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20.xml" ContentType="application/vnd.ms-office.chartcolorstyle+xml"/>
  <Override PartName="/ppt/charts/style2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3" r:id="rId1"/>
    <p:sldMasterId id="2147484061" r:id="rId2"/>
    <p:sldMasterId id="2147484078" r:id="rId3"/>
  </p:sldMasterIdLst>
  <p:notesMasterIdLst>
    <p:notesMasterId r:id="rId26"/>
  </p:notesMasterIdLst>
  <p:handoutMasterIdLst>
    <p:handoutMasterId r:id="rId27"/>
  </p:handoutMasterIdLst>
  <p:sldIdLst>
    <p:sldId id="256" r:id="rId4"/>
    <p:sldId id="259" r:id="rId5"/>
    <p:sldId id="306" r:id="rId6"/>
    <p:sldId id="307" r:id="rId7"/>
    <p:sldId id="309" r:id="rId8"/>
    <p:sldId id="313" r:id="rId9"/>
    <p:sldId id="380" r:id="rId10"/>
    <p:sldId id="381" r:id="rId11"/>
    <p:sldId id="382" r:id="rId12"/>
    <p:sldId id="383" r:id="rId13"/>
    <p:sldId id="384" r:id="rId14"/>
    <p:sldId id="385" r:id="rId15"/>
    <p:sldId id="293" r:id="rId16"/>
    <p:sldId id="379" r:id="rId17"/>
    <p:sldId id="262" r:id="rId18"/>
    <p:sldId id="257" r:id="rId19"/>
    <p:sldId id="258" r:id="rId20"/>
    <p:sldId id="263" r:id="rId21"/>
    <p:sldId id="298" r:id="rId22"/>
    <p:sldId id="299" r:id="rId23"/>
    <p:sldId id="311" r:id="rId24"/>
    <p:sldId id="285" r:id="rId25"/>
  </p:sldIdLst>
  <p:sldSz cx="12192000" cy="685800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00"/>
    <a:srgbClr val="00CC6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56" autoAdjust="0"/>
  </p:normalViewPr>
  <p:slideViewPr>
    <p:cSldViewPr snapToObjects="1">
      <p:cViewPr varScale="1">
        <p:scale>
          <a:sx n="114" d="100"/>
          <a:sy n="114" d="100"/>
        </p:scale>
        <p:origin x="162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microsoft.com/office/2011/relationships/chartStyle" Target="style20.xml"/><Relationship Id="rId1" Type="http://schemas.openxmlformats.org/officeDocument/2006/relationships/package" Target="../embeddings/Microsoft_Excel_Worksheet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sz="2500" baseline="0" dirty="0">
                <a:solidFill>
                  <a:srgbClr val="7030A0"/>
                </a:solidFill>
              </a:rPr>
              <a:t>Количество дел в МКАС при ТПП РУз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МКАС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glow rad="114300">
                <a:schemeClr val="accent1">
                  <a:alpha val="40000"/>
                </a:schemeClr>
              </a:glow>
            </a:effectLst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>
                <a:glow rad="114300">
                  <a:schemeClr val="accent1">
                    <a:alpha val="40000"/>
                  </a:schemeClr>
                </a:glow>
              </a:effectLst>
            </c:spPr>
          </c:marker>
          <c:dLbls>
            <c:dLbl>
              <c:idx val="0"/>
              <c:layout>
                <c:manualLayout>
                  <c:x val="-2.1703166010498688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F6-475F-90D9-0A9011E8B138}"/>
                </c:ext>
              </c:extLst>
            </c:dLbl>
            <c:dLbl>
              <c:idx val="1"/>
              <c:layout>
                <c:manualLayout>
                  <c:x val="-3.2468750000000039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F6-475F-90D9-0A9011E8B138}"/>
                </c:ext>
              </c:extLst>
            </c:dLbl>
            <c:dLbl>
              <c:idx val="2"/>
              <c:layout>
                <c:manualLayout>
                  <c:x val="-2.8302083333333332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F6-475F-90D9-0A9011E8B138}"/>
                </c:ext>
              </c:extLst>
            </c:dLbl>
            <c:dLbl>
              <c:idx val="3"/>
              <c:layout>
                <c:manualLayout>
                  <c:x val="-2.7260416666666742E-2"/>
                  <c:y val="-4.62962962962963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F6-475F-90D9-0A9011E8B138}"/>
                </c:ext>
              </c:extLst>
            </c:dLbl>
            <c:dLbl>
              <c:idx val="4"/>
              <c:layout>
                <c:manualLayout>
                  <c:x val="-2.7260416666666665E-2"/>
                  <c:y val="-4.62962962962963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F6-475F-90D9-0A9011E8B1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2011-2017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14</c:v>
                </c:pt>
                <c:pt idx="2">
                  <c:v>39</c:v>
                </c:pt>
                <c:pt idx="3">
                  <c:v>32</c:v>
                </c:pt>
                <c:pt idx="4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F0-4885-AA9E-6F9F7106EB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6918760"/>
        <c:axId val="336920072"/>
      </c:lineChart>
      <c:catAx>
        <c:axId val="33691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cap="all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6920072"/>
        <c:crosses val="autoZero"/>
        <c:auto val="1"/>
        <c:lblAlgn val="ctr"/>
        <c:lblOffset val="100"/>
        <c:noMultiLvlLbl val="0"/>
      </c:catAx>
      <c:valAx>
        <c:axId val="3369200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6918760"/>
        <c:crosses val="autoZero"/>
        <c:crossBetween val="between"/>
      </c:valAx>
      <c:spPr>
        <a:solidFill>
          <a:schemeClr val="accent6">
            <a:lumMod val="20000"/>
            <a:lumOff val="80000"/>
            <a:alpha val="43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5">
        <a:lumMod val="40000"/>
        <a:lumOff val="60000"/>
      </a:schemeClr>
    </a:solidFill>
    <a:ln w="9525" cap="flat" cmpd="sng" algn="ctr">
      <a:solidFill>
        <a:schemeClr val="accent6">
          <a:lumMod val="40000"/>
          <a:lumOff val="60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972358923884516E-2"/>
          <c:y val="0.14653893263342083"/>
          <c:w val="0.95756930774278215"/>
          <c:h val="0.635485710119568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арбитражного разбирательства МКАС при ТПП РУз
 в качестве ИСТЦА происходили из следующих государств: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9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6EE-44D4-9066-F1FCDDCA204F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EE-44D4-9066-F1FCDDCA204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6EE-44D4-9066-F1FCDDCA204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EE-44D4-9066-F1FCDDCA204F}"/>
              </c:ext>
            </c:extLst>
          </c:dPt>
          <c:dPt>
            <c:idx val="4"/>
            <c:invertIfNegative val="0"/>
            <c:bubble3D val="0"/>
            <c:spPr>
              <a:solidFill>
                <a:srgbClr val="CC3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6EE-44D4-9066-F1FCDDCA204F}"/>
              </c:ext>
            </c:extLst>
          </c:dPt>
          <c:dPt>
            <c:idx val="5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EE-44D4-9066-F1FCDDCA204F}"/>
              </c:ext>
            </c:extLst>
          </c:dPt>
          <c:dPt>
            <c:idx val="6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6EE-44D4-9066-F1FCDDCA204F}"/>
              </c:ext>
            </c:extLst>
          </c:dPt>
          <c:dPt>
            <c:idx val="7"/>
            <c:invertIfNegative val="0"/>
            <c:bubble3D val="0"/>
            <c:spPr>
              <a:solidFill>
                <a:srgbClr val="00A1DA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EE-44D4-9066-F1FCDDCA20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Казахстан</c:v>
                </c:pt>
                <c:pt idx="1">
                  <c:v>Канада</c:v>
                </c:pt>
                <c:pt idx="2">
                  <c:v>Кыргызстан</c:v>
                </c:pt>
                <c:pt idx="3">
                  <c:v>Беларусь</c:v>
                </c:pt>
                <c:pt idx="4">
                  <c:v>Турция</c:v>
                </c:pt>
                <c:pt idx="5">
                  <c:v>Россия</c:v>
                </c:pt>
                <c:pt idx="6">
                  <c:v>Сингапур</c:v>
                </c:pt>
                <c:pt idx="7">
                  <c:v>Узбекистан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34</c:v>
                </c:pt>
                <c:pt idx="7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B3-4AD1-B85C-0EFDB123D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73092760"/>
        <c:axId val="373092432"/>
      </c:barChart>
      <c:catAx>
        <c:axId val="37309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092432"/>
        <c:crosses val="autoZero"/>
        <c:auto val="1"/>
        <c:lblAlgn val="ctr"/>
        <c:lblOffset val="100"/>
        <c:noMultiLvlLbl val="0"/>
      </c:catAx>
      <c:valAx>
        <c:axId val="37309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092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500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Участники арбитражного разбирательства МКАС при ТПП РУз
 в качестве ОТВЕТЧИКА происходили из следующих государств:</a:t>
            </a:r>
          </a:p>
        </c:rich>
      </c:tx>
      <c:layout>
        <c:manualLayout>
          <c:xMode val="edge"/>
          <c:yMode val="edge"/>
          <c:x val="0.12720309442282599"/>
          <c:y val="3.51851800546544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811571600731978"/>
          <c:y val="0.11841646248546679"/>
          <c:w val="0.87478752884912925"/>
          <c:h val="0.662505152740572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арбитражного разбирательства МКАС при ТПП РУз
 в качестве ОТВЕТЧИКА происходили из следующих государств: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6A8-4193-8748-EEBB1AB0FDF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6A8-4193-8748-EEBB1AB0FDF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6A8-4193-8748-EEBB1AB0FDFC}"/>
              </c:ext>
            </c:extLst>
          </c:dPt>
          <c:dPt>
            <c:idx val="3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B6A8-4193-8748-EEBB1AB0FDFC}"/>
              </c:ext>
            </c:extLst>
          </c:dPt>
          <c:dPt>
            <c:idx val="4"/>
            <c:invertIfNegative val="0"/>
            <c:bubble3D val="0"/>
            <c:spPr>
              <a:solidFill>
                <a:srgbClr val="2969A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6A8-4193-8748-EEBB1AB0FDF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6A8-4193-8748-EEBB1AB0FDFC}"/>
              </c:ext>
            </c:extLst>
          </c:dPt>
          <c:dPt>
            <c:idx val="6"/>
            <c:invertIfNegative val="0"/>
            <c:bubble3D val="0"/>
            <c:spPr>
              <a:solidFill>
                <a:srgbClr val="FFFF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B6A8-4193-8748-EEBB1AB0FDFC}"/>
              </c:ext>
            </c:extLst>
          </c:dPt>
          <c:dPt>
            <c:idx val="7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6A8-4193-8748-EEBB1AB0FDFC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B6A8-4193-8748-EEBB1AB0FDF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6A8-4193-8748-EEBB1AB0FDF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B6A8-4193-8748-EEBB1AB0FDFC}"/>
              </c:ext>
            </c:extLst>
          </c:dPt>
          <c:dLbls>
            <c:dLbl>
              <c:idx val="0"/>
              <c:layout>
                <c:manualLayout>
                  <c:x val="-1.0416667521051936E-3"/>
                  <c:y val="-3.49034653100808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A8-4193-8748-EEBB1AB0FDFC}"/>
                </c:ext>
              </c:extLst>
            </c:dLbl>
            <c:dLbl>
              <c:idx val="1"/>
              <c:layout>
                <c:manualLayout>
                  <c:x val="-3.8194006356770472E-17"/>
                  <c:y val="-3.11997621464330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A8-4193-8748-EEBB1AB0FDFC}"/>
                </c:ext>
              </c:extLst>
            </c:dLbl>
            <c:dLbl>
              <c:idx val="2"/>
              <c:layout>
                <c:manualLayout>
                  <c:x val="-1.0416667521052126E-3"/>
                  <c:y val="-3.30516137282571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A8-4193-8748-EEBB1AB0FDFC}"/>
                </c:ext>
              </c:extLst>
            </c:dLbl>
            <c:dLbl>
              <c:idx val="3"/>
              <c:layout>
                <c:manualLayout>
                  <c:x val="1.0416667521052126E-3"/>
                  <c:y val="-4.33393054331722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A8-4193-8748-EEBB1AB0FDFC}"/>
                </c:ext>
              </c:extLst>
            </c:dLbl>
            <c:dLbl>
              <c:idx val="4"/>
              <c:layout>
                <c:manualLayout>
                  <c:x val="-1.0416667521052126E-3"/>
                  <c:y val="-3.30516137282571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A8-4193-8748-EEBB1AB0FDFC}"/>
                </c:ext>
              </c:extLst>
            </c:dLbl>
            <c:dLbl>
              <c:idx val="5"/>
              <c:layout>
                <c:manualLayout>
                  <c:x val="-7.6388012713540945E-17"/>
                  <c:y val="-4.16924698611155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A8-4193-8748-EEBB1AB0FDFC}"/>
                </c:ext>
              </c:extLst>
            </c:dLbl>
            <c:dLbl>
              <c:idx val="6"/>
              <c:layout>
                <c:manualLayout>
                  <c:x val="0"/>
                  <c:y val="-4.18976316859679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A8-4193-8748-EEBB1AB0FDFC}"/>
                </c:ext>
              </c:extLst>
            </c:dLbl>
            <c:dLbl>
              <c:idx val="7"/>
              <c:layout>
                <c:manualLayout>
                  <c:x val="0"/>
                  <c:y val="-4.60145748010245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A8-4193-8748-EEBB1AB0FDFC}"/>
                </c:ext>
              </c:extLst>
            </c:dLbl>
            <c:dLbl>
              <c:idx val="8"/>
              <c:layout>
                <c:manualLayout>
                  <c:x val="-1.0416667521052126E-3"/>
                  <c:y val="-5.54788487199112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A8-4193-8748-EEBB1AB0FDFC}"/>
                </c:ext>
              </c:extLst>
            </c:dLbl>
            <c:dLbl>
              <c:idx val="9"/>
              <c:layout>
                <c:manualLayout>
                  <c:x val="-1.0416667521052126E-3"/>
                  <c:y val="-0.2071256624197050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A8-4193-8748-EEBB1AB0FDFC}"/>
                </c:ext>
              </c:extLst>
            </c:dLbl>
            <c:dLbl>
              <c:idx val="10"/>
              <c:layout>
                <c:manualLayout>
                  <c:x val="0"/>
                  <c:y val="-0.314533054165492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A8-4193-8748-EEBB1AB0F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Германия</c:v>
                </c:pt>
                <c:pt idx="1">
                  <c:v>Дания</c:v>
                </c:pt>
                <c:pt idx="2">
                  <c:v>Малайзия</c:v>
                </c:pt>
                <c:pt idx="3">
                  <c:v>Украина</c:v>
                </c:pt>
                <c:pt idx="4">
                  <c:v>Чехия</c:v>
                </c:pt>
                <c:pt idx="5">
                  <c:v>Турция</c:v>
                </c:pt>
                <c:pt idx="6">
                  <c:v>Китай</c:v>
                </c:pt>
                <c:pt idx="7">
                  <c:v>Россия</c:v>
                </c:pt>
                <c:pt idx="8">
                  <c:v>ОАЭ</c:v>
                </c:pt>
                <c:pt idx="9">
                  <c:v>Узбекистан</c:v>
                </c:pt>
                <c:pt idx="10">
                  <c:v>Сингапур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6</c:v>
                </c:pt>
                <c:pt idx="9">
                  <c:v>39</c:v>
                </c:pt>
                <c:pt idx="1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B3-4AD1-B85C-0EFDB123D47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373092760"/>
        <c:axId val="373092432"/>
      </c:barChart>
      <c:catAx>
        <c:axId val="37309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3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092432"/>
        <c:crosses val="autoZero"/>
        <c:auto val="1"/>
        <c:lblAlgn val="ctr"/>
        <c:lblOffset val="100"/>
        <c:noMultiLvlLbl val="0"/>
      </c:catAx>
      <c:valAx>
        <c:axId val="37309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092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исковых заявлений в разрезе валют, поступивших в МКАС при ТПП РУз</c:v>
                </c:pt>
              </c:strCache>
            </c:strRef>
          </c:tx>
          <c:explosion val="7"/>
          <c:dPt>
            <c:idx val="0"/>
            <c:bubble3D val="0"/>
            <c:explosion val="11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2814-4161-8433-E3FC9A577F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814-4161-8433-E3FC9A577F72}"/>
              </c:ext>
            </c:extLst>
          </c:dPt>
          <c:dPt>
            <c:idx val="2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4AC-4982-9FE4-AB677D60F5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2814-4161-8433-E3FC9A577F72}"/>
              </c:ext>
            </c:extLst>
          </c:dPt>
          <c:dLbls>
            <c:dLbl>
              <c:idx val="0"/>
              <c:layout>
                <c:manualLayout>
                  <c:x val="-0.16846400659973806"/>
                  <c:y val="-0.19050291630212896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14-4161-8433-E3FC9A577F72}"/>
                </c:ext>
              </c:extLst>
            </c:dLbl>
            <c:dLbl>
              <c:idx val="1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814-4161-8433-E3FC9A577F72}"/>
                </c:ext>
              </c:extLst>
            </c:dLbl>
            <c:dLbl>
              <c:idx val="2"/>
              <c:layout>
                <c:manualLayout>
                  <c:x val="1.1484663015474291E-2"/>
                  <c:y val="6.3134441528142321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AC-4982-9FE4-AB677D60F50E}"/>
                </c:ext>
              </c:extLst>
            </c:dLbl>
            <c:dLbl>
              <c:idx val="3"/>
              <c:layout>
                <c:manualLayout>
                  <c:x val="1.5378118059228844E-2"/>
                  <c:y val="8.875765529308835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14-4161-8433-E3FC9A577F7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81 исковое заявление на сумму 23,7 млрд. узбекских сум</c:v>
                </c:pt>
                <c:pt idx="1">
                  <c:v>33 исковых заявлений на сумму 6,7 млн. долларов США</c:v>
                </c:pt>
                <c:pt idx="2">
                  <c:v>3 исковых заявлений на сумму 1,1 млн. ЕВРО</c:v>
                </c:pt>
                <c:pt idx="3">
                  <c:v>3 исковых заявлений на сумму 8,1 млн. российских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</c:v>
                </c:pt>
                <c:pt idx="1">
                  <c:v>28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4-4161-8433-E3FC9A577F7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786028771819957"/>
          <c:y val="0.15754024496937882"/>
          <c:w val="0.36588971176916929"/>
          <c:h val="0.7513175853018372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Лист1!$A$2:$A$16</cx:f>
        <cx:lvl ptCount="15">
          <cx:pt idx="0">Турция</cx:pt>
          <cx:pt idx="1">Сингапур</cx:pt>
          <cx:pt idx="2">Россия</cx:pt>
          <cx:pt idx="3">ОАЭ</cx:pt>
          <cx:pt idx="4">Малайзия</cx:pt>
          <cx:pt idx="5">Кыргызстан</cx:pt>
          <cx:pt idx="6">Китай</cx:pt>
          <cx:pt idx="7">Канада</cx:pt>
          <cx:pt idx="8">Казахстан</cx:pt>
          <cx:pt idx="9">Дания</cx:pt>
          <cx:pt idx="10">Германия</cx:pt>
          <cx:pt idx="11">Беларусь</cx:pt>
          <cx:pt idx="12">Узбекистан</cx:pt>
          <cx:pt idx="13">Украина</cx:pt>
          <cx:pt idx="14">Чехия</cx:pt>
        </cx:lvl>
      </cx:strDim>
      <cx:numDim type="colorVal">
        <cx:f>Лист1!$B$2:$B$16</cx:f>
        <cx:lvl ptCount="15" formatCode="Основной">
          <cx:pt idx="0">1</cx:pt>
          <cx:pt idx="1">1</cx:pt>
          <cx:pt idx="2">1</cx:pt>
          <cx:pt idx="3">1</cx:pt>
          <cx:pt idx="4">1</cx:pt>
          <cx:pt idx="5">1</cx:pt>
          <cx:pt idx="6">1</cx:pt>
          <cx:pt idx="7">1</cx:pt>
          <cx:pt idx="8">1</cx:pt>
          <cx:pt idx="9">1</cx:pt>
          <cx:pt idx="10">1</cx:pt>
          <cx:pt idx="11">1</cx:pt>
          <cx:pt idx="12">1</cx:pt>
          <cx:pt idx="13">1</cx:pt>
          <cx:pt idx="14">1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Участники арбитражного разбирательства МКАС при ТПП РУз</a:t>
            </a:r>
            <a:b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</a:b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</a:rPr>
              <a:t>в качестве ОТВЕТЧИКА происходили из следующих государств:</a:t>
            </a:r>
          </a:p>
        </cx:rich>
      </cx:tx>
    </cx:title>
    <cx:plotArea>
      <cx:plotAreaRegion>
        <cx:series layoutId="regionMap" uniqueId="{B8DAE1AB-7BC5-416B-85C2-A6C3F9D01E44}">
          <cx:tx>
            <cx:txData>
              <cx:f>Лист1!$B$1</cx:f>
              <cx:v>Участники арбитражного разбирательства МКАС при ТПП РУз
 происходили из следующих государств:</cx:v>
            </cx:txData>
          </cx:tx>
          <cx:dataPt idx="0">
            <cx:spPr>
              <a:solidFill>
                <a:srgbClr val="FF7C80"/>
              </a:solidFill>
            </cx:spPr>
          </cx:dataPt>
          <cx:dataPt idx="2">
            <cx:spPr>
              <a:solidFill>
                <a:srgbClr val="FF0000"/>
              </a:solidFill>
            </cx:spPr>
          </cx:dataPt>
          <cx:dataPt idx="3">
            <cx:spPr>
              <a:solidFill>
                <a:srgbClr val="99CC00"/>
              </a:solidFill>
            </cx:spPr>
          </cx:dataPt>
          <cx:dataPt idx="4">
            <cx:spPr>
              <a:solidFill>
                <a:srgbClr val="FFCCFF"/>
              </a:solidFill>
            </cx:spPr>
          </cx:dataPt>
          <cx:dataPt idx="5">
            <cx:spPr>
              <a:solidFill>
                <a:srgbClr val="990000"/>
              </a:solidFill>
            </cx:spPr>
          </cx:dataPt>
          <cx:dataPt idx="6">
            <cx:spPr>
              <a:solidFill>
                <a:srgbClr val="990033"/>
              </a:solidFill>
            </cx:spPr>
          </cx:dataPt>
          <cx:dataPt idx="7">
            <cx:spPr>
              <a:solidFill>
                <a:srgbClr val="C00000"/>
              </a:solidFill>
            </cx:spPr>
          </cx:dataPt>
          <cx:dataPt idx="9">
            <cx:spPr>
              <a:solidFill>
                <a:srgbClr val="006699"/>
              </a:solidFill>
            </cx:spPr>
          </cx:dataPt>
          <cx:dataPt idx="10">
            <cx:spPr>
              <a:solidFill>
                <a:srgbClr val="FFFF99"/>
              </a:solidFill>
            </cx:spPr>
          </cx:dataPt>
          <cx:dataPt idx="11">
            <cx:spPr>
              <a:solidFill>
                <a:srgbClr val="70AD47">
                  <a:lumMod val="20000"/>
                  <a:lumOff val="80000"/>
                </a:srgbClr>
              </a:solidFill>
            </cx:spPr>
          </cx:dataPt>
          <cx:dataPt idx="12">
            <cx:spPr>
              <a:solidFill>
                <a:srgbClr val="70AD47">
                  <a:lumMod val="75000"/>
                </a:srgbClr>
              </a:solidFill>
            </cx:spPr>
          </cx:dataPt>
          <cx:dataPt idx="13">
            <cx:spPr>
              <a:solidFill>
                <a:srgbClr val="5B9BD5">
                  <a:lumMod val="40000"/>
                  <a:lumOff val="60000"/>
                </a:srgbClr>
              </a:solidFill>
            </cx:spPr>
          </cx:dataPt>
          <cx:dataPt idx="14">
            <cx:spPr>
              <a:solidFill>
                <a:srgbClr val="33CCFF"/>
              </a:solidFill>
            </cx:spPr>
          </cx:dataPt>
          <cx:dataId val="0"/>
          <cx:layoutPr>
            <cx:geography cultureLanguage="ru-RU" cultureRegion="UZ" attribution="На платформе Bing">
              <cx:geoCache provider="{E9337A44-BEBE-4D9F-B70C-5C5E7DAFC167}">
                <cx:binary>7HtJjx3Lld5feeDaWS+mjEHQE9CZeae6NZFFskhuEsViMcfIISLnVasb7YVlwG20V4LRaLsXXjUg
QRY0uGX/BfIf+dysIot1+fjEJz0BXIhAXWbEOXEyMk/EGb4T+eOr4UdX+fWl+WrQeWF/dDV88yBu
mupHX39tr+JrfWkPdHJlSlu+bg6uSv11+fp1cnX99Stz2SdF9DVBmH19FV+a5np48JMfg7Toujwq
ry6bpCwettdmfHRt27yx30H7VtJXV2VbNLvhEUj65sGb//n279/+7dv/+Oa3b//Lg6+uiyZpxsdj
df3Ng3uMD776el/cR7f+KofZNe0rGEvlgZIKKSokcrFwhXzwVV4W0Tuye8AoJYwIJaSLXU7e3frk
UsPwz53UPKXLV6/MtbVf3f6/P/reY+wTE1v6N+/DL3fzfvxoftCv77/vn/x4rwMefa/nA5Xsv6c/
RvpII//jzW/f/OHNr9784s3/2+nm3av587WCD6jLKeiFuQK7oIB7SsGIHkgkKQa9YaG4BJ3drIdb
pXyPeX1CMR9J2FfORwz7CjpffQEK+jmo5g/w97/f/OLdK/rzlcPJgSsYQYIiVyFJEL2nHUfxA46E
QsQlXLou4+rdvW/V85mz+oRq7o3eV8s94r5K/L/5AlTyL2/+79ufvv3pD2vFOD3AxMWSKzDHnMPf
PZXsNoxwqZLEZVQxl+I9jXzmpD6hkXuj9zVyj7ivkUdPvgCN/PObf3zzb+9eyJ+/PQg9UIhKxgVD
ghDu3teFyw4olbArhEsU+Rbj9c9vfvn2P735NezZnXH9Nfz94e3P3vz6qzf/+PZvYSv/EtbO74EE
Hf/25t9hGUHn2797+7PveoBP6O1PvtO+jv9kQfvr4W8WX8B6+O/wlv8P/P3uzW9+2F1KwS4S5kqE
EAbvhVz3/i7F7EAgxhTiHHOC0b7d/B4T+4TGP5Kwr8mPGPY1dPz8C9DQz9/+DJb9r2Bb/AZs6d+B
rv7wXcv/+0WEDB8wzmCLKskpkWBX72lJsAOXSSIwRB5YKYL3tfTzeU/+CrboH10+n9DSRxL2tfQR
w76Wtl9G8PHbWTe/++F0Q/mB60KsjhWogBG8i/w+iNZv/RxliiK2U85+tL57cbvl8p1T+g6t3I79
Nn3ckvY14Z98CfsFHvk34Cb+4S+wW+QBFgJJxRV+Z7Q+0AgXEMkjiZnEilJQ3X6ovgvYPntqn9TM
RzI+1tBHLPua2r74AjT133a27If1Oi4/QJRJSJXAlDEpyf09ow52eRRHlEByS1xXQrhyL5n6rCl9
QjMfjN3XyAekfU0E2y9AE//05tfgY/79L6APfABwAybgYhRnEv7bs2EHVCKCJMIuY1gqcD/39PE9
JvYJrXwkYV83HzF8pKEvIU77rxAcQ5wGmNDfg137z+9e058fwbsUXDzYK6Y4xGN4P5si8gAxxSA4
EAQpJoh4d+vb/PZfYOn8dAeJvPklTPC3EK7/4qs332O2n1Db54nd1+XnjdpXsPclhHn/Cp7hl6Dk
34NB/EuEeYKC0wKLJwH8AxN4bxvuMmrBCVeQLO8iwHtb8HtO7BP6/FYp++r7VqZ9bT35ElzXv775
/Zyg7rLWHxBtYuoAYQRIEyCCXO7Ai3t6ogAVQuxBJSVUCcY/Spo+e1qf1NK9x/pYP/fIH2nmS4Cc
/hfYo3/4YYMK0IqgilAJvwhTLvYQWhdADkiQhKuUUITtR32fNaNPKOSDsfvK+IC0rwj/S9gin2eL
b0zNX93YveLP5726fa1/EW7so2z9h1LwX5GKm9LibCi+ver4raSP6lh/Mn75Q2nyr5jx58Pc+3v8
h8GMP10lfV89Di6by8Vcdv6gUPrd1HfLb2/obTT5rSb+ZkltXn3zABKPOQ++KfHuRNyPQv8JctPf
zfnp+3Dr/bDrS9t888CB3J/tgiZJOSNQ28bgpvvrmcQB5kQCuRIKrLsa3o5UlKaJv3kgD1wKiQ0E
Xa5kAnPw3rZsdxQMQTEEY/CPAqbDlaDvS/5nZT5GZfH+fdy2vypafVYmRWPnB0IPvqpuGHdTdTni
AKQSiLAJROIQvMGtqqvLR3CwYMf/H1KW1rVQbexTVDfHAJmnPnMLcqjKsT/udJct4ahCfmR4xNc2
K1nlm9o22zZPtPamMa63uXbGRTdh9sSMkq9LVWdHhVRp4tOOFn7eh5p4/dB050yO9jDtTRG0scMW
WVWLhyZqixMby+SsTXH+hGRUx96YTfRVZU0WuFWjziLSF347jmPsJSwk530epZnXOEPfeWU6ZKem
tdZ4Ee2iR4kd6uMaudnT1C0bv04zx6/h5Z+oaWSBU0zZQ0e72UmRjdkhESzy6dA5qddXtfHjLKnO
VBR1ZxDxpoFhoj+tpqLsPZlXvesLNrLcyzNsC99OETqPxiRc9zqzJyRMo2cWtc1JEicJDYZpqBZh
OMSvrHTT08qoeskyqU9qwruXwor4GQu1hjcuwj4wUYGf4LI1Z4QTuTZTZz0yIHFpWBs9lFVPvLoh
fezpcog2kpelZ3s3OitYna6t2xXLMh6jU1JmMvFqBzeerKl7hlOsj8Kib1ZjytVqrAv3hcV2DBxZ
p6UXSRRuY8dVz62KzIkqJ7fyaEemLeNWHUaDsEuZxt0Rrlr3hVMUYptmI38UCtcuQNjwVGSyf5oX
Id8QqLc8qnLNG2+s++5yMm35ZCpwu4maLL+o4fTHhoRDvZZd0fpYCWfNexw9b2zUHvciLkcvYpMb
TLTKHzVdhP3Ctuoqbx25wN1omSd4zZej2+vFVOTtmse9PXTtNK44b/NHRSvQadKV6mR0ynql2zrb
4pSJoB4tFp4VTRp5pFZF5425022UTJ2zLuTJla1qFURG55FX0HwIvTZxxFUUjsYz9RgtIttb6lcT
ImtdVqUvSzf2O92U64JO3dkYojoM+ihmk5dCaclXtCRBHmXspNGIL5g7mMTDakyPla5Hf6BYt15o
MxVvwjYTZ1K2dAWLIn4ca8FgU6Ghetazbnxhmik2HptIIVZtpV0RtKis1GWDWLyZWEYyv47C6SLK
SWy9VOaJDZIxCqNFE+VV5tEGk9M2Tvhrxqq48oqwsUE6FQU8KSmF3+RxSbxmzDnx4syNN6JlQ+Wh
0Yk3ZRwWF4NrMtdLI5dViwFA6NaTSV5e1Mo0p2lUiTWp82QjCxUfi8GQBat1dhqTHjme7eJkMzrQ
xmGnzuLYwblXoEkWvk7d5pTieAjE5ESXLi3p8TiBLdDdZI9yU2ePTTnBJEmSqT7oRJRIb+rj+BLh
Rh3BYaXokqYEHeO2jk50Ay/YQ7yFXzvqakOjUK8L3TanrJtS12uEkBdiYIXyUDGUJ+WUlRdDrOHJ
6sqFt4cGmJRDErBLo+DxJsdNeUGMLAZYyjWIhXepL7CTmwuUVvbcVGPS+3GbTU5ADRpPRQRyfTTl
kntT0nZPYoVMdVyMIoXtJmrsWTfTToDBH9gnTjOmySEXktd+35PcLBpHpc2y1W2H/chGzaveQFX7
WBPCkI/7FPTcGIzpAgQm04soC3ePNauYsDiJFhVYvdKvhhZeWuWM2WmP+zz3dEzxcI4G2GOBo4hz
jkSSPVdhRqtFpYx5Hrk13vZDgc6KKHZPyYjwIQ6raAwISdxDZp1pwSJmtZe2psu8ZKiHxzJEelPA
GQi4F2qiC5YM9nEW4fawrkJ95MQNWbiFctbIjdTa4mY8IbpF58Stq4s0ctLJ73lYPHSRmh4zV2VH
2STAxEaNNS+HvGQLnHZxwOoE1qLrZMOrhLOGeCxJbeQJMUyp51SDeTrIuLaehf2xzekAND2wnAa6
SqfGG6apCDCaRMCETq8tc+s+KGzBTidDEhmwPmn7o0iaBAddnblPJUmrl7mIJewT4iriD61rrO/W
FvMtzR16XeMs263eKnPO4PWVkw/nxVi7RGE7tVdV6fBmWfSY7dZZF6X+1LGx3Uy6vrRjn/it2Hkt
Xps698kkOuo5+SR6v0+sTTxO+qQ+En05yd06zm11xssuR55jEzAisqh6v+GRU26n3MGOb9oUFnAZ
TzjxaFSlR0mJai8zWY0fWaecIt8UGUmCbpBhf5yKQbmnESblYzw2qfQFtUN+iFLUl37ttIUIBtYo
fCgmncvXaKp6tFBDblZJmrebGutUPSpZjKlXRoLq5cC1EOdgNQ3zedRnhdfWgzsuE6vpcFZmyODE
l5XpIrp04DjGRdTK8LFKRLepFNjvhR1b9ISVMWwZNxmdtZ4KxwQGztbkfkSGaoIHLwa0aQUVnqOq
BJ31EY3wdW5CDDbc0ulCt8wBl6i5cg5rp7Cg6gZcucGCDV5I8uEFuILhBJf9EAXhkFbYI4hjX+ds
OpPWHSCIcFl7zWVoX8SKtp1vGSqJb8MifYhHUwdtlNbLLKXZcT5F3ItDSpE3CgPGfjI2hOUH09ae
mNT0tBW4y70yL/OXbWzzpVa1OaMDnp7ioWZ+K6cE9F+mzjLWOVo3HbK1B96lW8i6Ls4i6zhbWrdl
7qUFSjeq13xN3EotHGvKzMNpaLwpSqsXNY67ZdfJ7HhyNT5pUFZvxrGrN5lA4fOiM/XJ4JD0sOAl
XafYdM/dyIRPijTvwPMY1Sz6TIfPKnesA0z64VXsqvKJ4JTF3kBitNKiGc+qoimedTVBS2pD5ynt
miLzMjnyTQiud9NhaZ/AK5DWK12GnjNRpcuQDeJx7ubpuMAmSU7jYmBPypzzY4eNzrLPWHeYdak8
dgfV+4IruUwiXS1DE3pKFCduhQ4pxG0XEdZ6EU8RqCwnPX9esaTYkDEUqzxUNvQmLPQzpPt2q50p
WUV9ZdZyLMgp5yLedJNDts2Y8UckNnZb8bGo/a6qpjUGX5bBQ0YQ6cjK7SdwD6xpfYVD53kyDqLw
KpYniUfS1p7Eba+Z14K7rTw+JbaBxdaNo9fVNaabHo9OYJCOr7FKcey1qoBFn6i2P+yplC+cfGAb
gnu+6Fg0guA+iV6YqDSv3aiMXlhSiYvdmbLAcuM0Hh6tec0T1B+XvXJfq0LXJ3jIu0PNWvAOtrOL
VibxQyzD6WQEQPasCE120iI9bNIGJ0edzacFFaTZZBGpllKraVnwql41eYhWaTsqsGaY+9hm0yJL
XB4UOesXtsYmyCGWXvSSwqat2bgOu5HD0qawbaK+O20Ecg6ti7HvRB1bOEJUz90qlEtHJ2xZ41Ev
0j65mibd+EbjcW0KMJ04cWxgIOjzC9mAIwFf6ZM4ln7nwkqK8UiCOu/zoGEaeWVlxGHXSAmUCULx
dMIT8LDC78Juel5HtrsgtI+XU5jhdUTK/pA5tX7Wx5puhS0gkrZdvVY4j/2yC6vAJTgNZMP1w0y4
6fUYN9pXsijW0s3CoGYQ9Bk9madxSpMlhCTJaWlK9KJ3y/QhJaQ4g+Lg9HzQWXWEG+2eDOmkfNnB
keiYJc4JLy1alJyX/VJNSbOKWlKexH2RhhCpSjoVkP7APcFhaTFxArYbDWTwG6g4nrvTWC+ropCr
PImmNc1cvcWynVYTRAKvs1KPr906KpbGapP7lhC67rBBT6Suik3ek/DE0BiypHAYl1U4lseWu6+c
ApVP6yjP/JJ26Rp1lHgZZ8OLtG/4Ka24xd4QqullyzDZUJnr1OM5KtdNaOH9h02krgyFYEIT7GyK
UJojwUKIIhwHd3Wg87rHgbYlPpZTWVqvD2kadJAlXmODyZmNFD/nXeKc1rEMjxm2uPQoS6Peg2fp
w5XpOCq9UGTDUjM++jTa7dGKuf4UJ9U27Nw+9SCsI4+JirvHHbizcgWZhU09K21/jitwaF4cV/aU
uW20CvPaQOgfD9turBwwmWOm/ZT07aa1DjgLpMwyBVewjLGbbVBOzSbJYrkcNBjgsYy7RUO5uXDq
qVOey8i0MWkN4bfBWpx3g4agJy7y4XDMGuY77oDXRdjFCydL6kU7Tc1DXJfpmQXORU2Uc5KhKF1F
4PfWQ42nC1yKFrZ0n22TKk9PcEtjv6AmX8Vp3gQWqTKAwFz5nXLGS1km2UrUqj3tMo52Fi+svFSF
fFEaxE94VuFNaBN2ImpDwQi5I/LB2hRLiCPo4z6si1UGfnk5hLRZkKmpez+fKrUiTWPA37J8qagz
BjJ22RQwnbi5x5WpXrVTOdCljCGL8nCL2sUARuJEQj4QlH0eBzap+DIDfR9WOAmXlVO7QTalHQSf
/CKBmOtQ95Qcy9ydvNrY4RCPsTxshjYPdG87b9BjsZ7UyJ6lQlbLCXS4YG2fbwDyEEv444eQjmbn
jIR403WIBC1kZBvHqPAIlpHwexvhbSwcAtGMKhYRL9rAhR2/jppSLbiBbA6MZxVYnBd+DGnxU1dH
4DgaUh47FU3O0kiLtatstgbsYnwJQAKEvrG069ht23WSJuMhSM8W0xCiAMKW/JpUPQdbrkN0Ula5
40G2EPl9OqCLshn68yoToWckL/wqleaaZzJ+ODZF5QunN4upYnYzuKmIvFzX0RUfKfLj2Awvla6y
BWMEP0OV4IsRxczXSWYWcrCZ9iDfaVa109jHkLL3hyW4oBWNseMADJB1TwG70WfVMNXMC7nbnuK2
yoPOVdWj2Opkmad1Hoh0YI+KrE22hELeOXQlXtOIV4skjGA5ZWyqd/BBDhvelCum4nYLFSSxKorU
9SMTUQ9z0y0xavAiVIneJoOAvKHCkJ1Jp4w9Ug7m0hlT/ZjFRAtPNbAVmjZqjBcOZNyaxHUWjaHs
kQqtXUeqyi6ZGLrzRmaQ9xpst7SETMnLJmaWvdbOTnt0fBlnNntY1wQsVJX1aDOJKPJtLscXUaua
0xI89MmQxEXpOVMebdqE0s5zJY6CeJiyBZzwqC4yW5cbLccBohEbHQ48UR5ofMEhzq88wSZxRGqR
r4qccOojiLi2A9ilfhG6fXs2GW1PIYxPF0Nh6RHE3/26yhL6fIKNsywTmjyuk67uIf5hxUpXEz/r
wTWcAxwXTV4VmUx4Yaldv8gBdmmL3AZVLnDowUFTeBZS8mIRstGeUhmNJ8lUco/bikCKDmlY5hVm
Uo/GYhojCK9teNpBxdynkFy8RjxJmFd3zXBCu7Y4LAsSXxQOWF0p0jwKiropDlGtAJaLbb+EAKSM
FlnpJNuM6fgh4DwAjRgnPTM4l5sEj2wxheP4iORhdIJxih7H0dStB8cpFrzKu1dNitGqEdG47WxS
AMKX1Ku+coqHTo36675rna2sYnVC1RBfZFVZLURLzLNst7HajsD+DsG6QOKSTH43DSgGb5g42jfj
MPY+rSL6PC2dMrAMQBhpuHk2FTBxQMGS7fxckFKm296M4+RltKnPC9bHF0KP9XlfhMqAqabdGS9w
tiDFwF/LNIW+PoaoCdbTuaqE2nx4uOkeanpVVqNJovj2W6n3zZ8cv/sAa/6Y565/97XVXeu0ui7O
G3N93RxfVvucO3z7PevdV0E7VPn9J0J7KPX94sr3IX4evk3Vd8Lb9z7luEPFd6PeodvkgBPlCoCj
xe4brd1R3Ft0GzPAzt/B2XCUgyEJ+1ApBle7b7hu8WyooHFILOBDFs53BPf7wNlUwJGRD9BsBl+I
wWdJHIBxOBzE4GuLPTR7kn2StpUVT7gKr13tNt0G8UFs66qncVBMADNUmJfgxYXYmr4U25ncKkmb
5QecSPhhM/bbnZXcgUsgYtz93LTngbOIm7asJIGg2JQAKO3uM5MSXnTd5u4eecZej7IFL1gjcssz
U82I3t3jjhvFlBwaSCqKqgP72rYJoGklX415mB0ZirIjXZnbq72+0BkbrwF4YjETZr6iS+rl1AFk
I2mEtuH7H9JZB9KvXbsjUbIcdjx35PmKOWRy/Nip0FZARl8DbtH3tXdzHZf1ceyG4eqmU/V0uhE/
88f9lB+yUAaCZuw4HyrpuTrtnhutjY8huDnSBtHHDUk2Q1G0z6cUucuc5u1qbqaFXfREqicmdui2
MMlRjfuzAU16q3l5VtK2XLVTrSHXi/XW6SF19AAMht+5F4JTJnxhJ3bb8QFtZrC7sW5FGs+NhBMQ
ZbJ0Ocua7yFnUXftu1vNVzPPTJ2bH0i0hfTdcIKixe4Gn+S7G7Z3j5kw9908wixh7owg/ljkwr6e
WzfU+fLm0T7ouGEQofZ114bLNGuDljfiMoU8OOhCbY7I5KIzRvLeGzopLlk4XZKKFOejLupDy/Ww
GFumj+ooNitnyF7yVstNjOLizJl2P05ZbpIdZjD33RHavHiZxqG44dVQLDmTIio3ORKxF45En828
M2EnV5XgMcgowyBnjXg4Zol4CI+zAVTLOZ5baVo1Z3UYAY7qNqmvjey2MlHPZv50N0ipZFj1Bbf+
PGAmVKHpA06Ns7iTS7ui8dqo6CHc1M0pTgvwSSQ/lo3Nj3EDSHyCpxd413XXj/JIf9CEclLs46Iq
Fnd8M3MvJIFS0U5UmtU+2BiznQl3fDOxbMds0fWj6uPAvM6SZIQs120XYzeKUwhO5aO6tdE6MQAz
65maROasUGl/LOFA66Oxad0NadXozczzj4sooPqyNdu5GU6Du5265moeUKpIPoKoEFLTBALUmQM+
t3WOU9od38mwE8CeTZbglSNgEsnI7BkVoX/HwYpIBqhB6RJOg6GHET7SMWkOcxo2hzaBjQuY87v2
fHX380d4ZvLMfSPnrr0n4q45X32SD9P8Gc47tfg2tso0t7OenOSlYwRblo7DjuYfB1fu0cCiHKqL
u87BaS7aeKSrPZbINFnnxQS47eTYTdqlh3csd6L2+lA21j4gw5Bv3L/lXfNuLKuf9cSw7XyXu+6b
W89t2L9yERuIiOfmHWPmtNaXqIQs2rH5YnSyakU6Tp4kbLxt1qzFx4bXo6fTMIcy6pSfMuqIo9aU
wdya++s6dw8/CCW+rfLMIDS476qh2IzhdC9UuiEAgPLf/cKzC1+Y1I1bjU+KMpUbh0EVV7vkOVT5
RqiuFeXDsNbdCmk7HgIGnB6zGKHdpoECRFZ3XjUO9CqmDaRhjL1mOfNRdAXArt4yGrg254chVKi3
cdbpbTZGvIQKF1zOnTPbXtPpWnAbc+dMvhs99zkpDAbJlYK41rZR59fcgbhi99NlWsWByCq5rRw3
bpeRxNOyboeXVODeeDPljv2G565zZNPDMu/QamaZNED3DUAqC6c057Hb6MMGUuvTbIrsqdld7fqJ
Ifpw7pp/IB+76Z/577rmq/tyZhHv++/kFG4+uN7YNOdQnbuVPfPOd9/1jzrXh0naDT7hjuuB4y+2
849TvLva60uTRkG2lzvwO+oY2CFC9LqJlMFNZ+ZwCSQosd9I+vb2De8se5Yy80vVqQ2DSOdD8e+n
NLPc3HLXB8k3FOMHVXg4KpNtHzvxzU9bjFBKn9tpFb27vKMD6HDZdH22vOtqEhJv98TM1L0+OOIQ
b9OEFP4f2Tnwher+1oHPr+BACVESoDoEgff9raMNZm080egJ17wdw8fjRLRf8Ny2gS1RedyYujzu
uu5JG47V2sFFnq3mvqzp+1Vp1NVk6/qWOczSGKoldHjiVKZazwJiKIMtWVrVXmdDl3o5VGv9nOFq
aQigj3DeITypdlcAC+XrOA4BoysrYJw7Z7JgKWhajcdza1/MzHczRLk7SCIGdsyG7LAu1WkK2OJx
aBGF0xEF5NcOvcoyPB590DWzyGnqVknXxl49lex47rsbO/dFFjLztAITeUe4ETq3dfGqlPF4dNNV
tpMzegPnt1IhBq18HmpAJxUcn4DTEuNGMRuf9g6rgqbOp2dDGJ7VQx9e4x4gXYDOLwsU1z4JG/PQ
2CRcQbVx3PA8uR2UJdP0jITyrKH4KstptqHE8KOMrUKMyqOoxfxo7unp0NbBfCljKGXqyMH+3Jx5
eifmR84wVp0HYAHEeEVsgk4OUDJl1Wi3IRzUuL0ku/bc6eTV7dVdXwh4AY9QsZmJUyPsdr66kTW3
P7rcY51li7Y+sXREgGGDiA9mMt8KzlFE3hB19SpHeXVSlbw6SVsV+QmcFFrosKtOIASdaNDENVR6
NeqWtWQ5FH927DMdns16QzMkqy4SD5vIMZu+bzLkFYJHJ1DQ4YFyOuoDHj70q0Q6aBNm9elNM0ry
+MTyPBj1KLZz62aw0/hjWutjKTLeB33LpA8gORQii2ooVwkccllDgb2uARbvok0BKV3sK0BVFyNA
PsFNOxoKs0h5yAOS6j7279o9zgwsG4uCqAMgHuqpjxKnJUfIEuybHI549I19oeGMwaOuyslRhkHJ
CMCXF0XYfsAP2ckH/Giqr4fIiU0ToNCuOa0hNHHF85yw5HgU7e1PEZYAWM3t3unFIinJdNPcY7xr
EtEAlmoK5s/D7ggAQFc94NJwgwFOjfi4qjSc39p1fnCbmY52x13argmXd1O5E3TXp/L2REF1MJyQ
XhbSmDMoCBiI8rNyo6oo9USc2Ju+mZrk+QnAkmzb8qlVns3zZmkyPfgzn4NUo7xJbCrJ0OkNS6My
UPhIxv/P2pctyYlz3T4REUxiuCXnsWaXXTdE2+5GAsSMGJ7+X2yqi3S1u784EedGIe1BpF0kSFtr
rdzQzGGI6Ru9jC6aO+4iI0ZhONOMTdoWbFW0xfDm19bXqM/1x1Ba6ixwLrOKbGu2a7o3PkYZ7Eu8
i3huwE7xLb6nOLoGCsKur5nmhF/yZO+XvvU6Jh3uMIHD/BLH/q/SUcUWd1UM1E9pvxZY7QSGLpqP
JIoC4O49KWONtS80s9kzNw7GGocqgWezO9S3vW+jbter3PXDh6Qcna2uVwNedxE7YcdtbttYk4+l
rxerJgy9b2HZH5jWsKc8d9jTdAjZ4elxJlMqUQJJKjPauFOE1fnZXRmLU8odbe00hbfDAVN1kWZY
XlRjqa072FXQCU2oNRlZXPLA6kpjb4b8++i13kEOhecFtPmLp83fslGcd4vY/FHcsimk2LIPb2PJ
O20q7Y8N6Jxu2dmBYmk/ukz+sVnFMxDX1z7ilK5h/DEfbVJpG/ppPoqoSq9dNYXMNokr8Yiemshw
UvQO1dC9W2wnxzN4TGI8reuw0FdAgRTrJSMrPPiX8b/NQDM6IQop+J/HUgtbXfkjtLqXQYv6U4tn
0kPRDdXDYjIAGVtNQwiPdCfOAJqhYTclLEPK1+y/vfN0v+YawBgFVtokHWrmubcXbqounW5gE6TF
j0Lo8aMBfMaOc99Y0ZAcpaaSle2MyZ5s1MSpt5U9sG+z6e+JlqR/nagvuLFqYutPl7v6MeeJe7XD
HIUyP/beRNRvdKN1fvp181fWdtGL5Xf9VrixMYdyntyEanE4h9Ysvg1Nh9a91rEWrdty+DQrhYaD
1W/pAwghqj3eAQB6fewbRslFIGvd2NAWIckYc1e0M7jZPdxsNn7fpfnyArf4MtW8LaFtCs0nly7A
QXVgFXjQMRP/r2E+XnqjZ0/UYF3+pc3r+pI0KXuSnhNvR2sAWG+KkJljXRk3buLHuPoCLE19iQ/e
wXYjnJtU8Ytu6c29CbI/toav5mR1bDe5hl4uAwry6lTuAZRINjxri9eqAzCAtco79N2Yv+Iw7CXV
UaHhLPdexvQr5Yxd/z5FqwEFWhthtWsic+danf1X4zd7lBr7PziOTVe+SO3HOlfD1pSNdSqKyjsB
HghkVZZrj1o94T1al/1RId3/Oz3k8fA53fJGY5u1vgbwkPeY4Nj5aBil7wVZ7eX7KixbfFOz7H42
fsS0sSfvnXTI7imurto2iEVQNIHpR9ZLhrv32rvGVxpJ3RqvXWF/tbhuzr5pNEfKZvbRyDLz4hyZ
/A7nqSsx8PxqoEZ8rb2B4yg+8uR5cpBtnBxLiKnS7OxhLVCmQBUsduqRE/jwlXAt+wKms+1XK7fB
y6c2NcsC8KuzjY1hfvN6VXxpsc50WBQCN/VD5378E/AkPSh6VT0pyza3+E/gJ+Co8kvqD9lmHL2b
nKL5npZ18jOeclqV1/uiBN4kxWOfj/dVlMiNb/Nsm053X+coecHj/9VLmP1EJtRAzzpv/Gs33Y8i
C9ONk+Xv8U2YzvHCYwDQhqO5sfRuuNeA/+ym+0r3zOjYAlS4iqa7zjdVtmGDK/bkBY8+C/zE1i7k
bbufrMzMl48pyMqwVT9ipRECaYkZjcrNNryvxR53Fg75Pe3QtczChklZlywznXWXAJ7Y9jiURwkd
RnIbfWxf6ow9uZly92QnEzmpkUboHUtlbD/Zl1hhds66MTOAHz+uOF+HxtPsbJodmEF9HxVD+azX
3ipB0YYHUw9HjDiC/bWn6fq7jWPzMHt1K8uf2659AxCoPhlTg7ON+uRmDTYENJ67ZO2UBit1NQAM
Wa4bBxpRs0zx+xQK0jWtPqUiLbZlKUsgc7r6Dv/Y+q50Wn+X+0kVWGFa3ynsC+6otzgojjIWh5L5
e8YyFXCb/o4cS/CnayzBy1R08eW6lpHFwHXZ9WkwNoC5mS9p68Yv3e1AqY2J5dZLIwR5jOkBAABW
/IKccRrk0wA5i2fKkXEfVH3GR6y4m846+lqSX9OR5dfQkcZhAJ6uLVR+XezU65X/M6sLdUiwR4/W
kd8aJ2osVcTR2g5tgIyKOgtwfPLu+Rwzh//qHtrq0c4Nw+Y/8t6JD7xsxmP80Qx9Mh4Z4POFX/c7
oE0aAHwnL8XNY1OY7ykUvbg/TUNxv5+it8dWBks6hdIwUaXYFGnb7nwW4WwYh1C71E20h1qy8MEz
E0Av9PhCI94b9X3dZgEFZFMUK8qfUTIW6R+xKa54cNSowuKOA1ypvgMEqL7LYzPCQ6q39uQgG3kX
R66lAwvI6Ib2e3TfdaiCLcYitK09DamheaxE3OuGiYdeVe4sz2mAIfQH91JNjRXZ8hA644Nj5+6F
7B5Ql2NA40J3kkAvknJHwTfu2ldzHtmK5i/mZd0bCEpbFhf+V2l0bKP01jpKLzLv9SpxgqYrJcr7
5lYWrncTwUT9PyJoDisFCEH0WGVWNio8xciPsZ95R5t13lGZ7L03tmGfBcuY3BT4yQaaCTCO5KbG
nOahXpRPHhrPXbKOIbNXXsMB2louy8WYAfj0z49xY6MYmuLmkjcf8+ZyFLU09InDUpXbNC1eyQ6W
wi9XnI3Tv/5mRr3aAJljB0nb5n2AcmB5aQpR9IGvOepY+u6WbOHgFBfZtuUFtQA3UG42rDp3MC4Q
ujIuBQN0TrbxqlSpfyJ7Ozk7FASGQHRhdMR68sgBNh4CCp67kfTYBmBGN/g0Fw2pkXmOhTtOKDaL
jWagC1vZxIDS5IGNbZmBydQ6R2racVAboFh4YHDLwd9cKntF3SUmsRNm7MloTUE349zzCkxX8A5/
x2nSeX4lsDccqrBKH1zAO46A3FcP5dSEcjgzI3HPZMpYXT00/nhum9Y904jsU1T9TxMljkZcP1Do
FLUkfkw/m+LCPai8QmkkMfVrEppqheWR2hRjZFx1txvNwOGVcS3ija2z9DraqW4G2eT1kp5voyGJ
V+ASwEgpNI1XyUeQJOwDpc6zjMBqHQy/fqbceRoK1rHxDgy8AwBs+bhca4fOpcWSjUyUQtO3rQJ2
hmX6CsDB9qxyi+0tlB6PjTattRo1AIVpuqo46lMzjy1l/90lF40pi4bUACshV6PRAWw5/e1c+vtX
8VBlgNaM9toddMCOJ9dQRTDOrtuw2z7NQU1H0XOOju/AfDstfrLdXJLGvW8MawuwkFXL9f6eGofz
7OxaxZlGkVbmYWA77YMpPSxbylCGQRaXyUaaTF/7up6FgFRa8uwjBaAUDHurT88qxXJNz/1ukwIr
eC8rGT20iRZunaRrVmSjxlaOOBpl/BeN8ilMw8PzkqLcSElLqGm/ZW5p3y2RTRY9WkyapyWy1CIz
CEHN2FMYOXR8H9b0WWh+coxcav/6WSqhgPIbqnH+HLWZAjBGafgMthH151B61l6PmwwQci9yji3w
U/YKvBx2dKZmBJsmC6jrO6ywwetSDNyOjwRyzePM4gVIdPKVbAPFzJ7PU80+si7NzaXo+vNHoU9F
QTcXpQ9RAd226t3ktQ456Di9KL+B/QS8IB42d5Ge443f+C9kT0s1AljrW/t61ItvWfZXXxZgZ5WV
c/SjLFuPU7aasplTvWcbpvZC4V1tjFjTPRpDmAFrrYkywFlYd6qoq4fmVCHBuEhQHJEKyEXAp2Fc
PH5qmzs56NeblEZoRrhaYj5nzxOlPlS8QbjakpsuMzuWsTOICs+C6YrLZT+uePNJy4HXm7A1CpyK
WTh3aIvyNCjcYuAuYjOPQ7od2YA7hOMjhIZLs4QUYJYUwTL+FFPGPgCTToxS9jQhNb7e5kUwt3SF
xbXMw+LU2MQRr3dVpVobqB4cIvHMBPPSr7m2LsIxXPcWIOKz3wLW8M7xRbf3kAUYNwr46w6lz4uJ
BSBYGvAWUXJXx05jB5ka9qOJFe+cnBYpagTCOmRpU+Q4HnBxUmcrQ5xKydq1o2nTmcFkBKkTAQqo
R74tKHhOmVudtZJv58imq8VJT7qfljS9TdKj0knNPMMc88+seYbZTjMoZ50ozzjeXv42ef4Q8wei
T5xge7EetWQsG5wghRLsAdbfj5qbXcSIwwLRTzdAnXxTcdgeyUlNCHTvpq8qcBqYhgdfJfPsAoLu
jg+DmDPcrhH4P01LR9/oSY1znSaWmygpbLAn7epMjYeq+tmZmrLy2gYvQnRnzxStVakdyE50zU0O
uY1GKdCKKX2KBMPJnrP/MdHHlPPkup/OnyI3cmvjx5HSnkTeWKiKhrinUS8Hrh0NDXkHYDhOIADM
G99NZAcJQm7bLuarJZYcFFcDp46dvw1+sv2n743hjk3rby5890I9xwELs/D6fLs4TFq7m2XRHc0Y
5Fdap9fTKn7uUg5IOfmWjOXk6T25LzXRaU91H8eXyoj3xoSpGMErewCJEkcKuvWi+th4MEuxN6vM
egmFMh5AZ9zr0yiKMZp8S95H5EeeJ9lJFulGaoXAYQyX7EgN89r3Xi99+8ZWcB0cPDJSTOsmBjh2
ePqartX2gd5b1SULO3bC/gF7MozIVI3Ne2+x4Zn36hlevNcUry8U8SmszUpzDYp1vyLHzSXGIv9a
5S4ex0HV2I92zCPwPyr/WRjagGKTHI92ZfvX3vI0vKcs7c3Si7m0u8SmIObgJMMf5tjM6KyVdE9S
qPq+bGLtqIpWB7k+K755nbXh8Sh/TGLPwX9G5N7gB0Xq/PscS4RoHCzC684qv3dxAUKeD7KKFwmc
4KAq9ULDCHvUQNnKfGnTwvrsbXSUzJbgahouweRdhjRz1RXWC/SLwYr5yE1+jr40t3SjL3c7q+0a
r345f2M+fYGY4CoQZZ7tPn2DasGboyWTa+z18RWIS8eU+TWS8Xcrkc1eH/VE301DsP+aPXf8VN+x
IfpuTF6Fc7GrM6aVtZ5CyhYHj59slMbArDGCTqo+cDKt2YLt1uNMsuFbKxwNELpExY7t4PCtXnRG
QO44jde9V/tPqEd667xPnD2dgAE99Oybrndfx3H0HLN6S+Yq5vxkjYAJ0fDfknotYhsUwgQeBSp7
clFAp5JNacbZUx0N01lJAQatAobLYBoHKdnBKw3crosc7PBSJo47BrnRN3tD776RjZolJJ2C+0Ft
E8WS05ywxIG5CRRoKcf1YltydTmEB713z3PaaGnpoZY+ePExP4N2E51b0fAzDWdbioPMxtbrAK/S
Wwd5l+Df5QJL8pBrmb3711TKWi5G04XQM9n1Vnv/2ymnD0Fhv0tNGNhPMZ48m8W7fEStceo12GD1
Li5re205sbPTp6cotBLsddt6bAaqkZeGxvTkXIYEY1uC/59y00w4R6mlf2aWm9R/ZtBkPcq+8iRg
zRWQYyPb39hqXTMBb8SrAITfNreOStmW3QBtgzTw1qLVEHbeKk3zZvw2oE4wivgSRq7ZrxsLyygJ
pPo205V+iR2A14JuSPULjb2kPWY2qi5kcjt3nO00lH6KGgObw1s/7t8zyTmmbnewcufyu0yaqBJD
s+VliAcBRCFW3GqctRsydtI9JbF+nrpAUt82i62oB34ojXY3KpFVwRK3hMzT8L43D1mJqoPZjxc9
AlvEBdR4ndQVvwPj/BGgXH7MxolDS7YxiZyV70TFptIMfkc2anLFnJ2Xajk24R/RmoX/Eq5QQUxD
J9qDOvwYtRU/Lmk0i1e7bJWbstjUmQKXH4UUgJ1d+VwM7hPOwsSVRiXjas1LQJlpmDu5fcCXDjwj
qwWhqbcayE+oNWiYLlCTNQ7Af00tBlXtKFa10W2qEcUtpZLz48pDpfGr12XZM+pg7fpTuo6X3Xxl
a0qv+vbmyn5buttEk29geA+A0qCxRfveo2Fuuv1nG4UYvfmDjXax/ddUUMEmWNfHzMv0VSjK/4FV
gxrRLyBPrBJMKOkakCh08Wsk0CH8FalWprh77Cznj/O7NIMy0Sbyjb+Kqrffpo6nCfsttuy/csHZ
c6L3w5oNLDvUZmQ98h58TCpzNlV1F/W8/zI2TrkF025XlkWxyqDfc6EGghlxF9RcvY8dUeG4hafF
KjEEn2OW6MW2xIXRkG8Mp05BycTDC/tSb1s2Xna16ZVGXdcWKrAN9e5pp5fi7JhepaLSWggU9Wu6
1+hOSJRiZ6dnP3CcLZ/nO698rfCzFI80MGXfB2ZUukcays5vt3nlppvcqDS8m/Jon074+bKAFE8D
jv8qJkhDNKHwi6rbQCKkuZQg617+G2XoQGH1Fp6LvxxWTJB6B2MHKsmgq3/6ywk3j1WlqQctN71z
p6XiiPdlgTqJ5b4WUoPMyiB/WEndB7gJjC3Xcye54I3BN3HtPs74gywEJnbI2SNgbUAnmGPknRSr
H3hiRvc+r/k99cxqHFZupifbUHB+D5L7u4OlaxD/xztfeTFwGymu07kVmJ5TvgOCvxdEpXgFnzo/
zkPL4dCCQAmJZnJbUPah96IC2kPpmt/sXKW0YN5DFTjpv4uhBTRtwUI7Ge4jhkbPGYiJvWhAFZ+2
WpRWd/iDxImJChW2N86dq81pS645pTEQ8vao0k07NFBUg//+q+DnsD79WXAKr5sOfr4CDalU//pn
8XtdtsK2+EM6toBZ1W0Dnn6SxUem2y9FEgP7RDaU/viuL3M3GADZjTcNT3QwRB1jDYpgd/ASzsp4
K+x0WDEojNzLtnfuRBpEWWhkG18BMKlpPZudFJFroNNaIQoYngpPZKLGCstwDwJqAq0WTAQyd+kF
gw6wngR3cL8EVoW0ztDP2KGsh2tA3SQP8gQ6Kwb0bcI4z75EkUAv9/IvUd+D5qGXoOdzX6CC1Ndf
+iH56VvVmmAw3QSI6ZUEzz8atA0NyUE2IOi0zYx5sUfQg20TJJD5Huwq/p5D4awu6ofF9mmeqLK1
DcWlE7lTObLEAbbsL2UO6nbrhiWAgl53uWmgNTIPKYRD9GZtTxkUQrljlyc4XW6M9xl8gh4uU1Bi
N819k6j0eAiqafKwxktL8w1Zi10pK/dqJaO+tSdRjA702rtMhPJOq8cMTe/v7br8SXZqyM6LfDil
lX5ITc2zAy/MxNkw/D85zguhqlbEe0hL6VeQOUGBzrl+BT3dAqJ0hIDZL3YahlDWWXtapdaUQE0z
pVIvMo1NWUNmTO+8GJUmKGu4LQ9BF+eDdskAGNlyDyo+mZthODUStNkRT3K4Zyt1b1zVBARthOtu
yQh5pCHIuzBZaVgdP9YljqtaBi66JTvjUXkqvaqhBZs1GXHS2BhsXful2M5jJy0hyQC9N8rt+pzt
y2HUgrJMjMc0Nav/QXv4TFD0TNPUHXBxoJSMozmPgQl5K7dXlzp2X5lk92wY+tpcqcizz1VfsSd/
EucyDZ7tokKzn/LKZKfOwYk1eckGGZEtNlXJsQcqEclxrw5GX9UHwrARaK2xLOuQNP0PQrQt2Da8
yCIoi4V8bSajY0E8AjJ8K65QXjQ0SE2UcfcdEk5YsZJNYZFWBPlUE/T6oTxRj5okGv/2LEaKQVVM
HnECu4XuR3xPZ+VC07DRLJN72nlFGJGPTtg1h9+ZgJbNvmlU2zbbgdY8rrTE8fGM0rq9XlfW1ZFV
vKmgZfEMCTozwBOw+SNn5XlsUxDtWXzPIqH+csP+1cos/2uoo+rflEn7iEpGsoUQn3bGvjPe//fD
+DODZfpbOp7nODh4mAiwkwLz7d8yqoeyyZtQPWROi9VLwPvwDsAasOe9uL3YLHUPMvIriKFk1R1K
BOMaLP70i8+0NPD9uviJxeZK2ThNCawO1O5eANAEZGZgVr3zFBkGQAaD/t11WQvCegx9Ft+33qGG
BBfE16cu10nGcVdE+XGGIhLUcMYjpoAebiJwRUut8//Ihb1JkzT/FrWWvknjJjxCE6y+Vz5gf1zr
+3WR9GrdiwwrqWpaSXnl2EOHYTubIE4XXSz3y3//L+JT/4O0axsgwhiOzSAkboBI/Ov/owQlu8hs
L3rVNNUFguG7KcQLlc7M6mbwt4cKZxgkYCW8UE2tGt7D+sTcQFqxDEDdzO8h27KuTSHzVWU26Rpv
+Hgny54/NY2TkZdGrPT5E2qTtxFJreYIclJYZw2QtXBMMc9BV8ilhdtxWzigAfVq8E5FCFjD1iMu
EHV5Ge2gVyAPUkIiL/C83l0pLdIPgwrtvfJHL1Cx2aarPFTxiqmh2jc0Vto1Lv36IfU7sAhZbq3d
Ui/wggYUqitCqDmirga5H6D1BKT4VlA2So/kTWv2OGjC2GRxBUUCxb0nN/flyuM5SJXScJ+KMpIH
v63BGpm8nSvCR629kI8sfo4TtSLnUDKyG+/JE7gepIr8lWzc9G6Iiy1oleWxRf3mqEEQNA3mseH+
pkuuCkyoI/UGwaoUMisYz91umsWnWahLsyZeCAZlPfjY0Wlyr5ejHtRmbt+XUzMkegcWgbWKlW/d
UyOhGwoCBtixaZ6fC5H6BxZ5EDJMRX6BminWz1YIVa/EyLHFyPoXnBcaoILm7VtXtc9Fz31oKshV
0lQ1uM12tDNadSecqMY5tlE91HVUn/Wqv6MRfq4VJ9GuWZEp+oiy/KI+Q0js7pPpI9E2G+tcjkMD
MGCmNpAAk2essOPLYBv+uh479dVok4tTm87PxNEe46aH9uBHaDmFZmnnYy8bqq+RJfDWTN2f1bSj
yLzkapnjPY5V6ovTYVNgMunsqrT5g0aLvc6zRq0hm9NB1moOnTTfepy8IJXi7LT/q8/8atd3gNoG
ikHsqldtslU4flw5GYq4DhStwIuFUirOuNX3piyCWlTNG3YCkAAcHBQ4pBSPPiQncRqXqe84Ov8K
GdH8OQWtdO/lrbu1m8Z/zQtjRwHL3BDCwQcr7P8xNzDIeN2nItuO+AHdbRO7oNLaMr1rvWQ8YyfZ
ol6pGd+dbqUZdvpd+tgXjnHnnzzIxt0lSQe9Tz0U1wyqGJuKAb8vx8IEtw4N9chGjRpKBn2g38T0
aQKhv6q782RobnQXYL6UD/xaduwBEjYOhBdhqhvjoVJSXDWw3J90IzU3jbChHDANSyfj4EO42Bth
lBfdeIRK4tWrBVQ3sThclUNqgl4aQTgIYgDAZluVcXaFGme3lBAMmIfkNlKrdbZTInnINrvnOSCm
Ue81oaG+m+NACp/tDb81ikVcYzQX/OzreK6wGF4nrdF9K4x8V1ea+KmFnQxY3rdPccrCndD5uMey
o31sPYkt0xTy62x6rTWXOtLHc5RAdStqmYLWbLEDg7O7DDiL3qWq3o+Y6Dtw3gM08lgISGs8XB1m
QtOk68X3GABVcLz6L6KotN0oWb/zR/PsQK7wUltNc4bGzrWUDZbFqhqNSxKKPVhN+UPs6dlDM8ro
zpbGyjWqd1NsZfU9NqvkxzYPz7O228eSoTTGS4OdCj9zTtSjRsNGZNVHPF4PAC3dOGjIfPeHyQUo
R27jXpJWZus4s+TaQP3qYk1NwVMAwGh8Gc3YvVAkuZYgSgyTQa7bRHjvORTIsuxUl83rwFiQ2ar4
DmHjYYWDDO+Opx47dIPIdtqg209CA80VGknOz1Q5c2yEvcZNrHCMetuCFpXx/Ai4Yn+hZi7DY4M1
BADAA4gEL9nIK6YaPievypzoOHRyzhXgKYA63IXYm5An7IvZw0R1tPXO3DEsko4ld8tjCPjLuKJu
qkFVaEMuavREK9NgDrWL9/jFfRM+R0aaX27qFuea2LY2j0pPm0ddxlngsrQ50jDJ2/heOPqKRtRU
aZ3tvBIlyLYaxAp3nwZcjHDuzBrv1RRiImBQYfEJ6Htz9pJMPKu0AXZeJt8sHGv3Yb7BkxZlEPyI
90vsFlBP0pw3G/u/NQQRoctpCOvJhGIN2Q2AkFZpDo3RJlLxY1PqP9gUr0NLZwXqvXMJPYCd8346
2i96563rhAXpO5nd9bEX30k8YQHTdh+LLD94qgzB0omKgz6YpxgKt+dwMrm5Hp6XIfXIBj6h48t6
jqJsiqdmiSqdASB5vYLcHybz88o6OXLc+Jrdr+K6Et9DTe3Lqs1fResMOEfpwx1Y3cMXl4dHIasd
FDl3jiVb+SN+DUs/PLWZE/d46/BNorB81TSHbSPfa9/MfAsF0vQPU++TbSzs+IBVnPySlNXBrHP5
h+PxJ60pL27S/QDaFx+kMezHvsvTs9+rb6ri7LGZmmjAlm0oWr6tCg3y4KVTBabGtZM22uHcRNyH
kcZcq+ONxIE4CkB/uz8HCgoH7bzapXb5I+bOCLwjWC0eIYyyxDDx3YZOKSd8UpmBJwDJODUdbm8o
us3dv6NHJc2dZkQuBA15EQbWHZvx+/gQ/gp6SRYUmn9lArR69w8P8QGIGVCFg8AKsbqjXBeHwpDn
/HWurAgjA7V3UAgKhTUaRc5GPPatAK9vH/JxzdZRbvpD14QbsH4Y71VlsKPMNGuDH/eJvuGpuKVi
K0VA4xvE+TA/g5zYPBYKR2WARkQHw9LqR5012gPoOlbG9HSFt0K7lyUkbsn5u4RhSoiNFV4R+qVH
WUI6fXPOoMp9HkcLB3u+FYOkgSE5qAETsJ2HiyOdQozUEViAuJD6/ZiFHMuw85xJJ29yGyw/GYbw
98t8SxylNWa76SAieKmYfg8tn+40Y8twYsI3Vh5ZkKsHYs1zgRfWRzxTKvCON04Sx3sfUiSvLEy+
cggK3huQw3yOvG4bGr77Ku1ER1WydlbuFOWVDLUrz4eS3+TFYewp5In9WI2R+aD5471dW/oX/FQA
FGl+PZ+BAtBPw0igAZrHznxuc3OOk2UQ64AGJ05z6Iins8uf3O0hZzSET9Jsyx2Hrtmk4YuIcSzC
euvz/D3Em46DLMtR+7gcT9Ew8Yld660QAGDwiYvMR+hmb1E/c84jUN7rvuMt3oUSCgzca7/HAi9z
8gKIBwZcV7zloJ/MufN0s5cy2ty7gypfvLPbvjsawoygIitWNKKmg4rLkXqxdCDwOYX9zsYnL4WM
2LvIoMYzaG2YTReQMce3XgaRKOGa+0nuHsu2cvaxcsezHaf62TP4F8eM7B2NFrs5OT/ZqgiSgBZg
HCDFw0vBym7fe59szlD1AZia5uaTY7nGMkGeaPHKNS22puBPFx8aELbBydyCYV/hZZfGbyjhlCtm
jimwxLr+2Bn+C44bkrehdNQ6Yco9ysi074t0BJHYTQ9Wan+HMmrLsSx9HxYk9VBNWhLm3za77DoA
3ycdCWhEzmm/s5FyxCxIkUKdRsPWfesA7gHNOcha0vdkgGo+dmn4f9K5OM4ozkZq/X1ddM8utHRO
FEYNpUJS6j2VbKFm6+ceqxBKyiESsku4gtg2NqWbGJidXTGxaEe7F3jI2t7VAyztS1t/rSazp6HK
LCyHBU4lrNcliYaozn1KQp7pl8bxpq7lGRm061Vp/+wLABXmshgVuz7VwlBmBATKb/r1J8cSPCdr
E4yPCmtzzcz2i00jY7WyGLjWBTDW+7yr2XNmGPnWbzIdmBbGni0BwQEcNxcrGhaCWxc38r5RrAEO
+WOVhqh9InMOGNgmlKJ7mCfrIL7n2PjvoOH/j0u11iryGmMu1FL1dS7jUvFW8Wue+PbhxvRR1LW0
sl4ro4nXlLU0FMwSrDdBSjgtdkZFYhqLIp4nXrzUo9QfkgPYUUDuH4V5nNUHFjSrrtGY+2e3EnhS
M+sKLU+IW1IX9LZ+1eVRu6G4OSVJPP+sQYyAbBRHTQQw2dXBgd4qkXW7+eRQ1XBzDYoNBRI+XYcc
UdO8RWYTQzXRxW9RFKw/zzer+VeoJ+KLVvL4zlV+NN+0le71Ozu03A1F4XXxu6QINdtDHnV/Vj1W
sqKO1DPkHe0LxM9fgbJRz0AHqmfXClqriudB1dXf/4+z71iWG1e2/Zc7foygN4M7qWJ5s63shCF1
S6AHQE9+/V1Ibomlkk73iTdBEIlEgrV3FQmkWastrFwlDnav2LzzMIUPZkddE06xPdmaR5HWSbao
RwZhKwdhzCutVWTd1w5Y9UZsBrtoEtI5Grht3cKjeUZTcMIcFYmvrWfjQaEgw0XTZu/6NmYbA0Ce
u8KKs3edXblbx0HNah4b6TuAymn7rq9tpECjq/ttBxqPeFxRV4s9cW3L9gNNlbbZPcGruKWez1Dq
O2xJjxaCU3Y7iIoD4Cg5AmifPdptjeos3XiKfW48pZ7mYtObXYFnZQDDFU3UljFIYVi+Ihmp4WGg
73zbB8GDUskc3l/KKTrykfvhhAjiBlwEOH+ofdGI5C0hiuBCorZB/SfSA97TGDU0yU+4t6EuAiH1
cwx4pyTz/cvY9sElAdQf/LGpD3qBrjRwpndZshZJiqxC1cWdxLddP0vWNZgi3kWpMTNhz2xGf8Bo
gj8bnteFHMj2fNsDpTSAFG0bXLgo9/vVM1tljePmIOx5D/yxEUwmHaBy2vZjBcqHPZBcqy2X5vhZ
4OzvWV77MdLcfu8YEsDLejZ9dqHf/tRf5L/qg0YGTl7Gx88N3t93+mT/57pkPwCO+Kyv7HvCy0IE
SocDL6ryHCNZD2E6xj+KMpvCPg+GQ4bS9Y+DI3bp4OevhZsMD1UAlEOSR0Y2btMiA6qImmVO4ovX
m/KxEy5/iZsBQLIQWwjH7e0RX1zqao7mrYZeBDgm8vYDXPw0OY5HhGzYUOF5gSWBUFWFKPXVkW9v
+EdsvLQLNVJw95TViG3/FGl6haAX9fsx+xz3KUpt1ejNgIl/xGYyGrFuM+vNFPIHjLVT4kzAdB2b
VWcS+6mzig+ODk9NFbXJFc648gMOuzgBTcM7pD+6j50hnklsdml9HOGuQMRlLD8UqALbJD4DELmy
AfcvWDmKOLvQaJVlYWb/nVWdcbrJiZhzJFaexourQTmEyAZXHY9yIqxCWqG9SlCVefUof/BPE4TK
J5SV/b2su0Zb4YUI5L5ebzYJincRjrNwHOORba5yI/EekQ4L2hycei5m1YCuBaK09aGHkAzw60CJ
MHdHxaXQVzoO3GOMGoug8R5Jm+yLzm02i2xZg8yTHgN/0yUBscIioglqnWTqjet8e/M6AJSZ74WU
Pa8d12VTXVM4oXLQhZxBb1SdS3XVoiSwUXRHFSrARyRhoyQn2cdQXHSWKSSblX+aacFUtdd1MU+4
sbfolYg1Hf2uCa0YnCJrswYYoo6au5UL8JYT0+1MAKCJiRM1pT2+XXVdgZGbvtKZ1WkmqQMKSpzA
G7MF5I69v5OTxoQjSPgvoSLFWvrr88jx8FNxsB32Hdfxg7vnUeIA2DsYhugd8NMBYA4qpvSrM1Ue
tvUIA1BkAFwi+kYAOSJcQgOBMILjqA3vFxFdCfNbgG8QUkB+BBGQo4f0OLLoBHBlvcVm06ludzbP
ypDisMh89h+TIAjdqc+rdeICJwFZgN0JES7n5U/KSCYKbVLOA9CFLMplebBbhOLhQET4QgF8UJNI
Mzvinfkmo7SEykbkt80bgJOr5Ic7GXVpgOaSHpn6k2yZS2v0PJag7AHYRosaeEAvIOVc+Sk5OS5T
5dekPpJKyrWLAMmGutMIHpVwCOp5yo02aCVQFUvqQKkHxnkGqqwwVoZ+XYFszxPvVphNkBCoBm/z
YGZNU7pI/2xG7Vcr1UDx1ZT1uelieO1VQcGSJ80nV9t6AeopSQYshfit6KAd5DzDHZHlGtotZ7vU
RX4mftSJv1MGCyHNo0P2gdPJdoud2VjVt9ekRnkd6gxzGeBQZrXxCzVcl2dkZVdX6pGGqdlvGtJ2
45cOjpU7jaKtX/7l92LaKr/ulxe45yJsBIZ0HfsgYMXd5d/FbqTX2PM2740OVa99l/knHI0+AOuQ
7eIcGMiRCX/F19EY3B1LkHpVm84aZVnVJrH1+AVhrezqdcOFeoPFcedNztcREqb2JPOVBtCSZg3D
ZsmLB5YNgO7GYBFBUtjp7acKAPg89a+R9L7X8Hl+aOzG2hc10n+pi8KOOtTsVh5wggekSNYDGisz
HozMd95Lf01S12z862gas4UMeYd70EHZIQ2SBR9sS4dcYGMM4gB3Ti/vIlTcyLTw1nP2OfULo/PW
5N1uTZWw3jILGQaIpdSqqjpN8lNhaf0HK5GI5satd7DS1HsCft6bRmEAW9Iykyer1o+tOt3a42Qd
TCG/myJN640oAAHPsOXXIlXV6IyxuXYChcKsjseDakRZWQeRNvczzKLfvv3VpiaQO600tAfwRIiz
nhWHqtKiB2pI3sAjBf+zpockG4XU5tEodlDWwtl5kfsolz+WZQMKAmi1XWeu/bQogFcp813npO66
ND35bGWZfNYzp0GNle4cUJoun2UyrsyIG1eQ5xWPAFfz4JxO211UGoBTKUBfhF8pnLBufCaNRd5k
gwdqRtnuSC1vBwtRAMfdNEDDCNPaxG4ZRAvnsolLxG4D92OFF2kHfr6/R/hYV+PUJK8IL067xlZn
gyQNngYJFiZSyYJ0zUAS8oWsmUUdXFxzzM94TJabUlkTsJbh5Pm3VQd4nPI4AUGRBod/If82rPpz
p5X5A9jCjPcJviJFUmgvvLbYKwgt17wtjPcsOJv1sJngPA3HZMQ3UDW9aspeOUgTPA+pN5T+VZv8
N43MzFLEl9t8P48CmctaMYaCBJEguk4GaCTR4lfUjvtHeg+ZKKzTB4SAlreSSDqk1GWVhSgEKMBW
cLoCX9RB7p6RZKqvOfw8FtF57v40E9S2d5llUV75q9Z1rN1itiojlKi42s5EaOSJRUAJQ3m3/iXJ
yq2nMe3bFKdPZSfHj3WfyhAkBOyhCazp0ERZoB6X95PALhF9c+P8qbFHILFVruHu0rH8XguQr1Co
hnU4smnBZYnKDB62dkONh0rSou4FFJudvsqQAYovJGhLwFD0gH+Q/VCXZX6K7OmKbbD9IMEbMcsH
BPm2jcma9TJAozgnoXo4j7QbIzTQNM5+xP72vBhHRb9zRqHklhQWQ72Et0nrBnO16JKKwW0DLujB
29wNREbz7ON0i5/ej9vE82y4Ov6XO9s6yNT2aQLoTCYaxAtoOK7aIcRGXUEJ/phPH3+S/rcK9DGH
O7me7lEnmT4sYqEl+dGoi/eLiCzI3O03zPODmz8UDXTgMEJpknR3y4z5Q/pdmOS9vCyfESFY88RT
YESq/8kityqmA3iJgdnu532TDTh087Xk9XT/X5gKHUQShXFajBTI7rwAYy5c/lKIG6RbmfvZGmiq
IJqJgi96m7F9UcU20K+VLAbjHlIjPwKipr+QpI9r8zJrOBUgTYFMCpooyFBba+LI4BdjOAmdh6bT
JeE8nybS+H9caDERvaPFSDDfA92IamhBpEh/XAwOou3DLIjx2AMjykUm2GSuSuM9SCKRmaVEFrBe
kt3Ywe8q3OaSoWyvCdOEZZeii4ce0BlRtTGQq726GaJxajz8zlcg6tQ3Do6/bzOXYfBnngCMNRzm
lQ27wbGOhsFEauEtBupQtRaI1daoG/vmgi9oRw99ehFMAwhYUU720Kr3QNlxfkISTjXJo5DiE+h1
m8c04G+N7kyPpS8a1GH+kA+dlQEK0sPOjdTUQB5o1kOBoIOS9AzoY6NqIoGMpCBB4f4yQCtxp/q0
LEIT1Eotm7DSz8VZEACoV61E1mggrjx4zznOWNjLIibKp+c8CcZnYC4MGytiSPl39DcZi4dDMDj9
lTRKd5yOIHUoVtSlZmBOge1RK/c0yzej/kl4T4sC6tfZDuj/LFxkdmd+MNqEn0mkVcD/LHj2Sj26
IZHAD+cDfmq7TEr9cjWWADMgUec45h44LAAGUDdPs3oJnKSgjIsjybLIYw+D2YNSDBrULJ9x+dxe
Nx6SvLv9jIUGlJ5lVuToxdoKDLmnWRpy357w0CaF+XYNk+20LI5vPuOQ6jef0Yxt8yy7A1I4pNee
Kv6X4724JkqsIxWFBYSDA25dsLTNfdfPIyihW2XDlIQFSCqRx39C6jfiuLM2TWxhb29aIFO9OMb0
WqPAb6w6AXLZFiRD+J3BBwycHOoG7qQ/5FqyBz1k9xJ5cfeCtyGKFSxHHKkbxJ5zyBvXBpsowlhr
vfA2hsjEo8ZgTkdSCKBBTXjU1Vwy54tsT4O0Aplru7cbAh2zu6PoCHMRJ/TinO0oTjIDayc/hf3Y
gUbMYN2b0hyNyVpHrvgMrmZ0I/C/r71vxzuqWfHKPjg0erNf6ltIvpSxLGo+QNru5PnPKhlSk3D4
HbCvvFFDBglyPmkaLZG1qJoGNFgPd3rSrkrfT4+UhsxTfdrbrujW1O1K33jG141OxSSBY8NaRchy
PsIFirNw4P2mn5TPpEpNYgugRiv7f9KPJFK4oU/n6tk+yL/m+/HdOD2D/ee5Te3o6MjccNauLQAK
B/BZ0DjeXqOeOzpS0yvlzGnHlUzaKbxV+v26jFFMQtNuxxZj80Kx7mHRlFqcOL/iNQiYQc8FoLUu
zZOTAcfArGNzbvSfVySjUdK761oBl6vUMoAtpmb8SY8G/nkNMMs8jzJrdrRs7Yy2XNG0/+I2SE/U
AATOhXlYPsafVvyTjJZodMAsNOnxv/gQi0olcvwa5o+cWtM+D/jhP65A06hhjG9NvZGHSVH1GKqp
FcUPUwddVFcfm8ga9ySiwTs1GqhHRcazzE0iX+4AHPw6j/40t1ihK1piUVnMR2nQgN7LrDfzKJn/
58lky9aBbqEXD8ud3N3tsgRd2UCOQ3paDT5VI945jR9dKQYBwGR5Mg3x900MwgSdYw12o+0isxq2
y1ip/WkSl4UGAsTUW+WuGC5gFB2Q3K71F97A8W3YyPRSPQDBIvOnn+w+tOx635vTO+Czp4+pDppE
UPuIopdP8DrKpywA4XQCSBvVIbEY+/xJnqqfKiRt+nXAreCR9Cwxya3T4d1kI7Fx0yq6dcpIpyZT
jzhmSsUB/IdhSdWBlNPupVa6RQ0DQm1u4m/9uhg+THF9MDxufG3SMUIFzOQ/TGOqneqYO2FTl+Jr
k69IodfhmC4Dv0GCsVU9AMUAAAuao38dXbHjBvhIBd6XYFFymsNQRMULgBy/08wkK77mZuS8+Igv
HWjtUrN7Wtu1rN/WLofEAT2quawN3qi3tRHYrh5qH7tto6mTB88DqBKrEJsV0vqigZoWDDlN95Cj
iuVoGyWQuOuSv7o9+ObAHe7+bfTmrAuMaQu+8eRNV/OcCglz0TPVV0cdqKxAWQyW9w612TnwrUOw
0wE1e2oQblKjS3es4+RGeZmLpInu2gxahIQZDtq3oGSfBx0w+b5lwnvt5ldwN/orklvw/YJ1Vq+u
vu93T51W/CWVPh7nyM1HEPaEc3/xDoQBcEpALoPG33Rp7OxzW+Ofig5AHRDbyJveZbY7IC8fkKHg
m5Cgk7WdawCU8dDmOGL5Setc67IvQXrop9WFo/Bl7tJIrrRRZYdscE3XUFisFGkE1XUIU4MomwyS
3jwa2SCZigzL2CGDR/hIhfD8PXxLX2ZbVYlo4ehWr7IB06jLcOwbhMFOYu2DIP65bZLm2WgSZ9/V
IlhRlxqwAkSrjmXmPtClHRapZ4ZNEJuHuovHNf1jOIJkh1Z1qQ5+6dL/iboNK26VhwhR8GUujS7K
ZIpGK7XQfzG3ZnnYd7H9ZHJZ7XvHBxEqiro+dkMUFkid+4Kk0gy8nYN+nmIO9xFCNCsa0BzxwRvc
4GVwcvsgQCmxMXPufU5GoH1gIu+tZBPlPTt5QVk8p4O14Qm7gkdk/Kw7yNbXQQQOjigze/JKsKhz
BePOS9C042j3NmDm3dtAw1g5z/AZvFAW0NaQQ2gJK0YgU7eQqRkhWUJdUWM2FWpiGl6vl4Fcl7/p
zcrZ8D2RRjBbIrU/2Zx1g1MC+sQzaUU1R9kwyZcGzAXaDklxr3YCtu44RfWGjWp7D0iTPVzTEcho
G+AXrPSsDR4SDv5lp0edIxg4gwdqMvzQHybNeuon4R0XeR1J49Tp3ZlENJ2u8lLHt8vozFUCb0JT
9XiweVKCfj6O+cF0yyBbO+1FgnsHXtC0fAYaLTLUTQCHz10lc1FZFLrgSd4ssh67QK+X7dnJuvLZ
EUXyAEiu7aLAtASg0GnXrvtcOofWqdgaJYXDCXcfIYEjNT81bozcXoZ8/Zqb7aNbNwkAbQzjUyKM
AvWgTXpKDUO8LyMtJLk+2elujEW5E2p+hQM4itz690VSase8s0BupOQe8OdQX47cO4RZ7YdKgqCY
pyjAssC3DvRWcNTxYuRgWy2DEzM8toEbxvrsIBHbHKvir/8/DUPZsH6x0QxPjRybObU8cyrALuQo
bIrnhHObTZ9Qre1sdZV+rvv593+JE7jer2ECX8eZ3vJ0cMlYluvpFEb46wt21qz+3/8x/p8obAs8
HE720tbWtgAswtocyuG9qzF7G+c83jqGPrzntRjCCDGfPY12NqLgVW5gc6pGo0h+5GAheaBBPplh
NLL+hU999OoWbDWL+xrH9lQ80pQJr9NzqQ2oYEDW5bOPc8/aUcVYmbThaR6MIxVeUSNt2a0j4WTI
NEUFV2AnJsB0p1mDJnnAb1hreNLsRxYMyDYSKF/4tfi/NQCUNxTluF0G6MADRzmvw2W4og0DHZf6
CYTCE8OxRg8yeWpYK0+daqgrAoFyyG50Hm3LELtFha4WPZpGsr51k702msdF906tIps07I/WI14k
b4YXvbdl1W3Yntz6XuvtwfcFwJllIbrnDASyW2Gihj5DSO4hNvAuRACKb109adNNrPFvCGGmePRC
ZdGbwCxu2tV4Bk+st256Pdqg6KDCUVAzivOIYMPU9s5WgqrgTI0d+884+KjAFnPWiUJwxdnZP2qB
o++srAQKQKvZyHcDKCw8TkWEyD50ekKXJWlpIBC0ulcYGUrs9iSlCQO863VXuC+VVSeXVE+/lEAv
erWlnb8GSBMadCaeScRb/MQs2y+OHbBIX5n0kQ0HEi+r9+NHQzUo/2/gOq6adT8M8SM1rC+TRy3x
n/iUoD4yN0ofVQVdfPTs6tOdGhBBNMRi24d//jla9/xOvg7QhcB3g0A3A/P3gsgpEaaTADHw3STj
IJxGzzrELEK8/Ue9hsGNt8qNuXyjROhJacwFGYse1XAwNQr4rdNcqHFX19F50joofpup4z2A49oY
8CBk4UY9URUgAcBIN4qfY72YIEUaJZnEnnRjpXDm3w3MthYL9x9A2acppAJwwTcLf1qJVJZFaFpD
tAEMeFMjN5+6ZowAMmtdglQ3nzzVWAByOBgoslmJtn5NpKuSUTJQozgguEAGIUcC0wP1uBG0Z1Rg
vKA0D/wWbewgGufkRbhMyLEcyo6taE8zaOA/GCEFWWn+HmhI/Q5UTN1uqPHCdxTaoalQEamRLPdP
QKzaeb/KSQ1VzSh0BHHNop9EMnsokdm2mlK72i8DNAHZk2UY28ILF3M0sKxvCSQepzYXWxogPc/A
QVndRAfIDBv1XArZsQAAXa4WJ71loWVxpMEmGnC7UPlEay46dOXaU7cDwneLZC18ZuTOp8cJGJM7
lMfXOKqw1jz2nHvFasZdUn0QI5hH6g6GMwYn4Bebx8GfygPyQ1YNIDKQ3UQtKS3qBry263hEud84
yuiEI62zq3TjkXoFsCaBTawGkhIbjRVdUoPkDGuP4srDzUAKDMvTopKWcXQiWUaT+yQyDyNKBHpl
cNEDszbcltS/n5K2vX1MAdxBU2Yzs6JaKu/xkHmb+HPpqje9k3ezRsnKEUctkw1hUo/A981SJN53
I5xOg1UyYMX9IKtBOIMHSD4b+8OYTodYa7r0Bfnm7Yo1Mdt2WY7UflKnanKkMgLMGJl01uBa4jqg
SNf3NXaaLJQeeDmSiRE60OqV8PzyrFmo/QrpcpYaWnetW1fs3WoqEYzscGS7ucTBoNkCMvsXI5Wy
REpkiK4WGQiXrxYSQ/c3osWsbTEGjMqf90aTC1c++pPLDkGMupmVVoNCrkx0YAI5pxtRQvxyOCxf
EGcstjkTxqocmDmGNIOa3nTz1SjzfBcpRQPnyQ1rUE3kVa2F4oHMOqeA+ZqvUOD4HMGNvl9EWQRS
s1CUZXOW/ifwuW90LfNRSux4T/2IjNTCyIsVdaep9+EZAQ/zOAVlSDJqgt4d1hE83LtF5pf1Z5nF
1Qn+WRSMjzjb6P5YP5KGm6OuTMCtvei3jQPn2YQo0iJz+sYEfqeww+WeOltk6yqL2Z70mNtn54jZ
Z4mKm1Mxae0+df099bgSOcNgCeAWZC1igdi60gg1Fo3Q5eimtkBkE/qk5HMLnB3AGd/QxGVg6d6b
oD41N8viW9HsFdL+zVqeKON/ga8y7DtoAt8wHcA7eL4V+IEH2J27/BkEg5C6b0rzpUW1ywb4j49d
N0Z/A5Vwn0gGSI1uAhIzUtIS8GEemIkNyWpor4hB8WSVyTIEPET03U31Q+FX5t+iNJ9Qpd1/taru
q2Gb4opag2+8b8qrjhIdIDIBxqQ2O7bjEXL2fHVkAsMAHOaRmFaBlPKg6wV/poF22MVI03uaO3CA
HE0EkVbLJNcHrFgicr7NUL+zclph7bPWjJ4qW37JHV+cTNRJpWvEUxn2HE/zmOnW51Qbnw08A1Dr
nKCkFVOMTu93nBftWriTl64RO9HWXdSY28aR0RPQebUnWfAvrpfLU19V5VbvRRUmau7v9oHX/Tyv
DW/Ym13XfJHm5D3SlMU8rU5rqLsuez9BLNU1AF5URqmDvUvkKBhv14qAtml3SPPz4ne8teuwTppo
FxscUBJsLLeVBRx96mb50O57H1goozSSd0gmQYFx5JpAp4QyawHcpk/aR01XvSHvnvQR+FZqjBr/
2gCa6ZWuI/nS2Lw4toPA5qsfdihRtI+NahzJUZE65ShLdir8M9sCz34a4dUUWWsgeWM867tK39MY
/GvI2EHekA+0JhiYL7Op+wLiwmAz25s1f6y2zLtZ0tfNpAToqlqexF4r83/7ZZi/IbuZyCwzXMew
AH2C9LI7fLCpQvFgP8n+xXPfeUnupWFkqvcEaFRXIvOTMzVw7QBN4f7SRSrYGbEjfhqDR5s6A9JD
gJ/9h3kWEy8jBzRpo7XpbPWPevNSdipxhoTtNSmR8d4FwnU4j5sayp7gskA6eOYO7+EGj/a9AbcP
pUlqrV6dG2d8oMxJypIMfohmRDPq1n7/QMBRpEYiwCM8kAkS/WqHVP1AzqadituoNiH8JoDgXpsM
v2EwF/lHIBR+pZ471eNTmpTxQY4aCMWrFKUsg5PVuyBp4I2iGXzgh6pGlned6TZgYQwHSWpa8eLa
ADzYccTd2hSljEMNPjkQy+QsBHaHBizSOLqmWj0edDfFK9pn+kNsVfqDtJC1VsaMzbJlgJtDsRZW
3m1JliTjgK/1qHZueEfkY3HbLDLe5F9Yhx3GIlp0FxkKWLJzDbyvetWaeKCiTKvdLooojihO/3y+
gs/1zt1h4FjlOC6+tLZj27891TNEQLFTkOJFEMIvNpeneKztM84O9pmuUHJ+26UBsK5/aVtUCc89
pZukEwABl7lcQ/UmvFg3ojtzKWqVgZRguMVG711kdSkzOusAhcq4jc13Hl1iWX5sas15bTUzeHaS
fqUDE/EVW2jnFfTQWzep+ROJAhv+t8SQw5m6IBT11hXYLffUBfRns0V2cb+ptcp91cvBPjAJVyJZ
6hwr2TaRPmjFxjMTBK8lUKYT1dAVNXAp2EcQlTrHalQA03S5jNAVyUhxmUdm8GDMy9ViYpl3ZwYV
yXIDrO5ktr/YMskCzTMaDzVRxVBfAhWPz0vgtQ7YS8290ddDN27NLXWbPiuulhQP1GOUHWA3KQBe
4+GUq3yABo90ECMD14FGAyGR2OrCMa+YWozO+lIXgF4cRg2pRT7r8jHMPpglKn9IgRrBSvOCzTgy
kIye7+1a+0jysakwSafW7kseJiXeWcs8uqJ5dAX43397Nv/mzsMzGY4N0wZGhuPYc1bwjTsvzVqU
yrtW/TI6k7dyUyTcNUJEl7LPp1PZgcU80pEn+VNOV9Tog4kTsu+Uu0W26AUibne6hsj2MkqGl64X
65upyKvTnZxWnODZUiF3PHbU2othuorMdkLA1pwHl/nLzQrgZ60yd/yHuxsAI3LziZe5tIS6O1e0
1WlZf7mJLplEqDnt293R1OUukP49nabBCEk0SA17G+z48jj4cgAXgvfFQ1x0A548icOrl710vPs6
ARHqi54XcJsBIArgiXZy9m1A0nhT3YWuVw0bz2PNsAWzuh2C/QcJXjbnyV/BhHp1DSlbPb0XA3NM
zrOmVK/IVsQbyZh3cHXbyD+QTEvqfgW4zXrj9YFM/hoTVM94YE5egZCk0p4AhVZt9FG4ONQ4cl+z
6uugqnRqPhXXVjXUHVHpfsCu6GkRkbwZguKKvE/vWNfOnkRANgauAl0GeVCejahbU+/OZF3j/MTq
DY0tZhct1n+IgR+JojnP3pZV1W9ZbY+XQLbjJcKP6ZIIDfgpncy3kgPOcUcjA2u+6YMz7SKtlyOA
hwp4pzNzfPAb0MKSSt4kE5idRTmEeTtutB7M7chOFz+0bcRsQf11Qbp3hRoBs/Q2//aquatY8Q38
EIFT7tk6zg943dxVrACYFLx9ABN6EandnpHNDhIAqz4EOBfgeMX7swuo73ZFfS8tccltVPHGNqgq
FyW6wn+mP886vpo5T7fcPZ6m9YF6i3yZOy9AVpsIZ//7Vcnsok5XP+9T9KCeYQ648GLf/+7xKHjN
dWPcFo6cjsBF9a8WMpBD1NpFn+scRSQKtiqFqq0PwPyX/rjFEeJNVdc4NiFWFn02igqQnYX7N3xQ
iVPoKnPBCxcW36yL0sdgM7PyToC6pavSSe1ZcwE3zDukGLxpdsTuu2hFWnB9S2PqgMGz0cpUAPYF
RQzUOGZ84SgYuFLPdaYOnCMunzViVf4gNe18p8G1iCsMXmDK/WGUVkAKWsZRov+bdZrLbXCe4M2f
gZT6nY2q1GzNUIN4DCyGk7wWs2dPb9hzVjBvk1bWtIoDsHLiQXLKp14B5JZw+akuYczxgU3V3L+5
RFgvScKqSdcAFeBHUh/ALWw80eXcJEO9DjIwhlC3Xf3zN98yvd92WU6ALEgz8Eycog2UkGIXdvMW
6nOf11kRiBfb4P4xcrgNzrrRCLO4KeGZzcwHalqDT+cycLcxXmcPs5ohtGjHi6lZWWnHs83gpX3Y
OfBn0pQoat8mgxmgXPVe3e4XgzSqFoJn7LeFWIacj5/TaRIthsq4ZkXdyv2atlV3Jr8y+Z/xuOWn
DC8mElFz42g3Sruk0cVXDbh2IClR/+fozQxrSlE2ZZmA+1P0TRZQbnBeU5fwn7tHrhq68l0HbE40
UuijvtNj/2Z0IvImUGG5x4YYoWjiLKXpI/FCLTaziYN9BFj7qHbhYDZFMw6Bqnezm22kx1o6j2DD
z1DeHOxJpSXlwcNBhPpCZ996mwMJSOt2feLkiIYN/NqoZmaEUHWfarBJkwLxMsiBmoysoAbMr30J
licvCqYdlf1YOWJK/VDXF+oWfrpG6lfwOjQBf7KQOITSXtQKIfByLHoAzpAW2dD6Wp9tpHV2a2Oa
MmD4WcGr8EDOwLS4QgnkAEiOykK+NTUAlM/OIo+rDUDnkDuuBkhWiCo7u7IZUSeudKhPw4YT2eso
qsEID1D8zSjxwhhaF6cWGhY/bd8Zoy5NSdVSd1ZtWop0bprKBtAUClyAKlkd6BOLMfqUdLn1wBzN
fI9HJf1ZQKTjXFlVM4BVo6Jq0pEWoNe2EyJJHxDATQyYXM3/zKau/OREOaDuhWhedZRXIqmpzx7j
VNO2upfWZ/hJnUNs+NmhB7XkJUdMdCuqhj1ZHZdhPpXNO1u0JuJCWfU5M7zXBkg031iDCswcme2r
IYhAItsm3wO4yuB4OCfg9jpRxUeRMiSkVnAZzfUdXQF+J/zA0gPVgDie9J/aYkMdmpB0QIRDckN6
A91Veu5fyMSxgNk2eHzX8XEMqeg9tv0EQZh6DKlCXpjNbbc0K29rBkmx66K+fo1E+aVBHtZfUel/
RIjffnW4jHbG4Gf7XxV68QkEydapIqpmXSErYXOWXKz0640ICH/8Ooyg57ZbOG+d9GvHGBwVo14C
znH8SuOpie2GbwHjiJ4HeC4EteRzsIsCZzOwGj1Vfgze4qr9mAVq+bdZJFkeRchdtg9gNz52ZqZN
2wQZNsgvBxrBCqzF5RlIbPzsgu5MIon4mNFApnRotNR1tgEij4vNBgoxkKNTDGE5wV9E86am8/UL
XfoNEBAi3d56NqoDY83V35X4064K7pffN4FbF9+7QaQodCund2lnwZdgFcUld4QPDJhU2xqFDaci
/uCrqbZA/lDVcmspXCGzgsvT6c5sUlBDrAXqEMkrPJDCypDO2hiQ1Rl2ot8YBeMHRK4A2GZ6oDZe
mknREFMXeXLTKqlzN5TWML0p/nHOzfjNJRlx2+p7bXn9Snr5dwQPJ76Smp2d9LwGrISlxflJizqQ
vighNSSr46by1nQp6bIZ4wffNgCV1gagJJPtd6oAH7UgMbclEI5BqQUEkHNTrjVeNwW2Uko2K8U1
LutBMDjgmxXCOWqExuf5vp9ohwKniNEF1tvtSMAFsnNK0KYp9OaUMJtzan+/ricfeQNMQUEHlXXU
DDMB9JkHNy6BQPt5DlxPGs7TclenSXf0gaeFbzX3C2RYGFkIT7h18VW0BRVTHl59qq+3QBnQkxi5
evVQ7UpudaectWHet/6IWCBOBfNlLDwL6QA4/cz9lBRwJkcAF2h5q8j9P8a+q7lSnen6F6kKkQS3
7JydxzM31JwJ5JwEv/5bajzG4/ecp74bSh3UbNvbQrS61+K5h6KPEAAt4XDrkPW60UizEs2bLJQ3
k+ji0WQj35D/Dhyk9cgPTD4MsInWeAdkXX6cXcgbhxJbUAjL8xKP9AygfN04Xhd1m+ERVpU/Ilvv
P9xdr/HSg/a1XWXLwONtUnlUoh6nYXk1o+KOqtapNL4Ls0ce1/ZlrnkfuL3JtRB4o6pGvhDgeK/D
6o5cadK7P6lSQ9gbfxQSCBzGm7+KP3efG2nxOLLgLXbyHpt8UXhcYKdt2tU/Oov11chBIRG6TKK4
DCffdBmC/jihCuoyS2VdXu0ah6HKgY62WZHbO1YOFRqY/kz6r0BVkbkXmoX0/xwI21l7baDQY9P5
wZ5LaeE4rqlnHlel8tvcuhCFKxHAKlVZueaFjeZPLHb4dIr2NdbYzlGe5EQR/o5njNWmM/DOSKjn
aZlgf5uiCJReFugCIPoMPWTVrCK8dNIrKqJVA9KALesn4Xi88LMLcIK3C346+VHMSvllI3oWcLCF
eChh3La2wYqNo8LQLZd55KJCUYD5DWX5aJ/8VKjJD56Hwry6cdmfRNJtqi4HM3Qx9icn1Z3Ss/rC
BaMjjhtPRuyXPnYlGM5amkSymiklOKVnw4dJb1G4c9DQHnOyFOQXvpooevdTZzeY/QAGj3dZ0wd0
szRImt8Sjr0iOjzFblaGVneWmTmd/DJ5TnWrO46qrThrNfQnjwAJGRyAyKpuZWD6vLUspw428vh/
ZnO38mKIeb0PGt6fF5VjgfHR6MR3imGOKE5AilhvVy5zqi3dRs8VZ0gJrt1OwxOkRRfLmUad3Qz4
cEA0dHot8chg6QNer8k8D80CC5sZIw1KyqYbLklra8BrR5glFo0+6Uazbba+Ch2BHxS1i/EAjjAT
JGMbA2chJyd3szshOD4YKG5/REOySf/2sAu/3U9jFZ41MPR6hp6Jn2Xw6Md+A1YVI18FeWxgJSpx
yBlkJphJHfFQx9bgFYVhv7viZDRHKe+2dVE8Dxj3thLrxtrGY9P+IyvRrP2WBxc3SqOrWxbOilhb
/nKwgB1/0W1+e+s+AjadjtUimV5RYg/Ukjr8WaCSZFsaTBpfyjD5WbqR2DoWajnXhjCa9Qi8gxU5
+74JYJP3eeRIUqaQSwC/88faL0MVMUvFuB3izRSLEWxj2XRHoyz4Cbro8kYCXVC2C8YtUTcgSYDX
7Or2yX4IYzwK1PSpk9PdaLvNnfWwhCJ3HnUD+gAnIA6/ezqRSHY5Mlt48UjBoaFFuY9CBjBnqRtU
XV+j/hqJJM/Bueyhj8DXY6CEbyMUAgpdkFp5G02uk5beYvlk7id+p3bqu096Ej/PXaIu8Ujnu8hG
60nBVywXF6wvOErDngzEyTrXVuFQgcu4RQ+lx+Ukdq6V294s4yQkvKKZDW/Tyl0Kw7hrQiz7KgRJ
dFnCzGHBJPoWpjOYDcgG0JJpbmA89+DQqxWZnq6k9i/JQUmVrWj3jFDTn5GynT1JUvNE3zzKpu/3
ocr04fOB6UuNfJXzi+u0xD8XmvXIQDqy0oWpjGCC07x121bdagnwyS8PwNhiSjGsl7lLgN4p79iU
f7GTBocwfq7vG6vIHqxByx7Q575CWUB6R6q4B7lj3IHAPbS8MrY3qW46txpFlI+qMWWXTchq2Qr7
ozai8BH73Y0NzPwbqRYPmkC69xiLRz60bzHePSjGv92FPP7nXcoO5Wl6MZSoddOKK/hWvproyNyT
1KO8H9ycyoAqsdlQc8EPTqc722LqtBWAl/j6w2vJ/DrStKm2an2Lr+diPivuvcKJYuCZT3Xs7IKw
3YU6io8ADQbUdpQq+xuWWcFX1PdvEwDMPoMEGY/f3GTqnyz8CiBLYyVzX5760c6/FHHs4eA6/DoE
cXlgaRDP0/k04VyoHtwbKMvte+F0zxQ2G9Jka6Wdv6NZ73cRupleULbJPHLrDYAWTn/dhfR0F7w8
b3TXPaAp4euUdcmD30cJWN5dsAXhFXZN4myYQpRNaVI7kA4QE3fmELrn1vmhA2njjrSyS/STihWi
dRJ5vfc4syyDtPPCqtQO9tDaG+aiQyQBB1bGBH/K2y462g5wDLG65t9jLrGQ+MHXUWo9Cmj9adf5
hvmKylmPHLR2qDYgn8qPAJnuniw3u7diP/sOavBplXVleWEBl/iOA/OODCPrK29yNBPIRWCuNfsE
2LbIMlRTk3//+2OAxQH7DqVXH0PluM/ZMAxbcHQc43SYbgJ/tkfLHdp1jhLC3SwOWggcOwvkCcrq
iMnHvvQxFLH1QJoa0IFARqvaA4kN+iL3SPEMKxLLJDLv8cY4S6QaAaLqaZpAh5DlWcMAcgN1oRHr
fo4uYLBJwP72TY0Dw+TKJMikx8E8LHpyo0vTa6D+tod4R76f5jMQ6AFKsXfXi2HxYxn27CPOeFdL
ZDToS3RJ8M7dCVv/vdxocWH4fzyODbAb6NOF9qjNPw5Lq/Aa7RbPCJwOl8Y/zlvcMW8O4KevPBDR
d+EKuNNvsmn+yP2iRQ1wUTLs1lgq+LZnXY3tluJ0tnoZrjivzTUp6WLGjcO3Lt65kyIG3HGCXnds
W19Y4G/AujF+84WJF0mlF3/pAwd68m8MpOvliMyOmgQK4PGbsEeJw4pGHpy8nYORfpn0fpMc726n
1BqrXaQ69k2jPDSWzc+96vwnlfSbaoM3xnYdKZAA0g1hVV1lgHU+nkDwS7qoHDlaNAA7OYvKWWQD
dsljlHhAUuRA51ZR1T3CRPLz4tdEebVBPxnuoT4FXdxaq65g9kbZOlRWME34+qDzL8QJ/asR9r9Q
9ogjCKt37zvbfgSJlf1ahmLaGqUod2yCV1Z0AKIwObocwEAAToGLm8jkSut3k2Vy38m8WPGR49wA
pZCXqBXJlVbyz9YQONSfrD1KRlY4T1FF0X8iV417BrFienaHrt1wwMav+9jJQIySA51cjaL8a+sH
4a2L5Ju66nEkuLiSV5COwSadhFh1bqsNXjpG6cUANsngYa2/N7Gt2tttk17cNpuineRIRjgmcoLK
74OziKavLdDftyn2CycukJspAiHRGoG8AohY+NrK27FEJqxtTh+GPYt/9hLfTCSU+nMocNGqgm81
uwuw00UengxybH0w+SnZ8bM2Xye2+RJn1bijKTICiXlwKEUHMK/M/IH6bJCyTcB+JUhXLsbmNKQp
Vgu98JLGdfbYiw13rbpIfMN2oWYHKxLJgKOsHJtLb9HQyEXG1+NJqO8WA8IOe5fj6WBjcd2hNgeQ
IjJd81yI0Muj2MN/UxN7YbJuIydMPMA88KlJoUGPM9pnUFdbI3/pFEOqMCnFrrZb/VedlGfpusXP
tDTvq545/4Ap4NXMNfkd/JC/TLB3fbM5GibaHoxXOJdHfjsYm5XPEn87uG385KDWlpKiJE3odGrQ
lfn8bqP86SK925Tn/9+8GmRudpMDobqLQJQ9hegLaZCSQrF99gOHkuO3EC9aqyqzg8uUGz7pk959
06MYPPxPvTPWsz/FsUz2OQ7peeD2HkjTd8yMbtSyaI3gfQit6Ea9kEJJf9sCN7gRmzB5KmmZl/Dk
Rn2Q+ghSMWVL5WCcAWvbrSZUka9GxpMvdTLkHuDN6n+wXJ+SNEqAyBduuhys1t4EILW+yPiPzAXu
kTlVr3jqlSvGrOERR/RIjaXNnTFEDwZvndeklu6KAXbzzjDrfG/k43hoU6e7DjhaW8dtPL0Ufv7L
xnPnNwCS/LD/bbXZb7ypdy+974q1XqfZNbjH1x2bL2kZdxoKMVdZodtfGnv8rhbr382Ih0+IUwKQ
1NxPVmd8FYNVrQSLqoepr/ttbLrZuUbDIPYfxsc4lhmLL24+vMfhvUScCtkYLlBsM0XttA87NEdP
rRBfg2FIPalGsdIFsnS+LtZl9L/9Pln/Mx75oTEWQGK9DYhB0wHjdOGm6EcCj3rg84/iYq0Vf3td
W29WEhcrq0ZgPYF7CvCeceockLevj1WNSnd6+0V78cZuE3ztcey/S80W2C/qgoT/M3qE2YmkMYnE
vQ06LZkwLMhKsPXuItrpNEuqBjyrWHRoIpQKfZgDzrdNUDOccqtZZCg0ka7odraaRoa+T587FJh/
CBeJM92O5tR20KNFH7VO6sO1rm0dOEooPUNy86Z9DfA9uzm8Mm+kcOy0P9SD9U8NolAxO3U5vn84
zB/XWdiwBKCwxW/wIiYH2dZ+snmLIaYYXBLv82fXZerA0A1qT+0BP1FyooupEuc2pdMDhvQ5yYt5
Cmwk2n1ZYIksjD0ZFr+8bZxjAyRvFW52/eSxRKLREp2CfNL1g1kjPdL2d3ZYrSkBgy915MV1IJ+i
QVhbt4+rY2A6+Q1nK2BzmWT7PWTVmjIwWWuhxFtMw1ORRAB4ivMV1TLieKxI0Bn/pzayygOcHALl
ejZTaSNZ285KzjQCj7CitHyXw4gfcxxxAIONv+YV6odoFBjl2yhSo6GQ/JVGi3VUuk9+S5Q8Ko9D
7/wUoNpeZZmuYzvO8Oyl7Aw4J5DQMQNgiXcD0+eEzpzlweEJGmMDHLgKXri3ERyhXpGh7chSIunM
0rSvUfRMmgrdbbNaq2oUgE5puCLDgFP5yuLNhea44CcEiwR7i0OzpB0JFYeEqM+fUAkgn9i9bQU+
OhVF6oGoIHiOKmZvenQgnLO4ZSct4yHaOMzxqcxVO6bL+S92X8rh45xapmIDXMLmmA8TeI5QB1LW
/eSJyBYHEic8hM+TgzV7VAUe9d9WNC+g9Bb0d1QXbGT9E57n/ITzKlAbdy2+M0qk+l+65Nr0QUWT
GnhxzdROS/Ww8qra/qPq71iiSVD3FHKOGqb4SqyIUxpUdxWyOSRhwz1LxIvo5PUsWblmPP/t+S6R
7d0TJz7OOtaL4NrU5Z02ddGTaK36FPrAsHTDbPqm9G0RRU9uHr2ETpjuJDo5ruDWeLuMHQ6lkY0F
E/sQME2xbrxZbMsGEKOr96tFt0wGYzDQDq04m61kAJKFizeqEnnZtElcb/HGmvAWFZ2Xw3Z0/7pT
kcTNAZCGjxnK3q65zptVJGNrM4ut9K80MqPB2vtB8+OTnsQSz+MQea9zYAUlEBpcuVdYp3ex2WIP
H7HWIxEL0HhHozQCOTWQpkgTKvbo0cDXoRmRGVpcR5bKPZrkkBtVLh8M2KEGSbrRXMMEnnHZps+x
PjQ3OQwS+FC8vBZW7h5DpZtIZ0FXOz4KQViKzLwJwtXbu86uMweIoqBy01FfGQXyJGyreaBL67pA
Kxx69AS+6wyzeHHSvEDSHBRaf08ilc5BQkCTGnwPTk1uo2RhXeAwepWXqBLAHwf1y/NQxAw4q1mO
KsBFiTZWYwNWc2x8VIV19H5hU3Kvg0lrT85cRG/GTyLnPTsEpbslPU2f7/Yp3HLziCqsyfPD56Ab
4Ljm3sXb4jYtLYle10BzHDSQW9aaGbZiuYnzp4JrxbEEhSbyqRB1biUPievgB81Fs6qa+rVjbnfh
8ZA/AW7dWo9i+jh19AHsRVOTrpvukq752ZvoKhhF0z+BQkhfJzLNdiR2Wo96QBNg4iQawMu9tqF+
TxJdtPy7z/zoESVO/ZOBfS2AGv8Ey8F/MAeLFffDvwXjoLLikjG83k0oyEGPAKoU8M3QuhCVZZWq
AiY5NXGCaTk+37lmhYzwu4FGBXPZdqyw6H+YPKEzBGsnWIgjEbinOSLZO45im0G02dYXdYAUT/nF
HMeGX0srclYpyzMU8TnAFkNjKLAPnQJDUw3NyHyI9GjYNwNqcFAoDF2r8BHxoDZBilQB/QJSMHCj
B7ESGgpFqFdeiU75CzmXYVZHO1PTkdKNwfEx32a+A1pVpsEDOci2lqAbnbJE7481egMOXWAdlnvN
98ZWKNtEHfe9WPEk8tq66aVqhweaUedxVxvPFg/fLmTRlFlkPzsccZ/6OscDmlRkJN9FRClH6AU1
XnOrCeXI3hKqE9NDUIjiCIyKbBcPYOg0A4Fco7rEwZDe+Z1zLkExfVpUDGeRuwGNrx55LBP8xnlA
3bt7XFRF0mv7GMQWXh9m2Ye4wgm+lXEagcHZNhwAqQA2d9DH37q6c5ApXT12oWdaTn7o88F0vBRb
3mMHOGEKT/HoAzhBAKJbiXpKEsmQAVsAzPHj/ZQkCEU6pxXI4+CcercEyIKGndzYOoGiN1oBYbzf
0VFvOdRYadGKPOfCfCAZ3zo8kLHcYLklqxLJl46L0asyT5g9SBxdc/YgN4qxhHyPYQ3jU6L72stg
IHfaN2b4IvoEMGggfLprcsm2SHcH5wJUBcdI6/O9BcjTK5qf8s3QOOIRZ/HIJWjM/GqBkYRp7vAt
yZLCs51Gghs7Nu8GdfQSliBe4cGIQ006j+kKHMGDr3RTV6HRojukvAgxZufZyp18WlEENAnj9IYV
mF2yErhUPt66jFEaWxy8NrcPF0C44wuf+mDgm3B8O8pX26kGIJaHPSqEkErBZ+nOJNKIdLXtXgo0
zAF0DVQ/KO+B3zwkR6km90UUgpE3f1imfXDJwPN0KlAf0uCcFoki1JdpjVbcaUnLPUBph/9otfUU
oyv8qUvc7BDXbbft26r/yoNwBQyWdVVF7n1fhfkTyGLOwsHhs4mu/6coM22kwHixJ2M2AkJ8bAF8
FMsCGBBjGN4ZGQKSpCa8Tyd/o53slVsl5T5E6h1JeBThVrE4OcB7eMAJgXMXx8aLPnHQubUx39Vd
zDYkRjpq6ZK8ykFqD/YB8Ex5pnIrUMVxMgSy1rRdB4gIYBT1EHcwgOJyFqZ96rHS3vV11aPuKXEu
AbODM+kKNCbfod8WmcgGWX8SyTAyrE8AJf+WKQ8JbqBDDeIvpgo9qZgzKMGX7VlUNqpPo33E8l+b
K6oEJa8gBYtBxZALy6cSVDqkJPM8aUQtiLuZw1DExYFGdKko6L/fJR8N5C0C4GxcJBU3MQv/3eoS
BzI6De9i2gugk+t5j6UJhphF8amKi6rwZu/I/jNMkHXe1bL8IpzY2YNQEYXCCgleD+xu3YFh+hAp
ESc539up6W5l4QZf8hdmN8WXoA+BgsbjXzQD5NriQ4C8ZN26UQHIOmpiDhCY4DHwgdi5mhSuS4yu
I2fFpJ7uJlfcA8OxOjXqQla6fNLNM8iCLxBeOxbPWali1SjoXvTzFJGYR2AmOLvQQNPRysFiWHju
KMOTZSDrOZWSb2ZlVeDcDN1wffrm8HHGPKZ5s4cjAZqqgQxgh77Y05tuCU7mj9o5Oio1wxNFmWWh
PsjyaZrWQE5C+XyYT2aSyTJPJCXN9umm84/Q2RoYEDMkwsIY2c9eQeUTzZszgmpi9OV1JlsknW8B
wxZ4zm8EjM0I+JMIWPNrooKjuf81bcgb80Qe5CuZcJCHtcXMSUfRXYfZJ3SMXEmiC/mqu9J04Lxo
p6QM5zWRlj5KOdPK1wII0tAYOrnVkrjoyUhJahqRwSqtaWuJKJxT1ouB5i7iMjdGcyEShcluynMg
Rn66xxI+wUp2QHkzaqL+rOLzDLrvp2mJ3Tk4BUVycgmwfPBPOhNgeqfO3n/6dH4DgrsPPwbdohag
cytxQjg/TPxSbhuUU51bdfAwBWBYcuz9fL6AeiEg6Lh+t0YRcLIpJ+y5gWxsDHiag4K+gJXOLBYX
mgfib7ayGstc0cMrBByVlzmJ3JFIF3rS+cLovMRNkJJXT79CWOLU55UAhOdws91gAoqInd2Wi8Ni
lGiEmr9bdDQa7Uaiems0Noth6NP8xqc438go8QG2AJGsZChBpLxzFWvIpxkpqlZQTp0/f9JPmmmd
p3xcLzHYgOc7GtbuTdDsXCnsFJ2MckhvZlDWFxBPrVO/828ZmLFvNPK7dtzgoJCtRm2Ysk3GtEf8
xNNx8SsbsHnWlXsOjS9m2k5SHKsGWUA7bEPp+UDbvywX3lmAquUpwyk9dmc7sgAEx9kHKJLwM+vN
OSysAIfSZf8mA8v/bR7NcKbuRzmAV4RzdN57WmFsyhA9agCgKs89lnHrYNp9cSbZBl33Cnw4fIX6
3uK8GDrOMHmRyew2ens0DW1VBhPa81ATla8tu0Qja+8ih+g3I051UIx16iag9+xpSBc3MrRD3OA4
UDm2zIcjDRcXGqE+7U8Io08qsVrsi7s5MFjiSMNrSG0eyGX2/jCdtBOeG4C4U5+Ips9eUn0GUo6T
djeGNp405LjcgqGc1N2TPP9UAbY0HPVyu0xgo8K0asDLq7TtE12YFjvHVP9CRvRN12gFwj8lwOOU
S6MHf4azLdX8YhsY+m8yW/04AcJbeU6OuRly/IGMOAFzjbqoF5P50mHL6ETlAC6cv/QVarI/uM0T
lE6ijNYLbKejt5vzp5i2k166zgdfssjMUwOwRTAAcLzbhZML1me0n0rkRI9koMviR2KGerUKBYmY
98lspgWamca6WpGB4s2hPzkuk8lnEWt8n1MkTYBg+Nen+hCFZpCdpmUoGFhPPD2bAYqt+3QYXyMd
YANRDuq4qIvGV7360rAi/RKD2uHspnWKPgiokZ568xL4tz1PgIJdNQ72y1bdhF+DpATzmgHkVD8T
9aMocCar9GYHMFfAW0Y7cssysAiJcnxMgqG6pkhKecGAmpF0TIt1AhK6owg77TXRZzVgqKJjb/ly
TV4A/qq9yAG7qPT7asVdqzmP4/A8+Tk6a/oYwDXqQnq6pGH7USSd5mNHrt7HF7f/9LUr9F/WbYP3
Z9yKLnQHute/6fpcxnuQF9//Z8hPH6mQGt8gadiDLvLPZ9XMOF9nKba/0yMo4+wjQAniE13q3sda
2w3xiUZoLjf2dgrGV+UBLsg3NxI7v2oLlMFD+Wka6f5tyuIHFqnmbbIEctDeKqP5Jp/iLWI8orCV
9eMepJPuEaxk7pFGoKl8G9VYFcERoOR5+MlOc0TlfpytIY3kxRyMfJ8M5Kwb2Kmjc/3PDcnnkzjf
6r/dP9iFBKiuhjb5Der7AZ6EY2CP6G9BlojdMphscAW8TnUi7UKPO9v/Vc5VpLYyALxD02fW3oB3
uBVNoHhuAcCCwd6nTCCDLdDR3DWAMLcbC/jQpT8Fl9YZ8Kb2bpkdyaIXLgAXdOBl0RzS0UUjQ5r7
yQ4QGLEXt8BIDPBU9dB5Cc4wzopDhdbjU+v2BppZTf//mEWVPrShjzqmZERvZt3020i9mi97GlQT
RKsxduT8zr4Ycm0IVmiz1WZD2jZI/kam42OlrYxtERQNmtrByRCHwSsavP175LtQr5JmeKBXjK9I
JINAEQuQNG1nayXMnf3wBPjmV1N9IjfSN/Lst1V0T0KcjOZZr/ybrBk6s6Y8Zru0nEDtou5CLppm
tGvdd+M5bNSXBSq6xxwgc9rNB4ouwLzQvYA/Qr8ZEtvZgCfeegRYCWB6DfeRFcx8JNW7f6EcrIZ9
9EcSG4ALo3ikYO/+IvLrK0nkrxv4Y6fDfItCSFC/4BZjUgLRVbjDLbbGBpnWzkdHSQtmPpkYqLIa
Jn6iCxA/9RMSscOqZRno298NHxyb2oiDNZk+aJdJGvrCT0bvonspGkEHUpfgfOJourq0dW9cetBt
eWYK9vShswAv9m4gEae89tkvH0kg/8WLRn4owy2+JyCUMvwfUz2xLR0fLsApM6TKcgxJiCvCl8fS
ZeZ+OYWc/ZZ5hYJ4EKPYd3qLBoSK4YzORvERimFk0p8+DKUhq3WYuMzD9qw/adGYWmeapZWTXCHx
nyDjCkxnbKcUnJ1Vuv4JCQAwfNCQh3ciAdEaGc2UQb/40Qi9S/5s/jOhbPBra/Mk2yLDKotdBTCt
S6KV1yyvG+D+Z4BnR04J/ZljuxkMA7Riut3uWdF9HEVt1M264H30yW/8e+7AO7xS5P33atIAEpEZ
PnbgGjKPbgeUN21w/5JrWyWO0hxFe+Qf9cYKHXeERlIKpFhrnCKSxCqJU644zDazKCxkBydQ+ACx
F1UjUYBqzyLtDoRSkoNg6NjZAahDFaQJzQBV0DE18LbgK9KSiGHfSeHIY9C6ORxhnhSTBFahwG+n
amJ2QFHRa42ubuGFeeyC3ad2V1laaZtRYUpr6kIGWWlb9K3YQLy33lTv88lh0S8xyNBO2Hm8wYq6
suqPSzttmgcTcKGK7CUcrHpHza+femNJJMMyjXRq1qgFze6T/kM7LvkJoV16FFntKYgrqhe9Vug9
qrF39qXhEkUH3es6aySS/h8a5tJUV7U9wYFa4OjyoamOZOdzt9zcObfYaKQC5XkVHOaOutlHqP68
FK2mLrp52eP/bsLnjvs3AaRl6C63NaFxjVtIkVr2pyZ8bShSXXd6fYva5G7ld3Z34G0T3A3WhHwy
6vRQ+luvsQNLf9kWEmhm2z3HZphsqyprT5jNL46OhmGGA5vXKc2vozB/ArAw3jg+CjVHYEN8wdla
tClHLQPwMkRTNA0exqK5kGiEgDYBkORjyUHmYk5i9kIpfnU2B7Dv9IADW5cymw7N+A2PcvsZBVf9
HWrKnqjNWdaZfwBqL5tJIENWZmiy0ZI9Wcs++qKzxw4gbo9xHUePnN1aOYQPpGmrMtyiESJAkWqG
Ckxbm42arLJ9GMgBaIRpchbvF1nKL1XP8x1g9JJzUDrxbDSwY2jA1PZHJjNN031sY1oDcA14k8XR
H3ena+4i69o4YfE8jEgOZ5PlvEit0tEdm06vpt4XaO4Omm+sHX5oKKH7p8i0x25q0FtT+ickJ6Lf
Q1NudU3GIVguNGAQmTm2HOAjkFr2Ap682vP1afjigF6pqtLuIRAFe+iM9EDqfirQdinZi4aNdt/3
Q7GzFD1H6mf8oHT51NvDWkePGWhWimTbdWjw4/4Px/ejlZViy51iZd/HYxrsNYd3D06FUnGOP85P
zndBnP0fV0dmAN7hplyRv6VPn/xFGAPwQIXWI8fZ62H7Fvov19gIrKegc35EKLg7hxlgW7ROGM8s
N34XbmX/soaXFIcuP4su4F6caukjQ+uXV07RswwN18P+wD3UQZs8FZbZ7aLJqNe9maZPfVpqV6az
m2bqKJQUebhvWFDelVZXrHSzyoAm0DW3gQ1nUAzkJ5IEDvnQ9VH2Z2QsjJ2w/K9pyrQXdDF+t1BY
A7I01LSCjO5HXhcGEHO76BEQdA46yjJxDItYXiw7isFEiUkTJhGvoqzRmiGHt0nov7TXadvLuSYl
6Z0HvzRybFlQoZIA9RpophOyZO/AJe8eeqI3F6z5qDlg/Jzq/WU+7HoX58OysC31s93Ji6aHsllr
pQ6s1iLi5b0Ztz3fdazPtlZVCfxvaPbNR83WqRcZCGqhSo2+FsB7a8YNtm5giOuYfQNGoj075wLf
0DRLwwMoXBrhDawOjjrapwi3kbAcB6c4ahYaVEnFmM9vIRafGRpS4UOi5ig6Ng6wK5dJHGd1m1rx
CZBOa1McdRuZ5zbdRTN9HMeqC40qHc0UlQUo4c4u+F5ydEnTShC1KDtupOi2rKxDEK+E1b0BOita
GeiS2ilfA4a729IEkFaU96pwcPGgGFlRWJs++6ZjtX1ygjA/VoBT8WaxbbMbyiJvDb6i3cpFIWhl
JU9kQ1vCM6oFgH+hJop6qlZ+iApPn1cKBN/faEHF12j+QbOISMsWlW14TZnlFpgNODC6G00WP8Qd
2izj3vo625a5ZE37OnlY5pMOu6nxFicmWrU0QCE79j9DgY8cD0H9gALGCoXKrDxOwM+9gkkCK7Sh
d1+mynqhL+iISdr7pMzQqgc/dXcdDr9ulZ5lV7tkgP3wzQe6ALajWE8sdzep1dVX3qUJqoTiVddV
9mMjq/DF9uxuTF4y8NQ+DrxdGcolD8b2fjKbI03QtDq92XhOFK4eP05+lDz6CqoJdf/BkcTScpxT
XSY/SZLKY0DTlhc3VXCKrWgd9KAqaJ3Y30srje5jYAOt8GgWP6z4QGuXzFMNnQNW/5BPOtuRq93Z
4ewKEhgH0Fv7rk0SFNaIxyaKjeccuLKbvHS6XYuKueecj+Emi3m3q96ti5ix5i9nNddwyksaBTby
BmhPzwymfzUM9BtiCS4uyKzVj3Ge3ZEe2aRhUzt5fGgBavHVVQXhTrzRiiLfd8DMWFVjWH+XBduX
zNR/V9a4A/qj9b0BXQgQjCvxADwXQC7JWD+JHoVxnUSzRxSk+8i30j2VfeGdsV/zIcz2VD2m9eWw
lvX4ZsX7IkiGwLex1oDnuR7zSq6poFbmGcjvZP9RdJVIFbSF1b5ZF5HmlmbaPRYlHo5D6JwMA297
3A6HNYA1FKRJtQuqYfzZF+LX6KfiyXdDexsVRXrs69q4iY7JVRa7+j/x8Is89RRYX1PB8BcsfGPn
Nkja12ZZHaUeAZKpi9pVqUTSocD8bfS/dXiR9aYARd7YZdgrnokQSyUHk+OkhqCir1YDwBPXuFl4
CcI0utCILlmEY0QxtjreArTmAQ3KV1vLi9cB9TJ7PuFlty158SoKB6SbOCi7ZKhReQEPB96q4BY4
hXlMm95Z9WPydSzclj0OVcm3QOvFK6luyW9thDMSxrThqqNw5I4M1LGjpaikcBr2ZrCzrPKo+4YM
ywwyuJbjJZOZ3YcOqkKsKj5gr+ZcSfINF/SSAeCkSaQLa9oXbB1fRjwTvDrMfttVaV6xQJr/j7Ir
W25UZ7dPRBUS863BE04cO+mknb6hegQBQiAQAp7+LOT+O733GarOjQpNxHZsJH3fGs716rJuCrgo
vHeRYseP9p5VFxFYYgcAhLVF7o5+akIkeWvb939CcRfc+p+el/ENG93wkw1z3S2Afi4X/iUagc8Y
msK6aS96JkoHv6LpB8AA1g8fYeONxGf1ihB5vlWhAhDQ8aYjpXmMEKZKPd5wIN6KEHtSvtxAdnrQ
FryugKN4sUJRfc4YHr+E+alTtNUmEG3zHWeTwzAzECVq/ti6WuQbt9KXua2zLyMh9iarRPcqXPjg
ztiPXPgEqAUd6Oc+cMXFFHLE8Qiax9Aw+dNmriDWlSygZD9+tE+eItsGLNyk++dYF8lz1ugnMeK7
viELiWKkVDbY7dOYWK2CKWpUf+O2duD2oSA1jqP2I2gN18Xxl2fTBGaiSjyajztTNR0doxs1wkGE
rMNk2fsHzwWkCfIrI49DPIe4Aky/Le0LTrDzCUm6DLazQfOt+ARhpPEbWz3ILCcMTsXUtRftuu5G
w4r7G4hRj1Pm26msoeLiGhkCa5UhuF9CkLY8SLCiPZutAgXYZp7CtTBXZqC5undbq7ZBZLQNnDqv
DrnVnJTrK6BGi+DRKpB0QWRh2C5VC+PMj7qrSb9FkhUOJEENn4LI6h8UlH4/15KBSlFHz0002y99
R7dY+8rPliryx2BEAsxUgTDw9rqvIVQzN9VneJIg/iBhpWV6qeN8gX7V+GQ6A28zOpOF3U1ZXBtd
wQvGDtlr09sTAn2WuFTYnO3niUIzvSH1ajRoH+qxtR5V6XtbYs/DM18KO+6gYPp5tEF1tee+/W65
zQGKRsiX1HUaBa2GjgjhT3Qm7Vef19NmKpj7ypBASLQYg8sCybWdpTV8tBbbOeo8LI74z6lHIE+q
nei5fy0LH8b2TnTsVNfDzagAMYrb/YO5+iiCDLYxMsITA06/0kncoh+SgCFUPuK8Ze9H7HfvdcMa
hvcvBpnGrhZNYvjDODEMD72Et4oNnJrO7ODZhmXr8zgFXxlIwqcib4PnJYDuS+VVv0zNFEMvYc0C
QN/RjC8bNpwzp76PtywRPEMWr0xaf2KQjQmGOAzbKe3Lbk5s4IOAjXfHmwdZqbrq3nuPCtj2An01
lnP3Xgr2NQJXCrYfgHAPkzfvMtJUEE/3xTuZsN9TvsPSqZuiG5SbgrV5UZ59nMM2Q1h8rdrDr3zM
xsu4WA6eSvJHiK3Bu6842059OR7hAyDeR287RYV9a6AklVbQO0xMs8wGvnHHgDzZyp6votK3Stk9
Dm6hfghBR9suxUgOHEfxW5bp7YRA1it+XsMjh675xu8WmFUHENahgZjSsSr826yTGsqON/D3xCmc
cz82zX1W1bFyIbLBEPKCNpdVw6tWe28TFvu3tlP51V+6J9Pkgob7QHG22phquGTloSlEfp/AepZv
Ryz9B9NrxvlL2+37oAPiuVtu8ElAWmyi+H6tBZTtN9CqFBd9p7pAv74gsIT/MwDiYcExaB2x+WjL
xkHu5nDkSV3Z2MsQRF1jRSB2b+5iBgYV/yXUQlNTM+0FWBoNVTIZXLdOnMLXTfKXhiXA4mQ7g4SH
pDEsppJoVdYkDaIOO+gfH4gHFVXTtpBstu6XZk5WQjDV9Ji7mSvNIgQZcIJhoHwB9Qjaw2wV+ovj
cRbjTRfnXJPs0hC3vHcEDF8yyHzMjwpo6Gu0DL8cofUXWACqmIKM9yjD1rpKRr/db6TWnTV/USBd
FuFyHhvYSgC7vMYIpuUsWQsHNnNZtsNbo+3m+FdbDuY6RP7zk5k7e83kJ3YJH0YPpPfETMudMdxB
cz3C7zGSoGkFMel58WQYCX+aYJ2X/6Vgbue/RxlawuL1JKZdMO5BCRHYjvegtUIk6riqW7xIG4p/
Dp2wPAFx1cbSE2/E8rKH++AAiG6q5iFG5rFq4wF4Z/z98WJ6eRvkO0d01RYIR/HCi7J+dt3n+1A+
6G+Q0P9M/aq9/2XuSAUhJe/B/GFzBylg1WFezP2GBAqD5sWYqilEKf96QbKG/JwTQDXG/Elzp3++
KBWoh3wAQ7GIqktWCOBsoar7ACGIAxSB68tHu+oJMgI8a3cfHWExd2cmwo0ZZtrr2i5juA0g9rk+
EjtI1mxA4KxxiEEVlH0OVdvyWfSgt8TASuOLAkDlwfRCRxZQj6Hcuu5wEo2WKSS0V3F3u9p6FcRw
j7yD3hegVMFeQRg1yUTBdoYuboqpzmrAJ+3yr7Y6gkJXyYt6JwqfPoVzvZXuJHcDUspv4Jq+QNGI
/XAZ+TRDqBDRlVztOLY7aRSW7MIKB/vqdYTGG2qF/Z30noa86aCe4OQRpD54ITtIY1lvAoI1stTs
B/HCzx6ikq9jbTs7n0u5o8y5dGKAGJrXtkkO8NWtYd6F6iL7KR25s5Aw/6pBxIopthRXUkOYb675
fDSTyky1SU2X5VZjUgMRop/j0O6Cvpv/msQdlu31OqmB7duTZgjVl+ukP38JVqc7nQyzW7/30Uy2
1KqiNKD4rXcae2kjDqjzaPt/j4C93Fb+b/fIClJ/L6rsfo9qshL40dQQNnmfaotfTEE56MUdpFwT
UdFhyyG3G2LNUMUThpWLwn7fjOMFj+IAWOqqHKDWMSFTBVX9N6vmbAMjNvKzrFPeuM4vj4Sf4fOS
ffYWu04md/afyGwBt27Bhd3MDv7MjtbZtl3TP7Oj0PnszQh74PG3HAblB5sszOYvTcskHkZOfSE5
UHOmo1z0/KWdbHxnCf6zbW3vYcsAweJAl/FQU6SW6TOMOHlb0V3h9dXBhjIa/G9ezZEFfFcCAENd
Yd8dVO/+383/GG3OMWZ0CUWzje67d5UPnnvE87SB6gYKV0D7oI8An9K9kAfCIxyYcjw+sL+r6mdo
hjl7b2q8fbdSPhcivgc2nuCjO9JXt5N/1ShqyHfkZ7lSR9eRpgbExvS9sV4iHEWeHIe0r5GSQLwx
/zN0HimQobO4VxW0SLYzKaeD6QUZ6LWCm9MlUo33QlWzH2nkf2YOmVO4yfixqkvELSefxLAZgikv
Bb3HWZk8prAHNhwG4gAtCVelYts6PhQx17oZyNbRtG36h67B7tXLVYnwYe0hwBWV8CoRSVh57otp
8mfgmqTg7alcR9h8XPb/mpB7PNFk8l5yD4KoJe2rpBP+gh2hvTzkoByfCZZYBK7wvR74i3Zq7+tk
W0sC+R0I93b9eMYXACtGwd81vKYORjoZYQtIdDrRtDNxSxrx8toXUP40zLqP3hBmJVufOf0eovYV
TlJwtYFcRnvrlP5kR668Tty2rmGQXSa3bW9rYmw/gk69NaMojkdAdAFF2rvVsqnbUZ707CSm0288
62gHANUAxNreqtpCAkBZiIqsVVgH4GZpR9bhiBKmrRa/iw6bp2bzUSfC/90jQxcnwM7hWxz+g/Rj
XtMXISJC05k2EODoEDs7Rm4ln0ecgK4Rf84mLZ9NSy1CeWgCUcamajoWmPdt2obB5XedZIpG7LIZ
B2f4ps6APqo51rwTQCuHIGCIboQmI6nY1RQws6kedNM9gZjQ5ogS9fqJQurgXgWWT+zqikJEwu29
xGHeGEPk0Z02ZRsNj6boRKMel9leAZbRD9MEy6Hh8a9xQVayk4BToBlrhtSI5RxL+GuVgsDr0YFB
G87MIKeZIvxz9e8eMxw6KJAZxXoYm9GmzVzdR89MOfs8CFMnF+yUr/Bxc/U/Vf9fbVE5Wps58Mrk
435gsrT7OrOfLT7rR1MgJAGL8zW/3MKXGs/ZcPvRGf0ZZtpmG0dYeG/FZryZmY95OW/Mpa27ciVc
AIqLm5upwElSqEU2BTLkPCfOdnIkeRgG137InSVLlITaJUS8yYPfMxvOeWxcwP2FwhdUiNYBiA/m
9wFu54wIRTshKFNNNjziYMOfGYy9rm7/nEOLvYrDwYY4ig21fupWwUOJdb/NBeRTYJ68DcHIuMGE
d9koGelHjUDqZ1DLe/wwbzIn5YNYTakW0FVuoyhDhLngS2OqmZoeasu1n5Wqu6uuyIvHB/7WA0oC
Tesn3iAv48uJ7k3VawlkZjNl3Vhok6NpC3QIHPBacEi1WEhznEzNtE/F6uIBqVCri5zPjHUF/BdA
9jBVJcMwae3QO2Cj6iAFaX+KaBBeRHUgIrATMtfhWcHS0tlwV2dH2fTPkgpMmtXEgM9rUsh4kdNf
2A1wnOzTtZLjZzVa3ml2NKD7dqavyMdbcFt/blidP4tSAaef8R+mX6+DOgWG7hiG+PzXEaajKM8R
ubZl8IqIZXsJoT34JqaXO6UBMgJnMGJqRHdBaZjtQRxmSG5sTTVaAxFFBUFmU11vAWeycdfA12HL
OiISV7nkZlXTffe09Bp6tPP4Fei1DrK9i7hmkL3e4wg2HRl12FP1Z1JWj/dJYp7ukxyEdRrsvNYF
wKwYfCwSCtLv1dScWjOA7xlBPhRriheODRgGELkzE0xbI9lfE+ZcXoZAu9WjcjlE4crv3K6WL7KC
OYRPh/Ixd5V3RSjrR2v0gyJriEdraB7Bs7KvoCX+NOPpQGQMqGoPgZB8vHZhmW9MR2HbbdxO/fRI
WNteiQ9KGpxa3ccCBsY7gnA5TBZQNFN+jgJgmJH8/t1k2k0Vum4auiEzVIAI9Mrif41h1Mq6JNNB
l/o83Jp5HHrFx9+QFsjVfJuX4c2eXH5T2l/jRtgpdwTEpHDUYAgwC6ocQYFDHimzVwDwq024hP3P
wcYG2XUhpfD37EC6xX124bt/z4YQndzg1AF161WvjVadODM3g1rsTGhsRdhc/iXn1g0FsHEO+T5E
KooBnQmeGA76B5cH+oANE1LqDiTUKe3bT9HknecQTh8rRd6DzCN8TMi7XCcuw4JEYBD8nlioebxE
JY6tUxiJk6ghq3rXwDby1jJYrhohaMiWrHs/I5W9tqm17b4/xCd8r5pO8D+jY+6WegteeMfC4OL7
UhfAVf9dU2FiAdtzqSbeX/laoGV21Odes/ZJAIP2hLMF3zi5nG8Izc3b3tc46K1VldnHFpH3FzMs
E8gaCtedb5lbQb29gwzT6NNXuMbJTeHMGvrTjfPq/LNqehGyhIho1eRb6iisANwF7gRap8j3Ymfp
9ghANWUByQHnO5hl/Dufljeno78HUAsYtwXsZ8vL+2uHXNZlHl58SeT1o2UsIIOY4+2bftRMV0+g
aufo2dpAnRLDfQSG2Fg0h3r9JDx7/N228sAOppr9GWfaKLMRverOWpfhM1N1qlskv00NYufWQU4M
SyBUY5rY0+H7knH+YHpp0LebvqFZbPnjHPfrznm0Z3I0VbORNtUiQO9H1fRC/Ik6vQdKr0MvRla2
wp85BVIdjH6saTJXRSThRpwPB0Rqh43VALysxrI4tFhkDsyH4ENExBejnCrq8L0ZouWTGWDrgoH7
J+dPOObdB9Qke+9C/XuAuUOhabXJhqx5+O+jJtDpDjh1/r4NdCi+GEnUP7f5GGBeSM/lF+rw9gUn
K38newuusXUNNJvjVziZUQ94DRAJYd66NlYT3bWN1x3/1W46Tdt9mqlnIQXbh1J/rzghVwJBkcfC
x97EmfrgfdVO3XAKEbFotItnbC1v8D349n8DhKgdhd4/zNA8N4giErgUCv+R69k+/ZeRH7MjsFFI
6x2x1kHNR4z5EkeEN2mP08d8v6zxb0DOZG1F4HQ8tg58XKnKd/APzrZkgmNDX2RrbmQBQsD2XQT3
0FYMkBaAfjlAxTUMGXhBsNpUXqoCyx5jDjXfKvxkRjKQXgKYs1/oOrAfwgZ6Iy5/MJ2VRT1kpkL3
YKrInVhbBKVWiB0Gs8m2kzAP34FVhNCKmP1PHrjQiOkgym6qjoe0l7T8XTdKpBjXEVBQ2gyiqF9M
jTXV2+hB5NvU+sIvYkbdMlVqZjFBqBwE6mg6TghsJRBEqw4KCrCvEXiMCT4ifYBGkf/KJdZtsZTR
vZfmkR+Dd9EezeCldWISwn1JcIqmYRlexwbgZJBjOBLOqEY26FF4XfUeu7XhFfiMfFdoxXeml0Lo
cic4NB9N1XJgkDLl1ZSUxIYhzDzVB0T9ysdgLbBXLh8XHzjuOVKJqYWc/m43wz7acDiMNnaF40QY
iJ9KwGXAFD4T7f3qo40QeplYAGzon2EIOInHZS1MW9aD+KbxDEIA4x8dpteaMwbvQCZThDG8470t
A78kgpXEBkLuL4z0zWNT55mGeW9Gd07JGxjcofGvno+6ZsUNvkv54aPpr3EOl8HBctWFTPT3DRYR
zjBUUdWOLtx+nqGq2Lni2VQqPOz2c+HOsana64Da776TEeAL02TybsKrruDO2PdJTYl/4lKsSfe1
bRhA2BGr8S++YIh2PvkDLx/yQutnhKPq47K6X5iqKSqXAl0kA3YMgkA/+z4OdJznf43oc4fvLazl
UBPFTaJ1GGPtT29aupNpoqKBOr03pqZm7jN1QsNZrBRb0yZgQgDIrQclHrE8BuW8PHLWqudCgqPc
Ou6rqbWhDZhX1btJ14gcEUCMMIUH1+0RFOOzqQ32gkxhJb+Z8aapIbB1w2f95lRQBA3ssP8yuj8s
rZzbZOXLQRQcjMaiy/BtpwO4uKH9WgeTk0yEFokK+RcIHFrpwLpmD+2kKW64amFSWKiYQDKZaewU
LGdBtGyQ9vtI2CMJefTCAmhB4x19XSze76XrAVxR6GXry2E8QFCpOGZ9AzvGaUgRQ3icBpBJ7AY4
pNzLyv2ETfW2DMfgLCPnVcigh7o8jhgRXkRE+vrY+5MH6ZM+PGnJ953v9g9W86hlzdfjVjQmay5J
DKAZkLrcVU5bHcrOK/edqMV7mM+bdoZwLWBm/tXOAPAFd3RKm4IhIxmSty6AlpTFIzxfWtc+t1bn
AVQD/nsZtvneDSTZDlPtPoHEE7czzZ9N4Vngs0GfZ8DN/9MGpGW1la0nAcH8T5uOVj6EVWdHt2HF
fW4O5ay2qeuLGWYDyvaA7PbTxyS7szSePZmKPyZVs8RziwTl3rTNMNd6yIroNMKmDqoD/dylSIl2
6b0OnfDfddPoW561y2cbPCIkaDb3kjZNm5JgbNPKGom9NXU6um1qrnAkxtBl7e/NLNP6e6rdgrzI
kf8xK5FZpHJo3qamMG0f1Y+2f40rzVpmuu+XH/0ft8CPNfi94N0vOYcOzUjglZSJdOqH3wXLKZJ/
a1EGXlFvTN10m0Zz9dH20VExyaCVt97nf7zFx+zfI0cl9+BrwQ68g3t87oVXiw7DC4N0G6/UD8AH
F0gegr7jjjmFVEWY7UbCs5el5iDZIIrz03N/tvkE0INmHCIKQXHFc9A9tFHfHpa2cK+jhrawYEP1
owkPpQM6fcenEZ5kGX+xhrbfC1K7R8eq6VO1EBgYA+j7tZyDZLEjcYA9jkK4RubJ6gBzcmCt8epU
7OgpCyqA9ch2YS6B+tO+3mIC8sU51DGIwi9T9eW3AXnAVwrRlcDlDtKd9fBeLTD+Uq71qvulOzDY
eAxToE8+zOpPxTLWJ/gkUT7Mx2g1A3VHRDwQqGwSx5fRwaPNERJ+DtRdfCgpLrQ7tb5zW0EP5sFe
rnHHEAfBJHvF6jnvuT/4m8Ai7L2USNjhA30uGZQiZuiaIWwKW2+3HlI8/PZNC/HgkC/JbA39tuNr
YryFc4sCuGwPV3obCTAgpvG9qY6zBQZ6oBVAtXZYHzHz2ZJEHdwZO5ysRKAfGGz/G9RqD6VAMh60
DjgYVF3whHUl5pYGYGYOfi45CMLgbSCHAN6Qrl7hBVd8xRFrW+Zhv0FYuj6LNtfnrAFtQOJg+FWE
1iljqnnzGy4OkAsW+wXsgpcRQLYIKjkwJQVfF5iEzRTKEdKcSPBBq2PalRmx3oA4OFc66h5ojZwq
zxo3Ztg9nWDCVd9sGJfUnMQLxxemFAPEkotxSToq9n03Nac6RDI76MQTzorlBjZSddxTx00IUklP
I3GjZPJiJLvbRPe+s1fMjc4+tW/A/Q1IoksYa4SNfyyRLouLnP4I/KlKB3hj1oP7EuIxFlSiSaHN
R6EStlq+8Lw9CscJT64NoyPkiqBZa/HU1fCC7v0Wgtn1kES0gXJf3SznwGd16mNDV9rTxhq6TQRO
8oDzbfZZdbAwGngUvJRHhn0lWWzE+WWEzYkHl2+oB6c49Tj7uZxfHdU1L83R0+w6Dj7f8REbXYO+
KRB32vmVxFZ+scKt5NiFzfSpVspKM6dHdodDb6lq+VfOnTouI9B4S8g6qXK6gj0qd/7VgtzaZuYz
w+O+Ug/UjvOsPGY/VQkv8r5AaMIUXQRtynmAnJ0Iy02bt0PatTpWHY/A8Wmqg2dB8MitoZLpV1DL
b0f/3caAgDZ7gORfsBMadh2dRGoKGDq19ytTtVpfwDIHhanmUVXiMf5n9L+6a0TokPOHlwXOlKmE
hWmKo93c3Ot9I74V3reg8/A9KCCmmCuawt6XpotbwNZVYH9bF6/V0GYbAJa/2Iu7AQkIAjcVoosp
xCWiJTaXQD2/+rRod0U7OakufScNZlcnbgSNgKY7ZsBMb0QxIkKi5YGVcMNmEKYCdjjEHYRs47JU
WPUlMMRduOkFlAbmwIZXUqOWGM94AI3weAdveVtM/OprG99ve2PTuTpK6TckhoDXW8ADmLqsryCM
tn5kt8d5eO1gNZpGuZ5Say0iO4HCd3gMxdik2VqYtcZcScsu9mpGCHPj5xZJtC7G1C61ShEEUver
0Ru/t1J8gqyVD3f7Cp9Aty6xiMp5+xkrAgTwJL7mOoMUa3WGIr6VyjnM7kXGwIe2ahdh/6r3TnD8
9hjemPn/Ebd784Dm3Q4Is6R6XpoUGyBl1WMKVql7dD0APHzCcUYLkM0bHdVsXVvNKQnrORUR/+KI
3oOJUTkjmSEGtiu75i2HQ0yKX+lZrB+sO1mgJDIAV+d9FUTB3ryxwncItOM48B+MLvCbHpbUG7rz
jPD5LvDCFrRp/L+xjQ/3QcmwIWnstMqgEcZlq+4f0+8b4WMyV3UDbpG5qsJaHgcH575MkxpwfMrj
XITAkNpy2YGrCU9BPiZ1Hg2bxSr61BSh3fWpqgqyn2XZbZDEwt5dgK87DH3KWfZlEtlVdsADtnk3
xCUlCVBopxDWhXYWnog3pTnjz2UHFBoko4rjmEM0tkFYngTeu/StDLZ14xIPZXMVJZ9Og0u+5VhP
NqTXJ450LUy+chYXfhOC7REWiQ9IQmUPz13VwxfCx45IQpJux+AXFecVxN79znURMtu5AC++zTTj
u7GWZUKiQG5zr6OJxXSOk5+b5FaLH5xb75os/FpZCIB7/vAyC5jlTm0eYkqUxZLSAvrVQ70rcLL3
F1dDtx/Z1WkegUJfA2BrcrXy/HonIccEsRp7a2Uw0CruGlO+2A0e3ZIRxLy+ArwywrEKynh2hBSU
9A7AItu7PoLJheeFcI+LCiwS/ArQJ0scW4/QEpq8AwhIT1GeWLLNwW7Bb4JkzbRvFLCylTfRbeHj
/ZTFAvuKicBe0wE5YKF4lwp7GUSZeHapq7wAKySy9jmrL1B/HA6hPzz4GZRfqqI9llizUpaxvYJu
KD7KMYh9GKrsat+FrmzW861cxLIFTaR9gC/OuWK8jSsp7S2erTDt4hNgXkH9BjVSOEmXIBeVoNzF
85T7VwaLWR3RNvZrnm+rMH/jrup3GomfPBimMxa7J/yG5KmBu6IKoMGFZXUTqOjdnqYiYUjpxE0I
dq3ErjsBpwzZSkK+jCGH4gQMvVMAt2NP+nPiVn0NlQhWbQM1qCTKO/iHsWNTOEAIRO7TuMqLQwvZ
BcumpnHYA0quanjmkKiLFczjqWjBUID5Bf5ZywGuE96+9sftpGkPFowL8agpwpea+7CHYvi/WmX5
vDj4yoFYuyB4CN6zc153/w89QwarnidxhAgAjgajjVwltuTVMgO6r7DQI7MR61auuXgXBgA2+1XO
igOrn2UpMMBAxbhVAkRftkWGiqeA6tobBYnlGTzdvII8mmctE5xMZPlQq0sPcTcwWPD+h7n64bVd
syWh5cCFa1VT5+xX5Jbhw1TLVxymTgsUjDee18PiILSfSviRblpYj67imG5diLgiQ5R6BJD3lrTz
uSrDHfis1XmI4BxKQDKnBXsJminD8af2DqEF9UzEkDxQfgZogoZu4uN8Rn2Q7AljsSzWQHaUZY+1
Tyxs7ag6d520nhZvbjeA9lLRzalVq2XvWu0XIQjdhNgWX7R+FXVdx5B9affY8JEt9lEaArTeA/QI
vIMXLCq2iPwOHfxuwxAaOWE1OpfwSj3M01NVYnPswRBkD4no8uTXNtLjxWMQjT1SgjA9HdvwqZhs
PJ7kUO4HDUSSgxj8poSh9yMoqnjqL8pPKjgYbGuBHZUeeZjkEafxoJx2QwCA201ttPGAxn0G4wi6
LVwkY8SDdeH2YlUFcIcbawhQdNKLEdpKAg7MHohX1oZCYAYvqjwXY3NBwqWDnHHWbwntHXzc+J7w
1UjcqliOVB+s7tSSWoDLx1L48dKFRWwtLnL7BZLLNERYjrhjsrTR21xRLNE2IA2ga+60T75Q0L2S
bEG6lhGgQkXL6iewyEFYd/w4t6cBf68BzL/x2lgXgCMM2EzHGqGbeNbBlGpOLjRXcsexPD9Bwh2s
Cg+MISwCxSXPYZ9b+Q9jA3NAhJfPC3igcGlHoq/Vuywco6vrjXsoCJWbjnfO1rftYCM7xp9ma3Y2
q3sA3g+2ok3nzztpixcA//tt6HQqEZb6WjV82PkhxJQYB+LCyaGpWxUyjx13AioQJyf8I3DYzxYY
NQxMVLFsoVXQa3ANq/B1Ea71KSqtC3DSJ9rW/iNCH+OO2iUOQH6vz6QYdnCNJqdiramB6bPPHX22
rdxL/dUwsmowgsHnaMQTIq7B+Fy4BYJSRM+sWOiZg/KW9LaNIO9axUM7neayv3iin4Bbh8hX7gJf
PbRdf2tbrTfKUeo29XiVke+MN8R0RwAn8+mWY83egMcINiROJJAhgU4JaWZoYcIW5hYtlQKgdXRu
vfKHzfqFvrkcUSSQLYIb4FLwtEGc6YbtB04/beYlE9xQjjg7ggkItP8N5x18o+RAPpf9AtCr4xaf
R8axIc/4+NYWRR0HlQ5fJbMA7LQPWqru1W/YBOHGwftUqMaJvSlvITmIpzKE/Ql0A7LmMPV9AwNL
33sGBQ4nQNfNgcB4pHBB2hIJhLZHACtbZECfIAzV7XIKNijYiPl+YnKG6zVz92U9zA8ikPrgCg2m
HUBaxyHoSaqKkadWO3rHEOAB8KvC7GDNdfEw+GV9mHXnpAPAlFsOTYKu9IIjeIRBAncevCQbj0Vo
mNXbAfpEgcXUtYZhNDS7+QUIbXmAv2O28j+8M5Ktn2RVwDZmaT+LnMkEICE7Fm4FQU/35EOIdyw6
glMQ+T72zhtQu78a30LgBZt/m3bHCvsHAH15MnVgU0w4iKsCP/Cl0L+LsbLSBq8FqpRhlCBz+uBF
xbSXwfw2WJNOvMxfn3uTu2N6GLdtzbsTTieQWgW9ggRkOsBZNownDz6uoUMhJQCXAqgw4ChReo4+
upo/u9F7GMBarLHmnwX82VLI2NSFdVBWXj5JqHTs6ii4ZaAnblrPU69hDuZXBujAHlqMuzJHSNeS
FLBzy8FhvB/OI9MhtDUaugn8GS4fiN+O9IFTZEO8LLexj6luBPjxpINkpRchtu6MeKAyXhQ77ohz
oSL2PCPdDgmh4q0NehAP4BQHgWBHpS2zyKGw2BULV6LdcorJPMDuypa/xBwTXwpgQ4ZfCMhqrOYD
UG7wcbhbgvOFjNulUU0c9ZDkpnCrExm5ofUCe4F+ayEK5MGnHtLoO68FftLCJvCetdHrqbEWrwgA
4EjpDA8ICIYIgTY7OdZsT913Krizw/PxUzc2sBHkpX5U+MIj7ejkCR/nfaBkdeIOgKq61WBJ+vp1
qjt/n2fZsJNs/GL3/8XZeXW3jXTp+hdhLeRwy0yKSdGSb7Bst42cM379eaqoNt39zcyZcy4ajdpV
BUk0AVTt/YaClIKZrWc75NmHktApIjVg+w2OmrBe11TpPzKrhQ9kdLgyTBEIj0U6w/Prap/8SMSb
SSnLNXZGzjpFEGJRdT8TKuZrMKhUOwo7fGncTZUm0bJQe+/C3p+tmnmey466rh0d4tCbrwUraTvu
fyh6x53oJvY+8BHqtZ3nTP8+OiTNqIWz4hy7j0cnTN2/PDhpsZLj9KZDnMiDg99oCUSnMUbCfPYe
7SrDV12fftaI1W2TQXwgkVtfJufEI6OJSHpq44R0Cz6+Qz43h6Y1R0BzWs0GglxBVjUDqSJSFGiO
tIk91hdVV/mCRx77jnJiy5GXZmECqO6QFLT77SS7ZU8N6Ulfl03MeBm4XeCPPnkVPVMPZpRNW9v5
lVR+ve87XM+a2l2q0FAOxpSHC6AGQLBRDN5V9rAsYacvUUE6aCE+8Ma0TihiPYW+fU57YYDUdsC4
ENhejpQfX6Guegujh7OUJ+uhhRquJDkPS9BC5G+2Sm47P4KY2r+f17wIinmFfQM5fL97nqMog7eI
C1vSGOzzkYQtw3bV9d2V8lq5qOwWDqoGwNQ2usduzgzgIaUJkaxdh8E+DJKaba7Pp5KY1UKFaro2
swRhDzBBOV6qT0XK+yotz5jE7ifPbnelaYE/MGt/5fvhS5cp3lJ3Dm3fa69d+qKCysGjIajP6Oz+
NKn5bvu5ineo6FM+03i/zUCbyhqfzigwlsUIzEFRprPvIdFS1s0rAjNU5vxf/pDnL6rff2N/121Z
iW+mwM/Ym3AvliWmTo3R7FtKWEvPxqLAVz/Yh4dLN+vmdef4bHYb96s25+luVjC1MeKe0pHhz4sM
kPUCM0y+V/VbYtoB+6fmZz2gN+3E84tVJpskf6+K0PyGFNXJrisV5Y5kmU1fAoTAFlId3JyKp04v
u40TOU/GmH4p8mprR80HLlivCAf+zFPWqV3wDbWWX25U56wovI7KQYDuaBSpD5i9XTwr2jcVMjB2
N3+rIoz6/Hxp6mm/7Pm3KNDEoWavVRt0pNp1bOXw8KO/2h7kIZuy9jT0FVqNahoDFqxQxvWw7Y6a
ZqXoB+oIWeKDeLb8X43AZlkORII4gYHWd2Te+OZGzkmgaVdV7LZwkFl99EA2vBnzVzyEv2J7Z6xK
a3IXHb4EKR+MlvjsR7prURmoxGdlePVHE+386Fx49ipi4/zu4E9m2QMWmRDntuY8v+LhFl0EjXQb
+wqvqNbbkY72trx4vyEa9VGoRoCXgF88BXXyAw1LYYNXpwfdUB6+OzwgWD6g0h1Q6lsEfi60X/t0
6Y484HesupN9kpjnwWXlhWpUuSw62AAleP5dqBrcErgMVEaZo206ZDz+2VBF4G82MymXlaqbxiov
zPEsz4yWdKsDfU0dCnglft1D4amjRz/N90FTOjvbtpVlEZfK2Sj4Ux3PxhWRD7IYU+NcRZN1oiyV
48tDWtebAMxZaTKL9ZLyZswqdPXATne6hQ8hLh8xRNPQxjrQS7ULsOiGvIpHWjuI53ptT4g2Fhn1
tWeQBEuqJ92xDXxqPAn25NZUYCzZB5TRWy3DASXpw5Pa8xQ2Z6y33NiGwgOVdVngDHiCs79q7TAi
gT7EP1WIYqzWQ3J/WlDkG89F6RsQVkEucKIgRf5CQXUxthYSrFMHWY33DWwmyWguPLd66PTcWkhk
jxqTqL4Plr2yyYJyacXFvExJ5IrCcG9z89bZKlLDYZONvnexhaGJPAw+egcIT9/DuqEpW3UGOdbO
s3fpxUEOxVfGBtgMbUUrUQxXO51SIZlCHpDw0eE7TO+Nof2itOZephpeYj0hCyHCcpTtsoSogCLJ
US7brMvcWO6TbvUnGbZZQzoelb8Ejlydg4lmtQciaqiSU5okD6w+2Xc6tZqcClCyshMwevMoQ2IE
6SK0iGRTXMNI9D2U/ZBXteVc5UHPflZxxFYSai3+nPybgBiIDvcBmWNg6sm2a82SC5CKmbojllNa
gJCDmEJhtTj2iEzIKXk5lys7Tigk2fE7q6rpuWyn+qCSdlnz3Zq/af6pxiX6qxNOzaYy5nCvWcH0
ivLnSfaHiJuSFlLNE44t7cVpB2chOyCRvLtlc+qwFa0mr4JO1iTUJwE4bxUv/oJ6ZridY5Ui0Qhi
0s/D/M2I6vcmV6y/4ggU32z2H4XOUgsGcXdMfbClKnwcVAWWtt3ByIz1PqEcgNRmago3GnqDoqtP
VtqcUIbvEshEyMBhA4CBqdBnMLUwOYPieelVe6UAz3yqBHKqwERJtiSvQLSQa9KfJAPh98hPjJW9
Mt1kwvPLuJhsgUhdhPpDUDkYHMxWizxZZmgPk67lu8+g6NfE4T48xj1nH6nWxoYJ9QBa134wIi2v
F6ORN1tS6M+yA/5hQY5RjAn0nPRUMUfQwcdoZo1VDa5zdJ0EeRgNa+kQnbMH0vCVdTD+bk7wK6aF
7Wyaeuc4rnf18wE4KUrpS0805QGaWnKYiuznPRRE3iR440uUODCBlR1hSxKrLjPAmn/PHBss8dy8
s/ZU0v2rSub/Ortk6rBnLDdynOxIpsFlL0wa5ltsQALB/WF8TLJIPw1z364yMqgrPazji6Zp8UWe
jZFhbnV3qhb/6pjsOT8mVrqR8WFOevM2pGEPXuXAieRFkGLrzIXfz9kiV4OI9BqXvx9QVG5XJfyR
RdeNP6U0eT7O1rp0+2Yr0bzjpI+LCgbOSfZWob+0HaV/KeZGfXTx95Ei5wn5fmQqa4AxIHbZxXnT
uoCfv6mGqt70+qC+tTmp08hSWPOJpgrvbuGbVnSSTT6fo96p3aNsoUPY2cOblvbaYwVsRAabti5O
cYPIwOR46hsbomFvNGGw6sZYfQunvCfJR4XNdO0fuoeWftb0Ff+g4FcQmspeknDKwM+Yi1kv7YZs
ivFeFOB15VjVnckmdZG7kWMtI/uc2gtRfzmVreXnVKTwblOlbr/TWjYlZMfZ3MaSNYEIX1OEFEXj
yum0F9MPkovnjpdCtLwy0l6QQUb7DX8i0chy9ZVHVIrjOS0OzbKAGLKXk/UOSNU0tOpa9kZ5mGAD
Yik4E8DEC0gRXhyjOQ/VkL5n2EoB/21dboigPQJnrNfTPPZfSr5pLpIef/1zqO3qn0N71a3+NXSY
ujPePVWyi8IS+FwXVFdwdDZwoeIvdYwqMu14cbIHnvYDaqMf3a9MG4KPskf+CncCcyUHycn+UFdX
OK721TLTPybDM532cljNPtSK/pwtr6nDAF/I2VZNxq6vEmXpj4DUGgVBEC3yvasbKt1y8KkvV7O+
lb5bo26cvbmIPmrUHQS3prmohh0hTddSR3HgOKn9QHJkHvSlbE6ZEj1ZdnHr5DliPffJMC6aYIbH
HSiUcGMnnd+S9CIFMG3PqHZmoKawVnWMj2QQmgmsLulukZbNbeBUm4bIGvAOh+S4CLo8OmINnb0o
Q6qu27hV1rKZNxp85QAUjB6P2QtiNO6zC/1BNOQAsyRLR73viKluc7BUlf01DKL3FvOOVVOb+kG+
oG0ozk3bfuFNUgHEa/Wryu4+12blLD0y4z5+422mwNxFKkb0mbmvnCNgsPsqS5pVkFgL/vN/VvP8
oY+az9Le8Mnu9yZvsFTFmnEOt7iwmU/WlNiLVOmaHwYPGS1vrmUzGNX3IR6vpoNmb4EsTa6vwoHS
JIVm0rXZ7UTpRaSkFPIfY9TBiTdl6yV7xRnUXd+Qem8Eyy3TTXWnVli+TV5ePtx+lGnbPQ+UX7VB
kmgQ9+psBt9hzQUnGcJVO1yTLgHjJzp1W9UOY4rJkOwVBKYn1HoWdhYi7Gq3XyNN0OKzJj96SRtc
myx1yIGHzfexwwqDLNxbYXXulgK7tbVbr3zLs/xETrP53jjAALAKdy9NWlfHlg3yqjK97iHvoQJI
ogxqqP2u0dKnvsvIkDvlr8HKd4VeV79U8mX/PBFjZGTkZHCgiysBMniO71mrrLTafSEWYJT+VlWJ
BB72LcYpASK2kF+DqY/tVTyE3V42/zkM+tnnsLF51yPvy9BaQ7hWR7TUTWVGFWwcyJUo7IB/o/jl
mdMGzsrUVCRnkHRYUT2o92ble6skzfXHf53x633GjHwoH1wvxJZHCTYz+64n6eUqWo2hFk9QS3To
5TpQ7A6ATcg6R9nGs+m8sOixDimgg1Uh2BdhPR2zENyNhG23rq/sUrCWV02v22WkJGS1+xmMSgfZ
9kRKaBOoIb64KtaGiaIayQn7k2ITTRl5/xZ+2baZeO7c7OHzso0AWYDpA67RqjtlGNnqhC4l9hG8
ObbPfrygLG2X03RuofkAf+NMHtjXjBu7RG3E/B27945C7l1lS7aVsdIlHy8vYIy9fTKiY9MbOsok
A6oQURA9ZXM5PbT2DucyssX1QLEavHO/4Pb0z6Wu++c2yK0D8JqjDMlD3/iWAbwkxsN5ng73sfJM
nedxNYm3vWwCZfJ2nYOp01C4/mNuNBttYAPYiVZExfvcsZiUffIAYaXc4zg23MbLGNiqHFlDDnKW
jLmkbBZqnlVoknAlpB/Si9Pna3coyHH1xoW/QH2akdnatyWeNHVYqNmy6Tr2XPWg7Pui0p5SE5kf
BHl2rewNYYivM11R1yL7jN0610v0sL8kwLfRQUYKq3OOYGovyjg78BZyjEg1BV4wmrRYhtGUHWPt
l0z047WVdm28VELfW5ghbPugTTuKmKaPXIk5HuVoT1zLfkzZ4N4uGeURboqznWygiCpF65wHs+eu
sZL/vsXaB/ACuRT57oiUKcKGw0MFNlGccNUUiGY0rAlXzohSw8pBpIa6YlGfMt2vbocxa5e8ZfuH
e3ygAtCvytKl/u4ZBR8Ng9tioqBxn4d9p7MtM/3rPSTPbpeJ17a5Ces6uArj5t/7Mxmxs5+37VnX
BME1y36l0rBqzi2NlERgUR8efKVd6xpaP1Y4KCtbz6D6zOz2BsPfZeU4k7fX8XFI2mrTYHK0lc0k
8jF/jrTqXGp68GVyN2NcGl8MWDNHa3TQOW0R9ZDSXbywX24PAvD5/MTAGttzlrqvwif4WJl2+GxZ
1rTv09FYVEYUPoM44N4nW7XSzCB6nkldr/DyyrYR6kXPUW1GV/b560iSeW2h1QIr6bPXqOL46vMN
lWPTFNWb3jO6PxiOwK36jRZA0pAMx0bQHOWZPMhne519ZFhjrRVy3Qf05fUTtsgKPCuENLMs/Cp5
Sy1YHdZp/Y9kwHNPj3z7KSZvtkUi7qFtYn8V8HR/NhGK3I8BULVEUKBHwXRrcQoDJvgsI+Tx86XN
7nefzSh/FIHxRkJvCKbxe2yMiKPy950abIRONcV6ynJT9iNlXegE0x8D+nZWTmZAtUitp/apQXcC
rzGTvGkQ9Mk+O3fQkS/obLN5BIXwIyGhDPcj/IqqYrkm59Q/QKYIVwqu36j+z3iHd1r9HLKo33mz
TWl30uzXqbOeEFdOjm7LHlxaRepOh6Z7Vahb6QUpD/9Vh4zhngBGLXbtjZt76GsaKpaU6iS2yTRl
TJ7Jg4JPxRFXVRWgubB6opj1Fgs8umP/bSqZYIqtlFF0lW6RY9+1h8gBzSVHyJhToVdjCVi54vgf
gWlMX/0+PeNmMLwoQRahs22PN5fREH8tGXcFQCRplM+4y/hWjLdFPBPxGPXUfea0SFl4QbwABOac
y0Sp38z0C6QZ40s4RBYKAQiyOqkCP1Tvgw1mt83WEk119B6FMv38Rs7DXnkNOUry0OGzp1fB80+6
U7SDajLnbQdDcQ+axgMYo4xtQFXXtY+Q4mayeiWCtZb+Dbeq9KluMuePeJupt3ikMn/owaXbuX1R
sOFcdk6ifrhKd5Srax2nvdgPhq+ZUSEOoxfDFae5fjfZtbIz7OKUeI7FTzdQiUnsuLmA8LIP+MGc
TVMfLMAwyJYaCB/IGIU3FtBGg8PAoAqjCLNU/jL4ZrUvjtFaT/rAIq3r2hu7FGCG+jCpSryU29M0
8+tNPWOSKJuU/lCey9PsKJtO5m40q/ZOSms+a9yLx6b04pXSYumGpAMrJ0qyaHPjRJeQ+VGxgn1V
C+fRTarou6qP9kJ1Ruui4dPxyRQLw3zaBXprrNkEOava6Um8qKkpHHo6Za+pbvwkD7V3tFQD+FRd
JE+d55cPttZ/l10yZDmtKHVAOZHuQaGOcI5HKpMnzJhdZUy6DEGq+a5plQv3BMkVL0GINxonshmo
rAwnl1JEqU7+7habC7gCYRQdCnxWWMlr1uP9bM5KYTBVWo8BS9jVjJ7yIZ6yc6RZGaIp3rgudSde
Qc7Or7GefB48KAElBoFnGReStEvdq30Eu1iRRnGiPU49ogVhalQb34T27AlgvHji3EfgUPI5wihq
80tSFLcROkWWRdGoDz3GcZTxBWPc/uPITnrYaF6WAGXu1GO5nhpHJWvlB+zEDSFw3fUf9WwZZ5Q1
zXOcl3Qgy/4T6ZhuV0WY7ZHI+Ik+TH9qkmbd2oZSrFNF6ZcuuyjUCnRkLMX6sdVibaFlaB/GNYwx
xzCupvA91MUBy68tHky8ltsII0P0igDOdHoNI4Nx8hC1lb/JXRMxGDFDxnxlNGGu54fU9IFBIkfB
9tIn1bt1hSYh2Sd+W8VRFtmk+kcZkxKFUrawbMZ2TWp6WsqYbrJUyWyz+p707Tc30pJXJeLzEPYt
AdphCHxl/ko2FSrWJKNMnu1WiEDtrBSHRg95ySAMt4TgkKOn16C/HvkBNYcxRE6urygKVL27u3XX
47SIkOLL4GfDpda9tVwjKHHfPN5j96xtIcY1vYCVyrTtPAoFC9G+ry3kvL6s3VWrau5VPrs0Tzlb
0+ycTPEkK7zBhEtZcj/Jp9lkhRfZK8eGYWnuWr9FdxaYAvgUCrClVx9DEy6wPEhP8AQEHsYwwbC6
d4x21tyGaP04r3u8fJaDPnRIY03rTohOhYlCCeH2yAyriNpxw1ramANKnl7JnrIw7A10SWdliP04
ZYXqNNXNRyc28o04ZNW8sJqmRMGP8aGmGdAB7W2sdwrsHXD/IcIE13lOP89kLBaxUcTiwSo2IxDE
HxV+nSjcjeHBqrzwme1LdQSA/pFVY/jsWO15sFRhRDXwzPR4DpxUCg39oAR81XwQoLCKN1LnVXNc
G6mVEKMzsdO/N6UoLBR/Zz2N1DW9Fr5FryQLqhP9YydUydlNIbaEyM5KNmMhUo5kAJWOFIE1QZU3
2DbNb7UJ6sJrU27b0uCmssC8rShUaUf5IpavZNsw6abu/5Olp7Mgz/Yt0mb3Uilh8grA6SaOYNml
A0BMo04upBM6Cn9rS9GodgqthLQab5Narft/mjQFufbQ1+IPxMSdTDFphAAo0V42pfCrMiafTdkb
Tv9oJpVLekHMTXQFZFQQv2X81avSRTMxExxtu2gWaVTPb6piOfCTwJ0oY5RtTG0O9pnC7tIrjfqp
GEnQaB7Kq9imBd8Ltpi8YnKbLQl7GBPZPKt48iZWBp7o8CCvKrUCqoKk/Ize81kNtXf5GxaYd5+d
GRI5FIVX9MD/3TcxMqzHDECpQzHTaqi+4D/GzjSHqi8X80MYAHKfe3UvNbjkmD6N/+uYKwo5ckjY
2+22H8A5hqs50lBjzqoLOQ4XP2+qUPIsiUhi5zHYvH91pAk2WoiTPNzjBUizB3OKdxmaGTKXKjOo
ltEcUNylrCDStnECsgyV72EnE7Wx7nY7cDzGUk6YlE67ZBPugnlSHlD0HpZamiCPbgfh3lJa6zn3
dW3PvgV9OQrOz0VhW88onZZqViENRIT39vcY4B6enNr3yF6CSsx+hAMyoGqUeycK3OkpjYdq5eTU
UVr5/W91PmOhamSXVXSisolsFy25lJXxNlFvcRka5e36z5gcJmf9voYcO4Csul0IGZ01OJwr6FqQ
u1H+Y2AbvhittqbwOQQPfDfndWYq1YcY0bvG5ZYTq7V2DSttPMlDVNTjKRAH2ST3vY0t4OcjGNCF
CYgcEcRD2WQgUoapfuzF89AHJRcO09VsyuZRhom4mTNdW9H9d8So3C3iDKSJoTmxQupA/t3yL2pZ
GjsHWuZCpmdkFkYeRsuHqhN3B3/yvmjDFD6UJgm9PPLO9/eJ7qQrn+L4Wb4+5IGi0Cq1ms+QHPp7
4m27KpqN3hxavQaYJkw7x7qarnpTQA8EU7GRMXvQpiu0A+g3Sct2Toy7lW0dkDWGyvpCr7+PE94R
UciCvVK1Vyo0xYF9VbSWOSgR17r8M544abSGYT1//ed4Gc9Y5V/ByMWLJFSPbRqaz2PQaydlAjcv
s962go1a6znpEQE4/VVlYXlLmtfUsBG7GTcyCz5X5L2UVEVsGDhlW6F4tuqbA2Ct8HxrWa3IC9po
iitiLeRi3HR7VDdq+4rqsfqIZKay+uOMTDjC5tV6xEmRjOSEz/Koqe9Rmn9osR7/svsPtUsFxAOY
XJ7GxrdBB8GRjpb90nSFsip6zz8rCli9cfZigTQwqKcGFdj0HiCJC9P1F39Mwn6tsJNTM89A1XrN
egu92N9gYwEpXjbVJFnh3tjsZa85OGgtZ65+qsrCehPY9zKrvafeDfWXvtUXchJI1eySBdZXOQf+
03xQy75bWvA2zl6IVqOT+We2stWqHxpU9XUfwLwMqi0K7nFSX2RLHtDy88/yzDXGhyrulcM9bo6Y
K9kVOIkarLwFbHwTCQOaKsJeRp4FobGIJjZ997jVGs7OmzCclDHgod5FEwd5kcrF9K8Poivp6ali
GSiwJ0qa7u5SwxnGrpOrPoyuVm3R83+vaxehrglr+WOspFAqeqWrj13g3bqTgaLkSsbMGMLuJgDN
sZqmvkQ+ZDXoKha+0jQylr6T8jQVp4NweZRn8mANwjTy1g7GmTtYDLpFcSfQnNo8+LPNrzt7D5XI
Hcl3CDC4uHGix/+M3F455a8eD7JHDNmp6zNYtuRb5f8yXaFYv4uSFoOGpg4v+J12AEGp3MpmrWgh
SUU6INGUB5y4rpDfrWBHWWQxZwjZ5/OQQcySc4ukATSkz9v7NNmRquhS2mG29PNgBIiufjr+GiHZ
5wGFKOm6e49bXbCn+OEcA0UgPoIAhcj7VDlYTnXi5E3OmsSjSJ79nnozES4TdCLlVLfVpn3BHcey
zjNIiSsOVYM43t+ailZc/CKiJk6n1WrmE785glKeGlBkLc2nQhxwTehKVulylAt0DgeEUF/KPjkK
BN8zFAH3KFsqGvQPqt4BYRSz5azEmn5lMCRJPZj7Qcrs1Q7cvBYZIymfREoyfUY/SvbJCGYV0ID+
f8an/eDDsI3GnQNgZ20Pg7XRhdiN7bsTpJbyz+a9Vw6WvaoY7IrB9977XE0I5SiuDh6pMqyNNbf6
67/m3pv3nxsGIKUr3dnGIltdpSp7QJzgG5mOxmks37QtVMtiMKdsaeT+sfEa9+QKOQUztqxDguD2
wpDJ6tKr4iXyO9NuQJb30XS+G0ae7zSXipRUjNSmr2gcKe9dEvwZjsJvXZYr7/fRUo0yCL/9a7QM
j/03mBf+bbQZusYaDUO+0ULnOXaLL3B0nqrSE+pEUfUawA+QYbtL9BOyr9Wi7cryC9hwZzv5XoP1
UFd8UbIQ1z15jeyrU8fh3kTUKkZKg297a8K0sFozPmPXgWPEoFmv5syqFbH74qeVPkuVz1zTX/sg
rN+rKCHfXQ7JVSEDu6tJCO+d37O137Ptcsx/uuNznhbmLzE7RozsPQ5IM86lk1wzaGu7oXc+Zwca
NEe/LZ81a8Avxw/BMOIY9+Fo5RcW3OrPBtYej1r08kdMo2at9v7iSfZVQTf0vR0xOhpUgD6DRRGj
IdF11sxc2aKC7h1aE0yWExvzNjSN9qKyzVo1bZK+JNMXD5gZppRt/BcqAgtAr8o3J1KClch6nvNe
Nx9U1+zWSRkW76bbPriND9wQsyo0qsYXJG3KbWVRUEkn7ERi0ARAIZN4bwOzpmZXhg9xgh2JQDql
WuRcwQTr1/EQeSmopclrCevlS+jMxcMthixvv5wbbhbZe5tpomtSDIiHJHJeNcIusgP0LJWTq0Tm
18DTfsmT1DBvJ2BSfmmqanwVJ//rMWL6LGb94zr/Of33GHXK1r2By7zlOz3qauG7Fg/smdGofGnY
ZSHhHT/Jlp3AEoodOz+Yepy/kEFm2QBdbOX6Y38CcJ6sjASLplxFD8Ptu2ffgaQpnggxZbvn330U
m299Eosn+zTmydbvechvgE8Zo+LByqpkm/ukkEBTmK/23Jzlpmwu/XBZ4ixxSSivnApkypYBWoTf
VdRHyM00b0iWLWbBPkyLEbxFQfI1FmegZz/PZEz2ynHIHvwPvferkNSBvBRO7X6CNI4mh/bRew4J
Uz2qd2Y0aB+N8VjFavsehoq59yd+shxVTd0XizI3eQm9PwcpNEQZp3DToGJZ60c946Nt4WcNnheh
FFVrT96gewu76JqrpdcKsoO5irWBWn4EpYYqCP5OTdEra2R657XXlTXusEADqXfsh5pEa4+rwKXq
q+xWig6B1t2GyYq1GMYy23iebexzagRPbsNmD3HoxM2WqhIaAoZZbAu0nv/7s/95nJtq6oPp+0un
MYotuYz//ZUa1XDXISJFyAY2lwZfkWWD2tqmaIWFaQpDcdFM+FlIiEUQZv1W/v162F6VXqme0iHt
rogrfnc1tz0aFXVOQ220I1zd77LAI4s4gWrjuG5AGRQ1n1IwWw0QJhtZ7kG8sVuEgK22UBWAappq
vpFlNolWlWegr4szNB8bP4zuz96WQtdZjtMacz31qAsLKy1Ps8gaK1YynmTbUcgBqPDENqlTkBDF
v2qXml5wkodCeM6SKlmqgYcize/4QIJ7pxk1lY2oOc5iMVrJdWkR73pFw5lbhORBa/u+XXStiulo
0Y7I+wA1xaStfjY1PjPSGOjtVXp51bqwhV5SO98VyC+98EDpp2c915/k5wp7mNyYF0+3jzmytAvb
ue6p6IEUQRb4Uen6vMjtTtDAwEt7m3sNvol14UOk/ZKFd1lzV2H96wtfrZNlZRdgZsu/i/j3MTnP
yXwqvKMs1WPk16x8NbG3lt+/6p1jvM11ra/BODoPQcmjaIgag8K6rrwDQ3vo8yj7prlIh5Ywd5B5
zJZWYTUXd4ic6aV9saoBVZTQZyFs2mqwbZAcXUrJQCkeKGNplY/Lfgo30Py7ozrNhXVK+goSqSzv
oIoA5Y0dwc6Ys3oRU6+8ysPg191lNlH2g6N/i6OL+pbrowuPvjBvo1Sx6jQKIGX3WNPG7q6g2F1U
v6TmnaoPfN2NxAp3YdiUMCl1qjbiILtlRyTg5Cocq2WJVOZW+no1na7tdAP4+ySQpjJWej2vx0ij
TCOhquCPr5njWUc5JMKy7TI4SIeICTgKAT2XQCLU6drLbXs/zTWQDXOI57cq2tdt4jWbPk+m/dxg
16wWPZKNMxuVVjtmkCKO0kJT2mVqnfeCY9awhc04Nou7haYt4RVZ7Ue7sXOeJ5mk0RVHP7jGhOyH
ULL2rMQ4WPZw6UVaptKxwonxwwZ2OjpeuJSfhPjEfIRmb6KBMiQ/KxH3KsTH7qHf4/8dj0Av2qSD
l3hi8Kn7fTOfE19Q7fglfrfE7zCOSvy3RylQHO0qMzZxRH12DClk2Hi8/t2iCtCso0Jk51myXGwb
PQKly/CFEs0sS9sHgCUPt79c9ScIF6G/l5rdmKNdb7CFTO9PMgfTaXACQlJhu1xmET3fpEbQOv3u
EzAg+lsNjJPMz/BPhZR+X4fCGqg42WEL0VKejvGcrFyjB8knepyyL07y7H6QMYDHqkcaTQxS4Txv
Pm/yJvQ+ZPB2TRRVULd28TCQwX9dTjY98SPwll2GJEwf7sOmrqr3EfSHaKsp+mKKNRUbbn3U98Kg
Yp0XOpXua472FfnY3/8feBGI9vT5/9/9LvpviOPw++g7UtXuDaneZ6Akoyz3VjcgOkkBZ9cHWkOW
gzWeHIjsvnfyWnN9g7MHoiMAgjNR9jjFcgXnzaaQUtYwvkJdd4kLpr0CUqMP32w9/RrpzrDp9LZ/
kK7HsDUrH6m4rIQeVOIaIxyhpcPz3Rtanik+hVXbmXb3+H81TMYAAPXgwrASlyAiedALn0c7ANnl
PSbP8nxqeTdE63tcQpdQbvDPaVNAhaljpKCANHWBae+RtADl4POvEJt4UJsVhDp78i1npbfU71rv
VwoQz1iEcx2u3UxRV1k3YlIk3IyN0b70ato+zUahHtR8ThayU8a8xIS84rrhVjarSX3H4cqlPj17
3XDDqGKku7Z8aDaWoeY4D6FbINNwXQiYLEMl/JQbOAMGbnkMh6EiMaaAUTZws/ODyV9YtmNt5Qs5
QBF6V83Jl/uL+v4+/mfnPV4N9can8HXoIWfeGCIGom0nHa+MT/4IKbWT7FXFlpY095+9nWje58pe
NIye56Bsv+lYZECfhHMul1+svkmbBdPTqCBeGUTxX/GEUW3dD+NDMLJ1OPZDnJwt3ASXrBT3XoFn
qNr4EEuj8aMT8FtXdwx8DyFABI3f7tS4na9WDrzAUEP1q5jkD/2DppGBlvnVwXfm0xgqsIxFFuR3
ajZ00++jj1KSDMlDEIuldDZjamOUwznxhlVU4q9KhfKTljJQVrEs/Ebk2mDUFUwgGrc4G05zGyb/
ymCIA6SC5/8YppSjdq4E4NJHl9IZH+UrJx4TYWjm/yVb8pCQcl13pVBEFmaVMlbjsrpwVD07fDpe
muvSxD7m/7B2XktuK1u2/SJEwJtXeltG5fcLQiUD7z2+vkcmS2JJZ/ft7oj7gkA6kKwigcxcc43p
k6J+2UqWHyIO85cszvRDKHeHMgzQ1rPLBvb1c8aRoZwKE+qf+JOY9eStfMVxV/IZTgbcLRIJzAf5
yV8e2LlHepHL/utG9pBP7cKMwh0qHOPymJd1g8aksAbweJ0R6K1bwkbUdKLPtZbM2x5cyQ36DOJZ
aY+2JUaWlUy9t00r94d8MHT9tKsJsx9l6TIPaOPxU52cBpD9WS8Hk0XFfU1iIQkQC8OsXTyFBns/
2TzReNb2L27RwMFHEPBvPfCw619IXPnUo2kER9RqIXWJaU0UK+6p0NS9ESVMaeTHzOd416QwuK8f
s8zQKXkdks5rHbkx4dZyfOxgxNQn4Vm3n92YvGGlfR+GvH7SJ3bYyTQnHNI19S2xWzR+WD+wizYt
yM8av0+NyzfMbsluwsCV7TfX3vEnHe9b/mGXLsIxU829b/LSg66LoINLboJhB4siiV4zHaAjXnbt
oeYHebCroNk4OIiC5sv6xz7sx2OGJ9eiiuf+sYa9/WUOsEAtIr9d+ml7arR2um2sxCM5X51Wtsm3
LYjN9L4mx+3QaYhT8lityLRsdzJOBIb+o0crejT/ux5Jl1VwDLpP1/Dmsl2rOMUt0VwkW1eL02Vu
k+OyyEu/vlXit25yyIhLJtJi/TA2d5fWjmzqlVklm0wv2MZrTeNFgRS6jAM7Oulear6YBJ+yqeie
JqTpt+ymfZO9iqD0tpbRMYiPwEebjjgkMqUrAnwE5KndK3ztsXkix0V4C8DO2PSRyE0XsHG1ULxV
F5SAX0Txql+WFPJUszwAV4m5vDbUHaByi02zle942cobyBBOU2PvWIOHoBsVCcnOecC8ETMckpQF
EAQzHCwXd7GRm0+G1vV7GBlQ7p2gfBlylDfFlE67MO/KFzVGF6dFhnojW0OL9M15eCZv0b3tTfu1
cyN8ajA/WKgVPqG2EnpfLV8/mFaGl2o2vE1emv5stPkVkznrdW6jjpmn2X4JWcBsENKGZzfX7L2b
q+ou6oeBFBIjXalkGcT4XG6ki5Y0ydLTnLuqqIN9wBwxD5qP8iBierKjrLOxm7iMk3W+PcCT0PVu
I6USbYomRW8tJtKO65/maPZPU6UHK9JplSWgCLtntZspJ9mc6dDEQY8uJ9X9BxKcc3s91FadrOwB
CxdZ53asrNAvhCeM4bXjtR8U8/mYxy2wOcanqR0uCt+dGx2bRqgkgdrH584u1xW7MrdAj6xbeTYM
dbJlFesKyNxHnVfq/aGOre9TZC11ENJP7GbgIjJHJrwqb3ztJhCpZm+pe1OA2T0ogoC/Hj7EOyJS
LOPHMrBsxPqWn0JwJ0uWFqkrvGK8jQwq1yOK8UyJf8qQNBaOX4mOOWdNHOSZ2qqvfua1u5D9v3bL
Cj3cqY33HjntR49WraYNqC7Wnl4z7BKWkEwYB5Is7GIimj1o2whN5vlShC3Pvm1R1CvZJ4fncGfX
Lc46GdbZue/wBAZQN4Z29pZPmQXwYB6PdTLYz+UIRTNpsjeSaKfdPADzMXUMNQg/jQvSdZrdbDB0
kth3MKT1pcxOJV8jXzceTF97m0xLfx7z+clpdPu71sdHfoDBW5L4+ipBHHK2xtQ5zn6uE72BsqV6
hunhQWpXClqysatWY4glc9Eahy6vDURYpPWeuE0k66AzCHvLPqZe2ycyZ4Ytt8KZNAEVHJJuRiR6
F4/MGz92L677FWw5J/D9EEuffPVxsiCHOfEawla/t1N+R9vZUSOUEgm2NWbhnC+VpENgKk6fTUKK
0KKsuuEsTTwGfqKmUb8gO4huko6dc1ldqiSOab3Tb2RRDgq1pl5a/egu5eIpdyrF9RYj/5MNu23d
fk61h5Rb/ENa84cpTHAoQqD7j10ZDxPukJ/qG/Gc/rP/zEp4lfbepX6CVhTnWz3xSe6Xq9xUrIHz
3wfo32LpK49kbpDwgtnGhvw0cLt2/9SRsnLwYY6t5Etprb8fnHl4glBZfaoX/UNiIkI73ZzzmkW7
4Zv3luOGD6U57eWdvTU9Uuc6B9EoMfwX+NE9a05WGXaZJvcfIitY8aiINCslNwsHmTZCUK2YDjSd
tCGgNSCWvWj+ZLM82GluIZTP9OrdLx1/X8E+WDlZNmw9ATiYQ3zKp9pCF5o45E+Vbnqf4C/ZGh2p
f6Iq1SqCZMx9ZH8VVrNel4eUjYLT388YWQbMprEBVEPb9JV4o+qNshyiWr+BHwpyUYvZlrYMBCZK
N+xIp8XWeayth9Rqxy++y6+Kwkzi/CFR9W+5YwbnqCua5VTjMCiL10NC8P8si/jbwvRA27iF7DSQ
KODyl7BYmm8qIkl7YjIvzhil/FCqeGsL2VyukOGieg4LGaEBLhT9vbM7FS4+kg8pEr0e6rRFsVE7
X69V8gyDnPEMe2M820YKxdA0Lz0ggTyEpo2fW5ntW62Z3kay4lZIi91z0/X9sdCg6Ue5mj37pvqK
iZz9nYgVgY3wpCvNi2YozZdqrFtCi8HPIojTo6wqsHS7bcd8M4sOssq2fHUTJ0q2ysPOAFk3NOtg
LBNcJaxgKfWw5aziOhdP9h6PquYUATlwF0b+XQEWrtWac8/Sw9lXkdNt5rHBlzEtj1K5jpwMYakI
DoBw4w4bhDdJ3pAkGhhPtaoDzaNkELG/lMA7fTNCUD2jPwHckoKfhtXsYlTjYxjq+pcpQubr5rrQ
FaNWg4a5rwFoISymGI1dtNJSNzrIH4AYZE0WtArThTc8hAj3Zs8ujiyoTheHYHa9eKdheALLk912
codv0DYAIgXXjr+e/Avpjj8tDU8Zt9c/q1WOSJTd+U5WAfsJDkEC7nBq4oqtW1Q7Oc4jKKetaj1M
TvmmNPObpxjtfVhr+q3Dk2Ah62Enwgf3w/bQxnb+2vRnZyirN8d97HU8rsM0mV5Tg7eukCRyJt3X
fwKPdam3ksrcE2OA0RA7q7FQ65t8RB/7LG8rAXAKqX5QosJhmQb+AhWErJHKiFjTvM08xeHyr4a8
hLDU12q9kw265wc73/LNgw5fbQyqJxm/sdJlOFGQ62Ja4F1WTyAp5xtNQ+4idr5t814LXHyq+OkV
28HApaTRKu2uqapU0HSzHzVWD1lg/lSV4cnmm/c6wlsBO6mndx6spl1rmMYej4D4ZkixfcGkQ7kd
c5hUFmSMM4HV5lQO1RPLQ6Csihn6q7mprXWPLd4XedDYVbCT2D5neQck0/XDnRtZenJGyaFtzcy9
J11DvZXfyDi17/n6qey18h0UbbKE5M37MmvzOhiyTW1x558cBcvhkbmlluT2IYcOtdHNMH8iaen7
4Gf2d9F1MJtsWYSJXb1j8JPse7bCbgotfraqMriUcH0lYiDqR3Gw6vDZJ164l/UJMmJtYSffa8N8
qb3JYSuGg8EzlCxKcTogWpwClb8zD1DZ6KZ9NyNwUquVjmfqqoBVs7nIkS5peE5SP+OmXq0ijymQ
/Ec67fS5eG2VAT0DO75lPwYnPU/4uH98g6B0GyvEu1CD/mzI9fKm94L6eK1vcrc+imt4U11sqhlT
u76zjPMoDlldKpBNYwIWKTkkn+oufRon2wWT8iYb5CGRI+QpWIh8mcdOue7q/uOC0RZzclRBoWHN
705nmTtfEI7CvoEwKX6OUehgDuWpZK00bvikhtNW1rN9T9AKD6+NLELqOsR5Uj/iQZCe5fDaCZ4v
AAGvDM7qoIfO2xR65INwQbyXj4lfFkeW6AHoIldF6Nt3SBGYqUeoV2lv2T4oF/L0U/ky4FOb56r6
wjDKYgdS0711lPZOfi+TsHNvkbzdaZgwnsZ4yID3AbPLsrI8N2POSqiul25lWY84azb3pTNDCLcx
D6sC9WCzpbY0XLV88SECr1ssHrZyUPdT7xAXzEepYY51z7qrEpIh/Z4QbzdZd7/bAr+wLyWuwIpE
C2+GktTRtlaSA/h0g40H7YAK3IJzOwZf4iy7SUU1rPJ5b/hIlb1ubu7cCrKDOeNp96rAPG0gCt74
szXexXbWcwsP3xQzme5k1aU+6bYNS8JzSEDtUs9HjVfc7dkPAgByvsRowiE/aL2/w9hLebXmJF3H
eVycPICoZwj15cok2PzVMgHkhhlSgpa8Oc/gnbIacXc8DrWtYSm4RmQuZDVTj767rrJjduXvL9Og
1jG8NZM5/9Dm4UM7Qf9b6z30JcNsy92npWrE3uxoHueWhdGhHHUyQa3cOhkxMGpNjW/kLYoYXXxS
i+lF3qJkVaFqJEGx13q5k2l2XJ2HrjnVsb5jg814a+eoY+OqCW7cwquPjMZgh4THZ8wP3+RC4HfX
CvUsFPXoo2vj+8FmNJLwGdb8tavXV85pNpIfckaEQXVwmRY5pnJDFr6zu86U5HRpsjXSU6aE7Prf
GSul8lgFfnIrc1hk1krtGPXambwClS55LWWu3ShK6+5qX0cy5wQVqGYMmdZh46CbKwelP4A++mca
+K+GYdc/TL4eP7jIBzO7R2QQ9g/i2bpM58jdyqKXqDgLTsFXWZJjmqJ5nuIpPstBXua3wOayeEU4
U8U+ZlbX7EsH53Ymx4VdC9w7RchVHmSDPGPbLjzZWUZG1+RNC9+K9e/9OhDzLDOugP71hntfmuSw
uh4iqlnFki5NmRaZQ56ukxqVOq5Cj2QIBd/+OMHMI5Q1rDQuJ25ZOS9Wmm3LDm927jbWfeK2yAPx
Wl8Pfhu+1+Txdi0OChZxf4spxUG3gKt25vhDtsuBNnysZdno6S2g3r3D3PCLEwzdgybQqfL3P/Ms
LLGFWSh2U7x0s5B8dcAKZGuRgje124wbwBhFT4VqrtscPRJJeBCMw23d45FrDK33poeXahUM61ZN
0o9qes+Kj1Gbrw1g0J4acedgrdA9UpAEBFmITEiapEX0sS5bZD76r0Lg16Ap8Sq6v+SZW12BkM4m
IQeb1H/cFOBCwgrnxtG5lSEARKQLa/PRbdqfAJKnr5bmswMzvjSYKe1moofnAiRCsZ2o63gcJWye
P05ok8iYDIuzVKnJItzm4ixVanMNXEy2sjbVN12cZCvTwr5p0NXu6OAp+5DFyl3FayqPUd1dilri
jP/IboX3rs5oYOYSxqzYfOVf9UaEV3uMoh6rRb2Ld2GtAm/023Fnm9p4P5APJFcU8pB6ibXSK6vc
1CK/FnD0xC7vR4/aJAM3Fz1yeyohNbIOCZ3qEd5zfm+YsEkaI2rOzLfiR9sFNSxgITismJumS9tt
M6MlCW1r4zLrITOl705xVoOv6+0G1pDYUC507QYNW/iQmKwBfB8818WId2qUVVBjCiNbI9EaKLRK
D9/UcIOHuQnWc2Und5Pd5PvEZ8/7mUh9sgtTYDGGilvBRZJaAPsjZkHZkWlLsgw+9Vd57s1VN0Np
JhfcRQBJLm5QKrBOM8hOsiglkBZ2R/gMPMiazCsBWor+sehvadhCXPvLLm77r/2NLE8WUYgdaC0s
XHvH0FdK3sxsWHhTv7loqItkiNgWFTFeLVJOc5pPJ9wC5fo2V710VxLZWkZiuWu0Tk5ehnOSK2C5
5nXyGVeSKr2T/S3MApmwmPbOBm17LAb7DcCS0BCr1WNc4WXrFShoQTQ2eDBOSb3OVW1e2g1zuctb
0DN7Jg2DWYrcYYTjRMYcAADueKuAJTw4L62+d4GQ3PSpI6RtvG/Fjy5F2Si7yR5KZq1qMqW3tVGT
uy8mlmONIYWXmcY6ijz2Zn7PL+UZv6L86HsmuezMOy9TzsuwqdnryWwT4Wsi8GP8NdspIG14bsaN
CRGdcDZ1nw7FAAUs95pLl2vDNEK4WvD9N05mar77GbFuGRMprKC9yCC6SAPeLxpkzN/JSRglh5NK
x4+GS28ZLZHNngieygZPw2TrR+GmFU7HWN7cQgAxt4NF6oP8h7XY697ERXRHvosD3dIpN5AErcu/
TkGVuczCqdwPyRjcTSEmIsM0fQ9VBcy6mMNHEP2NlZ5nwJpfohit1DuaxIlMCxb5IV+QVawSRP5r
H+CSRSqbG2KKl+br5oDsXWWzunTBjF2WB1Oo1Meex6Z82U8rBlxZmBFEwG/kW3HNBdYpMbbyQIHd
vFI2pg1YDq6qWGI74zd0Tyx2MffULHKUg8p+hjgTrMe0ifcDEMJ17M0kxghJVpq6wRnN7WqoSggM
sqgo9Ur2SBH7u24m2LGReSMPQ9X/zNm+2F2rVLRRN8EUxntSK19lfZ5p5BDYtTD0Dc5ulYVneQbc
a16bGeCoa51sMHUrWpZI3zZpHmRHPepfr9/pJgNbBwjuNRI/hAhOOUmqMiebhBl+vUrvHiFbJsTT
C4JAPuzdkdX8Dxu4eDH6PyBlJQt1cJOnwcittV4YzUnVkIo2pjdjsw4TQDMmgBauHV80Yx7YqPMc
189SUCZlZD7uaVkOzYNE2XGRdqW9yR8A4IdofYvuNhuid9OMxFQ9TPeQMvqVLLYodVZ5ULo7WXR8
5bvjTtGtLOUPs2fhRSi3ReYeMFRrA+bJDB3zM8FNmovCgC93ZxhDUi8rwU7KtD46SM4SYcR82YX6
RhU6MZmtIDMa5NnlUFm4aCvRo6y/dlN0v14beVWT4FU0N3jary+BjL+KaVDvBtPLln3WBA/cUOIl
IYPpH9B556kJG5Jeh3DhIJv6MRvjz5SfxgvG6QWJrkpEgKd1tsBN24OReCb+aTil6aWSbeyh/pF2
uZfu7Yyt08Sqv/b6NA5fZ4TxEKLIjjRxZ2Ya+XG4FotoYqNYlnN/wlWEFca/9ZN1ereGoBCc5X3K
FjcrUs51boClu5A3pusNTLbKYuAF+hoziI8u14bGgh6imbdBNRVrn1TZFSTa/JLzLM/i6FaJnPL2
Ws1t6HNXZab/r66dlVafurZpdIcG9AZT1Ok+6RV1M7hWflLmYTqEauvz3MYSoWsLfUWIt3/q+6Fb
zMzI3ltu8ZfkIt/SFoadlxBux28u/nIv9VCZy652cQtgUxBPh8pehugL3hXAHOnAJmSN+HDjR72/
1wvd/MKimDW16EE+0zco+cND4pXd3vNnANB6Z7x2JrER0WGKyTjFo6O8gYOnnx2bexlycuXkctM8
K0JodD107VvXTNnpWiPPPnUlq2uF79i4vNaxS7VyiAneRXVTbjoPsYpl5/NDj7fjnQejEznz/DCo
zvRQNlbPylMbD7Jol0q415nboAoM22pp9M+aPtRfZKMp1iJjym63LDJr4wY3W++Xrn4Lp1Mh/0g2
1g5zsjYLjgh6Ma9kw+sGhBdg5yhu4QPjX01uKpveojRrEQfRJZ6HbjcnyXdZfznIURjmFMt5Tkxm
VWp+KNBMLeyCJaCre91txy9yRYZN/wLMGhVSYP1Mk6WlqPlPKOTAY/z52fNMnY2g2rxBpoeve6z2
68v218x2ZO6vEuFk5Q2VC5gdtW3sedMrAXmg8ThzHuMuml7deJ2JXpOD5fqll6g22Sn5s5cSVcrn
a/3uNfegvOW1fr1iHYUrPyPPUZlWbgY6dx5j80tXxPEWXjIpB6I4Ixb60pOpjiPsfI76npIzYaym
2eUCzxqyxRU8zPHA1fV9IJrDYOhvtL49yPGXEUWDiQ85dpsUkiUjptXQ44FzyaMeC1QvZY9pTjKO
7OHH7PcI9HuBpbucAiPdh08DiVs2p6I59MOPZnZ8yKIUo90Jo5tYr+57rFw1QHctaZUDIcm/YgHo
fY+23Vr7vx7t11gANiPHMtetvZwvyG5VrAyHEaLOv4UtEs24m3tb3dW4gQ0L2QXZCy4KcsH+u1k2
6HFRYPMhIiKyFVDlZfDEhvCvEfiuQmJnZQ6rNjnOAZzuy6ksl6JSnnVvuE4qB3luKmF6qbWVnP7X
XrL5rz6yGCg9yW1p8pZlXn35aEOf/zBiqODEBz+2H/7tI4tdCjXt88sg+UGu+xVywJDlcKCdCRJk
GQh3JtVFlRAU+y7SwyOCqI8D9hy0gn0Iws21tnYrDd9a0fXSQTYJYkzmYPhplNa2EUKoZTfnz6pZ
2Ki0W+d+SiIOPrRxJouXQsT3Nnatw6W7Pwb5Hkw1THvRPxYHtTHYumojfSVHyIYgUPKlI16mr5R+
55eKMM5BtyAcD/Tm6OQtFjFu74OGdo0WjY+ozewkwKlF8dZ/t1iyP0kWxICGlZ805W2bGBWakDj7
VhP6z+NS/2dAcrWe48wlHYHQqYe0eF8Y+qJSvfgeS1MDkRH2UpuP+b0yfAVfkLz4SV/ue2FhIhE3
Kj7zTjBmi4owxyYfHB9NTZ05O31KD3PZEwvVXGs9RQnucyO2ZmWNvV1h23xhHTnxazu+iYML9oEH
urEQJiJiI4GJa4JJJGnZ7B3Evs7srFrLvQPZQuHa8qvbrzHkALIFkuQG4ate5Ia240Jqd2U6dTWR
LzpEgMh9U8gzxt99ZLPMxLb1/D/GgSDBOtxoHny29B7twHnVpzr75k0FvPeqecx64hdoqLxt0RTB
wipQ7BH3ig5o9LCDayf3ZcotnjvsEeTwMRaubQ33/3OPzsqemjpusbjsmtsLw2ckf6nvUYW4WoiI
WaJ/RB1QXeX0Vz9V1OUYtW9DtWFxj3p/k2tlcAqVsTgxqXbWfVIrj4ZBHgn25/4PCydvzfhhjC6U
Tq1SH1MxZgrn4ASLpzj5g+kglfb9R7IlPsZ0p7/GyNfxBjwnYzd61rjBn9Goamv4HRh8iiBAN3oE
AeDmGux1Up6H/Ec4JqzNRMkHMDIt5DgW8/lpKjCP+d1X1l+6mP5wY5Bm7rn9TtM6+3uiW28FICCY
m1q4aSq1OnbGEOINgEqDWK35JrpW+Twv/DT7SWTOa3Bedvp2C9l1WvO0xm5Cg6TDXbF+iGvra665
4XuJu/xiGLXyHqvd4RhAZ1zJ7bhIuyM0YP0TN8ZbFPcmuiVt2qk+YJlIPBRxPSvZxsBJAURT/Jh7
7B8qcbMPVMckJZXwG08sUPCN5lQrO6yYitqT+dx2aKFRfkMmLAK4iumUAVdEd5isEp1d8zlS4P/S
0HZWchKObcvZLa1jqJkPjeFHXwbS/W7Zxse9BYr/2xBi2FP5U7eXRbt883X2yYIqh4megprkjhK+
hQObmq5lNOcodo1HfHK2sh5GHffBxGMRLS4mXsRFBbUAmm7v6qL3j/Jgu6kPFNr8KFZTTIZPp2Ou
9btLjWojWrnjuBh45+up9LuHhlvHoR1xkpNFfdZ7JnJ4xQSJcoNmpX/QijLDgg4zHdmIXRCbcpa9
lI1yUNLrAZZiSrH3zY4VjFmNfJVmDPKc3vmiVEOyJ70i3IZV0jzbNUuQKm+eelcfDo1wrxP8wlIc
XNuPDtwwUh4Vrn0vG3JVQSPuwbPQfL2Jl6GAFAJ9CbeXcuZq35Oicw6+xBmKccCbl2Ybq7fyKhDP
9JshLjaD0hWbnjTZA25S39soyb7hOPAc+kX+ZPaVtm1t7hxxPPsPtVH8W4dqzLpd3rMzqTnJJjWx
hSXN70fk++gnPbSQZu+TyZ8a79GA9r0LIv1paLBhDTK+EDHPrW3Z5jrojzE+gVcnV8QYmvuZZHPE
arr+AiflO7CC4aYUER95Pw77bm3EXnfhiVrTAD1h6O7j8QmmfoTVj16grE7dl9629/JDkYnCSjgF
h9znOIswO8tPqlAhuGQnFWpo3MlSXlne3o1s4PiiETFH+wVAw7gcy1DdXuswC/x7lGXozUIOkN2s
0cYPiPnLfzuqzwnpkBDcCDkpAeTriEtZvEY9dUfuFv4JcWT4MBTevLE8MmbUIWXCiOcVPyaHrx7r
ARQhsboJ2UthAiskISOt7OQF9422HtiQfLF61h2hOuCU1Hmn0AVq1QuS1JyqBMWMNMHRkhuEQTcj
DcdP3WS97NZlIB+I3k6vFQJZ2S3Qko+rjb+v5oiryaLoVqI3X8zIi8++yRo+lRFIHhgvNgGjzegA
0UKPx1JACYUNrxvcatgXPPl6upT1VtI3xwmg0DIJmeW37aSt9Kks9rJ15MNU0Cq/2NNo3tv+iCyG
i+kxcVeSvoK1LJYz8XDFrf2jLAb9TzxrK/QrvCE/sFZA0OxFHUNjnoMsfoWmBtrBrJ8nwGo3QLlb
UIFV9FqPwGvzvpi24CSiV91N3jTF7O+c3CVeVCZ7Wd1q1bTPRpxc5KAqGMklLP3xKFv/vLYaF0zZ
xWs2mfX52mD23zqn7e+Sthj+7dq6eAf9LPIUf1+7y1/VgT02wzjNjhFCaOGgqu3HmVFyH3EMRULM
wptszPFslB3BZvir1EgA+4neAFZpkaNHN232Udfdk3kb3Zha22krOYScoIUyhOZpMCtrB8j1OYL6
CeZTSQkfgkvq1drCW6gt851SlKz+/VZbyT6WZ7ln/dRhxJ4dDc19wzML3IMYLg/J7zNzttMVOy95
Zo6bXKCXQpe5S++E9445aPdmqjyweoaLFDZgEkpckqSkk9jaX73kYNlLhW4PB9Uxlyn3rINb1d/z
wYq/ipPy14nJVoGskSdz2H2XJ9qvE9H5/9Tnf3oJeUHUpWf+pkwRFVhYylBOOyYA42uRj7s0b6PH
LhMRKC0qF7JedvMNQAM2k6dXHi670E/jR3Rq/9HNE1eT3dS++9St6hUWTSFY6evVfr/oNEGrH/+8
muup7Vq+qEWYa1Uq2BeHEUZkyUR+gwxkyaJltspJhrlSbi+XVolbuLZKkMOk2P9fx8q3IV9IXpm4
uHK6vu71TV5fV7YOv9/GFLX9lrxCZ5lYLpoJzztb8WDeqopt3sqzuMELxU/MEaMW0dB3kbOoPF1d
5HM7bmVHXVY2dbVK7bo5Xwf/by8qXi0oUvP2euE2T2KcRsVr/r7wpe7/clE5PkVYd3m3ny6qoSRW
nfDzuw0NiAOBoVz+BJe+f3/8338XeVHXVsetfOPXz/z/uvCn1899O1sb3UoC8PsweenKWMW2EPye
4uKhy25nuJVFkuEQfGQ1zpWDwPGVrX9fRsRHBIlP9ij08NNw7D7/Y7hb5Z+HN3axlBf7PRwHknlR
xo16Djo2MW0hck6Mr9k8Rd+IkrKMhUgNM9IlnRADx23p98lDQNj5X7omdvPRdbTJx5FdJ636kQzD
0nSi9MkoTHOdzqR+4MXqHhH+IT/Fre5xFntvdT0NrEgWLTf7HwU8KGqybNsyPVpoIqwxi4NR9v5S
H0zMxUQcxKp7cuegAZo4vT7IbrLeCSxsdhSdkGmPXUsHlfUoz64HAw8EYo7uR5drw1+dZdF3jXKZ
OWgBiQIP58SvyXgIvHcIww1glF/FGDl3gX7Vwe+vV+Z1QUQBhkiKYijKJ2EHORyYPFoPPiQxpHI4
cJsC5gZAMv3CpjzJyD9hJMaPpAC3j7XyLJfdslAqz3JBXkCp/bMlmT51+3uMVAPw/fvPMXKiaZpG
86g2L/LSdh64G09x4N5Pz/+Xgf/6nvAH05fhiJOnqnbFUj6dMCxQlmD9zYN8hgHzZELWvyBDy06e
O/HtFNkKYWl+7qVpZ3Jq+xeWLx+91Ll+T9s5RwWnRgAsR23vqb71EA/+KwGl8L1TkWzNxuBCOiWZ
fZqB90n4bVz8GFW3+GcUA8nH1PYN8IMHN3RfZTtKls8D46CChyOu2Oc/5cABFewmMp6b2eoPTeJj
Zg5bCd2MRmKVxSNz9J/lN1iJvO9tGSTPhAiqte4OyZnVEhad/zKmGp+lNcXvMb0Y04Z5ch6rIjs6
rTFv9GLXmIq+YdJR4Sbk4iuU9abAJ4Bzr/mNhUTV3lIVlAspKMHCqxdlWfji+/RawhN4xWbeXPZq
l90bc5xs5wQfZCMT8FW0vJDH1dlbz6bwhRzH5LZxRo0g+BB/K829VHIpURovo3ic7pj2e/sOruwm
w97pyS69V9lDs/TbwkCpWXZflXwy7hKR6TaXGLJhBUDwlpKsL8Ji4tbMY7VUW6bpCj6TGzPV/KVs
lgdbNYjeZ8p9LbvE8ctoY+yNKCI+G01h76s+UHeEOqYbyzPTtevEzWMzYYsTotr7CnjoXNRifZaw
jjdN9WdZTM9On8Rv06TVyxRl/5fA4L/ZZi5mJV1fb+RvWx5yuxwBzfJTd4p3K8rbUwmBba8ygVgE
bEq0D9ME9d+7VXq28t7BkxZQ6kUer+TaxnG3jTR3Pjoy0xcaXrlxuljBB3M2bwgra5Bao+AY14gj
p659qgMkkomjj7sYotmD4Wo/AGQUd0GSTMtC75ekthLe+/OsMCcIQEHS4Rkrzv5sZbpIHYvIj9Y/
+xVqw+3JxS9VjPq7b8ioWI7/85p/v+J/1y8oT5kTqNU7AuuURBdT/cLTHMheM4zQjSnaVtbdjgU+
9yl2oEu/mvt1xJx6PTQJZbzStg2LwFvZeagCmF0qG4t1lWhfAHVlWwPQ6rokxgIY8Sube966SIx+
H2Zh+aTP1pkMm+ar5SYA5sFWnW3yEe/we+oWsiHNuNlOo93d5/iinkob63N5JcUp96jAG3jkpbVr
K7PfNKlj/GOaq7ZCxAczptqONs8ckvie2IEFoZBW36UkPg81Z1tk1ryWGSN2E4RifZeepH5eDGpQ
TBUhUT2wUTOzsctZUNbkR8fUjbIuQMv6qTVxGuI2robOTh/Xau02SH7QreNIsJ9n38YzgCA22cgQ
Zxq/esCbDGOc6kduJ/Y3LVDOVdVwh69MfmK9gUphQuIapx5TiUDFUyo+jkaJCsS3vSV+kPWNNQdo
9tnAWne2Ub2VZrjNs9j5NusKKRNOOX9xZqjFrKO0bazV1SNe3j+sOfbvnDADcxyT1aHr1nsT1Ow7
e7X76Ad6uh6qprzR1SDd664S7Ad77FiZ2tHayvXoySoNbGT5k3xTZh+7zoGItrhSk+bzB/w9woAD
qlqTLHWjt9moGsObIpz+i7HzWnJbScL0EyEC3tzSs8n2Ri3dIHRk4L3H0++HZI+oo9HO7g0CVZUF
tgGBqszfoINpjvZXi62vyyPzjSp5d7DmETvEoHHeQ8pR5sHLbgV6O4yl8eLZt6IWLA1gbDIyI6i2
jPwWlt0KQHf8GPnXHB0yJgwxnojJiDZKaXVbSi36Z9LqG2FnDHUVrissPB/+3xFzVOQnkPV12CIc
tcIfFrOQHMPoAKvMgb8Jghg7l0u/T3AhdskAr0nLzRYoYzZeItJqOKlVWH6qMLPfkWLrWLGN2pNi
KOlHRGE/tnnpvmI/3u2TlqypVpv+sxvk3y4f0s2f23AeXjSKuYcGkOIeYXRnbS3sQUB+D5nhhE+B
kzaPrTG8ULst31UNKTGSE7xNl6YGX2815Il3l7mh9VKT4JX+Qq+c46BoLQwSq3xHtYASEmu0s4x6
7wV6fu+dBhikUnGJD12veO8skatrx6PMgU620welemGbWN4rLprC2Fpnr4U2mpAmC2SzH3mLbgs8
LPE/5WzWB87C3P6tL04a7NhLpOKuhTp8r8tNVkw8Kn6VxqTwJU17LMJz171oUJPOlT6TxMuzl24s
IawsXYCZW+ouy+k15NqUM1fBybqD17b5YyBViwFtdUy2MbqFF5JX5XhCxHo8NUkwniwXtuGlM6qz
daXp7lEGriEy4xInI45MuY5fw0GOukg6BMPmt2vLqZcm3grFxWkTVZp14qFineTserj2JWH8SuKW
OqJV42j4t5BrX9P4/4lpreAybxrH7y38zfcaS64KX8MvRZqp96X5GCsj+JrSMI85UpgXmNbcZRjQ
Jxn+YEC8rqVcOZO+JcIGdXWWeq70y+HDO+A/o9eBP8vG3sMHa9PyjfRITsi4KN3jcoklT+uqm2tf
B38I0rvyVf8liC+DjbbzRiW5KOtLD3yhhAdy0x7nfhEQJnO7a1xUrKFJ9emekla1urSjKSzuNKeG
p/JrRPpgowcaLoV6cSdzYhP7yUtnCMt3G3dorOMuc+83XfjuOkO8VVukLsauG3BjSyAPg2H6ZPnW
g6DW4fveI6D0EdomA84cIQltB47oX0JrTbHX7HXhzfppA/B8aO6t0LLWToxb/FXo+aLvTMqLXAED
1+A/BuQCaRHP66afEkT0QSsKzmcAGraeB3C3cANBJkrnFa5o6c24toMKIOVfAI7Sd73C9aoCFxqc
aTyxR9yYZdrt8xHgqeba+RM8n/wpgXaLf5ti8y7Liic36fOnev6nsQPvQRrV4Fk3VYalhWPpyOvr
FNeBzofudig7JVlTyX+2M2M4y+UiwJ130OF20pILXD81Be6+rXpI51cFf5H2vza9YsH4eWa8vkr7
y2iDCmWW+d1N6NUebFthrNe99Q3vjfTYBoa98vJU24m2b4e9y0Xz1woac4+sUrm6iv7K2SWuu7XU
IbmEXrtNsK0rylPyshsBqa6TScNIO9MhDi5Nr26bo7wkzWH+GL02oyW4yVXr6OjL0s+vsUAJxx/g
nv5JjTZ5jzJHW09zZj56WrvgVkkH+LXb3ug+XsAhVoNoUtkmvmhd+YrL4bCap7H4Z6ox2NRgEq/K
mrJBGuHnI1D2HliA0/Qv6Vx2W73LkBJpgh7QOsUHaPrUqJZRDR7cQ6fUfHUZvEwgKd75zXSZrlXB
QIESJmcWhtmDrsClqfIKJWd7hMZX4GxZ5/4BXM68libwOO1Wt7TP0ur0sntuXTIZRAaJpr0URo+e
sarfX6IT4LO530830TKod2G1rZvR3EZUBERCwcIlYV06bX0jTSwhHg3VCx4xCspeY2fmPYbuQtXH
821XUDkZh7n4lMeVtffmsN/2vD/OxlD/zEMgVHIwCrc9jhnbxh6VgWt/+itC+mQU4VJsNVXf39Zz
xXPp1wwZ+KN5nQaIjuQ8jP7NH3EScv0gxwZ5s8pG7bMPFWB//VmuH369qFzq0mxAl+QNMt3Lj/y/
P8JaftsOJhuSph1+dqBBGqW2X7Ipt9edMWmHvlEsEitqvdOxv9mqsFdfgkjRjznPgrU04eq7t4pu
v0sLWwX7KenVlcxsl+lqAIo+cKtHCVB8H8SSaU/naLbQDyz5a1TKVN8CWd9i2IfR4pSFD91ySABc
bWYz1DbSlAEJ0ed+Z7pg9a4TQg3qNaVWyG3LRS6HERm0us1bTFDi/CB9cqXiPx+oO+G2v7gYjEl7
RmQqWl/KpZ6LGRtVpXF7aZcebyHW1d7hWj9tVO0MIhxBs6WaSmYhe0RG4BKfK35yrmL9WYqzEhA0
6OeRpkem1NKVOyhGa/bG9VmAregmL5LeZD9u2sq9iHfLqN72aCfK6SVGTn8FCjS2lsmXgQVMGyT4
azhzYG760YzLHagDlBva4MYwAkxzmzKYTp05R+VOToHuTqdQ0SDRIz5GQg1B0h1Uz33hutC7JoVn
Aoorlo3FfIGQSRWvCmi1EUIlQNj7Fn3Ma9+IcON19Hr2/xPX/2Xucr0hAIEhFslBoqO2yrYtKAvt
8x9nRZPon0fVzFZzpf/X6Lj0zcvo/46TURIWH3F/fMb1c/+Mi9BgKxDiX3KVogMyWu0GW4OIOjv5
SrzXkw2sbrQrl2aTN7B/Ogdz+7DL6vUS7OR6+CiqItdguRwU5Y9gGdXbLyy4uodSM486vt5vcT2M
dzA3vpXu1LxFeN+dVHtCk2gZjHDBO6qam0L2ZDS1E4eSvOZsZTT3LGz7MhsxgCW4G+cFExCWNywp
67c8VkB4qmPAY3sZjdsnE03eB2kNTQ7F2xqfQ89pX8HrSG+Rt/ajj2pON7kePFqkbBSjjnZKHnVn
CrTZCWMzHJIoVD6pUcGexmiNL+jsnBxjMH8aXb/N0ab9BxI91k7knZ5Nq4u2TfC0iOVhYR7k51xD
g2Rp6QoiKuAL4B9LO570loruFG8vzUVBRc6GUXFumsjYX7JLgTJMm3YaEIwbNJh7aEfjqdfdmdGM
TOeMrmO0dkPj2XMWL3Ffq8Id6QOWobLW8pX5Z6Zq3g1rnXbFPjM5iQOJpRbFrh7meivNoFV6rEKH
nzNOG1CarJOW+eWzeJfM070NQfur7bF0iKrSfo0zY9w0nmHdh2VrwvfUrBul6IKzFYLVb3WzgJZV
ueu2cMZPVer/GJDP/d4Exdr1FmsGzRn2ftnaL8PAktp1J3g3U3GUPIqX6g+wJcZHlEvL5znXD2GH
PMHsugM0B2CzkouRSTnOxEkN7LZeh1WKc3vZwPBudee2mwL39tos3GrlJ3Z7nivFnME1ElfFQbBN
LGNY12E+bJNCdVcYltVnP1C/G1GAc984Y3rvsx8+23I62XqJcXJabVOHn6MenVsAPnzaclbUQT8v
f2DeNV7QQKem01ZTXjhhA63c48ZFPMFZ+679xW6r8SZsZv+xoHJyNzQmaKtKeZSusPecwwx1YmUG
iv8oA07aeRs9aNhvL31yKCu7WiU+MLiRuk68GCZusiqu7wOkt9eZyl1eTyQyg/JHg0ftqrN7+1VL
sNquqja5M9CKPMaNxQYuJD+7Cd25endL59Vy3fxnXwN+PyoxlE1UBmf0K9SRfCpaYqWFXZ5mxeFj
48dYUpFNQHoKYDFosWuokwYKX9NYOWRJH+JF+p9QrmoobvoSmfO0Sgp/2EUFfkz9WGcqFLtojRLJ
s41FGwYmar3VK226bamxIHXWWXtAswZv3cRa+z6pXkivj/CozJ8KwsN+pLTf04WSkuRltW8qrdvg
T1axj2/tg1O7NSRYLO8lfZNp9pPq8NteIwJkVn6LsEz3qeWf9ZoPOks3fEH2v/GEqArA92CXiO4j
vg2khT/lmmMgQVQpmzZM8YQaM+ul6yO+V4vGIzKpxi23xzlb9B+lqzEUbYOE+jrUvGALJXJ8Mop6
egoVhbSDY91KF+jK7uQa7XduxCJD0wp1J9v1mr3ESggq7FrLa10aQTxVB0NH41+aclDAraLQiLG8
TPL6Or53sGW4RuQ1nFWzisPLz6F37qd4AUgAK+1BA9vpnaUp1V0DO3HdW1H0T+ArRxVtiDdoEPa+
6C19z6sv+JS6QFqXAJk5+ICDW3VceXzj/6dqKrpF1nq2/WojcXL4TXyVtKpx1su939rKDtwmzsR5
9JvTaImXDUKBRXcjMtUNAl0HCJDqWhhFDX46TzF8iyygANQD40PJCRkVpF0A6ONMvteXZok76dbn
ecIjDVmV66hoB8goKjaka38FSzPJmmJPMhRLXre4ddVZ/76c5KBt5SQIsuA5T2xyb6uIDYdtbYpu
dt8M06a2jjLm7exG9RmUTrztoyb+3ICHGBTY9WOMe7qjUftsdd/Yg0KxD2WdJ092j9mdhLArxaN9
dl5ynbWNYejuJqL28MnwHGMzBdZ0kObUQubpIGLeStMz2y3PXfW50PXq2TMb/kua8jbj/Xgb4/u+
kqZv9s1BLlkb/Hk/dGwjwx3ONoQFsIBq92inWXvKBhfnxg5VeUUHC6srXyxkRrbxoERkMqv82TS8
f0oEGd5T/BrQtu7eY1ztKTWp7cOwHDqrRoLRLU/XfjOvc9bOsQ61glg59GPk3ifF7tojZ2MaI5dY
wfG8DqSURG70uXzPO33a8Mdu13qgOXO+SmsN+5M6AM6PRztWHqEZ7QukvIdpBy7VWokSMEIp0ylw
ildpTVrcPP67q15sZJRhvkRJ698T9Zg0+/rXJGVxIpzKUb3L4g9Ha2T1nvJJ948iMnvVnHW92d9U
GRJBMtAUJc5+qQ2cLnXCP4PLzNbvsvlrHJJwN9TTRRBAXmYA5Opsw5I0Qapml7jDTzzV7JPuetap
Xs6aGsTq6rdTGYqGwT75VAcPhdncSlegABm1BlYzYaJi7xt12RF1AIRjYpqBzatGfSOrbz9Lx9x2
AZqU2NINY8bCA++2MdyYdVmsTGxWTwmbd1Qh/nWGtfVHHwCb/xq9zgj8FMlGdQKd+5e4oXzoazOi
9EjA/w6VD7zG/fHjyAcGhvWOsMF4U/iNciuHykO+SFPaCftVYCXXgUszHFkxJgUAy18z/ojjdYrH
pX577cZo3FnXOJ3xhKjqWAFeUFYUaqfqJGdxMJd4Hi7ty+l1HDOEdm3ElnGZIwNuSoJ4JadymPTI
PUSFdmjn2bsve7O+g8mwCuFoZtsU18PdFA14My92eBIiZ+GI2CcSrMbhOtAk3WVuv1zp2i8XKZ06
X/8xkPU12KjlIjIgV6/6lKwFitbOrH6uHKwS46wpD0kdllsxUpwTpVg3caSeRJjOs7JNqKT2i2HC
oP/LJInyHeAvfHv/r5MCqzYfS9v9QR0FmwLXQ72Eas6IBfmXGHbFxrOd6lZXR+Nco2vDNy/UPhuj
t1PnLv4e1jw4+ggfAA1x8EOiOgiKw+d4Ko0EJKnmNOiEZPOxG7BsGZZHZN1k5n2Ojvtq1OdFxqi/
7QI7fVP10gcG7ul7q+2nN8uzTxLQBlm4TrOou6/CyT6repGxyE6qf5ArWuV86BfK7Mp2guJy1IYx
eOZx+UNmWguV0Kpm9antC5xbx9ZCvzrpv5jI9kgEya4arUsGYXqjE1SEL/FoXRwwci0aD5qO9Uu1
gOhmfSpWugsHyx7U8KVLzIP0S9hk4GNlLVA91dVA3XW4z/i2E8jV/ggTSWNtudq/w/Q0e2dxiik0
u5f7ZEJYTq3GfoOTGPQLSSpfOyWpLLno64ABoB0xP3LW1yS1F2MinVWQ4U0V1Vu+KtO+sGpjX6Wh
/SnqjC3p/vmr4qPe1EHYOquKUj5aYVaswmZSv1IFQpCgQCG30000jEHEbWTG1OHuznfyneJkhbrN
TeRYPgomtv4KqcK7NEXG69q8KEMZ7Lo8y/MvWthjEzc3/fDc4O616mI3e7DTKX+YE/SswXS/Jmk9
3Vz7DVwSDxLLvxX9uPFfcZe+Tjc+YoasmqCQGdHWHy1w9ypUnIJ3z/najDHdk6YXObxpl0MyZs0j
N/faTOvsHiK188iC3TqWExQpK+1gaaVkjneWl1eboE27eD0XQAZxfij3l7ZS6V+VAT9MxCOcRxZc
zmOGBe9YheGDXBC2eXWHbNJexjSeRNsiqPx9obV7tSjnn8vJmFqXk/4/J/89JD1qb2zncYguTpNy
b2ThWBzZ132VG2IWN4RffRKBoSju3XzGb3ESPLQOt5BX/H/0A00B8uE59aV4IbWHSPeXV7H2IDWJ
y/ZbShspxIqjr88Pdk+Je1UvOg2zMg67oC+0dT9k00p1MDRKrTB9DeMSZTZg7GKIXCMXczFEtnV1
O4b+jX0j+5UKq8pNbzvqrd9p7S2GJGxNoy78Vh+Rv2tXHy+PAhbCIQbAU6y8KMtOQH+WymTUokOy
dAZJn53kgKXzx5k0fxv+bfo13NbCeWc2QOLCSblFoZqXGHaQyu3skXYJ8lLZyYhrY2mwcRYR2CCD
syAxl3AZL3xDu6VyLo1Lj+GuAgRRHnwUqpDUce6EgBACRD3ZVvftykmoUW/e8LfqdhIxB2N543bZ
nV6ikYReProVSxkDFbT/NBfyWxbNH01B212bgpD7LfjX3HwxnFJzM0ftNErJdEIdSisYjWUxT+lG
i/wCiwC+gzsVm9ZVUlH6acGk2UdzysszheAESPwceDskLP65NPVlBH2n1D6i+4bmgJ/vHbdydlEQ
Wa/O7FMBAoOR6d1rX7vOa+yF9g40kXGE+50+Rvz3VvGC58jhN3qgCL4GbYMOTqtltxr0RRSZxnET
oGv8pR2bNT32t3Jqca33tfyxGjL96Bqjs5tLazwOLZSQqsu/2CQOvtttcRhs3/5cK4hTOJCd0BpV
y1PTkQpDONN7/RUK0OkS2pnm30MNv7xcNbQ+QpsltBvUj6uW9vjbVVNSVexBQDoU83h2EPM5sAJ4
QlTVyzfR0icDchjVcjyj2jqeM9vYas0IU2bp0oMEeuWfp1OyuF5G2biRyX+71mWiy671gB3OGnU7
bOf71eQG6WI0aLym+JuwZeySc7+4Fl9HxeBYRsvOSM5sIj6CR7+MN72D2t3yRVNAPgIcS83s5C/f
RunMzWFcOSWbwGtfIl9OGZaDjPwx77cY8PL9Cj/7sDu6pW7sywU2lUCg2btZzeKxM9Wny8EErGe3
81laeEEop8ZIvlxAWVMPBLDTtWkvoyjnF0+ITMrFpCfNM4RMq0xZI96hZiAQ09f631eruNoF0nW9
mlyg7CaI6fE6FvxXwcZ617qPbjLU+7qo2oe0RrsiitzxbTLg5nphZXyLq3bbShHQDu2NbVXBd83H
iLUudetNDYsUcXZVfchzJ9tbidqfSsMrT5QJ6n3r2DA/xgIDQ7Ya93Ko0snBebbPt9e+oHTC+8JT
3L0dI578xwB3k87zlW30r4vIBGlqXvoc2rZ/lJb0t1N4KIDU3GSJ/RhCS2nWXRUc9Ahwz1ghBjK3
qckuyKsOsJGjF09X4uPs2OVaRjvfqR71uWXDXscvkTJFL/6kvGeRXQAMJT6e+OExOqt3MthZ7njS
S37upDMbjNBCAJpd/3wZBL0Mx8dX4ZsytTP1YK/bVJyl6fQoCKPQ9yitOow+J4twe0TFauen6fw4
kXfYII6Ltjgp45WNSMIX1sovaPDMPxzNWwNTglOUhdFKSwf/Z9rV92WZ6V/nyqxWBYI4bzim6eDP
/emJtee49dTauMOCw0bOHJW92p3nm4F19mHwfOc2WD45NuA49UnI/lChyGn0pXOHZLq5rwyzw9CO
lK/ZA5o0W8u8zQoz3mH73j/2YZxu3KbTXtskQW/f7aovTjG/Bs3c/fDLHBnegJ+1Hb8nnhIFK0U1
7yattL+ij8rCRk/CTzG4h3UZa/qTfHKRgXhVtEzfdOTGjE3JyhwJD16QatOd6tYLH6ye4rEyJD4F
cyP4bEaFTWYGjnpetj3w/flg4ZT8OVMKFR2YAq2VJSxHGkxVreqpr/PuHnowi8ylH4yWs8n0WD06
y6zR4q7W7E/tQmoztBC8UtoZa+GtTQWCV5M26KcitPN3G5fhhebmeH1x0vrSWAsJTqJ6iIjQkfLi
3cLA91cUNTNjLWy2a5Rcy80uDDqwhQX4eaLQo1T3YTem3JPAQfJKtdZFbPG/WZbbcuiXVZM9ka27
DkhwsMy4DkyyFJPO8i+XiWEHn+DzP8huwrYSZzU4eGMAJUzeCuREpN/vbOfY2P6AajiWIYg6thj2
Bv2L6bFf9YzsCUZx/zJkIWRXVdVOMujogEcD19J2AgVAqa0/onWJRMUytTaz9t6081sZDApFOaCQ
o61Z3jmXvFdu+t3er515K2mwMeWhnvradJRmreg/qj6x7qRlpMVKacKMhZzqPM4QdiXBNlRdeC5D
E8m1wqa6XzkWy6+8DatXLX71qb4FqyGc7lsU675oeEev26bWnjSIA7vGLIezhhTgDcq86p5fsH0w
2jne1CwPPhl98N3JsvzdIb2FQw6ZJDTc1yRz5qZfubrabvoYRpQdTNFKKbwOFbwo21FeKs4OAkAn
ErbOrnYsns+471BBKxVEecsbTzfNn44eI2notv9wUWvldaWydWZbhRtdurusJK0tOxaKEthMjEV2
qJrYPMvuRAYkzkFx5xJXyOZlmvNDqFtw+pZdjOx76hHj7zx0j22PIYmojDkiQlbzUtj9tbOrY3d1
CZL4a+RQc4N4St7e5BAC7zs0C/9te6EXiDcgnkp2d7HCMJCUu4nj4XOEferB7dnadZWBXGAdR8/z
PJ37yCvvpKvWjI+I0FyEMaJKPTfm9DFqhF5w6HXbPDlhZOHelGhvWVf0h9oySO2XhvqWT5W6jXCr
2ctoF5JPdwyzv5HRLCp/og7R3slgiedNEBvBs5EgqxspPy5XKJqMPUbxfGlpvMTRkuDTVOpxTo1F
O3Ig/Y3iZela0tjXpqSxHY1Pk1FJY//WlCT3X+ZmMd8/SXL/FhyqLK2XSyXLqHxQjo33PuRHcbLQ
PuUK5QmpzmW4CGzB7yYHKelpcfY1aRzvXlWr6NWpWXUsGvuuV7L1C+NgB6jI/NTHzglA7EDRZSyf
1HHxbhqNT35U4rIVuPnGovbzyXGdBGF+0z+2dXSDrSlUQ9U4OrbVPMEKb5/SPIx3/pxocFfpk4Nt
Bp/VSPVO0lItG4FlJqU5X8K86B4U15++vLR6On4JlQGhQ8Oo91OWnma7wD8dxxDUrVrrxcYLaFVZ
o/eDtxFqZ1M65CurDJyXCI7dNsnn9Iy6dXJe1Azdab6fUqfbZiUQlUEs8aRdhkgEXTalZeyn+yQN
y7Vt5484kXd3InI4FBghTy3PYmlasdcec09J1yKyl2Pr+ejb+raMecOjtFg+Jt5CPTYx3XR/OVxe
vS7nBWihCTgjmA1t61oOilbXTjklj0WqWE5zVoaXoOs1HBUfARMDbcQ7i+0Yl8YnnQfj2i/U+STN
KC02SApZL0OJArnal5+tKDE/uapRHrzAO0yT+0xV8iZeeCJibSRn0Tztw7irb6/9mQrwxDPq+jdX
pNJU/Z1fK3DWlvlygFFhnvu4uHEzrNjCeEnhLPqVVHTMjRPaxk5E5cwOqc5m8r5lrgtXC+05rECg
JUpp6BorU9WZgt0SK4PSFaIoF7i2ce8Z1fRwwXYkU+udJYlgZp69n+emWV3+xaGtfbRluDOA8KHK
9F1U46GZpVuqM9VF8zt1IPCuajt+rnn93zS6QzPM0uisYasmM6rI8u7rooZw15j1oX+vvVyB4TP4
jxRYtBNvnvehcP1HUGP+Y4+85g7uq7WWPokFHIQaZ2Hne+mTA3p7r4HXhggWcKEpVI1H/0sYIL57
kVxHUyZZh13FP6XWBhYEnBWTO+zj5Qx1mo8z6buOguWJEaNMnJPfsvFq5rrdkvF3HmpsDB4cXCKo
a/c6C3r6qKkzUKnRbVAVR+lCBKRVeHHh0d3p6t0lYok1Sph2rjU3x2tfadYjZuE8jTH2w1kVMnRc
32aGVWHyoNbIJSxtimf6Tc9G9rc+iakkpgriF1dH8VL66qpoxtUlMihcc3O9rmXgul0hhaR2bI1N
JVXuvZEdYztU2TcfQ76kU63PZZ7hPPWXCGXATmSI7EtEo3IHhCw6H7su/uxFuvJW2Xi2eXGODDes
pptJD4DD613xXBnQXL0CwwgPeZFscn5Ulc4+bTiutNJ0L5YEohRv1Cw9ldqFhyP3lXR6aqytLMua
IYQhPy/3lAxcZl9uuetMGZfI6+xGd3uEh/z6TQ+yTYWs0qdUc6Nj42M43HnxIg8lsqVsY0roeiGi
Ni2A1c0Um/kZfDUZYzQiV01eIWcqnb+NSzx2U6RUqmBv2vpwlJBLdGMBiU+sEDSl057kYI7wWVaz
HZvlSjoyFVFl21hMrKXTloBL2OU8KKb2ZA5Jd/p9TCZHbEPKQg+Ov8dHRYfKGSiR9jTUbHwXlaON
QLYTYDkopCPt5YDnFlC39AuIu+nVfQak5fRHv0RoJppBy0wZvE5vR6wxFMv7HniddjISTKTk7G9N
6VNKh1KunJaJ523ikBtE5inpgMPQ5D/w5u1PI2+TUwsk73Imfc0ycB39W5+mO1htFOPuj1gVnROd
HNZY2WSI1faQzKCqWVvm9505GAedVePZcnv3jDph4e/KFsRShsvX2mqtEOVLe5iOOG5aZALyKfqR
uWqM+J7+LnRK3nVrrOyyb9a8YMH4Mj0B6IbFaM7DTV3P7i1cNHeDrUXO98jMN6VnxU9zi/2QP1fq
bm5Yka/LInhSGmPmR0gxP8Tg5L4q4ZousXLQgsE+gFe2VtLEgdndhD3gfhQueQaP9T1IDOO1soZn
Nuf1vb4sepYxackYDMvfWr/GJHKZZ1bObd+PKQBMY7i9chau/AZEYX4EszrCqyFCDle9OmkuEW0N
D5+kor9LdDc4pk5zx+NHf61VFeOcoL6rl6RTNJf5w6+xMnHiM/YA0C5I0lo6jsSd6hRU91rUV6Uz
d3LlVq+Tcj+St4QlQ/M6YEleV8WFzWpyNOwZvHTJaRMF7KiPot806Jsystqv3TxO29B26hsP644n
ZVB/yLiXLQLPQW4/BjA3T3gSRttygOyDi4W5dlAhPI2ui6Z43NzLAevI5l762Z6cLspcMvCrTyKu
EyoFThYSJxikINiaY3z6Xmno8niV3XKD0nQc+5hEKjC2INMeSnQ3hhBjw1YN9L0Tjx7K0ESh9r1s
mzpuMT2GGK1+IZOGMEne6ie5tI0896Ebu3ljLQXSojdOgEDMU2V6OEssXR76XTeu7iNkQ5ccuqU+
Wgdqj+eRQin/VywZZHVtss1egWIttnGgAMGMosWSrLU+z5nxkqXW9LOu3tjQUb6rZuvAOtX6Zwgz
arrt1L6NQ7Ckwlz3wTB5TQxFn52LJqxvSgfoD0VY7U6uXfZRtJ7sMB8fRyds75HZ9A8BBjPbgSfi
FzLma6qq2ifuEf9QKg5bPd0avyj0x0Wd3CLN9t61GF01y0HO5OD0yqpLXeVGDLCkazQ7FcVRKmNT
raY7+e1DhMg9VnG38svL3670q+EYRcM36cJPSEV1wkq1dZlEylY65WBa07iyo+zVWIST6ybYuE6a
3kaLlrJ0YZUAEG3yDyhUms6mt4YHiJ9sCNh6OkCDo2GvaKD+SNnWuCvuonGwMClWydJk7fDZo1aF
v+Q7uiDRTWP6aE5nSv+5McLv2jgoD6pao1pRd6zul3CUMtONMwXRCUV28822pzXa2cNn8jfmfka/
aSfTi7C50Wu1ezErxThDoqrWMh0ZW55p2H/dFp0SPes+xrPLZeWHUnJ3Rjvd1rnFsAZbtJbXuKLh
zbUoOMkBZumMfeSTmCqNca4ckijBReFXwN8mzc5lkkT5sYKjh5t/TJILOc5MublnRa978ScFR8dT
E/fVE4u4H2mRNV+7zsHRvNPUexw73FuPm37dsDP6Gif9U6o21Qsc8eSmrKJ+KxOs+ZviA1wGAhbs
o17LDoDnm095l+5knhVG40ZFZ+IUtnDNZzQcD+JKiYa1TYkgtih9/cuuslo56LI8THFTnS8lY/w4
8XVcXr7qcogd/+QBhL2RVqC6zrlBESvMY9Y6Xu5spyHAB2pp1rK6zlL7a+ep2lH6eIR5966up7dm
2m6la1qWSWxn2WTPBo5eCgJQ8kPKQdIHdjc9OYmi3MhPe/kNgqA4JIgGGggFpKH5KpSZIvCD+1+t
ei7C+6iyX4VsIy28BS6tIZtDiZxBf+AXV+VovOqNQuW30Cf0RArzXdJVXV2BYKfAdJZclh972sYz
kf2UUYsa7qHFwvyS6SqxdbizS+DIC0lGDuQe28xJnrNuDk52EfarFlQQqTeFXVRfoNBXklaSAWkC
hKieE6e7NY2Jl/is1s/2WIfUQmGFyKCEJfsSoWxE7LiCHRTtZvbwx5Jwp4inO68Zz9fryUcWMeU7
Bb3ZIQqzByMhyz3k5oxYduK9aImVH+MYdzppLnLcZ3Ssycwvo+ZYuQ+NXh6kJQfP3DsWnnnSoFZ6
hyz1fC8ty3ZaDLNqVlfLZEufoo3fdoAkl6Z88DTuLfO9d3Nkumc1Ufd9gW/GgnsHRFnH6t6BWr41
x7heY/1rstwqbARxGuWGrzbVC4hJBQJoGY43XYN8QwtLTKkamKl9lWEM4hWnYcHX8QJ/8FXHfXC0
Nn+r4XynhfJWTBb8yNF6l1afzcWNYfX6WppdFy6OqWTfLrHLBaOxPiOr19/14Vze5Qq2mIh7NdvW
joE4xjmWgqExIrDPwSvDbmdhZYXcWjQ9WG003eoU+agfsdKBAEBuA/AKDwGa0P8+mpIq6mrlv5rm
/6HsPXfjRrpw3SsiwBz+dm61Wnlkj/8QnrGHOWde/Xm4qHHrM+Zg7w0DBKtqFVuy2GTVWm+ItI/g
3+ZKsIz2eWxh6GbWe7a22RU93fTa+FZ6devavJ/UnXRLz22sWwKkj/s+OWiYtm9k9Ldr3OIAuGXo
Dff64be4QW1A4yvDMQsVp2etbMczFL6pObYaRRIp+6/5l1vnJ/CJHtrNkQr/vDxAu5AtMbIFwugo
O8fHO2Q/WH54Heasxajuo5WPai2tSvUShDXGfYl06xVCl7tzHGv+OuTzvbWUW9Nce+2qJvqSu96w
d2stvi+UbNo1rvmzX6zXXN0c9tibwzFammJsFMf1S5M71r10GVDdrkFoPMiY54bYAYnbTlN0XxoF
rGuHD9rseOp7AZX/SsE53XT6oL6XVUbmTNHMrYx2jWEt91V4sINae69UA0PTxlFOMlqGM2/h2Z3v
x+VSs5Y8Bl7mPclglpy8tHf/+PVxPaxCHul3mesF6CIO5Zfup6cPyns6+f0jGaXv5iLaP1uYMsZq
2+2kqUymBmu6BPHeasUXpxt+OpbinClnK/tyTO2dUwyUHmczRxC602yWe1PZb0Lkbdl04keIsyLZ
2CCwd3p3NsjrAfXPIBINmGBcrKiDLhTEI3uT5dTxWkxXWjJpnqdRICv1L2LOupq3gmmt97DdbZIY
y+fJ0IiUOwtEpcR/1V7UsTvr/ii5BXfC7dEu0mD7KXsgp3KYyB5cWHlvpGWo6F0c5TRRqr8m0IXr
VaTrU3aC4hYwnlW32Obhs2vx0H1WR9d87jLMkDNd1Q9l2oAbt5ucPL+XOOe1nTnpXdfO2lWi+65s
YBRsgxqU89YpJ8TMCue6huYtcJiypY4ssXJA8qo4eFZeYMrJp9mZ+xfqJd9HryVRE+KLjnLPNfbS
juVfyGtRDTL9pHWJ+yQhgWsE+4gfES9fy3kKlsNCaDkNtYkv6nIVGejc2V8sKPe3LunXQhame5/K
1Jd2iqsDnIGQX6ean3HoHDZagNZvmKd3EpHFVXXg+xjcAXCYnxMVAxdy6/n/S0SYwU6IMjbclqtx
76rOLnU0gC3rcTKj6Gwp2usntMt6yjfhWORGcFnRLgJjSe0eCSkTPplSHHjsp2+2ARrNQvrpZxuR
4i78n21hoZDe5N0frE2B9/jk7hEr0y51bRWHoIizN57ZH5NsxGFb0//p1bDXykzFdJzd1T6ozPl+
KLWPSbpiZRcLJsnK1EdOqzxkJKhvHP3fefzaQv8Xvj/+mlm9SZDn5xuo3PNUq3d+WFrvXQ8l2jSU
4KeOVDL/yeTJAVDcV2XtfnM9RdlMXlC+5j1vC0A4qNOlPhL77hCcsEF1HuVK8IHwHgla9S4GoHxX
htr3cpjqZ2E3p0sXgiprl1h5S9TSJS0JlS69w5qq4VaWrinL/8pH3CdhiBwkUZVLsqu3FH2fc39T
d2IBt3bOSfQtTlvnfMt9DSW/aZunh8Cr7wrb1wcAgHYE5HPV5sBbLTlhZnzU0n7+zns3wnm9n++j
zNSfnAGaqwxESRRC9PeTF7eJyC3VqoH0BTNSH6dziKVfswF1sxwi86me7OhLy05BQ4Nq0zZFjPm5
0T/Vc38W1mm/UE+L9rEhjf0qPXZVvaaU8h6Ehzol6IRAp67vZLAaEAKoMtM5yMSoc6ITfuuARRdC
LE9f92JmKK7JXOQ48r3jxdiqxe7fTaRE5zVt/Yvyn7bWp/71PdgY+tq34ukEZskT4+92mt9yBSKT
04bhVQ5RpHytqsI63rpYRoXXKdEQPMkLkDPoAYCpUAsPnfKbXVxhKAera7O7ZDGUk/7eKX7aPo+z
YXbV/Vxo3g6FlfhFDlnLwy5J4vjOWbI70pcaJ6sJ2mdpTIGWXsLB+vs2ZzKHPxzoHeE/CSoJm0FM
upRS+6JBNHyN9JQKAfQaBNFKFnCmVQJ47HhMmWr4Cg/VwMw26cj8LaPpVEEmMWzUJCh7tmJ3y1ou
A3JZuKisjKjTOr31IzXuq8UQaKz6YNNanfmH6kTDHpSAc6+6cHn0IugOWdgCtoz8BzTj9F0a19NB
Hzv4R12dPNozULKlJYciTYxN11HhkKZjxN4dDMdyI02Zpdn6k9IkzlW6eivsjm7lgrdfLqK0UY3t
2nnyu/ll1uz61VUr0jelvu8CfTqK62TuWk9+pgzP6ZxUVBrnk7hO+m0y3mktBStpVilcvXqRrv0/
TnJTuHrTUia6TcqpOvOq0rVthc4+LrngH8R9GgW06DzoaQ4Ivsab2muaV0jb9owSzu+xQ9NH5xmV
xG2AU8JrF1oSG8cmaSDP5kmIeKuyU0HtVfkTEEV3H6O/eIBN0fPwxSslcTEMOTqLd0pq4CWe1vb5
d76RtKk/ZgcFmufGDlsqjb8H8VPfFQ35UD+z/r3s7bPUGrNOwx1VJdvXCjABh336acW7G9kf/Rza
T+WAPKlvJAfpttwivmR+OG4FBp9Osb+zG8gOvyaptY6ZaI5BnTbHv0+SKDdFNUsmRWalbVO1Hy+h
A4BeGxF8xfaEVH6ZvNYLPy/LM+NkUGp97mEcs6YiBNmFjUZh8y9PHYxtg5nwY6FHPL/1Ij8YMKze
+977Y1CC5gfvZnJ33fTFGzH4TepGv5SRgUkt+KddjF/R9+WDqcp1J6fkhe5kCRwmr8z2lqaO71Of
YDxQAdTWxxyJPBuLl6xR+zsZnXsUgMwo8K8yWqnBXePp7rMM2sdyGltkvuvkhbX4WULMqkkewhit
LWe5/Jw12l3us2WTKfLhYafq28rMT6abGt9KHzn1xZTStbqfCYXlPwo3R8XFd4y7TsF/KoZwu/sV
Okyt88Mn1CFr8p+hTq5+uuqv0HjoPq6q9MOik2d/umqO9q+uJ+ULRhbFQW9z5UhWEg9rUKt6GJXv
YKmMC7bqBkaDQ/VnlnRkdcMwfUATJ3vlJn6U+Nv0cCAMNfr/nF7b48d0w7RSmS6X9T0HrlUCJbwp
dnk7fmiMiHCIZ3QuRp7pq7Qa3TcNkCyERJUBa6MbLjLQ2jMkpbFo8aCe+Ab20v4IxJEP1YTXT5Nl
zq8r/PaROq6kuwA03PqzmBnUv5mK/yYeZ6rpkdmirvf7aTIWwwYrWnMn45mmBBc5m3X94+zW92m2
DHsumgIf7ytws7vKzaeHxA88bJi1vbRuBwuI/ANs3HKf2sbEE4pYsMJ8h+TUqWBPWlN45n6aHj5N
i32EPdyBTDNQKXkP+yMaNR5KEwdpyoCg1jGk/zywvpfzhr2Jl8Iw+rRflU43Mv3D7bJyCXe59v/F
gARHPOVGL1Mume5XVyVlhVSG+p205JCrBeXVZVAOzRT02KSp5u63gdxUq6v0JVz4hKTyKzJR1GPb
AqbNRib3BVYrkxujtrhUvW6HW/1rsAvKXLf2LQbmKdLSYVyvk5W6ag4wtZGOWaxoZTWBfNJi4rMs
LLKcv1JthCQ8ZAEinbniZPB16gbbay3115m9XyR35tAfINs2lOnwhRFzmNUCxoeaFapZeOdUfabf
y/BqJrOO12X00EGxxj0s1UOg/nnMxjPCNMMgs3kBqOXZW7+jV4YqJErKGLeHrqt84CBLuATq5CrP
xVhvrHFo7YNk102lQe0TqYODZNxBR0/dxmkiFdjzkni/BaW9TVCYOwWOvfX3tFISZGoMzMpij93w
3Op/3JoibS3NzIPEqC+cltuoSFvfmqu/axSCWs/JoyCpWeTuC9TW9N19se2hedcyp3uJ2+pYmnHz
Th4+xjrb+7qOqfbyg5gqvwaDM/oJ55SaCIkrZjaBATphHFklLaPlSMZF0Yf+KKNl4vLscyaWDsto
bmACFIZ+dy+jsEnekU/sERhjcJGglx8sNgrvPNfK8CHKJTXYqGuQ24z8ZL82F2GuD42uZcQpzY+R
MtJAgfKbfnT+LuR1G5HCr1ztPy8kIzNZzu3qmaXEMO9xtTb1757qPk+2DRSmdsudMaErKU04SeZT
1ljuKUaJZmMsTRlQU7WD2/+3NG6hWKG+A1917qRrnC3ME208ZiwyfCegvf7FHlz/olslAopGPACP
IAkGMX3ECHnpQ/XzrFrlD9RftgLkUZVcubC5Q/xlAfCkM+KdTs/mDoke40tuj3+VlmY8tmpb/rFM
Gqq22dpjW75apbrz3bH4XoFV3moIuy2LB2B5VIgPOnvSNzV2ww22Pe6iwEHIZHfkTHFzwf+3eYGp
w64SUcoIZvm+qIb+1E8YzjcIJHVhmX6peyW+xLEd7qRfpicwaHIn1hFvbhbF5XAMkKG2kFvD9hYx
Myed333Pth/6Sr+L1ULjBLCfP2jJSYsS6O2Svv016oMqe0WrNznNy6gEB9bYsPQYafFCDuMYitO7
Ug/w/zlZexgKm6Xnc8wAUHrfpwpOJJkyPpGsSSmB+BrwaMgj7OthfSVz/LUL1fHJrfzM39Sg02ND
j6/SZ1WULoC/XHrycnvHN1QWMP9WGddimYnKJ4vb860/5olxhSiJETBlyFu/43e7CSzRjCV70CHX
lSVmcmgDdu9pPlaov6jzplkgLf8RsdgoPvv4WNwiNBMlcD0NNYR9s+ra12gf/CKGCuEz8Qt/j7aR
vrJLb+xQKw7+VqN2OguJVPqp3E/AYvLwITaLH1Gvz9/ZuEKgKqviyQh65T6IFWdLHWv+7g/DeUzK
Ef1lDF4MI/UOteXUf7r6uJEAJcTOuozq8EKqRX3Rgvixkz0bSBsQ2lXVvWp+9V2kCiCzNyzxley5
jCmD+SZadO2iYTAoL4kT6t90M/D2ZT96Z6TMj6uPfWpQP6fsNGyRnEj/zDog/KLMTLbQLE3vH6vO
vvaZ2XxtWgQkMrI7z0hsJGDaLFjuemdfYhW7mM7z7FXhuRwTNF6LGe1FSs6v+ajXO8VK7EO47EdN
pMWeKlVUm6trGg/tvrOsExzmLtx6oz9fHWREoCjC/YNu859Nt9UPA6+ZPxLAoggS+/MRAEzyLUdK
KsGEm/RoytIazU/p5mYMqft8+y16uUepsL4qEFC3Q1Y/qlaI//nodx7QDh7qa9s02YthhtWfbgCM
OCj2Ok5wj9LVjFZwXS6QqbGySRRdPXqTnj0Fi9snkLU3t+Mrm2pNvnYlet+f3AGFOH/MqUjy7UyA
TqCqs7zoY1KAONEoe2neBqQZoQCHRpanHYayCR9jFjcbbIugHusUCowMKJM03QqXbCXRp3u8KIwv
mfljJtvw7uXa3rYDq0EMKNKQe4c+OU4JkBPsdY7StNT+oy9f+vwlJGrUvU6ubzcszrftoPhwr9AX
cBPLfJU+ZEVrpXFfpKceXB6kBbtEqwiftL4P7+GC1Xc2cDMkI8rpm2XHd208hMfGpMr33gwoSOgq
vq+AGKYjQrYRGrC6up2NuP8zrJOnNAvMf8Y42uqh5//tjx36XE1ovlVKOe59G6aJ4ZjRNm9aPDrN
8iFWbVzGKE0km8A3movnhP1r0JrWaajUYuuXIKO3A/DRAbT9c5rZ/SvUT2PnWQ6MvxA2yhCiE7Jc
ysdLfDP4cCFv5IHIDtw9bjTDVogBMrAyDSbb2QfOyLeJd/g188YtSuq8tpoM0iXEd//yqV2rPmUF
OzlKnxys0sMrK+EG0Uv/0ZstHqedVd6F1vwtsJLpyelLHrjuoB1C0k5XiVjDanYscZq7WM0SN9iR
foxNFc9iPegvTo9K9XI/ym0ot2dsso5J9MQhgf/vrQnmrLtkTf4oEbd+N9bUTQyyd72zZWAwreQy
6Scv0u7IqwfXSl/sJ7NFnXYEgUc5Vu+GM3n+O+mTQ7KM/lfIQK3wHkQ6S8WYcr1aPKwcFg35qHtw
epu+C/+CoKMdykgvF0Wc4A9k5z38jUjQxog1v/XTwg7K7fdwaVGNTF9caEkyJvH6+LeJFvZrEw7K
mzOljzm6/o8y5DRIHeQ66swSrprU2+0h9wD8cy1Vg8ZqL6J8MjrZWXhyM6fcKSOZyA9BkXmqQ5ST
cgwbFLxYdrHaB7sKqvEVxX9jPSCYgr+d4mYP+FBMZxnwG9W43uLcENCsUal3a+xtbtAWxza3LlJA
VUuVNJDj8+BZKrLOGB/rrAWVoToOj1wT2DXdY9Tq17nvi400Z7SZT1GHzYA00xGwpjLmOSCNTHuw
bLA1ftUWG1nfs8xFniYlDzjZEJ/X5m2B/6n9aX+wnsINwjVYty5YRiX3cjDTaGo27lhRCGpbBM+k
LUMzbyQqnb1r7qvYMY+elkKWw/XvInZbYQRjCbRPvJHm4MADRLTcOfd37jzOGHsn5kOcl4GxKXBU
AajE+0Y6g5iRmt38A9CK4rqaZo+kdtgDlb6DiZvzHC5SwtNSS5CzWGoJ0l5PpbcWfWBw++NxmaNT
qtt9MJXjMARhwfMux+TzvUY55Oj4pbdPlyYuzOnOn7LqPPElfscgPl/qVPNVmn2DFx1oqZfSRRTC
a/AEXSZNdl09BlH4TYKg2aOFvnxAiCjcuQDpfPCAA2E7UuVXvUE5dhs1tQUToPsiyDplsMpdH/nd
qYd1huqL/9G8jRa13p0AhwbbPKl4GUxebZ9kYRfp92iq6I/rsm4YtGDLF7A+yhruYyHn9Cer7rqN
TOiX5aAMMDW2EoOv07L6AwcQbMs5qWGRVQUyNay+Tz6J3I0jK0aXp9LjNF1yu+ZB1jdUY3Evxymw
21nZlBzFzNzUB5f8CHgEQ+zMqX/gv1AEe0dNA6b20WnhL2MQunyE/BT5PzUU2qf1Q4yCbLljYWku
P6b8wLdZ6w+KMSgPy7/5Xpbr7yFRQW9bFGBDc/3NZTqlsejkWc1zanbnGCISL+xFBk8U8UTyDj+G
TQLl7b6AZ/+vPt4SyOZe2UWKO2wNsCynyOkMsqmlgihYlAZQ0AylPDcLLvLWlD9X3jnmOio4yVtT
Rm/BNq/QL67vfuu8ykGjozn4lom9hmElh3KY/b/AMbKeA0YEkRz+UG2bzQPKtNFZr9z4XHRD9aCH
Ll4Fsem9Ba0DVBr3urPup2ChbZjjZuLGV4GO+raa8IRLk6ugRWVUmvOCvQgcRm/BVqA+Q5zE9rux
HhFsr5/ZJn6TXU9LpgLQRpCd7aGs/hzsO+p4vNtQAB120lXivbkx7Ng+60rq7rXO6Ysj/C5McDPK
3mzaJ+b4cAenGt8aubHkLkiHHZK18cdtgLONS+Epnz/dxgooYDZlTNPqYB+qBdxz0PdZuLMqJzkl
E1h4XuM6slqsX5AOmwcempUOmga1JATxuvva1K+gHdpDBEJ/3c2oUQoUkFw6FFO/8k9rO8676AGs
OAldUJZrn0yEm3SJpu/ZImAhUhaT0X2ZOkCl0gJS3TxnQfUlH+PqssphODVItKXpK1p6RhxOBbCD
0Azg7tbdZUqpbgQx8Dt4AOQRejxuZ8x7d0CFNKqrUxsWoML9GluSTFfUfY+C3UvS+OqLA2FXc3u8
Q5bWUPIEUwwdJb8CuMi2Detuw5NaOQcUQV6i3HQeluvlWNHvnGHA0WOHdwIAt8RRn9gcwBnT+jc5
QIE99LHqPUnLMS19o8SueifNYFKtvdlW/l6aeV11d7Mx8x32wuFNb5rmEA+NeadjCvfI+jfYjiGZ
bqBhCRhn+uQAYFHfF5E6bDVNix+b2MZthWXmcO6j7ov03YIDRekespq3uWXzTh+SR2DV4906ifyA
dp9geyeoon4czbvCUoKVNSbwIGmuIKPG/jza/G+zW5olmsnb3HDK+8TXkvmdeqa2R+GOd73ik1tB
d2dRM/KdQ7loLt0O3SLQlICxOQAo63l3MaqoNSV+OTUH1b5aD596pFtmyTXVCb6ONlDcgMwMHihL
/GsU2t4ViyodB5OKuriMSGeqKATVCVIYkMIuRjm3Kl8nwtsoHHZAiBRgN713vV1HRk2VpStvZHTI
iP10KTmt/LbahA4ZYmnK3KlsTrZiNEdz8mDUOQ2ykNQRbLPNzo1l+7t6MVryB/A7AwoLd7rZsmeb
xmh91q8P8LTttvyhugf55stBTbyBr0U5Htb3WOQFHY9XqrdRmH/5kNFnG2RdS1PLtmBy81O3gJTk
AKmS5M/8nOZd+5JUToHYvg4/ewlIqNjdV13vUhKdw3M1WcqL1bbJkgvK/g4U/WkG3/duFXl8LBDO
TnPPPSpR21xj9sH7KbVNcBiWvSin9N/tprtbn9N6jCdyFjY/GpxYYO9yjbBVF596o3nsUr5cQ6JS
e7AVbO8dVLGqJMaqWMU6OPU68KGWC4WsTt27jILEsRt89RkuXot3q5d9G4zoKjuoFg2LwiQvYung
wsAM/qkObbNXkoDfzcmmq6t7wykw5/p+Bp4zd/VhajODNTFo8aVgsp5JUwZ+6yt9W0H7ij/QbaBS
ap+//HIFmUdRmfbtsrdrDyUf65vp6TYol9HUQb1zmn/KAGPjbHE87hZ347n32mM2Dejg/k9/H4ys
JyWk8LNFbjB7c+Igupp92p9nMtQsCSmxSJ8cCvaDVzlLY8/AcnD4U1qf4m4hykA1NVErtFF+u8zt
WlbgOTtb7wvydnzwbeC3pja1xrZzlHJ3G1CDIdqaSWbuqEr4IAEidNTxEULzQke1QPfMOxmQgwpL
ASF8OUqHtQTKGU+Y4lIhl+1O9haedr+1VDbQBfbjAAUWFZ2bRoec/f8Ldcgwsn8f0h+3ebcppL6j
bRmCSbWrcmsW3OtBg2boQucLSP4+m845VhI0X2eoepFl5hct9r9LS/pDXVUPOvJ+O+mTw5yl7RaY
yASQletIXwZvUC6NJV+wcVxACtPBsnz3DhZBffFLSsH6zGaAbZ35ID5XHmAeLEWS4WDJCGn76H7W
VQCrl87C7qSKH8ySFMCKL87Vf8axYzW7sOxTXR9gQPvtikzWfGc+ZTomLDJKKbd40D1lnRkvHP6o
v2qRZez6snB3+HX1D7Zt9Q+oXQ4PZmz+dFwrP0mXufSvg0tYWu5LWwvWyNvEngXOSR3Lr3IFzeff
Rib5lP52djYnu9s1lO4d6xRW9MseajspJQIhBpbFuYVeSN74J23SwIAUakP61XC3hvEsC8m+MLds
gJNX2TL43JTS8nvF3ZhaYPJfPOpttQ3QHIbsMozeekodH40t6V1Pm1jX96pXo2h8i6LM2FxYek4n
ozeK7Q2G3uV6f8ixVdgaGSCH24CeY64UltW1DbvXXoNvJ2XFoXWg2UxwVtVQX6XTbv1aZXj3SqSt
/VIMlELir37pausRhdcSSNutVNuz7nWg6uAGlvkPt/6pp5oCVGfc3/okREejBnCP8uet33NJEOFc
ovG9WvCx6MzryKblyZ+2h09yVrvjtdQc82LOirH303FGpTR9N8ki/lhCF7DPp9DBT6wLEM2PUDTI
3svCsCU0AFl94JtR9u8Y7sWVVtwL1kwQafBpjqNT2df/7TIVlgiCPJN+S/XWqFvXr4k3kNrSJRPn
FDuVsO7L/TQCR91MylidR1V9uFmgADQer6IgJn1eYlfnzpq4m6kTr7PkVA5VFdXn0R8e6kVT7Naf
YI9xgQe4U2o9VTd+0YcPM7uuXWuU3edOdxlxFTM8RX36Y41GaGdxUV6EufwWPjcRHhCihzBKERSV
Ccuh9dKvGsvg060/9rP+UC5ZgbELiuvclqCblGI7NaTXd9LnJfFi+glUYdtYVYQqAIFrZ1bzwtkU
E6KmKpMCPU+To4zLYQhAukO8QU8dXu71NvAx26y8Uz74UG+CbRIFyZV8c3It+3Ck8vurHbuYjEGQ
KDatVyZXGRitEIaCnPZdvshpwdBaJ9ZL0JQnebvTl28R0gVnP4UTtF7SlVOlWX7P//lYdB/qrKjv
egrRl0mds0s3hdlFmnImfSxR0IP6rxi8M8ifGy24Zy4QjQZxcnq7gu5qLvLuZk6xy0awfB60i9o3
3UORwnEcsjT5qwFe6jZ+9MPKPRsNH7V8pk7SnEnk5kdbL/S3yEl/SISd+5dSz5KvSJGjRMMaSHIe
46JXhSwOPl3sqfX/bapLExTGx6hnuB/Bhl33Z5RCdb7DkavHew3U+Z2LGNaxzMsBeF5KlS0ygm/q
4Fwti5R01CpbG72xv9tEG/EPz8u3CsPy/dSl3r0+VQAF1us1Rl1uexWgqpsuu6kYDV2R2pU+NlQV
Og7LTnNcYpSK9qrLuwQ2NSgB6cslRuaQPsIqfRVbtShPblOvCZUdNUl9AyJQOejL7ifyK/ZGy9mE
/uE+8SP3I9BAbvSk6tPfLPI/QiROLRr9GvUZMECrNzfSJ4eY3WrW9vlFWtGsQz9tUnvfttDqRjBV
910Usd4o2jN2MJi6/OqSCBnEmCSjLP6SseY5ZJ5l7uaRPMPW7FD+NLXxuVxYN2PTLYYJYCqhjn+D
fqRvIyeonqoWL81BRfjA7xpsS6LI2QZp5P5JChWRvcD/CVpvFyTTfT4rNU7dEFPDoh6vXV+hYCgs
1hitrqjMm+VL92+fBMpBGfR3mXtjvK5z18tkCKEsV1bnkrsNdtlWcBiC2BiS6gP/KX3sGBxW7/Dn
QHPcIB23ppypn6M+ITtuYWjf3a4jnxElyKRGgz7vPSmajeD5z+xYbHYb/MKdGm4TkoAXad1+D1C2
8x2c5r8j8z7S9eK9qfroycybL1nsFl8S8uXnAMDMDoRt8cVuRgUkbg5Beml2VhNvdPYlD9J0wiuL
o5jymqNs0GRFCs+KrKNoNWmThWVEbb/wDFce/TL7R7p72IyH8VcUskSforQh/hRlt2SBI8+bvvIC
vIJJ/rhWZwT/iP7Tei19VA+l4WNWVBnZW4Ex687MwvjYelWGApkf3kVZ4QIoZ7TvKufZw4RRBoOl
K3Xbd9chh1NWP1tgFsciyYdjBxP8rTHnYNMvyuXTGKI5E2tfIauX+3muwvtCCyIgYy3/UfY4fYe2
sIYiFYBiaJKbz1NvAgPtGp+F2rIYc+M+3VRL3Qu2JmDqEPHcKcWn1c1RCi7+CdBZxFm1fy6SMNyP
g/dxNv86u43ezpAoGp5HUO37/4u4YgIFwWv46GdmqX9xx3hLVWgCywj2W0UCYhujZ/Rnr2UvK07e
q46zM/b/5EPzrVYwY9ND3wVXEbhPJXrv+GZDI8UaIEK3kOsUilptzGyx6W0x59jUPTDex85+XYvM
PTtky+xaVEOT5r7zuuYP5IUOrOwx7hzM7tibtX5wgcf9uYCW2soL3iK0qa927VPsWvrVdOatPlUV
cNpiOBvYpjzPU36vF5X1briReo8i+yIwbJB3n4rhhK4p6OClic0nrBelMI4SPFUDVVobxxYZDcrx
Je/D7kkGTf3Q8Yd/b/oCuyo3fENWWr03+8ktWAn057F3eBHlnnpvG+bcUSIH7TvXtVK1uwLy0vQj
SMZ6H6jqqahz/dAasPlSD0stCGDaJkqc7M3WrPGlyrONDIo0DjSY71ZAhlW6NA/cYT0H7MDN4NCX
TfU1Y+vm1v30DRwuSwlfty7kRprHZpzYbrl+cDAgmuxXAs6YkmQmmfp60xIRek5p9ZTcf+mLkBg7
5Agh3n0WDJFAq8+GbdKnBvY5Fki55SDz/NRnDUNh1WKXjo3prhga682wNeUyWGmJKYVlveV1Mz8h
F3iSlhLRhfl0EXXzq/SoWfym4gQKaJwhXUMsxbHD4k6upfWkI2t8Aw/SlE9qwwi6E1Z2VBTj3Fb3
E+Xim0lTgqdnxoYL7FyRpfMBult9D4zKRThtUQfCO3epFy/jo1ujEr50SlCswJE5qEtbOvUu/ohZ
59wi89Qm0TMnR7z1kkva631LxZvTOeB+BBSonfW+jE+mktOUETl4uWV6J83UnZNKcT6suvkCxwOD
cTmFkgyzT+vx0Y6z+vz78KfI9XSIHIXX4zRt1rY/GPMFrYZJ2cqpX2F/gYnXObd+2V4aQ16EuyKt
Abs1Oop6S8mLKmsZrkaa0pbDGimndQ9xzWzmeCNEG+lD89RtDkgX/EuICGBxrxi0Tonnkzsl3wQp
9ptwiN6okwyu2LLb6K+BG/zsNhhm7nRK4/zbaiUpF5Y4T9Exdcla7gPUrMAHsexXO/Q/yZ8pyd5t
Ur47TXc1Rs18VNvAeoSplpN8Kh/WCN1JggOW79P2FuJqlfl4uxRqB1tgFjtrztjSj3p0Z5Jj2HiT
0r85g5M+xcV8lkHp6sZi73p281zFc//mBTYyMR7EKhmchmzcF+gXHLpRHR56HeKZaS/yYV4S7qXU
jX9q8QD0lWTCcmal98EYQfvZBmPuPIrLSu8BixnKyUMoDH0wsV8JvBKdRd3TT2uIDGy8rBvuPmwg
JifUzj1mxqI6Fick1IsgcbfSNOxk3MVFUK+jap8++fagPReRoj+b5cK9cf7Vd/ZDRB4WKUazD5E5
WvSdpdnP7YQRH8TQAbI/OttIQYf5XqSg19AJ+gtA/OmrGyLVaWiWTy6SsN+uuIThgTR9vQlLlxoi
QEZs831DZT0blOpqWob1iq1XAsma6pHQLPoOYUxUYtbBYGFT2O7wXnZlfZUAiQcDCIB2oWUgYWA+
ePNwRZLZepUubSJx4mnhpim4dLjgLPhuT09QCU009VDR8RckhhxMVXPOXRL9vHXJGXpHu8bs/Ku0
5Boln7S1nIV9sVxNBnDfc85Wo/yQLgn7Nd2YSMyvH4wocqGV9QpjRvjJRr8QTqgAklcc8g3NrJZJ
dT/pXz4hk28A52SBOiNog4K+X2fHde4N65xkFGBLbgwgUmR9k/w+0mbtUpQeiiTpkhbWvEuydMm4
eIF6xQwOXtoMqm51sOq/eGVol7VY5rv122/NzoBEuo5WQ/7WGU5yTkdDf246WDjlAoaX2mJZcXc1
TvQ/zRrejpQaJVhGpdRYL8EyFzVC/0XVsEAG3AbAgoIaqg1R9G1JocC8iM2r2ozatJvsNmd1HFTs
4BlRELufNuucrPG3qOBqknZZ52SsrLZhViMCfC6j4lUySEnfQdBJk/iw8qpvbclFSYyc5fZUb9l1
RR+B0paJMnzLXEGj/v9IO68lOZGtbV8REXhzWt53tVfrhGg5vPdc/feQJQ2a3qMd8//7hCAzF0kV
ZSDXeg2AN5E6MmOys7lNMegmPyTkiFzZsE+uYqcHxKI2kRAs6hz5YaL07jQhS6QbuKvdjkOLbQ9w
7yBSOyKZE1e1Bj8yb3ZzuqcI+599vhGy7FTM6dvV+M1O0qd29dd4o5i05zk+tm88xwQRMdN3tE1u
8ICU1/aL2+AzKzY+2fCLJNnWZVD9u0pXygPWdOigJsDfLgNGK2tbIT8tgkWf2KsykqtBv50PF3u3
eSvEW1gqlpuoIKkIYoWTiVOjTvbSOs1d0sl656+qPNcwqjO8nIRfnB35tLKj2Js3hev4P4c/xJRm
yYjXKtGhnUQWpxnmEC3AJE2t4pO4N803qKa2HmXZy/a/OSOL0WlAI4mz/wmynoDbfw3gDPfriHkq
CVCEOELcF9EdyHalCnCwyxQXV/IowHe5iZ/HAo0o8mgXq0GLf4xl9QEruqXS+grGcOl+ytA+icii
Ij8Yjcm9aIHEeU36vLwdh6EIOuHIyBzFIAZQHco6aDaKWRvDt1Z2i6iAGJUKBOydCRclmqqOOnSk
o7ibiRcUFAheqSWrw6kpXm45orrs2yOaT0F6gu8E0gg5tvDYuBpUg8Qdf3XYVf/FhVa4+S1IceXw
eGvfIh2XO+4SK7SQHJdcLC011U9F3esnPcaYL6CIk00tRVJ4W+Cnf+2KGBX8PbrRdbAWzfngocqD
djF3OmGxBGzgHUXXbXSOlmSgfpKj8PXfWgNJSgf7tZNvyS3icW5725v79KqEz2TFGEWHKV5vfwwU
B+vtkQIfDkbTTB1CI/tBqgbU+huEpQxj75PkH5CFiPBlMMzutvlr1FW4jVGjYiAUgSBBjzDST/xB
aNUGsdAKVkvmP9rmFzULlXsBz82VJt3IMDdXYkxsnPyrPAWIBtqwPwNEvKe0z6ZPtrdeTRzxxfyu
a7xYVnqT4As3XQ5Qtogez5dCBNrTOxN7o2ovVPQNDnP/7Yi5rXTeqvSS6KEzbWXYOUNb7Ot0vG+l
ifumVZd4KJNPcYIzYKB4zsmyvPpk11m5zka8LHOEyFq0cZYavuPn3DaMh3YwHxFwtt4otXpgYkZ7
38H3f8WgalGNo/WWZE2/TaiUgDsgzARX56SY3TSJohzgSGNSP4UFmfI5M1CfRO+WRKaK0pGIh8oZ
orQYdWfsc1aDAQa8dYPjjVrz227TO/4ylxDLEZ03aB345vD30FsvD0D9OupkaafpGAl28BA22lQ0
l+T6hy2r7p3il9YDOaKz7TTlfWWhdnr27MCFSZOYpzEB3QDcC4b80IePVZDaC82RszXGiGN6kPEW
3tzQCa07UP3qtVdZXQwQK19DKwpRKsLNloSr9qrVhb1pQKqSuqbpdVq3MBXcgbrQoKTGzX09hNrE
uyel6zc21lMhQmDYy9kYuXuLKOd6DQ7pBQS9FlVRlpxO99Zto4V3jhV7u5DSzUHxbeMIfi/aumDF
J5ZJuUJ803pGoKNGcdmU4IalxgpitMGzSEv2tFDIfiHhgiOY2BWbsFIL1khusJr7xDGB5WiLorCb
pYtR9LWLFPXS8k80o2XFXie7/qrDQ5K1/S8YbasU6qVDpFp0zZBZaQiD32LRBtb3BfiDndCf8zIc
kx1/OM2CdUMwKdvpDS47A1LzuNa3prwS40HhAon0rR8fNO5EMx7DZJ0MJQ6sMxxEgD8cFPWWYLyb
tWiKzS1maPxsgga+12altyRyAJP4prp0J/hGXACWDllDC4FSsUlf49SVr3OHAXRlKFqJjAZyqELx
FIGHcem78nA7Tp80UQE6mhvVbxs4NTRFX6LHxTGypEfRJQ6Fb/g50UNkiRIP1LhvSy8dMvSbcWiq
jWg2KjjrokWBQTTtSnnWEje4ipbzgOCy/hK5RXNNlOaxNBrpJax65yDmQywFtTIfUf2oux+rVv46
7WSZd9vp/6Pnv8R4XVV/CsihjbaHBn9YvJgAANcadPlTbHTpyY4C8GGAsZ4r2//aOcj4a3CXUQIv
vjQpZfFRcz1sjVrohN6o7tyqQQE4k6qljjbze8432y+i5ntQup9LO20uWgPqerBZhIe2mry7ML4x
d9KMO8lkFSUHFqARjADfZc98dsHPo3DVokdhT+Y7ZZy+D4G+6oGSvZpUF3cGGNltgdrDm25cxYSl
JFtrfUy7PWrd/XPoQ26bTpTLmof6SdnggVj096YDJNtBIuop8vp9bWrmzvfNajHEPUvZqgHt00j6
Wnyc4jshPl0W3Zs0bPTz7bOevitG0DUI5fXqbu4r/chb6wNVeFlMV/41vTGOFHrcYH/zH5prjWEH
y8sela2oHM79tzLjNNoNJFrFqNfod8CuslXlyfl5iP1+HcaZ/mRl2PnJauh9S8gw8oek/xir+Orl
TvOmqbq8THl4uqdWAfKZn8ihMfVoGWmKeqcbbrLwW91+8kD3rENnTE5JkQQnxG6ktS1b6lNmF1SB
i8L67q2QMUqeUTu5OFPS0J2yiWONblVAcnFt1zE5RNdOlNsIiuq0LRHZTGIoU9B8IHmiFi5loW8n
WZ+5NDc4ZrSvexnWEmW3udaWjzmlrDlOjMwxookB7K9i3lzhEyMpBbkFgIe3rq+9pQBfCBhGwk9o
Ndipz2/UgF2XZjl+4SjPHUSMQHMUkQxG04yuoqsPquo8kJTDMc/CTIX7zY7bj4cfRB5tJV0pLmkm
p+03KZTUz1qitmssFX3YWIN2FZsc3uZZTdJtiYTcrUv0x9ZwKHjCOwWTmrboMnWMlPGeQLpsOlwM
FE5Ub8WU/JVhHgIPzetdy17kdrcmI16fEbhKrsOk698NbrVpybUum6BPrvPA32PFoKwBDnQxZ1mK
MKVNoStK0XhCZHHijJjfskk9p5P0HFE5qd2mftvutaovrpFN0j1GefBBtpTHtiudQ+lUarqwCgdS
Q9Vb7lqu5V+7IuDWKwJusTXJUAqkYbsSnSKocN3SWGIFnu1jZF9qPwK+pxSGe8rtR3hVzhl3NOfc
e3jlrrRJXHVQuOmnVo5bRNkX3W7Uik8i0KE4DQRjmqAv7aNX1gHGe1NcPHTB2tC4SCJmhEjJ/Svt
D5KRypsSSuv0kNK9pW2ANmiYfO2Rw0ITPE2uFnoQ+JF64jHmFiHAc6al/B6RgwleaMDgfasNPgWW
3kyK2s4Z697uxXbQZKCbGz3a4Qr6dnbtBJ/c1hhWhdM3ezFqqNqe71bx2MSNfG308FOWBcEnXLqU
bW7ZULcNjBh/CjIqwbGzKu+uLNToZJe9vdJZCb+3YO2EIJME1Y1VsQ/Pk/+PtfDGK5sAuG5oXXjT
+CqF3mvTgYVVJgaybEQfxmqpti7/7Ti8ObqNwrM4DoBWdvF17672Apv8XZ9dTDXJLqJf7P190Esc
H1jQFDINIJtj7+vpqPnQrkqUXd/Hb1aKEk2n5Mi5g45wJkyEr4XYWk17iKbCzKt8Z/VhQAQHXdZs
sUKKFvMR8yzT+ztFyfe5hy9Eq5Bkjh/Gss73KKhlq7x0sz3OjYhkRtF451epuh2rPDzmQ1sfIzlv
tj2+4GgeIoIr806e5RCLbXtou/c8TM/YkExysi8F5hreojSiuzyVvXeM6dSFCQL+qdXht4BNZk1c
LlrVVe5um0pW7/CVG1aS2uirDwMRCHAoFeRTAsnRTMhlU7QdrrUO/N6tz2td7WSjworCqXpnySM2
BZFUBjtxJtE5aMlX8Dj5EvA0EDQpiJqLy+uqU/1y64pdG0GOKs5XYeCN2LHQRBB+QCwaHTgej+MB
eNgEplFU9ytQcJX/+qnVZazm5hseVhJftQgsk+gSB8w3wlCPX20vKrYibe9r6o9AwWxYtEgA8lws
dufNR3GtMK1+Vu6s+qGcZIAMrCezODDfE1Mm6yEZ3b1u28Z2QF11b46NdQEAW7EGtMtPXS3d4w7l
YpXt6nsPMFRade1XCe3saQFUPKkOBogtJlQn2WnVA/ZSMExit74nyY4aA6KJb16SIguoaz9CXAAQ
336Iy149d8J+og2UxYdmVfjp1pHVhIwCguoh6fldPf2li//lcDKlrBT9WfzBz3/rc6wYmGNRe3oW
rblfxEYBPpJ2gPfSWXGRT0IdAF+axB+XVgGNSjQtZQxOleV9F60BFtgj7PWHOpSHc+um7aNmJOHW
gh6OsjyDrZn2D6F3G7PhQi1HIJ9bKdbMO4zBVrM+rlsZMCYH01lS45djeCGTo18ZyYeiL+uHsX0Z
DL++RKOH2LDuBjvStvgU+yqgualvHjB54FmURfmzr572ilQLdj6O34s5mJuF7Ub9SUCXmswwcfHx
Pt8QTx/gTALYVI0en5zv3vBPg8BPkYBY8zyZLkTVXTIjCTbmGC2GLLVQ4n3KASY8GtT1nrwOG1Nn
DOWjCO31yIGsICkT3UddYxVrrMWHYsrti2WO7UG0xAYAjLJzTd7V/BEP0sapBg8FAYO7x/43QCI4
VFi0CmCuG2rRj1DOWmgTTFFgGRWrt8I9GUoLI45uPBR6Ii9txCC36ELgHWShKJwoZX+F0V0/yLke
HGrL41cVyTSdQb/LXdQwghrA1QyME7/UUfyOjboqNlQ3OuxL/vpd3x5fxZA40lCQrI4MqIJT0Vge
mx+9UXcnUSFGtrZch7ae3QrMZZRFR+i1kLKmenOZIX6luMcsNqN7SkCrBjc0UEFW7K6S1Aey9Bc2
dkbJxsNDn6nGWUBmSSz521bojPEoqymQueLJkkSQfZOT6tbjo+iQYjlaNnaFzO007gYBzzdTuIq6
E5T3qRA93ZasaVPUdorG5TqOeuOsDxn3LNElNjEezlO/aHj4ON+gA6XDryn3huO8Gdsc4lio9ces
bLIC6iBtsysR7c6zg4gTXfMRYs/pZSpJ+aWrtODYWH4BDhTx8QbEFJYwqf/JT5PPgMM6rvNP+pRu
lQ+9nnRvvj0x8FwveujLYdi0io+4fN0Ex9ppd3Wh6wtMzhEbmjYxpJmL1Frupgxy5TYg+sRoZtjD
pcF5KMCTeSW6ascgM0YlfpvpTrqDGoTFllGV95mr43TcUbe+lU5EOyrzX+2w7NKDaFsFCKplMsWL
djWxlAq9xWmk8orNIFNC0Y3WfavsHDFP9BjDuD04VBA+99WkS4Jc9rXPRgUfOwyVJX0Mrn8/qJ+U
H6eDEnJ6n8fpIOcfDupR58YqIaxRJiUDXqqSeiFTtyxy/E9kNSVtH7KIRITBO0NcYk04bRonBrBt
etFu7vOAJyJYVHYr0ScmMKBo7VsDVncxrSdFn5JOFqMWRYQKCwWItGzEnth4iYZlo1lwx1DknwNK
78nAGX41ySlOysPd5PTCsWJAhMyz5EYSL2odYOfc92GWvOoQFslreP6/Jp4nsbzOhkZ7mnvEPPNr
LUop2gfaeP3QH3Us/sc8DPfF9Inq5gRKgety+7xtt/+9qbGY6bqyuYjYRv0+aF18DyixPeQQYBc3
v0zXRLMu0FsL7iR+m6bal1dN6pc3/8sOTuGm0ytrNRtoQuU6IJSYX1hMyw+sZfZaFhv7G0RCgCdu
CIxilSFFdENWlF1JqsBRdqMSoDGVOMoiVGoVK9l6uMybsdOGS2atCycLLiJUjInuEazQNiwgi8zx
AdaHKoBzpgucBHzMdPw8LGbo/Y2Ybu4We5lS/j7dh5PNU4LKv/KbCA+3ylJoO9ZeCrSHD9UpUYsC
DPoQi4CpujWXp5pIl9ae7yTLuZw1j96qVXNblMaCKVprXGktTiRGrXKJ6Ld7lUz3ixl3yuFWa5vk
RymBfxVdoqQnNlNXXWHAdKvQIaBxa86AbmjDkqVcEy/17kbJ8p/1jtUplX7rGChZ8ByVGDtrMGT2
YtQKx2LthaW+EU2c2an99IqxEsHKSCFbsspsKUY7CGRAsPi6etNUbdlJ4C4Mysm0Cj9WHnPjsxi6
TYajijNyzxGtQq8exKuKFdDsJChfe75dkHgK/5uudTJojamJh21wuu1iz8QuyoUnsYcWZXBCDKQm
jw1gMjO+KL5mHqAT/9xoU9MYmyIFgEun7EgmUq92/rPdlV75n7si9HaUmOAf2/OZRIwCNGWJ7HNL
EuLXS7DEiUXbsgYZK8hyUUuud4oqataO3vunuRlMffk4RJAB1f7aKp29/RBC0TGuFrcYMYU4xuq1
EDcWrEGmqcUhYvDD1KJvHhBxZIq+RJqtbeb+nGRtdXuVedKOG1tJ0BAFSXMIMUI8iL1/av4vfR9m
/u9T+X96GXHlu9FifoH/fZoo6bif/FPMH1+No+awTofhKo66ne42DTSAv53697F/mu7jS/09/rcx
cejtDL/1irPfzoiLGMxe0fEfr+nfn/f3s4tpxKFV1OBnMM89j8x9H1/V7zP9D+dPYkAPHz+g39q/
nfa3XfGy/rldqiP/V5ZbsCQN0kM+bcReZxjJx+Y/hYi4CU92EHt/PHYOmeM+nO2PU/2LYz9MNb/S
+Wx/nP7Dsf/ibP/vU/3xujSSdI9AN6Ln06X/46udB/7nVyvhphLBVPjbJ/0v3vQfrynufmTA/u01
maeZr8k/Hfv/eT3+ONUfz/aP12N+lfOV/+PUfwyZBz5c7nkqE02yIPIQdWmwvbMXAw8Ql4HV89Lo
KrxHwZUrwA7p9Cd0TNtAt4+yxFmLQNE3j3ZtCNdhGp0HbjOAZGVEM0DcTtMg1vxzQtH0UOpZIrWH
m8SY41hRlatC6+Wz5KX9Kco8CfkJa3izKXDXaaA+OxgMA5+Ttbt22jiBaZ/C2EL5npbYBNDYWfQn
wzb1wklVqZLM2xHeAJgt0hvlFi0CxSHkIKhKZvlhnsCUOu8OKecP8zraiIJajA+o2zveS1Up5iLt
xuZYdJr/Qgm4oJ6cmqewL/wX0x6+otaMp9DUSkPEHKAd3okWOHiUAyEUiVaujWSg0AwSs3rxo9w5
wSJDn2CTl8VkNIUY1uG3Xd31SnXZAx/62dvOuyKW9EeFmFyIYEwArhBwuIFOMyoTK9t0pa37ybMb
7SXBzJm6UP7YypH32te2ffD9EB/4UkPIyGV5rfVJvRGjVd63yyCSlIMYVfvguaegdjVdE/wFRU1l
KodmSLwuEtDt7xDbviK+pDz4coiKuh9MXghp926l/ZLSRLBNSjywXK3v7iwUbO8wYTgEbaofHTlX
g7UmIS2A1MxljsgRhrlUyrvoMQkwkXNunWNdY4g6zZO3k44wqe4dlh7OmcTkiwsMAlcpuXtyEQaS
suDJIvOAyd2JZIO10TE9vzMdHexejY7eSELG8jPzGaMzFbHGLsEgkKZpko5GJgpQ0dQsfNvdAjtX
V0jLG8+mgU0mBi3uz1F0JbejF6WQggjWenR0E1C4axGcDnBlkFAyfo4OY7EJ2z7YiOB0hD6goNCy
EcG6rmtrVAzU2ygw1GatOK2HJKzMzLISr2MkQLYiOMsKZ6UPsrIVb0EjqYWfkuTtxMyx6lQrls3V
Thyra2Czs9bQdqaEa5dR+GT8ebn4NrXpKSef8OqYuLbYLDPHNJIeHcnAInHq9vX8HOo9NdtxDF+1
rgp2RlTEazHqy1jNS6jP78UoEnrfYNu4Fz3Lu7NTuxe57cOVZSsuBuBS+dRA1tzZWofwztTMtFq5
pIl9lfqhfNKasnpqh2TphVn0EJbSiw7U7AhNbdzqWZQt21rvcaLrsCVv0+4QOWaK5VjyFS3A6KEG
Jr5NJvB8rOaw9oKhCzdg/NFZcQzltY3QRhrVpDyJZqPp2DZwS9QnDx13yJ4yuKS5BcA7r6TsyZAj
FEMRQTjEEcwsfi/upsh6E+ifdhniUkeLSNXvNTC++9ZEXEn0+VCM7y3ZazeFh0a36BObLEGPqo4c
EkLTsSJOLcjKUxyPEbJlKjGgls5d1bbyKXBCf3I4exi1DmkLBdZFZB3UJuDr7Jo9yWUnY2uh9n8U
GzEU8NO9NWs5eR8qbMl8gEnBiHmiERb+IxBtVn9W1bzEfUbpA9PLz1mTvSGzhFDPYODAU2X1uvb0
YUNloYA1c5g3alRV+FdPnbVb/RxxyVMvogb9uF7LyovXfmv8Njrj6v7Wl06yNUuU08bA1UGAqisf
GR7FVk8YPo7X0OhXQWPGu3ioyq2V1d49S39jqUq5fs1i+ZLCO1354LK3bWweSr2CZgtOYqlF1bhr
7OwQ67V1b5aGdS9FwJnVkbyv6FMyHSlM/nIWlT+E94pibUN0Bs8JF7jvYnePhqSEHB6bUveKrWR5
yQIVBelsGWa76cOmWoC6qmv0tuGo3HazjCpz3rbRukYZ5NRMbBexJ2JscsTrWk6jZeuTT1IAPaSd
fpekgXwVPaQYJkMT3wINR4AYKB25R4QQdWnRp1tKRHkuxbxiqoj3+tcUW8jLbHtv1viKBWBeVqJP
bNLUSa+a9YyvenRnU8a6ptoyxST8yY70pxA5hEsR1+VzN8FADQhpZ6nyyme09GB6wwFCMojFuZt5
2b2jlNk9y47tEErm2UbSACwAcor86B4mAciH3BrVlZXL0sqfqoFj3qf7yAODoftBM8n9LoASlmu3
tM2l7Xnd0a7DQ1z09n1jOz1sCV9du1UQv7VS9KkupO7eH0ouJcKlVEHLZKFIEhWjVBtQpBze9c5t
tgZgmQdqwL4ur1pvNL/bknnFvgf5jWSqGJYaMvaq3u9jmxSEXofpo+gD23Vu1QI1xJx7YBxl6U4L
ivEkD5K+pSwSOj5YjsTQrk2ZZSu0EYMXq+qqBU51Fcid6txanbYobbWjEDJYJ7GRKzwC56bY0zMr
2ZGVfkyLBhl00dcaU+HP1PpVrBnWZsCVbAmhejgNNl7fnqPiCGkp8Sc8mZZOJKVLBG2tXVSYyjPe
Y+Gq0xDU8HTJuHdjaYlJ1HhozekKlbjBrQspThZSEz4P/pSlpryrln3/wxjqd81s1NfMc8Db1XGw
Q7Yl3ZgAhs3+DivU/s7n+Wuv13WPobqvrLI80pYm6vVnLSndw1AhWD+qJ4R8EUOx88dA1tetVIFb
GMzPeqvFJ2MkU+l62A5ZWZ6ee0iK667txlepxs5B2XInUaVFmmrO1VpFRm9exT6sWOdaGMo1k3oT
HC0tzy2JCXVnAaJY3859Q2nla0+plJU4Sgwo4SjvegV1y7kPhbx8Be3xLZdZKecAs57dOP4eB43y
3XDKxZg1FeXPzllARUkfmgCR096R8XpXycRlrQSFL3JwUk3TtxTzztwJ9WtLNeRqx9b3wVbSt7pR
vLWqt91eL1uqB3nN35mbQeht04faMvSnsrHBVoF+s1q7vtQ8ViC6DZrO6AL45lGdrcRo6uJm7o+F
upW6Oj6rRW8sWqCblY7EptkeFKWurjECQk9jBmvTDIwebJJl7/yu8NY2iJBVL9fmXY+O5FYewwyX
YsfEpQ2SUd1XO6Wrsq1VZMm9D7UQMbfU+5p45qFI2+Y1iktyeYne7eU0GR7sjr9HESEHw73hdc6z
7NeYvkAq2gVK7j0hDfwldpDVs5J2uGA5H67jqgmPilGZ97Vt8bSJiN2XpOq+O3pnPbR4wvA0iQh5
KZvFe5pvLBzSFgpOhk9aN5w9p1M+KUaqrIZRM85867Mj0knpxk4DgPM+knlehtVVnvXLpLKiLymU
nklZobraIWocVl8e87jOSOaHzSZvlerB9LUcsanaeht88zpWPkSBxDwrZhL+GI3qC8wv9XW0bG/V
Ufq5hir+81YlyVsU2xDQCNBp9Cm+SE0EmV1TgJ9p5QXV8vxHq03y9DISaoOBSlWePCpyaX43ImNt
WZrynjldscQxKrmXzTDcyYZV7PNMjddN3kTL2uWLqjaGvpsYSNegbLRlraQVVlI94AjAaTzyoVAb
l298lsEq8JwaD+yy3Dcts4E1hCRQGgU/+vsIibEn2I8W8gcBgnBFna0VtCDu1GxwUfPP7JOXwnNM
+OQOKcR4/nALUKadd0W7Gri6wmopxN36roiMYeMEyMd7rlluC7f0zpaaJzsM3p2jk0Xh3vR9+1Dk
wQ/TRDZG7qXThHVFTUFF+D0v9qIl+sWmmyLmsMY336NIa7dz1xzme22zdqKem2xlGU+Jmi6LMeke
0qmF9+S75qvDuTMajKx8tVxqwMD2omkP8pFy3pdR1ZML3m75FQ8Ub9lkVbIVzVhq8musgm81dVLs
U4ToEoNU9MEMSo0LKCEuwBgjSJQGXrsqhq5eRJVmn7qg7Z5b/bFvwuoHBLwlNyTAJMGbktlChQv5
CCp41zGsv6SdAjbK0b41qGdbSY3WdWjcJdVwzTrfOXjdxYCYv5RD8yGzPcwFqQvayxZz+Qn2Bl45
mXpvu9wqhmXijfkGr9Nmb2jAC7LeLl5Uy0H3QgOZK5pOn7brvmLN7KtWv7B4qrhXIVnc2xDrFq1i
DPu5LxujL01vWYdxcLt70R/p/r1hlhnsDG7Sy663djEKg2cxiPfuN+R6E6C1KcLzXdW+xAiDHHqU
Dpc4HFes4MPnro1xaXeHZ9fK0pXtV58FNBKFMwWxJgkbCdEWGwBqdOa+t819DVN6QkS/wFpi22jv
Fac5F3LjHzUJtLbk8t/LU02/MNS2u1h5Kj24g3nHbzp5yxqUf7G7Ae4yNZ3GWbs8lWb6STKTgKep
sB/2Y+A9YGWRnnzne5aE4bEN9fTUG+VVCfPqnHqKhcepAlddkZ/l0onvmqx8yk0kQzo7v45d/qm1
BuWcGZlyhvxqrENJKpeN54f3bqQ95IWsHLupJTbhEPP+7PYg4FY2dmZYcU84rjxuDoaiYkhrZPAW
YovPE0tiy+AXX0fdtcS2/ouS28HCw/jjLnWbT02gmZshbXq+A7H+OsQVfoqDc3SNIF0XhXvQ9ajf
RawcjplhWNuqxkCuj8gFWNSP8sS2Vl6b7JzauQ+zzPkBxKeVDSiHXgfnAnLl197WWFkDA3o1YQIu
W2pMW5PzgAxBE1dx9eaLnpqvUolEF1L7izTPkMr18AtRlWZ8t1z5ruIP8sF2XKSlDO6wC9R9gXgO
hbdssxHubkZScVKaWEu2WQHRGHCi0+Ty6GUuZdGgcD6NGo646ibNgvaH1HbrlPWnt5Cydz2+g6dt
HMWm6wPziE81f0Rhcd93SJiPdecvVdglX6NEW0XuoL55Zn420Zln7YXQPZx/dzvGtvkKDAYCdlu+
m7nFSl3BMrdoBu1hKMovEEfdHc9yys7PqkXstsE3HC66RRvk3iZQA65nU7SPfV9+joMSEClIy0d3
VCX0p7D+5b9mDyfG3eE1lV0wYs3X4GKQEKvCqyYX6AOo/vCqJUAUHa1y3pqi/FaD+/mShO19MFrw
mIpEvcgB9jVOEUiX1qwTpNjib1lUG29aEJQstl3nEOEjcLV8/8lGkxiHPuWl9E3lDnjfi2gVXVHx
8BHXi1zNpopieTdjiQIZMdSgSsPNkPDULA+4UyW+/JTrvb2QA6c+Nph3rOrUNXCpydxNWkHhyDCy
W6H41W+mMu0+m0qczrce6+R7VC9dQ7MumWc6i4hc1sZJLR5a+Kuu7uZOY2q6fmOuKIvmCxNJP+zH
UNGDOIX7dIN0bwt8TS66zyBHzXcwF7edqeevocwajb/HyFFvvlsEo0fTL/FsSC+92vsLfm8Z2BHT
uiaF/rVr3OJNlkN/7alVvxdWVpD0zRIls4Xe+vqKt0CGRwMdhdF16+59rAnuyh6CEOJ9/hefVWE2
FM6z6ZgFtHc92RaB7bwmDoz7qgy+kEDTl/hqtecS5kZZroTisJAhFntChVjSOvOUZi8fuudQHp6W
aKQhcd8GC8ef/DxUjxRNO1TrfjIttxMr4KsZx/shkpOrmhTpNQoM3Haj4l1EsMKdqO++DVoRemK6
8TQPfgbGQVe3UBWSl2Ox9VNneHSLEuv6Sbasx1VQTYbsCw+akETJnndj9jo4JLgcKyDvZnn5a6Qm
4cr1cn0vRnW5eZGqmuVnEIcvcXcvel21KC6Rjcaw22TgPpDcqPdODWoNFm26ahMNcsqkoQkNQ/8K
qpMHQT7SQeLGJblSvOWFZg9iU2r6dmhD5SJaqRpUGyykd7GPHZhjmHwVMd/7rHo7SfLr99FQgZ9p
irI3fNd5yqP2DrHz+h30Wr+E3NKd7cGzTuOQBCvPrqM3K/M2AtisKnCsFIBCuPhpFr8u5Gn/HjEa
fEW7IDMOkA+fVSlQj3AntVWmVf6XWHqFENB91vRAWkNANffIO6brMmiMRQl9ksVaaixbbKwfM2QQ
7wdkYXWpNh4bq+aRXqvetcwAEKiWxTqRUkjOvMvFoEH0yWM551nARq9LkHyrqNoUlX9QUEi4jI5T
veSmfwSS0t+zVK9fEv0u9dLi2SLJ+cgvDFIFvaYauXejOzzmKVfBM+N2pXp9gem8nOSLWpGybWsX
xhFv5hT+JxZQsFEexEZxkKqoQmSyeDZso6UNVXPlFX28MUfMMUVM0dngGmV0vqbDukFprtMkfot9
Ox6WWDD8xccyZACRo914XCI4WmIDqi48uJHzdrPkaMw7KQsz6Mg+l1wygtcgcrHKQLD1VfSlKp7W
H/bEaJqZv8dJGTyfzE4X6iB9+j/GzmtJUl3b2k9EBN7cJqQtl2V7rb4h2uK95+nPh+hd1KnT+4//
hpCEIEkQYmrOOcaIhGqjVus3kjPED6RjGvguk3gfgqQ4aAtpwTzE4d3SlwyN2C3VITkYAu2x2SwC
HGKlGGBRo9uu2CHJKq4CTDlp9MjO659EycKzu5ac99Lf9sKYfGeJV6QPZExHa2fCTfgzy3HayX5i
PsPbnR2nkgVcaeoo3s6QYlhzVHxf+oI411kXLgodEhAYrdPJMdc0Mq47c36AfnhgXoXVaDCgsdKX
HfX/3iGOUCP5Ie7jt9BqSSqKYu01gjvsKKpNpqqvrHfUY1UQTQcv6M2oV18kcmivUhuWblEq8c/0
l1Fq+g8D9ARq8iw72jlSLxGZeQfb0uQ3P5mfpAC6Js0fXvOZ6aJp9R5el67Z+5n9GlWyVYKQDJE0
l2QtucvzOLzX0rJ54Nl0Z6kOvvayT000LZuApcI5sqOvoikLq/IU6qgLMC55MYPyB3IF0V2iRPqN
mhcdvsrrYHbjXSSgtkDSxjs0b6iTPXKByNfMeNmOIcJZELnhS69B1LpKywLxwOQxXyayJfsFMBKp
kEDrpVM9W0rUH9UAhaAM8P41XpLq7Al40SBNOaQFTN7ABNXXUu0tb8h15SiU0CYoiz3ZQpdbaJ2J
vePSWV4610vnpiFFXk3G6MEp/ObaBOpptBqIThbG02z00YJN08eohs6UEbtoVlXWRewk65l03IbI
gdjbDk5+mZsSlq3lUKcnigNDrdv4vfaa9VJ6aNMmRbGDpw7xYnaYg7rcF0a6QyWT+crpjBuwlihk
LlUxh8lScICLe7iKpizoGy8JbQaptXDPFECDZCVuHuVe9/jYqfcbk97SFASpdl9aznBNgsSVTZCl
uGrylxFb7THWkL4VWcda6r9JrS3f6Uvesc4A9MpGC4+iOppRchGHSiPMczno2l0Igghv8ZzcypoO
u/BWz7R29sjHgf5g2b3tiLSsBDACjbZsodXRxPF0Y+BAezUUJmE4kfFdaBkCqAQ8S6sMf87Bb8Uq
pF8p4EEtl5CIa1tyYrWgvtOmKLhJLTKxjCYsn7MiIUg6m8HPZvjdNiW8d/85Rs/mbI+md30n14V2
jpLH3nfqR5Z1pYsuTHNcZ3pRVxwy4tplt6NbI2bJPHpaM2WerJvRQWSgig1BO+iVGvlPm8gtFf0G
sq4O8/I4RD+/YGmpao3BC0bs1JUkckFzvy1eAp38U1GK3kvbXmkgKqHHMq5VsHTt0NkPpVE4WE9B
/z3VLZwJjfoWt+Cn5i4qMKHN+rWrfVzudBgthPTgCAwex2Qo8AyhizcZkcZn7yA66L46wQyXSxfd
epkWWW1Q4AQ4tDNahtlaEc3EJuKTVugEmZZeW9dW1+1dHJXpUeyAJx/VvhRdzFKzEA+RnoS9Km40
j9O+0Xpgqct9Fe2iKWqsp/XWi6pBD7FTXyTBHb+1bnxQDYlm3QpbKHL08OI7iuOKqmo1xb6ByOAk
jCBtRENan8CAir129zvTA+VVqZz5OnXGc5ZK/Tl3IpDf6QDrGKiCAm87msH+eylrZQIvtXYj2sVm
6yaqWZxAgNTklbvtgBIyPWrRnO4EEW7Q+f0dAc7dKogq2gQnLt/KiPg3VMeibdthhzjbTDLm3a0N
p618HuL4WwGvp+Ls5NZ+0Fu8KyIVXWSoi4T1CKDeBb3Ie9Ekdop2URqAVkDfAwzkA/3z+xGiS6YW
obbbeldLb3Eurc8P9QJfE7yLo59WFw266I3SUbQnQp8L7jXyv0GzkfdJoizO3Z/wC8zHEY3WY6cH
4xe9m4+rW5KUczeIEuMu72r93tI6stpLBR0jK7idySJ7k8M5PjkzwEC9dw4YSPJN1BX2KZ8G+Ubq
g/9TYgltn/7WLzCC21Z8qyeopsZHjG84e4pbqYAPSRgk1hKX8I3JPwuDxIxK/RT4SuOKvYNkwT7n
jA+Ib9lwmfGtwJwEFL9UxacDCGHHGpOq+LCMedy7TYPMgpaG0QJBIf1fQnYZLrf4VvyEEcnSIXWY
W8RezanSayRnR70M9AeDYNjKgDrpd2HbKLd/CFCpSuQ43IqdagoF+ATH2hFPQfPUOS3gqtQJYVOj
CoNT+1QkjwT26kfRkrTt8j2H3V7sk7IMolrHhGouRRU41f9tiOEX+15dFiF2FpwF6D83Z+mgRHkH
IpUAiZX4MIm3uvaliEJY0KL+pZI1AOZG/6X1K+2LNSwEg6kW74OOXnXddngUB636vn7Sca3LUBxE
nf+4Nuea9pBV6vS1Ypnq+ZlT3cwd8tdhFV/lwrip/vC4pgt/gTE7+b3id9KxsibzEBME/mqjAzmg
MW2OpXbIpttV3TDuUYfpIDaL68y4dUCoekUcO6+FDutRxwWgEP4iiJVQiiIWosdrbdknaqrRaq/v
PQXJ0lb7zz5VMXQkYiAREgpM2mSO7pghpFnpJgKUXWHddzWkVgvTuNgMWKt/eoDgRKIS/p+u0dce
4qDtHOIAS4K+5/0cU6Jr11EleqgAFwAwlFykWFFe6qiZ97405gccIApsEVN1JjWkccVesxyT+773
X8OEvjL6iC+KtRe7RPe2Lh/k3kof1t4K3DQaXM0X2XeDcOElQm9x11pjerKEf6EygMYqndwcjAWA
py2bamGzHkJ7vMGgckWtWiis19KyU3TDjzfeAKL/02NpT6qo20U5UrhTVNpuFVaw0ctI7fUWCQOT
XX+DVm6+M4JcPk2D89JNqXwnmizQCqNnhLED1V5sMN9MQFeqfnEYlI+ow0xAFUtZzu7ECzBPhXSL
hfUoxr9ogvEN7lKVuM/20vzlIMIi6zskejlIXu59eWz3ao5r1v1/HRD6c/O0/cr2y+8HWUnRn5qK
CajP8vKigwS9NGZfXkRVk1Ukp/OocQkn6Ig1jxiIzZTvTUaeZ6Ceti9DmERw1LoF8MpsP/AG7qxG
60/qOKoWzshovpecX2tN06fs1h76s4wT7hCoGZe/fNHF11t8/I1IyXZVVnOz33eMw9Dd90wYooee
QqAUmU586IhtXcdxDA4MNsWdZaIa9ZSFV7Fj0owrKq3RjTI50X2REXfvp+hqN7F0dmQIESMN83hc
2hqi+YqTOW4PA49bqU1hX+BWIPaWFe0hkOGT9WLNl++yBUISFfGNhREBlYOW74yAtbqXypV228jQ
/oJW83vE+IZ/C6amWx3wsWcGKfHjEgIfYggWHtykuhcbCQHKtdS26tEKwBiqkz26ILHr+yk38KiE
PhCZqIQo0mI55wHequ/bAM0cwEiQWPfS7IVjXT2rTYXMsy+Xr5KqxW6g6/WXwmAliKHb3iVpFLph
izBDTNobqR8dA1mfkHy3offEcUQwyf86IRjkDbpSvkklagpV88M3/Pmqtbp8tCHKOJDSZu/sWe/u
Esd6TkwAxM1YlsccF5GXN4kbBsUEZpJNkinjQY4QPRdtCE+NT5k/vqRFLBOTQma1AogbSTG5hnJb
Nw/Y9mUQW/ke+YduH9lS4lWSxmrTj+J1E9bOYbR6/3by0T43HPS5ZFjUL2KTkkAMX2dW3AXg/jy5
y0aYeAznrcIVslOSOrtTg9x/i5XsCNFqALKRKdh3Qk/0CnQ8Kz1ox51WIP4YKGNx7oupWPfqAHZQ
YYpHzAfOUSeKvbOGsdplaqq6lpLllwCy+gt8U39KW5vYERcLOFvstlRS6chhorvYiJ7bgVvb1kWU
oNbPSUm0pn2n9l8nbTRxtUWcpajM/10kCsWl2BHZtfOSPS3qoqsoiTZpagH6vgI5bo+qE5UXpxr7
s9mWL5rvqIft8qMkHN16gpeqLUhCHKUbXV0kvkhfuAxLor+2pIKbs/GzUMyS5I3Q2DlGILlMFu0y
Y7SXqrFx8m31uDGhpMjz7DyQ6oCbFwXBWiaGLeAB4qTDrMbNP8pyaiJxRI1bclAupTLdN0T0SS+t
9rUedpCudfHJirHr4oLcD9eYczADZlCC/EVaIF+fiLh14haLzdrJb1UeyVoWzaL/1pV1oXkaJVTD
kj7PTs2SpzwpRpadxA0smFpbYJU8gKEj6Iuo6XLb4YjIUbXKteo6aXdD1BEjWNq32y8epmhbH9G2
e9uztYnSthHPZat+6tdFMs+8DU3/pEPLgIYF4Xwe8NZNEqNC1Duyiqb1olMyPyeXyE4FK03ak8PK
FW+b7dpFW9B19p8DRV3cma23KH065FP1wx/fjlP6motHjpCVazK+xLpmz3sxAlpLTWe3B9fvQauB
F6o1xnQvHhfO7vyyPeitKtq2J7pVJakkIW174GLP5+Mc2/HyEshUFKgFeTVyKRNibQvoP9jUxOgY
z5nUzK5oYCZq/xT1jNRmlFleph634FhcDObuS034nsG5FMUG5dnqYz2LoITuWuhIxfPZbteH13wt
rnc3r8197/h7S/0x2Rj7fcBXe9nEy/3Qlt/5W/VvbeIIsUMctlVFGx6xP6eSB4LDsjT87hPndn1T
xTspNt0yEYiSJUA7oi5e5L/1+VsbVBI8lm3P518Qe8Rp11+YMnID6yp2ybTDC7T87e2ZipdYPNhP
bVtVlD4d9re2/3qq7fSfDgsdq8JlE/S7aJkjIxnNyT/Fpd4vI0jMmR/2lCyqU7gt2DVlGUVxqKiv
JxFnej98It0CNbf3RlFS+2o+Nl16EievYAz1Zm0vQXe5vs/iNRVT1/ZR+NS2vclbv7+1FcqC3BBD
UXTcTiPatup2GjGkt6oorW/81vjpp7bT/O2XekWFMTB4TbUWNubla7rOfp+L4tgPjeuX+HOr6PCh
lyhuncKo6ud1Ih/EHPvht0Svz2fF8srPvf9jmzSMJSlsqybLxCJmF9EmqqL0/9tPHCsOS/TUm2O1
Oa3T6nbp67Quru//FMXziMRMLooBqU4k8HzbboT41Iix3Sko/2g94Hc5CBjMYgpLCai1N2KSEPWM
tMUlgfJ9iqtQGuna121qFef663S7fKi3F010+dRve8fEjjhwJOLbk7x+5D+9x5+O9TMJL5Z8WS/e
zH9MpVycF+N9diEPgdFuIHChzulBx9FCGRX7/xhrH8yDUBgY4kK2jbhqK4hRFdf2JsGNg7gZ28wv
qp/aVHEXyV4TxlkThvJevLO5KNqkR590vF9HadS/TiS2z66wtlARkoD7LW+96O473csQwqoaNfYH
G3S9evEcm16R/piaqTBA12cqDFBRXAfz9qQbZHklvzNPYtBA1pd60pxPkIe+3xHxj9dHKRo/1N8f
I/l8Wj2P520wrWPs3eYVpxc/u41WURJtYu/fqqLtb6dK1UaHNsXTl7W9uDjRtU2KfwKyYVkzVN46
3WoVKzyIBRyyeFnCJf20gz7lV7dYd2ImEiVUIz5WizDL9mam/A40tbokHV5IMvOqiw+j5smP8DTc
9ZUN+05IDEaRZjgT+ur04ZOGVczXbftKik/jWMTJ7A5FAciVOMKO7IMf240RJbFpDLL/tbw9NOpD
F4Pe377REonMBzIV70VHaTQUD91e1kHAqTn18lVOySo8NUCdYOQi1xihhCgyn6rGAUo+Vkcx58x1
iilTgCDf99wyMXrFm+0YHR+j2TRZ53fBvxKsdUhwltmuaxrDE12UBm5/aBD5AK8bveb321HxxJ0U
G2whuDOss7hK8WTWqWpCIBfWPPtZtFVx5OxwsVxNY/oZgqo5c9ynB5MOUkZM/Kd4xdMi3Ctx33Ih
jiuP6kW8JrXTnZIOF9E8jzcYShleORX1zeI7X4xkj7sRNvnlcW/XJ5H3vIfk4ht6SK8kd0j7BsmI
2W2RoTjHMu46NMHSHVS2/46Oo+2NZqouGHr6ngHwj7j4D6u61bD+0Lq+asLc3sb30NjVkiqBZ+Hd
ZtvuomIlREba9iRer/WWLWtLMbbFST7NQev7LRo/HVJKhG3DEnpE1uITYk9I3gjD1M8PhQ47NOpY
xA4Rl2KSB/21ywa7O0xj+aj3On4gskSB7Z+MIXskcLZT4LLJAv/WjBM3m9tHM7sWkWPtxa8mUHou
EccddOmHoGTdzQhisCwvF7RSO8MoEe5TT1LRsDxJ9bMe1tq6SF1XsatlIV5E8Z5vxsGnNk2sFkSf
tfhpv6j+dwNjPUYMA8K3Bzkp/GMTDQdQZNa6XPqv1oep1fBu581xnWg1bmP6T92GxnEbq7mpu+QM
DSfRRESd74mYU9aiaBV1URIbM5DoFKBggf04HHR1hnwDPR+9MfbbxLGawWL0vpvcamHW56QeC/Rp
8X68+yHEMBljM9h1SHuDmkk/vIDbLCpeytWecWY5PjGn4F40XCcLx5MYkSTATEANVBeiCf+oKOlB
vH7iiRNp26l9ZJ/E0Gvnfu0gfjvF6eblRT2vpqK4sk+/+7e2sHOW0Gx02/Z8md1yNOUDWVwP63RW
D/0B7sqruGxxNrMJimPW/nGniDNaYyPjQgq/qmGuzHtLmonmp8cZnmSx/8MXXlz3+qFc3x7xVVtf
J/EPDaWJLvOzWeteW0vFafN8ZL2met2s5LsPBrGsooBZ6nq+DusPQ/BDUVy8nuSFF7RaZ+4aWOBO
RWbxkSDn4JDGjELxjRfr30bFpyYRzQ7K6ADusj3H/XM1R+YxbfSDllvYpmI0WU0aArxpoU5vv/v1
okFSVSps88vKWrwR4oeRqZwJ/JCMtw0/MbA+D9Fm6J6ywveQpz3Ndbgg7/7jtfpwB9c7unz8RUnc
RZlE710ztujnvk9beldMXlFFTHvvlgLZSJdez74w0+MLgmFtMYmM3IxOIwkF6EcyC4s16FoUht6o
hybhhuUcH4qzX+IkqPwIIb/opMNo6YneYgSHQcWtFfUWEvkF9baaOOL3Pkw621tfY+552Rio600S
t6YJo9YrcxV6a7GqN3AkTFVy7kHLza4eq+NBJYAtXlcta58NPSYRZv32D7gQ0Kb4+sHkmkhf2ycd
7F/4nCfTdQgE4+pVG26GiSLY8g//3KruWzvXMOQKG1QMS3GbuapLCPf+oijgdMft/jsKgaR4+d5t
bast2y7/C3JEdfWB5Er104DPe5/iZzvn2YMYEmI0SM4081oP7jADEjqh30I2EDOS+GVztKJ9aMH0
+OGtEcV1Uxi7VK2sU7aMGDxyzr5C/eZcQl+8GLBSLR81BTDQOOF2R3ZeX9f+hpWBpgxlrLJlkhOP
Q5TUGlZGCOvfZ9L1osS+ddAoiTzvRVE0io14aqKkEct2/V92m1mPZVd4RMD/RSVJXRd1dqTnpKtJ
5UBSqO6jvjX8x2dnda10bKyyU90BKkpxZ1bLTsxHekXi+kkUV0elePhrcbSb4GLo31s/Hc7bWg/F
Awwx3ax2nxaBU+tDyjqnsGgq8zP4z2wfpNMuNTPS7nAphfJvPXwZCXiepqOxPEeofUgiEONETFvr
I7bIw90lN52+uB+EDbj4UdNlky+bGRK8fRSkb6JJbPTqpkcN4Cy65+HVcbjkdLGCx+WNNNsasYns
VZ6/9eHtWD+oQEC9OD/0pf7QtxqZLRJhVcsiN6JRRlcxgblgLARpddLJB4d2M9zpNYPHJNC3Z7HV
7aRaQTuTbMIHzTaTh27WtDM8q9dgUeKK4nw++lL0k2Q208ulXvKcCjbggMQknPlWQ6g9KF7gTjXc
Vq//VMuSYBZcRJobBYYHLj+9xJ0dnjRNk46mH2XAawlUFLOtPXZlXfK9jAigLlWUdr5EqlEf1Dna
IRLqX+fpZdbQysvJ+7tmKelOspNZqPEQfuuliROSmOccIiCLz8n0uyFv+lr2pXk1WsaKlNYd0O0I
pmY7ct4aIKweWbcyM5y0W/VAq8BnSE3gUKUAKGY73aJTfZOzeGhkyFVUWAAiSdbJUzDu7Xh2uFAv
csZwP3faSQrq+Gupf5m1UD4i+2t6ySA9KUkAR5wEbkZrvDwvtS9m+G8PcqhZ7GEUlJAKWIKayNoS
+P/dDNkR+kuw3n39W0NWTnJjBdOWTEuPhM/Zg9IscKs0rrx5OiiJOl9kO36LuhFQU4YkEnzu8q6O
i+Fg6np82ysoVy+aPrlk8q4W5n0eBLtyYnLsTBsyfyNujwrSiF4alxrCxUF+zmflhevRLiNpBRfH
J/TI+1f4PQjMTGxJhZPABRkOAms1vyfAiGIzpCQmV7Pau+ZyBnEaS/S2259zDlIByfb01Sm+jSXA
nMkZrNeoqd4MtQU/2sbZQzuMZEiGs31vDlPu6pHR7LcP/LqMggQ/8WbQD24HuarVlfk9XG7uEHAT
UP69UZdHqi2EFYEVpp74bne677iZqU2u2TnjfRoqvutDF+nZS1XW5CvohJIUH/UsZWjBo3pIuCtS
pz0iP6rbJMCygC50ZBOXykHN4ZCckW2ojrmT7lK7U9DLTLpTVvZQ0Edj4gVdYnrWXAMzlaMdCr7B
/bbpwF5dnDwjSY2nW+nEzFifLpizu8k3FGR44HLrpfoRIQhwfPWoIVPmwt4duapjhLvWNh+dLo9v
iK74O9JyyaSWevAIVpPg2370WyUG3THG0CHetwPZtutm0k3UYotrnKoGSlvRW9unCGe3pbGr7Oyc
WAkiAIGFLioKJaTVS+G9XQbt46zX7WMT1/u+h5RO1LR8VG6zQTtnZZ3cJssmtaDFr6frXADn0Z2R
XNzgF7kh+eM8J6e6sMbLmCj7XwacoiSU2edY7bUbCPGrE2T7u3GsChdIcIgAs8E3iMjNYbIZUDbk
GJ7ul+NOqmbj3qj7o2llzbkeCpLK+PDdiNK2Kf0IpJCW7M0O7dRhHHc2ZJVXn1rry7pXW0YBH6/9
UiAWRCZDeu8YRe3WNuy6xpw4J6WSGw8KQqCNRhZcQq13g9KWfiSFc7FRHp2g7Gjl1v8BwX1CCkIN
ZqaYWv0Yx/FRKwpQukZn/xMn0bNSoKEpzUGPal1DUM+Ca2BAwgKC5VLetVUIlfhCgi/lpXFCg49Q
FUx+blvkAcG6CQLCqESt0pSCS9oFbp7PX+tW8XdpCrggHKAurfRn3ajLF/CwgNIdQKgljzHrzGBv
+b62K7vua+8XqBmlyVepjveyOVZQcES4BZIu4m87t2XcfdOjIoIxw0dZxmcsmSYx9yg3z2MFsTBD
tDgnmdogU+Q8hVn7MHVTe+oA+bkDEge3oNyeqp4gtCQ5u5g4/72pyNIu68iKBdW70AIwT+M1kV0D
Idg2kSw3MWmONAKfNYjc9lerZK7Cgg90GulisW8f28UOaKASJrSwQCRIgjjZFRA4h3wXWPEQ89Rb
JCETWfPKINw5MZSfSmcBGloGI3mg3U6FtNcl9d7ZzVXwVKnddHSytt6ZBbksKlq4SW4ZBMW5fUqe
vZJTn0Etj/Kd4bVZ0qIKNT7iah11y7xrdB+mwgZAD5za0U5VjdE1dJLPmuzO0uLyLZTaHwpwthuf
uv6K+cu1osFX8Xcrn8msbiW4ZxtpIEscrFSgBv4+yXeEBXa5pBt7oQU9a//RiO5BKnbqCINC3bh9
orMKTEqvG3ocplnBlJ0UlttJwL4lAAF9Wqk7XVaMqxKYXxxHNy5SUxlX1MZ/93LcHCxTR9cwcbUq
0k91hjchjn4OMDIjj5F9MauhPhnTNdNt5aCjQOIS/uI1JeN5B+JIu5TqrLqtfE3LsnWZDu3btFO+
R/0EG0QXk7zmN+m+qIv41Zx91huE//FjKATEFK28VUz0q1PFPpPGis9Cm4KLBRrrVlakCgl5mI6V
HrjSDKwlwy2kKk/TQmfTdfX9WFTKUz4G9YXU3N8JBBGF4Y7Ar46dKd0r2beqNuVXiHWnc5gVlWcq
0nBMFJyPRtubd9ayyfXuse6qm8IP1XNTh6A6EnUip0/+XpaBBYxH0fZdTrAd0s6dXCcEykmSuzEa
aCAMKSZ1s47cCs17N9UgatWK3HF5l0HkGua30DC/F36QHhInV/aOYg8HLW5Ps1kWrtHrIVi8YSTZ
o608Oxudc1aXx6bGKqsB8bESO0nQut9irPpurE7X1BxbFLGTDr1wxdnLMQwpwKzbW4s38VRJ5mvb
V9WjGUq4hUbVS4HZ7KUBda+5Vb8kiLfyZZvIndTJdNPqpNkzDurL0JrJKci1vYpnVAoMde+k6nMx
9vONiijULjVG+TENiLP6hXqb1wg8GLM0MMIQvUvLIbxY6k/oiKX71kh91o0y3BuJPPIV6L8AmwXT
G9kXUsvRQHjfxHY515ieNE4OnEmcB1D5/JJHb/4w9TutieVD5gfarTGhytpMQ+bayZ0cNs517h9L
nZzcBpgDybV4bRCd8PqKJzSPWnfApEjzqYXQXkMjDW3hA9ArYnYGqlN9aD/b2K6FhEM0aqCXUbXX
tEewvesH+7zIXnrkE0gM4vRcaPK9VFu1l1ZSuTNQyuHpBKdIdsea125GAM1TSu3GkENjT1qPC74f
2c/aio4FUa+uKUagCcrvwRn0Q9p10gVxqMlTIhsq0WaZZmM122XOVxIk3EbPiZSgd+9lPfrBcsWM
OBb1Ga0Q0E1odGEdnRKUxNzUKJ6VJp68DM+s5VTfY0WHRgiQys4p+zsJvbBa88EKm9WXVJcJQufp
bV029h2SdzbKVkl7CBu4cdDtIp1SHkrynvZVQJrbFGR39lgDsK71obxMg/Zq1GHPlegjUH+zvJ/J
MT6Hk0UKvZE1z4pi1s8Jdq+cqfGDaOqx16DnRv5Y7OzLZHjyDUh+wh6mBieW3KCxR1xUHGlk03wn
KfWTPnb1M7lP2t6ZAiwqB5BGoOTJoSglNE2QoajGzj8zo/HDZMov+fjSTTeM8n0T+yT12xX0VDw+
T3QWbZrimaPmkAwKCg2i5EetleqzbZREfduUW240LQQcVRx6bVB/H80cfu3Rye7Nqrfk3SgHSGEU
8dOHNlG00nS+aGFxETVxGC85Gk3mdIusFqGLfuiPAB3kJ1NuxyfLE2WxMYIGHt0B193WVinmP13g
x7cOOVxPVSSP0I8Or1uHoW8DL60h4NrazO7wE6l0ksd7cuBtWfYvqpP8gogheCIRKnjqUMU+JOCx
va1NqyvAaw2Je7maRmSC1fZx8O3mXhwxF9p8j611FDWxaZsBr/Kk6oxXO3gybdtTrTy69jV0HKqp
JWcVjMtT4afaXWdOD6ImNo0Bt20F6uAkqnIeT/fjzEUu/VW1Cp7bDtACCszWUbSBJugegDAcseKX
HnSbKpSUwOAWa49Kyepro6Ngtp6DHiRgd54+oPUt2tJcqrw8k/x91f0upc56AhBqPTldP+7tLGoQ
e0dvhoz8EX0dKXwUXaIMZt6cD7Yrtyo55uTf3jY5Zq5JptuT2gwEc9A/24nO62YYFhLx3D+VAZjr
otOeBxW9ZYyA3rWW6mhl0XMZH+XB1J4T7Jlnea4DFymM7iw6DCyizvEsId699BddYE9JfIcFbzDq
58xUoyepdPKLMkF/kCZ19BQvm3JJLa31rMBTRVVs7JAVakVa5QWPWJkgKwOVBoD7XtYLl4RC/aVE
vMXNNBWLsc61F4y5YW8oKICKvdwg57RA693CmbWXIDGLu2Isf4i+SByNT34VrvuS4afMbZnmsELS
20xu8zb+ncDYAEC6Di+1bzUPhLjU5zEOs30IkDVF+MSNp7J7bowheZAsFvxLTWycYlHN9MthbfMD
XQPAytrDV9Ejs5dNqxYHsN/xdT0KcaQ9E/S0FztlZHmvFTrv2yk7Jzd35JMqZ9GGqtd0CRd2f3GA
aPN7AP4hCK61h014IEemci+qox6Vj6MP2m25yhzpzIdMik5q58SuCX3euVN0+blsSYmXNRZmtZ0o
z7i8lOfRYWz1WvsomszIRGh9NrOjOMAfzf6218bvGEXKs2hKY+dOL3kxRM1WLZMEJqnfi2pkcrPk
qt9XRXyq1Fq5c/RmeNKHEaaPUv2Xj+PwJDazHaMMY7TK8sH801Y6tjsXSnRde0yFTVyBPHuNWMAx
tiCgCzskqhXFD39p/Z1gTCkm+TvAbO2NG2B7kp4n93plQPEXKsoRGHb7KLWozBWt6nydqvCsz3P5
G+Xqy5hL0d3gxD/8hYvZwcy+tZaNWVn+rgJV/KBpxE2qqmieuzL+dyolblugzYzyHCqOyvQkJwq9
HGjyfbITLoKwhsVjVLLqIEt6vdONTDrZtZuP6n3VK5DJ1ZFzsp67Lts70lfyFPUH5BZrArQAzUdT
Kd4a3TnzbgYHy5eqnQWxQ58rT5YNQUX7o0mRdBpg6YIc2sL9EdqPeQ/5i+5oJdTQgXOSv+QNicOB
7E2IJj/z1w+1YkbXgvlxTtQnEjwnD/Ctw9LRGe+MuVL2yWTAFDLHrh1qydc+GczDUMe4G4qc8Kth
7VFVVhBxxOfajqF+o4EV1ero19Cp8iUorR92k9zMhRPt1XkGQaNW6ZfAPMq2im2HWFaBF9h14kp+
k1NLOoRxZBHzzZKHNpJ+gniETaaKYPqzyLEMf/BuqG+FP171rnrVlWx6KZpUQkux+l6OmXxOFhEI
1pOobKIieVasFsoyqNEwRjt1FydJfM2BjJGzLfvfnOHimyZUD32arRsF4eBKGuEVi8p5J8zpVKtz
5DEIF0bj/DLo8BpaiL8mYx7fo7kTYyGa+V5pleZwgmQ0+mlB7uHKZWQ+5JBkLAFgE7Ot/KlN4fjW
TNZTYhjBTyWL33LDRl4qg/8LaAmRB70Kb5Rq9C9WX6enWh/Le6jaCyIo0HBihwbPSmbkbkQC8L+O
Jb1afTn/ViCesRblo9xPCTvDTYC6+7Qb4jJ9tatJ9+YobE4wCSg7g6UBgqxVU/8PZV+2HbeObPkr
teq5uZoEQYLs1bcfcp4zNVmyXrhsHRcncJ759b0RtEVZ5Tq3+wWHiAiAqeNMEkDs2PsA6kEszXwd
oiRxDk3BwGtvTdvUj7Vn14+DKhGzk/aeepKl2JIG+nikbs+MfJ2zvNlQt4N42F6iQmDR1GnzGNvq
hYb60Xm2ItU2MRPWjeKNUNiQqLVycPXhVhaPk03QRf2aui7qR4/Q18DeUXmDEq9+yxrAXYQeNdAZ
uzi8wxGaMiG+Ro0ACOqpa9cdSvKAaV9RF1I448nHCf7P2UTC1RuMfPT5rFw8j3bKzvTZvc6OVi2S
71PEkJTYhbsDTinUrTK8Ly7SSp+oV7eDvwp4LBf+4AXXFspqV4AW4kUS1SlOHWCjJmo9Y2UMPiAf
pa2tBlTTQ9dQ968QBwbnPhhUr5qupQdR8NsnO3UDVKJa7Tic2hqHBAuy+W2NlQqA7Rsa3yH3A4y9
G62btnAvQ1/o27LHuWNlCnyhyUgNtOUWrY4f9mzCAaF7yQCoX9Z9JKYJyEsOE4XxeynbF6jSX/Qy
b7GxYpmJDHpgX+pgeBwcfdx/sA2oUdpgRwvCARWSstK+GFWAIQLgBoF192nqYncCpaKkC3bq9YMk
UGUtAesosPtSY8wqay84z6cONSD/gROUJBCYG2okXKhPLjYMyTFERRJLmH3hqpmmArg4WXTMEFsy
NuDnQ3161W6iQo4XMN2yA6rVIHGKHplYyXZ+a423Phj2KLEswLPT8SeU7GMd1OhTD3J+W6z6vLs6
cPlTbEWbYrSze4osjWQ9yn6ceuFQrKpwdKdeDiQu1KqyB4qEEviiHMvhIfRy66lh2Djyxp18svyL
edicjq7lHEEHlD/libERQW/cyc7JnjTUYjdxVF3JBwpScJRBO/tcyjzZ8BjpBu6U9xm0fltrETLg
FE3bAbZTiyukAZCglr5YhW3+EI1QtauC0bwHph07hkhXR59DuQNVRboE3z++//jqSWzudqzFucrQ
Gv7CdCB0ZOZZsXebAa9AU7dvqEAyTlZfnU1VPx0Pjn/oenB3UtfIMgZaGRuLNQswjwjigj2IapZg
VnRWAaCj2xg0ZltteC2jMnzzsf5bgqesurlgFlygnj8GCaHIt/gBfXEqcApmWpSuc2NslmmiilvS
9JijXhxsS+AGiR4Ko7He8P3YY1NlPbUcZwo+6mMDGWvPAPijzg9apWPfpCHOlIdFdHGYw/1FC4XI
0mH6j1jTzq5nlm+JG70UREM2QDerSiDXh4NVcwdhrDeIl9xbPgvBOlzEwAgY8dU3PfPs5vhiK1Ok
Grpy9MjcohAkWnio9AKrkveACq6F1lfuFmrW42Of1bfWLbJvEXKJqIhJjIUJcqWlkFoNNj2jPjFW
itVoCpAWi2IAalALcTpfPgvbvSbe1k7iEogYNCFEpVCbtMpSTYPolpkugzZ5kAOKXbIc8uOSN5vG
cPJ1gmff0m+7bqenvljmdsRAHJKVm7KHaG2XesFT2sbGzmYo37eHNoZYRrGVSROubXOf5135CGIp
vGMakFaCYvWOerXrfWm0vr7YwpZPQwhaKFQjoWBbdWMtaJbc6Id9P+AEsvbx9Oyk/uzFrblNx6R5
YiDzWFembQEb2dkPMSh1cdihdswlMOrtXRIy+ch6P9z6opVrW1abf/7jf/6f//3W/y//RwZu1sHP
0n+kjcIGpXX1X/80+T//kU/m/V//9U8Lq3iOSlRhQlxSGLpgyv/27T5MfUQb/wN5ZtRaREG4a8Tw
LHX7QFSmxag7+D/Iem+Bl0sG0VzV7/0gPakYFmZffWvEey0vjDsfD/5Vloz6dEW2jCceYBTwBtDb
w78kVEcpDmSF4ARGrfPEtjMojp0c/LfYmlnJjvh1qMHiAYuOpLqniMqxF//NH66bv//lOF4TwnG4
aQiwoHNX13//y6E5Y5Y9xMB2Ya6DaA11Q0gIemuDQSErBXzCgXKoeqB5QFNMfaQrcdzYPWC5ZV0a
rPrxMMG/59KG4Oh66ruhVp1cfVyJsPkVU1ZQj+0jHE2baQ6RHMgm7vDg7LYtWFkeBzd+9UxtfDPH
5FH6rvsENhJ3Y2pNC5JC375LfAeMyE4DweYahz4sqL7ipBMHPU1kHp3Mhd6WC1QhStDGN6db1t0Q
voEdHGmxskkvzOurU8YtBwtYq3wtzGjlc9wt9isb9UOddsM/uATgpKh33JUPZiL9g2nKCOt9NFhV
RiAIwIO06Udn7UQinGzk7VmIX1eDQvUSGSS+IGOQaeahqa3zZEt7kNHWLWN7cKG1yJ7GYFFArhdQ
XgZVZTPsKtSZFHi9qIYFUEK3UVpIvRG1X2fb6lESzrw7IDi8O5CqNbtKgqp0mqR3wJ0KoSyxniex
8O1bGHoZTRPLoihQcYUdOIr6kIQz/GEz4qtprtLIyC+JTPNFF7N8m1hFfsmVrU4iPJNyx/4R1GG0
m6LJw+vo2RONu5vGqhE0jLo2tJa1zrb2ZJomoUsjE3sD+fuDbpuYmGw0i8vML5kdbi0wTkK32AvU
AcvPhtlZeNE60NqFONTYfHJQN/Drdu0XYHGkLo2Y4zg4+fdJxy6f7HO3Ad07UAz89KfhnT0ECyuB
xCYNEA1DCWTg20vwvnZnanBOCtbiIDn6tsk7cLAE/ezwlGM2pZ0XDQvrjMrGMdVftSzpvzVhYQEk
mvdXAyjFc1mgyIYcYzJeythJnwSewnskAHBKCpLMbwlSKmqgY2DJjHNbZIZlc4kTPIEhWYgGj5Y1
F6hStVTXiSIHnCihb0NSwcehtx8L1CyqMXqRXk3UQO+h4smwV1DhVqgXl2BL05Fh8nnIQuy5XUOq
TQXRHKkPGgfw8DkLim6rROI1mcXBUyzr6CFvd4Lp1wJwFkgYZtYdVh78LjZ3OTfCqROliXs2cURN
rkYF2S1+fLEAuTCNIRtv8XYAd4e9pC45eCBw3guSss1sYzLtFhrv0mk+mjQ3fBTNoxx6vkWHSp4S
qV+o5Vh3OQTXzrnfHmo7PMRDB/YWjXk2cIzBAIjP6CzDqDAnzQe6Ap3cuLBxTrYNswCBZHShCIt9
Hj9NNgGKnxMS0VtyTjYoW+R4O4NNaboBuSrooC9lBZ5H6pKyBF0Vsn3U+richCHInowdTnraHSqr
XVBNY1FyzbHH25styILJVvj1+e9fEcxxP70iGN5qrsFNYbm45Bb7/RWB5z0TIsfLutJdG6La0gYm
swchbv7i7SEh0R0MaXs3rgGcWXdF8sZ1sNr23fBSgiMdpz7jxwisDvqXPAmqRVriAJ5EklHFDkoJ
ByhxHWd64N+tscZTXpJJJu/YxDgEUfrKc7AryvKKn9bNGTXg1cMuxJvIscIlZDzVMxbSziD7Znc4
22B3yDR5SN1qyY5sQVh+CbuSHXvH/h7LzjtkXLK7qdGBwarM6EI9CqcrmseIazgQgTMg+4ZVRn4E
nlscTTdoQPEc2QCeaIZ6JyJ/Xw06jNOl6vtSwPgnzwAliJF9DFBRNPOopqdB1KUrslG3QZJx7XlI
mZCD7oA1H96zH272n+ayWHfXprG+neebPt3njzj/HSBLqXa1aRznjzUNmUPocwEsg62Zbxwi1/bO
fYc9aW+I5KuTZTYSvml3NFGdDpI+JNQBKljZ7oBki6dHRwdsdsfQM3FKQZfUWHhaIQemXHMzBmAL
x0lVsZRa+NMxT9G7wgw2nzxWC9wnsAbIKxdJf7Nb823A6mE/QKbBWwhmlJvYY/pSaBr6I5fDBZVH
C7tFfXbtvACGke+g19tvcEI+vFrtj7jRxGR2ujhd2VCk3CZGB0DqmMQcqeVec09hV2Rgi4HiMnUj
ZaOrKdLOc+8EIVpQbAH4e6SXSiWKvwKUeEDJTb1nptdGw8IBezv2wwOZ8U/P+2sotMxqWQI1tCyw
7tqatXC3rRnJZ9sR22bI+DfbFYBMJcw/t6AdvhWRg9c7WDW/4Vzxa+cY7QNqXVEcVdb9muz4lfpN
V36zHA9HfiAY3EuTx4+xljzFyeivxxLn/hDVAZ+OFiORgkQT2LmEZ14mo4Nf1hGlo1uy6fbILzVp
0A6hDkwMcO0bMpK7iNyvZofdu1zw6T9ELp6XmgfG50opMWbuDnoU5ZlZabnBDjG+wwM/X0EutXrK
mgTg8IbFr3ZSfIkBcfuR9xK4tBA0HcDwIs2rGRcc++hr0WdYyrk6u0y2hHOG5TjyGHj6H+um+OlA
Qp2BmxsKK+5Y49tHcWSkcTjUePND5KBQ/uhfoug0KA4sPwAhoQdNdRbhpGNpWoCXq26atm2wLLNw
O+J5fSH6sgBv6r0X+a32MBFmGS5op5DhvEVjN7wCA4ATJKhwH00MeVT2Jg9/2qMqu/39o97Vf3/U
A/igmO2RYtNdR6Ae7PM+CKlsXctE5z8gF9LuZgEPUfFELGd9j9ljRdEqTFHNR87ZTl3+SRZkEgux
yTpdz1NOt8iMEekKE2Qs81QfR1G8pXRG/jyL6bgy3FBA7nF7G2rlkcYU4OTfO6V1SJCVu1ZRm9zF
YfstlnHxtekAyWClme+pG4BfzCuGFxB7pwe904YVmbE/Q4K+D7SrX3Jwof8aHRUsWQMam+9LUWtH
z/U7nICDbX6EeOd28PX61qkG8Kd0rw3ImEcudv6zw5MlzlRS8FS/2zOTF+ushmoO2ajRcHB0cRrw
NBkJ2LHINt0HRNTbOQ7o8HSfgEsUB99afZsdqV4hZ+zqp9leqPvgxKda0Uekz9QCnkf3iRwH9yFb
PyrcXpv+vE9dPOAhUlx8A1nYsR2cbyETD4E2dECWxtUekpHZRjec5LWK3shfg45taXjDXWPhe8X1
4MFXTVUmbMkcHcsk1QVCGXTYiDDAA/xApkJF4Cv7MwJIouRq1M0OtVwjUCcOtsz2KFCb2wB5Fw/T
jsntoBLiu8OFdw62WFAh0bZWBL0E0NZr0w6KJz52tcARgyz6166q1ti/ogH7Ntpjkf3XtJPFbP0z
8I+XeZrUsH5OTRsvcsxTz/P8PjXZvfAYGTI6OWELfLJNrcbF0OCEtIYQaLivkWM5TabJ3SCtfqKm
wmnFqStQ8gpLbkE4WgPV41qAKuCErOMiCHMBpggLKDEyqSvr/eqTzUskMnHVguIpag4gG29a/aeb
+kMJBrakBuNSx9xdNXb6a9n3h9Abyte8acGekGjmTRYhiCw0q947eoiD8TGoVpkeyhfUqD8aQy62
ehrWm6Y35bbrgmIdaLr9NFbg800a5EYTJxBPYOxtNhWIgiZvZSkdZw36PpqHYKa0rMqc6xsaC25k
SMkBirSyAA5jEhgQ6ATLcx1x3oEqB5dkHGvwquIEMlmZQQGmlvfAAmiYbkH9BjJbKGJDalR555Dp
Sg3rRF7vzMR6mJ00XQ014p+TVK4DNV+wt78NcdeuayM2r0CqYc/gp8ZzNqba3u5a80pNPLDmGqPs
mQIotkmBPhoF/2ZWDCt+Chsll2u8WVKQNL4ba7ylFxqwMDuKweyQIDNBhBwnDk4F/f4A/bP0yWy1
Qwe+nNdk8J1VoezIlaZPieseTJ07xwSSDiu3qiAJZyagecf25lbFDGg38KF/9/vxRR9zwCAbXUc1
HY82YwsZcBcc7xRAI0f81dNIbbDaRW2F4fcy6l8cnChPIwOjj8B0jueDGkkBNDJvoKbBNfMOW4HY
ASRM+5fV5fm+IZol1Zgg5D+KNjmWlazStWnqwYpnAEXMIXSVojLQB0vzBQ9WzFRVoPgbKpBJugX4
2VEbi7nwXv9ejpLt274PbmRCUqA71livkmn6FDKygPpHkcN6jvN8ESN3yEukvOzMNLblCPmupV07
kIcwpHHkAlUuCwOA9WKRKwNZyW8D8RqzrtnPpin6c38aTVaaQqbyvgFob0um0fT9NYoOAAARDAsE
1RQ2TpoH8DMtZ5tj1hWWT2j+ZNM1rTrWkXssfeFtRVoPqLlUU9GIedJRtOB/VLOQ7e/nI+8c/Gk+
6sbR+BLj1XTKUfnaoOZXGqcB8OhTEIsI2VMIPaoe2c1u0Ccn2XTloKvGiGLIwkKFweoXYbCBSo5/
zNPBP/ZxHExXZLOVg66Y6wEZ/Mn9pyGfbMLuogxVAdhqhAPOVchNM9Jco9CjlZVDbJJHeX2kxgVy
7+hz28gXc19Txrk7R/upjJe2A+w/jbNsA4BUR1ivhum+mUHQPVSmh1+CgYK90CiSlzIOth7A6sfC
5Q0qd2QPcN1g39sl9KSiMZZ7JLvNG3ciwF+zrn3rtZthNPZfFFrHycdQ7O/5FBrL4HMohNbwF3gm
OJZMENGYXoinuhFcAXENr3QFenAg8vtMW35yIFPI9wBPPFIsDgISMEmrscx97m3XO0+mIewudtCM
qLCzP96BQuc7JCiOmu4wO+gOcnAfZ9P8uXAXpo/emXzCkjh5+fQ3JFXgL7204WA8z80YrxbnzMI0
OJBAqE6qpKqhK0+KyTm8m+aw8tdICp3tFPv7tOTM37VI352lMwAUOA99n3I2zUPVKLDY+IdWT92D
UVjJCS+9/IgiuXo18XGDyduuq/gRqI/iiIp4vH4b8HSnzL3mfd2foWKCSnY3Lo4+UKz5gi4/92sf
qOLSzX/5qY/toL4GyRDIqpWbxpCDrsiW0xDHbuI9t0CQCb09/YnGlaizXLh2GYV7bgbf/TYAbd+y
Dr1+RcuZnjfgbDM0nIqFxmFa/9BSaPaC/RUyL47rTjHTEgp8GD9XRzRD7KCUzkR6TwkvVBDRQ31S
mvEBondhcQ5HZj6P7bozoCMZOhV0YcHTsaAoB0IcCib0b4PIqxt/HITiKx9E3Bg0cqzbG6fr1hBx
8yHrh6ZikX6wgXfrwzTqwJoLm2cUabUij+Wm68gIAxDdFY0Paj5I8CAVtJOKuyyBSO6BrqipYg0/
w7lPV0RyVoItF8iEaNxmbiS2NG6yfbik8E9TElna53mn/tROs8xDq0pxrH0eMftB1R0uB6g/rJK4
8i6lyW5azpJDC8oPc0G2zgksPDJBKU3duemkJY89AMezqa8OWsK9g86t2luOgrXHLGceVAVyGSyT
JspBegh5v4KM5O9VkMy9yluSywhSa8WGoL2YyDmlQRb40JQBCXmtgRJVguAIvxQXZYNtsWAeU7TF
+c0JMgG2ODA+xaYdLXLf9vZUBE6Fn3PzJxsVk1JhJ8XNpb7UJccnm4vVz3JoKwk6XUVhoEoh5+bT
PeaQ6R4AtHsajhochfNBKW55MP2xAouE6k+XVSAK0PfFtVxQwBxK3dkmNJScLMmN4lhgWz9MQlGf
J/kQxVp3i7N260ismEjFZ/s6kCAFoDWWotAkR2xGeBMUeredKTQdLQc9JWBlNq3ZarVGA3agguxN
Klc0QQAlKOg1gCjfD3h48qUGCSrHKRT88YqdvfHVKlH1oJkQQ4OmYLstE9kfQH4pz5nmgeAtG4bH
SNh4dqSp9YbULF5qQnzlOvKZrf+vKjadXV8D+QlprsFaJLX1Nso22k9d8iR2+y1KFecshZAt4uXX
0kqBr3W7UaEvuurqOtWzU2Z8TxFkCrGzu4IK/2m0kHKZxpPNbYEpDYF6pVhqWvUpJNbCZSLqyZ6h
QPbvT3w4c3473MeJj2ub0PGwXG6CRtxmn/K/kZ10FtR4ynvRopoohlrFpccq+FIJDXowYpSq7EZe
rD4HvMoqUrkBEa1YcJuPAJYrF/lRa5mDy8H4TjPwAmU9K4ht8cNoB/sY2UmIYau5oU8A8tPEhaLs
uuusH3xo+EVn/CZQs3JgqqeFMb+QvUaOayudAdWCAH/iiFF5KCZn9o05YQDeWOUgG6Cw/dYe8fvN
RGMBqv5r6ib7AmUrN0rOBgpHOhsCjYOb2yjlKcdD6YTRXRYP+mLUTR/HedEBSjTsuYyTbuNzz9gL
VB/c+74AIk9FZIN/w7Ml+1LaZrr1uIywGWP1VuZ8j2KC+OBB6Ok8N1rJh7OmitY0Fi6h1GwfyUl2
x3VylFynent215yXoJkjO0W0kQtRSwENFK06G6EJgKbdW97CAZ/qJmdQYq2yHI9TEbnatnV9VK0q
4/zYpCs3fK2gV3umTvkeQDOlydhsPsUXIwpDaLbpluS29a/zJJxnT7rhPTqqjIxo1EVwLbreOdvK
MptlOwLpAyHd1QebOhymuKGaBtEM1BjqfHhwamcVqUFk42b8AmlIuScnmTCwBN7lTB0UcDqHOMwg
i6BOndUd/TLzVxTe0FkzeUrz893oM9HdFFJkuhuFkuPXRwwCr9t5fhLH8c5B1gC/iPi+UBI0cep8
T5oWwl6q5/pNfpcYU4csUEXwD0iP5QvqUpPXrkAxCYpr/9M8YSayaxliEw5GLshFnv1QthfLsJsL
TlZaiBTp9Z7VwAvrgLkvyEuNUebpOuYgYqI4vIB/uQ3dxfMusILtPBeI1nFC6ThybQ25c0QBBR/L
E9CE5crwgXOgbu/Itl4kuVueqG/kiszIkv2Gui25M+WeLslKjS0hxztHfpjIgAY3yISr7RxMN6C5
26bqoSPFJNhuzFdaxWFLBf1yaPKqxR1ZPi0FyUG2Es/r91AyzytCsFI7IEUGD5f8Aa59AwvOPqt1
oLtjsKEpoRdIEF1D1YyDsE6RDNedx1Cw5+YorXdMEDqTo8LvvS1QK7YequIv4Yw6BP4cIPf1ND1A
7uCFei7I0AGDcxlomZ9xSvPMi7J/1JyxeZSorcI1Uw3Sws8GUFpQCfWUSDzoBSzU7u/SIt7l2HFe
eZFDwSOCAFcmGLQ/vQpcEnEM3rekM+4r5G/uB/Czsc65IwuyQpDUiXsAYVSASvDcS258Za0MT2SC
ClV1YknwLAAATJY5b/iyBUHClrx9aBhrc0TKOwGgYWtCm26BqscM+DaUqSEJDOkI1bWDOugXtY5H
J7S/oGNnQa98dlPMPMMnx4cZuC7vDLAn7KBS8c10Aoafsjvciy5BcVlu5RvqhspWAg/coTz01if9
cN+0VrZ34x74bOUkGwTYIDQbZf0eLHIa0p+QZwNWrUBpMRqQ4/68sipFXjT355joPXoe0hgQ/Jjm
+eSeY+YZHMvJD6Ni+gAUIN07qCfCCkevwakXIfsTFNBZ+tCvSuiGNrKrUQSm/HM/U9J3pAoyz0Fa
IpUJZJwOqbO1JtvdCKWlp7wwcVjQOuNqhMLnazgm9wWXNfQ/jPLEExBUkB0f61+atEEWn7rRpXQ1
5DdVfG3jzFMO4NkwmdCuokA5RSXT7HXAvwPKQNzurEtbuyuY/40HXXr6+zWIgYP/T4sQhoSTbSPp
5AD5Izj/BL8zUJrbQTCsue9L8E+VQmiHXDU94166mPqNP+yg1blJ3EE7kIkPBUQjP/enMZNvuh6s
2D/OYXQlWwdjJz/dCpUq/Tz/pyHTbHRTGv25Tx4a8+93p9m7ovnW2H290cwx2kBoGnqToFU4erlg
xc9LEOL7Z7JS07iZtnE5/xKWDEeJPObG0eBt6p/pskaBd7EIksjdjkl0oSESrHnl3TQ6Rz5kUNrx
uG0FfsC9k6BGok7ArfP2q1cig3rCTv7VasLk2orEWNeum+0gGzS89E15yMtMf6htM7tCk1EuyE5h
5XvYoFUHBpHgByyHPoaZLF4CB4IzCnqKxtzfGuBUgewrHraRes4GqtE6CG4ou1YY1Y55KE+gbz4g
RMnBdFDQMqnlUH8Abn4x/VDmPoVPmjuARk1jPojuKFsYWP6Cfkvz3DTX/CMrEqhhD90PxoZ2Y2FX
+QC94uwuHttFa9pJtgwg5bGyQsDIk6JHpkp5gV5E2XQIb6S8NNYXOPaNCxRWM1QGQgwt3A193S2p
6zHmI01WHbPaxktdRfQDkHyiYygDVU6yQZgScDpTO5PJLbkFGWbohE1TdhwwSkBDEgNgbZH2zyFK
pCFAEhlbPzf6ZyFbnKHJqLlwuyrv8eVZZ6O/N1M9fkH5uARpFHL8bhmWd3UyjvhXxVfi/y1C+naw
GyCxe0qR/YuhEfUSaUmwZnkLPEPkVCdo85bg5ija5zDT70AJLv5yZDaFhsiXr9NefgzFM3sKzZU+
pAptwEc6mM1zqZnGxrZLpNDDdODLz/0AOfxFHOQHKL7FUNjg7I5BIGbrMzHuwWcBjp8sSUD9ksZf
cUJ2zm3Bf7Ss3YMjoXhlA+fLHHoNt0gzXRDnWc3OAIDihuIeFPSbWfJNOgCGl3WyA9zJx6IyyU4B
s6A/gRL4fG9LcFQpm2W3GapNcGWqK+rqIHGrF2Skxm797+agAc/6Htwj64USn7bd8QIpf95q0b5R
WlGdanpP/2UzbLwX5j65KZBsok/jfe07zjkUDXa969YC+KruPPUVqOXViQvzAZKje6Z+0ygDLXYZ
1BaQM3P7F2S3kkXfhR/CuArzwt/CwjFQ8uzh2seLczfoKPkNTSGeBAdRow3tlNWoZ1DX63T1vwQo
dEN1a00aW6wNvRWw1c6TXmvRtsmzak1jAd3QwQ/T2msaC3G1eAMF43xD3iTDMqQqEmtDYy0bS1tA
z/Itefno26uhq8TULSEjvrJ1IHel2+ZrM7c0UGnWOP/nocqmqVQAM8C5OF3mYwLeM5T2+SidB2hW
ehrUuBFOgdOYz8OpH/mAtEZ1tcAZvF2CwGP0jvK9CU0z3eDgL1gMQ/HTYVYJGFjmPkWXdVUtbGts
8S3Pggcz7TYts4wr9cBk0myLrnHBP9GDT0J563dvr7yGkbtLCg5UyjwLQbkCDeYP46EOAIKZIcdz
6X120BP4D1XcfRz/+/1pthCURJs8O+kOMC9BFTTPQQtccIBqLxyij/VzIaFN41VfkmIcrkmvfSNr
zVFczSKbr6hr6lq0gmS4vZ/GhON93zbguILG7yP3hyXNDE0P1C+hJjoGUHjcoqAEJbiKaYearALj
RiPAuj07sA/Eu4z6GuQCwfaownsGVlOKTBQryhxOXQqZbX5hgWdPYkk0lPyr0ol+QeVQv4kSL91S
13Ga+0ypyplWZ91UVCsBZXRRu/EhKrChdKOihsCxbuA+muaiKCfCwUDousPLe9T7XL2ai+5IUdT9
9yganDrBtR+6rQ0x5g9fNPo6/cnWJuBIARlGtJy/lfQlnb6vZKzoqzv7HVc0K9DCRkuadoqEoJXc
DFFsLzpdDA+pP95LkEudVTHgg6jxfysIEntFznpEhV+bAhLd5FWxzP0GOG0X71zydgEgJ9hu+WDR
UVlJMy4AbpDOHU0Fppx8NY4oK6bgAhWSp8Tuvk5TqdtWeczPKLT8z7ednCqiwWnih1uL1Kn23gB4
2vRJ1F+ibg8UH6oq8xji6GrUnz4D6iu/0iChIt7/fKfLIezjs33Tx+2xr0RzpKtKdf/e1gVK8of3
KaqiMez/a+yf7pFX+B3kcZKuP93cLjQHPJvqExWKIAs8nvaxEhGWTaIObzgnC+5xCPCQcMd+GfVU
x3nxCExy5vBNWaQxtrauCQAfHqE6Nqf31HgSaznGUQGAKgBkKasiOEC4C69UPgb3ZeA6F47CpFL1
yIRTIOwJYw+Fi2oSGbbazkap5Mr1UTBgo7rLakE120XiDUDVH1lg1y9DUmU4t3WGB83F50hlWlxN
oBG3wViOxw4Uz4d+tOsdSo1QCWrjxdHIOrmvLOyZm6QUX6IeIsae4Uffx949lZ50QBb539wv87Lx
IUzCeF2HRbkKraZfoxKlOHoV+NLA4IZL6URvYNaUG/Av5EdqyE5XZhr8ipvddCXeo6e5KjPs17nt
n5iFlYcBlYabzQJr5+ujsQPoJL81qckASs2qV6kbe7zt3B9ZMZ4KVAR/tUWpLVELxK74C+O9PnbB
atAD6Md26QYZJfdKjaFErFpLY+D5rAXWTb85xjh8RcWa2M/2svO80+9zgIagXwUuuFTnooVBVTQ4
0h23ecP/QgoHVQ5ko5DARRU7yrj/mkCq5JggrDnORKzK39NQFUG+pi1QAjHP7gLsQxPToNke9kOM
1Mv77O9A11QYVrd6/zw0IiWA7DzD+zBo+IHxBtveASA73Eh9DOhl5dbhfYJpvlgHp3qJFcbSdzoX
NSr8OQeR102PLO8m2i6/+qIBOAc9suNb692Y1W1c0FGdmYbabBRJInFUVSjzoThqbDzXlqYOqGtd
pYiRKagAsGEQYJDDXNSEoPTc9yNomFBU9dPG+p6hINHdUMQ0PxMphGz7+ko3p49RyODZikb/OIU5
1bDjulsuYugY8UUrPHlJ+b0hConviP+xgYLevlEUQp/sToxnSB6ZWF+pAanV6HyBr7NcZa3rAu35
axaaFHADe1P6Icog3h1NCIKqOvH4eTQA3xshOHiROu/OAdSyl1Edm991/pfLS++1BMHBWpRectSE
w25OHDGwshvsO7BkpwilrF9kbyZbz/GMXZOl2aNutl8DNUOmlQHwmNJ/8Pqo2+seeCF53cqXSHbb
fCj+hU3JvQlJ7ltYNPwWtZArHCs2bkD5+dPW98awlSMOQkDNxW8UrBlFey6ieEs90wKiDGhuaNDJ
1jvkWfKzGVzTShfUJw9/d1OXlYO/DQd++zQMSLT/MMsYosofBdS4y4fLabIUSu842fptKHl6GkSX
IA+GsnGrbShON7MfDmqSQeY0tAdXF+1BqKbLQBiwoEuJwxVki5U/okuKoj756WoePsXM7jn6g2ea
88Od5jvTyM83mqejK9scf7gotPfEnQy5DQz66J+pqZ0OafOuliAry8BbScb03c3ANNEtSJh1jvlg
DIz8b/3zjeiK5jDf7zN7jVFxx5URByEQ0MD5gG8f42Wwl5kBbsRIT74I17lFfpS8/W0E5LTlFDHk
5RPHK2hXxG62ioeqfTWEe8+ctn2I/No7ur7rr5CzbF/NsQIXiO7c+wW22qirt0BsB3sey//L2Hlt
t61z7fqKOAZ7OVWxunvcTjgSJ2HvDeTV74dQVuTlL3/WPuEgJiYgWZZIYuItb2MTV/dGX7hH1BQF
DBjmmezme2E5xl0Cd+uUIzp0jiMvFy66LE/vRm16VVI4gZ6iIg8xH5zfZ3+KOVJMQuYkSfn+H5VA
zf6fQqBpu7rJtiRKILyzT1QjBF4jzx87746ngfaIL3V8cuaDPAtgeZ/PMsBLuK72Wxn/P9P04h3Z
N+UgExCraAYg/Hp8khMVaQ3lsmK/YZ72Ev80m1ZO6QaVv5/ntLJuh4VMuQzT7BinROD9y08dl6Y8
0+ZvbxZOKHNf3kubg88CrVGuXKGXG2MWilJxQimWRWCtYzHf0HWkt9J4GVWadZAHLVBwg1fKtTah
RyZDqVXDLpGnSWbhHjv97iqioD1E2sow2O9eNGUwHtI2H/imzKfyEOKksMk15XHqy18hGa98cxNa
WrSveS7B/9GwqlOLcgUQtuLckiGhQBdAuKevTnD6f3CX7zYptocn2YuGQi0Wso17EiIOvYMqm5xQ
FEmNrKjfHf2xfB8RcUZTIyuet9LQGvmQHEK9/i7drs02D3Z21Iwr2VkZukBgLg93slkbD3//MprO
/3wXHTjqbGRbjg0jQv1UlMYhYgpG4LN30H3T6alvXWVv61lx3QeiuK4VHitYhhWbSwyfF/Bbg1n8
6pGJzFKcks7VT00Bw1LShih2DgvL9KcboWbpzZ86SiNFXbeuSxZNVH5Rov51kM1BVn+tuedTt45+
81Vl6i+XeGWIYF01Zbgb2MC57uZDyVYKFAKhbmRz8OA9/f3zs/7NLDeRTIBSrmseBHOkOFXv02/Z
Kgc7GszJvLMD7y7hO3GqPaiwNmLGVmOBfIK+HJzkodP43KLET5d1YkRrzTW1p8HpvqLyrfzAAWbh
aoH5jj+2gSB2GT4oje9e6T0c/N6KxMnJWvYyTQUf6wuO7Yw/k1A000AsaiHxaRe4mkSqOU7YbqPc
2H7Om0w9AF9tWMvQKATwNTAAiHPkBzcsYwx3lWpt6SliPl30I2pN/4dSfgljs/neZhXaEnkyPsAI
ma7cmMXF3z9YFgSfv5kaEi7e/NX0DFd17Xk75YNaATbbuagBwdzZ1ROMaURazLyiyo1YRlRS8k2Q
kVw4del+U/oRJhsfYhr4Tw083GdXUPNz1ATEMqiDhZQ5NSOVOrefV+MmsdI3GZOHDznn00p97awJ
vRLLZX8t9L6Gs5RhrmhP0DTCbWHbzYaNJPe56zOg4RBDVMHKhccS/5ibrXPjor2wyDPjZ4N3/SZJ
xkJfIic17t1gGvdGUY08/ZR6v7XntgzKAwtX94qHXnYpjPzXkCKyqgw0H4ld5tdcLeeJHIjU+tIb
gnTN189YuF3XoJDUXleGrdxoXhwA/26NiPVD3q9B2PrZus7w8/V9pFSpw9441HtvO28otoAim8U5
ZRirYVEFEEnkPDJHq/B1aJWJl2+NcREooX5S/b5fo4QWIUJvaCd5kB3nnEL1hoWJkiy6kv90X3Lk
WV0FvHO3OHyKy6YnWqTxBnsn55QheUjrEGSjagfquqyEsvjTWBnjoQaZHhUxFtlE4FHbtUPy3XWQ
js4GBAta7GoPxtSKKzbxi8cw8ItFLOLuR23unCjrvsfADJGMDetDoSGYliKrBXyR7UTUTboUOE5Q
DO7aAY/Ro/MCdsWvyvZUyi11aHRLr5zaU5AYOMB7fBLb1BRf/AGFjb0y9sYxRBVXtqak+B5F4Wvl
Rei3DfrAtmc83jSlra79XkR38NSdlWco6n0omoQ6llU+Rp7VI8PrB08mWuiLsPaQ5bR6/LYVv910
uW4ccTEYt4Jt3UMxelDaHQRrS9xjDrEdz4uM9Eeg993CmS30Lgf298v9EGYC+uDvHr7+cbG9tOUZ
BBY24OWpHPSp+xIzlR4tFNmdmz6WT5euzxN9SP1w+mHU+fTzsMuEH975+fTS9eH9Xt7qh1f5cBrL
v1cO/fCCHxI+nMq5Lq+S1FP066O6BD+89IeRH/6sP76hy8wQ3Nzd3y+vhm59vrzqpmMa3PsdiycA
9fNutBeIYKprM0ITHiPtpsItunMQjiwy4JNW0N54QycOTTq9j3b7btmm8fNkm4X5s8ji99YN4me4
s8PKNxsUgirV29qZ6m+x50BIBMHOld35wfPAUA15/oVjV8bWV913xdK7Vy307FWLxtSuqh39pfeu
OrvoXtOhCHdeX3VrmZWk4ks76ClPhbp57ek8TWTCFteBGbLLUaiICvZRucq9Mn/EUae9Lsvurhm8
7NGIRfZYueq6FUpwJ1t2Otu610a36+YMD5/ZjUP5CwY7TQV58+uhaO7kZHIAYhQAKVHN7lCkPuOu
VBTmrxGzt/SJ379EUUkAlhaW+WooXPUDvEp2KFgszQPcaDOOQY8Jm5XcjVGc3CWpuhJZJ64bzRXY
QSTJbZyC9ZSdSA8nSMHoEao8FLJYy5KieDC1dagvm3juljm200MM8hEnNxq0gCnpTOw8+a62OnfP
L6e7E3hZz0BrQM7j8mC69cOiB+3BPPIFR7X297Fqv5zfDW5H5anJaihDnbjVhKI4CL0n7hbdavaE
0Cz1D6h6BVvN8q+xB/EPMnQ5/Cl2Hvt7GKQO/2C7qY+ooqpeFTam0FgaeF+iokepvhxfdOEaOzVP
plU7OuIlGkE+Iclfn2RaGSJ/M8dDFDB3wobvomYCLRoAVBInJVFUZ0CU6XAX1pXhq+y1BAraiExG
CTzV8rmI9O88Ght3KCuBnTSL2YUC7tgcN4Ap/imeofH/p7jv6O4KZyhj2WaKuO1CVdyqRrSohiC5
cVQ1x+jBpv4W9+WMYfYzfzEmtbedQhfetWzDKRS3SgYgyUR16xxzwrBgb6FG+CHRvxfcjV7ywTjm
rlL8UJTpGi244SWLZxl8qwUx2LghKyELx52oUh8DgSqYUCpW1br+1kWD80WqDNSIyr4PbrQSTYi7
XNWEOyuIvK8Bksiw+sfkMaViu65RET+1aqPust4XWw+XwZsYxC6WDnaxy5z6JctBe9aouB5iYf86
kzE3KKDfDciOXzrsTC8p281DzqcyU7Y/zDNWKbpcdomu/+/EugK1CuBnGcuVH6JsFvw4zNYX8lQe
2hwvk6TANiFFYyNcNar5rCpqexVNk7UXnWvtoyq197KZFEmes5j8px0rGu1+Tjpn/h4Tyh4ZvHTL
Zmu11Cqb10bLsZxwgvLZn6x39NAQnJlb36PUz54j6oo3npe9y5g+GOGuiRqxkis+I3HHFQ8bynk5
6DIe/a7s1/jRNnMqn6K88YuEjYSTaQ+l0bNGiwo8N2GoyoOpWhp3VoRRzu1k9ojPy4Kg7C8/ZV5G
fuq+dMgpZPMy7VRgb/73OxGrpM93IsMFcmWpBor6uqp/XkJ55hgCEYj7uzAKKh4LKxs3sTStviG2
OFuq+T+EkT9iMuU9T1WCiCveMDun1TfcwAIItxxMt3or2inZOan+KyTjVgMfotGHfPWpI+3KYE9l
7f5THK288KbGN0Z4jXmUc7QRVrKhjvmJqoK2AOXv5375oruohA4AxTaymTji2dNQuzeNuLvPHfU6
9OrqBRVevO3TbEJamWYV1u3C5RHhWu+C/guXzqWMN3mV7ccOZY1stEgTsGmTsrQPsteKl6XhOc8t
/tPH0Ag3OD5MU76KXHEXR9iVCH3EGgMisnqIs/46VrryFn2/X4fOQJDX1rphW9lF6i1Q4/CwV8u/
yZRzLHTMN7cuo/25mZhxs4WG0C7Sea7LhKnVnZyqSLaaqz5GvQ2WLVTuI9usT21SpkCEUudViShv
lw7MdDYExrsktr4aeui+BlAuVg5kj/0wcTly0SOopsl5TY3BunJxKAKjM2Dz8U/1oZ1LELK8EKSs
gWxt6jeyeemQybK3Z7tsIzs+TcA6EtH+OKJWz4p7F+nTNZakwGx/G3TIJiaeGu6IpQ2EXy3Wl5js
aOZeeSYPIhViq5uIFq+TUMvvh3iq7pXBK3b+XBzBtqFOlwKLj2WN0P7m3LayfunmXXwrs0EG99si
u+1A/2DPBpb2aKLk0i7aMD9oQW1tz0201oojAtX0yCTZlmeen7L6c5EOrZ0KJI4MnjNDrZu2VRlO
C8/QlLUfpsOLsPA/nFFQyaTpiyrsw7uqivv9hDLmoveQNuDhgv9grDjXWEtolLUSHTfwJPrminQT
pvAF2ByuN4iaZltP5OkTNpRHmTD1QQZlVP04MlKD+AFmSrwoMKyiqhH+xNf2Je9T/8VP+3rJJpBx
Xzu2uwbZ0Z+M1q13qhukO5R8zZOZ4bTewqR/6B1cpKyhql4j0TxVfdT/NLxHxC7HTRHG7g4k58rq
pvylDkAFTWU9buA8NS8J+7uWq3ZfexZ8K7XQsoMa1hpYMYrSddZ9xWDQWKigapeZGvR4u2Q8p83Q
tjYuMZx0TRFfezVa54DO91GfIt9L8aGtEaqTfVFTBajxmuIWlWqxs0II44u4Vjy2eqKMzT7lBtl1
42ufITQ+GHp33SDRd91kQJIpE+hfkUW/zX1deUyhee36qcivLMVT35z4qFiN/jV2wcn47TIHS1nw
U0T9J54PTh8H61pPm0UI3b+7lT1pH2jizZ61g5KwIb/Pc3trTBoLde7Ly6H19wPGm5iFwQdfOIrT
4NeFhuF3NbSxqO4tf9mh+wSHHu3DB9mPgQCpHX60zZShoc/2sS0idtdjy3pU8+l7mbrpiTKB/Qg6
UizLwE1wqJ472Q5fA8Xx1m4x2o+a4Wa7vKmHpTcnW5FSnCahcaej5Zh1co/37UqOlCFANH9/Jdfj
ai/n+j9fSc4WBWX5f73SOSEFV/X7b0Ka87sFeSc1MEjVy7E5mPNBAc95PvNjZLcWsi0P5/YlaYLQ
9CEdy69ubKIPETnqQ1YMNTdUCzs5xbX1aAM8XRc4V76xtIGKkQRPbeUE+3/H08hQvgie2P4Ub+wY
5EIZItxdB+98RZUFav8mPkA+s/rKS9GyzvOaSBzjOZ7MGjx+E72iqDL+KR6OvbhvgMWd8zuWLxo7
y2AQ1dAMsNdC/CtSQeF2XW4j0aHjoKOZOLie29rQdcduyLm5ydMgNrsjhZcUBlxRXsmYkSfpr+4U
Z2y8QOvIPDTRx3HnDpkuD3im1OtqbKCHzDPK2DmH3dB/XjGbwq9G4ieb83uRmbVVxbxY0LqbvPHv
z3gq7kxNMBsiSPSVjMlDOoOvLs0PsRSh1kFpdlmV3ysV/KMirlmrec0LylJXE4tEuEOVec2Vr0DA
nLjZYmjv6lW8zdS6ffFqhxU1BIa2bfpb4Apf2VZocQoHnOJrpn8lB1X99JKK0b6lYFjea6N9U2K+
CUmixWo6TrHGmQ9uPIzbgZ+EbIWz3WPSZUDcBaI8YK9LAjKKPgltFx+P80AZzCsP1ZheSVbnQTKI
GFWvLOV83MXLjUXVcBwWuZu+aZNW3ljNoFFjLbINBF8jWPc9NkmpiiOe7L4cWMJ5rNWacl1XjRms
g6LXVnGLeF3XNlawHqjmLosyq/G2YfM2Aeq6wfn96ALmMddenQx7Q6lCEwfleYNXaeCAKZ+jiJQH
jzJBDnCFowAOxbbXbz1ro2J/dac65k9sLsVbmgb1Uh2V9iSZ4l1eF6sB+NDKDt36ZhTOW2V1yhMw
x2jvNo29lM0WDu0aTAaEkdBVnjoD8q9fmPBx52RrSm967ADvxinyvpjRjTUnyQnzwHqTLTmhpeb2
UjZ1QBDnCWVTKZFg6kSOIxOTytA8aQGt6E6I3vuSm9fylf/9LgePpzY56ad3KZs1pigf3qVqwLYB
G3qe0KRcXJUBfpb82b/fZRTiX4XQdo+yP8vzOG/fhySdruSKXa7xZVye/UdMVJ+HXsZzzcUJzbKU
teIVI8xv4P+dVrEl2AnYS2OAQtyMQb/0KhjVtws/i5XV0sz78nVwbBN7BN9ZVUldvcZd+RPMEHfj
aBxv45LtitQrX8su9TAMEsZONrdcGn8N7X1UfeVQlgM/rS4Vt4jIzLayfrnlA9D2l8MEUHtfVr1l
r2WQnyReUPI0bNWifrykaho4Kr8Vz4baRwY052bpYV3Kkg+5HtyhCk1Bp2MU4SFp+BkcufqHB0w4
teAqwCN7UY1evhG5U99Au0RvX4R8J0JnsBZAGZqbssqq7ZDCTA9nAq6YUnoKYbVbyDQYMsugHC2z
Y5h9XIxjTLDnRDmFGJwJAnCIRvhAcQsPtTsE5qrnoRuACqP4F9mavY5VM925o/4hHuM4z9KauD3H
J9awLHrHt3SOy/zOjvA6tQa0UmemfwuIPNIVY9eEqErJUD6rAoxc7oAy/CtFdqAN3h6NtJ119qA2
+RXX5THXNsDu7ZUbIznJs1B724ZGewtXtMEWtbjyvUj3AHnQ4bYNFapMU7ep0SDsFWlpvXIaFVqt
KI9tViBzKE/7skVVwo7X55g55nRXfKyrD5mhPx4p5E9b2V3gBHeUvZ+zezdF/dsu8lWQs0+3kP0f
TuUgOVwr2Boa9W8mmu6A8sZxaU5jt5XNCd8EavGWupDNvLCth8B9sx2rvf+Uz9O09aD2zq98CvbR
EkZE1USIXHbBLsVn+iZITGWfGuFNYXjTjQzJA+qn08aFJLO4xGTKpNsgn9C/WcmOyzCujv6Cr613
dYll86Qi1750vRvvLzO1olBvdMjnOP8F6FXzRuSgOrLdY1T260tIngWOke7a1Ph+mVrGLZu65qTV
7VI2sWbv7QWK2DbaP9Z4nkX2yBc0+hnf0ZrdVsbkXPIdlmO0cxI9OF6md9VMuQ5Zff3+WGRmaiMx
Epnjh09KTq1gW7ph52SCTg+xVa0Dbx9nKQguWBhf7Unb9UMkWOIM2bJrgul7VCK1bKDD+KQ5GFw5
oKRuQxfWxtAoSFT15nBscLRE3zsBhe0O1RIJ8ulV7Yz7Cue8YAFPG5oU1h6I0D7VcWm/QOMc2VLS
rLs+LvQre3CUg1r24cETZbtRwO7cijqJVrM3sFaaYpP1QXlt6gMi2PK0EdnGBnBx+BBL5pzRQ9ev
zM2DTKtnvRYZp+xdXqlDfGBlOi09F4MX3WpHiLKN8qql1psvWu19ipt94YwTxuhRTP2pMqNFHPxE
/t5AeaLHutrOrHe/z988Fm5vLZpYUAVC/bqGoClFMR1cU4GeRLiiSB7zRSlT1dRrJZmqvVNBuEZ9
27zuCtX6D3EAR/tcfjKh45mmxs9I143/2QixrTCYTCdp79xK+dJKmLPe9odmPnTzIY3wqwjU0WI7
YcZEw4s/XPL+FLuM9cykPvgZyP3iew0a6Itwa//0u9XPLSXJvlcU9c59cyurmxHPdCTTg1IxH3Sg
iavR7Y2rWtTWg5er3REo3/uU8NA0E3a3RacZN2Y84kWpZeraHn3hHoOxctbN/OY/YGIuaJhzMNIC
dZlopbKOfbuDgqMkp3BwELE2i++5Omh3Re4kC552yuNIjWXdGkP4BYn3dNE23GLDty5R1B9l1pWL
uEJ3QsXp6aqJdf8QZJn7H8VC+7N0J5tW7FdpHuVMy9Ns9xNcBRGHKFaw0LtrzirNgLvVh6bX3sJ4
yt5jV32dukF7tPg7NkPex1stC4fHvyWwVoivR9WojvkA7Js9844fJjfWeD7I2yX+tHCvEre9usQq
tpJ3ZdXdZjYUgjwrYMhHsfElZym3yApRwELU9XPz0ov4jr1gY3Yux7W3igLXW4nvo0iN71Em93dZ
iImIbMoO38SoXQWBsr7ElAEPqraqDjLkt3UAnHTJFgGFcC+3rMMgIvsgz3x1Itj9bl+6sSm4D/MQ
2kWIO+rfC7rmJ58JMDEWkA3bthzUljztf35RYWvGsTZV/W2iUqXVZ4WKsgMM4BcV0nSdmrhsUUfb
sDX4IVWd7awu3X46IbPbRo12pHSxsuLBvQLVM6xErPYP4WCn96P2Ss2qf+j8HClfPsmlVSf9VjY1
TVgHvfGQYpl77SIYUPv1UWkMvZMclRRYocSN+sRGEzY080RFnmX3uvUiG/J1xgap7susIbfWVaoh
2RCmfFGKtq1aDOXb6ghkpz7Ks3juwdn3Prawg5etc54cItsyzxnKN0z0aq6yynhVpuiYlVRuXnXD
BC6WNs/sJnb7JlNH9r1c7TVQxndLq9M7owqrm3GiOGEOnfYaiwHnSoxtEVIu8B8x8q2cR06rAl7f
+P0XJ98PeqJMV/EUFscRU+OjorAXVqf9rkEcSDvJmDzkLPC4E8ws6Tn5PE72yMF5YSjNYh6dJ7gi
nrvLOHe2k1Nys0/FK6D96NtYYFtHeU25VerOOhQB/0XZ4Wbfggncvx414ZWRW8bOM2Pj4Q8DcRq2
DtbYUv0vjeHNG969yFtY1RRdS1B/FVneDUgHbzs4INEvQH/ZgcwnIn4pv9ZPHf+eRHbaXud/nqQ2
rORQuMmbwUJNwO977iaoHTxMU9CaH47neD/Hhznu/it+yQeU9CFfH0z1uZzY5MFPUVmnvXee55Iv
57czM+RtZ+yrW1aZYd+Rb7gmjKgLcVXEKgYVCvd3T2gO404qTCRtjy5mZ1BKD45m6JbPDTZPVyI1
9F0eluF9FhjNIhJW9v47w3PgOMkMlMDD+1ybfmUgunSkqviXOYrZWUSkx9j3nJ28RAL0/3WxzET+
BLTd2Q2a0ofruZnOaWIY0JmQyZ9i8qL6e1ihpEgSuSxJ1z7PURMQQitMVmg240rj5lO5ikHkrwPh
oz2RKlV2U5n3Uo4Cd8D8totEduvPaeGclrbCOqFRFDBj7I3gnNrxGin0VnmocjvYQhD2WF1NpbJ3
/30wXecERKrZXOJmDgQIVakA4j4k3L1dpegBNnt8zFi8Sr1KiWD0Z9K7LbUxZVC25ZlbnHBLtk8i
3vqGllzXk2VcxzzrIfvjBebK0etkJYPyAOCLnsjFMqROroMYYSAZZ+8aBaF5QGr02x5njfOm/GVN
ro2GxcYoOIsab835XC7VM0vBm9QZnPXf1/Bjicphja/xItTSmZ4y1h3GPqrN1jU2HugG0q6UHu16
3F8X4LBReHXrE8zpXiwmV3HXelLoeOHNbdnVj2N9kmdcC7uD64llJHtlBxLGv3plE/LMfW0jiB5i
ihtF8w9/PuRGP9Pf/AEjWk33VzJozNYpfelxiBcDj4lc/y0cwWIevZagqhDlo3pWzU9O2mTmUDaL
FuMGmmpTiYPOTxCLwBDoi3Hy/RRLAeTQnMPlQHEel1rfSpaB8ru7TVvY6dXEalNmyvb5bDLnOXJQ
JX1QbzxU1/Yj4BVctpTeOST8S4/q2GLNPUR1uZKnFPNw/qq0aam3LUunD/11YejHCoA2Gva9uv7Q
DwLun/FFGt074ZhvP3TLgR/a7EIuBiSND6klKT7zW4CPrp/fjHzFePK6feCZ7Lr+nvr8Lnv0SzfO
YL9+GiGbpfxD2NAM1nqObe7YVNGVYdj6AtFp7UYeDLXzqXCbi1aU+jkk44mjB7sqm20Mf3fU85nd
NsV6wg1thQ+facOBIejkHhDasQfjNs8Mtab6D68o538A0bareoaBAYhtm6r2GZwvUjvRG5BEt6g/
jIuRy86NYRXNdrDcgYWkXV9X+eStErOJnzIPcEcKxPRH4BwUEP8/x757ZqkRvOhakK6GjitgYITJ
Mk3YGjLHNj3FsySjMNCTbrwnVbjtdYf7MLMQtgYzhk8zFleyKQdFP35JRza7al5AjE51aKPUua3n
JcPvluwLe2Ru577C1cIrHqqAw7NzcSMPXqO/8ljQ7yKjsPd+m4kD5WZEqdExYM+mQyreRnYu0dr4
e1H8gBhSftOE6S2dvByvo8kboVAZ47rDn/WZ7/Ox99z4uxLU76Gq2I+dMT6OdpiLOxhOw87SRlQf
I7db+m6mAXyf1KOXe+rxUxOxsmn79wdQ/fMiwbQdl7WBi9EZ5na6VIP7gBz2NcFXnOeKRwETGPVk
7RgOQ/XKs4S46rwJdpyIqle1NdZBrmpf7G5MjwYCMEulJ82ZoUgpmLPT6KkG4haY/5XTzhGZXn1T
g5pnWQFpzBHGqjd7/UtmHpEebV7BOOzZRim/eCIa9mluuytz0tz/+H5q+uf1KisgMNGOZSIlo3nG
Zy+zQbHsoPC74NEp67XRRY+da0SodOQtznvGliKp89yh5rPXOxPEkCKc5wAt0lWL28Fe9kZutIvq
sXoQDewYFXaozKqndtqOPtJPjx1yULcNLmXHwMq7lRqp4TfDmRYF3hCvGChWV/BKmh0mccWjElVP
MqFQKZEYUJRukW3PVm2KxHkpEhYwWXFvuHZ+36RhgP+iWiwvMQoL+DSrfbmVKbJj7GM8sbX0Vk9D
nI+dRlv2nB3QT3+XCUWaj8guFNrCCyNM2HCT168APIgrxHvDBRekATeTangeTAeQVe7ar0i3rXns
ZQtMRXXd0dNuZ9Wj+2Sr6ETM8bw3pzV+8N1OZFa6r0IBb1vsk/mHOU5FzNeBYopsOlqdX3ljmW6k
VmoVNKjS2YidZMFgPwGotbhBP49AsQ86f6wvkm+wB4JyHRpmuPBnucjI9t8HL8lZhjW3WAkabxYy
RYuyTNTHZlLcVV+M9U0NTWyjhI6376ZoOgSUCTZYlWe3WqIcAh0cUFBXMcbIq061+mNnN8NRnkG4
+XUmY1A9KZ2bOprOXtZCUUYG++8/OtOZmQ4Xd0GTtZ7LT25mNqlcOB3Z/+FX14i0HYsiCx+BeWSH
PLX0k2N029JXkfaQzTFGZC70uxAt4tg4ZU27zUTW3CXAy2+CoFgGQdTfFpkr1kVh9rdBwv9MnsnY
h97GDldx3bvLVs+8h7Ro17hCl8/ouI/HaQS/ps/NBiGTTRPV8ZXs7ZqxxDQGLTvZi5PPIcvM7B7u
EwCC0bQ2fqbtm0jXrmvTDh/SZEi2ZdH1S9vowoewzkcsst1vfpUv0l7Nvvhdbd+lWnBkA0V5StQy
PCaK5SxkM7WabqMj1rWWzZrtInDi0bSTzTAaflS5YiIIzdB5RiwZ3P2ZhDOU1HPvsK73213hzyJy
ZbeWdwTwr8nStSasU+U3bGiWg43dJD6Azk1b219lFlpIrK7nQRYelZNTKe2ucQYzOQFeechNZCoD
H+3QZIyrPeuo6CrV9OJF4+dvjDUyOaoOyIlqpuG6TvlSTICyVH/Axcbt4VxZrE0OcHusg9ZHFBia
qShRQ0HR1de8LFxd+otce9fjMubZ2OvrQxtYG3N+8Evm/7oXOfWdk7hftczBsOR3yBfWV5iCPF5L
WZxc0c9NOUim/Q6NwoQvITfPx9xFVrXsx11ZBAWMD15BJk9BDid6zFBDmV+wME3rqkP55qrGNrUZ
3P67p1jVYmyS4IsK2mkNZq4+dUHY7dlBExsMFPK72g/HZWxG7mvSpdduVmo/4bECwArz9yTzsdPO
FB/Vf8poJuscsEUCw2ou01cTwIl7y6mAx/D9/ZpWFj7epvMc2vme/7J5CtvUOnWlw9ncFGruLFhH
e2sZs4OmYqk1aDwwu2t7MrQXW8QVdfHYmGVYh3vxs/TZS8fkw/qOlNlyMgb7a11ZOsI/prgxwiza
8+awqWaP/VHm5mFcLSpHR7RpMOujOh/K2u3aRa90lDO4GNWxGm9k65wygWoY8iARd75rQEcIOv1K
ZEa3kr8U+fvQ2wxj8sq9RRSgumvl9w1Lk+nXUg2u8tqfUrzrY4QE5VpNMbz6ClbosJSrtmq8jgfL
WHegCp7DCleL+ctoJqytdE8pcAUoEb1r8LrX+brmGzeo6qvz61i4+e2cPsHgJYD93qL1twqwPr7P
qtfUVKpHeadOzdfSzS4N5F2qR/ngRJrsyR2jOdpZNv9gIs9585R7JHgQTG5C3CjEVP00TRbYE5oO
npM/WVnXfbVqgNp+EqevKf6w+tFoJ3vpVUm5tX3UXURW+1daRc7QxdNToUXdqsCq9WaYRsqTuZHs
lUKJTuwFuOuo99uHrmj8BXY70deG0vj87Sr7NMHAj/JimGZo4P3TGtVkX2Seygpr4u4wFyx1pM/W
rh+Eq2huGvMe4KVjctNwxf2EjcB+XrFfsmWiHJLCuowwgVsP7ALu8yJE8XU+C6q+Xk2zOKYsQ2Rz
LeIib3muSnTqwU4y/SDjLubqS/5Ac6EMXNL7bgh2Q+Corz89d5hehTpEO73KhrUSltprklZ3k1FE
D40bqSdkR9E0mZPTOgiX1liIE4Wx9IELw6035xsdNwc3xZHYSQILwDtbIBimlstpghHbiCfFyu3v
YYOrh1YFwQMQbH2DAXSxs1lr4YrRHpTYTPHLCJxTEINwk2cyNsyxaI7JMxmLXAtjo6C4+//I/fuc
ylB9fEU5nxIrT1kWilU5y6za0TjcRFP7qzWLsZphhYdx3jkLmSEPaD6FK23WMrnEqBvfGsloHuFS
TCstj0p0VNl9EaZ49FkmbgEaB1s9MabHrPVemwEnw/9MSP8faV/WJCmuNPuLMGNHvJL7Wlt2V/e8
YL3MIBD7Ln795wpqiuo8fe7MsfsiU4RCgsrKBC0e7gCsgiggcHMz+Ykd2wOvcCYFYi1gjAxPnE0Q
Blz0qMrXMknab5pMsEGWJT+9GmeZE2ZZT3kxgB1lQNLFmBXxzc+Qm91Y3IbSve4ERt06WHjgtDLO
8uJTziMLj0tbHMjU09Fdp6CA2uGwovwELcwED+802lKrnbnTzoGo45pa3RBKKj02cVd5DPqQInND
nKbiVVhiTo3f3ChxID8W38GdDGnJzP3Zciju6aFwXwpgdXcjyBsPFOsLcGx7wOrexZaApL9UKrZX
sb5fef+QVOrer0GxfW45IK12DMZcH8KimGp9mEp1rQHhON6ZL/O7DafZuzIR3lZ3On6rADcIwN0u
/pTJjyoZ6h+g4scHntvF0ygA0QdYBMLX1VhBErJNVl7ntT9Y/cfcBSkvAXOE9uJkLbJLR6c5Wnh1
XG02iXXc1skfrG/2FKvJ/EHiR/t9jKFfw2pWvxij4eyRF7oXhgFZA/DL6iAj/gYhjltvGPktLJHT
42OZuCG/CXq41Mi/DZ3keBPm/aHzvTOofvlpCEd7A3695FGz67caTq3szRBp8WMubHsjVS0Kvxam
BThGayYboq7Cd7cLaiR+Xj3NsW9m1kDcCgxX8YDdVQqbuN79w/TWMhRF+DK9xW6ADyJb03YsF8m+
EI5TSf0f/id6iL9IqyYbiXWDd6BTPxcp7OAhUmeEsTDEJmFJN5t0AIh5l6IpUs1zJHUyDICit8sh
IvVkRY7zT3W6OEf6aQitCEPL16EV6SemCl9htsh0yhr831QlJzULM43Xbu4i81AFuhYSqQKqLh3v
xlk6+3hH4sQaDIBuL28F7bWSODgoxXGsFON4hcxRbbGOQloAHsrbrBTuplJtuyJuwBxi/yYfrmIM
U79x2qeNwcS0YgPSwsZQ/pXoYvpjtID6wi5JC9rVdHzSxTD7ZTy++Sfw34AjUP5FeEijNT76VbzZ
an/wMIMaVJkbF60ejQvVsEukX3i38UeZfXAbvTfJwIz9/sCz+kqhEfIlz8LyHiOnfkIW0egFRdOy
hyySBnZjHXtNJhXA3YH6T5Mn20zy2+j207oounRnJANMkItgQhYiGbOykIEWVtZTmzhAsyOWOiD/
51PGC/eydBcVA7BaxcuUa+A6cN+6GwCebBhm24eu7q3L2DkWhLg8xenWnPRmNOTaHBP7EteA/eAN
+0ph/ehrEhKVUKALLFPWK8xmxIY6U/EhKGHuPBj5aKwljkZllflKfijJN3jx2We9L6DyYyotpaWw
EuwoLiYI8mHqY3UoQ3O9+KlGsXOEGuSuK4XcX4NikJ7ENk6OmUcPXcsyWDq2ZDdaAi8NTE0y5sUe
+jaPePt1z0hcsw5FijRwZAR2z40qJh1YRd2bxJ5MakDiFxItcRCiOmWY4O5LCzz0kxn1sw9i3XaQ
2gBZUrzmJM2T08xtrAJEJPGsq9Xo0A2YmuabMK1j6EA8K2A6VAFzv/sZ6QxH6djr+ByZDqBTZtw/
xJVfIAEsLna47X3ktv4VYgbgwbIL7Q9d5ptJyRkVZfiXb4bsltXZtIVGuzxS6GAxCHJBjfWPaSrw
MkYoi8GiA0QO7Q9mpSaves2+0ATYFfp0hRLbl6Vt9J0vNAXWzHJaIn/TT0Vipuo/Asa4izx7vFgA
2l0SzNK3XVgOAfmWBke1kokzF7mB+GmIFIWxQAq56txFOCSo6hpEqkbGtthC9o5VXg0XEy+hjV6E
0+emNb4RyADbWRAnsUGOYMc4KakwSwwt9yHvh09ggAdCXWodwOyq4IbVHONxlNjUv6tSuwZSkiNo
J9E+d6qQMnXX/UMMVeM2/IddPOf+bYI8c9s1Xdv1XcPDRvMdjqGXrlN7wLSdW7BmWybjx9zoYujc
99gsIbuYxr/tKtP5sVTtJL1KmqpWGo97rzGD2rSiPS3AmCa9a19DfX5IAaO0JaigsgqHoVo8+BYP
NFDkrVosfyGx7ryAN9UBMWDCAyE07cSEY79kYRLvwAo1rKk1sqfikY32Nm3diwV0M3GafyA2pyqU
MuRWZlY5U6MzIk2fW8DBMTOph7GNg+e4OTSJrf8D3sD7dbvXMT0dHDoO9mFdDzuiHtHtfHgzm2lV
GV0CZagpq0EerIiJzWB+h7EIP73cz7ACwzwZqokT0nhYL9/eUvTqimPnCDzVsbYfaFMlZDw8C7zQ
5j35yBRiK8sGFChqy6XxLRFkkhsATvXT5//slCHRVBFBFnsisQ3NGJqSWDccSsAzZ95bHNrjZal8
TlM2T9QQWb/EEfft4mtLs95gV7WoIXZo42jbQ7qZBzGMZ9s3o2tejWCqwOfzNctFiIk1mHItv62e
h2r6TP4uSx2ciDaKqQ7MM35XroYudL8iI0dxuwxY6ShT1yEgXDjxq891cG10ibWm7upyemakzz2W
HPPlKL5Oi7fLZSGk6//fW4r+3T8WKsCeDQk4Hdv5lo5tb7Xj+PEfC+gepLQKpCAjYRIwSfeI3GX3
SDW8zN9qi6/FtA9MxPn+d7FL2NL/f/IhoQ1QDQjtRH1ZnZJoglYYZhiQFVO2p2pdkt5k3obbOz9F
kG/uRjZDimMZUHVpp2EGF0krgRqsF3oIKZq/L5LSRcmGuPd3x09aPJpw/hStcwASj+WvhcBL7Dg0
DMBl1dA2k4N96vcYarFA9HEY20+L+64XNZCPasgks7Ngsf9rvyWEgSsoSNpRbunwGprVzSYBJ/eq
GCOcbbuVE3APxDl5nf0D6b5pEkvMx2m77pomNpzwcGCm4er3LDL2OJmssGvvMTcsHKGP67x3sp9J
HkbYR40q0P2nzt7ydbEfQ6d4Nl3DxC5YiHUhFpRZlf2UUw+Wc/tCk9CoTbBTW3f6Y4a2axxyDuwm
snXA4QNgd5q8NaQaFLuogZdo4GY4PAKeMTUAyWVCP4DksgH/ZtbogLgU3qMzTt6j3eRszyF/HSy+
qm61SyynDTIOOy2gOEi/bm0ztS5kUeFBzzAwZWUgxTP0Hql/Csa2zcQ7tqYQS13Cgoz7fAnyUVzv
9U+RUn+YUmMrNIO9RBHXHv2aIy1ttF57YXj7QQMJCZmJxqdV7o3hkcz/7ARGgTbIU/Zj4Z2HTrL0
hPOY4s1zLrz+CxStkFIGTlIciePIrcJ+2LqykbeExFDvi6jUw6n6KkFSCN6dMd7QgR3m1D+A8/Yf
izDLAJ4rwI+gDvKot2JTDGzdste1X8lL4WhIDsrL5JOFTb4gc5HmNkCCE6R29l+s9p/cViRfJ0MD
5Xpm2I/QtLZ3fZVlx45Fb91x1vzWffLq50RkF54DFaP79ZOh+9HTGHvpp0RAy1C547aXF2B+6mA+
bLBiZ1dNIN+h1tqLbEi8mPWRWtuwfbLUGP3fY2D9GYTze9pxQVpldfq6N3osyFQ6LPa/kFaaVV5x
HaoSXxq7itYOEK07MP1AVh356eAchhCP8LIbxEWz24gkl2CUVnturA7rERBeIFU1zbcUkgKecMrw
qIJ6NoJBktdCmv1ABsVXUYETebPW33TbG5sN2y4ZxXx26vUdZCQa5KtVqXc2tTxf0b/Cc6J0BblW
7TxMw3TDX3KgfzC4fCLMjyuxo5NY1d3We/vKi/FIObsz21ii0D2Ara6XLF8exjnkKF/pY6hVgFWx
av5UyDfTkbHcfus61CAGcqemP2iOGMGKg8K0eX6sJqym3O7NRf5BmYLH+LzdFtxZNvAUSDGfdvRB
GHnWA3iFTF76SOpa4082uHPJogg7xMKVje2VLOqexb6cu2d91x9qbOEGPus3E/OPWVf0L37XtA+i
guJexS35pdSA7kQGXrp3FOkFNFBPecm6lwKpwA+8CqEhaYvpSwal1P8aFlVcBNS9VqNhizeVYYgZ
H7eibFuAhuHkdFXFVklYgnBJH6IySFX13m7smJcBdZir2M75JDppzYPMPuopyh4ivFT90IlsNwe5
pwteXum4l8mFrhkouNjWa4F7clRBNbOEWpfbFuw4GmK3+KFQAlnmVkbtKmvCZENxwAkC/0L9kJmL
hYcCgWD00YvhpxCybVCurTvgaICHxTb8Oha8gKjcOO7CMPu5iFFVMY7lQOIP1n613UoNQ6fnQdWY
4kg+KppxZ2Vp/zQbYZic/ts4XfSzncL61TMn/M413TgJVtafm5CvAfisvipY/174Y7Z1lImz/Qe7
1eIXkDHlkIsDZd4gvfLr0p1hZ+4FaoK7qMv/zIQnkV0JdfMyGpCOKDMBxXQTcLbFphrFqB7Qqp22
FEd+YbhuAOEBuR5MIDqEFoYvVGvLWptr9Xut5IIfptAFY3MkctDzNdUOMxTrFV+cHQlgu9gpWyHT
WL+M5cSu3TSlYNIGRsCp7LPVNQK5cyybe0IZxXrl4jaOYBJVd3/3dywmtZrSjfcj6KzSqTSPSA80
j34M0ugVpr6YeKQCaK2pD2Och6J9djqhjSaKNVSa1my/dXgfhlkJ6LvH9icRnRKrag2kZGAmY7Nd
yE+JXvXO7HjyaHsQbNeQFTx2oDqkogG941wjszOb4uDJ/nLnv4u1VS43B5nEFtntH/uzurH3TtW3
j0Mji5VwBgtqViK8WU24o8do24XZjtVduKWnrZ+byMNyuxvU0pJLBqHa+Sm8dI+9IbwhwXzHw285
M8ZnyjPwMC/QyvRToxBEfxuUnQBDANr/6e8wIN+/jCXbAK4L+iSbfU49mT0ZQAI/4+hFQqgZbGhk
UoHNhnrF2jRU+Lr2mXzoNLo4UkIqG7BQgx2u+jIG2iLhnwt94C/IBBfnmPyeCXhCarXrCLN4yJ4A
oXyuMxtp7r494mw9jMp1ZEblSlOmLmOF8WcPJYWQj+LsJkWXxc7M1xCHDify0KDzcGr4O998NVDF
gnkG/OfBBF6iPfZr5ImKWkzgFl1sLL1/sTVDvkVKpM9sY3f6k4IX/zyCHxYrQAG+JbUNvem8a5/7
Nm6fJbJpAz9xiiOZne4VjzZoXsiiAgqO1e6ul+U2fwiOvEc9GPAiBzxWxAKLVQ8s7yNOOao8Fs7V
sIZtrI3DUWvrVh6BetyA0LV8StycvahEYUBarE/vltm75mxBDgl/8Udrafvf+hVdpQPpo/mrTjfj
Lx7EtLnVv7aJkV1S7gEtqNwN0hQ3yNnM9o0yncl/hrxy94SVU//sivZCUZi0sr3utBqAL4gCaWoM
dCavgX6Zh7b1sn+1tfBtaFBIpC+mJseTdLP2OqiiGy3sSAHLvE2jSjcwM1dv8p411wK6j5WB9blS
UjZ3fgtIEbZrLhQxB4dR2p2k72/zCRl967lvNXkAOBgx9Le5biJnbIRqkKGZq7SbDFxAjU3Xzwfv
7dLzFd4vSCHZUCOHpLK0HaZ9uyiKXByKZvFTxYcXB9RLIJph/t43QmctjcZ+HaxeX5UQhTxC4th6
LcGYT53KXMZPeW9CP+GLi3XB3mi9vcdAjYT/qGSnHgvvucAvxge6b5rABKKcEVXdyjwDZFy89VnC
78eY7Tzk/srG3tuKImlMqllphtS0pfvS8n5X8wWXEKrNw1J1bq97rz3h9MTx06sf2tpuof+NFR0U
EQXf+ajhzvfev1KsVRRBBVLuniOWQITBsyzsfJXlCuR10Y5ME4jixyJyCwDSkA9EPiqMROYX34/3
QFaBZJ18ETMPppmx8+jhSxj4Rfo2FI1SGci6leAQc/zC2nYcRIp9xJOnvqpiMPoQPRRD5o5hgJ5P
FX7m2iegM+cI8iuduaud4sNWnaggfxz/qKbIeVjcfayd7cEfz4ur1CFOjuQN60DDU4PscpwdJbzc
LdfVy8pZQ8642ID2q4pWlrpfZwJOeRmL7he/OqW/9vediCFxTknsPi1/Vl94oEdoQVmRtK/YLk6/
mh3oEExuARSmTBd7Ujofps9GWdinFpj6FVP+sm1ZACTOeHGwzriVGIL8YmrFDtub4Za683KAoEXp
vSB528NCzLUD8oMbxV3ZkT0cyj4MNGscHjQc4T6A/6ZecVZl23Bg8L03tCbokoy+0nbUwFQr1crB
+uTkOT8useSPXWBRoHR5vvND1hccmf51cUdT3F06W0k34zbm66p7wSMlOvlVezVHs7uYFvgSQecF
UYzmY0E+j8VvPmatu3ywT78LLX7Tk0mgWDtWbZdhlzCw4xjN/VUHYFB2NZ++3l3izpTUl0bNAENa
Q/XaRQYQ7n2cGnbkSHgebbAJIosqCYgTjwqiyJvAGQWpTXld/HoN2iSQm0z4YYA/jwjxBKB29/0z
G+ganNjkUOUx3DMHth/pyVJE28FIuyCSssSeiFm7Z/u9GKOs6pGnaBxG8GEdqIF6z9Gz3VdIum+H
76QcpU2+9Yx9CjI4KGVfmtqpNyaytDfka8bSfk5xmmBB54qKvJtwqGFq+obibTyTnyvQ9yhxqlJv
XSzURRsU7QgVYxaKfTyyJLD1OsXzDInDldFg9gvYKlSHUWQqrppqgCYHrdySr3GRN4J1GjpHqjPk
MWFjNzWGkIiJVX7QIOPFxtHoaSnMX01q8MNenKrG/dJ1UbNdXEsvI/SRAqzCFh/V/utw1GMJpr68
hdiq1yFXp9FzzHjUKQeYQ/td54EOEasGYEJ7DfReUPPIV7nT1E9NbtdPoB1+85FJDeRr6y1oS/d1
7F0mfQqPhiqK0IJqG1WpsEYBJZHYqsLjXF2a5tDci1ws+iR7G+BDlJy6eqeGpz54ipv7Tm+2mWOD
IADvVHxrHesMcD023qhaxjH4CqtYe8I8vAQXII48GmZHgB9RVYVHEqRyLsBpxwRqbk6fojXBGmRr
Dth+IP4DKlrOoBDdsX1tuqBJIB9xJRCLwq8h5CeXB1nLnRG7z77GsQiSkwEEY2VA8AAm1QplUu13
5r/oZo2ZkYH/bnjtwuKlzy1j32KxdmVs0Na1oZefkFmB5whkPX+YVo23RoEvYp9ku6mU43eNIZdI
Or1xGxwPx5UdFFP8LiuhINuwvdRyfR4JBBjlJ0g7N5D3Kxx8UHi5QILPPpft+FaAHszcxI0nA/JR
q4cEg3JNdq4CWzALBrVMna2uGfg/uYlnAyNdsXI9dkpuDJS3ZFEDDTE2ZYzAXwefnZru1XsgsCtL
B57V1NdtGelnnkX9SWv+ynNkZQbkokJviwSKMXxraHhgx2EJWlIVP8cJZYO3FV04UIs+uHiP5HMg
5hwfKVJgGyVE60GsXLvujnHLsfYFmdBwxGIcvG1O3rb7JoqGIxDBoQXtQKkCVNt/eMnRTZ1nnChg
GWaJH3q7M1YUCRyDWEkGFGFn5w348vx6LvrBvLYTmDPu/GSm2IbKoVd/WeLJ7zhJe2Z2t7rzkxn7
LWBBsfU8Ww3ORIrehnjbClP8/MK1qR1BBA70/EErZH8CG8ID8k2GXZiUPXiPUFDNqsE9tAXQtfto
Uzvk7R6aDiQOjh6X4YrCKZAGjAA5C1fLQNQCBUtAe947+inoHgOKmavUkyKZ4YFo1Uvb+Q0Qtliz
MgvzfPU+mDpe7yd3ANmdMul94NjaqbFkthpCp9mEUde/RGUmdpqsKgDzef+S8nJ6lvh+Zi72C8mT
YooY28CfkBnGYXJGBuJPsgBVRlhZAeKISdJsIW9qHpBM7P2PJ5BPfOlDqKbiHJODs4kNFyfPsJmm
CjKpGCKcpzMVMoK6YVjPLQU476hlFJgPy6HAD3kZYum4jL20LhdYRhhH9SiYx1Z3QjFSXXoZQejG
l7G1jB0xNbIxBr00ZlkLC+MdKWP7zurIR3DWq9jFRb3IpBoNSeZ7LPlpSIGf3fFtC9XtkuFQxM0N
uz7IHZkYB/g59E+jHZYvnlfeciJre/cXhiwhV9ncAB4CG9/IwcnhAgTpTsWqLe1d3WAJg6FacNei
Zg+iw1ca4Itgsak2O6l96UPmJK0KNPw6+LTeB6MGdxxxCk/OUrVQbXYuNjkpXFijsWeaOd/T4r+/
HbrbeRhHAd5037L9epUYlYE6xONIVoKEJ8ikArkLq1Cv9MPiotoH7Qqym8SqTrN0xWIvfRY5CzVg
0w3uStO/aHiwf/alv8n03Pnq9aG1rbTM2JEZQ2g2K2zrtdGy6Oi0YH8ivzTTzxPmoc+NnkRXfD4s
IH+eFyCxg0rqhXmG+cyL6GY6ifvVYwClNupdMRjGlYE58lpOkXGNW/1n6eT9PsJz0EOOW24cgcZA
EggiZl/n2i3YWnKJ1b+rm1Cf/XuEZGWEfHoLs4Fe2kyuhj0z1RdbhzjDomqL3Mw6McZjNmA/LqDr
IsNBQqW3+zHhWOba6S1Y1nFO5p17zYlPMZR6TlKYJXgf321y5kmB2SdVqaDmOZJsrCiqVRJLBbn9
t2MsA1kRdtYsHQmLeQo6tQkANIFdsQ2SDYoVELkhlG+G0Lq4rvl1yDFlCxvdugjhWxJ0Tlw/xVBM
pIhqKuwL1SiEar3M3oYik4q8fIrNz8R+0fbNteQyvRBbRtmY/AH53htqo6LC22ufS9CnL75Gdu6q
5ZzvFt+vA0HqaLgYubtDlgFYXQWOrpA0dhp6X5zcHmc3K6p2WiiLgKrUzrpanCYf6QqOzPy1zBwd
G3nDx+J/8uFA4q0vdQNMSYZ497+P+C8GK6HrmQHqj5ug0XQAjdw67y+t13bbgsdI0xeh+9SGXRfE
ikKlagQ4Rp3hNQMkdeuGugleVAP7X2YO4b9s4Me4ifqbCMN8G3XYqgNYEGYRxeB7qcaAWnVQPj75
frIZwbt3oyJu7QNOHZJHiteNGvB+E2tpanQwTZhHa4TfHqIsBNtv3kpAikBGdZoUWpBqiwkAQQdR
7zjekM/0TAAjVZF34C2v4ksjnfRKhQuNYZyhP5esxdkcueokDbBqdc+zrxf1AenF1tG3SszuWI7k
d8+IT6Tn80HAZ9R2imfwSH4g1N6EfSiC5wzSIo1vrGJQskedx783QvIVj5r8gaVjdclBXLDC8zL+
DnbRTd706Zcuz/GedgWUYBi2X7mQVwrwYiyIqGeI7KnY16tLqZiZih5S2s2QfsNctLhyyYurVDXP
KuTh7SgYiGtHC9oOcDFBXJrqv3HG1B+kl1wxY/qp9HeTLV7I0mK4WmLu/BA4SFauImvq1x+awnas
9kmRPBfqIJqKJEJyzNg47o4Op5cGqvVG/SdjtdjPlqJznnvpaQmkpPet1UQ3NybK5VTCgAY5ju4b
V0q8NBP/mDtec+sdy1NaK+5GVn1zQ5pjiGMhLgNqTaEe9IRHzUrydGpXyHu5stJMHsK8aG+2W40r
a/TYnmJ1J+13FfK81jiUxJ5LxQ9R5QE1NjXcPNlKa+re5rWXHrDxv6XWJW5yWryIyTkXfglmLlfw
c1joAu/Vti9upqhUlm7OV4pG4LIUGUgDZ7PDZusJfO5zxOK/j+3BJNwLe5fZ+Dr8LuxfXMtucSIJ
hkd9VUzOCKBqFW8WDa3f6m+R8y6GzEqNYKoRKEQr6WMEjSdyOkaItMd6/SpwnAE2d9fzz03TQx4p
d3Di32SbsR7sPuinNDzPVdAThmeyhQFdXi32jz7DzHlNnd/C2fSnjZSf3WzSiHOz6kw1g3FrVUVV
saYBvdAozzr4En1zKAJkS4tTi2VXAe5ZPKzNzklO5AS4UmA7XwWRk5pTZ/rTKISnsqzx+P/tEB9G
m6sUG0d4GIBDJt1WZveZ0osrbvqgpamyM29z7blsms9CscD02fhb/2/iaZzifZzUmupDBVZ06JqM
a3Xi8Anp3Q7Okob15EfWYhnKyuQ0t4HG7c36tR+QE3ejLP1UW7rT6mhaRl2uqFqXWHX9xXpvo3vz
ABTpzTyPAl5Wa0toXZA0lReCDqHKTp0qDCdPkm0roaI26lN2ohrrUgfpmu9BXj5KkFdNF5cavAZ0
ZcESroNGEtQkY7Fm7dBcCqvvtgKYAmTSZc2FfFQbG7e5UK2RUX3SaiwEVQdXFVTzqlSOcze9mk4W
RBIPs28ZhWp1BJr+LAdpxV3Dcg26DS/zcWyvbmNpoB50zffbqAHfxFq+Q7r4pNtHo3EqfU9Vi6p+
59tHsJWUb15qcnsN4G/u1PbRS0dA1ajqTACAb0bQVa3Ggo0r6spqzYFmpBplHlBnhgjAYuKA6o7n
jz0T2T6rJWRiZAnmHXKCaQV0yRpYB0F++kguPI7f4sikglp5DSosZvLT4qcxfdZhTCBR5/7UqmIz
nLKdwgmXJhfWh39fX8WG/QS6n/e4pb9b+unecIw+oKsuDe+xi38ZU+CBvTGVZrEWmALY2oHYiaCZ
gi9A7pWbfiYvCtXOwAdbqmOTMQ3XgI1s8OcgFyTu5IlqszlO0P5dWjRjgLJu1eBxpHRFRKXERlRB
5u98FDLY8tOsW/Iee9eVTOpPw4nI7XbgrfW75CDKKA000Lti7eVeWF5zQG74x+KDb/CjA7fYHGEn
E5QyIeSMZzN+nY7lvBRZoT9CbWJDjDlUMLMQQR3n5mn2DT0UPTFFAWsMSHU0rjcHDi6MimmZ4gyq
LzhYNKGRjHQ8JKVAf+AFYN/w+9JeltAEfyP0k6FmrweeFw95U+Y7d6y7MzOBPY9FHR5Yr1knI2nt
nTQgdNFDVWJT+MXwZPYmsAF55t14zECozob+S2ELIOizpPsue3Ft5WD+1Wr4f3sjkPXa8NnVlHq6
HmVHY9DHH5U2fteZN3yNI2ym5+ASA42z56847uGZl7LdLLcF1J+iYPSq+bagGmSfGjt9uy2I0iC1
ITeRNw5+zEMmavfZNhR/0WCeoQXqPrex5T5XSgXVKMEikWZ4bDtJZD5lyY3aKCrB/shGgCh4QwHU
YFfjGkz9ySNFRMhO32t20azoIuTjzvDJbJCITPGYy7Lj5AHLQGNQRAdWgsAdod9NZtuViljNPi9X
cXIWrcMihiisul1p1OaTb77gMFwixVPKQwuhBv5qyhDr8ER/4opZTOfQeuhDHLTjnQ9aNa3Jdu8R
dtenK2T7+9uBpT3yAu2pxvY5coipVkAGHLCOSluRifP5Zm5Y4jpQIfwDnaQBPDkw5L/ggz0kWoKx
wrLR6AK49CvGHN86h+lYIDzWTrKXOkh9TJYOQc/T9BskPR8nCcCoW0HEYkoYB05wWpt+Fv8ZevqX
vkr1rzhtZEHld9bNq5ER1k12/ZiBHRJJiSACEFzirGkMi4PJVqJK+J4AkMCpBkmZxq9enGSnlLvR
mvx1jTQlQ7j2Vda8f07j9IWQPkiH8TYGsgr3MTaTMjdzwS2Tya8+SDNabBd+76A7t9YAqMbvXRYP
Y+LEq1o1ZOZ0Alxs+pyDhRlrJf1opCBYBJDExVFqmz94mvWQaLl7Y2PV3vpslSqDPL3Nz9jODR+K
xnNuftw8d8MUDBXPb64epde0KF/I6pTLlOYaZ7v1E54F2W0QMRAZLjcPtdXmtylN250ObqE1dfBE
LbeJrONTOjnFNbWtAZhiJ9u4mPxba18TxRXiUcMqVU4rm74VLP+rETbPuiADaWrQy14L9LbW9yZh
k5xDBfqR51LhjmwkB+2TqmSBrpBKVFC8k0/6vtU5sEzVqTSy4jmbsKkicQToZN4KTA/IPBoFtuWU
6AMVZEZCiT4APYG1aG2imvfyr67owPagAifVQK13/f6rOQ9F3Wg88M/85et/doZi8G29lekU3tHw
NfdDsfhwZu4eF3OJu/P9i7h/EcLAlrfDAvb8L2LpViiumfDaDmb71z/mbphqOBvtaB09A0ykkKdo
T1SjQrgmNJ1VQTXyldL2t2mTfVpcd12XhruuFIfXPTZbl5GdCBR7nvGzjxOuBAiQ2qE4e7kqqPb/
46tLf21BzOtQee1/DOdkqQuJlGTYGJ4+rOqO+3/0PWY9xRj+2bkcum518ZWB72fdj934YI9GdsDj
tdyneuw+5rK7ZkNzFk6/hYoiKE/jEsjnSlOUmHzvT5oL/mCO73unPGibo6xw2JYV1His1D2BAzaH
opzznEa8/1458pvEA+8PP+cQDutC8YxZy7hd8r6WvC4movgyfl2avCXbCyf6c95Xp6XaasBjbD2n
hVEMh7zkGLz1BwEtxzoUKgMr0TaGi4OJgbsbkIXzNUiOdCQhIbe7z59dLBhewZ1dnXXMT1fkpihm
s78ww3Xn/H/Di9gqtJBJIRRZAAhiwnWP//jOadrykzaCuEnYmb/BqWXxyfA8Y9chs2zu2xTuG3cA
9YVkSXKCGKsdUF/Dx65SaHvY71B9QT4W48Ho/pFPuf/DNpwHiN3Hr8Lh6XYCccURu10MT1e7BB+e
zX4YSJKLcvGj60d7Vba9cy0bHSrkIMxH2na7wotzxGsVDP6+jvcONk79R5wPZlfO+GZxhT78ylXn
IrtSFDWGeifUy3c8LD6tAxzQTzGJSHMLeZtq3KzCWxmZifmK4mg4pU908gv3tnRliVs+8mTnCAax
T+x4mthuwbJlnC69b9uY8E1Ds8H8CNJkyklFp+XDuG4rB6IHEIpbyyrDY4z1Ayb8Xtpt7yPBaX/j
rm/s50CkR6xr5OScKM6GRsHFLHV73zuOq7bW26FYO3zNwY7zxU56fHnNtoNAVS2/ZCY0rNO4Eycy
3WztuwX/olvcO8mi7IC2LKG5Vrtgdot7cWwGkLLgfV6AEyMUoKkEVYiN245aaX3LoTWych2/e1hi
q7J7iwXRsvHacAMJzorYCklcybpJB/CBKXohE2j44wgAsrjosjyPbPgWC0yGhSq8vH0r+kj7aFIr
xVHI70xqoBBXE84hBu/J2IHoCcS7oTj3LhbK7P84u7Ilx20l+0WMIMH9VRS1q/bqsv3CsH1tgvu+
gF8/B8nqglpu35mYh0YAmQlQXaUiwcTJc8pvhVSryZH0xcm57Lamnl0oIi9nqN0AJjy7/gBmAM3z
02ceuenWn7z4So2TgZ93a5h6vbO8EfizTvTxvm6y6MjHzgOiqipswCZBU9Czfjy3bttEoOBC11u5
Dr5c67iuPBbqLj4rTVqNFH8zBiHOgKPVBYdkBmtRpY36lcvAUR9mFqj0uDH6Vu9eyK2NDEKHSJE4
e8+N2NFg/iuhjfEK0r80Liqf2mgwwoGe9UDiXwcwnlwpJPYncZETTNo4qGDyCg071LI1TgoHPmUN
Er0ZiExTo4pChQ2nHsWxCrR3ANRV86YZgSdtQXeA8/zqXMviC9WQjVEBxs/cqO/7jI7cAaqZqAHe
0mQVjNOO84Tt9f7Ofr9oIa9+My3Ri10+TdlT2UO3aISOb42ONkHW1wLVE37za4fPsHzFSNfkOsZH
AS5Tt9l5KD7drIjKsf07zSwwVdotOMAUhvIOUnmHvPyaG+tRtaMRgTZvVsHhPuB3eOUwHqxFa05I
DMxnamozm895an4ORQVQWFbz8M5OQ5pAsXdDtVILHbZmQ24bsPR51KBxKi+GM4jPS9DwZzYV4tQi
iJlTnTr5t5YOoHlNXUDmaVjKP0IxJmD1pfHanRvjb9b0445s+swOXpdMBz6ijnSk2k+gZpozjakH
YrHm/K82Bh7Bs/v+s0g1sTX9IZwdu8dtA/ULqkQhg7BX2I+ue++gOBUM8sOwS2MTmYsf5msoIcex
j1ylQfnRuoqaiyOjFqrQRQ85c2/KjQBQtu7iZkZ3EaCI2JlR9BeZVANq1+6ihtSz5YSu1niIcgFg
2uUiyqGGd3MXoDVAkh6jWE4uQJdVwWSjoXLEeJPagBJ4CMuy0bbpsKAyHHWlKKrPxh3jzYhNSHu2
Rzf/sy3wNgJGa+95KCGxHnn+sMOL4PjB3PrcSWYligCwfjp8/gEZJbQMvwDDBBVeUcP/ChgeCUB8
hzsmFDHBkLuMtyEo5r1zNMb+2Uc+7ExDF0KUYID+8kTI/x3BwLJTITSDGgCay33lWyY4XGYHtCzQ
LetTH/tuYRghanLsD/xXrqbFkv90/vxHD2myN47ilL1lltNR4A36Obdy4HRlhKX9NQCE+AdSD1Hg
9EjUJFMXnUCkMW6rkhfvona1A/MNK6BhCirsc5faDBIqev7OsmS+ijr+DzlbMeVPnYcTLDnTj/vk
dTAd0GX3xTuZKiho5CaYmzTo1mRO9GYjX3lNZF2jVc/YhUx5se9lEaRX+NqRGxlUgaR3KkDf6Cxj
gMcg1DIlMrHGe+1uxDH1dsUoTuPwOSboIVj3Ohw+e799MpP7HsBfVD2Gw8T5IHAQiFTA94oyrUOp
g+ZG7o5s1Diz9QjoSHShUcKL5rHytJsytLuFKAxCxdHNQhN2f/YqxgbmvxLg8nLZJCwrnyDMBJID
3YkepzFtz+sQWaQIOMvmM6ZlI9K5Msb2C0gn1cSx3o7jh8gn8csEriXgTPO3qtXthyWbgYKS9q7S
u1AT3QLpKQzF9zDu1vYDH+bfkM0ez/WgY5uVNdVDYkV4ry9S85TP9pHsFs8SiPVl/kcHzfnz4JQZ
iK0rUN7I+tnUdtmuGMd+JevUpXBZBsmWM5NUnm2aHWvXtV78OWteS6PYUx3tiBJBEH52/lp0S2vw
hPW7eVqqD9PP0iD1LX4yUHyGXW5VbBVtnWN0075sh29RZCEhRZR1K80+dY0aHIIC+HqeQ24Pqs7z
EzVzWUH2COIdViaeuI2GzJbdQFiqRzbhJhTVlHsU8CTIbH2PYziDfrSsdRKZbRt6A60/Pbj1Mlw6
iMFqiehP4BweLmTCrwTffg9/Aqnn4wZOY2Qklr3el99odBenbOSgpTJtTIKyB6MRea14hswiudeu
muMP2foR/hGjLkOX19L8G629fi76iGoZ7r6Vqd/wCFjnutR3Bgh5Er3JrpC971/6VPCrsK2nUc9R
/iSbKJ6asEraLqSh44Bcp+D1k23Fn5MY8G5X7rB1UptClcPxR38zyUw8NbZMx1OvRp73bEDL1pw0
tid7rJkpJGEpZDarZp3HwRj3Q/drklox8jq+EVOE3Z9c9mYKxajAidalS2SZA5RRYe5vbGuXwlGg
iw+jZg44SMeJPxTil6w/4nUe1VhmZgYGXj7XoehqE2qd8JryrI+GykvB/8+5rBAuat1AmgSoTjjT
WUgq6SNR2gBKemlcZRlIviHvOtR/oHQtVKoPykHRXE4m2786allJ0S0gok1wVNeiAm0CEDOkMtLi
ylDsArJUpwtbLdNP9lCOLyZShyhiTZI/Yk9LN0A7Iz3R4flst/xr4pwb7u9JFffrxArF4k9m573p
2j6tuuFqVSjBmFI3nrY0HgXfi74Qp0WPcZyNUtwBiHLZZR3/T+LEOmoMpS33tXHL5RLpXKAWMhlB
zUSBq/FrcWOBMsHYuW1A11JXVXEl0Kyo3Md/BzQ1uJTM8eydyf9rgIrumRrTj4D2T7OxDrMUJ4Yt
uJtwsAQ1tbNNLuoyDr7DXQ9RFnAU+Yd1SPNRcLRogVrPmXS89elVXYcO4Lgb8qxGFTQCQ3u+WcRP
EkxCTmpfIRl0oMCb61I4GfUmHXfTDFY3jtNBJjFh1BsSHAAqG7jQUE3EsiOZlF0NRzlfDX8WQrb/
Qxx9CnnFyh7+ccWijiscGMurgaIrCQabpyHqSPWrU/zaoppiFdowpXYRDQ2wpQQDhIVCGioHTfKt
X5TFKXWNQbGxC6CKi1pO3oPJIbWORJlMDTEku180ysp2F0JDlLhsWe2a6/wBsPKVfFnFZrU9bHNr
9A+o+IYqu7G8tDgwuOo6Hoy5qbFfod7LAzB0i6vXLNpLNyQvZF8KuwmzqW2Poog1CCDtyew103hw
e1BsFsAK/Ari23OCN4a3LHbHC76JyMvTqu0wbZBRix895Iiel9QEsglXQ3IVlTmOO6ESu00+UPS0
xntz1O876NvuKrksyIZCnH6l37IlylEv3+XbpcKfs2bXoNzO2gK0S4m29YRbvkZWC4S4tQ5mo6xe
rZ5P21ZrrB0FcGwRwaUWHzqQVr2SCYyIIH8aNO9AQwO8VhfXdH6lETWllFjzUK5zpiWXxfSOlQ2W
d/JW89Q81RV2kLn/a+lBxmMhEhbeQQAICnj1bh27CQrRCtaCUY6VOJXoa+xakHp6Jo6VHpoX2ezy
RyJbiaXwA4jtFU2LXNzRxXIiP9mzDCKHEki8I9vK8CIvwoD6CZSNLoTb4zZHstSuUdGQRUt0Bl1Q
dKZhbyzQf2mpJdfqd/ws1Fp9AWfE9zl3E2nIzF7sdTt+G3uB00TZQPPXRrIGMBbQaXShA5GIT1ts
pdAtWf2mBG0PWv9BE3XuWyjHIj8058TG1wZ/2xWTdfLwZFmbBdX9pwLvIiX4YtElD8X4FajKV+ON
/6abQBPQBLnk96W8GjV9YPD54LrlbR0OWGpbPFrtnAPT6ebXRTbUU0Md1wTJMLBLFFePjjltqMvB
LuvpUXFaHVp0GBsItanl1CLUA9APGk9D9qinebFeJvFeWeyXl7vIu2tSvFqWeilUDeayxauT5/TL
pvOFC9TIZB1w7vtOI9uq3Otk6xZOHov578jBXsfNx+EzmNweOM9pxhrcZuKKXSBoGvoXQEnArCcP
b3Pdvg5N7n0ruW3tdD4MR4qoYwj70bvsV4RVCmvnVuw2gt6HsR24pqnl3q+hazg/tec95exzlzlb
twVIgIbQnt0a4Et8b+LUvjpSJoXs0Nx0UIPvQWRCvm/oOVTEfgwbpd23kPj/tzBLrkbTabUfLzrN
cb9eFHzMnxdVn40WlxelsFbDoYLpQYsq6/J5ExmVeE6FwUEcWOOP1G7cD9f2j32SFciWIwk45/58
E+Hk4G5qitjbElC5ZSWYKBwk9xQCeWbIklf9Au5tqQZITQR1Gb00lyeaJWZI2016+osKKPCj+l8W
mlmO2vAedMs285ZjoeuSDxnas45shizgo9u9kmWcizLQNLByk/KsiiexWQoxqjV+7I0zj/PlkC1D
LyXlzG2H/8HvY/U7fVccIEmCpIbO578EaIUmQHHZfgY4eOGuwAPjNxOAAzgSeDFtEOf0oMT/s/KW
k9O12ocXL1qY2ZVx0suqfVoKiM9TBOSeAjFk0UulJ0+5maaX2gT7EX1i+q9oabUfsUF+IhMQuGKb
AuGz4xFkLGOc/4duhkrayC2sMx8gaQNO8e9jMlJj2lME1YnB2Cgb9bReTqHuz+ZBis3GbhJi3iAU
0KsCCBT2tz937QGcmOYDNaR66hdaeiyc6RcyAe8rD+pliGvYf+NNoT1Q2KqTGtdlRsEsh/wetjjx
ju7akAzDPV/d2W/GVctLVGU/0ANivcV3hfvPB8TEIFFqTz44J80Aai/8QcG6HJFxFKG6JkgctO+4
MBkHjqwYVQnS1lZQj8aRW4OnfzDgSak/dBG0xFJnSnZGy2vIlrhDdi39eRdPY3dabWmPyvsOKthT
Bq6F1QY8dr7T8CoMyJj59N/5BXEGKom0f0B/+KZn6Lrp+i7Tdf9eS8fiPQis5j5+HEcAE0tXGzdZ
BUxYwZwi7GXevzBjTds5YJDHg8NngasJUFBBYhnp/plpl7VLftuyAIPk9hisRp9h2z5rXllRWfKe
YAIECVBYgX+FDgyTnWxxlpsFasbdAisU4W4tv9W6o+Xxa4zafTypl+LXu55ljuWvvEPqu4Rc0723
a8rXOSnzHdO4dtYWKwJ8pG7HXVONEYh+Yay1GvCDLN6QV9lpSI1lzI9dU7AnJqAKDrLnqfH53uod
c29rvvera4XI/tgbwTu8hlk1apkldIzwY7x8AamL8UIW08FWEEIMSM/JgMIDr23GC3ND2LRJir1Z
w/CXLeIEVOV5DamBWXcDDQfAIRmbok0ewbOePOL40NhzQGZxI4Ztjc7bPLnq3RCQbfZ9JKPyDHRA
QNE8UIOaaitYIJ0UAh5Tsw3S/Z8eFF4iZeoO54UcFK37nThmVfu62vCrE+CZRoMcWhSgEMzd3i/j
gRYhzzIgYXgD9Xat7g6QsIgfRr/+bFq82EVDh4NXWJIYr6Q4gUZXvpduZGJvW9f8yDNg5bExfk/7
ZjqBDcPb4ixc/GbN7knv9OodvGbTKZnAB5hL3LG0jz52yB2O//et/PF6FoqNkUHVTzgLhTq5XoEV
cQKhFXnruI2eKzZtdDvSXhgKNvRyYseod8XWjfUkcGpUIezSBIQhDjZAdDrGjRoHY2bZmiDM6FGc
K4smem/CheoksjdarHWHfBmKQMsL+8hT236bh2QCL0TX72gojHg5gATWDaqps9+YLqYLaoGByJJD
0CmWz7Omr7Fagvm5GDYdznVfKGBi6S9jrUdXWowuVdQ9tFZ190qKvdQIP17S7YADX8feZqi/DTow
GDwCqdA/egwnTuBYOZFJZxP0KTWwBJ4herzabM4gtSGbKm3EGUcNJzKVA+5wc58Uh8jXA5IoLjJA
rHSRG491bAhUAi5lCNZ+5xkqrs7OcS19s9L3Alb3EY3mcnGk+JBbQjhmKQ14gXysAs+cb7y29NJc
MNKj7sqBFz/u5ULqLGquN7EJT12LbTSjzLM9qmxBPDb6bmhHDKc4vSS0ogbp3upaVaIC8hjZM/LG
tZXsExAX43/Cl71bJqClAvX2t6iwT66sa9FRzBdw1kwPejSjxi5p54AqYURnHJxZlB9DXxRAwY/L
bn03SeQLCz2KqLFyDTi2DlJ7odnL2ye9upimeHAbSY6Fg7QjYIZXVZgjHIYza6rA0SGQecRedvWq
8px6yjKI2lp+fG3kCe3C8eUZBhAxdCgLfzTlzYN6dZPgKD0ed66dl9bqJceACuTIA9JLxZI9MloQ
wTioO6ahanhVWiBswyVk1vnIK/D4RcvYsyrQGMjLOpLnks1U6TvwFjnHEUUtl5FUvKS9NtqpBMEH
uoVbjKFdaMtGxfgk6KXGwL0tB4tpPZS2DNxkIIP8atoJUs1MB9cFRtRYdv9H13nLBUhhbAEjG1zi
SfsfPhTvbjLiKet0iY4XPGqpFhY2zcR5nN5l4HgbyujiafgGpGY5vxso40JWQZ/fca702VukrQdo
9dRnzNupwjhVJ5fH8wI6DFlSp9yjOUAHZNbwu5SOm9o6OwIb2me4molid3wVLAZ69ATqhClkXZeE
j2FaQnIwXzpQQK9G6W6W7DdwYToHMmWWiRs5qqnzC4+srQqjXoQqASPFBeX3hZquaF/rqWoPqTQN
dPMih/oWfoWs3zX13aO4CfUu7TBCOaN02QkyaexUyN4waE4BpVB0O9Ulf88zE+eO/U/8C0QKQIQn
V7nprmvdLKuWqYryMU4cbXd/pZvpFA09ldOIhQ7Rj5KNpNsoRRUugyveAf139spEPWpI45Gmrl4x
3cdyARoQm4PBvtZARayBtu6hm0sc/mS/dSAIemfTNDzhZ/ZGVhyo+tBYL2LQaznVB8Q38jDxmvxA
Xt1lEDRFgTqyuYCW+/4Lg6rUhmO7gPdbvBbTC/L6Mgy1mKfZTaHqJF+hyavimL3gzQNFKZsUAK2Q
py1uQQXlZqPHlZG9+XEICWCZuY0eWYqKyEAG966Tb6BYb2fXOgVK2omSyjvGuA/gZMnJw0/VZkiL
8UUytAWT8LMd8XYQqQfReDB7QpGDxbuQpRVua+T+5AABo+LqIiM1ivpD2XS5xGSUXSigcD1BuGqM
rxS4jlFyfLvOaiQ/9rkocbNx8i3sLAbiQmin1nU1ADDQI1ubJh9abfXAG8KO87jPiBniFyWIPf45
zRKNVgJ4iMibrlpbrTH2Lcdfed50iXwuoXJKbjgBogtTQ0zHsux1IJzlflQ1q5FlzoseZ+3e5EO3
MbmoQ0XRd8e/pxyKk+9nIVMHaFWG3GIygLCw0+w3zRjLy5yJYtPLYZFy/6lO3H0N5c0xyMe/gKCv
X3VbACltxd+SFppJFNkJK8E5txafaB2IHTYhyIoXPDNa581Ms+5gW2m8zdNFPGYOPyazADcCIHvT
NdGzeeMmSb0TJXhPJ9kAvZUKHFSg22Z4nJGboqlxujFF2bjxHltaenZ1pFFBrme8R675O/QCwBlh
T3ttttPfWNrVWwDt6we/QiKg8fqPxoOsNYpgHVRvoKeaG5sp/GDK7DiwY8u+D76J+1oAfLK3S/3s
GsKJ8OenLvezGLU0dIj//CwXaSvU6+LnEW/oPQMn/HWQTsN0Lby+eE5Oq55hHYMCYOG/RQOrwxkM
L+ex6u1HyxBZYJotKiK1rA76AQSrueRWRakKO4iugHq9pFuVDfWoWbxUdBs1pmnMsAFj/D7jZ9Pu
bHUaP2Xgm3qMi6k8N70zBMxprA/wHMVh5Jb6QYOw10crim/mlBlIa2jVG1Rt8fE7/jhAsmmfSQJL
L3fBjCl71HRgVtrOJhtXjsyVCpPoLhXTpZq3ugdtz2YXGL6vpW4YNfXcSZATQZ0Mn8STl5xJmYAk
C75baGBLJYMe57AyhiwkfyA+Z9GAzH7hqpgf1vFT790fIZjC5FsHnuzZ4D/iJuYDzbDUZ+GKB0Oa
lD0zS7aNytraDnjLRvVA7F8rFveQKlwcMN1b5tHHbhkQchAq0qEpDX1UOOANElWQvdDL1UsHruR1
8uzTm6LOq/ZBW1MwkGHOdX50DO4F6wsDEC7HphMgqUvdfPmmgcB7C0II+5HNhrU2FuPPqDSGbMGX
3Yfi89WqeUBRyj73pb/PRAbGMjldOdKB24FIOjPsvNI5sEr7pY9Mxndu1KZnr6js4n12WBuAShGf
hcZ1npeBcKMyyw4QB2hQ7KoPp9mz3HxjJCA1nPKoCufYAWzMjuIN6LdAWjxr/Bi1NgDHNijFomzm
H1M/agczNsetJ4cMt5qwKhlKjtyUf6Q16Iu8ihdXGmozbtWAe72aTYe6EA66f8iGJcYbN1DzDxq4
kW2rFLBOKNjowTi6HEpVSNq3s+Evh16eB8iUOHYgbeqF1MUHc8w1ivxrKLlSyvpT14qxH/IsKwmF
nD8gF+aFtDS5OdhqgOiq0zByJmzsmlLEZw71DSe473oU4OdufF67DYBdRxdn/z+PZJb24YvErcwX
LZ5L8D5wQJfKGMnPRR+1AFvxKtv2LjMDlGqa51p/ER3UjDYL1GscqKf+NmFLjdxlsyDpoTc7aOD1
F+abOBXJ8mUf4X30SS8g41zEy/ShZeOfOgBef2Edp2gAcXW3fQK50AQSzoZEDMjRBPCkGgmWofwN
FCW6LIVJcGpzwGcEUbAcUrUM1N2sDWrRkiPZLKCnnj0InHe18bgg/5RjR4jTcY7neNWZ2omadUyu
m/FgAYG+WX0Wc1gwZvi2UVSPDNpZxSsbTVeOKrbKo5dx0BXsygisl7lu7Dqpz8ygrhaa3GTHRbPH
bz+xT9EYPbpx1uwzAqVyyQkqlsg+gx3OPtPwxkPjpdz1BShoKCyJyldhxahU+oon+09nfp8+IDFy
cwHbmF46I48d91hyrm/A/O1cYrOiP2BIefq6XYOXAkbbXvZQKvSPUmYLarCZE58MrdxRFXRdj8Ne
NOaDY3ifhdEguivO1FRL7VQbiiM3GWlIPbLxGbL1+F1gDtVFU48ab7R54M5NybftXII5eOO3It2m
c5qcqWmm7rN3Z4tmh58h14uj86aq0d6Fkz9nOtDndgRydbnOTeA602/TXypUxErxAeH50HAosKNH
eRzd6qlB7aX/aGRzvuPePK0Odeuf6vTvJJ2hoS2fDRRbFItxlWsU2nDq0xY7IMm2gGx7e+26qJ2R
0cUYRHhbq8MD7cZGMeQ1J68KlmSMw74SHbIhU4OJ5B81Lz+4Zv5BgYLFYLVph98VvHYm2O4ylDPI
QZ5iY6hwribxvCqE8Lkecu8rkpeGyrZOwd/Lru+L5Ahu4jt8EhlW4FFbR95p9u8RT4QlYpH7B8h1
/kTJq3emJnf6z969LdFsUDegYlzFlT8G//tcWl4fT7iDo4BOju5ibeHnYRxVw3rXoL/w9c6w3iXo
776QNxSD7i0U0O4mbfRP6nZAARR6e29Z+3e3FDeGBmib45wUDLDIfVMR9tp1LIZaxNI6ks3PihQV
DlS4TT9VbwQcp3TYn9BjF3uvgOK3ElRNdb0JDCQ99s4CHVZy8Nw5mNAgfiATXxz/WkbtCVmHMQto
EQjUB7UJ/VtTohdRAN2EceZF+0niEsE4L09dDYhqSS+4zyAd04/vnjZYT4WpvcQSEGlY0CIQmYe6
RK9Jwyo143h41GwIg1AicuTTnw3EuoAGQ+LRhySLDfad/sZGYZSIlPa+Q/JMmaj3ZacoMlEj11bx
alLJkCBL2pPpjPaOzrPvDrXp2LoS7nLx3f3dSTv51DF34/R8h3c7EMj/eCyv4sjho8Z5QxeMjSQ5
Wp37Df+MtzSrrBBbiWTnyGGM0m1QxE51QN6OW92DIcAX7A7G2wip6DcBaRYZSZbZcZ5iMO0+0ORi
EEkgIIV+5F6vP3UGNKQajifQoE8hFbCmgAdfvDSGjDPeWbug78C3GOmvVM7aDSlO0ZoGGtmyEhbJ
sXRnF+0pdWo9XDGlq2ayA174TcFtAUJDFLfj89lXhUjl1rQ6CIDqN3Z9zHVTnudHEMbljRb2+YSy
HK+PtmTkugv+UuoOqRWB9AGRDcR4196CI0MtVJ6bhcgIdvj5OLXeqsugxBmUbsSdrXL8dlt7oKQn
RylfjKhHjU4vRmpMyg4AYdxOIa875M7WA6HD1k3b0jta0QCoG4TWgP+22kspwf11wgr7ilPaeofN
QLZpSJ+c/I7tILUy4ha7unQQnIFpQE6dKuEbO5pVaSLbrGOHJ93FinHcIDKAevGeE59d2uqBog1b
PTVmPtI2m9VHZgqYIbR81n8D7M45xbRxVPMcOXmdRhMgo/sXQBjJLo4gAb6jG85Id5kkfTYK2zr5
BPy8cVh6VAdt7Ra71DfHM+9j0AHPQ/tKjZ8l77k9FlcadcLz9l0bmQENmQwbkY0yzMV9JpPpoEii
a1CFqPUJDqJMz3mEAMOOnIvhIJcJbOFm4Kw+ko0uqiNNzEaxi5FxRMaXW/NFRL5j7ezRQb2phaxc
n3kWUtXwlLyEMm3cp5B50EHrJW03jmYYUCxscHEp62iAcAdvt2Rr8xinZam3cQFb/yWt0ycfdVMv
/dyOz4U1vqL2pfoFzxNn32vge8qKpcROwcSfVjQ2D9rc6+8Vn7B1weyq8cXJS0G2QUO84eFFgS8c
QmzwJhwlSYlXf8tyYV+jGbVbtFpsCZz1x3F5oKH8CEDKp0hQiWUXWw6qDGVT1hOKj0aU2kPzzVkd
GpIHODeBVu2lc3CWJ0NSxzLZZo020xpysNGMV9EURrXO0hkbW5/51S1yti5NziIuxx1kqNzN0Lup
C6VfXHnQilexTAbuD3JES9ldVx6XKvmgC5GDlmLQOhdseKysIWyiJL2aNX7XhmwilJye5lx7JtM0
1C10wz1AHHs8S7YqjnrWUP0xtoY4JmBafRyQQ34Ejff4wIChoABl13p/2U+8A15GxqqFUoilB17E
jZ0KJu/Xh+PR/DCjEvhgRqw9g37xs0EOXyKMvsbUUzHGjOSfB2EBZVKxZMPh1O16d3HkvbPRAnHj
4VeHEsCtWuBncZZtj8eqhaK1LP7QOtsOs1FCMin1q8ZrohgEiHbIzWzY4lW0faY50Mn6h43ieuy2
tlo6ds8UTGupuaT1eWf77+ulwEQGOMFEmdfW0B12I6NFglqObdbneI52JJxFhG2rsBg5UkvbrWFS
cUwpcI0eatG+Zqmp1PvRSUsaXnyYW78+qdPEqpwgHFbqSJP/eMKIHVMzgI8Memy1wQ7Ku5440hgF
4beTWT2i7Ig8ch7wR+yAY7122JLNid2/TfCvQs66SP3rlLgNBMrGCDw+kmAglWQC1EtqHdqDuEmB
9PvWTk5qCi8FU8DdNOWmpWgy2SIUMG2iqAe06OsaKtiRF1dDk0gIaPyvl0eZkjbhKExF3cxSS919
jJ9dvPdmH5XTDEDzHz+GCnaX2YA24Y+f/G6oPqnhZ09LVg17tR7Fqp8GOchW0U/xX92Z/DVY+DXQ
jAUMGHh16zbWCPrFXr4/mskM+lIaa6y3QN0prdTcjA2KWmO1dtCDQphdwCwc+qFAPfqcsI4duXaU
aqBKXaeRwZ2dmu+oqy6ObV0zS6FROWVdfZ0irAbvpWJ2w6jAl9ctl4cmXcY30/BEAKJBF99JDEWG
wjTGGqgbymGWs+4CjZYEZFXa+GYlfvqKRDz5qJGLtWMPMStQN4FjdxKStmGozGdqFif60AE6PitT
ig1NbMfpoyY083lymuYpZX8rv4t9EPat+ZMytb3WHpfe78F9pH+uzMA9u8NrFwrW5DoUDC6wcVtM
no/DS3wCclie52xAPTAeyAbxgwbSjpRp9KFIKlAi0yDnl0BrzsOjeh0PZWKdzchCAgwMa81GjcmY
sNE8+3yGBP2Qb+uq7s43JgqhxpArUG8NpqBFxNb+M19k+L65iatvdrv42OBV2HcATwENltmeAa6s
JmPjQJstxOu7d7Eyp6pPHngxdqDUiFFVxYziNTfW2foC/ksNQhdb0NWBVF5A5OfC8VS9eD3zwmKQ
nAaa9mlT3nIq0nFDgXG8gMvBNQGJAWxq3FBQCmxDvbX8sboAuU4rrN4WZfEb05qdcKA97Ojh/6LH
YxF6cvdKu1sQIDQSI+uYGxQqFqHRo1xu3TOTP+oTfsRO46GGLO+T0ePUsa2LdWQNS/QkOtyCG52h
IE9GUGNC3z0wfOyzlS3zGepEG8sIaJrnev6Tq83ZiU3pX2SiWGvE195mWrCO5BWoF/dZ6IwF+/4t
hu6St1HPuWIGH+/QYyNLjz16zrmzEQeGhnuBem7aX7ZEQHBhzHwbx6q2DeHKzoEgV4K6cxqbiYHu
bGsXv5QbDBqSZ5TVElrLzI0PDOGO9J5HKLeijKp3dzjCBVrRqkfQ+O/KlBm/2ubUBE5idC/OZHS7
RVTdxbcH81TXtb7X204/AoErAmfW94TLWcE5TWEHS2HqqIYFVgeKk92jUS03EQky4MEsI2jCV0Tc
OVnQL2CyVlAOh00xcF0S+UFwEF+PEqB+smlHMZ/IDwkUuYlMzQjEsJZ4UOvgLWbef1ZegziCBQak
qc7etHw29pyBvlSNhcuGM4DaFGZ+xd7MMnHa/qklPgOtGw6ScL1PIKnd2xDX1Iv5RCZqIGQAvIBs
NMsFIoviaggKHmtjPN3Y1i64PIv9VAPw+4yXtt/pDbioIHZWxOLo4ntsX8n2oyPO46R/mSVbmAwG
qwc0Lgf8zjodxWn2xEOICECg1W37I81cX8YNoDdHH4ohN/WeAOfgLTLpgQB1oQeyVosOPvQ+y8Kf
UW+8aCgSdfXx4qPG8TwZEFS/scXVdCFv1EcjbhJoqLdAohLVRda0pSHkHvHLVYENfxdVW13q2a2H
rY/d0SZNoMOrSQqdHC+TkDiaIERmxPo1Km25War1HVjVHEhRG8kDc00Xzzov/7Nu9/jbaP9AGXQP
DUxh7yvWJ1gIdNs1tpsCckgNmLeNep8CSwUkIFi5yRtXILLeCJQEH6Az9ZLQED/BTzfFoC7bAENX
bG3J4UMA4/AJZMArC+DGkgbLBcTiSN3Jm5HiQmJq3nAGLux1TK4MoM0CL+49BOC6YRePZQoFbTQR
vvKgnra6CqLY6A5DEzk4Gyn046A7G3JHUY6jr1Y+0NeumikeIxv0IAQwLBt3uuRR+Ak0lJhDp7NL
ACqkQ2S48bpFdwtG/O6g6SulxxzlHfgLG3PPgVBxvDw6GyBQ2bG4SDec+0BZk7GVOIX7cbQAqECe
LEYyiObQUDnU5DvbutZkWmLLbdbWyytKrqSKTFu9+pztbDcrTkki/Itt9E2LIgJ0If4uKXal1EDN
WHjjgUgLGzeD4SyhrvcMWopmAm13OSk2sd0aoABPI2oKJKI3rjtUISXz1+z9mrinZP/a/YdPM6Jo
j5/O6R9Bcrdm5LPAaZvsLq15knjig0Jx+PJnpYZ4FbVAsI6ULTmwycdPmoDHdt2gS5E0XhEicnaV
OBZU5xYW3DlUcOGCGcH+BLiR1gPIIP+wMrxcaOx/SLuu5rZ1rfuLOMNeXlWtYluJkzg5L5yUc0iw
V5DEr/8WNhxB0U1ume8FA+xGSpZJlL3XspD0dpsAR/rcZN/nHGjDt3rSVKD1xV4Sjh3pCR0EODJy
FuuzeiCrp/Zdgh49z1uvf8UKetrrp7R+zt/JotxaTwHHYViBE+TenoDN0FrNZuqSrlqRkJr/dWxK
VDnt/p9iWBJrjozoFvKpecD+H5YmsTGeNAvKHacKaf8L2Vj2y7rJM0uRshDBinaj3v8kw/v7LZ7i
ZpHsMGVRYt938A60/ak3S5cYcJVN6A1brQCy1c8N1d9untLe6r3GnVvQTnXjsgsrXhyivAlPgWxa
3whumt/JGENuIKrwgBv0J+N/H4+HbMe7oAcQ9M+LzSAmmUu7/QYAs/etJEKqZUO9wAbOJ/WayAa5
uGsHay1DSTnYj+4MzQLZnzxODiSnhuJZxKlEY9CctAewGB51KOoVwKLfdWMxosAcUO29vWHySLby
JGTQDTJQiPfP1OXZtiANGakugQPlJTbTb+1lEHZ10oFuAisfpMij+jJFLpfPRIHXInDYe8CZ/MIK
xiRBWFNE4o07jMZECsbr12ouAR8h2cWU3033t36kJ2dPVIu31uRiwIgaj2BYQgH7smERsvgJdJzg
xhV0eBdJZHISUDMR4jhSFjloJqhPYnIDZJuxnWb/O4kIdJzkylrbqcgoH0zZTkv/JaZfZE9hjSNn
fU8UU7vM8qV7MeQJMJZoOPulbtI61VuXxtQgvwCEJKSJgV57onEym8a2mtn3O7uqtoE4o4UlsEb3
b6gkluNeAiCEPI8DC596sJ/KQetGANajXljGu4lj6UAKK/LNYJUVOPwLChAvkbCMwQVkDcLr8X/i
uw1Q32vg+iQN39DNZU2QpDv1kaIOWfgrul19Q/ojUe/mE6uPSOZ5OdtIH0VQMiqRtvg29Q5KbCAb
PD9xcCyACp71qFp2c7wTUYWtNObcz8OZpGTpGmlxWhhQV9ckBGENEsnBLic6FDyDHnk6lW68gDUZ
U7go7fDfQ5M0P4nHfV2A+F0J9RSPpn5tOfuAv8ui7b0jjdvw69DX4mzURbsWKHHcMNR5nWZ5tpuH
HseO+nVMPWqcsQP3TgQgZKnUDbkJ6Xsn08PKn6stCEJRLnm1Axc3TriCAam9vsn5tshMv0Sab4uk
06AIXwEYUfELTQBRSDQgD6GRJD1Yl1NZfta6LgjhwK2NORtwPUkYsjg/5ZkNAJnRwz47ywGvi4ML
ZZiRIQmxbQgklsV5MxxBq72NFxAUhgCIfQCD8uWmfGWS1WEaJO5XEy0nD5Pg4VAD3O+zfCPaofwi
Kn6sa8f/gdzMT3ZlTZ+4lXtb7vr2CSDm5mPKF3OzRAC4Ri1ppdZaNc6QaxRMLdgj68qDXn/N7mie
LWytmEXVndPEtjcuquY+FWnxj40Ekn+aFtj0QHbD9/hXb0z8tRyrbpOPA38e5srCxB/Yop0oUxAd
1Ztk5mDd+w05GACpp8cW59drnlqSmA+LYVT3/CQQI5fW9ielvldcib6a0pjWdBEK+NsryYvo+1AX
vgagIUWh+6ChIiVTtyANK3kRrVYRJI+ZjqXvg25V+5IJybSJ1t59LroQk1+ZVtxf7fqd6Mg6njK+
fmAaai0FBby/dRA+ForXT6Uvpv4MLX2264Vu/jY6lr7Vm29LB9IfFsjQoDHqJNjpFZEjQW4JKtGQ
QStFuUbQUGAahLehukqn+hx41G9IG+R3Bw4CpBac6PnIkANsyqPgoDRF9jeKDiWIQcvtlu9o7FFl
0K82/6ImyyQKHy0ZR7mQDPWfKGGkmL/aIJsuPgUgNAKFSaTKQ1Q9yISao2J5P9tYeOsKESHFfdzY
+9IfUYRxV2dSdCUA8PIAO0fk74An2jQXYFg4bTQDNKApMMUBhra6n5sPRl1qyKgtkcZC95ZkGSqi
qEvqsczfm+Cv2cUWCvg8Ca1syxk99e5kRuYNSEqUNgCWHfeDNyDpDCNtR0Mkir2FouH/R+aCknPT
YecJy8z5LScZ0LTGMV2+kUSlHBtSqS06gKj0Nx5JgcyZvAelQJJ0JRLxr/nNOGNPzzcxnAwMFVOD
79WR5E8d69p9NKfvQh5LWhXJHqW6pL6RThyFvHhPxsY2AobxivGti7Tv57QBVEeSlKW7CurmS4N6
8wPJSEtNHNv1xkex6eZOkYlhfiixJ7XSxtQzHFmj9HYFC/DGWei3TfpuLpnYEh6qkYDObVXU0XcT
u1k7ks19MJ5GCalKvTsZgJ7hofzCBlTI8+LiSCJasP/eTcg0WpAKvqVx4DnxXvR8TLeiANXRvf5+
zPux2oneTj7Goo+3gTW2D+7UtF+AIAwKkQUgEbXZnCoUhq0r7rRfwBAyoY7JMZ86kEy/B0zqexws
hk9B2M7TsjOmGhnS2AUM9lXhlqfMizYmNsoPNKqAHYRMG6lYShSoT54d1CulksJJCklDMhx2xJgX
+eb8MCbjXg1JY1RtdTLs/Kc3Od5ENwAVG6A+DjGF24DXvA0A+HQXvTCwxUNXU5FJz+iaypTuTtR4
PIo+KbfqIjLmTXjlqu+ZjNSdqY8oL6o/ofw+MkyvDypE6jCcr/eYoBh8QP6wAhElsN9C4olGecSQ
0p3WO9JQQwoQ22GlUwYpcPUkGKlW96XPVg34sHbKhjRdFn9uOyfY6T1g6tGOL5LM8ZiKezy7rjvG
eiv4Zu+4Zgt+UlpF5tr7TqEv8LuwMfjKVo2ZzBszAq+kJn8Etv/freMYW5Lfc0hqO1Lf+eoh9Yis
knoyqJAPgDu5ZrLUtiTDoXYDUIpkbAELjvvTfiSLzOylm+rkHOae+wKGgxapBV2zn6j8svSsk1NW
gELu8qKTuSpb/JtGRx5b7yxkiz+aabtFhbxRb/sRCEtRkmLFQngKvmiVOpXMPNSUkhRH2xkc2VQr
5CpzUIp1a2tJhdV9zYE/GQGk66ieBVkoXm6GIJJ6AUcFDrMMdiGkYO4CsHClQYMVpjAIiSG9xxdW
Y/ALHcIqqh40xDH13LL+i6PCDXV5qEcdUWHwc8kGmLR4w8Js2tyt5TzXvBS2MI5aDjQQ5xSnmAdI
95a13c7myKZJShwRWrTb7MiNZ7uc5mOXvZDcJEIFlK77GeBOkV1dJuC0mGJZM2XnxqYAG8+aKqXS
upsfqadKqtJOAr5KNRVb3dRZqeKrX72pAIu8SZsGRbl+W7YaHW92hgN+0VbMTwAoGC6+bGyjbja8
Wcat5aLoYZXYoN4D0BUyJbLhQg0ZxwxYgL3F+4NW5AF3kZZeuPKQEL5kmLAQEA8mkGd8bIjQrohs
ZtcFGnoGlD6SGfPSYwXsfIuY1R5DIEg/pC1ypZGUtCBBbQA/aVOKFfY/AHHpD/WFgZ5FAluGnlHF
AGHJzBUHLBYoBWBRxByQl+Ns71kGHFaSzYmVbB0TSeQOErceWTAEjyF4CLaBxFZYgIsqwPvhAZWo
w5+vz7Lm3KQFhubg1+sJOCGPRpavFqCAsxUK8d96UjaBK+yCv3WGRSJgjgfi3EymssDCFGPdRLPf
BQBxhpDUAkUuKzsJy42W/dY6ZHicAlK2Oy6FbWyQBTrtbWD2fqQhZm/T3uI+8BalFmWr882QtM4i
uo/Ndx08lxXMdBNlEJdr0VehurEUXyXmwvIeyebuzkoqbybH337OaQCxKqgvZrXk0tN6WjFMId6o
AHi+/G79QLIqBjsU2M8vv2df/umvVg4BcIDEFB3GcgieuOMETy5h5IFaYT3IIclIG4VZ94h8ixXJ
tQMNIyCNyV13Y0eKxOu5A7ia0nrwPPbjzphiTgkOJfIJCLHy0kuNrZ8IWN97vrAWzyEQv7klUiSx
XZU+4Wy3MFex7JoRqrOb+lPKivTJcyJ3QgIysiMbkR9IFqHu4c0B82J37baLtyFhEInB2ujQJaZn
a8xuqjV9x7RAUt/KlDRAt+DR692Xr5ZTpA2hpa9br6u0sdWnNeCwDWVBZo0EDU4b+wyWoOAEjhxQ
tZmATE6RgpfIhnrcGsxdZTP8s0qtNTTTk7YzgZizLoYmQk4AFOShtVFaHx1MOY8k14HHvBc7Kys5
yqMcFBeDDJEosYkcWx2RyPNbhQlA46vdjeymq7x/xqIwmahRjUHOfft2kTqfcEK1LHNvr4cqyB+6
xgA+bxaWl0E21AM815c4yYojjVDZXV1cZFw/2C0Dyf3VjBTT3H4xFrzoRjaXFxI1EQPEtLQVVvMh
XvzkoJ7iuoR27pB72deBs9VvAnqgU0PPdzKxhtSVDBqTelmQolIvlClB9ZWo3tRvQnkFMtcXoCFd
BW/1Z9GEz7lhYIJlhwDhj6eoXqlxCjqMx7xxbLGqDXBCNbV/yswOlihLBYSJVId2mwKmzhk2NCSF
cnHGKT951bC7DUbXYQ6Oq5e0E/ubaEvAUbcQ/cOav2gmczOtamimQ9Mf13FQy3Iz/yFbGidBjB8W
/35j4mXYhGqRB4r6pGIwsZM7N/4qD7H3W9MTP5PvhlQ20wwOjGyo9yDVA27cVU49kplO8mziuNxE
cmh4jrLBXjMJLJvIZuTAmcndrgT0NYYOTmtvFF2A5TnJqOGgWnrugql+0AqKQr5aURnIF1Z+d/HJ
GpCMn6c4B4EsYOGTzTB1LjLR0ICb3gUuq1OdevNflCPg+U69bMgWq0dkJ9OYNCbOAlZAu8l3pNaG
ehjUAVz0mHrUGEE3boWb9CqgVmhj5ZxEyw9w4XjbKYjFkRp89xO2VuUYgN+8BCQOCKenwEbXYbaQ
f5yfBm8qmLpm2694h2LOG7VyGlVo6U9RtROF08Oby5NGud9f/s5+pBsjV2qCeAe08+YYSw7LQDFf
IhHnGEm+zJuxZxfzHvR9JyUL78zJnXyoR2rqaYWbgyQNp9GIi0kNMCaoq6TaCXnuqFR07Q86qS2r
o2Rd1cgGXigx7s9pbEpPiXGT8Lpj1U74XSMvjlx0wtxvE+gmCl57wQhw0eIE4InXpcELEzkq/GxK
9mdieqaG6J6pR4oYsDLHrl3Wd/Lf2VI4ntrhBhQ4xuqPMe98r7cDUojqjCrSwRiB0JeH7Iyd7Wne
Udedi+zcl84ZrEnDg8+qiclaV7Y2e7FsBJIhwZoqfRZr6nGcJ80DnCVkm8lKCgB2RRmAqRxhvNPh
vAi/Z/CIrFhptdbBnRxrhTTXGNguE/bXkMTnbIIGhQNqfPcISq0Phe0E55vnFj2VyA1las5aP7io
B4K94FH10o83rtqMXHuzdJCmAFt1WXoYqmu/XVHfiLLAySM2KvDiMPAwXbfpYjxWQXXbTFPmHn3R
PWi5N6axWNG486Z3WCU0h9+5doNhbTomfKT3/BKTjIFo4ujAxdViYchjWDmB+c5Aic5Bu6rLDjIo
a8fboOcO9Q/YiLSBaVP4tn1ExZ19nC0UCqJ2EF2lKpMRGDme0wfbBUuNh6Att3bo9Q7g02BEaurd
+ITzaEYnrVL2qKBdJW2fRi0YqC0HdRYJCMgTLJhOrce3gI+pkb2Iph3C6omGVyWZajn1SAlEr+2d
nGKQEi8SpbxzN8BmtprDsUOWabDKnYhd0iFM3ldgpD/73vJssjp9r0SiHvaL0YN3QFpQY7BZYAEB
REUcCr7ZMd+6LKnlgE0aZn2eN5fImlbaKbeW+DBlORb0Tpfna+C0NVu7X0oAw/wMYo94W6PMxzuQ
HymsNFgFdp1dOOcmniV5NXHQdsukR6RQnrkkIzCwl/VQmdU7Gi190Tg70jrEKtC6fb+e0qzHvvVP
F8/gPHx0wnnnoFDxoAyVzxCyarN0Xrvr4wQsFaUXXCzU8F/qAeU0oNDqtyRTinYqHwwP82Atq107
A6hCdtCiORoC4Gt4KOScxRPJSWQDohXUc053SORlAiBeWRNw9uQvw5zmAg+FYd4nJchTVrrUwZYa
HJbNezK8UXuL+YuPaYgE5T5X6SAD31VVkFZHo8uokKSxSiwxb8ovZASy0VF/Wte4S7przzJnsLr9
WrchHW8jNsMqNJIemUpXwDNs0YDUG89kgi7TCiBfO4+VjV2IXxHSaIii6hcUHsUHGtViwl45IOyQ
hwgE/y0Jc6MSD73KYbeL0QMMbIJ5r1s/RYMfHl1ZsYoM+glk06JVssoDUcgK+WzKzm2z6Ehe1PxG
TqJrXLInkY5LMjWkKwIuEShKJ+yO1SfwLprP1ETIJn8ed9S34uFN6oAD6xRG85M2JKXN03EPvG1s
Y1wjCOnlT6PA28SyN3eKHpVqeA5ly15HJw8Dm34NgEdPOOFuH7sh3CxOnb4Io0G+Wz1ORxr2JmB/
Sz79SF0zfSER0CiRBmfYtxZFKX6QEoQ/yUtvI2GGYpBX2tXe6WpBZl2dXgZUizYAAeHAgDt4BZ5F
1LSx/dbTMsa7FJgdSNEhWX81uTOu27jaNawGAu01ng4qBlcSdTMgWgfI7SRfHUrbaV8cld/cnpjn
17dc/4Il4wFA83hX0AtDNplswAgBaDESggcb75q4QZIjeOXViBQe0tjw1r866ji1fEeRgmQ3wXod
F+eIrbO+MyWnGyN1oTJ4Zh0o5UDN6xxNlFEc0+ZnT8ssQIxsOmsEL4800YrOH6NSCUlzp/6fZDoq
ueU8if+r0BaYBCYjRRJxAxAOhnzolMWf3NIfDjU3zW3p9U9D0zZn8KacCRsnCKf5ch0BzFGNCEYn
TfCcLkrkydlsquuDqoMFbtDJ5zY7RCCZI9FN+WzTO19zUES2+YlhZYwkMzznEhPgU41RH2ik38j0
MrZc7iEVvUXK2s83u37RX5UkunP/Y1gzFgf8nxrDIU6ifu+KBVVBsrE46oOEbGiYJfPfc1pYWxqZ
2GJQchqSGTnQ8L+QJW7RAlFFhn+7kIMxOeo4+uq2h+mJADIQCJ5m5O6AMiQqihi4Pq6VbhYpG0wH
/Eg4pwhO1Cz+WO+jvvyoRchntNONikBdrcorFCSJZFw2WnZjPnWLNezoOkhb37ROiL1pExDvOUNi
joItIQwSjV1yg1NyB3WibbQL9XgUP1ROUD+QBYnuXElGsCftHVSKdvmtzTU0ae/uoBt9VOw67leC
bwkcjokldampgD0VLOxMg7oJG47qWd8/q+7odN1mrlAdpj2odx+GgaayxjpHm91bWDN4Cn4Xii7X
euKllqR7fdTkj8vIcegqki8NinXY3nFFDvhDNHa6pBubm8mmxobOY1RYM5B9w3oBZKB0LIP5S2cj
FY+stR8ptewzqzD3IuFNHBrHYlzA4IWZxLoO3PY4dczwXwvQ6dZ5JM4sxbNj8Ybxo3BwOImD4vhv
oP5hJVL8XbCwX3lpVHxoRFjvegA4I8PeHPbJzASwE40CJTwAh9omHlgdErO0AXs0gGscGLhf/doF
FBjS5cHokHTBVo2ldexlyNN162xT5n38hDz5+Il6zMhQbIUEth3J+rrxwL7ZYB5W1YAU1IZKMwLo
quzGp04GUCKKYOA8ZqfGFHaZMGOkCEqo47BlC2Y98DfL+6ALsQVg6Zumi/a+2bMzqNJ6UJijWM0C
4sh5Zq/3y1BaQeYoLcSp0+wCAXfCklYvQUd7qbBmTJdV0CUoo5AzC5oLjHW/zzGJeSYRNrPEPjcD
b62nFynQbYqqB/2tnEqQhY5BXjJGJi1o1IUV0IDlVSxH8gsKnKDdJcBlI7OONlBMSE6pc5QYR422
/dVMW2DFnAMMCQUcY8SBrQVW5x1SN0ZUOzNPoLJ3Dnem4bQAq/Lm6aEAbsi+arwHfxHWkZp+FtGs
xqbTILtw6EMLAKyMAUnhaqXtSX1jqbqkJ5W2pF7kTE140kKnxXsFGElJsE9s/4FcHOH6K78Fqq8+
+wmXahnOeqwPtgBohPRP0qhTo35p8m1hIb1DHRPxEjzXvIs3ABHEjkZQxk+6aXCU8Jgtn0myVBXq
f5cZefD20Bp7EvY+SI5WYwbKSqDHxas4KZ/GuDr6EtSRGhzk+jfDO9lQ4BX7703IY8kGIDvqqHdh
aOher8njojsYTaAc/hi+SFBY1M01WIbkjh/4ZNxjJ2+IhjZmZtVKa6hHajKkITVMOushaZHUAmdt
eOdncuxkc8/8S1vcheoWEzuE+m68/qvnYAuOMnR1VZVv2atiQTaHqr5SRVf93Pp7O2h/UL6ukil9
3yHJuRMjGJOolmsAbAIognCe3BAwCjfGDlt9dQqYoRpbDBMKPzckdDP80nc4nwKLuKROzYwisHaB
LCpVVuQFnLpgdWOv4o3tssttTKenBrgPQKQuUSaG06eibvlTKs+maGjZJqizMUfckoy02s4xh/es
twVYQn+6Um8pAWoyWokKqZUUQ19w7PwEmYh1uQcTqH/meVFFuy4LQjCyLnuRZ2O7QSWOf1Zdv8nF
ql2Ys7Vm32meJgmwZoL8Ok6XGfkZeFatrAG01ORDITs2oAR94e9v/nRjJqxwq//IN7+pG5UXsS++
EMheavFeW9MfXQW5+1Hc+KgfWO0BgtpKlmjTSbQUt6gAu+Iv3d9e6Ac7NSSN7+fzmXqxhFmhYZGU
eJnVBYhIrjIy6Uosv1TEhAFKpmV/kYUFPN0RdeS4kvZoB9RZDbE5GyVeZ2Z1MCWCToqnzpAZw1H9
Tuh3ADhslEZm0PRIQjve/EwW6ULjHLezTUG0HYO3EYWM5pCskQvD9ssS92ucAWNs4DjhAMwjsI/T
2GadJU/w309W1Cdrbk3jUxV7m8RxsndO12fvpiTN3nUZPlJjXSbWjQnQIM09wNDNR9KRqRlOn+PZ
jI/KYuTmgne2uTxQDGqQ1I4D36ifd+paHdYQ2w7JEupiBv4ST3EarezGBkMUah2wcxp0SJdLwEUo
ZcHQQyGH1CNZ02LjY3GW050ZKU3pNRTuvJ9y89sfY5Ain0S8Yqb55GXliO/BQOaeM7N6Y+QzuATv
xkuR/wjZKM6z346XXjSPtsQyFXI0dx2mdmCH7GNL6fwuNc85vlFQV1rjPi/w7zxG+MHug1B00XPR
W0hlS0AWYCxClvO6ZySMhw+Y5wL7PZao39Qgzcc8izgrdvEEnmBQQnQrp22ch4iyRAANXewdwNms
DRoDtnt4Lp3XgM2As/Z97H3y1P1Q1mG31XS4czujBmnmzyTybOafC2xs0oh4dSt7dnfOOGAtIXl1
qfE9L8ATwUcGgW1h0rEUzW5EXt1lkClTbDIHzLExJBkSo5JLyYOXMp3wwpdyEo0uOB8T3/pApkok
lTXyFdaOwfFa7KM8XInQi5/zNRnweU4vhsGKx4x128Gx62MwNo9mg9+tExW3TZwl3Y4DFHZ1p7Ck
nRUBoJcBy2urtaSgIehvXh3Hjh8ocDgHw030wX3sPNN8vBfLmwH1y6Pjg8KxQPH5krMAnMxD8A4o
STuO2t8nGpmlEM8xeG2BSjNkaxYnOIUdjR9k73de8G60eLLHQk+ei8CdFMMAUtgmn8Zdha3/DP/a
YE5aCjM7kgv4ErBu8ANvG2cc70/Xab0jNXOYAvtVCA/4s+iRrGvCf5DlNW9tbYY6JWC3SzvtRr07
37shmegw2vePoUKzCLGGL3OA40YtoBapxEY308TXIE0YDyyvUT9Niqjy3OiBynJ87GzWK5K61K17
JGPbY/UpmZCvXPUMxUyyeFtVa1OXmg5bjFmM8y2q4iYRloj1Ixb47WZEFcqqRfFRtOydBIXLeHux
9kswzkCCMoFD3Auz+RKVzd9AhLEuAk/Ky1TG/5DYMj1/k4yTf/Bqp/jCt1FolgdksyB3AqQym7qr
JE2L67wCmP7R4yJ/H7WL9d4Z6tMQt85rnncMFKuAmfWCuv0YgRRR+IV1XorQPKOi0lQ9kgW5PSHx
8bvW2XHXbqPIskDR1FcXu3lFWjT4dmSuYizQ2I7Xb2eBxxnJqMH65m9HTN6+ARjXIV04WC7cBKtO
NCggAXC9Hs/VpEzASwRFfjX8jYkWUS+zWPrYpYDApyFFmlBbLhqAmABgYZDNKLEUPEJdoLHq+lP3
T9dJekmq5B0lPQdZah+SVTirlJzPF+WbAHgaKSX11rE74L4KF7OVPkJ5g43/GGC8L37zlEfAKwAC
M5lY0s7H+csWK0V7a8icRYBllNZL1Q4m35b1kSbsgIWZsakqyn05zLdz/RREg3sxmfNKTfRvpvfU
JXPeVCszmt8ZQKgANyWwf40gAj+xPe0JBJhEDFXjuyYT/YaGpOiL/PuIja/t0i/pljt1vxvzynoF
xt3RXjoQB04cx2sicN6VaRYf/rMFQGbqtWtaYu/mrnWiRvSprXr/XjYK9oJD//bG1YqN764RmoDD
ZW9VU78WWGEZ/8nmfP608NjdgkvaOSWh9bcqkY1ijx2nVlYh2wAqxFrKP+sGZV/4Gy4LtnJmVBWc
RQ+qc4juLICcfStzJoZ8naSv9mNqzhdeGvNlARzKvk88fzXIISlAt1FdgE5Bg8Ro6xgZGDhVrdIo
ewDa+AecCr7YVzRx7tU+Uj0M1LhfZdRLJxcHf7bhAcb9J/Q49cZqWNegcnoEuROAoYM2Ao5kwS6c
hiJOV06HxHUm0vo8A4L4XHlDjROBdJNLEcmRhlQVm5sullnBygQp5SYaIqjINGtyA6BNvtWBrYEj
ETAF0OEoIb1VTz76b4ZS0RZxugl6N1TGdScAakjWXltnyBL4NUQnhyQLTRuQtaMMyX03AhGd7N5I
WwqlHcwSqBpvIEV+DOxO2ttT+45/hE/W+4R3W4t6T9CoMYHOjbhd/8546ux1OBbt5z7DyUTUW69R
4frTpmYs3ZVJPAFZqFlOdzQUXS5QvVqBshg1Q160UmOyFC0qwXc4+xHg1jWXo+0XP6JyiV+QgD88
mItr7fswLT/yuP6UJVn5HXX1P9gc/9kAJQZAGy68fRXzPfdG1OC4Vpaee26jyEb2kiTMkVp0HZPQ
7MDnmgfOuL1TzGxIAQ+LhuxmikhjnmN9gczhPe/78YGn4TGcTOzNtWBKVkf6akwH++r0nk7zjdYc
nDV1cVgAvAXqquwA1ZUnQIMpcwqUGx+Q3zFZZowpytVBdUdrsB7GMsb0Jxn5C/AQgcsBUnqQygN7
shccJOe5uyWlP7fOc+R4e1ImKeyr3AV3LX7zR5JVkRUc6j50sHUCrY8pl92k25s1dZxhJS58ZJyc
8cC1QHwTph9TviPmARqM9Y54B35qTInh/nNAGl8Aa6Fi4FwMqgEFS8juQ9sElgOYcJzCJBHAVKjM
iQqcCmwdZwfO+3xbCydeWagBAhEcSHyblQheuMA5mIeymZUn8blpuEiE8HFJcc4mtdQM155WkF00
FgAV//cuFJ+56aGrao4Mz2T5nIU5NmS7+onh6PWpD5G4AJiSyj1JBUBCcWTegu5SqScsKk8FFDmY
HfZNlOSrAEizJ6f4m8pcddWrQg7SaEM/zW7AhUhJboQ/RENsDnAZzQnWDaZOj/fJGqNYHo3l8Lvj
IUPq2uDm0Ek7JzgfewyyI505gRzwuxgyAKZKnAwNaVFlw9YznfKgRRrlIipsWdJVLxy8N7+4kayL
PHNtRo4LYLh2mlOJqNC9ExKW0hmbr9OIDN8A+9zp2k/622Emxq/WInywTuH3sL4atxUgKkE40mn/
xs7Zu7hAlRezDzwCuPIyjPVftvN3Ogbpt0WAbdpmbXAakfByGU3kDtdOn36b4uRLCsyFFxd79Yfo
XdvxEZlZ4B0rhyy72NgwLvCkeSGRIax/vLoH2YoUDSjL2k04LEBCIYYGwJS1PVmw0b2x7w0z3nkx
ssJC8Cidpnbpt8GcvE486M59bpnvRdBXZ1bmn2svWsr16DTeOkZSyt5KUut9CvyF9ziTIN3kMsBG
yUp78qQGkOivjh/N6zpsHwJZ/QQiaetEPT00lwRVg67lbe8UeqiNJ1bUxxQMTpQJjn2QBSelHzI7
ADHGz1FXNXON1BP5b5E0a8LSpJQOndeRJe7KdwCurTNKtFnSOSveF6YkG1hA8gAEbyGiZy4bG0AK
gD42jr6ETSD5jP3fU2wbJxJpeZuYMTjYxmlDsmjxzb0AUej8Ljcj+4h6sWDLrMI8hsBju8x27K4G
4ZffYz/dd2bdP4YjHtmKZgE8x8Mm9sECS2QJxKXwO2oF0mqTpbLEesiRPaZRgRKCAaLx4OIvjc11
CbtkG8Fm7G3w617pSjUqkJYp5CA9DjP/zU8DBFEPGLkyj5CbB6/zsksSDTuRmfwFW+P8RQCOSSIz
x4dZyvwQGede7ouV0koZm4e9CyLZZxKVNhLdMR+atzQshs7DY7hrHoYUG9R9bL6nhkfdsANn3LQZ
0tos15XVPjWocHzkdWu9H10HCNNux2482sgu1xYQrR4oABZS6TsZc/GEte5D80sSTvYmSB3jxOIp
v3hz6a8mlEl8M+IUx3Vu/8koM0wYRMMeAElvfczq4UIGoAEUq9Rs3UvlRuOpL0Syrcww/daj0FZG
oNDLzKLN3I8C39M3o2Dsop4tSfT1jyMWfW2LgV2WMcUzCn6WM3wLgdaw6xuwaQLCtcZOlJwU0Zga
f4nn8AxQlSdRes6eZO04UApnt+1jt3otpg/E8Z04qTimvsMArhItn4MgKNZjFfTnGYzyr254Y8W8
EFYjWz7bKarDtNXQfCQxsm6XY+OmmbISVf5mVUZgLwrMcjdbgoMCmaFcvZ3Tl9h27KdmXI5mkBTp
ppXI9lh6qlUnLVu5WS57cyy+koya+4UumYikvjGhtSvItDG/M5JzKgkvcD6DPYzimQYNMWU0IGrF
ESvw6aSBVphNjyoz7HXs86CwglWctasMZY9LjdQZi291bvBd+q9AHS9K3OcvdynE5JCjShOXylC8
RuOgLCMAUs4J0KWBaLy6i3Vjboh0jU02/0h+OjYOYqoNiuEwHS2aaeUlI7sATCzE8fXYrhffzb6C
7ui1F2XzEpdg2aos30I6A+T5Uu8zHnqfQqRaPNjA5NkVYMb+KsZ1KLj5F5D3vN1gBs0DaIicV+yS
bEgPRkC2NbBJfORVl3+YwuE9xXOTEuCxvCwfq871L8ZkYL4jL2SbPWqcE49dUDx7rEoOkCeBg2uv
aZbP5dD7WyCOsofIzcXnoDVPtoibl3Zw52fUReN8O3XezJZuYg80/NXMLLx3blduMAfYYVPS+zDO
afOEDYNRcdizGOenyVQlB/qJujADraiFJFxeb1zmGC9+1X1KK+F9bQKQK0du4TxP/VQ+LhEepaTw
0uJh6IbsNWxFtC+Bab5fADT7mszulgyyhuWogWzEGcAq/cWtcYC8LLn3FVm+XxkKrF9sJ+uPvY/j
dJL7KEVEcs7XpDT8beM1wWFwW+PFm4dPMQ7a0wpv8xlMdO8HV8zrJkRaOrsS3C95fjIncCCQaKjS
8anBAynLbPBoVB0Owzn+vusc9Mc5Du4RoASB8U0A7JL9NwEofPx/nH3Zkts6su2vdPTzZVyCM06c
vg+ihpJKUs2usl8YnpokOIDz9PVnIVkuamu7fSLuC0wkEpBckkggc+VaTVOfYyvd1oqDOm6wr868
8RaodHlqlYns1KVGlCgHbdxB+ouNrha/cUqr46BDu7dae0HQH5ZNJqTWXbmm/SY1Hy4uaas6pLa6
7E4/fBDHGw7Siv4dJg7Cth8bcdqSx6TpQ3ty2oPT8NKlq9ln2cGHaRD7nTtE68WR5llOANmtOf9j
aKA0cHPUC4deXW4iVVFjqYoaoa5sNeBqUJyiAbLR6DLQqwIbsi0DAHG8zwhjV0E9RYJTWW1JAP+o
QMgwE9cXkDs8JFrl3Vd1gupWFVMyBkR4eo29JTLim995RE61K1AI+2ZqDiqYY61aB4Fl7KABs+/r
ZILIcBdo68SL3E0EHs0Me+JinbledF+VCXvsZB7vx7oEboS8AYUsgeVp5SFsLf0x1MRwVmuFY448
VpHXW08Fa5dw7hzTFYa5ZQMi18HHqBs1YDRaHEc7Pzst8G5k8qxe+PmAgKhjIUUfK7FSurLw5WmQ
MVrMEG4AoqPOsnHdYrftD6ggmpAt+TUNM1BBhxyTkjSFpDLKaWmwG6r3GZUaoWEacLLp7f34gH07
W+PzsM7EkATMjbmObC1Z43j8izaJKJGQfalicAiT28yplChnz07SNRkvZsB5tIN0dmZ9LM7vBdFZ
uW9qo93hBI6Nm5juvczi/276r64X2gpk3G1QbT38ANvTV9tj2luFwmc/a/rwOcQ2D/LiznRnpzEO
EW1ho947qQ86pBxuJqNAGURWeZsukd3WLjMkTxMG+RClIQIiK29faMFmMZGdmsFyh2Z10W+6CQ/R
7LSYiHmZ5kY6ysKAeBtQUg6UfZjq8RnvPH1ptQRqUXb/Nmii3rtW5azboerfdLA9gwZaTCcdukMv
3oBUq3LLXBsqRMKDTISWDW/S4yhB1KwK8TtUuu0DRwa+BOvCSUiAZPUYN7u2ZmClAvbXS/NkH+gV
yjrIhRpNhAj+l4np105tdTuaB35NdXN39HXUG2dp8U9lhPu91+Kpaaha5nTCvZW6TFU6L10alco5
UM66cr6aS6NRkqzB2YJMbuGC/mFuI6Befl33jvy4zqDe4egGsDC8ZbfUmCr0u3QX2+U8sn5Mnl/j
b+PkJCocecYouY3y0DyxoUP8UA+jHWcgQMGuCEZqPEWBmwIc2bDZsFgJcpEUEDVJkbyHlO9vZja9
i9gnKs3xsPy1JEE6Mhy+R6Drpc9tUJ7RyywuqCaON6GFsp/eDqTvgj0PWQUod6RF1N0J1fQtsvk8
BIcxDVCDip/uLk/AIh4VXntzNSMexZvAY39/NSFEatzLcTBe1qArra+2QTz2R+rVAonNVewmKwch
gfPimxsMCCEgcJpYsearBjEyUPRiPzt3yRakmeLpVUYavvDGBq5xIUf/oZYV6jyHgCRyhySeRQOt
wZ/aLqqOZEL1tVjzOAQ/TeW4G9NCMgmkPPKEvAhupnS5NKzVdyzV5GEx0ZWr7sGzTeiXq9AAV6NJ
fhMjhvPIgw6/fa1CRlgd7HB+6fZZhr0M5DQhxsN5t2Yo57yns5+O4P3GiVyoA0DE9cliYX6XTXwf
dS3UZq+W0ouy23fS4KtmwM8jSwxnl9XBDTBA0RNEFqMnq3EQxoFez660HMD96yy+SzVv9hjDz6iE
c1JwTwUBiPwKaIZB/CYAb5PuADov9eBI/TzF59fysNtQ14BCqral4RGb4DVCu6VPXS+PMNFVE5fZ
rhy+W5ZW3SyQRAIzcsPAp5dIucPDFOCUrNHFrndRlTPKSJvhinUI1SzZp29xk+JZ0aWmdcaZzzrb
PPs3AGX1DfUWe9YN8R6/hs86q62zoZoAurCnsHSzT9JtPyVIegEGtBpIG1N65kuFncFb0GiTbxjx
+ADiDI7/XDDdtsLuoRWQa9sKMx9QZozz7ijNt3yoPw1RVKp1umpwPk+a8UQhBeARXkurD7bUW5pF
2ZFsBc+dWSLyyqVs+PV8B+jUFpSqdIpzkHjqV/NxrxLaKq8ALaGR5QiIIJ3rBxCCUTIc9Z1hAQ5p
Iy62KKuhOJUdIU28ywxQVmhV5u1mWYgR9fEhVFrXoFjvnp0xYSeRjW+6jIPGxxMkdfJnUpMAugOM
L7I40Tw+mb9fpvOUllTF072b1P1NzKJph9xT9WK0FfRDE+QNNPGTJZbzNDs4HR4jDkJ8uil2jFff
SefdJXgIicKT2js1NPLhR6Ya4LD1lFU2ngalLCNIbgjr3lRNzsafFgh49r1rmvdkD1rprYt40taL
bZR4ZHITnyyCB1qw0rNAv/dQx4xJvWvBYjXsYiHPBs/mgB0ElKGNyd00U8wPvWF7B7qqftNdXMgP
FJTvM5ZpUtSrKjL1/eLr9tUr8rblFsdxHWDbv77E4kevuHTp6upd0NwrvwECcCuzq6TvKILFpkYW
K8s9Z2upLnTT+rmhUbItLvjMwHdTKUbAxTEewZdJK9CUupnqPT5YiJEM3nQzasW41ysb+BLedJua
6xCys7CLMc00+uYK46Z1Q0jXWhx4O4/Z3yGdDN2mwTVfSrzTNU+5dqaVQB067tNOQKqC593GAPjt
zKM0u6E7vxNwAfD39EJ3fmqkNRZbWwbVelZQdBWUGTLlgKTZUZ/4Q2SuTC2W9+Rt1nmyLMAE6NY0
8AzbGgiunAbyd/hPR/nYn9ZEr0HNBeFJWLhfjDZ1z4kWskdIt7elGT1RU+AYuLGFZWwE4ExP2IPW
d0X+Veapg90o9j3rJgCr/NwfbZCyD6BrOkA3FOPgTlyNiRPceXGsPYwu3oXXTKj7L4MH0RrBgyeh
vZubyMpQlwb4lE3rtLb5hmZZlSvuUCOpA5KHvGt0DLib3uI4fDSlXd/VQ/veSM9ONzxLtmEr2dEt
vXHdceF9HfqHui+z7xxE73jHeXvmVgAZBgPvPYuADWRuWm4H18Nt3uE4oAZu5fgLfA30YsglEyaN
mhzADD6N1b6cevN9ANq22YyEM/qRbfFxfNJLA/sIw71FvYcCeqWNe+vgTXX73AErNfUtaI+sx5bV
vqyBRO46lHW6wZfCTBDzmBSOkGT66KqCzOoePGanMBU/IKxcvZRdUG21afQQLi/ApdeX6dpxw/5L
nnZbTQTOD+VqW045u8adnIARE/YBma3u3AtwEjggfn0tBj3Z8WTMt+lkmK8TRwRlmqQ40Sg+zSzn
zqdlUqLb8n6aigiFyIpwD7xzvFi1RtPdIg50zMCoCcT+h61RdH1z/9J/vh7AYHAbZdDEM73KPvb4
jfmxmLLvZfLijp7x1ZiwZZdxPhx7wYZzCk4svwRN/VZPItAVq5wQV5TmdifxJqgfqGwRXUFeFALg
Axv8ZcCjjNLSp6vrJYoyHLdsKr/jrxKhKB00OktDNq5IcMM69dZ4Br+P0oDQ44eoa6Ib5okRaf/W
RlIHjCTHdiwgOVUCdUA27JveB+hqIm+6lCOeKpmdQHG8i0EUVubIXwa8ekCOpHpQSNTZZil9+cWG
rbHYN8xBOmvxoWHpZdrZzkOgmoLhCZxN47boAyQ2k0SctNIrodikxZ+EI35WquZEM547S6t/FKhB
WwGLNT5BkGfcGkOe3yYJ8srA9r8YWl+fRiT+lreWRvlsWt4ZmQrH23Ns287//Mf//X///X34r/Cn
vJfpGMr8H3mb3ePjbep//ZPp3j//Ucz2/Y9//RNQRujyWNz18K8JCXBLjX//+hjnoXL/P1FaVXne
SPOcAfm6I6odotVhZrrVGWocFxMx7yzdmX0nhk4L7uVbN2nimZCHPK7IfjrOQfDKLAPoviA52g54
DmJkFn08TpMjYsz4mOkSIg4JcGHwoS41kLpI/DbRH+LRsnyJfOVXaJT7+PM7P0boB62yQiueNeSg
tnptpwcjG5s700pwTzBA/0bSP5qN6D7OeuHNrKhHfZwsw5uUspdLf1bgw04mWIVOHN2QON4YbCa+
np9/IkzEttB0HZoRBQCJ1K9Uf3Qyu18DLK0dE9zcUHT5kHue8RBHkEKvRveOemYWD3dd0/puiISB
34HS7RZl48+Lv9kn9g10FlHyTS5ZHWXbzAnkmhagBhpDYm0MQ72tP15Hh6D5yojccD8vHefWI0jO
0iMtrTMrPvc8BkMVj54ov9CV8pxiJ3uinih0BrUfpC7coJf+n79prv63LxrQpR7wAg63XGaYzl+/
aFVqh2MS8umsu0Z4SzpKTjUU0Sy+NKsrSVT3xTHCK/MwlGduwaSbt3M/6piM1n/10aciqLeoycTd
jSgMdTxe983YhKtgNLJ7YjSkgaQZvoM6zNwjXZDfg/WLbUZ8qbZauMrE6H7L1YPMaKziFEG6/sSZ
ifcC4CXgjfZ25vi2ozY+O+VeDijJ2oUmmOnC2rPWDdjDtyZ4jVDtVQrNp2wTWEEBSafUUmWlUBQd
szsnRZpl7oFPeNpVYVoeIRxanhsDYEE6zKnTmzTz0ofIaDMf3z489JFl0k+jGqNW/D4a2l/+/FHh
p3/9WUHgBzcDE4APDuZRV41f3BS6ThtkZnnDGbDMwB8m7+hyQ3syyto7Tp5V+EUXss84hJorlO4W
59ZMikfH0F7IHkSa2EzSnPaIEhpvkXaw+pZ9RklffzPGRrAhLwfHT6dM3U3Y1s2NlRb1XQ7cyUYl
Wn3qCj7Vd5Fq2sS8HChQmXdqJ2SQKyZ8oZ64AZTvNnlYhDejKMzXPgYvIQfYJq+d4kVvwdWovMZq
0KAVg0lBO72xsG5QGpwAPqXjvrPWzIr7tOWV3EMENuLZumbeMWB6/7lttcCv3d68i70q2kNxDn9+
nGbvGStRO1ZO0xcZxftC3fxlbh+tMd8ILcJ479WP3ImSlfQadqAu46N1N2QdAqPAo/uVl4U7FLME
kHQqtL0mXETMY+NtLALxTV2Ajzf5FuOiVxZ1QZaPoVyfFh8M7Vielrd0WlwaOjciEuGuodwjfRow
cavZ/vnbY7nW9bfHdBwgFCCjYBp4qtAj5+LbMxqJm4SRLc4aEHd+6XjWyTZG/KQ4tJcbk/0YVEES
mWiQ7NTNhZ7dmpG+ubJTl5qo75q120ptXvd3fg1L9oOOihKpXnmZSq8wDhAJchP2emWn9+DmXncQ
RbizW+EdTNXoGXJjqPxx3MOgDbikofmSrNSnK3BMeIfFdu1Dyy3DdIViw5sQ1b03aR894edkbN9f
7z8udfEmlrWulr5+ZXKkdzevTu7L+85AMJup117sF37LqyzLLLZBi1+crqm3AT66A08SCMLRJTUC
2kkHHO/0w2KjqysbsusDGBXUEtRc9GmJue+WMRiaGoShfrfG72z0MgADYpd+NRyBpG5ValW+ZRz4
BiaDn8DcIR3Jp09NWoGPwir6kzNM7gFwTGj6uVr8hDQAeBKBGPiupFPSxgp+soJ9BW/q9Mnx+l+T
1CalLIZu2xTuCXv4FFykLM19N68n1L8gYKflWnROevvE6H4+qlHZJu+jWVfENIpMcfREE6Y2upxP
HjHm60jIbXsvibcDYBVH1zBTX3agzq5iPMUHI+HHmLXGc9uagBwV5WfsD+NdYqJmux/d4rOROzfO
wNgzTR89YBts5bZM5/g/03RksSKILONcNwPtmKbzNUTF8X/9wNjNmDsa8ZixLd28XXeWTN/0uju7
teH8QKL1gWlJ/2qBmGfT51YDTuncO2amGW2y2kjf+NAsrqWAZEUTeS9eWVhnXrsg5GnA+6l6qRuY
IFqaECx0Rqb7AMWXG/KjEWpQPoaadMy4sk/QGvf1sZo2Rg8svjaGzZzlWjJnS4Krd2zsSDNsSlSS
bM6fkV9nAonXBuJ9Ls24So6puXjCQIBDi3YkFZhkGgon6bJDeq1ZMTvc1E0sDmSTBUfpGw0U7qTt
8dxwoM0y8QLAG1VRXNolO9CVrbp0tQy0qv64o/pjuiRvi8qGyQml1KggXma2ZVqsRl4DYM2nbutm
zXdb7bpK1r83UxdDVYn6OmJ81apV4pfL+CBTIBsy4GNyVUFBTa1KIyqqt6D+AMjaygh0Z5Mo+Mri
iApCbR8i8D7/j+k/H3vY3Di4ccxaiZn6g8x/NCbeR+gvBTwK80WjUGFdK2/zJn1vyoCDWXrp0/Bo
KLAqGakPcRdjg41gvJpH/n/WmFdz6morNN1MTl5WpAgbg4hW45zfI1baHxj2p5uRAcwBpMaOANTk
UeK3cm94oOMhDx0EmquiyrM1kAH2EZSr+5537Z561HBlX7ooJmwPZVgB54pKwcIKJepD9GEzmm1Z
rojrxInb8Xbu02VU2nmxpUtqMuS59VKaW5DHtnJPNlqNruKgUJBxtboNcl+EWZ3mmNc4lIsaWJkH
Glleh+YgTF0B4Ndrwq96JvcEsxxBIbAvXWiIE0qTbP22tgP9ia5tHac7cvcUwTlqoC7dw7qrfSdI
Cx+00dwxVm3X/ZiYiVfCfn1HJYrxBPox6jKFdDZrK9s0anRSXRo1RCp3VME4ZkEGbnLjD3MXZ5rr
2cZBhqm3qlDme5uo75mFiDzUo5HFR8WPsurFlCM1hjpEn/opqitRz6WGqBFG1m360EaSUHmSrc/j
MNlSnxZdvOcpQd+t/7w1Yzq73ppZHqoADcOBbiPjpqO2bhdbM1ePNAdhCeME+JZo9t5nXbyZbukv
6NIrUOoCNv2PLsgNa3u1SGTgV9sE0A4OujvEluSp09MG9c8ePya8f8jaoXkkU2sUcmO3dbuhLg38
ZlIejA/kQE2tJrlq0rLQx6Te6soVNuzpfOwrLLDPydT7Rue/DEoSoE2fomiF+3C5JyMzcNMXQ9eh
OC7ztHDzNxkPPG047peHnkQ9CA6fExKeLg3oqm1dSxR4oOXI1yXeD6twsSOQ46sMQaNggBPkwQTJ
9zYJ2/BYg5MQ+piNtROTad91OLsDxMqcl3AYK6Tgeu9b64BcGkHkEAh7b8X7HccJ4xZlghBoXXKR
qUj42qpxQoykHQ6rJUE59xsDOV81MYb49p+/QPxvB0PLcyzH0x2duah9Ma6iRSKQTYmfbncKOUh/
QhMVvqtyKlHzKlPfNEN0tTKDCrXr5aD9QsUJmL4LCKmlmbUmIzUafpk6wktTsIZwa+0Hkpkb1zYn
bJLA47eiBJZowaHc5tPkUxeyr8AMqYa8lwH8EZo7clkGyI9mLEtFSrpLL+z8S1BLJD1RifLUxxrk
lb0YQmOOgwIqFGX5gW6j/ix7AyNCcWMjbefXKvzafkim0BXZUGeS7BxNPpGUymL/ne+FSxoY267v
ppUYx9gf60w/Fo7lfarNn47C/aXQJj3kLjJ2zegOb+RVRb1+RCEO/2TnPy3lVY6AzIU2EnLkhaOY
ojXFWuSFtci8eNEkWouBa+v4528Gs+zrWwtSxQ4zmWu5HvTo2VXMwABhZBtxqz1ZU+35k2LWpiYS
DJKCDjhyFhtdZePgg4JFnKMhgMwE+TE85S78cALL7t1qRECqFufWi8N931r1ShZp9oTfOqXZKX3u
4STtx4ZwdmQDNl8/up34MmfeJ6d61SpTO5Jvw0DBk+LjX5NvlZflU36cPfso5H5bVea8Tost3rEW
zWcvAYDSH+PszXPBGk3r6K0x7Uqj0cBy41ZrOVr1vgZdOoDNjO9HV0s+Ic6yk6Uxfunb6NJeoDyK
7LzIL+3KX+jJ9CVIx8+aXT81tnVG6XnziHNocO8x+RojXPTm1K7cKfbBbcqa8s0MrdM7KEqYFmBj
4Q8J0oYT4W5UbwrD4ESgnI8xe2qMl48eQXI+eh/zQCF4sQqt+TEPbAvBiXp5KOZXyBIAO8MQIFa1
1H+anML9T2+P3uzHWyDPj7c3ebU/5C0KwlLXVrLzRuFCMNbT7rSuz6DEbBdPIU5VCN01xVOuO++2
ZXS5Ij+tq83/5bfAr0OdKqju2a7LcKtE+MO++im0PcD5Ydanp8JFxRhrOmzzKQM1p6VAXbYzrGaC
EMKv/JTJS2TJ7eGoTRUyEKg+8UGa5TxrWpic8Mv6GQrbfrZGL3honGHtstR55qpBWTc0OcbskRy4
W34XulOe5t6AovOubeSeXJH6BKYxYuGWusxIxo1h9Z/BU5KuwGZoPrR5az5UdZ3thkgDrFbZqGmi
kq+Tym03i01rg8QfI9fd2bb97geI7w+j5fahNV0EmgFp3aVBWJxpVlbn2YPENki9ClkQiStPAG3e
LiuYXRoelneU2HYEiEKYHyYdpaCyru17lNr1KlYqEA3Pp69jC/xeHaSvXMTxTdXFclcWuvGWBrpP
DlDJNtaDjaqDAaGWR9PD14YGaEnX8zUtQiB6lQepu/9f7orm9V3RYIaj64ZlWpaF2gBdfVUuNlxl
F4cDRJi0Y2SDTX0pIrGR5bOR65kFqxf7UkxyZYM8d7P2vBAlLKhiW0VZOF3QuS7FPJGEOIHOrXEe
XQaIM9bIIIlAc5cBEyActqIRO04blIHW9w0hl6UO5FMigJWq1aUFdOuWW+G4omENQcZkR5eQm94H
Rhge8N66g86xH8ikVrwV4IDyZWznW9l2Z4lb94/Qrq4u1NAgivrHNDVXQwMskxr6iw9yIunKtIfy
pto4vCzuiK7Vo51DuSbL3CF7tWHYpt/9xQLEmljVugIuSN74uSp9zxTXFTX55LCjANNRQ2xWiMuC
mSRxjW+l1NybCz81zQXIedOxqPUnD2hkVlVs08cogjLH/cJjExdF26yIHol4bZZGVXdOfbHtFF4g
KKroye6hp4ftHWCuqgfFipsAcR78klsH5ahQZk5TSBn2wPBXK7qkJldGuvK8CaQXonU21wPd+PTn
L7hjXj31DebiBmc7qFxjpmlfZwqcegKbnwswQB5KRIhQ0P7SS+utEIZT+49QoUqfY3AiPbc5Qy2t
Lezbxmyz50QUQDuK0gbfCbq6BkUKYDAzAJ4cFFa0XDFiNggqiFTngIMk5Y6SONRAlj05RqW4pX08
pXnIrhdyj0KGZHjQUxHs7LjVmkJR6Wwi7cfQ4LaEu9/X0BZI7wJ9jMLFjy6N4sD+tflIEie/POZ8
MHmAhfghxplvzsOAF4gBnYmUEmVuPDNnx56nrwPF/DqzZVAd695HRTOwY4vRkqPk5s+fAiLrf/sY
OH7T3GCMM/Af/y255pi2hy0/IiVdYk0oQwQz+eSHSVdH4EXUS1TohPbwvRx1ca5wpH4y0mwDrlbI
+gCC9KQVkYmjWNsh+1Ji6xKzaSN56D2KHDXzQ+6akCiovcek0Lpjgs0U6C+73J94KaCGyI0bcs51
0A6C6eemS8oh96tuzNZFHgbbKdDdxyI17S2g2q7+dYpz/cGaumYLArz2ZooD7GZBnlEjf/kliooG
oegBkfGqH99QS7ZKcUab7Yt/ihjPYv+rP62Tt8mP3oOABtWz6tAa3lmIDPk21bIufRrOMzD22Z0R
QMd3KI6hQGOPOQSlJgeN0Pq9lOmOTDS4uBkpbppAfMPPiFG87bVecit7WweaEY2JYppzK/XnopLd
vk9FsbNzE8fUMJyaFU/1+ujR5dCkYteO1de5C42nBzmV4XZMQe2/0hBROOQT1w84LuDK4jBS/+Ly
wnW+vHCYp6kFlqXmqTQS1S0EXkqgJouS3cZx+7kbI3PbiAY8TsaooaURgCHZ7UV/dldz6KoyQdPQ
48a1mbs0fV4EAqWg5SpWf/7qO9cPWDDaWbaH9ISLLZelG1cPWEAbOmanqHeohjyagJhEDR5U0wqo
/DLrRXxcyTF6ty1X/9FPWhY+mzjoHvLgGeeG9POUoSaPx52xTaZ+/OKVL9IZ0s9MmWOku7daZJan
LsnB6C7DADprHk4bhdV8sjod0CwUBQZdFB8YDglroSoJjcr75sW2kZxSvRzv7Am3Tz8MIHnpamF1
CjMIVHPWmvcBOOjPHTgFkOnES3NZgIga5PT3LQq1LgZoBrS43meMFihNaQZQ1dkq7DAwgfVnnhFA
5/5LKgSWQnrjz58J5yqXfwkqcQyTcd1zESewmeM5V2GCxta73nTkeBpToHsMCHEjThZ78paaMUkL
KFKhSRughlZ0ObJ2M+TQUyIXLWuLWwcaT+/zLvqzt5pNnku3DoJmawVatMoU/2aMvO5GuqW8EwOT
d3TVuJDqk1GQrq8GJnDfbaMCJ2gaSNSOga5AYAigLI7iCK/+WipV60VjEB+EOTwtq5MHh87tMTen
7cUaaqaDw/O5zXaLOy1Dc6o+9zNQp0MhO2G3Ih+Gc1lkMbJOEk8qJwNmS9lSo06NFU4tJQDcgKRl
DGkomY3mj8GOV5WwLIgu5U963zlvhQ2EDORJhvuhR9lFDSnADQuDW+R7a3NdVfKL6HvUczu4A+1+
00WGZbyB2ip2hgCe+NoI9akoK9hu4IaO/aWjg01TVX07TQ/Sekgs7lrTAKEPvmkAnd3NHmAOYbu2
mPRVNgTwpQkfsyavnXYN6MjO00w/YJrfXapgg2ADQkEjy9cEJgL/NKJohDei/jI8Q5VSs3W2Gk5l
7QqcmBMITEGHCooZLtce1cXNszy3vC2QHP1cZx33DWB8T64B+BYyUNW6i6fhW2usCavcKgddOUCx
N9gzEXq3hPiEzKS7RaUGHoqDQnYtWNAZIDpB9xRAdmSMFZCWmgvH6GN4EXEDTybWEVaK8niIpvm5
yneEYfSqRRMkAahnTTCppqXE0OyCYswbI0zv+GC6j2mVx5CoQVHDmOPBPIxpuRnKftqMvfAeycWY
Xk08vlexbd2Ytmk/BZ6lrWuJAooSTD5PEZKdx76ov4BAC0qieYfUZx63a1E6DiIrKNiLU5DvgZJh
OgxOd0+miENXaFVkbnOwOHvArW9CHs8Fa5xo+eMyi67G1hPgDkuer+xtDU0RlP+9XCwJsgEUezTe
J3rRggS0Ktxw9m2av5FtXkS9LwgVdXs9sT7bUQg2qboGRMdi5ddOVQ8ubkASp3vPCr7xkoe7FMIF
K1tl9GpVzwY1BdTNaQEAR5rjX9nJg2xJPOZ+x8Hh6FJpHBkjVW7XMUhkqrnkfDE6T3aa93nkTNMA
lXJ9EOzlqBWOQaFQ59/M0IaYRNbqL03UDWukdbS7fmiH3dAJ6BhLnGFBLVbuBDKg90M41GurCcJP
pddD+isv2LfUMW5AAhRHq7YUqyTttZ88N9+SPuZvYz5UvpNk5RmFkKBtBMu0DIxq347mKzFGU7OU
bow82+pIExzJ3tUBmH0rkI75Wt5Um6VyYx622mrvBvbr7Lesp1bJ2+59FTvZFuWOcto6nkCoIHWD
uevaHj9PwPbSoEVp8tK59HCqPDiHSbtf8uLahwfZ/rpGpcpiCqP4YUNJBLGL5Bb4X4ThgXbWExOV
d5mbzjaCQbvdALV4CLysrG70QJKpeCt709igYiY9aF7GjrxJQV45DweKuFINZwO4s1IwhOtudmK1
ksNOMiO+NQXiP6Q+klXQ/xS1c6RyVhlAybDXYoHtKEphqaEBYYDEPAqRoJ/6HkHw96rYX0ZJvwEj
B0e+IlKd2VOXc2SvB69mPaJ+dWHu/UXSiygTz73XeLCr3cW8mYt1xESmJs7egPZmKwjPge6li6PH
JgErYxnlz61q3JK9RsIYTia2n8+NhaC+pveomjGb/LliaXbQWQNKCOXbpG30WDYxIJ4YpAl/na7F
KKWIQ8DzjT7dBCAdumm9YXwDW9I2bQf9OWj1+oynQANaLtiZcvOUW6+6dWVvY57oz6io9jMz7Y/g
3gSBgK6Nb4gBpIpVjt9EaTKvKNSKhRO8r0h2emFy0zKgrVJwwCI81j2LOFIl5sUr0+zwlCBasLLc
sHg1wqDauW3nbKjrlmbnBwIYEep6CT+BNcd4oDVkFq7JPNoCjA1qDeNjjVji+FtpzrpMpYZ6H0Qe
KAbRSjB24KE/mxY7AnGmzwKUSpNtjksMGeBrtp2+zt0JAvCl04N/GZHHu8LcZ4HdnfPK1SE/HA5n
L5mMQ6i3iA9rjpPejQ2+yyjuHHZGDaTBOpW9QLF2F26wr4AqS9SCk69zwztqDNQ43xS1lq7KLJLB
2stG/CWNm87r3z14naHQOk+cr2B/C/dzl+ZCWo2tgQ3CQ1Z5d3EWzYsKre33HW7y5LbYqTs1/04s
YQEjAx3LCrUbOwgvYTsSQoh8j1rW5w6ld+dAS+R5HuCiK/zO8JC0Bob4QrrcBkglaAswHhK4+ErO
fJYupyGa+OFNPaMubysv8A58Y4IR9qJ8nX6e71Y8vOq7gX61HBTKfXE316bT79pZQ3UO3K6x/RLW
UltXjQOwO6DrY7SKa6sFgGYwbzwWt6cxVxlRDclKCmiYou18B6Xf24QymDmrZ58l8AHiwWmHAAzk
BBSGPlEw+ysifOn1tyBDqvYL8z1dNYAsqXqNA+hyH1BFNj5L1B8+ijaBeBd6XWuPz70tTkGa9Hdk
choj9PWhCoExwWAAdOgGWzVnQ6OTqJCnbPIfhZ1I0N0k3ee6G7HXtvXwVsqWf+ps6Tf22H0WUuO7
BpnjLbkJLzzinhw+J06bnpAYT2Y3jdexPzRdgdNd4DwlOTgtc3yBC911D0kq2sewZC/dqIOiCbVZ
jzoCVCdXd48pbjqPuWq0stQ3srPjzWIzjPrRCG37SB6ph+qRHPrHwH7e9oZuvwyu3jx77DN1OlAK
PkUoGKCejc/kCZhSsKZHzkscseARuK717OnV3SPuSPhlB84zToFlAm6PGDUIhRbjaOrJHCTnBiq9
6QyZ6EjUhv9D2XctN45z3T4RqkACBIlb5WBZkuXQ9g2r3T3DHMH89GcB8ljdnvlnvnPD0kagZJki
gb1XwC3s2LhkOo4ZTDL8gnlP2FU83SQeiiDB08iIjfUuVLv9jZGDgCNBg0WvVbE1gBHTDCqUJ9Tc
8+e4sGKUF4BRhRExeXCaJpkZ3EniixMDwPI5gJrbdUQ5psGlaqr/eYR+F9+BK56d0HI5gro2g/Iz
hWm3gs1Q10AGKBz6lZMMAdiKeIgvUEAal104xCceZqAmhl58areDasjRtJpDkUu2pDYW3R8n0uPH
GI6oUQVxdh1dx8W+sybQIp61+PUUyzEWr2mbhjtz2us4ERe73hIv1xFllLJZ1hNYSYCN+/ER+7qD
3Kg+AaRFPj7iNSa7oo3I8XY64BbYsh4oioJmAhHNutAfyk6HYBF0brUmRffmWnhUlbAuf9IRrapf
oiQk6l5ltv3EneHap/yOPRVc/dO8zz6oNhWzKCbb1nFxzTX9eyw77AF0BMP6YOP54H6bcHCK58xD
qagel7mPRN2oVaM6VUBf3a/LdafpyKMz4nckyaM0tcw6nN4TldV3je6Mg/TjhNfeni8jyXGikvbz
HKKQa1HiPpKI8aoyetMb9VSMhXMZ3RlFUtNeMWg50IKGSyNCatqmLh32RPQnM+zW/jk99QlIiFnZ
r7yhT+BEP5HXfrI/Xt3avrwqpzB4m6Agd53h1eroZmrfTCWHF/BoP4OrA28KMjyA04qszfDi1qn9
rB/9pzKkl1aPgcAQ26fQ/JgJEeeHNLTUEtju+qGwhztIaPMX2NG52zEMsCPV2sZk8tKF5QOmZUJE
dyIe2oes7kDDhT43p1Hpzw0nasBf7j8FXQNoQej58yt7qmZ5shldiGoiRQV2CG0OQn+wnkpAsUT4
IHhJnuJ2bVrjsHagZEKOJlLQ+L4LGbj9JkxpRzclbsgLEzZBZi3x5RfXqblTosIRlXTnOrW3IQKb
TGjp2GwGAgMWFAoiDwOEvCXY3dMAgR6YI5qwZoO8D235R5TIYYN7HrhXMDXZdRKyWn2t+iMD3/oY
g765Liksq1vddusY8S+E6TjUTG9t5lVa9WphQQR08aXDo309H70mXZmOWy/jnVZoRjLBvKXpMO+G
yt27TNpqa9oj4U4HT07T0hlffQC1cG27+Z15peDw1szMy6BFTyhRWJlxP0vm1iRHKF2j0XSbQ2y6
zcsuc5CYyzuyYLQAnBQi2cqrnI2Jgn5MoOmk790mZoMr98EUzCLdYXpTqKf9B5DLduXXDBuT2O16
1HGkI8Gb+pJhcz0Z8r4cowOti2F2RVH18LXEAi9f3TBTTQHJ/Yr29wYyNYJuqZ263m4Dsv9jEqBE
YtWgOA4DgSBb+CnIuzedbeRKUPkKf9xazKvbUB/K9t7MDJPhD1eV89iBBtVoh8egcYPH0oMU7TRA
EQDu1uEjalUUsvkjwAO6d+LSvwD0obtMA8Rfkdogiu/McOqpFPe0GH+uHg6nDXlfNeJgIjMLXsCH
Tk4pUBzMmvVBHMDIAJe80+f+roYS/ZOCh+kCG+Ro0+gQVqRgXHMI65nBFnztNywfnbkJBwqUQSQG
cBH14FLZ1XHK49N1rAJ+BCaVM9xAgn7epniKoYb6YN5msrInh/j9vRnaWfjN4rGf7M15RChmCoot
gO1MsKDXmil4pAaL8ffQ9AJHZl97Se3+OhiU9F/Df5pbFVAvSDrYlPsUS3vY/1yCvnL2MnLrMxJi
6qybnCx09gl2FWfTXlL72iQbtcjLBFwm24XaG2Q75LEPYJru6dV50srjpA9hVMCGY/D+NANu7dir
dZAp97OV6bie5HP+bXCooK4xTLRdXGGhHmA2SR+/GflO0wRm2Y6oujgaoGiiRgCnU6dZ3cYDLvFm
oqqOrTNrQCrUeThheOuG2WM46n4HvHgKuVgwhHX2zQzKG0uuOux95m0RZkenLfWFU4xvClqH+Pra
8QhFxezYpJE1yzWmp0FS9NphZkQQt/9lBrzbR0DVMoEcXEjXRncX6Q0stuQjKC72U5P/EvzVY4ZV
ZGOG/TVnUNEDMAYS/jqAgo9Oz16seCx2VYIEkDHiwYag2NhMOckhnug38/g3KwOwgVdEUP9oohx0
o6U5mNB06BFmCWAWCWAmWMjy0HBnQvMKBHsgCs2i4fN05h0gI/hxOjM4woV+9HzcNxz8kkXY4VcZ
Wt62bUQ6x5PDe3TjajpkbPhuItZl0JDkdIJqr+tvIzJGjx3pKBZYGsCjQ55k5THE4iIvW+AEkyk6
pAw2AAz1mEcS2OVizLJ+3VUkepxq+EbEINfOzFSWZPndOA4LSNEV+yAEZKgqezigkLg04ejbyLKQ
PM/W/17/sEzV+7f6hytcS6IqDkkZG3jbL0UpVsalhewFHtIBKXfMxtbFK8lP6ZMV6TsIsEAzdWiB
O9Q8ZhDKOdQGJgbGFjbEP3B7+M6JDN44x/WF2pbzrGiMTENOnMvYkWmRA2d1LqsuWJWeau/jwZ8g
3y9iPLyrdhtUU7CzJO/2cIaIN91AOXafebsaCSlOAMAGS1aHzRyQZCALsNycu/XQvXiALwMXY5fv
ThocoIs6BrOifaBNGUFnsA+WlczgriDA3WB6yWX5mvznqieUvItF4o/FeWy6fBVV5XQgBbE24WAp
lCt76KtMg7XmQUwgCYRChJ1g1Z02LNgKx7H34HjLmeXX9jMf3GjjsoZgbYVwoAB2J+3gwOMWISzv
QZdF0mxvQinZMy8r+2ii2GtnUBvlj6LukksdxivTHLC6vJ/APb2+QV9YO3iM8urdcTjkT2aNDU1D
lJxRZ2oTyDRoUFwrY2dWiKnaGxCa+gz7EGlXJBkvvp+d2yEbXtKhB42lnUBjcSPvzoY10RKIzOQb
igP3ltWKn0hwnQF76F987AqWHaRf76Bh4d6JKLUWTMM/+7pf21mVn8aEZicGOgzoFSMssQXyAGAB
ZyciobPK4JOyNqEZ/DkuZlW7psSPYPwVD0uSo55nO3DuMSGHlAY4TsDB33oNLN6jNfR7SJTcmedO
yMmcBWV4MVGLZeotElOwKOGis/cSyoHOTK7SvAnH0w4bYA/S231+NygmFsOQ5d+p9T+PiEuvAzG2
lP90jphO/L+QEtT9snBCTRISS9KzHAYw5d/47klXCe6C5HQn6342ST7/4H/HdnQcEBq2uOF8y/+j
yYcF5JUkbkboc4zI+53NTJsF8VGPMFFfAaNUqmKPf22xgy5msrJRffwGadGNwG/yB6PQ+RVeUJ3j
ocaIQml9ifybCOl5Cit17ssI8r92uDH8VbCA6K60JrxjXEJ2FJLGMHPiydaEUPT4ZZIVxJuCETID
c6tZxb5GB/1+UBZwsTPTCCPDbOM0/eGfxt3aKpofABTg4g0JkX4Wad31WHC2qfLpm4luZDDLhTJ7
qDstKNRBn7i4N023YWbmhM5ru8/OAwoWM6+9N9LP3tRqTAap75HpYXe0ZMOiAjvzfUquAxSgN/NQ
VPV96ALE+W8DhF+V20nKRQSYHs02/37D/1u922UWqO2O4bxyzhxdD/8F5ZdjLdGMnhXuIQKP3M6s
j7pd1ibWc8PdmRfT9tFNiunix/YiLBl97kcYg9lV/u7HFX1u6kEicZ6Dk6vnyAyMBM9NahifYexY
Zf4C7xBvrmd0wLKhzjRA/h1z9U2Q+j49fr4d9d0FG2C8dQNMRcUwLSQ0/Za3tlTa4gilENNyw1Cl
1P51qOkwQ1U/N1nHrodgkMNBicDPp4RMd87hNNSVVIEDghy5qPhr09X8GPf4W5AkMq1gPPL7oMO+
qIcu9AtgRdZmsqAxaHrT309Rutb1FK01mFNY+sQRpx+nMHOocun1FIHO1N8+ReLVf07UD7a32hyg
2yfbEyhQmaLdrZwXSjuFIBaHqaau/9067DD5j0WB9xUT4QoJJAQTTFrCpoCt/H6NiCrkYiontcPa
B5hEvZxv9cMHXHM8aPTaX/0eAhvx0evklP0yWNX8XVIQ0+OS58uG0nQV+NK5SOJDbpYnL6ATORdI
tjgXsHwPrtNAlkg3wfLpY7zpTAAlOcRN9GKiz/E55+L+esKq7iFXP0I7shCtBa1cP9oYUKWdEhQO
B/bWgFd8rPXBtLM6V6bdRL2Tlveyi+YMhtkrt7eTSzX5cpbENnC7qB4AIOP/mY3gsFJIgPudFkLP
Evdik8RbJqLDY7J16Q7JwnadQZVX3w5BMBZj/Mqy8SGHuc2fKn0Lizj7Y8BNeOYwFT+n4HIsUgmp
CdiMBNtQuOQE2eVvTUlcMN78eEUj6q6LbnC/pUBHk3xIHoNYkP/4l7Ov4EjPAhuCu9wBPEn+HZuU
DD23phzZEq/zsCQZyaG1gJhLwwYexblH4CGFttvBb7XeCI9+3prMK4Lt58IGiG/RF+NzD439P+Ao
DQ84JKFnslSLJhb+z7G23vygCV9tiBEBJC/4ZYpgeKFalRxr4jnrrh3SfdiU8X4MGVzabZTvi/+4
F2KJ++UJC+oHoy4uQAYqCOxKvlzoicM6LM+Les+BYL8DbNDdtEBYbJugCO4Hz6mXxLKaRyKxqwBf
PH6nMFCpqrLFGq2MF8jfkB95BgirrVDbthmhC9qq6piLst6Mo+dBHN6tDsB3c2Ta2+ky4I45izIb
y+YJaydzprCFniqcIv+YiiwEa9zxnsfAKRcMX/GJ2r27tru422FhaAOHHWUroVrnwU9gUuEDnPHm
udbRyRzIiNjk1Hl++KdMs3e4RTsvsLzw5+YUETRi6yN+iR2khodxXYB5M7/ZXxC7+pc245BhBptx
ZZQB/OHAegOUM29e1SGy+0NfP6Be7ky1ffZ5Uj8I3Mq3CYVnl+kLh9G7TwesyPCvLJ9D7LoB1xm7
7/gOjlWHGuTMkk++Fbm4TkakdJXX/YTy3Xe/wnVS+sA7echZ3EO3NZ6HWfTmKOghlVojqVAdkuF2
8mai1sBif2vKE9RBC0jLroOwnhcVxbX4+6uYJYDaD0UFIKqFV7/0LiG4h7qMXffqoeOd/aQjiE/+
Epm+ui/ZU15MS65HVtS7jjR9Ske6z8wzfSWi/23e57t/zjNnAaxObmXLhmUdjePetciwL3Oazqa2
tK9tAYgZsPr662DG3ULzyrR1KcQlscfY9BB7rwB/w/mKdEhBG+3s5XXcWP30qDtuqTvkDy5A0Oso
DNXchN0k84cEijfz0JvgxKSHNLoNP4GZtLPyZJpi6Zf7iKsfJmqDGKg0atE11FbUngWQdgZQ4WAO
dudO2JfrWCHdtW6xZwF7MLcOJJ3ogZpuE7dWCOjUqCLo+n7OuZ0IZsDZDGIB0ZoDAr3FNm/vMeBS
DgKA2z30Np2dU4dXbHrRJcG4bdqSrsoRXLpEMjgGuE25NS7fSeClhzYvLyGHFrGxBr+NMG2ZHgFw
y8WMNwfcd/7xHLFb3I9p+NQ6UfTOmFq48cC/wYrSWfUedzZlbSVPpZ+fzYAQbh2zwcIGMofv791E
mmgBs7fwvbKaBSDT/FsW2WIO6Zpii8UH0PlB669A8SiwikRo8SC6ZKgDeHUGOJRuwl3xY4TpNG2/
jzDnGLlTLACEqu9rKi7AL4DpaUXdNoyb+hSjtjPnA/Pe4RQxC1G1++kpcF+AGS1hBDJ8jC3HEAbu
TbaJ0nqYjy7W5DxtNqQIyB8l50At+NVrI5twMeTOeFTASW6Rkao2tizh2qInQeZSvDUAWsOTqHkQ
AN/gH5MkjwXJ4G0snG+dSP114gzhqg4LASGf6W2ciAudTVGePcJfTDNg2gT1dcgQw+TgKNN+nsKo
/GzHRJybwnF3ZeH8rKGCE4NIWQM7Bl0r34u9bQg09GsC1W4bShQZn7aWBaRMCqHkV1rbP4u0ZCdS
durkDV0wM8MgBeosGGSItkC5R5icT0n38u+reYt/5W95IEg7+G1K17FBk/4qYOM7PjxzbCveN7Jj
oBnCEhqqyGG6hNEGyLlIoSy9cPB+iMRPZjVX9jNtQD4LrGQ4MRkC4c242vtTh0PGyrU2hTw1PIWE
7YSUj52pJ94iWQUV03wOwKN6crup2yMXSmeJDisXsJDa6eOZzIPmqaHtcI9194uZ6uVNfiq84GBm
Eu6Qs99IoPkxsaWhd8n7nw0yCwsVhu6iHFgB1CMO7RSU+y7qIzh9fcZ2FgFje4uJ09xRkfQ1yJVh
Z807zcBsIc9yaoSdrYFKIzPTdjvYSb1jTVwir4Gx5vDLWBiA3lcpeYWTg5zFdQS4adbY4SpMYn+G
DBodsawcyeLqwgmRSravcL+9uWve5G5vUkaTkGwPx1xAuP6y9zQTvow1wxw4fS2cIaVk5teWdxot
dlCFVdx5WDsQGJdArR/QOA88Xh0LpLuXuG+MH3NcvyWbiiTQUm/xOWdBUVoH6cuVOdl1DjaH88Bl
472kgTyZDigORjMa5QwFwgfeANtGTaa8t9muEf3D1TnFtOVAdi6cDPoxvzS2fQ96iiDIHOjcus65
A0Z2nXtrMu2Vry0mY9f+D8U2syP5NYvpYR2HBSwU6mykM/8mFtADnR2wZoz3bpaBjwP7czyLeIZ9
alhBlyuPHlpNWiqIth7MIWMSymlxJeDA2hMz/v13yb/uoIDyt6BFRiWyqxR+ZF8WlnHkOKXs4OUb
uTS9G7WXLDWGsp8HE2ZFpU0XymRlhuBO066kV9ZI9Y7Q9gWh6b6GXaOJbgdPtOcsCmGdqEeZQwz6
xLyOkUqMMubD/4+IcpMD/zqLOqh4J5VEMjHVmih1M9gbmYA0UII0sDK4X+PJZV7dwL6c07+GaD1Z
0/vLQbf1IXv49+9NfzlfluTSBVtfuMhQeA6Wo1+/OaX8AZjXptrlAutfB/dSWCoL2h+UhixgdxLM
TNhkQCmwGpJ4TFT9odEwhRw2f7MEvIRFDbbXDEIe4aGIGySNWbb38jqEdTmawFoGmsjEIiMPNBm8
c1j6cj3aXb6snZY823QEuxC2plsTEpcms4SPYCTp3hSa26X06sdKldMDtB03IvTIc80pcJYF7owm
9KIfFLYyGx7W6TxWAOsJyBYeC5QIRlcBulc73SN+ZPMobMnZDAi6UkFovOr2phOUFCizpc2wMr2T
lVhAC2fgOOZkBrB8ATFX4q9qJJpXBsDn+iKftzFu5qYXe4ddVKb1Q5Dk/MJzd2lwfbidwbhIJ0Tg
TMf2IcD6c3AnCf8BpcafcV9CdVnCoGM05LD6JU5r8WCwrgyE1mXnQ3CuatlCNGmoMS3PgWA26nJ5
eAqLHoupkQWvBQzWlyMKslsUycNXAiqa3WXxi+oia1/WtjU305E5COdFVkdYkLXpE/AQK3jv6I0h
CTZd7+Pn2qM4wnuo8k4k8zdt1KdQs4Qu4lUqw1LJqzeW2e6KO4P8VDSLhRfDoVqWawAlRyS4+ZnC
PuyBjoF9Is3wZpphn9GteJQCo6w5L10mziwKIixaMSpsh7deT3Yz3sEDG+dqw3HtywDPDUDU1kKl
fE608WWovTHtZsE5LiYTQLExXfC+q9cmJGrMD4BcPCVUQC9/aMn3vmfNna9tN1uLLh0BhcdpjLE7
1hTDqoyKexFbDxDdwa/f98iiE2V+TjQ7kcrC7H+mrexzQFdV2a3HHurbkTfeE+M8T6KBQ1Guf4Yp
8wAHahwILIpORSI20Pj37q7DsogBrNWE4zIdoMVfsMiJAiz+q2cX+91V7sO0AFZv4rWvoz8KGSdn
iHxD4Ro4zBkflPvKKVSOAg72UMPS5uJF6gRXG/c18i0IBdR+u82GqIM04JM5TRQXck2YGFYmDBi+
fWl5Tw0Km/vE5dBmHoGiDnFnnCF5IC1kgiu56mX+4xoGTRnC/wg05mLWBI21tdoQ6PA0HPGItqxH
1nZyE/n+NIe/l/XoqZAe7EK+mogPsrmE5ROJMdK04Gd3B3Vm+2gmOzx1ZmleTbvr8MypYe8CJ/Qm
t5eUwS/auEFbAETWUFA9mCYqguEup8Uj0mEU4oiJFSzNBClgad64/DkYnW6GrAHeJcijY2lP9qxO
wR00HW4RsOMI6smRKvZrh61nEAJjhC8zbh21PlWi6YYqLpe2rMN2C1OCdZi43ioo4+K+KOjfXsWf
vYNIO3zZhUgOIyBAcyzhkeP31TNQcHB7qGxQ85M62CNnD5Az0pr4ByewOIdlx0+X/AFikf9HiLpA
1yUfc1gBMhhLowCLuJrDm0thjuNR2Ffw25ykSX50o/J3vY/0cON5zQoML3dLvFoAjwyzL6UFvBsv
BHlPDC+3EbwMxJlG/tcRtQPnWmC1/qwHaOQD7ApBaYe7zapVSIq41nhB9dg6JgBgHlpRQ6W8deir
ChTuPG3ZH0bsii7Mn06ky6H96efjUkDXfBP2COUCKu/Dq01YvPUsQEvMZGy+ztDsDC49vKx7uyGr
VLEW2FcpLoGFf3nlOuynSA/ma0oViqZYKzhPmQzhV9EP2MOFtNmrrFiMw7ipcfVgf4csaKcPCnYb
MBFzTqZJtlWxACRErU2mEwXRcT+64GU6vfXDlW685Khkz65cmIJtBqGNNgbwZKiFdIeL3OTmSpvx
wfkE3W3jSCjTADQGlYJPWeprDDNXjRzRKtZwVgK6lvUpHJInhc/Tx9MzcP9qb0p2xH+wYPj1aJSq
cnax2/EjiOqL39fapYPa1XupelZBPd9Np+eoLcrnPAOW1GlZeADKm73UBeRMAv7c5c5wLzrITplm
F6xfCDIk2apn/YBPHULnmuEWJ8pxvM9yy14Ach0vTMh1m3llDg0fT30i5ZamkdZl172hl/m7Ooh2
17Ya8OqtA77KxvIdC6tf7KWj0H5sUCt4bEmfoUIg2xVtYgCABcRq9AAFW8qFC6bOXQHk5qkDv2QY
YjyNSdVe+qyHHXSBElDd+sPGst1IKw31dwBCUvimNMW5UgTSutDof4aUXYbnPExDJw0Wj1UOoxOU
Ij2exX8GKXkmEJB85WmczrO0wOprHHyI1mPRECVlj/UgIZtILx+oAgejJ4mzML3QLsrhfholM9Ob
kEo+BB0SW3pqpw+hy05dgAoH9Ap6eJ0hi9vitnVIUmefdnXyMGqrOk5AsqgUmG0mvHZ4cNw0E0yb
OdgTtBtQA7o30ZDCEcez+miGuiWU3VRjIZkfVI+pxcGJB9nBLyd74+YFXNE02YFbzR+F82KFjn/x
ciGXGdjqd0hE+TtsHODZWFvOGbX/es6LQr3FeXsHLXL+pwXMZltn4Y8egLEZ4QHfWZH44ZDGubjv
BZa4F/NaBn06B/ws27q6q4uGfhs1BTSedFj2tJ3TlgxgOcNPonftbl6W2IfeFsFmwcvrFi4hHlTV
ghxcm6AEZQk+gB+vIrT1gD+EM4A1FhDUxKvbuN97I17zGQ87tXYrxTdNSo43nXnzymjKG4l5KOuw
be06myCDhUdUw0IWvmbALycs+y3ufOUuFcN7S1h/TfLggfZwkD123aAOBQeRTIVaRGBDb2vhHqBr
/cPy4/plcKZH1tDiUuD73idYuMH0VpPXcZXQHrf7qbFQh82scAF7snjbOy6bu9EYSFwGRfjGW5A3
nobK/j65ftNcINoIhwHZZiBVS6SGg7HZTCXcwSGvCyRXy5xmA1V0BiUkdF9Ttbc2I2Rv5pgx5hRe
BEOOQJtiVrEALEwjnGSFKjRzAGpjnhNuBBxRFrWf8X3WLDKtu1/qO1qrb2BfQtNxaysHQCpyq9sq
+IpCm7InTxLAJMPHdxSE97qIBbt+kL+0+yPk+m7tXphvzFd2Gy8d0HIVbs3QOzoaUa/AB4nTq/qt
aTISX5/tAwqwW9Nkg5i/ojqnBBWLGMmHJoAYvJ2cLcf+3sVj9QoDmXRZp0G9TUzWSa36FFLKWBNn
O4/QaTHoUdgkx7MBCNS6hgasU1sl0t1WcmrT+DsyYRAVq7G5MC7r6dCwmZWF3d5gt0yvCfFPgRSh
HnzrNYNHPZdpPJgJe79u4CotprlZmMZKQRgtCVEN0+vUCfWWvVmYmhCuvtGj2F7FNiBils6KPJP7
NEAyri5Axo0qkBKhsubsJ30woTmUeVXOmlFOyxRwg3p26zEDzZQ0wCM3zgqOlSEraY09F8zPXpyo
lwciycyVHdRWMiwZDTYBbIMDj+IYlIyAPQiBYrjGKHSRineZH0cLMwpM3mpRxtUJyu/ZcL4ulRLq
aauIKT+USJMvgaO3H63Ma2aUdPJHG6ZzgafZn4yJIy358Nq0sHAalBOfUXYf1oBQtjAtLL7Dt89B
ohz6u8bvUY53go7RewV/sgWqFVo/MyqhP//XAFXeRXEfv09c/TbATh6GSeCuImUOwmWRP4ZJdzRX
JWXQtP2HdqsDVRbXTbFXNv5Rery56i0Yjy9CD0+awvcm+NajfhXd9aTfI/sMKVRd8DGVIN3E0gJU
MeNH8BlOGlqSOEreX1VR2qzNDwPsanGVTP47JChnVOOMQJJpZh5ti0tLSL8Gq6ndyjLIN2OQCTC5
nFrA/qWxuLMrvfzXJ7ud9qtcUXt/e9ibZ3+CDRCkEotn084C9tdjH7QOe45Hebo0Z8rdtMINmI8z
c/+BPy6Wd3DPWt4qR1/azI1IfI4zoRn8tQ1LTHCcwb0pwqHYThX5joWoOl75kZluG5n3j2295v7e
CJZxVdC1zy5djiun82T83mChaiSJnXEAXXuY5CUQTbLmiQb1C5sfoVc7zR2v3Dqdw04ZcDyLfKya
E/g4eIqKBHRf6K7tAOEh2JKOyZGkQMkVwCk+gpDuQgVzbN6awj7XkV5CW87HmiRXwb7lXfzejvjL
wrB3n4YpfR58DqGIIW3XBq4VNlBEVlCZX5uVoQlNr1kb3kID5lKx/Bj8/zX3dmbzRre54e8fw7wv
vkLv/rrwVEgaAsSowBzXsAlAK+CsxO0hPwDG/AVJcYVcDMjszKOhHhYGlSGBfdmPvNkoRZzHyULK
rGrL8+SMziPY2zFwiHK4a3VnPIF+3jUT3ZgQupK4SQ/lsDSDZRfwLfdLaNHouVafyUPa4A6uoybO
vYfUH2ZmpnkrbRfYgyvy4YMn3Eepd/KBg528eeWl4nvZ8XTndmWOBDWtyTKpYFTrmyyAYMl4gNHL
SnXU2QG35MwzRwGHrldemcsECCQ5DF2Fip7h74pLDUxVpOTENk3E4vrt4WF/VmMvgEcNcDNkrit2
oY93SOwpvuRFA2tYz42WRQlzWCQyMTKVBy5A8SuDYQ3p5eQEIW61gI1V/owqXaFZl9UPKA+ueoBQ
AGpso4VbBc3PQg7Q/wnt5CWuCLze4J12GtwuXOuixb63WLQ35/Q6eEwqIt273E/A9xHIOg1ea2+t
CpkcVNqnS2IBAS60hrcFy6bQLvpzJid/7jTW3gVt9J5XcBWx7bKEHgpyX8ZRxBws2O8aZDIJy+pJ
JmJbd0F+NoyonkIwB2jfs2E99Ra/9kHMsVpFDfCFUE0Klqlwsv0UcPssBMtnpkhXS+8nsLT+A1NB
uXPdHtVkrym/Ewvawij/UQWwKBjeZ1Y01vUnBXYj1qE6NBe+CceRItSP31toflJQ4/EWNGyqVRHD
wFGXxI1LTxWJs88g4XTz7MGzCWjQMby7OgXpobrJAsoVBBT5MVE3mYlIGZbH2oqeWgKwuRB1H85t
VcRr7Ml+iyPcJWakQ/WMxOtcjci/5ePHi8+WX1+QgsoYS2ZQ0jgsYpMBqug2kGCEBvfm45pPY5qQ
B4bVrF5D+hZG6PD2N0JXBmY5XiBR94MixlRBqw6ZTHcBMyWxbAKIpE69BQsUO50WSMk4/XUy1+gB
FdfLKej66zuak+qmGvyo66jPJjPx9gWFUbU0TaH+N1WEbnq/GubYbsHPwwd2T2cHNyaEYMITsnji
5MN1CGSSdGWaIX0c7RepF7fHBjaz+LTJwwRg3MOIe+sGYCBP20ElD+aQQmRs3kJcaHVr86rhFIW5
e2dm5WFcHOH6Cnk38LTnkNsk8wGFhHVWDeFFwqrtCC0vnSaT4OvqnE9bpGewfXDBT6XaZJpLYQgV
rTt8tN0oFyyukZy6ihYpLHUYgRD9hAQtShz1axOfTBqqHjLn2pwNaf0K7pFpNqORzPNMCoCCWhNZ
1k+lOTdtCTs9Wqs9CUj2HWIAEqmycYDcB8zkG+zCD6WU4U4WUbbhERyQK5d2Cw6lsmelIVQdccS9
TZM/gQ3m9yMEYpAQ8921CTtj5BwQQrd27134iOqe6TCHyefpIk3oo1fI6SzrZA411QQbTWgXghlR
yd11B2n1sGB3HO+6ZYQEUrC4ZkKwn1kZ4KyVuHIjYA8Hbgavr9BakU4fbQZuazC6YV5/tJkQOW/o
rSZtuKkpd4BPRNG/kk78YA4+jRcQqqHHa0Qg4KBCfjYRbFiSh6ZHinbooSB1a2M5uMwVfgYpqqKr
KG5gE6cPoFJ9vOpAAAsiuM1zIHdA2ESnDQD32oPx7jU0Y1MZobsrUQjI9akcHg/ztE/1SlZLa+R5
OtzFo7UwChyjYj2MUlX5PeZVsDV6GqooMS4Lc7p0IyDzTGOSjGLVOZW1kW4Ub3iJRYs10fridUV9
GeAhykrwu1Nsly4swhbMR7JuaTor1wfLlpKl6TSTAECO5o5i0daMgIAQgy6fXr38P8bOazluZAnT
T4QIeHPb3tOIEqm5QUijGXjv8fT7IVuj1kyc3dgbBCqrChTFblRV5m9+PTJz/S/6GGLes/wAZfmh
/I0uRZXDT9EjdeVAXNtUYVs764oU+dlpgq69GEqYnt0cLzKqqUTlIkGZZBQlQHDHz5PkAJJEPaZo
l2Yg8tMIq/Cs3UYmpl4zLu9hYvl/lZn1bpkqSFJrtDdKGQe3NlBRxegdMlyu0r+6WQjQsCWfYQ/l
umtK/y9zct71Ni/eqwqoukzKzYNNcnQyLHPT4NLxHI/UIuSidnzvChX1KCLSZ3Kq3GYpbGyXpMFv
QzVkzfyi1m6PR4Rp4G1DZ7DxzmOsH1iApLUM/XrAzJ+KHnGmBQE6puNvrV99AgeddPMH2yB29R1f
nybp9Td4NTOSl1N8HbHeOc1KgWyHqQwvVhF1ay2r8z8yTb8UaqD9rYJSgCRgfVfDyljBgQEoF6Xp
bq7iAmnkvjsH3WDs4g4g5Vi74doz9eFbY5UH37Hnz6ijvzu9262Lmr0XuWfrk1nE8QkFOWRglqZc
2uTF9RT9VRqP8UGpmJ/0ZXykkZ2Q3tnwPjW6ml1BU2/nJvGfzEXlxSoATGhpiBHY0hQhl4r6zYA5
45OE/BSQWRNnIbWMxf/qf/RWS+/da2V5ejP3VPKL5ltK2nZXJ4BCs3r68LJZ/4Hu+6kkm/21ANiy
coHQrAzKnofa6dHByevPSeYbz4FSJW91gFfVEm6w4jwrfj+s7Toy3t3Q9jfk+iyWA3g31JoqtipA
kN8hFpBV0OqBN23uHsRkxUo/inJw3msl1058mUBxLt4r1YDRada6zRNvS/MFDPS7bZUf+IG+e2Yy
fxQ2hAS0r187H1gFFKEfFRYSH97oZHiWwfjpi7BZpZnR7ub+lumh/SpvV4q98H3NWj9IM3OCEPHc
2VwNRmh9Kgrb+sT4fNhR066uic4e9tT0abZJmiZe6SkYXPkl1RK2ggIQbC//BSUJ0VXV5erNsgb1
SzTfJEwV04cLzySMtXcOC+gw7bz5won6udJ7GCyIpOTPpllNK4dj0CFFo8FdsZcpz8uYhROxRtzb
uot5RkpsoyCvDvsHJJ3/DPfchT8B7YE+lsd7Yaa2az4R4CxQd4i+z7GCmUegFK+lR6kuMyljSYYZ
I1c/D76nCt9etDD1E6nM+lUmBjr1RifPo2NTu/XrKxn99lVb6lIAaYwDVDFQtlKFMqsB7232VQfb
mq0XK9xZApU0S5Jpfn+95+NKmoWJSaycZme7MzflPE8bR88KvGq4yB2H5WQdGZGxfcQqINK/9VpO
QeJnmfHokMEy11l6pUMuFBh+jnv0Pp6s2uHR6EmiRMXw4eod3yA/xpAlMIFRiSVt41fDJSnNtVlr
3UrJzPoOSM9m01wh/EN1YsGnO7WLdszSK+8uaT56ZfD/x1ykoMCXPaqoIS/3LgWx5sqJK4RFi1NI
Fe+kvCrjOtdVjgP+fdJCwT/B8aR5ifNF0b/MM5QDZ3dc3235XBWGa4LlRD1bxi0vKPuknYI7QZM5
/7BdhPgydpT43ILKvzJa/ngcC6eGtlP0ZGnGOPkiSKYmm1uMRMEsStPrCj69ZeueNbTO7oinRs8w
oUvb6aBrNRqQbfm11HN0ytHaX9muVr5KURm5U2MFVqc5Se4ObVZ75w1sdaWXr80xaiiliOyUY+jd
JkfCfC26UxLzF8EpubjLXWSb8aFxjJdpqnxSNx7afqX91PmZx4ENss8jXvV61e8k6KtjsUt8LZm/
jHrx1OWVjywgYrlGwPux9LWLzlHgk1vjT4eFCAxA06SkECgWnBY/ugpbRC/nbO8sYClhhDwYJGVT
nZbv58Vyqvxgun20+k+CWHLIEitc94PqVrx/5JYfY8fWAlJI8nIDtrt/GkLnZ8LbZzv+VPPXuH/f
HLZI1s6OO4ecAEKzVokvQl2qn6ek7F7aWi1fmqH9IuGShPYGLsQh7iakW9TWyD41btA/e0W6s0Xz
Lg7RUSwmx15qrax3vBX3tR21G63jlIhgmWM5x48MsvrnuojZ4/A+jjJvxLEvM9CVpNlmvArH0Z+u
GmUPVNbQlkmKKrqWarEutTE0saDIgidPd5Rb6U+fXeA8x0cIUZ7gyXecfsMXddjIMOmVDmOY2Xhr
w2cTyA5Ik2WwDBlg2MuPkbEgNwIypVw4NFirzk6tncTu05qlXSw9vwV//SPloVjCrjvI3nZSuudy
cVueF/flF7l9BKX5v2L/GWJats6XEqWJR4f769GP2H+exw59PHCqv0S9469QuTN/yu7dM06pamZn
p/K2klO6x+7pJhkfRoZ577oHhd0jc6jXb0WH7z7nkbF6/BxS3dMOMUl11fSjxi5mCPYQDuxXXpGw
csq6+xO0Gpkl9pU2dFi1mvHv8NHRaovcuEaNloGdZF9YV2XwDjXsoGizBeyvTN8yPd4I5GnOUv9q
8gpaSbOeDO8QZ+SipTlWbbKteo/DzIKPyvtsItET23jLhs4pwFtvGyDUcZaLqyJuGThZgtArHYMd
QGmV4P32PihNSfvLrTNO1dlbLr89w+20nT4WwYbFF8faXwcnp+2SDUSheSfHJOno9Oa1UcnSSShM
AhPor71+TGoHNkDyoNkMXyKgKBdZFYOYJAYKHtlaMZf8w6PdSb1K2mVaUBBDeP3G4WUjCeKw7qa9
xB/5YhmLElK2lkf/5/lSE3PrmBw45fo9mVmN00NV70IF4tCKAq92nBXv77Gupud7rHGQdQmVFKVW
MAhymaz5hs38slSWCl7OcrWsMVknmdduh84yrvcgLzfjKm09a9chKeiztO4T7wN1DLR6zf0mrSAC
FGJkfbBuc9Ij1wabt1UduNY2s50o3Ea9PdrWxlRRx/s3sEDABDkr+GlQa6QMqNH9NiTXleJQWNrf
wJynPRYZ/r7mpf1F87xT0DnhdxXS8DrUq+Gm+mNwM6Z+XHtJFX2nLn4wXCV/L7IiJmfjPduaH7IH
QrQASXHv2VAiKiyD9yahqT+0hZe8ScRJshsAgelJugCDdyssOdSzdFoqp+oswVFHehvLrneI7s5b
6dUapNsrNHnW0lvxgrpguxiu7g82jkAmSt95mcdR2Y521lxguSCoH5jPZV+OZwjEcO0XhdTRXTz1
pN1XPK5eCpcsh/tESYCt4NCmoglC21U51VqFURpI05G7M2Cdr2pS+8fJ7awvOTqZK4UPOUAWmnHf
HfJAHV8V/jCf+WOxgyVcR/H05IzFB8lC60viNd6pi0GjSWcYZum+rFprK82o68pNEKnJ0Q2RNUni
mOOimuwSlMyxxgah0uLUfUPbEXwLrWCh9Pnh9KVuu0UOuurOZtTgXZQWVwfpu6vcyYVTIn7AU31+
xO1QJFOWwVUWJtsZ5DX77H/mZr1VHg11PPcgwaneRN3081Ys3aJqbA/AyI7SamEqF8f7GHap53sa
25i7cRfYQfPiu0m8b8ueA3wTkMx8tEFHGDffM9bKUjmX8rlcMiONT5h+7h9ldYl3qeWvcQf2NzMJ
h6cWTLM5cPZaRzhonQIT3d2k0/0Xubi6b2yLpjQ30a9YmJKC75taPcgQ6Wir8BT3M1X6ZVgcF/ah
y9q/0E/AethUX+WiBJysMY3LAFG4c7aeFH8/Ura7Sa9fWd7R0ZJ+9ZjRpoDLlMZBV69KtNdhgoQ7
FN02DvT4HMXaZ9mTPSjXv7GtJch76eJkcXP4zzirs9wteI9qpRYe6RvdHatNraT6+qHwBwCPnk53
Pu5A6wLjrWNleu6Ts6gr11HIOX82h7W1NCUmva4b/g1FsDg+4iTu4P/E3loGsNhS3lDHG6oaGufU
vLzlSpOehlptOYK3yaudIAE4lt38XZ3CTV6M/l9eNn32tNx6GvrJWMvBTTaGOtCyTWz21uaxRZSO
YziRE5kq76IBOCFB5VkHsx3MGw4g3mZy8/5zSsF5NaIh8qeGZgfA3ToA42DsqbI33ztFx0+yy8Y3
pYuwQKwhFpqxhe/3EM7o+bDtilHREaStVfK/iTbDPZXgKhPys0iIrEHwjFQIQJkPR90v1fzkqka3
djW2Xh26gPkJOwXW2oEKujp+SCNkhboMTeSsqoxUDkpKegvIHCe0vOxbDhe5362zFgdwCY4VDMuN
uvTfb+uhcM5ykSA8i4NfRcpBQvenye1vo8eAhJgezVcb0aN69dvDrAyrrG4M642+ZGERE+nXASvZ
VlKxEpO7KMPCSh/HdSu523vKtk7/1GMd3UKrG7bO2Exf3S5ArS3M/2R9CNZl6qbPoP+S8/8YMTpp
sNaTMX1eSJdnX5/ttV61+W1EcOG5rlOFRQ33dGnKRR27hhOT8apHsUkFimFymXt/pWse+eZfcZLu
4wqGRHeQEVWR3PRkse5YRFLH5GqpQ3IXS5WIXNx0thc3X21n81n0NoiZGXtKN+VqzvPR27TZ+Mf9
0BMjWAkrpmSHZXInBRAl+B9tu5/87X1D0nGE2ySt/3liObgvLVikltnmvspkHip7Y/cjVDGG7BE8
WGkq+0ugRke+usaJ/VFtbOSczjvtqC4xTZkDbfXICugM5s1lnB6H/VmGLDPkKZGRVcY9j/DryY9j
/7+fdP8RhgKLVOdH4xeAxyqrvg4yB9WXML0ZAy48yMY191UfjtNJrXrrS4jW917tO33v9Wn03jvJ
sZvcs9ro1Yvh2/otSrKPe3KyH/RbbMS/tXLWwYmq3sHwgh6Ob4UuZmyGzVbFeGpVix1sUhrVZcqf
7riH0bHWfjSzrRRPjpT3xb2NFQJmCN2v/jsmAq2Yn+MFMQHhqXj29ZtrmIuSrVzlfCzHZTPMvT2y
km8S6jq8fimPYEeuIwMWATpFs4LKgvxDHjFpCuRCYmgYt4f7v3UZbLUY3ktM/gGPuU7TdVRdF9ea
GbeFU4ubyT5Jo2EnZ0SQ8X9kswsAnl/sNSi9l2xKwSjfkRmFzjG7BnogfISKtOcBIuDC6QM0ps2a
fgNV/DIsLQlNyo/A9ZVXafCSB5s0F+Wd/pCGibkJ6yzZK00OCVPrL+4ck75Hw+m3BQLBH+sa478n
68Bj4Qg8Nd/ZA2+x/3S0zWuMvNfAuvNamKn9Mrrmc+j00QctnFr8iVRK60UfdmGxAOeNe1lU2d4z
bFOi6KNSGu0StTp1smVOH7XQGKJAPUgvJX1WTp7sl2/3OlrrDGZydZoP7M2UPS6A2ptl9F+BsmV/
8jX5YwAo8jZDcT1gqjGj/tx9y5cdmOanxWpsOX3LhqyjCpM4mvkKCMx56yYS/cuuzfJhbSeR+1Xm
RLxnToMzN/ddm16F4d5oPfe+ayOzhhRVqZdHXr8B278OrhVKdHyoQRh0A/uCMSCF2S5YhSzKkxta
kl/6peWnCBHpSYpisZIve6NqH5lF+CKdKTJlq6Ko64s0E9Lh6wHLr4M8yHCUYbGygImWF1jBpaBC
5HWos91eBaODD8OvlyjkNXWnuFSTHm9RowrrS8RfH0SW+fyIO4VLjbWxrhKSt3TTG86GNb64hnP1
LYtzYw/uoLiyDUoSzrzoPo+6+S4jfNl3ih/pyEFxw67KWYd9+s3ncLD3pUMGyqVPOPYGsfOObBlK
VvcnyJggLL6FTtqQEs6AMwcZZH8dO91j5QNWB++6HNp8M38ZoElinbacE0czfalB7rCdp6TuehSl
vco9o7iJB2qz+JXdbwEMlFtlHJnRBcVVLp3YmT3GTDq2gE7E2uX26bl21fkJzXJv72VZdiiatH7z
nOkbAqDZn6Exf9RTi9MeqPsFOPDbAJGpQTDzw0/T/HXwsmQr3taowf90wp7gdKJcubhewyiMp6y/
QK4KUML9Qf2ATHQ+fmi5Um1dH7yoqfH5KZwy2Shaqn/zYAaUpRb/wCUUhKdXai8kB5KjXajIguZK
SSZB+Vv3Ov8Zt2ZqPE7wJUBV6xOQ4/RitQiQqrGOIh6n1gRrpgb5Jt5fgzWeKATeJJZNIa5nvy5O
N1yirsIa61dIhrWe0my8AoFJ6TCQ6YFMsbfNrsLwIE/+TKNvParHP7Rq+ZaNfvxJwdx7HyDxfNQo
fzyjgFyRzQRnXdn9FceH8hOM+6O3vDRyxMaPOgoCG2mSdq/X7uBjfbv0Vv23OO6nLzkaB1efWzho
hCEZoL6NcPteRjm+/24bvfaMYTobCGd+9+Oyp2ijdCjlcEfFob/fIfzwPqiusZO4JUqtjyEeCvjl
Simm/pyFQ3LuInx4gqw8VCKeqKiGtYIh/q92TlphE/VAj7vBhObfe9pKMJ2hEc5ny1rQ8HApPz+a
Ag+VwdJbZYHBPif6LPz2GJHemO0aR1pI5cmAOKBfkHuXTrmE/4yQlqlEA74J6s8RYdp2h2SMgR8F
83c3qYazY1vNqxL25k2NrH232DJLCChAvatKu908YsuksrM3ffOuL9K3vdl9JYWTPkPst9+yJsc2
FQncVMnVs4c4+1ppTePdhDm31cMRhmSoOfu4GJsd38wCJZk23GlqC5hK7GQC6BroXi/RJTMBAplB
Yk4odzE8AxtZ6n0d4ywytpryBfmfeY+73LCVZrG8kiu0OY7StCvwDg6eg7f7YHdahWTD32A9RK9T
p5w0vw/eazVECLbsrZXnzwet6v/0jURBXxr+Yzd56kYpPH8vhMdeiVDVkuZCh5TmiOX4atZVXEnO
ZZW+PjZccoe4JgrcgzXvZANnyi/66IlIHVAbp5iT1mG+64pcO1fZZp6D4Zvt++OWt0p7KmIUSLw0
+ls2a6aBHJ8aBe4LxmnRGWOKeJv3bNRr1K9dsg5Yxn/prEy7KRiOUTPzjHebkvx+cHPqdgKaKRPk
uafBv0iTSXZfurvIb6AK8P/xrISKcYtRP5LW45DmL857hcWW6R5bCmuxNsIaoYLoI+13tAOLtVzA
HUOyMRESvpMDbA8vbN0OwmNXfSsNr92XSPVfFbX2ZxTquSVf3q77uk+3XWIoV4nphYGCeUnd74DG
wPvP5jL6MUZxkq2ddcMZ+6Zg5zpBD12tQ5zfK8l0yq1KCgsYNpd+6flfsaGj4pCa0+t/xpbyFAn6
2aWsahdoPt6ViB5TFplUsutZnFxsHRedWD9hlwcD0qpw/+gd6xLrSf5c5sOqyofpJq1UQkqhb22r
DDYSa71pySL1LIUdeduiCarzKInaR1uCSTDzO8ntfVBUG2veLi0weOYEGpSfFcjCn8+QYJXsKhyV
n8rOUVZlgYfro4Kq60l1oSRzktO3xEmkDQiDOt5KFnsMqHJ8iy6PxVvCj2YXdPkmQKtq/ei4r/ch
wkv/gJs9M4+2XaWO/wWURwsQ/XG5g87vKHPBnyd1yQdimQjW18ypm/VhvE05YDvFyhmsCam+JNr+
vmGVXWufgIOsUzfaSvNxcdAgUZzeP6soDjirLMmtk1rGr3OY1FfE8TnrquNywh2fPa39oU2Oe3xo
mrcKGtSpg2e1DAOjPz0njekg0f1z5jzY/dEE5uXttcJNvgY2PsUgE4ttErCNcfzwPc9cbQ+EwN77
g2N+Ufz0JMjFjA3YGtADovD2mNymEZMHESRRk+TIxnfeKmGc7N24b8+dMatr8fEOGza6kPKG86Do
/QfCwZZSvKEPvS/1aHj2RvivC7U2Ucis5gO4YeHjzp72PBR58bp4RLBUpzPvQ913vyhe+x1BsnaP
6kG9F6Hbi2l3wx/2EtSrpt6LyO1XCWYjMvCVD79WG6z2CiNagSkH1gFppIbNLwCfcGzrz3ar7u6g
B4RJ94MaGfdmlRdnp6vjT/Bv7jWEjFMPmlvmSSoGsV35L87tUV4YG7M/scWIwU2zCq9hHuAtVrj1
VsY3hjnijyq2ChEVIISV7dNMwvdRIJW7x3lQCqnSrJYUT1g7R8GIPX6kzkcOO3pfBdUMZEw6FnyY
vwDFJESaX3uygnDzmCQQM3lQj8rvRhega+JyJqrCoUm+YPMYvEL5uK/d4TztYvCCT7Js15XR7Z0A
w/H7mr4s9vH/ZYTsBKqxSC9sGi53uHGOV2TpTc/dpKevU5K9SNimgrRvMUzZDQWaFwt7fSMCHtNi
yQ7VxeiQae9jQCUSmRdhE6VBd1liGYt37mrqNQnGL8FC1nT9KNrmVaYfVaCbH11/nTuonrUSdofS
rIOdNAurv1RJHr3pE8YaXmbBYl5md6CB4byo9a1jF/W6PLUMv+Z1m2HPySt6Vyp1eWgDh/0lbL+9
eAd1Tq8eywF5KmmaY1G+6C168aUDdxuY0auLoPRNnIVaqz0PQibJfNtAXhw9bdtzx2MRc0i0dJbe
VJ/SbbU00eeYznoX1yvp1So1fi05nEmnXOoYWR1O7k/S4oMAnhbhLH02sG9t0+mcOr5xc6uSlFtY
wb4q4r8lZOkzaARbOqzsK05c4XFCYx6tYeUtCKKi+gyPu1r7+7Irpz8AX1f7oTO7vZEY3R/+PmAV
/YNaVrWfVeTuJEpCK+j/mpWGAr/jNbuijZwX2LzrIfTr4DlOi/JgRQWwQpX/flyYhwvKTmzhxyTY
NY0KX3Dp6O1muMgdgAM4B9K+31Z2fUodPT7a+hB0K3nEYw6qFka2qOUOYey8qJ3xQxA1TuLnK9cN
ECVz6/zMezbYCgbHcneGOxTfAE9r29gyilMDgPTUWwlZ3gYTSGFcdDGnkKiqv4+tPkJUSv2nyRxN
DH/9fA9rxvgkY8vu5nf4GfmqhbJukrkXLbOxi8qGNTLS48VCt+JiLBd7Vgt/17h+uwLaBzSntcLm
lno4kWgh25ve6sceDQuIaaqHf4oyp/qFPbuN5IICEsBpzmzwMY2QDqOcmrO1XPzaOEXkJ/eRT/Zr
7fp1fC6UWXOx3uDW8kMcpK06qQ9Nj0Irnl5nctSI28it5aUdi9dct0dKob9l7w3N6c6Tpq/uafxk
8ewJtZKMvtz+6n749VCT5xgp7RTOIt7fSJB5ZngADvGRGVaFqPY/F065zbiS9uRRtk17KjZW//sQ
jAbr+4yqnbK1G7O3/G3a41lwsLJdRh2hc1IYmDGAYHThAIIbFeZYZlIcBWTTSWY59bL8IAMl6C/w
4TtEZxmtqm5+NJZMtfTKZRi6/FAjH7OSDj20jjVA79Okqv1tWC5uYMRk1EtvmyLgcXt0yJ0fFqek
4bQqnWGoYK+zDGtVxT5bChoMS0viMl6aWBCrlB4RoZKmdLhVyNcyhOZXg3h7guP/Ba1jlPaaOnyS
i8RzC3J0iZY9WLl/d6hqcbCSEsu9pUMGy52BjfjNym85/iHmvVPizpQf4HtilJMah//kceUIkXbq
R0pF4iAtuTzOHF2AfayduvuxJIPwZnpRtr5nUvAqe3EbJ9kEsxXdlKQMLonrl1tSYvMHX/OT2/jR
D63jyARYtHijiIrJTtzEx66e9JfOG/WVDEEElCyMNn+Tp5GIrdft7Bf7InA0LNYN5bM2L9bQTRf/
qEJrDTWaCk0LjArvNeObmQGCr2xD+YTmxLR1i3q65ujWHJXRY2ksjewpVYt5gS8eg5D9Xpxr7lko
Ie0kUMHo92bn1sBQlrOaDIbG93tzrrVxVaVWf0IaS1sHFjwxLEzWwlYBeMj5xurCN9sPon0AKubE
6yE66QHVxWnMKAd13dmyMUszlovcuVqfndOZQ36eDLeq63/GpbPujHRXq9QupPnolfmBhm5AQy16
9+h9POXXD6w5bnbsyz/ZNnLnjdN2x2SReKlrVCyS4T1jGT/7XWOvJWzxrmAP4dVXGMHWG3CTvbVI
wHgj6ugAwUF1LbPdFFn8Vg1fmwqtC9PBy8tZhlkFYgnuFD5JPkSSG4/MyP9HTIbk+qwcndJG0ZhU
yj1PMnQv4RxrVNKgkVgNH+hiPFHRWexhY/aM7AHS3X+SyXrhrpO0066PeJ4isrdUJ2UHH1jKjuJd
dZqTuKs2blI7hyJ0r32SAjKHjwovql54UXmHnqKVluPuPlK3bDTsRiQwUMucniu7fSGZ056F2iWX
PM+TrY6P3ObB+aKGnF1MH+2YZdKd6FUw1VymSuwxVWtcdRMnvAM4n/2cJr2PcctPbdXyUCI5cxZO
XemHSNPGSXmVZv2rKcSjxEt+9krzt96FMyzK7o+5MljN7OIqLKXH4EQru+2sTvx2i0+dy5ZY6cOt
t5jRWZvfGuEeDwFMKt2YEh2JB47viamdH5e5CfXfm/wrQAj8GpMVpIywIv1zlg517qNN3lQOhECV
GsVLqI/+yYTBvEEHZPojDoar2iE03cR1vZej6n9OrnL4DRckk/TKxW6ydNu2Hqprvzp6OSo/2jJQ
Jre1gUQMaFvELREdqBfPDyxU/AOHCLgjtCQuBiDSfIzojfZlGlHrXz06ZJwy6/6ht8aX38xDZEg1
YR4Wps6RbNCboNXtBbfOcscXo0laEnE0ydhiheZUb9KSC9KMlEZmTBtlVlu04XV5xmOEPANdkJ/P
kBHLMx4/5fGMx09ZngE5xTlPpfmXmmvBm5e6n21AEFccSsK3qIJgP/VztZPOCKzsWdORs5BeiSkg
NQtqG68S8jjlruc0mo94wIdvNep3ZMyA5UpvFRbNc7UY8CydMh1uyL6xoAcuLG2ch30rD/9GJoK6
E3aaX9RYMylSt+qtUKaSY5c3ATIq5ye+jFRivUx7j+f5q0fK8GQiBVJ9bwJIhinVbsN5dwuT9NZi
V14ZVPHnKcHxE83Tdo5RE1sc0RvijuITTxuMxZEF4SONZoBm+PlOMGFpDO/T0DRc3ARjRh7sX23p
d+3BWwu2zMyD19B04g1oFixC/CobT1MZvJh+wRenj3pecaX/zO+gfh6clJNybRvrtKmj77Zn8d7v
7XcFW699OnTFIYut8Asn2asMaAH3rzkJY4UxatPV1IOj08JQcfkzXbsQswzEsZxt6nr1Fzee34ep
dX50hn2MzaL56ijdtPGXoZqdzecJO+rHUNEK/fdQlszo1JH7KPhQXtyiLbeqX2ofAySIRGvjH65j
BLCOu/wN8blh7/pzdIRlZL6A0EEJaRlSJu4qDZ3xWz5bKdufIbyxEQzJFX00Zp6vqeMA1rP64g+l
Cb0zYt3ja6a65TWslCeLlf9VQgp2DJvSsaPdPxPyLRA89Ul6QS4iLVMAPy96NecEN1rKiuqrcZBu
07Bzzh/f7lMVTwtBVrnKWjqDFk2Vhhr1DpX96NDNegaqQIufmrrnnZCkvXppGxS0lxjmD71571ax
JiZ5kGOp10QK70I+wqHRm/seUdGfY6JMVdntVXykHhPlxyg90hyKVxxChOkurqpCFybDdLSnBNny
QeNcvmSXktYsN1WOF73iL6jDXGW/6gIv96sgf/JLzGxir2ifUXwK+bp43VGaE2ymZ0Ry9D2qroCv
pbmMk44E30UFLg2uUsuwJR6oEbq0GcyT2HUhJKp8gC65Y51kwn1c34BubHIXcH3feemumlz/pKmz
f+pQhYIFv7TRTb8Oad2wO/kVi4zq50AZLeN+666oHCpb6XpcCt9QrbXXJPnyBUrh5ETs7MvEUXFh
1C33ZAd6n1xCmGQ+H/I9L3tsUElhkIhgoV9Pegy1XDGcq9xFmu2jwjR/esRTE1dYKsqtc21xzFtl
aTbu7SQ35k28BDVtuk+R1m8dg+KGK8vzh730yBOHjpOQXVDHJnkWI4yyzoqxw4sU4/t7JM2N4d4G
4pE7HW6t9KUyWvrk0gNhpE/mPaLu3JWcF71t66YInioWRVZsS19bpQoQBtoZBYwkgHPIB/uBEsFS
XtqK2n8q69G+yFgVhaFzMTrfmhDhjzUHjQncaNPu42EjmRzJ3+Bd5e4NO8Eic1FtLWfkB1cogjxN
bdeeZUi75H6srnX3WR6qv8m5ylOWsW2Z/hwLif3M7+JdxzZpVoZuJyf5x+jWoN2o5BzjxldfJTRY
MM5YdUzYhfxqAxopr6Y1bhK7xBZqCQUOgBIXSOvqMYsy7J+N+SNvZwo4euq/1E344bWT+pXkhr+x
BhsVs6krPrL4c9EH2te+0XinNpCTMEDSvpLkQGwxrd7ysZwvGCW3a5ntGwV1ErhytzztnkYXNQbM
bkWWlFwtH8zAcU8coZWVtnBboFH+bIrnz6MpvY/BYhDkRPjxpPUMGbOcjX2Wtiql6Q7EN9yxb4rZ
bFkJ/b+UeELcfM4/yiBANGRIqb4lvXUcUUlZFzNAiZmzyqnHlvsaJfCMg95y3uy0aFaJ7sU/kAxY
OWZh/h3H2rMzKNXXXPO0ddUFCoQqR907Htr4jtXAx3eC7sTKpxyD1Gz/e5eA1zv1daAc/9/j2C4V
uwGZKZwjtfoFFWTYfd9HAXW2uADTCMtyvLLfN9jxB41lIF6FUjGYr9O96HW/Nq176bDf+w3P9OAj
aYl/KZcZjwPtHQ+1dKSsODsv9Za/ll+Gn+Et7kK8ev9OQ8y9qHB/s9AmXvdWV722RWTv1NBqzpBl
80teKdlOI7f1afZda6WaZJiW6Q7Y5y0Vp3yn2pA+fuDw+WrjR1HMnnW0c3+C0EczReBylVIIuLG7
q5HVXvDFS5XscdGG7lPQYj0soTI1/V3mme7aCUB5WED57pvyR1O2+9KskjC6iuzAo/lbL0Xoq+z+
pbcv1L9/cmEbR6He7WSev81d0zs5KTSWg9ymS3uYRjQo5NbPYvfnqADdnFNScliKjfllwIwkX0ls
sEL/BGjD3hXD8MkZZsQblos5Jmzy5VY13Z/BR7fEBsX4qpetjpHHP9NaO4Klbwbp+FKzKzmhA4KH
lje35zFp7adKSaGAj1b2Z+RwSFAr8+Y5+ndguNqTaypIQLqQzmzIiTZgVoLDwNEtSGx3V4+l/iQx
uVhzcHPt/0PZmSU5jmTreStl+Sz0hWPGtVv9wJkMMuaMyMoXWOSEeZ6xCe1BK9Cb9KI9tHakD86o
ZGTcVrVklgaDux8gSQYG93P+gTW5WRbcN9WgaNeWdSejmp+hKBFDHDamz5ej5WBj2pQXS+s+bzGK
/gn7ihs8VLK4OZ7hZrI5R6RYDDY54jdILoEAnTdytXleeHpJRiGtizay7xKSFVTGFpc20tDwvWDy
rGVgiQg2JeLRRRLMA//oJLlx0FSYhk6Wp+s+9ipk5eNofXFOBDvi3nTTdMiKTLlCVwhCTuSyLDGE
b0Cz5PH7PcXBqZcY7sArinLRs5S5kps37Te7csjOtfwwzLJPA7Adt+9XueFFX2YfiU4BmmI64Cmx
Pihhpcb1HnO+bDsITTwaXfdNRtg2jCDE4j9lIFLWWZFrZD6z9toWQlkKjam+YioA0+wkW8JxK46Q
26tnK54dnmBo6b04RCm/hGz+56gQGsEnpFJfo8JZSlZGUZcrj2CO5blkt9eb4oDbSICgPqe+RJXt
bQKNbR+HfXSvALDC6kAEX5wMAI5FdZ05ajgdUBBp1l3cmC/VR9WPwy+6HiMPrOnOwZhWVchqH/ot
tDg7auHrzcw7uQmVBmJ2orjrSx85Nhh6c7TsQ6IXXKIMjLrEwxc+trdD7n38v2qbZ50K1NuDf3jR
NZd7CLn6p7NCeliiGSNjohlV1PZ+daUjm464U6L3wITITwcb7N6j2e6L/LQhs9SyI5Bp7LAAx25G
TIhVFBGuGpmxjufk9fkAWxNQaiNNA0ZdZtoREcGt0rXqTlTaCKR2TpcjEEWOvAV1hlZShUZjZVo7
2GXMb4bxEy+iaD+hLollLAKF7uyDHjZZco0e7HA91C45Cr3bBj3y91IzREqCXPouWiWN6b3GyRAZ
fImTfTJY9o0sEsj+zWCxS8zl/JdzRb01LIu00Sgmol90sX2aYhGtmgyKtqSUyYEzeazUVPUUfrmE
GqWXLgbTTzftyHIX2ldkXTkYceBTazZrC4jwleyTe3Kj4pdVb+SuHgpuv0u4r2V5tZBDwg2SdpZU
+840pdwEc+VcbmJZKZe7iNBx+DhruoH4fOSlUW7fx1S1R8zlcLknD5F7P487n5ZFwOt/Y6fD13zg
1cEqkOtXXsqIYtmHGX8gL3HZdR61z6jb+cKHQWEfUohP5+v+PM6NVZOFx6/G1pv6qutIALzdHSz9
rgjdbKuhGXQlY/QgzbWj3BWBlR78IZyYbIx25fKrBCmerp0WHPuwQV3n557DPFiBSrd/1x/JIy5x
l2Mjl+u27OdU4s+zXOIUn5wjciy/iFVkE1Igs3iFmtRtuIkU291otXKf/xS0eKN1gV4U4SwEh2Un
35ABd8TqPUOnxSDqitz3mZsjCTqxBF62Ar+MHsDrWnY62FGsX9Xboa4Xy1qBZtD4XbaThUrUCs1t
gAU1FnnUOft8TE4kIr+YU9o9+oUXPbImlENyo5Ti2e0n4yRb8lyhpzyqjtDXbRcpz1aZLyOQ5p9h
TUebAc/ZVQIeEyMKbQvZ1FyE86IziCYwvRGrUR5a6rXs6+YlqQISYhXMq9FQrkaneTWashqNEezF
MXNe7BataAHPEi2PG3+e2uUNjiWBudcGYdzIDV/AWhRdx4Uy99miNG6mxjdvXM9YG26JBsHP2ASZ
javGGK4uXXJPT0iB2V1bLWUTiEyBcZbZrWDhAZEE8aUt0YEbV2jyDCe5aSLfxHpWdKyItXAh5eCp
Unc7HWAyGQFs6boUr9rIGsa9bEaG+zy0qX8b2lH9pOSHYHanq5y0BXlnl+FnywnJNaZoM48xxdxO
78C0uy0zNaOxed+yGavoRx8m+kG2ZH8xuss4c1jFzQehBmhfk3FY16bZ4CemwV4JRI6s2Xy4PICa
8bAJNWQX5RFO01G0jAOTpX/SBeW+ytAHWwwRrEy5Obd1+OSmAoMcSGWWrOTIeTeegpwZdmlszDL4
FmMsySJl7gsJ2hhFpvHWQlsCEMCcb5Vqr75mlqs6Qjzt0ndxO5D6sDKknEMmK+Uac4b7gOzZIXJg
oUpJb3CJH8GpJA9+PgXHFBNDpBxRVP3Zn9jIbP2TflS2gmPQxNfF4KOqZkPWbR1tLcVgLwKxtays
yjam49gcF7z3FBDw/vYSKY/2mISvIA845IJU1tKSk+mCm9SapZFx33AkGFup0QPbgIpFYnyRfVKn
p5MiP5UHttcYtaNVldoqKkbjgI3A19x3i5fALM470Z87P4fmHbzAyhfZo5nZZ9P+XHj9qZkRiklV
NbdzS6IZs19aP8dS6JlLj99pfwYq6NnwQ0EdHx/SWdkrj1CjHSPjk8QyhI6Fx2a2k2qLkYbkItCa
toJQLiUV+5/iin92yxgZLQNI98vooe/Jn/7nE8jIegCfYOfZjyqemLkaUBAdo0h2aleMV4oYxyu5
Z2BEi32WjMFtIlGWsrvOYmOX9wp0FcI1DiZTkuC2it3e6wnfHCiDLpvL2WUfBDvESNNPo9dUhxA1
0JUspjWhBsiwREK7xaPxQVOLk+wPhlQBIxQHXCLU3AzdPtYeQvis/rvryhqo48/9sd9VK30qmwNC
ycqnb7JTD/jEFLm3KMNHEBeZ2DKXxsrCZB0yg1qec+2j7M5GKCEx9Ofz95Uf9PzF5O75Z7l8kfNP
IxDuX9o6X0gGdSgzrUVZZ4u0D/tmMfVGddSj2hEb3S0/KmOlbp0grI9JwerEQjmfef4GFRTzQTd1
tM51116AnjH3GDobD2MFQT2zrWIpR5sQgkNbrEnoW261RJAKAfDjiMD4UZiesfS82lxWuopq8M+B
SzPJ/Kle4Kwy7WxfHHzFz61lkY3+1V/tOojmg2buo3wBzn86TO1adllzv9yTp5B7pYbwKRqdSANN
aHK/8l/qcAOCTjnKSqOsQIZ6Z+3REsdwu2eJJQc63UF20i/09bkzj6Nbo2gwtAWNW65Q6F1kEUbc
+DRNSGEYiwDh5ptoGr7w1f19PSTJTTlvTG6lG6FW6CmYvrOWTbsxwWrn+JisY8B8FCpsasBjpOMK
bHhf3x1MWcECvYPeYwyAfyFH5WnKwV3KTyC7SNns0bNQj7qrBVd6bs02FuK2G3LhLRzPWLWKF1w3
splkU7Is4iLZ5qmn3hqIIN4iIYXPds7Kr5uPkwcnmeNdI6fz2iWPLYrmJbH74iDD5MYh/7GGRyJW
lz7qqedPAUpm5ky5T0NdodXr6tk2mqs2FboJSfFZ9mK48rNXt7T8c6yi6yt72yKcYyetU+6yrKsW
dY7ASz302ueiq06N7YNlyBHux002/d6FoBBAoXpPWYs5fBQ5yk1odS5ed211CCrVPtpaBe4C54EH
eSajZkaZdElZhyBmQVIHc8kkxqZmYyhO8sjyJpmtYcxvTT4ts3YyX3qFmYKbRsNNPYvuhlH3pRlY
KFaWhiKqYYHi08PiLslbxI9CFK7mgiCuK0i7zRGy+TNCtuRBfayrqzoLb2tMUc6PhkLxnoxmSu+4
/fq7MA7OjwatwRuhClVzIxfKQ2E9GRiI34XAQ99FoVxl4n6E+0IaJczG5md5kPr3Is5qtFpoyS4d
V/Ubiif3bedVb/rTDgWsusdsoJ9NBcfRt/pVb7XDCX3h4eSmaLhmoUXCE8XJNS5DQ4DBnn3X+np+
Xp9cFiBvFiRRauKaJBcj5900ns1aKGsv3BjL6hHu+23lkLdTIdCtpYyoEXdkkHnXzjqjBm7tiCQE
0xYH1WGd6cLc9bNWdzS8iGHQn0Nn0g9WJ3IAUPjJBRbvECduCgqIwr4LDQA+s+1cE5ugBHrlUbfA
V+jkie5ibVbycUgBitT37lS+8ln3NEGhyJu+IbrwGhm5yWskykLAVw2yjhJzgkOF06jf6mmlkW44
nXkPZ4qDeOqtOjvhpQYzQjIhzvwH8RR4YYYLCg55iO6dJKZANT5HuV3eOKwlvEXhlLwnmG9tzxAF
pfVN8FZz3u6sVRtFyha5T1AYrpUcJXsJPD7uVCQv7kMjEfvU6qcNjLL0mWTN0SpM1pwyJY6qAXnB
PH9OIRQfIXSo91wI+bHL7WdfEuIxYzGXyCPUWzlqmep0/03uyg0J2xIEVWwvuzqmdBGr5TNpGpiQ
lXKMDAAXi7ifsiWuPdPaVeL8unNbe9mr3SysQa03I5FzC9sxuBa6ES7l3C9uptcBjWrHdc/ceWlU
RogpbG3Gp7xEfT/zxAOVmmKBDLX9relJ+udJ80WBQbfswpQKpB8Y+1xM+TZkrreClTmtRNb3V4Y6
FCv5eDHi8k7zdftB9jesb0j6UHD+2Q/G8oSyWPXVMZLsucg7Jds3NkUqW22yE2BphNNmOT8ycdlp
qMCBybJBNy5MhGOuAYp4VwrTW4njeg/3mgd9B9b5TIS5IL3C3i0OKEqkKFyt+5lbpdaUZPXMLTBC
zaLdUCTWrtZreMFIz6EhQ63nofIK5L36QVzbjmWdCp3SqNJA/sWIcWu2efuMnUW3rdBAmq+d+snW
gbTmU3YL7qBfdGOSr+C2G0DVLfEsyq/1pKJV59bmLvWHkSoeTR1NJRLGzl0+i0hVXlcuxBACBp+P
rkOEiUyoMK+k3RASChSVdnfOsqpm9to+k355fL+238RrutrutLTXl0NTjAhCRmAxgKSvOg3tObvN
/U1sV9ZmxHDzSY8EZQjexHs5So4hRrk9M09y1I6Mnd7FxX3a2xZC2zsZBOnKvhVleSNbuhWOYKoD
qn7z+dOuIseaoL2bwYtoTbvFtsFNH9SvAFS7h27eGBnylho6VVvZ7CpnApmdf5YteYhTh8+2ofq4
qBEPhKnbRsgsrsLc1Xe4f1EFnetwpZ5Dn4iDcinrdbJP1uF61wKygEb8pV9RArGZU6BnW0YZK0ez
GODtHCu7ssQDc1uOLP75zZcg5z+W2TBizAqeAY/h6Ny0QjyhqBwMIPIz79os6idZgqBC6V07SvEk
yxVO4LpyTFYrzDnSJlKij/7JcfNZZKSXQ1w1qY9tQjXdyumjnDR6Cor1thVERznNDLzA37rZMKzk
KLPS5HbSn3sNS2FpQzxvCmStT57ot5eEn4Uen+w65/vwgnCxMu+2XuWiYBPnyS7R8mdvZqYlgdHv
umaIQEHCWzMDIOR1ICoynzQhyK6NOuweMyPsbk0sJcrwDyY/3nen/x4D3fiWKrgtBZNZPGCHp29C
cOxXLIBQevPN2bkiqZ88q/jqRuO0cnyrXiILngNfxb010oS1taXoDPjxX9pyPJnH20TjFi6hi/xJ
f52qLl9IQl4ZtPU9Hio8fYrxJLsqJUdeMdIeJIFPbvy58koaEl3Ymed33vx/HlQEFBsHycZVgxs3
n/g4aWSvo7p19o7UO9Bap1m9MnQ7QNwbO3JZ3eVNCXBlVD6acKhl/tdyLGOPqs64qkfmLJgxhNNT
FYAOTEgMraT8iZSnOwvvdeOKGi1uy5ZubmHSP1hGbp/C0IVvM+/Bm2JT8vAPimZcvxuQIT11Fvyb
7JVsZSnOcsmASEgyGtY6QJ5tLQkU0l/YNTYIjtQgfOBbiELsasqFB4Fh2ri4QMSGzNu7fhEeJOhr
kqNyV0LJSAMA7h9+GT2fYR6Rx8lT9Xakrg1sX5nt27ykVAUsv112qXbUu68DL3dE5Ml8MrNgMq/L
3TlR2ogcKUAWGTWgTbGofejhaTdqq/PFJNuDq2urHAC3ur2Mny+mPu6uz4IX6eDCPREIefhdo1xF
k1A3bWz49yreo3Bx9fqPXnfuI6kaze8X56b6w7O7P1SkiT8lQQa/uwr9uwT7vO3Q2/1uMLWv09A+
NBJJVVs15iI0z/ehGWnmVav1D2GhLKdGO+sInPGgA7/Xgr8lz1a5znKUKLzGufa84Dr3JTGWLcx2
KgTGdcCXfv3YD4P63K54furPFOs0PDOyFkiJqz9jgqtuQr3WN3K0crDZMgIT2IjZgtE2CjQVWjdE
Oc7AbkDPmTeKMbiyGpxj5V9f9nVVFC10C5i8bOqq/Roim3Ijz7IFStzvxKTG6rYKrM+TO+SvqFe+
iSD/FS/LOB1WZYKQFRrVjb+VdHC5uYxc+uReLynicle0GCQgdgyNKRQHrbf3UQAXy3b075qiHuPS
8r9lMRAYGJwgzeIvXaJon60yQ2Ogy+I/Kh8q/NSAGhM1UCMYY9GT7yHlN5DYfuwLzV1abQJVU2O6
kSSsqKaAx2JaDNfCNdNrCmCUXyvfeEk6Z5ukM5oPIn7YVupL5zIv19Lauge4NGxKPvBVPvKMtypK
wtLyrFHaeK9ow07qkckuuUln96CLKdo5djYTknG9oaf7Lol3UtNMdpXK+BT0Tgd1pu0eRqiybYzt
tDtbO0J4itde4IESmJswyqObJOgOHmUEhLdATVNKVsidplb3gJ5ftffEXFSez1SQBWGdqM8uH0Be
xU+g6wXy6pe2Vi4iMHgbw8n+uMBe5d6buJjrqkF8Y3oiY6LPKzwXlcoqU4I7uaSLO+Ty4KtxOcwr
QtmnIVypOVNwJ7u4UJEYTHn1ycERQfUjBNsnJFWzx9DOJtJO8Oa7kPeVo+FmOzJnkXyoDGeWJRiJ
cq+7avoYgn/dDpOerhS1VzZaaeXLXPHdHN5XKI5I7G68yfcP5z4vqR6yrtdv7EWhGznCP6mJhYZF
OXCew1m6+JGVeQ+6UZ9ue9P8Lruplrk8pW1tr2d58NiV5fadDbEZCpg2/gSHd65byw1yON31EMTY
4pqvXbI/LXxt01Z6suSP3wFRmy1qbHJGRykDdnbXctQKhxnSbEupEuabIU9xK8sWLeIO1M9h1hd5
dWon27/lKRjcVvPGyEN3aZiAC+SA7JOjIdh6dUZ3zPHyFJav8oDQwfG/O0ecq1+G3BV7eaAc1LX+
I5J8+k50MHFyBwc/WZc5b1LzrRxbbNU2wBJ7/ybip/Lapa83tR+Vdw9lONudV3giiKdt5g/O4oww
F8MY3mbGysJorF6jEYMA5Bzd2fX21bJTZwED7jozH/ratx7C4FNTe/297EmyfgBdUfc7OeYXY3ZQ
CodEuA/C8ryGAvs8bS6QjywcufwvbQn1eAMOaersiaKTv72EaAN2y1jfJHtpiIcOpAkU/QExW/Rq
/NzHki9Qj3Is8+xhNRZTvZWjoYNqfRiMyO0CHH9UTLW8HkNxPrQaRbVI6xkLPfjGEh2JjOLN7Mli
kdPYp078PUAXo16TygGQHymn82+IceY6mdA2rXJhUX8GwJOAebwt/KK6jmCtX+A8sl/lm8BBI9ZF
FeRNLJmQN7HebI57iR2L4QcQb+DHSEzp+TVc7GGrjErO9JCUrvDSr7U/lLeVEbX34ChvZHdYRa9R
EvegTcXbKF27kd0BVQoP0btVUNY6sj6De9A8PEiZ3urgJ4p6Sca7+OzXxjGNMe5run6la0r0Ncid
iZsjDB7TuHXWeBHmy2pEXRI12+beQrVxH7RuPVtN1PdyM/ByZdbRqVs4I3itRg7ESJSvb6MZzd5a
lnGut1kRC/HImKadLLrJ+pmswbUAVwf0uy7dk+H5+CN3zzLo0p+HdrIWmFetLgMdVtt/FjXL2oMQ
V+TOygNVsUQBCQPEHo+F854Ix2scYu8TE7ncS78c1FiHXHlc5oExOzDIPrmJHDijra39YG3b3mQ2
SMXCgtVFnul5ULvpivRMvMSDo3guB3RBLSXEbMOq82cYcs7CToz0KEf9ydi4Yozu2gRNTnOV5F68
limaqQ++mUHp7SX/Q3JKJtiXG9N2zeX5inR8xTrB2zgfIEOSAedlBdlizI4xk8oszz7JvVDJnVPv
C/Sbosk5jfMeiQfn7WhkPJFv8peY1BufUCJZSb8bj7nqyq8G5ziIUrtxPDL3km4+KCygKhF/7B3c
MLy6MTc+EO2l1TX2HhydsfSV2tt6Pi9IXgvNscdKWb5b5TszDKePiNJlJ9nSZ/9lMcArlO9XfXZn
5hPIMblxMLwCnpUF3Bl9TPq9MoNtl7X6XTNvLMfNMMhWrb0/8QZd1qlxrIH7ns5NV9lTBvRuZayZ
8/LwzH4jD8+Bdt5NReBfmWL48hoezn7WpC2Xom1YHpCTGteiQjbaG+ezJ4qnLuUnkEdbZfc86hoG
FHOJMiVBtrSbwl9fqpOyJnlpXkIcOybxKUeA2lAJkPVOR9RiNU6lNifZOr18DpL+jjkCGelqPGCi
XfyYRPPSFAMaSKXhIcsfG4iAFTNWAT/O0CpTyq8QSrJML+6h+JbLorVBSbn5UUx9hdMgaV6LSZW5
nUb7fUV77PNwFfs8BOU9ddnAXXlkmVgeZJe8U22fX1P3vskeCjyIGPoVpn7a5OYL2VnZyqp3PcSw
9AHWVTZ57q5LqpM+6yAi51p2i/PueVjHlLLjekAVZA6HQU6VLkIx2y/s4EafgmqhKIW21RFwvOnR
6TMW04iiVaQruMfNnefAeU+n+ntQtOzuTbDcrU2EHqe4OV1ibUcxd7Vjf5SQJglhilLfWfbUnJeZ
hDwh8BVdyWG5OcOaJMLpcswbWNQl/NwpzynD0xr5br7YCw7C3yy5jg/J+qLgO3xT51V+hMYlIk3k
Gq4H7EPkwDku/jPOKadwp6vDt/6nPHDDxXISFM5PSqh/M4A0buVgJLWF5e4YasmxadTFJfbd8XaA
5ZVZZLiF/TzxGAV7Yc0scLtTbnAwkc+oCz+tDcphUZhesbsM1MwutgW4hYXsa213uinjk7zWc9gk
2HmN9x4VWvOgVwpN0d5XuDfnWyvIxPHDb//29//4Ovy7/z2/zRNe+NlvWZve5ojX179/sMwPvxXn
7v233z+YmuuwnLFNTUNNyzEMTWX868s9CjlEi/8CKHrIQz9LDmC707UZxlDoHG7yOTcqM+gyc67D
0CVdrT0MOL3UWjI8ary997iGOWts1qcXuaFc6axJUYh9lFXjo2tWyOvMlFYhEhT+i/FaeODDq35A
GteI1BfUT++HodV2WjxZ8Nl6aA0H9POMA4J2V4VNXg/78tlVAJ/wBdb03sbKVEXD6i/zj6hDbihp
U0bCHfecofMHD7uAEga4yMIOrMTcDBPkllScIuzcjJakIiIcK9jEI/rowMqSLXCH+NwXjuHJUrj+
ZUReTtb1gPPx5SAQpOlOnihJcJ7/67+Go/3619BV1UWanWyN6Zi64O/x618jiXXSLuAuDkkMzmc0
/eo2caqKgqGoV7jtFmvZJzf4R4hTUUfnLnTkYG21wK81o45WVFzRd0nK/gY+TXfeYMiRgRXNee8C
rEbcJQl6UMqt2I5hX4frpi6/odu7epX5KJzauVaawV8GKtllRLGgN17aFBqoYE1+fVPNe3JAK8kP
yD4nswEitA3eerLzfHRhNhqKAdvE1D2oyCwYz0vMDMWMKX9dcCoN7/pE6K8LTuQCI1BH1UGGyoNG
o2bRGbT6Qb4C4VTU+8spz32cMqlc61a25CnbfIg2someX3SDYtF5zSrPK08JVlo//zfylK6meGi8
sejVuIF28k/9b7/cebW8E7/mBQk3P2jeNf++/Z5fv6Tf6/+Yj/oZ9esxf3/MU/79Zcgp/Frldf6j
eR/1y3n5318/3eqlefmlsc6asBnv2u9ww77XbdL8+QSZI/9fB3/7Ls/yOBbff//wNW+zZj6bH+bZ
h9eh+Ymj6e6be2I+/+vg/Ev8/uEf/+0f//0f/+sf/0Nu/+f//q//6dDvL3Xz+wdD/ZthqI7lzGaN
JEMN+8Nv/fd5RHP/hkaRsFxDOLpuuJb48BtQzib4/YOi/s11VUoAqio0VViaa3F/1XkrB4X4m829
57qOo5kqhh/Ghz9/hdfn6PnP98+fq0L/5U7miWaDDtc1AQVdtYSlW7/eya4aOAaSrdFCnaaFcO3y
Y9fELCS6/Bq0U7Au68bawY8A8JKqLw3GkWg7a8sEMMeNN35/8xv+k6e8mP+3y1P+/GkcDWFWfi/d
dI13T/kyR23fwO99YRUheC5THZa+25n3hRKZ95prPypOaB4rzAwzJ0X8u8pXuAil90M3C4fyblmh
glMs9LKpkHBs2+1ffz791+cen8/VDNVVoUbxAU00oH/9tQqriBVgxAk111ZdqyJoF/ZoaCRMtE+l
lo9bM16QHKfw1sOu8nKWqvwhW9JgpICMWr+xRswMB+B2S6qE48mJ3U9okulLkG4CjL6Oz2Ne2Wh/
+ihkWu1NOQZ3sR4lq6jzvucNgIWuDjD/bFUUe+PJBkbjLy2Budlff1ONy+jdn4Kvqrumw7c1XFV7
/4jvVR8BOAhUi8jB6rfRBjgsqXGjYly8oL5drRDc7peJOQ0LtVQ6imZ1uXN8Z1gP9fTEk1q76Szx
hfnwSzuJ/lZu0tFJ1yTsMTvx7X042oVYoCRaXvsVop9xGNqbYjLBYGuaveJ1nwG6rItkMbR2cRsC
Vxr1GiFycKYaMBtPXPuRjjtR/dh4qrZ2QoFpbKsc/b4s7vIWD2+9NIZbrba+e9jptW17beR+fpxM
xdlBTrVWbarruwwV+iuE2a5yvQ7OmwCFXOivKiYLlTdQX7DWI4/+9RAiz6AxU1/qvgqoPygPmT0N
uxGfV/Tt8g3ymPk35MO+hBzzSdT9Fa/2HQtRa9doVU0+1r2mnGHdQgO+DmrdO2YWKCcl/E4Gp1kF
duJsHFaBt9jGBUjX9AJq3xgt2gRDMMht09bGB3eNnMKqzePy4Jo6CNyqMVZ4jXkHVV+SqHQwJdSm
rdLb8UKHV5i23YiTahig6AmUwiRxCgF2S+IME8+s2Jex/ZJMmXPwkAy1NCrCoCGaY9zlG7+18UUc
rWeT/P4mqSJjr4IpoWzhirtR7ffNYA1XioVlvM/UaFs2mXGt7UQ/eKfIgf1cqHG6qplG3fCUiW6K
3CYvVRjhIcyQkGQ2fSysrsbyBmYF72p/4Y1JtPGMMN0KPto4Zto2jg3sRoUIwYQ/WT5cmCJqHoWp
6XvcNZlPhEb2EKTogcaGfiC1Uy1MUtaQyYOTbphbBb7RKUFUbQGcZVOXU3dQktZaYt+AN64VVRRW
AlsFSBwieqMhfOKInVE3HQIGKOyVzBevYRZCdEccciWs6lM8TTbzziqCKVAWG93y0o1l2Iveyrqj
HfoIxhhNc2XnR7dS0juKpR4+eqsqXVVjOPzRYhqWoVoM/ax0t5MWYydniOOohvtIq6JHN57ChS6y
coPCygns3vAYRGGJmH1l3GSFghxe29RgexsH5nrWrI2w94+UF1aJ2iK2Jj7WleZ/tDtjpRZOt67r
sNmGVfgY1GO6KZlwrMRYTfeN5XzxBEyHQBhX6hQVKzdgxtUGhc53Qpwo9O1prbcQH2BjBXeVpt78
9YNGOO+eMxpvOoPlvXCZSLq6w3vw7cS+LymeJJ0X86BMKORlCNFVfuEsjSXPQHE/YG2ECRUfuAwG
kPeO6a2NYio+hzUM9w2FqOWgG3x4nDYp4DRxhdu4rq//xad8/2LSeEAy21VZhIBtNM13r8kC82Y9
yamncKfhw8Q7/aB16IWP+AClvr+UegOpQB8WsqBfDrshij1cbkS/jC1b7LtQ+yPEz/M4DdHHf/XZ
5p/o7VsTcLEwNNsyVGHatuswc3n7E0ahgsLwxLLbMBT/RmHpidur537KWTjgVD02T0LBNVPlifKo
qfk6SoV+aK3QX4LyM9eW5lUWxzrxUamqndJP92lgiGsncCoMs7aqF6THqYs/oRxrHCKEbPeO3aNB
2ienym+Gq4iboi5d6ypKc0TERj38aCPE63ldjTHRmB6cSsySzn25jhMkhVS/28hpOZodLnBDuIJR
FvZHRHr644Cp1LJPme1DnNMfbKV8bhNDvKiTbS2oeudLszLaVZRP1X2vBck+alholYFS3Ye6m+OR
5a+SSHev5KZtfUA0XgoFnnzXStqSYHRYsBa/zehQ7Sa6GwtMmRKevE9BF+DS5UJjSM3wI4vO/tTN
eDakJrDSZQYE59KwPpuT2BVxQh4Oig966QAvcu3H4Kn2Pb4MSEGp47gJ1LZZjqWFzUtWhtf4EX6p
ck97mNZdoOdXfYMeqdy0aQASsgnifTh/Ka2eprUTiBAWJBLay6hQHicnLw9jE6U3ldric9kON95U
YxPptt3GiN2Jd1hRL/LGUXdeM6FVEw84gwN6yspsvGq60Dp1fYEdHYWNSq1fytS6alMVrcVcfHHd
0v5uZf0LhOV60cSWteixSrwWgx4uB6vr9qjHtysT8bjVmAI88kooW5NjPlm12LWmOd6ZWc0jJan/
qDTItty46R3Rj2ofwGlgyrLQ6mQzBL4pV2oLQxtMKC9KvA7QBsOtr3iaRNLss2JCh9cvb+uYxXPz
2TS6cTMJK1xXvZs+mjzQFsmE29IE0OugpxUoQ7fqTv/ijno/KdY003U101KZoKuacN5NQzPQHZru
BcWiqwQpO6t2H7EQv/XUINiTtiEtV4tsbyYofLgwiZcJrOhTowfRY9zf2pP76V98Ho1lwrs73BLz
QoLPI59E80P0TfYjakoUOi1wArZhb710qHb66MIBa0X6uRBihaPdFfYLuJyHTBXVRg1RP9pg8Wmi
flCJbVKP5aOqGw+6MpAJ6UJ1DTU+eJzcvlnBg56XmWIxolh3Dcv2oz9EzTKqgubjECtokrZAjopw
8o8hapILN0qmx5Fbhb9CevI7BHrIP8COBRkllbp4b332DGUb2s7DUJv5H+lgA/0Caxhk5SNKXeWj
OYzLaYjdO9nyPFTX4qz/ZLt9PhdxQSelSfHF81oDyaBwRK1dgXwpgiu5AR4TXMG3QXqv7dLtkM4u
C2hJAsMVHSo33aqJB6Ynuu5ANTW4O9JpXBSK238Om/BjGFSUKxM0T6rMBIrQJDYSgs5wpyUIcoZ5
fFWU6kZCX0uzYSLJFGPQVKxdlWfwPdoGFwbrBjmJceUArllpQRXdpEZ3z8QkmFKqvlW5Kv8PZWe2
46iybe0nQqJvbgH3djp7Z+UNyuroISCAAJ7+fM716z9n73OxdaQllC6VVrpsiIg55xjfGFvm69p9
5Eqa4RE2L0hdzI7hqjfmca274jmrlipcW9VxLHGyvcPSeu1rvT4szZSGzcjDV/jZqZ+Uu1Vj0Dwb
xkclh/mluF8EzgfGpElDnTTnp/qnAdHtoSQJep4Q8qbpvf9UJuuFKXv+1tXb5MNbzOZlWTU/Foam
b//DXfqvLTrfwHrFvhfYNl0hD2Htv+2R42KPFhJVEVZIDGar+OmkixtaY5KjKMXF6OXuUzstX54z
/ilN7liQjPrG9ObP3En8E9q+X30Z/oc39b/2RstyA09n9/revP+9jOk86FI4k9DCupxaZ9MSW2G4
4uAkKOsNaOE/5HgfsOkjNgXT0vZpXhXE907z//kIYTF095EKm7bBf/ea/n8+wy4KnVRZXhei3kkn
qQ72avdRmSztJe/bedtmaP2MQEFD8i08Bn3ewLxx2Z6WdwE75practqgWX9J0v/U0DPuR4R/OUJY
nu4EPt0E27Yc+96N+J9vjkN7ogeZOYYqB3nQFPKVj2XjL8smQW76Ux9BPyjl3doiSUF389n5ZgNN
px5jt06Nfed4gkwKe4SH3cqzT23yZsKia6Ay/IcP0jaCf69NLd6t5zgWHRTeK+qnf32391AHpyW2
L1QLEehJPhNqGTz1C957jnEPueEzX5IVnuuZaCQmTRvHPQC+k5t6sToULltbGum20+XDOhoe0x7r
Cq35GdU+GaWZcekNlEBlw1YHr6M5eH6fb2pZg0wy6nyTGBc/EDcQY0W8qC6gPF2deJxoC5jK/jVY
dQ4gHAdK2zTFjrh5zbmJfu8kLYqGtI56Z2BZLqarrZKf5qwgSS35g4Oir9O6ImQ1s2I9td/HioM+
fqBDRVEiQpmMa2hJG5KCPx65i5P9KrsQXuvrjMcwzsT44br6y8T+bevaMaUVchgTEc6aHUBjSoC+
J/ghWtuOdE/qeJm7UOfXM4/s01NDmOsx6IEsMhbH3rSe6VetsDXUWyY77MtMeUlDGaJcwW4ZPH2f
T9ltMcySU0WQnXupdXEw/iBRMaucMc4a/jfd8Nd8sBsy/jjIV1G2PA5832HrkYvQSd+O1GASgzy2
xWPdF5KBYY0Ue8JlnKgxC5uWSmrsLO9Y6mn1gMjlmXgmq/XmMCnKNix29cxcUeQu1b9LdHnHph0c
Bmr285KSw4aCvL1WmKaPias9eMxNsDvpIZaWJ7oNyMnzsAwMcWSqbCJMNo+TrSVUIbkeEQn9tepz
SaPD41NTrnrPh7Moe3XzXYFOyvV6pghpqIg/C6ULl2qkmiFq+sc4osgYgNXuUJnhtpyaaBDyzUyG
12B2AXMpQuQGFdquoGttF9UzOqHlLogIcbL81DXIqoy55IGTJTZk2NpSnmdOOy9+NRYYK/oR6R9p
nqgyDoutuMkzVO2pn5KWoRERa7pYYYjyw/SbRUKTdgSz0iPlJv0YVJrH8m7tS6rOiqQHEG217Gfi
avOLU2gvidfKQyp/LV31l9bPr6DP/hQowU82osk7Hod+uVnUDEGixHrlFx+VoZugB+wfqv9ii3ma
CxdNkNVsRIZqRe6ttni1fR+ewuJd7RnAbeZlZ3vEXCv8fu+pgTT5GTzztAI2IoX2RJLpY4qjEnTT
nYK95lfLSJtzR52SLZl5zJ35WpuYQhxbvTZZEn2IKTD305q93PGd23KYz2WR0xb6qwQKJvif73Nf
PJM91T3TftmaA+7MzrlT4UiQXbJhPlJ47CGivYxrQEAlvuWNk67zNmvsv705dduuKLvQItuY8wCp
YwRl2xOQtsFMLybqWrpgBLSOuvZ71iQBgFalb/qWLdod7hDMDGVWmpY1YvBPhn6kOK1Vu6tJjg+o
CDVnFG+i1bS4NErOymn+wBgxdpYUr/dEXllRLbHe92ucjeIzaCEUOBy2gYPco1fdV6udxkhv1nfF
TMLqg3ZDnfxzuIui8oq7M9NXte8rsqNLGihErCvMaDFtH5w/eQQ9CAlyN2G27cc2omuSRGMNOi3L
Z8B3WRbZrEsR5kHWs0+jSnoirC25E8ttKQiQ5Cnvo0XvFlCiTtho3G24Fj9WsjFHUQZbb0xf9LIS
p07lxcHoqh3Q+iL2mPHErjv+XhkfxlrlWzEejvniE/oZMvwkvaEUUWEZy0thY2CXjnUrWkWvxJ3e
DUOtezX5dHvsm2PlN3189sph3CiC8TgyzduASIfjoDuUK2IdqIYSGPHoM6J5rXXKQab8sgZSb7QK
GiY1c193oO1reVxc9cBmne+lLs5p29qHyYhbc8r3nMFHtHyDjU/XvdQ17UuMKtkuw9n9sPj6tte8
9Lrm74kzjCdyshmNj2BFjY8xVe4GnVNckQdxyEU/IbEnWCSYIHzzWZOG5cQyuH9aVfBwNxCwPEt9
p+QdPqzW7CQS0vW4UdrPLhVgpTyxzxbf28+Ns7OG5UNNXrVN63TAfUid6vdSD/Wgbbc9+3rkrd7O
GpGDg8hrt4E91KThvQJ/9H7yuRKqnYoWBxoUhsZf1HmQ+Zvwm7/zbK+POiR2Gs1//Pa3NUzZAxrb
OVRZZe/LVMI1M5UW56vzYbQp98yk8dxXZpwPPgnMNf5RLwns3ZyszzRmds1U0Jn06Ri49DCrZhpj
EoMB4GgXauBNjSj0bRpzWssLA1qvSfDMwJyMcr23ABG1+DDJAd0SmfSeOUkeFW5bXejavBa5eahw
vYQFaWxI18ottsTlGFTNo9T9eypv6UQyZz1aCOl+tuWzNTP2y4BURnaLIqp3QqlLiAs6MuOCD5Pb
iW2pmWPD/1NhHAKptWic6XsYBV3XvMBxDWUh6dSZAZLQJfSAM4RTx2xy6lFWd8X8lCwF0RgW8Ntq
hD3leEXUJ6n9lOlis/oEhdDx/YFSztiZK1+YUZoAZF3hH0UtQdrK8Q/rzavU+y2H6ThJnO5XV6+3
QcNt2fgzaMBp3vXUI89959E1K5d3OYpkM/S1ZJmf5w0+2x0fUh4G0AU3vcvX4NENb7gNHKaiwq+2
Xuqzky6A3Ni4g7BSzclCfLMdGE1usHQi2Vbzn6HPdwxvctAN7JhBFY2FQzkuXaBReSWOxnyqLbw4
HcfDAwexyMwaDRa9JnZF5+NNWZx87xrkNLG4OrtAW+9G58mFNNWhyKdq2vkjd8hSm/OHnAXiHYqb
wuVrK8pRvcp1O1KMFllM9PL8VWCuCNd1wPTU/Uqr2tzpM/GaoQUceZ8DgNwMov7Cz6YdDLsKaMvp
6RyNgMuXTstfVcLimPQotKrMOgGXW3aGMus3I0mTTctz23YjRaJmwjOy6/3iqfrSgrEKSZc1dtKd
nutKoSWaIYkc9Cr9lYLcTHXlklo1zBusZ0nkT+krEazu0aq6g/4mgjVOraG9CoALmKuY6NfTYey9
7nHouvwJ8Wz+tALDGGYrOAP4zZ4W5EHXhgpJDeoCQOs42CjuLBpIHy0pnFsNH9lONoH2SI+4CDP5
EtArL8J2jP2k5PA0oc52xLhsAgtMQV7BZ6qb5AeCKVJHcMFsjX4yw8V0Us6Jtkkib8vXrHCFXTjp
iEgxtoqMhVrWRmEIknKVV2dcnrhF6ztzEv3W3eNtDrnaaV7XnppcOGif6Kb3qy13FpXU1e5RhSDo
9EMTO/oTHsx20+rl45LTWMhJsNyODoq/fsYISMqvecl6iyEQ5nglgvyB9SwhEo0pCLlEDfnGMr+S
ZIvLrqIFZfLg8dd6dJqqi2dgcRt9qqxD3U41Z2ZwGd4y+VHQpGzfQ2ltSolJPB2CL2dOQe2v05NG
LtQzakdj27jDGP/zUtdm7C5ZVMx+tvEm0LeGvFUIzp++4QrKSHcdYaFPZQKLxO+Znlr27+Uu1AZv
/Z1P7aYpsbdrZLUOEgTdrsLBe3fv8fbjPd+3WrAHMuGpXlvzHt0wVMO74GmutCw42lgyzwXh3+fv
n/778v1nVab/QP3X7SB8/FpLXTu3iAOvuS9/Y1pgReVOxuFeAEAwOwxzbCmyMT6C2g+oRrzsDcGr
F84CRFaOo+RNH6ddOVbF3peaeXTvFzFqu6YJ0k8I7i6WXLZbD9F0WLsruR3gYF+NwoI0kuVO1Gi1
DtW1Qf2X+v5e90jQmpw2eMkCV4sY6XMwKrKjWFKTdWMxj11W6EfciPVjhlH7FXe9E9mLqvfkJqev
61G+jzqhV55A5KwyXz4N6BmxETv5I2fIMjZTW0OdZkPrrUmFSMw+HpjwX2iStXFZV8be9arxsvre
cOFE/VrV9nJc71vROi4XLSM5KHTJsnKMxA6RuHs/hrnazYs1/IZ/l1ETuDCj9WQl/gJDrsOQHA0q
INm0fOnMFx1YPCUnl6QHVaV3JrC1zBoeZ6lI/9H9NMwS2Bs1juqz73J2oThMXrogeUutcTxi1Wxe
sTJjOGr7gMnG0J9x2kAZ1nRts86r2krTQF5pVs9ZbZkPmjUzZnVK7DfdRITczKy1HabhQUhRILTz
q8jSHPdaobjbjl2wJ/eZ+bhj5F91lm9Ea7m/kemiue7LcVM5lRUNtAKucimcq/zUZE3VjI2c9Mv7
xe7mo1Na1iE3AqYtW/iw1pNVlt1zQ1DroXG+JO27JIfw6IluT2v25Z7QfXYtqZ3V8JXXHN0Xe6BK
GWA3fl+8tb5li9Gd1ip9MIgdBHu8Bs+FPomDCmhU9yQDSJCgP5AILhwkh/RKAChjxV5Pj1IxrSCA
0N5RyBRPeUuewZD4ZG5qprUZ3D++o8aNVg0KMqiOH5qT998hQNXWtNTlZe387tZueIV807zWz0b1
DWbgmFQFr32bGW+uVdyGIQl+0Vt4oVXUv3PKm7a16uojmGrGuE5ynEaFVtmw0oepNY3Dujbdnu59
Ea2Lmx37nGPKKlxn9z1mWKZZ7FeMT6EH/eCReF/xaJVwhyF8GTsnMcuLa/nxYow1RimL2DRj7kBc
sjU4ZfNGmov+5GsvU8AvZqeFJULgKIXlKaOPczLAk5vaQvSWt25tMzBemYx7e5uOdTT55pfiIPgy
LcUz8oL8K9MRcNiB84eHbzlaBAE+DIE7xYu9vGIN1bdB0bbnSgN6VI/E99hSyKeyfAL4IE9FX+Qv
bsI8i+PjXBT2Iy4gZ4OFrzu2BEZezXZirxMK39iibWWQCRSKdnvWg7E9C3aFbVflBW2XGRy0VjbP
RO1xrmiLrRYs2aa3dPdxuF/sYk4QrWn0yHpEpM2Scc5u3YfBX9yH/n6hXJhCpQCDVcpSp9xK3rRS
4ayDwRvPDrEG9BTJ5jOZIqogfdI1TkjWrEVg7NCzjnoCzNcunG3V1d75PucNE4Ru5yKp6Zs2xgMW
AR/0gev9c8l8756AlkZJn6tjMzXVNQggnvel1L+cziB4TZq//XVEmtA6n5wGh2fN9bKQA3Z7Jbhk
gxmfoIOsrd6Xjt4sJ2z7lAfnwSzHYx4Y/luhWRumDf0TheDVtefioZqb4gHnGL0KJJvfr3ohibOt
0+w41eOjlXbGayesnZrYYSAtes8IjepNqSXL1e8kY3j3UVRGE1sZYXDG/ZLWNLtA6+wdIGHfO5Jz
35bkPBKy25HoNxnrUQcJcJ6K1D87DZz9bJ72ts9AeOi89dMVGm+f6NOaVMtvF+6V4ax7WtXfzNee
OkL9Jt8DH9Aoc7d6JtBIaVpvBYAkbPsm4+pFukenYtrlAHI/sajop6Ev+qPHORyCxlNeaMtpWW3n
0ekHLpSkaE0+PS3rjwCx+g9U3imqnx/LaFSHxaGDb4sZaVI2q32JuO1ElOlDC//rs/SxyrYBs7Dc
MpJL0LhV5GSL/Ym36+/SuBScWd+hoekgDswV3fT7czdrAOXGpiU+OC+fGzjSJ1QT7JlVO10z03ep
c/QPXV9OZa7Jl5SgqRfRHxZ/oeBInKumC/f6/dMQDB9a5bxBQq33ZjPnb8k8ZdtsNgFi2zI7mNrQ
xcpLq9jEAXHqTQLrCdJheKaSdN+3dr9VemUfTDTYu6Ecmp1NXyAWkFcoUBGA5+5AERMEj0aanTBZ
XeAr2Pt1qbEFNfZlWrryhBeepEXM1gTzyDwOco9ka3kBwTNZ89VlZ76SxRDEBllX4TwX3dVkCLEd
jSIIbXqd9C6HskQJ1oVDUxthYTTTxexZY5a5yLal25Mpdb9oPkOowNTPBjNdqqxS7ZSrfWpKJFB1
/PkIWEHFxsTTi7trOVarH5nBO+dM7avVaOfBz1kenRJcb2bCWVJI7HdOZ2b7JHifujs8UJs2ys/S
vYCpxQyqYGlvDiunOpwZS/LpamE5OtNnbSG6GgfSrDiErodunCkbl74/ZMv8tyHw6Csp6HE6KiWm
Hr7vpQtMHJoe40+jGM/F3K4v+EVCE5zPQblOAE7Eyr46wqt6Y2RzIkGvrXh3GWfLH4JDqaEm1BST
94ar/OTlLeZc5a7cWoG+cflwNq7fyqj3nMfAv1N4cvdz9j16XxVRB5am2w+ZWfmh66/9RaNki/RF
/gb4rzFMFhRadse0Dmbjlz1tgr7KfmblK8paN6bsCw6gmd03YcvDbEvrcykGL2Z1WPZ8qrFJf+M9
0GHUN9b8w79n8KX572VinhY0y3mxhPEUOAZ9ueaa27iOhCaeBs6U71A3CDjLmyrqrAUylc5qhmr3
y5sxJrfT/MCIsGMZSYh/774oqsqLM87llbSCko5X3v5MMtp4q2O+5xL4R5DZ79VKVBz5xZh4Ovni
Kn+N9Xo9p/chZYak/TlBnA7R3gACDKvurItljIWVjz+r8cFiMvhl51W/GViCCMurfsrkbyrKV3pN
4xFQAk0y36y/Zs2DZ0Ux/ajxL3Pv90CeGMS8JVOzSU3KAeTg/vjZGTizKs0lD1Ny2yQFdvDudSSS
+THLpPlyXx1SURFjc381igqhrqnT9HIK6zylxQf91SwM9LzcpGqPI1PfWI12DvRg2ARQ6l5lRc6F
7Zk3m1kpjurynt6sXjJcB/Fg5y/2kHbXQDuXuRAxreFy26h47Yg2aYLuT7GeJW1VSAFlRoOk/8RO
0m4QgCV7S+jc0dYffWjf+tkEU2D9wt+QXphs+HTDB4IEymYInfvY1S59pv5+jcAz/ViMCkttOmZx
AajEKL4q3/hZFcKJUlvPz0Pj1mFrqTwucpRLKW2mIVgXKiBVPq6Dzxh17P+Q43JJOGLFrpWu24XJ
8Oinl8Hp1aXzjfREgmhUB5tUE+U5JfYTVOwdmdT87GuxLKQujPrFKKSgCWZcv1+JrDOO85Dd7LGZ
YlHMHzha69fJT/9ZIHK038gCjMeUSe3h2UsW9wQTaRMUpDo1xmz+qIRL78Kt+2vqe9pjs3Z/auwk
PxLY6yjOwLaQjxrTs3vPvNoLE86UqNvkbzrp2cMKsWlXZPUAKHc91m7jPE/Syp/l4lxUIaybgVEr
nGrsNJNfvLCMc2oMlo/J5+YxVfHXUlQL2Ui0Z1cTc1sCtj4l5ZzdZpE/jsRwPjEUrGI1unJXDjZ0
ZU6MXikeHUM8+DKJipq30UrnObDH8TZCcT6YNpxF3S0/K6UZ19Vm4tYlvdwnTefv0AqQy5Knr32A
u8kvNqNXZBeN7uStAT/JGYbeGF9lHahrwbqTZu6wH9j5oAA7b0E21PtGuF0MuSqeyGe+GSWK1EDK
6jS5dnOD935eNDN5MqW4enrDksJOQpXt/5IljzRe/fnYW+sYfb/sphn2UDFNzL8ylAcY1X+UQ/ci
Cc04uAF9lqCk8Cwr/TExp3EzoS1ZigeJ+HRbqGyNkdG0j95SvfnYnuN1YLUuU0vtPYupIhr8+mNY
7mOexTAOFkc7U0vn9zRLtqCD+oO6R2BVk108KUd8CPPtHiL+OvrBn2akb+Yr3FMNPpDnkVCRRasQ
P0orPYjZ796bljcG3HOAtRoFTjq/0WNfimk/+PYNRweLitl1B0+f1MG7f4nruha3IJl4XyolALCr
i1sNdCT0M57yvOzSTbu2/oM3p19r+gOFTRAOqhtOGkP5R37lV1kxR+3cwEUfQR//+2VaI25ye++W
r0G2L5LOemB++MbMYzPjb765mS0uls5D/X2btQ1sd0s2n+hYrC2c5SZyGiWPz8GkWLVYRpFSivSW
a+pZlMv6SFJeftJaBhEwNCeNd18pt0PiMD+2bmvFRm4+kRF1N9Z4NpUP33i1WmLv3V+iAeTGERLd
LGraUCtH7WL50PfbfLOkKHJ6QXVaNIX1lIE8bK0+vyFXWE84DZiwlZV3ym3cpiPM5m1rz1MsjfJ5
IIywrRf9SVuZO2hEXdFomB+88Y8lOjqyUiOJBiS3z7/sWqbpK3k/2qUNEAZRzVjEEhkGW6+Wb7I5
ybYkQdDLyYftXFfj+0qdyu3iXi1OpYcc6dlNlMaL3+jeY0en8Vin/P2KbY8941hafXfJUej2yrAg
eguwtZU/3ia3AsFjjMu2nThd06JKuS/dN2hRNp7RY2N70I1pNCPPgpf4KGpH3pYutTDoA3lJ3V7e
1k4kUZI5nEvsZouW/aWh+3xh0hw1AczS3uYNOKyLQiVPQsznCj7Hya8Bgxi6/SbXObsK1TCmvN82
UkDE8hgzRlYRZBube5yWMqK3Svcx/sNFZ6EoPhw+0q5qurcClNcDMXokhnMrKALNH1xv46slP856
BQzStLpXtXpb/hUqAoDnHceqbm+Dy8IEUYLDgLm+ytyM8FKheKqVw9iAbRwsmAjNnr+prcMNc6cR
CWHqRyLZqL1lbpxG1hBzdAsSWfv5hXBuhg4sbmJV5qmRDI1LmY23NF1ANhEGt2tb+atdrenx/l1j
U0uulsnJTfIui4WgKezNgMGyDycfqYnsVQuZTsvYJDl9a/blPhGpuwNUSje7GPyPqdFvk7Ce+ylY
t1rtXfjn7PU5MPbN9MYZGuqAvcS1ndg4anMsA9YekaVE4hNnSfMJVVojCGIzDA68Osa0ceeav+oc
tf2IPek4L2tzLNcF3WoxE9RSk2+IxurIJ9gdhyCX+4A0SAKGmAJoC2ZTv5DEtsxePNVYxFoTS5Nb
N1rcF0tPZirRiIQlIOZdvcdiLAxEIgHnMsM9i8EfDpOtPgieTLbO8JYW7XJYtVEeNcfMt0u/fE62
ae9oDXyVQU+ba+4QAWZEP5bJE1mctB0XWq8g7PSSZ93+bdRGfkyMGtd/OzXH4H75/ilzsHdUIADD
wRQIi1V/ZB4p9WjqnP64aBloQFfSNNEtGeeGJekecllBBv/z0/dLvFnagcEDWb4Ds+Hy/11MJJsb
4QS/m9Qw9+kK6CFN1bFDOgKooJhiVdLjBxe31XFSG/f/p0zFcPz+SQyADmo9+0tbfoGAki3HNgs4
LXpeGlqB9UuNBU03Q583ixzQWdwv6v//1PiFR3B2vhP0eA6yfUInOwhrOnKLTEd9Gacjmgxmlyzv
seida1nb5q5viKnwU0JhWmXUx4wmwdG/f2zfL1Mqw3h1yJHLgzDJza+Ew+w8p3OMbQ3drUe0xT/3
hC0Qb3pDV4Xfr78vGOVulj2K7cokB0m5tYZSLtoadfeDHHHp+0I7L7iwwyBP7wAPvlm3wpyrO09K
qjKug1QPqRU59KWkNhhEpmFJRGKyPiQ1mbV2oX6qaj2jSMKLbC1PlPAMxv2c+UH+fWUm/JwR9xRp
Pjq0zOyMMBXNEH/fw/39TX+/05oJVdx5hFZoa5udGg94a9u1xK9Kdzh+X5q8GP/5ybKFtqulzS+y
mmM/pQSx3n/CCQd9jdlCuTeXdlvgOjgOo4itqfjTkFi7oV0SeR0Zr7a2Yjrq251mzIfeAOBZzELf
aPzZMbhfSpOOwX9fvv+sY0uIutS45B5bxvetvRTlPi3Vsu/rVT9p2DVOlp3JqNP9g92bNz+FKeVb
2HjXId+YNhxxuqF6nNrCPX5fEoufRJc8996gznQ2LlpLN18hSAode/nVZ2V2F4688kPcaAzU80m9
6jWzS2mbj1iWum3i++irnTVek1IcN4nwD+h8cPHUcx5nGvDJAExelBbIG5MVJswMZtprHty0y7EO
tmuEwfLTYbbJyAm3c8mYq0+DHyT3fDqiavdVqTOkkbhzENGiPWH0453R7HQQ7IwNMR6kJ01/huBe
FCEb5o6h24evH6NrS84qcE1BcPBY2CdS3XXcAkUZLgTqVuuz4bavjY8lwlqqgzv2e05jNBKIEwnn
vm24uTnpp0HzMYsG7THxuHoAOJZlgwb1Ey0mbzuV+ctscccCvrh3aWD0a82fTNWRzeK30b3jglIZ
jUFDJ6ht8HTX/a22ZbnV1+BEY37P+sMq3edkdfP8NPp4axZETNkoToymGSO50yGxRtDKqzPtlF89
pon/Y6idZ+koF2GsZ+yy1vvR+OZD0+rkbvjqmBeNYO7USzS8Mt8jTSkjizhrJvU1D2kiVGTkD2Dy
ecJGwEGBAl5Uls6tDvyBZAVW/SlxDiuq56ta031rOaxComZiSpGmB8607VaL4Q6L1dkyPL5FOaz7
RIn6APzS3oIqoy60vb1Av3nCSAVsIEES66ZWd5l1b36koPk91e/96HLK1Zrn0V8em7Te1cNwMFXi
b2BurVE2rS8YZTGgEFJGe+uXoyX2JUjVk9Q4u6Rt+ZLp8JhM7T7/7hAvK0kb3Y8GYxo2ploipv0o
mEw32fRljt8DWW8s7WCriXpHYdru+o5V3nJ+MXL9KaG+jkQBhEGnMSNMoPaboeOjgnjQgVAeKpGS
DmABKV3eKqlMaB1FGYsvlU3nQKtNyFMUomuH6FYrkO9UJF2N620sUb5h5SvJAVaVvFgCXXoZFFnY
ima7thrb8zJ8auV7WhA3XZWe+d55eX2s8V+QMFzOO9sfuu1qoj+ccjmeW/trytbhqvobfVTYV9VG
bwnj84IiKkuXbL6S2jpPplut05RuMe0wUbomhUO8nDAOtGrHcFHubfbrBn+Oc6rznGmipyK3WMYQ
FaVHNA/qGqxeuPV+a4i94rIbR5Bawa6p7Z2lyre8r1rgBvUHqr1HKdu4mYN8syLMi+Az7wy/SznG
5+CpxhRCWUrej3Sq93oMSbi49BMTw8Rh+l7fZ89WgTZ++IGJ+UXPGRqlK88hyhF6cntUGZ9mX78J
CtE61wX4K4vxhI50UN6l1U75QYTzZmqtc9/qC1L+7q8IgE4mNa3PJvmi5qqQQUnEA/aHX9+l7yao
JFFYf/vpD6StF2/i5rW8QcZMb1+tBE5WV/VH4Tl/Zg8REXjX+Yrvgt01wXvBaMLC5xBzDiG8fj2C
MGoBzhIt64EbQn1Anp7GdKdOKWXKytxapHQdSd3KoqCYyx3DBOwjMJ0yWB/uxi+n6oOnj8l8ScYE
SNwzhnuTtqD5kjvMAmvXBwXqki/mieqGwJt9rKFf2tbediZb4mnUBsQPfvnYmrGDpKkxfXVok2Te
al23xp2jGXudwIUXb7bwlyl+de+jenSXLm6T4lP1VybsOe9q1MMaoX60tHGikywzIRZfATzuBFoW
ezVPeXHH4dkam3X7yGEweWurYz+nzX6Z8bZwh0ZMDd5SJHgrZW3qsD86QZQYY8rfcAASiBvFYBVO
kpC7xCPqnP9Hrnd4Jxf0TxoYLW+pn/XB302eCUvdQZY/3M95Lf0pHmgackmYNX8DTpt7d2CqX3cL
QR3g3Xxt/iymsw+LINRrq4wMlthosZK/XeIh32NfBpgWep14z4P5o6iPSIK/kooHD/70dagzN3Lr
USO6PM2x/m+kyaazpA3NUuPJtD6JRkXd6mh9aDjajXWEsX25MtTwjgrMWuvQfYYjRtQfciFO5P9F
3ZnsxrK2WflWGIJE/Iq+mTCILiP7TPf2JORmO/q+jyHcAiPETTBBBQOu4a874knXUZ1TB6pKUBOQ
9rbsbW+nnRnN9613rWd9Rx095Lx0gdBWD4WSMkZsyEnlm2FVRNuKK0feKz2nnzLop05OzU0CgNkp
1PdoWl/hT/d+m5rXqVKAuK2SuWkP2kw4q6/b5j4e+m8pH32LCO6DcqPSbgUDmjeQRLc1ha28lC9x
q8ZHvdS9daoHkhWpSK6gfp3MKr7DVL/axQzjuG65P63hoNtQlE9a2wFs6Q69mr0VYf5slbgNtLT6
ZbY54l20QVG78BPtI/bh6HdukYqWo+n1tGkW5ZSV2a7W5vJsssWnYeWG1vpeZ+bZM35ChbjigJoe
EA0lTERickFycEPpVn0gYCpVdyIjJ/R3mKnCAIoemq9S09G+SNxjq4xzvkqH0WlY2VPANnlZXD42
GiMGdUgTW5cEAlGYrNFNNeD6c5HY4VR6Ss5Lquu57iTWchlHfIL60cCJ+Kh01d4oGw9a061R2YIg
wjnf4dUk+/ySykxnDYl9zdCS6FFwxU3AjbXw3pDbPWIuaUI1ROTHV5Vq7XnSwb/knDoMEYAErfdd
qyQeYbSnIi/tSdCwVKXfidDi1euSo2ot27TS3RytCA6OQFq2Hx4VaZfN4uuYd3sEqGSDpXNjjaN8
BiqK0zmnpo8QEyaozz62rsZQvLUDd/cmPklQYm5fIJMlyp7p70p9xbBGB7Ob7jEnatcaV0CIF25U
zGeGQq23IL459SQBhByzbKtL+CTzorfpbyXwPDNtqJh/wjzFOaS23Rv1Z5mdmRhSumR+qBtWsGOe
f9NqAIfaGu+Ebj0W3Iy/SFnbAhvPk7nqnxMzF5TilVxLlF7hWhzzTBUJgkNw7VyGoyMEdCpRyyy+
zDycHEYfZjGVQdoqzNjQbyws566sTk9hJi9QDz9NnNGWzLQBm85RMXJyIfprZFonteM+FhlhtR1r
RAHMxnSGHkFlLv5ipXu1i+7HVJpBKSeXdMr8OGn0Lb65hjSUn0vjC4HEHVQ/3FwJ5hGkztuutnGI
v0e2qOsRcHz6R5f4tTCLR/OzYmNt4XsPh3LDgcd14SzLLVB40waeTUFeFKebmQRC35o3DBIG7Vsn
BfZi2DH5KZ7qbtcO+RvYjtINsXDYxSR7UPprO4rSE4LBe6pTCZN2B1yxg03/0WrtxCn8lVkcWinR
a6neiNrwIlIlazMo+ZbTPPVqU7yMofplCPVDLuQbRWO3rmMoIfe2OnmkT06MxS+NwL6C5vDyYTol
KJ10d7hxxz/0TR9kDLu2EY7uiJZirKLKLhGHekutSkA/6uILJYtmmu4cqbEMnwyuZMPSjl1pFvVg
lPW7XEjRg3DFSUyVhy9JayHAGFO8Qf1iWZ9Gir/I4Z4b3yOIL9WbagORSH8FG1tvGkP9tshCa0Kt
4NuYC6QFCcmGOcddwUaNsBwvyVzepUrjDaKpnjPmi75CWz2HBFWhq4nlKhJEoMeFI/YLA5p8Yvc9
HsSKULOqy5jIWq7bIsZzqUF8NoSKn75VXTZ8PBcAXPEUBKImPul989WXITHcpOfeMgWY1UQns5r9
IEr3dTRfB1Pfa/XKXA3DtFDOFyEHzYiZKMUEmG6IVD0MLW2SyvK0pgWaitRvqJWF+W0MuS9O3G5y
cvDYQvxaGzjp0n5vKZHK9XHYmBVof9Vf6zzbiylrhTlazuI0PYDdxJCezqoTa9hZZ3xtPkaYvRBx
HZCX9MaeqpEyhnOFr9fO++IsmPIT7urFTjVmfuKIPZNhE4e5oNhrUW+6IrviNAaZCGV9GHIGS/lH
PlEZbbKJD6vJTULGVMZtGZNHxCRIQLQGZC/46nY6avDiCG8ZKsRh1kZgBB7LsL5rV0+mFisY6/Re
UKOXElfwJm/raxrKx04vqHCeo4+1f8dbUnvQg5/bkVKFhrIHMm2JnXSr7q7gkpwCzparQGmgtItD
Hwq/o61cbwZWL26KwWy3WMlM4SLvGTEwRXqrImeOqpacC9pPYjDoDwZJKIDhkFsIYXTue47BfRk/
j1KyHDFFIuFHCRucopDdWDY4NNdpy47Lus8yOm2AzlmOxIL13kjymIpRC279unK/HMaAUvVql0fs
0GojL7h5q/MulLVnpakYGfVhfWh0s2f0nMqeXGjRblhNL8mK8rRoS4hnqJ/Kk8yRaJj4S0bVICug
6wq+QhoHE9UCgkYXs0f0XHfndVQuDAmqoJ1T+jILyfTI0L4kGF2ZAHTZpZmaS1oV06E2snQjt6rC
Xp/ESS9jmM+T5RPXmc6lrWu5ZGoRwAGiW22GhaejWWGF3uYAEnJoJABSHUv0GdJKQlZS3XdK/BxJ
aXuYmSPSaEOsh2cp8hjgPk36rbbEkqYrGtd8VXPxoe0pdQnHW34vlEXGEhA/tBUbgig4tSqmx1W7
F9e55Oxs2EAhYIk9YyxDiU+5piF7lPKvFEvzmSEAZOihyGz0r3MxZuteqoxl//NeEqoRlrf8ZcJv
7wrrCJNEicq92Q4tG3yUtJlyhIPU6ZwacbQi+AlMTpb2IC65eZJvb/p5wfRjZTouPZHVkS4tbnbT
R+sIi7ddFJPFbVAcBpZWyVchJ+TH+f405KkvE1rHgf4zdloV/PDFUJT9LDO/QlbHMxUmsLEwi4rJ
cMN8pF7VJ1nAdusBIPuHXuk9E/Y89MVaru6lXqUVXogL1gn83gXPjZWWihfjNalWK9lYUfIZiVZz
nRrKk9jlPpWWOm3FphU9gh/y27QyeVzVkdkXsSHUKh3IqFoHOZ3mzLhbe61xDVQ0xTuGOGuBLMpv
WtRvBlpefhGeOxWAdsCu8U0plkjxR0jSNQ9p3liXtAWBCntxVBtU+qrzyspKKKjGYjFkn10lxegu
0E4bEcAlflnDN9nIuV3bnlsG7p+rRS6yM8zvPp2E3ZSXwi6epcjDsi+96zIbN11/GRRJ2C4xR5Up
ZowYJ/lbF/KrojI1oQzDdFDEr9A81+9bHqWuu4TddHhZhQLrqTysjHT06pLJLCt0bo4sInC4zZw1
TlxRSo55nIu+2LE1MqxzkWPkEccN1P/wmeUKTEpschmKBIw36anrBsEPYVvgolbfLfqjWJ1Ri9RV
5njgSVjYEXTi06CqViDjH3GVvjMvWC/2kkWEP00ixiGFSuagAuveAY+OZuVK8lrewC4lUbuaynXM
T0ujwCrgfLaFMJXg9kvwKlH/aNzBBiHI2FDbFBUln1bFsZbdkKVDUEVC+8BTDRBjzARMX2Ugj6n2
SDhqCqwybtyfD4l11MGQ5R9CK74NNzOrafGMyGScWG5DSLpLaJu60/W+uE/JU6CmmJKnYpXZhwMi
5Cg21lVU+R9jaB71SrauSTRbZ0uNnJ/P/bwRBAxcBK0bh7H4W9nl9bWj/SoitXBaZoKpmbg+4mnt
hzZ/n0r9mlvxOY7KwakFPQ0EhXy8TlTai2suHGXakpOIselnCllkITRPE9UlrHwmnIjLUcS9v6v6
QvWwA1F1PkzLSW6MFwLbz4DBQq8TXs0sj+/rDqtabmI3MxSoAbpumD7mM18SzfTu502Iv6Ys3q1k
aa5RqegbjDG80czqaVyy45S07UeC79iO69jy6rViPx4l57wxuRYwWtysumjuRVCW+HTyp9Rqhwub
eYqrINKzfb0oBtjoulp86YYWaAY6eaFBS+DYBrb90UBex4CZJNRh9inikZjLpnUXs2Li3q2EGYD0
rsp8u0gTYWzYvtHn7TRxdm+YGEEI1BWbQZbYdcfUUxHy0PcUh6JQ43EsGKM6bb0cwmGprmRCkAJN
Rg04v+pBc/sET2eJjZqN1q5Eu3BpEsJ5nusnfFP469LEy/SC0pRS9MVOxr9W0JQ1VBCeBNeyLNxM
yfg0CjERyLLw1CLpSZfWd7NpJo+VxA6ISwcTVCcaEOsh4zsViG68uya9oSCxKC12FGwAuJsVXm/N
FwmjkM67M4T1vObqXknrIEs5YyNMc2zQINrMSYAFDn6DWMBLp6fDyBloZ9ZtAdc58MotZ6jk0svH
h7kpScHn0j3NOzmUTRag+hiOAU2BAdmnyMlDbFx8tc4Vq2s26tgzEJB/hV0qnia8kszk3i3xhgHl
jmMXq3qp0zULJiW/pk1HzzqeynAWcqdYRgbqaKtpnmN/UUvN7yZfht92vbVIYMTz23X91IwFspGI
KMl8ysH43/qsATxAf5k7T9Ldmo6Jp2oMoaelaje3XFHP91uo7vFareKArXGmA1n2FbRzr2Ox4ckw
EtAKDTC/rPkCNcWCHJZK7nLqgdaOKtuwQOCCp6AmIcOp1M9x0I3qqSPhAE2fJ/WwxPWJC4mdxbOH
tW1xa731xiZsfDUKV5xMiEhFO4LpwOPELkUQPZClAt12THR6cblvudnYVf7O/qx1epHFDcXJKETq
SlOxheZfYxzkd20sN6c0lTBGXW0HXOp3idxcioLixqHWb/7q2/q+DncFtvyOpevxtmNrO7ZyBKzs
KDFWRqP4qTkfrXDunKnSuYeQyB9ASqvbomwZv8vUq4cNs/dlPoRSetZy7QExjw6dnEWbBfcyrc13
xgXmNuyVk2zO8latrLNAtKzOzThATYJfVogfq9K+8vwuttwOyUbVDKeK+vUQqxdFNvHr3S4JgzI+
s1LEMUKIGnh/IOPL3eQRcSthmj9HJe22nUjhWTkxfmKizBluHSy25mSjSy+0JImBNcv/viR7bBjC
rpFTaq7X2nIFQ7lmALI3opVVwQihOx4rSD2WpnqmgSo9NuwEIbawK0shra3jvGzoNg5ohyA9Ebbj
cF2r5d0a9dIWDBpPQi+tHwksDVerlnII3JBtI6MygyWOv02AVZGu6uexnPNtxLSYvrylClaqV726
kx8g5hgAdJwiMljwC80mS+vZjRcd0Z6mu1JkoibX9Dgh34rcpHwVRgT6KNxz3IuaaFwUZvsOjSuW
M48WO5u+ltzOkDGN1NCqh2nemlRuo9N/ga1iR63jXe/jJdDV9zkRyt0wjIdVHWwK/khv3FT4Jd3p
N0OIRm2FZ7G7dsuQ7eewxrbCz3ERsTkl0ZIGWPwZHtTsFRQzkAeBTglhvhNauNhqAfmmRRX3Mcg6
8sckIkIOFbU4+tQgNVrLA3u2F/wHPo3jxd6sWPmSCH6Smblt8hD1qJTAail5+lxzj/eyTGEIm5GG
w7Tzhl3jY0lpLu7LMythnFWyxhpbTO5MFCBODvXCKvqiIskJYqJtZ3IadpdhCqNzel9HTHvSWMJQ
3L304vASa5q1ZULmiaJBzYlxMBncDm3zq4shB3AN7e10IBAjqhvwc4Eg4Ea0suRLHua3EdgvG02v
mjkXrRIdM0e85xQvtnLB3E6LDYbmBWaLlb2cGo15QBHenQppDU2DxijLmn3VSPbh3L/OOboHYRCU
k3iTD/MvfSFTJTKXXfpH1JQvCR1RytZfTQEIwFg6lumMP5h9khShV/AOB6ctl+JXnL1N3K+dFcKB
Nd9coitcrPiUsuajqPBFn78giZ3qmtBHP7BQDOv2vFQZumut4drQUV0481Mdb62+omoM6YTym/FE
5PmbJHaPM9Fgx9CJWMVi+i6k5uw1Su+GKWKEtU6xO0aIhXLMBsIa9nMqjH7cJ4dIYREWLdku1SFv
G1wFmPoQsFHE8FANgz9VNF6GNG/KpOZB4FNxAxexFOQPLh9fQ74+i0pEPq27UzA0SPJ9jipA+Fq+
KOIKvX8wV4+2lWJczEA15u2qtqY7qwQzk8m61yUWkHoX7fUUv1Kqjb2vD81hHMJdn1cpm6Hum3XX
y1KiGI/SrHHr41ZRJA9MTM6UIKybfmblpIKBGgTDjwV0rRlspTcb5ZZaDB3JVgtxVHbbqccVvyJT
OeWSbXH1hRvOS6ePJ9CvAzMqTWUcCkKLHQ3CmNpa3basUi5GsgpOLmTGXjJFbbC5QP2jUdLUf3H5
cb+TCV9ISxAAi73qVrH8UocFq7joqEvdG0rLiVUAQfzenSLxA5eSj1WH86k1WD7yGrASV691q9w3
S+WIVvGWWj3YzFpQ7amdXyZ+SEHkoE7Krc6vzfB9He+kaFeYofkRh4SjMi3vYc6zAU+TpT6gdg7j
uNwLsW7eayVcaKXHqBgnfBiO4RTgEUY5un04a6aKr4tw7e0jMTaMu4ioJIwjp9aq4VHmWHswi2PN
aGJ2jGUzZLLykPBQj3GCsEoV2f3PR0RANhP9PNxwajY1clZeft5Ecol/Mwv32DfKi0pm89Ldz220
HIwSaXfVqtNPl+BtMSuxmeUT62raP/8WNj1z9iFnHZXMxl5RUnP/816Urux8m1439tXtjdGtaDbU
JruKkrOO+vmin8/8fM3PhwZBJz1cCIneaGhiXIv7OCRTUhT58eefft7TJJOh+M/H5iQxVqsW7lSh
9tvX/N2nf/8/oglorlYlzf/5mgaO6G//W7o9Sl/F6TH3fv/6n6/SSzbXSsi1/FaimEZEAGLiRLcP
hhvNFVmHDoMVPaEXEoOdKjNKYcIULHI0GHM+X2I8kvcwRiiOT+IXhYXlNpLGltsxX6XqlegI1OWS
auazBqTSTDV4vaL4xBFBaWeqK7u4npVdObSzPScltyFJ2ag4W+acpVQHnM9prL2I36GMmGlJcsRp
ReEOs6vE/FWKSExF3UzbASRIuIylDdMh9eOopt/PKkwsBrGwG1MVQL5Isw9OE8KE5M8tgxEpsRdX
s1Dm5HDxhFidD0XskOXr+KAoGSfPbDyGFUUG6M+uy0dt11Iz5lqZAO4BRWCLs6YyZ8cSxHYnc/si
9/ka5SjBsknUkwHf7ueNMk8VZB6mQUGiTdBM+YTWW5S/yNZmBg3CgD15G4UGTwIpkI2ah9ui/6WF
eHFzCB9caF/69MlkygViJg8wD2EBaIHjKaHxoa7gvGDX5qcKDXjT6OuroGvpbeYUs304UM5E4kCB
s0CuCGJlRnvAuA6s63nSemPuQZrczHTTt2ZNH1mGLta2nmA1uy7LH6aU63KOS4LLnrEfFlzTWsNR
jkfvoc6i3az0BM3HZjdO2ve8gqucdSKWRegaN+hnR5gvmjAehvXwQZvnw0r0zxkya5c3rM2K4ciL
eZCL8UsQ6FqYQ49hZ7Ca+q6MKU6va/EbKAsBh1i+LsP3mueSLWN88GYx+hgbiGaiMt/J3b3QSjQe
JCveXrXzwuVdIzfgCjMFsrrxzYTRVuEzMJzl+STAekRxX7wpFVM0Ifk8ISy4XZqmTk7Uw1mr6bHA
vJLEh6g94Al+lKoQyz3EWnKZ0Za1mk50MC9xUh/HgefFWBLaZc5No34MY+Jy7Zm2UoywXGgW0Am2
UkjnT5JanRWeNTtdFcvL5vCF0StIrircLoI42WEm9jvgupeGhcQcCv2+YtrVNYm2S8IOD7zhKcwb
eXklGiRA4MLoKswBDyB2T0x8JjQKhOJhze4ji3s242+oZLVM8L7AhKd0xey3BTVRaZyNPvrxhZem
DyadRWeWla6EJdJL0j5kBS7vMKvQ07XM6rNuIPUKvRIwwqMDk0dtMsEHOe1S/4Tbx5IqztMLNcVg
RqEiECORuHbO3D4UKqTs+Xb0dY21M8X0FsfCaIj52J7NqXDDYd5DGX+hGeSWx5E5OKWtLkriVrAQ
vCpuBBVPW8TgJepn8lfiXJ25gWtdRXF3buZkJ6UteZgNfEUMff3ZtG72GcOy3IVSWopwOGnAvM9m
950w2HXqJsb5G8WPFpqf1ZeuxTXIZVSGrvfRsOlHp8AsOkzSdwtDd58X7Z4rF6wCKgrZ2QHCvO3U
QAlQKusZNczEvAVttUraVhvDh2UdrT3lRTWHvVTBf1EWuKiTzER7EW82ldxwlHIZ9pa+FVCnAou+
b5aQxhoHOPIP4sr0k3OecONK6TCxE3duc5fQHnSUlS06CaiVhMwEXCBgXVQ5PwS03xDpl7+DeP2J
2P6nD/9FbPZ/gHz/x0jwt5/m78Hw/28A3CUNhtnfV0z8rwD3/wy6/b/z93/8q3/91//017/523/P
+//t3/yR4/7zHf6O4y5Jyl90UVEorFckRTV02HbTrxvH/fYZQGQGGXFRpAxP4VF/47jL8l9kSRUN
ENqKRH+FCqbsN4o7n5JE3QTYqii6Dsxd/hdA3AUexVBNBfXuH3LQomw22Uc04x4uJjviE/bex1lh
zZb09gQEFE0yfIYQOu171kuW8vqHZ+y3I+uPpRx/wqH//rg3XOUfcJQgd7pe7qpxf6NzDjukInGq
TmX0KMWk/xvZOWt9i2ekdnViap0xE+rdoX4M6h3D0pwvEHPT0ddfIjO/IS9BN9ROpZ+nvLYnFVy2
VSFhvg7sO8sIJ/lqL/PHP/2zy+YN4vk78u73H/5PmEJknbFg0z8S4dzO4q9U+8iTN0nx1AXWavmq
zX5Tf5bStzGfxk9JD+LIXaeLmC5cAk/YIiZwF0Z+El6TDz4qFtYC1F/JB0k+HHtUCKxS2WNmEXQs
fAbBtIVNpFu7yJt3oHu+M2znWDDibRV0QXksCaTaqa36otv47WYJQg+Lvdt5g0cSxmXueljtxEbs
90w3cQQHPJpXngX7gwG4zb0RuNMhpdTb6VWvCp+B6jsAsOT8QZ5o2AvShp7DV+z8ef5YzruCKljl
MYO3Ql5twrbC5DbrBvu24lyYR5LoGSEb+Gbkj4q75Lu3Trfx8Da2lpzr2G7uBMUxuoChaF/xx9c6
0Q/DU0+INEPk5Ctu0suZeFgVsnEM8vaBB2Qt17eSyywJHdbHv6s2h6k4qf0Ts6JsCRQtkOpAjwNJ
DebxwhDWjDB+b8Rxq4xferW4TKAZGBaVn/EHZ4a23MUTtRcpnDa7CETVqz9id3jsFBj8d/F61I65
5uOGU73ccnGDTg6aXu2BlemfBPWocwftF1dtz1br80fCT47pHJbVzJ7odYKhJ6Pgvquf4ueAl4jx
PDt83Zwh/gg281O+GwcMgGrDCRHD68bRP6vwbH6ocf5abjqe2I47whzQefoyy73fWNLzhC1CpPc7
3CzdQ1c0zoram+ESCdUYjQVgzzEZXKnaF/S6LgnDHWopnZYiEpfnKWb/6QrctqBqGm6cs6bZY/dQ
iLu4rEBYKxegcbbJ8jQsOGgy0vJkEZ463Ki+7I9et1W8fJc/MnTZab7lIxx7lquHDrer7KNMTv/0
KfanNoffz7AbKPQPl4dZl4q4N9EDhPv8Eu5IjAZUOZ20I3uD03wqd+VRuhT7f+bR/iFI/PdH+xNX
M51bRRUzHq08DE/Nqb2QNnmL76ON5qWn9lS8Lvel1x7NU/V/+4g3fPAffj95MXKkD3PYS2coJjv9
iZjxBmzGUT+YZ22Xn8SDHuAwPykP/8zvKP6wvP93V60/IS9H5gHSLGnDXmFZ6jDmR7roOlt6tk5k
ebb6Ln+YK5tBcfFEw9i2CXCz+VnAKbBr/WHHv/nsY7fdjlXSp+KPh/bSnzFB79lRIwJCUu+CODz2
wCwZqiQu5lIyL5KtosdnTiR7+BfINiaiTdGBgdmezk0G/sCqGBEcMQwOH1LpTNeEAIlsW4ON33Ag
eeqRwbVXg5GXczhV/pWGSlrwhmWLkqe91Ad5Q4yhmQ/9eIXDJTZ+3W80PZBImpwsqBvdIcdtwjAK
oMj3UroCv/YThczLN74LbD6gfPRvILsMejFHX8Ujw0+NQM17c9ecrP0DBKICJ6StoRZXTnbs6X2w
IYIML1QNLJdFsEO/QINCA+IhtzzAeWUlalse+WY4udpGTcntOiqXktw1+mCIfJN5SrEbml8WV9+q
/rZesu4zr1975UkuvyNx2xqBmQbzp3yc9sJrJjha6kqqC2OLQEEUYCBtf4kf6RHAynen2Wrutp9Y
Ol4nwx5TIkh28TFfxOtTQpiv2s/ZG3Q/RgZUEdCzxTsDHHrUwzwQ9ds7de9xQHTfxmCvn8mJkWkQ
Bc2T0lwJVnAfURxeJCvo9mALGC4963finXjNt/GD8jJ46Cp+zCmZH6tgcFpOot79gujk6n7mRmfr
wrMvTVwefQZX7NhHjhXZrbn2Jna/VVw4aZsy0I6tBxHRWX35OgFkckxPseG9n6rGwVB1GP3Zt87i
d3zZRy5EOwd9ydZsnIk2E/Vt/tJ41nl4QhHmFZZclHycJEduelvDC/3ENrGl2vWWeaKzdBz8Lndu
MGzPyxl3wBukzR6WNDaY5anjPIiAQoI2x30t4tMtP8Rf1r65q1/bVw6Chj+Zx7CBqCeJWjR11ePw
1LwWB6cTfYu07nnJY77XBcE3x61ZbvoHCKlOfJZuHoBHAkv8V74BDkaSB9IdoxwoaspVvJgEQcs7
zfSVO7Y81/Y9PWnX5gUW9dk8kPHwC4+EoddQCc123U7d1X7QHRIEd8KL4WuH25MpOLET7t76rcVX
pz7hVbf0gS0cDae2XyVH94cH3e83sbcEjf86O5+zZ/rLIfvC5EZH/XtyyU/h/fAy4p/kV0ILvWQ7
1OrbdwM/s1t33LNc1BE85++ZsukJfJd4vly25t3kSR8SxkZXZIiJ9WvPvIEopepx4xcbh9E37gx9
ueO4m7kHJ14JTZbDy7b80h/3nG3qV0pb6Ito2QZuEvxzrBQdqcS6SbbC7+7rox6647LJOGVdYVMd
OBOZ2KLXAA6c7eygecIpuibCU/Vm+P1hTADsOkXhTt8TqgAaPge+fBTGDQXfjEMTBYe3L6Mod072
pnpRgBDmw5Zz9K30LD0rAfGiLWKuCQd9K/nDad0Op+ak74onYc+u+Tp+yhjF2qCLHcjdnJEY02OO
5MYRaIH5pBajuDJriTDbVnYJXcV0o3wLIxY7XDK64FzMbH/DEQ9uN181JaBQZO0v5BdX0WlkmPoa
paGuDJifOM7irdiivGne1c/lPePufX/osl1VP8nSa218WBkwi2fjhS5LTCJG0PQMClBoxcruHqLl
GwGoTL30Mb/mc//QlfmHUVYec9kKvhq7V36OID1iimCBGtuzbnrES3FYoi7HX8LL+DBerOcxr8k9
NM1bJXcHw/J1nEJCJoMYgloB75wA/S/z1biTL+JlOTPiYK5zs5iHn/179NrfjdfopZku+dRvRH30
ZPbyc+0itvYVDctNE+Q9ZeVvUY6Dkbk3y3xwnjGYy0cVFEe2xfmWsIRq70ohcvp781f/hbmKVXMC
E3s8DKf+rL7q0BKCYXlRBX1rMJ3vmDhK8EYXrhEzONv3JDmP4yYat5Yc5JGv3lVfabgfy4AKqfre
fBLHj6z7WqSt8FI89S/qVeSIGzW7qTpWbzsdLNyHPLgKo3yeH07xCl4AxNzxaaUbu/STGrsjzyGr
zxoNbJzh/zYEe6Oj1X0p+LkzV63demJ87zTKNn6s89GrGtXun1XXOGoAHRY74bLNRVZzqADUrbsC
ylyIof3SSH6tnMGssTNCk2Blmdn6AajmubkPfSYG8ZMWO0PrMmTDpFMuTr0QH8XXzlLPWyYbZ8bM
QhRD9rgXmZ8X3qR68/i4FhxhiSO+cnfjVwsPqmtdw8/oK0bua/m2dXlZilcd+SIefPqBhIWEqa+R
BjJcVpkTNc40DsIZ4wKh2MUvDGRxt9GYtFtXjVYbesen22uafjOIyi7yARgVxx5A0vYdF1ceHgr1
w8JDzQZQ23bmjr2d1BKHAe/HGMEC1tM7+WwXNaZmJ6xcTcKzsJ/zDymm+4tB1aAXeKudOHsq5g7Z
5ysJH7htGixgel84L09cG69k2jrOemGvDNCzT9lV9ZK77F071y9K9Za/MHmvnpN7VLpH8Bi21D+B
La62hHzvpLcL1ySvd+rHxK0ar27YacUAqhEnK+Q9FDQunA7j36VzcSmZEx4HYuE3S7P0PKQotsTP
xZFWFQDMzrphHnWh3ilfguUjqq7y/Q0cw8g3ZnsylQ/Dfcx3623zWTqKD81F5ma2gg3z2HXMMAYX
e75OnwoIUaaAtd0k2MW3K+l5Z/A5ILPPytNAxDnqs/Fg+t0lh4m5IWEcsk3o7ey+fzNDOyHZhwe+
3hvqQ1sTuneAiRiFN7hZF6RB4TYfamHnj6SYQBDel9f8l1A585EjPEJdZx2GW+4j+U4P8yvd7CUI
vMf4kD2HJwRvlHUGZVIUUL62fjXPFmuyyFnq28JGloOGsQv+Gm7fNH744h0vsyki7zn/NlnMJoW7
O+JeZrwocDESByXQzfTKhNJRHxnacgfIftFsbQ14RU9pdxR0nOK79uYiZ1rMfJVVDiAhzGiYd+CM
i+K0qVvBVoVXCf5MnnvTUBxzdQFIaFvSy4ToPVffP8vv/yMp7R/tMPyjAvbvTu9jUn5X/x/0HOps
JP4Jlew//vW//vVv/vpf/vY/oI/9zR/Fsdv/+63jUPmLSkWKbliKLMmIXX+vjalUFRoKXX5sAH/T
xCT5LwbCFxVKDPv+J3Vnshw5kkXXL0IbHHDAgW0MQMycmUluYGQyE/M8Y6WVtvoH/ZH+SAesNqm7
TdZSL2VWnV1kJRkRGBz+3rv3XNCcOr/m7z0xQeyh7pIDpUxH2d+dtP8g2PCfE1PQigoM8qZpSrrn
0jLlv7TGRN4EEHuRcjqaTVYNCMZw4l9KG6ZANCIatg7/cGD+D80w45+TJv7+igoxi2PoQBfsf6l6
10Zf4lhU7C7cTVSL2B+HPgE31yd/EBbFTMjZKypuxsZAybtGf+Tg4gcNU8pYho+YkwzuJyxOy0SB
L2Z/CVcvxkx9LkKe+rW5+fdveX1H/7uWXN+xYvxg0n0UFtkU6l86YY6O8y0tR96Nq25mLm8YsW8T
7+DfvwzRsP/yQpKX0k2L82oIV/CS/1wwt2RuR0ZDzygtiGntmWLubb8PtJdOJuwe12EJ2GdrOxgJ
TJpL3oJ9GVWP9DkpT/AWUOrNybYzsy+GJbQ4ouDkEkoMNgSrGX4QpJyzm25dHUjVzJ6njMr8EOS+
LJp2343NJbdq8BFY/XKmWArxzrHoH6yGKPZ5gAdUmb1fS83ZKreDnGGQ8qThm+i1sgQG82ZEa/vH
ZEOI6tg3imUkJIaRXGF0JzkWNTJY9kdllibXsOZRH5WxX4+4UwDlYfULkl/j3Ig9QQMI58mMaO36
fc5XR3SqsYSlUeslAdpuE55G3Jg2j4bSw7sPLbla4e0OG8lUPybL7CCDs4/M5aZtQ2TyPnEQ2DmF
CH4BsgIQlD7kHZ/FHeZ3WyDNssqQyCjj4pbmFtsyKYyi07b9EDC0cnXJjpZ8AU1HDhTi6oSrgzou
QuyVSAr9whDJrlDMMdsFFNCQvfZd8d7NCSYqtFYb3cG/ESU2+PP8E5bJfdE24ZEglnNsyEMOxg6T
QYSXrv6Vo/LybHCGFLcankxSvNI6NXxHz4NrQXb8RqNZPKGc2KMFZ5cCiAEGXMsWwqpukn1EWSM8
6nvLvOK2RwQQaAAozdcwsD5ckX3pIAjwlN93q/icka516KWOtb9kCl61SBxiBfbVenSMxAdWq71F
tXZI1GICfjIoJpNZ+KlGmp6uFYegDDd4abQHpBnErkSSbkuXhm+ZhvnSDNz82M6G9jMUDI6FE7xi
I7HPtos5zVr/mqVJpF5pa10KACAvBBbsSd4N35D9QWEykZF8/3iSue86IWwPumVa92nRf35/O+t7
ndWjmQ7fr2nDk2gw+10bmc9cK+m46ZDm29NIITyj/xdpsm/q+muO0ebgQmCL1ZWI6axbmQOycR3W
mHqZnjur/mEG4d7U8K0mmjHtF/vOGuiPkkPTbWqrfK7m5ZXJVK6FfpMi3jYI/mN9Ysebx8657UN2
seuyFnF4DTf5ExIvV5b5U4PUHr0NoWywvnC4ULwHWI2JNtJfjXVV4wh6DUnYOajnTaDFf5zJIl2s
otOKuHyDhU2xNLAhCyhReTkXlfDWysM/QGBJhUjNnQOUBEF8x6+PFkASuMs3eDb+hHlBY8jhg5Ll
ifFi187CPGFqzNFTdli8RYsRqtFpAtgIlZrBOsw25Zs+efHCljslr5gFhYnE99HqKvlEtGYD0563
HTjxR1l0xGxxDFGlVp7ljCidakno2dZSa3HNm8TRSps2V6/fxzqN7VufYvNDwY4MP/6zfl5XHK2I
W4bcchP0NJuqRD2Y5cBrs9x+vzS6du7ybGx32O6whq+lVIO4UgHomBs8zy2RNCZspA25pn8dxQYd
6dZl5ohAhe8n3WfVab+/3+1f36iQShetxgafkhFSSOH0f+pCwXO0b4ngoMmG0zzp86tMg1cpqIrX
814u1vcDssVReuC6pibjuDXThcMOvMlc32ikv2ZK3El7eKkm/ehASN59n4yyfgmr4J1P8xlavbMz
F4oKIGDZLg204zKB8mHp+zVNpbPeyhfDnEOIhVy8lUVZZ+vV1h1Rc1WS69TJB2OLc3TkSw3MICe7
tnkOFuulncmq8tyEa0LYvGu0cWdnFsXeWS9506bb0IMGEuodkdtHCi57p2nUFBq+ns4GjxNLEgXk
GCP11fJ7Pcu5bCNe1OjVNYrxcERs5Ed9dHalX2JZPadAaoxg6Pw0oxIuuVumwn6m0F6fnyC5Xy1n
+mGnNMCK1svRXm2yHUEX8mAT3s4w5LFfzdMiJhRyyJsHNZFUW8V3S9ugCMouQ4MnWcsupRLWIQXq
uhNL2KAlMt/G3BkOoBqAaaNEtzVxWvmNA8JcH/42OjByApGF8XGm7E8FPgHcOXrmURwYarMZycJh
V+LBSqva8sLKOrEIVN7UcBS+D3FUGV/ZOAJGgTw95JTUDpdd0QxvaPsvSdzW1DpcuhFi6Q1pLQve
y11gmYM/TX6vcZmFI3ru4EWiVdpYLQoy8unwuiAF7GcepxHGwtrUGJKQlgqI+/i9kAQ2q4nhDD9L
DRGIGz1+/5bvlwMQjsECwum6AnSpdZOCSwHDdRw7mDvtVew0cv4JGqk3Gr7DiD5XWsF1xUQWIyjr
P4v0Baypl8Kd361Zcz6uc18A0t0sRbIdSiQrmqxpKJBvU1Wo0UV+V84TvZ0QQ37a/3JEzFOmix6/
v4uabydLXd/Pi0IJkTEi09XPbGE1YfqGMNTYSbj1MHQgACW0jNdlsgx1fdcRkDg2tesDBrEOYzZ6
YzXASURQMmFnJExpfE8arMytu4rnOfIaBDoQZRRU2Ei9HIEwCnXqzAomI9rMeV/kyNTbsP+Fbbb3
lGWTRq2/26kWPpHfeZxUW570BBxyCS3Vm8L7urk1BSFj3TpVM0RD57NziIxiqxp+2/INqnhAQnQC
DQfG29oRmoxt0tOeHyFyE0c3xH6gZqoxqryelXBnwJ7eOrZzV7WZe+nfx6D8Qaj5tqt17Nh5uB9N
/gIYM7AINo0La651vyc6tGyX5E5gPsBkI0959Bt1GVdFPfhssBgOK/SRGhsopCYMj5z1GdAOjzbi
JKaGKDpVNrKIoC/H/MGpWI/698Kl1vusFNmvyZX360IMcwqR1boMLhXOLSC8tfsRlEydI4LyaCQ2
4yZd/44hhLb9XuIFATztMLqHHolx2RA9iTh8Xej5+EakPfeDwXQAAfIeD9VKsg+PjaSKFkZ9zfUW
YmdPhECecWGvT4xEL37ia0xxMxhAO6Y3afKc5L3TwOFtaWLeaEZoed+P5dmgjeRyeN3eAGMfZwda
co9hTCSVymLh1307PjkB2rY5yD/UIscn2cY0m0UACZzNqBTbPmreFtiktC4jML0wydlT0qbJzMm+
xCbRNbnR/mARZ+RSW8euHY4osr2usJqrCdOPtDAsSQB+oLh0b/jcfTt8HAfai2ETkXHKZLeZppc6
UpZvdyA0sqLcwrvSse3mKH02Bo+E0KIxUJPPaFXBV2+AuJxwBTtEbGfRfEfRqG3dxa+DVp2a3OSZ
P9NxrMMDqHyeGL3NH6I59631ZNaFvg07Ep1FH5HCmeKykOxhSaVKvF4zaYfb/bRNBUI+FXmIEMmr
FURFPVtsfj01AByxcZNqC+kmBLurcxNfO6RKez0MblFTvWlOaPqG4smgXEq2AMR7ZJigXXquZlcW
O6I80CezcB1Tig/VgTko5/kx0NNDBO12XL3lQQjoNAPzYVpdtyvL1HOnaHjuDFwm6e/FGnNMl1y6
UZzt2XtBxDR1yiEVXnXIAjtSj7Mnt49/8kmHXYi8ny7ftAvGhr8zIplcCA9rmdWMirG1Xa1I6Wa8
BTxK9k5pO48COUVmVduCTDZPN6IF2tngY53Y2hbJSTAHT3a7rjdhLLaNrqLbqDJ1BRFDng48WUc6
9XVJbc+e3PeeHN6jaxvF0ek58Ca6+zDx+4a4CnsADqGMheoA5vbjOLOsLk0M2hZsDj2irDi6Lhuf
QU3FScyMaOAGTLsBnPEx66TlCZtxY8412upm/ObG8gd88T8TkW53crlRNQmcr3qzCSUlFdZVNHIl
I3Zhxhospu4PSs3Hwk4PdkaoUduav0fMcPciGp+0BJxSRMtTkK+H6N9mftmatC8xbHiamSp8sWN9
0tRPd93Wg6KhoewI54kF74wL292W+mJCpk6OSzobN5ZnP176G5sUezfYgfCCHn1nAJcK3sROGPRh
IceYrOrgIgqQyzLPpwsBQ7Y3S6BxFPbXJDXn56T+lZDcs+mk+zCUvXt1/QDP3zYaJ6IJGlS6YBju
JVI6L87JUF2SYMd15AfC7A5KgD1aRo2RI8jdPGXfUKOJzIPSooPuageLJgMNw+6o11oEhS14tefU
Oep5XdyPsN6zQl10RLGbwSGaeBDJmxZo+VkEeKnQepeIhMY7WY3Y4bvpiIS/vxvWP0zQqCd7QgiP
iZqiuTWolQKb3BpyiJZWkVZeDSfpdmyrhh73jexPzsgQFwKzTWbsGrRlpMd2xX2Liq344oZ03Kfp
LDJwNLAnBjqtE+Q9XFvnASALhsQObbBeiTNiQR3wTI50OBDU3tbPvA6vjQWAAwrtZpi12zhmrJbj
qxlyEwqHxsqCW70UEwbi4RIBnOQudw5JGD5W7opMVIsgIIM8mbr90zZ0pVtsAJj0RVoHXplN13ap
beSWDJbngvZmN/DccYuX727If9REfC5z/vnX7uA/dRD/3/qM/x/p8QyTrtC/6TT+d3qM/+V//FeU
eP/tH/uM3z/290aj/JtjSpfmoNRNR3csQkz/EuEZ1t9sWMC669iYkP6S5/294ShXpZ1lmUrSBsQp
5dC2+3vD0bT+5ghqM9d26FD+B71Ga22U/UMjzaDFSetSOrqOkhZR+7/0t6qmQzZskuHToHrxyauE
z92pEwYnmuoq1rt9XKXVR2sNCewKt1K7bpAUOwMkO7zjobck+vAkzbCCiaIT9/lSxrdILs0lhlhx
cqyK2q8BdH3SU7ZGQk8/jUlKhNmEyVAAwhiNvhoHaetGtGNBLTuwwZ2C6knP+33rzBSTC11HxR1+
36hwvkY9y7Cei8gzB3fyo856+P6PATv9LF/WgqT+M2LGZgxLbE4NMZqcoOQ8p8ZwmF3LYT6h9m7Y
6Fc3LgxPSwLTY6/7WYzp/yWN29DlP0v1FMcXwxqdZUHT2LXpH/9z/zDtW+zjtTVs84JUB3tiGkB/
Jbg1hhHcTDSQe9GQ0Kr142dskRMqBtt4iYbxsxMdu1E7ezI6ZPXNGEf3ldMWPsAO5wzPk6DiQsQ8
B9KMiHs0fOsPkkQhn1ltCNRGTmm8OsyszvEUgA9xY/OHjCYA4039UM3ILKcJhTkHi8Hk+rPfX+Zu
0R7L1mulMz0QEhPus3Ja/43d0RLoRH+l8ckWbv2cVq8jTuFtvMZ6Cp4AT7JK82PYsuFY0zlwgNDJ
aKei+gGqNgXSEowbMkzohRiiPLrLoB/cjjEjW4rp1Zyj2JudzPTk3Nsv0OQmGByXCHVPj4T1ZlOY
3SKrhY1VSJQW+N9tT6escnCB4UnAbVZa66+FWfYzrp2TQf0eWXZ8ZJvNZL7k5Ppl3ZS5N0p2nGQl
gkUYB/IXqUxH04hP31+WwXTX4El8MKOVHmNOxW6odO1aQx8hCSBf3ge3pZdSp1xrbXSIpIt1yixL
P1yFc3zYBc7ljeS3Y+F02MFVxHltMgrLFqUKLObVxUFcZT3HDCv76C2RDaCSrLP3FgXRm6b3hyLC
tbQjsC/NPGPQUcVKb7Tm9hznVFSU2OPOxvHZsje7ycYK7vWawS/OgWveu2+VOQ2QG9mbCjBz0AsW
q6XccwVmt5j9Gmrg0/epXKRNgjrjBQBj2m/2Qy+JDi+8nqZDrDp1NTVTXScxPRk0x307sKzz9x+A
k6ptviobBUJTGSUpqbU1m+4otC5j71l1JW85JHWiGLOdWa2m3S7rkHiiEYTDg7+YOTOKnTYk8mC+
FJHp4MVyFRrUyPJjxPWIZhP5KKXjTaOq776/0rIhOk7s9jbEGrS+DAgh0Uci+WrAIZvFnao3q4e9
p+o8ujaZeQs19w28dXP7jkOfekWokJbdBl0JXDPlyAj6F2VDe1dmC555s7q2qLkSyt1rL9r84OY4
RGgboJ4YXXujZC8vYWR9scczz6Wd4QHO9SuhWAcjSOC9yOEpF+EKj6mOQ9Z8GRUWmlg09jYD+Hc3
h/Wj46Qf9WSre83hTUz2PLyHJM1bKfsCq6yvVV12jwwinOPCFLGYfysMoFbtRk9y6XTCEJR9GQb3
ZVBu85q0KvasFdTWjEbk54n7NNYmMbJN9QIF8DFoHMbYQ3l11j9ACsxnSatZrbFglcuwk/YGmxyH
ca1JcxAWeqnu7QmM82TZhCH18N9bOR2MSC0nW5bqCldxBJKDT6jopuBWJY24RQhI1y9iUIKkTAzX
xg4UzfrZABFVFbR7+YVJQ4REEmJIbFhA6OdH81EvRPhcWRzowoptrC56f5nK6d3RQ/d+yHpFr2Ny
fPw0zj0PGvceeQY0s2pCWvy/vhdmA+owI6aMWf+KicF9M422PA8B/lVqIfa4Y1E8awMo/GBZjbgp
+Qz4RNQ9HWnv+z9moL78cm02lnHPPGFMs/cFYuJf//bX9yZN3wJ/0G+WXni9Fbd/OjOGcaYUaXbY
dhsML4e/VmS3ZUagNbSpIZn0b3lW7kfbGX23MWavjhPzBeahOCbxgiQ2SzUowU31CKOVIM+lz/3O
CunphtBjS5bLbWg7PyK80nvyWYlAyui/bSaZIHILyE78/qMfizcn6KzTFNvmvmeSbrbaYxc6N/Se
+9GVL1rnAldz6pehxe2xhjxVy0+YJg+MS6554G5tB/2w6E5zFsH8IdtTEhNTv9aieBRw+1y55j7w
rdb2F4Y+MwDerNAPQ1NuYhJKlcEuX0Oqlb13wwIHNvtRurQ8CxfafkIhajeHfjI8N8SqZNr7OW1O
GhV77n7ARPbAn3jrr/oe26AyF6NC1xbuLbLsE1NugMpgmhVbysPdjH/d0NDFhMq3rVUvbvLEYqKW
scKX82nkMaCP+bGJ84fAJvjCjhkCBDvwcpSmmvtAzXcMLDo44aYbrTuWU+AKyu+xYKk+wEsHhrZS
j1kovSwYr/jvDxVYLrpd+YTIM1Y8L+erQHdlkDU0hQGtePRxEZ0eoGJEaTZR5HdleCDNc5867R6j
5z5FhNpH42XI3PN6ENcDsZD3Yabltu9z7Pu4BRTuXJw2yDxLBebhDZCiZ0ww8ZetHb/qpnYsmLqx
c9jGcb5XdelHosKVT6N5zT1m4cpyx8tSBLMgZcEfUA1fpBb5JqKtLpF+jG5mxQVla4qeOZ3N0dlU
Vo2wPjxWs0lXYoLOLa/LJO8CrTq2U7vX6/TVBuaIT54yA6O7juSVgRHk42MYkFs/yJ2oR4gjxKpj
TmI8/NqUzm1Ahaph68Wqt40Rcod1sU+IxXHN0mtr1B0oSQA0TNEeZ/3C4JKsorMzQYkIvggYPQ5c
LnkRMwAMtoSkbGy3OUgzfwB+vKfxzZq3kxOJqAhMW80h+XXxS8PwhKj3XUaHJlQPuJwRlzHPmCmY
leu8w/fc61xbuoItUa/AfZRlxgANhJidCEEevASri28tsvqugBit8cvZA4TKpd9JfRiNZzMcCM0E
N4JFzYGU7AzOY40wzBi9jA/2EQEXSTK4OU7ugRHYum71mYdsrCM44etrut286U340OBZp4CM8Ur6
AbLlMfzTZe177GDCa6ML+Yok2rn7YBfiLtCV9qsemSYV5cbB2DlAtderytcsbR/zqSIDzI2m3ceh
9ZqE7XX9LfFzsyT+EPRYZvFHs+PhysnUuuqFD3SoNr1r3XBUH7qw8NoEq7a2+pnpUA3DLk0MLwgJ
8au+6tY5REPj1fUIdVfSf4399XqO2/ladN0r/RCyxpb7zEig14OGoSGdtrjkctyC8abhMRqMrT+U
tr9+320IaHVKIuyMYw4Lqy/1awQjPulzz+KG7qtxI1G7mbAFJOlSJEqf1v9vdecST5KTtxYq17xw
jmDRr0EDeQ2KQFGmWzBV24ZTuZ7j1rrpFRwe2qBY8E+ivawnOYiz45BXPADbLSz+C9y5Q2qjTI+t
7zc3GnI3DegbmZTDvH5d18LcnW8lhUX7MxIGuXSx5ziYG1X+kOY44QzUaiPNQ68IS87DTH+KfalA
uth7s/hVsJ5lZ55uD5Ic7WZxj4ORXywnYRUj+VxptKytZzZt2GBG7pD0XqTDTrcxCpoIhwzz3rLQ
O6buT9NaTuaUnBf4fdPPxg33GGCv61noNOtBhPxGEhyXGrivmK8uDDnsgD8HSDjr/6yRHyvlvRbR
Jp4q7RcPWn8spreWbmJRFds2s2kyl/tc6AcHB0kX93csEshXAbfT8wGWQuexPU0O0btz4xlqgP0Q
HMPiwwStWpT2I+75eFeYdCfpDI5DcO0T7blMfRI30iq+kHTolzz1yAc+Zsgnmjk8EeS6n0k2Janp
sVJMMLBABggxq4ZRNpz0V2Bdx1SgsjPGg7GYtMKsN2uwr7kBRg3YF5N8J4e6zbYG/gfZGQmjBKSk
8fvSS+J8Ufh2o7Mf5/nFNV9aoiGDYDgzqqDU5WCOqvPxkNOLx71lm8bNidXW6nqOlf0zaYhxntKe
1tj01nH9MuODCXKYY1kBItNOqnWe2j6+jHj3i/DdbB+C0P1BHsPOcaI7u6ivTU3fSZSniNCa2S3O
gQFRgnDVt1wrXnQkBXELZFFvBp+5PT8tP0qBZ32Q17RfwGESvouKD+CafNaMiBVxOGQBoDx1gD+/
IGdGN0tY7AupyPtiln6U0vJvQqVImnW4SA36djE5rTpBKqH7m73+JcjGLyI03y3iEYcZqaHFtq41
uAs1IByghnSOsglGbpLpw2+DYVOt258AeyUJ1dUvKiOmT6ZXzZ3f5suDjOHraMUChl+iONd5ujwY
6QqRNeEKjsr+HKfgqZ1uk6wemAg8y769Dxrx2I+EXdvPoYMDNpL7tEII2kjm9vrw0270YjPVFWLt
rQCKx+SEvLW5+F0Vxnu5/JwX8apXJFINTfPe9eGlifSPuBx8G4KsubINkqC8aql67mADLXTcCSs7
UGb7TbvshaUf5tL8KFX4YXL6CkKeTdBIYdyiiNFOybJXXFTbXDPPg6p/wqwA80oa6Gjcorp5mmL3
Dc0U2gMANfFXTbhEU1leURH9zBOuocwuzdcULnMj3UdjTG5aCf/ZeSSPAKMKbowo+YIwdeqb4I+O
s8HVeLiWyb2FZWQaK+I1m1PJ9gzuD5EIPZsUQezNs6W3D4mYP4spv6tD99Fi/QOmfzQqEi4Umwf9
hT3uDvPmzhXdlxlTSgG1c0lS2iAR6bcmbGPjR+turI7NAzquSXCuS+utzAhfKo5GMv2Ik+pn7QyP
XDOvXVm9CY39+Ig9rsy+4DzfpBYO4CJx0nHjFzzhh4JqWsJQp4w4gITXteRsBO9itt971z41S/k1
thpI4mC5pWJGTQxGr6mx14/RDZ1qXMk78j8Szrf21a3yMvmFYsrAns9oa3aImsn0XyUI3U3QrT7L
0t1JzhSZZ88azpG5ii5dwGImwmvPRISN4wRheQYqvTTEAybulXg2tAC0nGNoSVAhdghAPgmvPMW4
haQNpDAdiBLq8NoBNjxnhnYCyS+hQhN5nktWWgowv1Lkj7rjrutQ6HyjY4kUIPW465iEOdzFKKha
SSs/5vZ3fywg1XSWmDi3DtU6HVn06TPXMUBUbD3XiJ7UeZtNc2cZJg9XvIpCfbhae19Ka4d+ZIf4
Zd8o59iKvasP3jL055JVfxAzLMPOJ0hy5w7E6khxGab6hx0OD1rhz5l5L3JibYJ3FbqQWjL20iCb
V215jnoc/BnQ7uYaT861Dh1j1wsGwbT/Dr3mrmPxChk6S+ei1+2m0jO4OfkY0gwstpPkW6qeWQgS
ehOsnZ4d1k882Ytt3eZQRyf7VwqdfxMkGNFTNiajYfiaZvrgwLZBzrxmnki6x8SKFj60QZCEsBhT
82pUijwav5yT+6WZHkijYdue9iCmnuRg+a4j7krdOZg5RONgRH+/9MSHL4AJyiMtjodOFQ8TxbsP
w26rBvEyiBbCNDdCUDCURgbcqP5MiAxPmUcDVjxQs9uCphxwQoWEXnGyahnshZZgbCJwN0iL9wCj
h0m1L+uREHkaP6wVHYEUiaYejJz46NI9W0X42MfDnUAM2bTNOQoNj+Bir9ZidgT6EXQoI4XXobfW
JJWLOyq/ytWPGhIYRbgXmSt+46Ws3BOB0zsrtfYCciMPIX2urnGGhU1apMBS8TBT8zq2xRtD071q
jI/SfGlCghfG6LhU4HuxyaXx3oURW6QKCd/gz2zoBblWrT09ZUSdTAbLD93Tn32MtKajrNLbs2gD
wNaVQVDIOvuIc0hBS7DvwAZUrO37YpQAQGm8DIt4o4h9cvp8uHQup7AuaAhooTfP6nGV5gmrpR6B
gw8eIEBwYUytP17SqY8AGFovziSYUDMZHPKbuyCW1yuDR80jnTUeswbJaOEdSiqvduynUCvvaO56
CcPsKHevalgpTMhjgj+S534+fzmwJ0GOn7h1cfUVxU0XmAim0XOL8VDpaB5m+0Gq0CurZp+wAVwC
jRzVwGvS8rrSuJqPUnNeJ6F7bY7Zs2x/g0nf64O5tVEyuHnIcwwASKOMDV1iL04gThVr9aVrl8Qp
fdmnR8Dru9JInpHmeiSJb13jqkHLBh19qaoYcWN5DDUBMRr5eoSvJ0/dTRxjTmNvqpsdYfWRTwaa
b8WxB3P5tXpo48+xynbTb9UMJDexVGDLsdzq0Cm4Eiw0bzJsD6OOWcWydoO+XGcZHEcH269R7aGk
NBrNeSQ5fuLajzHRZoVNcFds0eobVfhpk+2OEsbcl233pxHB45zHqHadH8WQ8nV1tIJ4b1riXgON
vhngL5eTTpUExW9mf5m2ju9M7WHSUYXUzp8UU9T6NCJHW1UkkuqvaTId3ApEZrCCowngC6I7ycgx
NR+r3vaNeP4dC+tmLsO5WXT6waUnI32XCOsentc5IFJjKLt7CzM6LLoLHcl7cm4okLjh9Oiy6KyM
RuVTCv3shl8ga47k6HlLiM8ICDTKZZo5zrZJ0s+hNYipy/fDUh8aR+0XGZ6yKru2otnbKqCFwaot
qnifl8YPzSDbJ2UD7VaXKEO1BEP4c1jLyeGb0OURPeThA9h9tN18iWxbh8CXlfANVxw3479QJ7Ya
gjtqzuBtjedoWvecxA5ZX311Zw5ym3HLZOY7PLNfk8PaaStJz+PVArwGCssPWctm6wstKgIu8o3r
4LyUyJ/kxNqPV9RYOMg53cslOxZN8TlaH2p6q/Rg1yj55YBpaRm/18O4oSvs5ZKgzzF5alcOWm2B
F8qkNy+07ENtQ0N9E2C8IC4GTGD3o2zdHWRSDEMuDQvQI64NZSpcANZipjTzZ02qU921KK8ETSwz
2HGR7cVw6ET/5Ebxyuq0rhV0V4i/O1ezyOs170d+q6K5zJ1KagFdb7iPJTg0a5vXxj3Js+QRPwf2
R2Gc+KeuFVN+eQgXnOOjNbxaSe6XJtKf0UUydSiQY5V5dJx1wqLTGC6kxuBeTjuJ5zaxlgebvOAm
cg+xtpziLjh32XhdsmBPv/C9Hhy5ac3iT6C7DJTn4SwXFx7g8rpMyeqecXwe0adsiqptiAu3dE/9
sG6lSTy1MgrbGjKyw3aE4JvWuKQYNDX2uAE+j4jm6WiTCps0T11HSpFjnRzuobIULEHRqdXDQ+yS
WAWLOVTCB/h/0q3sQa5wrKpI4RUkOxjy+KRQGRTBml1THlOgUI1ToNzGJx0VoF0IzEv2bgdunK3N
fUo3QIn2JnKDZghpGgJjmPE51Qq5dkhk1PScr9s25c4fdT/t0t58XJzoTBub3MTfNaWyTKI3ske2
cxAQDqAo8ttjXtPdzRKxZRB3MGRJKKo/1q3fAw1twFLa7nMIAZG9/EcxBhcr0m4MR/xh/pTHlkJi
m9nwDrTlsZGB51bVTZ9x/KW/+xGMASJeBWI2I59nqih06fbIwXkhK27eBOYhH6KtOYwe2fQJcKKl
winbmpd4QNelEnsbwBVvHK72RW4FnHQ1aCRLU/vJhkyvKL80g/vO5N2BZSk68hIzDcEoXCDF8HIg
Txi5Y31tm7t2cY5jw0vUScHK95TSDoyZFO1dTKBtjggEIW2kz36hh0cyHDeIxrZxgqDIOUsdRjwq
RWF4ER0Bi4Zm1RArsbFjgxyO+ExhsQ1ZgBD5eZhFDktV7lWPT8jJJoQK7r3GrSWSiT04qLvQhoHd
n6h2DyRCbPtRu08MNqkFwzOruhqKcDmARDwN95q+7JzqaUZoa8tupTPuVP+oN/s0vrRJ+8sN1phl
wiqIL0CZf1HdOwKGZESFyNitJLZDWHv1Ky2/7J7SQ0fF8UABjySSBq8ebEmPcpxj7oQHvXjTxLOe
vOjpx8BHV1+B4d4vbrSD1cg+HmEd+kJXxEQ45b5ztJv5xFK86B2tRrVxGmZSxKHo6oOEzqfEVHu7
hnbGalfNGJ0jsLyQUQq/Cp/AXOInTfYUgXZ8RgKS4ygrCnUlHQUJ7EDvjxRMLGAXnot5m9BKWsUa
J8CGGD4byJXkx+B6i9RPxpX/k7Dz2JGbSbPoExFg0ATJbXpXWd5uCLmiJ4MR9E8/J9W96Pkx6Nkk
JEiQsjJJxmfuPfcMGusG99vKlEFp5zwkyP6td7SSUXzOPe+qhwUr/J+RqDuk+t1BzMHVDo4gWdm/
fWc5qlXPfAThtvDPKGbWAVo7Dyd2VXyBVIItYF2Z5t4CRJyu+yiraXvD/mkMrkyQMLFr5xQGB5GZ
o+QpUi7Y+6137bkXejEqgCpbj7b1M1TLQ7hcGL31mlQ4hlWxtcaGci2WnIW7vS/ZKOY1vrhFrAsp
d8hycRwUhE5bj2mZH0PBQqpi+nfDsDbrzume8oomj4BbXH7zemRkNwtqFxxr6NbWDsyQTAG/IoBn
L2EKunZChujEcKnpTg7IlJhJ3Tj40WE2i+BYgKSCpJVru3AJA9oWohUXiHni4ho8habuEFgSs5ze
Xm5hGo7fP8p8CNfVDWNbq0hfNDUDhalOSi7FObiv+ql7skoiGlR26KvFokxlnNmwcLlMukjPTpij
VvMpvcQo79A9Ex+agt9uJ01sADlc26agozWedY3qyL4EbEpYi8yUgW59bCcSU8zoXhh1vkdwVA9W
VnhX20vF3grMN2vL+YxqcaZXB7L697fatc2qgGBN1cef/n1pI/8r631yrIR+zEe/egisN8hyP9ni
+ed6cjYtUo/7vy/ZmMLQKogjq9FuwftJVhGpEO8kkaqNT4d/3xcX7u+QaVomLpHnePswhuJP80Ne
WG5i+0m0mIpy3LnbcJjtJ6XlUz3P7SHL0PrWrTN/mQURxS2+mUFu7SMdJaOjnDk0/Cb0dp6SoKqV
Lq9RF/vP/Q1DjoPlMxheyTiICY1ShDDQ42psnDymBIv1Ke7o5Y25twSqdWvKNN7t355vjcwTJyLn
Id/BG66S099f1Yx194lDToYO2AWsxtuO21KXMHeqF9VFcl3Mnll34zBuSal0XpU6907vv0A7Z4al
a31GQ7WDk5h9WNhC/kNu8/Avtcp/wpyc/0tkccNbhfhNIjv0ceb9J9UEX0AalENAngMQt3XvZpy5
flS+EadLGAfS5lVnpm+0/fZPhkK10sXFVTK5LPtAI5CPfRaMTvlQDQtFUXFzcnRGMLtNnRdBI7/7
f97uPwx+aEJwrkmodL4j2Fe7/zCvFeQOu4k94q93kyrdjAsSdLVcre4mHpyTLQ67+sEfs/ha9LfV
ttTqvnBZjQPJjc9yQf0cznDBb5KJnKTjei6B9xEC+Vs3A38hLOMz4oTN6AVkqbFz3pJ+Qmrw7WXJ
uz+V+JcwDFVX8qf5P76Af+BybiqXCD8kRkobmh1qgH+AbEjtCLMGG8Garj0E6q3b+78i7aaxECOy
TXBJQtwWQcOsVaqM+N9Ar5HQv5K9wiwikP4TX+y68ebpwe1UtP/vn7i4qZj+t8qJO4vYWt+JIk+K
v+//P7A3Q4J83bp5aQq+bGa/07CtXT5tl1SKjPxN5h+ZYG4e4KS7IH5d7Lndl3x6178vCeGR//0d
Of+wXDoeH5Xtep4vCBbwhf8PDplIrbCPbvNR3yCE7YU1bGDG94xih+VSY0cXqn/JwdfQ5+FBt5xj
ktrkiSYlcuN8VMfaI8a+vCaymO58lru6Z4jhRy1WjhYZts7H4Om/v2cp7H++a//Wkbh8v44bBKFr
/0PN1LRYcmKWc+sx9at3BtTrdBELSeLovr2WFbUQMLahl/o+Eljv4LjhcjSqP6Jt2jil7RybyYXu
nWCfMo29C5FyHoe/8bhMyOM+YLpSPfgtmujaLrN1qOHP+PnaVLo+JGhLgBDOa5Owfiz85bp44hdZ
yuC6RfNu6rjDnHLLB0ISQParITp0VaqYaCRZPxLQHT/zJF6jRWs2socgLXNz1043DnuHnmcp62RD
JgqbvNLbjHNUYc4YPoek5zIR2Pkk7o1pbn9nKvkqk6UDMkLWU29giy2UxOz2OF8jj+kSUduyBMkm
nZSiv2u2enQ/dDVOa68GIW031r5zAZmpPjkHOvSPDvVTNTN6j3IL53yPQaZrz7Lz/5gKqkLWl2u3
X6ytn3O0dnjzxwFRExTxP7GInqGkixPz56fAVV9WOO1U2NYgu+1nj5ztQxCOCD/CXT5Mfxyhb0G2
Hl4isKQ7B5IKkpLZ7gi4tO+JxWCPTnNa1fPnOChaW/9tdkSCeJh4Zw+bO4HLiKqX4SNIXAZZCxZC
66lZavk+9NFlsoZoFRpEbhrgihjBq2Ydg4n4ltNND7ppG0YTBGFieqtpW1t+8BUSXIDUcfFKwJVr
+v6YFPM5iMY7x/EIFcIv1N9V/hhgE5o/iQOGe0T/MUBFcSt4cWBemSfNYKlBLq9rSz0P5BgKha+I
tpuE4ZFqJunWzPU15OEYGEAUI+zJ09eEfqsbWP9iIbiwxhCXZmxfqhYRSFcNZqtzu9yW6QJRZTwX
A3oGZhRwLcAIOPR8VQH/145B3CrpfHk+M8YkEYfbLRrH9KvjmHxxfEONiPpX3ia0N25Z3ADGRo83
ISgxz2FNwozMIpYdFhT3pji7bXkpk5soX2mEeC6QszmnLSmaaF8xK6G7jY5JUKSHGccwmsyDVnF5
LBrnjWLmW4UK/0ZPQw4i3H7usmkX5tWLnsiog7Y0gFD/HBBNiH0eclE4SR2cPAIH05tMAjXjrrfZ
JsjAvM60WEhtZga9zrlp4j9tL1/dWc5kwcb7rIUCksWrXsvyTY6ovqv+R5JHD5kiF9FHbhZa8Y9A
fTh6OrpVAVid2A6TvhaJBKAc4AZgorfVoQQ+keRHY7OCzIO8umqmzNvRFmatvQeEpeKRKNvwydeS
ELCuWA6P9VSH9Le8jCAarh5rg9hk1zKPLVJMg2DtlCpaq7EhaS5zplXbuepQD2n4rMij3gDHvVCt
g0LFmceS19oqkapNR8I3jsQnsOqsx1N8ciaxfiJyfEmF/2iF1aX3Sn0d6HrHKbKvaWCRhdY1PsRb
+wHy7adTpzBl8n4vhf/LC6WAADO8a5uSF90TsMGGOAl0hVbiP1UJuYew2Nfkr/rnAk1iUJs/BHyM
Wxbf3z3Gcy6r5Rat5P1Qrvw0LsPbKJGHRVBT+T3Gz6Je7izT+g+eRy68V5K6QRIl2ZL3YU4ViIiz
xz3iFjzgIn3lL0BS5myJwgVYI6Nym2ynU5aZnU6H5C41Ey7/NAKxFvrFxe6oMIwHNS2SC6PqXdf7
9qWqik1HkDybETFeNbLNjc1qpbfxqLjGIQHZTdMHfE0PysbhLqYZPVEBksOamD46aAUDRK9ry6oI
gMvSlzga7EuX8/wNrLrezXHkr2IC4dbFW5D4pBYg30SpGhRHBlVI3JJVUupm15B1zPVvcBz6xSmh
4fNtMT+39RkjxBGxaHTxuXUeXIOYj4gb4rm6AWUM9ma7tL5weAXncpCEDQNdtp7h5wS7ZmDH3wag
k8xg5/vc1qQWUzQxyad5VzaqoUINm47KagqqK7nJWMIqBwNtDLiGFjaZXnWTkvXuix4B1xg+1Lkh
7Ygoa09mz9GN4Tti5LibyfDuCJFd2d0SXYwA/+XwJEmDb1UH2C2dyT8yHGO+0Zi9U/Ko18gRhjas
197kDBt/TDpYxc0ua4fiENv21ZSEg8Z8BS0qv7khf6XO+itc43CduEx66oEdEBynuo1xFkXSYO+g
ZSfV8sWOXMb8VnNp2vys7HB5kHTfqUSh5VsMHtupeBo6whVTSqUGEwniiwr7Ufizc3GPjSNPbIc7
Ck3Qldjt4CFObaawzvTSIHncMVlND94MPtP1Erh2VrAJp2Q6lpZnMQiKYUkW9ZONICjH/b0RzA3W
7uKlK9/SYBehwSMw6K6T7tOjX0c7o4k7zUszU/Ci/JgY7HZ1f5pk7XGyJMF1Qa+2Q9REHAZqa6hf
8BOGEd5BDg8aJAU5Wy2UKdMAH729pBG6cCQX10rwyBHsY7amLsZrapHjxsjjc+kS/57jt9/HTYMS
vUc1GSzFBymrP+OBLAdmv/IuHnJktQs1mJXbAKzdeitM4K/LOY2vViiHXc8pAgcqjM7/frknZ27O
1XAsHWQWrGnYZlekvjaSfrBiSBRkAwkYojt4iyQgNUglq4M5uqiwhpM32B/6piKP2YUT9IlUX5Rs
XyrXOZFcDN+tyRiR5Ko/9wtnPLiRsyri+M5lljD2ebgi0afaDGV9ZtDNejZMkvFcOws8Uu2zmAsW
/5DF1TMg9k9TmQ7Y2uuikALJunzNnaHZIpFD0yWAY3WFI3YupnllZH4e6FJPsmCD10YTac5wuU8D
TPbXTnlPQYf23DK+v60skrgzJ/qV935/Yei8oQHlZHbdU5fculVXpruhTJp7NOt3zPNBljWgGZxA
hVsbDDXSopQjbLxZV+H3X6O/dO0k4IhtzVmhVmUqo4s7R6gnBwjqo4nnk++U5UNUIPYLZfyGutNZ
4b30j6nLYk07yUOesh/xqtScU3oolqUbEJ3HJnWXvT8RjTp6yM+cqcTTTqIQuH82P6NHN+5lCLPq
zGJQsvg46BX7ugT3JXudh2BC9iF4TgNhzd1jSCTKI3D61ZgS99UYUR8Lpzw7QenfjwXDnd5t522Z
XwaPob5o9RP34lXYSXhi0f+jj65B0dSnLsS/P3jyV1faGIEic8gQqm6TckE2pRVwXrvQd14N7dil
kOpUdyBF54JR4V6kGUDF3LoLE9FvMakBukfk7xdgnJiSCtgF2JIsJz4W0PeNb3vnzKKW6QO7J8s7
SndW05KWIxvvQLgxfDyGuHdtv2vlIwuv8mIUg8eAOmrjCsY0qqJO8/CcXqn+rLtF+peur8YDMvJ0
kMtJOUQtjpNGl9ddax3qp9m5mYCH+mMO2HuMwGzJbVwlA7Q3V9oUJTwzqQ7I3s6vi+asiHpE1cGC
PrYNiEtKsiNW5/o0VnRNrL+KBvVUkGysik1jhmH4NJnu3y9/f9uw59hFs34vSQ+9/H3BpgCPmpp3
NxuwpXkmGemH87u0e/EYIHncLF1AtqRbYeHiYb14Fj35uCMJcTxnc/KIUz9E9Wrsk6ymjeUt5mRm
EGWkU41cV1ZxDWxRXIeyLa9LdrMpCh9AsQ2Wgujt4mrfXv7+irFNca1mYh44YvNtj4WN+aKlj430
oufeQjgE2aVcOmSbMgRFwP5nR7zfmiRL59F1l02PdTRMOZYSq7BXbsTd7yXVuas6dXAj0hViWRM/
NyLhquA8c5LiuC+YMN1gnvRk90tivQ9TCl3UwjdotwIHXF3fLS2u/XJGtje70S8nWJ6roiBKSD7G
WX/Bmkbblt9nwDxHq7hHrT2uoMPU+P+9d/LYz1Y6vRYm+U4aycAaBmXb4bpV1rcP4N/0C2bGwOUM
pM4uEPWKcnqKyvID6AmK4PYUl6ZaVRxvW9Aam8zrqr2O/aONDnvlD6wDUBOXa9yMNSlsgAWX5pzn
hVo708j9xRavZhNi3WQKoY9DKZdEV5BN04zsBWOUouvBRzLkaqbWEZuiZIFP0EaG2PAlefGXfptF
xXu7pN6G4hrjd/xthhZENV7GFZyD56zxfmG/HvedWmguyexAMYbng7B0ZoibCFtUZHChBMC2m544
tZjmez3xbtNrMfjtppvba1Y8t/MCmUzCBWBGisqINJa/d47xs4NmNoPMAgI3DeEKuzKFeYYOmIyS
dJPbrInjmDFuOx0sxHfrZB53Ht6yleyg/PU/8q6cj+MIEW0sy41fVj9bJFRbwn/2lAfW2V+o+EaG
w9xLX33VTmvK5m7XJI/doFEquMinBtZUimAI9A4E7/ZIwsIe2t7UYmN2wf6x+rNjNu3AyB0itwhd
RGLYsdHJ8EDH6AWTZOHmDMtPt2130qAIc4lXBlHdPAxguTa2tm9C8/mrYrZyaOJulxjvORtncl0O
sgG1VrTID0sbSVFvBqjQBroxfNVsnL7zpngY+6TZ2+MvOr2nsWDAGVTmFc/r/d/HUjEF6QonAccY
mysP7+8jHqSHMoiKLZfsNeLETGNTb00rmp3NZbDnJOAfsy+k2kBy6JV1LInGykV4wfLze9HaOjdA
rylfy7swM+epT1psAC19bzNeqINPU+/GIGE7jZw41Vtl62uiyDKMQvOziFgBU6+QhKM5FY28dgXD
cHfsa4rQ/gPJKI9ju9a07IE5qOhtvB1rFQfjxnPMAmZ7etK+0vi3s7tGZ1/KA51eegPitjnnaLxr
8G0hC2xf4pCERFuiPoOjPht+1BJYFI6h5IeDGHxb+7LDsGM+8B+bQ6Xibi8txBhzCBkqibpHnLzN
ucl8fy2xEqzrmOx2tu9cNP10sEWQrL0Zo7OKG1R8hPpyeMU+DwoAx9CulI9Zo6TSD9MEZ4QDiSiq
mm29EPLXx6S82sR4cFRPh8kRd2LukWUHebArRnHsfPUxZwhc57oFY7SiE2GNNKaHqvoda1m/1B58
hLC7DwbCYBoJs7Bspz9VVrzWbdpuWYxXSfxIbiJ45Ci+yMGBTR6lLsHFi7+TxQe23ZFVxd4uMgGO
kaDbJnwtpjk7DzoGSOiqP2OIKJBzhutTX9KeNoOR3isGi7OtW7NtgtKgn1twJ/WMCwj6fvNqUmOH
10L3imMWRkGvGSRVrRZra0bR7Nnl2vZjvcuiAXOPeZtt424iZqxNpidGB4Q26masDqWoX6pi+cXs
H9R95XmPGN7Y4qzzNPodcK4zG7G2Y5r/LOsxOWAL2CSuXg7h0j3WA4zIOW8jCPoyRUs1r9suUMQI
AgeWExK0WkuabG4rlBG0bSkmmbmGVJNKuE6BGFZ4nsN9JGlJg5oUXtI6//ULaFZ4CVJnXy0pOrwl
KTaZzF57ObgH25E/Qp7Fl7irfjU8x/wMEM8kU8BQirYoNR0LQm/c5Hly5rDCtFC2zwFAsYLg4Ms4
Q4ia0Jehe4GUZnvFPnTfKq0fHC6GNUm531bLx1c19VGljl5VN31y6cLncFJiECUtBvxZcMUjVyhL
naf2pfVcsUvcGIB2y9y9TSxUD26yTzg6osx411ZYv8OiOKL5OVWV/NFUqL21l/3g54xOGuQoc0xI
9g7LOWCOHyMmIG0VFwlx502zsww8VmaIcSKnusoZz1VrVXdIb3YwcCLrNRc3w/vUfopbPZ2z4KNa
uG0mmSEWidNfZxSbvik7UpSXO9F43xG6sHPNbtISjABUQy5ViMFx4xv2QbT3z7R5MTZzoAAzH2o4
saysYkD8yUHVyPgdDMnscAE6m+pLOUUOTn355fYTLWf+uxStPGVqBn3SL/fVACOBVoaYn4FEhDT0
L03c38dF1dwpsllxMU+rSN0irRJ9gu9GbHIVPHl5cKe4TPYlVBiCt0iA87sn0jARYyoIAhlIxQ2j
G7Zmstdrp9LZbjCGHCbuF243eE7Ls63RqOvwEWF7ePCY+IXV/BNFGU2cjOL9wuCWsUW6y/z0IQmL
nWLesEHSzSzIz/90CmFpng3d2eoCssltfysJKF15PYV/nIYvGBL573lm+SZgcEfC5LHHLqQC986K
K5/gqX2bJwrWC9d+xvn6JqIYdm7Xr0Yn0K/Exr7gttIqvAatNfAcXjC79u5+wk1Y+eAM7HZB5re8
9fktnL3D2DtOCBpa3BvggWENY2EJsuWTeXVxN8viXEtrPKq/jcl0wM/wGqub0n0uirUKsxpZvxMh
zwt+AKKgvnJ/1RYUm4KPRSBaQ4elGTv4JjnyccA3mqECLOYuRGuwxUZd0LLUlCa3J5WYh0PTwKnl
/cHGi0lCl+T0NZMkIpPgFW2Dpm8s4kDqBAiX2mhdoIpt++Mc9C+daz3aMFtr7BDdGNG4l2FxbBgE
WXJTDuMxSoPhrpqdYjMChXCZIG1hOVEHo0spkxzUfpG/uf1YHCwDv5/ZyE8ZT3CxreIrldNDRCLV
NvL5bmZuMqcN/9I19nlcIyE1hKvFCrq3dt7I/A33+TcAwJ0/+cERRdV54dg7EF1P7y6wKyXLs2tt
RB/sM2sqmLnCqHWyDx1Zj8mCXUIApR5EsTVsUDywwcEQfHUuARcpA5yVA2KYIR1ykpCmR6NXmZwJ
1a37CFWLiBPs0MpMeA8QQAYG+cwoa7NVUlDcTL2gyIGK2cTD/MAjbGPi9s1z6Io5Vn/2yh2Prn2a
ohZEsJVsqf71Q+U+44dngtYlK3cREZY76ezK9ErcPQqYnKjeLHPvXB6xLLz9q+7k70q25ZaFxDXO
SdXhnyUxpCnFxjYZQFxAEp4H4FlU6X1WierIkgbibZ47T3lKwKPNEAKfDWgNuvewQzoctGKjyqBF
jKwfhByHLT01vlQGcDVRWJMV/llyVZ+wjn8K9Vh5t73IZfIJAu5M8VUqhKQMkjOR+YRh8cPU5fjk
ExyyWVKeUQHWv7VrkxbtNlSc6R1RuR8gLLKYLET9hEfzPJoOxiWjwStCa7pGuPktMle8E822HQzp
qSSBbcJSvQ6UHOtsBkCHVfrFHvIjhy6XqxXf51gENwtku72jl995psWTnWFImtF/GByCDN6Q+Xa1
oJ4AFChivuIiBMI21lGyJ96zh/ssV+jzmSzknb1xPCFR2gTPS8ox2R5H8bZY0Jkt9lYgAPKNnCK1
ITPV3yHKa9j6xJ+R5mTEirpB8zt21a4uFUep57yPKv3VB/TxYU8ut3QZUPfe+KZKLz3pbvrquPxZ
8oaISZNm6FcpB85aNs95hijbj7IBlEt9aCL7O3TDz2ToLm7PR9GS9ks+i8iPOo76Byd3iNBNXKqr
uUAEQJ77zokJxMDCesN3Z3dZOtn3hL24jludk4mlT3TbCyQ8quqiUYdmCFC1TUCYSnkL8V5es0Qw
hnlrYnT3ZujfQ6NeAxz1jVylFjL4MYlOdn+fmiwlXY09hy7WnZ/2n5piEZ1m+TzW7h22YCT4Kc7k
Voh4w2HTt3V+Eaj1mdvho0dFcVZxjLjGQzTlYJXYeb7Ca8hef2S0heKCQYudTzRgBgRj2dJUEGVG
2s9QMe+1opgc9WBdVAOAdrUbMv3uZgiUUfFk27z22byG887ncGcQw6yUGB8HwrmYNJK7eutVv1BP
HrI+4aYcGijrxb51maq5cOXzrrMRp3NhzOQjGkjuBvc2juCF8wv1uK7sXeTTVC3Ipqc4O6soWuOK
ZR7bpht7Dj4lF/O5oSdiUy/rC04T9IzLX/nxCB4wfYyMqi5YAexNQzuUKmzSvq9YRc7zvlwYwDPY
S6Tt782Jkbu3Qugxbgko5Bp2TpHX1Q9t0JyTYVnlNc93q9Vb0XXrKiYUBSsweeuGfKC5tsOtkBXc
1AqSYGk/ge6s11gDm1PepsMWtNXRCXFqqdlXJ8NJg11ZYD4qW6ZobbfvCwJM6j5lMu3xwbnZgS6k
AuZlVRtlp++3TPPAG899ORwnx39plXpb/DjgewdTZArmO+oeiKlYl5G4yZDMhtLu2niRw3jPbbaJ
QOLblVh147DfSLRqSR735Ep2kNhH0tVR8wc+jq20RQbr1vxQ7KOSrSMFrbttBztvKt5Km0FCIwsc
8cl7o6Nfc3cD0+fLBn8gkXvxQJ07z0RVFSwsS80sn01nVA132g73eNoVO78OB8ocvsn0RbkWQ4OR
+ORKzjvb5zqGw7OeMj7APIJ2OWUd6Z31tzROtTe9M+3anOmIrs2FDYV6CG56as2dphSSYBQ7DI+h
gYpaxzsTPjIjuoqEsYVmzhRR6k5DTgqFJPbZaqYNC6tuO7bBjT7Kyd7eoJO2Q1A5a6NtMLvL2vYm
uadcj/B8z58+KoFC+uPdMOqXxof/pR3yc7Il+RC19dnYfn4ak9bddpdx6F8Im8VSknwqsm9Mdwe2
lcKkYN7oT/MpqcKXvg2I/EBywcnFZGOaA/eFFOKeWYx8d5xIQWnRDr4iPCNekXSrYF48YrQkGS5u
/c7+5F5O2K2c5X5miHHCmwlROSgea+FYr2mFlyJnQjranjmactwH3eBfI4wyRIc6hLXQ+FHUsu1r
HCIznPwwwtFdLynYUaaYB1XKFzdnYVvD0Ou4k6D4skcdKlIW+hDjsSzjYJWqMN+KRH4Ts70KW6I6
yMWt93UTtA+lRWaV6s0b6774EKsyvgdNFRCI3rafE4k4ebB3IT19IICb92Dp/MJqD5EZCV0A4DB1
Ojv1d8Jf6IQGIAJV4z0uqOcSX3+aRjt7UBM+qtfsQwXmSMDLOLifUQTP3kPty3VpoZfk/oxp71MD
q8QrGYpls71R4HidMCb+Jc7vG0TXHrLFCfnm+iYYyuPqaI008hPeSdSbl6jjT8IC46aVp29zSbqC
49GGvsAr24QeRPx6YvTY5ByyfZF8pHkz3edWgXsWmmIwtaTOhOVjGOdb1H1kk5Kn7FNXLd39LPz+
NCS0M2QmMC74NE7+NiGqE+lQbEMamlU1ex8STVzbNQJ/cbrwhCnZfGOmDAagByjnUMNxZy6GoZ7s
hhcq3W0Ap5FiUD8muf1IhRhvOvbb27GofwVzMGAs+btA5cPnbW0SGvLm5IU5O/Yxz/my7O+4F+UZ
3PW09gd2nZOr16JE0w18OPDOTmYfTei2n1YG40wsPZLCRxf5OCnwMTYirqBoJCy3o0rGwVS+dTHP
fBYb+abVwX0N+WeddcAC7SZ6gvDlM+GkWvCDzlkpx882sBeO+cSIhq3HrkEzy17tMfb8T+N1z02p
YYl3fJXB+EeTz7jyamApjtM/3PI5S2ZQm3S2r03OUpR8UNyRvlhRmZEjcOtSJpazCm322q1izGUx
xIjIsm77WRSYk5f2cAwJshIdLIeu7F+Kxhv3lIigfGivJhdJurzHtzMQwuYH2CdxpVN7lORN3UMo
Dk5V+2EmNaD8mAb+aXPmWZcyfSfoLYy+w4LvFb54fWrm+NmZ0h/0CK+O75Cfq8RpDC3WahHfR7pl
02Lv5iH6k1pyPzf1zOhNMarz1M4u1X3N3mzXkSVVLngjy7TewQPad8Xwe2kBWJQp0x8nnH5PIERH
RFFOhkvKmW65PPx4GuKhicYIhEhyvzjcm03GrgWd494gZQiXEAM2kc41hAkEvPF3tRQ/HJ4lIE2C
3QJKlv4wofMiGNUGr7vqx/mN4dxWROWB6TzsSz7TEnOrtAlstRsSYF0t6YR5XkeD9RPxt4XEUEux
qrN0K+zxKFl7sDzZil7QjBTpZwTFjutT2OGuC/TeEsTxIIFawx+Iw+5TaQbHyGCW3n4fE2KrqmvN
aZlMJ7f7UE57xHCzBOMdcOYCNdtK+8N4MEICTAAjuXRfQeF+z6P+jBr7vVXjB6npQSd+sMRSHmEj
UmjiBuPoafByhjrybjHYqryeaCJxo2SD/sjeowzxseXsRtffRq4vV1VN+1J/eqiNthWranROeF4l
xuwydAha0jYGHpcacWRyi6qFMQCZH324bi2etrF1cUb/7AwxHeNIC4lmYZVBkZCMELZxTqnV7Gdv
+QpKd9643Ny1jHFPWL8QY7aIRS1g1wn4bVE/4OK/EgZ/e874cI5a0WP4ESPSmq7lNKTquaHO58xW
Bw5o+ITkIptEZFjBPNY81qOlu++6JPqt6XobsmP+3LnxyZMnN7pvEqY3InMucWoVO9tQfPoCH67U
KwAPEwpqAL0uOkqUgiTEjTbXgxIsRWJJ0kFA7xsleA3EGbXVLtLxnlXDE9rnS1vSvYB8tDdS4Sb2
vd896hlMbdSs3uTthyL9U4X5H2e0vjoi0kwaNJt6RgxhT/ilxmn5CYed08/5spuq2djlckJm95uU
eGKkY9KqBGEBnvgyjfsSKHRkpjnfiAn58mexzHO6vKWj/67cudtKUbEy/8ZJ1+BDRw26mD90D7Re
Lgu6G9A+4HuqMlG+NW72pzdVdcXqIhTMaR1IWPhV92KzJlkvbW82YSpJMUpyhLYAliIuIWcWWxLO
4X+wcpiVh3SvC+y1p8UDfQt2O8hgbUEDI8eK6KYAHbeDfopu5l67pFFNPkCWrBwJnGbEVja0IpOb
KiKSNOEtefsQVziTko4WC9zkGc+tr3kjuR5+pzbC3RoL7ArI2FOTJh+tj+NIGf+nXQ8RSwXIvaKH
quA1iPDL4XdX23oXT/1HOvHwC0vzy4/Vw7hgBA46cosc8Dhd351SviVo3gKCbPPnZqLfUN+z5AAK
k/DjN482PPKWPls2XL8GheMKL8mHa414FPj4EPDivtU5d0eKURnN0nmuxsfqBufVY3fXq5YHU50f
QskayMTU/RUdJs6MGUdVfr+M8b1uon6nc+Yz+Ry9Q1znC3ZIxK5qeSgqDXTEC7m3kRGD3EKPQBKP
y4lDG3RqUcPyrOhHoujRlztRAeoEDh/w86rcZgINkQ8edO+H9aerwRcvxFuBE19X9lc8lPNOtH2C
+YUrY3JUdczhMm9HrZNPagKcQUDkJCY/xkUKgUwOkw48cTDCFLXt6jhhpkh0FV7C/iWRXDl9hxBo
QVPY4iBja9T9jBP1p/4fos5jN3JkC6JfRCBpkkxuy1up5NXaEG2T3vuvf4elB8ymMBrTI6mKmddE
nIiQKlXysxPpgAeWW4uP9XHO1TXHp7vyhDpYPEfEzLPId6+dYx9sP/0ZVx/2FHBsgnZfQBEUbuz6
NCIVyOsDqGmgAbkFRsqjxDSdL6zO7q4GqVGprFvHbJjhUNX0UfXA/MYtEHBG4lYFIXkIAQDahWur
NvkgzYOKwXriUCc3EEWB3xAOaAiSxfDOeLArtuD0Fq2o3sb9jsKxIIyK70enxiczj6oR9kYkfc8T
G2+TYPzIQu8Ld0LrCzbN/Ivs7SvSlNoVZSRbbC42IPXTLyzUv4Mi+Iont7m4GTLYqJyBsW2neqAH
iSKeIF+0rCHHR3OK/lgJwgqUD8zRNNZMi1oSCVqzUph+ltMxHtof0vR/BaN7i4sDKRasj0YHyJfi
qSiH8g/RADQ960rb/dElYteaeJMrMOKMRZEMOk9MpTtYtsPNbzo2NgU08QlsgjPnq0ppfpK2lRt+
knAXePrmIT/rSNQdYkaFLYNeybdc4o5bty19uSafvpZYuQAePLiNIOI3IbNLeViE8GA+25iPNANe
bq3CpC5yXNY+EsKkaRVcvJqigApvbQW/fR0ehWwjwD/GH1rLP4OCg+VobPY65U8jrwVX0II8y8vf
QeMbq4YjeuUb/s/Rb197dBVAG4gGcCi7YIi5AN3DfWzax2FuoP8soeploU4Aln+3IH311H7iDfyE
Dv2hKaLfqsz/mzKFwGziPZqN/xl5Od6Z2WFGTMA9c43dVKqrF9TTnjl+vHaH8kCy1B+2E195lV5R
o2/YLMzEwUdHl2GQqEoy3CQi1ij/zDCCRY5NgB8hYyzYxhMt1lPUneAL74eSgANGOuDYq02y/LiZ
S+SUEznnNgG8DX4JCgsk/dJ7QTJ1Cnqi14hA7DKSJGRx0k4Nt9NkBl9rzpHUR0u5SVDpncJ/QW5Z
29mpOp4N1Ku5fLYCSY0MAt2LLvCGNHOPYwDuaxW1BbWCorNRkmxlhIhrz9CbIFK/O5+1+NKcsWvK
Fn6R30CvRcij8gXmBm+JuoHg5qJiTKwQ3neYNA5iEjj9hU72M0RMUpfZnv6MQ+PaO/pnw21MSCtp
f6Zbfdq1rJdz7cuf8k1p9/+qxSWvLyLn/CjTv914zAyKj9rE5GTZTHziLN05psdD6s5PowbuOLTT
ura7n6Nl1Y9RmSNwjb8SCgrKtqFYB0DCjwlF9SpgXnZzyAANQHW13R8q5IOf1D+Hgas4fo8Qshyd
HC2X6zQMPjQLhxnifCjoxZKsDLcdYXqpnt5MFKZcUZ+9rzE0M6rfIFjbRCzhmDIq8Enhi2yD9uBL
wOWN3JZSgLMJ0G0Bxt+OciRhrDWZ2zYhxbVxKifzX4Sp2TVbsKex+0DNMZMZoS9exDR4YubeFUWN
7c35UagOqhqkfxO91yok9bPOww8hybAreuaKhgSKliUlRAM7Xc9O+sm7swuLYNpFoAUqMbzF8fwj
reZnNQz/TGzT2YBANsRvtQx6HdQSG22mP1jjQrUJiP2YaU/JkSQch1geJI5vcWbACCUiMnWYl6Mn
l2yHOMJ9HiBuuIAFcefvOsf6nU8WnK1MjfAFCMggLmM10nVthMAXOyJh8fMofUjELF+WrxwfTCif
wPHU5E79BBbkRaFl62EBId+z0/paNvnLYATunzCEZYN6Z42Jethrv1u22byExqWIB/tRM/govM58
HYY6fexE+9JHcjQPgw6bx7tdS5nAhVIfN6WPPgLY3PhDNsl7p1XxL5J/6gq/b8ZHqkc6+ZRz0iKj
gx5iIMCeWtO/xgYBGSBMkF+jUDOu/724MIDKhKPc8rMH3ONoDx2Z/oLrrHchJeevRhmUf48Yrgpm
jBj5szBYjNNV/LOHEV2N4fSBzuFqNujS3AoIuycEpsKiNFmmRNFb5fePBCQUZ3Qo6pGB07jlWS42
gOj4aJooaXWbJPByiRkMR5sBchKsrDLKENAMD21OFMzKtvSTFi6L5cVA1yzOOirA2wg8c3GC1Cft
1+mTm2Ws/GZohjLvf1lgHprSD95KrO4bxokupnVaBrsYZlLH/OxqhsyPl29gNlzzdXKLAJfrW+z7
02dJLhVDMs62+TlKuILJcxhv0WQS39DZ7lnHmP6i1pqP374oKWELzEGfX6gp6ZWttybovec08v4G
tRcdWpfEgbwHyha3vfiVum7wbIRxBzQIv61DBQZBiffOiNMb8AibNtP7O+FnJGoqs69B0hJr3o7W
fs64y9GVk10VvRZNjnV6TETGtGc03kxcEbvMtWC+ZExr0iCAw8hs3IGUXI5Ts899n3F2axrvMwfU
ao7r/OLZxdW2IgXWD/mlaKoJlYAet0bZDyyYCotEnazgrTJgY6gFu1rBveK6C16xlbOXmbNXGj4q
+joZN3oGFB+GRkYn9coT5V3jBfMKLG9YpUN2qiEuEo6Mt/D+4olliIH4b2fiknugjuvWI8fm3UYH
bRKPg6tPfhmZr5GouCZw4e7cKd7ljWpO0+DUF2E/W6nqXmoQjvkoHEBEa9Ao9YsdbAdahOf7F60K
ZmIevT+J1dU48/V7im4Znuk7eSPTpwuoFdi9PKuw5y12SRPYNVzwp8az/t7fHvZ75HkDf0oOU6yW
wViRXdLpC7Cfhbe8fbcbe5uJEJWUb+/tLqyesc5WFdVmiNALcEEAfsb1AShpcs4Wmmku+UjJOj81
BoEgSUeBpPqAMIUE1fVUxPI8Nfy6BStPw40frXqIH2kR2v33Z84em2JrDiQnOP7FnjvIpE737PrF
v3SKuCKDDKlehTb+I0vEjfHO9JRHHrpFw1dveUHM94hTc3SNh/u7GpkwWqlsX3ujI+W66xWyfoZU
TZUMl3oKCLbJj5QeP8spn9/mln1rkjdgDEb/s/B/Ub72b10+ngeJSjKErs1eDT15DTLM8UX2Oo1y
3tw/KKFJCTmZrGfCHPNZswShoripQ4ucWAv4P53nDb2It+k91CFh2f9qhyr77YXyQ/vWtq7G+KBb
x9oXZUN1MzSPE26vjRxb0qFKbz70IvPRbMQ5n3st6svopB/+2EzAU4EH0Mq4u54x83M8NKg+2ldl
OeVLZc0cfqGCq3VHKIuKMRxeEbUyU3/m6LHNjc2+OGsJHFnFYXu1TcfaeEaXHqwUfItNnsu5js2f
RepYl3rET4xME2BCPepd5SBPDYAT31/YA4aHRhofpmc1Z2W3jL2Wvwqs6aFJkKMHcJohZo4DM+fU
h5WpWObzuqkUnf5Qh9UlpXpSHDmHIVfloe8zStjJ26S+pBaZxleNxA0OIuCZ2BAmzTZHiHbEU5+y
F4eSd72/tBJjdW8zcsMJ7D+6LPmv1eBvZ41MxR7C8o1FdomAqd5DchywcZmnKYZX4bn5/DIm0Xys
2ZIwsPCwRoQNyhk7/ztAHOMkfGaMlZI6teBLbQ+9nV3/nBLwHZmUmDtC+wGXSHOJ0/q1UiXOArcx
fqS+Zuzljbd+Ih98sutL7LbFLva0RmRBcCalxAxLsojQpoZlcU3ANK/l7OUHw+rprLzEA9BYS+is
RrWdA6QXVV3GN25B8cT3/251k8m0rov2JS3wE93F4vgH4wtZEKytZcAhlM50SH1sAGRZyRcVRQAC
SeiAldejI4nRqZpxA5uRqp2xVnVQNekoJFvm2y4LNARx0V9xqgXnuhro4Ex2KYPfYlwoUfAalPGr
fq6yc4fc5TyJOTsnzBh3QdMSORtrfFvZ4gy9vyQdXj+7Y2GW1QmcheVZSEuT/AjKUwlz4P5vGU4T
XjPGGJUVAN820ROYttE831+imc4YEjePPTLcUFhvcbUMWNnEHMiaGI2ueJc1xZv2wuIYu6CS3Cip
TqmgcrOcSewc3Zm4yuGtYlT0nyYkCPkQRnvDnZfcN765Hg7TiVHWS1yq6SKt/CTyanhKCKS+I6eD
HOCIGZKYkrSE0YsueEfOiFg4atBoReFR26n5C6kROKLo3XYJJJG+3A5B0h3cPh6P2u1uVavyh86v
f5oLUMLtgBSUwdEe59Oko7+GsvSxFOVwQvU63kIfjEk083NmnvqcevSRJmCAUDrfL2rMn+y0LR4z
ETl7WsIfg4fAyUVv+KMZABqYxvRrnlymQGgOa6+3P+xspjYuyuGS1eCxe+PSGM6lF2BIJXDIB295
0UP2FkYq3LP/8k9e5fun+1+JVvin0izTwxR0h1Z31Vkw1fp+yccaaFaShv+Uz5BYMfYcvIPpiy97
7OZtU0M/TxH+ny36ZfjS7uX+Uk+De2Fy9fhtM87SeT78d6hQApMul2JqY0bVOyvDGB48WFSn78sE
QCpBWSlhUXNLyxTU8dnTSUjfOxnxCV2PtcWDYQPac+wzK0z7fP9Sp3G0Z6XHbCQvL3J5wUibtihb
kV6GGcxFNh9XkGfsjZeGD0GUulgJUxoJyfYS4wRDdyngArujanZhboz7wak2ovN2aTGT3yTK8eJ6
arzkk592Kw/MNEFAHSYXa9r2HNdbg1w8PN3NMwWth7Jye/+C+U77HPZ9c6g0IQ+lMx5L32sBp1N8
VmLGuGuzveBxbniys3x7L4WLnl9u2T5HWAbJGUq2XtDEH4jCUwB2RM50hRt/FCoFMEadvDdTVkR2
88Covn0oddM+3L80ggCicJM9li3fZGKzFrm/a/SUxfW/l++/l6PCx37LNkzsK1a75w4kwmGeo8fU
GVrW6EvZNNMfXDncqF6rrdP1DqsJR9rrzEaSL5bKAyUcaoUsZp1NqILkWn4rxuHPHRRRGN0NqHC1
b7PSffcyWMzpgiXQnstKocM+m/r8yKiyZ3JzdoxNo5PqNFVwMTBnjaN8p5og+sN/DlpVsbxbRNGb
dImWyBbHUdJQFxppxUbQBtJU1c1joiZuJid8iEHUgQ7R4lQgAWIx+FzNaMSMwKpvhVpklFXqPJrO
7v5FwElAUWR8VXnBEkKQTAjBWPwovOQyE4kXt0H2YC6BE1gsOHMs9cQ2MTvFIYzwXprwaFqV0et7
I47d2T+UhiKqz8qDnbDT8UW47I09Nw6PoUb7IGNoc4Q/oUhqH8GwcYepFEuHHbOESdzuNXK7vZEr
Czk3Sx2zr8v998ljLoFZ40a1YXhNtEBQX7XRAUe4s8GvkO9kVZM/MJjG1fAGGMtp/btt6FJ86ojX
bqr8rWOq9GJJViB5JDmHBPVGEuqTEw2/i+DkJVP8dK84CztN90x24L5btM8j79z9xvZsGxZYj54u
Z08J0pofaYHYPDMJ2qoK9zFTgWGdSTDrG4s54HauAj89ikbrgymJn0XhzcYjLQ4j0O+YnMpLvhjX
49TRu3zAqVMuX3LvoVib7begrs9D1/kHP7UUIFcSOVYIxfxNCGLvjLNaFigfrIUtnGVbqx/hyMeB
i7BkhkPHxrhl1eAjx9f2+MttFmX51KOJXSp+u53FMXDSP1Zu60fU99yuyxsfi/Z3LuSj5TTGWUQh
Nba78VDzMygPWaS0IMkTxKMk4/ErGMlQX33/wLJFBHA/WjHV//9otQL7sxeBAx6cEp/NgzzPuiFp
QikY1iH+MFM/EEszX+71gIclBH0dDcOdp6JwnWwJ1vFJ9xJwg6KaFEgjim6i7A6m7YL7bBYaPL0I
Iql/LAD1Adk65jYzcfZaZxnvXmgWl7wZt1PRuXviUf79VwuiGTOubdu9x4RBHHImg5cAwFCXWhVm
tdbqdgUCt1W9YDeC2QnOFuDqrQ+8FvhQjzw/LAmerTUtNR3WvuHjfBodpTaScDYvgfGxAgiuZMvi
O2ajEDo9C8uhCVY9Nqt9BD+GHrO7mWkJJyfjbQjnUF89zHMyglEaTuHXUA/sjLMIVg0eIn8sumvE
BbzpRvXpZR6Ms2YkgpKHb8zT9ssmgr5X6Yka23xdIuOe4pJ0tnbVBn79xGINC5uu5yWyeUtwi/vD
mEy9rVsJyCh2jx0zlye0jGDOK26lqsaX04KCTfHrq4Q9melrG/xLjcrNj/x9sfBeJePYFZLE3w2z
MRkhbVkVKFggTVo8EXfqh0HBHWeSBz2iIiFDHDMwI0/3yC7wrO5jCzapTKrNa4adxIMb0h4dNRDo
2YTW2UmwEnYtjrCsrHBaM+pZbn96hrB9m+EPErYJMf/+XzGV+ByTPL81Ff8Mzy8i43VXufmhCgux
vn/bpmKtrjvpYDOHNUHQznVgdLn+bu/gNkSH+wM/26NeBPbHqOEElU7kkhe5fOxxa2/sqZenxPH/
31AnaUPzGWfH+53S8ovZFkQSaLKsR5x0JSaTW03oIevt/jPOGsmFFfgnEpDmp956alKF3pXJIK34
iKBgCUTCj9QvuaTOA3AQuWnZJNF4xcFWA5U6QukEwuGglwmb8ObZCi5bkD6g0SkeTDzozsFp/PI0
kYd3dXFkAm9cStx6Tj4iXb99P856iIYjUSMI9krnEASW99aXUGmwcn3f8Z1ZyPUYi35vWIbc5hBT
tn3gOTuTmRm5GHVzYmxycaUqDk1HoXtvy7E+zCn5tGP/xI1WP0V0Ixg7WMk2ZfM0Zc4PI/bDS+4s
CZ91I68pRiggPx0jW4dnXEf10Rtm9jImHj5NvMg980hZ/QvQJ9YEPR8lVSSngedtnXiB/UBLiHQ3
bKyTjmbnQxIbufanY5mn2dUqcG2axKTCNADpyj1KoBLDranlP2amwNCZMUpPjM353lwYWXD5vpfc
gJKesJvtWPXd81SKZtmxp++NM35MfczAwh3U0+CnSGC4l+8vfu9igJpIkPBT7/2/8sOaHPY/M4iJ
BsLwRQecHgGqwe336T5jSdv0ecgK2eMkCl3zMwy7/sVNk9v3W2cN+LWoWv+rX2cHuyaS6KK+yJKx
qdOJS7f84feXmmCSlVfm8daFI3Opu46qDlwES7oSD9by9wKnsQ9kP94SzuVHJh+gVNu6XN9HEXan
SG5h6MANHvDN+QL/poMoBzcvuVKZR/1hlJ7YO1E07EDUPNY5Dj6r0MmzRhjb0CurtM/fhUt5GWZt
iyuqp5h2G+/IgOgM1fsjB9J38sBaEe5qq/boTSxsgNeCqsov2QRawhm1Pn8X2THSNT3xka2l8WoA
rzyJokrfOfQhky2+c6MiBFXUcFECzY61mZ0fpDbmRAajfq/XQ5Yc3aRj8Vq117hiwZBOtX3JSs/c
+qyOFhDaM/L+X+TYtI+DZQawdc3sqwG4BjCs4V1O5teCIKVY+sa1cfyvfOGbqY5e6D5gpEgkrSmo
zDPA2cu9s+8MsIZLkcNWZdhGjqv3Jgqgw8xsZ83HlPMySwwGNprK25X9AwlS+V4WRo3/li/FEhLQ
x9MDsdU9whQSNuqosR9GV5LIlTf+flwiupVty3NrxI9GxOSk0oV/zZVpPbuieiktPE61pHhn/IP4
VIrhoenN39Ahpose8ucoEvFzaPjXegZtW4geKEzQ4FFfNgVNZcFXx2gRQtvyVhEZR6vOpsiv55YJ
0KaoBkgrIEaoDOLmFJYkyi0fQipX8gUGKTg2oLNALGanwYMT9n91aTj4xfTA/jJS4Kf9EUs7K0BC
n7jOZ7cDhBYvSLgFNRdRVePZDtzt/XNpSR97jJucUNgFhxoW2LrIRkoWQiBdKCF7w68R6SiI4p4D
XduiAb4YU6Y2TuWz9XMIbCscyqJczvp4f56diSDSHD4Ftro0Pcq43s/ACU7xMIgLJu4a6g51UCHr
5Nh12HycMsQBvEylTQ/RXWE2MA3SkVW8E37FpZ2+WxqMNU5Bi8U83LL71DVQBJJMukd0osTFD2NE
YXHqn1hWzLvOZr9OyecSv0GGKDPo8VNSP65zy9sOYAq29tQ5D4YuflvVVHEV8KsxUSzOuaz2qG7q
vUk/fn5IHNyaDGM4j/TNFnJ6dmTIFr2GQNWzosY9ElP23g/RfJiTrTHA9WdEPd5k8zs07PzQTmaH
NQJLat0b8lQAXTDaanoklgN/wz0j0BQEeCEoSq5xn33RzGfPyhA/kmQ0djLz6tNc0z54YXB1W3lE
dJq9gqjGGd29sFV9zm27WvOk+ht7UM0z6QVQREKjv4Z1PzywDX7uIQLt2/v/KwtEu2GjrvYwDgjA
FON4GFIAUNkQUBjOcQZeflETzctAp1vmO/e/UlZMaWK5Nz0mGO7SqMJQDx0HwYcFIXnESTMrYhxo
w1k6MJ/m3uWI8+zsALff3xBtQK780l618fjzPiaxJmScFITGUhDOLT9Sal3GwcJ7usylmFUMq/u/
KFMvvaUEj0y58eX1Nc/MwGhIxwhQvy+wuuSBGCqmHE4RLnFEbiEY+WflOuqqt9aWzCwdbP5FaRED
U4WPDFFJqcmi6YZ3zMbKSkiax5yZ5GEA8oZyNsECToxDS2x7u5Lot+g6rILYBvhJDuKJvICoMCHq
CYVvXaIJe29tvjpLTpqUdrC3iNzaVMY1pJT5l6riV9BSWFBwqv1IjlFuY2luIV8cAuwrR1+4yUry
7eHbL9g4MhzdDo5f7/E+clALfTJFWJ1LmAdH34ZhMjg8NTFHD/oyI/XA3y4pdDO+IhzmfgJmyJYv
gQWfGBnXpLw/CjEgg1uswTkP8V54YXtiI4ZoW1fA9XyPBd5SYMTBlF3s/P+/WNEG4i9oPqxsuXnu
OVfoZGzEWkAHjkbfvBtDNv8y4qx+rgobtcXSECHVEqfG3xW9XNbIMn6yF9mI4eT+eiKIa0/J8rOa
BkAU1XjsGR/sshFxuWI8s6ESL4iv6+R7mlDM1z59oOeUoEKY4m/dAPEfG5Z+r0oGDl4dLOiDuHqe
ouClHzN6gZF9hQoQyaU9rJQQt5VfZQeCxcZb6rvlQxfk/csg7b2LR/ZgLrce+uvu2HjyFBMCemGA
Zt/KoWMRZFH1Y7vayIgsGTN66+vK3+eDtypqZyGxp9MqAx9ytLntWM9aF0dZxbrIo+jRM2AWF0TL
yWXAU3t4Orggg6PSPzl6AUwtf1SD3OnkRTi7EXXHSxQUwdLFlzWDLhMJ/+OcG/sUWba6NVHZgyvy
Ppn0pm81mxVDxuilwoFugaAeStcZ8DI27vsqZPRQsoRF2B0MvKGGqMENLkteXMdbQxvyXKVW8TC5
2R8zd6eD3Wd45pdfKf79io24+w+HLR4hDiHeEuDqUd2JXSjz5uq3OA7YDvWYNuLy7BfND9Ng8q0q
QTZy6XKe2vTG5Rwd89JlXiato51nI49gekIZah/NHC0vtrb5rZsQ9MPNPwfScR9N1wfpCVjaiBvA
zG4FInf5noq8ddFM0AHQedhXDwf0Zl5uN7tm+zIWnr1BsAxyNcvPmEjms/I1yc0NykJ02Zi6MPxS
7X60RfN70IM8pTbxEwZoS0Ap9XidMMMubENSW7sMPifstBZbiwXzOMn0IXaQVpHkHHHksDPVrZ3s
W02jaDWL8J0Yt2U6dp+JeYEcDmJ4Sdz+eepCcP49o9Pz8qXZPMdzYaP3HUfUWl2HNLwugeX0TXp0
S64VOXTvFePsRUDiI41NuZdNE5R2JhGG85k+VU3hQ84XwbEymLMsrc0Aovfaz4SmGhWRDzzSxJtW
LTv/HgirJE9LJ5ZxdKwQBp/FGg+4AP8g1RwmPO62LR5KI6rX9y1FSbEPW6FoTiDWn6jHsjUqhOBK
iq3CHSydazGDncZfeHEL28FNxU03Fswo2Cyde1tbZwkSbavLLD0kLdmGRTdDetNF99hQXbxbHgdb
K5Nm7XYhoSZIfQk/BNAqVPgCK5xzZgfJJ/5TVtioCznGe2of7EOqSfdYbbm7GpWvZptj1KxnBgTh
2K3JTc2IHzBOfayyW7/IVHLD+Q3Si5ZSzB/KMlKALgG0xDSAWKHG5DCq5BnJP/JDxb9kLkbJuM1u
pN8ehqRMP6tO7tFzagKrjDeU32tDKe9MyHl74dxgkh7+amh5IWSNF8oH5HxBd5rjAsk2SKVYCwLK
jXDYaKd2VlNrP3tFoPZ5Nu8RYaZX+GIkmBmPARMyBmbxS26q8Jen1rkjwBIks3G1WJIgKf+zyFP2
gOqTC4bMF6j+4gTA8NnPcMeI4g2MQHEjeLM5eFafbMZ88XxpaIzgXlf4GEcGqBZAV/QYAKCDijkY
NbEB2ykJkZPGZcHKeHnKqmIMD+6yymiz8ZRnvqDMENM2rCR9isTi54eFgdP9YPZ2f84deu6WCVw9
8vwEz82y02kKkztUWBegYGozLW9THIt//3FVK6s9OD06hqSufuAYxBI9eOZ6Nh1mWdbo8O5b9r7K
O/p1SjSFQfU4diyYp9H8ShVqcMbF06ecwm7bKg8G2fKxKstcPKCWYBrKjzpV3usdaYzU6jRLJEEq
qwL2Qll5tpflqPTi4URRzNrOe+hhKhDuPDCH6099r8KL6Msf7hxmJ9RnhNMLBqNtW7nbuCub6724
61OrvXWA+Bylg5ciIdt0pPLYRVPl4DnnSnES+CPaC9BNlNZPfkXbCplAV43mi4m1/zjQw2JjMPw1
oIhq28wQKWBxxZfaHcFnB8nMpBTVuRLIxWlI0nWd9hOpum2MeJTuozG8Q1cAtGyFeyO+PbzaA/Ky
+y8Ae573AgKnWys97gLmb59wJZa0Yc8rzMO903OQGF38tG7ZnFLfWMO7E0D/c7MIzvWoGPtSVxti
UpsM2cC6NdrmFDTNRyyJ6bT85ktLdpkcMkQqpba66mzo9hITuDTgq9X3Sm8KccoyhsIQzeSXubj7
vT1Pozo9cQsuRfffgW+s5onGd3f/pQzDwNFaF9Nw6qzwSczhfhCWeJi9oL/GUXH+HlLM8QbDjbEv
FxYu7Ormx+DrdzH9ruv4hznCs7j3DhzlwSlLu/nAcAq5yDzJvW38GcBRPozxRsyK4idn9k9zjN/A
bmM2Lmn5NKRw3xSCA7Yr+CfbRUEQj7M+h/PIBHcRBhpRk7w6+fwRGiRTo5+oCbIYaPsHi/7mfrh2
pMvNSIIlaaNBZX/4wEaWT6io6RpZ957x9Qu0nwcjDbKfiPgQhfYM093iJwifLZNZb+VX1WO9JCYv
6hDTI3Xy/v7VGPw92yJzmrDsvTM/w/HhdOSCpj3kCOnIvlEAoW4NJrBnJoD8sZjg9oXEa4IqbD4P
TEv3yTwAyiX4aovXTK6aNIJnPiOehQZNwb+0X8Kkfmf0zFAzDSpmoeOLbmFM+MuhYTiJTxIIagLb
A9yEUc5mEjDbi+PUv3k6YzVUGPaqb60Ty7BiO3lBeUzB/KAJrFnBLXV1oqD7xxOJB4Yd5Cd3/q0N
Gw//orEBSrjB/mu8hrAB11aPf73y+ucMyMFjGLmnghieZBX/qnM1XLGDRau5RjPGwIcqDV30WpdT
toMTih2mU7DKSmoybI3jrUJK1gszfLUsKjpEQ9dQAulCwAWQPhX+qqo4X5STAdhEtQnczx8vje5/
lQ0KDIcN/jnuY+Nsi2NH6N6OZZbY3k/SZQpojG16C4kr0REwFafbRIsMoO9ox4twSPfRovkYyDqZ
u3j8pVxshZN6nYA5Im+Xj1HA7kkIoz6UQ8/7yhxh0495uMNsh195ed4RZxwQN6aEtCYLFQjdgezU
3p1hCHaDmHaBykzUoK9WlzI+TixgVlgLI4YAylWbgqZ7dcfDM/7Bi3VvYrUil801C/8x97CfDzZz
K82nW2c+K4tFuR7ivDwPNaMwprZMQU3t9Tup63diH+aDMfSA9tnnAwAOzlHY7WOnOPVIh5zDImFs
LD7j/Tz7j2IE7dMlhAFFAN+lBu2jTRTxPhabQ2EkS+wwuIXlaXHK/jaYw3iGEdvvBB7HVU2uoBvG
465hFJ2tP3SGGUS26fik3bRFKgc4Pq3ECbbpL3PQ6WMkecsMVkXLJ7qriugsc3a8dZl/Fqg4Dl6x
/NaawV8aVwQyI+HhwDCOgNiGV0weelM3/ZfHCbDJk/E9j2ZjP1k4dtMWVqeRu6BLl4/y/SLTcFV3
PR3E/bJImAJiuWU41VYdGGD1Y54H3hAbldh7yip4KVpEj9qWfYL9rWEpVDxfbGs6m+Xsv5fBh4d0
bFdPotssm8z7gIzp4sd92Dj75ChmpDQQk0qoF9ugcstAiBO3J/YW+64gKh1eapKA8C1DDtr7UihP
EDepkdTKMfZjsizwl8chI2sc+8XOvdvnwPeKVYaXRxfTl78w+Px6d29djGnJU6ioO+9jHzoW79Hx
vOfWg7QB/Xgdi/rBQ/9yxDdZX/CLbcZl0VENQFlzYb/RLyLku3dBLR9Kf+jG8/3tbmwr3VR8ul+M
P3EqkezmMUNpl1mDE4U7TzTBwXINnJGxKj4ofenP/CY+thYJeGnky70nW1L1DIAHY+puAqvzz8L+
ssFbM3EHWAT2Lz/5IH0Cx5qouxtAZXfEvDfpBMnYMo8QhJX4Mcr4iRhJBnDVvkq9YFdlEUgtziXD
92muvci/aptwlIlBICuNPj+TxlCvOhCU+ZT7322qVJ51Y5yBKVFTfI8j4CyuaANB4oHFr3GtfSTL
zI9HUe9RlCe3Mqphs8CBP/JcTiSb6Reuv2opIqJzK+efg12ELzM4yqdphBVokxZ0/B575F3tAose
KgJQinxHQlP5bi+x4liUVux8o4uDM/p7QZM4ZHEY+cCbpUbA4nAFylkxNZZ2BXCvql6a2lxWrCV6
LfpVEx7EIxIiWDpkAF76YPpXDHm3BSdRPUNqfpPZLD5mUtGTHjE6qGvO3/8xdmY5riNplt5KIt6Z
xXkAKvNBEjVL7pLP/kL4yHkyksZhKbWKaqDRT41eQyypP3pENyIjG5UNBAK4cL9+5RJJMzv/Od/J
gjeLjZ0cbHmqQOae4tQA7aLhgFEs7ZzRo9vL+w535/MkIRgOmLUWP+YXPol7b8Cm0wsLHWkw2Hlo
2oPbITkwciPw5eHuS2ILON88lUOBOBMJxnyoorTNKzATvo2XJf1N3xDrasYhuEc8wMHeE0zntJH/
KH+WFu77uPN+20wwV/ROEAUxFN313A+rIqief+sI+NlsOPq8FTZEe4V9vaDB01smdLQvukaxjpru
Jat4MqylRG1fpyZwvWx02n1ZZYK2L5ZMHIYgzQEK7ISqwgErkSv2toiNJ05SHYtFuuOXxsIQh9W0
7duhOluu9xgr/TNGZh9XQHaBEuoegp/vqsvaZJFjgzOl9V3k9g9hKKiT4laGfZEts/lkO3SZDcSg
GXYD6XVDSublbEAwl7B7GnDFbYtGw//UWSQhyOfHFFvuyokyeLQcdecSPV9S4rvBxZ3eVE0SnTIK
a0AG+WIYxuuo1UdIpOHB6nBvVW1P8+28Cy4IxVVYQ9f8qH4/lW80o9CiQkWeGufg4jpX7tnDZBxg
dwqe6XG+qlvQS9JcU/TYXptEP9Ola+9qE+XLJgLNoIdVrc1sEDPhOWZEe4P8hGF6XilEGDFn6Q1/
nmjcFGTzVtiRCbYp35mtKTDCpuZGcqfWrR3sZYZfx1DN97K2KAprcUwbiRo+V3mHREHfgmJ5j7UZ
TfsAuAx1C6CdfoyTDnvMFYfKz8zF8NmgBt8XhvLdM+SFXmB/es6xzC6NPpVPZUfbe9Q0D8KDL51O
uvHUVS6+/aElqUeVDYW/rEg/24af56PiMVCeyij3rchVHtPGQMnXIzotZk3TKOvND4SaTAk87WDm
rs+Tndpg8+eFxPNZb9Ota2Lx+znqNFpFOCt3Nez0/H6ZHggwmaS0YuJm9Ej5ReekqzFQeeLPRz9N
z98Ev8OuwCFUcHtqaTqu6COpXzz8sosTgk15xVSOKckqe/+3bUOZKR4Dgx5CjtbuhKA9M+wl4OTA
W08uLJSCndn652ITwrl4ocQnBtD7vtfqfEGs+aYFYI2phnVIJyW7nubpeBnbnz/vji2QlzMsM1ez
B4/YWmwCf/yxSDtQ4WYlyJ7hbNgendXP87pJap1T3SzUll7M4MJqjQdc7IDIKShEctHOTag4O+x4
EoGR3BSZvPnMgsuOPoMyRoNye2+tUpe4sPWM4p2hoKehiYob7MCjr2K9PKTVrVAi65pGTNGd1j1r
eguT0PkQc/shnJhomQviu71NE1XszXUkJGH1vL3EjB22P5NYDGs7UV88Zbht5hOeiOtHbSiO7Liq
F72i/ZDQCLbtOuekBnBXWGnwQOaQ8f4Q7NEPSWL1TrdvRpg58VjC7ie5s4VnQsOQlT8HZMZUmoVa
DxdOLR1iEmQpSR9X46tj0ASGgZoKz2GRkA/c9JME85QgX5YzuccC+W4ELlNPGa2nPFSWnSbM215I
8npVzSiKXVR4qe49PQCdIqAmSRuKjqznREx1Z8DU+jDmujycPIhBfc4uzMmT/c+lMHVxdbANRvPa
NGQ3A3LBYijjY9005u/Xez9Fyh5FEupPACDY5rD/+1KN0zNfTnysNdgdAn0/WwfW7xw7jIEHqGKk
DNWQu8J0mDx4I+p4nwx7NeywVccVcE8LhNTPJYL4WO4icNRtJCs44fazPWXptfKs5Np5w2XW0Kmd
KI+ZqINd60a8D4V2J1VDPoXqoh3z6DZILkqYxzfdRKIvSyfnGJvtdqoqA/Ahdhqo1PKOhEjDAIqE
WgZEYfFzlf/2eGMAjIMZywyLyP1EczD948OuT82EnkvhG1of3fz8L8ZR2TrQy6HomaChh2jd4sdd
D1NL35dTlbuectKVR/oI0+R4/DlnlHWwLUqlPjEt48ylwp+z8tDcmYK5oWxk9KABdaJKhRdB68fP
js3SFQ+CWYtyMRblKjaDbEPe0dBF+5zUFHlFo4mBQCpyIxW851RUw6JzILoW/Rw8yaM0f4qK8tbr
ovTJLZp1rOGar+LEeEirFOwEbeLLRsNfRFT1iRRBvqpNJji5515ijwHPj6Jkeh4z2xDHEc4sDgbQ
p40wUHcjKzM/kdLqQhL5ZJMIfpWYZQksv6DW1nSmZlvEWGKWmEnz8UHIUId7Z92SCVF/rPuYkM5K
ALZaa4zrgOViy+g12c6Bd0pkNLrt1cnnENDC91fca5i1pxbcPBYvQpWw/UAVjCYKTmdEtMLntvfY
2KHfjba6bZzqwfZc7WSVhjHjVxxn36fDReuy+Cw68d4qdDdablReBx2Zz/MAkQumySg072M8EKFx
puvPk41kVETZNt3ho9kC2e9RiqLYAz0fG9Xp92Ob4+j7sXEfPa8Pn+jDG4jHuyyrDfzScS7E0tqG
oyaJql3Ow5vjBAZi4TF+A06b1NsGs9dBS7VTaUBLr+nGDgMpt/AKvpHg1ENMGsEXJHdWYp4iJJym
Uocsl6W7CJ5TaCDsy3uemMqMWrXkUfUqscRGg8LujTHw3mHHTcfOcoiybmXm+nj87d77sRFt24yJ
gNdVEWw5DJkF58El8vx0TKFoIEOo6nVIgmhfdMUTbQ7RLqiTd36b6A4rUbuQiaYfatupHh30Zn9Q
Bnztkr2A2rWZr+oJfdTuaN3ZzW027/iqwev2ihutrV7EVzefYI7Yn5ZUKbwom+biRLnwlTz+dEms
Xln5mQ4aaraBTMK6WpRUZsYQCgq1Z05jjSAwZE5f3tg4q6SppwP2QlgbUwQcZso/TK98D2MqzwB7
4uQeVTkshiYXh65OzWPSqgetp1mWUJ94dxn15lH2baS18wR6mLNSYn85o/o4TxzWgwM4MI+rC+VC
oOhOGJEk5yreqAKn+UoTrAQkrQFkgN9YavNMkGhNeoIcjm0CxBCibIszVc0M7z6oc30Lm93BG5ba
B4xb8DNE5j6BE8OwbIbRq9op+d7ToAPJTsv9VHazX8kEPVPG5QkdPVnlKgN87oPkOnji3p3BKlLk
mm8OujwKQiJr2wyujrBz9EOoFl2uhMc++1JlzJE46pEZfruIXQf6LR4RskGhfDCYnh+MihzEFBVk
gNv6FMtA3mRNDJGsUKbftx5CwSL6M7Ij94RK2kXFhjwr5FKUpl3Gy9x2On7QTtXjZ713kaKyPD1R
yjw9wStA5mTnzPF8Jef0Rx92R7utLMbmREPSlGkZpp071SEeUmIkvXc9tYBiit7VytDEwFI65yIk
kTL/SeZ5cSxS0ggcTa3HEhfpyjaZMoKDirfOhCcI7PS76TpUFP3oLXZkHn96/fQYMydoVTVLObAU
8Z0ad+6dGRJ0jTgTFSJ9Vqx0OEUz3F8n02FETJpDA53f6Lpym0fu5IsiUIDMcEP8HJ+SpggJwZTU
weQ0KQ+qPpwkky9ASDnOkB8RIsje0h87YWvB1Oi97GB2ubEtE9EdDHejjh01D7P6yPPZYFYMomne
2FNf2osKKEozsL2V3TY2OvXGMr3HiREqDCi6lDSyB2SYwVYoXXef4jaikb6ensLUA8HA94K/4ew4
hAqOzwbzjRcWWDYbY800X3tJY+TYLlePY9i+TLMPsTfgk4WWYuwHp5H3JFjeWuyZPtBgwvhWpzwO
vbMPGbhfZVctsdkTrxKtfmGlh6FdZkzX8yYG1CX3ASksrvOO5gFR6n7AD5V2N+DayXfpz1Zb82Jn
VYoyveqOl9x4uSDzkmTPzSd623DKMGT8psNABCXWkpfWCXEAKmNbKjuNgdwKSiK1l/iN196c/osc
q4QHIlmRUqH7YRSGVxaGd7ZjBPkb2pupkthmaXbq0DIP1qzCJXr6Dd/V5MnTa6shG68/g8qpjb1z
lpUvjF76o9I7DMsnH/bBtGMPacICl/aOHvNhRw59WBTTFpGAoUTF9FzIXG5+JGRI/L7sVCaBGcDV
th3kxsmcYVmWabSMh6L86OMKH02UPwZd81wxsF1YUk9vE1eJT4Tf7OXMwjLfQypFCpa3klkjtSW1
UQPyyprHRDS3kdrgy53/lKkQfI0h25ujXvs8FDMWaQoblVK9C4ZSe8AORHkG8zy4dvmaubqzE1oU
LhEuiwcn26cZ1fU0JeOPMy5zmwHeSmaQoXiDCngzKiQyuknlbSLOUuFL4Xcg8OhZVolBCv1AIGQl
GtSrrs6ghkjraqLd+IgjM/gWBsPcdNvmbrshCgeeGX98EuGOCS6W0mcrxmuChEZHdYko7fOU65L2
3O5Oo22H6AdkXEU4T7UHBUAU1BhNHKLJ67JWOeAbXYgtAAXSQzy0q8NP49y//UOxYPP3f+fPH2U1
ijiM2j/98e/3Zc5//z7/nf/7Pf/4N/5+ij84eZXf7X/5XZuv8vyWfzV//qZ/+Mn867+/utVb+/YP
f/ALiknGS/clxutX02Xtz6ugIHH+zv/fL/7l6+en3I/V199++Si7op1/WhiXxS+/f2n3+bdfTAou
/+2PP/73r82v/2+//Pofv/7nr//z1//26//69b//+j9+/c8//80vvHN/+0VTnb/aukN6TQWVDTyM
Usz+67ev6H81DM+jMdNweK7bfKXgeRHxl8y/2q7N10zLgxbq2tQSNiVYlvnn/dVUPdXhssKuYDuO
88v/eYW/N0T+9sn9vxsjzT81CbquZuJzR0s0VEc1KCz45S9/rOyk6CSZ8AC1RNx4osRoJE1e3w/O
kBw7waml6x3CHTgzebJkzS7sgOLYFSA6qTKZrS13q2hEDgK3z/0uLvuVR4RiXQ35rTXT3YaWiCQV
7PwgnkCLDJPpJu4oDSqL6bkc0vahsyYL87Dnj+bgHXqCnX7hOjbfgG0fekK9TEp7ZzhVvDE14KNF
YmUbs6Ec1Ivap06U2yKwtH9RDWr9qcl0flscyksMz9XRvjzrT7WQnfS6HB9Xs21VkL6mTQssSzTc
IhVCrdHFqAVUyDemKWC7uWhu83tVwqY4aJokqBzXz5LG8VCtbhw6JuFnhxCF2vIp7vGkNxSRVTDw
CLpQVU3c8txKA+cEHKg14GvVH1LtEpHnOYUuJlU86PFGr4EEla3usCEyjIVRRYWfs+xzZhrfR0Hb
YNgrMCyU7OipEjSpsnMtwAFmTNuSPqTrNoRFFW8oKi13uRE9sBikx3Zw/lWj5vzW/KHj8+ets/S5
j1WFXK5bfyqB5ROp1SR0xNb0HOa+qJG+WgMFbYuFycfIGg8LyXbbcjdSJL+eANhUGVx/RX8zslhd
x4U8aU6LZ5Vdmhcgwrn2lmBys+A+motu+J1Bo2aIbgQB+B+GozKl7lIztVU7lNm/aLX1/un3sTCg
GbapMURCMPtTS2ymdglMPQ37w/wv20O8rW2hoJmVnHRz7TEPi4WSWyQEhdTOf3ig/H67/qXo8tuS
tHnDzT0Xef7jm0ls0nZJzjjc75o6v7g/FKa2ete1jkJdEJMjGiIYpuBxz+6L+YP/uXDG6VkmdMoU
DKvIFibmbdhiz1ODsib0PH7bfABUGg1rRcGxWdQcg4rZMvMvXuc/P0Z4mQbxQU836NK1//Q6g2Sw
QOHwOnmj9GXfKzSszA3otY2ISFku0TMM7u7I58wSstby/G5EJVn+1y/D0Ix/fiGeaai67eiu5hiW
MzfQ/uENs8E1Fx6Jhi2DS8K1Z972YaEIwyWHoyZg14vbwCYyM3TDHhoVE8BJfAk8gswvrLNitXe0
XkL4Ylt9sicNsheUb2LvXHiJeC6cXUJQyHDG16hM8qVWVw4zpn5N6m9XKvJZ6Y2bNrWPUoFhH7s1
dFMQpTC39kD7MXYLk87n4kGdqL+tKgC8TYVPvGxdQMEGIKyBcE3kNU+EeUNk/jBaRWHyUFOwvk6S
tt8HIu33wBKwlxQQaMh0NTgDFvD0qokxqqM4GBDzdNVwvm3UvNyholHf4NjaznDh+sCSMZ50a+RU
jsSW4D9hygh+oJ6w6DIYK0BiMCGOwyZdQvMLD3jC5boaI7I8BWC/vDnQPJxcvLEPAU4z82Ppg2NH
jsLrXGT29tsw9TvTjm4nnvO7VDUvo423uZuIvXVw4xO1egG7lq+KeHjO1NBaW+99JNCIvWY+AFDa
WXKtLnNXwS6sKdTmlHCkYxLJS5SFeBsltgHGGp9GZdbrySzkUgcXPwwBKLaGjRCDj2lmFtFTJqGk
oGMTVFNnqyY8nIY9Wmi5d7nQv80Mca/0woto21cWtmQzOC1oRDaxZqYqC88y3pNyE+VD7cteB0Zr
DdxZyiXmtzOdO0zoF8XT71DL2NKpZb+IkbdWOfN01UxHxByJd0WDXoMdbSh0nxItSIlB8zTSKb9N
evEFQOGtwVJP/Vu3Q56pl0iy1iISEGphDs283PDMIZBAjG0+xTXJ+9E7U4NAzYcHv0fTBSD6qvLb
XLkzSXLgO6a7GkSkaWgPutbQFGcdhwzVEcibbr3lHjb1TquiVUhcSw/kWXg7AYmeaOBWWtDgAUyS
7+4a20ce8k07O2CziU/QU99cers2yJevCvOUEe1TtOMROsyt1mFuUMTL5HntUsUbtZB98WBhct0k
oa8U0bGyGBUlxGx2WfMKYPo+ROtgFfMYKqfmtbVJAvehzH27mkh81Q5OhKld0gUZnPhfSblBtDYT
5VXtq3Cp6jrwjjlNJZPI3ASQQ2agEHRpT2j7IOpfe9mUN4SoY+5b/Ny03G7DWINH3oyvY2zgwSZ2
QSyNo5GeWLd1R9Wt9ol+AWYy5/BfT86pRzzwa6h/S72GsAXBNmPgpgnO8yGFhjNw020seCN95sMG
XhVK7W6Yjp8tPAL0dsIvqFVUWF2z8LKPj4PVtUu4xyek5nhBQwQRgwmOfzVLMbLkwkzHHihvi1hu
3Ra9Lc92zmh5yMJT7Wb0szk3Ac4VekqEgvQ07DCuviteX6+xbGkg4FKSH7uxC3f5CGg3LCEUxoHY
dgCbBusxGtN4TbLxg0jwVwNB4Q7g9zGLQD0KdXq2hvLJjGntwq7fo45Z8lXZ2Q2EuiboduAwrZUe
ipTchPYyaOqATpo8pl72zSBpZBypJlsMMFubGsR9X1odL0oUC5eSF0Lf4ilVBXIVrXEIkiuV6paN
W8qTAv7PgOfoxxQLLFsvZsI6TS8DcwZdn/rPto5IbJXqxZ5xLInUimVqdk+y6unnmVJIyo1+CqAV
pa6Vbp1EHAVZl2X7TCwQXkermOuAaCxxXwpCO03W9JuG6tLAVEDSM31N2MYWsw9MJ7M5avIArtzH
48go7aKqAqh1HdTLEYooOicAPpFGdHFqARp5Ui7p7xjpSpaf5dzYkavqJiud1yHf5Ynx3Iy9wlMN
jpNluSDC4nxbUURnFFg1lQdHi89N/BViIEjJ3GxkbFic2SlfkQzydBXmBkVKzP2D6RbuGUUYuoir
3RBDdXNn2uR9mUnH16eo9dspo8fAgsiZf7D1dAnclWe7jY0FprFi2SuXFkELo6nLjCfRtvTh1Msh
bAlyCeeEn39aB5B1UBqrHWsl6RQ1oS0WN1mgm9ylXndOnDL0tUSyDs6N2l5vraJkLTGH4lexkG3d
8IniDJ6eYf0c+qqkE3T0AycuN4qk8F2pIgbIIqUlrl+2NnsVNaS8EmxEhwPMce6cKrjLveCtpnmr
61HvJ/s1dbwdDqLslrXBbyikWeEGoodNQOp2FHNFf4bIuDGr8ZOaCABmbf4C2Idz2UBZs6w8kJlA
Z9IIAKJWeF9q0pq+Rsxdh/G3aUi/7fC/rDojO+aDW29v87ozLowHbBQcq4c9OxtiqtR8VHRWHg+f
j+Fg+K8rAq40StxbdnuKggRObB88Q/dfuJzEhxLF1QE2r+MRzwqLcgBKOZVC32m1dd8qiNwUdpLY
IpehSOfONGiB89ISl+VHWynOM2O1caVZyhbRDkMfUkEzxZ8GBSELR8cqEQTRKbYHgf8uupY4Wc46
RmWvByPYFGJVFVq/7JKogzlSyqWwxsa3LZVmU7mYKu81shqxMQt1XOm2u2m1HmvR2isN/RiStxmG
aHpA10fXSJ6cCgi5adlip2VMvkoPVIbH7o5q977dlVgsFo1Nzd9Q6gcGpPUyD+35IbrpJaHKMsnc
pdS600BCC4y9kvFpMwAJTOqF9LyzDrKfzGM3Fq8QNWOClDI4ZpDeqpSQdjcqAbWpMJTyztjxXP/A
hvTagQDb5CpXbAFH9OC17Jr6ofpAUfFTJ45oe9iXuvatRJO7TBQS3MIkwogb7CTc7sGdHXHYejPf
moIC+ksaQtSwumVVJts6tbgeJyMBadTQ/Gd+JwMLXGrbr0aS7To9BrEf9+St86bxUVEvDsGbU1VE
K+5ATshV/z3W2i0ZjRLcIZkp51UbujOz9EOHTXAjuixZpAaXbE2tR8bgdU/jRcNUxXmdB61suJRj
nCgTk2pIYl3PtgJnC0niO9tL37xwbmzkmAwEKHoQuqSB3VM/K+6e3tI7f6quSkgB+1gVr8jWvpcP
VBqa+rYaDg5FEubQ9FsroGzGssIXbzD2ngDToQb3IFFWGVkJelq4JT0HcyT5MRsmT16Q0t1N0Wit
aEinGL3TH0OOAEtXiy5uyX1Mx1bCRmVs+TCqb1caTwLv/bLvnNmkTUDa0Ba5rd3Wan0Tufpr0nsv
KJL3ZfxJn+uXZgaUyRs9Sxb5nkmN631dqZ8TUMeoNjg3AqosiJasB/Ec2MSL9CAhC6wXqi9k8K3k
4oMhzEsaGZgj5jViJHikkQbEi0RzK2ANHzz0QSNqtjCH/qxomklRw+zRcdmsktXy8ugLh4Ci9YTm
uvdcqYOV0imur5WwgK2hoI2VONTCyHusvMlj7R0iWTxQHL1szAK1u8w+OPOPrnWB4TYH/ukbAVKz
qKmHXDbIO+zVvEMJhURTIDkAanXgNHoqGDnFboqdBa0QKABVudaU3qg1cm9fwj4uiWdV4tpqEOys
tLuD/cklrX9Osl5lVr/37O5BHYPnYSJQzYmiYrdInUozaGsUeLmQrqeQUMSP7k5rlXL6Rc5ogPA5
EX0aBxes1uc49G6pEMEzNwPs4sy6jYLpIAfnONbjOwYSn0q4O3gr76pDefDUx8wSh31NgZmj2NZe
4wi8KMcU01uEUS4eM7Y4A4QgApfOMuvYZ3bJC4b/NXQMQHpQEBPjFrIvj4eSZZR74Js96bCouvqU
2uatYqctyHYKeov02HnAOikruqHJlueA67xYI8ce6EmNr8cWhHk9Hdd4xxcqzItViCmsM4lxNSoF
5XrYKmzG5V012RVcazL+tsnmMmqK+4YUpD9xWL3S8XPySNhCeUPll0zolzqQJ4xwINAbI6J4IN3a
DU9rJFc3JeoDQUyg5ZgrzQQSEBc5lUQagwbP+8jC3tgWnyP9MlJIb6GqyVeVqhyTenuTc+8sTJfa
tpoCipWI3J2ltwSlGhJC8PZFQXGIYdMtzbLXJDig7VFLsEbqh1JXMx5i7r7la+tkdHIoABJ7wuQD
VVSiKmc5d13ftQJ7bfYpJCZDI6U7Hqo6b9a56XxTH3WgJdvlJsiSFQOuq1ph6hIcD5i63I1h/ZRW
MGl4vi7gr9y0TvGsj/emKOq1S9udLtkYqWXyGU9+aiefdSBx0cN0xLgU60t4KRvXsmqfWczc4dXs
PYupAkaSI6PAZVfF1Yq/vTdNc++FOhD87MyIBBvHlGps6eicBP/wTnXup6bqm7FX78IOoz9w+QOP
Rl9zJ352auNnc5qWHkyXKYZW0UiZPrbEIhapFkzoi/RPFrbcjX0/rum1unWH6al1NXo04SWtenlV
02q6JXqBCuYJuOuhQ6dckVasNzZeU80va8NhvgKH0m0ttsuS3BaPL5xVC70ETlt0w1nBcw5ugl28
aRNsi0HIwvmO+1VeZAejzj9JOdKu0pJhn7sL8fYrVv1g4R9IvTuDHOYyTE6Ojm0nDyWDa3SCNEI8
lcVJFaqz1xoetUZ/y1H7GjjOBIHY8jPd0u4MotgUhoTdCg+Ms4gZ61wLajWuJojZUsbLSRYZ0Ols
gARtNTuvpIkP3zK8JnDHXshzRaj0KcW5XR00p6k4AGN+MkyloKSlqUhbdStooAAg3PjQGMq+r3rF
d1XbXmF2WBkm7X4poa1VMjVkN4jvuZOBbWisdL/A/xI4OTbtyHkLezxfycA5iyjzsBF2AFh06pAu
WaaP1Ftsus6wT5RwzFMM4L1uZ3yIjOdmCrpm7WrilKsgTaIuP/VBnm9AqUnaklJskVG1FuBeWYpD
Q0x7B2GBk6+u31SqvM9KYItRcMlzjQLamCjOlA93pgjOCLdUABhQsVKUUMr/wpWpS+dqaOpRdWeV
rcU4P1on3aD1vSPlBEG833Y9h3+eKBSxIXL4k5BrhBrGPJT0LqH9PtkDz7+BBahDGlwa1IwDxxw5
zWgbtPKRYlmgB0q8U8AXkBSkpZnCJKhtiMkeGVTFFJ+F6gSrfI54GMox1+rNOAwfTmEvU6UBWO8m
7ureHtVkITIHID+WwLWrC1jR07cp7KOI6V6Gn8u7y5KyGEeDOGyF5d1gx54Ra9bV+oIiTWazEqwD
TTKsMAJiK4nCez3c9uXYcBLEVUwFOOxZelk0/U7P8W/EXU4HooAKAG1pEdbVQ6Q7xUbUMIqDKr9z
lERnlQleBWJ47+ouSFu6pJr4hTtyWhiB3REc1ws0MvIYKs2MUWw9iLzvVxOpA/bR433r2AdOMjxN
W5Syho13HdgA0SvVw8+FDQzv37DIM95iHvZsYxGKF0NtrpuCBi2DJnNf4YDrSVNfRJ5iL9qiK/2o
Y5xBEuSOugz86ykD/hpNSbK94rjGcmLsMmhy+yGC7KYatHmSWV9hwzaXZl/fFIXiS3dee91G3UCA
p+FDA28svnJNt7Y0/ix0wuDNqCHWx7dJg3oT9g59PlP1ZnyYKlcH1uDd5EGABYDEr0tC21Tw4BZJ
rq4iYb9Q9yj2Wpi+Sp2+JaccONigzUQcenZsVWcfWN3SMFPAY0hdX+diOCZw3LfAPEk7UAemwNlZ
mIBdJFirTWuy74R4S+g3V/isX2qPssqS9uxFue+AK/sFwfIFeY2lo569Dh50prPh1cX01rUhG9O8
Zec7NDueDTOmxLnPB2XVhvItxtbgMzhoIEpkdKfpWPM7vfjWlcTiBjYuUI+TFWKZXFS591EzaF1Y
EV4BavyK5VC569Ek4zZcpSaeQ3AoUBrHx2gyeEhcqTobF1Khsias453p9OWalN8DlTmArEbzI1f1
uyJrzJkQ8W3RcByMt+E4nHocgEtTCymtg8Hc0EVFXGDofVfxzviMAXTZLX3c1t5Qq2JV6ihxrL+4
DmpfrTDu9lDFuHvPkVY7x7ZU8cf0HAhoUsUiV2KZYaXy2GRQzmtQEkMaPOIgWLeueU5HfUeOctZU
ITtGTYg6gXei1yK/zqFPytxb20pQkWxvzbXHXoLk0LrI5y1stqxBq2yH2jlBbsC72d5PUK0I/Qcs
f9sgctlgVywjBNuWTNwFgHhZrXT6YKqh34z1pY0sFVmCa7BS9PvaovinNm/AXX7RUs6jQOHL2jVQ
qRvTMIOucARQbtqT+eqce9NMkYNzZzv10cbVm/empGBZ957BxwZbVV/nDefjNskQhnt8hIjARNvI
9BgjubR6ch9MqtOWdBc6NPnq58ngYy7A+N/IMXnvHcTXxvawsw54Q5x+fElxEaqSNrrUzC8UOlwG
lCAYpRnp3HNqqzhkWyemdZp+gIB/teDxSxIfAPvgDeg8CbR0J7qHOcA+ZEzOOIuVbSQ0OuPLCVUK
rKlrEBq3satwJFvYCielFI/fEp7oyH1CZazbqi9cOxZjziDkCYMqt3WNNNtWUXXW02GpaoAtDCtj
cS4SyC8FhSztuGuMpgQLzzKjpAanJAS70qY1hdIF55I5/am0zOkMlaLH4cvpkjBgOSO+2GiGxVX2
WOqdGhxz09Ca19BsV9gNpUR99hZGOUXZbQD5nAIHtTSvuW096JzaaMcZ0fUj6AmFB50y3CszMzu2
XR7pY8VOpHHYwtCS0AubU0IcbCpFQTfliEfygR45K9H3PByvhUZSxja+Ri09u4M84uek/4xTSqtc
jAkTZDHJu5ZGWqwTGAm1Ov0Ywz2Z74O1jTuNjVii+OCZzxQGf6EslEuL2m9OlE117XRKjTjKT+DQ
uTy4Ojs34cTDptbjJdHg0qZH5KssXyVADXhn8nafdtO0HnTzk35byj4b/k2LgG4spUn5lTyOmvHg
hPGHR+wrT91jUA1b08U35nG0myBWmCpnHOxppOaw6i9oJe/Y0SDqZ18wqSE5lV8xOzNs7A1Vjgs6
Yq9uA3LJjDT6j9RBX1l7L2kvshQa4QG2NZqNpaxzEQaMYlPlasmiSymoUC8E/ORumGx10ROYWrmS
RlVjqnYNTQ4bW2BS5RrQgvFKQpNuzR6adJt2A2DNYjv2ckOuzyLkZtgrAnMLhibb0JRraE2HErJu
yBVIjaZ6SKaNA4X61MEBiC31obTqclUpVA8ZgQbYEyJKQv0wUau7EDJQrcyFqYqUwByTxNeZXkzM
CX2epaRxTb+p6GBL2drpHZdumsitapPEjznW6Ho17vTiimzLbCGtpT9wNUl8vcwcuPJJudiLqTXk
UlIWIggV7IUbkYFBmmCba23rIYtnuvgF16e1Eql90QC4Y4K6Kd2Q/WhvvyRi8I22l1vD6PdtgQm3
D8imjZm1IkP6pNX29X+zdyZLcitZen6X3uMaBgcc2AYCgYiMjJznDSwHEvM8Y9VmvdU7yPQM2rSZ
TKZXqHojfchbrSJ5aaT1RtpoU13VZDJjcLgfP+f/vz8Q8SMiKBIw7OPiDMlxamaudV1/mK1K39tT
fZOEqIFaeuxxqbQXrTp4SVm32zjARmIDZvR0NR9cavq+abH3jtzbeDI63FVhzHzAARGs0NOUBdQj
CYMxSlJqq3Y7mTRF6GYxI5tix83r+j6DoOMkH2ZqO9thNCr40KA9ZiVTmdrlOEJU3sMwxorLmJMp
0BzswqCIDnvmCzimk/nWTIhVWQnTpN14eP5yN2v0o5VSlzTN/GCosOgl4jKzYW9G7E4sPUDNKCcc
VGuxl3Y8OG5W4fMapH7ieLAq6ewrjbJSsAsG0UJcUsPuT37bYbHlbtBAnvaTpLQSrOA8R0eIqQIs
7pUa2V+oQuadPadI4DpC3hipaIQv6YBzUopfzSIXGB4kR0fMxmoPbrFkNS8puTO4yhB9QaVeZyOc
vj0UWIM4XvWy1x6KhtFLzDjcLRIND3nSnzmEOcEAoOHCQgB3/dRNJJYXEGqV6LFI+6uqz79OU6M+
diT4uFMQPixljRS5QMzF+vChbYFQTrVb3UH2WzwFYror8tJZcyvPsO+oZyrdb+JKFXQj4V2pwXLo
6y+UwmLTSq+WoryKDQZgSsy/SN+HLn9PJkA/Gmc53w3e3tzy5Bw9yXE5I8RTAZ9BJwBGBLRpWXd7
fCIZDTWiSSraIIpjkPpEsBjKddVF333fGAcjABcwRgTHZsNuSEvJe878SRtvkTpgwmyvgeX5sTXS
v6KLr5R0CbSlvLYaxg06Mz+tQ8yn5vgs5mXaxVF6F01Sp/imbyYBd0VoGXkWWMyaciUwYDZQPv12
uTABH+3sPlXOwxp3jFrTfw0wnwZoCgkwuAoJoPYazTcA6TzQSzq2vHE3Nizb7cQ+V4H2OcqcHvRE
f1W1+TSX2ZNltI/Qf6leJegbS2cwsJJKZoo8N8jyktfP6yYtu96oVIuPa0WnB5x4qBlPwZVZ8YYi
8vWGrLgf05Iwn/yONOHAr+MagSsDIuZgcIGswct75y7Ds+7ygByXuEDqiejRLsFFglw5doZwK5UT
RNPWPKuJfFDmVS8FfBKeXno2hbrqCYFOKyT3Eb6wQWv8hJiQ51aSwFP1BQb40ATQycuoTGJWZj1D
iKRET3a1vJdAf8wp5wJms2lV2kPuwLyxYwU/5dPYEySnj82Hil5Yh0SxWyhCoHvCVag75TjoYK8Y
jWwt50BwGneTkbJYJ6wnpwG/MxQdYYG9oAEPl2zfBbeVrX2l2Vnh/LzUNPrNRSVOgbH4Swh2U7NC
DJztAJ14ME5R/hQr2Vk4r5T1pQv8YaFDOBhvekEQYazT5mDa41b2uI8zB614EequnTgHTmpjm+jO
s9XabyY5kW3bPQoaJGpHrFJtDn6ZIIrHcPTgzKBdKpWbKRIz4MQxBhqYZqCLoqF5BNK2C7PhVHZ4
IkK9Q82I7I5e+jLsp5a2m9KzZvtFL4Bn6I1vrfgLq8SLqQXq5WwN56E1ApYnbKJS58sSykVCfatI
lDBaodGcAmesO2fdYGGMjAQ9MLO8EcFo4YVOxc6y06cYFDVpR126d7qbbhxTv6dwc/VEua2l4moz
BmITg5nHvAS7U8jjg3EavwjTsH4gbcvIOy9Qn5wUxTup3wN9LZJXmsZ4TvXEPuSrK1EYLffLBCUE
4B8pCWmwaso7g4ZJFBlnS0tB1+vEUBXksTJ+ZvrvCSZkR/p2gxc4r/ko2dmrPPaEkiNiosc8BSDq
ZNtCuyyBHwdauxMpNoswELQoZHxGz7bbVXBMfNFNWNzJ/aJDp36JaJq4fT5Ca4tBX6gB2bXBRTMn
z9VoH1u1vUGAzzFdIzwZMYsPTeRSBhZA7PEnl2S8mdy+6JfVo0d2NnYzZ80Fwl0jp/51UfmLJbUD
jqhkqzma6oUCghEg1whWExv/kHmRSYiWMkFqspyzxRqYjufxM6vAcE1JoFmdEQK5IuqW3n7EH0AT
Rehtdh3S6eXKZpyDt4vxaEBkfrSi96xLlUMUMwZV8jsM009RYJ2FmAzCAG36urXqEI51lVgZBPlc
Yxf1Pmew7naLPZ6rEaTcQvXXOA/u4i3GwYm6DoYVE5BNjJJ3K635hhgEKIfm9UQq03bymIGchBM9
fOqwp5touo/ttnetGfB4xvG7MSuSdkoeNNdCe+DgIXY1OT10OkN2e8gpEtJgNyYlQYt02/HWtERo
UOWpKguyNKLXpfhoM/aKsWPVY/iakW0Q6AXjG7cp5lJce6GCTQFi+HndFHd10TmeBUqI73XZdUIP
9iYVAkjK54LOgzeVie1zh9D2BCzETGSHhyIq+3VuSEqrqC+WNexW5QrnTDG2gobbhE1UXVu04hAr
wjPnxp+d9fSr1ccQsBCXEGcXJ2SgJnpB6N7QKb4WaFdoBb8EScZAIWegFzsRoADtw3Qkw5A8zFFN
KAkTRBpLyxweC2O6UuzyOu3g4WAh3phcNIg1Jru7Q0FDMq5PB/MNoDBPSiQfsH3g8pj6vcpchtpx
jc7KjGGrxepbCSlZyxNrbxNVjgiKCz0CjUrFVBQMCb56ZwKCRsdBFpiq4MNsGp04nRZFRklat6GO
/XlOS68MmdkYNBj77kPtodVUE5mLDQF14IDCDVdHPs+lOg8TiDhGbh65omReqV21FgZZoEfltlTV
M/NT4QQJ24VUgwbB5hg265c8grtSUBnBK9rjNV1QlZTnvQGCTJ9o0EK1ZeTAaiLxSfEjhxYgMa0K
ScjHNH2ZE7aMpq8Xt07AqXJr2DZSvVZEcp4pNIj0cYigKzHZRTTK3afxiqn/YgwA9IB6e5plEKQt
iTLXZM/EK26vFME6p3qYe4v2ZZERYNA4R2hs+ymFIjvR9TFQuhwNdGjTlBxmzO17nF8m3/Zw61iD
wh0dF0O5XAhjIXppLK4sBGeeJGbaYaC0aw2HuJvWG2LtC4/hZpknZvphqhyrkE56Rwy3QF2JFOA5
tDlCayIpsyx8KLhlWJE646TV+ey5HZh98m6HpEShc+ZDkmKTmfhliSW4CFYbb7akOVPf2h/jmXqz
fc9Y975Y4Ko6VhjtF/MWlUK2dYqC9ltN74LwepQcL7KONZ8TyeGeVdBRscIXA3w5x65BJ3DwapuZ
c6uZz+rsjAAoetUTCxk6ZOEG1wa6j5H8qiKAKDO2vA59cu5jCwGTLpJt5QzMH5XKC8KCnicPHWvv
3umIqEuLWnGXoKFCtiRDLYfrmw3+C6t3/qy12JPS/GMJxnbfNtd2UVw0Y965RUswZ9YasDvKuyaH
xYK9hzorykmmg4EyTdrXYr5s1cJC/Eu3VWqobINoRhfcdGIzarhjioHf41D1t2llbUc4qK5Oyga9
snYjewd//YtiMOgETTNDQRrvKN9PDBSMzTNFrEBtp/m4+MGGJcAJp3yb1r3vkC4KY3+8ZcFZm1Rh
4yXUk3s0npUN35vXAp0N+oJOBR8YTEDMhY2NDqpvAj4f6sRFDpqfHsYsvue833etbpwS8iLwbIAD
AlQkqJT2SkcG8IS3vgK55xmtXrldK1/msYJXiCbGrcX7kABhY7Q6uWlLrGH6GsxYeewlfDaI/yWI
CANrke6pxeiGL8VDlSEP4FbgRTOOPNWankaaHGii8/ew446axgW4wvG1k2BxuUxx96Mt5YHTA6x+
SEj5oSQgWBrPxppoG77usSA+G3LKDqlMLmlDM84eup6GcLNjVBNuTJG8r7pcn9W8VZEieqvWZDPO
JOek0BDAK1IBAZynoEyYOpCayXDARgqRY9xZUBk1VTrw9piARkX2ylUTHG0E5zaLj8qwWp4tRE7G
jLqBaQHdnvvICtvraUwJqQtRhgmlx99XBrcOMCYm3YQ/LWPoIn7biDG7pZKzT07qGXZi7JaZUKEy
ew6SMiGekTOFbaQ/46IYekiC1OFrJoBgEvh6bTm0hJHqPjPy3MohTG6N3DmoaXMDl5+Bj6wf28XK
PDp6OHQrzv7BYwzaYzmLxR1l7hYBiq/JCrBWPwHisWMAxTAX+HxOWqjQPFqLGmFXEwKEbsSqCn0S
PNuXeJhfHfiajAGQZsv6q1NiFSwjPwYnxsehBtvESJ9koCBdQDPP1Iv9/Aut1ttmDF7RhJzywmh9
lNDo8ublIZ6C2Sfj+Xn1y1o5sWdFjppNKrqH3SnYgRtAciSie1nVr5NRzdt8ad7GMn5QRZz5UIWm
bWkol4sO82181q3lKKr8kZQJDPcl3QC8f7NhfjA3RK9e+Y3UmOaq3DYzi6DgAD7ixrbMB3vftr3g
uWjIGkOApeeQdbRwV3IRZVlpZ5quQ29otV2Tdp0PCe5CL9kKRA7UERrA3kaftp3izh9nND3kfbzP
BELSwpz2ebHQCTPj3hOcue0cvNX2GmPXOE9VYYKOcfLsISDvqp0SaEa6JMshecRuDwjE4JKVBTbx
5RZzENthYJog6VP4s954dbB2+0NZv2jx2yTYbyPsjvlSnxlZbnhRxA8OscQmPikXuN02cmjvO4wd
+OjyYiczy8e1wbNqp/E21+37LpQrN3S5EYzu2EsZeERIv1rtoWv2RtH6eRRSeOhca63mcYx1kp5m
5nk4HHY8xmQmHeTUrVsE16AVYZDg8QgrJh+xyQ3UGJMcAo2fGGq664kW20d651tW5fU1ON06IKed
gFUc3vLY4/s0q1Q/mK/6LPH20qDj8hK/zpKWbq1AFQ31GF0OsprA5BpZEawKqqPAY7oKpiOfthrm
x3SCgFZ4yIf0bYL7nu+I3jzJPoNRXfbMDW0iaM9zwpzrLIqPidYQ1QPtcWREVqljBM+6LryqCr7E
Swy2AfWnYzbJbqno9qpjkm0DRjCbQS1stqZZd50gu1wqDn3LYWQXltxE5OAmOpGYdmsx2sJcviki
xEjKiSbKcNQygjsC3JdpzGwUWdfC+UTZh8SY5kYB7iR718es2CTtsvbAgkNQ0IGTi/o65ZFrDRqJ
92H4rBpEdgMqJFrEisN9Zk7cMZaZKzAospCgUBdkqamxjMh2c50V/xbQDBR1fNOQ2Qd8k00lUZgm
9dbrbPQP6PqOxnhHXnVybpsj2kiB2N1KcjwxOxvXA8qNxvKQiwLrJYtckrnAVkG7qRQkh6pz/qii
pt8y6ss3Y2CcsUejvyK3B1iTzbtssuJP3hnb9iFY4sErwcHtEF6yOYnwtoxpRwcccnE2OJdNjVK5
VqudyFpqsJEuDRov8kD08OsSIA5a7RtOPV1OWIhIECKdXkF25jGuJxWWMDlmCV1ybMJ9qUe+opr6
dQd1sNcuZPyVpPfyYpTd1hx0cPbw2xMM/WyBUFaLWI8REx6qyDE3Xabnp8ao7upYDpgW9drvwpLL
ddqZdz22TAfoqjU8mhApDqGN9kkHU2VHXD/7qDx9/t3PVxow0DzqETqmQTBHi3kyECwR+pySEDY5
I2pN0EFI5lytn9BSRCgGuvGktyjC62kaD8TZ3kSsvXN76v28lcpB6RZGgXiUxNTTdu9n9ehEZ4S8
dTfqwEpe7VgSaYNbLxEIjRBIXxe1h0abP6DMwT4fuTkJWeADRhilFELuPv1aU8Rh4ujhI8D+ianB
JDynp9mTp3S10CRTlM+yPc/JH+xrCnhOYoTnxakM4XqEwo8QPFLjJMttkxenpxSTysUQJQVTEMLJ
ui5OVkkYbzuk3TqFZMN0yTWI8Ju8jwnFkoTnTPQeke5RyrR5IM7RthWuyoignMkDLJF8bhOapNs0
wivaafeOJe6JLcx8ZToa02Sd5iCqvGlMGq8F++rqoi1205DXW+b3ulsNTxoPzhXqSnPXjsk7UYPn
hOFEt9hiXxTuX0ecEQc1T27TEmdHnqTmdZwvACe67KpqutivZFedpUGOkCBWL6RJZ6QUFWwKNQS4
DaG3LkDah7U4mHUlLgLQr73S65R3wNa5k3iFimfi0/dWAPtr+eunIrO3TtdCSmyW8ElFXaQZyTbp
2IMqXTsvC9621ZjFISfoSSnBFBa9VkPfcBJfR1x3LHQVdW4JclqtNrmGSKNkbNij7kc/VCi7iBBr
pOwj/B4mI3x4ztWcN68Tjf/RoenXqHwfFDydaImHWvF0A5ggziPjQuu6vRmr1plixqteMet26kQ/
HSAlBVCmcvLDi80Rl2xiI0h2SkLa9Z/hCxXsYCDLXMQ748tSDzlaxLE8mKvnbzYZqXW6ONRTjxhF
MSxvdqbquTHR8cYZM86a7bMd+hLBOiJgHl+ufqShOFbudesH2q9/RliYQbYUwL3PTWH1J4KxPmsX
TphEBOENVl0fiV18qA2Qxg3ezK2s++qQqFfsl4hiTHbfUmuxEGjm++c/TH49tZVVTn6pVZPXYWHb
AHmf/bjgkOyILE9J1AVlxhGZVwjA8mVsmAnxRMA+ybeGMe0zjJdwT6KSkSqkQu7jvbJY52UcbIeY
6aNG1+iA4lJuKmuYPLPSiA4rk5NY7ZFLUqGRm1O2EjO3DyF5JfQ6boaEurmOX7Eupjcm9BVl4roZ
BoAr2rqB2intc45yNL+iuXFKpv2fFkbiVNZGZLhvGvZju8t30+rNJN+E9X1Z0tL35qmsCa4mw16p
ibfjHF65bsMxd0RNE87BXRiaew19MtR/sh56khGbeJrPCb7aLVbMBBMKjqUIEnuAGa1iIXCozaBd
CPqjJdEKF1bP+B609gWtXg9MhLxmHZ/BvUUZjxF9NyUmr6lOPpZUatt8XV2L0xImNQTWFlN2f5CZ
89pl41WeqPFFqIU0yfDp4x0ydp+LsZ4EwmgwWx/KSvaGdeDP5cLNeXJuzJGGjowfysRigShRhJe8
5ozN+ivZmvq5aDpmxUhjlBEJ4p/k77GGm8/4EVFa6wqHFUKiKSDIJFK5Fk2XsYHKorNzsbPr+c6Y
27cyLbgBBs8pU+k/DXH/sEZ/5/d9///G7T893atxm9n9v/zKuf3f/vbvf/uff/vv+Lf/19//7e//
+q1z+/NHv/zDui3+IFwBYy9Ga311aP/L/7FuG3+YjmaqlmNC+JE2NsT/sG7/ISQiJ1zdGiZi21bF
P63bf2iWZWj8Ef9JCwbz4n/Gum3xL31vDpWGs/5yBz+0ZeIV/t7rmKexWceNUvjjslzggXK5/2Jw
irgx0RUiF5D8mMYhP6ipMDxmiIQZMd3a5XJsbUGhCxXCYKKrMJdrC7cEBNc7GQRaVPBDzCUvY42S
+Urf0tpbZfaVCMpVdUUCGQJkZSLeQ0wWwSHQbwYrOy+l2C9a5lUxs+6wLNykllhRslXqbLpGn8PS
5lfFOXFLyqZtlh2wv5uVoD8u8pA34FAgz1b5CzoFJPiB7uYxsQeRYu4d9rO2eZO2dTErgBDQBm1Q
TpKQ9p5YtrJJTbpQMnNn4gGI6Al3pmPRhb1pbP3aCPRNUZh7Qvx2OgPT9aWuL6auLYI8FA/G12kQ
KOFscmHN3LP5IM2Q2hGHWYxoCfZfPAl/KMS1aVZPVlberg7TTYAGU9CP6Wi4rf+W0qPdarOXobL2
tfpqE79VaIqXOto1rKOTNb912DQVWpW0BHE/Xpj4EQt5P8ekut4ga6M4B3DFIKTZmrPlTro8cOa7
ZWQC/77B4naWcS3QFqrC4E5NOZFrRAEbZRBogyM69dOENpu2Ui3Efv127f6qCwkiC5gEBvY2ATK7
NHQsyzkmB1zvnuKGqL66OEeMw7x7rJ7bni7uW8onpWjZucpAJTJuVJp0Vs4Qw7hZX7lKrK7GgFOB
xCgUsTeT8mrAVjuvKgjgjHw16w/Ow1rcCF9rM299MQo2AC44h64OP6zEvMYG+bT+/UHB3CaUp1Th
FKix06D3p6dVuVBj3AXBmo3tpaOZiCyUsV3AqdW/WbpY9RVbEAlurN5k/U1R3qisvfWL4Nxn1pTT
WGEdSMUt7pwYKDeqYmuSbpJGaLPpLlBFjZrcyR7FNMthbGtfCj+WJuNehsgKTR2SjjD5dvTi2Ql2
dcUMJ9E9oj42a35C87H++gaDDxUgZ0jmWS3yQ6j563oPMV4VuIcAdi8mIFCsZDrCQlmR6jgQuF5g
6TL3JaCETrMuimQ41X3xIpb8vA0sHHvyjrA7LjTdVkjkNP3nmkhrWg4ja4JhRm2n3ro+5jw7CZO8
P2vXk63Xd7HXNIFv2OExzPjmI35EMh6dkSyrCj0RREeFaQHgzc/h1KIY7aYTGxcxfwPhg5OXEf0N
2/+iw6RgNnwrvEsnCLw+tXfrt7Z+o3EXeLVu+COj1JHNo24Vb9aH0/rEVGRDrd/DqurHdgJW2hvY
NBCZHGAs7kotJ09JYXgQ7eZQ7DGTHBDP9TwcPXPPSrUPgV3cYoDe9IDBG7U/WRRvmlDec4TlNMuJ
kBCKx7NfM84puE2sa4f/Wa42wP6G7KUtPadjEFs70LVzOhCAluMLtDFv1zDdVJB5S68ipwJJBM4I
1lg6o1Fv8k2fIsXOE/kS9FXvT7l5nrR7YYmPNoBQaAM0pIaDnVjOfl6CGuiDCLVIbp0V/IzThBbd
NUS0aJaZe2V0TawI/JTW7DRsFZuqRREKDXqnkY2SENThNhEyAGcui+0QIlAcAlfRitoNqupStwMi
UzokQvX4NizGgSaiRb3I3w20uN1oYXxHB/UqEmnkqw5Bj/o4n1qdiJNcI2TMxq9pjjrp8bF+KrXG
orzWXRNXIc7ikK2esPNxwhw7SAG6HWGKsPT9sHJswfCa20pKL6+AqckpRxcaw4Zc3+Tn6+zMM1La
uM1z52Cis2y03MJnOBRfLYb3m0zRTxnMMfoJ0SlUg2fEhsUW6ShSPBMSu0nfuqR5aVsV7CICh+2u
K3xdiZnKNNFzPRQ+4p0YFl3wdRwWSmLIm9TRyn6g7043f3zLWtXY9WGBOpAJUQJikI+GHVjpl3fE
+xZYrZDcP860kA7WaOK+jhkteAbZYPbk7KpabKsIuk8HyQsFAgSJd1iakDFSdymCJy4hHlFl5yp6
BZmDOlOPlJkHhanVN5XHzxAP6yn9HeJhPcV129SEpTomZcH3p7gSm47gglf6gYKTvmbLZQeRZc5h
wlZR6NcZs2k5vIVi2AYy8BQwsb95CebPKgnoFuA6NKCE5lrOfEtNMHJrkBmdBV9zBE3T6qwKAK0D
kt0xN958nsecX4CW0wpkttxNrdwtkGA3c6OfUiN5Fab2kOT6tVKVBuFg0wMM4WqEYmjSGMIhS8fN
Kb/oxBIzYDWxxLeLjh8Ejmb4LpP6SqLUsmDK5ou8iHvhr78kQXur5ne0zqK1WmDSyNGyborhgvmC
g2CZM2KO+LD4oMSikFkhfGS+t+lg30GNyitiyx67zAZFgQCZdS8E3FnZuHN4kEPxMrIrWS0LnDQh
wUZX6dZu6SRoWpBVQ3hMRrQ1XA/imJkmM5/1f8s0PKr2K6hJ5GrBKmduuE5YzIM1kHz0OQ5D9gbl
FIjUW2hw/C0orwGA4EJHmAmPi6KL40CCIVj/DWGR9hlk56NNX3Msbx07/apUkA7WUkEDTWqchZN1
4bQjTR1nl0GlS/vzUJn2U4OJtqmdC662bpMrXptmX0fVWxyDTDixT+j6cRelkjjQTQdGABG+N00I
oGLZQiu9GzuWlp18jcOi82ImfCHJWWJZHtZCCnkyH41O1chpTO8pNANvfSsN1UGfMcyibuKTooe4
k+JssFvG9MUbPOTzri2eS3xJAuzxYhJGbu5CUg5/vWL/wpjhmbE0iEoWUBZK3x9wIzQdmMGZc+mP
AX7HwtE3JZ4QNvTM4+VESvz269+n/ewBkSpnKCwY9KifvKBvsCJqC78rXOzSt+Dx9XF7jFKwErbY
M256UYVBHDUwujUmgWNjPfyKdOX3r4o34/rXr8X8C5CGNy9V2zak0B1d2D8AaZwWTYcdW6U/DYX7
WW5Qic6wgkfCgTH/M93iSLSpEui+xLdkYZxB+qH9+yD0/DzBugD3kfy16xZyTWljEfqYEVwhQxtp
OHyuyui9WQPMMP5kVeoH0EYyiZ4eGa5Gb0ppzmzjsdPEvpkgZ3dMzXXbOJGM4PLYKbrcWRRVLWcD
ITQuUGEP7pTf8pwsI8xchpJo8K0iPLJGjKm+rWgtsnWjqdwMvIW12v71R2b87CNzTF1yZWOAw6L5
fn8rmM5EzDVK9EVMaQIe7ajaQ89DTxZuBqJP1LcxeyPOabc+iIHf006LUDZOVJEBT2PzxoMu6d5M
VvBZzk2J2K/7ch/ijaI4G3V6EUxTElCDT1zzt/3ceDipL8YWlEIoiEvhbqPIC90g4N0WPkkT29+8
yZ89FA4XG8swNXheYmUJfbNGiadRQSNwkPAlrDeOaRa+NQB879bLzjpoR5fJyC7hatYXuRc5+VE3
3+yUS0r0BkmxuIKuTSfiBu7BOZN9N5141Flcn19hdbN+ZesNilRez8YURErwNMidil9KtGTqmYf1
T1E27oiM/c1XqK8gsh+PSUhpKkw0x9Cktr77b96dgVYVBenEqk8y/AoUMgLAlerFqDGYrVqHUgRn
1LMbyUWL/Y+11ZtfCM67FOgZUHwdq1nxMCxtUUVjlcrO67VhyqZdTuvClKtV8j+NEeNR5QsxOVst
qar2D3Q1Jt2G1YQtL5p9f73iTeBUmSe6Yy7267bFJGyb5tgBtG2A96GS6TmR257qyAtDsolmF6PA
Nybw5CRPfcwD2Fsnm7yet/g+AEwR82Ev3LQSwQGEmTVlTMDTv97lxzQ6wVZ8KDk1QXJsBofdqPCs
jocaSxZx9vsIcnXBX1Uj001juQMaDEaL/x92kLlsn9an8deLVP8Ln2n9RKQhVCkoeOzPP//ma8ws
oqeMPCv99VNYrwNrWa7zLZjAWdbdo0vdeBNT0I/ohbGjM7QD+bGWA7xFtXwek/t1t1onJmLAtcCd
7Tcvcd0M/rLSpGULA2s2qPcfniOzqoAFarzEiiH3eh3hVHD5xNdr4XoHrfgU1zvQPGXnSVz8Wadx
52QoNE0vNV/hZzvAZBvkxMZ5sl6SJsn1MMx+A1v7XPXfv1aBJk1KS2qmoZrqD4Xbwic3BAtPhRER
cWrclG2PR4uSpuGixWE/hvNex14TS1+zFWT5RA4G/WndYtPuAqfw1qiL3xzOPzkseVF8uwYCQ1Xq
Qv/+UR1rPVDmxmTVU3Pxxt31k8slQiXaB2GYe+t9m9W6bpznS1VeWXV4VEbrN/C0v7IN5fev44dd
v9bDKa81DkrAI+5CzJKwTT/MqazsG77P0dQQK72vFWRhUcNR7qwL0Vas/Up3bj2jIVHBQfrEeutj
4AjLS5me5y3zWesyJqt9ISOxfZtwMnbzWWW9rc+STf+9psFed5ELr/kiaHJvfQTXNzuwpAcKht7s
Hz4X7f+1Ru/6i77tIP/jF/+/hG9qgiLsF/TN/0r39n/8/b9A4Pz3v//r9/TNzx/9s4er0Gj9Ayzj
2illSQp7/Vf/5G9+/hFIPe4mgAr5PwZPzz+6uOYfMPdwiYDeo/2LP5yfYsizAjj5I6ovk93c4rak
mbb+n+niat+TJvln6C+jxNUk/E8EGs4PD0vIGZtxDY6uncuRC5UWbOxyB3BeGndmeKoepuQ3j8X3
tdBff+EPTwUqLDnEM79Q1tdaeTlk5Hh5eXQDiGdjiA3KnG++lp9ccHU+qm/207/+wvXPv9nyUyeo
nFnPo2utPkTpedXRx0QQu0HCVZu7PHY7dK43JAg514i4dATxdDiabdzue+IjQ/7eNph2AjqS/rvT
6Hu84l9f2g/nc6ubaNeCMrpuxEdmPDQYyxTkMJsXMiP0+FC1hzLwmAbp0XVnfLV6eNCPUb23Ekzs
ND9uJK+aXp8Gfg/XoJo/dI4bw3mrfrPPy++Pzb++0B9q/mJoU4StWXS93M4NvVSPWlPfnGjhPipb
6vD76JzmSkUaCfk0C25VryHe9ECnC6VF9jW8765m28WASewM7AUcEVy/lQttqyNTJ+/Ub27M1won
CAY6j8S+eSINYPNu4N/Ov6i3g4c760gj/Nb5YKxVFzvtwfHep8fuzHq378qTeTLuafyota8G1Ltu
9eXXi0izfv4J0CNBuCZXsuP3qyiyzVLaKquoKi7tF23kPrFtNI6PUzNDWvDQviXPzjtG1eELwUvp
V/TH47Qx94RhyA/9MbmH0WDS4SREGgoh709ukM5jMjFwooqPAHzinGJX4HrCz5vior9d0s0Iq0z7
2oX0CCN/mH2LJAzAL5Al9fK9LnynO7PxUKUuYiKgWWmFuXebnKfoK4bNhBkA9FXzNBXPbQ6fZ2My
HmcijNkruZjfIhwkzFKZ8p4l93I8G0YXiTmUF+gNAGccLBUVjMmNkLyfetoGkQuEYKIE0YHzYQJz
Rf2imC+YjHHBYPplqjPSnXyV/UckntZ2ZKN5KHsILDS71yTbl3TCe3FTLC859pWBJYNJMkcNbsZg
ysq9iRQnHZ6d9qJUfC6aG8AkG/2yiR8XDJ1Jz6wU8+oMVV3rNw73KfVWP2dWvZp3GYlAvZ5vSRKk
uaqXXp8f+e+E3bqd/UqHG8PvFfyZOLvOoodUXVx5WECH9NqrkxyNltJkQnVyCwFzuPz18pE/34P+
uXp+rOnMwZSxkhL/0Lt8y9Z8UFU0jT4iraDp3YjSXAfin7KQRvU09qewPC9UwBnXyC03VvAxwu1t
5rcU+vdXFTMKiqXL4RpPAJxINHjBgWxktm8D7emTqDbIdqj4Abkh2eFNFT5lYCj40pibbZBCIo+0
uLak7DfnKQC3i6rdADunhfEUvRbowkLXIPnpec5dUqKRhdEqbvyaEGGExl/st+6Cdkfzm4fMWM+a
f1aT/7HL/PNT+qGtMs0Es2oMSK7X6JN2U9w6j+EFOIke/3jt4zwNKlRCXjntwRLlzseUI5fI6bJH
u/oufdfw3RuoPny08lGzR2bs3KFKwn2uETyq71X6gb/+Xj9LyV+8Yms9Xb85WxSQjtKJecX1DZYt
FrCscEtzcQWPyO7nkVSowL8C3xAcmgYj8LMznxASW0/mQ04wnLJR8F+88ghj2+/e1dKrA0xqlyA1
0AIOaODiLepmov4iyIwMHo5m58argBOG+/mv34z+s1KA2TElhUYpQEv4+zfTia6K4KrC1XpJX5Vd
uY+Jq39FE8oJZISe/RUIJZnLkwnc0yVWlvRnJgIwP4r7372Snx2M376UH86bTIHe4DhKiJriNCVv
Lc0Cggq3KOUo31t9nwZuYOxsZMzbAXU38Ce3SYAAgUlxkWMNx4Td9XW8RF+oEdMOmV48jOKuMz9I
RPjf1J1HluPotp1HhFrwpgtPz6AL0+EKC0eQAOExCamtaaghTUMz0oesenpZUbUq722o8Xq5MjKD
Br85Z59thsYncwfhpADaFGTKXENc3J2k1GE9TRI8dtyzMZwuWP0hoE0wwvW6wiEpOqG2Zjn2mEwe
DaPCFZazrUaSNk+Y+Z0a6hdiyBACrcrz2iofMM2UWhptRy7mMF5JA8Uopql9I1oWH5dhgRi8Hhf3
Yq6RxmNtrZZFr68YQzSwqgoki6pfjxtrpFxBYIezJjclJjRyxIEL67KmXc5ejBfcjntHfjeGzaDs
rGzWz6sYTMXLURgOGVbBXmW+pOiWcvpI8P25KS6qdz05IrUyuueu9GBGgghHRx0hj335vHxmoNUY
NljEqJJ0ZWNeFoku02YLru/dneIFNFp1F5A+dXuR4XcoMcHCG+oYf/IrzuZMbDxDPkLgOSdrhGBx
vTRpcCDejr58iBVI/HA77VpyzM8Y+RO4G7GnYPXcGUGFx4FkJ4lHyEvXkvx8MobQRPOL4qkIm3Ip
iTaPPbg1QVsiqsMDwyszuNm0dqQOeRG3kVZtuBgof6HuW3hj7HkS5DI0ksO0DxWHms/+edX+7fH1
86L9ViL00Q0P5Sxh/6zGi2OuioNYojCDgQ08jDgP7UXZP5WRp0Da7JksMrAlkxVThnCE6MbBfFu1
XJ4CMbNMCHGSWCawntbEtQCaaKR/R78oQJW/u5d+fsvf7iUkOb1wJjTzITvdVQeHjd4MFMxHsHpf
4DL0PLuTWk4puryk8zz1sMGLHzWyHhw66DpyWom8XpsLLB9tcpL2hWBDiY34uj2ts5tfvNtvY6Lf
7wcDFy9LBYDSiTP48wGlCcRjl7gmPXTzpJ9dN1LpZeb2gnlJknPMn5FmV4GMVo7iJaqXVuQlsEmr
aodpJ7qG4ryYjGUfLkg022M1+Kq6064fCnGVZO6IsZvjKEM5yiTZYc9VcaAaIdNuXITIyb6pmCAw
lCAMmX+A2t4dwb9uNl54oTg5Ui7T/CRypve/A0L/Vm/9r0Vb/Gv/6jHJkuLzI3n9L5CA8Qse1X//
waL631Mf/n/+288squn//dGA039bsmyqokQXLZqySMP5RwOuK79NIwyDuSOwoKwZLP//oFGZEKw0
WbRosQ1RlURqlT8acMn8TSKV7cdyZD727/Xf/KY/FT3m9LoWd61iyJYosbq/bUFJEHG70YHoOwfL
YNgedoPb3JsZMSN+SvvFFWE71jw3xvpVjXihxskUq658L5LEjrWXCw3Spo3K83nNPXY1v3ogtZu1
1ZWA0v4WO8LFgZKbKw9AnZZ4UlXwcRzXPKF2ftANtHnLoK5CdtH1U/vI5aoHnMnqZV/cZ4OHLUF7
D4m5hzDUeOdAW9yCMbfTpzwLs/713gRM6EikTQqPU9pJvvKLDcxMxIQN16rhbwC00hUCXAutAwpJ
p16OrmSXQR7K/OD+nrze3YEL1vKb+SVInbPhXGflTngycJXm74ego21EN0G3cP+w+F8xF8lrFuJJ
4glO4jRu/9A76tN5NjyPTn7A2McZveFQutnhtsS/a9u8nxOu0TU2wvQkHSoPRkK9jQRXcKgeqMmU
B7FbmB8jTEqZJFXSpTewR8ojEXPjQngjedxJPDIuEZS09uCWz4K8QQX2NLhYQiJKPhOJg0QnCxLF
b8WldA+hcQ3RM4JrDx+5KKyCTLVlPHxSX2M0ZgXMc0IUB8nsPhDn5ZxrdAVO9658tev2q+mc6g7h
wNb3nVusE8W9Fy4iDr/3qgO2TCh7rvvoaJ7Kh9SHP9ZlPqeU6EKFd4vWq+FYIwC4BpdqIXwSSPV6
hi+VBALZYNc5brxN9V7haO/cAsxBpewrGzCKvdPA26qD17ebIbl0lN1wbB5Kx9qRbImvUDWDkQa1
W8Iw82vkK0/uKzUOGOXKboHXOsLzML6sC7oSzNvNdNlFrmljtprZeaAn7lgEGVNdmjxky6F+PY4x
jh7YrJN/6SuDi6djLGyVFwmbLKKlDirWwbi65b6GdDvKfdUK4tq/gC5MtyPmByrBqXD6MCrdMWlO
kxCneoJhekf5THyKtwAPwBALli0nPIL/jRUMs3xDPcs9IJ0QB8EzuD9cP9WlMLtt1EWpuJmb4AYy
uzvpA8r90SHaZLj42otEwNxDtbwt23R/V324QYBJdK8HbhaH3eoq27vhYuC46U/mHv7fEYWRSDnp
YhjlRmTYOvoWk364hOd3yYs95J4qm4JM+M+y86/BCG09X7bF8ZpsK2vRC2ymfy5R/oy9/X7WACtq
jCIN0dKtbxVK2eG1LZGa56azaTnWYeerPv5Nv99YYLR/n+rzbcryx+tIsglaMk2Iv48Fhqq0+lFO
pzNN2FeY+jn5w211XWQBE/lTTMYpWWmuPH3Vm/SobNPO+RX6/m0K8Md7AHgFcjUZ2KnfupkIy4+o
7xLVvS4lX2WnAfR5kvMMPdB2Idb94qv9McP9z1bwj9eDQqOriqxLZDP8uTiJiFIcWovX6+aZPNew
PHBSV/BUO+kX5rviyOGvvuYfBNt/esnv9VBLKmMzvWQ6G/Udk7hQdc3Gbj2I3COo4a9fEVz6b64r
HaLZhEnzdH987T91vNCA61JLYS+pgYAjweicb+uMY3UEsphfZzLinGc9gOKBV9JOz+zeR+ngk0w/
sIPHbo9xb2x4hbqlqQliL3LlYLq/1sJH+pl62eGyK/3rHEpsIC6oqhxQKVeGXXINend6ipnDech2
p6+zFXErV36MxNMIE31hJS9KdBQuu8vwlHcfufIa94eaGXpr7dr2Mb4AAnhFFOJZVd22T/jaOaML
ke2xUrEwopF96OApZrfP5vaB27MknkQyU8z2NKaByfz0DlaDM6sTYR67kS2fMjHBPCHQXJigCPZr
P9LxLv3QmO/DjMCsT1fzORoh9IxYx0C+62/PUvoSITho803VLTWVt3DFNXvOFVKZdpyHmZ+WtuZi
uSf3Hu5+jO9ILolWFeTP6kBSnI2dzTBRmOe6TpsbuiOtOUBgugTK1u9vVw0szADJUVUwwNK+FVvR
2vfolPu+RI43uXlG2DBY9ojtpCBVECQZ2KFwNh/Mck6EA/62Iyl5+QpFdO5HyuiQ5TqRDaCZmvgh
OgKRC5iBBBhotSf8lj9zxHcvmO7gqTofOeG+GszE4106rjGK8VpkVw7X4aUKyQZkGMizrOfdFT9U
L74/ESajtKRf+OUis0e/FV5bZTlZv6HOltGeYannYCJTzQkNKJBVqS8f535Z3HaRsED+XcH+9vuN
HnDOdIOt5i5jbpcgj8xLIUg/YlZf1/OqpoAYq7lZPGLYVpwGr9pZxSoTg5r4cMd6z6QQWwRGcoil
MID29SNOtbMmEHbys+6kPlZUoWXZ5SJetX62FsJygdx/spr6xOh9hhjs6/ZqKdjl23E177x+iX0H
CySE2Fjh3OKhNm4e0eAyL7f1uepNzYNTsVeQdAXmc3FIE3vc89IwtA7SPn7AvpLiqYCJfsybN7E/
XvBLwZVLWRpNIHpo7XDvshOvmNVPxrvoGQulmV+ZYmN/v7h5RGIszy+UIK2LkP5d8mNsnQZf3t35
enDmPR/xTIkCGUgQBhte/DZX6b6WXUHboWUaQjYYkbrtGrU/hlVC7MngwfGu7Jb01NDs5JCQA0wX
DAeaucKF/Z4gH/VwWy5rB9opbXx4mSnZMgEWwd7bB57Nd7jM9W7RYJ+2und258BvRTZ0e6Z7d1CA
P1XKEQfRq0NJSiMq78Zn4mdvvuCajhTv9NXleGYJwVhwJ/tzu05fFXlZQufFdcFtcq+toftDeYVC
bAME23iNVcPmIsyqYcazAU0EA3JaYhTPWTi0R1iN9ZP4UuIgCKWOR8Cxcj9I5SYS4QOvBmOBLfcd
p8PWJ08CBynRkwuCWzem8KinjwTSJDFagGcyQtXGb40lw3YNSWgMTk/tekd3Ws7Y0uAmZy8Xn++n
JHHvVAx46jnynQXPMcrmheepIvL9Av+7CvNBnOkU7swR3q7RVEcSOuBBih0P2Wv5lez6g4GLHGfB
xGZ0rfcpRPiQr4sP8hKo6VJIrDeqKlfnY9GgV15PFXXSpllLtsCtewAvAbBPl/rVNTJf4ZTlC4GN
DtdhD9WugWkQ6OSU7BNMyd+bLywqEpcRD/ONG2aHNSb/ji4s0+kIUNFcJ3D0Aa6vC/W6vd4UZ+Jq
wu2FDwJjddBd9frBGCJ/7tpXwwhNYkkHr1XIt8Coa0OZTP/uSb4Mgd6uHlSuTjpv3WU1i061zjyQ
R/256acnnpRoTJzzV89sSVyLylwubSwXxkOz5oB37gvrqBIPqJKSBdFrjXcE9GEjCtJDeeJD1Utg
O09nzatk6jHKcoTIwzSF4YjU2fIL6dNgBDLry1jgkyfOq/DuG6Aifr29YOdLFGYGVrdqNF921JOa
74vKxb6/q3jjPPjB050SgCGdLgP99QIbHkMezUuTHaY4F8nlvGLIEdXrs8YEfwkD3fRItamSTY6R
oCDsFGWtIMLDcWErZX6UzTNKfb17qd0IuzwIRXR6k+31FQcGRjMOvt14is14LNCaGYVIiEYd9haO
5yneFm6D80HkdaRqY7wzkLWjUlPj0o4NygZPBYYJoovtjSEsknE+phsMpa7Pl3RXNbtL9aQj5RYC
8UWDqJ8AIjr9CzaNCnsf7WPtmgFsq8/k7kSYcWMoxvEE9XtZKxARFoxqtIufm46AFT2A5Ay9frUA
ZCWprCy5fLXUl7QvVK+jSnKbHQGDM7XwL65fkACBp7a4Ji2hiTe4wLCO248BgnuMLt2DB3fDGWZh
uJbiWZQ9i9jD6iUYvO7VvIT6SQJMpBm2FeyXbNWLn+MP+uD7DCU9Xw/ThRYjw2kLXT4KP/7o1jGS
adbaOKseLnucy56tgo7Lzrwknp+fY1fz5JuP2PsCBq15ky1eSoG/qzP02OHUmIdlwIod7Pjs3vQt
+dNptjGqvVksMeu7QvmI6IvWqrAdy5V52/b3UMZVMbGFD26d5tHgarDeyWQCHARSbpj9JSvCsbhG
NMi/+XktS4cKpZ5nVGGHvws6ak7wbjpC4tbBcPFsPTZeme/784x82Z5JvrW3mqDJ55UjLUx9mo8R
BE2aa8ox2JrcPMMLwKRYfLStLblAq9WVNcO2w9ZxmkTo+GaSA0fsxoV8YfasHaeBEC9qGO+zXH7G
6nLwMjSTeLrOhjQoTMZODgKpKvNwdKP0UrOQCBkq4TwoCVU+uxWJAhR+NWzmQLcoKzz8C/JxlnSv
aUM+r5/qwB+o5RmbYlxQ7pig+kLCTUf4mN/P0oZOssAl38ZBy7/Nxl0GX2uJaYRK4UsJQKcVn3T3
PGt83SUTGORgYz7DHY7de9gvsNIsPJo6nmfn4wLmFOvOl33hJT80DDg9RFV+MjMCzXRw27PVBU2k
cwmYXHuZK7jKLPMxgapfs0PEbbczZ5dF934PVaxe+9P9lW0Lmdm17jaeD+mONm+nTC/H26MwICvm
Q6RwDHVfXnBIhtcdmR7GvHtCsOsZnrACp2Gde0g6g8oVfbITZtMPMFXEVshHGCPb1YEV4Rjzm1sH
5301K75o4T2MsGeDeQRqCXii25yrkYrW4ZskXOYxwSYmtAYnWZ7r+SgfjPMj2RF0rynTj9tWFbeA
/Cbu4Moxm5LN3Jz2FOhBcW7p0uK2hW5AIl/Cu5T99AIRzm6AuK8+iNFwxB5YCZQ+wytx5EridMNC
khEEgQvuVcLLYBVDYYuYRkR4aY4kWDA7nmcYvj1U8hdj+7tropx/79/GB7nymEXKlJ5tNm+tNVkw
vrwvlXVGEdqbD2kxh4jeDQGadJzMmL7geDlc5hTwLB5c7zC5c1sEC4iOmXHinjtjiAD+5AqYjcyY
fVqeDJ/ezjj4HrtP8CNCGMUZYcwktYBYIeUhXA2TvoeRixA8pkK9vcY/ANCAejgC+B5D+bnCxrcP
WwfYTMLCjitbD7tuoTDRZage2cIQ9rdP4nm64jB2x+qMe9Iaih7gCwI2k6yjGgnbvq4Xl/E9lt/q
t9sn0o+gltCAvcngUwxek2RnNK9EsnNflG7P/CcSIdA2R4WQj+umIb2a+EGMwGKykugQhMGtuUO0
+ZmCACN/kzmCO5p7iPVLsVwJYnBTrzM9e0Hb14K2DABE4diRLSawXEYUUFBq0/l92NRc3iL0OQ35
yWrEeNatHQRe2/sKGwGflN5ls+GKcOlkbJPjsn+z1ubB4PfDD9gS7XbmQ7C2FWl+P6nDj52m4I2x
pDPB4ddrd+Z+dKrWESCviaR2ORntubhlS/NEX0iPIUy8WlleCi6ysJzbk+6yZLgdXpCPrZNp3k19
DV4/OpOZCQ12iouWbYaim85B344AU34bZC5GqRGPzKM4RUCtbwnKXBprc8uInLTckCPKVXYFAwOP
4LyAt9Nr2McG7WUOTVZ05RgNhovFygo6xMh5SDek2brNzihsHDehI+8kELfBgQzMZnC7fTKjaich
Ed8wZgZYxruIR4atWoYquE86x/t+eX25PWKWMNzCcnwbI2zVHmRhQWgZZvZFUCRn7G9CPHVwFMX6
Zi3M8scY00niOM525k64os1H/DrbUO5DBsKd7CCZQOomx69xiCd33+KSGJrGA8bb0e1BUQ8ZUWQR
gy9l0mrkGLVZ9Ilvmbg9Q6CXHAxiLCafd+w1pIeL8jz0j43qie/tiRPpDvZ185D3kWRwVjyCdTNy
WlKdENHAuOM2w+6eNUbQGm77hdDuWu1KaakSd265A81Mtr/yu2MMvEamLTFMhYYiDwMkET9KRV9o
XHoCZRhOwFwfdJ3dY2ph8eGADnD1Sgtg7LHx8Oa8flbSMbo/1vFXXL3GAhGXV7rbw1nfZdqnVr+R
ykRd8RiTKcYlhwFNh7+cn39CQsf6tme9MrgVJBAFh0sLn1AneVYVtz4jCXMLZTYJZIm/kJZW7TNV
fbKSUO722IaW0at0r7mVFkk9b4D6Lq+1Zl/EMAtogebkAJ0UaupF6bKwZwKn1/z8zmBU1d+kXfHY
+RducJzPCCtA9AykbgNHX7EsPYEwW42vYBeRLgDWY+THQ+TlOKaUfp2tiKLSmxDpldkFd2KncckO
GNhijE6U+13e9MXeSB7wIM7g+WOfbH1Wt8Ngbs7KB2EbDqddR+6Oni1HNvOUXcUUGdK1m7OOzDVO
So0ZTvBt+cgFT/BhFr3lIujtKM7vkczMDDubGEddEosKXHLBwVPX2OkbyUF4AQ2H09K0uyXIOsaV
juawnV2km5hX2/WCCqt/FJzKFUhldDGzrKcV7QLTipRytlAyCp2cTaG5Yso71kHB/jbswSdxjnEb
RZAd+5bTesY84Y+uwR9B5WmyyEicC877wK0IvxZrLha/PSG/X/fhhZuPwd2xUpZZE9wOzr1ayiqC
6LkuBPd6knvaee9QV5EUFmC5gPMeV7Y1ZwLD1WNd3cuGbQI/C00mX1VNWciJOuEh3YJv32RptKbD
SD0ELPHMt/TM+2rg6LA70yPcsNtBCeA+BfhNYvn3ynihdXuu43Irh5FrHSzXfONCc4RPDi17+vpl
fiY0xPOecHTF49MlPA5VIwQw/+YCErEFLRfJq3WUbdpH06uwAQRaNGcEXb1K3vmx8Foace3IKFN6
YTw+jD7mhFGxSeA3AzXz4SLqv2INgiXR0TvRFlBbPrTz4Wn06l3sCdsKQyjuM5pKoHPQHqxY7PpB
lBwI5hOliMfXvauXXyHGExr7Hcr8GVb8htYKStSZSn2bEOPeHZfyvF1OY4gbz4cGNLz40QMR7RQJ
lGT+ONd9zh1w+uox/xWQ+23K/DuQq1uqzEgOkZP+XdxFmERDiBEIJ+jl4NDRsUeAF2KHGF7Nb1bG
glW4Q4QNERF2HMr8LSt9YG1fX7CL5jyeWsjuBEC6iHzyCLhbNkAb4KGNZ65l/pKEy6BZNn66Vrj1
uLT53WyaX32Ub6TFv3wU7Rs9KR5LrL4aPsqVCnUuPxSzNl4weKLV8qgSZ+MC+1EHs1Vfdc+baRRw
9mMf/h93F628LcIrYbbl/I5XEOQ2i2atp1EQkFfNIox8eQNSwe1B5OmRNc5e0N+60FjeeTwNHxwE
5t8fYfz0dLRvigNsGlFUdj/w5wlYxuU/+FdGGH87PkBxJzEVVnRRMb8tSDz/KrwH79jLAZeJfEQX
QivVFOQij3Og2RDY6/7zR/vGVP79cf38mt9YTzjklK04YeviPAkb7FPrfUdmxJxOtt3GtDO1156Y
wnEQdu7NTXxzglnnk4Olzvs5e//8frTp9b5vSkPWJIPwdyxF9Imv9xPWb7ZFY0bJANa/Kr+AA+8E
ZPu5p9BAPVLGs+rjLIxPV46n0VUezRlJOIjmuQ84su+OCjj6RdMRHdJXYVXOcp/C4KnON9YeUpnC
zYEfLzMBWwyM93SJ/ZtLQE8ymTIyOHvRDireU7BPaBgeJ7O+X01sjL8bvTMYYv6vIFyT/pIaf8tu
3c0cVbdSfSIjR1qP9/65fZc56xQPZgs2ZcJmmi/E3vmkLAhncu8LxhgzZdHbgFqp3b7luA4tMH21
3kR8a8m8SSndPQE5O4DNUj6U5CrtgAW6J1lxyqUO+zfBoY74XwzTEFgvrq/0abCl9G0eGGH2YITl
CrXcdNFruzNT4KP01gV9OIb9MptbnrrX5HBc56scD2xHoJeA+pp5Z5fbn1Z4m64pr7QHKlnYm8Q/
/bgU0mnS4qYeLc1MDG/L0WNOPMvfRIrlNTl39OYzKq6O8hnLxmh+LfzI5wBsBofcH9z5g56BgafM
+bnT8mp7IQAAXgvBecPN2bVTS0gwNlI4e8Aww+EbczAac+Nj4mc+SUcP2nOOb9RKWMXh9D5gGVzz
jcj8v3gnTSsNor06uOPzP6/hSUPx1zX8n8/4xxr4aQ2fk0vW1gnPWA26k+jonvqgzBgJ24Kb2cmX
OI2AgNY6D0sYh6cmP8enHjpDBJZAZLDPXb28HH+59v5MvPpjq2vypM1TFQ1Djj9vLXT2UVXnMoRp
/yK7TAkCc1pcJ9Wdypt+FXu/PF2MaQL5l+3802t+O16Ms9SNaSORW8weO+leA7IZz+7Lbm5sb2EE
m3LfYUfoDl/17P4+dRkR9FWSKSlH704PFY8okN3N0wgwhdRALhClwYTXTfjOZcsk3wOIPR+67bDt
JLc44VTPrDd7GFbtIX3PXgDaaBjNfX2iy8fdoYG5cd4AJ0xkXxeL7qm1qnx9qW7ZPPkqe1C30bwn
AOPm9gt5azHE2Vbrwi+d7JMeDuA9YDLjNH50gJKlSMF1RziEwgbqgs4b3fKhX0DMSF1c0p2J0tBQ
hGur4bnyz3t9qT+PM2MxQZjS433RvE58jMrHWfOyKIjh8k0/2mIiUkZBO6fpB2jSZSeaK28w30H8
oof6kXJ9XA/49drJTAPsmapBAJsVt6LbhpzYVJV+vSsCYQm6q3uJ264I+XGbr+yUuRMXAnx4GqV4
dDrbZqEmP1YcbvSBtMX0RPBxcqU0GJ8RNghzkEtX5+Rdn+3cxaXCuVs2pNjbRMYMqKp9cN9mWXu6
rzF4tPWnYQmE/lYDd28nPoQ1v/MbYhDzTUR3fA1uXn5SNlbYgWuB961up+h0Xl0OjQfXcwtesLBm
8VIN1Hn0pXF+Tby+2+ONyXKyMVxYR+vrkt2LL8pUwoJkr3455f67ZQvpz1BVTcMJ6/sgf8S+tSxj
HKOYYri4IXgRRBwq54hRfuLSene/KDEU9e8uvp9f8ttOQZiVl3XHS7b3J8R32WUOCmVggIQxKWIh
pw/ND1CXofAHJbCG/fn6ec+OMtRu8jQkX3KTOSk13Ug4xIHvlzszecUCtPGKA1REfU7LdawXBMTL
Guk+zp1otxtSGJvZ+GyEJ5zTLdkKs8hnwsI7rz70H/JJeUJAXCUroB0ENJfOvszpjyMb0wk6Fj/e
W87ldNncQ2ZA7MMGvBdL/+tCJOjQTRY009Pi8BIyR8H9MC7lNw+vyRvxewruSq6w1F9qoGQ4/qh2
AvXFXE3fN1Mxl9+uLMXTbccIsGfa8yT53HjwrgnCwKY4WuRzditDjxBqK5XBPZnVA60DV9gw4Bhk
izBxJZtZWYEdMRfEeijd4uxwA7LPBJg/XqN5t+19HXMigN/BL3677ocj2TsTRUoiDTS0xk22unCE
pI/0Ja3u8ntrdg/NzxjgJN4ZIB5rUX0U0JgwQw95XrN8LeDRc4DP9gyzKcGAdI2Ul1MoCZLl9XHo
EGaSGsWkgdmMJ98xHAAEC2GBE0mtNjPoWleYWUuOleadxDD8KgyveS/fqf9vgIqcU1dhYRDUgoet
GxNqczCIWIIyhDUjLPn7jJPw9jQQpzxBbLp96V1aWlEGuyJh9/ICewpKAbCu9oVIdRO/tL291q2g
zJY0xBNRRvyoVsI6f2L0wuAczj10MLCTxDbo+x6vUAZjyN8SZueu9srMRGe0mL1Fa4woaMKn0Wn8
WZMUwguVTIIcJjd2fGC4R353zZx/NkFnJBUvZb92Lg9khD32pzbQ0rUouiIX+0b0+UNo7iRGbWW/
vHV82dewT10EO3a8LdcRPVrkFmBdpp9yyh+tj6mgUDYgGVW6aaNQLRDHe0QSkgQLqIEWrLHNDVid
F23OvyjslD+rB36/XFFH4tCBLxZZQ996hJuIKqO7oEYqGY4LNDAL82t8Unz1mFAmkbQ0x0U9kEIc
153Ov2NxneI0gikKcCK5D5QnFm/MeL3t6d4hNlBluXXq/uAQ/KI8+etJoxsqgk5VVjVRhob65zqg
vhNBIKcsnf7dDM5zyz/Pp3as8GDqeWMATlQGOwa6X53bAHDc3idsoAOAZXCxwlgohCcOlaP17y6W
0jMUhP/8BqVfvcFvHKP2nPZpWkIZ00h1tRWIned5FZzdu2G/jxQFtuKBHL39skCaeos/Fyu6SU6E
xKEvyngLTjykn+o2PPpltYj4Yox9tNN8HMzddq4+KfSigvurFSNPxLd/eDXlW6Ocmwl20Dmv1vr1
TJzrO22m0aGARVSjHY0Q2CYul/VK4OTg96899zyZg/Q9AWUUc0Y21T9/7xP1+G/e0UQJZmGg9f12
BSWZMWSRAbdr3Ft77V0o3XTL4LL7YuoMf7b1UX0L762PmoIqbEa57vWzu68HDPqBKSRf2VNj7Gqc
xw/lbmKyRC9IJ9z+1PiUHdacYQLk0nFNBrYAX1F4iJb58DgR1gTYRQX02QmlQ005sTPBeiei40Hy
pjJh3Gt71t0cMEmc5mL7s2P+qvf8a90OdVAykVrKCPn/Qt/L4utIFB5XcAJdGTawKnpCyCR9dvVx
a9Yeb0HiGWst1JblelocaHVO/Vz6Qj4aXDexz7moBJpnbjp+1HrWisncnLHdjOZooNc018SYdc6q
36az22MXlsYvdo4+lfDf1hTkx+kYErHfQMn95xV8NUhDLfXzBGl1XukZH8kXKj9H2fbv5108K2bj
rPZhcwf9cuI415t+UQY00D8mVY86VRzaPSqd2zI/diD0C20nsfGgHFPIPWarzIt9it0HhnQZ9sk+
lRlSrGXuJ666w2+BeeX1E/h3F+3zxT+vTkX+a+tsmnDnIZNaFEqy8u3c0tUG0wS9ZBw9b7xx2WFh
vzQDzGuvLqHuwIaUEaAk1ODNrjDDdFnMIIEiavKRKgYGuBMEC796uR+akIAQmtRDddTgC01F5zkY
1s1ryTRgBuDmqS+RD91obq5aV/SIqkEV/CTQMcRbeS4t68aZujhrgYcKHj+obrxmpTwBJEQA/eeA
1Iyg2N9dRl5+FOZetps6lXwXuSTi+vLD1PrpFEvprBE3ExfRy+axDBvGMQMViA/REaNDR59BF4cm
xBN0i9Ij3cu7U+tdt+2WUMTC5dnmsAnhck3moW78rH6ZK6YbjL8nGNnJT9mOsgB6yPSAgeTArsZw
ep5Ta1KEOAd745HKJ9oWa4ar0TwKjInDXTye9xI2k74QGKDbLwaO7j6xozArgivwrX+f9w8qjYSJ
P0hAjfE+NZAl50Bhs8HZyOV+BIXxIIU6zVJZoXCpF3evc6UTMXqN4lhB5FyYsk/XYuWkT2UQs2kg
FNjFrnFJBrSwUPPxRny54q8Dz0KCzviGdajvTHCB8kqWIz4kMxlmtuBCZFqQbOHhiJ65Z08Nz7s+
6OdWADNrVh7Uxa0GVhxc04cxyGgzDica6PBmerDCUkddEpmQHPt5cyReaX3eUyRcqLNs84lTyYy9
aVhu+pcXMsBdJgiwXT2tcesFFZqbbHMzYICQONLKKHy2xn3drpCoQ++EZpQ6tTuExo8dOTxOMPr/
IwL/f5DrbIrP676+f37Wq9fiv4IYZ7oW/8ER43/8cML4n3gb/y/+9Gc9zvRffxfkmOJvsinroikq
sizrOA7+hx5Ht36TdYuESuA4RePM5MT8Q46jKvxIN3HPUg2ZfNCJuf6HHEexfpMMjAs5a1XFVNGF
/Vt+GJSHfzq3BUoOKjJF/F4DNLeG3EFRi8MrcKgnDpm0uAw9jDNJ7xk8q1aRH/qzUfqpFBUHQKU7
AO3lPKuLXtmYo1m/jpbaHdQhKi+Y4HQG6hoElKnU5jjyJAYxR5h9z8+dgunXzRLuIb6o0pdknqGG
GVrOVu4KmHcdqb0BDr/6x9loODiqvEyJpUm5reVBn9I0Lg12oecu4tSK8V5e3m6SwoERNTeDGW2e
HExqElWzSrgK+N8frVi8BGOV4sSai+nLQKShH+ty/XHW1RsjgTx/ULF1hBqWF+QkRqp5vBKr5mHd
hvJIlG6TH3KZDZ6kXdOwydHGRuN9DHMjqjeNomTEcN8s64n8CorY8qbR2Fp3GIJSapGCI4ytvtJj
rXjR07aG6HmXLJEZe0UsbmEVWJTn+VW2XF1S46ebKWhv96a90iqVjUBEJub7bkHqy2jj7Vdba1UU
lMVg5tKzUFsqCtRrqpDsLUWXEQqDJL8kZV583EbR3OpJ2Q8I/EWMGcYLoYC5dJ0V1xx73wRXxNdc
jTBDvJgkkpEcOvRXni0Gp7aeSKPhXdJWetXTnjQjUyBN7y5dITpXat3sB1UddmlRy3vWZO4OMU4/
gZqyrr2WRYHO9hy3a9m8X0FNM/VeEoSVa+RWa/GUeHKtZ7iopXP5LJXvSS11WyMzcbo2xxQ4Vb9V
q6K5031hEmO8dVYMhVBAqwk/ZxzO4Dc3lcieezbegCyrrD0ZUV6kjimo1at6FTQY8yo2IZergRnv
hWRybhjSDd87DI/5OjRTJQwnpmWWbokauXl2hyLR5TrJNddMSv4vceexI8eSZulXafS6vGAuzMWi
exFapRZkcuPIZJKuhZm7m4ttP8e8QwOzm6eoeaP5gt3VU5cDVKFXUygQBC7vzWCEh9kvzvkOA2pT
Fci4wcc/ZxMpfPi4euome2wXcM6u90mwenPKjJ7OZHJHhzoWEg8SBfvaUllFseIQ44jcXaPaI8kV
gRtDGHSinpILOnCTPwddHD9bQ0Ql1gXetDOLqaYb48fz9XGdkD2XtZGkQnQTdU0/Jzk02KzAnUQQ
MVoUAs7ZpPeKMO4hb02zm70AHVFDJg5r63iMx00YxOiRkirnpbLmi4AN1oJMjkZdl2B1z1Y+zCJW
2nLkA1JOLx+RwiObd1Wrd3k0SKJgI/d+IT7wzklStgHYP0KHMPB2Rmzj9zbDxbmNNqpNupd47FlY
lCIWp8K2YCyD+2R4ACh7V6h+IPiXI2QvFmJ8oHuF31ona95Cr4DHr4zDChv0CFdlJYDRgFiE/ZV2
9sW3yuTD7wNYi0EifSKRtLswZbX7AZMXuTBvmscLB7dpEvQFoEXjcUTS5LgSxXkOSOxQdOiW68VK
vi+dmO49T9Rf87ApdyItIcxYPTi7McvGpyIYuefryV1OSTVl5z4ruy+BNY43rrUwbU3GsUMQ5eTu
W5pl+jQ6IbCgRVfmWQt8B+SCFuS6mc4rGUiW0bLTaJdeeieC5mGNBtizL5aR2KwwtyFsqxHdakZa
JEvlvsguYVYNGnWIk2ngt22OtTaxI8RFSWItmyrLisfBm8QT1bb7aiJj7fDhjG+iSPWnX5m4Wdcm
Z6/ExyoOZUMgtdZGnBdO+4PxE/Y4TTHvrj+Knz3YN5Ux0fvUiOAlz32BvE6Q+r3hUNE0GXapX+1C
tO8Q/nKMmERS3ZKykp6dJc+2TllEt+PcZ89eFjFKsz3N0enomTO3xn88HMY4Xl4aeY2Y9d0rq1bZ
XmLxTWrHu0EF+P/rUF/Kqh7e8yBg7FbmlnViPYjaI2qSCtYpsuPOH+W93al0E0KLIpE8YImvvDJ6
TWpeMUeQfVYDsXZrq2iBwNnaYRGX9Gxj5r5qJUT2oD2CWU5+ErfH4D+W8fU4GAsb0j4qD3uumdZ3
URmtdB6151J34W02KvvBEqMYdnU30+TOpPFAq7D99wVMLjvtekHE3Bbgro49Ryt0i2BKmaNnXGt9
w8O5c+qBYaBexMRO0IGXt+lrbPuFirPiQeRk9xqXM3jTOv34btsKvkDj9PPOhRG5gbAl3izZqvso
rALGhD1OjamKUPmFhdQ/28FEwQrjWSWOeU7q3XppffdH5DcO+c/kGpENUCSoxr2kM4/uQHrUsxcO
XckbyKOM01X4xZqXzBiKpKZmNy3jgEuhSyMIRMXiPkxKo0NU9TULQJJlcmvVPvoyspauqqwlamdw
5z1jwaRyHYbyYwHZ3nOnDpNqWFnRIZv73NqBlJxvMw3AdS11MNzGg0iQ+sAuH4gySDI85k4DKDOa
ItLEfcmB7ZUZf808H65qqaDQNyIPxgxEhAgQUAYaysXMUU0YIVklq7JXg3pwdOeBazBZBAVDyh7p
+aQ1qGvA2iwhltBnVupY7W7yaga2ttNC21oSQusW1XJ9E/HQn0Phk+RaeSOmzdg4VrwJ47m6Fy4X
5ipyehYlLvIfUl7he3fClppc7Cz50s5hVL22aa0/Wrt12Y8GyfQZN814aHueIoy7DjF+whugWHCX
nUtuk53dNom+6boOhVhLJ0B2p2ABKkN3r+TIsmmCeSDHrV9657BJiRrO4QwtontQWnnbtiQQeUht
fFQ91Gf8ypW568lAOQgdBC9BYZLLGFcVdA0Fd5sZ06/IMma5eWqf3TwH7rxMKG80/pEg7Icbh5H/
jdcYjbqxJ2RwCsaarHD3S2l8+zDaLl+bDHJ5WIfd3bh0j6mWA7nHtv1WxwiIxKyKx5FA5BcSsdTd
PAMXFzkaZ3sgvkXbS3rSFYzXVT4m+Xm0OYHgK1VI8KsSEo/O7CTcW1aH60N1E7EPiZEuNdRimq9x
GJg3O/Nb4E3DqKF+JfV8tgleDlqW8BNwDwrS8uvgSWi7rZsuWyeyU3ylpnipidHERlXmRzuT3q4I
VXfbl/o6OY8Wl6GnH1hiPY3WUu2ErpwfIhLN+2iyjM2AVat8Q2lu1btZVtnRkEv7s43CGJCaG92q
AV1aVROMCb16mA+zGJYfTSGdS+wNKW6NkRRH5SZXOffsq/mBjC4/JYLXTR66clrydT2U7mHMgsDB
ni1zllt57s1rJqMUho0v0mZTdHPHyiXuNL6UJeW/5c8+y+IpmN3+zZG+mz10wucibvzcum/a9AqL
193UrdvWJgdRkMT9ptoBzZ92jQpeTN3rJ91F5Ix7zcD4el48Va6F0OTIO0mwnEie7MLVXAmiRmYu
9o1aCOheZ2oePlUV21SjZixuC9+w6Synvt8mUVd9L6ZripGjbRLk4z4nIhEAOYqI0WfP6ua8V7lf
Y1l0cxfHtglo94UiMzy9htcHVYSeul3mwN66QzHdGdn5L55sERsu0p9YqUQWCXgz/GwWsFY5x6sa
QGu3i0wwn2fZL7c9CeV7rSggNgRoN+QA9ITx5nykmJL8xnqSqvFJJLI4lptBxvdVWvrNjWrr6KkZ
Efgl/O2/w0RQ3xS0+dt4bNpvsg5KtrAZ0SarxDX4ty0PuvCWmzU8V/7kf3Ad2i0JxnP7RgBfxk7D
aNwouQzRM7L/fgnkIvFaOkvwOJqS1c2SOOmzXboB+EtdqK8i4PM9FLkisRYkotRHOpLAP2Xp4i47
AlY9jsapg+li/LTZV60gmsxd+pEjwtiAd60wbd11Via52ipLN480QGTOqFzRbJRekq+TqrPeUz9N
Dmmq5HsWNgnTA9nA0OEO53CXjF0PoayWn05T9nfeAJVfkLcKbavKppbSmbSRvaV94Dp1lScumW8x
a4MqtHseG8v+kTQ287rYa8/k15aXwKlZFBut8yMBvAu+Tk8Fr+Sq9s8d5/OxsSHaJxRU6DPD0R/P
XphRaIUEsmJGKMl51bnh5tDWmlyH6ZJ2iT4FWeV/TpMgYaqrxCb2XfdI1ED8QjCgopmSXbVP2uuz
3SQz0CjZFcHdvETg3TzTip+p5wVki1qOJJWqrQ7xjM8qHcsS8WKHNcsxvfeg+mK50Y1V20C1OwrG
JF++zW7l3mRe3m2rxrXI7jVED9aKIwE6U8W6MSg1xIGSyrktJVJ5l9DQ56uO6nZQYb4nnie72AMv
m3WUt3zGVZmSztd64hB79LS2o529lMp8dXSWXFBuPAY8YyfH6deh02+aiUrR7scnOQJ/lnUfvC2k
hHRLVu4WQVugAiS+df4CCyR4iXtjvzmxtPYtR8HBX6z0mqFONnRfAMFw/TxdybkcjmEx4Fz2WK86
hJW/+mme3tkhwp3R6/KnXM3+vqnHqxY16VNYG37w5gzaBq5apjn+IBxWpuEKgabWGhLwksa9j+RM
WSiWzr/p3SBjA7d0774zKUyTdQl0qRwXzFVN+zraEXbZpVNZj7YaSE1JrNLetqjSGzLNbusFYQ4n
yvDWSqf6nMQyJJty8GkBDXE7/BC+o4TwTYp0ojlBkcXX65B6vrr35rC/qEDaB9O0Feoxn0szien8
YsX+uh5g/aVBN32tA8TPcTj4W4oUf51qVyREiDUsgMPY/1w6knIm8jUfrDTMG/asVf6dArT6aLvE
/ULgwbsJuIptg1t4VbYSLwh9F4voOhoRFdKPYb1MOejR1fHHYuN+7zIHw5BBBuzUuX0qu44w8C6i
P88XVAT+6FOmZdCiLOGL/RIVxW7OVY3kqiBYyuOiPNK9RhyMdvoCLZyMRIN5Q0tTHAaPy2jVWpZa
NlZulwwMwyG/pua5xJFAZMwUIfEr1dRptE3rFF9PH7bvtHiINKbJa+/AXSafXhqTwixhLhb+kpJa
4KH4ajrXBf5YQegaqkTchRn0xbJOooNJR2ffxgMXuJcXM7YSOx4xSCjit5PQpRwr2rRNVkVN+nOZ
lOZbSwRMvqu6svwZmxbtWLggu4XJ+mVpU/Y6Xl7bF5EP8WqWDnyTAneXtBLACaMHwoGb9M3Jlup2
Ia99G85dB9FsnpDvFgg+3cAAIiFZEoSM4OxtlrI+STdjgN6hdmvcpPxMOGl2TtnjdxjC0hDnOJFO
rYryPnCT+EnXTvI2Np7cDK41HwkAnYr11BXTvpxduXEZTWHJdDKWlYY7B1BgnX3ro9APL+xDxLVZ
rxmgZcXSo5yoc2/V0SB+Xcj1JOIrSUEV2uzfRVRDYvLnads6gfXsuYG4LUI3fc+zsOrxXGYVUT5N
EdxGsxk/OJ+WO9/KMKtaTdBfHIc5Tb8E7T5uc1LuyAA8NF3RszOQ6MGzBBZCmaBFyMh7pS8py2+F
0ctlkEq85lOHxLAX2YO/BCNjIhjJo3HkJfSy5mEu++TgerwLXVQ4t4oowHyTBo3/PcsRakSdUTd+
bEPAIn0A648/ktLehhblegCsUJq52y9NRvJR0ZI3xvDxogq7e0wqIm2jzB7uvTzyH+KyppRIfPu7
S6wYHeQozaXRkan2RAbjSkqqBZ9G3JgffpulN5kx3iFAVfZQBnMHrLcm7X3ViKy/Xeimab7ztqaq
r5blUcWUQc6C5sJy2uy7M1lEzDCWwKA7RVN/4/aSAY9Sjb3NoqVn+hmRMbVoKMBTGeO6cOdnqyNl
u/XS/NinkfvVBWp9W/U2OzPtM7FioEe+OOlZK2Y/kNfKAWew6zXfIqc1F0tXETcDwyix7isRPNRh
QF1EObgu/BTxU590u7y2UDy2sDqTGIVIm+TF1rFN99bastvpvMiPs8dwgGza9JnZMkRIAkfRv7RU
tAyDsNtH0XDKrLkAAok2TZFD+jXtre7dKusGGX4a4mEzS/1OKSbfZrvGAyMSWnmkr90Xp+/9j8AY
i+HMaIXzqWh9lkDjUjUhvZQ1TaQmCyI6kywvSOvp0nc5ORhzS6YblzinNV4XkbqauH3koWVR3A+t
H+yVX6FtC0T96Aa2fksimb86faFesskpPgkqQ/XDJIy421YSToFS8cTkmMwULyKCu0waDBc6/ebk
lXfj+Cr+WmgiQFZTqzystrHhBTQxTQ75pbsoy3OONpqM9Ujey4UGBJmmXXFzxU7DB8NkcRHrNlui
XRbPkAgSK72onixWAuQTcZoWUR8YAZOIXgThre3q1MX6aSiN8jpK94OE4tcQq3NNv1PuIQkacUNZ
YS4dd9S31q3s787g4WyjlTFbh0wWDA5BnB5Qdi1sk7TjQ3/xm/t2SEOWbIE4ou4yp4qQaBQzof7q
+kVxkzUWwKHZUce+SaBfBnK4l+NQk+Yy2YfGltHetaF9cgslx0UiShW6eIV6Px6aBgVd1xSY6kXZ
xZe4AxkRBHWzTUXYAdEL06sDouqJuUPzY4TMyDrNYEVUYBeTcsbvn8fz19Iv9fd6ok5KRQtvyF8i
/NIusMkiZEdXT3l0Ewzc/pURKGJy2Z+tys/JJzSR87GEBvjHUhd7p8vkjeIbZta5u6Bd1Fn+OHFg
PJpodulnZUhe8jxa6L5M91HnHYu9ounf/SjLCPi0xr3djvGNXurwR1mG7cHyEpS1DahqtzOUTByo
eOWE+VwILjo2xC6+OblSpyDJsufcmcxDWA2Ue3M2bbI8ZTbdhsl8Tt0SPayb+j0tRDCzLScUrdxn
mrnDKqnt8a2qGDBgluJIlVnAYRcSvWy0QYkUWOGP1tPR81Cb4XGax/ppADR/jhbJ/TaYQW09v3TW
ddNU1wTy2HAuyXbd5wsYiFB7T35OTN7KKSIfp1+gzMnNZA1vz1BfB1ZERG6lsjsn6110uWzSfwZL
DbPDjcFMcoBZj3bBhJLPL+j59FV17isrvKOL7PZTmCG2tGo+JnQFAQHcVg++O9YEf0+zOZfUQghT
47zeJUsvn+1kxHlUONZXCI6IzRGDZDs/8NujU/rymBPDfI4SN/jpAXG/6CRPpt1Aj4AJSjfuQXtj
95WJRP3QMYNch4GX3jdDGX2oZEbalxBIzqSn7sUhb4XfrJcprw/dshDR5gyT/makjyWxki4jjC59
laJy96ZGsxoPUX/wJsW0oheEc4RMKkCRDTh4W5JxT7nrULXWUn7WtQ7vi7rCvlWz13rkx03fKcjw
NYWi2DdRW75aPoEllWYB9adcpTRmBMzSsvB2epHfkg+gSbViDDmd817YO59P8ktD9fYOOU/tHNeb
nsmJTvZLLO2XLBbCrDMYsjsxcWEKS6CWdXqUkWn5lgeJ89KYBdi6TNVcbWJkEl/zxnKci8yz8VZW
TnhTLqq5/5PU1kywikoO9RS132YdyTM36fRQMVqi9fWHOztKiHiyS+ubN4/6XPMOnc3QLrR2U9h8
q9UEEiLx1IwTOO8502soHXnuIlak8lr7w0h7Ypm0/uJaRIJATlWmYSNcYeCMY84yNxphBKh5Suev
WRPznZ6j4eDES/TdjFX/wvpqRgVt+vST3MHXWkTIMdSiEQEsUfYz7qRYNpNXhWfaDPml9ABTx07u
rwNuo2PrTOi0WkGd8yc6364b3BCX9gy2gQzx4YFlIwjTnkEQCYCi+HAmp3vszIKyc8ijqw2v0fdF
ZFgSjgJt5egrrNsNdUD0H5qj/9bm+rmp+P/vy2jIX9//mu/7r/sfze179aP7/Q9df85//anuX3/9
Y3hh/18zHEKWy39nY/0/2FX/r7/8+zW/4S//83//21/+/Q8Myeu//J8QydD5c+C6gWT8HqHVA532
16W1FQZ/xrhGbJ0vhAxldFUj/hUiKf8MbI3JiveLp4yX6L+21rb4cyACie+EbZstfFTN/40sXodX
9jdaI8n/ftXTZNvwAhw/uOrb/kYtR8ylE3mlQrze+oCy9cZEesuyeq1w+Q0Z3qDqI0nYHFZoBQt1
b9sTmW8geMn5Ik1tfKOYPpoFuWjsnMuquZ1dvhLVUD3HQ7f6m/f4/j8UUP9UkynXZEwW/+Wfr7qn
/6uL+vVaqUyv8TvXAJ7/JzOm8d2WUyDSuzFojqrqsfQXe5cQWy+5G5UkA+6+h4H793+o/cet/vWn
/nJW0fh5ZDiFv6vIi1aE85hJphvRgKmh2ZQW3EH3kkABKwv/1PWoT3CC2PWmLU7OcFOU7lPImraA
BZtte45uhADk7P2D1/VHIdV/vi4eKOE7xIMhcfjjJ2d0J/U88Lp8O4ZMjS8vsW7ZupMHu52M2i6Z
OVrSW6FGv/n7P/rXQ/HHDyIQzjW7mc0Bm0P7Nw2XbBku1SGksa5MV6QOHUWMs91kd0MoyDKOGd/G
EJXmFmNAM9MjxL1Cjpfv5cQePKJMZHEutxaGiUJ3D+Gs7vJxfLSn+ckVy1vzY5HDi/G7mzxCt5Sg
zemIt0Dw9+yKDhYVXBg2VjVK5KjLtrWwYQ1f7RfX2MVhKzMoV9FLhkO1COmshngbx+3GLMFLOMt9
j/o5NNcoHHXnecvZFcG+YlDTopTsGvnCv856dx0v6szYGCtVIz9l15JUTK/ShAj+JpZGCDC4MsfL
7Os7OxkeeXGvXs923omPskdoFvrz96S7ZhW0ajdEM1IAU2FjSgHV9N/+/gdCgODvXw0fyStsY55S
MpXE74a03BGOXUZJuTP+I1dHiY83edTmLIET0GOjYYs3RbNF5cYTErFpegFAPr+COmsiwpVOnoAy
vWJIO7/Yy2Ypnv0Rk/3KeccmMn/JQpro1UBJjqHf3ibZwSZBEuPBsIm8u+hUpIeyeqimY7HsS+bT
HhI6s3Sr5LperskPZn1UfY292yxLVmLcQsfx5zsbLZ0PoT4BE/1UZDeUfUbeiep7xyrVrMm74Cfq
kXCvdYdAjPkOE2GGDMHRC45xdMJmP9cXJ9/OjGmrvY2+F5kWtNBkC5R1yg9pcz8QPJYfvYJZ0IOG
W5Ieh+auZsItWJxtY0zxGHquCQEbL94xUfJJOAif2+xUuntHn0QrVtV8JgJZRbtGnVqzyWcCtwEN
ACnPCKtO6DgPs0fk5tqKH+1gH2cPE7QBkjbUnkKUhy7DiEOUdPSol6/V9DqlT0lG0c5IFbmaXcCN
g/PQXqbGWVuAVYwASJKd7PEB4EthbmdI2mbnsmNM1t1nyiz5HwlO7d94kJwl18cH2DFXEUUbqa5/
PEsm5lfMrcOCSLxzEX0JxqcIFFUI+waHYEYl7SOioX9ZFfONpDDvHAB1znIjE5ZZs3W3OMXeKFyY
INcWJCHKc1dD/+KHYmVNTzXZcZNydnZPTcKJCLzDHr/49pU88UMZuXZYs0fDvSLnG7UINH6xmTuX
jOkQGSbs8wVMHM/rVP4QLckePTL78kfA1KAipWIhyia2V1E6wl5QSJMhkRFW0u3IZzfOvtLP7Crg
1QtsogSy1slD3n8szV6IW6d+mKonK7iPYACAMihvmBW2yXbQa1WRtgvDCHBxeZdep0gYuQVBrDYh
NHLj1M5udPGuRvCabk18H3aHRh6q8mFRL6LHkPjFK+50XKylg41TfnGz773CiBHlmzFot7JeTo2v
1r3YqkweUqvbyyvmjNljnPyDm8L9o2Xw16cbRCE98dWQS+Hw2x3PXiBPZVBVO2Ut7xOwsG3AuGyb
1RiFYtqAc9yq8uRlFs9fJe4Ex95mwj/qCIa+9owTLG0eRD/dREP0gTQGa0Mx/oylMxx8yIGyi7+X
Jr5Ip9FrVzPZ84PvY2bCbekBwOzTLmSycvCoYdd1Pif7obY/rBDjSGel/yAjiiLp9/v6CgNwHMoj
Fr4uGW6/Pcs5R7OXZREe576EP8x2F8gOSCJt9Sl+3RFhz/BZOSU0NwPTK5gwxJgYj0Tga07t9mSm
HGALadfrVn6GfQHpWJHvl9o3AvJmFAcf01jqdVAtgPcVImI1oDOwimOaBPeWNwYriqRVWVvHKGeY
HLkLWJbG3hFTCz8lhP75ViceoCgfYk1RE09ao/91SA4smXMGJTywHGWq6i7+bYlrHRgdEr8yIUQ6
ag4iSJ6XLs02oVRb0y6IXBCJrGkw24lvVNF35c42xUKnz5ktYpzeJMdd0nHm86j0bV4QHBSYZ1Ex
unAKZitXIEvqTrta8Uf6GldXrUg0bdoRWA7zplCfm8XQ4/k8mpbU8cZ2I+tWe+zc0vaDVcOwsbr2
inFr4XTbRfok6hEqjUB53VYeVkOrPKPtmFdhZstn5gm8Jobd58D5qPxZ3jsizB9lbpFprtNLGIVr
x8uc+7iUzj1Dthc/8YuDitL2grQLoEdVk6XhtT3empLJsKW5rr0wX+eW5G2VI8oSyz9xCNGNepCf
rGq4H4f5dbDdC+4A0ORSuysiHfttqZJo27riLnGRjVd8Ox4C3X1xqw5njzvc9ngJdq1qrvsk6JRO
2uOwUum+LoC0pY54SdzS/ojnTl74hFBZJMMJdBm6Sn2MW3rdNL9i/q6/mwacXKil0ouVd9QlffaD
adAAxjHGaFnk87FE5LHSi8x2TmF7lzxEXcaC4IfJB9QZbYbrNvHJ13ZGRcqL/cquM97lQ8eF0aRo
qWf3ZibPfFcOKbYA6Vu7PvTUmlH9uoqqF01k3MnTAP3cWl8l4NFnrExwjHQDsQOSYJtDeIjFk1/g
m6sUkKa0i09290QRt9eFo/mOuygCpvSU+F3Hx1Vy+8qPpUT7tlSY+Pr0xROwPZFXcNTO9SNLFbMJ
mowVRqCZvo0ug0GZHGUtp7VtcyVUUfNQtnG06ssIzlXywXianfjokKA5Tv2G+zDak6G67K6lJN34
JispPOoYqd8UP3gTOluHeyDzhi9dHB1rIctNG5nXEbLyNrRcVvcSlqzVn9PQvowl92dMSklexJjN
Z+TusbxjHYCkO+nGbbpEwOQb7MdW/iMIB5iOMXqyenTRTP1QQ4UVzmUF5BT6kNmZ2jil/ZNRpL3P
DWSO6lpWIE8AFOza25KH7ZQ1Up/KyblnXZJxR5EuRYxOdZady3cj9Dhs2iK5m4Iu3KRtw23mSCp5
dmSaz+kcpct0woverYrYqp7IAh7J+7uNrvHyhU75SnoVceDZ/DmxPDpWU8AUnJFMg4CtaBbcHD1K
ODEHhD5Zr5WDidC1TAF4mIjjnMuzjg1jh9g8tnoOtna1QWNGJYQw0s2OiV6WfVxF8y4ZuDKqEdE9
06RdGXf9LptZhKbKpibXrHbcwtvqocgPTWUU8Ez1JZRWTOSyd+a8tqHz4XCYWOHWScm16T7n19Fu
rL6YQlAZJzd588MrUniJcfymqw7cwAhGD5t2AvjYYnsJpth9jZtRUkxP6Z5v6bwjVzzfjz00vwJ8
dD0DS++bAHBXOe0DfmUvUKhtSfAxRDZ2a1JTAeZtu7GtnVz69qRIdd45MelnFs7ntkf7VpIivwGR
alU4eFPmmJp4qd3UMqP06Ck2aA3ek5I1Vatg3fsOP4WIXxZIyFy97upeFxqeiwJQFg0gK2R3XuIK
HoKacaIQS088GfapVHtwD/3uk9Xog0j6Z5SJoHmDHudwTzWa+/rYBHggI+ttRgC9mWpKdD12VMkp
R0kLt/7Xf2FBzKzhho0RZPjMeqnTl6kV2coap3AbBCPOVlAgNkKrTeba7obW7rqsnw9WPrmrXqt9
UaXHbCYqLpmGF0oSxmETo2fLQ8oT9y3SQncB6gZKK2lInzdeMx/GGnKwC2LOCdCELR1ho7PzEIXY
VJYGCenEkVxF6thpjN4asvzG95ynaRi/lvMsWUNZ23bsYohXyVbwXeD0r4+d2xYsDbpuzZ7oGTXZ
TjCC49n8lHNibbpgeRA+/nZ6ISAVnn5DnzDteuXdBtOjlabfWUXsY0npmPqwzYxFCzmWHm97lR40
G/g1evhhW+qAzjGr4E4QK0mAiwNHGyty5bBGp94WkHuptAWU5KSDqcalEY2xsykNjJKS1QA0MgKs
HDvwL5mOk60K1a0c9MayMnDIfF+x7hRyOzgv1Rj1R1ORYeiG7b5OiLKdrT4mLA51+1VY2Qn3htm8
S1SyLTfBVQk4Ju5A7MGxo/H08sS/2FWz7IbSZhVlhWIfevE3bRgxxGKMDm5mU6P9QHBiPeUWzUPJ
24qGwwIo7wd3pTTBne9H/nkus3MeAlq11HScytA+xXqxCejBqlTVDdZbYwPpDD/ZWBeXpFjic//p
U4NcLCSXl1+/o85mPw/vSWY2z3kfcOoDtonETey3+Um2mFGNgCg1+/MW2RHguZjhayOe08IRx7LR
we2vXwrKVQzARu9sm/3zXDYTMxZ5fVT66qa//vLrd79+Ufn8PAnBd355VV5nUDE2809/NrYgXUdA
lNWlcx51gp9LQfBSRWHvesEegjroIFpypZDa4dzWb2M0ebdO1jmwhecQoV4Qr7vWEbvAJ6cknevq
lE40v4UhJneJFYo4VRXHyAN/mxXNDaKqaCfTkmSKOmDPT5BcfZNefylFt3cKEvjSSjsroxKz90eV
B4Bjzyxa6EijJsRukWso8PIuziNzMAnRm5aOQJ96SNyD2crWpsofSpaW26wJoqe6Tyw8Sek5t+bV
JJrifYh87JVdyjqPwdQhH23I0Hw9s3Asn+sC5+kYKfMWJkRVwNwJp9q5b5I6PI8R3K8EcyyBl+M3
kRj9kKRs+NkU2TcmK/pbTqNkRWb5lvVa/tBQ8zy3PLv8DWpo60PwUfIe3LQqireTxVEdjRBYY/I7
qnqemInJz6lLx0OEgP8uqIYQ8WiTrFhmYQcvAkDtwOoitCZUSyX3tyyjSxfTZFqWwLEf1PlGLvV4
u8zWhY5ugfroYYkrAdsWGnTN7OlTkjrTeeqB52lbPxQyuoQoVS7laEGfq5bDMCfhTdV2wU3B+hRo
v/ttmN8kPht05g0PSdueeZO8R3af8rG2p26TX6/IbhjuCulhLOxnnvF42WVSDf+HujNHjmXJtutU
aNTjW3j0IVDJvgMSCSSaC8UNbfR94+GhfaNKhTPgFCh8iQKnUDUjrnxFoUiBZjSjQqHK6jX17sXL
yPDj++y99qrQ9fg0NPa1Kym6ynMCmT2KySAjZ5NyFCRxuU7mJLwv7fZRNyAZSyQxxn7KKVNcqgvH
SV5sH/9rkoZ0xY6oYxrq9TRw651M3i2SnHCFo0CYtrdz4vcsa9hOtsnO0GcjQGbEKbrted6XzGBb
+nZOVu4/R6EmPzCZH1g4TrmpX+epbNcs7DDOAjyxw50p9b2qBLVh8ojZ7wb0BLmSF3us3pvSAepr
TGojFM7SQJlk/uSgFuPgwbam5TGK7/B5d+iIt1tSJzZzqv2N6klVSK/4yYKkWpfrqJkvnXiIQySU
NnXIwlesyxmyT3HabbRfnXTT/LFiai0a5a6qanbBD9iv89jVyFEN/dYVPS7yTxDSSlljECxzmEcz
y2TOA3E/4W1SI8CLAYvUuhupBpJO/zuNG7e7xVqAEXd98Gm3+o9vvUUaj3OEXZsZKrmEJjdOEfk/
o3KWDq3aWN2BFbDeUzpvV2Wsd53N32ILdTIp2pl1PK7jAGRLPr7VitIabphLK1MvtfBc/v7+IeLf
1S3DwTtq+GRAbUlXuGb/h5HvwIOCGZml9NQxzqSvWDMOvKuJ7VjWVzn0L5GlT2VZH+LS/jSJ3SQU
ImonglkIM5ZPE81rMk8UmsI0LSwuFZuiaq21NbGANSLzaUjVZVBkMkXF2JDJn6Sj6LtWHME2Hsds
HE9//dK+jgDNYYk2apILBksuUd5+R2mO1zgr/zApn8QNvl5adPH8xLbAwJrCyKGgg2hGe5oLd4NL
X/QmwjJPcGfkhIUTgj35czRPb6l2Xr2I9WQAxaeOeTcGAX5V5qnU+Bng+S6L4oP5994RwbMqi/sU
qEko5bPlursA4qkVgLBRU7Wz1Xy1hXxLgvyrnwdmDWAPtmv8yF5SrzRTX5vOX5bTrdixfLbKeZpc
GDgtbq6ibsFmZpfaxUFRuPGTyqnSLbD5EFM5DXU5HjpZ7A0Gf/D8ROKSixT2Q84Oza4BpwQBUePE
+XJETkg2m6Gmxt1rkkDdI6gC3b40flyLjh2b3WsDuZtL924qo08zk4+K4gOAM5+pza/icgk3QIKS
al4C0c6yi1AVoVqqOTyjvFRE2UDtwjUxU27jKBY78Hqfua4kCbOnMKwwjy/6kJElL3q1CV32gVid
Y4oGAxzjWHFygyDU7dertT4HAaOa1e7MTAtuT95XVRgXt3ppcIdTSV2eDR36PDBgkVp1CmpgvVYf
PrtecjY858GN4qvb88zMs3PLCVg3xzJxB/s+7fD3FM7zgIl8UZfYSTszPuY5mE2zsp5KTu+4iAkg
p8R24uQikgCnLj4Ahox7nAn8n6z8pfbqjeUxNlv840fuFItOgHvtoeWKDFkwZ7zBY/jS5N6Xgy9s
SXhjWA3ZOTGgX845zYc4YBeFqT5s4ggEuFb/MNSY82IhoxI8rUZjTYo3VPVykXafomO0DAJeG/QH
0QzQgFXyWBRwnm6ZbSnncDWf4zDxYzghPS1xsKxpLggLGk+wo23DDGBHnlw51kglSax6jvWIzx6p
3PRPYxG/RtP4wjj/S3ALQvio+Pl70PhK7YkKPE+sfEBRpZuM/6QG2NNcZxjhINV6sOzM2Lv3SJ0t
sf6dih5fT96mH75p/IjE6laRgYhhhrgnI9YSRpJtJRakhSoHYgqMmykxy4UVF6fEFf0yrLJlx2YX
quoqmqhS5MLOvjgnLGSQ/YkG616xYWZDgnvcyjRtKNWaglx0GsluBhfKoqribdb1/rIIXopSghqt
5s+//qVLm8qJrn6gs5oMfhbdddoVLFP23JwpofaraJNEHmWdTXfkDuWwM5+ylY70vWlhEPJS+xII
fasEyGkRo1uPWz/LEpfWMDdxD6WJyXTWDrubpiXnMC4Kv/zRnfNR8GoqA2MBpRF4HGKH4b95SmOv
Hr4Ns9/aofleOsm7O97z1B8wtT05lQ8uc3pPSvMpLcdLViZnx9cnD0+pW4JBEpli+vO3gvbrKKM2
QLbU5c4eI7ed5/eZA7jcbr4Gm46uNOb6kdIUA9+8hEOA+TZyeKCRarmskkef4+/e4mLtYjY2wvpl
kMlPSjxuMTAzdll36mqIXYGMf/GHvvE1BY3UfIwzP2OsyjcLgrsZY9ZqnXevM37tvsaYRKDGHxMa
aNXcb3zD3oV181OITWrFB2MO37uAj39TJi1CEV8Ju06orQunz3HqsUIgUVh2Vq6msQtJTFLe3HTW
nd2gmd0WMFEBwEuaMRW38aZti9dmW6EWWH28bga6LpH8n6O6+059KHWiAZJLTdGYrDL805LTxp+o
Uug0bSLo96+GMk61cfXzDrqRw42Y+9fOM8tgPZvehzdynGXJzL1JBnip13VWvnc5AktpUS3oJPan
qjGL2TkqZ4hrD+fOe9KGq3ay6rPTmMeJsqLEpUsjypuAa4hct/idJf5b6by0CT94hgBr9Q2yDIO0
ymo0GRefXcKmJkjtB63MR11wQXSSa68kNNw4WuPFQ2oMW5urF7jFMN0XXbetatAJMXzJPGDyapvx
KHR80/cIk7qw+WUa7GTw6ehCLGMblnXXznvYrr8qKM+5p/7URr0rPXhYMzi+lecz1yAjMpiocakj
OkRFNz85ln/X57BCgoZtQ+C7D2miP8O63LVWtY87IJgeTcWLxHDBPIzdncnjEMsKV9T07XGz5eSJ
HqXHNrOYmlXjvOTZZJ0drjwrQYbF9NvXLPfoqE70szWwoghCPDlS7rwxp/WG0oeIIx8qsfroBstb
Ey9Ol9qCbO22dMT5OGlltxsdP940yfRTUtHjmP3+9j4ZDbh0fXornivBYM1luemGWyK5uccg1lka
+oMDNwOkKvcr+SIjpM1bADHw1TWTXHXdTkEv8e33iCeAEDF/lBmYricZUe9Yjw9uR76hzg98CQh+
jmDJvUa9VEP36ptYZXNpwJ2EW2UoPFce+eMFbju1rogJZi0V5rX5gLupWgQpwVGiZC1VQ2R+Xis3
oGaWy1mbjU/+XL3ePjA5IhZ2JWG0xFhH7iadxJfvp+sWraKIysdEKpPPyUdKrLMNYRFWl4FEnwyW
BNc/QlX/6jEYt6nJHlmOPZ3MTPAhAHzis+kfGX2RX71TXeuuGsPpN1D4+6mjk5uoCiZCsrdYxhx4
e04SPZY+xjvf8LvDWDG1OQImU52R05jhgSm5GAY7Xs8V2lg3UUPgZ7+jxLHWtDacrmKkxuJ7Hp3X
jBrIKkDLMRGuJys60BJ/Tavq02x2SVo84W1dkDf59mVzcLH1UuMec44Q1yQlmC0TD5xPeOvuzNlQ
Oc6P0eHlCwpiBn6nn23gTQuFsO4zCxhekFwKb/zO+nFchnX41EiGG6KMz0QNm6zaB8wjrSJDEvoW
42bIY2+y/WaHvGqBP3bJceqi31ICjsu6D9eNTqmkxjwtKVvTD5afZbhLqIYcQGWNzXBuSRNg8q1O
jt9dh3z4nekbcqb0OtT2Zzy2AFmcAhi1jw6mvVM+2M+9S287editCiiIRKDwC1sc7ACdjzr6zl/Z
OF02wAQc0jiAcFv2wcq19rkakbQN+9Mo+rsQb6Fphh8k2uqVothbmswk4XgQnvhNuYztC/vk+Wop
4ZtOE6wBuPZimekZq+dcQ6qz/sikte/6WW9UnuxzB1hbKaOL2WJ6disOBjVO7rL0+kfCSqdMmEdI
ZN+jkFwkxLt7i422Rn2NQ5bNeREH68QQXJ4n+kgK0/uMpvY0xu6H29KD0kuEdzOx3xgmntNQgG5h
SFhGVrcdY0T0ijgFKUDuXoineDKCedtpTGGDfirmGi3JS6ZllhVfQdBu+z79Hdq6ZLk5YnVN4Nb0
uHRZniykHQIvjvjqa5R8w0rwxSkOv4lkkIwINID1IiVCrACfYeN8j050aSgvc9tyJY0yWlVMhQRN
SL3WUb2w9ZxQFGPRVgXQp6Q8xaE4KRlndUixKRNp8RGXeYgXCU1FozuVi9I2FSvS8Ull8o/HgLgM
xfSoKc0bJk5g1+lfp3yLk+edSueeBx8YINLpXUsKBbmflIuNnqxKitXtFhyf4I6+QZliKTpTsF7Y
pIJgam35zQ4PqSbz5vtFdfcXAgHM2sUNFL9KwdVFUQKb8A81O/fBrQbjPgqsZ68VHAkjO0CL92Vu
M6lIyj5T+VYaNPUMlWo2vLo4YfN4Q6evc9v6nDq80YshzurtPNr7OpJ3c8ap4lWeXJXQInYG35pb
uYFRNaCrUOA3MUyIlVLxwZH5h9fWf6JZ9bxixvu+Me55xT5jvbxMMepOhk8myZ7tpH4wLemtQjfh
UmHekDt1/RCL6LUlLTuUmbfW0fzWmBPfJUN8Dz16jw74oKXIkqOCi+PWB8asddOk4THr6idJyGrD
GodMdTMciNcePCLSe9+KyYiY1lOdx+GyqMqHxGgeolnXaz+bLqldnMy8XtYZhQ99zAHkdRzoUZtj
0HUkMFCRbEzlJ3cEs9sF19UvYbYb1Irgrow4BixWWwltbWZsXrqGoGtLxrMizSH7yEQlZ+Zver22
srw8lf6fIolBl+IL1Rlmij78wAXcrVhlbsaQejTNsqsQ0WbCW9GHOaZcZns/ZU4ob0UKIr2RKDXc
Q9W6WPnzz75MsMJLG6o/yeY1a7hthdja1MwT1fTmmcpm2PDfwm1iliAcU2M9mOWvK5TYt4q+RPLe
31mSPntDhGvdsG8piOiSDLTddLOB9jJimECo5aH0DFrEXCSkcOY7ZhKvrMkPbNEtvuGz/AZQpl3W
IHpmZVEBblhE+lbnGOy0EHfMUDAUezOjvY3yzKDluJ3ze9PAFSHFQ0HG2Ie1UcVm8egmzraixgID
CF+bUTwq/My1VBCfrPgSgtnUnnWYI3HLhujLMJl3WAYINuHjf2jrFoZUZTxWsf5IrfaYubkiXTze
LiwRyUOe/dpEPx/SiE56egBogugBWFpYPEauKYCnZcSKhw7cNnnyBXUr1mRroHGjw2WxUKoHr4n3
JzI+0nZKVr4Revj/WqZ1Qt1R3r1XowR4aE9XNyQnYrmVfWdlwckfJ8yuPsDPwiHsMHfMoYUg6OtM
H+ZYnZO0H8/jIFe4MPVBV+d88hJGVwZa4Xx0Tfob5ZwJKQ1SbTLgzE+nN9ZXGXSJh2FiAZgQt8ew
lFCPVqd/ROmNexMLTNFbHxqLRDCy0gQTLnayRI5M2oeOD/Dk5LRFpyUXdWYqZY6fgZ/cQ1AHmWzS
b5YH8kNE5rz0polfTMtjS8a4iT9t6DK7xBxnqnqspU4QJtzGWmnX6JbtT5hOz70ikoKP/a6SybUz
grWwcSuU0G9F94ZNHLHqe/b9a1kVQOm9/jlLp6dqqihGkxmXNM9/MjT14an1ZtvNzo8xcmCZAGFo
YQcVqd+TMdcH4eP1w5kcswO6zh7Kr5ymTWDMz7ekfa0fQxMJcg7ozC67/TyPW8tIrrGZGuwvf32H
/EREkswx0lvVkXxk6TvGusJco3dOO1JrU/gXcwK3PQLA6IyOmiBgQT6Cui30PsvdcpOUBkhfNyUF
EbRcw0XWH8SM6VDN+aF3TeeILW9a80qqF+RkRspmLJ6Wv/4nUI6Zr1F1rlOPxnAzQ94i8vWnNu/G
Qn5HY5yc62DstmUKLYL2Qz7mm989wsWpMaD5BJpCftI5rk5p6b+TOez2qqvFg+4YmvEAoh1XyYOF
WSJs7OmeaJS3l0OktoR3rXXfFL/caqf7IXNWVVaPO/wqYpWViAUymLqT5gwN2ti49hxyXKRhkJby
ZcwtsVJDlC0xgUeHvmCn72TGOYwqdUrD8COIIKtGMW6FsDNPqmUvObrZi2On1uNzUsxkLJKQ5r8q
b7Zp3/90qim+BpE/z1PtHYcaEiD/YChTUcwG2GvSP54q9CKcp2STGEGADy4Lrx2WFU1qALs72cW5
pDCTBOVjQBpgJrFM3Yw7r0NszSvX2Y1mfLhl+tZO1cwLR7jlvhjTdNc4e1bODBzwc0jz/aYedr8g
fwzJJbsagox5lDqGYeibO/hUexGbhNFxVaheOxuij+S5Nd8Cz20FUCn3tSetsqtC3gpBLRRCQiMe
jIobSdRsmqJ2nueuT3bhdFVTA16OY3nv5yz8u7p90EZER6yyv92CKcEqKEtiKWGu7dQMloRZ693Y
BADBUVheAA1hMin6a5XW7m6KDP+KIfSparuGMLMdHDRDQomj7ZmVIJN1Zb0Fbmre84K+g9CULQP3
iJ6PnU5W3OTL5rMEFLaE2AmxwiEOHrfNO4vWRz3zcZRzx6vFf60GzzmKgdVgV9b8W/Pm+1rm3sIi
xLpwKOa8if2ndM5W9eioIw8XWi/LxaWZHSmpEFRA9iPO1fEFTI61z1qXtZ83D4TsGeB2mtvdFeEs
xT9dggsYqc4qTNqXzRYwbJBZpyJyAY4HVy1GohQ1qnWQBunZwGXnCqaY22ZbADb5xEDHWp42uy67
G2dbraPe8rbRXI+vvUEn39iBOslZ8K7mzg4fO6O/iMIY/wxNZK+FQb9gF/kryzStZ01soQq4hY8N
2etB3OptlcYfMqn7xhiYaruUKLiR72JOsGsqKal3Lfcxr6m3bHzRPJfD0O5itgkrO8Iq5PCpH4Ok
uXS2LjdSWwN3ycQ85Sm2UDttlrY9tWdHGUC5lP3re6PzUk7cIlNoio2NyhXDJYTsIV9SiNjweYZ3
/wa6mGfv2jBXPpMrhabpNeIMygryrzE8mXbYngkQIg/P9bkaHeatqrjH/XG77mnoMR4VWkSArHUX
1NVu9nlDIHYkOy7CHg94H52m9CWeXAARg7exZ/tbk/97T5L53Gme9XnK50tSYiOdjC55tHmGOxf7
w8xp8uhPw680vOQwRvWpzxN3P1dVz4GQt7thnEO+mKQhk+7Ni6c31VDoFELE2sUSXHnVQrQklEqZ
dvGXndZdF+7YrUTHz6YrvqsjR9cimgB8z3jVFMrGsmnLZF/TCj0atnsmb5JvOn5rRlFpXiwBkzMz
MLSE+qsWrTz8qj5Y6wRCflHwX0mEV3QKvqCRyYM5MF6OPga6YGjPGX3tRy1NEqs97XrK4cQosOLd
80ThB+OHCkd7fBjMdFqYR5Ivxj3WgQ6yGV3AbW8Sho/2SSKxqruB3JbkBvmi4p4q2RZuDMcwsQCV
36ETfPbAna41adE9+/FFpjyxMEeCTXksujUIJIAUKNGFNaTPpgsR0yhQIURf3OLrrXwinlMc5+EP
5LUkhKBumyFs0moaSZx25SnvqexomQwNgVxiuXLTd/2ABxDBsowT8UdJ/AM4tbZ8XLRcCioHggEJ
Zoi+bZPQTxWcjXAu7rCl96w6w1crn3duNZ9sQkxLlLD6HslsRwDOXMFrSLmF2siMIO6G2F6NihSh
U1AHp2WFIVZw2/rrzxV5KaGx5T9G7VUHJ0zqA36HV+FX/dYLmuuUhcbzLPzsHojMd/A4y7m8jn7U
PXFfCgRpdTBG3b4Zf3zNiooEyUoq597wCEQ4Ojq5nhy3o6V/SnKNNIHiYzb8Mrw0ag4vswcsZa6R
yvus1MDsZLd0MyMkgIh5hhzzcGjcRl6INLMjdqb7nEcMpN+IqIEhbOlhXpGA9qWZWXh+hXztO0BO
sZTR3V9/GN2L3HuNWq9/0IDb7qypfu0qsR1g3L15KYywuFcemQ3beQvzajFF5R3Uw/HiOgWmt3So
luNUru1bak+mFGzZIwjwog1eu5G9dSulfTTbALJ8UcI8L638kluncMBiFGua1OYmu2vGlDS5QS9N
DHZsa+lpfjCDa4VERMwv9/dciL7sQNeA32taF4XlbUhblvyJoiE4yssK9ab+IJ+I7+QQ6YQrhllQ
eD5ReCXK3zDCTyNS51B6qJ7DEDGxOwUjcz0cOjEfnNt3r24B45Li1SEflm1fVKMeS5cHTHgIN0Vc
vFTdbemWmhcno793JgaCbNvjW7kpLcjZzdCQszBQ76x03sWJxYTdCJaHuRZL7YfbwWxeqvSMjHoR
4MMYvROAS/WrmhBagomSniBjajWHaOcmx3j2KbSOyN8lCkON0w0PZOXval/i7MI6pM6ymM8EQa5Q
IHJKD6KvRj5DUWCWmJ7AIHw0Jjc5aD3QFx9NHX1EkoLNjrBAo5tXLLs7ZRB3N9PXzJEFUlv1ovp2
3bNdXtpZ8OYH4dXI8eITff7qXURvw5g2JAYDLoPZLrcrQBiAfwoWNIWhaDj80elZ83upu3eEK0FO
tIe25PZ4WCr5oYzsTqdwP28xS1ofum8OtG/pUBaPVLGP2IPkeBLLCf0K/YEijyB7MrrwcTbAHROA
At1PE2obcWCaAVRdmB5lG7MQaiewNeiYCSPUxDsKTWJVx+MvAcmr6+RYxXy5sDNQw1Vj/w6j+dk0
U7MweZp60d4bCOJ956OoMyqDSmIdzrC6bCxg3FkJHwXFAn1vAYTvxe2tu5nZZemZOJGhiv0VWPl/
HRi8S77aqqt++/89MfjPgcH/n2KFNxj9/yFV+F/+9m9//9e//XfyhP/1b//tHwnDf/e3//y3f+MP
iBr+/T/+/V///p/+OWh4+8f9I2doEzP0Tei2PiJmCP4cV7z66fr/8O8t+1+EH9y0Tc/3WTn+U8rQ
9fhLwrdNk9mbUcQEFf8/2biu+BfL9cCnW45vw8xz7f+blKEv7P+Vyo5kT2QxcK0wDAV/UTi3ANM/
5QwbtPI44ddZ4Um3CvoI8qe4Lvw7dNRz4IeshpQT7QKIgMuInbmfW19zouiVQsJfpm527K1a0E2K
S2EQLVHDmX1eEr9LGyd34U499wKaqacnzOD+0VXGLgiMp17Sva7xbgThIyrSSP845KuCGIick6PG
8IwE5QAdd43PwW5RTMtPaxDwDGgBhm9JRQsHmYejEzuk/9TNjGdNhQ6v6oRua8uG+Vfjp3Y4Yo2U
oh3P4nLtMs4ZKshoVIcPEaYxblkkUuG/4I2xIEL1DddAtNBWa7nMTOdsR6SRWSD1YKVyf/ymQthh
Y9h15BytxCJakm7tQMltv3JVuhZ+t+mKAdK21383bvqs2+5BlZ/KGyh2t9c2L6OF7dKVFGNEEKZ7
M/gLXnnhwVa4bToiDstB2bt54Ho9E+gJrelgO9CyxuKl9zzCExRgVizyetPZRjHmoCmDFIzb6wC/
r147Kfe0StDeMX8h0y/SMPhJJPLH2HSse0w2/yvRIyEi7+zZ4LzePpE8l79O6evFCL5t0TvJoY0g
1ES+eneCI6EOSP3jSynm3zfOF2eDIzYAzLnoNP3ClfoVjMHYptpzVXcPnLbsC6wHxcm98QCrrUOj
PVUm7iwCXU1cNziJikXX1NPxpRh7ypihgnBA5SsNKmaeQK/QdQNEcuUPaOZagQT3PfWKi/FxquQx
9lOa0UystQEoqhJjWZrgdYBZAHfMsK9Ia0vkYbx+es2w+hHLbEDBYJHKznwxEL4LA/aB9UTNkA9c
zp74LIhz4igl/8DLX4UcVJGdgmIsgjspO5TS+N42kBumczWXLjXPSUJtDtJHgpl9y4v/CyMjHyjK
iExmQjTRudAgTQbl+qe+gqrkevnCjR9AHyMxNYSWokbVbEppWQEHspa+45+mmF/dAjzGV+7QgHtY
DkUF2SmMcaBwRelsVS44xug/GV4CifAbJ3zv8tj9Y8vgTfC0bZMGR9GMWzkQ9Ycw0cPaFDlhr3X6
PbXRCNE1em7hY+HlTa6C2ATyAuSvcUYHDOmvD7gD4/J3wSiNzgTggeWUHpKNcJm/0nAeLl3c74zc
L3AL0eZT6xfhInW3yeQwlVAhhBE1dvjW5wTusdubOC5jl0JjM/lq3D7euENCj28G7NTQ3pces+AY
hrN19N419RincVAT1pdyLcVo3Tcd7UjWbBDz03TWqMY+m9WBe765tS2hlwXDMwia5uLQneAlNA61
ukKjUnTZQDqz+0mcZlFeRrvs1m6dki/I82rZq5i8YO9eHMUMN/MaiI0q3TTavpoeLkMSaS61VMGT
iTnds8/cynB2NeHRQ9OsXAru69+siyDl0CvMSs67txCsitl5dUPfXHOhPiLKRUfg12jBWl29MnjW
aEwrp3I/k5lgduBma9sxbld49VaHpXc0QTEceeV3lPpS7ipiZRx7e6AoKVD7dkwhf+GRPehUrNy+
AJhjs3OA+8k8EuKadaOEXaNxgcBdHeYRelfYNpvYirB8FEzvKe0eZcZvKPQnwD3zr9uIeV+LaYVH
NiZuQOalUSDiJF1LVZOuc8IvSwNDDfEHq1nWQ/ba3B7dMmleXG18RFE9o4aUxw7SuBeo4QRXucYn
7y3Ldh52aUGjO9iVTeNyrcjSfkv29xo7G9CO49aoilM1XFzyIhs+EJt5vUjljwp9sRxzKmtrl1nW
DaFaBrEkpHjT930ymyL2d1WEF0tjOfOmm9AipgBerP0WhLAGW+ILW5Y5XnTEC3c1bdFsBJA9qNvL
HDbDys08MpTxF13IkCSn+VUhKTIHsiZP+L6paF9NLEoh9zlr6KZ7wEesCAWr7lENHaXx1N1b7XuS
NuwXIltvAdG+ztX0qnFArwfXpNWlQ1Fog9VkNcCoRMjlsiMF3Ov21VQsER0QHA1sYjA93Iwr3rC1
sF+ixkuOEuhGHsR0spI2qUarftT5Zxlwk4v9XN3jH3hU8KcKPlqTl/AMN33hEUSzP2sQX6Dz3GCr
UoDoyjDUMmqsYe8P5NMc59wM0nsgs/6d5OvRnvx9wEftGwPNk5ItzDxSRVPJcCVhT2UxkDoaQ+oz
HB26bBt4PF2HLR8W8pEbyq6roKyEuhhW7udoDVje+W6U86iPYcofFduwxnYkxvIt9ycquobw2IVt
sHbDnAOCFxDo826Jd9JcyyK7s6zylhEjGuzX/Q4m+apLA70BUcwbUOs1II7ps9jeaFifWdh6q2TK
nS2MlCeI4tU29Z1tI2dqJzxPL9oAft7c4YmxrehUj229r94NHoCjEuOSaFhxbiRxicbC6lshWQ64
XB0ZFQ9D2G39kKrlCCAM7Kf4S40jZi74OF7gYj3Ih4ONbA3R5UYUSX36uuM/smUpbNXThfONThEb
DxrGUh5Mc4B2M2Y9/YokubsYA6xnwmpqusMsOIWF7Z+QubF9UyHqZ9gKhPqpgfosBu3317mxH9Xt
B3JNCQIyAn7GYH42WSbfUWrAHcKL3wiaUZvhbXKOlEUT4o4TefwLxhL3cP7OPfs0JpzJ3Oqjde1W
BxbY1V3BKpMcCLkzQXbBisVEBrJIV61NRr2x5FdgFJrAmj8eZVkChVN4zMrYxLdrffO++9NKWNMd
Rlhu2Z3AariyfGyBUja7psxfqrZy9k3T1Ec/YjlRq+FepZTQ2ZUDo6K3BYaglH7TqHsTind0lWQT
JtECqbkk5h+QTIaKvo+hFookdx6CCZgl+ork30KKHjaSdG4mdSNmQnOqS6hbcUV1dIhJg3o/nr8K
/0md3GNSpkXFa5yli5gkLWFScZm1awOq12CwUM24igV4ynDWL4U3PGRzBrsGiLEYGeyK218eHOsX
L+GwD7W5G/BPG045kXYvclyjLimXuGkgPd6Yx0bcHVBMAXlrj7lhJgrQwPUkx5vb6APS1ddxbElt
+TpdVmT9k0Fz3lu/BThifkA8ko55AZ3DujQo2BHCV19lI9kCezLAB5rFJkoxk0MOJnA5YREJohvT
Sc27sVDZmj5QBOPA3k/1OR8S0IyT6y2w1YOYSnczguRpwlhXsx05hRGrY3dO+IKkd+atDHzMk/hB
ee7Sb/APJk7cHasq2ARFFh9mbebbqXX89dBYOBdinCDmkI+bwNfcRUErJGP/1UXIg7lxq7dpSOTd
dnGiIbNZ+5a9YG3l87fSdV5xdbUx4e3n+iZfA5byd9ZYZhu7ZBicWnp1Zu7L3u2EySfntzHUg8rK
E1LROYSBS3zxvpP1pwJORmaI/caHynxWHHG7N2zML5PvwiIofD4u1oN3c4L/KjEVH3Fc8gBEFUYK
XqydvcrjJOZIwBvKS69viT256IvD9DHLqUAJoaTKApZVhvwADkaZvJmpYk/G43R1dCNXUO3jdTC4
F68W6zqIKX6dqQ3oE31RPstjjyUyjLlDFbmPkYaH3sWuc6gH0JxFoj5b4MZL28rVxu5vUrxZrtP/
wdF5dDeqrFH0F7EWRWYqgVC2JctxwrLd3YQiZ/j1d3MHb3JfB7cEVV84Zx+LaFa1mPCZrAsCOxde
2DlEDA/dR9OyCNGLDpt7inCuRCm7hE67oWXcM1zZx5NzUBJCNHD/ursxttyLDIohCnHeV5OfRvVz
UbAGE+06x85nfJyUxqC2CvbFWouzHjtwHK3sB2gKWulolyTKfSTA6a7DtIZVqglK9EbbpVWSc+5G
B+wmqL5jSd+U9dzImrax4bd6fVw8sXbSd+pAstfSsKzUQiOoIjl6jQZ5auKJa0xk50NSbVUd24Sq
EzixDAlQ7zy+Ls50TiZkh7ppmOzAQXpDEWTuuGCBxAEROtCTMhSLzP7yTZihTEwc96oNzPIarWrI
BMA8atvLeXCwt0uR/5qAoKec0XE6svPuAz3DpLs4IUbvYvaUrhLeMEusc4bykpjlexjJ3lddQi+W
Xv6k7cRmlwdItVDpytwG0UEblg510EfNa26qyMkc1AbOpEtUn0nKdoR8UNoxWdmoOPeppj0VgOyD
sIVuZTjiZOeDXy9M+0DQbzWzA25QawLv1JRtMrd7bxwHWLEVf/eNTk3C45gXtbLvVtEIMzvD70AP
56U6Hdzi2Wrack/95bWx4L3QWAXlD/RX0LEWk9rTcq/TFN8qC35j3DbOZlCGa4LuInFHP6enR1hR
P9KM9x63lTlF71qDeF86lu1bOj1wBN03V7Oc9UT2pJLHSPmEpHHpg86huEXUQRfr5HBIrMCSOnbw
PHl1q5hvfM2k0Ow/ilkXlJeDByHQZYIpP+0BTG60vMTD/NGFuJJEdZmJq1Y0cGOOysG5PAw3fHNS
Qov7GH2W6tLdrcyTQT/Olo5/syKBJyyurmS2SkLbpjDrd0C2E3MKBa9XGrSsVIkuLdGveoju5G7d
mdiyf0kc094O6gjaokcco0Mg3I0O/VeSY4pCVc+xRFBv5voQ209pph9RpyLRVFng/Z9iAfDai50Z
onvD5qsdqa8zVoIRG5TJ0y1h+Kjc33K3e7OwLaPPIoyDgvFQ9iWLGUfdlArIsgo3gkewyXeXKiuk
YEIXpB+MlTzhsKKHIcqVIqZXWOL6Ri81PtAhf7cceefY+QDYGI8uQp1xeLfpMPjXJfiMBvtYOvkv
rxANF3Z3RgU4uijo9///6jJF1Rh2PKqJ2hPdjD6HU7GsLqzZXS+zk2H1XvE7OM9ozgkwSWXlH4be
zc8Ke+rtxA5lr0A/wMjhbsQU05gAEUCLlVIaLo67bcuHodKQw+occYW3F0BbmzVA6Rom+D9YaH2o
fdIc8rL9I5za2OQpQ6B2rJCENfGu7QptbyAY5WAJzMEwg2Su0Css5g1dtwwQADP8UHK/xN374C4Y
rn+1HC16NM7PHUu0LFUupiN9AL0TnOr0pKQPBCAdDj6BR0FvCYVkI9vaShl0qfGkWrSDceaYXhUh
tpOZAe0FAHajD17X539sQ/RbkSRHDEBep+jAR0Yox0tIGEZe38q6LY6x293acCh8UA43fcyfXQep
v9bxCYzcLKQVJP7YY/+qkeD4ig91K9tH9YyXvWtJmgMd7qj6ZyXdfK9Que0wzvebXnP/VhZbqkVg
kkGFEvkzsiA8nX8S6TrXRRF7U+LYTY1LO6xJE4jdwmb2+D0RQsziIvtlM2koLPUyfeR0eLhZaZ7m
+CJEegUb8qoUNtmy0mUvrwX9ApBvkj2FEHV0X5F5U01bmNudR36Fi0kpvaThhBYSA5caiXJnjHPA
O9KlgsNxzlBPK8UD8uS/Yah3IZJkQ5YBheSpoadf+uGTtyP34fQfR/4PmQM7Igooh2ssmKN92wy+
idStd5HorCcpT9UqvRkESOvUfvtf2Vpn21joA8OfJ1pDD6GmH7OHhS4CCz8kNs7FB5Zp0INDwy/N
4aaHobEzUgWYjXMwYlTAjc55ZGQ4ENibbqviUKrQ1hLiQEtgsI1gHY0pCpl0q7V3uCF0qh0P5wKR
LS7OM5jPfA4PBvO6qRm8aCWQKDWaMs0p96VOI54Ybyzijw6Dx70t2/e2c+FHAv3bRwXq/Bz14DZH
b2gh+PfSDGYA0Ui07CrAHNpodPL2etmAt2WY4txoYOMr1kVsNKxLdlYZPYO3LDF6EJbY59kTq1y4
DchBLGFdlhCeikYFfbLM5aBq1XKCx1RrstxFhAAlOa6AXu7Zdh9JGoLGS4THNlkg1+b8TCcWIzzK
+RB0vUugRGh3q9WcLy9pfnr8rNB5uJQyW/u2w3x6AUCxbdOFcOqxNjxhGVfM8cTJNsbk43ye/A4q
MLM9zFk5hqk0ReymJQj7yJvBvzsiPWpFTPDxgkZ6wmhk1+HzUJC60jLcZSSMgnQYEopyahO7tb5j
GAGsbk/O5JLW+FZVgKtaa3oa+5o/xdRzHoch91JLo02ZHfKj7TfG28NFM+MPWDN4ZzTlZtBcbYWR
PwuuRX5OxOXMpnF78OH3aN5dnXkJa37FnxdrL9F+ApvkiSA54+Kol35ayhOqxTcmyiS3rqiArFK2
fLirH0xcSjxPPHONZ3IPwnipkn0u2Mtm7TU3bOAN2Jn5mKwnwU/JPlnDH4ZAZgD/6nF3f3MiA9Wa
2cMPSLi0Niv8hVvCA0tJ4dg6tB/ISzLk3ps00lzYyjoy1ZqlVJa27EVR7GSRhatwWuwdAtFhYyFX
53puqZt5nK6VEp3igRnHxNsRTI74Lkm4AwqMopVUDX4zajwjosMAVrPNDFNDjzqZPnrqwEIg8AX+
/6o2+UttSeVCSgJT1AY3g9urmFON+xBjG3FJtNjUObgS092pC5a8qq971GL5ybar9spG91F3r6pq
s4mwlVMJuXmf5In0FF3bF3l4mpOywFRhAQZxkfBVpYFoOY/8RSLsQ/0lk1WsXM9yq3EDE1JR7Qjx
W04LWlL+QRg5VApsjUkv8jJIILPdgyND+zvorJ5xr5r+oh11RczP4SS8WWcOaYXT0QR8Cm+bpSEg
oRkiOAr7BJk9+IM3R6w5IeV0GLHPPbO6p6ODEtEW5bNLJbFNBqOCe2F6GZxSDUdtgMUHnQ6ZFhtT
Z1jWJmw/FjO8aZN6q28Q+ceDwqwwLZDzaGoB9A3SPlh67BlogN12fDj0xBlSGIVih4iG8WIa2pdm
WyQvEcEaDu4J6AfArZpvn+i+i21nw3Fuph9lqu+pwdYlj2Hq1a5LtrCh3OcuouhsBAJnZj67Vvso
irT35gnpRGFNMQknjEKaBEJd2MjW14qHBjL1oOrPkTZRYujaoTAUjuKJCVuDEStDOnLJhLFXE9RP
+YAbCYsAIZLq4ZkUhWFPm/UUNwBQ8+g0ZHgNc324Cppe4l3sj7wa/rVMbxF8ZYS1ADf2LKYDxpy0
Bz2SOsYnmHTmQhiLM0DqAqAO+a6KI28x0GYBvSaYBx+QN5rAMOmi8Rfjmiiz9nWyBdgJ+tuG3Itm
7HGYJBpUH/OqNeTwGfZobRsDVyKdnrqrZCZ2mvbeTPLWYPAgzME6Oln55ejjGtXFsJF7bw1Fc45V
FmJg7ZZNXabK2YpMJkiIywF0ky5VNAGlHMAr7JZ7JBdMVKkuZqe4NyxpzFFDZuWyFqraes8p9xcG
+WkwCLlDg0CAVeovMZWbpoPLGOVCSWg6HwyhaABR8eS1YwfJqHasuzbxEovArfnnth6aa8s3ZQOH
Vv+VTq4c+HuMQpeB5R4bwhA3hsq5QKNY7E0javb1mH5FIhtOg41ynIKGO9H9TVs721PzoMPsqiC3
4HKNVkX1B5eer3q8VloMrSZxAJZXVkzkK8NNRZDpUNWS5POCi5Cl1gWf9klGwFEiKAi8FOrOEFK8
ud2fHpQQDW/YIAnDaDk4CPIySIZD9E382GbCIJSgelonajZW9k6TTELwTFPL0KPgm/k3LX9S8duW
P7bz1c6f1Esyv1rRe91BzU8dpnAFvva2bPjZXUUGMnu3ZfINIMTxdB3yMzZIVHdaap5VdXkvIjYG
EFl2jdn8aYsII0rugsEy8aXxpr2WLu+3miHQx8XMtFag7oRwvyl1zqtW13eELp2hbcjAoX+IulNk
T3ukyN92O/xWZvE1mfDJ7F77sBY93f3tRu2pn2dSMlyd7UVRRFsoDhZTsaHaN7gJRLKMN1d+VEVa
bhUBTUNW2YSaqAigr9hHSE5+WkF/VC0k0XqMK0tEOpA9AODI0sSEXj8ZbRqP6Y+zwndyCxVytmq1
bUHo2FBV+o7tCEf3GOeXifQJmDHvPHHcWI0NNqFJP9Nvxjwb+Ka3SBO/jO74HIyvuU/fo37YoHWe
NviQD2LixxtCcSTQxD4sfCJRWWZnjpNtSVPw0teEedsJvuU8PbdxHR37JoYIByaVATq7lyh6JY3v
NKtQQEsn/lej8AtMOOrlhI84HzHaxcqiIv/r/qLxRFxnXAuzfE2Hztpk7UxMcO1iHRHOUa/ze1Zg
Na6q6B/z8Qelsb4rC1YzjsHJhqpy3/aOzh1QXfg33vDQJGju9R0MEabUALg1VQHBBd721Fksvpj4
RtIofiPWjciEz9O0+rgyRn+O7TDrwgFnMsDHvKErrdhScu3HASOBa4Rbo3MZSjBa6NXxtSPz6QJH
u/Dp+in11LIB9UGu8aKEpj8sINCl+ZNly8Ayp5pPmWSNW+Qca64y3buJj2PEwmchEENanGssxYgi
dZBd5w60EWasj6m17p1Gmuc60tDiMYG0bkJuolNvpsZ8wbJZn2zhBqAdZjxhKlYuw/XLlmsMgolJ
uidMEwmhSotGlmq0Zg2kjSt04kuGYt02cCITNnrsluJJwlQ4lDEpgD3FNjlRG9cX/YArm3BLVF9O
PnEQfjFsOYsyD4xOQMIZ8SvK85i8WXyCPa2FVXQo+gj+iPOfGIcaO9lDPDEmZGk0XWygB8jOfDv9
QPabMyWutXvc6+BIyBLS7wZDYYs9HF6fHh/Khopr0yFmdmNKFjJaIGWwqHyT0U8LSkOh4F1vwopN
rGBLn+Pkap7C4nO0vkqCaiMyPNBwBCKS4A1anhFrvzTMlrlI90usHRWhvJILvFVHCZc51XY9Fknm
4YxHxUxaiGRdvuEX4VC62oPYDWn9rDLo4k1buM5Mjzv6s3Csf24xEKtqB+t/w9tYjIwV2/LWotrs
ss5DuXWJp/Zqu129ZZITzPrCFuNvp3IDYlJ3wgz3GnCgglUrFEh2Dax+cTqDqnLUW4uBSMH0Rx3y
IMjIKsygkhyfRvQ7z/9qHdhr9K8tvjIGWuAmIG2WQTl8pMNZRc6pYjVIIvhWLtc3BpaNpnwVZfhh
avBGZ8yIRsSo7E0wnkZO4U/yiDqClLptOmkbpdIhd6AiKUAtML6RhbOVI64GXEUaqigela0CKb+1
2U04fix/tf5Y5TAdnAPP6/M0R29YngIX38JcptdVPlYqjCKZSAKnAqme0uQ07wbryq74wGNFsiSd
NanAKqgqu5oJ52FjU/8jqtnru72mAQwgI4g3ck7xMQjryEppZ87aG+s4/K00fYI9TwTRdugxckAe
texpV0YquEnEbpp8F+BVGaihwhewyJCrFegw3CV8ntWbjt011/dxpHdBVfdovFlEt5wvuL86hj1G
+9mwyYjBplY6arWVxxaedGMOKEA40TJmgGJnRNcQiolDAyBerc5ZNzpHqVVBc5uLG3P7Z+SkRGL4
LvvKijSD4aFrPMRwzbRyX+if5lghEv5w6luOnba3Gy9T6kCtl6C37iPhYyrViM3Pp0RxYBJ0uiQX
grWfJSsNmoiNy9BRgfCjisIvewa6GAXKojwI+dtRe/FO7wy8jmOz6QcWwjYQlIh/AlPCDrK/i4r2
QyWmQ+gM/kevHbWrLKotzP+zRSCg4RYb7FasPvwEi5RANmFB/Fq6f+uqwGLCHQE/UtvhlQKYTSRf
h75tG3NvufJUziRoowvPwstY3pMh/u1pSPhNjxFeRqLIkyyKE5qTWPsUpPpJNhmOX4o7TRyudJAB
xD4CYInj7lahoDzl4SU3IuOl5U58FKHyUGvZXKsCdsrSSn6sSbtUPCO9LlyslxmWdwT/fl67zSHr
h/nGAGzgc+/0A0FWZ4Kukqsh3eRQpwMGwp88RE/8FUbfC4SJdUiw9BUZDQf8GoxVECRUMG/FphLZ
ScOuyA6e3Fsm3vy4E0TLeFHPVExsFEzSiVthfCXTSnJR5UfJqGlNQwIaGKkc7p3JjCV2bqtivyIK
gxOgJIIJywP5siEsp9K31J7kjfRpZIC+i2racQwzHnGd6bHmNAEx8ojL6NS+ZhO24mwhGvlbh+Ah
XDiiK5UBgbYT8qxgho24mLRXsoJOSd5ChU41XASEAYPr0rhkuCD0ZfIqkmDSSX4r8OMWHajwuMx+
nBrMZuuPDPUxmZ6bVOJBsZTDqPVw3BKTiWp+Io18m6TPOv77RoBfLF6zd2cx7w1ZkajNBlxUcDf6
TtKh2BvDonuDWk36VOhwqRsbWqbcDlrc91Gy6B4LE5JH9BvbvMMIQGhiLmTpahAPyiGZ7PeJ8PMN
+x52xtpFIYKHsnck1YkW9qcC0+e48Jak4FGaTkNY7fp4Pvau6VnV+NMyKJ7S9jQ7+XPbTH+HI4vY
t4oQGytvAyZ5aPaRIUzIAqgM8vhnACKw6ZFcs4yh1TQwLDf25Mf96+Q4gVlGe3QYTJFNvxNTDk9J
nNm8Q3/V1/2Qe2FRsOqfqPAmll9akNnODgCXx9e6cSAHdNU7NivPnqcDqWlUttmNuvwqaB7M6sfo
EG3MSHSrFacKCtbtRyq4mPTOvPjs8hTRWO5Zjri2EbSxNdKsns1t2fc0iSS6xXr3aizxbgEfBdWH
u2zFvOt/VPBCSfmtLdaPuvajo80wCZirgxR6KHEnxqH6MRlIQGyrxuFfbkJHOZvcwbobnuyYN6IO
oXUmg7ggn2Dv3Y01NALjvVCcl7oWlzruOyKNV8t2hiAZhfHS0ESD/TGFwlfZExeWiPe8adoTgA1r
W5tY25l/kvBhDnq0U9tC41iTH2Y04/bWnvIsE29FxfQnfmgufNoho17U+lUQvrCkyyCDbRwaMWVI
HTBaLc0AalycwYCQmBzs3Mb045K7bCzubX/AysMMEtN4EDkLEGB0be5tYgKoyOWRqi1/htXeDUV/
00N4IvWYdCt96oI5GSo74V6wtXlNGry2nuFCIIolD4cO/4NTNcP0syqB5ZOFwVGMM6J0m80/DM2m
BaWIJIy/ux7fTbhfRJGDPU9v+vyD5JmFu7KbMnujc1SMNhY8Ox93Gej5abIOdfPRfiTJXW0u2Yh8
X9laOoh93KYAp0IXAMF+ro4kQOy07t1e9iQVed1Uo3lLAweZUdRf5uEz7ZtdRAGW2epOM1kzp0sw
iE/Amqi5qCC+ZkrDxiC7GGfYnUwBdguqt8ra2sze9s4UjIx+aSJDSk8vySvr3OcpW4lo3s+ZRjgS
uufRCtmxhLjk2EhkDaBM5CDZsa56d7OklIQtEWGa/ZYBzAgXgBMzdavSRdVxYg2ORS26FhlYi2I6
RiDP3SJ6ZIu8KCXONN3OnGM5y1+BINPXa5VnxUquRU1uWUi+2ViYV4v37diQmLTVanPy88n18n4F
2KZXxwZ40ph3t80eUbgEzaxdbBRARbmw+O6SkxbWQCfSr9Ipj0w/PzUq7doNLAPnJb42g2cLmnur
kiFmLQ8icbYASYI4e9Z6e48A67I2n+FVlj9lewZXIMpuh2iAWRp3zwfubszu4XFOnJ3hdDswvfeS
PRmXORaRF6MDKNNxlyaeQqnXQqjEktqswrjin9qHTzJafGEpnrS0La67AGaQh43XHxSSYQeEiwYW
Taw1Vv2iKs0F6/6mE8Yr+JuVnHeRTMu21UjpVf5OSesz4dy5znM5nJSBKCeYj27KbL7/qVgkUGWA
dCoxqLHsRKffjx8dj1wW3S3luRimQDU7sohmVl+MOZaYe7XbVwOLvFdXVfwEQt3IhFxLLHaCTZAM
Mxfn27LkPliiBr9fg/yz7AOteuGkwi+G+h7tmopnjjp0jPrAUHCQwchkg4gaLt7PFBUNJk9KfP4M
4B9ovQaMZHwCULcYokwjwdvA9MHv29BOxhrQFMHxOPYadAb0XvZukkCsZ7/p/RoVIAqqMWHDQYne
2K8RcGgWS2vxhW65AKRfqPKQkgFO2QqPunmuhuwpsi5M+tk/tGdHxQ6mN6CPMeuxrqyyA1SYl8Gu
t6gyfYt1bcjoDXMIaxEl6OrPZGYviDy0tv7micDKDroOowr0u4zGWS5HNmc+UXYXNkUWW2qK0xxn
p8iMv+QHH9vpifqYKVVxNiI3ofJy4SjSui3Q8lpgquuGuKrwBhOYNVbXEh46pyLEek7GRbxA/IVI
GQ2154woKovO3CRx85RicFiS34S7s9IJ86jROriXdHmO0FxCA7t0EEnbQvJ2Z34u3W1drMMIPbBL
wDKMpWUJInoNXRi8puj27dhd6uZ9Ntn6DOhq43oddMZYjaU/hs3eTU19M5rEwmpRf0p7hOQY5zeq
3ogzbjLGr+30J5OUDFV6zUznEerKmU7Ds133yXb9NkOEALiFSnUaWOegjctC+xU7J8FsFMcxWRu5
/M41REe6U5LlRLEK8SWrK7wnwnPRWKbg2Pso8qrimcn3npfLEeIsG6qLYvyH2RkOLC1vaKfquSTF
mi6aOgDMptXNkd+2gKJUp/lraPFvJZe74vKkLYJVdWWz8dibqfMvrtpzyiJ3FyvxW2hAjlOaj6VW
noZQfsAihBhGsEHKwACe5nGcCGM22voWD+qZ1NLLzKMfDbD1rWGNp+Khi5JXa6Bpi2wCT9vZwfsl
jkpfmTtNRWqbGHhgBi1nrudOCIZZeYaEhLnyJWrQRrr5uzt8udmHHbMLRmsiXYZ/45nTekfallU7
3Ov4xyKWOLL5kKnt16wntfgNwI2HAPiCBm2VktnKc8/eYa/FGihKFZ3p3At02N0lZ9JMpvQpj9pH
5jBXUJuy8br6V+/7/NjCsYznGPJcG9GSuYc0XX4Gw+DES4yekWJ6k4vzJ+7eTDxtm8lS7kTUY3f7
rtRzXaKaJGIFXDeifp54Y+3dFK+x60Do2pvWMoR2qi8hQbAa9d5gBYFhmU3c72Tr+J5kAMqBjcOY
7kr375jECqd+R4EprnZkM47ddaFkVRfxoSOXZdF3YbgOtTJz90JKfxZTIEb7RYroh0w7mYYq0Fmq
8rgG4ElXmU1ZoA27bE6e2AOxEEbr6IzReQlne5+487MCWYRInz46KYIntZMrHYLWnjSfchr3MMsC
uw1fof4bnuRPNgraMzVWLjqiml6x8qDkiGCtqT04bz+iKaTuCQUT01F5rrrVgI0KqyP4lZKISUl8
GsvuVBSLBkK0ucWRCSC6qi60GAcNl2ttxCga2gkff77PHfVT0Q3aZvGbdVz4YR8jX28+1HV+kmFr
NsXJidunROqLP12JkDtEkfYy9fMeBEGg19UuKVEELBoap+SE7BnHG5QlNDbopT4LPGVjneFs7lVP
sWfPnKpHvxQHXecZ08Vv03UBgNhX/kflA/dJRJbPstFjp3ds2exAq0fcUlorYc+ufzRiMU5IYu8d
pnOnorwJ44OjJl+L68D3SM0HNfPZWv44FjkxjkLckC2eBJAtYkX0Z77WgPRID/baeUEAupNsMNSZ
SN057biOdXZKgDZJ9YjECQf+1kzdcxNXn0O8EPpnVidGJo8ozhiO2k9dLjCiWE9VNZwKNMalsY5f
K7YUbOZcTIx9cxgVBCBTh2tzxHozGvdE/qAH8FJ7YmwZyT+bBfxVYaD9JBqamdCOKvuKLBilVquf
IofT1TSHDHm4QrKNfstzgLYkcwLplFXjl6wKGvVtRiY9dBphB3z9NIxq7GmG5fdG9VKqzX2pxuvE
itmgce7c8I7teoMsFBeRN0X9riPF3kimfeqCghZim9XhXacYm6rlqDQ/iKQw+bpkKSzWCGAGkKxK
2SjNbyePUVggGpy7rb7wAZrvhBf6OQNhXYnY7bebarjo/TklcVYH2+HC1LP15FQq8bE1eCH5LUc0
FAC4jfB1iNSrC/qh5frASe+Q54wkQAnx+JmHlqVupZOaZIXP+qyfO4PntVFBH0lGekyUUni+eRU4
IX+pnTxFGiPBlZswtH4z6o9KJ7zeMO4xSvJ4Ug9J/JqiiNtyGnT2MaESqUDohxiewuJf3ZnXZQ19
WstIy7gXzKt8sZSHZH7LEuMQdYQXzYW5N8TPgpselgGzONNpj7BQkzneQY22doVunhQtfgwZ4cFl
zIqyGOIH3GvkAyQfKVE5e+lNdeRnSl0wxOWLNnYfoie83SLBs+oXEnLWfPMpvM+sW0Cd7J3QfURS
8UKbscKMZDY2VD96CcnORe8DUmNuYG8SVZWy2A+VU9P/qp2yC4cPBEc7l82BiJWgDJ2dRfJST9Ka
YhFdAWSkb3A1of5dlu7bzkEooWyE7Y1xtk2qPb30yUqHHVK0zqud6ARo2yeB8jgbZngKpxnuXNV9
uJ0Fi4oZZG4GzBQgu/FLBsC7cafvRkgeH1nvHPsuXB/GAjn5RN0mHPdQwalnSJsflel1WUem7a+L
wcWlE7Kc9BxmSP8qecpz8062yXFos3v8Fg/JyQ3fq6mkP8PhEmG2mkSxtr4jLfWo/XYu8gWsWYdm
galVjK7fC1LYiBMoqK5xVxGethlDHin3ZLgIJkkf8atpvlBm1girEaOx97NxviuKF9nOK8+IDJ8N
QXVQodnyQxOSlwKZ0NYYTXU2A0kwaR0M6iIpVgNFwlwO2JBr1y92vM7CoMk5w59xhrIcZstpNt1j
mw48wL1+7Bf7Z3aiX7g5nq4QKGRz44GFqHyB/AT9LJUjyr9lYJEy+W4WX9yShZJjGgxvOdwd+8xn
wn4jfJkI8N3qovcMFDxSxh9CQ6G4WFlLrYyUPVsCsUIrM132hzizrtR0aMrIV+6abSEaKAPkdfEV
VITPrLlyG10zyPES0eTb8CQ1rCm+rtPtsfz1+qU7mp013Z0Kz38yvUoHeUSyECbXraA81PBhm9G3
VUvth8byIPZza1sT1EIkgJZu/nB+vA4p5qvqa7IcH9piYOTtjizdIInHbcWcqMQeuJ2V7AcZvIoe
DU6l4tu9TSOcVlwyLZtoJ/7ToARk2/ZJLO6TafaeE0bIs2Nek5li3H0i9pt5V8WgjDqlMrSzbrl3
CIp7KNBT9BIf81we3cy9tAYGJ8pJLMs3kuGJb4BolaevlaVdZ/lo7fEl7Bj2YzUWJaX+EG6HsdrN
nXoSrIHnOnmtxtfG9iprOkSO+Tya0Y589jdHmWE+qc7eUNpzk4mnfhJPklqj1cHUz31NwAxw8OjH
NC4xieFm9zd1km2SNcGk/ZX5cUbBbWF3ngxWJ+OrgkygYe00EkJhGXSsCAno7K1M3SZKwlCI8VRB
mFjiSmObqg3aXP2R6s2r1PJP8krOK4cNavFFGsi4+5o1RVyT8J3CWpgFJqTwLcru1mgfsHB7XJgH
om7+rFnXuS08oJ9cAfKF7h9BTvoYFaDFZZKRgDfgkmDnEuDJR+ukXkRrBRKj0HAjmOFYp9PfjfOE
YRQd2Gy9K4yHxqZ0WViu8nrzrMBkZlpWPrWqvg/pw0qzfKhGdZzbZD/V5oslZOCmKDVjHYp3XZMT
Fln7rrOZW9QlLGQTgW2Ggc4QOlkO8ApJ03J0HdUzocO7uCt3HXEAZk6sjGmchZOeolxgncrfIASB
ZdTklf3+OzPTs9Wa3zk5Lmjg/a5T76Ga+2PMCJWOmwNnL7qMXarVIlbJIi9n4sOd6iMN39HqXqJw
ZbOhKNPt3xgyBPtz+aKGYZBp0wF30d6k1mmVbzvhaeJg4oF/GqFe9hYj3pFVBa+GKN6YMvLgZ48E
xjZE0tjXaSciOrPJHHYCbmM2fmbx/CNhJiyCU66OfxncEBSSXSj//zVQ4/0kBnCVrUPZLny0orwN
dbdVqvYf0IWLbur3GfEgooyg0pTHRGnRp0qgVgmXTnnSpmWbi089wjBUO8khFcUxSg2q82jYh5oj
EGnWPyiCvxFq7ExSchibZ76S0Owqg35ncqI11TFKMpi3I6ANCQADEtomZzUox+Jv1MuPsMr+Gk75
z5maTyPEtti2NhYMjvI2uqYjaxCi9OKFvRILrgTbYR4xvcfuoeFJWkfnOayjhMFsXL7npnJMshH9
LN8T4968AChZauZmTJW9gp/ASwtQhlaCwKHlrXFcce2i8d8cWj86q6R2WIXUpfqioL9oOgYvMoS0
qRHR2LeMxefPRALuZwE4Js2xwB6HYZgPHh17CoiHCKeE6waT93bkhkkZvMUm0XbveTkd8fjh0aX5
Bd6OIQaUk2aidhM2zjGAcvYq4EV72fAZE992GpC1RJHNe8VQmnVCiYVxfmRUfHEJJYq7J/qj2WyH
y2PD6TAm3wsj0FahREeTR5pknqle6RAWqTX6H9tirG6qeeFZL66oVG/UCWrTOWIpYqESeej+z8wF
3hgLbpuBelGLsI4RE+MwHlTK3ai237WO7s3dE6e6Afq0J7R5W1bKzQYIAfYoqKEVsj66Szt/Rb/x
QlrhrpixmY3/cXReu7EjVxT9ogKYw2vnHCS10guhq8BiJouZXz+LAxg2PGPfkbrJqhP2XjtHt55v
CnZtympopV1vVRbVk5qB8GJ8S/aeKptlW1fnmFDKyP3GXXkg3+KptCQhmfNKqeC2DsUzCpjdVGAh
k7KTJGxVyOTV1g2Mj0ryTDFh2NmjuUZCmCz0zD5WLgiY8hvXygXfGmoVOCH0Vc+F3xbrJpyLanum
ygTfSoW7uAzuU/tTIy9Y9bmvU1gzufIr3kycXX7uP+qoO48yXQ5dkUGKbdDHRsEPWuKl3k4fbhJ8
1YzV7JLVD6rxO95kNeMi8flYhCIq0zxjajpFo/frMrbAp4lw1gn8o5u/5lTDlT9sK9sPl5lXvdZO
zAQvXpLzVmofQGrmTRgvJ49y6Ba72jfeDcdGq87qViT5urGHu+ztKwb5Q+IjgxnhQLYs2iwmFiF0
a90bH0G7zjrYrhWml8kqHoONrK42QH/D30CCW2HfmQIWU4P3YlD54FN336FbXtKMV9GJ/j9Nf5rx
OwfG2HvVza/KPZfVlxHPDM6UIrS4eFG+RiixrzJEkMSAUropXSBWax84zJ5Kl3mNmY4Hr/YeofkI
RHz1JzdbZOicSXpg7P3PK9mBIf/MjIneQt+4zHKopPvNUJ38tH+2dLnqvAJgEbdj2q8yyO4tq73c
CF4ieg2sxc9e3JyxtGNRqXkNTLRYSmzCRgRouJD76tppMsOLStE6ki2TmpitzXtkUJpZJRPhYBFj
iQ0t5Pn4a3eZSADIxCa2kuRTE58Ro+vKzraR+cVu7zj0/cpj7oH46JD6uFBDiw9c3R2F7Ml0r3MZ
ZhGwjlLcd6c3Bstwdtcon/at5FMcs0NAzVtqHsNfW1unnGyRm19KyZ6O3I5/EbHT0nTZpdQvEd9s
rcHQL51n1+NPiMZTZrxW03MoyDdkjagglCghXkLw1sq2fthfLvjOvQ1WWqyHGfSUbmS7kSLINjbE
bS01smyxmWCMa5CWpxqb74jVNqdSRcae5+rPwnwvTeNlTgpAFLOq8L+kKaNbY4z3EuzYqkSgl7Wb
MfU+Gp9POm+fcIdvCrh5QQy1Og9jIuqw/DSXNIdrX8csJtn7TP7M9B7Lu9aW6x4/t2TyHLRUoiXB
C7ZHWmX0kvbxXgfu6BbjC9ZOmKPgLhHuxgNZsnpzL8IDdy6T+uymMe1xrA6FwgDT2kP+A92S48Ig
wq33JXgfg+nHHKhT8yy5aOfbhbZJsuzVxjzC6o9RT3AW+BNqYNZkQO1Lqz70hf/U6fd6ulm2setb
82igoxLn1v9JoZapwac8Uxt3RhQIJgMzckYh8E0xLI8ei1G1dfQKQ7H7pQyTC+Melephm9p7CwcW
8l27rcoPmQaLcRanWsCJYtJiIAgcqE+SVRq7u3hIX6ANn1qne2oJICxudmY82Y259jR3pWaJuMRS
b6ChNPiePZKxsvYyKFQP9kWYzh4AyTdr5k3WMGKnJLcQjlhZeoiq7gaudV1OEC4Ayubqt2mYGscs
MrJyPMXgE615h5qGL7mFrp74PpBvC3Mw2gVJMlwkmrtlSfdVEP4m6NFMVztRITyTjAfnrC2/PApo
nUVnHb1P8OPbknlvO4T+LCT+QgCp06kt+6a7IMuVJH46TEzxWYxiVcl8QzDkRtdYQozdOk9hnOEs
q2t5GjVH21o2FKDSihiZhU9T657TIXspRvGhWyzlVX8MAv1F0IL64SWasn2S48Ybv1tlvde2fRpQ
yIFhZYGe2K8VOEkjVWA02Ing7tty7exaD2G8Exxz5xCWj5Krog0Ue4kcyC5LbsM8dl2zbIhtRRS+
UyDRwWb4D7MhyRmF10ipIQtzjd1jR/ZkpCEHIXRrEyJUMbKTSqq/yhJvvskWJqFQCfuDY5HXROuV
hHOgHeXOqNSZw3rZeIzsSWhc6f74aAL5aWXjrWR+IXhppJFdyTLdFrXYJ37J/qzby4CETZ6kRdnD
RoT6fDcYZgYhs9W4YFBVwdFFtSGateWlAUMMNDKD5m1D4lgGHCv0urjY9WHXI2xII+fed/dcx+yR
1D4D0vSkOBjNGot8isMIOazV8xjm4w0G4RduynfSgwAHzL8as6Ixn3iiHMIe2gw7M6R2ortSNm7N
JmYjO4K/Y4EBZEyIkweZVjc/VPjuV9QycfblGzMFoj2qsVxFmrGtGFFzRk3/cke/jrVPmvYaafey
0E8EFW4yxp2pQVCz4/0oDU8sjjY4lJ5+j+oJIX3NWEW1u8BJNyT1AaSPdZwFlX/hEek4CGp29Oan
KTRzGZSoCGK5C7SOdRH5dXFlw6hnrR4+0zVsVEqdWwQ3rRM7SeuahIQ/St17TmW2FTFwnc7jWp9x
IWJkSlUzS3qDmnlvAhzzqI0wN5S40436m5nntCCudGGz+Z0P4MzKzp7YwsNm8gEBbGjIJK4P6Et3
HvIBmbY8wtUt8H7RrTEAT1eYdigqvcVIceWRANpiYAOqKjBH0Ktqf/qIqj+ITqqxeBl8+v5wp+lv
njVgtEE/RW4kOrN2DqtMl4FkG5/MgszwNjBmr5AOLJRvvsaVs6ICs9Wr5I+ewL6m31nwcOMd643f
iJIpJz9Go+6FyrgPs3wbD9lVm8CIEyjSyR8hzCWC02XfNu8hAWY4PI0RRUye22BJNGqSWWCYa68g
QW5J4V+SJF4NVvnwqnFZcQkKgbQ8ND7DURFkCfKNUDcn+gjrw4DPM+CKy3EOY8ORsb3MxheXUilj
fsQUv9uyJqEEJHESB0dXiOVThN8dnduSAcfa75KDMzjLKLOODYlBRV0fRlTTXpfvI/CSJeuuIPhN
s3brt6TL2D8anqYsfHLV38Do1AbwTP4doohD4k13QrxumlobTrELgz+/bblmXWbT3L31xuy+emJv
/GSteK2YuYQOyQ+8SUas8+c9W92HGMUyVPWu4oRRxaeZaoB/nnRZPZxkrjcJak0w8iW7uFYgJ5A/
6ilvqGUTgOL6exM1yUL22qWONKTM2TrXOLus1O1v8YBX2pTZoXPzFdusU+1ZazcnFhIo3hRBi2Rw
xlLI8z9ZYFzIadeSmaNNAiaWYN4MJ3kWCIR6q6czYYJldmCpujWIAvL3XuZTMHIXSynGpSniu5v+
cMFjohim3dj/gULfEvm46LK/yhjQB5SroUhezPLmEpDt/UXsOw0imF3nWORPDa13rP3znB2og6W0
nok22Oo+GdBYsbXoxQnuMQJzbiewzCRzykdvMRcar9TcBptYVYUbxS2ELNYAHKijZSSWO9mkhFyk
M06VT6X+h7jwI4QpqojF2RqR88x9s2zutc3+PIrxzafl+Eawzp/hGCTmgqNfgT9Jlx5Ti52ZftN5
QSPu8FQwjUDXyp6taT6NLrYf/eBdoBZsOyxtJ7fHPNi32kUWxb1q4U37YfWuOumsQpsEoq4af/Qq
JAcKQTFML3/l6HjZQNvsPfuatHbwjCODEKeJz9bQrI8pnX5jQDNSNPyBsGCDGpcSk0e5VbmBrMPN
Sabj5SW1Qme0Y6f73NCd/cCAjIFK961hMl84o1aDXn6CJ1TesvSFbfu4YUWJYLZS2s4o6wy2wsPm
cB2DfwTIhVArCveb2XQxkb25E9WvkbwUGfBnwjP9h4FIcSQjhWCLjYWzWmd8Efhk4Wl/qfHeAp1l
WqaIGYEN5Ph75YANSzZQR+zya+Lg71irjChoqSN5IOu1O4MwNwioWAk3SDMLC2EjH3voHEP7HXei
F++MGBJHdXXgSwQMIYt7z9MsTEHAtbfRjS0wXN77A8x9YChL2aBxKjaYeSmU7qpnOnitaewr+xdN
sRWzuscW7nQPlKI+OlcQEwZB4hMaCWIFMPg5wV7lgJVCSBD9unbQn6vfGHlINKkt5tElZHol2k0F
9mAmCmYlq6ya5/aX3LTVzDBzdpbkLdc2iqyVWQenUGbPHW3IcYzMZ/B/4/5syEfTUupEh5LYJXUT
lbeyvH9Dv46754RpMJ6SAyOj2EcEqAMFIMHcCV6IGa2I8Q3YHBbTU9lC4680BjDHsN97nL+ZOuBe
WfX1majmRUtOVXNpp5vsfiv96P92ILMH/cCbshTxvijfSZhDgkVmKJu8oo6Pjbp0zH6C9i1HhkaE
khaTuzuBNKo2ece7xSiSXp0Mgg5O5RtAvIVbfii8nGIkHP3kU3ZbUbVpmNvbslsxbFnOWgKdTbVD
q1s4T2XFfAPpOMFVzPyN8JIGl7b0V77+AfIAKAwQ/gKtxA8eQ69FpE3TYsRogspl8/X/k8MwI+hx
FmoF6QZUDd5sKN85VYe2i+jtZu1GxQpDZ8+osyHltNWfHPszrL1Vb2192GNTwnvAheRPVxoJMHkl
iSf61nLuybOFG7FSCHQoQCayXhF3FMnEnb+M23gvuKVZHvqYjzFfsSOHlsOOEV2Xjc7voE2Yvflo
Mqw1I+7tekJ74GcrIzZWLh9NUrw7s4E3ePFB95OJxb2I7rp4K4h88NLP1MTdQJmo5F26p1yrT25N
D1dxVoql7D4aPmWLS8rgkCr5zx6vXuveQxunawHpy120Wr33EBPl5RsyP2YuXnPpUJBn9hdKAeix
C7Oi6uwhiUW4fDF4JDAg+mprMNGP+k3kbMl+g9e8q0sWTmhgaBJBr2GxIw+EIqd/BIAJFBy1rPzJ
i3ZPcOmmtz8VkbyC0tKOd+FULyaiYAaEo+hhIKCEEEoiUr5+kvmBsVaew6i42LWsmLDVLiP7y+VT
K414VY5fmuKXmp5yZS3AGai63bXWo+NOHmKeme4PmSZKEyS4LJnYA+UcVzErUgf06rypNFijmm0C
jgUE4giiqDm4JGDOsZbTgLAK2i6qWc+mveYkiXiHSRXk3oFaQJWGqchgKC0h/ZPhevGLl0LmL0qf
n2tspXZOEaInxEflyP/Y1vBea/wIiXjJJUihPkxYsHuS4ZXR/muEAxBknG6kNA9tsZqYX5Ysd8q2
IGHm2YbnxTpiQ3kXqbUflPhQqiCHkITYMmtNUnxirDp5olaFr+ZJJAPXQCIxsOTQbuJmZm2Mmbmt
gLjqOb8oW4KVSPd9HoltFYY3K8oJJ9LIpGLkI8Mcbnii+jdYlhg+6+8iLanbRVWuisSOLlGrvQbP
QWm2rDZi7TVMalR/cfrS0mYdbbd7NlEj9yAHZ5hK7DC5JEDHQzWLOMBWPQXrW2JLFME6917M4Iih
M3rubhKA/U56fM07C1G+uzX5Ylt2cPR8jIrK5egNa6hV+4mFFYcJUsjuKNN72b0TgLgMjItZ/OCM
W4TnNnhFiX7QZAIHpd4HTHFMtGFcdWuPMEQo1dNCs7M3ghjDbebK5PT/v5ksepOh048WDZzOltw3
8R9rhfWXFH29yh0UwqGmJGRD/V/Yh2SvVqyQwgACkt37T5pjU91H6sen5Vu0eb0adKO7z+UZ64Et
HGVtaTaQM0QFrcTwZwJyQTJLJW8u1OayjT8SB51FaWF0xHyHg7k11zzG7TnzmSC5SlifMfQqFVHx
uKtkwA4SFlP5rHLimgpuDhffU+MyOruNhLE4muIFbJhuuiNuAQ2slDtbEwACUzlm47IvbMCGHXbH
KX+TU/BOssCpyIwfoiS0V4F3E4pcuB0d8rJFWd7ipLbe3Iq4L0uQ4RHD2Mq2Pc9TjMAHzz9Ywhlp
SQoUUudD22IL0nBu1asaqRbvsG+Ox8TSGbxxIheSdKjquUjHGwnRC9viu2tPujanv2lLTXrvwG8g
j8OnmwhfWga2/fzHauuiTU8qT855FnqwHet/pIM41fDZjN2mSoO7NFuiWfguq5Rlo8u20PN/Ue40
ixCxXZGYp8qUzow5IRHcesUweq9o7CyOhr6AUanDyt6WDb+Uzfy8RgkwoMDGS6JBfpNa/zF09T/D
jpHKAgs2tKWF1QNjNHIFNjE8rGHWH43Ofs6lCfXxq0ZUWVX85Y6Ln0lhLX6V1d47euwBr3iD4z3n
xuCeZmr8m8VfongataeouRAvtEk1h4ss3OvlS+7+a1EYVl6xT7VuM+Z7fA5m+FxhasDxt7JlDF7Q
WNbZeU4YjdBRlyFCrIIlEbLNcgXfn8wOe1cRFwtcenZOQbx4pMwW/ZGBnsZ+SiJJbBAYbanxCg75
WfTu5e99zfS/aV9N8TtYb1PIDwUAydHeG+SYMekq0fTDW34opIlcLd++ZvQ2Y6JvFW4SW0WPbFSb
Me43XfCTJ9U6a6hVxoSYUOp+uSE8ixBpew8GnWkk+QYgExZFb26s1P6K4fnr9KDcjyEKSKNEwZAw
Hm+TiSBaLrgRU+0IiAhCSTU2h1TT1uSScpK7kM3Zpk2a/RG5w1M+lDvdQmFV2cF30eSHpO1eYhfS
tDqz0Fx1aJdKL34lHFsH7u3RJ1iRthrYOVaI+aqPMfhQRf7RkePpiuwZ3vlSeCz5MPcwJVrlhMPx
epmEciWEIjIILS3nqaMdZ2cKg/Y+1dDikqY6BBhQlf4axeqdFIAl8YWLhsPbBYtR/fMzgsKM/FoV
zgGOzbJI6DgpWKHFL8wIF7HXMlEgC813UTCHeIURIfQuQ3fi4KK9FN01TuDgjSuNuKvQsC6KYZbF
Wt7C4emFF6fm6NL7dZ7gqm1XKhSvAZsPoyp3BQ2xBEDlO+7KRU/RCkYLtHsa0zuU0sR04OqS58i6
23m9nXR2Tu0q5V9CXns/gq27aXPBowLutsbTVzcUVPpHh2OuqHu8HVu7YdgEUrPmbjfs7rOzxmW8
hU/BtU3Sm+9C8KUvITV4ZSLfzR3rNeELyGljbTUDk1j5Cn8pphFpb7dNtPhs0oTTJonQWWWZWneq
fqXE94XkIzlmBoT3vjnM+/e4YwlpMH7uOiqFNMCdUIOVwQcz/YzjL9vMQ6IFKD/Omt7tor8/GZv8
n7kJ6gcMgjV59p+qME8ZUtLSOkphQNPlYUNGknblWoY/dku0HwF8JKmgPHtw/pOeHZ5Rin808XOf
UoKgY8T7cQvoWRxjuLVMB6zEucN7XQuJ7c4JMKdTr48FS1cUGYrbsSUFOpnYlhrJxyx7ajV977hz
9nx5CuL8Ntsnk+BeQngsOMt6pe+R0K68CdST9pUTYk8ZhPpQTC9Rx3FAwhxovnedUigWaCZM1pma
u6mMbJv7Akt5TfwmlyTcucFfMG5iTFKz4DIlMzvtOKukNflvgCLgdPQ2srp7YDK6EViPeS8wBuBR
2G8BEK78of2WuXqeSysdwclSBu2+wn/jixZ1eBkuUN2vDMM5DJj/c1AAIj4ayHWb0NtzuPDcAEwU
pAhRxq/C7ghD51zzDuewCF15LGzEQZBRCs8iH8De2uiZ6TFVq/4EgsG4qY+JoT/X9AJjcA7zqwfJ
ddDSr3LKN9bPIK9W3ey9ob3kOaxD7EkYSXveOLga7GzQhRnjXrPFk9UNR/ZspxpzRUrQTYAxxSSh
mMq72Oc9aSHa1dWta0M4h9UCIB2ezQk8QtJ5v5ImNmrfHFtxViYb2FAPfBS7CKFEU2+IaN3aNJGO
/yOsEt4Tm0vxxEwv98mnN8pH3I+7/rsw3a2LAQgb7t4xfD7qZNzVDphIV320PrOYiW3N66DtfHqS
zKqOUi+gcZibSN3jwXuLx+JcmWTlzN8PXGTLO9jeKzGNKKumqzs7ZeadDq+Hx3yLrUkumqvw+lXq
vcuCWJzfdMw2HdsKRwJhiLPfuM1fTB5+gbuBF49Sfa9pUFLQRksQN8k4x+BNaKjbg94g0GrEN0zV
G0ClRshnkWAIs/qD3qKhAYOpd9GOuDO42OmlSZ2dzjI6RLaKAeRcMKd0ClS5bL1jPp9qY0rxIgkh
lDaBGpaBHQxLkJUiy5dLPb9lBFNWdbrBgsSeCz7CQecSMH/DfsZLLExac0cE6yR+4CH0THeXlBCK
8Ki4gXzxe39bd9WlK789xSRL8urTHlTwdsg2NJh/hVS0ZvPUlNUVeDPdaLt2apgouk7q4XjN9Pi9
m66KQX1h/Kr2kUgHXg3JR8zWWrE1ZHloLCJoZIlGYUAgy32NnldLiE+kL0nK8CfMqawpfvxsegun
i5tpv7baAL4mEmVCHfZqdxbAchTL/xBoABAKblPagnsOfmLoJ4X6yLN/Eds37MkSPWIX5VcJn/TI
hH7XhNkyrtDdb2ikcjzQUfna63fgUgBWWdegPjLCD3ecG65w7fwTSbNtgf5o6MrCtN0SNkQz/knJ
91lRo2N8xOADPRzvY86oM2MeyhybnR9X0aWYGPqKcYFyL7MahtufCeHAVvZpFPhKY/dNcyFpju8q
+K1zfdXQOAfNzq//JeWwFWTTjZr2RJWqs2iCw713nTeEWhtVsOb30RBT9hbJqVB3MjSehPPce+JL
ODfSUdYs7hchieeR+5fk9glSzQJ3ZVmFXzkyWcJr1lopgAkD1hY9Iehg7aY/g2t+SPf2gHYHaA/l
9ray/kYpcJ2KvYONLjMeZvECsBKKH2ndyMMmEiVG0I4wiZAXFvuOPhTuGupz4tBZz3c4QfzqMtvc
HF1fmxxmEu1ymuUbb4RHV8df0oBGn/VPGfn1touwiAWEKDdBz0phxF7nPNc5t5t3M1P7PvuW8gpJ
Kjv3ASSEVpAmHVU7MDCH4TcoAVW2gDeigWB1LAmtrVYaMroFy0i4M9YGKdc+CTVGff13BCiDXg8v
svIJVmP6C98l2MXdWbP26sGiRVCAprvuzk8aTKRUXwZcwW58i9I7QnDkp6KyGce8BvIad4DwfjQm
buGGmW3vv8juOk3bPjlFEr/byv30ixnG9VEgzGsVe0+jWgvFSXeAXrg3OWmcP2PwNxb7dQuCf82N
5Y2nTm+XDojlrubZuspoXtb7xPsykBqSE9vLUcXHyvK34PeOXs08yf5BDsDDg/7epzwQ5qJTDCVr
5847RX3c8V7JLekCDGjqq9X95UJDtXG2uNNgYtF7mA+py27RqyuRCk1YH10u9GrAKtsvDXFtZLkZ
GnHxjnHzcIB4JMYjZK45Zu4erb6bHQAuruJMZ3V0VKwcM1ai3mUOSRrU8K2Zmdja0qivxfCZhXDO
xBBekEnkKwGqzGmVvyDO8NiNyjhEsiURFxAv10KQQe+iancRJIypvdZQsHTj2LyG/CR4axnPQ4Ya
yZ9iNAQnCB1HEmfGTu/zF9dHO6xV0WpKVH6dwlq7o6pbBZOCvYHlZk2eoL8OEx1SouVZrGSZj5Be
BTABl/jKQ1KAfoXw93zt1yi4s9TG7w8bawS89dDKLZ7XBgA4J0LtucZh0MNL64AfG6C0cWQLK1rJ
sPpqUN6xec/eySmaNrW9h60TbQJp/rET+mrbPD7nUKk58MODBh79FEBSZHnn0zUCXEfdcIgAfB0b
8GlIxMvyLIWdkUNBAKvv0eaaQRe+2VYHCxAu0fb//1q7IMdIPkIZOv9dvAE7PR7NJ7Ibshd07Q6V
fY145pvoQhhlXTxeQT85x6Sx0ESLnPfHZg5mz5EdbpPfE/qUPb4YzTtIvXSuXgKNq2mmeJPbE2Jl
p9BXUzN522L0mWDknn1kBPwTWSP0ONP71ElpoLzqvbVmauJYlxIIYjKFy4o0CvhiegwLpbL/9SrV
jg2rpaNftH85oMxN3WrZqtWJbYNVg8sTWhPuL3/YqZIuYjSmeteP7PIGv7N3vpvd/GGs+IfaMEq9
MNh0Nkj+tkKRQnLW0p+hAF1XVqhuVXJ06rjE6VC6TF5McUjbVvALdndlDsUmq7tVJAE8ynk2p3mg
VdNmJIopzZ2dAkeXZMI5ungXxhZycuHaxwyZLI9hfatyWWD2xT9JPQp6JuqvQIe9Q6OYfgca+d6e
bVjbTIbRSUYXu5/0Y9G+Rp5TnkAwGm2EasY0W/ytzMn0HCi2q0fMHYIJ6VtbVfs83EGTww2E2Whj
5fWnH3XgVblwnRhspBVGxCM6PNgau8jb1N754GxSq5ZDFKn9xAMMoROivuExeEb1lKa5fba1P/gm
HGJF+YHMfEIBI2418E1KQKL6CEb1doSKrgrMQecJ084kNokefA9aCQezoZeUZX+QVsJRXhafEVKr
sxLBTp9Utg+d4rcfmcij14YYFETHehAHx8Xk5wRVsY4Na53DXl3TqjJWE2myJZyN1PTsuYGII4h1
3kiN1ZnsEnlksQfzBgyObwav7UgGnp+09LXlbLQhKA1V1HYK2mDXCCr2wjpWkw3bHtcbm3gbFVYW
UBkMCCHA9Q1TMssKoRpIle4lHhlsX/0ZnzSGJ3qGaq9S5mBWPo/bI8yGvYuxg9xILCJs4sdimBZg
nTRtDLC+XEN2lTvXAL+TuR/NTPH2ZgujNVUvtqhmlE5nboeqfngmZrY4K6/Q/VgbFIMG5zi3Tnb+
qKFj7zsH4SYDxi0xnnCBwC9WBRi90DqnLQGqpc0EyewgxcKBJzeBW5SEC86qzGL/KgCkThNVkdMC
iRgAnEIz3bB7A4c6yoGpHWmOVoSWvEKVGViBenMoaHaatMkVxwgbtTR7SRbNoR6sbsOhuBjpLILh
SNZkKzdub7TXTtbdFVnxN5GLyX4CzRHmxjlTcFyybiSPLELlFXFleelt4mFYoNMiLXpCxltHcAX9
wvu2DU70ROpz5xhSKmWE6WQEhWnAh1jJOvPpkL6oNnsF28ZmE9t8JRtyaI0e/70rCe8Q/ZshYwdm
e6Jt/PaljLTqYsro10qsaKvhLUXVKtxVTRr8ykoYVGikdGMPcHcjxpVHgvnQd/tpZYgCt2nkPPmC
JZo5jywa/zWqlbM2rPanSjv20Z1GmM4O8WtGqBhRnRrSMVIGaXhL0nQGUj+onXxe36wVay0VPyQ2
MC4w8BICq4hQ1iNIqUcNIGwAkW00vXejbbALARnfBw7eWEZ9i/gggHKdGKSvVMsCx8+BHFqN8bAk
4cWB3w8LWxt+9Ih0sjDKHdTc+WOiCUsZ1EI14rvKQ7UV01nPaNf6EqkelCZc2OT+mK2PDb+ETvo/
0z5vq2Mphy+vdlNM47QnykS+ms3mULI4f/o2LM7smotzrP8N4eAdAn1wtuXk3vQhSQ6uA8pWtPFJ
qIo5kG6uR+Dhi2iC5duxgKMyxsXdjv0eGuRxZOh1qhAjBKhDglp7loy+936TLFWJwb0E1LOw/mFe
8hbzM14F/U8i9G9R6AczBC/s1U65n9hRJ2iFwsR+RvphJ/DJpYsZyBHjE6Iy6+5Xn2No7JjjWZg/
Yb6FAz1bK3VnERtqjROrh/qognU1m9fDgaupzba62TjA7rQD35m29rU8XXnM2ZuquARlhWqdy2Xt
sj43THoXmbXEXMFjjnpkwVDPLBoB1R2kA/siQ7TmxpO/CVMfNrwlcJQDjiG3syAnYaiXUdIvJBGM
80N+mWywXYLBFqq0GvffUyXMcCdQtLklcP8i4fBNxQk16IfnEqxepOTwhmV6ZhTZLU3/Gvl2eqz0
gIXkWFUYFkj3UBqsBPHmDNYhywsPu5XLXRA2WzDNtAKiXftjH4Ccy0q6WuVhEGmhbLoGbXiBtsl3
tWaf+mgFm8+mdK2zVZBTU6NYC9zyUnlGjFuZwoz7qVixgMqYx4fhOhWlOGRB9GHrHU7flJMzErNd
rDDg47HKUUPzKZvmL7VdKujcAgic1zttpLIQOJDWINcTAxxZ7deHLESlrYd1tPbp961cyo1mOr9l
6L7Fyljzt+WSM9/bBhqqtzTTcXGynsVF+pEqrz9OjfeEAM/GvgZv1PF8EOs271LbOfgQUQD6FX+9
YX05eiWXJ05GK7CdRZUM4CqgceBTwS3veTX9n6x+GCjdk3QGKA2hvWszrGuJKC2YC27JTBGHq4RA
+j3C3po9NSpDIimT/ta1ZbOVifFSl4l9zolUAHGDEBZetsZIiB3jDV3+GbS1+QhCNq+9DQC5ra1/
MKn0fVHjLh+m0D9Pswy7p3mwO2OXluRR2qh0Yv4ZpxLlydLif09cy9jsRu5NZMnZK1BCguZh/uJI
C68aYa2LKZn4akp4ukb9T/PFexh3lDUQAJ2iUughmEOqathUJv6NuEEUydwCyDQhrIEXQRWmZ647
u3li67DXCcTCwuQfZAyA34ygfdHug56ldVxVmdPDVx7ERnn2DG8zTxqaEDatzQJqDJ20q+/5CBGf
NazJSdoFEpk5cuUMAY7XhKcH2C8GQOuqMz9ZkJmbzPjZbKOnV1WV1kN5MNkKAKuRIeL1SPnznmif
0h6GD0b3glSBlTZHoau0qw5NjlrCMoxXTAHPFXXldUqig03vcAGMf2Hz020o1R6o5UlyM9BhFTU/
UTm6m8lBDQCYG2ie49a8Wg47gPrcmcVpsrFTjOBXl67m6PSiqYkqWjCPDSbzE6bq1zC+dc3gnJvY
bVbU7mVl/JAMqZ1HRAy6zfrS1sIz9Ij6aEPk0p0KuXXhAP2gMYiG6Ox6LB8JrD7qmvgIBlR7NJnM
EvXZkOA/xjabR4Q9dMUxeWLMw2BTq06uE8BFhBcHbN0/lKG27wR9Czrkdm2k3ER9Yh6HoUmubFqX
lQg+Ssjq6HHWkwNLr4dOteh8gc45Qi0Hh83vfKYVpOLd3KlD4R6FH30fZCd/vJNMGKIjmYNRXCZN
GQ15nPjGylINzlkhu33kpSsLJBY6rxNmATg+eveBAX4/Rv/xdiZJciPbet7Kszt+eIbWAZjpvkFm
ZEQmM9kl26wJjJUk0cPRdzOtQNvRSGuQdqQPrCuzpFcAkGKgWVWQdIc357j7Of/5/8w6NsH0vdA1
5+TG9z0qV4VNIqf1rKvOEaTVi+4n8irUtMREmXpwvoUAshN3IH9ZPsghzOohh3OV2slguE6t+o/B
Q/7SkAFEZ+Efpjd94uw8NTzGb8WE7xo6KNGsFvE3s4gBn7fwl5o9Ba5DU2qva7KGxZiOcFyLu6ye
8FiAenVv/iAM6b/NR/MAXaLLAT5BxNsSzIewBMknbi1hUQNigtcKgG92l3fego2In6IutN66AJxK
LYKwrTamW2rXYCixhs9lS1FmbEMuUyw4R88Y77wE4t3Cy4dbchLfW52APgARaKoTQxxSinuMqHkk
AwhpEkSRt8gJf6AGP2/c9sENuqMV87mID7y2O7M7zZ2TgPb1gdAk5XSr5YFBWadFwsThzsdWRnxN
t05FlxxL8wNodxAkYGCv0ir9E6A4GXrNR2Iu99/WTvohqoGpWjiZQyQypAtqHcrAEQZA0627k+c7
302nJoyJpu3JrfyHoo1d9OvSQzWa82EUyD0QzbwPrbZ8isHkpX5V8wjIJCAA/52padTC340aRQ5t
Cx3MjCbTWIMoJBJ7iLHnq7xYmKvS6CcqR3CXJICUZhfO3pFq3GFoTi64u8qy35Rj81kPNdR9yui9
sMEmpqFNwhnMbuuOwxcPpv0WHtghJJ/CIwhdC6MZKbeKhiNYacp7i/qh6cCvmKK5M2bxs4bB7RDO
VLUT2DmEft+jZclTZRy7q9GvzBveM8A4k/thauHeieQbSCEDSBZO6eRQ5ELNJpXuz2h3+XAZynv2
iXX8dx3NAjR+0BqOjEdDcx9KyhMpnTvUFBgd3LkFFxO/sutuOA54yVsJvKyBpf0QTgAp4ZtpD+CQ
x+ts9m//XWaJCamOjdaxzi288blUlC4k1g405QL8LRWprQtaOo2fCu2xDACmyLhBgND86AdiuP3/
KwG7aM0+y3KCSDxqm//8pRAb/pCHb+233/7nhl3UTu+7H/X0+KPpsvY//wv/8l9/8//2D//tx69W
Pk7lj3/+41l2Rbu0FkIE/pscq27tyLv+DxRc/+v//O//67/97Z/9JeOqGcL/D+GQxXBcV1gCTtT/
o+Nq8Ae25zi6Tk2u8C0LsVZELNron//wjP/wHKEbuk21gQH9A/+okaQj//kP2/gPwxNomgNasfmH
vv3/ouNqmKi0gkMIZXH3/Z//0EzDdm1iRpbN7y/UWzuvbhYIRPJgD14XBkhJ1GZj33SpHmZo14wm
20ZE7jeDMgDOYen6pCgBeNmN3b7PisLK/gxHZxAPbPRsfH4xi+/+6v7fii5/h0BF2zCmlY9i8l9+
FIxnrZBuiaa6qNMnR69NyATlu+3GnZXGl5l4MWJRQ9Jhgkh9gG8dxrMwpO7FiozaOCSNHRy3O1kb
wSKa+6ITqXmB2UyURkS5gQYXL1gY6hA8Cb5tt8/WOLtsiuhuDv1IMRVpDtgZ3bEoC+dT7M/vKzvj
WK6qnala6WURJX45ir52IcAZcpj8QzN9zKT5HvIrEl9jYV+Xvfy4PZaVBTEROH7ZSyEHCSrJMR+S
BCjWQTNLK74NBoTYSbk1XJ22u1kbjPt7N3Xs63M1RNlDZk6F8cEl0pafAtOlqOo6BvcBJVcptET+
JYj9l6c5s4fXLMtcvuPFFmgcgjIhrH4P3DCEXV+LBmqxUxuIToPPqko00k2N4UFkPFkNpNf8bZFB
a6gF0/hac2a7Be0g+omyh66rHff19jQsw/27wbuqXHPcTIHfV8X8doy6VNqv2pQ4HGibjFKc9FVo
a94i39cLB0bAurGJEVxvd7xsmjMdW8pmikJU0aIoDx/aatTH4hglntOBo66oyteokNJ/2sQHwQeV
puES3oPMAK2+rPI8sF3bn2Cc3wPuopj9ck0QQ0lB3PvdfWx1Sf/VyacGQJBDQnCQRwoJx/jOTsqW
srohC03KtZsoTpJXTdfX5SdfJA5UZlPbx7wNF3/5M266YfxuCStfnjOTq5PzzEeDm+D2B593I66l
7Nlhsqp2sKzoMW0mXmhTHXHNF74UD5e1r+zRULO6qiRD9qExZ/8hNQaUEAsJX8KOzZlrA1hs/oUR
xKkbyHg2iEbbQ1UMsPgMULZd9WFVhLCxQJL3gA2EJu/2bGjBqae+GOv0prQyjetUGIStN1D3GBSz
dtUDwtcNYAqDQegh6GKi/NQYFx1Bm3ao/E915xMAPQwR+pfAHZBhBkNg8kh0Ts0I0Wp724vAJZCX
IdqWgD9JbT1+umgqDcXj626GsaRUl8UT77oYIWJYVbrOyI4Xta8e1FXkWWMGLeqDbcWTudTYQoRJ
0d6w4+vPe2HXUs7crhotHxWM7EMYh05JIXrhfA77sBuokaFgbXsQK87HUs5e6BZnr2CWHjqd0Kyc
CEGlC3W9JUcEcb3qTSqgiNjua7kjnXU4yoo4ZlTA1uFbDzOvBwtFsy5u23eBKUht3DVN3U/ajWdm
lt6eJpf8F0ynPEG/ty1h09ftOJbun7Az+tQcZq6W6uQjE92PvGudZJPxeUyGgdp1IanM6l4RhBi0
FFZQy/oh27iLnFfbozjvsQS3vN8MSHcdLy5jLXngpfZ1LJH5nTOBDl7gv+qccb7b7mXNTJXrBJlB
n5oxK/nQBQNcZF3VO/W9O2JBO47s/DBc9SYx8YalqCSOH5xw4U9xmy+o05Cw7ewPRFDlzpKvDEO9
SUA13mRGjkyw5kFcW5dJaRGSRRDqsD1Na6NQ3HHoe7KdYj96aKGwghEoeA/LnwFbTnpnGbxLt3sx
1oaxdP/CaYYWmnRhSprQLHN7GI+BSQkhrB6a6/9R2IBexGHg+dkgLpKD+frkN1NMATP17DO1KoY7
+NmnnEceFONhPGpQwc6uWRH8B8il73zkeXfBq+X3bxT073dJGjxWuY8WSNATc5tzWNLTed7ZM8uh
/PcLg/AVZwGDimZSMtjek1vvUuNQaaHhPedOHvkOZ/YvUkwxFZB52cIrPne29KhL2F6DtSVQzq0E
bjwCsAV144ZjHXWIzDJiNNPwebv5FT/467h8scJp5I6UJM7jgwbK921blh96q/9RG/V8zOHGgthE
37nyrG1ZZZ3iktxU4xfRg6ineQEW5V1GQVcK4deVlfdA9tC2Jxm0M2/nt4VrKmsGnU1nxFpe39cE
uqD0gpgHxrsw9SBrkXO1dy9amz/FtevhmE5BEbn3oRGNs81I5kl+J+3tkgbz/UROdx4SNwOQ9Lmh
Lnp71dY2heIlRRXYKAZP0WPsB3r9Ja6bOnq0azledhv7dZC92BXEDVuuvJCpkPSoPziBNX4iF/1x
++NXVsZQrr45auVgPHWkvVxtOgmEsLzWlh86Cbpru4fz9uoainecJtG0+VTm95pA3eO1JTu3/BY1
WgWRXAJnj/GKY8YHexT1oQcfe+T71CFv931+mwtb2RBdVUxeTTn3G2jJW8qOW/MmhBYd+YIB8Vjq
uLa7WXnUub9+f7FEaVjIqXPS6l5DIgAWTlAJcn5r1yGUoyhmlNF0JXPkyL+lLVyv5IbEomFYIxMd
35pm0JWf0CLRpj+CxIns9mb7q1aWVleWFhgl8kia3T5QN1UF10FaOV/DYBFaMfooOWx3srL5dXV1
S2M247CsoVitelgH6/RZN62926e12NDfnT1Jk9/Pky6YR38IvfphptAFvZ2oI9r5RgBthhU8qt0p
vjYpMCeX5PWuZR405Ccg9dI0iFUfm87Li6/AmA19+Eq0ubPRhCn0oOAyLnVADUL3C/uGWDO6GV3l
8KR2obm5S7p0JCnHRSofX8u8BXI+ZDEw57x3dcQJhiCSGcx6dY1WgmmXqQ2h9ZiQSii0pl74lGMS
WmQuzNry5p3VXJtoZSuLXkD4MafNA9X6xgf4FJv42itS5/mydVScWOKVtuVVQ/3g1MaXtiwaUtFJ
e5EHE77yxi/QSCa/MINjA6b4JYgIGSFzkCC2sf3x53e68JWdboA610vwSfdjPoXFO6f3Ky8Hcw8V
9PUAm032bbuf82sgfGWzI1o0BmOQyPthHkBOsfK1gOWHAsedKMzaQJTtPlhOXUIdED4IgLsWzIRt
HF/nUCPCyujDTXLRXhL+0v0Ld2V7hHc1kFGPXNWS5obkaUaOyDOQl9qeqPPjcHW1gwbiebPs0J/I
oviTSxiHqrOFA8/p6vK43cf5xaBI8/dB+AIIOoyWqKfZctS+Q6wZR99E2Vbft9tfuUwsof6Xk9Rb
ejLW0DvcB203eK+1zi2ad0Tso0BclRSXQQtAXLCCDQNwRX7Y7nRtUObvnbYELXrI/QgQy3QKySVP
ZCLBB05h9WG7h7PDck1HWRqgKuDdoK+6k/MMZZzzGJrFKfDQb/IMACTe7XY3Z09eulFWp6vzvqM0
MHoODC//4HjEaaZQfNZGCU5gLC9xLPSirJHNG5FMa+PAjNJoxH4G0xansW387JL1oANlPapM6xBO
MbKn2m3COzCh5rMfcA27xE5oXnHq3oTUQKYV9cILP3+TuN13pI5PSNnFO0/4s7cvelD8OvmGKAMx
lDyLvgdk3Ig2eo+E5jMKT6DfPWncOdJxJtKK9k5oYmWD2Yqz1zN3ieZBv2Gm7scwplQTdOxSWSeC
p97mS2bXKnf85VlzcU1bdfxSZNxwwuy5gosJ0Ij3S5ev6Lw327t4rX3F4ftenQm3SvNnIwmrt0Ha
FwADO1k9Xda84u6FDhtSxIXs2ShBQFASGKfasdDS6u1l7Su23mtTBJltZj+lUcIyRCL9WZIG2pn8
s06eyVdMvAkCr8/tOH12MhBeN4C20bRww8a2H80eQpjtMaw4ElsxceGOqWt2wn2yBkmAjfpdsIgo
BpTkSopDGs2GrV2BJdVDf8dk1hZdsXnEC+bKHGT8nASAnK8k2ojVSbie1x62h7TWgWL1smmlJ+o2
ea6GCjC3jhbVsQu1ILnebn9tYRSbr12/cOHAzJ/G2NbunCor4Q0h7PPZQ5hlp4/Fmv92MXdNNW3T
oUHuctNOn+y29l8t3ss2u+uqleJGWuBJGoCkcV/ca4N2mbGoSRq77MfGQD7gbqrl5ybzADET6/HS
nQGtTJqaU0nryZkp4UufLcQsyX6XN4GfUAMoxE4HKxt5See/vE+4huG0ySjzZ9s3oVUsnC8kzcsv
WVrD5VvCy3TR4luKzXOSjwXE7PkT4IAvOHnzPm/Rno4Rxztt97Di4P+WcvCxyLrm0AWoki/0rFOD
/kDg3KHjKIarxoRTqC8SJDS3+1sxFzUFkVOOYcDbGj4Dto21K8Nr73qrgkbzsuYVczc5nIpONuLJ
HuHkCGUbfdSkP1xm65Zi6yiSNbMkZgPmDb7bhovxqxbK/L3Iw9rcKKYOhegomxJkGuTRn82Ggnw3
RCVne2ZWTEKNziP8w22xdMqE7GVkvAo8FwaRm8K02gFpzjilYHq7o5VRqAH6cO4g6umEczcEWvMK
yvcRpoBsgjZ8u/21gajHeAUMtwmb8FlvdHmbeVn2ToZe8pNinr1NutaFYt19XXj9ZMzUU+kVWkid
yFwIGOH5g/knMBNrz/jW+ll+f/F0a9pJRwU9Lp4bXf8WB5X/2TfFRysaoi/bc7XiptQYNHSSUdch
Z/4cJblHgWKyVCsJWKyFbE5oaZUXrrn1+0DgzYkGuCu8J1EilSsCnaxZb4Oc3ml/bRzm7+3DXuHq
Jm+1J5M6r/spp6YwCKFmzbsaPsChbnceOmsLohh4A2O4nUnfeZpzkxLLPv3Y6yYVfY2R3WyvyJp1
KDYeuJntVVoNE0DXS8mdmmBzeaAi06n28hrnc0tgW5Zj/sW2CmSgla0ms6epgp9CEqedptA9BrO8
t7OUylQtB97FmR7WxTuXJ0pnJ48FGudJrH22G+eyoarRaN0J3SCWnXMnjAmNoHkoIIwLWsoEt6fy
V9r9zLVFDUbHZV9YBA/FXTzI+bVdthCsoWpT9Yi4aql1HcUDBCwh17IeCkXqBcF1MA+R2wItTrwc
mortL1nZnr+gKC8mPDVbz2N8xushnimWH9CzbDoKauccboQSVbftblb2jrHs2hfdNFY015RWiqcx
L4i3G6CM/qxrmEQua37p9kXzGhDrCh6m4nnoTAkfEjxuovujmfW4dC7z3YbiJyjtdmdT2MVzUbr3
RWNCfQrR7esB2Hi84yrWJklxFU2rl65eBulTZVDcHbbJRyfhPy6bIsU/VGJipePJuQt0atqbFlEU
Ucb5cbv1tW2k+AZzAiLWSWaH3AcMtGl1qoamQnvFLV6ZDmUaO3e+Zb+csRtd8Q99lGpEWKziGd7q
8joXRn/XFboEdxzDnbM9lpVlUPMVoWUnKCI7zlNZdP1wMKAlXoTIvPnxsvaVW0BjAf8Jk9p7GgKE
IjwjijUKLifD2nEuK08iNVch8m6Udj8T+Ejs5lM+FChcdz2kudfONOaw6BOlNq8rChVhnp37enxb
JoW7h6FZmz3F0nVpadpEydJdZ7kpcotDPJ6S3sj9nZ22zNK5HbD0+8LUOzxjPBS6cxfaFSSYdth+
rLL8cQFaHRIfTgYt0MiGby/VyrZWY6/DGBv6PGvLVMI1EsflQxyiE4ZE3IOWUUy73cvalKl2HwP2
K/zl2ulO33Le99dGOCY7FrM2BMXuszyBiW/uvSeKzvSbos9sSJUKwmDpABtKZXQ7B8nauigeYCHn
zW0tk8/IkH0L4Ea50c2lUq/P3QOVX/lrqw3jndDeeS9gqHkcj5hCowmb04T6/VOmV9YpI/qOOhFM
IZesiaGmchCX7/IeMeSnKbMI7GQRTJo8D6ik2W5/bQiqE9BgoKKwUTwNPqoSNuqHFJa1UEJd+P3L
dnhhJlXdU+rv+OIJGoQeEUN49hrHu+i4NdS8TTPktZMDbHhqcgmtrz5MV13bTxd+umLhoyZ1z07q
ZWr63Dr6wN7zd0FF0f3d9tyfj0UbKjgI9Yu0k5Mjnowk/w7jrIuCRXITtHJB0t5AUmRe2Ul76XAU
6y4gSitGzZAouhh6cEXps6W9y+HSTL9vD+e8+zB8xcKB/qWTmZV/BbqlLEhAlDwGxIXLoRq25qDS
ITrx5JSZaAl4gpCFvlSzL5wgTznTkWyivtSz5LPOVr0Cb599z6EjfbpodjwlNA9X+EwhApEJ6XkQ
glBjffBTqvq3Wz/vXQ1PMeO+1XPE+zq8HkI6VCa2cCtYCDgEcnmlNkH+dbuflTX2FHM23T7pRMF7
ARJqFGPGEe2ICgGl7dbXRqGc2VUfhAZsws6dqZev0qKGJWLu3ofCe+1XKKFe1skytBceCYJkbaSC
2oWLDs0kGKwhAm6i70Glw61aOn9s97LiVz3lmq6LOpDGaLh3iN98gsoafvKxeu1HKHVvd7C2Eoo5
B0aVp3nZu3eE6X5OPoyjkSg+X9a2YskyDmroNZvgSzeTrIwpy7GuaogKPm03vzY3iiVzvQL4aw7B
l5FKh/eDN+pH02mpqCU0Mb/f7mNlelzFmPPINgH7DN4d/JnQrAUREtA3RmOnO1O0MgZXMWd7jqEL
NBMezon95df65nn4Peni+GZ7ACu24CoWjTDqgDYpacM8XEJneU9l5L1FRdN8FIVZOG+MWPfTnWfx
2miWj3hhE5UYiMGTzH0tKoq6zVH8IcQcnCJ/1+rW1mPp+UUPdmOZcRx63l0K1PAaNucABG6/kxNb
a3z5/UXjHZJfDsGa8GtkOtmBomTIsTO4n/Zcxtr0KMZsw+NS6hIKJ6iXIE6D+umVVyF9TCZ57x62
NgTFnM3Ijiu0R8zXSD6xAm1jnHoQiDubaW0AikE38JnbbTCZrxkA1cNAvmbYP+ohuR5Hw/u0vWPX
OlHMWsLtGk7ou6EcsPjUHDLg2UCirfXc+bDdxcosCcWqYWxGvZsSgi9DYgRvyzjSH+C8qo6Xta7Y
NPC4NIDsVfvChVu7m6V7T4zC2bmrrsyOUOw5TINJRwEdDoHl/I8lfMBxYMMd314WLzCEYsQSfaYe
zhhcUm28DcwQvgjrwrehIZZhvTAxYZpmlKcczdTBaoge9MU0XF+MXADt+Xv7BSx1kP922pe6j/NT
FyfVUXeaD9sL+yu89/fHuiEUA4478jV5bFsPnGwcmP5rWejdKRBQDie5pHIgfzLHwrsWgTiOLkUE
AyIxEWjcwxxm4ZFSteKmzOu77c9Z2wqKretNGnRNH+Xf/RSVAs6M8eQOtY2e6m5yda2Lvxm8ZZdj
6affpyQx7EWQ441w7Sq7zmAv2rmBrJxQQrH32GldL67D/DvgJlQHBljHOJm8A1LQFpJF4uP2bK10
4yg2n7fOkHpVJO6mVECiZd0AbdWgxQ6eZo3M6mWdKKYf5G7t1FFRPjduAPujEPLzlHb6AHJ2DA5R
3SJKst3TigtzFD9Q+VkytnNv35s6d8Ec8MbVnHMD2m79Vxj4zE53FCcQmByDTalbd3bguslrqnlh
EruuXA/kJPyHA2y0ph5Wsbyvkc6u70O/CKYIzggX/Ah8v3be/ykqP89g5a6HVvdvgtSBEmb789YG
r3iRyM2czrNyeGqpiSlhGsm6J3dOwh3DWmt++f2Fk+rcxi5l2tn3Oewj9aGLxtq4ojymuSzeo8Lr
KgmCSEez5N5zNa9A2rjuZvkRzoUBFiJkY2BtvmyeFA/RUM+WW9De3Ve5g2oK+l3wLuZPlzWu+AZg
SnGQ2ol9L+bsER6D/o4k5x6+bm0JFKfQQQrXwmZXguXRoDCGRxQ5uCj3jPhx++sXizyzwVU4nT17
tjHOPQIYMZGld0tqDrGz4O3Up49UMfrwLs8xQuslTmK7x5UhqaC6TpgVFKmp8cMx0FCtzcS5zYqo
urB1xR9YxlxYtS/MH1PThcMbP0whQpi7sk5vL/t8xSPIpPCLKTfN5y6yK4E4EKB+iJ+h9Ntuf+Wo
sRWb7sqmBG1eGs8g2iGOzzQNen7DOjjDkO3Y9VoXil0TZie3Ajn0c5vrkrhJCbATtqC6eWVqcbFj
3L9gHOd2lnJJcKXTW9y+9eRqTPs6/Eg4pQxuWP0K+nEKrg351PR5khlfJsscB+cGCIvUk5NZ9H3N
g0DWpX5LSF5CNlbUw498tCWcOGnrzp9Mo9csyrCS1uBiCUX0o2lPNRA9iqUkzZOCJfx0DcwK/eVF
ATAKYBqb6zq8R2A4EdCqy8Fw5MkxA2RHj4j3ZejiNuWgHQ0tEdbOZlk2xZk5UEFZMacgxDuBeR9A
6vNqijmiUsOLXkk7uYF9YA/nu9aNsmda17JFAS3bD6esCv8GEkxKaKc5tXqktRIJ2ZFt5uXn7Q26
Yr8qPiuNKJEhoWndm4FjwDfkp5SKlLlWdDtX+/PlTq6hIrJQraSGq5/RcpHuIBE50YekwglNeWV5
1sGyZl987WAT1+Lb1M+60TxCWxWF9p1w2lp09zDYDHB1U7qOfhPskxFyvNuDPzvT1O8sv784EuMq
aVAMCZ1jZ8NFVwqkM+WDMN9F6V6k6+z00oOyllrczWOWacbRCZz+ekBtA8HJWN5sf/9a64rpC03O
AmpW4+hZcXk1UZB3lcXOj+3GFx/7t93OpysWHxfY2TygPpHGofXs+ZFxDa3lotMR66jhDPnregHv
bXd29uCiM/P3lQhCC8aOoDCOYk6PQIU/TCOsgN4M1tUQUApHiHFl4hKPSWfKGY+u1pRAOGgiAF2K
m3zMIU4cEXcv8mGnh7W5Uw56MettlFPLd/Kc4jldFNXq+s5Ls+eJgj1I1nYc0sr6q0F5WC9E45u2
cWxgZjoGmfycG/VF90WhqzF5j6PXr6LKhhk+c25RbzJRqQjHS/wOrSsnuxlpZabppXGMB8RKBxvY
UD7Ze6+vtYlRDFuEBDgtKOSPIdn0G9TrBRKE8yX3dD5dsekwdHSI3SfzWCXix4Dgz9F3mua0bQhL
I2eszlNMWvZe3FmjAzm0ljq3MkPnOoam89GnZnCnixWvp0bfZUQhGmBGG6505NbudU8WXH3QIsvn
FtZ1seiFl4Zj18fLhqTYtigKMxJ5bRxzqIxOKKFQSwKr7XWJWMGO+1hbb8WiB8JRPXBDG0c+xw9e
pvlISqNVsT2AtdYVay5jaITKqDOPJYSKV1NsDtdB7/k7376y4mowXoRGW/aOyfS03CqYKvfKNiz7
mJixe9gewFoXi9d9cc5NSW/DGjoZR/TTUQSNLXnoINy/yexhurALxZ55p6ZVNnnGsYfUE/2+tyIb
PkrLftoewcoSuIpBh4h3V4NdcjXImvkdsgThW6jFi5vLWl/m7cX82EUb6vAXmEdZ6ul1QGnrVeeV
w84Cr3378vuL1qXTjYZGXdgxlU1P2Vke3ozLUX3ZtyvHdAVXftHLxDjaEUKx3czmBOK950jXdo75
+7fDbJyB5aqM42DAZFU1SGLbOpiUMiVEuz2AtS4U201jL9LiqDGXzflHo88Wosy8lTTLd663e1hb
AMV+c92E+CabEGVNgKenVAYdYAXdiyyvfP/fwu7B7Fb5kC9XF1SEoQt9CmGPuPI5jbc/fzGhM0eC
UKy3qh0KYZ2M86Yuu/fp6FhIkgzQbyAHa+c/PCG8V7OYw8N2d2vjUSxZgH7vXIMNFVStczCbLLiJ
mzS9gjZeXtiFYs0DKhUCHV4cqh00D5Bd/rBHePrTZWdtD2JlydWIfNqmjtRTLgCIbSEClVZoHo/T
XqHn2hQtvb6w6JQkPwpCqXGkklCeQmtw7vsifusPAIQv+37Fqqc8HUe753qUV3OIFAb48BxBpJ0T
eZnncztKsepuDFozQJjqiF5JeuP5BHThPKuuoqg1TuWg72XW1lZBMe0Sxn1IK4SBtjzs6ej1fjJy
1765bIpUq0a9saoNbvFm0v2J0nB/PUbDRYFoGFL931d46gY5JiUzBANNiEoQrcPse9lh5igGHaId
BAHRYBxZiAzZF7AV0GXvNL6yN9UQetjXDvDL5ctnFKFMNxm/udNgIQNZTncXzbwaRs+R6dHamGfH
EKMfnGZVeVOn9R7fwIq7U2vO9YlawYlAEkeOfxsgUBM3eXWEPgP2b2lez5P3/bJhqFbcWm06wWyN
7mYLWyF5/h5pBAlL4IUdKEZsD4RpapeTAfJ81ObDML4p4fi77FRTq83RLfZKo/bQBavkM9rh6dES
WnOZcam15jq5gZnngHUMUmu4XsLrmp5dVESHcSmWG7dp6IZlh3PLuz8bA0zw2Dt75VsrPkcNgQ9t
bc5ViUZuniXZ9VJHniH0teOWV/amGu0eimmKYwe3nCJKwm0ovQJldDv5YX7FxeV+jMudeOvaKNRD
GIruEforLhWVZpwaE/k4GKG/XbTxbeX4laUxEqQtytPQItM6eMK/pfK23wn4rX364pheHo5+HmRt
l3JVL0f7qmskolMaiuDb375ydKl15EHVw7KgW8HP2Bne2HP+3FTFO8Mo0Kso3m13sTYAxWyHqmkd
1E+Dn6KIvw9l+7XtLgOmCd1WTl4E1SwUUKJ/nSud1ImijdEe5Hrty5XzVlA7EhqEVYh9dyhJ+iGq
pq79uD0tazOvWK3nm1QMaHy60Lx3JhJW6KR7t5lEKbMlbLrdycrppVaKm1BhUho3lqeKDC1CwGV4
E9YDMj/VZWANoaul4QHCJpnppfLkUVABxtFyeXK4dWVdOATFdG34noShS/9nns4TWVBMNx0pPxq8
cM+BrrghNRGRz443RNAJE0wJ/2gccQc95Vshk8ch7o/jqJ+2F2NlO6nV4SZcxuT6UZ7stATZmWx4
b5aXAchZhqXTl24iTwrDzX396DkAigdz+jYY4V6J4tqXqyacNbA+Ji7RJt+5kYiXkz0o9y4oa3tU
seHcdUhKQtl30kVmPTWiRsVBOrWlvS1ixyl3zG25DJ65o6u14HFsw5LftCVltMNRN8hx6/oJzqeH
TgOG0/VvRtO9zOH94lN7sRR2VltgA7V/rbMcvABllCzUdtC+K4uhVobLgTJ5lBf8n5J79JXnJtBg
zs7OXXRlMdRqcBG0md17S5bC78aHuKUEFfXDY9XvFpms9aDYc6j7si5KrOAXLeBkoHsOetx7TUWL
eL9taCv2rNK823qR2ySKylPeN94119DiECIFh6ZiilCPh3pwkhXBXn5xbT2Wgb5YbhFCQBlGy+vV
ordcVM513YU7i702W4pZ6zBvW1NmeIisVAESgkB+J8tADlC71P5MxbhT4uONXuflyaby74iScHHd
+RksL7ajX20vyNooFBMfIirOxyHBIlrwPa/TJrS0q3Q0HOMBMfluL/Tln7dxUzmvwzBPo26uoNSa
PO8QeejtSVTQj9J0msdu6N+YbtW/6pDhuaFEotq5W64NTjnIK2eWf6VeRGl59wFqhrfQelUH9Lsu
KkdBe2QZ8IstFlp+k/hEwE6To+l3ujFap2hIjxctjlr3DVmwnqZRWJ7iWoTIGvrysXA96xrUudzx
KisGqVZ+85pyzbkLeFsVzis5dF+5JQyoXPaLjnh9MEqcwPZgVoxRLe0OUA+yZo9b1VSGzcEUvXMl
Icnc4UpfOUTUiu6gy7vcaeriFPrGT0pJvzVZ+rEz0CcV9n0UGW8BNFy4Korhw16R2bqOVQa9YR7j
MdBf9elYfdBAgFw4V4rh5+0ofbdvi9OQV050ICVttTdz617GRMi2Vcxe7+t/XXFDw8pOVT+YR2Ps
3yAC2DxuL/faxlIsHkrxYrQqqR9De3jvWeGXvE4fF2Ct1wSf+yC5uawbxcRRCcH40HhAP6qdXoWD
/QouN42yNkI1EZWAx8hCVXq7rxV3olZ7iwqNXDnhxEIXbCHM+DdlKD+7JQaz3cGKiail3sGcapDW
9zrhMuNkBtozgrIXXhT/xkjLuZoCHipOXSXDtyH6C5/KyM/2eEXWPn15S73wgzKIeg9WHEp4ApzV
MyKH2fwQoo/nnrbnZm3yl99fdOABk2rKnoWG82NAa9J7F8eo3SBDvVf4t3zqmXuoypwJAgABa5er
9AJjEHF2nHhf2Eb2XOAWtwex1oVi10LrnGHM8VJxnT2agX7KZXcjM/tx2UiXdaFYtr1wf82zqx+l
TOqrX8QKSJ4WX+dwCg5ot2Y7DndtwRX7juvZrkCSkxTwUfrUZI4kvObtUZavrbZi1ii2zXKuSDmk
yBkeQugDFt7h8TYSlb7zej07AMdXq7arwGp9Sns5uUkKBGbdnBJA08ftVTj7/TSuBL7NqCqyMAbz
mjal/HPyXHHsvCE4WRLJ4u0uzu4lulgc7wuDgEUuNoCyFSeQg6dg1t96jXdbo5kc2RfFKOhi6fpF
F6IuTXcmeHBCWQ4F2BZKtrAP5q/IcEYft0extgqKWfNOQlScGr1T2pfhUZdV8DbRyouoDBjA0uuL
AUjDl4HZx9xuc/kUhKB1a6ntGNralyu2jLSun/OQp21B5iGx0uJQynpv6tdaV824DrrWJ+l5ytFO
He6mqjGK6zR3Q/1w2cQr9gvwcGx74Ws/hVEuaqhFxWU/GeO9t9fZ85+pVyzYdv43Z1fSJDnKLH+R
zLSDrloya+2lurt6uWA9882AhPYFLb/+ueZdapgiZaZLWVkeQEBEAIGHu4PD3hLW18olWdMz8Lvs
OS5UE8gkJCALlt12EIoMnqCDw9Z1gMZFhTzXJp7KvEiphzpbb7V/1Tn5fmq2dIiYa7mqtoUFfx5z
vFK6u4ap1YWA7N5u3zQEzZm7FnovhSK9iN1IuZiv4hUEvqCuWxPbgnzo7V7ePSQHkV62LfuyznMl
6ivI9mU6D6JETtx6hKB8n7gcKmKTJJ/CkP/vdnemQWm+zad8C2bLqq5Bl1fJ0rJECm/OkM4BDBHm
dj3Xze5Cb5xcAthKmIQ83eyDzl/MX+he1ACx9I3nB4WxppFovj5JCD5xp26u4UqX6zwtiZwCGyWm
UMzqQqGycyPRnH5AXB0IFNCvfAIajhNcl93uGVfYj9Zhzt80FM3v1xn6N5bn2hef8l+d5yahlEDU
8D4mg/x6exz7zP/nJAU703x/RbrFbpauuTYr/84GQBKcsewPJsnQuI4iG0jRj5U74IAToYR45aBb
avPDfIipdW3jrsCqBaFr7EfgLPpBFyR1QIVzxHVqalzz8spBfTuI9mBGbmjHIUUqp4FKxIF37628
M+s6cqzhLiovvD3dH8yfwQaroMA8/div8tHAnPQYjLv773sdaX69qW0RCijZy8bd781o/ewWBVlo
CXqAU/ZD9vl749F+26FIZYT9uGz84x/6zr5wjoSSTF+v+TIDFJBC0HTPAYOKBiXW9Y+cF/kFKjWn
zsZBRDQ/ngso61hlCKCXFBWEnkE0HsZdPxVHcH6TIWlOLFsvIhtqRa688oDEsVcC2t/etsWpx0eM
QPNgm0HDzc89vFngtngJF8BNGqD5Lw0u70E5/HF7nQ1LoQPKwmYBs04bAdjCp7+Gva6EDupzMHks
OdeB5s37IyGk/0YMgyuoz9nDs8RBJy2dc5g+EBhpLt2A3llKPlZXMFdbiW375U+KJ/84hyLoEauL
YbX1iu7a8hmfK1y1FigMB/d9tEEyooyK+RTACIPQHDokIyNiLjzAXFaUh3Lodi4kPKKQNn2+5s12
pWxOnZFz3NqXPK1qvKzVNgj/bq+xqXnNn61ahDPEhcC3t3L/uwPUbOJaTnRgQabWNVdu+gh6sz2U
6mMSVZClD3tIn0p/zs59vObI61CMLh/2mXeKvsMJplJ3m6oOTxSGPUEvzvbrNvdctVmXecGzDg4w
buQk4MpFLXsF/j1yOTUMHUQ2zwpK8A6wCuDdWiD2ylWySRxhzrWuebEllyl0PFJegaFMa1ZdpLcd
vBAYllfHkE1N5dlOj6axGcSurK+oKT05J/sB7M0m5tYbq2qKXZKPzqdw7SBsP0QnL/86dIyuJQEB
LmCSw9Rcewn6JVXZMYPgCuSJjriFDOFZFysBoWEnZz8A08yK+oW53zk6OfCx3gAGyttLa+pCc17K
6tH2wAUOKlnVfd0qNn/jkXglqj5VthtE+pusjddxGWzbjhLpw+L3noWuyFJ+v/39JvvRwoMd2gKI
6Mq+5OX4xwCuuHgU4Iw417gWHAIfcGsJyorLJlwZ2y5S2qSDaPLt1g0XAR2bhupDpKhwhr6AXwjc
pUB3sbXJ46YQH4lz5ASGTnSMmu8hdI4+Duv5sL/AIqm6nxfDfQtY3FPojSDSsWrUgVTMyrEIdleV
MWg1RELq5tRbDFrXdngKjpbAc31ktq0BKPHNbVLVz59vL4LBfnSAGpOcW4Iibc7z1QLwZAnjej0E
7Jta1/b1aRidoCvAVeT20ScJdck4mPPqwH5Mje+/v4lvyCx35djkAJ63uUzzHAxzwjvHKoJZ1wID
iBtYAMYr7+Jv1iPn20PngKXFVd9Ob1o6Qg0y8wAjyBwXSUxRLBWe2Aq77K63V9YQ2XSNRQkC2N7e
8P71D5N1ByHnZCTyheAR49zRxNfO6O5a1eEyMecCSqoXCCvXieqQXrn9+YbV1eFplPqospn3NMEU
/W/1rDp25DmygyDSgWlhK6d2C20XmE+gAYbeKnCFBwnsuU/XHLbyiqUQYDz5/1rhPTAzq6HnJl0H
pEnPt8sSaPwL35zuS4460Y+hAuveuU/XHBYCD20Z5B6WFA+0D2uHB/8FsImDt36DSepAtDmnNsg5
odDbWCgMWsfGuY4OditoZB89w5vMRndbFNcCiNzbl7WevzQlkDA4uM0HLmVq3P13xGFBUy5+j5gw
g1jiowdV28QL5NGTjal1bbcd8p7i7ASsduGWCzitpsuk6lN057B4zVdxuh/cpkBhZSd9+dCFA+j0
EXUgM33CcPz/ZNu9AIx3XmCJC8DCdSqscL63y+oIDP5u3tiP9AR7xP2wG8daoHCNP/gsjO7Xun+u
PTvtIfKI+xA49KXtHcCq3z0zoDftuC+tHIB81WEsUBlLV7v8YIM0Mw1Ee19sp4j20IkWJMRCynaJ
GnEJpwJ3OyVrVLVNw+XUcuiJ9q6nshfbmuMRlo13XllV7RSDKki1pxI0+H4tUizQ32tb6OF9C+jy
Ydf+Ic5wv3OLYokOkt7vOgS62H9/s8H7hXRAVjDkl62x2LXw/PJOQIj3TKhD61qkoMCrMp+v4hI4
jfwN7UBG4x6cDuM5j6BasNggYoHsticu9uwjxlWgDiMxigtLLz23xlq8kMsQOpY1iwvzPPGBw44+
oLrzFMAd06MFjE2o2dtLyi5OGEEkkjhd28bWFlVHL+yG1dXT6GW0DlvgQba3iSw/HkoepguJjmp1
391q/EjnRWUcqaomaPPLYg1NEnlj+7uFNEXsB653lBbbXfU/aWj0obkw4+CJGXKs8NKKj5vwwQti
NXc5nx4KQj92W3l3aqH1vHrl9Qr8NLa41EXeJcwem1gOh6SihmhHNEdWuVhFO2Adpi76iPzYywLu
mHhW4lIE5y7BmCrNldc1Ar176UKjWYS4CBcgy7bCUxBCNK558twUUMDabH5hwzw8QpL9ag3sGary
YzyyVoII8Ejb1rAP6Xl1YU9TRyrEjMWX937ZPflb1lD5q8jb+7Gdkr6t/7y95qaeNOdu8dbb0t25
QWJ2H0W/BkYee0BckNjPPCoveTEd3ABNnqI5uhvOPgeGCWMiJEjC/Tzm9bLKQH90BL41DEZPsyvW
yXbiC7po/JcKiSiv6vAc69xtW34p12cyHNWfvwvzhSrV/gVvtgwiWCdyVORcwCybMOYlSy4/joxe
xsH/IJV7p6zopQzEl9urZIhhevKdF55gfYOTAkhoQFFstcPM4saywuDudgeGEKNn3l0QYZVFXliZ
ZYnfYFDLHPBLxGQFt0TRDg/FIdLGNBItCiwdTgh1X1kZqMdJhlTbeM+4tb7cHobBxnRWVaAXOrt1
Yc1LOzTlvWMt/ZzQAGLUWekuzSn4IlZfCwQF77mfTzbLQGlFYpu6LbKRfElvD8IQKENtQ284mM/q
BYdQ4NrGq2pt+yPP5+LbCu3eZPGJvN7ux7QUmut7QAyBdnlmWeuU9ZfOHfsEz4P9AVbF1Lrm7pMg
/oKHLjANKJL4yzjFHlNHKRnDFOlpeNTNbKpsfX7xAZ17wNHcWlSMjHyZxysuN2DN8PJKHtQ/GEai
13bjCi9IGGL7rRgOW68dBcjjA9C29AgwbrBavTLXCcCIOy6YKgp5h/t5bIfEg7xp6jvOUfG7acK0
1SBdSR3PHli2zNWdGv0u3pbpZRodGVvrqSJUP9LfGLYQMC7pulaGdGv5OcBb/KUfZHDOoPQS9aIZ
bXDTYpY4s9ynbV1ZMk9z/e22Mzj7TLxzyNIfGiRTNaDCvf06+2XJU0Z2mpTLyEeA9DLhOINTXYC/
URLIpbpkil/DtsoRWMI5QJlK4lQ0FAdDNURj/T1iJAzvfGXDsm6oqicrEP6HTXAK1queJbUbLgmU
V4+YL0ymoQWzcPR6LlrbylaJELYFJbv2RTc/T36fp7wJWXZ7hk1upIU1EYE6WRUdy2ohm4ty8Y6p
xvVoAzO0ruffB8hzuJDTZtm2OfXFBq3dxzrw5cH+a5gjPfHuoGJoA0jayqachnEgOvZ5oyGwZBWQ
u+CnLA4SV6ZR6Cd9y2LKrUMr68aSQZzMq2MQFp+if/MjPQePKncvWsrZyiQLg8+BTShYk+lRosEQ
xXReVKcdJM4pNda3j6x08cPxeQuZ/LAMfhSfMiG9UjzISzv0ByxyUPvlJxYR5z5v2JCca11zBFoU
0Rjs4cu2miJbPMtJOtTAXM61rpl/FPUkmIHSzUpEse9TkI/3XObtwV5umnxtL982v98YL1jmSq++
A6RL3LmqmO+KsTwZf/UsvN/TjbmhZLsP4KoglHwI+YZX0tvzY3AxPQ8vQJ9bjDJnmTMuXgqCwrtq
aO7H3P5rdJb8YIkNx/b/5OOLgYpiWaK0UVPShtPFEt6DBPWwbNQFt66MwJ+jXB2cqg3urGuKV9W8
TLzGmDrVuuni+IDsWs4RyM6wS+gZ+nolNq0qtI561vuOTl9pUaGqMMSLY+84ie0uR1SepnHsVvfm
tsO3re55yHdpORS88xmVk05bNAezZBrH3uub1uEPFbRfBMt8T/5GOZOEUO/wU3nelfj5Hy007E+a
mObgczM2xQwllgxmEH3nJZVP7UCHexAKyMwRDj+ZFPI0X28K1keQ1ACXfN7nCR364m5FhXkiKts+
OWmaw5cWjSAov1pZo8QnoKcpLmvyJ/SW7sIQxcUd747AEabl0Y6Ojh9UgQUq8GzmYz7+Arm24A9V
0fv1falYkKxzZ+EaDADIyVBga9PHiVOPrm3TNBz5fehBhhge2QT8YzAVf9+ONgaL1sESdcjXcagW
KyODs/xZEaf9zOhivZxrnf7boluQifYouokyq5ijBONpU7co+oN6nr2Vd06q7r5Qb/zFC2ux2V6D
1l35RQ4LKIjmClKJar4brfXPmpT1ldRHzFCGuKwXsmMr9KaZdhHOooJdVuaVF8eeh7uZW13S8fWo
bM/UjxZjkM0PQAfshqkPICnj98wCvI1dBu8gyW/YIXVdcxdSN4qhljHl7rM1P6EQvA8+3V5uU9Na
XCntkhWOQNMCNJBe5loiDuoj1J+pcc0ZRhT05P3ohCkpvtnLden+9PKT363HkKUaAoej6dD/ai8f
pu7OPnkecbWg4ZK+bFkURBkpwvFSh24Etl53iSuQ5B9EQIML6wXp3QZjcUsSZVM1kzSsyZbgBfmo
CtPUuubCuF4tSxg5UTZHHc4447hGcR1t/ettkzFYu16NPjKnpHW3hukYjFm4lNdmFkm/1Ze8P1Lb
NBiOXobeVpGKatC9pKg7yyYUVbk+6LGhfnF7BKYJ2rt9E4WsefIby5vDtK+CZOQ/FDI8t1s2bDj/
aNS/abmmXdW6Eh/OqB37DQ5OtkIWCbJFpRMrmx50Y5ofzWu5sFsL9JRh6okracck6os4dI5uQ+8r
zfuRXngOQj2EhXBvXn2p18eB84yV9IvP/wavN+ROMl5Zac1Z6jdHL10mo9L8WbrYK1WvwjTqVWLX
20PvlQkk0x+L7SgamVZd9+vJBwYwRxekonil+7yQI10Qw8frNefdFPmtPWC+muE1UAC2RUmz0++w
9LZVmdrXHLqLoFoTOvhyimTNFJAHwmnSLmNcbM1B2sZgUXrludz8fFMLuuhWVOh7LIXHXQvhHaj+
GfxC1xcXdlDzqsAMcc95qMs1CTaSEKd/7tf60kGR/fZEGZbY1hy7kXbQD/sSL2xLw+U7uCvOeZxe
d+4BU14PbML8OM/dTpzPY6/5fe6rNW9uuq5y1gBt984Qt8ibCHkw7aZV1byKUmA4WYOWB/mlmn6p
5gOtP9/+aFPTmjc14ajyaUDTIkDZd/RKoi9q+Xm77feXkepV34PvTJuz7p+9fIPSX7yUU3K75fft
kOol3wBWDjvaA57a/U9tP6KyvIcaNfHXC+g7Dvp431upXvONWmzlShtGuPUN6rzvqPsXCUGh5Lzc
HsP7Mw863H/vXs1kEWkTjMGZUS5jfV6aD6I5xbTpU10hRAEDEql+QOOhSNb+R7f+ffurTWu6//5m
Z6SO3AJGcSjJPSkexFq6V0/0/K/brZvmRHOhogvA6VtjzlX1swR6dgla6Fkd1B+YGnf//elF2KPK
s8aE07UJYi8K73uyPoDw/cDcTe1rXsptbLiSYs5b8q2lD7U9prZ/RD1talzzU9cGH7tN4UvQx0xF
+XNrMjm52alp1zFnG1jqwd8F4TlQTf+BLMT/8mDYgRf513PtaxsfyWUx5lEPV7Iug+NlpFmBPzp6
WDKYpA4vq1qHopAb8+52jxa5uMtft7/a1K7moD4P3YrkaLdbh89j63zyiXMw4aam91V+40XeiMc2
WaLpyo6eRRclg3eKh8sHdvjfTY+qnlQEWpjU8197PN4Fw2WK3IOYuH/ff+/9VAeSRZNafVrsC+m9
TiWJqxJFi0f8k6bGNf/0JnDtNUEX4kj6yOsNbPSPeIg4+HLTjGvOmYPbMhhWOH/kVK95befxIObf
tw3F9OGab05eUOAQjw8ny5coyu+W/BlasJdTjevYsZ5A068p0LgXymu5vpbyYWMkO9e45pioiOsJ
DxocWfYLGqpStiidw4N4a5hyHTMm1BgUHkXjkJlFzVQOxfEjl99d8B071GFi44iS3GVC04X3WtRB
vEGbcCAvtHPS2xOzT8B7HexL/cZB57oUE6TmsKSW/VwGyKDhPtMufR8jUzzGQSv/IPYpcXaf6ogx
nuMVpnFklIV2BVaFei5imhN1jSAzcGD+kWE82saqtrqdRVthLfoLoQDh1lMaRD+l+L22dizGJTmi
bzA4g44bWwqwkVWbhL3O3f2MGhVebHU2E8e93l4aw9mPaJ48eD3zhqAI04B8rOhyH8yf5uFHU4Pp
dbq73YVpDJpDh35FiggSgOlQ3Afb6+y9NPXRDdlgWTpALFxG4keoUU+b1Xqg1mtrdXHZ/lHmKrXH
RMpTwG6qo8NKOhblXKEbJX6Thsa7cxe4L1dHW4HBBXU8GB75cLwUYZBWqk17O/qwrepebOFL13Tf
bi+DIYDoiLAOCITRsUSUVbxcPkLVYPw0LUdENoY1/k8ddr91Ifge9zeFqZ1SMJ0FEFRbHbqkTlQc
qQGYZmkf2ps4gkfQ1nJXQTPG1+GaL2FxF6zcje3K2i74gubT7akyWZXm32QubUJqj2Z5F/6SW7Rc
C1epRJEqc6Yqj32bzY+D5xxc0A0+qOPDik01xA8Wmi1NdceL4E86bz94PVwhVvMhkii4uD0s0yJp
vi6LMIfgdUMy1Ok1CWpq+pRAlyheFQ6rt7swGZnm61M7q6WtS5JFKHh48Enk31dtWRzEXUPr/0GJ
dVKgdhh6gDZZ7Q8BK5fpriuj6AhzYpggHRjWe/lcdtwLU6sfkwIczhBfu5bySH3Z9Pn7+r8x39Du
BycipZ+5YT9d7KqJHtrNEn+dmnodTpWXvYzcggYZmJa9+QHM/hvykV6+iAMzNX3+PmtvPr+xlxDY
e8jGNu42phz/PZLeDr/f/nyDz+kQKXcQYgGHQJCBmfi6sh950zzmJEh3zQYvD58UCHZv92Qah+bd
PKSNNYVDkPHJ4qnPoyEjtf33uca1Y7cTtMswuJGf+Sxfogutp3p5xs24DA9ykoYYqGMLJzw+zqXr
+dlQkHs7rP4E0d3VqZyPnrUdjMHUhe7EFJIlhbD8jLqMsjtbTf3TCs2Cl811vY8h71v/4Ghg6EkH
eU1FuBT9htlqHKjRtZCXaqA8OG3FS7H/c3tJTJ3sFvfGbtdWydaHcGXWTSg0sqcvbCafCsjfCZRE
HvRhsCm91Jq77oKnE9eHUmmgPuWQe3ny+ILnjdtDMDW/D+3NEBp7dkZK0LxbsuEPyez+R9DP0evt
1k0TpDl25YAjDtkzPwsnCQ0cBxwhbt9aRRJ6dEwElfh7rqd9fG/GMUZgYKp4X33BwfYZEh4P4Fbm
cVU3T7bvHNwfDbupXn89UMagZrxUX6gUv1jVPjhq+IKExosDOJATgLnq9lhM/bj/HgsFfmYoUZz1
ZQrUnZt/tgdcZbDkV2ccPsl+PMhWm5Ze27RtiSPbFDZu1lUe6i97z44tkB8c3Cr3JX7nZqZjwICG
hdCGCsaXzd+WrxvOzVlhldUzLlHlQSLPMAAdB1Y1S98FPh1fJF6v7lbL5UkZHlbbG1ZBB4DNvSJ5
MdZuRtc8gu3av0EMnk2TKlNAC7NjoQ3DTOnQr3G0R6fJnfElmnblQ/D/J2s583tvgizibYsyzZTm
5b4HwdeWlMuLiJDSU4o60BwrpnPbnq4UwuxuHop5xgACcDUgEdLGEXUPdm9DCNELtBvUAXIbZB+Z
Pa3fwOZ1NxfqczT396I8+/3atu1WkHb3xzB6adocck41i0sOyZNzU68588i3hbUOUy+tZfOkmmQP
fr5DTjKT7Wg+zKDWAdnVbngR7sSyplZ1QoDvvHjrYQ7HZDvanp2T0FnseRpefOtpYn+Ro8eydxeW
Uncf0puI7fQoyVNLI5+aavhQ232UOHNrpyjKWhMKYtH0xPyjm31Yb7opN3vIwU5PH61VfJ+d3I15
iL7ONa5ZDiNrw31fySdX+EGaz0gLRKXPzngtPl0znXIZ3M5hgj4Gw7YmY0DrIoaavH9QrPKu7aB5
zXZsAn7yhhTe0+CSAFghMa4AM3uFI/OsiOpOHe3N71oQOtIsaGyj3K7WrngSUkkU3zBRtbg/APt2
xscoXrX+vcbuQrE7tnPxREhZtikFRsNKbW85lUNB+9o5r66ZzxynJY/RMNkpUFZB6o3WD+5G7FmQ
+WA7M6yHDvSp3FxO9TyTxzpsm9RfoXnF8rZNczDUHkzUu3saBqLtAy0bix5UGuVTVPZ4WuvU12hU
7Q/Jpzlt2uYCYa/8iMbKsOq6+oQtWuDLg6V8ai0kHKJG8h81V/zgeGGIHjryp3W9VvHJLp9qj9uZ
tQx5Ar01kqAKhceKr9WBD5oWRfNw5fCtYY0ij64vfJRqD/LKiAf0dznlByBN00Rpbj7iyAI6W6d+
ipBR/jL7lvg4qaNyFFPjmpMvhIFJD+nXR+7ky6tfbaS5cygL6MHV/Z/l/M85DyalOTfYWwfbXiLx
NLatRQmAmGETAiy/RfPXnpBi9HCrh4zhVzF7fPxbQuPI/jlAsn1JoEM/uV+gveZTP84tO6Q/c4i3
u+7dtPSb8wmkjLjkXm+HasNC6qChgOVuSa3OfrTo8Pdit/yLNfo/yFhsJzvQgkQkpUK1Weg8LtJy
npRbzlewRTgvsrT4OUvRUUPRWiNLVfTu41p5w31vBd0vKt3+YAAGU9FBQxtQ2bUz1+OTZ4O1VnSr
9SPYUMB4EHv2eXjHUHSwUAfBXjr6pHyyLOUEeD9hFWVjvArmtbGwa6Z+R2spl/+5gWf7WzwXZbfS
7PbqG8KFjifCm7Y1WG45Pc2j3cbNRPlfbRt99gbCX0BWXdyd60aLFt7QeF4I7a6ntkD5XaicKqbh
Nt53svuJzB87d+zQUe/lGAKSCA7Rx3krium+I3YbdHGAiqT6qGrdZAxa3LC2vkNSrmePXhCuSYMK
tpeK7VzstyfK1LwWNfxm7hdqWdEj2PVVmM1Im6lLNbMjtuH315vokKbVHfk0As3w5I2Uj6+d45fi
KlwVUpIFc03r3808urNzsO7vBxfyH5xTCLWoZVbqsSqG9utmBetTx3Lnc15W0ZfbM2Ya0b6lvznH
UmtcoPMBfQA/muxkCVyVYOue0jpvP69BIQ6CgGkke/dvukFtVWvXvZ8/t131zZr8r9Cf61PFkdE/
N4694zcdbHm1VnbDi2eV599piffHoN1iyGv7ydwPp0roKB4D/t0LA6OimCounoolHJ6c3m0ekFGu
j842+6T/N5aRSPNzLhDqvd6yX+S2fKN1VaezYP+bvM7CszAIsrztiD/g/WJjjEQ7HcxuJxivm+K5
zO1XX5J46j/kBPqGPlVD7FXk1UFqLQRvU9xN9Ihe1mRtmvtXeAuWLi/FU1OyIJ7AyAuptWFO1nYB
bMLdLreN4f0wQHRBjK61tq4IS/fFrpby01C14juJiqPCJ0PrOlwKORTee7MnnmS9WmXqunsRJVnc
8WiWTB1oWz73eOeN4KZ7bKyo/gU5DMxQzy334EJgWAQdMCUEEVu3CfE0icq6OmBjjKN1zK/j5PFs
bppzkUUn5mIROBktrxbPler9dF3aj0HOq5RQOYI9kRwVj5smS3P8AgVnxAsb+UzFUF7Hwsu/Ayyr
DuKWaa72Xt+EFREspOeU8WdsiFGS1+UjhG5A8Rzyn9VEjijlTL1oft8LatVRDr3jUk0kesC6eNt1
WUt0fPG9KgJt2ob7s98f3HJMc6Y5v7tsAxSlHP6sZmDDoDvqPJY+qtxOeR/VnJwSp+DQfrVfJt4v
v21AopxESKAADzZ502xpmzz13YpBSQdrglNRYjP53cVL8WPdVj/GInSS26Mw7Fg68ApMsSTCOYg/
41AnrhO4qzMuBj8pnLXJbnfxj7joO/Fep+4CWQjotUG0+FizJvK6dIDC+bBlAMFGK7kbIE2ItGrg
gPTv18KHerjzWeGX60M9DKTlqNYprOBKQ1mCYx/CWP08x5uoaA7ZTVquXjZtc0d+o1ZuXj+SLgi9
h6gqZfm9LGZ7eiCBhWRZzILRd1ywlrhQJmdtPdGDhwDDOukYFKfEdWu1ESdnNdN0dNpnGy9MwJqh
BN1CBfc5c9ORKMNUQ2g2kO0LJFTruGFA4RGIRb3eXiODq/wHhOIMLELRf/Pi+qp5gkAXzSrHP0oR
v395IToKhdXLoJTl00cRFTWv09WKhuDe8+pZ/o2askD8XIKSQydvA0MZWYHSb9R8xDu7p7Hesz7t
6Cd9jypog5bPnWpeXajkSZslqzWpB78cf5SefSXTuMQ1G46O5yaf2i3lTTSdvYKE1prz58a2vuXD
ylOwBpIkAuHegUuZeth/f9ODDIc6LOdoTymv0JKHxnjKrKG44tF2OtgSTNOmbQn+NPhL1a4lngOd
v8Maz4Eo44qnuZtjnwdesk/cGM4QXrCCU/BVULxpG8Qc2aHKW2Y9+f1YvviL56hYkemobMjgqTpo
z5WBn0eC8+c1hMgas8gnuQvDsQpcvuU+wtu+ZFocbWOYxQaKCEfkTzPU26ofUFqV6kNUcNCKJUvH
mTp63Da4lS6pQrHuWxjw6nk/R0/c+ci4qjPpTJ+HJXoFFrWKo/2X28MynNp1SF+H2ue53ALrqdml
vkDfGiRVgPW3C2qDAwEm0bfr79t9mcKRZnyy2DziFVv7QoNBfJ4QnZDkYPZy7sKp04rJHWzsgQDh
BTVS6t71BvDwtUOBSoyenTUDHT0moTffCOTSH8nqlX5SKR9CSnYlSrETyhenSEMpnpP+HQpmBtLN
qAwxVbJB9rmBePv9UAf5wfHWtBLaKcR1Byll2fYvQPTS+5D6o0zayYV44+2VNliVDh3jAaoygSxa
HtXm0nSjE00CL1iTaYJ4YDX5P2ts/AchzeCYOowMUFeGOvqge6mi2rrsvi9ib+HF/eIr8uft8Zj6
2Mf5JjJDXLmBPrSXP4FvmOVfnYhRUNmXtUtxaEFZzqniQUp0VBnzSJTDcPuXHMhLEOnYXpe0RTXw
c+dCnaVrRXJxKl254cy2BnEnIqB2azUkuLkfKY6YpkpzcjcQM05O0fQChjEXkoGM/ZLj6j30AkH6
wLwM5htoO0o+LSLoQWT8UtFtTRuirMdWVtbBmcxkvO6/F9tGYfa48iF8WKKZSpnChOcusXrUs9cQ
yuUBuyd5FW5D2vWh3fx128T+4Z1550TjaINahJ8PeBQsHuqwHpe/QNo8bVcKlsHty+IgUxt3yg6J
G1uE95GKOyYKlSfj0s7+78ofXVLGBess/7OqnFm9ghkYMmLSslGAH8/1CmmutNg6J5T3Em9BdlJC
saukCdQ36fp53Tzhf+z7OXdrOOhgQXpRtHVVhiBhAenvB0fVjvvHHEilsi3sF6v+OVnr1AZ/NisT
XTKxAQ8ddYtkopOCFcGffrhFODU/tqnlxZzkTtgrcAXVoTqV+Cf6I0so3Qb8bk742bWwW14gyDFf
kdlwjzRhDecK/XHECrAFrmPVP4KFpgzruMaLsA8QgUsjGXfj6vA+8WwvqD7dNgDD0UyHGuZWKZYF
SpifN2sR03Jx5rUc57gsCIFuQLRaLOpS18IGOt2BtYQGedJu20I+BjjQhdW5WdXVXqpZUrbxEufq
xRdIb0/kDnGKp7fHaJhTHYHYhMs2riGVzzmc7LK65EKVWB8KnN2VOipJMfivzjaXhz2z2NJgCJVy
E1714trg8TDh9vo3NEUvNbGOEJWGNdOBiD6px7ZpcQuBQHSY7PC3qcFRo5E4PO1duSuqHRdos0MN
+e/bU2iIfToLXeN1XS632XpkFM/s942jACvyOgI+odsdGAK4TkRXgzpo9Nc1eFLWrJJGAstxkQxa
YHE7eeoIY2laJG2bGNQ6zv/H2ZftyI0zzT6RAIqiKOpWtXS7y3Z5bS83gr+ZsUTtG0VRT39CMzhA
D6dZ+lE3hl0GSHFJMpkZGdHPLH8bpqWEOioZBKz5SUxxqM7xXITkL70akS9nthFm7d0cr/NKoFzJ
OmXh24ZZOZjxLYgB22g6llDtCfOzJwOBAoS6VMFTPkSFD/AiybQq36OCulAFIsy9rL6HEYW2j7+M
TRbf57Xa6jLEr1bpp6p7m/uoxEuKOZ8e6oEvIUSWO/Fwe03/BjO8crnYKjPzmCE22ugY5NQzAmiP
keC9+gyllo59b4F4nNoDz1dWIX7DJsW7ZKpA/g3RWgJfWr2hZuHpZ2B7l/CxNivpB4DGu678vpRN
Ca0CgO19cVpNK6ChePuTHdvQhmXkgi2LQdXHRVcgcr1QzvM4GYE77D8XcxndJTyFu2nr/oVnN8W+
CKosjS+sj+cD6sy+imL6shY52CnJHuDAcezZwIzQR4ACLHDTxYiZ8Weqg1rKJNP12vwo8iYOTkyX
QdHveHmvd+fb0BziSVCFKzpdpezgEcfpc7pM5qyNnJKm3FWpfX2FfBubA7KOfta9VFdJZZ+Ydfwf
GFTaD3gZB5/u2QO+vQey0TOU56y4gEtVh0+FqbL/he0SrD9QyRHssYY60kngffv3HmgDo7uZDvnX
WkObk4KeNBm9qkpE5j1rDwGkuly9d5pGf8Ls38XFnqzp60e5b2+LPi9YIcdOXnrd9X0iVViZBLhz
UHDcnr/XQwm+7VLCg4wUUWn2tWYIW5be/F237EmH6+/ep3/1Oq+TvNiLw7hGY7nNoCGXEK4qmy8I
yFwE1uoUxTM53R6Ja69Z72GQhWeyMHpGPUT3PA64USkpPv0fonuur7dexG0qxtyvWfZVqbp/Kisd
HKUHNau7Pt/2JdWQdbE/9vN1jKsJrju04eDcFQ/e4t/FLwrI0bYHXhxkjDAQQWJpwVaCdCHEWUn4
3syL+Hp7BI75sWE2fB5BK9gs01W0ovtGAD+uk2Yo1J7kvKv97Sx78fkiWAqVzXP2VfJquUBHMk2y
Ruxdso4T0cbZsDGYwU9dqCtJ+5E+00UvzVufivQbhYKGOOO/ECe6PVOuvrYRvhhJBsGUoAjM+lV4
LdmIC9uE+pM8SoVQyBTcJ46GBbc8GeWhGJcwpq9akN9tWRdJwPgeiNdhbzaaRkQ0rHkt9HVp8+XR
m5FmlYZN32K2W0vg6sIyaZ3jjFig4fS1Bzn0UU6MXnBNffbN6O94Pa4eLJseqzgnKH5YvgillU7K
kvrmsQbo/8eU0pzu5CP/piT7r2+FlKC14D1kvMYOSHzDAp4dVBxkBqR0o0qT0tAOrHHDqMuHzlvk
8sCGeiVP7VKVKIbzuhYcw2XWAaiUZjw/3d6Br9sSsZE3wmc5uHK1uvZdmB1kFTcPwNnvsUi/fqkQ
m1sojSG5LrMx/UKDtodgdvhUkoYlGi8c3aWoDZ++5D2UoW+P5fU1JDbT0BhG0m9qD2Mxa/TYTyRc
EpVO4mu3qGmPYcA1pK3zFyabqmUOwgBDkn1cHRAY/SDlR0xehJgu5BJNWSqUAeXR8b4xWSdECvmZ
VHlkuKbe0pyk2aJwyhvfBHo3z/P6IURsME5aBy33UG50KUGbjeRB/pMM6AGr6SdFh2qa2yNx7TTr
zueBpxa2lOpK65Ak4yirpNsut/tat06IsVRr6Tf58oRDOzy0RVl9CPG034H6u6bIOh1MBDR/L+C+
jkrlD6OHgiaap9Oh9Rf6MU93K9ccc2Qjbky/9J6u2/lazsWQtH1NjnOwuwKOUdgieESChtsXxHsi
vMnOWcpBJNLkDxkkrhCxyocdM3RYiA276T1o/op+Xp703LGkXfUZNUiPAofpYTu0w3D8n1fu5Ykc
Nm+Db3hDVR6HBrf12DQHPWlyYqhjTDyIge6M5/XwA7Fl8VoPuMfAz9VVx0UEqqv0z7iNqhNADcEB
rPtlEhO554W7lsgyd2MmM7FqxAZgUg8+SFx9ZIsoUkfAww4qCrsGos1lwHcCia4NZzkGRilodpXc
v5KJBw8giKi+TfI+cU0BcZ5/n5UyK7x56gW5Ik6AnFcB9fa22wtuuabKtvh18L2ApvNVxc2AeNqE
JMWM82Rz9qPO22OYc20wy/TTdYrr1Qz+FfqR3pse1DKibfqj9lGqd/vocgzEBuBkvgCy2qT+lflr
ejQlQT5/e0mKZgkv8dLvycy6nA8bhWN6aZpoaiACy8OfEpN1MP6oznr9IuP2LRRWH3oy0UeKkpBD
6bG33uQlU3GnEwqejn/vhr5sKgAJKbmmS/UJRUD9ecj86nR7El+PrhKbKWlcyVCswgcZaN8+8AoS
wBpoEjkGUWLirE60n/4op/m8/yJ3hAKIrbJnoj5FlwLTmfkPWRy/48y/yml8U8bhWz7WxUHMwYWp
+eNsUHl2e5yuzWIdEGrMCGSqQu/JFHOY1HM9HLRATmuKapWERPK7IrvEBmKYSDMzl9DDUm0UJQx4
XLrN5T4w1zUQ62wo+cK136KDlEKlGf2th7KIxTnKmj/WtN5TTXUc3jaLkohx5UDq+/8fQRN/W0oG
Du4Kvlrk5Y8exEd+3F4ax1lqgzEgRdfQYFDkSvo5eMu5yT91I1yd263/Xe33ytPBRl/oTExdkA7R
l7Zs/bU9Ap8PRqKibVH7A1Wx/mevcL8/qrbL2u9qgPDUpzQk2vTHxigQp79BWQrU9SDoghj5ZxEt
hL0X3NBaJ9lcKvJ7xiOuKZOmQLHCcIhHms00GXLZ5iSZ6qCmd3qCdhbeLJBEhwxS+mRUa/6Q/TIh
67jOxQ4llOPEtrWxTLaEkOkohisNZPdJd92HOmzVuQSJ5+PttXCstJ16ByUow30pwyvx5uV/SI17
NMlrBDxuN+8awPb7yyfGWui5rYLuakSZXQiSyQfZd/JttEbBfc64DVnM8iEoKtRDXPnaLFlSTnqV
yZTrPaiQY4ZsrCJJQYe+NB291l04mDPTyCp8qUTb7pVyOebIhiuqJsgLP03XK/WrT1kD+NtW1w66
yT24tasDaxGyjoPfBlVIT9lMyLmGTMah5ipLIjHtoQRdk7T9/mKdEWkQCFaT9TpOtDpB5dz70YTi
TuQDsTFOfeylEmT04VWn+XLlCxG/QcFLd2zAceHa4CZRsC6ERlF43WTnVCQ+4EYPknoA5Iw0cBzw
tA9wqExK7HEVulbEcvjKJV7CpfTZtQ6X9kBX9VmRKP8QA22xk9B2pL4It509FDiKoSLy2sIzrh94
QdcKsXDI4R3BuAOea9IV8qnLCGq6NFkb8VjwgHjvxUL4TzZlXvel9Uxdfu9T3avnsUFJ6ndZ117/
Lqj1GtwZ6bAxU2ZNZ6knlr4PSJMX39bBcFCcgDxJ0j+6lU5ir1DHMeehtUW5jtaB0a7/xw3oAcQE
dIM9/h9OIlcP1gtEAKTYDahwvZLOfE0RmzyX0gQPHefky33HqeVpSDGDmy7zuytHpv8wpvPHUhJ9
AhVwu3M3u8Zg70w6MdQWkPaKYDE91RM2JMND+1BkNNiJHDrcJRtr0a5Dzaol8q/ZHHeH1qDhWvIw
YT7/nLek/Hp7rhxHkg26ICjESDWkSq+g6sneCNAQyqQq5bSzFI5R2HCLDFFnXuSGXlk0iJOICnNg
qEIHVWdDjhArbI63h+Hw+myshZx9j0dICF9ZsJYHjczzEdIlcDOKev01T515AwXTvZPQsfo2yqJn
c60h94fVb9bqDfFV8EYK3BRz2sw7G8y1LFvXL26KsgyIKtNquGrQmwaQCvAiZAqicdxZdkfIxlb7
M55MB1NV9Fo2i4cUpop+pAv7yaeQn+O+fV6ghfCUe+MeIYRrPJbRmxT4cekbeDirkW/5pPCWiZBd
+XZ7+V3NWxZfG6VB7JZ215bLK569gPUi43y7bdcWtmxdltOYmhkvPfAwlWdSkoInyNR/wsNanKIa
Yio7a+7aVtZdpJciBtMkMN29mKv2SGoo8JzGQfoQGEhVM+104xiPTQIFjtYK97ikV0NUmHCBIEA0
jA/jRNg5nNdwp0bGsSQ2GxQjcbWAvNy/tijv/q2zJSgOK5F7pYqOybI5oMZwRhAziMnVFHjCqLjm
vyYAL5MOhRI7zwrHmWJrADIVkVZ3OLtECO9mQHhRbgaxvYij7V9didj87T3mGs32+wtzTyM9eNPa
YE16vOoh0kOOIRZmhe7kjvfmWo7t9xc9MNYMHUGS68oMosC5Sq+BwR+3P9/VuGXd0K0p1FJPFFra
wQBocl5nfxZxn9c70+Nq3zJvQHyiqh+w2Jr680eQZ9Afcw4P+vbXuybfMnC2gna58ergKlPtP6Sz
L8G9TYs4OnpdIPfqLV1jsKy7LgMg6MM4fpI5Kf5XVoPxk0r0e5Lgjs1qi+4RPWH/5CHeXw3u8R7q
1vUBXEvQ90OpHwX7Dq0ei9kbh/PtSXMMh24Xy4v9VDfNOnB4O1cUjpHvKeoh+QGgWLpXi+Rqfxvn
i/Z5XLK6Dyj8knyq3xOwHxTnHHjDPVyP4xS0pfdor2tS0S74J43AuvKLEIv+ur1gVqDs73PibMqu
dkJtyVjlwZVCXrFOgHBeKIgWC/+vODP0MSzBZf3lvgXZJvLFhGkjwAXLpuJb1qTBoYe24CGN8r00
hcNG/q7zfNE69YyOQAOL01yy8ReYQeq/TIViwbwqhx0zdO1g28i9HuHAdGyufePx7lJPLViDQB1k
0r+kMksjklTmARTLxnUO9tgCXNvMsn0RzCvoTYl/LTc2J2ijgcYu9IT4fXtRXNNmGT0duM56XQT/
xDxLgefUnMnHXNb9fXZoM3mlDTjISlAVfdsQv+WlRUY8OKi8gIDkXUOw8YJqbibwzsy4BSfUGunS
yx4pdNuTqe/vI4EhNlYQmgRrFVY+bj+kKbSO37UgXXzDovRH5wOecHscjpW24YLjnPN8Jnq9CmQQ
40MaoKolidvG7PF0OPavDRSkikYNohUo0t88El2MwdvNpWY1kq1+iGTVpOd551xx7CsbHNhC3QoM
WGa9EuoHRyP4P/FtVe1R3TmORxscWI9+3jeKYrYC6ENsoRfja3rehBaqGXyP962JZfJ1XgJLW3rY
W5Eyb9Kcr2CSbMECvbN3XWtuWXefdmnWluF6beM8fi9Nqz5PPRfH+77eMu7WAy3YoMrim4lT/VDK
KO3OVZ/6e6p6jq+3cYF9m+eVJgvOJlo06qvqRARQSwXhXvX9rhHYsEAKNe42gufwLUNA6akH4riD
V0vaP24379hENixQQS03onm8XoNg4ae1X35pgrJrhlfzQ7jcm2a0abjGAtmjYaj8q6mh+nluGZ+H
d4s3Am51exyuhdis8MXlNzZ+AWLmbvoGYxMXzunwsWD3An5spi3pDyvizOH4baxrEM4xRBMo5IIO
1dTdd1rYYEAJ+b6Ywe28StOliRrFB71m/UMU8W5nhhznkY0IpHPFMqp68dR2Y3fq++YHrfPhFIi9
nerqwLJkuZRClFE6fEvB53lMW5TuLEWzJcPuux6IZcw6H9JUiE59Q/i6kodWzqg7oS2JP9zeQ68O
APRaW1T9xR4ySkbFHJDhm6I+fUTQ4K1o2urtYthftzt4NaKDDiyHXIui13Qe0QGCRW9Yi1rL93qu
wvwL1YhyH+vQkOirANde85APZC+Q9HrNDPrdrsMXA0tzbx6qBurylKHY9ZxywP+ufS7BW/hAQP0y
9KhV0V4K8NdQ8DE4T5Gv2C/Bar0A0A4uRNC11lEw7UncumZ6O41efBDt9EI81Oh8a0fBdYIK6eqT
mYP0Z7f26h6vC4Pe+n7RhxCkmkrtk2sJtZU8QRa+UIeG+nvE6a+eOGh/+/1F+3qphn6O5vkbW9vx
A2+RCHmzpJBr2wnOvOqroP3g3+0bVIHmQ0/kT0ULmT+11Ww6/hR6WTiOSU7rkb7105BCdjItagmJ
9dt71DUs675XKF+iTDL1bRwE+P5JOrATND6mPZy4a+mtU4LzBh9dD1gWRH1L3YxnLyW/sTn3NMtc
A7BOCel7NQJbrP+V1ar6NA1e8zXF7bPjDjk+3wYDyrgTyNgv0zfOhBRn40dpeeKNR567MSI7OA/H
0tuYQKbMBBGJtP7Wb/jSGRHHs8o3AvVSntshFYls1Z6a2avTBTCMtR6gS87ylGX+uSyKLoFM8/ow
F2V5jxGidWsxppJV2VhX67lZ5h+oGPzGx8+39+mrjgvHiv7bPHw11BDdCBtozbft9x7ai/4yb6we
X+q83jFBVx/Wed2rCSgelNGdiyE7IJ193rhWYma+gS/rnjsNw7COZhEX2ocqwnpu0+yBiODjlIen
2zP06lZF09uoXhxQpJ4g0plxc46zrxX0QAvyFMkdWRXHrrHrMWhnihUotDZP2qbtH3itzcnXe7vm
1XsSX771+uLLQfhZ1vOm7irAXZ8V0adUQjNimD5DyfMaKPZUdHvBBdcSW6dsFGchjXxMUiDLNOlr
/Uav/inX8ami4e/bC+GaLOtI5aChG9CiOZdTK/8oin4A4VXddTunhat5y4KztitC+EYEXvX6KwvB
/btOwR5N06tHEZbCMuB4qMJQmMicp7L0j7XHik+mGH9M5agRagfxOe2GPX7T1wcS2P4XQtSp16Pk
45zi1CZJ3XpCPqGWfdoLiL5uEYHtfwFQn1diLv2zFJn/1NICJYJDJiFzEtQ7x5JrDJY9l2EdQKUH
4BQxGS8hWwXw3Oq7SvQ4VIL/bRhw24DiTlfM0NylJ7rK5VfAm/D5nn0a2B4TiEQMoHGAgSUc7ug7
AUjoiS7RXQkUfPw2ZS+sWq5NHYfphtshICnqu7QBQBPlDHO6u1tdC2xZs8m9pTOoqjqXbPlqAv6l
H6fPTa8/3jdBtiGzVOV9MJIz7QX9wPncm0MzT2O041y4No9lyYrXBszEI+40PmrdP41pSdM30DGP
9qT6XD1Y5szNEi1jS7GBQP13NONcvVn5fbUMUDuy7mRUvwC4qGa03kdfRlz9539srM+axJ+LPRis
YxC2e6SLtqs7kAiey5L8QrHEnzEYve9bArtOQoMcZBkmbFIQr5QoJYGzFYGuZqd1x/60CyNGocHW
VddovUICIPPLL1kOh2voxB5Bh2tutp5fGNnae3nNkY8+rx2qkOeq8k4DaO5Otw3A9f1bry9a78t6
UCnn65lo3PpUIJnLqBhPuenuEi3EHrJMWAKiLYc2I2dJY/KGFcv4KwTTcX64PQLX/FgmDCpzKIEh
e3ChsYmf23aY+8Qfg70Qgqt5y4JTH8UuXVHFl1HFPp7bEH75vzTvmn/LfEEM0PdhXkQX5muuniCy
pJpzoShZzpOPkP8O5M4xCrv4QfFSAi4P0Q5FOqrONGqRUwe34R4HsGMYds2DAiqb0aAQlxKJ7nSO
qsM/lQes73Y8d1cP1jVMpjlOTdnjpG7hqIgmk4d+Ag4/qId7u7Du4t6jCsQ6ELLJSJZD3AHFhiGC
aaeVARlwe7NuTf0HXc4Du5gBmLW1AYqpe8Qz80tddE+yHP43r+yyFHuutmupt99fWDTYgvIqXUp9
qcuCfmY8KjZF4F0Ylqt5y5rB8RSRppbiIodmPrIq/ARGUf5we3pci2zZMu2HAry0JDinVftsakHe
UKXeL42M7sFMYP4ta9YLr/u6YfqShohoikoOCcVeOt3+fNfqWsZcelIv/uIHZ8W6J+7hLO39+sg6
8W4qUT1/uxPHHNkFCqQFyUeTCdw4vECVWlqHz8M80PdNgZLf21041tiGrY+9rqZYquDMSPfh7+u4
13vRic1zeMUCbMg6isrB/FTp+WIKpT4LLyMXtYgz2V45xOfyDTDs4t2GMgfN/p+3x+NYF24Ztq5M
18LFoGexMTfKWtET6xZy1gPqMsOoiPa4jFwTt63ZC9vjEyTIvEoEZ122f5QM0kjDBI6c26NwNb79
/qJxAQ2vaQrz5ULytRw+jVEETpkkKINuTwvd1YNl2xLcTDng18uFzQqoXUD7+HqozC7w27V1LfMe
wwq6cqVeH8a6bc9bhEfQvD13+MvtKXJ1YJk32dRtdJhGl3JpM5CZwUFlpu2PsdftBaFdXVg2TuNx
mIKoDc4kV/0jjYsyqUwE56w2O4kjxyrYqHMFabYyLYm+MOFhaVG9E5NL5VdD8/uuWfpPYRCZAXpE
0dxZBSg6G1O8FkTZt5ctOL3jbzhmyS4Oyljo+/XSB7itQbbBZ+DNjed/y3Ebne4bhGXTNAdLPxnx
MskEM9MRKBw4ZgilpzzxIT/k3edd2vScbRcVKynh2DDeqB9pPfdv/LFYft03CMukTdovQ4Ez49KL
7i2IHulHM0DxbK12+cZdC2GZdBsholMPIrqkBf85zigEBfi/TED7e1+8LQhto2aKs2HAaUqY/ihr
OAVtPp+jSn/Mlz11TZdJWHYtdRGjyhnqiBtw/lGvo3eJVlCh3F6F1yNigQ36972pjPHowQh4NyRL
R0cQjXF6bMYgO3qiiQ85/LadfesYig39Z5xQBozmcpGyXIoDIIT9fAzhNi/37Vgb/J/OZTMgU6Yv
pRzC7iBAoHUp0sovd9p37Cgb9M/AdDiHZfaPq9/i7n7nr+HPeO32gEmuGbIsG1qPfkSQ/zqvjP7K
xAo0IgnTD7fX2vX12+8vLlFQHuPxHyFcIkz9FpQf5lTGwXLyRFfd2YNl01k8eSKLInKG8g4e03LR
R0QOPwMTc5dCAQ9swkTot6eM8oydlQl/1iGoSIsZqPj7JsgyZw61O1OtLLoAZhqLAyNZWyXZWoCt
Z1DrFO7c1K5Ftiy6XxcRzmLdIpM4Ag9ccv8IRj65s0ldzVu3tOkVR2Av0qD3a+Mw0XTq5TGeJ/R3
e5ocHdh4fiS+asmgyPswzrGcTnXjtfUfcUcCvu70sG33Vxzl/0D55x4swNLg5K6m8Fg2/K1Z+YdR
eiLxij0WLtcwrFd1ioB0PA8LpgXltdVhBIt2kvN0D53nsDYbzF8uHoJh5RZ/7jswmZsR4IM6K3Hg
tYDm3V4JVx+WRWdsKRATSzWkL+HNIF1fHccINchev8uv5FqKbfZeHBrtZAxIxivzYCZQDwzVp7FV
h7YPLmJfas41DOuiVlk2cWBt5gt44KNjNoFZo6VghwR6/N49a5k2VBK8kgH7cclqXv3YFHvmxAs9
dpeGMQ8Cy6Zb6CBU8FOjS08XGSYGnNnyuirS7+UoHRd1YFk1ydTECCoqLmqsxqQ1OPRUkLePPQdo
uQgAtu+ImL/f3levpywDG9vfFsIrIIFDLsAuBp9EN80HFeCUIinVp0yhAKn1wG4Q+ADX3e7RsQVs
dH+baggomwGvF1Q/fSAKtXuZ6ufDmDfDXg2lw+CpZfAozzN+wTzUEueiggytSo8gOIgeb4/AsUA2
vr/066idiphfSM/ar6io+swLNJ5t73oTtzLJ510SJ9dsWXaPuuilj+GnXcjiDeVXUBTF/DEdfRQQ
44AU417Nk2vGLONHWQItSTfzSzZ2RWKAb3kIs2hPscfVumX2IP+AIr3w+MWU/CclwAMN9S7HsGuK
LIMnS5AvWrT8ooOJnfDWHpKSgg54BivBzp51fb9l8xrKzxXq18iFRluGV4U1KxJou+/RJLvat0ye
LauP2kXDLxLvr0TGtfdmCLI7PSkbx0+9tc5X39eXtpFL+Gnpw7p6L6ap7XdQFY4VsHH8gBBDWXhQ
4TlNw+qSFe38qKEn8S6E5MN94QIbx88R00xJVvEL9WjPk74kRh4LX4j7Au//gfDnKjOotScXDra0
xxp8ExCYlgrKmLnge0FNxzLbMH7F2wjHrOSX1oD0rexwXkTzroqTq/Xt9xf3tylAsZSPI7+Mmuq/
KEoCAPpJY3LnClg2nIZzwOvMmy8yBimebrWXULMbVHZtIcuI11kbHXdZcG7aDoR+YNM5UBP8zKZp
2fHFXT1YNixCP+dF1/AL05vgEMQbHtLtRg3qYE9/27UClhn3Da0JqJPKPFGoFB27egbI6z5GSjBB
WFlqRcMO9VdjeJELGKnSeRi/mjo3J2gzi/vOORu0b0I1o04CHBxp6T+04xrgzT7cpWKM77cuZdYP
Uw06DH0Z+VT2m+4zgK1FP1c70TjH7P8HN4bKZiXrFbM/tuETuA9XaP9Qfd9by0aOkXgJRNOx8NIH
3pjUiG+cgqjsH267FK5vt2wXoEA/7WYRXiiCeu9AzCnfipB9uq9xy3JlNZBgERkmZsOkETNWb2cU
yH+83brDrmx8frb2eqFts216ZdpDT7LsEiPPfvCX+4p5sHVs283GvG8RCb2oVv5Jy3F8WLm5i+IJ
jdtWO8QpwLEVPTNoxSeZqdpzOgQEIbLhvvgq/Q9CjIbNHE8R7KqPyq9UtBoF67Mhe2+e1z1SagPE
RsnasRry8NJ2HTmyEWVuuap+mGD6PBBUkyD7U+8co6/vVGpj8luQhmWzJOxCaciqROqVBpAl6pg8
3d5Prg625+mLa6yGUIRKa7peaqbhZVGqI+8p8CD2epetURsu1gsWTAvg4RdI9kUj7hofioMVSn12
DMI1AMuWSzaaqsgIQexTxl+4CdSfcCJQF3h7fl63N2rj61FBIkMgS8hlHUc/SbP6U9tPaUKbZYeb
wPX91lXcl94gTDf5F1XHIO7P8QaEoO+uEK2recuW+6Zigob+Ck+rUf0x6wCWPXb5HO5B3V0d2PZs
gnIqQBV22egIDCi2DtN4H5sCB6rq37tTBjys2jHF5oFJ/cNCOtbz/NGPK++u45raMLE2z+JhAgsQ
Agzj2qFQKPfNw8zzwL/Pwv6DFUunoIy82b+IEbH5FgHopAnufI5RGyvGJpxDYMdjFzWDiCVdvOqt
H/RV8n94TjpMQGy/vzgi+kxA17Xy0UWeth9SUFk8EA8p1ibK7uKqwjpbRtwK0JF1dUnPRnpQX00Q
y1zosYQoovyeQ6tM3rsY1uXM84azPpyXi4AATva+5kCyJrjtmngnwvN6WI/avLkCHC+0yyXiYWn2
U4YdPzGhl59TNyDW3ZTl79vH0uuBJCossxZmIX3AkCATQXpAARZUX0DIVLL549+JMkpWCBaGOybi
2gCWifPKr+MyjNhl9EV3gOZj9lzOkAxdK5J9vT0exyliY8l4PjFU7/tAYk2LOde5TE9FIXdycY7v
t4FkGdE8DTrPXDJwpZ9KiLAc48KYo39v5pjaBLn1AiixWWJ2AawLEmTxUh54BBrZRQO2dt8UWTe1
gnBv5qlovWSBbj8aeH9/hNOdEARo3P3byCmDEg4wmutFN5AKFZCdu7Rz+mNAmeHO97tWwbJxKjLp
93Lxz5nBi9CAXPrwNzanWvA2vG+KLOtO8wCeti7WS1+3LHrbCsHVx6n1oBt4XwfWZU3WqavJoPwz
FH2uzAvYGTi7cefJ7zg6bByZDI1PaSX0g2EzdEQMMcfegCRYFlAnDOp0T5PNZWuWOdcV0omTIP45
jQx8SjgE5uDHZvjr9hw51tnGkqHStgalYYx1Bks92WCOM5b+4O0irxzfbyPJuFfnZPWxyizw9LEE
//B1A2o83/f5m9P/8rabRhZ3FbYpAOTjOSVVf56z9ReAonfxaXEomv27BwmSDO7FzD9jhU3SR0Zc
5r5cd2zAcTPYcu0GgO5hznR6YaP/GzQcf0H3+Zcq1Ps063QyghBngv5dct9kWTZdh2AAZPlqLp0P
zdFjrNe8MQmLVB8B36Aiby+W57ANmxA1420d142/barsZ7qJwPKq5acqmz8v4GbZiWm45s4y75EB
bwyUdHpp2fydlH9kDbJBiLceecrP/ghbhPbSHq5v21D/ycVCG87aaHE3RblIy+YZbAFv61a/L9vq
srL4ndT9u7bjO9HiV60F3Vi7rTcxx6nlrc8o6GgvBADYB9TH7QW7XYOwro2uS3WdNRV5zoYGIjEL
ORX98jHi+ePf0hoynHaeea+eKhiGtdPSYZgB8GPrc8wggYRM+cbvpdaDp5u7BBXQhXV7tHWpedhP
6zOT8/ohnUbvTefhOXmHqaB1a2/FoVd2UdSsz0OYxceVjOlJFXMPvAU1x9tduJbacgr7WFepMQZL
PafZkfJKnusw1DsHy6smiAFY1wYYcumoK7I++yX71A8mSxQD46DWfwZr/fP2CByrbOdOwCtQ+E2n
1uc0zvxTk3J9UD5Ky2iqq51hOCbJzp6IBfyLtPVAjGnC6V0h+++k0+Xj7e93NW7ZNMp2QGbY+cuz
CVFQ0DL1UWbDm9ttO0zNzpmUQ+wzoqX4MU3Np5KbB+yxnzpWZ6C3f4f9fE9qBohKy6JJjDe8p0rx
A+iZK9yCK5SFPq7jLnO2YxvZhEd9b1KRBV70I5r5aeNj7FgBRqrmYc32GEBcM2UZMptyKM5Kkj2v
iMhR+bEbm6dqlqdVeUkGte3b6+EaiGXQKm3w7lrn7JkRpJe2kYDK8iPAhFdEH3f2k2sklkVnddur
YUEfgWG/ty5wbrzJivCNT9RpO2VvD+XVew9rbpm2Gns+ZnEY/AA13BWaIggwH7ed1WJZ5vVLJ9od
F9dhH3ZSpR9lWIQlD36kmh9Z3HzY37eO5bCTKYjfC2RzMQYW62Ojo0cPBBh0CY8Burk9Ta4utlV6
4RpCwpcDRAjKyrVsn7CvTDgkeBof/OD77Q4cx5+dU1miFsJEafX/SPuyHblxptknEkBJFEXeSrX1
6t7s7p4bwfZnk6J2kVqf/o/yufFoWi2gzgwwMIyBWCSTyWRmZETylY3iqkYI4EKipNfiMg+yLKqA
DB0gP47+rPMS4ffnZtwFPbsDDm+Xsy0NqbU9Pv/9X6vU5YPOykH67yk4SqcK4ppOsClQdU78fRA0
LQmQPOLXRZE147v22IMAusynxZGy4ErP7EqJh8aWcdGGl+RmA3dZbEGP3tirhhbvXt0reg11HVs+
a6E3ca9rFrU43wD49UoI1b47ZQ153RhkpeN8LBraAhYyV+4A6gToeyT61+cGtrZ8i4MukwQkls3U
vg8iiXM44NZJ92UxRWPa7xR8CooB4CXbMoWP/cp/JBNRAG4DaGDU7wKO5LxTGSytmsZoKPtDCfeF
loGLXNh/xBCl27GUjrx+rzCb8+xg3+XQ75CJOYxuEbuS7T5fw4998n+FEf166BMe1u8DGx7P2vYM
lB++yHcF/YFc5Ua2ZG2Us8X8dYoMcSStG1K/W2OvWlj1XKeHc9dXaElM+mnjAbe2Q4vbXlgFPWo6
1e8TcsbnoSasVdYnsRXtVZ52h8S5dN0WfqFqx3YAI131LqCAo+RXL2+vZJrEuvypp62b7GMD/48g
Ih6GxCYir94T6LoNXnVMJor+5moH/tboPB8On6Exv89tYW35FjHA0IzUDdqieje2iFK/3BWNFw84
QyQrov+foIaIhavoQNwZughtvpXEO8kwPYRjf9Wqfjcqd2+ci4idAiIWHiJHlYvmQGm/NXlgv6sU
LNxRU9Fyi4T0Y49HlhUd47bKtFWm3zPcQYbQa+mUD9bt70WxFSh/fIuSZUWnQwUzhYyAek+8No24
qo7GE99S4W5s+p9Q9b+XEFlWdAg+C/4o47yBKG2mZdR7koJpzmqWdtWuLT05NiAXnyv2BFdRlzfQ
X9KiiD3P7RwRsaoJmvxUdbLL77RjkuGNqqmwV2PF+i32gxX/sUyoI9uaCOFl9VvqVzfnE5emwJWi
knY+cl69xee9ct6WqfVC8b6YUWF/a4BIOB8ACdeUmv6+4DJKiBvX8L/gorrMyy/T7FnphhPjXfHN
S+yPwg8P5wvFNHQ/ue6rlF+pN23UDD6OYv4jSieMJkky+OmbyI14MUOhXio2V0+f+42VU7DMttfg
z2Kl6NQbqJLVLhvr+QDl8JOX0XmHKuRFBHoBCRcut+m5SAGzU28lEFJzhIVqneu+cEwWtxMopDbS
ZitrtaxBYiK+ccLSe2OipvWprdwAd9WMpuWrz5drxZiXFchKtI12VUDeujRNijKCBvo0tBEdRw3l
y6BlZVT4aMcQ8RjKotlIRqxNa7F6SEPIup3E+Jbl0g9uqWZu8dKTed6SJVgbYPFObQI5y1L19Zun
6up7h+DhH9mP9Ovni7b29cXdBOrUfMzzwLxVdZnL3awa1xw7q4MtGO3arixupAEZMhASGvvmgDcP
iNfYZXQPAteroPBuStYfPp/Hmjtf3Egz+ofnEN3ob35Spt13bxjD5JH7nGT/2DFk8vmiYZaqiaN0
Z0rclr9mobjrdH5QYfg+qGbDhFd2I1zshqwIUkKq4a/aeKN5T0SBBhablK5z0eOULKtHXUUpiNzS
8HWqzZ0MHYT48jTONNJs2LColWhnqZIYzpUeSmA6X12G8n+TM4LWmDaJKOIpkGZD9r5DVrCpC3/3
+Z6sLNqylISy0cw6Jwle+94O9wryI685G/sy+vzzK5a1LCRVEEKjfau811CaoT1Sg1W9EW5v5r1i
YLvYMOC1WZzPz1+hvPQcFMHQgbgfsvHRAxFCJDj+8/kcVm6SZTFJtmYO0Fai99JCrBkbUbXdW0/D
6zYRGxnBtSHOy/fX7++8EdUqktnXpEidV9erZOIfxkpPwRz1CH7J8JAJ4mwt19pw52X8aziQyASM
9kTvs7bnDwk0RuMkSd3rxqLhW5bU/33Zyi28b8WElzRFr/aZyV9MU/VR6lXXydjczeN4EW95gAbf
f0/GS4FN89Sg9smIWBQa4Tzuh/Ln5zNYM6yFA4YAaEv0xPSe99PXtMOLJ/egdfj5x9e2YeF2R3dq
mnaE1ea92RlEcIRKNF6BrU74758PsfL7l6QEkJFifhWk+SuiIPZdD6l6tVQBZnfZ589u7C9DgrN1
Zj512WvYob31UOZ8BrVv4sut8GpliZaEBJ3j1iI1OnutrHxtRvU/psnRn+m1v/meXXFRS7nSBrTY
mvpMv2YyG+7oXFOBts2ATlEPNEV42V4vCQl6FKPsNLL8AMHYR0+RB5B27DN3vOaoJG/sxtpiLY61
Yf4EpF1XHETRVKfCz+3vvu7SowFrahPxiTfPl227/+9tL+axdCse5Ic684coaPgAZgKyJeK8tiGL
Az2C85jqMskPo2yDHwGik24/uAN9oVTn+nDZFBYH24ARnRVIKR3mygLZXaXjcR7GLQj52rFbnGxX
hyWb6hI74bdpfjLaqDc6MGs3sqYrceGSjaCWEDLhoAk/oKmxjUr0Jh1VSfMrNsp0F5ZmQv5quKjN
ISBLZoIQpIEZ8j35YWr1c4DbYV+5hh4v2oclLQGhft4EQY190PQL2OtYPJab2NaVbVhqD9qukWk1
ZrCkofGuOlCyHFgntux05WFOF5d2gsbl3E89+VqCJj6qO+9PJkzIfN/VLcCBiBb88qfqthIBK8d7
KUNYzJYx0Gzlh8oVpyF3A7Tt6X2CREMvxZaW4tqkFkd7QtTs2naQr6RKTw0FLoNeN3W5U0ZGkJB7
0eRlCtwLN39x0otMKMmsdl6YJEgglujBKnZ53ZMLE6J0cco59dpG5ML5ds6dnPMm57LbNNu9N9gY
4fSGM1nxWHRx3Jt54ujh4GpPbaeiAdFHNbYq2g5DVnZlSVsAAfOOdCVzvum8vFGDG+eIBbO0i7us
27tFcUzKu6bY8i4rx2ZJYYCjLnUtvPyANCuOjKwA0tn3wTCKjftjZb2WeoRl0DVjMOEB2ITzGLs9
LQ7EZP5xCuQWH8bKYVlSGASGsdqfwvwAMe/wyuXCP5rcklMQVnXEi/rCe91fOAGRcUm1wzNkvefO
v3bD2eEnGnQsljRR76ZWkv743FWuTWlxvbs1lLymBt7MdHz4px9ne1+CHNKJeT57j7N0xBbd4cr1
4i+cQJjmczd7Rh/adtB3rVc8pQwMRA1VR6fWfhSGwdXnc/pT//4g0esvXABKSm0l+iL85iGzqZFA
dnHFS6JOwewcEWUcO7c7NP1w6jndfz7m2uwWTqEt8oJSt9WHcNYnNHcdEIeDzyQxX/CIPM463Mpi
rw20cAs1k703NTXY6qv5Oe/sGE+hr2K/aU4MUqVg12Z6d9GclqwHQecw6/gSZph1vxD1Z5GXaLR0
JCdHlG4UKvty2UCLiJ+Ng+uPoCA/BIl85kPyS7vOm+m9oz+5ZeS3+vfn46wkQpbQPQclgUogp3+g
4Zyhm2P+Bn2WqzroT7zqvxozPdr0IlKbgCzxe0k75GHbhtnB+iLxdqGrtdkDq132Gxa34lD/o2zo
BYGHzWHfit6LbZu9d1l64X6ch/zrBZaHwi0l9AsPqDHehbmTnuVd723h7x0vS6MgzR4+35C1OSx8
QtpbTUbuoCg2ZNSJ84bru8rVQxd//v2Vw7IE74WksfVgCOq8VXKcA5Mhtu331ThfzWC5i8EZe1kq
3Vsc/x6hYAd2JwzU+uk7g6jhu+GB2MKcrq3T4tCrZHBs73j6YJnp3IiDSW+MJjBXq41gY2WAJYDP
8Uu8jXDQDs6gJ8Bmp+aAwPbCn7/E7jmS9dA2tzgLUpF3H7qS1w6ZSyf6fJdXbv4l60GnUwthyh61
C+vcBzkk2gI1gE4y2WqBWFud8+X513lwpo6FIETE8vP2R5BZ/5+QKLu1OiteaYncgwoicQzYbg8B
ro4x8+6RE37wSPmrgNKjNcG+n6r5sgOxRPF5gTOg1VLpAyfJ7aiQy+7V/M1P6wP1XRINlz7BlvKF
YCtysWQpJGNV2O2gvTsf8FJ1LwJHE3dxwYuA8Zm4cORzV5TJaVbSuS9sD+zp5xa1EhUtZXNA2JDS
uYBfmjIVHkCocQpIeWp5Vu9mm23kZ1ec0xK9Z91BBmGg9YEVM7Kkwh7gWI89RS5e1uMbCcOLUPjo
jDu/AP6y3yYdMm+C1O2BO+7NOIf/BLQ/FeV4QM19wwGurNgSxjcArZ7RDIalmvYWUX2UTI6MRyr2
4xQ+f74rK+d8SY3QuJ5skDtND2jFaPe8cF2EPFV7a0XTXTiNxUm3I20rYmG2oi33gmEaIntjU3cd
zOlGdLriTJZoPmjWZwUYdfXBAKSxLzW3e5rMr58v0drHz3//106b0XN5TxJ1mMFsCNFNPZ+adPa2
gGFrn1/c16otilJOWJ46A5rfDL2MySaOf217F4c68VMR+gNMKCtVLGvzVQPYNpb1BjJgzUKXV7ST
a5UOXB2M4/9Ah/I3j3QeNPEg1B01dGjsxm20Ns7irmZ29ruQYho07O9UOX+BIAqm4b5ZM224pw89
BxVLTBGb8lBynaaHzs6g3rFgySncO8Bz9gkrcMC3UFn/T2/rPy8pjLTwHMFYSFsQN/2KNzvlYDAQ
c3q0Ven9EoEbPFeF43tfoUgxt7uqdyunRVVGp/2TK9J2uGknksqDo3X2DyvxT9wNzPDnnAUpuYbg
Jkv+geysAu1Y4eCPEsJQMqJVlbKdSMByw0IA52QXTvWunQdwo/YT63hcoGkzjDwbIBupwDQlj63H
EZkCucWa5ljYonwrodpWHzjkB9I4bG2Q7fouQx9S4Mpq2NV9KP2dhYT6/1DK5+/epN0CUjWteZsp
6qDg5/DHE3r62GMmvSmPeTXX9zm6wfPdKLqBi5igi7bdQaGsOp7JK20E/e/JuUKr6qyevSygyNlI
A6qMvOmIH5lcmMc5AxXaDw+0rM7B1V5F0VPp259lZnGVmYm7bFfxcy4Umgy+iFkdTl4kfdCe3Dcg
4zZvkA3kzpPqvTm4aV0362OqOViOq1x30w08bvllDpxmOqQDZXS8Z2E70S4OcqeeYs5mPwE59dhn
R6eXDT9BiamleNWRNJcPYd3S8Zc3tZn7CE4bGTQx9tyPNcm7WyoZ7XaiJd0hd4FoHNJqFjtsgQgf
g7pR5a7GW5ve+aDfoyc9SQ1sAVPc6vdidjL3HsBLCFDOEzAHMWsrDopGLhXkM4pscqO26iXZ5ch2
jZGPyihWTXEN3Hwepml4nKuwvCZuUvU0CqzMq9+Jl4NZKRUpXHTh6iq4Z6kThCfw9/fFkQPYZctI
+w12OfAzFxHhECqB82HqenQiDXK1eo48WfukODjtpNgXp2f8m5Ae9E/QX2xsPPkQXUelPJ1+Dm4z
PQ+TY670KM3DLIOhgefTfhVBuMzqyAG38lOJQBfFdEVbdZLglAL1O3BzoDdCB4Cfflfa79kr2EKT
5nfZo5vz15w3pIrHnABaG06pb44g3cB2QmZ16KNpArnxUdbU9Ffp4JhvDlJc5VMZBLMbV6weaL7r
hWO62waQHRbxisKArO95P5nP+iAmOoS2TTGoUkbQtKt+OKJJbymfpvG2ET1oQzKZIwtXZdwkOxg6
wvKmnP6pfT39LJkPlrKGjc0QI0ekuysCyKQ+5nNYkicyespGqAjh8GVYNBkJyKrXcVuDw+Or32UQ
i0e35PyUgyRM7SoSgmZ/mPlzOWVmPOH+Y98Lzw/uw9725OSOTkhixgf+VRoSfJunOkheIESez1EW
1vaLncI2vUa93+32pVe6/ckHnYd7M2SKu7cWYWD2NobIY++cbGyyuyJMVLenqq2mFxTcbHvvqNqV
OwAHyBtYI6nZ14Wq08hD5w95LDszdZHj9dw/BmQEu1zjOljBiVPaRoYykUapzUN1Q1VS32nSmAeT
VOJ/4Ldoxxj+vp0Oyi1a1It1/ZTMU+PEGcpZXyVUXIK4Mw4N9mEJXpgHdwq4M8Zhn4fdU5fOAyi4
p2AUbR3hNJb+kQnbcuw+dD8jNafGiW1t8DNGr4cjcYwb3Jl+rB5To4R7dFzLZATeovl/BotpI61o
SnaqsoJFrAE1zbGhyfTgonGu2RmAMcyOTcbRsT8ggxA5RSVexraz33sxDY2JGE2CEQ5PpirORisP
HrX+b6yDNWexSl8cAglKz11VNPMcUxc8H0jkMwm13lbkefY/OK82j5kh3MSspygpBLSGzngkod/Y
nHpBqv7LQAMG+ffcDGTe9+CWybN9ADkX9gXMnk3/zHMVvuMigN0BP5uOt2NXGBm3ohqShwFKRc51
N6uijG1TTGIv8gIFvTQkkBLKQuNR1KqCLLmx3ujJIzq7SHkNeBt7ddA5BoQxLhVIk0L0OZmilnbG
O1RhkY476H3XL+0skMotwPboHDUypBwesspMRNHMfTRKKmOhopLmxItMzftuX7hVgNRCouBrqUZB
f47b3gtMgctC2d84sMbsSJ6wdydkZNp7js1fOtwmr4jLq/xeUDOTxwG1pOBqGMeq3oHoSnu7uqSs
vZoK2iCScFqvO0pXdsEeKb7OOQjP1tNT2DuNvRHNrIEV4355CzrBKUFmPff5SWZNWD9SmzTuK03G
IfYAXaJRzquJRCUTo4fCAlqwvURmIVyFqkLvANBOap+oRG0xclJ/9I5oa6iaK6dtZ8AQhzwDC63J
ofCTRG4d8vQqR8ccNCKaXo4dPphCi2RSJix3hAPD9jSTYKhxpZZgOkG6B9Y1iSb8WfY6B/SzSOoG
aKcaMdO+n2f8nwmcf3WqPWDB96UJvCzuNcTKr1Od1L+hZg4gUVa3TfY1AIHNk2tl8at1LZw89J8Y
f+9GYV9HeIbmagJ2vb/K8yowfYy2H1bdjdAzMTwWpWqeqRZ58ooC8Fzuz6CMaQCWPsvkEzrREnbd
my4s9onscDu3eTrxPTg02+Ea+1+YO64EGJeUz+U+GFzzU1Up8rKRadtUxNXgarQxiXMyQqcsUEdf
Nl1Y416jTvrTlaQq9sKdq5eBNqJGoVVreU1JJpvD5y+BD6NpRG6LnCoQBwBWMoS7oVQdWE2IABwn
Y4+DgRLD50N8+BrAEOfw9K/HRiDtWHUuHhsg+5mQTq2yr35eF4+ff31tAuf4+q+vT7rBux8o2IOZ
lVHxgKLesAdpt5PhSuiLrcT92iTOw/81TKIDm2ukd9AF3b16pWx3XJGt6uraHBbPsdSD2oVGyvTg
VCQ/Cd/7DWFnZ6+LaUsPeW2ExYuscFlRQptAHUjT6VPjZ0U8IAd55ct0K/v14YMG27x4lymOevSZ
vRu64ZRcQeVUxYoO3pGd21vUWE7HCzacs+WrBlSEWoJ4nD9l05zFBqWnEzh//NipNgkEP1wtDLF4
myWM0Yw5XDw1ydxfkyCE8nY2z5Fy+y1No5Uhlo0SsnBgQ4aGT38IQDNR6giUB0Gsz3/6fKE+NFnO
lo0SrBghvMCC7LanrHvQY5fb2OmG4iJWJ3x/ca5TBy2YeuQQ5s1Bxy/nBJ1LFPxmlmyu0oc5Twyx
ONyF6ifpY9FvID4nnm3fifQnqThkbh1rHfmbjomaf85tUMm7qhTsIoJ4jHvetb9O++D3bQMJS+9a
tE54PQ1QWanFpK5sOTgbuckPH+cYYnHmCyZbMva2RNnWx00HDZS88fJdiOs99iUq7EG/pbm6ZgiL
w5+ROXEkbO0RIZrzq8rb4avXI6j93MzWLHlx7oGk7Xt4x+K2DYTWzzorSv81LRJiTkA7qHzLnP/k
6f+TZMCKLTIzmQ4LlC/n7Ma2LC1/4aE+QHdPJSxBNROZ4wdkrZXnHkqoXnoqcoFZ6L+ViLaqLwGw
5YDFgAGi0Q/cppJdjdpmw+9m0ng5xbrOq+5Ot6Kdk50A8rlhl7REc8YWP5oqlNuanOqbzEH8cARd
h3oxiWjK3eerv7a3C1dlpprUFh4XVDw9ZGIzkyK2BxwdUdXnA6xs77LTiDDr26Kw5KmjwzS+TKQp
xVEm5cj3OquCb5+PsjKNZaNRA8boLIcbf0R1rLqdXNE+lnltDpd9feGpUAWAVu9cy1uukZt87SYd
kiPxkHu6cICFnyJuB8nEdvCeihIB716yXDBACM1W3fBPge0D2192FHHH0QENoPlpZ91T6MN3hM1I
okFnYIcXOF76Ax2HUcWNyyA85WRTb44VIUhvyAp0DGNUJkBq2Zi3M/uelpNfyhiPZ/gg4JNoK4aX
ugoTlHBdIFXSLEJwQ8KHXiG1s1WNWbEktjBV0hZIAY3ucG2HFDTzcckyLXxQNtg+/Rra1As2EIor
xrQEHhMkO7ih9XTDoRFj9hCfLP1dErZb5eKViSz7rkD52wE1AgwCQGTOHUUX1r3kpn3L0ef383OL
Xbkdlu0q9eiHTiuluunDwsRZouSRAP9w7QPIvhdj18bD5PXx54OtzWfhwek84V8Ajq8pJXCMdnb9
aKyy8bqgZJOWbG2QhSPkrCEDnuPZc1M2eCQD4JBDSC7w1RCFwexdJFbBQdjw75t7nJBw0rR0rl34
Wzciuui6vREkMRvX3flIf3ASl00rFQFBeJdo5zpv/RlHyP3FGzw6wXusIoUkycYwH3eh4uJYPMwY
6dFdP1kwTVpRBTpW4FqgpyzrQvfW89JZnDIQkxAZDRBnU+CurUGGH7kdNCvZzoHOSNjGaD5L8Mge
hTfyuK5cNmW7ADkiP3/+3HJWFmMpCyj7Nun80q2fuzSQMYRevVPBwRFLuO5PQM9vsdCuGM8Sim8z
wFznNumvhcdrdtBgdRVvJRiNhz2ddV5txGQrwyyFRlnQKiGRwHtOQFGZ7goOIRKAQ6EVqLNWHT9f
sz/x90cWtLgsauO6aBpK6+tQ1ZngSF5D+vDJMPRBFkg5BSz9gY6DdDqElSoavSdU11AopJ4B0sID
w41+80jrDge0IKe93EnPNcMOD16XF5HrpMm8H5upm+xtgcfFaCMCnvj6Ya552uUnihYMnVzrpGMl
eIXShO/6HNWR74yX3tzvkcssFTvIlNfFAYnxQX7NaVe4X3NQOubJ0QmHpnwcKUQF8hjyWEED3FeP
9MvR9gXYoqqRegm/d/lQlI94Pnl9u2cmc9Nf6UzwVN/VKCcUb2BXVJbtx9oo9UNDnJw8pr7T6P/5
IQQyr0rHnInAAJhsvIeht6GD0gEIFKtb7cqmPHLbih5kpUWFkn6tStG8Jn3K/TgQPGyyOEFTuzqV
6AoHiUueVoF3Pc8deqZmwWs6oYnf70b/6Ddd2oPo26RN/U/mBQk/Npa69DUc0Y5od4OZWvdKYwEQ
sOUU98ircmRirwnROiEQCdV0urFVTfk9ayfUTWxDrHk1GddVs291ZyH7NCKl1u+MnzkeNhi1LtPE
4WihJuzK3JnvssLTiu2Koq/tI96zaTlGyHmhTT9KKodBeAU1hFJv2N/a7bgwv6pOWZUXQ/3UlH5W
xUNZ4CmQytT58bl9/+HO/sC+l+0miTEmQJq0eBI9D3t+VWS5ybx/KpZJme9KTsoB4flAmqZqQbnd
8QrDE+QjI5GZJjtCYKVFXDBlfNS/O5Bx8GtbZ7x6GAjwhGhW0iiX1dLV/h0etp06FImgyVvNnPaR
Jnk334Qol0GEqR99b8dT8AE/p+Ekva/EneR4h65MA0QLshV1oCJKQWK/S5uyK8a4Cnrp/TN1IAH9
1tEejNpDGzILFgMIb7fHbkbO/Rs9T+iZFl0wviWeomDUkJZ7qP4hxPLbK0RQTN/4Atp06FyvpoHa
vVEF6ldT1fblvBvgxK3cG+acz5CZrK0BIGCyODbl3GlkjT1im10DJz4cjA810euUy7YHuzTkrlH6
qCppI3SVj/5TUXWordSZnssdFyVo5HcQeg6qPV6ukIuMZAEaymsa1sIvrxIOdp0xggbqcG7wrFM3
uWq5dZ17sHV4HtnTgiFnuVfIHNTODaEuynMoBJkACUumwwyEB0OZ/0IsWooHqIQy/nNoJhJarKZw
RRczQhsDGq7MZ1VsQB9YVse0EUX9NURE4U47xbMwC/ZJPhSFOUFarNZxUE+s2kNdqu9MNA8BCk23
qPdkVf3g2hZClBEuvXCry+APtugj+1w8hz05sXqkQ3Bt0qQKvgwBCITbGB05IzlmidNCaMGILuUz
PG+BHwjl+HryTox7AwfzdtCM9X5K3dJ5C5R16DGEQhrtnzZOz0p4cb6a/so8nI1x1laRa9uDFvta
i2Fib7B+VVx1c+9qHumJUJbGg53w6o5KjqdtvvdLm2/xYK04CHb++79+gmt8yEM7Z/WeOmliw8Fx
DGOrSLMR2qx9f7H+jmIZEckw30AgJQnjxHM0CIPdy2B4iJy8f//+1KceTavMeYTM7DAcpnKyBZbQ
FOXpoj0KFgvkaUcBU5tVT6lG1ENClPkzT9xlM8QhiN+ZOKGVE7ut+0Wkm7qIZyjFR1a7mNWYs0oa
P1e3SvTm3vOaop2izOlkeFYMBT3ayXE8mqS7dqgNUkcoUHsjiwtHFFJdlswIFjG8cDqQjKalvi18
o+wtKo/jmci76S5CrHCws/9764ROR1HAzd9oqCawX7kF1cR7LU1SfmtNwIA55WmPprCYgUey/P75
dq7Y47KhzTr9IIH24DdzO/Kz8ErpoL0J/CAbYLG17y8ieZOPZpiZa57xOuC7zkXfUey4bNhiKfoD
tP/ANJZ9bLhigtJTKXusrMlJcNepELDKHQu8SVZ7wBFooE4E1UPHj2Vfg44/HgC3eyJFMxRBlPno
ovSgp1oVNkXPAxorp10ZJqbPIuD66+mI/Ekf/sj7YKz7KME1hz42XbbkbcT1qIBOCxQoNA64qaA1
EnmmQDmLC0cMXTTTEZKwWRIa94qWnk73Cuqb5BqFjty9zyczh1ug1ZVk8bLjzuu6OixL7T2yjCOY
6BJwUpGIM6JROufe3KXXjGQO9a4cgwwT2PcQaQ37z41o5SX0n4a8MC+5BIj8mYWOjYdeg2srLOTe
ZUiG115XboyzZkwL38OmxgYoNbfPwEfgvla1uHVE7W1gTddmsXDNXOI20U7K7pmsnQOYl18Si+sw
QyNpVHvlt8vWauHKEkDgddoSdt/4YxUnATiXM8+QPSAQV8jElvHnw3z4mgvwMvy3M2loTmeI+XgQ
UUhrkMrgGdf50o/E5Fe7z4f4cDcwxCKxaJB6zQCkhQz44Gg3nnSJwLJOM8ouuSsxwCJY54OcAupC
ZzzLyPciQ79+0FwmJImPL2KNrs0gI8bOv97q5JQlJZ6UnbOxyWurvzBU6o9UQZjGP3jTVO4LPpKv
swIYK5y9La7fD5Nk+P0La8UN1xqHFWAN18hysDl/Ao/0FeSbbpktb2i31VH94anAOAt7ndE9A5W+
lB6M8p7msdhNVXOXKHKU8OefG9Laai1uVhaEjGUt9Q+8Q+vrTL7UXbmbna3q9drnF/cq1corHUa8
w1BO4haau4Dm8aR6CQYUnT+fwcpRWLaGNAXSYLOAZAKgl97jNCTT7yCd6o3IY2Wrl60h6VwTVTMX
WE9p7lLDD5Wsd2mhn6a5jfyObgyzNonFeYZiNsBdvuMfKNgfouqPzgpocS47zEuKZ16ifaYzjB6y
WjnfpSdaGfW0qfeX7cB58/+K2xvwII+hwI8vBHvhZYqrFrjWjZh35QwsO0KgyD3RgLj0ELrzF9pl
L01SXvMaQKTg/zg7r93IkazdPhGBoA/eMp28VCqZkm6IklQV9N4//Vns/6aHp1MJJAYY9AjTzMxg
xI5tPmOeFzHWXBAutrkw0d/dM5GzQAibeRNfWbFbuNs6zpLynHTM9takkMFujTnoZgvAWvTFXZT5
eXZKmvrYKq2OsaQtZ6tw+L9tKkRxEKLfV6bzYM7DeZFiTQcpdL0tBor1vdWo+M6Ab/lSydpgGNfT
7/5+Jx35GWsiiFENpPYZpy1xhx9J/tk4+WH5FehFnvcS1jwQK3KqWXaDtZdphiJuAb07TIOTNf6R
c7ymgESgvrySye/eiasbLG++7PlU8nIklK5FnB10TsHcEUrBL74V4I53MkL/2BvH9Lw3vGZ+WKjC
uLShrX0wlTdOrR8gPV43/SmRxWNrs/z9X2FiniutL2zL2tPsRsTedpkdkNCfSLqOBOq1grPq8yYb
IoMXG4WHLixvYBS5fublN0uU7tv6lJLpsT26upS7EFlrd+IYK117DvIFKOxmAUrHeHLVqm7PC6pr
s8wuMNyuDUxzH9nma1aGX/Tkfnx/yo69iNWlHJhMcoHGcykLTKUsC+APENZT6mf//SLkmpLR6lmU
DGNl7SsvekMmeRF+Z9pwy+yq85NRP0FT+u/XINf4QWeE9THSTtsnaXYYU/ePKdR7G4Rf9BE/vl+n
Y79kdSkrh4TaWH4J+dCNifMQTdcvKazHMnO28Zk5kvSWX/ivc5FB4+jhe9j7oXaYo1cjzYbUUds6
NcOzNpNcm2WO4YjYD1jnPSOIeRd06itzk1Pc3P8OTNJbnWsjKBhQxLUF7c29AxrzBVtlj4Dj0/dv
4b93K5oV/7s8g+hbIH6EjWJAZ6RDHmkzalRu3z/92DtenWZhh7oxaynvOBVvdtQsu9VBZh5oenHv
YeL3/cccW6PV/VySFHmuR3SKQ4Z8QJT9ghQGJOfrWc9fo/rgUHS6MNHPE23W+kVQyANe7repi83U
959w5DWsQX3GOORSugQNwbTOn1r6i6XI3857+OqkdVGs62kzO3vRoTinQsaJtfXnvGevjtec5GoQ
ekmXyBYfgW78GWgJnbh0jrzWNVyPaUMQQe6xSNtpVvXFq1Glyrfz4hR1/EiUW4P1kqpG2Mri4Mqq
+50xZjSi/o5R010fnoL4HHuxq/OFMEA/NMVIXkf2sg0s+wmVJffEvj/2/VfHq4uMoWDeau1bAQ1I
TPtZD6KFEbVPkdP4/gUfOcJreF6gtdwsRW3v4aP5DrI6UpYJotjVpae5D3Pf/fr+c44t1OraHIBt
9Q2z/701Je5WVn277d1TD9fNf4SA/r9uqi3X4N8qiTLLbgJF7NEM9zPTMyfZ4o0kmcXFU/rgiEx7
lCIDXxHQY5gQ/J5m1x/adnzXOyGeW7cy+N+0t+OdYY5947MSc7vvmM+1e0Ol2R6mBO+4xOessRjt
bAa77P6KHHFS3NU062XKm+IGfgQUhiFceq4lgMQKdYQfyQz+DhE0ynhUFZmgpbq5TXqDh7gSoW6Q
9fYDqDDh19roJb4juu6m8BLxC9BIcTFkaXFpOLFVwceyh+d66R3Kyiq/cn6xtk2AuKOkXzix+UMZ
uI/uSXgDc2vZqq8+Gy/v1B9pAKrcqCxSeMENcZRum6SFJ4OpQVKCfeu7Qw0l4nE28/IpM0R2W+G5
dxXl+XjNWE3/wKu4faIBnMBrTDLTx9UjhoUW06UzVA+lLnELRqJw8Cy0BsrJCtEdhwuxNdyw8EXJ
dJfOZxv/6tKu+6mMzNsDTkzkxkmXKXISzXPkN7qnQXgyeihro9PfqbhV866q03b0nQxp93tZW6yv
NiE2vUnsZHxSQB0/w0T2GsSRoKholsfRZmpIb16sWQ+Z0maD81vmHn7L9JGDd2ZLdXLLDDi9pu3U
2zs1sLQb1VrmFRr/5lUkQmOb2br1i9mzUe3xjm2eJtMDD5Dmc91eZRBELyOzpv/uJeq6MEoIlE4b
QexrggbPJJU1dNhV08j0kf9foPnO4GTBtWM38YUW91PtC2giL4XC0+swYVoU0UQaM2uja1Nuv9Sw
Gw2kSVXLujppvq2sDA8ND90+bj9VVz+DlOac3xRyxtRAd61nSysN2x/0sbwtpk4eIr1xld8CYoDQ
U9nejywuKHnQjOUt5TCAYhr8ejA9RlMxPE4dX2yq3GhG8JwJ4q0saNhsjDGC/mnUXZf5wk0bYyei
SX0V2AVfJq4R3E+yDbN9WvOfTRn1Se5jQAb+xtBm02dVYaXFRWdsRTu2+mXeN0i0JLMVfyLVTyPF
aEq+JPJ0+m9hBdaz4miiIY5l0FXqePF4MUom3LTNTdPcdWw+Zyd6FNkvIeVG5q6pteEepSkIT4Ep
U2AeuRtfeN1k/apqe7xo7Fp9STd2ykeDHsuj4cYDdudp2onPorI02HJjA713QoPrbyVN/rFSrtrI
EqGDRmd3ZbOl3YauXvyZmqJ7n4M6vQGOKg+DY/L9a/AeB/Rda/hxcQttL/JC+xo7PPbrXIITb83M
+pIVt9xUW/J6ymW9ZQpWBBtVtcOziuv0Qane+WgTJ1JXOh4Jh04Bf9sOVZuam74Y6GQFU0omnczj
NPte48m/2lyl3dZCnTX7AVWZt2PyL10X0WDACw4j+GNGfwkfK7+0ZiwzaewCppRhGByGgCQHYis2
l5HeZz+zZrD9SCYB3fawa52rsmhS/SGqkR2aEasgDERbO1F1dFeCNKiuVVV0f7OYAfAmMUc73AKE
6ZRvtqq/15N2irYqgOVx2aFwp/bO4CHjrKYMDllQOclV5LSsllnEXr8FM0DmO6Px8lhVwpk2kZ23
L8puoSfEMnnuwR3kHyWiCpPvMhKVBxca48VYzDJawHV6NW8Qa4lvzQGvztCAm4ycEUa6wWaa0ugP
qDko2Z5XPHSV5j1kHOxHGdqsYqIt22+I++RvUBBihTBDtQ9UkPI12UuY1hv6B8zR+DASJi+Cyi22
wqhM9cK9bMYHOeDXvs1cQwtuA+La02wue6YM6tz0Q5yf58taZP14sOJaNLdMAvJwi8acUW3Duo4r
nCdQyXnRulyMf5JoMO+HaWjtvZFj9nZQvezvJEzkJ5rYlePDlmvvTVDz0SYa0nhhHct8gnrL5hC2
rnmbzEiMn/BueiSTW6NB49NsvBuvsPpLLBLa905EIMPwT623nq0aww+gGL/m0WyXuwF+d7WhFalp
z5EXN9292eqQfAv62tBDsrq+ySq79bYOLvLDLX5F9m1KCHieknl667j3Dm7kOhsLTj9MynJMH+CQ
GwB9rOZRs3vYo0kuwqdEWTBgh6h6c+La+cHVheXVpGutX89qfIJea0e+42ai3yaaCdd8tIo5uRvU
XMAwlV0ssEFLcSCsCEbB8lHgifJPy9G4PV3cyZ0NREybLzJJ857Wmpb5hlloj9guBuISP4ShTfxA
y6t0jwE4GgJFaXITFg3OJLeOQgA8g/gpMIHUJLE0QuQh0U1amQac3AZsZJ0W6A4U4WujbCQWLyyv
nqI3ckxd+WmGwu1lJ/vSfSzdElJvorDmFkHK1jdCu+LUuE3ynFuVcZeEWfoQe7P13DHH1nZ5FOrj
x8Qc43qoB0QJIFGW3QCiu2qzN8Xu0Z8rHQtovxgr5w99+/qPFnCygZXIL7kwTX0z6codqUtm+Yrq
6BqzkZpXZvTh1jK0/s4x0Df0wcIiOdBUJcNUq+hgCRtuItttoHrtcYo7u7quk8l5b2wt+mX02Lft
cF3ovhxvyn95YVx5GNYm2BO7tFkmfJwc4xrOs/aGJTLHMYN3W1/LsubLO0Zf3ICt675KEE3GxhZl
jBE3zUOxCZCNvUYsIrsvCqSmN4U2GXDWpQUTouJa0zesO9P2ygjMx2EeuYwciLg2SXbj/J76ovvp
Nuy5SWWoHEB0jS817rbLobCa37bdkZAMgYy3aBWIdlPOttw6ZdZ529AF5V96VSrQEGBQSlUAeaGo
C25PbL+4qpUnzMs2srKfll6D6rOiztHUll6DhmJDppw/Q0AQIYUMmtvM8czHabKKv5MiWDAb1UbU
kEanuQaf3R2miIvIH0yFHOrsxjPezq3hvIswrMprCxek1B86xCU26AQEbuXXBkQWoAaRW4UJIFBu
MH/sQGP5hJAkvyUkySbFPikHAKdFsP5j30sJ5LcQ5FW7NV1QnT76TMl41wNPS3ctX3HG3DR3UOfQ
o+pqGOv+B0JXs9gyxzcaSOlO85LMvVX6BQEcNnoEkRkuE55qngfWq+iFtQc7FbzbyZzdzVaU3jCf
Bc+UOUgFxEJD/FqZcRNtnMqptAvkMgAIOmOHfEJP9xviNqu6UMIXdF8uESTb1YaHxm7uIj0yYjD/
5qbl9ApoGp0DFQPiU1yOCG0EsarTLSoUQFZbQ7vOvMIbr1FKlNrGGSdS8IoBxD1QCuJkQsaZ7Dro
0aytcrjcwvHa6MwJc4c8/cI61nhomgHrSXy8bgCOIGFfxGW4IYjGt7JO0wdPG8xm54m5Mrc9mefD
AGXZ8s20IYCjaTqNm9ycincVOV648eqEzKdHrA1qBCoZ0he1xWK4aVziPlVp6g3XmkI7IE+oLHRE
e/Xchnr46MRB8gPJlbjbVOZMD11Qw8yboLRUD64K84DBdspyg8p78Nso++7NCar0txRFeVcFHVeo
qgSBpUmHsdi3k5G+kozPv6upyt0NVkgkih0X+ZURCJtvIjSoVI5YNpLU6qy6lyOefX5vV6iLJ2H0
EKulkEmqhqug0HuZbyxzmeKgV5zaF/nkgiqcHLDFqEfr43uFHPZvK4eVZgdZtU8qbfxtWLb3lUXS
2aMhH+0rGZIbh3PxDD0Ourk7gX9EXuUtCt3kB8Wy2sQdHJZGGWDi+kIqxBA6R2wsbWateRoJ+uS1
nJAkG1+iNFP3Rd6PHxQ0Zkd9llBSZJYWvCpH138bPQ6NF45JBgySOI7IapqSyX5HW4cfg43fZ9jw
VYuynS7jZBAkomXM3Tr1/ZWyi2EPg7R9lSP8qK6kDEwaeIOwMasLvYqzO2mr+KdK22La1hSwWMAT
gwaUTradU/LO8l5ddoEucXVq7Vs3GnidUzX2V3gkF4gUJvk2gj/uC2sIttGYz4YfYjp0XZtDMG5R
+dBfQvqXPpXDcBsOxhxtapM5C7jR8qmc9f5SGgS8Zaq9dWTLv96YAkwPXUnjbtIWjz2ZV84DuG+i
zCDK+RDAgRx2Xd40d3LoRnRSF3bCFv+8ctOBdf2BhACH3i7n7FbIjkUvVCoukrwaX4Isdi4rr7a3
U6msx1nz+tsqaYubyiiqK7KWZBP16fyjlmBfO3Q53vVaBIegM1jtwKWDEIGo21Zd3r2KJTcKdKoq
5Qj30Srz5NMB4OdhSK5Xl7beO1dFVeRXtSimV4N3ejvA/boGexDcd44V79oFckprKN6qMs+RXmiQ
G4hUh7rPQK4ddSW+mU4TzOnOElP6hnmqEW+BhrXGFi31aFNUaXtVATW6pWPMdusmGEd+lhMfCpui
NnGK8cVDHYMGspmyfmOyBGgTSUa671m3z5LYOegC5U8fFBvHMXKEr5PvP6gqkD6TJJonQsjLyVQY
j2FcPfFraceBlZTSoawyhvRiao3+V+VW3RfK1Q0puMqCXVKyx6yJa2crhVveBsyzHyrpvGPr0TFf
SAN10RVFRhk9uuY9pzP2fMOgZsnKrPkBeT694UY2b5zJ7i9bjs/P3lKEZyZqobmNShvONf6ikaz9
TLPNZsv9oHX2gXJJaP6EeVchUC8QkfmUhJNWXYgwFtFFrldO/g60PogOCuJwgoBTObjuJeUv1YbT
tta4laMSvxKGFJdNIBZhINuIPwzR5FxpYF8fWz0Qo49yy80kaq+hQ4mox5JnjSYSdZMmf4qprTWK
5Yq70ALONmQ+rQyLEDEH6Ws2mmP6txv0pNmiqEN9txRDsW90VVhcWPiYNVdmDrdm44l6tLZx6DUB
rW7Ji6pyR1lXQQGtaGPUjR78CUrkmw5IP4QOrDrHrS/MOY8LuDdQYq5UotC/hceoOJpZtFdJj768
BVJv2jaN6MKfCZkoZWmaqyT6iTxLGKHlMwSe9rfJe3xLIktP2KMthQcyGUNkvtgaIcDKBXcj5Sh4
Ixh7LFMwhbHzkBktqReht7OvLEIXCi3CtIdtYmvGD6tIXOe3OWqUzRuWn5zLKKiLrucINaIHsgvP
dbhA9eK57xOFK6mDTM6V4RiuftkUOgmNTHLc7/LJGLRb+Bw1/Sqg5d6hNkTtXgxSb90rC4Ev+YyE
1RIrQ2UAu8+Wct9JudpVMLICwUhGvA/YFalP8B5YOz2j9Axcd3B3U+kl+WsCLru89WQ9PIp8Sc5F
rkrjsAS66gLg6aChUDglajtMyfQzmk3SfsewwJA76OCkPMtMo4NFzlKDEQGIuM1BoFPY5mH6OLWk
OG9G6s7yIavt/Dd0E44DsmTcu1HYxfAJnBaZoUQRPu8yKxvTy1HPEREbW8e4RWco7V85Tlm4yxrh
IOPslqTBU4MKix95SDkcEJN3HqaynwOfbKN9CdA6IWMR2VJvREUe7JBMRjQHM6UBdTEyz1KNAfI+
g3FhMbts4IIk/fCu81Z6kLx18WmgYqP/RkdksK6tzAzxswlMdJYN7XLuKfEum8ECEjOhfEP7Tw/F
pUOta/i0rTWS/lYeCkPizhoAG/zqstYtdiqThI2gbxw8M02D9LSt6QL4xdzK3PE7R6abAUY0yVEv
mrumi8sXq23oT0mbwCy7eigep0jIp8Ar5SaiwD6IIBIXgK+dyyQe4JUgYUinKAicusdpJlX3eqCl
4S4ec/XVaJVdQD0ZR+ldVXM/bbtFsJEqgxMoE3yP/L6bkHjohXdjeyUnb9k34WXQmnbCWUxafTfM
REMux5mmA4Y/7ZOqi/lrEIZ6ca2h3WqN3d2YCKYgyhrpP2IxVOVVl4/NHchp+y5wOngVU6+Pagud
LgPMP9ORlCaCElbO3RaMBB0/SOw22aQu9jthrJbWgHSyOr7uSL3Tg9QFUbQZ6RtSp2S3iZeMnt9h
9BftGpDZlw1RO9pnjEUfqHXtu74y5aVyi0/CBtWALrWC6qtuaqTUYp1qzNGCbY1rYeAzbOCXBR0n
37BG+zYSMS0GvZI7MYrxHfmi+Hcw0k/1ZtjGsyjgw8QuUgyLPJoiOFbOTWeI4jOca3Gjj7k2X5j0
qj9lKSmdXHLXNO2nvWe5kb6vOyvlFMAigXOkUcxeW1MXHqLOWCDXqK87w6gfpFfMD1YR0oAKEMCZ
Nk0q618ia61dlYYOeuYRbXCUb5uGjqlrP1vwca8mFCdBAxj9FabRtHolUiTX7UQDQFZpf4H0CRnI
UCfNfqSrccElXt61VezZmCe02jWCSkCyRjelRlPEg6e85B17dDd3RKP+R0Aodw5hW7HpUoU7QRFz
KWulGzIlA4PbSLpP/jArszpMWeh9GcHsPcga4SFrsChpHbqPdZ3Fv4LZ0d+7MqfAp51Pncz9N13R
rwBfo6aahgcGn9TkVtAMe+zE3DflJRPDgJY8gXrkpXRy2Dgxyl+aT6Ix3HPG1b1WlOVTJCOFqBWy
FX4ukHn40JXyjI1JtvLcenZzi7FH8CpBHGycIRUBiadggBBYQX4I2n7emJmB2Fmz9NeTqDCLTdea
hN/O1CzfEm3oj0AIfrj2lOQbUFN2yV2myLRRUw5q0vhEC3aV47GnK08H1YvkvfHewDh57aRbq42h
MQX3x4aqzUqG8ODaRZZtoSXp0u8NWt+7ZIoFIohMUUu6Xo3d70e6mJusmxMDaal0KHa2m8TTTTbG
tbapmQ3UW1FqOuYBgxx/gsF260s8rYbkKeFsa5cwiCjxAnD/L4MNq+gF1oSXvEVaru0TvURNbkyT
7K5JlfOgAUvaDilcwk1rTu19pAq50RAAWV5Tknzi4MNW7YxpF04Rvh6hRw3RdFGy77o5L/3I1uWz
0Q7OgNoaOQlwfw9RvNgswx/EyqLdzePciV3QGsV0EZDPzVzjdU+8NWcq6WRXGpNrP9kNPMRLLvmo
u8xb6GNLd3oMCBq99dzmCUJvkPBpNcRGyXdlwEMnBn9TYnvuWeb94kf43AQWOXXlymxX44ZHzdzy
Xwqam9plNfU3J2lpHzkTDGM113P8t0lnHea+HKiEaczpzW/Ztc1v4anuesLs+a0xSi7brJyol+0y
7l670W6oeNruC0GY8TMKgvSugTq2HUcSRhJ2kfALNAG7jEYS/Pxio02Mxe5DobXmDW3J6K4qjCUK
aWN8wI8j3+iCf0qKrHmop4Gd6OrOeyB17npsvrwvuMoUR/Q2b4d4SSlMK3tGgLBYtL86ec2+HTaB
HEOkGZUx/c1T+g0beq2MY7h5incCPnlNZXfpEz7ZLBnVlvZY1Dm9u3pomDXZBVq+qB/ALZi6jk5L
EZTlroIlTH6eFKhVYCPymA95/Mu0auPOgPWoNilCmz+ROeQghvOQtz5C3U53Ecat+9aqVtDRp7eA
AP+UmtMPB3Pk5CqTtrjs7EJ/CTRbf2f4Nz8OndfsskoVCTqKLNJFntF0DKvBSWkT5i3aaWNrivbS
E2mDBh4mLe6b2S1lnFElmOZEsdFX5NGmZIWoALdGisj8haHXbn1tKRTcKm1iFIGmA5VUEhnxcDFl
JldDSUT0uxw6k680a77WvNq1tnSmNBTqbMdjZhXEf9HYVC+TsyipRSitAnEk+XqrBZcqokxGdaNc
qtiLKczii8wKELEcA/uSwZCVX1aBm913cW9me8TkoniH96vsDwxEqI7KbJnPnTXIXSuLNHM8QfYD
LJG5BfO1st+0c2SemHj/JxnElmtBEeE1ggyksfYpIou+iRkLlNwt9c4+s03XT+J+r4GmP++XrHAT
g9f0Uxab2O4MVKbMojBLeUs7l2L8+w84Mr93l7//C5uEnkHe8ertfdPqf6mDt+h8/rI6eXF6fH9k
rL5WGKEAAEWaIEbaBOMzeW256VuC3vff/wg2YK2YUSP7reKxsfdAiN6zLtkbM9ierOuV7zrT78GN
znwTKxRFE+ZpU6rQ3mdFtE2C5tVtrXPEAdhRKwzFJLoq6kfPgm4M9iNbrhjuEni6IUCQE+t0BMiy
dnnN0LfEggqQDKOybgdFLD+g/BkcvAWN9v2rOLaVVvCJomussMiEuZ9GYkjmZW8LspcZ5LXedT+/
/4wje2mtkTFFKojbkpMdzS4iH4ISwMnECYHuYw9f0Xp61EgHGpbWnvqu3SCakF9FNS2b87766ihn
grm6ro/2XqjoIhhJHMechv/3Dz/yep3VMWaRG3pHprMP6ET4hQcTptHaX2XgzCfgmMcWZ/nkfwUK
UQL+a1rL2U+el6J31ScbM4+fv//6R7bOmhhM0wNCneTrF4ZOEYqKKWKrH95k+WUbaufdCs76BMN1
TvOC8WXUBL+rgL60nZ60dzy2PKszjJxt7pQAAPYFlqpdv7zdsbLPfLsrcGHWVejlIJ79D/8iQXhl
S8+k923rJPnv2AtYnd3Ja1xDFfX/fX1JZFuQ4VFX3JRhccoE4sgeXYsnDU2GclLGPYB0P6QqjzWa
hm7eaClt7rP20Vo1pkEN1o61wl7mnw/9NG7rOvmyQKuSMoUnIumRG2etGBM0rt4EVW/ugyZ9NHJj
I93gJYC70s9PJZH8xMcc2VBrA9fEkgjsJ7CeAqvX/tjoOH4iDpqeIN0cexfL3/91mpuwD0G/LAvl
TUyr8puFdJbb/cP37+HYl1/+/q/HI1sukd5H57VBgNZHnwnIm1t/nPfw1TkOzIkqPOM0RLaXbhJ6
+1t9ufTPe7rxv1+9yVSXOjFPF834Q5VwGNzaO0V/Obbsq4MceW04d2Fj7lEo6VA7RjatAo85VifN
QY/tztVBhh48C5VO9r52hmvk9v+5h4XnbVyoSKl2Jlh4zWxHg0PhZKFBXMwAEDGGqHyKp1NPP7JM
a2/WqC5tUJWT908wXQDnmau/tsW573hNa49St6cVM8s91eAvaCQpQwjEDr7fQEdC6ZosPtFODFWk
8/A8u5mi6sZZMqGSwj4TJ/gdx9ZndXqjTHmTBEq5p0eabgHCDn4S4NfASOYULvnICV7bsqJS37m0
dXEQSJjRTDUe4dgKnJDRO7ZEqxNMZzqWEjzjPjIlPWUUE7FGRP7h4TTc9kiVZq2OMQNQ5oMWLu3o
+WgPgSxvhJY/hKb1VXrIgqvFBfKUTMKxtVqdaiIbbdam5oZReoQeQpA1+9lJnr7fT8eevjrRmCLn
upm6ksJjWsCIabDL6UPuz3r62oM1xqdWr6yR767XSb8rK8/duaF4//7pR6LR2nPVQCNs7HIJrSPL
5N6Nup/m2D2Xtbmjefaemu6J++YfX6z/gFavvVcjowiT2tb4oF6jK5dMh6HN9mWl//m/DytvBnPY
yjm+NzmIc3YerWHtx5rFFf3C1JZco4131fXMhPUpKU5c0kfevLk+5k5QzkMcQnT3GOMyFnK3peqi
7ffv5tjTl7//646WE/0creGER6L9GDTm/bo8lxaw9loN4tguQwwWMHBE60OXHRpWtvWoQhNrG+ss
cVRbrm1W7bx0itlq3b2Z5M847wyMibE+OG99VqdaKtEOnmbDOhAYaAQLjqUfzmPoAZr/38V35jae
20Y5+2h0nyKIk5t5AEhz1jdf26YWg03HPeisPRMpC/0sdDbOjt1r7YuYsVE2D+bC1AJaHtXZoa1y
5CEj48plbnbeJbqWv6Ad7gJ4Dyzg9+ZrtWTVSy+hFqgRjsbrecu03E7/OgCCEWngdRlAIABiOxLK
4WAmJ3/BkeO1lsCIzayvrGrGqaLL24fRnMcboy7iEzfosaevDm+AYiJ4vo6nV7r5imdSfd0jH3he
4FnLX4hJjKroC54uu6K9ZDQXbXEqES/fL/yRW2GteoG2pjYzTqapOXsq80e72E52ZW/yqvhAS2jw
daM8VTofW6jVKR6YdIKgwxDJV6lhbnMlvR217dP3v+RIImOsjnGaRm3YMP7i9kzlHxcY2mZMTBDN
zrujmScu0SOpzFr/ohVqnj0kCPmQPkl2BtIzTCuDO8BtCjB6W2wMGv9Wmpx3qa0VMcC8FIhMayWp
EzCqTTTNIKaatNp+v2ZH3sg/Iuz/OnZjZRrYjbWYUwfKZZ6htU0NQn4My+fzPmB1rmVfueg0OaxX
a1AbMuUEFY8N3vdP/0cO4T9SjbVbaoBj2pTWyzuP7G7HtGiTDXLf6Na1G2YPiIDe9NOtLJ1rqEnn
9d7WEhmGrrx8EuBEAQcUByYncEJM+5Q02rH9tcrGg76m4JI5T1cGoDJd++DAbLWxvNbDakEpGQfA
Nr++X75jb3+Vl0du0buo8tVfIsMazA65pSoG7OcFrrVtqlVBIEj7vv7KUQjd4Af4AZfVPHPjrg47
6KIwQ361+kLk8pclwdPFHlij79flSEm3FsagNQbW1dS1z6iNi0PcZdq16ybBRVga3qkkeVnj/9i5
a2mMtMYUrBJSwSkZ9L+aW9l+FqX7apHJcop68I2YhvSEqOiA0jJeWa8eZn1E4+IsERxggv974/Zx
gugkBJG/y/WCg1wM1iROohNpz5FrZa2fUYyQEYRtRJ8QKrcpHRW2wh0jm6dFH+L0jzj2MausPOkG
zzPBZ/3FZuty0rqfQpO30dRdLFF41tQpE5QjJ0Usf/9XnOy4s5gJ1dPHKCbFFN8j96mdM3m7azUN
DLPmaGoT67OZg73uWDs6CVAUkvDesb2zJNNtKVaHvRSTEyG9Yn+kAhj6UOefiC3EJ47jkbC11s8o
wm5GTNXQPqaS/Nzu9I3WowxsF6HP+BpwV9hvGss6c6YsVqdfjVUdZpkSn0ECO0EbftsuPZHvD/9/
v2p3rahR4O3goElrfjrtcDeUY7NpweCeOBbHHr6s37/2kZCWNCK7mD6FWYqts3xrrJLrM5++OtJR
hU+h4fXmZ4iiuN8sOGu0LU5ErGNffXWT5/E4TXiPT58zHWR3C0zf8xB8y5voLLEgdy2b0TmO5hr5
LD7lpJuXoGYRqwPWf9Zt5K51M1C1wsTU07K/OLWhKJ6C/HP18y5Sd62akcXeqCarFp8QutvfqaOX
d03oyBNyjUcaKihX/O+uGfvQmscwSP56sr210KBF7wil8QWJCGMt8tH/v7XH+rarVOWPof1e9d6Z
W2qVsjtTbgm8bJ0PheXMLotBbkQdbPjzztrqHFs1sGjV99aHVsSYNFZ5j92fOpEcHtmwa5UOAN6z
nNBs/2B63/vzjNOrqKMTdcCxh68OsoFOYNXVhfo7JWB8/WxKjVczbU+5Bxx7/Ookt56YpmCuvT8a
VBS/H+3FAzf6PGvV5eokm6Hj5RD2nI8QIrAfoDS2yapxPvFOPTbl/5/YuGuVjjmepbewxD4apisI
V7t/HP3/cXZmu3HjaqN9IgGiKGq4lWqwy1NSdhInN0JiJ6Jmah6e/qzaV/2728lBbjYaG0GVSxLF
j9+w1sJgi6y+OiONSFvnXSfbRsP8vDh/t7jfgjtMA8ph8pzlxbiqoDM03drrruME+/sLdrmp//WT
5P9df8afZePalvfzklPMsjpuAVDW83yXe+O+HMyJ1vY/vGX/O6DxgzdLvQ3MqPJ+Hl6aQn+7KPXK
etjbxj2HJITXdtr//hf9d4Trv6V4+J1Mt3muhpcQhNoJX8tyTDePPh1roovj777jzeK2lE1Cyp8X
sjl11I2XSchvzvp3m8XbrjJv1FlqRrPsBcgJMPkOKO7f/9nvLL23LWWW589qhfO2F8WD6A5D/vkv
Ppdt/rJe/rH10y2YB7pm1JexuV+259W0x/t/xQvmw9+8jhag/YumEeqshbeHP3KXu8Hx7/7uN68i
x6M3HPsAH00j58iSRcv4hyPIfz6F/NVvXkT9WnptUizdudmyGznNn7MNtpsT/Mng9J+3ks9/czpY
OgYKSb92Z8amRXknGB8dz7Kejff0+2tz+UP/9WLgCy5f/I972uLWqJah7s6e8c5W3T/PBr+6sp+N
VX/6/Ve8d43evHvSAdRUUtjtOVOEoxTrIqv0rget/+pcwG9488bpuzJHyy3a8zIQNNpOtwBV+av0
FR/+JnywgaxXMz6Mc2/CiWHe+Rs55D8ZBt67+m9eMEiPwibvZj68b9ejZYfN1er044k+RLpZwCjs
/+oWvM35BZY3oZAP2jOUj3KKN1WnC0IVx35xs9bpd7//lv9887vB20yflrYDfKEZz41V3DPceZP5
zpeqba+X1LmRjjr/3de8Wc6QGPJMGOmeJwY1wa59LecOgoe3FxVGdJpmD7//nnee27cU3NLpNXPT
+XImX8Z42xS1FW366k/irPc+/vL//2Pl9RCAliGg+TsFzsJs3OggH6cNS1tAj3//C955vN4m+lTe
DGMPkgk2Q3tje9VLVTe3TGodeMY+/f4r3vsVbxY3baDSgdq8nEcL4JSBts9UzfBXVHGeqDcrew5U
X1Rev5wR8GHcVhTN8Kv84VDyzrv1bXZPXYRgNfOeZyGs5FIKd6dPSGz6P+S937syb9Z24pmBPb5u
z7Tff06b8iUY6qMWtKn9/sq/8+f/K8UHXWIc+sQ5FyIpdwlOvzip//jp/xkwusHb5B5OyymjF0qe
6V96KidvPzFJJ1XG4C4Cj4F9VFZ/WM//GW7zVW/Ws1rXlRkCxznnSOKqShylsmI4CN8uNN8mHD8m
Wf25YX3//rq993WXxfKPdTcnWLDayZXncWLIspz2vmxvGXe5t7Mk/t8vE+Ohz8zx91/33m26PB7/
+LqWdMawTYkhQjD8Pu1nzccNT9Ff9YBx9S7f+4/PBw/hmIUK13ko/Ne5YVwMY/MFbvSnPeqd5/ht
as/tAXPVneA9tRW8p4LtOGjYAgEQjt9foXe2jbdpPdQp2hg7bxmbHqCPuad8q45NxlBgbfqTn4Z/
KHK+9z1vdnLL74ycWq5Us63o6/09IyI//FKdlPL/P77mvRv+Zt2nIEN8eqjMuex4mw+jbWLmR/70
Rvzvu/Gv3F6WTCCQGdtlXU4L428J1sSizg6b6P7q5O76b0m59IdKxnnwrlFX+THVw7DT0x+7dv97
S/LDN4t99ZScwEKMZ/CyVw7v8nCeH4FsPZf1n9rB/vsGgLb5vysiKddB4OZqzla4FadUVN2NXYHG
+P3T+t6nv1nPSamSYZNyPDuj+qn6ISs+jluzFh9+//H//ZD+K8mXyKwJTDbW52YKry4B89gWB4/K
w6USCNJs+cPPeO8+/Gvfrqs1b7fhTDPntmAe3MS3AqcbPBmdB099Geqn3/+i9y6Y839vR48KTDPJ
sZ3B3KlIrGUQd6v+uyjKD98s6lUlFqS4ujlTIJ/jzNvsTzYd/1GXZX/Knby35N4s6LzC6ITsvj4L
eSHXLBRNEqdMANukf8rYv3M33ib66CCbOqm6+tzN24OX9D8yX+3ILx8uJ6Xf34Z3fsVbHq9eic7Y
aKvzTDyYgzOxK3U7+qTl/u7z3yzs3N9mqM5JdZZblcV+DQtLTRrMZvvHFqr3rtKbhQ2sCwqBw1W6
9GAOLaQ9QqvbzIWS0Vfl59//jve+5M36hntl905g6rPtJNnNEl5ANHYKsAQy3c4ZHRhDf/dFl/Xy
j43bU2lKcOvjggGKKYPxKrHhexGHdMPfiTxcP3izylsnZcTbc8qzVwz0wcig2iEM+VOR+b1L9WZl
u8g5t8EtMlAV4gFk1bVW2xeb4p/J/1Rteu+pfbO8PbOFfd+52VmYTH5JMIBC51qtlzD4oxrpva94
s7x1YOW95zv6rHx5A+apiImqIyvgP35/o995Ab5N9M1FisWy2fR5seWJToLvebF8+v1HB+7/Ju7+
ncDx3yb7FEXcbcCUsDfF4rT5rrbzzHkcYSfR1lFXQHECxntaW1ZxreAfkcRsZtRm+7aqjO9EZAbs
Lo+YIHDBqYRJMAxwYS3P0it23qSBndv0eYFPt3JnX+ya0XPSs6fKjnsBzscTP9aVveQViEtupQ/Q
s401AODpF+/ZM33VflthdFJGXc1WJi+Mbg79CRDoks6RliS0TrZcgmyOgkmZ1AB7ZEjORl+5iv3Q
OMVpbj0FIAQvd599cqBHtph0LKl0HRWjuzg2sLg1gTTmCz9MCIrITJBkyivtTh+GLLWgUyoslcFt
EkBg+ixHkJ1xIbo8ni07e82rrZkXWL4BHcQcQCAAHBtvcLf6uvBA5Zz9YG63bZ9vWLNeNs0kSkuX
vL8s3T3hJDVjBo8yqyv39eQhMY2sFpzBh9WS1dBF2IXH2YnF0jgpaJVwVfp1CZdyRIRiQ9o6eoyC
+8/z5sJo+jjp0vg0ty4dwF5G6zkZdTs5DFl3D2KytjgE2wA8dQxQcxq+wIhZPQhqdZXbjzTDetZX
AydK1vsetKy/xLrsGtvdY6IthuqKBr9R/WLM2k4ZRJ+aXDXQjYLUPwq8vjb8mm71V+9olb2Ytihg
4KN6gVdegyfCxLB6FtLG2nP1Ywg0Q9z4jp9chcECDwM0EWAY2iWYsu/hn3lXQBvy/NcE1i38jtac
jzoQUDKrHoFomioZz2Wt8RxPapq+2a5dszh004T9jWuGDDRAkDmJV0agjyq2q6LMNzUcVqsEdxP1
8L44IITCz8i16rlQ6z0gQwQMB2sbW9EBJbbW8fPiMdvAv/MHr/qqjWW3XWzZ2lUvvu1mc7qnolp4
95Yo6FW6sYEtqu+WlQ4Ax615mNS3uSlNAQpPD0acIZ+4wxNN2tZ2Y6rFy657z6Wv8QAOSbavnRkl
JHFtatgH0WxV3EIvsKbpQak5qNAPVsXiVXS6wt0cdkEu6u0RE5WWQKbK0l1+0J1T6vTWqGTSd5WZ
A3vdgXXJekBgXU+jWCTqLsEElIpEyWXPPgVD5xY+TYEdrQ5AI99mpiudGZd6kjXZlZ3XbfBclDMd
TAe8SLXh/ieZugo0jaT2boHDMj4xmSGDr9Y46cm9SZzEBVg+kRW2uLFu4puHCdm2pGCUw9fxemNN
R5DPzXAzQWFKukPtW8q/bS3phU+lTpT4Ymt7C7HNYFhmLnKGURHZFISWE02ODrgobuAkPgMdsOdn
n1b7ZAbn2tfJY6hW2f2o9TAONhiQcE7umyR0OB2ahVUZuQqjuBv1tdHth0IjJqZJsh1MusZYr1dc
owAn4FTAlG31Kxn1rq6jGtCrAylorObxe8ognL51lilJ5l2b9dt2Ml5o0m8NmNL1DPm4HHZdtlg9
g34doKgHf6nH4dPM+Tc4+Z6y7HS3gKnpPyH48G4FZGH3fixzTMsPiR9g6YxCGrKXLCo7Lyse/bBJ
9CPt6/aUg/zIRUcEbDYoNYu7QnOlWZvPOQoem2R+WdvUSHufAYhBJ9FKmuoR0F7AglHgJqZ+5b7Y
7SfIDEJ+DuZiCna1drNqB2NjTncrMNQ+hh3WFrf5WMjTmPLCcmHLjJmq4qbM+uwj9njwNc5Wi5Kq
hWt3RTTkw1q9NK5wVbsr5lnX+TV0ljB8UBZ7DHXQrEw5y9ZNpvtkNziDmV8s27X050lZbf0rs8e0
/dh4gUtl1NrCuTnJQrXzzzprvP5L6zlZ/gsz+xp8m3oxDs6e4MEW1HqSLj2AXHLECgK2qu0vBrq1
w3SqS4E1Fk2yVGfQfZbdRBbW+aSNBEi/5oOLw7m4J4unt4920MtKoytd6+VXmoEnOdeKS9fvjNvJ
4Vx5jT/Y+0D2MoibISkzN3IWG75SVNLXLuCrFI4pAFVr6nFdHyYhbe7bZLzXGoe7w+OJUrp/yOhh
K44FJQE2xmqSWX5PZ/ZGdxi243WKbQjYwaPnNeF8U0pg3c9gyvLmuW3zVcPJK4tZRF0yXuiiyYhX
8sMMkHzZoFmEpFRIAWfl8uDYfgbMPnPKIAtBK5nOPoIhcYFeoQLdWi5EDquwiDIpGFu4MP3DZj4i
NR1lcNBwpbfg82r7bmbueocjWH7bu/2yODeAw4JmuICyNhzj8QyunDdiiGFhObaZ8d0qskbYlT9F
n8rgvu2kCNadPXujD3wF0smuch3oMlGb1017hFfaWSIm6OjsVzDpJYkOUF8ToMZt3r4vwD/hstmJ
y1t6zHMYvcdCw8x7anunG8HyS0gOAPQM/vkj4uOs203GTaajz2ryY6OsJlPIpetSMR1AgigVUeWJ
ksmSxFPj8sUka3Ushe/6+zTI6JXYb7z3XNBQq45KuJi5ijqbwHSL0BRsy3FRBTPb2+jp9VtYNVrG
deGDjD6ZcLZYJ962QR3cYVlf6+tlsu3x3BkjLRNNtEiI7EDhk1Jc1MjC7byoX1xAkGApLbdtTiMH
RWjaWi5muMWi06qNgbFgZiyG27eOH7Qm5/FDwxRVAZvKVLqnwQrgaeIa77t0n/j0ah6Vn9TmB7cL
38G+q+0NNF1mFcI+pJm9fQ0SZ/ruwGWErAMQfJnaXSV9D9Uar4wt92IQh9o9y8oWTQUPZYbimGSi
rW4TU6b6IZ0U5BmqlPRD5bwUuWy3eZakC0+CLIGzbYFkcw3WMYXR6lgWsMAaSmXz7Bq5wA4Jx86+
QoXjnQR1yTCkRyJ3J4JIYFQzoF5iwIqoZEnYpuIln7AVXU/5vEgde7IdxX3NJuAd8xz4847o8SJu
YB8Zkw8CNpH7UIREnMUuXNh6X8I86bKPaQlLc2XwJJh77Ai2/4Xei8x7vHR+b1/lBsnEj+H2+uAQ
B6gO4C+DYFw3KLyDVzd3mxBu/d33meqBB+1abTBGfjqtHOGn2YjhDqRjf5qyBW7coZK2mqy4dKwL
5oiAY/CXfZKq3Kn3DDLa6c+pC1X7VOkid6/mEtt9f+3kPkvlgN/cXTRFdz+3fqRTWK3pIXWLNZlB
Lbd5cmdNpq1/9qtxAAYCwJUNVB1lrwSJYWY1AbVLuuUjux+lmIgVWHsAW2k8UXf1sFnDqz/VhLaR
P01Qv66Inyr9q9p03df39SaYM44EYzUMiJT+ksq9CaTp3Z0Pu3WZj8pNFZSCKukDeq8Gz5ttdb0g
Qqvvy2zq4YbXOiu/rPkCfDKqt0x43m5ZC8burj3erkt7i/hd649WW2432u4DYyLdcT/P07gF1W06
5CmtXXaSG1lcM/OJDuBo63TKzEmnoTE/OtfhXLfL51BAxQyD2h+7U8f/FFPc1dyZ5grWl3S3qybx
BuQJ7LfaeMcyqzEn74lXejMR3o+qK44K/2U5nZFww1beh/TmFlcrpAfGiKnVGr3FdSpCPR6SZP1u
bbkdE4HSCbhDEaKmj0E95C69F0MSZiV4PZlZ407IjBMJ6YvBXbN4u4Q72Q5ltA0mbkCWpYvDVgQw
zA/FmHHciYZ6BttJnDN5bhjZBDD6dVOdgX8JZ3QNmajRbfXZmXnu7auqKOQ87fWUTbxHhxn77xh3
2qdb6jro0F+A6yIKN+Iwql76ENu1Rf8XSEAp0chRcqNHD1ThOrGH1QAAFwBaluqDm7qwxKS5K7m7
fvDruVdfNmEMt9P22YghAjrlyjksBNyykpbz/B3stGp76QfINt+1BwQxiDycx5LFLGYTtDGgvix4
MQ52sY+B3gjUdsGkLfVZMFEFz5358/LBaDuVz6MxRXUueiDp9iFk0JoTFqBNFUAknKgSelEp7dLi
vRzMYYD4WlCC9ndDkhWl2k1EuMQvdTLhNvfU1AwVKg8Lh3zpLQIvxMqIcvVxJXC3dGyWyZ2anbPk
bVrv3VaDHYpXgiLL2ZVlgQwkUb3foIhJbH8LY5C8q/c88WbYvpaEi+OXCWTnmtKDSMTxKdewEKe9
XFjrWVTQH9oMjzSLjsVN6peb+0vao5s10cbqx7eyVGBi9X7ybbvGPT4AHXM/SMlTxOi0U+kVY4nn
9DYXc8FpY3CWp83y6kJJYzR58xeHfbYJlW1DeCpVnVDX1DkccDYpZ0xf2iHpxUcxJCm0rIJ38s6l
xbqKUFCkiYq2uqB/eBeOfrjUUeVCa033RWNl28u8ZTPvca9rh+ZGDApC3Qv+Vp0JTok1Yx9xvWRL
357WrMjcOhpIArThvaZK1Z+My5OmIOR5mXjCA0NbOj/V98DK8qrLqlcLlhjGgaSb1lJBzIOEGID3
bLrgKWfryE1sNA/JJZ0w98GxDrCrfM81e/hXewY3/2ETnE1OCAhSxjX8cCqH+xqitnM/dlsxD1Gd
dn5+pzVMMYa40HoQu6tSmZtw8ccG5NyWkdg9dKgS8pfW73kSmTUo6vUhb8fSJ4pLXWF9m6XbBDf+
mnZjeRzmxN2+ECenKSxguGR1y8RCPvRfHLc14xi5cxrQMwKBsuRo1dgit74FleWN35KwtRrnPhND
Yd1bLtFex7F0oc2TFr1F0o8bTfb8acxG4T9Wvsmx4Zh8M9tHns6Z9ztI7s4FIZnDnPNuMJOHxH21
V1WWFSE98H4mVgGmbpPkTNa4sw2cTLC9wFlGDqBWX4exXDdAyweb83cxx0y4mYAgTJfBcAPns2z7
fT22o8UboeP0reK10U2Q31bVFHCin9pkSJt9k7TO7O2kwiEzxTO5FKmos9ospkiwyMSrZ4EZwxqw
+q119PKpWT8V9jYuXmQ4z47RCkz0EcZcJYmkTDISHs/zHMrXNMU88ZzxsGQ/Ufs16xIFuu27hxzI
efkphMmyPaVCJiB+dL8J/wap0dAHOwLHxjvb7VbbWaR7zUkuysWYcnxKZdOuYMlZB3cosm2W1cKT
1Z0VB9G0jhc0U8PtkFomPfpWUhFC9vmYZFcqpVL5UDIBC4dKM5xCMkU2AN8JG4e0Ku4Hd4CTHSer
LNbbWgyO88mpRE9BsGPwLt9lee54j67WW4IRhFel3i1l1tF4gCWDz4k24Q2m/dJgzyWxLVaupzwG
HYkNtk5Y1VvMwXhqzvDwwBCdkG1NJF1RxnZlNKpla06b188rFEgxp5rmeVHQSxr5tGV4xFwbBNID
JyFi8Whk4qG1Wf+Obz83SnJU5SxQywuTk7NR4sZVYlQqSeMT3T32Po3/A/INAtgfwsb3oHY5EbOF
3MByHVfFl3cM/bJ5WvD080eRY2uA+3UgHuEJ9q3zmTXYke7wkoG0RYQAZm29uCN2pSyxZA0weuKF
jPkIsdg+ApwaG4PgkFrZxcvKe3w7NXVb5A+aGHn9uk4lYD9u3OgSG8LKxGcwOkp8CFS5zuv+f/z1
58wr8A8+AM9YvWFvLMPR+9iJKgRmit9C585+6NSgqoOT6cxDLwMKfyWN4ttg5pmHTSavvgZOW6mY
f64/EUqzOSF3aTT4WVwBuRRH33GFoncXSxqtPFUwjssAWXIU8A11KgzYXGLIcXiqWeV2/dk20H7Z
qhS50PY6N84i0isLFu/SPQ4pgM9hqX3vgZZ/SzextFDyuNDY7Ul/b7ohWbyzGzYL7eAZKao9UMdg
TCiL6Hy87ic6HfezXIsLKaTRzp5elNxbI2j7Qw8DsWkNBTI3762vgSedQ+D1UPdtqJ25LEr5iuhg
Hvso6zTxY+SbScn6mrZXjsO85Yem/BCAIM2+041empPHQ5S0l5Fzl4UGybQlLcmmk2/FAU9FIb7O
HTENX7/m3Ypnx8FU+zhPqZ486tdDXxqScFMuD+x9YK6vRhv2avKUqHxpnpa+HIoXyoVWm5E5b4fh
VzEUDn9IicONZJmy+xtfsfOFewpQNBvuqwZN6r3DzsvqCkOQ6mOEGKgo130imRdNDw0yhRy6eTOK
9Hs5W9jvwKRvXtZd8wfzFoVTmq7OKXebst0rN6+dx3kNae2IgfeR0JJkZlh8bTD5P+wQR8MY1cKq
3U+Etch4OL31sjsEiowthbB2a44GJKfc9rLUrVrjkgMQRydQ5UVccapoHwYyBoqXIUfN9JClOZWz
mJvjls/Ks5fwbJM8zF6cihfnuaXnHfGDz4lA37nWKr3Ppk7C9LUt1pFlU5XjPDGpbLVr+DFMWWtf
eFjrlbR9AGmTzNPW3MIfX74XExs5cO582sI9AFGeRQKzPLTvUiIU+yqFazN9LwvF/oNFRSS7kKk4
s8Mp3eaY+1ZmlTnSOu1EloycycUK2GfB8iVVnHAkQGSzkGBbVmfZe5y4bY5tAZDTZDc23tr9GrvM
846YeTPvu72RFPvk8BIZSdTYvK/mU4JeDKCLP+VDcGLnF49VPTBb0wsFspsmc/bATYuMC0vW0ToI
e7T92Ko5TN4mVbe0J57Z8SA3kXFZ0oARZO2u3hKlA96Im5QjR39NQQFKvHBEs8b84GqKEQ72+T4M
re05Serim87RZsXFiN/spmglPPWocqwewL+RwSXr3vVx03tTec2Mi/8wc3a8kW5W3KnBcJZwkxEQ
fuX65IRUN3xjQj34lGyV84Wzufei7G1dd6E9TVcdPrgDSRaMfXkj6qNXmqSKF171w3FUGzR2kPJk
xNhdHqtKtdCW2875hoJi+lgpDIfGBt5PEXmBDt1B1+tiikPjQRCIHLSszD188ELu51zNP0l4u+Fj
SbDtnXG1lhyiyVThapwBXu+hw1LhIVVsvg+h012HcsUzUyYFySj0UaGK2MTrH51tKWSB5XipYXak
eGHaZ8bAnBw4ayL4a5tjjemiO26rFtspGCwtd+na4KJyBsHzFo7QvE4su5FwVsnc2cELqJ9Ltdrp
EVmVR8LBa9wo70IAyg6JsRfwe+tJuh6xwDaVst3V89g+hKLpfFJ4yEYw7Xk/autCqra3Hi9fyh7i
78fCzZ7B6EFZXiE2MHINQLy6R6cEG1/2afEBVHE/xQtDEvIu7Ix6tNsUtxnThmV9RYwi78gmOj9y
EfDK01MVnmTPAo4yBhX6lnPSpvyritJDfYUgfWz3LERP7MJ1U/cj5SrvXk3F5seqKtWCC7CrH029
5hlcagfMnKTH9GSBuUFGURL6EXYszaeLxbCILuznMK4zlF7XfgpXLy4x3v6P+J+2MdBKnFdg8cZf
6OnG7oFcemuo4/TOF84hq7vrgrUvUTlv6xfAcwP+IrJyajdwmCni0e9afeuJcJHHQRJ4H0NVAJOs
Od1YO3RN4+JGHIhxAyT2tjQimla0fNlyYR2LwBaPhLfsZ4brRYSps825ci/Zjn3NEf6+V2S1dy2d
djLeTI1qZiFZvV0tVlNDK3Fm7j0FfnprU+X33zEmkVNJs8kpD1QKVX89gRn9JacyzE9Tbnf9VUeJ
I4twE+bLXWpdLhVZiw5BKUP6Vy5u+iL2/cl/kK7Kz8WSohtxmEJTZGVsTootAsPleiIydUnQulMX
o7C0lh0vAf5N2BRl87P3V/0UuF6POMmZoQ22XpOhb8LSpA75jNckRoGHDSNol+7W7XlQrhDNDO1H
JHnqvgw0yO1588OP1dhpyh+g8qMgzMavIqdPPVbtnN0YF6HBsZzZ+U/bMnqXTVz1Zj+wY4exazsj
6pfNpjJRAhAX9zjqNlQIA6cDdmiRTJ/nsNE2pwdAKuTcSthmeUX2/6NbFTz+QDyce60Q6awL5Ytd
GxbMr4SuJb5J6Nz6yvOCXsA4b6FmOD67HKUdVz6JKZFPKTzF6XZGmLtcB1Q026Po+uWJvuX6IfAg
5nxIJWaEo6FxAqEMp0C+vHWD4mjKsQRfAbbsISlLfjcxU//kzAtGDMb3E/FlrELxU/vG+7Fknk7Y
7UZsgw/YCbpkT8YDTV5GnC9it62kC23D6eYbgTE1O5HJnJOvY0fFIdoMgf9TT6L3VzlOvtnV/qbG
k7w4ozoSUKC/yRj2mk6n3ClZ8vNmu0/K1cgeoCDbw+cZhx2bJjqgrjjlxl+pzrvaiJgGu0HvhiHV
ZYTQrSh3/Ep7/WkoEWw3hCJO+6GnCrfyauotFc8y74arHtckJgJezkeSJZ24tvk3kEEhoa+33iJ9
cvns2RTA+NNsDlxtkjyuRHvrVSjJmkWd1IjNqKyr+4oZWJh47uXFz+6oqquycpfxOrWL1eySy8tr
3zPF+s1sAZx4orzutTBCIFc0mf2wLS1/lgOOfYu2Fn+fGKZijBwaEm5dlxjT6ZFeHAhB8+eFCeWH
xl2mZ4H1gjN0aDWE5tMi3SPMM/0TmIBPkp2ycB5tpaSamtJxHFOBmnBsrhbih57TRRzYsj+5asnq
w6Cb9nUQAPI1pVtvq49tJ1C3qTWZxGmo0vK1pBPpI8AwEo42IH5x6BEujTcO7UTXKafxGqnoxQpa
GeXc9ICsz2tPGvMASSn0rooqC+0fyIed7hk7D2R9uucCgpS2lHd4RQZ9qNmAKCsXQ4vGqBFsg/ZQ
sHMTtNFq47Te8uLlNccVTHgcPX28OdVrUVNPfa2qDG1ZUdVrLJJQfSz6CiWGlVVNfcad03lH6lhe
fpe04TgdrRR0/tUydol31XqcXGNns1c/Lgd7eLApgbVXjqZx4NBsXLm7NXf85qqS4+Zed0nPR3aM
tea7gfYK+1ZaU+7ztKRWsUdxUFY7uBbFdpsUhC0ZAPoCHnmhSPYfiUdQWOL7Mjh8s7r/EBRz8SI4
vwUnaOa9jDMcT+Ram1Uvd9USkESlW+Hick4E5beeMLx8mqogY0zAx0ZYzUcgKmPYxa6j/O040v7W
/nCEH5ojeWSxfWuWnIenhx24RqYL+tuMfSjdbTDqvmVwRB5sMg0YCxlv1OhWO9HuheSgxXmyDRmh
yTMLYHQsUk1pimitrQvey0FSN78G2GhDeBzncuyeg0AXvXleR9fJy4dFMQsw3w6ljfOQFmrI5pP8
2ekgIbShMqDdU2nZ/TrvZ7+p/CVqmUCVIzXt1cqWByrttbi/aA9EPLb0/LyWI/X9Ow7aBQF9EJDY
9lYooyhXOMSg8AJxrwGwaVSgmyJ7Fue425soIKr2d0Q0pbMblkvvOqfe9LNxoAJjZAjJ3+GVcNnS
U6FJBFNHrW88qZkdtHVhuTunDfruKty68EPmOJt/TKatv3d45vVeLWYlc5nalhuP1EZIMI55PUZb
o7OVNAvHVDwwXj9eidIvmg81jeu0Msiw+cxxf3nwN9G+shfgWcbTsX2sDCieqERQTJttvUpK7X5J
sawQAmMXSsR1jpqcOve+w4VDRD8tw+eCSBa5CtJf73qlscWK1SBLl6WdOukunf381Fwi6hu9DRKb
gK/MIxFXkuwrp/Or5xEDE1tpkHiPKpicD31jlXJfNr7vTIxiZ2GrD0Iaj/23z+vbvJ3EwttM9/bD
WDtF9dhvWXON7rCsHqre77JTCIx/41BWJfMV/ZiijnsGByYZ05EwTnsBsr2PHEsgsSK2cbadyS+r
oqpIie8IUUtCK9+T+T738DfeDVngk7uaLkBuk2bNvKMa6WD+I6NUXJsUEVhUcsvyvTtIpLqdWwrc
0zUdFVeenAh8GL7vUCHawa81L8PbYrKxkTRIHu0POYqpLx56g+JzQIHqZ+6a/G4ymhpwyyq27yzh
8wqOKC2yGZaJ0z9tVBsCGpRWud3W1WWoFWS+6Y+V5q1MhiGbg+fSdO72rfYTleJW7NcUJ+Hs9Li8
6Q9IH6r/x9GZLEeKa2H4iYhATIJtzukhPdtlbwi72sWMEAIEPP398q46Orq6ypUJ0jn/2FoA5D1C
oaZ9gPMssx2VdI48e+4w1r9sklPysLj+wFBhB844UTjB+EK7TF6/D1ImzqHFHCEPtA3TdjlnRfLe
uk3S3WdJMn/lvTOtB+NE2fzWLcJWP1VC4RjgtJYO+q7KYqE1FNt68XtPQxENjnjdxHdky/aB6c8O
RxCrPH70KNRy5K5ZCSXutllCVdbDPNHPeVcF4wi5Odvc+ic7lxS0s9IM7X4NrvXLpvLptkxd3/pH
uuT5uB3YmPyo65jhz7Mm8jedosQYgKEV7j6wbp9RLo4YbsxEJs/U2fvZLkpoi4v0JP9yInkMuKRh
DrRe88NtXaejqsKq5pLbEI0T+2q6ZwvpkrMzt6k45p31jaKbMi4Rs+VAF/pC3fa47mpP9uNdrFMA
5E3PFFbcURGvy33XO1m/D62bDY8W2Dr7blgcnQcnLa6ooQKGetGznm8dz3aXImnnb1xbLiICS0Ur
k0tAeyuRWpN/s/jpOpxp2l7lPbcV/xXWnAdpZSK8D+aleag6uab7sUn7J7RfyY0HQR7v/NIV1xan
tFweKXdTbyufCkWjhM3sOt+AH5OepX58huaTWBFRfRc8leo0s1HX+07K/ruJbfBqU7cnFa5N/iUi
G14HdEZPXRInL03dtM5mDXr3T1Qy+4LcVut/bHewC2x1+aOtO0oUWcX/pXXZ0k7uNt37QrN3/Esv
yuIfdRtKsYVWZBEHbs7+s+0CDDl2a3HXtb20VxC9vazwz/8hl2VoS9HBUHbtsmFMuV7OMSPFIdNo
F07d3K8QFrOJFPH+1puVfpBlbCZapE0i5SkuqJsRkLTzFmJHKw6WFeLKZfJi41qoLkxbYd6HOFg+
Mqqd86swN9sN9QRF0JWDOeZUzVVUSmtrd0kwV0/xotMnjlTndorS8m+N1+gcDDMo62AzN0XoC6u3
0CR87lymsl3tmtK/GchhpShzlGN5mtdq+I6KZTqPnbJvANbBfqApOQBnHkf3Yyw4MHMc0X+HKejF
gVZstpZq9RmuGRPD9eQGfuvSdj/iJwzcLivvMnTx8CBTxhQAzxK8s25dweDADP0+Tfws2vLExUhd
8pmeY8VMg+7BEZewKCgqyxj+zBbBIMnbvd+O5U0zDcVdTi2uPWRO7e4AACcQ/rxfl91KDxUVtyiS
Msj7aA1pAA/Ve8eAArptx4b6MOQp61GMbX9HmiEzIJgjojNas8ILwSyYUkljcWkuFn0U7odU5o8m
mbKJ2Owodzeui5Q56Gz2X8U4RQGscWp9p6LWs+RAzbW/cyi+e7mGKDx4ZITlF0hkbY59of30gAqq
bO6vsUvqNFYMgtkqaNcxmlkmTob8tZc8eF6aLJfGJl6+BU6XxCS56L8zck2fapSEtK2V4hXJCyWg
uXHgEtwOhWjZmL7Z0q9NwbBvxvouwdIPwm5o3D2BfmbuOZCRbWje0fEbJ6OEh19L5lBAqRbweC6/
+ZpBs6VrqTKeRwaNTlGKNlB50m+WK36587Wd7RaaIBHbpmjD+8H15AZj+3ziKwX9sszwpQVCIF1R
skkABASbZi1650qUSsuSywoZoG5mboe8Po7oQri3tNOKXUakZPXqzXX9Xyv7/AlLdbD3WoDvrZ4T
/r6qKsvz3Dj9buhL+8ay0PbbtFihRJ2qrP4xHZv4PKAw7Hdd79FWlTTyl168uD5dK5b3vMIp60fu
GENTD221+6QWhr46bkzmf1r87kUD87Zz6aWl+zLgYHVjTqGbKrV+fANYGKI3aqq/TpRo2sC42VFJ
1SO9hylVv/dkzlIStpgon3bAiHw7COySu5h87mOTzBSV5CVjcm4zBGdBYrpLlUn4NVmMH6Pfszgg
6nqmNNp9XSydR0XeJu+BAGdiwA6WPTWTvd3apfef6dhiVOxaAY+hFpJsxqbyfpq0lt5XVaaLkx2a
UlTJidKxyXkas4J2IeqBrWJrB209hMYic4yaohi3C3fudAR8YeUyfkdfYAShrHccYWK8y5wGOU1Y
xP23MBWoIFstubRKw+UVYxzVt1ObSBjaVqovlKL+OYQeJFfKb/j6PcUbYBCVUBeGzuK2KcMORU0T
FneA793fa6XTkQJ3+Yn+uHBAXjsK4BYRQmPRfJjGu2kEKDqiN67+9BnCom3ldtVbD6ZAwl8AEb0x
XdMGLwDR4W1H0JSkbpj3ZAMnz1+iRRS5HooUFcyZCrZ4YPOT/vqPw60rnykCdaNdQK+4vYNgavrj
JK4a3qilbw/F9FicU7rmpntDTrl/SiglGQ+oCO2v32bQzHoevuLKLB8U/WKf4Vn30kOQTNW/thgt
Fcl9Mb6YxVPykE8larfFONlTXUk9nVjqjLcjomD00S7X1oDU1pR7doBhI7JxWz8mIQ3IhxhUct8M
whCvP3JSpIDF9H2IsNrVdDcRZtCglaJCjkrjyTQvI+LoP/5UjgVlbJLCsxSYqz+MneWjNfOaUJEu
lP8vnq6FX6g4l7/IiMePwp3Lvx5SRY1sqmUp6LJ0umnScmoP3WDEfAOacdUMFWG7XhBY+FshQy1P
GT7pp8A6EXLDyANc7kbX8kmK8XaKk/aj9w0q0Y2/uMP0N+fFWA5SEeRxukojbknZIN8u5Qd3JH8I
jGTWmJ2c6T6ypa1uRj9NXrg5vadUSe+2o/z10zeOsw8CWHjbFvDilHVpKmlbmuGDiZWjKGbv4Lg1
0zOypPyYJSXXplPkR9gOyWg+52Wwb0sUCpEm0+8xTdb2Zxgq4DsnGYMJ2iUYvny0bcGxm+eBfahu
ov3kyHAfr+u/NbQClrMNEnm+Ilv1DhO0c2Y9Ro9PJSeXI/Sdd0F+H30lwunkoYcQeJmcmaI/6tQe
Qlfn78ZDDI2swIBJMtGiGOIUHj6McPs/3uAu7a6G7N8N8lpC6JskfFxgVPdTIlDf9C7Gl21k8toB
EKzEl8rLfrzQ+BOSIR5IStgSGp7QUfNHA+5G/g8F2cvLKjlaOU75JpdQTH+cJaiPYOczzCUBMOGa
dbdlGF7XgyZQ34rA89+KzIavfgBv3IgIonuzFKoft7V2hLPJYWAPOQKct3nqxv7guV63nAbjBJ84
MKtNhORrSyN8s2OGW5cDUHfR7hpdimJjqjEUfG44B7Zjkw0/3hyQgo3TIKWH02vWJxak/tYABN+G
y/XIx+iKfBu3XZPGakd/N1j4pLV5rhZR3KLkoQbRoeFH7bFdMw5GCU6JyYPnbMNuoOg0Q6mHCNTZ
6M5kez7lAuFvP1Dw6ysV/CP6LYx27DYJ6LQIu5OgB77feyM+yA2lkeGfcM6jX0sqx6vx5vGz79fi
cpVw2E3j02pvgcxmqEhPfNdiWNmmluRR1dcaU7FydOkqPCF/p8mWaFTmipGRry4X/yYsE/POwbz6
G02p8DEDlDhD4Ft4XtRSC4rrQrxbH6HKLnVQnO5cuZAKEXPW/hokY8PGDCSEsuW6YOgtuZt8NFFA
6W6Qt+onmNxovJfogy9YUlLOeSfqf4n/KNofZCim36wkANPvyp92v6SGgtyamuCxisWO9urmfswb
lRxtHoEyFMoEr0nRAGqmuATwJCCK2feioQOyZGxIt2nF7z4jVB823VIxNXR+N96hhdbtJlxzGl9F
k9GBXHHbQbPLYngF4C2/I4EYHloLbJ6grfZm7DRQAuffpYrL/M1pV47+IVsABEs4o31X18Mbunt1
mxdt+pggiXh1EL3x4LldcxjRLj44bQ1F4wzlyXaeQYhMvJZOrnB1Gs2okGihvyt8WlGbJa+GE1X0
IyV+7SxR01RNeOKVtf5tNvbil3hcnqqec6fd574HIDlQl7lHnAFOKqJqoUnTxmeGV9PsI147s6mc
cPqPFm80EJGW7iZ2+vHT6kzQmTtygwrWa+6fqd67KqYsrxrmU6hGJnUVZpXYkqvg7Sdm8L+hHJzf
hAvL39KtWMVbAvkWu8V7BFPn6oppbao0ihYpRvNW1kER7h3r1QVFwk72C5WS/QuK2n3OsdVQ5jn5
vFKxnjgVcgK6dk0t7A/3qThOvg7+cL8H5VnzN3tDClj+0elSPSkitZyjqefop47ZYzcGqSb6zyb+
Ozf92h3mcCx/BrvU+xGi614ot8gPhTODc88rgUW7LJz9c2E5dzYJx9J2Xaw69aPnPmjlj/1WNjMV
00jTaqyuKnN3dcwMfTZtRm3tXMe3LhqWtzzE1zbqpuixSs55Dtddu38mg8Sj8623N5ZOc99d1Bu6
mfozr8LpkV464EYMUyf0GuErbo7yGcHmqHBbVWTF9OOQUGzvx+lRwVxruh8belZV7PKZ5ohD6a/u
qrTdIhOmgrbxB2iboGVd3lmqwnd5lSe7ebTgBumkePYsx+gQj+U91J7zU/TWUIKUD949B3u806Gv
z7RqrmJr56H6p7w8+29o4nrvRYzj7GMgxpabAohBmlOCevEAUOvcAEuhdYEfdzziEFr92a8ZuCCZ
m0GyJ/nRIEZeUpBvRR9CfPY8pKMbC9L5ypg9GEQhCeKKlfLxmJJ0piXos3Gk335Y/5vpCI/g1RGa
d/UQfUwiYhvmg7P3tZvLBze9NoBChgCz+EwP1SYcpSqPjkZneDtIKFJE8rCFnjPDkZThMBCt4IfR
k24a7e/qnDxEd/BtcKoDbRqmhqJv58OAc4FiV8jh8EZPan1afd978sFBDgYRQL5fWgr5Ngtj2rwF
tC5BT33fvWPByHo8CFS6va6TLsSHYaBM+Qkl7IuTlml5SBJveGVmne/ihY0cHx6olc96VR8K6Tsg
JTS2nYJ1sm8hiDTCG19RsVmnjvgJ8IkgYcV+ptU0UOIr6bGglJitA+5F1Nkb91TyTj1xnlGgOihH
5tuwKq/CI85df7hHTwX2iIadKuqpo4d6L01WxK/IlnPzuFpo85lEpBklTKFtx/QnK5xOW91ovjY5
2enRy9PmJQd2fJKNq2gmT9RzrV1v2ztrpk7s/dO9cOPwx626SdyGMhjytzmI3DfgcRkR8qbZqUcn
Cb3zPCdiBieRsZqZAbI0F5TGD0N05liesCfazk70nuJ8JRpwUy1KPmNRqP2HcOXyoSbXVvNOoKyq
aVbX41OUIbYlo6V8mPu5uxcw+48qRRTN5ZbHag8E5vdP6Bdk5eNwqNLkjhYqOpDnxihRPjDmMkGV
VCWkBzpnEWa2wG3JRvH511uDNkvs0rGmkLWpyOLdFd1oq6MzsQieRpgJD161RF2hFcaOrcNEV27X
bG2GAyIzAs1x8CT7yCu1yxsv3HMRRO0TPz4I87Ai397krcsPkHplyjcTxH/CFS8Z1tAa+n/qZR5z
JrvpV6IcVsxmXi+mdcyNMyT2p+wLFD59mC7kA6HFKAjE4JcgNPZk8RR3Pre5O3fjg6/lQv45CzOU
JVVfUAPSx3aNvCD6zXI61bfk8fa30RT/X0syEBIatiO/ORqJKdn1PmEAm97lSd4n5eJoJCFVGkPN
eS3iQ5btbuPXC+22GdKKt6XKa5Bo5ksF+cundxuJVv4lRKU+MaTqB+FMDuzR9S1uGXbdU+C4M7dF
5I970+HROFSZj3NVchWmN3nu2gOCBdg1J/aejPX8hwJS8VAsFY+KEN16QU7W316bP89tBWuyq5U7
AP/3iGOxDjn1YZrH9Qhk5B0W4PJLFIMy+yNHTi1RbT7o3LcOtNgE7fxSj/zGN2aO61dc3QS+rGsZ
5qecr+c1VDK+GPq/632DlOduJob5VVKDfRm7sUQ8lwZ8G37Lx+DUcMYbKM9hlyLjYv7jXis5zeb6
FLlxNG19puu7AmbwQwEHPVJPRHdsxkB4Ng4x40gZwXOV1fmH1IKXLAu9T78U2XsyoLZh/uXLzusw
/5x54u+AFOaviSdA7Lxpoqv36sDGjsKTngFXFN5PHObLjdcnYH7I61Dt6lHBDQDXiXeTEsftVYF6
5KGKb22dFi9FzaeUrBpOZ6RAudrDp0PUdqNZ8i38ffiPWoUG3epUJnddljlHgi7wDrkto9nkxZ+L
y8a1yVUHq8PzIH4cM8CDpv40fJmhS25s7kcPciyak8rm9AGYOblDIxY+NmPSMLIEFr5vcXvn0DVB
8TL0cfPQO116rIq++jc0V0lJC2a3lyWge4MjskUvgMnNw6wLBBSG89/Y63mWqjZHCGMHlbBLQt40
sDSHDMyz+gwCbzDPxh2AjnAL1ScRjSnSQmS4G0Nh7bgLhiZEdVDVWbxX+HN+Q7h25JyKlu8W1wHv
ebU+NshvLzXb8JaVlVdb+V5IdkYS1r95AUca9X19lrHbHuOoQDtEid2XdpHFnTrHyz69ob5SN/51
+LLw+CwFuV+f0Edmt25mzLdTxApPF+r2h7Cex6NTYW7YiWmpyu8gKodrGzn4iOXM33AZIQbchj42
gUMNzPU+NTOe77iKvI1fiHw6ULEeJTegBat4FrE3+5w0HfMlYBI7o6dWXx+boC4nOjmafNobdxQJ
1Jf268+y9C1MdhRJ5CbRkqhDpQoHS8VCcPW26cPqO0ZAKg9xU9fUIOCK/XAgROXlCshwOCc6lju2
+cHfy2Ga41dW1uWfmGYD28ctmPzT1unnU5RHwOgRVrNN6fQYi1eKzuQpcfIC62AS53SZNyGDf4Aj
uN2s/VUCmskxns4iUKV7GmCnbyrsFFgoNV31nAsrh7OI4//KiNVsU8AJhJtKl/SyjKzGYONphHw7
LF1kQ228dPfI14P/nCpLissqmzTZizH0uaQS9LYbtN6aRUgbWOYidEMKwIfI/kgLYbFrTJ3hGkAV
0R+m61CA9tLyGZO6AIg1MeL5G1wLYifXJsYbPU32l5txmu5gAMS7XEI2qBIliMMKmZa7WZjkdY5b
l42UBQWbwRK8R21Sw1zZquqObUvahTaBxYS/VGwWARHQ+7gqZ7jUag4aQI7ERYzqx076Qjptf2tX
QpDRroWA4qi0p+0ic/PKeJjPR1Sv/jFbOpxqxNC3D5w+RY2bQKbVoVC4z5HEzcBqGSL5HHKmLOsd
CD89N2Wp8mYrsxHTUpzU5bWoHEanRQEtN66No9O06ivYKa5ri0bRsFWu9fXWX3X068R9FT/kS7LW
Oz3L4WFBfHyJOu0tR20ANCeNUp+zcU6bvdfhosOa26NNzzqRonLit74HGmQ3XL2cnZe4Ppz5QeEx
zk59xPOucWkWTEViD+wWuFsEH+2v7UCeO+b4L/rJ9MkmwfAvjqeO4wXx7rfGEhU9eaprfpt0XD6x
ADTdMVh8texaXXfjpc9a3Et5LXeJJ829HSymyDxl93aWMpDZNitrlwPG51U4cNDNIE2AmmdGVBX8
YKdO/sN1AsfHJU1/L0Kl7jLGTbmdYqHok+G64bgFlgi2xjVV+AeVTuhHOxUVWtXAHUPe4ZqkQaK6
tH49689B5YZuT+2L4JhhQyresSxAsxc3ijOlFfeIyuo+u0NtARTIdzDO4W0KpN1s425FmID2JD0p
4jOfZaIjfVWx9I3LN6mwfR8psPL/Td5UvWntgdbh+la36apdJqM0myR3Xz44Z1rRZYxlbqi+CLuD
tRqTqjyssQjHlrG6gplfyij9mNvGxOHOq2PvkDTBch/1U+2+I/iNgv/SNvCwSCMgtfMr7SQ2/CXj
ZeICYiOcRk4u6fiS0bNgicc3DBaVBFWkDyMrgXuDjrAoDmCKGRzg7F41PGun/rHRSvvQDonQRNen
5sYNPe7VNPb853ohzGCD4UPzmJBreCxrUNUYo/0fnn4QcM96yyeW1+srLWLuSVPU+r+rIvq5ITqT
8hmIajTFTYBQXMzQkSLrE3JOk3ZU5TY2VolTHyyz3AkHNe4WuxmaM5yyGcqgAfvdnktuor5Wu0EZ
7gUEZP3UXtXc1dYpUf3eLoTWfqMDr9WuQisdX3BixvVO4X/McdNUY/6cIGzWnLkpMHAeU0e8bWtE
bHt8Nm2A5R4H9CZBu3LHldHdJ9PiNQdV4E7ckIbBF5SYKnu3RK3gRir4pjuw8jtrGYXgYLEPnZrS
EcVzMSVx+YpFX+hLBe6LxIV/uUi/n++CyAFU8bO8UkAnDMtbJC7UqMejif7asWYUmFoUILqImwRu
u4yAFhAD3PDnrywiSYx2lawMdSPxZS472VTmN5xVHB+6sDf6mHPPQiaiMzG3quRlg5BiryYlwQoW
R10OFVmLuD1fB6fz4pM/hOifNmtD7sb1ErVizvaOP5iO8HMLmLppkK+x/kbKB25UAmf/C4WznbkD
LwLzXWQclXcaXc2Ey8Q30wvq2TXaTZLdblcj2ei33E/z9JitXcKeABPYvY/ILp6FUHW0H01ZzMcx
7MixCLxU7et06Lx6G0EK9bfClShsoN4Kdn2BTnSvMXtC+nbGf9SDXM4otjvUrboobjxVo6Mg/EAf
3XgVbxzEffPpagfJZB0BdZ1lgM7pTN5DUzL1yEXeLuzqHe9vlfVfCUKc08AFm57aUeaYd4fBURdO
BoOEzrieLp8WJ2CR0v50lpEa1F3eYqb6BaALoi8V9ioHtqhp8oFOj3arMWP51OLPhOpR0Zod61C5
6pI37gTYR9RbNH/yVo8y2BLWi1VjiMm9+M1Jb7I/9HWhkt14rS7aP3kLwv4Ihrm4h9zzlxCtctg5
TGpBHx/hsiS0SSCtwXnliimunwVG9lXswghL9LlJIDKeqK8R5me2AYxHwHXe3niQUfKbbWime6Tt
FWIlLo9qzMJjjnUsWNBFXzePrU0JEVu2hQb9uGgegODUKOtnX0QjiP5fANQTpjBZHKvX7aWU/snF
n9L9xLwl5rZUTRPAC0HKfJJL5YHOe7Ehj6etKtk0mzqw9trp1I71Yxfhtj2DLIbNZVjmMBb70kGL
WyCY+VQ5EujtkoVrdSbTAKocliz5V2PFi+4syiqJRk8P1v/q4OauO+S0BkFK9ZVODnOmo/RmCsSw
3DoQJfmdMwwm/13RB3gL3zYj/GeGebpBfIB4rnkbCB4r32Xve/FHaYyho7hIOR7fvayNynFfVR7t
iEd+hk7as804CM2p9IuxL8H2qjh09tpGtUifi7y0AoedqNvufrAWn8f12RnsMSNEN5flBhmMzfdx
kpTZadGEX8W7ucOvvInZrlBt90oHh0o067rt+jzouO8aemxcPPzzkrz3k5d/Lmsmy9tkYIzfTCEz
c3esJ80TPgH6mHPZmtkhTLed07erNot8jKLNs+egFPALu7QPWtAH1w0GeePJETv3pkcGMLz1SJSG
E4w8qHlqlRN8uHZEgpEtAn18P3hJs5+hKIcXFNeyfep0P/i3KMZCVtO0WapD7nhx8cRnsj5iYQuK
PTEx7A0lXN5zuMiw2BZNhcVSR7H/XDm9YSQWNTQd3H+SnTogXXtIQ1mBNIdzcmpmZ0CU0ltUzpXf
Dc2HtPzgDIOtK5IzrEaWHw1FRClaeICxS1SDSl16nxSne89US31y0R+tD7YgF6jfiVCqbF/U/mxP
BU1A/NWnOZm6R1RvZcdjLq7s9bSsa7oJQFT5F1TKJuCwdvpwqY6tDPDPE1/QQBCBrUBHcl6HojhG
Q2hMzCUYsRDvTYs0iX8MKiJICDGE1w0nO3ZJdR8mnaX8wW36Xm4nExXr3dSm8+qAKbtwqWl0xaag
phGfysUHZ2v7eT1mVZz9diu+URzEUyrv+66BJ2oLdHg8VRrF05IIxmYM/C84Rnq58RyFUB9Wbn60
bYCuRRlnvZcaPTrd2NIq4kNm98GF7lz3CYYT5qXef2j7yl/ObiPxlM+jV8Bt+RPMonAS95vqzh41
QeG38WYBayv3RaNxbUYRMLMKh+yt5KUjajLqnx1Sy74FsxanTukiopVjpfdtP3E9LjUX7bY3CxRb
qakM8ZUXiD1ZAqB3hB0U1YW+0KutRQWscWLIs0Mg6/IFigdddJj4NsLKNtUf5dKOSF8ssMkmH3s2
I6Ov6Vzchd5ftvLxzqSSGIRlFoC5su6S96xFLUqd2IxydF3ngJSgPOuedZigOkzmK+IWNRZQTEd9
I7hc03xPZI33Qeooiiuc9Nj/ygn+3RdLuG7rqne+tUP2zt4GyvmO53UsbgSMykqQeYF1A9sZueyT
456RtZHmsFyXZpu0Lk74BRIkSIqryADGJN2UBIS+ER+Fv5dQFDGdMqdzTzXY08v1XLxdTMcNmLnI
NcnJ6tU5qjM2RCYGLGpJGAZik8Lsv8GFNxeFSqHaV6PtehD0rj6vsvf4vwm83KHNCi+ycAGoENdy
9LV5uKmnMTsXg1ovc4WicWMR9JBaPzVphrNydo36jkgCczveDHeY7004yBHejpylPSRbbo625Bas
jxZPcNLhXhcgVxVxJn1yDsM1Ljrmy7ZIn9zF08WwHRck7YeVVaSe4VnpmToCa1TuIe5DYz9THWX+
jYGAnQ55MtuEwWecipshafC/VeDRUJJN+xvmg4+MAFPZXZrP8jNZlfPDUMZnMnGH1LtFY4mES79O
zIX1GJrSdGbxWFay5XjAjNMfgwgp+E3tO3Hx1s06gUeLW4xamh5ne8YMzDORqyU+55ahFkkbeohN
4JbmD3giQ3WwMuWeCikIj+u4Y8SOXYRbxZJWoS6rUpnXPCNKwZc2udrN6m2zuiJuTlXezt5NiOKP
lKsKFVH+Ry/zmN+n0ZWF3VdGJZBMsQBmxiyCSjqv2OkC3E4sxkAR9uT7OHn9J1CkcX1f5Rgp1DNh
2kY7zC/NckKe1VeHUOpYgDaPCg+ttIXon6cKT0a9eExoFhrj0iEVqnaTymRx4PxHV6YXF1kESli2
tdBm8HlI95iW8AvY+QORU4hzOUA8tpEd2XebIluj8bZAtfmOaDw3FzXOdj4kddzYF8vqe9eW2Wq2
kkQj7trIQDhU3qTJbZs9zHRN6sbDUUaDYz6yQPMRoKENfATGvh+am9wfMUhMQ7MyPvMWIwGqnG7+
sjMikdtUE9yzz3ke29e4ZkbbF+hyMDQETvAHFwcfnFzbGs1cJFDwNcngqs+B6tI7Q77UdGwda4rj
MILHP3D0GHfermTkYZxFvtCgKA6S6EC5cIoanryq/5YhJcWNX22pqBzJ4rjjwVEdtGuuvGNA4N7w
aZBm/HNikFnY/gWPfMr4/bn2EyEZBDW24lTopVrf3FIt63YanCjEDpM7acL9FKiv2WbddIMNZ3Fv
VpSW78HQF/nWJIAQpxqzcHyMV6f/9LNx/APayc7RN07YYk8tu/qwemqaj6TgdTh1puSlbwV03giG
Vh60gKHd4YLRHxCswb81RkS6NdG0YkTU09XF6UF9LGm0fDbWkvgC0oe+Lb9Cb7IK2njnrVnQ4kUt
4uIbHM97iuZcDndXDIo8wFn1aMnJCl7PmDP9I55e5xebnThrIkvtPeERmL2NQhxqvBWoEZ0QeGZZ
Iaku/bFRB3qNwKjLDHV1WGe2vaSDUi1zU42zK5Gt5FIdZyYmVNLMp2NvQErAcCOyrtimrzE9HIL3
4Kz4JkEe+XIS/OT2zLvthZ+pQi+xkamPQA10iSuNfLzkj2EjwpkBupht1qFlstVzw3/kvi2nbdap
7oITWb0LJ1xeWicSX6UTen9lCNb260RFMp1L9nd8f9jFK/uT2ppxRA1VuR6vwSvFDj9hgqa2pgly
s/SodE4V4WRQjUhxj3MOrgfGRnLb6jQPhSMxkM5uXPlHj4Qx9CwrUPi5C90gBTEeuPcCUpbOYxNk
LsGQXvSB+1qKHcRi9CVI/EsOOVSBdw2W4yAsmflfwSanU1iuxe9C8tWTJHbonqzR5Z9TMhdtSD4k
J2W6GuA2eRaQQuANVUpWGJEv9/Ears9Ca+fXzx26rWYVJk8Zqsa3aCR8bQM/TklkFnl/c9jldcNP
fWVHSX+4W6Gt2UC4BRl7i/LUebkh+kBne7fyuRi7NTNPifc/js5syU4diaJfRIQQIMTrmU9NpyZX
2fVCuGw384wQ8PW9uE8dcdt2DQekzJ17r4y9W08WBeAYEBui0CVT3qwdZXVQRkXPm0aLcUX6Aklr
ZE4ezXgjvQT5xqlxDIKFSsoPxfs9XpG/GAGPsH/wVeT6qVGK7rYYAn0tAEY+FHktXg2xquXYJetW
ypDazfZ1FcNwcFfnEQCK/WkHNibgGll6gc0yVTNPU5n+8DzQZwRfMjS4MhUE2usk+OG30B5gYybi
p9c1RkI4bBazAwKMm7fG4XLo/lsjPrqMD9u+jW8Zf+MYzzXuaf5dycMXRBHSM9fsl98PxUeKaZRh
/RrMFCW9FuBt5h4e5KXJ8tA/UBU2/X1sEr49BdVHn1RlrLOVCgiFNb7styZiKI8SW7zy2yTc0kaO
9wOI0HRI/AobxpCqQv5tmm0ov5aVewKRmGPkCbdcowd04BVeAz3IjimO59xbt4xOAlUeuszKb+dD
Ek1m9ULSVhrvbFA+YfshyA8/S443GqusOI9LUeQo7HQhT4RC5oDjuGlfxQgSaj/AdH2w+RKB9gvZ
bgLD0BOCMxkfADr9du6Xsq/ak2+7vn7OR8ind3U+JgZVhCsFI4+mdhfekpWHKcN9dYfZBVVUraGz
dzXNZRyFwXoiYa7f8WAJD9NNY5PLsGIM2hUVjAnqWOxx+84Tw1OFyxKaGjqKt+d7je1fxNdwPtcd
24JCOnMndqeznXwm4rtEVe1/fkCmb3rnM8Z1fzuGkuIYFKEdLwvjX/Isk2TFO4bl4A3vdpCebBar
4YSck3R0kgOuy4+e/NA8nSvd9bRqSnr/Y/9u/RIoFTcHjG06vZusTsZXJ0/yq7IBIzYG1fZb8spG
uw6H78uqZf7Ywzr+y/9dL4fe3fxsHcYDHoaJROCO4HBRPuMmzOJ35mPEfPknnfLFQgEJz/hTbXik
x8lxJuaeqgm/lDgI4nIYzvEIsegA/cb5tiGdwd6ttf0KYnSElVnWUic3kVaksiciDl+1T7PBB5YR
GrfjHJL213gqOF2wz+HRp/ZVBe5w9McRcyYskCY5TNoLCiyZNe4kf0iD+moAKGB8wzMRHMwYu+EP
XQcMh3C2/FAggk8JQc/kSFibaHcTE1k4w3EkGVDG3LnUXdFzSH4ipt9lvfGudq28lNNQm3NUAG/a
qhI+pQJ190kWHd6IRZXOK3VmHN5V2CK9q9IJ/XTdDFlzV5mQbGYSx1wpuyKTCg6QKUG7shlPLL/A
6kUXOC4LsDheWVLrowBc1ZArIO3RlOljjzqDEDto5T5ka4ewKkbcI8ymCLlh3gwYH3Rhi8bkQARY
duFSIavHWMneZ+SGsx6TWmDjJft3jFUyvodAhfZDH3ftB659PsKoioKPVA75d7UysLONLvW5yMnT
7ALlV2+dycr3hgX35k9SLV73G5cXXVhP+G7YcT1tWZ14mMfzSri7uWmkz+ahykvz0DOvO5KeqsKz
7cLNvzDKVr5C4lEviNwlI6MqJwqPU2EKjoY/0uyLycSfVq/62q2bFaEDWXRiZuXpS5HYgEmnhJX6
1npxok8kuLv87DcV1qkxGdds55tleB7wynEL8MuhcOAJOwezJSBft4zkGXpLRjaGjY6/u9USAsE9
hRkARo+3x3WJ3mH6fPkzrwTbrx32aIZh66TO6L3tsx4yWz9sGvu81xkJ7T3x4kDfcm1YdxSigYyn
eGrdD+Uu+TmXXuM+4BfSyP5VRXk8i2woTphXWD3iBijIf7A+UBKTXFEsYQfzQPoClu6dbrVFrq4d
osnPqVjMWXkCUaHxqiI7InHVzv2MZfzeRW9+XoY6qP8OtrbRQYkgqX85qSWHok0RXAsYnvW5nsa6
PgdEIrMHuG1MaOAKNV8dlMwrTiXsKwwsC2/fOo3bnZbBxR6k8SsWgDiJnR1XadrHZNi8j2k2dP2z
bwum8yT8IvJ/jU7fkwAJn9wC7rHjgj/Qv3LC+//TnVR4YImD7BjAzQI7PJ0THn6W+WLJmIszajHI
il0Cn/gDY2g+nSPiPFuONKyHSxUkbQf7z1O9+ispuCB/Vr37TobAf8ciQeVFG5d4T4EDgWvPRISw
btQS1bufBjNMpzxbsbs14SDya5v5DqM7LycYkPC0T8RpFt8hl5XQMs2DdMsnZWO1nso2zxUY6q02
690mv2RBWv5F9EVxMqDiMRzlPb2840Xys14jnI4Tlf3NFsE2iTW++CHFSI4jnuIM/0UeJ49+hMTy
bYBXRWcm5JSqpsBrcNfAI7gHIsPEKlR1by6Nt2rYhoHIiXUtMyX8qVvZAwErUwJE8NuIwXefU/MA
aO1ZoYSnYEjrE7a7rtxDcgCIMYt0/N0Sptc38GVqvOGbA0zrE3I4Kbjm6MndXB8tSVMyiF0Z3keq
yLhIIGQSfCrobLYFKvJlKcLYvU9sgWAOKXGLytAMKsJoo9r80RUMHrWkGTbiMSQRPTT2H3xr/x0U
L8mLIvHJbacc0T+zwOf4Ltt2rQ+FibnyiNFhlcWqmEyHJSew0iDdrzs7deV4zTMIgPsib9FeYhlk
jEdaofuTw4SGD7qay2virRjiKoXRbRiLMDwucQ3kMx475iqxx40CcKqixJJNUnyFRC3zXYJJ/lkg
eeIGJd61BwRAFqQbKMDBFrvmDJZaPkNhFdWeW4ODmIDLZpSNcSTw6xlwrdfRPL20pCtwQRjQDjul
t581o8FiurzAxtrRzjtAbhFQX9FnKCFsF5RHbnoMNJLNEp8u8RBnV7Sx/rtdkWLn+5N6hp6jHogA
E/8Ka7A1uBQ3Wyg+URzY+RmGLOZm6iffOw5K0BQoUWNJ4CIqm5OYxyk9ChEnFQ6sMu1PVdIlN4tu
8JK0sX3PwpXi1J9M+2RlzwJ4l9MBd2ACMMGTGxADFZWtCni+syc5AdQ7AbeUv3UyKSCLnZO8VS0m
E4pryT+04EhSj8HKaHdh8nrE2xuXF87Pon1SctU/kqLyfvk9TjJggsumodHoXbqcAdBelHNIQqRP
+IVYS2oGUvs0PsWukyNUNTUpEYMX+hi7DIwwEtmIlLNPSoH6zyN2xin0yIdW/soGiZ+G/J7WvOaT
fOTIIF7WyhxXTdDwKUB9J3NFKGsLWqV1fCTmuw1y2g0MY8FdzqiVc/q5TGFAYHXggNhnc4vDmMqZ
Sonx7MBAts7yfUFq6tp4JedgkBjcDRURsX8K9FB0NLnHEW2CNXrLmjF9rQDqfUZVlni7rA83W8Aa
Zj/NusEc5NjzZ3Wv628xQVHg70YfughJG4hePWimRF/x6kfeYROE+n0TgtTdBR1T2A4v0BtVvmqP
We3yYdDKpi+xSSOMYO3QyLeljZ3sAu8G45pRm/MnUY5/yUQGWYApffkXAsQKMobR0JcYImwfQ6Wz
t4bY+1fFJpXuojFjI0ojIg2HIsixKjQKrWqnQoPxMqmY62eu5GfKBt0nDOkCPMpOhdGNXBdv+bCY
kuBQ5mHCSOLtodcB10OxLpxyFfRyLuguCKqzWob0tek3GjUAB45EQE1o05iDzayYQWhKpJxYF/A1
XIhbKjDum2E++uje3lElDEwP22K3XxQXnO0MM4gBNxzLL1biFsXwyHfTJZiGKu6cZo9Iz3PSYRX6
cqKFdiJzLDY08iYZhr+l+ZP0fZ0AwfLlBdAwQmDMRJkdEMFYtMelZa97N0RYBDPYmZjWhcQ4gVKQ
7cao6++zXtMf6tIZfwGe5QEvAgdgXJBu9nQs3eTIaH5IS2BZ/CtXxVoF4L7tpxnQvPg+EScPzFUY
iHRjL37EhZ9/S9LWzc66We6yesiqu4TI7HrWPG0EYp3W++XNBY4kQSPSIaNmTn2ePYujES8xfBOW
nk3pnW3mIdyZfPTTUzrgfzsObh0VO2a9U/mI+x2TZL/i77pIGMb2ru4G4O3JUFmiw6sSy9WXglgP
bhokEn44v8ccCrJpGBUzzzib+FnE2HA8jtGEgE54qrvC3sRC2IxqvWfn+qJONF02/tGOC9AqvW5K
oBuIHnVzmAJ7nS3nAw0n3yNFtL7qHJvAoWvoYBA+nBZ4R7LtrQlZyXMVqabkGwFXwuTBmom7ULMt
4aEJjbecppZKaaFmzO8xcfQLr2eeNZeG1iDAOoL9pniQc1bUHxmfQnbzmcT1L60qkC4hrGq5TxLK
NTqVoFXdvQqicDLImVA6r74P+/WOc6ZOn3kN5p7TndpwDxepj25+XuJswOo5iAtbe9us34P1U0B+
YsunSVNogUsw7v7HAjfF2jBSchn6cWv4AsBN0tRe9OjWRhyMqMZ1vPggRkPOmnQjkcRxONEK9qyS
eGrYn7KgPUa2OGiPqb45VhiJ+u6B1VFF/GoXHtabcQfYx1kaIQPjAuXyv445Y5WnBMq7urfI0s4R
qBLtDbVI0Z+NCzuvAV5sbZ3cFT6voI8qghf6JFzTEYoljMjo/Y5iCQ/UXiryv0SRcqax/SWxuMt/
VvjzEqImvZAXcD1dXx1E5K7NX7EK9APJMVn87GTNDPqIKU7zs3tJ2cunoBpJmaoVZ9a+CioD5z+b
QeicaJ+kg2fRdOQFDb85Qp8RViv8PDCUeFZ9DMsUD9PExw/1KKL9wOsx0ewb6gdSKIlbiQc5yIz5
QT/Xacg+gnyOvwu9/e9BeoWuSW/MRFDx+xRtFXwJB+YMeyDY1nOYVMYYICsmnmO4U9J77NoJ+G9S
GMfdyRz1GRekglV5H89FoB9CXOnQ55vRB0piFet2zvlY5sEXbK5oM2TidSNA7C3Y2AgztvW1r/kA
NoNHI2M+JGJJ1ykLWvj61daZ69bQ4y6FqAH/uWGqpg9As1P1bJluF/9L0FkQVZa5WG9+B3r4srQS
8zWDO6kfCdRzjogaiNZLMsKKewZkVWFzFX3tPw4Qzp3rhPkAWnHtV/6b8jt3eU6kj9wmIOEUGKq7
sd35+NO6SwwPCkmZKPl8SqbcS9+bKlH1lxbt4qfHonMpUuER4hbB9xQ9yLSBSTAJ4FMhTUG/52Fd
2usclgwnFyec0oN1WTkI58Fv/xpe0z3uFzv95O4ElhSleqyAN8x0qjvohoSWMjjQ8dXUKHJo6Npb
/mInF6k5IAF1AorVZuoe10ZV554MbsJYu7avxsPRv888UfxAxKfAYLEXAZJYSZzKIBdKROlR6QOz
Iaf5S044mN5RMjwkE+xPzJmKOFhYzxvwoYvvUVXK/B4mrwGHzNLPsTrL1V1HMFvS0zfGaS5lpWR/
xkeV123xiTzikL3P2RHjHBWODrILRiequZNzMK4kolFUEMMNYfC7FtW5ONmQkE4KYc0e/BxA389y
1mN8mUBM0oZWml4WiFjfdacuTADTE9xN6MOxjDPlQz5OqSkWikQyVBQsddGYe01Xv8S84AMoHqqy
qGahrgbkM0AwtBgQpkO3GE+e43lCfVoymdjPhfAuWMAk65I/ZL7y5I7EKFGrbV8INugmpRaBGk9k
BWBD8si4aHMg0iyPhwYCSsVNyvKoaUe6y5uvMB0D50PWGS73jD7eG/c6iRltMMdjYpEawV2FMbOn
GMF2AfZT6j4Ccxa6y8tAKpyJodNwOUlWwTX/RO6Y4I5DrbuxSIQNGdlG7eiLrYAHG0uYrnJr4TOR
FkWRvMIKaOt/WV3iWFyYZIoXul3slj77lvITpoPJv1sY4dfkwrZpNhoAbQSHoj4DERuLhL5s0QGn
dqOuFe8v4Wnfc7+zSgjxlEzG2YVZVI0/FwgKbLoi85B7PJKw0f/huxviO2qqpXmSjcXqc1p6nCc8
uA2/0VcYYTK40aekpwZs43RBNOAT3+MDxjZg3KTRLwO/bR3uPIrSkdGth7vBn9dkhks4ZagkXURP
u2PxRxjet0U0m0NbCrXUR3TocTlUJEO9K4rL3D5nplqr4YHNCsq8ZLaaonLPlBuyxm5uE8YnIjAz
vNiV1ET6ZlCC2r/VEOOKAy8h4v6ZlQ4bww/PJcRTRzP6IgLEtQvDDZkiycBPQv3JmOtL7Q790+qv
nCUSpOZyMXlLeluoYHz2gRaK+4HmvyfZrfvusSFx/21GuDDXhFal/x7W3tOfjWT35kGDyB3ulwkP
54trHF2D1PDXd6Lpnnu0ulvcuyoFJvBTum0831IDkuTUEzwQAwYnyWG6NMvYXwzQIBfsxkiOI47N
UDzqhdrhno2khGA6M7TZl3Vap/hUenGc/9lspRpmcMlRICEUBTvV574e8W0yAD6uAbb4bYfJlmXJ
h+IfaCYgCvkqjrJjX+hbJ9dpfQJ2nVV4J2odeXiMyIaVF1BS/GvQloavDvw3A58yR28dQtpN+g9R
+sMRlZxVJLsU+fvRT5bOnOwYBG9U1ZDfhOQ73GteDblXK0rMXiZY1Q8WFE72omoktZ8UiuUG1vLa
7iQQeDxAnSn9E+CUdjkDdsIjR4Pt48Wf6J/nXZR7uKeKoo/oecTQOQggc0OsGnqfF/Dy58tbJfLK
ufnO1OgH30UY4/hnm0G+o5yrzQ+8XQXi9AaJxcKA1YOo0RK+ZHkc2nuiC/KRBBcwEMgrkrQKOhLn
VMIGMrxoSiTGf8dKE47nxdXgcv1lJVojpqyLbqwBIm2EohLa95x5mdpeIU/tIP/H2wAgWr79KJno
eZuQo7mAEdsf7SShkvgMoCKaAsTdU0/2eCWLvt0Mm0/fOYHJiwMMAVlfLm+Kv0bAipNjvXOkIYow
sNHb+Z04smAkbJkVX1ZsnGgqxPfNIW6WTP9SCZO6kwvyJTjNMdO2g1ZRv82Roja7HwCfhN+Nz5Yo
Jl6ofssd6T8f856Fa+4ciQ+7B6cNxu7UDsSeofMAK79WXYx65kNrMjuL4e6zi7rmT9j3UXZUmJtr
7m4va3/HljUvC65D/Pc8RgQnZx9xMrMlRpwRUtSBFquSYBCBCJ+RYeb2zBoATjQ2nzneA88rh3BS
d8p/VFPLVC0m2S7umpBhnZmdeDx1k6tnErNJ5jxJXWFLgtIUjWciTBCn/SHshhedYWG6N2Z0UwqG
yP2mKyjcf9otGvfTkoctJFBVUJ/VggXoWFUFQpJgX1T3kFkLCC32qGYeVZWjmXG5z4Icjwc/Dwa2
i3ezWfLw0CmvG+9wIDd/2PeFDU1yRC6Y1CSHTbsWKakhKYIALBkk8908rZn/FACsW6/kA3T2yOCl
6A4avwOeX7USQiBYLrKLC1asPNNwkNSkQ55d55OxxVh+CeCU6moZFTGOEuipP1rHxSKezEM/3+AP
BG9DW1t1RFibq/cYSjAzg6rlChmmibpR+UmElaJsBpI2NWLgh15TGRDxCZO6uSIklcudoui1V87Z
vHum76BhT0ZcfjFprvBNlB0tOLYsiBQx2uiBjX2MYnSRLN5vE4xVfdH1nNPEhhvGdxHUO5pmWjBY
1JbGdIiIZh2YoJfyAtG5SB/JxMfDiyFZ2dVHxDdu0aVsmVWYlTEln6WDQ6DCxKouTGtL80s5jNL+
ykXznDNMbNjCU2MGhKKfWVOfuNmJ+RBHaCK+GkGhs6n4L/8U/JbwshjNixqrCJwwI2w6OW5X4lF+
xQ6fi9QeJIauC1f/z2hcggFJ2wP+apZoZC1bt/LIhCxYf8QltYiXEaT5F17HYTgO/UIFIuMKg9Bu
8Yx1DyX+KY1lZp3xxDZrfmvciQ5t8SzRXsNwruJt0O43xuLNuNfAsaSgrpTb7gfHi2+MCgWTVmjA
/Vkv1pufGCIocTH4ZcyhmMlGPvp1J8ozdnZxY26UBPdp3lLqZjSUf+28mV45rT3zs1iHXN9gwiKz
o+YQnRd4rGoq+4FLpzImz76zuDMPVjVEUPp8WMP7wt2ceOBXKAGVrgDsFW6zbYRpRvRw3CxZDEpt
i9ppzyKXZGFCo9j81177KQPzvXV8/90oxR+BVDr8SNiS5bx1geTWI0auEIVxqbUPszvO7V029UWB
KAZoyWHeW273TzajiQN9KT3QYCh2wyCOArsLp3muI72n9o1HTJp2+O1hjwlpxHIu2dIr5c+Iy5+k
NrupPinuwfmYeIKSqJOWlFMobAQoaSRqZHK2a+w4y1h+7GGDH5+peMhKUU956ignHyq0Vyua3Z4S
yTyy7YG5WNLgkwL6E9vpS3ox+9fich7Gd/b5lOItV8RAPot2DEcWMDIDZ6lP7DAqQEiMihu5hQ1E
PSfl4wqG/bwt0VP3kYyo3iePOcxb3arAo3pns92O15YHB1kO5RWGpVv8wXMr4/uBine9a1Su/hGu
gdCp+iDX95hO038xcb/0xK5DV7C1p+Yp6fJe+Fcysm7wslTQxj4Lvu3pqZxm2dzNsVy7T0GmTbPf
CJrsPgOlG7AzQjEnHEaWtTFJ91iyfN7CGtlhEGQvYVkhriFsYeF6YzijeekCVv09SQr94DwYibFI
YjHHKIZwh59fQWOoqjLSH6JbnW46NkOs6hvrs3r37+TZen2cxjTwoCy1hr1NNH3jP3edId8ZLMHe
E2ppTVddWL/Cxs3EG9CD6QxFfxN083IbsmULZMD8Z13PLLrqCcQ+CtISNtDrOTeD5cuffWR7DYO0
PHURgeydqqdQXOhwvW0FQJBh0Bp9GOJhlvj/Y9KnfFYZA4wEggq5jAbIhVP7E0+MIJQh5mC+JKGy
71VN0BDyo5QDhWGVnTxqkeJMAnaTnJBXfzP2CsZbQefKZtWR0uMAp1TKc7cwitmEHrRtzWaO/9Da
pCG0L/ufiYOTgb2oRKfFfTbU03St8SCa52pygvKebVdIOcJNOjSmTMkgetyq1eSRw4TEbdIDlrpk
OUsALk01FUBn29h98wEpjuZgW/yuByhJc/OEY3ItcSGvkf+WycmWV6KluFXR+72B5VFCuIoU55Tm
4Z/Cx8l/x1XI4IaElPondGv/ZdD2y6eWHQL+keUR+ZvCu5m+o4I3xSkp/Ti9aTZuNNTB1Ez+x6DY
UPRWML/5Nq7rDQVjxsp1jjEdO1CEWiTZzVU950U2iG1NQC5U9CiY9PNp8cXGF4vBav5WA0IWb0dc
puNrE1Ox7TV7adyTZpVI+0ojRCYXe1A2auzMngsUwkOY+N/kMbFCWXbZ49ICjpqZ0EW5fl2Q9EGX
e5y3xYBNKelZmpzt8BIyAGIwDtxJRm4KwSOke3olYJg2F4I0RGHHOZjaXwtqp8ZhRTJsPQw2H8W9
UANMdnwuiAygPrej3N0K4ixMJ3PgU1iYIuCjDV8rx91uVeN50x2hUo4K6xV+evFyqLZvYmkVCNcG
cCM0Z2hrf4WllGBisELW80mql0ebVNZ9ixaFAOjjrQpuXuVzdlnMxuEpL2c0WOF1CEtlbLQgNFks
6JmDjIM7piXkJ3z8CD5Zh94kt14pjmQAXkt4RnOvXC7JYKjSo1UJ9Xvnh4gyo0cM+gCvSIhDpYbt
OteANLuDu7DXZcccHADfLm0nYjNc0vl6g6Xrz87euCwyeKoUHpz2zL+9BA84mZf1dZMjea6qkB0B
ZmohhSM4aXYfEk/g7lFFMtvLwvBzeOidoHJfZLCoHMRAEjJaUo0Ae8/6vfHZwIMpH+SkC2ZuBPYV
LhkOFqJpQx7Od3ytMLrTURF3dyOxllcPEr9z9rIiPqHMAhb0+e1F/8TitvVBoK5ZPC2TemBVCfmV
QWwV2Vw5KJRs953vy9mbujuTNhwmzM/zR3SEjaImO4OmD266UEeFBWUz3nfY1bFiolM07YbzZZEo
Vj5WJTLwaLIMsrkd3SF/pogkD5tVk825aYmI+aes9U11AImQ4kBSbTt+GR35rXvsMlMflymmtsXD
CVkcpnzSFIcirebks+nl6LzkkPK8C+k4lFxhCf0fMly/JDML6LIM6zyub2nycrrauTX4EjPoBl+G
zHzH12doj+i5rl7knQoYXDiROfpIPS7RVDVHy24l4mZOVIg3Y8PIfLEfVz0bDRjgjTrST59C7MWz
e6kr5sE36hoz/Ow7dNNLofEm4qajNNrPoIVkdyj7fAMrCLvkjyuNxgIOg17gkk6abtN6EyTqgTVW
7JPMS5LBPtlMJBAFHD2poNp/Ay8dmrMRPPFnlitzD3Cr4MfB3NYHj1lZkQRja3Nw3y2NXVgMw67P
kCErWTI8ntGq72OfQNnZ8mNnVyaPpGqttqgDDMRT7xdvbRC/MIjyCcGTvxveuiaCSJy5PvNzp5i9
gD611cuTWGMve0u2w/sIi0EXj7EPavJuo0TjmtAhMHAIz3lwliOENVYFrNp/Zoml/IqyuGnfmxEQ
x8kYGUbP8UySdUeXn4585gwUT0kFeeClN8Sp2T1bINTqYnJ/M0TGfkryCTudhUtRXvU8eNkjblgC
z4XvW/U+zbH1b6XENuv2k7Oeo27mChfdYO5rd8a1hmqL7Dz7OSU6mc5qBNLtTay6CCVkZI+1uDjX
2d+osV7IBswKq67+2+ky9yhI05Sz5w5MBnPVohvQUlpKIUWGYCYF6kmM3wfK36nBiVjh09l3/Ob7
fcInBZdnJLUC7xcTkoTOFECdI70fyz+T6zT+M8cFqFkBrzQ7duEQdEccE4M8guJr+3udK7Kk1GVc
vKzXY/PUboDRwr7gtGN/wDBvYOeiCUp2dNicj4HhpNEsZKq68iS7IM7+VD0qmw1hpNwpDuobsB0e
H7PtKnoPApaZAtxmcmivgt0KVBMuYs5PhZxn/7FfhklR3+OiOvbC8CRQNDiJYZHlwAjMD9Ise8Wc
obIPtL2GB8saOFU5nqr0p2iBckBipKALB2zFWwxlYZ5ogA291dy6AZqOBEpMcDNoX1g8zEHFRdBw
hfakXlkPjsICd/yosKo22dkijGF+WOewbx5d45roqWN3RvwIHRAuWkbAFlNMOPXiGELOr6CJF7l6
hiqzBGcm2TD1K0gbzP6DRgB4yrsQhhmS+n99jyOJaetGUtAB2fUEArdjTVV9+GyQDrzPrnBgWLce
U0npVqhox7jAIQ8dKtRchAtWOcl2DrczbxXm++x9KIDfQ9FBbb0BWmC8stsy8xiAGSrLw+SrGTga
NpRPz/ACU/wU4Y1dDbl7ZogBr8C6LT1MQPKHXKBDYfUOigd7rOynyn8UNrAsWgrasnV3qA68WWx/
o4kxrI8FjdBRlV2Qe6MHQe1pP3HqcHSj7xDhB5ri3TQRo7XDHBiwAA632wQ4iyMLHtZYedPyzXkS
irdaIpYlYowJXTalAI+xCof6fSJVHn4O6TYKT1mE8qF84uSH1aYOY62QbXQHNHJ8AoH0+/GubbyZ
JdXSWXkukw4DyQEHjidvoRvIYNoBdWYpJS1d318KH4rBwxqVAwQ0CJTH2e8RwvDWhaz3gz6ALX5d
RB0cQQogys6MlROMBtv7f0mmQThXI9zsAYkGsSnrV7d70Hk1/uH2Kt1nj8EMG3nLzCv/S20HwK5l
wfY4+jyXEDRjxMiQ4ofGx9gxh/ARHCWiz/IN6kfl9wNVO0WW3qTQIZRu/JfJAOIauHFkj579llma
jmSp5069xJkD/vMilM+HzbtT8tjEk1/ehVgH3D0dEtk8Gtekv4RhrtCyCYskSXfx08Hrx+cNlBY8
xnrL7QF3bep/CsuIuHcc210aGHHp/5KlkgYGNyGOdouNuNPXyI51FnRjcTZX5KQRDr6egwS4yOSW
6jXJ4X9nO62dkdo0nTdVWS1I++z8UUO8G4Bkb37lyufXXvUz39ijWvsmaU8kV1EWujbgzMpSrX8Q
a/F1fYxmhSpYS8rEbzwuUv7w/JDuYZ1M4aCq+j3ONCi7YcUSgThlyw+rqxL1UcbMsqc9q6UQuLu4
8u1twm5aXWcW9Tofrimx2zRmJXA0hNw5L4SJGIgINVX/VLvddPWC2ntUE6LTeWzAmTF5q73iBf8y
TzojfOLwE2sJ1m+WgLK2ZZlzNttDjioeysbyOvk2jcP3KAoy730oa+Ae4Crcd1waTvSza9rxvSD1
ylDXqRjlRZXHpGxc8+aSiBbJVM9+Ud+xLBZfFf0S7mpUKeZrqEuze8hY3T1y4pQB3XHTrcQcqDOc
ZHjHrNbXDTsEfMZwTFFJfZybaerNM0ClkK9RdL78FeTsLNuNrARFtcD73zyxdagk0C418RWoaZBB
WQktCMDiDIm1au/HijaA2bPcNvQyy2L+aqhOAMk6WFNixurtvonWBK8Uc+XmrhibycOFs0DBO1aq
jaJnnh7q/CGcOnkO0WzsSXFDQAeNOoMHgMW4gj33VjbfA7YALFWK7Px7k1csUGalOJ4Z1uYi8S6O
ETe8vOvkorMx7TmqgOt9V0vBfdu5Dn5VRVPJ3DcqcOtUDFDX9CTASEeMPnJV/2jyNP+ZDihsBDId
qJdU4yME728i9m7xtbRM7T4jbYHQHuqSncISXiVrgsjLs4POnpC7vfleZ0PUXjkdMdrfzdYdfsDQ
Wyo2hPnOyoKErgm8stkniEMYQnB7r4LN34kFG5SawgWOB8a+hTIe+U1CBHRO6e3gJXEJxox8lpeE
jNL6qwoKknKCcfdKVYCyQ4gqDf5DQhpwpb84I0sqD4AWq3iqEZiw5VOdlHRiINSwD7GciVcHYSf3
fvIYT8m/hLFnuy8scaBPhEp3uYKBXZ29iushxVW9ZSA4KHv7m7oFRApbcGQ+s0Cwppb7F/EjsBSI
cRfVPANy4KAKt+xzANVmwtkwkAKm8CGWUe9YLpTZ/7kQcOrjGFgWL+9w6WzoXCri+og5jhkDnN81
2efKr/6ZpMaUlqOPhpca1/RfnJ8AztiJMzwH1O/y2ZGEW2/bqHLasVMU66DAHP7kZQ0LeRIrs+yD
V7XKwfkEEmsrJuOF0ADbERosSlM9sEwLMRr9NSYEz2a02bkPMV/z0s++fMm4fXkte6rS49SDAr3n
Vz2bvwmRvObu/ySdyXbcOBZEv4jnkCBBgNuclEqlZsm2vOGRbJnzAILz1/dl9ba6yy6lmMTDi4gb
QcBXAgqg4CZBFyKbmCXe1kqciKkP/gVN1w0sv+GUldi0H+NB9PfIraY9p5DvqDAWhjUwwYo4vMS8
KJDALUhu8r50eBMXXvR6Q/sLUn82ZDTjdaRd7XXY2urR02Wgr6g4JK+ymuqM3SjHvHvBQ4kxLsoS
8dv1MRnxj+shpNttW2iulLBCdCZZfef0CTa6JM35m7xoHFCbygABQ+oaFhfn3bbKIMSrIFQWcnpE
8mGcqjpgSXuu04U+JAlBHbjIfd/+FQ7JidvMySKIypUGLIPtD+HrtiBXBlFwaBrxFfodW5UbQcFL
cu+YDiuTrQRfU/brvEhxqmTi0vSzll+mCnu3gDBeRKRquHuhH+/s3MT5mZYu8lP08PE+YG3CXpmj
mavZ1I84B5OWOOO5aSk6XU9cabBhxBaU85MzqtBSH4Z1aowuQeFMLtl0W6qM+zQ54yXY+VWlIlI1
TAjhTm2BQfYdFDik2I6gcerLpOVWboEFSfQ1jJsV0xdGNyBar2Hbsdo9RDG32Atdbf6C64tdwAyF
DIU//UfBcB0m54kNFmQknCihdyRouDL1+FMTZ+8zqCrNrZ2PU6DNt8lKO2PmmrJ+GxLOUVRF0DaJ
eZQF1IXvkIEXlSpnHbjdP6NWR9zU6xiQL7e24Vc6kva9L/ulLaNjNsbbW0NlHdW5ZgaURvlYO8xn
t7ZypJwo8Of+3FJtFDqHhDxTBb45N2Z9YgTznc9QdjW1Mwm8ppLVB554HDmt8mbQlY2lPGotGp8H
euKakH4iqgA53S2pmNyfcQ+XB1JoM2BUKsZuec0hETfXTBqCcaFW2921sgj4kjtNvI2mdeE6X5Iv
C509BHCxYYHlfg07quoRlwa/P3IPtTf8FvSH6r3KfIZ65k9E7/zmy+zoG1rYsz+rX2x3FuOy1nDn
qjh5AfbXru9x61K/qNp7jlEFNgMQ9ossN8suuXtkrGwr5nOl0TdsjPyrzU3+C4wWJjoTjzjU2Oev
9pEiKtXsU7wkF/i3K1AUei4p0sNOodFwShbZXNSHbQ+kani9e2RfyjLGtJX8ywxM9tkrQrhuh4HK
8XbY4xSbXJCcsxKoyZHfReT/1dojJnlbHCyAiQIvwXhEHLioTB43DsayV0Wwej0gOIE8z5Xy4tsJ
hSU9CvaC1OB1LnJEk6a0m6FpJ95bjCCI1Lg2q3pIOlzi0LsnNWLuc3Lxp2C7SbcO4/lz7BZRc3YC
mkuPkmyxd1rYv4k3d4qXH4TLEY/SpSPT0yyut4mAs5cPQMBGg5AU6bfEZja7G3CC6OfK+kt9NeUi
u6sZ8zTcF7hby0MVpFF2CfUqM/S0Vf3hgHZYsjlxUN+6ZbcRo8oNfBD7pnxLVscy3vB/nwlDbQyP
7ACrNGq5ECCoxiTAJCt1eg1Y5q7c+f4CiWJVFOSYaJNeYvmGM8RK0y0MlNYhYUl6JQEBOCCO6vAz
UcbcQBuZ2q9u9uQdz7jTsR/rfXuwKyGEE0fuCC6CLNta3ZN84Flq2xm0YkeeAlponlP+Fbuzcx90
7ZzeYpBq9RUfNL8KPMP9HwKh9ouWbt5b1eqgtok1UtmtTgHJPwQ1W6E9hA99g8DLT615qB6bOhTB
vuk1jh6W+8KewVwO9jtkihlgbyt8wb9GTK8/IMUyF1Zjz4lE9TmQDUZX9SjbLKPiDJgI/4nLNCIs
CYZH+MrOHLbfje/11Y8iEOIDDFxzJklQtM/L4HX+V4KjqSfwULkxWyxc2AXbTXrt8+5oSrFkh3DK
+t9JwdFz4/qtepk4J5+HOCQssmGJJ2bYtfxoYmlzlrWV9J8LYOe8zNtZ6Q+RAdr4gLppUCYc1tKC
TqnWx4Sd5LwZKy8m1GzUgHt7shEE7SQATcbNHJfvf1dRNkYYbk1g6+pvG0u2KqBnpxcvcNMX7L1M
C0aDID9u/kFzKSWuSjykm1LfFFtbAOFu/BSlUSnx9/9gnWvXsXs8oCnjqugicnBfLu2l2B4atHj3
a+OOTVQTRNQfuQFvkajb6Et5kTBF8R03j1AYkvEpZ6dJFyalroO9hYJg0jvsPDMZzLUKmCthztCk
UeCK6ft9muSe/5Tx4Y24qAVujcPSwcT4Q/p9nF8Tu7aZx6uh1PmnXeKZ1QNqZRWQkpLFrH5vvgbO
XHAEurqtnTmhZjEKlXMHkYMvJ/l+ghFfQsDU+oUm3zi3gh2zj7btWj1Q7ZekDt/3Xpw9vND3NUqm
fJJE6rubvsqhdyaaNarUPm0pYPTr9EAuC1+ghj1MbKDQIfufCCm669hRnW2fc5EBsQlWXdCscVhK
6gNYLifFdFJeJcwJx9rwwZm8cRGXlG/dYIcPLTqe9HkDsl7ZsiQkhFf0x+pmVWkQ3Xox38Rrzrus
+WhbSXZSY9KSDwmOjYtKM/eFFq9AHEO/9L4X2jP0c5+H/GZdCLTbnJChxi2xz9ZRkZTb9i/0C3Lu
89URRIWyU1qibOpOZfU9s4e4nxVIwe0kQ+jHzc/5UkcEYLCu8xIOggppBx/xYLLuRrV19HdWhOAO
jReSvF7XteciMob2U7WsvLGFIzYfcgwl91kbg6udoi1GoPB1nMAqMftibkPHCBfPUHRctk3BU4p+
sxNMCzVUk01/mtLCKE6ihjGvabZ3QuLj9cadNT3y/7XvOs7TM8hC276qlJwaKH9qbvhUmmIyWMUn
untXwwV914xg92U8Iym4ngkImjiOesK2ibdVjnxlr0kguWhEYZpwBexUb5iPoGO/DRgWuwsCwxhh
w3ckK38Etph1YYyJ09DZllLOdsRFjRNVAy0JuCcPK9c2/GA5NfdjT8fvPkWoqi9Vn4ivDrxCd8LW
NgRHTizulJhHIZ/yvlM1s0kaiV7vo2LUwUteRcAjbUzG5J7m+Egdg9QjKjIMeLVcqBrACGBxFbeS
bG2PPydz+pNst4TxgOzWnIG39ZF86q0IAo82WAmS8YBcPEBSDggI7nk5JN0tkxVdjNaI+AvZhql1
h7e4snc+VpNq4zZ3Q/zg1dvqaEln+q/w604Q7EHFyIjYVgDY6s6uKfcZ2AjQJvGjjRsYMFoZrQSe
XXPiRlS8e9ie1MW1bjadA1MtrwWfaYTyNncizHedtb13iwiJ0exMYLKlH6aa+Jcl8xM5Ria65Uhz
X9zdg58py3enTjhhW61S7zCv2UR9NJJNeSVhi3+LU2WavRd3GAkHUT7W2ITfWMtq6JG8oh99RwzR
abQP5VJGD1kga5CclE3bbOdhePOTcxyg2Bxjy/R2zzIw6F5Wd4CWiizf8s4hI8jbysBG0Hdh5ORU
Lfv9NqlXzPbcVNykYLVwGAjOxSDzmlSY74opuOxvNMx8uslJua0H0/ua2wY12+RAYfLM1T2PPWNm
mHmYqnRlOevhfVS2vrKXGcdnWo3pkOSM4z+abgsuK+kOcwTF9OCNjfcvKbPc/mGGROBFtC18tESd
uV+qamIaokecp3dJr8jMZ3bkkpUoAS6TJbETlL8rQBPBcdF4BNQh8d1kfBEZOf57g/1z+c2h2z5o
uBOIuroOXydn0PeWRd2ZXQ2GgYJqJ/eK6UVmd7OESfMELyjMz2k7bdFjX/bZsVL8AzfMk5FFDRrc
pcL6Cd8vh+GHTaGa1ZfpkZYbOqM2V0boY9Zgm098Yld0ECmoSaQchG72hmEJzYuG2hrS5R7OSvg9
SxeuM+UZ2UcdjNLusYWK/m5VitiyVMiXHLgtk2bjkX7itENHrQqyLTAbyf41Q5/5kB5o/8wCgf/Q
jBNLpMH1cVlR2lyQeSTyTtWCXs1mr6SOezP9MXRRprOxmdaF9ojQJxCyD7S/xX8N+5cq69mVV2Ow
fER6c7XlZbFVOpqE4siRugf3vHCWWTLVguSnVhJ1xHe3yz77lelX3eSk/useQxR8OLYOO1eP3vzi
YrCsnzLAYtNf8lrYYQr4tt0HqcStKQWBBnvqspkvMFmL+yxvC0sn0AqpmPQF8EprK4B3w4Bauth4
umN1jejA7Em3RZWunYfS11Dlm9Cy8CDJW1Q37X9LSldGiTOcuJsndJcvNVtml5z4cADZHvWfQYH8
Q5g9414L0HYatthB7YUOS37IsZ0/PdFm6p4Vym98SmURqpsxdpbwJls1sZeFb+rnFhBM7lyzjWWR
V/W/SUeigADLCv76laPqYkc5USeuHL9ufU/Acplx+6yp942Fd3rP8KwUez4o7vA6DDmHXGeI8iu6
iv1m3OPz1iHp1Kbihb5P/LKyFNo7zcsiPJTDrvC6X2GWo+gHiwuAV1btG9GmyeJNSpGyQpQXEHwe
FxWoVZF8zeWEHMdSTP/CIVXqxypzxBORajNgvnFBLmYQFPvxtKRKcVbLqP4Fbad5nthSM7EDjXlL
pgl3LauW6RRUDfbIykZ+cCKqU59N1eXDq3HpBnN7Dx7AqtMJDeO/8tDCw4NClZkwP1ix0ABJ9jmu
susoV/uieUiJs3EM6FPtsgiC6uKv44Hiba4KTUYj4YL7Yoj3XPWBdt2F3JFo2GD9rpGuZC8eaTSt
82vhbWl2hXMLwbrHXMvvHYzuQkyKnftNPROBA/M34TEPKidgXKTnctx5MlOPw1LhZQKSm79SwsNu
dPJS2GlTh1nuJquh8fyBTIq1nuAjKd0MJz6iOARerJVuZH9krA9g99BmH5M8pWIj4CRu0Ezj2r9t
wpkEro+Xap+UvXIetkxvfsPPkcAUg61ADgC4NN90FqnqH0JU55xdG7rO0VUuJ/leGNSCd1qK0u7D
7dj4v4eOC59wx/elKUHCl7pJ4mc2VxhY4QHVknOznL0BqlZhk38Lj4PSh5R+Cj+5shgJpgcydWx1
sPjXkDRJ4IV3bp7B8cGDRmHACzJtnta3qMRl+xBjZBhf2ar0HY3F7TbUgZmd/btAo8RioDMor7eE
7pkncBR7zgN1Fc6wxdy9MuCPhMO2HHQ6uuPTZAAmfksxQPHm1+5hfLTewmlJgD10luGFN6zbmV3Y
dyLDCKl5+z1JSiUsQxmesT+eaWOzvFm9kNLfja0wIZMSQ/+7k6Rp9pIQ42a2ZnONywM+iEyvBEGr
+dLDqIO4iw0hmzDOB2W87OtZipX94Vi7VyZj5FTAZqo7rwjMywuCO/2sxocttp+oCgG7DLexmDBB
isXdA5bDVeLGktwlZrM5PG1/KHS8MJrki+dmGFcHSB7yusxOIH77ol1+ZmXvFWeGv5zqAS6Csrlb
w65L7/oWdgQlDFVb3xFgggnniWGe/hU0odcHCDesRYKVhUyFaXGzvW25jGEtsRnDLWLCdiONry/x
J8xXg+nCi4ki7kZKVou5J8+SdxwgDCh4CDsweEjM7dYVGEfdc4qpmxRSUSWnhpAuvjhKrLcgVO+X
0S9B645f84pamQs6L43PeqndX5kOypq6ZRiLP4K1nK4zECqxLQhk9y2hG/HzkeNG35Eu2XJgniI5
Eb8DYLFTM99rYvv5Hw5pVaotIKFGsjRs45FVAkGPO3ZLX+cKGyzvrvi5ThfVHz2nCIqCCptu66Mz
rqd+8r71TvXctsNDHTXcVHzfwfYKOYkEOBXxaJFsnTbGlVsS4YCAzRRjWRiyNaJc1hxZVbPlTQF1
/K7SLWJb1sSowZnOKdVtNWXrIIuiSl6nbsP9JNxR0ZVjFks3wCG86JWPE5pJu2gKf20V6O7gZ8h9
x2HV+McrENnOriLvYaEXsSo5ORWXDrDF7ivMWNz/RTe7yykhJMtGXBVyuIuKhaTzGE/mmXTaOtyT
4hK/fJdjahfgsrvzkrwhNKU9ssF6dIOfnIOeYE6hkNljRiYUxN9p3NggUs2z6Z5CQpjfK5KADycd
Cew+kSwUH7IR/uMhlghpuxzTbwTqKvDMuWzHfEMb0fS4E8K33zyxMnsBQbuaX8XIBfYMVQGrEzEr
vtwskVn6k44xwc0k85Yho/FlC48WZzswF0gSmQ8DQNfRk7WdV95gdxDV40QXp/zh0uphOOgLNGjg
H45GXkYsSMwPY7MOZ2MfKIq30VIIXBcC+92QKVFe1h639Kn0mGJeRDRhPErhjpqrHUMghcKB6HHx
MQCbuzV1PXFMAw6Gb9bNvSvBa7ar/LsgJKTPrP0CXm2yyoCoFG02noCUqI6A49hthabNQm8uWZD0
QikLA8wiLXx+dn+8NwY3qjly0y5nvxvyU52KtWKHwLvPxA94cTiK0Z0We8XRRNwSGNicEQromM1w
7ixqH0PmcmlnAB7NzqDE85jJaABHG9mBc2ZNExxCxnfV58A03m5cOSAlCpV9Rxc7NWtcX0Eekc/h
8MYVt1mdQdmZS5bR3nZ1ZQ6ZZCDVnVENOvG/8k5BFzAR9+lD0ZXK3yed34uTa32aMoF4r3hSK8Hq
g8znZk6AAuOyq/mie5mvFlx4+UM4Qj4sa8knRlUGKyn4L27/gxmY67dJNJgfImhjf7MxFj7iwEu/
eb6YLTXm+k/h59OL7hoeETNsbCkWxZS3TyxAOJlxajq7AbxtsS/MzJUWGxpmE7jq/90xN4BOlbnY
jBqM/fywQvJguJQH8eba8OK7FHrfH8CPCC4FaLdfJfsBB5NnXrCJkCy49kHbdL+1NfkFBS51DuDd
QpphfYvSzEtxMaiG8IDYzy4kbQ5A39ihhe6K+ZENfqJ/Jjq0l4Fs63KXAAz+g3WeTHUW+wUHnqGt
bPP6ka6wggq1AyZ7Fq4TxMrn2AOIccSt1raHpBDcuCoW5FSoVLl6yzDf6gO+K7J7sbDOb35A/S4i
2AUYgTnH8DVlpr4j3IexD28q3AtsUPwXFr3DxtWT9kc1SXx6uGWgIgOvDb9ct7IBoSpW5MFtVPr8
ajB4VdWlo0UWnIPXwvchQkq1BrUn20UZEPXOTjBTWQ3hiL9waWa0b2KqUE+QrjEFu/GSqIfCByex
B1pKcRcU3/JOQCGwt4D9WQPQeDOO4HgxShL7jC5Mohy2seMQH3R1wGRrJuyNO0QCS79bV7iIEfzp
NNbnhh0dL7rn1p2Zm6xooyt0RfHTGVqigooRKnhyBYL7wRVtKp/DEVwJhLgNaLJkxBMIem5FSSCm
5ytUi5KgSo+3J/QXwoAMasVTPGVAR7A9BFiyyZUeQcrwY9iF3fqBu8oyX5Me/MCmtS6IW5vFz4iS
mxPbn+BI4d8Enp2KrP5WY4Gmb34YYT8R4WHqNsSkxWuQF4zM8Wyonosxi30ltXDu+J4QzcfDHD6H
3swFsTEZfu4Mahrbu3qqgyfOIabIEOuvgnXZkvOwtSf7Hc+/TW+7VDrJ3RJZ6neKCSHjmmI5goaB
7yzZs9P3fi9kKA6W9SGr4i4nOqfnLfDDe55I3oL6ELwPmdNO70UWQVfLI+y/FY2It8RAtzGEfgvm
ShxQvEfpOm0ALMJI+lNgHaz269gE7zbJI/GhasITdxpx7pV1QXGqo5xzWGsYhLvCz6vg1kQurAKB
q5ffbhJhY47XZnrJA8GK37Wpd1yWuZv59GOIZkA8SM3gl5znn73Z4Idxi1iFgWm14U1AQw7THhF7
Eh/zZOWeJXPJb9mWW5II2NVznWCsO5mpA1wT0DDh88UqY2o34NyQFT7lrBX0T5ZEtByAUQCibB2C
KgfkRHnGR9Fia04D80pAipNd8EEVrwP1blvL07yBdyaz/osJI1DENgwFldQQ7m6GZsUin0d4uC8U
StpzUf6XvQuoJcCl3WKwIy0U9rxBqLu8pbSPRKKDykGvcUhH7UMCcs5wo8z7y4T9gCtB4emnEjGi
B6wR+h/G85OHWA3pm2eVxQjnQ6vYso7DjF7f5F8mMHTtytmp9I6IR8crfPaipkZgLsJH3a9eu+sM
4sBtbJ3oCasHzTMlI83rlIC62Q+jcjTVLZweTFBxdEMylWQ5lTuoZwXZMuwe9YIBV4WRN72srB9h
o/QD7HvV9d4MECjQ2FXPYVxis1KF6a4RjrPhUSwzHw6EiOyoBA6l08CON3ggTzg6J2G9bEbKykdM
SAFMbrq2evGbUM0Us6cuVb5vm3n7/gA4oDCYBrEJbzeL+ZP0GTTbfEG5BU7Do2LCdv6UdIZQqVNm
+Ceiklw8tdZj6ezoy0X5+H+3OcAs8jgxTXj5DkSU98N2jXkcqwqTCpFE3z2yg6gtiKOxpTePkou/
iR6c4bYZQ167ZNrQR+ZGMl43AHBgZzUjz0ZOEoeXchZVvHIc+A0Lp96dX9dcLjH9OP0hYjm/3mrE
++9uHjD+tj3a+GnOMy/c++SbfqplhJoC795r/kZtXrN2pZpW/VRkS/gT+SWx0YPrF6fwAGGa3lZ5
4FICODhNdBKLNAMurwz34T4m024vTtq3HEsAoHp8o0R+SWlUsQwwbfpWURYjsg5UcMEVlOUkKp3X
vi8xCD5sLDj+npyCfMXX7C1R+ZnR58cClo0trZ1halNzW2F3F5dSOyPqqaVqo3i0rb+F0+cUxMVl
TlQvigOu75AVjL/65U0GXppOUksw3+IO5MFhxY/GV3C9LS5kLQEEVO2U8VHSPU4xUkIV63q2Xd61
cI9oIpqeIDRg1ZDulphbeEFON5AeyzeodphCtHWwNAXLGPBdxkqRXjKEgJn2oo7Fgsu4Ol+bgen0
2OANEy9B0WPrYp+JDB/wcvpRkWMlApXLENk9lEP5WrOFr94cGgvm3yHx058NadGVB66bQDXQoIHd
Mh/MH1O7s8+ZmXWJx5qKwmNeZisUg3+VmfoJcPFSYhm7DdtgpEiUX03X/Rzi1Q31bmtHbt29IkDv
7iHAaabtbhiRlHE+QLgFQ5C8x/1oPRY5vlmLC8+C/1gl9dR394RPeb5CyeuF2cZMGlM6UnZCSx4z
CTD1usGveqjApZ5cDJA/8NxRxtRZYW7zgGVTSbQ0Kf23AuRz/buJIop7wWXm1yYNHRRYQ9pI+Ca8
DFrMXnUOfEstAOU/bI+OSa3W5NZvZwfUZZP71acJXKNO3IGj7AtXFcto2uD99qWWfZC8l7ytpo+y
UyxKUM/7EKJpjy1PvqcldB+IgNuwqgeXvz823G//sSWLAstM0bdsPMyKSvpvGLlKAFew2BVBafjB
CoExGwsTvg4dIThO6hHMMvvkKF2AfGvRU/Gg+urXkENDueMpmm2GZ6qhkmuvS0bXC8r4tn5MpEd5
hykjjyabKEEByDzKlB+HedAAeYbBTO9YJUpnIQLA8+PscaXkWwwHlpMezgV7lwXBQzYh1Vxrp3k9
je5C2GsiXWl/oDY0zruqtKpeBjACPjEe0ScFcg8OD3arCfwWQVQqxiadk5N+GsIgjKhB4mbQzLcI
bFPmYoKzWfsBWI7lP06kpnBfnLbyOrlrdNU5H2vSeaHYr+GSENGgc4dIAF+YpvZPtJLJujsIK3T9
7FB20UAm8Oj2IoJTOjFf1hJkPGJdrFiVHleyGmY50ZmDH+a6Cs2/tWiQ88GhjGtZ4cLCFT3LXU+G
ws0OaSrzj7xyV1g/XOJfkzzNFvxQffNhUDGEf6WCVXuXqvUoCKp5Vq9Fit9253I38/CtKqKk4FIA
2u6siQpzw/1ubKJjmq1ImHvPCMIBx9bHQffcd5j7H1i59/QokVWaxj/gKf3lTx1Sqnplclmjf0LD
gd331DJ0dy3XTpcEDu/dS0bKCBysYqzgsSH3eK3ws7YPlpqW7jQZOaH72da8RMFI87aFMKYI8tSQ
CfcgHxciRRk29ncv7rp/JMDT4HkW+Yqh07pL+RhXK33xQRI6ObEd+iHPKetcKtHXqbo6tVP9pZrJ
ljf05ro+OTqp6K6d2FQ9jVjsk/NsOEXqfS5gtT5Iy/rPsEquUtEe+iB0PimW9qjS6fgIXylFZ1jb
43XET6+JCkMExoytT1iZVP6F0CbLe/ZELkE+luRMBFWS00zOkhsEKDVdqCqdjedvKvNKkvclI9Mq
drlPSQq2yVHQ6hwkbA73iEzdu5vNE8/gyBHBygpp8qHQHewVRd7CvyUAuvArn6iDYpCyUfdvrPL5
ufCRiRW6s6eHIwpvFFFpQSFT/EiOqFO/idIZUHexLj8pGootO+3EiabXnOdK8jC5zjLt+rkbQ2jX
/Lp20Ygj/hqoNTYP04KKdx2HyocxCcZefWfocP5bOzOn4EuNYXREOWGYaB85yuBYTGT4GHVjo0CZ
zQ41GlHfglTzpHvT26ihpmtOWed0GQ3Tm7zYCoZy+no2eadICgdXiKD0Z6egc2I5ytPg0k61/opJ
meZ7r3NHPGvWw7ycZ05wcL0i+lWvAnMUpqdY7jQr0OkGMx99rq50gjcgRvqVUEHPqp3DunWD6bMF
A5weVqonIIEMYRFcRuxihpUc72rO+wZjKLFZ8cZbYbn39QSLMAe0S8VxBQ+HsE8+3CMAVR9sp50E
pIMhzADAs/qHfWC5a4weTxn3np9DkjVPNH3L08gscO9h3H1wwjL6Ectp/hi4LPmUAsBSYLlUZNeZ
JfGn5vUGuj92E312RNCQ3aZbkaWZk7iK6ReSxn6duv5L1a3e2JqazRJXnvbEd47ytxKl+BvyWPdb
lMYP9ypLi5fNxfBKca94xQc2ExPLEvcCzIkDDTsBl6qmTx7K2tI17Fus7dwngf9kE66FiZ6Ff6JV
/h0ElpI8XJfAIrdL948Q6XzHeE/Py2opa2D6qedvxxuS8BhUbDxhSpD5eaPrO1qIE2Ec4U/mO0K+
p84rHns/ZbOyuX65ideUFfBZ8mO/jxhcwMf40vz2UmneqwSiB3ONTO77mKD4ea7pDzwyJBa0vQ0J
/FUnQpIeCzE9kptGj9QmbPaVU0r3Ye0ysBm7Gg/L+r4wmIlsP5q1AxhuQUftTRpGf2VLOOGQ8oa7
K0vD/rHpcJjtyxa0aaUllsomlFxM0eym/KOORfqZCFlcK5+ijX0XqbY9o8BUpOhUld4YtYmdbEXb
8Bzl7hSeaO0p1M9UDNUZDyfHO9gz9S+hIo3baAHD/YAqk4zIUeM6PYXCKcncJ2NwCz4omSFiytrd
1azbOU1h0Skibd5MKLASE72fcWhDGjpEmh0BVVREwGLdXNvKXfw924MqOERlLc0tqgCRFZJhLI/r
xYAOJNZZesiisV4PEeu5cj/mhXdPZ/18UNAoeeeFpba3Kz693yOkF3mg6523TNOp2BLUmtK3iXhU
eRhQYpt3FY5YnAbL3/kHuHlByMsWSj9hjgzGA230KjiHZa6do1PYHgE9J+C8+YzoE6EaJwCqTYe1
T8KwSmwT+zdGq7G6Y3TwApxKTqm5dqil4M/6T8YIvKr8hUYPu2GqKxDXriUo4DuBfZ9kGUY73Yfu
Xx/i0KeTew5EkcSXn2BjBzA1Kz5EdNKy+lDaw49MiJDQ44gFFa46JASioTB4qM4eWvMsZc/OqqkH
5OJI6MvcLX1wiQscn8dIBgw1ucCDdYTD0KP8evjX0MOMEzwW7SS+7BT29ZXwjc3eG9M7H57jtc0l
lHP1wJ0KoZ68MH1HsDsCbFxcyiihaxYaabrepxGbMgLnHX9N92cRzOJU1zpuchWd5rU3O2bOmKlw
ruLtcapP1xRRwfzKdQ7mJWqqOWYVl/Ijwmz1rr3U8B2kHOmq5nZOuEmkvJz7KQsV5c4lWOaQpOiz
HYb00hTc2g5OH+XvGBq6d8l17eJyBZrOEQVNRI1wQsRwEls3fYtqQtJ/CH3U832dIJ6xz5VFfJjF
WmIvShPBM5P0LbafFMu5d80jP2/f+9ar5nuSsI19K/LGJ6bcpq0udwi7psGpCF79hvmc/ltOYynv
QuUQyUzY7tafWKgK501nPmyMqaXRiNg3Kc09eADaCXVU97wgoYpXbPHm2o1ysO65ux54I/P5g8pr
pmvmplV59NKycdB/pItxwJmd+J5uAie4ybCAguHMFhhadGuytauRcNTtdunsPnJiKlFAOjWIq9sC
tjLwMZdQ536CIsGzw+9pvKcGKBMfEwlIO++B+2SSnlpcGj9dj0Xaoa1gF785KxeVHxFxdcTYYorV
Bx+MCdgQUQ1y9qM5Wd6RvqLpZJHRwGhhHBc3BJZzIroJs/Q9AZdandeJEWM/NaPkvctIQnRDNSqP
Tzbo8+BmmCNHv5Pkxi28Y8M+5fTHxvInLVEeFTmcR+qQT+woCTJTYwnsKYmKdFdiyaIsUxHqZ2yM
BEgImsoPizsn2TVi31QfBQGK5kxjqC2flAo1f8LUGOU/s6VeMKyJAu7ARyuUMVz+l2beM5M09Xtp
h3K48Larqs80bpzglFe56OQBw05O/Cx2m+6xJOYnnmblLcP92KRN9UgKQa0oPfmCcMgNIMJL4Zro
0pcoTD8XOj7FEfWAvmu+7clyojRY1G+YFcUC9JNj+l1gm02XfRUEFN0zYZWIuGGGlYzDqg7IihJi
fS+JIslvr09r9bRxy5bjsrZ8TIcamnaA7WjBgXqQY2rUERmkKvG6JaidxxlE18ZM6cxzyrfXP1W8
hhgNsZv/Cynt6Y/OlLYc/q5Uv+dZVa8STSc/lUoP42HICqx6YZiyQZQT1FhWgAu+jrmJzK+1ChUb
qEBZ8lXFNNDGwdIV/DTxleIQTaqLH0waBQ8m525xrIyzfNHi4TNB5ENPgimcCckfaC0tSM2g8O0m
3tNYTEUkfnQETgmlV8yA5CzY2LNuIr61d+m0eGyZBzcDTGp/ujTcsO1FkrlrOYhGtvOe/etPkzfd
Jn7eQ4TPIjueXYHMDW0goSNbtVQDwrVDQ4CO2fCq4euDcurOUYg3a4nYtE58jekgSroC/Yy2EhbN
aGHNuY1onIQjwi6RAAkEpGNfZVF3XEqKcW+hAzN3p4F1433nsOU5UrNh8ET6iGx3VM4ZPJCs66kw
rzZBkvlZ7VG5R72zfpklJ2B3BPslXisqwbbr7Y7faaBPVqqO7uSWI2IHb1X8VDHLmGOuaweOIeIS
XqWe3djeasMBLPKg9C88Y83PMSuXG1bY4XBsSabmx9WWbnDmveXiluLq9Og1MbjmdcnFCm0v7n6o
oLPLD4PlcaSl3ZmWP9mUM+GvTQiXhk91ms+UmKQPkGK89oX7E2BxvZjFv+XISHzkGw2aBGH2f5yd
x5KkypqtX+XYGV/sokXbPT0ImVpFlpxgWWKjtXDg6e9HdQ9y+04Cs5hV5QAIx/3HxVrfaopO36Dx
rsQDwk29uLItmDmg8kh3OfjCY25Y1ZmOw6ZulOg+UnBQbDlrz72rUKnHAqdaScDkxo16N7yFMx8j
cei6IkS7YAY/gACYOnBZEd7GAqLlw0Qy53Tvia61H+EkTh04TZg+O0tR7DcHXG2wseqIGY5WVGly
lYwcYJG92MTzX6L6IUYufcPA6r4HHkY/enuffC2DxA0fQQF4yTX5d/V0yCrLeQHnI4Y9WUu4gqiQ
ovg0sTuKiAivcYLTnOrBEtAeELkRsMqLsGLliw2Vr7zFOOznt3YWxQMtgloAJXbbstvn5b4NRavq
9hOXIWIDoK+y6xSANZ9sHXc4RCdU+gfeWD19YhXv6TtiKvKSTlSNbwioiLa0i1ADPA9+P3vqu9oq
72Jhi/iudhPiFScMmcXem/IOjCZT2Z8QpZDd51lXv01WKfq9Twx0zw+LMgbaZOSY0/tpPNhtaDr7
enSh2aSkixqvhgU45ZdWqghhOU+NxdNEZMm4U3rTKI9Vza7V0U35Ym2olR3RK6PhurtCz4TDLnSf
E4JeUE0OZHWUp2TU27+wf0MJxPpnP/oViiQUcB3CemGD6b+OEfWIK8VVonDXs5va/crYXYc1H3II
DrRE1P7RYI9b26Gqh8+ejo73GnQK2k0dJEd602dKm19z5l6rO46Qlf6AJot9QcsKi/Iuw5RxZZFI
6DKJByCDAhPLkNA5hgUG/lsrWfpWIMUeDM68j6ObFd2blXUpkpPe/e6WZJjWuV4drSZXPvVG5SJZ
Abn+kkZj+WiRh8F4h4S3Z0gQnOM5xe+W+N2Zh6YhyUt9X2Gq7+jPJXsEbw018DAhNr+x1L4snpg/
aA+mrzjm0XASFmsG8MzfWR16CPCm5gaztg0cUR92NUewJ8qZfoxCRcv2uPTtPdDc7AhzYXwue9XA
RpaD6jMa+we7df2pDAl5v8aaZf0cqca3njYo11XrT9+hrUJ7LVyn2mJqYn+yIQLzKq7hIh3UbjAt
vh6qY+zKPGxORTjYN02D3XqblD1S1Ihj5mcFUIsB3zS2jyijon2uETcKits+EBaBwCbz+htUrZ3K
Er20owdA0F10neumQ28gsHHbKVD9yjjyr8NmGknSRPS3wVkbfa3jGLSrKA2WzEqE2nsD2BzVvNUY
IRoMBk9PUisHvey0tuIL9OKwIpU2xI6u2JourorKql/8wOBIAZ4hlAx2BAj9q3BB3Q+kX1TlBvtr
94sUMgegdAOxH/qC2twr7CQ0O4sTCdzDcTISHFrlE5O7ZrSwE8E16Q7YVUeg44b2yAa/dxcmOKAx
D07fHDEan0hwRejA8tIEMIln5ZY2DqNrUvVijHgcJ1JWFa6lVrr6bcDLqV6BUJznRuz7tZyz9QVw
gDYBbkRHDJor6DuTuBtzIy62gGnwbUB05XjpWh1iNkeYLGbpsbUz4wluCVzTPq2OmmjqW4h0xhET
kvHowub6nFREdRANUh+Y8TcvQZrXzdGNPDgXNQs3qrBrtvWtniDKZRcFlcXGiFyFo5ECJMAu75OR
nYegtvQdSXuQtErNtAUaZ1wNn4MUXnZViexUjI1+z75ejU8cos1nMVUF0WWVy8Ggi5hZ45zE7vPi
ysWh5e1ToodhbQI6IdC9byqmhbko+XD7Hlx6woF5hYhgOA8m/cPfB+UU33fzbg9fAXaUKloNvhZM
iWdIwMNVXWriK8escAEnX32LiJK49s3RusLZlF9jHorHvRPgTNuJdFKSa5NJc/ZdqSA1How8ESgv
CQw1t2rp1ZBbWfWxKsh7Ld4HMUdnV0jkyXWK3QwsPpuKmeba0C3zGv9tHxkKqauVKHjbLas6ciyn
4RjVSd8gxY4m/xaXweR98lyill4r6i3TAqshV3OMXT+9g1rfkdvCSTy7eQpZMarjWjvNLaMfMX3z
1gla8xZ1NYzr2rCe0HANTMz4W1n0KULPSsPQXFYxe5Jd90toDFQvr6vxyrDnY+UaNgRRqXgcWfEP
/kRgNaLnY19P2GdLErX8x6IExwUhJw7+gsTaPOUmO14kNEf1Td8OJ9AzsfmgpjGWkIH6TjaDMUUA
n6AW7WKTpKlDC5sXJgI7IALandI3NwjttCbd4JDAcByV+cRQNTjLiUDqcs7bfRoVjqH4IGigA6Nj
DM9EIxTQIwQ4PLhAfnX/EWX4pAw7BYlld5wMJWFlqFill72i/dSidpc1quU2B8CEJK5i3EOYItri
yWkwqIhcqWBJkrQIJWyftayB212kTYplgg9rzLLZKSzTu+KOiOMp/UQwslJ+GUXT81Rlq5vDjaU1
nIZe15XDUc/OhQxSvyF57PHoFaQec6IgAlxkDHL838HOYvd67nK203JYBeNx3Cqe6b24BGowL4Ad
oYw3Nt/s5HfX0uRQohu1NjkbbcLJ3keYTvQnXbMU9frf//q///3/fg7/Ffxmrw8YW5H/K++yJ4S8
bfOff7v//lf5P3+9/vWffyuEH7Dx6tqmyt9/vr1ErJL/82/t/4jSNppyaqoTmu402AEgcapbV69U
0MiNhvb2q5moY4Y8JSrpVKR5Qcs5f2vz41sb3t9vrRuWEMEQ1ic0Ht5fdjMTUfIUhdv2suvPP/nd
T+NMTCUIWHefAxY2hB12/iN7nMaFV3f+fnXhJCiWm7w6RVYfXAuOUY+pjY3x/LNbC21jS1evWzbB
Kzd8URXLAF/VY1UgAMPazcSAn5fdY773u/Zx87TnmxbFL3ZXtN9HD4A1qRDa+FermkyILrvJ/PLf
3QQSbuvkSjE8w08pId50M/q9jnFn79KI/a7D+dss9SXj77fB44zRtGPmRfKCRaJSgnYI5FP5ev7y
2tL70P9+fbcbMi/Uo+DRn1ezYId9DEfXlY7BJuYgJ43LO/wbzWsxQuXm/FAjzGXnZN2cttupsWFz
RpBPQDLTOpqwWFqakTpY88i/Ku4RNOLtuTn/qAsD2tCkJ7Xm2EKlCV66Ah1hEAVfWHKjZWfihdMc
vztzRSaIlbUyDub+/kEBMeQCYnsmm7EieBktvXlo/DTfRjn+Z19rZwohIpg+5VTk/I9beM26VDJs
pvgs2xkWEapl+Alph6/BBqnnrXTXhdbT5ZqRWXwmc0N9Ho0oNQcoMxA8vD2pVbB3NiGxGI57ENFQ
Rfo2t32dT3Ee6km/8vsWupkuFZWui2fweKfNuUfp8ABog/ABYs0M8ypPLbBq55txriIfvDNdqi7A
hp1a5FUJ6TFSvmURDsXjSB6eA25zQoPKbioQivP3WugfulRl9CRw2ASwzGfb9+gVJl+uscS/HQv9
2RX9p7YFwHL+VtpS95j//q7YgHws7SzLneeM0I7iqzo0zEVVw0ztZtt1KSejWN4CdXzGuGC2BJqj
88yROgfMNHcmfJXkK9nRMJIMj21dmPO62zg3lj6Ewf35R1x6wcbfn9Au3JD5ca6dEgcpZhVPI7Sv
Gn6IyV7NZbeQSlXEFmKG+aY4+alQrscsmeuV7XlXdTTEF/4MqcjQrCkKzrgE4ho0O7Wk0JaoqXac
dIQr/WbpXUp1xUXPZPSsiE+ICafnzorzr7GSNyvfi4X3oMmFpIKKGAtrPLmkE+xJJbD3PgKgfYyY
Y+U9LH0zNKmWEB6uEXhYJi+Exc8pIT2KTMP4EvnqUUWN9uc/SK4OvlPxdeC7DijK+P3nHx1ijF3M
hiK2BXNldCwMek2qLXDhIs0PvfFEGgTWYNF9zVAkgVZml8+zLu1+mlRbCsTqLsQ//UTGU7kPgha2
XaXYu75q0ruLevifBn83zGEUjKWw2LZ2oZPvktKkPBoqht1N78/px+fvstReUjHBGOZw+Kj5p8pF
Db2zIYIhYiGNF52dE7Jx0OcVmuXzN1vqj1JdIPwBuhXe5JPdigds5jUKa76fbW43V+fvsFCHNaks
ZPMRbtV1PlEnxAVnqdOh9wIq7qrmC9Fa5n5yAJOev9fSr5HKQ+Fqgz0lgX9ylREN2eQfvV4U5Eui
Tzt/h4XqoEnVIWNLfgwIrzr5hJci6+bYO8Ta7oG8PX+DhZ+gSgWCjU3bZsPWP6lOnoOIyH2wB4Wy
5fx+ba6xdAupPrge+72ennsnn2OS+ZDI37l5Xdy2kTas/IqFPqxKY75ze8SwboOyPhvyr0QEufPm
WdpFHKS3qleq3xQvwr6+MmSWfpE09m32Hup+KJLXwu8H1hKUlw6LHBvVQl158X/e8AdzF3W+97vB
ryOu6MfYiF6Dqi5f/aIaag5KVRxqjdEDkTYy6kyXpuqdGw4O85pejVDtlVq60qZLP1KqC34/aZgY
iuiV07v0NmCj1kVXdpV69uv5rrfQt1WpFmDqZStI00HE10QSFB2J54TV9CuPv3R1qQ6YSsOHyDOH
FzO2y19VZ7ZfqKfkk1z28NLQJ+dhAMwfYbtsxuG7iz5oXxNhfmHTSMPeFdnU6aVO9ohDts6GFDTO
9YuiTVZ618fv1vKkUd8FxuwV8ZJX4RFFzk4RxoSdnc1G9RAvQn3R3Mby5JE/cXKC3Md7UZOIoBe0
Alee3V02xyTA8e8jBGMWc7GsM16AwCg/CIhqiGRJIEDGA/GS51+zbs7P+s9xaHnSWHc5ulQQ49ov
GLsb9MWmIIk74vwhSPc9h//D91jVquQx8k2I9ondAv/qOPBANh6NjqHvfYwp8ZEdVdPbmUNsjZz4
IbC85vxEnW0ro1XeQ1CzlEcWtOgL9yhnY4GeeBqz9lqrRjaXEav7qGCyKYIZmNQQc0ZHV/w7v2yd
b71WowV34SB+4gSt0e+wNJrYEVKHmIyqaqrytYpDNM3Q8znUgjTm4z4iBbevrkdTqOVPNsAAFdgp
pvNNwEkFNp5oYAt/hL5xy1S+/ckhNWF9gQWgyTUi2JnsDjfExqgYkLdjPpGU7tqh/6yHujsci5Ko
51smyc5vpQ1M8aObIsLzMGvkZGeDeGEyyH64/Sg6pw5/ZJg4geAJO5vtCnE7u3s0WIx4Qua1WgP0
cGu3A45UtAPFz6zOCDmpcMMCjXDq+s7mzPIem0g3nIA7CWzful/yq9nSTONHF8W6spshWeM3O8XN
fiQdk9P0fWYhERi3TZUDqU46sy6v/HCcXXkj0pqtDuN9/F44eW892SjYn+2imDzI4FiUjoEBOn4P
rAAzYJKwsCRiK42DKzV0MhzBGGV1TExTrdxgq8eIC5UgHKvoMHklRD07CekrbTyM9zjMJ/MACYmD
wRlpOlUZ1jdddYjidTDq7mEvkbNLXFnQHxK8dwMgp3awKpTRDT6Ou8FEBowfqSjeyIPr7SsOVRjG
uTXnQetoV9pjiD0+ewQS7H5KoL7Eu8GIyr9ctZ3oE7zvL3jcDOXWJ3t0eiO6MMI6khoiwbYe1N1t
FICUoEe04xfst9OvbkoI8fEV4EucVU5guoVrKt8Cs47KR+B9wK1gu0TxftQpZHddq5EPjto5VTdI
rgsCBSpL97ZQfjzjGDoRIkeV0/ZtrWNUwzc9eHeCfLVxxzl8o77ZOqfvB3MgYOeGjxIOtKHqCvGz
VGGXIXCp6a7BKOD7GhOx0j8LNap+eUaHZSmz0KYQ1+2Mj0JrsS+Z6F5Z/MSsFq+xyyOvgVDFT8Ro
QJvVSCTg83Ak6pFsjakkxr0O6R0mC/mlVt9hpreani0RXBTltwbVWwx7s02fpjzO869BqUEgQaeO
WcSugAps1G7+VOdhAtMETbXwNkrDKmFfkNzGmYdal3+hUGg+u8CswxsPtXiEu1mYv8C98gcfItBL
AmKq3pTCrnUiaLVE3Zotu/rbHNc1gpSK9IYtvDYhdnjcSwO9Jw6MGxCIYfIAzT07qUOE6ceuXDu5
rVOE//s+Q8VyPQZwAQ6opIJ7t1Km6IosVyNjjKH0uCshjJv6Bpi8Z3ytPYCx0OTNpLwj2qo6gYuG
Ck+XR+hreAo2xjRT0y9VRhLPhuACjlO8sGud61J07Cn4kQ6ySgtmBE3S9Dy80U2aeagUcBRpVEN5
8dH4ersAdnCzJbTD7L6yMay1n7VOT78IsMKf8fk2HqmOESfyIa6T6hVCtkGsg5ePNwMHMl8cTcPm
Qg8kFRcmNeax8x+Bpa/l/Pd3UzHf6rIy5PjuxbSShmxbXcHunsSi7A4414FPn7/NxzMWy5v//u42
JF6RRGjGxgtySwizODMNyEp5d7rs8tJ0y3QcNzTD1nsBJkREO3s+D5ai9Re2kTTdIhXLRjSfhyfb
78k0gm575eIR3gwtaIHLfoA05WqMTjN6EYcnbOHaUZ1X3OUIHeH81ZdesjTlgktv1JNZGC+DbqYn
o+uUY+sZfb7twja4aEFvudK0CxMaFvokN156Sy/LI2NKA2PxBGFhqlZ+xkIncqUp19C3MGLSyX0x
9FbcwKOM7gT+7JUF7/ygH0yGXGnKldgYFpJygDiPw3qnRyS5UuXcXJ02sCIx36rxPjeUb70HW+v8
e1m6pTz/ahAzzF/oF9UUzzYvHtkBOnasgRtKHExW3UJq2sNXFWJcacSFvuBKAz7KK/T6kYYOykqi
bm/DOsOd5QZ8C3qAZ2s7VUvvav77uwGvotbp89h1GPAhACvViYgLUgCYqIfzbbd0A2nIj2R8+uTT
Oi9BVoJ6aRqD7Poenf6vy64vDXrT8mF5oQ588R0XkLurTr04hH8M4+dv8PFmjuVKQ95XEWSZWBBe
4RWQp4XR/zvBS8UzyufumHGuV+16y4luz99t6bVLJYCcOL+AFcrdLF+D/933DKAgAzqNoev8LRZW
E45UAboRCYoDj+SVsORfUDnMchMJRChmm/VwIAhfG0SpktQVDJf9KEcqCCp2dYSXUfc6hiTCwHQd
d10bGPiMue35HzUPxQ+qgiNVBYEV0Uytgh+VmUSZ4O/MXIJlAFzfp+alg9KRCoEuSDKxerd9jbQ5
QsIymhtt6B8mhsvu/O9YKDWONOwDOzXxs3Xai84XBlUAPiG1GslCoboIgtex7XTP0ISO2PZXDhiW
bimVgCLFbl1W0f/eUjWmt1EjiLSlqv65o1kj/sEiSeyp5axU1IWq4EhVIQBg7UOM5hCX8JcRAgCB
1kD1OBZYucHCOHKksjDqDXkQady/ggSegBnH1hDcTEOkq0eFU6tie/51Ld1GKg7EN5KO5+btqxoC
daocq/w2Tq5yk0NeXTlkXmoqqSJorJNsBSHLsyeMKXjQJybv21jR2PE//xsW6oEt1QORl4M9eP30
qrbMvxFhHZFHg7kR3meSMu/y0hE7PMTKygdBm9vmg6Fqy9UAUdzUdFb12oyihmkD3JzJIJl8KuHE
AdSKXRVWqnMSfd+6byA2CbxLxjyOZldQrqEzMxtTeTz/4xequy3VjS5DdoOflSOUcDKus765N1na
bkxXi25T18Hi4K4Ms6VmlmpHxW6AFrcwTvyxcYnVrkgdpWV1S/8d5P6WHa97vI/P53/WQr+057+/
+6wXQ1wPKcdgrxiOfaKkKuebDzDjXhG6dbrsFlLZQBOma47Tidemi+IHtWtm7CEg32smSkAJz99k
YQvasqVCgTc9N4hmUF8np/qMRM6HlqZjTswrsPiYP00PX9JAd/XiyXpo43rlbS18T2ypfnQV33VQ
rdZzUusgjaPeS6YdhnKNw+tIAw+gJIVpP53/lUtdQ6oiKDAVH2ODeiqGLEebqW9J+NZoTQVhGLEv
O0VYL4Pq1bvz91uo+LZUUjC6s2vDRtxJzSOPzDnSU0hK2f05o2yQu0PCaPeYhkYsCXTR8zfV5lf2
wbi3pDpDHCVZFQTRv3Lun+Tqlp22OcczylmGNkDUOtbnPvnUhrfjpEGb7iLdKIJv7IqBACJUrSCH
PvYrct/3gBHc6NnNXeZ655/OXXjhllSVAFBNRIcH3kvXB1HzCieDSGYo7qFzPzUWOw3sfmTad/Zi
MX4StIpm339L+poHuemJoTeuEr3r7Gkn4hwIL6Jzj2a1suKtNKJIfIlKrwyabS5wAf9sbGIj8BNj
WULBhJGITY8btMPzUXVaWYmCr6LXOnVn12XEbpufAAqF9RsqoHNNWL5mujNBEPafBhK3FZrNn6pX
P0wR6hdqRwwBqmmFAVlplTL8SpTURMkKPqbMIVHase6dAstyOcVFF6YgB87dOoJtDFnYuGZVq1dv
AtJVyajD9LdTpwmD/0Z3VUc96SNvCnyj448E94F3Ad9m9p0GJI08VwAvvh+SDbnLYlsXz7rjzIF6
qmXi1kSnG3CC6BdosV5ts2ijVyfEYfalASIcAzHJg2E2M8LqbzuEtz0xeH6OdsDbEinSG7eDk6T2
16hp1cid/dTkiEOnCBMbCrnCieQOx09LPjlOLHw6bE957IfWFWnJuMF6AXWETd1AN3eCUFl9h3a2
tbKDZqtzlqSW6GTJGLZNlgOco6FvNuReDM6j7nuIrFEuuKK292E/qP7v871uqdNJXx9bLU0s8nZ+
Gt3kMKqUMTVvCRc2uxPMxW6lby/MIKz57u8+Bmpm4z3SIuekkp0MDlFP2+zIWWHirQztpZ8hfW2q
vrYigIxsWaCBm67SUSmfimzMIKEMWHBit1gTeiz9lPnv735KMkJaEzlyBHNgR3sfJE6l3PQlyZX7
829kfuR/FCmLQJO/30ApB7PqrFTsBxWqxZfG+wToZWWy+OHDc22pzEdqX/mjnog9eS9/OZ03bVov
WVliLV1bKulhFwNGjweem0W2Gj6l2tX5BvlwgsT3V6raXQGMH/zfsA/SeTdta0Y/rey2yL/mQbHS
5h92H24hld6UVAa4GDx7wVraFDfa+C12rtl0XZlELLxTQxpl7LfHU6xzfbgwB9x1G9UYdtjvVi6/
0PSGNLyKhLhWSzhiP0MyoF8cMeetvNWlJ5///q6722TUzPFU2GzcX0n4S7d/21q78thLL1YaShgH
hnFOaNy3CvEJeH+Vckcar5egucmmw/nes9Q20vRtUMKw8xAD7tXG4cSBV1oLwocuu7g0VksAbH5F
ZiFc3MR80ttGHNvWEdVKAy01vjRcESLONkut3xNtQ1xSc+xDdzdaxv780y+1vzRi09B2Ol0TAgIA
zsvXSUs5BmTX4mb0yt1Ft5AlvKWN1dLq+AV5+ZykxwHfPGFqnC4puGku2U+2bFnFa9oOuQiW2uPn
eSjgC0LGsGNj5QcsvAJZo6v1E+avCn4dwoz7KU2OSepeC7dcGV4LhUfW5qI70gs7oHd6cXUY9P7G
cMBRMuMNwMSdfwULA0CW5IY5J389dul9pN4kXrDRom6l9y89vNR/zJrOQ4xHj5jsDRJ+Pv4I89+4
884/90LLy6JNuKOq4PRZ7Ccx7GarNtugGyIsVjr/QrPIek1lsNIxtg2xJ4PQfjKMlvPTVBt+Xvbw
UsE3w1oMytwn+/o+ICkm9O784stl15aqfW2UYaExbdubOWGaXbrrOyj37Zqcb6lh5vfxruJ7ML5w
PHN5DeyV+1AGK5/xpfc53+/ddUcMcip5XWLvpOEnLSXYtM8RksQrVWDpsaU6j/eg8AGB93t2je8c
zihq33073+BLl5aq/FjCyoBUwaWZMOlgSIIhX/k6LTWKVOHLxmsNFli8S/A7rGB+2NN07Q3myt7S
0uWlEVp0bLMHtib2uvmt1d4y83cXrwkaP9bfW7YsmiSLXlWn1ld+jZmtbsA9f47h0G5AU992I38h
kuc6aopvOUeuWP4n+0bTUCnYmfrI0dLTMBTxSiFaeEGqNH1zIlgf3qCKfVnCNeQMoQGDcf7dL7Sg
rKnkuD3u+/ndxw5wP7vaZUlxGCPnsiKnSmN5mOwc5n0v9o0ef3LG1AVF4XwrkCKtTCGWmmb+Xe9G
nQ/Z3+yxXO4d9ZfTwqRqL/J68frnO767ckWEqYeWUOzBHmwmn3hTcLLx0/lmn3//B4sgWRVJFrJj
E0nMd9HwblQBas8jzSXs71LhX7KrzfNLo7rSSL6cAZ97V5hMO/UvULufzz/9UqNLo5q5/hgVA59c
rdV2pWfv2PpfaZil/iiNaBNQ3DAaMBxG42YIAbJUd93w45LH/ocecjQd9jA63qjr9veNlb1Nnr8y
z/m4Rf6hgVStynczjY/5aB96UBD9X5c9svSdnTxdGYye62qAtpIfowgvGjf/EDzCtOqINODCan2o
o8duTUr5cce2PGk8mmAmcxf31d4xSXsgOdHYDY393SVe4cqM9fT1fLt83E3+oaIZ0Ov5MLpZWumf
/eR23kA2q4vmH5YnfWk1i+1StWXg1D0g2MxCe6TdE1h94aNL4zKCQDPphCj8JP2x3iRm9jMCbbax
Kv3C55dGJyDdtDPmxb5X3ZO6tCGaXW9Xhuf8xfln3aId/l4UnapJFPQhYm8ActC6HOuN7m8LB/o3
wsJD30Xf+thd0wItdCZZSWP1TlPow0TvL9k33QxE0w8buAMqGtUUkITfXTgbt2RFTSJUzRAauq/Q
grGte0c2Lretd5HDg31faRyPeAkMzWI27hgpZv+MIJlAuays/dlvf/ehGislbNL5fU/ufd580ZNP
F40xWR9DijaWg3lh5XbKzThg3XL7YNuH+a/Lrj/X0nfPPWRT07DVzQfWBYAx5Z9tF05rYa+YzufL
fNBVXWkYw0/2WnKuILPnxZ61ygbi1eH8ky9dWhrCtT0pQa1w6aRzNqFDLghpZZddWhq8LWtkLJvM
aDUXWA9wicZcO0lfempp7JIVlgYZ2jqCWCptL/pR37HU0lfmBAtjVda8OMAizI5Y+70IxJ2wk6Mb
jke711AiBWvz4A9P1SxLVrlwQMFhy0iPzN17A/hmY/ysw5va+cxxIdpZsgpWSujHh6LcSRqvWAGm
Gppd8DskbWjneewcgXzfijLMges60xWHP9qmLKCh+DqZSzV664s6gCyAIUiULEWV31jVBzt/SS/b
JrFk2YtvIzBwbK5r2vHW1Erwr/rKIy98jJ25w70byCNMncL06VhGfSW8u1r81Mhsuqw5pFHMhn4K
OLGjCDlRuekjkKaJ1pzOX/yPXfCDGiFrWOIUJb4I+JzVnfJTL4xtHELz6dq31h52lt9BnyRTY7K3
Let6s25jjNf2ytp1acBII51gqcjC8Sn2lh9cuY7xhNZ40/rJVTY5K1sSCyPekUY8ASqc5tq8mCoT
xxQOmNWNl70XWdLSOuoE04niHRk3NhtAnMBuz7+UhYeWxSttD8ufUyixV5pnv/nqFyvroYX2lnUo
Cdweo5noSRBiPym++pSnO2cgr6xZKRoLw8Ceb/xuGDRm2pBEw2wlmq506wnOdB2sPPvSpee/v7u0
QxYhKcxR9tMrPBiQOjchTibaoee6sO7Y0iDm0LxLSZ1hhqKERzeOt8Gqvmrp6aUxjOIyMcKIEdQj
s5yI4uH82LNWZqRLr1X6FgM6RRNW8Fq1+FPr3QjxSqYk/vTfl/VGaZTmnk5ggM/EzS9uib5yzJXH
XmoTaWiSQKTUHnUe0jQBfcTe+LBF0rW9yIVGkYUgKuDzqppXup79w1M+WRCNCQ4jzeXtolaRpRwB
WqRgrBn9Qrs32XPP1fKyumJJH14LrumYmFyZYghlecIqhJv7/FMvtLl8Sh/WBIbELa2SpAQJk/AQ
fRnDyzYArPme70ZoH+RqR6AFW3T1tZnd2dqFzywNSyBXZUR2AW/S2Cvx4wgEd62oLBRaSxqWmRjD
Lgjh5/oKzNu+Db+aUNZW3uNSD5SGpYdT26ALsp4yAsizQwotVbMn8gmsZIMLL1+5z9I7lcZnrAOq
LVzk+15TXhGQfN031p6s98u+oJY0TPNqsDFWEfJZWN31FNtbpbnINmtZpnTsz2FwPI49LaQrzi0J
pnsOPlekdQtv9o/L9V1nTELTjmw/6Pa+yGBxtCD7LpIV89TS+BwaQGHqvBXtd2BAIrXst0pdNivf
/qUJmSl9Q9vCKjsdfwHxEEq7IcnRugvdvngi7u5+NHMN+rmYQefWrhC2tf2fiKtRBWXhTWtsiaXW
k965R7IYOBiGXKddF/69cZFX3bJknYc6mKVWR7Pur07goINNJAD5fGVbeGRZ39FYwJKdLifDyvW/
aKyrN2zqf73o2qZU2byEJEjdYbE7jkZ5C7FK+1pCqbjoWAuN2t/rZg0aZgCmxpODOnS8YZuuGm8W
SoMp1TchaqUGhMrMQFjf0ma8iiO2dcYLZ8CyjsmtLYvIZC7v+I9AT0kITS57m7KKKel7IlgLxphH
Xs0eMFdASFu2RtFYaBZZq9OkoBxtcKf7aSQ4InrItSuvu+zQxJKVOo1voQrUQ+Q0avS9c5KvVpDt
DDO8iM/GGJI7o5LWWo1zFCWQ+O1mkL6yUTe3KVF0e+DQr2NjVSu1aGlMST0TjTCsAc9u9yWfSOF0
xzkX4qIhZUg9MwEbakwWv4Jkms1AqJEZX7aoNKTP7mRXpMEkVouL6jRMd/iCNk55SKyVdchSm0hf
WyUt2txyufwwCAPWZzMcBkJf9+ebZWHOIMP3UgDIJdpR5lBDsWujFy38wkHZzrpwifMPsU5rB6WT
0Oyh4Z/CynpU7JWl30K7yBIdJy70rtSDnpMlx9thz9Y3Hf6Rw/l2mb+tH+xSyBqdhG4okoLnbsgb
RbR3NJTg2MJiJNJrZ7CXd/42Sz9C+vbWIsjiKeQ2mvLYqAQqMAU/f+WFkiNLdIh6hsQK0XnvKYgL
+orI0nw4AF37df76S08+//39fGdImaf9eXJt18S3xZpkfem60jh1MpVgF+Jk9qFKRsGIsrfq/eSS
+uJSy/7+0C62psCxouLUGI72FkQ4K16csur6lS/rh43O9aVSoIce5NPSqp6JnWCvsupJT3/wSHAh
KcHRzbUF24eDlttIJSEjAHDAE05+Ud70Wxf52nUSkwQauljZ2qBdQ/F8ePLEfaRZGRKVJHa7KXj1
K6XdIly/nS2ICclHO50qvU2QZQyZa6+MuQ+3mtEQSLPzjn1yUanZcHJ9XFFq0ZRMSZ2Z9Fj8DMx4
1v2P5Te/N9RrgtMuvOn829/146yN/D6MNHEanTnQHcW6jUGqM4o7BB/eVsXEVLrFTZiseXCWfqU0
mw+MzlGDuhEn0cEFm29YpMVTFwzkgqd4EiH7b8mpuid6L7mkFtCwUpUpqqyvc9IXX/0ocA5Z4Ks3
2LwZYmBUri8oB9xiHhHvmtEnqqcnk0OcMreNr8Ro9Q/Y3caVMrnUZlKxET4qlqZ2xYmwnJ9uJ/68
I3vAMqi26c/KjA8c/z05uKZ353/OwgiT57FN5MUR4anZqzvF8bUZGu61X5Klklo4tGJn9T4LI0ye
0Ko1FFNDlO0JxK5CLPhI5mAVNZtM71Dn5r1+I0L1Cjx/vvLDPvyu8Z6k0qGPSpj7k5m/klFh7EYA
1DhvuLpaIfOubQ4c2cFemzkulENTqh8FCQYO27/DIxlt6U5F13lQTf9b6qZr2ISFnyOv78hxTDtX
lONjVgVh/iNQe8M8ekSeRDlp4KqXYzxrsnbcNY3rmsFKI87d7h+TA/zQcs2I+6GJI7d8FSD6tyKo
i+eJlJLLhpK8WFArTSdVLMQsT2bzg+7H0SFtbAILznftpSaTigE0wjZ33bA6jdrU34iJV05KVH5s
GoWJsd2dPFycK/daaiipKiRVohgx9JWTb7Xe52zSvHrbexipVl7EwjA15vu+qzojB+OEkibFKzJN
R73KArchrGfUs5qgUjBEJlKMkLCzYmWqv9Ch5UWEIGS1q2BmvCZjARgYx6HyIzLM5Be7ys7L+fez
1Gb6338TJ1SRl6fw9MlCi8ljd5rA+hGC+B1ez99gqQNIJaCzQ3vsujJ9JRp5dqd14/8n7Uua42a9
rz+RqiQECG3Vg9tT4nbs2MlGleRxEJrRLH36/+n83oVDTKuq360WIC7cy+UO5wD+Ct3Bpy79CJR0
JajiVl0Im8QMEyDafnCaPg8fZxf1+bjS9JVswfuQJCCgPr8ei8DMJ0ZGXdAuln7+pJaeH4si6Ier
QGmWXF02vqHtrow5CA9j/ZRNNAde2KlCBc2Q4BY/P75FROZTY17kmBcAj3pqwaDsbatGtHGkXcHE
fip5uEY3YNl2sy0A5Ol1G3Amj0Iv4DYWZNyAqhWpVtbwmzqvvqJqlK4syaKX5uPDdUBh6DVjciRt
MrJoTFQb37C5CuTtnLHQ2SYD8cThvPxs+3/6/s4IAAILTf0VDx4KOrJ7eoLeIrNoV7TFtjvGk2Hs
VAvKOJk+Ab2NX7lgBtxWEw8PYGsWK68Sm7QMjRehP/Ma4eOn2UF0ckz4nT6hIVC8XzbgtV7zaWxy
MvVe8dAFVWvyRClotkH9AxAJkASjJ3tl120TGLpOs7CiBeDRnvpyaK/aKe2uWTetxf4sG2H2bvRc
t2CGVvLJJQIQRWTo0ZbjjyzZNTUAqy46S2YHR8ZjPdJucr7ATxk0yhDSuI4A5yh358e3bLUJoS1c
ovtcKIw/8BxXLvWuRVlHFak2esx+np/EoukmgDa4jxYg9srmqQXxa1DuWlBp93veDiXXG0Stx/mz
n4Hw9a0XyHKtZYUsu29ias9l2fUzGiQepa76ciNBJBplfCnWcje2/T/N+07NAXfnIToyJ0+6HcDN
kSWVTzdxVyI5v5TTWjDPtgpD3cGGRYGfDkS6YkBYb4MG+qSLZgcP+PN7Yxvf0PVxLJs5CZbgsSqE
/zkDcTkFrF+j12qMbTgkf76/ExMC2bHjcs9/6Ns89a7qMA7AO4HYg3baaC51GN6Rno7Dqwfwx/6F
umrwOyDx1F2fRSqbZfyUhg5dA2azrdewCf0AjGCQRPtfyAR8EAGszhsPb+7tRdI020Uy6aVF2VH/
C02LeaOXzL2r2aVvWrMFJEbvPGtH6X/BQz0EwH4G9gNSZ+Xr+Z+3HGizDUShg4LOniZfxOAs7T13
8HzdFKoEJIdoi1/nJ7EYHLMZpMoXVqGP1we0HwW421S7d+CcuW+Cprzx/PrCK8zE1OYSsZI6HMSD
yjUg2luK2Cmo89CJdAiyxUvuB3Dv6Usi4oKZXSKjD1Iv0HP4X7JUhq8CnS35Hhjdi7tyH1vOrNko
0nFAuy1zL38jnQuCsIAq9gocPOF8Pb8ntvENGzAXMnPaNFfgoMF9D/KU76NAxeP5wW2nyrjlZdcU
Can95Ms8IRAz+zEgQBV6V9td54VrkTrbCgytFhIQBWMx9E8cWG7lPk6a7jttvDpdqez4eBHURNHm
Q9wQt/fCL/2yqDsVx953PrfljlXLWqX1x0sAH/zf10lV+CFTInTuWt7qrYJntPO8cmWHiW3009X8
zgrPXgXkG9C2P2Se36Y3PRpsUAzNcpV9k4UM0nuw96LMEeTllG1RJyo2rhRgLKyGZXCvF3DQgfgy
x5uyL/ysvo47vKM/86qpna3sGzwLRd+C2DTqla5rYPcMQXYFijsfsSrZTADA9EWnt1PHGfkOIOiG
XFLgLZBi/XtdWa2nLElj+diyfroDy7q+qVn57fzR/dhvoWYfixZNj1YHKeHD49VDcg4mvfLrPMDb
a/Pywev0WgzEdr5O2/Zue1qgBIdJG/ZPErmGETBPoGCPNAgJi6sOzPXb8+v52PZSs6ml79F/QIZY
3o8ziItP8HNFnPiAvyv1diHOitRsazGsCa085dX5xB5i0Te3NAR9luz88fME6und+YXYpjBsCu/U
IsH3wR5GSdJ7dwHNONeg2tSVUvvzU9hkZVgUKuKlrmUt7/+ooxz6Vyrx/NHCR7W/v4oRZdFLs7tF
oJh9ThlxjmgdLuZrQGoX+zEZuFp5P1iOsNnSosHLXGRBq5+o387gfQ4fZAx07KyV/S2IsfcXB1fp
P+0taU1G12fdE09U0B/mrqQZ/Dx/hJlkGryn5zfGJjFD49uAOkSDKu2xzZV7y8UgnhI0Ca283f/k
mf8NpVKz4SUbyslHRiQ8ziQoQOznAJuoOyC66oSRK2kuPhGSFTOA3X1e3GawjOwgByep5Wb0avZV
hTQJoFe0ijd96VctMJNmJummqvO4ACFSzoVAV7sE+Pi+nJS6kbmY+VMmhwnpLNRkNDcynKpbNB20
S8T4kIfwkzuW+veAVHLdejtW3VjtVRC3ydVchAX7JEUXrsnXolsmZqTIG6l9FWSPMQG9ORiF/azb
8NEHZmTpLPN4kU9Dzar7uGwGpCRr9YgXep0dWorU7ZXjOJf5TDQwTMTs5Eh+gqvjEfRJFOhrvYaz
kTcuW4vyWQyEME02EjGMTUn7qPXE7qs4f+KzcL+i2f9pKdEhcv60W3bDbGACgWkyVc4cH90iyMsb
2Wbyu+RZHX5Cwd20YiRsKmVY7DYDXWreJSCRroLspggc9qN0+uoy3+kfZN8udd0p87NHCVzBrcTr
CzhlU47CeDTTnJeSbQGGsQaxFBK16Dx6lFyFn/jYtp9Y0rDt+dEtNtTsapKl8lWvpXwck75Gcz9A
twf/pZILUOL6pfHJ53nuEvFtolzramXjLUsy25xGOBhjyJsMk5agFIjLPCujfNTORaVNApjwf7sc
I5lcPicsPIKeVrKbDCD+CLt2vfd2XmoW/TB7mAhYBYDxIsOjx5NnJA6dO4D2y08e9XPg9lWJt6Yi
Jwf5A4ttNjWJWDgojnbyR8AADNcg6wbVCbitxjyRe+Ln32g37EFnPa1sjG1dpw1756q53RDXM0Ar
wYGnvBut0iIiQP68bifkyhMfvuF5+dkOgHGmgYwZLPlIykfAEZPkfu4QID+CBZbPlymN2b1T0dZp
/H4OjxQ9gTMIFRs0UJeqv1BQZg/PzMYlKfRUgTdJJQd0BO5bjTh1S5DWA9DEWoDJIiezpQeUWJyA
paR47EMXxNfwDe+chj1etAlmOw/YcyY+OLhFJEg4tz2I5oCaO5AVZ8P26yej/+4onYKd0mnL5JHG
sbp14elfV2H6dNmvnyZ9N/gcsNwjSdD8zlhV/Ne7YkquvErA+bhsfP/v8cEaC3ogZKKeeok38TYL
+UBvQ1XC7zk/geXqM7FhlZJzGaaNfG6BXrkVaDaL3EmU16hxXuPMtG2A4STwuevSgU3ekYui9SLI
qAZEauG/nF+BbXhDhV3HVTVznORZeyO/q07Y8n3vX2ggzP6eDH7NnJfSeRKkQbdW1XhttPB4Nb5t
MXRmf09VNyXM56If43YW3mamaZ1sKp+k6isDFmUfdYgXNiuKZtlss+VnTkAo4vSBOOoGPDa4l75n
zFdfFnf+cX4vbBOcVvlOHUAUo0scf3LsA09f67JhGzG4dI+YyLJisS0Xkdn+w1WShEGuncexF6AV
WrIdztN0V4laXGnwa0aNkOG+HgHzdX5NH1chUWaoeFawGm/s1H/KsulZ5ygLi2JQFN5no3+z1E60
0Cnb+CFaVkB4hFff+VltyzQUfyZN5glWA/Sao6glVvUtQGz/65GXjBBIBKBsT286Dzfw+eksSmSW
MFK2TInK2+GJe6zaSjZ12zxM/rtscMMAgHoRWNpD4R9p5kzpns8VL65ywbKvl41vWIBmnpY2y/r0
eahBaHbfO2WsQR7lBENx2W6YNYqt5/dqjOXw5Gp2K1lyyLJqwOvUKSNANlSRU4KqfDqFrC5akdlW
NMsm5nVTsGMBDI67UWryyeNQpstGN5xSEvPYJwjgPWbAq6/x+gwDpw93pWZAXr1wDsMSKOBOwSY7
cKkmn+w5+kb3S15dnV/Ax6ABgpp1h3Kp6TQgknuPipabmdZ3dBm3lawepCPui1MJ5UyWzywsviEX
IVeWZDFuZgNNMXHwnYNd7tjnZbGnHUpm+AAqtYCka97iaQc+8LKp/7f9HNtK+EU4Oo+ubtp9RU9k
QBWeudkk2h3o1b6lyNutFJzZlkP+nqviAlDXQdc8omY5/gyo9Oz3yGpwkbkOcVbOsXWjDNWX2VLE
rUv7JzJ6n1udscOfiiDJ5h9zX1R3yCnAupU16h5CeuPE5cP5E2KxZ2YNIl8o6urn1DtKH7zpG+TG
veGR5axeYzK3TGCWII4qnVrpUn4ki1LAj6gSgP+4vSAr8V3b+Kd74d1NOjpN4ciyJ0eQ0ffJXi58
Ca8AhtL/Pi8gy+6b5Yaa0gDZljQ8AhN5mTYV6DfLG5F5Xblp0EUuLskcMFSY/L0Mr+p8r/ESZFka
dl23DzpI9+cX8KGAMLJxskZJEdY99dR6U3pYOm/f0UtCKRjZuE7iIg/TMEEPhUb+PwEWBhFxFCdr
Zfwf/7hvZrmcIFVp5atlB7KAWx16X5i4iDgIbY/GoSlGxVHOqdsdwkqoKotocitEEVXFRZLxTYbY
ETlGr6tOu0mmiHVvwn8bijXHziYX48aIB0lQDQ+xqy7YgNRwI4P/zh+V0wj/WFWI5aQD73SpZA5w
zzWadCGIwH9Li+PAGIZfSUx/qEoY/rSg98MvcTVlodPtMv3AgjJKNZJWaxEq2+DGjRCq3PXh1fSn
waeMbzxyg3qe7XnB2ERuaGe8oJ+EgLR1h+R3FAZ8Gw5r/22TuaGeSdwXiePiqLTixY/3M32I5wdV
HM//uG10Q0VHir9WEj++eG9e+VoXt5CLv0ZhYhGLmS6qi4HQocF5Kcv2KuD1dvUkfni/o4LcUFBP
jVx69H9SmZybk3H5378nl/XH+WZ+qMo6EPm2OIxlyjaojN0ysGScF7pNLIaCtsjYgOQYR3HUb2ON
PHMYXHYOzXSQO2QzWraxnXQ5FjSOmrrfnf9ni/qY+YMpUIUKR4w84IS7zlvrouK5u8wcmmmDnJX+
jHfTH910cyeqvdfpMtQSXxiqSUmSgjjWn3epbMbnuJGJBqp9uRyrIVRr3YK2HTWUtNfzxDPPmYF3
Pr+W/XBdBfWKi24b2tDQBSwWw5CF2FLgUXgl+6KAGnZ+Ty1Dm5mChDVdgTLWfkcwtMqT/brVsg1t
6GcpOwRkNFh107Z67VDJvCxrBtFyEs1MgEKazx1SaE+3vPjdGy4JirviMokYmgngDzYqFc67vFiu
A18+l2VzySuBgb3s78stQ/8MOLj9elfMegI/eE7QNhl4lVNs6h60zdvzK7AY9H+AzQKPeXMJs9UN
t7jpGmAHlNVbfxm4q2+mW2Uee1pNMAMT0X+s4rrbYvtzQ1Enlc6IMGNfcdHl04vwX4Z+iVbvItvw
hoqiJc1FogXD47rIhzgCHHC0OG9hcFGGChtsKGoJ6uqSUyjqye1KAEuOwMDKplq0ycx9ABMZqCgx
pI4Lo5QN2jqbFety0scPPDoz68FDzoNZA+BDqEN7U1VvLvpEnbQFWdIe0jl/Ji2XtZnzSDoSpryH
ZGa3ikrvoekegvKBpS/eRaXzgHAw9DZt+9hDcQKAD/x+8jcesPIPGvHgNYhLy+ExmfOkv1ReJ0aw
UVb5Lc/1zq9/l6L/wvWKKbbtw2nn37m+ROmsguk5PZVux+p2KV8pPF9o7v/HVcgNFxiljcPMNa7Z
knXXcdh8Hmq16eP64fw2fxjfxSYYCtzkYz+IBKZH57+XtBIRVLiMH5qCblA9/YmwerfqnVkuAW5o
MwxckE8zri4wHEUnIwfPMlhLhNh229Bk7RNEiHwM3vtlhCuG0v9ghmi3og4WbTYzIZPuwrIoTuoA
0JQt5X0DErbkoogn0EbMmzcM5qKtcZIal6M9mm1nuRa3s8jFzHoktBjU1EEuYf8iUhmNeLIi0Bmt
z2ATjaHHXtYhfdyefn4O/1joy4c27t9yzjOhCIYuMzSM8DkCqdru/MG32DczseE5JZNoD++BlPw2
DL9PtwuMG95o4NHbXjaFobrAaft/oRS8vMFWF+Hp7eRveKu5a+X0NtEb2uuJjHBSI2rg1v70zNts
+dksmq0lfywGzsRcUA5qg1wKGWEBCXQ2mcUBb1nIKVTBIUx+n5eTxS6YkAtj2aOsumjnnfa+kWGI
clGf8Movcw/N7EVXxJrgyux/1WVZHbPSmV4qdE5eUtfEfDNX0ScSToVftru6T8S004HTDnuBissL
vVsTCC13+1BQhgka0u24ApGnXCtEtJgGEyIhw0/KMu/n3VKpFySNPyfxcIUU46FJ1gqzLAfUTFWk
CWk6l+Dvwb648WNwM0LPLjo1ZkJikoVYJmQgdiXwdEOAYrG6AdUx3Zwf3vbnhvLWJWpLwIUz7/xw
2rai3PRqrSvVct5NAITaXfIwTiCUig03GWrZJzkhkn6pYIxr1keWJHayad6NY6JfNfBehi/F0PHw
lqgq6VaMm0U+JkJW18cq7FIOAg34h7RC4QSioudFb5GP2eFO8lk5ZPaXXd/4et9MVGy4W8odMFHW
Uk0Wy2Y2tYvKUZJOZfcLAYVDnOi7jnSfEPQaI29hb4W3gN8LLD+Xrcew0oMmampy0KoKRQ9NfKLn
XfZ9utaHZBOXsd+ZcNOp7vxuF8booVYPhas3/NLXtQmW1RVVgvbJqd1J17tZiuI375a19kbLGTK7
2IdBDguA/9sdUqV36sRjlJXF2qPaIhYTK2tp+rHqewyedmwrAUpd8vw5b+qn85tq+Xczx9a72RSP
7VztpIY3JYIyjaRDH88PbrHMZn5NFylF/jufd5nH5C1pdQhkcHZTdHX9TPhaJ6HFBTIhPWa4yyFA
chAA67yIAn5onq+afNmQOItqZ2UpFjmZqbap6Wiu2gLWCMUDs7ts+1qs2ImP86sAFzY8T0eXE5BW
1LxjgzccOgxOO+9KTOMe6JHXWSE3Faft55F9JReSPfomcgHnSOS7gKIC8h1CtdUR/lDil1skwVej
nxaRmagFapmrKfSGFl6vA67iBiZ2raHcNvRJWd49WZ2kQLF9DqUo4Uwz1T842VpG3Tb06fu7oZMm
mP2hA8JS00xfWureh/HKEbJoAzGuYgL0S7yAIXKEIWTSbJF7i6dh1+qX89pm+3Py95+jx4q0aQOh
BCV7CQBqWoOEd+WM2v7dMM4yT7PGdTA2omM4LXKsohC+Idzc3fmft01gvHtB9w6q+dPPO/NDPdxy
/qDDm7pdS3tYhjcRCJa4ZzXoWNtdjL8OldwE9GZ0bia29j61GCETfaCRqOBlpyiNYnunRuYGDiKe
SA5ycSg6WhGSZYdNCIIG/UkoVO3bHfpDP2XaiXAfrwRQbEOfBPfu2DdoY64Umvh2cxVHKf7YZWtx
PssNZqILJF6PmhuUi+5OzUA62JfVS1KsnHnbvhraCrM4JCGaGHZ1eINX6haxPZgw0nYr7rPt3w2d
ZSlru7lscG787rGo+DUds89JPl727PqD6/xO6nxEMAm2DGVByGWjZzOa/NeL9MnEEggC8OKM4lRF
MKpdPUQOPAe2gJwrXYs52068obHLMvSl4+HfUSF2CmwTb48MYNSg3mI1K2/ZXhMkYABuCOEVnhjK
PbL+6mR28Gqf2JeLhGSiBIy6rICdiuFhdHKAMI7e3nfpVqLq4vwEluNj4gT4Y9M6nlvgeHrtHtW6
tRyvZLeS1bGorIkPUAdAuqdZAmsA7iMG/gy/Yfvz/215V5iYAG4Vjm4hZbtr89+sKq+wvTK7Hcl/
WTNes7UUvU06hvKi5IK1zrz8maWYq6hAkdxqNMYmHUNzx7CjWlDRgIubbkcCKHpFt+elYxvauGip
KuYydYNmV9P04IzzvgvDCw+Mcc+6zPFjGIV2h+Ldm8KVnztwXYAs8ZKCNOabVVFagW01i0M82SHu
mWe3TMwruvTxZhKzIqops6FqAVSyCyqVH0hYeGDSm9ptG7jzSqLiY7kTszJqwFnPWRe3f2q6RiLv
AX114dAnI/fOELOZqqlIOdJbbj5G2s++V0m6ckfZftu4WmcVt0vJ/GY3DG0dtYCA3aAr8bIADzHr
olo+S/TYtfSbqOoUDAN4fbJl7clv+/XT93diAaxJ5yX1QL/lYV5FAGoG8WLDv16iRsAF+HvwVvQ8
H5KefkvbRG/QIvHqJmvYKbYfN1Q0axxZA8+EfgviUEStP/GILPmwuezPDS3N6ibhyKQ43x1WAoZf
4V1TA4p4xfjaNMm4WKuq7kAWUzjfRelxwERMy2aqdByhQG3tXrKIxyyO4osGPTbh8y8UF+kD58DD
bAvZPV4kHrNAKkwCT7XlSL8BzWiJAA3xStx87SVi+3VDU9E3UbYoHpl/nuqwohIoP1HZyjX7axvd
0FWVgfoDJVHJ97Fv0L86h16IkqBq0St39mmcf3PexCySinXeZVSGxS90tb+WA3pAwjm469CsvJkA
MnFe/pYDZNZL+VM+hBPL6u8MFTbXaCUODwi96y0VtNleNoWhu0LrOm8Kt/5eyfxJ+0Pwi5Fp3vpz
qL6cn+Fj95KYtVMtyIeyGmnjX0POm7sxDel+WoQXOYNKN6LJiiQSKd+dn8y2LYZCz2lDFXUx2VTx
lwbl01XA7gDeCeb4C0uGiTDUenH0kAIqOv3h1/Nw3VNgw3pZ/3x+AZZza5ZTlWMeFjmgKn50EuDe
Mwq1o7n1LwLNZeSfDmtBWu43sHcuzZ9mBfjJZET89/yvf+xrErOmyuWAGKXoQX/FMfoyNcXGF/UO
8TaECdPHdM43heNfts1mozUs3OTwINCvNGyzaJi9u9RBkM3V6Qb+3IoL93EpAjGLrWa+eIh2+khZ
jP5LUzxrDrYW5URAjsKJ7V59yq/HND2cl55FTcyaqzLpFTq6x/mVDHzrBd0hVOo76/xdO8aHcKhX
npO282Xoe90tNXCWCvLKO7nNQWocUZGuFdPb1mBc1kkISkdUApFX38k3uIwexoTtSOa9aGiiE6+9
5W0HzVByxE080mlevwLF+E2R+k511W1fNfeak7csTQ5ttZaVt1hgsx6LNy76Ytq2/NGF8ciuplGL
53bqx2zLSdFfBIXEkP3924EKCtrPDFfUN+aDw6HwWXYEBj/6+QO3XCmLt+y7WaPVOKQIYeLLHw2Y
gTY9q8bITWSwclFZNt4szhp86SMdLMsfbgjQ/NBzo14A1jas+59ZloIAHYTZ59XEtg7jXg8L7eCC
6rvvoRejNbIBD5es1y51SwCfmCVaCCLMQBZO8x9Zxx+FOz9LWV2dTtbpVKGD6QnEFXsVq90g2EWR
I2LyTyJjzPJ0JMUPyUi39VF68CBi31nZdsv5Nau11JTVrhvX9XePFjRiRS6Ag1SpCA2aaz70x2iX
OL2G1rtl4aLQg4bfJ5HvOb2pG/93DCjghPADYJ22pC42WrEXFXfHhl2EOIxZDSOgA9UG4WnWJi8A
D5vW5bacS3flLrP4Edy442XmoVYmJss3xWpJ3kQwJS80SCq9UZ3SN5RXrrPSlGWZyqzk0lmLvZmq
+BsikkUAvl9vqgBNQfKsvuuAeFi5G4W04Qp6ukVTzcou2gTaGYBI+BM17Hm/advkMUkrtU3dKnlu
dD4mm9ZbjcvZZjt9f/fslGMoS0CPN78SZzyc3DHpDEfd6vvUfQKszMNFNsHkt8wKgKEUXhf+RFUB
21AnUTuWwem/bPSTar1bwzgxXbQVRePMmL0K5riRmyLFd35wm4BOZu794CiW114Yip+S8rvRGY/9
OHxSVX9o9XB0usuyJkgu/j3N0IVBBv4H8eLS+aUFIWWkw+boK0dudR6vbINnsc1m23ohgNVZ09j5
OXmVl6ebRgeN5wI/LkvBv0znqSi9fcvEkH+hYLOZ/Uih3tMBRkAzhj4wLwCNu/f6bsjGyEc3ROXf
Kt/NQpgrwZT3dF7kFn378/fvRF4DfESOfpJvaz58pU7wNPD22LSJjOR8GZMd8Qx5Z91cISlb5NvC
6VJAMDMHJSMK7GcXnknD+KU67uCOZONPbwJIpY69+Cqo1XihRTKMn9+5AiSXy/wzpwqEP0AJuArQ
hnolhgJ1uZNewxu0nBezEi5cWEZixaefnHA38k+AkzPNL6uzI2YlXIwCF0e1afZCxswHo0/ebMqh
WOuot1ysZhlck05hMQyp892fU72f+YhKVuDgHYS3rCmtTTyGq+OmcegBQHr86UrQxFAGhpgBmCrn
tcDCOErMSjg1tR1D5tF76Rs6bogs96e23qjJxGYq9HPZLLfxUKJSpXR3PqVbp5//g0u/X5n+dFI/
iJ+Y1XKiF3neg83qZ+wEe7xAHjxOd0kIEpnR/QyAj13Qq8Pp0Zhz9/NU0xXFsW2boZhVSt1x1l71
VTdp122SxOHLvigIHnlVmJQrq7PtnOERcbwVSr9g/HlIEpZuAq9spg1zumpl8ywvU5NAqF/coCCT
Dp8dym9BKuGgdMJBnCDYx3z53FD+2GZAxWin7fndsq3HMAhVKj2ZUcynAUkUzUnFtoCIXUOyszzn
zOIin0ofwIVSPIMHpw3e2lTMw7cx7tGcjtsk9lRUtGO25HuwMC7zqwiHMVx5dH+4MEHNgp0q8Ami
kAk9in4gnwA+C2BNcDaviO3DmwajG56Druogp/AcHwtAo6PIveW7OAm+A3MheSxz1DddsDuY5rS4
dxcand0aoMQaeIld0C97mbmAUm0aeP0rOZUPlQYTGErjjkCYLplbPWoRj1eI0f4XIwx5tYzu78tW
YOgL+Hy8JJl79wgm8Tk8CNf16aEbqV4rHLetwLgv51ynkhBgrMgmcX5QAtiOrGtIFQW6cC+JrEBK
hpIAM36cnCGpnlUQ0iWKw0SxaGCAojkvpA9dRQH45b+3ec7cLqukz34p8Pk0xd4JSuXkeMnpXtyE
bA7iV68VwAm61ioM+VrbmOUQm2WLLeKpXVeXwVGUbjfRqNSJl/8KPOr639D5DZoc1pOEXPJexSKN
B4NbZpy4SOU/zyHYypRKJOwbMIgXMYkVknDLWTCr2biH0K1bTtMRsCTF/6hq2niOf0xxMF6d3yqL
WTGpd9BZV3F/BN5JP42keikoG8KjDCt/xf7blmBoPLwlVIUUqXscSTJ3B4UoaPLVFQtSk/USi7U0
rW3rDb2vJsHZ2IrsWcWC3NLS+Vo5gKICOZbeBxWoRc5LyzaNof3wMYc+y31yBOnaEoi9lLHnhkg3
ia7aKj60gx81A5svqhTHGTOMARkoXtqBlz+Pcd4Em77PGQA6sEfZyvZ/eD1jAsMSgODBK0lc1M9i
yJwCUbx2/qIQPU7v46VIbpKxRzy8VWiiAJ4QbZzD2K3Wx1mOhlkfpyuX8SBT8bFKi6c+0/I6abzP
S+jmK1emZbfM+jgyEtKCG9Q7Assk2wN1J96OPc6ClFR9GUi/Yk3FR/6hoGaFHCp0C+3VY/mIIk5Q
KEzTgDrIzKEAkkrSlOOyyxRNPs3JKQqbOlPN8pXjaFFek7kHC1JLIGXzzIcexADIyvf/BQOwqq/P
H3fbDp2+v7uuY5USRksfLGmA8byjLZilN24YhIfEH1b5yG2LMCyEy8Pa81TnH3kB1UGdRZ/qXdNX
84qdtm2PYRoKFI3lVZYAUCwHpZyshylCaCRqm0yC2zQbtjXq5nNcEiubYhOaYSPiZknbcGkkKOz6
JUBxuEyvRdbiBq8JF9vzO2MTmmEYerZUwDHLliNxPZ/suIv+qmXjpDwo1lD8P3524VwbtoF3nDDh
tTGw5EBu9Sg6twjzSCr4JHk0951X3ACtnoRvTbskyYZ0bEi2oOIV6rp1kCfYsiKukxdAs4drNNuW
ZZu1eYJPDetjHPieOs2RThW6TnIisjUsadv4pzP07sAjg+Y2Yd2ECPw12tlqIUHqlE3SXcsH2SYw
nAaQ2oSpo3TzTOKe3/Qz8nSLrqaf50+F5eiZ1XktLeq+TAmwxSRtyUayDqQhbqcBEc8Elxc1GQHG
wTALYzP2lZdIdmwXWQZ3cVU7b2PhefEtm2i79lawLeYkwvd7gcBRNucVZiHJ9FkqYM/PYcCuOu2t
BJhtm2FYBlIuDW2ppEfd+YDukHVcTBFPfG9lOyz3j4lh1qNJJMi8tHl23XY4tCfQnpE5ycYdmdw2
yXBRIyX2wzAGMcBZyyTxsA5HK7JXah74dTqdgMnPn6vT6fwnAoIJDEugG58vmR90z2Rsm9uQtkt1
ImxjBNfcEi7HBA7jeFVzCi6qS2b8B+sMhINBGrNWPvaOR18pYEyjLEbME51U5VbFNVCk3csKcMQ/
6Ge4Q2N39Fx6HHMvmLexyPxqGweSX3SN/oN+hodOGPouEOp5UTUbiGw+VFMuNwPu75UpPj7Kvkm0
w/siBBZH2D2D/8e7AVeJc+93vn/RFfoPDlpWpf6YoOfvDiCToM2tib4u0OAZFbQmyALxk8Fvpqhr
ViEz/zxF/z1y/2CjcQcM4UEgarg2jXNi+Ejn5LnvJ09HXNcI30e80Ddk6NWnrgUx5dKpa5K4od45
6eJ0EUhb5E7UXr6hvMx2BOmpJ1R3qjzio1tti7HRyCwkXajBpDYgsgbqqA4sKE6qAvAIkSGJnDEI
/MMYcD/5NFUi6+6Bw0Orb3XPZy2jJE3c9qoeiYoP5w+9bRMNe5QFWoN6SQ3Po+OER5AJjMm10zgT
WXlOfmyP/NDwTKpyCPK0JOyYkdx9nMeObFDeKu7nJctQ45SsWW7bPIY9Un4uUe9bDs+n0h018/bQ
V+An9xcAdQKy+uG8tD6+H/zQMEoZuCSKDp738f84+7IlOXGu2yciQggQ4pacanRmlqva3b4hquw2
MwKEEOLpz8r+buqXTXIibzo6MhyoNOwtaWsNFLf9cZ+XsjMbleLQCiKqE6xckBb6YqMWQTeYg4h1
1UvuOPVRV8w7lD48kyQtsbe6pRabm7pjAxhJnoQe2Lv0LGQfOEcS+jKMS1LDncufuB5uW2O2zJsc
UA9L5rF50m1lNvAWg66UvAnRzD1+GcRPWzbcxaaJVco7C+WrQ96aod9NBFKeu+tjtBAgNpKRUp7O
0h3Ht2Qu2b1JHHg6OGWwqp29sKRsECPt6yHVMGp/02L2zB7oF1APFMSOxV+zl3byfFs3rDhXY9ei
Ts2jcxuS+rH3dP6t8vs1Lc8/b9a/CcAxv4IDUt2WL7B5m2Ix6/3FlmafqnHYkibZeF5OVhbT0nhZ
ga5Sj6rIDOObmAZ/d7Gv0g5u7xB2+HbbSFkxDkFhn04Qmn3x05B9p5xpBr2CGZI+17+/0AEbwmiS
tPFznpUvZVBV8cWGcp/ANCgesnnt2XypCetKQVsc72UNPV4TivqLmeGxG5NERE/9QMX3691YSFI2
nNG0QxP2QuF8xtxjnrv1M94Tmw245yZ2hefctn/YUEYSjTTAW9z45mdaQLycU6f9JkkvzEF0dW42
I0THgjUthj+XpjwbNVNPnnthXqgX2vc5bMfx9NcFwb+iEidgx/O4E2G/NYG6g/PSj5vG0YbSdCY0
UZs304vuMipRFx9qvWUSINetzJmZNk6aOWuytUsL4/L7p2RJucurti3mc8pVUu0A2WljYmhKtimc
t2/bVWyopmlhWUbIjAttMqJM4Okvpuqr+3Ze9UZcWntWMksLajQU8oqvggn6rMH0yeO2cKtH4Nrr
59ldd7xYGjDr+IKWhj4CvfhFDpxtxJzfCVSJ7p2Zr2GOl1qw8pkMILCMLZGfwWnOph0Lh+ivvA9c
5zDn86xunBMrqaVdUoXSDbwzCYLgURMWPJZTOH1NZVbury/khY3SRmmyvJ1KODmlyJtNCatPh3jp
tAFcm5g1AYqFbcZGabIqdLlIqfuON93ehcFozfJ9oVwRbMaO9eNGBiTJYDcBBPT2tl5d/pRPEVN6
HBpBiniPNQr83+EpNg9/ZW6RlisnyqVRs44v5TRlSdRy7zHxJxeULEKjxHuiJJrClQy6sMBs0KbW
rCyzVs9nEhYCpM9e0y9apDnblqV/k3Q692yYJlB4U1Y3vnyTMwmGWCRdwu77PMnWkMZL42SFPK+y
KCOtSp94EVZu3HH4bW0mOEevzMNCSrFRmmp0Z1Bi+uSxo34FE0e9NRN3tyVqTnsnuImuxT0bzEhb
XQ9covojprb4mxDs/XwM1y7kCzNtgxcLMSTEn9vpPDqV3NS06XdK5uSYO+rH9WhYasGKhq7vnabJ
c3VOi1luOG+aTdlX/dPIk7+ut7AwzzZYkQAR0vlN0QJG7lZqW1Yz+yb8bFjD4C/s8LYjD9ByIiGj
IGe/UP0T80JdbCA8Mzn/cghpM5zt8VxY4hIUgYYZy7BJ829DBJn6dndbBy8d/5RQqK9U78CT7Kxm
5LOYJ0P4rZQjXwEj/Ieh+0MRw8Yydv3UjJOXOGdCvULB+K4i8pefBVLdpXoug+8g9c7VTs2BwRHH
a0MnPOGRwuHboC8yF4c3v6N6l6AM7ztxOLbZmvTFn+HjWP3WZuo7WhSEjvpFM2DZ6qhnOxIFO5FG
z13k/StKnj3wwmeblqivUMHVK5vfQmzbunisDH1upBnOde7AuJRH1YZ4I9l1HGIBk7fmHLTUjLXH
1pB/6Toj8awtWtWdaQslnUOagiSx0yWcs59nB0eglXleiBMbHMhp6wQXW4n3gTl9HFz6FI7J2hFu
YaO1wYHEE5nnUSd8r4WXHNIKz2RxbWj2Aofl7CWUwnwDNo69Xw+JhaxigwUB3JijCMC2c5m5ZJ8G
yIq6yNM9SEtkf70JelljfwgLWzyvnvBqXo8RP3OnyMxfCcvGwo09hUc6iQq56cqHNmxU8A/DMJb7
HPWP/J44slNfkirvEj+WSQ2Zto0o5inZdHPeAFefo5Q1HS6Cf2611X0VEDg/9rn3F5jVeBzlbmuy
D+q4Ht65AZLv2LR3jJt2KzXSpUVwGdBPuUQWrBN+3ZgXaCY2OMnnRT5tW2EitnLZXmrASlZOAM2R
mgT+z8x0DSyxyNDmNBYAG6x6RiwtNWtjL8tx0kKG0wsMnb7KCqTxjhfgp9Ng60ads2mS1bf5pXX2
W/6Z04S6MnzvSzUfisjFy2wq7qOhXQGeLDxfejbysIzgbc35bF6k5/7SJL9LCCf3xhC6lyDOxN3o
PydgN7cTe539bnoKorDY9ZW/siAWUpCtctZljHsOl9MjxR4gy12akF42O4737fQtUYkzvc9UreFs
FlqzkYnKAfLfCXv/vRxR18PpbFM5SbTLi/7U6egmggH3bNmzEvejYfDwzJBWuLoI0ADvRjXOP68n
hoU1Yeudad23A/jn/jvxA70z1bhLKB4Yxia/6cHvN9EzUkR09r0meNdjlyYbPndD+xXwIJ+sLLql
WbCSQN/MIXXnGbn6srvJsKvirEq6OIMo467iag0bvJALbByl4EnLq3mIzkkR8Vdj0gni2XglW0HV
L02ElQeUAPWZo+Ly3iUywMne+WnS0NulyqtWjgFLHbDCP68Kb8xgsXGGyVfxYUbUqKSTqds2ZM+6
x+c8d1OAcMyL71Km40QrpbZw8qrWMCVLf751vPBpjRKrrPg7ZBn6p8FwdddJkf51PQ4WVpENn1Qq
U2U4VPJRqzSAi1SYym1u8hoO92EexV6zyg9fOIHbiMmOmKCIPO6cEkA7NtDKA/elAQ9WoDHjgtXN
nFTGU0uhXdaM8fXuLQyeDZyMlOEgrA3h+5T14/Tatxx4OQLLn/lwvYGFbcyGTaIgUE6aTeV75Fdd
rFr9JUzKIm5GlI2kYCdXlC/XW1oaPyvegf8WVTW5yamrS2C+ynJXV+MXkPH0hnt4EZ3h3AyJuecZ
e/dK5CzEJr2M6qdzRpdWIwF2CU2mAXkjUZOdDTfihIf4tfBfmiAr/GHjO+dGp8VZ9ND85KLOXufJ
lCsdWPq6Ffog7GiUPGh6JkhY3q4bc2gCDUMQrDGalsLHiv5KZH3BJ99/ZznkSwvej9uqk3wjW+eZ
qYne2A8rB7CyChGfOX/n5VQ9IR2wJ+OACX19ZS1Msw2O9BUfuiabhkcKy/ThgQvVPPj9xUwucVXo
7K+3sjAXNkJShK6XllGpHmkIijXu2GCcODtglPx5peK1MBk2OFKBOqnDAS8sXYoSSGfYd1jN0U2d
XFRlO32+rR+X1j8FhazHspuSJHtJ4YZ8T6O++Ih6la/s6ktzYUW58CeWuGGYnPM59UeyES4B7ilO
C15x9z7zi2gtuC+PQn+4GdmEvxRau4wA63vG7Mt9Coa64idJ8DL/X0omxG8341C+3jZqVpzLiNfO
BEzxmRaiKOOcTtggvQHsrZXJXxo4K9RZZiYQOJV+RE88pN7oLmVtdwc2xtojytICtmK9dN0QBvNp
dWawXDnU/khPfV7euJHYCEhaRaqtwbs5l0IBNozpEKk+ayYRKTT6CwyKlYrnQjdsXCPoIz7nZFBn
373U8jI4xIakXINvLawqW3JQFGoSU+o0wPVHz2zMsSdO7qEr5Ac32KSEaQ7QlFqZ86WuXDblT6GY
lGHSurxVb3qELljMJuxTjwNglWuuiUu9sWKd+6L3hgoEfZGDHOxPOKnwtIuNp5qdCAu5d/oAmHXa
rnRoqVRmwx07P+/SIu/lY96jSmZ8sD2USuRdTikQibgfmy5PdikcN3Y0GMQGwL5yZRdYbPsyyp9G
M++znAHolJ+Zy08Gak2JA7E1v3KKLauLfqP8+TjVAKHA9bXYOh00Jq7nhqVRtnJDDaplnRienX3K
nso+czes4q+CoKyVu1DkmAw0UgIcdq43t9hRK1XIZgBRhEJxuiwMAeCvqprkoKOmLd87wKjHx3qe
cn/XQl4BEsA1YVIfqCr7ZJtmIenUrQNuJRQgJ4eCOpPEks3NYVKi2JbU/ZU4amfC8OT7gJUZWQAl
6ANGFlbRyipbOLPaEEsKyl1EZpOdhe6jBz2/1jzEOzcf/rdVJk69vT7Sf96Qf9NM7MJo4H6JR/wB
qO1TxvruYCoc97F9Nj8nuAXurrfz59z/m3BiYpQgnduP710AMiGE9c0+1cHT2ETuylz9OdNQ21Q2
GQo+zGnXHmUwkGo7aJ58G1jtfFzvwNLnrTzD2oKB0Ft0j2UquqDcMYdyQB4DiRfH/fUm/hxkv+ko
+kBTTspRyUm0oA2nKNrIdCJ7DnGBrSPUZi7FaXRrfuOU2MmEZZKygPaPJMhggU48p/HueWSC4Vuv
+Oit3L7/fCn6TWOxS3viwla9PkO/6z4pAXkV4w8cMR5VAer5f9nDJRe/phsBh9QGNubwGIGjSd8c
aY3HenJfgoNRQpgE9uCQd+3KOg8f+zTQ5RrdbKmLVpZIUJ0eDW5ibwnzvlHuhf/w1kPJSkGvBnH0
EHSQFQsC1IGb6cazDrUBjyRK/ZQBTnfuVNP7B9JWst67/ez/fX01/jkFURvq6PspH9yuK99kz1tI
q6Cy7pDpLglwNhzIQ9BwtrLuF0LLxjoaM+Vl3eTVGfyH6jWhBTs3TfTzejeWPm4dQPK+YWPDaHGE
wRPBQa1LabifKeTLt9cbWMhsNspR1qUL1z1anRMnyYLHtKur4ih6lHsBCo5SwtKVBLfU0OX3T5t/
KXkoiYthUkXIy02OFQdKO9QhHgPHXeN4LdTJ6W+gR0YHYN8hS6Y1NLtFNCfbHGDoTU70F0BSGtxz
gJrWNcFDpD8UBzG8DpCZcsbbHuIRLf+3m45x6NAUffjdi6omnvMyO7R4JbxxEOn//Tp0Ozm4Sk39
BtMasL4gbLJVXR88u34q3q8viIVswK1swCAIinJD6ZxYZDBuyfAhi2lb40hN0/5e96ELGGaNAhQe
V6+3uLTGrdpDXfDMQDORfWdJ5st75gvI45Sm1vqv6w0sLD0bGEm15wWi1MmpdnPXRwmync8yUjhu
gQ26hhNfGDdb4lHNwhv9uU5O6cSjDcnbk8kkoH4SxxEdzL98mh4h1fazWtUWXuqWlRsil/X51Kbl
R+cOejcDdBhD7h1H+VA7KwfnpU5Zx4aUgEs/Ud851QMcV5nme8C6hjgvL3sfZSfVkoM7lC+Q8llj
JS+FsC3/CBJTKXy3Nz9h2JYecwOHiZpk4pA6QKrX7ZBvNdQOt3mrk4OjawotLSCnExn9EwKjvZIW
F9akDTVMyo54eVGbdzIE4g0Grpg8OBUfbluQVpJIZQSvPlZnH6ATqD0K7s3OLyH501AE9G1NWJki
qDo4EUU6+8hwTs3dMTkMYRDGckralbWxtPysRGFYo8kEYtaJ56I7QHXJPNRgNMbDMDa7651YOFLa
KpASnnpj1qbh6eLOBTJE8x8CHGQm3JCF08Qy8Hc35yEbZ6gD6REno9mHBIN3R6qu/VLQsluZ84UV
ZUMMNcj7Lhh6/clPBnDZSAGdJFx0s+S2wgi1tSBVl7QRqtvhSXqQNJuTZ04LUFsv48Tn4H4KyPH/
I0wXZt827WXhLCq/0+2JuEDL15ctnIHrETsMcknXZ39pxC5NfzoxqNEpRzM5w0l0lbhXKIzBgaNJ
zK/rn1/qwaXZT583WeM4QZnKUylRiEaNfXymInidsOZWzqALy9cWgUwAXUznhvATnWAanqvwlRH5
UWcRBIYB1vjvRjRdyj3XO7Q0XlbIA704ACok5vfBIbx8JNU44cUoFSbMVs4GS0NmhTykTFU7JG39
v7MBTu7bOtNmB03Y19u6YB0FZCiqMg1EBHsnx40FQLL3s6vJ7vrXF/58GySpa0/X0LapTzWr6vxQ
Oy0CRCETNy+BV8Fb53ozC/NgoyWxFTYh8xpzMjA1TjKIPYMLdduDE7VtfDnppiJl0py6ovipmDYx
4BhrKeSyrf9esac2RpLPDoPwvzGnBMo9DyQECjOtK3aCV7PYeGr1irs0QpcJ+hR6SupBBWU0naQr
nCgmU+T9KmVDV+pvS5+//P7p87wsg9LRY/kx+dN7UdJ+2044Nlyf3cvp6k9jZO3d0lcZy3HWO8kI
+1FHyjoGvFc8pYKTTYN9qufJuHIyXlqwVkQnUdlpaLANJ+XN44M/U2BtvKl8cFKi3653Z6kJK6Sh
tytNIHuNJho5x1AwEXVcaldNX9vREWsuiUvNWIGdzJBzraMcUgEOZoLneDKNB1oCZE+d5uN6Vxam
3UYuJm0CWiOobicKdc8noSf5PnT8Nm2h32QNQX3qhYs61knMowOYODtNFx3363/6QuDZQMVOFAXE
uKrx1JHLwyIFf66+7KZZBgGzYk7XQMoL02CDFS+XFJ+WXJ26JPhXw4Ux9sfhbxR31jBVSx25NPwp
9DKAR6FJYtKPqUI4ABIhN2HrvZCC5o/CC1feMJdm2gpw2CZMsG3l3amexzsCyWDo8AUr9LOlb1vx
7be9q7kz4tuVpqiO4/kDhJa1Mu/CkcC2/C3nbC6g21X/uPzlfh48FDU9OKX/9F9DMx//7hqyxsJd
6ooV24l2K1fXZYcjp+y29HJpS6Lqn+tLdunjVkSzGkJkIYxzHjvX0Qcy6+Br1EdrN6SFr9sIQArc
uOohOn4SPTx48do6uVCZENVtoCr6G/ZvarNeKd5+58iljync+168YZV6tXBttrF/BImhyBoNc4+h
1L0bR93A3H4XuZNp2V7RJhweORnNsE9GVgUa1fIE+mGxx8MhuW1+bP86P8v6oR06+g4KMAzlmoRt
IYl741nTfkzOHQFHIJ4HRwN6Vg16lINqSit7/yaXGsDlL0P7OZFwX8KgtHPfi9YQciKF9p7mGXvV
2/XluzRFlwT26fueTkrmqb780aYuQE5TU+8le60n9bXQUGgpwXTd5iR/NVN3W9KyVSlVUQvop/Dy
B/B2HtR9YV+C++ZaHXcpYC6/f+pPqYIC/gx+eKTZ6PhQLp+DKfYhwnB3fbwWjj22FqUwtSCZ04ZH
XgOUotLq5b+TLcpbya6eh683wyCoZ516oFkzDoNm8yNpo7suBPwsala1QZfGycqJjEEOtm5adpSt
l5TPynVVgDdv4rHbTv+2HCWjXZXnhapOQqbDLgE49AMbSrsWeAsb7G9wypxAUXOY1Q8Qbju4fIfl
prycDwqf03j0+uy2coUNpiQZlAFrM+ZHJUmZPQvFomo3JfAO2l1fUEsduSy0TwtWz0yrqp/LEyBh
YCdeNnHlQUHKhAABeCG5v97Mwnzb8EkBVfrJkVWFOx+bw+cU9S+1p3VVranoLjVgnXhqmTIB06v8
mKQuAk+pICLb2SWmXhmopQYuv38aqFoqnyScVKc8hX2q9N30ryArwjUU+WXh/+E+Y5sqE7yEud6A
4jTRYe7+I8aqVv/mPexm77KggnaQnlWY3M2er53nvIXy9iQQNPsaGr7fUj2Cxtg0fjfCmK9zibfV
eerODwaMJPx/yfx8Z8YBvK8ZtWRnA6FJoZ5B86jaQ5LVebuh1HjRZnRY1TwHOfexg7Qll9mRosDM
98QXo/tcB2HB/oaO8OVZikdNhH+FwkkXHYEr7FEkKHnb3kHdryn3nSwSeUY4aL6ls+uX/woMIc4+
MurqAMWRMU0+nKJ2+RqwZWkpWwnLrwYezSIqT7TO3Neuv6Bn2/LVn6R40+G4smMtoEqorZ/Zc78K
Czd3fgxt5e6IpMm2n4avQQeeFqzHQZTgSm4mx0SbKGq2FOzClZx2Wct/WiPWWU8b+KwVKToomjL4
34Eb4k8jiE2rxauFMbQhonXGB2h2htlHGrAXd4BfCtRoYaJciGift3ztAW2pmcu5/FMwRbJo/EZj
DEOnh9njBfQEq72Y5czdirReezdZasZKbmxS/ZhRMT32oyo2USaewtLHi+OU7mp/zbhyYUu2BTMr
jgo8pOuSH3MEpyrH6eJBe5uqH76A9IZbS7TmYbQw/e7l90+DpgFsNz6KmUeKiOM7yGW05ZF3uS7P
bdfkyY1bpw0YlQMMIiCbqcGS5tOmTdJpqwj5dtNGYFtDTK6EIKeTlx+zEV69oWNRfwmE4j9v+7yd
A9rJr8OE5m8GitrtA480dXeqdYrbrqU27DEYAJ+i1ey9u1Ikx5YNqn4a4FrUrJzvFlasbbScGpgh
mSSp30sRRRdpkGbTCAjVoQT10CG7rRQ6FpaSLeqYENSbIIEWHMspyzc5piQWQ9odUC04XJ+IpY5Y
izUNJx9iek3zHvYV203+5fbIsMMUrfu9bCHcfb2ZhV2ZWLtymhPwb4csOJKWgdZNgGsf4oJkwcp8
LA2UVYbgM820DPPmPU3YywChq/1YsH2rpLsyTksNWAtWGbcZ4BbjH33DXjQJvU03+MXODVu1cuG5
5NQ/7Bq2kmMWRSbtOTzcmqzQLwUpf0IEx4yQNWPNIe2Nv5Nhb7apqKeVw8xCRrRxh/WEY5LWc/3B
e1gxpOSX8XB7KEv+nOP1CKX+ML1pHcMp6P+mxLqeHTMVAz1qjucvnQEcXIYe23jt9HZ9gf25L67t
1dybXBWA6tUfTRTMMQTahxgOMGXccNRyJIQYYm+abntVcG30IZ3yJtdeGDxIuLz1YK+GxtnM/jyv
Oe39OVxcW9JRT1Haq0llH27UvEws5NuwmNaIBksft0Keuo6rVdekH6CYOPE0F97RadN8hfq69HUr
0qGPV/cESEYAAFo57uoC3Oy3Ykia8aZQd20b57Q2eZeFynkPKkqxZ6Cq7ELjG7v5GiD5z7Hu2pBC
yPMKgMhoeBQENagtwXR4eyZSB4SuJrvNroS7kXW3VlU9wk5TQd+2Gpv6Abj83kW0O3N502XOtUGD
bPJMOI3KHNmgv9Di8nwQ9np/PeAWBslGDMppJCMdavq/ralW410+qAagDNcAeXdbG5dU+ekkJVGB
y9vW+Efc6NKtqJJ/OuJ+CxJdrGT1hcVqKyKmQYG6aV+SI6sr1d/hWgY1G7/OIC19Ww8u2+6nHsCf
D3KeRe8fSw2ULxs7mL3jNWozN6ulrP8OsL9vHK6tjJgTN2h9yNccRVOH6VFO1aT/UmHQ6NPEvQnA
PgPBYTzjSsnb57pu6uabbjMWwOwrFShHGsnd8O9IQpjhg+AwPsHBCTDh/FvN6TyT2OXS0JuswKFz
ZuWHfGIOPn3ZSAnI6oKCgDbmvb+7Pt5LE2qdA6Ie3KlkJPW766un/6ADeDobViZz6ePWGaCmZKpQ
oTJHAiu1ra5HmW9gODOuFauWvm8lBJJfNPZK1z9eaKsAgtNneKelK4+jSx+3LqWOkYMwpq/fszyv
N61piRdHyUBuXOk2alDDNRkliIgcUzNF9MnPFa32eJq7PPu2jlRrfml/rkS7NnAwh2ppIaeaPgCG
AooRkc8c3tklyrhxLZpHMcFEGz/0cu2qspDobIFFPkdeKo3Rx6Qfcf8NyaHOe+feVcqspNKFqbG1
FYXmI9zTiT7CrYfs2Ry4W3iavF6PiKU///L7pwzUDTnjvu5w8tYCEDQgej1Xqlg2UgtU1EW3ar90
WUl/yEM2CLApCHKLMeZHOfESaF7Xy1UGV6w8KYroMWNRXr5oD6zAdts7ZaSOcB+cpA81v465J5Fg
P9TbSNGC3s39LJNXlUkyRs9hKpSZdn7r5+0hynnonsfCc/yvPfYgeoRgRNJFcT63hsOiAPXFo3G8
bna2qsSdQMdtkDWViaHlWnw0jRO8p0M/HWsGueU99HUIiWeXmfwFgjNh/X2CVj4Ei3F3lPMUNyoS
0SHwRhN+HTuSyud2bjxSbIKoqNuzw4fa/QKn3a7ae3lCu18cZnjFO/do3eySJAjkTw2fowoMkmLO
o3/SANY08I5JWON7h6isfRbdk9Lr6LByjViKDysDCqhczG2azT8qQDo2WRi91iAk9ANxDyFA1rHb
FD9T4JRjNnRrqj5/vrq4oZUYZcYZ83gwo+JBiX9fUt739347su/dNMzBuA1CJqJ+x5lLGtReGIqd
11f3UuhYKVPLtk5Zl7KHHGpaz1rDMYvq4DaJWNcGVKKimmlSo1+iCvh9PWbzF3+QHsCBF/Xh6z1Y
APC6No7StNKENMjpA/xa76hAdf8/4HAynn0W3EtA7VPG70pvfDPM3VwIjlUK/fXrrdP/xLf+ELU2
0FJckIkgOTnfczLz5CEzqMe+hlOSOdWOQyosOHRSVmLPas26x4RXqR9XQdnwPB6nxJyCpvP7p6js
ocTsjAmMtsDSM2bL0nqQGz15dfpGZTibh7RPo/7EVBPmjzWJ0O03XUA6tjgYGFGVWzFIPr/lpi6m
Qz2AyQ89CjhD/4jSiTYPfSbhzs3gVIVbVgJKqbMnKkxH+KFmDZZbor0CrtEKMK3NPDWB9nYF3HDq
XwSMmSK/kKin6I5OYdSckxKE2xcNvSv9XLIR1wjItWnzUbrYD7/MA6rxb7xU/fx3h5K4eeaVbJt/
ZU6RdTbpwHUQxFWfNRAWKLK2cY6mhx7u14wGgf/idSwFXWIoSmhhA1Dgb/pmoF/r0YHE3WyGMt0w
UlP3NdNTnv+VOXBWfoo0hBXfWu30IJhCK4huEuhXJYeAmblXMeQ4Bn7P8N/uAPEUj21bcLf4rumB
yz8EqQPUd4QjD7xDVaWKLyGh8LRRqHWDiyBd5z6Vjin/ZS2d25iJRKoj7dvIexKUjHxPK+F1hyb3
gxQSgjKD8EjpUd+9m6iInBg9CeQHHhX9townlIfkbkRu4/dFB6rVczqG0BRv5gu2CyqzQ3JQUpTi
19yGI893fqHH/lC5qIf3TRSVTwp4SxGnEidushlCCcIBhPrrJvloOkMC+APqGQ+AkPsq+N6roIcS
DzDt9eWuTSZfzLFuYHT0GvqBF5wDDbA5B5KsMONpzIIQdTK/yDnGkc150vzoYKY6xIkI/TyGpmsU
/muA0U/POigC78HAP/sD60gB8K3SEJhfOL3Owx6rc/TkPyJTjf+tyOpiPkBXJtQbk8gBfPBWRO2E
zVRQH4wYmLxvPWAAqy1g0Em5gzMBJQeugde7zwlKzahARHi4Q11i6J9mcExdN66qaijLTeNmTvfQ
G5ocJ9XIcZNk6dg9FAzi//sEmqrJpiel+eoFZuR/e6AYDVs2pdzZZ0D3sjsUNRFztXBm8Q1C2bTb
Nk5ap1uewndo13jQbLrTsqnknnmiFwKqYa2/SyXUffad56RsAw/qtrjXlZAw6Bu8Yd7KImrUY5sD
3XNgovXpLnAN7x6rPm9fWRqBE9TAavOHxGatzygcQs4nnhnEA58EXNLYw5SWoXoIOcTkpjggBEtY
0Rlwl7BuWfss8LSUaiixdTTLt3Rygg56n3MH6CeqBvQlMZ7Q59BlHgzW/CZSqFNAw1QqOKH65I33
QEQ6MdiTYzKBnzJGDoakpcnebRz2XiXjWD2HAU3atzJog2hbdCpSX0RdDdVXyIpjR6990BWOVTsK
+gXn+jn62pGpKQ4Fiur9d+jqteUYj7Dt0r9g+VZlr7XQZn7Ao58bAMDIq+AQdGnq7FIMMN1mVeYV
h0qYFD7ypBV4l/H8INghpFj+QJICAmoy8FJ+SPG0ltyVbsOa+2CGjMjG74B0/xWV7eA8gDAYArXf
5k6YxX3V6uxhTsDVPKnQL4a7RhRNm+9RC876f5gjoQbh8BFMiKqn/C2pvPHvue7DJI8hpSmT7Wga
JbeuS7Lpb3wNipexP+Qo8O3xDolb2DZK5mqtBLuwFduAeh0mk0fTrD/Ws8ZbGwinpQD7Myt/Xd+q
lr5vXaU7QBGaeiDOa6lMPzzWlYu1S6cuTG6rXNkCvanLCqkhNnsEadngdaiGndKDg+fRaOVyuqAJ
6trqvICnViFOEvUjAectpheuTpqn33KCVROJJ6myO5DM6xhpVcVChz9zT93B9/7RCfht1TMbZO8n
Jemw0U9H30VBAlUcGPIWANcPCvbZt02UdRrsFM2lw7L5qP4fZ1/WHafOdP2LWEuISdzSg90e4pzE
Gdo3rNg5jwAxCRACfv23yXvjo1jNtzpXWb5AraFKpapde+c8/ga/zso9bh93K/u6bvhHEYsR8+HS
j8tOFeNTOCExCuZIMLSXTO8rouRpEuPXy9OwBNImITxBn2Xh87y6Z245JH48fWOgn5d99nuNx9CP
iwyn+lTTTZi35aVm4u0bruKwQGZzRVMxEJDDZ9AB/QLoq9rq07IsnYm1z+lS06nIx6dlAd40qoJ9
PpTqWHhqHxNnK9tvycWboHvosqATNmumZ7+GtGQChvsQDSOE3WjR8X94Gf2eQKdweZcsXsHE4PsM
8oSZFOqJjUMDWZ8w8OlqvIx4W7wQloNgUhWDcBxsiLojd4TkT2ujPtQw732xInCy5m6V1RgUYK/d
ZlOs7SCsc333ZId8dDz2ioxPskuLAyhafDSWoxEbYu4bySALOAKE8/8dAk2D0OcbovI+hGg1Kj1t
ephBh4pGD3nkWfBAAzXv5YyW9jJjn0sEsLvL+2VbTMM5CK9y5jIOx08I3+Lq6IEcUbIkderWv+2b
xkepE4/9BW9I7senKQULeNL6YJlnGz/AdmAM76GDsnFSkGXfQz1Ri5vUm9Ps5GURmLovz9C6tkam
DSraEFmOJvfO74GVy/UnFbHPyqU7zYKHP+85NYXJBEKXaG05uzyqZV1NND+yhuPiNKS85zikAMMX
uyYAXwuNcW7CKnj2F/ZYxBgOpHG/Lw9pMXOTnDhv40IN87qSkYs33OjiTVzhRgmSsAjcFw8qDZCl
HMHSsbGylq0zYf8NTx1XcuaiVCJIvuMZgfKuW0P9aWMRbQMYIUYeOWOJDIV6VsgiO2Bba0OknVzq
XPl9IxcnaMORm54XGDZ+c9qB2B4vuC2wvO0IrLN65zZk6PuDSMP5CciKLGKJpMiug6M1CuMsQXub
P53AT1HEQUJAtxr8zOu2HKFKq5jYgr1aPJfv/fcnsKKcwbQRjU+6XwjoklpwL3f1uEONrdlfPnW2
IQwHookHaBxbNPLMUDPBc7wAbATJg2Dpxt9RDAaq/10eyHa8DUdRMdf1lVupp3Ri7BtxhvKBVUCd
D9nU7JCjKO/daBw3Yk/bYIbPoMs4Trxyq3vVgoxTLfoT6HbvpazAij/Xn8dmi5nYsnxmpwCXpVeT
FncLK1rg00DznOqVtwpAk40I0+b//moWgFqki75zcuevL2WOJo2VvCoMyRPyC7d8zG6l7vL9IuJH
N603iGcspmv2EPhphcwVn+RTCoDGDJCvI7xdNkOhcmMAS47TM3wDcKVO1jBX3P9pZCPg5F93aMZ7
CnUmFMyy8KH1GnW8fPhs0zE8RdUuI/FHsNSjWhbynWgEGMWDsYvOl7+//uoPYmiTRFjLsBgjmQ9P
ANkveKPHKo2AiKYqQGIB2tlpPh5rBonXLcC99VQYrgGEJs6Y17W4b4ZuvE1z/18VR5/RvXojlrpI
mhWQh/AQwg98+tZNW9Ub20Ia7iIkTpvFkUL1xucLzZMQXAVBs186PJz/vbyWtiFMRyGCihFfYa/k
0N/wCEo+U0HSm+u+bngGHy0uyA/UONgliFn4iExUwKstJR/Lbzfx8XmLDLecePikyZw9gz9cnaMM
z52rfruJigfGF6iDYcTXmSQJGqC6w5KBNPm6r6++9N19x+sKR5jz8r6KwTSaUMeh7T0SWIRft/Qm
GF6rfml90End5wpJ3QTNxDi4Ipjz/eUJWHwxNYxcEBGJ0O3HJ7Ais2ee5VLez7DMg9P78RbfkuVm
MTmD1cLLvJz87JtANCqkf09cRIFr2wAYzp6W/FpYkYmMV6x30BM7wkGmxLkXgdc+6rkkG2tlm4Zh
xwSswRCLX7JvVcg+88i/ly26MMGL9QTCzPPQALB+3aYY1gwRsyDs4hgFQrAqHmigl10zdVlSxyD5
um4Iw6RD1Um3kMH0RPv2IQ/la1/Wn3EUwuviZBMcnmsAm9HTPT75VEcSwnIT4SePIuG9MYEPvUbk
m8S+oe7QhpTW8rHqaObd5UDYNxDcDear2tkwgHHZqhLcauVA4h+VVME+aAb3VVZy3upAsP1+w/BG
vFxyVbbxj4YH5W3c+8ObzhxvI5b7MA7Hj19HfeeXqnGoZq+vqjsE2OPe59M/2kOZKTiB/fpb4xRk
nylwaC3ZRsC1/uq/7nKMZ9ysKiaA/YDm7qffs/6u6XMBwRNff8cp3npa2IYwrG+OwLKYkSb66dbM
v22XuDy60ql2oq23II8f10ExDcPwwANRZHpg5R2VIVjIgn/XCBUUyDRq7vSov5EC1VAYSlOzWxrw
pFyqjWDINjvDHkegIVWc1tlrMA7xsM/Sqj2kBQBaeYDG2g0HZjlzZocmaUiv3D4Of/IqpG+NpvrJ
i1h3FVI88k3Au0xl3oWIvH/UonvLkIffyzp6jZYyu/L3G7ctEkahVywF+5EWXP1Ymay6RmzxHdgW
x7T3oW4YpUy8FIx5J3cC9XIyNhkKGZc9ru37hsHniyJhNKvyZa6QGfkjh1vW13X3Yu3XUd8ZPFoi
O8Swc/lSj6V/oC6UjNDHPG8s/B8D+MC+iWHfecYY4K6xeCFozEtCXu/Q9HHrFTJLvGX6BjK+m7SL
UNIJHwp4GXDHf7+8ah/H7JiYYfaDgmCNmmT5wgP+0vf9LeLcp6yr7xDXDcnI9VF7et8RQBTwx41B
149/NN2//AA+7jqleKn88Xb2apUEFQj0HJqixBiQXZ9Nv7IR+RMc8ipx4R3KVB1DwD42DovFf5uw
+CJElVm2VLyooXtc872qRHgZ8PK7jzJn4E7Lbl3nuWYb67ye8r9n7JnoeOVOrSo96T9y3/n+R+M2
Gyj0b4avHW7ww+V1/dgEPBMgTyCxlOekqu+kDAmeQUCi6gBCvtd93fAOjpt6q26meMnjpktAEMA+
Z3kx/br89T+tUx+tkOEfhFwg3YQmwZcZciR/jkPdTsdaj8c/NlEX3q5rYQ9FH2pAt8bbaKgeJj86
h3iaA/eWJ4FTHC//mI9vCy82fIkbxdB8I1X4CmRpJnZtreGmendwf+mmia66073YcCn9iv5kWnqP
/ap3S3OudvnikVNUNTeXp2E7D4ZXSVmH1rompo+szV6kHIJPZRX2G/UF2xoZjqNxUxqxVMev2A/U
sEHSHh0zJwOQIFNUXCUAAPCa4SlIGYzod0/9E3XLL6QDPcsAXZQrT7QRFJAYncML9OZOuOX8hIXz
L5ECdHB58S3rY4Ln5TQD9MAZPs5Wut3C+a5D1h9qikzIdSOsaax3d5IuWLi0BUagHvgsUohLklUE
vqvQGHN5hA8TYhG4Nv47ghRClW4V+ic01IKF9I7q8Bkom0OT8j9Py7H1N1Jv6xc/sH6TdFc1oa/a
OfBPyLp97yvAfleCYnTUgoKZ/quYu/FusvhhE0ivvGIMVFTRX6G3SoICRtMmIPz2d9A99QGvmKcN
67YNZFh31klvUIC2vUydqo5qQfVwhMoLMvYIHZZ5K/dlO2WGiQ+97B2gYjFMwOfbMC+PUEZqH9MZ
qmSXz4BtIvS/Z4CM1RANISWvJfAkMRAraJzoa5SWw64bnkKGIuLlgWxTMUwdsOFZ8mUsX8SI7KH0
VHRLAWRJoh5l2MtDWBwiMww+jlgMqndc+20z8u8EzG73gR6v9FUmPD4HoW6vl4G8arxmT+HaDr7m
Xy7/dMvq/IWJDxqIM/h1+RJXefllQjPcKeyCcnf9CIax83zIInSiFi8VSvfgZuweQeQtTy2aRjbu
I4uRmyB44OMyXSgfD/0J+VMobewC5e5iGZ3SxWkTGeiNYMKyzyZhLmQ6hBpcFb/m+QglFPCco3dX
Ai++4UUsftGEwQ+C5anwvPh14A49AlsjE6DO2d0fUTBnmdP9LMZlh8NAr4tIIsPOIR8uGUTk/V8s
DsMf7aznE0txnTAIaWwYh+2EGYaeTnPsZjCJV2dCN+rkOfGh8+r6gFlsJd5s+2KYOOo3PdQ+XPZj
dLh4cvnQA5iPf9e9AUGJ8l9fNZfADA5cryhT6d70YR19CV1VXUOiiNbV9THx7r6dkRsG3x2YyYAW
mp6R7gYvoONpZ+MKtKy/idJ20AfkOflSvJAFnRx+2x4yPTonGnT+82UfYll+E75He61zMc3uq1qG
12VkejfgYt84oRbjNulvfUJGHkFS+oHG+e+0oTvSI71CBfeSsecvMQHW6bpprAv4bh80m1MM1qXn
0lV5fQR4x1n2i8f8jZnYNmJdvnffb6IK4jcdd1570LfdgVs5AorWrXgyZtnWTWQbw7DneCz8tpDa
eW1L6FqgCxtdG57TP1IWbCX0bLtt2HM4A9SU6z59ZcDKfmFTwH6vzD8bp9USFoSGKeu8jlxnWZxX
CRzTMWvlqRvwMNMOItBhwiP68l7bhjEsugAZXN4XvfMKFSAA5vs62Pcx5LPy/v/8q9hISVgW6y9g
HgGnaNm70xmdZ4Csq3RlzHEmr4g34kHLhpuwPODjVQRcrvOKpP0/xJuKxylzuv1M1FWop8gzIXly
8ALVNto/AcXc/2oZYfcui7v95Y2w/f51g94ZReEuUTWhe+Q1h87iMXB1/11NHajmW0qu3IN16HdD
sFrRGI1eIDIK0f+78qfrfzMs2jW1RKyPYdZq7tN4Bv/0W1d4+U/XgaDc0NX+7+vWxzBoPYnFBVl2
UCS+jF1QRzgC2aV5kKc+dLLD5UFsp9Q06dGHvikfaZHMiNaQE3R0Wzw6kWqWrUelJbT500P0bhME
j2jTdCLCEO1Cf4wS6OGmDx44+Fhvta757wb4orsgrzcy8x+n4rzAsPDZV1CNBLvCGbkk4Ctat6A7
WSzqAaK+HYAXNTKDR47GgqFNhjntwn0pisHb8C+WY21i6nI59S1b1HyGVLRzrPv0s8NLdp+N+dYI
lj0zIXR9ziC6hQaDAoyTK4k+0+SIHNbGobZsl4mXU0M6hToHTUmiotJf9mhvmtDYM5W3ukQxMwDI
YweOujo4tmkxOhvn0LJnJmnu3KB3hAz5cuaFPjoMcIXuXPrtKUZcnxbNnRc8SxTqLx96yxXgG25B
5iToIV3D3zgr4iOJgwPR8fhY1c1D2W6yINoOguEd4gkNniJY0tfRjdx9jHrnvJ+GSHyZNVrurzxt
hpOIlejDKpzmc52vwgA+0pn1mnqidLgyBDbpdEFgLOrFdx2kLkHZm1BPi+8hwZQub4btNBvXfjiG
wEeJOH2VKUgsjkuGKQxeFowbJ8u2DYY3qBbOC5dyr0hoDbJhHZDyoCpkAcZ5S4/IMsRf8LjKIV1X
NM5rEQ7s27S+bvwIOROebQHwLItkouOkSPsw9AeUynPIhlUDGv0GNEqOXoCm5Y2NsJigCYYTgMcW
AnKJDytYAiDQ5xQE8vucw2/5a+WmWTGZeSRPSzVlPy5vvm3ljBigRy52mBsWv7LCcc6zGz33Zdo8
A8KYbhiIxdZNRtgKRP56bkFfuBJUrGgWOQL14WX6uETZdZkUExfHWFW43kDSHxHy73teNVDXJKAs
qkEdurE5tgNg2Hkjm2hovJSegGFusRWr3mvEt/g1bYtkRAGEMrcHhKV8m/MIDZEq8vaF9l8qNMoC
5ac3by7bdhu27jVDoxzpsNcOrHrH1i9wtHjE91kWPl8+ULZ1MqydFMMUzLNHHwg0cfcz9dRhoJtv
B8vXTeAbIM8O8okqBPIQOKydJrgaGdsqWFlWxwS+SXS1hvFC09fVDkSN5zqvgochR1nv8uLYBlgf
2u8iMYUXD8l0TE+Qjfb2aNP+RiWSrfGypW5vWx/DnGk19WUxz85rrlEO3adNULSnQi39FqGtbYB1
Zu9nMHvoHljTcKIOPOcXm8p+uueIia9SEAK76jrwuwEaMgpPoPpx7iZP3yyipLdOsSXabElomGC3
MC16dHCO9CGv+0cxoqiiG5Qaw3Q4eE5w6noQxF3eads6GQZNEW6DENPJf1LQJGfHhi9RD+IWpf2N
KNE2gGHJosjnvnf79gze/uYl4mIZoDhR660age2oGnYM+g+XFrUTnUgk8kPq1WnCSigEbCenLZth
4t0E2pQIJMLYCSqwoIkaOUXzZKOPQqO+DfrNEMyl5LrVctdY+92pEowqXtOYvyFf5sRHHwxw2cPi
yGJLfNkCuvBMcB1EObSL1yI7rfEzmonvVOo+5Xn7ADzicUaLY+UPX8euSrp0qynU8lAw4XZS+wgy
456/zZkz7IaAeQlYXz/19dJ/qdKuPiygphhrJ74yEDUpUoE0YSBPqtjJB/VKQltwyrYCHG5XmYwJ
wJMOwNjuIul5rQtnEK7c5X65tT8WczHRdlKSHJJXIXIdJau+IpquD67n8X8u/3SLsfwBx707XnOd
QzoyzmLwI7rLL0Bd0r2v2OPCN6F8tt9vmHs49x5oJxz3LKksdiofwztn2eTfsv1+w9ibBWDKwve9
0x9ZRzQvRGguRJZ3ybYkXi0jmDi6GayIdQADOVMRPfurmFOwhOVBVu4WHZNtBMPEkabOQyR2keLN
oy8E7Yo36/F30MR/c3mTLVtAjMvbl51yO7BsF2gBI92/fCpzHyTUJVTHp/3lISxhoEkcK/2YuJC7
oue122KHMDZNwEnMvnnd8quQgGZfHsa2VOvf3x1X7vqhSPM5f/Mrgt7b2Wf7toYGTz2LLZ1s2xDr
Ir4bIgaj+ZB3FT2X3pLdVLPoDtCPYoeq1Vc120SeCbCrmigD3KvP3rSg8qvflaAnHdNmPl23SMYN
rkFDVZEmBTMRTmxPyP/Q+Zrt4gBO7/IAts02TFpPfg/B0Y6eO+W9DIrwnR+07KYc/GZfdpDPu24Y
w7bzqc496fn5T5nW56rWxa3q6A/mz+VtoMr8eHmUj43jL4164YUNKFtjViSEBT17qdBeI6ALBzKT
ywN8fNn9JU4/szrSEiLaJ0miZxkwcmIVOJwFWBoPzjh9Q0ANRuc8b14vj2ebkGHtgEnPHehc8zdQ
fMh94PndviyK5vby1z/ee/oXU6xfzmFUVf7JxwsJKq8p+x90vUC+Fs/0FhInwYalfxxj/SVXvwS5
zlC8a86tmG6jUr7yfET4I6bjmKJxAfKp19WBkdX/r8FLEo7e1NDmrLoJKG8X/ek9ejs3bMU2D+P1
ncU0LMJ8zN9k24o8ISLQh9YLsl0ki/iTixbgQz/wdOOsfey8/hKnF5XTxYA4wT9CZO+WcqYOfBH9
sfU2GbxsQxjGL0Z0KVG8688A803Fsa+C8gZkwUV4P4PCdivqsY1i2L7O3CIVuohOFAK/CLGhLJWS
tXqbl1uO3mInf2HiAicIXFl551mwKOFOmJ8CsalDaPu6eakjdqVg6PPPAVAf6pdH6BjcBY6KnK30
lGWJTDwc8VhWZ1GK4ghXdeaD45z+X5IPyiBLudWwZ0GDUxMMBzW6ADpM6HnqSveHP7LhWCxp/HVI
wa8ScSC7tOvdeyVepC7aUb82IGM7ppn4fdnd2JZxnfy72xiPdPRJ6KE6z3WT7Qsm74KYzofrPr4O
+u7jlQClfjZF4ani7XfZgdh5jDfb02zbYxg+mNBkEbRFeALIq0roWKWHFT1YCh1eVaKkzLjnVYZi
Uevl4VmiQ2KHerF3F1eQz7lucQw777tm8ks00J5TMnT3wlHy69UtDNQEv4F6U9ZgXwvPAKbOgCCO
i05y0Ij5G27Xcm5M+BtjrJ6DhRRvqVsjIRxCvBF61FE+b8Qmlt01EXDg2PQqJL+is1+mt8jYi13g
dSeXNMXGALYJGLf41OYN0PJZdWbKRbHR8cBwlGjJ/JurtteEv4EVZZp1Af9EQTZTHSkQ1MVN5BB/
+XHdAIblBl6NZ18sCnS6yek2c6PhK0LeYePsW65VE/SmIiEgdhWJN8/RJAVDmrdKDkXNmPQjbG3n
RF37aaTh5oGybbhhzuDnY6GARNzbWPaI1rtpSbySLgloIPn+8opZQiuT1ZQPPGrnOQzOJHTax7JD
1+mjiiHEsPdHNWa7snJB1Hd5LNt0DOsGZHCMhIvprJnFZNTh7zn3xS6k1ZfLA9jOr3GBk4BF2YQO
rjeJxJXcAZ6RTnsvb/hWB4hlBiYArm0d2SFEDM8eJnMANdZXHUOphI3dlg+xjWBc4eD/1QjPPPEG
IpjfVQPPGjrey8iv65uN/pKEp6kolzoU+RuvFXgJQPrqZ7dRK/orQ1sTBucxKZaQ8PKNpDO5cwAK
/octTbEBQbSc17/462QbeRKsKG8NDuY/cyFhh1VR/2xDnoHEtWgPVx0lk8UuwPNvdoLSP1ctyBL3
PQdJ5WmSvBHXuSqTo466HPzFEG17o7Ljh9pv2i9kntMtqiTbOTLu6aCpQS9RdeE59Xr2RQ4luO2z
iekXNc7z1iAfl2CpCYELXemBUiomJ52Vz3qGEh1aFogAgZyOPqtBfWL9Y831P9dtiWHdTt1FlaBz
9hZ0AamTfCzHLMnBU3udKzQRcJUTD8Ho+uUbnWn/qdEhIIPFvKuWvn8tnHFLcd7ipEwcHERLfQGv
6p3/lEa7OZ7u1MC3hENsX1/vrnfhJRzf5JVhId5YlINKo59Wgm+el/F1PtykouMkAoC2FN7ZG3EP
NqM6llmlkqhE+e+KbQ4D80aqKC1Yxlx1GyIB+iNspL8kTk/59+s+b1xCJF1q7S9Zdcv85ZeqkTjK
1HVNsvjtxhHVi2i9Mu6nkxD6Jw0bnQSx/3L5h3/o+cLAvHv4Uld9SdvxFqjiLpnxVnUSn8zlwWvL
ehcMI9g7Lo/0oe/ASMYdhCBZBSKHyBcHy+o9BxXuJwZFmMQDVuyaSBNDGMc0hBC7U3ULmIOn5qx9
JPKGAbmcy7//QxvAx9cVfGcDs4omhvTvdJJ/eNpU1h0Kp95Krtj2YV21d19XseD9EHTjSZXlF4kL
NuGezG7SST4Gjew2MF+2Oax/fzdKGrQyrnNnOYVoMtxzDyiguGg36nsfBrJYICOuhOZg5gd4DkEL
JiSJoGo3j+RJAsaG2uLTNG3prtkmYVxCEEYAgXRfTqDJB18DAdkhmlC2qtO2jxuGzMu2jBYIi96T
PH3k0RwmHUcoft0RMgwZ1HXc9TJH3eLNMifQlCG7YOxfr/q4edH0AW2kAvPVideL6G6UW6fufcAz
Wm04acvSmFdMXmZZFulAn1hbrXxKpAAyagTl+s/rJmBYL+jCB3csZw3rzWXCq+mbav0tiKDtxxvW
S9tJBGOqptPMITHIEZkeA6ca95d/usV6TZ5TEJlmHGl2fQJ3q7xp8MJ6TIcmPGg3LfaZ1xbX+SAT
a03HKO8lGfUp7JGJUSioJ1GoNtbf4qBNYtMG6gJePWD9ex9K9RRM7A9qAItet2zK1dt2wTBdKjOQ
eTqkP4kibnc6AqFLredflzfB9nHDdMWATnpkjGWegC3EXdpDX9OekseAaLel/7s8iG2nTRNelEjj
cdAnzYunEASv4FP8BsWS7+hrf7s8hGUeJnZay9kTMcoDp3l06W2qUAgmUbAFimFw9X91BIPSd/37
uyuAIKguWqGH00qxWlUQVAFNwzxFR+bkz8Bd7UCjfnPdRAyD1n2n21lqdWII7h4g9+kmWs/elV83
LVpmDQh4s+mEBudmxwgXx6y8DqSHZTLuY+Ll6Nn0pmFtM0eFa8ihjBMOuyCPni8vjsXa/HX33+1D
P3SEhfHQn8isy8+8FF0SQg7gEE5DuVE9tZxVk1IUihhTM2vCHxuHv0DTILtp2jS+bVWkb4ZcbqVX
bcMYRt0PDlUuzOBEUEs9NYUbfu9DxfZ5IfubthHVvHF9fvgwxJ4YBl75XhpkAS4g1DVJdC9VsXwi
7TjFST+ERblr+rqFlBWoRg9NFKviHyed+q0LxLZfhuGjWt8h5SP1qarhejkwJknaVt9rWdUb0atl
hL8A1EgpReEABYOE++Uzm9L4H2Dk28Mo0narGdWyVyaEGpg+SvUIH6+bqt6nKaocc62PvWSPGZPB
xkwsHswEUSPkS+uBNOOJdpN6AMnwOCZL2wHTftl2bN83TN+HFsDsa1wjaVjJuwqpm5NDxIZh2pbI
sPwQdJ5+k+n+VHXTfGyWMQMxJeLAChSbj8sUfLk8B9tum/ZfUmg+kAC7zZoYPCUS6AzhsGIfiE0C
TNsYRkTeZHOmgmXpT3k8Ng80iz/PLthKMi2O103CMH2Rh17NYtqBxUXxlzSETEkwsnI3htUWe6Ft
Owyj96EMhOJB2590XQIDyQZ1rNq025MJV6Km0xa/v22tDPuWBUEROO97QOQHKI5UPTuosS9PXbvJ
6Wm5ek3gtIBWSyRbNZwqBjk8OSzlPvVxu0M3ctkB9nzK1qQdevW2fJbFTkwsddNFTu3HZX/yvUXs
aER/0Bz9nZf33rIx1LjdFcODVZBaQyAJxYNGVyDY8rExPHfRIDVKfrg8jm0S6/jvLkrlDzqlIPU9
gedW79G1VBwCjkz/5a/bZrEeh3dfp+XYOvVM1W3eFcsjbVl/W8lIHdwmiD97eA5ueBXb3hvmzqap
ySHcN9/rHnp6dXPfuOORj+O3WqodqhdflrD+fHlKtgUzrH4WDs3GYMBVPPAfvEOyEQ0yW2TEto8b
Fj9DIm/iQd2fOLovEk4qaP3EUFm47qcbxo6svofOl3k8QWMZ3eEgT7xZumuf39QwcVIQrwQxNLwV
qUEHJ1P0wOT+uBWeWJbGxFJriDWmOa3G0xz6/ac0cMXdOOVXaQSFgYmertDBCaG19XXDZmyrxMLX
HBDOywtv8X4mchq09wDCZQUWngcaFO0+30Hkoj5Mc/b78gi21THMOE8lcQq+LNDBG7+KBYxTU7PJ
OGX7+YYVz81YRWM2Y3Gw/lCZAr/9oSqhBFRmMjxcN4F1Yu88RQhRLBd4cgjsVe5N2qKdxnGd83Xf
Nk22AT0kkdl4Ei3CMqbRjSt09Hbdxw2TZdrLnVbQEV0EeMp00bQcZkG2HKhtXw2T5enS8XmWWPoQ
up6JbocsqeLh63W/3TBZOH4f2o5yRi1I+Yd8wNU4S+/fyx+3+H4TD400JTJwjVpPjQagm+arFkfd
OzsA6YYfEbvWrZkMo2GOuhwDJ12eoPTOIVTeR7dQl76ytmGCoiFNx4HrxpGEX5MjECL0R0u2+sgt
pmXCofu5iqJoQBNfkg+wJTZ64a5ioI90onqr/GM5Q8Qw36qpJAe0DGM0jTvsaYS+CcDwtsIg2xQM
y6Vt1deIG+aTlBHU6IYgEQQw4rrP88Plk2R5mZow6Kad3JEwJHb7mL9Qnze/0Prh9nvoNzGobC4p
v01LGi071aMxdufEXvXv5ZFtczOMm/gBVNZ4N9+oENoaRDNvNzvFuB+DTeUr2+4YFu7XQ+p0guaQ
xhuzl5zyKpkmLOLlCdi+blg4IxB0G8plvmk4pCD9xcnQB8YGumxszcdG7psMoY0DgTNRu/NNpdwn
1uZgQKO7cIQ805xu8VraxjByajODMKTnSKxQGqMVJ2/rM0Pc8o8PTpIxxX8uL9UaWf+duvNjI+KW
NICqRB/PN3kLJjG/Jb+gtOk8Nj6oSdHDVe5aWOjGWB/Hq+DM/+9tJzqfx/GSzjd8zJ+EH0JVSu04
UoMrT+HMvX8HMLxenpZtqPVov7tYVe+6UJ0O55teigN13CdJKmQkyY3Kg+csjY7ow9jAeXx82HwT
IA0UDMugHTjfpAzWMhfAyHaQ4bw8j49N0Y+NS5zKXsxZuaQQbqlTb9enHmjKKh51+8nlrb4q7enH
hsFzDwJnUzk4Dz70hI/Sof8iGu+v/Lhh6qwAaZjv4uMyQPUad/lP3Olb+Fvb8TUsPa1BAyGk8qCo
FIcPfvCcK/V17cpb2ZCXaasP3WKMJhiaggiob5VHbmiDIhurAsim+NChQCUDXLu7y3ttG8SweLSW
zp3TOzijEhxQ+fQNTZN78AY8bJuF5ayaoOjZB8YiCBrw7HnhC3D3cxJ52VYe0HJWTSh047tQdmk6
94ZVNVrpSR53JMlRfw52gRNnW2SttjkYph0GCHt4o/C6jsavtAqfl3bL2iynia1DvvMafiHDegIZ
6G1fTHv0CDyvxWY/fi3j6hzRccOmbRMwbFoBe1k309jdViNqklIDFAvd3438/MdRg2+innWcgu4p
CotbUaFdFUm5fgm/hEIc8wKPgHz8p2L1vbOMx8tn1jacYdw8rRzOwSuVJXJGe8ifZwz45BoPnBPT
KjkaPLfwvNGVBTnfREaLaVAdS5vilrr1uE/z7Pf/h2qfZWdMWDQ46YFJal24Kohxf0lTHj05TG41
bdi+bti3UnLy/bmqHkU5/UOhVvYzhgrcz8sb8bGYbehH65l+d3Y5tN5F22XVoxTuDQ3AYQvASnjI
eSEThu3ws+KZ9SA0Riqq22s27CbVv07zRG+ncbOYbPEBJm5aULo4EYKjRyEiCM3nCkRw0Kbe+W3t
bUBCbEMY9k8F4ySF9uCDqIZxJyFiehAs9HYDibbIECye2IRPz33UhnETlo8KHRZJBkzXD9p26NmE
s+f7JUo3cdO2kQxfwKM47sIo4495o15pv8xA/IM4oq74y6Tn+Xz5cFj8mglUk32QOqFTVJhPvZdi
PKgA9QA2hS26y5EwGUPebPgf2+4YDgEq27nKVll57i7Zc56iT1Av2ttnbf778mQsoZ2JXBPABBXM
mapHHdDikUEY+MybpfSOdanDFz7K5p8O/Hr3TkTGrTyNZVYmok1zNL9pnwloy439jXCK4lQ5kOtl
9bXH2oSy8QHEatB15Y/IUBLgeACjZogvkpheWbrxTSgbd5CMy5xcPFYCCa201A3UGwBoQ7Kl2Ii7
LefZBLTRwReaVAHKw+UAdXURnZBzQoa9K9JDW4fPl4+AbTsMF6CCNoVoYord70UMws+lf10ZoYIC
8JLLI1gsxgRVq4mUkOtpy0dCkf3IY0cd2jTLV1/g7gCG8rxDXbSKbVyjlqvBhLnNRTe5JNTYGW9y
ZRI2UMTdjW73/zi7kiW3cW35RYwAQBIEt9RUc9kuW5K9YbjbbU4AwXn6+pfy21SjC+INbbUghCEx
nJMnk4vD9f7Y5sW44fM2EfjXvHhOshkW4zHSsoqHLN2gujp8cAmla7E728iZG8DUhEsLqDznS4dW
0vktmb62yLZFvefm7jMlzGE3UQ890xNc6Dysky6GrWXGWoHFjPSdpGuaO5ZVZpLfalVMtIM7dxoV
Pu6ztXYTeE1PP6tLKdz1abHMu0l/m3LJodlfqDuION4PrZ5wHQzWMtq2/3+ZoXc3AjWJYE7AkEVh
FNWf4NeRINLmfamgZnt329+/rLZ3LWSw6wqQ1BrxOvXobzAZho17UR64/nXLmjUJcEXQ0lSmobwr
mvRHPAZ7nQ57+BfuZXETB517/mVe3nWgbZKkcFRQYYrTmP7s58HhWxhxF7eltjyT/1ZPTRDPwpV3
UOP7QVE6ERV5+u228TEwnU0TTDEKKu8Y6XeMD3fQDnoVsOPSbE2J5mP1GwyQgeYC57lmOGefCm/c
jhnS1hfpm9iHjTXu/VPUwIPjYp+Wd/NP8GfXJGNsS9d41rOlrNyk8y/AXnT3lRTjZ11VwZeQef9c
HzwL8kxCHMzMQIHJa3kHIfLLe6WZIrjmHW/7uHHTL+ZaIxsY4u/jwp3f46IV3i3ow21fN3ANgmYw
OPmfwYmX7Gn2kNEsibPy3y1Db+qFJtmS9tMg8N973vmb3pM9SGRQD04neBTd1oNL2+9gV4sB748Z
l5GorSE49OeFQLGKbvu6AepC0jRvxeXrHBKIG1FksFlf9MqZYxsf48YuFFSABGHYMhLQxCIQeuBI
mQ3tphrrm+p74BNuIJtQp1ElBUUFFiTyy9gj1JT7X3OQK3O5xhWyAcBANknibiycFP1QxTJHuBHi
7BzWiOO2UTIA3BZwomTY79CDCooRQuL89y4Jko6tCqBY2jC5bUpSKPB3l1HivNB3ZIl/iRwKTX3o
r7m1WgbJpLbVLYRHZFKjiWIJ/MdYoWC9AgHmtluZyWlDCQPk3nXoHGAW8jVjbCOC+KgL/74Cie46
GGyDZBzRba5lI0aJHrQK/ISsTIbdH2n2HNL829vauLT9Ds5eG7p+V3klJiKJg79V6rn1YVKtP247
pVHeelszBq5Zy5sy4Cm6EnPse23Yn0VNhxcfrN2Vjck2Wga4Ja1048iM7Gnq37lDv2nqckvTNY8m
23IycA2V57iPw5zsa9i7sxaBMUe4NwmZcs81AC2Uh2yXW2B4hAcJzSSD5kSepWtKprb/biC6Jiyl
HsPQQHMcYfwOojYNqshWlpDl6yaNzet4XZTFPO97MURT0x10WtwWkTAJa7Fs/LidEowLQ9Qs0oz8
7uGsvYXIa7OybGz/3jiRHSpTFxTLZV8m9XbxyCaIx5V/b/u0gV/oKYOl43bLXrnw4Zna+7nudtfx
dPnEB6k/0+9auR1c55pl2bt6OjjLU9tCvzkro3K48b9f+vRuXwA5jTWjwqT6vN1nNDjAHu7GETeA
Ckm4ItduvexzmE1CjSzka+f7x4ouHFKL//7XA+vSBIYxC1zj9+HOi3jkboIHyMhsHX8zrrycLBsN
M8Dqx6VDQ9Iv+zjsvvij88V3/b3rNN9vm1oDrKGIQTlxmmVPJn2YyHioi/4hbVVUNOq2e5DJTKu6
iUEFTC97zl1v6yhE/avJoxBJ98KVSb7A54MFatLTaqlCyK6HaEIXbeRlebZjk4x3rQs3JbCQf1Am
kxWlaQvOTLIa65o0VRA43g/ZvONDDTL72u5gwZkp5wlRIA0L9mrZ18sY7JYplocqQDqMNRA7mpJY
r+DZ1oXLWnsHNyRgSEbnBXvo8q1wh12oi5XVGlomwgCyp6kLc5fLAa+XJH+EGlj/PZt7vQlLnbwm
8fxbwz5jy1Pymkp3zefFghFT2lNnPBAkddAqUQi7Zw195X/UTyn5fR0mtgVmQL0TMwllMMx7VMoi
0prQbdlUUUmC3ai8L5Bru+XmEoRm2hVmJiIURRg8EBfa2fVF9ntEPg5uD6uX4Q8nH00Y5wTjk4px
e9SvWdMO/q5NdZM/VG3TspU+2BowVpcIoYuf+0SdSBu2D3MWy5eOqnp/fSY+xAj+vrHCZkdUU8fT
7CRUKtw7+P5lxYtXKuE/88wpfk2s42vB1g/XFdoyzg6d5WogMutO8TTJe85R8JiQS9E4qslWylpt
TRgLqwfjrK6Wvj3VMa4com1QJtXEKVJuhVoZsQ/XLnphnCAiCJjjFKQ59TD3UM8MFeTZ1yLoIf9O
GrDTjn1TFyl0ncFdWNZE1WyLwDhX4E6VLjlP1CnneXwvK5fuSH2b73JoZl/bpe71zKU6tcniQg4S
kjWgJu3hFo5KhnS1XtSy1ExtKpjI91RlqTolIIRNEfyd6mDjeeKuy8vv/pzepiEUmgnZekT5LkmY
PkH9tdvMRZ/c+5dgQZoi5XodNZZlZmZb61Z2VLq0PP0hB/WwDI/01KSRL1drGWxNXH5/d6gQZ6BT
1mXlqajGiUdew5Nvwo0hPd16qbPmf2abEwP+o1NA6AcRoFM2wx43A22hKJwMxPFqjODvsmZqaeuM
gfyMVqKDbXB58lB2t29JGmz7AQ+ZsF1ljVsQYqZaPWTvUHEQ16eZ+TMSk5N4xv61tk3aOmCAnqDK
TvZ+WWLrQsWBV6JgUHtpsvdh8X3bPm+mVwkUJVEQXlQnRIW0BPt3robI9Uh/uL5mLQNkplJ5ReiU
l0Sf5mnkTxDiDe84V8frH7eMj5lEnVkQVsplGH3onEE1lopoYeCluBdh6tuauOzH7wAB6003ljxr
TnETSqQCWwjbNwXZThp1StebsA3RBSXvmsimufSnvqlOniPYZ9ynl0ftFeyW8GgQmrpU0OtQWbe0
5Qmm6ajXhTmQf+Aj4pi72/79pVfv/r2XuRzUHGCZOdBy5MqlfzXFsOZrYxsbA8IJLTLWIbB4Grmk
ZYQgZiKiLmwKvbL+LVsRN47uQuKwVuGcn1QMY7vZgSJbD9vbO9D5n5dwXIuZ2fphIFmoAn4hY1K/
ejp7VRTefyFFpeNtU2Ac0z3eZUFbLMWJdU57N6aoC49SpCSqFQxYxsjMjJIu5dixi/q1DvXj6ORd
1IrxJ4yaPv0POSDLBcfMjTLujaFutToVKezs4IxUoyQb9Q1x4fW7QPhfGgla2/UBs3XIADU8T7Ip
gIbWySNy3sDE+hfp0/kBXN7X4XIHud6KZXcyFalAF9Vp2nX1JUk3bmfH6dw7ltYDvKeQmC1X8Gdr
5fL7O/xxMiEoDvHKk4Je92asQb/QOMKjio9rZZqWxWumTUWBWwD1ivyUQVCI7kdHUB8lImV/myFF
aKZNYTacygmeEWCJQzEKhJKnZqjWeHi2yTYQTpS70AJZ99OsocnHcPg/ZyVy+1mCVNcC56+369P9
4as5CM3caQ3PVWdgjL+pbAKdQ7UQuFEO9JoTB5eCKojh95C77Z3O09e0WePG2GBjYF9M4zQXIcHT
A+4Ve7iYssex4+Hmzztnrpz58+CiUO56Fy0LwcyiMkgygMyYqZ/9MgR38J+vdpPW8uttXzfSqCqH
OdekSX4ak8nzN3AzlYj9MwjR3/j3Ddij6LFUhajlCeoodYlAhkPi+3Dw3HYFi5bJMJOpxKdgDHKl
TgIn4OGi+IEcebHvGTQ5gyn8JeXqC9o2FQbse02WECWW+SmBxMgPAWORDVwn4jVzX8uuYkqL4IGB
ldyz5iGO9REqHKhv80a276phTVnE1gHjZM+mPigpQooPcVs9jknSRP68SiiwTYSJeVaUqGli9KRn
FJYj2tOETyRDMZ6LpOoiUHWWMyjnrwS+bYNlHO7zMsKKtUgl7hDwBUdRMGi+aurF4+Q76T+3gcPA
ueehmlmFeXbSeOCDiThc5M3F0k4rIn6WPpjZVVZrFSB9NAAbpdrzenhp87q+C+bVegHLhJvJVZy0
EzpQNA8JEijfkdjzmijtijULeMuUm8lV+CHoVhR6PPVFpg9QDv6qCYSo+ylvNqpI6mjQRXfbhLuX
o+bdmQsdnGoa4kGdMhkvy0/SQwD0XojWz96mvO3kXzfNuWm5yN1Gipny+iHj8KCi47zN69UqfNuE
X6bpXR8UcxGYHGZyqmv2igxIepCF/NLAUW3l+mObbwPg7eKM0zgGyYnA9GMpIthc0fiRECe7KasS
hK6BckEVyDGQ0jpl3Rx8Zx202FBFzB+mAcKf16fANkoGtPmMICuemcub7uLn3suz/VRCor3Mbyvs
RScMYLPSnZokbubL+6zP7zxMjNqKpOi/X++BBRdmqlWNVStBaih+Qs/oVzr6T4KlTaQo/UXZ8Ebp
jR4PoZl4hVJMMgdNV5y8tOrbLxqSuOOhyGWvfl/viWUu/qMWAj92uDq2y9vojJ/rIZBQ+YfwUIcg
1QoN2LJkmYHrmKnZYwker21czw917/NhU7EguEm8MQjNFGycSeQ44mk41Xkm0QW3ODqdc+uhbXou
jv0yp77u5jdV8x81K3F9ChF9OSDzOKxEum0jZIC6Tmcyc8rB8hVLwTYeTLPogwvFa74S47Q1YGC6
BhVbhyEayDRqMeKe6O0y36gxHpp5WIj7ObQru+kUuzqtN6QJwibCc19sry9R2783wNy6yQTRSS85
KTnjDdDGfbYc0nQIqtsaMNOwpHZIHvJlfuOZUi/wZPZ+4Z5zUyV4EJoZ2NmTgVZ9M78xFHFuUHXR
bVULnxmX3SY0gCYu29S7Y0eTWaO2Jk1OmjlVvqk5hOShwHTrdmpmXxEIIU0HwcCXWGGfVk6bbReS
ZCvL37IFmc6J47hQIv20f2nT+JlLiPxkdQBvegjkXF9AlkekaZ6oAryseh50L7A8byPhMHFfhm5b
R5WY1E6H/We/7SEpVoSvXRff6FscmrlX1cNQJncSeuIjAvKsmuW21lXzqMP8qy9jsjJ8FniY/op8
FDQHLnAluCQVWxCYSqytma/cl2yzYxzW8VjWsIqf03NSuz3EAMbPqIBsN6KNj9dnx/b/DXjHcRlX
CKByPCsuNxpRDUFwvwhob912Z/qPnEgCPRsxOPGpQEka/C6Grkp+hnUj1gzLLENkyojMI0unxMX6
QiVQHs0JLkp/7k1DtxpcszVhILxvBuJ0sO6AwBCH6vTo9o2zIyTTDKapcEhYo3RfDuX/0EWC0FQV
UdKF+2cVLKcRgYNDnVbfs2LRnzw1fnMkwkjXp9xyfTJ1RVARmFMIBaZnPviQaUx4hoKg3um+e03r
7WrS1fcFLiW3AYRcFt673VEIjsBS0sQ4n7riR+ZfjASGoVgO1ztjWb+mxki/5KMjUw/HX9VRAfGC
MOi2ebmIlVyDbeqNwzuGdqaT1lV6VsI9IemKEG6o67e8U/4KAm0tGBCnc+mBS+73L0vcgH/tVT28
YMe4dcINwSO/+XXbQBlAh6II9RRVyZmQitdvGYM/3Xc5Vn56E9CFKSnCdDdBSGJIzyxI2m1CoWJM
+/bb9X//MTLANfn3KqqboMxxpCanmZffoRb4l4Y12hYqfl4EicBwBRkfLyZhSolkS9NlsmmcY5u0
ubvTyOAOm4BCQWt7vRuXv/tfgAtTP8Qj2ECWPo7fvJb+hqui2iMk+HRJ3bc8uZtJqvbUu6mKACJW
lwX3DnlzHstOkdw9QYIHtRCJ98/kQNvtek9sQ3X5/d3HC1rTIKWle4JE0fJLELd9KJx4jeBi+7px
JycxUpE11d2LUoH4lg26czdlHldrJX62eTBQrWtKkcAt0q/a0V5UZP4DjBWjZEJkqMeLZlc66R0s
T9YEHz6GuAgNiHOa+CHS9uzUQgs4wpSMO0+hpiOvVvk6thEz4N1KGM42ukPBcsWLBwWZ5vtmhu3s
9dm2dMBUD4EvViKHgmbnDNWWdyzu+YMbLwTRumwtLGFBuDAQnhR+UPru7ByTfGietBuP2zgcp7u5
GeNDINY05Ww9MY7yond6iYpL75Q5zFeRSBQ5x7rjJRzYfHG+Plwfn7A44v4NjjhTdGRLCjYTrDp3
hCdV5I/M3y/d8AhfowMd4rXbtW3YDJAXvTeNw4iZ4TV2XZoP+Qbys+Lg+Fm+odUq3m3jZuDda2OO
yKCGVy9r/S3Mk/rdwhFRCEPv1/VBs7VgYL4GJjVhYf+iWzwChBOMrxCxptHiyeXTbU0YsFeaOI2j
XP/EcmSAD2M6L1B5r8up2uRyWUvw26bEQDtUFmPQsmh6bmoFxxishu1M1cbv+3kTIGOzcvOxjZeB
eNDlusZJ2+zs6ibbhZkrHp3R/4K3nLuC+o9rJwNh8tmYDKvanzTOw3Y4M4YAepWMzyJEJkhPEOKo
e8e/LxP6myZMPXct1B+vT5RlNzMZbiKAXzBBkewL3PfYPosV/wkC4bJC/LZ93dgD6rxZEuIk+bke
QeBBhe6wzfOu3l7/73/e5R8c8ianTcEmPQtHUj7E0qHbMVjIzmvg4rQ0xH296DU/eEO+yCiO5/r+
j5GBiOv2J0mp3KEe2X2K21x+pSP/2i4XGaIwcW7j5YjA2C3GkNJ+SSmH4nGxVBFOibKIULnSrO3i
tqG9/P7uWpB1HZfjLLoX7o70kIQuHSIawNzwxoVhbBLKT+E7EzbZWaGhAD7O7hLVQVWvlbNbLgYm
+Y3LOAWH12WnRBKyT9yUblA6Omxr2UGbukx/9fC53OCJlK6g2DZgxmZBs6RzxZDn50rlPtJfbl8W
e6GWfI0NZDmLTDZcQQSer4mH8MsIwl3s929JXrafin74XM4BtGDCmNx2fTaJcSSoZeqXND8TiTUf
JGnebzLwYdf2I8tYmdy4HmHBUUyBcxRKHzzPH14WB3YA12Fr+7ixKbRtn6swq/oXz6HuYQj685/h
ue3jxoXAy/N2TsTETkjgviq8VA9lq2/LSgmTDldIPV4s4bMzGZzsUQnYAVbaWckL2obl8vs7QBeJ
0pPCJnxqO9QKJ2PTPOVTkq983XKGmaohGcKxEO4J/edkkqX+nYR+Ieg+bDNazPupaHB1um3jMElx
HWqoVRXG7k+ySP/OT1Pc+Fqnqeobv2/gGBYcSaPhGXcqiD/9qPPLlkonR639f8ulwhQK6cUYpzrE
e0tDPCq7U8nYuTtOl6W775yL2kM6imS6rTMmOy4TLEaYsXS+qYrDjJvIalruQga55O11PNhuFiY1
rkclOFv4ND+3nHZ/Z6OuXRW16cxmhM6XUEMWKwuxq4tOuChsqSvEG5wtJLmqHCbeZR6sbY+WFegb
sI9DKB1440BPqillvg1ilJlBSBJy3yHcvFcuHJbJM2lz/eipLsOYPokSYgFJNqZ0NyKFGXXK89Oo
mkm7VqplwaspOYKKXEg1zCE9ZaHygicvR+5jN0/DclMVLUiKxobgQQokVbl0jqwr22kbO6BN5TXk
jPbXl4ZtQowTPkmqLB1LrzgTSpzHljXlQwfHhh1y+tXKOWVrgv17T4MKT4OQjhBfBafimbglT16H
uJv6qFlmuLdd74htJowdQfZgEDM/KM5x77Xw3+6yneOma5WFtq8bt3/iaIK8U1PgPabgj50HC6h/
AXwMb9sC/sOLy0KXI2+JdUQ9MT7yQbr5IRl7p767aXhMxy3BNPNiz9UPHh3dp0x7+sv/8Fy13OM8
A9ZgQlW8zQSuIl6p937lzftAQbk/Hpje6lpOkINB7HBdjcWypkyeXJL7YcGHKf5G+q7JHvtK+dBS
dinxPzsoNVujldqaufz+7jjWsczi1G01Mk2B/kEQOXxOOuU+JZCJ/nl9YmxNGADPlznBZEz52Um8
6qvuA3lIErKoKG/ylVJVy35oWnCJ2uFVTTN5ziYwPGeFqDppy3pbYx+WKSqMbuuJgfOZwNXC82p5
biHktW0kTAQyIb/3C721BQPjYxEUQtVVfpbd7GzipfjiMsE3y7hmu2SbDAPmwvMFXOOH/Ewz4fUP
0D/r9IY7KDrZcSdbppVN1zIhJlWuQIGXpB3XD6CLjI9JpaYd72fxGCNhsIOk7Mo5aOmNyZfD8V61
GQwRzgz65veqz8luWJrhLqHd2mXY1hMD+E4+08KjTnEWvgvLgqqIN/kw6C0Z3N9h06wpe9l6cmn+
HQ4hEhpM6bDIs8gzNmD7xfa4qYgvHysinS/X169ljzfJcvVSZwQ16ohTsMGBf0r/1jKR3pSXE64B
c+YxFCU4TfCUzFXTVVEC39LsrXXkQtc2K9v/N45yNbhxnzgdzqiw7dxIdo1fRcPit2siW5Zd/j9s
uXBAxTBb1MsfJ6defMpyWAiN6Z2W8XdPOTpyqZOu7Ca23hhYLzyQCaaqVS8MwpCgcifJq1t7a2lS
24IygA53LeqNk1TncJHdXSahA8l6ehK0+uv6YrI0YJLmSmdZRmeY1JmS9ASrWif6c63SZFwry7pA
7IO4l8mWY4PIZVx66gwC1aHpwQETVXefk68jLqJNCgeU6z2xtWNAvBtVGUJ/Wp3xNph+1jNqRPJC
Dhs5zeykEzLuYOq4Js9umXWTPycITTQ47urcwCQJZYQ5df7JitxZ2Xhts3L5/d0+0rI5cCHIr86e
M36DXKPcTqT40oSrBm62wTJgTubehche4/4UDZKAYIs9NRnR0Jis202YfK3HfM2lyvamYwbc6yCH
jJ/nxcfaRcEiGMQaRbBSufN+1EkYIaAW/N3kuT9HPiIIRZSDYk6jKltjT9imyjzuHb8v4yXpX2Ym
+t3YDe4r9Zfi2/VVZ5spA/6a+7lKEkedFxhLRIHsssjBOyLqfbqWfrY1YewBsEZoZNDE/QvvvXEz
++SVJEFyVwqxVqVsGSKTa6cWyCk0PC/PGqnCz5r6j6M3JMfrI2T7+GWXfreWPRk6nXSS4oXNJME7
V/UjdZtIU45a69uaMKAfZDlJy1Soc49U+T9prvgDiDHtig/Gn73wgx3MZNrFolpgolmTn6Dkunrr
sIsSbBQOYhHwTJiEp89dmukWyWhdlJpFVZr1fJdDLnjY9siBN+meN3BQC+6huFYX4xOifJ7/W4WN
h+CupGOTnqCS5vqf64rw7HPgNKzeh3k7vo55W85Rl8AOzD8MuNzJ5YB1vBBInhHiFsVWDqjKqDcs
LkHvjLTvUlZ+kWWHwsK/Ey5qL93eNsrGpqTm1pnGNFTnuUP0B9JH80717pfrH7dc0Ew6YOYMoCCn
S3mEhXC1YTkIzxtkE5NIQg/5ULXhasjMAieTARhL5Xchyo6Ps8u/4jISRJB33TtJvZbpseytJvdv
Fk7KdN7K70mi5g1PlbMfaQHDqWpewk1Geft3pSGacNvAGRuQN1dhUpFcH+vB/wes6B/xINtk07nN
s9ORfO1ma0OxsQlpvw3KGVpmR8VEvoNVNY8mSJnedoky2YAEGoRh2yt5HKFEHxWhnn444Cl8uz5E
lgkxqYBEEpcj+6aPXjnB8pi0f8VZSP9qy9LbXRC7DSqP/X29Lcs4mfZiHNVKThcu6pxMYx8gZjio
C4W5nW+MUplkQIh4ZbDCcPOjJxYOkQ9cZGMUdkfhvLqkLAgxmYBZ3tEsd8vw6U9uCHmiF5Gl5dYJ
Vi/NthYuo/evM0Gw2puIOvvB3O+D3Gd3ni6HzaBB37ptIoxrRx90wRIOWfhUJPEdG/BglRzF6Nc/
bltRxp3Cw9GLQEtSHdlF1qOo/S8Q/1ZTFBfa2SwcJOmlR3X6bccbMSBeFyxIC96SZw53A/KFgSo7
74TjDGsCW5bNlxjgnlUledf01TGDoRRy7FJDqkTGUVmPn+Xg35hAgAXEv6c9QXWXcGJXPOm0XT6N
rYCxWEDi4SZSJjL///48DA9ZB4ElfWR40e/gC/lUEJjDZMr7cX3aPwZ3YBIBOdWzO8PO6AieQCmi
seesRqVavBZjs33/Mj/vYMHqZonHKSuONUr7Ps21zIJN3rRkzR76Y9iBYPvv76Na05WVF5ZH3hEI
RI2Q71EtHi0SW+JtI3Tp2bseeFWa0o6k4dMIhdlHGB47391ycFfOOtv4GJhuL5rmjXu5gQRuXEUB
CgO6iPnTuLvt3xuw1hrGh7Cgy4/CC/F8rCco98BcTZGVAKft/xtADiSDrqBD1dmd6785cUPUPciV
W+rHGAZL/N8jH8tkdqDxpI+o2KzvEt+5R1WL3tHFfeFijZZgWUAm4U94TjH6RJXHehTqrU+X4rPn
QZdpGMSvm6bA5Pt5A59BwExK5HlqsfNyWb0MY1Efrn/948gQqEv/HiTRV4jMUuk9Z36aQagw6UT4
gN+WchvPBTww9pRC9GbH/bEZvzNQ08lt4gyBSf7zwlF4STXpc6IQcIZaNFT/p2HbwawMYrmrZAvb
DBkQ523bqGHJvWcSMvmdNPxe1Ev1qxlX4yyWRWwq2sVch3MTkvToIboSbgq4dE5PrqdieXd9kmwN
GCjvYYibuf7gHSH5AB/bokhDsdGiWUsx2YbIQPmc8JSJLtDnzMF7epxxWtdu6dwvcUZWumABo6lh
lxWJg3LpOj1CrIbs6gF8S+aT9jmo9afSy9fUXWwjZWAe2jSXskE3PSa8LR9q1ycPYYmb7fV5sIyT
SfObUbrplCN3n1Es575C2n7cCxLOMipluXJb/vgeFZiEvpYufgbHOH0e/XR6rQNW35Oxqu903Oof
Dim++g2k3653x4J9U7ZOsKKeIZ4fPjGhHy+XwrrSj/1cOxvQV9Jocvq3gBZ6f701y9SYbL8xn4q4
1DQ71iAlzHc1YpPjzzyMYSB1vYHLnem/QYnA5OyxpPQVvJTosQjDXyz7rAP/STflcNfj5QnHxajE
DwFfXdK2Dl1+f3+ye0XXdH7iHZXo8rs/10NRLGt6KxbABAbm5yUvFM40fdZBhVI5WAf8Q8d6OaBy
kz0xr185JG1L2oA+r2PQVklcnlvfZdOuAjtn5yg1HeO6FMXm+szYGjFO+dZhoPTWuX9s4dUMsZK0
pdMWe9mQ7lzpeGplj7FNiAH+IoAoaudT/4izrAUTsaIHOJK62+udsCDTJO2xsFYYrFkf9TiUDz0q
eD7xujrC8sz5ngnaPtMlWyu7sEy+SeBLeODWMWwtHkjGx51owuoZHKzlE5vi/IeKB/Htep8sI/Yf
m7B+Rk2YavURCcdS7BLCZbvh0DtIVgbNgknTJCxR2C3TPqTH2An23gCSrhLkwMvmWeflQbCLgiV+
yCvvpmxdYHL8YBJQl62/uEe9eAirewLB7s8LOCvdbYvMtAubaV1kE+v9o4AI8xnHZD5E0Pyd2cqm
bMGKyfRLCjF5CIL6x3mMFfS8ljlEsWYX1tMun+ETeBskTZofQwkl6Pd5dYxRsbmZqaz3F8cot79R
eyvgBugLn8xKF8DL7M0QBywLpLmGYHqLCax0p0nQlSVmw4qBeu2G2VQ1svp/jkTP9XfUrix3pU77
aCyK79eRYmnFZPoJ6TQ+k8JHNLYo/lY5NpgxD/LffQa/nLxfozFY8GLS/fDJcSklo0eV8B+aw+Rp
CJ8LoEOBMamJ+9gl8gsq9VeOTMtiM0l9nKKYo/JDROvjyd/kHpmjtgh+Of6a7LZlgzEJfbqYQj9D
Dd+xZX34xMtRvaV+7azFgWz///L7uyNY9W2TD52uzm0GY02WedN9WTXqFZU9a+l/WxOXnr1rovUd
OLDPBT/OTlv84EPCD8qROUzsSzjE3La4jLM+C71+ntOpPCeQuzjBNcT7Cg1pEcEmcPzLxRa68tiz
rS7jsI8bSVEi0ZOjpsmPjFR/ivlmbGj7rAFjH9ckUYrnDjZmKzwW2/Qbe0CduYHn+ogzM98P5Zbl
kqoHJ0fMYmUbszVggH8MdAvz6bk8c0RB5keNEgcIS2S+Kk7Xp8bSgEnvA3NorupQ8iOfoQEbJ1BQ
zfsb62gDk9sHMVDdtAISFbBthez9VM97eSmdvv7fLXuWye0jSos+Iao662xkL5kg6lUyTlBXOTdR
OZWfrzfzJ43zwcXbpPTx0uUB0tfVmYTl31k8fhondT8W8GcSUn8i9fxzlJDNRVXZoQYZRITpj+Di
3nS9eVsvjT1gdv2kHxe8mGYyzfuLZx336+EBgY19cGtCODBF8cahQZYWzrYPl7rquG/vkxgAvd4D
2xoz4O+LYMl0Jqpz7nq/hz7rdg5bTSzYPm5g3mtLZ85LoY990gYJDO1ngI9O5Vo1ou37BsTbARqb
wm/84whhkr1YnPkQ0P5828gY8J4DFsjGE/LopSSG3wHU7yexJp9p+ecmlw9iWzPX3KnOf5gxIXQD
IX4t1njBlnPDpPDxJWDtVKflue5cnBZOWrrRRSKQw8A0XDOxskHPVL5TSEV4ARSGjyNtSu7veIVU
yNM4QN3obpQ+r5YIVAC/zWEzrJoqiOK8dOIduHJt/pQ0bUm+DDJNnbdxHoq1S7/lpWRK5CFrDdqi
U5Vn4Raxe4BarN/sW+hOtNupZ+GT09fC2RKOW9r1ZWJh1AQmATBZ4E6vJPaANoXmI8Te+cnhQSyj
IPbmnSv6858gSu11+UHxkj/FXbumLGqb6MvyendBSOMR3iJJWp0DmBkc5Bx4+7KII2h03nbGucb2
UEt/opNi+ixSNtMLn+Hr/3F2Zb1x48z2FwnQRi2vUqvdXmN7EqczL8JMnGilJIqiKOrX36P57gX8
cczWRT8ECNoAKS5VLBZPnWMP1NmD65m+X3MQZCVjh/Rcdx79YHjq56790efFFzbG9fHy8hg8tC5X
5nZkUsQT9C0IZzdznfaVslVlDUSpkqXZ1S+IMOGfHEM6mx4tVYRotmTnYCXNXd/UXeI6EIqXFj+L
CkzSnOZp2c07mRPDLtdxgj6bm7hY+IAiuyY8BC2gXLRhUWrPgCKtQ3zqhLVHLmtwVf9CDILUygpJ
T98E6ywU/qj+5woCpSsPIJ1drwyk6IEA788eCb1DUCrrEbLO0c7+NWwwHRnYDCvinCXqzqhRBj2F
Ku04eAFfMoQYaDSDTvryLjPN0db9BzsEoW/jd5Fw34Scq0NVABg6syvZ40KdX88nbtM2vejeZI1I
TWIo1j0YHSm9Lm+hYwIbIOGLFhj5s4zidzB61P8PdWuD/ekyZ+4yMtTZe86bwDX/TkFSS7xi95be
Xe47EX9bqzLeMXXTImjRgN9WnLC8td9E2Cz39vY6mQ45GKZ2Ftk0FC0gsOuFtKVjA+sxBhDpnEQD
c6i8efixtG7OX0BJHe1ZxacGTog+bbIWZROVEijZHmQUUVIvz+UwpoLwpFx2lt3UhzZfTsUWkLhT
kc3DYxRlIymOU3cDgqPE9/c4Aj61P4xDmzM/Yl48Rp3IxEpepRfdBjmweo3ck8n4dM0JUJz/bXht
1dPWwp0+C3snmZb2tEbe82WbNny6TkoInUspeYNPj5ZvkX1Pi6duDxph+uptRT64C7K6wuUSM79Y
X5X35jrfLn/yp3dszMa2cz+0u6y8Yi4oXLN4eWKws+i5BKuJz1ni+E8d/Y67w44tmCZn+/1DT1Pc
MuVx7E97vVX+d388t9WenZna3mbtQ9ug1qpVvM0OXf9ExQuQbe+D2ANAf3pQY4q0gGaQZR0DAC+y
sfvCnHNOnsfwB/d+EwE5TbqT2vrUU6ATLawprWEuKFCF2VzYNxaeNoBTOTBBj2xcdm4npknSjFcg
oPb8QslsZi9R/ivip+qqwi98vWazxVT5hTNvNhvk39ppeHVA4lBAZdce4h+XN6rh63WEYZlHIJej
6GKawOhEXwd1C1K4nb1pmH0dYIjcEuHEqURWIO5yp3c8yf7hz/HRaqOX6z5fs9+Vz+GE68WUBfb8
yBUEgifrpfP22D4NjlkHFfbt2ldlCwNALchJ+eWR8HcaWad1CrNe0ZvrBqGZsBy9uQfbHKbIHR/D
1kknORy72nm93LzBx+mUgpA6KOYoWmVGnPLgR3Mm3b1ycNMC6zbMQkEsuxVZ47zMfMr6gmSRv6YT
3XvKN+1PzYDreLDsBSpY2Tizo8R9QXZFGkx7BSUGP61DCMUUBmsxYm5autyPZZSWZEjnsk1LvmQi
B9tLrZJwbA/XLYVm0LVT5U4R1SKzSRenIOfoj6us5Y6z+9yj+jqMELcDSq3Oan4ilmAJ0vcybXj8
KJvpPBDvdglldRiCcOdU/tw2fB1VuJY+CBaEPWUk/sKsJfGVfWqnY+dDPTe+qiqc+DqycANXxKIo
cEjYzE3syAfVVdhcBa9G69opXeGKoMCThH3rVj/Z6j3LSl610r4OKSRtAyHkAB8+TTLBxe1QeHtV
tJ/bM8qd/vtUDoUTNP04oOnSzjyibiOR72TqP7c2P9bsuaJF27s8mrJxnH6Ltv/uOCQb5N5l2dS8
ZsyE5nERIlGb4a05ZMshXG/yqzCoWEvtGI6Q87fntRQZCjMTEloJHhd3jjHThGtWm0sC1RuIKmde
uGbQlDj6/V7axdC0Dhz0IR5ojd52QlLrCRyBj8047aB+P/fNgF5r2wTnFoprMdml+9BVN+4UJbn9
3IV7h7thMXXM4KJIJdmAgH9C2fMhnMANxxzJ03FFnfJld2nqQrPPOZ6UQgEWtiMQzEkbtEkLrrAk
cqudOTL4sGjr+EOAa8+wSpdj+uP+RcZpTELow7yW/ouVlzubx7QMmrVWihXSDuAmC6dIXSc+Q/D2
XdQttKDEsDMM0zxpZisa0OvWHEs9EJDZ0zGpplPZ7aWdTK1rVht7ER25gGWVa39oVI3C/Xu264NN
rWt2K0NPsBHog4yN/qnN42c7Cu5cV7xd3kImA9Nst86J6oaATCjJatMhFgdhXcXET3wdBzirfoaK
MUKTkNqx/c2ybfUV+lVWs4OKNhznOggwZDnynQ1OJ2cRbdIPN7Pwfke9OpYuRKXV6GYgB5iyy/P0
efIco9lM5IMp+LyOeEsQSU99mbHhJ/hXs4gVibVCKFsBNjdVUMLos6hrbi93abAMHQo4uU4djgoj
CCTQTCgNgV5CHtxMe+VNhqXXkYDDNA5THbrVL78ZxH1RKHLLgdvZsWuD6wg1u8bKLHYssTos9+8s
2zlWAzsWQ5G2VZUGzc7l0rQHNMt2S9L0wIFNWSe9+Z7k1SsEzJeDq/rnufKdzLVsmbQL2YNSmOZM
s3UpaujT9Nsu8IO/3Lk8cmZ/v7zcpqY1Qx9d7s7u6MARRuN9MBV/ox79KplqbF7NyoHrIqNoYOVk
DdKmU4fG2qNo/PyG4OuAvygYZzBEke7dnqqTLX5245zFajr1fXezrH6CKOngyj3qK1Nv2qHdAr0Y
gMocAxnjo+d9WdYHb6jgYYqEiyzoFtBbni6vh2Fr/Qv1Zw1VV9XoStH70v8t2+egwMvCV89/8a6S
0yG+DvyLCAq/GxHQd4gWO6kUqs1WuocqMg1gO1E+eCxCuqmsI3/KbF/duaKBQsaa5GsEOU8brp6k
5UTTy3NlcFU63K+imypNhCQb7fO/wFJlfVkEdw4OQT5mJUH97bpuNGv3gML2q1nMGeRhT2R1bt3V
/kJcemybfKdUyzQSzcAhP+h4MaAy7xPpeFKMzdchnn+j5OY4umTHsf/zIPWvNzgsu2bq7eLbgddz
YFZdmQz+e2ORpJR2Mke/5oIky7zJAgSoCgdd8eC99uKlAyAkyBMkSW88YAKl9aurxaFSdtaNKFtD
xQsrMxQoHyLXSyB1Gs5+Qkr7paLhTgxlmhjNhcTuWLTupBBr5vSeE/Kgum+BoIc4Ir+vWl0dPEi9
1pPzghNjKZz2WFd5kyovzG9B3xakqE8I3q7rR/MhkQc2yDgeYNiLexDtlBRrZ2Gi203Ve9k5/gze
XMcMDqQXdB3QyUBQa1+xErXDQDVcHoEhJtTxgqUERNAu1ZzZ0v7thV/9YX0tp3gn1DG1vv3+wW9M
zI5KvDzPWe8Imla2dO6Kae2T2huDw3UD2GbtQxe+cBq7LJY5w3vkjRzaG5rXp7nIdx6dTSPQ/AQ0
HzuPgIYxAz1U4qjprrCb1BbdznOUqXnNRzhdgMR8iwnikG9KvKi2EqDf3v112sOGGI45XSkXeHPw
x87OnLnjsQQ5pbfkX8T0g9S3eQhxe/sE+pCdKNrUlWbX4D9mE219+NTBOkSjuhlZ9xx781ex4sEk
Zz9bFj7EJTletfI6UhBi9/7SqGBGRrTJrNyuUoqSNqgRhTu2YTA8HSwYj8OKd2F3zlaolH+boz6I
X6dAMnq+PACDH9ThgqsVEzKVhcxAs4Nsh9sfpyU+rTOePC3vKiJb4utYwaZEEdgSY4fN/K737iPr
TyWeL3+/vy3sJ4ePr5m3i0rFTvhoe31oD1VWJbdfl4fha3HPbsojTYtvr96T/cW5y9asS3/byR9/
jDfNsUz+wH+bwyl/OrWPeNtPvGQvyWy4KuiowdVdnVJMNr4ovBPtkk7kvvOOLJYJYTvHumlXaB5h
4VFVFAEGzVoHVHftneLiOl/ma94AhCNtQyi+3kbKms0K3PllSv09jReDs/G1WMGPN9oz0GtnZfDn
0P5uu9eF/7i8FUxNa6ZvD4vbSXeaM2WHd1yc/C7Gg3qxY+mGKdeBgwGhvZpaVf0UCkUNYIgXyRzv
6W6YGtfO8CAacgtMeZuDzDcpd+GWzglq8tzeMRPD3OjovDXohhK3PZmxtLqN0j3OcVOz2+8fDr4C
tGm8nSuJ9/RjNYPMvjvM1c4nG+J9nYKvr8elciNe/pQ8QMxYnYKcHDiiVhcslf30de3869LgOtYO
FPAV4JD5jHtX5Ypksjyr+c1KxryMDnLfVX3uqXQxLkmgbDMRpL5m8CX1ATuo4sqXDR0RyqJ8iKNq
nZGyRjVHT3FzQcHKVWal0wgKcNRzxVCRth7czP/JdibdtOU1RwAFEIsvQ71mqwyjFFpMX6oe5EDX
fbPmCnrcOkPUZ6uM+xChowP4bmQg2xTcdFd2oSMBHYj7xH2ENClo2NMASk+KpWL+ffn7DaeyDv2z
lFpR0IZE9YRbEtASXf+9Zs8VfbmueS35NxQsL/0RzbsCDyfWnfKf+0Altptebt+wtjr4TwJjU04W
2u86frM0QcrU3jOEqWnN40zVgtrRHNM+ucgkxqArnnc2pMGX6WA/4lpWCGIvkSEHlzhuGhU8Xa1f
182IdmBD4ZHXTY2X4NbPk953j/ays1VME6Kd13UZIuCdMNe9Ozy0wv2zmvYytoZYWhfPnXsPqlng
cMsYvUdBB57ZtpLktzk6euMRm2Xxd1y9aQyaudoEHB2UYeo3zzg4xXGO9ljIDJak49RGR8WudDjP
YqqytiJFMovh4Hfh0UXxyo67MXy/jlgLhLv03ba61hQe8pClrL/OUnX1XGLNEx3czZJgn8K/r6nC
3sQFdmfTm6Zn+/3DAR6wul8kaA+BRemTAQFTpJ6n4mXgexURhlNcF9CNnaGqUOeCqVHPXn4sp3ua
v8OXecHz7vYxWK5OmjeKdh1Hiumf1u8cD+VF+N7kV97tddzaGAfQawkZzxZ/SUL/DokjZBt33ILp
yzXjDdrYhW7ffywMHw9KeWz/nZudqW3tgKXSHmsX9bAZJ/NdLFu4nP7QrfJ4lUf7F1hNdgurGltl
Lpn/zAfvBHT0zqY0fLkOUmtXErLKR6AEgfPE71HNooKUIKl11ZfrMLVOjWU4l2iezM7BE3HK9ypz
DDc/nfWujy3ArItizcrGCzMo5PB7ufB0Qs3NnVyD4lj1e+egqSvNcKlcPdQmYuegzicd1bFo7rfd
A6hIQrzv103Utj4fnANkqZu6L1BLA32nRAX0FHbFjsc3ff7mST80XYDTS6CM6T9+raLfRfwrqr6B
uwF+4YqPD0Pd8UNXyXO7pR5Q4ZLnX8C0272hDFLsRDj/QPT/lXZA89qNTcim6rpB2g+0cacv1AKB
ysmprdj7UgZN5P8WXbCQ9WahQCl+F7IIPHJyXZ//HQDKDvFaMVHV/s7zcIH2SMTixv/mxg5KpoK6
LFVmWa7sXwIwCy1dJticCwfAelX1f9BFyOGr5xSePyfV6g3jnbuUebgzsE+PMoxrW7APCxNBDd5X
AtQTzJNuxnEYvzk2LXayc6bWtV1bNRBObyfmvIGK0rsRnLXBGWXV657P+zRiwddrO1aGqpn7oo8f
uAP6VOmDekLG5ZeosyGE1jfzoVmjkxeQ28mmO1kH05C0ncxRfl4GVs3OfczYF0jVkUc1yz0E4aeu
EAPS4sYi543n58R9U5FX+09BkMviZM941YHRd2xnWUy9aMfQakmON6IifAMtgHUsHGln2JjzbVG3
e8eFqQvtNCr6IQK7YjA8ztDFPM5d+YtKCCKiPnGPz+pTl4Kp0oPIGGGMDxDem8JFG9qrwj7zKC+O
ri/FbU6s4W4KSXS4yrvoRxTeopTf26h2dBZQip1I14XBHzVnw5Jd14HmX2xiF430PBSIMFDSJw2F
eK3VU9btDMBgKfpRhSwfl30o4B7zYEqb2b+v7HDO/MCfTm7Vo2BouB9Ulyfr5LY3141Js34R0bxz
ltB5Y909hLq+q275+3LLht2lU7USj6qVAlZ9Ziz2f0RWtKSd2/fJyqT3frmLzZ4/cfg6rJq3YNHn
HQraXNuJ6t+9FwXihU183DtSTB1opg4t9Tq07cIFQbxy84NLOU4Gi5b1ziuSqX3NyKsg8uZp6YYz
ijJn9wDXT+gflpdfy8Skg6uDvAFrZz+v/ykDU2UUHGW7S41lWmLNvINadiEdCAoKUR5UHpYQdaRx
s5ZjVuJ43QkNP4dFhYGOqW6Y5wW49PJHRcGZwAhSvRXgHlnjeeKGO6BR9fNxSfhC+xflON87BVHs
yxvsc4sM/gWwDuhkT/M4nCVzmq95F9PHja0Dp8tzt4x5InMSp8oSM09kB4GKy71+visCHXEtG5r7
TPTBWz+BtilrfIgLZuMyRjs2v9n2v80m0DHXABi5IRRfwzc2IkeG990+9vwj7fqHEOwXp8uD+Hxv
BDr6Omc0BlwH3liiIDcFu36culM83A2FvzcOZzuoPhvINoEfAqPCtvnSlEy9NTaHFhMNDrnjyrTf
NkBThU6iXPeXtL07r7LephY1wV3O91ClplXSfEMFVmi7mDhK3QvogKeV1zpWVjJwkl25Ddz/Hp0/
jmssfXACsQjMuAk2fw0XYdM99ROjYWnnv1rAyFlL7G5PCfvQbuozNAZ/fmyR+yXEPW+2e/WHdPIf
iArv/h8cHqa9ofkNV7J5nqEKcFbKol/sfobs+yAiP0wkUk7Xhc2BDuxGDa8j4hpsKKLhEFaC3Pgt
almWnUoPw/Lr2G4K8MXgF5w/BgXq9RNBbShzdmNFduxnCyo+2ds6tptBgj3EKyp/7ME6lTTt8Fw4
dn4Qdfej78sGhTgoQhtE83rZXE3D0eIA27VZPlFstrhj3ZcxKoefNYgHs8utmwazbYQPhgrqXF7b
KPN85JU8+n5VnqQrzhuVVoW4AwDz6rAMV5U4hIHOAltFpZX3Pk4lFfX2F8FB0xkNFEWrHp8Ol8dj
mi3N9muAPxD9gRPSJYPTJqstbvFYtf6+rnXN8CdQMRRrPfRn26oApRO5dfIAMdn5doP31wlgUTrf
NxBJ4I+Q/atTEP+9I+F4V7jTOS52GY8MFh5pFq4avoI3dWaPoiP9ASSmQ+LWoEKxGmgaXDVLOvZb
5UHcWTX8bzVwccSjfnvYXNV1jW8b+cOGZTMbG39y6ZPwqndfQc6AiT2qbYMx6DBvXObZ6rNQPfBw
WpJgDPipkPRnXxTgvWlBhhx3i3uat9Di8mBMHWq27foRehoUWCVk9LrODaB/rNjSynGZDkvwFZoQ
84Gse7dvU3easQvw5ZZOCJqUwK3eVc8TPMl9CdA8Lk93uUUP47JHyf35/TLQEeC0JyUDQIo+bVFZ
HoMqG4KGG0ufKN3v+1yWhjBQp4B1VBvQ0INz9GunTYE7RzjW+4kVRz/YQNpUunF0dAeaukW0xwls
cDG6rntvxVWXoyL48R93KSRu6OCnOl7eEaZ5005+kPJNg9t2/BEyB3FSLWWfKB4e82KQiTN1hxrp
mMs9mTaD5gg2PXpGkcl4UCPoLftWvjBevtt9+zNfpj867IzW36s/M/Sl48TZ1I9zReAR6rV/IPki
05FGb37g3vR+/QWFAmDdAuXZ5YEZplBnhrU9cJowlfNHOuSozm+DX5yAX8AWjJ2m2Ab/ULtX52DY
CjpMXIhxURWl8HR21Sd+SNXdMHO+cxswzZrmHfJmDjlkh9QD81G294++6ZZ62Ay2z70gtQf/ddvb
l6fNNBbNOVQqGpylQFjzz8HARHeQTOwx0Jka337/4LX7esIDCLIOT6px8xsIM81JWYKn5/KnbxPy
SUSmE8KGQbkQPw8QV1Qhy5ygYOkEzTi4s4kD0FBL5+26jrTzv/dHq5Cx5I82j+I0gNX/3yld2fVO
vGc4oHV8OOTtooazbao6VeCJopsPQWx1yeBOV8HKwkAXgM+dXI7TbI2PtB+CNi1GueX8Id7GVLHu
QMb/Sbp+sig6oluNKHgsVnt8zNvZFUe7Lzt6h5cYB/e8hUM08BuU0WoQkAWVJfMlKXjh1z9tVtjT
m9UOOcsPNpRQR5QVqNBK63xBVv/yMhqmWKeQDayGqNKX9Emqacjwevar8Lohu1Y+MNAB4KCmBveO
FYMyHBdRKBRNY/WrW4j8dvn7Dftdh4D3doccdOt0Z6v07ASsPj9FadtfUeHbgYZkEDsXKYP/0fXf
c7vhcoKU3NmO5vOC/G0ar0tTpc0Q5MOxdZpXKEhHPG3LYR12TNngKHRJeMjUYskbRNhksvldpPIc
j5osZHu5AdPVmmgXhCZUIVgAcEHYmDg7ps5lHdxDMdp9FFIqpI5x1w4VeSWOs5xCFBFe516J5joa
UNFYYprpU4TcS+I7CDCLINoxNtOsaVGDDNoibgevO4P4KX6Z/Dyy8LBZIfN3ecOZ2tdiBcKGYiq9
pjvPbUcOVVP2p6hpx+Ry64YgToeFj5bf2N3kgtu360VqDSvquRCIbufcliYqxzj9J0ToffvKGE4H
igeF48ajN3bnxi2r1JVgzWxDEHxfN6AtMvlw2rHJJfVKi/ghCuN33tq/xVKon7liFbA0a3tTR5CM
UHwtHks4ih1rNayRDhuHhhJZ7AnFlXOVj3/24ThNSV8S73R5TAafqSPHeRxJH8Tb5ZMs269btNiD
DPnBKlyy45RN37/9/mHSonbsojmvsMc4lAI8q3X+BknhnrSG6fM1s3dtgSuoJconvKl+g7DekPVD
Pd16nETn6yZIM/BQBlOU95AStjzHq74zHwIufyubF8tDLni+h/4yDUQzdVXJroP0Ki5Wc8MTMHqO
Apn3nhycrhl+Xx6KaSk0c6dhbkWlLZrz6uXNnYyc/DZYbeiuXdW8Dg6nEy2iMOxwrjS2H98uQ1e1
34KoJ1cRo4SBTixLLU5bJ4yw2AR6UBTEMqAa2+PENXgrHT3MO5L3eGFgd1vGrKjyRxkU8dFHpvYG
yfvnCaIB6fanjl2bsdfx6GAfl3FfhfQMTv06qSxUq4GUEOngoN0LoQ3b6l/0sETlEz6/OXOO+nnH
qsdfSC2TNIAI1HW7Soeoh72PEwqR33keJSlAVjfbDBVALSnCl8sbyzQIzch51DbLBOXwc75dmFwx
PiJqoY8QV9i7NAef3zR0eHdPa5sNk9OckbPmh2rt+zyFIEj9dxSW/Gyz1e6uixd0RtgGUtv9tCz0
DC1FL5XOipUvhij4cd1UaSYO8fnQjeagPdvgbSwSVUCjYwhbKx17i/663IfBjeig7xAMP2PbqU3W
tHgFr/B648Hyd44Lw0rooO+KTWICLK09N1Pw2jTQsFF4Eb7tcDINodc/XzcE7STv2SKCgkLkeqnn
9wZo5HCXE96wWXXY94BosGhlXJ+XAHKm4Gfub+1cgZoZccF1e8jduv5wpHZVH0w8LOE3BsedcUzw
YE4bRfdkhE1D0I5su+nbZvXDFqS4hGfEHb0fwwqphGVg3c6patpDmkn7DS1pZbfYp3T5NjYzSQWu
iTsJFtMzpc5fWq31WHdjgZdCOOwo6G8isFQn0zqymyWgbrZudwTfP8xiAyYS7K8S6PHD5b1lmj3t
JF/9znMcPJOeZw+126WThxCZ4BSwceCx9ioWTfOn2bmLk3zoprw5N6FkfzQltL3Srilz+3h5EIY7
og4ctNZREPCq92eHWz/5JvYLUNx5y0xt98N+Bd1m6Q3X8SRD+PW/N7SLX7q6tNuz9B3vsEohg6RX
1piAonvY8YyGGdMxfdwB6o20PqArHhKjietO7fdwGHp13bLr7Ke97YvQC/rt6jFOSPiDrezUR8Q5
BX4u9665hr2lQ/tUKDu+Ur98ssUMhWEXcui5Dcq70O/4zsqbutjm74Nz6SN7hbQTHLA7Q/ajJeHD
NPnqxlmHIru8t0wrodl+XdVB5eE199wiE3HT4VLOK76HFTQ1roXrRWD5/iSQQ6lE9yOSofwSN2P8
dt2Xa6bdQ5I39rwOjtGqTxYJ+wMBG+TOtJgmXjNpuwlpnXu4aJAFGYrGbQ/10GR1YdU7O9QQ4epw
PRqB0W32QXcfLcGtXy0HuSWW+iV/yyd2q4g4FWN3B7esdi4EhrNcx5hTAuALMqo4Zbvol1xHsJUM
dnGAYkGbCDLuHCWm1I+O4sudpmkgTgnLQ8ggFgAqo77zkwoYpjdW9A9rg9gBbyCA9I4P4dQU11nK
v4hSsV4ORydnPrE5lbVjv7V2XUfp7EOLbWcOt4jkk3SrDuqjQzBVrPXomQNr9485ei0KyB0vYslY
+s+sXurT5d1t2IA6uK+wlFdN+PfE47VJOagzDzIegr/rpnCvxZbp9Z+o3P9f+9zY3sOpfgU5SAEG
G6t9tGJO/yJWCMQiWMaSkpX2m4x5s8PwYPAMtuYZiFW2zoz86jn0nRxSQAI0RwdcIv3Xy9Nnal9z
DvZkERiwhSO5rvrbFXpZP3zikb8ut24yXs07cKtYe1kgmba9j7OhTAoVvU+jVEBxVz9r/lNVzXvL
qj1hrs9HQ3QMoBQe8BAW4hVqb4Q/QxMM+TGQPUhPLw/I1IF25qM8N/Ah8knBXjwuD1RJPOuWbAqv
YqoLiY7p8/oZT5M+shGDzYIbUlTsFLrtTlLuc6skOqAvmJeeBOuAx5x8cW5Av8+dDGAXD9rHnIcJ
pbw6xGwXkbnNyb+dANGhffHgDk2ULx2y5+27uyE9K7XmNzNMyFbf5zpm6WAHeweRaXDbin2IAHzP
CTrOVfNU4LkVnGJNpdzmT/Bls6g/ulI6Tv644CJrDynezJzJ3zkADTtC567rOY9b0cv4Ni8X+RoB
Ff/gsOnvq7abDlxQTWU5MvbiW+oswUvTuN7vZcZTwOXWTVOmhTSNjUJ5EbD2KapIPN+qZrCOfrg0
SCKo3nmANPOLh1Lv6yYq1jxZt1ZQFMIT6LmjznyO1oZ6ierj9qorONFZZSsRj22Lx5QntfrqB4Ck
ykqDqqRxOhQrf3LCCazXl+fNcHYTXamehn41xV5YPPIex5uMKzA4EfuLihhJ+nr5S60ChCZzd+9M
zasD6NTlfg1bTUcqSl7WYmQEOas2JCwrwCvTnpjVsfDr5Q4MFquDFRvIotqWYxePNlCDmVy/bqNy
A/a3nFo/oTO7dTp+3dbWgYttEawjdOTp2a19fqTMDZ7n/Mp6BaJr1YMrWs6zQsw7jmr4waLQ9m9s
26754fJMfR51EJ2ONpo7qmZvoudYIcvahe0zRIXsWzuI9+Je0ybT8Ym2JWxvjMvuTCH5nJYo9ai7
5TdSfvRYdXH12EbjLW/lIc6r5a8Q99zLIzOkIUikeQVHKD8gwsURx5zfIzB/PvmabwI3xQg0GAAt
Tbqhs5ywv6N18z7Ido/A0bS/NQ9RDTl2NCnacwkRxCxfwvIZkPb+5vLAPo/riQ5ojJxA5rFV07NA
vj+pw6KFDjBjN15nvQ3lIHbia9MgtJAn73KogzrbfYXGA8oDtxc20V6XiCU6mjEvc2Yh6KDnQHQN
8u5xeNNLJ9j5doP96zy2UJ5rfEQ4CNvL/PGf7NMWr9GyeF9i8GcGLU1aUu4x0Jh2uI5wtEjbrWPf
ducOPfRT/1NG5ZjkQEDMMx9Q9j8frGL5ti7WD+nZV4WkROey7aqqqyEITc9TQR4YpIJqr7e+h8vQ
Hla7PI39KFHqHk8piMv32LENe+JfwEDb6ntvWtBnZUNP3XWZGH6IxiHhddgvosMAh1zlA2jmYDqe
G1eJEqSTCbj+5p0jzzQC7ZoQ5CWHggdMc+hK4iY8B7nqC3e8ub29bJ0Gh6rzwuIGwkZeVRTPFoPz
xxou6psCWfMtBSn0zlXK4AB03B/Pw3EoS7c9AwAD5t+Wu/QVlY3iW1kNvnUgvht9vWowOugvAJ27
G3ZO8ahK1ZYJtXP7TgarV6dW2xZ7aTWDtep4P1rgvj50yEhBgtRNLOQMWh+amA5Zvwcx+9t36sxx
9kCThg2g88MGbYTChaGlZyDbxpQRMd957a4mrKn1bVd8CN5BVTKIZQ7JY9BVzh3jEFKvWrp3WJta
337/0LotW2SzLa94rCwOHqqZoQgI5BbJ5cU2LYN2XkYEki0TI8VjU+Xv0SKA1SbBUXDcDP1hfplz
+S3cLycybWLtjORSlZMk7H9fFRGGTmlJUR0DRE+bNEtl7dijac40gxftEKx13DX/eb20kcM9bDn0
y1NmMHYd8qdca3SYqJuz6uSTF4UBNAzH6Yuo+fD9cg+Gz9fxfnYbemUU8/qswnB+ZiGSarWPdb/c
uuH7dcgec3DGx91an/mwsFPbOEXSAVR8otT7dbkH0/dvV7YPW7aekASuFJ5jHOJGTzUPJmRXnYAG
2eX2TSPYtteH9hnQM2QSfflY177nHYelD+qXeRosyBkJvu69gZuGsXX/oRvu9cvU4GXxHI3NmKhI
ofhpcLh3ZcSoA/R4V8wFdN27s+/L8gUNt9CoXKX6eXmWTJ+vmXbvQAal9fr81sXTX1LNvMvq7X58
XeuaKTcdbSikgeozLSMrONSx40TPRSfVdTquROduzStVLFEFGAVAq0XS2pN7dFy6Pm3P0ohE2itt
TYt4bTbKYZxga5IS/xsd4nD4H86urjlOHNj+oUuVEELAKzMeZzyx43Vix7svVL4WBAjxLeDX30Pu
i1exhlu8zlRJSOqWWq3T5/yqZxfPfNfnybLlmYg8gexE1lSFeOWQ0DsIGNVxgurtOXRKfS5o7W9x
Qdk6Wnf4N9bakBphR6bFazI10M4QrX9o2qy5W0qUc9BKsufrA7KYlUncOpfDAjh1npy7egxv02JJ
vgVJlf11vXXbKAzXZg7oUybmCWBK3X/l6EROrBr2lOMwOriI2LbkDG2jMHy7ZRA6qGYO8+2qrDko
v6+KU5RoYDeuD+T95DG4Z/+7HFBYVbmEyuqru4ylRuXsODyCt6X5lJPS+acOOvo1cKuaHIMZFIcE
W8w+t2eG20PJQ5Zz1GWvaiq9vzuHpC9BmxbH68OyzZvh9njJ55mqChwedCo/eqjWdGPeqy2ci2Vn
N1la60SXOdaifPWrST0gISrvaAaaRgVV142Ny9aF4fDdwOtaDkt0pnOdxLLy/xGTF8SAXXy/PkUW
EzYxee4oxpn2iXgNAImmYeLQuBndr+PsiHNDVfpyvRvLSpjIPC4dUNqOTvZKZn1C6Wx4O/pq3gig
LJNkIvNUWfeLE+T5q9KQm66wKZ7agT9No7/FL23rwXB0kvqp5v6YQWeclTe8h15mMvLiuDAASq/P
kG0h1q7f7Iih7lLXGzrxOyEwRyR8Ju36rAbkw5H0KGPe5xMmGm8FNa36UdGZLMnPrs4gMTNtsjPY
ltlwZ5ZKIpwlyV4b5Db+6ibN3SOq/Eux4Q629g2HRnF/y0IPaVmXZdFRDW6bgvGhiD5fXwNb82Yk
vngKjDJ+9srrqf9UQuP4VSN1sAXLsuX7/pBhR4QzTHM73otuFh/Xh7qUDFk8ZNWBoLo81l6bxURV
5UcmZR5Dxua4vkvvGpyJynOrxU37shSvfpTyx4TUSh6ajDobG4ll7kxcHmVcJn2KNLBf9HV0Wy1D
23+sOW30vrU3ldg5yH4iUWLt586fPqRRq1DttbhQYbo+P2u8/84bmonLm1MQeglAOl+l9ovnCveN
j/1cPfE5R72QlOVzFLGdS2H4+iAzlntLVrwChxBVB+GGK7X8oLbWwpbuM1laJfcSp+6Rr6CDeqmT
9NPKjzK5hX8MVvSGVOQWmZiPLooY4/0WZni/50HPuGx8nCW5X54dt6m/tKMPma7rC2TZIU3QnoQQ
HZ/9CWcIaaO7OVtr5fmoDiqs9ImI0N3ox7LZm4Sug4q0x5if47mkuRPpeoXi4fIJekcl3ejCZmvG
sQ6tF5U5o0YXs2axqiA2NEuPx7R3sAtwtztAosvbmbE0sXpeIpZgTPrsdWgqBt0cR7nTOWylvzM9
9gc8L1tQ+QZw/Ee1aBmnYwl27SC4aPYZNI88ZrkYLlXfbL0DW2bPROqJUGdpGuGo7J3JAflTj7LM
lQOsZfVB0eoxx4vRRiLTtmWbqL2ld4qoqbR8DfDyHC8F/RZFw18ZlV98ldCY19VL061Vmqp8nAN6
p2tn3yZhQvnSivVFiGrtV1qz7kFlI0iuXX8eNpq3TeK6j7+JN9jskYaVGBjQcBkE7RIZc9DbHp1p
+TZzVcSDm8jjdc9d23xnazX5+ZA7aH2CqvPfZeBTqcQROYota7A1Tv87ELxBMx3mI95pGvV31wEY
VFf+Vr2YJeP42yzezFIjF185/hzdqzy5R2H2jVCNiNXoXaJFXYKUfyz7LQoAq60ZuwKeGsH1yarm
Ts/A3416Ap3o8HmQjY7nHjbGA/ewBNkndwV45OH8bX0Y3LVCJvSPSJYmXjQDVU+jcolVmcgpzgum
N6JbywXTRPrNMprKvE6QncJL50oNQcVfVLJfuhpeh2BIwTvJ4mnwtkIti1GYkL8gScKgc7z/68+d
lvBIkAnd2L1tx6sJ7KPIQuYztDNfy779WOEwJVXRx6hm/Ld2ihCAcfdTzYCHr0N113r5lg6h5QA0
oX6DWDqIs9LwnNSIekQSnFiBRCt1sDP9Lj+6bguW88+E+XV+V8lJ5O0DqPC6x65tC/opF5WzxA5v
mfPhei+2FTKChaTOxrxoFJS4JbyrBU9d5YE47nrjtpky9oQGPB2e46jwDGjkGB65HtMPYDnrbsSI
aI72JHq83pFtFMaNIemqVtIGxWDNEDr3gL/ppzwSYsNrbK0bG4J0AjZmPYAbbZk6Ty2Z5XTqPX/a
B0n/Uxs9UC7RYgrPusn+YSOAxBQKqgdE8Fu3zfdt6Q899GQhC14FyuQeJS75eGjyEFGOGKfxETp3
5S5T+kMPnUcu9yrqlEjzJO5yKAMu75s15tm4edgGsVrZm0NA1ZBKHWkTnpVKvwoCKb4uGp+BCGg3
zNXWwfr7mw5YMbhDOSfBuUja8cBodA/qfehLbV/M33eIP+TR02QaPWR2g/uiD7B/oChynsC+FvrJ
37mav113BlsnhksrlHYmGThL8M405TFemNIYLMyvTcQ9iDeiPPJ6N+97BTPRbfPsh+HSucODnPvv
Mgmr22DvzvGHYjrJapdp3w/OZKzyVyHd8is4/5rPjZSgEVzmYpNb1nKKAMv631UniUjzGmj0V8eZ
/2qLpvurS1ZCjho0zMFKFlDgbflzO875fSKLn4JvAeItE2iC2xhwGcOkwO6muiT6i/R4eYkDp573
IWv/EFlHqmzqCG35PYvwRCurTuBik8nTruU30WxqCUW3jEn3HZeZvoAcS1/+LcqdyChmwtnAtEy7
VM/jw8xFB1ouoPEmvskQYJt6w9OHzms0Kfn4gFKv+jC4ZZ7HgCaPr9fn5v2gnplANtQGywUM+vpB
D+CpQSjXHtQApF8n/DPuSVm8f2s3wWvCy9hcjVX3QKv8ZzijakK0Ywpo/malkW2yjFN8jviQAPmn
H4CR+tAVqbhbBu3sArEyE6OW4k4iKzGR+3kZxRHqly5ULyHUkIxD97CdX7eNwXBymSUK1EdL+0Cb
KPkKrv1MgFR4irzb6ytuOTpMlJrmXcOygbn3SRN230mFuhbgv+XnMSvmjf3Wci9hJlaNlzxfCePd
+y4k0C8DZdDsJRdX1Di3YneJxrCPIVQw0w8a1OK9dwK6aFCg9iLOGIo7FhVdycHN5ntbi2cb9Wr/
bw7MZJnC3plb956G4WPYAfM3gC3kc8t1t3GWWdbNxK4pd25BuVa696Ry+6OMUFmc+YPYKA+wtW5s
A2XqRbJrkQAUmjbnVCeoJhfV1v3E1vr6+5vZGSYdtmqU84OGpNelhEbCATA2dbxucbbWjVOeFdOs
01YUr8wBcrALG+/srLfufa0bPt+0BHXo4MD/PhVyOuSLF3zIZMM2vt125gZGvO5KiLgmowS4DklR
Qv2nIe2iF7/nYUxTsN1WZXQv5yg/kdmv7xY9fd83LGMb6PicCMkFDLZqHZStE+/TrN2v1xu3eIOJ
tlN1K6B6gT1GgAb1tSim5zQJlsvAIeWwr4c1PfLGojQj8P+J8/PAx88kKppbUcskrgTd2sfeTxAw
E2FXMtSUlnnkfMsAtTvlAPSLyb20BTiBXBxpByQVfzpBeSGk3rckJsyOMh+Z/aCm98B+z+FN4iue
XjLagFfl+qRZwmFuOLlYXBG5LSX3v6N6ofkX1i0tyovTn8s4b3GC2RZ/ddO3S4OnKrwf5Nicy3r+
nA6J/gJ+fL+PW4knko0jwNaJ4fOUOwi63Z7cg6eniOl6BRKFR85l4o6P12fLsq1ww/FVV3VRGnrk
njn6eRiR0iinnRXFf2ivQ+OpBzI87O/DjgNTG0bIBsUBdaKNG6jNeg33hrbnmKSeLl7TNqTx5JUq
HnLxM1Hd9zlLvTh1HAlOYv/i8HyLt9GyJiburomcovcFzEuhHuL4e01YW7Eb1+vcjeDCsiYm+E4l
fpXO7kDuOWPZU8OpA+7ragt0YhuAcYij8qnJvSHp77FPsZ8i9KPHJuMgG5+yuvyyy6pMxjzeZ0Fb
9RhBE1QDYPUg7+ZqC5tom551YG9cT+p5UgPgj/cikvQf3ulgvFSguJ43pt+ygZiQOxEUUQSmP36m
gWjiOUJ2lDiNc6miZbh1VpmFfZNkeLfqUDTB+5rgGWUsP6LMTv0VhEO39dhlmybDs0PJZO1pws9J
42sQ8gKyW/Xg1dj38caJTtKyGv2oQutj4tzPjefcIy3vf97X+n8d+3obFjs3QXV0dnwvAKMghIJW
3njmljdD4qaHcpX2ud6FLa4xee1QP5jPUzKJ79qpfvxmD9ZOUX+ha46qalA55zlRC8F6pA7HxPUv
IAHe4m+zWKkJsQvHAZx3nuOfZb9qV0zPvxOJuEr9O/lyi6bKYkMmyV3alc0QBBk/dyxN/+Hzon5E
Gc2erk+frXXDkZuKyArq6/T/9jk84zn3DFHHxuJYDgcTXEenuXQGPbPzSqtQOMu/xJU/SKjJaaV5
70P1MXf75oOHf/YNx/DnuY5cPB4T/5zwXH3A6zJ9AJZFbijk2MzZdOdJSZIvRHwHcyyQ/ZVKwJaS
g37/yzLKTai/bUkMtxYLFaiuyMR3Lnj3jIco+qMEDnHjvLaN4b9u/T8QlAONgRP4ZxUm+oiMIolZ
yfgh6pJ9yD1mAuvCSNdJ3rn+GfFMdadUD1pGaAW6Rx90hxvpHpvbm7C6JnVrZFnXWSJIYriUznHb
V4e1PGKuWh0PMC5d9K+IRPXHYixfrhuYZfpMwF06IIwB2QA/87J++U3+w1350o6bpKm2Dta95s3J
Ck6QyS0nsLepBHsX5dVLQmR+8AhSWNeHYLEvk/cOGB9wWZIu+47sDFjcHD6Xce0HcpdWHDNRdjRh
I+CCi48LUxf+HgBp8uqQd6CZ2jcAw8lZ2SgUJnqYItlNUcxlUfXxNIL/7nr7axT255s9Mxnv+qAh
q1xL8Z13lJKjw6Z0ikeaRq9OlHW34VQEwcFR8/P17mwrbvh7ERYaHPhUPSAWGWICRhbikfLGXatu
9vVg+Pzc5zxKikU9sHB4bbReDpGc5jh3NwNai02ZCDsCzR5IH0kAlCiSu8iBpec+3My7WGbIBNhF
Xq4KF/nD1xHaXnGfJXWcly7/C8+P8uv1KbINwIjIJcpg9JKkxXdJ/eypr+sfQZv4+3JeJr4uJHlJ
la/VA6F1DgUKhK9OAvq+fZ++ztqbHYP6wESIqclei1YR8DdPwMlztyRbN2Db1Ky/v2kfVe1UNUEO
BDBHHVI4iAAQDJmop+ufbwmifguovmle9XQkA9LcX1U1PRNIxH1peHVxHACla6ejN9d7sQ2C/ncQ
jqD5rDwefg1mJj4WZe+AZimLnve1brjwXEI/dByj6GtKUSTg6II+arrJOWj7dsN9Q56lLSlZ9HWF
Ms7Iyh44H7cqyS2+ZSLkwsKLykmlyddhhiYG3vQfyxYqOc4qB3N9ciwLbELkRDMTysYx+CqK4IsW
3oKcAIyfSfQwVRnfuDK+HxHw0LzwqmAcF+o73S9/VP+Aj5p8L/JAA7Kukjj0/eWS97y85c63Uavi
5OXpP9fH9+7yoF/D/3BaJ0Hq+82vKHDoKWG4DwztsGFZ704eGjecD5oySxBJXvwSqktvJrdlMeit
6GVOySc3yrdeFt+1AnRjHKm0DdlY4Kr9y5WK3azwpAY5Qjz2A+h3fZZsPZgOSP0eVXpj80uGHWge
gtaZ7qLFRQAd5PWwEXu8/16DcRiOmM+LX3kp61LIxfWtc1tXbRc+TwgG+Svk1uriNA6jzJavNZSF
K5SrpS7oQA4FasuQuILKmfDLp8lxppzuibfxRYbz0iktAjynFr/SBfFciCQ7QYLh4IzFl+sTa7EQ
844dNZ5yeVIVvwqvHMLnoCuCMjkEc0jFa5pClTIpUAC70ZnF1s3QqOMui+TQs0vYOSgoGhCdtsHj
9YHY2jbWjutJFi0q+k4zcekHnPT57Zgu3643bjE/M0vQOJrRaVHzXQJ9tzjNop9pDtmDDPH19Q4s
X/9HLmCeQMrN0uYXYjf3kIsxvXHr6u/rjdvWeP39zRmJKzqQqpXofnXSA0KaO9kEZXq/mYojgGQu
OfZRSr9f78s2kHUG3/QVpqNbRVCuuWvIqnCaQ44pVVspe1vj6+9vGq84Lh4RZGZ/Oajl7O7AM5fK
U+hBE/Fm39cbG1kjm5zOboV1rjuNAhn9/FtJ5nrj714MoOVn7GEUefSp5BO7rCjV2ZUH5Y4nkfEv
0Il8nMJ0i9jQZqyGJ+C9xPWBfI5OYVpGJ8HAykPYxON62qqIsfVg7EokabwkVX50kko/NC4gJF2X
f6mmfKtiwbLQZg5gLjw9Riinu4Bl8gW8rGOMW+cuVD9kicP/WpGaJHZv8Nqd0roPb6XbAbYgNzOK
tk83rgIFH5tZTeF86XLg+nnG1FOPzPBGmGJxZZPYvkD+QPfTEp2KuqpljFqH9MAZVIqbSQ4nF8ys
u2z1j1u+itI58/v5knh94hwHqvtPOmLZ1w4avEipeyjbjjNExT+u92cbl+HZPAnnJhkC95IOVF0k
z3zU1+RO8g+Ro/dpGXn983pHtuUxPVwRCLWmnnsBBc3PhOMyW6H6f1+UYpapAWhDwObG6zs2VkN1
SL3FuegK0ffRK4Ot4lnLCMzL8iqfNqEQLTwVi8tjLZAdAfXqziGYl+W504Nbg7n21DBZxCGS3TMC
u5OT+U+7FsCsRktconTS1YmIhwJB1g14Xcf86wS2lm6r6ttiTOaFWQrB6mocIJPaQFs79HNx0wVI
VnBgGGLUne8SnOehyRYfBjKByCUNT2ELGi2waA0nXArd4/WJsmyyZika144beG0yX1RO/xXpMB8J
ZzfQBt2Cg9o6MFyBsKxPgiaf7wYO8jbk3Z7wGtKBxW1nUGPWnYHOpkYgKdklaR19S0c8fgM7trFj
2L7eOOXqHnf8IfdCEQfBlMUN3g8vZQXEDh/3ld9ggY1zzukSYCTrCH1QWj6OuoCiREW3HuAsZmre
nRPoHraL36S3UoNTY0TpF+KBkOU3NNxi17DsFeblWfpdOyvZO6dQsMU5AKOxqEPkDfRw3UZt7RuH
HcNdJ+3mdvjYjHggq0L/KYOW4MZuaomXzAqyJHVErScyfExRmH7PFUsPtFwNibX3aQLNo7gEF8aG
t9lGsprZm9CSUJFEWTb7aZyVCDemDtxkkrbf983T2uvb1v0eGstgAUnjIgvDs5dBR34a0mFjGSy+
YJaJhT0b1ExlczeIaT5pKVp8e+8/BMs+ZlQeuvS/I6BlnXt9y7wLp0AlDxOqHaplK663fb/hy1wk
Q5+DgexEvaYv8JjYDO1NqKvSfSCTHvXGGtu6MdyZJXiuChyCu0nWfEoCFO/rMI1rVm/kD959r+Sh
WQvGkyRLWQbKg1g3eLAGgW8Ws37+NuTtd63Z0zphNWRCnSXbSA/83kr/eGxAl0Ysq7XyEgXy2AtN
UGoL7uq8HfvbGRs76jsTkUBdIvVS5EKrbP4hAf+GVsYwF+oO2lEuOylcEcjnwY2I98tLAt+/Gct+
mj+BlmVRPxFn1E1cDGukqep+GsBbFFXJYUybZjqWJYTN7seWj7tQMxiMsZtIp0HuBVIbuLjAgrmg
4RFOs4uEHa2v2/AbH1RlW3p0CcTtQBpVwIZXhtzp2BDU0xzaGYUw/+5ydrPaLBGCTwLApdOggi8d
Hvsa2n++3rRlSzQrzKRf+m5I0vQ2bAZ205VQn0daFKrkOZC8ssVdw1NgmL/emWVLNAnlUw9ROC+S
6NT0Jb/Vc6K+gMFN74sDTdJ44SahP6WRc5pBNBPLCMeGU07P1z/d4unE2FBY1AuAuX2ce2M9xjRQ
fwMyAj2fbksY3DY3xlai26WuQoU1lqL3j4BjpQeWsg2E/furHJgM8VK1fdYvgXNq3OEG+b+PqWYQ
gi3/Xjltoau0sXm8P0lBZOwdTaZbb3IRHJCpnA9M8I98vWSLtD1fX4X3JymIDH8WDsDm2s2qC8KO
+VhIzg8JUh3XG7d9veHORdsR7K3aOXV98lNXkRtLx/unDiFJer0D29evHb/ZL0JOqoGOQX5LO7xE
JxD1O+a52DgqbF+/dvqmcd3Oae2mQPkkBRLzxTj9hVcNvDZMas+jIQ8iz+igJhXF44y8JHMlTsyB
zpAciq2rg21ujGgg7PwRlUONvEB0vY7DtCihmpB/uT7x78fF0Lz/76eLwlnpwXLnpL3pec0wESf8
MHD/SKbp2/UubN9vuC/eIGnjpUFxO3i98FEv5kfiufYLzfZNv1kpBpJgPTKtJYRy6apQhuqSlm/t
D5av/4MCPaBE8WmUl3nI1C0RPbnJdHHaNTVmlRi4dWgIljmxKiEM+XcQEHysderseu0KzCIxcCe7
ns5ceWFtnj8kpHXOfjLvC+IDk/G88cMOcmAhNs5ItQcmS+gczGO6oRls8VmzRmzIZb6EnicvfMSG
MLhIbc89Um8u6bewI7YuDK9lqGMEUYtX3XYuzEYGqYo1nf/ta+Ft7Grvx6hBaHiu9rtaZCmmSAr1
ojUUN7vAC88sQyFKIlHI4WYAi3kDEElu2/obU2c50cyaMZm1ft9B2gNXXfeW4DRTejzhcv3ZQXjk
kPGvfbZruLUqF1D7qUXdao3XMkmW+Qb74EZK1OJ1ZsFYolJSBa5SEC0dPw811YcW5Zq7Yq3ArBRD
FSDe4SYXenozUnmhG/x0RvCM75oWk8OcANUbzXSRF3BsqsM8yfTGc8Of1xu3mKxZ7wWmO+E4Gh4t
EgHwPsf5S4OVaW+YtpTHbF2sv785LDvtNg4NQnXbtMgBpAWo47gYPoPvUGyweFjs09Qw4VVWlnyO
1C1n4wfC4Aoj+EO64QMr9DHT+xJigcmxPjRt7ROpljvZIyBKMuwbKO/fde0ITHp12UQBaWix3HWM
P6lK9LGTgBrt+irbjN84kwtkkRZcbOtbPYB130lU7PUgKNrXuOG2kmZ+1iOQuOVZnR9IGL1ky2aW
0/LlZo1XBza1EexQ4qyjCtWOc8hPZcHD4/VPt8Qqf7Ko96XbhpE4J2H9scHdfhirl6IOP7gByGeu
92Exf7PCK6yqqXBdXd+SyHnREyJdqESi8FyQfZZjFnQVfuUSmTIsbpl/IuvDdrvbcsxiLpBXJGlP
o+ZC6244FQTArLIZP1+fGtv0r4v+ZmeQ4wQG6jxo7/RAVHqbCNRrx9ABkLo6t1U6dO3Z8cHntoHg
ttmScTzzaFxUDzjG3YBaTvoBe12INFhReO7N9fHYOqD/HU/Xhwh+p6BGBmcFc/Iqj5vF/7KvccOH
Z1RQgtCMwo6gVhGjQLCOHZ9t7KC2Lzd8eHbKsOGNbC96Kvt4JsWTHIutgkBL42bFFohLECQ6pLmo
KGSnNHXTl5aO5cbBbjEis1iLaxqWNXRZL0ojQJkJLnxVEkdEHqL1Xr9r8n3jLozii5pPbd9eCgTt
t3Lq6UHKvtqwG8v5ZYLXAAJGlWxZi/O6RRQM1R78iyjb85x6v1qQYe4bg3EOp55PlWzb9tLNMCBw
MKSf6h6yEddbt2xzf2DVFpX7Y5u1uNUAkg8mnU8S+a4Dsqiv+zowvJeNPawUz2cX1jsUsXuR8lvS
QtYly6ZdEiEAERgOzHoPx1dViTMDHPiowuxTUrpfG54/XR+DbaENHw4ZQN6RmBBBjN29Bigu1sS7
a8viZgQbVJ9u5YZsHme6Mwtoiiep9pKwht9o1ief+rJiWxAMy1qbqDPaBih/j4b2Qph6JB1CXkDx
X0C9sA9AEpiALQGt9kREVXtpQgTrFQo72why6tcXwTI5JlhLDaoLpsTDXjcCClokU1TE7QQ8/MaB
b2t/3ajenGp4Cvfb0cu7S5E7NdjraCZO/dIA7Ljv+w0/JvU86CIZljuh8FzUBOVTOIst4kfLbmoW
bckgWZUL4WVk8p8SHYDTwj8H5Q+8wm/dYW3WYzgyWMMgnNi77YUu6kXhifYj9CiD2NObr10WNzOh
WmHtumlE/fYyAKkAGfjh8/p0ctd49IBoKfqIBMnO6M7kQi86MQEYNsKjO5IDX9zGhYNX+N33Ama4
MrQToSo2ds0tV6jmvq1Eyv6dGjJs5QItC25itYquqoag1Mvd7AMxAu2116GlX9USvRDl78skm5At
ojnBA5SXnUHzRQ8zQP/nEYRD+841sypLNkmvsmHJzroMytsUtJhHr9/Cd1tMyURs6aKeikjTDCpR
3le5NEmMkPhDJ/vXYYDRLkW0L8diQrbSXvVwjCy/x4vWSxqwyzyRWz2NzwlYOQAE2OjGsjmZBVqq
6JtwCevmlpZFF0tOPm2bqm2uDMdOAk+1s992dwVHJQRUWCA6ctBT3t+AFEukD8oBH25AF1dt2JVl
J/kDkOwUusOZKs5KOGI5zLrx8pthcUEbO5OB7ktLecahDd2wFpj5vruj3lzdAKjcPdaEyJ0LYvi3
jpK+C2rtnkGJ/fN30F2PIODadVSYYLOuqgsw0LYuVCNLpIQTDrazQ5aLfiMfbFkAE27G3LBd2arw
8XMHQs4uIDHPiDqGapOV2mJUJuCM6JGA5qVzz0mf/xR+l9+CTQRUrdDz6g6QoCshRxbk7c31CbMN
yDi7uYJ8ozN29KynNc5f4WCDbuZTDvK4jS4sHmjCzqQMy67QvXsOM4elT7zsq+hWFN1O1FBgIs8k
tP/6sAnQAXfEBTJ63a2/bNb32j7fcPKG+4xneLk+8zUbyRS4pyNn61XQchiZkDNQ6bsl5C35RfgL
pG+rBFxxKRKR0qn4x75Fyv76MtsGYbg06RUE6d0yw0XLbcEkwmf+q4Aey1ZVp619w6nDvF9y4Dzr
O91GYChDCW+UNf5x18ebwDOngEgrmRZ2brtkKY5zA0hkHLV98O16+79BQX+iUoI/YGeIn8gwYYlZ
DYgqAWfCQSZpd1xvpmA6fxZBFR6KnHsH7OhfmN9OoDzzLiMJvMP1T7DYgcl03g0LzZc2mu90AJLu
giQH7ec3PPN++TixrvdhWSMTn8ZzaONECixeYe+Pf6VihLqCU9DW2bgQ28awbjFvrgEzz4oRdcr9
hbYV0lpQ8PBa5wDh8Ib5sRNO3jDe5Dpa5M57gbsO9G2HXbPkJArmO9ECksG9hoJNP3nZN1uG2/Nm
ajXrOv8ypO6nIkOS0Vd4Q9nXODW+XGW00lyBnmOkv8ZwKOJClZ+vt/3uMvjUjD1Z0vl8rh3xY3Cb
Gx7Jv6Xf35QeuR29Xah+dLEeXW8mPiu6CMqVaf4jG4Mjh4GyovgCDqxDMTi7bsToYx3emz5EB/ku
kIywZwK9JVT4ypf/B/P1u66Axg1TBZQng2j9zJ7rEpMC6ViwpSzJngAHjRtm2TLctlDzAHKr2v+W
KQG0EPV2PWygccMs5dTVesmofm6q+jKuuctkhoTwddOxTYthlv5QlF26jPo5A616PKYoqs7TZlds
hk83zqBmCobc8Yl+ntxhPIaEffInEL5d//QVBPTHFo7GjQMImELAALxBP7dd/7mv25ewBqRxIvR2
doYHSINVMfR+tpgyLRNlhpme74gU8KDipYqKHhB0x1k6RAVCbZxItvYNqJNXu9JpJx49QxbCBcI9
6eJZjM/Xp2o18nemygwwR7xt98HSSYAVg+VL32XFMRi68rZv/r3ege3rDdd1ltqd+SjkUTKA+5Yo
LduYuknwY1/zhvP2iFbdqpT4fic41/WoPuUt7TeAMBY7MmNJ8Paqts4beVxC94OcUgiNJBKQoSTy
buYyP3p08O4bOe6KbXxq8gEs7pDli4P+QEfdn5RD20vI/Z0uZ4aXoWyTFuWw8qjH4gbvxR8mVFTv
WwXDm6uwZqEOR3kULolT0vzw5nDD+m0Gaviy69Ay9+kSPes68O4mpbM48ol36Fi3VaX/fvm8T82Y
MkzrfGxrGXxXM/Jw1S0jTtBUB+QCs/DRZyov0kPedwSw+lolVZMeRJXmcjg0YVB7+WmSi8d3wWjw
MYa7L1VQ8ppgLscmOgahd3LSE/F3pR/RunFaFzwYZ0Hc8sgo3jZvopHlj7Jdpse8HYhz3GUOZnCp
WFPUbrSUxwowtdOUF/7XKefLnrwHhmC4vNvpRomkKo9pw7BIoL2PgZ15gmDO7fXPt5icWS4gSwhp
lcAIHiVq4h9q0CAf2dz7EGkb9IfrXVhNzvAY5NtdFKCEeAtkC4q8btKiV7UXL0MUqUPrlgL4xABV
QjVek7K2XOpDqubFBQYAJAv1oZDVGO5dLsPFSJ9mw5Tm7Jl1c01Ru9gswXCISFeSl+vDtRwCZnEB
c103y7UMn5c66A+TlNHnKk3CPS/bPjgv/xsdSiiWUDmO6Qs4DVdxcDzd1oL92vfphsPopY6abszb
lwQ32eBGuzq5x5njbZGQrOfgOwewieyfy05NHQ2KH8QpnOjEC61I+mHOCCT0vNEvWfmh8ueZb9z7
1s/+szvXxAH2E/WU5w7+C6/Lp5SNYHeq5OOS13hP5/MXqbfIg20WblYS9Fr0KCgZmm9VNzxMtR+D
PudDnZY3oqkuaTCt5BePWfRY98HGndNyXJsFBiCs8kgOwp5vkkMpBwHr7QQQK0/Dc1aVjyjO+OA1
WzBW27IZoXcyEx5CLqf5hpLcC6+X+7BpL4ErPs//y9m1NMepc9tfRJUAAdKUfthuvxLH6SSeUMk5
iQAhQAghxK+/qzPKx0m7b/XM5UEDkvbWfq21Sn1hkv6c0awCcD7OGU1gOMesBMB77NAKH+XFPtS5
X185IKj5jqVsGYKYqphKuBcoC28y0WLQ+kIU/vcnhOsJ+ggnDCP0/XiUkXIl9A5P0shNZNML0Rn/
+1Hmq8iSZayMy2wMPgskpU9ZVKe58rTbKp/8Suey2KDDlmw9MxEY/tJLorC/M5S/WBBfXT+CiIrT
duy2hXdTWRwVpcUzMHESbgdqCxkYN6u+G4Jq60lSD2qbRaV1391cBlWC1XbhGN7bsV+GN1W2Pvzh
JvCw5lnB6FcjozIQkAaMTQK2rCXgMr6F6NTEnuaIR1JtIVXpJ5m7aWjVN85ETfQuiFo0Q2/ZxGj1
KZPag8qgAJG9eMugvAMjA+a+Gzeo5JccQJWBpry9KX1azPLSFNw5t7IyhzQghnZtAgfP2oe6tLj1
YXrlDAZbOmDe68oRbwCGVlbBIjY1cojYZzgXnkfg1M6T4DrJX/z6yirAPzkKwKnYZ279U9hnd3BS
j2kcXfBQf/caQDv9703Vp6KiI8Yyj474mwWjfPdOo+/ro8HvaZZceMoZw1sP+6p0xCwFH8gxUjbY
QDqFbMYuebvmPgzXw76TCMsGr+qOCI75fpgGn7s4dhd83pnQi6wWyICAwOk5KT5PrpnfGo9+xCcz
jdyXeZ3R2l9VlQn/A1LKwBcEdS1xJCH5BaLWHjnFRdrxv39DuIYmdSn1qazL4DOb4h4TIgsUHV+H
tqfZr94P5BKb6RmT46fd/6MmJoahawPXVG8dCGaJ/afF1d0HGMK29Q6u8UK8cM7JrgybQns5IAVP
P5vK7at5+sQMquIn7eISlmfikexPLdq0uJRKnvuslX37uq6TUgT18cSbC3joQ8vcpyVrPrCh3ls1
X0qzzj1nZeloltLeld4eTRz+Ml36kIAhbYSGn3Dth0ZMV8WmwKL+7y5ZMqVtUOjqKCrxxS9K7/vq
4gDvGUNfA3WQdc7TnIzkc8MhIR3RWuaestf3Df3MMV4DdTDQlroB8yJvg4jBuVb9PP10j9Hy637+
tC9/HN90scqYqmBvALTeQBfyVJwewuvCs3AN1UlnRLRdKflb0bM9updDDrnQfxPFPiyluEqXHJfF
KhJwTTLiAnbJkSgorfxEsO6T2yysVXvBkf89oA3X2Idu0jORi8d10ULYPo3vTzbehG4/VsHTlPgb
MVx61JndXiMhdOeDpcvsfIwWEO/mdQHQf5WnjRuLTxzCP8nN+9t+7pNWa8a9K1kfxe7YBNO2G7MH
1nQf6mB+bid+e8o+rNEXVu+MdaxxEVVKGLOazkeiF7JrCZg1Ltf1z33Hyi8WiutgboL5yDD+9G8W
dPMPkpQuvmfKuGIzF4hQ0pifltIXRl93b61hEhWHbJVzLnvLiJRQb8vABtteJBc+E52sZXK0B5Cq
mnr6xpndt9m8JZjvYcp+HfSlaf0zXjdbuUPa27SdfDsfZz3e0aa4XQb1csrM0HPdlRj6ff+Unbm1
1rgJ0Ee3YdYO8dvp1jo5eFmjOQIWdnvTDt1NbcO3eE7ovjeXygRnPmyNpWDagarMOvKmiukpStKt
ntPX2KvD6cOEvWp6MwnXcIqKT4T2E3FHsQRiW9Au2MwGfMbvL9uZA7DGUlDvipl2Az8uQZxncbDR
trufW/dUldEF+/87TSW+YOUAirjwvLUNP4bznJ8OGdRTv4ZcPE9VfIgEFu5Ej59AIc8ptY8KfSFb
PPdtq3BJlhmrZI/nmmkAkoNsAcE+iKSDAurm/dU742/SlUtwpRmbyjXTcar4sau1zDXJLo3gn/HP
a6EcM7uszAJmjwTkEPkQyeeykzy/ElWMfVnFQ+Fgsiyw3XQcwaqBZk1kbisTXprxP/f6K7t3Mkga
klbTMWxalQNH9iokfTndx++v/ZndXYMsIHmGpnwrxiN4IfdocjydOqJGJS8ePcsL1nFmf9dQC9qZ
jkqamSMBxct9KUnzgjK9uxAonnFZa4zFPODGyELJjmam2z45MWIom4enINvH26Rq9iruvyEA2L+/
Yue+5rSSf8RfiWBdIhebHeOg6fOKgDxBeP3j/R8/4w3/wwtMTd12SWiOM9XHiCY/T4bNEoMgdUz+
H0XGcx9x+v8fH+Fp07RlkZq3ak7fMHXptzGZi+37H3HmzCYre2apZJGfdHLsmgQiyZKPw9deBOJL
xIP5Op+xhlyEYTWbCWH2UWt0v9GagWxA4T69/wHnVmdl0mSymtNUDEfoxH0mYT9t4uIi6Pfc6qws
OjKOeQXM1BEjinJDetHdTa79py2K+rr1X+MsnFiIK0oyHLMBUJrfkHXpQAVBeXdd6z5cIy2Yg5Rd
0yTDMQah1R7k2OZjQiJ5XQC6hloMrsUcAoBrxxKaXU1ul0ZjTLcT7uf7+3vGZazlcQz0BP1cDcMR
lpbjOv3OkiCvunbLAMLP6uzhFHvY5pIE5LnHnU7CH8ZmEk+mmscj7rfqy0lJMTR4DDTWVVCDTLV+
CWxy38tLyg1nfMgai1GkJCOE4oCdXHrMACtsJuj1sTvoDr2GY3eh4nTGSOjKyjFCLZpJp/GxSk4T
nZAuBzUoa66z7zUWA7D7DjzmWXyUxvjoMCmjw00S9/1VenBgvVrZuIYYhAh02B8xJ/Bowy7dTb3u
dzG9ipYAD1jZedv0hREdHhDoqbsDehGXRV0st+8f4TObvMZfYK5LgD0TF8XpPJlJyLwxMwZe6z21
eBK66nfvP+hMgLAehGt01vW0SvrjKbc5kSDwpHoZtYzzq0PM9SQcFV7Flk3hMWXDHZTd27xNq+cR
tbKrffp6Es53Ax0GQMKO4AqqnyGeWO1aRs0Fj3VulVYmbiGSwlNakONvPgRq3RbEfI92ae/H7KrJ
0yRcT8SF8bIo25bhsSmmpAeL3dLcQtA4+P7+Rp/xUuuZuAqNdJpCf/No4I2g5P7czd2Unyg7xqjd
hn3yFtfjU02BTn7/gWcuwjUMo2KSkcgm5GinJH7hvoFxdFkIOkwMineXaDDOGcrKzrMa5Z9ynqNv
KDjtoVew77T7eGpQzH0ELnH18v7HnClrrCfnmJPhDBZjfIxuXoCrE7mKs32cmcdTjQa38U2WXuL/
O7Nw67m5yvHAqsJE3yLSHyIIpdZLekeRGrz/KWfO8hqd0XsZYDxLR99OjOUlrV5smH5oMBbspvFC
zP7XuyML11sfASVRFA2AYmZJX4oReOtEgQTi/fc/9+PrHa+S2GmloLhs/A+bZOidkusQ3XjzlVc3
kaWQxCTqoJuh3kAAkublchXKKgvXGwuOZBnQfuB3bgHBVoGwa4uTe9W4NH79dHT/CEN8Q4aGpWl6
3xmglN2IC/vET/n+ov/1TOLHT+b3x49LatsUMbM+MAwnFJgY3TfLdDvoixpnZ3Z1Te8cqJAWjQuj
n0ZMU/QAfrMkuuOYylouoTv+eu6zcB1yuCKem5Ou1j2psPq0DjZVbz9VMvzShleZLp6xOpspG+tO
G53e+466DVtQZHNC34Sdri541TPrtA47Kr34Cn3A6F413NLvZqTQQ1KlyNoLO33mAevII0VGDWb2
cfxHKZF1u0q1rb+dZje/vX+Szv3+6phKDCRhmdLo3iwAcVQOuWkTXuxTn/v11TmtM2sdaOe7rwsm
gacRLbkBsJsLa3/OCE7//8MI6NLxKTGW3QFK9UOAkXzHilOxRlb799fm3ANOX/XHA6JYhQGlA8hF
TzztXeW+SpW5bZKYH9c9YBXUdwoyHm0TNYe0BEMhCeWrVV2yMeWl/tKZ9V/P0oqwKscRKrQHkDiG
WzIgt0ZH4JoqP5zQyrqioo4UEjt1YCcdRJ2S+XYEFGh33dqsXH81GhAuyzr62flh2pg6+QAN5uA4
uLC+8P5ntnc9TptaMXWLzsqDmcfyFTG+r/OBTNzmA3XXPmRlX5GVHFIYU3FnagyxsRCETqKHUMig
Ee69v1JnNnk9K5v2Bbd9RuXBceA7jS/IZsGhve7HT+77Dxso1DyDF2kGmTHEPHf0xC9q3CWKyHM7
cPr/Hz/uiQN5tvLiYCNQAPymuKQTgGpze7FXcG5xVjbcsbHVKZUwsR6zVV3of/V9comZ6tz7r+wX
GJ1WV0FXHjoGTUWw4YrcKkyOTvWlRtS5J0T/u0IEaLQFDEUIgKbuGIXpa5Ran4fxRSmVcw9YGbHX
OqihQa4PvgYejVQn3JIsTQ6Kv0tDV+e2YGXJytCsrpq6PwCCAG6HBo+wRXAVkUcWrmd2q1T3vod+
xgHKjR9+r/5MQS101en/z8iuZnSeSNIciHf7lC5uE5aaXYiczyz9morblktviW/VwdITqx+Kb3lR
o18aBtN1wpDhemqXOW1CF8bNwWCMMldseb4Wt46VP33XH9arFqVs3E1IiniW5UVsm+2SXiU9gR9f
2a0pZCAbjHmCdawecPfidhcqeYhPDuj9vT23/CvjNbx2mdCjgvufvoL9me5PV+NMLgY/5x6wsl3j
1ZLEzVweWIm0K0pfCXXFFrTx9e79LzhjWGsGbtFFfS9c1x9sCOBvlfXJdriO3hsbsLJahpwoi+2M
5fFgDGJM+M1yIhGa9EXZyb+/P1mPt6WVHlQXSHWQ4J20ok22jbgyfiDr8TaM7U8uYNjeqLY/UguT
ctn0eTjdjtesPjC7/3v8BdrDy1hqfUjbzsLvE/Z5UCn7+v6v//3wkPXUsK4AcRvGoDzYme2jk9OR
pL2pLx//c4t/evAf1ouZE75kxWl/Wwmb0rAw+B+j0qsOJ1nP/bnaLgOSVPy+6/7xMwoavb9YFzi3
OivbrRQf2iAY24Pw01cqyS8Zz+MWMu/iQuh/bnVWths1oUEzrcG9K6H4AaqlzUDKbPv+3p778dWd
C6GvcOiAaDpQiCXEuaCtnr7EdRtEl7i/zj1hZbzFJIFmsHDNseuDTZZm4uM8Ir1+//3PrP56nk9I
kTFWZ+qgEoCnUsf2v+0LCcHLdQ9YBc2EdyLyPO4PaYi4sMNBOtCePYYR+gbvP+Hv1QeyZuB2HH0o
HYLb1vNZ5N6BKpBFtdlzuGnM3F4CnZ9bqVX0bNKRBGRGiuE65rYOYvd0nPZxMJEL3/HXemtG1rN9
Vae6Ea5HHUDt8mAdeoJgfqbQ5+TDtpYLr/OwU5ewMmdO1RqU09VsRAmIYVvE9EmH0HVbhplcsLhz
S7Uy6a6yI/joI3zJKVW14/CYLpASL6A0/f6Wn3v7lUkbG4+Rdml7cICr7X5fBjxyF/bh3I+vTFrP
ukkY5/JAM4hhSItq34J0/ro3X1mzzZIaWZhuDpipiQ8kAznaxK5rDGRkPYZf+EEkrS1OzGvghDwt
vKBxuontVbSleMDKmm3BKSaYoYdjPeLEzo76dmyKYXvV4qyHT1WbyoGnTB4Kkr0KD3aTspuXC3f8
mUP5n3HTpcAwyCzagy38sul096Eg4IsX5aW1OfeA0///uIUxjldwWXJkkHJCgN4PqP4Y8HaEaGhd
MKwzR3M9X0p8uXCJGAXLD/nw3546w4dct/orq/XosYNstRYHNGG6zW+fgHvseN2PryxW9D0IAYum
PZxa6r+3FpOGl4Lncyu/slgSZ62ry0gfohBywwqiXlsfg4bhMnTt5OT/g8DCuV+ZrZoUSp/RjJMJ
FoeXSDSYE5QieGFz8jDqsbrOAP4zRJoknQRUHmFK3Q67Yljk56wFF/f7exAmvyPmv3zHf2ZGHXQL
xhZpBplZ9wbxTd1/srg3j3ahYbCD5qD8VxhRt/topubWjJWti3xJFwbaL+UgzbmDLOE4p7to7hvI
dam231UWa5PXVYtqbeS4jLamKqtwh2JlpJ6hjAVepg4SX/KWCSuZQvMk8lTsKrwxU1+UH8DYvTGZ
h2KWbPGKezcUY7Tt4rksNxGhVQmokqifuoqM9TZKxqVHM1JFjzqi6jEaOn0wOhjcvUOcfeekq+aN
KoN6ByLk/hvSz+kr6cpy2YliCb8TbcuP0ASJn/VchFvPo/jFl93ykcRF9UlMLbm1sVJ4WmQ5Wnc2
/WDbOiB50Ff1V0qb5DZigZI7VYwW6nFyISjzFvQ19C67Ze2EbmmXqJ+pkkDJINiZbsBXU0cbbTj7
JYfGuw0Qw9DyLPhsnqyMTitWFgQUx0VL/8XMH3vkC0oKOeeDbu+6ZJnfUiHsFyRC6UfIj6V7n1C7
091pD9JUja/aOxHnrB3GaCfSUwJM6/Sj56W4p570PXiB1VLn6YmXrOFtGuemLtyrKFuxByvEAg7q
JWzuSzRHdwXkxiH0leFYO1lFUy6gsr2jcVPtFp1W4FcCByBoqtqMbi0Z7J5obbKcBq77KHpCfU4W
3u9VtPi3wdACqqtWVggAofWLAsMI72j6kx4hNJznBwLUPnKuYh6fu96zuzRCCqZGHkdbCWShvTEz
A048dY3dilRacOA2Gc07aevmFsIl9GvXevDTiWmGQhskn+wXcHNF4S2S85DmE/HmO4EsJdDAQRmy
e2VS81laHnxDXim2bCj67r4F2fTWQWrlmzJj+FOE6EkfdCWXdtt04I/axpBTbB8w+geVCWLY8lIn
ASd70bTJ7ZwG8l+ptf1mFyWeC+uUz20/t7umayBrRoy4A18m+9yBdb3OSYi5ONhA0twG44SjaqGT
wvKFSR8ejIjZo/GExh/JgpbUh0pO6XAnGhH6Wy2K4mcXhKe+FB+LeBtpZiDCgLnzXTVzSJIwXbvH
jKNOtBk6oN01GfEuAUe4DVRAT+KtHzLtN5FEy2XjF15+MIqGU27GaBwxJTtl/7RLhOX0ujR0G5dO
k7wYvezvCOC0W8ejsXhMmwXcxpA4WKI8wqjZuNO9zXpwFjiQeplQNtmuTgrWPgbU9TUoyMHamjNT
hlBPLVOghypXmV0k4Q42o/T4u2pmtAxDZiO8hobxvhCjS/Wx9kIV38LatvFGD6SgGxQJO3OrUpO2
L3TGCUpcZz9hgAdYJD4VKNxC0hsCQkTWrP3hwGhQbRiy1kFuxsrTBVoDfVE+KnBAWoS+42C2pkhi
8ULAdWaglzGIMrdDmMitQp6rNqofR2xbAc7lPJoSl+0yPmftjneZG27SCPDKnCVDBL7HIiMQm1vK
sLlxEo4JfKWQz41rbaI8ZVN0C0LTtt8HOsmGbeLantzgZUdt8kUIRadNQdMieoJmcZVtyDgIj6H4
WLaffdOrUW2srZMFGJkxoTsbL2G7kRjv4nZLIGvUPjkIcyPNhbjhgXJr+09VjMIYxtrdPN42xPXh
w+wBjC/zYEpqBy3YEfyh35gV0by1KgqifwR4tWb0V7210BSUouVfU961yEFI0LH0q4TTmx6EX4zd
BVWdsru57OrW75JsStIpX6JwDt5QbMVdDDNPnXvownCM9qJaoOVecdmReQe1p0ZCaQ7LP+2DpRjI
d4n+wfSvFE2pD6jv112Uu6B2DaiHMOVpcWtYkX4iEKAad2CdHyDlt/iGo8Q9yOWOhotXu0jVxm7K
jPfhfgpDyA4p4026TYbEpd+qKTVP0i18+SgnDfA8Ei5wsso+W+xGTYGedwkcrNuYqGr0tqRaTB/S
MlPtxlS+SO/CKaPLI5mKdNMJGok9DfvlpsxwDL77frETRDO8tnsE3gW5c6Ss4x0ZuR7vVTvHZjs2
Ywz8TDtFA/kQLgX3x3polL3hlMtq3nFV9OZDJk5MUjiB8YS7NegLcg9OoIH/KpNAxR+KQvD0F7gA
gvB7NZWl2ruC41rMFl5NN/Xcpe4uKFXYLrAjuQw/PfRgxWdUmyTglEMi/I5EdeVy5kVtXw2Nyle0
tjz5PHI11WHObQ1Gf+TQ6dJUGyjH8CSvEpnKe+QSOtskXjSj2ygZKvdahE61GNuPghm4iibqMNnt
Zl3K3ahSXn4XXOECyVxRkU2qeZR9lrMrmp2fFhh94UUAfYUpGUhewS32W9+NzesUgyHtMdWyTG9B
EtOWW8vrOb4RcCz+0QGuMTxkYTIhOABXz53sQg0yCYY6WH1bwIpb3BHwfJtag/hhGzFvxAanREd3
IOmgeudtOLnH1BJV77s2C/xLqTB9cWfYHH6PUhDYLdBraZrh81LXztxHZpTLNpgmvEkiYwCI8m7W
/KGRTECEbmCImDakmsAYl+PAUkJykJucXFgMuA/LhXGjnOFBAODaN3biy33CfP2jHAlQbgpTE2YX
zlODO3QuJ7DmgbHefEvHMOOPyzA1/AflPQ/dVtXZlN7b2mbxfohN0dxOtFVkD8qmxH/XabjwnR0X
k9GNZy2gvzuZdsodGhdz96sjY/wwZa0NHwscanGXWlV+wxLOVXxTQbk+niFj7lwTQ3aXJzO7kd2w
ZB+rjDT6S5S1jfwoCWYOj0UNmoB0S5kI7DMDJWy7JbyPeuRVY6D5s5TQlXpgiOzkiwZvJd9FEDu2
BYy1recbosKis5u0BSXBR4E4acD7gp2g+UnBpdpA2bnsffWNorSjP3iAv4fcBuno3pgH0hl0K1yF
J2lgmk03vkpj+UkgndZPadpCVNLMURqFOeyq1z9I0Y7/JGJh9IMSqoz2JEyD2O26cFTtTpdNUsd5
F0Pl9rZIe8u3Zjk5Ul1ZGt3N0xD4HMp3M79tKLoMez2PHX+y0HxLi1zOLfF3qSRC3ynaZcgom9n5
r0WYDe4OAU5PVM6Wecp+jA0g2Tkr+06MOUqekPfaENA5sX1XFsk9ZS0NbmndzGzrm86EO7UsLtxG
BeTFNkCxdBIyLW1GNlU06H2DGybOy2mSYgceu5Z+gkpSaZ503M2OQzS8635gSpeXd7GizYsB20b3
oNAPT++Yih04JaE64g8eUxEMwg6uQlcedcBi+LdZhkBvVGSC4TkM4rh46w3B6TRpObhdiMHDcRPx
vnmdkyl5FEHZTR20bhH73I+lx6U7B3XEnwIjknsX91TdWoygRPuIozJdbgunaq5yjwYZHI2UzYnB
YvaSsjHnczzH+4qAbug0PMlaX27BkqXoN6pdG35epjLAVEstg/oDFV0PmUwsWnI06TTU0FdaWqj3
yj5CnORaMMvdwBN7kmedbGF6teF4uyiDgNqtqJow+O4Cbdghi6rqMHuN5l3eDBq3LrWVxNVko1kX
bKNBjlvd8aogNF/IMCefkWnGxX6sl4jsMgs0l2JDL76z0iK2Yx5hAAhAfNsOOava+RW49Up/UGoo
p5+qigf2y/Wpqj6GzZSoPPAzqx+4KdNm0yWjmHcVCcpyj9gW2qtpRZNyp2Dn5GdEMYCzxR0Int4I
rJGoNZsiLp9EjR3K2dwOkC8Bq4/Jo1Yt2SfwBbHhB/hKQNUcF7ahd5T2ftwD/Opn0Aj7UT9GSZm6
n1JjsbfZoK3eNe08TTe6gyb2Z8OyWOx1TCKzJXo25gvrcfncBmGJQCiF+AiSj2Jc6LDXrEIkekPp
OL8NA+7gH2JqYpHmU8nSao8wfxSvznLav8QZxLzueTMYsQd9JCISfFJBPyUI+Amc1xwgLCG+sMWN
C7PqU7EgbHyuohQmRZu46r5aAbZllpdpF2MSGfiVnwIUSQjNIHQwbPzUQGAdyHTkT/uElol9rTQu
m42ox549cKz7IgBhRUKB2p4rb2IPYuuHWC663ZVTTDZhkOB+zDX3w7KjcNkLBrYnF984zoXayLFF
bkqSwdnNMJuywp27gDstNTVCLYtgJdyaJNLiPunqBUWyUjpyh0l/+q8KGfaHQ09F7gJomoa58y1C
vAER/bJbEt6D8X6K6huLxPgemgkIEl2QLbA5OCFyJzlJwoeCWPbZ1z28orFtM25Yo3qQDiEJ34uW
TtDh6aj5AWlrSm9laPgAjL4R9DiFbJye5jFtvnCS9eWXssT4cDaxoUMO0lmwqMxRcR+GQ7rsx4xO
8kYJgLYQP2Z8Q8vTUI0qMjHs6QTwDTIu3qHbhF/daE/mfuPRI8J0zEBOcjF64GQL+rLshbFUyF2B
gXj6AUEDLJrQEhcznU2GUammxt8dcpaAbhiFLPdH34VgLW3UkGy5KLJxy+eSt68TgA3HLh6RqHQt
xUVAw2gK9iKLpicGOjy/xTtWn2SmzXcfQinFTqRPn1H1kw248HX5BfenNV8ds5POM2gAfZKtppA/
VE4MH1WQZsj6wRemEeZXWu/LtpAIEDH+CY/cFjHyJLRnl8dFmtrdklBk4Xby6RJstYEBa9o41PyK
KtwUOIbdVs5L2+5khavv69inXfvcFSlKGhapFXtqM0d2oODyUJ8PHWLyuPSm2lCogH4BO4vWP2B0
3IBuro8fJEj/HgMezWxnJaKtHawM1rm0mBP6fZuz3RDM7mehTrdEMeoEtGS4n/XGBnNZbTsQHwdb
SyH1tcUIov0X0lY4i6gTC4wyiSFkuRKkH/AuXdOpnZhAYb5jITIo28UAE6Mh0YUqBxojTV8Msje2
WeKlifcz5yivTKfyTgwaEpdHgWnuSHtaBuKF8fcjJ/oOtBT1lBetRGhbxOBl2hPHR73rdVt+k22g
fuKalXrbkw5NaSQnSLyaFu73baqyUe6ybHIw9ITLPEZwddchGak2qL7QYUc4GdneBCOOk+lBnLwD
ztskkJoJTz050Ma8Lgl4WFG+kEGDUIMsYZl3bMHBr6q5ZHsPc4Q1zgY2qVte/NR8np3ZtL3BkSsH
fFaSdQgGXKCQ1Q04q/g76xFGt/0QPxQIgu55hfnUXDrf3HIrNE5RGKjnZCiXbCP9WD+nTZIVhyKI
Rr2lKoE5IS4O5UbEQ/qjS0htUapXS5MPTQa3ydUSTrcuhij0jcbFsjPtEiJHmZQOEOc2OJR0tubE
hlMmUe45KnZCTU5txpCYIQepY6puij6cvroyxjmJhn5Wr90skC4IRkV5I1JSoIKk2Zw9Oo8yzatO
Bwhoh26oD1XZFH1uqwnBr3c1rqtqRHlJRR7lvhbKm5so8+lBGuDvlOtQf5qY6vagI/B3QdFYiizT
oDCE2QZo/ZzO8tEjlATAgyCxCFJgSOxUpzccU0rfTlYCaqIpeuIxKjzQHg9jvmmYG5otaEmXYEMx
gf2DYJ5v3jFVVu19R5ZFbHjrzRMlw+S2HvGvfJaFwJlAWBgZ6LT2sd6IFJZmO2gNooaJ1ZiNWh4R
1EfFtpWu/CKiSRxlrZsPiA5PNwk38rNkRkNG2U0fFtD63+mATgmigjIg9xJ5LzQ1kSwdIF2fDfct
rllcW0U8NRHqYC2C5m7AzfyQkTh+jIPAvmq1tH1e+qr5t8n88BOmktUPpZ9qBbhtqU+7gKBOzDMB
AXvvxdH2Y/1Dn5Q1pdCu26dj4L7rFj4zH0umnk2gl2nTQ9Ngw8II57GzUTRsMqaWDxF3GaawS3Q/
VUnVp9SgEgtZWX4kqH0cJl5iR1rEnrcCVTrUTWToT3wVLNtSGoMGyQQ1gp+uyZZNJQqXInJHEXyb
2po8p1NWBnlbEfOSomfz4EDrBTFEHldPNGFZtV3k6VSmgNTveKFJe4iRgqGMwtz3cu6hWMYKVIQn
IOq2ODDpz7EvlmkrKDO7ms4Yjf4/zs5jyXFd6dZPxAh6M6XEkkrlXZuaMNrSe8+nvx/3fwe1sYvi
Cc26Fd0gkEAmEmnWyoExgvu8wVZQy0Z4xXTS+Ag3bfjdbjTGHkOz/K5SfwzssT/R40gLJTGveXKG
hFuAls3BkYliwSQS/xoiu78nl4Wz3aPTCjzlO6ynYQILGYBepBgGNHPt8JaWQRK5iWLONIwTCv0i
UwP+rIVmcwIGAQc+T+V2P7VZ8m63Y/ZnmqL5bz0O8Q9AwmUcNQzVLvFVVMqnOOv2n38+T+P4bjvJ
+DMbIiL7kz4cynkIrhG8deytqhtcs46ln13lF8+F6sT7YcAq7SczImagT7hq+yLK7NzrxiS7b2wt
DNzCavKTrbdEUZvcGf6UZSi96xF+eMCTOqf6Lxju9VHW36CPZj7oNlB4Q9jV38wQOqPdQPBm2AVZ
ZT0bVd+feJiYXwkVJKdOsuQvLMI4RLE1/lLLOruXk4ygmCyn4+tEnFI9AsHu/9B5FqcuxHnpa6Ln
xRNtXPU3fyiwGvg4yzWoqUmxjyZbA5kgGC3nNkjTeB53RMtQxjks6XIuFJ6MC2/jBJh4raYFsNkW
Qfa5n4lXNlM3/8Y++Ydag3pjR4aiu4msUb0CABjPUM7s1r6Dx6XAiZFhhiLzRow7d4r0OVVLE0qz
zqz/dLIZ7IrSmMq96adAPahkWr4RauHwK7QEDl4iNc2jbEpV8tblo/mEme4fNYt2UK5nFZey4xos
dpJTabfA8dk3jiV3vwm7t1+ATNVCopOGdUjnQSYIVigIsyfqt/N7HKtymMLsEDtRYB9swMCvA4qC
/H1mZgT57TKUb6Q6isw9SAv+A9FkaB8KK0Qc1tJH4QPI41ZDrcXwXDpwUacZhQKuSjRmutKIMr1Y
UqRJbj9yyezbeiR7NzvcZ/wsP0s5BVU7mmEQ+KAnzn1MKVWzD1JnfOFMJ1fcBu31pIYZuJy2T5wt
nzgwYwOlD2FNaep3uhyUPGT8+N0iS6BxduzgzUxgAcwTyc920B9U5Y5N8Q+8ybI7buCypTpOcR4r
el2dm6xvjV2I6cUDkMb4oKrD8NzLRX+kl7g5cE/rV0rkgNpXmXbeLhh73Utqhu2rXCAvd9RK6Rny
c2K3vA8CF4uq/SW23n6n4xx3cLQV4q40c86HUhmikvqwAVNYl9WEDRjNTIN6PLEHYgPZcEcEtrpS
Jsc23Gxc4sWW2lXHsZfw+oMUQEOABKJhR7nH0u5Y5LvW5sUb9XkNuRJ3mxmbvUFgTDJ+oFx/7Qp+
HFctbTvzUoMLHVJqKfRqPGLpAP0gIs0ky36jTZ3dDvKGQLETOqnP/ymDBzmwKO2gYUA+lnET/4xS
h7hfHMqE9yzHfo0LshSFo3eHUFGSN1mXdWdfyDTLseb5b+I7wDfmSkC0WulQJLJm2kNXVzgAOhcN
Z8GEEr0whuaZqo/82si4D3wajv92ZpD+NvN0eF48kiO7QN2VJTlHMw2lZ5B+kvI20DMc1kByyvrZ
UqFEo65snLzZnptn4sz40TlVEjtjLKQrvfIX+j0Zbga3VE1KVWspQGiyYRsvk0pqpK7IunWQI1+l
4Ev9yFNDfeIsE35Ioar6Sh8R7YxVRvA00hwacWIJ73RqQJ9x2zE1hr089P6+TEeuYs2o2OIicIIv
ZmiSU7JJwTzYkRbdhF2m//atSHpXszZ4sNWG+AkVN4XyNsqx1h+NpnWipQ0XwsZOLR7JRYd/UKHY
kzR8y7o3Ff86KIgKPWUKoRuX5JwvuwY0ZOqjLhXdTUZgtt1LynJQFh6Q+pAZOd4WYOHO76qwYqyn
qiZgnRYGJmaqGvkBxDSi3QW4J1d5bTQnK82ThtBI01rXvHWJaMiSUn6FW6sPPaqXLPzAvnppYe09
pmrCg0IZG/nWqU3FPpYZgLOTxMGUSxkcUrnLOmdpfUuS97rX7WvHjnhQJZUsB9dabOqvXTeV38e4
Nj1TdZToWYEpQtolWVm95DbVoE6VVgDkxDG9OHsfWo0TYH/j+9Rl0s+ESpWfgaG38x7o4PB5Joxc
HpIhsT3AsH3zZebB/kD2wz9w+2ISbGmsmpteCqz2xM08PITNkHs+8fzC1cGR9vfBMPmOq1MPYwLR
mtfpLmp1Jd4Vg2mXnmwq0+9+cOqnriTdZTdm8Q4aSth7GZ6VJ/PCfaY23L43cXfu9CICC0KTO2Of
88YpeI+pPO2j3ske5j4KtX1cSfONNSfcYmXtkymrDMhlq4BYp6O01birVU19Usuo9sBOhb9wLJvA
bbLlYY7mF7SDGTzUVClM3vtxufbSqCFcSNDL/JEUenQ/kx3X9txiSbA3Fbn4FcT4q9IY4Yw6oZF8
IfvC6yLoY3zf0Qp0N+ItOHhU7CRXZlhIP9Oia1rPkTV9dsvAoIqBHmLtdgbQwXaNQBvNKyUIzUOh
pfPvWua8H6V8eZRXSuZ7JXusuJJltuGVzeV+XxlBnXjq1OIkcacQisjyLD7aSRx/UyWz+CVpPGZ2
NqiUV36tVfJ+8sFju+nGufyedPwdnym6/ydLiqMVvhY0PnKJUisr4fn391Zkll/VgHhF6NjNEbqU
aOK1aqZHjhqPvSVOT5NSkqs/a6cnfTtavdVcpWOURF5oFXrsRjxrdkGt298k29f0Y99rRXLMDIMX
gKQbuGiV5bepW+ahGj1Lvq6SlyHfBFJtqbEf1aSEmLVMftazDCWnVDV97mcmp0lEHt3WMEk/9Eoy
/y44YsODOvvyM1RU2VeZt+qLYVkAAUil3bmgNYUSdaexNLvRcv+Q+k69BnuS7uVm7A4kbZq3Qc6r
Q22UZBeCIOSPEt52Wo7Td71XlfCuCEh5uU3UTtcZxRzvKpv8rKUTGV890IqbfuS230djIl3hUZLc
J4LONlZGf1/iAFcU+f2TCEjGYtbegxiLvbfJfv7FeaqCH8UYBVetKavSIYlnkLKkaPo1zFWre0Wi
9H7sNqatH9u+smb8NUfKfzZW+O4rHZxnQc+EyyKTnnnqzzxJp4wARDWAw8NN5Hu8xcqvwZxBXKc5
HYnpyuqzlwkOuKPSxOF3wtPVC+YkeC9NhYwoebbwT6gs74LGilNtF5EufCjaXN53PLT176TspxOp
9kJyaQjuYTIHZHjaS3DAc9X7o5m82VA3HGnJJlhnDtIwHJtYmV055NXiNr3OYSgmlasvlaRqH4xN
VR6bUrb7/UjLeElQ24liF6xlilecQB4f+jgsk7tM1c34VQoNZTiQCE2f9TCo7JcQQmNnl8HE/BV0
Ng4kTrFvXg2t1Mo3alQmxp40kXoH25oeX1tz73ffGEJpj9pkBTN5GZlSDdnwU/uL1ebj79xK8p1U
mnHg+cVAlskJQS69JxKj5jun7dSv+TzL6Xfwz/vi6JTxHO2laSZ3jEoXw4F3E/EYIuSQNTp6ij3h
1Unq3wknvWzdcuY0PlJo0X03OjOlTJAgrd5tlKWvFJOJwG6qnMPT1HXB/3U8FQRjjrM0axeWMi2V
VB+q4eykLkxF84tTQqD8qpoXKxRamNqN8VdqvkRQN9VfUELiknbIpeo30ipjV6ntizLpsnu+XGpN
PsvvH1bQZcbQVwRzToVGkd3NRNGDTBiDcqL8wh0QKu4KblKbB1hxmiQ6wpYlWFZ8EdCQJYvwbZFe
jVKmIyA9jh642Br3f6jUXOo9P6sjEyru8P4ih/cOdWSGLF+pVZi33GGjclBDrchomhtDvDmLN0iu
Rbp5WYWiKVThyRHwl+1oZ9TN0qM3FGa5g0n36fx2rxwoEc/NVyD3U+IiOHExmDsq0L5jcx5bza4u
K0AVwdygKsYjpGPuRLuo+ZRRC+MVsq39lXxni5ZibQ1CHwv5gV4jlUgbr1YSq9dJIam18b80aq8o
hSGodTI6S7rNQil0HrpvptTH+pMCkOtGjeJKoaUI46ZWWVjataXcyBqBjqNM1jVTKPaaeCPlU2BN
vwi1zBQjXrbpgo4TJ+cBa1Fqj+/0AHi+BWRW/Pw/NNat7Yig4vIAQpVuStK1PtGTP+hhjg9Z/XQS
kPYuW4JQWVtZvLBNI6WSn0RH4TZSlO/6oHNux7hIX89/Y23XBXXX8cmDpAjSk+qM5sluUtzo0eyg
bDk//tquC4odJOT7zFYnogWcmM727uQBLKa8IiDOLXI4/5WVvRDR3Qoc4moaKV6vlJJqFs2kvPJx
GojFWfu54WWyVce+8iER0iPQW8eR2mq61eWIaHIMQMvUAQZgxbhG59eyIjER1ENuQC6ocrU5VY5B
/NfKiHJmFFTp3b2VXdjuK6vLAj9cgWYspZIfW3yliH/bpI/3is6z5PwSVqQkIuEFXQbz9pgVJ5nL
BA80/w4yDMZqs+1x5dSKYHhFqxljqAS4IP7MJbV0HGWZ9uey2QuGkGx8qFRSjjWnV4G3v/8PMGpc
b3ZUfs5mY8m6IPxKT+CO8fOeOzZ4D4zoQTdeg0z+S7HFC9Ww34MqPObD9GNW8wsVZBHkx+2GaQG0
SZpTIqfo90ufdEb15rHHJm8Yq7UtEcxh0imU0bZZT6eij6MGCRHB/TCQ1eP5XVkbXzCGsp+apGnB
dFcXHEKp+Vmo+YbzsXZcBRtIHspXqjoGmL6x1Ud7pjDrRiYVRii9NYi7nV/Ail6LIDS2GubhGGvq
TRIq8hWlYYFBflAd6vGprcpioB5ULsqt7sWVNYmINNVI8EENJPVm0micSIIifPJxouvW7zeAOVY2
RATBq/wIQ9XWHGLV13YT2uiGafvzvLA+BV4jlSa4OyaPf6k0ovbUOTWgHOO+Ue3fgaQ9D05w1CPJ
JRB2SlW+ef57a4sRdJ6qnqmB7qc9DU6aki2GiltKt+Ah1gYX1T3o/RlC7PbU2DRpV4Qg92myCVCw
Zk1EDLwu7OLBtKLuRGqObAL2nIT4yyKsDt5kYsfZF+pHj5adH/L6wiemiIyn151GPZ9KCNAGDD2z
gZWhGCO7Or8dyzZ/8ggRsdCIvDkQXYwsaR7u/Q4gqCDHv6qs6o63u+Qqm12yK88dkToWYvEuDQzW
sWB0dXSKA/HQeVlfXcsm5HK8Dq1J+n5+VWvnQPCFTHL+slQq7UmPpreKDpx9O9HSetHgIk4aKfTI
0qK8O9kLRKHa1T9TeGk21GPFmogwaYFs+hKl7t0psaQv5CKpZm+UAGKCS7tWRXZUqqDkgvLO5pTp
5qupxPWOnPWFIACqeDdRN2emutachhDyDtl2vmjbt/mabNR/X63F4Me9JtnY9bSzD7Rd+9QWFJGb
JmOw8XRaOTgihlNVtaAvV1NzCtLE2hc+qe7FRbjs4AinMmqknCRQ2p4W4kaXyPt3abuJfkU4InqT
7VSRqTsS5SBEECot9T1ykq8W/fobjs2KaESC0yG0/7/0Ozv6XaAFu1DbfICtDS7cQsFSj+PnIcbB
GdNbYJC+N4mjb8h9TTTClQOpE6ZnJhfma1jscCCdF6C0FGlvnJq1Dyy/f/D5KivPS3/iYAZz+trI
5XTtl9kXRQF/86KToyxi+/ABmYpcgLvT5iTPWITOpKaxXLb4stEFpQV7SKKlJuHW7IJ3k3fwjvTC
RfTFliyystamY8WSmUZ/chKXQAHKD03hVxfOXPAnKac35yVEfFNA3+WAKhkZrUupn/56XjJrGyto
rGyX/aybk3aThUW9yxYgwGkCqmmcwt8XfUGEa9JJxlh1Xmk38tzo8S6Lk6HaJQYoBRQoTXSZnf/M
in6JwE1TOgUAWA3qTZdQ6kSx0ff/obF3bXBBeW1KauSc9G1ANlhOr6lsolGFbCetDOdn/zn7CPjh
ggbXpl31ba+SoE7C8HksIemIQcakVvl6bsKUgHJ0TLPU3tHPVpF/IkRQ9Vukv2vLE7TbSEbbSlSq
fymXbtrhZrbjOKL9jLD2n/PrW3HCRHAnu5dqqQktBGgoVnoNb8HvWiu/GBHkAvTWfcsuYzJEkIKq
92kfdwUViFRPdPALhm2eui1pnWu4sG5lCio2TO6nMiMBKBwJiusVJbDH0asNf3CLtP0xEGDbOA7L
rv/HZ2Vw4TRMg+p0fT+NnmQep8Eb+8it6y/F8Ov8bqzNXdjvLovqUVVoZAPK/Jo87s+gsjbs+D9u
3GdTX775wZBntgJEgE7znuXmt4PnuO2+8er9tONJt7f3pXdv7sP96y/dVXYApOxHL9jV7uB+KTY2
Zk12wgGoJ/pV1QHZJcUNkQq3s76E5mvUbZn7Ty0meyP4aHVozyr1imx8UTykXX6i/uOrmodfz+/N
2vQFg5+mQdXHoKx4Tpfj+Pl056TtPQq/n6HA3ThfawdAsPphk3X9JLNJo4x60ERZuvWFxNSWCE8A
MooT2ebMxgak1i1SPupwOC+cFdmLwASSlDcwl3UjjU9lBwe9nT4VQ6cC095qFyHNA5T07/Mb1rgJ
dNyNdCb/ysP7oryj4QJXduN0rkheZLICMCaworJBPcaJ4rxg/KNOwWXEMJaY7cy7zm6ajLOjUC0D
qZELzxftnY53XvprcxdUW+3GgmIwhpeq16L/qqtv58f9x1P6xGaIBFV63AFDaaFSw5f8VfaUGzV2
0696tlP36V2+C36e/87a/AXNlfp80huDwnC4c3d9l1NbsSWatYMpaG1fJ4U556xgzN6Av3DD4mdt
f7ls2oKygodeRpbRj55eVv1fG8TpfGfEOV7U+fFX5i6mNLVOTeRxKEaP6iw3c/4aIFL68WXkVJaY
z6Q4x2ghshm93LoOusJN5Ofz0/7cZTIskZiqrmkRIwuIptLG+dO4exx37eEluSr2nbUhmpUTI+Yx
G0qAUmtENPCRu4FTUGF5oa6KKcwZTiuaGHOUiXba4ToaSsr/wgvnLWgqra9UpFrL4DFNK+/mhY6D
of3bONaDYftBgPUKrWM4PTvShlX8PO7IXgqqSe+pAy0q+qMBpht12TN0D699Y1zbqvpLSbqrudNe
lGbeNdIWn+/KRWsIKpvrWhDR8IlaxV97hfaPxIsjmNqly6yNIajtbLaJFkAW7VkhXe43dbzB7bBc
RJ8Yy//kJynPygFZGD1ziv4MMMnRHeil0nSvJ/51xxP9vHqtHH0x7zaVNIsvuBme2t5G4ymNLrtf
xXTb5FT051nZ6Mm65amltSM/XLt9k7/QCDu4l01+2fMPTqijkIUcaGPy4sl5W3JVnKkq31CutcMq
ptxysE1oYsbwmI3vtn5JO3Lm0sTlwtx8Len2qbVSrx6tXRUqGwta23RBoSUtjyhRZEFWkNIQoLhg
EkShDVjew2A9nRfayj0gEk4pfVhSRIxCjMPgAod5bZiAEkTZxstg7UAJKu7YShlnFO95xBdoH6Qq
UdY2zMfazAVV5p1KVRT8TJ7d3urDE0g4pb9x+a5YCTHTZtLT6acNQ2uR6s1tvQOFAoCYZB+q+cYn
VgQjptdC6pyNUuE42Tl379/hIhBBwxKTanKe5QaYKPjhVkKDtv9ipcmGwNemLDjJow0ov6FhHKwU
SmEJ/j7aCc+fwrWhBdWl78m0O4tjUqbvSv08Ghtmc23c5ex8MAlLQ8XYLsdPNiqPvte9lFyULkHQ
yyc/DA1XUF5nPhuodNHB6RNKNbdQJleOn5gaG/WpofIEQdOFd6WXBBqaH7oc7qZmi81uRXfE9Fil
R5mqgZvi5dofOKiS9L20Npht10QuqGXdxznEK4vIJR+Qw2o/BlssLGvOnybcrvmQZLovYRApIt+X
+RdAjq7K3NzlBnblLpUAQLfL/VzdDE65v+hkilmxMVDsTJrYZkOi7Fyjj7XdyomtSErMifmKRqLN
RlXpiY7qp9ryLpuyoKeDPoedPTOus/AmJ5UbZJewyBj09Pz7zMMtRQOAil0sm2M63lKKcNmMBTU1
6KvPevAliN7cq90+Mp8vG1fQ0QQoTJtn1OBV8jHqOexX58dde7uK+cCB86XGAQNPp+y+O0R3f5Qn
Y3eSHqGA2rj8V4yAKtycKnHMWbfxJM3xHQQPj4of17JuRss4nF/E2vETFFUjfaSC2gR0i0bL9uTs
rHCLufufSX7irqqCoqZAMzTgwCGfHT0pu3APmNJdeAUK2uv0cKsdtN0udF+ONCbqzzfB14sWJKYK
jbrridgisbS5tobb0b7MookZwm4EpNVJsGh0lV1jCk4+LSGXTVlQ1SWUnLa6P3haatECM+wtc+t1
tXJ+FEFXa1S1ATJ98OhBvLMz62se+x5l0js1mrcM8so1ogh6q1WFoXfAQnkTWBS0c94BRbVTy62g
7soJFdODQ52EwP5yrU5A8AG10STeEBRbBLJrowvPWjP1rVrTEBCoTfAou7PxctmmCpqbDVXdDOrM
pjq5a1vHDBN8fuTlWHyiVv/cix99jjmyu7Jg5LGtTw29h0Qq3kZegkTpfhlLDvX8d/45JJ99SNBf
Jy21JAUU0DOfyqvkFLxb9717kN60U3EVn+zn4uZovJ7/1so2iJlCyCO1ss75VJV5Jd0IW+Zt5WyK
qcEcVBhbqkFNGujwBXByF4ffWhj0zs96bXRBcWFDtGIQ3gifGc9R8quKnuXs22VDC4o7m40tKylD
9w61XtUPnf7x7iKuM8MSyVykvHbK3MGWSXruQfV9iKduZ4cXPvfEjF+raElW1dyLZWffW1rmab21
IfG1cyKoazZQaRX72Bp1BGKv1F3qLTfU6h9L/slxlwWNpc80MgIJqdTfhp3/nhzbI3QKnrOb7x+z
2+zW2D1Z17+zn+c3+J8L6bPPCTfvCIxTLi+vHfkOVJ5HFZCHRxlsxCu68H/+9e/zu/JOuo7vrL3/
Y4sqYjk9n31T0OgukECGAQvLc7AdZJllx02NEryO5RHQZePGG9H+9DNUyf/bQywdf6AbG7z91H4L
qtvMph+9evKVt2g4GNVWFG/FPpki64vkFLLVTGD1BfRYG8Z8TSv9QZ3BkQUIzbHVhxKFr5z+CZba
W5ALblTw2ua82OW56pnJ/DBOknd+Nz8XLGUf/15xAas5LctMRe3e4gCw5sdAfqyih/Ojf37qTZEf
BuKWGNegGjzIHzzHHK54Km9s1drEhcu7jdOIDr8BBwFYgX0lafssyZ6G8jSaYEKfn/7nZhKu0n8L
pwP1RALvlH2SzFtamiu38LMbOQ4uejiYjmAU6GK2pHTAVto2mAwHI7goXmk6okFoVJ6wIG95fbhX
o2MR/IgB19oqOVuTiqD/Gq2iBTi9g+frPh3O5cNQqFcwRB7OC31NBwVVp9+9sX0gVby+3ykK2Ytb
AwRDs7kBo8ocNpziz10RUySH6Wc1U+Z4kXzcPqpl+zpX+qEutDuoLY9FpezPr2VFVPayxg8eT5k2
8F2RMPXC6SazbqP5Koo3VGttaEFxE/DHqPAZMfq2kboZCbAra6rgwDKT9KI7y7QX1fswe5zASe5B
UfPASrC0O2BwL5PKsqQP45ZxTrf04tuM+vPkfBmqu0ra0Kg1qQgaq6V6m8K5NHhNcytp16n/mF4W
GTJtQVnpcmrAEWHW07h3pNvmsuy6aQvKGo3QDuqLlFVNd03/l2VeFD00bUFPU7swgIZgYCOSwIlu
eYJc5s2YtqCjGYitQz8ytD55qfYgpxfF202R5YXOuFgB/x8HLMiuFFs5zRTtnz90Kxov8rtgZX1d
ckKCNOpTPF+DBSPZ363hTem2osArZ0+srmoLiybeAechl4tvejTfU1L5t0vGy7ZTrK/SDX/RRhag
+v4uNH0aeWv3MtkICpklCeCKacnDjA5nCk91t61UN+q7+yGu9pNubqWhVi5tkeUFxNgYNuGED8Xq
VZROB9N8U6J5123lnBY9/6+faFqCkhaQaSSRycGEq/gLhAY5OLXnZbS2u4Ka+rKSWVLNnaoU1m9w
0gJgscEsG5UufTv/hTXhCPpq9pIO1AxfmIHB8KQs7Y7SnNR7M8gDLxwz8zKzbgnKq05xk1cJjrOi
7gBFc7a4kFcubrGGalDmPNTBxwarHrCwyI2CXWsMh0KtXHAtH/v453k5rWiyWFDVJqUTRSFysrLp
3pD8u8AqgW53HsGjPdIquvGZlaMkFlXpmpPVldIRB6mcd2BPAHe27WjDs1wbXLhai0oFL9dAmXsl
3IHk67bzhp1bOadiPZU/RmNgjWbvlZqrxcre6b/XwAWeF/3atJffP97cIMn46si0i3AEqC9xCeZc
NrKguH1nDAPIxli3/KbpjvW4Iejl5faJQRCxIopMLfu0hIFAzYG7nW9DQnFxD5pxV+1T9SVVntJx
C1ZjRYFNQYGVutUG22cNhjWALAdTVvLqAIG+VX7zT2Dys8UImpvWmeOE7SL+Lz+bnf34PD0erLtb
4I3cF+l6sxJh5QiJxVUwE8ujxg57tEerzZdBBcHzImAQ6qj+4xEbha9FjJ3I18F4Crde7isnUyys
UkZNM9KZcZv6F5REbl9fxK7MjAVVBYFHIlyW8YbNwGayRpCXissssVhPpRHA/b9JT9PDnF/PW/Wg
axsoqClAMX0kW+imPz1ZRUtP5LXV2JfZALGeqgUsUXKA1iNFH/aPMBS9aFBAbDg5azNX/21grHHQ
UpCgKJYtHxPpmITPaf58kYURa6c4ELJWVQxd6reF8ex3F26ioJSgyfo5UO4Em5sIjDbfo8x+f37K
K8ZLLJuquy4NExBVCcXH3VW7wIiPChCGrjH4+VUaqPJeI4H8mJSJts/h0bikc8oATPvfu6DEkpHo
Plvsa9lLYTvN3rRMfQ9x2sY2r1zhYkGVNKb2aIcFH2hqeqeL5jvd1B0QDOF8aicfDM+sMjYWs2IZ
dEF/fTvJZPqR+JZ937QPdrhx0a6NuxzhD3chHE5apnY8NfMmOkhxeYBFbONIrWiBLuhvokFSAT4F
vqb+17QgdaErN/12/kytTVu4aDtCjXjJHNdUz/+Cijj+zmRl/nl+8JWJi12shqMk9VDQ/QHitd28
G9O7bb+eH3pl3mLOukhhmssqhTR4ewTnTZ5+nx93bcqCxSmzpM1qU+69Lr5uuz8xUfP+6fzQa1MW
/AGbMlyfvtvBi+crQET90js/7qdTpl1ImHIg14nZKUoHOOoCCl7l6Sm1lTe9zaeNA/jpzPmCMHO9
93tlVFO+QMNnuaNCs9jD83DRlcrwgsnMnbydRnhqArcOICSKAIv15FrZ8sM+nT1B/MWcftBMYpMQ
b7Q6s6fw/60KqbZp425LNp9Kn9EF4wiq+aDEo8HoTtbdhSFMNXIx8RBkEef3d23+i9X8MP/Yh7sk
IFQBWKEKr4pXQe/XPkMgBCele/4Ta4sQjGImLQX6MTjEbqKb14YCzN9saak3qqp0SSwHOS2f/rCK
tmltS6laPuHb+niMZ7l6qbjPNoS0toJFeB+Gz3V4DGVAxkK3r3o9clsegrBHGH9mRQ02pLS2EYKt
TG2Jex1mjdBtlfbbmDTSXRgA9nt+D9ZGF9S4K/q6lfSa0cES+d1x6R60ILcvlI+gwgW4/YA/24wO
HQZ9bSF9vk2WgCQaYJMuirewyYIm+wNgeZDmQPFhjJRUSZ1pPGpz0Vxih8iTCZrcBBkQvVZpswgF
VGgb39PNQgN41Yu2QIzP251d20Oh8cDpm94kSm9X7sJwt5GHWdlhW1DkKdeoe4cQEATnEIpRmTJZ
cHXSjR1eG13QYaep4K6TLSav5eoPUGazfdmH/YZoVvTLXn7/oF+JAQFiVpfMXa9UOEhlaOijoL5e
+lI33uZrC1h+//CJ0c6BAqW7aQEunmGgUHJ758+Ail+2uYL2Ap8iR5W2GCBrpjs88m1lL8MsvTH7
NQGJ6ivXhdQGiv87TDJ4U+DZctNOgg0gBA/0/ArWPiHqcNeosakZ/u90Gtu9pfgxOZ4iPujwYVyo
YYICaxVsBl0no2Fqkz6WPEghZBnj4/kFrOywGM+voqnJJrXmEGmyfUtEE2qkWXI2xPPpK4LUtXAT
a5bWQYzTMfrSdp4ZzV3Q6DedBPjIMOcHWg4ucfX5kKDHQTt3TkuyFks95bDX9GN4MBvYLc5LaWWb
xch+FVGrlMgTV5laDeatHKdQzVhhcWU09cZlvPaJ5fcPqmarraQkeTecIHIGCdLX32X4dNy5acON
RaxttaDMlh73tr3wtrlmwUEFDTyBXM0vy+fzQlobX9DmYLAmRdNl/zf8sa9DDG8NnH3Zxnt0bXBB
l/Okn40IrHPuAQkfS6ZdDKI1aDK3XNLFJv8ncscJEjRZHwFKKPJSPxUl+XgqVbMu/yIXxnVaqV/P
C2jtE4Im29TzTo4Wsga7pW69C5xHJwnbHwDQq95QScZGinVFVmKYX296GxLnie/IWpjsAUGRPcA/
08vOkRjdh0lUGfRqMRlNDdLrJJmdVy6E3eeltDZ7QZWrBZbRAATupMKyMO18FZ5QyM0Gf8MmrY0v
XMrqRI64KVOmn8YoWF4OqZcAWbAhnRU9FqP7gII34N5OOpAztfkI3nfyliVlq3ng2U/RZebOXNb2
wVhEPj4uFCjDaaD3+EcCPXqzq5t82jioa2sQNDkJoVq3G4h5onaEYqnpvqlDJF0Rc3q9bI8FbU7i
FujQOVMhYoLdDzD7aSdBrb0RT1qbvqDKlPGaYQriyMkM+he7AJbNN7p7bRyTjSO09gFRkZ1y7HNe
4CfQTQDcnwdyaWUwTm5shtPLRSISQ/xspu9AxNKfMrDdPTWxIOkcjY3imhUdEGP8RdJqZp1P/Snw
zWeioTIQLdn38xNfEY4Y57e7EAizePSvmlLrDmiafaAj9tmIW2NDxVbsqBjvn9RSCTtF5QvRcDWE
5m0FapRqEKsIjefzi1gclE9uAzHuX5j9LGkNTElUgkbHWk0ezKC8zbPeW9hdqUC9queL4M1MxxCU
2Uh4d0tqxLeUIvbq1n6FB+fq/DrWNlrQZCuDIb4apCl0qa4Y9k5Ko0d1WS6AmQtqDAkiiEhRBdtD
YUa5C/Hh0cRrcQ2t3lDlxeh/tg+iKnctVeiFwvxrBT4cvT9KcnpVJcmzCQBi3BjeeTmtHVpBoxuj
jNW2GFiJNAIbaMTTAH2NTufXhYDGlCoKT2UaJ/tSHwrp90SjI7ALXXVqpWorbbeyAjEjUGWlWuj1
jKSKbJY9Px+aQ9g30vMAa/d5Ia0cJjEnAJS4lo0wV7IZpSF7htOD8hdm6oaLt6JzYhogS5s8lNWR
4Unqw/QoKfsoegrk8AjfnOGCtnozQPd62VoWMX64QbuqTpPg/3F2ZU1u6tz2F1ElhBDi1Xa77XY6
6XTmvFAZfBgECAFi+vV3kfvSURrzFS8np5yKAElb2tpaQ0vxsJhy9glymuMR1nt8ZT4tzFv7fgDb
ZQqn+s75zYbB2eG60xwh4Kvv+7j/RJKaPrk4y93+kqVHWSHuS8N8MoUYeNjckE/NCAXXNk6GAxzq
6L7rtIIHcr9W2V56mhXyHg+iccwjPG0asxMb4+8JlzCOzp4H6t3BfmvlOLQ016zAT+Ku7XulZbwj
ilwVYgfGDlvLhjb/mozFkOA/aL0FhW8fTlG1d9naUW5hf7Kp1yD+sKD1neRaDJzAt7SAzjQDKuAj
LgL0ARMPFkS3x36hl2wyNhxMGXOLKb7GhnjnRGK1gum7AzG/be3Ps+BFlKRDI7RsmPsgk+ydpgpW
aCX2qduNL6xYnpWIwyAZGNMsTq6owkX3lcHlvUwEP4a636S0AvS2FeUpgYtPw5Co9b1oQKtLprdV
DyG/bR8wj8qL3okc5sCdZUiucF7v9jBt9g9jBZmb2i9+3X7CwpJoE7UZxFw8b8RKBaU+HwQ7bx+p
7u3kdT9CHXxs/fKzW7Dr7WctzSUrsqeAzoUaHl/hBK3PWHHTD8ork+dtrVvxPCawzIGLHCJYVynR
MbQa4qkKd1PkhHxbud5mbzN4nsEhuiMPMFm89C3AhQOc01Zm60L32DxtpGddU8Xj+KDzadqzvEUt
iKNoual7bKq27rSY1ICyNm4FzH0fhOkHJ4Yr4+3WFyLN9oTANacDs3jqxqCvQCaWpwwy3Crw4EPo
8tk3ettj7IDOipEkrMyuTVGW+7SXx8gP4eQ3uBsL6rYnBMlC8DPLtrwalqqdKeEIDUO88nD7/ZeG
eP79RTyTBjbp7miyq647CjGEDpqcDQwwt7Vu7dPCJb7kHimvMJXNwcX1xvfwuChXEv2lIaZ/v3uT
xELRTLkPBYnpYa5dRbn7ZejNWllmYVOzFZ6p9Pq6jYW8tlMkdjWKNJeaswuP3O4pzBUgL7e7aelD
rEycw9e8Ylq6D3GDSQSkUXqHHQ3l+35N5HzhCTaNm7m6R3XMIQ+GgtkqUji7xp73AHWrNemOpSfM
y/mLieSoDra2QZ5fVRY9tmHE9/Xo/gevsOLudictzFTX2pdH3ni+E0p1xaFF/ShaKNXcByN8Mlfa
X/oAK5LhhC78OA7KaxF16SFViDPYkEXwD9abmJw8tKndqZwqBU+9/MqUup+GOrr7H241/myQr5wb
bWa3dPOaTpwNDwqK/OroKVzQQ/3PY3BB2sUSBhcPRTn00zNcNeAKvQNXIh8fPB20dXWXuqmJ6Z0b
t4304S0uqgL/KE3jHEI9Jov0j84A9PXWx/05bssh5wbddl6QrzHsS4FAzAvfqw5uSAvnWzrBmp6a
3HnOiC7lVxe4Bxe2M0gHk3sqx26CPC6EY3xxB9Pq0Ce7gvZu9XF2qjbhrqjbMDu2NerVKyfqpaG1
NmKTZg0ckVV5TXPj79PQpU86g7VHqxp/JXdfeoQVwiaodAN7GvdhTA2/Gz1/dmx3WfWI/t16d2jT
uv22D2kMvsV1En506L3oczmmm8DfPLS53WNZdlz5mftgTP/WpFD2LgcYQ90O3oXuIVbwSiimkLIr
3D83DdqDew8nqGUE2VrW/jr/F69vha8XwD24gEszgNThKN/rNHwiyUCOWd4+6jiFEjrm28HTcLTt
/GqAmOcUn2ETOu0dnrwrC3wv6Zw9AQP9zs35wev85ybvxgfXZ2JlO1zqhfn3F2tkWg6TwETsrgMQ
mbtqGAT8+wD77kiyJgq39AhrP4+4V3fKMcWVwRMCLrB8l5G02gUeKsLbhtLa0wd3HOoqDsw194r4
bVogfJ0p4Q9dE6w9Ymmptx4xmnHIw6l2H9Iif+YDGK5N2X+6/fpLbVtJQwrP5VCNjbw2DuYJvJEZ
T49ZlvBkpc68kDTYODhR5LHr5EpdTZcPFz8uL75DxSXIM0i2R4BDbPoOGwwngLULVIzsGSWDp2g+
pkInZGOlyIbCwZq5Kp20667wmYXBi19k+5amaxCI1+eosJFwrG5Z14XEXGFMXe1ZC6etLIM4LReb
FmNhg+HgoqsdIiJzrbzeA0JheJv3utmPpdl2jhc2QT0qWNz0miKx1XCad8qAfgmLBPPJYTnATLeH
+PW6k7B56kLCedFtB3WVEa5OeRQYYIEK/oA77Wqf8vZDOBDz+/azXg8LYePimCMMiV1dXAdWi0sF
7B3ZI8XqN+lngdk8P/fF0hd1se9TpzDXegT5+MBAqvk1ZZW36QJG2Jx1UodeFommvA6ud0mSKD+W
Zfg7gXr5ylgszVlr2WBUlVDyz8urTKPfLCTTjnfS7LaWIkRo5ShpR1gVsKa4ZsIv732fgInSuWv0
9aXhtdITVyeNNNFYXOEpHuxo2JV3QxytUYDmav6/maf4BxAXBX2dhtgrBemx81awwAC+sqjPPMue
VeWfu+mjN267OxI2PG5M4I+HY3B9TUWFXTRNv5eN93FTGNjYuIYEEoarGGa/LJ8DT/4WPPh9u+mF
GWTz1lPhFSM0QYtr4DTdH2AoLxr3Pu9W/bmWnjD//iLGUNXAFWGd1tdCcnUgGlfYXZ0egnr8cfsT
Xt/ahLCCOFa6HpHN1lcwed4lhj37ffuWAuXk+GwTOFHYfHYhILYM31599QLoF1N4jOOs4W/b14TN
ascFqir6YTJX6lL6hctwfD/LR3+43T1L/W+F8ODTloWxr69p16cHnvDPYcD6PY/iNRjKUqBZYQys
lFtW2A2uTuKcsMd9zfPmhMTr0YCdOPnq9+C1/wM+a2HVsIFy01RVfIz84iqDbHg3VST0dxr62pvE
tbmwoXIcluWDAo/kqsKmumuwf+6l62yihKF168zBW6eaRB0rrBNOdscwT+U+nJ1tVs40S71jnTjE
UJIpjrLyqrDVUIYzr6/ytb1/qXErljUJ68hN2vEhzWWzk6nzWdfJxgTMJrxXREBlpEX2MpVMgjHu
wIKnz3+h6L4mJrT0+lYG3zalktAq1NdBtuoUTfK5TvgmwxgMrLUXQz00aJTucJwfwEYwYViC6VSs
HVWXXt2KYpx+BzKRXF9dGGT8HLISimGeQWH99iKx1LwVwn3GM5LVdXlNyvSTSXJzacBsWyl0LDRu
o+DGwWsCD+q8V5gO0l1gpLoP29rZNuFtEFxE4jYek0BfR9e/9i170OkagGYh1bVp7drRY2CgaH4t
YvXNsOphvgJvSAei6Ey5TFcuBZYeY4UsKUPwP7xCX/UEF2eesC8yb78SXgNPLrv3nZ/dbRplGxGn
J+MPXZ9T6A2E6e9eoha6q7o+W8PBLw30/PuLrV4kqFQ6aSyO0qubo/BbcvRSdxOhHgo7VvTSojZh
MAbVFaVocqmbvHhUCVuTH1p6dyt8h1ST3jd+fkUWXTW7jpsSN95Zuw1oJ2zCu5EB6XSc1VfREIjw
FaSHTFMyhPL9trG1IjiCVUZXqSiAbLzX3HGVmPt1V9qFGWpD4Ho+QTjeHemFl7C5TvNjBJPYVNY/
eeDuq57cb/oGGwwHiUsVq8pprnkaSADTQ9gd7tVY4I5s2wPm73s5QRnydlXq8WEc2VW2wW9Ulrdd
Swb/KHZyWYb1WPtnwHCBNQhhCQtV0DX2zetJbvDHq+DFm8Pf1OlQG4zPKBjWgKZHIrwLXLgXZT0M
IyDlTzZd3QZ2NXcEVlCGCfXPvIG81zgkVJ7KlpBw0xgHdkHXdaR2vQhufju/dLu3SVG2YF1l23bh
wC7pFqSOo8GJ+TnvSVV/8tqpUO87x3MdtWm/CeySLod1nyRx5F+04wq1o7hYFfsMxbttVJ9/hDsj
IJUzU3jOqcjg0jPC7W7XZeHvLREQ2LKdjclGwl1cgO2KKG4OEcvN0ZOb3Ks5vLj/ji/d0LYC1d5c
TNW/lSrNviYeyb9se3VrhS5I1MdZCCrjLu5h0GCCuNlBR2elVvP6+g+bz79fHdcWXlN4oQ8TIyc+
RHL2ECVFvXHSWKtzP4hGFwDSnQiylHYXVX75g7b12jXn6y8PbuHfLz/p0nd5W6NrIIIUHnEwaneT
Imso66XmrVtUUjm6yV2I5exqRdjdMEWQ+MyTTYbqHIyPv99ehSaXkVbOCbc901vcNkPbzamDlexq
6eWt7EoOCj3f1zHYkF3zyCbwC5IcCPHbk/L10zWQt3+/Oxl7AbUMvDsJS8UOovZGso9kpo/JKh5o
6Rnzl71Y+1Mx+E0PiQmcKqqs/zpB5n5fi9J5hNfO59ufsdRJVuBS6Iw5ekI9dKcmHHoH3Gzgjpbk
h9vNL32BFbpQAnUh9uOh+QZqVCAuqgv4pARwP7WCiJ3nyr/FPtxi/91HGjXhoJ0yfikK9x4UCQhl
4ApIBeJxig1Ib635evtTlh5kRbL0WscXufZPRPsXSaK9mPpPaVde3LY8BHSTLw3/R3TTjEoCuxjq
hzgE74N2R7CFD2MwvcvY2iMWxvyfiqXHm3GshvCsyiFWyHXdJN45TtMfb/fUUvtWWJvJ1TCul/1F
jLjr6w3COkumH7cbXxgGu26pMhxkGIeXrZbi2PCPTQbVWck/sko81kPnrIT30jdY4T36ycjD1mvu
cbIfdtzk0W5rqsXtwuUY9Aqib6K5Z0WfhbsR9uryrp3k+Ot2Hy29vBXUI1Oo+8WNf5J5Vu9GlVb/
+TgXfNnWuhXTsQtVUiUC/aBatN707EI8oINuN740vFY4Sw1VijgtoXrBaHgCU+w5jgAOmVmAQcMe
2rDadmf2jzynqTvAj52svzBSPWGMxEH2KQwe5ag3lT/+EeqkY9d4wM2397qt3ow5Eoup1vpwu6MW
xtguVhbSgZDD5AZn3YRP1LT6PDnSrCyqC8u2XaucUbourxJyFhFyIhK6WZ/uyqZN1RvPZ1W1bYe2
Ob1RVvgKFiXoIN+/SunHhwQ/bMq8eGBFsEjVrNCioxOTfKwOUAcHyox6RR992jYC88i82J1lMUZd
kLf+KU2dTuyZE7z3heNsHWAriBXK21lOmX+K4Xssd1VCi0eYt22ja3O7ajkWPpS1eVw/0EkWYGDU
wKBQZBq3+2ZpAllhHJk8LeA0GKS7P1jdIsSSseM1o5cKFrxr0uOvn41x7Ph7BNJW12VKu/ae+JPc
M59dIs6naJcJQEbdKRr/u/01C7Fm1zFR/QYvSWfygTvG34FY8m6U5cZ5+k8Z0xQl8SNgM6TUMFsj
dcXDT15XOHRb8Z7b1UwhtCNHFYt0x8Os2Imuf/8HabStc+bBeREGfROpvmpjfuJQOInuy6hJ7gGj
5ms8noWpZNcu0xxT0/FSfop95HOGYYHgdfE5mDjftlL8Q+WdWWGTazCNvO6rNJN3AGJjTQFjYUOz
i5eaJybu0oz/SRtRVe6g4cFbsKp1Xv8MoeUW7J2RTGs+F3+kR17Jh20tzz7s/AHX+fzUl2Nd7LQJ
WL4bho4DAxn2SXkoknp6n1WVELsx1j5rd30G+S2nwgS/90ox9u+DemD/ldqn+oC3xF2DPw3jN+2W
RL6NUvxvjITIw3XopJEgjdT/kBZtoe5klYXRCcCE7CtNuSifSeXxnwqXXOWRUd/5hsJJ+jbSJYRR
3dT1DPiKtDVPDoCE33jfBt1+UtGY7UzCvXAnwpI0j92UqPiuV2wGPXNeQnxyF/sljQ8aTqwpjoxV
UgM3nEPRXCE4HVgpnPAtLHk3tqGR3i4uewMwGB8c/B3E7Iei/Mgmo8OPnAjUcPpCB+m+YJNo9hQM
J40JBg753jQp6jz4IcohrTN1TyjM4+dCEu95kgAYP+V5j8xtFgo2HyG75gl4tXpUAdJvouHdOKEy
+y0onSA9xLIC1I+WQ+vtAxjC/VQpLjL7MtVfkkTEyUNf8B5CAX5Z53saOah8dkAHFvvC6eB3MYkk
TQ00Kbj8lAetiiA3JhJ6l5PEFfuAFazdhBfjNhWW5klWyqkPYL0enqJ2nqkUhFl3l6DE7De5XjOv
WlhUfWt/i2AiiCsWEpykdNydcILpUvJsk8IvB+vk71UpklPmRAHnpwhgxqdoSH5H7SAfKn+NYba0
LFl7D3hxpiai4acUQwb3YiRMBwFsSTtkfXLYtLTa1XcGBmnt1j0/zfBRobv2UPF+2rbq2TV35eJK
hanc3Esf1Kmeo3LUc29bAmkz0CPmGYhn+/wkjfzYBzxmu8AvoMQZ1PXaUWFpAlkbz9g6XahFwE+M
xF/SFPAn32FrWiQLw2uzzyVTyYQ9E75/Ds+/pAVzHqEJHnzzQ01WIm3pEdY5SuWqG8TkByfhC75v
aol6uEqju5YC6397As11ulc2A1vOFdy7EFAoPIKx4ZNwILvf9GNLvpMam9yMhBp6sP0S6WXk5+0n
Lg2KFRZCR3nAkX/9f1SzdvzBkm1YWW6zt1EHDnvPi30oAhDiHSjrxl3SryptLYyHTd9WHRN+Axf0
B9L3sHNjvKm/jhEzd6EP5Yfb3bP0jDlLeJEsaegmqLhJ8AmcF3KnFITZ5/MtWIYrFO6FAbAp3HrS
baa7WpzGBjVVjlsd+s4BdC9ZAbMutT9/2YsviIlJTNYO4amp1S8yOsk+6MNtSnnc5myPUFz0h4bg
4B+6qoegnfalf5D1MLTvbw/A0utbu44p4tRLgwBaiHMa3Cfs2eGoT21r3IpoEvE5D5rECRCWPN1r
7ibBPpNNuYJGW5o91qZG/ZrVvkPw8ipyPtO5mK2m8LO7uapts7KBwmlCBmmP+z+VIxOjlErqtN1t
L/rb1GzoqIV5koz9BaDu+i4KYr1TFI/YNAQ2HVuYDHmUS/vLWDWPJkRVB1lGe7jd+EL/e1b0RhoE
rKZ0+0uR8+9qqLr9GGNP8GoZr3HvFo60NiMb19Skws1FeE7n3iESczRU0bsxLg9Z4jR3tz9kIQps
UjY3YDMFoHKeCxwXdhycq71Tg067rfX5qS+WCBTQSmpcZe5NMMNaYrQe5OrpduNLY2AFcIMjv9NF
XJxRu/N2kQEXvii5e8i9fM2xdekRVhirONMyqYQLtEzCdL83HFds2X0mDGXZsXZYt8YKXhoHK6CJ
URrqHZj+uxQ4lB0AuQpWdvkmEzIOZuvfA5F6+YCK46geIAnTHGhT6GPMkEVmQbUmRrHwBTYnu5/c
SocwMT5DUYXf4ZRT3YWUf7w91kuNz2nNi4kkQtWOJnGSRwhe+I9yisL3VTa1mwAP3KZkU59xloQ5
VlMD4b8DTYb8EDjbYOHc9tGmCiUXnFnZOY5BJ1cej08ddJK2dcw8c190zEinIgqH0Et3I/evDFzL
u7wqu8O21ufheNF62hWhaOqGnQ1SiMdGCQ7B16bf2u9WBIuBEqHSPy9PvS8RqTUkfvpmZfFZCF7b
U5uE1dhHSVihLl6je/LC7MagoXeVXhW3XpqWVtQ22Xyu92SF1ROPgJhCsUO57vPtzl96fytmkT/T
2ndFdaZ+9QB1EfezFKO57/i0alCz8AibfR2rlEpB4uoMzBU5oPgQwjMwq/dDjpT09lcsbGO2n3Yf
E9/XLavOjZuPe0Oi+gASVPS99Wt/3ybQpr/9nIWhsFnYBQ3GWfK+OktdPcHvodtl3mo2utRP1gFT
KrDIY5pVZ4UbtJ3SOHNIBb3COtyod8BtCnbf5loGQxaDiApmm5lvt9q+23YUsBnYyvXGAClo/CBz
p9xzX51Q4Ny4ybtWFPPQBHVAKeKsM+SdkCYE/WhKN15hutYeTKQ7xq1EjDF4E2GVMx/GulrTkl2a
NVYAw5kPLmWqxewEcfcLC2n7X1f0bXbYNimtECZpNiWpdAnWhpn2m4NM2NLVysTCy9s4PdJ4OQ0a
yDbvVInCWZRDEr3qwKDa9PI2TI+rwi+S0BvTHWHufzFQIc+dW/CV7G1hXbBReixwOdQenPw8ozUk
ZAciTJ64Fo+eK35v+wAraiHLibJKqetzMfg9QBo4oSbSqVfGdqGiYptr61ylI0g76WNaQuRYdw2/
S5Ev7ljIqz2wAu0BuD3/sROrANCl8Z5/f7Ebg/Lq9OnE8jO0e35RiYEOu3YNP7Y0HlYUR95k+rao
MJkK3fp7YbA+xGU6PhRh+8EzOOFsGxQrnOVYcmeaEHGGlWCmNDTyobBcT8PKTfLCLYsN4hN+JoKc
kvQRijH+mTXBvFw/RSz5YFTsPHfpRg0ZbnOR46nLFek11o5syh5VNKhPk+vQbbgT3wb0RQ6v2jTy
8rOmngCaskrf1P2apObrG5pvE5H7qK2KUNX5WQ2Td+5h6fKUhn7zkVLV3G8ZaN+G9MGgpGdQl8rP
wknfaYUTR5W723TYfZuBrJzJeLx08/NoevUGzBj50MXbUEu+Degbcz6hVNqbU09QMNDG/xhOxVpK
/fqy4dt848IPs5QQ3d3z0fsC/Y+z7NhFuuY9NCLOTuvsctmthMLSINshnXm4cMyNOY2ToV80wIn5
nFgk32bT3+vtUV56hhXOkW6wwna1ATahh2VP0n5sS/EU5Kv7xOuLHiyR/l70RAyuBDgx8hyTQZ94
7sV7HYH2f/v1l1q3Nmhc43VT2zvdmbdJcyhAcb7vytW0caF1m36saqZoJwJzThXKH6zTFdxoWbDb
9O42eE+FfNC1P6bnuQRYeGD4rWMpl97cqm+Z0Kvitu1TnD2c/j7N0S+z7sjtF399q8GVhjWkVVVB
4qdNz+PEiujS+2EOsVqZD8AP7E3tSEX28QSD3ZWOen1L8G1vjjQAXgl8zv5+TjVUDMsAR5yaoHiq
O/mxbc2H25+11Gfz7y+25zRlkQtkszlRJyvbo/IAFLkPe2Lir7cfsNRvVjxDtdKthCQYcB6wT3+u
iTikTuCw7ZPz5MbhSn8tfQj9+0MMFxmpkNmcxxj8VOQZ+hACeL+xdSugkQ03jEyROZnBwKEvkjRQ
KKWtanUvrEi22Xaflg2u4ofurLMKcPXI6ca7lA/DySUbxSZ9m38MMGuUUJ6N5z+5n9QomALK8LtR
zbZDlW+D+lAqTUzjDd09y1oHd/9DPpUHH5wFvW0YbGAf/Hto0ZV5dxol/64F9CjqfPh0e6IuDIGN
5lNVFHdEwIVgZzL67k/iral+zGhEtq3bNqTPwFQsrrOpO+PsBsGwlocQhYq3KU75Ng1ZJbUAHMbH
+/dx8r2pIVE0LxW3O2chumzPbVw5ZcLz/eH8B54+VnDxCXTnrSBNX1/rqI120G0c1QWE8O+lBiSX
OuVnALA/9BAfQXFkH4Kzd/srXh9iyq2Nc4wKnAlyKAjsiFPSC8t8ehdOXn8OaVdvyiDBovp7HRpL
llAalbA+d/g58nh0TnqfruASXh8GaoMeMPcjNlWxdyEjFY+FzrtyB3n8ZOV4O7/jv/ft1IY9xPlk
IgrnDEisclTv4FcDyz64TRWAK+0k7w6k8PdOHHYXBxLUKzH9+gZBbS1+ThVp0i6ix0I3j40oQNL3
s/Q4u/uUMF7/tmnobUCEqqoM4DVGj16Wj+WhDaargU3RDt5a1TatYBTg/x76HtZZpAfU7BL5bvMJ
1tnj2U38dk2uYmnwrZ0UQn/NkEbleFEx8vEdcgFXQvLPmdaEDJYeYG2haQQWosnZeDG+ASzLiLTX
e1EE2a/bY7DUvrWJcqaLLuhK7zLmPdRRlU+PhJfq/e3Wl+aRFdwa1LdSJcq7xLyMjwaSsagND3yX
MlyvBbH73+3HLKwhNoqD1o3JiZvTYzzM6qJx+UuNyDUgy7rtGp7aQI5YGwn198q7RMb8pFBWvOtI
uc1tj9oK/AZXFZC+cNxLERXT256l8r+cbqQMUBu9MRpflPGU4dVz9RnLrX+YwijetnqzeURepKpj
iXs6yAN7l1kTteCAkmuu6T7ztLdyL7U0tlYA6zpUbtEE7nF+Qjy/edX538GBXKtXLUQAs0I4DgKH
BfD7vOAs7b0BfwNObOtHhqXWrfiVMZwPvDLDSlpU2Z7OkLL/wWxyqXUrejULhYQPK7j0Da72ZRqk
X11amZWuX2rdil7KezGk8KM9Gjnf6dOgCAgcfeSwdj5Y2Nts3EaMLdmIvAox8bu3hed9GUtwuRUu
TE1bP7IW6Fz4R/g7NwpWdtOF2WRjOQotxqFMsvAyMk6zQ9F4yPwm+J2AFh00mzA11MZ0mCzlvdNk
2LLTAljhtAX0NS1cWPkCBH7ctOTZoI6ReF7o1YLfayAK90rAv1QDQn3nTatV4oUM0EZ0mImV41Cg
0jYbLjFgq98xB2YaIEJCTARYquDUed24BmNbeto8CV+sJD0tCezckQzMUiW8g3aVRoUmlpDgSoZp
78FFciW5WZp1VsCLuSpXdia8gHjvX0iYAFbVYH6PIn+Wuf9s2rb5yQ1U4DNU1G4P18JG6FnLgA7b
yq3zMrywwsA/DO438hBF03hMh15Hx4S02yCg1LOWhExzyE2p2D2mGfXgH+q6Jd/xctJvhileo/gu
fY61Mow5styCFBS3FeXwI8A28LYSgVdf+tiE6WPPCn8lg1hYg2wwCFe1gAaSB5Vblog3cR11b6D7
ulIHWWpc/D3ndFrTRA3EPcq+CR+oUs4+iumakcTCjLbBINIIZ2wI5hlcY4DAj2iePoG53AD/RhPy
jDKtSvbGoaF3uD3JFha3f/AhPUVUaowKStnfRgpWSy+c9gJNevXp9hOWOmx+8osgpYzWdZaE6DDf
k+2+UJ77YWjDYA0Nt9T+/PuL9qOu6lSndHgRflJ9Frio+i8z1Fs5Bi71jxX4dJB0jLBuQvQhMsl9
7BS/eACW41AP48oQLH2AFeemEAHsOAOcNAnKwH3Dqn2L08fKyrXUuhXbkAboJDHTdNRVYB4h5AHb
ZO1FW2PNimrTs2aEqTQ9IpQJOeBakjpfJsj0N9sSChslolDpisJciEvUSAfihAy1wFpAIOz27HQX
liUbIgLmewX19j7B1aNx39Go/fkHiRIF7DuDbsMhEvTD2LYfRtbeBQUE6oPyPhRuuMuhkQiN5+6Y
JPnz/OftF1oYLxtKAqgEGeIKN/c7BT8qyL4TdfgfblqXmp+74UW0CGCwTY6d/9KYIt/RJGl2CUJ/
f/vlF7ZJG0ciws6FawMNLpyVxRH+zSfVj9hQMjj6FH57Z1r1BqqnMzlvZXovDd/8nS++h0VxKDsk
9scmYdkPIOl+Q/AW5Eg+O5y3q/J3f/Akr5RU/sGZAPOfkCERsLno3kYmnXGMAYEIdP3Ix9QDpZF9
B7f6I5QhgDVNu+y+y6cfSQqrwBR667e7d+ljrZWiEBCszf3OOzYjAkBnwGrqYlK/pgGXO0HmZmv+
LUuzxFo0moo0wIDq6X4ENM74ndqXcbpWKFpq3F4yMkMamkdAzP5J3SPRjgdHrt6M/xG8emWobGSK
aqauyaoRERQZ3HzBWaUDelzesdZHRcd8UOH0nx49XPwPxWdS+28y1q1kHgsDZKNW9MAmN80MHi3i
+p644tsI3fl9FuJ+LNFrarALe5KNXoF7fGJ0h2vi3ZQDMsFySGEO5S9PeGuk76XvmH9/EVVc1Dkb
sJ+icSHVoag9dGEZPfZ+F70PXPn99nxe+hArNRBBxcqqnrvLjBIFYpaehpq8yYKNpXpqy00BUlKH
vJ7nwryypxFoazh/bNMlorbcFCbSBKmsdh7uFp6ahQfXenfyV3pnIU5syXwqhiEtgwitpykvHuUA
OUNqoJRyu/OXmrdi3FTBIM2Yp9hoHFxuIwuPDqzaGglWkNO8IRGFy+WRy5lqPKDIE0CNX1blU1uZ
u9uf8Hq27NooFRi8R6TMC3acr5HGokkBGvKfiWfeA2r4rUvWPEFfDwfXBqwojzpDAPO+48zm0LK7
Y7z/pAf92PYbRahcG7HCIWdF4r5nRxpF2V2kzbSv2zU079IHWPFsGqjYV/nIjoCC/wD7+td8Ru7K
9J1X9YfbY7H0CCuWi0J0Y9pO6KNOHKOeQuGZqjdTFVT7QTY/bz/k9Tnr2vgVnmlqOsXYEbMrPjQC
Ps6q2aZH5Npq+X1f9FNWGHaM67a6U6H4LZqcrHTP0pvbW7dXO47panZMJxh3pEnxLdtadXFtmErP
28I4jsOOWlRv6qjdg7rzRGv+EeCYn2DHr2nVLH2EFdT91Jq8EJhGhpRyF+fjjyqFksOmsbXxKkxg
KSWJjwlE8MIEOuput1E42rXhKpRQ0KN9AinDiEBnhE0oGPnltpUaQst/b5es7zypJumgCJWidQPr
WmBIwGS+3TMLy5wNWTEJc4q04Yhev3/PRxwNSSE/wiv9RKtiH7Sr+9nr+7FrY1XgBOKAyYRF2yhI
iDICBWxjoJWfjWvqZQszyJacinnomKkbvSPYdx//oNhhCrNN/te1VfJN7cV5DzYnDtKj2kesyk4e
cbZdW7i2Sj4u7OKIThprj+N6h1HwjwXPOVy6wxVK61LvWxsyyL4DId3kHXVZuZhJ/vcR4qFvkn5w
VooZSxPJit+xN16altxDiIkniD68a3R/YPnwQ8IjJ3e3Sbi6NkCFR8bpJhVg7y/V52ZEMpfXhXO8
HQwLM8jGpqjMH9WgKVbpEhgDg6M4Ui4sqbdbXxgDG5jS+7z1Gx+7cBMVRYMtLBPtgcopH8915yTt
3e3HLH2EtR+nqc8YkEjekVYAh+sM1MQpWZNYXfqG+feXybtTmmZgA/s/zr5sR3Iky+5XBvUs9pBG
My6D6X7g5kt47EtW5guRSyQXo9FIGkmj8UnSo+ZFX6A/ECABGmAgqP8h+490PKp7KsurPWMQQMEr
wxcuRrNrdzn3nCwoTXggVrXe6r6ABGqNppe3Xf/xvr47RcV75XTT4mZgSwHVYVgCS22/plN0bnBO
Um4cDXA1UlYuNEO7PJ16MWUzXJa3XfnpPszccsU+g4NbUBAww8AgSPeaEsi5Kz9Zwco34NBTM0be
kxtRAWG+UIi6ve3KTxavJ6o8nBbYHxNqkvIJgCNjVcMrM/KMaTjlljJeg5bWgbkZV6Bam4wpdlIj
JrdZI29zuBHz7OpXznVmmE6ppryB02l2R5rlaPO4guyCuuu7/rW5eWb6n9JMhU3fcQbBo6ydsIK5
5yMwI/CmNSvfxtXueCfL10ZtvBlBEJ9Bb7NA4QlFJ5CwuG9bXL9jmprboW8W5WaB04yImPCg7fY1
ydNzY398/7uVq2xQHZHBBru5afW9LosWPZVvdRBPWaaMN0DEkNQsg06NEzl6JFFZTa9xkJ97sidr
t6gtgH90gLXrI/dRFNLs7aMPSuv1Ta1qzimAjdTIGAVrDrs2y/dBrlXM1KtNLueW2MkCJrQBJYDu
sMSkd1c5zV1edmiJ9m6KsX4Iu9eYaM+M0ilwrfJDNecVps/UYJRA1+5HQSs+1431tsYy5xS9pmqb
tHC13KzQ9ke1oq/Mr8Ea8yYz9zvs2lQspJWFm8lK/4yOIy/6Dzi4Z2b/KUatANEZ6Nk94JXGjkL9
tf0c9OI1vM+5gT++/93SCubSdYfWEGzqCAJsD0TPvUJF2NKLeptpOEWm2VDKGgo75OiOAsAvDuy2
3LSzeX7b0J9svDLXTLtdC7FQgH8BqZNoQIFtew3YeiZDwE6W79RVpgHm91hqnO9J2x3yjt/lyKK0
wWvW7aUv8/e5X+d3TENyslcxgqst0gsk5h8Kq/K9z9M08+4rLY5yDj7L68+mrcP1xrRueWTVlU3g
19dcOnVVxmPYgzkiDjvbhNMr4I5z0+5k5ds+uOiUNeDOQeAQC9bryNX5a9iEM0c/RbIV/mC7AajR
st4eLnkDbccFKfW3udunILYK9By2FwImBzzVA4ABTVq6iG7fNOFOQWw5WWyPGuJkx2iK4Gkm/rRO
rwQ7Z5bjKYZtgIayERRu5Ci1jnoNoQ2h4O5xtPQkb7v+kxVPvQABZzg4WYC0GhihGFTN/LcVbp1T
EiIpylZWE0BsvEXpxaMdyANAC/VK3fPcpDlZ69PslXpi0smKGr2WUH4dUqdsqldmzREM8XeWIT1Z
6hJUk3iQk5NNocloigL37VQPlz4KSaOK/BDNsD9+Auce8onHDRVVPasZaIwiLz7IcTnqP4PEZ+iB
yf/xGc4N1MnaPYb9newDpN4L+HpGE5nU66sK0GeOfopmU27bO/kReaMnYCGdcEiWsMnTN13674Br
qyiJ3QrMICVvCne2U5ARVrsfH/yMNf8dYA0EgxbLK4w8l3Vken4HiuklclV42XT221otnVPIWu41
FupcPc5CPPpIa6+6CIblbdAR5xStZiZnnpXEANli1tnL8Hdi/PTjATr3aI/vf+cOiBFBwtJggHTp
KPDpSpqu5o1ksc6L3P13Ry96stZKjU7myf7AvUnFjgC7xdsu/WT5qqW0zCxgHGwf2OgAbcZXq0/c
V3bDM37wKdpMrg7NB7qEGRkAnqPeDqToKDST58Cmd43xX7FB58b/ZOEKuGId6A4wddDAMdXgzuvQ
9vfKCJ2Z/acQs6JZHFKGc4hMuHNtHBETPl1JFWxfb3I5c/3kBGgWoObE26HDMK16hQ8/jrRMmrDT
dz9+yOdu4fh4vptB4IgrhgXwr0wquHiima+Iv26OGeWmgabyj09y7iaOJ//uJKDPyHMrN9gILFtd
qQAdR+jZQInilYd8xv6T4/vfHb9y/dFup+MyCMIm7hF9RlVOnpf8VZ6Lc2c43tn3Z/CKAm0troOE
EQhWe4W0rwMo/2LoK2Xec8/hZCeWCzoou7zFCShYvY9yG9KZM1IhJxi4S/S253CyoiFFBRgKR9bU
DkM37ufqS+977Sue1pndnpxswrrhTAQj3CDasr3Nym2xIOKREkCpSV6MNfvQmvIVtqxzj+NkVRM0
Bk+923tZ5Qedg24m0nNwNHNGqjZDearrX0kFnDnRKe6MBOBDs2zYQL6Yx4pN3j5EL0RbWa9toGeW
xinwLJg6ufY+njvvqvDnAMoY79B29FoW4NzRT1Y3mZs6nAmObpZKRjwEhcbryIRzY3O6qrludWF1
wAsXQCxWR8Yy4RwFq8I3dlg4p0iyaSpXOxccCzuEWHBgoS2eALmRvGk5nFIS5WJEC+GsseaGurqR
qg73bELd9MdHP7OiT7FiwqajylWHLIPNLgIEt0EFFU2UW968DE55iYJhtXAHBXINyPZHoD+wMzXP
t80C9/THN3EGRuWc6glW5arVpEuWEUJiHVrvp9XPvA6QvqN5Cp24ZuyuXiGGUgIE0b2Ri8o5VRrM
QajMOwmTrg14hUgHvGfZVV9+fFdnlsUpNizvKVh/BMN+dIzEK92yBNje7hUre2ZdnMK/5omgFwAq
GWUEgXSazYGwLtDAXkfW0TX+8R2cO8fJwq7CTjkMnc1ZU9sPKhxqiLm1u4EA5PbjE5wbopPFrWtL
jSE6RTNaNiLONfgsHdKI7Y+PfrzMvxMZnhIXSYVKNrBlNNPOFBcGQklqPjZvkBtw1bbx69vquds4
vv/dvp0vapVV23cbvnJ7a5foc/WX0k9+fBvnnsLJpg2IkQYFbo/FwV/EByxSPthq8KpDM5XqbYqz
zikCbAqWUHj5yrLcBdEMlKCGNWpt8SrL67kxOtm4ZRnMElVImMHVtCk0ST/w6lXUwrmDn+zUEp3g
tlXC/ybDhBoh8W/0+mo/zt83sXBafvt0DRoGc1I23Wai4G6UIOPskdtNhlFEJXSC3vSU7VPcV9VR
V4x2BXB7WN5NFYrkBMAdi9lF+uNp9PfHyD4FfSkPghBDrlApV+xZtfPPRM1/Ta794+fln4pnefPL
olJ/+mf8/Vl2ZsCeO578+acHKfDfPx9/8+/f+e0v/rR5llcfxbM6/dJvfoPj/vW8ycfx42/+SNux
Gs3t9DyYu2f0zo4vx8cVHr/5H/3wH55fjvJguuc//vRZTu14PFpRyfanv360+/LHnwjB+P3j98f/
64fHG/jjT9/+x7f//Zf/9u1fv/2fb//27c/4/5+//fkv//LtX//h23//y3/+9r/w4X/59n/xEd74
n9/+37d/O775l//6l3/53SmeP6rxjz8x7w+uH5IAFavQJ5D1gO+sn18+cf7AXNdhvktR7CPBcRdu
JQiKcYneH2w/CGiIX1LErcd6qpKAgh6v/g+e67po0QkdKOiB1u+nv93Kbx7mrw/3H1CpvIGxGtUf
fzrJdPsu+gHQ+BwwUM27jNi/K6aCOhAaJ8jUD447X9bTPRD4K5qlUSjmCtCLNfRCiB7MdeQFk8ra
aqoSJZouA6yIv7JOXpoTfrXqx4txfUjxQkQFbplPTq27CnwN0mLPJPXiQFauQo2rafubJmvVO4Gd
fLuW/EjvBvbKTlrPOSolO1YWH2ZCoG3iDXGjGysjrOIROsyDV/Ycx39Jef32AjFSXoCh9zFi9DRU
EX1OgzkvpqQBRnw3VGO7USCcuQlI3yR1F7KnZeEcQ0XX7cIgpckgThO3Ja1SKyo9pa8c6gLtb6mr
1WFLXFD3vQdgxdYJ6qtgtL2o02EYyY6I2Os1jdspv0exYYhban2qpV0lFPm+uDPFdSs9iL6gjSgc
zU3h0Qsd1iaqbN7F3oJsRWWeC8/a+5bKoX2S0p5/DRaQTa9z/g6iLE9U9xAsYfkzbcJP61BYgDaT
L5UIauAv3TmFcPzXQCsezyXIzWk+PtdEbiHtXCcIwGkU5tGCjpYjNVQRE9ncuqu6LvtlTmXLvWQI
dyD2ZYFDMwu61Vs2t+8C0RgQSAR8a+fmQYRI9vmTfcGtPK6nxaRQ9w0wjO3tZK3Q9aG2TkqbJZo6
U7Sq6muBTuBUNIwlUmMUdXOJTpCHZp2rLJ/qg5qcPAHznJMKU8WLB2Yh6QFp2Lw3VtFeTcVD3/fr
lStiPo7W9RyuLKKoq0beUC3RyPM2BpR5TU0XWumqEBeKQL5fc9Kno4HYbeNB8IALMD6Gy6Y2Dd+C
WjUOTOotSu1b6VcZMZ6OqGsy4vZOwpwclzqwL+D+wMPm4953qEhGh7OIIYqOddGIyJImNbYAeTka
J+PaVpt2Xc22qSfwF7ndfibTdmX1JfpRecQKb9h6k7MZEO5vkNOx45mBvbFHdhlxiD5oRyAF8+Cx
AAAJ0AluIKi3gxhBF7edhM6hG8ShkHc4zlWwdmGkFGadw9+jX5i1X8AiRqLArlXUUL4PISMPtR99
mWMuZnVhfRXVmjAFj5cIN+IwUzF+kUgG+L2dd0VKxSyirofogY2EQTaGbtaR/uAWYkxrY8Ytq+Pc
Kbyk0iJbcrViyXp5urD2sBRiSKCBuYEmkwHzQerPQxvr4S50Fy/lZP5qmeVe9zMIWxqZNGtwF5T9
HMkZeBblrR/FUOcgWeNPLatuBSUmLfNhSpZu3c3lejvYYGxyqipMNBF7CQmkGbYvoihgbKZ8/qBN
uEYy6OpUVmNqr1KCdSlzwTMMpoGhiLVhJg0hgeWaWsSW5fLYU3JDyzqI+7LLEw7uTLHYUzK0kICS
SxmtLiexgmLPAU2GES3bVPYMvwUNCSYTE1FTk3sOMqAYmlP4HAdpTV9uh1qCtqrT6zbkFpa8Y20U
6PkPoxj9q+H4gtjt3sz2z36RO6mvyXQtorZlJumNQ6Kxcj41qo3t2fva2SA2gfCuHwmjk4JOPYr6
fCsGriGHvPqJXux4IX61P0o7OlPfprUfblY1LcgJuypWRIbx7AcjWjjCHXzKy6DEJjD7+3pyv8qK
v7N665LDxHSyAFq7ESCSrqohFnoXMHLb+iIb1LgpWzVtxeI1keuQIRmGoIvCuXs3re0RmsrXyMv7
zwPfNnwdsfLQ4wU20l1V1lHrYZn00N+FKcX4hZOzQ1ofPZUoBWU2EhQo2c7JqPCUvDHJixI8x1XB
IwVBMsgb74kiRYZOwwpUSNXHhYWPurPmqOlYhyXYkrgQTrEl8/SQybLuIFA1TZFcBDA003iAQNcT
eIK++EI9jKYCsrVC57vsewiqFiDpQothZFFHxot2l3gJ9sbqjzP5ioiiiDnrVFR10y6gwJLO/RiP
vhXGoG6h0KJ0EkVRbe76dYBBXddouOmOsYaZCyym/mIIuzprhvnJmtwpbSxeIUuCIXBRHYuJqPeS
D/HoTCQxNQ6oYannwnkaqRdpGwg1v83rqOnLKkFm/Fp38v1ol6mweAa9s4sxMCKChq4EDB6447lB
SxBr3zHZWTHpwttas6t6oV6cu23S4/Jil9I6KrFF9Kq7aOrivQpmis1YDRHhIi3Z8qGyAZvioUm8
CqwNBmJrMHrthqj1Xqz5h0EFPPGUaqJ8/Dz4yMnwmQ9R5y0pVNTQHgENRGu0sVTFw1pDsLbluNUm
Xy+kBwFY11JxVbwrVlZGrnE4ZGc95IRX5xKdvDDi5TJGSwPFRnsNkFrYDFBSA2l046ecj7fNvAI9
n9fPZMq/dJ4as3m4dU1oQGKAVsYjR7O9BEkJWURf+zMU51iTsHA6+K3PkwE11dRfb7zRf1I5wFUV
fKt0GNCd2I9hEYUDn5OFWRjTZnzU4EYAkv5DkyOer9oPoPTNYSmHCmwxowtshxw2hYDk5uAHDPbG
v7QG54L1KIdpKJSnyyiv6rH5oGzuoma43E3am6MjuhQSr04Mzt5l4w5Y14w/SXHrju6nLpeXyJGD
zajWkWMMkDV5zKtWJxZrtssivk5T5WauA5ZrWzWJ27ngwArkmvb+sOVte4VaypPp0dRD33kDRpeP
92gj8pNKtDVeflZ+TjD/fR5ZqjqEkycS12loTPMA2nhhDIKd56AGY8PiTg/+qhPSkZvOBEAScZoa
yCxGgAmWkRU01/WIA6M5l8cuuutsvufjsl0wcRztYy9zk65pImGtNFpaYseti/O44XNTjc+LXyZC
uDKaicQGGsDksKGPiO7aeFlCFttswnrqYTvRkxS1nXUNW3wQbRU5DnCVlairOIdeZTywJxLmPxuf
XS+9/XT8BieLimpt+3EZ2u+ZUz0qsZ9xC/7SDmjZZQo/lRu0pk6xM4IOq5HrAtYDlhbH/WgALm4K
P7MCmoRkqq+LGfufc++rhWDXdJpYyfq9UGsYj5zpZDDtjtPqnq7j00LLyAd2L9Ht+nmYXB0hc/wu
34eTteOMfoK6hohnQUykuLPxJn1YwLQDGkJqQNCUX3b0KybJhzC0h6isCdB/4JU1lIKYdagxxnKK
e6agqZTnSTUtt3Sk2xyLr6Daj1e7DBNsiZ99q4ktDvCjPWPfCdUjOCiHy0qQ4VLbkEzSoXdF3Dq4
eHkZg+BRUUdsXv5SZVfCSBR1UnbeuvfK2t6rwlljh/tFogu+Z7Vc9zDO0OSRRV9kPUIgMKM3zmFc
1YNHQgstr02ApGTIo/HoCso5LYDu2BSyiDRrt2RikPzySA7FwBqGz/cebIwTiKqGBb2SW894y3Uf
2YAjHfpCwc0pfoY39NVxVLXzRC+2bjlZWaXIjGjfrxNTmCDyS1Imfr80aQ4X/DIf/fdVAGByv9Yo
fLt+HsnBXa+YNW8GOKyJmOH8lC0TGbeOLG+wVHJyxb70/bTW+ZAJoq3ML6+BIfoIzhz/YrDcHrbY
fx5BFX7hylXsw75j2xoqRdEKBzDlC4qMFo/RiUuSllR0vwaNn1m1fw8t2vkQPC1FMF8Cy3uvmPHu
+3Wp0wIsVDF20w+oohQbf9zS2nFv3LKlV/mR/ArKDrEvujIbhA/sFJbU6okDBIbaS0uJ9jIcXAOi
N+0h4The1eBz2EgoaVZ10Fy4hqSgQ+wOXE87ynE2LoAmIUXRgr3QXqJjQ8+mwyKOEDIUaNeOS+l5
O6uEG8WhZJmCT8G7ad3+mpaY3ADBD1nh63VjTU6RWcVtES7PatH+YQrX5YGoCR23vsnafmpAdyrt
g1YVPOoC79u2LLNW2nVcYku+IEV9izBijAcQ9tyOIj+AleihG8MlQklPPwxQgm/QEvcRvXEXtrYS
cAgHn+gwOpGq7E2R8+CdAapngQxn7K+23ApT5leh2bblOu81pCnTtR6c2C/LuBK5vHD6tU1tv/FA
qlSOBwIo9Uz20Lqn6QK5qa2LKCpWMEkb6GPCU2/zGGDcDw4KQQkkmx+JRKDDZ/2+OFIaemi/Bh3d
+9ohIlJe26MKBcMrdJnHppFZWaONjE8NgZx0RVNPrbvAa4NomWpsfbq7QC/++1w1F0GNrWjk2P3s
tY3boaiixu6/oqYVqa5RqYXFnNZsNnBh9a4EamEDcujiCZyKDXc0OMtAMm85WyiZmseiM1ckX/V2
RUJ1B32ltB5lC1dLqOB2RjYgVr2QkSs4u7V6RMJul39UXh5cI325RmHnTbuCEIRx4BWMbefKkmjj
15O3wP/sxrRZwvEwDLza6b6Fwi50HfrSaTLaYQdxesskvl2EsTCru8eUv6Xac3bKpXxjRq4erBJw
oxFI9i+sDzICPCwmwwgXo5xhGWGn7mp4xJlXLs4FbwsGdpi1i3xvtaPCrcobr3OrtIYA6Z0/uizW
XCpsVbq98OyuS6wJhXJnGDZz7jqpbmuR9T3CQKgsgKC4q5yHHlXJzhdt4jCFJj/B9V0rOpPA7993
IApH+2IRfnAReqxi/diExe1ArD5WXjNtq46P71UFPk4QHbyT8hrYkXEvpsGHv+SMD4g9U8iuWXvB
imuGinQM+WHr0IeqxSKEOzSH5BIN4ddimruD8Ai9Kf2LuRf2ER5S367S+Gkz+lGPDfzRo/XRXPKD
5Q3IiSy2jIeVXfY9cxPVrQ0Kk3KMPJwLKCvlgko1s9QXJC2GA12qvQ2S1d2oPBnXPVL4aMPlB7Rm
UtDRootMmvoymNomRR/5mi18JJerhY2WtY1/cN3KRe0ZuVRIvbGbdVX3k0GkBNJCBLJVfQHFBD/u
+GDtKpDPjrTlW2fgdxi/8rYuRZ74ZJ2yhqz0clrsL7W/lndQD7dj4YfVowTZ1aPTTB+hMF0gHWKb
PbzB7Tia/F7My2e4zN1di2xcpn1Hhik0YnYOE35iCOWXtamay1komTogNonGZmZ76g5TaqTXpz3I
JyMwQGQTsxBVoBvvM0Pfel8sYtO6ub9pC8tkRQkTAH4DwDbsGp5F0LkpJHqHrK6q+lrnCi55p3Y+
s8Ib45UHU47wFIbWfbTKegZrBkusAVL0ejbBR6+C6w2E9Q14nvkx61Bnx2OlhQqqhCwOvQYdJ4VD
44m0H6v6Srvyilg+2QuIwSdrxWvIxgx7JLCnFLSmTpyXx/CYLc0Wh/XigfruJsBummo+Tqmu9N1I
Ee4o17IOphCfj7iZmtXztUnQeMsPvKTjHkEuJI+R5pnAU3QPDXS9YxhyGBlNg4+5IeIGRHwy44I3
W1NoWKqpjLkJXGBYuj5rSdPHhGILpFbjwD4GYYqa5rIF8/0dAHH+I6/cDsTcOWIJ0103PfP2Ux+W
h9X9KItVZtI0dVrOAboBaB3Gjg3/apidrbUQsu1aOtzA27JjhD3NkS5hiGlrW5GEm3LgBVliQhCv
w1zAFRlb/7qnULUoWYHtVLLb0ocWjhYrBH0IH7clGICiYHLzmFHoiY6wgBf9UWh0KnuW2NhhNp7v
fEJcPuBJl14WjEuTdWhUQ8bj6PfnMfq9hqRqpgcFTug+Lmb2s0EOMQvD9bHyCDiRnHG8aBuwgXZs
Xg6jv2ArRkPdI3K8215iiqjJLa6LEgnCCn565o59Fc/Sbd6P/fplmEURORbsEnFDfWOmVt9U61Rc
6Brw/2pXrMa+8/tp3DZs4LFh04xExKTT0A/CG4jD3OVgA0vtZa5SACjLuIMafBSiI2gzwwPkrL5Z
lw/LSB4JCKiT0uk+gSqVX/prZHWIo3MLfF5BuGT10tZXaJIRGausHveApudosUFDb0R/7RdGRe7k
rRnP9ZI52tqAo4Efetfmh5d/SWpuR9CgbIt8FZeQrZSxcQNsDwHNEX6Ga6YHLaDuVlQXs58n7nEN
jEyry/ZdH3DwAFdNUgas3a2qdwEWqW0obCLjyWyxz92wvWmNCTPWDbhHTHLs5NVuqtbuMpQ6k8u7
xekPw2T09apKhfQBGTIQVhyj+dDaWxrWvJojuGvrGhykcO3YZQ5ybo5JmRuECBJ5gTRo4cQ2FfYF
MSKPAh7IVLLyU1dofqiQy3CtsI5D1vL3s0X24CL1vvDGbAi8E3Q8lLs5yI+ovoBc9hYix2B8kHC7
F5B/pF5vhoSYQCVjM/I44BUIOnLLuYF8/K0JguoA2giFKZy08LyguYTxbxnIpRYvvO7Z2EXQRZc7
ZmqkQwhddsE4hSCWg2tMNWxT5/fDnV3U0WzK8oHODwVW/42nwvrWqNBEeqjrR6tDemt1vwQ0UOni
hkMEZilxG6wlQk1mO0kVQnMX5Zj+ySx7WRd6P9tlsJEdvaPY8x5KY7bTNINZuUKIAiUk55rZYdx0
xIfCkmL3k3a30CwvDz7o8VDiNu7NXKHYMFs6CmhtZZ0mVgwBJZ1BGXyKiAkRs63wrkITunft/LhY
Y3kAgcajh1j50UITWMSdVe88RyQW3stG1NsQtfe3c+l8QVDdRNZwLPOhS1zR/F3regfB6YLsmy6y
oCNrPM92cdFyhyZI9GxGiMjFslqmTb+G1iZUh9Ye3QdpM2QRVJvvmwatGo3jlxeQYqgugAyoMHnK
zOeKvhsQBc6QN/CbKd9BmGm9bnu6XtNiBm5kYRfo94uCZplv8pCOYDuqEFnrubmYF9pcLGV/bVdh
u5cTXa5WFYxbFNbvOHc3ZeM7qdO0iMrbZc5AfEoS51gYMXPuQOy8zhOkarwM5CVT1NVm3M1V+RS2
jCcNIlrMDvQpWGayrs2CArpuJ/cWnu0TJeoABAJc0DxXGfHym6lAYIvDF1g2JeieFLF2w2rDcVdz
edlayZHYqlw+jqAw3djBCM2afhHwOjwvWXqlICin6f6oQrlhjvVR5ytPrJnpG2vWI5QoeX0hG3VD
JopZCUG96y4Y94hSi+uV6M9lMzUX8B7NLTb69pYgzzT3NyAz+dkDEwsyNxQ5/NbeQIMh37Wl/X7W
8BEaIN0RGOJZujRk206inFRaAhXeFpkqKmcvm+A0INMrElWjCz4idEhbpIH33vFXvRDlxqormiAu
uz3WGxO69kiTcCCIEPSWtUQBxLKrVKLuh2eEVjgHkEF/nfbkYgb71w75rjrxA9e5Mwsa5CqkR0KY
JVd+0SNAgAhap00xONeW5+YXoBL4qBDdbUYWgExLz0M6TzpPVAX4RDDZww1aBT9KtsgtMIrThsFp
TOeBP+njRgHiMBnBA82vSnaf+5dTUIb7mU1JWHrr5cvLMf+T1R3r921Ab4veDndLr+tdOLq7Bbm/
Jupp0O1fXmbV9Puw0A60qem8QYniRk1m/mrDF0HppPo8Qi0tQtVZ33tO0WcDOvIvyh4kkz12K7hs
/nyflxZBdYNXnxmGYegr/RX09jeQm5Pv7YF4KGU5443WeYPcQ73uykXrq6WFLJ3vUf8JcmCfVlPh
nKjlBD5Dvgf51QmVkEe28jZlIDi8XInd72VeIwM2juMtMA5j3CEV86EyNajJcMXKKzcI2uhHooMy
poue7mZehRk2q/piqQp6MJWhKWEoRNG2HKOWUvVlQPHu5eeumz8ipih/DsBkmMDpnq+FS/1t4xQB
dJHNdP3ywctXirJ8ml7OuSIRPLrjF2S5VTT2w/pgkLRKA9pRBNw4sRsA80ux3O9eLuvlAllZb15G
yajiAsl2/QGM3iN4FOl4+3KLgLz0+5fbLqVu01VL8lhUNUdaXNFnMFO9XPFx3MLjABo0rSQMLaBX
aMM1u6YWYuvZ/XjzMvjcN/L98bm2/AmhvIf8erEcfnlBGusAAwO+YIT8y2E5vvhm+SI6ONMlukon
MI/g2y8f/PqTl38FPc1TudDhl6+8HOCXY718+9cDvnx7xm6xmuDi1yO9/Ou7c7x8zaWLH3mr4kje
Hi/r5Jy/fF2uFlIQg3//68Gq4528fPn0dmo/2OaTr3Z/96qON/zLL5DHrJMG8EoUif42FF1YH6/h
34/9cggOqa69Y3XpyfsvZ//+fl5+1pAPbhu2m9PL+u7bLshB066nyP399sl8951f73Sso7rhPVyO
4/j8+v7J1fgg0IT5Zgoc4n+7ne8u7tffKW+Ek0Kad7++9fKv0+c5CrEm/6mmXkNbq4CLbOZyz/1a
XPUow8H4p8KX1QPVd+B6l4lCfXzLB2RFRkvXKCnhz3K14sEseqvVV6l8OMhImEeD3bIDQ+QdCcfu
rxsAWvZFiSSrnMPXSP9eUKC/KeezICCeB8xBQFngH6EZ34O8IHcbdhCmk0lQ1y7sEmQ+YMciK2S3
LoWHupoiyMoJ3AezeMdpKdCTHKi7Yix43MwjuBvJ/6fu3JLjxtEvvyJ2ACABEq9MZjIvusuSJb8w
JFsmeCd4Jzbx38DsY2JiNjFLmpPummqZ5VTO6G2ioyuqq8uZSRIAge8753f0LcDd5xghC9EkhBD4
YQ7nAvoOyA2kXIjoCiYLXkUS+GY7VyuwPIYtFVl0Q3NzrQd6Z3HvK3HsQ5026sLm2R1KMee4wb9D
GP/6DbgnkjO8niAN+f3maKAzc4F+aAAUo1N3xUGLyidWgupRk7wikJDuaJFyPNsyO2MK+tNXIxeN
c4ghHOToHmVz78R3fQNazVhQfLUu1Grucby0Ub8KZ/jvsG4chr7CSa/ub12pkzOOtgWi8XjdkoCf
4XKKy4bOciE8a7RVo2jJ6kANqyGd9TNUdNgyok4ijhgSitRcH/1wdO7wE7ElicYLuDb6tYxZ4Lbn
8Gr/FOjg5wgGw7vnSZTCl4/BNbadjfNQByN4gFuobq449nQ7CYQG0hurMPe6MC5ttCUHLAYdGUtf
tqhs1Z45o3/551ORwIpAJkQo9RzIX35/KkOUZSPnvA3ylqKnhgaJXxeNvjLK2ZQiy3amc9wA2sYH
7B3PYZ1+V+r9eiqOZwvm4T9A8yyTZypXDrPrMTTXndnazI39OoqW7GSM3ehYVP0Z2f7v+tJfXycw
Blwk5XDKMBR/v1Ygmb26JKoPKkSN+/FYtZuU1997Rh7ZMF8AG6rP2Jl+icZ/X4ww2jx8qZRH2O3S
E6SGEcvnNPQBAm/nrWEeXzUKPZDULq8jFINQwMzuBoFe2Rizi8rWq6qsWFhYFko+OK0xSw5nXBK/
8M2L3+R5SFgkHp44ftRiLuSVsmuDRSaQLnfDrrfaw6gZ/lKg2azL1NsipyrMeIxFSme3wpvsXea1
jzCcJXfFXKGpjRXzph7TGh1vtEi93CIHqHQzv7cUNrmpQzZ57TXb4S6F9rnyR7xz1/Cj9Wi7nkvt
+uVq++1yBKEQunkcOWqYTkvXW8M4oiJ01wQ1UCir0c22mRLZ3u5R0S65Z0MEN70UbLK/KmW+yfrZ
KoskRF6AQqVSbJE/7JNIsMccVVI/ocWLp5Np07lgIjs9SkyCsUvLgOsN6IHrDyNvdhC5PUpIurcs
J60fVz2yqiwYpgYwddaqMsiMhW9+3WTVOU3ocYguLhYDl9kCgjrk1MmFxhibP5iCAXoNNKRTfh2X
gIqpotqY0gKzEUCzb9Px74zu1rzIzOG14Umzn5h5LPSk7qcyQfcGefP7ucSK5+XeFxtNDFTV9038
xCZNQ4m6LHCG8ZaA1hFrle9Yxb5YM+mvoLOoN3mBDngi0fYWoxMqKuINjVXk02SWK9W26UaVY49S
lUChrx7VhrvQEUEBnz7QZv5hknbvolb8hJTgqyJHH/idrPMvLeR77ePvfiPMcUFsIoUtbMk4J8sg
EV6XiSmyuAvM3A6benLn9a+rQYs7W1MHeehA5uMMJqf4zLz65W5dPBu82fCqcRA/fPzr78uLk3ex
44qmQxshrTbprN64Idc2CkqHOrIux3JQ686LBdTnHWQ4M4KviwzJzqqF5i920XbpeC5Dq46mYKiF
s66Eaw4AmFN09yZzFSusI4xBUFUV3rYQWm002ubQe4irmY4Pgkejn2r0dcD9G9ZlVbcrOKGcHQ6d
OzRrsgNO4thaelOxKZGvFnRMO2cG6D9WdBynGcVLFrsvPIMlqWN2nUQPueyCDDmxAukzW0Nx4zPV
qGCQZXnuaR/H++/3HLpSTsXxvY6j2pLhF+V5NWURFhY529d1Yu3kZNzbuLf62xJAm5X6Vf9Jkmyf
evCAF2XZrwe7hUCKQn1ky3bNVZ9tkYn5mJAO8gODk79N9aUbVF1eXeLYW1/qEkFfVY92ecTtEHuV
p7Krok0bp86aj8JemYhb+9mk0KR443FZjS/HHqtPrforQBjWSkhyOybTLoqc7NGunIvG6eiqgDf9
emTirkPS3W6gOLiNBtFuWDLNQzEhbpK3UvuIAYEOtEguOlElz0gLwsru+BYt4h1qeDWcGFyHzhxf
aTe3kOvN0m1rSP3sDmwlVTzf0Gm8SIa6vHdIAwWKqkI7w991tOTriD24YhoDsOb7e7zKNCqZZLgX
Tpaj6xj1F2iNQs3ixMVO2dAmRrK5xXK87qDHOhgXXebYg87y40nMjnv0xWN1HGqjSG5TvDWXsxht
MMuMqhsDVJktGIxQOh4mduw+w7KbIbFsQ7x478L3EuaUN34DvdaqH3TQGvTtURjsoF1zvRXgHb1v
uagcR1kFyix31Hd72qclStxlp4abcRpkeObH/3MJchyorh3hYFOFXcbx4t5tdNEU8WhCkzGYlXGu
a7Bk6iK96zqHXNA+dn2LeA1EdO0PiyLQjw8uhRbl1a6P3GZsC+GbN0CcdTreo6i9juua7vIiFqu4
5hyGDJ3tGihLt6n6Uc6eddF6owVxcE9Qgc2bNRDBDGLWvj0zs9kfppojkCxJbGyfsMwtLiufOi1w
LILcUKfXVHvNhSd8nRE0fJn7Y/Io8Vluoy6dNA+xMhe5m71VRUSuG7fYufBMYDRnw8pyhFlZIzSU
Sb/2tNSXySC/yR7HU5XZr5qpcvXrgfxlOvjrnbBwNyz+5/+N2eEy+d5UbfWzW7odfjNI/H9kiaBH
zNkHloj/Bt/D/8R//8f/+u8wPPzXe6vDrz/6b6sDpfJfzKVYXPEyxdA9Mkf+bXWQ8l8CJ1mXuJD4
C/cXQPUvq4MLewTQLIQwz4Ounh7PY39ZHci/sFNj4DILwijDH8b8+H/wOvy+IbIY7BLwUtDly7bA
Hq6QNm9Dqe1bUxvoaQvsyfiZQ+vvR4a/P/4fDA68KQ0S57pwEplfUbT3bbKn8gsh6ORGxZljwvGQ
9Z/l7j/fclxJ3q0UFRxoTpwMXWgSjl6ku1G5vHn3TP8a+6f3Q//56OOFvfvorGtKZxz7LmzZl6in
6zZ7y3soJSYs2lekP7cLP/EYliwOF6+dVgndhQL3KCo0JBIGFLlzBMLftxX/uYrj1767Cqm0nSob
Hx/BMAlJzConl3LsfLt6+fg2nfr9i+OvRKnLcYqqw7ZXBxYMJ9h640v64OOPP/X7j2vqu98/KyeC
xhpvKTmk06at7dSnjhdvEpnoletm1pnT/NH09MeRtFicB4PmSC2bNoRWawf9nNUE5Y/yOVsn68l3
gtyfVv1F9L3HmUEgNsj3NkUAHpbvBmL98aWeupML3yC6FQ5LmrYNtXK+wi/67FbAtMFT8fHHn7qT
i821kkmJ7rVuQ+50DULWYhzMehO0E33qs/7MpDnxJf84rY99PkMf0YZEDnjdQgZ+lBixRy/KPncZ
S4BHG6t4HIa+DQdF1nAFhK2It2NJoN4+5x/kx1vyh1VlmRdlFUBElBVuVd1Z6Ms2cxxvuUk9CLwm
N4K2iLKfmUqda9pqbBW1yYOBwoQk6Gj27Tyg5lzSmD/BaupB1db3qxF2WdDPCrJP2yJGazWp3ZcZ
3op72VVkY00ifSBt1aGND48Jz3QwUTnsjN1ZQcxtvml0locJRJP7pPVimDSsnO36dtChgaRq7fGp
22U9SCwTEk8hWi35baKa4Tq2pdrH4zT9SHKIYn0UakGOTNFu/mJBzHNhR2162U5wEPkaTqzHDnr2
G9D7ysdPjbpfe6J381e3nJUG4IqQcQATPG/VjQ9pBTFWe6ZAeWLe/toIv/uC3p7dzEUwQtjTqlnR
Fur+bC7O1L1+r/H9vXoujW2m7iNoQcs2tG3xQybqTZXmsmqSN2yjX4a2fYiOhjxZP3zuZh1n1btr
IUM2N3LAGtTFfKWmt6l7s51bWGL8z33+ceV59/lVzktEE2GFaaJXi0O7hf4ogTtHnIMRnnoYx3/+
7gvagiLUJMLkrKV3J5Lysk/Tz62ObLF8wcmEisOAF4Hp7ZVAcU/SLZBYwafuzJJLokzplRA1taFH
47ULcQ/ear6rI7+1ijMXcOLeLMkkU4tw835IsTTqSCOlOEo2FvqgZ6bBokfy91BdJlyBWFH3OXTd
oQ2RA7yGgm+w64yC3kWXHmfpajVIaAIFeqoHOjQ2fKSte+dILc68QY+D6A+L5q8osHfPPptFM6VR
1Yaq4JcKgmtIxNemkp/bZyzRJUk/IsG4wPMvOAoHpvraqOg7UeQMJv7U01mM3LSFdM7N5zaMRQWl
Qe6jvPnvUxQON382FZ/YCS/BJZ5LjTkKtUInVavIXXnG545csbYNjDuemdqnfv9i+1IAYUp5hnV2
GiD3ERdNeubGnHij/xpv7x4rUq8htj5+sEAmfJc9F9MUxqmFGs+ZcXPq9iwmdj3ZTjHbRRtahl6U
vNtVQ3w3Getbn5cXDqS8H8/wEzdoyShBCRzeKI3hCTErHExx8wWygXNtqRNjf4koobGFtzXUTWHW
ikvIze+nBtLoCqbBj3/8iYewzKbKY81SB1E8oY71BepMh6hRKSwv8/XYZPcff8epa1i8fPIqBWRD
4kUaVa+wm/lmesbJ4czwPHUBxy99N4qgaa3HCjndIWKA1mnMwkSVNzP2STL7TKQhzrPLPlw9lAjA
gyw3xIZGkGEFAP2Zu3/qzizPIF7KtAsJdIjQ6JVDD3jWfg9Ry8f3/dTAXMxc9BZzGw4GvJSh7AWQ
rgxFK358/NmLcuDfbwWyOFPEWd9Ih+Knd2NWwH3M5zkYAEdbd4o3sHUzdWu3ef4a5S26Pk1Btl2K
8CJLEqgijRnuPaCEXmZviEEca2EmHWKxN7GI4XrzCrhF6HAwDhpvLU/hX5LpOSbzqQGzWBXmRGWd
gEc0bNH4wq5inZLyZZjh8WBd96ml7R+4k74ZGxbNpgvL+aslXhQ165HA3d55ZwbOny/iH6QTOOaY
cT1o+ixoLLPmSsRNkM3p2kvnM++WPw/Nf6BOygl6qNTGJURj4h2L6nTfiVLeTWhi/Px4DP15fKIz
9PvUndDcpRFykkNUe+HJ5Y6WL5BaF8HHH3/qHh2v7N3KUEovdyhMqOEI0waF5QrQzRoFijLNNh9/
w6kLOP7zd9/QirGh+ZR2ocva+6LmAcrzZz761I9frAxNOleZMihyCesYGnklwEowFJNjdj75gJer
Q0/R1o5jDKGW+jBiBXiz+BTG5Y/vzZ9fvmD4/H5vvLIqRzDUulA3r3Sc/Ll7tiFVzaOn0f3y8Vec
GqKLmdzmTtEOdY062kQCtLDXRVrdGEfff/zxx0rfP7edZBlwZaC8sVsQACAeG+evR7jdNmoy+UjQ
h9/WHRRTHYnoRSyr4Ux27omHvuyYpWxIBq+KsNOO1StAlkeHPqAFWUwgBqXn3pgnnox3/OfvRi3t
FQzYrgD1oqFwVPc+Fy+ilkEKZEY7nbmUE1NjmYEVydgzM5PYV7AGHfiu/CYbKGU+fjKn7tNiZqOP
nBe6w31KqsfBeRzaaDv130zcnJkapz5/Ma+nCr1knuPzLWU6uA5gpm/a6yhPdpqOn9qcoiP7+1PQ
ODc5EQSlYdk9MbyeZxjLe3LTmp9ooZ25jlMPYTHFRR5HXU3wHSjC1z5P+lflkvDjZ3Bi8nmL+W2b
0RLj8fen1TV6qGDDzStJnj7+8FNDdDGzoVIQhSOxNiGzd1e3CDmnjx66dglHq81++NSXLGOv8nSg
YpQoYHMXvqiyDr3CvDZTAybBUL6MBm73j7/oxK1aRmApO5uyKmdtOENm7iEftInygLnumY8/8ZSX
GVhuV06mJWi3pBW/cOS4q1h0ZpCe+uXHCfJuqUA5VM1AO2KTZ0FFMhcB8pPX6JoGH9+YE6UF9Jt+
/3xrkAN8SgRnY4gtnoYh10GaN26QW5rdOzFQEI2ZJ19NqYQUM233RYrHY5NIn5khfy7DEXcx02Gh
hMu0xKOB6dR5ccHGiNemCJ0qsCC7G898y6kntJjriLOtLfAAutBxK2+PSEwZ9HD+nbmLpx7SYpZD
5dDnlsLzn2CrLVLxMyute+32dx8/pFM/fjHRJZsiaJQNqvsxuxpxaA90PYszv/3ERHcXEz0pRj5L
geKIlwJ9az/hveFX0AVI1vseqBAfX8KJ9XwZlkXHnsm59nTYwTi4FjhKr/PCdbbdaHU/dDxYZ65m
IWn9P4eif8DdzAhVTWoSHSqudxWEjMyat3Imhzm24OPj8GblX11QIQt0e4YMFIK+eZL64ePLtE88
qmOP+f10zZwxN0fAZUi6TJttxbLU9kkDbZOsZAz4glM5CPctYn5pOzXk3SUzMLnyejhAf+o95R7P
njNieT+jeS5WgESzm14V5LrQcwFkFun2GMo4ShY5totQcvm9M3wbHFvv4MS1fs5pY6V+kgJNhBiA
6dGRHnhAYiCbAXCWx5ghPM8bpXmsISUICYx853IAT+zVlglfJaR0RqlJh2gM4xdUzQOyyvdRNW3L
Obsx43RZq+pzh7ulVLXmhaVh9WvCBBrFNRPWT6h8buER+9m18RnI+Il5IY5P+N3CG7HOzLpTTThx
0Bh0jdXI4ZDDFzmDKpKgPUiBhPl42CxogP8ZtYvlSWLcOF4CsYgVv6aMwY/N967N/Jg4e4WzPQPg
YMajK9oxmAbjK+mCg4eCBagjVs43LahO0mnPTKITy9nSI2CjL1vWIP2GsdcAg2B3WVBa8LiOLD/7
3jl1exdrGtIFlOpzWoZF0VnrZMrpdpYM3AJwI29Ax0g2Ux8367ax4EpLcyB/PGK2Qw2qUUOAWQPA
gIcZzIigSXnsK/wbWSBH4YZnnsjxzv/h6CEWy6JymtouwAEIE5OKENIc90c0jc2jENAfRqVKtxWZ
avCQEUsGNETa7PLJTkNRQSwOehg8cHZqn4sPO7F68uO7891YNE7jxVw0Y2g5iOOt9Np2CYpVAAuy
lzPXe3xV/eF6lwllCbER+GSaPER84ShWtZNMlQ+LRfQ9xR7z2pKtBTAMJfSHhTuD8ySlkS/t2S63
kM33QAu0zZmDy4mhsVRJKtJYALt6FM2G6noe6bZMy91YqwtR0C8llryPL/nU1yx2VlEzRkLUhqHy
59qoXVrFZWp19fXode4KV0oIlNwdW3/u245z7d0jLMDtbGfEwIVpbU+XvW2pq2EawbSAevOI2hqO
qWfudKa3eeI1tEw94xKAlqLyWIh83BZa5QJA9fpc2uhCvv/3asUXq1WTd1FtkRRiz0q6WwVJwLaP
raKEvNamK8ci8bZH8eFea5GEk83KvbJ6EGLG0VrnURmtGUzcR3ILQG0f390TL5+lqLCDZLicwRIA
sQLNw/iCMOtn1MLfPo8gC+VPaMp97osWy5bdIslylLmNTlx6Jap7G+g2yCYDATgqTFQk4GAZffxV
p8bnYgXiFGFrsovtcMxKZDfwdVHxDcW5xZPd1VR9brIto9BaRODkthIsjMDpgB9sslbEwPU0dekz
mFGvI+0+E67kYVE4Prx3U8Bmhjd567DQqWvlJ5LEfud9Jvbo+OHHu/juw0EJgZq+Uyy0dZrc5cgS
P8ATxD55lxZrhfJo21kFWhtuAhyEgVTpRoEkvxM6krfDpN0He2rLr5968Et5LwpOuhiQ/Id+NVj+
qNfVkDm7sw0EDBfDFpEhzRj0PbLfPv6+E/IoctQwvr93+UypJct6DJ24e45ZfQdnry/sL0dlvBhy
WHXLa3ucd24NGjLIT/XgrEzSb5gb/8RkWNnMWlcEJAttrxNCMO1c7EazVV9wLGp5CGf0mY2ffRz8
f3hNOYulJ/fgSEwJH0LHw33w06bWwD5WMNP3XQTWpG1VB0gJAiP7oEQ4zwiSqq9KDRmRtoanyul+
dIktYr8A2si3IeQOEGyRrkgB0iGYW6neYO/RbiNsfQLY5rIACNFoHVmigLqbpUAT1fqxs6YISbCG
X9t1msTgQOIRnXkav1Ib/nSJxzf0u5E8tnNhFCBXISG2BWU2m7HFlSnovxPyh5IVVO/eJe+d8R4Y
w3JYKxx5vvPGMefK0icWHme5xnER54JWeThQToJ0bCuYliUguQC+/TAliFlEGphrPx59J/Y2S6lq
BD6HNsAMhqqb9gn06dgWAhrk7pyuPONBOXVLl3rV1EmSCR6/DjUmWDmHFiylepOkjbdqizYgAOOv
+gRUAZLNN4XV//j4yk68lJZhcoDpOPC7kD4sELIUyCqpdpaZAWociBUiWYFc9STO74i2zjkEjhP2
D0NnmTAHsBMps0j1YRbzF9ud3SeQ5M4V606cCpZiVstqbfAGrC6sE5Ama+3WDdB+hFzFZaLvPr5l
JwaDvdgl5WNVTpkV/epHNZcdzs2XCa9iArkOAIW8mEBu/Nw3Lda8WIOSUUmrxCAnUEzW+lZMats4
ErHXuTqzkp+6ZYvVqrR4IkQ5oHjtCgnENZHBDIG/j2THT04fe7FaVClBd1DhrNbjGBTac4v0SMXT
Z47Kyh2PZ3pmN3KqULhUf7YUeZFtDzV2gwBABqLHOkdHft0hJetQF8oCFLxIN9j3bXFo3nv1V2XA
kfr4YVH+a6r+aWgvFiXXGoE7hIw6hDZTv8WdMNcAGKNAXCV03ijE1OxqNlcPvZnzbYyTw17SdN7D
HEQAhMljeDHbBJF/Yzd+lTMGMBNrwMfvQSsBlDsH//17BkJcXcYwkSnLB/THh1XrcLRkt1kftsDM
2nJLQfcxE3Q+YBTCAg2qer52ISdmeX2L19K2adpLL/IeBf4dQOYDSM7ARq5L4M7ifRpzoOVRBaLy
xk1g8K65n3fqTdg41tV1BMZqverszG/aErXeaVPX0yqZzL6mSeiq8hJvJd/qn9IJ+lvgpPyUAnJU
sV0cWTDN8mdV4QDNc/SU2gf4/ANTuz+KnlyUGRQrcNn5BACuEYpAy0n9KQKobCZvqXiwqhhoF4Dz
ZxrIfNjmRy3nsZyZF2ve3eVmBgm7pZ0PMCIgH9WBGfPFGxEAadg19P8IYtvn0Wth0xvJx2enrb9P
1fWANyMpm4DmN2P+04l+JDC7piID9wrH554CFkUbSMrHwAGiCUxPvEedbRM3F7Hbv4Gx4MOXvjIW
kqYAOYfZh8FhxcD5kl/a0kWNRAdFdpslT9YQAZ18nSMUPKucsDUZCNVf7Mj4cQOlTg2/JX1OIPyr
AXlHHh0IhyVI/XjDJ6UIlMt3kGj4ETY9Hmg9cf42ljqYs9uCxLfocW10D8A7oLt9HwUN3IheU6wn
98Zz2B5Jbrvjodzqp1ebkrAi7S6yp10KAxAEbH4Tg8T9VM3DGpT2kJWpX0yg4MnXvvwRwVKnS3MH
MhyiC6KVQvG1faPaRlHw0LFkX4/XkYSOqYepcU77TQcfcfcoWHHgQBIz8y1nGainb8X4rUgjjMlr
lXTFykmsoIgBjwRkDduES0BiUDza2XQCvtnpgVou8pXbYaHrb8FHA+X6DcWuVRfxCyAYhrCzwZPC
kBUEAyUWWy8CObiKvjj9XUnS2wjrPgoD+ApQl5WztSQY5+50A+DbrUmm60ZWF9qLVqgTCPBhUa2y
unTDSRUMrd5Z8rXC/zk5w4Uzqhvp/ezc1ucjCxWzAk9QDOocyngAhGoKoT6qOkkSWMjYQTLxSuO0
HieblgF/0qN6KuS8Nzx6hu4Z1Qqgxa2W+YP31mDXN3igbXik/0Ih5wH2KIibEntCHvuO9cPU3ga7
v7UBjXGs77TLV1KTLYILHBRVUG6qeXqgZMaeFuyuSIVKIqPIBn6yB2cNzNFYfelcavk2MP4lcOFx
Vb2hiOVb87fe9a5JfVtlwBiV2L/P17Vrgn40wH/Xh8kDtARKsgj03F7tqhmDFQBLMNmxoD53k3NR
ViDJ2f027xKQb+CJgN9cF18bu7mejHmm4wUFkHaAGG2+Efqqy7LVBOtY0z2VMn9B6OIBxJE1xOF7
l6X7tAEtevA2peEguNN1w9wgZu0KWWh7LvgrrbGF1CgrNVcuf81lurY4ZOrDq5qLTWXZmwTcZRv4
fwkcp6vGWwbyOviqgc4UAA247QN8ni7/bpBBAKJd4xPUUGAfhabQ7+wHJDCvSI3Jw19F8mNizwqQ
ZkdUgajxh3XEVxGeqMkmtEen6JZbboxMK72J4Bx1dbUZ5PMwDCvipV+H+LIxULWDOJ95QLlFvgPX
LAaB2CrGt4TlQUb0lldPsBgewA0OefGcs3JFafPWGzCB5mQ/eqirRgVddV607+YnrfswV2HXVYd4
uiZm+NLoy7KxgAC8tMbo20DQf0ZcW8XZvnQlGILlJQGbG2kQK8fBKjcj3gEHnXJE1mgB+P0RvgW+
no1DW9K11/CGr019JT2cl5znqch98L/8yHmr49kn2Ida1Y8pv2nrKaBu+RhnTw44ewKgUulxnP1B
qMyVrzAe5qQ+iK7fK2JvBhcY/xLMcZ6vYaX2GtwG76VKy8c6Z5eTC7p8PF7MGo9Eu92+hm0w7xGu
AZ5R1TPfbkiApSHUWCoAGb+OdPNCy2zDFEZ33414SUyXVo5lgnkHMWa7CDUdO3ORXYFoOwVIuTuJ
bVyDSyyjb3P6pWjFiiRipWKzqfW0UhzHPrdD0Iqzg+MAkLk+hP5wBTDr8QwN6OcEysNXMsYwzlZB
z6qbAfQruB/WYDDD67D2Ilgd6EXR4+HoPF1pm4W5fmH9S5HDRT9nK50hMhOQCJzfNjVJsMBdxgW+
GhiuTOFsSL6wGoBEH640+KOgLmm+JrJPQHYl5XgAccOBZYKnqPM1aRcdXGjEPD+vquiqdgp2VQPi
BiAKwS0kA+c4d6vijYwDuWftVAQRK+u7jFTxJm9wBdBrpmbVm6k9oE7cX0xWC+osYkqBA1Jxetmr
me4yK4MRjEpABzIc3qpgbJnaJ1QA5j67cT6snDmJwUfjDQIU2kFC0k1BEu09N5BllmzRCHYnAM0b
52eapHKXdwzRJxLlNe6TNBkRyyGo2IH28hiD0XDRKATUwDEPsxHyAKovaipf+sTapppciKnYIQIn
PwCG3ZhVaxA7NIO0BupgSsIBe6R1DFn+Gr5yAtg/Xu/19DCDr4bXJ/jkddzsdG6/Dih7H4SN51Ax
rEwVqCxAma5RD/sJvdmV04BZTqutcdtD1VKI75N2M1hV9ZDG5GLgxbpBgxu6RXGBjs64NmXyFEc5
TuhtNnaXxDGbDsEpVwjevWazrpGb4pCr1KT3wDHYPiwuAPj1mwzY+UPlDs2Ka+bB68s62MigJk9t
8gxx47rKdR+QvLvNpFeAiSeOaT7FA589EWTpOB4yT1zmMgFi7BgtkcvhYVTqa9JIsitpaa2O4OfC
E5GPLjJmV5LdmXr4ShkFQKC77z3nAnifnV251gYK26cEdMzJVC7eniJbdSm6jXqaBPxSGk0ehMXQ
tOlX+HX4wDq9G1kbZF2HpEjnxq3KK53JbWJbQd2Tr4Muk9WMTTWFdmRFvfkgzfy1pGjLJMp76txB
7pQi97CngwkIEOSEMaNB9NWUwzKdbkDuPngtP5QG2M68KQ+6JblP9fwt6aYpgINwrzpAXVUa7dsS
2X9WzHwUeB4iI+MVsod+wGMUIXGik1inEDbkl0MFJdxAJo6NbZNuXFM536tkNitwBJKtKgc3QYUv
Vhk48lGG12PnpcJn4BSjzh2ZCZkdqa3UmoP6WmzQPGflXd/mLpJiPAeHo5ZCqWZVdr0hAtk1vq3a
+Yu04/JrbmRTH2g0zCLs56mI8Ked9M21qzr3c1mVm1xa9JZ4s30A5K+fgetuGo19txmB9sX26tWN
7Axa+irVK4HIcY1pC8hMYOeWt0mzglx4dY4zuUxT91KMdnfpUYONaesx+NQhtBkYB5wXH7DCfMns
jRt5Y70dGzO+UHYsO4Oh1M1+0YwiYJ6GRT/LzANUFQIpA+OIaKvUGBm2TVsnSB5qSbKRCmEQ1IG9
crST7pCxSKD1liBCAMssSL8HmO/yGrAOC6gIgbs2fHeyMVWhZzkQS4Amm21yz9A1WHzmguuc4C3K
O8QvF0oDfktjNBj4MKUYhih14N8VCPPMxgJ0+0khBC1Ptp7q+7vRAkDdd0dRi72DHBvsaCQkzD4D
jEtjucwRSCgd7FFrKUC9lVaL13umo2rnFLKu9r0NuPBumOC4WNmz0hGWalVXyL2dTBm6aVt2yCgi
b25Oqvsayw8HnKJLE2Qm4QwHZYmVx76JeVoEJU7OyRaEz0kFZcrda5yfj6Fn2MFgo1HY+gLgeDBt
gIlu/GqOEcExoNuPhK8MJ1OkG2jrMS5rdoWEBn07gAD90vUaEqbZgpS5paS449w2el8USOTwAUfC
Lc9Bgr4REUWmAMZzKHFGO4CgDDoGGIZkP7gOknoo7cGARH94a/MmffAAcr+u6qFdx8U83dV4EJNf
O850C80okhwFSPrXVQVULe8VDTsBQgRwPO3W6yi2P3y2r5zW1Zfwh+ZBOU3DfdJQtRodAy5GjIPL
iuBNvimqpAkR3NDs0T0FeVUwSHaJRvyb5zXibUxpeleWtnuFvMPidbKKYg00LQ5hORPlih23k/bg
NCqUNai14DPAwlmyrt38b87OY8dxpOu2T0SAnsEpKa9UelOVE6Jck0EyGPTu6e9SDS76T3RWAd+0
UZ2SaCJOnLP3XgHzmL1KUo9VXy63iee25zVzCGgVbb1rzSBEHEdSx8w2kJ1Dav/AazRJykFR30zE
IvmkLLeEcotckLFbVRYYAXJlTpqczCdyLJObFPwxQZR+ee5kOj0DQU527bVM9cyCPFljMqt/qG/K
zaC67yT4kDc29fez0HBTOiRnnjEM58V3TlC5WSj6B7hoaUTmPYgyJ4GfsgRMlGr5j7XUl8Jbs/fc
m76tQcLZ1GQsk7XJo20PDcfY5iuSszQGl0yMlt+/mEWmSRwuO3L8wnrXj2HCLerh7a2uuTX5d6zQ
7VtuGHlsVdWrgbf+QHypx6SLMN3BtI6685390A7Twc5WCX/CLnYKN2HiePM5SYYkbohkv0BLy8iW
Xx0ctPJXk7Aq5X72Zrc+7vAp1xdPhiNqVjntmkSpu4KcjBvRJ1e5Wr1uycIPSWDTRO+DBduM5Lhs
rJZKvK+Xpyn02p9hoMSLIehFkzclSBh1CXY2OkEoCMHIfRUMT3Mt5DGsOBqCABXxmgYCnL3jbwMz
Tx4TtF9nt8uIVZm4Kk5ZlZSi/hvxLkQDZ9AdcnjhX8kKM+LUs9edU3cQ4CoM+hD/DgUiq1gvwt0I
Ku3B5eBpe4YAjOatUZDg4Qxqo3oesyy59Pli7zHXVBTx4IJI/xtPZA8X0UQybNSrMLmZ7VKe7Lqb
HqU2UM2kAsBVqzyOc6lHW2Zafy0k4kcYit760imZy+fdk2akelS2WverLifiBDuDxR7jrO9JdTF6
vwHTZY54isfyOIn2WdVkeeV59phfUW89uI9t3Usyvko5vLvZ2H8pZzPAH9Xc5df1Y9AgGJgdjxs/
g3oGGfLLapRBbHu45JusSS/J2sJ0K6oQZQ8XmWOYcwu+Ir+YrWlBeHHIdeeIdGe2YXbTF7MDLW5I
N+gLROTxr8kEd/2NmdWpjlpLGcAhO8h5/vRW2q6KifWd47AK2dVR10eNPUGoIz7zUqXqn1KZz4Cz
HmaLgFjGhfcEq/8wR+kQmjI9YH32EeRka5xZldoi9ZAv4F/p5CKujvzceSlFQBQOjqctkXdkUA7l
Q9+yiyqSsPbeGPzm4zwXLImxo+ip8EMQjC2i2S61OrX9II5TZiZbYx6/TXK1wBElvLrMoCNyjr6b
zbDerZZ7CJOE0aay9atVJM2261brwMzdOkxj+kv6QxU7Omvvlt4yH8dcV7HM0eHnljhKdDlbhUVw
a7ZBiiAxy7em9l57iBOXzCU1uOqtK5eucQ+BVdfU+9Nrq1L6S3NOqenbnD3G9Wxl+e1Mpje7mD8c
xgHQx5QY4W2ZwjRhfTu6fm2cZTiVm9rGkJroX6ngPgiAfzden7dMl5rmgLUQ8rO2xL4iHQ7kzXXj
Fta80at0Iyslhtnyjrw2N3POWuKAJolaW/yUndHe8+XvddBfKqtTBC01mqIr90uxDbpK3dH0IR6q
LuY1jUUyP4zYfWJOXjV55Ov0k8OEzQNCkqgdW+kwfkuRNBNmnklIDPQZtlAGknU7++KaLRqoB1MH
S+xUi/Gra+wgliT1Pq4k8m7WOQWYNGQ1wIKZjJ2xmo5hq8ONozIqYmxGIBxwyyeNld3P6B3PxG31
T425Li8cEQGqe+OANqnqHeunXwfpjpIAuFgpi/tM/yo8pzmokWNj0ct1P0McYwO33HhZ7C8zAdyE
eQNpjkOKp7OqSuKLPUKbXwGLqmeDIu7F7SpYE9bkQkIzQsLvy+lhsQES2HmWJlsmEN0/fbFUGyLK
s3mzzBre5JRP6jy1HaersIJMx5Qvz78SRk7CA2AGPsTp2E0yx4ySMTPeW7dQdO60RR8osR6zWqmX
vmuCx74L9M6abf/YdgaLa2XY5yzzryT0gdVokiDf4oE+8CvVV0j6cSsS8gSseXkfs3HR0RrOAUKB
xad9Y40JDq2ZI0BV5EwviTomowkiYHtxl3FCWDSCuSwLDxjjmjixObvmhTQZ/8FKuXXbsFrCPWEW
/cHqIeiQ5gQggdPYsLcJbz3VwWxvgyrnKfRZSs61YQUvYCsYy0pT0jc0k7754pja/emvHml1mcJG
RnVD+8so0mKbNKF5YzBUeFEudrtR6uRbbkPr2Q2TUnpvKklPr8lmdi23FuoVwGRTx7WoqaF5jTNy
GdG++nFQYZECktFihAW7OTcP5CHI9qJLDeQ9WyfIMz24omvqL82f1EYOUo9Gvi8IGvO3k1gDdVm8
2j/0hoOnNpdBpFmYnNg2udixUQXJ7Uis18ki3fmnn3PsAIuh87Ma3fSHHKFf+DkR3EWF93FTe6QJ
EP6WjBdzkuOJbcfiWKwN4swJHG1iibdkM9o4JWgWLL61LZgeV1EXGJq3vJNOcIeROH1d1io/QkXs
f/RZab2kq+v9nEcn2BjQmm6TNNXgUprpnovbPIG7ZNsrQ7Irh0LlBHUtS9STaHP1FK3JPjUCB7QD
3I+19P3bfiaRxjfc8rWFyrvtR7+6sQ3LeVN9lXzxfc/5NQYw+Uhqd8o6dlaxDpHqpH/jGzrMtgkh
kD9sqwn2nRkU8EqcPvbIANjKIrnx8mr9TmC8eSYkcLhZk0BuPG8ifV1K1vYmhHSW9l35A+Rx+ZWM
TME3SCfANOlEZ4N+sZGSzZ67YJTyoDcWSr0i309NTiE6zul3GShC041K7ojrsW/msJm25kgUY6/G
fyRdCzYQcneIiby68pRHl411+VEsLDKjtx6NpsqI+VNNHM5zS+svf9PJwiOUvE0YjDTmg8Oo+T8y
Pxi2VTATScd3NAabwNKyNCPu5SavoQ0sV72CMAM+YBQ3fjPcV0NxNmq/jkY9ddEKumZapKw248RW
ozmcbJRmw+4TMZ7z1aTLXzQvsIj3YjAOVhnSxRuDh6BpHhkkW4jGSDkfiMnfLnNIs5QyLJPNez/l
xcPV8Kzt+YajxLbX40hxV/90x+Wr7VpPEIuMyG6oq7W78URxk0zujXlFrJVEfwSLfzJzzsWF/BVY
+UEAKlnYZRPUCePKyWpKa8ILKjWcR5Xf0wg/2EFe3sC6qaMsKShpbeXTBuctXJKGyQcIgEtpvMOQ
HbXxqrJsQ8OG8V2RXi2ich8m9XuQJ9u0c2/kQNtxtgi47wGLOE24Z1ZAGKja++OyZ4USe3sWL3QP
d04pOY0qdmXnzig7I54rinYGOD4v9bpflgydZq4u3dCfU4PE5T2t1fGL5/lrs/vzVPCz6eoHgRTo
VQ1Wdhn2RLAbh4ANnnHH7yKd/tWfP+KTgfrHQJrEC60kDFq1B+1rHj3SfrdmPq//2w/4GEUjSNCn
Z+CW+7wzhrg2gBs03cwaFK7OX8a2nwzUf6fd/ktMgrAHukvl9kdITuO294WxIVZf7bLAme9qp0z/
N4GU/WFwD+xYj7OBIgpsZblvaEA8mk6pH+FCT1t39CG7art9+vNd+USg8lvH9K8fRbzOJBpvGY6a
xQtL7zUVATBlEoQgCknRXAgE+ItM4JNn7GPETapsU4d23h2zVre04dNxeAiG1XwVrixf/vxzPnvI
PozwUZV7jTfX47Ess/p59Owr1gTk9Z//+u+Yk/+YnNsfJufNEpJcrMVwbMKB0gQaUzQOxtdFmOHO
Wly6U01JvVYUbAsw/TiEJtlWa9PfuEjOj2SLlg8j5D6SQeee8bDpR5m0sm2V+PlhyRFc/vmLfvKo
fgw5ycxSI/od+Z6Tbd3kuR1cUsft32v3qhi1i7+JCT65pR+zTCjcNaDncjhyHu2pFKv1LXFWWUZe
u+R/WTc++YyPgTb5WrX16GXO0agA8kTXcuXJxbTAXgkO9s/X63e4zH/c2I+5NsMUZmJpM30kQs0/
FYQUXof41ckGRwDkpyq+hBzyVmruOnxjEJPclSPmQ7jwwG8p1p7xzXJsBYW0ducZadyWpNapjF0l
m0PuV+b/aGT/mI6Tw0quRp/31UfodcK3eCEFk9VoYZbx52vx2bNzvQ//WhGoknSa5XzCGAKqonZF
eOEwjhmJg7XHv4W4fSLo+q2H/tenTDbEb6JDWXcsAyDt3DGJ6Ou2eMgWqqNSO9eWf7jEKmNS8Ze7
/Ik97mPADG55p0mrYTjm1mw8B61L3y1z8pYYMMWQF5Lmu2eNLjNOCMm3whiW/1FT/Tul/1+/NlRk
Ys9pNhzR3miOjW7enkXQ5x6ZaQXvP1JL95nWJ/3uAoaXs/3zrfz99//rsf6wXoUUYE7K0BJaprMF
e1WcB7UYPjPCtL5KY9zy4LeyPScjIe1E71S0eHS9L6tKU0U2/d8sg5+pBn//939dgBJEltdRwx0F
NvSz38GGi5zAsvLIlwTtZkulNkWZDHFlU3NGzkRBy3BDmn8LF/pMaP8x16bvejRNlRyP9MTsN/Bp
dr8pQd7ryDJaxsyYf89h67o/RerQJO0tNb/642CV2zzU1ibJp/FgWkh0GTt1VBZ/eSY/2X8/JuK4
+EXDERPZsWQLeEu6qdis9J9iqUcTOqUEGEgp8Jel9JMX4GM8jqllVsvSWo95YbjnOrSd2OKUdPJk
eg3YC9Zjn2TFrmqIZcisNP/LivIht/z/mxw+QijyoeOMNPr8eYYM27rr+ovqQvVky8whj7zxxlj7
SINVPQYHRw4oLOoVIjFNiJuuRpCX5BZyodSsTuaS+Y8lzc2tydH2azpVFokhc3lSPZqslX5UAEun
K19nmc2vSxLar/Xs0djsA0/fVYZe78nt1luGIske60VxWfoUxdLaJgmub39CNMYM1WeCe3KmwbvA
kA//UqN+pvszP1Qn09R35url3rHgEB1Erlj7H7ZbQWBtjUq8qCRfNqHQ4gUAVD2gQuvEfeXp8KQS
6rS/PHHO9eX/j0XhY9ZNyKUHYDK4RxGqZIoH6CHIt6dC0H9Va/qTKlcWSEqSXm2WKc0PTljPW6UY
9OLdM9vNSjx/GM/ZUP/SUorXlYT4IRqaORdRzvifUQjDpQtKDvvrZAhxWySyfAqIw4/I/y33mXQq
P3bqGQLCSkz/RhtDdlfNQ/EdDaB6GEYmwPQ+gr+E3/5XBQEeI/ywo6VrkPm16KyDXSz9TgRmQ3D3
Sstx6Me/qSo/2c/MD5+hwVGY7jiux2ZMqh9J2vRHZdo2cb4Q383IRdX57vlTvq0tBXNODvYv1ykk
M9G1f7L7gLSH3vHEPqzIUscfAVi68skcDGvT/DpYff+XL/rJ7v4x/SlRNr1XypGjqa2HnAMoSp9d
7bibvivKvzxhn5XJpvN/S4gqDxyZY6Q9CqiU475DeFLFrS3nU50DOd/QRDYeDNNzXgt1bRl5vNov
jFrMF2pW8X2i0XcQTYGzRSC8y+O2tpENGma3bF3X7N9GI2W4geB7ef7zRvn7bPVf78SH8y8z9qxc
i4Qik7baAbdt0IAsNdRjsAzTuUflKqPKtY03mjfuASup8+jV5KOvqbAemJnokxP07Y2RO+JYTo2X
owlTcxIVTg4BxDX1V3uxC0hzeeBvHH9YtlZDyp3BCb4A28ig/zgFNFv//HP+6yZfH/gPHsfEuC55
jHT4es78I3CW6ruEOfgULB4zR4iUf9tVP3uzrm/Dv7b12av6ZhK09x1nNe4Z6lpf4U0nX7DxNMZf
nqbPPsP9v59BPYSuV7cICothBqIpxy1eyXDXpupvmZmW8zsi4eMDcL1k1/35X79EzCAqhsDPDmHa
FOAXHXd4g6W7bIOpTV48oYpbxO0MMUE6Do9NJnwVyVS2P3Su16e26YxDGDAZu8Y6O2A0ks7ZF001
u5GsM5tHnJniTTlBedgMxRK0O4s516V0QtPdCfaFClWqMYNJbTlAkFDZGxGduOGfJNeLD5vYqVEH
Ika/97rK/FUHrXWEfZzVMfIf5sRZ5yJbrtdxfteztp9sDaCP3HJfEDgyh8wUOsimbjXMW/Y4jM4k
mj8myjUfaCDTvjQaEAaotP6RotfwGuaJ0jRIjbuBEoilqUuafjN0TvM+270qmBGZBtzc3KITD6b4
uan7xY2qdSAkF8TVS123ycUIcue5E956swyyvasLc6QrI1y0cHJ1DDdGKjee68BvmDG22YUvMdyn
NeoyAoJM+whRhH+qsTx9afzaubYW1fzP4iGKj+aiqYOo9JfxkJdktTKvS5KLJTvn1wpEvUVn2A8X
H+3S3Wxp560L3PSQNsgXmM2ELdpNqssfhsqtc4UX6UvYpvVbsFT6wekdZx/6dRfEA5zVGw9iVDS3
nfVujyCdPddx94lKxa1bNE5LB9DpbhInQMyLcfIfgsRR0ZXi5KY6/VVQYVwByGNwny19/9J7zvJq
Lu4rA7v0aBRei8IrKIoftU02nHTC5dHuJ+cmUJp+epOCzbZEl21nTu/vGr+DjrK2Tp6nxffS2K5a
9ykslbiHYwaBmJ5mywXG43hquwmxYBo6Jf/KXCha56K7lMuijyyszh14EcbqxUI5lnlW7pFtaxn5
hs1HrUD26nK3Jql7SmyY8IlL1NVBTCaTUT/psUNk+VsfOiG9aBtvbOTSB7iKFsLuldq6/5YtXZKf
lKwdgahwQPAeGABn8AE4QbVbapMGbE69t5n6UGSHPHU9qO8teSXDYCYv/oT+Y5dYMrnYTol03Mkp
fnxvyTq4sz0IFqjEaM4SmL+wOaVNS16Xqj31luUDnB1Ff6GvJAiXtBUsiIWJ6obnSbyKTkBd6Skp
vUiWS31IZQe6Js3n5Cy7RH4NCt87rs2UtMw3yzZuC4ZIUTuH4U0q++RpRP13tVGn5watL+hSrzja
eeX0m8kFuxEbqhXDYciSScG3SsvbwKfOypOh/uaNK+pICjljJyvZXu+Is/y0GYu+khlSE6brX11y
cwtvXNs/EXSY5E/PTuHERaOcF6wG3TeFPS/dWEZaP+CGyH94FghYHjuZb/xr+V70bnAZFxLW2rUu
kVkxo6ToET/IZ3G/1VKibUzVuu5b5lkHD92VEY9FJ+4UXZzn3pLrqyuR5AVUZV/mENMTO0j3aq8g
TNAIkD4RVTMNfIRMUKijskXCwIDW9jYjMvODsUrL3g6of0KUuVX2XZlDs1ssr9n1KrWmTVlYJpVN
a69v9pQNv4ZwhZTnjQWUlG5op3+MXGRH5qYrEwmpv9CJ6Lq4AkJyUqs7ftdBs7x5vCJv0kyMO5XV
w8XI3PCNUP35l0DFuGvHwfRjpnfWLRCfAEn6slJwDXX6a0jtngxxNJLv3awFltm+cLfBnIQvVVB2
h1aa6j4c+vJslFq8raNUd5P2vSdZjnmzCeohfILA6tlRqO3+vXLRIV+njzSNKhOJpETjLuY8uD7p
qQG8TCcl19sL5VlDsC6P6AJIYrbtdBRRYC7zOVS0OFA9r120ENKMfH1Zi70uRP3iqW7BOp+yjBZt
+ZLPMrhivXv5mogVcWqdJNVhMpb1bE5O1sCrD1cvrpur5qvMWuSRpjF0RhTUZTfvMldg85gaZToR
CoyujXrLHWF4N0q/dUkKhascnIV89rLxX9pwtg9rFuhf0N3ge3Gt0In0EwIT+K/dvV+o4s2mYvoR
JgGKHFGxFtRlNn3tdBj+yFZrwcZhJfNLRtr8pVs6/XNF9P1oy6G6hCXSN1SJQ0sfVOTtbVKDHLIn
n/EvksIp2FhiUhPQxHBEoDzTD0icmq/PdRqqDQFR3NWeW6kjhsz+xfbHdSd1lpyI3qm+Q533Y8us
TFosfbrgju7ZkTcJqrZ9ZfMtQYO22BSSod2KyuiflN/qiq/fIWHxoTrF4aqd+8JFLsse4d5VSPfQ
HHTklBScdySC/gUikeupBwz45jeCz90D1bPerGshMCi0660QDWkjqbLu4aAhkDNMdSzUUiEDy+SN
b+XmcdVIL/yqKEGHh815dg37Lq/GAvgZyo2sr+nQsC+rGI2M8aVs8BRb0yIklWMw7i2bEJoYT7Or
I5VDjUd5BXKrFjb6wEGrDfOJaiv9jofRtUU8GW67SXzPP5Whza7iq/olBHK+7IC0YdwQAfb+gb6Q
vksyoEOR3yZpEjXm6L/UTH+TDW4jVkS/RQRsWeyUETrJ9d2W1/G8l804SFZ0HA26UWTKc5jkV0qW
vylXFMx1WiMZqK3a+VJBRrzViYF/iWplQWwD4CzW6EZQcJlG9qgol++4WfKb06dYUfyy726d0ZQi
EnYVHqmbxRflhazhuhTdrdAjoTJDAiImLpPWf5R9mG7N1VofOnQWR9epJQUS6KoWGq+bvKRiqZ4n
YhMwKXtCYoDLq5e2tqotpLSW163uHsdmkve5IabT4pco1K20W+4GJkCv7aJCrDydcZ6VuWzHOgm+
dSHLf9TVwtpDkTd2Jp0sPARcP7sUUOch1x/axOUHLFa6mxtCxtkBmthYazOumXdi0gn66wFw2g1L
I0FPlOHbUEzuU6tF9xTaVRIFtml/qWqv2JmdXe/9Ga6xKPAaiMF7nxYbbViGMmZDyJyLtgzH1KPv
LtlturhN3A2pdUh9s3CiLrQpUZrSHfQmR5oe8fnh3epZxn3r2026RwTjzZF0Z0XZ6nNnEO/09h3P
jlKbXDvDeqODYnwBrN0Pz8uIVm8LEn0NEBKp/KsOUuc9aWz/2ai9zI4yE1pdxO7qamRdJj0CD+05
HDBvtgLGr8N8lHaFqW4MZ0Xk29S333TgGvVTMAdyDz9X/VBouxGa6ETqmN2U/CBVZfM1AspiGR+X
0XgaUrPHw5Aixngx6nUWh9E1QydaFvr0qCqGbef1cKCsxH3SWdZuFJA7hInhZF4KEVa7UWBoiBBE
A2BY147KaF7wtYdqyd5GyuVdYo8GphmDyTXm2XhBpbntRDNv+8B2DmaZKieSkOr+GYIUoxPf6iAV
HV3kwt4xnyHxjVi9v+USj1pWVepRL3J6aVmB90HX2RfHaQKxHUy3+FI6srpD9928Jm29vkHuyY5z
ahUnL2jlsdQFesK8sq5mRosGJnvLyZ2b8VvTOOVDmgevDY6uN5ZIdUTqZdBPZ1PSnq7eh1mvt1Uz
LTu27eS56VPzZPZSn6fOLw7miiktkGLFbtSJENb1aB/d1k5f8GmELxYbHevF4nBB23KXzQMjjsVD
SJV6dnpMuUDbZWiQVPgE30rUiGp5SF2ZI1ZSen30BEstFrZsdfBgzMGvZWBFyOdU/5qGHA/SvAye
3jqDhdTN96bzYJYg/RpwkVGgWsyHOrFYLTLR9jTG6oTDRiu9re7D+mFpeyGuGsnmBAU6OximifYy
YUPccBqS8gSwzT4tLqQ8WPT6gPMTgxonisqJWkEMwjqW8/MYivwOLXlyVgyFUtJKLfGo54mXwIOi
S+76+rJmXvHFyGbzuQRtvkcZ31exB7XqsQftd0rMwbnRRtucBsMaEYX74Njrzj0JAzkZq3WCQY+t
4RhObf+AkhKWUbnmP9OuZY/LYKz1ErHPiFAH8gR5EfO8IE1EQa8ulusZe5Ro87YcE/ZLVof+plZ9
iFdnCetbby7LnUzclfjqoSUsuCcsJutFfdeiijUjGov+GZIWFO1Q18alM6zs0e8d9+xMiN1LhMtn
r8zsO/Q95SZkDdWtGI+C9Ocn6ckKOXuG/DwiLHO6T9fR3OfVgMHE5aRzVEFW/8om18Isu+Q/DVUX
b+zYdUoQa0gmtuU6B3viCDLZqTiJPJ1f+yGA4B3a2TlXU/44YwsNEVIXOQkJmFaK2EQGF6DrMgKc
A/iHkbtWXydpiINB955aGaNEtHb+XKNPqmoTodpoWKje7fDdmQ3/kgZrvenHuTtUyXxtqk6NNiPg
v8u+HRP5PLdOsxu81nltfaPcc/xftswG1gMCmubbQug+tSxwRwIpF1AUda/akT/fBHdsruMNLoLw
e5MazgEA4mqcMB/MLYIhmHlZkI3YlgoXfmA5Fzc55KSjmAf5Iwyk8T1M82WL0lfHLk3h8UR9VQFm
QR1zmerCxinThofAqW3myRw9hJ3pl4bCjp0FLx92u5r0EAM7jtOt+Yb9Sx5cnpZ3Vnrr52zUzs88
54y9joUbI5ZJAzBQsCRdwvCe8TtABdYZA66kRYweE7RoxVVvBFu6CsWRT20vdhuYJx4GgatQtNAX
mVwJG1EIz1R/nIn8RJiKiVCkosFEjS6OULUynF8ayyjuG+Q2G1n4zQXvAJmtqJB3ZHtZp4GT5RXW
zrvYueF7YM99vSl9JcMI0ChG1SGn0xJ1nVWV8EevHF+jtjABSme6bSc7S5lD1vpmLFb0ECpVvEOt
NUZjNWfbjGr7MQN7uqt9ld4nXbWeS+rGSzuI6aYxOd5Nbii/yLVcYl04BK04dh57kCz2bZZZcWl4
yTbMGALit1iQc9fr3qYLvncQ1SFumxYezcqnvdsWaM2ZE6UFNlfT7vCPBGGJZBRE/d4sfOM4NimG
Yn/iDEo84SnN83qTW3J+VCF2uWzG+ZUmCBCdahIHv5DzZQkmPPaAkeS+asbwPHRZhrbRD/gf5zY7
E7nOiddPkv2iE+/eGORi03HCi8Qhr7ytEB48pH1inRrDQT9SzPKqm7fvPC9vf3rIwtXFHYV9Fy5+
T2Ck0/qvxaD6r65l2d+nNu92kwyrM6s3PmzXmuo+ysBhljugL6uMW5bUH2rpTCZ0XpOfi2X29k0r
m2PhsmvOTmd/Lf1rhnVKVAOu7tLgxnkM3n6NQHJvrUFWcFPp+lAleqEfwUETj2ZBzdpVc1gdSChe
NzJX4yOnD9wxXpHO24IgiR1nygnv+hqcGNsa20Qt4ckN1PS1Xo30gWqn3615aGz6qXQva99mX2h2
ulncWmG7haZasMdmDFa8hDTHrpK/2qK3l9h1PPfWDVU5MOBu3TORVPrNdcbq4PQooFNL2Rj9SGuI
dO7ZaGPX+t6a/GrZyra1bytrYtMMbONmzIJm7/vmcOypuibaNGF/RxrUekdehbUBxjW/SIJywngR
KrxBtTtELL7utgi0QNVQGwE5QLq408aaDltJdB8zKzCJqEFnWqBofDWJBLPZj0xOEfPHU7BW+Agd
/cYaaN5NdNCO3VCJe48K4mtutX3cYrR+EOFobd08CZ76VhrTxmoEqs/e9F9CnSMxSxW8Xt0UExNg
iaql115Fl7F18HDU5rZYV++BHcZ77PLfJpkyXd7ohFvDZuU4F2PbzHMs26m1GwrEfJOjnENhzNW5
bE31IAfpYGTDPZfjbjuXc2XFHovkVULKIrKW1iPmmvIRia78mVbKPTeNXH8UeN2xss+r94QKMMFQ
Pi7bpJqsKGuW9QfV5FUlGU5bFJju1qXdupGmkWwCXwuESx0RyDzDpzFDT46M3Y4nLAfbqsFMbLad
XRDg7qy3BUkSrwbrYBYvg8730pnHndG2wx1xTfM9qdbrts1nPUWiqam7CvrBfjaKrWGiF+arDHJf
BBNKnkKVt63hpyzyonic4TvlUeq7+WsvZtSCWY9YEc9AvzESf6EmE/JZKjXdogDq6E2NmGorl/Mz
80taQVW6brO5gL2ca5pzZDyUxXOYGsMPm9SWm2RN62xjTjyxF8SKCVWnmoK4rx1ahVPhDndNQtV9
ZT4nvL+B3PUWGsZp7khRQNClzkEeDuJsOHbgbmrtWhgEXBazsRXlvTMgZ+8hIb9kRYpNliH4ELWY
jEhu6qedk1TGQZn9dOgmA2ffQD/vJqftacSTDufXqTARCJca3ZHVBt4tPd7kiZLIeixtAj4IoacG
YhpsbVOZprC1ig6jaO3L4p1GY8bz2uaIjSc/D/emzT69wQFRWrR+piau0RXtaf6Nxvn/UXceuZHs
e3ZeUTyEN9NwGemYjkkmOQmQrGJ472OqoTahhUh76N6RvnzdA6kBNSBAE43eu7h1qyqTEX9zfud8
hwIty/DKXDe+56dXmPhctJWHVrnoU71Yp14QRFcaAVC9KqMuWH4sJSI5PVrI+wP20xWNT1JkPbqN
YEK+kmSdN9yguXTLswogZ5hFs0fc6/J3SdDV2SaCUEV3EM967Y6ZoKHmZuF4JF2OQqgKzyIVXs0Q
6dyJE5kDtAU1d2YOsK/H/HlL1zQQJTLREqHVYgdUg655YiSG40EXw6UIopbNkyuMJRthtFVDMjUC
PAPMY6ImoA1N2CG8LGvMFHiCFB0bjUjWVVKS6h426Bqu0cYWbuaFEJcTVykaozXEzZ8i7QbRLeN2
oU9+QFbYNTN+VltZhGXwCJ4o/PJ2og6a2foiOFlcMJRSrHVKbJkx+R3dL5mcxuBEvtHFuZx2zEiI
00TTVAifVVED+5EhHLAVj3/ABajGR5ni3getWgvQCopESzeK3sawX6WxXrfjOEm3hJOY6MN0p4iY
HSBf0TRa9uM2HlQ3WVv5tEadHttIrkmJEjbK11nL9C9Z42SAxXlJTqou8YNfF4u6vrKE2JGkftvx
0Hb4j9/IsmSugsjpGtOw7OQw5G6DTdc3qV5THOI3aOaz2mnoAGkKzUXN5SooVCH0DM5iYBL0nAsi
GX8yD2uW+V27Rlfs+2ljtzxoO0KE0WbG+X9r6yX3B0lbI5exdk8/dtzpAWJKRHqfuLFXqGPz0RlL
/xehtfPlLlRpKURaHCMmPgx8aRDvBDkjrSqni61HxH9rQVvddohygt46ktlLnszzb6M+neVDNIm8
pGXyslacghJxZbjeyVG8YXWjuZTuhc2YrupnPKXwYbBnf5Zxhl1RwRFxTMN6+MQRk50UXs9rbKYd
wp/Z/F0zQiPVkKw+8Z7ExxwlfLAI1rFDRePkEdjPdnFrTlzHGMt8qin81HXq67/yGjE3kBLiA2RB
wAZyVNJT+aA2wvL3WWSvOUo713fSqbE/NjOQCGLc11ZFwDWi0tyh3ow/7AYT+qjSsq7wQ8p2o6A3
X6OVxftM7wkdTYVeybYaS9MDA4UasxOCb3+aEAmgtAsy3gCg7m/NHXCVNVtTif63dgx/H51JqvfI
CtaOwNBAL33Rire+HFisQrMeXS1MugixIiYtsYa1R6LJQBvW12vHQPew4Dj80UIj4i9Z4HaYRqE3
bSrQu13ZzwoYlbZGigkZnpXCsI+5gf7SJ596SLzPrXBBEu8j0xwc1cyrH2Fs5S89reJdLVTlF6XH
2Q9Myi5oxhmfURjqgjvkTzbLfz4R/j8NUZ+T4v9lvNmNYTdzlyGNM+dGsPad9IKqSVv28xH+5x/x
/7oE+/+jemtZxA7wn9Rb/7d//S//8t//9b/+y//4j+XW//wP/63cWrb+YXAQVKx/llWL1rPX4N/K
rWXxH7JuWZS1a6hIovYsF/n3cmvV5F9h4zcMA0sOQGD+1b+XW6vKP3SZOJhpAtfgP6Rs4P+i21rS
ZPN/fzQMWZVVauQNHWFFJQL1H92RMaBoORwRUbNC6txuMFMuCNEJlIi2bZoCF6zkWRFX8tDKEQbD
aW82oHfWDGjlQr+qCehAS7BydaQ93HmN98NQCIEmFx8ytlifWQXrv9Z0PlKobhdZB1khWt+bIjTe
EtOytuX83jVD4yD/mx4RPlVVdS+W3/AnxU5ZasRGop+F9Z/OtedwTs53WKgbh/JEEqxr5+kw7G1Q
JnSPSPExaqTcYShfeTmYKxkJZy0ofJhDmcOzqp2wwlwLo1GPgoR0L+O3mznJCgUjuLGYng7/0Rv5
2ezJzzrJSP4jUwqnJS3ml1nVERZM0Hqemb5Rvi2xorhTbBBkiQjprF1Qz9CxjLaf4XeI1wigNfE6
DahIg5mWLlZYUTdrlt5zuIJ2OBNXjWbT8pRslFgrw+dgmCzpsAq2virTzhIH8BKptjEKfsGaEU6k
Euqbe0V/YQ0JysZK4W+lV6lMtowM6OjS4UrMXDGUJ8Ep1ltPzofyyKyktDD4dxnso6ZxoG4zFAt3
cPO5e3fmey3qkf/MOeWFxd1fD0HRhMtBNDOIP7tYVofDUuVnKTEVb1ygX+jly0wclfMVCrxGYDHs
1NuAWcLBlpx52jJ+9PIvPrYKQM1wyapxjxq8BIm2l3trtVuUIUefop0I8sVmtrD6XfM9Z30EbCxf
Pcv6m7Xg6bSpbrzK+JhrBRCKnIOZ0IaDivnCyc0n9qUWH81s9QEDVrtc1NpB4en8XjarvTgr20gn
8ziJUezKxejhAVa2oj4yS1KsyK+IK6pqHCTZekw5+21MFvRIBdewNHS+9WzlWZd9UXHcBRnRp7Co
cEaHRBHF4Y88YKlPoWw6XAmQyBbQStIB2cI6msj+a1GGfk8iwA2Rum3KkNU9HSEfUxh2wTqa16nI
j1GIX0jGVu52vfgYEoONMhkRP2RSbZYmAjXr3WiWB3cQDQaN6uQSm0RryyHyLdzUc5URyjIWO0KZ
UD46op0hKc6xBhL1ZCUMRl1501Jyzu9n8hcztQfcC/y1GVpH6cLCbxrinmkPpIcMMiFzDsPgRHbp
JMvouuNDHobFCQeV61TzzRS63KSimduhln+Npehy6+s9q5sSRx7UjUn4ybfAt5hDJzmtAXiKS+W7
2BGxtIx7tsbydqr6O9kjJwYI7BHbwGyQJ+d5aj7D+iFI88ckoogzkypDIEXSEgKUhB8zJI3GXCiR
3Es5KyDNXvO0QuV+NMi/TyXbHrIam5YBiSMqLo3lL22pvIU5HPa17DzB4sFe5rT2KJh5aQumwi2U
eUJd0qE1v7pU7zdFwtkTxNu2G3OGJlN+72oEmWx1R/qH6JCWfLKEoU8VziedPvzAEVf7inPH7Fpz
me6TdCumqemMaMvuyhdHXrx2xFZ5nQQOVLmesF426gNB+7RO0XlhZQ7wAI1+TaAxLQjSlzN04BYE
lFUZkt9ge8PdoAcLJgaDih+7M7SfaDX5QdPC7WjRdOFYMtvEdv06WWonguTthKMEEgCnhT8r41XK
VpiEI2P7PhffEpl3R1Kt2FES4GzkWY5i33w9ifXBJC2vRSbO7tQ/ffLxoroTKDAt5Ri94DMZiE27
GfqzC0/Crbmd0NMrFD7MdxcKQObWCYaNUV0g7vJIqUYyIMD9IGapu0JZUTQSC4ezhuxAkXdQFK/0
KCpkC3PGH9lxHsi7S2b8R29rw9GtmFBSBLjAynWeWqg8MjN7LzQBMY4FCi9axKWrJfklJpfVdkvv
MkS2PDVp5ku14HaJOAS7dKyxzEtF5aXjlr+f6cdPWQ+uiuGaCpQPznkk2q0i2TDHWlyGR7c4Md45
MYuHrgazhEZ6EQ1NCix5FjZC031rbaUjJYBSq8fhsa74pqMQI3GoACdrVulB6YO6MeLqPZQAMo7D
awRekaL01TV7MXKzgQEdXgOOjprCCHyKFwK1IE10HeSoSV3AMWPO744l0z1NKvFIRdxb2IDFNrrH
jVK8NiXKrSDUm9C0ZHsG5YxoDGSJzJW6hVhzwH7BCTzKTA6y66toKtVRWiV7bJ/weEs1XpSmfUfe
iI6rhqFhwtNmaLgwLXWq2b/eRaAXu1yKXQXY7otuJhgt8otEAY2dU6cTqMucuAwEPzRtJY0bdsKZ
3q9VMJVjMuqqH68qqn30KVZLveMOYG2gZOqF4gGY7O7Kk/CIWPkyAEnOxZdGL+svVXmtlnyy+0WW
/FhjtUeL1Z25AT+hTC2+IW4pTWP6yHXFXV2Lg+hU6QjyU3So4lW3ZZ7lu1n/IcSOWsQRJVh6oqpC
O5OHgMRihzWgip73PBBa2ev6Ydn2a0qHvNGUVxG93alkff40gPMMc+RFzQoWwJhVR2uS7CgPlFUq
UjPhSQR/mXJvfcA8vGCk1vB7qNKz1PllLKP0vYy9xQxJ2RKSPaiqkh5xFjauNL9buPG/zGzXRmvz
6JbBTpDHA0bClYsNLT43Ynys9ecMiMEDFgwtD/75j10h8k0JJLe7Sqyg+zbVUWa5Af6VghKsCwb4
mCY8U2fRssbI2k8T/gd2/Q+rR3FgSjEd/vn/1ErxcOLy4xNbKfSGp7JmhrIKgSHK6Kf+nqVZu2U9
XmRBzL1MU9vXRG5npxRi0cda4VZKSlOw0bFTYArzIfrzj0IkRl7bmF/cSXfVJNN7tQo8GmE1qX4e
J+oRPpWYgBpsImQZNMAPzpXhpZF3XZfAw6i709r16nZ+nruE6GVUqyrQnsMXERa6369RoOO6tpXB
qgBCE1Uk7i5j7mtctNSOaL5MwR1oKBm/CVA1671pY7ZQY5Oq4TZSF2knVBKPanXDQAWaXPZLIb8j
0bLsK3rsNvKTTIjMp0o1tFNrwryuPUzZOuGMI+Gmjh+N/pBM/Sw3lYOXnLs1s/4sDJ8MViaHmv46
RDOFJzktnRz7vTQ9WdrnLDQHs0GMlMpDMS5uCRdKWd0Mq+gKxYb5siOxmhsczWqEylSpWPgyrwrh
xQqjxAxP6vGncg8WlIqvu0fLKM3mPS7hn+Wa9FfsMtEHjRNYBeS2QoEIg7rmS8brVH7FJndXMzoO
T4KpKo+Hscl2zA52HOQOIUOiGqYyg7uXHAJP0ZibpukC7sawfIwAFOmmFR5DrAedZYHBjDcgpv2u
xj8oNJrDoJKDJu47oR/5qT2rD1I+mT6eeRVHBzwYzZnrM2VfldYG6k+zxj96w7W9xEcqkUiqJGfp
QVgwDIKe9YTbMof5bjCPJDBiaus8Lb2zJCOj5dLR58oVzdGFy+2uO5xGgSRgDtRM77lwqqXs2VPJ
l9OrbmRZTFUrV9XnANO1LRX8vfDpsh491SG7XipOJ4Y76MCrBlN0inUAKYc5J7GQGeReASXR/Wjz
Twq6V3sGizm1M3dk9QSAj5GgS8568ZWjDXWcxxil2CKCZTXDt0PqL3Cv4EqlCWw85vpoVwCg6hpy
TFngqL0UFveN0Ew5n8E4l/T+1E869N3qbogMd5aaKUNFCdShizFTQs0KFdkbNeRGgWIjQOuUniYH
SF/2lGERRb5rpyVQZaDBreWntfEC58Zu2s4l2AtQOf2kS+uS5ongif2TD2jZnT6sm5wpg4v6x/m8
6Z1Os3b8ECWf4LyocgYUf3C2260Yv6hDsx3kPz24D019lDJVc71la/KwnWaJNVqxdZQ/AcR+BDRm
qOZNx4u5rFgLo9ElCuesCxUn9NIwn0ZXZEIsx95IXJcpvgzYdx8zsggUmCz988QdsVFyZZx3EpcG
weoFRxoyno+cW0HajQEaPsSCeHLIDDIxMjlbNdlyMHrNE+L3FuOerK4XXNMwO3tShT0nicY8Jq+4
iU6a0UFlZF4ILyHfjrp0XzW8O+qy8p118i3momhNmUEgZwHgXH9bYYyhLGMous4hH9Ms0lMi+1Ld
Fm68zqLDbkmQSK8v4rR8TmWu2jXJX6EvrkIn6E4bN2/6woFr4HSMF7AYowT6p9jbY6eSe4tOemSO
npENp1xUMJzp+2WQv1KtPRrz+kgrkkqAfxXmS97QyI8Wuewx6MzTFI5qgMszIF7j/ByvfdaN+JCF
grYJmwkCHxGnzZyqFC30Zk6SnBEOf/KpwM8O322C7cf5XU3XgMnNAuUWYEJZ/HLZ42HjNcTHAjs0
VH4gbumbqoz+tJ2OKsxjZhDDsk2L7avn67H6LIYZjd0qsdY9DtfvvuiY+MTFL7OCr3Vh6oxdSeJm
JnqppBRbVSB3Z2CZxIxcHWQ4F+CJyreZtqQdCSQX82QQ95pwWTIrDmRBgDQl6GLAFZ1qWTnGFL5o
cpBwzjvrrPDyeJ6Hzp7zunRBZ2ZeQ5CXSbOhe02p+bPRrbzhjKzN2c5m3bA5QqJ+6Nn12T9t9LPd
VaEKFBsLssEy0wCuwQto+mEpc+HIIy+umTguxgvjU9Mp8x5oT1PhslNP0rSACdIKevLSqQdqm+N2
j7G7FfDG+0Vr3LFpdnOFaM1LSVskAyYHiyOGzRWZPBJ0G6Md8ZF3q0BxUSNI6Ipbx7CDmEnkfNLM
Jk4jSV9x/zIke3PasMGs/Hurvs3cyScrg6ucUD51yqJbVV9nJqdwZ3C32WHyt2u+5uVPNF8s9dQO
52XeZctjLLfNvZovoXmQLB+Ikq3rNxhz9hx9tuuvTCZG7QdbLLCptIDruERawj7itlLrrQNM2q3Y
LpPpI9V3YnsS+i94zSMOxBhFpqpe02HhFhwMlcNHjLOrVnxWOhvhEJjCiy9Hj3F9JyPbCyTjH0Ly
ijzBnR/eu9U7wriwV18X1uxMRW7gVu6IBhf5v7HGkItbKJYMu6xeo+y9CG+DpLo4/JnXd1+R9Uhp
+agCM3nLwt9Q+Imws07y+4R2g0GbpFXm8Krgt9/SC9asnrIAvsTQN3+DxqRhG+9U867NO2G61CS4
QF2rntXvNDOY4ocKR9O4Hudoj9siUfeYvZgvUJSCkQWIdT29PY8pMdjuw6DbBiVPRgCAnhK250jn
ZVk9LWKwD1V3uubwrKL0kciiPeJNSLAmMXITJZ+hNui1bmBPD9Jwv6avSfaGZcYeAHH6Yk3IAAjS
qHxB7nAgljjW9DuKB0ivdmttZ/1Kt71L0yWg1q9GgSwJgCigYHDUdp2WQfrBWl8nXltvmONqLWQj
DZP3cDb8fEB/2eCcGpbPaPhqMbRVeM4micHyS9a8LQrvsUmhnbmPkqM6f5nDoev/JPKpLzQHjqJd
yD6YTkxQ0LPLco/VwlbBUCpgw6F89piwYLiPE0gx0iRQBD1UnPQ+Iyo9X+aPWLp2Jp3eMO5NxgrJ
ctHUAIsQxzHFWfI3Sh5Bb4T5d5icC85IVVfRqPFtzF5JcFQ5mOt+lR81D+2ovyz1tjT3EijEJ1y5
+xaLg254agahGMDbJWRC8gwlr+p2KZ1Mc1gdkYsU4Rx12rbOdKp8nFneCRpOAb+bWLjsWnZE7Lvj
IwRKP/E53YoB3TFkvYX3wt1hNR569ply7FU3ZEIgc2PN/hVgFxX6eWA8CGY12lvqH0n9kwq0A4wF
ftBN2uMXdPPRhzEcTjtj/EMGSa6HbTSYlwaQWtveMoJk65o7WnxiqaClop5+dVjc4QQocDh10Y2r
ecNsqZ0xZBsXk4NKqApbtQsdvfkclS35GEHfKSCkhcl8KQoOgNqXmOxmyHkREZ98xmpuUWi6HQt8
T7g3o0RnYTyHBraZofGjStqo451fU0QnaT5rA7Y3j53dkiI2/rch2bJlhxNSJDuZBi9V4TNaTQ36
lCdWfJmiV6u4C8aVP0O0XgxjC2LHoM6BxnIa3Dvc5T9yc5MYzxeXiiP7bIL1vXbKXemB0HLcxgJq
NVlQZmPQ1O8WrHYjiCou8L5RvMrhWyf8xvNfEH+Er4TOe/Y+Sm6/nMP4XVCupXr95zVwcPX8t7PO
C+fM5KyNl7aGuoTV9WQJZHY4q/9tjAtM4X7YLkswK441MCN0hviS0+kch/cc2Hm3E9Ct94Z+z5ZT
lgf8eYBhJXxgYdAqk51HHOf1Xb0+ouyyyi9h8TKlOxRU2m5l7n910TkA6ovwIOIGiNjmAjHlt/ga
5Xq/yA2eEKoP3Ml0AbbxLbMAJmtJeczRfDpwZsa62ElK9SCFR6vlv91qy8tQ7oXMN9RrKwM4nT29
z6Eufw3NudD3NV+fKl0qqFW21h+hKJbW0aqPRX3OIOIPHh9QHK7kI7A384n05V4Wh3E6C8lHz4gj
/UkbyDHjRVXOS31519CGItZhiS4Q4vxfdfQxjBcWmoVaCfNlTB9Fsl+Xa6O+d/VBwA3Y+9LgkFZM
Y7I/h4pNbESaKv4a0XWxbqwxBfEP+SjF+z68qPVXpTG91VjtWV4ji0MeeGFkp/263mohupV8211D
E67/XJAtN664Eorv5vAt6Ykd1X8JojMtx2JLw8CNZCon0lB7KSruPhtJdNE2MqJP1b6PNmgUztoz
p9gu6YucfZfSF4IXf3urvUUQKQmBnYviDceWzzel1344nIrZtOck9wqdQNXyd4reh+ikljccn3IF
SY77D8VtyJa4urj48TVCNacgZSI/RyKDD5UmH2blq6wOG9jDYkVN0FVJDpJytWRAwcJnMt5bDs1P
9m4+YxTfFdFRb36a+b52rznmsezUpdx6sqe4BGmYFErMcjMpQb38yTAUlD9qhAPlvY8HAiocsi2a
OJsX3hFk+CoK8NPQmWLNFMOQ1YJ2IGXkNh7K5PP8uMi8UwQMLdrzrWvZAa9ZndxpWSH4/TX01xU3
To2PYGesV/YvvhmyUWZx46eyTiSSpECNd+Z4lMJ9WXtF8jNJnHnQ7azlu6+xWrA/s28uzd2cL9l0
ejrp+Uj8CMgSLOMtLxZb6J+bYhHtVJpx8+0yfRdsOTy/1YO9LyU8teoAubiNBYvwDutNijaWsJsL
p249Q3LYVI3+V+PGKvX0PrzOCpUs5WPdt91tsN5UA+AvryN8s3DZhNKJly4qAsUMQnFbLV+jGeTy
AetAZvrD+g2gcRZ+cvNkWEdV3/OHCu3GEskEHLTlR+Li3+8pnQ5LLxZOEahqFtFU4De95eEGRY0T
u5y/8LwqyH6tP6OGLEQfpZ043llOc+t7ze6pdiAeZZfGptQ3vXacOJgAmmT+5M+4kWgaSGZbZnvN
yhvnDUX8nuZdDiiHB0LcmMBzslh0xoKqlORee0vkqitprCXgH2VcuvnM1Z9rJGRYXtTI4FXPnJRZ
Ck8DB2sVM/14bNXtpNyEQnd0JNk210lNqE5eMl2KQWTXBys9ZRS78Ov4eRly5RjjuVNrPq4jj1vM
HuzMovmltwLjrJsRHriaQ75bOThPTm580mlDJMSeocIMxc8o3KeOx6++FLFfSj7QGHvqGOcX12n2
WumgovLgOhOPDZRzXXhfpi9oQQzP7LQO2P3S8TxQmbHMom80OyqOO0yO072YXb37EfOg77eD6OlA
jCHqClA0LxOgdJFtJ/mrGcccO7ambxgO8hQr4WteBRVeGFJUpApaziFsiAK1R93vGvvRvOl5oGQu
hqCEJigTOFI1DLqPMb2zFGeltzBLJBo7GC6vrExdj7RBGaEpqYq2QzhT/sk41fKHo8iRLnYTyiTX
bbgeoSgwWzS6oOURF68d3RfGGO+Yugybp+Bc2OaG36tsjnA8XISppvQi+RgLm1w/GYQCpm0XBVnm
Pc0LYXMXShxOxzn7aA2DGEUgjgFWYmR7Qr1n0LWpT3t9u+zFnblJ2+2Ss9Dfau27SN719lpV52eD
MGwr0VPMXTVv+Yvo1WYx9oZ2XTkpyEjat5pLYbUDe+ua4yvov057Yfxg99xB1iesP/2YsvMTMyzT
LXDnZgZSck9/eZ64yrBReQ+oQ4muCgmbYi8VZJz8hLmkXGzL3i2HbQo9hALvfLJshRv9tGKVfy/y
G8UWmvIT1589U8GMhOpQBhp1TjEJl0PXHSickn+V9ZbqbzBRQGAi36S/DT3ACHjqq96cZ3ov83tY
v5j9oWpTW7OhgyoEtzZWCkb6mqynUf2bQmjEM9Lsnp1E0k2VsFzfkuFobtsgTDeYFV2zciybpI/s
LvGxP4T6PlM+amG3podQPAL+CwljTnR6/3b4hBOVlTrNbEt0UL5mqpE4d1X7KvnyZIa4z9qON3C8
s2H3WNHnN65usrgfy13doDEmKNMCvy0BQFuM32b+Z1LeVy1xuDThMn/ETsWvcBF7GA9u9XQbry+J
9QL0Fjz+Duu/bL336cHCuG04qXYyp9FmOOIW0sOqt5P1mItDN3PiCfL8UgCyNaALsEImwltfPRSi
zob12RB8Lz2x3LflqUkfkXDoV+4p2a9iHWvxPC/+OOzQKsLGwcmk6Kfoqc5T4JJPT+cc9FI+V0QY
mvtUkM9+Pm3k4RCiC6/UAfEdsXqW1l0Rz6Z0BGMq1Nvn+atTNqqx56qCrr+eBgx3C/v62Dcubrih
cKn9SHRf7/1uPnJ0124LsxBpdGYIti0XKZkSi8YDW2unw/sgvCXS022buc8G9iX8W3ATaNNXvvBi
epUjXkNosK7srLbavNQYotT67xxyY85YxKSzLL/K8RGo01RtIsNX1V2k7rNdOL9q7PGF+OCV7PIX
TNXYRF/E4s2i2aJJdtRfmNFvwYAHSr8tTx8L4nE6nTPthdIC6KSa08u5M+NcA1zP+fqaxeRw8xOZ
b8bt0R5pd3Ge7ICPPg6dTy25P8Pf8iaywDB7Qr9vzENO0U/Cx1LYO1qaCKAOQRumBOvB+o+Cvfmu
HKZR5CCwyD8fE7ZsZ2DcrP4JdRFseepM8m5tjgLLUQSU+MgPi3g9oZM1fhVKBq0j28zfQcgdnjvE
ghN9PnYzeolHu+ngkvfLORPnHuvv4nx3CKKjz9A/fa/h/5DjfJ5ouyC37kVH4IuaKdz3PDB/dQi5
MVLCtdaOYrLvhYeNLs7Q/fgUrnepeDWIa6BFu5xzuKg6y3opJo7g8a/IJjBXrZdP5cEa0W31c2Ue
2EVn82Ptz2v3Uop3CwCIZzkFI1WRCIPBN7liFfYlH3p98xOhMTHYgOqGvD9+jQP1rDliPBJnP7+X
4VGbb1pNQN6LB9Qjbl/puRg+IrzLhfDn6XNdZNgSy4FB3vPRaRN3MvY5FQy5fH7egIqZQSu1DNaj
TjWnmgw76/3Mci1gROmHmJ/NyZOnby38TiiSCZXSBdppw37YQOK28/RqlJ9y8zK63zJjLM3jhjw/
mtAjNGRQCjPTKXOXEVa6jwWk610UaHfexeGGIzQn0VrdruYrxRdV9dUCGa2+0ulF0E8WX0InbYc8
SKJLxBmjbsGTaj5e+h3PldDw/eIT3snjpe5/0+5XMW4ikvKIXcZkumrgRK1LahDeq+RNmv4AN7c7
dmDRmeLII8LYyVtaE9qZryKQpDdz/VgRwDhFuBIYMKP4EIyt1Vyi/L3mOahkAR3dXUcHcD1/bcaD
SGFWudOEx1MXU1WiHVHl0RLkt+vqRcsrb4dEE0FWEvfgrecVeU6i/uTo0Va4k+rXnmqcaI9RUzbO
uU48M74txrtgbSv7O2z9YglM41VL3pL8mOm7Sj2yvuXKW9yRBfysW277e3i6Jo23YWCaHwu9gPHg
tqyfUoiogUwn30yBy7d4ETW/tIJVppohQ96aKGdb8Rw7rKMcIsOTYeMUNAKWrJJ9lAShXVIiNYtn
JrvQ1hUJ8L9by3dD/dToZ+QrFeHq1DuNE8foTqvNS5XQplaagULAOH9HXFs0mtsObY3bcK8lkIgZ
XozN88ylyz6KJO+r9IN2Mvu0ZnQ4ogZvqnYR9DX6fNPc1xnic6xkpddelfY40RJBSpYzmssCQbNu
8yumu3bYYhGjk8fIv0fh7wI5QZ2vURaxTWBpIn0mj/dUQP1ZPjU2lfpFIWxaBxxfkYLSZlMvLfZV
JGgGdUa94+bQyCfCcob2t1M+xOJWtsc8vVfAc3r2R1efftrsuw9zL4lP3B91XgVKi2R3PiAQive0
CTiWClbQLZcyvExUTcSPfNlHuh+nX1aNuTcmU+2fzJkKuRcrfE2gamB6lh/P995i6MhSdeSi3f3q
VBstjqWT2IGh12BHO8zAnhUnjTa5LLk5Ax0m1/ilN+2wk6jGVZmZuG1I9UrAXWU1/OqJybyY+r0S
99GmU13h2jBq7z7hW7hxrvoSy5Jg87l4Bq1dZeyb+KhFYlAYIJmVjzK/4/9GQlb36vL6tErRV2NL
z0U8Rzhf3BYb7XREcGJEtC9ZR7LynQe7a2I+6MAdLxjze7zerOzTIEXW7Dvl9Psmmh8pW4vy1ET7
s0rstQ1aLspFgzSP9JXZvfrWLIpPZbEjhKiSlCUa3xoA8EK66Na5bxAZxxv8tpSb7Jans7MO8/wW
p8wXCtkFtq8CX8AENkW2BphXgkLzfFGnjHGEcjL4OhP7HGscquEGsAXKnFNa8zqvt9VfXbX5mRzR
MTJf90Z/slz84ohHYIpj1ZUNw1k6tnDGKrJEpSeTsFn5U0HklLYFMRD10Og+rkSQCjmnsLAJsd4D
6I90b7bReBkqUJDmdtyROyzPAoe1jFIRp7MNfu7e7KbNxZD/pA4Gnv6YOwN6AC6i8TV/vtyMFvqZ
8bV+GBYORX4vnSkQiURv8r6BwIfQ4OlpckpYA/+TpbNabh3LwvATqUoMtwLLFGP4RuWQmFlP35/O
zN1UTXcnsaW91/pRm9n95Y2CNTjZjopuQ4g6TXHp2fvFL2F8xZyVrSAAzUb6+Czhmo94Th24YleN
TC4cjVsan1KUO9r0SQszPD+0Q/JmOa2LXH79c1I2kM4OUXXk+klqUwcE0aVwo5We2vVC75h2gzfN
Otcq7XBlcizzffvAR1L173xU+gCOr+5lzPmWeaOMg1APODF76Hk7nLjrNkr/2/VQcfO7ih0txAnj
o1ynvoq1GlfoYVR/FszYzdnUHlrqxfNviIFwXH7UDT1YPda3r1x4GE3DP8+u4fCNzbu633YHdUc/
uivziVrg12zbnhbsRo/SpADYmlziTv2Tpns6voTAt5a5Y8aa5SsfQ515luTUrOnDVluxfOmxdlcW
OOy76q5AxKQe1Zw+TtFqp2wSNpBmu0y0Vjtle+yTHV+ZEd/C+oQLWwzfIQHGeAva2lV77EpdcwjZ
DQbaXIpN7nR2zba6DXZMjCzsXIwit0mY7iZ6Q8kiwEqDnGqmDfcrpFdWreFvhZM6EHrUvUQ6YBVF
gT2GsxZIus4vA+KzusQgzWwhzDa0OcFSeIAZ0/XhpfZUv0/2kV9SorSv/BHZC10ZVwUTp2WQnNbb
qUQ+NPK/+EfOgf9GP22PoHuUNSGLBQFZEMcr8Yf6yHKHzs89mYvmgpnejWx+YewqS3JQE3bwbSAc
Te3d6menrV+TZ7UitehtPX2G9EUuD6pPBH3ux8Z7xim+9kaaQ8oTUCOKfZ42oOH1tXJV0CrfcLmj
QGw3gbfMez0QSG/jDjE+9OmsGP7QMpZrpAUyo6JWI/uMPd1OBgdauzlbGO2qXZqCsWO9flaFv0C5
B8GrMh8Vfa/3SCX/5u5JKr/1+FORaHUcgVHesuwv0KEMT7+keVgXIAcAOEt7YqdkxggnMKqPuPii
oxEV3S8yUDtyYuTAPnQGv3npyX6cXEkksqNc9qqepqyI4ILiD+SIWV9Qz6OI5s6eWDT3iwvjHj/1
noBa4kIhEeBoJ57wJWca9QTgOsXo0dUGCTqxKhfBd9j+inhjxfOsXKdc8FoelZrbnRgLmC0aDr7o
14UzPABwOON4bOA3WxZe1C0u8CjQnWO5YbXNP0rhacaDl20yjDBY10nu+msqiiFDOqPfm+KmTe9L
cw7IOkSGoEg/MmInod4CCRcc7Em3a9VnorAAKa4iMsEI2ocU3oNgND4nI1GALo4gNKUAAUe1vHAj
u2gX7elsMiLvIr8aSSUR8RbDxwwWI33xFJfbPjhMJRlTCDRatBOhyap2N/vXcBP5Ye3lbrwZf6zf
ydNIHeW8BIKlx67t3/H5BqilRl8sLoPyLdJNs3QKhcIXOfc4RfuHyRVGTZ7dyDhdm9IrW9ltAcgW
4Uvqae27MfE2LCMRuR8reQKicRMEN5I2kvmqs9UrA6OU5it8gV11THWfLhB4bdnuXV4QSo7q9j2o
nrPCLy86gwp2K6kkxgALFEm5TjO2WyH4jbWnMN4hjOeJkJCd9gc0v3ZuXCxUzDypw52jduLKkqyz
yUsbbKFmQNovSXHrJ8sxLYemg7XGmR+f3StY+BYyTv2AAkJ6M4VHzrGSTgIyEDir4l0lHFMEHYPN
vkKxjbLTBT9yLSeUN0JHIIZQsEUUxOa2jA2TQBG1eJ/c1lZR5qI586NdXuzAU/xWf+rbQ8TKpHyr
zdeqNBNRLfU9t5EEGDr1fJGdTVW1G77pBbMMv7gEejKu2C+cX0QAYrXOz3mPz0yh4Ti1Q64aAV0h
qTW0oDZ7Cpg9WcTXGj7n0mebShuQRnQYW8n4ytRf6jvpOKtUXy0/K0PcqNMJu2kQH2vraRzRBN1W
wETMrV1HTZOcJIBIL03+ntPN2hebhhILlqX8rTd+euO7Gr5EmYqRJ1SOTinsW5dMpczlUwTFcQXP
wIXkJ65J3F7HpGFwmA5st7jv1eg176+3tyG5qjgSUl9yY49RZ2HJ09N9pnC9Edk5Mkp3YLDmvVNa
G9KWpSe/ciuYwHsFt11HubKixAShkvcnfKewvKizOHCJTBr4ErSebxsHMhlkltF5YD2q6aCL9hG2
QhshR+D87R0s0YJruEEgO/G5rjpvhk6R4Lkr6V7EYOt7Da692aoSlawn+A7A6oFlgR/qWMxLkHVU
FkHhkPXUvcc3wwzsNRWo9UQH/bdNGTIccxpfDYaLYBhdGQNDzLQnUljRbWSuQnQQ4zFXLeDcSwjY
ufiRYaPQHcpTsFEgQY7yR82MGKF9NNDRZ1994vHxEjvGdeBL1gdIAcT5c5B9i1N8nEJkEcVN6C4g
X7QM7br7DPXNcMs1aV6nmY4sLB29PVMn/KN3r4nP6dudSA9iMOB8Vi0Ao82a1RRqpCvc1gY/lqev
Wjgs3VmyXgti6mSZQ0M8EHYBzH6vAxVchWu+diLQB3FTNX6GMCQZGUhibxB7shvoNlTeM+PXaEED
xUvHFh5TBkizGalQXwDOdvJJlgHiC9vg1aDkWhq3QUwgCIz6otFEQt/UErEV8UTwS63Vgjo4+kxE
YKjS/EPbivJSBn9qSBZMsB3xkc4rK8bBkvcaz4Frmn70NxoeCoB08VUdCyIw5ugDra04T/T7/wtG
fkUTlOzoPhvv/y5UyMZiawnfFc9ZOX0rlWqH0t4syHHehTzE/V+kfoY2VMeZFZ12dH4Qvumn3D5b
yKSa8CEZL0gh0ayFIceNTQZKWBd8QIuT09vSsMfLhNQmewOT+hocth/ulsWxnXEBxLc4ekqXs2IP
EM/vefYLju0KyDXgyaH1BVCIszJcpYvIHAH6hT7RQkUSKj69XChmSYgo/9hiifNy1gtlBNN2Wk9C
0sDbkA1PeWLZVfhtiDr36y7fZghcA0Q3nlCjcfs1wy3MqM/Epc2Hib2bp6nkwWXoosXHze3P+R9X
h7Imhat1E4L8QMqErPME2s4zvEDdlwENHjmhZ5n7VaKZIcyaDDi3zeSGIK2UsA+vhNyc45TQD0t2
pvIxVm+oWyhNPQmMKAbXoOb2HkXUqQg7tI24ZvQK1BSXDeJ0VzBYf0Ejl4Up7r2Xr/H8WZc/MvaV
fvrUxecGmxKIvuHqzYmpDQdvDE86IApYwTddgQxgsxOLRyhsuxblMXFh06bL/wbpY0ZxnIeBg9AM
0Pqv5RGgNcbp68+QFQY4SxbfVf48bTmgYEWeqPAJI+AHtFNs0RGJpR3BZLLhTfuZ6zdMonab70an
mk9j9aoryNRaao+rHyxKjeVrEcz+04j6hO+67jdQHiHBPPlHZZ5iX3UN43namrtAvQvFu0zATrcW
V7f04kLhaUikbhPnMqtQiQcGGJ7QK/iqazmdV0RYjpGrcudo4atMEp0QfQ/5w4CAmMLKFSg9z8pn
PilO5BVxmz8MYx/PT7L2vARfSnXO5vv6n7aETxOEoUAONJlYYDn4yBCzqsQl9JHZHEmVnek3tgR1
YnvFXHpAHalL7yr0OhRpGv5N8ccXTK2+kzZI81g2cnnPBUAtFak+IERZv7faLZ1JSIQbJfAUjigU
BmX32QQAdFBHZXSPqVuWtw0QwYp3zNDBE0HqIFiCGuPEeqGOnF2A8B8vwYixTf089RG1w0sxEu+I
aKqxpCBpRrbqi/tiN0LHW/v1T4mMTQ7JUUSPHlXjZwtDvWDuz5SfHoWYEX0ubOLzWiMWvC3vkIdt
+ibx/WI0QqCdRSw4B0HArV1uMAiQw0L0JRWqhGU17WmYvmbW6dlf9yOF39TjMoyeiDVFBgoTVcBZ
Qi3MM3lDTi4f+LeG6XtAcrIuQlklgOSCL+uX9erWhtMn8jgVhjwdv9LmNSwvrXhm+VbTH3q1qdV+
jZYbu74UfUzNnTjcf/BFn9/gJAXcRtiA7C5oYeGsTYbWfmt4I2zdnh0OLluINimXeMuRwN1aD5SN
j99aM7jr7wLAin5NArbsz+tcX6+orbByQj1toYh5KyS4ansL5SvxH7bEyTy8wLARYIPZDwWssP0C
rtSYCHgTR7UHfW9YJQtAVFBZEc2ZZy6OQnyZ6gvtSao40a+q2aHvRQzfPUx3cGTF5nf0eRMlwOdI
e4GLF83DXDFokskpPNez6PC8BdO+aJ1Feermc8Cs2L6L4kUUzgXLX6ESF7TvXRTM1nlweqj0q9xv
g0VxynrXAfHA5to0Jrb8lfAfK9bkkZoCS5rjNsLdNKEel//k/E63VPBRCzeUUQYw0TTf0i7nuHxW
jI2OfBnKAbgjNsncOOniToV2KtXCRXIvGxwZInPIch/m+3o+Uo287naRZVvumhRyqJIL6RHZ7Bsl
sWqU77XNQah3de7L6RbPCoNQXd3SlEcXtQXvnTQB/7wZ+jnW7gaS1TSVnSB+VcwPMkJsA0jyEpoe
mT/+HDoQROsMhe5sSj9TVCrutKnXCA5erHcpPoWu6dWL2+Msc+LNoGws8xhKX0L008n32GC9uSTJ
p4BRLu9iEAU6yMjQQyZsJyHQXv0RIeDhiAjp2PosYc2BMFzN2pR+T6IpmvbibGgHqTiAca8cBnaJ
9SlDiwXm4WUVb8muBCmpyAo9NoNv5Bva+Zy0+WEL5IknYIMB6xuXWBRteussaYjgaLtgNClvpuY3
duymBfCHyJjtYp211H1XbOmE34zq2wjBZD5HyXMyHbvpRs9orh9BjuCZyDLhiVqsHWac+FaQjCNf
SVJgMCcqsY8pot6mKht7cuzabb8402b2+F3Q27ce3zafp7mbrJ3wVQFlT/tueGWKR3Fja5KzDsLp
AILO2WHNGRgwA/wsO7qZOynr6nrgwscKG1hpbCV8BROWNHN96unGQSBvT12CBdQJmwMd6RYHiIZr
6oGvDCPuvs9R0wnAGiaBKg36xM0kgW4vfwGaqBGpzq3h9Wo6nQ0HeUR1H+MTv2KyIeN5+m2vkqQx
pKsO23Za/pEPgp4jnegz2szk3K5EJZlrC+wK2xgUEzqr+6JDhY5PxMI4EoW160sp+HFh8DQgYoXg
GlkvPbiY5CgJpBZ+zfoHPbisOr1nBGsKHmAbIprXlImviiiVw3lYG2yRC+gQJkxblA4zj++sTVu1
Vu1h+DFErE1HDlesN7y4w1bfDcQkMZ/Yuj971XS3ZjaA4qTHuxn2VfrImM+grRU2j4UpsQdgFc6R
rHANbqL8iGlMkV9SlqHlpgw/CSeMVu3XlU/PDhNAxIgGk9oMVKps9y0QM98/Irso/WwUUDfraVZA
kPWMPK7Anoa3UCLk0UbBNK1uM7uMv9sRVo44DpZLT08OZCITqcznwhayMP8wkGR0Iw/w2aR/tiRf
XKzmfR24qh+OuC7+oEWbs5Hdr+CVX2H4yeUUhtb4lyROeHkLUx4mCMuodA959VjvUBOJ7SfRSk5k
+F9x6nMPoejyNI1ovL8On9u0b4OIpmhMBwFxnJAWdoHu00++1OAXgQQuSgMa84QSfL3AV8ja+SJR
jOU2sf8haO2x0b8acjxq+UOhIFDcQXeNw43HgMiv+bPo721+EpGmjuUtQXuVoeFvOTghphyFtPDW
CQidO8oOOcTJbSWOTBNHA2Jz5VIaiA9ZP4wO9dUXcVIacdtUerHMmse6r/21U2EdzeJqg/xFRAhh
BQq6JZDu9ZhrX2oZWg2Uc/U/u7zMkra1qLMV91FBnvjnDNtOQTGWnxbEE2UQKxLN8dn3TKQpOupY
vbdOspn5HjegFTOBpqykXlh5WnwpHOyyizvKL9OAZgJmbT1OFxCgrl2FIWzsc/cZw3hM5LHvV8K7
DF4rHgiBXLilglflb+e1QUXnkdixcghRvx+rv7rkq3LFaKcalwl1j8bvND736EesV17Ytniw+9TK
La6eQamwARlEBgFrB8OlmJ5ljr6oezHVx2MGqibQTH3Fju2Eyl+/GUFlSwxYp9D+rllS2wgiemwd
GKRSc9trFq1aZFEC/SN2rXsJCTJBSqJPfKCIzy3+nKxPSUf+hsZfhkuTP3WVl7V/RfHTByrDLXL7
/su0djLTLfOb1KpO96B+KNwpvBVvMZJ7zKG/EiRUFYSeYYKu8DrweAnvnDn1TPjLlhLqpNzU3W8y
7sfyxFKpHJkVuFt/FB0K9EqSTV0dhvo8ifeV/Y+3Il3vrQZqOF4hMEWrdnTayAU998YGkaFG69hh
Vvn/PR4q3qFVrAHIVO3Cba+/a+GDFBqADOCFGEAB9y8UiiOkn7VRuIoOYqN4wrDnzFP1k9kXYNzn
VdswkfU8ja+WRKaYxyo+QORxqywDpiR+Pm/EJvcNtEKbmGUCrDSuN0K8GioAGRXwnC3DKaCP1Bw0
C5lD8GlKf0vBPuaj4SAJkYYcG8Qld7471Z+23Xac90RJpnitx+w0ROsAUsSoIt9bcuIEP+VI0l2M
4qz99b3Dz5ZfV9ZFKAA4TSRb8D5vqALqihgdCrqHB4CbZuza+A1AbUzYN9UNYireZpOGEMD69ZBP
LM4fZPdKL9sKQHmxK2ZXKGht3XUEHvEdyr8ZKcZCMUOT6BSHX2KRODKydj5gou2hOzC1xdeGrqeo
oYG4hp5Hwh9mJqvqlQ9tSo61x206b1fUJuhfxQiFBuUIMsrudhu1rhJhZ4JMCLELonDiFgqNo0WR
GQtD/JYi0R3v+gy357IGtAPLU4BuEcJudfqduJQXZFxC85yBnrCKBexl7jBvG6Q08lWRfL1HNsX0
wdS1zn6oy0dPCI/Qoeupj961yU2EUO/xcKuWg5EeW5HljuFwPg3VE/oVF1hZhN0FbhKyLxImcG29
0WVJ4RKOLF2rkADe0Q4D/MvYhLL+Xf+TC/bkXWf6Inzj4upcAxUvDYfyNkECTm66TSSUo3S3xlvI
OX0yW79NvIlHjKsPc5Nm/K0uCeGUyvz+bBstPDip2GvalCObl0z+ikyqaKio35HZ4JtQYyoZH6pt
gmK8GR6RHeMxZjEUIUfT63qecnENiBXGv6jayRxTLHqDS0sDUNuTBDncws0QgClYD7N5tawtu1/J
v1JsiShytO4xILEHPo7YeLXyt98Q9BFw3k8O0AcqfXLkHGwBQ2ByvJtY1b7xX/qwi6wns8e91h9X
XVyf+wryhiFuntryW0EWIdlmD2ypfK6QfZ886/zUYEA9fuPoJ1cE4WwJPj2CfWJUWBkI8RaRpJvL
wyaVUc0SFWo5i+GAwBUn0UKxCb6mFTtNOytRiTcIaY+5qut+4Bg5gw1tp/NfLIAMxalCKcAla7xY
iLkiP2FQzw4JAdfWVZZm+0E6hXLpra2+HIL2Kfhmv+i/Q/GQloy9Jj8DMG/hrMNOH6QEFYHugxEz
66LbbBjymBhJdyNuia3Px4X/P9gPLIVdq+v3rHA2gQTrstqiJLWq57b8nV8b+VLWmxHykmdB8vTY
lZYnDa1/+96g2pRfDYcdL7uBYhAcnpcPiqrLR+FGG02B0E9drJlTetUQkAffltWTsmLacGK4PDi1
f01hx6gs8zUl9BLgOGc7hhAVWOuZz9JDgrydgZm5wPw3VmniBbHaueEJE4S9jLx34Kl4MZXmYnZP
8yX1UXWqu9YvfWAUrn2sLk/MDIGENZ7GHnKla4KnxVdyEAiT+ORvEwdSNtFbbDTwwpIIC5bt6BH1
X530+Q+dtl46RGukixAPZxuYRXi46/gSbSxHHq0juRacX1edd7qQTpLwNLmMGlN1rhG8MjMxJGjZ
eQqAJRuUjtkzd1EKNJRLAam/aImRKzU0fYDICtjcVknXiOpE0p7yz9hilcd3AYCBdIYgChc9abfR
/Sr0MHCwf29ZBjZme0jdkNg13AQ/VvWIrY852bMrZ/FtlLa1cFoBJf6X1Qz2OnJ2Ryjlsgf6U0nk
Zmp6YrrBrHycu1tXfJTFodyKiBz86JfENbzKrvEwle1A6p6VfMf9SShewDhqbTM/5vidwPml/iin
l5ENeGWqV11nPD6QanDcKIjTAPPrN4lk8/DYB4tjDrWjuqb182/3B5FPhb/YIzJFh8Li4UOhzlAF
9t16y2aAQ8FGDlHxMvPyC9dUvArV05xuGfB0BGqnYPgQtE85n6DWZzsyA3cOfxLtU8jLuzX+lD0U
4UbwhmblmEfhb50M8/hH7M7tL8MulFrPDl4kLwNAlDDee+7pRbuhGVYJUtH3QXxS5LM4HOL8g3gT
1DSTr0YnWadJB1KFCH09vsAecA9kHQEf51H5WMmTlpaNiLFbN1xSNRiMiOziaDHTp1j0/1BJdx/h
RkOrjyxDfUq53GqonZDXr0E01Fu8AoCkOSveKrBbzEcrPrPNGBpRHD4tEsikhMolJyPEMaQMr3P0
I0urJhx/zVutnqxitw4/U3FdRWDIjYZhP0dXHXVyJzys+ZDVot3lL7FGhBHmtJdheRUY79V2dlWw
mto4tsNbK+z15GaRYLdoQKO8eeMNeBGHAJTwltrc9QhgZLRgbZran74Is6vqfTsBSRzr6E8YL1P7
pqDuU891Su40N9+WjpikZCw5ZrMHN5RbyAmG2SkQxPVQSB4hp4B3UnuMR+Q2wSbszovIhHs0zFuv
32O6jpLXESqhR94FfMkj0miwYKy4Kv8c3PIpp71p8niF+MPD+mfoPBh7DoxHi0Cxzzmd68tCYGJt
C8lVVy6C+KJC7RmI41fFbdbedabzKDqtnNy6DFnpS4uiMVWuxPF35taYN7XHRQJLfk8hVtiouwrX
gX7JlDsJz0A0X/Hwk/aoyy+wAGidWNsmzG9aI8EO/+nCdmgPEqJncF5KQNKdVX6sa7rY3kh8/Xmf
dM0NPOAK7bOJgZv7X7Rs9HzIV2yMk3zMud4T4ZFOj/IEyx/Tu8rsVenfK4VkgOEs0F5GgTygiVGn
zfZqW+wJO4itg7JKLTySTkq0OM2hyN6b6q3HZFm+DHw1ivRyqaIP8m29EYxdZtbu/3rNWJ9ziXSp
yDfYO9ftyW+ZZbojEFOzSXYxYm00rRxOYcjTbXpW+EvwxAZ6u0EXjTIZQyHmlu4v4r1WGUA664Xd
aYoYwb9wzRg9kLaE0GI1ylefFmECZtbbNRbbWT4J8ZW6pKees2AFm0cE4fuuvVTpU1tsinIfbZhO
uQAmH2xDT70Z+1zF1bJiJOq4xeuwEuToNldkReELkVL8/CiTunEfABasMg2Hz6u9izJlns1D1L2+
dWGj1UtdoCx/yRJmmwyXO21h8T6cnulUIV8JrQHagp6sQXCJRXbXEQOqEEVyg1aMmU0tCUjegh9p
zafZTIwSPxLLrfE16DC/xrfSQVLbSkXPF2FUhPKT1a3hCFuiE7eXBcYcoaQBeYsVVDHbWv+ajS8F
sEBOK0cWzkSJI6l8BXblckROWzvMvvXLulwPcCNT8RmOCtxcZQv8A7rO1wgr3KhHmN2WON4LmdIa
Tt/ENtSNWu+kxHIGDBIxhdBG+8eGgBTFlurcNaKIT2YCSiVaSXeE5s1U6QBNDssXf/8KO1hcKOza
IsGjq/Ye/nPk2TvL1oUIk77/KcWXoXkvhH3VbSOSK4AxkffBj+okM2ysXl8DTPmVn/TwGfrAkaB5
eo6GpuKlgsQRG7B3xBkNLkVBpCj0ohe/YcO4kx41Yd/XWFeQ1OAt3FAn9FU7K3wR3kPuiYGbsh38
mcuCIjWnna558rPuwAanoEnahgQxTOMl8/PPBGyUSu4wfgpMlzDOkrJDsB0qmyhzTB9TOMh6cP6n
sFguMWMpQTMm+DRiJFH5aMF3gmeo1IKMqJkFX/SMMnJMjuik6Lygg5ghIow6SccwAU7IN1tMbZ8t
qL0b9CeyxLH8PnT9hp3SJROH3vWmJQLu3xhgNVRT+T3EcajfE/G4SgqrdITFLFCanwPlFs3nMP/U
LCdZ9qkgMCxzODmQ1chInchrSMKzMUfIpNETLAzJ4eriaP9+NzqKlZYUEnFhOgdb7Kf1a6nSazff
QMbIvIdRv/bKPbZ/B6Z/XNTIhsCNNvWWqgv1klUvdXBIrRNKTT568nAw/qZUfgA0rFLuJRCoO3k3
oudY/e7k5wXZHsUQpRd3Wz3byN8ksesuQpYcu4urEwDSrDsmYdqMMTdDOSqDH1FxUM2aWxPj1ShH
1P5o5LHvdAZ0GdetEvsZS1MM8NoiqcVyAmFUhJ0vSwumQTSvHOP7unrlq4gsbm3Ol4Ys/RpZ7Ayc
M73WKID4oqEfPIgmBhhWQSD/EaBP6m8Wt+jYnEcXwUnkpgZknztC4+HNYpeCHNiG/jD8jtULBWf4
+50qf17bpWLtijgZ769LFwrECOcTU3VDy2jJruyxZpM2AYgF0obIkMF9hJdVPif1PYU4GjrFG+tn
c34jDL8WYxJZfvPoUDBpebOrlD9zVyPM42ktQBQYscUUeMB+I2ylJqid8r3t+nyZrKJxRZ2cSedp
M1IpfZLLK5QIhD+D1s78QFmxHmhBzSd7H1mb5OVcEfIRrdxMVOEmrt7T4byerwHKP+IcnV8BPYWa
PQLpN004kyKUH+0Tnx4oLyq+o95sNRihKDojguqcSamgggfU9oOXGYY9SDelwc853Yxyp5hXjAkN
VodQJWvxVkzwfpAgxh0JLuliHP3JnsgkItne546rCw+3m1kkPa74v+X9++QKZcs77plM2OsxaDYn
fICwz1x9wBzwBSsuqHLr1k+yv2yM+UL7D44uLzc+5OwPdp5WZ+IEQuT6ono1h21cHoUMBVVvWxYF
TroXcH1UueTNbb2JZmYE5JSV+BIEP7RibwY8hIgrVeFHtf5Ieg6JRODm53NVkg3Bb/as7FM0N1LP
mTneUzZUzMSL9LpOjUr8mTmMLO3lB21Z2bCCxE463UjYJiqBJsTpBHjRIxDpfsrFR52zfhFdjVNP
lQnRIR2mtrwc4PBbCDBk81BY6LkGOpMB3ygDIXIKfFJHt8tmcSAS2I44WeBaG4/ol3UGK9LteOaE
wdQULK8fRC2j97IfEco1LlGX1i1mHKDsynQtTvjatNxByDkBMofwbI7fxgnp7jHCDwnVbjqRClhi
fGCjkZ/VYM9bLjx42iKGc2v6ycBdLACvCCDXrNrvYAHWbokX4q2PyFlabSOEajXsIUhGP4SUMz7b
TtVpAQkYOoNI6zcU3JTiOSXU42pYgTIetytx0MVfnbE6TM38tQ3XfCILKANrDK96u6yyeahDhHHY
IX09KPzBuKoF6Yb404zA+SboDbXNSljq1yl9n1ayhLN2hW8b/DEZlQAA+NODZ51XF7BDP8DU6LB6
DVd4Fq2Xq1LDXTyKr9AA0+v+uKx4iGKvTWZGe9lRUKmkmDfnCayDCVVu3/X5tPjhrpXfBC/2F+1p
BTLqzA98bl34vVUkJJHp06PIoGaOPA+ELVxdpnmP11+Cu74gCg7MNNgEzacswLIoaC5J3Gkwbl36
EJ2L+UfwPw/iXwjkmL4ayYUvzSXQL+CyQPhh2i9NcBqcgHvgoWpfwPa2DPYIueYiWZb5FCzLlaTF
i0d+Hb4/8g/x923XQyNCWgqRxbDRKb/8Lzx3eMHgPRVjb8aHSQOqHEHF5M9ZueRCvy0NA8VD649y
jTTu0EbIcy7Ahi57sSPRn1ZGqBPd1NGXjKITlPM8HINZ2DqTt1q/qI9B/16d1Xr8VmD245MR4fSz
9aTg9XytLG72EpEQqxkYBymu/KYWQG97HdATleVhPQkagyQkL0PqYs5f8sgnQfVWaHwWjcANjGJJ
/aIkxdIuiXoS8mMl/hnls7LGGUF3hu9p/TM1IZkyPLvRoc0vlH01LJ8klNR7LX0ucty/lIAcGZkB
qGORdZTPMUeLnvIKA+Xwvr/U1VNdX3vtm8hp+7TQB4yCIJNW0KthF+kQLjAB25bTKwxZ3I78iNU1
JXG0ZFiCD8Uu8MPsvkQ3gnwShMrdIRiumbKCq+TJRgv5BLCHNQEPyHrC3bI3egxB3ABtpLC2y9BH
qTvCj9VwAslJ0AqSReiSaTPPoDCDJj3fFIXtmvelocinDm/LnxAI5CWMFnsFsz0pVxMcf8cwLzJc
lc63uaLk3G20WXL6JhtYMHoZHARd1Ej2UIjceI6ExISIJIawDyMoyQ5EtJcZ3qrkWiya8Uq8GaB5
NHxJ8SupcFrzHkgfvbIvmwtEvVrdcMwY1kdKUfvUCJs5YfEYIlsRHQvus9uEbJdBMWA+oxYHgikY
33ATAhyDyH2yyZJmBcLIxHjGP1xjc+Z3DjE3x9DAsvys6cI/jbe2AMmdGhS3JSRdKg+2dVT6FiqJ
0l6S2+rDugkFC1ahfUUUPJwxlVtPOtI2OJ5W3lbJMRV3mrAh6Vd8XbQteb26yfaLNJRnUl0+DaSg
2bbY4eaQjwQPrssRJuOZqBTEnV20MYZuZ8U3tUU01sGkbzN+xZGLE9csXLc3rr+LyJHPcGcOIKCo
4gc6Yo3SHcwP1r3VelDyLa/zsEy/wyR8CNU2zYmCD59b4U781PhqBiccmmNMRObsjBZ6byuxLR2t
v1x5Sta7aHc9AyQIiD/QGL+wPLgiTQj1oxf+quQZOLwoLwNaDooj2IBpS4KJBTLwxu4pMBCWn8bs
IZtMnMR/tmA22DVXVZXBYNvMv8ymfI3suxC7+qMqWLiUJ0Hjj2i52ocYiKXG7XcL+D6yzyhBKQMS
O2x645gNf1V9l1F7kI/Fs0XWJ41TFy5vQppQrxPsyKgFC6u7JZIPwbfwQqLy4dvHG8ScRnjJVg4q
J+fbJ4JCNSt7LnGMPib8gvbXWPxhegdJ+Gn4L83DizHf16+Dgp4xfqrgYVLfanxVxma2L+ZjCuir
rPpTuEZdNJ2U47Qh7DcZuBDLt4bkJIE7CmMkcsAi3ihv5E2sx6kk7OGcLXJciM4GR34tNHwgpz6A
6QzxxJNrXWOWq3ZkmlbSV6wwVlgHQXw0w3evgD7SUaUWJPa2Brcp5TQGElIUkWH0bZInxjWJNOWe
rddxd5DrWyA/1cU9QEhAM8a/B54qY3tkryg8QgLR2mn6L0BrWN0AMlRu+sxTrBMpsMi21qxHzRa/
Z/PBJulw5eQBgN+3Pr8n8kMTO1dr3hSYAwJygCXn42DFJBUABCFeXWHPsPpbv9NYeCN70pmweRA8
hIl6x/HMF9FNexH4E0dFzjKvbdV4k9fgt++m8F5Zf7p64FQohbcAXYVR0Z1SvPHJCF2HCQeEYriU
yUmv+OY7NpqUTBI/9ZJNQhADlIyCdh5lThw+KcbO0P4j6bx2JDeyIPpFBOjNa3nvTVe/EF1t6L3n
1+vkCNgBpN3VqKeKzLwm4sQ7q790apfcvxATxgQBSRoDLubiEqLEBrrqSJYH1xrJD3aI9jG82emO
/0SMgUL0iC0Vg6091VDjvSV9cwZRyvKZw8wse6VU64j+l7mMNR6yVqOJiVDK/wQJynEUHdQPsb2P
EZzF9ZYtA+SflKFjSGxJEJHoJfNfUa+p7VXImDjgA50Dba/VN8v4C9g4+PWZJYvrgQVDSmifgm7n
u2evumNFY+A9d2lzzFzi30tn575g3glFCpNFFhNcBVH2RVaKb+615lQyCEp+Ipimw6oqKStre6ZV
wTRRfu0ZyFL3B4EmQVwUjUGOMgfITyhGAsidjSN6SdHxtpWKjQpzX4o0k5Sb7qSCziqkT60izc/6
6I3XOJZrw9SQVBImbKMPiW8gvDEEzBiZJwX+dZR8dBRowlPjQlQohoNqF5fMquHb5yByfF6GaHRY
rv3mwZ9j3NTyRj618zcsBrLxNhSR9YTNUifGf467pVYvcZBxbEwuLUjYNwOOYhOSlNI4BvuBvcBg
BHgaWKwJfJjx06ozU9vgkgjppSe6uWNRLbkfQr1utQ9tvKjGU/j5Rk4stf7GmiUadvrhMPmU/Lc/
PLoBq9ZWQrTNy8FDqaIOruyUigAnGdZ75xpUOJP2fX+2hnCadN30zrYu+KvQiFaPODinZQA340tP
gD1NckrsK7hwxCCY+lbgrd0/1IzQScErmizNhltaX+Xyk8ECddiCIMeaUguJfSZ/BFzOw93Y1va5
4IrWUO3hQUS5zsUsHeuLKj/96seOdn46R6O767pl0IrJoTc3Z1J59Z0zv4sM2qLQJ4hNJioCAHyN
RnCGvT2zcZa4HWvzkqtpraibDmI5Gl2oWNg1uM8Iz7MmXzC2/YPcHVwYKRabQBbhCCQWdvdR4dnk
ohL3MtMCJFoLOd3FMdxdzjMAn96PavUMzzHm8W705hmQoDc56Qhgpa32hBRUupi93rJ7kPNDnvPu
MFiXvq36Y3TuTE9rdi02HVg/kr9NgjqT/0ecnDsGiV2JrWO8D8VaGlateksws4XlxCCwoJqNEF4v
1Eyz6oXOC+AmMK9s6cyFymNULgOmSsbsau1MFbWdOSz7U4O18N5Wt5ibdREf/7ZoJgqkj/xbU9hj
2PxVEDbhHAShHO6Sao2Sqc23oXQAjj0pMdMSBhKjVee0NIhjQAwovnctcKaavjCCNTmLVeNMBsdb
WUyxhOC3dvmqpDkfnCi7MpADwmuOmEF6ipkVbgfyr9FeuQfxSXjqK7G22Qhgkq3/sM+CclZ1r8qE
v0npZTlb19zx9Q7+Ce8DWuUSpVqI1rtmL2FLIOyiuYbcQsoPUjRv+oeFugVG+yRyX3dW1+l5mOVT
JVoX+TFVabaO4g8QBk9NRpA2Y9Gr3FmJAQ9ms8GRgbDF6r/7VcD4iGYeaeyJcfI0gtRYSKcKzwbq
eJJHlTGf+zb7hUmqzaLxHLPNOTGD0zzubIcHJPmSDMCJ1VROXol+IT9tYkCP8vTvtDpo+XUkdgcJ
m4omrrlTUKEFkT7AvQXdjEIoqBc6L3ixr2cyCcAMSAhK0EBrOuCbDV50GYnuqPzm2qXG1x/OU6bJ
LkakKL4pDHCrfGM3JzZXd1C7E8N4V/I+xU9c74aU88r7GIqHitZRyJ9UHsZU82G1I11nVN2yW0eb
gDKOw7RA6h3mRMAcDTThwZJgCooGlsxgAdneiEjOWR1fE5lZ7fTLsUPgRJzkQ0npTffufjrhXuLN
ZWyL1m4G7sAvNrp+FcIVOfgQn63TYT4qb3Xw5ST4AxnZlWBnZhBdudk/h/ytWJsG8E38LtVVP6yD
4D50z6T6kNLfsH6nBrcQ+4ahXBNJNg9d5A5H1FS4j7Z18cyYT5PH8K9bVFSI3fuugFtMfczdnhUn
yIde+UMOJfLc28gsieZ90FMWOG9POWbF1tAHprOfkf5q0TbJzVvOtgwcuMDT4FWa7r5FKuJvZObx
ob7j5Eaz+lvY8zHARLqwgCOqK190/6cqO0rd3SaK1gY4kJ3jZGVPaFbyY6T/NbI5tbESfpvI++7W
3JjD8xPLX9f/6fozYs9RfKTWpnVuBcYWEh+YrnzxnBUFkmRr6ZLeRDc+VBsxHDLQSZDYQZOl+Qv0
FIN42lENFM8QZfkQH6p0Y+Zi490OT/EiYv0YmGNiYFagUdGBkMbkW++QB0JSHgWb1lb/4ZsZ5UOD
osazUe2peCQWSiFusK2a7bVkGY5HWXvk0lXD2xBRHyPHYLu0UIAjGvNkZxgfWfqKx72l7TEUltFH
whGW22dUN7BXl1QMuro0LQRGp7Ze9f0pt1AuOIuIsHtS1lFC0JZXMLf/t2KxIOGwT+KNmP/XHE+6
sRCJLxHpI/Om/rQzwJPWp5BBoiRtzAViqY7gEpBO0hHvwYDVmYrJ2YXKtewAD72qksdO6ETFLpLj
az4atCu0EVVYr9TspzffOdrmiOHbPJsnzanPiEjZ9uZKOPnCTw33MW5fULruUoiTI3/ft0upXTot
i0YoGiiLc+9UI4Gi+vm2PqKtp22Fo1+puTeE7m5tyytPXXX6JC2XmvwmHsOpTwEkbFQ7AHYXsk0C
yT1jr4KwfFKif2FUHqqrX2r9GpOSOKTZ41ntb+Zd4e4zcgtkNjjcDUF2tS0EqWwrqkX1sKp1yIjN
W6TqxTKOODXidwaCRGYizgCq8P5NNh37f90Bc0j5COMWneZjUJdkXcYNPcOiKT8T5LdgufsDi9pW
3ZBAwIZjjUAXKQN7p2lOaXon8WeqFytNoxDZ9s0vJRxCUia7/LBBeolDZL8dA4t7mHHRcFeZXrBg
1gQj4xAk31wPfnKzIP9I/5grUbdj24qmKmTeqyxHOFo3T97nPMQmy2Grx6X5GphmWDCulfKMeCqR
V6kscKpStHMWNDG1tbdANIbkNbbqONW9v7I9CHEARAjk2nxO/66no5iBhenLIntBeJpG4LwGtrfk
ZXRMorBcY/kc90l9SfObawC4+q5LAbA65IjUTaZ2RDvzm9n5SUNaLW0s8oP8A0PNJFrjsPED6GLH
Wt9RKyUVhxDGJFy8+VL+kgkIQr7hCOID8B9iIZgA3qABxP1P7m5tKnECGUqmSDLXTs3Sp4frwXaa
yi5FpbIvA4hEYibC649WER8tn+diNI89eCGUp7m5ztqd5QN6uztUBVAGyMWFnsJVwLJfO2Q82C4i
lA0D/hz9XsNsTGdwJtqZuCejLrs0UYY7Mp6N1ROUmJu8xQNdkOgRawy25tASCY1sKihxfsqIfylo
gw7jNMFiLQdMItXOKxhDnDTzw6nevPRTH7MSu24OyBpxqKZ8isRNY9k0fx4ma4olZzbWKJZROuC6
FdvU1LtqfDq+c+qV9bDQF46HXT5DO1TPPevx+y3z/6czjLsfXWg1Sntedj8uOzBUkrMW5Vwnbztn
A306JMkpQVTt/HTWn/gZiNNlSUFIdXWuiIZmrUaJeCtmaB6zb9F3NkDD2lvIrFJSv+Aoy/kOfzos
InWAlePwymnLQT/30n0E5mxpjyHeeN4ZjaItk+ounNSMRLxtIFIulsRBM7frlXvdPGLnWTmIT6+Z
fPDcdR7sLYaH0xKE3BoF26TOfiKu77G6FKScar9W+pdq4BnI7FnU9WdY3J34rTo3eeLPveZMYsN0
WGjTKHvJbBWEztFE12D1KdVWhmn12TR7DXhNQAIobekCd52b3ltmA0pp/nuMiJZl0y1NPeukGRgx
1p0PVHOGaHkG+IVTFivL6M0bZlLM/P16o1MTaPXS+GblCrMGjSE0IGEYN+e8CNY3IyCmuahyyAsw
95Z9q5JL3H0HwylTf7pAXdfVpS41VsrggAjh0a2vuNuN6aFiUxtz642sCHLlJl9N9A/J+t/VyWbM
uwryVWI+DfSG/QqQNI/0AciZVl5t0qFpH0onXwC8AZLFGFn0KWrzrWPYGJ6C/VJ3y6o91vFZBgSW
7WRGoAyz7JmB9SP0mOlxVrqpgC8bFF+8lMmS+zpsD+2wGyv0tjGEY14p5mYyGKwDR4BJDYawIrj4
xh+HAswUS18RYeN6v5wGCOp+R0QaPUNdChUXO6T+21Izj0wPOxaPkfqCNmCwhqwqKrtuG0WkZa8x
F0yDv7hCRPRsXVZa3321VljW4YPv5jnyPP0Z8xvrpyF4S8lW5bDoQAz215YJSiFTzYJa0JHdOumP
5J5yY1GNyJFYfu2E11XFtFOsW4n72uLMPvyTUUk3pkfTtIC9uWjireqtbemhGuTELLFqrCNcXwZq
joYXKD4D+dMaFPMCSnseg2PGCJgmQTA88JkKJ0AnA+vbkaOV7oIBqOgSeeQc4kTaPjus7lW6tZQd
qLgy31v5uZnAJESLAB4mv6nVha1/juXcQm8+C5MFdyg6qbo79OFx4H6RGwJyqB1ZVEO7+2ioGLPi
VlUfA/V8dbHKi8Mlqqkr2IEJQ7oIjY4YVBXSxVDv5ANZzSHwy2nSv1qdA2v8Zs0voN01ahnk+XZb
4YTbQG8314y/u/ZFwsIUl0LKqI/BBO5AWkKtODtXd8BfsAoRCPft2XL/bMKo0UfnHeI+TizZ7yd+
flSrRa4hTqDuWunh1mlOTr+DrTmweIffzjQzap+Rx3lXHWwaeZWMiTY4mkzr87RGPvTUtLWUbRL9
IBzYY7lU58kc27PQLHgHCa1DKEQF9BfRIkmX0NGFb0brnxZj1ggExRRJTMbUGdZxtx3NlWOuzPSk
FPsQqZZ0MungcsTmD8P4VIZLIq1TZ2vA76oYkCrVQvILaFA2gA00f1gC6wMl4TQ1PxVOAct9iX0Z
uF7UqVb6EXRHIB0TLdmPxSbCVBKj3aH1nnfa2f769wEOVyy1c/L/QncvO9eu/YL0whUjuXuk1amC
vA8pc7oULZMeXYWfOeTFkbFyVu5Tcb4CpC4VWGReCU7GbmEZePS2nv8jiHMlZIBsk+KBdLQPr5KX
6LmdTVWjjIJ97ljTfN4kR7+65JVwC5mbBivHoD5197uyf5HNzGoEgRZyb3Gq6PWRNYgd0tbOqJGh
V4Gx1Xqm6TiWFYCIpDC5KI43vcai/FLzwpi7xH7kzz6GnmrhGKK/kEHs8W37sHR88kgaBCwuj2Wv
Q8vAcJLyt9bO7jd+/9PZBdNpHDT0rFjMWKqUMDmFhTrZVvZh7JGHz6hKI54qd4n2B1cS/26NCoHt
RqBePWWr03Dbxskk3Ero+RDKQMfl5818sAYEO01bc6OYm4SBA2G/k4a5Wd6RTwaO0Fx4yTrD7Wbv
xDFaOXNlwXrmox6eYbO2aY/6G6zIWAJpb7BW0lgDjAPH4576JWH+htY/LkHWn1k0TDlfZGuXk/Yw
Q3ncWi9XNOoQoFg/zR1oyDJc2a12UYNHij/IwnbHljE4Qe0bgkPeLCr7gYYG2T2vI5ZWZ7gowQ26
tMPcVPXdQ65+ibAWTqCGUgWWQMOwFPhT0p+l5iBHD/SqM585M5ipaIusNDBP1dRfYBk3MJgb08Fd
efWMSZ2/qFe2fvBpu1e6PQ+jIzV7AnKjQWwso4QRt0QLXdPBQ8cVoTfAE3G4Io42bB+JMNjHF0sz
LQDpQDVmP5Ghc0c18Uk3nnHGq2QhB46OcXxDSAHTVwUB6gIlsHa+WFxErOGhUlEkAxP+pxfyeaWj
Q1MvmFjR5SUxZgIilB+9BpT3MDTkMB8jFE1dubL2era3Znf6Q3syzjMAjOxKMMsQn7NsI2bBG6Aa
GsV6Rkz6zUbyLjmzziVV6RORYThlIBmcRS+PpkxlMKseSoNR+aNG+uCtWNrl/U5U+ThRJd423nge
zrHdSMMWTC0PowZTD36aYa0en0QFwnWUO8TZp7hdZoKwBZXIucfJQrj/8kuXsStac2u8f/kkRufG
ZIhXB2Q2XNt/wD7kukBtWURayGcyGaQ2IekneAtYWT3DJn8bpQ1ge9nW5yY3o6HVRBlMqKMntJIL
uHk0zzyTrUPs3KqNzqxMnhp8cJpnRIzwIjzjmfGG+OTPhwTrCZ8DlE/ccO4s6/eDv4lLumcxkoWk
1B4rC/HDUusBI8EOIaoG9DzeetzVSrPkjw2RpkueQ7i34y0SdBfMgb2yETqZF5wj06pm47bz0MhD
BE+0TQCA2CCk8sAig3m8rB7CikkvO5EMpEeaQ1LmD8CEOEbl31HcD7MaOYwYTyJR6aLlmHykAO+c
ahsMG2FAVoq5MDOr9javzoG24ZDJHcSdIGx4XMt7hT9X3yYU6TLxlQXtwsax6NNQDwx0Vqz2OarU
9kwWRz5csiacjh67SAGmYBkhGZwXiOb/l0YrlER8ez2EUUDq+Vx64FJuy+V4gxTpoTJN+2upgyvx
9kH97p1lKxyz7B+9d5oslPxoJhvCYbBI4jdFon4b85kYvLjJTKLGV/dR/OxYagIqUJWlQm4mzR69
ogGKSoj5B+XWGB/CixV+Zqi+7fEsujkrOEizcKq0ew+ZlUcoyMMr1qOyst17/0gZukpHyb2WxdZy
drKxDENszsAx6wHBxSUWam6fGUz4fAAWYPPfa9+BczJZNEfWK1z6S0iHY/BTSBxtmTntpb8Ypl+2
KhpwjgiDqxz3nnNJ5a3ekR1IFwdu9yAPa0eeyUAhBqH1U/ZN/d7zMdTUpVV5AnuYDeeCLJ9eP4bx
XkZiq58Qv8RFPWESIK7fUFvz8hbFJ/k0fNURCwOPECqBF/N5Wru58FVm1VdC7KBK0c+pCQ4tQ2DA
tLegMPSyZU0DK/ST0rFC6CFdxR+wgSSQyMvBfnpEmQZYL9UECQtUxGiFAL0p0TYOKyNaSOpDZxRA
CIoYvBQ7CykZjZCFz9Ffkyc3qWkCUZ61AXdZ+9R9iPDuMcyWGhzX3sECgW1PQe4GYJB5YhtzQ9lH
cwYpL3tKUTS1OUQZTApwgZgkcZ8n2CmDYclqjKuUCc6yCVbkBmvlGXtzT0dvl284fEIJb19HUau0
rEmNi9Ax9863aLG7dQG/o/rUm26eYtd885a457bZtsle0e7CNszE1ou2Zr9RdfDPM3JXxvpXLz4a
8+2hdsgQ2yoVBGZGH0axGPS5YX4MLFNB3/nqUrRtgXER7iW9mEnevnQOrLeXFcpj1jpgCkSdrNjn
TvlgeG+hDfCg8bEE5ggtHpmx6NLfortTEMVXKt2whnsqdL1B8Fcrl8B9JL9jeHyTRNwt0G2m42/W
0tYIOes2JLwhXYd8XjJxVIzdtGaTJ9PKwQUms6zeAKaCCMkkIrNPI5c2a0CiNtsH3TEzOzM5whqJ
AGii2ZHTIxkli5iHtK8usruH7ic0XTDWqKP5xwLEKwsmsGRx8KjxVYhSTlN5xfaCDsUYOscsY6Bo
Z6X8TKVX7dxwMBsMHtRr6r8qoK3mDZ1BI27gAGc5+uiNbpPycJejdSNGAyZq2vocF5sU6QzYYp2q
enhnFSJUZ8Z+yfvtyFuxQDmi5xHScBBxFD0W/xMxo33IkcOOGooW+3F4Wl5wEPWGHL1Z+MP+QLXa
rRnyz8l4GJhpNbtEWxZMmFWKzu/K3+g5Ulm0XfGK7Y9j7IFLTupiI/yKbK/FRJsW3zyXIDiUEGix
9tDKdd0IbrIRL9qEH4iMkb9yZkOfVdex92UK/Ii3p1jnPxDbjYb8yHUOmLNjK3tPFYHVZBFg3WoV
qO7N8lR2aCzjuI89hshhlk1VOnIThnDnCAAXKq5FtKZVcFEt0tAHJ1k7qDWvWwrlc2cDgWB04Rt7
YZiOqk/xmEdz/vGim9P8wEZWM5YYIBeZH5dHMO5iuKkFFwIK6GJr7eQAwc2oAjQEDpCsxGYh1H7V
+pJ0NDqssBEt+etZvgvSg2EdMS4SFXv32MpRz0zbgpZLwvNr0axAvy6Dh6QdahdtYsda/VOPl6nH
cirACEXgNYgGSUeKxERO2Q0mOxeGXkX608JBUneM5LTg7huXLFqZ6qaQrlWGtmJjoHSBHGlv7ASh
jzZnroxbkTOjCrd5+ztQ/ybhIW5Rgqe0o9ZXGXFIF+uemCDSykSHpSlfZZKCkXnFXH0WIVotC1No
W3owYC9xH6VZfKkKu07isNfowVi7dDgjw21pgpTKSz7EWdZ5t9KwD5UU/jVl8UlyCXeVl+ozQ1JO
4yhcR9SKSSr/abpz8pPxkcgAqEoFSAPzfDVEP+ZL25qLuMzXxD0fFGs16Nm7Gz870iRtvlytJ5fL
kw4mLPkxM59VAh7Nb5c28xy/8LYZjPswSfYllWQgN6xUlTt68WmDix9MTHexUZKCXUVaiP8tjcjd
wGRZQL9wx13nq1ym2EAKfeWwTGlaHrgy4tAcFrTWC/T/UzXQ9nu/bw6t3BwsR1l6uX3p1ERm4dJw
/s5ztIGaL6GbwRDaRhe/H5eSooMbdZZyRLkp9UeVXSSSDDtzIBNZi7Y2Fz19lmBtdpw1pVz/2HrI
qsE6W47Y7dBLxOSfI3xz0I0NSba2AvyiQP6QmftMncz8UqiQYgdYdGYPfLGfhxk0GWtYZiM6F7Jn
XRvpFWhJ1yuX+cgGmFVUrb45jKW2WykJmYPasOlkaR/76S5vA4LDxlWMTLBB+KB43JtsEYakI3vN
4aVC+qMmiybXlg09ZwHgNdDpjbPoNCb2vXWwerSmccrHbu+H+dLwAPuiR7ZiZdYXIjYnp6Eb0RrG
CB+lvRls9IQnggorwfdGC+YkHzHuk97rDx6mIGibOwOGgBwV89qCKQr3UawxslA5Vw4YNjLKiCde
RLxGgV/sOh4NChMAeiqZlsUyzCyMZ2CJQNvDLV60NiAt1hejQnK9EAGVZNEo3JQKnm+73Sn6lyS/
R4AquTh7fhQLgI1FBEEFT6ti6cnE1KWi0LkAIyollrYgHV/ujyhLYmQrBnv9/hT6TMtZLYWoDX2D
NgllYGSzKDdY+0FtZG+hMzfWw4MTf+T0VYND50zQRn+QavQPBEOOJnQa0Fo1RmeDgarJmngY0YnV
MJ+TaBY2dDg9eFfW6nmiT1WyKWxwYQN3tkq54Xw5aJcK0sEUpIQdAgXx79HpsHLn5VLsN3kz9yNl
YmC44gT2ZHpjOs1gXLjjdohfxVgt+EHnxGzOYwN53Uih2/7oNTMlxiTh0bZ2brBNcX0wTKVSniFN
0ip265wfFn6FXnSj/s03VpZCBhibS2LrqQg/2/FC0Z1EjxyPb0MGWWAhsmM2gQwtkLqZ5yfLinQH
m08kxusRkwEwcRmUubId4rGzECIMax2Am5fMK7SdOoMQKZHvTBQbjkXx8Y6Ca0MUggQD30Jdbel8
bGjnxQ8X0NDGGeeD9mzJMOqE/JLfMDcpVUL6UCFpiUkbZDFGosngIXnH7jFQUzXw9gbs11zXbTbz
OmmuBuht3X6RIsEb8QpY6Sr3WT9WjNdoKhFm50gUgoGqBDSQip49VQCmYqJMgEC1olLjUSqRa6EX
gCCA5qHlM9fTlQbUK3ejnV4q86Qc6DZo4BgMzgvzWubswYLfDPCxyQxD5QkXdC+jTmYj69xMREA6
9NEVHyCHO/jCcrgENZ0xnYhiMXZDZpqRnOEgdcjRrltQ7CwIxj71Mvqr+k9PvmysxIJOUanMg1lW
ioqV/b0SP8sW5Ky2heF1g1xf0QkDBKJETL+lgEkxI3Kl4xJjop1XlIYWOrB+qOYeuL36q062FgC0
nnlXxW5O5tbO+Fk1QCSabK26Vp7YYY2yIpxixsLVlPGm1CUq2s9WefseLNGEj/nc2aSY0kpWc7XH
FjISDtCp27j8qE1cYawRuvrduc+2Pzj+PXaOufbI1H0VfCjFC2iFXd6leM/Dr9FeKj1VikHDwpgf
aUKuUg9WYAboP2pagp6/z/pFU+lcGUgoenfjtC7rqR+9AwPc/TaI1sQEVcxE5PARc8/kFg8Qfspz
ypeSRKe+YKOvfqU2s4dYuecheFeYI1gtZiEkBTfFbJARSoBsI4Mi3svfgmrBMtMw9wpEqcECdjxw
i97THFFfwHf3HruTZX4mqKHj0Z0L84ejB+hK3gZElT9fvTWNAtmCmZvPMBZiUo3LMQi+goqpPZFQ
RBukf12DeNJE7aC8KowGOeAQ5VeJ/mymUvlnigw0pJm7yckblwJXAOmQZyk6KiVMr1eAqlqY8NRL
EIJdx7ynlNksUgGzJZP1iCO0+Gr1u9nf+CQ6vCCsjEHLRRKBXME0NTa9fPbyW0KQLvCjcEsErGKS
I8QbyNabxKNsPTAekv1lwmY2OinRsYWoNWnUD1mh/ZcWPgvBmO8I+IVFH6fhUCuqpYGebdCmSeBO
bTYBNVWoX8CPlgkRkXI4YhhIZT4LHJU12wLD/uC/QuiH9cn8Sjhl+oyqxV5qPPT/pNgxWj9M5ho3
dmP7C80ztyn9rmHlM59RnAvJNoor9koQI/tPtxVowHhSswdWGSrQFCIYJhSRhTa/vIEkAjdb9Vmx
isqZyA+hEbHYuCOrODKqkiLCVA46MWy0GcmKvDeo0SCWJ1ZC/9DtybkZkFB2i2yDz3FMFrCZRcWu
3vknpWxeDCcz3HnBRQKvh6a92cq4F3H16Nk6c+D23ePyZwT3KoH9bBhTGMpNPORJ/lliS/H4kTOn
55dEsi4EEfbhRMgGTJ1iutwwGVch6iB0FSrdUyyD0g9QqOt3LSxmWnvS3WyhKRdJv0ukS2rqW3Fv
ZvJWvBer8tFM/x09lY8T3KRsRwqVo3uq+6/ceKXlobE8+EcGQRu0h78aJ0h2DlKi3v5U/6CTSCpe
yzT5la27ar2rfqu6xxz4jLVNEcIoGtPF37jMF4P6iKKdFK4LPt/Km2uBvTA1NBHKX8vw233COgMK
W7pbPsvA3jFNYG3HMqbeys6OKB5895W9LbFbJtdCXLPBl07fN2g3JX8lCSLbP/7MzrDL9CtvyDB+
ZFyz6fDdIeRLik9Av3F0RWE4wsWUD7pdEdBNWrK6tvp7RR2QkH5YafreZpHCzL9WOBFfMtdPiLO9
dE5yw4xq7xYXs/lOi1XR2xh86VsCTHyExqcj1z6bqSK/q77FG3NPs+cwgIPqrkZ9ERWCIqPFXWTY
N5VTGiUz09+pyqU1rjUzlBhu8aU1STfb2AvVO4TtRaV4H7ZhQS93ICGdf7aw1x1oi/HkMx9x1atm
v8pcmRrcqXF0xNDGPtGR2QUeS06v8jr430nypSQrdpqNfknQd9OsG+NRrdc48DR1K5MWooRbVx4w
1S6L5hnIiB13cXSys43lXnwGb1DtOndbsqpsD3mx0CvgC5vGuGgNIkv5Ppq3Dv2Ckh6goJe0jLbC
8KY6Zhh2+OBd5Vmnmyrfx8orGA9yf9U5CJrgziOjcAzgfy6cX9UxdsqImI0bU/xxNHrRKn23rHWt
6MbQBAx74P1J7YOxvDLsg5DF6SQHi0BJ5mk7k2Ud5kWWKB6GQ2aXXXbLlRvxQghgj2aIBQnf4XiS
wEKKpcXNtNc1wyB9F+P1DRe5w7rC2LHbHpqPhI18h+OHzlboXakbo6VrHPmLMjrJzs1kFGsbjChT
TnSkCfHJKO+WefBLmENnv9gmPir+dT8iiVwB17P9k498kcgIRzuGhj1zZarwJZcca3EL1W8PLb/r
zmb8BuwQ841mDbo8slz6nFqL07O9EoSdp78xfM3iJ+L6S/a+F8wbFAu2b80U9+Hqq7ZEg7IosCw5
X1L5HryvMXyaNt5UaeckJ7qD2ZIKxIdtXHKWZtpPzl1j48HqUdNUGVqeLpwHbLcy78voyYem1CMN
B21nFh8Gn5x6OtCI9YOvfEX+I2ufpnnPBxYw8zKdYwZyh23d7tT4U2c7nx49/2Lwe5CyzUBBbfZ6
e5O5V8JvDsfKmKkenoRpwFoKjF59zPU9A5aKSTEGQmSmCBK+EhSUtntxWKBV7iVUqJ/gbqhX1f2R
+QKyO09EkVz0hi/0L2dWhoiRr15DpAvmttnoCMs9ntqT3W8990uvNrnCfCz7HLzvWl4aHePvfN/1
h5C4mHYdhkd4xjTwdrciow5zNQd89CvepuZUNXtP3anlBz22DNEzDJ8S/E3KKF37bptHKC8LVJOs
NZxtnLEhXgfqg2c1zr+rco0sr7fJHE0mGRIkgiVwkpBqzPDkEWC2UcDaKecC52TCWdzChgRnC6l9
asJ5TqCHMQqdURbmtjcNbZtZ1a94wcTwIK+ZFe5DY5sqS462Rn/kZACgXzSSv5I1fkDGJB3gFCUK
aB1+slzZEIbsSWvZZNqFIpXTxO42VfvCB1GPzLg2rrJjeOjgqg69D5UZNxXwpOqwCvNr7PVZEyZT
OmoyVdd2Q+Co9quLQAVqmg5tXwS/VraFyp4T1bLOdnoxGCzkGz+8iTaNH7Yt33SpHjx3mzGsKIxa
FKNWSV6Gi/pql8a/Go6klvFvgLHQCG7d8EF7l1H+hKcwORPUlrqLohCmh8Rjq72zo6se/zYK6335
1evfufFdZH8Fgv50qnSkCm787seM+ikGV9EfNtKPyDxM6MPa8qqrT7hgFVWIxDDfv2BYZYz+qckI
N/GSkiUVr117k9RrtwJltlQI9LGAVy37kWz4Sx1dbZth94fvHOJHSe4CVEUZxh0SOyr59C92rg1K
3/ybW5Q/fOddMjg4gGoEYxaS8SlnKhKwTNzx45rmAqgBIZQmbxyF3YSXxi+evAOxdpQwZmWPgble
vFKN1ZASjnoLvJ0FE5oapdyU/EVBlu78rmONrfZcx9QfJbhxRLhko0Mm49spcCSwoWEfNWGDB31D
JSUoWPIXoXULGRBxTgwWypW1Qb4k6rQ6B/YhrbUBFwUHY+zlrFEqLgRemQEpfGB9rPR8mOtDiB7E
+WyT8emY6iOXS4ZMLCvV8ct2W8E6PNtcAioK5yZJDwO/4kP9iJi6BZa+bzVso50NNijcVJrGK5sh
5vh2S4MKYlgbEYw4p0/WiV1szZ7aIM92Lir6xGZLbAPTkxB9IwXoQVVmcXkyLfe0y5tk1xiWcGPN
fTk10O+Yp9DSUc6Rb8UvhX4vhBRQB6q6iqOVllTbvtN2nRThoZuMtrsYh3whMaR0rBCEISpKH0KI
/9G7tCgWZkC0BThal4ZRL5OWEIoyJ77aUGZ5e4FAthot/6C43rmym3PdQ+Bwhv84OrPlVpEsin4R
ESQzr1fzYHmQB9kvhEdI5iGBhK+vRT10dXRV17UsCchz9t5rM3KfVXGNgUoPnyqcLwOHI5UAEsjM
Tc/RtK/1sZEfJo6BYuJcC9+pt3alzO8KKtmbEm+Ki3GYUjdvuI+41wuGdXO4EhCo/fsp1vuC1Z5K
gIhgtZoQdWwYQKn6NKvHxb4rScFktMaVmfWvQUQ0rOesneCATW9ZWpLcmc89Hg6hCU2qczi/yDxe
zyXVSBWNPPR5Zc60MmuFK3k6dNnXQCqMlU1GpwRRvz0f5bbKCapESzSu+o6BITOO1sRXsj+XZQid
oFCtLOx18S7jBxUVJbUMuhMQdYLEa8fC2AW43himbUh/mUfll8to6HIYqzE6+hapZWwVHX0zQwOU
39/Qzcz9iA+aXazFuTHSoCeiZkbDpYBIjcPVNIj/9Tn3nc4bnwi5DcWT0c67StJU1sdnW0zHoOuv
5BPnSp+xZ57NfOKCEvdlqR4ZgHcOLXUka0iNQorQ9NTDT6jSJ5NuvyYw3vJpvBrqVwdyP/ruC3hd
N5ierDg/DXW8d+jRUgR7VW6fG6d9Npr018ipu/IWe283nsMXX9efzUhNrzd+pV15rQXfHc6lxPzH
oH8YDX0ZhbiU3nxJMizG3CVVQs0eSljoLTFhe/ru4Dv1NBstHnxzg/GhpAUpb/LPrq25iSBbaCoZ
ONAE1xAymGZExzI3hE8CmljjIpLDWvZLeVMN0tEdoLNPNgQbYRQfNL0S7l+PMnueEvMvt23AX9lw
6cI/LcbrEDiPleNCoh3WnjPvR5q/S3dch6a+J2GGK8KENmY7GPE4Xgy86GJw0RRwQVdYQF2ZrSO+
06NngJ/133E8kOQpPu3oDFwGdctdLDAOZMwupLpJwCsx3izZXCm1gQltn4u4ufYh4bPCsW7VlA0n
6x7qPk/TprrF49wSo/7WxvSjR4pRMCgeGrBzZx6ZIVv5kPVh3vf/2mY5bmDSySvK2ZoskOcoml98
WdDdMMlHChAxNhnOv4pW30SRiBu5g5YNBbs2eqsglkMlzQ4OzdVp9ymnl9VcI9U4bnus05tNSVWI
sR7wAH0tch9Yyd6Zo6MdtId2gtwLbQXLp6rTk8VI2+e4vvCfFAFye1Ac58Sl3WiE1ufsPegUoXk3
0DYV2aTvYJDUyCO4q3iHdkEnD9WYrueapL1qH82J4HiaAD6JVyRLDr49nr0YVr5prKPEe5dAufKo
WMmR64zuW3Psdq3XU5lJQrgbmMLSs2Rgm2R1BKvzJChw58u/mX0iyY7AhvrcOP1+6ok+9eZRpG96
4MstWvE09/rdTDp6Phi10+TeFOK7waRbnoIowlkIRLjRmybvD4sVgLV8z5vG3pHuNQDyOvv0YsR1
B70jbR/iuj0Ocv6eaUjgGn8IHe+ge56VC4LN4wnt1OtyGIgrkY3HDSOK+a4z+Lzd+ewk5smNrVPv
Q/eQ0PU5IPio+076MUK7ymEsFdhUkokztgfpZzz3dXppUnkcQU5qgeUWNALRwaie7jTLxsRVe3vq
t0YMrcmtdimEgEKFF6Ya8lmH2Gguy/8cAKUOdUqL8IjEIS9uH90rNPlWz5s8MFjy6UOXdniE1HFG
AgzYejag8KmM3wJVoopUeCsFaj+PxYPVAta5T6pjnmwj+0J9Mn9NnAP8h6F/sCrGaPYs6kIXaAv2
SMrvWuPPA3c+hT+d/dYuY2TxWRk7P7rV5ovvPpKtEcmzloIlMECL6Nyy/26bL8k6Ks4Gluwstrx3
1XrrnOXB9JBwH0tgTTbCWPmQOsJEwFlFwISURQzYFCQowgfys314HLmxx/Kjtx8WeL0bsUMxjw4p
r6F8XTabcfgUMi/YoDV09zCo5QU5bEYbmle7FvyZ/xlzs1XszlHYGbCTnp5DWCa2fFSkxzgVqQl/
+x3tWWTyOQedE4onYsDZTgOCONt2xgc/hO6F5DUon2sePDV5W5+aXbUKeUg6XYiZ/FxMj36z6c39
zDjLyVfRsO20r5nY83F0+dGI7kX82Tp/lo29/Nl3Phvn6tnMrtB7TZy79tWSP3zfixji9UcB1jL2
32C6kTuaOzxj561cSHJ3FVDCJpFrEP29ZlvGbt7bYhsnBGMiEWfZRePychPo4ywKSgIMhk8bS1/T
+8cFHhr/vB4uIXkUBYVD+dDWiWaPtOrO+S312CD98YuwAgoN1rFH62UAHWnxGAvujPy5YnccDARC
JLm4EWRzt+Sjbx1loxYHJB7WzbJrYyvszl82IMyajRqVPQ41Pkbw4WeY0dCLihiLU9SuvtJEc1vO
1knlbXKKeFrkOc/I6agON9GDthHksnAvp54wHp5w3lx8pTQucBWh52hV7two36ZqSc62W4/9dTAw
L0wHrB80oiEQ082RkeC1oxuoZVofQMKWQIrjI9hkzYY9Sm28SGoVexRoEHsPn8bgNyl4KJqoYZB3
HFbJbqwRnV54+9OtxNzWU59V7UX+aFgvUVqgUXwW6a9p3UTPQPEQ6QPduuE25VYReJc0+Khd4EDx
tzM9BMU9uRMkRA7ycw2VWH4taDeLSFt/p/uHEg1mQr76f95mkguK91j+G8VrCexvZloa4CDkzWsZ
k/q+cYwqgp/YfPMseCIvGbdqce0HVBhFpt8rGJGwmo+vnn/2+RiSqDt5xk+uqBN+TbLHmbGZoozZ
fuHqCIJTYjzK+TmGTc0CJbc+M0SHeL7FFfFXONWo+txpVqnnrnigsjNHeTZulEFhRr8mBekmA0rI
TSPKBhj7uBzDz74yt3MmyHA9t/hk2vxX084yCG668s8tXIQ/pO/JIMi5MhyKqtiR1vkzPniF48X1
PtKclzbHQDTps2Ip2/9mPoR7rB3ImcRdMNOvpcrXaHjbygufJpXvlq9SnzSbhUGmxCbmrLGs3rqg
3rsxHkYN4UsM9MFCQs1wn2KMtTazlWzYKhGWSYjxEP+zyk1YW4fQoHUQP6/2eKSKfj250TFh2xSN
zkln9cZDT60NgGb0oHohK0ln3KY8gkeIuE6qaQLh73VLDP8oGvNujMdHjRqXu1wshJ8LGjx1kh2Y
mWkvostpCJCsr3HK/XJ2LtKp9wL7hhHhmueI4YtkG5jFlldN53i5rVrOymOzK1NvMwc5xhfxXktY
J42mOBzyXbCbRvcSt2S1qgQFZDFAIMnELzFUiyDDqMfad8T9wfFgXcfpRjVXN8loZaTVLsFzI7fJ
jMpHXDlycdhh8M0ZoE3TgDaYbS1+hVRzhdvRqSnvZVCeiUCDHGmMrTeHr/yrI3RPSkXJnHqr2cQV
YMEFsSBiNRnsa2quIIW4DlQ4QAgFQKbZwg+suQFjj8wRjKoRqY0ITp1v4BatOrhg7rJ6Vs264ojD
2SxRZ00DTFqOFyXnTYHLo0wh38Wo/4NYj2rajGN0NNgA4c0VwKVafp4e/b0E4enm/S6YfKCeSOy2
ed+zS5ujYhOuWvpLnMjZGMG0mUL61ZmyPSCVDDgbtx7300jsBUeGCuV2AB1pYnWVvoV5aSaFc+d5
ONfRvitQb7EKdg2bIFYWU/CSivRYNMGeuaQ3q7XfU/1m+LeuC9cmi0nO6fyHogq+Julez90xCej/
XM3G2WOg8zhWZYiPEzuQEPCPyVkypjj9d2QT5OA4GZeI8p+RvZk1W6dMr0dysZmPPkRQMZTE4Yav
BiZNfQ+ZNkCDs71VtUjUWY+xGH2XirYku/kNBcUfEnF/Iinq9/dO/+ahElXRofOeMvfbMT4GZv7M
5DQjHtvsmpLdJZx/ckW2tR+T+C6uMlTCeeA1dZfaNZ5l2h7Yz1SbjCbqspN3y2hY1/M6JK+jKUmp
nmyAMsM2T+8HkAq5fLf0cyu+/PzOHn7dcq/lm2lsU/s5oMGz3GXmQ9t+F8FhWbtP1XgwmeRs45yO
axDmkXiNIAY3j26fbQqaVUTznaGZSYXhLvjsxXkJHcXg0nGAmsFXOeIIfwpRNFxchpGzWE7ileqr
TehTuv6e2O5qZJWXoc2N7re5ZDMJMG2doj9Kg9yc5ED5GpovnSFW/BfAe1gR7s4J8SwRS3Afm5IM
YnHyBN0LuOMYAz3okxxJPEFC0OwoL6IpvKXCGBVs+TFFQXjCn5AnQwaMZeO9lxL/uT3Qs361w4cp
hbHP4VIB+yaBiAKBFcv0ip8ebVzY3UFxCzUyF2lebnPUyIGskXHpBB6/UR3jlhaWFLZBHLPAhbsP
K7KCjNFaat2S33M0cpj3UvI87MIe/b3biXLe6dDejNrEm6q3dd1dDfsj4jbts3gFUy7DcWWHKe6v
bhc29nbworUdya1QznrIgu1QN3iyP+yJsQQuThheOvkSWcm/OXzIKx+rvg/lU29bsgdmEHFTtck9
5N+qJ/CW8fKR8nTHORC0ujNS5kMtdX5fZc4Dq2FzynnDl6MGcQ869saQ4hRcxA02UpRccJOw6ukm
YbAu8bkUybQrIpb28XuJ3SnFVhE7bxZeYVxWDe1nc1PtJxWCR3E3OoPPhNtCzvQ7TprCdsz3hF3r
hm4zGjXo6S0sTFslgXWUqwoZPuT2OJhsphUulD/NCXSk9Wi5n6RwqzXaL/m3RWZvh4mn8KtCISoD
ZBZ33nRTtNJ1R+0fQUpenCJs0dMxmaM6Sxwt1snKuZQ5XhurxOJv8KhjFN1l8rVOcb8R5OB4p4zT
MIAT+qlRyCqL4E3xZymO3uJ97nvKk+I1TrNloVpvh9b/5zCBz5rqOkPua3/e8MyiF+is4HZ7NI3W
cX9ux+AUdEQsrH4nKc6YCtChTi0QN9Bh8vOQJTRB9QMPgfke5Nw7VpCCrbM7WcdKlHeW391LXjgT
cZsy6/lu95A7zudUNHc1ULBZ3DsCNozPpfHPashFLA96Nze2c89jpmNV0upLPva7uqdXKReXOEyu
zSBel+SRLTE5Wqk8BTkXhVkTC6Gi3rosV4BIrf0wmT/0d99FVQzOLNi35sSFpmB8eWDW5MUTUO+q
5jjO3sPs3EVh8jVn1TViMVUY3Rv7OjbPFSR+BVIi6n9ANiaqu+aVg4MC4Bw/1RDT97IY7FV/yUL4
SunCC2gvMfXV+UvYA9kK8S3nL0WYbnxiUVmqX/uqA3PCaWW85UBbOsM55BMaOY4obFWEC7NpW8Xd
vZXUmNTz7sQFdB6Eh8/E4Z6GJdkV7wIjxhIzMNp300e7ckdIt/NJ1NmBRSoOLEzrYfsgPWZNlyfY
1LZ3LYOoTOmy8/Lb4LSYM2L7pwuarRvHb07svkZifIrQ4kLzmQKAp5w3aTJAbYXs0/7JneVxXwkY
Hil4/R7xNCiHLVnundyJHFia7cyWV121F1cs3wOOnaV4rkLMMGJ6CQ3qXLTF2FTL/M2f013gcDL2
nL8xrg5m3mzFKLftGD3pyn/lx14zJ77YOKLiBrPgiHfTyGHVFRz2PW+8D0Niej1HeRSvx1Z23HVw
/cYEDtsa8iJW7sT+Tjqaw1p6g3zjXOfBNqgfYfivA/ogMi62FJ2za7qzDxWLSX1RzeqnGPf4hIpm
9w1Z4id71g9zSlSMOJ/R4iJf8KYJZfIYiFjGpzmwEyTKgSecsORdNcw3rHCcz6c7vvl4E28mceec
9Say5WaiRb53GeZm/5phoDCtFJxrdkeOehsAVPTKaxEXO5LlRjzdFCaFNHG2eFwReumVj9rnmTV+
H1N9aVnnKQvvXMUmrmdLXJ2imcLwEYYpdEUPrKinMf7Y3BYb+2tmmBOEs6LR/GvNfCNGd58O9mnK
7Jc8Nrdu7x7qGtWTjlZA/zgPtoWMn4VSF3wQf3HlrO1EHRTceH/cDnzdBirUYbTnKjk0OEUSvFkp
7WKZlW9nV30lKtiO/hMWv/XQ5JeWs42szlNYIhAheLCVhVl+8IlyTW7MOrR4qAa6CZroZdKlseZA
cj96ZxEKKuMl4B/B0Mb2yvR6jsx0SeOLtnVxCdLuUVd7amThSOrIuBQlkFAbQ8pXEOi9zfU7FyQN
gW9IVOOAatyMh305Y3GZxbkZicX1JkZe90QO+83t/T/951NsagXso5w7lFEB/YIN38oJ7tvRe5qW
+KZyf5ftmpVFJwt9oUmah2b2z2ZkXipzIoo57ZQGxOXRjF0ND4t5oGGqGo0ZJnT5EJTQ9UqQVE5g
bG2v24u6e4hHoAyEs0WYqy3DyL8OYICIIyCFPlRGe6tAE4hpOIET7v15PTjBW9USBY3Qb6qsW7GT
wPk2b4JLWWK7DjivxoQTyK1kDr4oVV9DnGqywG2At9C+uUO71XQe8LRC7ku9VRb0xwENGoa9mDKw
NSGl56Q4shBFvI+e+oYpIu3HdVNMZ40kROP7Z6PoietOQVns3bA723o45DZ0ZnaWg5ue2wRrZk+Z
e3DXaDJ6Z5HgTyrRr0aXgpz6oAyovjx0DInrx2OPr6wVfeoFub6KhyCdBzVygerVJXrNMSym03df
F9t6Cleg5Gyt9sVcbTO8U5N0qLoKYAvYYCas1dB6W9MctjX49crlgy/QuqJuZzqYXyq9LiDwF3rH
MHnoaN1V7Pg9ar47JnJymOeGYiqTqawhsFBl7z7oxI4AEBjT4KMJoLjfjLRiksIbIXAkx8maj3gr
c4/tX7GOluAkjr+mU+AW3jXdDNGa6vmQvJ6CUjuBGV9O3TWLTZqjRgZRl62CuxAXSNVJ9iT2YlnD
hN18qhZXFvYtyVBr085aShIbNWzHmTUYyrwkYCsYjgr6q+eEBPWQbt98G66OyQNbhTBvGqKD2Fcx
SXJmoDLle2jPJUJ3kHxM6Vc334ZlRVSAMfQI+sDz49f8LI1+XXHI5dFFSq9Cb6y2gU2s0zuZyFCy
DdjPsHA3XdzZz5ZM9oZ4tDya+lqpoGlzQExsQctOb9H7XCxlg1Q0VP1MDiFkAhMOrK/aqIdD2ZHo
CyU2ILcHYu3B2tfVzW+DZO3YnNeTt2L2vuxUvecgYdbClGt/JvCrrIafn8YftpVy9CrFvWzp+PGD
DEdpAP9kNHi1gI+sDDNH51iPXgPkrAhY1lSA5hp+hSpzOQb6GLJLM4NEU9QX0aiHDhJk3EhMu33p
b5U6GxGPMMvRwcovcHkaFKoO86Kq5HzJEgdeyiyDeltSP2LnwtpLcCdhU3NXE5i+gwwfZuqUKXox
x07timTv8fChDZXDJITfKM6oW8Rapb3RZ7WdrTs/6s4V4ULLd2juJMps+M5XM/qgWjVFjlH+LHw6
K4ys/wbatx5yb5sJaxNYhJVZMK0CBoRSYhvwfrxhgYNIeeZKWijIHkDbOtpbCTwuzr9Em+mkD0LM
sPJD+eV9VhvPmeMC2omZ+atzMqpz6jb7fKw5RXsYCbp5Ogfkt5J8OPDGim1acOZx9EOg/GtaRhA6
rGgARZdewyR59EWxyQqy+rNnM6orE7kEcwCZf0CTGAFHAzuDCCiL0wt6lOIB6cEPiaV/iMk0W4LE
RqOCuyIDh6VA2ZsUbowWa2vLTXAFLn8pyxTJ1AdQEGueISamXjcNjm2PrJrUV0u7f7b3SCMHcEbD
pfonfphNuOOp9zZQY2t50P155elVWQU8Jv2pCyoTUJKrXelARrMTviRx82ynNTEUV++cnIvL7saT
4Q/2LixPUqXFqeijXeCzRi58Zqw4N8e9LuJzU4NekTLCNr4OeG6udAznMzWB4pc5hWBznm/FlAD6
kDbg92jYqJacYsCmemVPTr9ruYqapfHIbb/i3s82cTIvHvRin7kLvQb6o7bmeT3NZDS9xeVEL5fo
5bhVpaE3Qa1/xqb4VhaVHJ7oGNHZ4lus6c30paX1+5DPAYVcuf0bgaVsPMTqPkKztbviaDaYxHz2
h03Q3ImsQVTvoeHKDEBX5itoYSQpAgSBlf3KEfonVhUJlmzG3iA+yxGL9liv05LdWxu7311dj5sW
JKTp8jb18LVGSCVipnOxoJ6iK3IL7k2GdzREf/fSd9LJz7PfWwTVC+YnitDMGZl7EtG7ixGgmuPv
tsDRmtk01aWYt8OiuNVD6u1tGZ3LCiHNA57VTIAXW9/bR0gs66FkoLMd52pCmEPr2wm6RWsfsD5r
tHlfK/MX58acPzczxqEpBr+o5WxzHp4vwchOpxtG0rWCsxCVQoX8dHMYrWP0PFgwcxPkTVFhshxE
vNEJpR4G172jvK/UGk5pSxNBObtUKRKcsJq/MYr+JsE+QHMukDXmuSZjLMU5UMYSVrJ/6Ri11r6J
HT80PyK2PVpj6Ukta+1Mi5vaIrgs7fDY2ODOheG/h3DzBog0nXPNAoYJ241+udcUPLBYVHRPLlkT
MUw/wm4M0CbUC0LNsnxQETzA8sicUURyziThy9hxZZT6I/WIGaczvbDC8e+q+jljPeWlg8Dyzcfh
+Kz/jF3Fqfhf4Hsru4oB8ZtUCxstJWvCKKNzTEzNhigXLCy2uSqQfPLxNoTNxgVmFRUGAxve6T62
ONlUiuztUOOp6BpOC09hVp18B9B1Rw13mklQNgPu2ajy8SKNW106CJpTCnhits86gG5h1cm967xL
GxxAFIEcjRZfd0BtBISEFBS1cHg3GggYvq+flF2fbccy181MmSnqVudDsbGQgAOG/jxv3pBp74ug
AgocGQcLpHbYO6eKd5w7JzunLo+uA18emJ9QWQ2bBIfbNevZX+uIE7xnoJ+V8s4ynJlKlcfm/3ei
cdKN1drHrGdv1LWUpfUKk4drPDTY6nKOXexPySz0BfEuzWzjB26PH/SpYceQY54hwtZT9OKSPRwb
su/LSShT7mvYYe4Mh4OIa3Kn2N/bmK2XaNVTLgj7dBaHlaKdYTKB68F0JZzq3UliVDQdE6rLJGNU
C/WL0qFpVgdbdva6NLizN6Tq3CmiEZvVi1FivRmDj7TDpKjNEqnedRo8IHfDTCGIFYSs5Q2Ic1iQ
44EUogmte3kfKaFfe7jAOq996vD7wFlCWXLC6lZGLSqYzYIueWh98xdx4Bq0LQWL4ZZqX8z74Vjg
ByVF53nc3X2BczDy471Eyak6esiygmoH2fZHrkvCigmBtG4h6mgLCgZcwCktcTcPYbDGAfCSm+os
lAu2iEoQ7tVHB/Mvw9qt5DJFHctWiaTro+7MdmOa1Awr+eMOtBZMVsPMB44X9a1ZteyLG8Pdc8Wh
lGm+6pEGQz6g++dpjOxAoMmqjE2V+fxzR+Dhw/fWTNQZhe03tlo2qx0cxwxSblJlr4PFltbwyBi6
zE9+HGHpZTc0cPmwo3ly8jJfD4RfOYBXq3EkWBSmfYwaIa5gRCtfmiu3DXMKitkrlnTT4ljESZ2y
qG+smnpLEQKQmIcNGcMpKsy16n/cMuIQ6Aw3l7tU08Gx6dF53Na5lpj8B7sEVD4N3mZSFSyE4DHW
/lIwPkMbGFCrcywbSWfeUpuTkSPGDCM0zrweRy3n7nljlepGcC5zUqgPXvxo153DjQz7Upb4J69H
/Y2Qxvo5a1d8SQllD5fUZKVtuS65bcsFs5UfqWEgbIigNRjdnbbcn2hGfxjcX2PqTPRWzfY/Z03m
eO6+zg/FCEFedd+1gUFlDhfGPpNKb94wv87ogG6Y7wwveOPAADVO8k10CspyDfkisilkuYedaarD
i2wfc7NZOkAAQyU9uaFx0M817AEnQ+kmRU7tkJXOq6dZZTmZz4gYoYON1pXJixvY8d6z2VnKIfR2
aZcjag1kIMLGOUQ8Us8G1Li8SN/t0n2YWpO66+Yn6XhkGpnFn6G+ZFW7fNNmqCPypS7FdG7Lh7iK
+DRM9jS9hq3mBxClGFmHuCJcZcVUZBKTMCWCyFxK9oGgMHUVU+sLV0BMDbcDajODmQVb1p1Gy3np
ogIQj0O2V5ZmuZwV+d6gwKd9V5Nf1GTSp+rDT5cSxgKdwSJDAXGXdboZP9lW/YbuMnkc54wUDs/Q
uiwUo8c8sCNSA+LZith3Npm+JENArUxkO5thzO6yVrG2CuS9lWmyWJy7YonukLcd8Iy+pwiG/XRt
ftBFIVeVZ9Vcl5pU1dj+EF7EHTsTNTIje5P5iTpGufdYK/VZDRmbNtx7uw5bw9B7TGXae/B9LMRj
VRGLYgwJ80Dsop4TnMm2ream7lR0+Ko0XnYbBuWrKlgeo4DvdChf3T758W01bc32PGdEhHoOyv88
BGYmHEBTyuWKZBlQ9AyTrboz5vpeGz7pVjsL1lZKIVsEXaRjQkyjgh3RSKjJ7tgwZCEe3Ono2YrG
HhGybwnM+8zkAG/H8FZLBug2xx1JODCSJdJe3O9pw1lntgHJRTD39ha1ymO6qrFpr4S2v7TdI5MS
NAhnxkwjtTd1NxzBtX9aSUjQukWCysqQ/TAPFKJDjs34qRYrXEv3gBPXJvBA7zly8HfLJPgXdAGR
wHou1paxKf3pNiRfRlO8l0bzrlKWBVFIkqWS3S1IYsJtio8/7pwX4T6nJXRvaK/UBfrcj0a1EZn1
N3N05TLmiZAa7Sqh7VRpGIaZskOsNMUul9W+6DpIh6QMiH5WBhk4MxTbiS5pIo//ugT6RnRXjy3c
Vticyz8fK46J2Awp7TiPSzGectiUZxjz1qCloxCab1cbh3RxWiSLNzmJSOu4y/l6ZqtcLwH3vus+
qFz/9vEwmXNwEkO+Hnu3xa/GYYT1yrofqLAMKk7I0yiuOkYgp8Wd3cG34wYCuBavrgi/vEJTSzhR
SplILEAsJOFiUG0rlyMve0REJnoHfHHfBfYHTsqvem6untlvU/ZLq3x8NOxhcUd2oAGrt1KDMEjQ
tbp4xjaQL3OgJiBtC/q6FcwUqXY94AbcJd0IbrJISZJ44zaMYXlM0qA2vEeA9UEt9daZJrcRRGWT
MvolAyO0lSAXd6mCtiawmjgHK619kihlsSkN3l4/JdecBc5eGDxFxtHStM/G+6APMFybNjmpINjO
Nck4TF83XZRfScW+aW4RSbBMvgVVR+TM2Rk6pewzCJE82DnKMtr///9TMt5Q8/xUFeazHVvPKBjf
BNRPvcvJ2rIZC4vy/ylpnyQlbzNa5LD0u1swKs30L+69+665piwKANTwJZvm4dYY829p44oxiShG
2YsemX2cVr1UNonukmNZN6MFZY9W49AOmH9UNDsGTbUOZ5gAJRuCvnDxlITuTkGULfjT/3nLT7YN
6FAmT5MJNYRyjJll0UJaybJ1LQzmW2vcBQY1A7ZNBC8N8RyYJncr/i32VV9d4nwXuFmlTG5JEUKu
vbojOU7Hy7116GK7qyTpyRqbIQ8uxF/ETm4FbR/E6ybpPjziZWVCfrixsWUm3vA91sZLF6bJrnrr
o1TTvXYmC/DpJTMjZgekpUE2SCpWUHEywlQMs19aPKzFNWNJZh926K/MrPsMAyQWp8zh+Lfqe6Kd
ADROzjDEGwCvYIF8h4J4s6K590yc8HdQyaN0zKPKesLdHGAqF1qB1XcOSWRMQ5kO403h8WhJNsqj
9dInjFBH4b4JGVzqMSg2rsuD21++Usp9Jrd7b0Vjty4GPrMwUC/2gIFs9r9Nw7VQtyCOc69ypw8V
kyV1ieutYsWP5OmTg4IqLnbGcDn1ojg1o7oV4UsRO8esLFc5PrXJS3na6Zw1IKHwCg00L6tpMzdM
4rmu//rWv4l430b2A6/olMUEFLWHsQ1CMftrua0mzdGjZ0UzZuLXpo00Uuh7c1gdZTgtW0hwaMbg
720fc1Q2Qk2fOQz2dqzXfsQh2R44bCdxhB6l1w1cU8f3bu3oQFO1nWrNE0kj71vomDy60PW453bD
tLJ5SeyH43hDFf2za7LEROt8iaH5UIUyoXMsTj43v6mA5UirqxF9ug1XxSD5xqvJWDfM7HMtIuwL
449lcK9rY4YhPU97rwb52Pp82/qayd/xkDj75OTmnD20DJp/sZnX/PbLCUxs68R4NUPOgWVSM8oI
e6/ccaF04OqIqKdBmklXbJZJLovqb24xcxSFYJh3u2cvw06EYWBfafsu5KZOYpJ3pol45zw7J+pX
bGbqW0CIjhA664DFeQ7Gp2Aj2jQy2NUwMHVNcip3txqag52YD6WDUbyODHhJmrLKXsFJqWHJ1iba
i3KnjW5pi+UsKGS58ZM6wlj4kXcvs8uxP8tsEnMW0AObyCppUK41Fw21LIDqd1A0yrbCsMA1XTvV
UWhKnlWM98jo/AOj9Tou+DrmDruQMYVXlMRsjEaFWsQqjkzEgnyLAwyM5TS+BpbvH2uGfT9lP82K
PJ1xunpE6bu+TO+6wXhS3Md2mW4+7Qa5Tfj8ua7XVyeNnN+lNp+XWXFiFdM19qvqEGr/1PTVYrC+
LyvTP0oEzJVbidOUcK+qk7jdcz7cGy2d0HHJkteMDEYFWqDyGDqtOzn+du64fdm5fg9NvK2e3yT/
wioIWOATQ8P4u3FTLg9pQTuuetgdI99MJC/zHt5ButYlgbM2pMKiGn/mmqOeipqH3iDUlCFrVsF/
1J3Jkt1Imp1fJS3XQjYGdwcg6+pFxB1jujGSDG5gZDCIeZ6x1GNILyHTqrXQO6TeSB8yS9VMNG9c
Kcy0kFWXVZMRxL0Y3OH+/+d8h6zHnLiZLEaPF7ZNfSFaeeeMXf6QIUajid/SwrphrwNZXweH7AW4
PJotM/641jNCxabimdoWyyzLoWbDEn2csHnqCX5GXvhEF1ZnKG64o8UDZSiH/azzLD3jRo78q0Aa
bJQr+zxHpHCOfWZHSRJH66YLCM0Y9LJFVkKxaCoGdFySVMuYDfoQBDtTKgB9hv5cB5aGsqC9mLzq
NZu1C9HejthpZgmoXzucQZ09qyTrzMtNVjOjB5Wg6NYeo9KK97Hiz44JSxwmR7VGz8/8RZZoGYuP
BkrNVmOY6aEc6de236nnTGi4wD4y1WaIot30qiFb1+mNTVrkuya1vk35RCxgygzvams/tu/1lBQX
McyoxkB/6RtASXlvXfcGcl8je/X8oj8fBvjIFqZDE9CjNEIaPyNi2IAdcWnkCVm3xbaQDtLYuKbp
mYWXCRgQMMo4agrbfpQyL7exGFZwSvxdzQoZwYj7PWakrSf/2YqqbOd38fyV2Saz1borfIvWaC+i
bd5Y5IMT8IC0SzNXdZCSU2tp6c5SiN3KZkjOCwBsDmVjkn1ZKo/OC8aqrDOg5jjJC08ViLCpY+7P
pvPRF8DnJSY4n92e0fco7uuUQV8zuVQ1Cn5GNlFAHX6PgQ2zJgeUtmxWYFijcfNS0B0x1ZQzp2IN
Y2UjgQBBXGP7LjZe3HzWW/ZGYRd8mIKu2oXEcklqJ7VNkTb0iusUH11QIpP1J2QF4zj2531JYk6s
PSYD1RunLq0d7x76gUa29okOr9Joug6FgWveny7gvaxxU5CLmrkvkfNhKCFQKx3tRuHHt37YPaaj
A8UqN2m/oObNbOalKZvlmUn6pTCq6y6kI2OkPDalGYFDye6CBE276c5W+sB6alS0HazxQ5upl9Rg
v+TFKDLFQM8eFlNLWE0f8WDSA0knsHWSZm6AZAD103fdg5SeWiSw2Eg6XHeYrXZtuIpo1G1995kp
szk32HphpaE41WbxuetUz3Lg/W1JpvraUJ+CRjcuSxs9nlmjmA/NL7yrNoMA4CkFDIE4KNBSIZlL
tOC59Fl5xd3Gcup8lburXiKfVGxj84qFNuG4Dm8ytyf+JoC+5QNX1Cr6BYEDvH1+t+CI2Qja+CSh
XoZJO+4mdmHn/PZeZogwU+YT2B7yOzLEpAPE0mcowYcG/fL4VCqv3UaM1TOnLfex9KgFuux+cUve
ZrZ6MhLVrOUU03MMxDrw4ca0GuGrNsL1xp+itQufYwg88I9K0N3z2/s4QYWKBWPIR6iY9rfBogRb
u/mmkpg2Rt97HAJJ0lLCi0a0wWth1pJ6pXbR+x4x9BEGGWINg8rjbT1S/IgHojdNVtbQ6tnKVS1l
R/feTNmWek3C1Q9Q+nRqLLflcOW5ds8bXQeBLxyC2FJn3ZZzF69KvO04UTgbMzwVTpyWO09fd/l4
Pbp4+vJM7JXZ9ntAJ4dO/9BMGSnoXYYQP+cFghmLEoCdb0AFyYIRVRHUWRNOBfLgZQBgWybldxqM
0drytZ3sTRjALrVV9kNix94BZzbF4jCUd3YNeaHABIC/Hj3leAhEqS5QUXb7aaxeI1QfsEwTbTX2
7O0C44kKbIXCsmFGYC3cNZIsQ33ljSGJFypYF32Dfp0cYkuzPX4nuZ3yptuEKLttwE2Ny/VEPEak
RZ+trcD4mAZFtqbrqNnKJcivvh+IWKshzJCKQTK2jQp1SprXkFXPhWF3dxopHasqcT/FnvfVr6vo
ymrIivDtwNuHWgEBBaFcIghEw0+Hii9nhg9Map/K8DdTklMa6tig18kL2gXwpKYJvkEM5U457re4
V/uI4ci8VB96smpaPQHnqaGjp8Vhr1r3MhV8hunIy8CBaiLH0KLDaAM90nTwb1OlrYM0fnRGE1j9
CJI6D16qDllfFndgxxjtiS5dIOLDXlWXgej922HCnT2xmkWIl/CeIifIj+k3+zhh0jw7iF5PV0NA
4dLDD3BRDQ3+Qd5gJpUsrHwj0ATUaz2MhK3dAfVuCrGznS5dSRRciYD/YJoe0KGMIjW1CWVDaVVF
hamUhiiOqPhZGSwiRGv2K2XXw8ZK80/VSzi5W9/Cw1Lj0u26Yp2O95MbhmsHYfnK5Go6MUwFPyQv
zs/C1VQgX+KF/IVx/4XgsJhV9fA6CkF+k4Y/aKK/7BpacRVoLFI1iBAxDaDYnG6yyl41L1UirY1U
9aOIsqsJf+fU0lrHzkR/kGQx8dXAJrp26hgqtzbcj9O1U7NfzMsJ+F2CmGlAb20AYMx9w3pw2dWL
gFAHGcmruGWDGYr+utEg4lqzJHuUyKjZVjZkPLNWbJG0UcK0zfOZG6KZ39K5so1RD8xO8jXCDY7Y
ARwdL/5ZeYxSNECb6TZUYbII+VWtLLVjpxG4uLvcupwumOV3kU1LlfooFTGZ3dWmdV1OFsvPHiXG
vIdJUGBikWMrn5fmtApgqQpjuMV79SyknTMHBnjLZQH5rkIz2MN2d7kwed3tU88YGdO3SYvkfdIw
0DSegJvqIVNvgJnOMjE9qjxggcOmjFWDgDS4QOMKztnLKagbDq6BvgL3joLb9QnrEUjeW4/rlhpx
hlO+ghkaGaAXIQnGkukBxRxhNGFeb6KK6aOfaioTTsp04dH/xGe3sSr0U2VJxbMJWIjCpkX4yTa6
GHryA1GJ2Ublb8eieYpLCE3YPbtVWvH/9bX5VNE3Ceo6W3d2dqMBjFtV0bpEorZCVh0ituB1FLpp
faUHG/KH/asOujQzV4WisYWSVlHa0cJt4TP7uCrtd1HQHERnM01lCuWkch49P0XE3lAaaUuwLWM1
XMWmPe2UTnMXJ7J29usv//Qv//xPL8N/9F/z2zyh0ZjV//LP/PkFM2EV+sgO//rHf3nMU/7vj3/z
j99Z/Mp1+FLldf69efO3tq/5zZf0tV7+0vxt/nFkPv3v3271pfnylz+seZM04137Cr7qtW6T5o9v
wXnMv/l/+sNfXv84yuNYvP7t15d5dzEfzQ/z7Ne//2j/7W+/Gpb7x4X68zrNx//7D+cT+Nuvv/+X
3//19//2+3/9/X/8u3/0+qVu/varpX5TpgUlz5IC16ou7F9/6V//+In8zdAtpRzToFmlK1P++guv
vCbgH4nfFF0SZ/6PcgwljF9/qfP2jx9Zv+mSjqeOA9lWBiLWX//3yf/lJv7bTf0la5G5hVlTczaG
0H/9pfjzbs+nZ5u8DGxlmRLvuc5PHcXPX77ch5k///5/qLzMboEg0Wu1gwlkZFGt21yqF8NOzdfG
HsfLKnXhA4qEEUjP/qpHUYgX+L63ETRnWjHegPQg5amdwKQoO3MuWcTf5ZqD+SIk3Z7yKLJ0DcM6
A2FetNP4cfMK09UcwSQkVRaz17Acp6T/ysSf1ixLYBnlofuUtMa3PBxhUaIE3VQ6hm066kCSiuZS
KwHnRIkpLuiMDuuOmsS5O1XW3qobNlc5qsYR4cDQ2c15nSIUdoPcvWgSjMdKAKVXPcRNf6QlKXXj
OTEiLO4CyVOasNeeyCDJHTCyGLDPHc190WL0En5NqJzyK+w8aXNFxTNgrjYzizjsUPcRo49qdhAW
X7Os+KQNXnOP1EJtKAHzmQaqxLYBpWiO4iFySgjvSL+BVEcoU6eUbghct4ZCr2SBm5dXRiIBQcCX
1bMkvaHWQjBDmRyMsr2s+uyzyMZruqZse2bpcJSz4EndSd/ROtgKuKjAlno6hUU7nVuO8QmldL8W
5fDBGccPYzA8hRLUNlUzKgFSwdj2sRTW4XQvQl7bZS9Y1xBpUCHITlJz3eT6YxGQxDYh0nQyO6T4
i5mhSGmTFoqzTn3zaRJ1O4M2qaRrNHlblFyUlDz3nGaDto9773ONUAuW4zc1N7IkstV83niHuUuk
SNO6+3HMHpyuDyEayWcn8ZKd4zTwZ3t0FX2KNVMOzqssZ1rf7A1SkgWoLnM2gJHcIlte9Zg92sju
aSQSJhxU1c630osy8z9nunPPw0YzwGN/5abjRSi0p2B0MT4A9gkH1JQZC/d15ZovIqZeXZT5F/qv
tNbTKeCdbG7Q02HBCD0iZwbBUpWKE3aZ6jNGe/ICprZaF+BvbfrCuAt16lZTRcUG0tV9FUh6wint
ky6Yadul9a3JxPeWJSgvt2S47Hu0YPCk20MxsqsiuqVaNSmZT7VGOoxrEwJaUPETQieY0D4YeKx6
7BH0g1v8p1b0qlz7roypY7qRedu7NuV8gDqADBSjz/VBlhawM7zyI43oL9kIkW3qvfCqtdMB9Wb/
yTIRfSZzFE1gaONdjl4MKQ84pRopjxH31M2EeqwFgGlffcpnhAA7XoRaVT8iq4teY1fd8Mw/uHNE
st5ZxPtkbBnSprfJDgDXHhgtxZGGwdnns43HMo114up43ufasy4m/yIN4xd9lglViXLBwrrkhwS5
QalkpP2CAGHt0zZfWaMG3A0x2boGFbE1fYXjIBz8lWf1d57Uwen1lB506NcxS/mzKR0+DlGWrOc2
QmJg80Vnca0b4QOgW5jiSCXOBizZNNZJacqQkLSyeI2DEehDWVGXnyhvWGV9aeu4GSuNcMtMrx9N
l5ClyKrDNVo8FkOapu0iJ/VgwSZETYv8EBUTrU58MmcBFZf1mMrhXvYxkOGxiDllAY6rb7qdo+kr
jl9uJyttyFWRY/Jlmvki2BfYvU7P7ZC6Gzj1Nz3LQgUo9lxZDnouQf5cNH0PMG4B/eqo+Off+7T4
jprl6wT6mlo1fLh8gthn7VK4PhMrz0hL1zlc7Z6wAr8naX6WeMOlPLP0nJzYKsesEUNL1XJaSb18
roBoZloAWTRaj1Zqb7yEourgDCCozfZJ2kQporlfGUlELgo13LNaV49ssb+VObmDprbLndmrRrg2
VTckvGla4vvo/4AbG187WxVb1zH1HQzkdVRTCu5VX7BrQ9YouAHUKm0sQ5lJ6N9k3HYK4WrvmPfR
iM6hm7wOE7W6r6Uk1y6BbJAm8p6B+Mkb6PfCMCiR/iZofubKz4zbSDCsYLC48AP9YdK7z8YMWvR6
VAIjzZWzvodvqU/RJu6zDIdd9dwXkLZbmGRVXV1EIwUEssLvLcZ6V8QP/kAiQVg/ximFIjAVs9O9
id1VVbZXBuveFdDRZDuYhJp2YsrxQNUPjWKfMlIYvZkS6iBQTvEMu+m9PZgPlqf3FNCQ0Va5d9Wq
+N5PxGVd4PGxB+QHZok3uy6zR9JZxKWHantbGs0D4akYYCPBdl6rn4vcedbCCRWCjVjEisRjIAiF
NxusQGY5DRthjl8Cn8ViU4obI+lgiAOpM8riiQ4ZURFz5jCECoTJJvW8ttQ/aB0uCbNHaWLW9lc2
U5Cl7WytcAufOzotCTtV945DEUev4Ic4g2QzW2rAeASCLSKMHiHXAcfGNWYQZEMJ4oOb5t94RTIv
0VecInEeCpbjwBhA9Xu31Ht2XYvnV28+OHp3X0z6q9XaNI8Sqr+Wn+1bI9oKDfhGnViIk8zqbvSN
EUCCfRCisPFx9nftMGzxH1E2a7/SGvjsNay1lfnQaONXev34/2ecrmXvXRLsKyVr0IW9rX9EIBdQ
Jizc29AaAU06CLeSGROBP7XsmUuicQPfYF239TaMol2EmKUBcbqqPcq4NVqSpBAEMhEZg5JweCQK
EMJA+lRXakdLf29h5LG05NYf+50t4MixpC+4avG9jPW7pGoPPo2eG+lH39wetUeXqVkLyeXPVWCe
OzX+MUGRGcDx9KFVGcpvm12sLeNrZ9BRb4n2CYfxlWnom4wQcT+T8HUmBHHVjqlhV7fx9WDBtUms
7Gs4Dhe67Zx3gj1G1dxY4K/xEqwcXa30Nr5xjOYiw0BvgkoXjby3oTeivqOGll1ZSXqd2AkC03BF
eRGIzqTKHRWhnP0dPoHS8rYF/AheeGcSeE7SwmoHXeV5mPFlA8FRP5i8O2mH7prG/eT5EMuYVUHQ
dPPzF6gHRB2rOg7vepV+sNBGYCRaRfVEVd1FCBFsa3ZyFdxjikb816XC2lC2Gdc+mzXDLHHpDcNO
H9VDayAUjDCUzPlFIwHusDhULPB6J7sAJmdBYapXYhPGlPVNo7wetSJfWRbNnol9KKUzInGBdVBn
ABuTzRtAVlqSiGdgi0OvP1CBp5FieY/S/KMQc6vZrsKl6KLwjSG7lNP3KQ1uRaouZ4WNTxG21IoN
W4AbhHorR2iH3Bo5meIRL7XDZh5Qu2gsBAkSGYJiTWe1vPJEdx5R8JUha6FCR8DfFy+2AFSfjVFJ
UJe9y9XwOiX1LW7nfZYxVxc1mNoKs7jXRNcePKVGlds27vYFM1BmEoI2TJfMO7jmZ81VD0+AVkQw
75ORStLE9NILJAgfxrQisEneT+gecDtcJ6X3VeQuhMtRfR/LSZ47ff9oJTHgbwdBctIxhXOxO146
CGRk7j8xxa71waTublzomXFtjXWyUWb40cauUHkDcMu03dFbfulrCF2pQbC2ZQOqswJS6fq1qeJ9
yMImC5GfUKYkoNGxDz1Z7pWKLqib4cK687AvpyHEF3hW6JRSUT71aloNo3HnZfVHrwq3kYVKoyYj
/jwOO2zyKc30UWa4Zz8pmp7tSOmHGVFlqB4NrPIxaVVleO/rH9PW3tBhYLlO279gq3ZGisMDzytz
LewPkiSpAK7mOUPvvo3FSGsgI/lQfB8aBPmEcWACXHXDfTYR/1PSk+6/qzSDZU9iQo8hFMSzQ6Ue
UcjKgfbTjPfImVhS0w/S6dHP5t4RCdNdniNo8TAOMTdjDl11UUmB7yF3/UvXe2r529iGQA7pyCCP
nOf3PHVBD3tfVeBsmlTs0/pxpHVfxANteX3TtZCDuuQqVGiqqPoNdPGFiW6eGMJEI92xphsHqylp
oV813lXH6lC69goL6Vrw7XL6JzKzNviggP00L8g3P049OCaIFTXbOo2FtT/RtnPn7ErYImW/LanU
1DFTWkAuDHZfj8WeU8lHD/OcIGMjtWlFISxU3rcATbErO/zfBt2uuUJOJiDagzN0J5TiSVFColMV
N2kf76fWPg98HYYzNrq2z3l4s61fNXdu9z1X1deSKTOaLGulJ+FtoMEqw/2Hzk9LPnFH1iMr8IRX
Q9p9dCt2tl231i1a5yYxcyMROzwmuuk/4NTaxIm2cz33rm8/DeZT34WwC1EKcUrUpj7n6Pz6RO4J
WaA+niO0H4FWp2QNWsHXqjZX/qA/S4h6cSy3kwCrN+afwtza53a3DvJu3zGTugi8urBZYWtZpaW4
kALXpF36q1TxNwiLSRNPDRDpibI2LeSy3OVFQoAAN44Qqi570FmEhFp8p0yKlVNZIA9jkwTCV7+v
OO2Wml8NFqLBH9xmoA5pIoRJfpFbSMJj5w7YC7RK/ZZtH8RYtSJQfKs3MIrYX41quDUDIem+WDtV
2yTRA8HOPJuEldTlwYi5EwWm8GH4xFp/RxsmP/BGl1tUUueCF+oYtzAl/ewc9/vXJqzWo2h2iYMI
XSeeImDF5afoTjvkHat0tj7IMAn3OGvQYVObBFUMlaBKsThgoLmzNZ2QOsP5mlo+l86TyTrvtEPX
GYeu+FrjrublsdMVM3sdXg443Gil3dc2/e1Wm8Jt7jufhUHmWFyxtccSwoSg7UydhUbZT0jzkmjl
ut218MVmUCQO1SpVa1FDcAouOzqbowc0zI3vooiCqu3RSXG2WYkiqrFXtvU0OMbn1imgB5R7JazL
uc1Nj2QnfCq3piRjqmTiCMOx3tcaVoapI1Q+5FV0lpOcU6HLQVFBZ1C/tiMoHqKPHivZroIgeByg
39MFL69bB8cSfJtNJEHmTE9UE75RCeJlBbCrWOGR+l7o+n6oy4u01i9Ld9i4wt3naZvtVRA8dx0y
kAlFvei3UZluiyDZuZr46iLj2BJl9yUr/bvJAocThKCmzOvBNs7KsH7Vs2DH6Edti3uTzS0CM1oe
2jc6Ntu+Q6IS08zRqhL9cPZq0odifvFYdaRmwRw93rZl40JxEzdNHZHrJZS1temK8bTKreU2u8mb
eRh0LpJ8Vxs1m/rsMdLt5zChlTRMBiwSK3Fp9+XEmjV+/WWYeO+NMd1da2C50QiYalnaBugxLUBa
DSTfMZQY3wNtGzpmiO4OyiL9SR+UZ5Nd51OYH0q/8VBz0d6RmgKPV0UH5SFvbMOC8NZcTzYZbDOk
kNCeS2o6m9yiJWEYQFi7KUhmAU1HBoXRA9Rt6O2W9YBtX0nSaioMib7RyA1dyuJcGhFFb3OINk6G
SFRrZYkNDrRL5Jja9f+Tou7/R+VaQRGVsvaxau1//v1f/+d/olr733+s1s7/5s9irUHhlYqqkjpl
UewEitrvn8Va2/pN2oZwpS6VIU3sO/8o1kp+pPiXumWZumXMZdy/12oN5zeDzisLPMeW/zdlWg7+
Q41WMw0KvkKYLmXgH2uzqBJS6sOuf1tWtbZqKqLJc5A0f5b2/7wGfy8K/1gE5gv+9OhzZfiHyq9h
S48OnObfei412CRDWGxXOhq2qEo2P1zmn3zEkRNwuJ4/fkTcySH1OsM5xBXR9jYdHrxfcInePvpc
ov63EvY/Lo/j/PXodIZiJQtXHAqM3KAqMMpbESn2ioBtY/++z6B8/+MZBCnydFsf5EHmzXdP1U8U
1dZNZ36YkvHj2x9x7CItKvBOVKmwpHlwcDV/R7X7Cvnf6u1DH7tC863/4RZTDe9jGVniwAvxUXoA
2fSuePCD7KPheRdvf8axrz///Q+f0YPOoguuicNgFSkWsMbBS5RnjlueOIkjz6lj/fUDqthXBtYg
cZhNakhqujMvkrupM1/edwLmX4+fem5RUyoSQGB8ush0Ls40nZLd+46+GMN6rGmFkr116OuS9Wbt
fMiSODtx8PlJ/9kIWAxh2rsjVbjExDalXgIDvALWGqvNLuyIDQjGD2iS23edh70Yyg2GDtv2MjIb
gx6SelB+KhBjnJgnjtxiezGS8W77Y+gFHFwj+Nf2AgH3ZgL5OYBVePv7H/uIxUDWVZv4oonMg9ub
O/AemAyzc6hFJ+7EkVFgLwZxMeZVkhVOeutPNCYCSfC4GrJTM92xoy/GsbQSpTdzsQixvJEiia9W
skxl+c4vvxjC0kIVYXdgTX2ayQCUZ6ZioZvvPPpi/Gqtl0lUQv5tZgWRvYaMAzW57CWO2Ldv7ZFZ
zjb/OoBtXs7JoDXlwaMcyCC+cEreYPqAadEl/OJ9H7IYx20OdETJoDzUbf4lgTcbxibiMGS+7LRO
vS/nh/En49lejGcfY1UeNYVzCLPpwo1pPVQUg3zfukCGtRkC4/LtkznyPM3rnB/nbFrhTZkXTnEI
TVsnJzE8D4fYe3r74EdGmloM5nYKDeRhQ3HQVVLjkkyqZ2oXKNYjSlEnninr2IcshnNp9SzWgJ1C
tN2IDOg7AQG6mxdndqavq/a6E+PnLMXGHQPqhL832dR5XzEVw1xF8DcEG5xUN3nG/u0RCa4hLiyK
NPyhbeGvdtaqzMiUf7KbjRN5l/xPr4Ivc008opJr3/fmifWFMT8/P7nlajFxuCV1rHbw8kNfBvd6
F3zqzGRdTmxFBrrlgOjZzbkUssl9R8EBSiHDhvu+G7WYVax+6CbHre2Dn6f2uT1SNpvCoL6UVRqc
GDXHHrT5739YHFgeMRPeODgHRw17giSB8juPb3/7Y4deTCtWH3jkoQl1aJUbbCWC4S1ExOjEfTn2
fC3mlHy0zNIyBvNQ2ua18hLYj+MH3/TW7/vyi9kkm1t4kx7lB2UHmOWmvnE/Vl5Rvu9lrRbziNNj
Kq9Kg5JoaqyjEECz4b3vwsjF1OGJEGtVMtqH0jGdderP1KoI7EUM9f7buy6OXEwgSnMKz0JsffCB
IXv7DlD1+A3Bs3Cu3v6AIzdXLiYPnRDpqtS87EAo5QhHdfbqlF22KVuMQe/7iMWw7vMQUKE5mYcq
gNjrV/uu76/izrx7+/BHXnlyMXS73qKJqZXuITObT2M1fsF8eBH3xYVy1IkzODK+5Pz3PwzdJMvS
bJxy99DqJlgbymBnQu/7E0c/dgsWozcdMxEgW3SRBMOTzyFTCu9BE/b7XnByMXy9loez8WkDZkWd
o08P9B7idmhUD++7/ovxazVumyJttQ+0q71Lgjqzc0/0lL6B4dz2xVSfGMjHLtNyIEMylKUeuQdB
HZ0m5UoPY3IUkz8LQUdLAEfusVgMZjrREhhH5R4qy9A+Z2FjfM9SK37fzlAsxnFq0mgyLd4vtOAv
SjP/XJjBift75LrMqrofH05rrFKR+KlzqKrRv3KGcWIFEHUfDaNr12/f4mPXZjGCMRK0TjZZziFy
9NFFGu94+h5/qtds3vcB87n9MMAkSRIpTmjJxjkAG5hAnww6tXvfwRejFwnyWJgicg5efwCD1Z85
mXdq13nsyizGLmZCXPd2rQ5FAngkyBBgB5376X1ffDFyRVzEVojJ41A7AE8GJPFkbyGffd/RF+N2
MnoanDp9gCQp4NIH0yar6cu/ffBjD+VisOImLTTTC80DHpb+LLHBvBWWbeJloi349kccufSzOPXH
ZyYLBtPuDE+RHYbEqJ0wASSqzm7fPvqRE7AWAzbyWxFXkqNbRCepFCkGDdodxe4T082Rt5a1GLUI
W6M+QbJ5KIvm1sqdmzwPrvTRgQHuRCdeLMeu0GLYdp0E9eKXLAszlBaEOTbOi5cX0JTfd40Wo9aJ
0ZNYGDMPKDzaS1n35sZTWXYbdkK9b3liLcYuaQwuwpgkPSS2dRkBpDxL4HsgNvv+9ikcu0SL8WsQ
L2MQYJIcfPoqkG+yEFJB3Z24QOY8ln6yo7EWI9hzvUDTHDs5lIQrW7RJ2XQ5llwbAmZOBF2bzRP0
gjP+R5c3ebvvMh3E2F4fRqJ4wQlAWcMosrMREPhhSIf6VJlpfs5+9s0Wo9+IjFr5FAsOsQWRFLlx
DLMd61MhvfMumU7MMcdG0WIa0BRyAK/hU+j9xDl5wLD0DXninXrk4OZiAqCfnKa+NJKD3RDNhiMV
08NmIm3mXY+GuZgB0olsUkTf0/xOemonuEdiAOr3voMvhn/sVJFejWZyGESGQsMS49YeDON9A99c
DPyajC2yoRzvAGrWW5m65mH4HdwT79Mjj87c5flx4rVbZYxGGE6H1Haw3KoiO68697MbALFsiypc
5+jdTpzJfLF/8piay/EfKN0sCT0/VJ1Ciuk6gDB7eNV5YiK+1uKIilCR7oLat0+c3ZEZwVzMCH1h
dGIA8nPA7NdfEUJAvm0ts9f33ffFhOA6uZYkhNezWSGGTvOaR7rCJ775sfGwGNKtj00iqykw6H2D
pCqW46XtlOmNj+z6xIRmzN/zZ/djMaCDDvYGYun4AC2ViIj6CSz+N82DDGfuW/WxwqeSQ4ulmZ97
VDbb9102nB5/eeTQOeEBKwhtwvuKtBVhMSIDXcwIsrfvy3ygn5yXMT9/PyxAdTn1reWNMeq73rwp
LFe/bE2qsjluEvyKlMwigLKE3PmbOBurEzPYkUWAsZgF3LEExSXM6NC0wDcLUW6yuP/kBy2MEv/U
EDryQBuLyUAznLgXVhsTS1hAjmvg3GHwHE48dMeOPj+MP144/JyRlWv2AVhs+jzJnMaUpHTWn7gx
x44///0Px68Ixok9YUSHdHbUtgREutXN2/f82KEXIz0uS73U0aAdIEeAcBKvg1d/fN+hF8M81Ygw
BoIzHUSCSqsNTSAv5FC9fXBjHmw/e1gXAz2YtEFgEYoYDR9YOWhTBEG93g3eLUaA63HUkaS9nCzL
HrtMiyFvNrlhIo/3bqY5z92pgTXmJcL0t0/myNH1xcgebFiYvAOHgwFvFAUWEo/UJlPi7aMfGdb6
YliH05RB8iBfmLesJOo3xuqhOcijo25j2NVDlkD07SoCwLCM9icmySPvR30xqh3AmrgKVXgY8a/q
pga7bfZG7QuFhme0TgyMY9VyfTGuC9y0+PRFeEDJHF6Zsu3vZFLmX9sOEHCJQnYs+huCBbfzG6ay
8msj1LZvX9af3zRj2aM0kEG3XT1qN4Nfkrc10CJT399zaFNfzCc2gstkxEF1CIcCQ7sBsRogbnvi
1hyZcPX5hH6YTYwqigN/0ofDVIyfUMTj9SYslgTWNZzzx7fPYP6mPxmd+mJawfMxhZ7m8xn1H6lA
AAgNJvnzqWUT+fZHzI/vzz5iMb0EBQ/rZBjGoZBBuy86HzYIhNL1GKXThjZGBHXYG1agZ/T3FZn0
xZTjaiBsylqfDlMWXJqq+ISU/OCO75yK9eUcIzKjQ1vYHCpzbD54HghMu69P3JCfXy3DXUwxbqJa
B+9Mc8hbo15bhQb8y1eY17vI2KZ9h8BTZvCSojx/evv+HBkf7mLagQtlpiOpx4fAAYwc+vVwZWh9
cGJPfOzoi/kl8JFV2npZo/XxWxSppaOe26IgP+dd395eHN83QS9iQ9Ru5Bx77pCXRfToh3cd211M
WjglpddUeQX/QJA1IOwsgzzZ02A68eV/PvoMdzF/kFpSgOAliMMsJbkrFYY10OsIeN/3/ed78sME
YkVKTQHt9MNgjEDm7A6SsexOyQPmK/zvxzVG6b8ePQILFyFddm5c7Smc9nIW6xoPWnffh8OJqfvn
M6DhLqYO4HFG75fCuZmitiWh7dZFjDwoJONZu3/7Gh0bb4u5IkTvhM4z4xbo6ZWdmHeSM6oDxBpN
7pKSij1q8MTh7Q87NhgWM4cAgy8LTCmEeATneQ0ZLzulGDty6KViD6LhoPW8v+GoWheDPd4nlb1+
17deyvVCqO9DTtH7Zi7+5Oz7XT86cYOPDABnMXo1x7T7tpoIasGMqStYel36Spb75n3ffDGA9Uh1
QR7oXBSNUIEgsLEDpfkpLcORAeAsRm9ikm1exZJctXC6NqMcd5a+isjoAqnyHLbDiRn0yCBwFqNY
tq4Sdt1qN0aByXGsoCbZ2takyYeUWp1Yaxx7fBaDuetcEvpGod3kWv+kEdjqx/6Jt/GxQy8GselH
XjeyDbgpHSKOhNxHafb89v099vgsBq8iTUBlWK9u4IWf+y0BRR9qPTlxSY7d3sVg7f4XZ1eyLKkK
RL/ICAUR3NZ4J71Tzxvj9eSEA8769e9Ur27TlzLCZdUCBDITSE6e4/QoWBGXcyMk/yjKpgsOrvXu
hMRnDWz89REYJkdH5w2CNTNIj62QdO4zJGpQG4LimettG2ZHh7YxaBoWQ4mtETLrAlCF6alEyHFt
vhI6DRMEqPRf24ucoMs1tlhYAAxfln65k5G4Rcn+U9eO5xj0DSvjMM3R5f8325jHaJx79mSFQMXu
sekcLva/bYo0s/eipgGZNrQIp2EGGQ3LIOkjna+KqXRbCNIxbnlBlYLmBqyomm7Ae3DwIF53/eNN
86JZf5s3FAKUdhRCoeXYlBZUHMhKtsG0tJrtk8VCmbCPr76E/Ln8KXFKx+ZeQ7uRyZW5N3y+jmUb
8zHum2iwwjmrQD90MU1B1tC7hrSDo4PZ3Dxm3TByHzvL9Ax6AIj27RLaQVJyuGFseo55H84MBIPN
uJIfM8yZd/n/jZmqGDiCqsjUIy3bD1U5fHF6+tGFyNi+mUFOCkXY68tu2A904Bnof8YO8vTNo9MC
tp3RZEaxH8SF4iIug65bCa2Gc5GnOTeYylu/normMeHevU/kr9ahe7ez74qpPYsufQHxxcqATF1p
/s2w34P/xoPEW2mFKfSYQKS0l6iAjlswc3pJmLnNyl5kmjvN31k6OqjJ4vVjnrtPcSmf/QL6aDE4
uGc5rvRhsgNtv6vACjeBq7N+9FlcHRZRfHQ88EHGcqxOMY43ve2tJddMLqRFAGkTOqIqGSbnTP1z
l8coN7fsytr28OPo78pqQNGEUn7ziLKvH6j7X46OXLb6ixZj6oqDtNdV9SNYBsovzRw2sqLgEGfu
ndX7y4PneYgJ133GYGL/gN/wSDjbA9aEVmlxI/MefIHR1AcZLabDnHndiXV1tysWEKVd79GwNDoW
rqhzK15Q5fLYFiBNO6ZWA5I6STnq87d1oIWbFGy5HJX82N1Z/DkF/9Leb8e1o4Pp6y/+8yaWQUFO
jSKCurfDKnaXceY81OUQPV3/9D9Pe+9cHXUUHM+YRZcF+oyp/xl02X5ObmYk5jgE7QrvO55mlPMK
HG9sMTw4q284sx8g3HLs3VcGDhZ3+O9y3ptaiCCg7ImwW5lYHzwUH3MbZOpe4t2tXg9NE3H5/81E
1HXOkAOATnK6OD4CkhhfFgfMrdcnwhAqmBaOiBdHVuQvw2MHim1pR4+NlZ/B+/xppjxgTfbxejeG
qKeD6mIUIBRQxGsfW5Lejy1EqJbxdfDz+9ZLv13vwjRPWiQayy6zywKKr8xG3SvI8VF1DnqKbY1r
kaJryAjZlKJ9hHLNj8gmT46U275bB9L1IDeHAqBsH91CpM/Cn+cjlpsfrn+4YX11IB1YEjERlhiQ
/GobsPSAuXOXjgskaKNCoBoKglZqHNzP13szrIGOratqR84gg5kea4GK48IF96iIwDF2vfXLxv+O
z7paSHAgYdCRWc2PwAt/aNz8uVcgPPL6n9ebN9jopbbzraNZIBuGYBV246rMzrwr7i8OP4k2cJLR
X1kOxzRDl//feDNTKvGcIU0eZQTJYMgnJeBKjX6kBaTk6WHJHeiOeiD7/JJCFTEqx0OH8gfoL6yE
bNMYNXfvChBPDSC7eMzc/olbHdQ5PNTfiy9em2+7k7na4QOM5DzOJssPFZlPYzO9ZJB0ddMM/Hmo
DxBb000XosO3M9mloEaF8KofJmC83c0dKjlSX27Mi/7hPnyzTuCpzlqoHXaPiyceHFo/u0N7GJxt
Cfw/TJFvP76MBzKV1KoeE8g+gEKg9qGDDiGG65ZscBQdLEddhkOmt5QA44Hz3is/+Qu9xU35+Xrz
BiOimh9WmPncybA1g5j/F1SfYpQAYd9s27o9g3hiLbtrcJU/9TtvloD5E/MiEIw8gs/VvhnHGDSw
Vhyv5LRMrWuOWDreiFKmCLX45YAzvpPuh6Ioz9dnyNS45maZHFog8ersMQeBJqgzwF9fQHfvZlvr
mocVLYrhxiHJHm23EqfGH+SZ1MPKTm2yHc2tiqoSSVl1KXY69QiqZlTLDoGwl5XoYJoZbSOtGYSI
wNeWAgAsb6fU/Qra3rXCAMfw7TrCDTVdslkGSHZ1M3QEoVOWejfEdQ8WmHMZuHgX8FMukh796lMH
oTAPtQOFup2cL8j7Hq+vzZ833Xc2KR0GR3Io4DZ8wGs2NDakus1AJR09lSDZu/wYwlLdzgo6L09d
FczxGOJ94Qb0WLsBtIolCC+X4ke/LHuSBlYHifQcKmr8Ne5eyy45EQVZyfSXzMEqkp/6pjt32dfF
/TKOX5voeSq+puDA5FAGqsCsdDs7XxZcz9GbBaXfBELcU+eBQBECbwB1z/mHGcTLAKGdmiYCI53a
IzkBMQkJrtZTJtVuUqcO9E5xWz9iEDMIRgW5i6zf0/A4k4eO9tDsS8BLB9RX0tzmYKeYb0E0EkD6
IYAyPbSJnI/p9Oejm3gNo/sH6/Pe/F4OOm+igl+khWW7MCAQW58jDKTg7UFSCFwsnztw+8/Vf1YC
NUxUWUI+Q4KZEGRnxIH8BFjRI8hhxGtJQZO1aWEQpPG5RdMqhTBvDd7C3gYDK4DD+x5V2isnHsPp
TYcOtrRGPR21E5QCTfdxBBDGhX06EfQhyi5a7GvgCNNQtGDYex0HWYSKH/MZaoKgvIPAI59uG14X
KyMx9aBFRLsFUcXQLvEjaOIysLOlr2KCVodX+Z+uO54hsBAtKAI1S7KSYQipD8a+OFXZQfqQ5Lne
uunztaiowBFlLcA/hNALr8FkC/L3gSXxIc8hm369C8OuSrTIyAurmi2ozIdJNYFbLQ1HZj3IfAy4
R46butBhgVYMSecqq/zQi+ybEqghaAncJSA1h2Lky/UuDBOlAwMHFBsPdQuip5lGDbQN7hFznBsr
IsM2Q9IxgC7UMHNnrnjouQiB7fhM8vm1HKuV/cn0/ZpT1z2Y4yIS8zAvwFCrJjAh4b0LsYyvLLMh
D/Rn73oTv4B1AbvrZEWhNcwdiLeWH6AXuhmg5+yJ/q5s3e9xl0YrnRmc4s8t5E1ntVsCJNnmXujy
SXzr0xYEywJ25q8shinH7WhuXUE0ox6TDIxLyj8Bh/JfrsS9DRXFYqluSzwtAeocBe4MZvDc/33d
xAyO8gdr+2ZQUdJmFrSsaIj3/49pat3yDmr1Yr5pod9yvQsfm8k7m8wfDNmbLqDrhIfb0SMhkT5E
k73/ugtX4jJDfbM8tdYCogkuPkM5oNnomZrz960NeQWSg6S39X/Y/nwWXpXsZtE8p4quub/BtnXs
4LLkkV2Jy5ljFPfNBLi7573aeLW5Pmmm5i8W/2bSlJ+V7hCDaJjNtv/IIWgsD2mZ+DVEvTrurMyU
yeR0uOCsQG4IiGsXDjTfV/kCFZzoHEH8N6n6e+gX3+dT/dolqKrk4+v1kRncSIcOol7Tloui4Da1
cKijdPnlz/Y2a9YBfCqPOlQfkC6UaQL9KkADMsqeC8grN2I4bfv+y7jerkw20AH8U104FiBB662X
PupX4r3hhKKj95il4noqpy6cKwjSdf43BLcz+MZOYNd/Arbvw/URmGyL/D2ChAp3gnB0F8ZlefIK
/wtINZ69tDpcb94QlHW4XtoO3RRxvw2HfHwZMvmTePLk56ADhnwjIbhIgGD5elemkWie7jsUUtIx
b8OOuh/7qrm1ZbLnQ7GSTXw/ctk6eC9HSKqLKmrDonTA1Awyemxisw8WSVDGjkn/C1tCdD95IAEs
nSpfiZfvD8rWMQRKxtBQsJcuLBd5xxbQgcXeCG7DVH7dMmugE/57/Wfb6kZJnDrEi/+t5UOVTOJF
EDWGcuMItGuFNWZzg3tpHdYRKSHs149hKpv0jrO0XPH0dyeJghHx7zFYPnEoJLqK0Oqgb9MJSBjW
0hte+gkqLBumCV1o01QDZTcX7piHoJafjmSpIDtIRlBBIjW+4iqXmPHP1ogutIki0OAirVPm4Zwr
MAlLUoMkdpYFrlbXx/BuREEHl23/TbCSfpUoJWkWDtBcO3DXg1ImNNOepxFZWEYa6AVLd97yYo7O
Lmv1pjPKebwMHCzVRR0FHljQgSeEAp68Z5MEB2r23/UxmSbt8v+bbmpW9q2YhjSEwgc4c5ffTees
jMDUtHYCu+yvYw5i9DDp0wFHMPB7e0m7RsJislkt7o5gSba8ATbb1f6vASpiqevfSbtfu86bvl67
V4HKwQd8nRUhcat7CszHDijwbOVAYrIkLdTa0dCSGuWgIUshbgGegtskje/7PIJWQhWADf6waXX1
ymoU3VYDNHOL0BHNryKLesAIsnTlgc4wQ/88gDu54oqzPBwyfoen7y8ZdFJXXM2wunqeGOqBEooh
bh6mtD2CRvAuovHXIU9Xgrbp0zVP5j0nnar9HDkuxIgR5W+HQYJ/bNusa67LmDUvftzloc8mcPf6
IG/yoaO3YjumqbmM6Y3HRkXLEzKQPLQs9Uk05SvPoy+t5E/bPl7z2rlKMpHhQB4SL233eaTSQ8eQ
odrWuua1YI4tIXuIbWAENv11Xlz7M2qSNjF/UJ9qPuuzskysDjGhlPUQeIXon+OxWuUWNVmN5rWO
dK2p7XkeOrYfCtoFqh/XsI6GVdUTxKXISVoLTAzoer7ElXcLevYPdmcfr8+7qXlt+x0diNUXeP0K
VZkXu6zFrRfUX16ebDnHU59oe2+Dx0jwhzZZWDeWnO/rwU3EPeI/uPuvD8Aw93ohtKDWRNpsKsLE
9cAP3kAgEG95a8HeND2X/9/41FQttY9qXoQyN/IOZVzTm8GPftpts+2EpVc/F8qXqCOZ8rATy6mN
FjDrT/ZTC7Lr69NjGoDmtT2qU+p0seG1U+McXYfSY04q9zCUqEe/3oVpBTTXhUIYY8xLZOhBm2OB
JHjKfkEKOOs2rrDmvFbpUy9JhzxsZvBsZ3BcqMRvgqPDPjXXBSWQC8GftAi9PH52lvpVVf2xKqYb
qJW9Fr58vj5H76cAKOTu/jakYYybNG1anHk6aJJKqFc3/PsA4kZAWZKdYzX3RTJ957HfQJvJurne
q2Hx/8lsVmLxUDRWhG1kOwc3qemhcdJql9KRrSzOZWN852yt5zbHYamhmIOznJ0wHNzb+6wtjhYB
iTNShNdHYeri8v8bH+T9IPGSSrH+UB9+AdoEtQJ2Gp/HJGEvUDSzT9f7Mc2W5usQLkgbN1MS+kCV
3DlT04PpvverXUZ4vAkQAjvQNmmIzwGA6tZFCI2YT4nd/I7nAmlz//P1MRh8UU9ucpyPUpXiqgNY
W39QbQ9xDeQhVjZp0wxpnp5JiDv3IxZ7sq0Fuse9fdf1NWR7Ide+sgimxdacnXaEZbPsJK4d6Y3w
va8it8AP6j1VDOIs2yZJ8/mY8CTGzORhnLkJlrdY+FdhieT1evOXrfMdl9BzlokdgV4PrJKhivtP
vrCR6SUku29bqHLJchl2OGKOZ8nGNbYOw7LoJdBsHqF9TAcZAsgUPwHpkD7XSwytX38VCmpYFj2D
2QCZISUyfGGjkPVvk4Dx/oCkNsrRhxU3N43i0vUbNx+W3Eq8keESjaTyIWNuccscPzl4db0xEaAn
LmmD9yk54p4edbzac0iJ7ucMBZDX1900AM21fbcZVTEhfqCII90XbP5vaMsSufj+y/UODM6tJy7L
YgYzUrRgEQRkQiwPbwi0HuWKV5iWWHNuW3VdXnhdFiYxNETTEQ/TbhR9SqJU3ECZeeU8Yrjg6mnL
xrOYW4IXK2z86Kh4fXBo81DmC9R+Cv/I1dqjmGmuNB+foZM8Esg4hzRT8L3UrfeznUyn6yvxZwf9
18eFnrPMUCfIG8ZlWOF5CuWix5GAJtx5Kb2XhCx7q/6eDRPUAf37iY43dv/hIvfWJZ9rqAAW07jP
VHee3ZUE6vtjhYru354DGYOlETYurW0n+Z0PfdvHNvHblbG+bxfQz/279RllaDUUDqGKFotTzvxb
QaZ7lnc3drWWyzYN4NL1G9eHWpFnZzSTYRFVDdsrT9lsv7gNNLevr5ehA71iMm6GrKZ1Dcd36wP3
ylNKi6frTb9v0EKvRk6XabEtb5JhkiGHhQcw1Bek2ZlB6RhybgMZupNFhmU+yoV2cXS43qthQP7l
/zczlixeNRc5tsnY8W6zxHlw/GIlrfz+9iX0CuURRe2e5TQy7CMb8p8CMkyKAoZPpAPNqM6L95BB
h4JNT/3ztsFokQekmc2Up1j+cYakeFTa0/20iDUKX9NUaScKi7sZ77I6D2uAuFFMFpdHd6jSleU3
ta7FmUJFYlC4gIZzW9xCbAwioXXDN5qtfmkQSwfFaaR623ymNyLmoIgErP+4adr1CuVkrkWF6yEy
79V46zrTTW+vXZsNs6LLbDOL84wqfHhD858tofvCWT2EGuKRXkDsQAlpUEWFz/ZivAw2d5WXnqFf
F2TZWhHr+zu50IuHoXwFIREAZkIvS5N9XCaQliYLRG6H2P2wbfLp3w5sdwWjdYlkHdA48ael6Xy5
I6gfWw7b2td8ynMiOrhplIaFZUFobJib1t7Z0GlOVk47hrgnNLcStBg98OlmoUiih4olTxbU0msi
zyAdOC3j1sit+ReAUdhZgXkNcQkrTnkEBe4E1AMrs2RYaP0RsOzt3MZ143IgrJC5cNM7n+e/03Ja
qQg1ta/tzEk99SzmPA2TqDsQWv0c47jc4b1rZW/+c6975xyiE3mAhGvEng8fFnO6d9k07qIa56p2
CBc/+sZAtdRb8jPKgA/zwh9qh+zd3vldEPnxupkZnFGvluYoSPJlo3LADJj4z8nB1XAQKaOP2dKL
r5FX9WsU9YaQotdNjyg1idFmFi6k6QGZ7PwHr+74Fo4JKvil1zf76ZAVo+UnLA1jKBxCFRpFYt+g
ebRKuGKYJ72wjRG/WbJJpiG0j6GLytqfmes8iir5Hnt8ZeM2zJDO886BmJji3k9DyLFkN8wjzoNF
i5/XF/rdxl1bP2OCVd8DzZZowws35I4zKPY5+by20V02tH/MGK1rZ8wFRGrQkWRt2HDAnZ3mEKtl
/0cvjlflgz/nUJLv26MC8/624VzW6c16O2LIs4LnVegk0B6daiSMRZevhRXTcC7h4E3rLmsXAHCy
KlTzTYSCormXBx9ymJO6oU4gKLTw5pX71LsRBjOnGW4mkq5hyOmFaUUOdf8fx+rMfFP0RevaLtX7
RcG6Dq3nZQzJ5oucaeNN8Ur0evekida1PcpnxFVdNpXIiVL2021l/5OIcQ6KIV5+OLwE6Se16i8t
BLzXANAmM9Z2rd7vk35YSHnBkxHwS8ZVVx/jcqBrSQBDB3pArOki8tQdm5CXS8ahYFmSPvBGyxNf
tlmutiEuorVnqmgJwUiob/ZtWAp7SxB0bZ0NBzGvHZjHyrAB8Pl37w5lv7NTu/u86cv18yaZYqiD
Q8gphIz8Uu1pM5W/HZvTl23NazHEWfoIfLhjFTI5VJ+sOvJQoFCQlfp0g63qJ1paqNZPnBgP8zE5
pa4N0VcVxCCqFg05JxGDfnG3EsdNXWnRY1GS1+AV7BE9vkE36lPmPyFa7aLlWSRiX2Zk5QRnCB36
KXeBloMlc/SDsDS17SmF8nI521vuLjAmLXRMpd0jIZb2ISQv1K50bSh4r16MTJ+uRY7M4/FIyggI
RCvnPzJPTk9z44SAKX+4bkymDrQ4IWLIaYC5sAwhkVrsiKUOvWMF3sJut7WvebHXiThFmWkZQtXZ
31ljO+w6z3Zuy8TmKyibd48c4KfRzCgqBooLxdKEUxLRnZ/1Ymd3IMrcgTTCOjaiqTfl09GTtgfN
FCmDMR7rkDXVb8bar1Ox7SqGtjUzqvpkFjxb2pCR7DS37cdY1TdplK34milca4YkgOPps6VA80P2
wR+aM2PbWDNsrpkQk9WCEukcATqz+H6Yhi+xJQ5TBK1sXuc3m+xIl1BLsm5QJUkVUv82VMzzF6ii
Bw1APSte/P67pWvrfDNLHy+JRWOF7SZud/lFF6eKxk9jW+3L2IHAFbKd7qR+MR7vS7IK8zGsi05E
A6aWDpI2Vh2mbhzPu9zz3XgvZ+BQt02cXt1fcN/KRrDKo2jCDsuqegVf2GttjSv+bfh+pi0+pUOx
JLNsQpf5QFTk97Iqf25acqaFDm5B2ZS1lQJmPREPbQtqEScSSUBptObQhh1IJ+VZ2klFqSpUWFw0
120LYKXcZ9Uhp3X6BQiO/lec+eNdNtrJGp/9u+kE2Jl2IG+yQdgu6v1DUkyO/9lOoOUKEutO2WUg
EzI6n6qqIZY8zozyylo5gRrCvM7X0xNezfVE6jBCXjvr5IkVzk0ztZ+uL5XBCrzL/2/uAVB/G2hi
1Sp0QFJc33ZDOpcdyPQaIHpWNnFTF5o1EM8p2UVpMAQ0qHi1STLekmXYpople1r0zUQ5Ro1YVJhl
seMflZgsce4rHGdXri+GTcrT4i+eEJy6zakKCYh05VScndaOQJUoECSLTaA+2JbmjMoiRQ8YlQrt
1LI+91PlAoAXrxXeGFZAZ8nxOKgpqI84T+eo2tlxe/SsrFpZXoOB6nmDEbnJtOsdBShldWdP5IWU
6iy5teXlyIV4wN8GugwAJJJuVqGcM//AbRz4qWzX9D1NM6P5tO2xPlHlpJBGZe0O4I1bblUrlwnT
xGinG+hSFUM0RAr33oQcIg6tLejQj4c5IvZ5k/fqknBESteGbKEKEwVSwPMUi9K/44Xo1iqoTGPQ
vMsDYUduU8AGkREIa6+4l0LOu8YaopXd27AAOnzfWwCrrCK472wvQTr4D1bfft00OTpsP588COf2
vgotXJ7vuBs5O4tn8+u21jW7bMZ+AklXjKwGndJd0XXJPqv4iumYZkUzy6hPwBefI6nhl1W+L2Y/
2afWasg0LKoOz0/Y1DWgfGhCFPzNX2XZYldWzUJ/dONSfrg+PYb8knsZ2Zt9pfRr6rT1JaDJ+AHc
XOXe7sQ3S0GvnY73vZoOXlQ9S3vjPuZqhtrG+URbkMKGedScHC/+ViXD9+tDMS2GtgHEVSKGForn
4ZK3B+FXJzDXbDvi6WwrcQx5r4o1dahUChY+TsmeQQEzLKZlq4Npu6/iAhIDU10DLm7dtXI6N82y
cjMxnMF0hD5NirL2bcz5tCB76DhjfRwLLs8QgBEHQki/zyKMg6u+WZkvw16sw/ZdViVJLuEXQLki
2QcL6uaR7eIqOwAbcry+3qZhaZ4tmzydRgunV3+SJ5DmxzuRpa+jDWiUHJyd45S3whq/XO/M4Is6
6wtyfW6aRAWyvA3/CcK8bAcJueXAPHtlygzWq/O9jFUczTYIBMMEQJxTwqtfSYZc9fWvNzWueTkY
Vi1F8r4KWweEbeVA1KlqV7FQprnRfHqxC9mPLTLgNJqOuAzd1GX2vZXDtlziP7JoOLf4+QRMWjGk
7QNO7t6ej263ko0zfbx2oovraBrBWVzh3MIOrSsfalY9W+UadZrJEzS3XpKKZa64NN9Wp96T37LU
fpRCOPs+y7dNkI7rV2Onoj6vq5C06aH0uwdAx1YyPwbD0flcaGVza0wR+KquzcEmYz2JqBpPm6xS
B/S3zRj5BbXLsHLK5sgBNIRWH0gFt7Wu7c1x5tQ1y5F3m0T5G4eAm1JtU/2ydWKSgmWDnKa5Drm/
OCc7omCsEfVats1gkTqOP7VGz++my8NCb+18GV9SnvVDSpuP1yfm3fZBeKlZfOQ5eHiraRTkNMvp
/aBsAdprVkfJnZtzh61YpakbzfInCwyycS/8wMvrJ7cFOtYqnCcll5frw3jXNCnXnxiQMAcehzd+
EIuc7yD94u3aYZU+9LKJ/POMiNa1mObSqJiqmAtMUrHPJv6FLPGrbP1gycYwKTYdh9CNdmYRTer0
SaNE4FWlAv+paj2yw0Wff7g+Se/ukWhfW+vCxS7sjVQEgy1/Ro2370cPJBiOfMjV+J1V2VnVa7Rf
72sMoTNtxSOgn23ZFCIgU/qoaHEc8CJm1ckBxRYfnaY7LFnxB1qTymHPrPR8fYzvhljUrF6Otm+O
sO20LMxvc8zhUH3PIuLtWJIeQcV4Arb86XofBmPTK7A93+/aWggeiAbCbolczij2aA/XGzcNQDvI
+Eh4UxsQqiBXHnjcySuwHqga8Fp1aJj7uq0TLRy6oNybihiWwAFOOHUAaoEbCgRVU5OSc1vaZOWw
aZqpSzh4sxpFbRPSuv3FCPqm3imlhp+L5aotl0Us9qXbN82j0B5PvXHNAxDgpLuy/DT59UoGwxCw
9PcBwcuGJFbDgzIr6t1I1dMckweV1xvtVPN1yFECqoVTfjAm7I7k5N6i87ms+ItftFu2a8yO5u4e
TwCqzIgI+qnsv1FIGD2l0bxWgGcIJvoLgUdcf5nA8Bakfvuc2/65LqLfpK5eLnA5u2JhOk7bBvLP
W0E2kDqK0JWXAs8dJcV9nIHN7borGBZafxEYqZuQBA9/gWKurHdlgmTJLgJM77VVDJxp13sxOIKe
+ZapL/o56nmQowD7eYkcZy8tLjZOkObOYpEKtJbDJSCJAkQz066PV/UtDZufnstectUXkci8wLfB
p8cS55yR6mdRdic8lR7bYRMbCOV6UjurkqbxeO2BYRGYEOnh5majJM9X5cqlyjQQbRdnaTLkCS/Q
QWa/8q4Ec6CIv89zsh85PVcMNYbbFlvz7bwHssTtPRbkLkKsn3fZi63KaiW1bTJYza2Z3RPSQRE5
aIss63YABYHs0Lern6iA6KqNQ9B2717Y7TQulAWutGKoZACbIwu5Vhz8/usf5XpuG0Q/ySRGxYMh
5vcgxP2d9GKPV77nyvFe+ESDJacfvX74qab65/VFeTe3hS4vcezNXtEPFYmBVWRBrZANivrK3SVp
2x8W7i57cHe5904+AsIduxJarWOyYnSGMKlnwiVJGrw/cXjPlPHXvgE7Yz4vbbebRG/f2lH+s26d
6YiiBAA4r4/UEGv0TGEVAXsqvYIFniyzFik8AunsyGVroDqDATIt2qAObSFM2Cwo6dK/JB2xvoNY
G+yYpVijHDbN2qXrN4uVxo4N43a9oAYg8zjl7Y3fFY+zy09UocLKjbpbKddo6Ezj0U4RkPhx5mHp
WDCUDQQ12B53lMe434bIBoLx77FIlJQqB+WHgd3O/ZGRmd62bKwP1xfbcFzU35shqdwBXj9jsT/G
M/gTRisZd64oniEYc3u9C9P8aAFnAOmbyguXBQAEdzsmeHtaZuXsc1Em2zYw/e05bsq6GRyY1DgV
3Yk4xDn5fbwmzGEYgP5ckQ6pS6zMRzy2rA8oKQ3imZyryN728fqTBdQxZJwnCPetl9u7OgFfrCXt
NS5M08dr94FGdUk9VAsL4tayDwlx6a0/jsWho9GwcgQyBQzNoZmaqjn1JhY4HXRmrVZN+zqe7RUL
NWy7+qMCqKrASmJLFqiO7yuvCUCzV4JYFfDFnqIaK1nJ3f1RpX7nlq6/Jszl0FRAiqMjau+dROY3
S1t+jOMkRmjKPlixPKf1vG/63gNWqT2zWO0L1zqB+fN+aJIXEI4iuWKtRGHTummHgHhhdj2WjATJ
lFhny6qKWykGtlMXCaRNjqk/RHCSpx2JCAnmrv4FcufHaKgeJ7XpKY5ynfcdpO9e7YiFBLabjl9H
LtvPUzFseqChXH+HaOp8VOBsc4Mprq19kbNxN4xqrUzFYHT/vDmg/sJhheUGXrd0O6fnL12V/BJN
Ue4iu/nB5024XAxDc0/aQFLIHpUb0HTsdv5M7rxy2ZZn0J8ZLLLIFtqULOisIjlloydv/CZfY0I0
GKj+xpAmTeSwDK2XWAQ5RLdLPv7uy/LbdeM0BBV6+f/NFt4zBvPxKhZEtvWrybKvOWGv15s2fbm2
o0YJyoYbiS8novpIZhkKZ+h2g7MxD6e/MXRLlJR1kpJgKl0HQpVJel/65RrBtGlitO1URsnIM7cm
QVc1/S5v3G6XQ9Hr+tT8YX59JwhS7eAOKQUU56SRE8SeNRxE5R2cND+0RN66HYXgLwHDkndahuoz
FIsANpZ3XiHXTp6Gw4j+9jAMZMmnpnKDPJXPDd72fJL+rEp351NUsF4foWHx9UeIusfVHFAxEjiu
P+7wgDzuPZamuxFv19v2Q/0pgomuRkH/4Aa87cozbUCnRRE5Vlo3DUDbbRfF46b1RzeA+slPmsoH
iy8/kG9/2TY/l27f+F2TVsJH+tsJwPY2frUJVoHwVHwrXTGsVJ8ZLFh/k2iI8BqceEiQ2vbBK3Mb
0i1JujI9JhvSnLvqxtSO4pIGzVLell6/yxoHeWKBFwNbbnuN0AnSoYJdOS7sJbAX9wm56PvEtj4u
Pl0Zgml+NA8nw5hFsRqdwMHN5dj1JQQ4+06uHMdNrWseXio/9WcXkyLwir8rpvK/LKtXJsbQts4m
VKHePKeOcpC5YL/8GGeiaq2k0NS0dv8uychrlTQEiXmUFDqp9avunfMmm9fJgkTTDKAemklAx1Id
0rRtDyBfgtpIotbkB0yfr3mtVUBmWeUxDXxaPmXK+zZkm+pXKN7U/vbYmoK8YuhGElTtJHe2rUAi
Otn96frcGPxJJwaaq0k0vpAkYCIuPtZFzI+zxfoHF/yhJ3uofl/vxjQ/mtteikugHNqToAWw87Zs
qbOrxeolyNS6dpie1NjKYnEQ1DopDs18ITnsspUZMjWuuatLUfeUKYUNGWm1o98P9Wnyyl/b5kXz
1tluqiGGClvQxtBVTdz+dpjmT5va/ocQqE4L3jkdvNVP3WPk2+2Oxf7GLKbO/oN7MuqW+8tt+X/O
rmTZcVUJfhERGpHYytMZLPfpedgouvveRiNCQkLD17/0W51LH6wIb71ABqqKosjK1D7akJbwj9Dt
1u3IYpUm748eWEPX0nPSJerix8Fvf4QxGw9i6YqdU2y9pVmOWuf69VdnIVe84LkrnTQUcRoU/jEY
gwMUZjYu/m9eMoDZNGx+6Spw/kAu83K91fZufmGeOC5ISOrW/TBLunHcvjkLfMYwfggbxSqmQGw5
Wvzuh/YkoCQW+8FGhdI2vGH+Ku8DF6h7CaLkJdHzjyr80vOtWuGb+4z/bpg/6PVWMPMAKTWq6IvW
8zNkzT/LyX2Q9wLazDOrKgDAcIW+tnQMJ0fWn1gwIKmdKtDR6ceGjqdQRIfbHmfZcZP4LpMTF7Io
wCI2QkrJix56UHQkrCh/S98/++MWXe+bISlw/jrQBrwIckHFRWqcO0lZ6BJ90WO2hVy3zcNwDDZH
wGz3oBkCU4cAUm78ReLyHSR7/mWdfxkmveEhFtv6+2hb2YQ7fg1+VHUiQfY4jfmZ5f7xvu24Lt8r
/+7zVSyec+22duRh4O2LKIcjpPy++0w+Me7tb3/GYsQm+V0/cDZwVKLRGaPKR53lIwQV+vwxcKqP
mbwX9GmKeZStM+Kgy1ogfIv1XEyyh5JsOfx7exJvv7nApgw/b9HJ1aCtqr30FU9DT3d7hY2Y6/Kx
75qP2l9P80wfutY/smHrpmCzM8P93YW4wOFyeakFyL4C9wsUqx4iZ/4g3eUgWb4xN4uZmQfhCKFW
Tqoiv0zR8lWF5Qnw6I8DdINuL51teCN1HQUNNbQ15YX15QGvYt9p0LxXLtkASdiGvy7eKysuBg3O
hh4BeKmzbyTvPkeAyEqQ29z37w1fV5UXReFSy0tcj1+m1fvJAWLynWCj7GoJVX9x32nwErd9Ky+j
zD+UZH3WqtsSOLKNbfi3jxph1chGXkTG2S9v9slnEPmpO63GOL5DvTaFimK0SIirlELcutl8DMuZ
QmW0At3oy+31f3MSPjOJvNaynoIpc+qLyt0fnDS/RJNtxD/b0Mb6LIHXsWwER9hE6Xj0g6I6xQGI
4+7748b6FMgtQRsf8UvVeu1jgzL+0Z+CLYj7m6EBy2JkNTQieqprUGf3Y++eqjGoTmA5LE9VFJC9
s4KlHnqRzeH2VCxoNNBl/dfHSCuqXKOh6lKIqHpBp3J2LupFHHwexPtxBE0DGsWiXSim/ghqkGbv
0WY85+1CN7KsN7cqcBxjunGI5yziiKtqR+skgulwN09QuLk9vzcXE6Mb02OyAA0whROW4GhP5FxD
AtA/ihBqumBrWQaysY62WRjxXDNIpjm8kpcJMmNJKWeSLFcBuNuzePOchUlcn+5fBcK6FNzLokpc
lpF+zpboeOUZAoH7PmPoAr7vG0Ysb1sdoSgJl/Fi70s79cmEZGduoKG2hltg4zd3A/MwAnpUutPY
cig5cLf7lgsXeMv1wrJiN9P5Q97JjXPjzc3AZ4zArp0sdJcBNL9zVFVJBaRwMm5vxpunEkY3tnoE
UkY6UojLOtRPGmoRiQyhusDYxqFq+fcmYndZIjpkDRDZ2Vrrk3QW5xTExZZyim10Y5uXDBxo/eKV
l8DpffScNL94eN97ODNJH9e19iB7nkP2haxREvtjwvPhJzgG3t82Udt/N/aVBn4/AGzTXiKQcCXK
b+tdk0VbSDSLk5k0d6pYiT/naIGTncoT9FL87Il8rDN0xgpP3/X4w0wKEAXqA8/LubhEuhqCPXrX
ihXAvbH5dt8S/XU0VeMS1G4Dup3iIwcHmgSV00YstS2QEamrcaXV5A0g/pfLYRDly8LWFzYDKe0s
W1g32zeMeO1KAiL7yGsubGHHnEHMp4xPZU/Twt1iN7f4r4m/plF5veBBiQVQoJcib73ppHK6Lp/a
Il6yr3ftg4m2DvTkjg5ggJdiHFyUt4Bobd9PEa23GnIsvmCiTGuR6SVoQRLbDDEKf0PzhOrx1lPD
NRj8/VbGTFwpQYcMRS8RONMHdIkTggOgrcWc8kHECSgZ413NSbtjkOHYsC3LdEywaVH4OMrasrk0
iobfpxziTZyseuNlwDIfE5fOPF40uiNQKELH4Ohl37SsH/VC9iMYasuhfJZFt4WpsczEJAgcnJUG
ZYAzrnZCELVLmrCV0eN9ZnV1m1eJgNQDhaqKAs9ZrPOT4wU11HLCYCMFsP31q8e8Gr3rPeqPQqIX
iIEQ3GVludeL2pJqt/idiUkH4tMf8KyO7jrmvOS8fkd5RxOoeO1vr801GXrDaE1gukAUXWgEJafe
A3FGBvN09Se1qGMnp6SvxWmu+Nnx5cZhZJuOEQ2xOih9NKh99E34pRk50MVBCab5LZYD2/hGJHS0
7AnaXdCRHbXVYfRcQPCk8IHScdrft1fM4hYm9hoUc33jDPTKpFw/9Z74CvKP1HH0d9dHPTKfPjd5
ebjvU4bhTuBmmYWYoGu3tN/42jwqVFLLoDlTd/4YKAF4Xnu6/SmLFZuw7HwOdA/dPJLmhM0aVICi
D5MGYuMbdmZbtet3X3lJ3aBsIHoEx2VtD6AbOgGu85LpHv0u5NkPwwMuTBuIZttUjNN8kT3ENjJs
UMWzb4yzMxPDVrOrxb5MIpAmYx4qNnF9WZv+d1lWjzzrP5SYwn27YJiv1uhsDgW4+VdRlCRZOTBk
IM1ZtrI129IYWTjFqqCjk9UXJ/Ku0pVT4CRY+L7biIWW5TGB2MQpHeCKsDx91/3uYki6xtd7SlV+
vr0+tvGv1vXKitB4Uix+hQJwAJZdttBkzQaeiD74eXt8SyJlwquBt+radsX41NMfpQjOnpy/dIP3
WLT9faTTzMQ7d+46F3kBLlwxMjSlOnW1j6f7BGl9Fl5X7tUKobbYQv0aQkF5riGwPMoxQY/tFtGO
bf0NL44XR/dND3bba/EJwefoUECl/OLOO6gJbh7dMq9azkGaHUPbJhBuluAxbCtdsv174/DpdOwR
d0AM8qd8n7OlT2iJS8tM6/ue9ZnJpxXmeTfRGXvLnDhIqGi/KR5u3HBt/97wXa3bSdbdAoL4ys3B
7Vg1OzKtM5INb6vb8e1PxGYywGeULNHvWF5mNXxsBX9aKjRe1f4GHORt74ojY/0Fle08eF4BNsEI
2u/k2aXBS1P6uyHYaiOzzcAIoJ7kSOxi6MRNS3WcNTSr5jL4HWdb5BO28Y1NCKEEKtiIQgAQHCGI
xtwP7QyFQaWjb7cjkKW0GJu3iHKl04x8FUp0UGU6eKHjXhQf13+ijOqDHEl+QvUK4u9ZF8sd9Sdv
N3gdXkSWujje/gtvHxKxeavwRl00oyygsLLSr8TLPvSA+903tFHKEv4SD5RC2aaeSZu02h+PMXQ6
DrdHfzuXjU1ytrrrwGrRYXOEAlFy63X/cFH8qovrVTX8Oq303Evnx1LXX25/z2IMf+VMk16WjOAy
FPRhBjSk9HX5JYNuFj10Wk104zO2/TCC7uRBg4uMCxYta7+tFcKhJPwuYjY/NqnT0LUb5iAyLsDf
wj5LtSxJGKLB574FMhw+WlgwlQ20eljnlMcJ2fmOCfp76ujWgWQJKSZnWuwC+N2hW/f/IcUd+/dO
z9CHxz5kKC3eOQvD5yFRMI8xWsovwD6BOU30Rxrzd4PjvL9rlcykaZwCZAQtNBDaInwChv3fdiYP
YVTdlZPFZr4B+jEoT7KmuIzrFJ1C4q97b8zcA2CL1UbEsOyCmXQ4oTtFYOktLqi4HmepD37pfxcU
TLTZFibP4gQmy1m0Zgs0RlZ+Ccfg6LfBiawbEdf2543rgp/RcM0h3XhZAbWZQICZFHV4mmb0PY3k
zm8YjoAXlGaoC0B6QKW27tWA1pVrE2RSEDSNoDt42rg/XPPgv2/zsZl/xGrqSFRnJF0CEPABLgrO
Fj/sjiFlzYcoDod9wVCMWtEms+Ectn0xnAOa5aGCB5K0DulH8CG+tKz7cNsvLEObfVZVJTxBg5mk
Wpf5vuvEuG+LdqOkbNl1s8sq7kdGPYDaU4TSb43KJdLA9iUfyRch4w3Htk3AOO18CTLgzu9JOpVL
lmS95yaNcreoSG2jX2f2KtPPIwfg+EWQNOoC91iLQR2Qm6iNXM1ytpldn2E/+lmo5/ziC+/YdFon
Ktaf1m7aOKuva/CGpZptXNXq0wr43fwS5v1T78/HsWpPaJ/6ODP3y+htKaDZFslw7qDpfK69Kb94
k7M+aOWMYKOJ541Fso1uuHXbdGvjuJjE0Mp6Nzq93PNtzVLb6EYuG6x9DaEabHC8LsXXCheXPcQA
snuwVH78VztW37lOqUuSckDegIEVL7KSy35cnA33tXiY2ZEFfhu0wg4RqIC4fCFifEZB/ADx4zLR
ztbzq8WKzL6sfMXTE8tzko5u9XXm+Tme5EMr0Xc9xB+I7DcqSrbPGI48j6tHZ93mF0K9B+nXXwO1
PHPRzOB3yNQ+j4svd4U8s0UrlrwUVyXkyzRN62H0ffUgmOtsZAK2aVx9/VXEYH4Th8GE0Xn3awj/
WYpfHpoKhng/ZH/u+/9XU371BeKO6ANzkU0iCz6jJeKhCLdKS7aLkW+4stRR41KX5KjiZ9EB10h2
cJ1CHxsIXz1VpB8g6ex0L33N9M6PRHmgEfxx1F1/umtyJjIUimwdBeE+ACydWz9mZRw+uHkf7m+P
bgm4JhYUVP5V7NSMpHNT0KTmTZwArTTtoVvcPtz+hCWg/NWI5nP0TS08vywyV1iZUh/9GZiI26Pb
/N0IVwsV7rxAJQz62vGTFsO4z2e0VZXtM4+HjUWyzcDINogL8+2COL/ETgGlTN30u0yCY/L2DCxb
YPabUcHriZMAG1znuJx+kMG4C9YtGIflv5udZmyconlyXX7JC9EkfPC++nm3gd2w5H1mi5kDNXBG
Kow9h+XDFE7fJWKgHKGhXUbTlyEkz1E8bHWcWTbalLK/snxVQTzyC1TA62REmN1Dm6zbk1L3zxMU
pO7zN5MJr5waMlcgsrhEizvuQkCPdkHsfL6917bduP7+KlJVFa25Nwp+AVk7TYhU624cvK2s2GZJ
RqxyiSf7ZsYSDYP45CzjVw/nkQ7CjeuEbXgj7+Ata7qgrgm6Y0R5ClzZPKO7ip0LHXcblRrbJwxv
jsGaODWO5hfB2G71i4suhjPqpxvJgc1gDUdukVl60omR2zfrH0HaF790/6nD8Nis07vc7d/767S/
vdOWmZjgdyBf2FS5HkmHHpxhuuJHYK+f53zeOLMtU/k/f8ArS4pJy+hQ1/zih/O+dILHbNVgcPWL
jxG4hqpOnPh0H7FFbALgvdFdyqz2GJo9IddV6ofYZRvBz+IQZmNX5XNZttCITfHm920VWXQcouku
VK8fm5D3poj1VOULSyPhip2EBO1eNzVP7tthwx0gYx100B8laOBWBxA2fs3i+lg6630vNrEJdW+8
CmB3OZEUAoXR5wK35xdCFVk2/r4lnv4fYf/KgJZiiuLVJVnaMr7uHGd1DqD3avfO0i27qd16TLZs
sIlqj0Fq2RCJfHyhTf/ol22B+yLZgoXbRr96x6tJjGvEi3qElzU9BK52uG3Nx5bV8VYLy9teHJmq
XHnjOj34C1ja4GUuwqNiN85pt5IN63/biXE1+e/f19T3+gBijci+4gdZ6GRuiwdJ5j0HnWSh4gfN
vI3I+nYWHpkSXbT0lK9cfEp5y9NVflvnTjpItWtIdhoJ+ee2U9hmdF3IVxvSOars1QLCMOpAyrEH
OVy3sHdUeEui3PFY5M5pdbZ232LCZv/dNC8cupRrluawgKooPmZF3iSu1z5l81ap9+11Q7PnfydE
QSYOamOCzjtolMMnaTIE3slfxDHP8he0Gm+JCdkmY6wcEPaimEGvl0ZjdxS83Lfd+i0u4lRoemdR
1rm60avduRKystLxWZrJ6OyW6uhN2akT6+fbm/+2t8SOkX8MguSkoSX4cXH09UkJUW+161he5Mmo
/WDDxGw+b8Rdxqayz8HHk4KxeNi1Uf9v3E5b9yHb4EYC4qOYD54VHaeZl1PQTuT+nCVSyPbLfUtk
ZCBuf6UNhpJ3WlV4Tst6nj2sTRceHVfVG9XYty02MgHoHu4/RT9QlsqaXRgHb2wnRNIF2cs1MyiU
//72VN5eqsgUPV3CYl10PWap6lwI2GUi4MtBqL7lGxN525wiE4FeMglQVTaDoPjK6NT1lXOc8fSV
zFzT031zMLw78rKxDoA9Svk4f+iJ820Jwo1K19v+HDHDn6dVV0u5SpbiUfMhi4JfLUTbV0ehL+A+
f4tMeVMI6TQZ1+CLLoQ4gvFAJWgQSSbEi40cwbbFhkOvKzrtfNliB/K+2fWy5qkM3a2Hedv+Go4M
8WpR6bJE+AYnZwXOAN2WSV00oEf1o05Ndx6y18m9Cnp50alWg58+jV1JQdUVPTKw1K6O9wQlkuPK
1MOVwuu2PVmmZPaR5dD6k56onXTs42o3k7lPSOFc+jLY3/6AZUfMCD71XtfNYbaCUzBvaDK1y/w8
jHP26b7hjQ1vhiCLg8lBr/kog/KgOoXGABxI7M994xtbjkuRrsXKHfDA5UztZVSGy0Mh6XxfqSYy
e4iAosr9kWVLimZEJDeD0xX1ibcia+6KGNTsKBEBjSfuijXVYf179POf3RxtpGhv7y01m0kG3Bgh
J6bWtFGd/wQgtD6MaHPYsBybaRonT4c+uLya2ZqWQtQHb6DezgfhxUMu1nHjE5YJmCePkBkSSgXj
hKhjAZSoT0GDsEkKdbXBv99uwC39Xz8WmrElml1oNaGcjBpE6e7adhH7eaLqIXacebfS0IVCVNzt
p0zWydBX9HkcvR7UeVWER4bQB4vePYZMzbPJaXjACy9aU1xwgNEbplw/lU0j7jMFsytKrrorIP2y
ppUbl+7DVKkg2FHAGrbSWstWmch3EPtyZ23nOS0DjUAFLsZnKAveJSDuU/Ps416fK12DsqLGK3Dn
BT86GU8bK28hB4O25X/tgLsz3r0qxBBI54KAms9pEUSHKwG/U+e73AlUAtW8pynKPvIKD00l4B/k
PlYtamp+T8SNJLTk13TIqdZ7yfjsXEoqPX24bVhvuyk1O0qRQUMtb4EPEbc6D1n5UAeop3p3EndR
s4eULeuQF6xd07pa/zTUOxRz8EfF4ctdf9+8MNfOWuP9Ocff56w7zl7bH0uvWD96uHjcdcZS89I8
ZlpICcaCNNBqPQZSyeNYewTSDMu/tydhcQ7zrgzBSK/tOnwh64b6UBFw51d47tkwYMsOm71rTlNJ
1gXNmo4geTiWrA+SoBd61+AtemOJ3s49qdm5Numm9VRdzSnxxnk/rzXUl7xwN7YjiO7vw8ZQU09k
8fOiafNmTqtZVTvlF+7DAB7vjfTZtgdGpuCQvsmcuUa1xWvTDi6/nwM1bKyPbXDjlld7qBuoNZ5S
j+T8/TCx9gSC2q2XCtvoxklLhAOBgpouadfP5Nfqi+wrVWoLTmwZ3exWa8M4aDwSL6nPI3+HTe53
rOu2KgS20Y1DlpR10Aq30yleoNwjaWoK9Iu7ZZcW04+M6xZHP7cn8gGbWnd9fOjRA/Tex4X1u6Ix
FHTv8t6/pL1jf5IapE9pHUQqaa+VCNo1G2/ytvW5/v7qMsGHXLUzkLFpW3rypQ3nPIUzb8FTbKNf
U59Xo/vBVFNoCw9pDPG0Ixq85we3mbcI622rb7jUBLoSqAdQlXbUf6zEegZwak+WamNpLEHHVOpQ
PvOGtQ1Uqqrsn6mQn0IRPPqBgpLk1qOH7ROGZwXNHOkMd6x0LEFRmwfvp35BZYMch8n5c9t6LJ8w
gdBEr6iReYNKHamf22i5FF65kwN9rLrNN9m3i6TUhDovoi9DPKpgGrpejqqrxMGjufeo3Tg4x1UX
Jk5ZuN9Lp7kPkERNHlsCeUdQgqx16pcyP+bDEJ9WWWwRStnW7FqJemW2kCYEQ1mONfPX2E0qWcKr
c5DDd/UQH4AcbjZOzrcrW/QvpDUb5LwOfp96bRk/4KklTNDh1Z0Wn/bJ9XATfIu73+IrJsh6oS0v
WnRbpWDc+BfEJ2mNoVs6bOT3thUzwogvKle1UdClyxx8zDKPJ61SeCZk1Y82EofbpmyJJibIeqg0
A6cYHBL0MzIpNKlAfQKY7O3RbStkRJMWkN6MEI3NAOUdGfhzzdc4YXOx9UBl+/vGIe36Sx3FDf5+
BCW6i89c5PE8WDbu8Qy2+cZtkhqhxFcVmfkw9SmkGD5X9fTcivIdylCngpZHaAIdx7Z9Rsv/XcVS
aqKtI79uVwZCh1TE1W/IBEASJpJ3HtqmKkik+pEqTbsU6hzkAZkqPwUNOqRub7RlH8zuNJ+4PKNe
0aVe6fxUC1+SGYH+zsGvDvIqdMwS9IxX3spUDllxRms/LZOoCrqft/+7xUhNiPiSz9BQmeYu9ZUH
sG3OaVUdPRaDZ8GPIRG7kU9ajMmEiYNbIVjWmMm0jWGg/cKcXQQ6+31BBpFWa8+OXh2ve4dHCjog
LN7fNzsjXcCLZ1vFuAql8zQ0+6UK/szQOvSDLUkFS5QyZTmcaSzxLDHIdBUyATPLMVrkP35Wn8Fw
s5E02IzLcPKoDcH+JIIWn0DbEdTQsyb/et/qGB6+QM4S4KRKps4Uf4R4xgfg1H8VXbTxOmH55yZO
vJdRvIAVS6YTl9/nuOiSgARbj4EWuzVx4tJXBC2cs0xHMnmHXFZzQsHjfkSb6J1pssn7ORSO7tjk
Nyn0o8IkXKD60UX+fYVwGhgpQRW22f/vEulKqHNsVP1SNTw8zN3y/a7dDYzAUZVzPdbEbfEK6IMB
RsmD2zrQgezuPD1NKLqUS+yFhd+mbViwh2Hwm0cexp/u+/dXo3oV9pC0KMB3wyZljBxnte7JWH9o
HL4BzLPZphEYPDCSlVm0irSk8Q8oZvKkm4oPt/+6JSgExrlf0SaDSMHSpkHsfQpr+lwExfPoLcMu
K6uNw9mSIJuaIC20mcCfOyNddXJvByYz5yu6oIJ9FEENFXBckUBBafxSL265vz0rm8MZwYLNY+DU
Hq1TyvHCSKbcS8iQhcnsLFuntGVSJjI9j9slEx4TKcrkD9yfP0Tr+j0k/NNSdMcB7Zy4/X2+PRvL
/psAda/08OYe+3WqCuUewKngYjbLFreQZa1MtRCeeXOp0PmZkq46Oy0kPSP+6Lt840iwrZPh2Wu5
onF2xPAz6gW7CL3BqVKNd8Tbab8raI7ufhrSS9bfWWw3NUSAKl18CLqjzBSQT33klYnPyEYZy7ZW
hic6YO51uctFChWdKsGjxVPUdE+rK7aeaG0fMNwxRB16BpIRxxCl6j1RSj12mROeqSq3xJts1mSc
0WVcrjyLizb1WY+mYzb6j8XsrPedo6bWh+R6neKhFGmz6o98cL8MaPC/yw1MZHXeOisKA1WTzl5T
pEurs0M5+/NG6mppDaAmtLqshhlS60qmRVl/BefVeVT572xt3wWi+lldH2xA1F12YGOvQrShTF9u
z8qy4ybqOi78iCxQYkKdpWiflkGxXxq4kndqcrYu2pYdN7HWEyCBjg4zSBtDiOMroxq2WyOV8jby
5WsW8Mbly8RYOz33IB8St+nU4pmcFPlH3vRPhVehg8Y917rLNz5kOaxMkQ9Ss3rxGnxIz5Driur+
uDjeHro7XyCfvuWCttUyXDCOHOCWQ9amfZGRBLWIItFqS+/TNgPD+apeS+WhmpZWS9Yn4CdbQFAW
QOJVjHKvRh3elzKYHOeDF/mqIF2drqCr6p5rcJnKo+803Z02Zfax9NAS0YsUdVrXzikaQHSis8+3
PcKyRmYTy6Rir/LbSaQdGpmSfgkvdbiCwqbK3w3xFkuFZZdNQHc7aUfJFmdq6IlJ7Yjr4tWDTOXw
6fYkbONfJ/c6JRzrCoK6yEBmNendWC0Kok3DFiupbfRrMHk1OswGyoSLV6eVlt2pLYf2IVKbTTi2
0a+/vxo9KEjImkGJNM+6YkavY9kcdQtqww03toQ8E8gdqtaZ1k6LlMUDS+iggoMvfffBrYt/71t9
w4cDHro15Fyb1G3rX9R3SeKFfItNzbY8hg8PgZg8lWFwsbTkMQTZ7D5wh3KjHdS2OEbqCmNk8wCS
03QuhDwgH6tPaDHpzzwTy8b6WxzMBHE3LPKbSblNGsrh0YUEyBxkv9TM9sHcfLq9AZZZmEIdA5uW
guCemGrK/23GZe+u+kGRbiPLsJw4JlRYlRJ0U+jlSzMy7sHecG4pRGXDcV/00+9soO/vm4XhxO7A
KeezbKD7hEeujj1cj/6ZbEk+WQzJhJeNHVErX6YmRb+sxHtusyxVwup2S+n+7VUKTfBBrnhNw2ot
UgKV1xPkmdeDO4K5IZqd/FM7kuqJhdDlvr1Wb08mNBntwGRdECjScTyTsjDxSfOUFey+5glq4uR0
o7Mez7wi5eiHfx7rFgQ2WXBnWmECnXUsVoqXCMRq8LgXHoR9e/dHXHY7ppuNF4K3V4eaVNudxh1u
XCQCNpvEPrxm80KE/HDP2lMTJjeLGnqyFSZQo7i+Z1RGh0pV8UYuYfNlIyKNBevQLTTiqJzLi6/n
Q+XlP1k//Lznz4cmzIzzLh+4mOq0bZ6bBW0GDR6bNiKdzQOul9JXJ1khVidqM1mlbRHsSO7v8zI6
5prjqMHzAMhU75vC9fOvPjMuY4m00S1T0eUqqbt2Tlw1HG8P/na0Dk3wGPFYMFbRVKathEhCqLpz
Xc/7cCGfubveda8NTYRXtIIualzdIh1r+RiGwQktEqcBmIfbU3jb+kMT44XSSyFVNBVpU0SjTDxa
6HpfxoHYwona1sj/7wawiFGRLWOR8rrZiwb02qJ1it2qA7Ffl+g+mGBooq3CrFx4Ad7o1AUz0K52
C7rv8ax7um+VDD8bsjpGuyQvUhEuj4AP9QcHwgP3DW6iURc1zVI1FCormX4nw/EhU+sW079le02U
mAu8bxbUPgcWFXSBoluDnVy6LYz02+EHUt7/3dsq0lRoiOOmmV+fZuI+zJ5EjSr/eNeqm+iwaKzH
yAMAEQi68HOm+kvji2+3h7b98+vvr8JCFnCQOBdA2ddT/NAvwWPk6yevJr9vD/+2eo4PpNB/x+/p
Ci0M3vFUu8uPSqhkpTwJ1U+5fCadnwCwsRtzdLjj19tftE3IcDPpz53MWkLO0F3eT4169EO544vY
yOpsdmRk7R6ZnFnHGL6dZZkokE8mJfQpNv68bXQjbe9KwHBpWcADcuF8FMvUP2R9sZVT20Y3nBdP
52NbeIycQ0e8FMGcZmN8uL3qV0P/u7wSmhAxLiDTx2ePnEno8p2MFTs2VfkpJPmceGxSez5mGwmv
ZRYmW7c3TrwZZM7TJnCyd0PUtACuF2LjamOJ0iZKeSHR5C5tyNMiwvuaK+ZvgYz+KTu9d8e7hOn8
0MSk5QVcrgEwPHWpKFu8bcfBxwEsR2uSr2t333lmYtKA6NWxO07kzKd1nPY5ToJsHwdDtLFQtm24
/v4qcLgEHExYIxgTjwB8j5saQmv8021zsjixyc/pztrlsxrJuSr58erEKucv0ThuZLo2azWcOM/a
EPgUbLJq2zFxQKKSMFJ/G9fs4EQZ4ADxndDb0ISoBb6iA6rlOHeisX8Hypb8BJUycoQy1haXr20n
DLem2Qje50GRs5hdBVE6NQMQtSUIb9kJE5yWB0wX0NYi57XKn/11eKqr/tQ63X1JnYlLy9jgl40u
2flKgj/T7F0zlZe1XO6L1iZ8y5mWmWqBgzNwlic/on8a1m8hSy2RwsRred4MGYQuJ+cFHSGAzj+B
9i5Pgm54HmKxEetsq2842Rj0YNniU3auquax4vQU5utxgfDybTezWI4J11J55A+a+zjM1hEP2VD9
fCB+uwXXso1ueBnoNpsORQl27nre7+eM9UkX5luj/7/U+saRYzJiBjWs0kM7K5CZ8RH8IHuqq0PN
HrLRSXooROnsvRtXySLXhOkfkJt5YgHfZ9E7L36/VD9pdizQk37fQhouCNnEDlUdwc5xtnwd8uzF
9+mP20NbTMCEcQXDUGSzE2ZnaCMMT3HDBijT58PDIPKtq6HFkk0wV92FYCur4ONuODm4HEpfZsE7
QkXtfgRIBmQl5ZXA/r75GKmyDHLldr6fnetZPJKJPK6lSuN56x3ftlzXOb46lnjnZxDRYdl5jeqj
yutdHDbfAe3/c/vfvw27Ck10l4ygggu2suws6CD/LZtifBhx1CbLFLJjBOTmAQXFcteI2NnhpW6r
NPP/16M3jN2EQOgwULEIVXaegyJpug/98i3TxT7zpyPRZA/Ojl0egix7lvsZqXRTQ5OtPlXzsckr
PE+kTv7Dp6nm6zPPxuM6fFBxOo75fgr0/vbKWLzdBKSpWfZhF9Ds7HbOCbwkHydk4hvuZTNQI6cv
aO1VBWQbzlcdHp/9j7MraXIbZ5a/iBEACYLklYukluhe3e22LwivJAFwX8Ff/1Jz8uNntSJ0mxl7
IBBAFQpVWZlZFy4WMOVs/iLP6ciPP+DSydm4K136fC3EKlJ3Ys+T9O+rgaRqvgbY+zfGwN0ylooJ
ORId9H46qA7y8NNJLv1DZrufJgmZ6NxxEpDv/vj4Uy7txcYd+bVXE2qNQSqkEHe5XNf3ecqWK7m2
C7uxhaHxcurHss1hYuBuaasMDzmVFqXzLpblysV06Sc2ObF5BYxYWdxPa3+8m/381Balu4Oy73EG
/e5tnmgLGHMJEoYqX/1U1nmSNa2JdUZ0TH1xm9gPvOjGGdXFYOVoyE8n0qpQdkERDov7/PEmX3pa
b+Fi7jrUVJFBpH5G3mlOqjS3xB9w9nURaQIRA3naHqBcVKEthXVHqPFeg+NcOMtbTlONHM3iNUSk
kz29UvvRnV/AtojO2+rRAvqn7cgVm7xwkNnG8CF0zroc4k+QYgz6aBF5FxkHmeOPV/CCxW8xX+ja
sVuO1rh0qoD0mn3059srzw99Ta8hmf9DZvzLcW9M0S0XDrF5BEFQRANbI3QT1yWy50+K7DNWhbOn
kiD/tHhnX10EL47zA7CpSDhT1JQPrM3Dbg0ihJmh3ZJjsexoi40t21g7T9b80Dl+XFdfe3qNu++/
2vI/5ruFjPWNN+bguEZAXn82LUqq9+dpTlwnY4uWgVkfqMuR9/hiTP/sdXyPvBqeG9m9zFh4nl9w
7Xjb/04pbBFlmaTFmXU+SB1f3WEqUPeFOueThkdm7Au6GXa40Wi2xm7phZ51jcr9P3n4f63AJkAZ
86VTpsSOKamBqYZQ156ubazwfXrZeTkNB3Q3tqMI1yIJMiemnQJfH9/19aeiXaCU6kYlbiX8a2Cs
RNFnoq4k6/7jKPvX3DYOpclArGitNEhn/WJMHdEOXSiwvHpdY83rEHe+VLuqovtzZOA6uxZsoSa4
8hq5YI1b1JpnddXI5nNAXzllODqBCnNPXrP1i0fv/LN/hW6+omvVyjUAkOx7bb7nhEZUfRf9nju7
wW3StnmuJhFO1e/B/6RzBfFCxP5VhFMHEtEr4iPOOdX2ryXeuByLtpkDYplzKI/yAqEhJhAEa1jN
53Tfl5oWRw+yeiXB4g9JuQ4RTkXnvgeqOC+/ESleG9h7qt7RCQDdnl9Lu0ODXbxO/v4cTpwPUbWC
+JSdj8j1g3tpd8529NfyQS+oX9AU46WWVx+CRvWR9PNr6PBLg59X66/Be1/mWhUZT4VbPIxm2tnZ
eJsX3qLxlhwCvNzNeboMUGILIClLx/4TukuujH9h6ltIXkNzuqyr5Knq34CLeFAgPP34/rg08iZK
KftaEE8WPNXFOIWBze8Iqx4/HvvCFbuF3JXBalPfNDx1hv3ieyHPvahFf6/41joT8trW7rbf2XiU
RdCyIhSr7w7BNzK2Y4z293utNZTebBHymR/R0d2EH//apRU738R/HSNdghuxMyVPOVS/YEDeAFoQ
0CjcNvr5V/8afSz10jhAzKeS6UYnhVor8L+pbmxuPEob3yDsvgQdjuOlcgB7kCVQnIWG6zVW3vOS
/8Pz/Hch/TX9uakCN6eGp7SZfy7C+dQtzRcHF1yT3SZ87tobM66gWcCpHbipxWS7GxlEvCFuek1i
8byL//qATayjcln3NMvctJ3Yi/arF9L3aEhyrzwKLgy/hfOBL7/OFbddvDUg+GUNByrYMViuyWNc
OJtbSJ81ogjrWgyzr5cizlsQjPnKv6210N1i+YIg46XfF5j8xH9PfpCFzLmNr9vdErOuWtHWTMBl
FqyxQj9oJbJDV7XLLxzLLRWrtp2u1hPOzFnDo7/LqPGzWHbUoAcG0Jz7uSHetTzapS3eWLDj+Q6f
A+2mCw3xyl+7EEI0NzmHLaCPZ2PtSo2hCedzSKYBSQSj448HvzTvzd0r+nYiViDsVDd1uhbTA9Xl
PnOvsV5fGn5jtkVh10NnRpb2I49NML6U+BkqrrU/XDr5G7v1C+jGQwzESclUuaFVVZ+cQfLblmYL
5MNqF2SsHDttijG2+zERK9uxrrwy/IW5/w+Ir3Gb3m2MnU4rT9aO3eWLe+U6ubDq/wPgY5CQGYLc
Sd0Gzd7SKf2oXJsyWZWtk4/PzaXZb27fFnVLPTDLTsu2uVtpf7zuFC7N/vzf/7pNajkD9QHiUJyT
4QQQ9HNgryGb8/3HM79QQtui3SguccinGppCSetNufmpYizRtD3MfpZYml0Jxy8t0ObGJW7RNA2l
BhoLhkVLQfJI2YTubvuIjdlaTmNbjOckNaJ+qgDRFEZCF1bE7jreVfWNEe4W+ta3raPZuK4w32k9
WWDfBGV9l8UN1O+ueLcLnSEu2diwq5c1Hxt7TakxUZHT2M+9u2YZddgNKuIWVE/s5rkTw54z8eJa
3pU49d8bxLbIuK7rqiLz2zXNqSw++5IbOxQlKF3ij7fo0vibGHtF7pcFrllSI4MXtNfuWz5cOVv/
PsJsS6gm7BLAVmgIpHXfJlXN7pSo3gIiitDK6jryxhuvNbaFx5EA1SFgmOc0cLwYmukIvRr+C4jF
axxh/zZ2LMj/N/bBM6uCzBlWaSxnNN4FD0FjHpAHeP54Fy6Nf96dv5zJqoH0ArPukgIjBzQNqVU6
qqY/OLmtDx//xKWN3lg6qB3GAGX3BfWDgeHZ3E3xovNrDF6XRt9aOrG03Rgyp7z21CtdmFuF3PL8
m8AWbAu6A81h6/qkn9MhsPo7Aga5E2+d25jz2JYAMlhHljO3wdKAeJ9Law/y0vjjVb+wsVvIHev6
WtcuVt2x6iKE7ktUG/rD8cabYna2hd21upZLmekl5VnwYKj1OEB/ohyWawHjhX3dAu+kPbZdO5ZL
Ok32uaCrpp3heLzetjqb67kkAfUb5U8p96u4K7qHSgkQPcorMJRLk99Y7dQ6gWjKcUpzgpwquonQ
ApKN/ZXw5d9xO9si73g19gNrSJcubr/LKflExwWlDvMA7d6batNsy8dmM5dPel36VI5DFi0NOWRe
YYeZoFdKTZdWaGO2U8uGxTZWlzKrziKW+U+WzNfk4929NPgmqm49VvqS1H2qxvEHFHcydPkia3bb
4Jv72Aomgg4fDN5W0/faHsrQAl/nx2NfMNot2E4rSIHCNfZppZAJli0urGGF66+uVQH+XeVmW4id
ZgadTyLrYVUeiZiEiGPPnqkIHgtSpwyS5BJAjlBbztPHX3RhK7xNzt0sVZl1E74oWL1iR53SOqBh
8xr10aXRN2a8qBpsNRP6k3rSP3JGf1J/ujLxf6fp2BZlt6K6ZhZ0lqainOJgaQ6jy2LS9nsHxuYQ
9CN01/oELtizd/66v+5gpOZwy/tll5JOplXm7kbQE03V+NWW85fbtmFzByP73inwunSp7eWfoHL0
0ILQ8eOhL53ZjSWPrsgbwDQx+3wBt8XS+qDNZQodk4zsPv6JS9u8sWcNIvW2sXSTSurqF7sp9OFc
MLnNoL2NQS+S19rNrCYdDX3OquUwWPPXmya+xdgxAlZ1XWdNCmjDmBR5DyYI2MGViV9Y+S3Ebl2b
FpUs1E/6Lv8GNaI8pGT5HNT5FRO4cC63TVWeCIIKuo11Crlu4NR23bgkfBEHi1wr1F/Y2C2KD75G
oSS7VClDjSNtqOpPhJa38ceyLY6vmddz4/HcpLkfiNBrDNQLrG/OdI025tLsN3arcuWCQJ1VqSaL
SsZ8ZfvMm9SNq78xWQEdXyA77DadmyEsHPRtualnitPa3mZVfGO41cRsifJMhaxrjnYPaOr0/IAc
ZHYtqX6h4sa2QD5PBRxV1QG/AAoU7aM9QOwMeJUH8z4FTsjU0bXeSP+zrWwQvnR7mkNRvdg3hRuB
aSH0SZXoHhDk5a7L5wgn0HFIyMcswl9iZR4Py3f8k5VJoOeesS7sWjn2kmVtXILtlqt0uKdTr7Mw
O68MOUyg6a+Kp1x4oW6xf8Ksmq5WUKbAdOzqVuyYtexst72jax2BVvf9Jv+zxf+debnbYqhLVA5H
5zD2bqzFGlw5Pxfcw5bLzTVFYIthKOH4EWGNNb+Ts/fNcPHVJ+qaj7u0UOcf/+tuhGv2m3qU+IKx
/O1Q+WgsiGIFsAPNHRBJAFx/xZte4AIH+PH//9S0NFBB8PoqtZZ7Qtyj19jhMv932Er3jQVLMldP
Dq9RIZ1CpJpvXMaNFwG6zg/koqrUZCXKu1RmfKfWQQ6/24XOzU/wB15rE7mwY1t0jwwE6oGgrweB
yPTZq8RTUHv3HQXtIgtuKwSyLbDHIytrcjfjp2EAc10HPZdIZu41wvYLhrlFSw5lAaJ2PpoT4NPI
tcw1S/qaH0DRf9uzdosc6lwwjfUedU6z631tOGQBhEndargtqfY/ksVkbHKQ9zgny+IJW8gDn4pr
/VEXrqMtwIeumc955dunrmvbZPFXtQtwXMOPXckFQ9yCdianh8cKjH1qRoompvZHV1gRaHCSfiRv
UL/+8fHPXNjgLR+UrLionJrbp6IRBs3188ljfRtL51re4r/a2f/WMpm7uVfJSF08rHDtrbwIz5cG
kDVeHirQXjutH4FHbXbebEfuJ0b3BclCaWTY4YbStQmJebvpO7d0iLntSUNrodLeshIhg3dXdvG0
5j9vG34TMZdsXVoqA3NS5VG3znO3rIkz1ddAIxcOg7u5HwvHnxyhLHPqO/+oWFknxYgeBq7pq4um
G3Rh5vS2XO4Wkxqsap5GKtfTQHbK6HQYq91grNCQHzRjv29ari1F4shEi1qZWk+8gRyUU0EQwpqY
3mV2rW60/PNS/nWRkRo0F8aU6wmiJm206Fnve4/JK8HiBdvf4lH5LCzEuIM5uVnDTrMGS5/J7fFK
WuLS6JubEdUm329KF8RTSHcfA9VQSCutJv548f89ur2NI9ah8delWa1jNxT1g3EFPZQdiLJvG30T
QJjan/WYU/+Iahk4qFYxHiwUXa/M/d83qr2NGcrcsFaq1T92bJmiWrpOKBv0pXhDD3S+7pOPP+Lf
XtHeQvCruqNqRo7gSOfurVndLz1d4wVGdsW5Xxp/4xMNuGSpx41/7CEBEI4uhEGDXqGrR10z438n
nuytv+s7HEd0/vlHov2dP6EKY+zuXTvWCvCv+awgHROVHNsv6mvRzqWP2vhAf6C69Ynxjjbr7lq7
fwUKpIzB5nQb/szeekE/1x1qJ4Ifh544+0Gv8H6Oc60N88L0t46vbaillpzwowS+EG8lo3ZNNenP
UJ2tv3x8rC5Y3tbtOehJBSmm9o6162bu20SXfH7kqqTlTbecvQ0GawIQewXE27HFa4dFusvFz6Et
CyfqSNVcq6JcWKktDlCylqoMldFjX6+/cqUZlM9nE05NfdNtCpHO/++7rbaG52adfYTJJXIdjwXv
93Wtb8qF29t2BaRT7MoS3D2yWby3Vv0CPvebwll7ey9Qy2OO4+Mxs2R+drCHbr/67RJlPLgmUHJh
8be9CpUfLJ4HGbmjhUbhxHh4mkGgM6ve5sK+Bt299Bvn8/vX3TmAO3eBnql7BDeFOgLSkp+41fkH
I5S4slAXTGGLynSsTEmuoQQxFatzhKOqcESDay1Clz5gk2pBSp2yqVXuERp4/pPdD/qxqAc3kVXX
3RQB2NuHS68AQajX1j3OgR/EXT+1D+3q1fmVG+Lf6XB7+3AhdFWDnNGm4/jz5L20vu2Pr9wix3oQ
KvjVeRz9mpXTdJ9dIcRtPHb29klTDQrkQq1YjzNd/NgGdPbYCHGNLfRCC4e9fdM43dQVyOngo6Q1
hnbjH/2q+CFUd5wcXoXQLxyiynzP9JqFRInXwuraiNTyO/on782cidB3+oSVQ7hgkAxOQfjy1RuG
N0imfskz8R1ZPBVmpVMfvbwbDks7Qt+tqCvcseKa+7twdLdPptz0sq2Chh/7RZTznTaACtyxzvNu
Q2rYziaE4mD5QCrVo0cElzV0Qd1x3Enfzq7UGi/N/2w0f1n3iLR7VoyUYWvLsojsumiKkIHk46Yn
pb3VK+nIZNBA3LLjUqJTpwad5kmC6TRxGcmv/MSlT9jETzRvTb4OJQO/iqDoEZn5wULq9soT6NLo
G+9hau4Qg8jiWK0L1Hc7qD9E2ezbrx9HARSO4EJ49l8G9689WAH+0IVdkCOB2t5+RWZ7h3v0JzYE
NEDM3+Fg/YGm6l0deBLyIiDy5Cp707XzvtLyKVDqvffcHzkVX61ukTHPwUtc8btCBDpyK+8hmAZy
zwI/7YgcogA8xlHjzDSpm/yRkeLrEsx15M/0t/R4djAlTApIHQiNlFVC5fK7o26s+gYtUdV7vZgX
ThFkt4S9eQ3KxxD2/QS1o6hkFjyF/zbm4qnqmiy0RfNa9cG+03VS6f4VCeYnkvlFch7Hc7x9I0hc
rCrO6fjUmOa75XpNVLre95KYSJHm6HvFiQm6Hyp2aPvucz6w4+i5bRiQcdcVw6GrRdLmeazcZu/x
PKqIjpB0ODFGgrDkhROe55276wrBFHDTQRPaCzNQLEJraE3nwovtAq0vtnoYR36EfgXASjJVtvsg
WsNCK6j2hXLSUbsh+p+PE/cT4a4JhEPvct4d884ca5vcrfn8li1oZOrGewgygrqGvS4T/16K/n5k
xf3MmscO4hvRmq2PRGWHoprzKCjKn4HOd+fllRXVCWv9V3QDyXC1lUxctwj7cnkIYD0RJCq/MiQp
DITyFsVO/sS+Nsi+QhPjGYr2763yPg2+64VzRtCnKNYprsvm+3mlJzk/Fk6P94QuPvesfiG6Syy3
PTDUHZCQnMJ+Viiw+gKiBO1DSSCD2JlfAXR2c8XGZOrsX1OjQfgzI+MbvE1te1K02LWqTdA1GqG/
6JdfZLs6s5wIJfSkFNaJrk0IpiwRZuOUh6tRC9THuhcHDdy7daX3lqSvCIN4CKatX20+22Ht218n
Ly8fiDekoGQFOsSxX0kgrYR6kP/KRuQdJKS8d1PhPLVV8QgRrDK20et7mKCjluQzZBxlQ4tYlVD0
aqDUHDo1cYoQCg/ZHjdAEXnNPHx2pL4ru6p7hgJYFjareUD31SNkAvVRD5Xa+6hnJwNalrHH1Ve/
8PjeQroqqpgFcBPI10kpv7lQRNppX8fVMuyW0Y45LV8yuZhQtmBXBmHbr6CUSWDIo+TiWYv6N0MW
PfLtuQ8NuuwUbohq7faWksNeGMsJx6w6kHWuQyg4TFFXk5MzTcCClVHAocLKAqv6Zq/6Ne9Q4KWB
2INV520Yhi82Km17T5b7eR4zyNGoV2KNb71u97OPvnbbyGd55oqAfMkQ4dymo21/M/50GjyVOoWM
aNAnSq8kKSyIr7YBOQgjlrBRxb4tK3RFMsDTDFdpObhlRDLLDW1KwUTnN/lDn9PnphQ/MlhvOPLh
WDWLijKZlSEd+BFze9c8L9vQngmmWU4AUp4Te7J6JMNwb6/SjtH2+qshxYtcZxEW0pnDri8eQAlQ
h8UwKwy78tAztji2cgF/XE+GEBCiPcncu2Fof5h2NZHt+iYyGu1zS2/suxKeMrTX+c/54E3+8pJP
07PI5mM9ZvBnkn9W4EmI1xE11db7U4l8OFO6hVXvstD17WPXe+9uK05LGbx5kidS1K9WDTIMz4rh
OnSowKsWK1FDSrsClml+HjyK+ns1/cJf/124cxCRNmt22dx2X4B58kK8tsuw8oDE01CZAVJ+fNIk
PzXD4idu7R7oDO0oNhVtzGT5jaM0GA+q2deAgoJXk+86y9nN6P5wPAFvQUNnLg9oH7gDo7QOMwja
7VbTjWFjZWVkcqhoZLVUh251P4F+CeVvLuURPfF2NHjg7RjOjG3+njAKRXBwiEnWxNZaPVVr/c0r
zQtwBQfidH5ooz+yAsWYb0dthqjWH/h4cgdxqPzyfRT5wfOGZ6RegIpdnchh6DFQxeoeArv9TXpI
DE3DvCTZ2eV783ECriwrx3OP+wJ2lGn45KKM7udV+7AWwckBhJe7UwJKUS+yA/pJLE4QQ3t2hCg6
+W4767fJB9pNz+gMrIISFkzB2lAuewSS6lCWix0Gfs7QcTU9DLwh8AzBk7cUn/qgPbKRHBapc6Bp
xyTT7XOh1VOtZbAve8+PeL7qqCz8vfb0obP0TvM54RRtaMZ7gLaADLnup8j31XfQbNdgd9Yorjqj
G1vN+gsv4TIczHL06/XOlRz2XxUD0GfdGHWVZccjz4c7ZbrsuRQonrol7oSimZOsFQmdzJ2PCssj
752454Y9M1BXdXTRSbZO8ssoUIoqaIXWSWwc8Zz7LPBeNYJhQOgzULVQmTjZsEZSt/SuFu7P2SIy
zHvl7abBnULfHd4Ks4qQtCD8bRwUVmteFqGexnfSjnaY5/BjRjVd5CyQyGuZ+m1bqo9dQs2BMZbd
aWfhEZV90ma+OjjEKhPgNWjco30rNpao9waYhcixvAd/6OwTAgSY3hrZtvPJ9Fnsjj2PDGUnCaVL
kMYEP1Tp3cHyjhZyBmry+E8yLiyZy1U8lgNYnWgz1Qd7pvq+mpz2y8SnNs0qUPH7XYPTKokVqo40
r4LwJva5V6BRx8g1VFVTdSHyyOsQn5vRo5mAjsqxhRXzWo73SAZn4aQYfFbpFm7cY3iV2M3cl9E0
yeyhm9dp1wwof1Pp9BX0OcvpbYY9xaLzqYabKMGGU7kyT+ZAtq+57yECBe49dgp7iAZUfiH6Lcuj
y9r1y2y03Nl4TIEKvIeyF5MWD5VTwq1BArkuw3lh7LcUGQ9Xr3LjBoKFqOgS9SRkPz6VgU2rZHSy
6oWtQPZUTTA8NqDXxycC2PuL9VR+4Q1XJnQ8be5MMc52TCChLOIAnHczrs+ieFrqZT843nAAvKqK
XDrPSySZ4riQ2JJok3dvWSWrk6vlfBCNLX5bqFv8LkRjMnDu5/X92i5jHebQaY6zPlsdwDdbNA+r
uuUmpK037GfXadPAt6A5H8gh7K1pSNCL6u4gy0p3AyLWIwpZMvFWIT4pYIpATEzZHjJA1Xc2Meth
Ds5Kk42W9yR3nSSwyJrkHn1Gg4sfNlnufGXatx/xkANQYRIIU2FtT1AHmINwbon+PCM+jagY81PJ
Z/tNdwg+unqgCJacNeEC4nYWruHUtLL4MQZ5H+mp+E6n5qnL6u+soNj3HPU1PCoQsS3mx1yN805r
7uyzWb34jOUhUrX6i28vekdWEAk2fqdiMG5BlZzPHX2YG7/aM4uoEO4PiRlmeJT1IntxvHaO0FOc
q5O2KyeLzOKRcJ2IQUdf8CCzuogdbRATLyPfoRmM3Vk0L8MpN/ZboQeeVmsPt9i1v53VvhttkT92
zAU4tPdewDL8gzdLcPLb2Y4QzENSkyz8jxmhJ5EhHAMsbM7DdnKGUM4Ch65yHPhKi3xywGcegm0J
+jWi128OXbpjVwfVqQkcG4/z9sGy2RDWzIx3ZQlASSvmYI6dTLgwX3AF6onoP7kAsajJTb5rUWNB
Va+4w7wEmHKm8s0RJnjU4ISI4BhZhP6Gcs+hU/WJt2r6oulAs6TwAgu3/blEAOCxt/Nw7qPVL3gI
lXYJgssKV4wvoF0Chqqo9QMYke5H1A4DuFl7HL71XSMj1K2WsCR5GWdeXX5TgffT770lmmsz4f9y
cPZXxu64WR6MMe5nhvN15/u93DGwxu+dmT81avhMIK8ZktXO3rx+wqWUqR84kfMJclL6aCvrHg3n
Ihkmr4tZBk2N0Iagw35RAzsop6cHSKaaSINp8thXrh0HtetELSYZadqTiJOlOml3knhxqSHWbevF
ZtBd7EJtONaUeZFCf0PYF0xGtoM4fVl8frDL6QezybCnons0PXKiCrThSUPGzwi8pi9GSohp+p63
Gzx9P7qI7Zuik6Bz0FUytVN253P7VeXOCXFpA7/TiKjy5vZ7Wbk/iIQUgrLaJcwa/ys+0bqfus7s
2355xvu3D3NCdNhP9lPNbHXPkEHbDyqffw/jZCXtyL5NK677bCLzZx+MoTFv/HKHJImOnXyZn+kq
nNj2KAvL8+FXTu6FazM4IdBPU9RX9hItfofsD+79OvXRnCTikhTBvSDDsgeJ1jdR6TbUPVPRUDYM
TzvatKErJxYhMKwjCyf/6HZ2Ho+iZb890TX7tUBMvUiEZm1XDrvKmosDtYTclfVix30ZuDu2SJBn
5zZUXsahCIWxf1i8niOvnge0oUMsZ8m5i5VRv8cF90gLZJhaYbmePb7IAuFE1wzZYVZK383lNMes
cd9dsBHD2igBvKPFk7CK8Sd9SqXQBzvTrxn4VEHjSSfP27vT6v4Y8KxPGzPVTyNfMoT4iu/s3IHQ
QAHFuM7K8wRR3G+IyaJMFKCDeaxZfmdm+lNaDU1Kiw9xKSf3CGHj94rN7smW9H7CWTiVKJGFdVmr
HbNbiZPkgTLFXcEX69MYQsUzzmlR7Dge0DGfh+lkowDypN3ujFEWboL7BuzcAoys3TxZ+25U59Z2
G9Icq7U+VrgSY2XL6Y9Uqn2QOLL3vaVBktGIlqYoWcJVu+4XtPbXoMJz8AavFmdPl+Z9HPrhpHSW
p5p247fSmTuk7Org2Row5sC7H3yuWwiee35I4IfDCiqQX30uxDsHwXfU1rJIZid/rnO7jPHif6ub
pQmXGpmBWhmjH8deZ+Dx8ZmzAys+sv14bQhwLYeDO0z0e145BRhzKwTPVoe2+QkOow2Wkv+xgrUr
kXPwZ+sn/kwWT3WDRvU+JF3PxwNry4CkqzFw+u7kBgmq1zwcMmd8N1bTfRqrev2ELDAi1EoqL7VR
u3igwqANFKpuWRKMvDlSwNoePF4BdqSDAZK756h2WNs6WgPKo8kDmMQhk/WnAd/i/Yjn1wvoukl3
CKxFif1KpBnDmc4sXJwC8es8rHisu6zbFd0oHuauZiz0vRxvBdywFgqL3USSWtj+V9cVbZcGEEv7
PSsAqsALs/zQwYKx5nM3ACViakKnrEFTsHbOsBvVPCO6HfXdgE8VUW+PQAXQGrB13+dxscxIWniD
G/UWtIDALKSS3EDlEG/mCv6bQcJbGCTgIYITSVSn9kvuN4fVSHG0uq585pwGLbxkDpwhunzmMhQF
717zgJtvAKFNGVwFQV4B5BBd6GUedBnAyRE5tOZRA0kDNyYDSDXDoZHqHrZMPUAVh3y/QIXuN8G7
8IAu+vJrTvr6zEUKlMbB0sMQq8ofEobQUcdTA3g2HiaLvi+noDlmUEr1Q8WZNZyyAI0lsZuz7jcp
6p/E6bMdC8wf4yJTUFi1efbzhk+7zuutX6PX2Qi6jMyQ2i7W5Sej3H9owRGA3uu2/j+Ozqw5TmQL
wr+ICJZiewV6l1qt1SO9EJYtsxZ7UcCvv1/fl4mYsUfqhlrOycyTWfza1kBEalP1R0kX/tiUQ1pF
uuDKWrYwP01pVsTEx7hRUVg6Fsphm67Z9OiPuj2wt2Q0VH52rkcTE4tFpo+L1y5ONNjYk60ZpW8G
eIO7Di1EZq70T76h7HjhYcaiQUw/Wf6YJx4v6bzNxnibLceLKT3zpLEbK8aVXx0o50Y+hNMe9ASm
WHZY42ldlxTaYa+GIx1g/QCTCCRiYP8RT1llfYVDXp9K075XXymXvUGd/NLOYfgSuFZzqG3d7n1h
hzuO9e4gWs+KzKBZ/4jKry7Ct4qvqhrCeBoGGnmd1vPLWq9BBNFRXOjiqSrQLOys0Edbs3bLXybE
nJewSudHDEONawhw8MhB4YAard0Fb/g27opuPmKxA/5XlO1zboz1uTcDY6/WvGoSPWSV84SM/jI1
mbw6Y77+NW2j2U1ZYB9kby3PoSmCY9Da/3VjjjOOLueDtxTjuXJm0IYMjGrIu+K82IV+0G1an6mE
xudxoLHwbCOLhnxu3+12rl9wUmxO49aESa3ldBhCw3miI9CJ6Q/tl+wogrpRbSd7UDd3BSArKjHE
apTWH+kETmxtXO/MhDZRq6bg6skmi9JBGDvE4grENg+jict432+b3s/uwJUhmV2sa5C6wiuMxLLm
LS6otEF9tgEcwi8wU/L1rizUL+ZTqidnG8aDnY1G0njO33EOuTkMkt3i3Kjd/VTk9gMhWV4fAcfe
l8ZkP+R28Y8cATOSQbXFxmLkp85eApA/SptrmaLblHmmd42bfpoSIamYDSvyvLV8soRuL+iM/tCx
tpGDIcvOVPkK+ISyrWurLwuFE2Rj1r5yXozPRZHnt3myuzO5mMav2pvET2D51i1bDJJbeVp7exz1
f3VRcyRT4+zhYiT9XRpew61uk2rpaURDo43NjdEeVQv96paBu3P0pCKRLcOXueX5r0yvxkO9uuvF
DsAn85Uh/j4cOOPgACKpxE879M3BVDQ9YuyLvQikfVxozw79ZthxF7b6m7YPkLmfUseKfIw2jv00
AFUWIj1ms2McRrOdk5RCc1+w9EEurQ+vWMLHVTnPsstR27qM4D0ppiwxRsmwDKvqOqaEMSPTdjdO
2YXBmDJdYoPj+kQH3seNbf03ThKxdl/9qraSJnqQ+ScF5hTLTvWXvjT9y9Da7Y61qSM1ifGSGTlq
TsPN2ShiozbQ5q0LPWvPWL7aN1mOD53b9tz/APIP9rypHde8+74aZchdv9inDPHxvtHmzF+h395s
+eaIpT9kVl8mojDGODUWk5jJBn1ymJvLdXQWl7uyFMkiJu++Cl0gUQqSjlGlCFf1MDKzHrPNBejZ
m3rFLESqd3ZaFjejauYmKjcj/5xnxWXkqXy3OVkI1tR0QPe1J/Y2kSux17rAKK0/JlYmPQy2PDv/
6roq/0MLUtLXzmEW0y3q3VzSjtsE3kfAwDq2e/zflrLI/w5kDd2cAl5kXBe1d4o1f3JmXV4ol7wX
iJjgx8xY3h1vDHGW256RtM2/KQC8Q+PXy7nwHVKKQtUs37Ypu9d1GvRHr50sj5xOmie/bGA9NMh3
V2fLWzdokbhD4+/DXlYvtkJNyilO0dtSoB/5RvkuBY167LKm/TFh2KKVmuZXI1T/XgZWcNNYoPNR
FsI20hkH0y4v66NKN/PTLzRfa65WCzYhnHW+88KiQW+NMZ6jODoizN/0u5HW1b+ZVIcIv4bptcow
sE1xDUwmcL5oMn37bR6Jw3AYCvo15Nm4G4Pl/1f0WKb7uzDnLXSn+qGARj42WWhT8w3IbhHG8iC2
6rr0htsk3aSzKsEfJjzriatg8qX/ay6r9ZA5Xn8w+9S5ddLxTroMqhLdIaaVWIKBXuTKSptXYyrn
Jikc13pjN2s8nRyjSXqvVOueATxu+JXAi/sPhJaQLJN0Gl6sKuek0Jl1gGYobtLN2/OgpEwU84Si
tKpTETrTRXvbshfr5P6UY29eOwu9c7ku+p8UjnUuWmPWkZxgHU6FZYCjqdQTD2E7zLHfN/ok6gEx
jBzrwYsdvENfWv/Pai0436VugAcOh2w/quW1qJoy8QkSTqxRXGQfPjlyHCHHxpLdUANhL7gBisuI
cLk26tdC5VNUAXADBF8dkb7JtNpPrX/2lWgBMIe3PlzbCGSMS0kADXNFqWrJYjfLvmwKcorMLbYC
97PyzX3ui7fKXeNmNn4R4US/4hQn7RlYZpgRGP85VHBZo793Auu8dZhA0xnGMqTn5vzITCjRaU4T
rLoehjF99LhumXebkh4jtl0NHRCL1I5cZbEPhyTru48arW8tTdppGpGynP8MjvPfUHtnr68jYZrx
Wk2/prI/tf3w6FtVrOdyz3pLRL2cVGC8Fq3FtrGqA9nCFE7Wbi3pV4v5HDZwaF5wukPFS9V/G12j
I6caPvGQOY5NtRv65ew38oapw76Z+1Oqy6dRGF5sNyPEsfFfKzDf9L1zKruXMiyfbF31wIfFpVrM
XwBi/9JCPgXC+JcNK4VVTik0jMDwaDHixpqCk/L1o0/O6sVrbWdHtPFvCa2AseuE7H97Ctr0RGF8
Ehz9SsuXcMMBPsxwN5YfvROcVei/SuWFrKX6NwEYSRE4H6mB04RbX+fUy5LQybcDAHa01m4TV5vr
E3UT1FHOCUugsvFI5hGjaNI7mFyugyvedZqdRp39ExhONsO8M12IMMeAyHGH5VCE7kEP/gPTr/mh
1cVDEAS/7WL69tmJRwr0IVrVcHWwyqSWj2U/nXrsgkGaPerXQEdoQ1Bo545OVNbvhs32/ma93cC+
0nFiLVpCk2zv3ZZ1R0q6NCH/Coe+zniYvOY57/J9OATfzDnLn2GTv33+cTCW9tsPxmR2na+hHR7u
i2Acpn2AN9K0DfGIfSYpJ20UFu2/xhFHTq0/xrLQuGfLRxuaO37lbmITpTkVFHPxAURIsG9RIOTh
cmxKnVh5+bKqcKftZocJQKIsk6A6Fi9TB3ZlJdVGW2NRM0FVOb2uIVaFYJ9msM2EGl0cPX7lTnkd
/cy5yUo3ULTUfiYnZ02bQHYAeGplUdIHf8bBOmIk8l5UNLJbflIEfvaFU0eydNqdFZjhHo3vui8Y
tES8Kj9aL7t5eNAC0NkBralOD+3Ufi4Ys/PoljeutSFie0zQAK6KzbF57brROLi27hIzWCfOcGs8
qalmzNitXxBSezs298mqVbr3xIjDpsPNlbndK0B0EVe+N5875dpgOKwjHlhzZoepyO9bJ05xDE3U
bN54vH6cm8HvdV6e/XHZL639kBUm5bpnQN8jrca40xQcjIgAT2UuzN3opjGs0GsbiB9pzI+GgcAE
fUDSBfoi6vTop35+4oWZ0HrAhxnpF1Fmpy3Rq4zkRm3rHiY3u7VlcEZe8jpm0y1wbbTWyy9zsx5E
gdkaRS2QXo7b/mKCtMrA/W3nS59s3AbffKOHwl4eF73ubL87jNt0XdMRTCizjdgYih/h0914zY81
9r8LHh8gvSUP6KnGuAWHi7q8PYRwhYXXfTPB/WKmgQcJZj828/iEtVx+lLr/162hnZQLhg82Mech
BLMZDCeSl/Anyae4A/fKAD7C7tGrVP4QLO1zWSmAAtWQxTi7uFqO6QE0tj8oQ5HjxiIGcPjAIeQy
S+tima0TOQGo7gRlulLGD/300+AOjbnE79qxd6bEUKEgpDqeRwi7LkBDZxXmJW/anayYO7ey6k0v
Mwk+nFP6Lsj1+1ePZZxm9fcUmIg3bfuxajxqIf2CEmVv2cazEPUlbPpPRYhd0GSnRrrewR4CoPe0
6hIJVhT7ojvnqnlIwTaeNp8xQyeIs63uktmwzWguzRPee5eCK6cARNRRChcZ3ce4HVeO+ERTVAH8
Nmvi8dsWKRFBM/W3rtOhUs1/hZ1+ey2Q4FD9ntz+UGiAYdyLGX1rhJMUcv3IoTDAoXbuYikYI5pS
TAUb0AKruqSqe6+2jUq+NZOgqctIB/rWMVeixuVRmulJOyN+y2A1Ygs4VnlgGHikUbvoeQfZ+xRk
8nXq6lvf1q+53vLItSePjBl84HUpf9ppXhPqx4s/EmnqFdKKll6+bpU0Il3524EC1L/VvoDMG5vd
wqhNJGo4oBKRWlR0ODBzsl3SqdhBvdlL5Nnz54Bj3hEyOK5EvpNk+VZ03ZGe3Douiu3VKjYojeyZ
Ka9Pba5GzGDNPpDWYxbqE97GRwSOCbkAh/z+UevQ+qKioZQoXteCcmDw7uYShngoQ3vvVnN/1muG
uKGA+qtcbs5yc5+DjlD4tPuUwq/+/7Z6NEhx5pZVPNTZTfpiOg3h8ORvzLEhs4nb2rvr/M3ImTk5
+S73Rz1eHH997rP6ly+gpw3be69bmLvFTCFhDQZ/eiS+GFGU8mTPVRCnVeA9+nkzHc3Q2aIltLMo
rzGlDTIXxMi5lm74MxvpHrNYd8c42gdWoW9G1+6bdLOiwpgpLer5r5H7//khcOnQFkDC0gVfcly1
U2INKfz7P+YCLcDb+Ki9JQAegeDVi/c39bM4q6a9U8PTiHBHl/WY9cOzUUiqatm+pSG3jeVXf3wf
fXgYijbalEG7W+C1QBVFaVzHlWz+WOH60mccEM363YXiWVnGVzWjY3CCl2BlQEyU6zWXxQApgHde
pdgG9dIeERIeJhJIkyBovV1fb//CfLrDcyd0kwdvVtd8Xv04tNXJZ0+49UrAhFnig5vrv0at72S5
8yWkbGK/nJebt/T/DGlkp75qw6N2BiOaKQHLRj6D8Az4YBNon27v3txdBQs/DXW/KwOzQPIy/VpW
KCMxOe+qYovUrKEoJYb4GHLJJ5bpP2+mAfNuvkKKH8Ku/KhKgouqPL/avknb7Lm/XQqzarBfusX+
Divrvebccubg3Vvm19oczhylXH4BeNxMXjXTNH+nwnzMcZV1UhckDRnRoEkZ6QHPLSLZ27KlyK3I
hTE6o3lfa9P+3U9ueC+N7V049O9eaN2bZst/xXuhjV2zt+NgldnNVNmabCO8dW3Cpqwm7XBlZgjF
mgyiHpD4dUMTtlvCwDzJPCjP7uLugzG7u/g5Q2wZnp3ovLLiearT3dj7BJMYKOGMDp6tF78kosFH
B+wx8oCL6Q4wZNiooAJqcZXMCz9IVl7ZUcSZ1jV3BDM99HN5RJSq/yIsUhK5C2wLONWiPA9Qrm2+
NzzTQaGJdd0wqfCK/txyVClhobvPBWEwsa7gWOB1TNCGyDlwke627i/CMvkLYCvd+Zgh7DKvfavS
4HPj08WbKfQTEEWVLGPfnSubk3osJKqsXjXR2mbIBFYTKYnmIi6s5YWIFPvWGHyJNi3fXTlf5z4w
bt5A5YaXIp/SHGME6Ol+BKw5zpmV71wvrRPERf654sYR+1nMbVKj6o2RthgvZgbcOK7o9cYpbHGQ
1N0eXKWLa8AJxv7sgQHTzCNXvh/Oaq6tgzf463lopH5hOLCJKXzW2Pdz/ZYV4fbgl+32QYn71GUA
Bo5UHOkhhLzYKuPQ0uW9eYbIbn1T3cLa/Gj7PsNMxszgmabqaQCyZIBI+ZBvmmk0SY4fAgPxrafl
pZWCwUSfqs7qsaclMryKGjPN0UZb/5xiaGAjZhATkwg7mVMH+K6JvmOuv03d41+5aXqwGXyrNrpT
S8VOImOmLiV9+bHxfJCbvp5Q4DA/BptkHCyRp5xJxkvaQ3yBbTz0qXi2c+vvsKzL80A6K4mmk/ls
bor+A6HBrnHcZl+acFXSpSbq6jG7Dai4T8xcpl+BLps3y2xQlLltdqibsT+2Uy0O5sQ0E2UTNhkj
kyEyNMQh2Bi4z0tLIeOCHyJSrT/Uop4jYurwRBhLlDzWNL80jdggf8YJYkS45Y04CbuKJPFo+xRD
PUDJsOfllubyX0rSFU8G9n+kFt4Vpjt/cY0IrrH6w5VOGtXYcPJLu9fUH/qoXEjiBbMpH6CkrhgV
mJc+hSNrxpGXRCbNAulSGI+GTNNznQqdLLzwCJsVa29pDMLHZnWOVZi/t/X0N5t6KyEkzor7zZ5R
0aTDHrCWOfapmuhlMPzJBcUnCdZVNPu0S+lo/wn8yiFC3HkT5gTq4NrlcQx6N0Hpn57SMRuBl0EV
w9Cuk6WxugT5WvVSzcYQNc3Wx9aqqrhXsJQQ1etj5Y/y1jmQVuWKMqLOwxKkkMcyOnMRrxJ+sF3q
lxaboMRZuhU3Xrs8C1sJLiJgvIjUMzuPx2JCSYVNoNFGXjqgvpn4Dyd7bMLnMHOfdJquT+V9LW+9
vNKhIzZcLKhtoT8MPbyHFpPPpHV6Jy8PL1XZncpma+SJpbJ8B3bJp+8atX21We9+mcXUhYnvL2KN
excqPILLd8cdAeUW31IDonml00WNh+dK3Nq+6ydoYFAJGKt5j+3p1paP33jo71FYemUiCXAIzsji
kMFqRifrA6iZ68bsrdJ9MnwDuSDI613BGaT+s2i4/xFNTH8qD1USD6whnJ47YpxQrG8jwbsCG644
bVSWJVZXeEG01XWex93g8QzWYSi+elf1I4RtNTknmA377FDpLLtQmGpI8k72ANd2CfVeisV3kGV5
hqRNDEWeFCiq/nO2uf5StTMqtBT55MPFjmI5Fm24fCzLeL/0m06WR9BPAhsDV6D343+pDb5/S79m
1Zn/DbXpxvPghiTK4b3Z7sJNrNmzbS3UfBVBzlM0MaVOdWU4Shx9UmAVxh0Z1CSvjPbQFV7lnICa
sufVMo1bF7QDxf0weN1urOf6jDEDA4QzxMK7z8NcHlprqIMoCFi/kaL5vltmNcpMlONY+SPqo+Dq
NgNyRqXM7GXIQ4vx+wr03yUKocAaxK3/y+q6+TBR2HiR1U0tf3fBQPRmMwn57RqKW9PK0cSfEJXg
Jzr0KMbiqlGlfWntwAi5FAOkEA6p52dDgRvHRpYPISDC2tcHjDtzZux87XVcWdXax06nkdxBd9Bl
Cm+GkyI+4MkU04A6Unvyvfat8bYB2sNVFuXwq1zAus+5YaCnG80UF/Gx2XIHLJaHROa2dn/WKtu6
JBzs9W/TQkJFTW71r+M6+Mj5RFPXJCDQkdF+c1Fjm1KSNJU7QL4FwaQ54SCWFBQyOHbHHmgIh7vJ
GPkDxTdIlPD0+ElgI8c83BBRJJr58mWf2wa3LEFEOe10YKcfcrMGsKqyXA38321EQk6XG3nsMWEq
41YJT4KHeHW6X4gDqhPcNb0/jgDufxy83GGz9CYQNgJna0yUsHkeCNWpb8W0BuOxZgImIzWh0X2k
PSVm2A3/PjQy2FBHQWjQDJRz6VpJKDWihlb7kenqvQ6tUIE5wZPtVBAAoqcuzUPsVv6kd4OfjWXs
lnr+7GfpfE1I4cPzfSipjwXr+3uFp82pSUszfBGutD8aVZd/QT4R1xVrCFdRoG+mqAvuutTW1HRH
TqMboJK6FMcmrYVM6GFR7ohikm+r13sO3N9sKVqfoTZhhBb4EK/dcO1fHXeMKCqqPCoI9vwj+7V0
dr7y/P+AeN1p1zs5q0fo0jv40DnF0UYJqxPgBL3tWaXFuwwCh0GIoJxfw5YZOhShANyQp4FxqKDv
nlq3Kct4LQqf9CJuvt+bVZI5n/e8ol1QG1XIsde5125Y1HqiqeXxNfVdJJ4uqjyPfPftrMpB1dDB
FgoOJDPb22gD0BNlYdy5XbNfZFyG49FtkE4dLb+3oW+tjYPJDtbms+wrL08sKNj+mE8bb90TWpE/
5nTWq7RTDKfMfobS57QmrkYto4c8R4xMDYAuQDpVYgYoDtXa/LHrXKBdd1qHwkQ71Tdwbf67AvdF
IQb6bydSoqdEy+kM2TkdlXZj0O2BoVEcdpkKSodJPaAUwk+kWZX7pkaMXaPw3rrtB5Q9wxMcZIfE
1Kf+IBewC9worAnwhegRoaTpYEBDtDiTcVCM4LwuggJgp8WUw66YHLtCQmo6Vkyw03KX7zomsBY/
4YWkqsAmEkZxvFPCpE/p3HO42J7s3lLPGU9W0MKIaZ4twfTNeu0ro/u9hTg6xOsqFpwjVOUu6AVm
wKUANz8GMLcUia3RCmuL2srpm8TpcPpNOgTqeTQ7XZPdUmla3tW1BhvpSu0Z2XPaTAha2tIWB7BA
FC2Z6XThBbNmZI5954btzZ1lGpXOhA5UKR5Ac9FiINPbP0+rRKp5BzBDxEv3sioHXhwu+aZ/+1v9
t1LcFtNdtY/LL8ys493QtaN4KOs/rbG+GiU11VxwpAW4W0fLvH3RGd+45uNlDh9U0ZB2Hlj72l5B
+iQyn3F7pBF9gHnCAdu+QM0fhOl5YGXlX78xH/VknWSmj4wEHVLoX5SHFj1o9R0Y0/3lieMy2myX
6TdCevQSeHRHRInsfHvVUKATMjBzvLhl8dgV81tPSL12mk/K21sQansfarZEVQl/PyI/QvGJ2Lm6
Qiq/maOzMwBDLHe6tsq5elQcUHg9HQ8iu4W1lDGTYzr92QExiCHFxv2svYvJsUnitHcdihS9Tj4h
U5YpKFfRvqLwuA6T9aZzdShzPSUQavS0azAdGWlaI3vczk6ef06l/2k29TXom2NgtNfGWL2Id/8J
SnRMrZqOIgVeS9U7N0qZoAlY4kBVWKGohKYONfUy9JQD8mYXkiJH6bNFIvCJ8AoUrONxChArB91J
V+Eb+D7oZRjuxVQe86F9sbp1iX3TutzPI0aVspdt9tsoC6shzm067aoEa+2VsXOcTVK4FZQUXDqO
Oz076XweM9/ZkbrxIx3rxAr/ydz51+z1KKALhCK9nUJGZw8UBB82z1ZN1j8bUyu0TkfdVacGJahY
zY/7ckT7Mu14lq/a50P2zjLFeNP3STagCMpQjQ+V9XqfUBmq8D+HvnI/le13wfJAflHtV8Xf3VR/
qhFiZwNsnSa7SefjjMSn+JuL9SA2+ciYJQou4z0v1j+15ZwD3iAtb8hJSy1GyJF3YQLjOtOSul0j
j6Vv/lvHVUblbB0WWrp47Y0h0cZdF2a+uajaMseE757UdUOq2tWBE21i/Cp9mCfV1kRFooCmazqL
RVMSs0A9wIROOd/aIr9RdfIdYcsvZMftoTeM12lkbuI+NxWPJe0CzDlSvWl+SAvUiXZrqNgr9C9V
lreiDsB1LZRM9jAfe+0eihbAIvDvItxs56DbvEM6i2W78PmuJ48mc0AB+j0LJLas5uqH+hpxBJLv
8XNwNRWIjQpmWd1jMbgv21Kf08C/Nb77EQbTZeC+geLvnmpigilGN5I/5HPguBcxo+FJCexAT67P
vLWPfIJ0t9byMkrU6UwArMX0mSl3jXz/Pmfmdi/3BUGN+DZZ9EeY4R68ylDwnSloXKdGhPLVW9tk
7T4V42VSbMB6xqcbUHZHmZpH0nIO6bS8evANJ06Kt8UVT3WFJ8aaN1FlzP/ujwWpOZgu1/uOBvrS
6HkPU30FxXoVZv5i6/k/H8OGFuKnXdvPQfWPIqjPTM/EIVKDxJi3f3AWp8oRz7qb1I5wpLNW2jwU
zcxYI4gUgfacYNVXM9k/k1HywRmbzOvsaCnnVonwG/uMBMoVhVLx6WzWhxL6YQAjT7pufsTK4z/H
RbHslvupHv/kKDjvjzUtstNSB1gqQSKgdp4+Z0e++LBrEWL8COIdyVtA6zrKf7ULXWHr7N28g6BW
Pl/dKt973nLxFDVW2uz9Yv5jzylFmZFlu14CQs8BYBWjIKdy8k5qWe9cy3W9AxzUH284zD4V5ZiY
NNo7pyOuaduyR7U0xc4W2zUDSB1HZiiz4bNhIBBr1F/FvD1Xbim5Ce6oABriyj4aRfkyGRgmoTDb
qSU/5tK/UCrf/UTMLsp0+FeVxiU05COSsWEHxHRiOABul0nv77BOaVLXZfzJdNMdsUKrT2G+yMTE
LnAnHC4wCt93ZL2x6MpLGyzvwZ05aMuLHbaX3B5/+3n5r8/tnejt3f0DhSC1tWsckesSkmC3VLgu
IUg+Qa7yuPThowFf5q5IFK26+SSUcN/p/FXO3mPXe7vBzV5bS76lC0K8oDgJS++x0n4Iq3vZWoa3
pd32Reky411Xx4Vpp7mdQXMZcIhsr/8sqxK5Tflg8yd+R+vMufERtDZIoBgi5pPOa2v9iJSN5Hb7
sTKxGmuTuc1RDE0noDmquYw+vR9/F4Qp1bNLAuzaHQa+obsCntvU7CplP0C3MofRHpUzP6xh+Nz1
yDbDsPwapuEfJNhLxzXAZPV7PUC3jpMnAG7dxG9ZlvREdGuETOa+3NUAAxHyQxGPGRCYF6a/GO8i
5NmAAQKHqKeUORr2wzScmUEq9sHWVPS0/bkzcxDd2rWRzIQM61iXdWxvKb1TbhT/MX+BhzqQdbME
N29drQTAdj80ENUyYybCn08lFntGpW9ZtdyKzkVjNJ3L0HtAlwhWkmX/OgkFwBt/t9fwT+ba+62n
TmACou3cx6KrOb6ZouwEyh+gxIZ5gjVon73B+VCr+0P022sZUNbfM3Tv+09L5yDYOf6sz7JvLzjS
kK1rkBPRHSYZXlI9MvI3EfCZ4zy+4+fISM6ISO3cfSIT3IjcVsuE2Z/hOFXlf46NCsDN4cqyUejd
uLQHC+OKveMK5qLm/pVm9miRtRdVfgN0im4+1c91Kg/WrI6jhTCoUNdhba5M1HzWKjgtbf8artzE
ygFfDtV/oxf+MzCL3zG0+lKL9BS4zaMVcEqkIZCosebPFGUxZdau7uZXmvRE4LCdFCgYXocelqRl
1vKu8L+fGF12GO364PfV7v7vaeddM0umX3nutceMBed5wYX5rANHEME9HcxI+15qqk+eVODCtefD
U9uaJ+UEr8Jmwt53DmshEidYb7WrntyOMwcUTZfTM63Pf+Ekv8fCvBWCkN+ByVVfVvEyYYGp15eS
ZWawWsLg3lfxNim5/i5VfhwNJpFEJTEO8srljDjxZ0ZGwTDaodP2/azpyy/LXt474MqkZ1wCeTGV
UutnT8aSvnUUK13thXFbNXhQhzIBPq4/G5RZjrv++CapU36R/7Q5OcQETCswkGvWiOCyYpH6tShw
UH9+mYb5luYhE8tm99HX3cdSGumuyZlxnvNHm+pZYrgG/gpW1j1UXscUZFA9oNXYlRPjKROwZl4y
Yo92wQiorAJ/ZfdKXP+lPEgGcqUqAbHJnNcdjdkcggkRKdrKQ96g4+ZN1UruF5E9mG7FDsExayye
W+oihsDyQzgLZqcX/9yJfo2NaSR5VO8EOSsRLd1Vmd6h87DAyuZ/JhUYzafOI8OoUX1VjF4sn0L+
j6PzWI4cSYLoF8EsgURCXAulBVkUTbJ5gZFsDrQGEuLr92EvOzPW26oKyIzwcH/BDhzZuN2uh2hA
7sb9wZJ3K3LvOw/dQ+wvx3Ujpq4aEJgc/PQ9nMUTZvR+268u74WepojF56LaGTA9M/lC3iU9SOiZ
f5denHVn7Aujf4auuk3Z8IhFyD6VofmUOhxIeZj+Wze3R4Xx5BcLPUoVPzKCPep+OFu1+uvy3Qad
VIHtRnsjcXbr/7uOmPJW6UOMhQwbYsqgF5R/X+CxmHdOke1GXUQbI3J3MTnGsWi3aDg4E6kQcz3d
Blz6g12cl0L/aew2RQAM7zOyVtl/eFH+Gc79nSKeFZH1dFCMO3BSITGyTTpOx1+vU8eRw13N41Vg
J8L+2pfndPJ8vHvqIAzx3HCZYvB/nGENOl6BfuaSkS/L586M3gV2KyLDrcIJzbPoBizFPaxv3tIa
e6Pi4SY+vE2j7OCbyJt9Vx/IejyFfhOoKWFB5riTvYcl2ntC2P5cEuPFpUPT9Lr8SXb2HBJ6R2io
NPjm0d7JFiiBeFtiK0gYYiJfiEOVGhi7y+O41r0+567sc2w3/jNRjMCdcDYqLe2dSrLbnNd4Ihoc
hUjTVsZ/VMtHGrJD1WsOM3yIpSHdtCgiUjWvJ/mRfz7PYU4FXAxmjscR5bnE/U94LIvbdwaIRkDH
jrGzpsPCIqfj1TnlG3d/ai66KoNR0aBU7vJWGOS+SvvBozJ3ku5Afv5lEtE+tBq+58X/DQ3jNbUw
TWBBsktkPmd66bPqINmtgSq9ZVHIbjTFoXW9XSPSLbSoYBpwtVKBbyOdHGF4XDtLBE0UXo20emjr
7hCFKLNJdabCfmhkgVnHP68PLU4cRHj9ZFNN1m1/kElHfmradb01M/WPDrob/8ypPuL0b3B+DQE7
yS5kglcvAVnnEZMoi8Hj5NiqGmZ3tpsX58ztvfUdmh8SSAQU4tNk2YRVPdYJT7zxanpuTCuI+I5U
X3EKxDsXI3mN/Di6Q7IZORoSbvWmRn5kRYETjDmZ49R4XK80NXliM8kaBnBxmAa5zbvupRXLwQut
V7Wkr6hA6V6aEv0ZZApaVHKeldhiMPfJz5UPfq5hC3TW+xp+DSf3FWbSEbTRoV2YayackVxg5g6n
F8ADSauwBqz60QxQbWD2jhMos/nR1OElacfXsI9uiAdjIOLsL+ilvx1zcNep75Vy3qqsmwj4aTPg
0dYbaxxOlhtdXAaJiruIed41i4ZH7qX3Ovcf0tbZjXG59033A4n6urDwGRn1WxTZcVTtsrppDwuF
bNjKXy8NUTGH7jGJ9T7EfdoNXrfDhtAEbUGgHG144MGDj41zhcOz6XgkR01sDBm0JMgcsggpQhdY
f8HJSmteRUpZJLk/VBSr76gPxrK4hr7GCO+jJwwoePY2pcoM6ik9sRgT9dHGcyvch2Spd2Wj8Eby
Plu8nhYNj+nkuKlfW07YDQXVEPjTfRUMXJ84eLE8R2PFGqin9aMgWTtiTDAeLR3tSYUMGEbIG6j+
swpB3hEuUIJz3nKrf52qTknTXcbG2buShTDDsvFM/Rp6jD1kzSDDJG5t98cOTQfoAo63aEdm6I3D
zk3N17kn42T1J68RF79yCKRJZ8su0SN6eM5AkmxhFzs9NSDX4RzuPWPBH+VcZ3r2vroxB89gKo1X
ZgxHuBUDNq3xryPDP41fHcg9gHVID1aiv3AL4GtpAyOLDkVWbczE+a6slbT0s1YTKlVkT7z47HHU
8WDeVXFHnmdQ3LeYVPojY2M0TQ4vfnzl8xXrT+K/Ke2NjUGqUWEwWT/4cF7ute15mxE/Z70KlGKc
tm5W/Fe77W7qFgyAubO1jLcE5zwbHosfXUBcmXx3Z3REXvv3GSW1sHV6jpTMKFmdI+1TFMjlyeZD
8aq43XXZiP+nGgm6IgmmNib7yg/MzhCbNs3+NDOBduOtwkaE7uNiMET8wVz4jJt5n9XTV+HGdPHY
SzaR8hEtUvcWSx7Jsjr3srkQ+ds0dvRk85figT+XLRYu7bcoRfku4ynGH8hi5fisUK5szCq6tT/a
gdeqFPVOReVl4Wjis34UsNmVzL8ojt/gTfp4Y60vlsEPbb4zyK7UkUEqWFy4fg8xr3Lt47msiz4w
JXh20A3rl2VX5jlMbLz0wz1u0323qJ1n2Gw/0Hspevgx7bV0ykc/Kj9FS3pq/Ylpb4w0uf/4YL5D
5V4XXnjD7x6hezD1s3YRDIlItdSH9Y68RWBp72LgU4lGgMRlfk6WLx6Etcf6u959Zewc21I8i7x6
cS3WlzOHX+EXIkeBaSzwXnqbNAuIzjbl0ZjSt6nWp2Y1rMdYfrEKnIlw90HKzoC11o3XzH3u4VVz
/n+FridoPtVN4CKsFQXXpiXOEz1r0I5JsUlE/TXlzSUvJPgjhq4byfdWeeV3Vrr/FR7B5JQBEOZm
Z6PDmGEybl38PosIq72sJ3WR+J0PZTVjHnZw5U1kI7hX5Yuo5lubd7hRvEKyzkCUb4YzPlPEdFvy
SPtRoW9JhtZMSZfu0GGGIfY6H63F6LdVX9NOw2GctUlfbwicmgsWEqaQiFSOfTIj/2s1bKt0qo95
PZUHVKK3Nu3+4mA74AymABIbDwC/SGhyioW0DqkSWWA4K5h7BKU/r/AQnGUdtqokaW6dylXQSHAl
4wQfJR8ebQqacdQvfdIh6rDTUS7+61w2fzILzbsDgd6bPzIc9wBn98ywATiZ9KdD/F3Ey77NKTFz
cdVkG4NQTIQ0kvGmcMB6lvFcEHoKptJ+nTj4Z5p51lTRvTHkIUhU8nxXR0+gNBemAutMp+obTfvD
rw/OhoODgp0IhZ9NJ5+U0ET/sEkpbMiXPIMl/ZoIWFHYyAcG6MYm0YCJ5viflujOZvKt8/J9dntg
DlZ3TMz2qYgJ/XfuqyljhXc3OuJapiws0WEsK79Wc4fJul0eFY7DZXFeLFs9TWRMNqL2sFH01IXE
v/Dv8gASNOUt6/NL6tXvWWWoU2kMH01Bsr0faXUIOlxNzgkCTem1pYbxluEwGdXe6L3XKR+em7R4
sAbro3SjPyHxMgZ4DjiejDhto9Pf1Jk+LZ5G9hT/GtrZrX0K1zdqQLylV3+suoWij6S15d6RhxNi
ED02JSoyBOOs7NxNZ3v0s4P1XZBbYCXbZZQJDnfuUIn3qIyHK87CQ+E5fzsnJydZYWpl+9m+sWhp
0pp/8oce62NTl3COhhQqkbWe/MsLSqneIhq+C3/u9m7H7Lyd9rqxzFu1kBiWLeE8JwqZbc5YZSoI
/oNOh1NY5f5mPZnqEl+y7F4dB1kmi0p3o8hsb3E7hvyW4SO9B+7SjFLLoOwCRYwFSIgtCkq6W1zj
FnLzzpG5dZa43qVqwXPGx9KzOQkLzZRebAO3msiwh9n+kl6aAYPa7IzERIX9lw4B4clI/ok8v5A9
v0Rp8ikmb8+onX3QKGN91RwTz8ZaGb3bA65b3/BIOmfWIzHoAzExnzGX+8E2lpPMF9wyyUSDzxLA
Do2bwInfO6/2VMBJM34ELxhj2qPU+o/iRJk46qNJEtAzl11RJbuhFQ129PrkWsW5Hsm9x/CFUCQP
lifubl+94Nh+q200edIptzDqf70kO7PHiVbEE39kLq8WrJeSOoY+KILf4jPFCaeLjR4wuwvyLfwe
DWKAxfJIpr67XXppB2PUb1eVUc3ePWwFNX1ftTusYf+cVlOylphQ8T3f3aV8Tfv+Sy1KY9QhSaBb
BJ5q+KXnhNTu7PrUPK5lSO+G3zwtuxgw9WQYgcWyhs3/nytf+V+px/1URC8Feobl56fcyU5+FZ5H
i6wdtDWcxmdzcE5ZLh/mhqQv8XfIJ0wpZhnBI86DdKhf22UEweVegZZFgZN5A5Xk2AWGW9yLuMHj
m/av5JcRQcfyENWpgVm2x1uE15H2Pv1Zmz+ndp97JJc4n16dkV+f8wmHwK+bYpF0MGUy3KdThtLD
C36GHYQTx3deo5qJ5CJvyh4v5Ww/TrX7ZFr5Y+cNr2Pkf4TdpGnG2mvSUDqtH6+1elk09XbsFQ+w
OE/rnx5eRbRJLABXKxgK3VAOzbZjimZR9Ma4uky+0WpaXvq4fjAHyHKgmkL6kclL9sya2Io7+icq
vacqqf4K37tFJh5DoxX/Ly5BQARJ3zyWXnNc+6OZKt1m9q3C+lXUmEtVXTyEcj5C/jqPLjvGGoRO
qvHOt6688+WDJRHs2nqJD6LFO96xhXoTQnPb2fZQM9Vpsq3JLtJHD2/0sU000B7V9zusmdbjFA3R
oRJpfJ3C1H22ICrhzTWXt7SlQiYwJk56ItO990wj+oFAQLCuUl62babRe49Jnri8W0P5UE4cNtNc
n9RQQVPSswDV5K/dTvWgMDnr2vxgIx6rJbV6GKQFWW11VFrTb1xh6am5FFYZwBAtDkRqkwVGCm89
02+LE0xE06/vzcjI3T+nD8+hb7g3wvtMxDDMbNOQsNIwDS8gbtdCT37ZYfgyFsDDqibmoGIB1jlP
+uS/xh/xflAyBOs4zRGCzYgxs5FlpHvYUKqOxwnXB1Ob+BsDrr5ImKmbkuZ/sYtL48MgSrroYMwQ
tQaa7PVHoq7/4C/MQDz3znkW/iB2fPijfaxQWsHdsXi8GimMCrZSs0P1g5Usf9MxISjn1eHGgrOk
h/rLd+1L0vEMkwvBlBrPb83Us7LRmD/7KT9CwrswlHh08bLHtsee9PpvXo2PEPt+V6lb+fqNvDyV
Yg2mQHd/8HdER6o7is6eeWg8xe+E8t8wDkK2swu8ymxMwfLyE3LRyY6RS6S6HwKRTAaR60rzhRz+
aWydB2JCONPaPaH7Kw6h4f9XOlyi1zgJb2MFn7VNxunq2/XRHWHV4Z55ivyJldnDMauHTzFMXxxV
3t7pkjumg2uIEyqWazhg3lbNfGMwWAb4kL4tnT6r3sXAMVsdLB53h63gKTTEcEBI/Tsu8gKHhBAj
CaBtJ8dkC89o1y9c9CQaP1WR3npsFYGWCYO+wb/jpH+KWJLFh5qVMBL12YlnXAmQBrapof9OIaG2
1PP/lVPIclhmLljAKdp8t33Je7/kXchNLIE01rXbARPsGzK0HNsbBw/6zq6SAnNIjeLhNMMzhZl5
MLz+yVZUAqEJpxLkAd+oBOqhbXWftWAgQMWL0fRc5/n7ZESQBJfIP6Vu3l6riuCOnK01nt7PiF/m
f2HdfXaL5T2NaXEj5eqdnXlt6PD+Bl3TJZCvKkaYjJQ3/jJOlDdjR/vpntrWBqpRFy9F1n5rbGs4
Wh9wKt6Q9nNSrljq7IX5YYxVehstRX0yxmz4scQiDs4SeYehFOa/IWoLfxOHODqFNSFleC2jhhxL
bNX4xT1xCnHwy+qjqqDbIfhS9WZweyp4rptCZsWG2wg+TxhtdabMg5tZbybd75uYeQwNIiixY74O
Zv9bIOpy5pXRQ9URAKlK44/UUvznRnPxI3ES4DQBdg8vba6Clsr06IqJAshznuOJ43IcWKGkYnM+
aSBEG36MJJfRwf7JwidZpIB9puzVYhZGyViOW8WoK541M5tZIg8bfFfDUgzXBI3mdXC8ae+VjncV
OcHnSM4N5a86L3ZO9zT0YEU9pre3rPGeGm2CdUhxcVtVTmhZJSFoytIMMVM1tySjUF4GG1LeUoUP
vCwZw+f5pZyp1aN2+ofMw+xkrPwX8uHMplqf2EM2Vs4vOPy3Xrd3Ao/3GvMDfKccP4SGJCUmRh1+
n/wJmwhKSE+twULTYueDJQd2hIIAD3g89Enp0lH6L4nAjN65OrpVuvrMO/mf9DwwrUON1V5Y3aZw
6+ZFpsPfCZOGY0fHwVwKTg8KerryS6YXazNWyeNYEbnXI+FyMrPFvrcjeFpOxywjc9pgnCarhhbG
z6jMDjdZpE6owvcxUjYW6vJV5tYS+AWtPfGjGjt/nN0Yw8tLN1ryw3dxH8VW/Rd7ir2Lpumfk8Fv
S6g/Mnaqc7uU2d95mP9Y1nB3XTBSTpvVH22RVtdG4teu/IgRW8kcM2suFlb5E0ra3eq99BDW8qLj
qgs5y8lpNAO+HJM9QrhYMW0oa85h4C7NWZQ9Bm+juQ5uqpgyqa+JrupBifTB8LBbG1F+qLGzbYhw
/tcPza+puwN0jxq0WX638oT2z4QjO/1bOBroRUZaTyhj3EsbxVQuGtKXKO8eu9a6TzmXiBpQNYg4
VoHvlJ8yps21+/4pbnowbuVvH4lfzJveDgUHLpwy/hXt8mTk6a3OoYas/1IkJbUg5RwkoSfqHjzB
riQuwUHtqJVhYHW8GU65+oCgq1FvfPpFj7gY8mW4eb9sId00FxknauuRs2rS+dhHuLkgLJJFCXuK
v2MVVQcxtW6BtcJ/Tvw2OaExxasmmweu75lfvrcYTx0OtrM7e7G7hVC59AEbuBBVeLJWOYPwsMAJ
fikMgjxz7CeBh7PiUpY504HJdnoippotFgn5os4x5FVGcHEPyxjVT2OT5p95K0wmbhg4mQYLNpfx
681ErnzTIA/PxKv8EIaTn1Ormn7BbZHW7VH0XZpfWGnPtlE3r7LAK7o0mKFb38zuY1frhpPfByNr
9YJkWzgwTXMS59xKV7xpPWtM8STp+Zqn4YzZuzz0cygumfSSRx1F8FB6tTz3yb+Qv02O5ye3vpQ2
+h81tcxzPCsq8QUMounIJ1iYgJUjLNpTk//xsvwZF2GCtVjrEZIfQJ73fA2CklcCLfiAEkLPZI5a
nVAFsl1kNTy+Bdge7vUqKR/IsP9RuiOunekc/1lpRHsdh9Wywwc/vldIbyWO/EDnPucL7Cnnv6kW
3kM89QQa8Xx5/wkQU1UAvzLfpBwjUICTsbt1eT9ACglFBPMGUcQoMMw6rV9/6QZ9zozoql1gTfce
hwEOMSXeq9mYInQ9W1y6UOd/RNoyqonVHDIzHXG9kb4MwSmw/eG9nhNxiifikNWil5p0uPCPKQsE
TtAT9FEBh0fStUzMSWzX3RJuZFFSxwjJmVpxjfRM1q2P3d9h7KzVDj3bLveeYf3ndA3Hc5JVJNtG
mroeCHVmJdMzc1fCBTXh33km8GXggGKsRYDhOc6RI2bDRyZQyn3C40ht6pmxDbCTOFvbxQulvFlh
THcr38IYJX6hKJLBYOKn0KxqbiZJFuBiowCmNOuEO8fO7R8zhu5Vpet9WWAOYaHmfNagUDd8qv7z
soQYWzmXj4Tb3c+xnsLHwR+rU4H2FYRhx/Uuh3o6W+MSnQWpum97jFAKJDtWF1G4gbto4tCJFz7P
qZPcSLwuZ4s82EWWcwJsrp/jILNiVGpslR/EdsFum9a/vsanuW3LxjrmfjgQUHDhKaeGgWFszsIV
jdZ9kFNED5R0kUHPnqW9X4/ZLeYpuhEYDGmxvMreuwWeS00sHcXcL+abkg5wIpfC/SxtwuRPSz4D
64/roYHKK+1vvXTGqZob/znPtd7zYYTAmXpHnbxhxiQTVmZyVop5ZBASKQMJXow5vtMsT7+0Uc5E
k4ACBtNYx7tZacEQykAC8K1lwJeAJW0f4317UG7B/ZAgSP5J6CWhYwqQm56d9d8ey8W5aIVLjTPN
LjqpLo3irQ5jw9tQarEnYU4t/egNOglPQ4EbCWcZ/qYWphGReKyyp75M8ulhaJJQQal0ppjcqO0z
ZCqxmiaGtzqQ1Gr1b+cQTRPVISWGtRgmi2I4HWnoUw9VrDcC7dQp0/9JEjvOSZAyDddXxQpArITA
DwNj8Z1d2PjL9LCgbTyH2HYDS8wCS0WUVPshcaf6IDgyt3XUITiHHE21rvWzUtp5KzyjfC49I3v1
JbIMRoryUE7a/hRNLjd1mqaHluVRDwrU8y7SaFKlYrYro4m6hYfS+RhB7b0WCyw7vYSwYnTjflXY
n6MNW9RrBZJjkf2h52IEpmB6KZvmmnanPDrUsE6b8NFVXXHVIoYz0vk2eN7GnQM8D+sKBD8ls0Ky
vsc6xoE2Leg2lafqd0s6xWtO40PYviR6pk1yIEQDrpPhC1yKcGPaZi531kDaggSfAyJF9+cBGzss
MDH8QKzxfithl0/AbKF5SG3fpE+aL2+GbMO4S+5q1xOBTqpm4zRmc5BxKN4IpcwHPsyV/0GB3xYY
ZIIQuvuGXClyQup2HEr+bxv6gEzRUzeD0Wa3viXv+VjRvd4rx9HzLvVBg2kI6nsZKedu1c74QQ2S
P/km1HQSzPqlwuHHPNgl6xpX2Dj2ZFbyZOdiozzAzDI/I86eW1SSTnRU1aKkQi/6tPEQbSVj/PNo
Q03vBBp+jD5LEV17d8PV6c3qPIMovFlcTJU4T22moSYRjTzIEZMGehPEC4qC9pQlhv0ST7K8iE7k
e5v50ludZwmu92QoDlWCsmMbRns1iNRlG78kNTeSjf91XMP/bxgqyCakp/xrpSoI/ASgt9plH5Xk
D74zYavdTfg36IBTrCVT2JPXZfm2t3P5zx2E8UyWAZx76gzbRCCVOigd7tGLapLSShUNzyOROHuh
tVEDxcYex7W1BaKHgblp5DGeMG82Ak6K3RDRtBAU9hbp3m28mPAKRK0PoxvlPwmX0l61HPYJnKvA
cStwZS7BB4MgKaDRsjX8bWcx2SK+IreNh4ssjDNmKJaNsLGOYJypGsC6jKolyxd3H9Ifqrvo3Hg4
ek493+d4ro+Zxplx9FKIekDpGSOaGm7CMobEOJ2x6g5g1MZdlUTJY5i01i8IDoKkaWI/e2KJnkAD
NEQy6/ygRtdAOR6m/qjnFnhdSPeMq6PXBrsTnKX/lrLPin1DU2zjbhzcMz5E9jG6Hapv7UBFTxum
cM3cn3uV0LpJhnGJsr/nbOxPULkoxxXDRlbOqKNt98yHa4CqWbrkB2OEeuowxLznM7m3gIt9zStO
/ktT+Z8pntzVcyJeUjQVUBjlwoxBT2qbdIbz0KQE+fmSAb0Mi7WVaejik9W/9uDnZ22Y4oofV3yk
swsKkhaUuq9M6Qo2CWHuvZMbzZbVwf42idZ5/xg5f+bQGV7tcfkjC5HdWmPsmXK5+a5TqYdSBHx0
G7de9+qnHvMerxriLZTA8bGcDKI75mWtVZBFx4/eZ0hrjVgYTLoRtrlfbPYIzMYKwCGeNYnnMnmT
wtu1kO/9soYGHoL4s3+aqqXj8nDuFaFHJb1OuNP4zTZSBEmJyT3lWePiiiqxd5aB+L470M6WW/RH
oj2R3Wx5rvZYJRn9+ZLfCs3Y7oYPi+E+jyp8xi77SqPpc2Dbw6xGc6MWsTGoEljJhWOLyKYWKlgk
+K3BEVsdt/c4Sq6KyRP2aO6YF/IjYNPMgPctsFz36GfN2TW6p74N+bhgkMwG3WC7z7rmu/aju2TK
xMJwsmRekPfVT8Im4K6OP0PbY+mCXrYx+QyOKpqnkDUGDjAUMprbjt60qOBI55P1MneMxsPJJKIW
vTBpOy6ZX3IzsouimU4VeyMGM8bwvuwEiysiHspcXcj57nWUXMQ0X5acKwDQOjnEe+vdpoTVCfq7
hG+9TPHdNBtcOO1VDO9D8U6LcskTf5smzEAL97xITIVpgRQPpA/LLkJwM8yrlXh8NaaZRqNqrP2c
diRZoLZulla1p1Z59iNNQQ4IORo8lq/K+jotLAbJmLZpikg8sUMUe49L2SDMRMX/N1ga5r4zxbJF
iwLWxm7bf0rZ1T01qWoF65XPGcHRjY7gYPRln17YuM1eB/itxIDhWYC/IifdJs18B12XHj3ldcR7
0vC5dkRDV5ZgbcpqMBZymLGK8mZv6q7uPgrFxoaeavdkFf18y8eq/3Js5OJcZsvT4hgV1GllswRA
IK3MhmgeIlXUV81ypacJdBWuth6lpi8xaEunyv5gfQek5SzLn9iuBnxXU/MYaSc9EKwL94ZhNMce
CMYmLyEStisBolbSwg5bpr9Jkfd7dNc58DrWz6U9TPdQjlxhkuTpgvPBhhQ7uBtmap/C1RyyALuz
vdEtOD102IlzxrKPHaA3uWct1bo7QFYnrx56ApGteQAPayDakUaKbVh6Mdj3i+MBF3LcQp3biJ2i
RMnBlafK9Y9xnhf7UiJ6D6NfP6vRmXg7WJT8CdmAfSFWkduf6OzmFhxZxEAWxN1i27/1qPQRUIkX
oH8T9igc/DZ+OXJv99V2hEEJ9cR1EFUmIoF4VbFhuvG+SyMGkxWTuIMCv7qhrIJUYpf9xnCHv9pC
dzJIvO28pCL5Dc6EEp8nC06nYQbMfuP9UKSAJAtynWmJBpobwwhzgkxbFbbZyZMtjIzciShskmRa
MK1PhBn6aGHtrHC7E0Fp98aaKucjHYr8q+T53xc9U9AEQ/fb6CFu8TdePkKI32SgqxGodTLXO70Y
31WbZ5wc3Y8JbWCbktOG/W7hhsq7e1F65q5uMcT6ldnsaoOZshzMb1TCLsAl3O0W6RYnL3cwqLS1
s/Uwuz4Aw02PbF9mrYhIBHHnonwnciWf+npEG+WUPfW5BBNtML0q/Di8CK7FryEVTZDPWBZwJgNJ
91JV4wUGEhzhudl0qhOX0KbUM5Ic+9Rc10+Vzq23tue6sELsdjIR/0Rdl88K7hqrYXKXlR46DirH
FkjtQr8yRehOgkEx6wNoPrXK2DcubIO+AbCSG9UYIH017Id51FtBzO4qyTFuo4GQoeYmuZD1x47X
E600TVAtTWyPN57mnOlMxkoLIkjjuZNx8QMxr7iPWjaBNUUOhYsKD1k8TM9LkgFCGaN4O1UlVkqJ
f6rw6jKYbCozGbflLqxcQrOiFS/VVKfE84dGX0hYYjQriYbDzNOHoWNZUD/YcqcjZrbWYM78APP1
ZXaWu5Vlxj+/y7vDmDT9tWMvzJ4ZpXgI0xz/Nt3BBcABDh3F9MAf/OGBfs5+tTAA7+K4xdGY82W0
po4+jaIs36Y+0g+AHM3nquZWcKUkTmsRn3joZ21vydsaz2XYeFtbxrj2fBB5ZExIfaiW8qY25pNE
y92azTKd5zypQLliz9FR/5H5faMg+jJ5STwMh3yTob0zs0wTqTN0tclmmT1YfV/c8rAr11OyOrR1
srpQzDbwQxbnFN5InUesqXqWfK23cY6H31YonnVs4MWbI5B/e90DiMF2EZAksUBsLm0Lt0pYf5hw
y300yC9JEXfuAfteiPmTDDKAExgl5EMQaPmuNGrCSIokTpJ4lA7FsWpC2hT8vpSVpCR2oW73KEoE
il+jfto7kXXJvPlrdvhrSY9CtrR/Um94s/mgwmoIbEA1kAR3C7NtFnsdmrCA+6MO67/7XsLL6BwT
57NqXfaq1n8RXpB4sZvMjfiD32NbhH7QVbeJNeE14AFs/G6WgMVpSJVpFL/5ZiwF9AJ/S9gGEUZe
JvQhMAGbmavP8dDp84kXQz+u/5QznuAEn3RqyeEAqBRnqizOIkr+6Ca/5RGGK8sSfyPWBA2hfU24
YSrIQEuLRqpw9hpil3fTNoNzu4lke605sgdfv0Dy2Eu/xOkcHZc4f5n5CVk2nE2b6rXq/HHTEThv
kgR3gEIgMNo7frZlgk01KkxB4QVGSYDAElBOPySG9VdYnPl4fZ20JYpCNpZKl4OTRWTNT9ZIZDr2
F01il5r5PgRxuTVE9cJYhZE1NIfBhkZ0a+QQWMmt6b0DaERUP/8llAP25uxkJTDyO3w0YMO7jsV8
FWm+9RFKCLaaRfJtQKjc+rjFo3D5STTMft8OJmjHKAaYN4aMmNiyNRWUrQV0Yt+9jcvdgdHEfPPd
KLgciofUHHemHb5ZmknMkh0NWxwbEZ2NxD82EzmKHpgPgvQLS3r0iX8qd/jI+Y4L/rShxmqfJYDw
1ucuovZLlYB15JMKci/2PO8pAzCs/vThd229V8u0BY+Ln2r1R6f/OeEdy9IVTyGLPQTwSDwprmVt
eIpyBdS3HZvLItDVVvAqoENiTbDAoGJsfJu/RJQSndC7hYDm+hgmwn2Z0mmfyeccbmfCE+6Z3cmb
0y+vELC0qVlHDsT3ufoyonYzmR8ZCqXgy2XLzNVh0QC4QsyzEWIPZ48yItaRgyPUBRRYTm7caTK5
a56NqZRXfieXH+2NZeM3uJlHTX7XYpUCvtARU7br70BJ7xxwD06c3jzy5KglkJBVKFAO/8fSeS03
rmtb9ItYRYL5VTlLtmxL7heWQzcjmPPX34F97tOp07vdVgCBhbXmHLNTtsRy43eIJJKiefe67M4R
ty66fl3h0JnD4uL3FRqLisWhnPdeesFRRbGeLpn8t8lnoBmrqZp0EJ5cJQZ4Y+1tGOKPaOhIZjB/
MSruoXo8vDIR7DM6q99d6WiICiTgPLCDZ+7crHtR+rdoQKA6g6HLik2ijVsjNNEIkD4zmgqZpC2H
yPtMh+pPUWlvpjG166FzPtSKpPGIw5O/OpnG1QSGC2N96zvJQe88e18hhqqz6d659yZ66FAkFhG+
ZaNqH4ZK4BzhuoUox659pRAsjXwnFpeQgJjYzVAxBzEh+qvZQWY3uLDlp5K9FqvMqCNNxcHhbkYe
Y2zx0zEe8LCSrEKB5gcvUE21o9UIEnpM/9pAEfKshCWVJERqW+9NGl6mHvUOp8AmTySiW3kp1fqs
tODEPcxY5RZ77GiOmMYwIdWJvfc74r+bCvmqzX1FLQQxO9dsHp9EAO4sJejJTEAMWlspqVCmgB4o
f7BtqtWQJMPW7qEigfrM5u5c2S5ampHJaInifVUUEfrLWjI2kl3xp6t98UL5PO0i4eTYC+PmpIe9
pHrjamb43CpCB2q4H9xb6qRypj2v4KVwNnDAIDY3h5IT1jI+IqJnyCPttGmdiRBoHnBzggGR7xdO
9w6G5wTN+yDmEJZove0mYCS9eUC+RYnmtXTcspGkP1zUNIRpO3LLYcH3VxlnD+hpYObjJt/IhH1Q
Rhr1c/XiT3juJRCIlYlZZukwN96WoX2uG1W3R2gT+MTfwg6/ABFd1C3tMi6Kn8gYyY+gAcja6wd/
w2eDMbnvtm6LNlBI54X8ZO51ELKJkEFkH4XJAevPnRiDBYF/9yIki4o0ANQYfw0N/XxcpWfOFQyL
4lQ7QLcBhQgGFA7qSm7KhB/Qe/ZaJHizw8SAC2pnJ9rSwVlOtM74yUT+23GJTQxAYJB8V7RLT52O
BarFBRE1fzueftOmTedryi5loMD219pYsVH0mzEckBP1Dv2T6AMCgbYcZcKCrj8Dev4ggA7FhDiz
A6JXsx90qXsk8GCbWtEp1IMrnZ1XLpq0zjxRrLo0PIejs/Gq5jEnfGL91CKFGYp1xY5R6HmyxtL8
A0PkxLxiNfMV1kSd0N85ZGND71McDUpp6ENPM6XskPpx8AnhIz2MXhhWInIgUNrm8dkZ+oc/66Qp
tSZLiMDARKJa12gtJh3TA4V6sUf4A+xqo0EQwdg04bLx/LsAhlwn5Gj6fhOuC3YNOB4+J3o5kuJk
0Jiewrt6EyD5laJp+JlM/cjVnKWYQTSgtB333BbBARTeVvTdS9CPJ8nLz2sCk1BLr0JvuMet9gpa
Jl5ZwQS3YaCO1UKxkBZgPA1fp1+gz89t+ivseSFQZy7JOO5zOmh+QOpEjSCDhCJw8wk22mUzWzji
+7fOpYuas/n0PRAt37naKXMmoIM82UUPZC7k1lHWb2UJtnUOtTevQlBmo5Tow4E4lrT/iR0m/brh
r8nRIzrFgVgbyOpMZxS06ISgtgriraUZL0QEvkeKe8Vxt41KxMHSqJZQLFsmUd3ZRMbu6FyIqnrY
jKC+TE17Wt2E9Lx1txlHaMTdpu7pYwgTTXUVYuJo0ptOL0aywyWkvZO+uaWDSvBo8c7oaGd1+Y/n
dUeXe3hv+KrUYwvg/m4u7cZN0T1aR1atJOsvv0nUHMthHqqzVw9i3Ve43Bth1HQGzWntKa2h54fP
XpsuU+4xlpr/loIL4TjP8lKhGrSoD1NckaQe3ohth2VSY+7i+Cid5ItkheZPh9r7GBbTZ0246o0O
u4tr0rgIp70lsnYOFllLnzIegjeRW2Ca/BDpZohuB1A47yigQLJEBA0gQJ3beS1ax+gWTGC7OyZz
noXxRUMaxHDZ6GIEqr73OoVEcs0Yedau1xmLivAx6MncyCMo4PXZlk61YeJSAHDnJwhlPWRWAsrJ
InzSrHgw52NmAKKuUKot/AhXk7QYh+aYbTxPEe8o32geVwJdIIhEdXowzUMQA3inF+0ymAfQyJ4E
rqGLS8+YbB3wjZDZuURQs+ZCGC1IQmW04eTmxkr9f0gu3WVomTkjgelEf+I9nHXyjOacd2TjCYEc
8SxwD9St+VGDQIjDpkNhLn+DePhmQ4pudiRencr/IAr2lT70znGEuZl94Nh9ZN6jwAANYKwq33zJ
ILMw0thZlQ+uFPXuhKiwDQNtkRFqtAUBr51z0Y34sNBcG5gCWJ19Fd/obnSreszRSTBsECDxiWGh
ReyH25mP3fTR0CeotZa27f1BP//m2c2LnJyHav6GJDRKKPFYs2F4JjI9S5rnVTwfYl6bbQ5vfdzr
C0gghLHoseJPGLfJUugvv33kqR/SbENK1Q4ceAl9UTNNtmCH6MLncBJ6vDQeQvi8iA9mYFKLR+/0
FBx8sZO+bnXPhaGUv4rJBkahwado9Y4BB+Alvlh5hzuew7QaGU0XPK11tAtGa182MdcGb1rrrZWv
6Xm/xEb1gh7Z2/v9AOylAlsCBIXvKP6J5+BP7tt/Kg+1eFWdhzK/WWN/Ch0Uflaf7cLZuLue6L7M
2HqDpLdWOlLbK9s9nUJuBd6ll9PrUJNmaxBvZ07adx00/YtveuFq0NJLmdYvbuaC3Ne4NZG+kmgv
SaYPi5gZrJ9m3D9Js9zOYP8tbbiktl7uGsGYK/7vL00kdtphUu/ZurkSxDunj5Emdwi0zLkpVrLy
kt3YKRh3xpy0DMc1UQ40j7qGAemI/Yms4K77cKO4AZDogl3PP4zBfyDEWk9F8F5USAbZ1z8cU96Q
ARyaKNx3yXhGt36cZv/CpODLLHg4ut7azHJ6IGz51mlvbJjOX2jqrbB228yqEmg4iPK81FinIG5n
yz5E3GobtLVxThFDR5yx7tLyTahr3Epjsl1s1dowTOOtbqi3KsJR/XmVp7av8q632PDz1eQk5J+R
cyTsEP2YziwmnN03TIz/XJNa3gyWrLiDmyHCh0J30xKHq7AGLXBknEUXPgI5oDNbdZqUSbz1JOXp
oI9Mt2cv3fgRd2m/O9OjO/tptPfEzPUeAXDYTdDHLNKgwv6XrgykhfhuWekRYcmfCOvSqqjzZzXC
f+IWIGUBC0VUTPNMcLUcEWAw/ukF+VcLP3Om5aij3S9tsPKOdPVdOLUEJMytvWstlWjvGFBvCJBC
fJXlNBR6eveZz6ypKLSNwH+xYRyJsIgS9lJouQ7gJIBM5wSqL2XqE+oHZsHxoFdgYnPBVbniY8+R
De2d/66piesxgGN89RQpANwQ5ByKDH/oXpCByQtT9hDLVC3rjeuEza5P3QQvFAy+5RDE+ndtF1jH
ukhzbpzu+TPPUxfxBaq4jlByxDQK0FQUxCAnlt0sx9S3NpgjAakS4zLyvXAslLMFcz4IuiWabFST
Zkp/y4bL7Rhuly0jVC7r1NejS9SMBp2/VrxWca1toy6GKe6M7t7uAcjLifow6j33MAQtiqFCz046
/J8d2425DhwfrVM/F1u0HXKNkNU+zbkGo8QyKZYGNYnQAPWT9upu5jwCwG7VdbPiny+J7/VwMNoi
PhKVM6zI8KA90Yw2po+oeJZtxd4HcptautMOdjIRttySpqGimrd2HYJ7dj1AQ04nHWaWc7/VHMa9
AMxRHDKZ3kR5NN+Kliev00IUob6tvbQmexKtm5r1ZLRrH5baWlZMxnqDHjpTiGgtzJ5gTpON2hxA
ixhJ5mAvsypQL3VyHar+V4AtYHUlzs4JtcBaNRAu744iKFRQDxYanbt1N2X9sbSEd5LagPAi8/Lr
OOdqG7doakSzVwI5B7W64JqSPEen8bbsNe12Svx53SHZhJ3PpM9IOEvdOsi2oe7/tTmPlGM357F0
YXOgB5/gh0RfFrOJRVmbJz0wAaAxy+JpKhhCjME6VeOu1ucCbO8lHTON7Q6C5Fl6zU/LjQhNgP/P
DEv4q069c3znsx2SQzukh9gk2Zym6Makj+bLGipn1NxQTaztAZUu/AriHg0sNYGIn7JurUUeNGsP
RGOqiZvVVb+zqPE442hYDMqcWAbKJANxj2WMZwSwn67bxxRsDvLdmKz27tNEK6wMXas6nq2D3rvU
dF33PnXdiAKZtBotOhWuyrgpGXXxWSBZXWUTrn5lyCjg9qK+P8AXX9W29RirZDkY8z0WBcSBaCsI
tKg6prV2/Qbd+W9no42KKq6grapKZHhyJv+UkhVqlNp5SFQbUZ5MI9g3ZfEdNUOFdlIepji5jQld
0dp5hdV0HTrjs5nH1653sPdzKU0JVmpjZ1jYjfaljCnuFN8F3aDILK7pbF3d0kYrk362OPNazdta
TXUR9OwqsDNkRUWnCeISZyN2wbhcVlH1YjvmpewNvOsifTYpgyMAUDAMT/QC33S4wO4g3IXIou1s
D4chhSGgzwXDRa3eh7X5KnKxcef0rP6/HXOfFKDv0yGkkzSdQ4/gFNTV31nXbEJ3uPq6fnbKmmVQ
flaKcdLK8cOT/anwG1/FH+lA1nN/yzSEnliLR7KbD+jcDohKGDb3f3CKbPJM7pHYXCpH35rIjTe+
KRk/yyuy7qugveUgKkIrBj+nCJMXK3ZuTTXfjP+ML8OF8M762CSdz0VXO1GO4i2u6MP9x/KIK2RE
NTJ+K3PeZpvcDx48Zk/kEDJzQk8XVO09nFL3D80XZlFRmp0HdFpeB9YtqJxPozD2Ip/AQxlUKwsc
Ut6bgy2HFwdhe5bOpWE8R+JICOct4dwz8uK/j7ZDMGiJDNgIzKiBIMoopsaRw8RkzJ2BFLRw20zK
bkrrlrkrLXMjYxQbWv6LoINGUCs5425CZjgMWFvLsZBiqnXkiNxFo0QJSe1BcNkd0R3QAGqHP5BM
7qAySfV2ArZjJWQpdXNjUH9AiV8NMdFgfiaffeEuhddvM4giip7l4b21y+8BvRzMZ4i5YbtUnea0
8cSpFzpUf7JyVWOhDvV0aVvTuG1H0BSYYGM6m701rXOolDV1DeZNIjVo5QIhh/p6YMTw6Y8anCqc
yGW65oDZJCbw6wA5TWAeDDLbmasfWo3wkckyFx1NnozR17EKjXXdRw/ipJcTmAPOBI6EjlufoVLF
37ty9jBtM5s17PTvyGoO2IhbAwxZJmnNFOabNMDTyinfKTuEHB2k+5HKPaliOA0DyUCyp3ygiuIi
oKlqU88/hUxuNqNiDJhMr2yEhXXKmCxw5bmI8AbN7aGHb0NVPQPNzSBqmBYmo6A81dhm5jH+sQt5
VD2SeRJnzCIv/w2SweWuzca96j553CG2FL+v4y2i680ccHZWdDVrMa/0AK13G3PzpzVklyAOAMYs
AwNzgiWCu59Na7ucr7Xs4XBmIzREJVKeL4UZrlAV/pnRvpgZXnWJYaCnUMjkR95nB/W6oiAC//NB
8/rMEbLysvQ9QKwfjpC7LI8qDpQ/f57Y1Aa6dUulCvyl0+/5W0+2l7TPL6HwuPMCjtCSvV6o2+q0
5kRbVxZ2VhpW/3FpjHTV6i6VOtm5CHwC/ZQaLfQdLUwJ7KhXCVaIyvTJyWX2m0TxSswBwkhvF6bu
zuaqFCIFJ99V6dGdF6/XD1XqvZS2scFQhNpVmNgirPalFETXJ8axIUB0bqN9FghmbmQZAl4ermha
YEVk3tKS3BIjf3okyUib1/aOLgqwxVRaHzm+n8UksU2a09LAvq1WKH6DZcfrH0AW6gVOG1Z2MMzr
LPwoOOh6Ya8Fjy0XXQTB8iOzsJOmqGGMOoMY720dw7N2XhuBAbRqRAkYXyLKL70090ChbhEg2KHx
PnvUQNxv3wiIUpH3bMmEyI/OA4Tx1ZHlLxQ8jMUsd/WoSOHgXCchO8BnQwpTL4v5qsdqH/Pmjaw1
+YurTePv4gNLYnSwJY15ZyRZEm5nSvVgWquqpe1HfgmtGen/1nrDlD3+m5MoSRfPWeLH30sd1C+z
/WBhlCBsS5verGe+dFbzatTmscZzSNsEbXudMsGfT35dWpuYRVG3xRsts43lUynNBeYOC7kQQLTl
0MYPz8KN5fb2AcUUGG6UFFw0Sm4Rw3tgcVelXrTYeoCxtPWeSdxGH/IHIggAXgkhyEOQfI1uzHJq
yTljIMnmjlK/yuI7jISdJNoVuJj3HkTVySBMJHWlAyW+/XK7HjMzVPe1aYS8yzH/2/iTTf7OEK1y
M8UdjjF9M/jDS5XTYaE8UkcsT3H1BX3vJOT0nurOzbNp29IPzmCe85nbRvHut8FpmOVnZ+vjQnmA
xzAiJcS6+jSoWs94bRqHTHnf2ZdtrqhMI7ntyMm0/gbI5rWom9+CxqjG6bkgrPpeqOBJzbvIxN0W
MydpmYkXu2qvfhk9R3qwOwfZ/I0OhY3GF7qmb2Ihd2l7jux4smLgIKeLNsxoNQLXpJuMEiwvvkI3
2WYVg0bot4jB8U/SES5yY+9XwNS93H9vEW0vHFdlIzV6+SK8OLiEGh5Jbv3juS+5QLXSXgkERAOy
F1ZcTlnpBiuKiCUD611hhShRkHT0tDCAYcSjtXNVGTjUeYja0mXGRhrTid642GZDFL0y+5kp9z07
vYKqsukmA17KXXN6crElsSNqw+EuBkEbtpfQTsoygd4Bh5eZqzaQJGg3Z72ePysHxeo4piaUAc4w
Iqn2LAogRuWTIl8w/RDaZhzowWpM2Dw/3Ubu9NlVJTLYYXhjvvGuuVEI+gUaas91rxxcrouhhg7I
uWQkpi60Nv8WlrvqdZMmRHPt/ZhJKh4Lk2s1bZxLXFbnsiEpwekuPs2VBWXgTnT9CwrcYtlhYXDr
IV/VSCooSX7TBs8qFR5KqNdWyoMG6h97UeTcW0vjo5ZiMl9nNAVHpFuTok1Z72UIIbym/7LreK9/
rcJmrNUlPqN21JTo/W1EV9wzE+jR0t7iVs//eEQiPBxJxUJrHvfWo5A9RpomopGZEXWK8cb5rcLw
NYc1AHLy24EEJh0mvfF4Q2CkiFLjmXzQD+y9r4SOvtYQAsKAtEGj8K5OYxhkAnRc64G5XulNGrdu
IokoLpS6DQ1uNfQeT9aEbIN/DG3+vpu1HRGdtPDI2a6SZmPU0P5NVDVoNZhy+QX9iWbnzcO5ogDX
uGVxDey5szLcJZecIyjvoVWY7d6iVGlE/YMtg1Cbchdq6Wngus8F/+QpgkiBJkq21DdhB1VmQIR1
Gqq0YdpCrYRHaNzZgRG8BpiZuFuQ7eMUx0LM7nYqk43XI8jLfDNZCbIHo9I+tLKJfqyZPHkxVXdB
4nRcq3YI/eSWy8uqYMaKoN4rfthDPph4IC4yzPk41Uh9pjzrN0CDA4NKqTzEzQR0KQeQWGf7wvZ9
jAx5iWa21tIPBZ5gDoZismdd6EkMJwXzGlxiVNMWUG4Kvbgne4b6H57i2pymT8suTmxvO5/8b5hc
e3dObn0Wb5Kuu+KcWrmR6A9gsyvorvCD4sxeJ+TNr6CiaAtaEhHHPfMSbvWCKwdVxM4YGffa43Rr
QnpOSYZAm/EKM5jGCnF19+gwzvF4HqwifYvyhNmV0//MiHx29KNUx7i46kG7F239Gzbx3auoSpDF
bDJE/im/2bfqfe/KFwa6+0miJhj6tPnjkaNH7QiVbmC024sVjoZrY6louJiunHcqrOTZacXZHmI+
T2cTZObTls19UvyfgK0e5MEqHcarFWo7cA5HsHRbt+mPzZjuaPa+tSFKPWhOGWw1RcgeGiUajSmY
C/Zp1aYrkndu53i9vOUswXO0pN8ZFOWyVLkDzNL6DlhQe5qLYl07NOjS+p1UlZWRuP8M00b6PZ+0
Bq9VnDJNS9IcLQZBFrgZiRkhLUNGBGM0nPamziKwVj2y88JU/J3cwu+KlROFrP23MtpBpc8SuITM
aYFxb+DC6imHY+kSUlXdYl6hcND3umh1x5Gmal4PCxcQ8SzA0saAVX0fRnzQDT9VVV7RSTmrGQNy
3Qxboh4oiVRrq0zCteNRww4Dn4o2bMErP5ROZpyaS2m1clk57Xq00ARFOMQX5ih2NXEbqZbu9JlW
ZqUkDPOuFzgYbcUwCSt8EznAuZJxbhNrzDhM61SxKBUze+Xp0MB8fBJM9pcTzG/JOM8cwiOTtK2h
cPAZbqktDg6yG0oAF0CUCWBRO4RTI1al8kQF01yhY5OJ5o7eOiGIEIflwux6copi7x/SHmr0KcJZ
W82n3qQFW5sVc+3MuI3cmZK5GbDJghRJbW0fubX64M1n1UJhMXh7UbceLEhGQOMTG2qBmCmWguck
hotp4zFSr8nhrc4lvvxIg58kbqziboFIC5iR9DFuygYcAt1zLajfZkI5tyIMYOGEDXMqyccWjv8q
PI11bW/rjoQ6LHqQqHfoiteR7n/jIXqwcaOj6zktSwRRpQfgI+zfTde4uvX4XjK5ssfxWaQcXbn/
8DCewYq/ZzV3yMGihhUVlqkmqebXaARlMw0tsp656n50INifUpr+IetFuDEm/8vNm58C5R8XIra0
vkv3s1UcyfDhw0g2uGnxwbpXg3eWivk2gc5LNJ2ebP+j3k3CNDRvZrzk+Tmron3hphxFc3iL9XqE
Ud8d1Vc5odbK5//CwVm94lzKeevzMPq6i02oeQUcyIxL26S6GpaZAal14X4OVDSSplsgV9sHxPon
QLETbSByKeS4Czv7WBPHJGS8ti3tIzSTrXogBh9BDrseaoSzk89PKL88RZ3Y+qOP3sW4TGptseoy
VHAedYZsiseobhdV4XFmkPypxfOOQRzKWm9Vt3BU7xUI2Fgi2jx7GP+HgkCH3PwDUO0oeuuWd/uO
R0fu0XMiRCEito6XGPSXlXEfB15qvFeL2DIQZ+vTpWCEYf1LynuTxMeUDmjCPTQFyeIFJSsKRRe/
OzDBZ9iC4gOxLS5GfjmvIccE11/iYKeE7R4VGf5KRubuBd3+MkdFltJ2iXlonJYdjhmsjWCBUppt
Ln3hZdY5Q1pseO3G0OTeaqZ1WX2mCMcHBAau8TE4j8b64fcZZbmZBlrDvFYeW7rVEB9QwtB7cU6k
EKythPBgtBD8hA1S202gydCdds142ds6Goh+GesSvt2dF+wElwbQBF6Wkk6kTYIg8ShOuOTt8EJx
5HXc3Nr+NyweKRg+/qeA48MPzqOBCBJfnANR132d8l9eeoZQi9k1FBtPaXCWtjEuZt7sxMXYoyNa
5ZvObf6CjRf4H/O9gQFKLfCOKEAzDM+RuvW5+zxPtibg5LgiP9O+RT6t+/jHwjmGg4zNuuj2OfuY
+hc1DZNW7XyFwc7H/jqKfRy63JgiRFBcbI07n8KI4zwiCatPzy5FIj8dsmolOzT/gU8Uiibu9ueQ
j6u6K0km/TszLvGku5hArTnDp8+Md5zYkP73hbFodGlt1ZfScWSxJJHcvs5UJZXzRUynxwch92oT
4gcqan8NGpj66sPkPRfzX/5UVOJiMg3orHQ3o1kTyrdFfLp3GppfRZ1yANnYnPcOd7QJ1rBnEiSp
WrHTQX0yajH55cNAQAbAU/0engZWrwShjf5g0btiMaZwFiZma0wx+BTIDNt6xYTT4T6MP1EOETd3
VqxBrX+tJa0TtQDJ09E3SYFBpN1UWDDIGlnxdgNhoXqUtJDfTfvdRpfm1F8epDWD8qPXnknIkFDs
qvl9gE2Jim4fQRJpC+Ay4uSCL7YyyitC8f7/hfbjJom+WfUTGzT8C833FaWFhgA3Jgd8BMw60/lg
DKx+wupMZhSoOwlCgVB54DXPbvJmecEOxxXwir2txceZTHUKAnUeVZG5NZD/8kuVbBWLDxkZxCuF
0Z1fVrcerSega4xi+dm2QUtK/S0inAVGsbLqr4RZEWua16e+ddpauHXl3mCjYPZ+qnGfkDy209zx
kFeELDZcKZQupwOAI6Zv3wEqHGKC9395ptp8+tPQCE+TBx9tOje7ykhWRjepVxiO+j41XiPWhuuV
a4Yia/Wotr1/sLJH0lxYnbwK6GZnXoB63NTiHV5JeTryB4zblyWP18h24OkRbby3AkQsPxFDTeqH
B9Uut1FvHXXOgoXFByeod3NQAAUhHPONsBZ80OW0mJ03NDj9TBCxC5gNVfZsbXjKM7ZL9obK+lG/
vFfiI8XU4PeO+W8DoQeVAIBd/ZhBtaxFc834QBgXP/g20NCsTYxnLPL4q0WNUrggvoyrL++89ghL
DgGm69kJ9m6cNxc4Mlvm1NWCz4WrOs291rkWSfpFrh5jpZAbJjkeH+jU9hMaOrUb4+g7cP/kPJ4/
J9PZ8VGmpn7K1f1S0pgOYJKbYfBkYFLH3aVEwxtp88qW9p7vgk9rio1DiNwxYL+Ou2xFCxg7fMfF
+YM3P/HRDt6TXJrFyOWUMdYGafVqCl5qMlj7PtqFnCQ6TcUBru00UgPyyOXlD8i9BfnBa19wgvC9
YR+2AGu2fFZdeu7MT/Ut9K08eIKYZwq3uIluUUHOXK4xq+HN6eVRbe5tjYACPXRb6VB2za1mi701
5tdwMtXGqHXtB6N/JHQxDWvMUmG67uxixSIBW7EW9p7YR5I45Bff/H9os24/xK2LwhjGIU9Rz4Yf
vQndfnP4E16qW6pEPfnkTcS8Hv6OX4MzRcXqOg2UI+c4cj+KkO8O3IkKAjfddpPCKY7HdB37jzAm
fLojiGimu4GSYEsnmmZZAOsS0GoIXlGVsup5KIAJsVArUdx6D2goYip1rODEXVrthhMn9VEpOkgA
BdPbdlMyuSo5Psb+zjjgFDfZQmseRBKpfULuHc9eu5QRZnTpIWjUKFRz01fRRUf+q1ow5Msv4Bvx
hK4s5yOjgG+VvBhTZ5YUPxpznpoGtGt0W9YG8h1P3ieMImxkUWRsofatgsCl9K1WRHKtTM3/mUOL
/CoaNjnVQZzJnVGVL+ovFF21YMd19HSbIuMOrilONg+TK9fHPZPkXVcD6jSKs8XNgJNzxL6szgle
qcHlwYPX0SvBNTlSQ8dkIXXmf3CZjnGWgyF0tA17tYyNdxG0D7vQj+DK3wqRPiZzeuWjMgJjOdbB
p3o0uolimkdtZMoV5tW1M5w32EvLtrx2FY8U01pVx/DJSh3tCD8NhoUpFrWrnlDlt3f46BeO9tnF
gqIxhgSKWok9DUeos3KZzSqD+i9RVkTkMWvVTsQh7GIO6NHB/nfpvXndJ6d+OlQ96Lja2FTdXi+N
F7VIOuhWqClB6HFqNwtiXHZ8BOqMHrhpaeWLenLm6knjCXwA/OQeDUKS2juD5KKCnmKWir0WzCuB
+8LqyJ/22F+maTp0c/3PQgu9jOr6h1CvXZ15r0ZrX0QzHUNfW8FPJ2wVCoo7NF+MoS7pWH6XAUDk
gmTTSug3kHo9twmcSlSlI3nqVoIzO5gG/grErz6eUFnZJyEIIiWB6aBN6VP3w70e2IeiF++pI65R
4NoLMwWxYsn94ExHeN/7uS32vowfZCZuyfDZ4fi/xWA6cj/9oWPLd2WYT5k3RwDh2zoI9iY7AD2z
bQTsY4HraTl66dWwJG+KVrDtg37JldqOxdFY4P3safwedJ4cy9qE/UymRrR1rZm1HIgNlLxVbXQH
twpHeEgQLjgOs7EyuD0RXjn42rhwo/JXuvJoa/XbKIkG8qzqe+CjSGJ9bbZka8fNtaok7Yb+rI9J
v9REu6WRuddJTXcqYxsqtyRun9c0R5eYT95ulsY9g9KsissBDRyDnh0W5q3J+pUdjlouyE4+XOz6
SyMlOhY3nm1dnAP9vWbf5JFV23HEpoWpvA2Ymn8Y1VPnqSl0+sQbs63OLiIiUpjQaLKrno0CPdmZ
UlnVNE3/q6fzmkOwZ2l57PMMPNh93pHRbHXCCqwfejiLHMFjTpOjas9e8Bu1D04+zj/1xEwMknQw
8G36QjQpYziVQIc5xP9jMrFXWX/uGL2ycUpKU3ZgOnPMBi7S/CqhxmR1hGPr2qQv6oxhwaujQyu6
P3P0lvKL+VfZidVSi+ieolDazP0zTGd1y1HdwYajchw+sc4w9GIomXTL0HC2A3EAxvjkhapPh63Q
dSHoQ81TlTUvXGvfGjo8FSqd4mlhyU5Qg2cgepFfL+eGOb7YU2OQUkBlr+vZ0a4pJeXHCFDGtKgd
o/nsUFmMdBXYnQuBza1qmMDoO7XbEjS2MtqPHIXMZP+yaVcuL5OHVH0yMUnMNEpPGkMHvjc6UnSU
OGcp6PiXe05UNfWYUf5rMwpeHVcKsgAKB0sc1O8fMC72Izur/8i5JgkTlQT/Bi8jYPgjmhc/bcE7
fPCwrvxw3vL55URttP+IlkIEpq5Xvfe0Ke4DCeOFsB9VZmYNSG82Vul8q2ONCwOLh7+K1HiRyxAb
EB9KFaxCceM74QhFM43Vg5P/6nLfiJMIks/P//5tVbepn5uRTBcjeniuRsL54NPkb/vZTxchTqL0
6viWgOguk+6HhWEmTCTFXqYE1TrMGC8sAYzs6tlSu78QO9r7R76Y1nioYVLFBbKKObV4Jx6IvE57
pna68eTNkP98KnP+zSi6z8zkkQQs6JKR62rsBKtSQrZlFXj9zGZy6jm3AopwzOfbLjnzSHBrrnT4
QoJGYvTGY5I0YP2hAqOl3TG/WnlQTwfCwIYUn3KOhQJ2Ro9RJblpdLF5jaospN25i7P2oKpSmSeX
cUjWbvBb6EDQSI5A6hQO5bkjTpY1sCO98lK1CuFPFis6A46KYn5NExab8xB6iKtuGldqmzDxqqhx
2SqK7B1v0nCYgfIAdHFzUDnwCJuP3HmD9KLuLyAQl7Cm1ql9dR3/U10ORwm/QItUMjgmgrfBfTB7
Aq4gH8RIZltZmMvW++/8U8+VDoNX97RF5KL4zSfU1by2ZEo+1I6B+n+ZuN9W51245DK+xrtSXhM2
AamWOhvCmH2FUOzrUB5SdSjW8gHsBz0eszhWYnLm6uG34uw7YpPwbrUqwDNDyTQES1a8/38sndd2
2zq3hZ+IYxBsIG/Vm23Jcr/hSGxv9t5APv35kPNfOYkdWSJBYK25ZukDaH1YU4gJzUm2UuEhif9O
+l77bzrSGZN81k4k17oljP1yWybDKsg8NFvFXYCy4UtzZbwOmYvNKds2zb9rEHD5Q0wShU8VcmyZ
BKx0w2/RzKDFWArnNgzeTR8TolcPMo8PkAhOMZ8EgEHXs66UGI0wsKZ21IHdrjo7WHLCyHtUKYz5
xNoBgW0k7yptjtxRnkM2Ld1Us7Po7T0cw7X+60RNk9FQBMNJYbvKu+Cn8TXb6N+WKW9N78FnRHj9
bx1ijbfpg3qbUL4kYA9649e77pB1x39mwuaucr5F2a0XjrGYLAF2mcL830rWS48FxSIPWnPLtsyd
1g+0CjcNba7DV57TGHtfCyJExxRktN3HoNeQUcBV0D9Ug1wvbBL8E8/GQsHGWY4TAtRYqtcOJNDL
+kM4PusewOdJxILjSq3E7+F+Vwk8wuKuN9+SNdKK94ynK+Hx0Ys9M5/Ye7hQeqHy055tQZPQkpDP
fvh1QVX0w2taBBwR1VEl2vpgVwNx6ZZTV+qAo/oSsh164Q9rcR7f7fFVn2wtZuExRTQbW4genjeU
dMydKdT/wSL55zxRZGgHeHHXSCHhtLh5vFXRhFwED728fV2YZfVA7DCQNRQg6I31Gejjm8Fb1ss3
1WNuSE+8dTYz3jV3jugE7pLati0M7yR50HepzeVBf83LbJO5KDc+BEJADa7o+8uJT4cGzNH+wbZ5
HdS4DgJ4eFAkh6MGOXJ2OpO0AL0J2u7RruwdLPltPH4tnsRwDb0XTQTHQjK84IYME0Qe1EQ6N4az
KQCePvNqDnUYrHQKORYFN8/v9zl3Ql8QPkjjfA4Wcgn26CB7jLMP/SfdoeBPTon7qC9J6D0rDml9
YPBh9dE9U+KyJv4N7kp3zcrzyjs9vu09KMm3hl+mRHtRdY+CSsjIYr0sOWP1atBvt6U2V1bCHDTd
cp/YSY0JMI2HdaQwTnteCM8u7G71xgHaFkH0tx8cniYeKgBKiftnON86jOr5HKyHKv6z4KUzOeZG
cFJSCjBDgQa+o1HPsp1++6zAMs4fHfe1kMGK+1gC0zUpxGF99rXZViM0+v7pNapPAg2yAQTykxrE
04uYlY3IZAvY+O9E0nRd7pVH+zzExlljhbwVm5Z0rPINeBQTCWpSe20ZNt74PC+cBYlFzMN7EL/x
0v8rwIag1EhUR8aQyw2jQIfrdUhgTErI2FQ3up6gi3d4mRCHmS5914cB0wa4Ode2wuaJncrKS8RU
3z6pZhnHNGeqjxumLjKItjpw3VyaO3qXnsdGo001kNlwdEb27WivTRWw+b8GlsfQDw0bpTVLi8RR
DVDpg5V99sJxA0iadWSvFNvag3/Fq+tzFZ3KisE60g6skbn++nyyQzG/6L2RG4iGWGxImCa7J7c/
/ZxKxwsb8s6L/MG21AKzvyxfOjwnsHcJIJ6OW9O21kE0XO3JevI71PyaZ+36nBpBV/kYt1CPIwKp
iH1YpUOCihTWlV/Dj+olVhI+6hQ3x9EpTOKXkZZC5uV1CrIRMqWf3mfPm998aywJR5TVI2mi3cFr
myeKQ0CgpL8NRcTWm1AuNPMOB+ptmhUPcwusosUS2OsxlXLvRZ4cJxg7q7FkMqMLOL2glNudFiwe
2Um8xfj06II7q3/NasmF0KFx1r4GHRrbgsoHElwyzQAYmFuG1rSRDllrpExVEcBgvDznZolmAf8f
N+qvGpifmB8IZezZ3K4DNmTe2D3op003jvDv/xM0IXrI+P8/P59Emj2ZxvSCgAkDo6F9C4Lgc/RR
NHmg/HH7rRstQ4RnL01OEPMBEuy96rNL1MjXEl+Mtek+mp244JR/VKCayiOAQTVHF9AB7uFjJKvP
2pnegy4+Rem40aW/blpyCi1fdtd2xg+hV8YJo4m9/se5FqQFeeIeJ4BBrdddY2YvejeiHD57bM8e
cdvPDJ9vhgnGwrYAFQ9j1bhqoK6odCVM7CuyrC3Wc45JPHIYpIBxgjkxnQ2/wcM0bYFdS1rPXvmM
ActJ4RUfuS9T0zz1AeG1S37Ddu2kb2s1LXBLHe0yOD7UonhkbPNIJjcxQuPRHlWyDyMTFURDMes6
Wg3pps4DR5Da9F5r3bKieBqrDkOKgqZ5zkb/lhmi/o7wwEZlb4BygslhfZjRyMag7TlWbjh84yqV
C2M7xZhYGXmFeNB565L0PlF7mBCokMqg30wUIZuAFIgZHouOwk2DjqotIT0Atsw0cL1vHeqcdM6M
O6nPykpa8JTC+vlfmyaUXivrsMPaiRrrWR96wxgAko10OHAzkFNPM8atThkJltncbasMWUtDM2l5
5rIlwehmG+M7Oanwp3Mc4wSFGH5KSNrb4sKbGw9T74B4RPA5hoZU4TzHhCZCt27A2BN5sMWqGjMp
utN0/utA3GdURhAXVhm33omS+4woZq6NS1fAKhQAt1c7CLeBUe3nIfauNePKtVk0Lix0LyBYyGfI
SEjjOJG5Xk3ewhDGfDT98Xmchlc9zh9L9zZ0CKoVnsAUtczwiJvBMvfeWoMWnwwL0UUWzpihz/Kg
WJns/idIrAIpAvx2+x2HNjZRMqzxudR75uBjhNwVmwDuWogsSB9KGm6cyttEl53MEwm0Wig/vFRU
3XjxIpeBjjnCo7Apha3hA6Sac58LPf5JIMIyz0aKygyjRIFtv/MDwmr39HSJSxYb5uasGgMQF5bo
lvqNvV4IfEd1IJuNYVe11Wc09Q3FyDamNBxRy1AQOake+KByhQ20dERHsCG3pYJ3bm0st36lqS8b
3KCUabyZg9pUwbd+Y2b0VlP1cZJO8YtGAzASIYyi+x3p48rSRXQWE8cHl2nuUlaIfaw4QMl+hmnS
kdKIABPmaE/2HSVw7l8HaD8Y1tLAVSsz9lhFO0bN8J+w6MQJMluK51JbyZecIfqlfZZlTygOH1OP
gJAAnRrmUWH3LnEccWiQNdCoMTF+QtdJDrMC/QsIGb8obkaNcYL+NnUINXY/vFZcQ4lXUz7GiG9i
ojG6dVPOIAnchpB8NvC4io8cg751KRVp+TOFNwubgIap7rqlm+cMzLTwDGaQnhV7VKttZjxTCHim
gePdbUbK26Y1MYYtiWjBygX+oUAZvXf9ytQOI+RRwrQ4XYl1qSCC0Urprxqdr8lU1MNdStiYuAQV
vwBIGpRZ+pvR8KIPFL30zJ4cuBeqB31up/pMRu03mujfyuxQhPDwpTgAGJxc3GOk15/hxr5xuKsm
euBFe2Zxem1k/rzDo5AZPUnu6fyG0fCGX6g/lFdgq0IlqtuneCio8DUecdeabRVeJ1f9iVzIsJhH
JSy0zp33TB0zx7w6JuekbHYO3Gz8kvYDB3QORsFrKBAMu0e9UAC+BdqZW/2SYPyZ1+JhaLNXIxjf
6IRUTlYOwXisZV4zQBs64JkBkg7eOWz5FNxu+IprnA7fLJa2bhP0WzbTcQ//BOYgR+4oeyLI6cH6
d4mrfsSJWuNcgbjkPWSgQfGuH1kNPJe5+rcAAEcCyARcWkBzZ6xedblTyA9lhg8IXS55VR/xBNno
6+8a3bbIMKfnQoKkbPWVCuryGKHR1H1Zh0iyQLLljvjRG+i17whuV0H1n4cb4Kp386eF4txjYuoC
YWJBITCkzxYIwfELKiJ4Kf74RcGmf1eCUd+6IszA4ZdIjAh0Z8AjG7FIm0Ye0FEe9AQi4phrUeuG
A2xHhJ66BKiwEkF1tTbZeYko9DbaO74MDFQD5aUtTmNQXaBYP6o4+9dPQprYdizRFrAzkhe4ApS2
Clyshfc6c/v0Y6bXmx6xJZzPehKqN6AGv+Zh6IicB/hzG2fvW+hf8+E7k+qur4jesvROZ0KvEdTJ
wGSZkHvKef3fx7o7dWF/AVjSz6RXZzzQzk4Pu+v6nTFFIMvXdsS5KY3vslwgiZAh3o6dfh29ULrk
b6uMB3bMpZ55Um6Z7ECXQWTzray4bkx6ubMROEENXhGxQPmuYaVPzKgDr4CmhC2zJKQZEISPvZQ/
eCZwfr2NrN8QsEwP5zKBmQAZx2hbyp3JN3VdnfsTviogaqmN9ACvE8YVAbsOm2YbYgAcIzPvCvk0
czgnDXYBZXPKcQT0RA6khe6Y6kg/DDx4tE1suqQxUfEBB8Wyu8NM1mbgeEPMK9hvIMs/C9nlXnXC
WgJ+PzogtqfKDI88GPoC41lEPDGOxnWdHFIM7wp26sqWh0m4f8scu9yG3QmlNdtn2sLdWryfpiEU
YIz3gFg7nyd8rirM/Np7anlbfN4h9gSNuyUjnPG9/dXELlkUxqH22y/Da+9iwqoLjlM9u2+Gtfyn
bXhiMb7JKd4K9q60tm4Nwe84UJCsEc8ZJrr2cHRD8qSbjYZTS2/YzbkJdbdGuZajshHVzszMm3AW
Gg33wqCFFPT6mLNBW5RanZ180C7J0NwapjikTY/Nmd5o5mivz1y0MvsGGzw29IMcne/YpNNgFVbs
Dozn/h1vmqClOsPZ+VzjbR0HR58nOUgTBc8Ncy/O4ETnXfrebnKak+HhjqzbGL1R6qm0Ppr1o9BQ
VnXVRBCLfWhmuPoTL1x6X1Jbf6kg/dErpxpxk5mqRhJhOa38yb1DM0iM1L510ReI7bbDAwVY4WBj
+HdJwulz8MtLGMEsb3Ct6drhoej8tb5JXZke2FB0NaJBGcLddqwbgi71pkBTGCGy8nLnTE7GXp+v
FWGlkNeNP6IuwWTLGng4gPEmQPQMkOAuyF69Em0wh47uWFlHcGowCIdnZPsbM4I5yp9bp9l1PGKg
mgjlkrU+M/FT+9QzdV1i6oGFfnZH4AicJ3Ylf66D79SxMEQiZ3G8aRiPm+7KkHg+Jqgs1sS1n/SH
6NMHicNp3diPRv3oZLw8TAOwhTS2+o3y3FtilNiHVjfB1MITo9pMGiiHewhkGEIH059UWOO5mNG+
WfbRlFSKDlaYqc9A3uZAnJAaciWgEPM8OtFXMpIUOdv2jo0/mUtoFR/6bc0ZKhYahKw3ob7UmtJU
0qf1eIhhUrxqwbX17gGcqGtovZ2F3InQa8jpYF90lwtjlxnwWdcq7sBUGEBGh0v4yZ9xxGGxDDOc
V8zgxbNgGkSlv6uH4T+CVzHWbUnyFR58Y+IJCuS6eDrVILEM87ejKbc1azGrEtppxIFfqkqd5wF2
Sw+mhNwXKvVC3BOugdy8PGV6T6JkHM0nJ+X9Yr/imMPDbHEA1eSh7EvNXq0GoRXHEclzYfeR1QRA
u1Ls46x7lBB5FIwN2c2XnFTHhYqcE/w0uTkSGo/pp5c4SNTgMrIbkiGw46jzTnaS/5R+MGxx0O+x
jkBt2UEECQZn7w1JcY9NifMtXPCcefDZmg0BAwT+oTHcsTZamyPSk37A4LxN+p+GY4fz4dl08t8m
U/CCSULobCS1dn1vbefdKPLH0HS5UFDNyXwWww79acbtKZOb03WHoSMaKWjf7YRwkLa1CXBbzI2H
/yNWwwThhE4EA0METza26PpIbWk49k059FeH/W4O3Wy9YA+9ahTRjKj5qmgkvzR4EvQuJoe4o7kZ
VhU8WKxrj33cdcZTEiAY8q0Xt6wvoFacICFQpZlOgm158VZ5HYybyoY2bCzdsRTdB8bnR32S2+b4
RJFyjjy1B0Nad05x+0fuxd52ibwzI29MxhZK7GHYsO+RvzXA0Z5J+XDs/WgX7LB4r7AYh/HZEMNn
ibLRnUCbi2TnUzcTMHVmte6EZHaJuVMYlAd3GD7hE6I2Wc6jn/znxMCFaJp4esCceReVo7Mi5pQy
rLe+oDhDR4DJ707QDvR6qUwfLKT5JIUBgWEJey/9rarpblPWoGPZ6DsQ4/Zsq+hPU0DAdZtbGjsw
rKb3cQ4kbDhUphZvyXdZBLFAMMg8bayjBRkPgbEohxGnX5ZO/pmldR6y/JpZXD2wjhV1xM8QIMDK
6zu2xJ+6BWhTQQe14KTIs5/o/BkpT/rhDMjHdMLyjYoJsyf6/pTQhZEYgTpT/5a+yJ07y25bGeE9
suOrTT5R0+J6ridbPVnd5NAcC353RMUQjfZ3pqAoFy1bJKbGzO7azeCSuNbogjm3DoFTYQrTLmuz
mXYL1W6YT1tl1nuY/9iNMchY4Kag237XLUuc0oq6ySFCaOWxkHweq9ag1SuXV7+RG/w0w1Xi598p
fJqwDn9KbMIqrGwFFa0a25emia4Glt2A6dQ77D39v2JmoaRw4zc3gfpjqqusE6r8XddNQMf9Fh36
rQDytwi7b0loD7sNIB86chCWdmt5KKfzX7zJCf8xN1mAiUxWghp04yqE0ogLGXcUIxwDvrUmQKCv
wWwvXVvioxybi8MoR/YmfORgfphUiZxKHPtEYgoRV5g8Vvaj1Uy/LD7uPKZpckbcB64RbeMsvkqG
lEPTMGWBXEA3g/97uPKMkWEPvQ8+51uTW+yM9n9QsHmCHRQvM+O/yrP3lUfmZcKdiSYtuPKxcgkw
0JiT8FNkBtII61M20wG75TUuC9cGHYc34ogRhFSWA+TVjrK29Qdw19ilAZg/FsKcRjkE+0ZPvQAJ
8Ov/pcVNMCZu3gGLNyFBQ1z2cJw3nQJOovz3ODItaBuePGjHa0ZieKx5kEy6c4hhRev5q4ZuK3T3
E7OUAh6x/r18XpKjN8L0Vmr40glma8ds3yOPaMQA9pH+WRk+JjxGttk/UQMgGj4r/rXhGMMndTO0
Mc40DV7NfoGKH4pw7h+UE24j+SqUAhwcfgpa9LAxn/PUex4j4EpSR+PG3jathVtd9CfADYbIhnBV
D8AmwOhAvumIRQ0+++uZ6EIp8YKJnJWDuCPhMEtQWWa2S3IJ7XHl4SM8E6ySZdt4xuu8AllnTdKc
taAA4ZQRVgw0TRfU0sG27SUb+v1guB/EUELUOHElDeX8h44ZzvF4SaNh3xntaZLg/3oGxKEDiYIv
uhnhywhcTw3k2z6OEP4a7xUsAyN8o5btoknCbrrBCg5ro2wTYB6n6xT2xwagALtRqipOMi4kRw02
OEREUVTFdTmAymGpQHNiMQfSj+lImL0uDqouwYcsH+RDVo8A5T5eSG55QWjBhRQvdY/LIq2EY1Hn
hj8C42AjdT9qCnATUlLpTD2b+byzZnUG3t55XkoqZ4eXA7W3mq5B3V39lsF1G/obwfnbY5yP9Yl4
EtqGZFAdSHS+tZnY1UAhedFfemw/e4OWtp2bYxN0h8nHi24SQH+QUpnM8579nwR6lzCTG5dKTxSK
ev5cRuPQ4SPKsTuvA1Jh07S9+sjWV1w4Ig8+FyYLzSdXJ0rxqrbRfkH6pMJjUrtzOOu4dBSxLxWN
rlI4VZRmk68bSdBBU7xac3LRWxQ63eeEPS5MvVW2RBd9GPjKuTh5fEod+wR/bJ+3drYfiVgYDB+1
Ig9ar4LDDHyGZefBHnI4WBypqebJmb7ijKQhaeWthxSAnddVwCJzDfWcMlnPBvHtdss26KZHyeHc
+5SGSXMMQRWiNmWuTiPlD5eZC+NFLa4XiI3TpL+EHrwI+LMCU5qU6kcN1dZQU8EDD0e0OeKzj4AF
g5jhKNWEYRmVazmcXTfcjDmheENEpIw4NY71xmn6EXDi+r536QZ5bOQ9trAZyoEpYCqd/JRTtI4p
N0Pzw7ZQZQX5hZu89yySA9CGbZq5fTDpa3vhMjebyMqC9g/IxOVk70zhhvBQJ2XwpQB1WKaTEBeT
i94XGIVREeB4twYW+FPUzUqX27qIMAdxtBFtYUPFCWP8VQM0FcQ7RHvAOovVCu7BiZyF/awtc6O3
Ts37cUFcUfOgmmPx3uG5i35ik7OuRhhjvUATwFRz6LtdQfSZbLrPusJjyYKcA5Gcu1aILT79Gpj7
LjCL7cbxz5J/2ehl9S7ghuNntti3yLc/oj594cERtAylS+DrXOevaEfTjVe/Ox6dnuVYL2ju1o5I
dhMVB/cBKABDFqBNkDcZZedxxlYKlzIkDDJU79w0ljveG1uTT6H7goD2AW3umR8AuHPZmkMQ0TL0
tmZr40/gPJTRfBPgJteKDzbPPjws+ZFV87ka6uE7bqAckLq2d0ArNcRi2G5CWYxJPEfhZvHi6hLQ
2q+LCeWH94Z/C2UVrFxTfNSm0aJhwXaGKYFueAy3uhtU18zuo/rv2M/lzrNdrE5kSRymMd9R8HCy
qb9iEBU5i9lXAwU0hhww0By2449+rLDs32Xsd1D7ZyfwtGPWZ5M1h4b9Y3A0vmAV6plQPaKe6157
3rLCnGX4NSax8W25dxp5btlCCh7wVQHFgVAP9jyrr/p/hS3JeKj9lfeUNcYvMTl/bVn+Saf8W9H2
Wa2zzuDPLDYISZDjoMgtlAO+D5GBhQigH82UCiWYXe5Qo8XzsaCSe67tbn5uR2srJ+Hs5ih9MnCi
wnlZoTi2tsFoX3RAeib/kn34x8IIc5PTfW+IBTcPpOz1h9FHJGLB9v8aE5F8Wc6QHpclNfCI9Bg1
SCK/WW+TsTxlDidu/4+sC4XBRyXlT3AJo4WgxAgnMqhkE44Vw6S9vlKSl132br32zSw6YlkJLkxI
qyUfIg/1XXgNDewtsVGpgvazVjirN145blV4w7EPqjbDDjwy3zHF/ja75lzK+tw00035FDSCLn2L
VPvbwfG7VczGhD3xUbADMAxIp77jTjvymf4m0KlxJr7EYxA/UXXt0VV9u62b7oehxGYA5DqUQ7nG
w/qMsOiI0RwYA0uhg6S6i4xyy7ajwMjaIxk0JEn1PmsW+4RVD9nRgtMUqZwzTlymOT8SSHazJo4n
d2ol9YujTVN5hHXFIx0fFzmjfEzHgVSKPP9qJKbe5vI89DgplBKEYSjTmjA89ahq/1Qv1sigyrTX
uVu+ZAF+iB5y0uem4EQ2O+9FIUTJrf5euu7fZKzHXRiGzBISfKv7Z33NUX7ozMt2IAbK+CBtj+In
xAyeBBniZ8wSQrhF3Yx8PYpasTG6Tm68vOSsxjUXpw9412xgrd1/Ka+GksCe603Qjn2mDDmi375s
dgVaNCgimF6Y9d/Wa7C35klVTQ6/v8b7HLDsq3TUNcOeNp4Y/3UjD3rY64MjMfYLcNWjiwc+LHCk
vjx/llKQ5OcJVC14Df1ArcPYx+KmNYJjhHX6thmnBJMc4KM5GK6W65+WPHsQzgAAia9mwqgYUVWw
nXwMpTGzqOdLPbB9YoP+asQ8rCZ5u6pHJNG75GX4/kedL7ckTzZqyD5llT5bEyzisvmN/H5TF9Wl
dPC8m5V34B6kQPrYn+IMf8Y7c5MpXX9ZeGyi8WLKF6+EHOO3YE55ixGzDu5e1dAlVjsP93gYRzBW
Qkys6MKjN1MOe84BqN/pxW28XYoQzwVIH9R88rMAdGM5eW2xN+3sK5+w3Tfd/IC4dYtHxK5K3Xfc
2pmoL/lLVpYkq5U3vPX3S+L/Cc3+sFTzd2SIU+Fm21oJNFCQ9Rz/NZmR71AuNbVZrSc/6nbhXN4X
CZTmNtFvnki8Gw0BcaLq3kILgWLlnZn1WAfHHRDzVx4Hfk9tvSQWlfDUtQ8M5u65q5BfucN1JpMA
YjCLUxDt1/gTm3yd7ap2+QmU5pAxisE300k39L7n1OiYC+OZaXU2u9eMY2AHXJy56mmwhvc4rFEs
5S95U5UnAEsaWCCbyUTKB+d63NihQrrT7EKXuDYAR6SFIMbrqHeOg/4hhs2b2qE9UDUIViYyfK6q
6nNQaYktr3nQcVknE0bul+SSBLJD9Ub+B6lhPHwY9jrdeDcIRZD4a60kvrWeOb+irX+yhHslm5v2
jQuyi+yBgXI0/coZ+0W75eIgItzbIQ1QZ3tf+eI8LClrtM0YkWL1dI5IzHscYSHBdmaHlmq5JDO7
WiKMczvZ91lm37IUkL4jyGWqxYx2RLSGJTNyyDEbD2noiV2AUOM76nr4947oiFdfwF99Jf9jwvZi
kXR7pL2uaTzZmMcwwManAswiiGZD7qG56ks5beIRe2tXfcx9KfZt5TCk5olFgw+J27frnqXpHzuc
1ZKkvkJ3THduOes4dYeAZeSjYpmRY5HYRpRaJZFaGkwL8VR76EdiNltidLJe/uZp+J8crKPvdD9m
zgiTU0+GCfhFFo23EVNHg0yZlYnSM4nGeEsG5HNfmnsX7v2mL2BbZnA+0cxzKqLsGYAJpypIT+Ru
JJfapFiOCCfcxDL4L8PAy22oQGe09HiroCUlEPcq6ubRM9270yVcuAoRY+55gOOVEx+6mQemtkkA
pilkBw0D89DHFSOLkBzsXuH7VvMsk80Kkz8Kw7P0izcZYXPWuhjoTv5z3Vg/lu8F1yVI7McuH/TM
o39savvqqqXagV1dKzyYV1EA+s7uE9rAkoOMPGK/fJjd+JKh9K/JEJI/Kp5eNAEBqUq5HiOHan3G
uXtR8p9S0qsFLuKL+RaWC1oSinN6byY51LpRV5fa9Hfd9XOwWgycknPTutaVrlaSYlo50rkqO/5M
1bAPg25ed2X/XBMqc3bzkYPbr6dVH8w4QnY+mo7m2QicX0O2N9uznyqXtqvC2Gdl96pbUSdc7Mk7
LClEPFVHe1VXkMXtGb9+P8BnRbr7nsOixmTyHysKE1KjN/ZNP19wmLt4PUZJZY+q2JnWRJwcF4iQ
jo9bW8vWjOR03XUJhjUVzkKE6TGgb6e/sz/u4jBi/JmcSgTZjotnm0idDVGHT0Fs7sYx/9RTRoOa
N3edDvhLbfzKu0qT1knIzv2WsfGSFSbHAwZcJoMWJwhYPzj/liFZ4u6vmarfzAB5SwiLiuUdH5dn
IJV6a8g0fYQMhi9qQ7fpICvsMiJDij18m6PtsjmFPSHb1XoOkvykKpcnBWH80R8p9u2KLY2lEX8Q
Q1LRITHbDuxRHCgcQ3r77DNxgPykTI+MxlfSHu9BUZ/DBUV7ZpPsWfQfU+gBXFqEzOd99Ccnm3Qo
bBLZqmeOCN7WWJwnpgirssue8Eek28vFOTDIyg2C7zLB/joBATJ0adNhTVcUBoB7sHyaNtaRaCE0
V5KZaqvtKCCleNZ74VekJo8bCGGcfPVZFOW5r8pra7kIHn2jxxQ7EKe8Lh8Eo2uHDNytT9gNZWh3
aW0GPh5zZLtNr4tFVDZLFAlx818xqQeSFV8EFpV5ajDFjSj+/NxIX0RiAVAUPKXVGeDE7wEZbMIo
Ohge8JsoS/tzmGlRaHVjEomRmqInni5t7f4no1FysjT3xC4Xkn7YdAf81ufWPVO4cLxB862I+FxJ
H2FkRsxVLbNtLugRhEmuQtNmmFk59BaYhpgwNfGT7nuM8cw8+gJ7OHNQ/VfZPU1ycYqN5qZfPSfR
wpu8x8jpTklM+WWDMjnKhPhRHDMMq8NlRg/CKLo02ptTz/dGfx79X3s7M3rtHk3IgwUr1uDIaCz3
RSU4ejBxubHzvCEqg9czoThVh7xyN24UnKyM/amHeFSnzI667j+dArm1SNdpo+8akk/GGbRSsrmi
1IPLNeX7JCJrTO8iJMSuqiJ+nbriqZTWnyprSTNvtwo5Pkk9OSqv8RuHAngVwXIcs/mipSX603ee
f5KF8e4Shvnvtqacq1UkhzXSWQ4MQZnulhvDmkGTuofecC925T8sEwZepTdt7Nqtf5h3Wq9e0mO4
kSt3j3lafQK6gqWY9ugCmnTcpaPtX4Z0xKFrLphhhp0yc2Bm4uc2Sdhb+8zDyhq7BOz4hKTFEji/
dSDqBLv6RBGn2X8l+n1y2hrnMpRkgAunxTNJGV/mAo6VicDZBKLFZSIdGQtaC8Tr2CE0wMYAd4j7
12gMQjweQSFbc/otJj87qcRBOVH2xtYqs3EtFtFusEIa/0ZZ6eOflE/GyYfI5K9yhBX7YpxI7rSc
CvgBlpdJqvEtSGX6nMgElxKsgMeTnEr5WncApFPYIs+O63CGuz/U0QGrympne0wZcidOTjRlCKOn
UVyNmaE09or03603v1qFax26hH0UIkD/YjGSqVoqVbPogeyIc4/rJzf8xSAJIVV7Im5icHhWMc23
xcrA1FJ1D5N1VCreGmlKMI3m+KHQcFeVYbxUzmevqo+y+NTfwL30qL+TxzHGRIb3WgVY1kEoYkqp
7RTystAqSOyp/9RM+BMMgjP+Wk1vjfPh1qS+jeFfX8/+S0iczkbBYylPQdr+RgSMC+4eUnK9i8T2
KWjPWkOj/1bDxrDh3HmwwYIQyqS3K8rXHreOzgh20KEMtHZl/YBmZqISXuJjhktLGYodqql5elXY
KHn9fwTF0pt8DNjdSHjjE4CBI56FBYHYu6vB2Ofxf54gidj+cmENWKJDYXb0m2brdSFoCNym1kKz
0oBZgPdP8kW/QT6cyNu/cdmeIZ30ZICkkHzjHPsxP1xVzgecdsGbLwDDfMLFYackPW4tHRVwRboE
v4VEszV5kvcpJ3G3Q8Ju5p8m3DruTsZZUsTxSzGARPvwBcLbzEfEC40lzzOOxtDGpqj4CnCORTyE
XVkGD1ZTsBCVf9qCJMHyZHERuXDSd555TavFMHbGUtbHY8xu9vzAOIl9NgeaA6ffFF8GB3fm4cSm
hFrzaGWefgGz1royl3FIe5JddbWoLNsMoiF2w9uu4R/Gv4oYHX35ShIOmuIX5rg1g18yAiN3irMR
h4wa1FuTEaZ3XzOtYo0hc0O5RfwdARqlIYXz8hdN5IHmYq31MFprRV3+GJfPqVc+060d8QjlpKlP
Y9Mf5348IDj4q5L4oEpnx13tjIsVvFQKM4HyVHUluiDGrt5LH2Pl9bhMCNPljnfIh9UnDqFeO2Ez
7cHEygKvwE4H6nUv13j5rmsuMgK42S7W+kFxrR9/cu5ckZJDF6BoHZvD02T/+KUBT6bZTiZOy+XJ
nK4Fgw9+jtOaOIWaDnFAhAjg7mQW7NCg2o8yMJmOH20gtIpfUyU9HfstMDCHonon0S29Owb+7lXC
wOWp46SygCVZRjx0SQsNP8RAiv7X/CwROxnit/CvblasQ5CbUQjMVcrmMPZ9gdoI7WvpNdPajwA+
gzpBq/dl8Rn1w20OzkYQfUy66goTpnVb/OpPJ4iSayCS51h6nvqu2PXB11DUGwtFvkMoQ1Vk+5rM
rYF8ABYL98dvjcfIfNWvqb/gmOB03p6MZWyHYd8yJogHbqLQT1dX4qcgfhtKKv0+9OaCpd8n+0Ov
33FTW69LjN9pI2+mYuK+3BGyCgfcF4aAX8/Hjv+ZtdVe/xrus95c+CFQ7WRu9wCnZLq2/8fReSxH
bmxB9IsQAaBgt+0d2U3TNLNBkJwhvCkUCu7rdaDVUzxJI7IbKJM38+TyWPNtUAYJe8w8ZAKGTMce
uPzGqgaA27z3TbT3RXLhj5iriMwgVSrtm24iRJ/d8sAG1owx8ETMCO393/I+pFYyAr6Knpd6vMMM
s1/lBAHgZtbGNs0d7mhN/LEYz5Lc3Jsw9cyxJqnDsyX6Zj/OzT8rm9/SVH9PCVZgQb8MFGX3j0FL
JzjTg9Lz1qiKazr54Z7ksENPpR2SJyFLk3jgvGmPNGV4rhrpnRiKbRcEjUt9hlnPbxw9eKs1fyye
FMp68edHiJta3tPSxAdEe0YgmCFU9oeKyHTliH6RiZtUDHjEu3PKTo+3Av6A+DuN+Ayb4JhkvPaT
/Z0JfcuBXpd5RgKC6aOlrxRmrIStkbnhfE0WXMzmt3fxuxhDC1yNYPHoe9wwy+jcWt2GovfdgIfE
8/UXNpfkrL2MjSf3iCrw8VN8yhViP4qMWZlb3zkhM22XM7oHfV6dLLnw6ouruI+kc7a1Eh8imuzc
/dwHDJiLjSDcWkrTOhk1lApj/HbAxLM1vSVUN0Zdha0JtlJIxxN1BsnaGok0Q6080eh9MimdnNFK
TQElaYJWZgBHbniZmvmiO+OV/RjWC8fMoT82U3wY2nirGzKRcrxYBoN6Qx2ann7l0B/3ztz454Fz
jEod86lidDJlBvsTTrxIPikj+as7jj7LRlojOGNCOxUJy1GumZEwusi8+TzX6X4ei5PfzS9iBirl
RreldL0C7yuNFJIIQl6Ax9yYwe+yujt8MAPa0sFSFjQtAH9kVqtPlx96hmsSuuE6nfR5nvPtZMJB
DLr2RTgu8omevsiU/NhJwPinW0MEPo5ue23d/NGPrXvTt1uTSTGjBJsIEztFUL0GYf/qlP05w8Ju
GowqCDWtVGQ+xdZw7PkqQRKuq5TyXxPMk6myf8Kqzn4sKbDE9VhH1bCTxmcHURSfk/suJauAWZia
fI/mL+eGMxmitkP3LiBydGHwtPlu4PrrUSAdTrRRauYMfcQWCLrvNQP+O4buExes38HPlpRe2HL9
ys4yefeiCFtrWzxHuj12uX5UVnpoW3tjanHkayeOQ1ppjM5G3146H2Md0c9DlKMYDAQj+NZ2cbPY
ybM330rOsxEHxIbT6hLqpgARR0NWuzzLRlnKQ2i7350TPMQxNRqpwiaZMSEUEyfDriPmY7jcXUq+
RtsdnuoOR55bH/i67nDrQd6O7Ub5zZ7IwKrn1CpjnFdyaM9VzhoeV6jDJMlN3CvWloPH1hEZ143O
BS3SvVrDSK3P8NsI89WAkuXM1h4fS7dOaN1pIaOuC2siDj2V53kcrmShodMZRfIRTjUQh24fTYt5
Q0K5IwAyYG8TVPS6b75QT4Ja2FMDY9bvPXnIqSsi/g8RxYZFz1gvgK0nyg8E612XNj/OEIE15aWP
GAyArGzpHSldDD8lLl+6g93UxoibPAQMvfLMbogfk7CTWPYo+0EVILqRRXSUiCl4dlPV7rGa8ex6
tM9jD8vJVs7J1Qo4OU4u9KZ+K8Px2WuaW8GTYul3reqPfJwOsQssknMabJrgmA3Dq49VlszEtc9c
rigoW7O30c0ItxzwMWyhkf+/E+4ptIdTm6eXXi92/YBue6yp3hAcXLffaAtpVqTGKbIc2jmN+lSG
9n7yxM/kahCVWfbN3Rg3p+6vU+z+DT0qmPoBwF1gCx4TO7p5pfOuOwb3wAW3jDAOqnafc3vcp0nw
4iTDeYwYj5nma9JGO5q1H8AOohygJTa4/nqbof7yDMWl/DdYVEbLYmN2sI7tCBcqLLoWd2o8kXCp
j10rL8KbnkLPf5gd/dQl4VuIRFzU4aln1R7S7G5gLjE57VD2y7nJwhWbEL+bARt6Ur/hPDtJ1G1P
x2sKOZi9ifPMErl2chHs+H6MlUVHB7kVCqRcjcd9zH/LskGxMJJvxgx//MbWh4Zrai+ASvBHBRRk
snBinzY2WWxdqPhlUJKj/ejmh7RN9+gnzHUo5rqHi+sf/GL9mgKwX5kmyBqROwCEGi6IUTMcW0Od
6xbH4ZRKJhWur0ifLw1QXfTjThHHQGbrJHTIIMuluWT2i/5hGrNmE7XlryWHv2PaXIiO0rAy9rB1
vWDiEPZ/h8LWscXw13Edd8OXHRNKnd2XyjdwuTot82fRKdo2W2Q+Oc07xE4PsGMvt73EeywHnyFO
RkerafjdVlOwvoVLMF/jwmCiqJuEE77u34uiMc5xwx6iVHjsmuislNwHjaLxzN1VEYsrVsiPqgMz
06GSCV50uiUOFMOcyIKdm8LDcDBk+8xhTbAdKfchzD7QOAblHaWLnzP1XgsmDJ1ffcYtccrKsZ7m
JietaEMsdhy4NAi0lgA3Z1ewhqeAa36Sh89tXuMqqmu4o6q+pnblYL6bSVYVf+ZJ82YFkb23VC23
ce49U5QGuMNsV0adfdnQEEA4aShHU6uQRlpm2QDRhd1BFl7k97E7l6VztZX5t4QZEAflQ5xBO2ZI
MKybjo6glnGF2XL4KKezjNozgUfsb/jW2v1Aj/u27TTh18i78GbjpaP0qO4+Qj98rrFUdHl5xT/w
MFc503ElE4xVgfF3VuOHz0tIXHfrFTU1pJqQi6Ty1C8XHrn6cJrAZTiubtzDF/7DA0rBk9FS6M2S
SMbj1hkE4+f5E/H7UZkQi2rajNbzYBOFTNTO5ifuJhCvNDScDE24VEAS82Ofzl6yD3hAfkqfvSLA
TsXD/tUkzlfSM9EtGv3U0oGX9sM/ZRmPdSc1j68TI8SDVgwYVjIiqApSkFQjeQD+8q59DCUKj4CQ
os0N+e/tgmv35nIdkzuNOv8PTeEnaTPwSqKARxESO2jWPdXx5wnK23L9cYLmLSsUfBIKhfoebbnI
dwhFaj8OjYHzAUqjZ4ijoSSlEBw+OExw+CCt1jjBtmQAlOYlYy/ETCu/C46ZtI89cuCd32l+/hxU
9Ol7ZXnQc81wdWSiXSCHeX7AxhK+RWP1k2GsDKsehSN7HQ3FHdo/FB208Nqgbgh1oxEujcN01DDx
8Z/bhV6lC+cSDbrYC9Zq+BzGH5DSeidSdIfJRuIFaPwqc7HzPWRht8wp5233eqByVYTH3Jw2waRf
W39kfFA9JxY1DqWiu31us3thsFwOUDXA/vNS+3SEqhpbvAcwxcG02Ae0XQrbc/aMjp4Ns9u5WR/v
I858+LamTWeYz0q2ix7QH2IxP6RJfaPJ4JV+iVtaqKsf5c82Rba6JmgyI4Iak+a/b0IWCvju6JGE
KzichEtacakcANy+BdjNObicSVlqvLp4BFHK+my8gO/8E/IZKKf4rGd1tc3ix4QCDdIYvp6VsDND
IzUYlw0MGJlyGOS9XL89mtQNf/tEenkRBxzzVvto80OaCb2yi4fET55jXnfFqyJYcRpXHXLOqJFp
Ed1IyQA6eX1YKkjT0Hr2nfGUxuHOYMJ6NLmnkx+9dyxOHuU6fU7P2ehSomiFWJ+dg3bnXwfzMY8u
urTjYftbEBOiOFdp8td1yTPUbj5hDxMIeuSuOptVs+9Rs92ADA11FhhCMQ/x85hT/FB6+dFMkPxB
JVk85tYBZRq9fmQ6RJ/HSqmIiNBALsWPwIcWVHASfngbDUI/9bCfal4JXrApbYmg2S+FwRFo1gCf
rNlfl2WGyCd6+qHqgfknBgBpr9kbNqUFfDeIu4NvaGfreFi58YRRuKO8JRzpv3NZYKgzeKeBNGM1
FIx8CvKUHHkPRj9+BmbH6NU3MZgPD13SbRn/7yyHBvFeMYbF7JSbb7rEZpMu/XOz+9nlXYVXDsuU
QT/wlN1i2N/xco4MM2PcOEH6mpTBlXjGU+nU/EaBA+Vz5GY8VSjrYAu7dcjJy5llup5ik73RkObG
lwDga3Dbh6RcQL4C2wi7oedSG2tILzqY1lh8c10iP0YLJ6uuYwDuiElMmtZRKbEreV9BGlI7DZJN
E9VO0uliiPZaVuaLnBBK5ug4Jv4h8YsDToEXPJ7cOATNwDSz7hS3Kiz0ausCOg7qYNdJXJlqoJE3
6R/yeH5N+EWFTs5Nu/hQCKMlDhLHhLd0tu48jeu0LTdaKDoSx+G9nHlJaIHIlDiEQm8tThR6jq+A
w+VLj5uBqBAM5IXLFcekURQwgkzW52ZJZ4mo2E4tEzI3F7fCsI6pG2Ez8o9jFq1EOO0a0zSYFDqE
QcmocOxnlJWl6X6aCPdntRhJ9GSPy8NZ5x6tP0hRE47NrMCkuPzFhFnc5EvEHHYWA6OXMg52olXB
RvXzQerpERduR+uX02Mbac/MJP4GfvpZlFhvqtE4ZJziSNgKlHgkvTjNFSW3AeSP1ki3cYyfNM4U
A3vopltrKDIu+c2LyYro0JaQ5XJE31/wy00nnG0Y+8wrKpQTs5wnPs/xJUunlzCNGUEP97YKXsXc
n0e4k2xS4mxzDpaG88+jjR44E2e9zJIr1XEfUwnrUuh+FRbGFW2bj4VjbX1kfMjrqxDvlirJv3Zs
Z03/zMQc9mt4CcIAH5C1S3trP0b0onm1hMHpGQOW87g4+4PBEKtlclLOHpfGUr2pygQgG2AJH6P6
T0Yd3jBmTz0XmqWb5yoceoPpDwH2LxP/H0Leb7IIPQH/1byK/xqa0KIS15B3MQvmuxnU9mOVofAz
2KgW6wWNzgUOwJxRY5P4v+mEplov0VW3fmPoAPzR71CAALDBq97NZrnzi/ZWey4TKEgSXI/w3Xj9
M3zsd8j+VNeYb47i/ZUgjsuRk94cP4tmPDl1Zm/yKHc/G49zWdzOD7aDj7G2k/PYFW8djW3ruGcJ
kAGpeEtW4THym+Y85yHyGlOQlfKpG7PGpczCWCErACq3fWKrdfnLUfhZcLojK8AvF1YMasmmLW1k
ZPKr2C3PDdU8vJ4joAqLWBW1rD194plywbuZLAwzYzGtmTRomxrUBPK4wYkFBDIrA5eDa2H03okr
2B9PDBbgCwuVeZQsml2DyxYmkjeLu+Se4sXj3uucfYxjmLQU6+Yc1tz2xTFrUCY6Nz/nfI+FjD8Y
S6IeNjPK7aBgB7EbCJbMrcraD2ekWpd1qIBGWqZ7r51aunA7ItaWD+R2JkxThIfByw5N5r91cMKj
AnXeBsu/6RfUtB2Pd9ue6WCx4nZ4Llgtuen32wiLsNv3lDNa0L3r9B9fxTMxIHE2HfOIsQbLA4Do
56YuOJm08TG2ogjsG42rjczNw5AH/3Ro+YzOZrRwKoNx23rHuLKubaBOXYPDNGooWQ379hz2OHiz
vJjpn8Goag9HCwEskinqbjT8lsEQ7nPe8znMofx5z5HNqAR7AtMVhX/GN5a4LxdkgP5nOoqOrulT
KoIfBwcS1ClKLSPdvQRcKmkk1ThdzRPb+07HuN2MZFrnCYzo3kl/fBx5K0WyeFyIFW0eonkaoHjA
5BR0VK0KT928wtyjuJDMc83fln5OO3NJ/Hl3PF5HZuQBTxcX/DwVDIDm4mSENANFc3q1QG3wz+JF
oybWZWlFoqiOuiexZZe8OV3wHiXlbYqKHf6fsx0nuzSvL7OPR7OcHTjDLRZMLfpXN8HGHrWWt2Fy
XQCxYrnw+Ux+S2Nq2Ka4MadLXLotu6N2KWjvBf3PtfUYFylV9Ca7D/bZglPE3mMmemzNhgB1Oz6Y
TgwDa7k2Zon7SqnuvrbDq4yLR00fAMwRBIDeAy1WMRjbG7woG1n2AZ1Uis5Aj25olbrHIpW3UTu/
JebzRD4KKhmxxSBqONz92Q5D7My9jjYUeayXpq60aV6aOmTXXJKbQUprsRV+uvqjK5nLugNzUKLh
8d3gTNK2wAVGf09Z0DmdxbrMRiTl+I5rcjME7fuYledyDLL90FLeqP+VPRvHsozb/yZOcl7MYKOx
eV2q+qLRS30GFnOZrdIUDoUM2y83Mg+tmW/DsDzQzw4MxNL0OJUCagEV4ZWPwmtgzTKwvYGu4oxM
iQ/YEeuBcJBcFTX/d10tjQve9Ctr3PaqzB5nVKowN/4ELoTTBffN07G1y2XQFl3jOL5xUn+pDPQG
ZGPyuFZxtxho0rr01C7PkSAMTSdhntdrGk2/JVHzN6TSu5XwwvseTBbb+iFqddbEwWZ3ke45sMQB
IBEsfkaH+Rh3i4clgUoSD1ZXOyH/C9zYsPQBB2owww6jhmBWGxAqT9JR+8YvL148/xZEy5hqGgwi
As7T1JwFufvGCu7LfDswEQ6n5HH5LJMmvIxJvJ26u4zp3MJbCWTsqZjpadHJrZoncCsW9L3lfFKU
FpCAgakBXlLCk/0tnJpxp5L6N49K3kJqdzVTUYqhdPbjLAZNVsmoBQKTfWJNPdexs/U56C+Xeisx
NsJiTEXlCs3ie3Px/pPQjAsEbTx7sjvryXjHJbL1W0LHEluRoOHSmFFtenWi4nRH0PANrsjBMiOc
CWQbSWnWHaBPPK/Q1J3H5YGcKoLinMlKw9wPQ/gvbxRzYBSFRDyXIa6HFBQ/H02ShHvV2fiJSRTl
xAWHyT+P2bjjDftb9THbPzebkvJgzzcpz8NwtwL1gG+JB6UvLSJhS0IbtVIZijnC5LwkRvJsBBI8
jwx7buwWQ9baB3oUmUgmIdOGZJJ4VIFH4TLbaCJovNz7SVR/KpO1y2uMK+6WNw13YVNObXqB2J0S
0Jf72Q9x6ATzvIlL63lqqscBvOtAt4kL/NImc7hGGIVWYMPzwYBlFSlAXd9gQcSBt3boTd9Q2eoe
eoe299bCQYhz8o81RQ+dmSB915X5lABWwVpFZ0gF/J+T+xV0LV0SZhVtHL+9V2CxTJjC3b1HhPb5
aYlkkV4aHlQerqN6SD+xMGBZxamQ4I5YubbH3Z8F212Whg5UXeO8jBW259GHCly9e5Q1ULfM/Qa4
BnYghuYbFHjGYYJhSh1fc/N1jOilGIctnW+3DN2J14S4Rn5NYqxcNeKhXXw3ir73gmy9WWSHLKu/
isl6jnFAYJlnDr6I4K2/yBbDS1wyuGNxvDuthu7pXxpvQmvDyMBalE3hjg9sn9v/Wo7ynag+SCeg
M9M0zB9/kKF9mccfyICrynwNjQ4w0u+cqs3kRHdJkQsX7UcrjTictAiU8RuLyJ4sA/F990EEEGRR
oRh/JKt6ammh97clI9mcJ7IVXOWjiyDIv1y9ggbIIH4RJxiWMMPbMLrnuoLaGPfDLlIv0KKg9MbJ
Y5XIG45I5v41rmSCIGMvXsM2ZHrvHJZPBOfcqeAtc6F+uvO8U2x9jB+4VPJ1Dim+mxGsToKNa23j
x15njbdQwlENUDN2hW+8kdK8anxQ3M/JNbuXKDMWdgIrk+HzoyIpIEj5fNxC4ZCo/qhU/bUCIp6N
ARIRzPMphPJxDoKa+WXs7WVEX7tNIy5m9DIwdmjjDzIxT5GiLqGnVLlu70RqERCCA2AkqMTukz96
F7cC7VjOabkXc/snNz15nyVt355J5owTdAGcBa3ZTsG5SGVvWPQOlc38vm39fs1u/gPE+E/LxJpE
rLjmrk1tCg16KovPmNCvTlW8yc5TKzubUNs7LbeNazxkxBYlcCjUXMTr0Y/WRifQ/yKWyVhle/bT
TV00u87zzL0dsciSkhO6bXZu1HBo5QvzatGALW8/g9j6ApO6HeOQoqPwKYuGgEj6tFJFv3erYY9D
fA3nhoEdiTq7vwsyLSkQPZU1N6Exhhhck6NLQDetn1inqhqPCt4hjwKTqoHLbD4/MFVfS1puFX9G
gdNU2f0HKvG+aWjGsf34NSnGB5dbQKDoxVnS7tGliqKDXjYqA+efNM6JPxwlAUYeyQzumxPmX/b8
bkosbr3Nzare4SRaxZRbJBKxMf4TO/nfasx+CTysKHumYLbOl4WweQ+K5e2jo5NkVHZtMcN6qYIl
Y57ykgFD73x56QKLTCSZtIKYIWTUcls3ESFsRUiBLXc7F8VVmRPjekrIFWq+zqFQQMexjhQ3jnT9
9D4GOyA2ZvalbFCSBmf+qUrOZA/Oyo1/YtfYaYmLPCeA1Q1UUlcdx+rp0jXjtYnMo0sOVkIgWBfM
4Vl8L9yx6Bro3G3O+Xcsi5vFApTo/G3g7VgFfvYY9/YX5VjRqmM5LFt4ZdmEh552oZyPpv3WgLaW
fAUXHS69hWOWSzXKK+s9X3IoE1gh4Ao12zbWtkMPiMblP9f27m159JFknwjV0AOOJ4NCs3XVWHdB
uc48xei04AeYhVupOWyFn1Jb0qqtFvbdKsVhnjVrFhUiZkX7RiWnr8aeafPrn1y8eosOjPQ3rXse
hJW3DCsRQ5+zLvtt+NI2xIetVRAUr7EijwfYAw2An8V3FbVpzH9WmsmybMXvUPIA1RVmUUTd18zF
0t4v9L5ecnXFqehRCZL4Z/zl5NoRwjnvBFLjSiDbwcCmWBtMQ6fe+soJwS580riQv11ASSsDLLcT
AKwpTvE1Cd5gN87hKWXqPDJZjryUaUrY3C3ykVAgHd/86Axvq2P7VzjJr0u94REq5cUfSa7XEkV2
WeABzBMvHzYy0A8ZNShGOx4I89L8M6h9VbQnSuztLYg6bS59Xu536ZPSqPA9+4mDJs/7ZGmOyIME
9YJxefkyJuuJeR9zD9D3GbincObgwug3oyEgmN2/aQGpcLlOcFPbA7g60nfH22r/+MbwGTbBvl1q
78sWKB0HO5l99lm3zRnPdHG0tSPncSymN8sNN1i3T4tqGpIqMnXHlSLiA+5Meqa4+1dOyH6ZcwJQ
vCLGPsxCWC8Vi3Ds4GOXbvggy/hptr07qLZ90qHsjU71TiyFL82dC26h1ftE/g/598JU/BxxdAzg
HZNhBqFCS7hZYkcdNAebtPvwB6fY2brCucYuNQwFLpvMNDZ24n5NcgIGFQ0wmfNrMFXXiHnv0NHy
afKuBKWpXuug4OBie4dMD3vmli5DUXxagv4bOZmvktrdgi905zvE7/C2bmkQDIHw8c9p+CYwY9HS
ovae8h/vIC6XfjfsE1XPewdJg4SI4sscBo5CMPwmeckcG3OJO/8sx0bkrseAjSscG8DO6gkrx42a
xB/XCNdBWv7YhrxyWRSq+KGo491xg22dlHcpdbST46CORqJvmUxu08SERQ70L1YQ0I3wFChaktUI
VJxb+kfvkmrKQEYN7eLmHK8kKg4+MbeVq41vyoG4bLloIrPEDdgz6YfM0VXOxu7UC6Qf2lbs8SCL
+HPwwGWmDTUtxj87lAehm6PVli74xzmCQ5juooU+oZp+qT+n0xX2Fcwcijq7qvlKZV6sumli19Tf
VhQ8KeYhq6iihzaHX4rjifYoifnZL+JXOgK69Uhk0ugQoK2+w4waGc8eQ5vl+IiY6nwSLd5GlmQx
C2ATVzjUqyH+dBcCVB6MpNET8J/G2TLVYyzGl+W1T5zsU0buLQqc7eCl7CKk6dwQUEouQ2SlbyMH
epiS6G2j6tP0pq8h5Y4g0ieLbBUOJYbJFvXSB98CsDihV9ih+AOb/Wdpg11erzahN2zg8mDl++Ui
tVxgaq7EOxW5nwYdM7UgmZkEvKLcp/ZDyGvZRnRoYBh4jAYfhB57B2Ts6R4rlh3KZAMsM9Bi2+Ys
MGaT6EpvhGzOIfuuKDvkQh4wDGwBqHqqOC3s/vjqVk6PCZP/zU0EN7fPuZQ0x6ALfqMJNUfzcLi0
1GnXeojS6nU020+j9PaOLnmsXXbMYNyb0Uh1XPdWiOLIsLpde6ISlxH7HxRhcuQThAOu9uj7bQla
sNG4I4Pc2OSeerYqfed+9NxC4jNLQCbpYsDnNfGYZOT/i8bptq9KkDeOMcL9Y8DW8ghTPx1glJLU
srfGyXCDM5V1+mDK9lZ4cXH1EP4TgVWSksq1HROcgARIINZuVzlsraVuOOnBeahEXMgf+8CINGFj
+lrXyzJZEkzz6aZO8/4RGfq1Lii+DCveBSsI91hf90Bcz41lfZmj/2iaNWpdh47SCjLAo3zx+FRj
0taLcceh8Kp759LPIq0t+GsZnlL0vZtNaQ8uFhC1Sf0V+dXZ6xLu73X93CERBnMMg75j68Q7ldj/
tG//W46erRM92gZuwKiF7GbFJ7Pu/1oKlH+NWD84MUVm8mCXtX808panp/jrd9RTJwWRy9LmlWk3
MKF+hBSfYWr6MDqGG2iZv7ZTflkRuH7eRgw2qPOGYCDIrXIYPCwY4arz2WiWRR2P1S9kQhLBEEeh
Zdj35Wg1lt6Du1iIQHuRlHG3tfQ2fsRVviZhoUX2UIbhLp6aI2L+sKIMh6bGHGRvNllM1W37hE4I
HHmpF6PIG3veyhNYL0fJSb7rmBDaeffau5gXnf5uRupKL+9heYB1aCONcpR0BxYpSkiF7cpNFvKa
qH4CH2EGm0Cpj0G3P7Eo/g6aIILpQaky9SVcfEDGmKaXQnQXAIwky+iNQSDFAMe9N+k5r9e2+9cy
OR9nMv0GRMWP1gbvpcdQ25wkbpUAHDgfXI+OwoA/BmiIMlKzlK4FHbMrZ5qZqoQvlle++DrA1hx7
T9rEjturEXYSJs8QC/zaYSGuBtqQ6+nmAz9M3AIzX3ISU3FmPYb9LaJnB/7d2nW6mhUsfNEoYiUF
JJvIyPaemnGcZI9hPdzmhKt0ZMfv2hmoVGGmBMKkfcNR+0qE6Vo24znr8dJ4zoR0jRe5dVjgoulo
tDLGg4tFrEg4rziJ8aagBq1Sr/uDLx8M/uBgIB329tKw0gWXhlNGBBVhOTcaDHfrjBxs0X3yrODC
oSCQWcCcw4OpTE0kTdzQz9/zkBjg5LbURUf5dex96t2xGxbGS44R1qlMgBAWZaZ6PZXiqccCFSfW
uK2UD9XD5F+re9JNtKIz4mtw5w1MCJZ4pNjm3Og3qW/fsYFE0Nc40UZ9qM8UT+pDYE9nK3S/J3iZ
g4fEqwldtbyco8a5mHV3N2egOXQ5INR4fEIcf697qjSsApfYWCgG/Lazr6L6QwJ2SjykjQDOPzSf
NTjz9TQkjCmY06FoPIjB/wrn+oqlC3CRL16X30rhMF3lrsT/HNFmIRiqZQ9dEKIeFouv4+TzOawG
7J8rZ5gOU2Idsbg0q1SC05ibK7b3gAa1cJPO+U1ZyeNijbP95FEplGgOCsRszrFpUVzlTsWhBTKB
g4BTe7X4gvmRzrJtX00AQyyd1CdQ51Dx/Vmm/cN7dSxG47aMKBScDImRIJwYXRoQQ9uMg3GXBTd7
2Qf6P2E1Ppt6vnrTFELyg4KQVW8mIWNoFlerCR/GKaGCgsWhsvOFGkt6m/MDY6jwhT3+QDSchvbi
j4/1y0yHHcLrjQgq5p/0Yo4BPBgKuhicjPQaLLLccrFFDDlrVd4qxMaKNXpZq6OW8J49fA99fHLw
nBGv2k6Ls3EqfkSQbftw3iR5dTN88nslFH6kxD9hUmA4iP17niGBy+UrIcH3ImciP36OQBFBoAml
cYjn5ihctfM5UpS+eRy6EmheSXiSpdJm52psl9WvuVWN++p2wYdu5O+yRmokwUVlZcR76TAxibaj
mYKRmy9AtCTciMPYfgzC5GmU7mFoMOXHI94o23823eg7GuqXVsXfpi2YvvM8iTo8lM7grP2wzIFH
gHbo255+rD5gfAA/KJMl2CT7kccXwYl0vOjp2OoIWpDGuHnI/MxkwSoup4ShkYrJdKd3dVkeG5PD
U6aBAUgVPSzXTieN6m0szYupGYEvHVS2FeBSIi9LrpldJqfEKYUzAEHgyfTlU1FwUYytM+8aC0oa
b1IBo1MJe0eMkRgLOkFSef+cEUro8neCLN9FRvBvTrlGu/FwDGVwTfiG65G9ArvMi9cFpzJK3hrC
9ZUWuL6ghYzmA5LGaXLyo10wlSNBYDLhQss4LH/PYWLVT9hGvHgfDkSP1Xys8A/7Qt8DJ3wbWTA4
Y7/2NQfhgiNhJLmvhsZbv2gSff0dz19GReTHjxnCyGujs2vGdGPOvR96sfn3Huw6jGi9IRYem8+T
N+1SJDJgHfw2mO9Dc6TsjLwlThBC0wlbO1C7irlbPPSXmYNSnjBywAyjeDxm5EirIvGGhGWGHqfq
9qzS+km2/qPrzYB7xXHph11eR4SQfa7FY6FNYJnLpujya+WPeIPAmJbWBWruJafGCyx5tm14ofCO
E7zTmXjsh+KlJnm4AjxK3WcnXyo7elhuQsHY76RHQYHpbhjp/KnAhY2sDGxRb1Xkr8yGieaQy1tA
026SRu+wQ2jziJ47v38K+ANAkr+M7ZJ0g+W5ksuDlCQxSVJaAqIwfUxAsiy3kaodf+Zq/O449/rL
Y97qO4I0LQoAYpqu5mCdXRpOTogQP05mkbjyy73nFR9pw1wmEWc1DHSDube+wyon9a2FEoNzd2tQ
ntCTbawLvQ0yeTZ8fsckrHeSohq8Vt6WaRCBSDM4RVMbYsRtn3PBXmhybfAsSAEu9dOw5XtM9HNL
KTjC1JfqxBsiGjI7i/00dC8WsVVQHOlzjVTFmspDUQG8aJpnfHugYg3Q2cg1pn9eDtBVa56mbry0
ipYEWwIrIR67mqDrF2p8TYvhS2XYxj3Xqk5uGvx/rPg3kVT0Bd0iOW+Law8XTQKScwKfRW09mA03
8UHL6dQUFjdbfq6QrTd2gMZZ9mUyhrPZ6bdQDvsghWbKDkBXCt+1m7vHih96eZBFFz8Xc8ZeOf/t
RbEL7Rg7j9Tv/3F0HkuSIlsQ/SLMEAEB20qdWVla9gYr0R2ogECLr5/DrN5bzEx3IoIr3I+vf9mU
18/vbc0Ul1UBDl1cA94xNPFXXWOtipEXhqWm14CWeIPva/+/71J1BXZooT68VN1Nqv7pHW9XiPbd
dcixtpq2uqYqT2hOyvGko+B7bmvGAiOBxX5/GZGo1dZwpd48tw0FjL9UbwgqDu2KUyu7e844XBEj
bnVmvFCWB3ON/PTOt2okNy3wWQvT0g40xUSh1o3UO+kPsi8+X91d5MuPJbXA5DTVZpHqb59Ltmsd
kCc5HzuXdmrtftPS2pReeHaFe3QTtqJ1tXfr6blNIw7piZ5yXlUTjhXdtnW483r8Z4txaXiJ3mbv
1jyUGtNgid7GV9XzMiXntq8+qrr/KJvWupmSHsif47kso7vyrluSHMS2YL3Yq8fUqZ5ZwDFDGD8C
337IQ1SAkOmvyaTv006+9ABYaNJdlBe8S4NfP7elWpPO2n9FJA5ZiD8uRr0ZCSkPJWDcjNzMrY03
dh939qNNIK27oDhGcMMY36oeWp/6BuAccvJKQ7fvjiTrpNtFCDpi7YdbN2Aoaopswj0KQs6JU3zI
E5kGsNvGxTv0bXmkNiVwkGKmMfcDWikiXNrrnJOlN9lbjEyA/Lw/7lzcJh6IFmHQGUwdkyPJdGMJ
xxe0jv6jZzyX1Y+h/u2Wc4oiGeuburgBC9Lacu9jVKEF/M0+Yl2sUMQvTlpswAJ/S6SbfR9/YA9F
N8JGphLldbD9W59Pz8SiNoxy7uVy77esDU1F8ORALYZmDt5+8tRwILSLfCHM9CQbxPszJy37Q0IY
xXmw3QPb5z8xujHiMw72yGc0HylTCdZDfuV1W3Imb/u82w0LauaIM6QHmgWNAJwQkLUSvYoNct0G
HyAEVtrR7vTeM5xL5dLcdwudTDil/+raejFhflt7dsl0CyEAu4fYnkiULAAOujCncIaNpYBpRIk+
8c4gu2ucm0wm8Fss92Azsxg1OwhFaAJ5hwkqxbwjSTrBIsChyVmsF9x781cp0M5Z2Srm4K904zgQ
meB8Wa37MPI2E7PwGjqJuqZWI2+k298p+E5YmPx+L6EF+ZkL9ZgccBYBhRBPPl8l5cf4HIo3Gcjf
MqI9pqQd8szA9uDumEkCth8fqqy/9/0SkUAzXzy33vf9TLgyWj8/2WWdIqutgtnhDS2uTY99p7Uk
yS0O77tiXsFYPavLtEbzFv1fhYweB5YR7nPV5M9yHJn1+0zYRI0jpNcLqZXQUf8/QD1t346e/V6P
KPTExLk1tH55YVZ3tXL143Y0xalieOfaANtTZmxF5Oxbl6ieZsROmgPc2gQJRi0119OqEUgeOAzG
beC1tFjJu52W94FIzo32vtEyIKToMQgLW6nzWDfdASvp1o4kM3PoqXcZAeXkR3dAlSAl4j7WXXBQ
JbGZTNyrXQkq7GGyvfBOYB5gAIYK61AV7QrESPR+KGkvMOE8exx7re++is7+YnGCkSR3zM7zODTY
oz6nhRvi4nRY0k/wUhEyHbsK3vwChiFi9lbhcG+iXeISXQvtf1cn5jVtgvuiah7wQvq8f+hE56w7
Cx08tfyCwTacofMx4FXJCYfoJdojkojCGcaGcnfe5G7HqGBoaJ/WzWEn3AOKg2uE81qN0z30ukdg
wquitcKegE1EE1qusB5nDhBSQogqlLloKjyFCQk5If4IeEgI44g8L996PrnbisFCYMm9HflbK62f
qVZ+GAp+M1jkzS9Xm1zBwHueoncbE+0mACANtB8cZNOHe22l38ou1+CIiuW0+kL0f0kAsWC2DK5j
JnYGT67umG0knXfxkLPrOLsVeYHJb3oL6+rk0xFjYSUexGaX0JCu4/FCDLb8WRyjWVtE31Fdvcee
ew3G5UPzB2jh5DtyVomeC8H5Uq0lU3QVzA0n1k5tLh6giB1MLMBcW6iT5luUauzmEX9WHYxt6dYN
9nPqUWgjFa+eKULKfuH6bHymC0uyTVr0L/yei16Kp6Fo38hxPctmJviGszhy9A8Ub77Ewdlr1MUM
zQM0EUC2oT5lbFwepUAt08yRT4kO987ld9utiZj8sy7EmKV5D/IDEvNjE5SXuV9oYVvDkJqRJwNC
seeb/eEhrMy19bYswEenaU2MKtPpEi35h9vF3c4bkuckTE9tMD3GgXjsvfkS9ziwrIhJaFUTgThZ
RF1ENoKTcLwr/fxk+oEw0ZHY66nC62a7roKvHaEWWlWCM5gljNYWAY6okdabXm4LUSenLAtuPdHv
TVo+tiF+dHewf+NlOkbG/+NFbKNNRx+P4OE5nbJ3l8jcxmWBZsbuxR8jxqBafI22fbKIRvcm+dep
+jurkz+jrQ+539zOVUf0C9t8FgQPNbiojQDzdg1NaFOONfc+634eXBKBdJ5gIVb2aWrl3i0bd18N
M1tyPRW3I3rooQ6eVdbfLjVd6Fzp68rPVL45LZU+BnkKZdbLtiu61Mrc58AizMIZAsLFOb9V7DP8
RSSN+u/F1d0PfiKzSZzgp4oQMlRARQD37IPYvzcka0WS6VPiBbB74h9RjH8rl66jjcZXTckVaVse
YMxkuyKiD06z9NfIkSN+eAoMsSw5CsYeEhGK6/DYDeK2TKiWS7FiCNXXWCU4j1kuVcMjo71f48XW
Jq/NVzkht3TIEVKByl+b0dChsSEkFpMr5StmasbdjVrmsFMYqvvDOvcMq/dUBCffZ/kUCnVEUh6v
G8qnkYtYu8NReP25iWJrS9QS0hEP0KRpPvCGvQ64UkD9GYh29nJ0IS2srsltbeMp3EQALsqOz2bU
Ze9lIa5Fm3ogEgxUIau8+FxujJCXoAnwpM3hd7R0B89AdFIzjWoCaLNxmkefYhVNTo6UvOUwU9F7
lYbqOXXNbx/7Vzl2fzoj7l3NxEkDaNpX/fz/hfEVypJuTj+Wrv7p8DVZcjiN0fCHsMOT0853fAi2
HCeHnCvY6QJAAzr3uwpqkgD4/OGV8kGPBX5E3QMGc3/ilKy5cLxUKSsmXd8LDSXV+HeLL34dC8Zu
nHaXYI2J1dUv8n9cTqY69poSmkSvi+NItmdV86Y8MrEJetq7GEemUv4E7gJAqfb/RDZDa5hI+7Ei
uAMY6YO3/iMRSss5/9ti3sEPC7ywHpNxVzTj2xKtyv9mOqMn3TjT8JrJ7rQgSk90hZ5k2jQZESdI
OqiANEfpIJdx587ZM0hD76Zh0srMlFFpgrpcRnINAQ83cwOCyeblHhiXm+pxGvun9R8AtvWClosY
AhSXrCO3JYdrHNa7PguOydA/L5E6yyjZsZOJt0kHuTRLHGqolAw/ZFcsbWrr3ctnUK8QppEMiGRd
eOKrQDd3UCi3RNlCY/IRgGOwZGY2qBe+FWAShZLotVKU1sgKPWcvgrISuzq07JxAvNnEO8ufYfRn
DrFpfuGkB4UTynonMSHzP5EgaY1QN9c5OBq42ZbYcXim1YvTyS6+xypI3zrEiSwJjysyZRgF2VF2
30t7nRugQ0+TC0jHte0lwlb95khnPK5nnPkWDLkxMM9tlQp9K5GwoJJU6VLbvGDkveHMbwzZY6zU
JXZukbdRwodNSDYcQ95NW7w7jLE4+OscDc3i5lub1LgCb7iqzDUe3ajaNi2N7NayNPqTWuLT3cbD
lPXnOg3s9Kt2TSFXLIfP4iBXcxc9xQUX8bdXARRl3B2rbTmOS4vI+NyoVTwUlQxttkUxZt2dmkP0
qyKlX2P1LjJ5G4dT/QprV4gfkTi5/+XbiZkvbuzHePfNUEpSgBSMP2LWvFXKWLf5tHGQaiLnHSc3
B22Sj7hoRvaXL0R7+Xw7nAEBkxojKc8A8KVFMF5gh8fMVYPDBL/Rap6B0/b8uiy1J8QD8MOnY+lU
PNG042H7GMe1F3+GZQPti2lQj6DWsKRuyNJF+oaeh00kTwhRMQXjh8ZwMpV5iTe1tIaa7ynonfwG
RgWp7HlpwaXayYDB4N8qKaNpGwSecPaDMlTYEZZH8dxhWC4ZbrcRZr+mAHN6mJ00JM+4UiVDSiQO
+c+gLI2mIXJ7BIhAJWQd3eW5xSUKisS2mCLDFoNB1voho8+i616l3frjXWOsKbplQ5ryaA917iwb
P+RXrmjczoo/W9XyZHzNIcvTelPXJNf/pBQgNyNvYtIoWWe7Lu1a2DQh92IwuCxaiyMkL4o1a1fn
Ft7n2Qex8GAKXGQ/Bgo962Q1O6sWKvLtxcE8F6iSL8KEHqbLV5igtv+6cYyMY6Py9WE7yBBQGVwk
1pS4EaZ2UqArLJ8/MgW/3pApsJktRoys3fQYWD+uNzj+bYMIxIzP8C7lbNbNsodJVrgEu78ufem7
mCJmaQ8fQ8/5/t61IsAY1eYWIaut4gJhdZvs0XK3hSOI4dnULbUdBha3Wmx+aoYv3uKpqYz7EsxO
1z4t4RA1E5LCYGrv8MJa6tWugNwceYcnYMgKIk2MYpKN4+RvtcelBselHQp4SqhELvLGG5sFlSYe
rZIDOqyAooxkwdQm+pNiRF4wWSdjfI9DvGzeOl05aA46p5nrJ6kiN/wSXd90VJKEwSHzWWwnW+lu
iV21f7KGscP3tPQtUQsuX85x77tl786slpGf/SgsbeGbkxidfVDQO+MD0vU6js8U6nhKVSJblmNj
5xYW/8qEgLW96f1YRdDiOsF+c0rzpoz2Mo3s4Xn2PZfWmdNqFs0uDmM9odNgXp4Q+YA6I2fwm5I0
fupHyKU9LUuNdZ4JMv96DzzRbnO4ao2KK/b8UxkNr308ie4xL5mdeVRb5CCS5NdNrohw1lSCpMXU
GvCu3WTJopm3dwNjsZzURzt3yVzzXKAiW5QbyerE5KxREIZ99H/DtkCwDOaszhONHbBlw/uG1NEb
H0d39leuMmK6kIm5Y3nMhqFrldZHODl9fIhJsV/v+Fh6U37OLH4L6SemGiBVcYSsTBoQW63lP3Qy
UgY9HOpaSHVu27bviQ3ODecuWEz5o1VgjxgVlO+Rn6XsrE339HSc/KTjliNQF7ueY8YXkQbngShk
cJqRGJrMSx3r1BYONpFd2NcwyiHpMTU6Mq9I2nbdZnc1w8YslMit/RlDbJcI0f50+RiXD509SBRl
ri0mJLTaxzUdbTh0uvLFZP5cPhF3lc/1qWpNzfB5XilTs7BbxjAqKsv7kgkOYMGp7mVw6TDRYvIN
QyfE9BRHguXqjdMGS9AQthCKDq5nZUONRL+XMQixRA//dN+IPFn7Uiddc6npEQ0+B69xg1hjpQZp
SZgMi/jZ2QmHYbvkPMhAxQM5HLoDKzx274E3xDH7YItJ8TqJzib5iN/KhqoyFYkiTbDu8nk4tLSn
fB4XuxKdfwMv3KPGrfmsrJvHTOImv3Ea1/JBXpqkDfW2U45to/SqZ/guR0M0rj/v8zmWvrkbpSpo
rgft+8pspt6eTb2tUTaM88FKx6j/O2FpkMzrsZdl87M9TShxLt4QAKN+sJKqKepL7ElVNfu2YAB0
zRsbe86hJZnK/wdbzPadCxqyMQU0HVq+0Nfa8UOfYJgJYNG+c3UaOrvFCcqS8XwCcWZNxnVVoeqH
uo5nOOD7CHtZOaBbC+D5o5Ace2ZyFAdLx9+ZEtDQS/WhB1MIwmlmf1sAjeUdxvQpfJosg9IVfA4l
BJsTa+xj7+D4IqGjdpHXDunjQFoO79yy2kcHB/uoHlTsoa7LZGvl/cHlbFcMAaMspHiHcIW09oaV
d5JhIEC4PFfbwW2b5F8iRpUwAGlTwzhLK0xXjNHKWrtyg4FVWT0TmCFt2cA1lcdSqGknwHw7tp+5
emj7okTpWbm2GYttUFtV6aN3LHjEc4v0Fcj2w0j6KioKDds2oiAQB10R6pMSIVrb5g7oVJru4Ja3
NAlkzQINzyLHm76mLmn67xyO6JqWElB/wQNIlw5EvpyTrP3QslLLX9xQ8Zq71CaTFR4QBrBWBxqF
SdKwisYf+c92w7Y8yXHGqrz1AqgfFSdYaaz3qSpJkGFaUlQw6COD7SqywFY7+6LFh30e1OI3mC8s
uM5LrZT/40SE5OzAOIQAuwR5IVMQKigOPN+mTB9S29f2O26FGRMkG/vFfUrc0pvlqY0ziBkY1Zy+
IVp4wng9HSz8iubQ9F1FvDwFX8dR7A+VrO6RVSbxHw4SED4EKRZt9O2xH8Q0JOf0b9NZQ4fBk1fc
Xy4B248m/MWGELMSg8hK1gxK4yKGcVXIyCRvqel7YEplEIQjWYqBskf0GJbI2gS77txiXKv7okkf
6zhJl+8uqEW4HDAdOUJi8nJwk29hLCesKdzYeOIenXpaDDsquApJKkhzl9jZJBl7JgQtoEbiwU2M
laH3W4TRDUOu7mgrtl/WKZ50hZwjGeou/pciGJDuzcBhCPyNCZmXMBMP43Fv6r7z0pNqjC+HI/WA
Z9kbAbm8u5YpW5RtV8NAKk6YY1v54ELjHT5ru5bk2eapGt8sGyYdScLuOCR657VSopiP6iF8jUsg
pn+yVCi+SLjnFPG/RkvQQozFq4oPN9iePvyJRkflCA0jRqrUXtBQ2RnjDuIkIx21FoyXdfy/FSio
MqnvfWyW1XvWOJ0jmF+sc99NOjuS0DVJeZGAx1ry3qL0wBWiog3/w/IZSeEcckCgGLOICYtG1oT0
Nr1tT88TvFBOfxOXcfZM0NMkDUvruW8R4Tp+LatdJX09/FJuqfRDO1m5fPdYhRD0VTLiOWPSprz2
FoR3EnvEdmaWtGG3heiiTnMRE9CZhWRqsjhm0EXysEs42Pxp4St0A2CSLMsZ/y+ZrzS4Urg/yJH9
UvcPDt2cREBnJ8L9omR19b+4AXIFk5wXfUJSrewY+1qPkZHFJIvZDsHWyD3JvQMFpxj+ZgOaoIGh
Nlfqc/Hqdu8hGgV9Tsyj8+mzs2joyeooYosy4VgXb5Yj6fg2TuznCKgTkCkwf3oshiGnV5QbrKoF
XAZIsH1ldHzHva6LYkPCd8yyKphmXf7NmDYCn6CUYEY0uLaH9HdJJ9cwVJkjh95yQpbJWzFzLdFM
4ggOU3J+G3fR51kvYXcOPaBcDwLOCT4kpREB3SXWDFZm9BYbS3pGlz53dHeV8euTg7Ie/qNwKc7w
vVru4J77oDarR30SDMbBwegS0k7SlXr1EgUzNgm36HhstlyJMfji+6IIFbZnLfprsQQCu1Fc5utd
zkQ8pwMApww6GqoFupEWvFwBBi+NlfkbtFaMvbZ31tQ9octKsSHDI4cfKQ3n1YKYplFV35i0LQuH
gowyJrhMoHXq7OLmPJGI1z02ofivS9RT3yqE/UMWkkiC+pvLOw54GZih5udEqQWkjcBXCReBzXkX
9zylLp3Bnl/Da8ArTwhusOOvZud3RZ0bLzxWAw7T1xDbOQbOugsd78+cBzY1WSszB4LnlLkJc5dy
5HB3DLbZTdbG872CqZO0oNMaBN2EM6JUIvk+IRIuDCMGH0fdgD6vb0KUEGueuQsy+XWk0Vzo2yHZ
RRXMqVlZPqkOhJoxfmkRDM+3ZUU2F4yINkYUifq7LLtHQCEhOREOc36ecOakKrqIIMuSw9yKcP5r
QrnSHnjTsuiYpyYLUR+rKcurcxDbgX0N2gbI04bZ4pgBGWOzq+Mb3erB+sVybXMAVkkmCM+hW6lA
r8RERODYzjI0yjdDlYweMmuPPx6TA/TFO9DnlIBBQo/6kKkhLh8TBlXTF874tbWJx8AmKlGm1TJT
2pM4Gn4TKDF0j+w/TE3cqp51sVVNijbxhhuRZxO7qqKMfgdX91ilWKq4Gm7xwJjnwfAp8eQ6XenV
XzPWqfiYBtATM9b0YZw/0Z3G4WvuL51EkWDsQAdcdlUH9yT+TvJzLtN2BuJCld+IT07MGM4APZkX
9AyftGojAI4RSxHfG0DT3kgCG6efPMhpT68E8iwGOe8so/EvZw8haVAEM/VTjHFKQRX6cS7NM2EP
ifgdYlEXJGhYAw15qELbvo9aGQ4WZMhQkdde2sI0NlN9JPjwj3J/WDUpoF9W+zbYf8Y8C6ogSRHV
gyjobG9pKTaslo8nSjGSsG+kX9gZAz0/mHSy6ZxZ881OpF0jVCtsNdbPGT1rzuXcsx8jBySMiEKP
ERcrj4H3a+P26Qg83QeS/2EJFvwjZvCiq9WhspyiuhdxlpnHpinm+pDYSQuNpRrgUVGhiQoU9szu
/6pN02IlmZA/4+bL8SbWPzUf2+wOO7axqQKr2pkfhBtkLA+Y6rUNaZukbaCQKVCtEPbqGqEe2ZwE
/j9LdX0qyXEK6avQd5XjWO8qRwST2aoOBwiDrdbSZIWzrmbdvbUNXwockGOBmFv3hZ1cOpW4CQbe
BLcmmX/jS5DT0W7QUOblAbIi+SvLIvtoM6UVdSYTJ5PeepH0vJNfJvhTCRSy+k1GOgbFAWMUCP8T
oxp8AEX6WzRQKQ3hDB5xymVxdVztnWfWwleM8PCwg5x63MuD4pZqMHioU7z7Ttwk6231K6adXRNc
pejAUi+SeNkbb2rKh17DYDWKFgGvDK68OixwkOByA3jRiWLap85ElmDtz/dClN46EGQ42AqoLXYQ
t6d2/a5vEwYd97VJSKiQ7sRt6M5djI+AjmnZ5lVFBK4RnUeKMofKSRVu8S/x02TvRbBim7jr7oIx
5m2jDah/Wmb2h4HG/qtoWWrDkpWsiFws6MXOrsPorvjfwlXq4HEInOmsax18tyN9b6XYKtCeJFug
NujL+9S+bQCGXkOnar5cjAVMfophiHkZXNx87IKZGY9MLaKkAoTapO3nyHTrZWGatwMbVJxoSmuI
7n3WbZEWFo8C8RpMTfw7B50Vr1Uzx3vfn7qTB+Ya1pJGxcqi/T5paTyJBEqOyIHY+trY28jJtm8F
hwsDrcLbU1hPuzRbuqvJWgy3c8heK6nbN6BW3oOoUe/Eg5NtEFDhTBosQwKtaGBWwXpZZ8J/rUXr
w7wMEyJRTUyCnJT1xL8mmBesIQj5NckRHdjiI9WoVuQILwiV3amNwGDiDg8Jk3CH7LbuKnzdEYsm
Dg4iXZc1kVMhdQKxz+oY+6f3v+OypwqtfHcLQnUnKklvWWE7+0RNfEmWBDuVnP4kfvg0NLQaiaCP
BRUs00vq6WMMDpHFKk676qUCfLDKrQe7uWIa/qwKgryKsDyt+9C+LggS9uERQnqbKMFj4jvTOD/G
jA37DPQIHgygFdxe1iR5ae4lEdC9E9BLhh0N/XybKhaU1gBPvCEJEUhAPD+mPo4wUKxhwm8w7UEM
y1ryMTqKF6B/TvDr1At+PpbDgAZ7EWCBs7a6n68Ci8qSklPMNxhJ74EW5cmeYT00kXXwZwHYZ9xm
cf2vKTEHxqRuEPmBuy5fXkQaHdbkdjcjKEyQiOczsemSEZEwnUiS33aJu+tyc+RUf3bYr8ADIUap
Y7s97qTl7shjW6Oux6tjVw95M21zXpLZ/psuX4lGYAb2g3zpbeKUO7fOX0v2X6iYZ7KOXbiW3tGP
ykPMnWVAt6/cXxWjx3TsrVuxdS9ARxq0jMsn5/FWp82d7FFG1EC9KxJTVoOX7YRHmlLaXtnPONjx
0Zn3cS2BCWLH9IIAYGoehI1vCSneVnbFcQZJD/xphcS53jMUKeIPl+zdIjyYBmzDx/dAssGhcVjZ
16s4yHxX7p8x8XdZE55yMppslxioabF5KaPpd5BSb7rWv/IwXtNgJBDVvXVsooeW5cA5eOtN0cW1
nLtVo6kKviTQYS6ywz/jknzehfikyiV4J/P2s2lJVgYrEc849733ak6PYuoOHdxo3WcH1K5UGv6L
B4a/Gt03R5WvnL+ghGuCV+YPjN6nOLJ3gydRPvIoMxJDZYa82YIBBWtghHvlqHGzMPvqhftR9fmL
jsKX9R9c5bmhltB8PIzw+TaZxJGJMpOfL+I3tkZ/kc15tIAfaygjit0iOn7Qx+ku8OwbEyFYkP3T
kn9llnuGS3kwevploHiE4PfYV69LaO86PV6SMj3FrJwJ145DfxvE82ViGzUF3ke0qjWdUt4MikCr
KKDCHyxG982nPUdXrK2X1DE/jRkR+flruMVtYPgxAf/wlLgk2yVsppZjuZDSSc50YWtyfmDcjdwz
Z/wNUP4bYocKTfGIatXLsVJ35Fv4JH5ikMbZnh61rxE9Tl/VXHDgDZumng4ovh5SPKceUAaeRkMW
j9N8DOtV5wACEQc6v2Je4LASzuNzlxKFmGdvJbIDv53uGfI92bZ/F+lw19bWzp+J5EbAyMxl02Xm
sC79PUAddtDfIyP7IhyG5D55MLxrE/K+hKlaUXKiaXmb8lKtCAZY5ehZo2vIlFh43ysYSHjRFu3z
NmoytpfNncJ8m3oVZH4kjuWvPS77KPcfHWjwQRoie+22A1ctq76Jdb+oHn8FmwYme7dBU2waWEK1
nM8qSw8JiRarVBMq45U55E0fWAfPB3lXwTFHu2bS8LAeGBPHd53/89oWR7HgUEGbzrPCYIKNRJ2/
NG599cnQsWz/yCBrux7NNYnazDfnrr+f4aZ6abC3BwdgdLnlTT1XdfX/85XCCGGb9bH+9h453Ao0
AUBJtjRnI6eDGwebpkpfHFDl9sQ5ibnQWZ2vvKXrNc+m+pZaHJ5rdJKp/0TfffI4FugXkEjO19IJ
ViLjFp09vZKzQ9ayxe9zYs57bJT1Z1TRNjOYlTj7wJu/xH6G9cTe9OTxOq45O3RLEQsnkFb9N6rB
S5g67wt2Uf6SK6mJmz3Tl1cnzstdQX4Q1rwz13svrZxAXlDqoX9gj4e8XoJzm9g7sGLV9EbcKnDB
T8HkoTNwjkoq0LZ4GvjvdRxyZPZdfNsFdEjYKLvD9Z7MICPW21uzgHVXhHHGbkL8sNU9BeH3goWl
xupiGPnzX3gJ0uFR9MlzbYe3pYJxz0qe8uFmCEdWy/FhsThtJrauQFhwHp3sMdqu/z8csrPNQdIG
Zo/7vGVqMSXeJhe0/6gpwgkOEd41hCNoE8qNZ73BJ7iTdXhYz7T1zMpNCOkKJSufcIoB/vToXcpx
19Bt5OGyEmA+ddxtC+SCBe+n24Od5PhYv1ZW9b3WD3kHfWssm7NyvGON13K91p4HyjGDXDi61ZMj
GwwomX1wmG3e9AIndM1HTdWIZdzUoNYc/RddsKjpg+vQznu5QIyusx5PrSO2Qxrz9ZtNcqy7/jXj
x4TFvPM1d8uynkIy1BdPH0TkXjV4bB+4vSvvGBJtS2qLFBq2H6JzRbvbg9ewMn1wCAVe6w6t0w3j
S0Ce7mGcy0vZ+pv1hZutGXtjwowuSxQNyRxIJuzRnTDeYVUQlHl7DccYdxW+b77K0zCfxqE6o8N8
s9zvmLq5bRw+qFiTKgY52AWDYT6vMIJqxO9bFyw6Oa09Hppm0mSyI6Xiz6ZC5hBGGDoW0ZdPAMLN
wI0lH+bKyofVzDWgYI2SYW8CcVm/Ll3ar+t9/E6M+Tt06egBSyt4nGeBHik9iVl8VI16LPCTLnQT
6aDPi6RGwShwsZG6Zw1i8/WPVrH6YNl5dFBmMo7KPgs7OqxflQmzgJu1t121nuT1zk/+WEV2dXnJ
Vxo3U9Pt6jdaf9v63JOVdwizZzY8+4CHs/T7l/UKs2u5emK5p94/tKX1J+vIsNUw8tuwekpU9LSa
htdHlxXSTUsOghORyyfNfj1NK0542NR3EmjG+suSJUw3dcECqnZOBYEbIp/+IA/iden4qDGLGQFm
adCmDkdSab9hIrsn9Xeftxgb0bDbUB6tEuKzNz933YxjqLzWBkJinDv7HLuK3WMxwGLHmqPfFcB9
vJYccSLSVt/d5CMUpYr0weeMcti1SLBkEZ2qcHgE6rMfFVEcIbxO429rVIhrRRuL4Ggn9OSYl5yl
3q7+IT/BwWib2yUjJLkqzjOX3wqYCFMujEziEESQRozRiUyCME0ieG/dbTgyKF7vS9INdIdc9fU/
56CsmQfMvX4SnbUZntuQaA7KKMsHVBlX34ZCt2nlY5qmz+vpsH40fS96aLhqBtEHU5iHdvC23Tic
IyqOgbUHM0AEHOGZ6GUKqPwVuPaJyGRo6svW77395MYg/WBAEWIwTe5Fr1wTJPSs//czvnifhg6J
Kkdfs0u53yYuztyFh2yF6ru/6ycYFMRxdSASh/l/rT3X5W09wFHgxGWTdVNMMBfXchvTW8xnfdHd
p+Dz1PTptdfIk3ikoAzCllxJEflB6h7UfXbKdH6xkN/XVGy+900eO0TP4K5BxJQV1dWUn30XY6qQ
9L0k7BCLvtfJ8lmH8X7m3Ix0u7MZ5azlznpummzFbgMj4LNO3hyEDHTuQ3g35JTJkbepl/kQJdZz
k2fXYEkJJCJJq5EZkDwCvrFAFZxL8eRdZj5hE77A1UghVXYm0ensheM5HddBjmJ/yfgX1cFdsdZ3
RBOu5Y+Iust6k1fDYppPBwhpG8Usdz0oC10/Nun4ES/RDqX+mU8O2ZPu1wDBoA+Huyr2Tut3uSuK
d8QBK/WBLcnzWpdA/fjXMEPtRwrNuYXuWL7a1P3CeitCrknyH2dnshu3kq3rVynUuIjLNkge3HMH
UvapVEqyWk8IWbbZ9z2f/n7hM/HmUWYCGhR2wbDJZESsiBVr/Q2K65aJFnD3LDeyAgmXrqH3wBOR
qZITLBr3Ru4stEp3lGZ+qWDZwB6s5FkKXQi7E5ysueEA0bxJg+69E3q/tpFBaZPkTZGKMaxSeqtb
ecVw0nw1xA0wYxuwIGLHRjbQvQUWw4UTu/tVFUNUQdAJa0cMUdBky31k7wqaIcgBcU93vGxX5PBf
VePQkBLQTkSbO/xpdhoZVE0lclqzF/gkkeg2rezW2FWtRMcD9UY+715u/m2Ouyr/lVfL1p/2OVhK
FID/hEuI2TOSqXsZ1nSHt/Q0wQzpEBMr85vH8V41I2Y67lJm7CPiSBq7jIx3qlJ3Gizgq9rlVDNS
yD9evfLLZtXBgKR2uWhr56ZzDhW3KcmT9CtK2viriRJIfRz/cFDZNO18raH2qdk4SAy3ibC+DZPY
lsRvqmIeMqUrpzOWgbBW8sJnjsO1zi0tbeJ9RRfJ4W5Hy3A7dBCRIO2ZGaDnJKP+7K/csDwqiBPI
E61BvLjlg+30VqaBEes0ArEnyBiTllsrZq0LjuXrgi1fi8PfNDNX8uCVq8WOUDJkVhtwjXKNhvWz
lTbL1OKKGdjolBsL+Tyde4TgllSWsDOJUZDoN/HgHQBrE9/ZxrU7imTmRkAfpAF3Y+OJ5CaPJapP
cinQ6HiR20VM9NvqfS6LbV6zQnldZj9d1a0UTYPljPUKYC9MZhrnUODMkpf1B9akJDXWOkTEJmin
PRGzrqmHlgC7bY/SCdsHOcEqC4ZbKX6QkXIlSrJRLQtMubGUfw/z3YUPnl8VoAfTowwJXqI2+k5P
S1JxxBEILrjTxzhQUCePrgVN5wxqrDSKRWIFx7BcYeEIzrLpifxbS/o7lJC54mULo4joIwYLgfEb
tTNshaWQjNSjCiSQwxzsJ7mvpaG7YS2zEBxP+15n/V3aWAcrAvGSH2SaK49RGqPQcZGvlCNNdjih
CQfpiQLMPo9HvsI2WJPe+AM6y84J4DCljCWLQ34u5/jW6p1bSnUIZuoYHMqZTn71FF4SjR27esiz
fqlM2o3q3mtZuCYjZPlhOoSM458kpR4EPrUfBim/Ut3KvbNtxMOkRUuZ9StsiQUrsKj654pbBEZh
G1w314HuPmL2wq/WiU2OQgZZ7ss6Fw8MLOSlRtTjm7xkKun4TT5KBp3MjDxSlozamkynyADjEJGz
0tZpSNS3XFJWVdTTXPVobCT+LqXkUznpkXYppCl7ocbvAN93HEwhl17FNvcAPA7yeuTq2OyKdGFI
sVeAxNOk/TK5xYMw/jCV+ppRcZNsI7dXbaoO+O2wNbrVlgN6F3LWonpPE7ZaO3gDpbX6akKJdtkF
XeRaAnrMVxblNAvBqSJz6R9N+odwp4cIHI5d0fjID4Gu3AXoI4ZW+ZBy2NIc2sp5oB36PfYsnHWC
3aBHbzYaGgkQQRrIa48sUTLDWXXiwC60HP30VdYcuDwHmrtXI+9GbghyC1Zti9pjcWd5EZ4obHml
zDq8aUUlIUFfUBYYaEasYbpskHbaRv74amDSRsvoSDv0QV7AioQ7K/NCkrDS9ZLCVHw03Qx4k8Nd
Ybjq0/Gl0cGDU9IY0ukYpN0PnHrXTQ9IL7DTvenm5GHWLjOUfcl565blIpjCF5lNAVhBeqdJ/9yO
wcXKm7uArnCVh926zdN77IAf+HPBeFGNdrvupuc3tbwP7M6D4ZYrh4oIawJpwU2coGoIPQChPMQU
Ju8jklRwArSuSEpJuKs0jukfW+m9TX+ktDT1JrDcDVAbGl3BQQ39Q9tkP6hHbUT5P2UKj01Skrdk
TbCenF+CG0WhNmTRyZFE/Zc+eDvNoSEekuK7dX1XFKWGrrm9i6vpLtU7bSH329xpPzQ/PIBM2Rno
FHiu/U3k7a72wCshn7qOqEFQW1wYqXKUpUWZACZduqFrg5TGQFnN89B/1kv/FhPuD8ejdQ8El021
fi4DejlNTVtSHYyjrNRotbWQ6RQkWBxRDI7CdDNpObg7iMCGa0AmKJEjj/YetcwrSujLkc1jzHXs
xeLvNIB2jtM+0Fq6clTjvnQVTvX6T8LWoi5c2f6z3At1tXpxc3jZVJ56LoEB+jMyAQkM69h6xU95
De85L2nV3OlNe4vKHU5rxHma5EuMWhbgQ3d1TNPfUTKDVlLzItNjI9GPABZv2DwOQx/9zJTgiCLG
Da9bUyl6o3m5EJQQEBX6aXP7MvX+e2YFmN6q5u8xqu8d4jgz9GYD+ROvQixj4bfcNGr6kvXwNC17
U8bj0SpHThNct12LdeglfwYNcN5eK6yti0+pGu4t276vI7FX4u4JMOaBjux7j1Tunzt3D2EMEzKO
C5kM/Dmo0fHETv5ObYo9AkrjCoenJ5QEnwV4wetWnx6oMi5ixYD6Fu+1CktMKvM6d+gGaKEsfxhG
gANnsum40Erp1piUu20QdVdkEYqTKoj6D63BL07W89j/kTmIXWp5hQVyfFT3rg+zxgYOc2VYFsxb
7yEs4LM25D9RCchVQbw2tVaa5i/rAsiKw78BgntX1+MjBmasGhJVe8ije8WFf4PixaFqpVyJZX6E
irmpWw/epKtcQRm8ybPsxhui175Dsaihp2A6PDYP8HYy9qT4Wyg+fzYTAU1eBqEowyd5o0p6/cFn
taQlfhT0qe+atn9EzFcA7q9vZU0J+hQ1Aq6m8m4ElJW+ivqAHBzRkk7U1zkCLIFCn8O5XLTZLy4Q
P5QKi6Q8+96N0QZlPFRzS5qXLoJ6UNH3vTBuKjazVq/tqwLaJyKaxdpvul+KqJ9Ct7nxhHFrUQrq
HXc1cqezE+MeJt0a/OdSrpzcRqTZrO2DoY72ss+1n7mI76OwWjRuquN0Oh0Nyoh94NOZK1fyboMS
+1toddh/c3E1zfg9G9qFTamz71zuhOYuMArAjykiJhq61mQjJmhDTZqOazqMR1RB0KjCnnwMXwah
a/hoZy9lBFQIAMIPsFv7umZ6nTjCH6hLX51E2cOpee59nL6EgjKTVfdraaSAApHx4IER0qrwaQDL
d+X3VElwEYGF0zbRdRnAhUzz2uOu6GINrEW/Jjd5SbL+LbWErGkgKlvTXUb8OOR2ZP5yTEz7lAHj
nDD/mVng2kE0PAk8UUDAwEkC33EVAhmA4QYtIqtv6pFmG/g2pBfL/G0UNVDp9DkXFUCiniZmpupA
RUt82KYgwRbToTsv93hbuE/CqqJNGU6QpUEH0fIQqrw5W+4vu4AZEjgQa+rx3eBOBTjZoruhLu1u
Wumj+WBr9aush8mk2ARES0bf3ZhIvCpZtwDuthtxKLPdeD1wmNFypljEdViWmIcyY2tjWdhYSmvm
FkVrdJ4bnmoDtkl0BNEy/wWt3rVvqeMitNLXqk2eRYc7Lu4E0OABrogKZRT2T8wp1vzvNQrcdVUh
XBlzJCr0FHzEvhwoLVBg6KXHYA9pBjs1ot4UiLiH8dtx4Ewfc81Yj7bz6HZUnl04rlqKroqt3xvo
koPJ3OCRQ+UyZdhr7i1ZAK0tQQnQxmQumRo4Ue0OjIi30LMSwFvccGUI1liZ4xOEww0d/vQR8Mxa
46igmMB7g4VD863NSKPy6Ga0izsdv50GA4G4s1BDgt08UWDnDpMbtPY8zmI9uZHHfdj3R6xI7CsQ
6NuOf+AaRrZUcvDklItTqGMrea76HhpGUeP2K5lmyYoYXIot+IUbX1HWQ05FcXBTpF2Dbe90REW8
UZNhY5Bayzey+rC2suK7mnQ6V0aofO6upcbh+dlHYoiDbw4b0+qezdZ4H1KU9N0UgDApSOv6Bx8m
s+SzBlf+BFc7VbljC5sdXjadkPHCCXyT4lzm9UDdpA5TB73lurbotkqiOqvnBeeYuzHqgkUuirX8
h1qqv0XIZW0z1dm5KE9QiY+OPhm355C2OgIVAopTkeBqQykbL8TyuiskzZDdCHWb8tqpteoGJePn
tnLbdYZQGWzvYI8dRXKFp9FrqHkpByCd2RoOH7UEBMPLVVS3GWCwqLjRxsrfAKIsH7gYROs0DMjS
2uDQGsWuVsPf7EtCVpDrBycUy7rTuk2QpPZOM+vnBrFn1EOUnZ1gxKbb4W3mh7+0TnybVAXZB7jd
UkkRu5u3zCsSFAvLm07RkX+vbdwWieQD1cdVYJe3Sh3cS4mQykne0PnfhGX/kCCZgSngsTS991zn
RowpFYhnT32OHeNxTDD+aweba5iGC4iMw0jPEYuZNthjAsqxUQ2CvH89qCicks88YqeOCQLXW7WZ
7nvLvSORoCJsmj+nUjL92+yhCttfddCv2wkx4tByjEXiTv2d7CVXPvVsiypCy5RA2q868c58viUt
YrMxwl5cePFoV965GK8cUeOKSOq/MkfvrpyCmygs79mUtlpR37V0umT91qYfFKhJtsYy4FbRJ1qC
eoKxeHTkTEVIdkBltqGCqOn3Y9N8wFRAqMT4pZbBTR0ho2iEBl1eI1mA0gNx47DVBJO+wfKc44PW
Dc4a3yi7IaaID1IM1XhwkLGkQLFRsJ8e63EHfeNaXsnkSum6ceX5FekLjrVaAmN95KIwBuq3QkFm
wOK2J9si4HuyKwyL7lNa47ArnkYfgjaHfdTTS0zjpNzUUri+zcDn6b2/SrvgEOvxMq3atyxLPvhl
3ypBGoIHya1uqUj9Nou6KX9HEU5IVA60Id6id32MOwPHqYI8I9aA6o2ZbaxLBUyykm/VcXiAxw9e
n0+18O31yp3FfwfpVlTpa2gyXEW7zTBRZiOIzR65tmBUkBeNb+wsID1pPoqedm4dBprEzgAiQOGN
Zl7WOHdeph4qo3lKW9oSwPVfFYtceKBNrnFmw6ZYdxlMRrPZZC6wqrGFzwAwzDhqQgsQkve3DklL
ryOZVjsulqjtNpI5hvxpQe1TP5P+CGi0bTwcj65LP5YFPvcBY8dVkCPKYXO7SCPMu+IUYZc+Yt+D
gbHMAvOevZVWpC3tuCAIoGdUh7gc1CqX2Mx+BxYJr8b9EVMKGgPhXQ2ZXA09Qq2iG7DTMJNiK/hm
/Vp10nLrAdp6Bh6B0Xwf7HQzhq+tvoZj9FOJTYoasfarixKgZ4qFr0k56ldhQYVZSTnNZITHenBn
6MZGLyhTaM5AJU6NMa9A9jWgUK4ZD0Uk3puh/EED9jXsqIKDuzyGvi2uoO9aN52WUWGUlSUMBvG8
KZ/zCuaI5rRsBiZ4ggZxMVE23yfdCK6ABu0ULA0zPbjHifeBIoUHsSW0EGFRSi7h0S95gGI2l9IO
SaiiFUW6bsZkZdVWR0+1fxKonFzHVlReewI9YM2Gug0a6GdmOq81mbTXpgcanG/A5qDai/KWFPi+
QuOQaoLSSE0iwGEyh52q8buviUnWqe87bppBR7Jpib5fdG172+jtUc87FOFgncJKe2SUt3pYPg2J
TUWnw6TMVakWU2BMVO3FrAERN7QzXBsNUDCGNulQ9hLZ1Tdu6msBA7aj1u2FHn0BJXmu9PAhUKJt
G7oPI12tMVCWtcL9r1JM9nY0TOnqoRJTwAKLTGtr4qHss0NkpfotacCaeZ19n7TWAYnbu8ytdooS
bGmmHiZsliT04xal5meYSwj+ePnBQ1YT7zBxrf9xSQuXekslCvDda1RbG3DXt1lmoxWWv0/s/61Q
33rLofKn3nCQ/rJE+xjSVbgKIRh0uhjpV4hbLwnXQ0Sb2S5R4KBdFiUIhuX1U1WZv/+sNScpl42e
28iCq3eDYezcjtYCKNjuWnQ1poaRB/Ev+x610S5NlJvc1oAhTPA62iSlAhHkS3TWsyuutscUmxCQ
z8Ojhmv6ldr7P8sBa1ejSa6hnPHJqvIs4ixaJKPxHmLlfHAoFKL9sPGh7g9ZDl4EQvq6sttu1UHv
zn0Qs0LXsVfMsn2dO7+zjMJdGncqVV8Vxhb6mDkIFjfqH/vCGNatZjynSfKz0JF0biw7Y2E7dL+q
YAkPTDDqNljjwUHSv2tfaQXcxLa+HcfojqQnuAPW28IObt80b/jZDMVKq1W8n7Mt2+pO6ZFdAq6C
oFoxcEBlNX5NvQ1iE0PS4blFIeMqSDXzR2EPyTELfMjT/URkOwrKhw4ogDtsApxdYCFzOEmhdxEn
lCCdPsa+KKkw6ZpKa4U7Q/XeF6PxO0I7Zl+FZfKYoCxxU8LnihcmEnUgkz226VprmVIrpuuBHU00
PWZ4zS2b1seMBKWhjyqUbpJFaI1vTpwXQGHA31gYcKB07+N/41jAwGzP+8a+30snCOXIhti/Ya1D
A5tofjUNM9+N5eQ/KjbyAXqpILEfoIuJCk5EK7REnhqkrps/N3nVXGltp7yOtbDWOAj6a4tfchW4
Ystk3NZuimapAGsCTh+eIZoP9LLJ8Mxp/Ajcnn6+hgbrC5XUteWG39XS+zU4A5JNXMkgUi8DOJea
1u59dmnojc85zYWor48ojpbs5tHI6VmhgxHSfuw3DVxc1A5WooyPmamqG1/U71DZPyJK5BBS73AC
fqb2991RhnvShE2nKe+Kqz+2KXS6onasvT416UMKIe+WXxd+6+ruARMv5BkTrAsSBMNcAW+90Lon
AiTdVGQM0AdITSkYYY3n6fhYuCESl1RiXfLzK9VE6xWVyXvXgEueF4ax5v/QyIvd9wab4kXSty8g
zwBEienWMau3iJXSdPHLSLUM/tuz3sH11dN16WTrxBLfHYc9UUhpKsrxCBmB8UxoNNCx7iZQ3BwI
ePQKHasAus2ONd7YETdNQ6jLoYhuBx29rKKHPxR1zrGxsEbGNSgOuM6WVip2ma5ywxYZijIiu/HD
qsRN1Zb1O6NEs5XSrI8UdYiDMvCen1rrcqLbd31SYlxgHlTPh2YHLgVFFO1K1OoD6wRSfWwt7YlL
H0pSVEAj7l22Ya9DOhJeNO2qWnwLi+ymU8uFg5RX4LAdqVX3DanFNbvSNrGKx1Rk38eheXAD/a2B
B4VuibZz6vpArfIee++tx1j1DoImXZoMdxbeT2TRmXk1UDPfOL22sOh4UTOx1giP0Kus4JWoqXJo
3Pw1A7XRQCDwcAeeSuBThcXPgSvfKA5Wavx19PSvbYQ8jcS4sXPvGZnbTRGG7CnJeExi8WT7wbFl
kK4Q5JhQo8GADEI38GTlUW2tRxEgfMo158nqVGcllBJDa/5B4T7mZYtoTFHSJR9XTmPQGKLEESeH
oVaPELnXWu7c0NCk+u+ovyOhbAaQYYAkWcIg7yj+khNThixaa+8mngtZIlhCFTw6Sv4rU8zpJrKy
dhE3lEOcZovQwNqyO8TcYGXTCynh4HnVq62Yr+bYf7gNzXYtQzi7krrvDSV6R11EqI5CrJaOa/mj
mgUbfZw2KAHdawDBr7FDupsaVE1oOWVXIKDJDp2yQO/RgmaYhvejCXIx8Gtqr+NBKS10PZXqZyKA
M/bpJhGQCKm8gXBSvTez6tfUbF/ZSo+B0gFc8xg4Rf+mIJQ94m6X45KIoPx+NGnByy6zqUUql8Fo
y7qhO9J4tIVAHmY9ehwGpVTkGRP6HUDJBFWoTKfDiEF25D+FA53esK1ukAI/tM4E2bqBDlvntGHC
6jsqTtN1Njhvui6+FVhbXkEeuJPyPsWowsVNl70Di8AuKPKOAvsPd02l4ClM0QED0I11gEI/y2Fg
wxil09z5DhMaT4yifkMwZB/H3WMWhiBLg71T6j+coX7NVPuRJfzSpbSxTM8GOauwM4z28X8GVGcK
simT2iWP1djbG8h69sLW0H0dzOq7V2dAAaJeBbBX0FCBKsnGqLyMlaHgGYDcjuMhxvnvf/2f//d/
P4b/8n/ld3kyIoX8r6xN7/Iwa+r//rf1739hxyb/dPvzv/+t6NDvTJNkVOXPP94f4HDyl7T/NH6v
TimO9jurOgSiOLg0X8tGez//dPPzp+vin0+nIi24ZJf6roZ6jTUc6RbEvauvPVx+0l8/fXKpEfZj
odNCit4K0Ty0udh/7dHye/56dFibSK0k2FC60Gw2QW5kGwOK+vL80+0To2L88+mKlqKIHVdoXScI
jnTc09W4Xg5CgMj16CdCcDr/olPDr//zRb7iqV5UxfrOr9tj2puHqMq/OELaPx+NrGKrD0Wg78yE
1LH2lK2SYKt0/nfL5fHJotRni1Ig2xTpuqPt8tT7UejtMqBuQNVlY8MEufCOE2Ojuf/8gFgh1FzD
bneo1iZI9GJlynZ+/vefCCrN+eezDQMxFR3ajBR5/4XFiLGYxgQdc3a29fk3yF/5yQhpcmn9tUA7
la5F1ubaLgmcg6FN28Lsbwzbo5ieU5sKNnLXg464Pf+6EytWm8Ux3QXuxqEly17IwY8otHKNr5QS
nHqKbVHw7fxrTs3JLKIrDRqoGtnFzlBzS12gDZsBZkwme/G158v3/jVqpm3RfcmrYie0+HeSIW2H
7eCF367JoPpsSmZRPcStQx0De2crGvZO2oDqqpHC72+yMrku9Qh0V7fm7NglCghej35EGnOQfO3L
5I/668v80qBibcfjDiTMEblttKKL+sKXnZr8Wai7cZML0whHcLRIbFTZompgPSXxssSfzrr72gfM
Ql7tuKMbhj/ubOId44oqXDUOls/nn34iINVZsNtogpV6rQw72x/DdWMZ4XVnTMZ2dJv2wto69Yp5
zDelTT2u7XctmyIkZSQ1Rv0JKm58YYpPvWAW8szwVFaq25HcN5QfcRWt0Zy2m9vzQ3Qi9tRZiDuG
F9eNVneYo4FhHdwBz7oJE5XzTz/14+Wf/7U+w05DV8Qs+fGN4h/sxspX4RiU66omQf3aK2bBHTtR
U1pG3e6iAkXPptM2ghZGWsS7888/NUCz+I7cIa36Smt3whqh9nWJgiIa2pXnn/5n5/5k+1BnEVwh
zIXZytTsgpTGpreSwJ4oBfnbL/JsWsI4BPsFZCleFXZ0rTTTNesBdhoatCFQV32hglI8/1tOfeks
4B3YhPi3iBSVNfXBUBHNNvOvJYTqLMwVv3bizq/KHZ2eYcl1CsMuY7wU5p+fihQd/rnKkDq2vE5A
lm48D4RySPvO95EWg1SHWhCYvLz/rhh4quux416YuM8HS3NncY831qRbcVvssDa1r3ILBVenR4n2
K1OhubOgdzQbrKvNme5nk3NlNsDq0ix1r88//cSi09xZ0Ge12UUayhk7DbvafHx3yP5b8i2uUlsn
uNfr5ugFh3ycFmWIcIW9RRlikYKMrv1iUxvm1qTvd/63fL5DYOPxz7lrkXZM246zOZrKQ+wk287T
HgqpEHv++eapxSEn8K8tyNFV1RgjK99JAqeKiGfWjs018nyVc3RHq8AExBRIDFBi9mMciiHLo145
JRDit6jUoD+ddTGVAXzMfukIvUA5KX8LYEwU9Vw/sTJvFTueQbcrbN3osZk4dbZjPw31E1L7KrU7
RKVSZM5d2oa0HfXC5S1j1rloeltTNKyhM5vlGgC6BRZzMH4gsRSKu7woaAoPRV6s0fMLaYn0SOx2
8DRU3cb6DT0xXDKbYJB1ycSHKhbjDwGS+AXkWxgC++2xMPRxQoAx5l9Paps134dMjwC4TlNvenBc
AyS2sBQey+49LRGYwMIsA4d0fuRlJPzvnc00ZovMcWwXkZNa3zsNTIScy7KCfi5aD+96rW+iPDlE
fnMhXuQzP3vXbBUhiWN77egN+wQWygtwBxXQvj68BEPB7boeU5pM57/q87innPrP5aQrU58GSaXv
FaX/EWN7WtMs+tqjZyeN31d5NCWKvs85cCAv9sZqopx0IehP/fDZQePismEIx9D3pQHJJ1dLkPo6
Ig7nf/upCZifHT1ajqPXDHsUpK+90fnQp+Fnq1Rr1XTbC6H8+VZhzmsWWTiJqfVtfS9xcW1aHrCR
hOhjvp7/hBOP12enSNoahKPn6nsfJKbaWYdwTA8+fc3zjz8xQvrswHDH0nbiUoh90rqYFXorZmBp
0lG7wi3ya3Osz46NDgVJNC/wC9IC464S0zc0Ii6kQadGR37WX9togaVoFSF1STRn9hEBFAVyaaRz
PLiwuJMLH3DqLfLP/3qL0DBcrWyT6LLKNxp+D4HVYOysr87PwanHz4KXbowzOKEn9lNtHws4YjCA
AHpm/ub880/N8SyCFeGFGnpsxp4KA/5XoJQm71W3xMaDjXL+FSfCWJ+FcWDD+TbzSd/HOcqNWLD9
DhLzwhI99exZEJtOlwhQNMMezXR27ADD9WqK+wtzq8lk75NNel7eAdWBzpnn8NO1+L3Bhwgf1+4x
bJVNifrEIIoNZettZ4AocPWP88N1Ysbn5R6kzOgnjPmwt3QB8iRXVCyKHNyBBy46X3vFLLAh3gLM
gtaHSVf2ra/V7zTg3+zEfjv/+BOTMi/5+AkdSORj9H2LKpbW9JsR6v75R59YrvPyTjlZYnRH7JZr
RgjtfyO/DZrUXgBRk85NrNvz7zk1CbOodpuhHhSNSSjGAfdlXCR3ItW1lYMo/IVXnPqUWWSXVIXr
WGTD3qMXBXQ3UhYo3jsIBhT5Iqshq5//lFOzMYtwjWy11tJy3DeBhsE5Oh+ALtHROv/0UwM1C270
dcBrBajxp6KP9oHQK+rPeUszCRexr71iFuONicxET2V7jzjmLZzwXQER0/XEw9ceP7vouZWKWr1Q
+j2dMnfnBiMSCxY4ea2GivSlV8yLOkAOwdUMXr+PptTagXcOFrURujvbhB12/hWf3xlMdRbSmmsW
JpKaxl6gs4B1BiJcS6RLYSd+xK5ybddr7uPnX3ViQamzI7vu7dAM63Tcxzj0AlGzw41iuNWXyvXm
vLqThnjY1yhJ7kPY7gdAJTT3EJy/8NtPBJ06i2ujtEhfTGZCbbt8UduV5Nu21d7NkcTOVWxtzo/R
ibBQZ8Ftd32AjKjVs3/4zSoRSPkBFIYMMLbVhf3j1DTM4lptqgS3QURb45Z+JxT3QKKrxHChyqad
+oRZZLulPsE5srW9nt2mYHCp16PR9yKJ4UnVYJGsL1P1Wap2SMpXCT7Eoc+JWtRVbF+6JJ36xlno
J0qHDl1mavsxG3FNRrXu2hThpeTh5CfOQh+PzaAyQh7vGViNfqC0dmWYD6kPmwcbDic4VDbXjvEP
Q5dvtUdrBYWrsPrnr6wSY14FquhTuFXTo6YE/vNBnSpIfXGIc4NteNqFDfrzITTmVR97bFUbPcIe
gaRi/Ja1jf8rRRfgwhecevpsLxgbIx/jymTztLoHJVLebSzZvzY4MoT/SqxLEfSUOjhZoHPhjmCu
p6zbsydcOrnkzvi/cztjXsaJ3N4sTaS9946b31kqhPemFctJ1Y8kfO8t6t3oSoZf6rMZrhy/vz7G
shMpyFx2e7x3oUlYAri64ioLUVTll7YcGF3/fAXIiKL14InvsSGBTyiCH32VrWvHeDo/H6fGa7Yf
GIntGRCqesy+k3Vrrqbc3vMfgBRXqK1BOBu+uKZmQY/0fDEocBP3LhKu6yGuYJIMVn5hmE6t2FnM
RwilO5nqt3tLePG+EN5bq/bD/fkxOvFwZ3Yhr4Z+KBPSH5D7db51nCh8MTn4L1UeNTkEn6xZZ3bK
D3VSIHCV9FgzKemtNtjdDd6eeChoQEELVxdPBfKv0govukaXEZzLpOFmqwjhXojKU184C3hkoUfP
ovi4V1oHXDYWJQhvXGotfH7kGM4s5OuRzkCWiW7fhTWK2jAngUXnW61MvnR9MBz54r/CsMitBGJM
3+1DSseYtx1VJQRrZ+2Gdjh+bQnMIr0jAtO4L9s9RJBkmeaw5PGNvHTonxqhWZCnbZ6katf2e5A7
3QqFfFTMai1BfQ+hgq99wCzOUdpFjtkoe/ZFvV4qaQsh2AHpev7pJ3YRZxbcOSTWpmnabo/SwW1h
I8+q5vvUCJ8bxbiNQnfr4ix04V1y2XwWLbNQl+YTiE/Q404SAMU2o3VoO9M+NOiXL4ahcS5M+YlJ
sWdR36Jz23e+X+8R7L6Fhfq7iMdNqrkv54fsRMjZs6DPNJDLZUxUIJgerIoqb697mnBfyw/sWUA3
KQA2mlDwwswxv9UxkNzEgJo3X/vts4h23UDl7JvIgzNQbriW9osJZ63l154+C2fIxzgaVOzl2K2g
iBwiX31otBJVnfPPl2PwyQKyZ7Essw/hNVGH01X+I00HdEGEtsa4byM87advxB/n33Nqho1/bksO
TtcC0THkIC0Xrkll9QvLs35/7eGzeFZhEKZazxS4kakvoQWJa5zfxIUd9dRPn8UzooG6AqC+30Od
yLaukkJPLXt1df63n4qsWQT3raHZdRf3JOgr3YakEU44BpVO/f6l54tZ5CI2EVMVDgktf7gxUXHp
U//Wni5BFk8MjphFLoGFrFbE0Od6mi1rvUPw1vSUrw29mEWumYUpFHyj2duOBOd1CH74o3Vh7zz1
02eBm1ptrPSZ2+5N+lH7HCQBSKC8/9q2IGaBi09AEPrYOe0jw1FXNU2ANUDpS2Erh/eTsBXym/46
5TM/U4cSVa99iZT5MvS6FPnF8GgGXgi+NoBzW2O7ilzqpReeqBMbYhbAU2dwG7elqy6uc/DbEpww
shBGfVBpylqEOgpc0BRvWlvpKqQw8B6ueuMSePJElIhZhNuQ9Qthas1ej5pNZeAlVuXH0Q7uzweJ
nPLPhnMW4i0a/EmuTpJkXWGkZ6P5mjqQLJFssIovLohZoEMiCVVLD0jMKP/c0m0d3oa2K57Of8GJ
AbJmYd6Yul5AJ+L2lXRA6gUSGfwZkgJgiS4cFadeMQt1vccyKEKuYp/SA1WAwMC3vzMQIj//BSfC
0ZrFOqL1ha42lNNDMYHYR/R+ZWp9sfza02fBrjpq2iQ2XZTczbrfba2nH7hrVV98uhyyv8LRAbmW
6w0XeRcVyI++LqYt8krR9vxvP7E6rVmwYzHhKE5VUBrQwmsAVT/wAvoG8/F7hdb/hck9Nfqz8A48
11VoLpDgZWV1FekDTIHxayvfmgVvHpnUChuOoLJ00FkTBuSetrG1H+eHRy6QT4LXmgVvLEmiBf5r
+GWZaGBoo3VlJZgX1YmONqg5Stb4hcrtqRCYxXAWwQJDPqjeo6/roYkILr1+r/Ca+jj/KSdm4Q9c
5q91hNQlaustheZUyV8y4R7K0LK+NsPmLHyNeqKe6Yz5vg3HGi1lawvt7EIlVT7jkykw/xG7+n+M
dNSxihT5vkO14sqAAq8jdXL1n6DJox5VSvT5PK251oQr5+YS9ODUaM1i2suEasVmUO+zGEl+NVfg
NCIQtj4/FyeWlTmLaVd10yS2xpb2noHBU2I662yM0WpPK3VjO0r6MKj2cGFyTiwscxbixoj4hYZ5
136sNe+YYB+/0RsT4wUcCy+84tRozSJ8UE1ohS7Mv6aqoHQBu21/0E0pL0Thqcfr/9wCTQuvaMBo
9b7DdBacDPrhujdm1+cn48QWaM5iXAi07+N8qva6647iSsn/P2dntlwpsq/3V3Hse7Yhk4Qk4pxz
seZZw5JUpbohVFWqBJI5SRJ4Fj+EfWWHw+Fn6EfyB92nu2r1XpJDN2gxiCEhp//w/ZJ6LwHAXlMe
wb/hud47vdC1t35Rw63CyvXAhdk7sYRWBiL5zRqAGzofAlMsrKAYPlWjk/ztx7pSaPSi106Q7ISX
gqw7JO2SBehQQDEW7Ze3T37lUehFha/bllTdACEICIn1AfLWfXrjQZ8ewLwvQEeu3r7KlS+Xjlf/
qckCohEe0VFuYpQWDH35BVGwBeM/3j77NXPgZbyaV1OvhIK3syuRLzxAHbaDjnJswAiA9xiaY4eK
QYJ1E4l2C3Pk2xe99lYuan4O/ARgbQTW2cHE0ELwY2i8Sb87fOz042V/KrE+jj3hQ0Fx7+ZlBiZE
zUk3ptbpd977lbpCLyo6EvtKu8tg9S8yJLES77uGUCcj1SbNi3fGy9dK6KKyR1kNwRSBkHcCKjNE
4ruk0/NQdMgr/FgZXdR3X6aZNngNexORmyRtnrywenn71NeK56KGSwKzWN6rdm853VF2BRISh/oz
FYhSkOL89jWuVIrLqLWkGoBndBs4XgyyMvrykAF/27rpxyzUl1FrhtV5nAdwtTBm3WHYeZd27/mm
rzQal8FqWR6FaSFq2INI+B0s5mOcon1l3VZ02T6BfsfbBXTlA7rMRWwdwB8Z8vT3eVCAXn4XR+E7
Dfi1M19UXhCw4QDkkbPLguxGhB1s4MHH2gVyUXFD0CvTvEd6ZpCB/Z5BTmLwsncahWvza3JZawM1
RG6IkyejdlSQRg9GYw4HmcNgFKkBvxb4ZRjOupVMxTvD2WtldVGNPZCO7agVcq/tDvxCcIhWCcm6
xdvv+EpFIxd1eBB+QqGYPZ7dBvM0WCg7eAV15pYTQL3fvsa1J7iozFQD8BqCC7yLdH8OXOvR1/Kd
Me3YB/+LMe1lkFpceAaUOISmxUkZnsC+QqpzXr3keVwtekC+FybNId5JEn+dat2/c9UrD/S3bMUG
JO8BQgq7FOLv+YiXIOHjh8rqMmZNSeWBgYsvLHS8h4ame03JewH9Vxq8y6C1xOp66Mlwe0eT7uso
tF1k+bGvw/yd93ztZVzUaissQTUXKBaI8N8haXDUAz3ZWYucvhEg5EPrv1uLqHgvOfHauMMZ389P
nTSaEJ3nBA/UQK8ThIjbsIT6iAXJ3gGGZTdnn0zq37pI0YiGbk1c/2NtjHPRDNRhWCRVyOwdKJIv
IytB98H6Y+//orYHYRpkXOLUbuLWkENwjsDPfXv73Nfe/0VdL2q3xQDNtXcSGQQDo/cktj550Kh+
+/RXeqWp0fzpbUC7BOhuTu1d6yaruqvRsIuNiuJ1AcUfDqHPty9z5Skug9hiQ9qc1XiKEmraLBJ7
DknSGqCmt09/pW5fBrDVLbX8uMLpgyFaIA9qC5G+d7qPKxPwy4A1hHaQNnVQQJDZBslaR2DZ9o9J
8bs8d52885qvPcHY1P/0HmiYWBWG+/iEavlkOfxHZcw7w7JrZX9Rw0kPBT6QK9GSw48whh6PHB4j
veXHyv6iPoOuGzG3rLN901ru3CIeON8QUVt87OwXtXZwfc9omRBkOII/4guIxqWO+Fg2Kygrv5Z6
FBFDbRijd4EOnz0ChWjQcAq/e2c0eaVttS/qruaV6SjIRLumOEJIv23OCIGYR+EnzOSi+Jsr/Xca
oCu1+DLfELy+ALKu+Hq8ytuWEChGxu9Ogx1j286Z8/RDtRgGgV+LK7Cgnx94ugAiAmKocWDJJaAW
0JSH1sM77/tfVzdyGXGWIhnFBjgTT5KuxzBUR1R7FF0BIXAvXHWlfs9A8K9rBflbyiEf4qSAGOke
8Eo+q3P+zFu1gdjQh7obcplzmMTECy2RYXodmnLe8uCFJnDsvF0rrt38RZXOE4QFgdIK5DBAEOFn
hGx16vntU//rsSVkeX99xxB0yIKww6lNCSTJUMwZUrIqy6zL+J2PdTzT34d/wKL8egXGPaQkVHrY
KVnrhaOKZCsHTt/pCq4VzUWV7iyCfEAnABFMJ0cFdOhQQq/Vhgfh7fK5dvcXdbpxAVGPwyQHFQDo
7FmfCiRGCqioPX3s/Bfj7hS5KEbaKt1DSN/aSMo0VBuFeufDufJ2L2PMOiFVwJSE9GpSfkF0yyNN
2C2yqE6d320+9ACXYWapFWZp1uXDLq0YeOAEUngkfi/B/krp87EB/KmbHKqixbQgG3Y+dOMriGlx
G3z4t2/8Xzei5DKArOKZXSOWP99zJ3xMmb3PGuic9oSf6og92Gn2sVb0Mo7MVpwXRaEJEt0r/2vu
SgVVogRqaBAzo/O3n+VaOY3bfyqnsI3RqkEwfl/nIHwHSBlHPn0wLD529osa3KUWCD+Ayu7rrDgU
pPiRZerzx059UX2RTwRdBhYUe+bUzQp2AX9OlHkn1upaqVzUXV5y6vKB5gipcL8DvL4hsf3BU19U
W9AUbUDgNNS/h9IcGqAl1pJVevl2qVyptpdBYhCSgIQ7ZsX7vFOgY4CDtleWht97lgaeBcQwHdEn
b1/rSiFdRozRSFtNgGLajTSPtOjiGVDh77nKrrTOlwFjPfRVmGsYRMT0MMsbBzLl9kzi79v3fu30
Y/n99Nkng9s3gVPAE+ei9ZxlTecCPe5U8CaC44dW2n/nM712oXH7TxfygVjXeamKPULW0w2vg2gR
hZCxTAjAc28/y5WR0GX8WKhimVQKReVl3wNAbZBO0NqrAqGaQkFzT3vvXOdKs+dfVOa4ATw7ELgO
zfItLgLpZ8989lLrGInvbz/KtU/qolIHMQ2H3kKKl2cAl2HRHbfYe632tTdxUacLyRwEFVtyD7fo
hkTOPPbI5yH4YHfvX9RrCa5yipB+4NohnAmRPLCNqigsVm8XzJV6fRlClpHOz8u0TJHHH0NwsGsh
p+RC2tljww8Vxu/ZC6+U0WUoGcKkWBBGQTzG+Dz7Jt2AeLwugUp7+ymuvN7LWLIQFJkM6lXxXpbm
B2A4D4Pjfmy05V1UaNAKy8GCVMQe7+HWt2wJRfvuPRPntdK/qMRZEhduCPLq3um716Ktt5yAlMzp
CYKI78wArxXNuP2ndiJyE8e3MmPtQA6E4UPHzsIpu/fSEa6914uqK5rM6sXQ4OwseyzzeulTvXTT
9zJ9r5XPRbWN08iFjjzm3hER4qaFUnoMqe2mbKID7cvVxz6ei/oLkc3Ui3gb7UVLn3ReIcCubt7r
bq4V/0Xt1WHHIAhZij3EwruFlUdHIqrhnYbzSvFcBobRXLjCQ5DpDsK298QQ0NEbH4pkgHhF0HZ9
5ypX3jEbu4efvqCcGg8p8J7YD91IbobS4awgIZ8hwe48vYH/+os4pprEMr8VZV/HImouVv9j/Vqc
XrJX9W/jf/151K//8x8PBdAh2eUhv/wHzvvHdRcvzcsvK1DPj5v+Tr/W/f2r0mnzn/Kd45H/vzv/
y+t0loe+fP33f3wroOUynk3ERf6PP3aNep/O2NL9KQ86nv+PneMz/vs/fvtvv/3f3/7nb//9t//z
2//47X/99r//9q+vL6r593+49j85tDCQseDRwPHs0QRvXsc91P4ncXyK/FjOGQEmFR9vDh3pCFKj
jv1P17cDiA3Zge0FfPRpqUJP+4j3T+6BDBLYrgdEK8en85+FcPv7DPn39/KvNU0vZI24Q6jvO/Br
s4C4PHAvB1XCjYVSOQyrdZDTGYJEDwTKKjduUr5mmYlAOcbwoQVf/NRAeRDpiSqcSa++4wrgSq2r
coXgOraITL0wtol3xkre8blMHqm/5vrTLXI3gIpT4Pie47CxDv30FUNsR7vFiLfwet1AQ5kFwKKH
ZmHTaDgnNeCXn1xMQyH2k4J4H8XeKGL9reiUOnQSwh5BCIxymrpykTZOsheeB4lxP+6Xg9fLRdJ6
w24ww5efvoY/CvpnsdjJmXx51wHxbXSPyDT4211HYSQFN3AS+l1UQU0Z+MTY4cUXBY1l2o9h/R6t
Fl2zU8x21wq+CrByPXZnO1k3F4jDu6sySNRzU60QEZaCSxidLST2noBcSdHrsLM/yhQzqHjlxl0M
ymErGGB+EA8yTW0UuRuXAozk9XX9Tmvyq0WSO5Rx4jgB8vqIjQe7fB9AhjtdXIp+1nutvYXFDbhb
1zllRuml9Otox7RJtqKxhrnN3rH7TJ6Wn4sVFwezk+GrYATiEJfOgLLxMdwBzAcEC7pnLgeyl5FH
17OAt+LgCVuxUyxjRYZtJpZgewK3aVv3SSLndlU175TEpCBycTc+pZxyjhpE2GVkYAmFnZ61DMLU
ouxWygwvBt32Ee0AXaVII4NqVdsgzADQo0DE0cLOGTAAkAE/pLH7kHg9/8S84CtcHDPwKb7HYe/e
xaRsVlbfJmClAMbGgB+DBLiM3xlwXYhwTq8RdZ5RND2u6/mX5hwSybQMmRnAN4uytY+pGhyR68LL
HdC61KGQKTBjBN7uiAA4FiGifdP6wt02Dr7gtyvLFGv6SzkGHvFwGz6nDrSufPJrFR+0hLRi6vtA
lzXuzMSuezAyAC3TckG+LiXKw5UHK0D8aOMXi9olqC3Q4zIwzoUAE5RetwRzB1zScYGKtTE0tTYm
4c4+BvqxNTHQWlhBtDzZ+14MnFUMNdJ5aCEQ2y4fu0SRz4o7c8cC7pJUvD5kgdENQuaAtkjT4WZQ
gCeJmKQg1IfWDrdHoSHWsDOv5Lnojdn5TQtp4jphhwY4Z3jwawrmXrkILGBDeJ0gPD6I8mXgNumy
56JE3pCEJcpDLt07I17PnWzdP5coJ4FjM8+2XRvpjOxvqQjMazrGmJgDSfEKp5newtoOUXjPh0B6
WYBg4m1qSfNjMWQ7TBG/QgKs2VOVA4XbjD+Fw/Cz6gtE93seUhrGX5d7RG/GqIg0XEy7lZsebQvW
QDS05qCE9ceicjRcdtN6FnbBEiUF5fHxmGLao/88cjpm2sOGojuAFjwPC0V3f51w2n5x2LRqaCwW
jd+4c+35p8GuIZOTqUM29hqIohBr6cH2l7HmzNLEO4KS+Rw0XrkXpOzvShmcc3J0xJZajBysDEiz
kqTNIkzoQ2f6ft35yl8rgVSjUae9N0CBDnEAI2XjWE9lmctZHw5rvyf0Lo8J21hxCwBl2zjnZFxU
D44Rwyq1ekQsVBFR8IvXDqIY/Dnopdk3Kep5EIplWAjnEIK4ofqoX2WK+4/A3X9qvEF+T6L+Fgx0
hvQSAY+DCPZOAoQWR2DfliqfbDCUoPPQBnPFYVqv495Em6hrEBVj+mILQHmzrmSdPgAqjE49aovv
fSs3QDhvojJLn8TSIjY42X6kzgPnK1jC6U5Aalu4Q32wzVCvTEjVUqf5KmRt9kgi0DgQmdLbnQss
pN0+ZMBAzSlSNx8RIotTARp5qxha4t4Rh1Z5JajYeb+CiL5epyHoJKn/LQCCDhqk9txOLO8pLMCy
RFRsvRKA/UDiDTB3y622rrFONBTDkfuooU0LVnQ0CvsDBjasitJJF1AIJyvXcLDGlHgs3bxbO2nX
znMI6X/JqP8U921xFu4YDdu2ZlF6OVmHFR4otO0SIj6uOjXcaU8G8s1z5PSxl8RzTsAk6EcW+nwT
5NkA4gt3nqH6OCb9sRfXNGzhNW6zd73CvwNRgtvB1xwgiidf93JXI8pv3nPNnvIw6FaZldSraTVS
tT9H5hHfTqukg4ey4KY8TathEy9lHA9nBb7pvBXgi0JdGrTQoD/BGxud0cmjOS78BmFyEegiyNPY
C97/vBd9nsZ2HDwtohRmDgLlRV/6h4AI674fUrqh8ATNK/AW7xktAPC0hrOvWXycNoVBxbdJDqTk
tDr9V5wN39FM0P20yTIKXrCshw7HeA68kHSlYARcdHlXI/hbkiUUn63bdFyYTgYrh6BOF3Fl3UrM
DO88xlPoAYffpyOm7bEqs1PfV8tpbdo+nQNRp7O6EdnNX9vbKP9kqKnnwKc7QO358R1CpZK7lMJz
EBBbb6qoT37fVpSEz0lHgK8bD0Gvlty5uTbLwQXQMrKRzwk60dCu7ZojfmRaz3TubeH2iGd9ZcuV
zU2+6F0rAU8m81d54YTztK3l/bSt0FUw8xykNkyr04644QuTk/qGQLl7WWiUh+qJs9HAYAI5XdBz
DXP7eYDMJXrF87QlD4sU4Fxfor/ANumqAHkrQKxMe6dtffajyJz8flrpfPHqUbpFLIw82qJNbjvo
2aFZdoYXtyq+ZWHq3UcJCXaWKiM0vtTbew1t5rJPnnOq+JPlxeAnq7o5ctIne62aYYVAe3a2LEvP
cmrLV1qDWGK7r0MEjl0dNgB9VE68qiz9EigTLkvt+HcNxzQTWY3+C5zjEp1HG9zVLK7QmWQc+bfC
fyFI3Ecef/TFalO1oqDQAG+uAAfJu7vf/7MMxRz6i8kNGBvx0YTQ5XShCX4vgaBfiGjAqCB2ybCB
EBBZpjKVh7QFHprVwU1NSXBTjgukVWbA/qblwgVWFpSSxALhiZFVW3GAjOtweCAAGxr0Qk2MiOXS
v41Kap9EJdxZoIf4jAZ365WVV8/iBN+RkKGZxwQflM3Jo5f13V1TNT+tschsWlUNC9GE6CTcgWxD
hFwt0lRWz4joe22EHm4d4NFOFqRd1gB09P6KZwM9oIlFl0ME2XBln3ywng7BuIi564D1kz3X4zWF
SnCjQ3LWlgZ9rdwjLVjdyXFRDTm98TlEVmO/vguGT9Kw7BYZh9u0zvsjzRJngcrAFiIrnRPpqLXQ
WnIIfIf2aVp0468e/dK6cCI9+xJyE91NiyGHym3TWJs0ccpjN65N2xsa/ojt/tkBc3OeETS/QDcB
M9eCyzMDYQgDG8ROLhLOs8e8zW8jKc3NtDY0JSBciLA/TKu6SYIZcRjZ6Z6hKlG2tCEbMQsSXh1N
ansPpWjXvdDRswqVsywq6PiDyUExpIvPDrVAUR4X9M9fHmJKEBAWPU7b7bhER/nnziDqdnHXxxvT
V+keTE/4uWQOYi6pFbp7qdQcxQV0lADpEbpMJ0yl2tP0KxRlciAeuCoCm/7aPu2kTpSsA1aes7QB
42lVsKE5G4OcsApDHqDZ/UVfiKcq5j+QOi6BF7KpOCY5i/dRmi4ZxobnvPMT0OwSKGlVXXTWiVgC
9VK+WK2WJVhIcQfMoN1GSCZVe5s5Bww+yhc3AC0zA71FFgpTHisFr9yLzgHgtrNgdP9W1cj3LXgX
HwBGjA9D6ccHaYZT4AEklWAMMPMbY0FzHAtV0HJpRCYfA6uvbmUPbaKeRP4m4bGeI8t0WNbDwMF9
L/lh+mXn4bDrgG21SqTHNBofLxdHFgEGAyoQfvqZHDD8TudhaetZ4ufFbno+JzMzZffZCtykcOVX
LX2WWi9DaqdPGN7IfeiabDFtdzCUGYE1w60EBPEGhwBrmKlhPyDzGLgFJ74NyuhJJa3eBWlZ85nn
eemuzB0gSuEdzQh8RkBOgqfcEP8oLCQZwgnPwQCoMKLPcG85Y3tkwC87YIQ/adhH52ngl7cF4Nmk
l480M9WutMlahLBU88pZ5xwDg8xvnuo8K+YJcmt2U0WtWox8AMBrgxFPLnKUMK0PmPZ85oNq7oLC
N/M688TRtJV70iC4gYPhrqOSk/lULqxMozMPyw0kBzOww/FlNNL5bukqX2SM8ZmsrRGiXNTpsugr
Outdcd/pNLydFnn2EAfhkwzK4aGCYv0dPvfltGY1ZHhIoSVuN9kKON5hX3uhf+uBHHVbBMWPMkP2
nIDpApBWN9iIkvWILsevLjb41dB2IcbxkS/K+wLh1ts6tYGvHFdBitAnz6hlCpeKC9kkw3cZ2o4d
eKjZzOjKXedJHd5Oi8AHGsFzU1QJkgBiBFfGOqOVfwcemlz4oDit3LapbuvgixSRc4A18o9F0kG4
PuvtcNmHfTf3CSbV3lAjdS7yXb3ok76eTxULnpxkHRXsh8NktnDgmUznfuXZKx4W1d6KipuC9+1a
QHB/k/TuyjEevHyZJQ8ZZHRAQjbBQvvoG0ykAQANAqjxdx4gs8CwFxgcrE3hVYugxDfvY1w+j4Fw
OiGHL4BOhrrJYfmekVzmXxySPQVWU79GqV4IL3BW4FazLQkigNTrhB8RQ8vuYEJ7SRwuv+SVFS+a
IRv2UGhkM9VSs4M4zSEodPFF95Vc6sAKt0AjuU+hyZbTdhoX6QrUu2EjWxU9R/atae7FYKzXQqW3
Ses7X+IEPr94KJuH3Ih4yTPXOvWOl266CHyXaODpobJTbxUR8tJWimO4CTVfVwG8lUqZ7gZMMjeA
+bVHhDQWq47V1R2UI7NFQiLyaDcHU4EBxrUTPXQOJrmx6chJaQMKcdfluxJqLodeFki5L1J1h7lR
MM+sAMRvVyTgT5snQbrwAfJ+e6k0FzOMDFs7Rh5toeNF3ifeq1HknoVR9gKRQTVjbQQ0mQtoKOln
XUW9Jzkw2II84X5rFFmCxmhBg6iLkF9V9N99x/0RQwnrU1wH3lyh1I4JbWA5I+ldbZNm1lu9tXH8
Kr2bFk1NMEVuSLXWMCiJuU51ubB66i/bEFGEqoa1J8jd+hT2sTrBumC2QzDc83Ft2vTXAjh4upTI
I5MVKkIHmCI6USzqsE33UAvYDnWTb+O60au6cdvnjkYYGIL/XINZiOpG1KE0VXlrMwPIWmrPOgYc
rG5ic5q6ocRT5oQp/RNxkmgWeMDqTq1QrOxkWZBYrRXGEhg9YLUaV0VWuZj8ie4UV3wVdTUMvF3z
mdSF/8ProntPG/sLInvpDOMscW+FLW7fTRZyVMJzjf7j17QNuBhznn51sRVj4m2pjUfbYekkTnbi
RTlAjqaSu0p09cG1KFuVXevfBlqB2upY8ZMssmbWhHhcpu19bCjQy2U7I147vT59QoDCGdCT5lOV
wFfekjqaedZt2TiorhxmwKopMKLsCZTZu5XOsuQVXchDhd7mU1fpegkmendg7mAOHq/VEvgIKGNR
/wF2KDAQ6q5bJbV9nzKHPlZajIxN32xCdOYP2nG/qkRH30qfPbugCT7YCP/YuFnO1hgvlI8ukY/T
AW4JWw4jQ3luSyW2UIqN147XyH3lIQLC4iDSJ5Q26PQ89RhD0bWoCNivnR0uClgIft+e1vr37bIs
fz7+z+0R4kwvziPQXq0b5CavJHw9O8PzHCbXNnysLFhmI1hl55iuho8lRVZMr0IM0sa9KiPWumgI
XcB4GT4OcACsm4RUy2lvFzpmhZh0GJbHvZDo8ZbI7hSz1CN0ZlIzPGAkG2wGDJPn1AaZU0YBxg2U
PP2+1gcVeG+zaWU6vCDtGVRMfdLjP6tupM374AhPR9QxeKiA1EGsvyuXLcKl7ouyYfcgGKeYft5h
hMTuO6vN1kPXW/O/DsgK/yTwiMfp8CZm+a6P0TRMq9l4ipK4emZD73buWhFmvkAyn4GKGxDpOmD+
Pq5OC1rYSDtLvJPTJvqcFxC4amHXXUw7lYyiNfLp+FzTHryltjrFMOjedkHj39YFuAKIfJdbB+Pp
37cFHkaIDF/4MtZcw3giNcQxxgPNqGeZ1MdyaOpjjy68Xbia0TVa2Zdpx7SIXXPbWjw+KE/Qoxsn
B1dgque4orhnfozBTGfcJQvrZO+PC2nF0IzNMwP1WDSBrnE2Bv47ZHzGYtWIyN6E4WA/w3QKjRzr
GTPFfAMZ5mplx5n1LFJnZbVh+CjQQSLatF9MH6fDQ7QRtvxc1YRsOtvPVtN20MZ+2h6mTgaKoxy+
/Hp8Y7PnLgOaEBPJ5pEHwl11LW+XDeQeHnmJXFGGRIdFlwn92DsD3wyDDubT3gSPs6tcWCin/yUt
aZdWxD87uNGFRsP4tSA7NHXVC+PwN6Axo6BVdOEd9cC1nw7Q2voSYsZ0ZtHQbhmt6pVVAxeJAB9z
yCL2AsiCe0oVVU+NYRtG0/heVCS9cUO1CyP3k4dgZfwzcIURwkMWVFvZS5hhMBe6ct5A1GDjJCZ/
cP303uvUsSeKb2Uuh7MJg3JldzJado0ZzhBiqdGC41uj6PlHVw45xDKvtk0kvG1VeMlBOUk5LyEM
smzy4sc0fTPMPTNAsjCaSO94z71vURa/9Bb6R/3kIafgDh7iOadJdNNZnbrLQWw4BV23Nk9R1srn
uqjFjkiBaAGrSp8d2eTAFSftjY5hek0LqDHArBAsW4QBH2qr63ZtoOw1dzJyW9s+bOI1rz/3ofxE
gbQCqp7MOuLaP0AEeXHBN0u5VA9traMFJhzVLqCN+IxmcOVJnj+kkPm8ZSr7Om22w6xdR4i+ByGd
JvNEVwK8twjfMUV0ZBdo9jUqyRkFVj1GAfpZBFO8wCiWnjkBCtlL4vyblQ936O2bOTI3xdrEXX1O
QrzNSpdqy0JZn8sg2QzIWFyJDvI2oW/YU28lwxKi73SZyXCpMB36ksCA0oZF+9UNq2HuJBTW1UJg
PqL71FqjbQVNGXnF+zZPgjnInfkauTMS32haovkY2g0IJfE+aOiBevJTWAX0UzLa8IvQsFvRRNkS
0914Vzv8KYusYBHuprdJaacWJAcpfDKijo6OuQbrHSnzcP9ZcJUdUxep83IYDlFSVXMMFdQBArv1
jFWleyJJD94KBrKI5O2jDQZAhwBgZWcG8wbwSqM25klGjOwjx8qWNdtw5KsfHSC7lwrC7Yi/k/0t
jUu9CTtztGux9aoGw+VWLDov0LtBpVvJ5ZIAEjtYZoWi1V8iRdNF0aTdyfZqKF/H/gzTUPfUONpZ
BqB0rgKZbIB6yZ9RX6IlCOq3VVwvlYcko1nOc8ymPLYaQpEBZuInM8dR4ERA7/DGUO2e4hb+kMbb
51l5BoWPHNo6Q+ugLbUvei9c11aEASVRe8zh6Fb43dyNWSEXWRSnB9PQJwN+zBptS/JA+nXg+/Qu
Fskewj0omGGI+7ludLqMqQfjWw6X1ej1qbvE36KFBFe7LI7TImTqUJuMLRJTlvcsyD0kTWMuw1R9
VzcdEmpw2RlFB77NYk8vmsQzj0yXj1nVzsApYEcJgt0NawkKz7bq1bQ67qxM0R6HZFuHsP3Fkqob
7QT9DEPbrxj8oZUuc74oE18sCGa6Y7dK5Aqr42i4FWxum4DuBm1uWMHwv8o+KD/X+zKrzNzWKllB
qZrdDDDqzC3fEhvTdcvaFwp8WZFg0Mpu7bR/6v1B7bPIqHXB0QpZed9vCo6Aaog0+CuFHgheNPR7
VDVb324fGZX53oXbsjLRsMztIlgpaUNnlQ1PutXhPq1bSMdyTDmlLuCL40CLlsLABGdXD1GSVacK
Vh5Wa3ZfS+CZHQPZAcunD1aFzqBFDUKyQdzc969Ajat74SThwQ5tti9M6+LNhe3XhDcL1+T+1u69
TRzVcg4q52IyYTO7BI2obgrMc8CkDdLkYIboKPoOcybWoLQRqbaAJDXiWqN7NK3+bVXqB18UbNfY
jV4i3xuVmbf5Ks8rsGgzxPQEpJ2V/X2m63Cn4C9CNoc5dkjv812TPqGnwD1bdSA2jjhxIvoTb++j
rKjAiQ89zDiistv2vveEpG9zLLyyOwI8huqJVnnkCdkIu+FiCS9uvA/7O+kyfKJt2RanUtcPQzG4
s8LY/kEwkJmLKikWVS1fI+P7x9HOBysRgX+9zIGMZ/FDOdQ+bAo/PIf1a2YF1drK0XrAo0zWUsEv
Bbu0c8DsIZ1D+3AO17Hjz1gJs+no1muQE2nB8XwKCud75nb2tmNWf2J9P0+1cG9jx5/3Tgg6g5Xy
vXKGmeq0uglMOswwoXNmzWB/UgNGJibIHgT8IhsiqTNLQOs+1L7zUka5WrcptbaQO/BRTh1sL3Ep
y7lA8s+qpLW/zxX9DNt6v7cFG3kibrXIEWSwjOsxeTfXTz4tYUb0Ufsxh0OD4Oe3kLXMdo7UwU0G
0jJwvyFfW44DxPAI3K4HWG6KLO0XUHeCobG+dR2MtopYmU9CZu4MhXCTiYEuHT+3NjH3u+MwIDDI
w8COCblNrNJHEoN5layG7atl8BdaJeA2iPmd933zGJsgWpOgrHdRGvYnAS3ARUBRbUPEya9ZGfw/
os6sOU6kWcO/iIhih1uW3tWSWqt1Q1j2iH2nKODXn6cdX8S5GM1I9kjqBioz3y2T80LYYTwWiR10
stqwHVlfSW/TdJaCWXxNP9AbdVcjncJJdiycaTwYSI1FaOyreKsmN91VNUbyKjFeNt5ptlfl8Itb
HWcs1imtPDJF3+xFBkW9VtYWb1Xrxl5Oi+cqqCNgZHVold5HNJRJPOjIu4uxkZys1WlWKB8SIbt9
Z/eBtyBKMWsC6AtzNHeq0JugzpvylFFgWZHdv45zFekQZgdtW60gGbLu5IDfT6z7OrKH/Wmek8Oy
mjJii4C9M4f0mqNZD/ykW8N6qOag3MxbNTX/aZrowBr6LGRL2ysb6+s4X5tftBV6sChwxSFLgrYt
G9JeWS+TlQ+ZxwqkhMXkxLxva6xZmRalhasHlg2glGa+wXvEu5HdX4TjlOlFdt2r5rX9od+Gr38l
dxicIk7N4kT1aI+Nrxt7q89Gqsc67Wa3YhmStjTgfF/Od+It2zN+k7pKvWMiGxEko9vfNmFcn+da
Da8sGVgDdYeGfc1q95bpZ19iGbXYWbj/VK2Jiyyt+qI1ReTNXP5EjMWtr5sk9lPnz7gZ/TUV1mlx
9b2AqYla2TF7lJN1Lk1iTEDQxHkdxHsvF4cAe8pxJztrX+eGsd8K339pMxtQeNymULQJ0LouVGQy
VO9rWqY9quWGry300Mn4VSNTDHTfBLpxkzdhpelRT9zfntbLWzl6v7Q7g2GPVQYaARS12oJLzxpR
SOK9kZDbYmwmrjDhEuHTAu0NA91fMlTDjgEj7JRro1OZvTeNrTANiosZqnlNktAe109tyR8BlrmJ
6UcOut5o12Kzg38I+1zA8U6qLNgq/t2tEJNJt7V7fcv+lJX+G5HaDwXRfBWjhkgBjQ96gjSE+nOu
uc+vAG2yZ1M8uKLy3UDraysuMo8DDlcqnNPwRO5auvesNR6kT3+9mWVolLV5l7zD7E5mQJ+07iT/
d9y7mx4izmqC3rpntw529+w49hvM0t71S/YPZTlSnvNioDOnR+8+0wzn4OYaj6y2Ty+9R+RQa4xj
VMjzwnbOANQ0O/VSHsepc94avYw6pKK7vknwX1HPCFcTwglsux5jA1r8mg9qiuu8nSNvKKfXTasQ
2nUd1aTp3vo2CZZBzrd/95rUVLdL65XcYN3QYn32jFtmlMZtmtLQ2vw8dtrxLamS8Smz9HgkBenF
Kr+ZUsYjGxPKa1bmKkLQmf/SyvLiTeVTq9YszHorOSblVLyTWbJfhiIy/SJ7olbmtwVtzA5WJm5a
j9ORkh6li+9/1tuogkma03XNi3IPuT8HWyr0XV8rjl2OnKwcb5KlaS/JuOsXN7uuIwHOk/aw5KzV
ZgWn9tJPuRYbc73EdtaFeoI2h/aC+4qlgqEPV8gN4cVZV+aH1HbK67Q13UFUYAADfCH6iZvEkfQ8
ivTmuNoaaGZXRLIz2ph1hclvMIm6T+0v1V7pUDYWMtrj2z3C46EfGCnsRQ4PbmJ8T8veYbHjLmtE
OFcdm+aV/ZqgHjyMtvchlROLia0swKZ1XI4W8obSU9yVlTwm9eB9uJV2EbMYoSVFdjPmY0KC7tXI
AKatLT3yXuvPs0LMNFt6+/ceiF7kZslBWbZBykH4yAShn0WZHROCunEzBl3fTjdXG3eTNRDDqxxg
OnPxP9Ag/O6QADysnoX20iyTw2ihCvCIl+FGKQBoF75xP14MKzHjIctgszW9iN3OdyKM8ykF1qte
19wJxGbTv1sbYJ7uhWOe3HRGriMoescFl+23aejtxalsVJ1iuXC4vHlGkYQgPF9yaYZoac9Kgpwt
y+bsEmgLDPlh3k7dydOMPM7KbN9Y8j8YYy20PXxFG+V/l/nVGQ2cj745GwONtm/vm+UOZvRxY8PK
giEvbEw2mFVJEc8efptiKoBFhiXOKk7usipY2+3M742Cw29YvXWza7XfNAlaKN3xd++oj9rv+z8W
sM049zsjG1+VGP6r+srfWX7qYWBfkyCBekWJh85tGotfM/HHQFttrA26+YxirggJiEWnlC4nieIj
ZKPnczEY5XnjuIq0grmpnYPCnptfooLEdDg//CapX6qCSXD2MWh3vaHR0//XNEs0TkXxZNLYEzo5
hMJpvFDjHaO7Df0G0cKwdGmYZrde9/KbGK2BvhYbvOD3CpemeprUuJ5GUewakMddNncEh67iqOnr
K4hN+VCxpwtFbvnurBCOpl66QX5X8S5Llodaw9yFCkNnCTmGazlu81s3pfHQt9pDkt4yrZNRyRwe
bWkZtXOx7VNp7Cd3uTWbYe31JtOoUwAF00afMpqtFmcrX6rMTxSYWiQWTC2q8s1DYtuELtYV2R/2
H7P5TxhNF7JfZHvC4PRjl+lbQXTDRVckBcslb3eeB5KHLNn5pr5lZlszZrvNbqA5jtGr7+eN4KpS
8jdLiwvmmmoOUs0ZI5Xp1a5I1afPekwqp3swGwFPptXPxZa2XxVqgXBe+owphjlAnyuxl/fhuend
65gl3q7lKYracQ1t2SaQ8Mme6M4ZarBRxzZxoznl0Tdt/dOSMcDVHGj2JM8ifx81N31cjY1K6GkP
JEhle7lUeoD29QF7knXJJimZ49r8UKgoa1vrKJKGZ9LKCCRS1xY5LwNGv4dPSgOjVfFUJ2NYLDBW
61aLaGiBBpRvgVn33fRgYwoIGEmLk9mpnSK256xVDb9UftPH9GPU9Y/WdxC9ttuhUtO7NkMOlZP+
MQsWDFE11hc8ZjTedReMEJQclJZ6cA1QX2ZzJ3Id+ReVbRvlY1ageMQyL538OOZee9b65CYn39tp
5Pp2tImfW0mCNL28cnDQOKIPc070HEXKR8NduofDGsLCTL+mKlIeKyGU76fhuPgKB+YabplP0FYB
LTrPvQ+SQ2JcnoDv6CpOPTuNVtWgytTezIY+yx1Y3Fb2ZSCdBv+pnXxbg9/GS1LGerO9I+iQobc5
rwvqyZ1Tjb8SsGzA1u5LHwaONgaBZe47pM9pEeruEJljml8rHUFKq9FOOgzwyVKgSlAMcRVNHStS
wjr/ahenunTO3ITuhN4WtpnBxapEvGqjEcxC+0vEO80XGVmBNKC4ZyM9Ni4S2gZlz8nSgqEgGJJy
0u/8UQcx2xYUc9BRM2B5QIrJCx7hw5ZNy0l33CSg9TgzUk5hv1i7bHW729RlN8/v35Up3EgmP4id
X6tpuZgojXcMuy/+phuHi1v5VPBRvdaUE9z8j/nKSnUa32Crzfqymin1BSivlTT85aQ9jk15HmQ7
v6jerUMSU2XoK1SybB2DVEovyl2MwBX2o+15U+zm2asr+sPk7CDJ40oJP3JW43kefveJ9WvWhRGN
Sp6YYNM5nIy7WLIxbQ5H1JccTeu5E8lfL63/9Ev+k/rfiZ6OR7xwL0be5g+NMG6Da+ehX/VmOGhI
30dYyWjx0s8MVjjweXpC9reHXi+6CEFjFsrMmaMiFSmBgsRHzNMQKLMzjiVZYsTegfOLujgQ0Tm+
dIy9F/O0mjXtCYaFozcLrrTbfvcWnKDvL8HdnXRTTpWGvj3DfnXJ3pZ2XFvDK7DimyMHNPR+vpPm
WO5nOa30Ob8Yo/pAODqQPj1RULKUuHbcIS7Xco58w58/1uJij5N6XxKzYtfdWEbWsvymj9jCzXOS
UJJNgf3ZgAOmYs4/ZZpkoZWaz4WaRODxj+ZoV/xwxmnkJHncUtMIACaWS3JkCgPXmOW5h9qOm6U1
gnKvFVx/i9CRAEpAtdqzR7W61lK6p61DtSYFfFk1N/6OzUtF1AzFGHmyRSE2GWs0jJ4V4pzoI9tZ
ENzUT9U6VqHdeIyb12H60e8LAnVvk8BE+0T+Gketj8rSzy7chWXIgvIPRlfBgbdEd21DqG3bIR/7
kTdHvbXtgBG43y4GyHwygAC1qWaffHtIzzrjX+hYfUDMvoiMlgaLsSRoJHpWHawgrMcuYLdvd2zz
5OSWTuA64gUY83O1GKKWzn1tHN4QxAbQ0vLEcQ99xeNPL7mAdfh9emT9/BLoqfXeSGlGg9aDKMvx
pq351bxPn7ZKUGrOj6M9ZVzftGZ3XXvSCfjazA922TQgaYClMu70nHsVZT9SujKoEL9F/VZDKMxl
EY1r85EMD0kCrW64fnZq6jqPfU9vjmPh1IG2sUyGgNKHwS66S0brMiv9cdaVGzo2s2E+pztMHMm4
EmBmIqCY1iPQC4XQo78D2akuKAPofKVzbWS+8xr3ua4s9dgicF9arw2XdtoOoiSbx9Z+z1sRNDyb
B1wiDHkAAnaxtZG75U/6ZpmMEs7F27IDgpNEVY+pVC2z/JFIB3lmcHND2+CE5zi4FohTQ6M1QQN9
IF7rcdtm/+zMyavQ7WPXlrw2fRTwfOjZlc31Mgy2SbrrCXiwslw2M9bDec6AIKWx/mzNRvPQzFzf
4Vv3ZJy56OMTf2oiyqSZZm99n7VBoVfzfQz4EWrldM9xPvZtIIghisbB3MJ8euyJ2gsQ4u8zRz/a
KLX3zggY6S0Qikv7yOmK8LoCAmC/5WPbvLiLoocQuji6/tHr3CQceVQCXZs+k3w7rx4iI69RSEhy
7gFfFOep9zk+PDuweqcNkgVfNqssPB5F1ibWLdNgvj7hgmnDFu4/RK0WDaW2s/p6l+S5dUileXDd
lHF1XawPYTcaw59xKoopYczu0hgCoAF/L+PFz6YDCuanMivn3VgvS2TxcTfX+LSH2alCKe5Til/S
12wYDZArB/UCVjhvcKwN65CzgR+b+w/DJPSoSMYDIRcx/36YiKkmVQwjvmNMbBJJAt3ynzQAqdOm
CaauNjlSI7vQy73Ppocc4oGG7/HqR8b49j2tskONFCRLaCgWfJZHiaAvN/TvvHmsnT4/Kumy3OMB
+VQT2tnoMNNqhxphZ5SVoI5btb5p/cWgnFyWfQPZl63VGqLWz0MLq0sE3vKYpqyMUgKJUu7XD4AQ
WaBGPwusSbFWwv4ZlP3sN0g/Zfnbslaej43Yy1HHUzW+CDHfBkJUQTAY/TpriTVaxGCTP3pmPGem
gWCuEz9sY073c2+f7i8JIi1OUyeiPPxt0+oCxPlQ9/5lLv0TsDuyr61+rY3hO6M60lF5F9q7Pqjq
JFKOpAgPdaSU/ZPNPTfJNGDPSk9+OyCI3cpwXnGXKd0ljt+rggUZRIQZ+xUl9akf4qLMC0RD8htr
yQ9Xd7/IaYI64DBWnLI9SzpoqXNST+53X402O7D0i53kWZC6dhGg6/3VEfix17zqum9rpUdW4n5b
su/jJDnR6XnFwcf/EsjinWf+s6xaBBOJemym/+wqOVaTP+0VHpegkPkX5CLso+HvfR9fEtoZ+5Sb
c2wthMxvTkL39e9r/z5IXdth0xii1ct+mf3MGjkxnDoPEdb2XCC+OnamKwNNjjbnDttGNelbJ61k
PXuZDDIm7ADKT2VoMPxgkBJzh7dgftFMxJ/cMUVmauQGrvfAoP3qWxIX35yc6KyT05AVXsBaTjyG
JDvuJOR6AH5954PUcZgGJ146+z99qYHkMkgJqu1aABTO4eCf2fpUgplKKowJog1SPtV8O9dvqA6y
NU95t5gnVtQMsHAzXVLBYklIaiD8DjG7rdSDdM3isJr47UxNT6NN4OSwMCs8G/cPyB9LGNbm7qNp
/ciQdBJLXk9PkOUhop/vIq/Ga9qCjxiZluMOYgYtxPQ8d2eTkn4TutbFi726sWGO/Yuf8v/S6/0j
xPZWjdNBkwLMuLA+skG8DC02c6gC/6Fk0HEqYIJylS//PqQ9UkSROr+GEQJ4k/1MhFcu0flhUNFX
B88BaoydJ3PtsXazi6FkBQuwDqizBJvPigpQUxEy5uXdCc7CR6DpEU69Gq8tRD3X0vpm6UF6lBVj
jzGIx38fPOteym1fRuA9H76XocN3lvnUeNanWIoab5R6wkJXssuFrMC1SnAZuPV5flicnowcM/OD
avExflSCKatOX0rU2idk392T1yYIAcubNq9wiERzvypDalH3TNJUHddYskAMQQpK39GZyMF+rRZE
cluHw7zavxsdbfTsXnHo8vyIbd31fvvoInJj6Cw/BmOT18muxE4iBQ6EN+x1ZWwvTjHlYemk3k5a
46e7eeN+qv5m8IeH2mpfiIvOr2UysyhWRLOAQZ4N+ah8UFq+K9rnOUVbKuZi388n3pyQ17UdfQAr
1rMlA0BftYRDUl6TwRq2cC7T9JQ2wGHWeMnr5p0oKuuw6fTCqeemewvQ7DH9g4lOnavVCya/pIuX
Gk8MAQ2B5VVv+fLTLQo4vZuuW6MN10VGWrscZ9V0r03ZvnWo5B5SIxywjd3aSr8UZVnsU5vki9nq
ToNZkAVD8smv0lk/kGl1YWIN1qlJcutEy1gfk7WiKSeVrITWqQNaOPCSTgIOfmx+h1at1LyIjcM/
q8BxZSEMvK71mu1cp9metF+VXnhRUhnbzQbci9ixN0R5Ut/7a5C1sU69p4q9Ljt4VzQ9d1VXiYQx
NNEundRgayehwU+sLXxc7qr1ZDTHBqUsPN1VTal1zZY6ZI/1uHMGbo82lzytqOee1xZU38Hm/Cfp
5T5ZXPvTNmmhVWpwvJQUVuZIfSdXScz7WLS/iztTmDtPOm6j2KzqdoeK2wkbXci9XXGn6m7q7Mtp
tejSXe1c5xDilM/qeZ7HP2mh/dkqD+Fo2pXHut1uiLo/BJ6ov57tBuo7BRv+crvlTSFdhNGIMj03
vkZ/9ANvNdwXryH6B3gxv4KcZEfCnRDBaenOJD7sIRlsM/aLDh9T4mOPYiP5K76TN4uYd61IwCTz
9D9smt1NrrxRZm0eC0+wGcGx8OuOg3sxO/MPzEE0JWt589uugzisJJJ4VKUI3E8UjAwQsVXvoxJ/
1KTXP5a8mrL0/3ZuNwZUc4SsSgd+a20tXhqnueh575yVsJFgtLMHpc/Rusi8/mshr5RADSXalsn/
rODAPpqidcIlK9ARbVe6JVCohej+rfKHgw2tzE/w4O3HenpwAB/jop6tdzdLv7RmtP/jaoabmdin
fjRE0Gg90ui52g80y2c718NCo5nPsFNHQq+bk3DN5rS08/8+/P+nzERNbM8bsq5cfOPzSXdLgk3C
Bk8J6mrRX9OqCeZi1m46VsvXRNbfLaGMD/8+Y+ulGSq1QIYXyWuLNOoVvG3bGabC5XP/NJH4DOjp
HfgtPm0qFZY4eR6yIXlAQ52iuNecvYPCRFDXHv//A/eszkRLg6rBPP37+mJu//sbbTr1V6m9erm/
61kjsNO6b7+7l92s4CuKm7mx1+YIi/NLs0Y8iZtvxpWRthejNptLc/+vbsBCa1bEcVRbqyJ9BsDo
FmFyuBemfzZzzwtWm1Xn/z6dZJpgbsv4YwhC/4xcirqzNId/fzrc/zS/W0/mGceNZRduyxRXsBGH
QIFgBVclNxm2NpV/lkn6J2/1v2ghszM+wBClBmJ2cjYO2rHb7oPsjn3eLxYKlhlKknhC8ZM4zdkX
25+K5ztgZ2A892q4QJXdJ0SY/Sra6mwLShu/Wbso5vfkpDMc6yMyDEQk3W5eikd/VS+aNeeshzeD
rVzfPW9A5Jy2SBG99qJlcg5d1ghjiSm/TU27Wk0rTsjQcaqGqDKSeLHWE+e7CqfCzWJxByCSTIDl
34GuKn/TNbIOfZr/jRCIEDnN+e6X0EX/6RlgbECZbfOMAKGMVEl6uE/0XL24GFDSN5VmkFGZ9jRt
D2PBNyahm6UpGzV1m9aTpyMdXzLQ36TxL7Z/hjXFdWv2r4PKt6NXQ8JVTf+3NZiLxOoNh2Ki17HT
oC21m7kYx4kSasNyhx00HnaE/K+96UvczfqjSCZ4c0cAdrdMpd100V0RFuXMI8g+IOFbEegr888w
Pihl1pHgWBkwtAxOP//y5zyWCjoPx/PKCmmNG8tqHwC2y2eo6kekGTtP74/rYh9nt/1lpPgxzR6Z
CgRVGVYW7tvUj6Da2tBs7wtqDGPZI9sUcdaYYKBYgzpdRwPUDbcab4CSHeo7Xj5SYTOckuri1FnE
Pf9uqwnpWmfd7uf4VtJaJhox+fl66Mh8DX1IgHtQ9CNha7dhodaKhL1vCYKyIwqkGD25A/G8pDFG
COrxgGiUjQTxOnsPvkLG5lHQJ93UY2tw7ADOpsRdHakuORcqLyO5McTzOG8Brz2DkbXf1GBtOM+q
Kho8xNcZhIE2WX82Y90hN1sjcGcbLBWRru7zMNzTWVzplRfFpva2Ig2GrMuXBVox0Rn1WO3VBOVa
ndaqSYK60X1AbcAImR0M534zldU7Ce57y2H4WgXJEuSga0I+FXDd5kyOrL1em7a9MvUbdskkXVRp
vNGb5eUjpurfK/Nqrud/rTx5NLUW7KGQQDbD3R/XUO6F9bl0F/BtN54GS9FyJ0jtuSYDj1485KEL
cRuUHUR43rr7TJ/rgK6boT8zVJzkZujeWxe8SDBMEgci/DLbgb5HK4llwgYUsRpH1CxMyFAnWlPF
qJDI2O8Pujlh/h+sNVx0UB7rMiPqjXJkiPXmLJxxtEDKyPYg8MdZb5isx3SM9XupIIQBj8PCaijH
TEKG1hoZr/7v9ourGSjPu/cqCDH2GPMiZxyqwBnKuKKdJDM77EvT2THrbRqDYtPpn7kwn1WKg7XD
URIs5XrUOyRvsiqNCPjDUO5zObR3cXFRsOqq/2lcH3xxvDj5+mJaQEFmqb0VqvqCc8qPEln1v96Z
sKQ6XvMGdC37r+1ALpdi/ijnnP5tS7iYxeNituo0zxkuF4wUAdLy5xp78I4AeSTk9w8j8pGINU9t
4C8OMXmp/zaqBjoqH5g4DAwGTbGbbF5rUbgcOOVz42oYNN2/BobEpYExYc/NtqdrgL/ZVBEpGJFa
GBjSTfQhWjmGa9+jyKoZJnR92Dk+ljQvJeKvNlIVW868H1bjc/WQg1gCoJXudIqdrQMAKdUfqefz
CSPtTwszblXsKl5zNvck0zeEa+SZ/rJHmVZEPOYskx5mlDnGt6b1O2euePjKMtiaiVM/8Sow7Opv
Y7AazZu2i64nTUTVgecanjQFbdO4E/SJWxxUnbF39I1JREae2OawXp8nDDuiBfYBMZxiqAtRDsYV
q90h5R3HijjGqVb9J+Z12hctSoQ5/QRjfh184mZ4KwpmpIURmmTeoLzT+HjhCJg2u6PLrxQL0zci
VPBTwIAECZdZcL69Lg7ewsyjvPZQi+GjFnYR0kvRLIK6dQUJYh0SkUqPi8F9RZkfzTjMwsKD1VtY
08VTZoVukj9oC6q/Np/taEUawX0U1qZHc5IidhFojZdqijPu/khkG3QGjrMJVGcouyDXRH80Ft4T
o0dGCEsIStOulTjYdeIGjjGHqWbEmz9XcTMZ7/gtYR/sP12ONklssMvzerMQiBKeMIRSJm3IhAaZ
tdzQ/pxlhRBvdIlantw/PGVUR9ED2o4I49VLtdDNbzwCnM6cEbphfLWIAuDcWwxt/PLDBMmbIMOr
/ZHHkWtpdnMI9W/HTs5bzFqEqaK/r+W0xWoT4UBiYmzlA52tTAGmKHv0gX1geNpHMinkHA0Ncama
24ZSOoDZUHsigx1md3ISjKz7yfmVTxD7QBD1izSS0KrdQwpJvGv19SR82fHwbjhNSpWz6ro5WjPN
FooKEeZ5f8grxKIJlRR3aUQ4mH0s7G3c91rz7Hqu3PvLjN4n2hr9v0EioDIa1utC/I7ZqJ1y377g
hEZfs9j1eSP8AW6iO3rZgMfQMYEUjrpDC0e53A5NxmXZoj7LHpyF15l3xcrj3O801/hS6PmwjZIl
7Il0ry/IAJ36xqJu80AkQsRhyXVln3CE1g+1RyCVuHS1UgdPeRuiPjXuqj9U8Vualsxf6F6ixmWO
Sv0XkzTh61ipz9wbq5M7dPcO6TJ56mQ64OmG3bwN5Xwr17ViKhvfWGGGe9aG3+5tikvD/hJTtifq
aVwvxkVUY/4wznao+vGZSHkaXNl4u83GSaLdhwCHPc2zEnVUb9tXc89bIxC4DGYdfblXoUppesTZ
Tb7HQpuH/MQPsM6RGTypSaVJwTYYougIWuRiQS03YEOm2tF6WV0eodbWv9g4vTMcq6N+XBfkncSU
9iFewH3SjPm+etT1no25FvO17s1/0zLHN6AlofDWSKzDXbD3VHeF2nvkYcSMXU8iQQ2Ymqc2Nft9
os0HtS3JCTAS+M/AwlWZWB0aYPAX092vii7RQl8VT1lctNqxcSy4R2vwYAAWCwh92A15VR2k3rx0
ufnbnGzaGcsoWI4NrUBMCKq5nTF488HC64auOt6mhLWK907adfb2mBTHTqU8ruqnF9hqTNUxq3W4
Tc33wsJfhQFkB0esjuXk+uFo95RbU4ES++MObewfBRpCP+SCz67lE3ozk4cazDvlrdmx03ZCAdEf
CysLt2783ZjVi3ByuePFhq2xPNOA/zVmrT9QrHfSd/09sxl4Tf67bseHAr9jYLlzG/SNjY29rm+r
Z9Zof1sQhG4F2cdlHSvvE8LxVzv+XmTvRRg8X7vOPU9tB81MmZRbZyF1dvogHaYnVzlbVJXfsNs7
zfDQ2mfWL3fESjlsuLHTcm4CK61uTYnXrW5M/eA5KP3WmcfO1jDrM7WhvHvJiXU/oguIe+JQgiJt
q+BuCb0r7ZGGNWo/9Nt7vRQ/YjnSyn8yYqMCkCLqxnIDGeaSk4zJa5nLqHT8GRuQ9jAYCtKMnDWE
CZQxm0btVIBiYj86mlvCFObw1BTGG/y8FWR2+ttcUIBnywijM9IO43M+GuPOZgw86fl9SkgR0fhf
td4hnPD9V9cB/tV9CPOiv+kzEaa8tIB+ki6Bl68h63fWrHvBZzeEBjjazsG2KlYLlK7avL2BvSFu
vbhT4sGai/es0rKwm+LNS8CWrLvjT2eYmvKBm0CE7TQ9V0M9Hiyb7g5EFAHDvJkImBCElh+rwphL
fAWVpRBaNPcuN4CgdbfEQa6J81RnpQCiJzXA5BfRntin45zGNiEDkbwJrv/qoN+nq2pyKl6xlXTJ
lRPU7bDPqloHFp1xjHX60yz40fpd64u171RZFiLSHp5d3MDhurPdmT4PMa6tlXvWtGB6fdYHgkxM
LUdAH2TqyVigRVbXo4HFOxhZm3i0Nf0/QyEUaE3bj9fa3i3s10C1VD5uvlPSSdp9qI3E5OjJXivl
Erad7UbQZmbIToA8mLlOxab9zQlWRr7G6k0LYDq0OYH3blag0RvNS1M+63gRD61mPq1ssmuqauea
9l8aWtpi4OdYZMt50kpIVVNAf/opPpBN/9FWvd0lbVNGjqlHbPrgJtK2yLtLpHLd+qq09GNYWrTU
ZQcCZjoHtiXNO135fwzRX0n8RLwh+2K3lWYLLZZWO2/dHtFqET+hyfrB9hfERBVbik3j/5g7kyTJ
kTQ7X4gowaBQBbY2T27m8xAbSLiHBwbFPAOX6A0PwiU3vEPzRvwQze6ubGEXhTuKVJmEZ0Z4ehhg
in9473uo74dez4QqmWuznn9rL1RbXzhHJd/LxmSc5XtMMVTmrzlT+7XGyA0I1Tu4M+rKcsYBaaiz
MzCB9wOZbu/5h+ztQpyPCYAXy4yhLXRzvXJmKsbAcX64/iBuPqQhj5E9+zOKastMnoR0hi3DhUdW
rmee/+U+NyuWHyiUgYXU+jltmrvCsKmofMM4mC5nRZXk17msV4A3LgkSy8+wRNc2t826G7rwNMIZ
8VTKVqxryr0052OvIUII/oOATUK88BtDRtUmkP5aUemv7TFFpeHKZxQ82XpMA+KzSgLia+MgcmYk
KS4uNx+ALuQNWgnmvChcMm83pHyXMpafrBBvXj/Q2CVCoRTzKMIibzs0pVjLgeeTr+0clc8iKmLj
bXIGKe25L4HxyA9Qb2aoWax8yk3bfocWsAej8oN9n1cP/dS/Rb1554fBdCCY3cIIsctEz2NAsuux
/LhgXCw5Xsr8R5z17d2QdRUOrNhfA3egPM1H58hVassWOZzhz7s8reKtWkZMCtt/HrU0xEj5wjCd
nrThPzZG8ntGFt8btNECd9+67Izd7PkTwkrpbSwP95EuGHNmmXMSYH5WlUP6OeGKxBzBACsqnKfz
AQ0xi/eU0qjuGU5HtFvNm+uyqPDVBfTb3eBayOoMCvxx2FnMOm3HNte5D4QqimeDpgODWBffTdM0
bJapQJIBR1Bl+tm0VbaPLf06VXV2iLh141q12zRPn2z6fhbL5Z3nAcVOYRVuGeLXyN90yAijf9aY
vdcCFdI6MdmmF4YvVhpWQMbMBXjfdC/MfMGjUWZIo0vWjt2cvKwO1lZHP1HXNsrBKTxZLeF8DvLA
deRQ6fL+6omhHY9KNO4snGwtjgkjKXexeNbCOLeL6fPPV7NvjHdZ7F6QcRePagLRWzrzsEnQKFdM
xnepe0ZT+ZV4Ty1V4H3nt9Ejm5DkyOOMhnia6JR02B5h4kUPpE8iKRDFa52yszet0XkcGmOjlZXd
RIMESY7ZuKfFCx6sERO14VAFtcOnVVr0uU0ndrmcr07VDg++6+LqifKrHbR08LH/UGMofGozFC6m
DMR+irJqlYxxAqeE08bzY1Y8rX8LSBJ/jq22e2bijWsfypE1m2cKsP7qOTGiqWQ2UWzUHmATTPn9
pARmD2R1ulEbyWJt04y7eWrw61cUNXXYtNc/Lyb0hh0ruJ69z12ueu8ebjJqvIpeC1UhiIBQp8co
27Sh86zd+QH3p7FjpmtxSQz5MnylYZbdzVXf8APW28iHp8XAHV1cgiIRM3UFrucaJaCb6sj89gdr
us/no5UHFyU0MqmYfG5j9MPXWdCP1CB3Ln++LHosXX2G9I72NNt7MgGo2CLNMUFkrCocR9xlQl5N
P8+vwn/pCuOQu4EPmbBXKzad/tUcxB04jQmfa4ccbjKf3HaOjkieqXPp1IQ/hK8G5T4NKeepq1HX
dY1xS9PCeB1k+MkUNLvlXcU8Jk7FsTAhxUXMeBMbT2oMVgFfEwIEOlH7MfCD6hg5PQI9YKq9G11t
dvN7TUYZx1bvXEfvqorYu/vzRWtqBypbApgrNOMdybnZXVejXMtH78T1FRNbscnPvVuXTOoGp/GR
2k+vS+IU0cL2p3CkHGS4ki9FWvOguuwmh4khpJU0D42dIgGh5Gff1e4S6fubmes1AuGKqzsPKxBz
Tym2CreYV1M+uON8J6lzb1mqwoOIcVr8+RWyP3wvbppjtkrT7OQ50CswquxR8i43Vx3d4uWlnJh5
Il8AiuOibuyVTp7+vOSMyLO5+hhwY518rwof/7wMrOSNwL+rB97yHIDLbqqr6R7z7q4suuSApp+H
P0bniifwWKt8wyJIzo/OcgNEM4AP1XLS8ZBv7lMrwrbpkRKWUuP7nVo3Tps/+6PoH7PEXC9pFhVG
/aFp6ntLZOJ5tvKDWSiCXjpmHVbjZ09tT1/Dg599SH20hLMNZPNtFxk0VHXQcQigMGO0HJbOOsQM
e+dU1nTJavzKZY+Kc6iZTAvHJr4h7jcjH8YsH7td4mOk7AAcsFwImTUHsIwS64eORzbto3sO8RLw
8dyWuAAPuWjfDOpthJnOrdUg9UDOVMYEG6c4tvw/QYsf1D0rkanHVB7zUajSzzxw+mM/pRtMJlu4
M8NGuyj+IsteF7/YwaG3c2+V7IeDWet9MvbWy6j3dgNGMPPjjzxW1nru2MvVWQjHjXM77BpASdln
G+jyLivnVzWCNtUYzhjM+Zii6uC4dIn2IqRJM3HvRAjXuh79cdYz+Zxizzq44RHTQ3w2+9PAQ3UJ
60X7K/sT+VLUE2hplSofnKx4QRFmrfAOqY0X+QzF+3HTQ8/lO5TJaYrtet2GLbjhrN8sT/4VjlQ7
cd8Entp3NTw4vnHAC3Qf0BrdB7H97fIxZQNanWK0qjtRyl91RtEw9RQ0WUvR5lvtidgIWFEMVBWF
8clWjJixxTfbXH8bZYmNomD008UR5KKOHa/RwOdDMc8v/7xQ4da7IM1fVW6SY8UGZ4OnZyUmdHB/
XpLlz9esYRj5TudelwXWMxAI7TlqnF+NJZpNgX22TDwfXS1dz7JZVA0GBLkYosO4vrBItM263Ud1
U6xK6U3rQjbhNg3tryHw6NlN3ChVwHkAIffEUAz0nI180g4oB4ae6RaYiHbdI2TtHZzAtWrEuZun
5yrtgh1xJqjhzsCHBqi/0/RAePO3lwzzTo/WewKbGcN5t4k7+atwxh91geugzT+9IRjXg31Dpkgh
jNsSS7zJUKm116Wm6QmCswK/qYLhd066RWDU7q6ajrNVTuxbiBSbvN/jwFCjzqIel6tN22rMjOcW
Nm6BWmXfs+CMJ0fySZYJdTHmnrggDXOcKxP/Zwf0RI3oPRz7yGTyFQN8gtMFkYnKSMuSm6Ltf3mw
MdaG9NjnWbu5YSQvisZgsbxotsJPOlpu5Q7VF035KRhobyNms22Zb9psXgW+VLu2CTEcKKc4mQvd
rqBFahe5WuOm7AkGXe0Ty6JXzMz+rqjdaWsNjbWiIhcbXaoJESTwh8hdNyRXr4lmeq5xVPAItr9M
FCgXX9HRRkbjb4s2/xFWQBLG1oWiEDcZzVaO6tvCi4pfFsVXlcAwW5b0olinY5g8WdL+gpJ7AoN0
ILl6E1VQvGuTmFI/4PTFubQx/Qdkco/0CrVDC4ouks1pzC3q8elgHOPw1+mvrBnuQ3uyVraZPpNJ
f+gaL2ZKPZlrGWa/uVPuy7K4t2ceH2aHLFYwpR3917QellGDy0B2h/0r2WZECK38oT6DhPp2sd8t
Go4vnIlPMoyiVeJN4hilNe1P5TKDU9EtcFW0BjyAs7DRAyTNcYawiOAP2Y7PHG54pEHmogQItPiU
raueFIS5/k46P90mi07qz0swDGINwyRdy8pHfLj3stQ+GWlrIg4tnjA5yZPA+LEN7OY+zzzeJgC0
ks51T6j4gUg0POWNuGZ9w93O0H2VDHVzmD/U6Od7bQ140NhMW+VXSRzQCbMJSwDTvNC0IQRyh13o
jcEVX924aqfuDBlS7fCEotXrFDq6JxG0zbYa3a9Eub9VSCe5hr1wZq6b3Gpp2jviSCKWZQ0XdXzL
rfTSMCLY5aHT3TFseC2QQO1BdkfbuQ7nFy2EiyedkSc174epKusQJaysOXZ7FytN0LMhTtuX3kPu
GIeqo9Dp7npboB4LhbdCZltF3aGZw2ENPIN5qNEkjNH4Pj43lS1zcXYEqwIm8WgwloVSWGzQ5Iqj
m1AipfaTZOO9mpwaDWchDsjxvTUqIm6qBotpcUiiHqpowQ5LA//eLvA3bcj+ErkWMq56LSIL1G4A
ymZEwYvELnyYfbZ/uJpPqmi+HJBeqzzv+qUP5znv5PtucXQZOQEVddl4285GCm9b7Nnd2A43fk6r
20b9dETedGgd8RQHDLpMT9ITqFffRlVvB1A1CfZh1uo/mgAptU8RmnZW/wxFdNyBdj0Mhf1ZSOtT
gRQbSghdmBo2XU1HICoGu3USvCcZvqPJxCqVdsU2Gq2b0cthVarwAR7xT2eaMZG6FVZoSbNsjq8Z
hvDzmPXE7mZo69ggpF73HvZkAQyWbN9dVR587TUHPShvlxYOzkxqAxbg2cHQ1bb1EDL2FPKnsjI3
bd++IWRqnwv8/g9B6m4YMhtHA2kY4y+e47LI4gPPv26VmgqXqGmdijxydx5+aHDvyjx77jDtKcqe
SCBqEAYj1x9UKoB9RpThsXr0u3Jed0CKUVCjFbBeui78mSDOfxjdMdiU2tjLGItkME7qWMzEBsfx
xs3ZtZiBHePMSq/KNs0npK2bLpycTRK3J+VWBqs19HOqsH9je1iDDctWUCz6DTGvx1Ekn4OWw4Zu
/ZWRoD62bF3WvZE+4sGgiI68w9BAMxA4pmgFDWeT5aW5DtPsZ4SBDwoZkhOrCLEP0fBYVfQrKOMO
8gBqkH6MWe7WaIMmmb4AOmT3MnSIzMLuyjgoRIEMtdWX0L778p7hjnMIk/EXOYO0LLXZ7swGLIED
oEwpHayx0Od02yzzQ2k81TEelNm/+rP8lrP/Y6oaOv3OWRWOPbCen+3VgNUqeZ3R+LTTcD/QJGWl
C6i+xK3nueabDfVk78DAcNjbMYPFPNxYZHzWDUvwovllZ8kPHIT2xeU7tgn9lfCcx8psKybBNJJF
4+6DgmEhHkz0+1mGzhsFuEuJZAU3noTHptEfowFMBok4GgnX+4jq6TWNyzu3sO5LspYOWcEJW85y
S5d+Z2L9XkV2+yVQQ2/n6t4Zi27riIzGMHGDQz5OLC+mlV3OYutBtGHtHz/ZJsupVHv2ChObY4hw
zfYr29kLhbHJ5cnD+suRlPhcn6uMLH9rKIW5lzp2Grkb4Jvtmj5G8x+jUYYku5iVbCbK1ofGMQdN
tvkUOW55fFUrMwriPchenDDdepCe3OKkGjgDGZI5VbAXnk3h62xmx4vob4NkLbjVzYnv4/Wey8oz
xFxFH71YLSSZMrvE6OBZeJdUxu0uDbBccbN9pii15tb7CoDobAojv80F8osZtSeWqq0tGBWMMmgw
ijkAmzkTWcSJ6hZF8mZja9viwX6WozMy0q3zjZVuuZp4jSq33HaO0lvFwE71bLeTLtHnjMFCOVv3
YGG6gyp5pqNjq7Dp2u/4y+27FpXD2i+/fB+8V7KQqHA9VoH1ZKN97X/1c/nLhZbca4Htr1Q/CyYt
QWXWK6I6UD24T3HoOBejmK+T6PlpWIwB3Aaqee3UL6fK8n1Qy19uLB6i8aF3l5GsLoFWdDbXrHqU
cfQz1bJC7v5kxjk+lLz/Apcx/dAlm9UM7WceXwyp5dGdOYTQGbit4R+r3gZ+VSItIIhA43Weffx+
KRPuFB6KOzjbKDbWcUgmSgSXaq2roF4r0gRsx7jU6PQSmx4piWymPasBn2QUs3QtIkG3yZjBr5Yd
pabKs2CNrgL842LaNcmoN8i0dkHdwpzRc7rtOYUxLDJXyHM5UjL6Lfdqc8YLw7oRPCqyq01aFr88
2DH3doyjFajggpjB84zfgJVmdIcJVT+GUGzZGGZqbg9zqz5E6KdXB2E7vuLpFuje2eb2/DPxw3kN
4/Bj/Ok1IGLNhf4TAf/xIFLifcMCnLbpO9T0Cm3iL6vVBy9YaNqTJXdhXO794WTR0+yitLvaDYkI
1GE+2jvMPezvScw4uZ4+NQFdxOxychTJQcr63ZoHoJNGeVe2Gic/9IlGFU+UdTBvoKBKtcj7R/Xd
TwCKpiAE2/FZjcgSmsK+77O+2k71cHNGy0ReionTnBl9q9lYV+3YbuzB0xtLs9HPrQRITz9lhy6k
o59g1a+cwMN9WRo8rUK+ajsOOdC3KoNYYbra2Y5hRcG2DH0i5x3K7rGW6RkizKVr0I/KKUVYWYVr
oP/3MRShDw/qmVbZCzE/v4GSeBytiYUEi/K8ixANF9+1SKCWWE9OMnDKMK42cGyn5pztUr/gwSAF
SH6hrgkOS5grRrG1Zk5KC0pZD7goG621y+IvynrrFAWsV0yUIHPiGCt4QBQtXfar7OzlqBI9u0dM
Am00BjxyhY/KGOPi2LQ3RhD+Oo2LQ2831SVpyyvbjd8d0Em0ByghYHS/strWAMi6nerYQHFoAxVf
foXlt9wzn34ys7FbTeXwPUKN2ngDTlyj4iFue7A+x9dGGDbvq3fJdISXqxqcjc7gAwXcv2Gool1R
3Fch7jlIenddl7JySPKfyTB8VDUfndJG5uwHVAs44MstJfcuraKHdu7lS82HT4z2voT/Fbbxzxa9
LGthoFeM+zizthUzxX3T6+YweQGLxZItcCnOGBtKPjMDCmgAq8fSyL1tGH/EppXgCLIw5FD/5sO0
aYDP38ORQZKvi01uOCCy/Bfz4qdBtgldqGhG3BW3zvaXIkGeEAMNhyhi+VtmGkkOQq0syTf5yHDM
dRkLV9K/YvYpDl1LopKHCwzvEibzLDv2LLvShvTkxH1AgZzuAyYMAeQuVwWPJXYoPsnF3pztA3R6
sSq5nCznkPIFGAfZv7hyRQP/EMcs6bN8pzLEKNjgCM20rZi6jmo7mwsB1YDYMebZvzFz8wZMJOVV
Ob3b4JrcsvdGrJ/mpP7GQ7CLe/vLCYfTApVoGgzzekjuxnZsAMmOyb2uA3rGUt/0RB+bt2QDIXx/
Dif/BBkAefS5n4+jM+g999G0cpp4V8p+XkU+hk8QLM9S14/QERPWP5sJ2fC+oFn0hf2myExiFD+i
6WwNijcnKFfzhEtDhnG1dyRO+NaXlwkaksMhfxGqAuyg568hjm6ehFkReerZMEr0K6a1OHQ+ebx8
On15neppm5Q4S3uPvRTQ+JOck6sslANHudwnaXmG2+t8NOI3I3yUQ6V01q7BlJBixGGKLDAEBfqm
SjN+82sjO2v2Qz3OVDLnp/xUu9BTq64+EfgVgtaCzY+cudtVIn6duFBe1v5snaLaTYmh2Hb59/iU
O+aG8qwFfgTcP/2+N8vHKeOPJsi+SWRw2fX48wVpvMPZjvn7d5uz7A/DyVtH0gNn4VyGgpDpLgAU
4rKgWgeqfIK37F4iXZ1sGxJszDbSjZDhx6XJ5ITxQ9pWBz/M6Qt5NKUBHx7uIJRlqUgoTYRelQF0
jqwP3qqUizwCeY3NUzzPeG+Vfh4nizYRg/W6mXhTZsHDJcc9lxpZsfED6wdL3IeYT+uzDCDLFZlx
30X1tRwMdctnAn/6ksN6Nj1crU2kVszm1X1gUaoE7i6dq2ClDIIvmtz+BSeA29dV+WtKCs/azJzv
VhcucxiNrW6ZLwcdpRXngVPRd3V9BjjaLYpLPpnohbAXEA7CzZpO474c06Pnsa/rGDrhIGXhhCn+
xzRhz61GWLVpXV5bOEQbUN+nvDbFPsY+lQ5hu4UssO3QjG6sxSluOPXZSx9sdPNrq6eCaMRMkEWI
m28M44yNoWE9yRhII/hBK6WeM/EpDEbzlvqo6OLGN9Gz5O8DK01dI6CuaAQMz/VXJjQrPQQfVUEP
2GVo9dD2bL3cKfbYPUZEdnygpGeVb0iwP/sEzcDgSYwBLSkgRew8m5lEZhEYZ9lI8eQydN04IU6b
YHFWdw5a5rozk2PfY+csmsI8IsP5dhpgaWTm8DlDW7aX3iD2XhO/uFS3AIhEcwg6L71YY7AklHgF
+u3kO43UeKrs8Vsn3I2ByuI7GbUmBpp5G3QgXiw7qHdZXYidC56ZBQg4cF+UySNYRj5VFskTFjhQ
Ya5RhXRHkwEDrJueZiezMHR1dUNtgSZVzFP+o3LE7yGQzjmT7ggmS7+w6egOg1HWB0EDyiqhP40J
2kIkkrlvsoF0h3gFH8DVyQ9vVj+1850PP/HgvORxMn4wWmFqx+WG/U28TG7CjA9TDBPpGZgxpxF8
YyInrGuX5CuItnzIMhamGTkf+9awy6PdmS9tX3wltHEQZvO3rDMkkzXOvroOgApxxFBDXezUKW6h
onwb5864tGzQeAZTr0npxS9J9QtlT898oTC38ZjJrZ0CbeefFOCp0Wfo5GgKQbRAbj2YVZneNTF+
wLqe4kcPLXfVoKAL46Pvc1IpGHnE3MCjAb71ZrSLbNPlYEDj9BRqiyHob10xoB1lUh1mUb4FsExX
bddkTIfgcJh+VN2CAvqGR0dzC6CHbBf9NLthtqBtnhwaG7lB6iKghQU7biokD2fP2+uRGyu3ZHSF
Ld0dhzIP0UeCI+Eu7plF7YJP25lfoxgqu+tiC059P2D2WNdrJy7jve6anYIy2zINZMILbckO4xn4
fUiZcPMVImf6Xoz+Gt8n05AQc1nKEFKM+PJ0u+KpVJKj0owPy+PxoU+mr2isxAnWg3Fij/tV5F7J
mi+Ldr5T30mIO2cfjhSmAeuKeNt5iKLyEdqiscl7MgQYEBqso/rq0Pn2j4oa6zyB3OOj82Mgumfv
9F73gIjHOs1z/gv34AFXscf+oX+0/KHjLvh0pPelEjHvsBmHiDwdkpM1sQfBUlU18mzUrMkdN2II
PDnWPTipiYHWvQ4xX5qWMDcdvJnGxSy53N0ofaLpuc61dXbTcTOOEjM4UcyYC5Cd5mbA+PrMd2QK
Aw2eeRv7/ZPVddMJrhiL/z7utnYx9Vt4MZSAXtTtZjV9eMBNz4abbUsT9znTt4tqk+iqkWWXXTGd
TQFMcyDfdeowvAYokdftMHpMqB3Wp3X4XpsIxXtovlcVqOYAb2hGQVy+Jym7vKYd4TokKIXJNMBD
ZLub2btQtPXrPpYvSRxnOGWo8RemeWt44lTnX1FaZWRl8GIpbZ/8GSMrcKMkpm0g3GJkj0Sr3Aia
cMPC4xYVqEjqXt3aZqKLzmBbcpJmT1HndMdQ3uaEekq7pX/ti4noOWV9ZCDydyA3vT0YinDrLUez
bR9NJocffNGaTYbitRBn9QHbVp5KH5l8MftHv532XR/cDwFcBGDZSMhS9K8NizQoZ8iDpMupEoYv
SJCD3YCbQTW2d85MgTItYYhAOZRfjPmkC7EInOjCx/C5CVwC1YDqX8iRWHcgQ25S0jLG4PJKVZjv
c8OUcrL1Jo7Ena4xBmdUn9emzN6YTBDEoUvUv+VvetlTC+kJ5YtjgVoy2YIIIh9UtStUIC5uFLlI
KJfNrKrPo1l7WFk8uSod6uOkKV78LFwqTdYcnu8eneHmJkLAPtlFoqr2JqGfImLQpmwLdJXjwWBi
ZqtHYlUEjczcJFuPRBXGT9mz6BxcpXnKJUmT9mjwDlQLnzVcoK9aJERSTTcyw8Id4NIt41gQA9B2
15krjtBwgXdMvD1shlZa99nBB10FfjA4W2mVrBne5QAREmhxhjzKwNplDrJGxqqflnSeYkPU+7rD
p42/Ew8Nc5YpsI5yVJSAWfloFHS6vpkTKhEP4cUmwaNqeXYX+B43zIPqjoG7Ec37thSUTRl2oAbS
QIRGnhqh2vZO8I1R5GB09bwbkYaV/Aibge5p1VMJoZkrSvWOpfGCqGuRPzBQzMPiEAaKnyIdFh8z
UWcXo0TmDwZRIszJX+PYjPeDLpbpD72Dh2tvHRb+q1kBNjIXXcB4HMHQHK1wB105PlmRXBdVoA4E
3e1cyLjgIGkMJV2kraNLnprv0+Q2a5Tnv4fRvyaEaZxkHDzD++GvFXq3xCw+Et9eknywKGgU7dvR
e08JhUJMu7Yi8E2FHvYdgOmkRbZoQT9F6RpuZWLCUPBKyPOYBMEMQ8woHNY5icvfprYVjSyK4EsU
vTVOaNP96+7gyulu7viUk/wIMaSr9+GYPjVJZtEYhmoz4gXS8EEeeG4ti6BxN2FhwKkjt0gVu5Mw
g9+2RbxR516wsAW7MOHtBpi7U230I5zi15IVYuS31U13dFlFUNtHy4rUbhCDxBzaka/KEBv9PERE
s61jli3M0iJSlFirr4IOhMZU8oF2vfZniESCGRHZcQTk3dXQ4hVoKh/v7sOiFNwo4zhpL95LwzSJ
JSlw+bMvWRXqWSMOWeV1+z3miKAQDG/smYJzGPRTtkCJ9fLSVHAhYEZQ/ZZWtV8glMBWqmPjRidG
itYFfT8Y3JKaEGnEpQ6Vuhq0bdxGKNyjEy46yC7WzQptfWTJUOK7kRQPDD5vUAWIGkpTY233LB5a
3PkM3hp1Mq2qPNhxwKqI00Z/lSZHJg3GVmdcz25kXYEp7UFbjzGLEyb3PPtHOfWX1qBYzrOWE543
COsRWkUYcqjXoqE/mhlMWp3HGH91jB8jiLtTWpvdqZaJ2lMLHPldAQl940Dq0hzsTT85w2OZNjOV
LyurFjd736OAZmgcOeW3UQC2g049nUDkQy5fXpjP6y3ydTbbo/gZGuYpMId3b+BNcSeWPSFPsTYp
T05RIGqP4+fRnRjqBtTFQHJw8iyMnCH0GG7CGfLA43vlt91BC6SL4Ok643XI3dF8CE2GLZMdvnrt
uK0aYZ1cqbO9wCnDc0+nu9FETqhQupEH7RzD3vYOSAU3dDILKoJxoRlisuqaJZJ0mnNEr9jtrZaM
OGcMfPTiU9ef/uWXXegg38oThoN86HYl2BVsiQ+ZzyS/dqBxJRFaWVP746meOkrhEUYTS7j2BHSw
3kDynxkmBt7JrUxr+1/CCb89Bm1YoY2+et1soH8f9LE3svEdUSrz7UY+F+h8ryx72lWHgP69rQLm
w4RJHf582VczDVVxNRxS42Mjdw5Gbl/rfpoPoZdKEAqxAcz8X18S16hB0sh8C+fs7//Fn99iM2Hc
TJg15gFsPBvqs7S6/jYtYH04e1xxrG2HP//Sp4X/l/Db/x0b/pcc7K/iP4krJ4ac//3HJPK/RJff
xV81rc7v9h/+rv8s9/z/w1BzScj4P8g0/6///N/++X/883//n//092nmy5/5/rlEllv23zyT+YOv
FEp6gMX/mmXu/c1kG8bcRHBjuwps3L9lmbvqb8q1Ufnj2nYla13n36LMXfE3Knrb8n3Tp2zx5f9T
kvmfvOJ/T7xF/OW5ECYYarEPJA/X5z/09zHhjtCBEHwMFggVDKKifSUExgGu4wbYUXrrUBnzzz5H
UhYE1gkLHgNq6zkPG3WoW+a8qQyghBe3hs/jegLPlKORvXhp0O+E0ucu91tiJkkAxZFw58YkKeKA
yWx6v2wXOsV0wKiAkaja5/1n5APorLR36nENUHib2TYI3xxACLsGkT6WxXjbc9/uGV1DTHy187Wc
8maHX6Td2v4f+ljBGIket2mIExEOeLS0n4OTRni/jmtkNGQgzxvfl3jGqgCVS15j7VIWcY3NqR4D
OBeq67+7wMHVh/pEJO279jrvLKarHzvkoiXG1bd4xMMbw3mDIH/bJ+Jr6vLhXs/3uf9qa+BzBAPu
lcsQmXas3U8zwDFAAyjknWPsGGQbpHZ9dMeGPAKoG6oN7k3UB57Uxqpp7fu/ux//T6nqSxD0v1/k
BdLkKrLqLeUI8Le+MP96kemLgyYbOLqtorpj9djS83kNduyK4DHlco2HbcWohJrDfI/Fomdzkmnr
BK2zTg2rOmCN6VZsr64mLrH9lCo6hohwDpm8hFF3RruvcTXNr//45xb/8ec2ETg7Qjqm55vKs5X6
68/NsJAp44xuuSu9c1jH0bHLmlUr1D5M5YLHTpJrW+hi20mA/aI+So0vAbvP4Q/0flySXp2RycnE
pmjooVJhgnQOKIx+QL19rxzSzucWQWGf2tM2b+A3lkW7BT78YM0AtNgOtFsmBhfJmNcD03dht/Gj
jcAtsB+8lzOAC8hF8o5IRigY/i5oYoQR6hqr9M0nJvD/kj6ulgv11wvJnFX5rpAKWwNzir++IW0x
WUZqptVagVljl0bUMiz6mgex8el59A2G0397wcBqNMpcKOyUIRMBvkwCvU3ltdACtdtunBYL5DQb
JOclPHZV4e8HIhsk1c22xTY/Y/XkFiGsPnO7TefZKePhDs5eB4sGCQ7RUFm19Z6HoiCEYXkRGTmb
gwB2mWmWM6Z6m4fC37pYBtYTbvUN29Ls4pbjZljOEny99XGQDJvFrNj5CTPeeGqv5dxuux4zoBNx
UZPsflYR+vMwgRyEbMvG7wAvTCB1MiEpE78J2aT61WmnfkIpp1cDIRYsJUbCj5Hlg7LdI1l7aEJV
H6mNgw9JEBJaobra/+M71V6Oyf94YSwQUWRFY7h1XfnXC0Pdy88XwYWa1eJpUtCaW7IdyLY/YIkg
aCFrrJMY0+hcOgSwgFVKFJmZyo18Iq1NxLjIdENGHfsiDe8G0zlVlhHci4I9pu0hyICWFBCII/4X
YWeyHLexdtsXuohAn4lp9cUq9qREaYIQKRk9kOibp/9XgndwLDusieOE7CMWC0Dia/Zem3xuzOX7
//74VvAvH5+FquSYEC5N9W8HhO0zoF7GpN6uJz2ZqsQugYLVLQTkOTNgPB0uzXm9lXxjme5G68Au
LDh1GrAwh8VDXZPLxIboPMO4RqjgIoLqurNvDuf//qyefuj//lV7pmf7VI2sKwUa+b9/1ej+KawR
nDLJGXn6WUvI3tLLfMQ6Zi6+4HzAuImre2/7SACEPAm7/hYqMT1YafUSIutcBhPRR6IKrEfISQxC
qQ/IqXfSZv7ODInwz1KC6fHaGlKz1nhbSILqYldlOjqSSdmivuWhGo4JYRaFL5GHF8rZGEYF8sA4
mnPFTWDyWtHi+qzLArY4791cIPbziQsM1JOlXwCWUz6jUFkgR/SkfedEzXhxdzWk+MIml0217Xcn
oyp/GlF8SzhZfyTtsNzVCp3gf3+rFuXJ79+qtMFbUE9YKC/M30+WYO4gR7v9Vvi4VeMWBq0r7FuI
tMzs6pyABmWjwQ2xwDlB/xekjC74w11o/8uVlW7gWpZnsltyfO/vV7YGrKKGvuHwqug2ApzIPReG
jOSX0CvgRvfk1fV3xmA117pyjkp6h5HPDQ0YzAoIDMBlUuW7NI/fBPjXByFG0kma4IXUTeumFiz7
3b6miLnk+qDpHOZSseuAtf/Db2JR0/3+bTp8i57tmCZxw78/TxJrLogX5EHzxGUOFfbVFDkLSb0s
ZeCkku9JZhZ7XSTU9bAHQia2mbN8x3sAF5ErT1DVcpCCpNYA7nvp7f5wuf/lqwYiIFz9IrH5yn8r
+xIXIrE7i1aHy8KOC+OKNwAU75BKwCD9xHDtnrWSOxxCf97GDP9gMSJxDwIaLgBjzkZ/r0KWv/Ii
+aZyYiH/8An1ifnbYy4cG3CuA/VT2u5vNwOGL3aKCQCgDlE0BK3srzGjo0E+z2DhMXNyZ+93DM/Y
sJQbuYwZkk9kYyqH5uEYv0Iznvdi8thFjPMfHpbgnw8L5bJ0+Wg8MLZ09Lf78eMpoeyl3v9/C2mH
HdbDcSvJPI5LPKQRadxHtxd3Y199UG0yROMP6g6uj1t2RzRZ3Jwexvv1z9lyhlhrvYexj9+6iIV2
GXNGwB3+aXC0EG9BVW0rGmSgLd1ewuPYpeS75G5DjHhd2GzJwEQY7hHB4EdH/8DgoPQhsQpas4Ry
ueJwyaV7NQ2kfX53X8Ad4w3Liz6P4L33ETbkKj0INjzbwSyC41wvLyHw4MeYxeGe1bQLWlv96tkM
lywQ6HszxB+l+bJefCgxQM/ohIkfICeNqQPORA5AMOc22g4kvQp9GMud5UsIELsxM3vruPD/Zv16
zFVEyhWGn8GoHiuDekBoTVyMUt8wbHAHofcd5ClTE2sJv7VRyD67BpiZ8LLMPR7aNByQZ/QeQT7d
7fosNxNCY7Xwy7KPeFRz4PHz0PT8903p/suFtymmHdvhxpSW89tjw1efpnbj49TNPCALhVFdrTpg
4u9b1+JXNERPtajRE5fy3Rvd+IZ4VnbJxmZyHFwbbQs2o+L+RZHF0Gx5cTI2YJmYt0PH95bY4aNn
BW+pvllYkfCv+A0oLXSCgvmTxSjo0jS4xbnJmcIablv3+KYHWHx6qgQNF4XHol89gxI4d2i6KnKa
QEtLa6dmd/zDt/EvVQPiGWHZvDhsQfznb99GQJgGK9wKfgQ77bu+FcWe3MC7cNHIHX4HuJXLoRmj
H7bMUaUi7oW/IkDezMU7wh524xNUuZyNm6/roKRAxojPxACW86fzTr++/n6a+NKDnWJyongWfMi/
P7EhaWxlHMTo1HSbgLVn2K7PlzNCeiWSOMMdfj+K84TzxesvVs9GeaznDqBN+91Okz90ZJY+vX77
PAGsF74227VNV/52ulG+FxmdGoX5tHi7oIKJlrvZeUFLfUgHhJ2NXdJ2k4HZJ2i2vOZXOzfObScg
AFe8ll0LG1zMDu6/b/B/qWO1KIMb3Dc9mi49xfjfk61m48VWtRjpuGAkAH1m+1Lh/+rN6cBDj/i1
crCRSZiTrqqPUZD9QC+XUm/lxTEk4H1LwNNr1chO/w0gM7/S3Hb7oOH4SWZmi22QiUs0LJdCdc4f
bkj8rP/8WilhLYYjwrMYtfz2teZ83244QdZaun7eTZDktuvxEMiRy+y5P2I3ul+M8GQRIQOCCrF2
AJqkVAsnYNrf51H54/Nt7Sat1l/8BIS09uqO09OxYJQDynEkopoYN4NsPVfMHxMGUXbRYHTRPUaH
1tV5xziarOy1wnN4qAymu2qKnteDdilUfBzN5Wfk6TsxaCmwYUU1pXtvJJ06ZT50GR8WZtud+AXa
nRFMP3yJRmye2WKlJrPq0jhGtFfHNI0Ep9CMGwldG8SPBTufAOUEwGBjt0lGCWvEu1aOjyaG/tGj
s4f0NJK7GiPk1M8oqDxr08SzofOy3hGkQcWz7fuR4LLrjDAhAh8l8uRKb9McjVECksrPnSUtEGLB
qZmL8Q7aORodQQRb+Z7amoqY+btBEtNQQTOFU20qBr0ggiuSnm7ytsIJzQ5mYXNzbCN7u95OGWVI
ZTU+hJvsPU4pgSwokIeBp2LbF8b3gqHuxXDyGHslr/42w3WTEey8jcq/rBYJQ6YmRqNO+xS3lE5j
mv4w8uzDphcwm8E/1mytD9AS8RcRMLMP4+4rLcvrmLX1drItRkFJ0+zn0XodbB57p8Ly5cqy3zkC
jQZ8ENaw46GGFbAzOlDsfjfjCAzNF9PV2TQIhNuQw3h9O5bQIo7ljNMWFO/ajU9LzEKeiRr4fscY
JpZT0X5ACr/uLlSuSdm8Qw3QxZBV3LehqYOjHfDaX6vBKpN4yTp8dqCQNnEJHnmeGS5R/xw4MXSL
AXgiImglwEd6WG/59QWCcMbYqKB80IuBHTvLx1oHVCwtGsc+Jq27SFJwIyl7wJEKsM5JKAAYuRsM
5lqBLjtm3W3mMEc6RtrH9ZxubLRJBOGIOSvYb9mE6vjvVcwnQFPbskWhfvCTn0SpD1srY7QoCRup
9cckUvTJzAdWgFO9xwCAALip3oHiInsnbAPSGG+sYHoIWurN0sOk4JswQelG+IFNT1tnmuTaNNha
6/IaDCkOY+RCB2JVy936KMnFeaU2zLaOP6p7NbUf7H+/Y8cukDilrJgaQM0xj0HPOwklmn+ZsfgC
YO+cVxvUTsqWeNcUfOiEy0mmy1jd14VzrEd5D9e2eGJjVwOH+8jn6ErHTIvumrw+ABjt06AatzOp
TIC3HqN5cXb84hiNneytcImLkkt9lw29dZpcDDCNB+M5XYidLGOWtonPwk6/LyerXQ4OMKDO7oaL
gYCkbFFcGdjAtDEuG2Y6xfl+HV+KCQswri82uKwNr1Cg4IG11vucMJLBRdXtC4m+JEUHs1mvqzF0
8dVIpeJG5eqIsI5IfkQwa2fIWAywFAANDd4zUfwiEvKuU6UO1kRjMHURQLAEK20ws/4ZzGjeoW+l
XWbsxLQJDut6vxSxflRUQshsPO3RwhEdorjYZNxECNY/f0e2RMFxCb8i3GJFRmZ1FtoPyBmsKw6U
dhf2PP5eNdpb+r9HsSw/+9l2t+t/wPzO2BN6pOooOBIfQOp5y5rQAZy3TfseqaazgJDSLqYEVaKY
Dq1+CkdwFbvBAdnlxz/dmfgSk9pmK4b2nVKfO5M0iAMgAUweB2VB0zJkcwMuR9zA6GXGpYdWpG+V
EGfGFga0sUvdInoUisBZQ5U08ALQdxAfvA46gzkzDTMGTmi44CZoHzzIEp003GwMPaxcyde4zpC+
sdMlZGb6Dud9bjYowpxnp7cgBztbq27QvDEnE/oDGgZlVjF3OzUEzZ0jGURrkb2ejBWcgoaZWGDo
bL5tQtKXwpDHrkRI1BFWFRA/FXsDiC61fDPjeLnBsoVfyIymXVDH3cEy2l8EJDwlsJl8kCfHREM4
U7+ztNn/a+In35Ey7tfjrGrlrWvn/P767ZEs1jmyicRzfblfRyDrEfA5J3IRJ8by0sHV3Q4xJtH1
iS45Bwz8PIc25vkurR5Cqll8rHOzkr3SbhKcZGRpkHZlUWcYdm69t03aYQJlQs/rcj3s1sNRDf5L
pgDBjdlwvxahNrqrY07YUh6Xt1VtPUGf5d2QcSksj1jdPLwDnJrt1nHWemK4HCOcPmNzhrHw2dZG
pbHNmYcfCENFBVrJj1Q3ImYWvxTECXDsBi9mxw23niR1wixBhJDtIJe7e7cmS6oumD7WCnkSC1se
935XNER7+dzcqNfaXS+GL5NPQMD6VH5eYP24rmfmAM3KVKSKrl9oB/JgY+qkmw7Kop4NrIdz7HOv
R9ZT2AREKegaq2YKcs58KoDiiIhnuEkD3LTttJS7mUTQSZJfWJrZ9/VLXls2UzeXU4rzu7Km712/
W18ca108zc59a6I4LsYclyfCIwYsoPgMOm4zTXnqkGBvZ8VTlSpeoTBfyo1qOeUcKYDzoslMyxuD
w3kTOcRcixy3z8TkAxAsYZE5UcIB0t1cFtcckixns3iwOwsVC3sayLb5yHe2fpVMUGYOtbnY+yM+
PbvIoe0lB9FQj0kKrnhTt8nnKH7oavcg+7L6Q1Vs/Uv3oPdz0vJYlVls6/5eFaOT6YQMBqBCkLhf
lG+9MZZkas0LjDhUYxuhu8ezQM8QFV2zz9P0m5HGUHUkUNMROM9eRMYfliPWP3cBPtsRNoAWg1D9
8f7+obCSh30wwL8ZGJRvwS86Z4eWGOvIiFKICT6GEesLdo2GbV6yh6MxHf7QLejf+7cuxjfJ+mW9
BMjUWZeL/zMHcVTkeWnhdttwYNKWIidCEvSXm7uPcFT2mIN03i+VxHoecE5Mp2X40iEdOC9DWGzs
zvirl+KMvPYcuf2XLqCJLxcNwSC5FjxE+iSW/u2/P7Teqv7zQ7sMvQJ6HKDYv31vGBC6uY44TqNq
ISzDH/e2nBtmcLEiHnc8QheUV1Kcf9K747gn5GfbsxQCNWps//BR/jkmRFrMysASzAgZF/7WQEOf
G2d3HnvUGhPF3cwT1mcDCZJSw9cLHEKtwjPsy/IhNMLixJPfXBtTXQvIPQl+kluZdAjLCQuLclEc
ihS1L3EuT//9OdeR+m/XGZ6qZXuBw1UW9m9tVZV0LsptumdLTMlxaShBmgoobJu3n+MXOyR32A6e
jQjFUOqbFRhkYHWYU9uD2aj+OApgpjObSlY3HOETBkOmc1SL5F5ubbn0hzZnBuQvSLB0XdjWxbwL
vfGpqzkwXOV+1P5FNdTc6Ky6/Xr61mhxN2Nmfc7HlA8yyM6BcoS8fEvcQW4/m6AOOIYyyNZOKV9U
gehvGeAntC06d4ekF0JTYSoxQIzeIP4AM55j52ZcnAv+onrbLrz3A2Kz25Ts2qz5sr7ZCWfsd3HM
JEdKQuOaiPKijE+D523WDRbwn52lkHBZU34cdCe1/jEclZKJzvG/L44lrH92vQLigem4qAJsxjH6
+Pqfx9BXKW8sCZwU+vYXi/Yu4CCHNg+sQEnZX6lkp+0gAxYTQfeemHiEvDnt7r6Yg9XfieS7ic5o
nw1exaqtO9lov1F/CjyDvKEdE9Qiqw88skz24NKu2xIC0L+DhUU9OkfnfvQZbNXdOYH1tF+3/WO0
8Tql9uslb5pbC84HhtbL2tEqa5f4C7hMO6RGS09K75Y+CwByn0h6YTW9jhR7Bo88dtgBCnkcu+wm
JSZz67Qmo6WoPI+NBRO3BllZAW3xveHXWqw5mNgQtQlt8IgeyoiWbX2xqbEnLT4an4YAcptubkrX
viwSBxxRtVdWeFQmuvRMwCohYY+eOvt1XeU0woS5r/DK61Ho+rW4EvyYRMtwnRCMjSkkjT7SkU6E
PRL/e0dk26mjHIdtXhzSzvoWVPY3xHVYXEREupxeQKiUgrPFF9r3rcbimnspSpwydEa79QtYj9WF
7drEOxbNDzPHxgCjXAbN17axTmMC7T/tjEMsoltBVUUiHVZrI3hEhLcfXLLHFbWsiQVPKZJ41i4w
91mNLvo97sT3vJetq8kSuFB1eGD224LyoNCAMUtuZJBgUrGv1Gg4kpQxH8BwJdNcbQpnBinjwhxb
P6dLIt/kcFBWMUpgQ8+IgghqQZAge4ymkYwvve6ya6OB8QKDcgmARApPqZ2nuu9eDRPcQoe9tdyp
3vkTMtCoIdlHltikHUt8H9BHkT/pg24iMMz0yDzhawRzHZLvp2qUvGNYXkD18HizeFftXfKIKbE5
T1X8aoomBJfVUaCCTsp4YzYtC+ES714ENPLRpqQkOBvFhr1QI8ohjT43/9KYaPxmZ19bk3noWGX6
JuL4MrbuYqQ+ZyIEy+clVnvlnOzRNZ9sJ2qfCcc41B1d4GIxwdEtnRUj99/0wZIjQmMyg5MQwprG
NuSNvHjuHFwRDZ4WG+AZcZZXWm7U4DhQbFG0O2SeOiAmwLlJlecNBhKHMi63CqQPRjKMa2udZPTF
tOtJyyH/CE1c0CKNbXgBJwvz+E0DtPUgwTh9HsJ9N6FvsVmWZXXNkpSzShreMx4fRnPNdih4IOk4
2Jqr+Kwd61sTueVpvQfWok9vf8oAkzJvc7Ht6hoBcKuj/XT7Z8w9dvdM7ZMCopAIIC5mzDj265cR
aRBvlEEG/BQmwNLacr/nTfJtvT1NWb5lIsVmo9t00XqHAQAJOtDphMyZIlu/P+yyOeSDGXDiP0BZ
JJfDNgmzbJwjeMaID+UezAirRGEgIQ4mUg/1jqPT+h4Gfyergbfndnzy0TXOld2PdyLYea1qH4fq
hq+NMCocJpr4uBwQvD/SGAOYltYRfUiyRVp+AnPCh1JW/tln21Dnb2oyMOM64c0mAdX3Ay+Q1EBw
ihaRJiftGPEuxpl52GH91UOMf7YCl0jhX1UlJ7ZXbxoz3jG/LrdSJJe1O6yUnC9J897OorsCW9i6
+r3plRzLQcP2k47YPQYoBhCI525ZPqyDs7UZTwsovfHUFaeF7ZGdkpMGCh38JEtdOlr2En6aQ0nC
ymrive8LLKs+UkuhkypLQgJTxphZDd4LuZBF8jF4ovX77zNMkfCwXwDBospO1IKHy82Z9cmvviKp
wWit8gB1PdwwaaafXaLd+vJYD+Jar6jGhTlTWbavlTMAj2yA32MrzzatLg9jmMuzWwI6Ey9pHX14
i99sGk2t8O2uop/bpA7rDV6KAmFIu4kKFmNqmqiQ5EtmCuRgPi1uAF5u2qBVDG5UZr7nhYH8HV3p
zdJTv4fA63ajnrSpsH/K8gBoPfOyHUwVur6CnZqToXAm02GmuNiBYbvx7UQx15VaHZNZWxvnb2FB
janCZV/G2jlFv+6OXf5cFQwD9TtGWTYpOE54T6od3G3EfnC547tQ7pOM5xlkwreWsdrnGw+TDdYj
UCpKY/t1MESkYxI8b2EkHFYPilw98TBnP/FQ45+a/emhF+1TFI6vIFUJ8bZZ9aSTrzOR+GkZSGXs
sOquVt8i3xxO6303hEyQquEnYUrxKbYHRKSYnT61bEpnq449LCTdnadJXTHW3Zgm5ua73u4SmllR
cFH1bjJY18DW+GV0CMRd74v16O6YY2NU1xZU6no9jVX+MmKJQThLFN1OecCSWgX3oLYbfkic/AhL
faUSYtz05TAMf9uaDrzUJHtoZswvUcAFjcjl9Zerkzo3QnWch3P5c92pjsb8gmXxNS0oT9a3sxen
eAx80gTKGkKyF7TRyRfZq2/wRxV+xQ1mDXXryvh2LAk8KAfzxh0LIjeCXJ0ZrYi9AxqD4paXpjO3
lwCH1vqgknP71+xjyV5nLGArmbsT1A14y5nZOwNic2hQ87B57IO/htLknoioUOYpeKtD+66dOVkx
oxYbB/TtZgyZcTcy13BPvWBgeP/o5sFbhvr+xq5e16np+g5ffy01CaplT6cQLpAmi4rJT2EQHQeo
lYA1vVsdpglBfketWfutcbBaRJIkQD2EKCWOjoj8U0jOAFCIHGRC7JpYEoJ5C2+WpYOdf+cag3cW
R4vYhL2chhGXiAWSHAUkaYBb3y6quyG3vhqBE97kVIqHlApis142YuWKU0cYZAvDP9HzCZywEJI7
sRENsaNWiWow646NHpiM1bwjKDw8rfeNQKD9OQsbHTB5CY3gFpTgGDK1XkuHGuUbbnGepzH38OQ5
kdqkvgW47rQ+ZcF9g0zqWKXkaxKG+U2IV2Nq/Y9pxOY+B9sliikCGdSt/cS6/1tHpqqEpELY1wOr
ByJuIvOXZ/tyMyGBQkxmjPi9kYmK+X0WsKsAaQOScbkIU+MMR5MPCwuY/tezUI87RXhOSeklCaAk
c5BZ37pKMhUDXc9BG4bh9WJ6VjtT7IUvcYneimgRScUxvA39ABBE0Mm7BTPn9Zf2S4Qgaemfpzn8
hjYm3rv6DFkHmkT4sFW2WR03xhecNNz4lTp5wv4BjXSdUAFgKijPK6hDbFjX5xAh3o8qNj6Sslbn
tmC4pfQEtS8Saz+M8SlzACiGM6j36b72UQCvz7nR8AgzhYLSgs+8Nvvxc6lWzUCKljfXr96rgoBq
t+S4WQ94HK73dSL8XUTo8Y7e5Wh/iVjxXrVQJ03AhcS7UIsRZBE/stmBSFkVTKGG/IGdKGT3CnmE
/tvWuXlSBQ+ODUVkfRrApBwF4gBikGBERmH5q2M22VVgB0vmo3ugpi/jDNYvz7yj61YvvlHdJAyp
dguI/k2sRzLEvp59jhL8k+NBgk0aamJkemQ4h/XWCJrqJ7y0+Pj/ryITYHN8TZeCcDs9Y0biyWUw
1AsJXW0Gu1hpEcNkzX/1MXEsk8eLXJjjz9Izk03Am+WoWMJsSeF4BhN7B5Oeg9eQfBANvZcRQ1Sf
9IQ2O5V1x32lm58s7++ncp5Okx5drw3vZxcjsLF5Y32XApBodUUzWt47Wd4bYaHW0XKetXLK9Lpd
n6Qqk2CM9LgyWPpLB4aT0QK3USSG99q3fnyOIFvEGcIDspcO+IfdCYB/kZHSKeICsqp+FxBl5hXt
txQu4ZmzFM+s3f9aH0nHUO/CB3KlRrxuTY/RX4MxW7RxtHZwK4vphr0ySgROjSMxCPvByg4g99qv
TkCF7/X260zlT78mP9YhInI7wKl2eXDZPhkeVVgdMtJe6yGnl9eaXv2GM3nYzUt6Xj9fFgPmlsZA
XnMVVugVSx+TIYXG3GVIexdYiiJ8WUvMRNcOazGq2NtcUKAwBvqeEhEjjewEQxA4VoIcE2jNzbzx
rG7e1gLsmT9/NVVVHdwk+zL2Qp6HZvy5toS+UPdhQpXntTK8CWICEprWZ3sakV3B3DVkIb6H+bsw
6dHLS24ZqcVpzZg+5YQx7lO/PbBsas5k+rylQJKBccZUIT7BrsCBH1fRJ+mY+G6g4Vh4X9axeqL2
+YT2qh1b6o42PiRLzz2KBPZTkNjoby0HHsfQvLtEI3zTseymbdoRHEI2ek/M5VGGTreLW/LhF7uB
wQowOB3s9j7Jq49WMrxxRmM3JUl77mG0RCB+tj4MwUNYj88ihOGSoF2aJ/92Llg9t83AJTPDZ9tS
w3lqgtekZ+DiudDCKQMuVfmX4fJ/MEas5YiRL4l9TG003IqZV83r6uTymfuYxTnQuOqAiA+RXik3
619sFXREUTJBykaKvnNgVRzWGqBPRljjDdVt20evckZ9FWLYOZSpIPnQGVE0AIPYpk76tj4jIOfJ
EDGs17VQUkb/kaSwVOVwsmfGaUane5IyTU91VpBbqSXUHkyuxugeA6IeNqGu2r25uCvH4X7s6Q9t
HQzDDPnJBaTtL/IHPJiSyFl8ztERUodN2jrFFqyabGvWhovhr/JzZLRGc+LuvlYR6l/HM9xNKjpx
ayoesdnHdLcnpCTeQ57xkH0thEX6E1yqBXxS3VM+zIaikZTqsR08ySYSJMuU2+nF67jQABGS0Kec
gu+FwqrqyE1hm9gh7LBlx9nTF/22nlEWpYQ+bNbzNsXjcI28AUJuM50zDr8KMd3D+jUPdkc12/gf
c+Xre4ytTtssVKj8evvFGV7WupEopmeWs1C2FiLcnNCHBDNkN/novrjwhb9WMuh2RJTs6wWa7UzC
w41hwKip68o7rO2LsmcuJ8f2rslArokSixhqfIsfxJ4YywCiSSaqxyGSpAlWxVn2NcKiamLLJ7Pk
6DVYU/AswqFge6e32UsYE5+DYXADw826EErk7Ht3cvXMggxJZj5foBffoDCPn+AYX3OoVrf+7CKG
5WTKB3gpaVXL+7n1fnhDijCmMNxbT/DvizR+IGSghbHJ2zQb7faaUz5EElRTtfxsu/RYypAkXe6I
g5lB4OfetSGgpf4lVljR0LyFQz7cLIV9rZionboZ6lwlkl9+DdwzNXM2Vks1H6EfX1OclufuPM9u
TQQdoS6wAh9qp+JPhHXASj1sHAnnxYakvY9wBcvSaw+jE+0qwj5GLSi10s49B2xsoL+/4F7DRYDz
46Ygldgfbx2ryQ6jHL1TGQaaisr97LYlM7WyGu+NdgAeBCnVbcbqwgUedh0eHOxM3p5MBWgPTBEm
7KQcXib29qV6puMnnwYw396KuYkNCdSsLbvH0W2Y9jXNyNUIZhLssZ4SIcorrx3PYg6aL6pJUEX6
8d4OF3ny6LtmkXtfGS0TQpsHWfe2QJgjC4SK0g5NaLOiPAS2zsE2TDbb/XTsHIQ5FokTO0aeJ5DW
2UGA8189Q+yh9/0cY43vDUmpxxjKRY99NNPq2lXxG9GWy2OhB59A6l+F9ejlbrS3FzDyUdgtz6a9
7ND0XjPK+lvgUcVrB7GOwZZxyTMzOhHSAHC6vERk+mxl0yRniF/eM29fEsFzYEb+IH5MGjQ/SI4C
9reAP+IuARS4c1tsOnCsopMbcxhnGQc7mLqCyfsQXsrA+QAyRrLAUKaXwWRYHg9Vsx2nuyjorUsm
tACfdVyaMh0EInGUYAtfcgvoi3T48UuXPxD1Fp7tsrpGQ9scCcjLNwv53kfF5BbwCul6wp7rE+wB
auQllVuZFQtLzw7xT/xU2ezDhmy8TXsTkaOZd08jQhKREigfJ1eYI+kOsP03k1MfsF5IKiCUdrvs
4vs8BJKt9fc7a3CNw9iSV+9m6QSYuyvOk3aHirFFHj+aKPJcnNFs7pOp8q/KUeE+m+35efYmOF9F
L9D5EAZfzu2hsxTOzaojxCaXL0UrzKOqvfkkCxvarFhgMfv+NTd85570ruB+UeG10/y9wu+tW9qS
4cs4xNcoyeVDGW/jhMHcrCpCzkcyLoswAYzLIOhYZdRxekiOJSprDz0WaQRcmbhZ/+HDJLKbdDiR
biduahJ9d17G9iOZ0uRimDrtPG3zHd9BeFlSQBTIZfOjXWUcJm105Q6CTKsvFvjC/JRHCS9viPdn
xxAjaXrxUwsCfYdzNzmUOGGfsxwHjTGJ4UQYH8fSbC9n32AnKlMe6CYjIoSG9TFcXIgW+t4Z3Pp7
YxMLUUeedWg682er88QTk+0pmyf/UAjLAi/vjXeySyc4wfGAs5/Jhh/1ENm5B0ABGw+yNSpS2IPl
Lk2J9bPD8JmIcPONZNV9kKFHSAHP3C1N/DDWfnQe8HCx1dFbdT567BJQIAmsOcEn9fWtcW6BPD4w
PHrpZq4J8aH2EwFL82z/AMwFMFcriPpGJae6USMCFhF+yfAskFzxnGJGe25dk85ktNLj4necjUAT
92VeFFeEgnBx6VCY0lnb2pT265RW3j6qJ6LrghkdarObqlAdqgj8foY67p6p81a7jGCvkq+WUJT3
dniQRLptos4IbydhnrsgBA3rNcbDAMa/V80HM2IHs4IFbFKA76mM57zyf8VpWt3OQ+k/Wm7HCLG/
FUO43BblkDDpqYlo6dktL8TX7GrXvIgSTgfjAO9Q0e89wDLYjC2ZnSXbg+v6v6qSxrPJ4+xY+noX
vq7BRxMxoKxbC7BnYt3axUuPXOACQaC4Do2DuqwEhg/EfwEYG0fLrpstzm76gSst9YG9H+s0X5lw
B538YtQNzQB7/9PQUIunSUxo6zg9pEzoOjc6z4rcOX/58JCL3vWZ0Z3LyAbT17hXi23xIcbVGUT9
D2Uu6X0+CBt1cjHgbLbEnQ7u3LlNLbaiD8leND2XR1BM1/5sjbJ9ogzonhaVwQTYm0veP08TSgcj
ms+s3H3kp8gk26oQxJBA8cJ7l51cpQhSTEZSp41Iq3wA9zReOBxpMLJ77mrcLK4eKHjlqWAOfMe6
NLxzSIHBRUfed710u86v8weL5DosbSQWuTAStgOO7oMDsXocl+orCdzvhScZfaIwR6ILFJsAOn4a
NpVxwiWXjNycBHHXE+aOMp5IMrKZtWQ0+c1QFVoyR2cYod9eq6kxUgRE9RdcCgEtQaoKOKMW88/C
YhKa+CC0Jn9iMUxFjDsDvY3v0VmkTH+vpVaT+wPl8FqdWrrBYxH4UkNpvXVn4sxBne2RpQBu7M13
gD7O1xHvI8FcSW3aT7EviINMYAcZjOT3zPyulddPd0GdPQg6mba30p+8mZlJ7M0GCUOtVXHrxE6p
+YcrIRHm9SI/Vzs9B/y2Ce7d0MRtWzJ50AobIEMGmRyN+ua6sKXTImFDR4NazeG5s4vyB2vK2Gf6
3LSFvMFCDPI7YEU8TtqCmFKyt+UpMMwzr4Oa/o3pwdrbzqa2LTA7wZVUv7Gmwl9F1PqQIM4xFiSC
sLCqrYpP/YSQqYym6Mzol3AxyoTF8F/aCX2hHZigl9X8UDHi2ZbywXkMO8sAQvjLk89O9ZqS13if
dhNFlRlsZjcMXwYp9vYwnnvPKW7inG0eTR2CaMVoi2Rz6Iezj5hsML4itKt3ZKEzyPCSJxYq8X0E
gHL19Shyp7e5VwUcE9y2uCItWoPOwhIEk6DzSbQLOYLPRfbCkvkoMbU5k13eCjkRTUHfZJvj7STL
o0Wt9VibJtEpOcFK1UAeQVBF0RVgyx7N/j0UF3V22uy+bub2aJrDr2yxFmoM8u90PgBbv20emtZl
Qq+zaeY43MZqgNAs87dCZt0h6YntJPJyOlpGeSmjPrmu//AM3oPWtEJiWbOhAzv0BirDhoyNu4xk
vbHJzUvkO+YFTzJ1qPJ+sdbqbnrGL0aDB2/C3LUXHfrUsPXUTddbX4hsjh7sUqEbnNAn91OfgH+Z
l31izO4mMkbjwaB0zl+zrsj2dlCXpz/s0s1/6vJxoJmYOC0SO3iYtGLjf1bpwLzUJM2WbyaF0m0q
qkYtmmbzI2tG1EblvK1WH5Tl6XZ03B9UJfhb8vRpHYHCiOMMK7vvTAY1Xr3cKZXPt+HMPryAJnPM
HTZ/HlqxSZ8nmYOIlx/wLY8cnaNLo9YtctmVxFRCrvG/NkmV3uH62a2PNy90plhe81eP32T7qQCP
mqf/Y+9MduvGsjX9KoWcM8FmswPq1uD0jY56WZYnhG052HebPWe3gHqJeoo7q1G9Q+Yb1bepxE2H
Imxf5LgGBiJsSJR4yL33Wuv/vz/PpucsUU+06sr3cc4SObFIwPU64DW/z2HeV4T4rZ0GMXVeXxAL
oAys6b2X9VOZ5/neXvqKSvlralQUQjwbtvW0NF0LTiak0paPkXS/zUZoQQUZOsjCyBhtrcVHoXTa
Iq779ZTPV56VlTvc4/AC0uZKGGO5Kz2aEzDgOJ0W81P2bVEmExsP+NogTMyKITeaLqORwbtyGfPB
wuJgSXcQx7y1C43qhTDU3SJbY/8sERagkk41zTslXvVRTum914z5jYfqdBPZ1ucagyIrT/q69Izq
yIUtMHu7Nh1frCIvfiXicf4ov2BrBKun5Bd/ooJKTNqzOmrJ9dIFNAZQVmHebYseleRk68cgKK8J
XR1vm9S6uCVoGZaSey0WMcOK2T2GQQIBLBtQmfQRn0nfI+eiPuE8WDwaEjeNVQh5b0UxUqksLdZL
74EwGLGbx+ph2X0ACH3OvP6lGDnhxEL3APg1qHwjUEklwoZVLmt946XZbzIwmMmLDqqfQawlqCF6
yGlJToWBeCju4wOEtOZG6z5yxEVVOFMVOF4JF6W3tD1x7CAVIuNFhloP25+TPfM5eNM0+SvJNDQ3
jOy4NGoX0TyFn9k75hOK5b4xPhkCdO3yGOM9pMYo7NuysY8I8NGwu5V195JFFwwQwamyvLNVwd2J
a9HsMw2bMY3aD5GXofvAfTFJqRrtEb/tTKGBkKeDzpAOHAgiF8FOb9J4NqxuH5v9i8QyQMqMPmwd
/Gy4emek6CEHxhGqvJOJG5cUU25RdkI9S4a84lUEVA47wt/baSvGyD8v0svGM7/F2fRx+R9fzh+t
Unxb3vwiCR475RxQgjbUb6wVGsj85dAaqPcWtS6mIpIX1WAuTGnXOR0s3kS1kZzyxa7923SS0WGo
tIMxuk+c4QxcJfB0UmtiKBlJBB3Ukg7Tn6Iirb3hKJYrMWmcFi+2MTHnUT0pWNh8METbehYRuzSP
HyLV/K6DsNyS6vzcJ8b9MJkjbgDza5jgt1rkN71bfWQAt6M1d1r2SU1DjBfCWdOpKVO7eBys9k1p
YBZCO7iiebW1UfxiBbb+oGp0HMsjwEWp4nSXwMvfL8BO5LRRJCKSbRN5Mqx43OUpGfNG4c7A2/Dz
eMn8bBFcTdkUPpiu/TaGZDxBzFCiy31pid3y8fCpgVyVr1GPcM+moiJSDWU4xNoBlB/WKmQ3zGgW
xTlnV/rGubnpbUGvX8yPiwTiF7vLH2SkDsMgFysMwmV8zu47E1qT5/COdcxVkWYf0mA+Ash6RD4u
1pqfyUMF4y5Et0G+Bv1dgMj+dhBTec60ju2ROBnsIb/y8Fl/UEPyM2H8tyzTd1jC3ksQ64hBYgyb
eB27/aWqIhX6NsZ3cZq8BqbWHXTr0zKLWsZ0S3tzOW7GtD1JUuiv4tgdcDY4mB2MrxbS48SVv41B
8GV0gb5VxGnjb72BbZWvOjXIqKrPWdGfytmQzGuQkGeSc7P0CXhhUl79Qhxn/sGwya9nuTxPCHct
x1v2++/285JBohE1LcPgavqQ1k65MQk5UIw9YiGqvmcxSMd1a++XBukyCln2QjeXLIahDI+kbpMi
HKYPQuHnfWu/OHVaF4MBktt1Nkdff/GYKNXn79SWDmwPYBIKboDo+L3auDazMZHsvWsd+Cz0xGuv
YibtGeNtHJIZlKE6P8iA/Eck+NWhgrunYhIfNQVFTmZ5/sWPA5bgT34gxzRhQxg+z8nyDH13Ew23
bZqEUZWy9Jk4L1p7m7EanDRI3bw+IXPeNj6jVSrWtW2YG8RR+peFJLHI/SJkcjh4e38X2ihQhgjN
tiz6D8stpzdzyYiqsBr3Y2kUIHWwMYHq9lHOoSBLBiAORi2A1NMZOMpRu4Ntiiox+BLqlExdXJ1T
OdKlBIS8xYui3+h1eTSN4lsiQ3qjaknkT3Ba2spuztxY8UWWQ1yi8mAV8mYCcVdZdXADUH7VwE3c
Fxq1XUAJtDKiXKymfvA2zEuBj2D3bcr0c2pH+nkADQQWvNAeJ999YsSHnYh0lkOdDM1zEQ0vZT4Q
N6ZKns7M9a1BrxzuCksPKXz7xL4HL9Q9jXX4asuW5Mg0KQF6gYhvDPe03DvhmsWq6w3QhU4lTs03
P8ystWUN/Uezaz7QC2evyh5qT8JQipwLJfpvI4dxKdz2XPpkVncaLQu4ufVZMo3PM2u+IpOmuKr9
+YhZSdu5EwC3fnbDW0GVXdao2MuOSaSqxIBirGxCTrcFgFyK4dDeTyWCGE46X0XzVXp+dpGhkg/q
8BI9vFtgAsAez6aGWrkVjHp0+lqDubdjBdtwfOrYCfkth8+bXKJDMfroWjrTbYS2ecX/IOUKgcpF
sfA3dW3Gp2UYOhdS29oiQlhHiYoh2my96W3WrEuCqS3vyDF9HcluP5okSAmypdA7JcNWiZDplyu9
WmnSDxuYLZ8cFPK5GmpyZXoSM0Fkjh1fUuReq8X1Cz0YaX/S92+eFbT8R6SB7DW59thb+UvUcIRf
9BaLn3ho8GiEU3kZWvHFKGP6l0zaRuopOo7alTB7lpyWebJvXlnNtif6CN0BREjFrCgYn6568SZl
URKwRQvW6T2wAzZtfGsW4e5O81yzOHcoQde25rdn80Oa18abHC4OkEwvj/pSHi/ne5qH/l4WGoDT
4qs0MFw5/JE+UqKmLQk9iM27fo76baXV/soFqbKaQrQ86I1AH9bXy4Kvzb7YlPFwYj3aJUNkXnlm
v099O9gtQgqMsPw2VreScp5vQ/3kmxh1mI2+2KXjYPrryKnxwAn0+td6wLaXmbe4YJJru6pvw67T
gW5itok1e6czDFzXmkETf54vc8qprxgdmzAK67E2y31K6/3WkuUViXgEA7epucOQJ3adrA+DXY9r
B3vrkXr50HcwYcIQImEf4EVEebKIeGNTxACQkeRmprMj/OwlEVDhbZQw+xqE6WbuSJRT6WSWCL7m
1nVXT/Ne9k29s1PatJUPALKTdIxcOR0b1Vw0cawxQtXoLow7O4nuLbdkIhCMe2Zu8TnRwifFKJNi
OIoSEaMcuq9BnOfnbi4uoouP5aDFxyS7cLTfi1qMt3kqum0+hw8MvYej+vSnRlw5Vm0dDfTxdr5f
JggACp6tOYpuSuZTYaUKDez5DOCi+aE2OAdbWHC8phA7M4F5bruotD0RPBNwmdLSuHIk1K64DBhq
B9gtgC+SG2to+wzz5lVYF+fMDMO73rLqU46xTYBZIBEJu6wxDVelEX3QZ0x9RrClfQ6MqkIIQlo3
/fXuy3KeWtxJRGUi0cPhe88xjEmE8lAti3dbDV/6zqKVwiB9md3UVf1tnqtPVk7YZFdAuEyq+Go5
xtWB/VXXGgfnue3tD8WMpJQ5xOflkFrTaaQbaW+mVJQwHBHV5f7KKOfTZOjVm7sqiJVKJ09rEK2U
paPHuxIb3iNYPDpNFWOliDBNYOP4ZnW5NbZGXo97vUZN2/XdUZAFHCmlXu5l48qp+6vA68drc0Tn
0YdPXYuTobM6B/9PRWYfCRppRdB2onap/5RWLVuAN7h3ycDksoe/TKAJCaFgX5YK4R+CFDKnNCSK
jVqVEA5YA5Quh777ci5ZiqquZZqlB6gCPJ/OQIKUe+moLYcyes37GTnNNioaPs/6G5jK5tArH2Cu
6ozEdKB5sQIe4d9/Ihto3BhOfd35CdxtZnK2x5uVOIQnLRP6rhqvlKi+TtL2UCWvXQ0hMxijtRGG
l3zymlMLlaNti/4QoV4htoiS3fTkuiEQPFDEntBH6g2DDPQ34bAtot6l7blg1eKIgX0aBsy+wZIl
ffeytC9qf7o4uDE2iw07HLuH1OSoFYWUYo0yHi8m+sSM8pve5wyqE+68ymY4GklMLJeubtcyq9AQ
kaMtZoDjzcdlbTSh75wcQK8XMI2rIuviGwNRXKEaIAXNKfZZdYZQIM/ljGfCOp4prDkjFi+5QDKe
aXRRgMYxbVbEqKQU67hkFjF78evcCWfbzpUDUscTB1kkXyZAo+vIRFAXj/N96iUHjbecJR+4CNM+
nxnd0IJINnPrjB3Z3+tFf6trVnzOEumjWkCPqPfw9oLMWONRIpZmDLDju7Bxla5cZORx1iI5toOB
zbtlrNcJGOsNIjsLNgQjlt+U0ozOx7zrYJ9XIgw2Q+cz3EbMvzwz9lQhrJrDb61DAxXYblBUe/oB
r3kaEvtVM7iCyY0QW48aOpXdExAFnbSubTdHyO5RCKmzTp5jnfHHqT4X1ldZj/mtuPMfZl0zrkjf
5Thlzo9GEuBpVy2qZePM6pRgtUSDDRsn+6rRJZKc+VwpSSi5dcUm9/JnqzZzHDTVKfdubHrVF9sb
bziUkIxkCBMIlZPvjUmGu8JMGLO1iP3QOa6MKslOlWlcF/TGNlXUHNSBgzRDnMCBlz03FfldIxJF
BFjtoS7iblXRvyp1q77Th/KrlhRH9Ue1VimaLe+UW82XlD+1no63elBcZ2xrcg5N9JGsDRjUX7Sg
KnaLsiqhfQGg4pAPwBfG4Ygq29+PpNmuEgamKxkU6sdAnGIn+s1QeDM3cxu7rJFINr4VFeHCiv7S
lvSSo5b8MFeUyXEIk8dhDLsjAtDHvuEoNVTQsCbxSiC3uadzka9rw1PN5i2C1/F6qhA9gX48O6ZO
D2cZ4HnxhFhNlotXeWnTIZBx6P67u0XKRVBVsco9DmWhHZ+A1D4uX9fx5J1QR1lHgGmXOPDMQ1QE
h+VYGYU1tHkXPcuc0ffPIlzqtKPha+kafpWcdwpxRbSTFaZeUvTkoRTJXeAlnBxquRWQFndJFcUX
nwJuH/ja53Ai4qPuWhVrmXm7lOxNLK4oMhehl4PHgQY48plAcw7e1ogTcZvn8+HN6bCoZZeSVeQO
QkXEPHYMsk3X7LtoisprK6y3+TglO4zD7OXgi/dkwO8X2deo2HEdzywwdhYhRjdKOhKOSLJxtJfa
P2iKaV8RdWBob9p9vwIiOgf1Pg4IAbXZzo2+i95MjybgzE9jW6pkLvy6ct7nRoMCDEEPKDgCiwRT
nIX2MHnM5axGgz+MgS8/ljUH1bYOrY3do1dePh0iztdxNDZvr27bsYokSXxZ3maWNKa1JUOwmW2I
Ua+SfpUyxXDEcXOAPLElo1s5Kpzj7CU2QUrabvHayYg0N70z8vXofIKDE655eNs9pqvLmxevpWqZ
ialGF4hriyGbalWHe/T/xaafeHeggp06VrO2sq39opiNRXEXwaS6RQna2n6LG5286NQWn5rIlCcM
n5wEqAOzhPhfom2ul7MU8qSakBEr7aMH2mOrlh/9EjrhduwYkYnJskk+dkcSjvFpdqUHJKJx0yts
XsHKEYoKTcwAdUJJjnEQfVDpJV5PFnMRZcE+EMFlea+W/mOvyxl9K19TuCIkQ7wMD6Y6ZKtj2bJd
LK6aEcsGZVtzgPWmIBYSPYl2zMbOPxB5+WYFGycMNn3uj1eu1Nc24V3XzhBiLaiZmuWi/gxNIT5p
kcr5A/GUgrUcu5B1NTZexZzbt6aNxKp0m2cjZVUn2YQPx89e2xSRQyDOy+4fCmK0iq6+j3unu5Kz
xuhWacmXV6Jmu9gbxJZB+KJUoyfoeOQhCZdkJ2aNRp6FK+EHl54I9kUq6E32s8zsiaBH1JwoKuGZ
Aoe1rNMC6BppXZ4AXTwMeCqOcTVea4hAUHNEn0n0PCT6tJfNqF+nhP8saIS5cNoVEuPskPiM7JVc
bun/CHpYCp0dMUnns04eoPRl55RkMBhE+drprDuGv89NYEacT9GLhj6hxYGRUSLGxf1iNXKU7Sm2
JwAzOgGgdcBnZs19tLFSEBs6pv11VRXKG+AR0OScCtCkBbvirscat5M00FqzHq9RdzyOThyeO5uC
fiz7o6FV3U5L7fG4+PhTEcDgSqOnxcQwCqPaB63rrh0hfcYyg79GbUH+xlBaOxrPwyqSNo0QNVOk
o1EeZt+6QyNYUgxEAz8BqcRaRYO5CaZta01IaJKSoCoQzBvMtPMqZ+sRFe58H97Im3g/MkNEowMN
9UJDBIOz6UsPU/Ige33fU8JfEX6F7VxuoBNgp7PgIROqRsOlU2jbiBDIEG6Dgh0s64oeikuhi3OY
EhQ7Sl7whhiJDb2BMxlN8wlr/7NWRt66mKbLQr1YzpiFR9Udg6pf9q3enW8zhfDpYkZM8HMfJ9Fn
nP0D4p7p36USa85YfqgVNaObuoe460eCQeNyk2sVrbPYeqXke8ol96g1WMrJEYZFZIr0Qn1nYPWv
7yvFOkc497YMOKPPlIej53Ue4FtKE7bZ1MudvVHxot+pc98+Ck3g921WnolGApzMy42qgGUgQUwz
usNNhvx03eiGA04uFAcnUF1k5WwxUFjt5vg27dmP4pRC3WRuEVc4gsAvM1Npxkc/Ma19QR3UdbZ8
U8G3nZXtIvWWFx0l+HBaXp2lt14kNcqp+GsZUDxOZXLGcVheU179An36Z81aCxiIw6TJ1HHev8O0
Zpns/LHV2Q2LhvDAlGNJ9NVQY5oUeuepXI8KeLJs/gtWj/Gv2vjxfCj6qRX7L7niC+WAeUml1Vwt
PGBqPqDPI7wdzg4uKfMlztkbSVd1thGcUVr+GTXWnJqrxgwYh9jyNpvy9Erov8J3veHz3nc+QSqC
zPEMUwBG+33zX7QZ+BGbfMrRdAlKJuFOZPNRH7zHxKBqA2Np7gydDrk3w0AmtGpGIScui2Qi8Rmy
4EM/aYUjGb6l4qR5nHtcqQF2S1JyhpvdiJjxrkFZjT8YlKuMyIZCvtG6J6dHXTm19nGK4BzWcXhc
zhCeM97lbFDqGvBVcu9Kl+fYNlGt0CPaqGInpDAw6/ye3qNxbPPizKZJPrSnuqRUPDoKik2XOhqQ
aud6Fh0iGWBqtlIm6H3Oce42cwO6DVNSbDVNT9YIPFdZ3nT7uhecrMKuPqfEBkABwiBEGsOmBNQE
tLTPz5A0rooRuQUNPPYgp0vvxkZbl6m7WoyuPUzBU01GgTb5BxMLxsEPCbdtrM5fLTW6hwDWDtAq
+90nSzEN04jbL+RkrHSCqq9GWK/xDb7i3B/uB8y0CFnlpvKxHYRpeWVGQ7q11GnH4thTmWa+mmCm
rHqJwI8pTY+FN+5XjTddoiF2kISW9jWOUbRV6K4OnWd/waeNA0CdVzMyp+jNaHsDudK6IDlpMxkd
LNJkZNcTe9OqSsSQRbDrAZbvE9ZKt8rdrd5z4A5FQIc+a7blYL01BmOFi2wnvPkpYY3l+BEZT/qL
4a/5J+MTF0MQ8wVh8fh575/YnGUopm/6hoKh9ZzTYpuj7agRLS9FEO0MSaChwhumCkQfKQn+8tsa
iKga1Tot0fOudLcBfdUZV8nY7zOdKNpY6mTeJ/5rRqmwAeNSb3/e2LcMNW/6/evmMWWgXFCkP3AY
77gB7P8F1T5YrQW6Fbmdsw0IRT14/nTdYCjLGq9+INweZ6hGHcgGQjSPhyO2RAEKuYtnn4KKB007
S0ksWjaGr9qcwYkiLGXlMWnDxohDMUO4B4bd3YVmfR8kiXuI3OMyH/Aa0NadFzs4GIAPWWIk9azh
VZpPcYUOpI4hZekV5rs374KTfdJmqluqB6TFjn7TKpIUwj917MLXnSUje61GsmdcXgnxydSqWy/M
P5qDSqyuw6fE9D55DdLDBVDZtawEGYehDc/6Pq18Y101wNVaIDS/ORxUcQ4aDxhoL4r6VfuYaQs+
KPLUl+N4VTjktDbhbcgJH6cmsBtBzDgt8g+lw/B2agacH843Bqx0cKfPGG4L+mVAntPnpB4oe46L
8W1pioRQC0lDMVeqC71rKz9CIH7n+ONhGfImqndlVc8Zb/LWloWLE/5k+pyCFHONbineUkUymgtc
YMhc30qEsU5PdPnwW6kxV9KiHh9wSCihRxgbCPgTma+G1uI0ovCtSwuyUiowxf1rfJafIhnoHVRk
Sc+t9moNlnsurcjdhNG3MnRfkjA49hkaIQ6I4/VM2WBgnH5rrqcmgNkJ/a2w5XNEiu92OVfbSiLm
1rSq0pQeqiIqDOh1gXzE98sEPTEV25JMcmNwXcJoEoQRA/1Zxo2UJsoDOBVPNKfiU+Z5yAvieMv0
IkIZZE3ndmagTXNqZ0XOHfmMVF6q8G2snWmWOFLVlxdVUOxQi8uoH28jNkAdZGugM7tQMpg0T1AW
ZGpOZH7ykkHu0Xaw3ZbRafnq2q3pOMn+MapORct3gLG7mlrdOfoFOjGcJmQbVntGUDRWoiAnFEBQ
ysSxQX0AOd/ur8CUwht0hyPqYHZeRdWoJHYtRqV3FkMVeJnZfTjT3lrSK4BSWGvHykEaVHhrmivD
Tf0dL9BlSaxI6PVw/JgBPcpeKUCdN5B+osQBroF/4+01RJgQtqgV54qQZhgJmzTBV6B3xA76kK8W
h6BsLbJ4++AlnGE8oztG1ae7ON4CiTNQGtF1PXcEJ/iP0EL+AYQn23RiZ7W1tQgxlS6nf0dE54kt
aqcVPUpsmgHILN4K1eUhWFqcOtjYTZUR5bnMunQa3KWIlcBTfcOAro0dkhCgOmZkVaG3CtrroGUp
DZyiXaWaf0s6KNQGd+gPjZXf1zPq6LkInvSQ0rDJsJ00TnAJW/RlzHLw4ffluSibL9o4Ibz0XIyH
yURD38N+vu7pCt3OEf0+q9a1R7dvXiM5pucGL8lyFiDhjERUEKzXUdi8xP4Uv53aq9g56qNh3hd2
8QQFMgJhU/sbR2k9pYXj1m55eqNMIvXr6XWGOsbCBm3hnDvlPkrKduPW8I/zvr2ERXQsR2k/4Hfd
VYlqPlYC3THTw9XPl38kB39Y/n2LCDJh25awieh6B0KaK3OAycvz2gJTwe1K+zadhHFt6Hm96UFE
UFeQAperKQchg58ibB+PDo02CGDDaagpqgiVpDRj1w+xoz0acBy1BuzfnOcG9U2in1NLfHXJWaV+
L08NymreUmTChTjAFIIxkVI8+CIONqQq1htvwEmgkUlx0JwOBWNhP2nap5Ak8A3NBBeBGZlLBW2W
feWGaOHz654sg5vW5LiSzu6pLala3MkzDjFZ48uLn0ZCQCRx5boKO7FNiB1dOiPLPwql/w37VJ6q
Lr8fBkS7kXruLeuJcF2So1WTDtfoiby0ZttEGrHWUZPth6R8FjNl2tIjcHO8TBoJYUzy1kbsfFrg
KSg9ig1p201j3zNtnreLXb7K7GArURK6ZTjtl/VkULCNpYnfkYJYmP5NQym8Tojk6znt75LGXS9a
qhpgIWaYZm1NKZmWypg8TG5A4ZltcgRcwRxfmza9zGV9t4omP9uBP6/Msnvyk6o/u8HXzniqUzaP
2O4t9HWrHiIEGiYYrDeFOtQJpTJedBklCLvKpO3S0qmTzfw8hn29NmSFWYqUN3JBlgPkQt0Dot+d
JxHdLePHZYKqVf2wNbX0CIfrS4VXdV3UITLvTGfSFWQXe6KrT5wXti5UBZupS0mnbRZTc4tumPlk
aONpRpJTpHm3D4Xk3VN6naVFFw74db1uOJos9deBQ2xXGQXZXurlbo7sW+a/tB5jGr809hFyxAPJ
HBOuWhRwtGIt66rWrWHlKg9yM/avo4yR14TGmwV1NkeiRGep9NERP0xMOyJI61dOO0wiAorewepK
oEi7eRitQ2C6IbLKAhxuRZL98pr+/8ytx6n69m9/+Vp2RSun+28hZsjv87MMBdX/SejW//7bf/zt
//ztP/7+v/7+73//n/z3//3DF7+lb3nuX4GlmtD6ycuB/e2zCg7fVC6XcP4qyN2yPGGbhuDf0fqq
MU/0b3+x7b9SfdqOTwKB4wAo4eTcMJHjn4T+V/X3kNAcj9MzX/eX//HfiT8Lv5W3b2fr5t3//7ei
y2/LuGjJBvj9EqxxXVdQPAglAfpOUSMdROQDau8ddHVimaHb16DH+qp4/O6m/ON6/5Xvr8qW775/
XdDjiPSeEVEwgPqnGA3yTWCaZOX+axd4t3fkA243rDjDDiHXcK5rZlbsNPkvShSltv5ngfLP2/Ou
qqKtRMZLxneXXl6tQQCPawrieeWMNCVm/Rv5OsSndhiGf/7b/F79/Z/Xs1Q8zne3q29Tq40JS0L0
KY07rt5uUgiKR0dU493PL/H7muufl3gnLM/NRksmmzEp5r+KvUDgPELiMkpFWjD/tU/lfS7FZLQi
SYIA1/OUvXK+zwFZuZ0vf3Gbfi94/ufv8E6/WFk54QYYena8Gs0X2E7GdW0Tja5bXQKtGg6e74X9
L36XH30m6u+/+0z8xJssq8EFLhlYU55A0WtEidmjMm5+/pH86Arq5fzuCg1n0MAxuYLb+EQBSUtU
sASZtck9KQJojH9+mR+86+8zI4a5Fk6Y6cXObKbuq1vCsUFX6/8ywudH3//dux6kASqAgsD5Sgu8
u9Azp5ua7GfvFz/+j+7SuzddyzImZK2X70yg9wTxttGBA5Ozhnxj7X5+h350iXevezC4kZGac74b
7Q7AMZ/ADs0rRVWTFvc/v8QPVhTz3Rtuj3WvGQwxd0aX3mCcL1rgz6l1g4PM3WZZc+30t//ald69
6DLWRicAYrKb3a49RyPSJhoV9SO+NHDv2azfR3GLfbzSmMj9/JI/WFuWXKXvHmQZ96DsW42YGfw2
6KACDNsUP1q9HcaaSEU3iNF0/PxaP3jazHdrQEIGRAlCZdy1PaYHztLNeErGRv/082+vPo8/WflN
9Yh896u03BpfT8yWo3HFod6v87a8SqOgwwWnkYJ1KBjoBk9QbXNz32hYlK4gB3iY7H5+/R88iua7
NYFnHCwBPY+d5/jlfiTIDC2qOeN/BH/z80v86A6+2/tHlI3SR3ENAa1cEFCVuDH7VPvFy2Sot+bP
bqH5+1voe4GWhyFxHMOgdzOg+aodnM9d1U25BuWBqeuTIZm6Heyudss1VWqkfzbnpAFCRRKARwHw
81/0R4/lu5XD9snS1gq323lz0HQctoNhuISWHMNtCQlBIjOc2/oXcuUffXDv1hDfHngcaervGpew
bNdP4XA6ha/KvcqL3g7lvzvG/ReOVUsgzvdP59CQKzdV+c4TWfFJs6E4rKikQvGLO/aDDXaJFfvu
+3uZ5/TgYlO0GLEtX0YUn2gCzCREmlME/bdEr4Fm00q1f7EF/mBZXMiy311wthG0D/h74cZoPcC7
XEj3nnZ6VN9WIE0hGOS14lJkvtc/4MjQhg8/fzZ+8HEtrenvLmzArZ4lFdauBTLmHaqW8/auhH5U
goGQYfiLd+1Hl1F//91l0s6hG2nq6c7x4/zBQ5DyKvM+BXM4/HJ8BXTgz9+4BR/+3VVCbstMSISA
WmO5Oi63LjIOQIK0jjJZS+iqGzmPfjGUwr1oRg5gB9lO6DAmGYtmT74ibEjfQjm+nmtOWJBcmq7c
EsfXeiaoW9NoL8R2RNnRJaM7oV1nB3iuIJXMiIFQrV2iiszQlyLG97nRgqAun9FkanTTxwbh46di
1PL6c1GVOIzQMwWT/0rXhpxwOo5ZTXcYuQCkyMI189fADyoMGQ32wrsxHKRzaH0CmR6YjTrNbRZk
mG1nxjjGnQmiYj7ZsB0VHqAyUR31vOOYoEE6fkmbGa6RpEKmR65NqTr5NrhAW7o9wf3sWpFn3nXB
WKLOTHvoYxiwK4NA3DECJfIlSdEyPVjVGPrnIMpL83WkUdhc3KKqp0tJ+5wOk+FT1GPTLPvxoveI
Hh8Krx69VcBPaX5OeoJvNtGQgUtllh0bLhxQWotKg++kMYq5Rl6kBPOAMCfpGe/OSeVW+jaLKoRM
Y9UJ1KhgYsv0Sy6CUH/qyXX3Pid+ZHsMe21jfG1BfHlfstawu2wtAZoMh9SzEyfEUMx+5W8TWguo
rZFy9cZHTCNdBh5wwBewzasm/maQIkmzWZPFhGM6MD9qONerUylm4JO48a2cXdCIPGE8OM1sYbfU
PYzVn706bmysv4iCn6RnC/2uyI2+utCgt3mb/Zj+9Fw2DIxJXAq7jFiFoiqEvmog5ijXfxHOPlMP
WAPryIXkduotrFEHLzJd5vJZAE08a5KGbzaK2CVas3JaaJDoXDDzf3GruCtffbOTxs7tpZc80fqu
rNcAm6mGvD7NSuTkA4/iJddItzprvUtu1Uo3fEBpcvQiGKGzKwfzVnQIAy5jbxTmE8MRx3kgH70K
dZA86UDIiB2nDak5mObz4MbPmbZeCqNCOuE2qbeeCU8ZdlWNXu6h1bCUYbHOosTJVwxe6GclcRjA
6bYDmQQ0DXNPCuhyjU92gRDh4CgiAITr1Sy0GppZHFbwdoqWIZMJJa1pGMWacd1y49ywiVBtIAJm
PEPmSUUAjcjKPtxNkRho1ZMAO3SfCo+E6Q+BXvftyY2xcnLj5ljfhLBIh486Vmd8eqKp/WdeyQQV
QgM0BKPbkI7ZbozdKD9K4q0SZ5W3QngPTYU4g3FMn3kPnij75ptjST/4TZg5gQSrwfE4/vN0D7FJ
DkRneggmgtSL4i+eE+nJPWktJAOuYhhPJOrKNPWINW4GA6t6UabxIS81EaObrdyaiWVGOkh8HF2z
dr7ExCsFT2gEnBT2sUWbIstENYiVndqV/3GYfCTSrTTI9e5CUsJp64UueM2xbdv+2q7dxZozIKOZ
I30wN2WUwcxAQeZjUozJVvLBBE1adMJJHBvPwH9S0pyraDZA9rVUA4kDFInJiSz8iEVSAEXT9HYA
hQVKf77KW12KWyR9lgyoDxM0OKsmLTGFt6VvIM+YaFQHMc3NIih7+6MLzbLYeqhN5SavQ6+4mfoO
FqNrWKQ36ZHn57eDE4X+RlaZmW574Ln2DWDpCSODr2PQGyKCMnfoc8fhyeunxMvXKCtRDBpEDjXJ
NoEs2lyIiErqYxW2dAShBphFkK+cDv3UtBLUnNZDOzN3vUfbBq6awS84lmg1y5L517rSw/IOJ1tr
HCvHFx+cfvS+uBKh30E34o5hKdrqqN+7TTHH3+Cu5pqxbuMc7RsczyEDOSAapP/B3M363g6F5x0i
JyfnE76QhTQ+EqnhXeuDjl/JTumenktHq70rsgU92N+ZJ0d7U7ZzCxkHtSBvLGgjaOREQ/rbPPfM
sEToOzm11aw1I0JKch4A7Zj1eRqnzEJy7yfz7K2JSB+GRz9sAte7TuCHmdlhHtjXon0xT4k2Yjxg
tv8oQ4v428pA1fGq+V1ufRhMP542bV2i0kn+H2vnkhw5kq3nrWgDaMPbATOZBhGIdwTfZJKcwDJJ
Jl6OlwNwPEZ3AXcHGmkHmvRQWkP1jvRFdkvqqmvWpYEGRUtWZTHACMD9+Dn///1+NhrvVQaZ7Uri
6AM4q2RCLnsYbVP4VSUqaHGoWox9b1sxYlx4ghwQ20d/NtPvqZxtKKY5RjLAiIlRqm5F+t2YHkYd
2qSEZsiSDyh7lfE6E7s9nqZ8dho47o0nvqN6C6aTSEy8D0MY9OP2Sk4D05IADNu5YwP5FVlNHL8E
uaysrTnBaYoGbN3E+CyTxME5KmZBfjh3ccd1h3aM4d1huBgGVRy8VS3aXARLndtZyMjoQO3hAqJM
ZlBtwC0DVZna+W09KrvczKiZAb1kyF0iosf7GmmmqV9DIAjFSXXO5EuEjDHMXSZIDUL0oqIDXnsG
cr+IU2DSPMgZSvc3HTizE8W1Gxevsma9PAd9qIu7GcWh2HKKXPRNvri5Oqc4z5nMzYi0KoI9TQJh
K2uupyPJv31nIgfwmJ4YZA9AfJpLWGY4vVtzEwoBRBkC7mKD7kbG9KJCJjTmOh7KaTmwQS3xWVb9
4j/LvilqPBO+NX1k2tTBe4IuqL4T1pXYxFDFSVB/DwLW5OAlCLEKXDFfxcDqEOnCnOV9QMhIeOs5
wGR2dUL45Xr0jLb6SS5zrR46q9WMUxYzR7RcZ2m8Lzl7JdCqCrtrn4dU1fbXUAXCf+mtZVAnHVep
i7HTnbPmKRjMtjmPYdXZEg0YqxB2GUyOwzEIsCh8MEN1LLaCckqTVV0ownIz1JD6demHzCOHZ0Hb
TTnkotk26jExjnOlGEO6ZKaZW40C4QEhDul9iZoRl8qFOBVSqwZMhdTjSRdG0lK+t1K+E4+f/tAG
vE4rlBpPfgsQjT25T5fkyRjyut510gmqz+s6Ys6frLepv+uKVC+3ieiRF4WNLC3C8zzFAGkegFHt
FrcvaBMlLCLuzeRb0otsxrjuDtJAmd+LQisdLTWgnQ1qMl/8MMzalvdFye37NeqMfjJa21yIXWwO
Qbify5Do8s70g+dBO7kPEZZxkTpNHuMZGwCkelps10MpMcBhIAgA1dTM/Bmd5lHrxiC+L3OW6cFb
knJ8WTQDtpMz6TgmuTboKzRV0pn1Mc4z1GHNGLuADpFCNWuxlFSDXViXEp9hZ5DJK0hL2uoMwd97
YSWN+iameTS3SVMZ8clJnRnkJtJgUBsOHNZNO5m+eowb7uuLmOtMP2lR5ku/Kkdb1pse7Bb6jx6m
7IrssJERKMC2TJzTAjHpiSNSSVLMGDcRxDw0Lu7CFrl35FCOTxgjO/VQz42ktVWFsn7XrD7Ntx7T
W/rcFRCXnxtD2+MrJKjAPtld35GvIq8f8aHTMIhvq6Qtxm9FHwc//U5P9U3umSl6d97lmPboFE+X
RVX9/N529oK0TC+1d8oaCzahF7fLtA9qXciDMmwfx+BMxU20bGeW/cnreOkdhlTSEYxFeWy6ZlPi
NXNjiKZ+brjNKceR4u512rR4Acu4JulLqjnr34GnSoRKszVe74d6SIcn+DCd2g84uWsGaLRScJaa
7mDf6JBSv1u5btMPu5I9agi36SxJ/A1aVZiPIiGELNkh6xfTEeJ94L2LdgbR23LHOp+NdFvPwMY6
jYF1Ti2KtmmjnRaG3sqpwdBEaUK7+JEMJkfeL9Polu8laHV9MFFZ8ywGJbFrp1RhiNw3QYg9ShlL
5hxLzxjib4Iduc83qJbc6ceoCwSwfphXcj866JL2CRshtq6lgYnJEaGcP6gPJnnjVJITiZN6mOoa
qxYumQT9BKEviwuwZM5k2vcjpUH80yCsxz0NNJW8nc2xTX0gd3LLfRYgZ4D0JF2Ph6wZTf8z6Noc
nniGJw8CV1fEU7lrGBoAVXRH2zvV5iCqZ7S/Acgxz/DYkZYhT18xjMKvAO+f0aq91pw/VV0ZRFCg
wkcTCAUkMNp9NWa4pkkV5FMjdMAr/RtXBN41DpJszYIgTzlx9hnNzJ0vtqtImye11Zv2TMR4oONq
abr3wk+LZp/NmL0VSkWeGr0yHJ3NXywoDSu3KzgnEfrZZoVca8ObrJfRyw2ywKq4Ekx1PUjDlunL
5D7O9VyP0UQQ9Xz2K5Y6rPiVKQ+zglcGus3EQ1YK3Oc3te3nzjlDaBJGFs+ER+VdSf8eslWCLaoL
wyEqMlxVqxqROMqSdC5SEqIB4nFsFAvE/8kLxmMm3HTgsGcIK1jlnTmre49pA/RWjHvzLh6UjeCs
mAdpPpbhkvgY3XGHvBO2mIZXBeccPs4pzqHvIdmD/iEQoDbOQy5CkuZiMxsj46p6RPK1LNpdz1UV
JNu492brYGaI4H+mPUfpi41GzN3RoquSe8wV8fAWhBma5SZW1WfGsgojCVJxvO1cNxv8iFXHgeiK
wU8z1I9zdNPkkVnFSCIoXD61dbXtDkdSZTX8/aILuvFjybQ3EdYGH8/sUHQCHSbE0a/hs2EeoBA2
w5oM7iIZ0V464M2ocpJ5Bts/2xoWFX4ZI8NXbeF7wlapg/TVyjMr3VbCHKFf+U1JX+K2xhOtIo5m
g1mvyEgAMujCJ8NRmTpjeoR3pvtv2ZipAvNgKDK8fBz95t7eo/RuiAMyC1kkH3jdKgIVhTtOQXYx
Dfp3LveEE1evIeITcfbGeqFm9jQxD0R0UMQHEZBg8romwymRUQL7D8JnXYWNK1YTAHclN7MUOrwp
E9Ossy1FreusA863cf9Ww0Ktjladd+mTyuw0u52vNiNMmFZDvA0hLv53LOmxRsfoGKTieKy16S4m
AHWhJawd3dwZPZr857DJsP4Ac3DxcoP47KFcsRKZnBBgxXbvpd8G7JytJ9JtyCkO6n7AMS6qVd6k
xA9ZOmsAUJodE4muYYkjkCFQJ+EFhncgEABlUD1XTfCGBBNPYdb6zVhDvsEyQYoS4hODs3zhQUsS
XptFcBDi9nO2LGzpBhdAw9XFA7WCpVXPb9ACuQkr+GAxYn2rr8Z1lQeeRZxmNnMj2zT7oBSmyILD
MCm6k9220unwQuoaTXaT5PO8z1MoftBV61m7jyEGBY6fqUTSdz9QK6JctVWc3KJIDhpchJgDnpnO
BxNaWOhBS8aCjNJs49FWT/ZW2yCDqwHjyJNTZLHG/t1Y+Z3sMhNk66hcC4PgbHk4jcy4v2Q8Efa9
cirbvHVUlhW4jGXmXOKkMk0SH/KYoClhdm00sUHDa3Bn+wrtq0OjuMweWUpRTADRdJrG1nPhGfWB
aKadIYSmyDUghrRoqK3CjK/JBrk58WHGi21/0We45ql2ecBeljCoKF7yDDbS3WAM9jqg+YRAfrCW
Z84UUwXszbBbeKyMkX/AnpG0iDi5WuYn8hW1rFGRh9YTfrG4/cAQ5KMTGsZQg5Z1BypuAVksWQ9+
NTZ25KUxJGUNh0eoDax4ZG30wyiq6T9NFSfirgm3dlApU61itBXSO8Kqrfy3LGWzfROQ8ZGX87QN
6oe3FKF+yildwB3MPPuYutDghPbGLoSNSt5Ny4EwGWQ6sfHgelblf6cZxpMX0RqGgBCGPh0y7GZW
RgelWkwTL7BXlj4pIw7lWrJiRa7s7B6/0iQleMN4VjBaLW/2xJOUV/TbM8vymCxQUXtpbxvUPgiY
ZA5PIGc4gZcuI7xmBJg4gXgNoOUEE59/lRpNMh7rAR+G46zj3mJtWeGR7NRt0wQqeaEYzsutgAlZ
0/rLnYYxomctxlMxtxXy9oorfC9zirtDugRe8xbTKzG2lZwxK+ZjKOd1OuE6ePJlHhZHg89geu2S
ZKGonZO6/zHS+oecrNzqiohB1RcuX+yqWUHYjw3urEZrikgYsgyOFY+xlY0snQYNR+aPBqGSfhmC
JaDlQxIrGAFUDsU3DrOyfKD55CX3xTKBRF7HtgzkR+vpoT2bbrLEz5kd1M6xstXSXAaXM8u9hDH0
Kx67XgSrO/J28xl1XB8A4c9qv7RJAhA621p5ypn7KmGy1cmvaiQxkDd7GWKYa3wzf80V8Z0vqMSl
nR3KFH4j5Ove5fZw6aGS6wwZmVfw57b3HnyntkcRSWGD7Qd4OjYNNeWCL2BVdrTHyMjVrY/q3SfB
ocd3J/08gN8f8Iw8juAJXeCfyVwSf0xiWjGYN17ZgLU/OJJ8ieldIlgmR8Xjs47JDa0r1IMs7mWB
c3kY4wSPbTUOJ6OLi5RgD3uQ/G4OnGOc6XnXx7AK2xbb9gGwUiBMSHET6Xw7P8NrZx17QXR05MeF
FmekomnQHjzXHZq7uFIu8A0h0WXQ5hRtWF5YtqfpoUIPT3SsO5vkNBN5TAltsOHeZmwJ40Nniiau
j0uHT+Pbr+HI/2/t1+6rvvlefnX/+fqDP+pmVlmS9v/l99+iSvrH60bf+++/+2ZTMVad74evqw6r
GyT/698nYde/+f/6H//T16+f8ieqLttiZvIvVF3/7W///ttf//Zvf/u33/678dt//e2vv/3P3/7H
b3/9Z2nXr5/wd2kXLJC/2LRTgYQxnwhgEzFi/bu2y7Ccv9C2NQPTpD70TRCT/0fcdR2U/kPM5f8l
tG16zqEHj4tKEgnY//7d7/5czPVraPV/J66ecENe74puErSRAHz9YfQPqSJVthUc7C6Ef18Xw8qZ
qifa0AX0eT+iUdtsyxjTYvfL/1rup/4HqBWTvdsyQV4/qECUx/0/vYP/uMp/nlVe3+F/mgP/uiqb
t4E/4FSxXPcPMzAPEGChSoDqzIIODqgbO0vlJjD6W/nLg2QClMtYXaM+vqYCWLUBv7AlSSCeX0Vc
tn8y2/wDkssDlcg/zMFsx8M043l/UBBYZHTEyOsPAzCzma4O2JguQOFaPfoTgKWyN9YA1g92KvrV
0lkxCdDnXjjhxk3y6VJr98EdroxFr7XXFk5teqzVz4JIR52YE6uk9WcX/PtB+vWCfcw9JjJnAb2K
T/f3Q8SYlZqCyt0XtAKJqPcumRwwqfbtHAEsvRCR4ka4H773fk2f6Jpdg3Z622UDmYFqCbeF6xxD
hnSgSWCCFnWzJUCUDB6ObloYd//64/69cOLvFxt6VsAJKnQt3uXfX2xPOa8g++2DwpDw4t1VUYTB
Ggf40bFoY0ETjzlsvf7rF7WuP/Wf7/zrWxT6tuU7TJz+I2bNWjiWc1X7YBDeKbkCddq4RQaPpyS9
Jsslbf+9IW56E3p5tc/H4JbwEWINwuhPLuSXmur3V3L9kJjphl4YCPEfJtqzY0P+qPatFIIG0DIe
qpDTodbFwTOwDqAxvqugZp9/fdGuF5kdcdYV4wP4EKbedWlzww8mO22yQLViIWeMQrhOGByCyUCX
fWWW1ulKIBzdmVbhQ5npkpVMoAzWLvDUoPdvxpkuTdmNgO0gSVzP2objsY/Ry90thvFQePYZJUHw
Anj9pbOsl1qD0XMZMN1AEy/DwWdKRapCWAabwCoJM4Kobwbpp7Ytdc6aEhwaxLxS40oGvleg9Qje
aYrAVhiSG8aQw3GwKzz8AXYnR+gdMH6D4IVrEFC7tXgtAZFJF7reqT45SEpc6FyGvZ7NU2gvJgz8
ud6YA0S3kWEcHjV7NwsqSKwE9pqs+ZgoVC84Y4jjNMWU4p6iIuWc3H8W4qML2Rd9vPZbsu/ueOmf
8OwgqjdATwcbG+VAMAxSetpzq5E81rhA1x24JIclPVARw7FfewQce4de/W2QUeiVMfr7mtX3MhiI
AZMiJkNg4EtPB6KeXFw+zdKB9RG0xdrBJSIvcXZU/WTDzoG6s7x1CJX4YbQJUjcWTBhTTh6q36bd
VifFcj8UatM4Ay4BS/tHWxlQWTzmMiUN+XNjkfkEWY3jTAwDsw8JquHBPv7Jvcvl/vExsky0xo5g
8xCOH/p/WKrdmHRATLA7a3YKzvbVyQPzf7LjsieJIVR0xPu7tkimXcKUwKJ1EvX2p4H8AAIfBXnt
zc4+dcJTrvRDTCrjFiGHuyLp7jH2lsuYFDtvUe26rfLPDrDBLvCNU1JibNff404zeMjbeNeWiPJz
JxpkNhyn1Nk3ZB8lkuQycSRJeNwybn/Mm+WnSKNxtAY8BAAhFnhkA7M3e+A9Z8OJN1kzvo7FaoEp
daPripvfPEMXlpFuuteqCgcSQ6ebqkIxkE7pbQ9HAtECI7D+VOEBIQCMkjoMg68LreRkQ0sF/7bn
Awwu6a2DjJ/D7sM2ZxwEFWkpPg5Fhvw3GWC7NUXhc1wbH6VvPg7OO5Pr90w90SIqIXpkt8g/SAJJ
caj2J7PhJ4zS3flEb61JDBl28okL4bBJUzmoimeapDQbSo70TDMeoSlfeHwX2gsztrnJ+HLCcF2K
8LN2r65Hzv5rx2UYUjMLTbEhegR877DiI8xbviMERYbS7tGVD/BaLx2903Vs1BVSt5pkiCpfT1a9
t4vxFf32c9uSWeQhVthpq12TscM1zM1GGbXEkDY+lF5yyHo/Pweil+ssCA9iZdvXgNG+hoI/gFC9
ShyMjFQ363UprgTc5eDlYQcnlm1rIogsX+zdaOQhymrZbYk15oB4DfdKI9Gnb1lfYkms4ouzOEjI
xXJDsgoNAxy/ihI6tUcfDUq3Mbr8iTbBu8ZFSrDR/FrAaN04ovoZMyzh1szyNQuLWBVmcyS3aO8J
fCW1R6OgeCTutYDjknyiOXrqK5J1i7yleBIQhmjlRa0Gg5L5s78b9Pd0ZAmYC1zVaGg8+LTcggtH
rC4JXkDUVkU8rOljZNvcYvrStHmUB0Bt6DfFq3pmeZiTHS2uL8ZCj/DSYHqbrNl5vUMI8OI5cND7
sJmhbg+4tNptSxRhE/vtMyUcEA/11g0+U7uEF2AMlG76cxDQp2WKsh36rMaT+MObyT0dhbK3tnAy
WJdk19XmZMAu0eZB4VVYWcTt4GSJerIiskC/ottY1pM7DXQpuG9GT0ygam2sKxLRhRx0J2+hd9fH
EEeZBNikoDxX4hAPFaERHGd2iiAVy7U+O006Ttumd54RaEa26B2yDsNUVXmvXU6KKnLkF7Jo2jMn
26jMimI9DExGkZrN2xiXMRaZ5GQyWj3L8EKo2k/HjM0zOTS0IG7zOix39PWNnV3MuFyZzQwWK0c5
wHUq9ba3829Mhcn7osm3Scfpu2VS9IwWqWmSIhfk36Ml2jc6TdNjCmuKQLNzJgFEwszdZ56sNsrK
3pf581ph7/2OCmaqwiizF+sASYT2BltjiLcoXB4nAsUAPswA+2R2MnMvj5pifCv60T7k8aA306JK
5hD1dO6SK6paZD9zZB+7xROHEtzpDoD1LX3v7DI5XH8RxC/S0zx5WDB7MR1EMbLK4T6LZ4KhhTYw
qosYeKiHgVgQ+FRVzsVX5sZMzWanEBmvVE2ohmtpM5oWn2gcZkjeGJwMdB7AA0l9Zc74zUyQS0jk
7RuJo9LNnXtrRKViusYAdWIklnioTpnVP46Cf2OUiJXpp5DP5iZiW8TCifBDvuXLgNG2yt59es5r
O0nRGWTd2k+oi+fiR9gT6sUQb82A5FUmnrkzzOySZAxx2LpXhHw1W1RG6VFaci1bhdaB/Xf61ska
0SjeyHVZ6nCtjGuAjOD3GzvjPq7tRzosMeZg1A1u5YlV71wkR+QN47cHF3w+2QWsjsWCyr20xdkg
W9qIFyIcUfKGZV8BpgN8LWz7MxiSLbVdRcZX3aFKSd1dC9+raRtWZjJ1VDI5NDlzNgWeAYJgjcq8
hoKdCOj5iR+23PrZ0ausDPf9T4d7SU7XdREaMM7VoFmDf7gRthepNrE3slPH0Jc/bBNdb3wNtRvA
08/PnY4j3Ta3ZcJAuLXuvIRBQeN9982BfKHJSXfCJYODCpdQW1u/+Fb/Y1beK2yMPYlLz6XljtAH
NG625d1cO7K1V60vH0StnK0LuSj7iVD0LvFRKsSUc7MuiBDWKAlQ97F5pstdTODwJvMd/gIDYKdL
IzWHz9K1AWAh09qV9AdNxiqLNxKsPiHGMqxpJYXal6r54cQtrFsfAgRrcqnPHnlyeO/lGc/BSJ3o
bQPVvlVOs84S3hTXGklMZHLPKLQk2TgE8TFTleGOJPyh+2ZDTuf+a2VEg/iikTlEXtDyMVYrEyKL
bLw+sqZ22tCaAzDf2gA3K+b0Xdnk6HOMZV1gNXd58AqUIHA4SY7xh+rAuPtVLbC7wowpajPZj/HV
4WerJJps57VqxmznzzMD1hSJBKaxTVWEzaYdpmrtKTmse51kEYqVp1rPUBNq0ayQiz6HWTbvoM08
WGjGvDSh79+SLKFlicExha8wzacG7Q2/H9Mc+WD0/oDb+lY06Y85Y+kqUFgRdU9YKFxq3x+tB4Ay
+ZRbOJ+DCF0IsIocZcccGxFoYORrork3GXttetLbfXt2L7PwNd2xXG9LVH1AcvjiW3NKvHj5WlQB
oWjNeL0djXXPOHpVgWxfWwJcv9kTYevcJc003hCKDgKYFRrdZtwT3oYe87WmGbq2c39c6VG+ZYmD
8l4MR91tJkj+m7Ke7ttxeHI5rW+dyt/4eJ/31dSO6yleyUbXsF+w99P96s7s9PdZp39muYZmHMBd
U3GERoe1aHQLHmD0RUBKANWrGOIBMQ64r5jOB7t5EtbaKO1XrcZkY5TQp/TUHz3Ye6SDJMfEnC9i
NNmKVMxkzygJs4TiMmSXvE9+VmZmRNh917NkCR0wdEZ0R6JuFHdI6Nh+bi3iOgEYFT9byyAqLhh2
qKwPolKf7kCNgISbKi8Zv/sjJGg3+Qpxn+8zlf9U5nKku0PYnKUqNm4US81SfvZwijYJi4rtmI+s
uuOx7T9JHtsHmlvdRk+5DbjI0g6bNQ5YtGB+7772bNte2paXpDG3rpfQu5+SnY2WaVUD9Tg4VvtS
RbVr2xQO7tbi4LBW/bBcahFuB0O9tGUK9+2SW611ntoQhCOs0MhbPqpywqvvnwamkCvAPh1oM5R0
Dsg3VcpgLZURROAiLylDrJkB0TU7qd2xAlDBmJKcmq7Y1rMS28qATX9Fg8yd0zxw5T3TTpYRo/mc
hNaPjF45yDJIPITLcvLmxD0qsqiOvnHNU6qhP2SgNJ+Wsb95WpCViUW4D6i/24uqig/Z0fLuLOhs
fQsauzZOrl2YzP9qTiD5sKfgyQ6CQiyqYbeufc+oN45RQ1WnpFlmY5PHHaCWGGtLWlmPMeGUaXfU
raeO6Jg4RJsNOJ90PhptFu5JgVwzmawl7Ac0d9z4TXv0vbE5eN1X3zga+POgj9yBH9Iat3JJkmgw
K/PYXb/EhvktYPwE5Ek9lWN8N4QpNGskthG/NoswrcRj0fkkBbgTWGnQQkd1/dJKpDUheh1YNd6q
U0NLMx6y3kSCZBk6iKJhjx1hjZVHHTI/oM+dbn59K9syPzCMJcQ0w8c/e0SKxclycRndrVL0CDtb
LLtexg6BbPVGZ5w3iPD7Tu+bPyDN3LdebrEXXKluob7trt+VYwCatg0ghaHzYGln2o6OiMet/emi
84Ui694xAdz1du3esYhgSZfkzvJuG8bIFJ/ZdRRoEhkdEpH47C25mXBzrMhZG0+00Zcot8onjPmY
FcaKXXfcKMcEJKaTG9wgvBdeF9z8+pLM4VNKOBca65XR99NuMury5teXxc4etUwVWhwEhkn+7Oeo
2QekCo4flQ4I09Iw5r2WjAMQjLCNxRZNsAfhsmQVUn0O5FlwKJ2ATDHOMYx7ju6FVV7SKXjTBNb2
hnPXNMWDA86RNf0SiAVtgzF/Vgu7qYugOGsZbFeLH+mSRMtFpDfxNBcR6OomMqZDnEOCI+h7o/L0
xvDKW5+DTlSmMooJ3fMkLCz0d+gWCmvlJKD8lNdE2tyopDpbNCikLiKH26WfundrTE4NeRPrgYDS
ppDzFnb5nh1rHYtZ4t80JfM+Za/cTO58U2+6st0mvjhcVapmaH0jo5b5FIhx4S8ASa/9D9BJK5+y
GrfbHWXi1tAWI2H7bprKxyUIbl3FDgbq+Uczp+8ps+Co7z9MA2f/gIivKY1lZcmAeSJ9mnASe1QE
qKRJYWRUnNMvssV2mSnnkc+zi5bJRXDA7JvmXEKUr/yAOOn2CYYNo13aImr8wazG29DMjOKhPreW
+Sxac03FeuNPMNSdeuDpGGrAKc6r0yMXD1laIwS1IB1n/zm0XwNRHQjeRYZMIrrwLypE+A7Pk8x7
Nt7ZoKIZm5ZMY0Pw4U2PjhsyyUcGnVsvVlBz5FbHYNHbsSHZKhxBw5nTAd08gfFW2K5Kmg8EYBQR
HZdHOpBgV0wEd1UxcEDk7kEGhb4/ad6Ukz65PplgQ4mnIcutTwTYP1LH+II//2qFFehQxlnrLKSZ
0wjKuu4eQRHFLRGYawt19zKjrFjWmZdf5qWEj9KaZytAXUQ2WkrBHDAtJAwgqK0LUrWHoMBZYMXq
vfFfayP0IqcXD9MM6lQP47opxG4OGsCjIVAXusaXwMAvZ4EHtvLDUBo+x+v4AW3sfR1MW9Nt9kEA
T2+cFY8hIvOsoLS3OrgZaCnOMT2gmdyg+yxnouAWxh5bO42A1C7PsaohYZbBd1txn05JT+gp2iME
3i57HwihnDQav9KnRNBaANHtRlRVALo4mq2CcQguZe8RDk2jpm7VD5pAwYqm6LyuF/ddG4obLM4J
bhqyI4jV96nLENfpxtkk/UhZ794nyK+3YZ9AT06hnHg1I/7YcN+XqmAdWGr3mYwpq5XmUYy2wtPC
E+TWztp1VUoXLfkI0U09d8jBROGuIUz6KzM13AigyGMCELDvBpDLnIuH6i2XOAUs23juCxZWQ3VE
4zJKXcfJBkMC4HDlm+TkVg9SgQSX3bX0Z9ceFYbrxtsw//X2saPUvkg56UvKPuRvyJrVFRgqm/ba
clpfV+h1LSh7gTwGK1NdZ39++6CEkd81On9eKm4eB7JvSVd24/T2eC5PZdgSOpwriuUrTGVxyOQM
qwqEzeB9KbOrDsgzTqkos12YEGqLpWvahx04R3tk3OjFhP46TXVMlZNtaT8KrmXR+7pS910Mpt3p
h9s2U+GmTorPrrvp8mfsFKHX6o1FRvQG+R2YYGQhWzu+MraaHb++s/N5pyDMaGuV1izpZVoPHLjN
csOISq36wC8O9JOmuwWBJ89BQQoX5WnfzHT0mOzSmPM+RELmlzZsmHkoa7eSowOcLnbVbPkIi2WT
W508houuo01oq47IDhrnBZzkraMhaIy/MvQepETRP6kGurzmMJDPERmpGVIOfzP0fX0KxruBavXG
4LgwjUZ7hsKF8ndXQxVY9WPLfSvjcYNmU65yDpcMlONpby2iWY++2BNoXm9gmCNUVEMNQTbJL2Fe
fxWhtXE8CDv2yNKhBJqmpi0eQuR0HqaNXauIhAFSFTm1c096/bwBmv2tAv6zTlBnbOEHRcmkiTrr
ZQZJUj8lVlBuws5+xQjjXSC4XMq2+2h6ftckZsAH5/ad1gz9dMIRorQfkMHi5ECWMpF1OsZ7o7Ee
5s6UjzAZfhTIdjbTPJNoYGLCWWz5SNgjkdDd9C3VmVrRCpZ7hVrdyom/BEc0u0wjmGQDvvQDsnnU
iz0GBpsRYPhCiXmTuVBKfGRtOHOmb/1YzxszyPXR5vy0GszgLjXrnGGffEuKrN4Jo41Xms15a3QN
l9+iIUf1sLPoux9Hu75PbDixHQ82Siqoy4DtvhsOwiKnKMQehYs+1EKkKytBpR4AR/Lc6sWOC/i/
sUHXUJ2DcfH2ADPDVGqw0s3WRJzS89PZbubtQO1sO5KALY9sliFIQ/Jg0u40V+GNKpY33UxnF2pl
RjLp6Hs1ip9q4SjKgUE7E1EvNgM1h12evGyKayd30B/m7THwe7WXZhqv1GC/tK6C6IxEEcdMGs2I
R44IoJJL+FO3NxN86mMl2uWYFxtvuN4tuPauP77aYkmyWBHz3TRb+7Jx2zu6zobDkzIxQQ0SugKd
r4OtNlWDGEe8oPROd2FOahr6JHvvu1e+Vq9IzVA+WM0pPDaT6h9aTddQybjbpj7xjQVKaEuG7FM0
2PPUbldgwb+Sboh38MBJbR85guYcOHZTwwFNJ+SCMdo2NmnJGBGxE9LNLG23U+D696nFQRMc+b3K
tYqg1aVtNd1agJBdcPlbcRU9tLkD71Skn4VrJ+8LFoYVIJxtZZJ7aOKWAorASQRg8ZGe4qBBoX7F
bRdEAqHSqQCLvV4GR0WqtO5cwingr4ZbiBx9FDCpcRT706+oy0lrOpV5XezK4m1OAYhXxL9MjhZs
xsZVBE7Go9utx9A3eNdGf4vImwUAOVWtVQslun7M5so8eaomSmQJbvScsYFfhz9Zf1PlPcLcEeKF
FXBO0SjpV1M+OYd96e4mXzXbKWVo22XMDfJJcrCLyw1hxc22SZb1/6LuTJLkVrLuvBfNUQY4+mkA
iD6yTybJCYxkkmgdnaPfxD/QZjTQIn7tSB/4JFWRVVY0mWmiwUtL8pHMiADg7vfec75D8+w8Ajw/
j5l5h7ZYHt2+2B7U/tXSHhB6I5MBRf2kdygHJeG5dOm0yNXwvvRe0x19S7u1/UK99YUwUvM6tOPF
XNLpXqknfENPbV59RiYOcbfnbI/hWcn0YTYHLAAWmzxmJfpdzimRGKnEaDhH/JafIAsteKV0QNoL
JyvS2gtEnkfENA2zxxFoaGUZYZwk8/OAf4WUU3n20KU9qab8nrA6nJDijVFbm/3eUdkc+lrqHIeU
kPdC1ykkBi3Imx9g/fonjvNIhTQFNKDxGQNqKhq8ecHf4B4bNZ9SqphLo7vzHWKhAk8+mEP0T18c
VHsPKfail0TNEE5HL+hVyUpcTvSmSRO4yEondmXlApTz1bcxqrrm8m1yGJloPYMgcAzhwjJ/mp2G
ThNi+IsmtlQeBKd36bjQVlT+F2lm+vP4yptOPYB8vTQ5qfmucRjwxcJ7fcAzpT71/CiPaQNd2qoJ
nakZaAEl7nEgJue5kMnF1uLD7Lnq3lIwumeSlka79SMnW71dT5eKh/GV4qgeD1/0loZfYpFyoo8E
MBp6aDsTsQqjQxyaZ+yAI7ZhnU/TyS4gdRrE5yGhXeii9OZViUirCZIriNa9Z6O+lqV/rLBXHcqR
oUS1yuROjt+VkOo12ahykM6ua7va+4G0KZx47561Zrd6Xs86uvEdzpvszjlINqGroW/w6LJrHwff
ep87SfaVMbWo9l06N/MEKnBlY0CtmL9o7oFB0hPnHo00qzWaRNKyGZjPnSJ3F45sMJYdZwo96Y+j
fEMzf+H+CJ28yw9EdGLhi3HPV+WqRZVeneHMNxENMu1Es5LFcxiJNZdOj4gSujA0CNCBih08pnod
KlNcclJaXN6p8A5kIIEtR4of8mDGrTzncQHuDuDhpse95DXytJrpFGpr6G5efy0Wu7woLvdD27nJ
ecnnC9G23sHiAHJYSLbK4GYfRFK9mZR3u6avCkbmOtj7mH0rLtzAbPXPKh7N147eIceo9kcGLALf
rFmExE8E69yz4VUN068RZHXaqW8ISsf9EFucqFYiOmLdP6Ve0ewHh2AFba6YdliTFro4GbDLjE5A
Fy2DKrbKhz6tBC7UQdy0hFkrR8z2avfT1zw28FgDC10KEw8uAPax69lFmowCZTFP2tDcF5iKQlXb
wISJCN+1hd5iN1oDCiftlEn70OTSeWpr/QOq0+K+gK8tT3FqE5za1U/lKvqrGDmALXFNos/U3i/T
6oXKEGsYlwk+Pd3yDgV2zYe60Mw7oSBm468MDdVVe6+Ox6cZH/XTMsVR408oKDsTcDl6/MhOteQ8
kSFGVVAYT+32RStmQqZkxt6x/ZIhmcAhAqXPX3XJGZycXgXuMko57dywONxlSk7P6rgOih6cVxjP
xjYL8jN9/ev3BuEuu2WxipD5P6/WMeeXosiqB31aTlbbzS8WpoFTbIgmwAuVmOObaTvj3ehCpE3W
Znwjwsc5zCuv+uf/lZukxutqDkmZowUj2JNj4vvPsWbkPxR1nGr1N2uSqEC25iiw3kewijmU+edu
ofG+lNYj2gkqBytnZauPJur351y1rLT6+heo4v+1uO+WfYPXX//of5Xz/ZSp/V3r9/+RBHADsP0b
BeB/3fR///nfN6Lbf/63//Ef/yj92/7mX8o/w/6bbiLvIUnT8zx/E+L9pfuz/+Y5tkOUpWvqumWQ
yvt/ZH8w3XTHMfjzhhD2RoL7L/9bBmi5fxMu82aX0AEb/RLUmf8LGeBPBM7fJUiubujC8RDa8boQ
6KOI+VWCtSKaa+iXZMFg9Xs/LkVKFAGuFOIGxlCtSBkJN1Uh8u3mtvrDeshLJsJrUVUPiaGfaKUR
qiNUBgXEuZFKmB0tFLxXQwNPiMteUKPxSxeT0WHopvcCq+D9CjaCgsnZbFzm6R+uwL9QEP4zdl4X
ru4Ljx6n7TgofH59Q+5EMCHsnSyoGveLtlrxxd++2I0fImv/6An61SvBEZdFaCr0+5ieRVJPV9pu
OkrafIy8MgP46V8ZdI0vMMyXew6TV9ZOukRlbB0aLOBhv3IqFOQRXM1t+kxcqXdtv0liN+gR7w0n
mW4yA1NB9OUhHav1D8o591cR23bdTFpZJgBSy3A2afCvb7MGAGiN3QYJbib7QiSZ1kVzLd87Nebo
0VGHlKitu0Rpl0xC+7DbpcHOkpivQ+x291SAV3yN862f06PByOmOHOb0ORnkNbfXe68RxpHez/yQ
Ey4aOo1TxtTXlTyV8cqHGcd+0LbdaYDfE+qZnn5t7ENlnRw6zPc0PLVjAXLi4jN7xOaif2/GxPjU
5yR6mc1YHaeZ5otTVXfqjkAfM0AZhlO71PLj4G5eOdGPF1VWl2bqis0SZpMOhUpljn3o62WSfFQj
0Ghc7Mb+5y9nEHIkA5f2XZpVHuW5JKx4HQIg7EwHTOdtyPSGUQre0hOPIzlE+LgRRGsoTaziahfj
//qSGerw7+9H8Sut5q8L5Vi2afoCpa1u/nahegtBTuPkxB2YvdzTy+ak1ZT8+Gwsj5521IfSJW89
F7eOk1hk5Pl60TUmRwVO8mO6zF/kghKF+7a+axeG0N646E963Jq3UTk3LdfUztvugUzT/AA5Y3Zi
+p5R3qLF8DJlXECHUUeh0A//8NY2JtKva4e5xfAKRMuIY52fvPl/QMk0UzOtI1qaoNQR81lmQldq
duTdlKE7SFs8jO7cuYeZMU9Ma27xwkTKGUKIiThF9cgpgI3TXEMFFdV+zWiVh8Xx6FYsaYzv3zav
syA0wNeWPzCRjH/x0l3UzYRJcWlA4v+mfh71umzbBUQuI+VQa2fnRNlcfphqxH0VEoimX3w6Vka2
85aGQ/mcBA1egz+pdTeN3G+fINoBG7Qnyh8T1fOvTzHBnHM/4MwJpo4c174cIYsvZX8xJuuVYWR1
xaErr+n23aJX7UFVzVtK+geX3H32yYjSRv9coxc///xuxrzy13eJ4w4h6kAapAC5mRhkUJIdrs+g
JmKdmFj/6a38q0/UcsCP6iBHfTIGfnsrleNiDDcQ6GgNGTJzMV568wnLCDaG7RdYh/md7Ttc2t2R
c8Qmb+Ie+fuXdWXNWNB7kTaUEaW17RV0RyNt6i6VBQi8UsUf1tF/dSPwxLPvGSgjNm39ry+7GXrT
49QLkWI0w0pLFCoVY/MOzUWUjJRUZZK/y87wT5JO8cGxfuhwgv/9g/Qb/eznGsHpAEWy5XEPWL8v
5jMmN4gXLZlWTWzvsZJ/szmChqLCUM86r1/9hCaLwvW3i9vswU3Jf/vDS/jnZcpCdk9gMjowjtr/
9EAsmRxwtJRQ/0p6vwQVhRrimlvGbMTAI3fxQJFjaS0Oi68ll0wREWRODCYqSr+seZ6rdL45DCYJ
Lhgv+gS9aYc0uLj94XVuy+WvT4yluwjybSTLQG9/xj//w5pTmUp4opmJFNEgUxma6d46aoizUNs9
gv+oxUAZWv1gXVP5zOQq/YPy9ecn8esr4D7hR2MI0Dmi/b6gu5pRVC2NvGDtjuRiZM9z2gSppX/A
Ftp+cnJKLNXiW64H9bo4qYicRRMnGxWW5kmw+qqoCAhCcRRXvn7tPcUzb25DW/BSEbp1Gqa2rXZ5
7zzpqqPJzUh1Uy0SqGrvaX3UH92RrlpMKzz6uaFLOhChVtRvoqBTozurdScYAOBWo137cxmeyQT4
A7ruJz7u14/BNdjVMI8YfApIWH99cPoY+1hWJTAsMs0M1JdqwDiVNJkbzj5Y7xql2bUj3ookNGLA
B3MJE6ZeqKGY0nQpgThSyXPBACmclXncDrvP6kKp3/1hqRf/fMdgLOA8KKjYTA+K8a8vtGACXOMW
qQMvP6ft1nbV/Um/S5Wr35luf/OXdDxBxDqjW1TR4ugvqDPMV4OEWOTA5dkdCSsTMmFkFa/JTe8Z
1Geze+r7Ug+yLbfl39/iv5oitsXA1Rnt+mxNKKut318vEaRWOrOP/3Wy66FFHRyaItfOBH7m5cCM
ekSrXO87ch1+/PufvblDfruoOkshh1U2JPwu22v7h6fLkTFMXlQsXNTBP5g5ib+Mh7RkC+GRL7xk
nnq9mP6w+Pzmsvn5lnF/2BbVBLuxZf+2d/SVQsvX8GPTLYx9ol2cpPijxeC80iGX+9pOn4pZqsdc
6wd45jqaP1AQdHrzhaFXbeNkIY+hzNavjdOCBBs6eQ+knY5SHPfP+PFRQKflH172v/iwcJhawmUD
8f55KQL5ljhV7CDalHq5TzICTRzCl1TfMsoTMj2u5eT96cz1TycG/GHUkpy5WK4F3/56hQY3X/OV
jxDRIErIwvg0kD15LsT86BMPk2EGQd5dozCPPZzjuGCtTJLfSdfR9OhgIO966PX8eVHJV79QDELJ
YV1l/JEhFFqSVjsMcRZ0jGV3RZyi3bPtP9zeDvfS73eZIwz8axwabYuH0v3tLsu5PGTsMq/MLc6N
i2c9El3RkP6p7cnuZL/3UnTmaYrqNBO3USsQT2v507i35oQsmLUVCLQinfzlyALrETqaQrofo7sf
UQuE7RJf05QmemrIdZ9V5UPTm2RnE7kXTh7sYXy4j3CfgION/t6sDf/GufoE1K0EX6B934QW6DQJ
gNGsYKVBU/j9E5GPdK0h0LDEeLgU7DGsSKTRzoWR2ScFHn2HSRiJYInrYh0/YMpghrv2l8EWNB51
WFJsHDtTy0lvydTFGD5i0OAVo9CKstH3wqlZzaA10VNbPVFhaQMkZnrF6MmcqEm/q8bc14zKsTDT
jtYTt416bfjhTJxKMLvcEzRoKX+JfF+7TA2WofbVi5V6fqSUawiaajZHNZKUiaiR0EvAGMzrZrGD
5edRmYel/wVLWrbjuIFmRXfssx4Xx9RCxQmao9ipyfkoslKLVM/dl7uRNAidLfmxHSaPi7UaDzME
lucqKG+TaYLkiXOyINANh5pQb6ZOHs6wOIq5n4YzFQF6nT3UOUF2mVED0oxbmyRnLTsoozmPNelN
+fConIkZsAHlqOyQwcYV6rZJ6ENU5YjzkqYZ2AIlVWM/Rpo/v+Vy+TqnQCQmOcShBhuXS8vi5X7p
FjPq5lJEM7b0cBnXs5di0ihnOATqvPpFexFCu5vLQgTJiB/YRACzVLWIlkr7VkzzNe7r+T4xSsQ+
MBK7dvmqsI2HmjHBEihRgeC7GRxIUFR3dP/BvAw57Ii++tKTGInAZI3RxQzRLOL0pGaMHZ7uEKDK
yZwzIc0WjjU7RdYK+R6ntdOtfdFW3NdpesGwnQdu97FIkScpzX8fnFbez01PuKRsigP3/4BxADUP
I7AuMc4DVL1d6pvf/dJ7kgut77IgH/Di9UW9I17qse5G45b4/AN9NT+K3kYAPaJCaeydPcfTGW69
YyN2hsWM3rpIi30yc4vL0nprUZTvuiFmclkhKePeO01EXaKTnGewQXqF3Mle4fNKEzXvuKijnSHW
tkZnl5qU8rJqviU5n73Pk7wTZUmGh+c4u5yA3r3Bp33ObBMyQdIx3uafQfPjB8usTUEyV9/k0hIL
l/e7BuzWwR6GcyN4yjHO6nilyNjTSCE6xP1q4RxSWQCwx4r6Xk4QiB6nLrtA+ihCfzEY50U2MrNj
q/pDuxorxMXieZCrHqWpNMPyJAVtKq1oMHLMgA6LuQ8xaY3HbGYMr8O0CCGGZFECdIuZ9EjCGOKI
1UDt5uboO5CdpXVkUPzvltWNwCGY+1mkH8oh9jDk1Qw7bVR7LPZLWOqY72WOLSqf1BB0oxah/ktw
DWH7qHSbfR923gqpaJOIGajsp5fU+hb3CI86551eoRHg931pWZGC0vbSXSELstGKeKdt/reRiGM4
at1zwQJzyAvYht76STdmEjzz6qvDWxONldAet+ZQ9iLIu3gJPEvFEYfNl7Ra0kuR95BTDewjnVGQ
vXYySTG55lq792nlMCY1l/2kK1ylVt4w2G/RROlxGsZG/w4vdt9ImYSq8iq89g8duALYGy+iPmVp
8kkCDWMc4RL1jPPEg4wREi4P/LEJ08wqQ1CnaDX8Ce1htzDQtMoPjGZ2edqYHztEkDxoNuXGeNV9
LzvWdf+t31aKmsdzTXqkCF220+YJUSltwyhbmi9Lg5EyazZdfe98ttUg9+lEbFD6I4Xmiiw8W4JW
geYs5Jg9LAqjYzd5u1Zvq6DFn7hzZw0GTguuqrEenGaAqFCygQhfX65dKk4NlGqmUfq86+18YF/I
npShX+PNfeAgye/zxb3n+rIOrjPsD9qSrl18hFRj7PPpE9FfDqSdumTckvl7rUZ8O2cmmgOCQKdR
f1sFc0eBxg7swRrEtjbuSgTjThof8pR+y6oVz4T1kbGll59lVi17j3Zmm96nLxzyvkvXU8Qv2tc+
7oiuyjY0agtUA+Trru5WbqeyTzFF1DJA14O0gx4QFYWPebR2BRY6RKvJTJaj1zPBUVb5NtqPJgZU
aaOstkrrNKWuOnUoIccBhbnlp/MWYMrJzS6esT44gduStsiITURySL4hzUKkNRKfU7ufba0KmM0j
R3auciCKLhUEMW/TpyjJ73W7ugcmI+gKlu+W35hgXHSaikjVliX70my3Rsv0ix0dtdKg25/SBIy+
CS/CNwbgR3lHpG9yx1Z56kg9anorCZBCfUyNbosc3QZLVnqPNgSowmRffdf7QhVghwPOy7CdpzM2
QeeqbP2OZUo+qYnwNOiHqCoQ6InuivzxLfXiF4rtU0NPnD/m7qFXhyicsGbPBkGzMFU6izirglmd
ac7OriG+h7GudayaJjvRMbwBucM14lYVWAjnWgxxfTA6eqhr7R7MRP9WddIF9pLRWoTLIzMXA3Od
v/ULRJjO4/dZK74YtX6PT3yO0lEdGIND76y+VNYynrBfD3hpVtyZO8avfZhXTVQoNYGAHjrcAXBX
GfHmodBdbLizuk/SGmwFpMqD1WpjZDni2zJAKJ62zHG5uO5R0CrmQRavthzHI/K+FsNU7e/c7R7V
F3Gsh/qL0H6UPWN4kLVsTMtoRuRXeeHckYjJHPaJA+ptNWL21R7jybxCtNleZTnY8pGohYhEpCYT
5id2vJIRYM4xoh3Dyc15FhzqTI6CYV8DkB8q/i6dPtyy2F5KRPRUH+7lZcpl9bUb6+eKgnOne4PH
gMOly9y2SZSAdCs/VqbxXBTQBqAVJgmCiiBZzWM3Oidb5N8zSxztkvB39TrrNqQN87g0C8sbcV6h
9K2IEGsvsFm1d8JGIByHfdrZ7AHSDlvaxFGKWibQiwvyepQgec1yh6A0ceMnXLewV3NmjU5/bGfu
YMRF6YNoi5cq5/5vjWqMKns69Ard68CZxE/hUg6GWI6iw7eQGsm33nSM0MzlMUnIyioxoi1efOWc
9jmfJGFjCvgy8g3kZ9CbkvKUMH7G5sDZtLOTgFHzulNARPXM4dzZQ6Bd3wZrOU4NIl5j7n8M1vrV
z1OXI6qG79dMd9OXWBbFYS7IWJ2tPmIbQyxnTg+VpllXrSFltHHv/Zbpqz2lz92gH72mDECfxKG0
mf1rrW++USW+CMb5xTCbl8Z0EnwGzoGwzdwtP0kfd6Os0OlqU34zZ3GQujvcXBV/srdHohTGHYtp
dQCXDfnJTgR1Uf8wDvAOVec84a33nkAKv1qZaE+wLwNESQ8TqsxwsL2w67wKg+3KOQmtJwftqclg
t7paVBfm8mQIOgBLhoh3qR+kp/xTjmY1XC2bgEiL02edHnLDDOVi9s+M4dHxaOqYlLZgtIZh1cy1
T5iN9PvaODqD1DllriWTcPyZ6P6vki4kYbryx0BLZS4lT0d6rNu7XJVjmNrjhv5162dDVYca4V73
QNNXENSoJRFJOvuJ/2a9k6GL5WKyrK+zod2bOdo6o7u0/XCKzdZDaSs537HMG6r/kbQBOJ3vitVa
V3dVgc2u4zwoButQdshIhX4tjOlIVfJgwcdrWuhP0EidTdmsskOFrQM742WSxmd6YtsJ7Qs2SLyG
HxBMPW4EZwPxpBB0SQaE3bvS1J6WLL2ZDtMMvSvDBRs85Kr1rrGFf/CrjTZaFKe4ch456WSPLecq
HBTGWcX9G0UJAIBij4xcwS+AOTVP8Xk0/fUyQsqp/Jx6DTohB/r6MKXqc5e3OOuGBQ+iWQe0wl8m
+1zapRmZpSNDrLPai6omUolt7qqYcIQF2gly0oZHfk1OAFSPI77iaUCr5dkYe1EuvGVdvHcW8ZQK
41rlB73KHrC+IbVhulb3+nuKMrNWRhIWHlpfy8CJWhnGJskZ2KM/MWy1AmRiaDrgaU5jKJwM9CBK
r3DY8i0067te2F91fQYUpSOlNQAzBjUE4tivblQ+cLpIdsVxlj1KO7vmOuqp1YIvp6q3sohfeTIg
pzn6J5CMX63BDgshPlp8skAJwlRqKiCB59VJ4rtJ67NIzx4QS+7of9fHtLImTG1BkrxRWy5d+3lY
l09Z0zz25GGiV8ZNgS79XHgItymMslMh5Rbl+QG005ssxK1tXDSBostYSO0kgiTidq1xW2K3hVlu
nAyEf2ZDrJfUqYnJzlXslvdZ5rL5EVpIczPrDit6DVzIOGykQBtVI8bWRCywmhh0K7QPikmMDXK2
S07DqL/ElXWuDcgSTkJ8BsbDH1vkYqjV64dF+ORmyvzgCf8JOP1hQfa581I8BlR3Z/bcvSWUuBNV
QYUOOjysOPQ59RroIy55ILRfWqV9MtY4j+Cbf881M5Im9w7rHEzit8JPiYvkc2W/vlvQUEM0LJmS
4p5vkY3vNOB3mDzRiWpo1RY/O0jzWbgCnXXpPJvFpq6XdQD5PNkNJpfGxYcR6HhSUF9x0JFKP6VZ
hv62/5KNN7ZuZwSkZ8Vxcmrq+bPIcQQVeU7Qb+2fq04j5rgKVy39rGHHOabCycGOxhoFH7yCQZGg
azlPLRZ5dqcI5itELi+i6uTDK6ajm5BdoBjKJSnurd4NVtcwgrLKMBDQUEqE+4zmBHFfxvRhcYGd
twpblc0iI5cig9g1p2+bUh4LaJnst1ZM5MRVx8R2vXmD1QTtUmghq6ZOpWSv/Ps7c8jw6+VShmmL
BB+Vz2PhiAmkANqoqcoqDn74MpVHYPhiU9OWFXrhJt565tr4YI3H1E5xL8tsvcQnWJnqbI4xo5Ix
ck22x9RHe7epftVonbHzuMyLs8+t6L/HHaclxFP3w2Rxm6ZvHRZF3pGDPM/ji2+h0bNL93tdoFt7
WmmWHppYIHyiqzF4IEF9M5t2jjduDvwee4Jb76DcPRb1eE5rh0D0vj5NC5RPG42SBbH4oreyC4qG
20irUDxpuRkfh7X+ATl5PqeOEyYe5cKiUvS6qfXJypkCrwAD2jL+0NLZDtyBnWYqalgN5c0yuFGc
DVDGGe7YYznZDSDosZz0sC8WtXfl5J/MYboVg/o243rJG4TC3QzIxByEcyCV4cGK510CW5QwOdys
mSbesmLCfN1sTI1JWyIYrx0wxnay0r0qTI1qI+9PndRwy7nplZHiR20GDqlbWRN6dvLkkfz50qIV
iyHZIh74upB4hIm0zgNgyDJSqgqJ3mBzm5FoDZ3ICMc9baCQS9VPt1RK+hkeeH+bLsvUeRSo47XM
8v1oaU+qwjPByn7GA0pfYis7/e7dT2j2DW782UQPOZZCUe8675VCszBVvK0hTx7bPPlQQuoMdGtb
zGY2KukWeqTm4bOG3tEQxmlxlsM6aywD8Yd07W9DXR68kQzpgq6SRWY4KKQPTdVeellydbBca2b6
5hlMJlOUdNNnBsqUv3ZFUC5ewwaC6C51NlI9zMhgZpFy/RoRneudcq/5Ss+AjGPE98zHZ/yLC5uo
5hscPrQi6lp8oqbNBxJPELZtGu/l4HHeY1FcBAK8uKZNjuaBQq8ZgNGsyGnK4lWtMjJBJl7JbjhB
EaR26GiRCvgqhtQQMk/reXZsBbZqs7StSuxbag6cw4fKYMFK5wadNtEJPIwoTg3iB0y6f6WtyaO+
mB1ObIBzgGPBWHDvF3bXhivSRd1EbIyLsvSN5JwJp2J6CqEG1hdTzXH9QGzaj96x3uiPHHpbfPbF
NFAUOv3OHHl8RoNAZmRQ7CfyHaodtBcad+60TMHUQjBUE+1QkX6rB+s7ayq+sIWLhlpH3OtUrOWi
4wGzwXrK9sNAGExVMa/l9vDhXhLuOwCWqOwnbKA0VpU6kU90aFO8pMCgtWWqEbdXpHeLZN9pgxek
oj9XC0COMuGUo9O3II8Ay6ec0ZWg9EQ2SLdrux6tBYNTuU40z8PTZLSo6Y32xdTwZFLqJRfc31HX
2Fs3vY+J8RguY1blIS3sIjBKjAlZpt078y0TBEGNpUTwHWcRRAXCnsHbR/bCAYbgXJ9bjRuzn9Sp
1mhPTkqCHKDNo/lPc7WG7VI/aYBBT3P2qavS9EqKb+T0eDxn0EFli5V2NZazLLQ3v3hz2hdwnPy8
1Xp0jYkmC1Ll2q5PcprfEPhUpGcv9alutbBDn56ZJb+TdB+pKfPAGcmu6NvutUWWm00pp/W0v62x
9tVUuIm6KY/WHuoK4T+43lRcY+J1u30118fSNYm9SI/0xNHHm/1rSzXW2JM6u/UoWRbGPRkvLHhC
p38CMs0f33zL189dTrcwqcPGpfOXD/pJ9hiWXT8+lLrTsPGiZ8D7dWMcUwR1yjMF8ZF8jv7N7NJ3
YYuRSHLN5u4wnVMGO96Gt3s1F2AsMC00qZ7r2Ak0H31TDhDVrm8+tlWU++Z6RzJNGyT1nO6nCUOf
su6Ua8zQC2KwupPj72wXxULtNN8IP8G0vSv2bmyjLHFKe4ebcsScbMPnRcNpVddh5qin09etjBHh
DBrQtUJWjPGWbKVxuDri02zhbFyMtd9UzWC6q/W+r7aOpK996zkr4OtVzGxqfJFDiYFv3A5MW35H
6aM7l+34Ub9BQ2XjhSVGVbZhzXxulWbGBxHnFw0CeL+WSZBOLEQU5Qz4fR0ziqUjjh7QztLqsdsy
YnWh9JaVxhCJkWOheMw5KezStIToYI2v9LKgOXX2ctB1w92Nq/wGtgyrXNU/atbG8RbQvyDdQxgo
LD3Q7nkUOScttNe5f72p9w6Ok8vIUgag4K+LXN9rrkDQGgsRQx6d2szKQHfY80ms06Ge1he31mgH
jf3JioW9K0fuCpHESbiiZe866oK+j/NDTUoc/G96ggZ+syG/0MbkjAQGlXFCTqJVxTTCpN86N+NT
0ix7HeoLWZGzFy21D/F5NMCaphOPLBHaRUk30QU9e8idnlwCJu4IcNSNtgWeJH36qvnw4LN0PZuC
e2pxsW/OtaVhd/PeKaxYrS3z1pW5dsj9+Z3pr3xecP0lKXuVanK2ABK4GKTY4oND13cUwdSXfQA6
bI7o5nqnBR7Z0GL46MryjHP12e7db2widBLGdLm4InlHFP06wqI/ZUI7owwk/WiQTJW+O55LW7J+
s7Bea2n8QXUQtYgqN5eJXJQ4rrFekIjiElzN2+CDRPVk9fa6Tz3kMOxzwJy8DSwE4iGsbZPEFoNG
FxrqYG32OUiycEgqLP860OnRkheDJJFZEH+LAORL1VIlYF4i9CPZrJnBlnLzYi4xz+8i7wYDGRCk
Dzb0J4daBIsICVv9ywqfIk0L/8yqdsBn9yOZ0ifivxhNEwW092JhMPFQ38Ff31SMZWDSzNes7c8t
QLgGXfiuFHAl8HiFcbq+l8udu9kQjHJg6yN9apdgLEyc5o0HifMAbpStYJsFeAIJP5dHJq1Cw9s0
OfvSbjb6ISOLjjSZ0Ois134eOGVWrEhs1aRL3iq/+r6qvCc4xHlf6EbETb41Q83bOhQPjYm5xEw1
8mSIhTFymo6dSbuvr+1rM+Oq7RL/SsA7rPiWl17Nb2PfMkDs0wQ8GPowyaMSmIPa66MbdUv/XmrN
Bxk3x8LPkxdYlGfzXhen2X93W7hkc/xCa+cZTUa9j4GExIP1ccCWFTV8BnQbzwv3rc31IkMGUXml
A9ObsBXNn10Xv6tjQDKafFgzY+SXNq98/gKQgncOM8bXIMoN/SEzlm/W0lMP07tvPOtDL+w7kj6c
M4OMU8zTEOQ1QsciP85unlyzTqrdsh1Vu40F5PQsGFLdF+n0A7eDuas1Q4Xx1D/ZZlRqFcDAfHzr
O55vB2HMlKYvKQweiCse7hSj98IVZvhu8iiZ3Fxt6B0VAhwvQtYWYOVq6mA6AmzxlR7NDq1O2O++
09oBVzVnKjFBoCqJabCVFba599w4HY0Wf4pStxtwL5VlmMWtj/sYLu+UmE86DPjrxH7WpOyX7VTp
kS3VW3wQKv0MhwImYgbYTBQjrrgsXQIVy+d2NtcQxCGYGmo9Yy7iwLGbD3jyZOA7ki2ghsLeau60
K76KzudQ1LDYaAsSmXKYD5SKC3Z0uZngGOajfOL+dMjq82cjiuldcaDpHiqhqqiHfRV0jnyj4wrX
wk1ojtoYbgwK8CCu30t6xkdF03g3UaDtBAbKtWfIog1QVmmJ429Zdv3/5Oq8eltH1ij7iwgwFcOr
JCpR0dl+IZwOcyaL4dfPohuDO5gXwT6nb7evJVZ9Ye+1FXm1LcXeQFBUcDgVgDkrnBCy0D9tSrqN
CcZnrbuUKxxuNcMQ+SYGznzooOApleTHmtkeiGpYcD65zyyIUrGBGmLTHM8h21LWcger0/0qZ0+V
dTE/Co4gCUPEx/Jnsm5MQ3bVJJ1otQoRyjGPvOnfU5sdUHKX4C9phfoEM30SroTREYURJKtyZljc
DUgvsuLGNrqG2i7YPrXmvwEIipdlNf8ra6+X7gGkXuM1EVOrZDO1tLM9Pe1KPxJ8WKwn4v34HGYs
MSCsmLibq7JlgdNO2zpVjmFA3gL7sM2UJUdHY5hlG+mV42CTusJeqyXYgcnmU9kiDbB7hBgAHxMM
7iJ0gTgor2bbfQumzQwJ3JkVp/IW0pbkjvPSK8GVuJoeaREBhBgtPGSQVFRAXbx6DK11VoFp7V3U
DqXdnSKuW8Bl5Z6+0o8L88IwccJZOYAGYMxvVckG0P/3yDa5YIY1TD9axynS6DQO4yhYuNHaNgAr
2WWf9SyEbwkpaF3P9Vs59y8QKnynAULm6q/2hBGy18sXy62HA/A/ADuQqTFPQ9GZxSOI+HJtR9Cz
RGyvicM6EI/grthGUqPYB4Tb59EUxVq31CMPXQwfKeFxKWH4kTjzygj6bjT6dWQ2vlKHl8CE9hZw
GK/VBh0hHkdnlweuxxjU3REVwZaw/MZRdUQQwKNu26cEdQ+DpwmzXfcoKTyLjFt8lqnrMfh4/1Rx
HU90fTuyeMuVWkm0/JjP4jK4kw/2GTegaZKgAIyEjwP1UY9aD2w/qztrhcifvqkYR75KzQ2pc29i
AkQZlc43VsqEOgtEqHR/atlthNa+4lwjJCs23ypOEU/vOJOCOrjWAa5Y2uhQu2cZDl9JI55o8Msy
iXlnFcbZa9Dm1dEp/zX0/sRrPqn5jHQwKZ4x+CHoc8RJ1awnzVXeUJ8dK6m7q0ZwMBctA3Y5WpSf
+XifSgI7GtXapzDLNzIbzzkfGVk/yYzqhB0v2vkUswK/znXJOD017wy5rGMQ5vFqCgHEOlhxAx0m
VI0Hkoin324akDIk7gN0p61pZPlB62WKzKLbzSFP+KDkj4ne/DphqELc6rzGNndRwdCBWMJ6m6d8
3ErGvcjIIAlYzS4chcVAMuGKBsAG/uduT4B/+aRanj58LnFvHjgRX8s0aGsp9Wk5Je9l2t1lsIBj
eK+2IB32Q+lk63b6a21CjPEB9m9mrLbRmMsqDtHA1Dxq6kOdZh+iaPZdWzwTM7qh6zA4jgMfn69c
uw2/Pyem9sA9S93PTmrVa7Z7qHL5YrMTYFSUj1yUA8ch7cCIEnCVOPKADyZ+KlV1p+YT6sLiHrSs
nDSt/rQqBollgUBNiGYtYgNGWKlh6dbnbx02LquOfcqaMwR6iMf3MbGkVyXIPHIagYAOQNEemgBY
ALNeKg2Lsm9kXeioJ0mbJyZuDfLbftJCh79U4k1BccJwcMpuc3uvQORmln0WRX5DB4eqB8SQid+Y
HmAXQSpwI7WGZWDtZyBoFJzdUxHEbwlpEzuduRWkK+ZvhBN7GSbo2v7oNfqzRps/hQ0VvPkGvz+u
Kq1LNm06nZDHjBu6TngqCfPsTJmeMTer25TFYS3dUw9rgJsazaup5Jd0tH0jLB+Tln2+y9Bh1QXp
WTAu2Zsw8nIzpl2oSDgt2domBnlcWbNLDH60Ukr80SnKHv57VRH6pgx3KdQVlBz1i4ytxosUrjMV
PjAXhLATzOfSPrbVDxFBwLAgqGWteKEqjACWqcQnTOIw9oufvFId5HT8zKkWgbgoiBvgpNmQiomS
o212KTL+bRk0d8sc1RUT6a2CDJ9f8rUtMSZbPVO7tvwkukJj68M5liXRc29J5cgdnG4azDGQRVaS
yXfT5sZ5WkDMpF+9VJmDrt950uPvFqsitu2OowX0IGmM7HNHY8f2+DeKAoh11vDWFbzXkru9pZ/c
WkXy+UDUIaWabTxUk7K2gIYwGWvfpNo/zzjxV8MLsk3CD2kiiMuzla06Z7FXtgWY24p2uA9OesDM
DGSq3TjmnvBHahxDIbmltQn2mywvdlU6zv4jB/uBmoUCpe66r3BAjoQsjI/rjy0ZCTWdbV5m2p24
TU5WNBwpxAEH6J0gDi1+SRP1M3TTfCUU7XdIid8Rgw7Kxgn/dUo1431BEGe6BYcY1ynBLUQqjOXb
pCW/ao8qxu5M4NwYXPus+bckiMrsoVaTYwpBihaFe9xVCWZ2ECnMLnQUje3nCp//e28Xd1OTW0sm
sdeTxUTUE4+jMANPas/gjIArG72Pu3snyC4FDwHwF9EWjxidup4PGQ4K/Zdgye4NjJo1eW1ggs5T
TPz+nD8xMBkp+heCM99IP4s27A2eKhjVaJAQHo/Y4JjHMLGlvIhI7QG+8m6AZiK4Pf2wRyQlMRM9
ZgwvqgOFnHNL3eg2x2beKOs2KUpgDVrDv4OxQskmnmIrgzOpA9sw4m9R3H7LhWmT1PWmE0jheiN5
lUY23XoPjfDoEz0yrtzITjbSrV+bWQAxC4AbKxb5EAVCAj03FvmRsaloo5ZH5F8VV29aimlqTvpb
KJnS2/Ac0lo+jqQZb4AiyA06IqiiSsv72N7VsdoSrMgBpqTZxin738CFemgh6Dm0DoCAuOWEREq2
0afpHRuur2b2yeGHOY9xrm/CxH7vDb3a9dV0VB2x08YfpzSFj8roq54B3BbEPm/U2biEueF4g7Sd
ldJS18smf9DJbFl307eL3YeZOm+cZCg5Oga1teygSBB1PcKXXg8kVm1Ky4VD0SsQkNXxS4sISi2n
6XNQLQuwEoFHjNW23JvTOtGpr7C7wCZq5W2S91JtiBghkWmFC+Nb6+oXNfuKrbFdG5bsOfEmJAxD
x/yGvVReorFLkAyUGtKpHozCssFjEBf7mh1kOxw5KOVr4N+CNzURZbEs0C3PNapD6Opfitalx1Z1
5lthFepNGtG91LQXB7j6Cb5J8TiK+anPRcYKjKxNqQ7HvG2UA1HTzZ5AmSuc+5ZJMAod4gjcdZ63
x7phYjsGxrWPhsdUTXZGMSvvatTdyywCNkuAqjGnbLpwO5ERUV/mFIi7zv0thfvuBBBJ1LhClkdT
s200Kr2mjpiMG9u8Fv1BZ/7EXBdlsbCZkTqiZzMl612oFgUj8Ny6jqYBYEu7awqzUbJVQhbtdftS
8sZiO2xPczJd0Cun97YMtyysfQhlph8RMrWO1YT6dX5VakZmajSFvOVLerLFXDYY51+bsnxMlMeo
TE+yi6jXHaa6DtF5qkgQ9dj2uSCuYV3GSDBSIR6yEQ4XaZirqWeaL6ewOZBOAwsKt/yawY3F5U1w
sWOO19GePrJeO486hsU+mV/bwQVLzCp/PYTJoYv1r8aeN1VDnoHlKD4Io2WmlhlrLEyfQsUmZyNs
W9dD+NAzFAaE7vHBRw5YnOoZrAAHaOSb6beUHPA1UAYAhCZncKKuKMU6uBycpDeUn4HHgPAwG+ST
NdeRkvioOTF8y0oSGQSaDQX/MnMF5ZEIZpyQw8qEk3QIrpqSoAOvnY45SLQp56w/F2N3RumN3sXM
CWV1d2U0lQjuASeN5r5N5VmFYXbt4aSJwb53fUXVlxrpUW2ardbN1wbulh9Peb+ymchTVwbHvBrt
TRCzV69q8CoZM2O4T/wqc/cxCT7A4HXHHBxsQ8Rc+FR37oPBlbQqOxhGsMXWTT/v4XKgFpjIPzBy
v9K7g4b+agKf7EA/CAIg0Xjy6oOrMDfrUvGaM/xfpVaJ5k7J0j2BOKwduPtypye8PDaeNR1C/mAX
0T9YCabVvzG2XDiHruMPI6WaHPJ/A5naGzXBOEkErLUyc7DrRVffmrHW95oSkySHmpRQQnQplFab
nCTEdcSMtlIEtMcBYTJp99/jPB/7CXxKGY0pj8WCNJl2Nr/ZX6fRHoj1hrU5tw8aS9+H3uhAtZm6
cfz71uCOX485UnEBE97XQxWxdxnyVqe4Q6s8UG+mbbXnSo1gHFfarV9e/vtzw75Vdj/5jeHgdjGl
YOlc9aekTPbhDLUddEv0CEwkenQ7Bc8p4Xe72rbFwq2LNCjHeXkh7wCaWzS5W7F8a4/kCCmS6R8H
kKLzqIHGcNz0zLltXP5eOpthkWOGjL1ZBJ2q/rkYAsreMGqvYwzTxZqN6gENegXNYG2MTugrgTO/
YEX7LAmcvvx9lyHek0Ee3odOXXeL2yQNhisXuHmJmZU8OQNIUNaq1u7vL2MzLA6JOOuF6VLUNuKx
s+bysTdZWPBNWHE153V6SZN4U+ArfTCMQHtQq8wHw15eVC3KDoSUjesohwFaoM9ArCrGW/OYN2xD
B9hLUWdTWZPa+M4Y/EkOtb3pK8BBvcLekm1rtNY5/g/c+4y3/1zuyNWS7SwIpinqavTbZaf595IO
E9vNuhKHpNXJmMSRqcJuOE3Ly9+3fy95b55Ve2blpfbMBpNibeXCPbodXubVn3msrhXW0HbwXYHf
u+vvliXIsAvc5i4c190lILhX+vtE1NzcMUpFz/82VqbCeVX3xyFK47dYpXJ0OkJEmFrdoJgEHv+/
260lBrLPDPaFRlR9DYWZXuD06M+t1nz1y3c2wMDNaLlybc4DXbMdveTsFXxZOgFycse6o9de/ubv
pW5bExZK/4o690dFxfYEZj6hpLaMlzqLCyiJVnfLqqHdQf96hktK9qaD3A4DGPR1hgLL0OKFQDM0
Zpjo1uMoYcI1HjGV7pWsLvfK9MC8mldbK90rZrnOowkqmGWoho9pyvCtqDH80ep/nMhghCwYXNh6
/RQTE3nR7KYEJ5qsSXZw/RyeZwu0HzpStLVZjj78vYA8OgIyYkatZt3D2Aa4epzYy0nHxBqlmO9Z
AQBdnz4wCRLKhpf1vz9Oqe8ACD0IRb03WqbfCB9dO+44F2uJIhpUH88U+qwO+ovJBwYjxlph6Pjs
lDYk1VR0LxVpYasoRS4DDBT1eHiq4dK8ucHRwaB1UMs6e0mqojlIjDMPhMP6mAShxeQKCxV7rA6Z
NWxrVyQPih3Y26g34HoheabdFzp3AlIaNKHDOoWhTTK2+485bTNgYBpUgCOUmNJfygKAoZBaacmH
a1pbvwwrzI1rtgRMaIWCkoAnjXpLPDI8yUytf7STvLpCVd9SP2u+ghyoJnmQL/9ejNTEjD5lmB4S
SH9j8KpEjv5Ilx8966ODzVsNrmWpFdu8G6SXObiXh6ExwJReo2j4MWs99B059p7ddvmxKgGOqux6
0pbqEMyAoZ+m/il3QWbjUaGUt4mP0ZtyOpqDSE7ERe9y27wRWave0tEydvz72r0J1esRZSA5s/o2
M0mF/ntJpyL676uiHH5KFduB1QLVtNM6/sKbha6Us/UhNxLtSI5uS3FuhLeMCSLb8c8B/cyP6hYc
pYx1Hi1kiTtLU+UOR2yy/zuHddvJjwDHofCrmbktMH97ShxewkaKB9ye4Q0F/++IeOUyRJ3rhW4E
9G7IfbvlhFZdadFPLKEAZBwoE/1bPEoUr6Ua7P4Oh2E5FeaBN5HV+1ZDkSNUBuy4M5q7TQjwWo5u
ewQXgL40gctXgG+aXAr6sozjt0CNYtIk6mGnWDJ+s2PnXWRlvhXwoFaimlqiWKrWN5avojreBngC
yMb621VX7zaJ1jvk9ubWtdEethMUkdRhj9iD00KvaOQPfy+Gbb4qqGP9v+/wEfE4h9Em4ej77x/A
xUDwi/LdBgabVG7tiwLav7OhYwVZe7VixdkHqflb1cVRycvvvIp61tZx/NxF48JAkA+NEo4rnf+J
r2DB30CfBWzsMhgaKtX4Iq2QdV2m/YgQAT2oc0TstTnezLSaL3JiMwMx60NEU7NxsxFSWWL+y3Q3
20SSheKasOCWYMeMSteGao8XLDo3YNsYdkTOtuV+Z5ZrXCpVqudiedFTZlVQsvnSHIpoi0XP+O9b
N++LLXtNC1EGvnc5VxEr7YKUZLGYrmz42YWWoMEh9QZWbbouwBRRhUPtGHFiPOoIocHYuazfFlOy
nPTY//tHZG9np9hCpcLHobRemZ2+lo7efpVO+VRqPsnhytky+gjiba3tDRu6JsERFszEklU+lPr1
3ymHZgI9BfzUCh1zFT3oHZnT5NpZsM3dBddgpCu7vQ1RNvkMysHBhe3Qnv77cgDXl2qjgScyQn/W
p9pLbgMpnCOYbFpJTa4FGgSvHE1xlQntJVMcTlrOzdSgxCpUgG6t/cBiIsEFxu6wyBmXtq7Nrihj
dQwL16Pesx4nxjQX1H9nN2iqHee1uQ71tL+JMTkOKjeC7IY9MMzSS0sl8gz1XU2a/nLreDAuFnfO
BljeV9Lpyk6Z23FdO05/igY8c4SYzSyI+gPRyS+GS3xQCoHcI6jsGUGIMii3RJmAapFbyygWUmBO
w+kZBTZtKNfhre+1F6UVzHc7NtiTDfc/bKP6mLPSHzRK4nLQf008wV5EcpmPGl71M9YdrWbmF6mM
+SqBKDakSXPQCRFfWYql7cqwj09/L6QV+eRpj7uEI4blDrDGSSZvUNi45dDCMb1l7k/9qPlFxWBd
ZVepRKaXYX1aczT9NjhrdvMQXxORcoEIcZ2Nmu2zrviVVMlJAm3mNSrqdB0iyX1yip2hDmfq1XFn
WIMHWrU4p7bJW8c5Z6DOHXoteW7Sbj8gi38n1WMgc8FGh8ea1x7RIg5xF3g4q6szHgH1UI4V1NG5
ai+1HCrWOlP6FA3LKC3TxAVsmbZSlPG1YDTyVZj6f18sfwLIDiVNiFUDY5+2ndEA7lF3uU9ZND70
2M8Qq6OV7OYhA46CM8+WxI62ua4/k7Q4nOs0eEQkv53eoGxXb1VcaH5LNw1psJreRlM9SOyiESqk
GVOnM5ybxH7tQ0YDdAHk2RvVuJvjpl8ldQooQlseYoKVH0dt5IbUjqZoiVFr7RcT2xgdpP1oWHHO
wIZdRK7V1Q2b3nubMPuMZfjUWXp3rTp8cHwKH/9ecKsQzq6YPrwmB30h2Rir/694/Ksg//4MyaSN
4OC3llp1x82JGxGo3HcqnT3hTOm2a4Zua4z0rSD7XqJFWexq/Ja5RAISyzXb2EY60AlraQAkx8Ul
VbsvshZ5Wxdkwd9LMLFnn9xxbUhjuI4TvNCEFAKcdbW4KRB4SGjQfU2zI7+ZbLkPLcjMBXM99kt5
t5+WI0tTiv7M+ScwMBwjtTsNvaQPYY92icJIO7todAK4MR/J3O6jhrfFY+fS7rMWGnKMAP2j1rSD
laXuc96SkVv08VchyrMO8pD8cKlddVjWRhQxwEi66YIH1iUdYmb9Veiql1nQmgMn5ga06/DwV1lW
SjReE1gCPGwD/+GeGaCFPv4G5KG7OEMbrEKNSjBHdnToVEatej91NEKYfKZmAfYtMKSUz5/UInOf
Kyhn21Itz11Tl2dR11vVrKfj33da2h9JsSXluX5kRGPfAJgGd8VWHkfE2zrh8OwASKb4A+83eRR6
bkq0ei3g8P/9GXjMYjvIxZQ8LbwtqNCa3ycdX9KufFb6VOxMFlqnv5fSssrjwE8QgVQ9td1VicjM
RZhp+lPfaaiehIaW1Rl9t2IBW8PO2jhBbxzQDPHZrwJipKt+Kl759bAPL6ePOIkET2lWHAI5sAy1
WCYP1uIOs0qBCLazn8gCOZVM9D5ofHT0FJLZSoZUCPBXeI7VNBlIZo6isw2BLG+H+L1ocFeoWoFY
U813nTY4+0a32sdKJQwUmyvp0hUCIaC/OdGC5nHEc8dO0jl1JAvaUDyNaBu3I2aaYsivc+sHOCdf
jBprdyanj9bA3BVW1nSIxGjercp9jrGtQh6YXczMvXV5zV0X0YQmWDzO8DTPzIwvUxdjV++tISMN
wP5FkVhseyPUfQxtbwiRkGxkMtkiYqNdlVATBYFdZGME9aHtsYo3ToaTVTN0a5uLi9uH86+ZgZ3N
xjC+8FvpWI/X6h4L7K2wzfC8RIxs50AjLBtdBtTdzPZrHCaMatyZ6T+/fKNjW+9ORn9N2UhdbZk8
mEPff5ZVcNGmtPoQGpRnHGjmAxHRIEeyaToVAaOJwBH6LpwQsERdpe5CuCXbcnD7699X0HnkNXLn
J2xowxHOeufZVgITYDn32lkfTnnzFsSpeakZAe6FJf+FCd/9zQL+/lwOqthFkYXneSpqdnLImdSS
vTSfIQAaqHyKFqPe//0rZZCup4JMwdlu60dyBdd/ZBRlOWH+vjJiQwK1NF/aKpz8/73Msvp/vwVa
ThPZQ+/57x+JUUdVbt2u/vej/f2k1rImiSLENn9/0ccUg5o2Jf5QB35dzvJDMzinUgxWLHuIswut
OfKDpptOvdWw4sfNgwJqus9ZMN7zGcZq3UfXoJMV1O3Psu5qONT8/WgIfpVKvv77B0U0EFGAI2kr
bD0lSmAC/xndahb1p3J5iQsbUdz/vs9RABICdSXVgmQy0nbxfjTtvXOZbo6yrVDmosCao9kDx/ej
auZTFGO/lVyj21gfDo5pvqOTwaxvok0h4NFeJybWeCPZ8nHmlHaJXqj1ON4yPDgolvGYjHcRhnci
ROQTQP+PmBVFRyLNISEvggvtbAv3jXW7sotGr6ts8+xaSbgDauSsTVKHWFevq4X5n2ej9jTppFV1
LJDr3EQZN2YW2Qnlif5mKcUS2rK0mA/awG/eMcuPoRjhRtF37MOuQ1BuNdpqDLuvMiCgs0h6scbb
Ai84c7x1riCoRrkT4+NRel8tqRZdBzG0Gs/ByYArdnLHhnY7TyH/8R1Cqj2G25fARmoCP0RshpjC
dRiqY9qEt6rFKl5pkbLRmftFdT/7Fca6JRWUcCngwCMUhsaGFm1WzrW2ZiAypbJy7fnVEawDhcF+
MGmOjNn+GSoLbTPrxpXowpcqzzTO/HEzdT0aSpjNG+I8yGxC809LYW078l4w4BCTBkJp3TGPI9iK
JyZDi9NsqW6Qokd4yxUW2kl2JP+tZASGmSsqyluv5X7UMqXMwfR6lV7vizD9svv2luOSJifxGhr1
a4xD+K62+blz5dkRtb2WFjMrrjD8EEp5qBk+ABJAq0SmUDPh2EeWLlFtqcNzv6xQzBYZkE4dtWmz
oSKaSUAgV8nLQiC4NOtrtZ6GJxrHWwhZb5meMVFXh0eTuAl2BDFmHsVVu/1I9RGOJwHdeoUF1fHj
mRuLqFu0G1nnzWQbIBHMjHMavzZl/gJCm7mEijqtVoXXxuqpsMIQwiuL3YLtDeMknzn0tQ/wC5Qa
yUlOznWOSwa642R6HN3Lp9NYBVEnN4HV5Xu6GNWrS+23FjtLICUbW2DIhAAeZrjjmHATQtnU6tYC
W52VsDsHbfNdtvGngr1x3YdDsReRMGnAQ/K25Biv28b6GpMYs4JsGk9OQ4P/DAB6Gm9RANc0Nvk3
wWh+X8Uo+tFFooYMsDVEyALyJfFu1h0iNf5ZcvrlgmdkoIvf6rPOnbeRKRleKGbvzWSdM3WICbpG
RoX5ldvInDFr1QktscVPqb6HIfQMnAK3noUJ2vn8A/TnhMJz8EaNvBCwJyP5jUVwQLDiKXX/U/dq
dWd5yr9wmnyUH2vKJAczQM2eqJ7b4/IJKpTkqNSNfegz1Jswg/2Gxx+1bSjALQxTLlelE+Hd7lmX
aDUkzVSb0IwjClmcys/OoN/HVC12U1y/y2JK1oYGdMTsgn6DRrck0GVbEH57gZ3I7rG38HTpYPYr
9dvtGGmwGqa/GjKomqncY73Pt3OYen2jXSLeSE/JowSQrrLFbQFPoRftZ1qDI0TGjuZlfm30kry3
xfv4IguR7dEZuoiMKtNz++JRDKI95El4SWUNUQWA/6YlnFK1U1aBzFM3VWZyLspHTQ8IShoIkwrG
N7PrfVfmu6EpD7LNuf67XEMDIpuF6K7vAjQEiYv6S3WGCR6BotzDg9lF+S5WEg5dOc7A0qJ/AXap
I5KpYtOTCLp2BmjfkWocUhV5B02bx4DO2IZDB0+iw9abGU/ROCvsR62tXjYoaCK99yzg3pmu0uTH
YluZLqkvys4aydZSuyFmMBTc6koLFtePQPbGxoRu9TI5T0pAVfwIaQPHukuIROi+kP+ar8ICr5cz
WGvL7T9clfasdX3TMrt92GIALtmB82RziccKcTquta6ycD5qYXSAqR57mgZ3YrQpP8amUAEGRCiU
JhTewhWQt4dPRDMp6l3zXhnVOhxCl11ThwtBZ2eHqyQgUc6B/KfEXpa3dK7YAnrkV9OoI5My6mSf
EcKA84wDEZUXAkB8y0R1OxxjnBhUl0RLbrIlBNemJ+EhmfAPTGHnd504T0Bcz3ovt8mkeaHev0jX
YB5IWrZlVmAi6vISpIO50WwxbvVCL+A7xTgel5G+LJeA09bA6T2wybWyjg6Zxd2a4wKPB/UE2kq8
cj0KJStMj5Gs6hPLu7dukoREBMpW6apPh11MXXDWLXfiJmXEreA2ZY/dhEj8Bprn9zxN7mmED62f
HYWa4KszCXvKK4cAkKr/CgaU1/lU+GzNd9PQPhpOfDSVkKw6YdYE6h5xmqIoJatjDSPE9d2mf0pz
+62cyDrQ5VPV1hFSF4GSKLNZE3XV3Zln3ZsVtlEyr/5lQeYliRJ4qSZ1DrpNrUy4DRuMFoyE9nkB
cYBlMTXdtCxHaHPK2L52gy1xT9bqlmBWdBQJpG8mzdpNII8Fbz5v5nhgaZqMW1vouBjIqnBLQkh1
jmWae4VbCadnGNIMFLWnk6fra/HPZKDEUXB0yEJxHjRbZwOP7aOcSRLQrFvOybuJB83wXSjGSEQw
9ePL3E5iQghHwVy49Djk1IA2YaVqoqhHnt8YXmWFr1mEhjZ0nmOFqnRkdsZjEoyHIuRNoRxrR7al
ZaR8NBnlZOLiDDZT4zcWzJ0uVTQG58Sn1LXWahQh/oZ6y/X30NYNHW2MZyIXHvAwRGCwWlUGMiwC
0JvHTl0jCI56L9bIjSiHkGdRYzBOLkGvDK+lqJvXVi+est58jHqFdTb5Rl5BJAVu9muUazM32eT3
BQpmkbBDd6buXJh5daYeFfgY3fagYKdSsC2i1V2WpV+kxlJyQNgB3NEHlPzlV6XO1b3WMOh15O6s
3TBmBVAwyMyK3JNLf2wEHXwFy/E6QivWQh+/SEJ/SLvuIkWrHUJj/GhgHfepa+zJCvuwHnWwaDd7
dFE9WLCM6Em5ebT7jNx8Y9firqT6asxnwVoWREV80qs5PdYhn6m2iT2D0dk6C8TiqMdeGfXqDTbL
vvrsrEa5chnjvhSwAMhCZqNHW1A1Fhl+YGSnG0hXfYNsmZMieKm6wZ9q2zzCia4Jk2q/eZR+ZPqW
OsR1ZgqA43AAoADz+pIh4sQqt04C2fMwtDiAdYa9edmwtU49UhyyjYa2eWM6vcpTOApca8SFDe4/
vVBe8xbvf2O2E6HIwYJ9Yh0kBSNavI7uptd77DRte4r7uN80Vi8xy8l/ktPAz9AyVUQH2qbK9n0I
0bMrLQqr3jiWnb6bC/VxEBxTVhA4CwzI9mJM8fj5qdcMp8F7o62NFFkZymxjpyDMc60RRTKEMRRp
xbZMC9OvzORTU7g+wfbMEy2Kqb51OpiLxLwGSfSCIzrZigXOo5rtJmpTkn8g0lsWSyETs5oiMHpN
WzN3wUmWzpEhpoYxcFibWdhs48mKUUJFx8nlXu0wRqxpfr+r2UF60bBhjh39E7mgRoxBf1WnyMaA
BULQggCeDZ6TsItUVLTBo3wYMp5MK5+IvIuEA7sgdp9dseamqiiOEQVGnzITSJkT+TIE2b4gUfSQ
lfLDaQmWg+YbstJZ017V/CBozoPcPCD9yUk+B46HTPy96t8hRS7GSf4/23PARETqfkHwxLbRK4Rp
iDvBps2cw6Wxy+UcHGQ8P6J/QXQXu2+Jo/zrChKdktgBPwP1OkgQfFSJ8z5ZKS1X/mAF0aKijTF/
pdmhMbKrdNt/DHefI05PzIhBsK39piqVU22Bnsiqd2DZeynmvStd+B2i19Z5ReWhjg+ymrttm5PU
HedLvl+8gyWtbbEAEA4Pb2iVogeyI+uT+IZ0kwURgw/53M/gSauQyJueuomqNRKnGRFrWDVYYBpC
a5ClfWYGBs4Bu/8AA6Uik6h6npHlFxPCxEk5OsWBNBBtZ9qljk+kfJ1s7V7jGZFoK/1uTt9g72l0
Hiwy3WluVnoteCsJz3boEqCbBvNG/5gh93EXIkp2Ut6jyDkT23atFQsri1U9U8NsA6Vj82Y7PLa8
c14xPkPOGhZeH1mUs/5gxvIrVHDwqjYyypg4NsEJecik1QBMCNqNutTEuqiMu104706bo0xsr3He
Mb7Pu2BXKjY7jEz9sMYflblyolmviYb91XCdr6asNmB3/9hWT0NNtgnPxpOjDd0BtyHLgwFL2Gwt
j0LrtZIWVcmNg6P+H+rOJElyLMuuWymJMVH1P3qUVOZAFdDW1EytN7cJxFr0fY91cCEcUigk1xBL
4oFnFjPcIiS8WDOmZHikpzVQhQIf779377nTLQCFFbDbs8+zdh0vqsOhJQLaDG7JufaRcwESlAki
anYqZYtEcfKz2B20wdgUFM2pBfVED9C51n297VJuwHnC74D0FE9hjJOkxbjUEzS76lvrU872YerS
264kW9tujMsOdQFRjbjOnQBMHJBvwDvmhXnkfG3IgICtxEMOBAa7Q8WgxndQ+qpFh3W+0De9ZBPT
JUXlBUbp4SW/VWwcdtjLmL6j6KvpzVK5CfgEEgmTqkEtKSIkWPQOzbgfXDtD8o/hN3Ogjig+VtZh
PGJdcfn0v0UO/Jmxi18UgmH9ALogkYCckeSeoaBnkXCCggsFdTm/ssMlMcqf+fk6PZg0ejtCzEp/
baPTV3DfGtHL0OI7SaJD2NTPbcV+xVKIYmMZeYPwY69KiHNlFV46xNsLdWt1xTe1w7nFFPUc2emL
Q2j4SraoZbt5Q8o6UeOyec3G6hAk3UWjd+1qbPoTFAxqZLW6nRXd04nGWgeyfyTomNsh9j+jeSSL
j7WJFEvXxGcMXXxlWeXj4OgnX6VgD6XOQjledL0ebPShWdbmNyuMvL68mJVbUdMqUtWcoh5R+Zjc
lINzkWr+Ye6BdRLlddcY1kPWIPaZR0rX5VVXaXtvAkTIaCdFb7THTaRJKtQnpXgoR7Y1lX6vdC2e
w4J2iSqGrXR6Antn4n5ijZFRQAoS+9p2ZP5hq/lNOE2Dy/PhADncq/S9Q50U8Om6RM4ou6mdH2RG
4IrgOYl3T8uuJ+Z13PleWfXZaloWEMgwMaUCqam1yGH3oWEocdbDtIPBJlKsdblxr4Q4P2mhrZyW
AOGKFfuiA2up5XANLUGVNhEie5MtnrAUa+dJJ8F1RWlbr9uAtBuszOfRQYtaVd1LGSqPdAWqjV+M
gpmr9m5adyj2AQ50fEoYL6S3rBY57DHQ4UG97vDOLTaqHJVuqDc72qkk0gzvi94mgCixyTUDNJ6C
xNHqA496g1ycDCNjPZoPc9fdoe8AmGbld5bMLtLQvwoqnkeWeNXCTytoYreraZ6HWXiZMAYGQvLE
9JrEmvhyULsLOBb3mlDIYR/NtWpxO2E4WvozzptSY+KMa/xu5KlpcGtVBpQ29DlmcpY0uexldK3h
AaK3MGztSbzqZns34naY2ZvE9IwVvbgJCTFCvBGi2s0hbIg6e7WVxtkN5MSxEspXJWI0kzBmdo2J
d+oM+jttmHLla7iICMlcdRkbR4s5DZeSw2koBp43VKC5chPmPATR6JCWzHZgJeUMyjvCjNivs1aJ
0Aj7T6rAoRDUGGZKy/B85NZX1I2HNO9PfaXvlIzUi9TZ2xa983L4ltXiSkUm6SKXvARncdY6YoC1
8k53cMZFcETYLudeafRYHU2F2lDCAVTtjLUPdAipdQwpzRypVqupm3cVFqNna1BhKpLTV91kVFvK
THVGfmJJwnxMkGJW0O2mlOqdGnLCy1w6azk9L4gZzaQ3bY4oGSke7+Ygf8eoQnM07jGfpZICh/l+
C6BLh/VFMZZ+GLPxItP2jk0dLIYhduGWEmfaYDBWcPKYbP7w6tYQQrjqFdq0qyzjNhPglqbGNy5T
NkUF8wsAa6XUOPuWQs/M2i5xWHg7zqlQPokCTSBYbgcdcbE9RPRTW3Z5pRJfx0gIJrulSWD2q8og
F7XJtbNV5m8MC0rX6EPiR7PPADA5i1BEdGsYrBw70PYNnJW4sR7rLnku0e9NDDTdzFJPcmLY3KGy
GU4Rlt1hACQEX8nx6gL0jY1MSYzogSPs2CDmIEJOpU/FE941jkH0ac6NWPQW1Yx5oxLw6tUdlIbQ
jh4iP0+ObUFyohPBBxWDRTexuoocnxTGIJu8ZOaCTInzGHwcHRMAkrxS3piAlvz6nRIau9xpw1Nl
ZHwkPs/jyCc41/aZ2EzpWif/aSTemIGJvZ+dgHmSYjMzTLpHkRXBBWoqEFZUL5AG5cL7MUZVX1WM
ymtLOZsoDw7IrBc0ZcMq3kXOWnMeIjpSHjiTfFUsvJ7K+RbWyG7ZONDKHo0PVPzzyuLp6nK3b1AY
rcUsyo1Sls3anGl2zg7G8p5pEsAJybfWzosuUEdExRn2eoVZHMU0cFuIltj3PNZ4eDmITlM/i+Cg
8azHh7VTZb+rcCGtE8vHZC0uZlu9yYEmrAKTZFQ0Fbxsa0BTpPVLHMEqh84AQYKiGbEPS59p6yej
GR4zjUK+y9C8YwbBlJ3QC5giWluV7bwjegILU9VHdqP5ISumOxp/JT1R9QL07rcynxhv1/tSTv25
qJXDIE8V907a2Ma6nQVsu+V2bTpnPIhO8wzZ8bzpwoeAlHO9vR9Grv46rZar95LU3wcjBJPWNlaN
HFnArkwicnypUVYSZ5JH8fVQtIOAQzttDHN+CnSVzoLpb/rOuLFkgLaP9Is+AwVqi/4wK+Ko2PVl
rvQGmWHMj+OJLZegSx0NWDKmJZMeazMBPeE5M8Wr37OnZrk6cAugBdW7k+yKG1WoxUXWBzv25kRO
zvaVrOIXQ6uYjCntgsW5xp5QLq+2pdF5SJAqeK1D5jVuKBIPzfQS/jG5qbHyWpNkzt3mIUZyeOBG
q7GWgLFgmRrT/WDZ7R4/go9KbcmPl26jUuR1acBCTSq5a3TGycRdAFyzoI9s3tX3Spwvfh7SlqM8
uxBEYBNkSsgrXgqvdgymuyPI88ACfJIl6S5O283yDxHDl3Flq6cEk747JwnaY2QqmNvVa8RhNkL3
8ZmYBIP54wYEmJeH+kgpyb2tGgwqR5qWtExYTxMj9Ya2puWiQO6qGjYnfrJh77ZFT3s2ZuUzjwuv
UEF68rCJ8d9ZyxAhPGb2tzZXon3dgPwC5bNSlQA6qIXCXiMrFTV8yGCZT5qW6EY18UkIM8fymQnO
nC3y61nvw7Ww7ZkKFj93GdKMsIKKTXeHnh1DhbbpyVfyyf2e8EkZS3LjrDePBWx5jwg1vk85tK11
VMfRC2repBBYEGKpzIeq0dCXqlvbaoNr22a7WEWUWDHP+hfd0K7GoGOT21+Do673oWYT8kjVCxh9
JjCViQNZkGdnjFJvbnTCN/XuMuLSiis6630LyTsQ4V7q8nOakddIo1+Pimh5qpYXgWhpEpnQhB06
DWq7Torg3VzieicTZApRxr5btPUrchCaczEDrPmo67Zx6LBS20F+lo72uAClCXjSJU8dTbfGdXsZ
EjG1NvhjO7dy1zfJQ2MH4okKkPRUxz/Xptpdso0fLnKHyjytkweGuuKU2KN9cBaAkD7cakb5kg3Y
P8f6HVKNgTSA2BWDbg/zPAYGQRhc6N2TmkrlQg+rE8Bocxs3IVOFsmTxVhNPJCzBzoQLw5qxjCUR
0pkY7vr0VPQMb8KGeKYYZa8rS6bsuVac8hvRtsk+T3q3ZabDzhbsEKrZmehatfAEQV2sK+swIHin
GYEyQPE8Fmn9oeV9jq1kCBeWEo5JiH6eLZy7CNZJU2U8g3Sl3gkb5wSqEs8ZqOx6Xb8tI30b6cT3
VmO0dWg7EhttXKWQOm65twDHNk+1gpI5pWEqPRWlpFN8EJJOTU3rwpCSSeDA/qBTOoSR+cj6Su7k
ugoMJqGgBkDuviZd9VD2zknrX61SXDaYnYOpyp4IC16xHRvYv+oFQdV5Nb9oAZ0FPdqAVJrWatuP
tEP6gwpD+JgYD2FrxgcjKMx1BXZl3eIvG2M6IuBdUxyigDwmGFET1piWVpNdSi9qaqKZWUbEFFiu
DMNrI45vwZCb29pE6DliiEhbGpokZPMcqOtHc2hCl9NJ3ZmUR4Xw9+XfJA/qt0MAF2Fx1ugi9gg5
+1So5Uw2dZ46XzRMh7aFal0VtXM5BDSEZT9px6jX5z1AE/rDoG2gLgSgytr6bmx16k+SS7fDlTNr
+b4vim9DKjwpSUzHwqy64jvq0qC2I38XbIbjslyBgsXTtC0bnCVBVp0TpyseoFQ+B67UAGeyDUIA
S5M5KGeeDN19aDnYDLmi2Ge/mgHcqXbZXIcslaEkTcdUw5MEcL5urWGtHsjDYnMxgQgzMXG0zPhR
4UVXkUHhYNQyWPPw/iAc9dmv4nMii3wzMYyAo1rdSTpviBzSNdyDfSCYsVEDsO3RVPAujqdQsdOX
GQ8MSMz6zvIXqMCETQECAHSZBkn+5BrtpONaB2yhqMlm1Os7M/2wq0G/oq/WIbOM5pTnIALA0yDs
M8LZC0OLqk2Tv5fCMTZNt0hpWEoyyjyMfKxmRlEwTUlL+sD+OR7a5zGQ97lh0oJk65sm1oWCHy0A
aFo1zEvHgFY19RCISGYUrI2u0TwjWcEhjhrfHYb+vQPm46lZ+oDQdgT7w+2l9sn9TAoUlLy1n+Ly
HMt0VxVDj5eVijmY0l3bpVexaQuvLhepFbISEM9dwoKiNZyhCN0K1THJ2nm8H8BLZUbj444x78qh
c5nvP7MReQs6Sti5MduNUKdt3RDXWo/wJjTmFlZrXI5NBE5ifNQXfWNTOW++WXzoi9jC0qHX1vRA
RC16WjuwKah/Pou5vu3nHGM67ZUyhT8NDyeCEPiJTh+rYGfPK8nT0RLKpmDiaOr6mci0QlTR1tAp
0e3yOUNbtYbkVHLTTFn5gk7+Dcnqpp5AkQrerKilvVLzAY2kYt+NuvyW9cq7rPRD5BjtqR8JyA5u
LGvc8d1XCrsON/djGGhqNHrodE8l/HeuGkOBG8HgIpDKHcgZZz0r48auMakMPVlupdhg0blAg4LR
mQEXGneyznWIzD1KBK3NP7Nhafu0SAVs7dPvtfde3Nfw5nqGHxuzBu0dNo7u5gNm71qR706CgFbY
aPMrbR7ddBbDnnDt2vmIsxt8Cc+Jlja0d47FwJDWTqd4V2EUpIsECmxkc6BT443CPAG+7RG7VvV8
gGQhGPOQw5EnT35q0mpiyV4ByPkcFSS8WjYkayTtd1YknnRGLwge9CszjXl4MyWPQ1Cm2FJC8iOm
cQsSZlUEa/QzV6GWrKvys7B2cLGjjayTN/IaGSlXHVKK2ao9pzUqBoBssG0o+jTHw/XUaEDRE/bA
HaAQxdTRV+TTvUjEsUfDPNOY34YOljQVKEuAvBtRXfTO0OuIPRSLvCKU9aDYbxX5VAA08ZkFLf8P
pSbYl1sJp6McoQ/V3dLS1a1NnA3Up+Fjbdo3xENs5skO92pbXuUoTHq+b235TEkDgAVmUXEHxuEz
z/2Ri3BGHsIeHRrgwGIQA0aznQcgws2FH7KCy1r6G9/Rz7KiyFDr/qg6hDDYUXU1YxXZRANCOAdr
vamUrugJlXdIpNFS60UY16haD5k1Pk4Rcr4C68UqYrTC3LyqQWSj/diGVuUGQQx00IRKgZwaGGUC
6W8ZhHXW4o0jLVG14yOW4zaPP1lOe8bBntFyDcTdoG1DHatpHgHXalI29hru544kX2OAXO2zEYLG
v+jg+tcGcG2OQ4bHuP+c5HgsLDTCKglDhz5w2f47XtvyEs0eK4yvfaYiIAugmh6UjpNYIR0HMHTv
yBF/a1HnzIAKfqE97dohOVspZWOP4mQcJiSJAUNbFN1ugC3lYhrTndXtSukkzAa0VVMm4JWSTnjs
9ALkEPIbGlIshFFLEnlKqFVIFM+x8PUzMeVAFHEFtZr27pd0uPDznjTpK7thxn+mWZlwrSkfrmlj
tTVR02gIzVh9T5jjdkGwo2szriw6kPtJg1zIfOfgBNJYa1ZosC8oeE/y1o/Ty65EMVvy2nM5ISbq
tGdNr66nblC9HE/peSb2D2bGPsy1+ZDOBrnSE9Q53NetFHelH3SU6+GwmcbqpQqabBchLzQrrnPK
6lfNJ6dALFr9Jr9iZFsd5qh4cQAZ407Pt3bofGCbf5rBncax9jYJbdpZEywlyXUw9InNCIB0ZnO6
rtUedBgtgqIykmNjEPt82YjUvlaH+TjURnAysHZ5GF1Tty7T7liWxg186OZGXyA/k1XzOJx72uSD
uWyZERdQdF4UhgPrR+r6xpa56gkp8mNdkLWmYBzMc1YSvAfZtjB0YztSppSZsp4DNCwzOLhNGS5e
eYqn7Vjh+HbsYXaHpjfcUlUc9tPN0VBzosdxMXsKl/tKU5aKST8sSDtyHdQjIF9gE5gd122EJr8V
5RaovrNCeJxfDg0+wObAeXPWiqLydXpha4o6JPZav8sy45ZVnwk8Mw5Dr8U+R728sk0JPQ+cV+Iz
pyry6FBpbMEEgq+VDgO0C9Xnmhfp9YImriIjeZQKOit1TozLEi2zH5W9O1M38plchknjH80oeYib
8RBnCQ2nDCQsYAeiNaK71GZwOMbZKySzzdj322TKbiIk63ao7JyUXkRnjMWVXUFXcsL1YHJrw5jC
Se0M0wbIGljgkR52rsN3McfPJtVPcQ1nu0c2WPt5tPX99HooQNgJ7gNXRvaHDMqLQQ81mNTp3tCK
lwI8+NqmU407j+G3hfpBbeWb5asDyKyEdki7iWRpIQ3vVW/sLPCNZfBpJ/ltOjMlq5ehukapY4zO
gxNGr75BFI4mUdc5I3dFLmLyfboIpQvrDfENAMtiPk2I68zEWRoTRWKgZK+ioK/BSLgjsADYVB8b
LBTi1GgsbRTbIF1qQVPaJNQJB+bFEEy3gx7hEgpfnADN7pxkMDVDLyQwaWtRwBNkZ7o+qtvWlIjx
J9s8DAmu8UaOJ1FUR0iJqHPQp3aMjP88pU3/XUQcEY2WZZvaEkRICBiR0r+NaaMr0yvfB+U51dSd
w3U86c78MqG0XmGLPxYkHV2K2HSOzKpqT87mC2VCv5u4+a/Zhty2pSyeWgWlUqLaDKUXmRXJN0cd
vgxPE8woSkv7XikFd3l0axBafwOW1mRNrouTJnSAVESJYPbPkZFmtI2nRD/nAf3avIAYBL3lwYi1
gkkO0uwSAeMqzMcrRe/ydSFktWOi1VyVlve3bNioxRQVqDnjKn1KrgcfRVzlTNbJxxvp/fnJ034X
22YJal4LxLem6qb2NSBa48JGjaOgndMrcwnWsTy/6JxDYzOsB/UD7l9AzJlrdyobJA+l5mxypLQU
mNOhTkCUaAz00MIFm0QJ2YmRlbdWq2hX1wmBGQFEIxHp+7gknCMeaZpqDUK1dVeUpVsBTLo2ugrD
tBy3TqbrR61ICQEeLOaqWeDc2ZPioum1r6turDY2gOyf5K9JZ7k6fgj5s2igCKGp6hJkaepfrh40
iyBaNKS6pHnhqClMeS788Bi3SvhoMPamXxgw18uYyZdYZp7qNPwYmhFxUMR2XaRRResqZ5ukAEb2
UFNPrE35dJmAbsEFFOCq6gy0qfQOv0dIz/DFUKoeQiJndhjlm+vQ5A+1Af+mFyBGEtJtLqgsXrQ6
f23q4Qko8wIGbFR3rIcK7y6TnE6N7wdHoulryXHLWtN1RNNt56mQd60izc0iT/QCNOwrXePhqpVq
cZvGwS27djZ/NHkutFAAlGLpW0VWGRxgW6XsYYDxKxAVL81hZVWEdMjlB7sBllkZp2KP6H9JsMHE
UyYNzDvwNFkL5GjyW3FFP3nej71BMVLkw7pin7xEM/dMHyAHzl1Aj7qk+Mts9RXur3NlIHN1yEQ4
+eF0yAh/2FWS7GZDGx2UwMFzoYefat/bm9GGltWkiOyChfCeq+SXfw9kTRM9gbjcg3pRFIntTsrL
WlCL1RCa4KssfqXd9/jGSgOQOllEEPhdFwH8t8+jD8wH5EFxGRoMcIC5vk5Egk0bc2HQhzBw8BvI
i+9/jLkpLzJH3EypFX7jxYEo71hVteHeb0rTHVJYQN8D1qui949F+0Ikz6WKAmpH6Fe0ZYzjvABb
pSSfkKuWNXKEudmoJTenF1iqeO1Al6z1yjppxLReMgVCD682V0zIbXcIjQNyOuMoyxlFttnk57BX
0fh0+qtVDBaFPbOYaRno0VZ/16ZRbttejG4Pnex6rt8gpl5wfWaEFuTzSVWD0nMqxALgBEG9FVV4
nfXiMSqiBLYLeKNwES3US+nMfA+6JaTMk22iexMjA8xGq++SuVqgk2VDHxL6ONiQ6ptgCUni8bJa
vNDzhBQ6UQhRpOWyUkOh3psNzPkJzbU7hzAXDW1u9hDN8nPTA40ucRS7tRULNrm9gXIfw6CvD4xW
giHBD1Alm++L37+8jf8afBTnv93lzV//jb+/FeVUUye1X/7617si47//tvzM//2eH3/ir6forQYv
+Nn+6XdtP4rLl+yj+fpNP/xmjv73V+e+tC8//GVJqWin6+6jnm4+mi5tv78K3sfynf/RL/7Tx/ff
cjeVH3/55a3o8nb5bUFU5L/8/Uv797/8Ymq/eUgsv/7vX1te/19++fW//vq/f/2fv/73X/8X//yP
X//b15/8eGnav/yCnfKfsb0RdoSFSUo01ERgDx///iV6hzaebdg7hqNZxHbytGrDv/wijX822RIS
PGZZeDAkq21TdH//yvLLVEcVGhmi5G/+8u9n4IdP8h+f7D/lXXYmVbdt+L0/pmra/DhHV/ltmiPJ
5LWXgO63FxDmwfLd/8WcenvSpyUi7SG4MTZyF21pUdGc9pKN4zq735yhvx/+h8P9+Bj92+EcS5fC
xPTBm+MM//ZwNEMzRpMTkZrXw0EhA6dbR7vE63fIruU1nfgW1R1uuXW9Dtz4J9Gr8se08d8f/Uuo
byQ7X6LO4uhrxKPrZl2dCO/ZaF5wZf0kcvWPTqzD09IA4yANVapf4kp5mvhzlrKhDvd0+lzUGTvz
TLLgBQLSrXnz5+f1x3zX72/MEbpqq6ZKEI6qfTmttlnjepx9PsWAQVZDR324L+zrPz/Icnb+UQH8
/iBfzh60YaBiEwcpqreI9qVB6sCfHwEd9R8cQ8WSr5JDZBvm9zLsN5djrAvaNjafEKy6gyqcfUUe
T18mu84ECReTXMlWzp+STYkWImDO1Fb3cn6sLPiBwT4ZbnC/uWVPX8t6T0J2HZjR9fBDFeclji41
m5U9+uuSWMi07w6NbN80PfjW6dWTY5ieYA8kjyp67oqJfCr9z7Fr6Xu2ZwAGF8xn701218EY3ZIf
50b8byImGA6NLj3ZUzm+hvlLrL23bXdoreksUZ8Pujz70bCJgF/qDD5kcIyNmS64vQnjcjezKxrK
F1OejPI6SWnhKHeGkblp8wySe36h2JHq60x0ZKhL16hhc1lsQR4U83mWOUnU4tCp9T6S2qa1iydt
gTQuPiG0XZH1ZPT6nmekoX9Y9dXUXSTFTYDXK+W5j8fYDVBPOxmpafRHOnjlALg7XYe/+t5VHzrK
sGVAU7Kj85Fexdkzg9hVUN9aJAcDnsNvD7Wt2lU5A0gHd3/j2kg8SxDotfkgmBbaaLwyTBtymUiM
T6V6DsNl22e5fXMX0vgk0ccttcQlsRRrn+XFtkRZLR86ob+JHB0c6RlW4D+SW+2BsEIQl5nHBseF
8Bm9xgKaAXBIrV8H1INleasj+2+CUxzfpaVJFlZDeg8h0EGUbLHfu9PIIUFKBRlmwYHQWw1pg0xd
tFOoYw9NSq8HXDcF0rVF37B35GUMXTTFj5WAJIEbnNTqwY4kfgwddgMOISaLAY4cPX5EtonMAJQs
SZMzYSFZdKy7QzedczzbOF1dJBF28xk3Bg4h263gcEUknPoFKFoZ7/xU20bOazLcRbUHI4EyW+wn
DmmJZN2qCsFfjL1n6oa5xSCDCJ5Io3ZC6TKe8/yqiXZDfRSkyRg+JB/ciwC8EFasQjqhfSz5UO+V
6Fs0n33tdorLUxjDPF7E/vgtcDC6FC4b+Cq4y3WCVL4lBgAcFQAIGDAVYFKgbQj189pJuVKSAN3i
a10IsijolYl3mVkbMlFvpkBdl1gkLMpMC+TTIjjG1dhrezW6LRCHyuFcBQXR9sbBSggvM++tiQ/O
zPYJ2DNopQhjmKPkT/RpNkWFddGGDjPvUmZ+fBC5nlONHVv63yJ9bcvmDrcGedUMRxlC47hK1RvC
n9eRcVc4nwkemEhDjmg+E3HZAA435huH9b4iDEFbbMEJ7t7iutbOLZo8f3gup4r2ibODibYSQHUM
01zNbb7R0Tt2AtMCwpBJDm4Mr5BqX7O2WfbWIId1Fv8AqAU+82K+VotLo3lMs62q3Y3wBAOFdi7/
wlQzDeFOJR9WqJ9WhBmYKVXaztus7nbkpV9XfojJ/JTQfe7j+k6ViKo1jbTMEJWr8j4hDVVqAo+k
oPHz0TRXLXekJtA/Pk/NB4A0oGa1140xXg4Em9ykJUR0W4GFAGajoD0+00GeJrGekeoY6n5Or+ra
WknGobKtDl2YeHEpL4Tvo+lUPwJNHio9uIl09qPGcmK5ibqadZZsPEI9lJ5tGHrWUHkCBs1WgvbK
A5TVbaBdiuah7x+QsKxJu6QnROoQc9ElKbYbEBLkL7J/Cdr7OUcJi2siulGJL/Rp4sQM5wyMis6j
iezWyRc9/zEab9hneHP7OE2Tl7Oh03FT5hr5rtI/iZ7A0+qhIyxLRd1ciPNc7oLyDm89GxwVIRvA
SmPfdj5a3HINRRGAxbA36WTUPijik8+M3x8shLmfJmvZCJuQB+1B5Sz2tPEHZR9zcSLahzg8W4xW
uXsbYBNili6EoGMBK7HAZ4alBNuCBngf/B6wP5pXxEjw1Lhp5q1Ingum8NHSSaqgtM7BYrJlKAjo
QKu2mh0cYJ+gdz1F9DAD/8HuJYkCtM59DdeAfxlV6KBAUmOq3YaluvNJUNTBM2VEvkhOdJ3vG64B
ZWk01PWO0SV8Q+uAFtnN5C3IhVWA+CMYT91CucbIxSsht2k95mTQ5x/6uAuT63F67NA2cehxeFNx
Tvt0xx36F3HOwoaBqobUOhHmnU+3gqefWe2H7BxqMExKpsqFBSznClwcHvtFjevslJLsM50OcFkg
1Uq8gaBrLj9mneDfeaiFrBJ5faP5r06NndauUbtKlvG3hFmeX82eGB+T4aId4q0q6munfXSq9x4/
itFYOxPflDO0W3rSjwwusjVOQdQQtscTJiPcT1mETIMfbjEVuLJJrydAab2loqVW+MTIKyA/KXYe
Uv8yZBqmBdZ6KpD4NZjr67A6iBDmd05FSr9up2Yd2ZDRQQ0yJvCIAorQrZfzh2WG9RuDIal4qQh3
MWMlHxG8ibwunDrSNto7oySlp8q2aSwE4po7YAmJlj9iDX+rJvmo9jwHlPxgxOFWAJxMuqtBBSfc
DNaWK8ozI5Uz6V+WEbZBvcCkyo1cf6vGCzNPLuJuOrBy8278faDwWKudmgHVbQztNNBfhUPLg4TD
Pn+tHRjR5v2EAEECco9AYYiIMth5UGwidmqHSeTA1NaS95gVvMwetmKs7p2oOEUQdyH+c2nmgKXy
4arSjZ1oEQEnIzlLLZKohlCZIXsPQmxgWrrv64A1hQgx7NBI+5XTuDRZzfLbuMT2Jj0KJ22kdOtK
/aLFHyYWajWf2bXe63c9iRGOejdqOBiU8DrR9G9djw2S1NYdnrCdEFgg5vBQq9aaMFMgFHToKa9U
rlPUbwznwwTWooKngZKP83wcYLvMGg68VugHPQsu5/kJNSPzQlu59med67Js7ukjXOl4UZM2Q9yN
iMww0MFZIGi1oLmNZuujl+0VyWfXylBcLuiuOl4SvPUPu7NuWpTltnFUh/awTPo6zErm4Dy3Rn2b
p3TxZjAySCnaRN+1Ir5SR2Nd9kRyI0hCUx3F2k2rxo840jT69+X+z+vr31fwgBs0je6lBTTCsZbd
2W+q6wlDZuRoMYMNppUTCsMsP/35EVTxuwL+x0PYPx6i58KqyorAY/JAz8CA2PiEZ3hBt75LHvvT
7KFtP4kN8o0dyVY/61L+fntJVI3qAFXiP5IdxI9Hz9llky+LZCjep2tU9Ws4kmtUJofQTY9EmHmQ
ONzgyv7ZxnLZX/24NfrxuF+aowzRZ0moWc3GMt0jQfbkbtyh3dnom/o6+vlG9vfbpB+P9+WDdFS2
npbN8foNvat9tc1O6rk/dK65STbmJS6Hzc82z9ofXTyGaWm6YUl2mF83tMR1Ee69IP4Zb3jJMdzm
98Vr/1Tuu629T69Yeo+kwhSXqKE31JPeAIB+QyMBxRmNuQ1ly5kJuqvfcDsVP+sr/H5nzwn5x4vT
lsvyN1d2nZSJ0Zu8OCrncs/w+Ri+dk9iAxTdi39ylf3hibCERa+Q0Ru30Y/HquDrm7k61DiIeDB9
a+pvf34P/UHrgDfjSM3BzYr9TXxpHdjjZCvEqqKk3A2evi5vww2gqn24q64Ct/vJnlsud+Tvrt1/
HE1+OXV6E85Kr4GqA8hAM4Z4uOq52EYnLLkIVNfYWx8IT10PrxbF6fCzo//hHfubo3/pP3VxjmBr
OZkB+wV3JENqzdyRImY9b42t9SzXbNsP/TbaND+7ZtQ/fOP0TBzd4pNcGnO/vWYCENrKHIvlJrIP
8z520S5ukjMbEi7Tn90+6s+Otnz9N1foPC5+44qjkQ4WrotPGWyFB1B/XT6Gn8Y1z+l1eCBV7pqG
wx2gkNXP+19/eOHSb/z3N/ylSxTMk54KiGWujbxW6e7tMXN/cun+0X1o08k0lzmRrTpfDgGuQ5PW
oHJvHNp9dhhXxBmvAHLuyWL4yW34hxeuI4SpGZJGklC/LPa4XArVF8ZyLGfFTO5a2xgXxiPAK09f
4ap8ojrlw9xa5/Qn6/33X/31nqHhJiwpdXZgX98m5lRj0HO9diuv+bS3aNlTd9yxB3+h9XA2Nt22
2Pqb1svO+kX9EB7NdMNu5Tp+tr3/xAl36DAanHUW/a8NM1S8TFKbpWh+bt12D2TuMX7IL4O12P0n
WpqL45ZzTQGtO8bXYxEhPaYTab+usepd9kPVAZsvny+cXHYch79/wP9PY4f/2EzhqvzIb9v646M9
vZT/HwwWVG6Lf/k/lJ1JktxItmVXhBRAoQAUU2thnfctJxCS7oG+77GCP/07+SJVNapNZO2oDhhZ
8klPCl1qkiESZIaZoVF9+t695/6/rv2/Dxb+85//xVDhf/zzf/PP//nP//V//uPn0cLy//17tOCK
f7Dj2bbOAMFkGrDsI39PFpT6hy54Lq1lq+ae2fzJvwYLwv6HbRquVNKhCe+a5n9PFoT+D8uRdOUV
5nYXTPP/12Dh10LQkUyJ6Z/ZFp+DgcT+scn9tN5lgZjsUHMjb7I50bdV9JjEKBHRkZIgyDsKHm6X
6+jtO3/ZWBSktJ8u2u9mDcta898vqSMdptU6Oh5HsVWDPfmw4uamkeAazgNv8gnWCgx3m0V1eNs2
2AoWkdqUT+Pa0BScVJeTVpJD++EFWwRoFggHQ/v25y/060b79/fhmhtMBJRypbF835+uCJNrSIWF
DDyhymKHQ6cGHOQSdQfMgTHNN51Z8YqZ66c7/K977I8PZgIFo9mUrBC2vXyxnz447+tpLsG2ey2c
A2wQWT0cXCzWBLi6kuNz9mC2Ax1Ru1tFJtSEnum9b/NeF4i2ql67t8IY2l/XP97/+Yp8+GLK4jBi
McrioTN1gxXs1y/W6bMzaE7LbFwGhPu1PtN2aOn4+KRBpDqiiLiWn0k5PuwbcDP4VBsFmFqWMGZR
Hz4VoLQNx2TOPEJX8LmgLN00LnoOxKAvsfU+ExZzRXRcts0qiH+zbbz0bQnIWI+e0aoWG0gf6TGH
uKIKYEfCBHNHpr3z2eP74XFRPCn4jjnJGIq5Ie/QrxfHSiTgUUvVnjH0jyqU0LAGJJI2U0ycUk15
ALfxvRm8gCTiNemTLtrCL6Or2m2JXPsq2Qw2BJ0kL9WllKeWQdXfY+FfpsK/DPN+rSf+dSEpVFll
UMb8LRn56bmCvF1B+ncyz/FLKG/ZFxst7QlkILqwTnZrXdOWwToyLNiQOzq/D0WZj+ipuwdddtqF
wJxPDrjGb78S9Y2Nt4KqUv9QzM4yHENIPRC7WkYJVWMcYe7eNpkLe2OiNah08n7MXosW0tPr2IQv
yiToQGI8lFFxz3p588kjvjxNP61CP5427p65LLnUQ8sk9+eXL7BsI0sZ4NCtk7TcCwNiGdk9d45G
AhsBtuWlR6SLXREvvCQY6ntbBeu5UV4KPvoN9GiS6ffJWLfn1sywWnFmOJaub3q9S3cxjuqrFuWi
l5rpuMGFAJOSkyFMfb9dyz598VkdHw14dQW5toZO9jEMHoxK4C7WM03DDVIGjsWQz9ewBYlxMmjv
4U5qYC7j0QrDrtlqHUzuUbAw2QJFfRaFjNAAQp1QPT8botBugH0S10EKJMwvvHk5UlygyMMRnHK6
DXzaYkagjNMIU0vN1rWVW9putLFRyAqld91IBXYnE9doE46TMX5VuT1dY6+E+J+xdif5eGVxIjoQ
076022A5TSGJldDI1n++XeZytvr5drFXUk0ZklXTsfnfDw9QMmBa62y0ZtXQv9sOiVIsqFCjumw8
MGXyyDePToR/b+hL2Z6LzusGXzy0cs642ZPQiudkYghXJSCBQKnjiWk9tkrEmyFQU61HT6oQBos2
oiqOW2xATIIObMgvtPLzimFPr3g65xLJtl0gucyS5pzqkp2h7Isru/QgRopdaFTUvYmj38ctpLo/
X4QfR76PF0EInTJBWKYwPr5FUWGhwUh1LoIKO3qwWraB9zhVXy2047sW87lK+3Hrq/K1Imz6+OeP
/zGt/vDxytIV6wq1iI5d+tdXBrM7URNtB9ShhLcC6HS8ZkKzn8suPjKE3mOzLa9KJis5EPZtHoAE
sGfnFDQ5lt4wRMikQ9WZBzve5dECwFXlUdO76dCbyWM5TN8cF0NUw5jJjK29MrTmJYKsZLa4fIoq
eLUgkZrYaTyRznsZM3slzuVOmI3xyXHJ+t0GSN1GP0VJpMjiw85cWHocETpDWFTITgxi59Fa7FLF
MF2nAWGTtdBepompmpTsQgOqNoKokL3KloFLOT6NKNkZKLyRKp/ve7cESNdU7PAqCb5hoK0Y2s0u
NpVGeKYMj36honNvGASnh/El04MAjSLEnWzAVW5pqsNyFfQbdLQL4ywRd0WC+z7O3G9R1nDPMVvY
Pf5DlcTJDupOtyIl0DmY1drF+3EUqDXXzIvlTo5Vu86j6JIszusaaeE2ZRolznJu9lNZaehlsXrT
N9cClNtarCLvzw/Rb68sK66z9MIQmyx//tPeNA+ySqAs5d5o5hIgm0b738ihAg2N7UHQ3scsUJ88
uOLX0+/fGyKodUoaxzWppT/eznDidZgAfDPLmb7VwGtglPjlfSVks6vwYCdtYOxNFgwgJlrvQULy
5piZw1xaz11L0zkCjLASjHZheaRPmozqTROTpyyHDmpDhf04VOc/Xyn745JHPaTz/NlLKcR59mOd
nHUO0uDOT7yaufMWqKxzCIp43jaIS8vNZEDkRjDXHgXALLAxElycP6GVb0PHY0JN4DXD2xpi+MGZ
gPGnhKrCZY/Ojt9cV0awc2sz2bbWK2qCjQSoSaDwKTKnYzSVJOYG000tCZQzZO1sUoqqLql3snTn
y5iVL8QUn9yhNM+uw+YnhDntM9U8liHYpKnA761icP9OVNjH0sQJDXZh18+ChOE5JuGWDIPFFTwm
lbzpoVYxtigbboBJ7u7s4w/OWnlSJtM6pglyOw9YYNN4WCix5rXJ8f+kQiaoblpRFk8IRbM+eQ0H
d5noF/6FZ7o5GFkrPjnVO8sK9/MKuNwSV0iDRXip2z9W7GXbGgi6ooygbvO5dxwiNOyMhHJfPpqR
03ID2n5fmTFtuaAkyw7J99nyWZeB0aCsqCsS/OxkrZca9DRtGhEtDIwxCyQLeQDVAOJvueltieBB
i7UNngMBkqC5dHqbE4Fz77tjvsi6oe+YSLrJ0iF0zY/sYwJq0rDY8NsxvY90sthsjcDjENPWenKJ
ZST0fgk9CDakueHoTloGmtgGHaBwblEce79Wt4Ot9D3WCOZgRGgfksbC6V6b9pNZoo4GRbFCrYbv
qC7OJtmSTPbT+srJGcoaWB2vqDM8ggb7m5g7aOdFeqVF6r6GA4jnYljchKW7i0WCOl9BMYe065Ft
4NTATz55c353l7Ci0QQ2DfrBH153rUfuq7Qw9YKaVpMTT2u7k1x1xZtOrOgnK9pvXlODPQKKvEmB
y/n61xVNWYnTjTxFXkVoObHEfbbVEiyVjt8nOx9F1WomZR1PEaP9uOE89ecf+5sF1dAtBUaWY7Vh
/1j7flpQnXE5M9V8vAkw4zJWTwOoXL4rK75U6059WooZvw45fqymHJcZWKFOZHX62N/LRpEHZtOk
Xs8AFqDjlyh0b5zB1q8pGslOyet4H6XRnmxMtW9mquHQb47uULA3FU7rUaPczSq9/vN1+LEnf3g3
EUrCLaU+ojb6OAeB/gV+v80zLyX66DxLmGMJWLtZn7pD0ANy6McA2y3RR3hffbq6PJ27gvPOmkML
ZYTmevNmbw9GfSyTYZfZY3vG3eKv7CS/iUsb76w2Yy13x/IVWoR1V7jM+YWeVXhsJHHScvjkyfrt
lebARDfJkjC2fmj/f7q3Gvj9uNeT0usK+GEtb6/dmqjILClBgobgzNL6AG0iJ76SFaUILHdTIXZH
iJFemm7SdkENk5XkouqTlfCDZPPvh4A3zJac5nj4P56CRWYn6BhU6ZmheWtq2pmOwVk2OqWKW+9n
W2WnlZdO1rAD6JJ+9um/OU4uQ56lGYaI07WXP//pwuS4I8EDiNJrmfpcuo7gikKaJ+6CyzFqn9HZ
gtbDjcbPJSp1DJwR99lQl7iY3QRzE5bZTx6/370VKIkFCQwWRw/54StVIFJna+AckOdEcZVms4s5
MVBKYK22+hc1deocBdddPToX1pN8PTqQa8P4FtXI2cmHcpNW5q70jeMckLYiuoE4v8GdzknHISVY
vDvmPJ1LA2Pg0D12tf/JC/S7MzppIFT3lnKW1v2HZZOzrY9XwSo9GZI2PrGIx1MbXHJrXIHGuBQw
24NhaR+gNTjKnAG7LabgLGqcmz5WGqAQ+u2fr+pvv5NrW4INl+wW58eG/NONVpQEetXwBsD7Aaxr
OsYqamBugY4tvKLtFJcmjTap7kbrobSWvmHTrw2i8rzWlentIgMRi67vz99ruRQf1xrcNosOXNkO
ndRfn7+S0BCVDKrwHNiAm5h+BQHWGRBDKpSsfs47DviYRj5p7PzmU+FT0JFz0KUjKv5wBs5cs7bm
LERCNZWPk50aZ8dOMrzAmgvKKKaqYw6oBaTD//nXGr/ZY4TOQoQCWBqu+/EupCziGtpc1qHhm6aU
edZLTkE2kdVgoi3IaV0NCr7J96UhqpVANAglBMoHxHgvAAFEg4McyIAtH9RS9Q7b87MF4TebMLUH
R1OE+y5tgg+Xpi6GpB/HtvYarbnB0DJvEgMgo04ndT30uutlfRc9EHZ3chGz7AkLRrzZLm6f/jTA
MDkntnWVAJ0/FDn9X0fU/bbIAgBHmv31z1dzeTY+PDtCmsCxlyvq0F399dmB+ibNlk0S9aStoX3V
jyHEj6mAFdYr55NS6MPM+sc6TWWgKBFcGzvBxye1N2NyLBPOM7XCfNlNU+3lg4YLv7sKc+chSrRr
VdwONN53M+FWh0yD5piCEvvzj/7RvP3wq6XOF2FGZVg4Jz4sLqYNoUvmekFzF++ZW9vEKMljbQIJ
Vq0+bHyiv+F7y9cEBmdIYbsSo4lWJwVKhWzJ+OS6/OZVWtY5Gs2L+YNexq83waHVryYBbknkhMSO
/fxUDSNgBgOyrGtfxYH73dURov75KvzmKcVOQnPbYG5AzWb++qmTXgEpEEA18plAAhgVt/Zkfptk
eY3F6LptGxMWpsG8f+T1+vNHW//+iyWHFpporO02I8kPNyCLAm3QR7/2wgpBnU94xLpyB+TdYbyr
0ukV/qwEU5J8lU2HjWmGx4Xn8zimA6T3gPNhiH9ypyNZ26Q74EjZlxSFBBMbJ72CkaFxctabPeDO
ljRym2h4g4gfGYz5Yg6vyBvDmZfZTf80Y601v1sVAqxyEa6D9vM0sHp0N01/68J/2KoElTigY/ui
Kv/ZiuvMY2ZFvK8UN8mY3dizlu7SBGpA1OXqVpLykJQQGqlVyULCz/9MVQc4AyF7wd8x4tgbBLm2
Ij/khYKN2Jlvf768P57fX59v7O1LqaYLnUXS/vBAVXJqrInun6f19nONGJcaPD6UoasRu4y/oG/y
7kY3iHmh+WL12W2PWnBfRBI6ZiHIhWucYVvnNf3EikCOUCcAKm7UKeXn5pS7hwQmwVq2mCdhajs7
Io2NFS7sYGf65ZnzBxujar6MZnKZITMHUSZXso99WNkI6VKXhloY+xzyod4UvN8kmKeHTtegEHEC
g7SmY4ckKNirrXYfBNprJaUG+nK4+AqN7EDg+WdPJOXivy2FDjFUwmEYqJscLj/UTO4sWj8IjMIz
UDCvnMgtb1KC34vZPWZDdu+OVnRHgqh2vQR4Q40pj3rn4vBmcvbooqdHWWjFBLGZvTWc2tC2AMGT
sQefwvfkYDRXwXBtZabO6k6DYhrG11jhezRTWrQcSMFJPSVuRGRJkJ6C6KVqe/OmeC+o8K/TCjEl
3KEe7lj6Fg8cnDPEkk7pUFCo+kRsr+c6hrOlY4DnArdAKsh6hyHkKbDjVOeXNBphuuvZF5SLa20s
OI2B6jTHJUfHjS9lWNHbT2VGvkSwBcbwULvzvCXx6BEu88NYkGMQ2nfuqHN0JnpblpW4U7kDqDMj
I1fhv8FL0GiwJjrt2S9VcPYh42BrB5jTYUDNB7lXMtFXIa7ktZEMcIzIEk+q+Z2Ea76JHiwhmUQ1
FX5pgwxov8FbJPPAz0EQYYFu4olw2Ni+a2D8r/slSfqNcEgNH3j915Rq3/3a32qWv0/C9K/SCf/q
A/hRA7OFlVERTlpnxVoARNqQcsiqoRFiHAFghT+YbQg0S3JYrZl6j30IGU62bUdA4mLJHPZhVLNN
+9uQsmbd6uZ9Z+GTTdPhJitRyveN/UgqNpCmYQ63M9n2MbkI274jLcJ5NyX7KSMEeGHRiZxS1PVB
g4Sqte6dcDz4mbqC/P6UlLiOZrdT1K00BJUcYt4MP91UMDcjG1UuK9iaBIyIzsHwEpB1yzj8PWRm
dI4K8Ugjc9sa4an3Z23TKKLnfTQxGxtcMAhR+y3qMwWTJSFyLtE2OiZaZjWmWA86dX6tVUQB0wWG
IJoPmxo6VBCqdaSRQFq5c7cZ/HLVZ8CKITPvJzJ6Lklb1Gtb6BtDq743TTcfxRidEodQHYdu7xrt
feOYiADbGMdAEq1pGUR4I8S2SIOBGEWjuRnSG7dO6vMY9O0haO3zAHJgndqoX5upPqjUEjeT5Z7n
IMuPzRSoi0YuBQ4QQ2wz+JqMd7RjUZjlFuybR6of+Ui2C+1mIrDTrKxVqsX9aaTc88yeJPt4NPcq
r541LcepjOJg1ZIyv2lMka4RmD1UrY51RLiwFXKYEyjbzaJ8AZEIY78VxYaRIUrFSWVrUr50bEad
u3Gi0JvKabVYosquAXkzGDS6s+pN1uLkRwuBMLgdRh3aJ8nTRC/1wNTCVeBE1ZWrvojMj+ghqiue
bvDynBI4I8JeanUFMLp39nCT9r7K3wLSEtbxzE4z5O02GZJpHeXJSjj2lVlyNwOtA+4PGtEF5jvJ
hxQ3OYA9OLZgVon9AClMRWrte8IHyNWQV0XV3MQ17RmzFrd20L074LfTBr9xO70aoXulGXW7gyoD
bHJ4Ys64A4/96Jjlkpl51hrwhuPQBXvDgYflBxFMqAZtQOaFgfhKFzU6DOnkCfEC2No89BPnXxF3
q1rjkECW7fds6uaVY0K9KvgZSSS2IFCuib3i3+YhSr+O1aGEZNPgH2pSdZJOeR2qfMdsEIBJtWBu
JYSpzm9PRoOA1yETxsmbk0FdZ0lCvBJIXNiorHsriZzLElZIizfa2Abvjtsi+CqVtdOz6Lq7YPKI
NyKch43R6A9tjNJaOlqwyU2wEdKQe9IhsFjr/mEWTgEFc7gR5fJ4z83ZtnsM5vWLOSovIyx57qEU
pLjFmqr7buBpAWljkfmlnSm58GjYA4fT5S7NPT6r+UVX5A8kefxdaUxhBhnDu9RvyUiG5kPQVrBz
cAEBusIyVaZHS2hnQ35zR7YW1uxvtWBFjhtIYX3fwm6hjl87AMnwGjSvE7nVELVTZBKwC3wJUQui
zibwR/xs1EaAUvMRT60BSJeDFnVLcbGzJNqyEQabpJH14m14mbJonSYCVhl3KzKKd7TV30fDXROt
eMPWdCOVwBah64/ovcrgcZ6464QD2K64akD2rZixA3IP64e5Hk56QvHTz8lbjAtLLASYClzk2rD6
g+jD7NDO1AN1heHIVa+DTO8T035Aq7GeKuMG+r4XdhTuE1E+NcPvFd31lU43INRJs4Hiua+y7zNu
hfWg9HkdFsUDo+8YWJXFG5pQg8S0cDb6YD+6gejBjybrVI3mxlmevNLJj6Qjw/dqsnNflWwJk3tw
NRiasiRGp4OErsNbw8NADkxvvk+2/F7J7pkK9gHOIdd+Wed6Iry1edwOOjsGlPkz/fNpPyfCA45x
atrx4Kr8xQ2KO8kxZ9VFt2FHdphmRZDUEYnUOpa1ogvxJhUEdSJb9HkWlitd+ODxMvPZMtyWUMM+
4toOD2WXPXF4ASEYxacIm6PMtcdiRMVAh/k7WRcei4C/csYa3yj3kJBnAvicXV06F0ZcXwY33tcu
k+mMb15OOklKPLXgLDdQkk208fU0iFU4Nl98gKiTpg5aQ7p344avhANs7PgmRlSwMsvkfhxw2slS
P1hOfEVog+0se6zGdLHKAd85kLLFuK0q28PougNF/VY59q7Hv+aUBtVUBC8oMcyHOMTOOxj8LZ81
fCADclZnk3wcnl4KgR6UVmZQ7JhqQUmbiZcbRniWdLltgzbkFHeebMSlKsanzhgeeQ8rflm47+vx
rCX5Ouv0W4uom0bqOyLW8AwHBYkrE5sshVxpsFM6OHwWBlA7y/0IynsFUPMSSrNbiSBZCyJ2dqhY
JUxIbS9F8hQWAXox9t11NUD4kARz2e1etdn92IfPHQ3aLdnnCP4tQSqkXuEzBHXdCIEZxCCDPiGI
c3Y35Ok8xnaQ7qc0ZJwHYA7jMIkJvo1rqcOhQ5Ec08Zz2S9CgrnHwISjXYYZztLoTR+ZQBEkyulp
Og45Q8TEaId9SY4a5O+Dli6GtdLg72ICK1VLMYD7K6nTPdGM9coSC6cvD8H7E1OUt90aUhd4X5sj
eabUF+k+lhq4RUdqyYpiut37MwQaX25DPMS+qp9ntQTxjtzGaHrmkH03zzhrpBtV+75lGIzfGdQe
eYqI2okPbrN6lzTpdWNXgsy64hQ781EF6iaZ2t1QsvRm8fStTcsUGBmGOlXWsCsbRPwqBifeCUrw
ij1iV8wpYBznvaujdN21hNpYw7gecp1iK8HpE0b+oSCPa5OrJXsD2r3lkoI5MqHcdYoVFtsLnMoi
Mi6BivXzZD0y/75S9nAhlExudfaXMJy4V3Y+7PsesUOQb2cb0YXi6hx0k+IgYZ4EUQ3ul0FGazgm
wFPxFo14vHgT/BuAMeEa/U90sAcTngeFb2U0uB6yaSP0lFH5OPoLIu+mzktCvLIS55oiD2ikzlpT
TlzKTB9OS3HVFl5G4hIrEfYOgrARfwIgqcrbWtgt03ZQ2djZ7hBBDRvkcsFWlPgKx8rd2228wX7D
ojANJfumfrCxueIGzOlikgZb4Gy1yoRhaaxfacgwjX7GJDiB74xLtC6S07Yd3LTVbK86Fm/8zOhh
6lPt86rz2uZB/8Viqn6ai6UD37JPusRbr3SfyOB+9AZTvEXE8SmyDtQA5W60neeE0NyV0+eCF9G8
mhLtrRr97RyY34LiS9EXu1on+KRs8/smJbKOSPI7O852KKKoqq0nnTPmOu8eezncttEECtrSDl2b
vrr917ijUMIS+xiKEXKonu3C+RhPfDeabgX/TdxrUXgdE83luMW2Ib66Yda0olomSnenm1l9ClEE
bIMbEX6Fp+qeaJJ1dDl1CKw3MmRjCeY3HwchZ4AOgL7YWpy23HGGwVdRPsctZcRA7VrP4tK7IQoU
pV54e7ghxPWER+AjJ4zQ8JmKmNIjmDYdGKGVq7OCLUkVpf6AQpLqMja/dOmCKh1eUuXfxab11hkL
TUlD3A3Am7Q76y3STSqRHCxeBitMw4BabMks94oYbwiCP1x2+WsAiW7dyCvS6aALyGSfz9F3wAiP
XM4rbDm0QpqNnRTtVWxVdz3Ztbg4c4hoc57DVmvI6EjjS5QqgSmtx4rbYkhOTTp5prjFmvLeLl4/
EKnTVrgItvzgBopruKE9A/JyAJjgv9OqZlxuG09NLG/1QCNyizrS1rp7PdMABfYNJqIogfCT6PTi
AEtnnPxrapFVEwHcsWlo9KTea9rjVOxH37muRI+VGGq9PkNnzsvrnpRAMmLfIDoc9Ski+6I1N31B
5hJH/R1FwaUJJg36ALbdBNcjYTKb2kq+kah7Pw+LGdpBpOGWb1PSH+bANte2YmvQ3FffIvIdACCW
kBDID98848fdzdBUNp0CUM7pYoB4EDv4MllT83lXjjORiu5e2SywvNCJzb803PCuUwmYtJDTQtva
70RbzJADkqs5lGIdOTOBkIuxurLhC9Lb0VYdSmYaTOp6ttG8d83B7pp332CamBrhxSzVX51sI8DO
yIivXdst6aJUckPU1bEuiWKvsXqvO+QAiQnkiLNe0tueKLP5vNjYXeZEu4lVmc/Gxg/NFXCbCQOT
1D7WpBGrwmjtzMZ6ngPekzJm3xuq8pBLmFe5x+Te2DstZ1ANlnHzLjv51UwtkCZWfkyN6EG5/KeL
KXjO/URuho73hrWuvm99AlMaH9qVFdvPBgxDrbUeEtEXK41W2QoYNIKh2v6uzdYbqeVAZqcER5Dj
vGNI3xSxrm26udI3ddRRRDXuax6W+DhXlq1FK90Sze6gQZ+j4w61tC61QzAt9moYqnuLFX0IaopB
RxUXPwZJWTTx8+CwKdbpK9vlbp4L4pc2wbDYMSPZ4Z2nADGaDrgfj1I5PzHgtjZ00Ti8sprgpY/O
bsmiZJBq4CrOtUThPSayqzgvTl/p6xIAnUw7La9H6PKJvp2If4hasmvEJbPkQHqM66/7ZO68yrLu
3KzbGHnib1jh231C2RGW4zpOrG2euF8rjpGboMJqy+J0Wwa0ERxaTuXIIW2KIHW5owQz4Bh0dIft
EoQYApBdRYHxHLUAr+xzDmyfipHjNUbW73ZYvaN7rZlXl9R3NdtzuwBE9Icph0DWSoHAYCqmTUmo
KtDY14GA1qHk1NQvOjWaN82Opgs0hDA+wGsBMpYukSFkV62rJr4fC5Kem3DE2D3ym6yeeN06iO8c
ht5Xs8hfkgzqAPa3ah3phHvaNtkeJlm4UVYc9DphyAWkoe7E+2wCRHQ5O6NVN6/Z55DbpJtAET7e
IlhbCnUqAkVZEPbhvq4Fu2bdYAOkCGg4UG1QVAwb5L8WgWGiOanmyg+s4cpSrL1h2hfrmL4wM4D0
OfK7v4TB5Rvzca9FQtuSa2js3EFHBjeUq4ypzU7ScwviWZ4A+VGmOjPUrnq+IbyPPvZsktc8X/po
2hLEBUgl5x0zyvCNzAfEGh2HwTgiJcdE2rNPxjOnoPJYyuomnUFHBw3nNdxbxZUZZvcC1Bbcze99
m5srWfvjJsijzQwb5hhqg5froVhLyLTAz/qbLE/zg9+Tt5E39n0OHnuja8SfoD5dk+7qr1iE01Oa
8SN8DoSxY9+HtI7oQJGm2TRooyyzpwXDOZAknbvQySWFBaC2KCnjgx+EdMh0nlm3V+p+ars9QYck
8RHKOwwjTTVCC3NfafcRT0hsmJT5TMZRY1A+Ig6C0XmMBeNpZNcBIY7GWxgF36rZuB3SLNsZRhFf
6yVT1zAPIU831epLGonDZJHCq3mqOBpJYT8qp50A9fnxLg0hJ1rRvJI8ZysVG7dTWn9RrEW7ZKLw
7NoGg10w7hwWrnLABuwY07FpqHpC59WvIhLPIaaR+0Qyr+Nu4gEfSBSwh/t17hCXblpEm61z4lnW
/fgj2dS+6nXuA+qld6WVRyPvyWyJJrapOvV8zZLntKi41tBWtk6W1Lc2YQ80ooOjoLo7j6QJ9F2x
rfzOX8NRIl3RMV80XWwnkWZntmNGhV38SnRVQz7pdIrDgL4ah2NevPFqSB96F09ksgy/x9B9nB2d
hrJLAnGM0Lq1b+ldpzv00qA4aM/sJ8N/DIfqyVn41j7kBGKWg35dGzly2vgLvBltbZlpt65aIp/R
FW21AuayqocLsinDI5AoupQRwalJuw/z+AGl17gda0oJVRr7UXBihydG4kwU70LCU9ayKYhAhoFQ
grI8uLK5TyMXVZ0j+l0IRBmoCydhlzN2sQQu93JCftbEq0QPb5Q7IfNeshHCAtCnQ3CJ0DkimMTT
0Lss78pJ+dtOBGJThz4O67ElxziunkN9l2S+3HXEWoiOEjcyYejri3LSiv1j3fb0MJhKBKirm3Ey
z2GHHoIm9SIiNGxvjHk4GDq7dyzB21j3mWpzoD2MB3pG1hnydzEaxaMm8usCfglC5FefWvle5Zgx
YMpdjW13CiTUnJLmrWES4dVjzrDEJC9hqp9ccih2adUeeoLTN8OEAC1ONZYEYot2kSRrMHrhCFDt
RnSTWdD0y0v3lWQ7FnPhT4z5XR4cCFGRMipKx2xgPlIiiCbeaDCmp0GkVwYW5VWSjg7pIMbOQnd6
ZMVYIIjmdkyMh3mePebjD3p7XYTNkXjpJaum4NYNnMeW/BH7lqoMH4wc8pOq04tOSzeKON3yertJ
wendrAiGaaJTjh6VHi14GaPGrlvEYXNuQwJ9oDeV9JjqhgqrRJy8iYX9khXxdC/ibSSJuNer/Mmt
W1ZngNP1nD6VopcEhKAzNgpj3edonRq1clrHPDoqfRHVuCMaE3y3u0rLyN72+byf046cAPI3qadq
BPrSue444Tqkwvi67p+VtmdSRbgkB2VykyxCRBEXiyLNPANqNvorqhnpTF9qI8QWni8piCChhKBr
b0XZsKUQvK86KuFxap/6oi23o06j0zZvKuOEuvHLmPbazkn7a/81yUiwq1H77oxujm8iLekOdirf
KzTpzGhSqjtl5seedpWGUnCtE+BEf2qrmzzVwkjL/VRZXkBDverDAK4477arB09lQf8DSk29M6q2
9UqVeH0n1MWNB3/dwtBhRa+CA0Yt9jbm1ZzEAo4h0j/Gg+tVAR9BJOOrbOzoFGdg+8N4wdIy8p0C
QJqZqK4Cv36CStJYUXcbFc5zGXJj/KG4FrbfH2utZNlzHqcsligoTRK2iyg6NBUou7YuGcIIOL7o
R4lGDlckKxx639e35NVt8w75k+nGtPuSU5c4RFUZ4W3nz1C+te6sywqJZKYlJ87jezfVqHky+JmR
NX9hfr51C0p9glEvgQBI7yxpnoqA72oo2PhC8nRydUU0zKoD8XHE9UQd3gvfG5riOTCs7JRnSOUZ
V2p1Xa7zRJRrlZOVXJM3azUyB8TvH2yKpk3gctChQNdvuoEEjJj4hRl7ySlJWnAovkYvAhXDzhqV
vRoxeSHtGW2iqsevepq9M9xWO2IZ7cMyQyY52L3Yht+fU6Yoc40ga+7Tr50zwXQTmBwrnZ1FRtRs
eIH0vc0cLGuN5hINYXOpMxuDvztta+4O06ydbWnRvh4NunZRvUJlFGzriJQ6jQNlpQDcWAy7GGvc
OmN1ttJyF9LpdIwxOPbuMguzaUsyehn+L0nntdy4jq3hJ2IVCRIMt5KoLDnbsm9YvR0YwQympz+f
5lzMVE3Y3bZEAmv98Zjyy+wSRz7SJlLtREf6t8eDCFgSuAfac2hKSen7sglMmFxWs14v5dVI7iJb
zU3KEPMeXJZkmMgQyspQjvOq5QS7S33JdpDlo45qvdXTROBUCZw+gCAuvMo5AqUVAdKvnSr/td6S
hb4YGYyijHUY3tQfHsbWf5C6d0JpVAdPuMmWTF146PQhTur5QBLWDSNZRRoKyKNf2O12SshobdGu
pbL8oym33BT3uJthBAZOxHxelHfBSRihBEYrYPjVFJrJOJyXmgkMQet5suj7Mmi3WPqmf/RtbtNR
0/VSLRYJuoOxTt2EKLeMEW1pPWCokqDVvhqnC/TddClL+WJ2HmujnEPLdcuH//3bbBb5Q7zri4kq
u75sON5plVlG6zn2veah0csN5kNdZADi1iRKbgsz6yglLUDrbZMYub5cu5YkWsbFDoCNDGowZoxn
L4BmJKKp0D00T0Xqru6CjUnaMtyCNW/nCs6cvUkqIzhmSQMBqo1oXXEZYSb4bhY432UymIiiktuU
x+6ujhxLAuKCADqqFYCGdqXo4u5MGrvUjmIn+8AgtW6Syd2291L7yGxphe84OnLgOUPLN4zvCprK
eIn7eKuq1j7CEYm39sfp2ip03Ome/2fEIa6oTvjHquihwfPp0mTLqQgqb2U6icd1t4hHc06+KHRZ
M7KRdet1+mRw8C1RNx5r705kj7LbmO4Hzzp3k9/uhW7AqxZMfGgI1lTN2NXzRI0O+e2UOFgVl2LU
oLdUTc4nVRo7uwj+TBIBGfN3Q6UveFjkObKfCMzNdlMK/OsHTkonEhWMjp2DeJF1BhszfzGrnZeO
cdlu229+AXrVjGw/0mN6GHP9ngG0H7OMZP4Sh9owIusyTIaZ2JkonXQa+4gI7EhpyDWVVGFmikAm
OZTbiIx0NLw43vhgT9oO6rCrcrCMjL8W6Cc1xJmWYTbQ5SlT5Z/gLljFJOtt1HTfqosTmNqz0yTV
uu/0mSDCBUOj8wVPsI7NjD4ExcLqj+67O5GdrvXGK/v4JfYS0gvbSmzHdj66DoWAfUU2gSTVbfTe
qYgGJRocg5WPE5WApJWdWa9jHdHA4QQ39MJhEwdTmGaVAczFL0OBx7KVBpNmW+aIEcQ2rXuLP96l
eqMjNK2HBzIKb9n72n5QCRJPq9cZQD7CI0cBEAf0asSB/RMPVoi71lslPg15qnJvFk/damYmXXuJ
nlcsahRgKk3BZ0pSFdVFWVN/et5rMRMnHxvlgq/AOCZJ8OQVetplMqcTfYk2OoguHhFWAPDmvG5z
Hq6YqZ2WvJcKO1JHg4ElgmcEJ+tKBd610792Ffz4ERTuJ/VAAHL+RdWMBswOFy9VV/MetBxQdL0q
OFlYGCgNIN7BWD748pa1PY03saTPbS7ZKoEMqc205xXNPOO9ekaNy9Hsm+eyhtcnC3zd3h2ZXpO/
tzZBGVEbUMuRbXO7urHuvmapoC3ISQiwaLMLvqJn042Hp6KGlhXljvZgTlmvm+/27XLdZr4XwoNR
elWwzZeVxTrY+5tgYukoyo9hMX8z0v27RrCciQTxeg7SbVdhbViUC078POlQpee294Kw8h746etF
8ALQeOLR0UivFBNob53ho5Kwc2ZS6pP2wx0xQfpOek5gf2TH5NgY6LiqRb61sSBJjGKAgQG9WtR1
SInFSrLhxe7Tx2h8ytqJDrMgxTtUL29DDkU0EKpFgt2uTRB8dYooH2q01lV2LuFuV6WnDf6i8TyX
mKQwioMVd6Hr8hfalKmtuA0/x1p8RG4GUuX5P+0chYMQ+ugQMEOo5n2CaMbjnJrvpIXf/3T5iKQy
DisnOsWaeSLyoleFia0fImJWC0tvkzbdFfbf/3483v2agNZRci8Hj5qgbc7aIniFRcKA7Qp0PO02
MMg3qqk/aChz3/be09z0W4M+Wmp+QQv8Mfu32AtLSWmcTIMG+YbKAcrmanOX594nTBkE0z3hPRqW
VfYaYykJk0jAlVQ7dxFuiCKDXRmfU1x8m1P2L8K7fjOLI0Ovwt7mgB5q3iqLrRktAn1l/uKlmwH9
Xy8+udq9decNf1ER9CeSVRjg/KfZBMazG/pceXlUQ/bdwJc7TQ37V/02KGQyit6tVSRluWtr8UYZ
wgpifqjVxe7jz8hXuEFFdkwWeSgNDWLcgIkU/6yhOSmiBUWay1NLFGmJv/JYFAUtZLX/Dxxz6Wta
/pxbORgBlfUj9Vxt+gx21AEp8ILUTvpDcJo88T/dIQFEPg6FQJWPxQewa63B30w5giBqF6AnEwy7
+TFLp3ZLnuiv7TntTsUVjvTRDGmvuRfvfNc+1L2UziOfsVy16mWMhgdnoIegR9RcLBTwauHt3Nr6
qKb0bYnTS9T2vwlFXhvfLH4htB6VnOH7GpCtqmJQJhgFVr98MTKiIGeyhCmd/J0MWv7otoiGrRM0
bArVQKWL+VQUwyn23ZbLvn1FQUehPdl4qpUsrw1QC/3PAK//VNHQpizKV5DNlaanlAIYujMFWGvA
zo5G65aq14nXFNLtxon2NaAp4r6hlc6ohp3sBHVAvK8Evv9Z1pdpse53nNuUTiEjMEtmaVL2MMTT
U4DkiSzWDLt31VzS4R7R3TkQWeN0M+hnLmS3a6LiL8vuMr/aDMe8IkE7ij8yf6k2PpsJ8Mc94VOg
tmoQzMdtNsErTGQI0q7XlBWEkmzudeMwtNmTr/SLJ9Ota/9rYDBOk8Yx7SPACYJi1Y39zRkZ5Skm
opsmK5GFDUBKEOFMsK7noTkEMIbCZntY8n3eTsOmoyanHCmlpSuE/kd4SEXry5Itn6mXbCLGvMeF
SbYwkmFDeMBjk2XWVQrrkFRiP83s4EPsGSsELs1RNieMmcGabj2ToEKNUz0bzc0cVyNvbvSigggy
yrkNg5Fvq5fBFDyqiNGYzja2jVRknM1dZcdE7Mnu2RbQ05StJhxUPmENSUPMIaz12AcRDd1YZ0xW
PXpBoKW9HAoPV9WErRvbQ8pLhhKNYnqEM6ZBKVK0dQiJZPsS1Eb1eEdHRkRCLc5K+FRqucszSck8
HHybLFbvg4OeqAjUcK5reg9tH85l6SOOywTFXFwiCBIr7SUkkqB7oQoxoOABDs9IiY1FkHuPe8z9
TbdQp6NwK69oM0JZ0HyCIOy4Vu0QZp63Kacla1nUvyhy9/Iu46mC96w+ekoiu3ydCyvfdL0tabNN
UHVU6R57x7LzMvFSVuYJhHY9mNO/2hTIlrr8q58QQCQTozhxHXAng/FSL4QPBFof/ar4V00tA4er
3mSjX0sOk7DJbH4W4fwWjkn3zL2Zsk+/bKvfpESi7CxFciXD6s5xZr7XLn4ahuK9rd1sM8UNQVUu
gba9rylQ6HdzbIDcIfBK6OluXQrfHHKjfXdpD47svjvCO0l23OG9RCUbPMqIEzaIZnESg+ADHShw
rdPXPqG4Im8voD8880MW2rhqK88nnaqVOgTEUFvbzw4OtxypIsNDk/VXLvYTTm8AGg8ueKFhgyuj
XQdEclPXk606oS69hRhG9na/bRq6m5Kp58ihwWt0g68mgbZLvTRHRDa9tWOQEst9NaQtd0jfeScK
KhDLLiA7gmNCRAQGm2zP2zRp72HOzPVJEa+NVnfrOUe01xO6HgPc8QZ/FHJfu4gkZt2T/7qU9Eo6
fyNyvGweXpyem2eZcxjj/s2259CmihunNBN5YAMd3wWF9vr+LxiudiVkMBxLjogosL5NrEzN0KEO
dNHYZFwJKCi9F9nQOGhTahrP7Y/fR6fGDeS+m3h6iGNnHOe+ax7pqmNTwJucIb95SQvryl25KXvU
t5Sdg4jCwZNybi/+LRmtDwNdCKNgwYhQ/ycm9soe0rHpFmZzzz2nY5tuuf6YVi8oYKo11lmSvPPp
SDcnL+ywDjK+TkJ28aMMnOxW5H6JCNWzcxDSudIYMqbRk/B6BGEegGdtGIAa3rtj1HAEXfJUSDDl
WcTMmq91s1zrzDgR5rGps+CqZ/vZySL0G020NZL7vaW9c1LkGHoVtwP8eNHhZtUkoHKS5uhA0mgt
mhKZSvtTICdcRTjW1nXJWaIxyW6NOmHRDrw+9FxiUO34F1MIpn6770LaKd8yJylW2IbJdKj6mLZb
ay34VLjMal5zN6GOId+BC9mhKJJv5OUus3xDyZBBB1Zp+D/SQD5vGx7hffztvNTpQYhfL7cYsEot
Vv/SvLcPzbALYrddp9F3yaBMIRTjvklZLO0/TeULiiilEdbUFtZDB8qH3NjElbYKsmVcaTDSIQDa
N+8t8UbHf2MQQw0jRlK+5idyiuLFiSUoU2GxtipnM987nkujO5l9O4YTz0PeQL8n16a+X6fRtoxG
GGazuzpLcld8Tl+DPT8ElbNPvXJbRPoihvgH07wLX06b2hhDDaTgRtgEvohs/nJoq8k99VYwntw/
kpHKPyfsFud17ohMHrzcXpk9RWZp7D22nYfQzoD8cR3N4WhenIwNvCQYfjVYw9bOgp9mLrdxIxgq
0fZVFahR57gQW7TRd/KW1FjMmjrazZ15LGKHMF//XhDcbQSSbobrcArqL5nkj57NalrMwXc28vib
qptCgbYdQTU5W2p+iMXyhrZ2plxL0eIu/jXa2EhvKpBeAERYZDW0JdB6XWwcZ9ppKap1B6xK2P+G
cfk2MIwDQo58p9YKEQolStIs1yXQ+VYOObFJ5Q7v3Nly20s1USHQ6vhmYvGvDfvH6u554xkUpRnE
/gYSuK7GF1tPXBaDXjtoHPph+GpMrpvaOrkE7UuEwkAx675tQcgp41uEeI8cssFZi1ZtHj8ViWus
6HLkAx3sbqVQU81UIi4LcE4pZ2dtzu2yz1x+Zw9ZZxfnDzoDGOn7/pXUdLZMbAv3ab0nSM8QdP/m
NXomGcs3Jwpz18rDRslvkcE1a1pBXTU/uiXXttQYBoqs51bMFdq8KX4yMqRBaHAemMAMLq/6vdEu
iLKePtrE/raL/qOhKozPuqbVLwhY47qSPjAYOJycQI0ivcR5UkFSLdcuiTJ215lbcOn+2qLBlRGN
BwQcDCR4RLeeWZylcvdaIAfOIJvP0Z11wwNTu8UBwofzgvvrMIvko4RVXTWtptoyX5GAT95Q5f7k
AegXJeXoaHLghKSl9IAq8FXVT7duOWPeSlHW9U/jYgkCCDxOJZC7uaH5lzz6Sz91/6WEU6zbbZJK
G89CVK8FZdKml+eEBDZbOfsAeFyvIUaBG+k3oWrzbGtqCh6YB/kkEmtLq9607WuAPtfZjUvzMbSi
3Cg0V8kdf8tpqdlh31wPhL3n8zvft7eyI+FSeJ/gIorLbye7l9i6RKjNSMXv7Y/n2tAnx41c5qjs
iPb8SofZzYwcFk78+nbk+1u5alDU7XAJsbT1JtXY87600TH3w3yG4S554NoX2xJ3mazFzLyoR02H
E12vBQGpSxdabUFhYuzw8yz85ZyMVq6n/cT3sDYWPlbHXfxNzrstYp+8go6er3ke6AaVyzYpP/zE
nnY08fKWWxFjI3o7My+/RBl4m4rhlR8WlYo1pKFWd+UJusLKw2sQBcObof4yvxFb0zM/VEXKclUH
dFJk8ZYG8UOf5QZwr3EdOvulNaM3tfzPlEPz7lAPf7N23im0ssnnaP+IYluXHt8PazVZ2eT92Cyk
dJTp/UzBKoA8H1iOlKwEElkt9OjqGOmEyE65WCh/HAF9rFmS5s6mbZmpe4hMZKl1TE+KNSYzTaPF
f+5QvCklCPWgTrZ9q16NAYcGPVokAd5hm7iekNa10ZrdmMwGD6FfGg/IwwcE78M4PYuqrc/Z9Fno
me5WmLtVs1ifvWiXDasdrXuL/99QgpsbmMS2uYzgdajE5Zu51z23YtuO4mFJ+I6b3vl1zA6CF5Xu
1iZ31m7UFUV5j7GWYti8Wl5QbhaYujaAancGnWo3L6KE1YEBcgEum1T+LQYTbTzngkmICjwlNnnu
6k2to2036D8Fz7PPyXdBSPLR20y0OHqPQ8dBaZEfs/bM7GhD4jwzAn9jrohXBlV6eyQdpJV0BhK6
gvhszjgsfqEK3NOigk8jz79zPhA9GeoQWzZ/YApmOGriuebe3s8xdw7dbno76+ANzuFoji/00lqc
iawTRnmresdYJebSrhU9ZqU1PvZisQlNQOTcgRttK2xxQrplmOqYXK+u+tWzN2+y2jkw0cCzlvQA
FoPH2aIO5hKAZI/tW0oh+wgIseldOL6GJTM1vqi1Tc2FZBf6WokJ7TeGDfUk6uXQ9tJhzTVvXj7c
2H3R5zQRxT0IDfZLQiDJCBCozOYQFQs+G4TwG6b6ryQrP92FPhYyj+TayooPbdbuxlVxDchpGMwy
XAaj3RyMSX+IqEQ9V7r8udaOLCQmfzcpN6X9lDr5/QNz3otp/o+1EeFrV/tbPvKzAeR1Mm3nj01u
6wbo4XpIqdE5D61qd2lfIbCSIS1lZzdZ/kYX10Yg1UdRAsHiPnojGmFaL5rAKU85YHMWSSXZSz+4
cE7I3oirYCYm00HSH78eiJwKNX/oxjXLeE093siRIW4l3Khjs/hqs32javK2JMnZk1O+wca3Q0l1
i6zqU0YdRYSjsa7RIdpYTen87shl6LpxkxoUj9r/hFDzPlnE16jl8zhN+V0Byt9vMVtOHrrEad5H
ifmc+r081NMEjtefR3hBOmtdk4SeZGPW3YNJgQv5K/BDZNi33LYefa6MosfanF6tEhmpFVnvXtqu
u55ff3KxTcFAvIKe7uoO2toYmmiVDvKQ1GqXzpp2lwnpjR237dGzqzc37/bEXxThVASIDk6DLS5Y
XJsdL8e8WUoXptTOj61F5u4Il+FSvZECGGQoOnEgHGS9/BTF/a3CCVIVKXNqpPt9L8avIn4li+nb
8TuMM0OfrTHsHh0TvCxBPHTWJgUP3AMxXqHuavjUHEbtFqaq2k7t/EOCYI8glzNKn1pbXszMKLDC
gBRZNOzsM4ttGSt6GjY2nzocEiWTZfU7EHn3Wi7ktC0NqIDnDFC6qYc0dVx2jcfbp2em4qn9mnSH
o7UCBtSRMd4TJ2lklhY3ns8jSoDjW+nrS7DRJiPsGGn/4JCnc1LwWnm0RCdb4/eMmpzwJnPVOEGx
t6aqWztNv5ztPN5UhDZRdmT/eP7o75c8uQwxnH1bBTLUwMRk40xQSUYJdYmbDOfRMrIZ+9+j3dI8
kZsXH+5klZDyupYTAEEzxlyqXL87GcdyE2lF6GQfYTxTBK1SzWgmSRX2mcnwlgzmCeXY3syRBcyB
OsyG/LUiRqbC4XxObTbpvlghJEpCUFIagyp03bmKnXXQUOtS4BhKaoMFK27Xi1fVu0jYBsOGQ4tG
FDwWtvyU6R3bo1ybgiSsk84NEeVfDDMN28SpPSjsT9Cpu46UFXBmFGWtZ23rGEEGuJGhl3ZfTcuW
8A55xqP53NyHQ1QcXyNdIAyqEZXauTrVz1p38UHdHxeZm9e858LLLYZCZzRUWJjU2JNjshlJJiCj
UV0ih+smXUCRUmd99+tW80ceU3FE6QSc7JzeqsIud8s0ofFqzEttDu0qiD2+teCJCQIfLWkjuuU+
9ibqdojegSTv9pihBsCt8sAkzobQTf9Kh5rkDCk6+OMx6uQrjicndAr1FHvjrad17w6l0bzp9Nyz
qt20ZbAtDCRAnWkztXUdYMprLa+E6rxro2aF82Pc29C8dnktZnzi6L/ZVQxo6omIsxXnxy0RgqgO
aMgS+f/G9LdLnn52IyafaeIZR/4RPeR9+5bUwdOQu3KjbYXf7NJ4/qXL/xtqXCQSRUPfqYdaJFdc
vJirfdPcNEMeHBEOcHRkB9XzgaeF9y1Q+QMpzJCYY9Kuq9oB6XXHFaPZAGDmMyu523Ta9cLZo4Ei
GMydH8qYvTtZgv86C1iQ0IAUUMZZdUnyUvJCbMpMKICheN+NlbNBcqmYbu+zhIkTI/We536+BQhh
1ySZ0pUlynDsmwuycozMacDkvwhASBGdEOCbYVfaJmQ5rz9lXOu0RqJcJP9F2uB+4XXCls1Xh0A2
29Bg/sCo+FvaSXFI+w8t8HFSjIIMskzvTOynSrFdJ6QmZ73+HtDT5sbIhOx9FtP0HdQUyihl7eey
/japElshZ5KMIMXvFFgEl9w1ShXFajj9T5MYdmKJwp6isomLn99+MEEFh8dubyaGWqWNfosbRQ4i
e5Y9PBisdnLyHkTcHUZ2xLtw/YnL60lFLp7pZJv0PQp4pmJWY1exFTcE9UoR78oSu3y/fBINxMPB
L8cy8jrK9FrUgign1/hwxaGq4WUjB8lLZau/nOpCpN3zZeiorbHs6Xuw8kOH9gqkuf+dioyZyAZ3
WopvrCEqzFkg16WCxHcsdcykdslgCoZQaz7b6WIgX+evDtx1kHITsV6XygfwNFS0Kb0XFg8XipOE
CnfBDxbEj5m05BphBrjQ3RzAkZ1Oci8bGKhClXS9lI/FJElU735w2Ub8utmIE8TUNzIlEMKY3H6c
/Yjz+D+ZXnMeu+TFMJmZW444Lx/TTaxxhdgAV8Mcb2ZHAx0Y/xWzuhkK+CBNp1eqqw+LKb9Sx3su
0chDKKKvV/Ov0qzQsji50VFJdqKh3GD75sHDiL9qzOTTgVdcCd3iMaKIbEjsE111ITvvpxu4j9p1
iRQMDrMb/ywz6zFIrCxVu47y7ES7xbqd8me7SvpQNC7LN4Wz7vjous0xwt+zuj86IGbjrgiQrtk8
x+Cmm8novXDCCbLq9HRfFqMGufT84zTCRJ2F+jZJT31c08RS8Y+5038g3KtG5+8oyujw0emfTkr4
jgWRsUwObYywdk4f8LbCeAP7xRGZSkpz7aCxnRGiO/7OVN5zjzJ3awuiA5u7AgQBqIgXSofmcSUG
9TNGBc4EVUI/O0mLrmCL68Mab9wbFAT14Pz4FBJnbLYminlg9T/823+WsattEymse5fQyUuEAHI1
T+UXPqOnyQUnj5DEjNVrE7nuOrHvvFSLZ6UxvBxNKt7gwEAqJKrut2pHehqZO0zGRLrBkpmc8a7c
tNn83Bxw4g1Eiy6IuALrxY7rt+Lf4NbxuqpAQGXHMTa0Es8xkFQxe1crHo1wtqOneS5vzRI98BQN
G9ZXFdYsoTpoyjVl3Yjx4waXQdmtagGfOy79IafPnJ4yQR1WijRiuks/Eqs6uKb3m09IHWu6yip3
RJOi/e09FwRTbcPyrBPU/Mm/tKcOMvDnYV2OT2PQJhumkWtTGZ9T4/4GaU5AQGXlmCj0phfmU+su
mHlrvWlcSm8SPo4FK07cWKBJow7HDlX4IqhA5E13ntAEPEUVH+HAqzonHKNWUx38frpOmBTvXU7l
hRVwgPogkAkL8KThpNk/HW/8iWTDQqFbytnii9Ear1MX5dtkWrD/1Y+mTOBoDMCgLLiladWeJtTo
9C6e2r5lTzT/9W7+m/gQXpOzNS1yJZd/Mw4rLS6c9d52IJOAzVUm+JJpeBh4BoOGN7ywx4BMNB/V
mjsTK/CdAR2u5iZ5x9wKPgkDf/+rPVe816V3HmXnhTOnwXqKg8eRdECkVwcvYSVIAsJQrS44cbMl
mK6S/2wf+wHxIrGN8IcT4dTlqt7KAjZXjH0o23Lfd+ZVuzZWt/LNI7wU+XqH5wUQHIoQFLtDI+qZ
/X8ZOycukzfPJJevleKdxM99Lvp+U/SE9vKFLDgvt23Pb8l6t8dXvOL3HkOZDxc0Ns3/J6J0ct9q
6H/Hz4n4a97qwaL5FQ8Lc+X0Qawun4VP/V0wrVXDrDCM/ZPf1Uno3BND1B1jEiXri9+n5mZ0kV/k
Dj6/GIe7CkIERZCGjvtU2RSRVkltrzraPhlogpsCcKNDK4vxVOyg79Md2lTiOvCZIowSax/h5cwi
rgyU86LE1FOSBOFWF1Gnf9SS/yLbvyoHk09crFGMd9d+0M9Flz34pcughWsu4H1e2cJSKwc/N3Kl
++uOcHlMt7VXsJbafUMbKYELWiJIsys4+/nSzMHRN1W9A9AhpZuKtyWMqviXUnfr3ur17qTJpqKV
iSyFdDfO2Y7j6LFwCEX1hyuq+g3ax4fUaD9y6e3iShU7/CnQcTY/f8dAy/pC/bJNcM+QUwhZZ8S5
VDLsPKwiTV4iEpb/YHV6kpME5NtYtKGHFCmds37TzHTtDYKhhSxIfGBWRCxnikPGleQAK+ruAjht
YldKSiFtMj+FzMKEJj2Xllk467bMfi1btCvWHgRCkogxv+HdIJmMYa/FyzF7ybod+yQkNSTw+DIs
5LobtndFMBdrQC2dX4teeIgM9+bOGGlR3rU7EwvjtULr7hbewHXrZ+FMKLYy4uBgxyUccYEsaO6W
6FDo/Npggd3Amp07jq7YMtSlqgUiLtdPjmPrDM9JgRXXgGpgGwxCozG7Hdkhh7ohuyCom2Azd+Qc
SW28L6MC2mzUR0/p85uNsIcjQ6U2Y3AtxtAARtuKrv9Is+xopCq6BSeffIddriPnOB/9YpO/tLbd
/isy/zHVKjtF/w2kXeBYxhqKXMY6jBK62TEe7hWAtTIQE5VREWLs2aLSis+6CdY9EQZHp5MW8pDE
CkuZXSutCjIUoOQSvLbE0XwkmhxlPnibMd14sCVIt1WVD7FN/Jyvh2RNlrvaASkteQvrlXIDFQsa
iWSizg6PKkm8Mepwy6oPuNPpIc4Cfib5xq5OogxUc96Yik9MO4dMPlmWrM8x5rCNJpGcwDQ/O0m3
eO0lK/qEbl9V+QNx+fyHaXpuy3J8pTPBXRNu7EE90fSrU7c7eYl7Mdl8zgiv1pWMjUsRMPMAndqn
tqHNqdb/2SRFTxEWNF+B6LeDMq+tYABF8MSlGGPMx8NAiatdLxdhslIYy/ymx6d7hE2eOR8LccAv
QARYlMfgrBrF0+4YOxym6ab1sEUZfT7tEhjoSYiFUjvVnyvL+Y5H5ewNO6d+rIqcc4UCaKV859Fu
SU35SNy4e4JMScJGFENIkwIZL9osXhIk82UuMSWkQfk8sRY3BdEWkhqwk5jgUr1m4iPouuRUWYqT
lL5etpiHYvGcKyaGo6HpGOQ1PC1AbTRI7wuYbNKF0URTPu7zjzr6scVfjDUM4gpj0r8smx4cSY/v
0o9qMyokPvegS9KHoo3XAZgg/4ZsceyrW9gNYwjYFhqgK5KKCAQq+vb1l2w4HYygP1bskauqq4OD
6ROhhXqSnsmqgHd3u/FauvI1bcvorKy0W3tx8tlm0EOE8rOzLcRizZ7Pn9k5gGodks2ulbtOAkwk
ZODDQs434kkeg1QXp6Dv13YEkGNcR9zBVW6NOytCeukU2feglietmuWcVZzzfXovXJ7tMEVK3U7E
PCU+j6QwvPkQu5R+QNwSvvZHgFZzdEuwXc2kuLOqSaHEn25tFWUPEr/adpJlRy5CVfih7Zf9Hvcs
mmfhNc/sreCuDgmMnVn+Rz4Jha5+4F+3i2H+R3JOeSpJcsqc0l6TKNTtVKDvwdIB5j5xIzfqPRKo
QAbTOY98F4+RioArEsrEZ2rCNovPCRulsRPGzZnX3hxZ7vJ5Mh6DEkOW2dG2mSdXprDoWkTnlDiB
Mxlh+Sll2Ob7dfdYYDeWmXxFY/ESa+Veibsm4UJSkaEG+88s2ERSU7/bZjucEuvWz5YiU2vUH7lN
vEJOYWpUgsh7ETuJKfoLAa1hid94jcKtP7hBxn5W1ceykvoy9M70JMuEeYZor2RiHG8Dtkycs3D1
9UhCgwNFWZrOcB5qb891KC7W6HfPWNAPaKeOAozTXqzqy0zmtffp+d94j5wH0yCVgOQ4az+MWf4A
wJiRThnKtA1gvSfe1FL+EBbd7AO7CDE1qudIluV5RHRDhkSzVkCb74FREwHXGcvGq/J5J8fFe/BN
HkgyYCwCZxY6Ddvud3CsDwh3/yCLttpYPih7Ku/C+Ayh14Iiu0bi4s91/IDc7KePSmsn3PxS90v8
4M0/rTDMJ6OyNqVObLZfcIakot69Nej5UYzAq0XdPV1V9QQ4+DMru3iejJgtLZgHjEUj4maxpe0a
v1SfvdYBKS1N0CEIN4gN4O7kxjmW+a9a8mzP4Ee3OK3h13w5xXdHqy97hDDMv6vSjsdrkNWn3Bje
obOGfeo7OzNTwVHcPYwBEnE2tmxtFwuSA4Iae4a6hkdu95f306psbRDA7Of/GDuz3EiWNDtvRbjv
XjLz2YG+9RDzxAgGGRySLw5O6fPs5tObtJXeQOtBkCBAe7i9I32eVRL6VgOSgASRieSUzHCzfzjn
O2XT90dbRJTEretsC5/RXmho/SWrwp/Crtu73jLEDcID/pOJsF8kmLs5JWVvQTpaMLqkXrRrVoxG
Nu6lBr9rJMD4HNAtdVaKQZB96cr2kcuaCGCWCUP9VRebxsUuV2rswofRyR/wxyAcRc1MSZ5sCamh
vP7bUJNh3yxIlU2ATbf2F1Jn581w6oz5MNu4LuxO4AI9gQ3aUzSvUie3qtHBcZe1rSlOrXtpHFAu
kKagi0bX1um8y6/XigTYuv/l5LSUhRJLe9IbfgNS450baQMxxV3mtkb+W5h86AZnlWylInXc6Q/C
QEcZhuSvawXK0jFEHmtwC3lBukf0nVKFTvPuahgP5IJsArRO6HyM5wL70yRmAQqEzUeFqLrrjIdg
dPRPSqNSL7uDWZJ1ImCJgYjjtT2Z3vQOHnNORQgUu30iuj0s+TUxuAu7lvU1HePnasoXxSTglLGZ
X9ql+hEbw0usfJyQhfPYu6F1mCakCXb/iRLxAxyU2Ep2LAsU7sRzp7LZT328m2RmHfAry23bGz+G
uMbS5xQHKoZp5ZfikdzpeV5vFSfHZfQqe71du2bwog9k8RgFAyQ9Y22VYZVyQIdg9eqbJdVmQ4Y4
Y5Qps+NtHGounJXyFnYlitTCbxlHZTX6sdE7/nqDKXXdF9CXdS8wnmrFQC9Ju+iU+cWhTHU8gxo6
jGzy63U3kBwgRFPyVUp7n2js4/zYRGva6kgbW284dHKvo07Z+XbE+m7moQgPL2sBmQUNMRNa+P/Z
gknxk53GaDKH6F41rSStSWMcIvPXIe3drel+tTZXC+oVsHm6d+/1tYWpgLyrijnomLc2OCTMMhUf
t0vy6LFNtZL8i+THWCvtvio5PP3BP6kuf7T9aRbmDiZxNFHL1uw+Ap0WhFNy1Nv803UHsc8JaMZY
dfC7pts1HvCBuIOJZwRM5POahR4xT1uP6fJ5bPQKVZ47HO2WFZbZBccmRHtdtZKQS736yZmt0i55
MlURbnIi5c3WJEo7kN+mh9KeFZO19L2yXZvtwLi1OA++290n6ENxZm8rL2YzPeLZhVGIqAW5f0BO
wS6srDe/DcjhBrF9FyK/Jp9mI1N8r66F4ATBdkhCr4dFyxsh+9Vq1g7lR8RRLv/hl0R4q2EI31rp
vGgOSxgiS/AoBhT1beBWl6zrXgD20SFYG3LYug/HQ4eDpiW9ZVg9aXxlcLBFQU41zUTQZPbVbA9s
lzHY1fEpU92n3ffveQoolElyf4/ae+ja7tZTz45VPfSYKuVNlblNcJllnFTfHeMG3TyBQT2QGWXc
0u5QMaZGq9Ags5L9dPFd7lxs+3JtmRGIQlnrK8eHKY1BEl3+IOxLjrdqOeA2ibvEYOyra+hSbfdI
Q/ohQY30hfL2+VDRkyttDpfRwvfGRSmDTo3nPXTuGmRZIHbewsx/ztu23prK7fapxSpQOjbafxdw
eGpw8tge8UWDsx3QgaKlqjI8fKRWG1cxTqDdLQbdbm3b22bM1+3YWquOgeW5T4z7rI/MR+D3rGP7
6VQEDWXhtM8qx1l5kxzuW8stNjpgRAQOSLic5M2gVjhPJLFQ1Vnq2YKjjIsCLlHDJbxA8HTpBdLd
YpzP8a7rDy5+MGqp4ODJcAMc5r7vQwQl8XhmIcxUqMbZovl2fWK5dqhtzV5R9lYHt4ImqltZtkwE
7W00UqjiGalOKo6KrSH5smYpmbo2VXoC6xEsADtlW+gJiGgGo7wHllbdD+SHU4zqj1Ih6zBjnA8q
8qMj9Dtuz3E0UCMk4oimUQHXlPddV2QHI78m+VgcAzHbuCo1L/DbrTCzYaFNeYtw+eaEZNy1CTos
J7XfrCLG8xU3B4LhViPD9r2NB2LK4uxIK8zLhQh54cAIsJJkB9I/Rw7PUmAuHuwpP9DKiz1JWMbG
VNl7Jq30ZFuG3Gu93HY9G06QSywg7YF8ohL/Gc7OYZHmKGQM76QUfDmr9c+Rx4OHyIO4PfxxdzRU
7qr2AsW6QU6r0iCMkEYKp2BFc9E678qIHhkNqc0UEkjP+ukOS+vVMkVxo6zETStPSGMQUZQ5oqtc
lbuhLZ9yReCUPXqceNIPj2FRfkWY4qHxQNDoBgwVieFcGRgEh8wWP9giMEkV4Ske0+pm69gGkMUX
o+h3qZYdsq6iFQrK8+jLs9u09ueYnFKUrHoysVAO7sysbY7d1N5jzIYO0esvzAJ3OYOuBI8n83+A
vrVt7QenvxACcyyqeD+NXrUNqHiXeA8dOoijwTaUF4rSD0J2u1iX6ppRpLaOfGzSzjrIMdkbiiZG
9gaG9zA4ZYkFvq+jysiGrLnaSA/wsStkGj7mvdKDiaB5a8UZAVbKG+9+vTH0RFvR9LU7M9nZGcC2
wYb2BMg4PFhZwLOaMXaJw/5m+zWYi2ZfxESuiVqOd3YgYtzLUUUvyOqgqpBF+cZ4wjq+1RPkaq4d
jOfUEN1e8gM20S3iW7J4lPUiuvv1xq/rrZ/a/Z5CJDvF+YQSKsYSj8eSrIXY2WcZfvtszMalq4KB
0Tt5sr3rH1WsnoTdGCc/6u5GcvR2JqPaHXlQP4XZONt0AI8/aVg6WxFXzwxuuQidowpK702palwE
fETkZEe/nYXFbGA3c/4hBGaoxSVU8KGisuznYTOAgjUaUCbzpitPjUW+4JiWB73MakbD8FFN7OF4
sgAiahSbeKT7ZcTeMKzHk4/UouuDYoXO2YCTU3hbL4eh4wfezYS1+phoco0b/BXZAAhSnFeH2gVz
4iwIvBBnqTHd6V1XX4wTOR4+glAOH/p2ezbFd+ahS/3kQQ5GAEqyaxh4AT4wgRiOFu9ORR4waTaI
Qqm0eIO3IVwNiXmzC/s24stehqMZHKK5+Rd9cfRqGQEmEHKTmXin9awMVu5QHz27L4IFxLUoPMQZ
aaWLHLKPk0K3i5xG7Clbq9WsBLXyaT1Z5m3y+vHRHemT2SXb906D+d6v1d5HqbxV5Hm/NiK5QUeX
V1s/YulpDn4Fe5TpX7VLbA6osBy6pVmjHuNuGpCgSezMthceGA4HWK2AdXv4Hl6FRNsycG+ihyH5
hOHEfZvhQlqVbnTOqiF8bHrVg4AD9dsYI8pjD5ku09IvOn658wSWnsZS+Uqv4ieG/yjuslQ9l6iN
7vgUO90qfuJwSzYA3WbBQTGc0/zCgLlaQeTmQYq7qV4pWyDBtWcXiJU2C6OHMYAc6TBWEaZIc/YE
YB7fiJH1TDf5L306J75WIWD/DCep3vBGOM7wQqPLJyzWYWe2Wz0espvJSqkPeWkVgh9uotj2pKWD
gjOIYfEoCat1TvAqcGIFblvcUQMgZt/WRYsmA+AKAvdueutGE8tad5skCXsh871TO86InBEtS4y4
2WePvSZCh1zMsU1WeWgFSwVz8uCnAbmgA2wErLSHycd4iOScfDa/xkvrXcfQkD/KctN0dv3mTX2N
g0GQymYUzVsNaMvFce9I6DQx0LZlGIMtCoxhwNcqrTdM7GAQO/cqJihM+gRGaVARYyqr0AlVsUPE
YKX9iv+sSurqByBctbccuCkDsUsGLQdXrTPRDFRIy13WEkry+LXaQFVW+t86IWIOXHYmAoO9T0Mg
XyJN78c8Ky8g+8U1CMwNY5SNZ/nlLehbuu5Zd1ahu40rJ37QsEzkuh/D5GJb294Q/Ok/INgfWbk7
N5lpz6YSL56uNfdImKCn4PnJG93ZtwXKUul78bFsgHcGFgGz1lDdTamhPc0iuGVrut/16Ig7z+vU
Ks4tks6kBE7Yq8cMjwn1KLfeGGvnKAo5JJr4NPQxTlPE4GdXcC1Kt0bNN2EnM3HLT5+WrsulhJn0
o6/xW0fcQ1FSwFkimHFdgxtYYrRAaRH747MOYQRVVKPJ8PLrjTd6z75EE8wGVqx0QZYSl+tOQ9FK
JeOuQAuy2UK6cEhYIFx80N4k4vr7viexAHdTjOIBNYTGGnhddkm/J8B277KBeuCpYEJC88S6iIV7
4SEgZIW/JRfd3GqK56OjE9zbI/QZvftGodQ8liGcPvZNh8CM9JXZl9UPUgzY2bkOWLpWp0LE51T1
yj000aQBov5WjpV+RGFE5ueMOnKU0e9s4h42ZRHj3my0ah1p5RdjjubQJ265RrvX3QdgitYWpq0t
OhAs/4lePPHyh8dr3UYj09aDzcM4KDXwnIfJXqaFeZU4iBaxbnpbBEf6nQ5sqTML7yjcg2GOxh17
1vI06ePOiyxkWS53aKAZd6HRvlvkQNzYn+FuqcbTOOXeyhilt6etxFY72B9j7BgbEfQPTs+PTbcr
hoUZxlqnUx/2PNCpcwAQbkwsgDWCjXNggSzbKhvuG+fO0LPq2KGSRs1K5RAyZUPu80Qh/ZnhpNnW
GVUixAXJJvYSVSYgN9BBK70WF7NiLE3RwJaWiMD2vf2OrB5BOc3e1VHD3mY5fdcBJlqI5r4IdVhK
mo32QsK7aproCkli3OlljhYINzCN6lmOAVSwpqIbsUiSk4CmitD7tszcfug4hBGMsX1E0rMQtQ+6
ibJzM4m2O0d60x9lF97nRfyVBnDXR9OlQqFjxiI4IhyoxTpGDrqyjGifFSWT+7jhEkYVYFQmG9TB
3aKX7FGTpiT2TVmwKSK1I7oSBZ4Rp+PmF4cfP1d1amETsYfDyolm4VC6xI2OPg0gfsmHXMVPlhi8
m4c8lNF8bVIuN4ptvi4QUEjEa5Av0YcMTNZWGMZmfRo2bqcO9XuUMDtO13DV8CcG4eVPsC/xsUWO
srCVHt6YJUm89eAThUzOrmP59F1htsHvvlbs4X7VOK4OQIB4PdZuYjKOWl2hfpp/B7z3RfVNvNtM
Did6L4Fbaxr3lUhBYigskQdB2U7R4LMlwrvYRehZdIu1ROKDuvVg18m6uMNR0hw8Q+e/U+yhJmQP
ulEQy2G2Fx1EKAY7fK2TEe2UqM7lz66MP9oBXrJjhgiMZH3UuhFrOd/KIbe7DdPbXVBqzavVIaXT
JgPqv8VpWgYqP6gsX+uF6u7DPtLw+MeYx1HjRAYMTG06TDoMGi8snKUsJ/9Q+MxzGxMcDVFg0yFQ
DibXialv68bMLGumwTF2Op0a4T2vkZq0Q/HOCiE/oVCpNhqD0VPEY3OMhbA2eleXD1jQ925WfbTg
WT6r7C7hyL8JYV9BrkaXQfpvPkrQPUEXL1pRtjiX2mYfg+5fdR1chKiuHWYScBGsWjRnJb3q6ujG
Fwp2eRN+sydcpNgYeWWvo6J1b933OFn2zgnTaCG1/KnI1fSE7ADnWNHeTVpSbOxmCv4fASvy32ed
OBaNlk2KuEFMkvcPWSf88DQhXDffWTr2wMqcWXAlw/uk1qtV1Y4v7hRAjzaDB5z6VI1T8xpTDy/V
XKR6GAFONM1swcvUARqGGVChuukkXBXO9l/hHf/xT4nZzV//iT9/FiVtRRC2//DHv95Fn3XRFD/b
f5o/7P+8258/6K/b7+L8znjw//pOtyLj1z++y58+LV/979/d6r19/9Mf1nkbteNVce0+fDcqbX99
C8F3Mb/n/+9f/ofvX5/lNpbfv//2Ccq0nT8bCeT5b3//q/3X779B+v43KSfz5//7X87/xt9/++Of
//hvf/yXP/7rH//jj//+r//pX//zH//yx//8dx/+/d60v//mGH9hB62z14PNQBfgksDaf89/Y1l/
8TwWnZ5OpBirrTkoLi/qNvz9N9P6iy2YAQvdcQTvJHgJNYWa/8pw/iLdOWDQc23L0XWSQ/73j+H+
b6krf/v/48fy9z//20B0m7Pqz0kjBLI5hmOTNaK7Hl/K/Yd4FpsLk2Fnl23Dul/IVOsP4GDvC3Nw
1kaH4LzrRms2hBXM9ytjm0uvB+kfpBsOpHGPBX1XJECUgw41PyUY2/iqgZoSeLxCbRxhaeQG51QH
mtkFAIkCF3mSh/xniF7SOszXGj7FVNCD6dgjN4EEkmbh4ZoCOdegY7vy3NkXh6hj2+YzHAv314xN
HfF1L4kTW/u9bqxhDGlrNw7v07zF5K6BRs4j42oEPu+DiEfa3CCGI5EQoqVZen4GUS1I/EsGxIlu
7kT43Ej0/K5tf+jcd0D6Im+ZGrSpSMbCJbNeZkIGYl3Ser69rA/wmnrjsS0wTBftZ1QP6UNQJURV
AcZZAMgp75TVv7mAaLfUh+poNMA6e5skvmbY6X13iBAb4xbzvU0Rui85DCoiGjDoCHHwfXc4kHRn
Zafc8AI0TKV40Cy28nQQ7PGDDzSbxlNZzYpOmyGv8EED1ZERboEnoxhw9epN1sa1xYEam45xqhF/
PTsdu7S8QF+Rh9+TdC7WYMafErWow4t3ETDSPQPRiQcTDWKnFYsoE/7OZj4DxcZluF6UMMtzmHCu
V7y64I0PrbCDlcr74lUno2XpSL84loXhnkSW4i8CK2jV2uPkgYEvLDM9GnEBwXRpgA4/+Zke37kd
RAzpwau2R70EuNU+eHM+a5r55T42bMbsdXjs3/rUU+iyshaf08S+OdPIBHEmQn1LviEgy0yIq+zW
M045qhaUJCXycbKr8r4HFrXC9slSLCl32QQfyhp1rq6HsmJKEaMMrj3yCJOaTQ63JfQ+k+09FkNy
CZAIrEpkwa6R/jTK4QMu9j5GPncuYvS3JQRaSpIdqNZ42w3Tfc06qnFdFj1mvOqTIH5Uin9uTA0+
9KK/YvdhYpEU95MewaPpQLyZGfAlCkRGkSxzREAJFJYJiw013+xFAC+tUsfIKyA8BFG9CWbPTTk9
xGkmH5oC+hnhlpvAil22v/ZXb03juiGj9ApXGXUVza6fNWLbNcgTKDaYyGf+zu/rH7XQ5GEkK3hC
AaGXg3XQdRYcWe8wTSNqwmBAga4SCD3kpYvK1B67pnUOWgqLMXTghNel9Wy17ppcjjdAzMXnOI60
NJ8zznPdDuEHTvNuS+LBUxy3bBjgftHc7KUiNzlJxNdoRxt8YvkuTyI03lO1NcZcvqAOBGuBLSNA
b7d1HXpTuzDy3czyqwxj743ZdIRjAS07SNOtlYnnoh1vuhbMen3kAkmRoDvLJvbPZfYeWOllKrrw
mOPX3ogMZaRXbnojsld6U66M0De3Dth/2Df6wYP9IsmnBY32lFkeA+8gPjJzFhvlmPfmVi8qd00P
N63bJHsy7crbNxELyk3SwtfVg5e8J7rOS1ASCt/a1yylyaFRb13RYkDuk4eKbZyY1W8CcuHSdk9D
FVivQKSmVfRUpGHxLBr75vtMc1RvbRnr4AOz4DDQbL8zTATR3Cp7VdgASWoEbju/Gt9NJwFcZEZ7
J5gunCDN2ipcgj6t4IeRhxCEAWTUkNHDGnS/WQLWdA0xMtXjaRe5YJBh1CP7zmE1VGpDdIrOirfF
9VqiqBAo6Zl4kDDFBGcvW4AKGdSw42TEABTTjtz6OnxlZo1UxPIf4+LLhFUicsR6PpqNhdC1O8I3
+gUA/M54QyVwJUD8m/GqBumwfdEsb9wqj1OZytJWvn0MLbvGm52aq8pFmp7TB4WhY6Ayx6kZTBEG
Ys18NBq6ol4HmDNp+ymVzx68LtwMNvLPVDsAIsIRAV1xHSdXWNkdiWg1jsI3uB8o6RoDX0lo4uau
tQF4rvYGtB1iVmA94GthDlxq8WqK6DR4jJ0de626iuTaHyyHF2HJmBOPDbykVO3DUWNNGGPQLGg1
FwxU7UdPw8fZ+B8pdubEiTl2CD4R1srqABr0Y3qzsG4C4mtOzAOZY+XmujcGwlZijmrNvwQtwixj
chgBODA6VOVzaaXNl0ggYmjcI8s0mt6atrxvQ/ctQqCcDoJbuJIlqY1Zdvb1dN9m9r1PG38LDA4r
5BQQhsv8U0+S7pX7TG3AjZbb3Cmnx37yTl2gb0cs71s1OJgyAzJVMEgyjcq0R+iVgytqROu4JVXR
rXsvIAqC6EsGrdkIx8x+rdjIL0rbaxc2cduqBcwd3GIdHFY8Zd3SNzqeuBrhnDVHTtnmuvJBb9uK
uSuKgbZemw2ZM2HcALwwhwMRy8+a3jdrLHIkPpUIwtlteWunhLEXEWXFfWzrfA/hprYinUIjPTRl
wp2araVPu54DvYWK40HQDHtoQ2giFv4EisqULRrz8ZAkqXMgWPyWYNXgYxisTJCyISLGj+GTGzGi
5pJ7mIWfIuLnTodZrqYOc0CnwYRzAc7EJqHDQ/xzTGqJcV/IK67OhVPx7GvFW6IRgYIT72sIA4kJ
hXlu1Ls3b3TFPtayT+6OClpDWq0AN50stD4HFVcL2/amdScMUlf4qhCC7G2nGQB1WOYdGeduffZn
60oAybatdtVDwV+x/sXS6EBR8l0wXHBvvJD4wNIZr6GlQ5/AzrzsM0AynhUFpyIfTiNpJvsulgen
5ttgS65R4gXs61mXlnOkW1Tlh4jzvLBIMaobRmddnTw0ylmiZg+OFgiZExgodbLfaruVd0jztn0S
FSe+22vhQFgampTOmG2xrl5K/qM3XTFgK1FIpTUNibUN+2aKi9OsRczr8V4OiIoaLFe1m7IOZ5i5
0RV3UeLkYg1BGp+42xhs/ol5zrTyNQuRlUyDpR0ke4QjIlaHlVS/a5GrrYxBf2+MPl8Ovkm6Ichn
PQJNxVZ7VfyE6OSu3WiG/Y7TvmMXufWVuoVW/ZHG9TlSnbPh5/oFZ+IFjKO/y9WjUQ1yNZXFT9HT
kKe0rjloomWqAg8QDw4YzzC3lgcWzYB+7bQa6fYG51ZVABmVGQ0xZItoVSEp2RPO8elW+akp/Wxt
SeqfEN5oUqHWkSbkAuy2ytoBTUNdEoeAFk2YSXrVrJWFYRA91j50NHZGOA30lFrIa8poPaYGZ3bm
3SLnnuCH7A52brL0Lb/asUIj1i80kXrMn5+F3rjy4KpoOR5x2/Oje4Ps0zQ19rpo9Vc3nDAw584P
KhsiA3rG34GdyHVtynE9Cb1caQPXhdFnLMtwug88jwtXT1GAFT53YmrcsvduwuXGQVcTGYQgL7cE
dqsqZ2MRbHW36K8lR8xouNNKdG6ClAbcZI6ofaNsKPwNwveTiAGjmE4HblBWT/HINGqkM1g55HVg
/8cmYI7yyD6YPQYRsa5R+Xs9nc6D/JhKF8pzr3My9JwYDlJ4E70eQBN43XhywW5U2usMHcGy8KwG
1kJgE/sc0WwtZp9+jE5vURrJhfgSb5GX5a6qDBBItfmJtrolAWVgFdqwfGutcEBswl5VJdZr12BU
zWOsh/nMqB7HSG0Ky0bYQzUk4GWsfGcgSC9Ld9Tm47IiinOJIBh6SUhQ0ITyWiT6Cr7hg6N1+mKY
sXNG1z5oSc+FZadEaU8NOWrY8U50kNpySFgTSI53TbTxRosnxBWDl51rU03HCM9AATjqKsN+a/fw
PBoWhz3W27MZSvdk4RErxFReba+7YJpeeF2N4GtmvXo2d09O4h3k1WxmdYYO3GTOiSaHUMxV3d4q
6Rxd1OpLnRDDhcbYnTtihBwsgBuo/AuQgXX+9Qao94aEr6MbgC8ois+I9KO7WITBxkKtW8TelR1S
dXGQC19+/a6WMtwiCDfZBuFZh4Z0CYovmNDFuWvxmqJ/fy5yGOYjslSNHxAQOzwU7GmtjfLB8PGo
pDu3ZfZXyNQCAq4zhU5Rb+AOkz4+RR5/A4d6Ac+NBcRaNtkTS65qQ75WdRAahwMn0A8PIfOlqvML
S8BqSyt81sZS37YFWEozwnzC4D4m0pUMFEbq9rVBhnhoTDT7IrXXdomuObJ3cYVfgSTAozS0vTuE
7hbxiDo4NF6ZQyZG4rYliRUYZwBibTBmTise5RfpgvvKhX8FlPCVomhcN8GU0iwrcYxZCeUV+SIa
iQl5CrUnrIia86PiGrqFtdKq6odPEEGrcDUVCndME9JxTDrpzdbkYAWz5UVg9xG6sYqVgzYfdhnw
gGBtN3N5XHev4MoVK1L4KRgcz6XWEsWGypngIhZJpt+uq+p9RBE7G7S+YtQQy5xlCjW27WC9jM7S
Q3s9ICtCXk1SLnu3cJ7MJo3Eo+GDKtASODwDlhxSCZkQJkdGhXtcld3ep7CihsBGmgj54AONC0aU
yaAfgWqxDqrM5gyZM9GGgBGkCjZmPZEnwboVN6r5M0vx9tlCP6SxjnvcqjwI6LAyJgAesQgwhKMB
oOazV1bUT1jueeBNsn62NdQfHlHQh+zCo/ETCWC3BTCGbJ2Het06vrVDkXzoTEBAirAGt4sehSkk
7Ohq05Iqu3KyKLpkpcHQrsleY6w5RxbkCxKIoTH0ghaG3JLYtjeThy5TM+Mrd8stFqr/W9hDJGkA
8KHnG0++xGlczS//ZAM9ZuOfm3m3gqxDP7OjdTZBl60qBuRcnJASNXPmFopXM6qe/NYPXxRWXC2L
LJbzxkNuSmKOJvVQR167hJyEF9dH1uV77s3NqdSgTBAtVqMdNj2SioED25L6v5TQvRl8H62gQdQT
99vWnoaztMC7hIi4iRaAmiMcFAdTaMc8/a3LzKREAeLr97EhTMizzy0ZichfbQ0UE3aBUJRv7Vi/
uO5LB0OLF1nIBvG1aMCkMoq9ZSVrOKbhrI9HY4GIgFFNd3WYWd9YNC8s2zvXRKtfNJcogp5vC+LN
tsyiJzIJjF2r0vokY6rsIXsG/bFDta8x4eEYGLUfTfpYOEawNoM5ekMNXKCtExzarPLWpgbKH17k
g6jc4ZrvowKEQFsNOzeR7k4T92DM8KNCill6paCu7KArGKJFXmZ/WYOHvnt05ar251eVU6HoMqfy
6bXvyuRgF5J8iPQeHcmJbWlE6LqATqiN93HMWgAl3kLK6hMDFKxWN3wn7AemrSP557jMtVryCtws
WmQlgIHoHITKWiWT1q1iV38EW5D6PVZ7RaYk3DDWk7XzMwhg+BGrsWVIsyHcwGP8k2D9rjLUfPqP
PtYAYfYVwwGdws5iV7SZ7K4HMfdBeBnWaSQHK4ltpgxL72SK8qRXGTaPMt7mCeUId8gKLg0EXcJZ
F45RGkvhOf6Dy52+bLtgG+OP21dFiJLXd+7I7uwXDTIRrVLg5UccpDo0ApVSYRAhVqMdYt8/WzcM
9rFXqkIH1nbvUdVrHxEDqUNTjVc2DGenMbp7TJYg12nyDILWHKYDwFK6R6LJNFB6O2Y4kCo0v93C
Od4rJ2BIZmQg+BEKWojgHNiOtDX8gE8IaB/BCTUXFDoEBXSYhDkWt47t7Yg8OyeDm2z0ceKuZWiw
nIzmyB6cgNg04Bg9O4H3qgJbQ9vlbvzEdw9xId3Dr9/5gkZ6NHOMGB0PfJ1/pNp3Pf+3TDkm3jb3
P5IWzx2BpLN7ZXx2/BbG6gCQqC3SzcS0gTPP/rRtqiDAZBiFR4xSc9QsreLWhaqEZ6x51lFv9eR9
rBqpxAqDOb0VKSwbjYu8a9hq4jUJJVlaTgee2Z8uMpwCeHYQPSYv3SYB27O+11cD2oc75xCqTr2m
M5mm9D0mJXLYsxcnYHB+tU9gBMZoIAsxHBh2WptOaOEWp+CemNNoCVSVkyhX9qIenibEVgtmElhi
dRPTvgUkxQxDorXIm6Qz6F9AMpobp6F1xsS16qsG7QB1PmenaNdyvGhwjFejkZRbHMILZ8ytY9J1
T5mJEYTTdE6cAIdDp1fumXCOevSCZQkLJNgWx9PPHjmHePHcAQbrgnsZqG4wDOudcG6eF340nTYs
U9uqjgLKllk/TonpIyXnFsPLdjMtzu6wbE+VmrnX/Res0npDBtjKM8UwE8K0tTll40k3yNxg7ypr
FoRu2k1XmRj9abLL16LLyZMZug0CNwjWw/QTIAR0+zh0dx5z0kT7oTdmsDU8JJuWa+8DHyFAihod
JXHk4BsMLtDhwZJsiwnjUEg9d+iIzwA2m3+EmvNY6LQRKgJwOKUIkID83IkG5HVr0bLyTyfaSduY
bXYc2vEt0CTzyJBdpjEwzS+Koj35pM4TaPaUg2zcAHoKiXtSeImsXh1y4ntM1zywQLVJDyAi0LG7
4apElGzLMeH0iRgVEuqVYRpAh1d1wU8bIRYOniDZ9B7hdhxAFJ4VCWIBjI9D3wTAWZHFMlxhHhKr
764Fnm6P5Cnmgmw5i6RCxKvuDz/ppmMi8l2scususqNPT/g29QWW1cSNTpPv7Hnf8i56z1GCF05n
vISenxx9fSRyLPgsJ5oECvhw02fZQ6uHHVJjWW4U+gL4TZG3IANIrNBvoNwMtWKjNQyOLAM8BcHh
u2iioo489RXq03dlQYy0YU30BU1ejtQ+Z5G3xma71JqmuxD28rPUMSMifS2IJscvY2OIYeu9w8Mx
IiUInaXATo89PSMYzGNgie6ku7NovkDJa1gLy/rSdGm/sWrGyKQh/NQt47Ok1qSXVHfUDP0WNjHf
dQFmyY67Z7RjJR60O0fuFeXKyqxxKoUynq6+YefLapzWmDStLaUsDk/glqB28nVOioMbaox1uuSu
0A3xv4g6r93GmWaLPhEBspmat1ZOtpzDDTEej9nNnNPTn0X7w3+AgWA5aGyKZFdX7b32bQZgxQ/9
zyB4HhihtlC6nLwl+ymaHbRx6i2CCnrA0/Sq2xFLOe48xOCmR/c4Sgfr4DL+1/En9/0/c7BcaW5H
g1ZOW6uxg10/wAcwb8AKIUdtieRiu9adlXtvSv0Gc4aej6aItOt3HP5EgplgTjxOyHMiiF2uw4Nv
UuCnqc6WHmy6nhKFp5bO01CTukYsfAvfA1pGjqPjyZ6KYRv7znNYIfTFo3qWIoS4MKBFG+eRuYQB
x1kOT/Ognp1yO6X072vXq7YRkgw5m6vaApMXeTBy/fhjGss/c8lWLh4yaMaFQ02A1yzxx3s1FeMB
kiJASuiqjVPTDoiAREfmM66Ffk+O1knA1eaKeQA5KG4jNvRkE1V7DzMDPdvho0MrKwykhX0KDMny
GiigUcJqE3D6BMEibJ//xaVFk2T4atKy2Jrzvu/1q2dyj8QUE2/6vMV0GdNRqY0erKyZ7yAf2+xe
8LTUwLVw54G+mhaVRtB+4sXv6nm6WCPiKq4Oo2QRBbO0FsqpaJth7BdL/ANoaVgjqNiQMtLzEUgk
chMCbpA/zaVG+GkBCbbgTK90g0Paw/pOMfmda1aRhs4MpMxkWpOhNKxydjj4J9tTN9Qffl8fq14w
jKLHu0oWGJoBWhpe2XGU6tl1M8xWVnWehvaoU/M1NIvHhvdtDyYu7cxHFHlblYR07I1zyGCKFnOM
rdezHm2hCK03a5bVkWXcYVlomJXTW7GHnUyyAzmTRJaVPhCRFoEideHBQhYOiyfNVzQn6rWDFAXX
OHPPvUwbtDu1bAlBfS8CBy6Sou0AmO49z6IdIok3LrG1HdwXGDh3Me4+VY9byeZl3YHRcLo0fo9R
kuajvRXLHqpPAGm1RL5N0ucSCz6QeQwb36SigzWwasr4lYkMJAX4bSWTITb00Abi1iUjlzebTfhX
Bqo3ylNvbWh0b1EfHxJn0sSUGI/kz7zKyd53SfUxd/5Bi+7EZjg5j3VFjhIRL7PPHE6ijvVo8uDy
x6kST+OdO6EXaR4VQwgBAZAwWl5Y0nRd0uSb3sbczh98E+nAY7YaFSt06kjTjWYEGMhb2OFrPltL
MzOFLxx2Kr3mZI7b04BWylfTQQfRC06SkWBFeZOa7s4Pg3xfesODUxmUGLopbyGEsq/r2aA4Zs0y
X+ebMc7Y39TdsyXhhYyhK/DwjNNZVYzsmn94YGh5qQfTZF2xTYySNuKY3dj023LS4qzxj/RmcWel
PUzK2qLobGIQyTo5GhZaCoO8CS+Q1qVaJr5ODEhQBeOe/50Y8oR3diZZimyc/CC89K2rcBJaeF/I
mEhJQq2IOWJjf2pm77mXUDOGuhM0EeNPdJh+Jj/8QH7nqQuCcaHX5SzLRS7u+rYmW8g8OGgiGaZ6
TzA+71Cnqm3UAfMJUdGYKLRhBggssII+E6RFj6XJ/jdonzsoi+rO8Ly/o+YPzu3qtqWvoWpVszMF
mwz/hlErY2FairGrDfRHgdxaZD+RD1F/zF7Wk0Sh1mWW0aXSeImjaDl/aqM8jyYpJ0bZnfq3XhBR
khSlhf8XG7RPFgwOycllLPXcdj4OSslZY85MMpz2zTXZTYxkoEGfIVYxzZjg5n72xI3jnrvuAVPg
vHJ7GKAh9FbavjHSvOnDJM5w24bGC3MrzdLH2DSvGVr7e69MqeQqsECZAluWJMYplOF053pEaZTV
qxzdnRNP3Q0jXAM+YWPfeBrZGSL7dpN54ph3d+hv9sLBtVcFc03Hs6RXMcWc8V1Mhhdt6Kr4Cloy
qmQ9DDeDpw5GTSChEbrAYzl6zlo2ottabvAKmwilNAUNcrc1Q4HuQfo034lQQ3oMAiZNVqMuN3nq
i1WXw12D1DIP5W3QEFTp1eYuspr4VomSw6K7ZosXFQyNLE5F/m5Ecr601GqlW1gXHK9hv7Ecd7qJ
reQV9UhxnOmYobKXnwsZFrMhKdUAE/auOW98v3PPYMk+R8tJNrUNJJt/qUm1imdEodAD4K4e27yD
vFuZknH3fnYWpSbZ77ToxJW5QmDU1j6a64v0wW3YzsIUzItV6rzlbnApK/FcO+G2re15h4xyO0Sw
q1HeJj3OlFk9pH397C1j/gZhdZjQRU5ofjkR6QHYsXmH0F+Xo/FGq6SghYrCS6f7Lqivxsg4wg/V
fdw47o1BxW6CDMUYOcG+SZTPnp8jVMTtCpAKp3dcmZtA0Hxqk+DO9qvXjvJSlu5lUhIXRwVjJeBu
ZMWgfAMmcDgksIxPFhZQKrlUMboVBe3awAz2mcra+8SnwxhNiNFTtMl9tLiCyixZI8pf0fNuD6Fv
w52Uzh6H4BNcZ2C4aNf1uWLAfqny+hHtLjsPleLfFOBfE5JazRfTA0rQccxg7II+qpjY98Jx7sJy
C06HhO+ebZVTT9S6NVcCIlIbqzHeWpkDBcgFwJ67cBjiTUiUa9vCB2pN2vWd6b3HtVseo7i+eAbx
lKEtMDNGBKMnLWLoKCMQaoRRrFobFYENUF4HzB/acNZ7D34aErI+2PtddfSHrjohof5ATI7vz8G/
mi2zYQm2DrAEBrjB+uaEpCPQf40oK6jNGQBl0Wxejcl4GGIkPbYTnWe2k+tB69MibkG08IQYkKqk
hgkdBVs9ZO5tBVk/D5iVcluKe8vfsv+GRIgpYAuvCnA2baIS+RSdAmx8BdFOm8JGWSLAkyTrodB3
2NEJynSfvW5m8mibQIHDCs6zpJQ2Xf9UEPhBb7lidhHeIh1go1U17xnAJ8IL9JqcPsiPwXCNSusS
hMwi4MomaydkMUaDh8oBVAqg/XPM0nzsCX68SRsjZcJNLA6+ti0xltemykJuekRIGJDyNwMtsVPY
4L9wQiQ1ygTtFDfVHX/gVVHgnnz3SZX/kDV+tlgvudohtHXlOWss3AhRPAGWLFcp0emktiDuCycY
XeNs0B4EEjukWMSX9GITvGvP3mSVeP3LlLi7xKK/ZAPw2Pd+/qYlQ4oJQQimXXY9nNpgS2AKoSXP
u4Y9Y2Zirut3zVA+j3FJ4MU4BjdgZj/mRTVvmBXpntWDZ4+Q6u1xukn+UQiSoko/BnHzBqu53Bod
2d6pJNRUviPcwSZr9JfKqZJdwac3FfYFoMbcCwRGW89oIBtO+yUK0QnBM/n59E5L9JJrTIgugjyc
yP3VTgfnUAUeQtfkRCMQewCaUo62TwQeY1D8eneIOK+BjwPPaVKxRQS9iRCwHUsLoEKSABLJ41dr
JHa9gkrS0GrAjcX8x7mMgI26GmxnAMaMVM98WxX5/egWV50Ka8FmkMOxJvwsdAtqrdmbOECKHYGJ
gy9vTsR/MofuBe2N6dRPDTSFLPkHdfvNQF8t4/oliI0/UiPV0QJ4RQNs8mbyuu+qqSQGifkp71Hj
Q2dLkQSgEJd03dISaJYBhR3d/EYF5WfWstmcPbo77sAUyjSrixHarz0tgnMK+4lUWlZwmKMtTZvB
tpCWRT60jMUfAlLtZu7qw2TN7/Bp9q72EF9lMeVB3em1tzTex4u10AtW0SLWKv1Cb9EBemsV5Sxx
TQWVnrMqN/Qb0VWooaM/BlGKkdsT4tw5JssXndGGmQGTGaqXCVxaPuDqr2gXeQHKLzJ30hbSLJHz
aOBL2szeAtMIs34PYJ+SH/XIauY6djAvYxhDgD3eCARi+8jjSFbJukXZdGgm6rKZ6IFIjktxauSw
SMVHG1j7eiA6Lb9zjHA4Z2aX7Kd+fFHjlJ1iXB2N9t/Nspk34l1lutnYufWP0+tJOB3hZhp5TMX8
TlK35GbzDmSZWt4er8iqVvhjmCq20EZgIH1bQ/LHbINnd+RtmC2GerjIF14sxuURc09m2uLiFhqG
j7gm8WRBc3XRf+OBo/LMbieZfdX9dySzialoqrZJWtwK0Ko3KIlHBdwUQ6suaP9gwhZsdXjzFKPc
dZSJx6gP9UvdAQciSpoI23lmoWuClrblDS8WY48w5o23NI+wjIY0hfSlsGpF7jEtTAJxBMVVcm11
d1Vhy6RLOB/SA2mXNucZrx6YZSDkAZ5PxsekqDa1zEA/gxENw+YolWBHDL3Wy2JceKQN6gHmAGMO
vODlpq3d7ND1MLNQ8z/mOW5WjAJN7T3ajuA7CoYGJsnUhEOVMPUMmk0nFoa9VeEWylG107q3Bmqx
t4Dt0qIXVCSbIB9NFNdyydBJdsG1lR9xSPsqK8OEQDVujW3kmLdAeYN16iHqj7OhOsH8K6E3txuB
4uPq282hlQMqf/8StvFIKg669hwqiYH9Kpqe2T2RN9RLbjeG3lIZ4/wN2aJRgmY2ahGcgfoOedCp
yzBHjXXKKClEo8QHmDmrQ4UDB9kTqE6alsyR2Q6cJJOEjPnSTQWV44aL1sZPgsDQpjGLctk5TUmL
LRpQXYLesULHVQjgquQOQyxKnft2DzcLPLY7tfvwnelbvNdodmRu3LjLlEWZ3V+YEwzshvQlq82a
XRl7EoZSI1g2yiAn/A6McF6NFb6lqE02GJRBiMQAHDJvMGlQW1+2GHNkWeyzBvgkBPIdQ1Q8dOes
UzhP35gFjWqeTwbyJhM2/ImkiC1eKzpUo2WzIyd2pKuB9oqwJYw0/DuXUE7steAqQAJExIR5AJRd
j9nO7wHGDxKEK7taC/D5IG6Z5yICZS6getLRsJWyNW4Crip0eOVAjquPskHDwUmJ3tux4/lyAuhJ
E9YOC3mUzOJ3wjKtnSGfM7Be3Dl1/dlBjGpZ4VnZCdz0lcGEasu2BMrXaAVHBT/gEdOIsRgA/UwR
dQKJXIDWRVZDD8bw2IsZiDH82GY0iMEBWzGcMNFWqGs8qKN1NP7VJeRl7qNksbYkf+joQrLcl2ci
WCoggO2Bs/lt9zRB/o1srCPEbz4su6++X3yQPrGttdYBF1FyF1twMtox/Ss6Ji0uK1FngFdLBj/Y
Db6NMbFbKk2Ma+T3Ag6IEnYAGYnaSZMismkLFpyOc6rvJgzZZHrgq32m2Nkm3iJWxfZ9Y6uoPKLU
NJeEpLEkegW9Bi1/tTcKEEclYs+utHY6racTicR/60ommDVwktYDbhx6Jm0RFOuun7o13Lq7WQJq
HrPwcaocYsiZ5DvxpYyYP0ypAGphLqLmrDuFZcC7zyd0wBC3B9YmfJv6FIEVUTyjtfLysdtr/76c
iPnpZPkS5H1yIDcBKi9vIEWO6ZNRUJOwbJnR+6yzglYjxr+2x+geEOoCR3AZOA1fHdvUFTD89KMn
p141ZrqbQNGxy6K3MEUoQnvXxekfhdHnaNonXmEj3cS9nfpiF8QkkQB+MNZN/lJ1mUlgif+Kp9pH
CXnjAawATVwyZFLQQVkjzAz4j0IMIA3+T8bM2kifIkVmO4AOSOEluj1q600yFO9gqjpMN0BfmuDF
jcqIamch0ABMRN40II+W4kgyarcpe8dm2NsV3DfMXTCp7pzlhQYki8Q9YXrI3oG2UNpSjLjdl4Ft
EirI5B6cBk2RhXWOOJnH3Cu6Q6vtd4SGl7n2kqPjj+umuCtDlLfka731FuroURngxnr74LkzOx7n
TGhwc+M4rOjE61a8Z/M1nkGqNxF3fdriaAtRnNN9F3s/iFYjlP+bOAKzmwfT0UnD0yCN5tXK/5Wz
O2wGk4Z06ZWnLJHdZq4i9szhtz+4V/GU2nTr/fpfHIIrJEsA6VpVP5NWCEE/4FpoLfM0cQ1sOtRb
cWiRiRON96Hrm7tpJvsklxIBuGX9rQwJ1oE4IqaU+ZODWWqXdVqvW30xoxYncZsz7W3cl57FmJcs
Pui55o+qY7uqZPMsTqbmTIAOwuY3uC+H+JhWDGrnGc2HD+TXw+R/D5+fyr8HkEm83r4vjU+UNX/y
eb7XcwTHffwX645wBDbacbRM1meCAoICA2SQvBle+jz9gMARgSaRDUMreSRwmolvJ8xjEEE/lyHj
DdnXO8ZwYK4ndxtX5UPfcN746Nxwg5JkX07Ap6YN8QHVDlQA+XM0ElZmwja2C//I1Lo47GkhesBN
qdvqO5mcrUSd9ZTMI6hQMj823XAVIQMGMUJTDq2W2BHrcXCRhIwdDlISunemHDy6i/ZbMqbNZnTK
J29E8GLI4jm25/4o6m5f9nG1r1BAgBGY2VblautJkvHsJmnYi/jTc0qmkJX9c0vtHWej/XQM9MfD
NP5h6kj+3tx4u8C0PlqoTXPVpkdlBXfUf+k5pUfDiBX9dGLy8o68hkHr3svlIfR6jFgz04oZpbXU
4UaSMWBOdJeEq8ztMLtPUUwEOESMmuqzXjPPt+iH0UDFJPLa2ZjZJnJjcbWtlO+nuLjacBe6Bnj7
c085swsHH9gG6LkxWqjmcVq/wOtxdp6wNQ5TAO0M9f2VMxrdDTzXajcbxb9EZhcUBohoM2ZtGSOi
ysivtgepwNLumr7bJ8NN4qgb1PzwqcgzqETGviWkDnOyfdFggTZikqik278E3KPXeH2ms5kTNzNl
+FhNkf0RqkMFTp1xQ5eNuyfrT+6z2pgjI17TCMMV3fH4ZgSvtqdoy/dNWH3GDCpPKRvU0Wvujahu
uE70uB/GOrpYAFnHDuGFLDHMZJZ67Dzr7PQ4GADwraDJ2BcX8VrClWXlmUmXK9OnWg3FzdiV19iA
bly0uXnoc0RaDAFQmqsNzpcXZGUmm8UJrSHFxSy1825b0xPpKA3FapqBRkKiG1HP1Do7AdSkyZ0j
eMZa9JB1hbhB5Uj6J8F2JC8KaC7tbY3wBcQTK1htXdTEvJjNP7BxGiKnEgZiYyJHEqn/teA747B4
zhAw7arFqag+Ortxd0u+eDoHnzZnDvIYE2kJ5JpjZLnfTWO9mME/zJlrYXnFJlvSPx2DqdNkZn+6
ybioEDtlJLyraCFcO6X7VFTM4JOljzkBu93NvsH1o9K7ThMd5ShzA9IQZgZ9aFsBCHJhNlAn++E2
0763y3pUy175WGTD2rdFeTSQ8KwjI76YJX+kK7i/pXNJtkaun7Ss8+3Ys+LWDMwGWFJVVT5aWA2P
fHexGVSc3HILrG3tEB+ooV8P/neWJR/k1ABbp3JcIUFjXqBgupadJtRqkTpLukHz7NuwcchE6y2w
8d0bukmUSBYlvl+ABtbPvdd+aSARa8cuvuM2aI6uB6ormzBHLHG0ErRVPRCKFdb2odfsmFqHqJ1m
azhCPSfgaojNRIwNb/AxBVkZTkQ9G4xVpfTZEkaCoSbJ7Pw8OpYoR4pWJRvafdW9R8ouBRrw5cB7
RSn5nM5kpngKoVVFUYYTzLpht8mURqCYZ46G1KT9WOwOxK9ioIat44z1A9q/v7iz1Z4BlbpDgkqz
U+OIksOxq/x95k/vnU8UYpU7j2Ue5FdyW94l85iwZZ4sI299BRdjnVL0LqjTxkMOyoymINGbduBC
Skomcn4IQG5wgqzGhWPYta+EvHKj8iVZTzOWh6R9B9UimJvRIk8NNOdJ1zyAMFjMX4F/g0jrOI+k
YTTR8JIpIU61J6sNcTdvAuDhjUXwAGEPpGXM87xlD3/N2eQxIUh7AjQyqEXVwXYTcYdL+LUOO66I
uCWk0ys/beZFu9FzaaGD5vHtPsRpB+PZ1hnfHT9YCUaZ1EMk4nQ21h6mtC1W6r3bFt26K9de27bb
bEYTG8d0niyYQLQfcSnp9NUmxXWXMWzuFMoJwZgbGfcDOpb6YjfNX8bW5s0cJ7Adzk0T/MsnDwG3
iLEaMch5dxPZrzXtxcZyzMexqi9Nh5UpgYeB9hp96OjONvYJt+SO4H1V1OkrLx3A9+QYRYavFh3+
lUQLkDsrOub/kkEdJByihJaoobAW+hhWarhCVoe2xCkK95Lk6SOKjHVpUJDSWEy3dpZM21YTuOJm
AjhTZi8BL9TM8P73sYnK0qrwlRF02xJwPtlXLel7ZagaEpgPSOGOHWlJq0bCYp5nGIjAKnCEMbE2
YVujPuEkD9QTaaFIekbcBam2Hl0QOusp5Hd0SdEjpEVBZCpHBfiWwwF241rDiLnIQK0D+2D0aX8/
9JHzRHrYF8gubgC9d3Rbor4RYGQLiwfZG1qlRyef2AGGYqZ49v4ofwo/JoaGmEHojTAPrNlErVM3
nS4RIVzrcJTln7JqicOc0q+5dzilULmz8Qw/uzaob023v/qG4xxqY7idMNntmc31HJuISiOPNWxv
WCtpt3QiZ5faxUygvvj592ix6grfeEbkKe9ih0G8rfqzt3C25jHN1jPxX31fBCCpmVeBe2iePSgV
DSOdTUDg2poYI3TMXekjJ0w1A38AkolVDXvLxuWR2VSN1Qwoc6QdTuvDejj4iNe1+0/ndLGSsKJ5
eh2C7knXEf11J3lrC2HeLtQbcLA3H0wSqKIpdF1M6neIlpusvQVEc5wyBUxVeQEiZdzVY4tqpRDQ
FnpKyWxXWR32NkqiWh0ayM+gcc5Asp/bPjilp8SwNXM43vliids207uygci72EN7veQ6ZiTZuOFb
TswGCZs7oI30KXranyQQxC0xxiMJ6ziDADZljCLp1pZqxm3Fxvvsh+MDwjJpRT7tVu8zEdM3KT4v
jHU2GE3+YBfGGFj0sMY1bV2Ka3+R3KdZUa7bqTJOHKZPZudEmDp0rMyaFCzpU+qP+ZfuwvqUAtr0
y/STXW+2A2R2LG0Xs484c4H8kQBV1nZCMkVjJw9igjxFmE+PtEEWdKvLrn/QhRmsgiH5liTu3FRx
Y96X5W2oBoxJ0usvxnPu9tUlzPRr03j+PYrEghYIBpp5RB4TiwqETzvDmu0GZE4+pe+g5R4YFq62
SBxpqoqjCjWqQZZHcZzVDBe6hA/RZGDCs96i3CTs+fej5XM/TyVHYZvn8qUAM3kMXcVdpUUWxI0i
2xZ2gi6L8I5zwYB3dNtph8UJleVog/NhNkWVY9NumUfnlWQRWEqj553wm/tQG2L/BLreA7LY7G0a
8UMsj3WL37ip0Ne5oeIuZpEUd5JhHZ9oGTlb0pWfZRmEJwvgDNrbpjsU2t+IhS7z80DQD+zF/z2V
s/WkAbdso6LK0aBnjGAppQBYcppq3XJL+fmwDyXKhRSPhOk408Ez0NoWRrltBw7jqEjLoZKjUd2J
+pTUZ9caToM92/tgkBSDGUNOJ9aYDjoMOa1TnEtIeO1NbfjVVts0sgNlOsdgYncQ5lxby0MeMVHD
HkDuqFMcXOVnNOlVecadBTHF01c0wum+MbzqXIX+MY8mmoUzCaj4F7F/t/HETSQxGZOHibetUdad
uGv1cp439sJHBi12GDoUCWGUe4hM7H2ukR8TPYuwzwaQc9MQDr9G62acAEoZp5/j+vNRH2IdhiqF
UW55p34e1GhfZiBgiKX6ZRBUc+ppQHahafE5UOqjL6I9/qfVOHTByY6ajzLFDjF1hzhX4anMZEux
MawbwzAOFXBMfBDYByn5ENnT2Y7No4lN4RhsySKat4mw7kUofWgrpDciKaMr8NdB/7sjdfsiWou0
KUrI1TCP90FDQ44tQ4QPycY+Mg93Tsh6F5AkDo7aOHYwecIZ1SPeMGc1EBfq5Fm1SXpOzZgeollE
jOmYZA6V2mH9D1ddm2fQ2htUohA4J2GB+KPUD9Kp2qqS0FjJ6Xgf+GPHhRDCxkloNeBoavYIzKsw
1FglO3s7jeS0JW27J5t2OIomgrk4DLzlRUNTJgRaJMvFPSEHJt4iYkuSdrgIALDBADHsb+Itmg0C
bnKR2CgWlqiOQ2EWh4hRjRt1AWPf6qLakG6v7Mfj70fLU5FdlWnNB7c0qqO9PGTLD9dCkSQiwKLI
OWyPZT43R6oBZSYnJLMv2iFR2s5UuvEtYk0xCfV65eCWXvVGR3AIc/2paRFXJEmAAs6zOPRUUkJz
O/fNzrpvG5xRXhPcFkH95COJOPmRy54hoObpmZ3K8lzWvfNUjzDUUB/6x9S/RGF3kmmI7rKxKsbc
wEn7OcCoaNDOK4JYPhJGs4PrQyuwnLZ0ireBF42kf+bqpZycJ4rmdm8A6Xz0R4kMq6i+TIeWN7Et
Lbc9mlCq8+zrnMdbRImvMwzpS1A4LOZj0m0D4FmIUkEF68DBY+YnIl5hpyVowKE6c2xZ72PDN97A
Qv0YjKVTYUn0IOtAdAjpDhTxrXGr2K+/tzLq9zPqGlpg0bilJUhSNI4RU+fDS5KCjIYDcEtHf1wj
3K0eCEZ/yMOOcOnMyR5JmEccQBmy00JEz9M4v7WhNW7qGK6mERPml9U0ufnNc8ZFIcKQJQO7NPL4
rgkJ91E2d3/HvzCIrXdZVrA4oZbCu2mxIPRgx2iWEmMNMyxHAj5bMfdR985NWgOk1OTuUlOKbXLf
0g85mKSqQoq2DpmvylW5BCtxe0L0SXdGjsbdUkrOfs14BR3cQ+KtOL/k0YNjU7blX0sQjWukSA3M
GnRhM8/X3O8aqO3Fp2rzeedZutqGY2/SyyZ0olVxdLBTw793a8TUEb/BquWcsQOomETT4XHjoKfn
Jvf7Xa2nguRXwniHatqQBdfAi4vBRLhqVhSwS9CNUyT3unFD0NkNQuMuJGjSQXMUBbtJFHFCLIma
9nZO7z5wY38/m6NxI7WkzY1TENXlNiwgBaF1w2QK88X7pG8m7kHcZOcpMh+KuUMSKvv4SI6ofZGR
2Hp+D1qKVMVFXzp14o+Lmt+3yvLkU3twYYOXsuKLESTFUTM8/X2oJhkeSzV+SxznMOHys82kaF3Z
3XRjtxTnNfhFBiNqi5Ntyfe9TTVhwH02gDv8eZDKPWrB4FKj8N368RuBH+Jgo0UimzoXFMEfIUOK
lZnhby/Fvo0d68g2CthuOgDG41Q/5hZ2b0YQcL09lGwttkkKTEU0VFRo5PdCAfLGEdtI/y+LP2dJ
WJqM/rgvC5f1FI07izXbAdiQvfv9u3YLRYO27EexqqkaTp6q7dPPR0DB/vtIReG98uZhF2TJOwNC
Z0sOM26r5aE1/xhD6h1rRR+jMCdSSQj2ZUi8tiJlQzbi524SEABpiV/IHepyFRB6L/07m9AQUtm7
8UwO3XT++WhsQmz/nI0rc2CSj3qNuatFVZ0RBo1x0ETOjcWa7nlmhZvM6rFOCIY5YTT+KWYKslIl
WBdKz/t96MUoDmQ4EHc6uahAAvASMWKgvh/k2lKLSGCEe9JazSXOaO0h4sy3BOn89+PO8kKwUyNW
/vRSsOc5uYgBQnoy7FwquWcGy8xMyfP/P9RhX5yJ7s0nQNAtcied+fEutLv7tqIEgA+bLQoy0NT/
e2hTNzw7YBqFxbzSE2+T2Z5iPQXn0WP3mbrTZ1CSu9DncEs6MtRzrIUc1SDvjomTwsiYUWXNE4Fy
aJfsxuCIigttTqIrgEuf1fJSEVbdKh/lse/7kFADaMKRTs6O/VCGc3RJuD2i3lMHNTLxkstfyORU
X36ehvvEoWGi1PjmpU63wg1a7DTNeWQ8DPgCK92kY5Wdce02NJ1G9cK+rlybdmVdMbEa27RFuGw6
bXcMiqrYwyCyb62sLTZ9knqPYVYwBaGZaPjp9D6380vguPEHvWpygwELKgxn2FWdQ1H3C82LPdxY
CP1sjjA+qtqwN15lTCuhNJzvUFsnhzbmEPYKXkoY7OKMUkM5jljTca/PJTIyUmQYEy0yQGTof7K4
QHIagNC2uq+4ajfII/2/ucElXRmleTdWzRugUXRclY7vyUj7uQCedViQocecNp4n3tKBNc1d5Ga9
6+xrMSZ3spW0zNySIMMcOK58KH3/Q3eCoBK4g43xLpewHMMghLjkFhL35l9juVk37jg9ZSN65Ij4
DFZZ3pqqkPQSE/MAmB5ZZ91Ma6QBsByoD5+MKiV0M826L5tKtZ0W64MqmksV9R+AWnwmLiVaEpMt
eVNIghot4q1NfBq9myEDnm0SVwXSZSMAmo8q6YX/LmGRYmfla995SWw69z3HEaqf5b6Y6AyZ2ueS
kCq+ihyDlnboRpefnzXhxvdgQx/IPLees/j6801AVvTVtuenanl9K0zxC5kOlo/lBS2Agai+7Hbz
+70GYUYu0TD7nxf0bIDQbmfZ55+fnR1xKlAg3OuYE02Mu5/PTgzkr0ynHn5egfgvEhPdmCjK5Tf0
K9/ZFWQ6/P7+eibVVIEN/f39EcLSw6E7fv757/y5vDhDWGMPrtsXJlI/LxEPjn11pXX973dgK0xx
4/9+MepVtK9bQ//+/jGUpXVEG3j/89fNvUTNg5ju/PNKg6/uvKBQGFg5Er+/X1Dp+7iQtz/PinbO
zsji2cIt3+GMZraPB4tR7vK3uH4Vb6oBLuzPU+oQ/2bWgTz9/F+u714rX4jfgw6aI5VD86Jk1N77
cYami1cAddCfpx6dzs/T0cNk/XNIfp4yHCehdG6c3+MqHIbxWpIA+/vVmmlZWUAPXV4J8GKQVtFL
mcX2vcX78vNZsMPOeSLV4vf3z7LY2qc5Uuqu6BBA+ACQLZESNoXghk1a8qVrRIrMo6sHM+YozWP3
8vPMNv1zKRf+s+z4BtXfuc1IHGBLG0amuXj2quiqbTe4M5foAggvh0h9Ja32736+bHvqPqtr5/cZ
5Od7TdfzzlameGYS/UBYx/T7NUJyHoZZdr/P/L55hMrS/H5nNvuPgjXn92vVMD5hlMh+n8VT+mz1
Wfz7CxggqFxzjH6/5pXNix6m4NbL0EVldlFuVaR2QW+Pd5gRonUVlvAEl6cO3XgQL7DPi/GfkbTN
NQZUixb/mNolWpM52M+tMEArQ9rGsGPuazdq75i6tuw7FmuZKVEpESexGaO6uutw/J+8yDiYzsJR
4Ta0qqu6uZv/j7kzSZIdybLrXjgmkopGocCgOLAG1jfe/+8TyG880Pc9ZtwGl8EF5BqydlQH/isz
IqNIKaFwQpEQj++dmbmZQfXpe/eeKwoHDox2MPRXWgH6LfK7dMPAy9/YC7sjtq8qZ1Le2n5E4gCm
aFBp5yJzX7SAsTysSbJbhwrJeCkhGfru/GgVfUEohbUs084Bs9F4Yx5vHcxcvcqps2APJ3IPov37
52efH+LBjj1ZoRZOhTmerGKksnA5K1mM6oOyEEctABbuDuIaNEpczbiPLoR4ZgMiDxOTK0ffrQvU
igOBi3Nn4I+PDGQoZanoYtpyGdJEzlr/tNpH0rrqyD8HfTLObpHiUQ9sAlAYvs44eJdYAiDrbksr
kAbOqu6saBfAULzO4WTvTHyhq89P61maV8u5MTUaLmECeCgpAnOVY1CiwMFOAYDNvhqJZV/rRN+5
aDNPg1+5ey20383lodhRJ6+f//r8IHmKMrqhh5Yqlv5ZAYmpx8FFKszm83mq7d4/hhSOYvkbPr8U
tMx8G1G3nop4dEmNHKtZgsjTcQ4QdxNSLBw3xUGNhX1VWJgKiglHCwmToRdNYJN6gsoxLJN50tcN
MHeVEXQvYnTswWNDt+fiLI/y873w+a/EobUmacpvPj81guEHcytjPxKEfWUefi4G0ZFIHXiuFSDT
xWR+M3yBr7UjPFImxWFoC+agUFc1YqdxjWBmR4RL4Wb413EMCR+EiNymhrNWeSmpZgAcjGXtnCcq
ff0B6mR7MJX6Svo4xCYi0xiP1shBPz8s5gsKi8SDIBlRzXQ75q+Q0HqidRndfADgHvddx2E3JpVu
lbrovYc6PGdtom8iwkMAypIPTAySoRfkr/SjvHC25Sh9JhMk3LUu2g8lYM9Q9XGecQA+9ymkIjg2
ZNWvOIw9pW31rc+sazjFqedmr9AnVllnQ3vp3J0fCAjkwZGuSLqCO3VS8wOWjYjJsnUN6LcwkRuv
c8YwBcmTwyLvZ0ehZ/lRhMQCsEX9/XOYXfnx908Dqxsh+EPkTVZlPI5//FFj+f1fX/y8qQbWIHrI
5abQhmGAI7AFCfCvn/jT7X7+wucNsOdSVv3p23+821//tvKU2/r9x/54DwbvEIK1/nBvv9/85790
5Dn16Y9/xeddf37v88Ovx/jnx/PHexafz9Pvv/H5Z/66y88v/uGP/3U//+F5+HVrf/7hX7cowIlM
vY4YiIzlGgrEAXxZsIPCQMBdGwL1/8eH0b1HoljG1B9DHV3GSmDQn7OftKK7Y6130JixWEZlpZ+o
hnwOr84rdER1nIybbavyVFpTeerKHecazEoZIitVZB5hWCXZDHwoRrM4gbj/jdZm79nlcsRMtd+i
5SDWZL4ikM5481VmnVQyWKclfF3vO8q0yUyPCK6YNbxD7JXbsski2BjGmXOtu24qbJFD0OFJXGbu
6KdPUIsQoabu2UlVcJrJ+jy5JUHq9GwRwQo9BoutyZUj9fT8+SE3/QpTQ0W0GSqIUzyQGj1RA23s
5bgp8hA7S44rBEL9K0RriBMo8S+iRjqC5sQzmhqIHkkJ23hiMj/Hu2nqYmyAPGoaAceqZFScTzU6
RY3kdrs6+ap8w2WMvJjskYPmaDR79O+p1NRxYF2/zfG4x1/beIlMvJncgnXDJhXFPTJ5s31uovhg
jAX6rGzCihyhVUzbL41lisNUXpAAmHsMjNukrZ6wWCYIF08SFeiKFl/6Gia3mlbp2pqdHw5ZEtuk
FjETHly5IYe5ixuhniKdesk2S7RtaFivuUSrkHdiZxjGo6WcfOnAvVRZnu2kxtBXc4k6b6B8J4Kw
ZSQvZycAKehTd4wy3FW0q86dYb9iHmuORuf+bBmvUR0sM52E4XcVb8oaYoKlmc66MC8EXNXS0ZCm
VQTENTsnpksy5DOdMN6RMorMLbmscLxgp2EQSW8xgKnt5KDMpwuGn42pBhM/sj2cCH1+3z1bS5qD
S6N8IYpc6g7NmSt/iKEfPIWz1OEAdCSokYfKPpmSX2qOZXs5xaEZ3pseKYXS3eIQIX8ZKvdhsPXk
qVHIuwfsMz4no02PKAdXn3lIMSH6brMVAVncTTOx4zVDjqn2Y6qtZslNQO/XzweqUvMezIr2Mvlg
pq/tQE0+BQEA7gRu2wsuboys2hr0jn5Cl0MDO2i/WsuXBqJ5sZRfrWxDcVQQNPAKUNNFG1vZO0F/
1Byg7mDl6C+6P5zytA7uBnZJNYTdzqBycpzkjsBm3OUFv2FpHORq8ujiUD6mC3gIB+o7gYYMuZDb
7yMReL9f4X5m0x+dYzrB8Xgkk2cdWDd62d2zKjhYM1PC6sXcxywXEmMiD1YOZTPt0Kfb05JcRtvW
tzuWZiMj4SyOHLZ2TedSQyCajvlhhphzwLGBz3zkyk8at8O/yNCQiYEZZ2SBkIBEmpC7TwLGIto0
GTtnjD6yHAuO789Ld39JvU4Kd5Po0UmzLVIq9W3U4I2O3SA6NmnzVAK43tg8Y4jqBSpMUAWL5Jss
NY6NWsfkp06+EJ6FucBltu20HTZ8gKmtZT1GttPsfDu5h5WSq6YNGvBtdBTRGcopMXZ2t+k7Onmx
3x5ya0w9B7X6oGobK7BET2+1Bz2U0S1ZutY4k33HfhEVlXCLKZwGnX1mHoQbsMVRPtRTz3WQX/DD
o+NM9ee6LuZTXnYYwgQwttQMiVAidYau/Udfx+9xq7+B3krTglgpmCFrHRqdwHm/a7UHf3DvdYOW
d/HC9RjVVxQc39uce6pBDh0GWB7O0juQPFmzPiHb1zkohjZ99eSchCksWbJ/EA8iAzaC727gU6TZ
04+KHImxqPRHUAHVeWysSxSUPKd2jK0OZ9gutYvfsODUVyIE6muumgS4fslS2hrEpSz3tGRf8/Ze
xGWxDSrGPtEhlyCaBggMun8L4+pLQlzzSkmbRaWs921mgT1UElwJ7cRt79ivbhM9JSRAQkMx6By6
1mOuwhbOlUEXkrCEIQaYXyKUJAABJmnuyjMgM6PDwc+yYq6dsNax9lWrtiGcsbYUrKpy/m6UP+cC
q3Fb7uVUtOs8Gb1+yUjAlK0ubkljrZpatW6i/igwFGxjLgZkZxhHRqVB7u9IJmLefk4ASqJPUBAK
dRLxyGK41/Qb9owFtlAn14w21c5tR+NkSuZEw/SeOymo/wJpeaaMU8Pbms5yENLRJdtD+i9uCkZl
6uZzGLpenpbaqQWNu/ITjaNwGrW7SOYX27r3thrZaK0TAXetYyJQYDTcj2F1IeEyJllxtgnD7cN+
6xSg/+hbMf2zZuZOEv2EbxxGOw5xkwwuh/fxp+hQCrs+qXZR9NbNpE5HQUSZTjL3ShlpuyF1oNki
Dxwe6rhZay6swjkWNwC/OyPM+jushQwtwhx6TuMekjqYDrPNrlObvdx2iYpRg+x74iAvfo04Q4MA
zYs6PBV2N+wTWnYrx1f2oTHNi+px2JMf2KGCEmegrvHeZpmzKt3YDzNNWlWAZCrqfRoU92Asy0Mm
uxtkFqb6YkkHt8Ot7ftf7JrshaIT3wgjRDsyDtGqAD+XhE2zLx1xhriyLQJUH81oNasg5JRolfTZ
RtWwIOM0cbPviBaLdZTH5rrLfuBJZv/qGr6DHC4gaKeIGmZ60WMf5M9OMhY7pzefxxzaapDITUVw
uldWxFXGzXvekhFElz+kFGjXYRXXvwWKYssU4pCNKBYFScjrqFDlfeK4d5Bz0zBp1xmUamaKVDRD
qlY6pB2UrDQlnID8ow0X2qc1jnSJxvdOKWRbFV3Y2GpjijcVwEQtgNiNHRrtlBeASC97G0fiYCQQ
NUSiv2JZeAeRF+zSkKuoG4616cc7BQwd4HiHVytFR1lrJDpG9gsK7/QUzHTPgzms17VL7vnc0RJr
DRuNs8w6RIQPqGIWm8iMiT7GPhiTtErTpwJ1wjkH/BDcU0uSxh5GXuq0l9hc9LFaZa3AMB5NBcQq
0OZoK+QFt6s/TtpWDbmLqxsEuRnYy6wveEQf+kWIPHho++KbKLBHJOZLhUmApqoG0Qqhj0OkKdFv
CAYt5AVrEk+YVdpFuSuZdIxA+J7LLn5pmTGvZVomKONxc2KefdJlE9E2BdeTyXTYZjwDVZ/mXrpU
HTHRDDkAuBIv7i6hYkmiGaXGFK8LEMx7BD10x3vMonFhKs+a+2/BYDbeCKkPF7WbbU0cgzKOdv5U
PkQVzA9lVffWNvPTRDbgnoVn3xCJchhpGfYZVPRZm/etVbIIZj+netL2RmbvZkgMYDadAGQ3Hpg4
iZkNZnvafXS4fBKdOtEd7TIod/BgHhiZ2at5Tr/OS81rm69oiB5ngyTEoVeQY2tWiNa1r3bSvPdK
L1DOYiyzmQpOmAdmeOFP4xJ6NG0j3XkWelHvfK2XENGbA7Z9fS+xFcFwp5DA+vjhEl2CJbu+JpPZ
PfURIagV1S/e1a8NHHQdOqsx9bgfBgyexSK2nNxE98q6Sc/y2ZEV1kQ7MYiK0KoN/YY86IbdaBXa
xqJhHqU2GX5akqOKQ8a7CFWtHqOQ1movxuAieEdVMtDH9wfWcNkYAPaibO1apeaB1rsaQfbD72d0
dLbznFb5z3a2PuJFt6RkqDG+ZkeIsnBbtMx1k8wYVvOAsxZV12bQu2CjOaiEaddcB2K26IRzlDdy
5zAOxDNxqbcN2wWDT8NkhA6DbcSTtXW6OjmJqT2ZYrwVTcmYMF1qAi3ay0oS1TY9LWdo0tuGish5
/HrkXa98Q+pU2GWxzvMbCrAFw9wlG/Cj5xCpzGQN+CTBLVH/zMlWy4ppK0wokZPPtQLDstpoAr0O
+GEmu3qzzAbzxVc37VANZNty9PNdktPVywGzG7pAavVlsAq1DdPsSXcZqgiKIuLOi7UJmHQM2UAU
pop1lTvDxbT6e7VI+sMar69FGHxXzkQEI3YI9dA5DfbwNMKlWtFvtE+lYBIN/vIpapnmGqiqhdM/
auTLVGnqb1FkjwsqHyqgnR2p24md7lDLhh3etb4i21YGBeNMXFiduzXyvCLE2ATkCtzEstB1CHu+
+3l9gSdqbhAyXdyYAqAuFz+9hQE4qhGQq/xH1dJEwoCP33OobmxFTW1+s4M4WrXtJDndYbpp1eyh
KPvaJmJxEHz4yCX3ZRAA/o7LFY8dNerAFth11tkfwrc+kdqFuAimihnpdD1pHvCmXufcYGXrbWbo
pq+uhaXeyymOttKHf85ob6ErzcZF+UA/+pfKHdE09RAGOgL92LA/xoqjxuTn/ZruKvbdhfbmJll5
qBJyNd2RxL8MbbicjUM5s3/by0mpwmBQN4GPcnYQayEwFs+2+X3QVbpySc6FA9p6XMHtKiI1NdNb
tGeqZxhZ6t8woboAx1w00417GlqcM1Co08cc8EdaivgYJfGIecnpH4gDQQ/kD08IVXgPsvNwSPQf
23hH0haTzQ7rVMZfTqtBwDgyPFpYNdAbvlQE3R2BHday+qlXY3FgamlvsQCZ7zb7RZM58k5b+9Hx
u+xqNf6twoEZaFP0nCMTWFkq9A8+MDlUxgZkTWwKziv9LrHtbfoi6CzmM5XSWyxgO0Tm+JI0ue1Z
OPbM2MkPNmKIE6HFmaMmuh0GAlw/SXdGnt1Q9LXHcMwe+pqehq56AtBNOJ7SeTT6Hq6Jn3TngX7K
KlKmuYW4pY5YXLI908i95ls9UIqcw32uhvOmgvZ4MtGmSfBHAaadwsesFZjata21FHdwt+37gNyn
2fFafdybaqwOgwnbBxSbJE4h/jL648jxpWfqYbUcj42jHptwD6jIwuiYRD4tiKi+pMqpPCgfDNQS
rNFIK/qiBLUToQOOOfyOCYJBw/cRHlEMVsxuVe0xul86+SNyTkXcWq6g9XB7M4UP1xvAvhiUAIVO
rnFUH1gQDT3cC/2FqCnfG4HfrZqT5szvmtBLcgDUS9IX38dFaVb7SDMdeJQDmLa17bSPhZrfZI7D
U/JAcRNdi0x8JJDiNEhsGy0KMIxPoJ/EXN1oZOLvGsxndE4g1JaO4pwmDCkjeMW0zDcWQUtLoedv
YSUC4YHbyqHOunBxuJtissA+gFrw42RT6iZ4TbS7Liv+CsEeUKoc10VVsRe2mxyUjJckJeGpRtMe
qgn5NCorOh6NgfoD1dvJCGePS6K96LCV10ZC0yjPqVFmiIHGDPmXiX3gzqSj1e1FA0u/0WT0UbVJ
uQV9VWD0wACTlwZ8pQA6NXw7r9Dkt8yp9oUc221s1BbNl97dZT5KT32E3dz49pc4o2ZEj7OZZjvG
6RCbp6ZH1EC/dCsqVlzVfsUdfCc9o31uqwWrIv2YyidiSxn0x9zJd1OSXbPcac7Y4OdVRlTvOnPs
20y8Fa1nZ5U0Pb4ctLFE0o8SKDPS1BwD2wa1h76iWry2Aut8Wiwz84y8C73XmGEOWNOGAWtLM9KH
TP0PtBnFnoviIYv8F4i7ZFXO83NRyh4RI0x100Q4KBZVvaoKCNSFiVreTjZmR0Q8sKd1oOnfaqM+
zLM7ErRBtoRvgD9ok+DEjm6BxtKHDad+qD9cgoOe7cAdRnX8gKUk8taIjKaN0zX+A0J1rsyuZXie
kajZY3nxQ/QlYZIdoc2JE5vwPvIDf6vm4hB3draZav9BM81vVQfgYEbojQ8BTmj4wdHFPwkoSuv4
mMSzjgC5O3TkeXsGQulAk70H+LRBKj/fhtFHM1/XC09BMzetUtBkG/EeoNv25rj56hbnOkBulM/m
jFR/SA9IsfUNJSzAAwQUuz4oXqiAUONPzTsbYHlvDa56SB0XSW6N1zDC2mvk+W1MSZexZk+12Hjv
DaLdVQ1HcdO0cbFu7bMLAXrb9SQSRFZBUa/s1zQpL2Zsx9eSV13Yo34SWE3gYrc7qBE2k5mBiQDk
xRYA6jq0gbvVCuNjzmxnozrr2M7gr5Sb+MiCF+SFb3ihjXKgD7WU1dq847bWPOIKC3SJK0IKLM9f
IFmWAZGvmThpTMKH7DVGxh2TCSNRNELWghMjD5nMEduIESz5lr/pJU2XxLCMrY8MCE4Z6ve+sJEE
OMTyVvXNtzj7FF0AGY9oTMeCaDUobGVFWb0kEWMmXZbTMRM4HdAFb92YWjubQLLFvYGuQqELp3GK
pP01oGJ8pcba985IptlMSWxb+7hf5rld5ZyYTc1vKiN1IMmGZ9TR8l6bECedfn5jWEXSTIqi4vOn
yjILSdgroyOJMNOb0JGbQsV8LImffUp1sf/8pdFA7uYy0iYXjJ9q3uaULJChsiv233l4LRROdJe1
7mgsn/YIjFYdUEOyzoLx1dTkubXM9pwxmqdKjV9HBtJukLwFs6NdDSF+Ctp4b6VC7xOmrCOf32T0
GG9b30z2n9+1M/R8TdV2lxY984s5lavOZX8bNFqFXe+++NHA6NPRnsCyuC9s5mkgDvBtiscpsAdG
ZLy1ZzKhEnt+ydreOfh4MTmgko4TYLfc1g08WVwYoH2geAH7xQ1hIZJEgiC+u4NiUYljaGOtukXJ
/DL5tfEa64gmm7jKaX5RZ1A8JWsnSOBtpexbZs+6FIme+KCsbL1GAjF38o4fKbn0Ugce5ERY8g/L
x6jPDvZOu08HXzocNSYkr0JgC9DqFWDyb1GKeFN2AzB5WtlxGJqPmdC+scO7q7ACt6R19rWxJWsD
3V6KpcrYlexfnlTnrm/EhnblKbCrejsWlngzXY48ZMSyJNTAIT9roD6h9gDPTlZL0ntO25RPUJmP
RF6RyZlhQzUnN9znDuiyJqm0tzG+Fnr3igZTuzdwDR/nhv3cdz8E9SVzZipC3hYVbm5MvJIzx9sk
3ynLim2eD2ofOEnq9VHh7mhEojdrkP12nD7nkaMVxXfEPiVHpHyq7InHZpKem+EB0QF6paUNXGos
jK17dRfnqu3fhVsxd4h8RgcwCcMK0G4f0p41Bv+WY1r6YvohLAqXRqNtQptqWwN/Y6coXMCh1g0Q
sKIcwlUdG+Oxthf0r55AtS2wo43RtOuHEDlu37ueRS3w5ufdTjeIRbcmuFvhkODQEPG41RBxvDWO
/iWizx7jdNkPk2U/N2jwvBrk2zbR6nGDjw0xmEQZ6+bZykDav8P2ND13Era4b88OuS8hxuJcRYR3
je6By7Rcw+Jgvt6dq8hG771BPP0ttXr/Bu+WUQML44EEo1f4DUR9cJ6HaWXPD53TfysV05m8qk8I
PsUZ5ZOgRcYpse5na5cBhMS5gOQKiWe/r7AfxFaQXRquZ97C8JD0fm9GxKWymf+YE12u8h5FmpnS
7dRGRE9CmwbPpinyErXZb3apq59lTYno5u674UB2Vw5Xfm7DpUlKACtD6IDy6eevA2oxLdX070gW
PKdmt22HRXEUWs6zEd2myNwM+DxfG0tr77GwWHxbGL1kewEFyKJbTnRzQKLbSz2P7a1GfTLK6YMC
JLiQSNU+p+t67k5arlWXyW1pWZjlSWajfoanUeWlfnOhuGEUq+6fH/qE1AsMsgFCi+LNzgTB9wbd
nKHEghQbBTE9i38JUvFmtEzrggkfWlfr555lK0LuksyBDE605WALqNHj3TApqXWnpySL/EvRtt9z
uMlj+QUzzzuSIpj3Ms0PJNPqQNbXDdv9JkjhSxKGeZDRburo1YVLW3r0zXstO8Z8sXzrA1qpY23e
RN1xFGqHzutQDQ0dg3TZcAxK6DBQy0Z3ZoIpMXHWcx+mywXvDMfetfAJl9tANg6c2m1JQbPOy+JA
1vOFTigKoYkgpwkphcFS3GN1oOaiHVLSzGpZI0Zrys5uyAmw4l25R9DO39rPDpB/KG/+PEi6NSCy
XNf4WcaUAtKBrpL4xg3TTweaagDAOHTiuBSeeuhKei/5eNHGnnC+4qEHgk4MhRwPpu41e4GUY2cP
QHfLjLOES2uSxCxitZFz28PL0A/pLgWHQIMc4YmTPli5TTlHcSLdlouK/kzmIkjK9GaTJOo3yZTh
Yuk8o8pC/YGli+V+RljE2JODPHpgRwlk37W8GEyp1zhxkZiTFd5zTCQ0dlFIJN+DKtgX9dzcK/yC
oc8GOMb4kGOQcSanC+ehcIrmp3KIG4GC42/cZsoPQdSv2FB85rvZMuzBEuwjmtkSwfw9qntG1oJN
Tct664ps6nWImcRdQZo5L0yvzbn4iiHQfJhL+W2k8+5MeQkNqGV0gDzGM+2W880MVtct1+xD0UV1
vXGx+2NYYgHpIxUgjfygXQGLukRoPBTygGxibcmBN0XxJCobIqtULlg1M73rY7fVGkjQ0LACYqYK
zuO2u5sjggx82KfHgbzZA73j/JyNmb5LZJ9dpc8lTpA015MKPCaOlGk2r43l2yuz0/p1nXFCEm7J
maghV8FW6mRbMxadFk2Kn1v1FQ0rEnJVgeNB6q6Qzayy1m8vVqIdssQI1ope38rNunI79tNPWvRQ
qXuSsFCu/zYveU2w6/xtlS+K8hg/IzRVzyZdalUhteP0F79Rx8Nfxpm5yhJIMBxy2agSpvnltKl1
OsKcHS5c6MZO88E/NEazJ6v7NlVgTZdoGC92wDS5swFym01nlv2W6d2rXrgZ4AYaXXEpww3VS7SP
qHSyOQWtXGg/oceWJYbGRjBCRXh7q1q9oPYYO5qYw7T1wdrQJKuKW20timwk2sARoNI4hDis09h1
tmHcrwr64seMHnfKW5xjWA8spxHGzaKfyWhbooNqCMcDjpS0ticm4NQArW/Y4JgksXsA/d4SKdIy
COlgiijCfbHHrg2Z4QIUHBrQDN3brD4k+WyjqCHwyIQWQqZPBJV2CzdlW7fJo+OWAxkFnilAKCbQ
55g7EK1UZYASzQTSSjLewmVugdvc2GMp+QqutOc1B8JsZdg70M5ruz+kpf5vYkf1JeL2Vzrpkq6q
TEe5pq7rCEh1KSzdNPj+j2+PUR40//Jf9P/ahMuT5uec9iuSt0ZF67S1zjBb0g0HK8eD1zKtu97Z
WwPeXs7YHuvo0prD8187/fk/eTjWEnL6p8eDaM8ydENaUjds558fT2kbiZvpORsKaFIgJcsLjIZ7
A/1jyX9/9F1D3ktBXjPZbAwUOZbGJSvCAkfuYNzbnfYKJj8++qP2KqKjVRVsE7l+a2HzrtCO0eDQ
5N6vx++pT4+AGdqmiZsH5ccXqJYpyySm194nws3VmveaNnDV/sab4xtB9VgjZfaiuuGWjZwu9C6/
5Q5XfBbDifPFo18Poxdr5KX63VfE/B3IOC0/5sJ6TmUuTmlQv5mtOYHabE6WSQdZr260tCveLTSe
FZSDtcwCAK4Iey+JfNJ0zqQRnTcyteVXkb32QaNjfaDqMvPp7uYxrcVamlvdoCNklNajzbxuSFEX
uEMG+S3Lv1Rad0ToRsACro4tNpXHqci3imqniidB9ULTIk3v2TxbmPZm2hALMb0BtqIIwQFKI69J
ntPyHWEIJlhGGc+IPbDXdTFEr6ZP6nuE+w3FSWFTfzVbJyYG2S+pYqSd7eXi5gi08N1HQkjGY/MD
ItYtVWqEL1QLrzeHrS9TyDMV26s9mQ9o6g9W0HAIyVDxlJLg98y9G5P91iPA9FIzOIRmIhnj6InH
meIpT6yDJVpQwX7yrhgewVWFXbeYdTHj0ECTELVtu/qNjlKPYyfftLm8ymJkJGQN53pMCYQlnyLJ
ZHIYl50RovyKsc5/FjhtiT+/ux2knLplu1IXhuBs9c/vbjSKvp47IWuvg+2T8R+Pop4ewYHtRr8p
D10i1aFiEU4xH+5qUjeBvnRercJ1mdVf8e8+9sI9aRpua1H2VyWCc4cyipmi3q7V4AOggX1DBZWt
LGa6a52OK05ICIFWgCib4TT2PFpq05xG1+R5DHR9U/bS3nSL89vWLIynjqJqgJRKSRajD/K/Vxhm
vM8L/d8Do/994flTfvWfPv3vBFDz32fI9P8py/r/LfF6eTT/uOX/P+KsXZdX3yFE+r/9PSv6P0Za
/8+//fVf/8ff/vq3//W3v/4xyvofv/orztrQ/6Jcy6Qm5A2lLHtJpv4VZ22IvywruXBNaXNflmTN
/3uctfkXllShlCMFMxzlEq7dFJ9x1tav2+N7wlGLSNf6v4mz1tWfV3JDB5xumLor6QcL1FP2P7/X
2750rMyysrWZOR+IDd1zVhMFP4nyBYENeKPq55wNA2D9ixWV9dF03OmBM67YDWkIslTZ+yZ1qD9E
7AkKlo2omkvtkPQbYx/3IkAVu6aev2eWnb4q6xyLJAPXlB4q5MEGqOq8uEh6F+9ZZlx6ncO10VRU
D7gOVtiBx7UeUNdXuORWuniTmZ+eY7I0D2omhdkSiFN6I4TJyo8bg4ldseYs34A5s4CioMfmA3QW
mn/wQJtQm7zR1OoYxFH20mzpZfbnyeWMPdnrVtPIkHKNBwJhmYlXMQ2kEAG4LtB0Wc6wpXc5Ywk4
abr/ZOlheNMdGjVaV9zatHU3cfHVAJOGeKKjr2ZHK6z2/BItowotyhSpdsvCFu7G2sdShkA4ceTJ
KHr3Zuj9YW5ryyvpOh0cWvRw3cGZwUo5BANN6JbUjgtTb4SWq7YfokPQMnHQB0S7E1NwjPfWx1g2
W90FRLnI3uisd/Z2NpMvTcGkk6dvxVDcGOg6tHrNcxq9kvxMKOrgg8tPqwOHZbGNbMJKbQwdk+J0
2aVe0ZevTWcjEwmhFal+H0U1A8vKvVIknietUoeYeTU0i7UpgRROugtJJSADlRx30mpVS4xWGo1r
AY1oNSCpYvgliIGtmeoTvwBxksDfmbgl0Bwm8+sMWZK/hAoAosTyhR17ZrGE8fNkNk+GouoiJCLb
6Hr7Tsmwtukn2mYMeUyl5MD5D2Zn0TwvENG0yl6N6BfS7NFHQeE3JN1o6BCtgWTMAt3KqiGm1K/D
EaOfhKLhqK8gPIedWUoSCJJqJnhkPamBqdpjpRG3HvggzVDMjugMDKREZrpJs9GjA76DCruRSMIR
qB6mCDZXOa8qQgXyYHxiwn6Mo/zQFMVdwyXYlTfMFjdXlqfQd5i0UBFPYkcq5L5Q6bEq+qtTw3Po
8qOOdY0U8FuIySNNnyHe7rKHWebHPsr2lVOggJw3pG/BW2t2qi1Q+55DyhUfXF3ePPv99xr7a2CR
VzwETDC/hKI6FQyTSAvaT5W5RRywF0F8NnG11i0tOr24oH5/7MP84rQV0cjxjgb0jj74G85GUpKb
DelwP5188PwoPo/SJZadC3mYUCu3K/SGKwf1EnE8xGwZp2Bxv2FS6FMCPMPykKLYF/74IszsKAv3
GiQwg/PeE5C4ymbcz7VzKEw6nCO4kz4+t/xNHF0xjnJ/FYf28H3Mhm0BCZs23MZ2weEJZ4WqcO8m
1cmd4KNFNL+IouBLGUT1rhN3OlwgbFz6/+UeoMmmpj1q16+TLz3Hlh53ui9RS0ZmeK304exE48Py
9cyQNxw1D5NFm8ong8342hmTh8F5a3S0VRPkZvwfEI5HyMgxbiI8atx6GH3TYaGWtMCjZR/na5Yi
2Izja08wVIzq1xB4Lec1V9MuBFlFeoxySRhKPe0GsKfSR0jL7kGDnxVE08Gkn7q80sUYeENY7L3l
6YhxwnapImMATXAi73Ce03LvRvklEbwYU3ht/W+NznuPgITlzorgkgp7bY0F9Xp8iJN34HS8svop
meWX5VHSJnua8XfjhfQcElesmXaEiLZ5e9Aq90OSujGH0Y4Z98WUhwoykVtBEx3VwfzeMwyNZ3Ic
8uwtcdVTHDbMjYIt6FQ4CYPnuhyfDOAEg72p0c4wWd30KeeW+Oz8G3vnkWM51m7XqQjq8wfNoWuo
c733N1yHiIjMoPfmkGxpLprAawoC3hzqzUiL+YxKECBAfTXqVmVEReQ1NOd8e++1NZ5Rk27zqf82
pW8Wbo5IrQODk2WjVGuBpdwGeheGIzMjkHIgKCOo3NPbhGtvXo+4ALslEQkufe6WDr75CFWVoM2h
xObKtxojvKLKvU+H8vSesyFZyOJii1s/0Isn6W6CtQn1ml1iHNw1QqHwAtZRZJxjrThnwt5UtXMq
8vQYAI8axVkID7RDcPV3zI73Q85RVIvD2KWXIYyvJh4yBU/NiAqHhQ0G0hf9fDOJ47RV1tbgn3wH
0GCZbIHNLWEaQlxPFl1DNXdWzRuLyx/+qjJdeomzMSK5Mkp/SShk3dJ9zT/zXCy7HSYvltJ4sLhY
cC7ji1yllN9Zzrj2QmVZ+OMrtP3FdCGe/txCtzW5WyuVseRA2OY+e0fOR9qKVvSuHrmhrqYE1Ii8
jR3RRqydvg0ca24VVHHm6lFnRpI04YWmvjsevzMUK6+LEfytQ51gqY3MheumW9OAWARKFy6AlQw7
AubruOy/sUTPQZGfTKmfA81/wWl8dGPMfXZQ3WpwmrCZ4JgwhI+IXdvbYPCWrZvvAr19JrlLORxS
Wm1vHd4v04LNkfez2Iedb5drtidXpgFwJ8AseiYWQQsSoOUeFUqfDeSclDc7KV5LYB1kI5eun168
vIbJ1T/UfDhaKZtAdd85q5Jn7cRfChWGWFHfFaad48lp9VeZi12MchN7N3Yy74pGQjMAJJ0W79Ae
1lKy7kjCWz0ieJJUWHGt24lFYblLavKO8GLXVDS9qLlzC+gilDlqKJ79Ebr9wA7AHW601s7QzPkv
hgHLWlWWzkhVGoO0NvilNFxk2Xj1iHkpIyL1VyLoqmLXbHC5BVWhDpCjEF1r1kBQCD3mudJcIV4v
846PJFGZOFaLaAjXncfIToGGG+nnapRbSUdNzH4UksSuc7DDMwH184JA8riIA5jALDyac60nC4WT
uiAzjXW5XqQhHQOaQbZhnOtQlNxtNTiwi7SjXXIhSrzdYFIS1TrbWjNWWKqYSA6+pI5x2GAcmWeC
UQAvKcdgn+hP3hSI9BCzGpghaTZv7X7TpbTJd1fa4+Hfsqtl0WA5CdtunOpYpmlcYXDEuA1jfk+5
/PR1yjRhlPjA9pjAD0fDwLjeg2K0DuDRWhyAOFnWueItpyPHOXjuLzaX8+lTsE1tOjXxpmW7wXJ/
T08mceBz+/bCeR/asyruMsg2JcHrWgnXkdfesqnJPoZxWn3hzrrERnQdyhGUtVs/zITfWdiYxpt7
kzZPPVCY4QYHu/s2LWWmczEA+glxeMQ5AV7cxoP/ezq+0yy+pF2BKyB49cyLkhZrKchiR8PVbsNb
7NY3BnVfQbWGynvy0FYN0sbFOPXVpMQi/UNnrfHUbeF7rQtc1KXmzbE4AU+kDDIBIpOjUrklNlc2
lJjxFfN3GqULk5Jfg3u8SmWb6j89bCgZI0SXQ49s9DzXokM2vIwgVzU9ZvDvM84YtjWLknaUy9bv
kNW4B1v+AeAguh/sRkaKBEfokn3Vwu5WYoUAU6xApAArBx6OQBMXGLNd+pF5CPIG5gHrGooB58mJ
uyyoul1NSyDd0euBpzxUB1Dcx5x6siqmaStLLlHWHDgbCSz0O0DMi1ll6kiRw2JEoKB8bKswJhNR
s3ZjIN/tuHE4gUbo3G6xgUsLH2nGhTnC20Bod6eW/ZZo+sYpkzfFsjd2xuVzUGdUg96YmFI3A4vP
WRuxM7WszRXRPagNmk3v86C4tyw5N7Kji9nGqtC/UGH5NYTgY/UphYUJKtJ+9Qx6mvwC/hpQapEe
IcDPfV2cdRqduF4RlQ7tdQjD3Ivq79rFO8rUKJXRtRyBQucJ9IBhhY598LJsLzJJ+437UELehGlc
zLUU4XTdjAp8FMLyKXdGg27nDhXCZZWK4YMDkvY1YNvZKjCUWzdQ60GUgfrcF+JFWE9rgiypD/YQ
eGGVfdFNa+jlTRfWu+kHTyC42uDerUkZoqjetv2ZS91UbTkb0EYoqvuEb1fmVNczdKfpRpjW9dNb
9NgVTTnu29Z7Vg0/0VvvAN/f0T1fYxG/Db7/KGR9Bzd5MpniJ4Q7muzNyNNLZ37QHHoIS/8WjOov
Xz5wOuyoVOBU8F5Mw3/R0+wLAWLZaGRQXIxJcdvep28gxzzZfRRZzPJz59f9zUuGZ+aeIwmTI0wu
EN7ejGC4l2lxbIrhKtkw1Okx6pD1zPYZyfSiifY0tfZkTn8f7P6c6T9DrjyHtT1W1/LVMOIPWcZf
LcmVIjIxgqTHTuWUif3HdOeanuf0KlyVQifF3E1PS+bDzvJ/d+wslKZ7lJG8suLFK8xWSqTr6ccy
tX1OPxYP3rMZCIso9RGJbIV/cE0cnhKL+OJzEOFkfKd98tWQzY0V81uRVHcHJFAmGfySFMtLufXK
9lTVzdPum2cYZJdWANAsQg5z5WrJ5g5k45Ib2hdW2LvrXfSg32dacAqytZ23jx7Phe6Up75ILmPi
vNfxoUX9HeghTT3vrrOMqDyILdZ3ww4Qx9nHwIozaHDGm28JFnQFFQWwyN02ux127i9X1BciyKWv
XMvKfGfrfM9q5Zn6S91oL9NBAUr7CRP8ffoYlbR9jH1/rfSSXcxlEOHF1G2eXH+dnoJpK89OT45F
9UkLKUZXrM04Bjibn7rT3iyvv4Z9tqMxha19e3eTmLsqfoukuzlperEr/2YMHFiFfvYTeUMkvjT1
d6FbR8jZWzSke2BZ76lSfYyBR2n74L94VvImOxb4YXggz/6qCPnsmffyyd7sfO15wLy8+gSyjIWg
c0+M+kQi7FWxg6OvHBV90q91ovPKs02Ve1R6R8pEXqYXReMSOdCPoPAP0rmlQ3SpUv8latKdDNs7
YfJC02Cwufc/v79yT+gtwByeNR/k9CGP4FcrR1JOklz6sT5J+1uJYBjzV3mjecLadBlD/5VuqafI
WqrGX4OO817Sx6tyY1H9W1Wnl7zxb6k0pwjfjAbCP4cNrWH3xiIP1ytX2r9uCq+gr1fRKTn5dGNM
z0fFcZDhvmBb9T79r3R3XBRTearY1Kym38GevaGrXlTwvWilhyFeMUYmok9KuXaqXR/mC10jR5M9
3frC1sEhhzC45+mFaRWXycu0NKX7Tf2Oi+rJTUKCSC6SnQwYZnjnuHnLdYBcc9ODTxco9+kD6AOf
9MW8sJubZqmkguBjAVJ3NJ5jZ58IMF/txL3rk9Uh4HkZ1snmutUHw2vMGakQFAsSltoM1kdfBWnd
HkdqpmL1NeUElSpHA1dQJNpeiemUmvxu45P57q3U6jt83wPH5rYZWVxx8E1HlFr6p8psXiIZ3KYz
qoWB7R61LH/HEMRqcEdMAzDPnSquu828X+8k/qHmNgzRylMrRjraefp+MDp3P9VeMeCfzOySFHxO
hb9UazohGvmaOeMrBpKZ7Sdka9ynoamXoWnuDkjXRrWBh/Z3YVQPcmCXamJ8wlZxe7SGkHdBi5WP
QaVKoS4XtkDVKiFocpaO+vA6qN0t8vx5mqp7RTS35qdKXLTb4K2hIw6eN01mBWkwI4+/3LD+kI26
nu4ORv+lad4x41dglKu1eIv8OpVNZkdS7dgAlP3oqBelbJ7TcwrI8xO9WU+TGccun5bu3afXOB3Z
LeKXgXd3OldNrLlNTHtdbfM65bMmEW+Qocppd8wc65TpRJTrOUT7fc2hTY39zejppurTS9mkR1Fh
DWQohU2VY0B7nd7dwJYX003fipziPrf6EFIyNIr//JmhDR0GOl1PVfkaVtVRS8ZNEL+NDHa46cHr
tbyj2q915RfmqaXJ2jzM2GDb/smJaVPKMSvA2vmuWP7AkcMyikWlzIszg9NN0dsbg6EixYReRaEy
C9S+obutE4vpiko9IFY0zoA4WAvByBMzUz4EB1V/yem5SlgPTgfNCJQgZc8bl8Y8Nl3Mcayr9WFv
eq8VU4imPdmN8pG23BZ8dT39u3X6BdHrRZwqywwxZsqnBfawQZ7C0QQy0ZrRmIlYa2/7PF82Oild
U24ossQ55d9yP1gq0aXAFAu/0+l+6Oo4wiScxWCPmskiV1f7UJwHIyS60GQ7peG+ZbHFARS/KzWe
NjU9DUvgvG9Olg5XFuI0nwozEf9U03wzZGIF/ZC8OUlZKsG7LN+7Ecteh4lRt23RiDOmZ9Ov4/Rb
UIazEJJCpxYteWq4D5V1H6jY27NdWLwZGRMIC/9HtXC8Yi0YO1nFO1aSXmVbT8Uj73NZXoFV7FPS
5VrlLw3JOIujzmTcOL1bDXygJqGqiehualcHT3NX3KUmHJ9Mt7i8tjnGTMfHqVs3h7LB4m27j+kn
uU75Zb/h7y/o93YCpqAlvt2iI3rA7ozt1GDQwAGvWurk5X1/FSeCdje5yYaShedpek8kfgWVakAL
NqBlApa1MzK8ClgqiXfa2/U4JfT4oCZcTDGTmcoPqNIL3SS/k5BmnBi3riJcZ67W3avS4RrK0/AD
V2p/DOxDFHe7qPEYSrVqPWvT8kuPwDxGooX/TWJDdZpZziQ+pBG81YsjnczqjGORQX4MewAeUhX5
NMS4uBKHUmN/h/E6EvnDxEGnjQHVsYBvF0z8UGnNq1lE5SaK3Htb+Pca5sHkuPVq01iw4lmbftwu
PbqnaOiVi9IkO1Ya5sMDTFLH7U+Le26RLRunnzJBsAwLwTZ3yPEvtAkZrUL+ysmdMg7Sv0LKSPU8
BAZt3f062mB6UgL3mOSMiBDlHJd+Z4pb0evsUyPR9oqEioNMcTbxyF5ayaCuyJYyImH8Surox2eL
4PdbkUCqMi8BZQBze2SQV/NyxTB5D1P11R7bt7KLX0PVrJdm8+5YZXqUrsfiwrxHBHHnBdDWVRXZ
tMwr8SZ1CNeFhrocK4aGRIbPkmg2NVL2PCkAiEG6MrkcL0UPz6B0bXyWjbXPNWJLvsIgQactPdB4
Nxpjqq40QeTRKlBiAaJ6hP8pzuM3c8zucJgxhOnlQAiGiUbQf2O1o20O8/BMp6cOD6ig3hF7NMDW
dCUjfNQuQW6DDA/l6uSl4YVoeNe7bdnWCqVA/Q85/U3l4qxKGSiMAbT9SPDpYdVdVlbzKUX7jB25
hunK/pJt6Ex7WjLHAO/9ufH2cxqjRpAB9gMDBsgi3e2Y0rpQsElZh3zU83y46/BaUEbLk1YPvxqb
cjxRFuvaDFmaGcwIU5H84qi0MKh7q5L7l275zdxKxp9KG56URtPQ/p5pcbkIBBWohgNWtmubRZpi
i+4Z/9VSPU7B7NA0fdKvpBL+v6KakSsaHkPx+7/8528K4xqk8N9+mGd/l0V1of1f1dT/9tf/+Jf/
+tc//fXf//rnv/7p//jBf9VShfoPXRV0sRkWDhgH78l/aKn6PzTD1iwHG59u24YQ/6Glmvo/DJuJ
o6rqpmUgRyJw/ruWKv5hODCSbX6jYSH5av8vWuoklP7NEqOa/BahujpJLOEahoZm+3eLTtmRsUmx
wy18j02Aon+XeXWJDADehv79t/fm31T5/5S1LLVDbNkYfAzcP//7X6ebqqORHTa1SdOzVJVX/Pe/
TmgaET0zhLCAwnpNGPDqUHSudhC6Vyfw603m4rVx1AHcfZ2M9toxlRd3xF6Y2UO76h3a4SuMadfK
+EWgFqMONeUbJ6iDCydkcEkM8OCW0W5l4YFHQJ48onyc9VCq56ygEy8rOn3TZhj6yKB5XYP8K11q
g8FCHqDF/9uDy+1Ct2wJrIKFCsl0IA5qtMUoPSKYas7OS4d8HcSRSyjL+2wi5b1ihnfRqubHHpF/
R0I7a8vS6Izy6fIwpPoUdkq6xWOpr7VqcSTIDj+PdsEdRcU9g4lkb5ad9sDRYu09l4biYJDjprRH
JAdFazb9YAIynkgK8WQHssl6kOHGaNnVW9A19TVOkqNv5yMDffouqziSm3Ji0YIVv+CdRrPi41nU
PsWrYKr1S23RZuOaA3Ol2O13I6iUnTY9BF0vd80ipnj7aihbStPrM6iZZKtzD5+FYy/XZlVA6ZxB
uYkPNjeqta0rd0vPsHhorQvILXv2LQ7oOGIonxBBTikqWGtSf2R9rN7Titi2cnc1XXki9Wr3djnF
4/da+uzsHNomI5ADwXscbGZtbwa0dzmwhNJ6844NDtKDPzZrRVUfWuWVW3VZEj44aL2NnXqiWrGE
xUga++1ST8NNl7OpK3RWpyacAIZpWv2I8kNTWN0df/G+aJGuI8ndwirV9qWus/fINbp9DKFvr6l0
3lBhusHbKm+1jIubjDoECbEL6qzYtaVHKZitmlvVVt9yMxaHOlQJTbWmfSoLYqDqCCuzZ+KWR2P3
KMrAYjoTExPc41dMz1SA2WeQ6va5iGOKQhB2VrJKVPIBAJDc3FM2cSW2dSLk5c9DW5e7FvQr6sW/
fylkDYCUmwlm4ridNJJFzyLyMfvaRfjG37CwSyPfeEn83efhwdCH+uT41cZpGogHZOmVyERpDJx7
HebfgqI/Kpbjbomy6p7NRos2Sddy6sVRs2gNgy2oaYIJGZ0PdulHE6vmm1cqv6MyTDZRApTWzhNW
H2UKk550HsbMKpxXuTAPXQJrZfTcjcMsbd+0D5+GlINE6zqI1lBXLAOeAdt2JaFQJUR19ETZLMSg
kloM8wCu3zCQySOchAXD1LYSwBk3RNwdYT0M1zQAHmZLJp59ox+rEsHSH0HTNlLdZXlHstlnffQH
WN513sWSZb/zMjqjSoKMzojwORjRlqDDPQtkjwvMeh9CelY8X6xNB4lPG0MJbB2UwkDnoCriH+aC
G5FoEXC0uLn4rhqvglS9pXWpLnxY2z0587rBnA/LQZsC4TU1mIu01elkqr/Q6MNlHsu7qlkIKbqv
rOHor/J4wJIR9u+aQj8JiVFwIaU5XoyyfqS2Ua503TDnY6r097FUNiF+xrfYWWDpURZ0tjU7vMn1
3x7+fC2qTHT1oPHXMSS9baY2ZADxONx6tye71sAfoRH4kGFXpFMh/M3rvSZU3O67zsQkWZIqKONx
Ucb0BXauS2mpHKprkfj7KjPCbR9r90gJgkcT0LYBZp6Vf90tegKul0qoBx0+YU1Zyizg4jjPcibn
dqzVBzoo6wMcJptg97qW/DtLFetfH4yI+qOx7pejl0VLvbN0CiN5L1rxCiM62vSu+ebnDq4UfmSJ
O93+zJyhX5aJR+cXyKyZQvpzW8jy5ggiMnarQZBpPH8VVMlwM02PkGzJztGb0Ke2LO+agGjeeuFp
VIBeJDh05YAdM6r7TzGyL6OKNWYth+/ELhnCD1JU8KCbl9bJ5TLyI5RZo+z2jU2FWGnZxF1rIOMB
6dln3oH8C2r3PfZxleoomE5s55u8zl4dU2s3UmAwkIipBzJrtOmR/c27fkQNjK+eRnG9C7786Ifm
YwgwhyimrdOcjK6MaaFe59M1PbD42jjIeB0xQk9DHdCu+Z2oZvcyxZXAuqiTb49UWNr0+UYf2BMm
SQAQBkL8FhfGZ6LrySP0q2YjOGlof2VipJv5I+mG8NtJadRLZZ7fczzSSyh9u9bz+kNJPm/piSh9
oKaBogyF+O7BMprEjn/CvlyXEaWjsdp/Y2L94L5mPuhjpmc+GbUNjtzwrvoFpoMOnRD1+MUh8jLP
2cvchwEcgd25yikaBXfTzBa7omZuSaYwmItUf0/tMH5FVUU55ZwD96xFr2UPYNwcKXRlHr73nCBD
UqFlt0mG/JOOmrhNtY9uMstq9M0EOt/KTSYnaZ8pq1DCPvvzRzW3nLWMEOeiwVm2ShJf/zxI5kRL
qdpUTzrJHLxEgabbtuUxnR5GEdNyKBHnQsPX1kWTMvM96uak+xv+sRdVvsgrtzhaXN5SUu0fgGMx
BEQ++QZt+LaB7hw1a2PqA7qqm5rHP/8Vdn1y1MMtgQfcO9Cu9aEVpxKc1izO9QJB1MIeT/H4Li05
9kZQnQvmecoFv+hCtTPzbqTwenp263QtBPdRttoxirJLjVO0L93wZiVqvDXd6pV21fgXAG06ZWPr
JQXcw0b9TfYKaco6yY8CAQtiRqxu/J5KZu6T88GsjW0vmoQxYweNpc+wqWBw2BV2TfETV05cJd0u
z8Nk4WpQaGyzqMB61cU5Bz8yuoZLsg9daeDd1vt+hbA2kTlgLqQ14RudtgEzqrdWaQUbAQZrzW8a
yRrU2l2lvHtV1JRPGlVJm5gU9hK3BsYsJwFnrwxYUuvY/J1vDfZ3auWn5zZQaTybHnAMvHSGznmq
aYynqLM/dq3uHJu+qo9xvw89bo+VhofQsrryFeLzLKNs6j1J5Uc+dbNnVIghRhGtVYN8r2AwurjT
Q9jSiCQwbnHLApHeRlMJl10mV6PJ2x3z+e8/f0pFfIXq5x16QoKYxzT7Qw9pQQvQnTNpvrSZAXSE
EMcpcmN3Z5ZavujqapcUzGYBfRDn6DL9K1GzJT2G2s9kOvaEnUBhaQFFlTZCpp+WDwXf+zJ3g+wc
OLFLbaVNhpQabu6NVrjIpZ9cS51CDd4i46su5CmKIodlW4mZTYH+SmPmp0FCba12naTBKRdHr1ZB
LCWgcu1pBCFHOtIhJL6AqUUpMlH6qyGWN82Jt5ZGkDYHvHsWRqawckubHXMH9cCOP18pZD1PVpC+
tbV1hIbX3bKUH4yGOsM1pYAgKwwi7aX7sGrD3o2Fx9WEHfa9rr4IGyTnpNTzdZ9wlBm8w+fpjT1T
pkCvgFHELA4hPSmB6A8MKD44iwvwHU6+FaN9SPwRy09GCkJO9ykZqUdbDCBYsqA//nkYjB55gF3+
MiiZdchmxwRG4rEizVf58ZKCppBDwoxfxMBBiuVz55PEXLkjenmq+VzSBrM6Ftyvluif3ZHmAriT
9O0uNdv/ID1BYVVQRee4NE+OS2PfAE72bBrmknQqPGJhh9u0XaNks6B38EVSiltthdZ8dQ7CQu9n
l3A0GQU3twyv4q6qhY1dM94DaR9++F9WblCFX1rHoUtWz75h51RXQRcO+8BkchoAhV6oVlZxetTd
zg21Yef5aQ6bz506LlzM9MwV6Cgq09dCr42VTyHZihFLeDSC5kd0WnZmQ0QzKbcnJ/azc2GVpBem
h9Tsz3rvDLv/9aXATSquuT2QskrsMo8AN5SwdJvRQ2PoFc6X6aHQVVyq4A8XYSXknvQfafwk8d8y
a6rSjX75QZveglS7/Gm3N6b1EP3EzQ6MqRLoxpGBXs8WDZ2jyUk/ZXqxGqDHcJNhfdBUgXlLIcYM
kxKYCaHdixKIYzGU8vdbWI9f9M8l16z0gl1qROWCnG3FMJ3JDwRg/5AmzPmsIh3gb6p8Ta3jm89H
toKD6pHwwM0lAOy/VIqYt7mRvOcDjRG9AWI4qzZZEYLoRoU7c69xZzJ1yaXmeDf7wR/XcjoBgr7u
blXxYEFLrLNyuSBO0Oh4IvjQRi7XbU3xta8/wC87616V1pG4bEBEufIYYpfg1K0OVleZsRRQ+/hB
fX2Aup1a8DcKDfygRbx3ALBRxO1XZw+Pbto6e1zIcBzuLDIfJDcBLIlEfok8UXHPFOMy5uhYZWYQ
MoVulBvYUCz+pT5eZWIWSyUU7ZkKN+aZraOGK/L94dnWcwKt5EvpUMiA+kRVe4oGjTZVliHEvLVg
nXj9kmXblXNKnFPCCyIq7AP0MBx3oXgrJACncOBMNmm73NfEvNd08+3cNosm2NC+soc74ly3VseG
aIEsjB1cE+4XqrjgUslvjAXEWokhSkckKvVJbVDGklBMNywZdmfInm18zSsC24Y9AVVT00axMXdt
4zCRtOggKVTv3Yy89HME9sDF7Rc3K36nQ/+jL/qt3mYrneki66osYWIZFuvAwWmeaZjcVD/caqHB
UqcI27U/tc9XvtvtbCLgT+FYG3a30VW26DpE0gacU9BB3SYYnqUki6Il2bjV7JT8UBMiQgjK9PJe
X1jjp7TwMWWq+VLb4p5VVr9gj67A3Gj30ai5M9xTzpxRtAakmVRZ6ytvndlsk0RV5/bg6Gz8QNo2
CtaX/Kc3qlentCjDjNlJ5iAnYe/QlZT7vzA9X9nCiNinZdHMTwgkOCSwih2buElnIa7kuXSJ3XSw
OxZSlliFoqmwSzuGhcBw3xfastDFqybMncEIaC0CNjYVNlnaFctswyiFIune3ifYSizS4vju9QY7
nFJo+ryEqkD4Tsc6bT8tSDygUOpqrTba1XPkQRs92NQx5X5eLNe5pQHsBnCea49Rs7hsSID8rpjV
Ucc6LaA39GR4kirY5Jja5jJ13LMbD7/1DHqxm/h4XGCn+2rjbIeWMpqq9O15JT5DAU6gVBFbELis
GY0rO8MIvKWnx6feKpKtn9NfPECXGCAoFalaIdjTJ9h1i6BKCb7yUUWyp1SQtNsUh+RGD7wkxFc6
VF81eG7pjmTlNdzPgwXBtEzUN7CP93BM9XntB6gIPbMRuwDSUZ+aJHH3egv3r8/7xTi2B8MfdIy8
sDM13cCNmkGfxyqfzRJWd5Qk8QEWzDyIG/NZTHztuqgoXdbpPFcKK9/9eRBuWOxyWblbs4JuYhLZ
j2mCVwqdkke7gODpPgcVnSLp7E9ZWCQP9XcFqv+86IJVKtxDPPrkI9VqB9N5WDamdwl7/UXH5IpE
G2MUQ+bzQMp57G9nQi+7FXlNIhcO6TCIe3N8taL5VTXhpzqIDgRo9YxCeXZ6ZuwxejRZw5lwy3uv
0PbZLdj2fFomPmDS+XPW91zwR3Pb9wr1YREGwbQ0oDCo0cZoqIeR/YYqconjqu5n5FnfbMYpQHh/
GtBQrK0xFfV3IugrRmTbopc3WZYfY+icsyi6BkNxd1ncUZQnDtKPuDwo+7gpIMQ20CV1QNCecjfb
bt3X9qeJkKOP+otAPu2q4Hff+L8zjphZG8mTrg3V3AXh2Hr+kur5jBLpNKbQC4kBivbEahBLiK4P
K+eKFVB4D3dJjfZqXvcrtTCeQWeNOzgY1VJT+QCthKozXdTThENnS9cWM4pk9r6hnzHN2DOHq4I6
VNitUkwljtV2cwj293j4sjOtgvwHHI17ESfwEJQA8nhrU2O8SxrhrYiaFTDAGQpXhbEyq6ca2K+I
ytZ5Xdk/uRIcgXLvbMd9MKNAV1PovAvUqJ3LohooPY0Ezjb2UMYnpTrkIJLgexzabtdm/o/skbCg
GzVzlvojVVqLuiyBx8T9rquS9yQQXFmC4NVRE8C5nYYBDwu71zfawnevXeB+xp7bruraruaGIiBs
xz/qGNNKPRYR5CrnbRyt+xi2x0DJowW9qx8E9EvkYtxiCF5xpH0WWZifYJo+FFXoB52MPQXHIfMr
e1gEUypHATHcDfYfqwV6kqguMaN7Dk2A0yIWd1tH0pMhmGk9LJ0lM5YapGUTUm0t3juhv9H5ly1g
GvNB2dgLM3DfNEqZs6qoN1RYtkeuCJRcUmtbEcGJO/T1NqRfpNhAHSV4XRlM6Kv25mn1kTA1nH0F
W51pPXGnVZj1zd+xUfyujEsScwL2vQu+cW8ORP5thGHqFRzs3OamhRVgUAxFBKBsr2pNS6k5WOpS
2AMXDUp6aMHlqj8RDWPBMC5EoVIcba0yDSTISYA8NWoJM8He0ixeckHAFmulPkawjmtNQDlcRKiV
KXIOas1bDL3nbXW11Pf0TdVLvcTz6mNNnAahbRdQBIo8AQghUtbU7LHSZQek73K3O1KuDt8vaycG
BRqXUhYfriA7oXnwLrAKc0vnjbJBEZLddi0mu9LZWpAEAztbK0otpiRDOxew/lDoK7rEj3+KDy2T
us+8JFJAa93aSUtKyjrCi4rsgoVk0EZewWGWR0aXyq6EbRO9DXEXjLN+0EPcBqRkS5dkqHPFEWrO
upbepDGQ9WrQcCsrRNFNv/tW6bw+kEYA9RNitjOsLScRHbzSmNWGO+7dkN6lOsdhaGJUcFi07XIh
cdOAH6x51XOfWuFVnkbOvGFbYLQmbJyg7s6V2kHQJZ26TJiYrRV3XGkgOZd096bLxo9P6uCsCseu
562an7tqlUbJDuGUVUO3asEz4JatfmBCPeJGOfk2dxZW+b+DRP524oaYJyayOZrFvQ1okYX+N1ft
CuocAKUZi2FKH5t0o5nQ0S3O6qpPY7wIcDpG/RM/nXco5W1w1d9uI34sR1yLfvjRwyKYYUw1saE2
h8outIOpZMyLxsFbRL0yLp0ea4E76HurSnMWZO0Vq/K2NCd4tWJ7p5TB19xRe427ifjsodWvbBar
UocO0I9U+gWUgWQZA+XeUrQVag8eWaWfO1WBzGpFzsJw6nSGGq8DGEzXrVYcmLNrWOa54mm+by/9
kbYYdzAglbprMdKaRqdjSul1VmEniDKOsqhYFUkGqF18ehABF0EefHqsh2mG/p8cncly28gWRL8I
EZgKBWwJgKNEUrOlDUKS2yjM8/j17+BtHN3ubttNYqh7M/Mk1Zvd4OGsKNpdzXJYpWju0NS0Q79l
r+NxeholSJGpNTGqr+Lo9KyyB8a9eoPa8jSn9GtfKodWXUOCB+FC56uvIDsH+rpJ2Bk+5xI+IBc1
fkHV4x3J8JzLoUrv1lQzgtipDopv+8m4iCn1xszasiFZgUsq4IZ7+vg6qhuL+UI7KKhlqH23xtb0
gELGC6M8ek5kxmEsu4d+dojitdiyU0/60USK2sG1iLRu3Btr/NTd7KA3wv6oC8qdF5O1ZWwM7YfG
IHNbV6A/DsjlZZ4Mog39QjhAP81DXD1yho1B4ZERTrt2Qy4hpJvdD0pNFJglMEnh4HSM1E+aR0/O
nC5YrpP3fgFoG09nd9bbz6mwfqu8oP1r+9JZf+3WzoRvnb0ob1EnLNUsPLpaPTnU6SS68S4w3T/Y
nIpCMf3DApKZCdK+7AMnZsIe4Y2Os/NNm/hh7dmK932UhxUEdQI/u35ozGvCLmk34ARPRO0Fq9FV
mAgFAfSRDSdbKP2gb79Xt3geWYOHzKLd9P/8R3ofXJE4AYMbKzCqYMI84+XrULcbc2rBqFNcVCPo
h60iGVYDUMeyT6ERzOZuMM2SUkjzZkHPUaYJCxCbBgeq5dgbeXa02PFuNbhYlyl28ltrzikMmLrX
bjLwGJZ3WfTTYwJ4+kJ78FEAeD1oAPcPPaOX7wxyInbJ6T1ScG2lKh/WlKWKZtM2aNvze6oY2oD/
VhfgEC7zrTvuOV6KbTJiYM2i8gwEcdcUChh8MyOzeU04VNs7ETO+I+Wef28ISjHKW8eW+0Y0inji
zFfStdFpNt4AvI7swCeeo5EDEUVZyDqGfOmQP76lwZqaPjbrrC8M0WZOBWXhfZujrR0mSahC9Y1x
aC351+7Wfj+SPw9FKfSbYcoD6IzuRXpL92ItSIVLMhun//9tZVhYgtLpU3JqqnsptqM957fZfWKG
28tF+04QM5863f6TsQwCmumbsswfocZnwCOuroM0FBkHa6R2Mx+cswE9kr4MSZdECTdzWM4xeLed
2+XQOl3eomTp85Mo+qDGubPSD/pSmcv6OEnkMVbHCBTttcCj02+OZ3wjrd+oOgO/aZkPv6uSw7VJ
zKB32bzqArejHdMOV472wSTz8pBDRondujg7fI8Yz1zjUbCoVfmWYtj4qr1Vl09Yx3zLQaCp2pR6
W6FAWaY9EUzKXjOvkS/KmuuAtHV6dm2dh1+PMrkO6KcMEUUZQV5Mkqttj8zXY2PzACzBZo6LC/1P
n/lAa7Z0iOsH4U1/BuEMz2urc2aYEAzjLDlosyMutZmstzGb6ist6Juo91TWoILTgZAzQADt4OpV
6rclvPxi0pAQOBPfZ4qU7kZMT+EISdisSRwhh4WGNY+fUi33hMGYx3AryZyaUHjHbq/Lu8J0xa/7
3g+1SwEboKMi/4L9BvaMNuuraDZ2ja6HC0kLWgauvYYgrXMfOL94xpxwmNrlVXUtPjJi0D6ZLMCM
MkP91t+7yrEYJhXh5nrsjr1irTmfoRjl/gK8aupuHt89qbSIsRz3315vy8s6Nd6O6giGPcXLqq7F
ixerOSgcOI9rFR31LEeocb9MRHFPGuct0lDwW/m6zq6rjsFHjUa77pM5em3srU0H1tmJO5mn6sIy
1k5MmEHRrU2A37RgkwkVZadeEDukyZtOkOots1pkyAStZkbvfdY9ge0ZmB01bo8JEV3W8yV14/14
i73BDNUqln3jZOm1i6x8b4OW5ERanry1uq7eQoRK/oyxBhl9mjF6UlOzIlu70/AvbsoCKweBw8oi
qtLPXnG1XJjmrUUFWc6JDVQmCnHOnmFawVhztQaL3iIuMsH7c6VY08IWgLPXfVULbzY2b0DN0mq5
VstWCGmEgr0l6SjKc5xNgkvS7KnR2vg6pj37IGjxgkjXDIYpGX8WCszpF/nS6GqB0edebelVt8HW
Q8sBAMgCCxMjRQzKxZe41X6W7q2uXfcgLcblIvvG11XsGlwf4dCZ5CtStqiCYajdvmPTxUiNEfBS
lANNmRFhUHyNfah2E3LnNW4rL1xzm2vLGa1z0ucjKXV3A5g7H7z50t3Y8VJyW3BLM5PhmGl/RQoP
Pxs9ETgJ1diLg0W6Diw54hflIQ6UIT6oxe79BmJeM+FTkNsmcaQS7Naz6kaJ8pM1Hve9KZjY7GGn
VxmIyFvF4hsWGsJClmrnTi/1oFAe0KjZ/Bd75r6Y0BZHQmoGUdwR1LkHVu1up8u+yEJ95dfciZpk
SYZbQi8YdCtn5BwG0J/yPDdohSF3QzRle3pBiVKaTh0QJ7lPG/E1wjX+uuRG92TBy01kxO4EKYmO
x8W94galTaVui0DprJE1rCJ/KxZNa86jakG4e8DUABpKLO5jOlj5A6bCgtBpCiJMIeevtQn1tqcA
cHR/I2j+ytSZGXhpBRmdrtB7FxvFDZHOacS34fahMZm2j6uUY6xYuhBDkwoKg6xzShmZ5zV86cyH
uZn8dSfC90SlKGZx39gqracMyXiZhX23pcO5zyy3+dQxyDjzQ7VBypeyHS9LMkEkyGkVUcNo7lH4
Hq3SNvayUf853DosfojlSa8nFVkQBs/mz3xYLqYLZbtiPxpqnrHcU0LIgnEgmubhcRrK0Jx4CacD
l57bbVuyBKSjiIYfmi76vebMiT90rcOxE7NRTKeD33TYdWc9PSS11z+JiaZANI/oCAVc93jw4mle
beJ62hdArf5sUWknnHI+d79qNuUl5nAXqgL3CsVRZP29kjhdhNe7s8DnF6Nx/v8PJXUv+LqHr0Z6
yFUMuDuE8eGcbmsHdhmnhv9wteFXC2aOEPyfvPMK+f9xNzslHjVAjBejGdgDmk8793Dccm06oKRo
t0gyZrsDjSvoolhWsNsMgjdxbRMAKv+Nsn61i0L8SamfmkT75PQOM3EV6ewEjSaczXygQiXGTVo7
2QODFWcwZ4XnyGdgVdOIljJ/EpvF41uVe0sb7mnsaviEYtgSeiBWojeAimngibPiQYjZ2f8e2Ob8
S2R2acivYlO39gML21dvoz3i/G4uLVfli/GVCG05VpUOoHRY3q3SOPBWmp7Ntf/SW5k/eI0Cgy4J
pVYKGMdqChJuOJGbtf4ibQFw3bHuxvYDog31Cga0w8VMF04W4OrbBSZY1rELK/LqoA2jExbroayb
goW0/tWyQApKqB3+mOY8YLdxAM4E9olR+nQUvxf29i1qozqrqtCfKK4kAxGvbzHfAKg5CNdOBQU4
kzaZacos/bShkYlTgvtQoSWQrtQlB52xwNhmvIgRGXXkTg+mWU4XhNH58v+/GtBP94Wn/diyds4D
xazV2mHpGIkvjzxYo9ymr43i83XgpFxwMDIX7UdY7X5Rvdq2bEEPK2PP7JO8uwudFKMH2M/tCRcV
pRDPXl88ZEWrznDE/wM9b+4nGR0oXIgf9AbV2NaSt6Ft1F6nTnTXuaHrsCWNTGH9QtQh3t49W3zS
GAm9m+KeOqT9hzcPZpCkCyNKzDyZGmxYB7wDjG4pBgK4q40+pTeNF0BSLLDY9c1gfBmnyvqziAR/
NkLAktbWAWHZeS3jGAQ+LhOHkWNfxrgXUnDpfjlr9p7MInYLAC9yZPHGHp4Hf/ZgVOM+znsypwI7
xGSA26hcEB353L7G0awD9fWOOuVdvt7rJPFX90GaA9WjOpS+LtV5bblUX6GBo1oO+3ygd1nvYAK6
Q3VyVLoTBR75fiiXkzGqTxBbxbHNav3Ri433kWP0vpbpi6ZNYqeI5HCDlomvV0V2tc2PwjDNl7Yk
nBSRVErUd2Vl/EVTdMd5kv/lRW1xbHNYVLn7TE7asaym98Xp8/OY8FtPRdWc2gJ3dy+7U3rL03V6
EqPe8j1Sg6FAjyQUUuYd7zGb+GdUR8B2W45uLXfdbnKqXwePD9c0ZzE+TBEInX6dcabqTo7AQH89
BmvEqDOWpTIEj1Lsepf/3WGh5tljEYZFrES3sQiDrplXH/Dh8gCgANZB8xN1Dy76XLpxBiwORqRJ
3UrdO1i4ziIb5kPe7WjRK68sZsmOtbc0GRb6PZf0aM4pDInyqRymyNdtSZFsCk3BVBD4scxWrH+h
gK2gFa5JQxxyyeM9QTa+V4+vzqzzA3GdzeFIXokFxh5t+pvX1bkoEcGVB4HY2bpylpF+hEL9EzXv
JsGBXwHZvlq2/E9Oa3bT3xwe82QZeMmWivVJj76+EwZ2yLQ6LukhHqlNily2RbNDrm11WXYkc380
imOUJO6D3TaPJQ1ocorPLn22U1f7cda2l45K8xni9GXVZ+2BJzTTSJn1n4tt6K98RIdy5ZEWq3h9
GOmVAABaHhyj+K6c3r2w/p5ChN6LqfOMbvUpRlSb/s1dNJ76rf8r1ardOrbzow5nmcUbVFCqPAy8
A5zwc3T1EP5AxgbS0o75NIcbxGoPnS0d8zwc8Ez7GpD1IKW2rRzAANB2+lyvkC6a1bmXvZ3C7J+I
VPDAaQ275oUx8q0Yme8ZrgqbiGYQmruooUS3z8fRehjU24CYOsaIjumMPuMokG51LimVqJj73Ok9
79gzIc50z3XFE1hYCFGu58KiyT+3CurQdN2wXsrsY+j5ZCGVg1SK77r5kSnLPSVay4kf81xB6Lbo
cRumlYyDBSww8488zWtmHfJqAxWl2x6678D6VS3BGa0OcSCOH7MxfycVKSdwr23o8gVp3E9EWvgN
8c7BoGvQluZD0UBxTgUvshmUTpzq90jq8xmkRQq8wwLiQZZ5AKvt6AV3m9WPh9om+0VfSpAC9OaQ
Ob7H0fhHcJANGH47FqwZRucs0/xy8PbjcjVwoXIqbHCpaOsN3Y4Vnfw3dT14KWCEQenMOrAkp7i6
o/NOC+YHXY3yaRPRal4PlCZ6obCtClcuRNBkdS+YuT5S6w3Iq3dMQXIwU2DcSp1DXtjxlcq0bScX
s85pQAPbaGKCmEhhtzgcPfyJuWbtGdbhBjd2e1ogtGaAHPacscDca/FCjqlIWaTis/r/D9yo4pH0
xn/W3Bf7XEztuQX/u6PME+Z4Z+wqCbWQI5GBz8d+l13Vh2UuSMtmwKLj5oZhzDrjJulPGWh7Hfn/
XKX9W+SkgPP79jyk9bVW7tHVIck7pXrMIbbYzIR1KXioAfkvnbDuGkgsJj4fb+lDJ6uBAaSwEznD
8uTgJQRaFRbWOdHEv6QpwFVYs3c1wdwObnsXjTmyUEPFpeSZx12KNawzdTpf8oE2zXJmOn8SlDAB
4iKmDXs39UGk3+Yu3dOSXe8yoyLVEufATE12ySpdOcHGRMyL8WOMkJHmRLFMUwkVroKgC8eOrnpy
PO2UybbjwWR+rZ49hnKZQDLD4UJG41niJiMdNTS0A1anewtNFB5hqPFk2I9xDIlhaIgVrTQnFdOh
pQOVJZsZnRPX2Inyj5HDHHCt6rlKq2uEchynw9/ZMnzSHVjOqcpe2oqDjR79rLTShLhSvxZestAj
o/9E1x4rt7BuTBuwN8j3pF5TbhMHFWXJXbc68Uj2DP0ZpAXPcWCvGExCtRAUytvSZ8TvjpK+d72n
7oSGDiSSkmtV8k4PCT8J7NPA3gqTEqMXrZs/5oTsa6lpwSmPADNzNyRhAu5slxbucu8WeR46cklK
Fl2IokSl15JozLkUFGU9GcABNBa/XvUyi9jk4ILMXutP7IWTQ9c7NVmmzS+zAl9uFDB21v+whKaA
GER6rDPzsNTMYyhxMwc8DbCBzBXtTFR/rKbkTC7i82hZeTiSFuUqqXatk4PKSHlp5Zkb8TycaliV
DjtM3NReTKSCBvRtc1OdUeCeyb0+mYPNS2GdkeJ6xeMcQwEtb9gn2FO+4Vm5iRSfP5ERfZdYxSfE
HcMfDbtDfd1npuHjA4DGQfhKL9hmCuWQutCWgi1Bd8n0kRqeubjMceydzJQqWhVpzzZO8TPjOX0H
gljpYCU3ZSPMuLPWha2KqN+pscHom7wYV+kHzLUmsCViQL/96QA2uR7/KLcViJUiCnoCWDyp4m9v
HQhTGPQyptEY4fKp/hYo8X5HIeVFulOgNwwg8JYpeYFR+gCcndO5MRh8/LHHw4U5sJWeuBb2gszf
8dx201NRsUEqZwMQDTKW58C/5rbfxMHRoASOwAZbFyW1rw5jFroZ7e+lUn9klN0d13gZNVykZvSl
Ow40UmM0gqlR1is5VZ+T0bRftxm/SGAqYxH61XRlHPoJ/dds6ZayHvjo6nvCqRx/Wmo8wld9THGb
6N7cnuO8sl7kWupHi+uQJ+0QrHncY9cmbUbRxR9n49sNbKjSjsdgyfmpY+/iY2kFA2TJgLf0QRLY
LlubUCaEQZKLd3O+jBjm2VP2MzBk89NpQBvZWltQdTfVgRAb/XrKv3unhz/tlb8ap2Q9UtQ0J1AL
Myplxo5jseRuCoiw3BOF94145R8Kvm0/pp4cOAUffd/OiveMgQdfpqGaa2Y8AukvqYf+0i4UkDeZ
F/SrjO8yIYFuCHDQnR0a3Np+ITcaEWvG2XChlpjpUxKVERNP+ZUh5u0WUDU0JdnpMTbLt1ZO3SNN
gdw+MfHZJcQQ2Z9WrY5CU0+fHfen7kwjsBMU0fyrXWCxmM7EwZGfxYQCXt+ceO30cj6lk3znknBZ
+StKhcn67QbsVEfNW/AJVl3Cg9X8t5q0eo4RSxWT8+2+akhClg02RAM2HGHkdb/M7h/qe5Gbc/A/
NPSmrNbT3AGoN9WI9dmVOfpu+JVwXsgcWPtuoCOxaDBuaaIsaOb5szpkYVMM5tA7Xuc+ianhFQ8m
TxICGij8a3kymxSD96wPx4Zkx05DoAbKBYPDidd7Kju8gjoHnxa3egflqMEsfhjG4t2I5RvH0fgI
3D6micb+F1MUxT5l3NIwwUoA+5CuNNvpqfm9IoTvV29F1amzA2T8x8UsxaO11mJP/K0MoqR9Y0Ot
7YaxbnyqH62jdNOXeYPPJ5He7TkaEa/M1/SqVEstnvUkRFfeBm26r2v1VdUZO+acdUwxn6ee4Pea
VybedIn3kQXqob8YnXhRJJfOhH3MQ1QRUsCNGQeeAgVpr0h4lUiz0IBLDdIgflBlvR9Jxd7YE8HQ
S70nqJZnw+uwGw9I5TkPdN7ReDkp7Q5azl7njuXkA2al02AN7tFUk3YhFkh/o7CAw62RuLAicS65
Of2xbQ0kmcjCdF1Br1TiZ+2bIpCl+7biXXmtacCOKVrgTD5cHE/q5Lnsj2iGQb7aAp7GyhnT8G6D
+K+k2iJcRJiImB2lXHbxPFo3dzfpzksKgZ29XjsdmtZ4NVij7see0apE8nRb62nW3NnHQ0SFYwJJ
crLAL3OLPdk94eu6NHwxTmnQ0VILpDGp7kLtS3AaT6WyAht/i1+nBDqM6syxjwPOugaFZXv7ZIDI
FxW5eW37IpQmu6YmF9ZD80cYGAWSHAo98avfKdPNvTNAGMJJrfa2pv1Qa7IGbcWOIDOjNeydIuGm
QddChNUAVB90Qb9YtbwbLj14LSsSOh3bI8my4akmPsQ4pPYijlhLR7w8qJ3k/e1EFZ8QIaHWBQjH
JO/rFFjSF568WiN81tyO35aWDobGjf8WPSWVv6aOAuKm5Xc55LtloDXSXDj12JH7J1PiExo6USlX
6aEa3kFssN1bGFEyGxCSp+gkLigMoFKV7ucKKaKHD6+4/QpsHw89wf3UbeJANTwuhwbgYDWhjDjq
7pnsPJSR/pg2/2JUjByClXaFE/ozLzBVPEeGeh//OomQBwPD627tqaStnJQKiKucJQgxoT0WMedD
fNZVvVUieZE455tFgtywAzVRmk0FGMG7oy1NO87go29a/SVdBEewtjnnxLuPrjS/PdpVpEV6h7NR
oVmv0wJIYmQJtiuKlYPS/GrpKymWMvK4vN3LYJfPuAg/wKDDF3d0w4/U3Affy9yyr9a9V8z++Lzb
zi+ZcMJ739TzBaF3hw0AA04Nr7QasGA3D6IpQA6qftrn7X1E+dzMgHfckzd9Jm1oDv0/kP6h5Cqm
4sjvCgYSbAfTv2h8p6deDwE6Vc3wpSmsuoOdnKeZnJAgYIpAJP8BlDuONYUj7CyoAeKzw1dMPlCn
aXwhkoJe7vyXVczxKy8vA20eqAOCVx2SNzpPmZUjUiHzoiIeykaGHHQeaq55cFrZu1xA+eYT7S+s
8fhwcbdYx3Yk+24Cy/E7gIGxZYTz6kW7fK4Bp3DSSaEV7OgaG53t2Fz+kEy41yJ9c9L2b6dq6nBN
fHxTEs4YNuvoYM/JAb3NPLZddVps5IT6KZPjX3OAa1SgRZnxF9bYW7MsOLiaklVH0Tc4cLHfFK14
VzwFLC9FzzG6Dzmy4cgRXRw3wRWQYvqaiCmStUn90oSqF2MJ4cZyC3x3MCPWWb4IqLE+h24ZFBWe
oWllWByMs1b89BblI4vQfphuWZT3kFcL3PAYD1hybQqK5Y4UhD1nKLf01/V3SYPU9o2sapWX1Rpf
ekgdbb9nUGd9seDJdWqfsdq85CnHR+p2t/KL7DIjrPl6wqELptQvJQRPUl/ZK06EiLIV4Y0S59tW
WvZYiWckyTn8dNYRa3tTXfo493b1+MuCnZ3DIqpjsRxi1UZ7MgfXya2pz+tpAlrYqgiaEFuyP7zK
CHV4NPYUNe3mxpLvrJX5BTXqn+V0p35Ykx0r6wcW2jhRJNIJ2uGjt5bc5OJxnOL3auXA77HEmGFU
Cboc8xisqK2okB7xMxhoBs2MGm7ZYFnwHIr+0Hfaqex4IUOPmcOmG9nAZeofgx8bETw04E96id6W
futl8TL0hv2GngJ/62RpmnglN3nPUCb2uUcVVbomV2X19eeSXnYc/PlCZ3PFMQdSs0/kzW2wlilE
Y0u0EWRt8deSLWezGfIl2zubn0pQoTFzBwY5eL80kpeqkjdS4DMvBK5RRsyf2mIjNXiatWtMMFIc
SlrSwwOPart27UCplbBdahtcqGo5tg4WYGuY0otdjcOBFnIoZwb136Lfg2/oHxJJ8Cl+KaPVPToI
s3ul1WxmuICXEcdBg0ls0EfaApf5L+PfdPRSdrAZDLrV4cjVWAweOS0nfmFN75YGnylpjeXYaNzy
LndkMsTWDdLIZzmApDF1lZ+4TuizUTBPq2JjNsOV7UEiJ3LAeqP3zHWLETSgSm46vKJe8MfFdftF
DvYkKw4AozuEiGLRo6nTvJLEPIbNgmVf6mAgmYcIYYIN/w7nUEOwMzmgnr6xZf20LM07V8z0eoEZ
LsY0YXaS9j2zayhUZj3LwplQorIDaZnv9Dqw9tdsfJzl8G8UTnJue9dCALDFkbOQm1wqXROHrpz+
Jg1FfBAUT6roMffoQPgym0u1fV14KI+2GDAD46zPMvoBRSE420j3xL5343ja8TlanmYkuYcyiT9d
cLK7daqTO5FK5isq0Ijo3CdPS7HN9HT1OvEEx3LvDZl7wof5xTLO93Kb7UNmXawc/lMDJiWcNNxQ
DaVxxMj4/9YUL6goeWl13gAl+T7c2M8seXC2Zf0KeV174xy6U4rlKAxenJi69ukIPNKuG13SOQFv
1qQPZuW8mg4uBocVLXdHd4EaSTivsDb7j7/iPnnM1/UvfZ9CGlvyqHQe8/zDbOdvbcmtL7VVGBSN
RAou6TdwBq3ytQGzAKFAorPd42Sw1nJkd6CpUNtyNd2+WeR+ysiRR2whwhbNGKxi9ra42oCrRl49
JLLrqMdn6orsm1bbL1Wnvyuvp/NmKpqzPvDolVtOi8mIgOr86eZfQGGbP00kGH5kS4K7hTff1Pab
nt+y2KFKJWfq53CZ7AxSYje7pUmjMenBghM8FY4K3CRpdnk/dD5Bf3jJ0jiJvqSA3OD00lcAmYTx
UK44HLS8obUnhwuvzY0WuAOrQhogqkOScqjitHQ26bMN57g/9dyZz9gZyO64CVfz4IapYMvgiGGX
9FiTrJhw38hGoHGmdp/NYFVHZgLDI2Bodj9WTXEUaOd9VjNxqLWNeU05fjk5dNG76TsOju3Do9lc
6JSzNVoPc0pl0wMu1OeCYNilTw0Y0Hg0LeU99VuUj8ON3DH76afCNn7seqz2rPNTX9/ixHZiPFZI
fhpm8x1Mp51IqCKq0kNfZ+IxyczXaWD5lmTTvaOE+0ojpr9m4C45a/xGaAU7oEF1yEcIiYc89s6c
Y3HMc3x4poohWzR/eQ0RRwVVtJ3zGj+BE+JPgt6kqcC+7tZQxOlHmmd7OVouH6hJPKKlhmpPiFuG
0uDnvYj6Uvz5z3O+TpdW/Flch0VTxm0f6V4KwcF0Yfixr9v0NAILH4bl/Ge7TsxxA2R7Q8p8kCmA
XqKDbCw5aqzXuBYm8zDKjll2R2NdvKAejHjfr80/K26/rKkiI2Ss34meLkG0XT2eZJVujvEnSxbt
7GjgNCsbz6pLsj2wXdbLLd0FRHvqKzCeEf5yGQ61tB+HrwKC4pl9MxnouIajgwZ5IFKm/M5mHk7a
iJ56wlMhJbns+ClwW/gPDiw4nvKyckMx22dZeR8e0c8EqlUxqeayFHJE5JpQipabh7DC9l/LHr0+
9tikMQgX7ied8dGD7R5KPVv22yKn1Swm02dcYlEQI35ursOSAjYnuyakIFJ4los7s9rO6KNaiHsH
daqOKvfQUmPH21PP4/eVPu7iRh/PsxSkcD0D3Dtdy71JLemQdlB6ifROluipIGwEe5Tq6hkEasFo
4BUTeliL5czJmmtiKDhczNqFZibsPy2QX1z3gcUyATsJOvhslbtxQvfR6UO9r7F5jJqvbM7tJ6kt
zzkW6AAP+khqJ1CZeMkj9aX3LH07p6bqBv5SXBtnV7d/G2P969E+vM6euxM/OANctojWenD7zI8x
TZ6icnlZbHd7vp+WpUD9aKxLXuBNm9mgTemIOZwlwHG1MOhUHhz5lZIkcAnpA0mowJwz9LZV3oe6
cdhXV+65zP/93/lpz2b5yEb9L1eA9K0m7/nlFDCxFk+iNwzf0qkuFI2w98C97IOjRyWwKwJ0XHU2
My4xfablNHpcAQuUHj5Fzh3zo5VR6VHXb3bVO6GZMCE5+vxX8yYkKM1I/DjX3+aWe2k0uIOqLA3i
GFU4O7OLg7CMr4HzHBU35ipDJ9f+5MK2z5x0CVA3vIl0SyR+bU4C0b3RSGJpfyO31Mj8WAOea4mn
zFsTbB/juIOqxxdhsPB0SoTW4ZiN+rHNQY1b9vAX7o0Tzol8X7G4iFHNfqNZzxhz2ami2AU5TuQG
ysqbaYhjF/cNDdJuFnYjW/uWqH9ANmWmsIezva1wg7JsYvR7Jd+n86RLndCotOnDkerm/d/6q5DT
BaMWYaN0b2XZO4DyV4x52HMqUIMueroPP5mHaU4dVa4M8C2xe4kq95fTNIbatWbAo7ydwDRphdYF
W6wloPKSn5IVX1DiygyauDQfcfCj0KanyGx+U3wzN5YfAwtPhna4b/5A9Ri8z6K6chFz1kogF7PJ
4bOgxo8SiwBTcAJOJWo/2mrdi2QS/gJ1EZ8JHjmziYHb2l2117FtyCH+Rv+DjWZDSmaGZ/kzsLhT
kMGBA+nfqFgyaDY/UUF937GO7ce2IuBR92Gd4wBUbj4e5MzJ2S1IJZdv7B/sh7ie9WDS8gEeW30j
ig4UuOneCKxbB0eDYi/W5pXHi70bGECDUn66JpKqYlg4GvYNv1R0xdqzVvTA1KAAC4/sqr26pW96
M8gNLiUfej/ElOQEtktwZmLww55rwYpO2vxUu9UMzV9bgwihnRXwdMhsFWHesS4GscIdkaZmD8v9
MmhliCAaHTtAIcNC3Qr9WjvWqjQIL4gfkRW9l6jIxwnMWjJi7U5oZ+FeoCpxyOqHqWIOIIifEoM+
kHtn7YFSzwIJKkCWV7Q0UdfqRhy4PKKWOF/OcUviIE6K/+YpJaS7eEdotuXjKnIAx5jpPUXznImA
tOj1/JAb0e8Aynmv3+tokY+6pKuTl/DRjiCS94LIV7Jq99FQK1zG+hPJaGG9+29WuJELkWMBITc+
M534Y1cdFooPTlS/rFA0LvrwZDQgbzySBb6IqfeWaVQGlSIknYwA7Uocg5Db9qvDDphWQWtomlMX
UbXH+6n3VTLYkBAxUOU2fYomQOALQwIr8ZoJ/d2ZVuOC07XQTcUCDVkbjSmhOB73f5PF7rmtrPHW
TOaBS3s4LRrfb85R6D6002mJZnFZwIXQnfaeuYZz4UARqLx0jkW/mICVuiVMBkyYqYrnhxIwCopd
xSt+fIIaocECtbQzXBsE5iqqAmvA/NeuG45zZbcTtYtv4t89rRXPCVMT3n4eYeIoVqIXNqH3hRTL
cV7o7F3NtTt2tcvKQnnzsVvYoG3jWTgiHfn9QJdbRRIWUygowsxdL8RR9Qspk5/MSLN9u2Il2uWE
+HyXRVSgt612QW9CwfZATUDE+XL6Wl4wdv4m0SIYzEQN0G+FMO5URsDk+j+Ozqu5VSyNor+IKnJ4
FQIBypZ9HV4oR3LO/Ppe9MNM9dT07bYlOOcLe69douVZAWuleAwlNdSuXWIEn1vUsj9iqu5zum5F
qsk/kPBZiEyDnboYdDTCKqDqBMFxFofRd2NMbFTYt5n581wUylOitl4qgwJeykg+ZRWeqf//Z9hK
5sGy6oqNA/+vRqtJRZWBsOXYQWYtVOe4HrUdjpXxmCh6EKOMC4bYPAtCjOKhoi8oqjAKqlDZj5iK
z2spfAqx8gf/InF7zVekcHXrsHqbEY5B6es+E4EIdQaDXL6jvizXRYouPQOUQG5pW+R16F2pPjR9
L76QxmrZxaqQ5sNBilAOX79tKWp1JHOo2/cSiqxlWUa7poDC+CaJu9xILKdQEaANSbWgIIT8OUbi
vSTh8yoO8V6ZJeE4N/lzVrEC6VUcUIPBWT0PtGuZcMbkZdAhHdcx7/+ZBst8Vm06K5BqQnhUWGFx
bixye2mXUiQxrRx09NjLXFo0nwmJ2JvfDEwtceAtQoGPvmm7q0gCAcpC/SUDI2u+L3HkFuZzxFxi
ZTZCaizzTAx4NIqqfo/a4jQa5rlrE0+VEreu3ueq8MRxRa5THKlHDhGS3MZ8nsIQyQP5EyxB7AYn
VUc9aPBtJhk4mRubs0MxT7B7oVshjpggMWKMeqkRAayzuSdyyynloOfsFSXrWWLF1w1QA+bGn1sc
WwpWnrnF/c2OYH6FwLgbOsiZJhDk/qiNSKYiX1gNlNpJIOUXqZ9gscroNLFFFmws5l45diOOAqQC
DKBOJR62ao32Bb+RTPCT2bxaTMAaABwIzYMGEfc875kuKcST6/VlSr7MXnUaWfCaDX3O+lMAaSUt
74LJmCkyWSt13qwt2PlIZI7pzsWVQWELIZ03cYnJwiieC11mQcxeYqCFQjwnwlEZ4F2UbXeqLetI
64Et41No9Ce++71G4u+ovorzSjxAT2DWgH9qubGwB2IHkFhA9axG/M5X4V+Uyo8hetG0kiQaMrCK
XSh81VD3PKwHZfIqL28ReB8jItC9oY0QNtomu356KqU5zQ1rwqp2wv6vwKqJyhkMgr20E6qqmYzf
GnVwhVjza4OKN8AaMOaE+26E32UJL4aEeis7AzrIU6z46YfJbkPN6l3Uo21YTZv2PkJThfbYaoad
UNXuyjgkN2kvhoDv2O7HmpZ7PqYtJNoks9lAvAIO3I3ItwWxPfQKSoLyxjYHx/YFea2b4Y2nAprF
9y3ChMDwvUWlZ1mPGvtEXRwlRmnwJdgnMXqP0X1Mu1KfnEY5YfoaNETfasUUhIVs7yTVtVCL87x+
DKQF9VsqBSL3WSKdlymI7hKD4aeGRjJr8jDIsdQwpjIAOyOwPKwAGVYk6GuT2+QmhIxaLK7hsXzk
Kl8PssACtZ8aHoys/UDBQWrI4MZz+FLL42EE5dVP5JTScKq6C7RslT5VVs8189Bs/U0q/ShLRKJo
Zzb6wqIhkiDEc8Rc2hJlHvOzLNNjYAO0AX/VehvZ2ZkZwbSWHaUMTzEstFSB+sEMOdMJeYuDOjni
MvN0hfprfkN17kVU/8AzqHUUv0KyMepkMT8y6bPX1kNfPIkMeTPrWe5/gZ3+KDyzZfqtYWQS6wDY
m0aLBmS1Bso9EVHGUTPwUekPmt89KAw7P88oSioAMxC7yMKLdmwY2S34LQ+cGF7KBizCKeFZynSD
5X16mDC2Rakj4DGVrfvQDe95SWfEkIB1trdMxFIl//r8G8X3DoevyEI4qa8i6Od+5OTDEEEsH3PQ
bAMijLzo2kdXPhdoVgSth9R1zdt/4MM8VB8XUQtEJKpheTOr+iDlC6uWcwOaVeACy05YIOxRnu3i
Wa3ZrS+tMyaVHeaS3em+mV+JoS23weicodh/29bgUUZ6VDCh3hS1cxce2CQjeQ2ymYAqlPCFxX3X
MQbjZ4sxSzdYLBOiwdNPZKhJ0p8nJAjF5I6stMdVtCXhhPrvUJbdTiYVL2TW17yS02rnhwKZQ4mv
UuL78ExknynHooDReJCxrXde2lpOs3xv68B+fG/64V+PA8maFlLnWqrwPb5HT0AjjHhzj6HTZbm5
7+PV09JXvMgNITkKM/N5aA6TTETYQCdVgvVofxO2ERZD2ci6DITlmRUQwikDrHwUsFcTk+fNWY8F
jUA3Y6fQOXfsLJg8MDLGDKo7+YSZE+FzdgFeEhjDtd2iYPKY+B5fyE49blp5ucLlwasw7CQqyDF1
WmhIWhv0OcNEObGrXrYrK3GHgo0woSFM6AYgmrgqOeDdblQZW4C9yJzylwoIDi8cjVjccb2z4uH7
7txcNI7UOJC3NoUN1K0QogTAESSLzdQ/lXF1T8D+cVPbU4KSQEF+lV2HmZMk7ALKXNvCERMpLaNK
mhIWq0se+/d5Se+4mQ8izQ0SBIT6LcSza42wFTHJXkOvFFlM6jBCh/o7MVk25leisEr4VjhU43vR
0s+OoaMiM02RZsvUVxgm2Df0xNr8SvPzhp5I0WWzXGMD4pbA9ACd9+ypeNJmlkw1ktJc+hZD/j3l
ayOl7sZYVjtcI2Dd24YdKL71NJxpJ+5AfXa6AtGUc6uM7zAMaErIHCBItwtJhQXaWG4aGOYXCzP7
agcXZdepEtwUASzWz+ZNwBh+rpTON1E795lEkKTqTNKriEuGLL4xeghGagttjRNfP1vmo0h63Nrd
4Wkzh+vLrQWmbylkQ8hEGxdcIgQFSjggMYZuuqwgLjRI3vG53bZam8xqmLwZrQ+SvQnoXkWSIdWl
B4Rkx4j+0ALsyjK1IM7pEeWkG6eFncrnAtsBLTFf8VW5adVZ3Fb3KZgGl00GLbh2HznGZ17qpQtY
2g5FhyeK8Cm5QqUyUrfSoMnozUg0Ygv9KgpviLUMrNBDeWgWPy/ZjwGOZf/PBOw56i9D8x1238r0
mrTM78izEB+I1dw4YvdC297H4X6oMMPHy5dKHlwfw7H+00bE5Lym1dhipZqeW/1rIqJKr5h9iE85
vyOxQnySzNOP8lo9JO1WTsHUMXHWimOnXNHMbTQqpwhvbZ3ezTIh4fyYmIkD8WtfxvUpC40DpX1Q
Jl6tiW+J/pPoqt3boXk3O0j4Gix6C/XaDOtzsk25CVKJt4YVS7Y0/LgU+0PjKT0DasInFAhx1Yvc
H1FVepGZI6pnZAZj0/xWSxImBt+AvqLnuStt2GwKICJOd6AMSK/oaiyoSQoRdktx4Bg1iIHhuI8L
4wIx7D2WoXNkFvaVryFnDr1RTRdEN+eCgTNWdMGMIc8v906VA4EBjjYH7eyHTIZrBW1VeOnUDKH2
n0DoFbulY96+yd0vebKHiPnmGAuIN95yuXRnctxuBX4qoLCGnDEI3/y+OIRJuUiRl2MSXbjGuyfD
0vfSSPKgFjmGyUAECQCnujkRxaQdRDmj/XlrWuom5AcM2AgwU5lrzAjm5tco45xCD7ZtJ6GHnGk2
HcnkEC66grhtzIitW/WtxD1W+VWqOjxP31YLjiFSfPofwtb+aMWP5VDd5SahB7F6t5w2UwnB9ap6
zHg5tfDPFF8SJk9NqgTt+jbpz7n6M4WIFIlrMeHegXsjFjU21ntZmvfJKndw3Z0oFH5UkrQKeOah
8IJG/XliFMJi5UcQEHZpxAoUiIAnBmqAE150jI0WdmCVbQQWLPoc7sjlXAhGz6BTdfVEOjWxcIYI
lZvzMTbUj5VujIoJPhHnui6eqkrGaTjtoMJQD1PiU3dh+svi9mqm0XFesjfUVFSnEDtVan7VeFaf
FiSLy0K9A9oP+YiQ/uOt2BMVdKrQQyl6e1/jiOFnjqybSUJIpq5B/90Q8rRmjIWqByhcZKEK6gLE
esQaClN8IqEkaPT2gCNTI+dLi/1qXnxsP72CBWIVePdPNCqHpZI8AWJhem3j3M29BrrqUmsnOKZO
VFAQhmb0laTi1WBSwIrKBz56aNW33rpYAOchme0Muv2KEsOqBe5AVjijqbl5Xx0G/k4tI8sOEZ/V
eD0Lyqaz9nG0bac7AHfC97oJpVJmxgOLuaNUh/ucwEdt8VZI/7XMVHgrLISOfXv1TzcrO62YAUlu
iA6Dh0UpvHxUIHF+Cbiga1V+zsvyAerUEWn+ChWHJY+7CNVIH0GXycGs+mJloffkZ0mzxDMWzySc
zRAGxwJxpRjP6Tg+h0CBtn5ThP5KnoaoMy6HcqIiWmOavIFAB1+V4yuDfIrAaT+V19FQXE0lnx5h
dZ+/pduP2t/AmbFWjqH3NcDealLxhhdFxF7RGnS5Otl0T5siRBo/dUM5attuMfog4YOB5Lyvjbu2
4tVe8Kqhc34ri5SzfLFNJniJjgiEdqk711htw1QPFDLMsbWt/SUH85jpt3GBVMtq3xJea1gZ2Gtc
jp+VzA+hOshm+9qxiFJx8nXAmrAalHXhM3J3QlHzZOjBKefwIpxXYXxMc/mUEMUhU0aZK6Fl4HLj
pvMqY3KHCM8UU+wk/GixkRgFAdIy6nmD7xr4xk8LBRhCzn4C6901STB3oKOmw5q0roT9x0zeAVae
IuZ73eoPZB4Y6q3rntr2vuFfIAwL6s1QLisNEqqFHAr7TJkc6046Q46LcAKx6G9E4apXMNZNpwzp
gAEyZRuwVWYRhQpbTNd/lor+ZkCSlYM1FlHpEosMkggBXWqYHie0M1NNUMaVVNJ12NvLRopjl5fw
u8mSXyzSLuYdqDkbGAa5shztp/RfJWmHSEGMH7+EGkW5BGHkTqduk3uqv47ESEfl2eiBsuLaN08Z
pYpV37GwTsMn92i6eQtwPOLtjNChNpxyfJ49ap1o+G1rjUKJtWCsY/D8EYUZYxcIUHp1iUH0MDtR
5pbtd4HeeRxiAodqp6vvyG99k0Sobb2LZAruGNDiXQ41AWHWlAZ0jERn1R6B20lfA2tDAU8U6Fwg
yivtqG1vkuixroRKH2BrOTbcZF1CfEV3AEpns4V5o+BHrywpaM1cCKW+Hp6SzfcqThckBkAjzIDK
K9FC6BRYsuti36nvOsNhUSByQsINXlESWjc2u6yEpQpp1lERCA41ZIo86tT1KZICBeKUyCYnYbDC
mNDt4xuLN3XXdk4H1pgkyL3Bb4Z6jUVz6bahN0EDjgBXLiQqje9yowP28hdZ3yWEULd19ixHNyAR
Wcu25VKBiQj1D7wbyAQhXeT16zCjAHkaquios4Fi1WOXJB6ZWA9x1eeZ2yR4IV5DpadZN2xV69xi
K2RUQL6R2yJ/LfriE0Tsx6wedTq6vAw9GeeP0ajeFEH2ZvRZV8bnSqs3lqVnsYc1KihizFmqoMI5
VTNLg73T6zcLqhrPW2wRqzvyoiwldzcJY3+1EHlCASjURwNTFpLbWZRJnLmm/hR1j6zAiV0zXDZc
dpBp8Ut4TSR9Z/FHZflTS8r6jA6FgX9LprA4MeUZrqPEoe/U5mckiT5wIZJIaAA6vBb7KtpnAtFO
7bZuM22GUyCX/KwlVNozkpNEOTmCFaxIka3woJnsM6GsxLoXsyRgNeVq5KWunQRifjw0gwnG1frM
k+V5lXt3wHNXZ+FAMvp4UgVqMF1rTxUQT3tSRyBKg/hQ2h9tHFMXMkBAIjfF9DQ3jiVKozuSerOz
Jq27gFrYsbXv3Wwbs2hBAlSCwATrJdPUAfws62JoegxnwizytXryxp4vmOA0lUYmBqvY4ZcYlFTc
15slqzDi7ATPiun+ZbQ6dIqxkh0IRn1kdZP4DZboBAGGs6RFuUsyU/W6WH7MLYE66C5LBz0XSWcM
HJVUjThR0XAi5JnQceysshKdrih+4CqMnOXFZ9JUTIYURiwKG7SU7W2IXIGAo/RiKuklGmf1IA1M
6IrRZB6poNEhHAwGqDcgWPVX1k1qoZhkBi+vOb/gmbHdP0IvU7to90UmJEHGIoYl/tYL4qhurOZ7
qJDxJLiu1WghT28R/5UT5sXebIajkDI0hu3qq3rnGittn5En5kvKlPIwqCkoIOLLdZ2ewSLICVv5
dU702QMng2d9HAmX4snROgtzg/XKvuFpLIH6iJL4wjifiDnUlmRpZZC1hgqRaF88S2TKoX1gimli
ZpjRvpVG/1U3E9O3sIaTb7zQJQwOkGq3ZgRKOvko2XUXzgcDGY0qjge5T4br5maocxEXBmR1uAj6
Ewf5UzaPwJ4r4MGDyJlYTOqfhCj9AjRe0UPY+Jz9IbCInujmC4t8KSVxC3/7L/rvIUC/SJhVqAyH
ecagJeWScmfE/RXG7b3Xjfo7B+EMYcvXBqnwx5zaZkxj9kkaiVvc4dVPBVDXmywa2y2K0ATmNUmK
vOvC91YDWHRYGn6qdmLKXW3rGj2MPB1k/K7bL0n8KxkCi6kVO60cr2SUk5AxCb8EjTIq4TcFlYsc
QC4Ci/FrBSFRvaYa1ORVIA8exRY2miFlSEv2uZ5E6f4zViheJpX23BgBvJJwsurVrcjQ3K5gLb6r
rLM8aRR+kXrTn7KtIZg1fKunlDsJ7gzAdf1N1BYuSIxcHA13XYs4dJSEcQxiskkWJ7te2W50Wfcb
x9ZW+IxcK/Pi1KJM2mlmsv9ZEjcjJLnulJFHSAAluT5MtGzbc9GMlko6OIC6QrKaQ6uHL5MAi0uL
8sCM9WMSCaCqGUtIWvIPTbgRqHh6h4Tl8tok34b8JpEbRS3MJSS0Z2nR54Oy5vJuQUY1oucESw0U
s818tWIEHW4V8QyYS9H0Z9WaissiGee87gKZENQ9qXOMkyXmhlDId2OCKgcUIkLdPhvctJZW/Pjc
m3OsS4wcsnGnlxj/UCJMffwJDpwDa56qk9y/jRDEQ2X6ypXGMxNuvkaOuNmFI9rTnZK1/spQ0eoM
d1iVs9AQVAZMRNHyYBlWNMIQ1nQksMpViQlxbu9F1u2x3gVV8tKnZiDJg5Mheo3Ig28NBX7FV6sr
kCYlRE2pIyHbgh1gyAL/2l9CaA+tXAdmia2U1i29lPBl7LgCUcgF7WE7cqjXXZWBbxo9GN3gkl7c
mnutyRf091zb1QvGERLpY1C4BMywFhfE8klLnqrE+qI/LsCU6GKFH+trVr9Jf2CK+lFu0wseLCud
8NUcMnTaa4194dMwr1KLdNUKSHhgKVHsonJ41eOMmHng7Cz+jPE1WhdP7kAmh99M056zsPKaxDi2
EsEhztI2NkYiN+lCPlo2WzBBswz/la4ck1g8WF3mjoQE6NZN7/uDLL80618mf87oPSewVDVNZMj8
OGRgLTWLjeH5Ir0XNdXDRbBMR5H+qZhmZnDv28dUMmepzX+dSFE2nNuDhglSOYjDZ8bcBRojY3D2
rRmxDNlowwa5rQwZlJjOAuRg2joxh9+K+V9U/kBDIEfndpqRctFfbKFwSYvuOOsCSX3OYkA4yKlI
3ttsdzj8rKeRsU2WsR1EJD6UMxHbSaAQzWZ+GMWhTH1dc3LLTsK70v6bzZPOQxVv2O0fIi39GpIY
WTY0K+kpZ1ol0LglhRNRNZTQG81kvuXSaSWruxTtqCbEbWrsRQFSP9xlVbtNyotp7RPz+f+pr+HB
ymAWw4q5pdjc9BTmoNtW+DTiU9EyBUUHYtJlPmfFuk+i0Db0h1ld5KJBFLEGag/1JivPhOWis4D/
whM1K4/BKxkxZnEDHArhnYJwupT9BnEHrVlOOKkcsoPjNRDTM402LQ9geN5LhihoyMgbihOGHIZd
x4K/WqhvkIGpisHTjvxc8IF5XJdq9bDHsHkiflylNaHEL75T9ZVoEXpBMGc9/BNXnywkEg4v06B1
9ph9pOiUcuUVt/xBocXoECnvWlLoevTa1gpklPni2B8qthfrgq9TY8xKGVDQ3Eineah2FNkOqfXD
wkTDlJ7WzHStafitaeJLxEw5zoBggNk7Mk+CwmnP7JozBJLzsSveYSysJLu1ZoDkAlPdptBDBm8z
m8IkQmYngjron9bA8NtVcxyd9Sewmm10NDxJw7VC7Tn1wEmId5lQeKX13mRxV+RnVE+mhr8g5h2J
9mrlreEtTkh7SHmQ213YTeyKDmSuQPFlyHOpzHuikxGBC4tIATLnOZoP1NDGfJYEpi7r48J+4Klq
Xo36SUZmCYTSFpT3FrxXq2B/QmBmhoiofSHtToDv2fz+S9nUAapyWFVDDP5JOUDnDoJ0whuF2FX8
FKjw8oE03PBDQO/U51ycyDfnEWc+ywwLJXslXXTps8k/Cl4RMTwgM7JlorOTTrIbIB8ksAgTP/t5
yN8bSXMt6pe5AinCUCiVUXU1QGdyKi7zW4zwujCTEEnQZH27C/MWGjGvk4YRBlpEm24hFtIjI7S7
Kyq6kPbYxN11XVTaAevcpwQh0i+tYnRSiwfcP5d7hrkzCKMEv1wtom99GeXxR2qaG7DguMvId56f
21w6pLCd6C52bR++jYQpatl80ev4Z5TjVyPd0maY7/AhThYlVaygJ1qM4W8GR5wUJBaBJQmPxgyI
NzSIFK4UaafP3Z7soHuIwVZcb2OnOEOpfkA2v/cbFZOKLr4YkekaksPi/MkccNCFll12MiIV3Hbp
Tmc+PzbzabFSap2p/H9VNLYCfiSuQbOmNsVHkPcvA+JGQC+vGcIcSf4cpeprhIuc9/mlLOgQuVOL
aNgY8+yXkiBWPmTpVa+jm/4p9fcW81nY/eTCMVTiL7UTg05OsByb75Mwu/K6HZXZezoT9sMnwwH+
3g0Mm6hpDZ7mzebLOmQEKh8WLeK37Fbi4mZ/y9C/paEZYxObUBVESbIfIgQ7FsP0urZ4hHU/stTD
AOzTEmu/adnIqNui5F2UchTGy+uUZ89DVz0Jk+GJvHWl8tlBo9DkgY7FPK7zpzSA6lGgRlWTn8Dd
LsET6OZKxbITd9XPdOp0OL127sijPYQFwluCtQ2T3XLirzEo6/qpxZ4ntyj4h/haWDF/ovfrGFRU
cxQ27xzeWzmdn9HkBRbZu83peVLpHWlyxFG46dKKX06xa9HhIxAMYsOuBQtDdloYLo5VTfznwo5o
+aIwlOiP9z3IIZOhOnw5VuDqSmnOhtVsL60wEpVEyHDY73iG4M7FG5mxRjnEf1TOcx09vMRtL+Ju
idRfVAQlVnoUeNJ6jS1bCZ2oOStpIHYErpt3Ylmt5QkJOPVsIh3XVoenK3kpMP7qFKMliDlm1+r7
xvvmLvELuUN7lMTHQTcOQvHXl5K3vRRj8hrXDw3HTgnUKioUjvsrQlX4FtriADbSoCiei+LaNi4L
EGRshuQZGeTnPeZxvcHrBCdy4O4kSa8XsdrsYfNiJTK4SBSXoxEkKuss3KzkFigAaO7pPw5vHOsC
kHWsMBqzSxSQ3GK2IR6oXEvUwmQVPFgM6ycegVbbCf/kH6txgRs4BEGIBGxS52UPCxHoLjkhOGEj
LfvIIdq/VJFfcnLNBYuhvwx3xMIIb4IlGST2yvUt1UtP57YzWkB5bcGSsjPufaHa3zmbwNgUfVni
m8F06+BbFxvfjGub9AA/rzBTDRNDUO76IfeLDDklpFdNivYSoxKLxQ83CoOCqfaI98v7ZJ/gR/f4
PKQzrQKa0PklQz2/R02at3YY7oqb8ld+LujxrxVqTAAjQpD4i989zy8YTtdsb1IK1/vmnamAhZx5
tN+jt+qZ121THN8sv7mB3t1haVkwKT4hJ8aTrebPEbqFiZuc7/GawxkYCyRE40LqW87sBM8S20Rq
yYXF2Sx9JWHF6NwY/4Rxr3xMLG+b/WpbAUKB4Vk9SdxCMpZngs5s65eGw4LQjsSUyQfLESAkP8UN
SR3mORq/UniFfc5qV1octTnrjwojjHnga+uzYK65WXetU2MRxVmOOmA9z8iBF6Dtu/JveYNKgE4Z
3wVl6IodvnQs5b3YnCsec1+0wxGR1+APTcRvPLsUQTtqBZ57frRxJZiHH5AfBc/5sLoNK8I8IKOu
z/mZUB1ivHPDei9UDzw1yAPwcE7RKRcdS/JoSZ1pDNToKJjHIibI9lIvPkVx1DM39oT6iEoIHcwA
3yiooNXxBUKG59p8q9z+jElCDned8YPJ1/glDw7FbAVlbPLYnDBGYb8HCa9ZLxLr9OjcGF+tyeR0
PuoDPKJ9Aw/HR+0qaZdFeWGrHOXPYvdQaldrXlruLprR6FF/VKqnmadBu2aVH2XXruFHmNGsw8wZ
riHh4ub5RYt4E17F1C00r0cVABiDqi3kF9UfA39VyU/CfC6g1evIgKXvMHeFv7p3ZREYn9NFu/iJ
kwiBNGM2DHwUg4mNYh0VG9uW7FtCqQgEyHReUBZ06gvNQM9k2jhT+KE46TQOrIMGVfnA9sAk1xw9
Ph5kaE2rjf9GZQyGVFM6hBmBiHSopEq7uLcb+aSx5UxepNBJMw9Np9ofmtyVOx+qzdQ8c1DweIcY
InjOSApiccHELPoCkx3GKHh47ElTcUvl2RzsPvUN6bA8psJe1uP0KjOSj1GmXDTBmVQSm0aE2Hvr
I+OsxWuAB0155hEp6yPfbtfzh8/heGgrOJYsuzhpPb0+r7wuUXjWUFAfitbnIUaFxjj8nr/GqBNS
v223X0khAfF1JerOtLVDo3Gqxp+aeNbno1Edu84ThcAkEjUPONUl004J/EVZhbZxm0uUpLEsD34h
MaaNu6zkZhVA9tVDE32vhi1VXBb1fTX2Zo07a68vmF4OMvFAhNhXf7kSKHIAZieEYrpem95RQZb8
8VHwHXJPNo6Z2bO2V/QL3Ba+nt6fL2h/SZJnFK1aVGbgYOMDM8RSvk7ybb7YIliDdk/7xRpXKA/S
6tTtD5NsA4Jc77cRYEgnBYXBKZSyCnBGjN4o5c6UnCxkQ2z9pa3wfbE56F4J/EgpQ0GgINar2Eba
9fjoKGesH8pBtWPtxkp7DyzXanYi1VCGM2rXXDEeRtccPvZ4xr7FwpsnIPweP1byPzIoWDaJWUO5
q1HpyZDSWFwg0MUVZ2+MIxWWJ3OVYESoTpia5IJ6a2mHEDNoJRFe2LCv2QNfldwd+XMhYksK+l2r
M0/Zo77RX4W/hBtl9UFFUMA7/QiQ5ZBzI1YP3hp+dXJpxgNz/RJuaM43+K9W3PRjw/i9KZDkyJbv
qSjsobfR2xX8BfTLdEccLF8z4EE+XXJuWrywbKxQKjz3k+73jPA47Ej50hrUTY95pi8UabuZCgHQ
l++boGQUngwCIdAP4WOBLXAwRk9uzw2iI8xHIgrml1I+sHJLhsDkDOYFyeEUELtJcuW+lc4Lo7RE
vPQcMuryUFlmas7MSF7FdOOl1aHtOD72gA+y27R/V+gKd1l0jPiw3orZ5SCWQ7+I9jkSw/kG5oxt
SiOCA7ivbGXYWrUB80SrsZkPEF9qyQddh68N5SDm7T4RNMt7uCDDnffG6jQFDjEGE7vptHm2VkcC
uEucUyVCZ+XEdvHO5fE9poUAiIPEZi+jmBoPyfts2Yt1nhIqPA8pZ0hKp7pHqdKLtlLj/txHhgeS
pwY/QoBF5srDLnpmvtZ8S0TXvfCOUcDxyYJQbExO0r3SnpT42vHgMNgunqzPcrGHGokMbrkrmVLZ
dh7YesuIn3Q7D7WakHoxsnjr0oNcxhBY2yDFmuiTKEedoDM5qEWPX62KnUx1KlgE7PJ/J2nPz7fA
gGNV8xEhk3wI7UW9adjHwKGwqCRmUuNu37efWcJqwqeFQsyKi0d9I3qGeok7E1xQr76V1bfY7Mf2
iaiZkb+ldaafjswb6hOH14nXgq+t83l4iCLJP+PLivyMTQRZf9122sI1Eadjxle93qBFLCpDKFII
d8NJyB46v+Zgs1hhHVe1fhYGLDJ0egge/dC8qlYAVJ65be8UhsdBrRFcILwysJ8LlLduyga/3vX4
ZXfs6uYLp8HM0GXA1v0EXJAlKNauk4xkoA80yFJC+LoYHkI8dXE75XclrSDB0n0d//DlQQ/4rtq9
2R8W69M0/A40uwrhofW6hmCk6aGUx7g/McZKRSaXIJSQlnkZgoLWeDB5U144LqYrN3OB7yPxqqvy
r9K+C+Nrab0JR3BXM+LmHzqA/kL+AcQFIqrpVyi6DLT3bgsbp/X0MGjMw8iCm1odpcZ6xo7J0nPi
WihyW0U+jn1jJzPOcHiHuGKxl3XQGLAzoQtfd/QCFe8KChhtqxLl9YgfiyMNfWoDfIUjEusr9bFs
Z2+U1MO1vhj3DQPp629K0BOrlE52viKMhNHwJBg88A4kMDoo6hIDgNctMqk/0P/tc/FKgTqMzH+w
hO+YFZf1L0VJYnxjreDW4c0Xij1ZZ5nlZ/V17UDf0jC4hk7mFFgVZ2KHGH5ivbUHMjmuRF2wPef6
yhi0kzHucm9T0SNu7K1Hlr7AgIpt+Q0SnD4xFTyC92i576QzdoWIgcm4b/O9VgYt4oVyOqlkaSDk
IE5t6s91fJXmJyFF91tzrhMjgmvUoEaSTymalOcVGfwKszcyXB4z6qqKFhIIczUfsfYQY8t7wXHH
S1dfePyMic7SAx0GoAadGNyrQ9SeY5GMyo0nwUNnvPBkBdVcsgqAJrWVrzxWcXmgoKUCSG460/83
1dqNQXYiOZKDg/9m3EIpw0suK6zSXqYpIEuDhYyvYxbEuW04yrY+ZL5sK3h4IihM5O1y+pxgigL1
kTKnYiGQfFvDHrwAqUjRz3zhdmhua/FYJpiz4k2oiUtAVgOHluaWFbMo7BIymdpw9mNL9KM6CYZ1
8CLotHNNqDLNKdpAJLboRhpHZ62q9+LTluaxaL9c2lM6IVUgFGZ4IyWcqswgLvw5MdFgTVdhQoaX
+ypjF6YkiuTZ20QbTCetZHKGtrKB0hhsCYxEycBjHIaccCZ3l2euEpvdqgrIqp+7mngMDUewVe5F
g9BuAY02HcIw3mB87pvb0lyXeaDPOJfVF4E0HO/o7OJ7y8lelR9Kuzrl8plj30brWX50nLwL+VMp
KQ+CZKJ+QSAjfWhdD866ds2Kz3mUHBF5weRrDMVqUAnZkPLV59QZsNewH2UGxwovS3NZOf3V8a03
eshEqt8RH6U17LL+4+g8liM3tiD6RYiAN1u2945tOBsELbwtFNzX60CLeU9SjEQOG+bWzcyTnXbo
04E4C8YN6xJQCxiPbJoMUo+1dXZTqEFcCE7Pzjl13jpJgeG4T9n4IPHWLZtsBSB6sJQmDri5WZ0i
iZb1ww+5SXiWj/dI/85rWicCyq2rTxOCiyiTWdZ27L6g8THH8dkJdp/BWahPQyeK9XXP07NpAStA
YPwW5oGNvd/+a0vrrfFY7Z17YFNp9VKNf3Rj4Xe/juED08eSQsRriusY4qS97ttnalasOwMLGMhU
E25y3AmZUGVD+dhAl4JVjNZGVjRIWS4VCmZ3lVpvrxDcao3Ej2t6zPtk6dtQLgOTg4Ee83TW3Hwd
eCguSi8ytK8up9+sZw50eSY2EitLT5pd9eZK0vOYIdaH6YqmerSWRVWh3NUsaNEe/0SONtS0+trJ
eCrZI5grZg9cbomCOgXnw6ggBVRIlNUs0GrGON9lLYb7nULuUYl5XfkKh/EBcZQC7VlirUI7TbYK
RFSk/3Lf21x6wT5y5SOC6hJ4lo8LxLr4A3kFy7/RcBFgBFZQ5204axXubttz8VfpzlP8z+C5DliS
lF/fNA6Fnax9l88gUDtCjhwhIvEssFIUMkOSdTVYWtrZzBuChsbC71lvNXa7yKLybvFUoj6JHPNG
FuYHqbeW01C7tAxvkw71sZTmd60EF5pgF57tr7SGhUE0cvqZAlbjYIQLQChEPR5FQxrdL5qd6gbv
mZbEM/PKoG1WUHBHhR5e4bAYG1TvLL3szxbOV0unaZwby3ZId4SxN1rV/Da+RZicY0SJ9JXnzqwb
QuIJOkdNfSvS+KNUAwPpZSoVLPZ+a+CyKV2KfPu9rkESqH96nplWWYw4hRKok7r3U2XKV1yyuC9o
8cK/Qb7HawpwXQFuF9em7K9otj7dtegLU03btXeGvUVid54e8j65qn4XI4DHOzAbZD4FQ0NDw4Be
svADmW4uW0dZSgV4mGaZNvtWFjYUQeONn2ahnqdzasgaiBT58CqcPN6rOql3CeS0nNmVrD0yJHnd
ORZHFf/5QJ2ZSctV2/ZAgvg5avq7aoaXtHCeSQ9FUJIjAPmwk1l2NVS5m9zBDMmVq9GgHgdE3Oud
pyJHVNq6D8IfPOmwygEEsiKEsFZTeUOyZo8CeKSbhLA1DxeworQju0a7CbuDxZKtoobK8vnpF47N
1Z/tlNw+6p78tWvuf0d59f61GqY5tznrMVjxgFU/nPPRire01G9TF+t2L/nzpQuLNWge2399be0a
OL+K010EFOc3t+epkrc7jcaNBDtxwocnkW5zVrvjeCoRh2LNWIna+QIoSISFwhpIXTicioQ4DWv9
xE+/pOM/E566byEGLr7FJRTXd8D5B21UuG/sfAMRAP2w2BoiWFpatCk9WlpCkLQsBoOrJbGxyj9W
ngff7A9ycG/kSI2muQBOp+tCAfHmc7bUOeNzGa0XBgc6Ro+1i7qpAr81WDMb6Zzjx+idoNneXI31
dW2u6oZX7LQdi+g3KNkzNldZbqsCVdPJDnVorZJ2Vw/tOsnEyTBIUlrePdL8QxW/jAkFOcn+Bm5j
wl9ZE60j4702iGE3bCgyjmsti7J4n2CbdKHFDQxjNoXkU8ltjP9M0vhIV1TBOHNps4ydY4pD6NXH
X0n3b4xbeOP73PiGuwknanwTSL5QntZdQ1HSyF4LhZCcFo7UHDk9661FyQASCUyjTOItcSm97Ckn
csmX+LOYQFo12RJ4pZjVZ4l3TPBz0SJlXvYhmSXUnRSZERAaNZn4tGL246OwZ1KNZ76Sz9Rhq9Hm
Fv04wUctiD1xUuZhtlSwmkEdRJURgEywV2vFTPKYDZJi0Xev2v1nuP9An1E1vnDDW5l8UHrAqqfj
nIUjs832QkQYDc25kMG+jnjANOkmBa8dNCd9qrU0gRP5YhVn1jIHQVZIdpUqTWa1DTEWMgDNDlrr
IQXT0kZxK6VoSx2KtQm0hxugKeGgDN8wud6su5DNsTCCZWT9y3PcyMJj9fsHBpPOnXAF13BB1Qke
TmOh+yW3GkZ20Fg9gCAx7Mv+pbreQUsRl9MZyeF9PPrbxBi3et9SiyJpe8s51aHJ6Vuz8z814NJI
EPuiGdFOc+rCBnwbKog5pUenBGQe+tQpa3vklFVMjWxAlrCTCPFdxxoJrKE0rJfJLEaQgEYWs69v
Kk9gtOF5FwwkKMAO5M6CQySLFhAos8ATM515tyAfOItTtquWOq/4t6n8KrPh2PommBznrCO0Nw3R
7I41SCc4a0hs6L7c8NQ8Y0JaB0m4KvMcRYKTLKips8lyM3L5r7NbHvL+HFVHC8Dcmxepq0AS//DV
Y02ZNs/osz7SQ2kpuwr5w8rc3wpLkDK6VwYQn+C+qjtAvsCuHUhEU9RXrDEcp6X/p9jdkzKinTbq
Nzsct0RQ9w5OS+pOoLrT0qIAgHe0cw6DVC8gC7v9OlC/RHjwq2DZ+coxX3ktb+FiDbH0ovfZ0cuM
VTLWp9FmpY1m42nedYhq+Kfwvlt7HxL273sgPZA87znBlQBrToRN2aDpBrDaxoGmnXPo7T3C/sXe
GBPQL/lRdjUe5Js3QpVoui+ifmwxNH62RBtIFCZNuDE6l73yj2Sra3dL9OGjHjYbJTfnll/8qQ22
4Sh4H5p0yVR64ozXcBJpFHz67OlsR70btgbexVzzNVlIqX+qcI9DNMyaygCipq4tACUWqLVY6M+6
K19SiqPVVTv6MCkJfvUJHmZd30O7pFC94xUp323Loc4KZFaIsxr7Vz22L4QiRvOV7VxFaKyjXqF9
IjmMKNCQfcDQObcMcbJq/WvNXtbKcC05pI+98lW2H007HMakuuXt+FL16CBpYyJ/D2sz+Zb9uaHh
NOgfCse4uGKLRJYfHHN20EeuoPgW88PtA6b0LJo7YXmFZ4aME7ToR2IP9wqILn3yTbJIgZAJ7cL9
usQNdZCkHVJuQys0vt3eZ+VYwouJvtRGvFWRWAZBdGl0j15amh4tuzulmNeRkTkMdcTe6BO+61Qx
4BQ89kp6a0bvkavBzWINrrGog/azyTTnT5VkSJ2EqSoHIswKCTp3SURZhRjk3TJpvOuglWAJQ9Fo
jqJA6I/pQkSXL1IbSH50aLEVZ778diIueTiucyQeh/MEX3VaCgEasPprPxmZxxu05WtXOw+vjp61
Wy3LwPipBc6cuCheIZYBysmXfV0fIFzST2x7R8urz4OlzyI0eLXEW+WMu2oSERze4X79gQlCVZ21
ZWkfYeOeOITxRHf3dVHsHXPyWdQBIbzm5JrLhkhyltremyXJ12Am2YTIF5R5JaQLmkI8oMs+eHmt
UgIbZn+HAfUsqaUrZHpX9n1XH90quYtSW2dFx1WKm6zWvst0Fob9OilMzCCNuJX+1fflDwMSjsZ2
YU4fNy3qhKd7vG3FDWfT12AeMCWeu6LaWlry0vkhgWnFSLiqphMbdKq1P/q7ZOBiG9Qf8LFrJYjw
9x87WkcqwE5Ji4YWRzt9aomwcMqWrcaxILxVqXYspDZLOrnq6v4YiuZ3kPnJTJVlblf/WymxjrEf
DRp2z2lv0KY0t32O/7XzCcHlbEy7BY8yaqv/0BxxyrX8YA6YN+H4DQPO9eKDqrmTDtJhOSZkp9xs
z1wR6MbTHktqr1x2lkq7cotp6vB3RSD38JHgQKSzxtvTrrgs2Gx2Cg8giAxBqq1rnC81emoZJVOM
iDtvijcl/7IYLpD+VxD3g8IDD+tHtkuh7DqmCFE+wc0DjXwkKZsaUnEBVgyBYYBbVku/KF+grBsC
xKrhLTixljMw5BwA37pSLGviNSrr1AwXg4hQqNxHxWZKIU43GC1RGxgmMEvsdB5M+JYGSqP4oxiW
UeHT7dnBMoQNfgseDOZBgxPCAm1ZQtAk7sheQgHikgw9/WLYyNRw3YFYCinv6wmYk61ZlzAjdQ0/
QoFF9xklWBb45tzgA6og/bLDKotLmoyCtWx/ynqYd2zLS0BkDf6s1qN2vkINRG0yPHc2DikEfZoh
zXNy8mOmxq7egfXYdCLgTObDdquImCA3Ozn+NnMxYo6pcNBpGB4c+uCSwtkoxUUSxUrae1+cFKg8
dQzQVvnnsNWr8cdawsIZRZZ0KgnpiWwPzSrm9TKQ/G1MzODIyljMfAMMMQwBYpNtr2JPpRR+6i2F
cOVGZM04IKr5wxTOTEEcq/RmTlcFamCPk9Nd2EFwiuN2rVSs0Lpmy9i78I8Sr2fCY2W6A3xYyAJO
qkqQktfIfLSzHyO4s6fCmrdgOu8H9G/2unF5cdpbWfZb+kGWTb3mGce5ih9Cy5ZxsihSLFAT8Y/p
tS0F62G9WdgVpjK4ERG6hgPLU/sdSOeOlFzxSDStC3YJw7PRS6xViYZDgKxmzOX/Ovkwqk2k2/vA
bLf4uvUPkm1Ls/iZvkw3rUuJldQY+LNTDxNIB4Pos8ClgPstZA+VY8uBd1h/80p868Qef+NbRqy5
/howPKkBy2PrW+YMem2KAnLxMy6QZ+LdcGuM5QH0AYTHfjOhXfVk29rfQjk3csXvNOI75H+vfZr5
Wm9/iYtU2hf52CT6kMTgkvhEX64uAH1dgTPxTFwWJT11vOEyER0oKzuEhCqIc9YbL0CKrOQxcfs7
ACdsLOWB5THbxcDRdvQl49rBonBVFbEGa84M+ymKH4E5Kds67MUs+XTlaXTH/8fuNP3kHjdl9hqw
0GrmtYpagOseli+HVMLCkTN7PNnckh4+Txv7ARtIhukOA0UeDXMVy349PAX6E7MCYtG9mGje6R/o
dEShewkkCmMtrbLsxjmrYlmGoADJlOFGYxdqVWuAKaxfNUzZxhH+XQInTZ8cUdKbS6xkpDsxVa7b
FKds+fAI2EXWS8G1T+wZ+R1iDa+SGk9SMu5DEiYjSX4JwU0QuRahBhqDi4ZMAFwXfqs1D0J3OT1Q
qFldGPg8KrVbuZhL2K9KSAOGegp9j+0oqh8PtLAmU945a47hdBHVnEf3PibFtvO3LWh2yQa7IOI3
QlOQwH0sHKFKODBu4TTX95x8TNXeiIoFAutuAQjP7fuZyqZJ4sEbC1SfAKplRfoKm+egr1OYMDbu
HJOvl1OgVaB3dFWydWGhuRLgBXHYgM0oqKxZERLGIZTsK48KW2iPSH2xYb5GAwdIUrQ8H1mDAWpL
lqOKKIopV8NA4fGuDlkTYrfFzrkMQ2AKEWtBQhFUexXwDAYwWS2pFDvGl5sAliuRB4K7mZD/9aGg
i4hNm7eOBFuDZC0ElVEdFScRDoJO+xjc9MAbY8GhcZUTLPHNfKnvWKAhk3EYWZaIMWMwzgG9UyNc
wsc1jwq9tTArDHI3wwCtD1BNFyabNDFWJX+ExEIbw7zES+tCC+iBlq4KFcIPoZOl3XzylEZlvIPW
tLS86Z9NBE84WqWx6ohNeZ25mxK7tF9vG40wYkCVRZHRG9JBQVHpzsIei6UYJiY1tWht8CQJtSxG
kNPaOsfjKrV2Ts/53MTbgD9iTXkKWevqjd9kDeqiCSsYo8qc4+QKfOgVMsgybPAX8aYPu2gDK3uS
emPnIeRvmqAZtBdnsgLzDDXtf4IdM3d+kb4LIl11NuGfZ+z/MPUPczMj/x79STCZXSWXivpbJZy+
nPeBtRFgwGX+XcPI4SZraDOw8o+2uoAy/D95hDvGBnSpmpzDmUWpIceeT0wGvjP5FyVHi33FLOvw
STfin8IZKxzfA+Wijph9eQNjWNoNBIaC5JK7j6Q5W8pP4AMxxQJjOfSTPWTG7wM+oqCVN2h7I2lT
/ZKJRxRduvCl179Uhqf1h9O8SuMxsrA1kF1rhSql6AkK0lU/Cs7kLZ6qHkklw/7dybMlD1q06pmn
vOhrwKMNvNF0yHCs1P4U+Gew4wTI3yL80DZuQ/0N0Ht3w1hlpGdV3kb9lca/tgk1PIOdB6P0Ijn5
9e9hSLvskqbiQbtrlMl2sEkcrKcl5AcNxbZ1fzm0mdk6yAqicM3Mi7mCMMZG7W8TbHnKrU0a8ahj
4y38irXsx2Laz0gAN4hGLrwPp32PWigyQ7U0Bh0DAAC8NFv59HIM6A0DxoJs5JVHNCwEBeMkhEeM
8uCde3pdLAWgjwdRmkspKGxMxAkjWDe7q349I0K4VD0k2wQlkU0HJ2nJx+CxYtSTizl+TQ5hgOFg
HLivdOutjh7t8GoFQDuYLBmnOYcIZ96y6U7fM5eD7GlkF6bdCcy5ys4rlna1qLq/yP7HQrkVCLXT
fOewvXEx9mKaAZmNFRN3OabDUZb4TuUsK5g+WgvrqzWfwtZxchxBF3X6AkCkOy4TlX07w0lGCRGv
DJ9K1e4AVJNvZp8H7335xStXsZ80uHGp/0sDIBBXLfoZjZuKI95sfy0DMrx54+M0xvdMXNrirxwg
ip9cd5O6c8H6xb/3bbBMLMLEvHrFmj9IOlxkvQ+m+tTQAzMDqJ9dhfIqkNCE+h6Hj2IRxDe3+cww
xwAo6ghvNl0CEorpYus4Jh/UobTXpfawEO6b4pIzk6SMoJ58FswDoTErlAHvypeLiG1jxabA6M22
LtyOnThT9YmPAiROfEuAkYzqoygYtXEwkf4JOtzc3rno/nUaOna28+qTVVxGHG1uAP+DXbjIGDl1
VFwSCmBDgmKyMnKXnBMbqbrCaGN/WJjDC6+llxabpPVFJf0MWETDvZum7CPDd1d88g0RDLf9V66s
vOyzwoVWG8/e+4lAURRIImH0zUZq3sRnsznW0+mx2Et5ls4lMDeecQzjM/+bhMug2CbmCW9+r2DA
UQCFYys0OaUTuObiwRPvTLEos0TYY2qMsXrG/YYgEDu+cSHUYWNK/+RKjqJNt47xmjodqclCOU4h
v1Fseie7T3+ryGQ3hhUaN+5JTqKc1dddWPPUHQ5AGICk0z0RXruSm3Qk8gppSYuHvR65Wz3Gm2Ha
2z7ZBz21c8M/W9dWFUgIirGWsuOopRnUjGo0J2p7EM/A/1TKCTQwYGBaAKpbGgjFxFy5vkQp5rRT
uNgz4zPU/COg8O8AD6gfsul2mmsUaRe0nk8zrVf9FMkiDysbe8kbtkzlJmK3qbJwciWwN6/YRUdR
m5CXopPT0cIRChyj/Ydea1es+qQg+qca6HSWDEv4v+s2uUeGjkwJUaiIWXDmK6OLr1R1bodO2RpT
uWjQ7xLGqtxtF8kEaK+L/ZBOhzUeN1NfTO9+FLzU7IjQnRz2jqzoVSKu0cUvYQbvtJteWvqrO2Jm
wsYnpvsrOj7XGeurVP9WMLJ1tPHCRZj2a9porR2/I21lb3OAWX6crcbE2viMODbMSQAZ+NGdLeB7
JXQ3cd1sDLaWjh6uA58WF7CDISOfTtVIwVIbRI7RkLBUTKSnblzHrn+zbJJ4RnbX9V55063WIfq8
CRoE0rzr7mOFMhmg+tMidmkNvqSe63d74sGGJYs7nysA4xF6JxruZObi4dgvutnQSawiNTZbKpuY
y7SfkiZOS5/OKNVLdFCy9EthNO1u6nXNfLYqaVDdDMXc27JZaVGFCqdARjGOfJObGKdMgWQ4a1UY
7GNxMLPyU6jtegSbPiUus0kwmvhancVxePC+JES9gSqpt0BQVWzY54RZ16HjgZfAeKoNBgsfXiNH
cKD6c5Dpe+KNl07rYFP9tUl7TAxkxj5U/1oodYy8JdhMVcn+jTkXqel+Koxuyo8NzmOkP6oC9NHr
NBFPUSICjl3/5Va75JG5yruFOc/HvVbX5Yks02dGbKTIaO+m/wopEFmApIQltO/eg9Rlt3zTVYSw
wC7C74+1ph1Nvne4PsfO6c7CVs8hOmEbQxcpb7ocvyoZngl8fJYvJxqYRZH788klAdLT9pt3qPv7
nueYkUEX5WSN3rMz3eEqoOw71r1zo7Xf/CbQwkpXeQrVPZtVerU4B+IUWNh2urM8Ipb2yhrZ0xft
ZbSNE1zJvW3E+wHxT8CBFZKuUHVbseXPo3Hv1+OqaLMrVB6bMtyMgnNVCVjWaP0tisOX7yKbSknI
XmdnnINrzzjKObm+II2yKPt6YVB74TkrA8Z0iokmjd1Dg5c3UoJVT5sulcNAxn2qJyBSdwWyKCkD
HuwgNs5qQxUovfSSFw+dWsDCm7dS/dOSpcd+k4T2aHznPuCnnM2URDAotGYdBwzCzrsEN1InX1E7
bEZcOrEJljOyF0bRLKezYQj0xR3vNltWCzWXL2QN2l4Ny7ORa083GWdjfLdbZRujrruQrYYAM77x
Nk/Ui+F8xkDCwIDTGxCRckIPBdMJgmJtZ94JE5NzKz2TZDMLcAq/CR7NrQiqiMl2AcCQnR06Y9Lj
3iTMB1dwgXf/fHvYAtvFB6ktwkauR4GL0NTYHn6a46nHP0opEfbsEMap8LqL5UcXOKFHsCprKi5V
zEjt6ONhxQDdRNRBhkQyMrl0FcYoBom+fcWphzWEzr84JUAD1NNg0opBs2N4zjOWTPBQbEiL9Zq3
tr7OIYOG3PSlq59jfhm2ffYt95w2uPdBb+mJgoEdAfllO8ElYMSFPbkFWvcvpueuKaNNhsIgpbnW
lXI/QBPQJ/Srkm9Sg+OZM4wbP3L2RfXTYOUVpUVcI90KzyOLQJRctQ9ub+ytV3i2g/Ko8wsk24W2
BOjtxsUNSUqU+meFq7kA99en1mMctGekKv+CPj0HYlyAkHNexZAcLZGsUokDklYuy2ZBR7A804Jt
btVPDpJmCLNoE2H34tDfQgRz3vViwWmIf8pfAFIBUEbXDCkhDEv5eXQ2o/vp80DKg5XZXGkALvQD
2ZOvgobBai+6tVZvowhgGpfj3uzex5yH9hqEaZRMU5HPIwU0gX8Nqmccf4eA1Cx+Ndm0jY+wj+Fw
GfbhtuCI4JlnPdvUWF05vmaLQlxBRY3U+pnfkvhj+a4Zf0MZvUX1OY4/6/7G6rV/aflpzD6QQHqG
e/PaOGt2b5z5yvbleKtM20hto7hbpdkUoHoqb+b4B3X415HfRF518g/BusFtHob+lDWYQwY8ciKN
8gOmicfZD4ErbK8/CZUH3fTtDlTumL9p9d2UmM8+dEBPhf7jmleNyxYH+hQtW2Jbr7BrZJcxBmb1
XssPpmwzeqetm3QZwxXpQkf9xYKAXNqKdDFOKwucgwlZxC5lrCwf/OHbaA+JjrcZnqStqeyc/Go7
5C8PDY15+TmpiNYSuqk5LRWeT8zpj6zEYqw3MOSPFMrNDCjhieDO5RdubMZeKHjNy4IWqeQnXdnD
2BDjlxS7uv1wum3A4Cd4RLD4U5Cwu13qb/vhCDqjwsiFEpkcGqKwZFL1v17yoxpvevoENT1iJYz2
TnMomqPmBURjozfD/Y1cd5uSZmL+9UHw+KaFsjqxXGd0GCLP096DLb2CidqHV0gv08fL5V3omzDA
Two6MsGLVWbQ7/fMdyrBVfPbctG7n1q94TvrvJ2sdyXgaQc0ySPIfxr3c4RM3HZPlV1ek1M59jKV
fS3RBs5YouNfzhawNJv+4HTrzFsq9NDTmS03oXEN3CMDfUqE23KAPXw7xT+NYx84C1N8JRCGtbNf
Hc1xQWyzDGk24Qn+XpSsvJtfy/0z5HuZXel0Cos7C3vN/0n1W8MUjbzIPeCyeXX8a6ogKumfmXUI
ODbXPji/4aswD31zYjecWjBbZjBIa4tQ5p2bZoxJb7xr8iB0KPeEeif23bUbsLhv/fFfaO0zd4fx
Km/YqtKbc7JZ27pPTi+B9hkTaa6543oW7HmKQefkgb5iz8Wa52TKzwFtPuuThUuooAFJhGzypvXJ
zMx+p/P29JzgmweyyZJiOHvFYeBZD9U9asHjf2XiK4IUM73cjgqPP//h4SKmOQi3TLRos0PaL0P7
p++fnv4b63+2c5NcXj0rd92lv4Z4dknnZsQR+avtAHeVc7vG5FU+dX+vQJux5xE+bBLvyuSIJsoY
nl0TdMu68U9ts5H1MR13jrg02tG1j3Z9z9KzI54xhizPMt4coiea9y6SM8B3xTr5yYq/SHkwaiQz
8j8/ADvgvlyoIxH0YY1VOgwnwD+H0P6t0i0d7SoWUvWcKOdBfwfyzBEBtbonGXfno1cJnMA/0PhI
9PJR6e9mcKiJWWvpktDWIPAFHewO49EjDP4848YCxSY4KOkxyr90tk0mgUqTnZuKRslWCW7urxDn
PiB+UDwyFqW8BFzvNnjHMv4nxoMBt0Z7ptW/6QYjY6pO2TcNeKr2x0axI2Ax2O8Jy+4gf5PpLTC2
pn6oquXYHlHaekLm+i0iNOD6V6/YZsnZGzD2zGv5pAoEPDjGuJ2G0GnqO4ehXdto/gnhw2dfK0kZ
9Md2AhcQomwk5u9+LMGhQOtJ/cKeJ0pgU+NsPWi0fwUuLmWMDOdhJFY3+K+QA0GgR3guqTaaepc5
plI6LZxrptj3PA+/lKT6HtJkIRl2tEH8Okyac699JaT/3kqdHYaLuCjo/R0pkEOkV8+9zXjcS/Fo
sw7ffaBCHAnAjLuOO6dEhB7tjNIrz6ZLu4ydRUZJZ9VkB00vQVFpgNq1ABMsQG0+kUpJEBDKeA75
3sStO6HXlO43qUpMRPC6HSO0FoUpMKT7xChQWf6gfKCGhemEOqA3ngSSjTe/N9aaw8pHmgVrXJMM
RmzGHOViS5lz82Uruyk2DPr+LmWDjF99pcjqbBtyHnfG/H/Bk7oNXIB1hfQZLscMA67ThCEbDpsL
bYSPR5oVsvgol3WrblNqVFjt2mfVLZGjSqAz48DZquxXjeUORziupgqx34pZGDcD7vxUwb+Od5wf
hjX3ZagvqWie90XULBvJA1GPOECVo/ebaY2+TKCaFToibqxs3EGLwLGIuYwyKBCqTWTSDAfu4Wvf
GrtMDSloTAX7akXZmwxRiKUZ0yCndPoyeTGgZDicw+hXq05+6K3c3KWnRNBk6bLUbatqIvsEH5KI
dzMMn4VCnqWe2LhWnvdMG8XOTfBKFgGPkOnzhtK/cSnnxrjE+6KraBr3fhyW5WoOQM4CLVcBwOXn
Hm26GOiSIvhuO/TrmcORrW8gLzv9wPsBegWNJsrboBGCQbXfRZU5rJva/KtdN6fy6cfM0onSUSoz
2arhZqT6fJl2Ja7vmhU7jW2Aa6NaX7LpzNWHqYHtHPEhSEvfhVpxrbq6vGpc4MjK4GJJd3VW+W3B
tqHKR+xQScS2LXjFmxw62yKBbaCA7sXJOgsbUhGVnb7nuIJE/RoJBIWGpa3oRuSpqRnzEH/pbBBF
taLWaDHkDqVeXbxEjHQxnExbv+m9Tkc0e3gnV5fC1v5KnQ2DdCryiKwF+MquIBc8EFTWW+VmKd4J
DEtOYJHetdzLj25WVTRktiu/fDYjpkrHBTkaZWa+kfRxDa2rHCKYAr6qd9s4YvQJSQBD9t8Lg6xY
6sQYyUNetancafVwSCbvg9r6+E3LemUqnOC9kpb3jJU32Re0GYj0VEFVob7wRQwPpyeU3UfcsSbb
naLCM2HUQO74DzMfhPZ+yNz4JOX44Yo0X45utFIV05g3AArJxRvpxss9exVKiqkyN6DdBS/n21Dw
W2zRMxONBqhlYHDmwMyuZ9l5HVEduSh9lVy0E7z6jBwUMCMHV02sXloxYqUfrz1bu1VaIiZbUvkw
E//E4OXv+qIDwtKQHskiBRmj0djwgTnrnNPgACAYC9Bauuc4zFXO1qETixkkOMNhw5gvih1XtTpT
ogQ6fzJlq23zQr8M2YAkPbSZjZYREyMI26uWx/PURGKy7FhfRjUh9AQruW4SWil9k8CsSq1LwfGp
8d/KvmvmnQYPAz/uvPZYd3XmKGdGb2M21ovP2ujSt7ygVMJUatIzuPwh5wczGlswG7V0ceSswlwq
crGbsuBV0ZyzVFnHFcckq/WguKAaJTGOelvWYNUqf6mzrsMqzcdgpjlyAoqyLG00srDtZ4IyDmoQ
o0XdWqQovFMvscgLdwCTj7UKkHa7aYccH208vqKQji4FTPqSzcotzuw7V9qKke2PzTPA1dFkPdp2
D+D7BhGE4gTw6mXFAvnYlUwC2o8PYcYqyGXQwbPBW3VJfD7jOB4EN1C4SXWlY0sU/FU6AS4xoEr2
WBBAT8mZyclXlc0lzYgQx1kHPc67eBlMN8UngsXegoc7BsWUTumFrJxH3IR731B27N0Uh6e0V5Sv
tjPfQQpdJSE6kfjzTtd0wPkVvaL8cG0JPk+o3ncK23dlynhbGAhfCrsJ3ELBSWS8RTT9HOntdkD6
BGxxj3lmz2xCQIFtLIoGRcAdgr3ehSyTBrwtlMjzI6uJNyKlpU3yDsWfNhJ7/HYN9ZOWis9M++5Y
I8WDTXU9ZAdahuuFXvd/033atUPF31RQmN2DsCNjExkQBSQlLiVddDPXsc5OwFvdSVvKo1P48DZw
2xoSJIkP5AgeJ2+GiTlYxIa6qsf8MUHnISzj9VbVfpEoVHMErT73okmewm82hmzGrRGlFIvGzYI2
7fUW466l/0RwnzH4QEmf2HlxZr7SsU7PDVbM3jx2Y7r1kuE7LKROXQv7vdaf1NTUo3chC6wl1FQe
vYSFksGhiWjL9M4kx6XIs8rnJX03qDorzamTijt+WXsV+TrOimX1m7XsaYOwtJed2KHg4uIWLoo8
1ke78i+D7mRrjOwOb0i6LbPFIJyGhyGyd5tW8Pvys12pqJA0l3oRTKnYFqcIVy9srkNjWoDn1ebd
b2AjhdC+sNvKvYcE0xhEQSYOJ+hnv0N9FK+W6AlCO7vOw3+MnUluJEuWZbfy4eOSSFHRTjSRPwak
mdEa0tg37hMFnU7Xvhdt5zWuZdQKCqhlRO6ojjKiMpExKBTwYZ90kkajaSPy3rv3XARMt4aKy/cX
6lyuL5tFZmRbGLT7cKByJ4nO3pQFeNMFueuc/qYgY+08hQvTz9Dm3RTKfkx8GV9b49bga1c+riTf
kClWO3jTGEpCkuzwyzV3zsT7qIyxL9wpfBGLdTnY3Ez7mCDA3kNkXVV4/tyZdWrGQ+1zHYe2813L
5b4SjqI2Ntezqt4a8j/SaUAzEuPGFfc66KMdsHneMqa6M3Nw3fsfkRXsKvCzhzqVOXrQpyHMj67B
yjTGhebiYU1AtcvRCVu4YehdROGxLcW8FaX4UyHeMPbXGAeIpkM/xdVViseiBF7gdO2vplshO0N7
V8zeuLHYNqbCQ2YE1awi6ysr3KtctyPNG+izE4b93H9LfAXqCDsMctmnYElx69JmCOmzbrogfUoK
Tc5WUr916MY33RdapMVNbG1kVXzM2LiiMQWdHjOFGbX12YvgSQbZlarYcyqfzYHjXaXcdwG6xO9d
nz44ktMyCNB39+7GqD7FPPUYilFfNv5zkAIHJeflc/ab6DAbMHKMx1c+c4gvKqM16jIF4U0S6a2X
BWsKHqD5ySccgDlI6rp4MIacYNZABeSw2Nfl0L0Ppj/n6TO93c84GvaJGA6kv+1dVDVaPloNhpnJ
jAyP3Qbfcf/ppr+DzKbx1TNSqvBoZ2vXICAVtPfzt8LznpFQcGZwLFIbp2NeVVyqKX7xDPisKsjP
GoBtDXh4wDLIYy8Y1mbShu097zAlAGhmVDTE8zFi+9v1FOSN4mjYur2ZXNQqaWSeXeLgiSCgdYOx
bm/Y5EGUGS18J4wDmEEehjWFOIemMtdQCn1h000OPvz1x8qRImDJKO1HZ1PNnouLBkusRmG2KfLs
1g3pXKaFtPmiEZeFq24WZ0CzIwn5czJURjULeZpS5DPuJfWGXF1n/gQ7hUUishPCbag4kZGETtOS
4hJZV+z2wSvZNsnzAbNRG8JW0+HkkOQoKgdLvZ5fHKd5yOsrlv2tbMdPP4erHZ3NAohl8NBhmqHf
q9I9uQtJ4U1mNl/fUa1Ps1TpXZjOL/5YUTWZhsXbxjtfIDmYQnD7IMaZ2si3cQneI8U629AVv6BP
uwQlS0WDMXceuwPyF05Yd7jJARdbpNfoGp1DGmKjFkI9diU2Gnsu2X/d9QLtXdT13aUl6+e4ZmuX
1IrE0rx+ajowQRbunLonfNATKek8CgeUyKBn+MR+FgWmssqkTx5lKzqcn8VMuR3/Dlx/3LU2wMOY
arIj22k1YMGqKb2j5zcTlKhS78gBP3Sin45OHWNdH1B1tx69zAAZRjJeQ+jGYlCPT3LhVFiMBw52
GZGmO0BIPNx71TwA3ZXLjuJzoagYP0La81GMaqnhVhAL5H4wh0ucX330EHqDpoOa7jpdpGjZMybT
yYAIFqCG7z2bTL4EE46bkoymzi9uxzXYJsz71457FH82mpdecSCd+RXRNDsc5qIAAO5GKT+caFWw
d951JuPnNKY3OEUNwukKMz+kH2a8o9jZVJ8X84AYJ4wenUy8ihCHeBI5COIspsSN43+4EbspRBhI
kQxgzSmEfUKT4rLLo/RKY8AUxj1F0B9pQKCubHUQXMzZ6shR5V52C+y0+omU5UtpL+9VRzFKZg09
He+oy/5KTyPQwqy3Nj2UaBTqKE01yhv0jSUkgExgi4P+/WRVxHAyizCsRW/WikgjXgyBsiI5IfTv
pUg5lFmAPT6KdykkYNRefrAdqvlUd315LOqGmzD3iqm7BlEJX0El+LHnuDjhQyEAtj04nMRzSgei
zcCzkk7VY6Jw4/2w5L8mmx1x5GE/mMtjko+fJbGVl0GjSJPObrM6f7RUa28y+wWt1XeT1E/mubhl
V7LSamDvzzGyJp/EKZqVu9FHWm0HBAhS4T0gxvqdTXGEv799Ng2N29zZqM4HNp1mKwOaVYCeMny7
n6VbXqjW382p+1yj31pS8ctvkU+7fXVVKpQWi2TFr4kcKBLu0PX43arothL+DjaiFeO+Mx4xJT2C
LDmzs3BIXteCzIuC3fQAn5ZWt2C8ZgfNNlJnr4QGO1rOtdNN5vKYtvET5Tr40yiJT5Ht7Pw6VXCD
sRFENlORZIdREGIW6WF0MqrmbnAsnDSjq7fw12beHtJh7OIl6OmWa8gSoiHIstcRYpdhA4H1TXpV
vwvXoMQWh+GSs+ew++fejq9Z5GWEVGHwGTY6rWMQ0oImyudVqObSmulLTawDXOFJdvtkQOYWQK5v
i1DtrTyGY2VIfArBDK/iOLykGHvMofMQuAooJoaqZawSnDqueVhEd1sj6xM2oQfs3GhuFb9SPdDz
ba6HPvocjfxZkLVkGQ9LAPyTNF+eLG09AY+lZChjLEUWmi+3PTcDqDMvwRif46jqJtiCwl2IjlXL
fZ+zqyailGFUHOxtzhO2yuIgCMqWEyzhjP1c2SQ/+yh+pZrjb0gMFQbrqJHVoXFQxwiLgOQ4Y+0b
V5pLtYssUk7miN81omhjAMFJT8tP6OkxN805FcvdKsTroonXQDGQ9ll8SMRtU5OZV5buMY36pzbg
em90X1yTlH1ZaZsptu8jmJkmeVHWyG7zLGGnEQCJdEtEDY018WeSMdVk/p6V8TUg684I535Z4121
ih9xGGIdYFlv7NbjllDiYVOkIvjKdOzsubDY1pJMliP4eFRFnKDpj++SVWuA1SibrfHSX39TgLct
HUjzC7U4fJJWBhOpMMN2DB4awz3CNA4hDvLVj1iCXPudVCJcz83JidJTMfU/ucXgWMswZdA72OOG
3COo+wjD4bqK/OjS74Y7jkXci9eAIHAX4zBDUkiM2CcB3RRr45AtfJROVElRjjKju41qtZvXWI2i
fp6H8t50GEwSaWNdtd7CWFJ6aV6Myepd00xPPmFG9LW5u8ycLHXV/cDw2WzIwPxAefnUGti9c4nF
IVFEmy2KXU6q6Wzno78VQx1tzGddVXe20AfXF4h3KmJfoPXda7Q2qzugu5Shg3qOTIwx96k2x/bV
SdRyNAqbcDmCZADrChVCJrShx3vj53u3bjAWNuzI+2L1xE5Ysgl1cFFcb4Qd/gwcGkTBFD0Iez8n
6gklxW+CL/R2HuHV+x05gQ467JhskwuXxomIKHHDYILOVD/3ePaflunD1xEzO0lrOFuDQyYms4OJ
31InwdhUFwsNZlrdxprIbyZODOhJRldmiO5Yq8BeFD50Dol8q6nVfFn2wfd4NuzEEpi3udS7aGuT
FIx4kK1ETYyKPQNDHUFh0REmdSOFLuCkH4PtORfKWD/HIW2Rk61GQVrvjee+WFF0T1frhtDgU5E4
rNfcY2gybwwYpclmWXL75nc7qEu6zz86tyAggju8xcQ7b2F1rTUkam2UHu8UITS7neNYEtaHASe5
8PRwmGtkQl3HeMTyuAezQ117iJcAHiBNarCTIYqfSylCyIMkQRHchreAaibP09tYOOOxzVf2zXC5
uPNPkZZvLn0i7bgHrZELLnhfB9ToNE2tF5X0PzPpv3hJfAk/cELzxAWoG6A+CZpq8h2G9S1WgDPg
R79LYnPxFk/XyI029FTfc2QOHYIng8VRORmxs03AVpqdy9JH5SbU3IZl7T2OYrl1CRGggAZJ7a1r
nX3FRm6AaZI4uxJNTucSh9ASOwAK/xia9Iei8EfKahEwNTKdCjylt5qwsKFA4lqEWUHKWfI5qezZ
77zfOuQapGrvSgz9ZfXc9xqrObtvNQCe6Q1ciCYPyNJYH0gzgV9RrjNRvH9M9yGNWh4GDlddWXVe
bIPafsIPiycBXVi5wDzAu5UqgpyS0T6mHOnd5IGTjLEo6nRlFZKsOCeY34wLT3PVyJDm9ntacJoh
fggW2OwyRNZWB7LakWu6Np612ir5eyr6Fy8sHkqS5dWg7kERp2d7JPZE+PBdqxkkatYuD3Yc0u+J
1u47/Nn4uMwsUYBlg01ThK/OVLyGKULSOaQFuIL2iiiDkhm3bw2BTrkP/AO3M7dfEXT4KthhpimS
j2VK3wG+22H/Y1nyFp0/8xiSYVcKGagam7Dn24GLkoyR13Q9boEOyXSBjGgfi640zzbzGbeCCj6Y
ChFrTfJPQx9p67TZvAlq5ielw56ndmG6t33Vri/w5zx7rx2hHri+IiY/OC2IuW6vMh+ktr0sTIiz
725DU9DX/t1Q1WgsRKQ2sbUfesidRVBF56bT3QW7cLWvbPRaWYqbvkSWjH4S4TW5ZMl+IGCMQ8n5
GdqNfehKWpQzCmvYm8wnvVkDunSw0CN/hYNEIvHMVlWUFzKDUZVPs4209Tgg+KVpiXY5xapI45S3
tt0MGlR4NajgIqxNy8QsY0VPdk3FdDkYAgh2ipmwXfDjtgOlgjSSScL0aIjIRRsvrR0GySnOe+hR
868awWdZzT/Vms01CtB+i/fItfJrmD2JkjdXm5wxaUF44D6t56dK4b7sJxRqQQ5zrnR8OiA1Hch9
o3kGpyrjLRqhpf0ctTy6AFetiOGJ5QP1ToHWiFLPRx+Skq8yswsL8xZ6Rb7NHQYIpSBAfuEEbePq
O4yCt6oawFT19Al4V2oRs4Hto9VLd6eJKKDDhjWqaEG5tAr388K84bIg1Ddy9T4YbICUGmBh7z7Y
Xe7tHJ/hqAD6nrOGXlo5/jp5Hlvb2tWaCB6PHabXti+I+AmiMU8iw8nQLHtayN9z3wMXht/Mn2p4
cBYjUav8FYbj0XZLwaaSifiw9OeOEmHMKB2NmMj180FA5TBVIGVgBkk2hMw1l6noMVAatU6WB5K5
753ee20iemCWAGwXzh4ZwFZzbIfp0HuggOG7lpvpdxEl/iWi/pANnYVpixGjeBb1Ym46MrGxik5X
nS32NObuxGy6y5YeIrZ78gGJLLt0BNBuG9M5V6K1Vf744Ac2lK4QPbA/Wzs7WczRLpBOVoy2dnoV
bZQ9bpHFoW/hpi0zPU2SOchhH+HXCsC08w5eEyaobiBptA0q8i29RtLhnsSmZXx8sgytnQpVQtMc
u5nEzHwa1vKWq7NA95GkI/sHtyCseoSEERA1VTQVXQioWbbFEGXyz7m0Mck7ZIBHsXwqSi7Tmk1k
7usBi2x231ahc++Z6cKNyB/1MpTS9EIJy/FR/BLcRSIp1QzzvRJekud727rIyo3dhtl2zPEsjIBc
hK2GOxfH+ZzcjbOr9q4iZdGlyUgvyZN7i5hi9roBqk3jivvUqvcaCtqIVf0Yz+WLZYrhkHvVtRcC
nrGFS1KPZRNVMcktARqEjcyMtaJGvNPJ+90VUAu1V/8UcQBGqgmfNdAZOgK82VlLFq7hVEimGWap
8iG1J796B7xLLL2PwZeEX6PrrEeMNEgMZj8EWN8n89ZNl/1IIUxYkxovSwwISSBRUMMbtVejTw7m
FtE3lg9u1RskzYKAvNxRb1TkP+p0mcB0ok9fGqY8xUi07Hs3sU6oNwcRHHFb9NgoEPW0vGUu0LrY
fZ/S62lmmbTj8RaOL+OB6LbvHBiugcRBNkSArQbmmsubOzc+sVDNCwHM3iWqvIfKye9HQZaMjK0f
nVffk1tFl4I3jCWbfiwz2pCOA+QhYMFBtg65w/XtWeqfiTs/xB3SdeOUD/PkPLrzMtD+gkUzetZz
7+YHNvDMrQcclQ3KYn5tGt5QmUPYRzdCQAquruW+6YPHdngVZFp63nJNMom6oHUH0wLAWa/p7hp/
GfYFw9bYJcKz9bCf1BAjlTUf6TRFTOnJDaa7SDVKFk/vkSQS0RVbDXWTAkKxTEiG66thgaenLgzT
NjscWDGJ3CYrt5/mqwpAWop8m9xnDghAmBaDRD4eOi7KBSSjVXyPGR6F+WcUtIeyT88Nt+Ludxaw
fvs9vY6B2VQrjmroDY23HK5UW20yhuVX7No6tkkoNiqxlZl7nyTFj7CIXpkCwv0YmO0GaJ3CXURB
P+iFeRldMuRhEb/CuwmJ0KuCu0Ao7p9Y6my19dBptuxTp/J6qZ6nGi+khDndVs/d6DmolOGoBkST
2ERHh5rYEsbkxq5+5Hh3KvZArhnRK043Kcz9ArmShfIoog+TAWgtFf/X4IjT5sIt3tvkLu8HGnSY
WTHA9OzZyWndJFh+yNSjb/thGXtPZH3MBY4MaOkhQiexdanWG1Oj6V2iAOL5l2re0Gy5kKD4116g
Dfm8o6gbKU1bKusocS4xsdrbhFZxEQSgBhgI18m+JNYWJi+tcq+nrKRtxQyK2TdMVJSEzggpkn2h
85OEmMuBUaCkgMbstGkq69JB61Jkl27DlKhe4g/j0gYug6tpWfqLOaeVR07DcMme5m5MsX1lJJaz
A4Q1GRMii1ghF41LfpMLgEysnvurNghYtL19I95qTLLd4GPxSHY1oWQ5YLusp0Cvs/OayB4glJ0k
xZPOjz0+Oe5t1xQshmMc3UTID4byXfpPLt3RfM1M1QXBRAnrHDppiWPE+oxKCe9YN6/a9DbblyrY
eXaFXRSeZzhY1NchKpkgyrZrruoa7ufh+pWAW2aBSBcecEoDE2hAQWWfDzOumfKa3jPO6uZauz8Q
oBWu9kiFRRsZcWtLCSKxO/zwQUY0NW7e9ZaNzwHoAzLJuXuzavNdhdwWM9e/VcZ+q9IAar5FZQTc
pFZKXsY2rdW8Tph1i/y5d+ydJ8qNKc2jkdQw9gwW0AlX5fyVq0BNYiNsyMcNNnVauc+KMDTVdvF3
p8Ik6vUgERjmioeuQLYz5cNyvbgohQfP61EtOeZYkCEK7gUeD2nflJABy/Bgi/co7YcnewA0043U
ONMri43s52dvSaP7rweU4fNpYCcX+uI5z6f4LP0RGw3S/ttIg7MciumaKUlzWixoTH4ZltfVyKxr
1kN2x/Q4uOj8SF5p0brEDkDhWHzcyzp9cep2fBBG25vBnv1DNAwkeU7uOXFrjRqprgl44CjQjMmP
dY32hwvliPtn/hH4SnNo7fHoR331vP47YRWjjRjXC1e/cJz9CudFXjPtHw4+MZ92qqs3p4sfRGc7
95UpsLjx3V//vGSeR9JJo7fJ0DP9MnVD4ZnG+8JFUN7RPnheUSldWZAPaff+MZJcIba3ZG+eU5G3
1PhnpxXzjnl39Rov5YNt+fqOaVfzPMLz/PpnOjb0+WtcP2XnN5e2ivX3r75+OoXlfqww6E4+G/Ru
QiCPKTyAr7rux+bS3VJXw7MahNrVqJseqwq+eGf7hjN/G0+x80tNNc1abfRDEiAyKSc6bKZLolvf
AFQfe7u9kMHYXpsFuU9LWNxzMmbupcaJ8egbFAdeZ/0YOyc9024jpMCZvU9Fj87cycCV9zprg9u0
a+9cBSKN3/zaJsCuZajNtcGv1eYjhVrUzm9JvXzUbtzc0f0bHppivg1YcR2f8fQSXXVwQSB3zfb1
IjSsMat/yMm/2mjhvtUNgt+ixBq31G12pW30OjbqBQoh0Z2gy1wkICj2M6LyR0FWog+PLLbq6tAp
M3HuwD2qMlNfpV70uA449r4TBzdz3H/3bdOdGqyt8JimI5C22I34ilHi3HMnz2gu3sxZboi3nI5z
lytUUQkOoUL8yJeRzzzWDNhgqGei/LYN4Mu1PVEsPfCE26wAVN6x/yVZAeD310PhIxFaskJfUfve
eJJTXoZqPHnpsOyiRYPG5wy6mxz1EQFre5+Q/AEJdM52SnAhXVSGdH5onxM8VhNXK/2obth6YZ1z
nijnuqprZCCe3GlJUGHeNt+nkMwANUFFX2CAzqxVcQWYt00mwgCkgl8yLjtAGPCMrfGnZ105JbvD
iyXxdwsj7q10PHM1DhzOyQ/Ap6VX8TxihkrMu5P0XP46m0+xBwMZPkp6uUB1kxde3XYHG86bvw7b
Y1pYS1SdAwudOlttYDgCSkDLrHxnOWtit2KrSs9oXwcxIqF+SHyUbOhcR2khkFlUu2Vf/mDGMrqZ
PLDYOmcLXLTzkVXDO/oZALbYN/N3VH745eoE8nenAhBjy7s0qn0qa0xInQH46+mclqNUlyO96ut5
Zh2vRtOcbLiRuggXtoWSUkUJBGIV2ArWs0MzKQqu2Tr5cNbwRt0GfDxohcDOy+AtkdxkKl8fgUiU
rzTH2AVk5nsPhh6BLv1ooJ6ijR/mHvZT1/vVNmZuyUhYmstUWpDLkfnWU2E9KhvhYMT58CFVeZu7
6UbMyKUdV4w3KbQVxrCItbtZTLSzGkQ0FDk7njY9Ns7Orj3vmvIeE65Q/rbhcBxyJzkYPXZvyoa9
ITFZuNwhYAi5+Y1eATXeam2HXVD61NPRYNifuEmzp6mCzMSW6ZU3p3rfTA7T2kG29XmOwSdZQM7A
fbRMdr8ecFNAhFpKlHc/mNcg7Gc2fYsFiiU1nyGMmRzJ1vrQGSbqYkFZjvJFH+0ZoDUhfjdVjqQz
6YcTMzPqyDptCXYc5I0jk/u+Hp196vfZDaxPcxE3bbX7+tQRWXZzsTgQoWwukosF4OSq06RhYegO
lr4itlB0T1gImzvtYvuzdI5/jLP1znesO6K68S/5pj2Z9UE2OSQoqfZJU7hHra3wgAQl/QUpACtX
m88PCs3B1djZv4x0P7K2aE5B4BmMJIEkZafM2JN0h5id7AYYkXki5H28UrUxDPmgdDuVF914KBUu
Ok9Yt4Gy4U3lhKH0QTqfi0mBudC7bnL1ZxkiGs3ULLZtAAU1MiHJVYu97NQLaqaEJviHoowcReed
PFVU57Gnng0mm732iIsL4IZ7bWBjJi3FTm+hk8umkv5U0BFC7MnnYFylgR4U6YpC+9h6Sb9N4grz
jkCOWArEgAI4X98Gp8qNnJeaPKeh5Awswxk6TIpPYwnpbsUKeFU/4oytWmRNUSfv+3DVjBB2K8Wu
8go6TG5qoY0jHSq2spPBCXXKmmDXl+G43tYuSul7TKyd7BSJITvJIed5C8oehdznZXKJ2VkKq9pz
Ov00sGDOk6K76nUFiP2MhU87FeHzQX/IKt0/BrVV34WephCM2cdn0ZEiID55OYOm6iqqO3muKcse
i7rkRwmvQrU4X+jRVyejwumkBUlyBqLX1wMjBFJV6NZq2vHXEb3YGkjGERongGtSvqw3NZnw3vTW
yXXS4XGFHvWx3aPwssO9SU89N9mbml4J88GhfNQNaSZlMt5xwz0tmCdvLKdRuO3o5JDLlQeed1pC
AU5qfeDvQacSl/OGeGmbRSillOMmozaJzfCtaqR9XawPJkmfZ3xJV72Mwx6+NP/29dV0LAB2peE9
VV65OlyfaLgB7YcGcP56+Pr3r4+MWn7MPbvvf/r3r09tuYYQqZ6A7aANGfw2TUrSI1v7Ipv1uYNA
i7s13VfK2k7DOMAa5g5QlRQ0JO8qLCgKBUXI5aN1fbd4EZb+JYzPUymQoy+ZlW91viYodDI+W3AH
z18f8QYEJ6vrwP9w80jZgp1aO5BH5sIu/fQEVV/LPGo3OAKKXTychaRl5nbr1fMFd1ofGCsvOx3h
kUiGsr/J6cc2Eduetm8hqJZpcLtkfXBbuiim08DnHqmaJwcX2z4aXlvPGo+izcYjfXMJ8il3vw9S
swvsgxCmR+rf+Hn45lm8z2MtDbiJ+B7VGFvh9Qh+fWTWT78+ahWtHKY1oAr5O+vVDln10UGqegFV
zUOeZfiGF/x6CfqLyM0ansfI268HkKF4bDvnNEt5sKOw3mMcdYH8R+YIabDOXfu6XR/Spm2vpGK0
5brl7yB1pkPn1inIHPXbSWtz+s+HGpfrXqcWKc6tHuTKOEVqB32A4BNua5QxjJH7LvgIZEeOBQsK
NtHfUxKpF58GGYvAOl8MSKsNMLvGNf6NuNM9kpwAj5DViOdkwXaZxICOi7F9XBU2PYXsJML+NMzS
vfl6YLySbJ2lgaqyRMVPeMUeYQk9U2wF4bAkSJd1aYOqZMZMNtPtQCZRLZ75nVNztR2GIE+H5c5H
NXFEBaOvGd4edUH9q9rqtm6Hc4qZgGuau2k24Xuax5kmjXuLyhgem0Bd4eRx+Dij4rxUhu6AnbMf
l8LN18tHP2VBySiIFETIHe8N/dWHyANFVDgdSKKeJQ3YhqgICVlwtZ7plxDqJV2Ip8J+W4ZZn9o8
D1DAU6nhsAR/FnqkrvlR/ZpKu+a6YZ/TQjAskCDsGNsfjYZvP2EJFxRZG6uE9uuD8NoQEUSpaGvr
IM8yqMjrdTL5NGYoPAYaTeH8o0ENc4mvIzl7IDJOSSsf+MHXdNDzQc2Q9EMGOShStrlfQH7qaEu1
kFq3IczMbdldMxsltDum6VHDrCwSD5CiL3FcxNYDnZKNVfu/0qChphkC+27KyG0Ksy4ndCNyCeOz
6bbEdnCfVkQ9FFNLWSXtG3qfZACtJwVkn5IJaISJdOCQhZb6cFIaSiMz3HSYwr09NeqmzPVjmjwm
n+HiiG1QmmkHpil5kbyMbblI0rnJS9vWJg24c7jomMJj5f6SgV5T81bTWxk/RZl6G9yS6XaunioN
fSomGvU4rbHBnqqOpsdcVCh56ydUbU5Jjgi7uvgqzSgZigUD7sxITSFh2Q5dA9BDkxGZBk57owME
2V2iJeSsnmK4GJ6kwkUvW/ISAUiWWMBoh8SOZ53DIlfnRiHKW8Jwl663JEXTLkARjqgVYxAeIthL
qvyRx3aMUyzQm8Hrpxu0KBV7UvSkS7zHHSC3YyzqwwQCSCT2Gphg5rdcyJ0QjfUYhcNKh6ooVHAk
nxEW3oPELPaV1UOG6aPkaRx8lBhNsh9DTbt7yM1utPzk2ba+S29Qj2Vbpc9ggE8N1OGL2pByjaBz
fopnByl6NP5ebKj9qNbUkUkcEpsAfD9Hnl1eH/ZXQR/PGzuHbRYEFb2LJLafFqppgE2MhepRqqci
RiVaNrSq3Yr5uvg91jdOrLpbkwu8c/l6M2F3dpUkMn3QY0XjMpY5NhEoMSjcp2Oc9NMVMqyUbkAQ
vagQ9gOQ52jXjf7txHjjAdrF99ASw4eSa1FLve6u7YIlVK9B19MOZR+4NSJ3dwMaHLDxxKQGtahw
7Q+kuwzTJwGiw9/X1q8ltBbY6cYR722uveq2K7OOhIRQbL8+Lea8vi1eLZCA24hoPHZ+Fl1LcUe2
RAnKwY3eStKG9BLiBe29q84pukOtsXHjvSKggB0IBQYMQxXp9CzXBzQh885qKfWwMALddaBztEwf
H9JCuA+Vf6+RudH7nnBkOA2TEtWofVCQUAghEhEKakgEZV11L9vlJR/F+MR961NOYEAGN472pbSj
R19cLIRNc+U75WdQP/s2vq7RMfYxmwQbv3XTOa0cyuBiEfC7IEqLu7CKUElOuCf92HotqpCJbmnu
/AZ2VFVKsRcVypTWluiBCzSclqmtqyGc79O596+1fosjpMtqJvvH7zIyTr2JCBUKYvqC5PjY888m
Hd/RIfqPy1DsAlivO8t3wl3exdkrt/QTWYbuz6klTMR3AVPMTEvQsTQIv5AGvlaeX+CiJqA4Gsv5
IRLdAel4uUkoIa9acgaf4hYlVzSO3Q5HM3fnpcNqNU7UZ8nFu5bAHx0YzGdavMxaE58QzjjBkWQN
cm88F2NdQvQrVFB0CNjzNORT0Y3Yi0E2XPq9nN/AFCWz3V6XadyBmENw2aQpGpYEpi1QXAXARAUf
sjPOQbdTt/Vz3WxFBI5kBdbfBAX+nyL5QdbYVeAAQ8AGRI0OWzxx0huEs+RST2rauNVLhWQPbggR
Dk3XQRDS9rj1xRDsI4+qY5nxa01e1nKdQ1ty+IBmnPP2qxub4gMBaE2bKKHVH1R3knPgEOjVVth6
D7JGroA+s9vHIlY3UwF134ti5xbNiNq4roNQxaTPlL4CWJzT3IiKq121LoFHXRVfj0H6URYM9Kca
HC6dXzBCHQWpr/NH3uDq7Dtds/32x7/89d/+5WP61+izuqNIxIXQ/fXf+PyD975Notj806d/faoK
/vv6mf/4nv/6E3+9ST7aqqt+m//nd119Vuf34rP7529aX81/PDO//R+vbvNu3v/LJ9uS5sd833+2
88Nn1+fm61Xwd6zf+f/7xT8+v57laa4///z2QUKBWZ8tSqry2z++dPj15zff/Xqf/v42rU//j6+t
r//Pb3/7n3/7X//+3//2v//9f/zzz3y+d+bPb5b+i/Yo+tnTKkfTyAm+/TF+fn1F/UUGnhUEAWRb
S2tHf/ujrAhF+fOba/1Fulpr39GWpzkH7W9/dFW/fsnRf+Hoo0e1XH6MM8H/9n//9P9yCP/zkP5R
9sUdHkDT/fnNlq7/7Y/678f664+Tygo0L8LXGnGbrVzF1z/eH2im8f3Wf1uqiZeWgohrYlqPPsNA
euTlaewmwpxrfRi7FBwR1q6NkCk15yvQftSACZl8NeKQy1iTSxtVq65JO4eocMC+zuGLon9xMFBC
67h4NMINN0ucBDBcHlKZQRmV5Vv24AbjB0pP62hN4p4fOOHYPfgmQiJA1AGtQXWKTNnsG4zAQ6VR
I4hVBcUi13KRWlYWAoBDT8mEstLyvY9ICkAZL5Lco9JmKtFbLCTVyk1snVJf9HZyO9BwQ8CCfFTh
XUXH/H84Oq8lOZEoiH4REZiCgtfupu04jZXmhRhpJDwUtgq+fg/7shGr2JU03VAmb+ZJCpShDW8z
tSNoeuL3an6UgAVx4RPm9EG/wf97xiMEKVrW3B56uZPBkJ0CtrqjTEYCF2p4kIqhcpXfauESJp3G
2+ThIRgr0spLFCWotfNmqclgn0S81aPxfqZleEh9eQ1C/5/brdN1UtQZOu13EJFoA/3xbxjqn/hU
3BOpj2DP3U+XTXRI3fpRzkw0Op/VzFAiN4MvSsYeFQjXjI36VYEb3nceuPFFR9Cb1t8bYNyrmdY2
4XB0CnMFJxVHLqzUJYX8XvlncONl8zcrNH5EJ6C6KiU5OUAr86Ja49VX9C2zzrfOhRKHax55FDg0
E5WG6blrzSemrSUKvnjU4IJk5RG/D0q6iTa2FrHTZWsTRPTEa7WAgAh/hYKAf1uWxNVT70eiOSj1
9Wfp9VQn/ahK5yVnVIctk5U4qZrfUyixnDXOc6GZ9LntsDNtDQiPI96uwVd7hK6D2rLNHUtldqIr
ZpoNhse6sLAtzHijZc4PbSLMGvja52rBaO8V5yR6yIvlje3ubDUE+WCN0zHUFnAOcfPxCcM0ojWA
SGF60LXgct4lNOAwzunyVMVVy1MprL+ErvFvXftRf6QueZpoLlxmWp9BvtLrSnouieZ7Naa/se5t
8jupUGB3GTXjoJ6440mT/lIVp8iCuCF5eT7tcjYPIu8ufmfuUxdpN203QJiGJsm4gXoJcvgD58X0
IfEF5VaQ4tLk4uFiSmV+XkxLo2YB+HsNBHh5hKSRt7z2SPDb5OMFNxFcKQy76jVER6ogbOEJczzx
uTTYUqaE/k/PEu1u4DRLEuRsl7M6wsa7dFwI7qYuoF2RJHdgWyezOPSbFe47YXbAyP7dRqetTSiP
FbamSUR23C6sDOVKr1gz+3Btl46unVJ+WBLIszsGtN32t5SzagcAg9MGgYGyxl/c4K93qW/f+zkL
AFghXnhfF7FLjDz2M4vu7dA6M0CHNZTf2OXz4/pd+Vm/2fRoy+Jx6pEw0xTGchtStDBgmFH5Sg2k
GH8sBMh22XXuJd2BJoNDqqK7BsRfnEtFUd5dYGrrIcVFaCvnviim60CVz3mgfybwTB1bNqWCTrvh
G72XRAuY7PkrTdF1bHsB5chO+QsNJhbpZNPF4480rYUvcxRNJ1sSfdN4lRk2NupEtkDhR6fNTw8g
1Hy6TeY1wjLfnJo0gTvQ0D20yp4n3q+u9qLhlfTA+xK5PJLCxa1F+1kEIBTXKuUpJBVcV583G58U
3leT0/KNWTEuzPrIW7weZBJePCPRgS2PCaFwQohd8AXzevNx5kjRyTCBm2wFo8bXRvbjXtbhHxjp
GpLt+IIAmcfRfB4VdXvblyLDZMa5Wf3hiPlmEv3MrYcZfdo6d66F5r/QR3QVD30vMNA5T8qPHjzP
/PFyyolnV9tx5hTWq536OzW/9gu8bmdO5yeCw0fGfeXNn90Hk/XtSXgT9n7Mc/MclVhluItOpqFU
I+i5ZA9ELiPDOjXP+i3gaF+kdALJsqcx3QupL69IgwpZRwf52g7JwPtOGSWrzsEK5fRYtMFDsgZ4
4p0Jmvf8Y3P29Lir+bQFxY5TGEs/e7QX6ydhQNxympV3brY5ult9T3peLyv5vDSFKY4mtIMzQxHs
4LLrga51hRq5iETcnitssY6m9YskPHZHoie7kUkBNtnwb8F4C5/HvB7cOgBv9YvnouEWRWCGZvNz
mnn4RQf12BvqO2uvew5nJ8Jg7MVFIPAJlCuZyEfjg0FNBlHS6pm85ayJU7m1yeuiA7AAEm9yrgbt
Jeb0fZZaf+aDe/QtH0fagCs8sxH4OOCKE90ue2noRx43xbnJkZ/Kvg1gqsLHhZCNjXql70B/WVMP
B45mdKdOn3stHq2wFvBkw0syZmDAOvlVR0RXw5lvkTvdzfGmu7KdQYdFtyhPYT3Mt6LyHzpZwZ3B
exB52aUW82dh/TPoIBWn2r3JqaIaWuclIO7QYJHdFYN/nXJY36kI31sL227LAGWesuTsBNmzVJou
0JpnnTbhJnP9g2jdCksH43IfL+ZdvuLmY0b3wmD8teVyvDczthgir+LcG9bxAV5wWS/9mWQ99ihY
ZWvIRbZPRrC4bntyGma4YTfUN+QC/Zj4vAqFD04nLP2vXMo4KCb5tQTWKXSIY4/N9OWOWKxBOHdu
Gb6SrmZ4qAq6mQNrgy1T5dd4qD/h7BO2Whs7hmKN0FO7wE75O6BZ0Y3LPylT/TSj1yM2CWzZHEvY
pHV1oc/t0mqEpglALk5oxqWihHiw0j7TtMlDgoPuMtv41EqiE92QxoPRDt3qDegdp71wd4cJ2w73
cz7QB66mBsefOct1k50dkrtNkbO66nTYZ6q/n0yRHFWC8cefwy+1eT8ZuG1TWKo8dAUVZ5mSAyo2
LgVeATuNCJeL5bpGMC0Havpw4LNlE/Vx2wBOdINNXNEFus1LJpw0pFJ86O6ssgjR8EIQxyE8HE1m
P0fV+E+YtHpQkfcZrkgXs5Fkw5gcbZuqfXbHOw0g5xh5dAEURQkzPyMwrFL/NJAR/uhnro5ZK7gi
rjChi9WnRIHz4QyL7bFp7FPi1859KiOmSSIu17K6aCq5DiHmRPxo8uwA6TyqEQtKGU30y0WwdP//
I+pJHOTmd8lNoM8QDsRzu3YxIXykpkTHQNkrDh0Sc7NARq0X0voHy++wTddQq91ZV8+ir4lVN9l0
LZY5YsothnME884piU5Gs9YAkTSGm3V9CZaEKzPK5JnCIE3aN7nR3aXPMuzSa9l9B20X7ddApdRw
Lnet3/qnptCX1lnnq+3B16CQ50FM+o5LSnM/tEH5ZKFFyAZdYZuL2R37f5EUTBCmEQWu7ECOKByq
1Wq+uF2s95F2sPo1VzgDzbntuUDIBXu1Z1/sWdH9VYaMfnqsj+AZamL2h8OQdNPNzx2SY5IYZVIN
Hbpbep+X9XhsK0AjAAvTc79SIIytsT/aAhSAbbu4M+eUz4SW1llFh6SvvviLWueplxcft/d1td2/
lYNZIGqW7ZVahlshsOw7XtDEys+tU+JMfwZNdAUpqzzMVXhudGUd7LIj3q4Fypayry5Zk11rN33c
d9Zj0Y/Fw7q0B2TYw6TltSzbv/aKU6v+0BFT1bAZ7+qB9IVxevx2tMOahXNWW1jvaqDtfFi3a4QB
CJbhOoO7Cd7F62+k+i/GTc5NQCxNa/sT2AwDndmfjx4aOo1A/iGo2xaAjzmJPvL2qcUyPAebPkKe
W+V3TtXm8Tgnu4immh0McPSthVxyxEgIcU0OLrsj+P+eJqZ8pXO3bgHeLBYKbWXWo9efRrgb5PRy
4DzExYqVe0xLkINGJaLYFDNbc/eX8yj2OX6+bMY6pUV5BbyCXzxhnm0x57fyvN8Xib7vcQqTK3wH
DTAAl25+506UHboeNZh+mPHcWshfBa1WyKbANEVPgBjJkWbIx8JG0FFq4MrUkKJkdaIE5pA6rkU1
tm1gF/HiUXaH4VgPHE+TEAIyvYHaX34kSj6qlLjNZOn3pEd8XLAPRQNtEUm9hAcLQ8fBDUPgSmVw
EYv1FCFWEcok0gUS3CHpSeXx3OOHLlT/IhsQTdPVs2hLGNRUxCisM7UK6+Pih/jBgoh1mtZPOdOv
LbP5Za1oBO0iecj6oDignBGibrILaEPuQ40AWHOemXrfMFK+1oWmtXSYblNCfV2EGhapf8IiJOBz
Su6dFk8xXV4KMHk6UJDgLByqOwf7LUoPl3ZFmYIzHvHA3ZYafNZkygeLaCn3xH/iTXBGPAD4BdwD
mPm0gRnQJO+TkkkHgcLYOdUFfSKiKd6mjOwXbDJySD1nz6FvYKWYo1l9cvQNDo2KadneW3AkVjSY
DHwBsexo1epWLukm+LJYwVIAN2R86cvRWvxNfhXzuzYV7lMyAvupJAvnzwSX8Lvt22TpLmKli6qT
v6LZ2ntOTbmoTt4xDv1m0ED1zXb1z/7SFEj8Seu49eCUjuzsMu3VLcP+kIo2ukgzXG12Vs+n+DbN
GSsF9Y8lYClGmWu9Njn2Y/flW+Kzr8qj3yWn3LSxN3bHyHWAfGfhAnub9k2CVRhfbxC26U0xMzuN
HeBOZwzENXVjePMK1fhUTqnFX+o3MgvxipFK4mxy30PcdqRmOIKlKzRjnF1lqh/ntvBA6nANze05
iWEhHZTsKJKU0ZXyRHUJDTxUGqy6EnI+WckGGof3h9F6ccJPvNcBSn0hS31MJxdc2JamKjlMwfJn
SFK1J49UUBwlxaOxxdaju8cGCgM2Q5Cw8/o1XdWjQjQWdfQVddavXgJrNEv5Pfu4qusOjFu43SLc
ga5u9ZpY4dnz7YdhVPOZFkDBnGOMHauH3jud/CH9kqLrGRNgwlvpBfSE+QXtgJtcON+sFX6vIgw8
uzDxWtcqbj37Xl21b9jUv9OI4zyUKyJv29gotehGZTrxminywDJBnumYwEFwqfaOy42zWgg3F2oe
D4YcztGqfaogwZ0IF8acX6Gh5C2dFVOPUR/U0ofpxaNfZHYcduppAdY3u/1Xky2bWxXEX12Rm8iD
nhMs3i8n/CqDyj2HHnaM1TnZPq7MZJmq2BP+oWoJP0jcYeTdOLbiEi9YYEcwHxnXahg3tDrk+N3n
oH5v89o+zT4JC/L2/8j09AMCVFkX9rFXL03jeryYAaWvI0udI5Odw8n6JBGarBTg+eDPNGyq4Tpw
ZgVKlH2WJTPSzm0uyRBKbKVkQaajSFZN/7K34EHlFLDSjUnOn6N93vxyscBJf2B+kFI5jm63t6DJ
cHAhf9MIQCoMCNYi8K4tEHTIHlRGzvOlER6yvg1ShsAnIyY3p6RI1LA5kqaK2wmY/Q+VI3oH7vLS
w1OeuiN5LehPlXnBffy7t8mE+AVWlpAwp10Nv9J1IzZUt7lJv72cKpwmR+ZY5WeJSoMM98+1fVB3
Ppl+qaMmjgY2SxX2t3lo3/2O1AVFoTekpGdNCINFaWH4wBcmhoJ4YCQJMnUOONs1i/uUEer//4U7
tMWeIABYApDjts0tPKAD0aciGw4ADrB+PFZO0u1cwwukkuAtnFBYZvZ8TttQQzn033dYvi+LGJ7X
YZ3eqslKjmU7dnENnn9q5fjqUWPBnHHvDZ0GQTbd8qhn/7W5bU42Q5LFDR+DkeRlL9LPXhBRLfp3
WZZ/ytV9GDZy7vxVVQA+pwoPWuUpgmnNAycKVpBgBiuOhgZ0l1CzX3JXEZ9ZCd9b4yQKxcgoMKGF
eG39353l/k5W3v9K6sPAr+wr59fQfZZde5nTgj6WwRwCMm8HnwWaxip/PdV1+pRMi3wAm3VqnOwk
W+DtftC9phUaUdClT6MoLA4F9DysGNa9Qh/nqifqwfgiVu544mY9BnX5DnAfGticP7cOYkxIVdhd
JtYCYRWo5ZiDSF/n/LSEtBkYEoQzvx6rrdOiTGGYORAW2cfCgmxi7irvaInig4WW7IGf3q+O9eTj
0L2RrgmPcOBhmq4GBwQ5WCtlWFMarIIUK7kza9uQeBClBFVBNGz939ec8lw8Gfp2EhQ/LGo5OcxC
vQSbfSTnknPh3IGcYv8pOw+juAPpV2L4hL7jcqqBeCIC9BnBSWsZWcvdIRQkW4JTV6n6OsD1y6V1
EJDp9k6Get2zzh+rbqSH0Bv3o89EdhngTK+5wf3W4zoEwKas6mNysjM7GK4qwcnKfHik0A4y1fa+
mOAWRaK9jWV1zjpOdYFPsKzy4UHAfsHHVDy1hWFh5TfmT2aD6CkflMhdYhqXu9kPP8TKoJeow3oq
U85B/+M62EeDLCsOvd3qfSCAfWKhu28oFKPYS51k39zR4FTeuO3+UIJOelB1n023gDey03c9j3/J
r4xOyy5T4ZyTY/NgRcm9LriAVfCNQ9+JO1dibQ+trxam5MGZOIgV9VEJCoCqbviYoI0NwiCwj+VD
gepzHKP+02/BQ62ggppaybg0GzIJKXnv9vWRw3m5D0YdYVLC3dH934gH9KUa0JVCBIV94Hn7fuTb
KhbzT1uleXJL+8K6dWWTeHAbamvwDB+6LX6SWZU6aAd5S9bt1W5p/QVGeMQpQhQyN2zOq3pC334B
Kcc2hv+CHdVymbSb/JDYBuWsaq9yATDKbeSceuF6yN202GtZ/Bt59tNyeZ4GGD/Qh/7xiKi9iwOZ
Uk19ZP1ZKJhNz4xA4CrZBQuyZ+OnhIMzsr2dwTgi/iCRHRRFttwxya/hZ8v3eeQ8NQkuuf//DVP5
p221d1mofpSTNPswnyyMstb3GjRPtWSzTB2Uj5BOLyDHR+Oqe7huPZ01/hkW5Kup3J60KrDGxb+1
sJweKp/JQ1tRqfNiNRMCe6h32+aI2/XdDY5Rifhn1yP5kXKp4Tal4ylMXEgvOscW6ZYH8MfkrxhD
2v1SQef9go1YUmEFxJYcLm9fG9vSs+iWnelY/FFiB99bnflyJ45tUZeeZDLZZwMi3c43bJxZWya2
7M6Ai64lfKAoV/4ZJzx/Oo8HNxbqPseo43ls6nucH+U9ZiUG3iRzTym6eQJW4rigD2KL5JRSjAsi
HNwMfKDqZFHPAyLNOTr5eK88bz4RsnqkDvjVZ43CfcmjK9I/XkaACAUQ522buCc806/NxD3GcTky
2KZ4HpOKZUVTk5xvfew1f+jZCjC11WE4HbpRYJcAtDkNKa8+gtLYRBzSsxbOCWxflPKtfzCjG2K9
NDOsnWJYXdpGq+fAWT7VMOsjONGaEmuN2K7vOA+QGNqy9Bi4wCY5yTOfcH+sPZeqOYxw7ABO3ALM
1FvmmFvYJ8n9hmA3FTukKke6t6/Sf+duce9HwSMbHmfEPrilKRFimlGcEys3KKmw+qD6L3a1R22X
m/8hTytIWNFzY6/eYwLF4DCF9AHOM6K6g/a61RegxQwErk84Tm7oEgtTFEJ+o2fWH27lvVTeSKPk
UYK/JQqo6ksZ6U83SD8iRY9H1n9QNw8poEoDllj+b1f9gKf/kU9IbJAlxsMisTnmnEMDGsIGzvL7
GV5KLpge2li79mocXqgVLQgRcRDoRm/du9mUx7aOnn0XTkfF2MSx+J/XptxnAIw5KfMOlIbbShZy
zSrCQh5TrO08AT2BubF7zn7bIkWVWUFzUOmBKWfCLmH7m7nW/U0as9DU9s4lz4gGFhw2NY6BIlOE
sCmAXJs3sSGSBjMfFbhvJ5+722WuQIuVJRVhNeXjwQriJrxzlP09jKhLKxkYYmI8XBZJsKhJwD6x
iaw6mI7AWOKJ755tLj/lDSMP43rv9fiI+7ogwA2oY/mYW6z9K+MeAoPyWeOk5XockWVeWcHqInoa
UfPt+jUaGWHZeiOKpqI+Jt3igcxsPm3a45M1HK+5w+ipBSZ5YPoC9s/u30IzvjoLzIWuw5KbqSHl
WGgt6FLuiYWEynPaK9YZVZCbeGbiBU61hzxzaCg+38Hd+UKnIp7Yfyg/9GBNXEKOaFfFCd0QCrPD
eTlqnkUd1F9FLv50Qdcgu/O6ZTIAHOIM8NEHcqAsmXPHo9Ir5lNj0HgHLUGyzQkVlLMVTXHBIImD
u3qRGPVjk+on9Pk7mbr3jsNZcgNyQIhGB838LRGXxo3KPzF33Zft7xVTVTc35BvkR1aPD/Y69Seo
EJ9r5v3jJ3f2BBJe0oa7H1bC54Wh5nlOaZ/uzc3FVQmA6KfH/DJJ+h+VAUXoofARq3tuluLOchZ2
WjijFfh1yoYudZLJS+NrLsKRMjERng+qoXfC72H1btvVpts2re3ip+8kHRpm2WP8hHGbuQ+Zszh7
+ooZtQtsW84AWsYhK5pb+DfpGeW+1WcxHK5iF0RHHIHuLegd2mvoYq6n+dSEG3bNo3UrsMw9Li/A
lAO4K20nH4OgDXq1vY8c+KNQ0GbUWjyS8+O+tWQpUFvYuAYza815ZFzWb5gBKAFE6tDRxMeyOZb7
yYNE1UFyClX1Z1yHq15wlw9m+leNFkkpzaEkkuWbLTv30iQvTW55bLl/ax/KtnDzD9r6amrbHbg2
0Ch2/sJcS7PxcUzr2YKIPD96Y1ke6K+vYjAmP+dWOHHgDGi3LBpz9D3O+qIbntdq8f/0Y4/tKVt/
KgqZD0VjuGlkoeRiQAvr6tk/UrubQEJGEgMzWI+ix4K5Bh04eDiVcIS3DQ5RnC7YPBDixKJwgNwp
x1+N6CJytFson4hRnekXr8+XE6H9vZLyDkkOh4PKryww2H/mo5P10cmFKRMUpJGGgFovt1m6vSU4
oDv6vSdljeAUPKqsIdY/fYiAo7dyO30SLTlfikGuVZpwEhIWdsiQ0gHexhE/f99ml4B8f5j9H9FG
/cJR+gKLqT6kPRUqLfyVwMn1xR3q92ZCWygj96Osqn9W4d3UOr3ndftTTxk1CPSi8dMu9wOHrJY6
yD7DWkBJbkFydyFUv3zbTWmj4F+wmP1pJNp39+1rjjw+IWcYCO6D09Xwr1V7ztf6j6JNZYyotl/I
HQKgk/5+XrhF5fCSecqHNp5G+8iyB3fQSh6xYb1n23x3sn72SbTSDwPrwB9GHE75T4+w2AkGDoJE
S60DYWz7EnTC7O0aLDmmarkfAb16kkooJ5A7JNUrcAf8IJjIVGldnWEB9bERPkMpd5oLBLmMA/75
7JC0AwNx2orrGaRwh1Bz6DKKUEdD1bWDvDTlF8qFyZYJ141hCfyTNXu5tzp8hbD0FSlQXRNFi6A3
I2sOMVNmyA3FoS4ImiyCw6wZKtgZ4R85UanlM53TUZjFwIJh+9jM4qd06m6Onvcld6hdW4cM3Xz7
JhOIlSmIqMXj55i1JCPO6WJwCXcEXAkCi6m5YxXfGi/5wVkD/PbV+NPw7BxdwecsolrhhVEYau31
q1TkoJoM1vkque4FgSUPQTUwTtx4F4YCazLWTRMCsy/b49xB6hhKLu5kV9ez65MppIuclbWMaxSp
OCCucgJa/DF4Nl7vPGtik6unqSG/X7H4xC536aNo6OvA+481MFEXzj3UuVVUhVqQ5zzlEJ/vOcJW
vzdj9M6kIXom02DUY5ehg6/eXYO/R0/NXrAy8fPDg8QQ99KY0FCBTB4FoYFtvTFY8cLkF+0QUn0s
mFnjaOQQZvj0HWKGdyb1njEz26gdDdQyO6ULeVueUzbwuA16Ir3hS9nR9W7wEzAk5EwWdgX5b6IX
UfY4DrT0JYMdE/jlwcowAoLQiQ4NvqBDsW70ehrsGc3wUAJJ21E/FOJ2ImkRpSjlQiYvASNL1UqI
JcX8UVtA6ByDwtA/a6GHQ5ltbJJm/CdV99hsTL6pX6n4JGRd9MT/F0l9jC2hAqQrvBI0SxLSlA+s
wZWQ0wOksve8pwrEpVllwZXLN3sSkWUzs94+t/TQz9MXqIkjZsYpsg5zidc4lK1HX8BnR5SpWSBA
WdEKwN0zFWy/U18D/2WCNmL1iaNJ/GS084xnoDl2k/MCbBalDTRn9O24F3kfZNbFXjzrhS/6DID+
vVH6Gxh27NK2M7ncJt2OsXs3YibC/lXHsvjIfB49QbUgWobL4ajXR2M2GDoDd5fJ665d6eEQmXUC
z6COMP2fGt+7t1TB+RMqvDUF38QlaCWMGvx2c3LflfHYbNepiarhXrx10RJAcMfhxEvIPT3GYIx4
Z2cNIEKeVEdBfm8hbO0T59tibcSO0Xy0axU3ggnDanDtUPjFY8klOFu/53Q8+DWNpw7cZ277NhmQ
kRG69zYmKYE/y7mnHPRvxyp8WEd8rVm+ddBM1o8kz/4VawCImwQjaXhc/eMrNylqEhD+cAcEoMJH
xjXWgHXTRtp0tfReCVRz8CG3TIqy7uoa3W/4cmb4nT7og2AW9U0Rcjc1ubRqhq9oqyN1aHuLn2yP
54aAvICeLSToAQjKHcYITrattzDLcx3uoRF9DSux5xPzuGyu1FEyu4LNGH2WTvpdePJdY6pyovbD
x8qTBt8rmUQapvHNuXRiEdO6+K16IybzB6OIuc0rSYHIE38sT7xgF7wm4PN2OYnsavblReTgMtIs
G6HrOSwnrDG+++6LHEM1STLkeAqcVyZrAhrKSxmZb/RU60R85L4CwbZjJ/2GR29BmxfUhqsZOsJs
4PvV6clKp9/GQhVHar7vty+IxQ8Q2TxUp3DCMR14VXVyW0xhJc5GgI4KsieZczscWzzVHErV/DxZ
eDqYt6f8DYsDdVjgkuYguhIRvrkrKj7mR45PWA0Zb52GzZZhkyqpEbGwyvF+t9VKEWo6XMLWsoij
ra/eqk8pnOSct4c3GS7QslGIVIWk6IjxW//yB9wbS5ZUseUkNPXwVO0kxwsFJaF4WGCq7dMQzbtx
CYQ6fssSVakfsmTN12y3ju1wZCyWhYwO90Z/Ht/gRMLSDKgHCkuwLClaYVJjFK7oattBZ4r7nnrT
Vg3PbgF8OAtSB1PPBHQklRe0NKiBc/6YiPRWgf/ZRy5/VK2BlYxcwhIJ0o4eoG7+aVzGJQ1usB0m
DtgNU6U5s1M91tesiqpkTAhG2BcYCctmfawrXPqL0uOORlcbJvsve8YAYlNG5kmIXCod9/bUFPuR
AweibXSoO9Hg8OYDcfl9D9ysAyqAwq2kvjrSNZ0H2VkFirrxiJvJmABRDnBOjZLlNRoEtVfYulqD
5NDiHKkTb33IahxM0nT3ZbG+YZW+dAWMmXp4mangKzgJBEbnd7hQDnU0BZc85fji+VyYRJ99Y8z5
IF7+oCGTM8YiPmC71T0fPtw9G8tkGCWnZoQX20TORbJg7LiENwfSTwnv49XkH05GWAPq2AX890QU
Yj6G7VwfWl8P3JHkLZ/7t0SvG9LqXErEOPhU54z96mgW8gwePXd8VbPmyc5j2UY1QZzod7Xo+9yg
EnYg4pHu3/wZuHsoQWO4a/sz87axZOpfaIWI3QbBWMi83VfafCz4AC5McYjgKRTqVfwYyZZ33qta
PhKd/cQAgXcAndUxON38sTsBAgKblmFCz38loVQXtaBGYCkrrIhkCAz4zc8w8dwVHPYuaYt0auMx
E8sij/lIafg8NWqXJ3mMfbCOM1cCRTf3+NGflA1oZsETg5+Fg4MRFJAkTE86xX1a0sSEiza9udxh
r6HTvRIuyU7eNOCuymidgG/IXTfcpSMRqV5ywkpw75YemtDKVLdMN07Jgu6VuuO1s6YQhSw9dlUj
uUYS98ia5G9QBs9cGTjTD8PFYWUiBf8MLwZ46cYGrSCK7urmQvb5Rx29IeQxzl9sBjBsHxYE/keU
Qg5zBroJjr2/vZv96TXOWWwRu0CjMJcj7BnjIawPxXdqMXGWPuMh/A47zS+jdwLSHHz3E0AoVwbx
IezyH9yP91qCvramqaebGAtDGdFchx92K9bkEs6n7cPctIzA65wuCFEOFzIq8XYZqZVz4qBrm/og
Mh3uIG9pfq7CimVgMcLsgxO9BTxulQtZy6GbKfCZf+v1qsZA7p0c20cP+j7HZX7AnHRxy2i+s5cq
NmxSNokuD1rbM4ff9TmiSyLroc4zMymwvy0TnQd8Jxm6R5ro6ej6+t5M8FeDouI3sOiVAicHWhan
3IHILCOvab7kofoNqI23BCuf1hE+M4A76BnYuXs8k6nVwqIHEmwsmtfyn9E03ElHQWz3sg+t8KYO
dfXLCfobM8b3SuAtacrlt5ypKWsrCuBH6Gby3cMVuxhzYju80BXAYWn6hGtkxwlU9A1eD0LGcDfJ
g+hthMgyg33e1QPqy1QF3xNH/j0Jc+bY4WenCapw6Gakh4CpcayrvoDKBnB3EtZzCS9hHUeIKPIo
kBeSkBhRWtclpF59z1L5f4EQFm782MxoWFCH7Iyb8RAVOTRei9tgXvgIBGv72/JhoA8YmjsRvko/
fV5FDjTawFdkl/9p6Iq5a6zo2LkUyMJ+3jaibeTRY7n1v0dNDWiiCszdpbZPmUVoizpYnl48sESe
WT+GJ3dygxM8Fw1ngVtz5WKdmoY/7qQBLugIUx7Gg9KVVxeozXEAw74rOa5yLwCW5iCJp9W9BvK5
CyYp4j7kOtTp9IOiDkZMjG50Jn6ZgZfWkjYbVEBBltOb67i2/5KCVHfSoPwUisTtyqwT2ItT3QqA
iPFM57faCDr4xLb20itv/A+3Y2jc1aw7HdO1TFmojKFPKzmdOsi6BUQVzz8hpXK7FZX8GwrarSRM
NZQQ/tGZPuEam32MWlxZMx4n2wNh4I5/RZV/JrmRx34W18SdAffgE8kCgWWWWw7yPaqVGK7RRdf5
ekux7R7o9gwS8xRlPI1lg2K3RGQAbElXYcU7BU+JviYHcRCgExbdJpl/kJ4nSFRQvOFOeXiie6MX
/rqfybDtgxrPwCAwRTuJfe8nGMMm5AxGLVXKEL7PThGw7Y9qwaNK5Jif6P9haoUVL+dKaypRni1H
vtSaHVqp8nmRHL6aZeSjgSxOIAENar7m/oSZC7d+KGTIdHTTUuPFOAw5xPM49Bcw/MwbPAoexsQu
4sSqu/Ni0fKJ3FD3lCW20RU2WQevl8KAlkAAM9j04pOW3IvNL3RvhvErzfNnqxpsSkGTeN1mJ23W
G9q85LCXGSdW9Gq0jKW8cDZ7US1xz7R/oVfjtGmlcSY2AzQT+qXkrpoamNgu7cWge7p9q/KHwEqy
QxFlf9zQYfR1qrygPiA3xdUo/rrkA+MuzBAZqy8bVDil9FylqHX3KWcj/kvcwHMH98E1wZGOm2ij
ht51ggk02M5TvcrnYSpPxo3mXdKu75LGnQOQpX9Af5DvnP/YO5MkyZFsu64IKegUzdR6Mzc377uY
QMLcy6HoAUWnwIgL4CbIFVBIzihSa8i/Ix5EFauy+Mmi/AmFA068sjLdI9zQqD59795zWaXCReJj
28/NPMfHPN6rmLDM18hC+RDZEUisKjdPUcLUJWdTmhpuCdNqta9yQ3JcYK5m2nfFYsbPKSxokIO0
MEkLQDt/1JFPZpBq0CIChLXmeDs7cKfq2qd7ntm3WUhDLplfbQDzhMskxwC5oEVmbUvZvcLJe/YT
UVzyyn2nOmONogg8US2NDzJDJF9HGv8o1NQ+GPI9Z2Yo1OFXW+fW3mBgGM8U4TJZEqRLXlrBwZcM
CxMJKQeludmzMp6kL/aDTVhnXdBR5nn5NmMWhqBxHlPUKJyOvySshJVTIpExK464eVV/tobJluZE
+WaOvLOcibQwAjrWEztD1Cf9Bm8k+jXsgag5VqSrfBmlc1Shvx0zrCZ2V+6rTjOi85q9PxgfHa7A
VT8fQ4MRXbu0SfAqHVq7nFeeT5xHlGq59aADxkbSnjttbG0ieNCcSmgP5t6z8K5WVqJZgpGqdOJ9
zEkMnsNvDev/1kbjaiq0HJksrH3tnTv52hcSOAxwOg2lpjfmq+eXT9KTX/XSXi962G3gxocoOs1N
+4q/gy5ptQtF+KOGa3P6v2vT+3/RgYcnDafi/86B9x9+/0+//7d/+fe//2f+97/+/ud/+Xf/4MTj
Z//ixEO//5sXmr4Veqbrou8KMNz9xYpnhOZvli0cR3h44ETo+Hj+/urFs9zfXFdw5nYshzXBsby/
efEs5zdL2I4VhmZgubYZ/luseJZtu/9gxROLrRNbn+Xyh5qL/W/573+w4vkuLQdn9gTtgei5c/Nr
JeFotG/gUgA7UIZMAvldwPmj0ws3x70UCD/WxCeD2J4xDKV5sS6B44ZNwbupnW2Y5eEe2/Y6l9At
iSHBa5FiLshlvCs9r2RMIaeVHDPS6hUueDWj7g2T/jR6vrFNE5sMIg7wFuubh88KMMeXsFDXmaF/
gS6RrGsnfDZovpX0BtDqrFrVLgZv/3n5CE5lfZbwxpOENiu6V2L7lrKdb6j5QpzFESsDeo3S+a77
ixp26CWuv/4b4J0XPfpHMGeUQhHOLzqmu16wxHYUZn6P8j1PiSNq52Hd5GxbccmflDLzGCrGQ3n4
HGga2MCb5h3jgGdj7E+Ar38uv5am2UAyncCpETwTyoVDDa6altPRKQMin7MrMACSqRerixnXX/0s
f5jMXddz3wYb6MQkn5AZ4cTjNpVCr+lfXCVtypgsylUbMsAyFFkLTfHD8xQCGV9eaRLzqZ30zm4G
DPokZ5mcRysxf0bExNRQbiELBsOmc9VzU8PcpJxYqRxVaVmkP4zE/f71b6DZfxrVRzNky5Zkvjc8
K0U8PMbQAqYmqvZ94UL5acc1zqwL5H6a0fIieh+9TapcZGzoLlUHgcGicT9G2Y71/70Arntww8eK
Ppf2HQqo3toJxaGwzWBchR6WHBV9TRGbPM78rWlG9371yQM8c9B3nxHdv1tFc7RzzjBpOr4wzA6Q
AXw0uK/xJXMQccLx6of8lb1kihosLT5Ok/UCip5C/RjnSGJ2nZ2rC/pwsEhjh8P7YEHI2lvOeAS2
pY9ZlDNCz+abyK8WcErC5LKxKa9QuFymggsWGe69mm/shHLON6yly4OejNDqUcxEx1fUaZOJZr+t
r/ny3MMdJN6PwNZdVaEB9DP6cKl/s7BAitBlwio6MPo9G7GExkQV4/OOxeHREvEuSetvM0VfjGBQ
bYXvfgwCtRMD9o/cskqmBZW9SYHDYWca3PuqdZ5MOOlqQayCzyU1bLbuhamZqkmaTNYSLafCs1IB
MbEtE5mGYkiEwYNoG7TavKJrb3wLQu9NdwnzCzN7SOuv1Eg0HH007gfblF8om2hBufOxa9MPpg6o
hvromHiIKYysOFpu9Agn+LPw891QY/xwknBd+phVaIocI14ge1bbZkF4m3laHZlsxJYcb/3owyRV
wbcD+USfgElR7dJ/HOP6zH1XS/qcsW9jMkJbghOTKExOA2X7TTkQhpeQGcAUVt4q4DLcdRc71YLd
HjTEOOCwtfluzXl1QERbrqOh+BoT0Hc0QoObnt64jMP4ZewEY0bpbgrXjw+o4kmPdhFMiHLe+93Q
HqoGrLojsl04khUs0+qjGyb24rh9huc4QqfkaWCgrJYbQgyF/4TDpGfaKm7q2NG7Znjyhgqk4jC+
kTr4w3f2qL3vEmZj69Bg0SUAFBzCXH0AIMNx+mMS+Uc4xQwG442ZkBbQzXQQDXyyo54ZSngcvumS
25CSdLVElBHax4hlenGaVpCHM1yTuBo2wmARYz5u7QB7rDFJHPGQM1UONPFKjUaejfiBeF59AEvw
6AakPTlgMdCWOIKfCw+9Y3sbEguCLaECTJR181ByyN109ARdu/gyB4JNS1olMJ3500hnke3gnDj/
vKRDTSs76B6C5D42BdECTEQ3VLrDkUCYweOUEuU7fFrbAVZNaycQg23322jxe6PX3rljn+yynNTx
ljaVRSynGwBztjpyk/zy1ZOkVHsJgNKsST6wcf5A+wDaS+gGX3mf4yazEOzkyQPAymLj0Slc1+HQ
H+ocpF0/FWSlTAijaTOwSEiw20jFoh1O24Lz+s+MX8ewM2Nl023TdUBHVYYMEeuwWjcuHq8+5xkl
arvQrz4Cj2UovUfXxvdBmFsOlPdS4P1o7Z4KtY7v1WJ0Tp3TCBeY3mnw7Q/ELbh5AAar8EDLBkO9
FzxFpnkHoPOpacpPZv6jbdOQ6+oDll7wQLSQtlkSbfKxm4lCZ4IB57wlAT7jEpG5JVSIrsR1OTMX
4zmuy2iT1jFNiqnceeNaZQW9XMbi+fhV248c1bujkJl5DmR6jMdseqra8D3VRrDxyWve973eZX1i
P84Typ104OzkTV71SKtrZ3JK3PQR/XpgG5OJG9JiWi9zA2gEk94EySiiO4NiQLTHgcAhormibUC+
29KQD1Tz5CYc1xOTRr3j2+3N1Gc/wlCUB2WqbxXD/gTjvRYF8/V2nokq6EOOxFDPm0Cn+yzYDppo
TRqWHyptb0KF2s18ErWxM+hNnUZXHyj9lxMfbhjBRul5yfkZSt6lrbJ74mduzYSDs1fIjw4LE/LU
ai8A751gXR7b2nig9bCfDO+L2WbGMZ8iocX7r2faa/WCrorAKoezRiz+PGzdtGKu0ATxBeEt/i4M
9smi6EFp0VrudoiAEFjNndlWG4zhrryfyuCOnsRFFIsKSiQY7DUSpyVbtyWLvONF3mi4YpPozyKy
4PAqBNxy5Nje7IY0CQ9hrXYzhMypolkayXK/dFFq1OmcWiv3U7ejtSfI0qwvQ1E/cnyBsyCBgyZp
d6yYgZIEyOhu1xetsUuI2sXMOW9G+p+xN7whjpg3ygrfZ+XQsnlUbcMmjIIxt6dbGMCLbaIFGkWe
0IvIKOKIki0CDd2fkExE4DdwfI21dQoA2OAyEExfnKo71hH52QYzmp1v2A2jHmSkfou1ECoN9t7i
w+6g76HrAMaIWWNtKui5Ew6evSZQGq/TDgOK/12aCPmY84Rj29yPZEiAKUOsiloFaeowtUCXPfMs
Uv/Qg7M3Rk02NutrV6E0lePR8nEJdM7O7oOvNOU2xT2rirho8iTikoO7JQSdcvPbTEjKY2ViRJdG
p6iU4q7Q1qVPZw6IqDTr6Jse0ZtRVB/Q6rHDi0c9IpNMBwL3ktz+moV1MCjOMJBRcgj1p4DkcY2x
YNcDWdpaLhN+UaD5pIzFE4wWMUthWbtwKhm/bQxs72CtKCKKa4hZE3l3Mu45C24zeKeVn7yNOSmf
Zgv4IKqDR4UqUSs+f0tuOFDw2HB+uHn+qcxnhZkaKumXBSaRBHr4E8bI2MW0nvxJ3EtZPJPmyvHa
k4hBuQdycWHFVnEY3Ze4xDbmkLLOMqyYoCvQq8RGrPpE8UAoB49ciENxvs1i+09h9jpUN5X2N7Vn
o/NBMMiRF58c6e2YmMY12ja5iQvc4iVzUjyX+QWU8mvB2XnmuyF5B2/9Xd0nH75RVrQygieiWa5u
kJ3HyD+EWDHj6c4PreQofwhPEdU13OG/vQx1RfB6kL2oID/myD9z2FmrNu5dumCLcDP6ps37qEzs
YRydEaYx0GkbWZyK3LxFQTFctKVp37NVn6yuoQlhDWdLDszyyTGzc+KCssb7STpaccvN3PRe/jBA
xHuOnJCsSMHiKrz6PbzHzx6h0vGXB0dP/BHGflAtFj3p3WrHxVTp0QrI5Ecbt9HGcTFVqNDOTsag
bjzZPwy+vTOsHgcf9xiuNxUWJKMjotrnyOUUINMJNxDnjrClquIdA3833I4ohOFO4HYuQExznuNF
w4w+Om8EvTBVY8KJimsdONOnS/tzZNy7EZJTVhBravbYvAJm47aR7YbMQlJqEKnESBk5pSKtNhKE
aUInWheG89zg54ED6W2imJCEoivCLS/NS+UAFHCr7rJoU1jjmS+leMHdpfjjgW83bge1ysGSrsbF
LINGfJt4JzMHbGX32ZVu6hI/NNzJtg/ZaGmTGAPcVBfJlcp7AmVpmS8HrtSC0O9KSiezW8h+iBch
bQ1rswE2CQ4LoSflEL7cjTk1P7V8/fW9Bfk2q19XYmjAqVjlLjGS6xypD/QeizvrChGUnaJmC/ej
x7zlePjrZ4bc4D7wvQWji1U8kQjmMQSoic66mMjckVebp2ZEycIsuvTnB2VFJ5E5DhLIdRdg8ZmN
fCKABJy269sm6rLsKhIckmgjeih6LSk4ozvdIA5ePF/IApu4I6VaXwaUD1sGTdkmD4z7XLvI4PEu
I1C4VUVmr9s2A7wZzy8QaIIHECLnAuwKIwdmhp3x0zWK4W5GxGOLznmp6XKFHa2yLJ9uARZtmwG1
M84ejJBUtmZsfHJeQJcx5ddf502wKLi22chC+/tv1524oNdR0jvsMCBMHSRL3+WZGXpSrpVFfoMf
yqd64Vw100jSSnPGcZ5xDt33steXSZxQSczHtK8eocug1lS3kMskk82zyNUtjkf/iHmQ404UeWuX
zOKT8u2j6nlPJmbYmCMUhgGS6jbT6EyXakT3K4FD7qGSxoc42jCgRRWfxu/eZEYn3zsLiKw0CCbQ
0ul8wmEmGbMHxzDh4sT4OgUn5IhUxvDouN4xh1u5UhC3ZZ5eE/hibL6POS2LKgyf47i6rez2a0y/
LJgKJLjwqtGXvBOj/wNmjAMGDXcpDVEJi3mCC7Vm3x7Wtcmj03r8CtGIErLxjE0yAwQ3YAtXCUGN
XGrE6u2v5zswUZkgIQXcz73YyEhn5xi5YQJzrwrkHSXasxPxVhCV+pxz+qDtcplLOg8EF4EOiPmd
CMjhSxpc7BQUaIdO72dkERgdyh4GOnY/jgckytKyEP2ycy8rBIrwZ2ED9TcDseOa0UqmaZEm3gWm
i4r07a/XwURUjnowvxI3dkR7Qw+nSY9JydLUa7Kf44mPQQnkFCbiPD7Xcq0DvreQ3qcx4BlVDbI7
TfcEhMOwhh/9KYm+68GN0Iq130ymQRsICpdptjCP+eLIUBTWy1tO4bI8nMtzCWCbk1Pc3afZoYzL
3bIgGul8iSERNFUCjB0PG01uVuGY3pEY6Cwtf1QUd7cgI/MVre+rSYHzl18HvRPHkGVVor1TE49d
LEUSKywNC3wWU6A3eYfHtBeEvfqcwkDpcFeXBQGtogFusVCIC4aeJZtMwOuE2h9n7XwIGs7cZcWG
I8k1MWLWwnp6B4fs/7o2hsNSZ7vvTVr4mN1Yc3/dDqTiKTa3Z7d3fjYBv9ZyI5rWe7ZGA4FYvEVF
HK4rCxr2QFRK5/tM5ljM04I/7tf1xXXGnHR0aVy52a4gWVoL/ZgivmMufiL5b1umzOayn86MyjjR
hI97NsErAZKuKpz9rSAadDW6Rs4SRrUCoIcBggGsHlLq2dc8xJ5W8w6G0zMp3n9ZIH8t3CTnUpKh
FPNpBimNKQsdArf/1xagPVAaIYLgX9/q+NwVYqHuKUcPrt36TIJi5ODRmJ3cloNRRQb3qnKzZpO5
ZXxgOW/Zl+lLLsuRltFOVArwp6Rl5qI6dI4NS+2qFEO7UTp8ZqL/s67bl6xmH/pDH/ivtLN/oJst
7LK/s82WhqpjWa6P8NM0lxbu/8Q285gq1XGEJQ+32WqYwGcRAeyj4MmirQgXMlX3mfDAuQRHyZS3
61fTMK+j5+U3M9CL0+95XxaB5d66Yf6FZr6aTrps7ptUHBsewqTnqayN7dLODGvc4SNvPnPQS+rY
j3a0+ucfCVrcv/5EAkA6sApP+CEt7D+2iF3DIx9UmGK39ISLsaB+pzMmkiuSl32l+3cvo5k42v7x
n/+99v/qL7aF6YcsLgiKHIh0f/yL7bJMJg5BXErVEDuP8yAQsHH9S4eMwOi8i8uyvKwi9RxeEEA+
Zz0sDAwJV6RjHPjDD4fyYTJvvKR9lVgJe7v4k7sUNz1vs4yTQwBypecXh9l3XWoGQqCOC47nn38Q
h3b9v7qCvuV6wvIw2qMk+8cPwvTZNCVMht1o8+Itv/my/o2ZfmiNrRek13pQdzzzxwZiAQwqlrCG
usObEhp7lB6wjBf38aWlrevjzEmry7LEZ6zAvUPvd1nkJutzJvVqrCpn5U/8AKLGvxRCrstqutQx
rRM8TeRLLZdvuZfkjF5/fdL/z2v8P/AabYfX/J+Mi/7j73/+/b/8/uc/Dol+/chfeY2/BaYHczH0
fc/l0WQG89cZESMi13ds0+TlA4hqB4J35H8MiazfwEHDeAyJmTNdJkJ/GxJ5v7EEmUAWfRN7iik8
7980JQrdZdH6+6Lm26Hv4IUNBY9wGPCwMqr645vYqsyqneIbhwge60diGOTjjIx/NNSwDrMKA54x
8ybBY9ioOAQ6OhPoZdm+s+mtRj1KuXhhZTYcfCOmYZondAENz70ruya/dBRqDpBeDBe0/TH4lfsW
1MxdNTtvcmK+mzRSbdDWgCWaBvNomT17h+Xv6c43HNNUfiLZ5uSS6QWGooazACxJuSykSvXI+ewE
BztJT/SkVhr96aZ32m254AJtiMoA+8RxwIxKzwy+V5M+ItNciE/pM3IxDjYRaQmF2PdjRpmcpz+8
AGdDUIWoJ5TJyEYhuK+j8DBE8hjU/nfxmgZkBiYojiZ0UR1dU9yIuJKaZI/b/9W2dX6Ee7+HN4Hj
J9NE3Zeb1C0otLKFKFtRPSakug0BBEpyi6sDmNZgHaST2M7x+NjMd07lIBWSSy/RS77gSd78EAYz
JKfyDmWDbi2XeIUQ6nm5BuuEqxdxCvmGo/+aXCwzupEWTOe+DH+aaXBb0Y6sqHKHYr4fp+bQy2+Z
hhsvSXY6NJ96y3uFMf4+wY0Opu4mMPH/OFMNrR+OWiWBLMmeyYUTvAoDsUlSZA9ljYy8fJkNYocm
854nDN9iSeGaoGWeMmeE5rkIeBnFzNTjEOY1jWVgQBsbz+PW4UMD18N5y1OEITcJsO7rnguYjY/Y
i23kdPUdxo37hf0gHA6APe5cYBf1q26iY9FjYsMEDiHLprSx7fKlT/wHnxC1IEmBy7sJ9sbqqHX5
cz5LbWApqgIaraHYI05EdNJ/yhqUsx+9ER3/ElJCEg/sfMnJvB0KaJYtJQht3fCj8KlcukQeZWF8
dsVEOwNXQZI2d8kE6yZF3GQLcpfwbriZdR9WDiCMTnxNKeiSAqW3HHO9isrvykkBLFB5rlWTfKvF
FVt5L+koXnuXMQTOSxQd3eT9NDVZmo0K9mJKHtl6qUMLxm/pbN4QNIOCw5ieIJzsx3l4NIH3LFS9
q7TvERZZtCsZvcRW3yBiyYBO43d8s33JRZyqU0iHdWOPDX1vmdwEzP82ZuC9ukmOIUD1z7nmzsdJ
98CZkJmKh9CO8C4OKekO9fM9kdzMK4LinAvcTVZNs7Cc7lta04hBcQ/bqb9VtXVukDY/eA5kAlza
yMe0t229bllO0k1ZNhis6+AMSOfJSbzX1Mvo2xftHpJKiGEr6CGVt2obl5Vz8lvDPiXLP/39/1aI
0vbW5N2Y1QCpe/liWcVf/0mIs+FYhHibA/y1GMGsiUk+8lD9t3I42cuXusJp0sTzAdYMp9LA7jY+
zSqACLUiVZAvcFdyDinU9FF9aSoCQJuPusHRQi3/khXWPfxPtNMdqdXKRjFLaavjG7c3xnVLwC35
p/kepVQAR57JBIwHoH7yF2FhTOiS2VjVarxMNrmkq4xpDGkj6IRQRrlMWzXrmt2jc7cOVIzpTauB
2P76JypzGCjLvxsV9DnhANfB4beZrfZ9xK+/cbrhXDjFRIiul5PpBlC0SmuSWjii9brCe2ZF8oZE
hXzTBgw8bYukVFqWBxA1FaZjvmjtXbHsj9ukEuoUdyCjwoIQGUByw0lbs4XgReWbFNdKTDbAwUBz
vjGAQK/sIKlPCU4uRKuVhwsPeu1GW2RRNMpP8D+AkpAAXLLSO7chkRhO5e442gE9zX0OQWTvGUE4
bME00aWxU04ddrwNq4yQ9Zj0inKCEhDTEdHa2CljpL01lhh9gw/8+jcDigH63nrb9bEB+/CZkZI6
B+Z0Rb5FZd6rNzi3gOhxn7CnbNDnhMdpbNKT/ZIkpDB66GfWhKTumU23h4LxDpp7AG6hqfpTZ2Dt
T6t6pzwTangQPgit0hs39+5wfTR7rrLEdDGXa7ssMMYOglQGghNcyxpPfeqcnWrq9sKk7V/5/lsD
l5gurN9y2mFiuCk5VDDiAQ46zOiScOOtFJDWuEF5zSHoMcayDiuMd1l13pUbZuwyC321j5sEMFa+
tTFhbJXtP9D9OmmIKm5p98+pd8c0/zaohb8DWetshMrlHhdzXo8/pXY0KJymfgUChGrc5vLC11gT
gdGemZ/ADg+mHV7u8QBQl4mGUC7Hzwm0gkA2Ow1gbOacbWqom+uoq7eZjvSac1mzasYEcWIpZvhY
0U4Tcs2pO7h2U8PSgcWL4SI5WjQ3m01Z59NFhIRm6e4W6R/ZX3H+PNo4TnwX2Nus7x0agpBHcFuj
zQMgpceDVzKBMQxk37Eh5G2Ar46BZsFNhF0y16zPHrobtCnxjYVucuu1w97EBVoRCM48GiSe7HZ+
PGGbLjPnKTGWHmPXMzCE6qhq33hEIL3VfWPtDKgrqywoN9PkGmvCIXAMICY+0fzdQoQ0t50vyJ/1
ZrokOBuXnWyRXAT1SYQ+WwnCYPKrPSoYjrWDHGIwb/hB4AOigCjoHwL/KFmw2/uE+fieqXS3T+zw
FqLHVxf6E/sZYet5lb7X2IZubEIRbnoyVwogN+euQ7JjN/pGjTiSHJy9K3uK1KWXX6lbkeLR07Hg
zMfaDCDwpm1dtI2G8UQGaP1Aptb0aLbZ7eDp9N1MR6iDzrA4mvPotoX2hM5DvnR68ToFU3EaiYd5
S1KMwqRUMd3u1AFFZA42c9mTBtQQGYkjXVjfeAMmhqEaa2yf6YEEltuysDHGuuQjiDQMVsTQ3Dnl
BI/aCfekjiKdgaeFh0w5Fy8B4zG0Ql/NSO7mZuz2hsDyNUQ+WfPMv1DDORnnp8y996fFIB0/yq74
JnFseMpi7Cwjd/GxLnk0QdIT8QL/fts1YXohNAoCLgmTWd/tahzBKIBc8inpO7DDk77g+lW1Dqv8
zKyP5HrHfykKRUCGDabEneqXCt4PbpkHKwdSUxEgRzHAwKpBaLiq3RFBJvEI67afjBUyDAaEaH7Z
W5Ddyq5yN+1jWJj6tMhNFeF+Xk3FWYRAqicz+SDffj7onOGlrPsSnbThHsgBAaRC/isGfQO5e13j
H9qSXaveUCR+RF7aPlYlu77wsyPJTvPW7HLAEWXzE8KHdatLc40vwty1Q/5dMKhZ0W83btLCpglO
X4zk646BJo1TUC9lwbTKdT4tuiu20T00hkNkCaMR6ZQ3BP1h8TTQXddJY6xFV8abesLBQozpCDLF
ZVPD4dHrtd+EIUteCwGRbr03uxOobcSSpnhg5LGtg6LDYYzjQBt9SzIsnhEAs+yIfggaIKIDNUvu
DLqdciNcV/Pm2BTMAMroujzDmwS1EDd3w2Dr5SKbp1Rr2qNsObz9BNnX9rkkJnQvevGOgcy/BKK7
Sb22u6S6fgxSLJ3UsIA9gVlkPkxlIjG3SYDZFpK2fYBu9Do14j7OyQmdkw85BNtymuh8SgrC8jmt
A+vedbLXOX8ZXB+MdFwe54qQrniS1QXA6nwK02XdYQA4lE6+LtW4zqco2JgDgpzAKYdD6tTXupIk
mi1fDC89h3bdHOdQr+EGWzq9DY2YHSmqzqESn74JzvZXGJWyGxKsnMbd2gt4TU2VuYpNJjpNFR98
VTxCCZLbztYfjOruMpwP6K1SFsDSu0AfwbvlLhmQGXQvK88NIBc4NSdoCTfDL4dqcSVKBqVErT8r
9OiTXbZb2sfQbCaDlxSI1b5GJgQajLLQLzoaEGpk1gUqD/JcvhEj7aOJsJk0qb9ACqMRNrx3HXvY
WDULQ0FKUxikD4UJ8idrv108lJbnsJyA0V8RSfMIdwUYOe/Xus7oqzb9eAri7NU1mxQ3aTeRoxQf
WjCZ9Bb1trXAn6ggOc0RBwIUMmimEXdsTHPY0KiBL1nyc2CxsZcXNS5t5Z785Quwbt4MakSRjLC5
sUIHGij/5L8WQXGPW4Y4pydzruSunc1XuQyIWqaMFC+SIf9U5zvFq4HAD4MuLI9V0QByEknCkucF
N45P9En3iTahvERR+dgWNlRrsBlhdVfmhgPxnOH8IKhsRiIwB7xggBiekVke0hzySkX5aRQOfJxQ
b3y//xNuqTe3dt4TD7Mc3YSXUlvvVjqeFO44GdHWdjHCrAMxEuOCm3idIdsCHKqfFANFzhome3/5
BGIq4NCJ1+HFFLNaVxrLcpH5Lsxjevqg6wnzxMY9GeV7NC3ojdT+05z3ycYy9JU6picSMsAq2EB4
DhlC1yJ6zqU+WgpPZRRyZi6gpQzk6exih1Z3zKrgz6kgW06j3uasxPT4B1KO5lHhWQXfWN9l8LGY
8GAVU7PJUSsYvfUICAzx0c6pWtLU6ysB0skxvQV+ARSbARkPj4H3Vs16T1QPISugM0wZvhoKCELV
3c4k7HpMD4hcgMBKn70MJ/hJ6ac/JgRkogndEK/jLEMxCz0e/m1mWmlznfFVA1VcLVkCnlHcCcuA
I4oBfpW37Z5ZxEW3zh1qyH0YQY0zvodCMtrpWLDIlv2pJBGTygd5MNovQUGa17I9SPkzFepQNA0q
kn4zjIjrsUUxV51gow/umQqTAp1hH1y74uz58k2n87lglgy/BytLVsx3vuTUFofyTdUxaqSZMmue
64NbWD+csT4wH0AnGYh9kBlUGM1hntR7EfvYs5fkhlb9mAv3fun5J0gLbYb5ESIut1/Io9I4F2/+
EwhsSpLRga5WAYdKA2pLQYk0JeoOkp9ewSrjIw87vyicg4WZblePEcAD81FA7VoXSBCgvb5EPDAI
HCi0qvgzjHGA5lW4L/P8IXZymvyqtk8dlZ2U1naqKb2mot+k1KKoWOCPFGvUddG6A/JsUpSgkmBz
IphrZczJGV2Av9VhrNbj3L5FuSSA8mLjrN7GgAHXkoF/2t8Fnn3XVRLDzhQXW6ETrPN0VAhl9XdR
25JrbLZfg6eWVCq5inSVb11fB7tClo9j3Ozl7G4mOT4WyrmRsrmqiR6tie4qFZ69G8kcsKHn7gbP
fAr65A0F3UFYGrwOaU4CgyBuWn+w8qWcjDauyLAzNO2WcQY7qxfXp0piqguZ6YLrGhgL5beGlexM
klAjBx9sgBoEOBnYj2HkiTTrdU7VkbFrBbSHJzs593R4BjBB9LUn7zD48b1ZPhiS+UBvjRu8iQj1
SnTWinkSA52XNEKUagHXr9FErRsF92XG1qvJFCc26ciSS4Zx9GSU5pNZe/fdOH1lRk6ZHTdgI40j
XbkaM4R8M/r53bYaTD8lR79IshboZ0ora2uiHeHNk69407ttGaAqixxoCl+MA39UkrXEq0ZueKDu
cAk5emJxqdo/uWJACZZ771P2gciBhmH5QZzni5EXKViW5jO2xZOZsJKj4LxPav/TFxWFcw1Bqdab
EQDpNrbPUU6xrQvz6s6u2oaSlbPm+babDE06WZakNsr7cjFJlvZLwcqCw3M+zZk8La+GSphAZl30
7BX1IY6j12BW906DxjgLQ1LYbTY7ptLXHFsVbrUANdW69WdxGG3rnuifzWD0P6rYGTezcO7hUf3I
8gy9J2ZFErxOHg4X1oO5aRhYZ0AFtU3hpdynkQKCLgsHfszmxUwIbAgOFrRnfD/bCzMkdq9SmO+E
X3wKSB6qmc1d2uO3bQ3AzCPTsjgQT005PbktnBSLNk5XOdci7+/zMLhF4ETUZTJ/OS4d1bSD5CMt
kuIUdhhgbBm5KTHea3ipnCTRUxgvTBgWcRh0SIhoO8dGtA+JbOUY3cnksmHZDA45bdN1ODAIHDrW
61litfW5cKNKoR7Q2d1ag9zIfoC8Mx2CInjrBCIQQVJ16rPUdDVlApIEj8p1JY7EstWbxrlzK0JZ
DJsWSlCkyJyYiNMS01OwL2wFyVdltz2YCIJH2JqSlxoJxcqMUtCPMvqKRgimc9kf2gIyduCjwBN5
DUtBmvvK7BilZ+9JY63BKkXgN2qkuBmxmj7qXj31d/QX5rNjuZtySvRa6o6kCnQcq7KPXzw2zNIh
M1rP9XcfzsyDeT91qsDRO+a4wTyP01f/9H3QPUGf3k8TE5qY+Fwd4TYuTkvZzjAaiwHCwnZB/Xib
Gt33QbnmzqXPActAnRMqu3U/6H5PWuVFtbzCXH3UqAtLJn4iKKZS5o2pSU/VufM6l/Sm8sS9DLZT
rpXVwDHp3ce6ea1hYQmrR8maHTkozvsIdoHtTmdHxj9tmFi7cnL2cJIwvFmG3CTjQqpN9LlcmNmY
TDuQh9yZGLEPUj/187+zdybJjTNbll4RnjngaKfse1KiKDE0gYWiQQ84+mYVuZqa1CZySfVBL8te
Zg7KquZlvxmNVET8wSABd7/3nvOdBk3yrbDVj6QPD0B3fs+HaaIc65PIzkE4Un5X3ZaeaiwQ7xPB
QiQA1OTRS981pPQpn6G/Q8V35/68Uz9/Rjl6hG7ESq21a6seMIO19G2T9C79zEah1b/aWhptSZXY
a5p9CogaWgsCz6A3z18Tp7MJj/gqNsQpqqMPdMDvOoRbxB0v0WTfKCiP5RQ3qxbCkFP6SPPM8YvP
l2C+CWEpwbOLqndObA7ILULbW8YuHyZ1PmNW0gH0N4kncKE7PaJk37aREIsrsSkMEA5xVx9pFIJS
Zmjx5eXZM87Kp+lyd4LoxqhZtf0SBxbhOFwqTDiNfQibxB0q4qmLolny5nalYflQ29HSjFn2E7nX
D8AnyGm0irtj0t87ha7GRn8gOCxlA/I54E7oB2CALXpFu9xOw59u0TBsnkAvc0n7vX3NiwALQ/Ke
B3OwR26d3EjCMnuxfe8FEM6Pphz2YY+eSwumu+HO28lrlXCSq9LiYod1CavfJCO671amxtl78BEE
BvFPPFDttcXM2+aIP7VCgyZExHagVWz+HjVwCtdxTopiu43fidEJtk1NLhG32YniiOuC2ngUK2Eh
OBtMLVhWUj1H5lAQnXqyowekl3O4V4juNXpDPuRgImiQgnD+xmQQliQ6Dc95vyaJ4ZakOn7Cnv7r
RPZnk3XVgpTzlzBKy73thjiXxgxJEDnB8qUB+lpyka+1Ki+Bk9EBAr+5wColyHIBPRkCFiH0MThO
FC6LfAjAm9hZssFfcawCZPIhHo0gcBuauNqOyt8hHZNFjjsba6dcJDBzTLv3t0Bn8L560QcY47c+
B36ldR+TFbDThcYLrlG3YQ+DONcup1q/6TL2FmlPKo8y+r9ZlG47RHz0Wago+0DqyD2DndJrMi7s
7jf5ng/TKzmlZ+VrY7iHXufSjzP8peMQbLFSOYtMhnOEZXrmZo1JlD73te5eAjkfPiIwbqQ5Qp7R
2IKVpJjtq58O5lHEm5AttPapZbq2m4CPgrsewK0XallrSE76mYssyy8tRxej4QYoou7N9XHLM87/
lURQCsmQOOYSG+WElHWapazgT9a5sOCLY6ldEdRJZRUXj0Fv3qZ8+ikdvrN2cs8OzWVHo4KTNo0K
y2e4j36aIEvE6kkfYPz0U/aJsrEP7HcbMjCGFaA8YjzUuLVHRg/9gKQxM71VBT93TW46jNSZKb4m
0hEVUFFXEOmhrjtTFxK5hqcyhT3sxL17mfBgY2FrH5bm/lJAkMDkzT8FC93l3Bx2zIJsGwoqvn3o
FCsZm8gnnlMJ3K4FCfknSHaIrxog8cVLXwXHuClnFKLxTiP9pwoxPXVT8lpaXKp2gKeVg++I1aw4
gU5amW2H2XvkHmrjZT43QNCigxZKil+4TMS5ODqc9NfpMDYrr5wjKZk5Zri7FhPxZGsq4HhpJO3f
zG6Aa6npZ5+QNiYdpmGaQkHp2gmOo1CRYgONlRWQDnwSWodCmSY3OnJya+QmrQGA+fge9lMgSBgJ
6nrt0vl2LEKHsPTMoqIkW6X54LP8+IeymJjlFtpwAgvom3TwBkkCMXJa4qMdzANex9dO8+xeNYl/
0vvhtUu4ldO8/ZJKuyRUJCkg8iUIBi61mFtz8EmiyZsJVquPnGhyEmTFbfIzSBRKqqn4lHUEWE8X
21GCtxkcoBcNS1Nte8020/EC212wMxr2rVyvkVaW1FK1waGMTqrruP5ucvqTUcs/ctQ/6ZFRQRKl
h8IQP6M79AXCQioqXDkU/dbwdHLqAqE+R0/cGCuthhAe9xDl3pE4wFO6dMbO35kq/YIrch5KQEdZ
Vm6VkTwmCJok1/TbYjJfqdleh3q6Y1wCVFW/Tj4rYPFM/Gyre2gKEwZmykKuLcL6KavkNeU4vJlM
WCX5KN7CoT2aWU1PASEpfUn6VExW8KWxeAY3rc2sHZf8Ad9vso4kQj7wJnogOfbEwYiIzf7whuIR
g4tHoQ9iuoI/G+SEMOBju2fc9E5uAw7rsWdKHhxH4d6wdozGXvp+YH7EIsBxq9ioiQ1Qi+Ktbc74
mjz8m2krN0yT9fQ3BL/Imt6EI+NwjfY5Aod1lLPqiQwust0kW9Ok8Qv5zpAOn7bJQFHkCJiUSexE
09G59HyVbUEgMucQfCyjraNe40SpBDeTEx/Zl5H/FEdObvuqdMybiSUmCtuM1ATAMMCVfhZYAEAq
JV8O/f1lz1e+JLfCW2qqUutsmtvMQNdU0vxxcK3zlugRDBV1JsFxMCPbatXbkuFopnF7js5BNW1+
c5kuLFbwE/IvOlvnpO7/kEeEBcFs82MGg20dgjxfODUNXb8AJAX1YTxKo7Ff6LqtuqqZ1jK3TPAf
QMttWeZrYxr3bdO9QfhTdj0uXUakJM4AdS+jt0rU75zLofKi8t/iZSWkAxPJyqNhsujqhvBsYCY8
48iNuZLibWLuKo3sTFd23EX1uMfJ+dvpY7Y2Mo9yy/uDM3hcm2P9kmJulyN46sxXyfH/S4L+byJc
EfH8HwRB//bv//Pf/wcJrv/FN84f+Q9BkP4PdD3k5Jiz+A3I5r8UQe4/bEei62HubqO7M/R/CYKk
8w8EuAjFhW0gKfjWCv1HgiuJsDjQhcGDgSrRcfX/F0GQjf7uvwmC5reFIkgI09ORLNn6fxUElYr/
JhUeZED2gjXt8jZ/JeLYJHYd19xAA/DSeKBRjHY46TTXFvkcjODHrBitPbKWuwwrpxHX6wSHB3KN
j5L5bhtZcUGxgLwNXH8bWumROhoQc5syqJAF2MHUh+07AscDWguCKAyZqDfRxa0NJgQ+PaEJgQlT
9TXNrvjI54dkA6q+yxJyFn5Q7cKq+Ixhap3jajcZYloDKYHm04r0oht+egEjx6nSrPKtnoTJZcqi
bWqlX34z5xzqqj9yd21SkSoa+hLehqcfgrik+PQ+0rg6OD4wWvpi0yapcbuOuVVeCBXTNnpnoD5v
s+AielSLOQ5jQ7hbeow9fDCS+QplO0i5q+Fcto9giNN9h62IjQsVfgebCyETo49puHw/uK03XGw7
4CAiXR10iHHO3E7bm2XRGquW4TwtMOigmd39BeWFg3X+WLPSKS7fzwI2nQ346TmECKd9OPEhxQ0D
/8X3RxHmRDZNEZVQJxqfkRN6LhoAyaVyHn7QRWeZmpjm5o/eb2u1BsYKPySpW0iqc5RP09lnA1bf
Px++X6oG02QSJZSFiUO1+cicXDuXhklVCG8YCYFFi+j7h8n8KyZTNxNB5KkppuwyjKPaJhlxwQVj
ykOnJ9DtGucsNemcv5/p8zMVtKthKCbG8ikh6HPoGqY67fz97PuBvBEqG4uYDzDTTGdHjkydUv7Z
a1O8zUwPpGirfbkGR/jy/Q90Ej55LjoyiXRyCeL54fvZwLWBVjM4fr/fab5wplImW78yOJdqWlBi
yk2YkHy/Dvj37SrCDzlL5D/bykuflB1yST7AwFy+NaFzkIwy+rJcNRXewKaN/G0hZXN19cbCHh3q
5PcUkEAVG6PSmuhnXNVX5EgyQIu28ojaZb6RhMeQ6M81TvHwgO4QKXjfePe2icz1gAfxbEdBjqxF
+QwRu/6gfPNR+jiXs9zMPppE/rGV3f3RzN9xQAQPPsyEzDbwQWy7X+EAUqj0ox7A++Bv7YKRVD9Y
CI1AxTBGKs0zeWIEY6Y+2UBmPPvqsu4cTKmzJqc6uNP0QATB0P1HDpWna0FNm1hEqeRiks4Zbmr+
Lc685JOzFfipzFMbyglnFUSJt07JVj6PMW25aWxBNzCNNrt2vEZD2a6QXZcvvWacAzubLfRe8cvD
P+gN99bKQeS22LyiXIvfyllXYU42AGnfucpaM5GVuSjgEkJDvMw+V31mr0diQ/a4LnEmBUiPEXQV
X57gwNDW+V+s2Tc3DwCKDv6LQRAe504BWd4vStDNdGT7+WeuXrsnMXceALn/VTNVV5LzdPJn3oxA
vL0bM1VsyIS+B5BZ7l0LJzuZPl0rd//mwXgfjMTHzhWBxgEiiVBUuwnwTHVJVmOJcu6CWQgOcd3/
igyfRJnQCS+KRWydFEX+kFpGs5iK514DuV2EiDc8/Bx/jTR868qpfAaRB7RujL9SyReVSwjH7oj/
z3rmto4vJ7MOYGgY5GbeuNbTCFWgWEYj1wIutl9RpoYDgJkbWJxwn4fAA4HMHlttnJ6ckAJGuXhs
8v0IkOqETQcm2WiMnyPk5Cpu0vcurt+sjOO2LQf7RfdmwFYT3uIpKJB95MPDEWCkY5+TFLanE4Xu
HZVMdpODQxKasHZ4iFlu9AoZFcajvabe6Gf+oOdSHf2wuXVEdL+4VnceHdo8meh/TBjVUXGC0004
NA6p9Yzjx+R8RRSuD1IBrVNmAX3FdlmEckTyQPAbEkPcWGRQuZl+qTieLVb9FMhnEeli04zFZzHo
XOncNE2mEE6Ym4lh+koFKj6S6Tu+C49XFKprTzqgnYc43IspZlJCQfHsYxYKb+jts0vX66H3Ft8m
9OZSETwnIlCGTGFt3jBvxzNBGwciJ2dPuuehs4OtG2XuqjHiHZVYvVapOZFSEIGniGkpwpAacVwH
+joMhfvU0+p31pfTnDAAr5nMnpcsy+/f/5jWIiMGn9AtT3x3EzvN8DST8V0SL/gSabG7q2q4ROT2
PZJB6U/hKKTsJeVcp6T+7BLx6qX5radSPhVwua4MMcJFYnAbRoVUpyoKzux+GUZiuwUmwMA7q33t
g1M1FsZM5yZO2W7HujvFRMwtW8MNHq5lbcjzJIkzr7zjRAf6Q3iXYs5xLTtP3/QemIk8tsWqr7HO
Ej89M0+Jh3LCwjpPuFauqPleBSIhm+L44iYl5r/cw7qA15S5hPuHxuv4tAKKDrISqUXyCs2DrRVv
ACN3HZ2/Z4VozLCktmkqeoyplTRP02Mz9tNiuuTC6ba9qzpGH+OW7p729LLJ207k4Kzt7lF+f2tF
/8stdXUrG4X6EmnwPqimcxEF3Usdyze7ao1tx7O1UX+RiJw+VZv9kVXYHrtxOLuBYb5GwrrGLF1P
w4GZLAVRK9LXiJHh7Q8ye+Rj1b1wx+zCtpJn4MOP0Wnap+zrfKuYvW18HJCLPtWDcxtZP7F097e8
6dWr7o+30kv+jhFrURKHnwhAfwu84OtQkdoijPYPw7f+ZQZy19pn4/TZjhY804G0nF4SmmApwcPf
79qHtAZ6zNl4LjmgARo0wOrhz4oMhZsXd5vEjbwLxcrNroPqOWn0xMA3qEUz2dFsJHQ+3JQaX5UV
8Vhp9iwG17r6xW/R8GY55n2GmInQ1tT5OvDmZHNgsjJ2i2ejixB5RyoZ3cmNmu+e0MsooQr3nGTk
FsB1dXbOWKUvaIXeC3ShkVd+GNVUzZ97uWmh0u8cK2hhm42w7LKKk+DAfpopYlc9/zDyNzwnI8xP
E5EE6LGj6FlqEPKGMXtHfFmsCf1xl6PLdUJr7SG9RSLz4h3QvL22xyJD1GrczQyPdY7E+SBdzefO
GZl2zf/nEBkAetv4d6jrxF34SnsYXLR+HAzPVCTeflDT3p6UuTDt0vzIes5A5OIem8GyDrlmdPMq
losu/Yg67TDZbbkv2gqWRxumT59I54XO+xTwEukwm9mJ8T8556N7GmyMqWDF2iXKK3Mz+OPfqYcs
4NfzXeoSPyUnJPs0b7YRwvc3u63ubiC7Fw+j3FYS+r3MiB5tOr396AUtU4h2GaIChh59UXf0G8gB
8msue8sOvWNWN4uimYYP6W4bM7Tetf6YT018rmWvMxwoj3GiZ8fBnAhbrVzUaSI6pmaYbcqxKR8S
FHsAI8XhpHrXcPTc+lj+iOXk7q2sIIrNZgFAS5ZsdFVmz8oYOSqG7JFsit7RGTgKmB15NjCnn77N
dA9avb8cGMfDPKz1g6XBU54JgwemRvbWICdkzd64BWTg3weM18u8d7rNJJpPorXiZxfJekskYrbp
QamAM47ehAYJ0qq5B0NpNx/ENaJNMo/eyLFuAhZ0ZlJC84ml56NkF1sTRU/XyqMHFI7vIeuzyVyf
vFeRP7y8AwDhvTvwg289h8YjBo0RYCnflh4FEZnA6Jv0TNFojmR2MDpCaxgzkNJFAFWcjvKVfZp1
uROHIGLRKXWOlZaZWwcukInGpQfPISacbaL08Nox3f3zu9GMPwRCJNeBRoNRvtfGG1kW4oNVcg3z
wNt7QjB3mLcQLwzZE1JON1k8h+T6NOYMMULYGb2bZVjlojOT6FKgR3fLj3FcB63bn0hWpaPMpnnB
opDCu9PTi5eyEEzFhF2+VrBMKtQ0Xl46q4wTJKBrD2KAXq2jDtaGNyeMexEJ2pWDeISBxcrv3Y9E
KpOTvvijofBbGsNLiaS9pIFzaWrtVx0WydUqyy+99VnszaQ9j21LugC3+EIXRN8RvEw86ZRVu5aU
1UVs4FXNAuAiaNiM/Vgzsg9iF0KBuUJ0mzzCWD/FAI+P+FH/kJ0kd5Ymfby7bU8f0ow3ZijI2ksb
/0gtQODU59BKJLiKdp8ycm+dCH5nfS4dqV7DMT9ZouzPzCPIPZS/3LrJP2jmvwQWJmQ5Re2yzILP
sG7Ie+65KJVCllcMJKVISIc7MdnvhXLG/eARxlEnfNEMwRwKYvTR5iIG5k9VVH9mEJkQCyTymKsB
jyH5Yn+CKtPu3w+hM3zaOcStrA1QLUlX4OPO5VpIE1mfPmp3QSfrhMb7p6H52p2gQmc7msGXQZN+
S0QBavI5+D6OMGsw9jx69O7XoivBppF1D88FO5BfhUDcnYtozb+xNgxrKg/6xjW/qTamLWQE2HAN
O6HZEzZaHw2mRIqUx6Uqsugn29dnrAvjNRqJnEkTjNp2RYpErcKfwDAPvSfMh5Aq3SZCbCMp+3Wv
2vLTUnhsc1FdEjf5NHINVSBEJpQsDRDgpn4mnZh2zHtGi2Z6cseUU15j09tqqka83aXm1ka8/yKT
8pHpwRKlIOpAE7d0g+rMDKpjie6wGE0bw3qRQU2FLi34CggiPUHqHJBUEbYI5OKYO9EuTs725OSE
RZpEB4lp30fDaxNq9dLSxtfYghUBTpedqHszKEVu3w9dBqDL0k2XFi0ytiiPvWtPYijCV8D0oDuD
rZUTsupNafIq8BW9Wibj/STOe75GhSwZHQpOSt29Vdzr8YN/ro9S9+RWlvPC7HCXW+L3YHnxRuMQ
A4uYtdwmIr1uJxaeErOi6XZYNkgD3pcjAOaKxGF3qpd1L48Z0UUvVWdSH9m0CuyFNTXGI/dtQpV6
wJhW6370jPZPqFEJQ56cjnl1nZ4waK7cEkp9rYPcpiFG1CbZxehrF4OmXco2Lm4oSt+ZjHmEgljc
kPP3SUjmWozO8O7OjHVVFSTglVigCdFp7lrZH0U201wqpAulnrZbJ++g43bqB0CFHJEG3gvUqgEk
nQGoc2ezIcUoHSIpUGPRm0aKrh3/9UA7ekVF3m+FnRH6O/qEujXeOuOm2BkaeAzdyphFkAhnOv34
JlFMbyrgv2bobYSEZ4wPGIKB+J1WzCNKEjFAgR2HXaXDc/Dw89BlQTRZ0EanvkOkRNB1eShbU/3z
oZ6fJQFkVwO03XIs6nYP/kkRzZZH905ZjGCi6hJJLrvmzaEMPRhtg9Ei0/TiMGa5OoheWtuhxGlD
kw4ZMvHZPdpnrSfXhRyiQ4PVzZGpPFbWsO6j4L0cHG8NkvTg1jFmHAaTcUcBxMjBKEr3B7im2EQG
MGrqCdGakXtGunxMlug+7qKGdHKf5dxjzRzj6O4Kmus+QnZ6VeJkOOY1yoK5e4b9pU+SCmSblmwa
Z55SRDiE+qkDC5Gkv6cmTxcpk5lZxWIBsMBz4EPAxsm1mjpdvnEsWLMGiV9ZDXyZ/aN/GVz9jz3A
OraD4cFwi9rV9cdXxIEvLQlwfmmcw3ys36fYxc1EJMmbNlZoCbV+POANcC4p903ToAXPHeMzT+Pw
jakgidlF8SRzq163se0dOU1HF9JyYP2qnHzbUBDThBJW+qheZ1S90Vjl0XTjDzeevTy6qM4pWtkT
GsJsHSBaeabIxg0xcIvgnHoZi/xHRrf1obVdtXLR6pmmHp+guRcItRgZB2QLrvkSTM16JLqrXcfw
T1c2Z7+tWlz140/Pq4c3uxPuhsymRZ8U/T7Jywp7Hv64ah7K6knNvDfIATXCCuvnssBsJ0C8Kbq6
mqYkqUmMQ2lAlLRYdGcjGyRIhM/2O6+kEyAi41j2sY4CNXztOby2sYD4W0Z4wgVkT0My7tc1fY3r
5EOpbhajyhM5IYRlmAIhYFkdMhHsFbnhK7cJg0Pn2r8a05sIp7fQVeXuPe6ls5WpHq2c2iOYlfTR
uaHTFzGIbpHvwqmTlyKpcY5VlQUw0f411qlxKywcdd4QvXDvw95oOGoBnv+DGYCjB42GR5Kgn0fJ
zGB8rbAbLW2/LghbJIiSTfQcF+IIdoSAJ6UDb65Hda5xXDYVNb+e04y07NcG6PGrsuWRoMivjjCS
zVi7KHGScVYCpqeuN34HDDpfU1e8BzD/dk2DwyxEDLvUkYdywGzRufQfjg/2yiGm1ECH4ggMhWSQ
7MzKGgFeRVCKvEanLCI6I7EKmrJeEsO2UNZtTLXsBlvrERRpvCK820CuAGafosyChn7tLXYbHY0G
EsTNaPRkXfXOH46hMUYbS1vlZXMcMoZ7mY/qMsGPtaQYs06hdIZHmKu1tJxdpI351WumlZNOwx4X
E3ncRnbJDeutqOyUPTX/kQKsDkNV3cpAs1CCDjHhjcHebOrsAusLy8cA212RPqB5DLeAT9jrEtyl
ie/paNvpflJAv1GTawuRaO9sps4lqvq7kRTnysUb0o7NuIxr+r96czbq9INhJuZSLjw/NoJd5JtP
Vu/3QiJ6QwGhVnpDdlUQtO/swf5+ipxDDKvnpuIeo0uQH1s65fTkBo8UNVS79UDiYurdadOeHZfL
gR37l4MQmRCtRlvCSM/OvvqdO8wxYGjp5HThBBBZQI5jGWAYan7FE+40+sQaWiPaOuT58HXJGz+h
0y6yY+rfiOOpV1qkcbAjcMlXmAREM3TgGHEz/xxKlzY/fanMTI9laZT3KCaNVybsqnqkHbyJA4nM
450lTxqn+11d6Qrxtk1H0PxsnWbbERUAN8w16VAPZIW71YC9cPpjc8wI+vhidsEmlc6fKCmDTRbh
nkwstAoFoWEkKfCWZvvUwWkDWO/ZYG4J9BgvWs0M1u5c7GcGel4//PDs4u6643jax7rF+ZOFZCXz
1niph73XyxAxClzx2MLvGaZXq3fHkzLch0iYMKZIDDEDZt5VSZgRfnOtCYNbIWpWy7KcLpZKw3tp
SHl1i2JNsCfeRYacy4gV+Zr6ooeJyTNTKXL5kuTq4e1exFBhznyH2UrV8IOxL3uHyUv9wxCk+iJD
VLIuL0ZQOtfBQ9GdD/WuI5h9gVq4O5q1xvh8fnAZWy8wELD5+WGNSDsG+NeWt8T0n8iC08r4hcC/
2ZTC1I5GXQUno8cH6JQlYFE+yGNV4H/1S5xmCHVEErhXg/ysBW4hVKUTdk7Pst6B57nbpC2M3Ri8
8UePGZeb7lmg6tkS2RZ7y3nnI7XW7oTPtGIkYedwlasuf4mi0V9WTuYuPXoxB0R99yyjGJWFsc+q
4ACUvQDPQuUd63YCJp10ovbbyej+72d0EsZtplln39PcywB9+JLjE6qIsDx9/ygtOKY2ajwgiGk3
9NpeOtRS0M8jTEhybzC3uzD1ZhrFDJlFtIARPL90Qw5ME0j9te+YvJwfvn8hxKuObNcdQPot3aRV
F1UGIz5lTkVVEgvOv4RONFhm3n3MgMd4fKdPgDMwDPFyaARGTYW+qpBfLaJa55fLQ8+3rKjA36Y6
MbaTI/C4+VF20+38WplTs6MvsMY8yFUYB9F7QBNuZ2oF2s75pWH31ZYAFSYNHXxrEjyMNx9X5j6L
/kyoKJdkIxjvkvtzW2gWZkp2sluj7ANhRPdmshAAhn/I4HhtW/lVD2bwAdTsiVcDLYwWbBpMDuhE
vDn7i/wYFErEZ+j0/K3gpOucTiF3UlE0WOy0d4uMpDHX87fJlHQvh2G8dfnUbxoswefKV+YuEpwu
EZbuyXjKjlLvVnpn2qd+MHeOqRBM2A3xKOPfnpPPsh7GB+UY0RWx/sX4MNo3MEJdnw2So9uPQGAr
13TkZ9yUZBop60/vWJClqvyvXuAPogej4aAldGUISM0MSqJbwlSsu9ZaMR/yty0+e0407YrknR9R
GV3wyGqb0MTTmzjFV/1umIFaj2JK90UOJzNQAQI15C8ogUBB1+jQLGmhZS3wPzoTeS0iRi8cD8G+
18NgYb4b/IOvg5P8It+tdcChcbJmnoXj9mrHfoEi3E0vRfAR5PF2iEV2EK39aGNTXr8fdCeiICzI
5x7JeBjHlT5I41oAJd6gxEMTua2sUtyiHIvEUNjWzvCy7AJjlxaT6K6pJwsiF7ptHUP1qjyMgXUw
9peCdIftoHW091GvdUPX7gOnvEsnNK70wfR/PoT0xjcYJkhfT8uV0iyKQH3+LV1W9kuSmDZ2bPyI
mwLiFKDgK1ONfNP72EI6eJTH3HNeScZzaJ1H3FxHv2SdRBzKjMQ1dk4o4ebCXufgs6qrykHZSpyz
415jI8lv3w9l6GOw70yypaXuHil6TkI14ba2iaYMZCWuRZp8BGWr7b9ffT+owRDXCZ9kR9v6BLEB
zeYgENB6V5Zz0KaiDjfok2hI8jc2CWq5UunDNe7L4ep2sX0uSDCi/MOkkFAd+a2obu78oAl0XD08
W80kj8gqTLkJI4b9Ro1aET7U2UKbuVVmDrZuuEQBUj36StaCMCSQAi2EMQ5BxjHSio3QoFDKknMI
5Hq17nLfuqkhmZg4OsY6t8PqovdolXQDYRAWZNU5z7EwmmOVNP/54ftnSR6RBhTpxsFoYk4NY/qS
uDoEt8S/+YLTOML9F6a8w4oJegxCDAgjkxCXgtTOn21FEMbo5A208qx/OKA7TJEXTyKoMpkmBweg
8sp1dNr3bmCSmg3qT+ek+XRrqKhtrD0i0ZY78kq/Ag/f4zB7agMJ6dDyoD5y4OClM3yYdmzeONfG
dzo/8/Tt6IjKfoUEVO5jR+orr3XCJ9xfxOAsB8fvl5NF1D0s0rLxQMhhXrq4Ln9HK8fg6dWE3SeK
tAw6+sGzEtavDJDzFfkkxnu9sw9cGeuoDv2PFuH4odM6azkxW/kovQo7KULzveWZ/W2U0Smwcmj6
uJtRaEI1zlGcnN1ZJiroQxMCi2lJeDbzuBHQoqTDUdSkZiXMfxhMzU9TrcwPfjYdHcYr96rT9e2o
8FaFde88NCO/qkxLN7phm3tZ4lVDHdDdrGkwjmAKoFAOYfdVzQ8lPQNiKbOl62nyyPVZ3vDekibO
B/uVxeFZ84LuHWDBiGUaYKkVzMFPFqcvXHHtIUCmdcgQpy3DwgzI166MizsYH4RpiAfTsuY4NeZ+
iMJHh+L64dNguPax+fL9StQdpBcs+STMc+pQ+RiCOU85LHc+03QL2UIPxHGyaVJUxE9yFqzDrTHa
yRnbT7WLW685NgYKdQHGcB0o4QFYw8t6GGKyXHw2SLwvFG9uOly/q2DCQJ9wZnhrkc8qV5BS7dUx
Ynsrv0kiAAm0IZhN+eV7VcyMTSWGK0eG8kVG2c+wqHbdZPpvjD6hC3b6geSnbllZab+iDkNMTSNv
kxtsi6Ah+EDtN9B7wyk2rbuqUnPTFPVfGyfqgg0En6ZZCJo89lmzUL5X3Xsybsk1j08cKWhcjOpX
QezniUG7hr61vlfVgVYiUVFuijkWKE88EU0PCYWqFEFfBB58GLLf8Ol7viCWxhqB+DiKBPFaHL/k
AbHI/O8BzIp+R5GAky6p9JUv7EfVweE2+ipdj0nzG/arpLmdu8fQkC+pMi5TEiQnp2JXtqEubbxK
26OM1/ewmIDBk+26813CghndyFC8mGHTsApWd88HRj8wUF93XZWeBqOvl1GEJDZPewy66AURX7k7
ymDC90Lm/AgYgrM9P0AwqPaizZAEqfbYFoR+N6CZE5tFCRX6O4P2bt0z8dSE/uW4LGWwV1rMzM1B
j9OvsjD0Q2Vo8paDrgg8uZ9s/H+NO3HDomvCiSl2Sgt+ZcycSq88FyQ1Ld1cS1aAvidqHtQZmTld
GlODOWIrg0EeUJZvsU6rkM9m5O+diLBBTU3nAO0hI/+0/+xSB7uOnyFuQdjpFpaz9NEjMWYjL8+K
f/pyjpFV8h6EzY/C0qaDoZz34MMR2t5l8wMNaFqrBhgCo1SmCyP8H7sJDuisWNg7KEXsIlIMG7Pj
8w+M5vecK3vrng4Reb3W80e7X+bYE27P/bkmanbV9oBqsjo/OBUNOeTrNeG5pNuLrL8Lm8EuXqiF
RYW/CP8XV+ex5LayNd0nQgS8mdKAJOjbqjVB6MjAm4KpAvD0/0Lfb/RPGNIJxb1tSFTt3Jkr2WWp
1HqbhEPiK2a+G2KayhJdkVQt14O5GRmy7bmImBf2VI3sM4fCok5wzzeK+qi7zmr7XGCuVsWPobOz
o9AWZ1/GhFCyEh9/LDAhB0XHjBvQd0V2kKi8cm8UG5OlHfvsxfT0PfIlzyji52Ex47Ouh4pEGlBe
OSqC0K5HzWpq7YUo/xV7D3INaFW+K+R15KEy21V2A5utpceiMdjV8cFMp2tS+yRSSsz52cDA2hvz
Vz6X1jap2C+QAtiWEqHKSTGLTJQulrr/OtE46xpPOAnJS5OYgBqNlLVQ95u2Z3HCN8QKKa/Awtgp
2qubnDN+bHS94zV9EdU4hiyDEP45gmSiXbHeIxTRggkUGWhTV8OFN559z2bVV+546tvh4UgfZSqf
KW0j/8q84L15RU2bSmGe9ZhCy6wmZ2K9zR67y672WQfTd78XFgsd9nbajYTyDkI7hEd6etsWi8bg
Xwb6C8MpiVHQZ50MzgQui/0rdTsxWlinn7A1XbSiHu6uRXcYR6IpLPNpkGK9OU71wnaMzrmNDmhf
pKKMMqas3YLDAaczxCCrFl8la/3QbzvnLFbggGNgArBIjIMugdjzXsy9OhpZ/K9VtU6rXUwow/Cr
k5uWVCmDAQOKMB5Eh+FEE6HN1hUndc6lSsbZIcNDExpp/1+rzT/KZlyOHSRyEzMyG+hRPwWBdQZA
GaNFMXwvAShCb+KN6vBbRzct9yOxLmU1u8owsTRapo2HuJk/lFyrwHygSFoePypRdqtBhpLhjkGq
gtk1A1/G2ZuHuknyvOt509YS0w0U75Ey1tCD4kH3ZqsfS/CDtqi5EFfZzeKQiEyQBt0Y6EAQAN2r
+StrhupeOgZ9ohgqwA6f2/yXYdvphfU/HVo9bsPYTeRuzvouMty/IBvtC+/anYkv6CB63Pl0lv30
e2fNK+lWSCskFzqgkqGfYT+PK+89Wfqe1kLnA7ckIwrjL716h3im2BdVD48kmF6hffk+4GQl699E
pTlq0uXFGZzXlO+YYOYbj3dAtFDNKtK9ada8QELazO0jSYjvV7wLwsmy0o1NzGPT6Lx9m1HdREfG
JCtSI6Tm5XVMPrPWNFgOApQ27H+tMClkGz3shLgJjRL6VaNIMTYLIo3bV6DREXsx3nY7SDfYO9lR
HXCkino6+8SP6Ju4un7GOGtkzSkz+4++0HkyirWoWcjQFtSIB4ibzpo9deiPCWUSDPveHFrCBr9K
tHIxg5bBLTrp0CsWTncTaM5ZJurm+G227TgLycvd6HuEloPFJTFXAdBz/nS6fkl7n5Y+aANVRlUf
ZCNKJdHZg4HnaA6YIU99vv5xYSkqfnZS22lWW+/cpH8OxKT2lU9Trz7bXPsN+MFFQKnnxNhUO8Yp
H8hWxiXlLdIk/1wvNxDCKQ+eNj/EJpINP1i9oPywHanHq61ujYtCby6H+d0tNo6vpmNjTTDZHzLG
VusG010MBAN19lSHnEit6odjYLh4+aCN/WxYgTSavjbKlGJjWQX+PZPzwOKE5Wv0PgbKGOae37Xw
NcaNlC03V1Yjz8qzB36jw8uIjwH2eSD8CO4OfY/TvqX8JQ+8S7fUFPVQBIJXcpcnOW7I/kVbZBYK
N/+as+qlL0TkKltjG8E9J6m5Sla8b65OoP8Gn7Er/OBuueKSJjDrnfJQC0UOu2SXC3+/mssLfGwr
IccDbufvEq6viRwl+pBBZXTiFWHZJofc1KgY8rJ0b0FJAfa1J8Gfk4V17gA2Rk0n7Vjd0lid1JqO
8m0GLWeFEsbmqqh1L8ti4Y4xnb1jGPUFQVI1MyK/Bq9I11khL+ibyZRhJ21Y7utJmIBT3Dm5FZ9E
jMkajtdGF2QKFpN+yLgg/IH9gIgFD11i8SPMGN7sPeGlYsQNzCSIgRjrMHJI6JRQ0pRfamevKrm9
xlezUkjHDr92iP5UGEzoznOKelelH7ovSd8tfmhY7HynBkMaUG8XsdQ29mNQa89+fZnGlurvtsyi
IDN+Vhi+MGYTp8O/K8KKJ+09MNLxuECM3Na9nOpTzBxy0ZoOAh4pu0OCskOJ5OSc8VpTnlgSsfGc
rn3rAn86LRUEhrG22zej7ZeHwUrLgpuaQPp/WLoB6GX9kx24YeO08/X7b6qevXvu8Bj3aREwlxuG
WVoE84l3Yl5i1HEnxwhzmEsPGxAJ9TTBBeZQ9qiyj6lr0kitZSWG6rIw1dO/JSyfg5FC9un7obuY
Y/NVmM58LGfsoGUa2Bsa0pwjQSqiQ7Zpw0lA0VykfuinibDljODp53HLSjCDJM1KjVQliT4cCG+t
b9KLBJUwr4w2MuPOPTo9DInSCRPQFWaQWO+6mgYYVywCuCtUHmqF9IBNQBSnjnwq2FNPAJ2G1DTv
3SQmcIJFdSSZyq0tZzHvScffx4pxqGsnjR4hEvZYYJsItyH2Qv/eFpXzYDVmb5WI04MNB3vfMXLj
yC0C3h7I8K46Tww5Z7xrO1tOOtg86uSHqSzv82B8KCefIJN0L75GFfLiPSu/DogU56x9uZ3fZ9Gi
aw9ixj2dqudiIB4UZhIcnG6Zv6b8nLndrsnn/IeKjR+D8C6526kL+INPSluwBzdv9BVBrcszrkA8
P3bNjKWIFWYRIffupJ/hljGr7jJONRuuapcaU30lN2bHBbMOiBA54kBTa2Gk6LT43q8vqqfuxAZr
vxfawO6953HlrREHMfg1wOLxr+5TVwoRUrtrZvrMykXuc8rcjpnSuSjKQn0AvyGsk7I6whtUq8PU
jsHBx7MARMbsz8b6Au33U41rWV0SsxTQmlc3n6Pc9PJr3XYrTd54loUbkIYmZcjyfYelAbxhC4Gh
b5r3GSv8thS8cfLZEEcrR9Wv/YuD5Y2deB+fEdFyP8Kmah2c3k747cnlDMJngi/A27Yu1E9h8UDR
+tg841FZHDGCe5Ff8eB+ulUP11raP5QZG9cMZiVoF2zlY8JizCAXHsfxJ56U5A5GdHwzKwhMbmdt
08VPD4xiyd1fXxjD/B1NUcUub7E+JYozyJxt9ZbAxXJ58zy+/8ZHeQ3OuZwtaRM6VjLerPXl+0/f
L6rNb4WblVHb4Tsb9AbHkVfhVGb3i0fMHC8EF7R8axRLuBRjcDf6eTlZDaYkO9Crt8EiNxDj9yYf
wRQQGPFnsyL2HI6lqdV0ts2WcbXmI9VG4suYkxMZX/udXudda9TTxpQDD6rFOeTF8JTYFCzN7j4b
5LKN32s7AB7l00CSfqsUVqvULdsTXXTFW1eWD3wADWuO5jHUnjrFjUyBOE+41bT+R+l41KGilkUz
GlnUFYTtUjvOuAArfghBOd7aoJ63Jg4xrI7QphPf/xWoun7j/6jcBaVnH2Lmnls1iNe2rKu9mLh4
9G4H89Qe4rs+1PiIw7laMGE6gHxqOiFvys+HS1ouZNroLPUWHdAXKLodpu3smnq5u2V5UlebOT8P
deC+onA/T4Npql8tvaZDMopzPQbcQAYf7i9mDdde9IebDHccwfFBh467sQ2V3gNRpUen42GWMnG/
ktYuGnnzZjqtKtgHnYsXRSNRjPIFKXCtLs7PfgyGkZ6O//uTh8PgNNUTAkQynb9f8FNN5zTry12d
0X+zNOaWxX38NCouJCqwt4uR98/a6btnMeZUD/MJqT07uQbEpfkfF1lHNIbtKQMhPR0c+xn38XE5
y1RzKIQySSiP4/BI/OWAXqqdRFUtCBJQjDRhlqsB6EK4r78a2vw1oKERLOfl+0/fL8yfct0/8SNk
rn7nIKVqIuCxEzR0UygsBKiW9J5QVLSRm/1YYfh1ic4yLuiJOvuZc1Gl+s0FWFyUU0yvJsBlTFqS
5PVkhqSUhg8KE56U3lEUhNvn1Nd296wAVxLLDvJjVUu6Sr7/noB2AsOVorUWQ0leqxtvg4NDa/3b
6KcfpZihMJefdd8vxINSCskGZER94LQAkYRpen2RATT/2lj8XTCRcdTGDODoJKhRLLSnHBp1mQx5
czuje9qWzVXKcA4FD7BnLZrfug6+RDfGR9JOVKmsL07jjOFoAt3TzM56MVwvBuCKBsevmsirbTAr
UgTKG/ju1Po1Jx+JhZQLA1Q6rOOqLq9ON4HZ4fQ4FEnyGzGguKZMRjQR4WHzvUOWOckdzkMm5XR2
bdzEuGThj+B73vil5V/aOTEPaWlzUEESORmYOzceRNbIGUtWjJ6naEibzqrE0OnN9+8jBSO6dY2r
6Wga0K+LJfiQjNtHLjrGbkgx0mOGvbWeaO6VyG9xRdL8f39TfXAD8Q6HVY+8LJhoNOoBAlEDyGUm
DrqnnnsVF6OtKFySDoH9wo4Ghp7kRwTiNrkWBu2I7bJ0IXciziw78O/fLwaMxd33y4j6vXXw0e65
GMIL6Ir24CqyPSC+uH1Z1GRPPXdLR59pi2H8uxXAk24evrGclsJr54Lu2JBMXUWG7PT9teqVo0cg
8rO9M+cGQEguTwu1YhENXLcR+DbLGjqRcXLyMpipQRb/NdCJAJooiyAualaQLSceDKqZ4doPXZK6
J7Ry51yNWn8qVggpMQpOx+HOuMna1W+XDisF3Uh0K9ySRmQ4J8fXYJLZbklW9z5nGlIl5ZFCTEhz
Pnrf0rXtH0d1LCeaMioHhZ1UqveE8m5WZfpVX+nlVi/MkPd7sOFDJlk8+ot+sQexm9hV/3BA7h+9
gaiPNTbXtirNCICbGX3/qZ2P2uhNT1p5phcBHlJHuX3E67tE2iwqrFmDxsP0G+Lt/N1oo7Er4g7a
bKWmzaKTfjNKT22yMoB2Z3lNpDk/PCMQbwaRsvcl/lQAYyGFRRCmMYVD3pYUgrwjkXdHIFzQXyoC
lgPpjE2a+Qv9W9jUZwDNV37r3tU0ISJLbf7t9SUWZS3Pf5b47BoHhA2O7SzT8xeXFNUsxFNg+jrG
bYp1zo1nSikN6ygHQX6hxvrtenmDxqDkvqpgd/MpKjB8i+Tmz3Ri1OxqT1qi1Av4gnyP4HDDIqRd
Yz+/+SULeRJy9TspUjZcIGYO3gQ5wfZnzFj68kyZnMlcW1d9nA5FR77LScFv4ESUnjt/Qdy5lpmY
oMvGv9ypuZNaMj6nytPBwKOlUVrZ7gahXgHsmJiQobbJwk9DcvDeZwwzKe8eKmnmny1i21aN6X5x
Z5raM5U9plG7OZTc0775pVNJBgmlVl/S9OvNJD76fG5f9ZTgW84KKAfbRpEHVweP+choW58MLIrg
xM3osi6ujgkFR4ELRaXPSB5OXXKj+DYBNkEqnxvcchAzA4XszZbZTXrHRmo6jDd3OA4agKAJD9MR
76J78MZJ7elxFNi6Dw03wTAdmCqxZP0yeExssilnxUgx5LaDu4wH1XllVLi01Z621PSBYhLgE7W7
HZj28u7H3MXMCqtWz283xzen9KwP49m/5bRLRr7qIizl2KKkceDW075wc+RnsQwvgy6rX9hkKKMx
gX1Q9L5PkfLvvp6SvrdUfe4+Uts1Phe/eR9GSC09rWMsEtT0KnKFpjS5EOjtxkNTd/FDQf+MrDL2
1j0hkjP8uyDtjBuCuMHAl+ERDg7d5Dq/rI4RxcX+eM7Y7QAWyLBdq26A+OUnEdOwiTwHYQKP8/9d
xHG7EAEwV57bggKC2/fIMMAFo7CewTDrX12D3CMNFypCpi87tpk5maKuuY58fficSv8Bvv6O0bc5
jAmWnV6Szaw8aqBVo8FPDuwjluFdYqIni8UabmU3/h0HG4GGHhsOsP/9JizdO5Oq+qsChKaRauLI
z7zu6eiye/5//42Pq7rCS30ClFN67CPo6eJKRk++zEQfN51dPHVL5pescMqdyoc0KlBj2Pqjcve5
kx4TfghXzf5hzKkboS6eENQF1w6uY6OEf+vYEzpxYTahES8kwFIeonlZf07Ix81oqXua29u8yoDx
zq2H74tSxjhu3c3Upy9233qfi0VIz3f47OLIzXAhtnVkkgbdtJBabtqkpl9FXd96VeSPxuR3taSG
jEZyOz4f9kvtDO6mA6YfZsD5tt+XOHucPjEoeWcHVsSxTApQsx37jSHjxuhM1XrMfQEUsVcMevUS
a+aPYZ7Sw7oR44yUdn7U7eXA1kudAX4S5i5JFXnF5B++p7Bc5HWkT94vQ5n1sfQXxvjMg00Ge88r
+HYWFuE0TiSPbDTyo60mk61vHlYj23DowPMWTDSRvMo6pJRI7xPDmC4KRhzo75AjS2Hg1b09XYFQ
CqFL1K5+BEqBxruCvgCVzhzkjhuNGUycJGyplHraMPDY4+NRYV7+z+8oauCSnQMpt1yuz3+0lqI2
Vo8xaxfiehk6JCIWmlL2M69JSMbuTjeP7ugdOc/gZYDC71q4gjEq3o5/vbekU7Hm6KiUzgGI9LT6
aMGcPfJOua9m3H7kenrWkNFwx1wD0VR33AYYBjbYWY19v9rKExTj0WUgCHJ9TwrtCqkbEAxaKtZJ
dsz2sGZsPXAx+OjqePozpdS4QtwyqCBYUu51NWMKu/ZgNndL7+0zn48AgWl6r9L2pEuYREtJIevo
tXnIsh0OaOL+LVITwKfvdE9cwyQFgd38DIr2LAkn/uMwC6EBHXStvpvdC09Pi2mtxVabhdnsu3uL
Lf0Pw9IP4Afa35SKciFpcnMnFtMNtQTEGf7lbar9I9I+HKm2T3bYGTAQd95Vx0F8EX4an4uSJXH+
4CYZQglU1sVPAgg5MR/HrB+zX66eUfg2gBIb56DHysR3oaNucO8ptCOT/JYT4Zxl7N1mVgA1LP60
ov0dUwdIJqL3mvYvjQN9HwtIbILR40ThJ9k1JrSdpUwQMvgnnwKLCm/a5RXmuBdRBUZj0OBrGzbU
/UmwvoCyKdgwly5Nxrw1d+NqgcLMLyJya+Su6RHN2tBYdzGdd0brxgRtWgsChvaeDOzwqBuxuZNl
sFRo2QtNi1qijXTjP7Jx9KPWusGNgbrdutig9lM3rF2rGcM6lP+mmsDS6aJ/DAvs48aZ/rLm++EX
KYNkn1bv8NxoeJx3GfDg49iD1pucaqDBA6LC2I8XD0DJjOAYabO8TOvZSNKFLrDCfeZL8yK4LJ+Z
BGhQmbHOaPXyt6p0KolRdttYrp49sUd4/sW2taNOrdt7c/7elXHYV0kAgZsq+KQENarBylofYNDN
0marS++/MnHdnajKiw8Jknj/DPyrpWLPnTma0248lS5nPpLldqqCg5I6nu+le49F/JqanUI8NSlJ
blssz+oGcUYLnZiIdZe6oWibHK3K/TkuRN27pDGjeHbd0NW0ESMzLZrBZcyS8aDijPWy7EkpsRaf
LbmrOu+BTfBRSxYqUJ5lWFtVs8sM9uu94O5WKFFvDbn8yAt2PChXb1TMTUej69XeDNSrJzHMpf5/
LZjoCgfHRvMgEhq4Vgj73AnYZrthGuWH5STxxpBKnSX/aidqBYWB39sG9qr7sxjkn84WvLdclCs8
3f/VKb81HI1hIqD9k0DdBlyuKxDqITk8SmHmlmRjn+9RGBHvCkUPKrbVVqQDJ68Kyz7zj1JiiZbc
OBpcm2osoz7GTqiPfIrn9aX7V7vZa06VCXvTtr8M6mq1GlGzGW4vVRPyZ7skh0X/0Ymy+VIjNRwC
TH4kC9m+Sy/GH2mHOLLUB66Zh2naHA0gVW6pHhuncqziQ5nRUJJwdd2a88toCjNyzW8BHJM2Zm12
HUt2yjoA+QabJfhkrhGiWU349OAdUppZkAZ7NUCe4DLQHzNxd8tOQYCB6NsumWZ/MryihZMEO5rz
ZH92XvoqweITxOkGYhe6vx8c56BlrvOZT6niae8DkFtq95Nl9rAD1nNbJsBJblG195FJzyK8Ec6S
+YzSvt8K9eqlGkDOL1ggtdkyXnSprcH6pbwuNvv3rvkzw4C4AwJgYUu4VS1pBrDvik8hO4BHxRSo
AjYxA+yAEdVx6/qIb9wPdopUtMyybmcno33Cevgqs4TQZzq+Jmgke3AlGF3LHjcGSGzuondtslEF
Z4V5dMhfS99nWbH4qwxientshVQV0gdxooIkx7DB4xNbILesjpomfKL6HHwt8/TWc7zcZK9Zl8xT
h6zgsUWy7CSwwkVBan5koydCC7P1ilkIIvrIfUyYR+UJUkwY3fC2kG7Nq+lzmn86RvOfaiCQmhR+
j1VPTaDjgeBm+7+tl/aP7WGS8e3SwCpu5082OM5FH+kHqBROY34oF3f1XNJUdG6HPLjg8+eJIFMV
GnMhbtOyMAt12bixbf1ed0vJk/lXDrlKTwc+/7AANxWGCYo8/PaaLtcE9hTwynS++C64S4WTZAP3
YzinSwYeYjERuGczIsjq419skIMLANtGJfdcfurINjv3Mmmpe+H0MvDKgadqA3FknzMfBoeJltnm
/P3CKcmfBPIE3qtzOdD5iDuRPeAfo6yDGy2w1t4YSfNVurAudEm2m9Gs/L01OBpm1Eo76+Mz1/Ux
yhrI8MTP4qjMcWcAayvnIXKgFx74Vf3mKPbPs5z9M56iznTVCbS5m9hONJTSicwqiDcxZQQkefja
rARXjlutox7KeG2UzmEgw3RyDflRcf18Vl6gHjyJ4D50T9OutVPvp/9y15R3b2ULFgLmckMuuzJ2
riphps69/b+XmlkDybKjWUH12ZmS258pXrwwhcGLWOb9TnWbdZcaYXNXHfVf32NzpmZ8D23Ro6Cn
zg4LIAZ0NHC2gJg+rPrP4Hn8pObkzySqU4ltGPUx//RYPKZ+cBjrEk4sbRk7XQPzInMcE9zL2ACZ
7G+TdZHiJJt2QmxtYvehJDWXaxdKYhdEl5ecpBm+pUOrG+/4JzzI9sMYCe7gG/MzbQ2856N2lkW9
XBLLw1zN9Ex34F/yI2QV5vlkV32y5W6utsKxTwFm6D1XgmpbWRjg0havQmD6tI3CM+jF05ASY0vB
QLOMGFILnvwsQKy3vFjUpnMyfyu050JiYDvJ5hoQ2UUpG80oqPJqP880uhela2LIzCOvbtOzwah4
A5w62Q5pKodAV1Zn5tWj5mxJxZ2lQAgbgEHKdlA01o9Mb+fZTfweR351fezfskaOh3lqKJls82sB
Jx7oPVy4uHmb4D9vdQO4s4I9EjRYnPmo2HsvxzTEWJkiIk84dclquLakvcO14gNyfL9xsmG+k1FM
90kKsZt19YGNZHxjXphPg9E/3ZandtqDoqHnxyEfPf6aDdBNsmh/D25PX8qKhTKoxLt9/4nigZ+z
WOQx646Aye1zY5gbAlfxBci1FRYL4e8cuuNS8kzz+LHi7TMAG3t9vyu4RNjoRNFgkk2CKntxsQbb
4l4sGhyO3P/k+9y3Se5FvGk+lA6bnUkTnj2zYyRNHaJWSH/qd5hhONdxeSp6qsDsYOaqQjK7q5Ps
SOjtUgCXwlCBLJ65uPerfv5hZtqnUxb5KRkNYpIwJ/uZppVJmdVhKMW/gD0qfOXht0vf2rZlCJFM
ChscHxhEHf9eJ/I10fxxq/BsHnyjpqFLvBQOC+bVCpf74wnwCGh/nIOOADHKKbiG2lGCG347G073
52jGNCCInW03RuiLGWwkzwTsyl7JFX9Vh/aj/0eraS+aUy0P81I71A1x5Ezr9WO6z1V3Agw1816I
YwJQ3eYWYK88DRkLBWH+BtEFiZfuzZ1BXYWkYAwrlzMd4wKHupP2B6tdtewaOK2to31ok/kY5oTR
prc0Yur+E4byDiwEVnedIuO6pLKOTok3p6Zp3mr7r5R6GctJ/9Boou/c2G3JDYO3TmKXQO22T5O7
xJ6O7Mws7bZPDBPcEcZdw2aR7gntv44sf0UfsNF2xjPhupaYJwAcoTGUDqCnpt2bRjFHsd63qIwv
SZHTNa8hycKRKtgPbNZRm11t92gUVQBiQsKYsZdvuvM4TvI+6wzumuZQY8POftFG816grqtuS7LS
J7ckLU4F4K1CmphgMAXPszPyQRqTe+zlNFAUINsGwLVmbIe19zVw21uGyFQplk/U6ofu6eW5yPzn
XNvDJuhMMOdaf4GtwYaWsDROP/a1CANxNi6vpvo0ynS4K4t+Bt65kV9Wf0ElWlHTrRcR2zpLnU+Z
ZA27j1ni7TLb5c49z2GZVfmrlpGp0/OvbKjpNpI57QrdQkRQoNMh2obCm7FGs1m61DEFW53N0tyN
aROE6BIX+SsOE7ainvZGXAEWzkKtibDF7z4QKixY4nASMjaO6k/hLuVhNIMOVobOsq5NH4bWP+YO
q+CQ9UgzEtsMtuRkF2ikY03DQ6f6lpHrfDUszSnunPWcWwa3sDkS+I/tRB9IUt/JArGNdctkZ7TG
uo1bzZ02ivpI35Dd9d3WTgRqb+FPyHi2uWkTK7jF61NW1kkDlSD9L5YT8YQGc8jMNWJtPcNmNEAU
9uJ8X3aePHlB8ow1rFm5Vb01GBVI8Q9fYgTGapsDMej1xddYd+eQhrBoOtvaxxzjuGB0poTyTKfh
uufX9TMxC5OaEh3VR//Beq/cD0FyMqrSuDQgOne1SbWiwZJ/5wYuay+weE8qHXJqC5tuN/faqbHT
9o08GVhYtiX87Lad4jOu1mFn9j9JM9LhWAbGw6RJd190FULAjDcWlrSMDLsPzlYbvBaqZ20lxSnT
ODtibR5PuQPsBJHkNpBW3rLTYMdutpFX2t2bquQzK0qC/MqXzKjVT98wR5KEBKAdLHJYdFmrEXLc
9vbIPsXQuU4CUNwjWPyjtdM9k+zuX/kiL3XBnsTIcCy6r4Pl8CgC/JavuD56SrQhDiJdm35gdD3A
JiPwDtKDwjd3mxv9GAYxn7s4L8x76st/FkoJe3AikjHZRHPgeyKCSVV1Zj0n2x3QUo0Ctjq47goU
hxbQspq0uDLNAUgWtex4FXtr0+uD/nDQ5nesOpkAfRlhabab0d3aUjbwRLvi1KPRb7HLDmWen2DK
/J5aQCBY2ki0SM75dAWzjj4cxL6hMGfiPN0mLo+V1vis408rdr2wjZfk2rsJhQn6Yu9LXR4HO2kO
DdGCpqXNvZtbeku0sbukGrALUfbBziZgHlFXcJxaNueqmgDzdeo61HV/MnX9bWFe3y26khvsB2I7
q8E5mCTHeUrz78HfTmG+klrj0QAOZhloS515jlW9H+S4TWeZvada9jpZYF+4gtCNwJV7W7VdfOTO
M2yla61dHNzgjPUczuicXxMIOs7QyDbqG3ppSeRqesSyrO6raynk+0bC6tnosbD1d1NfGVGzBGys
Kvrg2jT9MUmLE2kpSH/zHJx8n6eWbof45LaD6gwa3whUVcHARtk238hbbTs2kGGMCfOqOwm+TBcX
AzP9xgpy+zzO51jO85Ef8nVR6RuX9ReWh292ybV+nHwecIEdOpomtl6QpkzeQt/qmkOjIhlZ3rUu
ZgcKEuKb3RNv8HCVNs5/DmPYrI+nBeofnegTui12htjRoDHPo7t3IPqGaWW+f9+Fy4qv25+GZkV0
cjuVMXqBWBtGKXl0V0Uc913xMRHfK1HPt67cu0Qij3rD4CtiTN4OOvbYWCXGUuvzN77k9lZWKX2R
cx+NquPbVG7U8CY+BCQc168DmtpfT8ygPCVtXKqB5Ub7UplBIm7rU5/4IKFYKDIggQqTvtrFy7K8
ywLryco53zMhuWFW+UQvjWSJEpsOrpbckwcvmeEpffhqeE1rzvdZ6B8NHWpcgQv31lpvy8x11hYw
npLMK/lYJJ804mE4TSEzdfZ0IrzmHIkhMZwSgbJQ8V+1gqtbInFjqZRNEXqJtbH5sb9ZimImnulR
avOYhVI1ABSCYFPyuNxjbYHnGw9nz3ONOwVIPeuD8sjH9AqhQPwUrtlgDV+ZOv78G7amS/GWignK
DK++MaYnihW8K5GefV+P3am0AesDXTQPmd4Y+6n1vA1aLGIGP5AhKf1zWnnyOCYC1dyHc6TZkYJs
dDDEiHdQS/4b269OG/+2i1282Y1zcKS5bIgfnRnu0mMP+YAeHbI5oszI8SDLP3QU5hml4DzYWQAn
ftmnZWX99DpkxXnTdGmKzRWPU9VS+1EKCH8Nj+YBehWXS/dNJyPE+t//wGUaYLUlV+i0UQeh4GdN
XC1rskiYqvmbpfJCY/QBUJN8DEQ47zxs/3MW65ZXjnPTRthSfWFSMEdO3hh5Dmu9+Ldodn+TQ/kG
IdCeHedlRNTuJ5egLOzI3feUqDBd0AvkX53qr6Ma733QKIF26glKj82zphvd6lq03MGQA8ZP6i/f
0JzSyC2hGSr90UwefZv4wC6J6TchwIuGGaQBH+StRXwrVaCvO5xEAJAgFQjIJnirCZDSWe9P5ZvT
JCGj+7s/a9wAzCLhnie0O0uvs5fnv9EU5XOgaRXnFrcUjhsVsF710/QvO7EPD2PEO4tF40grYoAq
0ZD7zZP+2I7T8FIilUOHNu/otuNLiVkrVOwpDc6PuhGQqPkHkbQV3Qv6yJyJEBAtVUEBYkoRw/9j
70xyHNe27jyVh9vnw2FxWBh+boRqKaSIUFRSdIjIjEzWNXlYtGzYfXsIHoFhN2wYBn57Cnln5I+6
D+/id8PwANxRilRkFBJ5ir3X+tYK1AJW9Dxr9reHoJFU3G5PC/Rke7e2ynWmKGK1+WQsAowUqJ0z
ypjocLVm1sBWtir3t+OCtukWO8zaLCcfba0IVqpgR377mY0zwtWYf/roI4JvCvBweFIRbSAYvz3D
V4Q69Hbcy5ZQjj+e3s7WZY/uKkDKHxuBhqiNB0li63bAVD5Yhr0PG0pLzL07yyUIoA4VNsNgIEUC
qfXeCBzUF01fc93Nx7dnZW1YGxIkN1QM+j3lrmF/e3Z7ANoZZ3edpeMaciwgb5DoqIDuqlr4b57W
5ieiWKArjo18t3Dir6MAKYKZhC7uSWT4UJPJuQL1frQyP3unLipj3X4P8z44ak45T9uR824oCw9z
Gy1rtFobJ6vdd7sAYuKTdNMQ8HNfDVBhYuVTbK/Ee+LSXqhq+zMPy5hQi0l/F9Kg1WJFVEnmw8py
fzpU/h6qSNFoNpAy5Z8Dlp13SWHyHgM8g+V8mFFeW9ehXzOOOAbZO+yJkK7umqHPDoRMNm9x/Har
SabKMoA3Y7O5VSzrKfCwEwX6XVEO0x9vgB+bP13ygB4A+8b3psMCulE/xkBG78xn+mnK8cGk+Ibq
zlSPVmyxIGkpX4ZVFr9L8DerKpLFluWYjd9sEFjxQ4rXntnOGzYgNXjt3uL+5fZuRwk29cnBGHM7
NDEordAViQ2egUiU6p2S9JeRFsODSkXxWs7UrLlgqg3wkgCSeSvwZ4RL2uxQEjps+EcIrBvJHt3h
MIgvVh0Au0Oh1ldF9MjS8ZvXKaJONfaS9QgFV7nITOVs8rQk/BvHzqKHoqrdF8dDtzefNygC9HKg
KUWlYGmRV3OZzAHTXJg1h9thRClTTOZb2LTVKsdhswDg4NypUnMuGHIghLSx3NOftC6Efsxno8ZA
5KOCTePgrujrgjm6T3cUocITpkK8w0izruz991MVQVAMo2s75672wh4XQQtKYsBxTj5le8DLRZy7
GY+nroJOZcete0kmNq66ZroASWz3gvc/byzxbodZf4h6x2CNUXgXDZ3Cosoj816CNlwgIzBY+hRb
QonRuBFv500dUTZOL7dDQtwLJQ7CfhMym8uunNbgxHfVBJspcOzy0bDST2M2x/auw05nTvxTNuBc
Lw8+Ii+n8GJElywytpgkH1k1jSt0M3zqoYquESXxRZdRDLcGSpxBewAGly5cbLLQYewHFKcAFGr8
Fd6Ybyk0UFxp4SUU6kejkTpaFBPBXvBtEE/59oniNaa2vtr7KjcvFRlWGMzpmMSmNC565X5vixFP
M7/jObabc9D12itUrGWXkmlW6JRGDSNFTGAmHvCCSLChRpRMm3rFFfPc0FA91Z5Gw5ZIsQEtdJWM
sJ6T1e29DiarWU64f3CN8tZn/rJuy/Tc9PkDa+n63m2FRxFXWi8+GVU13UTITJ69q2xuXAepsaMl
3hWbRLMYo2HGvpLAN1TB2c0HGp5yvp+qtD9hWcnPWIZesSKM13DidqhQCCJPU4hTtVa7MJstmglz
ERHx8T0jAa3/+XxVaXBBDBKfRRFkb/5g/XE+NAjOqifwnSaDQpI01YUUmVuvh0RDncR4opylVjSL
21+m1yzZY6sM73XLdN4oayMuQs6dDeF7qZ0j0fgrjXF8axZ1e+3RGNp15exdL6PcZnnPrZPgkB17
jwqtb18NkqRZynJvRqIqz75w327nW0OzWFXo+T406/w9wxEWoAW8CjEtVEiLJrDKjiTAkeS/OqvZ
54z9WmXdLpJl8NpRtz7IlGCIaP5PNANoJzalfVBNcoxNlZ8N3z868PUXQSXFwVBsf3o3UFusksO1
wAmumcQ2kU7XZJJwXsqh+M/C6WoWySP3SI7QSAItKc1zNKqvid22wbJ7tAq6GoTH3LkuG/ZuOo8N
cCb6AsGdO/blBcFyB2ASBRrjDwkyXUU1wq5fm/ca4v8lReGB1p7CcZUzePrcbhLfBdRm0W1qs3sm
04gED0rztK7G4pzDGBWnMJ6edRuFvg0Rc5mLqt27NsOVHp8qLQDzZsbdU9Iy0LsEFCU1g7Yami+I
w/KaUDMzGz47raEiPeS5YCYmu9nN2R9EuCQZwdeiQkHQKP9MoaUFlgdyp5s/PDW3jbvJa0hyDuwn
XGLXBjTVRsxzqVlyjZvWrM6BxMGs5xJU+zNoi/RC7v2064Ser26nRdg9EvrdPYM6cWHj5PD8i0+K
rNHVH9NyYQ70FoNYOa8pv55RTuHVC+UKGou3CtwBRxTRex9TsLXSDkY8DR2GDWfaxd2oL4lPGi4o
vnFyzO+9YSDO0GcbFGFhm8FiY14EFpCaQLsMVPe2fjtqK/gpPv767hLGFPqmzh4eQzP8mrL2gUI2
zWpELbDWgERg84PdUiYRIIPOWHsCWhcUgQXmn+JaBVjEp4QGYGYNxVXTxudMl+Q69cSr+TZsGXYy
W5TGLE4MrroQdJTp1luh6fm1l1hutHvQNpTjq8rCeFQ8Vw2cuLGwt6EeYjdvvOk6dv6DbybVc9vV
6ljRg194lZqulC+gG6oc8SX2lWcTyurt64u+PWlRHy4ZzJZpSAG2wifN+Hfp7yh163AQ8JcR5yRW
g5FTf3CFuGADrxY+TS0V6QfDMd1tkXP9ep67k8M+MykBRSZ3clc109IcesiY0vzMsYwBAZ7bmNw5
WohluCveqv5NOeAMCvqje4RzA/e5bK9eh5qTJRZIms8ykMgGRGrNdp6XRmXsj2J7XNXwDSgRGlct
j1hlQ/64feWo5HOQVlCo3ZdMiW9xDrhlRJteRLVaD1pyYDeAGCAav8Y4XE6OndwrRa9bI9JaD9ND
YfgI/vvi3ZSEfYZxQ0w0kRF3NuUwlmsQK5VZXd1xopwQW84WRML3KEKtEKT6M3107uSmjQ+1ZGqw
iNyiZU+YUHlPW9cmD08js5S5TE46f3mMNSPidk4rUtWRk5mrEsoZFSWW4U5KizT02C57TYEtC/EP
ma09o1RIq6isMV5opLC58zTe4ibsFG+uW3juARSr+WKb0/52RzkJfizX9b+VykNDmyWbzM9J2Gus
iRr0Skc7jfPhNBHTRlyEW4PD9l9kBHcrCt0F00hE1dt0DlFSvZZ5057ddG7X6uzSxaDrV98rn+Ig
5xrzHCKWUM3OiKyezfFWb+w3u0OLSBOeFUuK8aCudxarW3QNgb1N+Y36uXtgGaFaRaNzHkdrkdc9
OkYqDez6ombV18NwR4rkIbAcOsBwIIYWAzS1arcdknuYv2/c6xt0be/YOt9BVpDpZSPC8sgqPPlg
Vu7ajpVPVg9QDen258KsF1GZUIIfGaLp9rwS3Ur2h/aTJR5kIpfAXt2l6k5qnrHE/Qa6ompezbBc
Nm4gnlur4N4UNBC6xF+kmFMBy5j1ZhQi2cSVaFYIc5iB22rDDprw7VaIXTYCbW1YGbPVxopv9QQL
kpX1wUbuhJWOfA57GDFllCcrkdku0RHvzu+x20TptU6jbyF2Abzv6R7Rz9FqMXVwV+/jCSOyk6CM
kO6SAiT+LoDVsABtNPjzf7fu6wx/qE9sZoW0eBEZr3pLCDK0wX1AytIicTvr2JfQCHFgJ6B62cya
nXx1+Mz9uZThNcM7ib/Fyjdj/g7Q5e+hAwubjyph7bsNrTq5i3r1DkYcXTPpy2WAX5Ebdm6yFFqi
0G0CkmjmWKvZoTA8hBO3gUVMBUW3XGNKZVg06ON+WFLHgzObtkcGz8nWYrpXUBAa/ZUGvbkOGmig
VI/sq0tWIfL7p1hp8SNisvwY2qzIY5F7H62uvwVJkpNKwc5FMIyviDXJ5sF425oVGX8grJa5XV5q
XTTMZGZ6NPh8tBjRYThRG5MdSyUMwGSDaBahY16Bp4HByG2yn7LV2JgQVL9NY1XjFxYYHKwkWeZd
AaBQsC6kCnzis76ncQRvVE6YoU4e+0PEDy7pOWHrrictx1EMXJegevdnBkx5r7X2S4Bf+ankTb5z
/PxY6YxFTt+YB7cqrAPM9wY6utpXYI4/vMyNV7UYo70eJc2OKSpftjnXfUl0YpQN1WOmbHc1yiNF
GLUFTVU/zz5/hm67D0uC4TXuCABUJJJmFWt5wyZ4vDlggGjWIn7JcoSudngoPQdek/ygBjLC4OCn
BB3x5oBpfWrlG3+KyAR6a9NecWnWmGSLwjgWs8nM4X8c9Z4ZoA+070RnL9PcGDdcf+MdizGxKMM4
Wgm+Adr8Z1h7Wz/MovvRxHhHPEpe1EyeTQiOwy/J0WK5fte5ndrFVveTlmsP58OxARQ0dH2Lrccq
ftGDebgLO2I/Kl9nzBLfmSIWmqSNljYoibtwOwnWth7tg7uSGG9q5uknjtH2Ab0hHGMlXmZBWjSv
JTrEeu2UYhxjfzn5Vv4xdYLAQPr/mc2UMCqgXgTF7UvhMTgbVJ9gI2kFdU6rZiPWKQYo0KIEm9t7
ilO8D572FbNVX9O1B2fRIaYccm9RVzkwDc0l/m7st7S2IWMDAQb9liesF7p0yyyy14nlAXvmQ+zX
zmC21al2G9Lr2B2A1USFME5nu2r0Y6UCA2UZz3rLB521VNiScVRDu5k0XJhmHkm660zztM3pxNj5
VumDP8dKWlT+iCDuQzu7uiFKGCylxVaL2vcmNby1Y/ALRXSSC6vZWZrevJBr0y4jrX1i0d+se4pu
eGpgxHaocJuo/zSmfpZF7LUkMGGBjT8KfznSVb7qPoBdijUhXQYiTvh5XLbYINgZV3rPCBYXSy2l
SKzTMz1W+BUxEyPTLEFfHfOwzzemVPkKBC3yNRbqGg2XDf5GJMV9cr79dR5awXmANHPVH7RkAH5p
06MxHUGwZ1+hX0n1c+klsDbLAGfzPNRSvgMGXC/IoFIHV+Vc1C6FhduPwAn11JrmwtW09jGZRvtx
LMX32o6Lq0nwBoWlO9cz492Q9gRQsCwt8F+zydNYVM4bc2MOvbztu//cIiaoww4invwFy5SsKndw
U6KVF7P474jEXTow6K5DlTDkuKU81fVMBg5Qqs2XldARSPbE/q2F3qebwSiDqwy0A8yv6bmneYqz
xs83eYRV+rawgni+JQ30aHVSov7QocOEQOMCd8997R9l+jjmeNmHwdeXsVoKLTtQqXNWnrLvWeWj
rm6LJYY4fWu1ebEpa+e+Zfg8DC4H/Fo71X2PcrocjJrdXRBaXKOmhhsJ4STs9w6BSOHcnKVoWlLB
H9V2JEKBGSk6zmvkrGKkrDtaFfuATMe7TKfcU4TIXv2wOrVO/BNKH/3wkjqEFujnSfUWPosfPsWH
LblE63Fs20VrwLbuyMSQCU2twKuBbCkKxMxLBCEusN5Hi65GCev5xc+kY+NIkeJuRKC0CUMt39BU
w8Uc9IsaSqE7y7JySgKq5a1SnotO0+SQEhefOOJgaNvZyhrSCU7hanJNa53kydVOIkxHtOXuWrLH
WLXZT1XvBAvgWFcc5dqeIOayzp6nmKBJSVOLShZvmUYIMAgmxrx24BvFLOqc0Gm2tZbWKLcoh+Q2
Rs9E09t1xJu8BaQQ66SFVrjcgIHUSOeFY9PqYrq18UYtAeXyO6QofJilTGTQk3tfA2ahGVIQ9OPk
bLOmYs6U3xQt4YJ67EJa889DaS2HDvRNl/begdngFd419hp9ZDGbkxQjI7akoJZWAVWqK0mal7xi
sDbSEQUHmOkFKJ+lKx+0PhlWcRWU61IbsKnYF2Qc56HIlyKBuiGNPlmGuyCxEYLQACeenZaS0R2n
uRMkshq+m1uWCIbbRfzhtj44lHxO1TUZISIDVVQ8d8yQ5IWsMxYpMT53Hwp9Iw5Ag35rWL7ibulN
RemcDF1PfiqQcyxeieIeNlPvPFvBhMJg7oIVZjEbTOWdVzbbIYsfVTI94cZ7Y+G9FGCDZVt8WBY2
5iLwj2pMdnV3pLK0qghGcXU4lFbK3mZIvmOFhPARBRAzso3btdq6MmKdwh3++Iw7V4AH9ZBj3hlp
ike0evTrb6QV5JtODJQkpbl3i3aLdi5bmYMc101Ic8JjP937CDVJxvEEbGJZ1es+xS6n2u9ujvYw
H8xPtOBfA7NvacbolLBD0kV5zOMDWP5iF8btu4kUf8NHCA+T+Ro9M2ldWXXQ4kmh6/IQxbQU4hq7
HfYV22xuDCjAejaO93k+7CKdd0v6vbkLB6rWMXY5CJ7CXCJQI+fMYLnO3zDcla2zkm53KODcTqZe
H2PCy6NMw5Sgp+naStU502k3kT+2KKMIyDNlzLuy91bKJOw1pA6eVgop4QSxCk6LrLy5fuFcBiv9
Zk32PcZmSnLahRVkpwri6sX4yUDZ3LVonJYQFYY7eqcXC2kj0qlgBXBu4mIuIqZLQkZ7ioUCOw79
noLwrGljNNbGcHqCjAH5sGWiOuA2wzLoR2rjtq/TPMMljbqWvK+p9Nc1KZyKLKO9Cc+T4RIxM+Mr
GnR+e7sskYjOH3KATrxmM9HZNmpwe9oN5AESlPYUMM5rQ/wzk8DyUULuER6/mZHuU5SjFRMwq3dX
fAP1ohq/9ZEGkDshPrQgUyCRxqppg59tlFPpDkdnATyJJZ4bvmR+gLgTNczaLvL2DmX4iDhreiqj
5KXv87UCDb2xGsrHykQWRmFQW4hWq1j8bgDHPpfeEK0tCqzLosUKNrGMi4+B0imw4dkc7HSvUuLC
ere9Zy8GZtQlmRTHGyL/FsqTXzmMoQYyeB/Xoje6gmawhPVeMG9JysW6ph4dagSbpqp+1I5WL5IA
JA1xSm0pkIzW9C1iVrGT7SHabY8ARJYEddFQsIk3t63vBHSR7F7/oKcJzkkHheQO1Zvny41pmwtW
oC+uyD8bh3ATy/wG0qwT9zYLgspED2kNci2FYNUKt3ApGrLL2nBn1Ojjo/K7g/YEcSmuVH/E4uBr
O68ST4UHPCSgwW6x4nQy87UGIxOOzaF0x5cEh4DkKuIKZk5RGRDhuMk8GkcihuNF1rBujW+A3Nw0
vpSSlaHe62DaIoT4bvuZ9U3BbjUvkTlYP6QWQj6Vd6UutLVBFWEBhv9QmdMumMJVxDengIqKi4m9
XEBidKevNJDPhEV/4Z6s79KcjhVaa2ym8Osp7X83yZe625aOy9IUAgG9SvvUAd508zTkTcRcUkEb
ukNxP8bURal8sRggMY/BI8T4PtEXnL6NprymXveZgLyz/OCHpjK+k47+ODL5U9SrHPBKoOMwl+CN
sThPH6bNsG/NzU34E/R8io1Fs/3esx1CgBDLtlpTAtgvgpUIvqEWqQAM4KiFu2XdyS78AOrGZBbr
XN10azujw9g6ZaTiNs3a7F34Am+UnxaR5ZVognGc6qHHZVg1G2F0MTnw2b40bChqjncmKWKRERW4
6KAvSb2Wy3HyHwI511xd7ywyys8unXdmyd6sFi0SmuzRSLCuK3smM63JLtyHyv1Oh+mhdPPmSMlu
3KWZfuCmQzJPEV6WX3wF3DkY9KGxnhpsUKUbQzBnhclI920ojGHbgK9Tht3dRdyVbGw1/z5MVm6A
4H10g2xpJeCYXJeSQdFr93GK4SlDREy3JSe3dck7hAdNI0EOI02muePWtEkmiKEYt0H+PUnMdPkU
usQu/v+o3/+XqF9DEML7fwn7/U+//tuvf/r1P7Vf/+H3f/f7v/7133/9j1//+dc//f5v5n9///d/
+fUff/1XDv7X7//2138hFvj2MknAt5+8+/rbb7dv/0cwsOn+VfChmY5rC3xc1pzL2/9o2r/9ptt/
taSUuou4TZpErv32F7a9bfi33zTD+KtukHHnucIwLP4lTfjvucCaZf/Vc+m+OUIIxzTmb/iv/uX3
4V8EP4pHmkEBbpn/4/gveZc9FlHeNn/7jZqt/GfBwK7uGJYpASqYjm7oktv3nwcDW1EjsYcZbCMg
Se7Rt23ylACtNouC9ejVz4wZ1MODVt6zRu614QGUU/4y0NY8THGKMLYiI7LjPL0J/EozPkPgfn+c
xIBaILE/bkeITwlZTyGpRDC4t2j0f3S4zzd9kxl7PF3sVVVP92cKubWpnO3yOqMe59rBfoSncdff
Xq5YuPsW1uNAd66q0MBjZv50Gnz0Quh7YDbOZnotNdaIFN2Da5YvkSXCZ8TB4RIVfLHRrSB6zoWu
PVQebs/av1AyS9UJqyckNi9E4YS644WOKHF3fYgAdHS154719cqwenEPXlfQ00qqT0LEsbImC1GB
+ZhC+yyCWGLskcwv0wjQMR3zxwm/7KObZvF9mmbbOJ/Gfa3eMzMBSVGPeLRmX2tEONfeNzKqmTK5
L2ZCSC5H8rp6ClQTgLdkaZBIdpBAeJpGky912L5XLd1kulPyJWZ1saAu4OxqrbZf2F38VHMUgids
kgYnwKma8M/u7MvvtekeOfW82bw0FVG0Zmg0D6x+EfzzHq2V16VLvZNoJBos/thNVlIWzqbOqfk5
kfK2kEaZ8seS+nSqN/ljNtkXe/bgdhWiMBUZn94wVqS38dCTKokGWjgVURuBXOELeca2ccy6wX++
PbiG/mCU5UBIcQA32yKDLlLpo9bX1tlHwwyQKf4qpy9ypWsq93W0H6eqXKT8yVCeoX76rSLTMvTd
a5c+Z57KVil4lpUKEuRg7liz5wyRG94yh1HwIqsKAXqDr176+M+2xpAPbyWYXncozg01y35U59qy
w+ek0+XSCo9gtdVpKhG7JXYTX5CCrNOyokoUGNVbpI8UTgaB+nU+zEx+vq3b1oIffITr0GL84O3b
W/ND42QOkVZWrG1LvY+ecBg1vAv2ht94fO+CJjsYAeZSw+w+ewRdm3D26twexnLKKSGE+UEg6l4G
k0FWGGMDzbG0Q1GnqXDl9CaFhl5B3f7zuJmPzT5Bu9N3zxM80sfbw1DJBY6s5ORiWnpMaVw0JD/X
mu1uW70/j75BINM/HkLZ9gcQxGgk52e3F/48B4Cu22vuj05l0S7tQ3I+Jky280MJQx8GtztvJhvT
wA/TsAFPqeXmkqVomFmPtUZFqPe15Khy0sJMnbhmylFz84O+TqU9ZvMDTd7skaXc7YyyiLCNG12D
cI0KJgP0yoBMdTJOKkrR5qseWsMG2EKJn5VTt4dKtH9/xlWYYhKpr9ONwuOOHoDNBGcJfAGEpLd7
UBL9O66FFn5EY5AwblHTN3oDl2NjZSc/7rJT7MR/fyahTK6GQQfw0Mxy/NvL7vw1nc33zmfcyO0c
2XLmqo4nSp8WTmvCN+D3eSCkiR6g97w0lTKPVvVcYIuV5Ac9SbML+dSmap12bNnFqGcFCwJ0AP94
dfjHq2NBobnIii8b6f0pyTXvaEQElXlPqeZePGmDhRtDEsURwBNGnRo8dTS1AFGYrwSw6lM2TIh8
XefQxuD1Ef2f0C1UK8x6jOv494AQuN+sYDwofP/XArPavBwNXni3cN1LDxe8GINTF81IR/2jN21G
CTG56TrUhVho6VBt7EI127Yl4ceXJltPvfIw88Vu9lixug3p/53cKMTIhCZ+Gfqomcn5mIlQ/kTn
3e0nfVMG2sbzYtSzjXqJaqlepGfsKK8kj7dTJXFx2O/RkcBojLZexvs/TV507Lo8PmqKhZXwGiLX
58M/XyBuVt8WvjoBsggP8czd0DOnIOb6z6dZMbEpCERKMaBsHmCwGLvOdd5dHxNzxN7zpHftyS7a
/BH3SfdqygSpdcJS1iKb6WALQJ8p1UOgVc01V96yzyb/m6AYt9DNpn1goRkRbCDtZduU7adbLoo5
CytiMw5haLwPnfERoCKHfWvo29oQhJOFEC5QK5KeNePMW9ViWVSx5e+tKmVDcnuKXOjs9DZCxCCn
gOy5+jEcgmiP9WkfAowdl7dzdjRQ4PcttWLUjBZ/nJu/OCFS+c7xmJTiXsuoANBRXtO/ZjOvGeUx
kWFx37CZspi2H6jewFdA8KhESoK3KchdtmtaGGHKgl1p4U+2qyyB51cbT6gFjgEUw2H9gSLLfhGx
ms5Dgj8xlvLldkqnTS2cKKGdit3tNnPJeeayKidfm2ZbLG7nXFTgzOmds5ZOg8cb4ekzVaFxA0M1
29VmlD2hwYJ42EzHBAv5UXeq9MnKyuouTBHq3w5vDxlmzQU2Yloa85dEU7YP20zMUOa3Ww51pudq
HVEK2NwOSeg6ZqOePAcwR1j1p6fMsr6MOR04sJgkcsg6a3QbKX6hjK6TgaEm6pr+RWDMv52nTBPs
qzwpl7f/5SmE1BX+HHq+szs5h7mMgw2+V1m9UZmPucrQJweOii6eJ0JqRd2w8VovurS6uk6G0z0i
+RyedZgFQtbjnphNFycGXgI60QRUJHq6t7UQU4Dbume31/Q7w3bU1+wQZCcDKHCik6bBreoMsUvG
krFH76m+QqjWNrdl1dgSEdzz6mAW4bOsbH0ZBFLCZyr9JXlJpAwGRUYCOlGngwmdzE3t9AB6IqLG
RQD4GAz+ix21j74VC7gLxLA7cByx9lmYCZMxxM7LC0nZvXhBL4hqFNPJZBm0asjb29Q2nEICpB9J
MfsAE2a+pnOUoS4HRMfKNl6zRGkr6gY0veZ14Z+Hxnx4++Lbq9XUyjPjxBp/F3Uu24Af6rJerWDY
gEipg7MQ/Alp16gvBOs+gcNbNeouNSULSIzs/QNFyeDcmSxkHTz9n2PaGdTaJEZqv4avncfQl4N0
CblJXkgZfuz0Nvk5EDAaAjb81pgjW15Sjc512Fcb0n2afU5lOLP9fW/Ldmf7Zr8nW77Zm50+UDTI
2oPdFmI71EEPLaEk77LypuPk5j7hEak8GaaTrotsevcdbV4AGdGD74e4CfNJfiLRPU9E1C/1KnZ3
jTZmy7jrm6cI9Nl6ELFxHIjp2I7JiGU4kMOBFGeCRVjxxsIt9mYo1UGV1C4l3tUzK/hkJCoUgkCz
b7PWfBMGCsWOUN/UshfmTIfgdiCf3QaTJtJB7MygHi/Z5OBBdq3XokspH7bliqFIXt3yTcZ+9ikA
1Kxa2p95ZT61AjG/Xo/md4MEEyfrg4+qIMZrzIb6Hj1lcopGPVgyahGWaBQTQsKpBzqVW7Q8AOez
WEyWpVli004CklqHZpdRACnLkEvT7xCfjsB2HC3QfmD9TZRRfai++NDNrykW6plvpJ7BEbXgYsJx
ezskecBAwu8RTjR/CWQvYmcMMtMde0LMuAMiOH1LKFosTZk6x8StJUwKUPLE1wJZadQTV4SCRFg4
D4nFRWp6TnnyMhwAdC4d/Eup2uaoWg+54ct15A8F8Q3Ogx7D8Ls9TPMzkXA7cSFaoD3GD1Oo8ocS
hDSaekVYImzDaIrqL4bBH1DBtPeghYgGLKE5S1imK3ZS49FBMEcxj7EnjyE8um1A8ow7Ae3pQnL+
/M5BtxpPGEOn7FzQeFqIyPRevQBfmoPQ9cMw5SUTXvdlupQgpcKwOiwHGYMSJ9NkbftC/8L/9Z7a
XblrTEYHZutwmYCJPyUyiA8mYYFrP43LN08Xb01CnRsW4VGRTHtJ6h6wtROre4XL6kj6tiTxT2TX
vO93tVUNX9Tfv8mha16V8BH2TI3aG6mpGCUqtQR4jevPUsVH3zOiALb2jkWt+qcmkl8F1JAPI8Ug
y3BV3PvK7p/12nxKNK/4oKAjlqKWxp4RWrw2Qb+9na8SsspCr//qQwa7uPX9197J9rQEk0/pleUS
VCBtlUCvzmROfv1xfg5owxgpT2iqw4e0J6UR9AmyWqH9GPFwnSmWk6pisvfz4w+rzo23Fjj5YaSV
vcgzW3+rp1ZsWkyX+A15NffZxVgaQ9Ht1SarWTXbmnG4HYZCvvh6oz3cjux25jU44VNKnKXCTL9l
YWXSAGwzLtPM2SP8CvahLbXdBGF8z1WR7ippWAcntJqtEJVBkzDCgmtI/Qi70V8rj0mkeWsm5Cep
yKND3wGDuFNVTYZQmuurWsXFmUKG2AG7V6QR+O19F0KKGA2H/Qj5Q+th1PPXegy+943Tf5l+spPG
UF0Lz6RGneek+Q1eez/6TrZKlMgvmh4fRw9KO5ApYj48yFRB0LBHoPdyCILWWlLnTbmpwYA2CHAS
LI4kQuR4wjKPrpf54/a65eEw6EjoOduhzqKV6qnlRdoqjEV3CPPYOGgFSZrCUfpTpaxxkdjSv0h2
0z7ptcFdfY+EiZG+niIwuNN0CU1hLLAx1E+hUZDj5MPSi8AXHQo+0AWt2/dak/VpALy6sYO0P2ZJ
Y25a0er3loY7xFGVcyiANu003HEHryaSgXy2ClwDA3BoUSbWrDw/uEXibRNVBvfWmBXbpiYqHlVe
syhmmqdZh6QBgqX94/B2rsFyEiJafsSXkz67DrALVlxM05+59PznyIEC33n9Y222+Ys5E+/mGIKc
/dBjR5jDizl5GhXMhWHr5FLWfrXpA1s/kLFl7Ns+hac3KXnqGsZupK3jM0WfdGGXQXLVpbric6t+
ZD1sHAfwLaKMaqnXvv2VZ9m3AEYoSnmPJW6TZc+WZyhIa4yMCQRu/DBK2wj8fAcJwxDNxlhtBQ7C
06TiWW2V2U9+X4N3Kr0TogJ2gLBqGorfNIpnWGS6cjySHp0ErtdUMqaBwPQY9sNv6WBqDyTa9C86
3P7baWShcu8PdBURd97Zbao+Sk/8b6LOZDtSJAuiX8Q5zA7bCIKYJYVmacPRkMkMzuBMX9+XrEX3
Ik4rqypTGSLAnz2zax9AJttHLSP7Oo8c3HsMsZ/do0xr4oidvzfMiMB0kppEuFz/hieL9drsqmfX
AFhmLkuCzszbevn3EtvFw0hN+4kfbgLVp2dDBd3mvrccdW+u/8+F6bJ3LXAD/37t//+A+2kRenNM
AHz9l///D5rWx3nZC27HZN85tscPVBaXj9WKpZr5xhDU+fLfC5H7e2AHybWuY3zRPqpZ4phkamru
6OsvrXzR/SjP/MR5PnTN9IijZ8JDz/Ot8iPt9O/XKrpI7nBNH/99pdJ0frRMHmKDtsjdv//g30ud
lWdttPO7f1+BeN1ElCeedeFFF3xOWutfyKZF/71UQETbQBYWjtyxLc/w1A55AYQhXXR8JOZAL47V
H4sq+2MoSCk+hSAnbWSbPvWAD/kuIZhMuo/sDsnUyH3CQTC4NtxLsRz6dEHaGritIXrOdb8M+YDb
wRCz5tdnNZz+vZgoiBA9169J7CLF1wVp25mKgX8RVCOOoQrzzlCAKJrTULIlghx58H3TOtI4tOnN
BJhBnRehs5B+cmH87NvONk4ES3eLGb/SNWysFC2dUULhUYwKxqkRL0Ln/kb1WB1GyB8JqdKA3k7s
R3bOYUJ3CFo72CnSlPhf3YUqkyc3hv3mzmCaRhBcmj6+mzqVOla90y2WTYCQuQmPQ35CnksJFdZB
M1UUpzNLb7nF4EVGbtNxodVL9IoBs7uu1QtYAGvx5XFV9ppNltDr7kcW6T6VCVY3hzZxV1y9tx5r
yDGjbKWd5ooK9Q6twLk5NYUkTT4AEC+XbSQjmzJkz7p05VBvbf1uMhGBDRJtbcODXBPG0c5Qbko1
cEClp3lhhMZopGMDulrUIVC5bmqnKX1ikbiCZqutyUBxLjr57cc9NDmtC/ioisOEpZ3iYfe+mfzs
bGcDhy9LsGcSTrFnnrozckQ9GKDjJprUzZnk7d/VwmfJhPBbZW91ViVhAVeLL1Ob8WOo1/xq4pxE
x1/TQ4bd6HR2aQ3Rt/9edL89VUMfrGI8nQzgmyy6TSYLx8CU5xhUbFgh8aqbdLINM/TRhCYNYiSw
XyFkAnToTlODXaikRpxYkxuHjY9fS1fzyfbENzp9xxI22nuFvAcCz4Lc+OqwJ4fGlMY4jf7qURyf
Yy0iFjAUR1onydwv43CzZH2wUmVeZnU1EMep2R5fxgy1J2nFUTNj6tl6vNd24d2QIeNDUk4XZzKo
EZM9OLeuxc8JSIC6rlDjMvZoMbn9e8EYwHa19HEACXIfIerfvLNtm64Q9CwkcLbCQx2MiE6HZfAA
aGd3OGxZEk4an2qhQjYf940HwqgYMsJlnWPtrEp4XAC49Rg2MEV7+qHXFTF/O31vHfQ/vNmBisSw
XYihAVPCKz35ZN584C4imxPwD5m8GTXl22k0D/f0lnAeNEK/QFPyZYrXY55HnirpxXaQjWt7onfQ
5RmqqVO+UMQlmFjdAeZMina8zaP0W3dzMCAhV5lOCd7BNCZ4WEQ5UHdQ2aHeBE5j1pQY4WMz4oZq
87m/16f0UtC55jvdU55DRfQa88P2cuhcRgaBaxJ1QHj93clTtEYXBVgT4KB0Mp0kvTaEP6ewriMw
+DzUtj3AIhcpeDNCaQ1M37sKbbmO3pijNaknq1QrsKdrr+APk8wSxOVbPyDnfoCqZx2JdPjnynqo
OihPXvoeedQ3txLGadSAAViDlf9eiFMcMOn0YZ/mjBlDDmmS7PC4YM+ftXC0PZCXQzRuyyq+SH0c
T5aXkNDoCJ+nzTP8rZ6FAw+LGcdG2EoNRR6jdsJfeGLGDDo61JsO9cFxiyJw/CVkgWLe4/n7W3nV
0ZAFAWxKBQ9WVvGDVRxu3YzjYVWS3uTe9yZoA1KefAQOLTdos9aZIrUPvNc5YU/PfCq9HI6KmPdL
XXpv1HPGFKETjDxTCpo/eGlFRiNbnhMOPFu0ZX+lb0WqES9u54V9R3VU7eIWCSHHeq8p56iNKYDo
CKveg33WqVhxWxBaLRe99QpykQRDB68iYpudYcM4zSVIB3rl/ozQHQ9DO6SbQUfcUf0L1PPmWmSP
TQKNw3bjJZSwz3aenpHti44oiCU6nrwuSjwYIKlLUbT7alQHvAUawWzr3R50qMGWe2zHnsBgF6W/
rTFBgKjsr6ytctKL8YTFfqFey44Y4Yiz438xt6PkuDQ14si81d5DMdvJihZlZXGWykwXVpfuBDFt
FMrtHVpD2Y0DGrwVNZ0vRWnCOmi8t7GZbThHdrVVcEsdlASf0oKdsPqr9JeXth1/W8el8MdenvzO
OuUD+afabPdmOQ0fWc6zasjoC8w8mFrwh814eG7sca/F/oHnYrS1agYhi86S2e01nv2IjYVBtTvx
WcOv9j5T/U5mpjrWE65fw58zlnyudyHufMXg+LOa+jxG5aCrykfHM+SuEWLdzhfxeuv6z0hOlcLO
zqfuNfVL95RK70UfVlqX3zbvGEL/uCYyzmpknqucBVhK2x3wqAAhqOL+cnZcqZ54ogFQ4netlxkT
Q4YJIMVPL8fig2f0hkFMgp2IDMD+BXkrojsspNh4fo+5V9OCkxk3yQNBLwQBdxr09lbWFcd06Xp8
fOY2I6QSioxljx+R7MI3gsWexIqiwwSQwKZKKY1FwdkZPcuvGtAJFkIhjyJdUfb2CLyXkPzK9DCZ
qymTMhZgVIXXb0eRv2p+9qn4X2jo056JPQpjdAVCl9SJAEiQgAZOY+ztXHhcu6GbJuxt8y4nFnEz
YueqW4UIdCgZAQm9J1MZ7X7UnZOuPPuE1//q2a3CdR/T/Zq8jTDTL52J9pw7rouXlx6LMSYjFyeU
dkSeBG2Pa2YrrYR8dTEFeT8iWTTYC5E695LOb848zIfY/5qP3PdJKWLtIrzjTlA+2w9AU/dCclJs
mvhlaKrlVPcaZ4vorxv5jECF/k6mG0YPPz1nKOMtQH+mB94cbg8HfEurnpye1tC9wP5iafORq/9k
NJQm1/6rh/4EJhnrIjXJGHwSke7tUb6aRYRPcypVMN75KmmPLiVUdp2bx7aFjmkodg02zX621V2k
FO+Mrd2BTO1EJ5rBTSaYFQChoV1CP6aC0or+YHvE8aNzJiuyXVYuI/Fgvw2wku07JeAaS5bO+Ena
vsNE7i87kY4xP7UKSJWklxV+5KPAb71bgF9Cldo3+kiKG8jJNsNIvzdd6ykd5m+Eji4UkRE6ueYe
CcTsEQE5SxUN1r68oCQmkWFBhugwEXYo58HcETSeNhXsOZsjyXYhx0z8owNsGceh6PT72NSyQ61n
l4bw8FngQtbbtj/Sq5tvmOH9DfuSZ71hT40Ik+3G8Tu3TNY2FnVzPXUHVixgCXjK5VBV3BmChVCW
7v0hdo72eJ95q4uMT2iEbLzPu/qlYfd9F6UeUAsdREYj2jNAOaCDCXQ/KSL7QoSBUqnefqgtPRwQ
vbYKrzuDn3uKevk3wrZ+Sw1gj7J8q1JVA/Jus32W2FfqsrCJ0YjXiFp/lymwFYHNe6CKAmcnl4+i
hLHn/b3mU/ysFG9PAfI61k/4ASu2ioa/q3Tcql5nemcYII+p3YFpiV+EAz3OXOguZJbM9qCLeaa6
cbSbIpjQFGA9kFvZI1z7Ryp7N0bE3cn7gFIBeEXvyi1XPTyh6mPCKHLkC9TDeOfWkAWrFIPmKIwP
HK0cpdbpV88ijgEu2wSLtmvfKZ+KMq/OinANmTGX2qusCWPTcR97RION0WAUlh4mTgBg9E9odgyr
BSE7N09pQaPCv5eu+lEan3IzS3A0OR7/clpex9R9aVYnqc5IXJlOsKimwl0IsrsHlg61CeOyJt9r
w1tOXoS1ecyBvLIzBw/dxu8m0I1d0hveRiuxMC/K7TbumJnAosSxUfV8LqpiR11BcicHdWl0w+O0
RHy0hLesNcaHMdQKyB5LZVWzo7L7Wu2wJtKwpzg8N3eDI3eyGcBHCLfZOWtHXHouEfcJnM0889t0
hWxMgabR453OzyZLLQ187KHMqLoengwDyEkRj22wmG6FUyyQs4WTpaEtbuGXtqJzz1qkVuR2rtgs
WEfV+NRIZxSX2673M2nfsHoVbJvhMU1j79o740Ffql9aFIyTPXjqNs0eDkmlfy6lQYBLT8+Db34q
HwJrr9P2RPJ02YD7oPg34XNOSdVtnDKDuNvM83fyz5HVXq2mTEJZUdJbpvMPYFrG8wlY9JjNPxwC
p1tLtOtGd4A81hEBg7m3p1tdQib0uzjUacHbFEwCGyziUyjv2zgJWTN5N4Rf75aRXdrQYpzuPKNk
89yFdkqveiGhxJTQ/sCuehSyghI9W9byqn1z5ACo3rOmgtKPo97ihxrwPOZ9yIo88Duaa7SR/Gsu
BR1LeNnAhaBnrwg/uOp8Tzj4dDTjVPr9lbrOcKl84hS4TrDTHrBDEaTOy/JAEwjOlPG5pKP56Aoe
M2KnGgIwzVBrW1NbHlOE0od/L3XDnhziOgyadsW8NeJTMZAFfUyWvajdLwwX3tHAsmfN9aqrAvVw
+vuYlp+oJIEyw88hNUA9btddKiLeRqYeS6zCWKMpeStEenK7+MGMx9u09Cyc+mhTqvlLZaAbvDJ7
dD3IW9GokQswHW0r6NGe4FTAs1zoSE0/m9GqwiRhqsvkQbjjA0Yr/7jMPMYQSWxGb44d1Fda6Q3n
I4wH0V9YuXwnWTMcIdGFZV5fhBL8zkmO+dCma7mCfmIKsZ0hjSOyzZvW5kcNspEiFoRY1XjZ0X1X
88hauhB3scPBrgBPr/EAiz0MG05/852Wfre0plTGKzARQX8ZR8lZesjuUHkwTopxN2Ta76SNDarT
Y5rVxrYv2vu+XON9g0XzfIShtZPFnr5coIgmiHRPAkFTQLs2+Che+yY7QvVOsalHasfFQeORN57Z
TRy6TANDZiQlJ2VOY93YCJKiVHIhtpkR58/I33J0QGXW3WKXV/iXHJVu8sziCscv2iiYAmxlKG/o
uFSHjk9s4+yqCO6lUZRhWZorZUP3KCbVtwWxX60HZUT+VWID/8BLC3Gk4SzitvDnkZzboPXmV1D9
xpFr1GADt0SH1sUxB304s8i3Zz3QBSviqpcDdhaMgHt/7obAH8hSL9jF54plJyua0NSIJFnM5oDp
QmDCuGirZrfk3ZNPsQ4ZEFbryOM8yFk2eAZu5q4K5NK9ozhGJ+GDiKzTc+WO4aIT05PUXgnPMTZK
q7mLpjpEbciX4Mf3+fBRUxQVpDpwBtsbv8ADGDtTDZdYJoDa5J3mN/25KLgV6NLZ5ESTA6rQz/Vs
8zeLkmeTSjoAX3yKQF0do3aiN5s/59KvrQg2QTxih8m2XrUQtjNqo1v+aQaTuZ18me10ybDvTKRR
8CfQVeZnr7HwEozICHpZsbzooqiI2JJ9jm3e6H8vHh49GsZZK5l2uaq7DxUma0jroHWiqAYGtBIl
QG4RPPnVBzL1ToNDfurP9YALCxj7iSXyHp5FrbBGeK5EUMvBPKfRPgVZSUUdeZ6FbEYs6hEcHBQj
/H1QUZzpt4rSA/DXajsnEEFA47yUkVtuo4HlchMF3P6ma5Wf2P6mRzi/VBonfrWtLFrbHEcPOKsw
9+OnaeUT0ZkrHW45PYkJip74aLV4H2fzsEXrtIPizVvw8noa2fDmxev0v5FGQCE1581SWlwYLWj0
fqDANaofLNHhk47hM2tkD739EONUbAiuaKK3tvxUx43QBRhB09krRjZEK/CqK1pLW2jAQYMDiqZf
0yyu3/rBv6fYuN8inHxQ4L730/51NDih9k5U8j574fzEniNtanfXzs57PXEXTWtVHRagd5HGPFQJ
ZIPdjEZAcETw/jr+ocgjPqRF/pnUhYbmagzUpf4pvGGTwDHY8m0DU2FiZg4MYwcOillCayq04Qnx
l9Oo18Ko06Ozmztig9Ps6E1OF1SsgS8yMeCBRzcdaxORNm7N4/wWd1a6izRSI52eFORis/hh9Q42
6cuEE3/nOVD9Xbf+bCVXI9UXjF9EWfA1bZVFGh5SYxtyltpnKAdDbYmTAy3T1MproSz9gO3qE8BF
qc6lT8Z/tl9Gz6k2o1vy5ELGljpOFyuJw7FZ6gcliIc43MC9xkCwzUEzJfB1i2ZGFhnaLrgQHTS2
eYEWbOvln0HAMdctIo2wKwcL3yd5LC2U7fiZxMmnv1Te00InW+X5v1Hm2eS6jC3LyjnwM3JGPSIj
ErYZiBGxCB5vyq1eHh2qsMLWKO8zUThH1I+7eiHB4K9RkS6mLjIWHGpl6Rdg0ghcUM9e7LL4w4wz
WosnP2S7757AMvOp0k+WOfvkx+OG3JTuc5gbAqOQfzqpwJX2EFY9VoAorNzqk8D1dfWo8xgWjjE/
2PV9h+doi8uDM56rjUHpQDNM+vapH/M5nMqWpqulktAU/lW2EBultpdyEde4eMMybZjWNaiOSCJm
BGmz698TmJc7p51fBqWdy7qhUsKqaSrSSTjQ/kZFeV6xufExWvUoVY/YaGD0QcfOCC2ADM/32FeI
PczZY9dOFsgm2HB6gu+TYq67pZe0jJ9sZX55UDKhwuA1KAv1rihDyar5oMvypxzBlVrfxBuSfaGr
tz6Grdakqt1NnIaGmmHdQVs/Jcv8vJQuZPBWgZPNndMQD/6tmudnLLbn0jAuHApMoOLqFQf0YW4Y
u1LrOS3N78oUPnEVowLrB7akjI8CNIvMhq+MJ+OWhz0Kk4nI7ziUXgmbTCZrj1H075Xhch/kub4j
t+BvyMGCoi+Jrcio2ze+AiBmYnxy3eaHt94mbU/LW+e1z3Hm2nezutk+R2uTvhwnbaCYnqCKOFXZ
0q2mv9ftVfAzt0noB0KH8ov78CeKpwMqtxOUs36Q6xOtWH6yabimufpkE0N+yKbRu55xgvTpxURe
CRwY/EDZwKja5YtX06A8Wfq7kZr1Ne4qSqgpi8cGxOmbBz+dYZh1eSSrK3hhn8vDx1mU9+/66laG
DwNxUpkUtUq5HaPpgJUXFmiRI8XoZOudZX4jBvM0TvrHRGfHJtNHBrI4PZr5Zx7bAvV84tljAUml
B3PtfIMJkENutiVZ5Dad3mdH3bDnM7u0vwArXjtYIqp+dzXpYSWxDkXD46Oj39NesqvEcYdvg8ym
ZftHDKvpFurRWx0b7L4z+Tl2brZTDuvRXOgfHCSPduvUq0Xh1htHdpnLtbK8t2nk7tz0pCNp7mPm
xvogHRzmflUee7X0hEh44nWa/pZYuMbnVDWnPIKqYat4Ry6WDDSVZUo2/q51nq2pbo4OK31C5+nB
W4aP2Mn3jZ1+eS67nsmDOuMnRJQG7S3pfedQ2/WPA+6wmMKuhTo1a9qPl4GONKIJ70TJ7xTx71YY
BEKiQQGUQHwkhNvHZKfVA62LmX8tDPMeJPQTUJjboE6GLPsgz/pfNSwM8nOTBlYT6jYOvXbNPbJ5
ekhqRLJ1Gx+47fJJx57JMZGlSv07dN1wMJaBuB34j+aY4fMKqUb8M3IvY1o30lNhe0/UEL1AG/2B
+kSLudM/dViwuCTZmMgkEoHRxV92RqOx7SdfVJq1cEDsn6jf5UlyAYz+ObrNM7uZgfdu+PX78kkJ
7AWVpr7g30JqavVX5ah5ld96GAHq3bDLfVqYzzi3v5Z22SLZxFvi4x+a7/yAeXzAlU4z0KL/9rXz
XsXqW/TzIyhCwqu2CppBML1FiUKw2Kbxct92ACXyzfLVkWYkoWUmMHOde7s3GK37YAHavu2cnAjA
SKNxXYTsbt/loGO8zqpLTMGd+1la5jvWgvspbTmng3VdhgbDqlD35Hdhzoj4wStNsJ3O+izVBwgN
FlQ5aD6za3wVCaHGbIBCnyYY3vW6erCktTp1u2EvNTkdBp1zHn0zYjc3cQBK7tnoogPNpPVmTNGK
sgTGela+rQ+tPAuEn3L+7fQNS6JnL7YOPaRlzmBkGa0xxUrAGmZ2n7KmoOA6e4Gx5W0arUQqqqIb
96prRpqE/YR1ddJpU/tJcWLY+GxL59dJjQdfuQlG2PREHfkHIwwukbR6lMJ9tRv0CEN1t0zjIzO3
x8q0xR05i8MAP292z3MaDrP7rCvye3HaBZL5M8wkgn4727RKAWkia2q1gaMnn1o68ORDefQ8ykEb
+T0Wfco6LIUs71VIEFX85oCY3bZO9q254yVtfNq8nPQjQzhQhs99pc8hIXHC8scLhFq1RRKDDWe2
Hb6VNf6IgGYWNO11snM2EWE1o/6LpRPzRVIWD7G1lqSLsNLsZj+N+lPi4VTAWk3Xuy3vcg+5fqlR
I2rCf2wuEZAMiXM5bg2KIrMnSPOg5DESM9Ky+l3oe9i0JuC0xUiNDZoTdQK+9Zk5lL6UXfRM3oGD
hp9f9Vx8dTM5bbzW/FWoltRRR4lGW0B13YempH6Tcqrzem+tbHrva6erN0R8VIAJnwRdzq9p0jd3
2Bwn/ky+jUFw+6TJdovotJE+zJOM7EpuDzdTfgoQbzzNJU5xb/67BoiT9cr1E2Gx5HzKAUVSeTM9
wSy+B6jC6ZP+ZitKJp7UXFuUZNa7SakN+6xLRdRv4/fVU8awG9jygzwPdevEjGZzOs8w07TYhslR
QyMsyxXTtgaBMRijvGhbVQwAAFrubTY5js5IXxSGCXawScji4aXobKp4u1sXx8NeCJ/ho/3TtBoC
vUFNppW/LC6eF667PXlPnPJZFU4JXVxaR5tUvPjWIW6ehYM7iRqlz1m3sgOXzBlXVxNE9GVDQKlg
rDntoz738kA9VrlpVXfuzX3pmPoP50WEmVxtHKzJXA1yIvAs+3pX0NGeU0C/R4EfXJ3vIW9fhGd9
TCl0L6CEG9Wm+yhqxi3PaXnGtxV0mZVcmrJZuxrwEC3uSfQOmiIfrpQ6IBbHS4kjqs3P0pjf2Pjt
vT7h6LH++VFpNQIhqrcOuEn+ygl3W3UQ6VRRosc0uPoWSRcbdynRXbjX05VIA2dwnpFbu+cQKt1x
12firhL1HzoPLwzYxn5McuvU+hPiZopvCKVpw4GaMb6xAs0y/lZUq5tDV9xkzhaHDnKme2dk2ZZF
CP3VXholS1ESz0p3VVD55TZxSb7SWcfcdhFY8QLvkGkFJZUabRRdXAWz1Hy4TsN0mCd24lV3afoe
FUiZz21WQy6wVw2uLTpyCvVEjxzNWNGMdZxKdHxJ2iHlubFphHzi8HpbOuyyPQnbTVMSo0ui2n8w
M2dr6Nh1t043v2gV2+vCNg40wK3PtL4KFpnpt3HYOzrdUU283JYVWR77Ne4B1f2hcrVhvYk5Z5JF
dldwrrPgqamkKV5ajxQyzYaWKd9qSgoABAzGtU8YbvPqT1y61dUCyMqtlBcyS6h/ct1iLtNJM3Vg
na1S5MXpbXaz7r5nPo1HC29dPTw4Q0QNY+FxFk/kexLn1X4eG3rPBlFQ/EQoGmVy6yT0D2iYc14i
0zT307xQz7F+iYkhxWlkrHYrVgf4Pfc2M4qaAfivPthtguZz7t0+epUc2rWEFNSkxgvO1mLPB6/H
S0CQLMWr8d7Pn73iLMyWhY6AJaLvWVduIER9rjBZZxZfzBaYWS1e584KwLzo7s1CG+9y2dEJ2ZTu
dWlppk0TA15IwxKbjyX+EBwOM+PwtqC1ZzeP7WOKcXzftR6FSXXrbuzRzYPFfc7aiTCAc3a9iIhg
nj4WA8kiXz4wzsWHFNYcdoHh1KXzZRwgC1eRS5KlEX/6tTPP6nT9Iib1WlLtOLrxw2LFFBTMzMf4
EVJM8gefTxVAnFeH1g4kxaQKNA6HrSFwQ/jmQ0EccKb7ho3XxFU1pVypPLKWqrq3k4i+QP0rJvu+
dZfmgx5cquuL8r3EMkdpxXopsFTU/Zs7xO1mhr5xoP5ZgK/1qwAo0249YCSd/hVV4qHtJhvclEPv
ebvGMSA0hOzkPrmL/5liqOwVrJJNXrbDaeq8Z7ctgtIExlLHj3i2+a8m/1vxRMGOk7CYHJYw0yo3
nEwHsHqd3kEQ5P3FRVM3isb4rIbasnbZTOPMrpXSnlClycHkXfMFDvVR9k8ZhLigVvzgvLY9yOWb
+PdNS3iiGxWxupRFdgqWbRz8ME6ohWtZrB8Sv7cCJKZm8YyjiJPAAuVcD8vN1Mv60e7M/ORAgtlE
v44/9Tuq6BLyN1AV89/RJPHEzxlVCQKQgf6BYBhMBoN0Qj/1Qg1NkrYUz7jWa83ayzL6Rxi5oMHn
dQLhO296ilWaR9dNSEyWxxJ93M7QLOTE4K9rGRtRdjkgCdiD+5HxoNma+7kY310PGK56h/OJjSLy
v73BH1CMWoY//UJ1HMx4w8GXFL0PBuW7lNrvxsynpJkPrg6MaXYeyK7tcz+5xpO3IiDFhpPir2mA
ZEjzN/74R20CQ85dqqE7NXAW/ZKguG4dq0TGT7KD5egzhwP62JL0Ed9mTEtIBhsx8o6RPRabulfA
97UOmT8jNZDYTO4cFYxG46v5mPewOkCCYxTjgjbztTaeh1F936giubS9/9YNi4d8rS4OwMONbOIr
T6dLo40v0ZiI7ThbYONKpmHkCXy4OcVFa4ikXOfygWEgIjzb5TgFRUdv8dBf2gIMEbCcsXrU4mo3
E0uhqRBJdinljzewVHWH98whuFbG7R3NeNfZQbFxKLWKvR5b1vr2uu9aQZ6Vw2KbjgzbdcmaYKaC
yWQzSQ9dazsPcWz8LSaHQknvN65oMnUM48kzi/ved6vQZIngWdDJuhZw+IRPZ2q0be3HZzqSv2sW
SRN5cZKxY70z0EYy5v+sgxE0VNqalyjV3Wjpf3m7tihjRDJ9C6GZ3aE/+yJomTzHFL/CkOOz+h3T
ojqUBqyblM0DKF0xcm5JWOJSyIZFI57hPhihYcO5dxnAO6vYx/FfTP4cz0wT59Gk7SruE9lCrWKW
k8xM24essR4wRca75R0L5F+pjKccXlNn1HTg4qfNsKCNeNLx8m8SnaV53cNydMwzhZMlEz/3PQe/
mZVp3zGrKxYmXrw1a2AqrvY9t/SjOGh+tlfdoGLFhxnCXzAXURc0nQOEfKpOUFi8jgSA72LsTH4y
ncbZMsENFvG4bcvywVPzb+PFzOfQn0zMH615qyyECzLVlHKxE3CM4gGufEQ1tKjlA3W03Q7T7lYO
y6lv3d96PSBGrETB6fLucrj+wjnKkRPycFZdzQ6feCXFdyXvZ8JT3WTQY++/kw0u2VWZXKnDY1Lr
4JBKY4/3PlSL80JWFwGsigJLI6uYVsfEjP/OuLE56+K1wLCApydhoobUI9un3LFxLIsdmH+PmA9G
mJ6ElycwcCXaHytJqxCCAISriIXu1OWnoVcPNZGaYJCSkWtS9OjR/cKq6bkQ65OsKhaOlhwLEIr/
YC279mqCwm5+QhoIMv5DzvvkDYcOO45JBjSiitG44BJKj7LijI4+sYnhd4exNIYDTnfETk5gsY1a
1HMUxJZGFRCyboPvb4///3X2MP2vyw7b4KKyNM8N0DCdZHKuyicwNZGJpuoIOu8iPqZx2YFKXrla
0UfrJ8/aSHDQISMENcPd++tXCeJ7b6qv0vZfmykadoVG6UXXcLNcPyaNh7I8g0LbTENMbkR6l3oo
ytPa+E5Chko0DbuN07CfEp79G0n9o8MssOXM0hxi1m0ajZRMfAxHDoy7iv5xbSIvK+uFAWxpNot9
i22+I3QqcGLljLRpLE8JrWpQn//kA2/ATJf1xqWHnUXpMXLTEQQWsmGsoj9mS0G681RO+nM5pm8p
OoLLLZMG4leyy+zz7c8sn7t7sOI8G8qRdWT0A5jgkdZyPOOUt/Ht8LfoX/n95z3OPgjkYTfj2OY0
L/H17jVIXjKHh+YvDSbKlD2t1sy7DK8LLuGUEtDEPHm21wTr6HdoCJbjHdOf3FgZp9n76aT2Zrm2
wBU1oZtba092hvDkr+P5wsc7GZ5iOT7aBCaQYjPU7DK7L7nWUEi7DWjbMdBKpEhPDsiwFTtO99Ua
t1Jvxx04zXrjp9E3Dy+f+O4Mfdn2/rAR3ktvaSlx0GUgZbsfEuzE7kCs3WXqqpr+Y2K0N50Y642A
0uiuHNFCDkS9MkCktfZm35du+4fRFXd4a+71SD0kbnyTSayoiEb9UrCcmXTdYIRetWW1rHhU0BGp
FXnotC++jD9p+ebxlO5EUrzglbyjMFuDLM6gljToLA5JrH5kTVlDMFyyX2Wg6eF7yXedgrFGaLcc
OETF+WRt6UBNA9NU5dGunBfwO9xFadSCQPR3cHxi1Un33BBGz0h76xFONnvA6zFPUb6NuSKxjpR/
RXKobG4w9ouhY7ru0mPejD920/WhjyPZtXF4zkUv+eBPj0mvM4sxSgeRzTDa208aNdACsd5s4l/4
lY8csCjM4rhK4c7YAAFLqUQvjZJiLx6XGxMrUbmqYrlrPxd29kF91XGeWDSbVTqfXYLJeI6AEqsx
P1U9RKKFInDTwGKbYDNnvb612cQgsZkibKzy4HLhMA9ZfL5H55zgwB8tsGX5lL97lCyRRT9TSMEV
EGn3UsdoxDn3XYcEwjmihPprQ65CF6YYWPxMUcVwKoqIi5ydB+bFETgz5cKe/j+2zms3cmTLoj80
BMigf03vZVKmpBdClt6bCPLrZzG7Z/qicYFColJeKZpj9l6bmxchJUdRp3/01nhKxuTkIwaoUqff
ODqTdnAeFIMUS2PLuTZ0155UTH5d/4+3suC+k72OtyRo1pPVTGyVnkb40Qcj954qSY1k2QTyYjes
cFGJupfncdC36HU5W9Xw2kKl2+QmIJEc4cKQPgo9fDQSi0IMIWIxWgAWNbHCWv/Wa1CGhu6LjCRn
meM2ZG5JlVJFJG+1jKqbhmt0r2vnlFiwNf35wiDfKs8kWdJhSXNK0RSk0lhbM1TNn6O1TLx7fVIg
b8n7tYrtB4ZE/QKX575k3jZN4euo8gtyT9SWCXrlhL9hKbCAlBYtcJkLZIpk5FmVxOvo9pDCRKSW
UUNvjIoGlQgCgAQXGdRDVlwQ7Aq5LrL5SlLCScocTEukSWBKYGU5cY3jY/qD2cU7JpUrJzfOyEhg
6g1GsPJ7d03GC19ojAmJNkfSiI2dAqu3cvu0W9dmRPwL52Ciqk0Pzhaw1iwtSz8AVF0jy3/A19Gt
keDm1cyUs6rsBEpbUvFljs1OggrgSDfM2kfYT0WsVpHgmCnjFj5JOU+nzZNvaRP8+JxUnaZpF54I
z47DxrqDoZExRInaoDrP3yqbvFXuUDjbeoe4LG+5DXj0U6ohlywMamc7jj61ozkFq77RILQarHkz
+UWQN6nHhAgs0KnG0KRsetj8p5g9FqOrQihjciBInR94MMwt7Mt079aNWsEsgVDvu9ZK1Ai9MoOu
g6zMZGMX4ceYW+ABCAjnjuMh5YpbjkqFtAO8VlJeR0SnC2EGTM0TTtkeYqfP1LDVyKhsLDSuobuu
Wt1bkOTkrlqnsdctzMBlxCiBtv6U5smfoiXeUzcN0J4MA+wPtyaoqSTSxCrtpyiqXji/6a0abrQ5
C8YEPVUTjwo4XGUtEu1+YK2x5t5Wr7T3IoU7EBjjQ+amDL18H89Bhgo1MFd0Te9wCNiWpBC0HXsi
aYex/wLB7V24zrKW6WApyFWNRHfQSaxHspHBk3x0cJOyl81/yNP+NEcUvcaowa7Ir25QHZmAfIK4
/A0mN1uWHMhre216hXHABpIuPSX8LbIE/FPDl9vr5BzY06vf+WqR2wNahCKbj2xzNVkKqR9yHS9+
YY9/H9XGbxQ1uK5LxPcMQXo2H3/GuNoFfVsvUuQBvVIwKKf47I1/3Exz71vjF9JlffEcDBpQTqGm
Sc1atA0ZgR3RigvNiq9aQHBk5KDeNQ2i36xZQZ01V/4y/arDFORZ9zan8oMM/OahSdL+YCXpY2tL
9L0JzLPe5YUfPio7O5ojuTVoAMb+C1w/fSZeumPNZofhdvKB7xzhjXeDPmv6UggGlakRvOg58yiT
ddU6Ktx3FYkdzqT3hMJrkyc4YGBQ6zvDHl/rXFK8omznQOh+B/+qQi0l1DB8bxstuPMZk+ro6LAT
UbwNvI04jlPpoE8NhNOthGd8+9U3GDsyfiXS6bbkhlLoM0Mhz9EuNv5LViA3j7X6S2swWDg24OiS
Y1Koe5P2NAL/xC7bamnEUP1FiJJWgySIvp+Do1zN2gvXPQAI3j5qMTnL5LDfrDy7YgSj2ojqy0jR
uUT+rofatCXhQK6B0CK8jhNvhWPFsXtQNLQH+GCjFUbKVR1LeIT5lG108ccSJuY9nd3RGIYfrjLO
IskP3RhIgkSaHGs7LsauM56w3DkLafMXbnL2l5Phbyp6KIMdluvSOpkFnrXRYerHZBeFr/NV1/1j
BwFxqfRvbprtOqaqQe82WEtt8hkjOgZD6m6tWy7+aGFs9T4t8Yx47gJn16bFesf+hVFubP9G1vQr
5wgt0NJrquXpmIuELVgWEQzrUpgVpsOc0k1PFjsxnLGNiBExZP0nwWXMVLBtLllcsYEb/PqBdTna
CU0G3OSnM9/ImJegpLNgv9Wqrttk9DXLCiQqneXE5Fdsw5RJpQG3ZsH6m420NlPxEOovxrw7xXZ8
B0bDWanaO+u1/hOwgGocKoLQInKSeRpbzXRT+NVVVXZzTKyXEYeYVgzDnSu9dEMvLBbWdEBH8DH6
8BHS5qkPiOSMCu7/Iwrarj4Xic/RWOJ3QGPWE6exmnyQiF42blgSAEbCNZSM+a+hl3gGDM6joeYi
DlQI0RKNW2t0T9pANmuUr8TkvrDQn7alxlCe9epmzBOEOirb61QPehp/m92AZCHbsxJ47YTH8Nlx
1qjJz33CNKNz0S/hpSZrPY3lymujs0CRv82C8R1oOUnFkMYynVtG7WAfIl5kWcq5wyTxfGA/wg/S
7YXH+YquZumQgCHBJe11Vf6oLn/QbT3e29q00WZ+WYx2rB6YpeXV+Fp6OF1Dwhxcr8CwOVS/ObEc
K1mitLalPGdDeIb14C7grj85pKEU4jnDSfoYNw9WYOO9wT9DbWx/IddCvGVfErm1yf8IoRQj2d/V
FTs3ze4vaH+xY6fgDLG2LbkyVMuxfG66fJWDXV0aXNq5AQ8Uwrluzsx3G6lAe59H+GQHGT0Xdrbz
tZrdUBtaC7zFWFbCaVqbHGojWm0weIzzBrYunUEyUTFH3WdvAeDoYUYCyeCh6FRBfdmfyknc+1mO
fFyq79Ek1kGLOE2mYR6sWLuxj+lITO/KkmbY9O5q4Aa3nBr/vazdt16kzkIYprg2mJljulswzUN8
YhUHxrqP1KpiR2QQxgVhFEP40WNZh3dr6RbZAWFVsvQYlq3SvCQrqovnCUrHvGTeEnCJl7WxDdLx
kbp95yXxOW7Li8k+YUrTECVT/TToIxMpiG7cCUlJdfjrZ17wM/jusrcH4satEJsifd0EY2Wy+10R
RmpdtO2r1dcjcV3ZrqXxXOEB/tYuTY1jb+SVK0fjUKEE20tybdOIyOHE2LFBZn8J7Hw9FlxVpEcq
1VjjJA92/YSFgRDwdd4g17aqkbRhm/ABXyeZBKorcX/2PWGKb445XKT3Ehgx+w6uvqR54XP0HfHu
AKpN4x+qHeSpQs2yToAbdWE/xA1Q6cS0f0IjNKH0kVAkQuRPMXNEDazYZK66Rv2JAzoM4ySAI2Ji
Vy+tSZPshSuSa1apOd0BWgS/az7rec6OHeFjOA0XwhovqRB4uXhJkp5BYBatTSeigHbZdjS9hogQ
6fikm79t1HDKM5uPQDVlRHOuRyV+pHSemLZB4ss2cmg1cPJoxVNZfGVEkaJ2xeLORGQEtmG0cENT
m0jf1kH5V5zE4LTLlqv7Sjh0aEjmeFEKDFQWGSKmb8Lk4bqftM8JAvpVVMCZj2pqNUb8zlZ19GEi
r7FBajB1kQBGMKDHVafCj0yY/QrxhgRSBFqU+9QxG4ZxK1lnczX21w46tgXTz7u+RkCapwF5zOVh
3qC55df8z1RcGz3/PXOZOdWI0w1o0AjeCSOpUv01s/pPlIfknjkdqAsq+jEAKONi7CqMaZ0NOuEd
Ka7/ZMZ1hRFsKbuxEJuImR5iM+Edg40X8xdrpY54wbAfM9nWe0WDqKpDjJCWjG3dWLNoQzMnyX7B
pOAAIFu4HIWenfxOPcdWzwu3zlvjUeTsp+EwC7wAxWmqTCJmmzJmIcNZkGropIuW3F855/6qtj5Z
OUm/nZWWh1wFL1HOEO32vgi0JraT+cNuD/5P7PXRAUcZF7ZMoIfxxhgAINmifMUw23AuXKPZ1E0Z
UhyS+X//PHXr+lGY0yMa4X75z09x+9B6OGbAIPZB6ZSHKfHv2iQcN838I1lNVx5SosIOt6dtkEk2
3zk/V3nO2jkj7PYVSqgGixGhzooJDA7yNvv7IYQBYRqz0LeSs5Fcc3iHLjAVC648t8+9vRq3h39+
rH+97a/f+b99zO23/Oej/9uH3N7WoPzHiTq/8P/6mNvP8K/v/B8f/de3/tf7b1/in2/9Hx/+377D
f3sbewV+HsfonG1NyMK/PwSPcb67vRFFBbK6f94vEg+P1O357YeC1E1U9j/vv/0vz6X/92+LdzZp
QXD+32H3H5//16f+61e7PdVv3+Svry/VlO9un//Xrzmaa0gjiywEek86xY652p0uDfD6He17nsTP
IeyrLZnEbA0IClmLOB1A3d17ZKNvcS28sDnP6DO9XV95GhCm9x4T1bJBMcSKGhWF8ZsyAaWBR3U0
NcRIJnOmluW1y4gBZmTE2MonNpkonG1zmM29Hp5xTLZsWI4uedqACqE10/UuRnrFnamXVC0lqUW9
t00JUp9jv6JZqoxMQCkkdHyldvZH1emHVPGvCQuG0b77E5HTdGGH8EpBfTGamBJLRs2ik+Gqkelr
2lI15J38ToVmnFzp7Mtw6lCtJ8Ym/G5HQP5Ma9qVmbWkBOFr3lq+t/YL032FPEX7rzcH7jImfPzg
V7WyO3yEM2om80tYA8YXbWo/yE/UfwzmxvKu8a12Hw1FsvUxHGJxKL8G9sFmP0Y7gJKsYIahvtiG
3CCAsdch5y+ksXsc1RU8UHZRqSfDDc4tapWu/XQaTtoO0+7SNHsJkaU7NxXAOa/Z9w5ayKGYZRdD
2KN/t4nEmlURkcQTbLsEPLs4GA0bZxjffdGQTrKpE/S0Q+uo2biPj9Gl7kob9Nty8l+Zqo2ANsRn
mGYgTUs2DDDPFr5g/O6oRC7D7N2vWFD1gs0Gaxomo9TVSwNv4mpI4PQCQWvAsW68zPxRE7mKnVte
pz67ZJH8ZR8QP2fIU1Yj2DSKP+OLOLl90MkBt4P+0ox3oe90yyjCChoYcumb1X2tIgx5KeNY1qME
ksf3PVSxZVK6wylW+pI6Z2aNszqOXbbJPebPwaBTLU5DimdY1/13PIzftaX95k4lVkDmjrWLItR2
FSsCwrhXZmBsLRxavBCDhgxfbGrk4XofsnSrKYc7+EOr3inhv2O+XBhCR+Ci4i+dneOhSoDfEs+k
uagtbZuBvEzZJCNoN5BhqEUcMsTjuLoorRowN1qfYOP2kx58Qrwd1hW5uqw2P43SFjvivv2lEVd8
etXT1zN1nXpGuL531SLPW0kUluuAqaTt0grGGUDcegLdiX/FW471HKY31WJVk12K7LjRdrB06S8z
X5BPw1ftkqZd2tO8eelpE7V0p8v8hQb4tQOFtXeDV9aZ4IpQZiwCGV7ays1WRQDgRNfMhziicLGm
Au+d0nAn4yQ72vk2j1j0lwruRdUl/kmr8kdfdhEZTwL3DoyJsHnHM0Y0h9lvy7437mwn/rZau9th
cQSW68A0cYMAO8nIQifixYUW9BU6XHtd6T6F8N3ZXU4QQc1yYeUEGik7w+B3mhy6n5op0zovmxdX
MepSunjBE8Qr33zhggXFEaMT0XZgA9AQBl6+dJtxVxHDchh86zBRqywzsrlIBc6ROKArEvs0Z/kw
Qihex+jAuh4hAHulfsfGYBGnnLIqtH4Nr9uhSiAfKRXFkT8nr4fmboIWXUDWMUZhX5G4xp/emlpS
djpjRb9xHsOewM8Aa0eGF41YnkUtLLknXBGFWkMCc92/cvuuFuQlxQuEsHxuzOY3/ibl9iNPa+y1
5nRq2jnZFWPkcmTWY6dejB0yrBjtSca+VrnPkTLNSSMLXVfHsHwTpf7cI4rr6tkui7BZBJTgaawR
SBPepX30PQDBhV6rN+u0H0/j4PMKMFTXHfsZJfma8XSNqCsi/Nzr72rRvLatz9J9BESgs/newgwn
mwCRUi70ramGPQ2gOttq5GK+5hoRLKMM3LAPuEZuAM3a26nPP7QuK080pM+OQxK7rGgRGEIvQgK0
aC1CxQlvh0icvDbllpPaDwPRNVajdmZE+IvU8X+wHfKPyCfXDXPjrW2T4lV96GFwsCvG8zOw1Cwn
GLRa/NRUkohGzV5XivB0Bw9vn2UTQWz9dfCzFxF05DCCuNsS80Ef3KEO1d1nYlMmJF2o4WQ/fMS1
CHfKaJ6LLDs5FspXm53opOSH5d4njpgQg7KPmcAxOnmeLQbNxmfVMzvK5vlY1pCJ2JvZIqkScrH1
BmmAJH2HNX6rM/Eu0CzYBEMSe68ONQIbDnVU2ra2Tg0L300hf1zDuUMhHo4++nRSJ5f8IV4qA9yS
lXhkOqzJLOyWbHTbPTbGHHNp1R7pPx4C37rneICMZmnXRu93dr4Zw1ZdYqcuMVp38ZwKhMlQ36Qa
AXW9Qatce3jl2zrltmlpa03z3GVavGhh/AqsQW4jt1sUK3e0XgpBeGRFss8G4Alzfy15UI5t74LG
3hSRNYKJwwnGIGtVGzTaj43QiyOZsaTtaL/ssGxEXPwYpWu+v0U9nh4n79nvedW09AbCJEMsRMJI
9+iz6wsL3XuWjQu7qd564vYObj9zrKlYOmItnUg9+y43MCztsD6KP8wqvvm/u/IUN9IccQg9Y8CQ
Hp8Iy1t3X43hXcFouy7JrEQXphN2oSHAYRshnB4KYrcKWaWyvvSXHiZjEpADKPWLoEYQAuoLNbkk
gYkFmWmbz1L4rAuSyd7HXe1tvYpJhxOyxa0wpTD7Yw6b6a59R3rDGu7uDonWyDA4W7rCdvZVLFlU
KcGPkD3CSPxyTK7zTvStWOjvLJk/I41Ui2SqddTPRKQZIlp3u2b0vKM7SMC6GjgIK0AkY+U/blSf
mtF5xJpobKJxbKgHTw0m17M1YjTW2zjdhCa6A7hJi3aqKhYli1rZqOAmew6/Y4aInqUCK2wOxGQ5
PaWVKQ52gQNC6owviJ8nf6oYr2xbWCzEziehzlyLJqbAlmlEq1ofH9I4O2XWU+QgnfG0DfnZhLyw
Mm/igE0FhFWMI96HVvZ3HJBX2AjzTYYun9DsajC7baywjGuqOyk3y/a9XWasYo1XzIt2Q7R3ZrUG
Fh9WrJqWHnpb3iFVMOf8LW4dDbR80wGdwjyl4KMCru6p/ws1qF1YRgCh1DBDjjRun0PGrK4a6D/B
eXhsFhBlUo6kOkSpIVwndlFvRu6/HNCsl9oq3hFlgz6EfWto92Lni+iPsF4GJ3kR3RUZNqM0Wd5H
VgrAz2apXxr2W9BEJxGiaw9HJkC2olSfyL/xP6ETkrLix/KY+BTSIVqfeKzfIn86ab0JL3ucyDbh
4mHm5coOECfVMQNHVZAQQHDlJN33Toi3uhze9AkbkmOTaxTH2o7tN+qrmgqTA3yT1gymrAobrj5j
ssRKmCM1pI3QBGy3jbYFP2ahvc5mWUdxF9azETS2n20ACHZbV6gHhk2Ef/IZWzdLX8jEWrHZAEg9
sfg2+wTeS2oSZVAVZydDUyxaG7MUEHuSbMmlehhKyCMEoE+BCEh6wG01fBYhohgSfPd5NloHxxkY
WymvvkthGbH37a2nCeAnppvWPvQRoYToQX4io3WQLxArO/gxQnlLFUcR5NgFQxbFkhKPjDPzkNbM
e5cBMwWO3c4+NAZpYUWPQA/ZUMSFJwwe+oZs26HUkYv5afuRae3WJ6LwJbfltupsgluVHK4ta5I7
apB9JbzhinE1vvfM+Gxwuy2DmCK7HCT6DL39qWAysp2t38KZgZZDndm2IrNWhsl47fbACETfASs5
6I7FDDxB+UwQhXi2YjxBrtVpXAoS87msyr+f9pFBuGgbMWzH/orpLNHPGnGOr7XHgeJ4r5VS4blw
FJ1fyo4+JMJ8jwy4evAin5Xy4GpYjHnKsK16AJBESjt3kL/eVs3vQKog5mQZk2aXp7eHDvXfCtUS
Q/P/fxsoyxG7mjGy7fu/j2vyusUAoN8bnHAbQrbsa5smOhqX4dNgooF5yx73qqnHO0vr7KvpxO5K
xNFHYwzGAtWcRDany7vb/3xVvPGn0vf/entfOQcSFhDM2u5mAqP3AnXBWo/sPTYBGOOXpjesVYF6
cmfM7yUj0iMgWmfeGLr1CrcHnbFrRpcSEcyxnx1u8zNVuuyuAu1ZMAPkbk4nidfdfaiy+r2y4uBN
IkMHJmt6ByrL8KWQHf55LQCPYbSbsFHp7vZhKl3LuKnfJlbEJIbWDobB2J9jjQL67Jo84coCzEQZ
N+Lh2PtG7Z5DxpdrDazHtbd0yi5yCd7nWISGKcELMOgn28Usrs1/FDvwySGYH+Iut9bmRAHf4+wY
pNte7SIKrwHBW/MTRy+6a4XYC/9LmmOXnFVFpWsdZRBkRxkifOnTSr83tShZFVH7YBuxtatdo34O
a+ulBSx3aedncYo3rQ4843R7JyBigAcNwzPuQdauy8MYDpBioa5075g1atgWupfe1QOZX+5gOY9N
hho5btkEgguic4zZJqaxuHd9Rz2S38SM2CNQsAwqh5bfQ5VST98NTptaTb/KcY9Vh9PPpPOEvlu/
M+nvELSaNf4enLQj0DnugBQcU135D13CUBkD48CgMnURjxVozU2n23ElzI+mU6NyMNx6H2hEp04p
vaJW0z4GUroPWE3cB+AIK8vmLjgUnPJ14w4vZQwzJu7dN3Do7sb1iJi9PS0MlNxcKw85Bh40UKJ9
7FPWEKQaJIfbU3Sv/rYfh+8yal7DLAU+bZqsRkqN3iFTxlMWZRVdBwLPNmC7kHK8GIXOFSS/E8zt
n3SkpvzA7S++2eA4hdZIzpb5CDY3OMZN36/CDps1l6vm4s4PuRM1l8mTsN5dXC63dziSeyOaGd4D
ieJoRexq5aDIAKzGVQpmY02kmyKk3CQfRq07MCqn3JgoW4biQWQeNswqJxP+9l/C3O+aClcuMQqX
pKyrhygafkobKimYco/S0tSOICTnBswrgfmK596cl8N1jQac6uvMjMvel01yn0HVW9PbV8eyrMaL
T+jOyseXSU3rF6yj4mBNKHGxDvsY4wL3ScR2kFCIlOP+nRt69FjmRI8H0q8+6ZQ/SGrs7oXpcyXM
Ru6KNQQJL0/Ne89/yJsyfbw9KDOx94HHUrZNkH/6cXW4PbBBqA6EBVUHj2UAY48NjbczZw9Fl3Y0
CwbD8XAONJPmhu3YKSHBx03DYD+CDDy1/EKAcb2FA+rzLLwqQEyTb2J4XSQQAg1daIwHVhoGy+eA
/TtrMPqJaD1gOb5TGQEVtcmm0um+HES+L0ZGqBDVFGsHyhoduPPW8EPzmUBag6PTNlC+WrQHqpu2
WpnBuEqUOFmq+pPeMj381nvxFLL6Ekfifc6xnTlA5iCDIBGIR8p7oErnSfOjHaMpcZSWrjNiaYK9
A0/uGFjmvGfBldS309YIuQ4WLvJk/pDlp5Fa6NKr4Idf/lrE4LEbtuNmMEV3tweodG+c8XSZvaM9
IGexF0OQO9/ytRqVwkmJOLMGGPMwlrgRKPSXTJrdveXb3RlPH91Ro5yrDm1wYarUAEjX1cdqfuDT
j50Sr15dhc+V7/kbWxsRxEVSe8L2eXGpTRfDfFH2o3hTmXr20viVdYga49iMxVdLlPcFJ/Ucug6e
iWKBsiWc1EXTK/nABVLs0rozsbqG8i3P6gcFvXzFgg0oWKy1R0LtEOY58owRXd/AWJaHaRAh6dTJ
VS+M8Kltsy1b9/4O6lCxoFqwX8a43NNiBkcRwaQQEyYu9ss08Y6LdiBnSQubWjvkpdOcuBaUG+An
2iNVEC75GPlFO6RvyVj115xo7QW5sdnRKmJJDA35hZ3WaE+FZtg7/HmQxXRLe6pQqGRteDUUr/Mc
UIqZDRFIHs7TL8j8dntofAeGzqTbRximtPA5J1WH8vYCItEi38CQq/balJa6EOaJ3nN+0KU5XrDY
XwtBRKdfvee03zmarSyvwIZC/d210vFhknF6oWVBo8qh+8jrycBg6PESEa1kYglZoDj0Lo2l5w9o
2r5lSTAnjs0QX3BOCxa6B8JtsdjNDyWiIU/XkwfiBkEhMERtNYPDbAzjO+bp5bE0sbjMb7o9YLCG
s5+nBlJt6ZxuD9nEtS82nGl9exqFjb/J0YujnEx1Auqr51uAFMPw4v72YEZINGTpq10Dafpo6/a0
vgac5HdTw3yPCUCyLdGdbx2cUssxyfZhE1GQY6kh2sXpziZ4GXgnicJLggHJIiVn7RHmhFKEJIHb
/5jqUPGGeKGlF55VzQns+Ka/AWtMS+ngLFqbWeqtDdOZHl3WkaNGsyimXH/M66rf9wqY3e2dY4pK
wlEDplw2OkchJkbyt/9O89Wo7JMOSr0FatvSnYt0rXTfqtrcOY2D6QuRXwv+1Ic5HA2r1EuqtQEn
4D6bSCBHgoLP1KwkY+zCA/Zwonrk1E3JPQeyH7waA8IbyA/P7pAGjNwFMWFh01wTKAAL8BJyT053
ehxR1S+y2s1J3GJNzs1D/VGdXa2Q8QJCNP9wIYcN2b+qRGhQeLNumVr1JRyLXSID81wOKW71mkwV
cBDWuZ3Kvx/SVs8prATJoNFUnLWOsPUW69K+CGgHNBqJGIXMrkF6NCcy2gTNMyFTPQX+NLTPvu8l
P9o0rnuG/8jU2eRaNICoZsuTSmP3QVl1sonNGNv44NxB46jAqgJINgGL38sa/ouoLAscyiiNrTtg
1hvmoQU1KyPJptxwO4LvxvVoRIoGvUAfacpNi/14ke4tLJW8XJV/QCarbSWKskuYih1l0qcM8xoW
ac0U83/iphtDmxwiWIbM2WVEcYtixqYDDI8cx9+5aaAvmpId2+MPzqpmAdtdrJouYHaCcZO76dYd
HRKqR4zysiVPDPwfjT62st4kBFlv96aXE/Prj86iGNCnUj4aKCYvjHfZaBQOy4x+6xmcmeXUnhpF
d0rC+4Ll2KptuORaoU3snJ+ssA+A9jRVzoSLI9R0xudWTMmJ/vWrYAm/sTLroMay3Hv66J5GgUek
gP68nTm/rUOAFWXqVRmaWkoslsuupKpribzvWCaZYeEcDLv64sB8z8vxNdUmsPJ5m5zKfuWkn2nV
BFfLs/xjyRCWtrfZeHKeFZtCPyiGk31SPSV4H7PYZ+puoVqbyL+J/X1hd94iirxTmOfJmv0NaubC
/4p6CrxstL/6ogfqQHzAkNTWsRTDJTK95zauuIQdW3meTFc7csJm6wGgp4mhsAsSfC16R+xdVF+1
NDpkOpIWkElswMlg6tNhl7rA+NF8bow6MLdku3yncheN5mOdRSiJEQEvu9ABH9Iy0ZqmVFsnrhud
O1d4G6XQQyWG+Tq5OQLEvgNd7AD6iATVb+M9iMLadiGEoS732EJ0yXfRyY/YP+ETBYycstsq6mZd
2862EWhKscHeY9kiCfxP4xguyjafK4yFKIxR9smzQwZWLg1QadHwpyEEodxIl1ZVXSx031scrN9s
hx5TB6mPBsqubPy92/GXAzn0CXhmJ2X15ITtnnIICETK3D08ak7/7BEuqrI2X/R59xHb3prX24Es
F+NowFbJmApt0aRb+5rEL6yLd/KchnDgkJQ1S0aYw329bOHS3nl1Wa5p+jpzxMLsMDJWjsfhY0Xj
nrxftS/4+U+ynE51q3MTpmiNNMYmpYXNBb2IMpE7uCwZF37SHwFmb6i9i3uvpDBK0AF2LrDoivGM
beTjk+Vm1VlYxWek1adOyv6IAIIxm5Y+xTKTRO6i62pjt1zUISAV6U/a1uy1k5/o1cZXuVzHaTad
EwtpN2Ouap2Ay7BKcdZ8cQApQSA8d0Mzg80R6hBg3GJdRmCdcs3/qYnlXADfxiST2GQjCYPMLaCq
rmdsEZlZ9yrKPgdE69NATLuJ/g+VxaYYy3AvhvCPrz/iSpc5xUXYNVeuMhe3QAvYCaYG6V1sEB1r
C+2tLLsvfJOorWOLUDY4/rU5fw7gIqd1n1FnlEvR62dLJQ5Egf5QYrsHqjPpxIur8XdQyVk2+buH
+HXvNd0b+qGILUX8pf7QcbP8EMO0DU22UoHDa5SisWOSzZrNYO+U659uDDGxtlMM5432qtDOLMIW
xGAevQtrfMI8wWjXgAMNHy7xPivNAiFiMbIqO8a7rhLXXruOQeoufL/hfl2hvE8i1MJT2y6ySm3R
LBWG2ElKJqmyOXt9vLcIfN+QgYELNgmfjbxx2TbwKsmhXtQ16ydDn+5dHbS51c3QnYI7GmSnSK+7
DSPBN8q3kHOea/u8mHE7bAM+y/wNaXoJ9hSsMsMAR6nF4D4EKTIuXMSafj8ExiW3o/dk5k63BAGs
2HWt2HlSiozfVTtOXG6nh4LUtmLgtq0FVrxW/mPmEnGcByV66koHeK5nFxHjnHKoym5tMKMP9yMn
pc3PTlbavk2Ig0lPU+8UGYcedwy5G2sBFTKufoq+TXGzA7Xjhn4cZuhbHsr3wMiNnTMA0IhRlznk
p13Q1YhlXn7qw/iNPPkrGQ2us172EW3GpAJY4nEelaN3VM3gHWXUfycxdj3G1vHK7mwCNGJrEVnF
r6+TMcVV4wvB3UsnMgOjNNUxW08XKqdRpAtuaeho0r5ddk2zzhosODU7Jd2HGZ7rdLC19kq05K/Q
cWSV3X0i6Ru7OXHDKKr3sCwfKOJfhcQRbCYgItrgFOrVSczTRwPvf13bPxHeZcjx/TkILspK0CBX
u0nSxxGNuxojvV2zCUN8z0LXrlm/E3wtc/tDeEwitFZfEh6Ggy9BnV5r9Z8u1u4ZG51dr6FP8w6R
m5CO8JD0PmLvRjxSj9i7RtUbWG4HhHMRpWD31PrJyWPIQx1vROE5qu2nMQgPXQTBN/GxjpCGcMib
HEloB9gYDju/D/uWNn6IXY/jBFy1u8m5k3H8J3i9xlYuojFHCjZc6ImgbGREZ7q/WsTlo/YLf+Vt
uULtYxfFcowDFvm+7WAC/l/Gzmw3cizLsr+SiOdiFnl5ORUq8sFImyWZ5umFkORyzvPMr6hPaaAf
G93fEJ/Ui+aR6eHe0VkJOBwmM5NNMvKee87ea6MlyxdewiWpArcaWsfORipvGSxF4ahM60gEb0E9
9LtyuE9go0Dol3CPepyL9EpyXR5jsm+qGIRVgigZFeeD7BnWFlaxiJ+xrAKm3DGtvLI5zBiB4klU
bx0UukTMDAcrc17RL1UuGfbgIBlfM7HDPzUUFzqgMxDB0MZF8SVtRUIKsH+Ry4C2+thxJIZ6upNx
dSMb5yXtqrsqxkGdtcxcckySfY7eFlD0albLXTOnb12kc96LMjR1gXkKarfxl6W2jhj3WbDPLKdD
TkxwXmAz/GPHabCD2xq1xtcZxIYK/qzu5Fds29paYVEiwnbda+k6sLHV6y3IdCIF3RyVzx4ZdhmY
PXpzjUqLPLB6DhGIWOkXIozd0BJr4cOiq9u9oSNpZca7rcPsBdcuIo662qfRa1f6b2k56Osp6N8K
ZYrdXChI7FIjJzSA4I6u2uPiAHlVOV+agvxnasmune4nM30tjaTz6hKdYhz7R00jMh7dimFT86kq
yKaWo3QCVs0aI8eEOMMB5cKs1p9yUn2vEUQmRrLHgx1f0AQ4qgHUXIWpb0YeIidTpcAKRhhRoWd7
oQOrRM+nsnTtg3mJTaYXwrKqgvutmfARulOsS83+REhZAmAQQKgLypRWkAlji0cCHkFSBrOBprJf
W3mmX6DyS0zCiqywXouKwVPy3uty2CRMm7HFobkYS3Wv6PFTg1bch56loB1Y9NqNgsWjUYrrudQl
mQH3xYBfTGjDHSYLWN0gBsMIw0BUKXdiEowQpuJZde6cQikRAdmuPnb4cGBXbgyeNzPnu2iuAEG2
NijPIF2DrujgjBjMAkdanprGTlGVJOzQNA/Tj76Ebx0Szbwi8yG48qsKoFyT4F14sDPlsjQbjYEc
nFO+DkGQnpuP9VJsQfYPyyui5VvluRLWqihyB9L3cc41cJCOAV2ncd7qitNjaOKndUrxUuMX8YqQ
QD8l/ogQ0BwUWwlokU1M3+v8faJEGGAK8Jm+OyHbaSN5p0LoTyh6WZ6HNbAARNb0r5WW3mCxR1Sc
EWLbdtt+Si6zxiw2SCialRD6raqEDaEh8EbnQf+SXpoVKRsGMT5uLpGpDk10xWKxMhP+yC1FI0Ce
fm2HabTT6ey6YNay54IIparsT1pn31h9/6lyPmOmudR3LeZn5Eqy7R7NEVWSH1tb1WA3VoK8iWzA
p1nIRK5t8JtDWbi2yrimSrQVpjnTrqZ95ek4MLyg672GMO/rRneumVjB7aa3yLKhfkEOsqHEJl+g
nb3Wt0cvCEMs3BGdXzvubkShjRe2BP1gBfY7fotF9ZvsC+x++LyynT5HhVcn2tNgjzdYjhDyjDSX
5hQ6hGVdjEvh3pay3eKOQzYlMreJyT0glwUgQDKqWyineOslgCzyij3Ddj5N9myc4qrDPMsjEXZH
ypaLJlA+/Lg9YotcG2SC+UX/BU1DuZdm9IqARz0QeMGXJAldDLzhnvRc2tp9tZtV7OH2kG4NJmRI
hSk0EZddEvz0hIAHSTEZXuVcrmL2MoQU0IVuYUXVTsAhO/NXJioYBQTUjNzYjMZdkGSPJt6HVL0r
ETxsqzh7USJ2S5W0d4D9Dy2Q8N1Iik2TPwUZwnHNrwlW0MEvdqGOw7wGKSencguNuSEOA8tyTT5B
1n7k5ImxEUBQZPXigW5a7ZK1SZIG+NIuxwiQQJ9N64mYAgMefWNdDVpFwMh0j8PrTtMHFJpUbLSI
04CswUe8gVbYHqxUhAdF0V7TxNqnzcI0FBaSHrsng5KJgBu18+NEuzMb5ttK0DlMZuTHBpCsfCF2
Du2SYmrnq86cUbqLReGQavGaHPMHrWI0rKntlxlcLIP9vRq1p6meTU+1gh3YyumIE/2F0+GmAV2b
KNPM+YqRgR3bl47ssIhNeKeLpNiYzsQgogFVKYp+o8/6fZEYL2bLF6mPRvadvuN4le0cAg21++gD
Fx1pNLj6pLoQQLWtmJishGT65BAJUkJFCLtToKjVHLhKc5UHEBpNCxzfPDfs27Tgw6noB4S+z98V
FpcpqGBqAABxObBRrhnCAGNh861+tcigRkDm78ve/KonChpjBAJ2imOgoLtH5soVHMSnwa+JLiE0
S41kwsc64QIxGYIOPcqNgaM/WfJcItGukfIfc9J/XFO3mRhHDbYQwAWzr19XxPXxqCGbxFltQb13
vATyqdoMk7oKtDIkqACiiH0x+O1xoZU3fqHCH3R8IFYaPecPSyvCSyTMHOiPI2mR5Jm+t6XjwJxC
LDn68k2WLPh0pBHPLJYn/shafJXVhn/o0DH0SVcfxQQYVbTYxyKg2bjrOg+AmekZjbFOnBQZvRqr
TNDp6mNrGwvOB4PKlNvqfESvECKn4Y7SUkDNYcDgr4X5bpBBuyESNXDrkWwtdCvFDpHlCj/c4MWV
jQDDKB5MRpv7Rl2wvBzXe4AY67RdhUlYbms2p9i92NM5/MXXgfCiIn8Ktbbb1TZ8mzBMgUhLRoTT
k28osCyRqzAW9XSYo33m3Dh+kl0k4EYzzbwea1pDDds8Y+iSmwRzLWO+PZP9257onLIhB0/3ryel
WOBD9XsYzMHBJPFZlFZ30fQp2T9YpntiujY6b5FUqUJfaQaZtbn6ypwGTJsgTLPrERJq5VIjCL3x
wrJkZ2ZFjJ3n/VT6jBn6+jYjbSKFM0m7BUWuFiLppLatSNgTfPfVEGZH55DQy/ACC5a5aXI/3eG4
vAt1h8S4VHdVhWcXuXNQoohsA+igrvXCHIHgjhx9omj3gU3ria8znaVmHkHRAx5Cb9CwIihQFKJh
JRVL5xhR802ZWxZ7gKlyK0NelgGkcWydNk6v7klzIL3Vyb6PR/DQ5dKEKBgTdWZ8qpWe6HldXJyf
eMgoaGtTsj9FAMKgp9yzb+FIxIVrI3oogckBSeDkC0v8dipjZZOrFC26Lt9ERSxlR1XECcEn2nAf
GvELbeHrUuvBMIqWCHg1qleRJSAEzFBPkXhx95g22i9/+fe//efH+B/BZ3G9hIMV+V/yLrsuorxt
fv1FGL/8pfx29f7Lr7/Ymq2rqi3YRqsS75KwTG7/eIM6FXBv7d9QTAyJhZ7CTcKqOjoAOa5igKSO
QeufEe94GQJU9IFxrcPeuPAVGm9i1mjq6sSq6TXNTAfgbzSggRxq2NFId/U9aXi31rQbu7g+9Ylt
Xbem5E3WOR57fZFJ9P7pv3kf1o/vQ/LyNd3SpKFrqgGT3/7pfdjTEJdZDuodeMtGLftmh627X4kw
669h18bAaGXhCabwN1WcPEGQQGacNZeOsJSryvad3aiX71UyKlehvTHqIrhIzegutu3pQJxBDiZC
rdYY37CeYAC1tUG5s8zcv9KmHAZi2FreP39LhvP/viXhOLrQBXsvSzflj29pYD3ACuJEa8BmMR8s
k/aMHQYznOgY+Kn6pAZyO1C+EgcU6h7sz5kdV3MDQzL9jIZqq/UWp4YsuWJXoI+aPH3/j9Rf2gJR
/FBZ6Z2Zts7F+b8ZDMUF7foGl146yv4E8pAmMEr7+2Xr5FZFaUDmB9bU9yQQDRkes7EZm11RNm7d
ZO11rU7BSlLBL0dT+oBMlW2WZc0HRnnpY2nx/aEBwTQ6Gvet6EpazXF01WnUTmlI1tT5RyvnpD8b
KUKQNDsZmW7vs0Den39KjS7Ynz/pf//hKGjOR8VHwbuPgrD96ce/3RcZ//5z+Z1/3OfH3/jbZfRR
F03xtf2n99p+Fldv2Wfz851+eGSe/fdX5721bz/8AJ2OxfOm+6yn28+Gacjfj+blnv/qjX/5PD/K
/VR+/vrLB+D0dnm0gAXjl99vWo5+vnD/OFcsj/77TcvL//WX3/7rt//92//87f/89r9++x8//dLn
W9NyKpF/PZ85bAcgKYeeysOx5+QWTfuryYkU64EwjN9vyYneC3/9RZF/1dE4OiqyYlUVUmp8qxtY
8Mttmv1XttQ//N7f3/zvp7Jvf7U/P7UhA/7xAFJtptqMlm1VMlc2yLX+8QCacim7id6ctfCQm0k2
TPvBoUH5WYZwGV82adPcoXzlhvQ11SXdt5rEAYgS6N6byTU6fYauGBIXOpNaU3YtTjW6Puerzv+N
6pwdrWZGwe5LRXgQYBgDJGXrNgMYpUJvQjKaq89xUFhlFHovK5OOyCGIWFQZ/SleZd6bftQdvv+X
daDhcuHoK7qpJXtdjtalZl30d+fL/RKv9+1iNZT1yqlHzWsplg9VT0TNYExirUTpRyx14yDtDnan
Y10WkXptKC3mX5Te1GEWHnOxIFRj/Li9BTIo7ludHiNhGlo9b0Pgd7xYfd5Eaz/CyNhc0mlBJJ1k
J7MYSUAEda4TJETBrTN6d9U6O01qEoPHcK6nccjAuveMj1L5jvvoscUJs67zwvCKeLy2Q/Vt6LJT
NZikW3eXQSseAfjOqyasBi+iz6Ag4l85WvGakAQDsYRdi8ZgnkEItaIxDijsi1cn1oeN3h2UVZXi
UCb0grR3mV5xkoGADBs0Vp/p/A/0bBpvDC5ay7ptSiBf75NFa4FV+oHzxS1RcPZKGmxGFJFf+Ugl
V8nIRmfq83lbTuZ7bvcIVjnAXCLiAVGALw/oSI4tTjwFgaDrwz92yy7JXfID30lFgTUDF66CvAXN
CL22GOmwzohR54KysdeqGz8wyV8DFbavMF+aFLNq1MOKnvWrMMwfFpNekeBw1QCRQNnfWBrAH6lZ
XqCyASTIhfBMfyQz1s4eJTRFtDvApbOHyuifO9hxKE756+jjJZvOPeF217Ttr4VJvR3gnoSgs6jX
m/SUBdnJz5LPeMzfLEz1uEMuRlM+qhYgqIF3aaJPnXySwaqOyXo5HnriDqne6k/aD3AmYUojbzsU
RPcwnmOUkVQMknVjk6Sw1Yw0ZAOOQ5Y4s01deyaDL72mCMT27+PWb2lpGQ1JKhkB8HVHryYlB4bs
mtYHnzEwpXVRnL2aKooKM/XKQqydanjH6n4z5bNDXtak4c5HmjylDoxgOqFDWm6DxWUi+LDmuVgr
/TaO6dqTqf6M73uVsEcN8uAZZz9fdGgKW1Gw3iQpM+ZQIsvE7088/EOv2uzl2D/lNPMVqPIru1cT
purNfF+KZknn2CnTMN/4sQorDe9NjAQvxK23yjMG5rwn/T3u8gtUdcOVLbHV+2WXHwNYlMfaTLGA
qej2CffoJxwrYUofTkaArYM+eDcJMNlYZRTsMb/f6c492Kn2a5QqjwCrm7UVIOWBIVfSBqEDZc/Q
/hcCoq1uDJDTri8Tyk3o5vuAHTSmZTeYumQ92a9GJMWdg8DDnlLmxaO/UxnYcBTiAB969cmUwfvE
jI7gLnSAUQQqlinQeGgaaEVgFTE58f1JACiTt4EULHTKJ5Hyt+kNUWyA3fjb5bWvfFVCLB86FXdJ
BZtKHdgYospyhLic0iq9UjX/zkBNjBrsZBj9neZP/AI7a5KY6vo01FFykYl5g68w2gnSENtKUuvT
VS27eB+rtk4fzsLaYBFLkevs9QL8Qc852lUnwtrcdxoM2X7wRB7bL7QAd0k+wEw2AE0wE1Cgybbl
tpUjo2SOTOBTnMA55ugOhTsLpS6YBOOZQcZCutn1OhxvY+KE64PuRUoMngX8LT2C8SvVPhJyOVPm
hlN1PdscKFXcH9rumtTaLoTzOJaozW3F8K+g4SA4uUqnRLlSgfdeKV8VZSqvLPMYlWIjfE1Bw1pa
+7YPsWRinj41kf08pey4Mp+dFErX+n6agVbOKeHnjrg3mBp+ZJNwyKovlRsr93s3NpJbTWMISr4D
61YZ3KNvHG/9Jdwia96cZtbXcEpAOI5OeKGFghaDIS5mUl9fGxwpXqIkdAMEOquoVXCTiW4fVyqT
zMEctja91VXhlM0VvmoGwV1lvjGYuEymTKfHPsIlG7EdWHJ8mSd2xH1YNps00/cgxPObOkHyT2zf
yVKChq6IqHdJ18Z3AJ+jq1QkVyhnay/TpO/1LDKX4/Lf1LEm0kiYFv3BuAqqVoFu22Cu7/VLgS5D
Vlq5YUAWgcxkEs9MQTviZLzqpFXtrHIxhRq+O0O23nQNVOEoJXGiZOF0o24WLuADgf/QdrvAYBbu
z/5Goia9LNToNUUKtpbT/GIkKf2DcXpjJxoavPhCRO32D6XWn2zL5E/bGRVxm43AR0qHukpzLPFj
6SJYk2Mz0U8NkmfyGMdgr7biRfV5aaIBeW/7wTq3P8JmONHb38ra1zdoCfFz4XMT65hdrlHmjw6a
HwJ3IYQDgffZcs4f4GV7opsQjzZG/TrqPhlOMX4G68PpAD1x3v2U7dSRBAz2uUQ21EzByHcYAANV
yiqHl0Uii+MFUxBfR7QJIQcOIWgNq2TTHKM0s+bpNgB3fevLTkVsQhJfa1TjVosK/nCaXrv//MMy
VW3Z3f1xF6tKR0jNMDU+Kilpkf74cRGWV+TS7t/RULKWzDnbBeeGEclCIabE8zvwhyaf9dLxTFnA
lJuZCEnwk9eKkr3NTY70W+Kv0vXcreAvTmxHBKoKkAka5MYSc6jTkLGrhXITJv2mnzYwjz3N0pKT
FqUHeyBeBlHP5Nq4DcBC6tvYqD8cpz3qCOPIVjRRINVYEXt8bHoq7vo2vp2KAb+G+sbJBrlYVT8k
AyVCN0d3+j6zZHDpWPh8fX36YKeNymcE2BqE12PCIgVt873DrQux2qyIrTAs2nOQ58kCUk+WCNtN
IcJLe9CvZrPSEdm7uirqjWh11N3K+KXLdPWAaPehsBeAO/hLL5MW4e/1UWl96i67ugni/qnsqSEw
Qn1OjHbZjyZYENXrsE9BjqQ1+DgGeX4Hj6aDFQzPgiS7uHwpuq+q3tUen3Tl9cl1bjm3qCtH11RQ
tYwfvkG2QsfsPS61h3Ggs9wACo676AIe+4congs0cQZpH7kzHHU2vFdgoLAEd/a07v1caNjM2DY2
Q56xr8dZRi8aTCn2Gq5c/hs6waRR8fdWn1a/3/DtPoDfXB4C4NvyCCSJaZTOHTm3Ne61baeKdNyO
Yzx5ItE5c06VqnnV8pBmkRa7qSkWEw9U6eVFfXsRy4+pEPllnJ/+8Dq+XUSsdT1ZzQSxjLt9e7qS
CD13UjRacMujfHuOVuPUhaRZ//Yuvj/0+T6OYaiHTClg8S1v9PyCvl10RhNEqgm87fyJnF8p0She
75i2GxNgcKX71WOrmcoOPE1x1eO5vDpf/+3Hpr1LkRbuzz+drz/f4/xjJuR1REOMlZbHOV/1/W4E
B19NVhAcvl8/B1bMMaYpx0kU9WGwxIvQMgkYjsY8PHkGoajE1cxBZw2Od+w63U36iEEmRp1Ccxov
NS6jiTnQXWA06pq5xMb0W1ytME6mHouibyKQTpRxN6fEijjwHfvMONgdfLwefFgPj6emYg5K7VZp
i3prRwLnCfBITPfiORsk7askUDcOWZFNQpGT2+uMCd4q1aP7XkGC22lHQ6LEI4Js2FKB7gyNpRzk
LkBfbUy3mPsZ3wX1Gw7KHXIxaPWINbzYAdqjFTxALvcFTXaSrBqGaUzjUB3GnlE/pXH/YIAZ8TIl
v5lBjtAG/JrVsC7rp1bRAGHJEznSytpukGPZEfqhspWPqXDVIhuvO6VKt76KD2lQgbmm8MJsRazz
NOyuG0bmxE/jqdAsGl9j994i31kxUaM+uA4DcYMvgWK1MvAR9/bgmZjlzex2cjL0K7m9EA0ZUaaa
NtIVygDCEXpdDv68toeREGXs+qvawEpMa1wP/ezCLpfTAmRNAm1fLJLCKS9miQuFU4gFoOha6eG3
ytoVRvmMsp6xJmCVDjk/y+izkeeXbQkstgEpUefDg2JFl12m1B59vmcAb8Ua+xl4UAedqtL0a1Jr
g9eiQsalCZRfSY5um9k45oBef9dm6Kp9sJGD9DfzGPprQ39XQ+3UkzdaOwABwLxChF66e/iPmUJn
pF3lNyz0d2bta3dRRZZAk7008fiC4HNdWQk0fIJvKLaAYVk18ITCGocVyXX2hh6zDkJBuTUxn7yY
RTu5FYJlCqAeqW6wgJIDG0p1pgeH0q8nL7ts5+UsifdvM/pMXvq6JYxnghLGwlVe2iGHiZwek2bg
T+ZkX2fR1oe6g+AMOUcgTN21bR0cdc7aZHhhdzSL+5KdKOQsYmStB00yPlWwqw9ZA9w2tbZgLu8t
fcoRjhENmLWg5KU2fZaMDDjgdPrjc5zSo2f+YhiXJd5rN5ki40SOWuQWkgONJsVD1YP6bXqvRKLv
JtoMJKCKCAWm1mjG4HYyNIOcVOcZk98JJxrFaNKVbl4hL9CmZnR74F9Me1T63EG8JpyOtUR9iJyQ
tAycLZ1OzOHIUhoVw7Wu5a89OTcnO4LZAEfQEqcSFBFiqbhdiRq/QaocjeKU01bZ6xZWd+p0WqPA
vAusPBsR7CUNTSrPoV0NDRngDDBuRpQdu4DIbYVNJs22d7ZJvTuGxQDVF2D4DCB+lYSywyc4HNUO
TXqafwmBxq5HLMtenSGKjAW6MES6S0J3/4W8CkqygowVBm71yuqjwwT3DVUCiAYyuL7Kms+GLnE3
jZfloKDbV+w3fxIXgo7qbsQKQK+C+PDE6ckjUghTkzlUsMY/gC/PDzgwi2+Xzj82htD3CuCPweoP
ISAVxFf6c1qZL2aoF6hSZx8cUnOIIJ6BP9LG4sD4uzwoC0XImWdUamHJxW+3ny+ebzrf83zpfPdv
9zz//P0+36483/797sn5ib4/xrdfD4Z3TMjdOj5Dj5b/OlsLZxe59d8vJgsK6Xz7t5vOF/FKAtL5
167FTgFP5+df+9d+9w/PkwU6BuOGsIiF2YQNKTuofIUOHeA90qyXn6Gr80zn24fzteeL3+//7faf
7/r9of7/dz/fcn66nx/tT3/+w7OfH/3Pfv37dWNjbcbSrjaxrUOdWv6LGIzPawQFP1zUGibWq/O1
s19CSJAz7PC68lptqA8jwo/D+VJXGfWhOf9nRIXqni+erzzfTKyMqa1/+h0Kce75/U7n3ynPV54v
fn/g86Wfb/7DY/7hOf70ic9XWlNP8SZHzYAN9o+Xe77085XfHnqEBItJZJy0fZdndx29bWKwrGdr
yhsP3xBxAkl9O7J98gBII8THnBvhvursiO1EYOtADxlJOijCw5LI8UKGLvIgWD5IyxmLrZqPFGs9
AhIQhENmrcNafW/HcV0siDWI0zbr8pRugu41m7UHS1BaDjVJi+2Ct86QlFSIG3EENO5MPjcDmGqb
BtdJAcyLVsDLYNfjpmVqxP6ZvLNYbsmpZ9aO4CJttZT1EkrO6LdftUY0BEyEV6EyuGPLdL52tA3a
BbTe1TC7kd2vpEb2l4NFT/fRy3cBp010ofFe84tXH3Wz7mezq1YWW5hIwDedYtiperLGELu4Vhqa
OkuzpQlT1Q2C1mtbWHd5MNwWHfPd2P6QasUJ1qq2YY/rTlbWV3yIz0WBx51N4T4iMdhksARfddqW
vpV4asvEq84FZuJ051eIHB0782J6ubvJTp9mLT/ysDkuSzOJsPveyMj4kpBtlbJ8e82AK33UH3Nl
1uiQ1sirSx80L3ATjF7dKRMAPB2HnsHgKIcOn47bWtpnoc4XSY2x0VQ/isZxNugxPnWn+2ghZuk0
7QR0ZD2EeK2EJlpcw1mo2+x1JREUitHCD0Sdm/oop2INXRlSFYtlpX81nZDI8M6SB3tmCTPUfq+p
CQ70VjXcTmvIly40jzY5QaYkbaqYq1vKJjidBmC+tKmR89nRgcTi3VCI9lgHtbpN2GgI2zGO+eLx
QuYxCNXcUlFecV8dw77OPgWvPZQs3R3RSB0ChAuHelqMvmkNPdNSYXol5IfUJajIBu8tw0KTqMZw
XhldVm5TPkZRF/hVdNrFWa/tNAdYR3kRddlFlsMGTpoRK7MdVesmoGNCZAlFqYnT3wQWy5JJcvJU
LZhoAJizRSuHcnIFTpBJwBPx0j6dcXXaJDrIHXDF90nUPoxFrx8apO5l2pD9MI+YMkIm/Sl0iUxR
PAWr0XqKUFHL4X0Ou6MSK9dWZo0XTNaxQSHXIV+e7PamvZkR2vDeISuXgpnlgP3CnVt8agXf+tiP
sxvZJc0qUC/TLwmqAldXsGZjmSKBKPtSFMZnWZv6LmyCUwC5ZsQTsapYzdFrkyHpZ/SwJRzM1PQN
T8vDnWFMlWeq7VYNLR8BXk0TFcZM4TSu45yEJcu1hTprmJJsLSYU3LA2mM3CtOpwGKmphdZnxqoO
S0JM7anzY7HTFPOU+hjmK2OiBL4EtQQox0zUnaI26vKFeOmF3GqdeSwA5bocnbU3LsB5m5J7pZYh
6PdOl27sBDTiqPbWIEBBsrUde95QxbGeOF6PGIHZVS48NDvvZoqSEU3PXT8aexn4JiDzAbSRXjyH
aXiM9JeO3YnHhr5w8Yzz1WBLASmbUiyA7ySjFqLWya+M2NMgjA6GA91FXWQend1ucQsRSZJyVkVk
w7Mi9ismqngO0d6Jd6aeAf6ufM47M8ZbcI69YBIjylpuFJVKKqHy1d8dlNpou3mUzJ9Rr4V8c5sx
xpaIeVhhqyJVQO1d4CAGUEm6qeVTWhtM8+QNZCb/yhhpFCe5UwG9AkxG8dZfpPyh2so+CLgHa0Cq
09pctKg1zsVVWWIsGQJ9I3TNS1PMB11FFsY0+CTDc4KSlIZwqICLNwVZCnWKZY1FdRtb9kTmTEj/
y4zVfRION1g25ArLWL6JZSe9jqngSjoQruW8YNkPqtqrO3ayLKDD0Tf9eFsqJifmPHpSdDogjjOC
J7vtwOlvqbF7D8MyWSgtobKjSfPNn1rSNmr2ZmFoeVXgG1hKdixjryNkKqRjEZJjdo5liwdrnJDt
0gxyAfSkd2rC2KWQbbWLJzC6AWqirRVA+84h6Xhqzk5IN1BUOFWM4AqODwJAXD1hcaIg7Im2Lq/9
BOlNbwfOnSqMl0a97rCqbhJjyLAV6IdZPqN6vNNUnHtUkd6gEh0tyip7toovMdId3RjS+1b4t5XZ
KiuwNGhmcOauNDOMdn2bxJdOtsa8W26KRLvs1Vxdw+42oaYXY+qvAzgEMp3rvQ8USe+Md91K6lXd
tjBY4fy1hLfOQaZv/HERNqOL3PZg3XD6kfajBEyCR4ePqxk8S1QwcxjWkHrcxMfMtL/4kTbtbJvY
zC4KPKSwzX7RQYDDSIkYkPlWZmhhJbC8XfCgBoU8oM258IWTE8DNCT/X7Pu8kSZBkARxBqnSrlSH
4ZdRyNhjAd8Jsv8YHYpHTFJQvAuFPD7WMKEwVEOeKVdQ0qCSZ8ckLmoP8kUFlIlsUNI7sL20A+Wr
pKoJ9VvU78Y+Z76gGYQBdBlZKZFQTxDR7+ZmvNCMItiy8X8JMVuQ2LPKFG08CHQbHsDK6bl/UmrW
sYaEzjsaK5eMYcutNvjvqhD7XqbBsY+IjglksK7gh7tWkhEoipPCNZTkpgvDU4LjYkSY1iUgWhrN
eCo0AuNVIur2YVmtfbJaMCX7H0mHuKw0sh2RmBbWMyItchB6q8rO9Yvc1FAAE6OsVyeMB4cp70fo
UymS0aTPjjJN+/1IQzWyQ2OTRfpzT0yQ3xnkOprxQVHJGsy0nPg6RdvxkfubRNQXPBsMC2B72cAz
5iabc86FK/wzdN2YxYbszSACzEcTib3JoT9moriuYRyte0WFxYc025wMe29M9kMQsb7RMGT/jzXG
q42KLcUAlbYvkq2pzD2tymHDoLeH9Y3jr5wxlyZ1pGOBeoHGH1wUDWnASR94ipF80Mx86Rnm1HmV
Q9j1r9VSQ50OLgsidKYhyIOVJhsfoQyQNQbFzXZKU7T9480YJ+itSSxzHQpY1vN2o8TVlyRNla3C
2FZGGIjrdq7wuNAlAJ6+zwzGyb4CfL1/xOAMHRMs2h2kkltrxpzWVZix5jE+FgBrkFaS6t2W6Snq
BU6RIVWwwoKOm61HiwwKwCeDuefb/NANgqmLApgTHMxVJ2prpfbpMYH371mEk7ihJJFXydV7J53I
zo10FJ6SkdNAfaVZX2xtZlnp+9w1tBH2YBIPnm5aGAWE/aypXNChwRD4AMeCqtRZxYOygzdzLekL
0QOnfRUixnBp4JIGCs+LcGPIow5RMkEidyTigUUD1myqrzYplqt8rppthE6PuKY1azWBwvk6SvV+
bZIDAmcNDkMcbHRVYxbqR0+qcmWFjrILpfKRWjZpR8hTIVVyAs/tyd6q6MPdIeePndpDuZ3GG6B5
kduULRA9UwNEiRVo5de5l7fanapY3X7hIFhoIMjDCImu3IzDJkv710JPhgsFWwqlce0luOKoJuCn
EQbXTAxwAiwRraNfVqHDKllS/Rz1UKB9MOUxkIWyEl1/qGktrQAiXHM6ro7doiMgm6Bc9TUcoxFO
hIvtfiGLopDlTDIQA6+P47yZHUThaTV+GfDc0hkK2F8spu+G2duaBOSDE7xGRX+npxb2xtk+RDME
rokUZbNr1o6uP9j5iCJi3AbsPzemwEnuSIhQ9uTlRUbIB51EZv8agmGtPLHoFIQgUQjkJaUGmwkc
J9VRDriki6p/tjkGR43MWWs5gQ5teTJicZMkDOKkat0pTnORTyY+obhkuzRsCXY16HXOKwanuSf6
RZ9nWQ9BEH311cKLAi3eoKmbKFUJZSW0hY41S6faEqcwEmZH5+Qt6oo3fEwWgnNHXZu8N9fRstta
RidMJLfNSCJV58CGqYY1kX0+yl0yHtIAkYmeaEuB+LVs5GNhLTn0j6bRy3XXEuVS16Y74M4lF+B9
MgGAdOVd7QBiU8r0LUAq2Vn0r/X/S9SZLTeqbFv0i4hIeniVhHrbsuT+hSh39JC0CXz9Hfice+/D
VtjeJZdKgsyVa805JgpkPLOMmd+jEcSPYSY/FXRys7XGlZuA0R7yHkJBC1lb3Ufj9F0bjLttV3vL
HP0ltNtXyvHSoG4EpwZ9xCOcIGGChjl8nY7QuyXoP0hj0Uvll7DCI/c2+3jkPO0RhyoSXCRLjf7K
UAKnTj2YG9rxd2jp4cr3qG6haGQb/ZxSAnHtIHMZJ+zuWn5XxXP0mKCih1o7bi23MjZROGwdmtNH
NXWPRDa/9TP2Nc/GKOThKvbNK3L0dtPoE+Mg33/1F5BMqexfVE3kuIM2AlMG1tj6MC316hKbCmVW
WzWXLrfgUSRlwbI83+maQQIWGQ8ianDL1SagF8kxxR3slfOI+dSmTluE/jYSrErgk3BJZoAgyrP3
qvFctOvpAUMsR6ayGPb6hDwl04jpQoKZB/6AnxPqmELXqkuoGHHgh746hl5+AASSrHWyKgOnUo8l
ssaz9qkbGqkeSxxYNh8V2SZB3fZfHFa/VGJqOwO4OyZf/wLxg7nBHD2YqcANiL4pthhj1MQu5f1P
C01r22gFQSBDD6d/ZuuJ0/g0EsFrFz4qYp+QRmLBKCec9hm+BGGusXsYvZRwQvHWxiNjO80kqnoh
8zUa6quwa+/SnO67YT9ORQ21Bpcd2zPXOvSsRWsj9wYELpbMKdnHOsZOD4cyZSmy0x7ok8cumZoh
kQgJY8/SLcH09vamoB5eR3ZDRF2IlZQU404T+spiB1spxzF28GBLwUAkb7NiY8f6U2e5YhcN1Tt8
qmQD3VgbtDsrIg6DlomNOw+4ZnmVSw9zGMatR+iYllZbHZwe6heqp174BpwfP19TVttEGhwSZ/6O
YzhrNXEdmPiAwjGQXFlcN1jIEP7pHaqd2QwDR7rMTosqqD3CTSy/f6V9zZXt4VW/M7Slye3GcdAb
oDnhso3bqbPeqpQWM62D34KYW+lqEBXMzlrbybBGecLJugs5QbOz9EQ1YyU3j5XECqtF4N7Rtpzt
OQbU0EN1xu6TGVAkOfbTECoPU8ZMQynGTAkBR6s4RD3ULTo/swJGhDg8GLGQ4hITWdBHDFuXfkXp
ze+RSM39aGOL88HimcbwPGflpazmD4Ocl1WN3buOfmkEN+cpo1dlgREjPdzHT8gVa0x4A1rJZDih
CK0Egat1Zh5sxvkbWxTuLreZabVKgQDKnwgxP/UzHXTTbfxrJN6i6tqkGlIOmjjUbea3i4KLoz2t
xDrEJF0MXwlZJ3Iy4kfWzDYYtf6eQsDjZDd+ND0xt/4oXrNI/huzK/q0+2SqvmajR9QxuBlFtHjR
4bhutcK9NbUDMzMfEEslQ3UfoU3C/cYZF57vlr8NpubBehll9taGg7cZJ3qe87DLEmy8Dj6UDb6+
RyZ3tq6MjdmQ7apzfkEx0T0WzMGoeLmOzPAf8x4i46Vxc9vDMLqPhZIHwlmQNIv7kKMjwk9SFPGR
ezaqiAHq47opsoemdFCUhHXBH6AlCa2ZHcQdVvHwNncIt80Zz51VenwcS/GecgeWDhznwXS/6WZg
6ROcCg376MJ1Jh0drlP3lUJx1eCZwQBF55m4R5IyF6oiFnxWcbv3k10B3MMka8RDFb/pcuOLOf4S
nvI7Oc68HYbqHE7czYrhPUaf+q7FthVBfpCWfGnaBG2Hix15CrwhfEtqEpKQz7Q4f1YuSrRAeM2W
sxF230c3nF+NiEN2Q09HKa0HHLaZxyGYS2PX6PaTgl1KJCCuBteoCKnWVmU6q7VAhLRYBG4CKCPV
NTKj2ih45q+Fi36rsSoXs1Zto7H96pPp1Wx0sSpwi9MZIoXJKB0UgHShKigY6QTZy4t0EKm+OP49
jC3V8d9XtO/EMe79m+6Z1RangU3zYdIVtkoKj1EDFNjGqDS7rNnTBMCfExNXEjPZX43QezYVYyJW
PX7Ie0O31VEuswlYGXsc+Eu/Miv3VaoOOLAaFHGFt9iPliZ7VBPBkM8jqovavdUDkPcp9e+ZEEYr
X4t1nPglQ7na2fFfdVwcNcdG2FyBkvhhDNCoa1N/GeD8/S+HydzykrxTE0K5rWwNi+oSR3mEoccc
VSPbNCt5XmXrm9DJWNjjjM+1GvfOMmV34lBuW6KYUt7bfVkzg06xAoIGXZUJr3FgHJ8khK2UMsbk
uCWwx9jGHYxWBpn478HZBBIoENknvkaVQMh2Uid7jeYfapOSnlBZcqAD8Y5bfXqOnH6+OJhop+7c
TViDFk7mniC/I+iLpQlHU7SSa6JDUz5MbVg3E11iaxQMmzWrDWKMYuzYOmM6lY9bTNPDsc4hTqAE
dmiqgdzD/X+mtGXoN3a0Dht6P1rKDgpK/T0iw+IY6x5M9sle+Fu5i023R7YAvm6Now29p9Niucw7
4DedANQgcmQ73l9q6FPuDW+Evl9llKYbrxHpJkm7dDVMYtzQjw10T39emOsu0UlDr795ily6xdLM
R7CzR+P497v/HjwW7P/+XX/fU1E0R02pXaRae9cvs5W/B1L/Gtp28jhGyCSc/0wwPJ0WRWV9cyK7
//v53x9tlycZPo5ZRzKpNVw8/kuynDJ1Pyj3wzJTQxlQgt3536/+flboNn4kw915FqFgToLlnwYn
rwZ00THUxH+/+vuZLTvCtwBJrKAh7XQMflzhZBKko3mo0P1u/NT61ybiOnJXrHR/VqveBaM4J7W/
FpaS667/rKu42ngROb+EjZDR3dnhzlNK0aOz7wepyrvR81kac6TBaSturk/nl/hBdkKwAbQqTuwp
rPrwvdZGUm97VXyKxvixRxljbD/Ro0VOO9Ry02VmhO72gzfwuY2nWxQTZSvKiD6I+2NHyGrIGXyJ
3Oq2BgFzs2bMf+ZF9TM9lvjFmKsH3R9uXeOcTVF+o+DjyQmSTKCE0cTZg/hCsPYGI0Ji66MKoIg2
3jIY8MT9oHflqvOr8d2foaENou2p4PSHuu7PeTJn3LAMnReXlOs3Fxkl90MWc3JFfzb3ANCj5Ckm
fZesuc1MYzro6CbsdGbxjCQCiMsRS6N5bcVwwQZLhuUAzrM21h1vGy7LMF7H940iFo5um7Vzy/pX
78178FZHAQ1j4xfxHX45SohhJulqir4VLtR4KMtg1ps30CdkFKRHIbW9P9ZM+320JbND5V4TfeO+
g7ZHshK1gpBQHuIh1Q+mpV/bXDzE+6JZ1KWh81WJIVrgTj+Ae7HsVcZTrMVfyrRvBIDSRk07QNTu
JbKz75nxWiBNc68VnFOj8k0flpOU5horHQUaJFDvLk7rmO0EOIaCV4YCr9PqW2cVDzMx2Rsb42tm
tyX9677fNk5Em3q01yCtHmxjuGnKuFv+m83subEMvL6/BXPnvSzjnURzTaOZNL6h5thtgKcxQQGB
qTRZlnr12Gpcs8rEtjai/co92E0h3rsshYzSZ/YdbxZFGDoCFnFBAh2tIOxwNP4tUn7wp2qjv5eT
+053K2wkguSm1C5tRroelTFz97JB7DRPKttlHvnHffIwCEhFBFRiwIZJTAq2FVQWV0vhGgT0TGd/
KK9AENa5Me8HSZ8ta+GnDphpp5G8Rm4dqsG84S9scgTuhjtQIA4WD2Upj3/f/udnKOxE8PfDJKeP
qdfOT1Qv4ejtDQSnj1OBOtKth19LGHPgQ2wiSNHdjb1JEipIgHCG3+amyVnsi4UsRLKaxOmRruMu
Os6lvFSN7IIuppgms/kfTA2+8OoXTHgTL3r2CAiBOtMkxKDV1wKpsL1EW2EcwHMSfwHjArwDkcPu
CFcleXCV5eKSgL+SoILVRBGFFfRbouNHZyoIgBbETNTpXeT6v7bfkFdqJTeXDXRItW90+bw423r1
xOJKJu0P2Z+zcshm82c0JNjzExx72dnOp2QNuLrczJ6ln/zF5Ckryn/UVO65t2oErp6bcF9jOkhg
NrJfkVRauQIHwexvymF61whpetYi9JI00oO8YIo1TTRb/n/b8roi2XW1Qd2cLzpdk7eN3DCOVthQ
0RFvejs2Hge3QTbr2880DntGKB3wkGH8RL9UAjrG65rGD8g9mZegFd3KqoY/UiY7MwPPU0zDYTIm
2glltB0E7TsGsDqLA6umj5mC6tN2qiANdRwJYQeePNUOytQONrLjO8NdoNE4oaIyxWjEQPbcu4zN
Zs8hryo52XT4NWodiKFHDj3iYEiSgeg9zZtc+rDBzNrZhvrwSP8ehreu/0xeiB8/9WSAsI9dAL5C
V/Yk8Oka41ihz2zZnMkEhBC8hthgJJVENxH3m9vej5Qek88+D1TGgLBodAj+s/nuYOSswJOvYlV4
jySG7BqTGE5Tq+tDquzPzpfPmkdK4zIhiUx77akDtdoZok4gWj/fTJN81hPqhSQW36NdUq7Wq+7W
ZMYF/Q2xYpwJZ256TzCMaKf+bRCcldURBciaUp87o8Rznx0cVyK7pqkwz5vYnX9KW92I2oEaRLgN
Ld/vYniPivDHUdpLbE40+zFSk979HdrRwS9Mn0SX4qOAJCIeiRx9KWALsi61W6v8Zyw4y0rRs/Fw
O5F3RyTMUST5uvMbGgTh/dRU2s5riEGJy3W4eI5ap9gPxXiuLRokJRMqjP3mOemqQwkEr6n5fYgC
DEYfRSuIALfTz1IrH1gpqnS+aal7x7CETKbl6ON+WgjgRKTt0tg5hX5/mh3rnA4FLZ0G7E7Tbhw0
+Phm4m8rMj+rQpD1XJLROkzWqkkAhPRwg/oEwDP5p7IGotZH02vrcMeE6pb66q1qHLpMw5b+D0d4
EM4dNJk+UbfK7h4GlBIm99bGzf0X3xovjt9u2VEDvwofyfG8coBq6K/QXMoZw7tkKblQtuyQHJ2p
iK4Nc5WGVoVvnBvvI6zHRxau3OBl4yvB+V/h3DOoYRu7XYvoUTFFC9zCbjfDkpZHlha2I+vYhVVg
9fXOnAFzMA3HUVB+pk7+7NT+2TLiG6Mh3tY76tOHObdPgyJEiqFmh1u/cEoKGRfRhVXMNxPg9Ur3
oJAMUBBG8uJt81+RUbv0PfGrg0d68MhQm5ASlLARtXLNkZv4im2yuLDqkaFlx6yZ4UYCxrfyQYg7
26zTIYv1k1rDJt97DmEyljUwIejIyU5RAGc2+dWI8blg7fJN2bd2Js8+4bdVVbIiz5qBWNp8uhnE
VWJzg0JoP4OpM/DLuaIwG11KL/sk72r5jb3FScB3V+ZEaKBdOouQQzEbqB6mfL5wy9F3UfR3G5tP
vu8+iLhlP436nWX0b13mfJVj6QRmPXlB3XEvkV6d4FGkq5W78XGazF2edjXMEkkplWEqUFiOI8G+
Rs5tOHlfMmNArPA1IBH8SCTKyzjkLJnRxpoqB+GqPEfIAreZZTBNZVeTdC8CM0V0E7m/mc/BWvRb
vxseErpQdWvqhFL62ynB0edXfUiWzfhhIaM9YvTbV6O1hMfrKyxP6d6M0BqTR/aFjeAhVAcjdG+T
W373Rs4woyveuj+sMxrSxuhxQMb4JlusaZRZF78nkDHKNknjzRtdc+m16vNep4qNZ8mzU/ZyqDqb
DNsZJqhn36BJOg3OPqLftkpGtJrsJzN33XsimrflQ6oaVa49g/GDbwXFBC9w9owzsqBQf7dbPiyA
lwdNf3Et/UsxolUJpj4OZOMK20cJxuNkwhQkbUjVRz0MmRmwrDQps/8uC1/pAvZQROvPqLR/ZuMr
1aJf9u5/jn1OfTrI+pQ+cFWD5eDmzrPh6uUX6Dr0ZbNWY0yKB8eBGxEZv8KGlYkeoGkidx1e/Nm9
psx40cRoj4IU2bVfjtswq/eakV6KloQAOMMrs0ESQXenZkrFTIO+FyqWNJBDtNcNfdtpxZMntV3e
av9cjyhT6TOc7Z3rWFa8f95qCmOWfq4laDtv1Zx9TH78zUydFoF/biWuo0/8uUT9vAzLgcNat879
5CPE4SBBoZ9SveQUn5Zf11SeDGFJ0tDrKBjFZG2FChcWAvJKi6kWhiPcsPSit0PHSlR29Rp+sIQg
Q1yTFy1VndiLIn3RTGmdshD4D3LSVVqz8LhVeMvi4qFL0JIxfUDA7/H3LwyBFUzjeeMNwENzmeob
Q7fvnKSwV2OunTMT9E730MXs0hxvnBErmnzScMSt55YaUHXTbmRS4sTQSCGVRNukiZ9ScKhN1tzb
3fCINWPX9A5nB/04co/AdYvXPhCG/aCKp1mxPbtD8Usf4UVp6S8lz4+MDS4Ta/wHlDhQBe9hQmnm
5CZzkowh0BhL5BmsDMXEyyRBo6WMJftr+phS54OkoTdVNB+Dameqat6gLMROEpvuPm3Cx5ouX0yk
Xx7H6bZjYk6/6sNEWQKxo3oewROtBn+nMVXf0vXZxw6/HRHDdVT3sVu/uk2+7TUmWCntU9/rjnnF
M0zRU+N9JwOJ427RnMh9uXZNfrTGKHArRlQD2KdVL+W1pilHi0/nqFBuXTWAxg/LT6vsdpR4bZDW
xqXuqZ5w2z1VnMdrm4y9JMyelVbu9Xz64BYd9jippkk8NmVSU9f5X37CuMztcbrM97nJK5ZlF+5J
Ptouam43RuyXbh1LPpRwi8GOrUklQhBhYaPZYlQi00+hYIBhzbYWEjG+JEV5X80cYlnDhdfSFjKq
CDdHOv4mffqcZ7xfrSEfpoJYOchXRG8fyed5w9YY0GWkdeQmzwMLHZNtdS9o2CzvVRSbZxQhP6Xv
IO4/xRhON9RtFoSIHZG8amXAw2nG+tnIcG3X/bTrEQRu7Dn/NhhOoxOQexNbM/C9NzOMP7yo+LR1
/UFJ6q4Yl/NIU2hGl96R0Lq8lXpDZFAEgRy6xmGUxNFbyyBiip4tn82TIrTyw10DDndFo/tkIuKi
4/bCtL1Fw4ccO6qeZ5Uxs0GNxye3bel0Vij2aka4ekS5gvvcHAjxcMxjBy6JamMta2Mr0AaERAml
9J/Xllff/u7CYeZqN1K6/sJ4Jb4uAjp5UlUfdLb+Vvu59tAgmqw1xUrnPM5x/Nym/p3Imf81CzbZ
DquTxUgO3WxHJjtmubot88CeGTJM9vSL+eM0kYHLmDbiuN+NyLIwmo/E0CCh/Gha22T+S4wPKdjz
iMykHbV3Bxrf2rXT8xhlAtOYO9Hwr6cjqujp2KYeqWcQFeeykeQzxMZ6lqY8/T0kQItPWk8XCxUR
qUFdybTbYBDREQywLivPIvfOwAVayxLGqXGPBLTcdWDbTs6gJyc5hMmpJldvj/IPB6FWH6m5uHj+
vvzrQOG+WlFI4waD37Lu2vRo0mTM2QbLQ27UYh/aSXS2O1s7RQ5fDZBiM5J3DhSR2s6exoNZCtYp
v/Z9IE6Fzd1N12RmTT7QQ8fq5KJl+euSddzejL94+PvWgOezGlSYBE4PYhNpOXRqrWCPVmm5mVok
8qlNsGY6hCNqu5mp+/Izo8mZ/v99+fdnrNQkKZqAOUwTOF/Gcrmw+iIgTaBEIc+DLLCrrECg/vd7
YsUdAe8hT83x5C1Kl7jjENW6Y0BkXnZK4pTt4+/LrsivbM+4AW1U/Gh/EO//deGicA+3pLikIUYj
z/DAVWXNaG0mAwLRZA/y6hvVShtjLXA7Qv/cIrz/e5DdGEIusOtdOKkXGSlYUoK3CkEZhmjrajaM
M/r+UBKqd+ImpbhtvPL09y315Dluc+PQdko7gWUGqO2l934DhmG2pzTwU5+MJt1Bf1g3Z3dWF9l1
nxOjecPrqyPepfQWy3y7UK04wU/VFjVzgtai+S568SIsRIP+P1ScLVJFxkeAAXaiE/4R7Jh/zIX2
NCUsEkpgC7O+QWovV/m0nRujfE/NYof0xv3wY2mQQed9md4Yo450aUpZBT7+agvPjnhUDFqSadtm
jI2IM4n7ouuzQCXIKd6NQtqUcUdqI4Aa4BnuvVeb6zqCpD81EF57yedrjMvMLBfyqGZwRqu/Lx3b
W4AZedCLEDjk//0RfflzLvqelaIg5+6cv4TfRVt3/IjCAh8ZAd0IV9S+66V+V7VoGOK+MYO/jzmc
5ZJRxqJpVhkBl1z8VlJHh2lk4ps6iMNkiJLFRLKysuWliOaGzgmdY3phDkLFQCP5dO1i7dmqtka5
nzRL/ZQdGzOJbwY8CFzSb/bQK+Iss68ootc2NQMYQbQfWGOWowdczKnNA0ZrChARQGkoAWEzoGZw
U2hylJeJCjk4p8kVj2cQ5/60cxKyytyyBLiDf26kSbyyyaJZE3b6O3vQG5O6BF7u3fGRi33JjRNL
iQ7HyLutMdoKPn0/H3GBur7Fm9LwBrjIEfE/neiVKaQ7HPSUSNpLLkNKRyc8q4hUsMHtm/vKEFxT
XmFtBoOems4KLsM5upsZh51cUsPqem6PbTSdGw7NBy0yVlPBFGWeHRcnafTqZlX4qhaGp8EgKwKx
h7VJm/eMxmuEMPgno7RxdsrbAds0b1mHhK2gAFghpNy7vNuPdoFaQNT1RQvHd5m+qqKujqq2/Ucs
ad9+K7OjRiVTSQ6bCHrlMFaPekQvoBZgptFuLrEJNhwQGrPFKP3A1mj0MYpttlCLMe6Z7QPt4jsP
uQHrOEETSkfkbAmEYngydqaRvI5J+ZiNzsdi0iYMbDmdjcjec+NKSa6tQSjYWzF2w05J0hV0BOV+
dNCL7LPnbL4ZHYFt8Q+/Lm15l2gTCyNdwP0cMSUMG45y9Zx8mMV4JRfBuus75R10iydNReGeLFcv
Nv307cZW/donRIi1sOLzDO0S1rXumbOKcSKyb1x6cN2zzwYNruFp8oyPZgFfIF7srgWpVJllzU/F
8oAu72A4VUizcEmFj0X6gt7sXFWYLiOzvjM9pR0ZNWubvGwUljo/eaDlc4HeEoIGvljox0+jhis9
V3mytSF4IIlF5Dx1jrZjNMNSY06f2YweVRahs2st3JVKjm+eE+I056pBh0+0If7hiOuLli/w6C9Q
cKBidk0R679W275BSOIZmiPWOU2AM12EYDTabq/N6DEdieRGceE+FaZ1D4TEO3BoPXp+uZLCtL66
1PyaGCPhMxgv6RKVQJDqrc4z/9RzYkdN6xzyzHjhHBKtW9Iyd5afTo/4Q17rbAAqMoHxNmqHFtYE
T81WGDF04aVXnxLpj1DAXvnmF3hTM4dTotuaT+GsPVY1k+JoIqEylAx9ws46ixgpgN/64ol54reB
1JfrBC8lqUYDwXjvIonP2OPauzE5FmSI0PjUmlON2rsp7PAx1PT51DqsEvPw1Hnj9Da3/p2SRXpi
pViNs0cisQN/YRR1e9Edzgx2Y1mBVgKli0UjXiphBLMUHs52uJmGjpSM8wddmhmlH2VjAlINVINh
muec5LWyjuNj3wxXVFw/fZs258rDHaeVE9mDJ8zt6WYAGh14pQc/x2pL3MCTdkvKmagd7i0g2lfO
1jr8HAuXqcB5zl5arfrRSw7WYpPw6sY9ixYQBbzNDlAZ17kanC97crK7AYelORLkmWM5vngtSQBI
wC+c3z40aWSXOUJMmRnMTExBi2CJ0rNqmpkaJLW1WSDzRGvAfL0azlNqPjQj6IfSEPXOl/6eKX32
YjjuR9pwUB4T504xu+Q194zcBivbl8l3GsEBGdovThtRYCNH3MbRawotdZN2CcObvMieyHk+4Tan
Q+G6w33Nx7PnfEgalVfM7P64OzL7QOpL+FI6DntshPDX6qTzSgjMDG2nJSuNXi6DjWy8kjvQBByA
U0jyNiGYofY69XSo0DMzHSN1Ou/yBIsyMv2Yf85G9mSPmLI/w65cl0UfbkE7YZrlSPXgV865iLFv
agYY656p4tlr8PJ3HtYVL8Yv39mRtZINynvNY6Bju4zuu5Z/OiYDqDj5d2K74mTYlrltVP8NAiy5
b7oxubdpiMSqoUaNpnsUjs7W5Wi5pS1yLLjNkZebLt2AkREIgAq04F1AcgN7irjLKi06RnZEoLAO
qjezNYgXgC4GrfPODpLFFVG6RSBFcW7xx9C+NpN9t2TyukvnrkE/tM5SSmNTpYEOvT5oB6VfVLnT
9BIA//LQTMaDEMTSChTXqgKnw+LrffWy11+dqOSg5IEVsfuvNp2O+cyosGu7OJjKO9wR1WHWe+d7
cKq7sElh/avi/Pf5GoLMC3AAK+oAOOG1os/lQuya6JhvuMi5lewXRD3PTfRuu14cFHg61kWqvRZl
qO3CNtkllYnqnJyMlRuKYYuMLQPr7Jskj4WfdfsUAanZIzrmHwXPZ1Pr1q+gj3M0jTrfIMI1pw85
mkQlx3ftYMdno57aoOglt6Eo9/0MvqzpUX62eUbdKGHT2gxe0QJrKPjKvZUZULUkA5SGZoACYHjD
/nKLSx0qkK38XemmKQsv3o3eGF5LvTKeXZrl+EPIwo7E5m8bsXyLfc/SNCKQIUPyguQVARTqQtil
R9Gj3YQ8ZwSqFvrWjqW5q5IOrC945bWWKweO84QSt4RSH2IWb0xlv/lp/kjCgE0EQmkGVV3V+6Rh
MkqqQJbazj9mmH3QJN7GgUQhTUPbmBz+J2y4G7dKmr1ApFr65c3IMaH0qeM89dy59PBRlhY6bPyZ
GZTfI6AbIbhrVASMcPUHH3LaUcvUblo+PiNt4RD0E7NATra9A2RWd/8xLbqVsLyi+Z/FpCWo/bTb
W/yDaKDH1yzsppXFpGGDm9s8WiDc1tyBhCeUvX+xWQx6z2lPsRg+VJY8Dp0HdLFuivPcYTXTaM7i
aNHQhbZWtLIZsm7N8LVL+xFnGifMdPIvYgoPTK9BmyMl2FuhYFCn9GZPDGCFuRwtK6ATbC8YktyQ
jbjOll+l0OOPnntkIggq1jNOXe9J5KbFdVYjKboCmUeoLBTfTcNBGTs5aXbRdZwlYrUUPKT0aHTQ
ndj7mPkTNpu1G9bRexgajAONlUGYNHwtGu9uR0vbhXnut6k8xPTVqK7FnhgqRLwAPbhqMgROgKE2
VpgDck+68cDMWnvMLEg9GiiKVv+spJC/hiHfs7B+RfCt3VRtPcUIxX5MVWwLq+s2Be38O0tlX36Y
Oi+ZwLhvF1N/n4P9h+BF8xT/uL7T6elcY2+mWG+r5NvJH6M663+GGee+WvbktvWvWku9ourGO4lU
OtuGFtWaZ/9y0zZn30wBQpBMQ4YvXvG5SuNDVqYX3GJbs3fdi9l57w5NJuyVtgl3hOQpm7lwSmL9
pqF6OlFC2HcgpdSmQA1AdUz+i+lcUjald1WX5HkkdCipXhlI+BZKW6rHQfclE1lEtSnRWgNv/nZQ
fApUgdbFZujLHInUNDI+fhyGf5tuQHjBydlcd2RxR4Y+Hystfp0H0GFV0/n7tiu+yYPT4Uto86Ym
mmqd1IVPWEI1UkT1cClUaL8Jnf0m8i1aykClT40nfwnUsoPKBafmMf1jFmVcYq/bCrxd23ZqjOBv
15Wkqmqe/uukHauPd6RJ8Y6SJ8MtnqBi6bQjBTzEAKN8LSK0ORJrGSkIhSCeXl2I/nOPcLPdLcNJ
nTpsvKZYkjZ/C7JTiQevtZPtrKBRkHgFFdmnxklKljZZ/cw5APMKOtYSxDt043AE7p9uZE3IX8ji
IyM2i3hOXzgQEavtY7sqMY1CATE349w9GRLiH2o5ujkL1p62AYpXG+mvMc4QGsheFR3E7wmHG7l+
KO8sZFkidPWDLcwzRyrvJfQ/sp5DBbVtfECpT5uMa6VtO+KbachQ1OXJDrxOeRdfPcWoDptOc6j8
59YuwgNdBLUhK0+/hrGdnKZF2q/rRnXX/SsUAIww9de2bRJdgp6WD0A9tYVN4alVDcHD8ckTlYsM
Fs2w5o0W3SqdoLx1gWEU+Ty7kuWDjlbuJazmB21ihFahJkmbPr8l0+Ax/Yyvid90d6CLnstxAHZp
9FdmVwpvBFKZiBSvHS6wVw+y+IV3Zh25Cypy6oaV6+Z8azCeYJxw6FvbIXDngAa8wqcHSFrvkBaF
uPOWd3RN4Jt9r0c6qG5JWB1oYwtfHelCWetYN0e1i6Ur2aU6fgZp++O6J6aUSLOMiIDK0Q4GfcrV
MMJXU230PmkTkUrdeJpic7yU/IYM0+eSoKEfoko7zNbUByD92/favoawiB6TkvFGOzbfriqjU1ty
OKM5ENfsy5JcvlXkNXKvl2pr5IJCss++GtJTTmES08FJKZzLAtlhi+xvDfcNek1PSpRriN86FeKa
dYqhBF46S/PORTXxmeD7hSFRYP6trnNf/6QdVwQejuKnlBE9Skn2gjWZXOw0R4psRn4udITreB23
yH+PwjSqnSEaRj3VPelJ09WCzxQY6bhPaU5C3rxVFXO1yG2Sc5khIrB1efWIGDzYXYHZn0k99mSm
Wi1hyab+29ezE4QmkUcMPnCYlNxHckTPNcSjONip+MEu2N+NvnpUKM9CQkS3ZjHtUzeC+emzDUt3
dPcCMfDKafTmsfPQI1d6Xa7naJbw1DlAKoG5HlWTxTyspdxMi3mjwedqJDVBGiZXCGA3KSyPPAOU
mPMADgZo8xZW5K7tLMhjJTVtyNhR4ZGACiRxjyN420y9Q9iGaYU8iX49wSYlS8SqxPvzwJgBzyni
dDTPyaliTz048jGrpb7j9kBdAbP+5M3tT05TbmOZeheE2XmIEmtbJVkW1IZ1RzAmoKKowFHCzKxG
S4gu9X/YO5PdSLb1Or/KxRk7yrGj2bED0PUg+0wmkz1Z5CTAYrGi7/sYSZ56YHhuGPAbCAIuINiQ
nqHOG/kLnrq3miOVfAFNDHhCkEwyGcwm4m/W+tYy0Htc6pxo8ybfmTGPlYnPBWcWiJXWeHGHoUAp
Od2bWoLg3GVKSNawWOFqKFmBkkHPehCtd2BA/suekrzmLedpe5mnl3pa28ytnG0h9g3cJSJdirWv
IT0mBK1NJ+uqq6vNGAf0/s4IPbwLjr7t3RCxWu7dNjkNMRTTfsL4nzcq2DNvwfGAw3zRjqV3MRW+
jdI3hPjVIvOiMFvmKvjkeS2A55bFzUlKgicLrWUbFutHJgfGulFCgvwfDkXXFhs7YwNGbLmxEaap
lkkR40DTmINYSjAXG9JNUD3RzZRr4jj7fjz2BT7UtGI0VSLspwFIKRMOw9zHcdnuay85QlnT1w0K
SNHWAi+h+VQOWn7mDTyXJkDfvSWyZ8vOu3O82e15XOTmkjUXnjbd6o4hEpw5/fFkDtW4e/vKzbcZ
wrczjwyQPcw4XE4MtEiMdFs0wENT7/spUjxbeNLd2hs3TVxW8696a0d6YuGDDlyNhcWE1Q3glYJu
PaYqvDQAUG0sNbF+B4d6MkPfX5FcUu3Avl0EhnoIXZLNWsM9YVcqjhKcGjMl4oAMadF9lcm5ETz3
vFmumt66Qa9zMQzjHcC16JSDL/OaaJ6Y3BfpFN9msRZcatmwlkYSH4ugvpmSZLjq5qtpHJwRWj1b
CiOQaJL+dhjddU38xbXV9WeEWC37MZr2ZQZawGOlvAOMSyMShGuTsLUuxoWlNRW+lL58yjXXOZOV
08CgdSzOfm58jCMHv3op9lFcdJtJBKCFdZJ0TRXvYhONT9to63GkOzGEfKl0Zt94uKKNyQV66bF+
3CQmGk9XjuaZHMV5rA/qzGyPWSDggCGlCUIM58QGIEKTNOVJgB+wq+lC4xGZWVG9sv8EGZzXzlp0
YY3b0mTr6dkbt88xj1Zg59hUFk3BVIv+vytBUxQFhu+wV+KKlMBtwrN57nbFBm8/SNDqOkn6bezV
Joa2dWpmxVaONFNkqRaLRkDxa5PxSGYF99qTYTPYxXVT9mJjSNdbt5yK0YHq+9Bl9BZC/hybaFpF
Krl28gmOPtY/O/I+BJNen8yqhXKQdOdRRz8Whf55aObvfaYV/N2wWncmKHa7NfClgrMKbYNMpEkQ
QIlVAzG3E17qVk7otsNaZNLhyrLqsYHwkeK2gQRVL1vCgc7o0ksaGwt9U8dWN2GduU4y58jeWd9q
MXZpJxtwQqFTvkp0HJ+D17NNAi0GMZFlMqAy8MrP5P5uzZSkZnJraR5sqa0sl0IoVyZILNxy64ad
KCFRTXHGyP0EF0DfCg0rbuARNOgpLPdJOIuwaVDO8hEca1fah6pHuScn6KBjGCFAkjjnq3ZfAcU6
lmE3HieqP3Zb8wLeQL1spHI5VirdcHGz3kfXYdVma82i0Uob1wKASl2ZjzSzAdMi5FJsDAhAbA4j
k5A47+NZm08fjZaU2govYE1Y9FUNYXIpuCyt6IjvilhLlhC03E0Y3Q2qqS9qUS0K2wcR3LUszqF3
Mxxl4FHFd1mJilA2+M7RTq+qwURCniUkJdpOj1M407fTmNwTPvICHo9dLA4dJVivpDZraz1Nj1nD
2S6ohElYFsbIrg6Tq1av7ifRPCYmTQ/bERWlB5IY97XqSbHpbcXCoQpPbkHyVuGLCwMlGKI723qS
KT5jJ+cG8Ckpa6DRnAHTFwGLiAsLVb8KnerKUB5Ez5QgzswaGy42opnOnPlDHJbR3jYUpu/6MeYi
TnRzrJ9gWE4nhwWV0fneNkQlRZzQxMVgmCZO5KEWHGWa3nX490CK5uHRdM3krLOv2CqC6Z0/sA8h
OGv+jJ2oj35hZlX0ukO8KxUjKigP7oFqd4qAB/Q06INTiVY5KJ12F5LX7aY+/1lTfNL9LljljFgB
WgCCDWwNz2QNCcWz4+EcY/OKrW1+qxesUPLkU+pOI2TdSuGGSXmZUT/yBioBbsFhRQ9FylpYUacO
1bB341pcGg5EvPmuvHTD2Dc547r/JMPypRpDb1NWgpKUcKm1vbQNTTvvWieEHWqWW7r1VUdKxuEt
fjuulb+1xfQAIsU/plN2Shk37qYaM4aYPzhIn1dsnvJlTQTI2dsHR3c/9qVPuhoRvwcW9NOu4hHy
VTccOIx9Nk6kPVPUBSmqgbh4KEIP3KMWboE6WZtiCB2wJuzBeovWM/WRwFbX8XihBkJydI8Zk1eD
sPBbfGmInM+SEP+ZkPVWtvmHSI+eUIUw+2CY14X2sBpyr1+QY72aJJPPkB1WkJWE9w02W3F7lTRm
tdEmAC+wo6MQ72bpa9h2UT4s5iJOWtZzAHKzT0h/6C13pSvUmlaPMb1E6aRLPLtDYzO/4/QDSd/E
AEnearmxrXU/tS9RXWFfysk7wi9qt+k9w3dUIzkygBRe+aJyUVDpE0Id7eglDhgM8IHLwt8WA5gU
eoudIRxWjr481AFFfhHz6OT6S+LRnUX9QmclRD/ZHonGJRcHH8zE+jPQUUh6g/NUWRDsbHLPrPBR
i/V02+qSnFRVcQ5B1Baabs7r3zgVYXdOQBik4OTeMive10b/SKoIc3kLfzcyFYrYiFhSpyakDZl7
nDBH4C/1vvVYoh1foHkrFpMrbio0MlBcnUMzisdJt22i9NqtHavXsK5YgMryyesQ73IegCtdnCHx
KdaJ9WL74V0SqWHt7HPJ0JzkUXzW8tbqSdlMLeBMni0pPrxdnjtPnmvhUi6CW83Rb5k7YZGuoWf4
KFHa0rnW4HNyFffw9gyArC8mREa0K2BPZv2nvQ6YaSBROmWzuahxKlgTZBqNVU+FySkuTAAGWa2i
iclY6GrBIQwxlAGMWpYI85VH0p4GI8NT7B3JID1rgssYvGrrPowuBiYfG/GilVSdg3YdQUO/tuhr
l9OcXEniINgg557IXcAQ4T1y9WlhjdYlILNLLCRbYDfvyds6q0mDXehJc1cWzhNI+mXZaGqpHBbV
pqIva9HfEs6p1bh3oxCjMwgS1nQ4jlFWPwut5TQw9as+LidEMPjnQ3Hl6xVKHuBVg9JRHLrBOjI+
YhhDDRhCAmITceT8dJEkHi8JvV9mIq6WkoQ4yzLuqpQqMzubjNDCnmdyhZ8B7n61LcfiyrYRVuRp
sddalFTwCBaEqXKqnhqYYUyejRqFPXXObSZ3EDeeBzHg12mYVKvysc0FqiJE8Gbbe+u8Qq+mG8lt
o3kPMikeDC98rLLo2tOx6WPLYyvpgwIgsqaL7GSVAKOgLwF0oL3vE+PTrEYRyYuTNPqm751lEfnn
I8DJXYMk3RwsgLO1v85reW7ION9FhLUMvf+SxOZzTX4X/MvoqDXRKevlDYZYFClp/4BoZsfC+L7z
x5sYPq3C869i6imncGipSrgeKrhTAzCRvsLoZ8y7UwlVKHocGhWt6hp/8kDbWWWevhhmZx3N9kPd
OD4ABnEoY3WX5iChdPwiYiJ9DjbAMkDwvhmm8pHt+XWVD9s4djETKkR5vmMTFkAha83ydBfTRQ0Q
iQU2GtPyE/Fdz6Pbb2VJRzAK/cFhwoK2TJ+aHVQpb+dzWkwCtCOB8JfNBBsphcxjuZ+chpi6SIDi
bwd0UANrgjCqyTYNNrYNqsa31CU2N38pUpjYDdwUL6h8NC3xXVzVas74TsC618fRpstxCTdH4nuR
RcZ5ELK4j0NjpyLwZ7mPuA6JhrV2ffwkIUYjxITFUyOHXVkbwypPqosUIJybh+xdGJCtvWtfNuMu
LcJbQlXhwTooCQmK44mApYQdz2ai7sQgG5yqr7aajd4hZe68buz82QlsJmlL0gcKx2FvEcG5mmya
P+dKpYhKE/KdFykgEzpKujM7WmcFyj/f4Cyqja/9QEyIbDeQ8LpV6tbpVpUp6XfI7jrF0pohAXWp
S9ha5FxhyV0PjUEMRBeTa+zNWLopvyUKFTVx8FqP2nCwai78BDmTR8Xo3EMfWfkucXUiufC9CttK
x7mZGIINQth1kaY3hqnKq1oPmYVUDUGVLM217LmxL/Vc6x8EL57EZt6I3fC1hT0X9UwqWnMuKV67
kndCCQbW9HPOwOhYapbCQD9LzrjbWpAXqpcS1aTZnpm+cZsI9xpaGE8Io0HQaSRn6TVB8AXxmzww
A4xhfcj3b/tKQVhrVAeY6NhhszAwBMhR2QjSNjzxCtSdLXROWKfUFoxeJ0U7Ht/2OtrpvlJ3hX2p
CuuRcZ23JtJx3fkG1f9EUIEY44vBwZI8avjjJwFzOmKQSNtaT7zi4wwhj84pVlgnJMxlOwwLrhQv
ccnzxLzsFGdxSaOfReCM152k4GIecae7FPhR6t3nZHsgrKyulGdc45xB3C3hsdj9BevIx7hKRjjx
oMFK/2PnM3BUIy9W4tXTsn2d3EVVQmTSan1a22xBCZYolnqAwrro0g9IkXhTDOIqIsQl7wpCZnE4
MS6zDvX84e2zCcUPjk7tMbIce+3MjsZotltS85K6XMYI2d4+BQTIp19vevtMvbkg3z5QhQ3kZNI0
wv30Zvjn22dEUn757O17P3z5L/3I1++9/TAai+zw9dd++B7pPzB0pkws7cnD0zCL175+CH3j2y/f
bnj7Xvz9DV9/Lg6r2TE830369unXm35+tz/8+R9+7a+827fD++Z3vh545NjBl+P7+hd/++YPf/Lr
73z9Z//VH/ntHt5+8F/9mR/+/6/3+naDCu16nQT1R+xpr4M7eOvRDtc9ktBdlQ5sA1P476SALCOz
elBJlW/acayWjSGN1aiv315ibx/sCjjBNA/8x/QjM7Fh16T1rjfz/tAkz7y9cuyZoFaM2B0OXov3
uBTluhzM+4QO9ZAR4bbpW+0aIsdroaZgU+cUSe3E1GhgH74Ma2SIbpVx8nPh+IVFfvj6IUy6fjmp
AMOBHm8LNFu7mvEM1W6O8BbySesm28RMNkqH3gL+0KPEck6VEd9ogzlu7L7iWpNmcttWlbVN3g+W
Y+3sQF8FnZFs0e6fd2FbHvo+JhpQa0FwoLKzZhu7nqXZLkwBBQziPZeAdJNFGpLP2gdg+Xauk/Mw
FQRIlbLQwIh5sLAe7ZkD0bjiZtfmD3bgtSwpZcqE1msO3nTla4EJyA19nv709uaZbPvLGxROEzMX
XcO3VAGXolTA+zjNVkiUHYRkvX1qCigGNi5o1TYfyOjEIuzoqAYDl8tQZHRkGWFzHEkrYp1/zzqY
YWeM7AIci1vQYqkCTZkOpb5PgbkMj6HZIHGKo42X2SQzMr0qxDootfsJY8iSYf1l28LeagrcEV20
hWvDs9emM5WJUhY4C5fE7pgS2Rxw1qU/IHxFm6LnEmXN3IUcQ3q5tdBiiOjnfdsS7Jo0Kcaefax7
O49oo0UTTtaxJzE4xBLi+vRH6RkBtsQWzaWfA3JlhQqYtYmgP+ManKVIVQGFsT4NhtsmzdEOaka/
JJLiXDx6nf9s40NGnq9eHD9ZJlZRQ//kFVx4tloVRCeitOwueDF2Kwtcblz19tES7b0/5zUTDiP2
yhw+DbipeHA+KUTKrBGjg2dHNA9a8CHprDsxRE+MfJ/wsdB0s2mI+4ZhPDTRxaiXnHHhzrBgCJd+
g2KoFuLSJLtEyHBX6N21FOPDJIePgZ4/RGA9o46L61yWgAi9L6F0G8m0Sy2FqDPrHuI0OkZxdsqn
8pa5u3kEYnDukw+N6ipapQbbfT3KUCmhKQYgA2SEwVW0r8+SzA/WErfqMiOjJ7JdFpyZ/WL0wLk6
RWtMB3fmZCSTgnYMo4HdlN2rQx/H9Fj+mK9NRfQ8oMxFmdN6RcaD1LyEqFh8Ppo5oOHurmgssKqQ
la3Hxl2vCZQqdXZp44ssA+fVY/gYF8m4KPBHrcO+300RdFjkluBbUvumIs9hWxicVXptncj0quqp
XbsWrxMr+B1uN9ycXrPWKvOZTFRaBe9aEr8p+i64iV4J0nkwtAg3YFffKAvUqRejpcG0FlMCdOrO
HsOGJ999JeH9uirvEPMcYl085Ab1L66TZ3CsJCCU3WOk8/aWCD7BPSBKdzEDEgODGB/ylwMiiSnT
KaJsmfdDci3BVix15d+PjaGvaz3Y1jbKWJBEkuox2Bh1zRIt4YB9zzowyDnGTf7RpNoImPDa1sqg
FsEzc2h0mylly8kZ4+vWLnjGsalO0OaXIWFxeRcCcPMvZdwAmhnP/OIl5QRE+txYnLFcO6QDKnc/
HE4yZCSvqKnWzDFWVjUEDMmHkIGJSfICmLBxOo8KKmoHVFExcCS+mS8TXCBQUeLHkadkmSC3UEI/
icI9FlW6yck6GV06FN4U/tbQajSf8UUtR7mkxzm5dqYBUeispYfojg1Nz9ql+6ArK9mLznmIx+Aq
CJ6lDC8YwCzq2aIFBbkn4UcEGXCdYZ+31t4LjavIC0wKB3WRZKQNBJW1HOrigmrr4OLfptXO7spx
eBrg4KLrtg4xInzIWkQWivDB17yl1TAA1uv61FTROteblypgc9LwAqHqAyRdiwTajGqO5jg81GUq
D40LzoQdbwIwkckr+CIsm6nxPE1etktRBy6M2f1tJeJVz6BmU29PV3nqPk5zudvRyq+IITq6AQqO
BAirro6V8dGz3IcClN2FoRfnMeIRgoDF1iUtjqc8WWI/2cFCjffTGNw3IcCsoXhUNq6rnlwurhzp
ZrLjJ3SNhD6P4zln7LSlYMWUdNa65mM4TdMS1G3dPRY+QYRcxpEg+S+tAWKO7uqhDSWCkG3XEGtg
QdFeqGxiq3MaYyTEYPq4KFqXRIw/1/M8vRrTF1YpH1RuftJlgX13nl8GsXPAALkLMvlQduO9W9tH
OSurixrjQG4UL9NEAE6FbwCPwk7kWbvpiB3W9EQsEjmfLnMCFzImB5EfEm4hnRT/w7RGAEGTV2ZX
A4EK6MzPUtt8kB5CPWGVbPLLB5E3ZEzoJUgbzzuz1X0bWbfmaAVAB9trm2Us8Gz50bVmWDAGXreP
6V5E9AxeNN2x0WPnr5+TZ7QaShTZYrJM/I8UB4V/QA5yjGveTFw2r8LKPdvVXZFdkdPM9mNgYtxN
bG+yhCSTiVhkoYhhBsFidv6pUfHWb8NVU7DVr1ywqHK8SPWAMIjSCpHxfIqDAJ8XL7kh8yAozEFF
jMnK1AOAZGfJLLO69u3GAB5HW2JUwaFEJ4y1OtlWtQeWtYXqiLkeZmTvLCzfec0DAiEMrCpjWI3b
unwh7J79ZDidcuUkeICDTZAOdxjwwa0mIDoi71M7WPaO9eSurMIzq1OfoMqqXSu6feUFm5F9EPui
t2m0mf4Wufz/02Zvf542K34eN/vfPv/zr//517/7/A+f//7zP33+LnJ2/s0vmbPuO5MVqHCl4zim
ZTrEWX/JnHXfua5DppF0TEeXjEV/+cOfM2eF885xlGEox3YdaUuD2/6cOWvId5DVdRMHE2Jk01XW
L39F5qz5uyQy23Yc/JOmYTmmLqQtvk8iqzH9thEEdVQpaUDme8sQO1xgOqsedZOkNEYkIxJwxb5F
OeqyazoL068ysbwERtUnK/SGenxiXT4gEWpFAJUKjIM6s2TQS5iYXu9zcsxFfKfYaFtnBaS6bueU
UWXgYg7ST2PSVcGDGLDHJoHT3OoI1Bp4fTEMh5YlKTreou5u3aK1nfO0VvCFiaID4d7RuIe7zEN6
sOyVnQ5nRp1NNr4zx6nYZHcWinuEZDQQfYo2wMWuVTNhC/OrkcccS16bO5BmLMCxXGA9kmbb0O1i
ltJxOmz0HNszJp6y+9gZLafTUmnvKx369ULEfQjJN9eD6L2pxja/8HK2mmvSWSxWtTbF5zbMqvij
1qPnPo+mFH99YNKNYbWPA5uAIpirC7Zy7jS7aijIu4giFQVnHN0YIWMdvOm6DQ1JKzkzYx+quBEl
432f1EP/kOswRG1jNixnSCHchaxds6MgK9AmlmOcPbrdTPtVkcYmty94GM+ifgyLJ0XmVfIc0usl
x95GbfLcqzqpkUuOKntFNStxypsKwjFYI3IQiPlxe7Ivl+4U4anIlBVj9Q8S/L9YIUxvn7KYhwZg
tqRHbug/iOAq8HiKx9QKHOOxF0CqF2XmM04EkinA8lADDbvZF+dcQAOv4PXHU9Y090lf5y868W48
VczS/UUChNrBbFgG96EImp03lJQ5EyFtKMnJeAKrwNyvpU+d7Rci13WW8cjw/G1rCzYynfRveuR9
2MoDx3/wobF+1JwpfZ38UkQ7nogQwbXs8+TC61hGLaRmhOyCbINgVwuZwLJP+1wwY0cJt1QG+FCs
7iV+28JyilvLJtD0XA7C4B/EGJeukQY1CicGq4SVwxSdbf9oubds/0b3/QCqzroxUOvy/7laPj7g
RNG6eDlo8FEgC4neWsrMRGrSR8NYbUjFU93W82SQHlqT/fR9WHVMp/UyS8Bq+3bwPtOb0Hkx2QAH
B/jmGV5b1nfDPmVclZ0NqT++kn0paO0YsGYTFA1fi70dwTRV8SlCjx2dastER2a4WlLvzbhIEZ7Y
o303kYiWQS+zymdtzOtHYbL9X0/tzBxYIm5p9I/kKRXJdhyHmvF53VXV1iDmqN2NSTvUZ2T8MDON
kpakjaJqc8U+o2j6dhu7wjORMOMbXLu0191F1o5ZfwMkok125WTJ8Kzu8AKwVqXg591WjyahRp5X
mOsgtdW0b10v6J6shBPXXjcLoLi9SibWGZCNPyKLCJKXdJaEzY4vvWDzXGVpdNU1flnh++666JBx
b9Mj4HCNNEGmyPCw8a1F0RrDBjItIwtN9aj7CZoOpocBoRxcujXk5H4GjPiod2B39hPb3qeiBxd/
iPyM7OGGGapBQmJX5yve8iltcBxmeJ0aX6F+640U+irmSBRaYz6YxmzpngkxEaXT2lVZ7x101ibm
ogVLM3Da6otiHXs0kzelriPWCaBA3pB/lmuXXTxvzB0UoMwN4pA1sfTINlmHUlkPsobivxlBXaG1
rY1cO1YtRAkeJt6r68FGxUKAxxxlYDVjGuwSNXrpueXgk6DJz2W8a2WYt9BasSY9181YsNq1nbwr
PdYsvGWdVWUaqKjUDuG0psYbdNejJdbCHaeGwJqw9lrshSBAqmsR51Z7l5EDXB0rdqXNJqT14z8Q
VfXe01jRLiH4melaoFqGUI8uHUKpW+bsfgo/5p/Uk9ZfV+g+RgziSrtOeme4STSLnUUWjJJefAxj
IFSjaSAQE7JIz4MaD+6qnJzhsUOCVS1hq4bN0cPD8qDXwrpFB15cafAKC+BVfukehFDYHgwrQycw
hjPiJVUzB8ojEpsNcKIZcwYIZ9Udz6PlbBydWOKZPMmJfQvoZ3LWbe9wzkZzhSujZygcnPdTktNU
IoOOf0sR/fcuy7av+ek5fa3/Zr7jl7wYSQcPmv/0/ZfE1H/5u6vn5vm7L9ZZEzbjVftajdevdZvw
q9wRifbzT/7f3viH17d7+TcKLpvQ2P/47d1/+bX5+P/4y+f/+flPFFt/+vVvP//Tr//l85/+8Pm/
f/57vvjHuf6iDvtffMY3/8evf0dZ9ref/3kuzCjD3v7w/uMff5nv/beiTFj2O2UbUtf1v5RXX4oy
biHQ1WIjatuWpP76S1Fm6O90k+/qDEotG4w0d/elJhPWO2xvUrmmjlpQ2vpfVZIJ7ujbbFguUo4h
kcAapiMcpRTHULw8X4eZX//xF/EfEBFnrKfG/pJrDGVAgQpCEyvoMpf2yCSgLf0ACmeuEK2zJ3n7
UPfOSD5O9/6bB/hfSPUVc/H3TUytrhuWsind5h5XOraaY2y/OZROwOmP0OheJlMJBhbJ0xLeNLYP
DE5jjuIog3i/iEgqtMJK7ejYzfmYf34Uxu+PwlYUwsrgiWOMK/XvjyIe9Gq06ra6NNAu2Sl2D8PO
4dYENST/HH+vNrpcARwgSu4bHC6il3PmD3kYnJNi8xjbbY+3pVlXfu4v9Fg+ttpgbZn5ojlpxyi+
cMDsL35+3NZ8XN8/etT3JlnItmEKU3fN74/bgjwXNTAELlndX2sd0ztGlzqolYmA1ylgt8m+SXfk
uG0k/gp9JEvdKGeAd0GeipbP9sT+FuXUrRtE2DJbdQohvyyMXoH7A1F+TJwxvcKsoYf42SSRtrP+
1V7pBiTbkmyJNa6wkC8z92jbHW2ogWLeAXdBKhBsxml+CmtESiu/LhaDdPeWVqkVOvR8VaM02/38
ARHzP/z9A6KEg8xdcdU1bMf84QFhek+L6hrJpZ6gz8kDH1aV333KZMe+Ly3UKjYGLDdh9Px2HG8f
qO1OeY0UOxWMRX5+QPL3xyNdaRvzC0uYUtK2ffvytjA5THYVYWGZ/+2qbtQKJEC4fXsRo89Tq5//
PfG7V4TNScKVBv89UHopf2i2yjYSRYDE6dJByldEUbrUVISSru4YDGpcS+ZDIFsNRQdKQQaS6AR+
fgjG784utktYty6UtE1hccb6/n9OWNB0MFPcC4Jn9K2EIbvvNGmi+MfUK/RmH2IrWEQgZmbBsnEF
2fdUVwnY+apt7mJhYqpgxx6pTeElDF7h0FI1MFz0dqUBKTTJJjwKDb/+8wN/e2y+e/FIwbmQRloZ
lmlw9v7+wPWuiGKZTcaFo1hco8Q/0Zoly7cnDMBKuO2pmi/i9rpPz3lk/Y3dXijme0c8ILwv5ke2
AkW10Y0NiLpuZcrhSJMJcMCzPmTOVC76JCtuoOee8hYIHFpz2M/x+2F+Ohgpmgc0oIdwRNiZp+e5
ouaZ6g7as6unt6MW39B+4LzRNP0aUbc/IFFR9hx4l5BUgVJwBb4vXHlR9QFvLqh1DxgzqlrE/mDb
sUwG07HQjWuIIusAfcSeKQCoqILIWuota//2lnl7TZaeq46WmRnrRCMTQnPt/c8fasv68X0hhSsM
WGTzDEJy6v3hoR7ynB2fC0O1Vuy0jAjQ+1C8qrJHlGu65E2LrgcaODUfUwAshFkcq7EOlpG0kfOa
FZZdnRjyBsDNaGIqi718qcMBwo1W7wd4Fava4LHq5bVTGPZd3lnXkY9cwLbZQTgdjTQGaIKyReet
KAaXdHekCfMi7eHeYWmFaZWPg1ohCU3XWM1qwjrIS1ecQTSbl6ce5+3JyqrXBLPeRjnnP398fn+F
nh8fxzUQYAgd58b8+H1zWUyLIZ8Ld/0iMaNz2rZmha7j1ZL4ysKMqUU12UBuUf++ncHe3s8T08Ql
0Pb43zgWa34uvn9bGAb5f7yrHQsL+Y/nVJOEW11zu+YiNybv3Bx1TvCSzJrWZQ5aTXG+DoDXnig5
lkXHjVyvunXrYY1z4BDvy6rBbj6hMw7gejedBDnQdYeiasKtVEmwLGWrbSUYb+LZwk+Iewh3lWie
SvLdcJadZ1lV7wPrSQ3wQQIi1bWgu7A1F2W16E/VUN2UovqAZcg8jA4mUvLhZgaXh82eOFvAnPJk
ZiyDtIbWxfV5O0TNbabX3flAo/D2xP17l8zn4UuV1/mn5vsi+a0y/VpB/z9UWBtc+H5SWDPJ/Py/
qZ7/4fM//vpfvy2Z59/7rWTWbOedZfNCcwWSMKook9f8bzWzJt13+GYYcCobcSxXFS45f55kctNc
F7u8PKndBAPGv1TNmmG8U9CE5isw40d9/r0/F/+Xv73CaUt+6zW+fP2HrE0v8zBrKIQpz797JzAO
ZTluCsnFjcPkKvHDlU1BRzN6Zq3rrq0AqUW6ozKJVs2T7Xnmh0Z/qxnxqB8c3AQmy5tcTlhWhTV+
sMfG+uDT4ztPcCsjf127mtYsqRgAwDcsDCUrQQSQT6go0g9EpMPN14siRkvWACmioiQ3hD02eF7t
VCaqcZdkQTI6tSvTLo8F0zuH4EyEdNXVDJP4WAROm++8rrJzc10GocUOVk99nCU6bBnnKYCw5O4K
awwZXlqMBLq1NHXTx9KlWQT5aRr1A+oM1o21auwMXZTXF0Cc6q7cAWTBxotQ16uqY2D6tbwjpxTt
Ie7DwMnYRRm+rX+00CLZK58CFdpoO3iZcRqZhYnzpmm18BxvWRrvca0wXK0iYlhGwk0CID3WyuwE
M89z1ViBvHTGxlWQezmjC65X0BbC+oWspcaOdqR44lIA5uuTsAVBuiGW6sB6ip1bXidJsVX4MqI1
iuzavVS5LgiOijEYcd4K8nkOF8JwFhFP9kJEYW0s44bX39IMp1aAiG+gvrV+7FC45BQjWn1vxmNX
r4wWuzCmDkrkQ+xFLNnwWtXQZkVs4OpgRuxj8EFTPkw7vS+Z3imX5ZTlcd8I2QmnYGYbEIxR4+8i
begiDmKyWtCuj+4Hglk9LN4gu7fVCL34MgCc3qFMVCaShl4g7cNNzZSUvxNE0S0PNdqZ2EQOu1Sk
krgLfZB2sVbxTPxpTZT5vjN6FC5A53Bpx5HA+i8qbqw65sUWcziyKrsGfXsOCzPd+kE23LLZLcat
N/Qxca1+16playqLumIsTbd80DwnDfdaMKcEZpL73JPPYQIuKAmt2/ZaZ9S5Iu1EjeShmp5hkYBk
BmFdJgdzkEU0p65MUWziudbj8NEvLGx1aVviU6LeicbbLi/R7Hp9QCBDWrRxfDbRUTzkiG60bT0W
ToowcrTKtcxk9VimPSJ4SNndk91HLgzYYRCYU2VonXcYTuBN1Z72WFi+EeJKM0aCDN1MXtcNObbI
fPAxnVV2M7BJpjbsVuNAbCdWLlAeCXOn5DGrEKdvacFgX6SOWxMUq9U5GAVtGD8EdPzQsalMEQCO
ySC2Sdt6T5PHYPPKcTx1NxYtMSsBkTPa0U219jmM2w6S0ghXgOdODWqbDX3wGuEuvPaKEoum48lG
J5hsMBxwgbCK8ADZ/f9h7kxyI1fWLL0iJmiksZs6vXe5GpcUUsSECEkhtsbe2O0rgZrUHmpJ9TFu
AomXg0TlrCaOd+99oXC5k7S/Oec7vxmSluAPG9fh+3ZcPVsbBs7i2yb2coSJrniUKMV3FI7R4gR7
6h8HPYI74+Hro7Ro97qb+XpLs4CX7/TaWsnFy3CXRUH5u5MN/vygmAJvYzoThKmy4iLcTD1sBH8x
vQeztQnIhZzXBtvC9TpEl3VujneDAg+0Ya0IDj5S0BUPOmE2tZdDUnw5MT6uMJbs8xFxt4PcCFhO
wRH5e/KMoimH+mmK7rePCS1/dhOL/X4x+1hpKuH0JCIMUkSHadFZ+50pZlBbd1iaHBGm5xthGUy5
h0G77Pwtfhine20avIAbt0xA7BsmRWwYIC3BkVUC3QiDMWaINpkJyG075RF6HpRsYL7LxrEgRpGc
sAPjzoPD4uZlJorb28L94gRkFFiRQWjMgHhi52VzxDKZnTPCTdpzttzlmjNiOJAkj1UL6hwyojSe
u9Jy34IxisXGjzrqSlpy9zsSOXKRKIVlv/6abvyQ51GenMZoJk14noLcOE2L7BgjoKTv12CUrN23
mTvXCIqskuq+yfpgbxtIpMKOtMwptOwRSgsBY+WHtmLuQJKAOvq8dM7Zs2nPJ/RY1AOMfxIScSV0
RaVwbCmV3i2G6SeXeBxlc+/2hWp2jieKrwZxQ39tZG0ZZz50QLJd2rjTGQK5q3FksCXBlGpw4V0A
A8RGSDvsV4+g5tL60NVT256kWeKxEq5oMNpZDYyWxQwMZEN1ZhubSsfjd4xiGz6NhXZrhzUXyf6y
eCBQetzn6U7ULh9lntke2woPogwPljJoAYB3w7QFazE9TOlivcQuY/GhbasHVYnh5nC940HVhrpL
O3cysY0omPND1LLaxxs6EG1txXjv/TYm4Qf2Upf9maBNFGEq6/irGugpIIf6Cu1RvcRhERAGwxGy
Tj+slpMTOrYnoKqDHL+mSlHgZiKZyxezLnlYx0zUSzjprLdCcywRsSO6tkhTQ4EkSeJN+Ugds3BS
9LYWH2yviMu+Q9sf6T8F7yh/rWEq1RcnGFE6tvbUq2ej1ormzLOV+t3x8c6Q5ngqEYynnYnM6LFo
f898dOkl4zFdb9tkShTcAmt8soSZzPfYvatiG9c1IxEyvep4F0sHcXnmKQnOukcSdkbpK/602FvU
tppdUoOnpOyaQx+ISuudb0bdcgXoagfDc9ZlrlHcE3PskVaQeaYOZTVFeiu13ZNu16ScP/WYziV7
MI8wJBXQOFyMfkRCw1NKQrRrOZR2XoKIfpspXZbPpKgY4PHyobVBx0NM+o2xj1bBHAdU0aovK/OJ
DgmfqGW1rJ6K2sGzNHMGTFcOUszWqT2U+dXIWjO7xIC0vnu5wBSJAD3g9m4NeaFrZoTQsmIAUVIZ
htjJtoEP3VXljI4bFEmE2KwqbcD+s8ctih+dacCUUMGQceyZ/muOpKe/9rqEoIC7sC9uzRB7b0le
ldEzGkBcSymxFawNICin7yjqAr1fYrJpudZ0LEOzr8rmRcSZgS2iLydWniSQIeTbodvIPYjTCrBI
AgqOAZzb+5jpLUD5xYztC1OYOfrjDXs99UJHOWd9+nWTdft0cDsrA9FBXtHe4zSbrrXHF/3sD5an
kPFhhd3kFiU1JaHXERrXVAOPObymfvcQG3S5oTcNevmRLJ4IvkuMjWs4QcVqfN8sdtm+40+dvknA
HZIQZcIarbQ0rXtf1UuW3LpRgg3oitoMdoiXEmIteJFh1fRtu8OyLrLLCK1Zwwbp0neublxvrOzR
pDckFYWJkGCAS3PKi0/Zm4oIBWI7oi2ebYlLAZwN0lVIeFq8Wx58k31ZiEk8+nO1/vIanynKzbZv
ivtaTpjyotoboShCOxPHMrCcHFQ0O8Nd0fW5d6D17aOLoWYZfblycRvcV4GMtugKSjyNcoSu4sfS
Dn4EKAjmo/BRIQORSrG9hpL1e3ACbKv7d6/1tbnla01tHHaJr3ds1/wUz3Hsq2Jr5rHX/Bjb0fR5
94Q3CoKTsYyTBKA8ggco54vlLia/Vj+bXcMfrHWaXxK+0+XYCwfSK/TULj7lLnyl3czSaNiwt7SI
XB1dYAiMW+w3uLegbt3J6Lk3eHBZh8LsQZMSS4pPo+8WGwDo/7zn/X9raB/qP+Vz3/75019/1/+1
9f2X7dH/H+uitcH7b7vaf0eX87/+z//+l46WP/NPR2uzAqJZpAENaEv/0dj809CaiG+ks/4n33JM
7kD5nw2tsP5NCt+W6/TWZHC8NqH/sQVy/w09DtmqJjNKRpWco/+TdtaynX+dwnkWXBAaY5uU4ICt
Ie/zX6dMeFYSnnzoU514vjiAg3dTKvNQAXi6l1EHo9Y1jgRm2PdZ4Vr3GmlEpvzjIDPm+J71AvoJ
YrVY0yzNFgFHRSFGXqwkIyKOr04Z60vbOBvP0Oo6mZ28iyaO9Ti4/n3pQL3TADPcY2R/nVzgYfyP
82yO8T0p9n/wpVWHZSG93eHhEXSLQ8RB7dzRhr/HE8rIv//099/niCw3DGzNnaNb5GzK+RlYQuwL
tmkIhFbrj+m987S8pyINs27JzkEpIuioEUAVluzdzrSm12TJiy3CRwh8FS6xKJi80MnbKyViDJC+
XQD39d4F5IreVQNwVbBp1YWU+Pqi++DUoes8JhALLt4AzasNukMEN+KamDgTEpEfuB2z6xgpELW4
fFkOLXLn/E2jqJH5yxT6uBKpAHG8PC006IhriIDRpihgfP2eayc928oDJGLN5+FUseVWQbI105E5
M5NjY5a3vrQM6gjc/4lz19p1T/3N9oHqDJJVEpzZV75VbZKc0P2y9jai6AXn4r6mS4bDzGao8AnA
iWZjQ8ihQIT8XBXZHwJzmnNVbtMi8w6GPXwSmLnr/EhuJN9g6HQjsUV18IFp30bmHvNIoo/DNP+N
WugIdxtUi5u4CILv4pRvw5iYx9VD9zA4Yvy5gGI2RPyVN+53RVzsjDyEtvAzdcxsBdC3IYRUJEoI
43faj4etD6Yl5EglOgIFCYwmIkF67+QuOAXchbIs79VBsO+/IAsbzwNNR6dQLSYkUQIMrvXZSJKf
pjW/tEqTis2o4AS96ySb6Gu1zMIdYdEHM4QsnpYwjPxKE5oeHP8pZSh+SRHYDrF49uaYJNrUPc8r
iW8GCdu53dVZTxCrP0ABWu2QvnwYcuK0zaO7xGLnjD3yTq+3EKAUl8aZjKM1ALYdB+f698UIgp/W
TH5JG6+mgBK/Qg+eNidziTQUHZeSn+7PpyD4lF0OX8OL361kzC7m+lIt062rBr13WnxPNWDELXUI
Ic4DVtqlKX8Q+hnh9o+/HLwnXCjqg64I2j6IcBTHCH9m9+xxKoWxlgk0sHqX9cl5yO1vyyz8c+rZ
cbjYR9vIsxBnNx5JeLWgk+M5pNmlQJu3S6x3duO8lhmuz7KWe1E2r2lVUhI0ZnOy+a2y2MTuBwYd
cxzoQ5jPMT3TdUK31CBDOZcxflloonKT2zVyF0AaF/wUDYGhJeghtwUA4rhfCyf7ziSDMoTwCvCJ
xGxUqo4FGqOt5Y98Kt5511Ho4uHmppIvaBcApOHsBBOyHAZgn7DIrOhOCDR1KYlq5kBGbrkgVyJQ
/YnwGJdJHSSrhBxc5OJz2EIP20pK53EccOYoTtOUUokQzjK5W150nUIBxxzcGCtZQsPO8AyEGbhr
6aa6PZO0lxJgh24sa98QOWI5kGnJK4yXg9BmfXADRN7dSmZfCVE+uV0N0Khw8AgIogVBYB2stHlk
5ChXpkcjHSLoRyW4Oav8OUpxswlpoWWpfvUZK01DY/LJIj+0FBaD1ugbkoRUHS4Fj4I6GSBaKZwz
MymSWRbsGUOwrhVedaA3rrZSefz14C+XLj1VXU3gW5kkgFJRPbNXIdV2joOQvoYE9CI65sL9niRj
AVfyNw6V9w5n3zn4M+HvauUYx/wStuxDmgjgZfiL9lVN9ebg5c477s9Mk5GUgnmUCcYdwMF3fEX5
cRLNyZPRU0Jioki1QMVfvyt/BYYh/VajeBwql21RdKB7Xv3MINDhteYkx8QfrgtcR0vLPe/LGTr5
1CzjLrfV81Ax+9JXm7YDQPXwvJC0Q2l5T2B5BMYZKD9rpNBMszSsXLAm+RBwkzAsGixQpnlrbLQC
Yu3o/B3vfbotKkgzDjFfqZoe2ryQ+yidQBbPbF0nQYHXDD4JG4MNPyj/FbeEMySLIBQLXHci0Bsu
vfrIVbriaVaSB2Wc1RYYzOUM22p8Wp3vw7culku95jgTLR2m+bRl5AmHiKbnVNn2MyIr7Ne9h0um
bvmi+rMTTXdJGf0g7oBHpbs8gzXgOIpUuc+qRDx3wj14PkQGf2JCyba6RIwYGXtff/gYlEBIp7dq
tUG5bnybc36IG4Brg6xsmvXDuDqzhUhvKuWQyj19yXE5hS0iczdZCC33Iwjr8T0JAcfYxuTFpXZK
8fLAMyNI2qxf7UaUsAP9cTtjmxAVh2oWMQFWLao1PRE9plwe4XA8R5kDH+qGrWvjHCSIm8Tg+ZEh
OG2agEUwiZI10XDDtQ/WPbLzUEtt3skmMVBTdmxvCe2D17qfYVPuVI67lxXsQ+Y1X5Vnia09Ej4p
P6Met0PtdcOhTJ07T4Mf5lPhW4PO7EzWYbQK9LZ2ftdM9S1PMry/xUSk7ADfbKiBxvbu+ALNi/hr
y+t3LsDJNyceSOzJtkaivkyaBYITSoX9BVSvIwfWuFZj71yHgIIm5Wr0k+qQWW6/9RCYJBKcR4yw
sqntE/NtD4d8zL0Sqx+Dl1r7TD1ggiKIXJv3uFny7RI0CPvyJX/ICgKSWEk/JZ8kBZd7ZQIEopUt
D8sIEqRDVRmLHvpKA3m09T4bCGVkljOHHpr5ogIm6soPWQYzgSngJmEQv6lxLcY+1aTsfWrKzzSu
3VMa1S+wOe88w/sN6RjgS+mWF7cm19r/7dQx7iHANJG3YCFxB5TeEyxFUyaEyI+QvXqqN/BiGHes
7MnINEAxr3nVef+Y9ORYWxlR9LlpvdYe3+yQT8jrOBqwCyJJCWZs0syEd3n2B4z8Y6sksDxnrA+K
s25L6s8fYEDpXqRqYwaDj9SjCod0KcC9MuDjWQcYRlQTM8/4s4aItyI1cIYOKMR9oCenbn6g+sHl
55iPNqDMJ/RKJLUs7rCfff+Q1cRyJAOh6dJG6ElOAal7qXr3FjccCc7ZsYDHZGGVL32uuVthV/mI
a3JzvrDNInon5VE+t8sHTJrXSYl12uj8TIo038uR4DppVE8ysv1rVhorvAHQuBqfVWTGB4WsoEK0
cnAA/oDNhZ2oSN8bZtQVVmWdFo/ghAnejtTsCkDN7Sc6jx2paheu6KPRDsRtAgBoEvHUNumbJHBy
Y0S/6o7zv0rmboON3G2kOE55/Suf2u04Y7WjwvY3I8xGVdn4ZalnYCGdZZ8+E3mPzbKKURTrYDs0
BLuMKWYeyx7oDYaEoFcfCvqqdSTHjuAWGGtBVSLChBNukX5FHYoEx2gW62A35QnX14dYmEOF0AU9
tmBRm8VPLGr4E2MxXj0cc4LZWmQ6NRL0GJXnMsK2cO4qLAbHnKSvvtvHGW+6Wgpv55mcPfZwHSf6
FjeeX1Mevk9apY+RUT/y7LEeIt3fVzEp8HXUwz9s5J9kpsOvbUQCRiafSBLQ4cj4kOU9gG82yU3A
vam5ALZUUe6T3TDHMHzOkF7H15Wgk/rQ/KgutgBrbp1OrgouzFIl7smBs2VYT2MMVI+hPHqXVdLR
/ijtQjyZatuLqH/ydfSVWR6m1AnEzqw/UOgSGp2cGPgCkdJ1BWAUNxHWvdciLS9Wru4M2qad3TLw
Svz0Jll57XyQErvcS9OdtLAvEup+bFnebPyB/5j4BsfBRLY5pud7cEqHyGyoKcryc9Gjf7LX8XOZ
8/Eiz2M4sylXhys3+h9mPY9j3bY0JTZe7BoyB2/mUMj2Qxl9cTacXUcmwDnA617RGoWWDoh873EO
mBjSti6uAwaU870VTdnOW7xT6uIQtev8pHsVXEidI8UaNVla08QpRka59Zb6y9UAYhQaLc1BafTv
HcNSVDP8wmZ9m6qc0B3P9UIxdESvRSzDsFcPHvSJqVMOD77irlmWx7nPCfctb2mHrD/pRmereBrq
oW5RQC+vPUqPr9h9BCAT5lhFP7OAwVO8FgtdBTeOic7OMpoRfR/CdTzexJr55NL6PiuYwKqvWazb
1yhBRD1bZferga8OnVVcU9ydm8EEr9XStN7PtFd4AedtPBXfJC4MR0oA9z4ZPPc++/vSLxWxcS5l
jT3/1L5d3P99mRPBxN8gmpxmd75P0C7tJbTZjQwXE8heixGGlMg6e8pVAdQa7Y9vQLZHQkcD4zFs
VOV4nrPmrnTHt1iRD8wguGK2tRl6VT9Mzq+2irI9HS6WYoNUSy+NHtt5BUlk+fdkOHRl7vihK+ir
sX0YWvGSpaTx5s1F6iisqhyNV+JAqGn6+zgrcfQgAQi9DAetV3vvrgnr0wSjaWHbKerFvbAe4X7W
/T6hRmiKYjl0A35BLoNsSN8pMK66SNTeHaOXNB+Ywo9RvpulgzFgJ/raeUotyhgigDaBk1snfv88
CvINxxw5WGNZErS+zNuxmiiJp72bi4wNvXcSMBmFN5x1OV8n8hGQOkIUZU8Vdk5WHa2iAA6kog5p
fWj69UAzRkGbK/fOl/O05YapcxidOdoGjHsQttjnhAEpKsdOy/emmB88stsQXUK/s9rXsadsmsx+
ayfyBxMf62YSXUUMcHf2c41EE3uinnW6q3vg4H2DiZlndcnz641owmlD2Fqj9wjEahrfYef33WfN
cX3plwi3j016TfzTL7l9TKckVsnpSCd7ctOr29WXBselQk9HJlYK2G+sQjWP+zqBI9M5kb1buan9
2HGJZ0CF+ji9aAdDUml3v9r8IQe7rbVqDmlMqQFdrdz7wP0SGFUXkRNXAdJ8n4gF+c7MgjmoAvoa
UPTCk/l2Kg3M6NTDhrJhOLDywVvJkQFIwjiYLmnIgzA/SqcSd2hLS8IYiEYaG7g7eRy0Oxf7xGlw
sYWUs9pPxOxcZvy5m5o7cVOMX51wvKcgQqIlCRpxB7LKG3my4+l+wN2L9Qar7twhj2UCETT5K3V8
wp1DGkAXT+6pH7x7LQJ1ilrAwV0hxp1kFOXnJWHIoFtbz262y3AbinF8mrxypNul14oaZ8WFgt5R
kh9+r4nO8SlD1RpUmiSATzNwiBxyY4zflOzrFe8yYLXKH+bK/FnUVX8KKDx2Zkdrw55lzzsinhJm
F81e0SPk9S4kO/2qkwY+K0b+MJqfA7s7j8FvJ+X/2tQ8cP2adN8BBo+V2eamsMiz8aW1NwTfL67g
TIwL2anT2U9izrXW+mZR9WvxObOrjy5dSwvRjtvso84G/vtK+xuL6FVELjDTCnrP/NMR0R2rm5ul
pjOEbTSHNfDejLjhZf70e30hDfMU5/x4BD7TJtVw6xZnTSGNMna0cVCDk/LvSG+/5KxbjxXO5SxO
xN0wBCzxdD1jxMqJ1dHuyQiYjvvIzg4Gn+ydksvPcmp76oaYpnFBpJ46g/eUL+mjq66anNN911LY
LREjoHSmVHBXzcTSOXtguzyhp+ZHbeNiwwrHXH5hftfEA/ZefR5b6W3C2cpuY2dfKExBPETT2V5p
/fEwnprcfOUKMazfqA3MrWf3r2Bhh9ByBUn2xyKVZJkt2VM5+yateAKTzyyf5wjff99uKEefA+ky
CAyxDlVhubrZYSllG4EofjMyVoNgoduMfVZzt16dUaV+cDf9ccgeGsi61tRhrqNt9I3cOXY2QATs
X4eh/1wtMjW4sEiKCYc9IsEIQTefzrdHsmIW+4+pP99mqffFEL/Bw1+ZRs79UBbXOK++swQnGurJ
D8S6zwUyPj3NjwHQj8S260tFEm7sOYDr8QNuWKxdUvq4Bu0q5Uez9ZnzWQPayOaPXduk+EWtvXV6
80802mGhvXFTlYxQh2YhF6YrjzYpMXuaBrFxzO7aN90ZpdDBHMZjVn7OrfODI+EgOw/atd3exsl9
VtNkvgGMorRt2UrJrsXL15B2KHMWTUCWJDiqPqG2FvGTOXuPDCmughlmqKTRnOSEBapNxSM5EAWZ
knzbVSnVlsb7PUpkf4+wXYVzLexX1xm60JCr7jOo7jHmvEkTDaFranPvstHbVyNSduRCjMyKt4Uf
Srb2YG8UuNNrlOvrMFqvkUsgNZm8qFzYz2N3Gu/NPp+PRKOfg/inxjrASr2+zAF+b07FrJJ3c/pZ
mI2NmHFYOQy/l9JMj14b3RZKF+K1z4AI7rsAdyFZTLYl8GlT1AStq0Ocs7egwSVut9UhtYbbxDjX
WAHo0zobCkb3FEjjpS2wl0f6aEqYALX4ZdU8VuMgfTFY2vtl9zbYGkbr2sL4DCMQKFyAEW2iXtxE
b/2C/aQ21pxfvcChhZzOlgksQl80UtCdzS5tU9v+M/qAilH4jFWCeQxp7XcjCuojCPyfyj810sHF
sfQ3lSFQzecszEcSzGH+7LgcjqwY5n0cl9fZTjbBHD8R/YSYoSgpGtr6yvrU2MwFY4FEI4pi8N4V
PdBgEol9Azsut0TDlbZh5c0K23eeNYb/DZCSX8v0iPEY2YHk5BkuhE8wtPsT58O5i9S9kD+1ztU2
Efy5vrJulWJARfJI3T/HzKuEZjmcYeTfeKrYO12DY4uEsgP9+Zfp3OoGuz13GijlnAimnpAlOfN7
egIJAAQd+B/Za97bn65vHpcpvV/GVaHTndVoPTOQ3cV8IRkLefJc5l9lY73CmjM3pVMzn2Y50YE5
t4mq3E3WlaadQMpp3PeVh2N2bL588UpfTKnrshfH3w+tIHXc58g0eBSSMY/0z4G7YVn0AHsLHGhd
T+jBiaOG9/BmBPKdkM7GHzFPevazXMYPOP6pX3ykMmq2UBBAFcOMPWf+u53/kI3PntxNCE4j99Mp
quts8WzNeUKCTFHNFnnNh4mmrAYnop2vmA2MiGlWMtlmIV/HXQd9uKuZIZFCeu+BSo171Gut1dw6
M3pcaiJBedZv41y8jsP0MbavWozjJbKYeldZtRvlNvIiRIQy+PJT/332syOk0teoMVFZ5scBi5Df
cNJBVrwgEbrEfcmJM7PmTmzjuSWI18DwxFWFvZMgpXzRt2xG0mMxzwwFY1ib2bUofKpyt7iVWH1V
nAeHwKwbWHEzdW9/t3TjuasB0BAh6h6AFF/crHoTS0Ix0UYPbRMf8f8AIS14NGAWvB8sqPZL99Wa
weOQqZOY7Deji++wDT3N8FW2nsOWvpfgexAyDoxFUsOv9vDvHxfCAHPHK4/RQlLqFDP7k2SGDQnO
KNv6RZDO81DkCZjAimclmbV+/mCxj6YvM91wcssP3x9OC3uNDbIVWJ5WBQY27p9GpJgQcp4B5iMs
dS8L4r8Qpc1JpW6Kbml6TXu5Mxuw92mfQYDJeziS44hM0zhDsziNrVuifhjzvdLcsFJhd+fJrRge
ET2+GXMe+oZb3bLCgmBJPBlITXyU8HEWF2SPrLYoOXCf2j0+Mx1fSPM8Zoa9VWsykuVpopgjkqzH
tnhmoHVbErHTSUnk2Hr6D+mqBDOfGz/+arI15LybCXnS76WEf8QHZoUxJHti2Nuj1IXYIho2T5Nq
d14JHlIk2oTo0h2yrPyF9HxHB40je1oeVM4NUcfJLxG7qDVIpmH5V5wrGPzC+t0Luz1URq92jet/
WguXFQjzE6fIdpETcss5H3ZD9zbqddCeEA0GnbbvRrr7jMTZCUEsIruiT5m71ywMnGn5WtzyGHhb
XRtbrUhaygvxMAzWK3PIfiQkJDPd/nEJ2F2QCUO/zHSA+PeYM4SAkHRl4qsJm1qQwbtKp5G4I3EK
8Go/mdGeMKvPvlT9iXgaMpB6bs2YwG8aAWsomUp70cXS3PG5lX4jOzL3IK6RQE3iqgkKICzZ2g00
mrtCZyccTMzHEtneEhG9o8Jo3sZkR8HNwCXjDbSxGCmK1a+2sOWxKEtsqYWJdLi0YMdkxc8iQGTv
oBDcNKwfLoTE10gaz92jCFISLwEVow6Z7W0hWhoZFgMbi+xQlAo98YMmc2Rtsz8ZlfQRT40QmI2n
UcPClk35mtRAdNDn6kOqHWpViXhqye5sj0KrXtS4iQx2cGYKBKqaUfBk9JX8uDNfN/64JsjuI7IC
gHLOmoG7vcqPxxKjCA27bdLlI13+znR8c+e/eaPysTeYr3lB3W51xDbHK6uORtXuDwuIFN050wcA
OgalAHNW/DI3sbG+5d4/WLQsDDHiB3bnvBHJjBMpmLfJgvLaJNmRPWUNuZupWBfUF475ixgWCxhO
w3zdF1ydQ08WV0YIO2Hhm6Hz9dvoE4XSTay8uiR5bU0mnKouoiu1QbxbstHDYj1lBBnmV9MvqAQX
XT8JgwdiR2Qg2+LmIlyGcTi2uMHAdqJ5+RJz1N5bKrE2zchP1lYzXbo+OhU4zu9g2e+EY1Ed+gbv
UhTvqLehxQfevGPJ9pVYwRVddn8wly47VFbzOGOnZz/KC7wh2uvMIVO7wBKZDHgCA2b/VuE7KOaT
4iAD79pJYmkTH/dUQUG9sdxlunaeQ1mbEnJB1h/tbTGcfYs1HFggI+wMlLJeQgNoZ2JfsTEe6sHg
K6vLfRP0epvg0pzL3H6ua4G5KFi6faReS4OhEsYaZMHDISE2Yadmsp9H6PjlCn/gxP/l18rZeqLC
HRuxncQwj+KyxJg6LtNI+2LsGMIjoiPcA73wI7A0siGseQn7uHghSC7Y5VN/lUH5wNeC8K6MUWYO
TJlyQ9M7zw1RZab/MTqQnQMV7ZfSWXZI5fyNrFoOHrMLwmGq3gjd+JgLLk/klRFijd4Ka4z1+9Zp
JdtMCLhitMejE/sMzql4aqK0YXARJIPOmZmwuXJRmxpGHfmFeT3+VjmRCEWC/Ionr1c7xES5zjV1
H9hu6xdIvM/zYLCodZ5Aa7S0Q8xDHW/uwkywayosY9/07kfTMJgdR7vZVWl1k+AcNk3anHx6EHZW
TBbbnF11S7yiQlrA87nN+zMKTBz1nkeJ3TMMrOb+AE3+zhZQAIN2pUi7aySomV9kR1pUmdXE2yG1
OFSVfPgbhtC43lPjmuN+WZJ671rFs4Me41yjDttZkq7Fyefu2NQmG3nWp0jOna14nY0kO2sEKicY
TX8x8kNeTmc2tG9YZsktMeePdulI4SxeOh0b7DamnTZ8oNzpcCF85+dQFJROtToAvjZQVcf5tiym
HaaK+wQ98WYxrJiwQfIPqpT9S2CznvS+8RSsrXWa8LvKfUuixzkrXYQsAN8Q/G0b8Ji7kRHQxvZq
GrgK8iPD1WEJo4ro5qgArgJl3cZ5gbLWRUc2ikWwrW24CRgtbA0U7MhVnPZMSzju6Jw+4pWE+fcF
0aR1FMIMW7+KQ9zgBTeNgMtM2kXFDmPD5wu4g6yrkOnEfY8bj8RxXtDhsjgrgEiI7r1GbrntHbYt
can2w4SkUk5tdvFShMSbv/+swEZZOjv3amLbOQl56KlHoN9L5yJGRBpZzf559CY7zE20qZ7NsUHO
Iz9STtTOMA9gesKziibnaGtjDH1WWi5lf2MR66uNLVoQUIzl9Ngv04ogafZ1Uf0ko8Qyrnlup8yb
rGI/ixxxMO/X5/aZiLUbCNNozAnAeywPoksG8tp5qSyp/3lxzS0VwKkzh/kY2eS8RSaJn8Sgmyut
FrAi00Nzdi8l43dYOSntrcsw4Gyw/TiTx0tKsPA1fSJ2GvQlh9JhuiRT94fRiudidoFyrX9fxpzR
BV4pa3TjXUBUn81stJ509tTU4s7VgbtDXZvRR+HjhCtStwCOHZoQBC3qLmEbZbbzYyuJbSPli6gt
vVliA0Jd0j6RgQvtuuheRolmhSTFHxj0FPVOyoffrGomj2X+TBi8DREb5mJqsFJx81vcUoybtUdv
PHHOB82jctqPpY8nSCLTjW3MURjzs7A5hYxovqD9hKc6EeGNcehWYyFZJoiB3ez+BiTJ2BiLtY1I
CoJr5b4Cl9/zMP3DSMVm5x9DOpZ/4JtNG1ZZNUmGURgJ6wuAHKuyYgE6nT0KZ7WJ2IyP2DjMqnrQ
7HZ4KMybWBlgzJJT4RHNUVnBz4h9ArvqtN/Hs3nFHfPlgyIiRC5/nbT/tgbK+8bH2BVUU4FzaCoi
CuKJlYdxhin6uyDKL5/4PL00+7apelUePFE1vpoTDv4sjvptof+OaKJT5dU/orThLmA/tUEsD15n
eTREDViG6s5L9A2OyyHz2SM6bE4YQRHEbYHirI46ttkJ51S+RRQd01E8TMHyTrVrdt7nlKOeaVnm
r0KDNgTvtdXz8mjbOfKZ4lXVx0TlT3guYSF17g/TmCJ4JFwha3LCAtvZH1eivxouU1kePVzFvXB/
jIH57KQpm69g2yffVVkfW+4cRnCnUv9f8s4jOXptza5zUR8vgAPgAGiok94xkyaTTLKDIH+S8N6f
liJqMJpANTQM1Yy0cEslvapGyfQUinidG/c+kmlwzLf3XhtPjec9tLn3GWBVB3/qHqsTTp7Xxq0O
WRHzCjiyroXH7SV07lllw3Y1C7mztOTrrErYkQleLekiABVsSlNxMT2u5PFkr+0gdJfw77F3pD1W
kiKL+t3cp5JyQ8ttOEyTmVFrmoxrqrM5EqfYtMZ0H3fmK42IW3Rsc1G1pr0euomo80PkDu3Sf9F7
6zce6ZEvecpcfBv4eGYyOIpERTXyPAL68N2Ak6pGtbs/PcoeeC4Uvmvc40usi/AZEBP1HJ52dCxz
b6L88LY78ablwzGkyWuJecRMfVqlFYOXYmhWFVGU/wur7LXI+N+/db/+K3TK/56b9v+heKj5vzDS
/tM//NN/+qd/wEz7j//1v/y9mXb+//13M63+N9dyHIB1AmEVfisp5X820woXzB1pUaAHljRNx8XF
+i/hUPE3Dg4GhQaWBzbFdXRwCE3RteF//A+a9TdL2jTHwMfDJS482Az/Jgz674VDmc7+G4gI2yhR
dv4QfpTjAHaZ06N/l9nmD6hjVJzX3P10k/hLNysP1cR6sOv6qWg8KJB2cOd29cJAzd/1ENqD5tk0
kKFTpku6L59LqMEcNVeTYzaAOYqTCRShKxP8YxrJBHrkv7xiWDkqeCB2rTHerL8KN9tnrCZVj8Wz
ZrGYsnKLCdRc2JkL974ABWKG/VYq1tBmcl7HsrgEbVnOZdAXldUHY4oFEszIMK/Jj57nYwKNqJn0
bMNC0LTydWNOV8NTF93FoGeSxTsGmNRksRJ+D1qbYUUUt8eWvthFpQebJJlVOx72tjTSTdcb5lLz
Onyj4LLzyHgVo7lJpHO1/WSbmMzD/TTylnGuKJ1shhW+fgYbkgIU9dTrxos+NEcrpPloHEbGqe2S
uhusCW31zb7/agzdrrWZgFmUf5sNQ2ggfKsBs+gCgheuPfTeQRL9bxKXSJsYTlR4McnJMXNxfvWo
zHsDY/HgFMwLHDBcDw3N9JtuyO1LbyGZIyibE+pbR05IpLn3LJnbgLvVSdXQz3bgkrCfDOc3jrHv
8RV5L3yXCrnAWss0vU3A9FUc8IIp4EWTxBYben28NMLxu/yuwUpvR0EZsXSfQ170rtNx9CZ5hRKU
JS4XZzTlDnRKyqAP/06wJ6Vc7kthHlTI0cVipybeFhzmUgW/5cyawkMjkLQIy+ls992IcqjtDc7k
IZzEZRRx39Yzii2xsyxDbut51lwdw/kGGfQ4NFq0Ts3pl96ojlDkeMf2w3/BXkNJuBr8H5lqB28X
M5ZCiWhOkUxvWhR+hUGMs5rvlA+p2ZeUFqQqyFekLD74JjUHFRTpOVZM3joGaRzgcUl3W6/s+eNz
jNAWo6t2JjD77a1m0zc9Ks2Ya/NRwu9d6b9ZUt6iMHlvcZHmc5M5Tgn0iYDosNtRTChwhA6Yv5hc
u0Dgp/sklLcJmJF3k9wnjKsUvXBDbIzMcoMX5cXHfLJwI2ntQwTvfu+o86BRNRNIhi8Qj84QUN9j
vAEhQ1VXUADhSLEe4z9eIrhvWcPrWDc5VtF8bY4O0qk0mdaN8RdMY85w8WNETGOraSHliVCYNX09
0ri5I6bzkITpUx1TGTPQOrF0Sw/ecIzrhKsnE9zmew5XhYn+DLhAp3Y6/01brr5Jqa6ICtWKFE5C
7Lv5oJ21x5/V0DPCBYjB1jBSn0M5LuVQ5HeaZO/h1MfwSKuZQB1bI72+MXTgya9bGA4pq0qCKaaK
sLbIAHeQn72VDusAByDOz/W56ZhWib7+KGMapX/d0WpWSdqxT9rCpJ1Niktm4nzuLEpm7faoB+a7
ImDo2t3NC8JjOBdPJYXkmZz206zPxBqHnHh2DvB44iUsxuANDhCgau2FA3aLp0TSZ5RY21zGzaXt
l9CeJsZclrlxRX1E4fdfoD5EGaXCZVcDrGZqLghJVea9bSTGBAxHRC+6TRlRn+Lm1dpqCip9HdxV
8sGJ6mPl6o8S4ugyjplw+mNBQpBIIkwhWnwYYB6kzXSLZnem6qJgBSjLW+8Xw7rmVlDGDGStDnq0
rMAt4bNh6JlxXQv6dYQlnaNImG86IqVNih81HI+VbkPW1x2K6QNjlcW9vrNSZE4RPOB+oDfAcn9p
Y114Qb7GD56DsU6IrxlnT0XDtit6b9n1FZFOAkijdiBn+pioYAt8+ocB9A8hJbD2fvrWWclHNDUn
WTePoZHzPArMflbMJW/kUC0SF8Cwy0mIV/tuTbG+NG00laB2CJtZ4YM55ffG1fa0UhJPBfCsbXFe
XYA9ymsZ0FKjV79hpsGvkRgkzQNda+62mEnJTew+jboxezaQaa1P0Di4n3DtYTyTZ4xhjNOOszAq
cDAQTk+3KOmn3MR92BTXrpfgohtA/yPSWMM9Vauwh4A4ZcHHKuDbh1TTz/FM8eyz6J5hZEJkIu1t
mh+jNJ5YafYU4zDHAoA98JFWtqWduyyUSzLJFy0lWDoY/idar6z0u6nXryHdaSxg9aEa/c9owtRb
lsTCSIcmy0QybjetE5CSjzGM0MSnHuB8YS3DuhM7T/wKTOALIj/0/Mlyy4g1x2uxiJVjLxWjPjll
z06oXaZKYE1pB/Tk+lVQR8kqH6GHdT5TDnDb0nKuAjDgjlzxUpTlIfMTvkzGSo/1W5Dw1CI0QMK2
sh24n1IzvJvuXeCVUoSMz21nK3HEscm82LYxdBobTefZUdA1HUOS6WbYneKHXxbikvt02KVUTQpA
7Dw32BZMnTk/U4SXSs/FDi1XrSyVThsUdPDozI4sB4BRnj5mYb82hlw+0UawwXwZrICntytKsd/U
ZLon8nQaOW7aHxNl4arGSlq1TX4qZsqTCHxM2m56l+nnECbr3Gnkvq4oqBLWdNZo5F3omNdTWumZ
qnVPhZ5PnHOmtZeUW8MjPdvmfHwkDXd6r2+QxKbVlARXj8zOStNv7YiOhuP9kkjA6vThubp7KSao
bVwMF+xnr4MLBalA6cM0drcrUph29G1P7B6WNv1qERnoHDvfzEkPFVH8MMLQErg7XYW/PcbFBZPy
bpnw2G+Fm4vtGNy1NFLkgn50ThuC1fYB3+N94p60nQaxS2qOFypwNymzmC3vzpEAMqGjtNJxIWLx
8LD3nZoOipBR+U8cWh+8tKS83OdiFr212Ji3QR5sTb27CgZvk9b5SIUkKlNbX5X2UGwTKX0mjnyc
xuBufL5nzGmpHG58qqlzvmgtgqJR0nHnVhtlxC8jX9Mpb05ZNL7azF8f1a7vqFMaazd5MSz+cEwS
JBV0Z5vhOMEoMz10GZumChvsucWesmUEpDrVj+FXUNCbBdWs3nfBRJSpzlZ+iH4Wj1xFrTjaJx7e
xoRcWTTqN3/2lphRQjlUMR1rLt19bWc0VWefID4eYwObSzxWLds3yiVk2YyYCJEElVB3TdvI2rQs
tfHM8KML62MUAHVo1ewUD733OVcAA4K5BR/naBTbgQb1iTp0FG593SVuvR1RxPNotsgXA/dLhV+Q
sVcXjdWxbaKXlIzScshHpKLIDOdJ0dq2SOk7fVhSaKH/wKbY0xr25NJ1yrmNTAHvyUoGZsLZlM2W
UArt6w4sKrv2tQeR4k11XRwbhflkxw0WVpioRYnaAjLvRSvISJklD5TA8ISo0o7VGjIcHWopm0/J
PpK0AQJCTKCbQjdeVMnObjR/etNfB0FFVkfcuHr/BAJNwoi7a2ki2Sf1C0klstjFDRKvAaefNUx3
MFEUVbkxONcYo1wR+HdWZUxRHXu+uWSU2XayWErhzhsUTdDCP9jMZMohfRcGG4RduugEdX8szGaj
sZ6d4onUvQ7MdKvJ7ptlSNv0Vfsn7KMjP2Ud0tBxDixQAy6R7KWez+OoIN3NYn+gB++eR/pDduIk
ZsZ1GGT1LurMGmd5/Yiclm84aMecpaj60a1szbi15vL+1kJnBOOQMrCxjFNpuS9W7D4M9jCsDO4a
uAIlXsOWhLmpw/LuvlgizhOBBdJJc1rGs/7kibYyhvGeeTbtZA6mcWGjBmj9xrRY+lzpPQFp/mAu
e/YNBJ1ISpZZP7z46RcNGxtRk/4wBFAacYB40nkesa7qyEnjXeurkTLM9lm4GVRZH0OeqaqQJlEK
Vp1x2SaYVKy+uwSEahboAtPWUkS5o/Eld6tPtzPKFenKsOivAcMJLErpkpX80awt+mq7xuGABXO4
RTHF7iY3o+h/unj81IrBPA66cyS8LR5h3iz0PoTr1xbBKqN4WEJHXtppcBTSr3nxqE163jIMU+41
0Ts+R0lDgPo1zM7fBKo9zjlkNFhtV2gZYS3XoOEUuGObdmLTmBU6Ee7/GkaO+VNoxMYKrJhLWUc3
3I4IvaSGfNoQwcw8DD1VS9qEBZIHphHGOkVdWYdzfxxGxk1FnxHpI+xBxTMZGeRRK0oXAWWwaOQj
ThcTiRnHdz5ha64V5S6KZmcIvAtLxee6qBXGHaa7LlPMsXE4hREBG/tsP9XaE96pQ2qwS5eRILnz
jLDZrOGsXCvqepeDzQEhgWiGWQa4Up9jqSCb/oMobTHUg9IehTSfdsYpjm9DF1GaaFuvmlk5vEBM
mx4RF1XSMqyxiNld+jRMdA6OLXYagooI8DbrXtcss8RqV1Zc7UuM5ysVWfshJv4ydfRWaZ1xTOOe
xuvqw6J8ZhwUTcQhZlUDbX2aK3nSYmXYVAXqvU+6XIpjG9d716D0T4YlvgUjurvNkWZY7qSAmSDh
uI94e7Ml4YRHsFQHy6LEBgGGiq3pIDuGqRiV3HXtFCbjWu8xjDBiMORyXPQVKpGhZzAJljQ9edh7
zPYeSJzr0F+r0oX9HmFuErhvdpO+GoJhH6bjYzL0tIHAPXZxr4h6EcfiNxNrWPUvkgcb6vNey5Aw
2oZ0Wc43pIavN8I8dCe+irndXmxaRZcTY3DJfW76SKPlX7+95CzX6dGtjKNvLQA+E2dDiRcPBRtL
qjCdp7loudD6PeU7D5peIp9n9i7tcQj0ugDK4Vjr0RF/EvwVHHQPNN5zUpQkF4k8cTzMrn6aBMum
6m+4EsnoWNUDZYSfkR+Kjczuuh2Gq/hWIcms+zi6GGm3iW3GOWgaI8+nGTxWI0T/qu6xTMHYxD6/
dyv5h3MPckv+XnhNvwFopePDdpEtOxgYqfL0g/JQcJQf4adlZQgtysQzuaVzZCG6aKMjw8TyGXv2
ybDYvufgqDTqYzrgJDTraAsoI18TFuJWV9b5xkiqe+vET3HmMOvNHkxVnyvR7BGUz3GbPDUxB0ML
B0qfwZScsGQVxqWp4yeLSqilEaUfVVt/25yz9U+p42AtA/kcKEn4YbxmuXkKpm8z9r4pb8DKCfGs
GasvH8emhgNG79VvOkyXYA5g9USgLXeAnMnpr06uWWqcBrIXntXc4GLcB1kd+zp5Smv9t26b78jk
Qg07p9cxG/z1E8KPJhF311S/ZjQDOYgDanXzGlPQBChsozAGML8OVtSlnaNm7kZQf9rMHammCs+5
bm/mP0GDODEk8Wxx/DCoD11YObif6qXR4g8sbJspNhg/jMsmYVRVFtG6kfEjkNxl5hfcaYzsbs85
4RazlaOdHW28RtLj+Cmsl7y3n4BZnEs7/OiTKcCYhNHcpzrHMZqbEZTHfkifYptfasoAZ3cnOY5s
k6Z/zBQd78l01Vh8w/rXwnfgEkXoS2oQeiYpZf9hQ/6edeBl6NnPouqv86vQfDTq+XDXlHjM6v6B
sOZTFtHL04zg5ZmvSPe1Un8srtvt2Ny8FgNTlvKomnwUIkkuShT7IKclipPhhxUQkiP2Id3wqUuB
/BrBp5/Ida94W7XGfp5fb01HgeVH54yMIldgc8G6wOGp9D5TBAUZUGY8lmyMgs9ITwBzcTp3OFMs
JpD3TLN44IClh5p+6VrtrbJfp5QsgGzm2Q7bGci4+QH8JE+CsyMnGNhjI8cmfhl5ssIwPIdhg7nD
Iq/bGK+B0GqEPNEgBVFbP5pPZKJgsw7la5ryQTnk8ptGHhM9+xLhzDiNzhgzQLcFPQJrcSLVf6JR
6QuXBOeyoTWWaqqPOksyHHK8QxiOV60frgPtaGXZufLSp95rvjOPL5jpUtE3m/oUhd8zZWchXE6m
YUndSIl5cVbWIFeNeHsrsj08ETS/cT3bJGN/tfIGq2t0UJ+TZGcWnboUEVZnXf+FKfMnKcjwkFSX
q0EU2HOG6JxbvNGVGb+0sTpX+CQ8IGN8SUIuh6zF1cCkz2dQXLFbFOFgLLspPFgFWrydfnoy/5k/
PsfLvwaTd7tMggOYxW3dcBJwxuqjZQbpR8S0naClGaku0er0NzPmusp0gMaLC19FUnC9eB6Ev1O9
OrWlMnYyTT58MlatbT/QV3pnbRrHBOkGyggmBHANc8repf915QcJBnEDfq5nx4xS+Dvp7Mt0vAwi
4xdWZndOM7lIx+G3TEcOZqPObT9/ce3pXlnxM1FQubCrotyKhkYxTSPAzAiGKmJLMhniAFSW8rXq
TaxMcnyb7Lhc/5+zTP5/FGgsxIx/h3TynyHg/+PfCzPzf//Pwoyw/gbEXdqua5kc32ki+hdhxjD/
BobKQltBZTFtqCX/Q5gR/CtbNyXseUPAn3P/J+QECqhlcPKUOjoKyEn+1f+BLCMZJvwraCeVQ9Kx
KEqQ/FQX2slfss3fyTKFklTxGpLyhfbojYyOKQE5ZEK7DoP72lvTY+HaP7o1Hf2+WNdN9eBzftqG
9Uq0XX3GJ7314kRcJg1PoF8nq3viE/sMswKXceqfquJNdnp3iIdDN2c+R4AD1GbmD46mMs495T4p
jWJn1mm/wvSXLWofrYHEO/U81RICGFNfv79r9GqU0sEKP10I+dkrVHxmiSnX7zrjHN6g5QDD5CcX
sMxaeQQK9Wi1fUQAgZU0owPYKoddg7aLWY5Ns/R3Tthk8OjbDrCdJEayhMqiNlgN5nQEpTOBwSUh
UqzdUUcQNXeemwY1Bf/bQc+MbdubzpY/npxrqA5GFZ+Z6eqUZDj3LJzw92SMweI5dtBZI90AbKlQ
JTEvsKURiGA9BJ+wj7T0N98PdAjRXE9fuh1+OzBnlqYBnDMZjkOpvkdJIVRSlcA3vnqLjQAda1jZ
hf2aTYrKTBSL9MlN4z8YKmdaIm+z0syLKMbZ+J08p/60VgZpvHHenBjL+n+R97j2unb6wQb2EhaJ
iWguHnM1YV6IfkLh7F0vIq7uHjncqmVnMwcN7OQac5QNMdQuRuaDjLfxJs/vkRPjVErkitJ3MoCa
9pnH1ipzxLHzyuroyqjHQhkSJUx/g7HfeZO2oW/11/b9CBxTi0miMp7qSeFdcHuqPUYc2JLuNqe9
5Bacw1xLv7CUxWtL4OyhGHRsJYZEmAWLyGCw0k2zr2r2+ko6X7n0g/1qls00SfrfmIfMoWLGv/fR
GF/bYXpVQ0BMmkt4PHZv5jByBsjyH2wbN9qpJA7s4RjOfLK85Q6nI7sNsX0mYc/0ldT/wH4GH8vc
E1Fn9+KxO8Mmwu6d3CLpU5pKMAopc+s31Jf06bh3rMzeDC4UNm10653s+wtb9auLRr/vNY+pclht
qrjYGwAMWrSKpdPwRhfRpgkxGLiyfG3JHyXUTq0DCk9oykuRB4aPwvvLBITPM6THpgSmJk15q834
FycsU5+ZAEMR1Qcfw1dqkQYTsXOfxmDXJeO96mkrTSPttbELuQEJyVkq1Pggm8FbWaP8Hkt1LitJ
5krZz4ZwL25KvK4U4kRe0+4U2fLO+QlLxSHNg9NQzlnuXD8MuWkuQ3yEoQQxMeorbmLdcirOTu3d
Oiu7BAF19pYPOsSRX2loPOSl85JR5MkTV18s7C9xk/0EKc2ZITf0ML5QIvmIN+YlGDSiGaR6g4Dz
aR6dI1OQrzu2ASNIErAfpWWNi7bNHmEOfSZuD8u2uNQ0DRZNXR1MJ7/ZZMvGyWPL5HlEAOXOP4Y0
TLKV2klzoUdr743oa2kv3wdnU40DkI0sYyaYMLIlCheHzN3mut6EiQ4dpnh7gqI+SKDKS0VSyim5
zgmRPvz1D7n7QMP7MjIiuZ5/dQsqhGah2oYoJ/9M7awEe9wu5qNxkYWgJaq75hQXPv/AEw8FNKIJ
yWrEU91o7ZN0fNQVu/xqMSYSJRMPc6QzS7gd2TFX8KQ4YLdlCjb5O0b+XEtXWgeqvhI/rs6XHsmb
eWbITJuy1T7KdjrtR8iffbUNm/kX64eitX8GQ3+MIdpycu1BkFYXkm83YjpyQUaFI3TIeoZP96wH
1WHytW0iUAZTD6NtPXH+8Yvr5DpkQJpxZVQNpjv9lMb425SnVm0f/uCxu2YCE6ht4QjFIdmb8Cl8
/Rh8KaDEvLUa70fAc4SNd1Ebf4rJPGl+h8W/cQFlJOkvujtzjyLHIMDhMxWM2C3nHT0sNPAPVwUj
g7Z6LnTz3OHYxiuOOXU7OPWM+nGmlVNfWhX88YwBH4CrTlWO0mwL+eiUekpIM6OyqD+TRnyQ3rEa
maOUAFac6CMuuo8qR4jmet5F7sYY9l0CrafzrGrZhdlzpat7FZWH2AYu0ka/+MH3dHLCAS2HIzOV
hgiYuzVijp/Jhb/N58cio0rzNMZQmwaNbJ09Atark+g2TBQwxQpRPNU2mWieYJDcYm7q9LiaL4OD
gxpU0HSyQ7xSJX10elDu86gQRKOCQx8UB93pXiFzUnbg7pTpricmBVbfnvK4zldjJSt6EsJ773nD
0hfiFdnikarMW6HjYfMFZq5GQb+dlpM9kFETr3mv0R8QHSP/JWZL2FpFaW0JryGnubva/TFC3EwS
ezdWpVlH4MZTpAfHGSV0S5e0CG6qYCRqoXTk3yG5NQPSZhrALspD0vd6V94IAyICxO/czzc+wn89
OBcGmhz0e/M22g6W4C4nmhfBOyP/IAr5YIvoLQyDM4CDVakzofI94rruTz64PUoLHopgZDImymqv
KbhS4Ns4liwjx/MBGabiIyuktnFIMbLgdm3Dd0ajI7m7dYPjb/oBOJYxlN6pyBlPNlFa3XtKWPkw
Y9EbFzPQd2H0zFxWAJLVFVbmkeku2axFZ0ykc7XQOKjM1g9jEAsMFHjCQEUcaz39ApXCpkrBMFlF
zzoo+td5ePATBuyzWQYM1VFQsFxlvRkaVxs6b/6YORKfrKc5B0RbbT3H0wBXLX0CM7ZmUNFcti+A
m/uaLK3XL2MHbGW3pB4QBWkCikLxGwQYGumN1DpCWjzhBuGFcpQpqk1UdczQ7XAdax8ZTYVrW8O6
245JfwQefmUhjjD1+2vEPH2Hja1a9dr0SGH7bLQcNr0n/2DLhl1VYJa+UUUTLUvm8+ThmmqBC/mg
E+UTpGYl+Jldq9GmlwSoxJwnCPGXSCw0+k5q+DWL5oeCnGUqZtRYrYiKpsEtbfVnt+GBTysGrQ0O
br+Imq0ZjM0Ky9/BysJnOneRu4HOLVRfFauyVGoTRoaP3ZhRR11ClgflhsN/ZZjpiz88hzjHd3p3
60ulLws4mguJKxcc3t2OmZFyUqxnB8JCA8i20AdzncnM3hpUG3GOnUvSHH+B8lUNTEVFi6Wm68Jn
kB+onJKLo/5cJ3xtY4uqJD8CQuEijSrGF2kdYT9hS24lyqiq1/MAv2zPovbTTVCUf0oXN16WnAo0
Ysae+/mTK8ZPpLu3mnedD5mbn6j2UYUHPfVqsO+o8Xr+ZE3q6rPpRbhfrMw8VzhZhW8AxCFiIMgW
z3C4l2YA1ZdGH2Vg/sAUWxnjo2UO66ZlmS8zhKsOtnWU+hsLQaGb3RCGeRREPftUEGHPvyZlH4fQ
ePT5W/Wi3c2t2lGVPslJ4fR0Oxrl5TNu14+OJOupjZ4n0X57GSjFOhzoDWewWYEyURSStM7VT+L5
EAi2w9Of2hQSDcXM73nNHDn2nROcB5hmJTXVWBy00t399QG0hDXacgICCFePgEWiJz+aB4Y4YxiY
ezxGqUZ4UBDnpwHbW5FFZ6HkKrOo1XxVsXUfM4R2s2vEKSPSl7wuUGh1ccqa4RcKt7ELyp5MPpro
AFXFyd4833BWmsMgxTHyZ1roYzv4Hj0S+PkviKp8Uw/xA/WK333IyLgbGZOykUFuLTlS+qUFNCO2
ACg68SOW+DuEv5MeqDOn6XwXBmS1rPjLtIJiXYA5pFTQ3mbQ15bw1AkptZO/4tiR2KFzKs1C8KVU
1942HieBmlLa/YFGg4Fg80+v8nhvtna9ckW4cxNGVpLvC3RbtZN6eonaBAtedJx8uUnaeF1ZyZ52
MeNAyv4tH5n/4N/mLNe8VJY8axIhVcvYDMKhI0Du9ddIsft2BuCf3IWgYr9ViisXz3aMnzk8JLW+
cdvqPMfOCP0luPMpONn1oVxHcbE102hv1pQGGmH/qkRzNb3hewjEwZXW45hj0GHX4Y+an7T5DjjP
YBJ1GwNmwP600KZ2Xw/Bj+G+yl5Df6BfEqUN84yqdny+alXjohsFtT/xd2DAeK1RcWC1pIe29J77
2vyumuw6BukhrKCIjJugTF79Xn1NkWoXdDLgmbW++qjkNfoKaEAQH+FGLbSe6BS9FArzjfhkDLPk
S3YXRI6txCVByQ4OWHz2HU7vecgSEejGb0UocevqHH2LeD86xLQ0YMYbo9YPUylx55dnK1PXMsl/
TLI8O8PzNjpox3ocujX+iT2TM5EV0YoWxGfP6x8L30Dl6IOl3denqcvIdmHaa5tDJzWwX715CJgv
LPsmCenqaa+xB9HB8tiSPE42wUwfa7F5WU20hsOysDX5jjC910aWipy0TqXPu3X3SybhjO3AWcmh
vsjWILfaHJtIfxsKZkyRFm1YiDnyKnVwZPiT6MVDgNssGxJnEVZw0InVbLrMtuCiDi/fbUi8InHq
cuulzwmDiUUk2QFRVvHhi0tf6xUECnKiKpwOkTc9my3esAJfoebe9A6atr5zPOuD0u2feGR+OzUS
2G+GHSEN2nvSjFxIOvNoT3PrhxZu8A8urWba1Z73WsL4XwYG2qHTHJrWfLMJ+vFB0Nf2pMcxYwg9
eTY78xOXV8g/hGQtQgMlzWvWVEawmkE2GhMXHCMMNierv5E1rk+DYfyMOcxWbJR2PBRHTjBHeMLB
ugomLOJ0sS+z2fwEa+YsQziVaT7iEiPtWcfDteektcvj6FSI2lyz72AwSvXnoXbSbVXGL+FITgsL
BpeQqSJ2YoPASO33UlXnRDlXo9Dmla3a0DXx4haxsRg7vhaufLJcIEVN5sG9Sotl4Y+XPMyyTeja
D3gZGgRN/aTV1TtzSu7X4zphmFu6KVYzVBAQfNUSBxXivk7BU2WOz6PojqNt4JwdaKSvRbnpqVF1
8248q968T5N/apBPiCDkL0B/GTOPw1dqCjo7O5sl1/9oqzjacmTiEKrGbsnIgrzKdPDdKlsYxiAP
+TAeSnOYcXdTzkBo44n80VLc5KBwTeQWSOS5PG/eL3OWby01Yrbzq6bS7yJUr9QI4CgsN1WnjI0+
wAlswO+Q/DUWtNCv/bya8CwRaGVd3Qebwah+ZuMVdnhuxxwMY/Q29SjnnjPPxMvnIBqDt6ENucLV
R6/xI4Ik3jUq0oiIghUZhojA1ynjvHyinZmX3rffFDsmq84wqwXFZcuEMtaFDc9wZTlVvxGx8aKK
bFx1jvw15T4AK3UIIU5xztjYPcq7BI0BjwGhOr1Sygo+iRdlFz+1MDxcWbq+ipDqyortpO64sAX1
NkiVs6trkIqtRlLBhl84JOtY9u+WcN9Sh5FR4QPyzXG2ugODPbyf/lbGOVfTGlRBrYXcXhpMOxU4
mSu8gjjy30Vpjrs+r1bw1VbpYBQrPQdroUOYnGKNknBzPnKEn9gYVq2o6YNpgZLA5INMgLFoTnwI
u3kvQp3bj6NvBkybdLX9Tk7Q73T8Zlb+yp2HC+VcMYAV+Kzq7pBmLathegvp+SHxw5bMQCSopgXK
dUlHgk5iSjn3Prb8Q6OKmwfznjGHILiP8VPzzjAGbplG+rtS8Hxf8yR/i1g+yIBLLub4YDJT+7HR
1XHaoILqBL2IjpPL6BsjpT6l+sVQZ+NUjfy1SXPEYrTCI+TKk5Hz9VIjYihgAysgNt3Y43McetS8
1MjPEYJDbrzEAJg8ChMWmll8NK8lWi1J47FG0hdANgyHg/jE2CIeVmbTsr8qMDtWbn0lQX6fWqNd
2Da+P5/4ybJ1iG+xwRJrRZ7yRCb4ymFgidPh2e0VvNyhtxdW1L0Njb+fBU8A2T3BqOrXasabjrVw
zpwVlBpwGNZ1ArDZScyyvJV8e/qzw7ykBB/gD96lgsm+lSzdMh3Ooq3n0gWp8Cnk56l36YRhOMpZ
6wDs4X2YtDM3JrWqhDqlpv3mWTCZhQTvaXo/zKfeic1wGElJyyuhMvpNmgct4SmLda3c4gPjhuiX
B2T956mMf9z47lAsRG8vm6dZDVxjkkuhYfxrCSxD494nyCSrMBR3EZQErr1b09VL1tNrNv03os5r
uXGlabZPhAgADdO4Fb2XISlpbhCSZgRvG/7pzwL3F+e/YYgajQwJdHdVZa5k0le56IKJfIqqt9KU
wHu242j8oYD49URNjlrkbXPduZDDfAHgeNF/MUSn+4gsJjyRcqRu/vVCos9R2c99z2whzOQbZPMf
BUk24dp1egS+jpNi3tPGTTyMHxar9ZOtxpeRwKttZdNs86PfwkBTBwdSYIyC4ZDWW8+L5DIa/B+T
yZjmQ/4JrGKFJ+kFkdcuar3wqJXOIgyNc+ZOQEqkfgeOeIZA+hxA6lkMXgYXeHqNCCVdNqr9oNSZ
DXv1fmBy1I0ZiJduR4b4OXI52UZ1Cl7zcwRDtvOd3FtqsFpRTVWcvRrS8RpnoSQOJsuRh4awUOSK
dbW1K/Ov0SEYG5TKoWPyh1vxckoq3p+ZwKhJul7GWfkAKUDy8NexQ9CnZPoXqa3WT3Ab/uD53aq6
q9f0yf9k84R2/EPCSE+t6X+pyUH2Zrn3rO4G/AHda2lTzLhD9I6CTptzOI+u5QF16h0k00drGKJl
7xffXL7opQCRPLEvIDVssOoClH32rOfWB/DX3QBwfQ8iekEH9Bt1BnNuf9gEZvCFfvHaQ1ReBNOw
VK6xKqvyAu7/x3LTEt6ZWpB+eks1bpkAngIz5/Cf7mRH6JUIM0TxN8e/tejL/GLw+zZVvWd5wJvb
1Wrhq/Lf1ElzadQlARtct9R4B12yzAqOAkQjPQsTbrLDTUec04qosk+r9HcoF9gYWs6uhfzqYqzB
ogkPQIcdt0ROEmfNQmF88fEGtkwiI2szdOx4UDBWDYhb7s6zk0ZkdHigQxUBIp37o5doV1EDAsQG
utBlitZuK+m0+8Gia7tXFRUvZtVy2jDyowwaxqqVf0rL7rmT8Todam81Ukou4okSXfbtpXP+tfof
Lgj9rRAxCMYwX42V8SeQLtbBbvjDcJpjVS/PGD0WBUZqpg2GCavDWoa+fe9M3n2/j2a5JfsocCHP
oeEUetNG2ILRaDiQViHvhBwpSgX/JI3inDg6ZgM6UTg+6ZJ4tGJ5zUSQ/fXAKjmF2icStUZrBacC
d3Y6he/zP7YZXb/SA4fmTl9O/C4i8axVjYH2cDrU+fjG0ftr7qLbAb5S3QhxXLrltXI+9MD/EYnR
bc3J+DUZ09NKjejFZUed0lFk5t+xx2EUW7jNI1cuFCJgAzkQIlRxdkj8MKqhw6vQb9OJsmhIM8Rk
sQ1E0/UXbe+AKNaINi8nsTcHVNJjFO+U765lkCfIuKDugAQel/7kLwPbfuk4WyyCdNyYqPJG3ubK
/cShEC/drMm2ZRFc8PpbuvcmXaLSzfirLBDVZnF0LtB9bkQ8fMMrAsGtzUCnhggexxC0i5cjnomn
bnAAnBbN32oCCapJjmel9V1OEpmsHbzTm9DA8cTnyvBPE4KVTerJv/7r/C7Z8PY4PpIPmujej26D
CoGMj7fS/ykdBd9e2GxC1a+NK3UhqvEXcbsLBzE8TXGzBg35lgoHh3ga8+ftEPD5iBZSduOiuMV9
6j0ljpDIFO3naH496rBtl7r5R3fEZwmTKkwpBZN8SshqmrxlrU2v7Cg6WWIQfjH8srOvaE7P6u6Y
ssq9t5LdvLUoT5o0w3VupWuvjbwlPGIOI1tThGfAmwdfMdXs02zr9+V1ICPT1GuYaJBnRUFbXUig
Rs2c9dT2iiNZsOzs4lfLhkM0lUvpAdZNYSfTamTMp8OvDsQOJ9NcgtecCnKAJwRaLZzGWWcxam6z
UmfK/mENQOSV1Dd208j9sQFrbdXKysNXTaC9mzBL0dDu19SVO9OtjEWRBBYI05Pb19GurnM6JLT6
g3JgGIjAeTPNT/sCLFvx2w46ot4R7WCufcHzcohHUa9KSlAqQJ+dDzKQyHSKAqRuhnwmtSbZZ5a5
lHYlV07pvehpBvUGpxXtZJoyjpvom4l+evDesTGQi53+hJTqT11LTdAaibUzShOdLmUC6RDxUkz6
p6nRkByi+rkmMXYX6KdiCvZV2XCm8VniDIVYu+EolCiOnhL0JA1/1A6hSp4tBOQMGf5IDn4bbEUx
PGKqb41zaytsCiw1V+UFCt4CGk1Rps8CJfUSD4aZlcWTXYbtagwMpmHeb98pfyPIi2TkCsJQQO5F
2C0WFqytsc48xIUhkIwauTxU73Pject+RLGh1acg1o+xnPDVEJeH//sVdlCwD6iiwwp9jF6FZ8Ay
iamIXK4GGxqStgLVEu6ikq53r1q1FpW1EsZa4SPnVIEvO258Of/a8dr2qf5ZgHdctFiPOvtV+Lpc
ByI4wuagn8lRm8Y7FxydvSdl5fF5SisioRIL5HTjYRJJvQ/Y00szY+AoiA54SsqaIjoqydSxgp+w
xtntQJlbCs4r6AyzfKebMUfZMMbVrcdnRj2ryCqM86RezLb3XqqMDIcQjflG+KA9a/BOeVb8Eg45
vZJRFu17vIZ9Mbx4pb3pAIGeAKIGJxS1p7zQ3ulRfsRhD1Mscb/qcMD8Nz/kXmvNGl0sP/a/1piI
zyQkbKwN1s9UPidhtfIDy3ualHbSq4LyLjfQqRUmktuhaPmBfNSnrlyqpPni8BBkrbkv6gFGddhS
N410uzARKaTD+7iN8JSlVh6sDdE/a+Wu9pW770J2HpkOFz0ZOY0CiRqTIgRd26JyTmYrdpFVa50W
d1wkNyJInt1EOyaWf3d821wlHvYy7A4YlAbzvW7qbi2JUNoLTEOcFFlYfSapbTbFJy11yDdK+3yV
98bbGBOnaNJ16ZBeRTJ+zwKtZtY9Zh9d8jmMGXJRi9FFErkn6qn6EAaYGBrtWXPrrYQ5ucnjLt9B
o33rnZ7tjYJr5QKrvFg+K2jByrWqvMw+Y7Q3Vn7WNaiBeCpjh4TLEY8PpC6UpEwad6GOYGB+5oq2
uTw+Akg07owq+6Rpj6LK7jrKT0qpgmMB97169WLMpYixLi2ZipljTucughejtfRCRQmFQxKtmfMi
Zi0aBYl8bVFJynukmy3FvrcPkMZjBXpjvq1xs6Tt1kloKmZsektTECMx/FSO2e2s1HXXwix75I64
oLo+I+QrL09NOnOmdRvnZiBfS8V4TPg0eSc9/5ITdPQ88qOd4fgrL5SYB0cLN58ZxcvWHLHTMRMX
0CRqn2K0qaw1kxlrU9CTpitTEJ9HcNeWSBP+7FaCbrD6rzyNs/0gEVPVPYHauqttMCKexawNGxrY
4XZHUsJQUiWD9oNvtkw8pgS+QY1iqBYZ3Xw5mab625V9dShrYrk50r5JxtNEXwHU4mWtqekR+oNE
EOJFr0v3ktui2LS+hl+Jo0ue9fUO5CfXY5Q/pR2ta82Z4ddh0+84Bbsvig1lmIIzwqI9pIjopeT3
vpDN+wSRCm7SRAa0FIyGXXbDtq42pG5w9Gq6XduZ70I6Ob/EyjVr4wyR4eg7FIBUjM02itrwCpEx
IZP6VtltwVh7uFSYyqLE+1BqPEmmF1cw8V+Zxfpvh7XG8M9N3iFYoFU28BaaJaI4P24PWVjhVWjy
dy1M37U5mIG1AJ2RLDVGJeyxmePid8KvF+iFxpSwDp4Nu91pKi5BzfBMi03UxCbIrMjQqnUb2tb+
8ZBKBe6rS7Hp9uC9U7jiiwmJN0dCK1kz6o1XrZXo6K2BT6eI+TZW7nqrkGo/Y94tJNB1WsbiyEp4
UMV0bspoWvI3QEklNGEBxBefdcfUS9KQOXp9Stfd+yob9VsZsVo0nDp8bLWM1boTnp+7wmux0qt+
b6R+vBnL6kqSym8fEV1gOsXfrpenml7GvSrab4bV2j4umBh2tQfMV5E4r9QBZue3XwKu8ybTglwd
9mtszoeoKJC6JPaNJn+/WCcGTmLdKHBN9GLrj/afaEaW9uatVnLrWlg6ykdZqbJjgmZ9k0KhG8aG
4BHUo2DfBb5ujRoUTCAiFJZDm1iNrubcNEU6uc0Jze60DXGhNK8yikzyNd25u2Pdcul8W77+ksa0
+P10RBAAXVsE9U9110r9M2jcP6aSyLzs6pkXj/aCY3LKsJ46kwq0GF1efVAe6xzFEXoce8Xxm2EB
IKqtFhUK3XZ+Tv3qbCa5WJt+1R9paKuFrj/QbgBlwvrDExGU8XGPrAkJBWTzS3KuHMT9fcEGDiYE
j+xKBwe3bakwwGWCrWxwq6rUGzbKc2i6Jgg5uIlp2DYAQ0otOMQDZzf/fczNZZnII8SwChXytXdm
vwJgLJUO6KJZbtfc49yWFa1hLZkWuMAvVti8BjEZmzb6TOPAOg0YrIkYWlu3SM2OADnsxzo9aC7A
ZYuJMnw8/xRM2Q4Zj1rYVZdg2ytuoVlsYe4DNcnjC73qtykTr0MOPM2cxBs+B8Tx5UqFw61AaYcO
fhE4nbkLbbTstnqPQvMzSMwTvXiSipiUOFmU7ZCwAUhI23qd2PE7USIvA399o4Sxs+rhxWjUdfIl
ycSx9pnVIBHrXn4MjfGV41Tom/6Doe8tCHb0ErSNbIpXMWB58AmqeYqNas/oDG4mABcQSR+6rjBt
Zeq9rSOQIz5zKyHeGYP0ESEDvSj9Zcggfa9gweuWGNZWbbtHRg1Mpoa4O7bTUG9x6MSrcSD4Fw3K
sEQ7Mzy3uved+GxKmm7Xx6BDG4J1jRAOTAoraR/GrHJ3ngBsGxU0sbOOOq7kDYYy5+4dI/lFr/FD
IuZqhEi/mMEFyvarazcWKM+G8JUflKMOTOxlroqPeZadt91w6ExuJkcraC4Z4YdWjx+uiSblyf1p
i+m77tL6UMAt2ugjDWcjR9Vr5PJD6aLaxIUpN5prE73c0UMnBW6LDfZNH+v2WDuzmYApLBZ809s4
WhOt2nR2dOXJX3tK6idl6BQLBjAHCxtOMZux8llM30YcVHuSaX1rsMAPsDyNvmpe+fmcx5F41+xv
phN2C8GpdxGmgOeUAxWNA5tjF9UG5Ct+RD08tVW/AYh9mPphnM90EByqcdOFDKWHwkYq4CTPLaV1
Qee7fgONhbOjqOGYTe8DEcKnLmY5BlyHbsnU11auiYODBhZbHY3iCjLkYLR3xhLrHkA4gFsOqdIl
ZcBvX4U21fs+q45THQbHkJDep86eL2y93aXsQ3GcKqKbwMt01k9nAZcaqKwBanJb2cWJBZ7DlcRC
m1X5spqgxIJpMkBqoB+grRS5ZF7akX3H3zr3URJ74fjT0cEisO0MiISMMOvEAdUhY5qu4WCfHg8a
B6cTZy4O3yw829F/Jtg4esm0PnoN0RkcYKh9JLZQZyjB7yb1n1uHd094DE76/JxUsbXNZze1hWH1
VDXBNdKRSxkd6FPo99oz2o5/LnDFQ4F7FtGOna+Vq/2xOWIrmD6SS+MgaaH2JEHtEA33sJKVtQNp
YqJrmoJJrmMdwX+PUT/71HKQvDW1BSiChKqihA7XBOG6cwK1zyF1pTOyzMaM5KgPNE7+SuOVaFtc
wKh2cpBuisY3lmqRl8xhsznagN4y6CrONq2oXmKPSRNA14Rr/dwT7EHzOj9kmGZXTQ2+W5Z3Obi/
s9Rok3vOHmAq/MjOORGylM5kPrUJtXYdZNF2bCZqH5wXtbxjQrRR93GKlAU0Kjx6JAxcVPKu4b3C
ycYSp31KnwWnGy99RAPRm4o1Qcxcpro6GFr8ShwYkoFM4qbH4E1s8z2xu3Jtl+Wbl2oX02mzRWVT
N7meg7yB9k00uhb+9QxBAGNFTVKqmnAtZoJBtOknTnqwcP42ldi3nU/Zb9TJRkBLWqi2vWYDBbuM
qepRr7DleBJfAnc648n4lKBDgb/PPI9cEF4vOFXYAufUaGW/pwHWYiKnIULA1+ws+yfuqUt1f9ua
uTwmvr0zhe5vYqw3PTeH0zRLPRx2gAafZaBsOIQSnaLIVrlB25obZE739VFKF+Wil8Yfz4bFP7m0
ZuKaVd0PoUQNEaHP6J0Lg/eWwBBWvrTEuthzyGc6mX8yWeCYntO594BBowy3tkND8k3uzIeO8QBV
nHhaWE+62yGxcbKcAUmGRW+2EGLtXXam+5faBc4AFrsnOecT5TnS3Zp1M2wM5q1lRzKVhX4467HH
snZh/i9s+oZu2SK/GyxkueZ0ZcS5bEsgFFmItHZU+C2kln5ECnT64Nq3xKgQ4Q0DBTLOrk71JMNE
bnWJenGzqoBoJnSLxzj76iF/7RIUTGlVk6+jJZDakByHmgvo2OCWxBl7SAqPfPDQwFpbDNmzxsnD
Q2ix42oIcPo5/p2cq6MghGiV9miAAl2+5XFu7/3CNi7jFBsXF2+H3QH+09FRPonOiA6qV9HB54i0
zcdurQg726aeeAkK1Z4ic7w0qVash9i5qsIgVMoFgNmbtty7bD2hb5XrpunuyMd59wqvWU0Mks9s
JS2mRYuVgiiUxhiCFz2q/WPH0CylUXAysKouAwp13cD7W0E5XFZuCdWBDsCoawZZOdXt0YiKkuxq
DA2LA+f2do+Hs9p0XOecJWdlPAjcPYkC8a6OkMFM7rgnlGTaPz6y6+R/H4X8B9nbMs1R49i0a229
3uh9bD2nhDVca19n4S9rUuty+MJxo7X3pKLFzVw1OtE06O5l41N3uuOzqw3xnbphYsblB1p/dX3Z
XVDY7OmWL1XMUElF8/KoDOdE//8nh1R78/rsNVEpUe/9dLC8+rNIw+JecOTeQnFrljQ38zvGAwdj
GjJb8JLBFpAAwQTN0OF9GzmaC+KNmiHM9ohxknVrmdNauFN/Ry8fg0nu9c0wsEjMn1Igf2nDr9ps
4Pg9+pDzPe/dtYyVHorvWgFnSLquuicp+oQqOpagJk+qNsq7dx5APA9sOARJg5jFQkUakc/0Bvhe
vWBK0IDluUdZJSntoUsbNTerNqZ3dLPOs1XXpxokB3hEkk0CE1ZWpNMWjQ+jHP6qCbUA89t+M7VZ
capI1uZps5WNhmet7qBA8OeJ+n00MBlE4LbvnkWCuDWMwdKEyfmUpoU8EQcIgWrsEdPPP5hUVxqX
JX3Px09ORaMtmW4ePKdiXO5byd1xBQxwYbNeI+K5R57Nqk82pMNghB7kuDS9MXr2+n6bOeT9ZFEd
nYLR6d6q3IWUF21clcoXi77gDRb0Nqf22hQtkN1kpq7o/KJsK0h+I3YbOQbZDpdw/mpzhTTYmBtu
ogq99hm/RHmrgv1UWPFLhRxm0qdrI7gvvBpBe2H3H5Mjqc7NPbOudo1kgiZEx/zSx7W2jLr4F+Cx
pK4BjJfSab3nGpED6DTZjJpU7L28FYAy49/CKdE+gCxYFgZNvoa1aGfQ4g8yllGq7bUSLsMLkfV3
UCkBKOjBXU8Y+IjmYpxeEDyTUrUtgVwyFHHpndALXsFxJnemHU8OmuKJ7J7YKfRNW5X+zec+Wky5
1+za0gL+YiK5izkEckrg4hu5zCYUs0+eJGFvmuwfLij7zBtq3buKFU623gVbL/KuBs61whJiuE8E
luYowCx9XdjCWnmlvHaAoph/k8R3iLvRP3d+jiKxp3dVSWvY1Y35xC5t31zfKtYxSDes59yqGpwj
y7K8g3SnGBZvXR766s9QjQbrfgxVhCoHPVP75HmJQhI4c35E+uVj4r3rszQvdeOQOp2vL8ocMryR
zedfbCMATTBIJP0/Y/bv62mfnrMxTfampZNmGurmzei4pGPdLFHgoIp2u3+lJdyDXQ8ewcc5sHzk
xJivx3+1MVgwaY1yRSghgN+IDtLcxDCbUdtofYh9Yn7qT3226yUy8YQsHlIux0vCzLzxxmkXhp61
cOabIgxoaziEcCwfTw3Z8dJM+AsJp+K+kVN7rU3vXQ9CzIRmyPmppc1QOcZtdqlsPNmVqwGhwt6o
yWuIMlVshsZNVxRjDQmPDnCRQviYqOqDjzFmNabOFixF8ZIXVrDWRVOv9TYleSfXXovJ9vhmMdCm
MbduGl3sFR3qntwCAD512V1Jdp+wYl/bFg3eOObZjYhTgPsGl32VtillaAzf1x3Y2zUQ5kiquKNg
Vcf53qJhuDA01d26yk8Pps3L+XjaqgCVKi/ZE7BfEkCYQu2bupKHMQ8MGCEiAEqJ4ksNgBQeT0Ph
moQnSchaGm0FNbU3LZlNF9i6F02o1fuYaTTa2tHecXwgJ3PeGmzGEhsZlsbKmW8oVWUAPOcFHANJ
c9FLdbeZsy9EUxY75pYN6JaonVt60VbLg+amtfMsPXa1tTc/dYs6W0PNAbQ3v925cLINRx+Gr/O/
FqlWbjWQH/9dDCSw9nDg8Tw/vrPIYntv16DWHt856Jr0yPhIkW7Kt9LaUD9Zlfj7eGYPbjqTg94e
z6Iwd54jv9j/9yvp8MRbMk0ez6ysVFcVn4Ms1gdsXnvd8/vr45/w/SzrTDdfH88yH2x+2frPj2/p
GtVrarjl5fGMrPSfGkTA6fEscJF5eoZRHB//sRlmfLvRyP9+fJ6WPbFV1cSRiN974oAGNM9VbIm8
BF2VhaselcXm8a8Ec3gr1Y4FI0leXAKXvHXt+YBXHi+utLUNNKke5SP/WqdFuktthlGP/4vfotm7
4PMWj+/cV4N16DLJWGT+uZGnZ6cIuSuNYf5vltDx9zv/9vjGljbUzw0wiceXkh4evcbEa2HEaJGG
GNhlIxDzZOc8lXkw3KYWh7gYZpfOReuEc0FBax5d1rKnBFlDHxXeSws5lWkgIb5hOL5Menkqqb1J
fg7crRoHY+FWAQ1LlzW/CKV+5b0/GK1EQM7BcotN0boN81+KWCODUxD4S4NCg1UpgH0xDQNNvdFY
+ih1b+k0s+UbhtuqNSLMLx0BVXhwEM6TsJSBB7Sd9CUxpXZNgRi/ujmc6qoMbt78YMtPoQL9LYqG
XVwV+jNBsFi922hTSbhzGPE8Op1hh2owfBuL6F/KLn/S5/uaxiaQm76BX0mVv3x8zp4hjowCdo0z
W4zMeYtrpg93IJ5JF0qH89VMN+KRN75TNBtBdv1/n+IYzGAMOz/BfqWE3MDvFkecEKSlfSaG52xC
W4ELKkrjxcMtRIamdn08RNY5CBPt7fEXygCweoBcflDOxVGxdnXnlbLkDLPM+vxbCxgf2aN99SzM
KhED82OVR93G1UN9OYXSpUEux62XZfZVoBtd46VrVuP8PxpcTLuusVF3Ks6581JGe846wh8Fbuw6
6c21hxatSvb8+EfhqmzLLY6MYUyWdhumN9T++6bKcJU5TG1zkj6iovw1IWqwdYjhOkXGW94X6qzl
KKL9oHt2xgKwSiEgvXALu7Ex0bIApGWSo9cqz1g6KSM7FXRXHfsVU+DuBasl4/h5V5CFFuzSas4l
afL2SphOcKlqi4vl4vbTeLOE8J65tPf0892TsvtP3enbs5lOxAJhhUi77Ep9ewYzj9reYABI+s+W
lRFNoh5RzFfRy5R2f1svN2eyltjS/oaDpk/aU+GHFJQtraA4cAJyFOcYrWZtVrPmIQFa5hEawsDY
SK9B3HnrmI7A0qpo50fD+DXE3DmMLCEchxfSGk+NJM+IpGT1IqtmTRkLOEyPSAAemrdBj9KlzMt0
MwB+Wahho+vWPjQDMtW6u3CRCE1uYW+JkFyOEsR6nFjONprnaDZeqrXwnGDVKG+8mvlXVkiqv6n9
1QQtTn8o0ys0b+8ceHe8GziHRLwzC8qLsCrUa6v9RZrjvtWtg8zQDkdkFAnnKSr2vDcPhTf2J2F7
b2mhJgBI6NnTFsekMf9OQiNpPOsouZ1SBsv53XxDcOH6SX/Wq+oNO6p+fTxoq5EQFoK7ohg+E7+2
TmTR1MY0euZngc2LIecXUavF2qtiZ6mXVyYTVwCwDdxUcXSY16fuJPBlsJy0mTlvtTc6zg72DXcr
5vzgIAiaHVa3ndQ7CedAcVjXALWMuVfQ9vKqq4+JnN2t99jyy/qaB1lAAYRLitSNdyMyipOsXG+b
JsjVBe0Z27pVshPnsJUMfg2Fu4VBf6A+ulLTl7bEyhSOqbvPWtpHbpEBJgmzCs9Dpb01eq5vE4ym
C0KdohIFEr12AvQwuyzl2H3KEgtMJqLs8Phy8OuIiHT9rgCetTWBQETDvg1attY4QG8CreXkPaIN
0YxhXMciYYMuvYtha3iKJ+s6eZp1nY9NaGGv3Mb6hcHwXh/jj9ZwVgPsb8Q+vnM1wcYuQ9knG3Rl
7pWbMl95gf1ipPFnYSdH5UwFTEd1pm2DEN2Oj0NKSxjZ7xMjjD8eSSZQPdz2DbIWTQh15ZifvOYd
Jd4sIyAHED0CBp5ammcPHOV2cnV+dKU9K/29YKA1QyHouzpjd+4gTp4fH+U5GnpZ1O8l/I2Qxg3K
aVaNlilUglcOTxRk4VJF58dDzG1ErHX7nJX1e+y62TkZyZIN//9HBTUvcZbk1g7ZySpaBDaPr8jm
L2s77NXg716TvlnVHKE5JfPpXNgWs1JyBp5iUychykIfalfWPm/Tw4ihbAHp3VsOdATPVRrSRCq8
Q4LuinCAgNM6qJReMr+PsErHE5aSxhcsnJAnRbSX6MROtKkYqtJq2YRRVJHd3isqZ2Ahj3/w0IP+
9yX9/HUabT9/mBKGZTNCvWHXzlv0q3X3kWoJRVkqjT1rzv8+enwOqXG2McfgFE5Fv388ANFMwY75
f0KA0KEgykB6RoOhJaGJYT4e3QlE1uOzXjehfHk875CCOckX571grTWcWpwx3bl+/dK0xg0OXfan
K4tmyYgroq+SF7cu1EGmdwDkC6yTXTauNRJBNiDQeiSeZrkcRjBbbdODfK29Oepv8lf2kMIHwJLz
TQjTv1Y105Y0Z4iylm/suoqeLkzR4pM3aymLrPnmYGijzMemW3A+I6SMlMtCcD4zKYywPNTqJZTl
FiYOor1IHgC71sBgUYumBKv1uLlG2nmVMxpvpXQPNEqwudaG96IGMFFOP4XMSFNis5pS0LCT/Xdy
0bQu+lPR7ctTB4FIrBkHRgzd8zDpvyNIXgZVWyNtngHSOnfoSulTPhXDq0dzvXUDuURjT704CGB0
I8y9+owdTezKHvEmBQk6KBUmOzIDv02CnxrJ3IYx7bXqGGM1so6BX7fD2mMOu51Ke22yXX5V2UeU
kUYXSNe6G7VD1+Vjaqr2p05Vs0gTWVwyJNcrN7awDNRlsk3G0jrGJi0ORoDQ6nVIp24fvJJ8yzZY
EV5uZZ35Lfw7/GnzXUbusqpNJk4p/W9MJ+WaMMtPvZzfPaA2rNDOFXnUl0Hrjhp40J6lEM7RaRg4
dKTx2lplXsQQbMaAV16EZPoGvCoXE/uTYtCCmcJoP5mOv9N99f9piHRGu2MNZ3K96k2r++Dy1Ho/
pufjQejUqu6j5VJAG9I55wSb1NWGnDfOX5k6PUKkMpvhBejJq3yyD0LDNyhikts1GRWnoTKtu6N9
jaldftQJBMGamd1ChgRb5Pgl25wWcJrUHhd/MyCcsbQ3l9UcMWXxGciY8Gw67huwAOkhhGVEfJy+
kSTG9ZL30spt5M8mmxypBsjG30Mv7zZxNbbHyY+ROZHek4KgOzlJndJ/GL4nH20Vo2MwaBmanH6U
qNqQdxfSelV1wGE1qQWBFzkYOp8ZXZTOIcbkbDGjRLLfFvHGTaYzuOVvVvcUP6YJrcokuD11x61C
WNbQTqZVPlEj0vOtX0TgxeA5oc/WDeoZDsUhC9SMl7RyQshKcw/gBmWp6TGAcAaJGooJXG0OLkLN
3ygR9pEayDk+PhrC4Lev22CD+R45f0ikS2fbs0SLNOPe7bGqGjb5o0ydrXA6Jq2+ikliP3mZIdbK
oKeHrig+0X8DqJITU0kOWuCWh7Ab8oVfzTnaPedFd4yPjweH+mRVWyMkMxkRXdUTHAqemkCIQOo3
W1QIVnTjYBjOTRZju4EE6xxzJArHlmYVuhPUbqoibrD3v8dGYpqr0QXyQh+14CrRqy06hJCL3orD
A9Ln8PD4SC9Tgl+k/xcFqbVx3PYTrClD9lLgI56DZR7xNkSVhQe7B47XRbiwTeYLB31+YGSXHUYj
8/YaFZ0I8v8+83//VkXjlz4gHxsFXySQm+wnvfvfR/YMtvMwowxaj1+eB9JxNm48qi3Ga2Ft9Yhz
YJca6r/vjfrN3bqxXLnzT/I9ezvFZru0WvMn641sX9LzqVzh7VzVF0+hiR7DjU51RHc7zykkKORY
CzUvgV+tNcWhavCnqpjBaVoyoHGGeueSKXwgKbg/QPvsDroP6DZWKRTImbcKi7v0ROsuzD4/2WVF
fTSEKU0u9p8xF1+PZ91YpYfHR//38Phc6qRnkkRCoPYLwB76oSo67WDbrKYjAKqnsCbUY2wENKZw
xCvk2NkVE3izABPoIXE9PB4MpK+r0oKKYhXTftI0On0c9jFskNNTKxMitkkodq9WCisrwBax9Kam
Xma2wkwakzI0v3iPdyiOgmaf0AiwSq1/7rQwWAX0V1+1uESk1A+ceQsf0aqNkT0di/LdMhomiK3u
fnau9yNTbfzmbbvQXjOe0dxiFPh/5J1HjiVJlmW3kohxa7YoESUFZA0+J/aJcXObKIy5ci5KR72D
mvciCjWpmlWtIXJHddSiB5mRjUz0uAMBhwecxP9KRJ68d++5JrF6wEiAAlVPuQdXBjbhfdsU5nFU
7cExJvmV59Yucu3mpylQvWAtOUS5eWXUTQMckS2tcF17mdrJXECzjjcVlvVNGxXdstLa/CEu45vQ
mbViZlHd9WYUr+nstVdSlqNNV+NZtnGpbE2zj06lCSaGx/zVyOv+mNFr21fSCfCiqOTIfEjflToM
1slENioY9B5EWdwYmHOhZEz5lSlmutZ9HzzDZOSrMkWdGMNroU5kKJiqj7Q3126KrGcIXeuxXLhF
wnidVtwyiC3W+TCaDp2J46yqbzV2zx7b3O2EOcGwwCRLzl99DFcjnZJ4ldPgh89Qa/dBSXACHiWu
icCNCO6Ds0MhT7HIih2ojIQlpBwOBnF4y1SniG9nqXilDETjna92tTDdDX4trAXwhYnsGSiydEaU
JUT9iWseKbp6dd3tO8vfFCkDYrIarH1ODhEZQggAOoNvT39RrnMLO9Yo0mSnO967P4FbCm3PvyVt
AW81078s009EXo77wjYvSenWK7QG7h28jua3nzVTR0xG6R9LRXZTinscc6Ba6WIU58IYTtLBQUHO
E2wP/8LZt2GIxgQ5dL3nuVlCyFJM2Y7Az5Q9YfOMba5GiX9vgP4TyeFk2PCAs/Li4ZzbANgrSJKQ
RwX+z97FDo4xm5TmksriQVrMdwkp+kyNeJsU7p63v+Rok3jInUkgi/XeOneT/9IF6W2UvSqzkpuw
tdptQynL8mAsojgK53K4uiZuSOKhIEmxov16kaDHB1WIu9SdIwYAJXlFlG6cxI7fvHGRt/2rTQIH
52VtMeievjSG8r4cNSQObNEyqGhIZRiuGjihMeatUVPdVjFw4GnynDeqDdYIEfc0S4bt1JMV2ZQ7
xpnm2jKzL8LJX2t9H+dCrH2jcw4lZd8YGCuvdJjdV/U2ddC/eH47YEKyWOfDSTzTrN2QTYZ8x3D1
B9186LPwmNFO2DG5brYRj7HAbY/GNnOs8DqDRvM41tZU/IkJj6u0vWFPloq2SzrLWXc1Ucqlob2y
OyGruNMsJ7xD37FqAHOxnXFcMn1zL4iAyCLjAxe5cTRm+jRJNNyGSf3wG53HIUovDtGzDyF+KGbX
zkcZy4++b7b6fPGKngRLX2SsWTrJyWitAkeUJKSQxkYABaFWFdkrBo4mqcZPpEra0pqda+h2Fkkc
mYiQ0+lUskx2Dozspih+SibISm5Hj8xRIukmm4NOVQHA6mjK1bn/2bdLP0OnqgfV3YTOdct0Z0er
E0/8YGjM2ZxylxMDcbBHTrvjWKbLWpst6CMiEzL4AHvp6YG4r40zRatwlnIQxDHu6HJ9Ne6nHXt3
bm9aG9X4PKq1rzaWK4Ndn+cmeJWbbiraEwCuepljRJ//IK8ngBfeZgHokU0ye8/IsifyywRPYdXt
ZYa/gw5bRBGuZT0Y8kUEsRO2BRKUEbHhohprj9TGMFqNkQ9RbSzEIqo4xmMiRz1k41e31HgzTooo
NTFsIEvigLSAnOJrBxKFgwltWvSOfpgXB9SnCHAuNF32XJTOS98JMgyb2qLJq7bsEhGxUNC2qGgf
izJrEVfvU4vwRs2lKC+dyuVsW7kQ0h+iKnDPTnr20O2cMYk5J5hfYzQmOzdCLywUTT2LCsRueHhV
6wOUbHPyMFyZr7oOIsF95QA6V8qOl2GnM7GoXVJwbCSJprmLsQCev38QC9WZ23CcrGMd9NYy8KNu
DRcGm0SZpFuhpQjjncTYdrbjLRsrPma4x5jw6c75+4eEUgRWsjrY2a1Xcc7BMMmy+966rymPHnt2
Qupuhc1OdfIYEB6Cj86zgThk9V0ZuPmabs+7QeX/VEI3JfStAI2OmuI4ZJJb0Lv1Hl/he4zdcN3X
CcriaHwWrTTXekTdCYjrKiOiEMvxmc/N2iz4IGCagFTVzg1YNmYfNqxfSTZ4SdSZ00R0v72XstCc
08Qr2XvleZgBo02CrYL+a4yeF/qYJwYPuAKuoT6PV2GE1N0R0LHR3OYqKp+RbA4bA4BLmkYEvrhg
c4jN9JvMRThhPI/hSKufTF2NI6ubR9HJ9uILX9qPoZbMXjJ2vQIFP/4kIkrEh4x09V5o/A9Hn0AE
3yU7vYpQQAm3h0bUWOvSsS6mluQrDQInLSHySLRdfGD+TawFR7VLDyUU2BFjoClAzg2NaWKns760
0IcxFhJ8Q4g6+mvuZ2+VP+w0rTkgi/c5u5X8vE+hQpMFD9c9YP1npy32Rpad8LFqN61QKD0Q/6Tx
Ubqe2CSBgcI5d+FOIMczUJdspsg+T1n7k9YCEPAs/gpK6W1ZnDjchJ98NXjdihlzRuMTYrHxWSJG
WEop7orUp1HF7V3g18GPhvlBCegmwm5+DGAqeJBXoou0fSQKXuoxax971/cg0gSXPEGPzG8RYoqf
LLoKo9uzZI/NtJ0C9Y5ifNd4Fduzp9UL2gH5JrNTJJxR+DToIjiGkzUuuiZ6H4V41+hswLuhUjAB
1kAZ9xjNrFSZxWsFld/LErxT0F4ZkGPUNKObjvjsQPq3MTktPctFbWG0qaEFLHBVoGVE7BLGlbsI
HRey4ajNA0Ps5LDaYSkAOTevcARQnBlHlpCVFpBjILFujrHebhy/09ErsjkWIae1iGZJqazHXguu
Tmq+m1Y8Loyyc2hfagk6q+K+1YLHZAIoPWYTAzgJsgiUPoNG49G3q+cQJnY9Gj/DkuMaJv0l7Og3
k8kLquXk1QJJkOhJ/dDC6AtFcQeB5wEgm052iPWGN5OwF5fWVKmxh9ASN6vPUGO2RgAUVA8yRzkk
3LYe+BIyZH2nJhWiNvb4Y/nYIxxsOoZ9FLlrPy5A7WoWumHQXD1HjiCFL+YCsDQBZS/tjLp+2jOe
hhrfwOUybfWmGWwXYIMmtiJ5SQObqsJjBC7yve7O+SO8NwkadFIryhNTlHCf+Nk9KHJ8etO+yvet
ETub+wQ8FWUqTPLRew1aDH+Qo9Ol59gPjj3S/nK5wXTvP9D84FhQI22o+miR4QJoI1rYIacLLfFX
tpkcwiCiR5c57TL3+ptGviVGeACJHqN4CJ7Ton4ZbMpS6dWo7PvmyqtDFg0jMSbs78DrCx4R0a08
+dkEuOihp+/KsKAPy12vT0Ub08rx88sUElGW0s7dBjGOELQwmH+APDY4r5M+OLpDCwPMoTRMiX+L
UW3ssohoHNqO7LJGj+14eGPNsTZET2EAV5ummSg4084nnQ0fVEGjKJH6jQGJwRxYD9HY5vk9oisS
RXPviQlgsYgoA3eVXbzqOs7n2S5mh+2JCBs+eGyzlnHKYi2h6CByYdR5uBtb/SDTitU7by509B68
xD83JvMtNAQrI2oCXGmEMQ55Z0Ha15+AaMzW7v5ipQhZSu3iArWmLpQMKg/8TnMRV2QyMnJceYEi
Ltf91KXiw1vla902N/mo6/T680vrlHRQNHrsiE8R7Kms2pEisCGCrdA+tMjJb0LjlLf0GBrJ+QBv
2XUQ9TIOGZfRyDxqRQMxpvwZVDDAiGPgBDY99v4PhcAaQQr7knSFZDZAmvSkXUcZ4Ry3a8qo7Lmh
E1RaWstj7tA3RL7JDQWLVkC9n5Y4UBDXNUiThebfu2n/KDpok7ggm+VUk4msD06zdCUhb361b4U9
IIPVEUJ5A5Cx3thiMqZEIfPAnj5RGj4m8/vvp9ltKfRs6YT2SWt4sVXXrLXWOHFHHJYdwshrdEK9
kb6BGngx3X2Ig1Iw0mkawZnCJTYrCNguYz+k9YjAoKHxYaVE+UTQ7c0GkzCNn6ZI1xZi0AWT4SUN
JWsZiX7aCC0kaqO1N1VA+oebXmSgvQweIkwvfuXMEmICuIvKac+54SdvDxe5womcs1K4Nttkm1uv
gQ0zb3ThTdbHGsw3nNmftl3dCcFSiTMuzj0Sg9yX3uv3U4tmNG3NFULUhyBXP4d823oERtX4w+AM
NJxDDpMRvQ/Uh42PARDvMA1wdQ3UuZWEGlIi00TVX802fe2BLUFBF/NKtS4jHE40na1NxUlBmDmW
kKKWq7pBghkKHSzQQHtdQ9A0PXGlX8aE/68xEnZgZ1eyTZGLAThB5CGfK6ypFbKqRjKxq1KtWnej
vEPQ+eF9SY0AjDFEJB/jee8biaEh2aAsNfal5xwAV9wErvmK9dXbQsqq1l7mwDg0WtDkdrscKg9d
gXXXe+2tBrhiOSTgoCyOK/5w79sCFO135JQfvMf4wl0UAyErb18Tv9wGzbsXktdbltQNUdA1MMv9
e7RPIOBwCGOeWjZNwg3ywRTmrN5MfojBsDc8KaRk4qyyzgnnvxxQIjYnbNio8bThIRBfkPSXmfYW
4nxntAQZo1Q/Eye/C0KiK5KMIJWMZoXSgNOIfa2pu8iQNzIoHq2wu2NRgrW+MfHZUKklwHoeKIwx
7NyV7fDkxePBILGZEpEY1lbe5MrBssoC2pMoY4TO1cxGwsPYJoy6QhfW8M6b+6mWt0GdA1AIV4GT
M0q5bYWG+TeFjdxspoCzhhgnekrM8X03PoeWwa/icSqHDOZh/ux6LACN3h5YTKgW7Q9EOGdy6C8K
HUXPvM8Isp8K9ewavtGD5SH8R8jxbrX1h92btyrglYzLVWCTv6FPPHe2gjEKgxBv6l3Ofo/z4V3a
04vweSECU8MKWq+KfqDoNMqFGicizXgBK/gyPmzhjYnodhysVxoFAKRZ4xT+2JyVKUGr7LuHkgh7
yLoHGVaIqNSctbLJddLou4spoz1Alp1nOffpaxnSGvVlr6/zsL+qWMNI5oGDKfVsN+n5j9bwScQ1
SDGfTP5607BduM1Ur0ZGcIXUKL/rFmc+5+6UAvyaktSCiBlzjZvvaTVVQFxgZXggolKkWETy3Ed+
/hLXJMvpVXHshCLIouTacGOEVcJ0y3Jt0zIeqkLvKWhruaV04WWCMtSUdrFvvc3gtS9VMyQ7NlqS
uSDEIbxa1A4YEam/dG23c3pIqSWG53Vi5Acb7ecqLxQnPmVNK1a4YWnU/dMYadVv/YAoETtSmRkg
Jsjwm6lfe2ZynQnDYDVwhhBmj+kuUUcnlETS2zhDehQnfrZPySk9kby8keqHU3fbDI/ILukzBXJ7
Im3AMardmAeIER3x4dQqXLPUbdIEBhWE0YLtdD8OBKX4QIYWgV8ecxdS6DTkn240FxroAZeKBX45
JtlTb6A5CYVZL51uX84upcaHyUEA7NJhJpcNYcI0gJNyj6yyBgVIL5gmk/3QDy1U8KTHPA65A7nA
tB40jjNEWUZrLYoztIrWufK1F99NBgpU9E4asynqEAQAYbDTG8EhLNzZNngQyUxpi4/oJnEQuCEw
ubXOI1yfG0crDr2XEnRn+oj4lYdFpK9RPWpK39R2LlZIyTdqrLZVY6E6NVNzOWSsY6VEDhOT49q3
4Q7B+9EvTdhTin0mFMnVRL9bF4COEHIz6Z+xraSpaHYlVzgNo5PoHZ4gPFbkcXWvxlADEaQgQs20
jjzNZyAVaMxGGPIXxYtPIxkKt0eJbt2KHuhTplDnOsbwbFqwG1GKaIByVLZ2HI+JTRSf2gJL90zp
lpNHp19TilaKWusadWrQeCsnhfJZu9qTSR09iK69R4teWuXKYneBaOHfAFOLVk1HKIsvUp1AWog1
wG1AyEqDEachsk1qwjz1g/EcEW+ZJsBAsvEaA6HeB+gheTyAECXFc4ayHCmyDDie1zZgQvS4Oq2q
W8L/aLZ0cgX0IN1YQ4ddVoY/Jkmp5QGzaHOaiHi7eAuw3bNX/UA7sfWm8qTLiGxbZi2rwiAlHP5F
T23Ci+bGyaaTOnkcxajjgc7JEBrcYIdzjrpJ++h9u9lZQiF61Nc1s+SxsMQzMb+rsgFf6KJ3Y5z3
w50qiHez8VKAHNcGyAMRvNZ4BGEbZQgo6D28Nsx/59ENXaoaoNhkXbNJlyszcV55n70kZlfB32T2
glSXhWuY6TbG98F25EOgc6xn0eOnygzussszD3a9cnPOfQ2i6TQhyYmwwZEirH/0A2pT4FGJqwfL
YMx9cnmCnFEghyZbOWLbsZ3i6OqW7UDgLbyj/RgyxBL45Lh2a80dRxB5GYa4qD4pKxjXMpjAFRYI
jmofE6wDagP1xdE2vK/cGsNtXiafU6zdOFHdsqsId9HTPAOXRYZeIT77im9cuFhFYLfSm0IGJwn2
w0uVdnszxdySuwNrDxBBKE3g2frbNMqNdRnX1sLmKloV0izopfDgpf8kcY/ctISsGmQSnHVNHjlA
rGr6UTdOmPecaQ1zE5HPqmFS2xAjeB/1gbPoITkuQRg9fFMBRlUSXRKNpDsbGzmAalcMg9YCwfsy
K8J8FXMdl9AK0VrY7a3NFZTtI/SZcz0oE0SSDpKsdGOkBslBVsT1cG5UhOpQ+n7pAZZTs9LJZ2Hw
vUQ1GqyYILVz0YKf1qJ9tc40rWIjykwaIfjKxoJBXu2Vz/iWoU5o9TouMQe6NJAI+5hufaYTe7gC
t7VHHgA9hgYhLHWnE/cwaH1YA1Esjpken7GE1E/+oLVbYqZ4Lxger7IxP5YahWcRvGuR/wHT7Gg2
xfCUjM8B6hmMjMwpvJE6PM0AnAQJGU3SC5lkogtkHuMm+8CIT2MW3zIslveqZYRgTp6zsfytkKo7
ROO0ifosJukm/VTQsJq6aElVgV5s22QkzPV0l5j3kSHQgXdXa0LJiLKJc8wEMqHEPVVJ7ZOi4Dh5
mAVzqh+Yz3GwbbXqzjUgxhFp86GQfHcxCVBT7vsHgs8XZUissDmN6yqq2nUhKXd8vMaZSe6iD9pe
jRE95KD6wT5zMoHGrppenbU227hhpgH9ZK8u5vwwWxkDloSB9L6QmQ6nRH/Vas6rZdrWKvAGtc4V
i8DkQDitzH5HtfdK6hZsKMyy8IfkBfmXWhWFR+BjQqBdbTlIntGQyTr/tI4T7bwlx7Fuiwj3RqQg
imLUHFkqpmPkgSGjPNlHNLhXYqqsHQIKsIA0iMBq4qCcjC5bDn54l6bZqmvD6rYlUhgS3qJqZA1z
4iEtPKjTvmj2VZHgiexp8RT1NqoKe5vwTre2RNfQ7/Io2KNAsLe0WP2ly1Ffz1+i4MaoVLO32uwn
aoJ3pjX3Nn+IdHhcn3Kezo72U8e8dNYYjMuyUg8xWRNEEVYXX4pul81zkh67hulVt04eaOtaxI8d
bzu3Mbvvh5vJHcr5ALfLh1k+VyNMj8z+FGk0NUZkKa5lE67ss0fS4as2Tmu9sB0QY+j7P/oifITt
a25kAm3HGKHrTVF2cELkEKUmtgEXBGInvjsw0S7I81TbNr0WAgtFPok/GHOehvMFinR7qUkcaHBd
2Dhlb4epMWgsNLxisKrwhisILAUk7TZbCa+KDjpvyNbCYQDB5r6LfJS8CiOXkA7nx2SpiQDRSBci
ckDx3obFZynqdaWbz44XtSxiHf1w6vSiw56SaOupRnwztzrXXgUFy6JnHpkldomerTAfXlIilDUK
fmIGVp1W7CyzJFXJZyukcnVmdnB5GSBeEa6Z7g09XEs/vTQ98U10qgl8o/2uCfZCUtlP/WTfxwgT
F8ME+SErYNkEDc3PsmXGZbMJc9QRa8zBc1fA4fQBsrhTaPbzyXNpATaXyNCIZSob6KHXqaxeDauh
sY0JfZFXRzNO+nXE4rLQYqQSuY4OytwVyPVmpwS0erpfepNfB9d4LwNoOrrOjG6C+UE4N/Ips9zH
Ga8UcJ4criXkhw4cumbQ+ndaAA0iRwIoJN+lQ8fv+V8ZHXckFTZOBo+ORGo5zlbP/LOnId13sylb
E1D4Qm+MRl48bZwarVkU/Cxa0Lda3B17R2YbKaeXtI/eyYoH8V4R8EJsMBPfkT0zYxWqyF8XVNwl
YhsWQTfZwmYvzkNGNdRb6RV3DkNjsbAMmElhSf/T15nilDMLoG/qt8rIcNp07R7RbrhJHBq71XSR
SeWfbUPwQ2jKQ1S2t3rHOmY29i4pomRn6PoeoC6YW0ELu8gKymNRvPWxzpSwr/m7IVvxvU0am1mK
aj+KUQvUUfc4Tt5x1NhQibdZVpVjcHJQ6XEabYc+hAWWHDD1wWcrvpUlwvAgQEEP/KyYGEAyJMHM
pr03TS3XISjsZVEZ11TLv1K4I+emJsbbmtuZUfUqjEJRXdO/tx7b3NRvYxkZt22kshOE5RuEFPk+
mTSbvLnEeQzGYOfrtA5Lc4msZ9pV7kBAcg/Rw0XwapOGHjGzZjMbmD/Hw6Pm0uR28bgYpdkCkSns
dYKi6yIKxzm0Sh3I1yZ6kpk5r/166sW1zLs32pjLxGNb5RD8CFQnX+azVCYqX1SSKFhd7O2W92oP
KE74wl/C24RiTLadgPopE1/fGAmefGN0MHN1u1om18GuwyPOeCN5s4Yc/XJZ0sZQyYY17oCZHD6h
x8hzCj6bttrUVnNA3PwuuwiBQNcdEd4wAcKtse1zmN6hZI5RILMia/xVaxl25kH1Nkbmi2vgeIUA
FRKOGXb3unSurYs9EM4SORlmcYgaQByzOOAY1oqmyXQb1/gVOqRQnKn5W4cHvWIKXGXWKg2NNyZK
grkCMSuGPcVbTieXGj90F+oDgh4HjDONtSkVcLVkLfdpON17LaYeX7yxorxGH56TQDWw2L59S20I
q5s4oRjEjqI901sn2jVsdXIm99keQJVf5mis//kx/FPwVVwRFARF3nxnUn0U5QjnIVS/+89//v8x
Qkw3re8L9dt1Wr2ptz98MWBT4/kt+/rTL7/+66//8et//vpvf/6XP/z6v3/9rz//r1///c//8peR
Yt9//rdMMd0Uf/QMXjQMeC6tbYu/uf9q1J9+0Ykbs4W0XEsIlyaWIDgsLziR/+kX0/2jzS+bdP11
YM2G5/zyh6Zov3/J/KMhsL96Dj5AlB+29/+SKWb+LlHMNfloHp8OYbpnG1IIEsc+3qDNBQ2f8H/I
RLeDSWO6g8ubApNg+jVKL07rSO9oDHm7oGhOBhbHdeNYJBcMHKoIHzVSorX1TkVArqBRDFKdES0R
LeyWxA+oy0jeATP68cK3ig41ltctHglm0UPwUytVe8L7Tr0x3GV+aZNBECXr0CnVFqhzhzTWReh7
EN0V10W4VYk+7DRS0k+hef6L2/Z/Hu8/5G12Lch+mr/Q/+Xru9Cd51A1pIBCN/7669dlyIxZgS4S
QGz2rV6PsI2xHtst8+zxVHS1u9YnzYJCE+mHhrl+QS7NakRt8MNs3YMZG8fBEASHOhqmatxrhhYN
i3/wKXkQGEPO7+b+80+/ONwk3XMM7hD/8rgYv7tJinQcRRslvbItxUsnk+bG8qC11zrxGXkVPcqi
pGIKRm3l63h0PYr+pBt/wkPX1mEPZBMb6A6qmrHomJcf/v7Hs+TffDweHMPTuYbzT+Yn/C+foTAa
miowmuKKvGY8p5LsOWfo30nGY2PQiuDG1fxglWD9Lbg4F1t1R/IYrEM5IU9WNTGObRWcJMSyM2Lm
aJuiJouL5oY2XfBQYiomxevLYpFdhtnw005hcfNIxxQzeOq9zj3UsVcdNeTeQr1bqnFPhAnIY14k
5V0taXIwmtKXLqs2iRzOcIuyFMojHZKtoPWATiSg2TpJeexBQ4BzCspdYLo///5V0kkI/N1NNBCJ
uoxWkUVJXB9/fZUyn4Yq+IT0mtedfnb88M1pugL7VJPsUKohvDLygD4FeEtZxgwaCqd48vCAzd3p
nB4kWoQW3JvtMNOCVIUSujWGnWtrd8EQx7t/8HH/5qbOq4vOQjavUJ4u52fyLxYGp61bDFfGxPQf
Zm2cmskW/jMhnIKKlJe72ujI0Th6eJR4EYogRc7e+fsK6hobWFQxNcSRZ2yN3uw2f//TuX/zRsyf
zjJQmJl8RItF8K8/Xa+XysktcclSuEVZX2krMkDKH8QrOAyWOcnZMaI06ZGm7lfFh2IlWao+C9aZ
mzmHtPGPQ2D4G9WqclOYhFVkTrLpzVyuu36gOdXRqI99i8cmeTaxKYP/EzphvTcRLEOg3FDWTHrX
Vs1gzmww0weyszfFKAhzbtzyx/fPggENUGcapGagBEPgWZNtnHyEPHbQeHJi0Vj8nIx+l5XUJ51E
xWVZ0n8bQ+Oq9QWzef6Z7WGoFWuWZytpTxXLxUbJwzj5D1Hz4Lc6QrupFRsNrkigS1x887mlAiJz
xVN263X0ih3U63TF0vCmy82HQu/NZVcqWog40Za6lfASBGmzQDYS7zSiYEctYhjeSW01FvqbHs1y
fcNEMarZm+9b7Ib452PNsBBpequYQoZzdB38g9tswEn//VtjWtxkz7R1S9gm1fhf3+g07wDct71x
+X5BiXYNz5XYkTkXbWX1Cpg0WTB6LfcOQiMsOSNtJw01a5eUL+6Qre04Le+GymYyGjjnwJQvll+6
m5Y5JZwyGlmpSz/JNPFRmAO5QXrmmOsx5/Az9JYNXsDG7Q0cRYT3rkd0U1eGlynyvmhbMh/TKo6v
eeUsE5d09x4D4L4pqzfNQuBsMIEojFNZV/211eSlra1in/kZVBZj6I6BSndBUp0JyO1utShYO32F
a95z6aR6NInIVNdBo2RgZb0GWz/WGwAkcQs0sSr3VozYtZofFdSFRBpHvgbssqDBVtuKxyHBVVWX
64SDOhqWEkqMW71HLD7LvoGGSE7FZ5ii5nMCm5C3nGigPqGEjR2UCKr2v74vtiHG/sOi8cLvlxyx
SSxa5d679HIOI6j+U2NYDYlH8E5mn3OO27UEIILZTQd8gxjwbMKMlHPmmNa4CBjb/IqYtsE1bIbr
3z581vGCDYhX5PgTs/u0Q5T2ofKuPw3S/dJcbTP6OZFxihra5m+GOEIsRsYAa/Z45KWkRWZDqzEG
kAXB0J9sR+NVNeh3+ZW8YoV6duhoLUzH0a92ORhLw2MODqCsuxoWSuY+FA9Zd6ZNOL4YfvvUMwjC
D91+uZ6KtjnDm14bP0CFBnuA8p+t46WLgo10jfmt2KuKCS26snEbILnCZUrk5STqYeOKaV8ODRPv
CUkKnHvsZvLoJjG0mGaOY/UA5doZRhK+/aqle7xop7q8ymyVV4N67NGjIWBiae0YGZ+ZHRjBmH2A
Cdh0kDAHC//H93v4/a6jWgIR4iHNk2Wy7S1XwKLixuBHP6v5SdeKkrS2KuUkTxSBnTByrFLD2HOS
erPdLj/mgEHIPGT9xLyxtVN/ZuQPW5BpkuRy9JtFAgOTgEO5JhEjrXu8AK3DdQ0Cd2slN8G0cnWs
p3BNwTzT7lG6OGUUNbdDhUFCAY8nxiKy1iFtlHzQMdBcMCprnPt4CsPMPxiC2XepOs6JhLFT2WRP
lZw4eFkQic2pWyM/q+Gu9TXpqNF4hrgFMBeBQsqkeIFHIltOcO1m/5TYKo8+Qm1BwCf2bInqBPoR
TdhnZN1eFu6FjkxDJeH7TBC4G1QT7sEkp+uskZustSSpaUB7dJyyneDsW6RJsgkTTmBcoWC9CCAn
IHtmBfJEPC0dmC41+wgMKSWPUSr2PKX6EpfptNGsNgHcIJ4JWK2PcJu69fdTWFpjvwHs9mH4fJRk
lpOVHtpQRNjiblLxnRkOZ1OCQ57s2V0fxg6zOpAxtauqXRhzUCn79IZqSj93HkEQU/dg6NbnAB56
0dvTQ8VseU281YT5WfN4xuevFTZkbKkA9clQMXOTZ+l77XNiMA00K7S7XoSZKFE7M4RKHAz2i1PH
47Kf6PHxSl0AAJ3AfklO0zNoejLHVUufI08Es8xJ338/arFO+7loBHmDkyIVwLJWtMHBt3Eq3gfZ
a9G+eEh7AjdIme31ZMsIMqcSJqHF/ODLNKFrMsx1mKMTG+Cm3U+3gmGm2xHxxPGhiZlJT3N555W9
PHZhnK+zrPa35MqTMuAbT2B0aWK0TyHvvWYBTfYAtTD1KpBdMYpEFuBvYmwKgj4U4GJv+73YqUpE
20wE2xJN70FrsnOd5ScSfR6TCnXX0BO86M+UeBRYs+f9NqEfmKYGzwqz2Xll+X4Vp6k847nVtnhh
nNtKWNZtA3/u+9d6V87s+S67iUe89PAevyojmU5xGxyHUrxj3r7FBRHddx7XIE+S+j7PQiYkCJQv
ZqzgI81Fat5q0L9cGqNTBx2wa6bT92IqQJeAwIB0MP8uP8nx7bv9yfHltCTPmNtmlM/Eh8rbJPE+
q97vL0lcfJVxthkDQmFBRtNSNkA7TMycv29BKoL3DHoZcO6sPHuDT4uNR3TtzDeurFW9dgMa4o5/
ql0x8ujooNqrapMl9hfjg/wkIJ0vpVWuhQO79nvFIjYDAmuSwGxUGxJ4svX35/XCqdyqmvDlOtOf
vh/XvmiuZaYTLKSqFzk5zQlNcrkyJoONdBwfBYSh9ZC1J2PuyruRZd+3kLqxfZDVvUjEcxqKpywe
y+PUYekRFmG5/mCgNjE0ubc4+MJKuRYOWQGhputHt0LxOFQpnZksN8aDxYo0TWLcxWr4gOraL8w4
m2MJs3ct5pjy/QBalWI2l+Lm+H4Up+RNB797k4fWcezUnRNM46G2yBrskujgBPirx8mdRRlavm1a
0waY54wLu83rzZALjkJwGupZ0hNYTbMysh60f+PeatpwpKyod1wiNs+B47Hs9GpZ6OF/U3ZeO3Ib
WxT9IgIMxWLxtXOa7p4gjaQXYpSYc+bX30XOiyULFi5gCLBkj7oZquqcs/farzIPeF6wwaR3O8of
Msf+Wae2gQeXJcrrO4LvxnTYm0me3QbtoyBHYFmaebnx0Nl19ejwI1g2HHPT+I9xEsgzc1XxQPtd
MtGPkpMZVlzXbtz6gsmaBA+/GjQ64XWcaNvCjtttW7tzHFgMsN8O6IgjDi26Md7SSnzNPMt/iqsU
jaJax9ISxzSDluL71iEseSwhpafsHigCq69eRYd4dtaFNk06SJOc2MN216l5QwSCeDR/8kw5mPEH
iNrEtnbAVYeG+JA6VjZU2bQ95IV9LIwp31h2RuLVvEQ4UQ7cMH9GG1JvG5OoqDzmjDz6VyZ8aBKB
D0iLrOKiDPs7VMD+WzM6+8rS40tq9Y943oN1JZED4XABN2x4G01XB9GCGhvCc5DiW/XjsFoZaXav
Zr9UgmvkfXEy28esqOLLwNCnrTnE0O1pI6J12/RRpOHbss3rZUEM0iCuqvnGWmASOpmzfswnPKqf
I0Ieb8Ocalgvr55sB3XXpqtPHFyHYlygPLq578sQm978by2/DVZOf7BJi95WNR5hQw/7m5YFI9DY
4cdSaCyv3uRgUw3qotoS+B0eTJ1Wb49pJqDaUcsvdgTGpNgGmYFYPSQMdFktg7Bzjmalzxp8Blul
vBpFfIz1LnkAh7jS+0Ct/TYfTz1HbvZq2kICW6BFM+yA7d64jqXxPXHzeUYhgl3GzQxblC7t3NHM
IYVtQZbZO44sm654w5bDaSnIqy2P9QdQWBcFVWO3bFxlJ/z9kFIK4J3EuOJHgJQ4FVIBzkMJ4G/T
aam6dVrWoaHIZ9YHdJteD6pNWPs2JI2FXAP7DLeJdhVS8oHPddQ6v9lSgYWqEIflWhmiZwvpCihZ
5AcfGpF+aGh6IOfyi730h2CbF34K6bazNh3h8ew5Rkz+drT1jX54CP3PtqUx6BnRoLA8oTSz28+c
J7+Jgd3O8yve2NADZ5pC49BuJKK+wKzs6IoT9BkXyd0I54F9UWgPfnIiwbs9mLH/YyIr/lgzysYt
DsM5lrwUhaLnHaeAtz13HDc5Ebyn5YGaAlahZGIM7kdlQy/rgBvLuPpNcWZujbdAtocxQRzX+zp3
imi3osybJ1cd4C8L3N6vYWQgEAeFxhgXzr0QxVPayfQhg3+2yzyisL0p/lpqr5MBt8JLM9Z+jZci
1BQFqDoELWq82PWDk98jibFkiKYIsYTuc4BeNlPRG9quluj7DY44nEVMVFBEyCx/qPst1gKNYt5S
xncbmu3Bb2mHF+Yw4Qo4STSUj13zXHZgFvq0/+HxDO2DsuTsbrO7u6n7PTfRlzimPOo9MsGldJtQ
Y8SEUDYlGidBN434EPOZE1W8dnOXGWk5tHvB2vGBuAeYxMbk7mp0gx09sW2RtR5qN6UfCryCnLh7
JBeNPZxtN94nTZ9vo8h2tui+mqcJl8N6EjA4UyhIcxsr2MczzLmwTPcWKRdiNNWHYRHsp6K0Py29
B4lyipGQuANeQ0SNiiUdTVA7syqLFeMZRt2XtAk5gNvETee1vPQPS8UxhU9hG/X7OPAjPh1hOH7s
H7to/KGNwQ9yTt1jPKCTTBE96MjoNqHm5XtMLpvR0c3j8llUhGwAvno3NzHwy6TdyY/PdT3Qaej0
z35kki4tXks+0bUVww8HU15ITtmJiU+1Q9F9nTm7q8jS9bOXytdySNXebRl3dhayJXJarG1pjfcC
1Ns2aoPwGoK2RI/yA41eu7P0Qt9kdv7RsD/hnppiWx60ysfpYplPDhigXUxk9wct/BAwy1dp+BpY
dYYdO0ueG3zHE6CNp+XUiGScGyPcizEfB3wUA8SdMTdZvqUNuOEK5hC9Zx6/V+yBFd3tJhNXPXgM
3S46ay7axULAb0XlN+7GsLVJJgi+ukpF+yymm1mhSHsofINYlqBEOwOhdZsIcseXZ8fxEkkCdmuj
QTDFLhCCXowHs6PUrW+eRrqBbyObzv0YclBugcjmTWgy8xPnVjCRXaQeB+V8t8dgK5OBYB2/ujrC
yO8hz0cluomanNOztOO3cOixAWlxfFyaD06PaL9AVEhThychTR3GmCLLLlagkisXbR3o6qrB5XqE
JRgoTb+zoPu06YkyH0eLgg5DkA6Zep0FMTIzhZ+HzjTuN+IViEIoOubVxVfCn90bqo/vsbDpDc6V
b5/qz3lE6LNdCv9KaY6uXrXtY1CcmgHAECEi9SH1lLPHqfQM4v3Ntu3x2lJXAVapMy6AQjA9H/vb
3v5icHB99J/AGng7DXEc/q6suy63cObwNiMJ6053B2btQc117J3Rxp87hfScjhjxYIJ8QL8NzS3K
eBpxDP4TgZ6KMjM/NFN+ES3cQ1EO1S2EVq+p70mk4mezhcYLDQ5jbFPvk0g8lGNoXPUQP0s1rFoS
sZBpw1yV/pvvj/GL6t0O0SnyxbChFkCSyQW8ao08v++f4BkjAm42QTUSQlgxWmlIFWuy2qRRYnzM
Rf01jyefIDD7TtMcAmSajlth96xFCUkVfmyEb8SenOoUwQ3k9+IRgPZWdrr82gsmt77JzuE13QfY
x9wv4qoe1czMaPQKC0gQItVPnGOZMAmO/XI88rWffRMRI2SM5hn5d7beAazybmWC7jnGTCen+jui
bqc25XfbSd5wDGyEiJMvuv4Ju/G+yC35vZnkW0XazWMutS0MI8J9I1JnU14qVIpBR+Mr+UTr0z3m
TAZYUZJPTJvgjxhDu2s7HrLQ3OUCmitSZ7yGEQrsVEutbWzMwVAy7c/WCJt/XorrWut2Q+2fsRgz
RiYIeFM6VXqKs8AlCOixIHX5O1xQcgS8XW2AQmkYYCBixhmUgko66jboHxTUxYuuZ2jmABuwIl4a
SDcwu4tHUmvQwpbDuJpUCM1+an6MIVIa5Y063akGWArtqEbVR/KVyeYIES2UPWJOYiadU1zRY8L3
ep1M66dHEskhafx0RRZcsgkSH8pYZGzDtk1Q6rlIvUaJzrEdh+860gs5OERudZV7mF0YHgf5xIXw
NHTQqZrsJ37Y+xjZH8ISLliQEWuSNt56mt4gVxBIK0PSZkztKxeGXYKWBmw+TsvjVycFqs0pQfPz
w0i0xlaGHhZZr6NuxnVIhxjVkHhqTGXdGjiWQdJ/avPE2hum7BkgNZ+zBgELJkL9ge1pWptYEfPQ
wCqFzhFBM53KaEb4EoPaejX5dBHFczogVjOqJ1H7w7YrXSqfPDlVtvkxSglrE57ceGl/m3zTZDEO
P6DZ+FClgv4DMEHIXveyoRnVWlQrCc0+Pbx2Osm1MeY68g2dEIm6OtVKtFuGYda26nGNWxLha4AS
F20vdDlah8S/0AwUr6ONZgtrMEBHzH/A67y1RisYhy51k9BQfiWmWifDl3ri1e4RqnFhwwctsH66
OdQGAGKYslfCc3dYX81Vwcu3hyn+Agbs7uTaD2whwdokOWZV4vVOK6LsOzawDcG3eEYYBx9T3boJ
njS3s5/xMhMaM5gG7vOQZ9cP1yndVmJsjBOhA68JwQMq9a1VbFCDh3PpOtagliKdnNwA37uBpd/F
aTdY8ofoSR4cPQO9RuDh0yGPTrnDTgbsWQUWMPRBDHSgO0lwPch8MVg6FYUNUO8iCF4ZoB10cG1r
XKePWA6LNb0T9DdOf/Q02z0yfvtZBtgVC1g5G5wgOO1G54xA7jkuEC4WDrmEiSOdDeLSBy+nIyWr
MN139nAMhvTmq2MVBHf6Iyu3IVuqyRXjLH8igskVwNMw+WHMVHn/khIaTJeQllX9SSrkT0mM7IUy
D+yW2a/LHtAxcXHnvPTQaxglJ13lvXJ78h3kgxccUm+TM5DE7HKPW627+RzsqVZ3GY8OqSoeZi0X
XYeu1xv2y+e6FjhHqrfAN56xqMAJk1C/9fBTRLzkKnLvDOah4CrfRCVnvHRM81a1zNCEV8HO7e1P
M2NnO+rmwtdWREIRDB1oOPYSwRV8ggMKYdnJ7iW4zFVkE4IS60tAqbcZP3GSQJpiOCTaQqmRXvzs
T/h88PR+agUnwSLjVAY3WNuajbEKriEH062tvH4TgpHLBww4MWIbJkX1jySqj0hnAGLUzU/Zddlh
cLoHzYUfgAH4NMj8g47FdjOlfCmHSNveVDE6eeNRpTHo77A4DkO+rrMM7S7n+cFkMK6A83nEh/MM
Y9EPULN4gg9o0CA+5Zr8ZgRRd+JReBNt+QBsKIEVsXcYFO3bPtvbbqejGstPemNi+URb7yOX5P03
N4zM2z3GrVjfRHANTArYrW9KYNJyJrRJFIeu8p1zxLcqiiv0AnH02B0PxQjEWRc7ieKPM3BBm2UQ
aoWJ+/PAq4ViRp41+EvrFKXvIXKftaGn9IFvvS4rh4gLwVmhPmpmeIMyOEPXewJ8exy2gX2Tfl9t
kmw8y7QFIXScnOhrGZjf3MRgMOfp+7qW33wjwIAEdh+cxJCSxFzC7CZEOXExnPtEJ5C980gU3Gk0
us8x8qVrn9sIl4vIOBHK7aycgiQq0brn1s5PER0Kt0VmGsrGu5th099JV8xyOns4Wc0DWbIEd2se
WVlk04MHZ8EqeIq5Fv2ugx+x8kqD7Glh+evCTww2b+t7MHTesXTxvA3wW6izyHYztWe7b3TofKye
eWyaDxNaSGmV6qBhUt76Y6IuXtZ/HbQ8vRo6qZbyW6OV8UM9B2omJhzZjoyltCD7nX7WIeEqnwsq
/9jxnpG1JcexFcG+tu3g0IsKhQeAKWUxXHC6PMeF24ebKLWde0CGB6oSMgtl9dmwpilC7eYls1pE
X4tMqcfll2JA6t4G4LFdJ3Pff8/IxA856fZp+a0K/SLU8Gnc+GZhX5ZfHGr2S1N4IcN/Ujx7tyxP
CcqzqM6DC+1YRLM0RTZyYLKXCUG8sz2j6Lpy1of2TPvGMaLl7dMXwmyAxQG2g5MjEZhbBSFYu31E
ncxko/saiBayM8fNPn7yk1w7d16CecEYe4wv7pPfjM81Q6FZJ7HqfKkQnObHXkt/+pJEgsBnTXPH
uz01Joip4a2q9CuA14KpJAXZaPX9g2Y+G0TS7xGKJOul808uLwG/euMeLEoWjcZs3ILNKa3wtZqp
ndnaLC2FuphEsjI2OdLXzVdgkFsDaT7eZ0DDDcLtB8FuTo/ZoH1KyggTzxS+2Ec1QtQViLz7sXps
o/z9b6DV+OwWwUwm0jIPwwcZzngdcOuNO8DW6yLHbM0EA8ZhX9/Mqv7a2lV3IuF2lTQmaca2dcUY
ckwhL3CUzV9oI9NL9tyDTEymzPO3GHrth6MQ3EOrQsTrsXoEnnoJjRoCv2dbD7oeOiiOk+DsQvNu
KvmWajMMQxBMr5t34Q3jmZQXzKdzKZShAH5QAcqJuW1tMUppArt4HisS2/hJ4Xu/zw+ZBo/x8CVj
YrVxaf2csgT3FM8KXlwXMJSXYFCSLj82pq27JqI3Ru49DQdbMw1YP/VzFE+QH7Q62SM21nYUXIzl
GZC1Ewz0lmEVTb82h5CWJ2sQBT3EEAuim9szyc+no87MzpqbtrIowMxVr26Z0g8wyPZxoHPKEmu9
JNTp+D76a+zi6LeGvMBGAG4VUh1maEMLkXNOl+2M9+NLW6gq1yXPxBEJs7XR8CBxqk52y7SmUPGn
2hSMZ2zLftZyjT28PguM3yuIh/opyzjBA18FpTtjSsCyRyfIi9hw8htNo5NsfHVOkFOj/OYkk0FF
nLut/qC6jZcgXPRTFV+rsgUaEEpv17fF2jLa7kh6CPMY2T+nquPEVeMdAjdEo3IeWQC7UGZ99vBb
QMx6UCTKWABhT0Zu9hvK4GCHkiN/CJzyRfGKSKsNno0h22lgay6ORRANTEve4BmVTvbperDiH8R+
VbvGB02+XDzfgUVHLoO9H3AlP75fvSBWtyyt7/pEKVaEkfXBxvPXz9/I0sU12AEEIJahIGEuzJzi
M7P34KyREtbbbXEeFvG2IJI9FbU4eA0CAGEhec7SYRt6wMDT5L2jW5SYYHXvA9DHjz22J2Z51MPz
s5NV+c0qhh9jpw+o/wcSLr0vy2ozTZki3KJc6RMR0SU8AxoLDoFWrXFAodrRqQXL4g71hdl8+qBX
Bacrv0Fe7IOqaYKbGpItilL6G8MmGzEDYludeUEfIiKfVpnmD6ditGCFzjoFk/P4Y2N4W86+84KH
28ikd+bG11FQ0PLq0QQPc9TkbSJIe/QgwVW68+jNejOCcfZ+rW0SnVhuMCXLKGx04JAZUfKKiD7c
swzY55pLhCe2LtZKT5lH9pjiQkzhQY/BdnlXjajESoSXApbITB8wd9j48ZFTg3tOyYZWp+lz0CCQ
zvr4wXQmSESBw421JQqCFN9JoiFGqxtH8TJPEIjme0krAcfkgKN8HkqVJdhYO6h3yTxk7TkbrKYc
3fzymNDsURuPxsteY2Vm/jaA8NKHbxEpYzK1PkmjCrdlI6mfnOJk0uYdDDW8T0KdPGf44JVEYrah
sfUTvjxF9oqndcsZYnqzEmhFMbIbV5ZybzpjtV++dZTWxBzNKxeJn/2BpLsvmkbs0PyAtIYgOnZy
iwuFY4r2fCg+O8RwbXxM2y1HlucRlAdgnieLavMQR4C7hqByyBkIvzZcxXNhTty2Qa8lDequezGo
zZJ5Uu+ERkVSbnXLybDbLjMQnlME36FF/R8xoxFI6bQin4+68u501felAhdTCnTKA1Y2U/FWJoFJ
a13pLRZutBgl4kW45qlFtXWHMMlkg+D2ndn4zAXm7zjCg6CN+pKhdt+YlUuGlCpZp6ey2jmKFyWw
QHvYKZxYLiVDbR6PWbJXb1U3DOdcAu7zOuiDeNfA/hoMew160XQLh/ygdT2T1BmgWBsHukc9k4SU
bpFNkpHTKg58hNfWxobv4yn0WK7fmy9aWlw8uzsuH90PaQ/nHUAAtyQ9sUtDdALzvmvaobFxyg/s
X8az7TMxD2z/aNMo5Qg1kn8EhqqY5zf+hPaxM41DZLpAS4x3qSFyhG+yGlhGaawuQ53QML+ApWo2
mSx5EOHCHUMD13g5ZhzzQnVd/lpXRa9TaXJApm2MTivrTn2hXUyUCmtNwzXiIwzb0dSGfMZY/JjR
aMyIHSN95jn2VcKk1jLod5TNB2x/N0zNiDFnTTtW2nsb6MM9EeKuZmKXyl/B2/00sKUdm1T23+Ct
fGtaGM6MiFbLKzxBeCDHpPw2yJi4H8YQ90gK7PUFI9oZw2l4Oxau+OjK8C0o0X1oBEjN7QXmHDH5
Ze8TLhw5hNw/oPWClFeRbCkib1067XgqeyVvYU340fKwdESNPNa8HuhZy5eqvaO8M65JdqZNVt9Q
s4W7CgxbQ1/ZIzD5ksxQa+IRQCLiIK5seBFtDDyMYBN1kNBX163ZcfvZFfct3O5v3CMqMxxih8TX
r1pcfpFxTXZnXe9Rb2KkscKzwke3oRC7mp4DHDwgKzYcIct4MtnnSa92KCannWEI3LU9k8/SNL45
KfZAfi60eeZ+6xB/KPYs2nFq/BlBVb7rFf1X25SMscLx3hfm114l4cWsEZZkpadfZNxy0likLHma
PCFUw+aSRzYik94CueT2+tWYf7EAcK2CJ1+nFa9gJvT4Jte+D2KtDTlADV5ZfB4nxgdmNakX0uRX
hmqjV4YY1rYdEIcYvLJb5Ejlc1AN1Ro75RHClHGPgk9mjz+1JuTzfX0eygpLtwdc3tG4QA0EwWwo
xz3q7+KQl/YevLpElyzro0Iq6Ag6ZchGDkPD35Wi21l0EVENQrTND2XLlCRhZIHp5lSiGTvYfmRv
BlXDErXQyfh5g/EfitnGZ2PZpB72KxUIe29OTFxsMlaHAmKYN3AWRQl4ViYOjmBEbGRG1lqHIb/H
KuOjCqmuWld/XLYi7PRk0fqJPBrReMhwlT/ExdZxB+Yl+sdQFIw5vPrYFw0z+flMazT2Qx4Z2KHx
Nq+DHBpNm5tvRIYTe4J7+tRW43WYMJ1Adnxf4xCGMeS0wu9a2KlHmbXTKgm0+io99Wb32a3zbcUQ
NwTgZQ13VKjn0RLnKPfufNEYRZS3LtrauNJcnH1YBuvc3Puk2N1GlOGQBp1HLOXVeooNjkq2PGYa
Ooc4JSJoOTXXPINX0izsc1XC1VA+DREfG1ibGzRbbaiBMsNPSo8HR7fzgYc13jOQ9AkRxJ7k4axb
JyUHzCCth40elLhHSzJOLU0/mjBRyEi/QlEgg6ehQdIRBLdHcPNtKj1/RyZxmToFcwyopPPCGVhk
GxSOiHZu2qI5zGrtOIRshQSrwvHjuLuma0pdORdZAhvEGY97Wg7BswiAGPjTntRPlxp2OinDfbX0
Tj8vG1iXwYqu8uooR/X+Vy2HaTePLoiGyn2RznTiWaU831lm9ihrtOZA+hZDEvOYwdQ8JzpiECRC
V0zgcwGX4/yDMrpnbAeteD610E+I5mP/2tdA0nayomyep/Sd+bHLEWV3YUMx5pFjGzgj8RY5WZyw
Eubi5BHoLB5tX/tiuABpcLh2H2w4jKuyhQVf9jgHo0KXpBnzsoRAD2hVUg2keTRcKIDetcGekmSf
QXnACOy2By13rH1vA4GcGmzBuZbsZApiDVU5iMWGijQhFWQtgcnfuHubUUjeh1ntFSktPEo/mmaV
lLbz9e61nquv5ZBcOpN+sOwHC3gGYq3GRMhhdavWFdGWgCxOljYAKyfcJvaMo/eLY26VFseT7qkq
zewYtT16lo55IznBef+xMXx5qBXxDw7LX583zaVvqeSSkuy2guygXV8m/gOPkIAcgGrMvniEBDIh
6y/TgFSpUyxOLNAgzcHqNLY7W87gzrkRWGDztvgGhIEFuvAQSvd6Bt8pFNFjqAPJ90A3cXv32D1O
NpjDMyze73EEc6oWzXBDouLHjIRyGXzzYQltcsrmUwAuBX69foIARZO3qB78wSRiCXxU63qfPcOg
M0JW20p22RuQru+zH5idtT8lo8Mr5tGjt+ur5wB5rfWy3o+l/1ni1L/UEhu666SHFNt+2kocpbxq
y/ZOfi63M03oV5dIB0utRzvlK5QeCEn1Yp9qhXWlsYkqQtwzojieljrOJdQBR2VGRT1LbILio58E
znkYIBFKUH7NYDx52khGadfbKN9w7GVS0UnkAHEITeYrqFMuiwICn3q6XTZbIA/pwe29auOXNkCk
lNgMRmoGBj6YGoBpYISHLlaZ9pk9B4ky9hoaE4k4JNERYuLKGrwvmdWGm9CkXDELXLlWPa2natv7
Oe/NNGBog1C2q8ziRu3q0u0wYtgPxGKiVyML/ItX4rz8b++A+QdngwVbX9nKIFnkX5LysuFkM+aN
cVsUh3HkezfdIGVcnLoEsWnTUbgpnYZEaVABmz5pQ7O+j5RRZ68SGs+9lxpoolc2uO7zjF4Qjl+8
ytF8bbtAe2pAZ+9CjoClxcQs4pAeW+f//zsIdLyOZQtpWI6cv+M/3BntUNHpKeLpppuTM2O/sp0M
8+LBL6l+AMDRbwZ1FqCW9YoufyBQrIUSi0ezbAZxsDySX6BdD59rq18dDwoIEMWs97N1opuHB+lN
06B82NoQvI5dDuooiv4m7Z/tLr96mkxXOSgsBL44B4X/r98AvEtkOS570CLn5tFBaS0vTRt0u4li
ZZ962tbWk2Kb0is44+PkpXtJY++nkRg5Je8Hjr3qdZhdtY5/HyI/2S7V0/v0u3NfhYWN9r8vu8B2
9+uH5sHBh2A7jiNNav7fLvsUOW5hN3nI9CJ71dC1rJeBfG2JH5Us/RcQEgSkaOocE9/xpBPV+dIU
1YtVJdm1s9zPtganZ/lfFL8FxSMHJewZBeocVmSRVR+DKWWAx9tkjc5LMouM+1FceHVpxtnB+X2R
YNsk7SB/iJDAeFPtXBoHR1M1wS5AwbPJLOiIdLfSlzrMYG7UFx0G5SNzUQ65CvUR2I60niwYXeiX
O1ID/nKdFtvcLzfXMoS0XEs3kVo6Uv3mCLM1bMggAtVtOd8Ps4an6aJt7U76th99h9Nxxy2ejSog
07srw+DXXOekZs4703/fNGN+kn79MHwOhpUGznBpoTD59UlLzVSrGfDVN7/ooM3CnfeLagJ0Rw5i
iFveBluxVGpjhCgI0uXHUILtVEYHDlNzvv3/H2e+KsKxTByc+D5//TiNY6Qtpu6ePQupTe5qDx4s
O4xyAMMrpO3rZbVZjm3LEYTqLVxrKf4Kd5aHLev9f38kc74dv10hy2TsrUDomjhO58f+H6uJV8LY
0QpFfEY/PhWtnl99FHO0WJMu2GsiKPeKEHhYNuHaqpDou6CtPkezFCVirWziEh8n6iljtP2zwxax
qcFdaPau6cINacYCPwDFaqNxpjBIIf+bPfJfS4lFc1raLsZInftrzibPf3z8lCeqoGbRb0sdLdjX
NA1oXdwnByT0TOI5u9I4HlDlxIO1s9TW1Jt6C3b45S8Xcn7/f7uQnJ9AF/IhlGH+/twbduurXDTi
FiMWvSyCTV9yhsEqG13jInYOIVOADWka0zkV2R4EXbrL0UntC0kXKxVosluCM6L+Sh3fHdAZc/EG
CuggZW5bBANd3OlKoY8OOiRODAY/sb6B9bdL+u+FjkfTkpjrpNThHPz2RJR6TZ+lNMXNaWS0R3VA
cHUDUkiDuRK6Q4qNrTuMY149W9ZLSU7A1YeG49hVsZnm5DsYmMwUfBueaUHUDhaD/m/b+L+dYdZ8
mck3APeCTfG311qXCbN/IxQ3PgUUJFQVaeM2B6hO1wzWy6nyvjqgUt71axMisJSqn6TbOYRz+lxV
nMeHIdyOeY9aoO6x2tiZuy+nvLgEPuZlhGLb5WUTtOrhijDtMKGt0nip//JV/vD6/fJNjF+f31aV
UD76QNzSVH7yA/gmbvTzv59M649XS/GiYHJm1/39yWQxiyoF5eFmun1yzwNfbtFYYhqORLpBVVDt
OgFCDcXa1z7zP2ER+rH8Lh43QmizaDZOQG3rZgrdoPVIBNCdhR7IxronV42Mzn3kDxs/RVrduR6A
rrmdWzjF2/ziHrqQeZaIUFVFVbXDlHsYfPcTeRt3g0SeSwl9hJ+RyXWqWX97Kf+9PCidvRrvnFS8
mtb85/9YHrzEzmTvlOKGaIA2IcaUax8R3zH3Tpf2wNIVJs87pNdsHOMSOqYbFsOO3XURZ2dIjrZt
Px2tPIjO0DPWBNXJ5z4Lfkj7+7LF6Y3Kj3+5ZX/63ByOHMNSzPRc8fsD3gG5buCO3SoWPVhK4caB
QbLFmvBsMe6HqYQBx7bcvW+WLVGaEVBPzR4IM0ZtDBpoOWeM/KfHzETaYgv4mwJv7tHfL/2/ykYU
Ws9yRNvTZ7QM69SygtZGOkKvMhEMGN6FGhnTyVy5206lbWlT/vVV/uM3ZffRSevCx/X7lpgDtw9g
vdq3mrpgbYfob8di+m5GsHBVN1nvx4Wo97bKrU66Jvqdbwxgo+wcXLMsiXUZejrznJOxUhDcsdTN
i/+BwaDYuDE63wRpS8vY/C93aX45f13yFedAVns8kJJv8NvThXW/kJlWiRvbwUXPCYMKKkCHycip
rk3m7n7bp5eY4JdtEzb51o+ctStqers043w/bzeRXoU71Jb2hbSbtUpphXhINRCzJ7S7EutpSsXn
oih/osa1kXfkziozpbFjzbJWy9NXCizGOWbNundPy6Hhv7/kv73rFmxhU5d8Qcu2WTZ/fYXmA0sP
m83EMdTQoJ/K9rORxP4W022DTkh4Z4jhpn8KalPd/Xn9CBy4np2+zyfCudOWqMCqse1Nr4cf/Dnt
M0sxxRA4N/xlLTX+dD+kbZiALQSV0e/bgqZ3BsNzDMNhwiscQ+pc4Z/ukOMpb9VFRXHSBAWSSXrW
SnEYWrl2lmz8Xs//du7892FA6VLZtsuCC7lB/bas92ZpTlqXYF020FsHQ/izcWvrwdoVNVn3dmIo
rMtTfbTIga1QI5xjargyPXazSUTWSltx2fK/+PrNf5+GlY6fn6fV1F1XyN9WFUy8mAIzVpXOYUZI
wCEOF/I1hnA64NaSq+VkbmTOBpuXoFnRl5xQiILd28iExqD6Tha8scYSHm9yrWUnKZ094JPhwawQ
2ee6+mka5PwOlK5/KXqNP1xQ8t5s7qrFKUvq8z76j4WcvkBu630tb7NFDKfHqdNxbLkF1ujlbVId
zaSyAWbIKvMjR0BE+LR4n8YldftM4GV8SXJ995e34w+PHMs0AQ6s0qzWv28wox9pIh1i+73aMZ0C
B6Rj/Bwm4nGsBqufmE9phUak6XKEX4oNA3TdX5448w/rqGFgJ6W3obsW7+yvF0irDN2dp/W3ZIrG
PbENGy+yjhF1PCotdneaeuOuQPFE7iONobmrQZgiH8qUa8TVzlalprdyggI+i68RMefZ5lYfi4el
uW2XPZtI7jyI2vH/9tH/dG8p0BxbGtI1DfnbvbWg5xRWIYkkFqV5hqH/mmS5Cx5Zr/CN1uKVehP1
QpB+ywYdFJTCz1n3Jm1nakgNGdxj1kMBXv51GoUAGJP0e3T24hC3n1IzF/h4vX5blwQIu/Q7tajV
T7Md+r8fhj/dg3mxFDyfJmvlUmv94yEl7z4lUcFRt0B3SXMYtY7UVPm0jNWh7r32KrgFPSdrMZp7
Jtaw3HSG0vlD3uNBXJqv72Vf3h2yNQZiyAQyHq792cEP2Q+x9/Tfn9iYL+2vO5jFeql0SnbaGixZ
vz41dQQ1sgOXcVuGCpHuPpNUS1JpRcO/m0J4Mnqj7yqHSIDar776hYetXPbRlvBegXZ08qCAsAH+
98ey/v1EWDbAJHYy/mE8NP/5Py6kZjeDmalO3DJHXcq+sD4Qx0m3NTJtcAaPYyHNs5XSng6VjO9l
XEVrWEfpqs+svaBNuipaoZ38VuhPFv/bov2Jp6+4m6K7V1fhJi6IzFJGljBJRoM265D6eUKmozE6
d3Ab3ie1kYMOUFRWemBYR19mVs3mDmnHEUOusknvf/nef7gdkuGgYQFy/EPvZLJdu7fN2riZyVDR
RwRXkev9ZbEMWEwXVm1q7PGegH0UgUJKB+VRjJ27NXL7Gmo5/lbeMFQU2I0sE1+gV8CsDNEO9R1d
YlbnMxFr7tqktX/4H3tnliNHlmbnrdQCZAkbrk2vPo8RHiODfDGQQYZdm+fh2lMLWoiGFbQgNFCQ
VN1bYO1InzkLUpFMJVHv/RJAVlaSHu5u9/7DOd/pgnbREGeN+Z/fPK5gaMyHpJGXr9+0CLV5zFwt
v3Gq+M6xtXIjJKy/P/6Vf2ciC9mD0g/8lOP7/O7ff9STNxmEOvMrZ+Vz3CPs8H0dD5ortRsYefjv
NJJa+6CwyCoeP0Sd9zppekeiGUAqIa1zFLuvkebC/i0wdhBwkNaY//sJjrw+D5p6pF1YIA3Osupj
ZLCUKkvvF7eTNR+uPzxGrLYF8yXb9fgEf6iR0tKfhFYZfyOVYCcXC1WhimRrQbZfqPRv206jxlUR
BOTG1vp9EGCgsu81kahLWyM90cn73rmR4+5ztC0r1CvNxrCM+77rbFYFCEy43uITLeNHp0UCbaFu
T2Oz3XEJ9QvVwwG66lhywDJ//CH93jFB/2Q7sFhcIfwfR84+fK9QG2PjNnReuCGijW5G5UYRfdxO
tXcn5y/QPKg56t3wbsqTZ5ie/t3V8Yop905Wvx78/IRUIvP1SlADEsPyWP/h5LJH3TKrPDVufXci
qWQajk4aDistM1+N3vMIgXVXESLhbw+PnSFJb9MPauIxhgrYHApvJIa9f6dQyi1YOcjzdZF4hRz8
4t37uf8mQINpn20wY5u9KN9/xduxEEhbOvv2amLqbTxLImGP2wAbReuN4HRyXnEOBwAFsttrhaCH
4pzZ7Ks9q7OWPlHbNyJKiMmckl88gNbP4x5G8QalqjCF7/30RnZdWUAnFNHl6qEqAoSCqHqttZby
1wMh1g+ji2TecYtqVUfDA5jU3fXECFz1jLJvOHd8FR9Kx3hnosE/1M4dtq8B81WnnZrSHpc6yhQ9
GGC0QwDjr/omw2uY2jeJre40FwR4YW+vxvTEb1/9ZgKpSGrUrIRfD5G7jYzO27uz2eUXH83vVE1M
YWfMkOf5wKR+KD1SexDaWLYxYhKKcN0LH3MIKGzyTLGSaNG3Uu+ePFJzj95kBvurKClNhH8J41/c
eVSzPx0ivAYi0Zia83q4+L7/muBOG8TUmPJybV5DVCv7MuN8K4pllxCgZCECqcmXgcrt3ja5QTNG
/hztcgR01wMYgEW9dwyYYfrMK4FNXhDuR8GDp+2u7KoISfa46ir9mdhV0PMYfjbXH5PVl1ujzeSa
Hg4ZWxvd5wKRhdv308nQem+pIjeBWznXKsrr0Dxg50tK69GaTZOktJD65CgG6Vjpu6hHM0MeldTd
FtoFm0AdsdRIXUmgOBwUfWXa03MmSRuZ67ecJHD44iwKa+OcclDfyDBbWVWnkWJHSGPYpUR5dEfX
KD52PUCcDmXO4rrd1ElwlXH14s9JSn2Eu22qCdxMZObcjYP7zJoTW1N8G7Zj9jkX6a2GQ86VQXPp
ivwEusS6C3Nvc3XYxi0EnFhUKxsYy3FCWsnqegpPmevdh33PnIRPDnkRVsEMeNC+hPMCvKeMDphf
3my9hhsXIBPx5ecoH+zTP/49BWs384xYY+jix/YHh3UCH4Pv6VUZYWT+TQaemXBl87Onj7gOEsXy
1FBqf9V5Xs8Qr2vqfY+I9xev5XcODJ9BgMkazHQoc3+47EIfNSVS1+gyhpJgjVw5EGshDZWDfmDd
1++uL+F6vX0x4YZsuy6ulnUChjebHkdkFsTbtJsggQWDQ376xVTmdxZQ3FIWd4Mu6MfozL5/jnqn
xPKIU/f223vVAgk2iatZjKJJj12Q+KBicq7OzH9QGqrXhJz5m1TuqipyflEY/MyY5JZyPWHYbA4d
/6fzBZdzl9ZabrKe0Ph8xm4/AjNmhmjvg8w/uyOMoevtGYoEI6aJX0tGjliTJodGdWr8XZ2MBsDo
HBEowx8XIebW6PT0H3+hmKhMbLvOPPHnLPzhTbMbKx9m2i5CS/iIjKeyxnxfkzPLLKqqn40pWEvy
6zhyNG9nTVhdJZ1gKci21tFcLkvP+iQB0S9kURrLLpZ7t49/2W5fy8HvKy1/LhRNxv60LZb3w7Wv
+sDviyFML9LRTmjki5M2/3ANdWl0B/MOZ1RlF7xYUWtHiRYdX3q1NEVPeIyv3DPUEmA+JFTqKcka
fseW9DpHu54C1xGoRt25sHs4hjr2NFs1MPTSznznToM4W/BG7my2lgl5I4VZOuvQUdbCUVG18PPo
OfMz7+g29Wc/t74YdJxb3aqTdXlx+gcLXf26DKbwnDrm42gxmB3YvK2E1uBA7UlqdRueKIUyg4SZ
iJyuiFp2b2EPXRp4R/eckmnUlXtgzc/XnqAU4Hc0EmLJT5lR0fGTUaCsJPIqwMtZl+faLrauRYYV
wwdjWcSkzDplC1+iJBoYNdEXEHZyW8djsUHAi0RMOvVZVsMN2DDeBLJ17wsTl5zpE5VslcCUKnzd
tjda52GOytMgbl46JGxz3Gi5mbjXVjOZZUzbXV5eagLFDh6m3VVc5aehwNuYxtBXJr8i9GJQ043I
kmPdtt2ul328EfwVi3h0jXfXZXfZJ+Jc2pc+IqYncptmb9jqQ9pgGRtnhF1WNgQMZgnamAhijDFK
6+DV/p3S84OK0dCotLq7KrfGwXqvmx2qzjR8VNO7SSfIA4DdsQ3IdaA+QxvZm3tbt7dXclKB02BV
oZsczGJYh/akYGYJHQtGWCIhI+sgCp3PZoS5Z/oV8tX8eabk6x5tL60Ei1k0Ht8/i+FQkIQm0uIS
Sg1Zj5UIcsMVE0xxGhFtHVpJPIOnxBFllXlLPirpZYWPC1044SYqHDSuNZGbObF6MiNpk8wD5H3T
NkJzvaLnXbgDUslf3ApzS/7Dg2k4OiNPop54Pu0fTl2nTasp1eLqgjylRTVUnipORJLlFdYsA3iu
jY9oWZGZs4cOuhCljg2fqx2DHSuj+sm0W+tJRfLpj1+X9VOfgF6MQ9ij8PZNyqsfDgyJwS3NELne
sU/Ec+MRVxD49cZptAPCXAwqfnfRiF+9Pk99UiPfNOk6547mejC7ablzBEkgnCMbfcZGMkAlHEQP
m+P1/4UxhfgqQZLYdWEE9j9Ydwla2pRcySYUm+t0QU0mNMCovnd6AfDNwVMREMhCnGOCwl7Vsw+X
ZOXJpsgOArUwuCcWf/xW/M54HNwzEOrrqPLnMz6q/YFEa837xtPMraBYBXWAJcTgSY5z38eYAmUB
VOgEmgNVTlC3YpGI8pfDyvkb/P2XxfU9g0QaYrR93XTnEuPv5jt9A7a9zELt9npea7mon3P82MrK
Oa9zsgxsX+VLfSRtUUuoqjJjxMjEWvHouSNm4RHOmzErV0MKwrr+kEaY0hJnnIE87fI6REeG4i0q
V+x4ppuHP34nrd99/Tzvc68/rxt+aBuwyGCvaiftlrnlWiFbvA3KisBpc7R3V50vlqqVhNqH+QfN
oi/RBl2ngAYzrwX+04Nm25/DUid/kvmmXqMcNlfSz8t3OdXSJnff+XVfb9TAV4GKNVrTEzHRLREH
5nGRA/EiImUAmLcPizgE3eb2qzpuMQvk3q842e6P/SuTDdeFPc1qhdbkp8bERete2p3qbq+bwOvv
USp7x4JiOdpDv/Yq5W+0tnjpWnwTS/Z43ikks2h5BcblGe6Dxo3uOuJwjbuWy9qPnGcp02+bxYnf
5yD98Pba9ujiBRFFu7veyTJg6GdUXB9B3IjVkDs4h117PLR0nCs4FNmZSIZAI2kHE0tvSwSqbo3f
2CPNZ8zlCIwKI7SNAenQBtmZEea2Qzb6QNsEDyie89DaFKtCm7u3KVNlkbc7HJ3OTT84JARM4etg
qvFBme7zVaqm9A9D357ww5E7aHfovNPivWmJV8uGd8PotFjpybQ2i7DbXOEnsUtOgWONQAt6+qKs
Iy8b8f7Kd9ENS8t7rENsexYWuqXyFHp9z9o2+bD0y4OhmUsaJP3peqxkxJNs2CU8xUjdk9439lEk
KjxgTC6vT60jtL2JKPF87arUWONC6eqTy9oxKRWSW+neYb9Kd/wC0abqIgSL1Vl3cU83tbLWRRp9
0dzH0LIODWYKWMOWe3dVTBdNFm2FWJP7F6EVd5MVQb1y40KFQffeoLrwsbZbI3QzWS6HcLBum4ZY
idjBKJb0JAXPjNPrn1KZZYtWra5ur7+UCujQwnzQcOUX6yzn0Oxbs3qIqJXncYiBN4vebyox/o9k
NEykRLUIYsw684lhxVMO6WLPdAgNthfO7qHU02+KpqJEofjHp4qhY1TpSSA3JLBdPoyuNPaoD4G9
mhfT6MTWrdv7rqt318G7tJ1HE7L4Yx99YSytb7zMEXswSRAlcq6BsDtpomBmN+a3OTI8IJ/pKYf3
cszNX1XkP44DWCwL14AWTgdhGD9JAGx/ILDUqPXboBvkrnGRpUwJjr7GlqRj2nC1LNnc1AYzUiqb
YeeljfjWSv17BMSjKolyeC26HMT8/ZcwKvK/j3Aw5wOfrIz/XwTEf/36z1//on39b1//9ev//vov
f/r65z99/c9//aevf/76l7/+R37+29c///SnfQuEcH+7SiMpQ5ijoh2Y2eXfAiEc/g3tFx0+30Vm
rPMI9m+BEMZvbLLni5KK0GcBb/PiiE6YAyE0/TedETCDc5+WiP8SlY/3j2RCoL/9/mq2+IuAvnvC
JLzCm1ut769myyNJMm+6Re7OpqQ6PVh2fNSngsZwfPJYnCPs6/dirKqF26sLs31ysnP5qGISoVVl
gVA29DsGBOE6kVgbqdDHmFq9rHOeXodUPzPpX0WRnbWU0Kd6Yu8wxvayC4V16HLvnikSgjLM5yoB
3GP4u4Jt/6IklQam0p1zQNaX7wGAYeachvvc3zOg2iX98CGLQBRmzqHtB8AJE0QIzBz0ox2M2xjT
uw6lzY4nEIhmBbAmdFkzphDgBcfLYPMy8YQTlBWvsRPxy5l6SCZZ/ZSG5JKVeaFW2GH4DB9KFaRL
S88h0zCG8Z3LKDVoe5BQllVcvVai9lZjk7x1pNFYDr7JOocapikYEypeIdwWgDXSLyIki6gGqjKS
3rYNa1JVRW08eFX11JfxIRhK6hsz3tCN3jpYtgga2RYDd4fJxMwmHHZheLBPvJpfbwq8dumCHyJ+
jFokl6suqfZp0gVMPZgva1Ss8aAOLXq/X46DfvrGCAM1KztwS9CwUGB+/41RScPGwX3vZMmzKsAJ
tFlP5KPmuesstdgdomggafKtiNtxJRVYnhpqNwgl3qWk1JY4ldolSfXPDBbibZYSAIWRbnV9U2lj
BIqZpF/3HgW5LTUsih4jfcvAkF3JXda3T+lUzW84KhgF6nXMocgxdmlJH15Uw7pXn/0ye5e45cm2
uWnCgEJtHPHzNYa1VHxOuZ5rWJwAHObYiKiB1TLKR29FUdSua2m8p0c7q7T2CcMmit30qFB8aOrj
ygWPQCRsD1q8DTdt0+LCatNDJt18wUxzTeljLfyYhNEs3RkVNUcALm1ptMdYnFQeiZVtyZPSyUvt
QpdpwDiSPj9Qb1sm1quRiK2+vAXZD84KjuSSj29fkYWx1Qy+gt3In97zMAX2+NplpLlO+VHq7d6p
qw8dt6FK+Nq0TRMsZDX/wa17K1Pv7OG+XJqofpfSCj+WQ8HwJrI+WAkc9jAet263IYbROsiOZ7wj
z27Xi3LDYgUoouzu+UgIAe3UxnMqmAXl57EJ/GNGsNnaL+yPAfujZUtGxLy6UHzgsBTJh38Dnjki
bDc+9CRfrEpX+1AbYbekAmhhJc1uK9SDYzLc8FoxZfU1Ywyzf9V1HoOhTz2ismW6siLjxXBm2Esy
EZeak4Y3P3xdhS3TdbH7OBjM2ojQRjcd4U3R4XhNtUcEfvSyvN6FWkOXk2fvYsPJdtaIRmus2y8m
JTy8l/m5hlKA/gRjfYa309H1z41e2gshawBMdkkL2XT3fasdfSOlrR4GOieiHBdwJj4Adgf5pxFW
JgPcuLk5+kCSzRdnyH8Ru/JDK4f5w2Rqw5ATrYHPrfGjvsjqvT4NvfegG89h3JJCqrnvqCPOemut
LAU3SaTaAwcFVMdevl0fnuuN9++lwS9KA/HHlQGJUF//8vV/fP3X//Cnr//l679QDvzbX//T1//+
9X9RFvzPr//892XB/Cf9LSaKxKd59UaNZ6B1uCqu/xYTZfxm+JgpdDaHWOoQdP7fqsCiKsCR4vvM
QNH88N//v6rA/m0WR+sUDBzHJv+p/Y/UBIKF2HdFAaIxIqcMlvNYjhisY174/og3ZNvEkeQQMKOB
oBFduwt6AmAMBFmvY/yUi7b+4lggsXiK68duskbEC/Sx+hC8WJqt0ydDYPML5QJvQqNf9dYmT7Bm
+uWNG4GD9awb3Oga4tzBu9HXbDO0G9+PIAZ4mbXzQ3jZF5ziB+VZRFNJVV18Mdl7T7r6UtfHN3Zi
UNoi8RYQ+HtMsWkvatCEMOTbna8T3WhKh1cinpou2sW5oK+MtGHVxPlGcmFv4E+V2zohRwFAz3Rs
yBl8qqxwn9Wj975y9GGFpWNLkka2ntxpJTgwX1yLhz9kIL/xarfg5MDy67vJfhgJnRzDbg/p9n3T
99Eu8/TNQJTyyXMN8kPbRC3kaJG+EowPZn5pxzrdo6t6jBjs30imzIkB99fQh2OPN4jEYl0nydsn
ZdicKQtAkrAz+sUG3y1ox6J51+asV5OuLreTqaaF6FK5rht9a43xeJDR0G8NpwsXlYkpI2riT2Ov
k2wDvbzqmJDbY7DzVWqvArbSTiTgyXofpGJ+asscnGz4GJsabh07J+RxnDQAHLjcDOBuoLxowiw/
3dgGUbNZA5RHb+bgwueWfeab6T9qY/WglVW4j5x62pBh9YmMYntlVKxBarJ7DihW1lxxd/AoYxAT
XQ7dnx+uoLCMdGe4ibr8pKWu9SnLTPr/YeQXjF1xBM7gz1ibQMG21ELqRG66Om+mRxfGG8MrPcCm
FyQrDwIcurmzmidEBeFjoQB3KeUqcMivDXPd3bbFNG2hCr80TrX1ycytc/Wg5XdVaznrqKg/VHn4
YWynTcjsfVmbI+Gftc10qmXvB1YCFVFHVdcdnNoOlwb27YVrEdIgQf5oPcFATqE3F5ZBIfnB5FiC
4p7Hiy31ArBuLT5SDeIlbFkvOkakr8p0kCtdR7eTNIBNos/012AX+5ww8IY3wJrkA6LfKtRe22FH
Gn11F5jWfNrf+A7cskKBl0+H4p1KcVbOYEBNXdjwvISZcXI7TGSGnt7CUTkUxC9U9vDgV4pxfprc
4Q2HuFACbRqwqWlZc5eo/kX12ZvWv5dNehum4jmw2RHX8dNgTye7QW9up6uk/ajr8SeFjR0FxgQD
hsWwLPDUm+NFOcErkRIffdnc+dj4F/FhSp1nULHIr3yAQFhiiB6dHHBTG0xPxti+7zP9lNliW9iQ
e8hh2zkQBbqAPO2YnsOlO4CKkuFsm9KW+Z+T3Lq9fev456GPnm1pPaVO/hlCy51TAdjWo/de0zwQ
FtdtY8s8eQ7cfR2G7X1q36QBLY8d1oeOvzPW82Y1tOQjEP2wSJsRapqtrQGiPGMFMUG8QZiw1aIo
dDh4oQnWZXIozMxF4kbkU076pZ7Yso8jiilANAAvbxxtJnGGA5NVguY2PDKEG5jmLpfltHbAM69L
Dh6gHjMnUhsUkIBxP4VxsxARgJOsxvI/M/szEyIeQu11LosU3s52CDGBMtIecTdk+R6YVL0fROat
MNe/awreKXSz8XIwxosfgu/1NRzPNSGXngQ6WrhRx/fDI9hUx5kv2cokBmj/OcF93XfRW6kzffE7
PF25GPaGmu7GFlVADO296YA8pQaxZKEBuV5tugFXd2cPL05QxIswgoJplPzr2n1LK/utQKy0rg13
17TJY+ygH/T78tD1pNbZpH0TNnKYRAIrof+E5f/ixLxZispuYZTmZ/KuOcQK+ak+gQUZQfoUJSEc
zTvRvI5dpJ4MZzy3QzMwLyJQc0LXbecFeGWz+pTYHuzHsNu5fQhY3ixIlBHVA4+BvSnN9GGaVLcl
DRlpINHC3QAaqb304N3dEPaODKmiwFDuCOYB0KqjqSW6rQMLTxK8Ge1yB5hMGEOXsiSBJ5DRl7xx
5bHRsJDgdtkWxL6jNK8hVkuCeQuvurddRS8pog9pITAazhE9iW9cND47ZdXh0lcj0IiEMMKiMyBI
lSRHd1kOT3bq35oA1AmUarEM2lOe2MZbahcvKDYEfU3qb+l8uwcjqd97Q7dsC3tcC8kGMTQA6Usf
AouZPFngABoAbhszyIhmRl+z6IFA1V64MqT40lp9y4At+zjF43hgMSjv++DAynWTVtkThvhlEA8V
HB0BGNv+kDeGtqaF/py3HnHpgSVOhU/BjJ38znXrbJk04mHqtOAiVE1iT98dCpfcjjiHeOqxqzQF
oEZvAkfgtQ/2QA6r03ro9hxnM2rRZXAJqILZA1HN6O7GGgxVFto9g926In0A//Y4ajs+FrEaYecs
MgCnbtYOZ76BoQROFEaokACWLBDZk3ZS2msFJrfHEKBwgWIFC7ENik9xZlVs3YFjsmIMl/RxFwdg
uUEMOUQdeaPZfbc0SA42G1V8yrXKRf5QU0rYGoi20H8D5D7epE34MnpomkaYS+fuU6YZw31myG2g
YJzSI2buAIuz6ReD96WrXvTsvYd+h7aXeIleNUeb2Ea+aNXe7Wy1A7h3UVA/RxfOJGJJxv7erjQB
2lM6fmhG6AJJzz/lgYL+2B31UF+7vQMm69afl30N+bXoZL2PoTOKOb1SXwP+3VoKfycGP23XqmyP
jWOjmtRYFZNnILxusINlRBBCq1sJM+x3Uxl9SQP8HHHU+3sBSnfqE3MHWvJTY+abMPdfIz8njnHV
q444LTx/zKqG1dT6Wy037DXJiC6TZse5ICO/xCme0TIXzXrc5lYjj2B6a7TegGt5KFVPF4Y/4mBG
+X0cxw/Uhyw1jSumvOcDc/0Xq4oIohrMAw2kc4DDcFf1I7nnQXsYIyAklTL2ZIAddc2Vq6wLqlO4
8+qecHAj8TfOGLxAo4Bw5U4e6G3xAao0tFu/v8VsleJHhxNqBsYWkuq2ZQJ9rFydxzxKvVVpkHAh
+TTOhXQOo8FVVw1+tkOH8MDvfKZ/J4laTGJVSXeV9wkbHy1PjgzINeY963kgzf2ALhk1nITu6sxL
uNjL0jUFScPXRIZkWBy8qdYukjUls7qNpvvtwnbYnGqZrJZNQ6RS5E8PafwhTskMSapJJygshhBm
gDEKVG0RX8gzCKI64vgy2rWHmod/S/KZYan6YKruMY68j1JCbPQDZu+aLrn0PWvv1gOvQFqggDhl
eqUfEaB0O5lDeEuYxSXIP2B3BevCrLQzT3Mp4nMfOy7VXrqOs468Q0WDbzvWxtfCW9YxoK2aAjEY
25ptmdv7wYs58deC9Kf3Oa7RBfhJGgdVbypDrBqLWMIAOfrORnK46EYwQFLn3syD24aSgG9oxXjP
R1hrujFIZl20R5yoSBeZ7LRdFt1jwqqXQ+ukRytJcmCf9i5sOP0KeAjLKkNK4eekFNkxF1Qa20+6
BI7bQVwSRWfilfPeTf38dkC/YvsA4azKdBdIN8SWsM4WUUBodTMyshC8wMBshl3OhnutRXG/Twf7
cbJOdBkExfceQTp1eV+bjrZjnfCRjL8X7pQK8hC3XqG0L1HEAdTKfDp67NS0LgYYoEqOv05fDamx
dPnenLXS0ri0c3M9wute67KWq4iomaNK408kwibrjtNtJaV1N0UOk9ey0Rf5aG57q2rPA9vMZblX
zMG2U1MEG9GgT05BANXzp16FYb6sYDWsXVfj3DA/G5wBjESME9Q0FCKK7zyjiL3XmfrR7MKn2mgl
uenTOh6bbYjV6aE08gkcomAkCbl2JPtCSwN1U5jI1XmxESsUSHKhNyGgMKxzKIcBa4R1yhodQYrd
3yeaCnagVz5iIt2ZPAVrSBqI3GK20Hnk9luzH05No8J93Ib5ya18e4PRQi6MuIbaAzhe6zvzIJx0
3qbRdRBSVXjQaOrCjOgOw1fV6LyjxA8skAeRNOfmb3qEUtwMykdWtteA1Xg1pjSyY9Adx1p7GKfR
QLTqk2jPKzRRxcBOHR/4Xj6TLB4fHUDz6RiDSCzz6ACMuCbNjNgQIQiPcqf40dQS90Yibpymkez6
1H24/og9lobV3haOd6/VJAhGlt4sq356p+C37EefCLMwCybmhCbhGUGwQGLUhzSOKGo876Gk5r3l
UIKVGRkl+aZsxHIUCvxPFwAzYu3lbbKSc/cidbCJGbwsyy9uAvwgi0rvFlnfqach7u5Td17pOQVE
o55WGP3csEmxS/cWoIKcMADlmeF5yljAtyhMA3dmVkW3fP9bw0CuU3pPRVMMd4MX3thZsodBCi60
nCwQhMXSI8T3EIxxuZC9Vm1lm49L0WombCLeZs8R7RbBGCCeWnssPGabXFdcGUF1LokpPNmxlAvZ
duEOcV16K+fs24TTdJFpzjMiBZIJJ/9sUWPxLRApxyjj38Tg2rKEckgXqnvobfFDxW97uP6w0mYX
FL04NFF0M5SSLq3nUh6MeN9GTOr7GuQoosa9kWIZKkAMypCNKXqdCfXqMut9QFByWMPdwBxltW9T
o7V3jlNvCjYNwMfMYGmRThZ1BYxWdEIrFIgN32LGET1K/VXbiO5y/TGM2UOqgzMpii+pT8riRIe7
KmPm2U7qTDfXH0OWTcSl1AB02L9vQ6OLwbwMwwksJaYsCHKL1NP6A0yn/oAQhkm/PZrAnuLoZDDF
XJWsvJlI6t6hi6Z6kyZAnGzqDTfoegLpN7Nc8l3nzNsPyytvPFLw3s21mIghp6UsPx9MAl+0m1p1
zb0uNLYWcOkXekeN0XpB9BwV9kG3/R02rvYjJvFoqbtateQeYC9rB+mqNuP6QQvabKXX8OVyqU8b
aHbMpTUHTJDtrMFhLawkSN5KhOBtrGUf/TqplxKSyNayuPcLDoe9VaPBUY6ZHJkL5PBXUhI6GnHX
2lwgOQlxZJMX1aGrnwNiwl70ZlOLyHlJicfbq/o5GgYmQW4QPCFbc7aeS5d0/UcEENomA/26vv5j
3ZY58lQYYQa1KUab5smcuZz82tlaln3zBFMk25U10//rP8ZWhLATegsvKaOb7tUtLpriVCXWuRRi
k1S8GhFQ8dLttQAzs4zAxdp/CsA97ifcFctSIzoh7TTSbKlEKds90km0plpggzLOAWXrKk8BNnW8
DwwGDPpSy2gfsSXJlcnmTVZ+9zB6e3aIpISHmrprJhntNOtL1pTZlkV5u3YbiPN94Fzw5IpTolLm
8JLBEaushbSZXHUSNHnAVHwxDLLYKtqqpqfpNAamUFaHEq7NKyru0WYQVHgEsqEqXxpNoe07x3we
pV0sdC1v9oUNYU1Lp44oSPFxFNNtZI/hoVr3ObTcIbVOeT05XBQTl5sdiGVjk6mbC7CAhqrDfRNE
D0XfJR8sgrAUc/nVNHlg4YR2NpQEyYaAaMlmgYurNraxrvdP5JfhRrFy90ObTXelT3JqC25DZXy0
eoAYRYnUe5RVidcAlnyQBhwKs0ggzrNPVU2pMUtZjbFa9Lq/8Wx6PQno8day63thhId2cu8AQTNU
BChcXoah6t/cqX1x3jS2Gjc6fsq+qqNTQhToovc7AIexY5w1K4wXHvtRlq75W+iSvqBbzZbdSXIA
N/8Ztkn5qNLxEmlKQRmv/GWRNmprdrq+xc5zZ9mptspDz9/1IYsfp2WyiYjuplPJcxBrUMnqWl9G
zPIEQC8aW07JQLdYPKBSNEetPCfO1B2Cpt0FWaizwiHhIgjIfULieIZ0uYJbKdYNWyGyhPP4GNid
u1Wef5LINVeDz54zhGkGPYZBjZ3ug5ZkrdGMOViSsDlXbHqXIkPvBNV812ZetTOr+xRc+ckSwBNH
e9z0hqmOaaAfsiAtT2LIi11SlVBiS2VyCbf9iUvSYUYZ2KuCBAwk/MFwAlJWPYLO9R5sW7tlTuac
Uo8KrxFyMQSEJYd2YK5lCJwjEON4qkJvnX/WC72464Flkro2kU3YTXKnQOOtivrzaHT9vbQAz2JI
2rmNutH1BvoaQ7jX0pZLcLZrJ7OeVZ3IA5KMbgFt5aNOnfaJFI6WA7j52CPHOOuiVCsfh/9mNLj6
y6mBmNV6ZyD++RGZCDFsOY53zxCvyN9CfCyFRqpW/bkL+mOT9kzxJgZfIob/PkRBdOywMWL/4oGF
yxowrmD88Dbq7rzuw3HdJtpClqQ3e5GUa6MRJ5OL8JOMxXM5nSJ3jrixSvuuF7N4u19EselexpxO
TosJh9MYdDFDPggieA+TszZrgBZ0rqTouiuzTW/KGoUOhvqap7xkol45e4rE4kBPkqEE79l514fC
KV693MgvgXSSRT4H/k1ura/titwFVwfrMTKSDQBWigAaIzaNY1Arbj7kATuL4SPsgAHZ48SqCtgR
1Imgv2sbszuZXbOvE3dAAFjxiyI4Ix2Us8TQlLcsMD0v8caoRSZLb12047LriJYNIcWu+izcZolT
rkLsMMtZSpDou4oF4fuYp6UtdCr1ML0jRqg/GbUkKjnOojW+SQtH5JSe3Lw/hUjD21ISYeBZj7yb
nnyJkBZsGTCMpYpPXCw7K6QMgV6uIdHmqjJpmVq3rnf/h6XzWG4cyaLoFyEC3mwJEPSkKImU2SAk
lQRvEwn39XPYMYtRdNdUV0kkkfnMvedmLSDW0WxDOc8xW2yKL1UnHaHRHcDq4lXrEfCVmOXWHolx
sdMtV1wiYa7l04WneAM8D3avnr5ZnYWg7ytKRzP0WpjgKRxebUaBbE3OtUr4laKNT3yPHf1i4oTm
gn+5gsiSuj2WoTwtQokaGKNOFkSai+Y2+YTkUm08xGcG4d4HL2MTq/TjrkE5OSzk+MqMEtFZyPTG
dgRxmVwpDTUTI2h6OztW/wEYG1hsPNQHsrompU7bjz0nhHqQBQWhbvj+iYWsLNCzBtRhAQK0TqNu
m1jqTy+0epOl1UHNNep+UUkyCdq1iag0jCZ8D7UuD7lW7jJN38gqlsFSFCaNoCwCezBcUjQgJA2R
1WBh7ZmBzqSiRr22Ae13Jpwi2k9DdXIS+Ud6+5/VtJFf6XiCvcQewpT4m6yDrwUlhDdTfVVIlFvY
BDDtr7DHRxcWKijp9HYIyFz/pxPCk3tI8OG8k/ZLCxOA2Q0bVZMhoYnHgbH2ZpoARcJV2//3hUji
B01ZY8s0FFeVW3xjLUq18zhu50f2okxojRJT3+STs1I10HWZnlV+0lHGyxTashIXhJBI+AoNnFOj
iX+SSp6GOm03etpRLbgMs05T16RbLaVX1FqGsToacF+Oj3ivmPi3tDjq+2mhN3YK+tzZApYryuKN
iVK7pfVM0+ySJPl4ddn91GoPbUzrnJVNJkanpupalIhh0tFQAnLWVrAMOPOpZfW+UT7z4g25hxXA
cbyVOZVb65HGW1NsuSjAWbYTzCqrCkVuvjypQyfWsXTuecXQWWNxENg12WEx4pRN7trzSpnQo+iF
lwRZUoYpdEl8E63tw5KHSj5LdV2aix2CuIzO7L2ZYiwIPpW8+wFpEzNSwVHRr2eN2EnZQC3quvoI
n4dMJfbhK9Qaw1G4YEao8mTheKu5AOf2aLnddetC7umSilB66JA+mzmEmmVzsvRn7DkNT+by3VbN
yXURX05cdv7oOn8z1+1uKuQnWHToElzedgTEe461p5l6xS0tJZymCNhL2V+NDu9GNGfq00iuTWUa
h9Lwfpas/E5ybX6oqj8Gar61XmE9UPWTQKYcjsT3kSBjQN/JS9tvvZkauSjTVSGZ5Fhld0sTlYJP
w8OiRV+R0XyJOWGKr+b12pzx/Tqs/EOFxEPSt8y3jrv+pDjxv6GZ2v1Q1X+P/y1Ro+w096djycgL
gAl5ia6uHkH5QVsAKJ9g3KpzO1LPYojwKGQD4dS8HcutdMAwe05B9FjdHpRa1zbmMpx7lpOvfU9R
2r8smSb9bGnJIkq1x6z17C4cxnpCSUS1S9dvIknhtRGDdRqLmXo1Hgjq4b8xuCgbREzEDl9J9ipW
Kmmw61IS59qg6OBCfFQLEuy2OezqKCeCe3JOxORgcY/bsEbvvvaG5fbf96UU7S579IDJohwjYbA8
7mBXpW67EHIZ1WtIw6u58cQlQ4SzaL1gxYrynzLilfLtCSvzS6sM90KryMpK1D3iYdvPB5TG2LU0
S675QZdwzMi8sDL9oPQMnomg4/NHPk+ny/vDsrSqZ/BnlsFAu6nXncPIaX5cElILMiu753PLI1m/
2klxKSflZA0AOqQ7vcE3zvyU+GNmxp3XPFmpPTMCI2Km0ivAno4kvIgJdtYxq3eAEpteUOmPwGtv
M3npv7pY3hXP3oDnI0iPoBtZVDw8Xksd25afRRb/1ejLNqKJXvOIuGTsGYwRxyLg/kyeSrP1J5sP
96RYv3osX0ZiM1dapz+rtXW3FZOfqadajpxdX6TasXbapwKJjM84Taxmkwtflf0bjKYzSWFOOInh
Wapwfrx+LsKxpooxm+jTUAabe9Qp1roOiFs0bE1n91WMUhx4wxvNbaAAU9T2i76mtavY9cGWG5gF
mewuoPHLwB2dOSQTCLJezE1jKHdL7R/ro8jeFvZ8B6l005/qmZQ3Fd1TKEW70fDZOWbr7Ot5ZCFK
10sq4poboFolhIrBMNf/ZtJdFIVLwTLwneZlCHujCSY1JQrKUZZdMjca3/tGDovNCcao1RkAwGIE
qg697jZgs8awZJk4psO71DwybBRmwwkJscXF7dKP2ljKcKn7A6nmByfTjrEVV2FWxH5e2Tq0nfyp
Jo9yUhn/T7LbwA6iXCK50cd670fzwtCGLq9PlyrQSyRlhnA+Y518uhoF9DSaG4Sd/xJrfE+xr+aG
4jB4tr+pcauNavxHtpVHnCmt7yQwGVvmrMxgDmaEMG8i9oonP82IdGGdb7ZusfKWZBO39q2dia7A
reWs5szN1pB+kkw5lZT9NInC64qw9dAk04QrHJt3V8OuSx/sOclrq0ERYzBKwT5PYZ9rPDEjHyxM
RESqLMpeF0jD0E+Q76YmpC/nzvEj9paLbcPmJ12yXo8ae/ZcrymnHTvZDm7VHPghPlmGv5azcemV
8nMoay80C6zncqCKpMvzO7Gk7OCjn6XmgZmhIaOHywTJ6JmOlZpPuo1jbWWiF3OZc1iZ+S8tEFUy
kXxiZr+KLPVVBUyGdT2N1iJxdzM2/J09eHelq4jlbmns4Oadm9K118087tWCGj6Vl6mHOZI2UEb6
lOFxFDsRCjo2Lt136pA+MqBKY/2xK5q70Y8KkwkSkZOB5KDK0FTWgnQUWU7npFbZUVHe6F6uucdD
iFMhH8swm+L02WpMe+XQPint9O4Ngpy66CdLU7zrrJ4zW+7yKD5I3fudFZdHtZ3OQnQHasm4MvxF
2LVvDSqjNbWlBedeYTPLit0GYbN2tZcFBGTggVXwh9W6HJyLSi6dVAS6gTkC95QYBP0QFBQb5GPB
0t+1EchsUdjdCvI257mlAIPkz2iZbJq6lByG0XiCX7erqjIHXoEAYlBUldmVTaBFWqkBu+/ALfl0
EiMf+6PRryUp2gdXds9QGYZV20wiNLtco4ctMBTP6UuFqyrQfzjl2O/1zE0q024BZttcXYvxrZm8
6UX6pUbtx4iIZ8ddCgbe0D7L1lO2klUYjB3jYGHoYeeQjXDVDQtZASCJXE3lOi8pH4tl0XZGNu8m
l2KxgG7PNComQCQnCGAi3jmAOzlDGm+NtW5mNuJN7pfcMbI1pH+fQyol/rrBRjgs5M1hSMGFOKMV
WLr9bIPCV2e5V2zmLI1jOccSoS7dlf7MNIb3QFtAkWsgLKGbUZZ1G2If8meewHXp7ItsWu6mXT5r
GjFUXlFessebYUcMjpqCSCmvZYwg2YPt0S1evEfthfpRWzl1z3BsGdPDf1+Kflr2ahTaTHhRPiCI
YYvk4w/rBak3Hf4NLm00A0pGBhRCVa1iGUbueIbEld2ehfQaRW8e3UQ6pH5jcCyMdJeOTTwMPK4b
yq/iSQqLcKGBdKYo/kf3wrHG4mvXeOlFI6tnda5LN3sjItUiXeM2tM1tlvZ8IePnWqM/Cqylm3xR
NtTSulvde0lxFpuk7f33r7rUp02vwvL8719dbUG1GU//CPLS1pIwVVzD0xkg+vdjCcD1nxs7WFHK
jXzDzLdrG3ZIN76bFHEGhjUCwr2fSZVvs/74g7Qq2ikJR4Wq3lVtXDaRxs+HYJkAmhHdpa6QmiZl
fuAJnq9Vpg13ckAiog0ehf+4zqexp4PP06dqBq7Wo7Hg4RuceJN4CIoc1gmbOOnuI2uQthlfG2H+
IHh9TRSINfY8fvdGuUe6brb1q7ixF4Cw33gs4ZZfTdOeEIGvIMsfhocZDMkQY0MvB4zdvZBwsZ5I
0WH5wna5tcSl76pwSkxzB0bHF53er6OSXUguHqHwcTv6le/p81fU7g2ifwn1IJQh4f1d6Hsgz2+0
ipsPiSwHwKSH+kx2e9u/V9py7Goimz1LQwcvc7p0c5eXrFpZz1K1rYrIzbei4zCnN6q2sEj9iFiO
cOSaYndNmZLVnBcLJ2SZvy9Zui0mSRimi9pJin7dEwNOd19ulAEYaZ23H8wnP5WcTPdFxxujsogf
a4dmLMu3vVK/ZspvRT/D4txLUFR0z3Fj7twRpHvmYeFyS7/u4w94+p4mybUyCuTgpYm912DnpLvI
0+KXySZIDFWKA/2ifVcGwPcco+vK8ZY94aovItPoAcVjOxNzPTM/9TFUmys44WjKUc414MHzhaxK
k0y0Nbm8q17PdhTJJGfHRBVR6EQ+gWSB3tYHPXa/CbD5VvU+QdyirTvSbGErhLHbvXLayHW/LhVU
15GO9FCY1OnlROpfho0hq+xTNo2tLzt5EK74bWYiUqbW+Y0zz/ClnmaB7vIye3K5gkJsAarFCAEF
ypDq3lbWhTG76hcGKS9qB7dZKCgnWpdezlPEzrLMD14Y+hTwWQSu1hQ/1XKicSMlwNjXKXRSI2Zt
v1RGcRLaeBkXxWCNJt8ZyH1RLKBNQDee9weShte2xTmBP2HmqfIFVgan3ZLCx2aBjsGaXSX04tY8
MGB9RPJ06OSVs2FNY9iUlGxu8dCs2GOowrTh4TT8KjdY2papEaqy6TeGsOKVU5hrXnpUgnrOqqHr
NTCVWCQGZultCy/dtBBwLC6Us9huPpem+pxACrGHUGRgJRfdrs6we+ogUQySqK02uhKzEIxG3W1z
a3iaR+ex703e4ql+rY143OtVfibyUGx0HZztpHCG6pDSEQaqv12PMV+t5btjUv0qMtqBTTjrA9/C
xC6ZlU79b6DSyJT+mWrihYja06KQ46lE3vzalUYok2VXObERsFHGRTgSH9hN0XMGGnGTMOZrRlKH
MmGEdQNWnXEDDgCDj34f8clNqRRkQsYwdcbdcxqG/oodpEYZoIdgUXudSzSTZjN8drSDq0YVX/E2
x1W3QqNpB3rh6yrkhDyzz4sZr8cM2gOKJqTCxBHHhgjAmr9a7j+yppRA9gRuRJbzYvXmsXDabFOg
8vJJiqGHv4HOex5Vbx13qCTZtqX86f2XQr/D5nV8Ltx/QNjOjRofiQ4mbEqp+lBvnH0yow6jvzVX
m6VrYE84lbp2FcoQJvsrdmWFb5fxszLyLRWD4rOKtc8Eq/B8YiByjf6F6BUGxox1M/a56PZdOkBK
z1G1D6PGO5bYxTtnMvmt2IloRLtJQ8Eyjg5FPKHdXq2+kzQmV7q0ECzk8TddGQ+qVe0rMz2V4zZN
7aDTDNJgxg1J3cUtzulEm5dU11B0xM+gfLJxtAJbWiYw6S2JsaTgPEB2cQ77eRwopMiuCBrDEUev
T7dYODAvZfJnmNEZo3lh1l1pb3mhjpxehQia6m4xvyhzduSNOiI0dZYnZ352MvPVkSTjzVOJ4KNp
thPT3RTo4AYtG4c8BJeVG7eoHOo/fgqqfTxS+7bm/TXU4xjpmFpAPTEe1t7lrE7r2ULGukwMCcRE
TKdls8HNb2Ap2m1f9ORP0rVZ5WXoFGLVJtw4U4JsM6KCr5OKSQ+cvSXv3plcYBYesouRAQh3Dczd
RcoswCxZuKJitARD8BZRTgy1ExkWQkK0w3q7cUiv2Azu/A6cDnViiiRWuzOT+eH4P5k1sRFZM6/S
Oro1NNKY7EmY2CVx/Rz9dTE/DaElf6orD0TgGQHxRe8KrI5jXzivhWGfwCBiymGOjsIuePwsmo6q
l3LJiBFG0myz6tOYvaGgpOgKExdzaI2oSudIWXWtHR9tGsDC+3CdlGnDSHU7QXPnHr9HyvKUD92B
SZmJZ6vdMk6rr55xK9HPr7xxcRiCHPkME4OUMzW0x+e8x+3tLMnDy6aviG8k60OEDTh9fDL6m+GE
olaBYJCdzSGxPuoN2wmMas2uJy+YlY1Bpl1Nkl8dE6LaodSOjVh5ht5o0oQRVqq070ZVAhLRf1yg
ecyTUEa2XHEqo6BBM60tFpZXOUA/F8pV6lkearXBfTKrcSAG52B0lhmQGNj77TLp2yShXpnKvamk
ZMUnfqUhPbK88h11FrBIMidl752FZ1xyj7dG04k06MyGE+zxBS1g7LMVxj1sMW2ZHxQxKeQOlgc+
PdPaJwghAvikSKDwIu3/+8ILMCF4I00bwSGlS2bFAd6pQ2Jkl9HQUnpfJV3Rv9b7qOGLrS1EyZl1
w96RXGSWrVXY88EKbT06zKInnZpAygVLGP+YWTlqoEpdVjZKnECoir7v85zSE0speegoDankX9jk
PI+pJFlYFv//QpR3uy8Xvq3GdalaMgVHVVycc4Q1PqwILEZzyzQMXRpRSYjQGUoTdoJuQsOlt/e0
iYG1Sz+WufO/yZuBTiWPRXZFfz7K+Qh6YN2Tad9VcL+b+mAvz/H8i9ighTE9vsResjceuUolE9Mp
FU+LrV4yxiwL0Z4pCVHIZA4WqpEutyQQBUgCP0plkZHbntBlnxexHHub2aszg3CP9Htsdqsxc/YN
d5/foKBYDZV9dMaPxLZJRfJWbt99yyj9U2xW3wSkrxSbTLi03uoLmTMK7rn+HdkSn2eDgzR3CzpN
MCVkf66IKI79YvKug15zptP21tGu9Ip+U9LRgp9/B/z6zkcazQ3fsZ3DlMmOGPtf+eCBWDTTW9vm
BKpl8R151sbUa8T5jcJfG2PoBJ22oxxpw7FPAg/Skx7ZdGzLyVBJGyQ++m6Mj62Ryefi0SF2Q+gx
HIZvHGTIwSfeeAZ+p4ooznU2Wj8ujfQEL9NUzw6WYv4m9Um0/aEn2HA1UjqSlkXADjjOTuXAMfLa
R7jJ3n58KQr1yeiLDjiCtisi6ijcFJ9GPW4h3jSPqmuHloV2BtHaZLxWEwp5SbnKKO3N5M7EC7Pr
KzNefaFnusfE7q0yjS5ZN90fFdR2Z26YSB8mm2Gc2iQXJeGCKzseAE0fmS4Y+VO2vPbl9CQaXnim
5shTlQb3SGdvAFdlqEG8ne4lqNuTYsce5sfLCezkOeYPxMzJ/Vqd0YW+5xmGHeJcEp2uCcBuUfDO
OUfd2pDuwUNdOtt2Rl0SjY+/HHTFyhyLXzLcUz/Ku5e4ib/5aF4mAKTAR64I2NhfGjSkDL0Ymr32
jf3bedpdjZ19lY71amRvsnjNOyaZxxruVpcUsjDFTSN6HRlUPn5zac2X0nBWXhrvS5hMVvKYlAoB
2gE/nD4eHUtwkbtoqHa5Ud+KanjRpfOrWtN9yd2gmthF0NHxkZS0AZrIn5bZO2YWyC0+9+gbSdSL
hhfBEVc0OnvH5jgPHcFENuezU0CQ6cPlwSYtuOEcRgIk4XIwiQblXLkTSLobYFHM5GTYJO2LJ5Bj
Zf0+B97D5WJ+GZ37A+wB7KGNkB/+SvxIZyr16eio0St9UCCn9EYi7UOYL3xTTFuGuceywkw8K4/J
dA/WIE58u2Hs0Fq7+SG8l8j3mt789eriE+zgteLXCDH9lsxqDK8DvhPxz/OTRDJrUOePbD/n7l9K
AhTrv1Ql1bXaZ1mBlv1AaianKf2VYj+MtQLRoC6Wp6RX7vbbUFT/JswDbQF8SWmONkOBuhuPNM9o
RH0OQiiBSXxsVCPMK84CV2jLeow0zne7f3GL7iii4dvR00PKcULGKYIFjDGqQ1PK/s9MedylIV88
PoElQJE2c9la6emNWd9mnsw7s6M0pbijxO0emcsTov25m19imcc+YXzou5QrsTX7wuAwBAi4n2xA
uF3M2nZOs+dSGLe2s76xabOh07HLNmjaIVCzBE4fbiIXiuFsO1EoVBKyl+jTAdHP2E7jaaQU8uqR
zxoydRgqP1lf7MCpjMhFc+r9IKUSbFAMJSmltGN7DI1d32BfsXLHLlvjQdijy0R9ODc3TdAr58WD
os+1zB3hDPwUCWoBa7I2roIFpm1Iuq+X/qzF9bVwUR639mk09ZxBVMdVbzK+iklgbrUOvpVDUZTN
YSaqHTwE7HukKnCNdSG92FtdTmdo9GibynpvkSPNj/0rOu1vWJhvmCOyScW4MlV/YZYBX4S8WGDC
zjjc0yK/VNNyXIR6V+bhyJIXpD0YeEnRtkKkm67Id4MPG71im8baQ8zEoiBKiCNMI3pYeu6e5e/n
PH/Zev/UdszdAYCEciq2fOQYLZaBw5h5yrOt7lTb8o/Y5r0wR4aUtmKtTWscuNQ4jNCUIVYzxdPQ
IiodujNbf5pzylpEKb2p+K4j4jUHN38Jl6jVur9R17w5g7F3Jx7VVNXgfLXyK8qrd9IxchiZz3nC
+qxzvmabv0aZjT0rOC7dWWN3Tcug4wAP9MdfPCXuVekG7tl2N0p+ASEXJo9o+e15YhWE+/Cy+51m
HjuBGsEY+xcvMhDmJl+WwncvrWVd8Zatuk0sF7xqgg9SE12H5ivOKtanETKrhyFAMfILJnE2NAnR
o2nkcyqjOm05VrgheAXK+LPSsMAxAke/6uZswhfzpHIiCSW7pZ66M8evVHbYRvj/XCg8zMQeR46T
/jk5Z86U8RGp26+ZmHCtZN+cmiNaMQcEPL+tFyq5l5PPDIaPvbWF6fWMAzzzl2JCUK1tifgNI0s5
tBVSY+nN96xAn22S15nVxaZFgqtLROqWbR9kjPZMOvrHGEdXaXFEOF50V/IJQluZnVpAkZuqlue8
nO1wGSO2991JRPLZVHilFKtN1317zWP1GBsMBbEbvfSu/ZPL8pMgqswX7kdf0q7Eo/kRqd+1zdDA
dJmrN16BmJdLMotndKjo9/EhcZxB59kVJSmvstpPpffOvtJZmSq0LzF/R7Gq7KC13FhFkKGDnl6J
cpUaZ/odwVSDGKWxH9p1Pbp/DsBcv9RUHFeEIVZReZ21OA4oq99FhLhsVr2PWRaMN2LUpTqRSp48
ueWo0YyJd5CEOAZ+s+az0OlzF8/96lJ+Y8TIHOCbsWbZ7uGLxyqY4+fsB0Vh3w0vIE76ZeO4dA0m
old2NyjfKWrRP2v14OdMgqPEuaTTfHXU8mXQxLwaCgJWooISQDRP9cDbXZjM7/JUf29yBROkdoBL
81F43CqZMWS7pDU2FpULFoIPjbilvZmZIaNvZd1VhMCXE3kgRo+2YFQj4uar7WgY8R8RdpsiD1pb
F59zrT2OtFu6tL/qKN7dvrrhdQMqaahvNh/ZYJbzEyC0wzTb6rM5iJAPR0zXebWjQaOYzv+MJF5g
L5jetpt2Sltg5anRpoPgfKn80Wux1xgUHWOSWqvJTtM1pn0GA1xpnLgU+hPxbqp0UINkFkCmpPjn
oKHd9J0edHj7YNReEjIuieatMBmNNiLQOBhbcbEl6kRlAi3ZpICfCJbzYbDimUwdXrUsLIge9qU9
YH/11jbLIAbp3OFy4Ko3cwVxL1wKtVWuCKcCb+peEF2gF7ei4zIMh8nkVo1LFByLmXZPrNJuzIau
HtLH0fKUfZ+hHrWRFbvFTVjPmSW/EFFol2wgjbXywKlqZnqAFTL4CUTsXao+27WzqWJNe+vzfZ0p
6hbky6fEurzN0+qEgQJuiItoiWyA1VxN9qnoo3/Jsl44PwKyggd+GjYkTTM9SXu5Efi5cvBmHcmB
pk2uECQruNG6/C9KiXHqHGMthLSunu0+5TNgp6zrXVzWv5GVg8J4uARbC0xofYbE7vf0faEtzFPx
MB5y6Z9SFD9jOqf7Ti385OFzEOhvWRwWC3GutU2sqG9Kik2Z/7VT/6c85M5Sevvc1LIQcOZt6LQ2
qMinYhh/rjnqWxvfm+inF5XauBl5BfHX9sVbuqjywG3Dg/8wOIOHJ3jSzt9ajuPc2iiJysIUekJQ
qXmYJT1za5jonOzWZZms6OGadHfTw4nZ5sNxSDUCcKq4onhkxjIQuLSqFMLRyMXGyP5eIlpnjA7r
pf+G5flTJw16S74rKFoIGVjbgyRmrZIsgGlR0HVRSbPqT4l2cdjojHrF06u5s2+U9kY1SZ5VL7y+
SoBOJAkzFDdGh9nGaxLf0uxTAudqRUJyCTP0wHN9MVMOCEua5VavM+6JlpqRPVl5IGklIA2vWonB
+0BZ9hPh4UHl/+zqWvEyxvBVE4rhSpsC0aB6sy0iUh/or0TYO5h21WaOxt8kMg+lkoug6rTStxaI
NZN+81CRr7hEqHfciUIiApFYP8dF9YiPLoYgF9dBoUDUhgG1QqRuZeGtlzktdq1O35TNRRMkUd0c
IoZocLiilr6pMu4oF+2r5RlIt5D38pjePHdEj6Q2xVGt2gZ7e/pVFvOvlfP2UkDs6wdBhLaW4nWp
g3yya1xrSheoDc+/jMVfaXfeszaJh0L4a9AjIygEe0wEJnTHA/XDgITLVtyUMzS2fZWBBaYgbp1s
8dYmTsBn4ymTOqnaCdc/loguZKZ8yzX6A20QzoaUsxLBgN1vyyyZjtlk9hQtxuADOeOQt6sBqYOb
XlzEH4wIHiLrhJY4dAe+18ljfmcOmRb09bUey6s6RE+E/PT7/74QS/pqdRrhir+pxakmkAEg1UnQ
JZUdGvHB3BjokdYA1DRGuSJfG6yH/Nxw/wrW34tlir29lFhb3PyxYe/4KJ9dNpj7WjavpRWVARZ6
Ln33muVs//IJBxQ4FkTBMBeoDokIZnZwbtH5bzOWMLBWuKLEPH2ScT3faHx3y4jtnQHbcSpa7xql
VrxdHJ41ll2vRju/FUapH4vkRbMmg4OrRxplVAxDUbhJ9pLIPpgJaFevK+1QmHG6ThmZJWzaDjF6
K65USC3NYMDzV7XmhGlSpYefggFcW2Bnqo70DfI4MSffY8vKVqUdwpg9eD7Y7nRTRMljPMaT2+ip
sprLJQpROC6eOM1jD2Mm7w7z44vdFDGIBPSto9Dc8zi0HkdZQpKq6A///ZLXuwss4CVF44RNIBj6
mfkcJhiGidO5Mw7RQ/JqRs0HSQ7hnMVyw4WlrtKid9b5Y5dOqCELCm+horCQdDUe521T1vK/EUcv
nCV05NFz7BZxkrOeFaZ2MzyBWCe3vpvnUwrHYEcKtjiZ2biyTIiQbZtJkt3ng1cMXw5iKNobT+zd
WlwEtEwsODA9Oi2hUS7SsMuNtwQ76hmloMoYpb4PQ18yGc9f0aUNgZDVFy5Ja5U+2QwkgpF579Za
Rsbcjus7Ukw7zLHL2TOMt2m2Lrnw5rNZMtZo3AHdns4UW0E1M0ZVExg1Qq+4TO5ENeeMn0LkKB+j
K1QWzAQLDiNxtSiqWi0tNm6lvkVwCd2kyzZ6TWQmfWYjeGm6GgXiMuCp4DO2jyJ2GurYV+vCGKFA
trq9bYfk0ox9e+ha5myTSUKvmgalIVkqNc291yId3zdCRGSnQYtgyY+xXhIudbOa4QHXZU6WV+bj
+sgWbPFO/oG9+KOxleaaAKbfTV39gcQRKm+8sZuZtRH17ZhW7iadlAv6XuPHNqrnjnma11TNLtHj
dR3R9i12GqYtsXBLZsA5qjogSej5sHvMW2VG/egmaI7LKcZMXeN68poaQH/UvNkdyXKdyJjNlR9m
53ynMXAVOVc7TV/mk5Eua7POcz5QBtaqqA2HiuUAbOBzLNR64/URnTjDbJVz4Z0bY+ZiLZaNKpT5
3SFKPe19oZEC0ZG+w3xbfdFb7WQ3zk/TKv29At+soH+4oLKh2Tbh+todvLe63zbkr5xwTtP+KW17
R9dbHJIJI3ZugW+0nMJCwtOS30dvTxXO024QLmaPrrozXKLHDIvnRS3BSLd0irwEN1omlp2Jupnj
yNgWfXkxl4Wp+JPAeQ8t13IvisF0qdVgVKemiZM9Pbjd+O2Zo3xKJnb0qrPtlGVhaZb+CMoPrnJs
9VniMPsa84PzWCpmCYzniDa4UcaXXEPCQfuCS8qbTmPU37jhMARluhkSNLAu8uSXS099E9GLJnlm
K4zbYeWxVHF0Yu+rCc+EV4Lw1pHsep36g5Spu9IIYcWavYPwdaTHe9Lo0lPvViHRo+1t8eTdK6P2
xYICgW01XQKdwB4a1duAcOIxO122aLHVoWyfFJExpJEj2tBq3MWKElGJooKSUbQVWb0Shin8mtDb
0OmQHeTpeEtBJBAvgNaWYJyzILc6Zmxfu/pWGLavuHWF4mI+giOmEmNPiI80icIxeGhAw7nr9u0C
sa9wVGrS/j8dujV8lLBr3SWaMPqyjosf0R12N+FTwmGlID4OWQbGa8Bh+kmSy7LV8gGhRaHDRhD9
p5UyEPOsdKNJRhgiSwJAKEhpeg5Fd4kPeWf5gyok84yRdhU702Jp1yYBIQaD5lPAHdd775qL7AyG
7fE2MHyAq3IWKakIzcKsx52tkepuea2jDKoElx7Wkx1MfmybCdbE4hlEtX5cHl9Ej3DO1Ydq42Sv
mg7flvFGoDhdGXK3O2wLN5WZlLi+YmTCIzqvQZL1I21GAmYXZOWkgSliXq1lOKSHaUNCOw27ZGKU
t8Y/YplgoJXs6D30Yl3r2oFn6d26EM6zPjHdQud8SGfQAVUEoV4vCaNvSQmK1PHu2P3xf5SdyY7s
SpZdf0U/wARJYwsUNHA6vQ2Pvp8QcePGZWvsaWxGBU001EQfoomAQg30DS//SItxU3iZA1WD9+CI
uB6Nh7vTzM45e6/dZZwXNGC8vH9bYwOZ/aJVvb8xSctcwR1koPUYesqhM49xX5/MQrmBO2YaQsiN
sBre8vMc7XQdSsHiLxCo3RouhE0x0Ez7DH3jjQFAddTYOypniG7hWOQH4fUwbsZ279Au2fqaY23Y
tceQOTEcP62TQdpUhFPPpUOPdfUp6hhZ4Gkgps/ewJhqYYkOYGNKo2H7onjgbSf2lSeCybWqkywI
Z0iVcW5saDIj3n1NLRnlHRoSVUc4a5bhbVSF8QCA4I7fOj4QAedsUW/QFGPP3q62RRHRJ8OyvVIF
sBTjLjOjiDknB0jwgYbIGFarEfWy1ZzxWr6lY9JhJgP/14K1sKA6gQ7sVciwf+eIVkces7DyIjvu
m+Gq06xjN86/8O74gQXpsXYN59RbrNBpY+8tOLS85h2tI/pAqJ6dY5eT3e6WTnnw++UMwpDjF3qi
PYj/ZRuZyXHES7z1fP3ZaltBhtM03A1dnSNu0gmaGTmh9jnQyarSOOYm2k8nbonwytsJU4/yTlq1
mgGTKFzi/BcFDHuD7dhXYweKoo/ThzmS9pvsHyLyxAJf5DQaovrLYSB6aJ1S3BTj8uni5kFqiFx3
GWERDZ7202W2tI0iDp55JJm99umpGZDtWxxqzvT/1Wnp7Y9EuBlva3Tq2qTWThRUvZlRFEBlIUvC
v6fI3HZ9+ki/gHXJi0+c5KIAtDKzdZMnbUhhAtl+9XPIl/d4TnYq9qEZIXvR5zo5qqa/4wpFgA9H
rHnrNMfYz+izt9lg0OVvuvakrTdWvNDj//68bfK+wMNUPnSL54X4TjhC2RJjKjexCzYYEA7qYnNu
rmkiJTej3h4MtaiTx/Hi1PfyirMAi13ETyEod5qvlopFtyr9iHEQ5fzcxxr2kNrZ+QigadfmEBVX
+YQezi7HYJlmjHft7B3ZAkJ8fDo5Kk7m/TIAfTqgaDo7TMQLYd2JadW1VukBaGYV6lNunTgHntuS
kxERMz8XD/vIMjUvqkXxR8uEJCZbo1r1virU7Ko0EMcuqGSFNW1FBHs+1shcSIBranZ7GePVjONP
5RbTMhF3ZflRaVF2Z+kNeULzFeaO9Z0qB0pKdppkoMmmuhnkg86BAqo9LQ7fes41c1dAQDIyBOu2
ETA5os9QtzwAVTzXPumWC2Ag05Py3CQQvMwhOdAzGPfoeOGxM+6eZ+8LJNEpZ1hBDqM4xx4NfC/N
w26gVZkiYw+WNmOAXLhvyh0wl+nyV1tHX5hf+yBaSbSc5Z76kihIpO0kMLA7hY0Z7S29jy+tDfaj
AxpRZQzs8lidWpQmG86ijMuTnENYsvgXNY9bhnUaS0Z/cRGKh2OuL6fe1OYg16GqQAzYzXrPCNxc
njXNgMs1oUhsJFZDpWCuLaZPJAfHD+wDA2Kou14g+ZzxAaLyGhi3CTQz7JhqTvSjbrCJLiOKlbZ+
cjySBrwOCbQ1nFJUKMww05/z/JMMXbw4PtipMk+3bSHtHRqaY0luU1mO5b5cj8Cahayg76Bt2k6M
yuFlGAdCFe4xpOi3UWt4t02mfxayTTD2WqEARnLOWuuE0jx9BOXm4MiEWTNWTvI4JdQB3dxd40Iz
N/p0lavSP8RtXD3mbosMy1bIzRObkT7r2kMj0uQhtRBbzyZWkCx2NnHtJjdOBdW+m7w9/MEUe3/I
AvLe6PI2L8RNhTo1YBq0mwrzrI9ifpg4vCV4Oh9MTPePSCC3ztilV41Zhr5VtchKjG29ZNgEE6xM
voDIZ7EGo7pdIy7SA+NR9i5/nlFqDcmeWe1JR/Vdja1x6sz2K2ap3OZW0gcTQs9lgjxFn93Ykcmr
Bz0CDkxixJZ7k46rv/KxfsX1oUeptlEylaFP5NpTr7JnM06Ai+mut5ubzn0GOBf0ufVBb6DF8oo2
Qukh9aULJYOOQF/XL/avdEhzBkocyfumxXCaNPoJV+TY+MsPy/Smz6jFEx4l+BI9+oU7Q2AJgW/A
cdnnTUyXeAcWaib9HGnnwH631UEZJ3OEYsAJ+lJbrqose0EJx0QdxSnlBYcQUUfXTm7r52xOPq05
/miGrLh4NOy2+Vjju6bJ3rIedPLRT2LrHpsNSTgO0vtJj/PHuRsrZJu4lnJ2rq4Q7pPpjTifq3Rn
DvNr58RceHXdbheytt3eHO+dXhxK3Zl2gyGom9pSPEZ1zMzMArqyKv8HaDkQqehaoKKEBJPvWXCz
65aWB1OKaLskNguOw4avTA4hMU+SZb+I2Hp2SHY4THN62yT1ozP4+UtsyvkwrcfviKjkSs/LAwst
Q36re0hseT/BJWlRy+1nyyFjVwyc3Xx5LBJ1I8fMORZOAoZX97Rr4JDwAUA2WNUvQXVAHUMJZVnQ
l9KJOPi2oOi1vi27wsUUkc9PVjlMN1EKZiAx5Y0wGm3L3rZGTWbuVvrTLkPSinpvvNSadmL1LYN2
gQmE+n26EGm9FTM2BpsKJLTj4edYT8shmxIXU7BrwjRGxDWVjb2DLgISP1fiFVblKVP+3WgV7kXp
DOhklr/q/g/CN7TDJBjv+EOtwlpQK7eWDWGiFsbZmN9QyZv0rOCgFUvKIyBSasyqB6C/q9F6YzhI
2S0LVZ1b08bLKw4mxpxSXxbZDY40Ytwi6nbEFAh38nNxgJeirlVsBBQk7C56fdEV9ijXhXJj1qPx
Q2T6HYf55ambohXRkYRmM3Rh6vvza+J099XAQB/yso38FQCHNurxmUlwtWtdfXzyIhv0o9aEg1ku
occomzmP+inYRFFuTeS/C5zOftHek18MXANjNoPD+1kIXi6Ya6fIUE4Yta3JJdeLWxlZdCG8foGA
C2hKq5/yLB2/vAb5n5CF8Ty2HVglc6pvsN3NB0gBtKM7G0NzBAk5izGI0QaoPjKIUhKd51c0Tu8V
jdFncqK3sU/veDIA/Ve9pfazip2zVS3ypMzYPQxVpa6Ed1VwODqN0vS32TLO7zhXTkaetk89kuKN
VxNY0gnX2dtuhX1iGJud3ThiPyRgrXO7mx7RCqTBxGj9XEb44Gi10XSx0JloGQxpezSdY+08jI5s
tsje0n295j30Gmlr+eheuhw4GrI9wfYxqMdOEnPush+9uXn3RhzPs6uL+Kmx6reO0/aDkeArXK83
c8GyYrbx8JEnGy5b66OdKqYT7BqnyLGmh8jXXrE4JI//eWjwJf1swcH86v9pZQ1/VjjHU6ZT37D9
Pz97rCT//5tf8v/9Qf/wc7v/+v1D4q9q+9F//MMnBFaARbgbvloiADAV/34Mf/vK/+id/+Xr+6f8
e9RggLr/Rp7A31OD/+cf/5tQgf/zx7/+9Z//+F9//W9//Mtf//sfK0cYevBf/8e/DxXmF/2GCgvj
LwLoioG9QLcgRa+RBn+DCpt/MUmjMwncJlqbTAHu+VvUgP0X+P5Ew3uEDDj0q0zuooX2HTVgiL9Y
tu0Q3ENQpi+48z8DFeZRuP8Yvunxq01yDkyb/0wA8vqagPF3KUDJmE19YnrEWPYtRMEa+fLkRpyF
5KpDaGGOmNOSHpHIQz1rBCKVKg26opo5gA/BRCd6m3jmp6/RczCcVj+RM4BN15rLLQLH8mTgnMJ/
0gFKjKoJemiMxqGfbaYzoPd9X7shGX4PdIwDvOWC7dbzlrkosZMQYomKpL0k0S2MHL7S6MkuPBs8
aLts8wISYwMx+PR9AzevOflzTItxUMxP4X8ITCB5JvQdot+PWLYOKpjly5zndt0WmtO4fgthj/D6
Bzru5L1Fh4rhBQaKGhyk/WsA89tguEhsFnc7PgkS5E8SF/Dvm7RsAzFE7kGVRY5QDVhn1y+hm6Yj
zVjGvkPOlW3gRCs287hgWMeA0CXqREjwtEWP2280KvqC5iszXKrXa2t9cnxK6Rqn2/cnGdTJ0/dH
SZsTGZUbu0ozqhNCu2Tbu+hvsLGoo4YhEYPQYUEBhSB7OrmTfNMlY9K8H63AYtMXuXNrxs6zUa19
7fiD4Q6TUtQTgcG+7vpuFyQZbRSR1/VG2FoEWiN+GbtoQe8LSChp70ngEeEijZBU2GPKvnyr9/tm
KrVjNPVnVc/xXrOHG68nMcoQgEhoRLlXwp1uy+GXb6yyDyyeW9p95m2TI57gTyGhXXfEpm/94pT2
RbiUdAorG4IYEtDXWbp3JLSvurlNq7vXviRnJ6G8ZUbQsrPtUYuSCFDgw+f52SKAeCMr2977Rh7K
sXH3hrJu08H8imgaBzGh3dv84dC6ynqunRFMB/j+rdsVLTzHOsTa9lNA1t8s1WgjHY9fyzq/5ZiJ
DDBFrRVp9EGiBgGsFQPQgsTvWHNQoHI8u1p1LVbmnzISQG0R01MSAbE85Q9OUuPN9XszHChLkCo2
YWNxgssBlfY05h9zDCaBjOeftZ/TjSXwFGdmN70U7p03r3C7xPio7bpl7zrEA6E7iM/ErgAegn6C
TME61PX6tVX2Jz4wb1MWzZvdQbzAQHfE83tQLAGgJgY0AZmsdjNmDCkoAezmBV0vbi4HNvfcofrQ
yMR2UKTmCsYkPJwJizo1sN3KgkHyOcXgAz9tO2jNM1cByKvcoS2COa0ZbYGDZK7DKUA1DTF5ISMX
G942cfG2AIbL1gcRt+ZVv1YRbusxik7s59HpxIERPUozIrrmHIM4klz81ZwVnI5avhNeuykbxlCl
Yz8Udn8983J4VawddFU2uzW/1Crsd5yed1n8BFAZpdeA9sm0Eap6C8EfBdLi2tZ/JJH2s4cG92rR
VA8SZV1FtYpPro8YwecUytAgeq9h8RJpmGuXeOVrwiZftunYWrhckorWPlnIcfZMkvQTfpbyXM4k
Q4+OdeMNNoHujXfdGfOlVKsi0OJ1970pp5drRPvcgVebEFpMwNjGWMaDIZBJlIaYt0XdvugzA55O
99w9TN2w1pMxyOg0b9rFC6xqwCXnPmBvHnZYg1j37E+36tptmnQoiapmX5BlYY5ksAwoO7w5yzif
YDqbI3wgIoHUmnRJCGz40nlY6RmKHn00PuQTV/Sfm123gMKdaioCFmRq7N5+oC8U8swgLS5KmzEN
o3Ovnkg49/a9MrAtOPrE1nAqmNAe8MtcZYabMNZzkbzQ3rWrU+maxZVoazMUevdLn2wkJsoEZGFY
gT7VQG4NuMdtJ566YggV6vkDyvOjoKMbkqZxzldiCWA0vQ6NFKNYRyLDuej0G3+J1UbPMmeHMsSA
XHbwpbxIlJ8e1lyy65IKxUcM/dGGNYA9GD40M8QECygt8Pe8F5/xskd27iASMl+sih4AqXcPvliJ
aiX6Bs1ltGWy+VQdDD9T9ReYokHBy1vVKiH8Ir34urVfcunugTo/O3qHXzntj2Okc93lkCY05Iyx
fCyLxQipbnZgd8AfxZ1Nedl3h5RSAgaW9cKe0hyQOO4yv4zDBqi0JooJ6oKaA2xUNU3ZxtqYKc8F
hvMCzaJrRDES5uVHYXwN1eeivHcREz/pKVRrS98fB7TONO5hU9T3epZuxao8wrQI7ix6aFOcRXot
Pt1pAAVq6gTc6FZ6KsruXqP1YExoMavcDibyrgPLM96JSHxx/ZHFQn1FEW78Ea8e4jpfIbPI4VhZ
jgtwIbV26w4ohbbPcbyimDG3etyrY0bEqrFIBKQ93Z/aueE3e6GVkfqcafGu8UacgYTCSFJnMFOY
1B90K6p0Ptij+zkJ9Yls9NnMDbHrhna7PpRxyp+90mqORndxYhCpiayh9bjZUfmtzdxg3tKtxOpV
gFQh3pe2hXpzlftTMew61KSxBHl7C1TACQabQsupARNSY8+NicQdywIGhJKCkg3ULEhrAeIl8PBm
lvEpGzGHnKPoljsSoXkCeiKrcTCKDsMOU5nK1zc1zYSgnrsMRyO2snJiGgWs6xNz8I+sZ+bWLGkf
nlWMQp0TSkNt3oRGjKAcwixGa8ZVGeSIAITAq6INwFFI51+WYzaJdldP+Lob+UNpDHXowQSGpOs0
DFdqAL8DN6IJO8fOULczxPBJdzCgUQeeWBtXHdDGpDmAqanASCc3Qk39bRx5G1BT/SbPR39najTc
dEvLtj7BUOi9uPYzIsHNmkZ1UpaPc5+DEhLAv2gs90GpPWY0vzYyqvQduTDESAGb2grgsQhCMLAa
vJweZeCAIIHxqvqV5di6SJrYzaZ9N3fxHEYaSieP6QEmbWuvqxabYOFhtFnfZesab/B0hBGWfdO6
ATuDcKSC4aHH95w0qyPYz0+F0glg4PIQzRp5CBMQkIptOAVTulEdTcsOmIzEVbRxOtrLtQRjY8gK
6mplHCod/SAXm8eiAmYCHHgEybuyxWM+c3JrzJtGmuPZpkSj1EZMk9Ya8e6xGW8dpWTQpv5X4dL7
7tPhAFrtkmnlI+93nOKFuTej5ZXUgXGXYcXuUY8KRpQOvpa5Z3S+6IDFOrwjGzWTP7C46Ltl1986
KcY3/JaM/TJRXcjneMkhUGGbiXd1AwqhAzlaF/e+GeORUDCsdLQBY1MZ56yy3g3bPrAUyYP0zxFI
Hdqn2yxjlACFJ8PRo0Ih3KOjpccugSoOHgwgPyjV4sfK42DGsmkiStxo9F/ppfH+KpYQRyfmUrzb
26JFtWY5eIPhvb8ijJMEUiDSo/ELXT/rQMIId+tSy5xzbLLtCAe0XQdWdCCGgzFxkWgjdJHRZQRe
AThLPqERRCwUytoaTSJPZoZ551ErKsx2vhkCBUy3BvJxG2iFNaIYb/syEOQkdU7abQaNKI+Gc1Q5
v05yJM1CG6k5j4rJG6gRgOip2QB/YWoUMVQ7OY5ODD1ziU1EDoMEUbmtEe4s9PdKSzP3MsMa2Z7F
qH4s07KDfAjvjmNn4MHPhT+Adh+hroW2fDNqaIHVhLu2BOUdFqr95J088egbFDL5gDFgutXVAiof
ONvOAJwzKecDeF4Yi6Tf9dBgtvq8m9eezaCGV0dnGJ/bFlg/OVzNdbdPHCAselNC+DLqxwRRIl17
OvttjH7Uzads5/VRunPtd2ccsMLc5c0ThCYI77Cwgswcdubo3SnQH5sRLN8O6tMuFbl+TrPpSsal
fWgbPNTArtGG5t19R/C5A5HkAgblc/GEvKmq4cfQ0wfrfN14ivSLwt1NWzd3rpFBSRR0Jsk0fp6H
kduKfR1FaJFx1Acu/pdTl9dAMTOGwYA/LwXcxp0DZZc3FWgnJya0tMiuEpzYwptAavfJK8Jy40Y5
BDQk/WhuxdLJI9oqElwTEJONBLpkKSH3czswOHM6bP5l/qmYiEVZ/aQZ2fSj97PXhBdxp/zOOVS1
j6cr014SQ9l3cS+PrXeIDGEc+tKnYphQYk51RJg0UWh7rnEqMC8ABamDwXLLLTVGd+/nyZvM8QcP
LacaZYUNUxe3BK+BUdsIsjyVNy6IgrPS/MduNc7IdiA2IW1vBlUg4fa+NH9sroW/B6u13DDbYsZi
YPNp/SufSDbUsuio3Mbo93zKuZQJMsMPVp1S/7IIAd7SWdOw9LQlcRTlwbI4uEEAmu/m4nqUdvYw
lj+GRfESVQs+skqdLBC+uBczxjC+zE8y/WpchilRT2CoXTsOJkuHGAGkajmFZ2Vj9eAfv2/E+tE8
+qpB9pBaVzqMtP933+/v6sjjuKoSgDFqaWiEjqhWfaEatfn+x++7//weorL9s6M/mjLD0vH9FbVn
Nz5zfWY4VtGYf//Nv39xSxTLGdAc0qX1K79/2GSYfH/q2v6mAfb6+8/48xF/f/T7UdDer0+R6//+
Ev37937f/beH74Eb8t0B1ez6h3zf8+cD//0wzRmN85Qtx9+P5/vu39/tZAoiyGjUvx/Vn8/F989x
6B5um85enefo6noNGiKTYjCVL6JxXyFYosni/qDu2b4N00sZk86XxBgPE2qSjalF3rWf4yRCnAvu
J2sDSBb6oyspVWNLzaScOdkhjUH6ST+5mUrAO0NbfIAGKfTlaaFtfZP4OMZ6qqCqK+o7OejvXbKm
A8NexHGNEPD7JrLiIMNGeONWpn8nVORdDMs4ft+nDehnOEg0rIUepb9vwbB1evmQOWN2P9b3NpIs
MbYfhGMaR2VX/gPipneVFz9GL6lx4sF1JwyRM46H2fr707ksD5li12t1rd/XsdY+qjwbDtF8klSO
ARIL+RyDANh3DtNdLSJTcogoogiGNAgsnoAvN2K5H4FmsjrdDbCbA79ZTPAdk7hDAnDsBL3UBj9g
kKfU075f3XCMOFt9592KlLmwIiLvkOYYZ/CizDTLPXrJfQm30XGrvVVZHyTKrcl9gwZTWhrPGE+X
IF88ptnoT+kUvzi62peFc8IX74PXJ3OJpl6G+1nghiIKS1g8I+6c9SweI6NHz6luJ+wXF11j6ptk
0W1Td+nzkKfBoCfLr7HU77oyouCzYOy68ABgSZi/MGsDfCTKUwlDOy6O80phBcekMj7SyVhNNSUB
TtmIPt31fukwmxm9Ts1n37Y3fu1YoBWnlTOo+STBzOZ6AEm2NpyUTwQ+VeWnb7LqwhHaVIB90bzR
56w9SrC2e6jrxp0Ts705NcEzpesaoR3p1yrN1BcTqr3QzXePyu5QGwZdpRpElYWJT2I+vCs7ixkf
qoFNb8GFQPCsXnhW8G9p5rvRIGys0IYdizRRz0ya9rj7yU+K08968QFqJvRbshKzxVRe5VVV3Ugt
kUezt1j9arN6EHkR0aXD7oD9+Mcotce6T/NDkmVUiwOn1bJN7gBjHyuGPpvZLBmAuUKca4+uIxHQ
TKqbyYQUbL3mXjvsSvBDJ31Mf+bo0kPZEXu9KThI5JvvEyCjSKA8OhYfd2icba2ZxCauOWneerP4
bnuV8lq0fbFsEYrwLONGuzI6Zwo7Y+JQYdflOYsWAG8dkpN5Ll4zLrs9lKvlbFbufP7+iJxKWgkM
mYaGtT63+LsR4X9Jm26G7ooE2XmfXKO1PRmcF42FJ0e3HxpLzy6GFjhL4sPMSqiOo9XqpSjoul7v
tjbrRtMn013vE/I1wf1aFfnP08K7ilh0yvqBk3oCwv+qFwlkg8XCuEKiYpYY1z2kU7Z75pELhkZU
3N2uw66Zyrm6jLUdPxhO1x6ZIxKxkM6f+NRrPLBNci9aSwQNLNR9Xsnxqh2b25ZM1ttMIZTRlu41
p18VAjeiM2Vl1WFelLjF2oOTb+a0n1l+ul1S5YW858XtaLk+JkYIKqJKaNKO5fViz9TbTAPLa7V4
ITqKGL/4GnCE431j9xGO/qbSdpppv5iLNRGVgJh/I2NjX82yPk2aoaDUGC9KwzigzYQpENvjPxSr
RCZfwAUj34geKEVXjpod5joGFW2itkMX4e9aRLbEj7wMKzxYS8A2t83kALalOCzi7H2Im3SnAW4D
GqQ9jFke7xUWjzBv4dnnAnG96RMc7dGAPZeuJ/eTudz7S62dtPXm+6NkxKBoNALqTO1qp1L/qawV
0Vh41b6hwXYZJMAeNoc6UFIh2IPmvsdPHIAAt3n/5ZShwrjF8xU4gka8P/uQSqM3dxyL0CB96hLl
4tO2JhqZXoHvBylBRBuy7DP8dznrp6E7WG4AejDYtjY6y8Gh603eGuU0Ib3Om0Bk8glc9i+v+oEK
yLgUsNXsaUlC1EA/qe7G6zEicj0aVLbNJs2/GiyDm6JIDhCL7pLaWU7ZeiOF49B0imC60ck1W8fd
Cfjy5wGg5Hn2x/jE6wd5ezHPKDrTfZkgfXRqhr58oLeGtR6U91A7uyshfiBqGC+8G5kzu/La5WAV
GlpiBfVi25fsdehs74SSRO1IPn0bOjRijfPp9fVRizPQ8KCR0hQ9uwsCCkEM4SPKHBCOYlAfs/Sm
FTxV+RPp6MnWlVzMCbkPWsSS3F0qVwEdaNQTUW7UKbZ81AHEACumcaPbzfsCAbqgvpld85NYJzsc
FXFZNZ1H+lP2IZsbBOOK6bY6JvB9B9u/S1cTH+jzVCIFjuKBoUWW/pRe/iRRJ2wifzjXlGDKeC8i
mkDYPuc6qOz+BniBS1mR7EBTE/gC6dSENrLxGJB0uKJR3R6WoXrA6VP61i8be5WTPXs4OOkCQ8eF
KTvRR170rUDVeXDTFnt57fmbjPRdBOlo8cfX9beTGwBqFlNRhjSAVGloQC0Vcnrdz/4tIFOx1XLa
PhgDWEhmKgKLNwlx3IHheic90299Kho6T2zPTjQSSW1BNepAeaXwBzr2D6XLYGBn0nsHPa6KjqbN
sNZA441EmFEKTofQqONjv0w3tuoenKx5p0x4iBE1LsMw0f73sZYxoTdNGAgia46gmPqtQqFrg9hA
5KXWgpy0ZnQZwGvKO9cpQ53O8nXkDudq3XVj8JW0BaxneotwBBrUEsYV3eDhivC3TZcKi2Op9TWW
LjCMAnkByBoc3AwsNs0EZdew/Ueab11YyQcZASPKDfNX2o2nqdVYnMujviC6SKfs2bZiGTw6huPf
KJQqIYpMLAXz/WyXF5G11NGD3MzwhDFYeVc4UJCqi0tR3PmaCCeytIPORMHjSrzxhGG++HrqhFa0
AISL5R0q8fFA/A8Nu5qgPFKR8LufOVbjQpgB9HK9abGYrlTVzFdD45mcnN4dCaZngDTvj1N7X+Qk
+XoJA4fczmDilze93R8XflRLBNLGQI+IHy4awtRDDg4lB0BRHnSrlF0ITnA5qeCT/tmwRZssP1cV
iXY82s0wgKbqRg7mA5A0BpJ0mCp7JTmBSGJTtsUyPZZqP/BwTk08YXy0n7MFirNK6DQUPlYTjLrT
9GJlMjkYdNdp1Fg/mt56mCnktCSMpeMcR8qzrW0og9TwEa+uS1OT64qMsxWu0A1AK5lFhfK+FqPc
R+wl9RrlSycR9yVD3w01+lLWV0bl4kLu1/Qopb/BZXrQ0UiFbj1Sp7pFeYz4eUFO/twWkyJnb3Fq
M89/ydBcddNaa2qpFS5INsHPSiMwDUOdpAfKNBMIXpc6OUx8HaYpSdLfJIEYoZzE7DrFRyNvPrU8
HW5565gENlhfjPX8jU8k6cGkpXW/6OKXlrJLpTqNK03tIlWb59r0UwZmKW0HzpTnXrQZ4hI/PzhN
fcb8Auc0N+OdctV4iRuKfhwXPYyQdrxm3V0urmM5AZE20Y4UqnRvj2irUDxiZOV9ZBgFr7LHnl5L
eAxdB8AsBanJluGNMGhyv3M37JbnThr3IAlRnvJEvhXR+NNKLZTmqXtq4/bNGemotoOJ/tdq+22/
JFdoP/G/2wOsZ16TDaRjl6vMJGelazBXwMhzHZyVA0SYF6VwgTVHMn8xN0vxbCGeO5WrP1wmiFr8
BffvAlU58rmOBbPkbmZ46qG/2aJOpRfiFgptsdkyvUJmnwrfCJAvpDcxtIBA2HLC0k64R722OFm1
GUVuCqxbW2AzAsX4LdQStalxrO+9RQx7kB3ZTmqY5jm+REzQcdZ1Jj48LqqMTWzT0nnfRkv2s0+q
+wJb+U3ezKsw0/6lO9lH75DyU3XGwVE8k01dP1refDES+dHZ/qupyStwDLQAKziqMsrBVA2X2FHk
eBblvYs6LcCtjDsrTR94UzA0s/P6YmarE9JEaHeztA2RUBxMGFZ5oec5ZM4SAgRPAd9YmdrgCib/
EhklPHrx5tOESHTxSkPb3EYpo90W4Maub3p+MpOpU8+phAgc72jKsbgCWesHja7qLad41F+DBnl1
IPAnJSqGh9o3J12Lya2yh31R1g+V6u8zeovL5JUn2RcfssVsiMwu1E1suvpwO45euxv8nk6vTpVA
DERY2GYSyM5wDsmygJZRiR8UdYelLOWgDUvzrspFGSiS8voIlIVplT8XiM3sy6TpAKHZOl4tt1On
3TZ6vtIpNexuUC365sfoJuQ0GIwmjU47Jih3GDuB/h95zbze+kzseWMnHbaQKj+RRc6D4WAN5KXD
/8OR/zjBgQxJ0ku3Q+ZjmJHDgygJTvLKFM3zkmo7r9jWM7uGNKtQwkA8uGSmbYbZhocDLMvz0w8M
cntwfXuBch3Mg8aKE/N8e9WbkYztNkdFsdHniCS8ucCqJMl+xkwOOBR3sGwDwtgcWqgMxVIPPNVG
s9onuosTdhas8n4l55DhbX49tkDiUA/n16xq2tbq8PLFaBlMLkL+ccXO7/WCTNXvL/y++b7DLLou
cPsRSlSxROcRluwGECT+r8zn5Jj5D0hhhkNZlmvOIjMbhu+6P3/YeZaHJr3hPulyVHmEIAOz+CE0
RPNah/1YQlBaIBFqeHr9CXBYS8eXeIQXfz6rletf+OPBQY27tVMEDXL8YQKjCSap2xu/opE/WCS6
6uTMRxpIcCcZiOCZSsraBEBTCS+tiaLQKhHaiTjml47NJxUIPlLCQjcR4RXs+W1yLnX7Oc2G6iYr
Y9KwkwiUhAr0Tr5rnCZBis8telWJvXNxFI61dr6mXalIVxZXea3r116Dd8VInzLEtYeipXzQZu1G
pEDVsnSwDgNcy/va0BUHOrbJmhNRZ4nkJqMtLSUy7rGVrxL77X3vWZd6Sf2t3gkADpzYxzoNEFwY
JysSD5bk0vUzUwLyeiz/L1Hn0Rw3kgbRX4QIeHNtb+nZavGCoGhgCyigCvbX78PuYS8TmgmNxDYo
k1/myzqhTKfjCE0At+nIHC4IdYbgJPHj6AKJ819V2/lukC5LXFs/Wf53AXt650pm1cysz17s1Vvc
TBzonImjXZeecym+BKMwrqdPylYY/UKy6jFFNRPWaiYsmz6r3pVu7qPJoZ3eT0BqkBCZ6J+Khptc
PoZPySg+XIXT3bd2ELDRxrFSwDrLraWXCJZpfU8ZUqVy3MeS8oDGCP/a+R1U8qOd27/CQWGNxbwF
Z0EwqXBfjddM0YiVp4TynJ6mjKFWr5jp5Zr+op0OnY8iJ6PIdslxC7jx3EwfjCBQZLwfwhwvygou
UjrfgokLk4HR3zRAFwY3fRC+VezCkfg7Jt9V32TvaY0TxO+pgY3qZ3+YbrAhDtkwY3ObAC4FC7Dq
OwU25ObmJYgbAkMkXQMXwhbN5uyDHAvQT7Rl3vwAT7LEXU7EbjgURvxSls5PzjO3AVL45VuJt2nd
NUOUeGlro5OrtZ+E8oEjcXGVxNGLPPokjPBPaRbZhnK8FVPgXY3XHgPEWGwxhtW7ChSF9on37EfC
2W1oM/kcrXjLA7hOJsjWjvfNTXHcJKC+juU8HO0hoUgRxKxc/kg+vkeEnnuGgXhl28yJPN8t9yX3
q7XlNBsd/jbcFpiwoAf4vJqp6kpkkmTe+DbHK7NzePpUER2KKUKVE+6FnhLxMnGKlV4JY1kM3V4J
sjmuRWAm9v/ICYtQIhEMDdI+jJmtx1Ig1UNDe8eQGe4Ey5V9yswhWItOGrdsyv/W0RT8TFS5EY5h
nxLF9EgiHTo1cv6jNZjhMXMqVInOzDDRCGOFA85YeUlqXwh292s0GWqA6/lb6uA57ufqT2gE89Zm
U9ymbU2fZ1moS2TlMMmnoHtzA1xzUOv0YOm3yU2ocXX84Ahhv3uyUiAAuBbkd78JJld8U0kOvlBg
hkhYYSord7ZGqY1z71L9YWfep5Ah2CToUldmqWePaq5vBakCW1X9J7dKteXp1RdNgTtOfcAJg4vD
ZuzHsx9zCE2Y8Prp5HwHA6dV0yvz16Skl65YlBYsONoNn8OAEfUwHHu8cN+qj7/d2ffeUmUglbSJ
f3TcsHui/0Zgc7fkN7dO1xz/MJB4ViFHvLpQ1m2KZ+RQU3CPsWCROp5KwP2n7s5zu2zt1URV1AjS
IQ2ddFPUewps/mHpZa7ECvowamrUqG6zt14vgC9Y3Pm7tOsemb742zGkRQ5a+nACdyO4vzVGKx8G
oFGHfk7VzmB88BEujc9dkd8hGQeHykHepDbm3LV5AxAWL1yeiEMSMOtrR+A4C22ZXDk/Wya7U9Lk
iuxfdrDM4tnQ0yGOwaOPjfE5q/yYzQ+c6M468vKTrbtN7RKnwRNkbN2+vVbEDHbIQXB5W3UYW/HQ
4osc4ixcbpfkwDvu+lXCHuYlO2LNK02J2joomycbve3qBrO4JLS7bu0i4/ua2W90o/6ddJCdLRme
o0S5J6PAL9m71j4U6k1b+T4XrrrAmgDjODg4Euv9SMKT0J88mI5zKv0EsxiQsskzCPT10TVUUJfN
yP6qLYv+pcp+6+YOh/o8MI+EQ3kZc7WcTyEfoweLSzQTXVFUVtT0Jy/OqH2FFe6xUXAqVHDsTe+p
9wFdJ/ZpHuUnCffeaj46KhzFiJ2gwzRTKmpZkJtWYkLpifp051kprzpyX3sHBwTtsv1WLVpOh5JK
r2gLXY3zJeBhNayd0bkjokb4yvQQ5GecqBLCSWItNV4Ltyp4TmnHAXbGP0LgDzvVMD3vwFO4rds8
z3BHZpegVdYPeEqZpc0gI7AZTqcYchOd2eigSbQts7F58J030EDmofXyh7pnmGx0MDdJhaOBz5+l
baXndhrjbSB8Sp1H749KKIeIXHw8UUYTYIZtMAcukNit9WzBEqAj5AYIj1NGgWNhUC6dod0mbn1J
kgZ/kStphxY6/Z703yhu2q3FeHL94mss6mCqbx2MmGtdPjljaRwJlpBe7lep7RnHntCwOdPhQ7OQ
xVOReds2C0Cygy271iAwmLYHZ3yHG4sr5wYs8bgtKrqjIrslzT7g1ai9MNjhHWg3dL1kNaaFtIrI
nvnob9g1qkQZh2Xs0kEwLzmQ7tPRUqdwL01RkiiC5MO/41EnyOpKa94MxkPgBN9T3Eyvk88QzGTK
u+lJ6GQNIXN8hNFbNHUXztOM5C1vRthx1IAdLTvKlEoIjDUeq+W49YbhVdR9vQ3Z9QujmzZW7LRw
nvxDaIl3LGB/iPZn2zRvMcsxROtuyUAqKPGpMuoDctiazpTObaZDbls1LVgGSxselZprQDcx/KYR
0oQAMrEFjJXaoS09pqX71tHh0CvMe21iMtoDDeg63cnx1SMQGX0Sct/oxT0SXZqQ9um3HlMIwS2P
dwDLR6He4sq55zKML12r6HSaQeB7PUzmARjGMiuoBVcMxHfuGbjlmB7rvd1xjIs1IHprpG7dd2Z+
tYnS+tsgQA+j2TiLqeONLnrvKKrxkPkAZ3wH2qWguYMLl3ROro1BwwaqZsGrJMy5T1hUaCoySb74
T0MBorol+j2nOEDRTknTD/ZJ6eInJfADAYcKhIHDXCWCDvsgDGuP4d71//+wRwV6w0VCIawfw1WO
511C4OTRp2BIisonTTID1zMavIkDvRKFs+rn4VWLtFoXoww2DJNGEfzWiw2wrLBiNJJirdaslwIe
ky4iFZymeKHLSdKFIJ6AgA9/YzQh0FEc2YLCZ9UX8RnPotzaiXdMmHVxfeW9zxn0OcSGthRZhwcY
CRv8zAzn6+wlz4pvI7Tabd+LCfdC/mwCdd4nJnFv6h8eA49ccpzzFesy/2Dn/3yrPEpVFS9VlkKi
CtNNC7mULrGrYENnxs5zEGNWbRtK2ukDMAifNvbWz9r80DcKiwLKaqvP8QTCYSQds1JV9JojycHV
m9SKyb3wkdzNWjtnM75BV4DeMNt8pCSJvOZlEQMUwv00mx7Ujbpce2l9bzjtrEcTv8mMkzf1u79u
DMEnasQmnPoKPg9fs7kCj2FWHVLSPZ9n7ySYs8HDp0yAIf91HOJjhp5B9JNpSqcnJCuMgJCxi4Pn
YrAi4E0nWLN4rrBVEWTfZQBijm4WhBcjKP7hGvs20zRaJYihGPPbJ44xzdbrAmPVhTdb4SkQuN6z
FPecUVVXTu6UVnXQHcNrGgkOhUV8I/UAGWRqboFZVY9Z+lMw6kxNwalaBdEVPe2f9DLnlV7Xiytz
RhRWAokdolwEhHXlpIbcpfqnEVAhesiweJJLInpOjTMN32xbiz9AaTyAcn+92S4xhVU1i0zx4kkQ
TtxbFTYZ2OOoMbYxttvZ5qDpVVxzBRfSJM0iri9i7UKVJ46QLToU+NzceffT4Q5dPt812HMI867a
0TNOMkOlgbkXe68i0O+Mkr7LlHTkgq3BNCK3yO8In6pmsqKeZQ/lpIUZV4bWU5noc5oCvhogLzPU
Ck8J2X4Q6AnUPewrqKENlluDmgVQIFnRN0whuGgNS+zNlu9NG+P2CWw6ap3I5ekYH0cftH4DXG81
RiHAm5TAXs8N16J+kl0FNkgO+ivBGj6WRH1dOUImiMID9SG7IG+9Y1S4zDR4R9yGJsWeBDNBLQIY
rdvuvRzjOi3a7Zi+sCs4G1laHxFuwKAJYZ1TEgCF43mIUnDm1LZwHn4pmrGFxwwC34HA9CUneYbS
WR1GLq7Y24nGkhJPPP/Ba9kPMHoy9KI2y5OZpiMy/mSnwsnoN7+jTeqsHanQLQRfWnp2OM7tMXa9
cs29BZmzLcOG4CC41rVbXceE5knTyWEbpOG6Jwe9Vxa8/3cXiyQOiR8OwtvZo4qX+8OA0r9m0OJz
DeUYVc6nzIDFkQh1EBmmJ5epMU5NGe/sEFMVw+xb3Ho3AmL9i0OGt1s0qPGX76m5y21mohhxXCbQ
Hjer2lz1vr6FszduU3NZAJIG/8+gHhJL/LNGNNBxZLUUTnOuK+ytwuYnsp3suWndX4sBPEADuA5V
yaZg26RrOU9laYOpvoGJOYSsGgQNVz4JDkxqdM14E87bsvdglAJsWbX+TsieWxyQulbT1ZfJcDdT
9Yly5jwZLpJC1bic8/vvniVlRcxIb6aZ9MFgVA+JnwWsgsGrVym6DRPDYa4179psZH8Pa8igDY6N
oHI65FbnEMrhyfAlW1tW3XIQtZhXim0ugYgDuD9mFlkNlUdXDi5YuCscK8kL7dMtFl/YuRPjezKQ
gipLFf5Rrv1Ul3a1tgz4clSQ9WHMqKYWT2hX+TZehjJ2vm1tmj0a3G7Q3zG0BgCUV+mEDZ4tgOAo
WH6M2TQN4KcuFukt409MUv82Na3epg1p3riC2ph5OKAnB4NBoP1HOGkPZo7BMfT7GFo60V6AGHs7
OeRwMTehbK8+GHKRgGjDOMwWim68csLkA7IFnuwWfHrsbP0+slZWF0ZAP2W5L8oH1bDGVjb3c26E
R88w/9ZF9EWedoRlYu1a1R765cGMIxOpvxF/QMxMm8wzt1VHdaHu7w3Umd2YD4fujUpNcJl2fmqm
6f7fV5d5INybrMBBH5R3WanrzD4LkA2JCt51iKZZzbxGx9Q7MiX+zkD92/a1s6PQ9avyCfGb1Mmi
PV2i4ehG+4WW19Kw6ChWwyjTp8DrSAiEUX0ImRCu2zy7NpzVrnroCW3O13YwMCk5lLBWYBNzF1Mi
itNL0hYvrJZ80LpFitbeYckdGA2eM5uSX0IOol43JagPQ8xfsUvol8HwBxcM6PnB+CyVU+yahUr8
lFglOpVRXfRc30anO2Y9TwxG+QO3IVDJJvDtsrVfMAB8mrjPZqZ8anKvg8aTJL0e2tZTZUcL0o8c
W+5nXHhsAx4fLaIIAiuTxMaju5z5bdpIokdm6bQ4IO3YZU7ZdX8fo0icR/6qVtkUOvOklAbsi3Cw
D6PhniMLNbFx56eJUdrWBZ1fyWrrhCfaTCKX+O9sO3f+s8D9Evu7DDAbV8yvdFOh7O9gvbnbSDDo
IULqrh0/QwEWnKF9nGBGduudnLZaWN0rm5jQSlrP4ETEanC+MgIEGHTdFVP8C8WVx6Evpg09dRgg
Xo2gjtdlFtPvZjBxmE1rS1/L62QcnamDmJ+Mr66thl0yshpzVnDz+VXVgHpw4uBDd4xDIpxv1wX0
0TH2X1XpJa/RQ21KaGi4dDfUDDyKSN/I/j3pFneYVXdg1oyGSXs6npfPPwTnuR6xi7mVfASq8wA0
/95U00PeqG4HQeZEQX25NumSJFNI94O9wX72Fhbxjycl7L3I3rW93M9OA7dQY/yg3s6NgqtFyRgS
pnX2BHLRyGCS1oQWA3tRn1su1Ye2NB+HyTogGBCyiMIvrqK0EtoPI7XFnNFucz7deotldIqwuRuk
6/z07EqKR+LadqgxyM+kv6xdh04KS7lCc2SVJ5ALhsW1L7nZH2E0UGVjAtU04CtpHxKt/krTcKdG
zPO0MVjaXFiDuBPJJz0MT4xF9AEPGCYjmNwuk2KLir4YV3PXA4ebeKCOrpgfirp4MaMCvzrFMfg7
Y3MnD36UficLZZ4uGaIR5qvjwuP1G6TERA0bt4p/YpvdxjKB6/t+dKQDiWvoBHBVa8YiMsB7FrrJ
PfP7feY5DfcUTIVAbw4KkY0ZuOJ6gsluxCZVwcueUnntM/shKo3pEP6UnR387w3whPOYxsEKBk++
h2ZDCqUfj0HC85PmzsGqaB5i7aJKNWSUkj9h4Me8H6VAa6mObGp+PyjOrWe5YmnrfBp6gjphFzO0
VKRFKZIN7iLp72Yz1BBuJG9tA8Y8SR+oNwSk3JNuYxvcO650Dz14oT0mf5XytswRGZBppuzLAhQP
X0/upRSXSYwnq+JIwtQ542+KcLn5rAxDxaUeEhLvomZEX7jPSubj1iqLV5FDXyFksK8WZ0TgkRjv
hwFjAYb1SVdfRdwBZ2BdLTTJoSEoaQHGQO5o8YD7QRFWL/72xfA5gFw+SrRVs4w+63J4ZrMFZrHI
RhbfENSEPwUtJevMd/6ajvuau6C+M5T72LoPOmBNaMfHyIQjNEMDWnkiOrlkNQifcaOwNa79Kefd
yyfqj3urjVfFrF4Qa+JdIee7gEEHYJZtM2SfZfIJM0ebXwZJNXj43S8Hki8udehgI1zoQTwm4x7V
elsEOVsqAd6tLo3i0JHPhyY86cM8WIwa5OiwqITQTHEaNTlGyoY7HzfGS2L8VkYX4eXEbWkEwj3n
Nkc3GTjHWVT5dpZhQf5nZN5B+8vQ2XuKQKxL2oQnl8cEvWJd69q7+q35PuMYIbFhALaZo0OTj4ep
8nDBBtGXF0lKbJzpd8qDr6hqP8psIKps99fazFnhUd7WRgbcggO1HRF+QbxdNUtvXD9+ahoWNioz
5Gr0SEp5Cse0M0JXyfjdHd/h+Cxqdnk9I9UE+fA6zkRlMY0yYsIVI/OXYIERTvI0JRy0k+ZvbbE+
eg3JynCsjpQ3PcEToijA3Secchgwdq8d6EK7hMSjrO7Ozsvl21+XkXiMo/CFkvp/SlXGJsOU4BoH
GIsXTKKfAZu/ErwIwyjf82C666ZQ63z8on/WnmZ6d3nUyfr8CM6EKISPIffyNbGYvUy78+g1J8aG
zzgTDz3NWW7MOwH85uoj27puz/D2ak/7BNAnz1TF0WlfCJCHQZf/la35hzDni+YKza1450bJd8eX
MMmW3RlxZqlD4/VSI/sWeGyeaeztoA5OM+DvoLsXTXw17Prg84yuEMjOyqPkNDON53SMvkIc/piZ
Mcr4CcHMOfvO8+lppqQNcOLKNMdXy3YAhqeM9HSx9KXA4a1vblf+zIG5pRQLUkJLtVLOoCood/FC
e/Kq8TKZFBA46QuIC4C7xGSRSlZJ69ebnIoDR5NmnmjIWXGhbIgwbZKaTBftYTn3NTfOF5Z6u4vx
uYYOIH9hbm0D5hFmkOMcAMrSkX/senrMA/OCkeIQBoKPDIVxWYTD4p+SEzaY4JFZ4wbVlHEjcfqU
rxV59nLlRzx1tOz9BLF8Ae+Gnbqa1yHGmtpDfIj0B1Oai6vLNWOw144rbGGjMtM+CjlE39t4WAj+
wYOResl2MsPPsAANbbGqM8hMN7FHftuP1JfcKZW8zOLsB+YVh8vaK+nCkvcu1rCBZ8YGPK2aMzHp
Yji5Up0czeOBILWpHcOAgdsxMEjMLZR1Rp+0fIyC00yLWTP25Mn9mELzY7jFZPBYHNwN37WT5yXf
yVAfCyaNfhJevS6CO1sTnHHVB3YZwi0c+Sz6M7g5w0aeW4xEUlJ2al4A6jzljJaaxLvhwH2FFHDI
AhPaPkVTWJ52leO/z654LJuAawYREs/lz3Gm/DGYcRvZ1CrN2r5PmkN/as5b0X6IicejR2tfB73+
1uOjTIKfHhzAzow5xHNJBjgz/5lYotfLAa+1i/fRd8+FUd2BLqHVFltJpyAtEIqTPpvd0NEIk9Wn
soy/ghZV1NBnw7tDMD9qj1YRQiJxtQ4zHCSlWJwyxpcpmBAqk1FmmZRA1+WjTtnUp4pdC5KyXUTX
uTdgqZnRiW+XleozLddnhreEtmPCNKO9obD7ZpnijfTMetkWAsq65lJ8aBH7SILeJi7DL/bDJkt4
TNhnWLR+qjK81yQEETyc/UjJs0ZZHVDL0n64WLnxaUdetY2b7F/kocyEXs/ZHwAmajacyz9iztul
0FCsWdIPYxHdnLnaN7azlV1M0iGOnoXO3hO7+tNkPq32dYo6Vv2mnjozLcNtymyeuDZOGRakg5Lq
rydA5bmchhpJh9oosSpGg+KizMj23JjT09K/Qc7i1tgsusOy6YNhuqUsC2ByUL3iy9CBSna77hXj
wiktRgQKs7xqdRszysGWtoxmDB65GV+dNqnWdQQ5pbNuGIRjKgWqW1PvCNfjW56gFSlJ0im6Jn18
KOoQpn7WUFdtUESFCMge+kdP2Zb4+72RxiqDUYMSNzypon4cNKGs8qFyPI7dSfxlWv1TU8UfbQFZ
wOcTMproFnr1we303U7TVyeiXHTZLdr8bZhwXriTeK9s/ycfvkM7eRhDrppe8e2WcbQWJV+ZyCBc
DgKbe8GNmzf7CczsoERGKdYmp8AiMn871yxgRwBPiFJyh6Fz6wbCMaPlE5fV8ZVWdzrRSdTS4/A0
xcGzHGoHw8pu/i/EdxTvoT94TOXMddt4FkkBFjqfdkvDiZ6x1714ClE20cMZcwHWmNq5zaTMSC4X
oIAhhvEx0bTEfdzkVzUVxBXL2iob/Ruh6R/PZHMwOEd3Uf9c1fVu0OWDnZe/aYuK9qbC+begFnDV
DOOr/sVFZ53SdHh11HtVTG8WCOZVCHk/jj79iQ3dFBlid0hqXR4Ck4FJ1wsPHy52NQTk9bKq+as+
QwdYHiK3Sh+mMaC4aqb0l3XYXmcFo3iICEcGlyzqe72oIVoU5bFGZDHdJ2kSIKTFq20lar8T/rEd
aOWAq0OLD58iTCqMHJZaoCCvuZ1YRP6qP0Wq9oooH37+tRdLfk4VcI9qjjpirM17vpRvMGrcW3n3
7RL7wVOrui3fAjC9TM4RqqGu7fIdcziBXm1cDXekKRZrlJ3x+ZcjCo5TvKi0OpUNIY2B2m8l8LdE
NNYZutw5FE8UTYG1gwunMNhq+Bamc/xPWCPWPJt3N2LeOQevfL3oqR8ZUeTuA/C/1zLhqZslmthU
vvk6xfbhaBzClylT+ySEtm314kMKQN1+DBspvDUAENbuu0p5ROpyPM2Vjnd4GZm7kfMWKUcdSN0L
kd94S7AfpSOU+47Hr2vEjod1jeYBVGGmtHEKWD0Z3ZXmO1Txed8G2UvLNXjA3rPYFpmh4wW0pbkL
bH7EPM8+BI1RQ049XmkFL549v5YieM+i96rGD+kq+95B2NjnvXXKOvFkB/WHDs16Z2XzNbZ9xiL+
Mo5WbIMgBzHxPiDsPzdZ9k/TG27ws4PnZ4vnAFRxalunAr8jaMb3sa0yfhFu40mf7T5ZTqpUssSv
FSP0a+7xSRu9eJzQAmK0Xz16X9KkLmjM8bqi1lJ0kaxChxwgriW7W8kieoXNyXvgY4/1df1I7o75
hcY3bWC8t52jYiFLEi4YxA6o6p0uqRp/PMO4dJUB8xlimHJ+FLF3vynOmIFzXIocYBtS5Aa2DkoS
Nyng271rR+/MZOpNRdUB24fSV17kNe/MCENtcqXcWz87A4uxmfeYklv2VwD8mLqmJ0czvc7JwaNv
8hEKUz+4ofEScVpy8qDGRNDtTJMotA2gulUzYjMHgQ13w/d6ttxVMVjBrnIx8Aiqpt2gbjYlcG3O
Q/g4okmc8wBrFCI7Sk2X7Uwr/VS+qo+2X7zGlfs72YO9682UjT7j1sj/goenMC6DLL/99AOlZRFF
xh98DYCl7ok1EvQw6QhuXwc81JPsypVq2qvdvzH7YO4eFgVMYLOEy4APLsf9EpfoxuPVdCrCp3yM
s2viHWisPX5Sk4tJfO/Lcjh5C79tJjgt9DGAG7DpOq4p4eT8+DOSsO9rCr7y9cznWmYmIDI4A6ij
xWZkWmUOxQMUsJhMmwr2BC4PFBSbOAHbXzeDtx7QLmMkv2iFyzBzQPWU9KprSmNKy7/PXj3i1tm5
hbu0p/7i9ajQLXHUFAVt1q7pDLh+JFe/0Fs3mkBHhPu0LN4DH4+HOVhg8nS2tkj10KZjXazMuckg
kFjI9ZqjCgWmbf0xv1R4nTF38exNJRQCalXvTm3w+grKqwYO5tBBff5qdL+CPQpVTZVYl7JhGbn/
kLM4OS2sAtKEFzfDzZRWB5K17+R7KXZ1wp0PNGoM5FtT8KGj3jurgrTjCmIaDsBF9xyxna60Qqhz
36gwRn/3mVCP8Aj2qYweMz/q9tayeDBkw8Zuf1m6+vDpJrQnvSPQf/N0KaF01rTKlXpYgcSRa4PJ
W1Iv+1D4YJecfEACIgNVW6YBFmBsb202SEV51zxNzfDUoRKJ1IoeStd5cRsbvazPcA/E4ugUz4n3
zwzBOxsT8FEXSTfH4emOuXuNLwHU4ufByX5of902IbfsbEn2FNLYgMIECGkT3Qk4ewrbfiq0+pcV
xLJoHtoTD8KXGoQMWhzmVhVIFHT4Fa/KQXdG5FMQSAUGozMwE0IChCF8m3a4knnOevQ/UJvQP9Om
2mfkJN/pjn2XgRluvKD4CQEOY5v0UQrXeP25FHL/SCVrarQYJpI5x9yU/wsTD6BFkrCkh3ev9O91
wiWsUtGnOS9Eur6n9955Avetz3LaadNDecttlsqOqFmRN2yKLdNWKfageaAi4H0jQm9bdJxVXGbo
LqXkxgX26xlXbTH9JXJ8cy3GsQjHRSluzGTQEjTFYsysO+RzYOqNEdCuh2fzUAX1GWo2ibA+3jt1
9AyBE2lmNul+pCxmTdv1s5HCXnUD7KlhzxDciTFd0AvbBbeh9JqDHl+knhl48GZBKLrg5uQeQgBx
baVhzDtKhWZn/VUEGDPU/ve+4nXHrEpBpoxHiaaUgHHQEoKLmTKdyQ1mLm3zMhRTv5z5gs2sUj7n
CT5A5lwEB50VPwcpg4GBgAtJ0SuY0duI1q4X3ZCreQCsIDnlSdZuEkTfTL7NcUivO2/Udiqid7tx
w4c8IEHKHr1y4rinZGN4rZFxSPAWTJnQhgqTNynwMGCZS7m91eevoKE/y06e4Tlcu45TRRzrBYGJ
1jxiodFsQGafw4w9yCHn3vYyoB36jrNcosfyaAT4KhGPQmeRF0riKLEGhoYEaocY5AcKLwzXOMuZ
Q2U0rfl25agV9iXzutfeB2+AVHx2Su9UGBQTCw4DwVQUhDvN5EicEaI82UF2hPxl6AkNldPARYCO
HVyewbDP8bkOTffaeimlT/17Q8bjqbCGPxVCY8ZUc21X+N5m1NZkqdAtggJFuFZ6H6gXK44q+jcI
xM/cq1fwHjBRk4inMdNdDT77B/xvsqyJcjZFm/12aXpI/WncOk0McGFUBKFa6Fc+0QQfuorVikcF
nY32qsI5eTMBgKgfWKS1t+0n5rF5QYA7nsiEY+0mdMMG1DQXGnbCA1g8QPIGU6KCDM3c/7XoYTZT
wk+FNhN0kGUH6vx14gVPI9xTxQyHdIwGNFSBdKF5wQvzYz7iI1YyanbEkF/mxBXIyqnB1JcJ/FCb
6Nk+Va1aXgWn2hqeyzqXgJzdOPvJfOXurLj4W4j+irw7VMjQQYHgaWOghM5srR3idDgYveZMpGTn
xEyFx28rkXRCdOO9MnC+8tRscH+E59xDj8lyP9rKUO7aRhfbUfp4PNKtQZnuhuMnbWfNc9dTYtJW
wj4Es5wwgjo4rzjmpBiktu2fOZTefhD0HdJoycT4uzf64eh10D1hrOCQs4kPN0H+p6+SX1wpbx79
INxJmVHoemxI9pAQxU7V1dE6FqCxO6aQbutFL9qkH4Pm5inI6kNVH8UietZF8q2i/ZJD8KyaMjLI
GXRwUz5mzw+14lUbvvnaaedzqvS9mkd37enEIwW7/98J3q9Nmjtq7irUKHemByPa+VQtfo9iQhzQ
dPxaGPo5fsUEuT9Jhg9HHH0zfbDTt9YE25E+YrUAlFjaV9Ad8k3DkJKs/h12/h3XyGTH1lENLKX9
kiTzoMEM7ibMFvMrdwAB1HZui/eeWcVhHExrXU/uS25zunZpugpqrrpmk51mqfuD43MOr8gCGsK5
dkFd8mNW+uCzRO4Imz14Ki03+QQLCVYYx/F47wc0Yk5E+liPDE5ZLhXqyC67jMQ+HSbIlajxKM9c
jIz+2rpE18aOzjeReN1msHigR0ZwW8iWm7RMOo4cyxm6o+2JbNhv25W3aTEMtyIONlLCiMXN9TeY
n6XE4jDkFAP0UkHq0eduCj7Bid9D9paV9RslnErBE/ybJt49eOh734aa0CQszRQHB5ssDn+SMX9L
cSJuIj3swhQ1Ph1QAsn81mbwk7RwiWvuEuzGPFkWxlysfmA06BiZUovcgQpXNdofAESXyIbR98PO
CjHjhGF3sUOFBEw4lR+mHjnxUHsNPiJtTmP6bAacCaXA4zb3gd622NzXfRD8Nl7y5QftzRf4l7Jl
NGUMzwZpsrUflod2aJlc9tWxKxwUIDOmxnZEbagkfQAzT8wzXaLVVg50XHcAiDmy7vJmes9nMqkG
CeUBRHc1tbzfp7BH4ixIBxCeDFEbZ2D1Uf8ZcvaRMtnZng1XGw0OCvBEn+N0G/uh3JXdvG1mRssR
yjIDTgiF1jnNEDsLHxeoamHqMEKhR0HyvxErfrBVS7apCc/l0M1nU34UoQG0q3F4mkRoXMoiYo46
EATp1T8vdhrOiOTfe4/KxqAdKfqaGnhuBo6nqP0b4CA1IgzpONjndZYQe5Jq4/q1eKe4EMz9UmrJ
l3aUJ5N46lZ1PAZ2TtS/1Q4gSoDaUfh3HODY+FQyOszHwH9zv5qyHq4962KPIWxt5epeOTYLBRIT
pXLJNm8dfurBQ4ZjTVg0m8If3oHQtCcqjn5kmMU7Z/DvMlbGNQV4jDmEKo/2ntJWWjgQ0uzePkjG
jBJ7Cqfq2dn0CHV79oUJVISBDY8+s07V+9QjX5IsLSqqmg+T2e1tEzSiKZsPTE7/Ieo8luNWsiD6
RYgoVMFu23s2rShuECQlFrz3Xz8HeotZTAfJFyOJ3UDhmsyTt0BZEANaNvytxbkpFkPsINieoXcd
OpHuHNP7YEWtNjHZvCvYHK9ExbwrRBx7a5KXQR+Af38RQkoacp7/iof4q0aRIgT86BZGG+Cvz9gh
jrEjWCpu+WODwdrpQcaHObD/BrTepPJuutCw9r4l2FpigzdtHHdYH8HsuO14w2KcHCZTIFzQZrty
1QOlPMEjmObTFgxFkxJVmSTc66U9PjDtGhAYpV9kmWBRefWbmxmIT4Pb94LLb9/HXsYh4i2yF3Ei
uvQLJiariDiBx83RY5JkA32SNym3GJOTvks//yEcgzxE7Lns80Fowmq4x7X5DMxs2Tfmx74BnEk3
R7I3vOdMrjThdD0gL1is5m6ewg/RgGHqNOF80uP2WnZG9EX1ak5wLJCK+IZU+MTKySeHBCueokPI
jT9Y8b8b61cXN3i3k/mpLBq8LFbR8lnP69ysACVZ3TkShMx5KdgceDSAVHpUK4XX7W3hPOBRXoAw
BZCvjOSGmi37Mguvz8ZcPSm2c3thP4JvvztcJsJhcIQRpFx7aXEMCVQ/FYEmKrag9c74pBpCf6c+
/EPqfLipumVLFeXmykcEyNlBp1jK4AsIHjngfkdThV6P1TgXfiff2Hgz/YvuSNDx/BO11kIkWnua
ZyDRQUil1FTApbEOk0td0mOkQb+jv5TL+2kZqbkdUBq6toc4GaUv7Rf/1kqU+4b6AhBF+Be0hN6Q
Z3FOK4NRZEt/4rHZGKNl4dbP9oXRMLk+HYkeQ9S+QxKA5SnDHwYiJx9K5LYXFFUOPVVmYRavOwFg
nGQLNwlw/0TFJdb0o7grWKZMaNsxNB1GV3zKuHquovg11IjMRodpFc89a0N7XYjH0fXyBxERfZef
rUggLPGGt4mkd3rnu1BmjGuCo4nhz6b30dLBkj0Usug2pUY17LvW0e4xNXMFImQeMyq9+mb6mBRy
l19HjqhjKGIITqnwATkMTpXwGOdD9mqTmHQALoFxcI2d7zOhrP2hPwwpeV4eOrdt53Q/YYGFPuWx
u7Zcr0c83nH1oRHeJAvNblb5h6tTjYI9EvtIij3mIprsGMN8YvWHqNIEbJk7s6/Y0cTRU1+V4zmj
ESrYF9DFnQKmk+rLGyrr1pT10dK+s2N4p/EuoMz3kngbmtxyZdx/W8b4RXVufhgFaZOjeXLiyeZJ
M4G+N4snHmTRSjl4DeMyr7ZqMt7TuHqoaOg3aR89RTHMXuSWG3P5vATirIAtSEd+waFv+pdeNdBO
FQEaujLPGsnliTAFjAN5eGQ+7dKN1B0yH8DH1rpmprCacZvQJ9NT5vpPNBjzwS7qTTWxHtAzzyTi
97Zh4Pt7xwhJGLcf2piM+FxZ8T7rNXIM0HQsBkjgcwMuCiSEI4/J+EeVmzafmpMdTiUy43zc6YCF
Mu9JHtYvo5UlT/3MQAbxIpFLiOdyM2VU76XPna/GvQ3vpk8OLssTVM5JuB8HkzCJ3KLRJdaiN5V3
sMAuHuo6mld2Er0z6A33mCw6SLeQ/mRHOEzJjbcq5tDdpAOfH9E4GDKwlJAMSE8EVqByRlw7+QQu
JbotJIPVRJnKjmTYNAs+D9m0vU0HYgP9ZP6qNKBLc0+3HW0VCSwsd8M/hcTtINLP1DIfm1jA7xT1
kv79J+qQLJbKc9aLLd1sn2bmuLusjvKLYSMdKgD9dWN2DfCDL/mAz6iyVwg7qhdOsq0oXEwskTzV
kB83dViihRI515ZHlSuqK/Wwi3LGDY/Wg1OHYpHmYeVBSbb2cYJFPJuXvDzBRhgXNWlM2ryl8XIE
xvKmYFfsE5swsr69uEa76xG/7Bsdv+a4nVZy4Bfkp/iIXTBOoG6bJN6kLcliHSqvKSWcMS2MeAuq
Ey3xa7ika8uct6GknDXbERF3YqYMYxHn958I99oD1u4IIW0MYcId651IpucOYTbrj9Zbh61tboVl
9+uxZZxlyQK9wPDm96l1RkEn3azd5/OiTs3qd4QuOC1rtLRiQDe1aHMiulcAkDeyAWGbsjVeu0Zi
nsouIXoEPb6C+r6MsTkX3uOu/KSDVqvYTl1yPBmwxcW8xkf6ljMQC/IhxtVFRFt5axlgHJGr1Xmd
XE1PPy51Jx+D8B6kcY2buTooFAVpzXsmMACeYLW/u5iKmCUiv9RIbDEJU07niZWte60PoVVAjsEC
Pwd/EDqpS2x+dF7cH3uHEUdY/h0mJPuNaPIHK5F/xplpEuG55sTGv4s0mM0KnYiaXvpyuJW9GzLm
j4Y9Zp5HCwfZvgsRMjRiBOd1slpo53Vn/Qma6lh2BGXO5JVhCMSIMSPODgT7oIIC0o0RS4fTTNla
3iFksfVDGbWuve4o+snZkoBlHYWfE7VBCk7D9VtEYIEVo+J0ah4lGRlMuPzPdsHfsdsw265YzTUZ
XuHC22L2dcmHQnLpx+yoh3kvO7faL94YuuSqwXDePpRgVzej8dh3eOUrEIqso8YUJI5ucV791bi5
4tpjV/PqSQuewDC+GbaMN11BrDJTAZ6lM6Fxnv0aJi0nHT5+JPYG+7to8o5z+N5UeXcwi8Rjxj4+
Qn/395FX/RZV/RaFS1Rl2uLKGUifjMUhM3HJzVR67BHjSwM8fVUpPsdUjtU27VzgzF34UAdGddBR
6fAfZ+CrLkSLGtVxkcmJiJJyNyb1j9vzqC1rF3Y0dCI2O1urBrMAbQMavmiAFLBVw3+xEDrnP0wr
gmPdRSTUT1W+Yf6IsSjKSBrnLEqZpbvO3F/sbE52k+kzyik7nri9ZJ0WJ5vWT14Ia31QrqiOwIQW
HQ5P2qxsxaEDtbTKJC1/eoa9Y1+Bi6/6PLaOrGiDBiICNja9LjJ9mxIDSKhZbtA4gbhrn6HrI6MR
w4ua+xtqPY7Aojp7LsQLtHLWpsteIRkTlm0g9GF6Ua7cjLBACD3NNvB8b+XKQF6n4NFy0fWR36E3
Y/vd96FxjLv059//wGqdXFb9SJu7a2JhPxpIDcm9TO14NKMfdQKYMJWfr4M0/wwHpgIwbxwTW4mn
nerVXsZzRQyVxW3h4DQhjXMl8Exm1NiNSoEENdcMyjjzO7DM+LTeqTCgf1HOE9j57cbybCnm90hY
76icmduk9aPf2PSGJUlsqAmIQZrvVQn7n9Bi6m8HsamoP2DRt8cisn+439y1aONhXfX5FVL9V2Xk
2NDk05xkMB8intohsgWc3GrjTDapDyNxXpQKHvNHymJMH2iwPUTIJcnahoMrDMc19YCZXaTiyEO9
Q5h1vm0N8bcYpUZsUXwHy3y6cJ2IEYDt3yTQTUoVBikFarW146TsJTOQlorutiPAEXUXQmMSGScm
0Mrbs4pEKg5EgSkdDQYhVm8JR/w2Tse7zMKRIswPMQdP9tpPEyyNA9jQkuQ2zPivSQPLY1mGazf4
wNyy0wWurBEdUeWCMBBjhp1k9HCKB6DwWHgtug5Ck2dSFEarf4yy8CGhpGFVfEjc6FeE2B3BA/Je
30+mXXbsW4rHrLzJkNFvMPA7I8wGcx5gU/AdJt3b1mFmIAfgYDGJjnuza66x6X+1TMi4fbEblw4a
uC7u737PIyTv+cNF2BWHxmV93Zl76UF6ZWwCcB/1tU/88jHxi5EOO34cPOjhzswNMdh2dvr3kln6
7LJI36u6wjDTd7tQO7uuyKBDk3KzQqZIcAHHpW37301L3je62po5YPAQT4Sr+wAZmcmzmB3EC/SH
VVTTA3OaeqHT77hHc2ReAKWHsfkhuuTHVOkVoVZwKj11k4nYYwBvNsIm+yg2cdgDtsvoYskttRhj
bPDq4H0znHajanPf5OmxjdvunHUGmqKWIWWFT7cGXkmohQdqKz83jVkgSxPfOa7wQ8bjZ+lT0M3Y
REjpKCPzY7EauvFmCnW2w2VHVkmXProZjIkuLZjJl+OfimCkrcjZZTjURWtbDwQbmuk9Y3GD5xEo
S0GDlqmUASSgdddBYeGNSEGgIXH8Gr/Ru24c1yBjKxYPhXKTXQTh6e5m4X6g6Fu0DiywS9yU4Ocu
KJrJSRvsR5u6nrahICmTn0imXjv9ux1n+qha/6pVwYrHbveJZw8PWWVsidaFfbYwqx2v2I6ug5ZG
v5ieYlhWlOnOawbS5Zi6rQtjrFipgmLIYC4FHoGPAfzbWlb4MRKeOa6sDr5bcIUyfUIUvK9645dx
SrmGXmxpnODbrNXYXshGSy95BQbLa0jwLmNnAt4T9xe2Bo8hbCFcQCR6SNf/3VrTYaK3FhzG0hDl
pjaCHbnW8UYGk4U9YSQrjuV47zbTSkfEvNlp561jKQs2132AXBtffe+AsO7wEXGwL4gsgrcxzEZr
f3Z/sXpDoaEgnSYLfJpDsKHPATMKa40DbbnuMHEZcKowN7LecyFGZiYRBQEbrxUaqxzPSPbdMpkz
0v4ZLGoGtb1AOVw5R9mVgvx6mv60R7cu5/hWyY3toNJiQox3mZTcEuKccGpxapyK4Ny4PA6012Es
3bs99fSdBWCg0iZcGqEk8iYdW29mVBlforEuLoBK/oiFYNJiiymbyQSo6h47i+TEwMPnmTxgYogO
rUOEyAIIVGzmz2oOTNjqFR1K1Z3dovwDpsbAaIsDNdHym+mXvYlq1yRQMsjOrXBQOpWkjxlLXSbA
NvPX4XyDunadzfLTLh3WF/5ofNad8VEOQBYmlwVT5Yk3Teok0rg1+7PhW9j4CIxxuEVUUWjRs23q
Rv2T9r6j3EkJ3KzDg5Yt3nDEQNAiiuJx/kRYs+W+wiGyLM4GYUnUZBL1CW5j+mVmv6SNkoTuPxhJ
7D073Vy9eK0YWNajdwsr2+aG8222dzxHzJmKWXgobbVPWUNcQ3EZG8h/fUss+jzspBU0x8Q0w4tZ
PZWjqHB5FAeVIXYrLahjTPWbK+OsjrGvIEbSt9Oja7oYhZw1eUETqk7Nme9BUrY7d6+jBcjoQQyz
jNJigjtz3IvwmvUUYgZ4I+k4M+Ow5uDFdXfKhFleRWz5p2ySW5106QO2rnwbsfaM7WzR87DvCoro
LXdVdyMXlKkSdws9j4/rABgPc+jHjjHZvuCRsS8UTQdTTrjeWY9pvS1fxqT705SkFeb90OwB4VMX
NfkPFAA2XyyWAj2YV5c5LywJNqm1TxXdkMdWl9D32ZnQdDC3636s4EELM/6LnRA6/KOFYzxW5VPq
FO6D6BHEzZwqJTpnXRKP2TT+Qc3YXZelvkwmeBBwsXwHkEOU2u4LehLCg8kUYJLez4g1xK1MseHU
tvMxWeFiasv712UkQZWzrO1z2qOcALXS8PEcg/2IMuarFJgPQ6mTD7S9z0hT9DFuoWJ4nrngGByL
kV7HEqNm9G+hSIjTtDyDOWRoDbZ2fKhq+VmH3BMwM4e1sBd5Jc7vVdCLtxEk5LFrsgj/sYgJ2MPE
NfpMPAEaDDTJzKySHIcSBofXonPyfWAiAskKR5xMOScw9VgjMSuiWtbFJlDQeNzAuuPUSPcWc85F
EZnt6+KvFzkgKYeZ3KgZV2Aqjmk6ds9ZLlZe0Iabsijbl8QZnVVg2RPZsIrrWCXzJgZUfvUl4uKS
GfPOKFwwk6Uqj6Aw/U0u6hHNfuRCcwy8V21FEEG8bpHZsUv1VKvfoRrtqtq8hhZuJ8cAWFKF6ZGs
OCaPA0KTdoia1zZtWUTBH2VOw7fKHLIti9For8u+eSVCAlM5JtkeFPouBmj+it1q3BYeH+2/bwWx
UnSqqbP/9y3OObwnwWs4J9GRU9eGx7qTM/+aLkCdZaBcLHN3PUqKLYeh62NkxrdmpumunDY5z3Mt
d9qV03E2aZZTr+yQn2vYNGLIPrHx7+e6S34Q2GFcs7c+vvKPcMSk51btvPOGpXKj6iCsUVXP3Gpk
FYYZSuIRQxixU6hFY7f5FI13iKQ62aB33rzJZGA2Yg/weFM2Bsr9JwDGt+wYQvV5HroA8YvB5lfn
0a+4ncpbR21AdyKiX6rZ9VnSQ0QGRLEQnYKhqXdLa31qBzopO0PFhEwzvBBqLMnyQxyZp6o/lcsL
Ni1vFcxIpacZz5UhOiSIed3vvY6s7T7L2Aikznz791LEFYKTTMI98dlKoMH/mzAoJCLguWms7v7v
pdMxUaFxkrIETkFQGr6xnkpdHtH+bBFXBWsrkiH1FHw0f24fZ7/6KQNJsgTJDTIV9pkxlyBa+KzJ
h97x2dIlwteAgOcc3Szfhcz3SZ6JjjEERGb8KrmIQt+yLrNOtVMdKpVOp38vTKyeg4FfRuIsQjFP
bGTkRdOW0xCyYUElhfjl2ik8SanhvHGksnNKUwNFD6dk62f64OeUIWbfSBCO5VUDjtvnuNX3YC1f
8tIcHzC2UvvY2HhQ47O4o63GumdV+67Wi6ChaE9xzHtVzuqgChvaaZYce0/f2OsMjxhZXxuTjcRI
qGnTRQ9MEx8qjtlTT2sRkUE82/XzDFP9oRzTa5zFhKb6zHda3/BPoyNZUuvmSYpwegXWiZmU2gZc
WnHDE4K8KbDmoz9TNVIiFuQTbUVC8aVQI1C0r6Q9YNJXdXNm9Fk+NMp5No3+5JBkQcolWlgqOVAl
o5gvKdcTJZivj/hWfkW04et4sEsSbjvvaa5hyzbfGLgd1MHLSzXs0wmdYuc4NxaE8YvVjAd634T9
IjI/ywrC0+jy6OcIhl5nRec20m/o8IZnbrICqdGT0ZnlAbOh+eCn/jOW4Y6H6UIGpYCF/ZpTx+Qv
woE5ZITpT5tiw9QYU1Y85sXGaP0vLgNGXXlBOkkLIKoani1BmkcsU3lSTMZspbtboyl81SDtneHL
7JI0FboOu2O7M/d7EpYtzMSRtSbu0ACl5x9wXHyQGhccRtk+dX1jH6QwL0WWDE9JUKmrDqebJjtv
baLN2VjZMGA7nyeyJGLmf8Sl8ssiEDGmo5Xb5rMq6r0Dni6HGXzK8uBF5K04g2o4VhNOkg5x+R46
ykXAYttArPhj+P7DJPkgJxs2VV4FqK0mtQUVlZ2NHnAlKdvlHolAJgD9Wbq9urnJcwMPt2FOEJQN
8ShNtqxjQ5Qcf8lXnAbp2QzrkCMz6Lc+3LOtrhT4ZqO2r2OKrqItBb88OJTYDG8e634b9ck5allE
MWX6qzx6Rczq1boY2vcul5+9nIyDBDvGgAWCZoLfmCCtsFQvM7jioxuWy1w9GQ4mKOBVE+BCgu6+
Z/qARwBDmlMNLgoapKvDHLFST/k1i9L5ZU3YXTtQvg1Pw1PpyNcWzTbjH+YBTs72oyhpyYvYAS1d
ABokC4yebUzPYT7W6xFH5BNIqsNUZ2oxJyJ/NQzmiPEooH6xAfdaRA31/NAG9MYYFsytT+IJQAhK
DaZUwbqSahOEnK9+Fr5gIMkoRQz9e9gMxAqtfaWONUbTveskHNZW2hKTYpB6K9Ru0P5HDjlvWwMt
i3HCvRCLdHXTUzFo4xo5A1ybsU4Pfke3Dn+LvX17YNd9DlqG5yTIbhUnyqZo5dH996kTBbII5XDM
96C1mubFjqr6lBTY7ZpFqB5GsJqjgqGY1+aLbj1TUNmYYgSUjbjIcLrli+E5NH+j3X5OjNA91r7H
EHIcWCkW1N95yFSfuyWptHF3vGMmSafuJIJaeo90G4X2SFQgM88ofzDUyNZ6Si8abOcWLkdt5Amb
9MRZgVnfRNZsEcQmk+VNutZZ8czdlLGS9Wb8Ns4pcpFjpMRhr6zecLF+0xl13VyeOyA1KjD3o0EK
dI25duPr7qEukQtSknyIoMehVGhnC4rzXdq+t0syhMlkdvmiujQhkC670kCPzOMUwRrOkY/V/dgf
qqF8nCzpnBR8fKuKXFaG/nsrTDgyqqIkWyY+eZ4+qyh/6t35NPfYQKcOj0FjbsA11kfIPOE5O+Cg
abYKkCqCXv++II3ujfRcNkEuUFQVYClVBB4FIZfJ1L1D+9CGi0PR+ca0hDtr+hJ9Ig/W0K76QflE
FAC0ESXqS6l7NNg8trCWv5HDAMeh0OQ82RV9FFCzUrNgdWrjUI+SdMbM3k/mjMKnVLiZPe8zmeDZ
eSYiqeBR0eiibjS35MCdZ9xQcY/RYTE57sPe//jPpzL5BwKCtwR7DJsqYo1rVPe8COeDiJqjKYhA
ijOQ2JYPIs00KJrF78x6772/LMcoPEx85BndLmbg3Axx3pvDU/81BW165dxGi93o96ZJx5ur/Z/Y
RhVPrYFQ0wA+rZqp+JJVAK+B7T/ir5uds5ysZu9XoP07z22254Yxb1TH7V0L94uQK3xjybgdyvLE
2pwjwiallP2pR0L0Sg+QznHLrFAMKB6c147oanorTGd0vJs2CQ7YyhdHFGjNXNs9LXVfbWMQJ0qZ
YqcxhQPQC+8Mn3du6zHt7Qg1hSLyvNRiwcgBnAxUwVJGp6Gk4h2D5kSiA/bGRAR3L5PPcHMpiY3k
scig63l5Z11YCBqUQPWfOOqNrVOrj8CWj0ZMVA1HLDKN5NWfgt1snga/5byqi/FkZMnnWLO+kqH1
tyKhajOMp2TRD0uy0vYepJxdDQ5adNGrA/WFIy3/tMHArEtEYFsq8TV6sd8qmXCjxYG3nw1MFGGT
vVPVmD9dcomoif4Trlt28yNtqCMxp9W+ZPW51Sl0I0BN5mbGirTWrGBT37wzzWk2WWERKmZFH45L
Yk/pVU9xGC/GOqKpStjQK1Hb475FizV0UXmOKwAXFkKHMC4gxPgV+4K6B20MkR/pVFnskuZYVPR6
oVkd2hkTmDFyC81D8ppUiyG+/aDa3TdzjqK/hqpL34e/z94pq3q2ZdEjUNX4IXR3iG3GFZ2svtoJ
VT47pk3cCbySIMJBiAzXVJjjq+XjGSt/1V5MUA9CnZM6QY785HSlyJvmP1Wag4Khn2cU398DxeWM
gq+fuZK8eN0SCwZfsT5FzsSTo01eKhNmX0pUQ0jCSV//lGnFuFFjEnOMFBqNPbyjLlJXHxG8UX2D
mM45KFDBRkyABnyLF8K0HueyPzKphbHTMoytTeOvDLeN+Mms+VBREI+4TdeW8j6XWE9IW6wqwrpi
52SM3C0Ltskc745g1YZ1MsQ4WP7ijlqKd2ZWQIqzY9DakOPtxt36+X4uopSwVYuG0awZabfFOiBn
3I5kSaQufl3G1EfMCYweXTJV01bizOwpiWIjmrflEpRZRkT20t8xx+G9sg3JSsF3bjpD0TvWA63j
9Nbgi2M6M+6hTtAsz84xgwQzFG0MBVVyS5nctDEpYoPzVtvGNmlGbii+W0ET+KvaCP9JP138viSC
HpVCZt9gB7RPvoOlIFFADPK22/tN82xGv90KIEndOo+Zk/8xK/tV28lbVNx64tkTgr9E2pab3K33
0VwcXRcBM/O0PiDYC4jOcTQsZvbgQGwItr55Ydr6G1sa5CQQuI/MLNltIyzbWDEaaJE6b8kpKOBh
UBw8enX8OTvBN9usu9k515GJMTcqT7pZjfcmDL9EgOcUe0zjvOkYu2wdvxp29AS/7S1qUkjcv+c+
+xFJ+67z5pEcHMSpIGVChs2EKieP8OkAj9nDc9mGRwy3J4lQycPGwSTVvNQm9hFD3KVyGKX4m2wo
wI0qmns28SQM3CgPKBKI0iFg6FBrLDjDtzWHz3aDiMTo83atFEYdK/ozJiBzTMExnA7EQZjwkXDl
Mp4hu3ilk7No0aREJs46xyDW0WQJKgkEXLmFaO56QDWkI5aVnkovMkbAGtWmXjNHPrE2RBLhJsdF
3srTr1xVkr+yaJkgDrTRbAs+JlV8lK1ytkH+CCzw2dPpHwPkbuzN7yhPWKwWe2MiDjTFV70Bpqfa
oNibg7/mtz7j5LWYlRDjPeezT3JK+hiq9stEA+RoYIEDMQiR81GYGQYzvYCydPQhOAwBKiLatm/+
oFHyTasGb4QPv96qBYISHhXZpiQpdEdGBQ8D9uNeU12dRZIG241iVuVb6tR1bWbMb2PjPKfBxQ7I
o60mfzsXp7pDeoxVCu1TzmdP1+YtqskmFW+NO1360bnmBue9Cv4MyH5I834YFZYwJNiYml2eWOw1
7mTh3p1hPlJAg1fM0DqjgoSO9K6wTVSV8QxB8dOYkjfiLwHshhwas4cHecCogAcw+uknsROLiTCB
hRA41Sm1k1dPmTcy7drtFE6ALZj5I645Zj43PTf+Y5552SZ3kl3g01DQLPG515TMKCx5kuO+SZvg
s82R8Aa1AivozMxPEg3Mg3O8FggrMsIDlKAsJ5aqZwelvqKczNqkZ7BllEC6GOnfbBthAfJ9D9SR
fso6/4VnrVy9hiGrf1eh8dcXw202smerW8finWuWrVuJBAa+d++4INkjDNEUK6cSysXONlJiIzHB
9cTx2RUiyiLiXOLRRFoS5mNdITGLFbZbxSyxH9B6DZF4SzpYQI69KSYiygEtMO295yqyN3bKsjSz
w7dhNL+6ZGb5XDfZGqvp3TGXdxqpvYsYg13iRNEDKHcJDh5hQeuCPylGQHz1sWKsw609KziEXl3z
r2HWIshkp3CnXidThcc4Ujw2axsHWQKk+540VcvASwqo7K7BxkwJ5EJA3ik01EZuSbXmDBoDUkYR
3VLFexEx8kjOkRUuX/57aYYaTM3y8v+f/fdVYKtV3umQteKS7e7QA5yc9sVQCKyNEEicjYv75JTg
+bzlZRiMYZsV+V9SjsKzF8TJUobhSJ4hSZEmxWLCjKN4N44WLaYU9CspeLYKlcaq9RBEOFkzrYtS
TeeCXaw9TPYWZNtH1ZCaqxK8plFHDkY4LCNdh+afsIlmlykhtyk1/3qyXHXl+Gbcb6jXHlXvb1hT
zqa3onyfd/0t9+DSDp4L9WT5Cl2qtZ90vC3wDdzaBLAtIXjZ91iy7nfSV49k7N+qpTLCI/6AcwyM
dJ4cQ1X4H+xh7XON8aCM50+zHukbwizaBcrjbU/y/I4Vish5pxW7f98mnvXZTkUNuw6GGFqLl6oJ
LtWsx3eENjWuLsuUKxZ1BmFt3okrmPEOkwX6n1wcwKgwBFOYOSgS3ntpBr/mPvoVqJRBZ8bGw+X/
rEKPK1bOzFXd5mS4ZMXkujunsC2uI/JNIA3mNqgba8n3QmWT2fVtoZGtUiMGk6t5a1Tb3E3SdHah
Qn6dR+O5txM05jwKcx3La2EQ7Kbmk0R8tsHJB8l86vgqgigxSXGIXY+9e5UfJi86ECvyYy24Yvxs
GApCklYR9K5tvMqkWfjTHnnhlnSfJ5W39t5ox11gNawl4pk4FzsOXgjqS+D4Esw1pdul1o5mz0FK
Sj2pp7rfsCtaE1P4jTBtOCj5i9He/Fhhp3yu6uQ08HABr1K5O6et9U6D+IMbv3O8xF0JivRNZro1
Gs27SxnMaIx3qMPMs4oY2554DOujEzt4EzRZSAVFEzFVOPeXlFzd1djBG7RxJfSWq22OB6P2zM0w
AwLL9Wc5O2jJZvndQ77c5CElgW17JaAxXhhp8pLDDRgqllOJpjX59zM3lajwSU5j+pF01q4qKm/b
pBZzVf9WZX28qvKZ1GzJ/MnXwP5HGGobELRvQyj1vuhCk7gQhC/MuzdVU+4mgoZQ3gSQNXB30LF8
e2EpMaJ47geS+P1Uy/x3z3EjlWXfooL0tSC7gRJY2W642I6Dk1f5/qnwmZgif2GcEwCL+E5YIW1Q
4b1lbvtHTbTFMb3arpR4iTQLXUH98mx6XXEaCSdJw+HLmKa71O2l7XW+DWENX/LRAs1UDyAYtMfO
0tDUZoMBGyKVR0gfF8IwIF3VHmFyfVec/33bdkdMbRT7hfM0KXvRmXHFmwsWcBreOhqdfdGOwS3F
vfDfi9PqTzQwxhZb4Cqa3PLJgWQJO1haG5uRCMA2OCa7Ohuzu2aCTAk9bwtV9rsmS5/ymOSKFf0L
i1rhT1vdcr8LkkBWbHMm+LBVdu5INfFUTrXX5yezaYyEeoTv/72ko8i2ycLRN7lDIptpvIpx0+HF
Kk798vLvq/+//PsZWEHMzH2AsFMUZKCNQww1ykDZUcFBPEGr8054yUFkx2TYZyqEN9mEbnUKZYzW
yV30pBa6VQOV8zEm8GHyFd7WcvlA/704aR+c4LUfJ8cy9jGWqGPHpa4bRnwrn6XBJZGVQP7MloLy
h9lzV7GYSE6gS21cYtg+4nHk2EBsgQfZrk+tOWA00EV9wlGI6QZ1sU9A3XmGZ0ymdW/niDfkDYo3
HKVJ9usM5+M6xBSAopg9W9PmAk6ygTqhQqk+sVI6Q2es/nuBTS1Rr9MN96H1gz2/3Sa2u0htZwbj
YzKfTHg+e6LAL7Y1JsgJjd/TiO9vtpHnDMa6Ip0U29nHwEOAISmqU9Zk7BMQ6Tui5Ud1fp5m8yf1
iWdFmZaCeSeLMqayUQuQOJ34l6DjhefMwARZ3XUKQ6DNzqOojGFXtT8lELGHxjbfe/S7RtwBBAp3
s/xlxi6Iq5n3tUYotFZe9RzNGcoachQT1R7TxNwpFEyMCtZtIU9xh3BeUSDY6tRUCNDyETNDvSM4
khm//3caKHlmXbwOCnJFzRyUpSTY2QB2e36uKj6arPAZARyGvkM0VQfsPanufZKFEhbCUQz+mxr8
eSytO8KZ/YTqyx1zxueSHHBrPIrBfvB19iWD8EM1JO5MAeqI4uDGvG+tTxab4ShAqONeKmaLVMCv
IHTQzzEQSdlaBPhW9BQyCj5nPsTSUgd/idi6eF57SjA3d24HHW9BL876lS0cZuNh3v6Pq/NYjptJ
s+gTZQRcAshtGaCqaIpGNOIGIZISvHcJPP0csGN6ImbRDFIt8SerAORn7j3XMQyEptNF2suD/oFh
NNecONldMmYvaab/mTX4tQ7fqdtIgccsOnWG/2XkEnFq9FWZ2G2MfoZNE6tTPCFPdR5QQYcxsiDP
xU7oNFcyCteuCLTV/PO8LoBDHJ2SgZcwa+5tBA7JRCE4Nh6LCyI49GI8tlEwu8l0ghfwMRsQk6z0
heuEEHoySHJP/oKzwqnUWg+VRyoq51ioouoTRyv7BRjq0jZfGhSmoAMaRGlUcDAV4p2DUivxskvR
JE9+2fGE01FgfDsGL53cXubttUqzgYBr9i0uP3PstW/zfC+UfFL0pDsO/1NXpgXsgpBkIS5ok7cB
sCFtg/XRA3tL3SELhKf+Njp/SrvoMba9Ew8DzrGWS3Ke6cpjq/4ASfDeLvaHlX9Q596g9GG0LrGF
Z5jEDnPSIC0GvioLmyFJYTxgQMF9QS5QUk5/zJSLo51sXBLZP/YXry5t6jJztYMd/yV7EWNVpBew
U/TNgCva0WWRG9OSD4/UNfdo/y9tIZ4zYcaBmwkmpk17g04itCuTq03yrvIG4ZKEl8d9hD+kGa4Z
yqG5ELeSS39nmvIubzKTvTxF5mI6K20pvmsmT3QQ5O3RM9QDQSnl1a2jZ6EMjjBjZHAZGWFkNwie
S0LoqF28mJlGmhgAhHiBStKDx4ELUNoACyIsncwzeTcwAm/Tp+h+NkBbKhPnjsm81U6QJrfER2OZ
A2gW7cTIf5/dxUarxXJrAPJ6Xn7lVTrsX9A5wGRVt5OA1qcB3vCA/7Ct8V30bUg+N8ObQe1McDfT
4j+hGjjUrsTQLZJPrxFhL8hZtMwA1MVp6bHFtFZtYV7lhyVwNLC65mhbmBJL8gE8J3lQeXvyMQTg
H4EJ7JOxiK+YDHTvST20wCT3ZOwwrFkf3XL9F7fiDFkO1SHyOmn54NJA4+fT0+A6CQkwxq0Bl8ru
LYKbo9tu9f+k4B0W60uUeK+M9pOn2oiYP3prM7RNesaJ32ydPjqNi6xZQEcs7ggd3AmJ9JjMXR4A
EyvobP3yakBM9tlH/7qLI/M3KVi+dVuBHecIAyG6kfZy1vKl5/91y+Z9it6XmL/Lujw5EHG6ZW6Q
Ktmb/K7WC5A8oIIC/WXGAaxsFOJGZ5F+s5zWCddE0jGBEdnBH7E+x9NDT2FODc1NKhxGxG6zqQp1
crRRM08W/1p7DI4i7xmMLO3QlRTjLytGPKjtNjuVucsvoZ2bGhqZPRvzJXL0h19ztWiqfQLt/MBd
RjBADrLpYbqWG5CHBxZqz38r83MUFAlpkJyADk9i5o1DIMvmVtfuvxKDHi+I2C2S8bVTVR8+XqOw
5uGnFv8r70wFRoa14/DkE5KHuQykXI41jokl/mQv4T9KQsnMugTHc1Tu17QnbLZN3GOfu1/blUek
Q5gwawM1NH2M2JjRdZkcPTyw3dx8mPP2mvpsTCsE1daCKZl9xuBs0ZVYqHdVyPDjU4zxQ1VsMgh/
QfvMm9TXAlEkaQpAOj/dkhfUQTu7SCjE3Tp9TPIZ4OW7sCk5Mx58exh6VNzbd7Sd6QHtNdP4Lj75
I26dbDCHvW+6tFgRXY4OspMtfJhgm7yYluBaAG9Q7bzxT9xDJIjftDWg7NFX4TAOA6U2j8dE2n9K
yC4c0IZf5JvfvmUbsD4LbK0APSueMvDEbJgvmZMDfHBRLBfX6k5qxY7FYijWqtuU5jAjgH6xqeis
tb3YYxv2UU3AjXNhOXYYBxx4binxfgJuPvbmQ8O6Zt+tFjZos75horGhneb+wKylmR5b/0NwqbcD
Wnz/14LXSEiYsUQublC5+hKxD95NC94Id8INlj95bfxkY5pIsxF6N7PdQr16a4vOy0dJI4erpQbO
eMCAVEqPExCRSk2QVtzXVJFjGs3PnWsch3h5Q9BvH6ME7wvy3GYkoK+FIsdclTSxmtFfVRKJGtuf
mZ98S9NhLkbyfQZiW2yaOyrIW0UqKl52lkgijHPnGYiuG/GEUx74lcyD8Lc+j4xoBSaLIvlsMrAB
ds5mT1phy+aqdGscKfW5Es5tV5VApAAX78ZS33ZueVIxV9RC5uvGglhgj4Sjcf/zWFkh60rbu2Tp
X+UzsKlm87VLJnIjrT9+0QdFC9cnj9WrXo1HqFhZ/oG8nZmbUKdMZ98ZeoBCIzWSsyAZMPpbEK47
fzcRhV7ruj0THezvq/U3XqA/VdjhO0IZvOIMMaaCME5TBphMzBcEBh2LPG1hGl24dZQJJCCvq0ub
Ww/984JcapY0/a3+BtxPedtWL2uvQNZIAF6Wgs5x3urhJmaHO8z2qVfNSzrLT0u07bm1Y2wgK6zN
ufQfK5cxmISXbWXm76oDJzA7E86oaYPxS/fcxO7fJCkWzOconT1HGgzaDM1OvA1nA0+Xb3I8QwLL
YKYw30FweXAzH/Y6QauXxTT/ro6pQmVOj67WbtA4CVszKyLrbuF9cm3QYM1wWUfoJygFPkWe3xC/
4V3K1CeCEfgI+dCIzW3Y406PrEH55t1ki3PsZOJM9tlDGtFFuUbcHPn3O2sz8KprIaGI9EnfMwSl
FFAm3OLRnc4eHWk+ZeFQ6TRs/DULKPA3ZOcVYYK6zElUBdOkPzH9QgmXLeg6JV9Gr0v2g0wsaJzz
waQQHgTzx8xjKQ/6NTk2dCRQ0UskZTpp8JGAoAusWJfHOIkOLCmmlzUyfnfQrw5jh5e+zMQ+XVhH
o4nEr0Rfg2AUjKRMZ+92KCpmBNJg3JCn1g3C5+pAMZ/u+668JWwvJdiUfr0FzyMa7CuTO9V7CsaD
L5231ogaZnoCgSzHlZ8/ExCagx6IqROT4s5rACbomDqmBgAUV9P3PKGKMF0wvRmoK0oytjYT8GjN
bcpBlviITYoEISxcTXMd9iVKZRDtT86UP5cGOtR+9YO0AXzalsOr3fw4/bM/vPhIXxtEAlXZPRSK
iPAVqhTJr/tqqYlgPaW+mae3rs/QQVfhUMjbLOm8sFkRLWx9s99O//Dl5jRn5N7Z/TPU280+oP4y
5ksOVlUx+Jic5mJ6bGx+Pqz//ezny//3V9oihhHacSyntY8/g9+4Po/s/bOeE31sWEjn1grAEQ3d
UDx1Aki4R8GALB/UrnOcEl5EabF/GA2tzwl6qsyn2ewgfuVhWnUUpkxfhtwyQyzT4gGYdnbeMFCL
95vVmWKENdzI3An6hKF42tQPkTCOCctGopx4UFnKvfMLXbHMH6aDHkkG8cZwthPir9MK0eE4P9a+
bWGDdYAgkijoca5zqWBlITcEjNOY4s5qsNHXlB2pfMUs8RJr6y5rnTvHmp6p62GQm2QXobKrKpOa
IYaYMQCgEAjPD9Kor6Non3uuqA46udMpOmpcgW4f3VmMRveRQDmMud/YJxXrI9xRrW2fDHzIuEvz
79R7GDlag3rwgDrb8hlE7xdG219FAwxgtea/jTHFINfUV1SDjhnOVmpBHtdP8ZSZZxX3LNG3D90Y
MQOqo9+rDrD/0ZgC49ojbb/6VnzGWniBlHwvUsAgzUBMAkKQtuYhPGFUwL6XwTtJ7kyzAtGpsgua
6vspGf4V8+yEYlthq2u8IL/UPMiO9YpQRYn5JvaXywirB4HSEwIqVov+wIMeWDV+H+yRFrAh1pLp
QEpjnP4yRvlEnYEYRWfvBeGfMH8elg2B27NTIhgjJ9l+vEUVcZ2NfnyIVgzNUa1/q5zNgFp1iEb9
JsoNdk814Aa7PVm+da57mGkrQ/VOtmdzCw3ZsL+OUX2PnXur04VNWn/Nh+xVj+vJauVDHd37OPeA
EdTPgA5e3dicuH/+5WPGisxGQN6XBuvrjh3HBzQNNBHr1BzijBJm2nZ28HBNitkoaz6BUwdYGhh7
lNCaLdlBk6rbXaLSg6/YuFXaemZ/jxMtZkBHBG91Z0kPpRtuLbmdpzMP350RZeLC8Ls+NOrTT7C5
VGoEQhNN/MkAhi2qsdp0qfEUZc6fZokqAl61fQZ2ASIzxdYWZaGbqw2ZjEIpMlR3EdJkrPPzqUwL
4LHdCBUsUl5YmPI8bqPUQbTV5Weo+vPZz5+p0xz7ClYLPo3a8vSNbOSd5Tdp6IKP5X7dhk2Jo++l
cL9nFqXEMDODGv87iNKiBW25dAyY//fPY9JKwmieQ1IJi/lG9kt7MTPnMnZ5FXom3CJov33rvuPm
gjdjHSzffKGwRrqLqAmpNgjBTgK3AdtyyLLqSTbLu12YvyyCI3jespIjZjXHBLH7+d5WLuj/KuJb
INpxYqZJd9QS6HZdl5L04rT57RO2TiJCI3mHBsLpYh8VeAt6lKYS6PbskkWj2Kxs+czUoDqoE40B
HzfTlmHeQ/sY9RGBPWeoQwrr2jEhrvh+e5OHY4+cfqnFmYjn5KST3D2wU7olB2k2svXBVsOL2bn9
ecui37lzRqaSaIHVc4edNKg9nTsbrBr3Jt5Quq+Y3HhUf5ukDWM+rYkXiTBJPTZPE416hnqBuQgg
tiS+XZHWpcKHiwsCtNV2E8hW83TStT4xN7mLothnyU8q+IZDR8JiHonpbi7VMAxkgqg0DQeffS3F
6+XnA9+w+c9nzvb3FEa3PbR7IHrblz8f/u/v/Xxp9Nrlza/DBmXUhco+3rUiwsC7EmTSes9J6eC2
/u+YtiVd+NJvH37+7OfLn89Qf4IKXfT55yubA+A/f83+mfOOYLXS0kIilW3enO1Di5HsUm8ffr6s
MG0T7QfMqHZnD56bBjY24G2q+wQ/WAfda1oZWCzm/J9v4mzHo9q+k+HbdRCP6nmOGzZdc1+aF/bW
xn8+eLH5ksKD3sYUW52wMysXMgXx5fBL8NljPjKgNy1vYu6/ilXUQeTT3K5LGiyaHt8iY6uDWbjG
BE/N6/Nqwmdi8cKMB7u7C9jcgTpDYCIQQwafvxJth8QCoTk8pK41XlpqJpOHLvFj61uT1Y/4lw27
DRLte8dkLVk9/QNmzR8m/rsiqC92vbu2Tx94bV6NmFa508e0aO/WnPghsfAPPFneprmxBq7z11nw
2slp/cpr0z+Ya/xQMAN1RpWGoyZj0m+scJiLDU13+fk9vKE5T/VwYm/9NTT6wY6g9DmWvGTREgiB
uTKW35nNJW7bK2lhOK8PNm565o8Lh7c57YfkXQ/EODDl+IPgkameR5nV4hmiTGLdWyAK8ySXNtmf
QUMgymPkc7+192oRCtwB2Quj/WiDguN0sIcBzEHu/+nKnrMI8MZcd4+LxZwU48LK1dsRRNH+qbr+
kUF+f8h4M3fJOoVQBS5Rh6ze9JN3+xW345nhwZyDSTZSrzvG3r8RFNA9cGH/KFbL2q2JfNZwXAN2
y6/kp+QX0eGsSVXxxemN7vsRVOQfXxtv7QiCcbT0R52UPvaw8b7TTY/d20oekzIL8e98wdYH4Nq1
2NY7YvB8+ztxIWQQUTSGrf8o1nfL66CRreu0t+vippPPlHRApiUNr2OUXuj4HkPf3D5XBr04wdLJ
CSlaUMITC4HLFEcSb/bsI0g1yR0ayDXtbpv4Hwaig+laXBj2/FFtcYxl91IrXA2YbwnFzOxT6a+/
s07cDDG++Kqm0Jx7hE6pO2IUoED8WWTHEeTGhLUm2sktmyUnLTPd8PYOyjJLbevz4QaxCXHfa3JW
y3rLdnpkRQmUU2UW9igSlRUy2h7XFIwbyiQnneiVGuKvPGrQAuH+pIiBYJNN9I/zPiTMmwYLfVLn
4ZUzRWQHw10z+LgMNYSJpX9rhaBpK/E7NIwWFzIrUUVt1TZcoRkr4g7WAINeE/l9XjvlQTl1WPXj
t912y5nDmY0DNDMl2fHa0Nj0lKGymlUV5PCDmznAF8faSRVPjqeoU4T1OTAcN5vk3pWndQtjr+Py
dzIZRqjc5ZduRUGoHCHmRXmaiLsOganbuwY8CjXZshwVA7vYaAN29txkEPMOpVcBV60jcrFhxWPk
xN2UNO1xjoHrDd6J5zGjmDRLT/bEzYyBtzm1mc/uvyJsy/EZE/s5HYp8FA43oGW2d9WUycOU4Dvw
ac52KEpTwCVkQDhpYGmJ1SXmG7n9i808g80Ds1KTMjYY7DQoMje+WTPiWseaQxCIEl6YAvNoMf5t
1anItw0evy8GCONi1Gt8tcscgrP30LR0bTpFlB0P1ldqd18TGXxAAtgipXlgWIREQpcesHFCfXo0
nJkrFkLyHuny2SdhAgpXcjSas2utDBIJlCOiti0UXc/AzCERCdmlczSeorS2OYLTc72BgokWsfDu
sCskUoEVUWmbqKbk9lB2LWZsV/ju+GHlv5l24LLGIE0gqV0Thwinxdd3jo+XSvtaHad7MvKYwsj+
6PXjW+abH1bTc1EsDCM6pr7VLP/5KHFSpd4mFsL7OWcONSv7ySu+fU0oFR3RRCOLy053jzJVCJMY
DtkeeJ2x2riiM/1GssaPUXGHBqPbMbIioy/Cd5XcDD0gZz2i7uYpTAhZb8CINmywfLMHL/OtR/9B
4o8bUDs/MrYNZtN6rlSFT9uOX2szZqFtLjk7uX3imBgnSdXamXbDE8mSy1Ejq5X9W+YS4eGJ91SJ
4ijm5VsWRH8v69Z1h266ZIG1lRcVgAQTLq2YVYwLRP820USjaABwZu+F5z1ETfHHzsC2kgD9DHc0
HM36c7K9t7ZziQ2qmXYZmCbHX47jIanqnVdVNv9mG46QVv1BOz1QOaa8O+JE4dwUF2T41FpW9zQZ
+RXY35NE94C8UhksekuPfVX9pyLaxNGS6Sw4GzYUglybeS9LEm0AnyGa7L0syKb2UMr8X7LIF3Oq
8LhM6EtEs5KBYUrQBHPYoahFZeETxjTe2ob3DIizuHEy63EamqvbO+5pNof66Fn1Q9VO78hcyCFi
g4IfnMVwYx5YkHKAg98JqeivqjJFUPm487sZZmhJiraPiEFarOkxzeQBtW7osXH0bftFjsSbcrst
ImGHkngXY4R71WcDvc8HCQ0XxufRUZosh9BKoD6VxBo2Kw+tZuC+03rzvsGQnEwS+6Qwh0PxMaeL
gZ4SymU2z81u3LiMqwWgU1TzQ7JsGOFxugDmJMZHspmptcdFcuGCaxIa117Zd0vMI391TXabccsK
v0RflF00ycMRQ2G8s950WxTTR2UHZVA21XBsJO2zCyWxd9bxXA4mQ+fqYAHJ2b4PefPNAOAKhuQe
oW3uz00IHjfdrzPsq5K1ZpjWzFfobg1mR6AXY0d8cZeLU27ej3X0ahlmerDxZ3BTo4s0SIAq9IRi
7ugMpIiVhaqPLSoggGth7oL2XcqPauFUF376PNvWqSPtlWPCO82lhnmqsYfFHjBHx0NrTdgTrN3G
eBBpdPJ7TAVDXuijNY4L3SObMBYE71kCedLJM4R1iMBvauIskLYxrWz674lS/qYj0ctIaVf9AjxU
VBm/Ymemn2LHwb6hHg7rVNwM1oaL8LJ7nfbxoWzYdklRvygSPM/V3ENwreXrytHIXF0QegN/EO72
Neqh4DLXR1my1jiRnRKnslUdnNx4Aharn50cIlKyDq8VaqBAsswe+I6RoAzOmvZgo3uHNEUoJ1a7
MMra784eAl+ay8704dnAuWULqB/bGmN8T7o1sxp1sXv2GHaeZ6x9qYq9xbLZHABYwDJAXgUwlzFq
/3Zz9TuS+deSTzFjvfrXFKn4di5+Gz7YjxrlFQMzlezpKaZwjDZlIFTGsc5Dg2VfwEAR/7f2i8Ng
EGcrGGjtnMUnG0n658Ys96NgsYctJsEi0dUPMmHe1KpvrboVAQCHJLE+B1K2qcrhPq8sJwFjeYel
Tn6tRqpu8n64neH5BWBOrVOJznqdHW6oGOlcVHi3HlPPcpbvLqKsAAn6nu51OgMYL1HIwe/CRsOS
ptWX0Uu6K4nlMzVCu2j7FkYSQ0HPYoflw7H1/JiGDN8RZoFvzKvrsduyuauIibHJgG0wJUJxg3C8
DFm4X/+j1r4WcfXozxxoFToCzLC8uiv3zbGzLVAMIyewZdEaeZ9eXzehN3YYefroOeLjbnwrSg5z
tMIxKTqmvkC4iwmcudWq/A1LIw6XXt8yQXj2neU6lMTEg5/V3C7+/WI0kuGy8TQMjgp66qILUx+e
YwXAhA7Qvl8ztc+s6mZ23KfIiSUhBORm14vNK+3FN0vPD60aiYMQWAaQOkhEkGlXkrTwYggeeY4L
7n57gJbsW2YD5KWyEL7nC/1rXJNL/wtuRnyySTJnz1UhkygaHp1ggVpdYVNOY15STmxQWMupcP1v
+BDZjbCZc7oWWo0C9QkrI7m3kA0iuTK2EpLqu3dh008rVDbZ20HjOS8Noy+7WcTe8tiJWKP8VIQf
koXdnUVv7CtdsHFj8Leb99wXUGaUdVegYQgoALp6zO6arknx48DIcFjeBq7UbL/xpmdEBv8i1Gxf
Od+Wsst3pyawxs35MZrcPwt8mVP52xUOcAjUYKPRAXAXD33p/87KQT1bpoWdPOseJq+bLqXf1dfZ
Z63DwJwIruLTI7pzt24xUCX7AUZekE2FysswXXhG1FnZnkYEiERji+LZFXo/L+A1geTwWQX20SvS
3/MSjw/gtMkIOCEUgXiTYA5LMMmUk+VdBr0NCAYDkIaAnmwsPWyXdIONPvkYrjb0YMErnL8VglNB
kYUdWvLGQ9gMA842Ts3tnCtsDf3MBgBx6i51SIYk8rUKlsl1kHbNjzA0DeIREuysnr+cajiGbWFB
OdJ432K5bWkgBBw2u5Lb5BjRnbqENDWSD42GkAxrqn0BNVxlrKccjKWeOy/0I5To0ldoskhXccR0
2490mUYPD52U6nxXYuJGcvrE36EqcNw38naIZsTpV3eaVVDE0bk12BEYql1TbCwCB04zXMp9jZH1
0A9/aeMbUNbZvlx7Sa51ibEaaLzkMgmLEiOjB+p6SJQAr440YZiHoI560hLqca94YSEaEUsZJXeN
m12Iz8XsnDpkQ8x4Kqf80rUKoCeMU348hBZ9QeKAO02Kp0oxndgxo4XIi5PuWGVKeuBqIfXMxAGw
S3IhTh6oTOWX9/Fknii4jFCUoIZao7xMuMD8lZx6J93TfaxnaSc3QkBRoweAwxxFJxCEt6RiP8I9
/mzcNiMfCdrd0DY3bJIWy5XnntVk2USPqNTTwDRQmoyKdy3qEUbrojtVjIaDKBU8DlXx0vfGuDdT
l8FjPnNk1hs5x8bhhB0Qp+fJmHymhRJ+nBmTCQCKkPqvQwWsHjVGmkM6Tp+mqqDjuo6NQSdf81B1
zWvdDirovEnuLBZTCiWlZ11LJ2VcmnYKPnz8pbr5vWeNO8GdpXqJXscF80DsGr8mA7TDqPUGwtRL
aMLsEBlDPGt7dJPN+bpkT4RDsUhl+MBAAO2dGq7M9PEZDCYatbV61AxRbkbzV7wmNYkjMwN58wV0
SndIN5q3ME1GmASpw4HzX2MHP+mw6iuFe75vJvh1MzTiyljOvXBOadO+JpH+djEoFIkA+I25fXEY
b84acFGe/5lmk0w5g+xi22hJZYugLRfYKlJ0DASSYWbPWu/s9RJpbsFyRaD9i53HtWSXXbOXUrBH
WOjwGADU8aHtv5EPOiONf2Vp864GXokqN67WumV38i5SwzTP0i/ZbKLk32kR/yXo6zofzcVazgQA
qQCt8ktXmfmJ8XACdcMPaoQPR8gfx6hEFWcA+Q1qmP2YCc4wHdYAa+xHa+aPrJAPXurJva+5w8xS
Yqao/YduIv6KiI3bZmEnqr0FRiYPAv5vfWhSgU8QtdaRpBeUq/RDEAN5JHgbkgdNkWWzTy/+LR0J
jra39e0TgsYpDuoSsf+sCEFrKypvfgmOi+rIDMPeEzn2KmZmeCIrQWKxQNKTO14cVlvkTkEJl9vJ
lJYpTrXsAdMqqYM6eirb7KzbkroXGXHH/ZIPMwh/s1QbKjlCkOqE1LpNwlp3jQ+QBbsQOe9nBf7w
WItbr3awk8WLSaAHgspS3dsZWdrOItNDx7qDJ4JNRKoUu8Qq4yMqf0KdYh4SSz4HCwOyWRoZTjF2
3mXXzac1oeaj/1hHblQXQjny4hvUe3ejTPKDqthB2wilO4vETsJV73R916ZiPMQV54brggLo+23Z
v9yPoviGUQcoALm6Ix4ba/ogCV0EE+cpcUntjxKnT8kEmIhO6+OyPSTN7SYyjHmGzj4ENjd333I3
/lQDwqmo9f6gS4QT7rCCyxNT7Xr6V7p2tnv0Y2m+EqrMw2GlnhbzcItWbVNbYzXPtovVo39qFAEH
JvvjCSBKve1VF9nHQTWpO9Jsh5PQOY7d9TfaO+g/IP2YC8QYIMc46CNd3sRJfocskpAzux2PU6Pe
KVTck45SMiyt94iNc0ZJGLQOYUxac3YS8LSgXNYGFOhRcgUuFTFugtFcSq2jK45chw4I9/cXNm5s
rQLBmOIBRK8aoQ7n/HP011oVcYC5DPRBBD+QjgTyYAlbaJvm55X14KgOrQvj9BCEzAF7C4soVi+7
fh7iXVfET7LU2TWjK0zkAodfr+/lNh9zJvITKjTqG92F+5wk+NPQuPftMt/BGTD3AiFD6nvszu0N
XxChM4djxv5bHDG10gJKlkw2PktijuB7FZANDGLTO9zueKxybI7lEiaYVZfyuI6ExvRbkFNtLQlh
5Q1hMYw2gR75kNruNIr7XTmOUKoAnB96KLONuzFU2l/lCmzFGop/nezecLafM5dpSZclYg9b+lho
bSCEXN5mm+eX79hnyEGfCdBOlSJ+w95ayBnaJ4GMGWO5e666l3F0v3usUQcGkcdZAkgvzJKxjm+Z
+2bm5KPRjw202ZmEH2jHmo668FOkDXCe6Hdf0P/Br5TbisdTB0eUxbm0P4APP9QUO0HcRH/elSuB
yVRJe6txpNUbALzJ0kuBBAkFxaPV+i9prt+TCbEjrju565oZDYNkrphJ+WTaM6Mnsa3OmQW0NW1t
zkBkL0oPwdMs43CWSBytrJUhGTG/uPEobQlaaCIEJllaXm37xt3iEqQYrVDHK4/Q/GAXxAZr1nCw
cH2UDmMf1mvxyNAU+w/Shh+FOno+ig8JoqIwBdW4ZcU3etFyH89EEVj9fGuUcjwzkYp0OwVLQqHp
WfsJwvWR0eJdktNuzCwMvZRBUccg95SUA1JRYf+m8l1viuajL7Zyc62mo5M/xjWTqEw/ktDmc7lJ
tBrGH4zI35iQ38qUaQv9OoqlJX0bgQueYm86EbcQ7yN/dS8MHHeD3Z0MbRb35LoFpq9pv5zmIY5p
w2fMsAdosO6xtMrmkE6LdzCld8P/+lNkjfq0tjgtVUJG1lQ9LRsw30mEAMWJxgTBURhjdNklNo/4
Pp4+i4r6cCDCq4yxOdqOKzfVwMV3UO7Bb2WBbBzSTjTBJPW3BX2rTRjBkYq3APOgtl971LREyGXn
iVggHBeHzsEBXviz4n5lCqhQTNvYlyd2Rvv5Xynoukfwwjb3Bx2XOvRzyWUpWJ31lx6KCNcxgQC+
0bwWbC05kCb3uDEweORswsYihVH4KRFf//JzEBbSeemrvjzZhvyXG7jjJR5/bWJEJAfvTBy5HceM
fJLoldRRdkg4ztGYnbOxs/aZAC9l+uZyZv5IlpI+uw59bgS55OgtEN57wMvCV+6pMBTLagaVmYGe
yO3RvokCjV7NngjTUhRgCnhJPOO3Kr0vbfh3XWs/mOv8xy1ykPrY4mgKzb+mRVEHw4ANr4Plp73X
HtDSZoCgJhocHw136JSBKWzxBQJBvvQcVYELZmJncBJUecF8LU+jEEjRe2I4T3EPE87QcTCxGpIj
eA4zAn7EwNg/mj0Wy+hKnCwrEAdBfG90d3HqfdggumGwyCsZUN/42m4JtX402AUHzcJ2z5+tm5Gr
hHXKWu+WghnpQm/qtFj8nY6tFVZrEoXPkOHSXa2ochBbeQ5L4Nqigqv6mfkRxaQSXXQidwmYcfSn
80ki8hb9FxlRe0Sztjem/mxZeU0a2djsEi35ATHrhmPcZNc4MT+XkptU1uufxGRbGRXD2VxY75qM
0vG3LxMGFz77+VBS11yQAqGir3iKoVE3Cg0RBiGkp0NhFBinWUYdJk8FC7OauzK9MlPwQ79hTGY2
bMeJDVv2RdvqMBLLdWp4apJQ4p3Szvg0OZZCo4YI0ffdFZF3Rqq2ZQfe3LEqjBkGumPpb4Fhzilu
XAS/E0+QpIa3z1mAL2tJrmijHyRxymgfYOO1vh9UK/4uqXUdokr9k7uGHdYoXC08k8nIq7oMXsjC
+4+pkAll/kwSgQuMSbbLtzmWQGsq+zvTxZUW9EagD915XaZviLFoz7NdvoluNS+Gw/GC+ugF8aTa
MxOG3Zl06X2O9aUdQIZIvSxP4nft2PFBGIt10imv3o0D9/EwlMQWp0Nzl/J+BW27lsdWlRBzMFsl
ZXWfFWFiA7lUDa2haTniKJU8G0P6pMRI7MZmigIBQbex1v+SjJ+2qvW+cqf82FVXvORPOvOjQ2O9
yXqBEBg397FCZiFtGKZTbX2XRWfuE5/Ecpu7ToxKHtqBZ0dnFeYuN5eQcEPfxpwK4AZfCxPbto0/
LM/5ZoMIW6eklG5EFrYJr5vaCAGmjfLOsswHS5LBWVouKRvDF7Te9bjgn5pnRASW0T6RMaJp4ZFs
Llp8gvBIWe5ksEJbK7ttJHIheDZHFp2EoBWG2PN6U3wQosf6ymSF7abJLbg2ZN2A3tcMM/Y0AvyY
XObQ/0PemexWjqXb+VUSMTbz7s1NcpMXt2pw+iPpqJdCoQmhkBTs+54jA34ADzzzYxi48J34HbLe
yB8zs+pmRKajXIYnhoFCojIlHR52u/n/tb6FTxJkgQgOSRtd1p2+a0p/wQ6BJXHp/UR1sctb+ckd
K+i5AK0wrbgrmmzZ3itCAgsCHrpuqigRZvGhqULzCgdw1NvO1RJ0AJnOOSjFSijJjpPrX4g8t3nq
eP2EiMGfuNaVjZyZdR5yiiP1J9CXeoZTj8B0jZbutuno3y23DBb/TOI2WyWkAuAf4/ESM+VcUJxm
EdlQArM8ouFoK7bxBisGbeqfs1r9j1ktD8lUPcU0PWZEM6hc061dwwUZLPr7yB9WVPYpKhvsNsbc
PWrY0U6BMMoehm3fivmKcv3ir+jKB4TJz3WkjhF4/FvLUqeqzp/QSoVrn2Iw4lmCOCv2xFsboZs5
PnVz6x7wugEdjBEoFyPLzYCwZ9O4JcpKXE8sVjzbLncY6D4rM4EcCHDjDMKitUZbhM8hlFewU770
l0I10ZbOJa8O9gUwlALFG4AXYEdw1LhoWDUQ8/OiVTYB1LWztzMTKRudeaasO1dZuN7lxvGwnPoy
RbA5J/Hermu9AxCIgikvaNsPlT6Zi+5f9RbUt97PeYai9wEUARsAi7C4PJqIfiIdFCc6+nVlULej
YdzW3qEgmIGdm3FsnZCMzitnUaFzWcx2/FkuDSbHA+1h5+lZE1hMYNl4XhdyUe0laxnCfBBNe4C3
O27g0JGyEYPYNRUYVLdybnsAag3y5ANBb2iLiEDBRM+OjGQF8t0YYYuoZkBQ3W50VMiGT63RRr0p
BysDbZR67yjCywbn2YyabDcDI9mYlbykYuVto93QYnQiwBycl1MCUUZBDLnmomtppQZE+m0wM3xC
mM7Bpo4o3YWdyXjtVhnxLeOoKB7tweKBy2J+Oxi5z4K4nQ4Bd3df02Iqxnnfhrm/J7D2EHY+SiRn
rjZIHw7YOO6op05swECU40DACTCwe6C5sRpa2rO8szekbmYEDFCwGJz4qnYTc90QhUzRgXoYOaj2
LrAUjoGKedCiOI9T6RkbKkz6rHgOEWiyctoNdNepR3xxnAiS3+DcCdG9jzZb5GJEbWXcUuuE7VaG
j3BYWLPm+mmCV7iZlzanTiqWyqxFdqrEkT/TFt0LkigImj5n95UfvcG5WCIIWNk48NHcrZg888zH
rL1SZXHJGohAFRxga9FlL2aFt73WRHEO5nAm8+GjeQKP0e/BR9PkS5BuWxp4vDeeUtxpWyATBm4G
Mk3LlEA7xDgKFPB6Rp3J8h/e0jznt8K2/P20FpkTbbqRxTOYE302zLjVSJbexfbbCH4DuAb+GOEj
cKHPvM6a4Uw3lL1t29HUJwXSYtwWuBIMFcT3eWreT9jhiY9Pjkbi8wqZ4jWZFELnw9hOp5iohHUe
L/JCj0JVBqBMOdRISmwSXQkHLRXjO2ktpJvQOghYulBumAdYEGLYph2vZSDNVcqO1cjZpc8yNTba
GBATMJjIBA+q2vVWfJpT3nbk50w05fwoyQnNhwR4txrO6oShQpvWI+NbsA4bsdW5Dywzv6vorcKy
rhFF1xYwTMbxyUufBviXmyQ4edJ59QR4QKuYNrbdX7Hhr0jF4fGce73JvOLRtMnPcw1BR8Ck2B62
MPRqYgUts9kEHoo6Br7buvYQy8OFKygUJBGRUtgt2Jy59lXXc3ZlS9Gqams6sPnl4OO/YUsDnAdg
VBeTsuwUW0FhBwWfILBiC96DKFooNC2qjTqIEQy7CCjriMm9X7S2Dit9ZbzZlRGBSO/eWDBuphZv
+ESxfgPv/2CeLeeZpiYknPRRwQxdeQv+PQvRKyf1R5SU7K2L6NVEsSSb4hVfww62QECaS3jRNb69
mUGz1HK+aPraPtJwngfyzAgUNieC33EoHAvMswq1yC6suCKUPO+AV8ptNMAfcYPmajTUqwJJDNsl
fZUpwIXIyZ8WqapnWbyNjU3ZH1mlaQ3oBeqOoDMfN4UHbnIX2BQIIrKO4Z0z6ISJcDZtj+rHkOnn
PKb7MvjaYEClLTd47JDgT7HX0h4+/QL924cf/unP//JPr+M/B+8FmOwpKPLmz//Cv78W5VRHQdh+
869/vi8y/vfz3/ztd77+iz+folfUMcWX9ru/tX8vLl+y9+bbX1q+zd8+maP/+u02L+3LV/+yzVsG
tJvuvZ5u3wHJtz9/C85j+c3/3R/+8P7zp9xP5fufPrwWXd4unxZERf7h1x8d3/70QZrezxfql+u0
fP6vP1xO4E8ffvqvP/3rT//jp3/7y3/+3R+9vzTtnz5Y8ke2ZFq7UjiO61m2+vDD8L78RKkfPSmJ
OHZtFItCaPfDDzD02/BPH+wfhVKWKfiRJxzPNa0PPzRFt/zIsH7kNdZa8N+laSpp2R/+evZf3cV/
v6s/5ISeF6QJNXydDz+Uv9zr5eRsx/GUaVnUaeEBWJ4wbX7++nILSYZflv9B+JCihM+UbFSOAgGX
39ZJ8vk3V+TXY/72GKbJmfzmKBpGAjRBR3umlK6ylcc1+O1RMI+MZoYxBG8GgoptiycNdHIfJ0+6
BYVHvG3c7+Yit14MujtwYDqyzjajTRjUY+ixF2cY1/NDbVnso5qoK31WPSxEwVXUHJ0xQQBexBLe
p1mI2irIpwkGpyEzOiAYDLDVrZCnW5guvYplotcIYiTLEe7pVT9U3nQkKo6aKBDaqei/THbeqAuI
07EBSrlrUDO6Ghs0DkBEOutpKhznycymSZ64tJNCMOZFHydXDeZmYkmWQaqcX9yCFzwwmDeZ6A4e
ue6W7FOaSHHsbWgWaUzTfcl0bCFUBb6ZzRD96T75/vvkN8xYluqbHkk9shWESroNEJm4zmACCQqH
vjau+8zy8QH2cTA5z7bb9P0T/TT2mS8iMkhxfm3oIWGxjhsPujWbJ2lBC5C0sbrPwqYvbG4SJy6x
KqZxG2sCDeJJXw+BU44bXMpUVqnrkWMclD1rSIX1xz4PQ7r428gPWO7XqUamOBLqUl1L8Hl49oYG
Iuu26rUKzqpCNfbHrCwiy9qTTkQUa6cKFnIslauZMmhRUCBsV7WsdXsEQwTsqfcKYkGqkatzNrmQ
OClFx1hV2mKGR+fHpqP3Bcr34C1FQHZThbkqr/KGQzGZUKkttrCN8zfLJ54Uj5swD11KesumsYRx
Jb0pvFPAu/MteADZeStp95rReezwbF12EOSLbkdfO6zMbe/UIx590wunYB86gRPfjNKQxD3k9WCj
xWPrGCDR7qdnz6MQyGJFzcMNpEjmF4jC2DB6X05k8bUjiu84dVNWZrDv7PQm8u0ivbMNbbfHPvMp
Sfd6XuruKAjzihx6cyagVQUgxYdDoZEDeucCrW5yZTd5vTiQPWyJA+mCahNMw5Kw5MzWdKrsUrF6
b11BXg3Pu0fLO8eHCYsdaBTlOeFu46Yrh6u6V+jgWuHEEjrwKNiumTiK6WKW2GFFr0hHwPczmNt2
rKpqRUBRJym2GE6aYzppsBpDhOj1jaVsbTBd26o5OBYQiZ0rfJf+O1JOYk/jPgmuu9TGg1O2mtfQ
NCcigBMnSyZ+h1fsIOzGiVik0494VBGocZbE0qbK1U18Do15twAtTBRxdQsi3YLIiJQAKXVS2+Wr
EywDCuNlOZ961mf+RWRGdCgjSjLstyO2hycU3+1wPymW1Edn7AlkSGRMUAWdihTNUuSxHK6aoro0
SevE1A8zBnNe56TGykTRPRFM4vQwVgMjrMHBdnZn3qi0d/R54s5N9tq3Ld8I5kehgpfAmyYLdSOS
q09lN/V6n+XUB9c2Ph4K0YU0rOgRiQUeRdzARP12zWuSBZFVojtM+4a4+qQUFSw1L4janUWa/XwV
1YmsYc2nUOhrL1JglxZJ3NmMq8K/7T1XY8vIKmHPxjv9Cjtr4VsxOnz6/kDufDWMu1JqBK+4pV3P
VkLKbyeLoEkMJJnsNtyK+i36cQB0YnqfCiDOokDN+v3Dya8np1+OpyQToTQlcjNLfjNtCFHRheV4
HclIRTNcDmqk9OZSlPXXdUhirM/40DYYBmmfl+LR8TrAhv2ZCKP7738X/QenzpQs6MbbntQWi4Lf
zmCTHca9txhdQ0+jABPG8Gw2I+s4ervqUiP5eTWyNijW3z+sKf7ouMgbaGQKU3r28r1+Mz/bsWe0
JQ3RlWickxbxDi8LGvE0f4iow/CCEu6AUJoddDxezfV15X7J2S9qv6DjWq/apWfeUcMjfGirBtC6
bnzz/a/4u5vkSmZ0IL0SF6dg2vj6G9aCPVvHs7pCgjCA6DXfdBV7f+dR+KODWI5rOSZLX4sK59cH
ga/l9bYbLrlS8Lxhq+Sq2H//PJaVzr+vhHjYOA/bEii1lGa1or+50jJ123Se/JAmgtJo7SYF2E6j
PDQxgX//UH9wNpyGtDQvkaeV/OZQiZ9kMEMgDnSD0RzceFw7jp/94+fDQSjqmMLR1u/uC8IIRGYx
9yUe22Bvj6W8N5xInAWNSP5PDuVIFrnCorJqfvOeql41XRVyPjUSOxfqrP5M8+PvPAJ/cH88JRzL
oi7N2CO+WakGeogILjfYJtlh95jNMcOprwxn6/WT+Y8/bybFV+VoMN80QL4d6Sq3E9h3eN7cKFSP
pRrEadBj9nfe7uU+f/3ImYwpy4vjKbU8CV8/1bmVsP0seeT8erzKSnbwQntII8byNgnQ0yH3CY/f
f/T+6JCWSdHZZF522EN8fUjfaM3Ayqgv+V22VVoeuxxzuRldkILJWxUaf2fc/P1dg5CmuIZI9U2P
gezr4ykK5DMVy3CVl8MnW3WfTLt+zJv80/dP648OYzuKZ9BkGyOdb65k06FscWwedjJ4XehBeKN6
iuUkqaGaZNH+d67i7yZCDmHZUivluezuvr2K1EtGkeuEQmalyU4mXoGlHRgV9GaR159GN3Lvvn+C
cjmDb58VhxUYp4fenn3k1xeyRb9bCCwUK8pmyD3CFGcOiSlYLkt7gAHd+SR8k3tADsVK4398Nuoh
LQ5Jil/03qtgyq3DyprQqiK2O33/y/3R1Xdcsgu4A57JHPn1dytkVfVmyEOlplrVF3bMGmetcOYY
W4wfQ7T5/uG+3k0yUmPqRpylGWwwS/xuMhgZkWXlLJdCDvkaxRqWpzn4aI/zuZP0N7KTj9VkXXz/
oL8bs5dbrnmYPdQLv58e+qIHFGCzAKiIikBl5ejbwRDm7c9H+b9dZfl/qH7icveoM/2vyif/5S//
8S//6af//m0BZfmrX+snzo9aOXAXbeoUkvnZ/Gv9xBI/UjRh3jZNBlDt2Lylv9ZPLPWjTelEuoQS
2JJhnD/6tX5CPUbYzL0e9RaeVsmi8q/f7vqX9+2Xqtcfl09Y+H71XhLnLbRtm5Q26NNBDPl2pkhK
w4Ek2taIX9nJHcwoIs3Td9hu1Zk7UmuXYBDDHMJjM+C3s7Tf3KD2nHb4LP11ZEqKwlUFONe24WqP
mXNrlDQe0tphKctu5SisDPC27Qcbk13DDotDd6ha3nL0e/nRHMgACSsCj+mezJijp8jaxEBHbyCI
1+tKj+4m8a32IJqg2dpkZR6JIQYnC9fvzBY0UpCb6v3kUlZ3g5L2dDMZt31pTV+yKVzcR8iRLR0X
24HT301mGp23k6dR5szeZix1u40Ty0FGMHhvVcdODd4Fdf3KoVkhWi12adQxNmY16Lwp/8jg0W0o
Oo1rGFRoF9wMq2CZOf4mpZUH6p6sZlQZ+a6EFg5tC1Q6HszmTrHzh7/ctVsKzCgZp/wzkd0hXRrg
kzJ0y0MR0LNPiZTHq96APTJ9h4uFg7rQOtnbHibgENs+/teu35gdCs9Yx2rrIJaDZOerrerRZM5O
Ls7tysfXUxbNleyBeZUKcneRw12ZXb+BHDeJm6J3cAXOXIgosF6JE453duuU15KqMv7AnPgkAzuJ
9oFB8eCQMRnAMTOSS3dEvV42xJlDm6dh2Y4kLLaBCSt/zndgkartjEl6lXNnNyKFlNczmB2AipNk
EKHQncPlCCCce1rT7NiRhfNZogaBIKxum1ai3Rtplx1wTlEXo/q1BfWpPtVEPnzKKwN2f1RZ94Ff
eyd3sKaLxEsitsGk7Z2yxpkIIi3qYR9TnHjsbEzJZ2op0dlGP54XySwvdCfdJ1t7wyEJpD7zBtf6
NBLAeurMXkCBsAuUSJWFKC3Oer3oNKO9zFsa+4nHf6xH/6mbakxv2KdCgrMcytwkE8e7Rtnyuaib
lJijyL6qzS7Z0PHADTUBMJNkQuA+GPwBoleUDmdU24LLokxwQMrEc09iNEhJ6TrzPChDcTtkVXiC
XC+O8GtL+qx5vBvIVfoyqx6JXQQ87xJ5YnovfNof5hLuFcdD8any3eCC1f+A80rPQAunDLyIGwSX
mCXHK2qtqEQM2+wOpQeZqYF5SH9HxUSephlkRrbfR1tV0wn/GMQC11FnjjP5d12KyamNJUwH2HZ3
PV3JvUQQhQTHDum9UPgvTl5WOdAwhCYZKw3ri1z0KC3gHg3vKhH6NIDTPw+MtLouexfrRalwINdk
qj5pP0lviDRMP/pYjQyWcpELTj8Yj4WMxh3Vk35BeejoC7mf440xzMa129ruHgcg40Rfh3tcGN07
MUoo6w2FBmeOTTQmedmlSDgbEyMN6UKroYmNU+l1was0svjB7dHOu32D97Y3M4LVKamBONNc5Ry4
PDTYVWLb3XOpw+AGle+wn7RNGSPHRH7h0f+9NaEqGDgc65mSb5KE1zA6nOskReRm+I660Wlj7Jo8
1jcxqMJ3YbeUG6YQ+wXJgBMp6pkHxownGWxJgXMBZJOszqxgaN4wchDuPESAo8NEPtMo5mGiQdoQ
KICdDTlg5mTbUXUDnUhwPvaqrweyjSNB9ZiMvv6lVGmLPGB265fIoaO1RaJXnoUZkl3UnOWzmZnp
1k2t6i3RRIRiToUEX5RNdvS8WN5i6+nf0ti1rx2ST3cYmsmZqHhREGPQsSJcMARCizmMMUlitFiS
UgGzRB7tVdDTBNVMojg5EDPQD/fjpcebc850AfrKUOWp7yd6/7olKm5FW15fZUGoSQLrwcu4bpYB
QrAJpJTzfDPNY1SsIsh7F/lc5kdN+do9gliueDWgzqyc1o4apAlEDk6yOuboywiD0ewkaJIZGGJo
HyJMyp1SkWQyhI9jreVLZ2PpLnphHLwSjyX24bA+ZH2KTqynhFsW7sJXroaRGMW8AE0Ck3LKqOul
cyr2SeJG9OASa+lqdS1mdoEmOcwNBydVA+0qQm2En8NiyIuohgPLd70WtQBqlFNVLBGzziQvUCiK
2zmLgnVf1hGN9tx/GJm5khVLtvCpsaz+fO4bh4SReTrWxTx9NPHrnMch4beVMOQ1AG5wMFS1xs8G
vqg730tmwGBpV2yLpmKhP6ACWWjgFnYQRv1n3qH6Ez9J3xqMnYgXJ4CRgenSnq2o45LnuRAzenld
DQTKcQWBgitERvCpW08TaGw50TGVAUSlIRqNjzD+7ENilDQeZeejTi6iO5k5xIx4ynolE0YjzzTr
dNvEBeGmoCFOUZXqp6pVyTletfSTJOzmCU4FOuGo0vFWVgt0Igub2ypw0/fWtGcwaaSw5S5OgZVf
dtjumrbJz1xcFWQnQ0BJSXo9RACr9pGFNXOOaeV34MY3/hDgcCtR2Vr0AWLngC4XwInV2LfCmdgh
25G5i9AzUAa3q2onXB+mCEujAZ+ladXrvu4zhzSnADW2mdhksfKU7URLKG/q0d9F1iyDKzHaMcEj
vDMhkyn54n0Bh7gfQBrmhEZ/aRO3v25rVxPEm4XxZqD6BLQ+SngEqIDAJbTw9hThRJQXaWd6ROdS
iVNriWBnLZjJsnG86wS8LpLtaiqddVNLYhZs0tQuJtNVF1ZbzzRhzSBrj4lggt9T9s4iOuUkGmwS
XaZHRvgKOxyPJyxXNXmfZ1lH/aqynfIKsEp4VrR+T6RLmkrrIGNTZejESitYK9Prql07tcziaJHx
yxqVAXjLAeAWkYyCdNrlyX/m/WUybYIEb0+TJNn5zLUCudfNXCc5FdOlgf/+4xCHATN/KDCj+jVB
V1vGCohoRh0q/HgD+fbSbZPi0tQSje6qc+UA1jXAkpr6YwvZME0Jd5pFSjF3Nuzgbi4/5/4X3pHT
nJs88gsyKXiZqd1bMYR6HCFY55PqtRstvKrVxrfTtSSIQhCiiG97PTR3GH9iYi6DOw1ytGatSJpP
zkNVLi7H9ya8lZBKuwB6ElFdCcTLuT/1sXMZ1TdNeVcgbvWc+pUe3npg883Mhxlvy3ixSvmQQdxN
fb2nMbCySNvinTpOVfpRddUDoulz3cozOy7vq9J+QHW5n6CY+cG8bebXyiUbEMHdEEM6NfJnMlee
aqva2F17j3Si3lvx5B2NzBo/ud6Gpe1qcaaKzL8TUYLYG8kdOlYV+ReIWe/gkx1iWFuOAUxUxqzy
LTm8m7BR8A9P+iFpq+q9TWExMG67vvlzHMa0HUJ9ZYaoT7yySc7aZhIXpM7O+yF0GTICFfboU1oH
TEFMHk+EGpUFe3ofOXH6GXdethsiWwLsxFI1Z8THZykBi5jgMN/oN5UN1yUT4LrT8ZILU+4ae/zo
qu66BRC/nqfUu+0SZ8ndacmn1/U07WZgKl4U2Ke00MFNKwK5aQd0ZOEMhpIOlbdN+9mEMKnBvOny
MagwesPBYzyDwYkEvQsPJIETZtgaBEs0EAzRZiR0UZlqNA4Cp2243iiKV2VO1HuRK3zB1vS5ZWeE
9BKkYTt4PAto5MF4hdWDn5IBVFg38Jy8M0/lt6U1kOxceOMmH2gDd0P/xEr1uZ1BjiY4ZY14vgQ5
AjpXsakRBb2xeUKuXxA90tXM9khRPhs9y4ZUhR/h30Bi9JjRScfjjTBABVpszsBMaUZ61X2cA95q
uzCaXdQBmqgADm39kcjw2hrAJihESc6IvYGQLTghnow3HbTdTib+qnBUcY+ZGCwuardVoDubnY3+
PDMRgx4Y64P2Y7HpPXzPZW5j2hsUanxPvIyqWBjsI/7LNiGGNvW7dWKk5RG8Dkm1wk+2fdXaTx66
5CsMMBo5azI2X1yj0zd2OGERdHt1ckzf/ghaYyYWl+XWxcSC+xb7f/JZ5AKGPf7pl8bKynPCLrwV
i7nAWRsOci8oOOlDYljyEh0juUldThrpvnHwMyA9pfuNh3A8skendT8LeUVVj7zCLkRy57e+8zAU
JuKjOnPoAEbLVTNtf9v1RP2RfebTqukibxFexLelyZkOyk+OoNjdz0BUfEy6BKcMpD3s3KxMP8KB
JhBSdCY0ZYUwCF9EveHpj1lvSvqdg7kQT3Wru6uQTLSPfdGAqMVNssvHrNZHZc0IjLEs3zcyFecZ
gwe0GScGMV/yfu8CsnibS48C/FM9my1El9wwIa2S5DEdBjdwPlWj326xb9CIVm5kn3ehNtS2shsB
KdXtIxDbIq+joy/7+SOb36bYIAucsfXPGfFTLSDbmqboM86i8i33BcJkwCgL7VrMR7dsWdFrXeR3
wFYJ10Tcw7a4lPZZ1eblIQdccDahcEAGh/8WpW7VUEXwChgcfdPaFBdn3vKAIgFOWUtW+9lD9eQN
ix0EgAvWg9ndOhOBoMTT+DuCAYML4AgQIqmrr71ZGQA/OkCqxvhS5USQ1EWA7cX1ogcXQwIBqPjm
DYI+3oW5RENYM3mpaVOLi9oWGm1hGJTnNWv2k7LQILlsFLd2RIsbySJxO9J0kysTLPOn2JkbQmFE
+MV3vJyd0MDzQWrFpexEfA3AYT7jr7Af2sl0OQzd9CpbB+DRNMN8IFq12jRmlp4XUTFetbZcbAiE
b0ZJY53NGncH1brqbEbaAeUrz9VDNdvjM9As54rVx7zqWfuSmRGXTKJptJ5i3FR0ypE8p+OcXLWl
D61u1g3Sb7f2VlVjsX6s+rR5iIrJue+ph3ebZAhoZExjURJj0JRXpds0D8QtqSVkGW3gQn7Ru9Bq
xNGpcEpk8MbR/Cc4PGi6t/IFiFakmLyCmUth6EMJ2azbxjqgiBj0tcdTqyeXpVbXhfdWjZJ549QR
OVFQ5YE7ibwabzLwSCtBc3qvB77gOirQJ0O5eigz92qMTZyJNiSMuCiO7RJq7OeSnYi9fJSJo7yk
RrUe6QWwXzLJRXWk4IUQRnnJLzePhhVkdzLtWgzECm2fi8XnSg2kkRSdni+W7dYnlhQAq+JuHD7+
/17vpAX6/YLnT//tp39DMfav3yjGlj/7peJp6B8dC7XY0loQjovTgnr7L5IxQ6IMI88VHZkGoCop
b/6t5inNHx0NBczzLCFdWplU4X+teeofJTEmluco8p4caap/pORpOd7XtXBb2w4HsW32fojGUAJ8
023pBswFYsYIJfCIR6b3mlgDyWYNalxyORSwq9nmMQbamGDbI3jr0COZpvpAiETaqxujDNZ5GycX
M7IGVIzmbZC5Pkyc6gVrHyuDanFCFS7WwC/BSCJgCadThsVT0ROq4BfZLd4xa+XWw7pCH+6OyYPh
1Q+uYdwXbNld1W+GqjmOOYsXWVsMZ6LeKqc+s0oRXrSoWbriS28Gt4FLpEFqnZPUJMjbzA2Cnese
5WoicKbExc60iMnDKHSe90azNiN2QlP5kE2kw7V2c1UOi17EqZkr8WZBZAFl5I0LGiK4c9zqKq1L
4zjY7WMa10hGDHUNmBAUchTA+IDMMQd3kJPp2yOHM2x4OXl6HVb3LO+/BKo8qyIZ7BlKG4qjOBVD
Zd6lvVwp4nhAm312dBVAhhmzU+jMmwYzl5v3zbNVy2e7pQDCSc8wjzcqZ4CP1A5OQ3hEaVzQLPJ3
LEhQyHk5WESwb0FmPsKmQEMf+ylVzOIssLzk4KM5tXribczRerHsDd7TYhPr+gGYSc8s9zaGGxpW
zrGW/ryfQ+M6dw+BysCdqPGEjv+KDQ3xABV+0yWbx2b1ujCEyeqZFDHpLkzlKkgRc5XeKs9YSbOt
6w+ZYZ1Gndg3IUl9KM7IWivt6bxMgntphm90MLldflQ+yf6Ieyk+DaIiuS9NFYY1mAvUdmBdYZHb
42CXJzD/ct0a7vNMf/my7MiSmqkrGC0+nnRkIRe3+KxCMMVp8Yil8tmi27B3KYXmoss3hdAHDeBu
gy2X9ApCzAcifitkm3dGBByuSdtxX9JVlyP+GiOXT4A6sXosqV5NAb3YD1D3joFor4uOhVboWEcx
sXUYre6L8kh58JsuPIUjAvvgvlYVXkABUtHQyZbJ6Ww0h+qsHH0yOAtX7FFMroFBrgLEZUfb4VFq
EpJT3NAM79vEfmzAa6jevhQDVI2qdfXG90R64bbhHnJrfmy0n24kxUtqhGiygSQSgFQ6JFNo2W8s
5F77PBnfqCPzhl8HRQl0fITDbJJHhvrm2kPSviqS0oNrPlxHEysGx3ytGtrXU/xKOEbG71NRMDqS
yxrS631frLvWf7NyPmWMIRLMyKU8wUqbDbx5ND1cIgn38WwQxSf8ddBhbafeDrMcrhHQbloKWHBI
+IqyI0gT/dfOJh8br7uPnakgbxLENBiLjkVtcGlbKDXTzlgSR4nASuwdCkof1E11F2LP3uIuQx/u
UqAfH8O5HlaJht2XO6STJOqetfC8sxrMaERu0fS5NzGUIa2uz+toOtG0oRCGjT0PA2Mdk0qsG1hJ
Kdk9boy0Etj1UYYmxBhMz3CkCAJ1Uc+J1F64X8060tkrZRFjF/WQtwhoiyHECMzVMd+jG9Inp8Bd
yU3/xD4T2mgICi4OxCeNaY/nTETHKARRPJ1H6fL2tIhUUETeDaU8JzuoLNVDJuLbOj3zkXevM3bF
nJ1H1jsg/U4NmxZI7cYXw4M2zJPoydpZgKSe8McjCW08dyPx4Lp+bQAiY0hIgzPDsc+kjVk1zR1Y
UHG4JkyGOAhdvjnBcJ2VHvz6+jmBX1DStzhLQEltnT5b8kugixskjO86TZyIavQ7BKNkXwcYgG1K
F1FivkQuYAfJzLBmnL42m3QgRiA5S7oIe3uuqLISkO2FGcwAOmIEas5Q4zQg2WH85BeI+OC6fZm6
sTxkGdyw5BwnPo4exC5t37ybbfHIgIOrzzOCm7JroWUG3sYjbWByIZKn7Gg+m3ml1oniyxKWcyEN
tHOWcTUOHXvyokExCBYmxcXb8bxOaqa1Zd17bbbrsPFZEa6oRvo7IJQys4BQifiEFvMy9sIjnYFd
bkYIr9JdbRX+GbE4PLQ9MbPsiKuOa9kN0WVlB8+1wxQzpvtBwo9iD22yJ56u2AKyCVYX2VxdYyp9
oB162bXurhMLrb3Dgml612lHpOwwmMTKA2POGOOM61BhhBL+TaVL7PEoNpPJA78VLgl01HsnHOyx
/9xKZt/l/8Qs8Yg+YldlPrLmBmUH35OIsYegzTa6ax6ModNb3yyPtRnflA49MdsykFcG6bnR1HTh
4oKkEzFf4+1VWPr5x5tZGu9jSTOBgY/y+zxhGE0O1gL31Mp8n+v0SJWCjkYbbDurue5M0sg63/vI
tl7tGxHd+rrcD9hZE8yw9NQSmmJeiXUmae8Q7MLwnbdBLuhvFC9jj2+15+7hiCZTfX4sG6Br5USy
XH8twxw5bFqsSdGID4D77lGsXGRds9O9DrfDZN64Gn1cnNFymJI52upBv0TCfLCgTx2cxL5mT8Wu
uGovDSCJDGYMI1V1HQs6rqmF1VBBuFl7/qGFsmXA+MsAd8m5Y52NUZGCZ0OkR+FsDZ/XuIjAhAZR
/0idsjmTCcZEF/V7VZoPhcqf2Ux3F2wzj7DC8l1jGuzcU2yrpCvRP4L8VeII2mWltQzkYCr8i9h7
MWb7SzFTpsA2MVGJSP8nR+exJDluRdEvYgRoQW7Tm8ryfsPocvQONAD59XNyFuqQFFLVdDIJPHPv
ue+iJDS8leWX7QXfJQ0f+dgM4EKYx0l1qGsrWQEU1IcpsrE672OvcXZQBske92gqZghzNPHlCjUG
Dr5NhG9xi6kLEm9YvWZquCGm7Ap1r99yitGNMtzjwlBwAPnJDDb9pW+e8C67B+mGr4U37SPM8lib
iB+3i5FAyFYdYRhyvA3dwxCULwF8wANmiZd+if4hyt6DNAGq5uv2wcbw7FmGbiuR1j4cEdLPl75g
B87ktCf/vYhPJiIuLRmLXTEinh2bdW9UuGee7tfT61D/hCGSSIBRf6KQnDyGI5VZTjImjz0D4C6o
b7lhN0VP35yFwXcXf5bcIdtlYZ4RelOHvRowbqq8m+Grs8jmc7obRy7xPjYJ00OCJTD2xH5trZQV
kkkosScnptiES1XCgYA2UGd7ANuSVXl077Wsx0OWZPxGElSKxTvVI47m3gzZQYbktpT2uuuKDnZB
Ml4Khmw7cgAZJLSfQxrmhKohBR3yjEc18xJm46dnX6Km9V4hlOzTGABcspCPi89vLy3U6R2/iMQX
yGAl8JiDHWYOkyz+e1fEjyMmXtZVEyp1N1vL1m1A0DUfbhcMMGRQZBd+Bd2oIVTUyawLnI6V5xHY
HkS/0UwITjHch7477Yxi/K6MzQpeuqeaoYM3eAc9W/AqonDmceRbBGiaxwpJL+x/LWeWa2d6mBRY
poG5MOCF5FZl5C57jIEaSfwRGfPNCkjQQ/JbcPVuq4DFTrAAvIk5H4OOqWUUNDP6K/07QlBah551
ozwMb0Iu+riU+jMdGYEOLdNHy2PA1qfzfhw8eRfXC3URRdvoFY9iVEcvy08C3SRQjPKXEQDgZr+8
rWUfgLICQVw7EjFGXOw8zyB1iGJ3HfgDSUoWAQVF/uNUzOZKYq1xA178hWTlVDFrQ99yiofaP3hQ
L42V3Mzl64TdBKDgvs8ZVkTdoNCjmz0LD1KMZmZGWjNq9NtfRP4QJ3t2b9E1tobhD09jePF68MyR
/jJ28CB76ykBhK6/8Qjcjd5HaxYY05Css4UOLSTyldvgt2LBt6pVhMlEeE9c93/SDjcq9klyxI04
4ugF+8NHY0gDKnxz40oiPeomfccAGLK5H5pDYgH8JK2T8pr9aoElBJDvleXRCZoN/JbdNUpzsPXD
bI18DJN3U5ronIWxf2qskSIdt0Doh3d5Nd6juFjuqLXwtjNUY9OI0juxXvADEFtQcNYGPyS9bpfr
VWxj1NjSEv+DfkCB1H8DuNunHZrMbBgORkqKYvOhg5bVVj5+gYF0txVfqysZ6nbMDuBOu1Wn82TP
9AyKnABf0lnQCCPxzYDvZikhT/jxO/4UaKpYmZ2er1I78WPVfKdZC3E1YKWYgVytuHN37WCBjvBv
zfROEb4aiKxZrGdmSegI2gn6g2Z/Efsf2UJCMMDHR2XXt4NsPxhEJh7MHivVtJu3YCruY4rJ1v9z
wFl0+GMJUiWbtdX/CPq9Gn4JzE3XmmI4rp0zX88T8reTr8L2mDjBJ6llsLZYzXSENaz9uH7WXv6G
0+ZxKOR91Gr2WaI7wsbgc1IF8o8JZFLswLBlD6eluDNOGTIeLI9ZBX+2mhekhQyRo3H5Aw6p4U/D
RqscbDnx8xJbuGeDV1CPZ5MCM+n8md2avqnaCSPx69x8mZkXtjDBrT0FOz9dXuZcvGoUqSusoXTz
KrBoAYt3U41ol6bkjrEuy6uhO9QmFyupKFYpMZeiBwPQftHykr1WLucmbvvr9mKHsBXW1tZ07u9Q
eBe8UfaqqQidCYhR58txSIJvmVTgpTnZU+sVs0t6IG3vJ7afjU8/muTti1Ow/EiJWmZ5ekBD+RWI
waXBGM/+kGY71JwehQqEL6h9wmqAsfg86JJIAqsjx6p4zmrnzapRSIwwtkRX8GVP/iGEZbUYPyi7
eaoHfWd69eKAouTAqN5HDwah9KZXMTkX1CvHKSJWK63Kb0qdf92S7cjtsjcNX3F4HB7tjCtdPpjh
1XLYkRmZPBHTmp1TsEcgeyewbEb+OZpppFMc4yUZDkE8N2v+5a2JtI6Ocxp/u92UrXOXk8fG2ZsY
ZxNF1p0mjYm3xgGX77NW7yN6OlPyO4IrUkV7u6bhrkCIgIs5cXBYlMWmZhFEEAYGGpl3OwYcRIE6
OiEDA1uZpOfdxvBJV8woQZkocxPG6pSh11kPpSO2bggoSfEB+mVar9k7kAyTg29Lr/HtoT8Qx9JO
7smSsM0ynmjvZsEOxIpoU4ieVzu4scxnJttDIDUrggjUr8SUO1FEb1g2kMk9PCRCzOCH2Fu7KKDK
1t86rU54gMufBqRzRHMNU1T2DHz5Qo/+RAeLiyMQ3d6j0j96ZbZh7/TZMH/jtkWoQnra0I8PYT08
dkL53LrpkRy0F4FKFYEWqF1HRJepI9ktahdOFxcsvg+SIJi5gsjaY4uXT28ACvD8thc11TeTDMpj
Go67LsJMLG0d7e0eNjrCDtpUXrDG8epDkMnHrKpwTbsTr5ho6UFwghdc2gzU7xKrPrCbrh+QCuIK
J6+oUBW3u6axKXRLUT2FDwmcsL630VJZN3UzE7Dr7oJ0LvYumt21cmJijF3A9I4fUW5QJLHqblQ3
bwPgQYZOMlx25XjdkMtp3kh35iQb4xvsWQFEymVdJT07Ea+bEM5UHyPV8bGuH4Sw5a3KfQZhuohp
twq0fwHokUb5V9/3dv4gJKi7m5ytF3DDs+34lB4lqggThC4+uns2M/j57PG9CEgOJWP8Nky/nfFY
Sk1ODsdZxQ2MXF48kxsENH9EcBmSiEYuCJcltDYPGA2Mcg0WIDNyi/DN36a5J9YLqE2ZlvmmqbN/
5D427wbHqNi0HZTiSpKygQaA2ghxUB6jVeR3jRVENEkoEj/VciCFZtau6yCVZp3+qkYfMSTcKoBY
Ldvev7HqO24Yr1orYT129XQACb8QHUEyuBXvucnxMJRrTlfNbdzkL/Fcs+QFie8swEyKXnx2UXrI
h2aTZO2O7PPvJZ1/q7HhlIO4nxbNAYXkm60ufY+wbb0snWIuxni0mF+WLv7rTO5thyl9JX0r0Ugr
Gc/uF7qpMrXzneTvu6Z3IGQZgMBi5bvG8x7k5L5XtD7WjNWtjeW7bJ0t6GsEHWFiSFTi4++Gl+lK
TwD2Hm7ZHVuOdTcoclVrColVlRPrQCTwk4IJxUEKUJexJ6hfcRZKd2jl630ZglzVDswZ4OxEBI/R
3qsweUbSB18r7ScCg6+hanDyneGrJ5Vzrdr0g45nzdpi3UMv3hLnwokiePuZM64Jaf2XmR6lIzo8
0xIYgTbJ23mVvvW67BD6E1mRwtFrkmR8pjG52OUFcZRyMM+p3fxVU7UnNo9NZ53/Oi59QbKBGcFE
6Mr4ZcMfb645bygl7ioTuXfxWBDz6F0SFy49kHvgAgnmzICorthH/0hg5oHW4gug5n1eVDvWQQZk
8CH1XiXuIpjta18qRAxwLIMCNrnRVxVFnI0b2Rm5Gz1/3xJW5S8erG7IbJ5TP/piPBZVj+fOjZ2V
YeY4egkUQK4cEv9Mrm/xSgNWdZ5SKzt4WB/PpSo+LIe4Kb/3xM6rkwePSNG+DQ+FGLqtVa1Smy/0
VUG6jOY9LMdHnXsQ5bCOBmn2DZBb76CPa6tJ1jkFBjmjsKo+phkyVwXM0vOHcxcNvOgeo+Cltu/V
kOycQv04dfQ4+QPtBhgrVAo5GElqfaVykj6K9lwVUFp5hzbR1My73O7h+hT3CSvfbeBewbc9A62Y
5JeYwEHlTJtOIq50C38bA63YGqJBzgv24bLpPYbGV8BqSd2weKDk4r4/YVabV1M6JvsuE90Bi/NP
Mfy4GRhTrNeYbPqJxC/zmMdDerO41XEJJsatQR1tUi3/yqTv7nUIMwa3NAU843MqHtnBfCvOCQvj
cgSBacegx8Gr8jHqbg3YaTfCtUawzelNGgOfYSJPJGtMbHxZdUPpJ6metAl3E+Y6vOVgmhFMEVIz
stCkmeUPHDsDmhoTr8FkByhC2wW9N6SQ65gUGUd0psCOCFIs1SZJHMK5QcmuipgQPdBfFD0aGqQA
TktdfXQUy1ggxHAJc283IfVZjyP6lS5nRLEM96YLdl3W0i1VxSUuxoa+8N5HxRYFz76WeEvYF+YJ
7aNahpdyyi7JaJ/mIgg3sSEfeoGKOVixjfa23HvbNHI/rNBatsUIZTMs3Ysfho+oXUL4iOxJp6B/
Hu353NTMNyOPWm207YO2wNqb7Kv2wLdMkgm3cEKSdH64E0+zJcu1IRxUjQ6kVaY4ayu7m0o/27lR
UsDrzFcq7B4dtzjYSftZ8bIwC7vTHYxggXBwhUv5rUlePE27orz5vND6KKDUAj0PUkFupmb5qmzE
Gm21cVAdbhLKoq3vAOnVzjEx7V9vxVD/pEv+CmdREyUwnh03Y+FDWAndAcWeM843OdzrVmw93Krr
qRi9Gz3MH3H85DtxxBRxQiYSi78iav5FoME3nQvQzbCNH3P5pqiSx2x465KMwbnGq5fVnAjk3TKY
XIkhukQxFwk7aOjbSMdsG7hPEdX9DqgV5G278+7wNgIYBiXs5hnLr6C+oKxjnW1QYdEhI4olAEeo
hyB7JfKKz3ocrF2puZbQnnNGdAv7KLCGdhvfpZl1E/nkaIDQLsGFK8bj7tReIgFRFm3uP+l2z/Ho
qFOonH0AkH/VeoIsafibnGa8erC0/OF31GeFQZpkNUQRmMV3dli8xc58a9soIhnPIxOSL+V4rYmm
Y2piAwoFwlVR1BdUt/fIJDlF5Zvbc9oTEU9MQeCAdZ4EM7RE1tsxIZ97sbktifwjAuiWqJ832L+Q
Y7jF3SLioXbkQFYL2fWBfbvY+1H6B8eUT5HLxGMGS9C3wy0R7OB5TXyfhv1joXJ4Y8HwW8mW1Vmr
x21PwlQzUFeP8pmJ114Owx1urK1LvsZgMRlEeA/yKCMaRvrDv3bAu77F9d+s/RGilnGXEpeuhDHB
oGwa2f+11HmeOgyZbg+YZ98JHbx4c36Lg/bLnt0b3zllnmDjwOVlWl6FhCVR2QwPFlkmgHeX1wii
XDzd4Zh9slz9V8b9dzO62YWwgs+mo+0z/nwgUrZfNZY+sHjdWgR1c5pDtGXtcDuwkd0B1H0N7FfS
5b6zvEObIoIPIzlTepqP7WRKQsPAa9IRb5NFni0kCcRTVUB9guRUFeGv6L18OwdkM/jJeDdz7qPj
D9d9pB6F91ovOceQtxyrloqjbMXCU8pAeaFeA4lePivZXEy0vLEhZddh0icgCyxqdGcTjcp3KI0R
yJEKwh6H1rL8dCz2U3V0K4b5z0uY8UVmeAxT4npd/9cQCjJjsMkYsY7RIsivZgXShmMFi1GQXtaC
hIgdkmgZjmdr/0oV8DMX+ANhvxucXScXtc/K6p1kx+3UrLyV1+mfReptFI8wVG0+egdt5wrm8avL
a7+ZOoJM3UEOTMFXsEbiC1LKeT2r8GbKSFxJl6Da++lH3KIfCuNU7AEj/vouc9qJgJMl1PNxUnVx
rvp8S0SqA0rfempas+tsb1hpl1DFmb7GqqhU6+lSw3Zo5y+gAeDmnbLgfXF4X4z7WU3Ns0W++cFF
q5N7T3WbZgcuJYjvafTT+PEJwvv30jJ6Y40B+gC/i5mcT1CpPUDC5B4gcJFWwJ3qlDg7Fo92t5yN
GzDMmDL4cXWFRFOc0wEdpHtb1/kZTnO2sdk7oCG+L+Gy1sxVhchOITOZYUhfJo4wjD4I6XP8JW0d
EJq2HXzzqiRDJnLkNshxaCMLfdQtjPx446niEMBsuFWl+Gp1A+oPAPpgoQLj8b/GyfDmPFuuLbYI
bEnfmW98vwJ3WS/DfuKrvhTy4gfdI9adF+wflJyAxWQuH5mBe2vTFTgbPE3aZOx+cayjSv8lqPir
FA53/Xnqli+0OPe5nSFhHIjyFV5yakmGjYtsRSrmPoz1IwBSckPkzBmarp0K1W2vpj2k/x/8S5c8
ZR0kx/E4Qcemq9x0E6urIZ1oJlOJwwKmnRcH93UP0NX3/Ts29hR1jKTQKlfpvbECh00bIp+2mL4C
zvF8ZN7la2rRNrpNhA8nMZ+YoWuShgL1dJ3CDwQG3XZTflub8IxnmDC2nEhMz4NL56W7vKFmhPwa
r4eY+1+17XZETLRK/zJ91e3ZPBjfMF8MoqNKlVzRL/m7MmAhFiMmL632Me9TtaEJIhkdIPwsWWeP
KVugIOiOZTWfQ9FMhClvwjHm9urZwuvukDj4Tno1Q3Qkj2QdEUPlEpLBorbehxM/qwpHgqHQY+ce
KeCw24fuZ0SF3hf+85CV9xQ7xEcVwacdwOEMlQI8HMbb2edbPSUfHrGPcGLfttB3abEKnxGaXeys
uHhxkVPtxitqV7HrDsLpdXEiWmf1J+qE4JCwfSSHfFfavgX7JfqiIThInX9UUbCKF0GPIetvp7G9
NUL8CLiu9S3yqTuoLiXHoQlfIzCL9KjiB4iZ3LFpP7Fyu11qClYxWmT71gnG3DCjkaZ8m1Xg3BR1
/RF0zRlGmeFMFfEenwrk2hC2pxHZbRv4X6p0yX9HuslISvBMeE/REiYG9SHVUiNnSHdB7QPb6MrT
gkuOdocQiVMXuDhoWoR/Pjc3fKLiwJHyMumUzm0oftpFWru4VOqMKvcfg3AEAIw7vXBhZDY8EjDx
TXQt2d8F34ssRcwztSOSiPpqU/ntYuvJIC3e6TG6MS0NUOlMx5l9jM+HtpF2+sArXm8ybGJDzmsY
EBhbG5dGfch3I6ulldPPa1+1DE/Q+RjqixRQCd6ZbVZ/NDXrPQinDEuW5USoLgxiMkgh2Y7rgLCi
oKP2JquEKSpBzQVjk0mMb15W3vi6vLBA/oLoQ/uNInhqOX7TeOhQVfq3/ZQtsPeRBjh05h1pl47X
bqW33CJNOnN08WMd9cXoGolfXr0EQv3E3vQSImda5WQ7IqGe//Cz8aq7l8EkdOrLn+iJYFqa9pR1
1qUywVtHCDSR9uFRQxraKnEJFx87aOZojvEEHrXIT1ixb+pXO6/IlBIuF4wTZyt/Aqe8VMRK8hsB
/JPo1TsNCbO9vSOFIqOfu+asNTQ4MtA9LLyeXXtQfFq5eU8wYH77wSnXInqQ5A2vUpUeWaLvK0mg
gpR8y7Rt0pOXkVDijdwnVX7WvToPvgti58qPi+yM1UPRL4eKxSLwSliM0J+BL7Z2sk3x+dG0M4/M
ep8Op90vvsNfPRn6Y56YXZSUX1EOjYhbG728ZMGsOlDazpixdb0yRxE+jF57YzrHW6eyQLVe/Q4U
UqvJBb/NHgfHa01c9yLzZ8bHwFRCvZ3d5hU9o+CRNz91oV/CjpGPCug/uesk6cxOSWvZUF7NA/0H
IRvhQfXDNqti+IrDS1FfNx3gTCO6+q6RxELfR5pdbJv5L3aBGD+7KtMgIZfMtMJwerL9dMuSeZ8g
QtIeCYK67X6MSC52M9gryJqbdIhuMMBf/0IBYUMc1nkQWmugjOekrggpIfkkS7KKxNDsQNj21quz
cl2G1hVg7p+4hN8Hwp1vrWEkT3WJ2n3dDGtDMs5OpgvE0V6Y0/9/ZASa7pkk3C1tkJPI0UD8saDR
d1MM6oK4CI8B4bmIP8nHq1EInwvXIf8VgwY1LktTQqX2cTg+zLr5RFRNLQy7Cp+Du+0BRV1mGfFk
sDLNY40MuWV81zbNcKP08MNotMb9Uz+QJvqQBoLzvEIGWiulsJ0MDhKS9mdkGrgt0rFdDRjkjgIE
PFYN/dhcfBw4GzaVtLl9/o5w6gjQEGXZcp/4wZMcenRdI4KjoEpnUEdzcqpj7vvYz88i7TkeCBR2
mIBAUESQRFzrXjrqLsa+t2peLPJ7d2ZMvW2eIuZaYvuce9APTcIsky82Fjp4rGlFYHKSHjyn+/CF
q55r56ouSd+ba8h3S0bZSQ6ufz2X7l1QOQoY8pqdd4XReMUiOsdrVLzM4fLS5liG8Kr8GIPbqfLF
c4r4axtbVbsVuZie2tlrOe1kuDI0s23C3qlyk68J78BFyOTDtCHvv9vdD250KRE2rWdHM+xO8luC
ijYd+pqwWFgfKmLQmbMdJENpNCTYWpIwPjJtfFALLS9jHeVgngYJt7dHpY4yHm78q4M1yaxrHLj7
s8CiWsWg0YFMR69Wn58IXeG8HUBZFsvQv3CkHoCAYV9c5wX/WytYwO8mpyQbiz30S6amor9Rky3o
3W6SoLePzjRUW2wAKMOa5LgUzJAYTqu2HLYDpEEOm6Tf+U7y7CUeAiFbNFtblc8OT11HS7rre9wa
Q2XTpUkGm34K+Uv1ho0dZQ+jIaIwf2LGTG3YvtDZ2SvI2K8aTRoKrQwBTsc9O+5yjJdosI3YCaY5
1GETb8T0jlKfT1tjsqrrTpHU6rYHUtf3ZLu8iFLcG0n+Ri8VvMyu/ddU3nsAUrQ2zUNpC39Pcsse
SUiN8p+54TLOr1lg0B5MhNy1pM55ztWOGIp3DCHLHUH3T8tMTuF03SN43LGZHYtTSC55HMy3MOFK
ltvMk9triFaeMikQbrDOy3cDv2LNnv251fnZTNQGtD+U9OBvFxtDS1Z+aL94BlTwnQr1YomG/25U
29LJXma0eHuSnSlWHIY0vZWcmjK75FGMGxoieIcuX8uz7tpN2SrIGx3CLmKXsq2/UJ311x1Cehe6
y44Kn+u15ZWPeHoEpZabJatYidZwljOWQXK1MLlDz8o1I7zp1M7t8+j/kAoEInyYwvUMvREIvFPx
j+EFKO7kISSle9XrFN2TS0Y1M/ok7h9nBGjrMu3ua7DBCUCqUOb8UHLhaQgovtOI9KSIIXMq0n3b
SWc3tpxCcz0e/NpcZUTmAFb1BRfdKSD+0JsmdqUZEQoqrg0TI/bHSgscr4J4Tak2wQy07XpBM4Ri
CpFme4J6jrbbmpXXtuocom5aL9z268EexjM89PFM1fyOXh+EGoULa/FhzYZ1Of//R917fbeaprI5
Q7lvCFQ8GcmZtfr/3/7/B2Ce4NBBiL3AzHOLKj9hTXi1CGLfi4TVoiRVeaV7061dV120NRHZGONj
XwZWenl7NF77lw6J3jlJ8sFtn63mDKej8dLvKFL4PfvuS1e29ZiS/zAE3qFqONlciyxRLLnFNvfU
zicuiblq5dxpLtJt1TtQcx3q51Qxb7cNrYX9ngWCqdmCBcSlCnRQJILMK95SBC4CMssmF/H7Ej7l
IpxPU5w8LAXmZlGsrQajuFX4P/HYfYwgddnKYAQEqMNipH8z/vgW+5qksCpAuqHKbyXcck22A9Ig
MjHgpz0ZDu9DgiRsjHPGWAqVVI0WaDMjqYFzmb2waruGcNmbeMEuZlLvAyrV33TdSVlOyFGD6KjK
hxZ93CP6xfdgGLeJN/yLtXsmAqBkEAc8OBzFckNa1kRQNIMny4aqTxxInLyx9qLX1uJrypFaOuMl
h6mKJjz94bOcEytfBd58RBHWeh1T0l7x9VfmdTLmrs1RuV53NKxIkl/dR7tpscm99KA51GwWVtz5
xPAl9rjJG3mDjcSm20FLu+hmb1cpC16/OY8jymcU6+uJT3lkz70xJoEFz3yhJBbBBTS54kGEIybN
PEw5ai2feWLETcIvOqd5cVu2Ac63nthrNJkrjRdLtI644QcLzfuWNxaT/8kdbpbBPRkgUnXLNLpK
AeSL1CWDm6ez9E+VupbRIwJGSdYzVhWNELx0N31jI+0j2p4E1/DY+5+T5U+3zfSTdWN1u8goPmeu
vLGbEdlEZGHq2rlA+QmgDA9h0GA2KnitiNvLz8HEvkzQDxKKqxfIgwha4qV/Ax2y7Gk66ouVtLty
iZZjInG9xmM2olAu+xWPBdlE0D652Jjhq1vFtrTikxuq8YB/3DqFKPi7XNIj97m9nmnkFFTL2/Ia
+pg4IbQIbr0y6TLUbc1X5XinGTcYDLES4U3A8GvGk+NlpywPbqSu3lxdfVFwvFnMGGM/Reulx+Oo
k1sWY+HaaGYGCh2kqv2TKcMPx7J3fixvEqjKGwvHGSfyIVXxs6oaAm1zBMzN8u1W3rZBdoaHKP6c
Cdjtx/HUm2C7MItQLlk6cxphGtMklw2cwwqIKN+X4Y419k/tyqek+4EjxfVg7+uW+id/cZbqLTWw
Q4zfPlZKPdgZRXBqVXcTLAkW9OOf4/tIE0d1B+zqz/7f+UmVz8DcuVOybY6xs6CORdzHfuUHPXxx
cKGB14pcMQ1ynG2LelwEgWPEaW5H3W5BDdwDKT/Ae1/5liAmTctdH0zpBjsnp0/Rnw1O5PvOnL0o
eyhHOCz8DWHIxsmvSs1nE+T+VrDixHpk792awaOGSbN3wGZexSQnocL0RHnwuKh6viFuctCSKkJJ
7nBsBVFNEGGRehv61mTNxmk/RCwSC7pkrYID0Ru/Vls9It6r9h6O1X2rI8N8LSx3XoKqPMWDUcad
jbM3vdjV+Aydtn2tRZNelj5El+AK5MBLIE52yzSX9zR/rNL2IHBGHliDaJY0Ir4vg+Bi1eGuW26d
zsnWYvAPQstq1y+jPtW93ayGqdsSeDcfXbuyztMyHKI5u3XQwu3FyJvjDBdWNfJUsT8CF8X+KLCD
jVowoCf0HvGQmFN2HU8aCO3bIgvJIUtgMKBiOPkM+r9CBDnFNPofCTCPHW+2f6xm2TwNSr601m0Q
pfqZBaTzUDWY1KQu1knOktH0jfvo5I3a2HZu7/7/j1m2EXNp3Rh0JisCmspXCKnjOdV8u3KgOSfP
g6tAaGJwAHvBZ4Af8xWW1rh14ErsNazaV6ZYBAG3BBGllSR9stoQJDVtlpjH1tWgWUSGZDMJX10/
AylfFijPJi4H2DzWgqynxHsHIQw9QN3eO6g3j6KdixMCcWbNqaQJzcY7Gn5nCyqi2to5CiHQCMMD
C+AS+7dVP81gCxiBdQl3Egkz/ez+azlf0UH+1YUV3A9Lcg9pFckjDeajXuuFqMZxbAnpGmxnn7kt
kqzSefKzNt8kxIBBwCGxVXjFi3LL+NkwaSGNTq0TarTdYqJ8nwhyE/GJ+g86HNAdR8OrWrx9o5qz
OylzllOb7BXhL4k1it8umZsnFBDc5TEDf9jGYDib/r5A53jb4cObUqKNtR0zgIeSRl/YoLIUY7oj
5JiwI8MgBsTlZnL9fV1l08tEba5EdI4IcauCcrokNbwZU2NHEGa6xxpYo+Y2P3aBz51/OJ7u5ARH
tpcP0ahnVJTQbTNtyZ2aeiwhbZcA/9U/Kfvec0L0XetcSNCW960u2QrnXrVhRnUreQcOoxmrTT8S
T5FkrtlGLTEuFv8fthm5AO0f4VlA5usdbS9yCdnB5i39ZWfTkG+r/6lIfrXK5vIlAnC41TF8JwaB
yXn0nJ+6JfGi9bzf2q9ikvWYf3Uoe9ZL4fQPanhnBhWcpqA+DkufH/mKiE0NIITtCxWodOHtkW4+
rOXIX8EeCAlSV252OugJTzLNe1EOww4TSbTJg1RdRHeKYtU8MeWUnVvfiSHMjqPLjrC6Gl9tfV36
pFKwWRDoiMqJpRJftmOe/eSqfiaeVBfsifO0fcquezIR4LzIIWi4k2Bwgj75PRmdVZHipkoANlKm
eZg/GV9futgpb5yMGs8l9cVYsn4BiFLsr1gA9rpqY5ye+XmX0lguC6dBZLxb3YMmTwz3S2L6f1xy
Ypd0E3MgRG+bjMiDkB+EPM29TuWnZU1MOcWhTcZd5Bx8iEKrevTt42DcTX19cTRMHEI02PXXKrTu
80GgYQLVsXIpZzYi1fOTE6YPA8aNz67W/nXtvmvF2O6ca+GBjqBap3axMOPDGl53/ev/jtyKcuLO
raP3mblN0wbmTahOnhia8jVyHEWqFtlqQi8IvwqGlVzbKIyc8Rau13PReGyAGh8At917twCKzNYa
i8vYJBjHRfU8s7raJwlXL7+/3s5819eInaxTolwXgA5IIqEzJgIeMTO2HRK5GeTFE2Oj5ZAxM1nn
cfjjO3J4rnLrm6Wl9625GFGIRa9jxXSOJRPyYU04UO7cZ4mIfsQZnd597ur40Uoalq4wlIQrKc+G
+SHx0z1dpbcFE2vvAWi9ptKhvNTWQ5aAMbCvLWOYuNlpCIuJm4iSF4XpY9qybKEdKY65fdUSsPVb
e6k8lZPptmlMBV2l9nKx/O4u6O7Gbgj2SUZ7avruuUPQjMDPze4KR8JWm7qjDA2JsnnZ3/fE5dEV
uPtk9gb80EZh76NKdlpezDo+d2kfHoI2JDeM30WrJv1VFbR6VRGYQQbLVZsl2o6mN0FVUvfg5DxZ
U4s1y4Emj/YLDQBGZEM8ZXjGSWdOagmYWfZMtHxh7ofAvgwZwU6BJdtNOnvl/j/uziQ3ci3Mzlsx
PGeBlz2nEcHoQxHqQ5oQKaXE5rK/7JfiVXjimb2HWpI/vioYBQ8MGPDIgycgkUg9iUHy/s0532kN
2k3QDtO907T75LABoyNNb3myBWAdv8Vx/ABiB6BakpqvcsCLyZS2mG0/SFmXbIfUyF4G/zbj3Tjx
ikEX7HcAK4eWADx8StuqG9yLOwyPY1QgOMViGExzxC+c2c5ZyvrDRK21UYlnnc2RCVDXtbeImOtt
N8XwJVRkngxgeil9q0CLfHatUl1gRgWzYBo6ana27SwzPBa+JC9eYsmMFO/+Jt31Wt1tjMqk0wN/
XuhnMnVeo6pnJdGRZ5qMJMO2hP+eSvNghpm6kh0IugC7+bqEvnZJm1/yAxABzPKHUd/FjihTjEb8
E/pJ14/PPZdI2PQyeu9DjhQjD8ieyWh3OdsZwZDCFiVvAMjLSyc+FhqLDWh8zVL3QVPuM85La6Pr
mbPqNaKbMSRhZbRhRKffpWB5STynyYdhr52BR1PHanEsoG3MpfU6FeSJ+pr1aZUjN0VcRhuvjbA2
TahQ58h9tKJxRcaIGeCgEwcSSz+tEJV8RShMMwNZR6n6iWqJ0J0G7XMUtl9eSxaukTjooyzvkoKe
wt4HsCSUlrUpie9mD83bep69Q2gmEP1sazV0fL/WytpNPg5bsFJ/tKYcdrQV+TlkfoSAQ2l7XiCr
qdTLR2iLJ3Z557jLJvpauEOezTC7n5oHF/bQCYbevvBGNrnuY+FEz6EpCXwQfnqIJyPw8h2WlIu1
hLXSW07rUro7JpvksM8+dY/7FA2pQ4Dfhx42ny520k06NayazYuYWEiHo3+wFn6hDd2Ba2ac5xm1
vcM+orDWLPfWFYPj3qawsrLQX2Nsfawr8nxmzFwtwBTdB7Dj5uY9G5JfTa+/0lT8JbSMQL1F3Vb4
6YvfNR9a4pD1sJikXdiHAIkEFTfLCeXrz9Hcyo2BvcIMMaYxafFA0WCTrHnkK2/kiem3jks9Keud
7My3sZ/uRKTd03p87mCkcUTVhxkhIYYkKsNYIxg8DCO8Ad4F63W3yCq9qqKPANfnvE5a0l5j8CGb
NLb9jSGdu5yrrVVCOQEyiSxpbh+8Wl8noYG2uj47CFGQ49kMV6evtgLYUGE8aNVL6XjXgoyurqrO
he1dEmLWfZN+3jRoK5EEu1tT69O117OXnCExeqO7R1tkIIv3Hsoc+UrYthtYkAS/e98+uRGbNpGf
yFK+GCJj+/C86zTmz1lt3JrRfOw7KAuxeUvS8GwUHoNgyI6mQsza8X0sE9W8V1nvUVSvY8c9tDlm
H51MnTqn5uNoHyXtZKhbKF3JxKav2ft2MwFy6rdl5XLfD9FJjeoTPidFu9ws314T5RmHfA/FgueH
d85EKIElzL1gubvqsBYYPvly8N1RuJVXlfJqxKwdaKm5jiaiynXeFhNNcS/SB9eCRwOmczMZOcLm
DMfELIon0xB/UTG00MPni5WiF6zkE9vH2zA0fAftg+jdS4wMam6iJ7/Z08WPWDMAKbrt36ILx63s
0NVkxrZpiSZATLpCd4zRV+vNUxMFIKJ52MAIshNTloldBYHxxnTkM2kc+cM/X2ahj7jScN+IcjPY
2kvVmN7DP19UjKAuxZBL34WpqBsCMmj/hrzcV4nIX6winjeN6IbTkEJogaXD9S1ggEKOwtiVeqwu
NPL3Mlp4BH2om0kot31kkdimd73v3Aa3Tzaso35h7vH942nvRS2iXCe2N4ZgY40WTtyUM17LtLRP
GFLEjaNr3IeUMis7N/407DeWQLJgdAGbhVLs/IloqlJjyx1q9XyJ2NrwCBcJ2Jn+pNUEi89oDjge
WRmJhsHrP39EtlQc4Y9AokSNMg7s4Llf6+OILMuTjYXUiGxZcwwH2ju++I3JpVHcLxUc8qM1RQZh
NfBGDIfQmHyIHj2nfXHLia26Mt9VO+jHbvkChoNkzGLc8gR/z1PXH1Vl9kdL/dgUoofawoFrVozp
2YU4+BJdv13PVe3v2RhPRzPxsYwsG1otVkdHr9Vx2kWFeEbMmJDposg4m7nc4EcMjU/CtrUywMEq
ucMmZ+OiCz04abeP2ItBMyNusii1E3sTuQmV0A4SrFVdyG82WvXFmV3rafKy/TNcmAfs0tWLgzSX
0QJZyfXkJsuvbTHhwRTgJwjbXTibfKQ9TRTYnJo8KzT3K6S91VPXkDHNg/9STIQVpkpuSz1TyNan
gaqrI0zMwsQVoVYYdXmROPA2NV7jdQrREdgk8wzdYB3hLtOk0YEJNF6s+TsOgQCQ/uNzP9biPF5g
X8ZBqzVvBcmsddvNFz2S89pAT0w2uPGMnkzUbxQEMdh0QCsaYj2To/xBK5HYxnV+UayZ7Na686Nf
8copu2KMmG1zpARbz6555yfRPgmxF3rD0Zim55J3e2yZXuB76V9FWBMviabgMPMofPT5GDfpr8dS
aW9GP/bAEteLhj91xUvMwtmO/7EkyFkeXBQwdcNhoUXyV6/DYtV2iMOW+sG9uRAO8gqJ45ihTlWU
oDn5QJukjX6HLrngLUdtUm4dLRYcYXoO/2y6tHF0pFEHcTe2x2ZgOAJOi3dCbtzH0RXr5QjZeWZe
rdmakIt9afHnrzjKe9wHlgxIP5t3NdpzbwZDmPbeJlb9bzIbj/XYKY50FJ+VKMq9YJQ91oAz9Mjb
G4VDu0Ccs1OpF1TGj6KwRIAxsiMG2kGww7o0/QhntCeVbuNgaPU7uax+0EumqSyctVQGWjkOD4W6
uUXuUEm3H42r0cNUYEk9C6fVyGwfTV92Ghp5r+nA1xpENpwNfCHWuUfbT5NeE0dxqaLwJGNVBTip
yRX3qW+nUNsUKbtR3SX4EAhyAtIAmiAn9yCeTNJHMK7uUpQImzEBdmEa4R/Qhm6nd0HopE8YbZ+z
alrB2wE2xiPqhAb40rIILCTDK50DLI3yJy+BrFC15WtRutWqbDk1RD69qJ505jYE/s4WjuRC6VdB
Dn0aWgnC1WmCCVUN8HZLcRewfhiIt0GmdMYeiJp6QVI05djd8cqDBn0X/YMxr5jTshckWQWXzLrJ
yeruCjPakSkz7p0JAZc+1mMgK7vdzMyIQ+4uy6vPTQvIzDLcy9Bm6El6g/RZ9a61pGzx1xyblY9U
EPHaJgf2a8LeO4AurtYzYmvPUR9NBZlBpx3QcxOAI0rteWARPUcB/rK1EdbI8fMvG9lNmqB+CmGy
mHWDmW2aQDW4X83U+Lsqx1iOL+nVhY9sLBmgDhWN0eUARJORXSpbLTvB+D81KE613AtiNCVIVBBU
C+2nCByGMdvESp84dhAus1b5pO8GbOb3pCpG1WsbZ3tSLO9J0nzZqn3rU05c0o5R7UxDvGP35axK
+48VzbjUmvkGbOWVtdxVx+dftsOrMXRnX7Q7QxW7sUi/Krc6wsIUgWla9FvpQ1pzUXBC4pRH1ILn
AoVd/GsVApFicrTNhadR279hH5/SbmZI0BNqyHxNw8hUo7VqKmzZuNBXtdZf7dgxdxC1FFjRlk18
owUmeupmqi3YrPzmjHnOLq6+m8tRqWWGe07J1Q5LHsfBWlYSZf7EHRRyRz0M1GIruFH+ygiLcJ13
1vPQxU9OiJWkJ0WKVYtOsSrLat0gxocwN71DrqtZV0uB5hU80FFPiWvPEtvD72ghzE0uMrL1nVGO
98SV/dojqVCf5JeNyWzCDt5hmlglEnBoF4rks89xGsj4U7XLXHgu3G206NXcaMISEBf9zrH7Z8a8
pyYV7toL8x6hnUJJnAGPQRIXCxxsepXru1EbQCNLn6k8JD+RhafCwWTkK+8yJAIu3+j0m15jLoSk
C6l1J4Imsi8SJDfbFwgllu+Guz6PSGzG6EJQsL0xw+m3Qjib+VwwO59w8odvqCGw/Gcx21ptuGYu
iWWwpt9hutUrx5jd1SR5c+koszVkkhtzcL6HnuldqYYHs00wdYhqb8bOBVqEvdLt4sptdDHIuEBG
dcPVfWM1snKHpt4L0Z6cHF3qOBSnuDPTdVSH0wG53UF13M5uzsLNB6I5MvRMpymoiwkAJE/Oijiy
v1OdPBBkhfbCmK9di6ycaRiVtcYG3mkhcZQe+65u/FvC/sgoc5kwmtQGNkyWenAPITZMXUxzoFnZ
NXTHszUzZsD8xgSzY7wc+uVn2aSPKaldjHX4O/gsn5GXPdqkNzBMS1fzkM8Hwy3fyrEKV+yh2bwb
40/lPAln+OsiJ2D/RyngwIQbgKiwDDgOvaw2JRKIowfu2hXpJWbRjcQaybNLwbYKa3UJ8eUS6F6B
VfaPPU/FdqQ9W0vHzIIJB806T++pA6KySBG5mZgtJ5+kO5pQJlW/lqnlIFhDsPwAIEyfLRzq3hhN
TS+BM6YTNQfms7UqjSeSwpmLVOaNmcltwM/1YyfiOyVQfkbYhjNfZMzgF7sGAOR5nu8e6jZTRZAM
pvCvlz/nOIJxoCArzXRkCgpOzY/OmKmm3jp5Voq6uhI5e+zqWEqjYCOVnKw2stdEJItVrdN85YaA
WG+yeWw9+0kj9mADBOI1srorYNPVXLtfsUNIFLY0A6UxtYtX8Gl35nxQCtmZXKDlbge1CWeEqxvV
Rin9ojHEXPsqhdQACIndDLoPOq31iHRzA462IG4gvUzG6KykVz+ELt1olsufIo3eZhc1cVQ313hQ
DCflNpw95jwu7EZZfif9pHh1lm8o4N/DzISFZZZ3RuUFgrhFTtee22n8IvqYPXoxs5XGBO8wZtw2
vnYjDKraoSup9knTXK25NPdprGcns+6eUbtxvFTgLSx/r7m4TXTBHK0vl1mbA9webO4K+9857DXg
FXq0cbXyEbkuQ3eMNGN0NCT51U1TvmEYhR4gibsNk09z7nfR7H8IjRddDqUVFjo655G+Iu4fQ4zU
ti6+RQImESldw0pflY9VPh7SUYOF5Ip5w2qOqbGju6ugiiTGz5K5VsTUoiTHnchdOI9jce0rxIqo
906my5KYWRM7npLWfNwCA+V1XCswONaN4TOI3t4xA/unSLA2ONP81M+7gnkiF7PlaARpmrLRCIw0
pHVkqCLtvR3223hMX50k/FCtxFKDHV/jqQsTvdq5MQXJWJ3a2H2x/fiv4KMPl8mCJnTsX6Oz6XDb
BgbSRtec30ml4CbV0FxZ85sqvYe+vc6saJj8d7epYHNo1yZ1RDnsdY1NZJ+CLOc/1eNHBKQGRgY8
NqAuKDF9JnmZW3EL5RIFhVDqo3CbZwegTTyA5NGWsmKJ+AQiO67zQnzRcZ6A/BAV0ZXzmuu6m0O8
LK1jPPgSxywQ550nOm0BPt4J2rh19oXA8zdIkB7iNUi43khgrsVnGeVVuPdCudN2lkXd7gicH/NZ
oOJF+DLcKt0nTrJ1Ti4My2aY+Bgoeg6VeZmqrEaMvcQhF+bPGGePdKgdAK36WCQ9n5AzQ6kxyz0c
j/DYNDeg3ulaQs7adKV/cpL8BsDirIho84l3Cxhqc5ALHHKlWfuvcSLWGsCvrU7psHYAuHMuvbct
N7NdtTwWMnuH8/Y1lvEupZU8TGU93DKUpLpo3LX0xVftgDvz87AAS3umSFmsN9ObwcBi03FYQFPq
ZtJjJ1KT2gpcVnsjXOi3CPNro9wk0KGp49SZ9pNVZ5vOsHiYXY7aweNGiBpqf49oklkT6b70u2LL
VosXBKMRx8pek5APu53dde23R8cmlAKT7U6GlMULxc90PcZUYtMBQt9r07vT4l6MY4vE8O4ttZlk
jal6wRBzmz3jW5nDLjIyhF88KFnj/TQputBuuhc1TPkZMU/b2U82Q921UuET0j54SPMylUDGRue+
/adyS1PjjTPCAP/FkNMlP4md97uALMgGa0DzgyQ8dwvtkgD/sCe73bP2ffOADwED8GX6x0ChdCg/
YPlyVIX9CcEBMdmT2gL4UGysuzvzme5I6gIlgzEjshvBWtgGg68ZPJY3h8xoW6yCsv2WGYT3Kat2
tjeeKu82zMO0G5dhNEy+az0W2ymk/mYwzaYJcQwLwFtuN2eZuM/tvNatetgt2S7C+GtCyvm3xLX/
12FE/99FPi/pgv+HyKL/8q//9V//+7/+t3+Ci/7Hf0x9Xv7dvyE8hQNx0xDkNZIW5XmO+79Ci7x/
IXkIq7IwDAc7lWORlffvoUXChO3p6cQW+UvSlHDIQPp3gKf4FwfToeWDFKSqIGvI/78heDpEy/3n
//Qf0sRcUwjDhRRq2pA8HU+Y/xvBU4+djEGxse0jj1O+3ua1TbSAlTBRNpndo7bzg3GLUavjjdS9
hHLYoo0LYEoF0hrjdRhbXyLyvgSGBqpoEn3mEDCcQ1ZQlTNGldmhhjJrGQ2KnpmaszatH/atL12Z
IDmq0VGBhl47LfN8qyEDQue9y4A4ey5dfz626p/9YQIavb6zoifvw6GZVNFzbnjoqk1rPedW9WCa
EB9D0dWEEAFkiT5q1llA9sKzP0Rs4axDNWD1sO0YPytIOqn9wAV88Ume3o+ly8YE5RfTBPLZs/wI
ruezYovE7J/Bp9TzXYdowMJTGgCwY0rRkZZkkR4753dGLPskLdkLVEyW+tpb0drE25yzqdOKYu9N
CE4qIOF7n8WA2zrHLEdKZh2abum0bQG5v2y7VUm6fOLeO0kbC72JEAXfDXBt1tRsVNFzeWThiEcH
3DrvXwYO9REL5Z9yHUfMTDJFkIhG18mk3iOJCXG5oDA8UKgusrdr5PjzmvhOBlfIKjAQPlOW3SzV
QzQs8Yc2jjy5LG10IW447n6GoqJoysJt82rWJerpFSklRyefv/wKjUpWpi9Z4sJ4nF4Gb3yKmhZ8
8JTscCqzJkeR0+LNNMfh1HgCrsJgHaYuRcA+dzivMhtQAnAqLa3p0Yx3NxsrRo1M9tpY6QggZgTf
/UtmFMnZ0LHpi/7bIhMaBZC9iXIEoH3jRzcfhhSOzcfcQi4Q+fhPWpfe1ur/RqAduBpUHZr2J/cj
sXjXzDNXik0OI+a65GRPPtrkn09E++os9z3JnWitNSbybKU/2MXnZGKyQVj/q6GsZXfO5wC7kHX+
ejQnA3IYbcq88abSOFI9vINLT3bZwK+fAnStYqSFEO2OuSWXFUrFajvGSBl6MEliyBE1vFQP0A7u
hQ703gIUN1JWLEt/5JHVGo3t2RgFWNfmBV25t5l79zJP8m+KJxKd4MDPVLT0YhvY4U8eaM4+L/5U
5LmQNH5y6B4aL7BUdbDiYe2XzesczeQ/wTpqnearatsTGIlDa0K8Mc0nq6ENK4/Jcr/3HNwb6uII
xuEWHu0zZB2HAQQRWbhHsd4TixNhEjOlFlSMFlYSWsHG3fbsMA6IZ651km0h5aYbBjDjJlICc22z
IPCVsU8m0R5KLX2cHJnxwBd75cbNNm2lgFGH2y2f8fg0ufYF2vrVCaODI1p6czt8qAtqOqgHQE+s
mzGDa5sqKCBWALiOns/WCfSxsIFgDEmm9hkkKF49jXgFG5dlmNpqzefF5y7PbsrUgh626zV918nE
J6w2R5HHn2IFgmVEglb2L+iMHl0QblQS2T7NTVLEDJy95FJz/0m14QkCWSoxmhlMbIjK2hTypQQC
ly5WL62OsYIZp7jG+tT25kGSb5C4xk9lzj5w2plhQj0yvfR9XqD8jhDH2AsCCcm5O3vC4htilfdD
bn55w4enyptg592mnf4EClDfmoNkeNzfUD0TbambHkqZzAosrMTH0FsWQ+/IpAv2j8PJQwEN3du9
ZIbPDrm/QlvrfsXUbxye4qNf8Te2u7CVIJQ3+YXwIoAsSJLgtNll0FO4YNGM2IML2FulPpqAUyZO
gagxnoXZgXrTtPZPaw3HDPzImTGMCgBbjvJF1K59bxXXzVwm6Kygy8Dz3JMCGwtm03rUpdY8KKnX
Wzkey7rBJuI5pzENh4DczeTo+OqJ8dEEhogdyihoIBEwlYe8l/tEg9MoWsbko87WwS3o9AZpdZcS
RMY2yqb+sVDPY4w/1V/CIUHb093qSHBy6DE7gJhXEfIUJRUmcIwt5idhRG+yN5DPhsbZBnn9oE04
4r5BrcgPs6lfiX8GWTigwPHSchc6iieb9PBVU9VfVpbJRwgKzjWLAQ1Idga3LPXfaiL5bFSDQ+zs
mau85q7zBnX9k1WKH+A1O5kzDvPMzbBoWm1+61G/wE4KYxbXRGGhJhFXXRR/ofe9YfTxNjr7kJ05
VQR8zo+pBfN3nNlX1Mudo2pnzULnbkIKW/KeOIx1glPUk/CuDsnzdP4kyypIBKtiGC+N0SGLqmC5
uJZqdgxSs85/iRDja8p6wlHMsrIh0UVrnHdi1PIGnz5v0M5Tb31Eakfk/rgzC0wHdTnTjbWGmDdC
N+ppyyGXqkDhHd64xrC3DWeLN19fXMCcYXn0VAzZ1mbdnUln+Qe/ViWe2OvFu7J1fqc4f0ILIgMn
H1/pIA8IK39bz0NvDqwC5dx8HnjkQoWbNS8OWuYyAJ1zSfBq/+xlvBOXkahqMTc4xtUq5FaM2ncZ
dzNE/fxVb9K/rf8Zm/FrMtPTjQ6Uqtj5lZG3caI9BkA5eh+Nltxp2tvwEOb1k9L0vWNPAZDcaZXD
bD/gxvLLYz+WOzsPALfwFJ3LjiBD39WeDK1AV55gpNR67UtWrdhq+Wyt8qgEskMy2hLNUBdcDH8u
wOc4gIhCdDll9AR8EX9x9h1bPTIJY2uFqGKE7V7GPHpwWOR4DEBIdEW2nIpDTUhwdQzj4atFAIgv
uT9qufPloojKtOGZ/SZvbWe841xdJ2kPMrJvCRTwoQbJDaEZR2V19yFkHCbVNx5ZTtaSjQozhVVL
u4NZCu1wZuIJH1DiFzDdUt7MONejX8aUxZq/57DQUejITB37RR1GWiAnhD88xzUZPSq2r11YYnEy
r/1UXKXJLWjGLdiYjvOj/CNKHGOYY5HmTkOgLXZYO6y+2Xt1UOHHeSP09mi0QGQY36zbhjrSWAym
bQgpsLKGC+MnWkGFGaryIT21GNsII2O9gxH4K92GefEtzekZy8GXmfLktdWrV3blRiAtW/fiqZDO
t15W2q5+HApd2xGSQx+u59y1Rrr1KnXMRozspkp3S9iD56s3PyHQjFBo3IjxUc7hj2cNdpBO6p5r
hD4kAueD118cryId2MMa1rJHWXWdQqqEyN6Ovn3qDPtPyVmG9iCMeGusCD+Be9Cw44GUnjKcZoFE
8tOKkJ47QsFjCUZ7b+tIS7RhfCigDyo3JSyzouHvyvdZT+5YL0955FeYMFlo9XH+avbsljzjIDzn
jzE1B90pFUhE7h7dxqrURe8OajJ88nwRzudU8DsZJXMwa76RSLOZzEebKT2PZmDkOIfysDraA4Zc
0do9fFAdggYsljzKCT3k4IpT73NYoH/3yAzPLH/wwXAtt25avErN/9J1YMSJO7EVL1FQUFSg8eWN
KiLx1dbatyUJTEKNRR3geMzsXQCNEeDfwC6GP8xbiBPscg5i70XY2buWOn+6tMFeVOlfKi5vUseF
4A9ZsXXOiq3MOtKApOuau2kIS1pHxfgknSzcFW5lrxJNuzWMxc4JaTCUwfNHZ1VHOTEBaN3p1nDM
rpnarDwzOzU9ujdV6c8zktJGmFBmXOR6GvP1IeKmxo1aVDDZKwuymGUmw0mYKHKER8mIC2nTuAa7
3Ny79fly7hcHM7ZRXDVsXESS0tSQ78Y1gnvBAMnWj6M0tcOMucJQ1VeFZ3iHlvNx6MS9q/jw+jHh
DBfnFEgaWtLOtO8ZR+CmjKi9l52AK7VzpopDBgKTNUVV7IiSSnd6QRGPEWdexE/1+Np1pJi2c3JM
w+IzFfinpoR4aDXQNoz5IRPxGAzGxKbJZQwZU0iRejMGzjDs5pJCw8u6rUb3u2kImt5kDeNDDWok
+usSwfDA86P57o9Mdetk4l8FmuPuG8vjHpJxuW1d/RvgT3vVAMT4zbhFg/ySEQx7MJ1uW0qgB6mb
dcdG1bcsMmGLjMPGJ8GIXDcR1JiPgpbIHuDoA6G3g3td/ktscwiSdvR4zYXylEXRaXJjEOkJ7+Y8
i57MMsW27zGNL9vr1FNzGiHDvALSAwVFvZ6pyxGGZD+z0s6xBDs6dkxv0lBfrKk45yKxMH67DXq6
JCiYo9P68E8mLB6Fn5wYVLfMPvdFFZEJ1lQP40vfRP1uUGTLjAqyX8HSkBVfv6zEMizS6DAlDnWZ
jQkeEm9rKK1FSVjCOuEFUgw5Z+u1bUkIZJt1qfzukdyQ56mZIBrwATE+zrfaNWPHlAEzPNWootZO
6JxJKyIq0HCfGBM2lCkVKqb2jjLx0x49azOpc2/L7qZ0Gi24lQufCrt+6SHuyOGNqvZQj3QYRoTO
qDMGAnTpb9CvAvAnnvtIMnHMSxvFaBS1a6+mMWjLqrjxPUIn/ky0HFSsI8FY1s3NbMurbPiwCOPD
RuCW92Lezm2SUCBXeyKvcH3BZ9iMBUGrVUE8HZcc4VQDkHsTtdUxr10MPrqK38yqICfCBonq6uaj
7p1mBAenEBkPPzwDulEUuEab7DkrfG6yAjlBKjOivUIPlnMVds9h35EsBjzAmsJzmQ35KwbsZa6w
kCCAAKAsbnpBa204zrY0CUKTcdMd5gVzJ5nuKy9mcMqut9FQ96UDrZhQxsEXw0trRjqtffJcliif
og4mfMngVOvFHFCDfdoWenP4JtydfRTUBscW0NIbr+u4VQW7dURlgwaAH6rPpnIXziQkqqF/SpL6
qZ7j9tJkw9OkpjcxjjRFKd+uyiAigeSuWXEFBXodaCJlvdGamWnhBB4iabL3XsMyZ5sLy3NA69gt
c+I5WU7dad/E2SEb1XWy0+i0jJRj9FPncll9+iglDaO8+Wb9Wi0CBAKteemk0YV8CLnu5/BjEbKJ
PnzL4gx8QMc6LRYs3dN4jz4UzoZJXAvgHmK/riQ6rqXh7cJSe2gZgTFXhUGjIyhE66KB0e6nKxJk
4gLRutoY15BL7RnAz2hXJFpM11kl1AI7jZee5ec6Z9wmdLnQnZNdB5RvZsl9AzKFNXJxo0Jnm5Kj
wjQt86qm+ZwSEItd8RI26lJ7Njoz2zyRTqafogEwbtpuyZEJIsnM1dIktJN62CRcICfLbr6y3MDN
AKp2Uy1ZQJrcujw0dfM91q32kMror2/+kJ68GTI8nq6q9uFYc4pFxrGPuhOx8irw2Ohsx/vga00A
CZM1iy3PsnJ/ZRoBE7I7n5+YU3NMm5vM2Vd0KSYznMZsrNB9ZZuletUEn6xVv5V8HhWpMpGz/LAs
CU9Nvm2WQlmhVJsmpLFQb7lsUwuRDCAGcGSrvg4u+X51nqwMc8RI2J+cgbmx1qgNM6x+63oNBQ2G
12mw782k/rgZe8a5Kz8zBiW0U35BROwAjnXsduVAVdBiZxRYHph/WV9QQ46oDbeyTv9i6H5qe7gU
RawfZStBwSgqRLsbOT+KP8a6tfX4pGx568Z+Lw3ewyGtCJAwY8uTyt/rNpEq/lY3kx+QFmpn+59I
kBhdScBbRt/cm9A7z5BHEB5Ur0rDBWhABRf2SLmAvsOl6cy6GJepuenb9ihIAj9mw5BcYUygM6rM
5UUebSOGhasy5UicRko5gCxr2+kW1L1xNJB4NeyJDgboXzYcGJw11D5TRN64hF42a6wUXcwqoOyA
PrX5RRKF+kj0tngkh27G8UlrTIpqUn+i0aC0bpogt83yIdeKn6rGfJBpUDdUYwdd921aThpEBq+7
sJL6SXngCwpUXXOpP0bR6BzhYTEsJT8HdXFLbYKJep8SADEvKECSaU9hg3UoS1DpecQZbGaMIguW
HVsmggFuLV4/yPf+VP9ojXU86ZzjQKyEwA6bkM+gnL3Ru8SzV90jZ6d9xOcQPjiyDh9AQiFnaDcg
wuIt79FDY+TiMKrmD0sppFfCRtsGTQLsEg2ZPQPPxQAaIyu5TXke6Lld4lzj8a01QFsUcZQrUbHJ
chtK8zRsCG84pjUO86xgtpkPyZdjz3dgRPAJZH+qOidfI9T89UguN8FB6HVsA81N7n6OQizUtGpv
5OFDbrkuoXjonTQ0XEGRYRYKw5+qt2AU2IR5UD8HXif1wA1hgIEpCSaVaasuYQknyXMGT4IcMUra
gFfQU+xGtOURBNjJM75yoQpGpWtXY0wIkBrN02juIdVu2Oiu0pylEWzkIWjmU56hLs91cI4YLTBH
3rJKbVMD8w5e+Ws5+x4xnSoHVEygZmi4xyFGrBsTWEqeCUJF8n5XsUKqUZQ577/eolCZ+BEj23um
O7xEYoAWmy/MMhmSR0WUiBOiwxAJtLb8MPlpfVBDBWKKVSh9TYGZ0jarvw2mT8H0KK3h9yKQiIvx
Xg7lgfAQun78aGGNNqB2aWrwIBBohCen1MKD0xiHNkNBxjylC5JKvPtTHYQ16U3UskcTH1AkQC7Z
Gd24buMubN09SiLgDaF4tqmjjMgbeKLr5OhiL3PCUiAeTFqQTc7Ej6IIqVaIVkDrP7ZxQf2CWxxY
2hXlZ4ezk7qd/9t8bgctZoSlIdY9Y3UusGtzpeL6caqY5XlxedGT/GhOxIABF4PMhjhjy4b0VZVh
+FEQd+51/5Oj81qOHMeC6BcxghYAX8tbqeRLemFIrRG9AT359Xu4DzuxZranW1UkcPNmnnQZ1/B5
U58a0ZeNEDH38VdC5GBHAujq4jXelmOLCoN4Y6oR0PV4KaP8ZWjSGIJV8qaK0NgWjq+f2qE9846j
30f1hzjUjylRUhaO7atZgHkcQv7TMIn3yYNgG1gscSUdHUJGL5DTfliK/jn6/0gdfFnFnQ+pa9h1
h4wd+zIOj6SADr3wbhn/p0SXYm84y5DWgaFh05pyNV26NPuNT1NsYNQ70AYZvxfAUgQBvYhxLUyf
DVY5+Em9syXqR0FI3eFNO2v3kKRpiOHHOCZUf1KSYvK9xSG4YfDflFl1aT2335tW7K29s6gLeFcs
ejgNd1Oau4iKfrxW7Iw5CZ3HyK1HEBcdfPy8+Io1v3ETe3zZ8khFoPq2niMwcRnya/Sx1kBIDREL
RnMtW3vcVg6wkAYc72qp+1mHfb7jJ/vgos1tuqpfIjNEP2O8CD41xXAuWYzLr8pDkqjZim/dGXtT
RMiK7rwV9//gRNkv2xg03so26n++PW+J8TyXER0AZdGy/fFdboxjcq4945fZCK82mQmr5wz1uI/u
ov6W2Nz8jT51XrBGLG0aKSJAzUu87F47MmyS7rJkyJMdPzOUPrs/lfkh6bnIewrmIFk+gYUhe3Lb
7CqiLDt6uYGlJgAv4Jow3TztLttyIiXCy2nLUCzfTONDQm7igq/PiRf+hv0PP//63GXVGUdTsoGp
Rvmvi9XNc4L6Pe+zB6NqQP46fAt74letoFi58qimKhx8chhvn8B9FEc1WU9qCecWIKPXmOW3Va0N
iA/NB18dNPQatySwPgfDMtn2kMzMNqw4VgMkRuMATT3cDDNDTs3iiOs6Q2ubjv9Bj2BTH5lvLbw3
cItTpZITGyCYAdRMr/FVPVjybeLVSFIZkDotgA61bFBuKRUhf8ADDM91i0Ue9QLkbVjoaS9Y6vmm
7E8QiV8HO6X2sk4XS1n+EnQQtCJ+b1wVFpw5FlJNEOMyRbSpGnzHR3DhLUkgN3ZjEIHBO+NkjFkS
VJEHT4c/m0svcGFzHX5Cnq4WJLrcdOSFzvj2jnw81Mp1HKjUbzP6T8uR1qKV9sRbSB/91hamj77q
9+VokvqJ6249JcaFe+pv7k7R3rP9/3ACngWfpiZ7ynNCqgqHKGlnN6S4IK6vGVD5rexwiGHLg+Uv
NyLhwR38+th5S9gs4QFvAwhWTgwWAErdSmhiC27X0ZSoPLruKa1teJnRVA+YjLfDaOALVAmcJT31
DcN2Nq/T98xOWugMPmxk6X4IxX4kJgG3klC493/2YNoLc8FYU9yM8fdgpxI5HFR2NYubA38GTgcM
uh76z0jQK15cjE5EBin2eZHNEK2VtLAIY1I2nbk5C3/6lCUbrsbFn8fbbCxd80PzCjCxvJKlJ+Qu
+M0Z/+BN0GAVpdGB8tEC8Liw+KNbAsEo3c1G5++cHp2qsB1JNpeh3QTXuVFzBWXR2Eci/xwbWDag
2DZtwVFIag1Bir+Pde+nM2J1t6TOdtro+cOgUppt1j9JG7WxIOLOyO2FRBlpCDGS8oN2vXJTDnrb
Q3Y9dj4kRmXjfo7PgZwfsOFwjKQwALDWeBjYBoCxBgONXS57OSUxmAjCKJE0LiFdrJui86vNuGvx
1L1IyGd9EX84wZhtqXjFBwZVa4CwSgU4uzwY/meVQLAsA1SIOLkq6WvURQBMcvHpuy6qhrLHj6L1
yiNeIxCKVGTH2P5oziOBIml74jPGPm6sILsEuzxfCN9Dy96y/ivj/gueCD+NgaBmoS1IzlIDZbR3
kcSpivWId2oNO8FV429spre2zfGmVg5yXSDPsCb4hJJujzPmZcr9gYQ6W/eab/KBaWifudaOJItJ
Wgep2xtqtpiENzeZE+SrERYAUZjF9ziqi/eARvGUyblZRb1xESLv9lJQ91BGB7sx62PeReEyfh9D
v79wU2rIfbEurwPj3rvuAyAhCnBsAEKk0WguxFplu0Ciy3RgdBoxyA65eC0G6yWamaMMLu/8jNeg
hdKDKso3xFxqgIioa93hdO6PsUmKerTHEXRo/s4pI/lndSH3A8RNLFe/pfKGXRRUZxYN8OtGFa0r
LYBrLPxb4st9Qa6jbskCoWfNsCVXLNT0QYuZW+yQt2hEKj+oGmtb+5kM1i63g/5q5EdJ8mJPqn7a
qoiZI23PqQHDMW5IoPhNBM/LSW/E9geE0I5FgBUd9WAdRhUzm+WEWANrek9MCobm1p03INwwDTas
jVifnzR0hq0CtAHpo4eoem/kGB56e7lxd+feS6gub8YUW3t37/1dW/En6mPsrC33zqijpKGO/Pe+
zv4TeWHsLLeS8PsKMp/VZjBb0LrYPtKaoxrt8J50L3k5e4dqwiMlCVTxuaDJ6eoYVWD+Ktb9MLk8
id4FMdklMOzhcMeZvMsqsGsuRpm9iTLHJ0sQvqeTgldF8TlUVn5ALl11iYFlJBpuhjfw0UU1Y8VX
4MqXyYX05lGJ2D+W0LLMIt5VFR2RU33qGvuEkr4x1CmT7OQKfvkJKCnlWxDpq5uI5Ze75CP8nSDN
pSA1DMQBkQlie/FtsPlE9tlEjnFPA2uRFeY70cGf0imP8Gqe2TtHKyPG3T+794jmmFXITboLxVVP
HmdK94/o70/JfQ0ly33tNHE6J8z/xnyJGNuXRWVtOvngVr9EgXDZ5YTCfLYuSD0fqJvrxiEsWQpe
2naGsbYi3DnNZ3YvPO/cNLL+3puAE/rsaflgIF1u0P6/udU84Rs5ktk5LGtLSME81vm0AAhviPFr
f6JnYfE/AkS71Hq6OXlLx0UynXgi3i3rGUrDSrzjzNAsumEQOFGE9/DqRf2zCMu3uJWXIh6eHXXE
91HSBNE8c9mjo7VrCLVWzxxbYGVbAx6P/UIUuAz9dWT+F06vKBEkOKMZd17sPqT6DKr0QfESw7lM
NSlbrXRdsANlEIhe0Wc6wHwppLRgw3sbeSILXpKQf6MrQl9RwGYlN7sfBqH+0mb+lgXBDbLEsRmT
H49ACRM3vTZ58FJO7d7KEJblSGJiCLiBpC+T5j1G4y7u+IE7D0mwi1Frve1G4S97yC/lxOjS8lRr
NigAT3ahEkfHx4gaEatrgyYG4Yet1/s3TN5zDdEBtLHgdcPIuavLQx97vPCJc9mCr1ki8ptDamUG
eU5Mzb9H+fwee8Yhsmm0Ma0TJmxsn4hCG8thjzYNpH1Smkt1DCPXrvXWrM0j91k+zS774hf+Kif3
jveCm3X74Mj2Zk5o3HCrHqYiX5l2/GNF58npHnvKYzY2AHvc3ns3HP7Q1l55+Fi8QQvq/eHY9cHd
yI3byHfMpBlNQi2iRKSJ6B9v+voMAOAxEvGz7fJjqQELBjlPRER2Q2LNXWmV/gErP9bZM0E2ZsAu
/2qxjmR99KlV9liH4IA7QeI+glgBEGJnzBEHHfdpz+Kgaek04RhbF2iTLET4b/EzgINamRV59RIa
xSGsvItNvps/30AEwK0h93Hr5yfiyvtoZ9+kuVbAd+ZtLWzanXr72vVYEWg7xTTDM2linzey/Cnj
Dc9WzuQksH8Fd46cXy8kMQM1CNQhm2s8+AHrVeYx7lhbGD58rWu/3hokl1E6sZU33fTWZNGrVSKB
0wfHchXSrQJxBNKJbgNUDzvxbxbBim07dZe2zD8SUe9nD0UinynnbJhL8QHyhiHW3rULIj74jJr5
rUeoY+9KzWhf/dVOe+RddwYHwSBhkksIglvqSbRxj9tIFnIcyoJf3vinr6UsCfHmGv1FLg2tI1kR
3YKONEiPTJa1bcjcKbf6speeJTGrX2Dae9OE555VvLFlTY3xot1Rr0pl8Z9fUzDkpkdLd4+dMZZb
iIXvOLqJgzgT4ImYjRpn0aZ16MIK0uDBL3OC3UXzSGXGMWo47WaLq6mqb3wkrD5yuAyIh2j3E7qz
6K9R05TLtvMsdP2V8OscMPxDVir8dw5dgYDyEnYD6mEJ5aF7KERsX5jl2Yr4zP5w8dtmHq8BpwjQ
lXshSw7iwfz2h+khiXW8CdKMS0wZm4dqNA7cBs2VP3Yt/qnwXDcUhEgSMFsLXgqLyx314wLWAB9k
FhSPFSGkQ3MlWEO9hcLCAR9HLdr6qH9RVwEKDwAodR3/gEhhpZ0lW0zJNLFSB2HliO5YeO+eE3/I
DnMUtQi4kb7nebqMJJLXcGIVHJv0FGYMwS1nh3BQVWjfIjHFBbqdfvwACK9vm/9Cf+mJFFO4C6R4
BQcJ1wwsL7Le1xTR5sXNuVm99nYC5Kcg/kvtH4qN8tKXYo6jI01lV9w65c6xIyRfpVETj2qBz+Wh
yHZN4T3KnFqUENvIyhXtt9NwzYnAh66WXwvvWq2xaTYTSIBQN3s0XTYTSIid4e64NgtcGbHaWk3J
rDdReLi8vtvZPgb42BB2AsWbwkjzp3DAE9ZEAwtyw/4HuOk3ZY+TwMLKTcLlsCpAvdvfUK6JoGq6
1czyuU/FNrPS+tWzq13epV91XCxPkP+teK4t4k67vvH+YAoCNNUfZmm+CTz2tL6TusGIcMFPwA3N
CN8oTnxxC8r+nOX5h5U7LQ0lP0MY3jjj3ohFM5OXRA8MjBcq4FOPHdntqG7d8GZfTEchmwrn3LXc
KmrvBmGDp5FXpW00xBENDF6K0ANBPlwNDIutEe17D8otziSDnytLy4j0uxc8LUx7CrcuYdDVO6tF
/8r5gLu8XXVVnmzxwqGgYLhyYDdq4EzQL83jbJo/bBB/4tllWrTM8OzFdDuJzDqCRSYPxEJh1fra
ujZWczDD9sfClL6nXqAFfjUfLHNO3slHkt+nhgFP3ahItePtfUtgo3HS9LFx5NGYav4es9af1RQh
k3alcypNTnNGpCoLMMh45nNWRBEHPRSnQtqnHPzSqSI3vDWL6DcxkqVEzd+rLvyvygcqiPPuj9aQ
B2eO5c71bRyCBWve0MZUipEG71ByzquCjxnMhTLVlU1wvslMt4SFaO6FY2SHHOEIZbneGLG6gUPi
qrX8pZQzSKBmwhQjXlv0oRIFZZe5EyfgpPNj0rk3mkvYR+sa4CqFiVEeHqWRfMyWwnqYgnED/LVP
+sqmw8kmE9tYB1ZCYavC66wm52pVs7nzZJDiqbAe8/pZUoB4oI/Xp+F4oPIOc88Etk79Y7PyZoVc
wlS1iSNDXYu88q9TPftXs86fmphqGsuhJ5MzFY7daJwoCT52Fdd7mnXgXtMYBvHeOvCFNikHa/4o
XrvZwTlEsJJ19abRrNe5vRZF/darlMbPJju47vRVWi3sBNkjoTtNuBuHH7sFbKFnKD9BZkMAlO1F
0vIXyrsX+zeSFRvkebouQtAC7TUunE2OLRSvEkUlOfNnStuYuPNTuGhT/GAmPDnM3QyHP6qpuNeB
ABcg8jf+YPxNaiFRYh8cRiyG4QA8pbEyyG8tO82KQK4gqOjyl8jw/nzT+jUIfnGAlwFftuozXbKe
iRI/FS3P/lCxHSmDN0oEDo6/kM5ZcKgSwnI+p9SRmO0xnaqPkDtPYTMmATY6Gc1ejdk5wu+wicrE
o5ttK6TxHnTCuT71TvLU4FQPO4vfgop2+OW4UlTur84WKwRG7V0vmtc6mJ+sBIAjyzDOWYNbSda/
6rD/nQ0qV40gjOnlQ4Hz7LXOkpdOYhUSyMxdcjQQRyli8v5if6DzqFxQLfIp8v1TqOWDpfbk12sf
ZKLkMm8Z9rYNKVYIa5yvQdTja1APdU8BLViQbebGEkM5szsw3zSEf2S/plzP6B4JFknhjpseiyN9
VcB022g6a48N4bsu5reIPhC2BaxPK8t/rmTzTJH9qaOUAKPmYzeDcIUQ/BS29n2pQFhVc28ByUrB
tbCBzYLpHPj1R6gMClnatyBDU2MgtZGhgidbdG+0FXbwoCNwOQmFFsSbBuMnGJo9ZslyrXCAHRpf
nNus/or7ceeyX51wUIcxL7+ES2brDzw+DBCGBtk+0owkmnsQg73mApGXwT0L7G1dGRva4C5BykSe
kFFYV5gp4mpe09S+mgL2Nq5ksO8w6G1j4uj2hLHOwYwsLZ50mVl34JQ9V6yuTu7w6T6ikvRV9wTu
y9wANOelylowr455MjxCgcfpYj95ofGGLiVOYx4/pEO4dlragmdXEagnDJmWuJU5IIwm/qcGFp0S
3NrK5SKfufQaE/MmGV0QGU1Aolc+xfJVcjV7ujMBUJAxRIkteMeL6TfKCIGCOj+QWjw5py62mCAa
XiZZlbM5o2/U7IY3kc5wl6v+yyQ57zkn+AF3sv5/IY4aLAPnUvQKfd85NJXo1wEIqiZSFfEpeLsm
0Je4ee06+9b6avGjd+vle49yhO5qTrxkmN+4duRe/tNyVm1l4RzJbVBNjk64UmZ9c1PbYrWbnvsp
uzrSj/Z4gB9a4mhrXixFx8czc4ezG6oN3IjRJKyJRbvZ2QxK8rW55HtYRN4qMsuAYl/H33suZAhM
y+TkWYnHmO1PhWB0xnp76HL2QgGoeOV/1FbyB9h+Mu1pUwhiXJFn/nnRn5157JJ6OnsTvHeBbL7M
CN9MUNXF8lk9zoruiQWKVv4mLKAuff2gFyhI4E13yhcoxxzdH9NGHC8FJPTUffb66tnX1UeRJ+55
yD2YrL3goWBrtUZA93dDrMFFSckXN6ezocld8C3w2zdB4Kx4VFtQBIy/fYkMwCFDawGZ642KPYK1
U/vHlQ9jWtrNu4CSAU50eYsd75BlWhLMRggZwHGNIV+z0GqTvQw+zBzLgNN0VJB1JD3nQC3VJRiY
fZoPF1nGbPmtd8HJhhmMK0oRH4WquXaJT3clsXgFc+0c1SAx26K9RHRsbcM8IKJeR68O6Avk78Rf
+TjI9t3SQ2iXJhNrILdtV00bnsovRWxbeKBrTMbWMMf4H9tJcS2s9KNO+Ef18QCKxArgcIsVUzgN
SS2qsErnFZR5GhU03sfRJ/qbm4oAg74NeYNo1uJAiyhKIrxBuLOr9X4h8hbI/gCfuQ43NAy3aXI0
VS+fB3yAPjt+V9WLxBoZZPC20QjvwkIei5KufBSjzS4yGzZtbnQ4zfQhC5+IP+RUXLa//ZAAV+ys
r9Adfmhzk2geLRYWyq9aRBfHaH9w0z+2VXgRmfOddt4I/YeNmInLb4xBTya52k12cg/7+jcXzl1J
uOwTiWos55jNvdsE2YF5qFsXtNPadkFyav4gkw7EE+tFV6t7ESPlJxFz9ZC+e66HL7Cq3wpvIbER
hWlQ+E5OXQBnBqNODp7WvOiTny9xf0Xhw///xkTgJA2z/aiWmFBNLLTCxR8wNtN2tvTr5JaE5DOB
1VUzoJ1Hu+/YzXJJu3TKpl7dtB6wIuf83OvjUPvVydDqnNORug/F9EURAPY+U52waK4yrdwtmCCc
YoU6Jzagfu8Nk3SHfehTpijG1ah3w8U30uYCHQFfXFVTaW8zw1kR7YaYGLZR44Iw7/eOyIZVEPC1
0EbH7zDyP8Yi2LbpUlUUCAB+wFRrmwqK1HtzuzY8ePAladGVdG5G4cUWBvdogxk39kC7J9pnhsR5
SL8HOw7P+LIqrwJDNTGGOPocUFOb0uh1oST2P4wj32Xp3DtfoPGtSGKE1zbIXse0aHfI3oLTWV9G
f6FZ8AVZUbFhcxDVYSf3PQ1UWUmw3eh/hgKHo6ymj3BYAiAehaGViQBgRcR6You1FcFcDEHRtlS4
u8zeY6qGgbfBNgkspu1vsHGfa2tGq88IiAEZAi/bYWsYNKQO4iYVcVza64s5vJRFz28W/aHmF80w
kVFAyjwY6umCq3I9GNTY1PwErbCeDi09y7w+kMZ6CgDWnZk8dxUS1qco+/zi5uzwtcEf3fXsb9ee
7laMqK1aa0PLDpOmZK2E9sdqyl+cYLwIsCihgiUQrzIaIzsJgyZ2JYEBj177MG14UbYbI02GswO/
fSW7dIvp7r+kCU92DXpIFJ8R6bUHzyofuiJ5sOvB2/s58yaXAOto/YWldcXRzvfXHKwnHcoava3i
XzLaeQ0HuwOt5TBYEebzcdl/1mlyawuJAIgDo6yeVJfhXCnb56VhqxPDiWeEFDFtEceCnX579cNk
X/fGu9M47/GswbOEamtE/bZSM4QXARpmBHm6Zy7QuNLrG6m0YGP06lzkxriNcAJmz7i2xTrfKYA1
uH0tZniEmZooFXQ8dnOvfdxwNk60c41vpUsHEOfGx3T2ZP4rG1jsbMoLitYFMI6AElNwjRvR5REO
OuZKejSx9wDOGTwoG0HgPgOZrsvqUhWEH3l1Mx90fFm8ERSCBdUcUwL5HkeRbGPPjmkLrm3v8iUT
RAhoG58QCrWzLhElK16OmCMQuHli8eI/wjycjoWfPSey23KYfpkdMMK+Z5cXs3Kru+A6l8Mtn/of
xxPvEL2+PFR6lubdrVfbhTPRueiroyR4aY0V7CJrG4ZgmivaMDd5Ef1IVx8wR8q1YwrMzb2600vN
pbJ4sWhhJXOhXnSRkdIc0k2jwZhYRfRV+WW4yzP3eYiyk9HT7jOol9ovKej1TgasQ4LgPLoTFrSl
VFIY7XkYhnHjG0gaJQKbDzIO80HMx5L89KG3uAbNZYKqdvGSDDcYLtqhOU6g/JgrqPTrh47mpzw4
G2K0joKt/ipy3Rs0PvpiW/makkAv6qXgYeATL9D+TZ8tEmhaGE8ESRBmMHwVo4uz7FtwLSUUkOYb
DfAoSjloZG38py1P7G0p+FZJOhIc7MdZbDzYVYCaiMtpHbKm20ZWeZxD9dInAZfKrP0VhORX3gKS
yrFdE3Xx9vmUvzZOtA+1fmOt2W971MWiBR1BOClZa0lAiNddvnMr8WkM9MVH6Z81VH8SAMNueOmU
J/dTMOervFUHq8cL3FuRADSRPLbznrOb7VXyGA/DvA/88ToAtE31hOgVDRGQXblLW6wumbSBs+O2
WQyPg66/Ra6AbQf4owPQ9DwbOd9l9Fku3m2e4WASD6YzNGA3bFwVvHwCn0ORoTGlBGtrY+itg/9c
agVkQvOz3/EJNjTQYzvwnWSf+sH0gBpIdhPP8Rb46g5D9pGcY8oGiZ2+PylJAae3oiurPRgQ8YWE
bbGsrWAtui+yJzBpzO6Py5O+myrKTWo8S9Zsfk14zcEGbdl5lWfm3q+CbX8PJGHlWcsIObqnuLO+
FUrUtcQlOTjhyKrQoDUJxQf/i9/FdAxP5riJdHbFGBdDGcimdTrRWx4tzuVEdWuQNRAI2fEoaJlW
1b4p+rJXIevvVTh/EHh6qPoF2y9AvouGA2Cu2pYGhWBeu4l6zK0ejFLbVHtrwrcBkitUywPQFNm+
gBLFlIPghK5OKGTVtopgo0XSzJksAYdBbjyuXlio2V57mONdn75q3LP2zQjnf0GqKHsooBqm8bR1
m+HHxdnG1hfJIWrKQ1IZy+SeT5toMIc91YivsWFyi6F6j8KMhzQGbdZrmmwgND1bT4nmPYJ1/Idy
oC0IzkskMZfjxsB0E116xRRSDCEX9q7dr0Ex4f+Yx2+3VHfQ52oLMJlxl+6YcoART05rQUpsm4w1
XzaR7KYs5jywudkmvQ8FZBHjm7R4QA+8TwOwWe2010qR5pq5FK/bdknk1qcJRyRBLAgJZGpf0vgy
B5INkGU0mNgkigOmuHWgwv9EWl5GVU8rlyvJjmGD9exTVWQ3VzWEOwRUr7p5gAOvMQMwZ0mYZT4A
HT2YZwALw24obfB5YzBtHW8yiKlGxyDhgfNjP2VQyrZep6dH6jnLBMykNNYaNvC6sufuAa/91dNm
dTSTmiV/BHes7Oz/Zj2JU9izSQlMSgJmLQ9s07fk98y9zqkRTIl2k0q5O5WnzgqPz9oyA/CRCzbI
opp9QPPC++NwNSDa2ZLJILZXHLh3x/u2s3EXJx+9mTRrW9L3y/4tD+K7GNJyPXPOoJo9t4Ssoe6O
MOWgSsPzxTXNpo85Xamj5bWfveRYSignyH353TbynVmcaiNR/GlCEmSu3XXuUkyjDfcadO2fKHRy
7uDQFcI8loRLUF4p2wWYuWlGviVTOlx1RWhlSvsb6DNv2xiGdch7QiRgMB8LETgIwszHnCbGhtgs
nWz0+8HLwq5h6S08SB+f7EMC6xCGFE9Oas8eCC117D303xYL/wYxkNzPxGc5w96LAcTzpABQzTAK
FD34jlgDLaXrF3UjPLmTe0nY1dUB0CPQM9U2ynSOtMRfvGE8BpYXHWXi/ddHFQ5lzFWZgSV4oGLn
zHDLeZJD9rFm553+b/bYglNlDhue4FlcmsQbgFvCIXaLP4GUjJkyf62cT3fg9jVq09mFwN+gczf9
SVvcDCeI9xDH8nVuZb/hpHe1tWQqWgpprBkH1SxlvnW1K/d4zPiz0qFHmRFPdgpJkiBb0K7YvDQU
so07MxzeO7DjWJGz9FhmEl5V3uAEaBeWmJh2feL/M0iFb4GQjtwjEg83bPZDsVTAjrNEaAqsXdSW
+jwN2ORc5Zp7Cu5XAYVK21AnEBFr1b9EUXX6y/uCM5y/C7wR80hq/0Al3Sr9asvOX5kuAySz/Vc6
TH/Y3hHgMnJWBjPug6CWjQGo4osXZ9natbzPsMt+54jwfVFYX7pMNipNRgRiTt0Y0GSLV6dK5qs1
WI+m+wwNM9qUbTpvwtKmUSP2tt4JgQuUlsktLHCjb+Xon9RQ4XaocaXP4tQNzuMYkkvB4OVt8YyH
K9tb0lyO+Coymq5EcS5HXZw8dzpYRtyQtLT7bTrMtIvlTrPtFIaX1nv3YWFAE9TGdsAIkcxJusdU
ALoxCB792DiN4N6h3XR3lbCDSQ0szBXuj4/WG7EYega5fXjYViMvfosj2poxJoIH+hVh84wajB8l
5XMbUD9Cs8JidUlDQAiptM+Vkb7ier33MfSmoQ7J8ZcIhCXTytrgLdmBdto0xjUZiAzz02bwhmAh
HA0rz2FB40nnYbT5Zw5xdTd7jvYxq3bLD6rlZcPw/eaN/bkIAXvwf0pXwoT/M3uWXle0snOlHV7r
zob20XDZJjG9ViMZDliT1NTDdPO5R1cdeetS2cOaiAe1RmbV7cfW/1f6+ldaePK0kwe8dPpN4QXP
RUAVraBmhxrW/DLM57ml8MoJu2dtZe84C9BLLe9Y2KBJExwldG4ZZ2nHL/RErCdOrs7KYfkN6gx3
ALgdc5aeUpQVF/6hFNfAP1odQ2s4hZsmLM9acV8MCmz09AJ9maH/2yQ4XvMWArXq8FJN4fwyjy6x
2SBXEA12dRUWp5nc02pIv8IKo2XGKUh3+Bvd9mepMeJMHU7fWbGOxVPBxWtsCQ8CV7UZSjZznV9N
Rp8RN5hVV+cixdUVKezxPu6WmlKvWjX9Gif5fjCqfZmQGXZEDP2xzh+11L92QahhJNrEmyzdT9Iz
DzKGTEaXRLNODL6v8TQXpyxyuJ4DCl6jaGXnme17i3dRlZD6w+Haq2xg91kdXGv0DoxXL3bWHwKo
e6y8UCaG8E8IIr2NzQead+K9MEE3TWONkyMw2LtlNrjVuSOlHFm7bqBtK+Ab7hrTTRDCSQ0k+1G8
c3ElVua9S79yGWfRH3t2/RFuFTaqCjqUpd2HTpO/F5NzCOmbRuy2dzmFafuQYrMVvQ0lZWLorr4F
3s0ejqoS7wm0Le9EeQptSrZ5yeSJNwjh3uoUoiW9hG1N3jIljNGN+lFaMDGD/MLPbFdrXAJmnKAD
9lvmY8z2CwzVWjZ14dR/UatxMAM340eE4chO3xxc0rjM9kMPrsyPAd/NmcNrKjfBJgqJS9p/48mN
X4CJ0VzTzeTPCCOFU1RhiLZec7Zz68CPfhoLJ0/+FqYETeD2bYaQFGifySvM2B8/QgGhNEaOt9zN
fnBHrTJL/4V5hLNDjC9W5Z+GBv4Nnkmu4VAeSjLw6zHlZZs7RKqDeEFexbijcYMNLfAF5TlL6WaC
U3042LFE6MSNjrmevVhCBMC2xdoVE0Ss+M8r3Hc4NBcnKRW777laxYHYzQ43QzcEfg1ufoqIEU/t
N3LG8NhUs3UouNCb/AFuEZdOKAAd3uhQQYqByS598+CoJ2FD4lKp+Qc3+FDPMGaNoOa9kAx33fjU
L7X1E3qBwgAZX8VkZnSQwpdULVOZOV2gzB7LgNK/omZv3qjZYCa19uQVGQE4N8DiZv4DxyUNXXkw
rql7fJQJb8ISwX89lufKjL7Cpt/RElwfDaDjSWTFuzp3nI1rzY+qxtHZNEw7gElpcgg+NS4WkBkc
BF0uWH6PvDkXuthCYnRRrQ+hRpy0l5aK0vspXPwvkB92ElfCqdEuvR5efYpDGuvolJ3G9HGRUMGI
evt0qt0ztq1hGgByjjP1raxhJCf2yh1wN4RVGL4QMcY2ZFrpZ4RKVJnW1U8SxEOMla5rI+sO1a3y
1Xtm9Vzoo+M4Dy+IeM0CRjulxrs0nDedgfS3/2IqOJpl8C8yfcyX6HYpHoNSnkbM8EZj3/iov6e0
RY8HpqJByqJUZZj8tQ/qY+HY+cnPFNIKUGBn4M7BrOc3BBStQe2MasRGrWVyxvfD/9ixhLSi/ttH
tGsNHoGYX8CfbWMjGort+jEDuzIOoEPGfKtdRHc8lclR24ocZdtyozfwhabu9EvFsW6rl5FM/zNo
IAc5HlJEbgi+sGjPgYa2NgCZ3numeffq7JbVjIIFt/edaYAznYOcFk7BIFpGtgHuE7q5RdhkzjFp
s8Bf5z7SkrTHAKccdpR6fIUfaaxm73/sncluJFmWnl+lkGtZwoZ7bWh09sJHupN05+AcghtDcAib
5+Ga2Uqt7qUAvYGgldYpAQU01OrSK0S+kT7zyIIyU62srr0WSQQzgu5Od7N7zz3n/79/O9987RCt
nASeChYhhAQXkxdsx1ZsgAruA+p97uPRbRW2VyZUBiAg1Uw3ychJs1G0TXBIq4WZNSz8WneZdsHD
lFFVeDqZY3XImpe7PSMFfR5b6X24Wd8ri9RVyY3REtWI6LzRlvo4x1yWVJS6aF7KIHq2aLnkibFp
9Yt5dcin8K4TfDJpJp48j4oQZs07tk/QETEunFiSMZXoBC1KjKLXGgLpoKHBStHNJ3VR+AkjXILo
LmXWbTJKE52qh9o/vMsssmN1Ln9DqXvK2HxRkb3CKbc2bESPFaG0qQkYKxzfGj/aOq6jlpM52+Kn
5BR0YYnytX52DYfsAiLU4N8MafIQcRYOe/AjuFwn3lbEtIBM8FhvIfuenIGn6XHSD7BROx9DTUmU
WkBM5ZjZuFE6cuoU438JytMJo3enLx5iYX+pB3LE57b6QAF8Weg6y2EVN1fkE9SLrG9RKRUu6lwd
UW0yXnsd51hWNDQ/QBuqXDsiE2jWSj5ioNjVARI2MiWXrWu9O3Bk68bGkU+3OnBoohgd/KpQPgaA
KcdNVJXPk1dsubbnGYelrdy+KW9io7XXZuoh0PKiTVEbza1VTlujNOO1Q6IZ14R/FWjNEV4hZ8iJ
CWzHYX+B/JYW5rSWZrVGrETHWAXFhc7JT3JmX0j7UojPplN+IlcYPatG8wZeZuWFBBghbbL0ZM34
+7HvM0TN1ImDh6jbITuseokDY52H1mPMpzBEggMe7UiAzRfc4dVjzOCQJgQO/oz6TgUcy1Un8UAY
4Qnb7troekEp3Vdbx0IrN4yIjvTSWCXVbdPp+46gwE3v0n+wtLA9ekg+Q99gxUM2pOgJ7mzJYKBL
uYE0oJSVThYf6WaL3iGDcAw4PBpN524NQnNWhJ3E+yQlUyehUd+yvKZWzp2TNDTdHbic4KSiG7eO
kAhQgfR0QyA+cxDNUDav3Mp1b4rGMmlk4ddwOLU7JenlrawL4FT6shDOZwtr2wfyxQ0fcYXulWt/
JBHcba1ia8LkjC2r2oo+xog/Tzkc5j9bVSVib2bqbjDIvEPxOi6KDmut349XaVzT38AjxAnRhnUU
oR93sPO/mmN0J8aK9nQH6q6lscjCuqkaxooxM14vOc51NaJWmKEIQGy2USPGYlZlGpVoXmOyQ5aP
VLElxEe8SC2CbpDuM0XM4Rjhi2sdhi1khbRssqDsPumMw5nPM6wQ6W5UPuIBA9NJx/mFMgEtf8Wg
igawf0/82hymEHi7ks+lETo9Jx1Dlw+6PrFRV/hiQgc0/yFVYjVPBAAVDA9D7UKpLTmv4v691eeB
EB/ihTPRjyrTsNuX0bAm1YT3oaRMsqOg2jcUfQ6x5DXRwIsDeOPHXIuKSzBj+XLfdhS0wHYJo4yt
YwvFdsF8FnezeK0c7c32oc6bhXyE64VMPUZVhlkqM2z3YIxMp7rg2IRjguq3OgEiYU2z+TU9l7AO
O/bjbTGOtxXChBXM54hLvMUXWYQ16sfL2kSWXBcA4WTBzEWTzpdScPxzS/z1U/5k9+aujkJaHG7b
b6M+vgl8Rmoqww0ppHXgIAuLBy0YklKEyijOn0uXqMHWI2igLyGmjuR+zUmDyKFiohuZk+XFF9Oh
VB0twhuy3r3WJ7JLDWzy8BXMRV0ON51400MOdg54XCauzI78dp8WlGS9TiOgKoCaMCunjSn7+EgW
5ksspivhD/dJy1RlyOKrVhBTUxg3hIji4fRYVXWpPxJmHZEGiUZtUA9e0K8HLTwMg301WRLisjei
RYvv3TFEYImHZW1XyBuiAnBs07GZ0VNPlpwh4gihmlbTmMuTJF886AZKErwl+rJ0rc8BFAPenhhn
mdeL1aBQwkEfYCvKao+1GaJKCTIhx1tG3J2hLUYTIcyIID+aiAShGYOygyHb5BP7pA9qYQQMCcUw
xgtL+viGcnEhcatsJ9M59IpjgVMY0Q47q9rXlrh1NWRfnW9de0ho72Ut5IqW6rAqoxqlnurLTdPO
o32nZGpsk+LgA9NeaSI6tnYjLyHTbiITkY7wocBZadbcThYE5SmIsVK1I1UnBExaLPTYnPy1aSYB
b6l0r2KWi9uwUOAoBu2mqYfn3sWEZ2jg2jpWShQE5qXvZsbVOIXI833EGuFEWxu0Cx034oxcW5F3
JHpSJ2RETIAz1khvket+8p0CWUNdNAibAvsidDybGdOEL6KpdgboomzldOEXFRA7lIOIWOQCWNVY
GlfnjLWxTwGoYZCnqWXtJhKLrsYol0s/ggeSTs3BKgb3tiqtO2IAu0dDHxamXYkny7L3dmBn11rs
fdZiHB/UcrApa1dfGLaPCE7FLeEvPf5eI/sS6epCKzDGdmPH7A9TzWISAwfsZoji7Uz3HhwnXaHA
MB/kaDyqKjWGZW7DuYVRIO9jiAM72sx0KtsLz+qHdaDR2rb9NryOg5qak2Qk6Wjlp9DnE5us4JrZ
g7gQfX9Tqy7hD+EncL4l4lhkzlrtX+UQh1dJ01SvBWU3xS3RlPpRQIW4HWwbOodqCI2mHGfYIIiV
r3BnQB/R+EiMglrJ0WhBs2SEC7w5HA1pyS0A7OQ3uTJZ0LM8J/bVujTHxL6IW98Fji5uSrdw73Th
N4coFoQZmQaD1Ygeu5U3+zJEKqyw0uyttPgMgri+zdFC4PCsjghg34yUIpn6kHO4a1bHiP1niYSq
XwFewyZlzQmeIthhxPNWLQKCneyd105zgpsQoOBKr3J906BIvAIGtI6C0KBBxJdZ2TvW8aWDCWrJ
Od47JOdfK/UY0Dd4cNfwBs1ru58zaDLlgDnFKjjQD7hPmp6orWEWFYMaE+O9bao3RNnoTKvo0a87
7VBGBM6KCRCN9N2D8jDC2WZWHEydXZQcVpekkWXbU2pEBAtXBKPURXuRi1ocrBkMJKLySbfabJv6
nThoZo4Gti2fjFreEy9FWaA1d8RiQdsz6W+6kZFuU7RPT2Zj3Q5je6WRwXwxpFp2M9URfJL8YIYD
QfPzJ1UqDAdQoJ2t7WLJkf4HnYePdky0h0HosFBQyq4HG889ocHTHdq9O+q18UEATgLfFBrB3nI9
eZlNOquDjkyiZUS8J6mefaGjgSMatz5mzsQAl3iV16AGdp8HKwsNxlMc4FJJxnh6lBG3jx828X3k
Aw2iY+Id844Qzl7UB9fO1KXj5lSlTl2/6F570XtT9zHKeutIh8syTw9t1vcnZLKk92lkKgtOHU0w
eEdfKefWowGjjdXt+ZuObLALeMTHwstOYZP09yz4/X1jYU6Dt7VTYGPcIhmRVf75ixFTl8TpPkl6
BfIrTI4BipwLXGkDkyRARWYfXEte9S7Uue/ON58U0cbKhbhEFWwdNA928Ld7pXGqXc4agKnRhuMz
xg7pMDqjtCwab8ygGK7KcNoKjJzBqmXggOs+RQe9LrHXAbibfQS5LK80AHXpAMuHzTLzYLD95o/0
kC/jorF5vSWtBWjuA9MXT3c/ESaL3tAa2Axj6mTHTru7ri6hqd/3PWFWvU1YR5whEu3yY+AiqM0Q
yrqRMFdarG7iBixfNnvanenNoy41kVYaHCgWjrQr9JnMhzMU8tpEx0+4O59kNbyp4QkB/SGl1w3p
d2Xl7q2GxBrmCJuYTuOL4oNAbD2ibusV/w+U0dyIadb8Zi2xEFV7UU5zAyqBjhoIHwGo86pQQnJl
Ql2xAmxULYjAEPz9kIN6YF7AWpteTDn8CClQraOjCTfMmTkb4MRNY/vE0JQFJIlmXdfnUN6ZnMQv
SY156FzM7I/YODY9hzxda5+cgKIfqK1XHnQPYoubk2dQ5V/IPQieckJ1ksJac2lkF6S3IYdu5/5i
7UcPYpj1tuh2TcdsLtlUwdYFQN7dgPsErIjbESFedOP2/BNugJtzNtnl+/P3qQD5S0zyBaS1+QAh
auIRDOWvaIrJPc4HVFMOoJuQlvqUkN7DdBpNUAJ6sWkLllGXBqew2TekMaz+z1+c//Tty1nfnvov
NmSI3ZRBVxNF0RGXdUuuykI2IyVq6FT785+MUWPpKHuuTVy2+66ijaOhkiCvb/4jixHdwxcs/9Gh
JgamaZnwKBm5RC/UWyrnctf33ZeVKwVHQiJJ8j2VRL43GZ5s48rcqsHpLiaId6VkdhLV1cugYe9P
qKxGTloITi46q7tPbarEgRYhb0ZCKF15WQRzloZZbWtNaas0wSTBaBcsPCMwbPtVh4UH/qW/QQ+1
tWaAQrILgv4+EQB65p+jO73NZuhiXE6fDFOBv2XCNBAnMUffLrMwfYT0xYQBgbOTinxT9SOQtNEk
fy5Dc2CZaEmL8sJpPHq0RUxXLHvPu+C+N9wPgbIh8RFTTQUTrCAuIshdyTUDJGPXxPZLbXe3aVPT
GeRCzjno0v4CyIKNU+vwbXFS/Zynwx4vNzb4e58NETlveyn0HkHt1H7Jhula1cuKSTbsEyNZtZOF
p5cILa41NCN+S8Y28watJUkjmB5HkyovnMTG7ChZi+TOHAUFiS3QB5EVUGKmIkBiqGyKL453TiZf
zp4dG9JjHrEuu9skLDlCTuHRoJu4VYkJJrk7oFTthq4m3riVG5304dp8ov2rFkCkr93CQHenP4ZW
+4Hx/qjSZoM9AoFgaLyAlWVpYrornf4Gyua9Yc9GzqDYx6nzBiNz54S4AwxrjlTHtcvcdTGhubeA
Dhbyynqu4Vr0zbhGzjIHoKJ6Jnr1U6UNd4w3n2VY4+yNc7rX2C6o0IPr3AEAbbhRQZeRRw3Jb5cR
8iM33pndjTSgY7nIyBcZyheMGpwE966b3jE3v+X4TLcqkS/CxocTbPSw2zgzG0fqNRyq6Yl3/drJ
IGrBZ4y8pX5XsOGirOnK5tkR5ZazCHWDBnQ6B7ergWqNPBoABfPuIL1J4GkbCKezkSOEH5eXz1NC
g1vF+PsUFAPX0volRqcrDHDYv+IBEKP9gezghrDb9Rhlu9ltvkTdJY25nCieCctcp+MWRBtZUSP6
FstZN4x28pQvfcsUbM6OV5OOdkmh5lVS3YiqP4FXhV7gl6+DbbXb1KZRmceXzQg4OiKhcSUj7ej7
V3oa+CtMHYSZAT1iyIpMUteY7JHXyrwyZz/QK++LKomR7OOHStFzj2qgzQXzMFje7x4rVqGgwzaU
jkWBjNMM9CvcioPLNB2Kh+P2W1/Hc0Oc3J4dmyGJ2TDcf++Z3h451b+OU9Fvkf4XoL5w1LPqcMI0
aRuU1SGXqHDtvMdhpymAhG19h0Udmv44EJzEpr2I445eVFRy5DJcihVpXUvNO3T4DZgU062vqmIP
SlAtgoJwraDrOE2gsHHdDnOCW7MO3wPngwFTFQyR63Tnu7e9YzzGEQbqkC7AwqX7u2SzQrkthou6
70hWJJUlDacbtydAjay2ZUiwOKpNbUXWfL9lnnB0iugBehXurvdpQukVlmyAsL4eg+KtSt0n2c9p
nQaNS5G6YtPMGxYx9FdQEZXuXet28lCmvD4ftN4iHCAM2jBlUsf98A0PjkK7qQiTXCIJpI8mYerj
14mUt/UCSOqOF9FvngsqYnfpGuSzn/XII72mrvvZNLIjw/xbW3Xv9Q60CpV0cmzHCr2iukB71zCQ
kp8p0ljO/WonE+J1WVDdqVtNY8TLAU2nJ+OndtyElT6tIRB6eE+4ym2CnVmuAE5U+qey5hHtpra2
lbwsTdLc1SDfSlLJ+hnDJPHC5HYNWTd4GcmeQtml9oOFIqUmrr1yV+M4IyBG+6JXxqPfZ8d5CdQm
PKREUw1MJ51Yx9J7lq2Xz5lV7nFR39gK0WpD6aMm7bOWXHrSPume+2Q0JVI7l6YPVZgxvoRpjt+0
7O67DFlxgiOBjvQEg9kx0B+17rUVcQiy24+kta9brPZwiya0AXXc3hgFw+88768Cu7+2O1wMmXxr
8bE1tXHI0aHqWdGzm3ibMra3TpUAfLeCO/wv26mLHua0Ar2zQPDsMhgzKrriPb+RWXnBXXFVNc2z
mlkzsX415AHjTfHWUfXNmrRcMq2kCjWXpY5wHuuHHhUcVx1oIuPY3Fuu9mEpCvbOfPSnT3qQ78hu
AZWvr5NWQYBtIRqkNoYS5jQLDkU32knJ3uTe5YpB+oLPYw7Y6sttUzpvpvROU8QFmLhg8hr8AY13
jMNqz/z93bamYDkFcAC0vr31Qp3JxcxVzCfjPRbMd1ymISwnlrEXepbsRqQJURiu9DgpdnXs1hRB
Dq5P1wrQuNnZoYm1YVvQl1qbKqVJY5nEzCJ9+vYlmL8Nx/6OOcY9Bv652Z+3q0GjatQ7DH2Vi9an
zSHjngsk0jFhc9Qpa/X5jxLP2cBcm2RgonzCoV8FcQt4ETYM8yRiWvdi/hL5mM17C+dTYCEtrKpL
xZCI+xpbgiDubEFcGMcHBKv785fURI7S8lkx1qM0TCKfoqUBIDe6/h6nJKongWYKEOeSP1T78xfd
RCeWNB4ZgbY8ZqV2UDhKuJXidZ0Uz3XTW4vZSlGRMQW6eu+Z9ls5DeZFq9fwAWspVnVPCxzm8kov
SIVsTcAyrXbbznOuwA9PnSE4bWccBcPq2dXRDFLcAUGW1hv5yjuqzGcra+89i6qAtAntjskM+cIJ
rTV/7MJ12HsWMLh41sPhKTJxbD1rKctpEyDuhaNvOhuYBE9Y4ektsho5Q3psaF3Rgwz3MSnpK8qH
uxIEF8UsONjyylWkCWGHZHu2HswuKm51F2t0zt4e48X3NLKaGvE4TXQH40GFS8chkzf1PiFA1wjS
uvLzBJcOC1iASGeDWgYxLrwNqrtJePWKnYefgXyum9nO9qyrYaJdLTgzs9ReDsq9lo138mcXVgP8
YlQx1YPbXca+9tEEJmEB7wbKYvD8u1D02POXIZa93IPTXMhoG7bi2lbjm2EZjzR03yXVkdMppCmV
2GJY3mraRR11mILr7n7KLY5uVnwxmOFIhwnoMFRcwkMtnINIkHyanOFQexttaJ9HDld81KyEbEJr
kWKGrIdohxXMW9cmrhB+lw5fTtYGFRlS+YMXMi/MmoHxX72Fq8x8auCi9DVac6ysq97ntxkt/aos
7ANUf0QiHWbY3Ey/NEb+5BC6OG8pcL69JuACY3Eh82UYKMXtTiXX4JpO9ngnHT4RnWqgc4ETG03F
gO5RTFWDAUNAMdQtHoqCnkipgSO/erNTxEaDIC7LcpqrkqTfVd8TxxqH0R6LA5HQKaWg1l/ITtLI
UQopMgQp6MXMs1fdUN+r9ir2ouyhHoZtZViPEFuxtTMVjK6VzJnl8gQiCV67keMgMCsSUE1kqUaU
rXoMMWztCMZUvpbB9OLQdkLSjnjIQJdTlC7zQGxr9KGWVoUqpq37RRmlFmqF/r5IBSUm05spqO1D
0mvg+6jWJVD/EbcS2h6XlhITWtRn+lojzXF5iSd8FlWgnTFofVUaPowqAkxd6MFVGYuDbN5Jyrqb
LB1Je9p+7mrOD1rFnd7r3tqw5F0grAcZ83R08RKnwmPciitPOvctbpJtm2MabNt3ZtAnGynVyjR5
SUGtMR+yXkcR0JqwD/5E8YPwOiDbcxULBm4CAnP1uaJ1tMAV/jJknMv89BZo79aeSDyT/MOyA8ii
ZPo4gUbEsm8yvORKlFRq4YjAVxiBOvSjgGaNFScdKrpzRbHNDQ5G2O73k6blK6fMOKwrfWc1YuP7
3ngatdTYuJp/XYzqHmf4XZyBEqzq91YzEtzYFARTz2vuYC6CN8Ju0T0Dz0DM4JkfXR/SRtSYYxqE
JS+ZbjVbI08OJPaqvaaKkx+FT4Ny4nUs+xvaBvWFBLPWyAr3p2YBMxgIeqE9cxDhsW4T6jSTWNix
zF9QVr+MLlMYS/ISygoMYDcX63Mri6gfY+WaFCDxNBJXCaPDbHijp64kkyKLQMYlvD+WYeGcpMyt
GeahiNC2RUZOhykHhTJeO0RuvbIn3C0orsSlGF1t00fEEmghm7RTXYChoANbtkAkpOx5m918rSeM
g0VHVwMZgl58hoX23E8c1WtD4Z+10msWXgIKooyKVfnWHqh6PnBoDClArApTVGxxOhVSfHK1ZgfK
E/lxz7Db1U0QhuB5V7FOThINtqOWPaq+8ejXcVRNEITLdrgFTUzmgBmBE4oYuanK+ShGWBZItD7a
urukYq+W50ix/x+9dhrLjx++eyuoOurx7iOIivyXEWpS/wvRa3/6+j+//onotb//+j++/tPXP/7h
63/+6e9/+g8//fuvf/r637/++NuH+pbGJsT3kp4ikBthOfK7P6iPpv3hO2F9b5quZ7NSWJ4jbJ30
tp+T2DTD+N6ypWF61FauKQ2Pn2JS24Y/fKcZ5vfC1G1b1w0XBIfruX9NFpspfh3FRvaajQpLCKmz
0lueZQui2t4+3yG1bn74zvh3faZPha3Z1DKhH7HyasTUxE8YqfeNwnU2efS+cy72DrdvYmLTKafk
EgX4Jw8+5agEmOsWdzeH+VcJrCnVEZ71KSWpW4HUkuCNS/SJxvjWeVz4Wkl3EzqahdyJVq/OOHlS
l0zjGzJVONMEIV/S8TGyBDEX/gSFKmeMOnGz6u4r+Zwc+jsSkfMAa4qT8MLMInlNcMLjGuNfl4P+
FNgm8HyeR8OGvSBj4J4AmOuWLSAcbUaE8/8dTGc3/2QfbRIvNNe24HnPf91ql4UXXkKlQ76T8ZCD
yQ3ZomsDYT9sAEzFswVbW04kDHeJtTbLbO/FLMCGOSCZdHE252QLkdEw+M0s8ga6PYwH07cplJzD
/A+mtALvzP90jRZG2/y7DHbjrsSUXDcDsKDzL2Ragi7f+GlyedzBlZB+JDNUTu3v84OcHz1L+w+T
7jGRt+RzArhfUuePqK554bEo50iimyFIX22n4mCAYGiRGDo6RO2EtgA7doftjjUXa3P46k3lu2fH
91XIGckeCalvWhdaYNeuOyN8jXuNOW2Cg9hVR9YlgJnBq23zZtpm7a7qiqNZjKO+NqF551oJpIs9
1Sv1HpewzotjT1fzb9lJbxl3ol7K+UUVangu4Y0umto7dXHfQ25A3guJi3hrPhTtPC7GwprEE3MQ
wx2ZCvJzaangh8Itgy0VLu1N11qs8c1KI1wZWRrXMoyK1/NToGU5orc+xfNlItruytVDeIWIknlK
jd4Eqq5173IpKzjftMHtD9dztpnd0jRIUaDx5lBQxWiCCs/aZ7F/0oJgIm4MdQiZAot8vk4aivz5
yjhUpXxi5I58kTc2c+Uh1KJXgCvn6+Ywg6HNgN2sDPihbz9JOzZQAJ4bJgXnNwx843UAIodWau8i
bmfk0zfJqQdcVqJLbHuhrTX6XYss6V/t1qdD3YENdt09lnhu5X6+HImslnH7nLLhrXOvWpXDyDal
j0AB2835gc9vt6itL6m6DqvpCggtpqmMm+T8uhKfa51+FNr24/nVagW38mSTZOgZm/M/8TnYEqDY
rEGSnWiXtN8yQN+Gvwk+ipuCDliR/wHTPgmvGIx++M7+VVDkvDpJNkYTGK0Dk8pxCLL85erk2GXl
c3xl+i5ZZPzM3plS53PS3NP5+X+xnP8rz8aS+4tYyp+fzbZYWW3DoN/wm7XQgLZrARBBRzhy5yru
m+AyTfBwt6Xa6MhStd45zRfN7z8tq/nvPu38979YgodkbBrOhvySLqHmKn6NfNoeLXf7X3g3jTlX
89ubvHv/4buff0HHskxb8p/+219QZQQDE54nwe+zEvX+CVo8N7Z/GgsnAnJYtsRlcvd73AYK4mUW
9MxFklOOWuf3f2eDNNH/66XYHHCla/J2S/03EaCqbOrAELj8IuTwvd3uUG7svZ5le349GJ0brNf5
lWEEXzCN9EmziwPxNL86/EMXNdIWKCP0NIfHTIcs/xdeHfv+776631wJQxJrwaDPwuYEkT1CPXIX
Z30s138VAzhkgwNyTrVYjluB++4vPb/1r70AR0AaMwxSV9FJ//qa8CantKDhwYRu7F1T09bpE+wp
QzOyU863aTyvLnyY79Hc7e69q8Zz3+nAsmTh71rQlqOHn1tfGAeeJCJ32CCfUAeyRMXAT8yT0boA
u0troY0lzAV41imIBrYHNpJB+wTLExwhcmy9YU7OTpnP28S8y8c23c+uPOI8OmhZZy2CnGW6Uby6
rCJ7xobNCXMpd+DyRMzl0GevSUHggw7UzXlLMTxafPp8i81bjRG7FMTqU1Hyb4E6Wrxs3MQNRvCg
E2SowdbxgJzMq6ia34P5D13yuRWwXuZfFfY1ZYIk+om8Pjc1PpdM9+etoy4/GATfQRvc4k3hDDxv
VsnQnyaZHpncnarhw/QtKnuiLhad56/HrNgkqt3pguCWjGANbg89ABBoGvDTWVnPW8/kJNNmnPg2
Ob9l8hLf9VvIOR6YDW/w/DTzRXyuqLSAmiUomPtUtKjmmsOZL1ws6GCLpHuyvU0n2IY9uMktS8u3
8kZCmszNJ1VLYGD8vue95Ly2Rx6fUt7MP00zmtKRYLL5p9hD7IoZP5/S798LpjEvsr9ZNbhJWYgh
/3qcn3+zPrnIE6ZBEoByrgS7npFcYwW3k0v5VSYck2ILL07ASyp1d2e78auDMiD0i2ekzez1vBXR
NH34jYa0iAtmfhMAHNyIPLofLXu66COKSzTUXNXzvX8MGv25wbTSoy5AStiDjvZQhaEMG8foFYsh
awPmp0WrZwfBj2rz2z7/6Fx44iW91LXyoiDgR0bGIUioQIq56YNkx85ih3lt9Npn6Ws7wVM0MxjL
PTdUW3FtSTm8eDpNm4rRDf8knd/t+ZHpSEMFQWGLDWo3sP2cK8a6Yq+M/PnSb7gIg969zfL0Oeu5
lGtFHVSkMMuK5pIlMFqeL+5xsOn3hc9q2FihQbXDp+vOy56GVlYrJEY7bDR1fTpf67L8UMKeFoRW
bZXu3p1rEtQG1qKy75BBn1Oz+PU87zTq8kRE47capLa4OlMAPvWmMCUcKJ7eY/NyZmITsUeryumu
RDDvcjg3tueb0WQ+Oq8WqqBss9tbxStZWBk1x8hHq6m3kri4xfmWZ2rADaPcl4aQ9PM3ZczSkvXD
Ka/D/fn/IOeLuTa3iHMv+xJEHF6x13nVQarE8IKKMvGCd0zvi0jXPlvTM0Tp+zznhuPfaKPKt1LD
rjw2uxwzgSZgLBceE2HYPbwKirFFVvKcdQ/tgCzFY46gSqSo2M9VjAeTcCmH51ayIp5v08JEaepQ
fZWGRmMiEEu/il/FvFAk89qWiPkLYivIcXAC5xtpiHqxQFbc1ujvNBpJ3vmMMp8imoLi0K37daAb
H7al8cmwXZeNfTrf2RGS+rqYPtpQXWUmLQiQGq9tR1HtpfFjXVv3tRO+It6kei72blVklMR8k6lH
MFWflcGB6Pw+EN+Rj8n1uaDtZ9SZXyMYtZG/1Yaz8bku6I7zYZzv+b/q/P9vy1U/zWDN7G/nR34r
yrFG2dX+3d/+6rv/5wP96oeavzs/CGXh6nP7+VffrHlz2vG2+5iP7Ii1vz3Bz//y3/qXf/g4P8pf
agCwtv1O9vp//frHr/9yPu//+PWff/qPX/+Fc/+PP/0j5/9/oiHwI383NwZ+/Ok//eHrf/n6R775
Xz/9w9f/9vWfv/31r9oDPNG39oDpfC9sS3Cat+E7GfQE/twiMMR81Nc9z5SuoFkgWZj/HNZufK/r
iH48Olq64CuF888dApO+gi4NXdchGINCdJy/pkFAw+HXRaNjEdZu8hJ0OBKGbtjW3EH4RXmKsrzH
d4mR2CbrB6BJW/TRTeJhCaU0hq+QkKuUgM3PIvWIMGW6JfOCFA+jfzSNxL12nAzEVsTouvGtadto
5qPD4V4lyt9FCnFmGwxP6RC810ni7nBO0DUYn+1RUysPnfGystLgEXWltbM1wTlyBlt71XDIBgcF
7gRwwJreGcZQKlll8RhiBV13pjdsz99ihgVbRIt3d/6Wgx++uQSveWFDzDY657YqkEtMY/1g1o8D
7e5DQJrX08ugM49uJTNXPRt3PXRfAkzid34/j+3I3g1AA2+SiJdW14Spex1jOayS4KhYRbzBf2ht
mrZT48g12F90hawvpGbApEviveVwamx6JJ8dwGiCC5m54FNpdWeL9oROtL+RnNv2FsJyuDd80eyJ
1E0X+EWZRNFqKNUR6nmwRzqvM3OvvHWUK0gJBmIOP82O7PIGto3sLouH6TF30H/G60RO5JTV28Do
640LKgiQA/rMPozVahLiztfxrqdoFq9qYtxY2J1ub/sEzym33jPlGBcIQebZlb4box6kaMzmL12o
jI4Vr4VJ/rklUOdo0WARZAXiJ0VVhMeV6STIIKyrKFGWbYoTHnDUTnqOsUtKZozkmRNHgBsUt5AD
hSorSMDLGB8qKxVsz8Y6q1LEp4V4wVpP9xza4U5vW7xyyWdJbeX3kXglX2vtRGl90GFX49boiV/5
UkunXvVmcl/XJfp1iSJ6dKwGYyGoHH1o77Ka+RK5YGutAHbGxQp7SJMrLSRTIHHtdI3HBDYbVhA4
e3PSL83hovDVtTULfEqtpCgJ1UxT1lYRB3hUAsD3HMhsxvxhdBrsnHDAP1yH1rpsgoMfY0/QEd77
DGqvSbIkZI6UEh7DMe6lsDIO6IyfLJvxrJdj0DOAsixyHmypQrQZzm3d1JcJtwB1SHXTkvbhKi6T
QmFUNB8xSrN9jf4bhqBnPAzcSibNDsEYdQiiu1hlXFvgwTz5OFbh3USHgKRtoAgtYa7sxnHi6Cuv
nxhEKBhzsSc0ggAfw5iQnr7B3O1kF5P9ikN52wUxbGO8sCSIK9j/pR1wVuqPU5rcMFzYF5kLSVkP
jqIAd+CInhaYrT3amTdizPV2BfCdtQv6duEH1gn/E946eROnFDGMt969GAoDV1g0g3GgMvFrTJW5
sZk57EcLgKpmCKZhlv9WcVxZDGFVIvZVDDNr+7YjlWjTaNmL2TO9NctTU2Qvjq/Ky6ZBDIyoWcKs
d5FjTQz0Ktzqq8I2jjxo1TmQkt1wL4isWPpp+gUD3WWWwYtKpAshOxG0OH3ABpnEesKnfIXN+tSR
qmAkUA3cRwHXaVkig1sCPwM+ERbw5f83R+ex3DiyBdEvQgS82dJbkSJFNaUNQt2S4G3BVX39HMzi
uY43MxIJVF2TeXJZ8hGe4y3K0HTdjZIVh2wkE1H34ZM+bQErh7GEGjbTEiAk7GwXFfvklY9W9Fjb
5BUhjUxnf0PWjifEEw2cdVWyLgr+ZryzOF7g5jnj0/L9b+yJoFtY6xk1OFThfYI6z3cC6/AqD/p7
IBVR7SP68GFUVBLzcrNvqTBJMS5rbz002TXlvD8l/NxkuBNqmxonveqOkn+VliJWt00+OBwnY61I
d0KyCKWcXcrTjHBHVBOpFUCl+Jmro0V8Dihs2Fdm5OChRP9SEIwY55W+zyHKrryQYAeUCeSMWnjO
Y0bKJV4czfzlzHBAclI/RWm+Nlu1KeUYrFy78Q460XmdQKxB4Dt/TLFrXIXCY5ah35kKb2frxEmS
Dv5Hj9odyDJWwSPOOSD/KyvGEI3ZPiKmBJ4pZfMyhBsNE808VYZfbxt4gWMvjr7030KB6M0w2xfT
YBtmagPvch1+DoDNIZvJnI2rDR9EDLcAJ8/GC9oX1Xd/EHmD+E1TysuipzdwmcS6LSq97NBZ/Ug2
GKpBobz3eLBvVYGrpc/He2f7P/nIo26iOezTPLnqnZGvGpAHHNju0h+jR5QoDMg+weRu9cl2ju0Q
XGQMwsFn2RHXEQYukkv1DFT+7eUJqljtQCJVsEJTYPPGxH0P4x/AWWGWiF7SmAktUSDLJqivVtnl
5/gcOQHFuz/9sQf8wiEgniTE+V81b3pGJe+k73XPQQpAu8xYTef92giJYyplPCMJsWk0Zv/eJCZB
O0Oy8AQlQG5bxxHz2GKAS7eZvGGNAnCftQnLTjXz+hv9AKeRVaB8j+3unk32VbPDN13P+EMD/n3C
/cK1Ky6AIsjNA4oX+43aB22aL6nMTXIYtRPWh5xNarMPK9PY+oN6lBjBcS1HcAd63pDJO5POGy49
5J57ayz7Y2BA72u5g/sCL+Vox2skFryMsfuaQjzEHwSJNifZ0QNPg0t01efHEqwUkm7Ou7rTd2FI
TICGhH1WyzR7VWaXPsjeCNLNVih3riFu+aMyAqp9YMIb31XDaWBVAr4BP3/BMtiwOXQlFmlBVBaO
PT3cB+p7CojrDWb4lqsLczv07dqJEZAeJjfkYE2QYWF5oH3M553372Q1jMA1eRSmK3hc0Zf3NrG5
CSc06b/Njp3MJRZasJik1aybEBZH52nmIq/yE5g/6rSqrHZw53fKtFmUG+5O9ujQdb17T9ruY0Sd
sS1b9YoK2gdlNzDvGWD8SR/HpobDqtDwnWXdgKLrMSpDrjk644WpoclnLZNCNZreA9OODvKRkWt5
jcGx1PInIw5gHSQEFLFUnc8iMDCBem24ClZECl+mshE3+EMA33qv2XYAxMo2Rc8GD4m4i/5E4m9P
UoKGwqTr4V7kbz2E4UfYBF8WWqQN8/hXeqjZ4Y4f0WvLE/8D03q9NN3C2bOJBUHbjPtxbsnT2WXK
7XuNpFq6KXd+aUFx1WFUR/hmkTOMFyvNCUoWfAWF1+6t3PuO7Ao0DPsIoU+HLk5OdiCjLUKSVyK/
x23gxrj+M/kCYuOtILwJJQk8unrAi8vT1Tsu1C3726fQuESqYxFv/7BrMtGoimE/pF99JpHLtPhH
3U3uSzSwTQy+GF0o6N8SMgAQ/3qsPY5a9GdO1D8JYB4OsTWi8XerS4nQfBfWLxZVw0WjRsfembyS
7sXOiSzXgdFNfh2M1lz3rU7CJLGxheW9sxpfVmTco8doCQkTbApZHX5FX3GXjjtvSMJl5sSK4heq
kdMZ6OITb5m7OPQNR/QvsVEbCE9iULkzg2gM2w1JcxZlBwUa2u4IUNdAZpnd20edbGFbUZYPKCw5
seiWkRqsvYkUObw5xkav9bsmID0NfKTQbiC5EcDV7dLvXlHnx4ULGK8w4AK0xJ1E8WBuc9KR86Qk
ZnkdR3m2dsVYos5yz6wduhc9ylaI7lpWaxN3fbcxRnyahQ8PoI3SRwtUjaN0IJXx5Md429tiSLeJ
Zr3UTWRfR+2lSc4J7hpwfKO+SwRDotodlyEO2GWdMF6RYa4v7Vf4iAlnHfUEFK4Kox7q+YHnhtRD
ZhlMOGvdOuiYMEjyq9dREDRvndYt8lje8XqFS3SfxTnyh0VbM30mCfFkiSreTM6N+RsnROwRAYfY
pClwGCE5aFOdnDDbeFX5V8mCcOuJ+Js1CwTcml+QNKckxVLjGH/rZFC8BDCwshz6ZWBPK05gHFU+
tJo6eXGIcV7WLokefJI5okvU1mWHRVIhEs+IlMKz7/Em4BdgsYfdUQrsAfj1TlZjxFs7S5gCzqKO
oW92vWEBBkT+FZQ2kugRSQ2u/XjrGilBBeGQ7doNqSnT1vLzO+QpdzVoc9Dw1L70itHNaBfZrYjb
t4lcXC2Ydpzf0L5jyS6vlOJg1iust78G/iQWjuQPNHrGxzkrRfJhth3TnmwFYxQagYujsfiNwiDY
ModZazLkBgSgxNgMUAF2tt0YJN8KvZUc0a00Ivcxttg2C2grIw/DRN18lOiS91gVD5pdygPZ8EfW
kOW259vZ9GJ464yp2gVhuUx0HPh6Fr4KvYYVzxSOL+5Wu6pdOVp7MaX2TOqyWZsudhWnMGf2SnUj
6GNcOkSf7+rJwM5BhDVxPZ+WNhHuNPyLDGAIE0wqsttpDBM+FCsK3E1bQwoegdpYxEywXaly/1Am
FcfMsm9qYPBpctO5b9es8WJE9Msgs5k+N0yVUL38xNjnwLwSgAArfi2t8jOt+VxM0ekrCF3h0kIx
zo7ZoqphsLrr3P7XK90AJH6ugAKMww7pAqPF0dM2ru5eBPLNlUHSIZRd/8GpwLB1QmxA3tqM1VFs
egDtTdi8MBnWL27RQ71XroaEsyX02LP3FU7f0qzQNnPRAuchAYEuGDYKRDkYUqfYuU55aGORG9+t
RG+WxVElzJ5HzG0Xi/RiuSv8jH7S5aEAzwlLNEkfRtrcR0//8uxi2nW2jF4DQV2Oc3yVGEl1cvm+
2Iltysyxlr2Dw7qZQ8cynS8FZuNaNBRWQwbijkFsNA7PMDCLU8zSCmZF4Jw6QrM4ZWlYfU7LZUbY
ZamFx14zo5Xy4p82IYpQ+hCp9Y7KhJsKBlWEywHlRZUKSuupgegNbZT593hILMT0E6QkE289RFpK
OS+aMMMMSLv9Kt/IBjSk62fXSNlXw7Yp0vRFqnMDtwEfaWE3PClm+Dct6TUmC3cI6dU8OD26YjSJ
8Woa4u9Ws14TGFArxeB6U4bROeIhP3g50WN+Vi/1kZ/VQWzZGdYVJ5PZCHsbqubWHNuqPaatGDei
sN/h2DEbBrW1sHkE2J72qC+BBiFEaXD5uCdMG7yWkc09YzQnW6EBRgq/rSAcrESmbh3S/HVr//GJ
GCLK9tscT5FehMuU2NutNJpDKt13mdEcuKB1FiWSH+oXg0MGV6nIiPS0kuxTFbm5GWm3sXI/tIrP
U3ORvsOH8wqbDrDa545Gtmpr3P2iv06qidZMM4CNuvyxJT5R4hERAFC7dRnVcEbzMs81bZqpXdjQ
VQhBPsqU6QfpIW5AmoE8UmzDKIpPeqh/+dhxjQfujwtc179ZLRgrmeoCPo0REGMN7h+d/gi7GVTt
budalyIy5gwfnaTLysKe5gGnKz0eKp0dzbLFykUUpovUtHC2Q7sqoghjn+X/jHGYYuHCQtRACCBS
sDtolYKl9cXriy2+DMbTUA0oE4u/8JWwuQKRUu70d4h2ljRPhPTUW8wtT19peJFArSUukZdwSj5H
BiE8C12wSCNzjwzOWqG19VYBw6rAsvsl6tsXRc40Hu6UI2DY1gUUK9ztWwIzWNf0otrqecVigURJ
1VJDR2TE5AHuIGD/7Qo4G1oJa+eDTeCmide986ySALQdNsKK1dHZHN1n5Scz7kP8YAJvD6k7PpSB
CslNvisuWkirkG5zv4jArcAxY0CDkF08+1JUy7SAbJIM1aHv2GKYg8FcheqYd60nz/TDR09CAdlZ
xIBrqJ0KIGmmGuB3TvVB43RqkoCNwdpyq+LBxIkbnwhU6Sq4WkDMXOExzmo/Bs04a9P8NcKS5kIs
6PILI1qzZsD+MQgMaOCpsyw45oWvcUUSAJn6wPdU/RlbljrmWnA0RJvsLGSjcc2dVOvUCL7pxhug
pZiFjbDg28L2wAc9edNTmhrGgV6toYPlG/JP37uWv2zyYiDjhb3LcWbqcH2m8CvV6cSNNgmICoAe
rLNUWdYnQn+QoHdzb9FOuzKs+Nvrj5LQOV8O3rnriG3qbISQzqvj7UQ+dGvfZbyF6yNchSNLNa6I
vRi5c/x8F8X9uIym17TI4YpMLEUwwb6zfvvnGeFviYEKulpMv8i/LzkKCGkQr3NmYo69ZG2nKCGB
3MYjMXdFzKCMOAqEuoW7Vpk5bioN+EPB0qm6dQmsmNIsjTVhEYXNOeMZ+Ajwy6/rmWoQw6zfMh79
CTpUtBgGfDrdxaSmDR2XuYosAqst7Qd7u0cjW8+JtOQ/jkJupUNfVCmC/DTEbPw0WDTMhVT6k3S2
L7MAsl+LO1RQaviafxIfDH4UFtg2MThF6DGdLXlg+vzdH6dfgdRpoQv+2Xi/gW3inYVFL9bVrKEv
I6cH1RcpnLnwvzVrOmu93m+ymBNRRjT+ouEAaDejQ0HrNxDfpUEP7XkeaJQCuFqfwz8FVGSAQl4R
MfaSWFWBWGXodgxOmPNFzjnNykeLGW5V0t6AlGQAPWRglGJYMZrBC2m4NwMXK3b1gOxAVTwKxpMm
4XMY79QKmgaT9/lxbpftaGhI4kJj38yZoQXRfT0FXsVQCnZcFTn2IlR8fIiakWRp6AnktxVCmROp
P+6Nf1mTDkvm0nj+SnnPJavyrgWH11lfg+60qxyCPdva9tcKen1N4jMPkbE1SDtdeDV62cQYnh3/
59DV76WYmENNxouEBB62k342oq5lGSoOfrYbORXyBCF3Ue0n4ISghk9Qr3ASt05wYwSzCgpDrIO+
Qlxl9ytqEVFNDZSRCAjHTFuMY/etL6Pf2kv/CNNA1kvgNQmImA57bRj3gKCciHlGQZgWT5Czbf5E
kdmuGeiiUuBw1sJeonnvzV1IO7WozFdkLxmUn8hfkcFreJq3apoOdpJfb+KUCipxkCOExG8c0S2u
CrLWF/TCTz2qie8Ipm+T649fus6d5mj2KcdXxjmm0fW5GcGNQxnDOIXAWAxnPYTgBu15Y4XJT1IL
mt8xh55E7Jzs6vOg3GprjxX0bU5G0hHRn0V2scHXftPdtN0kE5wqG8MmUwkYzxVSctueL+SBMbTF
E+FdC9rQJT//L/cBWuyYW6FOtXWUyg8iOKZ0YlpeST4Qf6Lsj8TJS70JFjuMzlQnOWSY/qRThEYz
0h14cJRVXA3LIc6sQ1sxSYqrCj4eHaMbk0hq9i91MABqQ16Cyc7GTME5KbL8dxgma9XWg7a1Ba2o
b9kLGJDMVvWS3l0gkHHtoVzWULjXln2bsPVudXCGc9Os3QYTrV/einUSKJ54J8N/q/6gutCvhv+w
xor+tenvCW+M13rjlp8ImzvWFLSLWrbiDbxFnkGNkPFCT4kfEcoksr2pePqjmU0BzcR3q+jUuww8
nP5eG+YJmBnGEzYknpTXtI9P9sSmGIMXwewtA72k6HdGx2bYVCj57JCG4yMo4JQ4lpVvBjGuGBqO
KfsZtcvGbO3U9IZhbqzcYYpXGuCeoddIcNaS8xS3xzHPvwiGvot5WVcKyDqp7jG8qqht2rzO1uVs
/bfGO4blEb8W9EUrgwjvJ8GL21ENRGFNixRjWTHeEHWR28jgNsuzGJkwagT8Hn9wJ7FymlN4kgz8
luuRS9NT4Zl4t6RKrFOXyo2ES+eERGrjomPs2Da3gOS9hR3waMbCXFc5nS/AXohh2qVpICV6LD8S
LBOPLMRlKH3jQ0ZnPfYBi0pkuEnKOIu/xSkS6Ih4a97EdLNdRr6BHbw3utxMfXSuLEliJ8M5Eu38
a50UrywRCFXKHRDovN8L1WivIUR/u2nsq+rJ9WCHtKvhmyz01F2js+d34zjZwP+/BHe/r94ZB1kG
z3Noa++xBzyABIUXEbVbo6+TnTcH6zl6uXc9wQWU79uAXchUbuu2XedpQ/cIIHzZppi7p9TktWhJ
COm7Y0hZ3RLyaNAYLyoRfAFllEzD/OeowqclU36ixt22fv6XzMYrnD1YW9qgbwwAiDAKWux5S1Uy
T9Lb4W572U/F0neFu+gRR1b2YI5RbiNimRaj+znVs/FNAdbzedVRAMKeNlKC32xQSxavID+ktUNN
xfzQsZk0Wfmqy8NtXXOCT/C74szUwSeKv6owzaveeIzx05xmpuMmxhpDTMGihrywsMt6PVjJj9u6
2mtwsqbUPidVdrDALqkZJw8fk3Kv+mdmrzIs9iyZ2YE1prHObOuWx0bwQqbUv6kZr9gNr6rxcJbA
UgzZTCwwPpfrug+w8IwnUFkkz7AcJtM25t9Aj9Uj4YPsHwNGnlt9ct7JfmILxinQlZ/DZP4zZ8RA
nA+LJsoH9hPa5ZhwznNkayb1Kgbj3H4T4jgqtIYqoNhIYTFT+o842D0566AQcQexeJMFmmU39DdR
2i4io3rQMOysZNb3WCeVjUAFGkH6jv2D4VYvmJqZls/+r2HElsBQXJjLUdiA24OahWCc/AZ5/4Rd
2awAc9hMG1PvKG+933zKHKY/vNulESbNtoYBbWfWyRl6UEca7bUYzBWdkbmMu+JhVKxVEvPQWoza
O9YvI5gvfiuOA6wJJNcDr8FdHy1GI/FemJharE83meE+sdnm5C2JDfnXgInqnAhJLfqli/qkv2Lv
wV0tQhbzldoF3MRbN6/CHckb+CUNggAwc5s+C2DHNsAiaXeX7BiLJKW9DL13vXV/GHACVBhzfdUb
e8fWGH8Da1QgLg+w6T5kmBjbVmf6rRCOdyYVAckIe9C158osIBypk4zi36RgnE7vm60my83Iyn1r
m/Ys53CNsYtvuYaRUpr3CG4D5opnPdxHW/3gOAw2yfgZRdW3HffaqaJs9yw6CAXDHKedZW6KxPsN
w+JOM1ftRZl98dsm5AmXFn4wBFwk/x5N0qFqevyFHfUNecfu3pO8gaIlOsLGCoqtynnUmPdWls5m
nSpnWBj6eOymfqMqwrJC3FJs0m+l3r1Q6BK30phiY3fsRo1cXvFgU+zPpiGyWJZqYJ+iVcPrpo8T
jNpesLELBpFgRc+pi4MjZTu6iqLoPU8UHRi7WTUZp7jBcuhH+r2ZDDYRAZlphYAF7v5QO16GUvtH
/uHJgP9D1NGpm+ltYzc+WUpeSobk5DJcWalh3mJ/3zTNhfg/FqFzVFFQa3fFDQShAZL+m0lkIZNE
oArg7yodQKfAVF4MDVestePgvWg6X2Mrk+DMMC/yJU7J2odyOBz5T+DoJbPsqXh0Hb5SbzBoU5yJ
FCqKaCq5BeikC/Ofv3pcMFw3XzoqprVdiWeBzA1Kn3GePP1cE2q9KQTxvujPse8dBjeut44wn14N
VDpp3usheKBBuGeGd0NcheaAliJJk0+tH7K1Uc9EK/VBHodikET03mBa68ZLbt2k1DbTH+jRQZUM
x1xhcixyg5g5vNJdU2yMnq8QCO4OpxbnR/DmwDddmD7gnUrLgJd6LIoz2JW2KQ/tjGC0HszvWsg/
/vvgIoJ08r9xRFPoM7Caw4Ni+0SZToTSBPzILt/YCmTrLOLRsK17VJkvAuI5XDFtq5VvMW8cGgR1
B3TmshYL/2bpMp9PrKIi7zQl4tbkag67fEOY7aMtQnqDeSXtGJRPY35wrOwG9JvxLE2AkWYZtxyA
wIE2nKSzdbIJ7QpyUvadgKOMoFm5iezXtsYvMrnjN8XyFlCivtTu/5fwTgouTnjnoCpMNoYgTnnu
81hsq6n+M0S1sS87Kixr5FZUGBxoFeG1U4kUeXiQjUtSHkT+jEhfbM2bSXevtruKawG2Db0SMIP5
OlwXbP2SgtkM/Jo2MhmQrBMq/i3SjReEP0cS4IhxXJrkxbKtZBbKjLIbAM9zAqbLFg655rtnVSR/
ZUXDZwoesO4axwiN4FW92eIR5PIuuOlgTS4aQ93TnCIAOv7vPWqdFk5P8juq9EWlJWPs4TU0qYz0
3psFQz9oQN6JP6sXlDZrhjv8lm3K9svkv/XjqYwyyro52Ec57zqlKMLD8egimF5GWnbzHO21YdDQ
erxuTYMsODdZP+tMexqnesB7hI7qb1iIWfsp9F6ZTl2jHoO2Dzu7K6OXANrlrnDSmoimPzUyK6Jb
GKZ1NsbTNNB/kVB++23Ogq08JrYNIsfZ+Cn7nzlYR8vWhAcK4jA4gk0n+yb2ZemZ0Usyfhem+2O7
1WOQrYs4/s1IcZ66FG0mUaWVPzyznL1TE7xT9t0BYqY4HcPPeW7DGPTbGzgn4mvlTbDuQdEZSl7j
iG+/xjGbDvXTkczNo2dRzo8W7+gqS0jcg6oLgiXciSY4I07bWS6Eoc7kL6s2tV6+s6FgsNAb7yRw
3xWoF9L3mnPCSUabRHnN1p8qAGn5Ocm4IbymPVh9fx960cDkPE9kS4MekNewGt/Hsai3/39NRpG+
s1qeRwHXPDupjcPWh9BYTmPZ4HoeIW/aRUuISy0+vKLc+cYSEQCDIQsTtQKyLBBP/DYOHnnQJe5i
jJs/oZ498OW+koZW83c2115bwPwJ3gE+7lo7mMmbzIS5FP5YSb3yx+bgOcMJywDnboMdghsTgqn2
1eWSLoIp11gzCyJqDjDBWHIkp5bzZDT8I41wXSc0ojqVUO7/SyxeIo1tnWZUn+7sdp+/Ia4PYHNv
Q5m+59Nq8BoqHJdkK5bfx/ktgtrjAmA/aE60M7Lg3If5A50/Nl/cULVbXyze1VVWDUdFnAi2Le1f
VnCKJ3BtAlCQtr8UTrEPuo40ww9dDUe/FYfai75tWdO1kHcdhJxE2HyrnPEA4C/cRRwXWvmUrn0s
w4LhlHxOQ0ZQ6WT8YVYtoXYy2csSQJWR91P7/BDjdwtYZsn4Vy2IhY1goEwzUBHc4HNyKXnwWbN3
SS+2rc9L6IazhAtW06tLGwWPpg83mtFs0SHCrpDVzgMZkLS8EI2xSdz06ob6yerqmsSHo+WSOIwS
j4NHI/VKamJjws2e5+FBzYa0ccHBSNiROO0pr/9VcQ8qnX2EOSf9vMmWJOUnM5eD2Q6UVAVfaBQ/
yDkh2zI11hZQu0Vpadoi6FDqzdB+rRIHU5uTEMNiqfcNO02ONWhhx2ZomZDsiGdENGCerYG8+ehW
EdMt/gXkcSOskTGCEs5aDJQrlE5fCmH3TJMgeWgEXF+MT9WVDG3N9tyVrCJc416Z2bKy2pPiPi2d
7CZi/WSwGk5ySrshFrcw0X7Ag3JJeozu+pa3DN7gInVMNhXBqvAubS0RKfnZX4KBYm2W+ZExRwT4
TvP008DVEnf+3rKDeSfEx6Rx0MERWgORms8tsM+CUUaqLxKKF5ShV8bdZ+qLvOxITqannt2HSPDI
Q6xKyh8tokrX837nMleQhvaKn2drl9MpKBgGhlqxGUKbutu4ilyjpvT0tdPnPwhw3wf2D2h+Rhxp
aKyYyOiOItaJNkzODae8WnX+jcgQn1xGMoZuoaoqo+/EjG+dg0rLSvpjo9FahyYQbaAWJOE9ZR38
c0GLUm9t8AdcKgDMTc3loIf0OOgNHVLYHRpUVKYNYOjJBYw8Oreq1f8g8PgQZgWPah9bxM5qMzHD
YFHYnKNKfjjCePeEc7Z75rw9/vrM7ncgV19HBwxMJ45VCM+xwK+vkz1ahOO6a8KfwFM6H7UkXmuZ
TP/IyRPLgXov1HIqAnRLA9Nlz62+kM+eLG0Xa/G6FYSTsdf+a8baDbDHZdQ99CU6uo3+abBAXnXg
/pHl3UfCtRZjb28Ho3oDb3D1SbK30dahZASEE9kfTStnl2J7GKbkkYj8NmYTfzDNYVLp0qrknaU+
2BcW9rB6tSP5wbFNCTP66h4U5UsAOoxBCTKzOgjSVRr9TWZNsUNxhuSKT2IYFmkumY1XaAEabnSt
n84x6QsrMO+f0pm/D+OX54flEfrjRgvTNeS5nRVpO+VkZFa2YMUk1Fi4484Z3SF6RCjLfnBwKmGc
Iht8m5UPx7FQ56GPmMQGAh2sntr7xExWITUj8DxgTCTFBkwDf+nzxclkubys06tFaJNBFtBF1Xyb
cjQCxCuy23VpZC15JufNT67WqZe6LCQkUrVtUo3FhU0gULP+oOnFv1b0v+HIWxd2+j+w1hrvNDPf
eeyZ97Jk5qmetWB8lCpx643Z2CDnfjmNSU7ttGSvJZpcWhbMWxvUpfRwVPg69W7bTpeh4xEOjOd8
LZSobPCCmndemA/hQLTWHPPPTLoRHkpFBjU+Y4CR3cUMkGnUJRr1Vz0dYauTiLXMRTT7q7N/MeFJ
i3Ey/yCCiDbp0A4bkU4faW+EoLrPaAmtM9ueRe25lzLDLJRWwXBxe7EzvCq+ReVI7u2obSL9mRce
n2PQhqQh6du6ovVjq0VtB1swZK2ptCk4jx6tPwrydT9PBYP8DXdPv3GoRcfMjWdx5R3qJmeRCwPQ
ZSPIuCnYNp2qCHSz7XUkGWLg0P4iNY05+Za1YrJPHf98qdhqH2on3jYgC9ENk2WonOpFR+GUxaaz
kdXWgG72Il5aA7f0OD+AFWd/YcH/o6T2N2ncbSyGM8QUuTFxHZicO+mtcKjNufCgoDXtElsDqOY+
MrnhJiII24pDx1H19kI41kfI3hxB4d88YnulWeM1Z5m0zoJHanB0IRh9isjiWkCcPtRkrbA2EKtI
sECoWw2tQUDooUHbFxVfEG4dJuLutzIRKDQjugeYWEsSIohlHPNPNpG3sfKqbUt5Bvwj4nPlghTp
KfMNCLN+AHQy7k+1axEMwEMo3YFRXwY0PPWwEIOcU0kfMC7uyKS6M23yUa/RbvSlu4M9D047yb75
z20VA/vTmC+5IZplQcRMxvZkFVbxeXRfNIuqJDIRXlnhFC6ED6IjZofnIfZZSnhFBYxKVMb2NsEg
UwcGCWFJfZlyNk3IBW8obvZBlX1mLRs5lpCHVOt5OoR65r3aVXXGmZIFay9nN1gyTgbZ5Y+r1nP+
mSK3t3OoVzHDUrXQaFdJF2wav5HXavDQ8LXstR0G9RVaD9Sj30kmDg0lWmTOdEW/fZSVTXwOIb4k
DnFSdxc5deAJJ8Nedoqoul57NaZuG2O027Xdi8fpujYlL9nN7D98lNkcrT6ZcWy1wjz4GxNBCeg0
/uqifGIHXzGSJiAJPavDUSs+TNca11NbHEeE5QXHKKSdHXpRHi85kqXiJ4AKfYNQgT+4NclgcOjS
FdrIXOedlujhIql/WMz9Kew0Z1kZ0TKrC+eklT7nBOq52JFsTxwSyXxgnyvDdH4Y5JQLv6v2QcFe
p606bdM53UmmPatO4f0oRd3TkPHHkXB1Y+ByOtuuJaRhCH1ttOjT8m+XJz2U6eHLwem0QjX8hmIm
WJKzSJ4jKxerGb4RAEDm76ELevxhwD+0Q9rZRND66L6R+g/BmbbxryQ2g+9hdqq5WVye2NLBDTry
C/v4Umn6kpzNW4MEkR5hJk436pk588AQJWKYHJyuHDelFVMGtxJV6AiTJs+RmZvlUUq63ipg8mHr
MWdHroVLW168GMlHGyp9CUzZ2VqS/jkqbdTgzUvBPvVSNzRVQFBRGXIqycC+mLNbkYHAAtX172hp
OJ69lL3UvLHJjNe1ZcYvVsyAPRJQ68rcRKMBF8dxkIXEsUXq+rA1OJaiTLW7wSzFqmjqQyeltg6v
KghRDqVMHKARZjn7LWY5RDAlKEVs51G4WrXLnKnaNNad+Bf8va4PEbHWr6NCHUR4rb5EkdrvXYP8
qLZWG1aeKBf1lSrKZnYAvLCw5fNNLKSKRfI2+VxJqfhwUSExTwD/AK731W2Vz9CYMAKqyQce/n5h
D2N80KZTCEZXDHJFgBYSX+oJu62pdtqtW7DRKtwME2DkLPrav1Vk6G6cIX93A+SppFtfCj++NZJ/
iOR3zA1LHJAl2xwiPE8PgYqiZWjrpuaHzAnDCTWk74oG3shGiQNZd4mwSn7lFFCtor0FVstdAy2/
Hp6e4SP1MvyPIKfOUxVbhiz4qFrvs03ri6y0nzxnTMj45TI00MBChnM2HLcq6t1jY5Pcwv2zTvWQ
CDUmZ7URc3SFPxANvlsSlRZJiW7b7FxmNFZ/jNZd0EWUDci1NNqmBDdoPphkBiiHhgjVP/khdFBd
/sAY4K5sLI7tQKEqM+PoNKBpTTCYmyS27kPC8K628VkrMkRI5ui5hbQ/JgqNXmM17am543qgQdGW
bseCrOndF7sKnnowHQcZ+TNIEtGegfo7YyhmaXXFuVaJky7tZ0uP5nFJSUllJWdvd4wtCHvyZhj8
GmZwyWqEG6nSdG/f2SPCuo6JmUj5mUf0+4oXdBGglTgaRH2ogpVRXurOSlXS2QhTxwfpZlezo/ob
fAfaEQ12JFgUUodfPaHGjRpIJkUCtwa9vE9sct8afgmMCEi0VLexPYwtEdkvZlsDpkNf0Yu4htwB
komFLag5a0qck+eiRKrLH4e8KMQcQbd2mhbxaOZ669JDUzR46X8cnddy68YWRL8IVcAgv5JgThKV
9YI6SsAgp0H6ei/44bquy2UfiQQm9O5eLTb6QG/mUO3RiOly65/ZctDLYxo+zSbZT2QXqoK7uC31
L9JhJpVBACHNOYNB3VK8zFe64oj2O5TUZLXvEKrTvZ61PzHVTdzqMR6Ei67ZpkzNtTbCO4p7yTHw
MyVYCzwwq1XHJqrV9T3h31vF9SYscbQzuvsMh3dnsRv3zNEit3jxPJJLZvlmaYzrvQwfgTOdnND+
tcDjAdGKpo3w390OPaNU6TqmucdHrUSVW4q+Iy6y+sbtBeGEUlnrqL0xKjhZ3okYCU6hzA+yKa+C
PuPizEgDZfrX0xe2a4LaYlEovXWqs7AxLvc8flZNaqVKvA9wgA+W0TPkp7+IHcFYtyWdbDQ54Vui
wHU1t/VRp+Eqwnq5VhGaQj7k5N+HS+q09oZ7/LiKfiMpf1LRfFbOgQrfv3Y5v5la9uklGJM19VWz
Ak9iwMzeI8IW04OV6Q5nF4rhUuyRMzcsUOvNa0Z/nhOyLigrCXyJxUNk+rzztPjHBoBWgAtwY1xl
WqX9ggizN1LUQS1IwDFDD4v8S0HWXaU0cyGwPXIPxhQN+hSzL8qlMLGb1HLGdJQ+JlxkV7lRvIwj
5xsA7Fs6Xw6Gzz3DrrIvL2capBpKfz2JMCHL+d1OrP3kY9e30vC3Ruxc5TPl7qYz7OCa3eLUs+4j
qS0Ky3tUj9HKPn2Mc6BCyBe0PLAc7RpQQ9wiK+Q6iJ0B501Gk5C5UdffSwY5Gy0sPh3v3RxjwJ6u
iSlL4nsgt8xKkvEh5QSHorDdWQZqAYYl4oraCgy/ZIVexW14l022cQ2IbVw1PS/5Ce2m2Hou5r7a
sRF530BHEeO01HZSjLWWO35eOQRPJpCv0Cs+O1JVq1okdypm6cEsfsKaDtklg9KO4xOuVz79sv3k
RUp3nhRBPVm3sY3+mi75AvB6LvPofZ6mg1OOr65030HQWIE1hS2GHCReW5fHqD53qdk8ma67nzVO
kljlN37H7Tyz3Ese+Qixtbrimt/kqbj3csiCaBT4x9psg1cZcqvBa8lbFRiW/eolyzsaFtixNQzJ
UzxuzAz9w2FISN+Mtk572Ext19G3jjFrMAuX+0v7Vii56ykoUDWBwZa+3prUZVowdhvJXTQtxTpc
m5d2S3+X0CvQEVMlNuW4aHsMFpz2QKlSUI/Lk+CwOFDaF5jR/J7EeJhajlRVnhfbZuqJj4QWtc55
kDXDjWwTziUHqHAuj71g/2PT+rBMaoFUqx9cS6OH2XLuyLBfjh/vBd9H/P+rYIUwgRmINdkPRpi7
SkUQj9eMRh7WW15z1UoURS3M9lnKKmVUpD7S4rvkqHrmhMw3YLnrciJXhFAJuvFK3RkKs96pHY/6
k9GiO4X0k69mpqOI254/mRQfvUgI5FupmItJYSP90QURNBMD+YgYZ1mhr7WwvS1FBxLnSjr0CmSm
JrnNy1fqlLhJ2U7wzEMfpSzImrN17lbOyaxbf01041BXSfWYFcY/s7R6lG0bk7m1EylX75L43DXH
vOV7kdzZgv0lp4MCX8SqHMss0BalDpfic9Lb2tGs3EvLdSEe8mHXxdOjq3lHeowcrGog7rNGEifk
YUk1MzxnuSId2E9fOjmZnCBS4FWMuW0fPcUaOkiJXKYs4qzbOkIqrvyV1tVHwA5kqWCTk3Bwcea2
FpUdyJdmORytiqlKqp8xe/DPM1adyl8SBzlzUwYo/NYOO95U0MDpRqgAFtdiLZSbVHTclhn7B3qE
eFp3JiV0xu/olNC20E8Qr9t934Y8KTYzUs13Wlxo1m8hK22ryYWsKxxJJkg8aXgAvDRH/4gBP3re
jmkCRSAs+ROwyY0LSvSSWjaXEXYaskxcA8qiZlqaya/YMqjtML/jMT72PW9ANqaPMYxxOplUMGga
PR9dsrW0+NfJMdtELluTCaySDNqPqPBhx3rzJKPoajR+8qR7058pzXzd4E8Okp7I9Ejts9b5A/Vu
rAe1xv1CtxhitmLVVjSkN8TVZsu+0oxJWZ89XO0EbZNrvrZnln1qiQWszaYUa3piW1WOh8Jmo0bx
fSzSMKdhGKxrLT1k0tncUCM/QpRculCVJrddWTpYNe51P5hbP1UhNmBG2UVjbmVHiLUyrm5bWjc7
OiWu1LcYZd6Seem6txzsNNW0r8TcHLuZ8ethqHz1w2rWFU9mi6to8NMXheYZpTCWqTsrOS8bSSEY
wlCxZ2fzY8E544DQ7u2YUW3nCRXRnIZDb08HgSU0TzFmhBEEFCdbJkNsOGvCk89W7uFdAEFiQWbZ
FGI+KEBeBbr6um6nl6xdYG+ii24EcdTqs5Dev4q+pp2ki603xGdkI8+aBisqaHduATGvrwn5NnEc
JEmy8Y4RtBU1Pj4EnJ4W3lW2fKR8mRfNA7eaSzzXra/ffeW/ZcLFuxfGDJ6Et0iL6XrWm78yHbVr
BnenlGZC/bn+5JcZ8z0N/H2efgGGrx982Pwqtinz8XYTOJB1Rvcq3NdNZ9bj49jOr5G5ZPUkSQo+
Er1hej9FRr7RqNIAfiaZdjqP00SuGlNkk2ifebysQq50NlYsv1yzw0AtSZQIHap13QVKkKR08VTt
SrZEmtUufUhSgq5HG0e5FCSahi8X9P8OYuI35tWtx/gKzq5/bvR/YTF1J5zt1LA1Wrg1u5QlJnbQ
kXvChXS/sCBBCh5ZVtcFLQNYUrjxGZSL5nhBdpqFyyq1ih2/RwcAqSYGW2PfrDsRVKbR7gBeU/9l
0JzFxcba6r1xSkw57yZmDFJz7mbD4S7EvxP21aMaxLHLxBcjTR+/VSoWfnYwDrm/qhIBe7dLGYGY
ONwrg77cMjxNrnNR0tg2UX+Oh34p2El2SpkfvJ2vOlwl6MjzIr5wVnW4c7Yz72Ma+1nQjN6h9io6
o9X0UFu5te5pBaAN/FC0gLJ9MxevGAevXuoxSo+t5GL84dfbVLU77lRd43Pt6TgHDTOI5K0aOzQC
emtWo5u9+IPRQaHEJiiK2+hbOKJpKUPzpiiYCnlC3i5qDUPfoadqU3ozBn4lSiqD0atzl9EANSTx
hu+KI6094snRDzWCyqlKp2DIvNcGJY+uYPbthOlXhy+hsZgyeMAAqO6aAmKZRLRdYMlDz5HewsXl
F/52zgdnXw7dvSWQwbdYkswQsb7RjV1p5DicSt4t3E3YrmQT3uI5+XR7fKKOEd4R10kr6iw6bcYB
jzyzEWguoPHJPmm5/hpRGNn2fLgjA41Ze6+E/tGZWHSaZvv/v2Y74ATT8Q58ve7azdSXKMYpfoxO
1A8WyvO+aT5UL7Rjic5gdfVe2G66tgVc8bRtLxkJ71YBacvV9NKmzfIcG97aExxm+iL/Q7Hk4UA5
9wms44DikJXpTywyEImPXZqFD+b8q5fy5DaddhyMwuVz0fOg4udoci7OOrSPJh3ha4pjNBdfGTaP
daX4WY121LGMBHrjhRRia4oac6QajApsN4XNLpTvBeVYjGUk49LeW3Xh5NyjZnqpnrmN2i8MT3kb
rJVIAFXn3uCfFQbs8///T/YjF9RMP/z/d7qXmz1lpo5/tpe/sMOzg3NOo0kb7yGumg8Swl0nrVdO
QbAGbLou1aCIzmXig834kbx8dQdkl9Z9cZUYHpebrHpM4uaNlx3SrynzoyA6997j02u89F0b3fQ0
LRVus1tbaxMWEVkY+479iMbf+UmQpNw3vufeRTE8Ki5mH66DI5Gi+nGPGUzslXBZTDPtgkP+ITHa
+jn2S+OI7z/EecX8OI7USHq8/aqr6afvredqFMajxNz0II3yX+NwVZdyGteux1jd77S1G6OY29WY
7tuEPiTm7usWg/UZS3/ipNM1iW1gaV6xM5n63ihY5H1JaEwMET5VzE27Eyl0zTah5cLY0BKu0ZMO
NlYQ+CuthfSdVQFYh4RDymScKVQ+Exl6J0Pqr5hq6jeHHnkU33s6RdW5jwbcltNPhUecvBkvbeod
Fd7Ns0dUl625HiAGdN52TGcU0hhwukciAz3THEeuI5w4o66PDolIWi6ks3bvYKt4NjMCTH5nL5+N
wPLrJmBEtUVriE6Gql+EX3N/6ax3pY1stNwuAXj58lZoRnisJjrIJr9R556DFRcbxhtRI+lQx1fp
mniDR4eTB1E0HP+u/8SQn+INytMDB1VtarP5guh57Fz28AxHKJdl4j7Kp0pL873Ay/x3zjDZrkkZ
l+tZ7WHUKJJrLepV2NKrSgc1gvnEjS02Iyo4dY+Hxb6brdNu4hpwd+g4i1cs2RZoeQzwmZF2EdcA
y9i6hbkZW9Xyy+mgyuHBH0Jdg7AysnWy1wToir1O5N+onWAwGoBdU3QcOroFE7J6hZi2pCTOsqgv
I9Y35fuBHWrXrqENaRoQlOYm9wGZAD+NfEowwp7UK9DEJkLSg2Ud7qirkTlIlKxxu00e5/g01daS
I5OQJnnwcgFqxeIEbRJ/FmhQq15jMJogSBX4X7kyiHbnJZ8lVi0GBOkDFzFIuRkLOBCjJZyWEaqc
dRof2b2cKev2JfSSqL5opUCXTqoH5uz0+VKPknL2D1j1G1KtBixfzzwwtKRTaQbhlujyuwGHjxnT
f+03zuTPO38pbgTJE6/TETu0LN1Hb0wRmGwjUM6cHnXDeWh1RwQgTxPYG+89AfLOY+M02jt0Vgob
C+1fSTuh0Ecg7nP5N5ZHvSRcy+lb7OJqHHEF8XdNgXbZExymUImSBuJHxcKBZ1AAl3OrJ8zCI0vq
C/XscUEsG+V+bK1vjXz98kHdvY4FNR+o6ElwsLqdw/y8ZUeLCwYQorqrLqfoNzIPvV5s09DvOFe0
O9dX+PQEp2msGYNd/i3PG5UDMNsICgBJK3ZWSTWSFEO6Fn29NbCVwnB/boeMhram2KTOcAp97VIo
e97/iz1+d2rHtvTDYhckrL7JI5KQkfdaLqNNInslfecaEdyBVKzCXgHzpfC4e/adH7R0DiOsMPPv
fP09bZg+lp81CItg6p0psErzAZc91IEh81dGWb6MdKfgQsR1Efl7wlnUY9TWW296Tz1JAjJAF1Nx
vRb19Id9hmoK99cybTBUfdms9cH9LntsFWmmrzCcf4Po5LYz1GRkS+8VzJvv/eiWN+zYhS6mGV8L
y9D2sPJfS1b1bWl9JR4xakfpVRCX3Y8aHd62ONV5KgPhGNw225q3LibLzcIduL36gsPn7FQVXbOu
FHtDJP9cN6HISPefcICX0c0h6revkAkDyPgfY3YNC/GtpdNOYQlfD6b5mOu0/SyfR0K6mex+kW5o
gt6OMjkoN1kw87V5xF9xpAAg21sGOZKxNi98Y+QH5yUu1g57mKswpnN3q+XmlYIxsWsy2oNcPlyL
W/SEcon1dP7xKBHCqcZ1P7rAnUQ/s6e/pKNnE//399S+RwZPw/Lu4/VFCHCqV6pn/yGxPOFJPIU1
9OMmMR4m8cqS8M9H2VqriXNUnfykc/xWaESkrOhClJKyZ4wuHmG15R+OTfhOE/Oh9x2x1RJ7IHU0
H3Q351sImR23AGH5liaN3F7Rg+Wep13FICBIWHjJ0nU0NeHSEojuMqRJfSDcaHViX7k5cUHUJ3vw
KHpgL/b78dMyLMAj9kSm0c03USGPcYX1IAcjVP+menvTauL+SFpksMuMGhC2hKruHgYMH21EepIa
JAC2OP2RBB6V6u/xhIRTxS6l1SUJZBdCKy8tr72LJc22vmXV9is38ym8lCc7u7KZIONGfb+BDLZe
YvzKbDCJ/Xhm/1KbALVtF8kg9Y+Jqx2bTolVb9j/xoiDcerWK7sKD8tnlhK/2zj1ZV4OpByXH2Zz
IJziNhuzt08OFIU4wu+PMVEEoZ7jyC7adToAYRjtCi9odyfRdiuRNplu5D+1sEtekOxMLuVnoNx5
PQ6cm9w+ewFPy8+UwZlu/a+6rm6da2xiDoVjErGCFxbW1Oif5YlxN7Xku3TttwMlynXxq4j6lz48
hdZDFdUPZmeOy7CAqRYvBWe6BIJIk39FMy7Xvj/rS/a1xQ/rG92ZXogQUmX05rdeu674eQX5y1Xd
2a/N7ECqzLx/+SA55aSfIaFjs88/mwYGmuTwOCoO2uNjj4uwUDjqS1NLCHXGhy6kmGKW+hXiOin4
4QvXRX7XqbYONPFBJVdxq0KcfMY8/zRcypfFl0Rx7p50y8lXzCE451QtCYW5XjUYxMNC+kQN3eQQ
lR/TjOjgwAszfY1C8f6QTOljxwfLV3psjMraqVa9J9oywpnvk5/rwaAKEvdyflBTcs2m6TWjMYyl
xLiGlUP3sB+f4asesiJ7jExcvqiLjGG4h4/hd+hLj+RGw7Ne30fXMg/WJGaYK38V0S78smO0t9rp
0SwFKnIyvMfKmnZyTnfuAFWdCuNtW/cPrS8+hUi/EhfuCKDwkxdjnpijPyv1GKaB1AbSnVLm921N
5a2ftGtO+LuS/t6Df7YWZfs3xfMn13A/dT4dWROrmnnxYfJM3iuZ6GcPhr3fuC8GB+koFu8cLjkq
5uGBxREAmiqPRpLcklQ9DxVjIfpC1M5P3p0x+m3m7M4A8VgreuOBilY78D3A4rT6ghrAhW2MCctl
zN3CrPhoTf9X4C2xHeqgUtN+Q3o5M7ebA0v4tJPLj9aq4amTAJIDAbg6u6p8yftyBl3JRl3rJS7i
lcMun92bITVkOZR8/T5Y6Y9qUXlldtbrC/814jvdUC7sAhpG2/Gldoq/rOeVYW1GlwgPkdm88T+b
V5k6uoJCmhI/7iquYip3zHDfGYg2tgVaUGiOt3Zsp9vPnQEgJCqIBRlfXV7rAQ/LcgcNew40eCSY
KqpSUJnG5H3lN4zN0+e5yD9HxUOLU+q5KYwnV2rbEqHHxAhMP3N/tyOzDxLmJfro/Yv/L7DJx/Nk
xVAjlsmz7fqbYtJIxFjF39wQAaLRHPkbs/oKkiLWPHNCUg+9X1V2xJUZri8mwLVrpW9UNQ3h8JZp
5X30ixeSW9c8az+VxJGJKYoTT/7iZn141FL7PUdkYXgi6CiL4KQJQgQSAUGO3XY2spc877a908Lc
CC+o/3gCEkZpFjA1b3yfMavu61z+RcvCzrNbxYzWRV1/RC2D3FTM86ZB5iWtvxsZhaEZkxtptE+t
JgJYTETApV6982lxUuaboyY9UAU56Moc91KGHxRGTcPsPQufdp1F+sKbwMmzpuAIEnIT7nBGTRwD
deAvHsHqUeuDEh+7VncfGnS1jQJEZlOW1lP3WhaNu49Qt01vOhrCUVuHOOWUoukXAJeOGGJ+ZycQ
bdlydEqeNWuZdJW4ObgOFGPdbmW4j5sxPzbTIY8t4pj5GJgJpg+3ZiYXc7/JcIwRFjIR7PC9GIJ4
62AxhTZpOWb4Ls9Och5aCHdGiuBtCvLOnC0YXRgPDS52fp7qz6V6i8O32a3cWdxqB4e5rrH7e9hh
mHewDRj1b7ytyIxSqpZROYhkksxyQ/SX5ynDmVQQN2vUbGDMqbYjrlMKmV9nOCua99TYKtn6rv89
ErjJFWe6CfJXoWmvAA5OjLoe6nCrl8yGfOzdKzfsj8IYnGNoFznWo246gqFmH1NrUfHpjI0X79LO
+4QWaq8Yj+/jsPvyQWBync+eWi0qVrXrnaEwv/uFGq8DWR/b6attOYOwmbDYTwIfp97DxeRGkORc
EgxnYZiwQWREjQNvSay1NFXr7MB+gVNGPxdZx0Pq2Re+NSar8XCba1J1fc+gyCqybx+FEfARx0l8
eImQT1lO9jcipuY19rNvlddYoCXwTGG0IHpfxPNejmQcyX4/DeRLQLNMdwgJgIxFgwKdyHOihNib
XvcsJRDmgpEGa7S12KZYstx8mzjhuGb4y2nfH6NNWpYnJxnKk4+6jJkO1oTxe0cbfy6G8mcqmuVm
5lwcCuN1CeLQns1204bs8yaEzEiiiVrK/Kfr6Z21GCgS1U4YLFKgNWlsvDGKPw5JvjLMiDDv5L5a
0bhPl2VLi1HI+ZJ8myFAS9LKnii+M+eeCbADWq0TQEoKSfuG9alb+t5Q12R4aWddrC0oa4k/3WHi
H+0FvT40ROJscVM55DZn4CaTGfjaw+yeWmm1UwtK7td2hye0PuugJ/3WmEd1BMZAAXDar5AWL54T
/5rzfMxrpAACfdux5HbSSf1tbk8ui+7aHZrbPGLKMwp5ZaD+xzfAAWxIqHYvrpmWAKV1PjRkMF6e
DXrDtM1MbPZCqitWZo5JfrwBAP3sKi0KBix8a8OH5IOtHq7PMTFIsNGESJ9YdbZYC/Cp6tyd+ocm
lXeTPDC3nGfdtQ/tiMwEnGslqDydManvQS79RtH4PBsV5A1nGzvTkQMZUXSXu3/p7om+ROuGiO4u
cqY/F9PFguD/CCsDF5PO3jlMvDy1H/CevkcJC9c4/0sc7PJJhGtS65fbWHxSnsoDV3EfUo34Qivh
teg5SbvD16DFrzRGpANr0ZAwH8+fh8b8UZV/R3o4mhq/XdkBV2R48INtzxQAVKZ+DiBm1YyEAbvX
zcntmagK75XP62em52FktWeicQal+1Iq7sLcrqcWQx/AIYCo3ARbVzzAzD+6FLdCvX3W4/41aSZ+
Wys6gJzk2wfnFvd7CgwMtr70yhSibK9Jo28LK+YhWPJvOjNPvfDepsLb8F0/xnOt48XqnynbI0xt
2GRgHNK5leVcGSU9tYYHMnEk8a37b1gXDXT8HAptuqErdkui6BR36cUG9OLZ/ryfHEJsbgqPXTBf
7WAbqLlIDmn/a7rNsDXq8UjxIKEhllgACc8lRy92ytg9L6faboKtMU4FBqBFwXPsXeElasPVngh7
8hUxFwPOMBd70gDX0IjOmO3fIWs9JAnzV7+yQj55bM/oBHg2Vp0aby5GcFv3v6lWupBpZFmIsz9K
srkqf4/1A8TXO+kiXJwdx51qSN8SwdOaDH9ls3TK2vpeTd3fbOTn0kG4tpkeGSRalmrBl97WQ8Yo
VM5Q+egydeS/Y5gTjmarQKs1Kign2FsVN8c5JNmT6envNLS7WkbcfKd/McNMZha4+Xxn73l8a15Z
HmPgyTJ0z3nzfzRm/ojpCoWlMD1GVXGCesGRI7efiSpMZsMMKMOrZnUE6RgaOVr9Y4tHgTv57Lje
59RY9yllNYPzRVyAaZ4fQbFu9lpZfZccqqG6ncjffqmMa5Yl3+ZYnHhE1+YwBDFirFTw40tMF+1I
dtHEWamPxJAtlgb9N9Y/dIqQV1AanwxO5FxY6MlTMUpmgVzEfXoK+aOa+mhPJNT14jGyMS+N9T5G
/FxnZXUoYN+D1hsfosF5s+S/iTsYocFDwe5R5+m5ZgQb87OaTH63dtVdB9a2qcYrlN8jTu8AOCSv
Jkk9D7MJjJMzKx/ebqp7V3Y73R3BzwMAT7Uk3TuhsWCHzZry9x4H25Dib/z/C1CKN83rxGbWe25O
XKw0UbG45gAS+vBtyoA3DAaj8UYofe3FL76fiX2e3YWZIVbTFumtNYDXXPsxQXc5IDxSwYBbWwa0
OI65JVANgr9Fe9QjCcMHbV9xFQW6oAi9FiYHBegDfCx3FfpLSbazG9m68Ezl63mofh27+wv/t4zh
lNCEWRA0h58C6hcPXKzt8Q59pKARUcUOWc8NHcvsksTAss7JuxyfWO4wLhbW96ShOg7k6Rs+9SH2
q8CxQqBFcDhcWcudkWTPY0tS01+AHqhljPiGT0ub4w3AqV+ydIiWYj5yLgir6SxAVaPxQVXzCU3W
Ir0lPRAKcOBuhe0iBJyhJp2zuJs2Tw5Fb7g59GecFwCOTEVUWsv4oqsBhBYsEiem2ldbEL2z9abZ
WAHDyDU3vWYxvBPTdCp07lq+bkGTLUvMQ+yAWpR8mUqmJ9E1d6P0UNI6YKFTbutHZbXNwtLHfJlC
jM3B/gVQgLhai8dZn/a9mxpAqfjJ+Sw7s3qnohxgt6UBA69pLVczadUyfnEtlxzXMpnxJlAVICQc
jSi9+ExcP2RbHdZmAvCCkyEM0YpQFSFSc+lpZ1TOhceD9emTf/Tnc6dbVAGHF6OJ3lRvXfwBC3A7
ynOoCly73Lua3nzpBuwj6K23fLBB08At16KPfspRAIqXPMbvZdvwF7EldwETphddX3pTbUhrrgBA
T364jxV+Ku+AICXXWFlhkTsa0Sta31vv17O8vWADGvzY2gHWS3fO+EQd2qnpGZ8wXJvtAXGUvaCd
z3XIGafSoecNwwtm5AfMNK8zYEuKI7Q3P+ZozSmREKDdnCe+lQL/Nr3A+zCSG8NVry6iVNtph2b2
jas+FYcMmciJsW0Y8APPo8vgYGrNpzTBWKnbxYsy6scKhEvfJKCweUcpj352RoLmQ4TDh4eXqV9K
353kFqRfVACH+8YumwNtHQq+zILnSRi84RV7jz9rv9Iez5WsAMfP77mW3Mlf1rjwgD2K4UBwfVvD
76isOOjN5lN35ac5ZheOFCvXPzkNLKEenFnerDWX8HBmWg9NgX3CIntYGVBL7dD/8pobQiDarI1F
RyZ1u0uoX1f4uI0r9pY7bJeDNLgBMfFsS/uDDBLWAaIAEMBfGhwL5MjlX4nexd6yHPVw49bG9+Sx
kSU8MN4y9O9Tk4jslwz101zlBwSsuwXWJBOxv8kG7RlUz0+hTcHYQRcYGl7Puv2q5nakT5gdJSyf
22bCAWJoz94yeq0x6XrgwXq/vc46gYlUsMx3ouUslfQvwqTjt+7QkC0L+/L0MOjiN0HUOnbhW9eW
9Q7GAYuEzPdwbp3N6MT7NIqxFVbhK1n+3wacn5hjBhObCQzFXhPac1YesSUDZElpRTbR1IXli4ta
INJ29VXnLvuI1j1OmjjME/PQOD5EqXFZALdafnNV/S7KPIYqy57NbMWBxw5sw2QCQMXXGGN9NUZ5
S4zFv0CCpFfOpdfjexgmF0IoBlOe+M5Vc4LDorEz0UOvVx0BJh/MUe/7m1zaB9gc9KHhyWhoc9+P
7jbvnY+KyuBd6MWHrKxveK4gqbjaCZwooGxiEJCMvWD5oy08qVXLrtf20ZXT4I0Oi1PX+f/ajko4
yxpXMYbO2MlhbpQYpo2AM+tVI2jmVuVJ6zUMl/H4RLb8QWTxLTOPpUGar9CT34HfzpUNJruOhGLl
PpFpvmjNl9Us6UhtiMDJpTdTui91eGHiAgt0ngm4hP8yzOdjYZo8K9PR17Cz1T3Kpqwg7Sj311Fz
tcZ8CCzh7C/OUyG8m2Aia3hRt52q+WqPDgIPPuYu1rqdQrhDvS2dbS6116YHCNanSBBsyWbivjPI
omHBr74GWX9OOlpbkYGNbs3kD/zcS+eBkYsjEl4iAT1OuDiSBCzxoXNEjvGy0kKsGqowENG7GOmq
kluvRaPjhAeF0tZP9VgdEIvqLX/0Qbdxx9pDzUrT36LJa/aIlx1aTW5vh2w8aNiMV3q3sP2jqzPY
fZD78YtpcsN3dHihBRe5vDUJR6cQ13pm7HZqrsfEvro6zKGk4Ewp4a3/n02X8EgHJ31pw+o3ITOM
/3p445QKHciVb7ajv07G+IpN4z2NioBuAvAVZkNVY47NVyT6qa2zYzGGQUf/DoXwCxIi6rledXhF
U1PCI1GYBeyESHTylSBhkRxqblIw1RyBZsUVo4pqqFdpNT86vIOB7wKAmD3t15swrcEhdSb551Uc
NZA/1sKJ6hPbwqlMLILP2r+MeRsdnk7gJd3OlzPRKhP/iUEO2Xc4rvbs7BKW0zMZ901te5z9UHfT
Jj5F9IcCs8nnqVgPhXiIytQMBHQAvUo+Q6s45DX7F7HnwR75hYw02oyRvhnp3xAId6tCipsXKlIZ
haaYJEbfINIfAWNiVPnKaHHQPGQ8uqjH1SS/srr6IT7EBzINP346nOau3GlLQETZ8c+Q53tAId7a
BfSe/XmpZh+83LN3dJYobsXUX5BtX4U8LyaWH3ZJCiJCeLhoR/Z7hTy9sQcA78N4TA3Vb+FQuLuW
UWcaMchvB7V3C/dOeCtdbhy4ikdnI6uM4flM3wMsgmnLxahilNfj6N54cZtvWOAGiUzSVpa/tqth
3+eDdcwlkCm/kPvM8h5qmWLPVNwmWpoPm/9vB/hd/ERrGEA5mKgrGzTecOtS+3teJqxj914Dg4X4
it5mligghc4MDnImCzFAWiYF+9IGcu9B5YGlcOkg+rEhE+9J4XLD1QMr9obbzT8vGaV2MLzdWaBX
k+Oi1qGyjZuLdSyUaXPFpZQXurcDdXnhPAK6dzxRRv/b2MMD0JhXofznHuJwLEiSxxK5wNfygAC5
pPNqJIjh4kZZgD2Af7cEX+aVoMCFJBW2hv8jmt9hQt8XJjBF32QeE2mFZnTQM11Q5CA3gyR7Cfh3
XPc1E0xkiNBpF+BjOB+75VA3qvmfj0QTiNo94oN+1lwimF6HNb1P9uRzfE7VRw+U+Wly9GSPqfso
ZzyPvRcCfLbdh5DI3FPcsMqYafXbCKPfzgoc8UD4yfO6/5g7k+TItTQ776XmSMMFcNEMSgN3eE+6
O509J7Agg0Tf46IbyUwr0B60gBpqIq3h1Y70IaqUpsqZNJJZ5kuLfC/ikU7g3r855zsnw8Z4KdhA
Lh9g6JYMQt4VmdSVwuLuDYuJ3FV3+uJ1dl3mBdpGGXZBlIoNIyauHsIgXVnes9PgL24F9v7USRmZ
8ZbzWCkIyAgvrl5aXRd+0Spxa4/G3maqpqwfsFF3VjlU2GdtcFkveimKrWMzh3KgMLn0/sEyFmDV
Ue3RWh9SZJhV+Y1m4iuzYrDc7ieyWMcnVJC6OQYzZbruocomNjlFckV9sDdM+CI2rCBUp9mWGB4o
A3AW03ZPH6Sf+sw4UeDSs8z1fTAn9309vDXTfNc44iLGChxYW5FU4RRXaTPhKJfc4ypFWpJd6MUx
ubgsrGKcT7BQapFnu5G9tLICAi0IfFm0KcGe9hlB+cp0CJdRVjpdQBtqu26amdoPxgaxrL3PO++c
GO4uZJ3kyfxicMKULje0PqI6ReS7n+he87bMNqNMdjJ1XwJ2SySCvDsc92zi0DoFMMG7BtW5a9bP
wiiv1UBwEmTw+0wM0V1JUga/OTyNen0x5+RQ8wHFnQY0NyZ4ScBb9iQffmODYQEw9JrkKOx4fupl
WF77zpIEYZe0696Uvnhp9pC4NF0slM11TSwUDMTbpJvt/aQVNyu5UTf6ws4i7itSWCRGHQ2n9rbD
3uSDrs1L7dIYCOdE0UPjFZTtFhfT1CYfc9fj7y/HfVnKDENixPiKvHu+axLUe/U0eiTdU5axPmfX
mcO0TA1C33UKQKSZRBnZREGFM03sCElpa2oD2mkSSUwjewZbtDDPwsdBJfnzwGyYQvsumDLviCxL
PYa6oW36CtwGVxUpfiayQS1PHqFKKHCJXKJ5yFqM7RkYo/nUz+DXWetvWZHjWRNa+KKKxTjdgrmI
I8bspEEhNSDDkgYcoWcwG9QUXUr4gISKwPaX37qVKn9D4IbeJAVjwpT/MjfV1SqDels3WrGfZBt9
0KnBxbjymsBvYHBQIx/1e48+0nN0ceRtZV7YoZo3qnQXwAC62XLMbxjkDmWsbRZ/wb4roAIuL03r
dfrWEbK7xskdTQ34T7Y0mVm/ESmDjKhmjpzWDqVjs7ELeTeZVbeOKr7rarB3CYp/J9tqAudbHQ0v
tWU/khD+0JkRWKZEe03OiYKHZiwNTJTmH0HKSz+ALcfOgCE1oYkJDZRCLiwl11XbfCQEQ7Q2vnFC
LFCMS7XrbrBWznlF+9NSHe6XSr7w4tMYrt2K8Qc6RYOKvISNLwvla/qbGNEA0C20u0GN2MkW3xFT
xTsrB4yCzJ+qiNtX0y1waoCQRia0yElw6Lqxb5RYsejTbyJGHwpZl8loGJ5wbGUnVGzIlCXjIKvz
Lst/+5J9L20HnGirpYqCali1NOtjMUKvCc0LTNdrjMH4WDB/Wi37HkSxMeFN8okZ1rgN5jvlBN2l
dfQv5KPYMplgHAW1LHNE7NSJbjEjBnOSDglc+pgNr8uRjNyk2hV1g762pv7WqVZNh91W5/Y7a8aw
4gjQoDEk7EEHqj/C5WJ7kB30ub3ExeJDFpxhZA+TIjPHHNH6Q1KPz/ns5nQxYO+Kz8hIk12AGGCX
9jkfQgtGJ3aCu5rdebjIWhcfjqrMN01PdsVP5HJcWqz4K+S/Fq4VHAcPme5mu1zmn5wZpMBhdfUK
3IiW/j3qGiwTOr2xiflI8eI2GE4XRNOBoc6qyt0rDTrMIqD+6Pgof5VXUxNJ4kbMIl01kkbczWKI
VIjia2YbQVBeasGciHcYpsf0iMQo5uFNT2FG0tPE8Vi5pNLGEMaMgs2xzYyxZ89cJ4wdKRGvuUNE
cWKDPNTy8VbnGPRmqK0aUWlckkG9Nu7hZRXbRGc230TlFX3fJ5JQ6q3E/qXL7HVwnyaVS2ZXGDCs
Yvil8dJPq7lyUN/ntotcCtOAmcYs2AGdh+JTs2AyubLVESmj6SpiZzrOOuT12vmk9X0Oe5VvmVij
5mM6E8VvPQPqxP1ICqYGWZhfJhFtpxANv95JfvYIln3FXhwDEQIObwaVNr7F7YOwqcot5ARhvaMh
wq+ZWh+DAnQmR1D64essIXVQKGJ9tdk9Qmk+6K79C3CFcQBSqiIIbTXcI8NizALI9jTp8duoytcw
qcxDg4gpR2aYa8N4tnixuImifevWnKbDm9ZQv0WuuRvqIFlHxCswyMAMw6lvgqO5YEMImSD8Guuz
kwaf4yw/OtVuRpaeKxHyT9nessJI1H1cjfs8CjzQFu2bYw1yk8zBdxQd8UXzPMQAhR2vfTEINlYm
NRS6vWenao9ZzesT1dl+Cm2KpkLXdtWDLiNtl6f2lxI3PeTr4Q1iv5QBUJ7zDxM2WGJOC37kK95a
IoXnjXeiJRZxW3qEZ6UtX5k2JosNarhv0cOC2eBXzBpyyCz2WqCxR8oNnhUrl88QBg90UH3hiEIN
zTk3osZd6aU0/QTwioehyIg6ZPtQshRJ7HUlL4bBDjWSl7BWrMW94ZGlKsSdBP4vvL0jRznZI+4A
5LxDmqTc8Ce2kUEw8liFQ8djlOFWDWtKtjatV/WCinKjkn2U21/HtP3qA0wylnqzbBqCIWFU6t1j
91384uPV5ds1Sv3Nyg0SQ7Th0Y68LRy8T/SJ/TEKkbuI6TOhc+CM0+dDsrjNbZf9FBWn1wb3unTu
zYBUtCIwtvweTsTsi2YPATyUIjMaWdU6vgubqSpiSJH8S1c2vUqG+zbI0TEmVSe2Qa99lrGxAFQK
NqcO4ETF0ZxK3lrlg3WeJR5XrzxWAI8pCYBnTAwKp02jscZIy1tkHAKMmlr81kb2e+t+QbNKaD+c
yP4Z7PGObhivthk9t97Hn+I1W6hTKFD1UfvisNkatnFpumLfCjiQepLesrh/rGe0nslgwG/JiwPf
7rqndycw6c4LCbFtlzpZSu0776ODzMfnYtZAzjCFKzr7hzcz2pmVuDnaDxZkGMaJ+J3DdEfZdNMw
6+PRkag9DXtrGwPzGPBdWFgpiTVvqzUoPMnVdQpUW3YGdSfOfTK0v0Fc4NZqXxj65qx1nwkRmjXz
NSxh7CAQxhdbGbeSQS6s+idN7Ew9a5YiEgdmlNfH2ezvySxgLGnxCMYzpAY5XlR4o1K3NvRWM6rx
cD0VJUVKhpU+RlLZzeEGhlyIX/vBYGICzLPodmNruz7u+5dZFL8duCSX3J1jv+qXSA9VIrOxmAql
ThZtjblyfak3JzkxjJ+16iNz7BdISs/NgBIfOgUM7F2aeC8JCT5XxCf5CruVfTGzLH2oq/pTnzHj
4mGrzg77wH7gRLWiRPhYIZ/DtEzfveQrmL4sy9TP9Nt3SW8IDHx0GlNnfkRVw+EZFN26mIkKd+DL
cCZDP/WYiLGZWshtHjac9hEVZv9Q5AtSI7XUvV1Y3n7QBZOYDgtxpGVg1om1YRJeHtBSY9EpscvP
JlHlALlulnBiluUQmbTJtU/c3qdkPDapXm/nVGvOSWU9NCkaP8dFVqaicmNAeFjDnZXLdUD7jn/r
x4xw9aaU9XetNRxrTet+6aYi6DpsDF7QydoU+kh0sHDCDendbDBJfPTLSLJLZCOx03D1bdImv88I
GOYdghKKyRERIil7U+8HxqR+yrK/pIYHXjN07p2qAVAOvlTgfJtePbdVJAPFw1HZmbXJdNM9ikqS
ahRgCxrSr8bQYGkmSmdwzu9uy6szvFNBfNaIMveiX+6tci2LHlIuSic0N6xAGYr09Thwss3tKuP5
A1Qsv3U2mzKw6EkQt4emgZw0OmIBQBs+hpzcxFfzyi3kRZGm7MJzAxtS2voDm7HW4GOLc9MGEJDt
bbZ9N6KeHuKy53fBxRm8ndlp5KlGOa4VTJldz68UR6mdwBccWKn5xFQMHiLDHOyyyzh/cPAb2kaP
zuDSoGRajVLH1e3hdKgsc8O87QDkAMr11QgM4iIL4E5ShJeY+3I1jdq+sJLnOtc+M/wfrO3xrscd
UPcGD/oW1td+tIHpFBr76Ul0h7I18OooSM+NsHbSLLAfTvww4yDZijC44KNKDvxrLTzxnleR8EKo
wRTAxlXZ1iD0coM7js6yhVRBttLjaOK6ZwWmHLzc0SLbKIATw0MrTfPWmrh8AfKVUABkXn3GM7Kn
cLbof6rngSQRK2DS1bgbSWRkqJ3oKw4ovX+lOdQRL7+xZ0sHXiInygc/rsV6mtLfU+/cI2d1fDN4
VLAV/NBp7nLAWStDTe4mr+KDQ3YCqQ5AVR0nOxQ1RHPuZWOrRsD4eoyiQi/ORqA5aHlxS0YulECU
h1XCJQV8ONplefaaSo0wsnWUVnRXxJusjRGfywS9Bb0CsvPKJxTux158U0K+T+MEtnOm8ssMQDCW
8wr2/LONcxfNT/xOHEJacoASHeST/mLeZV4oKL+0XwEhvtoEKWmw+t92x3hKcxM/s4z2AabLg0vs
rgI8euUkgBSXgmegXfKJMfgSur5NjQLpldE/lSN8jKjVt+he4A5nI9mv+vzqAFwqTRbSYpbQrZQJ
PyXRV8NgYaATnLnjcPqTaL1kbZOYfS2zKaQB/I8R3f/wy//0VOb85/8t1Ps/RH/vvsvzr/y7/cc/
avlq/h4X/v9H8jc16p8P6t8+pyWD/N8Tw5dv4J//6a//+q//5V//M+He//2v//HXv2h//be//oV4
7//5f0Z6//kT/j3T+2+WLi3Ufabj2Azhjb9nemvyb5Kob+F5lsW8Srgmyd3/O9Rb/k13Dcnf5S51
kGK4fw/19vgDhdA925OWaUlHN/9vQr0t3eWPqv7tZ3/4/c//JB3p0sCbnkvFYBim6/xDqDdbpx4q
Brp7KHhjzAzaRY64tfOYh79ye04eQm7JB+n9sETU1kHRE+LZ7byc1QVFmhnYEsG4Hfq1zoXc9fce
OtqDPlrAphbzSoxyBwYmU7/4U5rIMBOX1J/JMQp4tqG38kDF4KsZ08UTuPzpR9WYn+gpnUPdoh5R
rSEYDalXK+WtLvEirYPAxpnkhdqVnKpnkkqRyOlWSNB38RuqnVwTHr3PG7gJbVgAQZKPSHpPDkKu
NcNWDteGoUsh4ifUvlSOWURucTOyjy+YmIzYijkqGkjoU3CapxONwHSunkSFYNSCoj5ZA8j7YMj3
fccMs824BQrvcxxgPfGlgJQcYQrEsN0yx93W84DmeTqyYnu1esfY2G75Kwmyl9jmu7T7M9UrH7DZ
XqJW3Id5wb09BtW9UQQ3uvntODfyHJccxH1qZwc7famAhIk+Fs99hNDDyBgLtxjS15XmAimstFOQ
kEZhB0vlMtFAq8w8q4HzwWWYzobfvo8xoylnem/BmoaMh3cYzrdRORKAZzsHPcWKUJe9u7Pbxq9D
896Oevs3yEClBTcvBimVstdZ6+N9TBDNCl8O2NWBIZ1NPkgCIB6TUL+LFMFpqVN85zksvtEl8E8P
CA2UpEPvh/DHdieGS7baG3r0VGGnKBBuIvRm8qC5ETwOOuZEzH7T7rl9bZ8+aWN0iNLQk3ziJL/v
ljzqcOlg4gWrvigSJUqIJLP3cSJ/j21J7hqUGscxn9BbAHQwubkGJA4JyJTVlJSaX2v9NcWe4Ycd
7L6iQXgQBz2LXaurtsng/QSV4RNHhYWIpKdZ5wmaSG5lBFIZxBc1nl83xvvcYMPk0D5GwdNk6CMK
Q/qcJmqZjKcBgDOLDAhYmOkbdCu3aSnZQmDDMiteHCPfy3ZfxiRLTVkfPRBccT+ikAXkTN3GAbAC
y/RmDlxGCDPfqzyAHB65X55JOU1v/6yg6rGzcF8TXbsTJFFR/oP4t+AjyqL4VXhtfkjN/GgWJJQn
ZVxfIiJ5HM/6MWQ/8d6Pzm7IIm9dtXW30Zwb32q8DSNoNKWwoMbAdypRdKw9xjR6aCa+jWySVwzx
pwmr0yDVQgrxpLNfcmTT7KphwBNPL68AemSKNN8wp+AJZPkO/vt9yMly7YroeU6YMs00L6tetoGf
jdkjELwJxZT+KgJxZ1Xpt+oTa+PM7a+g5U1Q/VGbT5j4o6PdADWerPq11xiZEz2ioyBgvuNC/sX0
1OzpEJdI1jb0GYhvC69AP2NeNGTau0o215E+atePgUkvxPaVzSsmEIk/0dZBswYs0XOojLuuVGet
DHetIeW2CrRX0hPZ++VPDarjjQe3HKww8eb8pZXkFCKuee9a74VwhGDDrpnO3koYkOsTeK+gNzYu
VsqOZGjf6Ek5N4FBozwKH+YcZQ7hqCRmoaKi8Jv2Tl081RzafkMfNA3qFwwhBYvSewUVSk0bOaxA
9J2eQbigx2McOV0V0Y13ypxaXBXyDDwKTMh9AHXwaFLy+W2L0vLP/9sF1F4R4XagYTAlT3eK6wh4
yeAeITK1x9w8JBFTynkw8cZb5Pj+AeyRxNC2jgvdm8VaqjJk67FCMICsc2uRAdU17Lg7pMQbAZAU
ll5Ro4KvuqPih1Shz/EzB8mKGJpXc7ITFJ7xTrk00RY2JcY99lUjOf3auKLwPSOMEY3Pi9xd36GQ
ZCnctb+VqJ6qzONjKU0UZQbiUxgOhOXwBbKdiGf91+zqL0heLojd6mNtVQQElvJetx3mN8g8I2zD
q2bo2VG4zlerIViEK5IAfwN1hS1T7FpVfHCt9RuFXe4uTwsPRCaPt50nYIGjcMurNT+QDI9FVhEG
Sbs9IwjcTWF3V4WBzv4n+Sk8tr6d1agj9lT+YhXgCIrgGR9Jcidk3m8Cq0P7pB1GM5SH1HmqIhlv
KPJQu9jw0oxJHtOi+UlChdQWFtLBc0pQk0RBI9EhU4fJ8rdtOxUZ8fPR8JiG6/a7EEO4rwWNQdVW
9SZJSJ9oWkJDVO7u2c2iI0sHTlKD/S89Mww082tobH0vzewyzUidM3ASq8kNvDUgoznHTBsm6Xdq
yAc0ljg8i+mmuelxRilSYGzbhSjyYfyB2++ZTu0gN+y0HoNBmLuvpibZuRr7WDQjD8FRr5oLE3nU
IaMB/jPkZY2gd8h6Ed/NyDbdhUdjQ77d2Caqwrl4BYwUGv1lMmXGBNu8DvIkC7pUibZTGeMBJ+vH
1DIejrEzU+Y8Md/6GIsN4m9sMTZYh8G8s0cWPVMES6UtHVAUhNGoprtzHZZEro4RxJpPqbFc4Fl1
nF2QTpQnnebuNW9C3S13Nj/XtZgsbWlOcvSg3Rc6uMdsroeTDdqCTj5lip3UHPnIE7omfvFGKXZ1
23zEWidJeR9gxpBEl0MkXjzKJquu+UpI07yXtnVPjfhRl15JXBIhHTw5NSNX0o3eWZewhEDTkLmL
lRCUkz/yGmPwyrcG7/oGP+NKYvlZ2aDvdlEffWV/wGEOIcJjbmyj5gi+EBBf+TaSR7xJ62k7o7TY
pIAUIuDQdpnl7ACVu654RZD9p7iMe+cuS4tzJTVGYCazfrKuwka9a4V4yft2Xo1swVedGAB5WdYZ
dCS0HWbTTTlrCAbyXzw5u2h2AYU718HhfVXN86CPB0H/Fg/orofY7WBmMsJUj7mUb3MON5XtNKlG
Lj1pBR6ynxCK5Qb7ZKSlM4+QpbXXrhl4uKJy8u2uw8DZtL9rOZ4ET2HrOY+lE/wSNo5Is7wbh13q
TSd8H7uhHJj+T6xBoNSAFRYm18Z0c+u8YffMUTfxCRp1TGaORL1HYBiZxfETXPhoHejCY/0GS9vt
a+z2JhJavWkfHTgjNKSUA80w3WHOhd4cjhJYFEGeSVp2u2TCF+MJwK0jKM4NQ6EVAq2vukzKtXAh
yIkBvncNs20QCAEzLv42bZnyWAM+hZ6hBzypc4OWekM4NN+spi4y09+ZwKM9bZC61WW412CBoWwr
qWVTdAJmbW0ABICfwdJ/tnXGTlhKvmQXlHeIJv1EjMk9UdIeMIhFmUly0l1ZRvr5z19iqiTHZAIz
9xwW6RS4ft4MazaWGbcjuZgu62FM0zO4zqg8T6VZnAX2s4NCb65ZT6WKX0xIttfk1kUQHB18zMjP
ke7H7xo+An5g5hVK8HM3WWJfu7QXOrmeJHEsSXheNN4ToYoA2Nyac3MzM7M701WcIjt2zxzYWLps
fddUxp1syakalO2blom6srP1YxMCSx6mpr5QNG3LzKG7pdMuORnYbk9HVQ6FP0UEOIfB7GxSJ0xX
k9LNtWEwrYQp0h6dCJZa6ebd2uw1So8Hgp/mfc054HsCFAAB9UQ45MHRLuaFR2abqz7uuV8hlRkk
4iXztPWwevm6Rz6ymamr9CyYbY7fWNQZWi8uWu75Q4UQKOKcqfZeafwuGib3eRdXa+DFEbhxhq6d
BaJt2GIC2YnIvusVdmTVvqZT3cNmwhaEUBX1ksFYidegst0vCg6S3iSM96ik8Bv3SLKPaTSyhSSb
HKotkiQXql3MF9FQ/q4kYSlxwp7Pbnd6pKg1C0x/eGiQ/un6IXRr+DJNs48Ao66zZR6IVq+jCxre
asJ5m2SZ+E7Jb1taj+C2fGuk6UD8w752EptyNG7E7T0GAaP53CO3soDIsPDQ/IXlAij91DMsXCFY
50OErzfZ8jGymTiXnfMo64ZBbEZAp1PerD+5uylCUFX/9oZxN2jtOm+IK0uo/bZ9Y2NzxaqbaOEp
1sZDHuDKmDD+LSgFARNAbjDwPiuEkdtpRrKFU2qNQeIU8SlAIn8sRYiKr39IjTJGIAjstq/ZjXou
ftwi+0xjUIpmitEzRXmBf3SDVhGXRBVtZst4RB78MUQmUUdA1BYusUatunxgxV4HJY70+Rr3qMSH
BXwrMQjzntiSVmdU6FVizXsI2vAuCuQrwXBQhrwro87fChfUGKdnjjDE8NwfrNZCXuXgIlkv+IQY
vk56fkongxQ4qneM+cOx57Jjub+KvBYFHx3KbkYtTPr1zcjcnEkVuTd6sA5iXLgpXTgMNHVTVCkG
o9+AYeYaqfgHgaiPsPswFTMTQMjQnIiC5xwVy6YWuXSb7ZWmr8ireK6LbJ+OASvdkCSBAJ5D4Ndx
gdwZfjT3w3Dqm2eCGT+1hLmBHuIOoaRo9fCBM+qm0RtxcZGynPVnGK2omJW5oQC4650evVPDnRAG
Ga6/7yX8SMDlJI7lk5Tk2merxr0LwYMxWUnMJSzU3k1usnZ5RNMXrXrv76Zpvo8dcYoAZWGhKj91
iftu/kwd8xHmcr5DLRMG1psm4lciu3ZlhSZAeOO2mQBreMZGK1ClBTa0EUNFmDfcxw7keNpMO1HZ
v4gH5nh/Nof6tyoBJSXmSFRUDKQ+PM+T229GVjV+F2dHEryhaY+MP2br2XGnjxBrEzMVIop7e6OE
9egM6sjRDYA4PksXl1sHHa9KnnHIrouOOTbid2J5EmQhc1iS1j3PF0+bjTs9e7Sl99vunXxnzpD2
iibfjmp0V7oqOswAAFhU/1hla0v2rOatm5gJ3gU6mvsyx2BXnrWkP/bf2cL3UbjWMYXag3IZS1+R
sX5wUnNsu/IxFoJQXVI1WLfhadLGk13SjzZZd4tGbnPoFCNKYCTTM3DhprpP8wShRo8YLppj5usx
oJLy3iEnYUsI277Vpk0y8IUmfL5ZAikmwXkcA+tYGymun/6dI9fZE/CBCMxiRxlP7JQYInhu8NgE
IauM2p03HLwnWV2KEnK/J7/ElN7HEXE1emd8eJ24WTMZQCFWw8Gi/BUu5Wo+IHdQr+DWeJ4yhjuq
8N3G/jCswE8CtUcx/jOG8fMYugfRIKZZunlM3czR+QptCdQf5r6v2+ONtBgFQj1w1kljnlgmkrHO
GhkYxQhv8Yiv1+zDx6nQYxZC8y9RjjvWOibI96+mC8w7+szV6P3wRFcnZOa+VO9sWY9zl0771B3O
TW9zSYgUF7fJ9dlI61l5PW3d2N+XajbxCuVIuIche7UwJk1IaiYhQsSGQt+WVUxClJu8wW8r8b3B
FCU/hcVgbD1rVp2v2Q2rMyXR21B5uR90CQhzwYrAjMwrm7vON7yiObBVxyLUxvfzxPZWxNBu0f4M
zbC3jAerRHegxpHcyt5sLkOpLguHnmgVOvmZn9RoNreyTbQ9AoBdbTgvcEJFP+ydyNkpQhCzTt0H
Wc0cfUrMLVDd/VCjXBsqSroIuSq1Olz83PyeO/JdHcslnFt+9wPEPh1c1kBxPJnm2Q6i85DNp8Yp
CQcB5w+mjamUROw7CqYMNMh5Wm7asX6sG/XZzTihKS9+Gi2/tyvnHOv5ElyE4wtgbeJOtz60r51o
LmVn/Bj0rXlB12SE3rjTBo1gVCRp6fBVhMOzlfQnAfhx5UiFtZo8E8oNGCTJmt30tzGVL3ZonNAV
AjgnBRyQ86OwqXZ7ad5c/a0spLWtQlxyStf3JRb+wCzqS1E0FEcZMljEd5DQh2APWwwJo2j2zUS6
k+xpTfNqSk/WgofRdSZV1iStT728aTwtHN/wgAsNLUKVkITZp568zjFhB8gPsm2HE4Znpjk1ZRud
q16LfG9JWnIJLn6qWez7dKTnOmy1NXrg30DGqkMf9UQdctdXGlY1oRefpUe92oxnxM384IqWUV2I
B1y55a1VYYSfzZl3Kmbn20bfDBjvwBVMaIhIKPVRcuBsFfYtUc4D9sqq835mNZ4AMR4RDRKNEHlX
INdbjL3FphhOzGAeO1Q/mIBidunTMauMzUgDjjCOFIfmRwzmkidRrr1Ajb50xO9SiIs3ldZGSAtQ
0YhACAbGKhHNBvw5fuqR+AMRfCGT/RhdTjrFxLaMCOQMjeEhy4b0UGm3ZSkbiE+nw92v6/2e6HZr
wySM9bjjArO2+1tBHijsBwhMeYHPce4O0kSpYtGppyLeMKNhQmDrENX1h0IH39rmJsv9bHwvRTKf
67TH7agYHyoDyjiP56WF5lGn+VFfKHUdutW+3yakL+1JET7wVaA66gVzuh6lvQ6Jt8so3/CE8WBk
NUM27oHOm0A0DJ44ZCGmywqmPOq2GgbGxLSr1VhjxQ1sBA8sKvGZAXZVWrplcjVXw3gz4vS1nRSW
uZmZu2yZHg7msxrxonpRSGIN3PZqJup2QsQUG90uaNTJKbxuR9+BHZMd6Qp3NRkeA+EzJlRZhn3V
btYPNi6RNdJ9bkQ4TH6PDA3/ec9HOUTX2ubVCVLapbhK94y/f+BvXG3Q8G2QDBeI30gt9EtNKsib
mQ/IJXJr3Gpu1+JWnw8iQGWb88eI/D1UreNHyVprUtbCenhvzH2PJBA2skyXTDS7YuvArjEJ070I
mOmEgSORmTA1m6cKo82IFS6BJzxL6KT8PFb60MVMNjUgI0Gy0xDtnbxegWwJcuqfuvF4oc3PubSe
Ek9DJMz2mg+JtJmhiXzeH5eJUQ081C6fCjf7BQrLvSCMIAO81cV94JrRyc1ALEtTfjFLt24mw5I6
iCA0uGb4Mlbeu4qJddlmXl0hwOD1lhEcwjnKkKB4fNBZZYX7KicsPGU2PtZMyz/1goG3lj6MvZwe
nM6BzZD9CrLwrTO8+cWzj7WpITfv4w/XhTA1NF6wQH1/rGZxtAPw3iDEPOTxBBilbOeNYXItIZpE
qSiOwrIMH4IKaRburkHX+e3CTFDg7t5V4xJgO3vViWnnort4DGaNnwBA/G3n2tWBEdy8KlF6rASP
lAIWA759fpC6wsheTu2OjpHevpDfMdn1R21ywIzoLf94EQSb3Gqg49TFsWzj4kgcpdwFEmGhURLS
URYRpkFs8sxLCIazjNzZBwxqbAM1kmMK2w+yXFCcFYI3VxccBiC8q5Z0KcZUzWaqEYT2dccBovyU
lQGyh1rfuvWjVtnNtrJoFpfYyk2IUom/m/F0kieHgds2mAGkk/gwlPYRukgoCQNwCrARlPUT++zh
4ErAXVZ+QTKIYyXGC55VWe5bDQqkpn2RnnfyVkMlUjYRJS4lQek+6iAIQ6ff5ArvD3OWm21bvyOb
gB8Nfl3BMrqKvNHHP0pfAzkWXtFwkHF4HMnrrYv8KW8t7KvjiKeIduxW6+rXMLmv0Gwb3L+kENtM
EyJn1Nd6jPBWMYXtJTck4jvHn3T94uodLKgd5Tw0EcSchL6SbEW6Xb6ZWVz7Xa7HfEyMYJgV7d2s
AWOoeJ1LcrFSG5dPqZk4Nsxx2JBtBaw6LJuHtn+31Dy9eyjp6eQxeFbnIDLTfc3J2dQquQzQ0nrB
8imT1l2LTCphsVi0AwP0kmy6qYEXZIAoE05THQzhPgiGemz5yn2D/gIX6NJjBjP865T2O6ZMM221
qyfcdqpMz1FRvEW8AXvLk8+B24MRy4dvD1X8Dk3stE5suOAsSv3erbbFHGGrNIodNmUHnE/7nlqw
4mGKdXlsr10LSowtfzrlZfs+LZmcLrNvN9A38WQ1AB9IN8Ejes9dRKgRqhSuZz56BLa04F7zMCDa
2Qw4nsFOtafBu7ew1R0YYTyo2eu3EWlKx1hOqa9nlrnSaouOmnpnuUt20PNJJ6pwx+CkOKLx+8yX
EyEwefyqxFuDObFoIMKzDJPmweyAh83gSzqTzHind94azpm1qqkdImQ8ff8j7PxxCQDwxhHbqbQr
f+7a3leteA5JzCIHrz3j9gyYfcholU/EOtA0fk0VP4IqMQkegZ2QTB1+F61ZZ52VA5fpd2Evbmqx
U5P8hhLdxDyDPHUax+pCJ5lYS5PLjZAj0ejMDgd5zXB0mPqdWeIDoPox/FQ+Icau+EprzEU1viav
WJLgsF6niWo2YUqliESfW5L/jRbWQ2t993tSPk7l/2LvTJIkR7bsuhVKjYlPQAEogEFNrG/czfsu
JhDvAlD0vQIY1Ro45CpIEdaUa0juiAeeFPI3IlXCOSf+f2Z6uFuYKVSfvnfvuWUYMMAZPkOrvXLD
udgw8vqEm5Gdued/u7EPHQB37iYohsUXBON7MHMfh3Z0Ky0vvWY7BYeLXxPAJP4kTfMnXoSIFCqf
cUfGVlx3qMJpVgFas8kPo106MDRTwEX3qe6/qL6YJDS2u1I5Xh6jDmhhmHJjQEt159p+6GaOFCiC
ZFlm/ZPl+9ZVCeZvSOb0EprNdW5Yz2UcQJ0N7a/Z5sXJ1AtOml6NTDb0y5tDaCtSorpv3luUPDFJ
azkjrUM2mJ9xk9/2Gao6wHrIed1hh8B0X6cQ2EYcT+xQQ/fIYOuxQo+wkjanAbKzZd3yHju2W2+H
yX1w4Beu47yPWDv5cjuAwq2q9kar01TFLXE/47D12Dsu4FLZVGfiR0oTPEQ00efuecK3yKZXOuxT
SPasApVr7ALCma7a5Utfq5Bo4vBrxBOXCmogp6aziX/tQ1rme5pN56yJxNoduG65Cy2RG0g5Sgf0
s3+wRWVenOyls27FFGhoCS2lndlEm2wgFKxtW1rnk4X8Pcrw9A2/VEqrkZKSL1yJz0FPdUn4HaON
mDsliUnYFdk60N6RRC3lwfX8AFVT+F4pbC6ydwFk0H9Ea+rezfijVmi9Meh4C1grq4K12aHitwL7
Y6jd5tQmmpKuazcMab51Or92tgl/vzB+V2MIP96RYl0DuOxzEj/B2laNmS7wE5vgMjMgtqIYrtzE
fBmw3dwnpE+ujGJ4aQjl2xlrR+JVH9o23/MxCLyLfTmFW9O9cxDx2alN9nSGkMn2Fhgrz7PTVOvO
i9S1xmdx37gNnpaaiaqt1eKtQ1mVsM37o19v5gHOUlp+lqz8q67M82u63m+CCUnVV4w8dTVRQDNz
8zRFYxgP2avri2s9VwH55nQ6dSQ2MykTMDfn4JJy1kSmzYUe8IWhLPMYVqU4J2X+0pkLkp+zbhuj
BV8l3aWY7QxfNzzWqiDvhn3JmIbiVBMMK60R+jTzxn08VmfPdBe+TSu70/QlfCM5uYERH6AlAiq1
s2Md4ZUpYyaxvndsGqun6zhRNFOLg4QZeq5gkBuKIP1dxOSAYgW/I+zgJUqxEyQtkVViEt0BhYSp
w3zv9Sk1OKyqVdDCakyW8bn2Tb21PebjAplCv1zQWzSu60Sl8XFEh7jxTHiiczu3L0wQWJ32W6Pi
9jALrDZxS5Hb5MRAFjChKmNB71L6TlU33JQyYTxlcm4Ubd3zrRVXHYHzCQMZZFrz0fIsHOdYwsKA
92UJlzUYBa3mVEMBE/QuTPlZt2N8DeeTLIgrR3oBYBGXmBKgLKlNo9VF8LIZbe2sifYmJBr4JeHx
3HkdG70M4CGMAXThFWnyg3sCTrtUsKcePdx6kBDFrVwUB7xqD2ZsLE1SDooWP/dYgZV2/LzamiGT
i9z7Nbti3DkZ/RNyWOJdVd4OXpo8/HzBwAIImrmwG7XOZo4TaA+dc5Vq+4yXEd34nH0NpDofa97n
VazH7k5kLhpzkwh1O7X2haNTxpHtJU0RCJJ2uR8cJrYM2qydpR3mGox5MTy1Z1WHWLhjcy1yN9gJ
r8a7ZtbDpW7BGkNquy69+BjP/OE6cTTGFS89dg6TuOBXZXkhtDMSr8idyu9+vhgmczp0h3Nsnv1Z
0qNS4da1yD72LOMMwntYm4aqd2FPXkemQM5KHdLmzYfbsgkwTbRutVVxY+3jYNpnPbog2w1uSJhJ
HpSd45O0IhIwoz5bs/VX9xGxZ4B687tI6sfUYUo4qcgAU9SkD84AjHDk7mgDJgxS+9ma8RPqpZtm
m2lwkQAKfSox4ND2A9y9/gnhDJag5k1N2j9nwD83/tCfvJSoakQXF4nOeV/CD1l1rIXGIByLgFFz
JYrO3c9VQ+OchqNpK30wQVOsnM7PuUSDbG+NAZw0pE9DJ+naR4axFxb5p6GC7m0oOkTBZ0o+/cmF
4EzzpWZG5fBZkSBAiFUOAGyaRloCVugj3Og+lQ9mxouN6g4F9d5NSC8jR4OIEb8d9iyc+Z5phrdu
bY/LN4ZCC+4cASf5cWbosO7xye38cedDtiY1PrEXrtJHxQu66vvZuY4zAoFGxkmeUZ7HKcLarSxn
t4BQwzkm3mYkB7hK7el+bDSUmUodAg9fsDVK7EYUVpU5ENNsKV46zH4H6bFbz8VWJyMNgkxBvJGc
jwlJxFs1yoXViKT2zuj7+Hakqx8U1q71yKktXEk8LwnYjETpOgFGfYj9snlq6tt6aJA9j/6OnvDb
aLUoQxv49oqBMhEgE4MDxuqEeEcYXqO9KVzj4AFhYzuPSjhu6b3TctmfEnz+LSDy0k+v2dlWFfru
ddnLYS0H87mSTFFKI4OrMbHkI2rfDUlEIm8bxlU4wFAEIKIiEAuXre6uDYaam5bbyirnDj9kwZlu
znpCokDgDmuogThUVsOVpTxEvFxUyemzSWW2XZRF2nqt5/K9jCfQIQnxAkHV+mcfkhHkVPvDTOpm
k4lMXxhJrnTAnLydkpecnu4mnfGZmk628Z2OCEXPeOxN19ywgQF3mJJXgALWDhzAzPhrbdoNR03G
vVb2oFbgTpLu+9F6+rnyIgLbLIY5whuxSgkJ/oC+UdlSCsQOVEJVvynOVuzzYbHhRrWGY+Qdw6T0
NlEx7mYxlwftFmc7TpJd6WH6sTwUgc0Y74fCuLe8ip6x8HlKw5pONM61spyBBZTshPGNk2vMKwXr
o+HWU7pk4ZJxu/NS0yZ0lBmIn8XGzkoQ6gnQprQxId7p3MpP/vxt+6I9qgo/c6BlwvVia9ma1odP
gGAC2gNcKTjYzLN2LulE+dwBJrJQesIKum2TRkAhKF8tUpH30RKv64RnB17C2qjMCP+kV0PvZ/KD
CXVrYKyh9RfRvw7Hfotx6jxKAEUtWGfkP2Nexee4yi5WmT6HIcJsN4zxh9nb2smbw8wnRnmbHXu0
jteqfyAqwl5XDWoejV965fQsEqdSHsjQ8i4tysVGelskLh/YnLxY0CfcvPxQUtC6IyDRomTy7PAj
AzN10IgrDihWub03tTjASH+nhH+S4zTeTNFwXRXWxrcU91tJaqhpWs/MIbZpjp+Hi8SjEzwT4ddt
PJROt7g7KagKLEdMiRlYJOLgIHxhHCaROmbHWNkR7Sya79hQA8ZryPNd3j5qx96oozc0Y/XWz0nF
KwTzT+hGS2SAf2zMNgfgWJ8CfmACfG6YwRSUYDHXI3IFooSXvm0NwVSl9OlC7kLbItc4GTlFgnhA
t9fbG611u+0kLcCOkO3Owo0UteWacSe2i3kJ1WuSXaJw43YpzYoA3SpCe365S1ZGg/PXeW4bDMiQ
qPGfsh9Rt/TEPYv8Po/AQTluvbMt2CFRrcFXCsFznMidGWFrBW52FTGWzurhnjrQRgWTjGtKAK7q
CQlo3uC+QwhIa7wy4sI3cBVbghp9FdDC6V7zsIs3pU8+4dB8EOmc01ZVp6bznn0oLFt8IuMaJs7I
Ue6+U4dzhWmzYyraXaCdL9UG5cFSIY9sbq39aFxDHCCpYDk7m+NE+t9K+EO0y/LE2gvycwL4dHP1
7ql6AAAjv0dnWigha2ID3meH8qlLigRIIh8+Uoz9SBwKHlekAwPReG2fHHioXvyhrei+m9mmJIPg
MfCgI7POwXQ8ksaKTHHs3kvbfywTDfC25QnkQGWej5KTrZG4S4lWt/FWFj6hLQpNEpk7d0s+sXOO
g+iu6YfmTO7XvAGf3JPlBjPbKh2wqfZz6tBbCASDhQlzr5vy/NRc5nmgbyb8oA+jYJBuvPlqZK5T
TgHhodmvuartVVXRzFca3W/udfMhrOYC/qQ/bglnd9es3a0/OsOnJohrLByFTT5E5fUW19Hrj6ex
L11EUklBuygBMpJwruT5j8ele8M4nZ8R0G2qHKjYLIZq4zo8gQ4ZHE6go20dgZ0qrZY+Vghwf46B
wznUgutplMkWnQyuVEb723IWD4EajnYhyoOfAicZihRHi29AQvaHQ9T7xpriCH9qX+/M3Gs24+zc
Ro1DNJ961HXB2NtSuEmVkE9qJEGOScHQL3QhzwkJFpt3bgs9Jed4ouNPpy7Li7NRqe3opdgaJ0EE
GhHDnfvamdWp7wax6YhKQFpKEo1kuMiTidUHfdVjCwfEjEnsajWbY1N6VNYZmzUe2qXfX81r6WfP
uFTDDbNItGOYY6ws3wPc+EVq4bmWZoFeBRMosxdQCnQLATw4a9BQw2ECCF/5yzgIRGZAaohmKt0n
DVxjjJkb7TMYmDufXNasxhJlN2eIHvuZxELOW9tcVXRzbkyCuPNef7YR5SeTohD5hcEBoepbxwtI
js35+yfFFXUN7aqyhMTw1FZoN5sYqQEEoGQH8pPhm2Fk55kndVVxkctEQA0f1YfMvp+r8FKpJSqX
MKq1FaGwGn357QQxYY5mw08albWtE3xQWRmjVe/MfRchPwcHRrtiB4EYu+EgIgx0C5BE5NF+5nme
PCgZNHA3iHSjtTFCjR40rGRE5vcBxIFtUIFRBumG+sQDZkPQ2FnhHdt1Y9XfFcW8zTuIRZwk2Uq6
FbMqnlY6Lb/lFP2mJU9lgLod5WGyGwjDtqqPAVTXyYG7HZfwihkdlSjEjP20MOIjywbV0H2lfeGv
iFXMo56IqhKiRVnoG4fRPdiW7OjkCablDg01oAZzjWHnuhmxUBbvwp71uiHRc1PL7AR/HunfAvGp
mQsC4lXlTifxm1TWZyUTvSUvcdoItFd0yLpt3egjdJs2p4KomMtzV8ybpxEmXWPbz6JZ/INSX4LJ
mw7Udpveary9D/BVZSWoGJliAYOvYNrhaRpxNxQ+SmSPOX3IJKrPHHRoAXdlbS3jfK5+U485g0jc
qc6+uhFfcJEAl7buxohxYhoP8x698trpR32KwPhzDeGKz5CWBmsA5C3vT3NChIAfOvtEuw9Nnfuk
DnNmNDCCcqv6RVe5BKhgHWtFCKJH4U0B4y9Kj8VeBqa0cO5NoqNI1IzRQsXyhMYQ8nL+5FL9W5O6
MSjaVfpeGekLGUNw96V6oPUybyDk+KthWE7HyT9jfWkJSRkQFOJxywb/pc+s+zkoHszcOER2E1D4
TbdIyKC/8OQarkDpgYBogCTexenTpNNxl1J1vmv0GrGjb4uenVyVHFpQh09GIeWmuERC3BYWxIGw
Q3E6eCR1s2mDEu8Mns3AOEe0Unx7UaC7xX5iIxB5/gXw9jAODMu5WxuxAHgoMxS9xFJS1E4ZEE6Z
vchqOhk4stsS6clo3lES7wHhRSvXaI6BP18gbhMQas7XoaIKakvSxJHiD8zvfVsjooPZPMQnlxPA
dmqCmqjB+q7DIdyA2O76+nc6i+/JrQkyZXLolJCewyn45kEDiWuwC8zqYS6JzemmjmRTaJ9UyPhI
P6dxvqOOeob2fsVNCnJd9DrDJsAKOQOgUL+JkD/6kv4RWweJaOgmJecMgGjohw3shuK6q9onM87u
rHCVQS6kb38vpPsRaKI/XTgbvlE/qoaGyxK2GKVfnjdSzNHld+L8Gv4XIAhTPiuZ77uZYSGWVAhh
DJqMEwLvG8LYz9Cy44PsK1paIbEokDWEvFJZCi7UHbmef3MpJpLUmA4U4PG2GBqGdxIKIlX3Ov2K
B/eOtiOrhD1XJvREojjaxCI/otqNaE0Tcmr2AFmCFIqjG8tXhKQMfgLQFzXqPVepQymMK1394Nr8
W6QP1tabpm+GZY9KF9FVPUw7L4NyRnPtAVzbsK6NhlN9+B5S7gsN2DRpTMfQqm9tDtwdrGpit+Qm
IiBqR2TfuR7GDa7b56GglTkw0CQAGxVimTZXhZy2ZcZTnAm1y2LnOOb2C8Sza9eO7mndLGpScUpI
I8/0LfHPE9BhuuOBwE5iwovkTkoMjDk39RbGE+e0gsNQjNnZRy0WNLTuGa5VNCcrTd1HwaJI2du0
THBDb87ZaTxvDbZ/K/PaP7h6Ks/TaIVHn/PUT8SLbHpzr4CjgXcCuKBJJlUGifPCImMhzPyNgz7s
1spbGm01qe+uwpMr4DZHDpZPxnLjZGWA3hI++54MXGNGTer09JmZbyUyrU7S9fajcTubdvDImC9D
ltx8EXNIbG8R35p1EpzCtGluKjOH+uFxreoIWlh1LYoq+h+udvHAKeelrkoioLTbrx01ZGfijT5S
KBvt2HfUgKa1M2ML8qvh3Pex80s13plwhAeKjO4wVDmUkUdrkpdhTNShsEhpsAGzuJjaDIJft/BT
yNfzLfMpIeDGFv3Gi6p5R/GX7DyjuEY9esNC2sUZV8eqNx/gfdEW7d4IJeo2/Czwnv61SYdUAntZ
GwlQL0eSNrEYaXOhzc1bCy5EM5ppTJntGpvuTNfbV3GJXyUE/joLyIdIT68ny8kJ3mpf8IhpOgV2
fv75gs9JMrNKwSx13GaShDILJMZ6zCYqmBd4UAdhUb8E46lKoHOMJf/NyB79GX6EiXPIG9rrppxe
0tRO8aohXWXAxpSIIolxM0pk+8qakubGKbj2hYMf0YYgl0FBStCTeZ3U+ldTwJkysBfrGJ6m0ri6
RXXCEg3gTfVfoT3uZbMfEs6gPKDDoGgzrxGnrX1Ak1x2EdQX7lfJBH/BX0yG+tJqUVenTBdEt1B6
BUnaqtnLKHoYBizrADW+bCejF829hs34qxTeW6XzHXzAC3X7joYFk2Km4ZaV3QcMEZrEfWcyvqEe
AdqEBraxHjLcHuSn56QQz90pI3NQRbgupj58qGpykSy9TO3mQzLD4h3cmmWJ6Drk4kccKNLUgPEW
YZQQHzprX7U4DWEhrrLFSCcaxu0VGMdZzeWu6Ox3Z8ruh8QjrhZ8Pbq/aRv58soPMzIIcJw30W5y
iXoxRxzwXgYaO1y0nC4NV4HcEXjHnrYZboTwDf/VZUGvd2gHfekR1cBp3xMkVl35JTPmqIpeQlm/
Gr565tpb4Y73xXhnz+1jN9fHMh4etekcGjorq8DNUP5aJfu1pCIF43swyUMqHEMjJGKuUrsUPc0p
hXJPReo+eQQ5a+tjQLcOwQ9jmvo0Te8XLCJkeJlx4Pa4tzN6pGYqDGzUFS52cWmy5J3wwmRnpHqg
/oDDqAUormWC4C654WGcf0IUbTfT/DLXSD9qc74HHGzT91yFpui30YIaG63sKk3pgqN4ZwOMEAmh
XENKgSeBnLl10gbXisQruioZyGci6sqSPYj4gdduKPSmgqeRZYtQL3bcddNwDUk7/BKDXCYu458J
QqyfgxD9Uz8EL/0A0NsGntzPJJ4QUdwwBxVACbARFUsEF/lN/oS2wJuuTY8E3aC5ihou9kNaoIUu
AuZvaBEcq7pTSJuzfKI94+fDiknfsySuBSQ1YNEz2ejJqmGdl6BcoRzhH0NpShYa4yGm9Bz807El
z0QkD0FZvnZVfe12aEiXwq+syq/E7rZ9J2+WpR72ZInhQMm4z1gvHI/EvL37A+J1VPGrPghulVK3
sS/eKWmuw4rQANNS0KUC7thkIhVN95oEmj+iQZkVVzWHC9JQA8QWW0SsW2R+jPGLEH4tnIAPRixn
0/LhEY5k/J7tm4hM2mg+cOP8HKV+Q3Mc9yjTxzogE7Eyr8mH87m5sJ1C+SFnnViKtmFEVb8RbvWZ
BmivW8XeWZZEwgS3Prj2OBmfGuR1dB0ueZiSHznpGw/tSgTxEZsMi4LOZVTR4dtULju+bSTmzsnn
Z1dz347Gh1kBlUoEPo0MTfYmcuatXuB0TsvFaBrDVeN3914A2TRvCKljdLrLq37J0jHRqJNPlQNP
W7XRxTGJ6TIacZD4KqhkviIxET5oUCKCaj7CgbkDi30ZaYkZcngaKlRrRdc8dVVzKtrxffF7lin2
rWq0PSaPHzbZzaQpkUFdzaBlg2mGu8SRoGaMF2aQbSUXwE1HNkeIk7DNF4/wiFIl+Zbz4uFDIIGY
ZJ/jdmpTkt7Zyd2txDmXYCjB2pmvJyhN2pcHVsgRUMkG3HG3bS041kQB0fdaoa+6c7DrGQsoU3pI
llwkl2oxfmmSLjv5YrklpWAyvoVFsw2pkyVFGTX9ymub+QCr5ZAX9UNRVHAhMGJFRYNPOY7fM03/
jNB3BhInd+xeyEa1Vw0gkKG6d8RwqhrEmlymR823pSTClePGmeaMowZsg+29hXTFNsK033CHHka3
rw6GOVxls/1uxcMvGePhYWT3PgfRdVBg5RWC0aVPCoCjWqIrRvWY201+5TsM2UMiAb2mAL1IFef/
loFB75iAVGcp22PTvun66cru4UraKAmn5jkZl/tH9EwU6YE07XVkm3rTj0h3yB67FLyLuWaA4YLo
GNMrGvJHOx5+m4OaQbStkd3iwdfxwRuTi5thBUtIZCYbAwE47vAkji41BNJwSQtu82uRWQ/UY9+B
UT4Svnh2ExoyMuyIouSqvLzWuDcmJjrfdZQ+GJ2DyEo8u+bwpgcPYkpV7z3IzIB3rmHTrPExMSBu
hpvatlC8crFLBP1ww3UfPBrFDLmstWORNp3gHFVR/Ts28gGNh7qnTfGbvRrgs7llQPOJV4TAgoh4
OgMyISHJ4IUF4VP9srSpr74inoyK37kqCjznc4I0yRvQfFsdhuCJSVGOIWZp1peh/QHjDxxvTHs7
Rga/jhsNTK/5wB57ZXggajpbvHiU+yszMKjYjbWfxlsz0OKqc5F3wLwFY4fNMqfxCiRvJVKX7ZbU
U347Op0gC36ZDNda89cws/5tB65oNG1U239EafbbEfZR9MiccWyvw3KTj+N2jr4joeQbfpV4A8Pw
nof42mWrOqXk1UB5I9KIDigHCsOXTlDSTe2b06BaaosBs/wCGeGc6Bpu9krNa3xXXL4xTsimiilW
phdWPLlE/fRqeM1BNOm3cJL3AUDxBjmy8uGrcGdo88qm8TAwKgN67ap+xbDp4LjzoxM5O7/4Alx7
TpOXpLsZMj5PX1cfbFFPKF1fQIlt+3B4iHKiQArKSOzelA9IaEkhgSStEuPcN9nt7NdvQdDvvSrM
j5ZTv8UKsYWuGHiDt5qwISfLVUOuvcl7j8cXKKXfTJvUuSObbaYjaNfz2fbykb9fYW4c9IrbzsCs
b7973GrdTD9acXJbGkO4rrdhfcVRBfhK1McJTatXZsO2bLh7cyAgIIos3uGM7l4Jt1ohcoMgh5hB
1s/NsmakQOibKFTXYXAAOX9M9TYaNSwYwpvL+NojldpsQTx083ww+1+EAF3VMfmZsSant0q3Wqdf
RuvtSifaisXG3AcwCtnBE6C36QT33sNoZY0t3vqcZGGKNji6No1G+kVlRcURUIytbWP+PcwtueTj
KNaYwImzGDH5ORakNnhFd9Ys9G525/gszBwN9QJnw+baJwiI/KryjpAXktW1Vyr/6JIpvE4AI3Dy
BQBfJ2ttSp+6Vrv7zShtZ23U8IFlnHzhroqutA5uABXf1GRqhUH5PSS4ibwW9UIOLJNOK4qwdhr3
Tuo8M46kzx9RUQej/Ow067vBK9y1gkZPPmJetjUx9TWCN3AfwzZyaFOndsC0FTHUms46DqlwYiza
NXAU0ML6lLWO1YSbvEaVCv7qO8lKlnIS54dJ4GtNCOjJmtaj6zYg1Ovjg5Z9Sv1GXIOhUac2fvMJ
1PBO8HhicInTE32nnbD1rmI8Sm3GKZM4JwPb0KrGKo5t375tyD+t2SPD4bdK3RcjtJn0/HYTV2zz
5woz8DrPLDo9Qc8CABBJgQU6RKOAll63TvLM4BrXraNOEZxV+K/SZohPqiSiSPtXlKfvtRTo0/xh
P7lvMgTlm5sLRxwNdNlPXEqyh8qtn+smJRCgLp6I10U14fnoub0AbxZ3MLsBwDDQerdx2DQSNRqg
8VVTvvfUaZnNQRWzlsNY3Dsh7LeQeG14E/egloatwb6ly7BatUuDRcf+QRY8qezNhEKYYquZHIAr
ue6XLTAvEipXx/6UIks3NL6+yjw5UGSme02rgABROqIEILs7uwKKKhjR8jd8a0TEuHlKg32ZTCAg
BRWkbVzG2b+puvaTGMjHucQBlno9SaAlPoJhRjHY9+4LM1/BVXp+inGt3SNx6ItXP8yjVyBsODEg
4EE3IUgL2n7okM9m1U9lyitBQIb93TPIuxmtdD+QxkcqB33KnEqrCXNuUF1qHnWnq30TRyc/RNHn
5x6xKSPqIgfgYFsxyvP7xNrqmckiPD2V28yOLaZp5PPB+Jb1i+MVdFan+BPR39bv6pcfaND/pys9
ThWUpM8SZ1kz3X9Hqiz+mo3kwhf6Tz/QKSBU/whX+i9//Nc//tsf/8P44z//8a//81/++O9//Ovf
/+E/uUqGEH+RsA3ofgTAkKQX8HP1d9v98z8Zwv0LShiitRwJckl4tvN/wUreX4QprcCkphWuCOz/
w1WynL/4KOOZnlFr+3C93f8XrhLtjb/DKplwlWwTp5zpWI60/OW/f77fqyJq//mfrP/I5barEosK
nKA9rvHDqkI8sdN9668JZo+rQy9xd2aif/Xd6HeVIaUJetpcI/0DbU2M8Yw7EZKW4g/msC5kF0As
845dxwbrxi3wdvuXZzOwEN0Ynkq72+u0uuvH9NkJyFzqTEpgYIuw1Q15MVsEs2TAWF5BIAAWeFu1
/kYbDcWFmxI5fFUq873uunlnTAiT2iL5IhVQC0J2FLd/q0aWEdIZoW63zl0TPALeA/9J6phTAVho
0NHt/JLkLO9NhcQJ2iZpcHUw4RiYDha4bgzt8qSdAvvKACOnDr8Mt3Vo0AAn9bkPRbPDSBqOCN0J
DEglOcWrNO9RKxf+o53RBGS+hBKLkYv6KHX7VPqzWPmTjV8UE7UxHoyeP1fJ4tiQtZU78rEy/eNo
+I/xJBdNOUQlP9iVS/mTTnypuJkk1rtZZfuCcRl0Vv8Rgs77MPGdwXCbBFw82sX1FUyEyusZR5MV
f3i8nSioB/z8mI5YTDi9GtTqnPvz3HdbHJZPGQ7WTnpbsRQ6FXnV7PkRw3ZvApXA29sjONQNaliL
SwHtKnATnVibffdr+Q0/v3j5Fl4zYKjhCQ36lnBPXg1v/M+vtVLvWFTe89hgSJmyDxgFH7agsCgr
9/jzW+k/L2ncvDpiGS4/v/VSfsFyOljL9406nneq47VEE29yz3xbeEBkqTmpWsbow2vlcXkxy0+3
MKFin+CtHlz+H47LawaJT57lPboq/aiq9tyAlg888IS9CQI6Xyeu+tBQIZzl7geNEMyPEwNYec4I
AsxbH3hUGD3FLQmyHakW4xisIbFzu4fiHpt89uU8YEIw1AfNa14kBHfskejvK+c5D4L98k7YfnAk
Ha9Fxw+tv0CYw4Ov1pHDx91YxIJ7/mGy5zNKDTKW/Udt9e3mrzan/03I+w9FTwINEv/luXX/4TH3
fUhJvgXgyF4ec+tvH3M3G6OhV/bvqPqUtUsdEPIGmkIlPKDe0f1kWgnslcXhLGtG9Cna6om6aLhD
RseTvjyCYGNn8glZo37LWJQfILlLpwnKT959P/MucmzmndnxE6aSXuDyCKGd2bhVju+AtfzzL0re
NlBmb4GByIpV+vNSVMh/Xp4hSwV3mdR3P8sxI7B5FST+E5mMJBezVNC+Qyqe2jWBsUfDoeOZ8hH+
7CIOPUK8LGBmWX0/f73Au8BF5Q+NHkm+WKh+HpW2w+C3fC5ZSlKT8I5B2N5moJBNY1mGsfqYx3A7
y/QjDatfw0ce7QbXPfi07ZcXWGr34mMqRf9D3AJvgiHpji/r8GcZLz+5Wl5pEsl1ruyDGSDUW/7F
8kT+/AGYXNBp1cR2uTwtP38vUpouUWw8OuDb4z8fjVTxBGfQmaTLFYFPKbXcYz0hZCZfrDP4Gcsj
s7ykn+VeLxQIfgUXr93s2UdECclEsg5P0fJTsll9LD+EKd07khf2CffbSMkmwxFLzwuPFBEvfDLa
DrfUMDzuy2vztfWg3PDGSH459QIxWD7FZZEyAfn4+X5i+P7cu4NFvmERK+Uo5yr2QogW6pbBADx7
CZoKKtm/vaZdsIN/AwQ0fda0HwTS8YTDVeDvlnRU2wKPV/Ub5EoDASI9RNrz6NHwVi+vbv6UjP/x
aSdMat13aXPaLFvtvLz6RdWKZHMje4zSk+IMMirvkWbPR8H2OnOA/WzZJitoEFP357Z2jKXxPrJg
ojQ6USKv05437GeNEjXAftQ453Yq7yO0nWpZpzXzHKpinAAj6kTbu+H56BH/hldGjtHPDvmeKr+f
AIbkiY3CuWbCHcBsKZDumwhsYLyxBf28z+FybCyL699+Fy2YkX//LgaWh47CZn+waWX97cbQlZFZ
4sH7HQ58fElMtzYfM3LF+CflCY5c4pBXitwIYUeQEfjXP18cTBmGSwOxW97vSXPi/TsvbPnFf817
NKFKSoFEz7OktEB2/N0LmyPdLulWDWkitOUu8/KsZUn4OA7+z6qPCt6+WbHPTAXNd42k9M/Xtixz
Ingu/jKLLexDxSP977y44B/ftoDayw9827c9OFPL4vyrssmIXFvnVfW9tL6iRJ+ILG83Zs1RK/3k
AyATZ6414+6Xu0zSC1hIuj9bZj22tPpbINScLD875M/KDOvkQyxHfa942q2KPlnd3LEjAHJx7CP5
WjCifPfSZ/xxt0gP9uLhlqyJjmv0T+VS1PkHD+56IDmkb+PboIJABf+JX5dp0s1647fV1Ht8Gu/Q
gy6ZEjuX5VjR3Fg1kt1ocPjihfddz/86DjVdmCU4/Nxd08BbMBP/EsKPXR4u5KW/bHTFXoWa3XHk
UcnlUTDKk2m3xz+rQCx2JBap8/LQNVCZ13KSx5+VkhtXTcaMZJiXz205WnyRfKQxGRAoNUEwBB0x
TUMGFZf9v+WpXHZlTKnFis+VOSU8p+Ud1guIIVz2HUYOarOaoS/+L+bOI7lyZEvTK0IahDvE9GpJ
LWMCIxlBaK0x7D30SnoBvYVaUn24+V5V8DKMtKye9CTNMjOCTgAujp9z/u+fgoHMZYufNkY59DUS
QgvCXPVo2OQAU4+fGBqku+CEzeq45f/zBxUTmZMdH1PMM7jRssn5inzDhOb29LOQLC51ihjFgMVz
OeCPyt/BlZgzMX+kP/wumPbFaWivc9lDiSEqeByL0/4ed2+YJvqzU+DjdOEr/hN3MQZUbg0yZQoi
pqebdvtwWu1QO25gJNDdrzycnu0U2/khn3oa4BQDTvtSThfMsoW743jNjZJLLpBsam2JeAfgxryG
h30aHnUhq7i2Mbqt1X0eokA7BZeuku5wcX3J6e2lez9etMp08icG5qHGQVLXWRpdvXJttC6QVx14
W/1F7o1E3Y05kOPHaClqMePVGhsyTPDagnkxRvpTXPJ3CChHCBxJBakR502HqPQU9Qzaq9dmt7QW
yeXg61fxFA1M8RNHajiT9JgUEX/byblMfLNmVRC2H3cUR5WOxWt2bFsX1un//7ZmNWx4fX+s3mw7
v4vA6Phxirsji7M3mC8dKmjHS98ax6UGajhQ98J4aZn6jy43sr0tlPtkuiIFDrCVlOSAI8YOXZW1
pt66Ol0Eyim0sKqU5r8BR1ZOrlkfdcE6ohBVO3jPhOwaM1XqWPTQEJJWu0QMpEktj77CFkCCjN+l
GrzXVmYvMrWm4caBrYn4naZmGtzshJx+oGREp/Cf2RYyqZrw77ODohr38CcuHRdLVlvzJS1WyC/Z
nydfJAwyELhlJb+Jb6JnchAUhQEGtXnwPpS0YiVRu0DcDgiJylGLZMzzovpiiNQVFlC8BJsUs5E3
5UaLIZ6kevhu0eEPhPYeVRbtDln2BiyTqMSP3js/Rdym75VsPOiZ3Dh5+DaiNgXtw0/BwOQdG18c
Srrbznq2qYfTbI30Ly2VuWXUztJwKK6Uof7Q80dTh8qKUXRr0bc3ieZR0sAqva4Kuttz9crtaA7R
4IwhFKS5b6jbo4l/xzcTZ7qHn00cTXdUSzWlakvNMM6OInrY86xVGzq4x4MV0Fwnpqcu7UKZj06f
P8uocA5yCI82bTJztfBvsO6hNYIOQixtOaxayjyt+qwE+i28EYstiWrZ0JOH5IDZCm2dlG+uxSZd
pb2zZLeFVAonV3LZBkODq0xA12nhkpAyWxtJgUbxrWh3RZr9shL9KhEaxYr2MApzCUSNLGbT0PzY
Ofu+8O8rU3/0JIuUr2xPxKNnREQ5KgJq8qLDXNcmHxWG1y1t5mhg8THo0iZDV6i080z1LvKO2YjH
h+LQu68P7s7XYkoK/mhMehaQA4qvbSkgpr5c9u9OAiqTyIBn0aJq2QxX1bQqxrBHQG1QSaiaYF1F
LWBAWkUtutCW8Is7lBrkMb0huVewwqRLy/p7vpzmBYBP1J9Dc0m7Twd91W/i92l2YJT6qqo3VWnj
+Twl7bizYP/SQ2JSMnd1mkCYpYQmorNB/aVmI3rCASvBrHzInVCZO54+M5w25ZaHqLUa7COnMo0Z
mf+O3p8kYNYuemKOGXoHlKVjQcO/n8xjRb8oBghUjsoKExSRh+m1+VHwbEjgB2nJhVGoPe5LvHZv
oN+/171j/8tVbGseT5+htmjq+GaefopJIAJZUk4ZIykN05wI2r/tb20fxQWGI2/+dFVO8ZMzWvIv
NBdy47fvTofB6aquwyBG4KkdCxQy6ggHCtWchZO5VK6++ZXIU52vHNtiYzeFVA2VHNPHXwn0HLq2
sH/TpgyD3ROCa3z+waBd39PBJeTvU0grCZl0nRzQFIRP99GA/MbXv4n4wxp2uBbr4EUFkCl7Ohx+
ezm8bmfQivrtFAtxBx9N9c4VPoBFuw8Iiurn2syeEjV7zgYVngIaIspxlCPw/J4XdI7zj/6hsvo3
pLzrsqEwosEhmrZsxWnmVpDgDl7f9EHiIKFLH2u0rX/PfLzH565Co6Hw0ZJMoRhXK4WqIamtcfrp
MSBd02YCGUyZVCtNqBIcQdNuF05zRZa0K3rxeF99E8ban2cMTWrsaqo0DVOoxlkUW5pmH4reeXUD
MW9bEumxD8sMu1BcN9IBP3EFJPBMaKgd4Xw4S9+J1pAdxZJCUExWiNYWA3GUoVDJOr2x0kQANdD/
pxicgpbQUXpCGZ/JMcQCrU+5NvuYqpL+UhFWV1cYm0zdcmjz0JY+05dx4cI0IqAHUZaBTpje2+BB
XqPt/qJzHFy7dEE1lOZRcAxTWga/g0WH08na8PWdNxWbtOzitIFZReRg+5nflhBV5k0O3mEk8TKL
iwd3gFWqKvytImPhQ42egcCOo0KurBDodKhUdKnFbGROEBDKUfHNq0e3R3Q/s2sV8KNSLsAZgSHB
NX1OZjRYJyYeEmg6McFp7zrRX52WODyzYH36pqRvoE6yH/R9IZFLYEuTePQ6ThtKN82arye8Zn0O
d9Bl8WF1tgWNJPNZZjeQkmNqsF+SkcynPR2+5ejNWacU46doAyZ8wr8G73A+2Dqn36MI72J03qu6
gEJeuPy9Lldpz62QddhOPtMz7TrTBzxImAwtnoNzo2Wb1KZ/nH4AGybZXLpjjH46R6bASVXCxyj3
sdmjP6XLN5lwbqKxpy3eaw5Ry/e3x+J2MAOL6dVw8DWc6QX2s2Lwo62rGm91DbnUrak9alp4qWtT
l0MO43SoQRQ1+LnQFyoPDuyaxhP21hcpSHOEFzD9UCgn+ap0KWVF01Lq8Ysh6wKyTTNocUb5MLVc
JfQfpnifB3d2B2Jd0bEwhiGW0MRlHSnxEd86hzpBGRnFbNsxViobcrwvvonGSO0HHXAATVfT++gB
0I8JbP18CK5Of9AJC+0C47sXPbZ04DgFJ+OAZEQWyGKLACOvUCR/z2Mfz1IKd/vOeAlsO1sgzkZX
D8RnLhRmb1Eh4OD6sR66DNBzROE2b41LRaC58rD7pvDOn2qn+BXC1W05AJCn9s61LtvXDfEedBOb
QOSQq9V0I+UpTzFZo0zP4/X0tSALzwf+fivo0o2EhAswzYscf1+vPKo10tppIvXTi4uV/OAJ97mP
A6aAeDTMdFiPSnswQ95U2CjeKtDA13NQRwU8ISVQr5Vw+ElfoLI47W6nnzUd5got+QQTJf1g3NG8
gp3P0bN8XfnNVdpBtEkjqF9T9BLS/eOHb7Ip5TwsdMJAybxI8/JIPp5uypDlhhHNa2cIYkUJWr0Y
/fcpM070UV2floHmVvj39tozYpZuFsIXpVmR72ojMliGep1/czCfkqsfUhmOIVWpkSUgT2WoUzXn
97PHR1oKolZ96Z+SmhrC6CBIwvQ1madKW6O2dUYoBcKiZSq41V31ys+ckO454kNm0KsenSqygY7k
qZn8DsnZzE9XDWblGOKeU+joOLxEPJ6WdBFzWOEswzar8mEzXT/4Y/Pc0ezgIXOCCM7Rhlxs5ldR
tEhidHDSfRuLtNzgfXyZKlN1eNp3XVqxKY7QuOrH1gzQm4JYS25OR9zp052OMGw3dlnTvY3YP811
kMeLaZefJlFwerOOQ+lDcomMRqb+6adQ8/UpD3uG9laf7j0+EWI8IFRRFW4qCCbjvb+z6H+Tnjb+
PQWFZ77C2Jga39mtADRBFDB9Oka4T6gFNhFmDn1OPLFFH6ENKX/fHv9RGfQIqyGrsvf63Bzmd2+Y
/ycrmv8PXWbMr+ug//s//g8GM/+XIuj/+r0AOv2tvwughvkXtUrbtKkvcjMG/vLv+qcu/prMYSxb
0FMxFTKJTv7lK2Nof1GgO9UlidkMYDL/Vf/Utb8clhMBHAlL7vEstn9Xaa/+XnN/ewP9t3XQh8LI
x0OSxDHhjylsISyKqUjaztKfJt7mretAB84X4XZs5mB8iTp2wSaYXfazX5TfZ435Vs52+dzZfn1C
f0xw/mtoyQsxyG5S0p2Cs98i0tZVpWcYJi3oEKjs3tgkWbzL6czTJYNh2fD1cB8D4M/DncV6eYI7
bzlaHpGQvvf1cJ24wXcplinl/t8b3b/GIDGq8UYNDQeCj4+ExqYZ+pS8ppU/+9Vl7JJHM/M9JbTC
u/AASkXVdQzTzyGF9vXTaR8LXP8eerIusjXTsSb/ot/fZhTBxRoUhlbSy7a+9lNjl2nRhdYK1Evu
gcBsbZs/YnBtXw/80ZboNK5N+pyZLG3BJn+2t6t9W9DJBHs9G72Q3kJNp2wEgs7to22HX7fh7ERn
KW9fj/rpYyLDQmpBeoeh4YiePW0BJr+IBjr2VTFSc9QR2L9pUUFn3NfjfJqjNr0JmkFrAupykyzI
x7cqLSOxYpGjCEtjIoLK92l/jmsv6efgXSZuZkJ7Z6YWdEd/PfKn98rI0/rmtbJp6OfVnTpSzCgs
sNdFkI0zHOIqRV0QY9bpuhQKbcheAUwL7zoBi3yMvKb9JoCe1sOHuWyL6SLt0KAhaf3Uz+YynBt0
M0UazmuyC4keLafGz0xN92USfTN5P3/NaSjKL4IukKm34+NbpkimoRGFPNd58pZPceO25j//kEwY
3dRNdhu+5dk+p7mRLcYGeDFlYPrYVyMQNt25cbkHoTf55tV9fh56UwyJ98d0/+AC8vF5It0qDSoF
IcU3/J1jkIBJmVTfDPL5+0yDOKqgAqNOS/7jIGNE/2yCsAubu0Jf+IZHZiUbzb2OrcAyTsrmmzf4
x/GkqeuGOR1A529QoSyfqz0PZXidcqwNnOo3nd9ULyMmAjHACr26+XoJTAfAxxko6cuZjjhhSWr3
Z0/YqHYQqw0qjRH6GSwokBixSW+YpQ/im9X2py8mpMRgjZZfjezRx5dphrBC8gL/Ax0UmBq8+P77
18/yxwFYSzQg8bmM87cXaoquNYkVznNE3JdeM2Rw1/Nq+/Uof/hGOnkMYcBP5OhUz9as5owtykaE
GbqVYxAThUaeoUsFngecpkQWGUZ+8M28+MNX4qizCSKISUzn/MyzoFS7bahFCHfjZaGR/gsKda3b
7uHrZ/u8IUpDB4niMAPpJDPOPhE6f62uMNoEPBJDNzJqBNTMB0W8aE5Gx5MIe9oDoAb5cIiCxdeD
Tyv2bCoauAVygaGvk1zR2YpO8kpXAatGc8VMYGtmLzgG1tukG140NL/XiRdXG9MKv6vx/2lYwjyN
YJBjwDrfg/UoamA54J8jpdcdOOE7GDye+94lkXYYkw6aUxuLbQvNI6OD3gu+OdzPZ+20UWK2TFWc
Y4hAVf+4LBIJkF0qXDpqqMZAyXAXTorbr1/t+Zw9H+Psu/aAnNm5x2mM+gcWUdcNUqjCRKCrozL9
Z2MJWxqG47A4AMUwk84+IzpIuKT2ECH089da44Hmwc1sZqeI9kO8p78e7fztTaMJAnxp8/Fo/D/b
v8KhTHRzUlKCmX0yB2dVDNU3L+988QFSJjhgU+agplXyPPqC4icwGmNbGcqLwSlniR3Q7f3dBf67
UaYH/S1S92pkXm3LKK5/FNp+LB7072bBd0NM//+3ISBkGl7l2ez1sK8lwjMDjaEoy28ijemV/76O
T+9rSkFYEgtNU5xNANPyRIyTJ8MMt0pE2fsJA4Prwbj/Z1+eYWgoBeirOfDypjvah6cZoVNKxSDr
qrvwGnrftnZZCebl61HOd8TTKHjOWtMOQf767GFs2ZF2AXpKL1PZ0ycRQm/oEbXBBmw6YA09puim
GR/zcBh+fD30Hz6XEIQ4bPyOqqvnU1uOgtsTxL659BLrFWlmu877NAEVRXfF10P98SlNm+OFO6pk
M/r4LlUTang3kmXuPMc+BDny96xtruk3o318smcWP5WEDNzXo/7xAX8bddq1fpuPZoFzqQ35cY4+
gWQebXdLV8FJp8HJ65uhvnvAs20ioEIFqYShqnx4laGBxjry75H1XedefF/SWH1TJeE/jblPkwdP
W41DlYvN+RfsYb+OqooLcjSmaPvrxO1WSWa738Rw5wvOMkhtEB1QZBHEI9ZZEr5NCpwcUxiPWvfY
ZxQ9aNtxJc2m4x0G219/s/PTcjqcqVPTxm1NX846+2bOYNZAF3WwzXoM4j3IHs0qnFp57Y2X+peQ
mwFu+OvRktuvB/50+eYM003VVHWH/nYLOMfH2RIWFWxbX5Ykw5X7rrUAKGT3KOV+xTFojLxAMhIs
6tqfJ078+PXYnybq2dBny8M23FJtKrQzmfPo0IykpG8BhpVfD6KdH2XnD3j2aoMO7pNC/W6Oz+F8
dKlvaena1+0XIFkFsK+J/aqtRS4WmArvlMrd+rjb4+AWCTTw3sXXv875pDr9Npat2VLHQoSelo+v
24QGotc1H9pobTRe7a5qARwE6cEIol2jRq9fD/enVzxtPegOWDWUcj8OR9nBwr6Pr0tN/BAU3rqA
267RPvX1MH+cRZZOzYpJbOtc7T6O4xiKcLEoo3qPnLeT/VUYObv8VCBCHq11WLpRz0JW4PTbjFzL
18P/6aVaOGBzd7AoTJ7HmlGArVEHxxNzglQ0d55TiWxlJGExXtVk59wb1FJZQUNMm8ubr4f+w+xi
0VjsQuSQ2OaNjw9uYmaZZzUmGbK3D5qevAuRfPMNP22yZ5Hs2YmchUGSQbks6Th0kA9Q/x8ALuGa
U5XaA5vSNYa23+zr59vRtPUxP026ONWp+fxszcDyBRPWEtimAsZiTsc+tbb0RwQMfdTaZOF31sxL
qmRel/i7/rM3ehobX3LyRtw20bh8fKM+IEpPieFbBzlkK1xfowuF0sI3Acj0BL9HU9MoksAWjLol
+cfZhPVqpfb9mM0d/fm2kp63HDHSzjwn2waQnb+ZoOez5DTatA6ZnmSLzzNiOWFdSosfo2WTFBPT
vcT85rX96YFY4o4kpWhNebePr60VSUr8yWvTg62w960E5uDkczp1vhlIm+bb+atzWOisdDHdSc5O
jDzWRaI7E5Q1VJfC6jce3GVVzdaesODWtt22CNHtWmYFUBOGcDUsv54hf3hUemTofFY1jYvd+Y02
xNkOmEQNuLNVV04yApxcehXqFq3+5rv9YR1Idk0Y6LxWzsezl6pa4eCRywVp+WRDdx2z5yLeS3Ud
92CS5NbEqu4fPxqt8TwcM4JU/PmjBSVYS9XFjy6u/HQR2a31GIQRSmwdEWva0qT79Xh/mJhTI7Qu
TSmmBXf2gAirgnYcmTVIX97pq2lmgxts/idjmCZ5UvYTepw+zkzphh6ySJaaZaKEzXCSWtohjtxf
j3J+0rHE6PMjjuGGbE4Xi4+jNIDsAgobJVYJ5Yz7UaC/T9b1Xw9yWkVnc59R2BBx7HUoPZ2dp7Va
qnYeYrPXOBgsxP6T68vHQkLd7dqt7cTAkuylUmlLLa0TFMwa+udqqxjd2q21pVrJmzAJ0xlEOpzu
i+jy61/vDwuDRUl+iaSHxe367KTw66QqiPJhwyE73+Sp1S+QmqWTjitYKFlbfPNlPx37FBdUnRSP
xVwlQXiSLv121SA1jnKwYH2way+7qccwQQYBe0lgvNe6Hbwk5TIESBZIPJy+ftjPU1eQj6Q6ybxl
vcuzaTWOvhhMqySSkvaNsJprfCS+eb7Pc4ohyK1KwYp0yPJ/nFNlB67WHJhT9IzP8uaq4tOlnf3N
g0xr7OOc4lwgEcJZ50iNL/dxlMYzx3zI2U8Lmo51+zYPhl2dZIsGzK2Ja88gvtvWTrmVD0NyoUF1
MwWhYL/YAT4OaXemUSoW5ztgSRxFfWNjGcUvaww2uP7dFFK+gfnbYJi9zDprgdvyU9Q4b1lQfxed
n0duSDLZWQ24J5QazE9nSSSjuuw7JpCwoJLIZ2oP2GrmNAY/edn4zef8tJtPg9ExZ1GqsbjanZ35
kEtytczoz6PIcFXvgacsCP4f6/U3E5Nvdv5JGYl0r6bqyIfJb51NnA4SHjx7OhR7jXYhs9BHje5d
dXDxg1Vb67JXKV7jb0A0B08UpuEyzk2ul5reoa2wVW0iFlW1gZ5k1ArHwe3OxJqiB7U53shCoZ1C
7Iq4KZa6VXs/MyOif4ZQf1MmmnU04c0sWl4DKL2wWNI4gr2NMKO9gfMbBtvGz0QZzFlmDi+pyDFa
62+jDDyISlsNzNJc/HTHO2zYlwNO3oNIj/FAzyP+Rkke0M2uX0fdQVHWpfNqVsWyx3fCqDxAiNFS
6BY8GAAqebmWAP0LiJV61iytySI23HjGPfJ9mufQ1MM89K1sX7XVhv7x+0Tcai3Wfm65Ez5qAu0t
y1G3xluJCwUOgLvU0K79slw0QlnZSApNEwCTYgGATxam6S8bEKdZD3UiaybjI7/bo3q7yGx/41oP
TToeBpkdOtSHUAAvzAEgdyxxQrKg4MykxDCqNVAmBuGdi8FojM0JOIKZGmLuiziZs3Ptca4MVXuR
QqJzgp1072rzLVB8dKEhnc+Wuc2q/g1D9jdJoUf0wXVi97RTYxov9A37X8yrLw9036+NwFqHZngb
BfWjZiKndXN4eiCy2mdDJ8EAlMACvia4q1ldsVIwV3Y7Y22q7dqRwcLC1QAu0s4FddaL7mDk76Gi
LAMnp3aRxivhJNcdIK3BFHMV40+B+KYY712/3hU6jWt2uHC14ag1AEs6CHvbmE4m1ONY9+I5x24z
Ove+RJ9106GJpuuoOOLc1hgbg2fARRVPtJlO5dadGQ1eMSEkq7levPgh+p5u6UMC62bBsM6cWQWc
VNkACmoUGk9FsShxvyyxBkkwLzUlfYyPafCzj6+UcD3yG4AHtoABa+HdkKg7keRzlW5TAK5rX9Kd
GDwqUfs4gbjzosRRC0M0GD62g6vPHDZgHK7pBvV8hODb3tvBiSvxIg1NzHFw8Urpsb/jZrHPEUO2
1VOmAt7UFrxXTbx3LowlwmWl2mHOStdgrB7ixsXD2b9Panfey+OoXAlnU+c3rg8Lx7yWQF9leWU1
N/F42SAc7kNlFQeQ0jwfTE87eUAcDVPukONsDf0+7Amw6NQGjaVpr2O+jV0sESZoeL3AimCedA+5
vI3aJ3Cd0kSCki774D5srZWIjkK/x9I367ZV399J/7Ift2QyTGthWMtxuCtzgNQqhrr6MfG2HSUB
p3yswGkAOpzpbrPTvPZSsyC+1ma1xXmT1rl02yZAgQGCDds4eHa50qnjNm23ariz66ugAYTn3vcq
rgqvln5LY6OizaDQoeGayg5iT9sLFaXKecyaFePr9ry3L7UQMVV5MJt24dMpIvk39eDnctXwZWyu
sIhi5FYmK5qKE5jx4k4DPXdHG3Xsv7RyIZ1jUl/0+o6EsIENYgHklhXey4MAJqO0v9SuwaPXnTpK
HfdNc5rLQg6/0hzSj2o/hFwBUBSj3BOYtsXIMMn+L+mjb68G8trLEvg0xjT9MKsN3BZFMaIhqzZo
Oy+GsF5XhKUF9rjxGP1spwZTi5WLQGzWt5BpCuCFneVvcAJ4aEYxF567w8Nr6o53r6FdXSZxcanH
rLhMNa8xjV4VvgP8TmmB+lfRbPqFTbppIdDsunTAtwWXGd+8NwH5+aq7qQZdw31PowzirdWaGZkp
q7ItX0QOzDaWOzaUbaBMtiw/Gl0uaeXYVqmzCauLzFUv42Yb2+POCFc6Xz4bd0FzKaB19lM4TMnP
A4+jsCa0G266dnOYgF40ygqXuniJ+ASnx3u0MWq3d/1VEq/kC44H5XXfB8seUwB/k7rXOjZtLaal
NbIAJlO0z9NjGi05JwJ5bZcPCCuUehO9ZFigJ/fIOjQStNQeBzOaW/puRErpc1bR5Rj2G9HPC2CT
uFh3e6aanW2UaqFYOMWuGh9bclQFlYpI21uHybD2jHpl2yCs41fPqwHZthde+6vm18hJ17XeMNOr
4lobuqOOVxKSgUujzvI5jdMz2enOourlSskIM3w7eELdtoI9dVsLSNQmKtkip6t3EmxNNAR8wvR6
WNINvrGxDVGLY9Y9GdFDFD272nUljmb/Myf+xzwFo7dg3U6b3VU74rzHr9tett19j347KcifREuX
M7GzHyu5AdXhxD8TKqEOlm7Rz8a5FpjD+T0HzV3p7xAQBd4+Cn4E+EinA4z5Dq+qZ89+MvQ5LIoG
xFDUYUwyvvvcCSG/RetRLDnRkFzWqwLmuPdI4wsM7RvEIcK4UKrbXKdh2SW4wqcZctw87t5pWnNN
KFBlceV4j3mvrvwRwef40GkXwsFjRff2FCbgA9iHNNOWjuCQVCrMB1LgZzmaDxDU0WusNauqSxdl
ACIEXxtoOxOql0VbGMcuxPC2ffCCYNEE1bPp3Uh+e6+xjpYdA82gd7x4Fsj0tM5d1NG1Hg4bSy2n
eQv/aA1Y3Mi2UbjzHA27SIzTag3Y5K0EHahSIqIv8d7NlQddehfIh29Mba86L6p2aYjjgMtp3cuN
5uBHl98XNo2Aab5QzOHS6fxdVYT3ICGuQt3Z44oD0Ou6rtnHbzW8ipTo3rHqizKz1vmg3QrVgsCl
/UAwPPnz4QAJQ6U0t/1osdPilFC8JPrGgJzW4z433PYCqzYDXx5oU0GybLOdY3EQ0B+E1yt2nwhI
MJOS/QLlFfMKfW96rLxnVHATwCte5e6qoCU8aYiKkluh6PjABiur+FGNF1p+3xlHM31xE9TlJixk
3VzlaFLovD1EYXZRasHGxN8XfLaloupSHD58sCQUqpMnt3ktZXugkXAdF4fRRihx27nPE5J5gMjV
9OUCdxio4EjCVXGZjDoi397bjLa2HaLs2hwwStXwv8UozMcFJ6vYhEZj3flHWAsLtUUHYlSXGLVu
6OjaaXm+Cf2O/RyoTIT0ZOrPtuVtU7krBZNbkv3aQq1pSPdK90dpdriHJQVEx2iBx8y2waOwm2IV
3hg4lp+V2NX6dtB2olYXNOQbXT+zg2A/uGDygYHInA1i4Notip0/RLfGSLRLX1mZ4Cbbp8/mCEvM
StoD1egbXzxM5qojDvNNhENXiM1QcEDKeVMCVuxM8avxn+CuZvl+jLFdVCYFgVgNgX5UuNM2vrr1
Gm5D5la6uBB1+Ln5i76qfoTZtddZj7G/b9BFYI26b4bpEABSWS4boLuEE7NOPhk+AqVmArLaEHTM
/Lqv7KVmBewr99DvV5lS3WMEtdJV9SXtfo1YItkxSuBmqeqQ/le+Vdz4treEDHnBDWpP29QuxoQw
v4stXA8afxv1HhbCzthA3TJmkL+Ap1K6EnGL8S5+dmRLbobupS2bbSMOMDYNTjtlEBouUPRMqKg8
iGm4UIwKv5meO6u8dSHkIfe5azpOdWmO7qqsxnQViQzzMoerodeX9i0dVi2S2hKqdOTh6YiTEs6L
sXOJWX220yJ3WCc19OrQ2KtZoC9Hx+mWY4RRjCXBjRQ0sJuEFU6p36qjerTD2lwIP1hgarqEw47T
oAXQoPQe8iGe4+wD6D59iHgZFkyezGq3KPiQSypXVR1fGBq0n8wxbbxenG4T0eupN9VMxfgm1Q+9
xgSxlEumIQux1ndWbx/bXF+HPRhNpb8qsKcq7fBQAvn30juv+enkgtYkAapzVQcPXbVL+2PY61xy
VoGaL2rslTgec3F0dO5IGp2HKVX6MNuLHgVKLh5dzb8DtDujM2ZRGld94+5H3ZzX/j3QMb5AswhS
DWMOa7KsvdFitCDVi5S/snzjxu3B672lmm6qirbOActpLcHuEvK9dY++YJFHOWxVXA3qbjHpRBT7
ylZo3GeW5aFK9xvuiwPXDwdnFebTAIzQbDlyuC3mOhfucN1jcJMM+h1L9jHBFJ4U72R/5Vw7TnoZ
q4LYBTM6L3st/XZpZin7FwT5ydQOH2QX6wrFA5SXXTYq6jxOXsX8kcpuVYWAv1G4R3C46WBQIntR
Nge7+5HQmZrBWc+UKwOrFcvJj6F8CNlF25byWyYXJnQ5lZuJy/0gcG4zdefm9SHBFzNXG2h+WDek
hwGXhuIS2xJ8yYDYk0MIo0su4DOFup9SvpVducdcZxvAYetqb+mjUzZ8bysEzIwgWpOh5DpDS4Bp
3kLoRpYUFiurjXdNEJUv/ai8ohC5UrDWIGsn5oko1hk/vZfpis18mUTMADdbxf145Zp8EzMZ78p0
ePcgjYh71FdZtNftK2eAkMoZKeUBrzSCn59YpTMjuZdCwTT9S82DYes7OyfHGQ+NPqh9WAC4MgJU
Wk/H/ODdpvFNJtQN36EDpoAF7UygZGWf7Li/mrM8vjS9J6E/oXA3vasWYCH9omHQrvFpesOKGzaI
jb4Zu20PvVSBUvLYS2JlLsNFDE8TI7h0641rXHWHMN5Q7jsKriipXcz7hpZaWKSyO/ZZME+8i6jc
9vg0FdfcxUSyCeq5mWQzOMB2/xhLrF79A+aleEJVGl4b6D4OUtvq8R202dbZagSoRjEfCPJks21d
XBK1DXD5dWz1aN98bTkmSs5tsVpGir5WkiduDRiMy3rXinU1peTVHK56ehysn3jNw9GKFm553fru
Urd5Te95Oc61KpgZeGIXlVh6Obhsb5g7iNhMf4dGKVSWobJtTW5lXFtT/nusmiuH1Ji1d+mYZq8D
z4z6zh3uR1eDq/YzsOeFRiPkhes+jcpPrb3ELsn219aw6uKLEuBnkr1YbMBVjw/nTyVDYnqBt+1M
GR/LyYSDGyqhbb+P0mDr+Du7vFLdizps8JgjHm+heDwqBME0wOxVfI+oYt2E6H1TyNfcWFMyPPA6
0+KhMzEI6aFRiMnG5peS3HYkY/Am20X1pmxeBhIxQ4NrwNzQ70qMoU3QWi694O6PwVQ22L4sDNJh
tIojKJrOR0keALjlsCKV60FURzvPjRGC/nhPImUc4VNE3O0VlPKWeUQbuatxwoByPBZ3FcluPGim
dkb/FrOVMXqRk1QUrhodIBHeTVi0rBTB3ZMbksPNHPF8B8HaW8nuOhyuOtYJTpC9SUNAv6yxFcEf
pFsM8LoquZusRXVu6GUIMjcxLsjk7dOWaDS7yexQnfUYMhu0kTURt9L7zlEZtbwbVTzNQLtKoA+I
7WaFAbNtJzMslfA/kin0J1EvDC9dBLYk0YGlL8jVODj0XjnvtbWn90vMeOdhw2lccdExtCUaDJFd
ls7OM8C4aW+RezQKRKc5gRESsZaywMxsm23ei2WUum+5Ur/3Ds4zY7LFsZMtpJRsjs+9haIvCvai
SZcUTti5zQUJpwuFpnUVF62oR7uKCi80sehOueo76QxHtxZH4g52SnXRlMmuLR5r/doxhlnheduY
KncY/BLesSqrK8I1HnFYAqNdGJF3W2YhbKxin8Qe6a04x6qT1SLnFfyvZR9GeJuVCjc5F8BJoxH/
O04ZrODgFKvGNsNDrRqShw6wPgqqxpolEDRnAq/UNegUmmeptMvXxiH2WuqDOYB/4aIGEWwwnmVO
Cn9eARW2cemCLaZR2tqEno4s37WLH51OIk3hP2Kc+AIZQnuty2SEnwTUjQ2i8NSbPFUkJiDDfzJ3
ZsmNa1mWHRHKLnrglwTAnqJESZT0A5NcEvr2op9GTiQnUHOIIdXii7KsymdlkZZ/ZeEfEeEul1ME
7z1nn332qvr1IocGJGm4KDAbuqJdQ3/jPOQ1l5c5SkZub+jg/sx/Y+VBHwSJoXF2SJwUSE9UKg1d
UGOAMZF2hUKHOcGewEW1FkawlU2gSrWViYYSSUjPh+mmy8HJbPvAItTUrRIBmEpXrfxFSSayAGVs
1NcCJuEFdbaqQO8l7YMMrX47MEV9EtEM5WuUC5RATJd+1chxo0QATxjVzK/gOmfULE1/kRCIn0dH
7f8UhV3+kGWi9lfGZgVZPpE6OxtlKbMvJ0rqfQtC5Annehh6kdLmnxBfk3y7xD11TWNC+RU94UNq
ha+lY3w4rWawB5ZHyoBKIgfvoocTiA2M3G2bd8tO5GaR6I7jzM6GrLryzRoGcZYmrykqqwHCt+Nc
28Gg7jGRWltyJ9AAWpPUJvYPwefpZgd+ntXIUlFkw+l2D6FGRD2yZntP/kmK8mwyMr5vLpMyI1gP
hoggBFgnqKFjjALL0STYqfR0wxj/lO1MUzz2engnlpFQsxrysXpNBmPQfTGPTbV2U3gRwgkTKrZc
f8znpiHYoZguha5VH06oTdJzgPARFOTqP4UJfIZFZIJ2T4NczDRg9Jny6JeZlN6kcY3iEIUvWSgV
lZEWqVOx7tNyOM+Vw8Fmd5361GSqfupVm4RYxXBqwt5p+et2zh4taqd9b0HQVhU9e2A93eajP5NM
WJGNgdo46msSymCpKJr8iDpVXIU2Np+OBG4Yt6mNzl9VLnpBLsZXScg2ybQmu6LD5IjNgoaFzGpw
NBej6J9De8qZtrXthw3oYp2OOSfGmDnTUy3Lvy7BuD0rJIR8T2ZCEH/VjCe9hDKNBbwyODJ7losn
ZixgPUgcSe0yL5BtWdkAYNbQSDSlRhJISgD+PXTE1rSNocU0+n2nGh0hgZD9dl1+Dy4Ok7RnydSM
BmLqsoHA5KGN7XrXYAj3Zuh5Dmm87f172qmb7inmivq9UIdKXs1BKcp9NC3JPtMI91yh2OmnKhMo
fyLR0yywahPYnBnSkE0EgwY07MXR7u3hz9JPbAUPORmRwACdcQgG3Yj3ZE1bJ4dcgjeRER2elgAN
CpWoh77QDV+IgsrQSgeipghvBQfW00RDZ7FMYpeU+NUZm2bjzDVwopKb78DiLyen2pYSDnrZNDu4
XtCvmjo3CCWQg5CbXoSoWC4PyWOfFM13SIsCY1zRT0mUosCYqCA8AWXEioGx0CWX6Y2gGWS3NC0E
ulM06ddMqvbW0DlYic9CLAc3uQSznjGAmKKEnX9C0ZdfgrgRlLQZpmq7GM5DMUWmvKe8M9u127z+
o2UW6Q3gEKZVNyTHXLZPFgH0L2pnvWl9S6bz3WZdirI9hjnc7cIYPmYZowRMU38n+9bs+cUwfpw+
exidMLZOxIxLhz6yoIvpF+z0awvrAw1AVNP8dBT2ov5qnKn5Q4MN96fPuN5MMX2xbt4QNqlP6rpj
Y+SxWzRxArilv2vsTG+tOOk3UzmFZByV2nw0lSp9pj5jOgC6mKs/VRsS5yWpWVvsO+ObMwqCeICu
ylfBe0/E4YCA2HRLt1YSxt7EWTU2B82SU06x4XheBtG+522OhX0WXRwgvzBEiGdz21jAwVvSlojx
sGeeb3qt2i2neC3I5bYpE5t6P7Kv8TUvbnq2Sd15jMjeZveqG9QX0Gn5jiNAPln5HJP7H6b6HisR
lEZHKaIP5nTTDcJfSvUc30W2flIeMgzVG81W4qfGAWRStGl9KZ1ZeGldzl84PxvMcou4DCSmLwhV
aezdecQfSusmn2qo90E1W1RRkarMH6M+EGkr4SLQso+ZcPf9FA46seBd6S8yKuBJWiWqINZp7FNz
y8VGYhg/qIjE/zon5cx0QXTAi67anzJR2m6npbxzXotjgKB6uIYDo7def4KK1SKDWtO1MIzwai62
WLfGVBPlZDsURoXkboEe+1ra6E41aPW1mkac8oWrvZlZUm0zMxbuwc2Np3S8F+hGxErgKixI7AZ6
RqkNXkwxJuJtm8gd+N4Tk18TftqK+A6bpBBMarbX9+R8EdBtiZZi7Z5HnlRWYZ01k9ycg17DZVk5
7TCrZA33ZrNPCAtDiu1aPTlLXMjVpZhtcvp4TIyw+eSnbpd+N2CLRZUe5twDVJCaZ7eNQ7Ej4cFs
H1SAKuFOIT6mXqtlOjSnREajsbKipNffk2x07Ja0OJO0b6o9W5iEajU6PvJOKaGgyxFWLIl2zsAy
PSPFbBviC4MX1CQKdb1PUaShTpNFaGtkrMyL/THHlf45SGANM32Wunx2KnmzJOd5TV+1bFNG0fQ1
GPEAylO1sz+yydVXvdL6Sw474A1LOYkXpOjs0qK4TBaR8m2scgBnHCWvoerKy9TFPx283JUunA0O
AIXmFwifGs4TCXOGsc3sUD87hdF+RKRi+nRK5IIymdzMMZ0Jt9hNbSme7LLmwBDAsFK3PEsdnQOd
5iXtxt8llUydRh5VSi3dZpRi2W9ClEEizWNrFCdyQgKtQf20xvqzUurJh0ViUHvQctTAiLgxnU1G
418wJ09mcbYUirhCa6kILW1DlFQZ6NxAqzQMp40rUM7mElaCaciXES6ZKy0CQIyfymI7Riu6vS2V
1tfIQ9FMijd4KDY6eQM+muFOkC/vZcMx5poeTDwWDzZTMh8742UySUQgUGeQiTdGOhOP6qEsaj9s
ifRSYMKATajwSkyd/JD6M5t5JN4fO0p0jaCUvugAoCePEV1El0cBYZmeMiZcl+0lirdS7Vfq+Nsn
ziMoLr+fn8NQe2MVDUHL2twThu2h2JhMbbTXpe8PmqpvMkN8uunD3AvQL9WmYjxfV7rPYO9bTltH
R2UWBbQL5WkMs31UgLLtxpXRURXph5jACrU/ONApZJRuRD3t3a69JnG7H6nH7AbwhdIFRvKHtI0H
dp4DPB/re8Z03c+bcdC3iSo9Mx2RTGnZ2B2iewaht8Cr1e7TduoPBQCB5fhZR9x4CPCvh5wbqVur
vjF7mmpYUTC2Iom+fMeVDQmRNJBfcIadwwQvq9bdwfQUhnTJAkIcf6rzrCn2R3vvQvy0qoZeF3aV
7fqZcyrDsxP2gTpTctg6s2HXuXJQbRXHfGzrFOnOKzglMbf6rdqc7HE42Vp201hDy5JvPUZcQlGT
pS8T/UuHBaQy1nH4ti7MSmN+GeRtsppHED0csbjEmeiPYH0yildHeYaTt1q6F7w8q4zoEj0/xa55
aJPu3XTEiniAwKn1x4hZo6VlO9uuj/esG52wqaEDgK2TQFirft4SWLnUfu8y0DZMv41vi3zQC9Bn
BgyawoabcoscYgfL5YTasekzsQ6Fxf++LswMcdLd+ln4JVZrJodd7OI4K/0y6jdmqx+TBXPkUxs/
DKXXCUAxJDuKZypVr+wvFQ2yIQJ45QQ6s1M8mL6d4FYbT/UMhhsnUtUBw80+W3Ll5XzKqiiI8Lmx
v7IurFtXMuCAMTi2f+YKpbmhi41WKnllHfeb41bwHZ5NuS3C5WQoSITJNU34FGFlbHqQbGa7GfNh
28N4blUIGrm6mRUGvItjzEizzi2Rya0ybU+EqZ8TuSrUW2Lf+uVWlbc8f1zKMRgXSCmquQ6b8F0f
R6gXZvyrJcaqC5l1oeBMBIvqmR937679DGcVRsm5y3fD8AkNzdMhB4r+BEJqlWnaQ89DpGrGaZmI
QABTZfjKLPiYycsAHwaGwzrhT2TjJe7fh+xV0WDyjac+32eMEPTfKeoYcoa+2x2junmM6VMargQN
WJc2wlOr+dJDOq5rXDyMtHHAQNNZuAEWFQxweB15Iu/BLlSjZHyG6HkDRQoUyfQlG+FQ6ceKETkz
MI7Uyn4bdHFReyto9Maz5+q1KuUmN/qdHTGiB2tk3pz4ZkdXWZzvraDkAy9BrWItW/fGqe1u9nSc
xF7tuleQkGTv9CfphtepI8vV0n4suEgrfSIJ9FAT1HPv7PTuBJd4EVhNLvd/c5UEKr91jxitaBY0
PglaFiQWM0b3YOcfsbLNq1+9+6lk4wHxZaH8Xc03w3JS2qtrv7EbELo7Me415zgUh9kFiCc3Edsv
fW8A4FS9SFzG5dqlNzzV3wlRRkq8hgE8wzYwD73pV8M1qW+otkZzGvrmbgIZomNCyzhXJ915l+a5
zVpfB81soxKPQafHjx2qI6edGkWnnr1DQEqapJyZsCuyA1yLZY2VZ6dkD0R8bKint9rwBbDHHaf1
YI1EjE1bC6waB5s+7uHneVWEDHUbSaFasTn/1VMAh9bEgBC7k2kwkFV8V/+N2XmIK9Vj9nkC+jNW
6FpltTYJaSuQv4eJEDfSrrvkoRv2oiXFGaRfQ4+zhLuOU0k0L0RfPSARh8ZLMhO1VzdA5b4Ej4oW
bQdnQWe18DZtdCtcw15hnoHeCiHJa6b31Dhpo7u7p9lZ8k5GkwylKI/S3HMq/btLrbVq+YPgwHWh
TJl1oFoPS6x7bnQo5mSH2+bBXppPGh8qtJKKjQM70tZ2RDedlwh53K4IjfDJ9WnZN3ayL6kPjdFg
IMrU1xbqXRYLbGP+o5ntPtcrbwHDpeFeSRLcosVvk18y1VqF8oWsBYyyrMtZBvF80DVLy7f0zSJu
WjK/anaFnbYh1pZgRoqb1Il91yKpVom2jaIHZg831snP5tx5Lf+0mqE3/HIvup9hC/9kDejLePcl
AdqxDeOWq+1TTs0idRQAGe9mmykbI5g8tvdk/+4iopLZ7lvpeu2Tdrdeyorysjg1yvKTIZ8T7guS
6E3qT+yY+Fr4A3nMc3mMyfnwrE79xBLLeEw5hIW9IYZ3aa8hoBijZ+JAd1QAUZqt56UzHvFwvWbG
Z8rlJROAEwIPn+rpTuxlCiWiQbUyytelIAOe8pAqeuhRRrvGS1JxVMC6Rz3MJQ6tYdRoWUyClLSY
gX+STCZv7vCswznNaufRUuGdqTlpymWSXVnEOBum6+fUlQbMJKDj2ygPvbm5s/Cuov/sExwFCXNy
WPBl8igVmuJmCdDUD8MS31LotI0aAeeMt7XzlLbFNlw42EDhuWq3X0wW35EY1mY3eO4UE79eMLRj
D8L8GnpcK9sBaMW8zAgZLxZ3MwzcVmMXqlvxXZhmuvj7lM3Qc1FSa4nLQtDtqPzgSSZs8TMyaEsu
QjI7kIuXCpJBk+qsR+aaheKjzK+zOR4S2QXtiMmOn3jY5Rup8clUDo54GcbXuTQP6ZxHG6UlLTDi
k9et9IxeRejzYzssXK5ynw/QMQlUCXog1bZa7GNbeSGHey/iTF7YKLVWdJh0LW3SekuTkk3t0t6i
JoDEFm2zdoyv5O4bJ75Scr/Dbrir3RsbjXdXXqpNMwVA2/prfyiZH7HV6K7Ui801Fe+7R5mdiBXr
VUBX24j6QF7VQFdW6ZGpJuHevqM8CcLtGt9kuKbwmd2LKlDZeLqXtOeq31DFzofUPuYvjCUyZavc
bOdF+w3fQaWJm8ATdqOPcV6ltcpIbKm5sDxS+Jw1+ECfT/34OHk4yl54vfUe0mEHldhLUXTJFu9O
MIr5FEsClvHaDRJnw/AYG1uovEyuKHWH8xLYR1j1QeGPl8xLOORhNm61PePjY/inaHb5M+Aoivwe
21egc+Rfljdz162H/b1n4k/iTWheReKJxWPDdFtV6x6FcCvPTAwozo7Ghprprhg/Km/ySlWDpypb
LYHzWmiHYlo1B+KZmu3wUBq7KD2ji6WFzzAj6vZaOjAwTL0q/UrbFWxYEcBCPsTci/qvXVx5llg2
ReqNcB2KY/RcX5J9dN+KfLL35b7/GhUPNXJFSaalR5TamQkjZ1lQAnLnx22v0438hLe6S3cEdt+o
4vhIxBuCnRu/u9W1F73wmDDuul+KU1CLnYYiKFViw5mhtu2vO31W5k8bXu35Q3WvUr65y6nkW+As
ygPN3fWJpxZew+AVLB9EwzKwpyfGNK7lTeZehj/lL90FEBOKA4y8C2PG/nWyPMQlE5QJbVO9rrkd
dUQ2LJPMAeOdMNZIZxNeGkiFsy+moBuPZOUz3Qoaj+/uoBUFd66a+1wi5Nq+QO7wcAcW6drFty7I
Mrww/ofDiWUT36upHajZ7ZQpIx+BTXQAwfmsYJb0Q5qPJ2hqLnHka8JShmfzST8sWdB86YB972f9
Knoxf23YPUxX10qI+WFlbRJvCKYjMx7oxfZfRrMryZMG70L9XGIrX7r7e7LKgGy3fsbqI58dfC34
Z/ZTuR2uDfd98W3LY3O/m2FNEkHMIQLzlWn9Q8nggB9PBuS4PlvVQ4LvD/fvEPBPntZ6gf/zK7Q3
DOPHaSOpRFN2dHwSX4EWUaUfCny1dNFUr9ETRhwx+NOTudWXS6t6hB1i8Y1uRrIjR7a/mhtQ03tM
3lQokHyxPsbmRuOy5hd5tOLVeomC8I0HZjoAW6u1tXqbHArfIzMJiwu8W410z/W1w17e7dI/MWg2
mrj7Fqu6ap+ViOxKL/8WZA5io1EfW+ez1QH4+RF5rV+IcPOPmgT6e1G8Ve/OlS0d8TjCiSlO+nDK
x3VCblO56dQjWWBa4TvTamHtSx5yYIr3JMSV8RNfOOYBpo5xgL8c6WX+cF6iZW2RAXqqO/iUHl/J
FywxZiNP3swHF3TMg+abG/ZCj5wjlNwIDQoJoj4PEmhDGvfkkcTVxIQr6fEqNOtgZddQfln4dqDA
8P0ShcBQpJmOm3JV8+NgmPadKvcTon9KnmgpQp5a92w0gTV6YQgblQnuc9fuhHiPo00u/YZzkOkn
2PIG1v3GhWSLv4bM+Ag4oH6ZSWSHjvnKi8H5DByUy4QKKmsuKJBSBtrJfqdxwF7emZ7z1Z4pwp7m
ZR+hLVKglusJu5Z+totLjgeYJzK0fBNSQhH/ofElB6UfdwNI3xwB69dcPtz5o6vOpnN2m0Dr3mML
b33xWUUb10sPC/axeTVsS0Y2P4ztdX49TKfxE5sfr7r28/3yRYQ/LkvGGspWiFX2rjyKQ3YpXiUA
59X8E144hzrQ6it93t8VCwCkt4T0UC5UvspzGQPzKYa9SeXOdiuXwpdNT81f3qxauR3da10/islP
hoDaplybV5U9W5I4MZ2dtENOq8v/Wa1Dm7dozRCEU+lVOSzRVjvo71XkM9PeWvYuZgzH2KX3AG3m
00NX/MI7RpB76vYZKigq/7Jb0ueuRrB6GlOf16h8Vic+G++a9eIeDNsbOSE4okmf1NCRfHfisomu
aJHKt320qK/2i37EaNEWgdhzXA2PHZHpYqWwbp/jLSWW6f5uMrpmEre3WdiITiSkh5Yn052R3MaH
xQw4x3AhGTM9+Uo/y2MZ8Pv1LkPJW8l99JBEVHsr+bXc5k/YgP3JGdfWd6F6U7qbip870VnjiaR7
d3lCw/5Wc35A116L6kVw5VeDPw++6np6te8cDbYGOMn+N0Zy2ubiRE5WisXjWdm1ge6Jvb3t10SO
pOkmHL+xlOiKr8ZwIjfmhqVZPz2677j66DSH7xo/gvZsnOROvkXf4WeG2++ofDDSJ3hnZXykPj1L
ra6VVyHRtFYcgjObK9kBQxNbIX/GP6O7N7Vd9pzuwScQ2epHN/2Vi72fzh3FrVhj9gBC+uEq+4ba
6Q9TXfleeg6VtYeqeuDH+TagMa8ZY7Ef4jcHOMvRLXmyN4pfXyy0swd+I2cBhsbykNz9sKt42c29
T6kwbfEgDW/LZvabYgcb6Nx+Jx/yqFzwbqJlc1scXa7WdAyabXzhXn3Ej3umI9Vv7lPxKl6sN/dM
wC9/P/9JVtzFb9o7ktggHqjH5vDeQ+ELMQM3vDj6kyWCZvBtnbbqmUZEc18LUMrdS4mF0x0+BnNv
Zo9QitPynGa4OuxrT9eed0iL9BVsHzrncqw9602tV425wds/LZvRgLDqZYhi5YVGgQRhrwSBUmsY
9LMNM8bHKTkyAibTbV3FLGo8qBS45Czb1mFxt5X+QZqvP8QHM+anxlIMDctPPw7Cg+LzxJDloSrQ
8S33V959dDYLDXHEBeQoOuDUMvx2tLrdJvocYWczLroY3kRs7golPcBpuvPA7vHXKoaCahs1Lzpn
tiyBISk/6rysF4cnydSD0LWC0Q1vDNpW8lbenSIYda3AxDw3ZExPHZ9Vut+Iv9BAQoF3u7bmGKvy
BBqB9Xxfupe5PdjjFbwWHaRwN10EgxfX2NfdGLnQgvAwGpuRLJ32RZmgd/t3BAOWiIHP6EEjLGZg
rwiszj6uLuUtEdzg+MR/75HYgpTm8UZvkQ0rLIGU2HG4wemnl8HEA6DZwHwbcK7pvuwxmHY72exh
SYuBazZ8aKuHyDmnuCf7PfyDpfvrzQw97Vp/Zzw+kx+XG6w+tJV9v1kKGoK69+Pa42xZiF2nfU49
KOieuNvLsicdUzmdo/rS8bqHteLsuh7VYdU81saTrnNu+e1b+0gyMxdQz+IoOR1rE3h1wbZUeMly
50HjB0WbY3jiS77Rws3t26A9UN+M86VuLj3WaVQL+WGqK1M9WC8DhmHtVDv4PI7uz6yv5Q2PJzP0
Gmvt+x22YOhBpnA8W8cG6bG244NTvo99vlNlS0a2/sXy9lZnEKF+crT2CXyFX50zHgX7vrpQPhnK
uYDbhBlN1rfq0+j9cdwtJSx4SI44AusCM1TSngxwrAMcBudloZfqipeEtyOrW5ph1pqm4G6wMddd
/d5ge7AeM/riZjW/W+R3//CpV2b2mLyF9RBv+eDKcjgOnV3KjaSRu03q+i5m10Guevdl5rU2Gy4t
nR5twKkVc4veqcswWHKfl2DkP1LfRe3GZXhe0Wxa1AzoEm1jkZverydY7fJgdH/tLsVrghV1JwiV
CynyjbpxmyfMG6P7Vi2b+9S4PI0zwEQcn5bArXlbSsab0I+UdWGUm4anmmgBZjZeZPNkIzorPTMD
BxG0uQKOXk8IpmahMcGoQq+p64dJB4ddjewEoeLWet55ZmkzfNHfMEEe2kGFDtf19WGGcR3EVCpL
nMVHxendN1NJsfCzd5ULxndduM/I9e8ivgnGoeSeTt0wnGe5DK9kT/DzQcPPPkxSOdiy70h1yBv7
q00pA1I7+cy6tAtc8uPjmKW3KdWdx7BrEnPb5Th6PRYakAUbR0XE1AWYjpVlktHaTN3yLoeIOPFU
w3Me4ZXkuQ8fhyHJN1VrjjuMQd1bWMT1HvJufhkxj3/HtaMF/VIlL8Uy0HQM4/Co1mO+YbMSR6cw
l705Yy7JyVk/LVY47VRdPKYRcllmpvWbkWThUWRMgLBx20w5yTia5oNVqIQORJJDoDCJSiP7Tp0f
zKZA2hh7RT8qZsHIHtSeuQHpGz3HIwqDG7P7JNnkpKGIxpkSLJO6n4B6lv7EzALPBYuyo8LiobRK
GInEWjasPOU808mQzI9axH2yDDVQRZHbz42t5G95Bqg5SlKcoqkFl+XFbiXTqRgp32LJpwOQ+d1n
tnIEyq7sLDZaPEWtFAy6qUmJWUrsZDg8Wd9vfovJUUN01BILalazjtw3otl3ozC2qVkUp8lmLYNR
R9pVW7VvcptXY/CxsezlPUsQktNl1A+VoagAwaeo3uLQ5iM1xwvkWKgGu+oOhNWiSMVEKvPN4oQq
jc043HrrniLFJvYjkhjVSIoqaZktCkaI1JrYDMuAdy33Rz0uoZ/LqfdaZ6GTq2MbqnHO3kOf0xnK
cv6JRvYiBxFZR5nQwkS1KvfaFLNumapduKl1FJYuLO6GLFxZSd452NRnODGjSWWUGE7DqdO27r3h
UJAxdbWeKdMSq5/eJF6G7iHS9EYLFq3IetqUWtrY5vV6ZWHHWY8DLWBs6fJWDarxoiomdrehsidG
VEnUeHkb4phtamtjkYdwF7aN9ttp2StUwJt+VWqpcBRMOflBg6zO/WB2x4zVrle9Sx06d7CUq2Uo
8Xdq3VIflaSmSe2rgc9jbTuR62lRXtAeGxrbFrNh0XTHoat85tPsyo9am4rs0jc8K4ze5lYcoqro
3V1Ymj04oNbG/wpmQbVeLXR85akRZkkYvouM+Apsd6JubGI5nLRmrt1907h98seeJ6SfwrUHjao4
D2cI11PJ4DZ0ckVQD5e1M4CNNVSW7IrYUvNgwSYXH1PX4d7gLW65d3vyDc0/4V8Z7kvYZ/07czfm
6Sv+ae69do2NlB0inFbKrSSW0OFMaoV5nsOBaeOYI4PuSUAxik2uDG5yJjPMgCnSWcqd7Bkpw435
tgT2UJhReXCTcMaoo+HoqRlwldXYa44fLZNGLV8RgS26d6fqETj/8HAtseJVIDB/G8VpF8zYVpKx
S42+mSkFdo5UJZJI0Tca5j69EIFqt+Z/EaLx/1pi50No3pNEXd21/xa7UFrukFlo5GsxgobHfxR7
djg/1aby3OWCpByav3+9Yq7eV9X/tsBPDs7/+Zbaf17gL0vdKdgaxledMJGsfimohpwNIgStrr6S
68Od90Jg4H8RVfD370vgmkGsJh92UmbugR5/Cw6olsWaNQPKgMMBVVfs+VjhWc1qTP+nElW5or1b
3EDE/zuK4b8V4g92lF//MsF/81OdP4sf+fc/9P9hOr/DY/QvKOX/9o9//weU8n/8z/87m//+Nf/M
5oclbgreDSKuiTIk25gIgn+yyR2i+YlUxluq4ToRZI39Rza/9j90TbMEyT33xAyNP/Af2fyKTja/
oap/5XbfA2gc7b8Tzk9Y6H9+RB1BtIN1TyslAtkld8H6W1QK5kf8IE3hq7NVHmqTiY+lIuzrw3na
ddOQHZbuWZvckZuAVnKK8wczQafNKz7lTh3r6yqLFq8WtolLZZ0x2NhrC/zBPrZ39YC9KsYEX5uU
W9r83te6epCGGTMRZQEx7OvBd0N277VWRQCRf4qxeCPkFn+6O9gnZVQea+ruimycN5YNSNKOWQ91
NdTXpmTwVdqNfahSc9mq+vitFnripylWfZt+l6OZxe4cXovGXuS6UpR92I+nJAMElCM+uDXN/tJG
KfUlynA3sxhMalmAb2ki3168NAm1b5VM5UFZuOoaS2De6FWdhWdkv7bBIg/O5Bff+DqyxRlnjHLO
LDZZ8jG1dlk8PMysLWp6zwoTl8i6WZZqM6KOcSQ+gYy8pjorXmwYldss1GkQUa8VtZi33CPZrY7r
5xHCjamyIqlFxqtu3pKoJvKeOwKmuL6eYzMDjO1QnVrd1uqc9Nyn2abXc/1UN1X8aPS5s2aNnuBk
aRzcOnrK21J/7lRmrYWwpgBLNV+njU+zAeSypuh3irxb9454m7iWgkKb1k6SOS/OYvH3po3XOKxQ
dVGXPasmr7/E9HOsldZ46go2C5R9hIiVj/WIsCwHlofS/GTO0Wc2x3/szBQHgzmHGy32mrqlXcUN
EhJNzS12KnHUIfw4gxluRIawXk/eZNDFuXEBnzyx08AaUhf/x4xhYKh8aeZdQGYw6rqLPDxa7fyn
KqT46uQusngKY5DA/gQ/2J9J8t9j0uLdrW+JEdFRUjdjExZ+uPiEXrQ7wgc/yRldL420Xwc+rQH+
NWvVD+krjyeLCgVron3Usw2hUJUZZeVu6JZFMA9lsund2CNdnHmBKNRATBVPBsnJIivgCg2awuJi
/2PUQt1no/nAggFzV5WYSMDHq07Fie2kUbo1kcXYYqfpaOiDhzY/uiH+jcbQPFPtW79Bj0hCNTni
6WX1VB2e82yJ0PO4zLR0ubqmfkibKiAydoF4pj+0oriQBffBmhIHCrBwOTHJQsGK6ScfWG1iw3vW
hJ8a9QELXnxtDSu+KrHZIY/SouZ2G7N3FFXPsB/drTodubo10iJmeZ5j+rHKip/7AquJnRjW1liK
5DlrDVRrZzmMoeEXRRtv2lT8UVrVudQl4J0F8iplkklyJvJdL/sZvwpuhKoc3KAqx3JTIVMXirmT
eWEGVpkxwHHvTgzWoJb5u6qTb2tmeX3U9xILLJq6quzzpX2ZB9NGDxDoJkxmVFk+EuperEiPe2BV
okaIMee1YT5W9w0zpTG3JcmybFzdVfyU2Qc1EGOmSOs4/ZbXRXShL6y8CHIxeL3GkGbKxLIHXxX6
ddedZC0Ub5xHb4oX99TEGWYU25GBHODpzFk07Nnj4J9HHkmgZE+Y5CM2xKJt0htUSXEnMOAuNsP+
+iUUQ484zjoWXsYf6r3f0e7LS/K/iDqP5ch1bYl+ESPozbS8lUreTBhqtUQP0JPA17/FPi/iTipa
dXS6y5DARu7Mtcvgw2xz+wCpxV33RHJXgrtxm4bduyNd51y21sUP6xMDRn+CQriYchkQ6vfTvrYH
mrzp9GCFFaYNSeuAo9NmGMvXiKwVCJSaTg6j9/JMPhdwZ3LD3skscl9HHGTbOkXYUyONiATzil15
TLeCu0vzgtyv8vQl6buryyr4EHr1F/dsuc0TR/BxoLKOUd5d+6gkwiHPAY5xErnxzGQy6z63fGvD
RNVj49PqKpN1GIiEnI3d7tXcvKmwS4gKyr9CcoBVBltF17snlTZyK6spOwSKwJ0LwkAF7CZdxuzl
bTZN5IoxpfCXttg2qzcmjOafZZav5iBuaSUVXOEOWXNEjzCzLrFd+7u5T2iDdmVBii6iiS6zkVd/
0b042hTarR4mhmDJSyjakkxTOJ7IyEBwwKZV9d2dC15sb7DkcpDwvIrmOQ8p3rEwyJgbFognPhyi
tmHTtScn0TQs4uWP/37OyCZgumYMWmugqWYYn1S1zzPvt205W6s6PbYJFoYpib4TO9sNlvUJ0ezv
IFJ1w6ZL37YFL9k3Nn2EPjv57hTT6c2e8RfbxPsEI/a0L4/6nBtY4hO1SPaMk16xb0IESMIvdlve
ECvm2e8gnDELC0GihokAbuAQ9k69GUPjr4l1fM36EexCAUrGK+1vh9PnPYRzeUid7ie1GxwdHhPa
RP+k48r7gA//hGqh17Hne5deEoUwk+J3LEj6YbM7MPA0PI1FO6P6IKv1XvpTS0PvhkKqTTgx8o9p
5fFx7ACV6GQeHry2dQ6ddF4TfwC1VeRHn7GoRGTMYe8UmJlJSZ994YtDWyj3IqLgGC+D/1JSWRtk
TZy5bF3zghgondg/EfBZk3eO1l1j/YaDfxR9M1zKkSl4nLA9pyUzjj1lEv24dXSgV1XrG7u0E79q
aLtr3Y0fsuvO2sNI6mlJp6BEg65o9cUTH7IG1yTci6JHZMejerLD+s61M2Mj+gQpIbR9Wl/V9EQU
H9mlBFygB4oisrPNTK4rHrEjjVazrz1usnQEL1Gihk+BK08iBAuSuOCFhoG2eYVtoJI0DsJJGJz2
PwK8mys42tlBLb22Tgl/w42T7QMDAOhyyFpz4pzwIGAa9ELi8Iac6EGEPWiMujgIf4hvWNyxMYbm
XaZq6143DWQk07tGJZ0XhUqlzRKpV6l4Z7vNvNUNTsQcm1Y5BjBLSDzlhX2Mk0BvhmnCwzEkHD4l
HglhF9e4b61VjACyanNSw77fXyJiNEEzy2MMvCVPQoW0x2zaMFH+2ZoHIhfBI3Q09r4m9NkHFD40
0hWs9OgYjfN3QtFfVbUBTMFV+3kACZWOpJC60Lotvm5NgLWtKnqrHV6NpE4mxD/8cWa7TxqqkDig
2TTpztyY+GP9/BmbOdNv+oG/UPX2xVweovKxmIEyxcJ+qOvh6CmGnMf5fFO+fg7wreDCJQPSZmTH
za6/q8aM/WpJwRVVeYdoEz2E+cHQzmdU0HpXnvUgDOfHIB64GsxuwJTgQTvRyRkHOj3CJFhLyrdN
KsOrBQQIyAbCrvb7z3xqbWhD9Eb7Ap4MEzuvYLuRp0dALvHEle4z99XFV4QXcDC3XV2qHZ/4yW/F
9OHqlAxV6JWbphdiy2p7ik3mcU5bYYh4NwVO+dAY5P+YiXLBLSReOtZZV7oHp5zc70L+csrJ7syY
aLiv9NVs1Itox+wmY1wxZh51xIclpXwC9EhGOyM2YrhoYjp6rKZxl/tbDa37RmcSIIA+DDaLrhmM
zotln+0i0xvXYKcJq7h5UtHwWmvZvHQhPnLdZ1ersJsT4GIVnTOJtc8pZAvKxvy2dM3YbtpwJG2I
K3fkwoiBMXUwarudZ9BgKbgRJ0e/zV38l17xJm9Gd7e8sDWDj15EOV0LhTxJmIV90pieTHIPmMcU
IWlScV40kUmkmwMact6GISAksiXfY+sRFMqPEUNduZ+CgQy/+tMWxXkZJ7WKGgt8l8Ng29gL71uf
qaTBzdGUT3Mt7xWDEA94yvdQ9ZBqs+JFNAkfVmVvbC+Xa/hg2Lan0DwCw2CGYdRfixw+kY7GEs9r
7x1C06u3vaJ7Gou6PPup27yi6i6tOcu9ms7YHyhCiLuS7OqRW7Qzsv8uCn/fDa++EX2DgrmOo/00
znyAvdU7+APIg2Ov7Qz1jrlR7y0+hL0VztZ7ubSI+ximRQdBtvazOz3wv/kh3YRMe/cs7iRSSnPr
QS24Dkl9VNTYR5nEf6SSHyKic+V71QWPHycbanLSbpz/BPnCjlt+lU+s0JRh6kCClyG25dJbdPgG
Mhkw3zbfTZNRnko7paIf66MhvdfGrx9zsNHf2ZjekmkI957ZyI1fmHeh2CPDemSim48ec+IxEm3z
YFjjB6Sx8sMRtd6aXoidJsR0EYWa1igQr6RN4aeQtK790dl4gw8jrMLSqNtXG5XorgVBUlLrjN1Q
HEtt41Vq8/tIxP5hNlgLQ0JR2yrFjWMM88mxAJ6Iup+3pYdGlzQXRxJhi8gR7g1hXiNhvoGCwcPT
hnhAsGYuJfAcshj5pfiAU4CAUODmTV9dyWF55osm4O6QLgwVDAMTXfYfMtwT+q6cgvu68N9sP9R3
uI7nYyWSiPisushRkyGPOneTPZYO7UNmnH51QztuMr94nsa+WiepfLX6JXke1uFdVzhvbgmAPRfO
hiHm0zpMUyB75XBvtSQ1jGHUGOHnr1Gb53ZpzPhuL5fYARyJubvmyE/HTqlraqM4aWxf2kjibVGE
23nKW5gAlzTPGHzfZa8U7ovxzIcyQXhrzZAkBo0UFVtAjEdNdTrYxg1DS3WOW34osp0X1x9GFI8P
nXO27Wq+M7ldpl4lV8YkdxvYmIrVMcQvP3cWvoy568+WSo/z2ER3/54yiC4yPa9MNgR127O1POip
XyOIdVcs9hXElN5C2XQTvHZ1vLgFNZOaJ8TyddeO5Y45oJhl++pP6PT2mfOH/dAmWCO8RG1EFpv4
F436Wi59JbJRI5ArLGJ9HJtnBf8hHKpsW1c9hfUwWw/Y/Xvh65NLKLgfHXHKcerZ3uwcq/Spcir7
4jbqbfbGZ5OMG5wpLzkoZoY+mNF4MSdAEVVpHl1LqJdezYRWZ0AO2myPrReXhyht7kzk202a4ukn
gYq3aCZ/VTDa9qSK8EFizBZejCghxXOXD83JuYsCLo4yLMgf62p8ZBJJd6rY9Eon/HWLDsBEQ8a+
ZF3AYsI512uli0sKU55VJLvCw2REQq9fYVBvLfNg5sFztFhM/z2QKr/VU/XgZKD5cpqmpEZo11N4
TvSZRJM+1DYkK4Go0ofZvUkbZ9tJ6gWrdUhGzG6/Enk6L0S2/kAbptrYYxfs8Qez6AJAsLmQd2mK
JbUYbCAHN69T8tHIdbQdKh8CMN6Rqgm8tS8XtWiE7KfwX7ktfs06cwiL2bFDkKD8IpqMpa2NHsek
+7Vqr13FKRVqSYb8kEotYbfoVW3WCoeHcaK5Rc8zMn/wZn8RcsObmevyUidmtbKiFz4EvbMEv+Pk
BlTC2Xvtam0dXS4DvjnS52fSvPWmtQsJOT4rj7GMtyjs1oGk67gLLHUxnQelG4h9pSjWpisfvSk+
hDi8bBhXzDDnTqtq88Uas52ELMy+Qcgji92zjqcfXrvYZ8w0aQvUt7iqCdsTu6YvM2/iBh1vTi4M
Fy2fAM8ZI1bzZgy/+zH6qLxpGaDM+cn1q7PXaJfJOblGmEkE1D3aQ/WYwNM7o0dX68zMKLXH8OrE
HGHaKP0y3Oi1npdj4JglW1KWcHVAyQV75sjoZZpMRMAQY0lq3Qe4WwZ5ko3mkw+o87XDepPpd14z
jot+fnKr0d3qqfwWPY1Ym1dOOZir4j0Iq36v2+cgJPU1uHyPdgsGWLf+CDluukRpTPFQt4AZMEbw
fEDaky0CvbI48G3vOscoNnkRiH010EAvV0Yp3kRCRlBlyCDWzFfnEw06e+qNQdBlBtC8GLvz8qpa
H55knXqrRI53csJ2RZhp06fVS1iE+S5oGVHZzvMpa6dfp4iL38TeC3wt4+SDUylpO4/WCBFT2NvG
xNyVqeyUOoRW+5Z93yQoUvnXuoYxWmDPsOzmzqBwW0PnjLxCbFPjJ2uXlmdn0Pf24xvWb++hCZwt
HmvjIszfoFe/7KqYdAiL0bFc1tuCOtnXL73UtyECbWu4E+gfDnfscVuvSLl5gYeYU+jj7SJ1CxWC
oIm8VvWcHYBgfMIvtQ7UxTKxrLcAEltuPmZRoHG59jSjLGwgGtvZWCmPiOFk3Y/t/IXT21R4DJpt
bcHLcp0KJG1QbZyxeZCV8SKCvr2R4qO3loGZIz58zofcuGQZbBG7f0qrckNvyXggKY6jhkyIXsKI
EYiCwOQ4z/F79MduW80AG8p8l+TBsBJQdZHVDMS0bDy3wYAt1cdrKMVw387YuZm0hGJJLrcc7F2b
ufcipB3a2hukhGQv0vKvkXP/c49DXZ0NWD5GfA4Mw1/7NUQu0ITAF0EBrISD13eOaDKRGrG8Jy0T
bOQtn2g3H2ewcwc3xZyITvuL9QfU+PzACADwNWO3U8o3H8OW6VeDuqEClBvhmG/JDB6GXv6LNXXv
uW5+4kAAoUKj92EUVMVmVu5+dpzkN87FYYYR5vaEDsQMPbAT8YCsDFDTy10MilF/Agb4gWAASZGs
ojPmxypKYLNa1gf0inNTGHvc8u+VS7hb6mIZhddS2DY4/dgMcyaFgz2unvJZPRhpcM+4BHLHfNsa
ctrcY4Eiz09+JgxRotK01/vZZIEYRgMaUEH0rFwmfAq2qEiRHzEqRhJlybQF4g6gj3RwUX/Kn6pH
rYmS7j1kw6ZJcO3tud/GCb+oBzqfZvTRx8B2rap7993AWAdRQZDCPggLkFOoEGLh7f12HW5tRpzS
YwPv2Qw/WhkcTA3y/Jyj7yNtvxiJaRx7ZiKZ+PI5CwYgOKJ3hJxTVSUbeqrjMVC8cS/1T9iLZwSz
vFs1UXk/KVzjNecq8NB/0sn9GCoMxX34YSsMmWGUf86V+x0XKUsW7C12iUtq3Nq8zLZkkbEPx8Nj
MjDwfYqfzbb1dxpZyTcNtW/H9JqU83AXRvErF4fNyhw/0OD9qCKDm7PyzraPLbK1uR8lPgwZnYqS
i2SM1GsGjG0dF/HZJ52V+RpP3rwOmihfp7p+7DP3UE6MQifqN3QmFgI0MQHrMfOGm0dDmRk7IANt
8TXBnRVOoVes2b9i4te6iKCS0eNKVExwkdlXNuhja+QvDHF5p/GFm4n/FnMT4SJHquTG/nRLE4Zd
zkFBEYTl+1pUq4zgHFV3EGT38cAOSjL/mOYC/2lN4jvGrConJg3qTbdnOAXGUk9vF3oCVWT86S1O
i659MuSMtDte0GB6Kh3E1Dp5ccv5J6F3smKqLK+8q495399I/z84LU8Alyg38eRDGOLDscDlUW/a
p6aDSaNd96ubltb8oxM1xcYoxLt026+GS2BLsQy4KbJOQyLeIEf/KBURXwRiYlJlb70wXoND2Xhz
+Qsp84R42d7p5Jr4zc1a/mHT5dVPYAlWeAG8bZH0LrIY1LJve6oOU4HBNjeuVVFC8lxojuXBF26+
a5lNF9ggfqkniuJTROGpsuydEpwUuW7xBlLo4b4edIxugSW6wow3dogPY5Bke6sgoKrHiyCOJWd9
ycuC0Gr/mgYKBitYalMcK189mYbz4HokpioJ2WpWv1aJl5COv0N8xi8tiGaU2XbRv5mE2SRDvZYR
WxjNO8H3pnZdTC6ottrzNHCNu8nEitMS0HFR4LLZvVZhRf9KPtS6v0PgwMBdksWNQxe8TmytjGZ6
SofqiGsFBa18r+c+WPmNeAkhBkL5LU/R1ObYPImCNA4Dkvh+rcnzMRdWh9wuX0LszhQARe0guJAb
pWf6rRQh1XTA55xi/81G69WYU7JEE0IqipGKzHg3jCPVZwbgzzBbvhrsW5kNVyHRJVT31vsjOpSJ
vHg04KyuMa6DjM4kORe0ntEoTpOTPoaqWgiROMon88mPBP9FEsShjslhJlKUwUXCBtLuedUvPq6e
ld20T6HZvffO8JQEJOpxYCNIFgTiWRVr3q6fDH+cujj38fgnKtuLMsYnGWKU68ZAbzvRFRuGiO5M
s6FgC/s71ldt621iDRcf+CJ8q4vKgweF730qxV8mk/TGa9xaN2UX8GsKdtVUBpuGXsKqN85ccufU
FScKD8hyMI3gBQ5/EZMuVmmmq/gwzupW9d+6Blw30oIVWfkH+BCWpeAhluVn07s/o7Au2UCd2HpA
N5x82zHPjuRFd/SjfisENaNHs8J11aEigRtDXcD2VbxACYBnHz8Le764AXv44rcTplrLZclx2/A7
LO2vUiZofgU8MCo6ZlI/lZA2rJG2cZHhKU/kse/qvTUR4p1xZm0M1b+bQ/id0CEMy9voTzZ+H84H
U30BfptvQm6+zuufBpCYAXQbIyqClUm2FXbYzRlKZ223tPragGyRCQSxG8dXZwh+KjE+FWOFk/FA
XbQKAbvkPYmMcGP0Y8kMEXY/UftbgHSA8NmEPXXfRdarLKcnx4mfbWxUU1bgL0pfers6mFH9Plvy
wIkZsKAKT8sv11n0ExNedwKN9zCAoRKXF6ONcd3Vh8rO7tM6+YPC8hQDmVp7U/lTJ3zX9MrxSEek
iIUOD1nl4Y709k4WXcKu2gfuoU9xdpMWSalQDK5AmskcDQmEBcYAkNFr7XUa+N/DWB2diHLbGYyj
ilCMZivYwy+gBOjjCbrECGe71LdCP2dOcasDzR7S8o/rGrXXLIEf+GySGbVx49LjNAG3h9+GFSWY
5UlOFJ56xaSfk4FGnz96rvOS+MHbWLtHuWjYZfEic+ByriWPlQPERQEy0eZMv058Vhi8loTu0e3L
ds3Jl+CSetK9tXE5N3VgNWi4RrTImElfoSl75GDJivRn2nX4ufECS+Oup0FhBt0tm7zvljg79E/r
ao2MmegIfUBCjsNwnczTLnY/fI+XHMzw65vYfs0jRdkRXQefxMNSnExwGHF/NLtsrsmgYnLvakNu
PVuSM+dsuWgcfihoMSasVPnMttHnzzAsL8CcoCD053TpUZT+Oz3FdzF27xTP/T6T8VG1XLVxvcf6
92A1TsKCyydPgnO34FSd2g42BbjyDZ2x9+TT0ancGn194Mi0qSX3V+wv5oPy10yHP1LQIdIhYYeP
SfiX3iEF3PiV4EMOT27TAZ/yXjmXHVMPPwTn2kudt3eIB9dEegAEv8lFd4U3rHtJ8NFxzioXO06g
xwV+BJ6FWEB3K0WcsO6ZK9nnJ4A5T/kgicspBpY8FrU8O92480ZyHsAeEiRmkZTk27CTioqIVeAA
b7St9K8xtyfG0t/XLNhm134ir7FYpAmY8ugb9Mh+qC13g7+NEAlaL8oIUwBf4mq6hbRjVwIbG064
4cmMWvCx0HDjpXhOxDEuP6bcfHWn7E9gZb+aUbkyoNuwjP1ed7RHA4hhCjvPWnpCEPKB0A0l0+2s
74hsf8adnsDswBwK33K6WIE4KLe5TVN2EfPPGONH925zTnFSJS8FwYPYSR5D+oAImyjzY4y2JCk1
SJzQCbkbQBfllfet4IYz5fxaCzFeZmJMhXS7m4vQuvdiG56Mdq+W3//YmXNuTf86Emslh8u/Ty4F
+YM+04Wv4amsCpiN5fTJaMoLXbsNOsWqmP03enHPSXmetfGFtIsNYtJg4vvbgMotx/pdLIuM46u9
mopPuGKwKNC9Ev1qawBTk/Vqst5pFcKCaYINToxP5dDR6aeThhS7kjL+CCKb03F8mHDlgH/yr/Ps
fUNxA6pDqjcrnH3TNgHbywdVotwEy4SKuqZcMUIjgtszaEQkmFjjRyKijVK45QKNM9vBoeCMpCjt
5hjylsbY+3Ib7OTudBgUf6N2WA+z5GLsM7/9Cwr8YfCK+yoMv6wy/gp1ijwLJxZS8yqvp0MY4fSM
E4pcBGfY/Wrje6xZTU/TfzAYY2F3u4j7u878n4Ep2MweWRse5XpThuRuVfYymkw+WPSD/GJqLkws
0pysRqC4pVMDHXC9t8T7gzT2SlMNMKaeZjgefwuSzYJrOJiz+xJE3D5QdAUzCP5M9eI0NJaHNJtv
7qDWY1WPaC3zwfDREyPcq+ssWI5GWRTRpKGUCR/sliDAyKYFUwceZv3Ujbw+05nuMD9s02EooLRY
QP4hTq08O5Ug3fxdVc3ZHun/bvQ856oMLI85bkRBWpylDr9wWQ5MFoMYt6pbTgvGZO8hkzW07FEb
AqduiMXTwGC2iXBLdMNOYBfTctzLOP0zFWq+t//ONlFT5WM81uB+YgVCv7QQQQHxo6F9Vf22QpR2
aWCR9rPdVT3liGgVhFLu7qES27wNru3kOQc15i9zjXeliX5RzorVVGGssYwJ0jBQI6TZf7aJEGZO
mcSbyrpERXTfAJGjxCzAHIj8XPkG8o/TM3Gk/uPFCDleM5JjGG4Yh6u1VMu2Vvec/QCLLc5OGoEG
QUhifyq/py4cVxWNRVYREZTvvuXtMxLsvjCZ7FIcW4aFiba/pY7/IxkD1Tn9TMYF445jjNiU1GrO
l4u8ZMu92JM4C8UZyQbyVTZ6sZzfmszeNVaxTxheIidzD5dRE8cjRe1Mcj/WFIq2ilYf1mOboDEV
67DSjNhwr5M3vZUZRXpM6r/Dd4Lfm3kkzzF+H9gHuE3j4MH088eI5r5b9e3qLdKoIL5Vd2zttznM
jyVnqDGhhLJM+k5hRlS8izjLm/El8TO2engg/xU1cVO/N+H4KIr+Q0uquXlg4Z8YGdgxKKh9dWbn
Iiz9RNBznuH4m4haG9vZhCllHHUh80rcb2OsGMfDxpnJ5skPxptpWP7GHswPe1Kfol+CcCUtO+a0
ZABJsJe/RhKHC++WQeu8HPvNApZT2r23G2dyJKTK6uFuLmy67bJy9z63uxnAdMitfdAz5DBSxrOA
SBZW3mcWKmdfeYsthYNG7vJbxpsx2q/OcsAvZPGIcgyE2NnhI4l2/9Y/A39eGTIDJ+5vfQL3lQJF
cd5y1hOYoU0bFyGJZ1At89Xzml+XMpTyuDsjFvEF6P4JP0ugx5NC3kjGanETLAOKB/A82ZI4jb9q
YzkzeIxgVM4nOQzr2OX0fHKG+QrkW+hZ1DsOlZAOCZY38WPhfAeUR+uQUhEwqDgMscJ5af86ygZF
A7NwQ2+RzXlkH3MwHSBevTbliP3Qlpjsi/oE0nKfAbYto4ENrsTIguPAbFMYfcbwFBLMtpkZ4hDV
KWW8y0D/raYk5MSOVw4OeDqi+ztNa5CCaPaCxsfKxiPZkqqeEug9zO2g2OB4M1HZIidupd1TONTx
d9o2n9KDq4DmupG+HphUZO0bFvV9W4bnSHgernKLtcv1xzUzharu1KfdVNKiG7rTv58NK794qGdK
cKZ24alREbsnHBSAbaWdTseJs5yXBfO5rGyTwDnRXseGlQQy99JE7AVuW+hTWfQayj2buuWcKpRg
6jagNf+eFonpHsfsvc2oLCqfHkXUapzxEGRXbPoL56PhzGAy72iVQTBf6bRfEpndl5FEwbYPqgjI
YC0gnHiQHivfeYfoqNbWJKB52h5Q/bFkQg335/IO/z3kY0HEoch/rLoyD51lb4PlLf/vQSrn/3/E
IogyLH0o7mKCQpd45mnkeHtMlzenYtb65eHfn5yWVYkYj3sw2jtCQPUpztPmZAdjffrfjyU7Y9rl
9YH6F/j3FD7XKbOrbH+mTigool2pN0HKLlGbw2vQ5XuPYcVboje0cPuJQw9H5lMKtnNfauIphByY
loK+bCF/rwP9EGuKdbqRUxDuB0UMuzWaU05e5r+H//3ommZ+YMICx7YBxW0C6Wx2g8ZXiYgXckjt
l8oh6evPiYPF9t9zuVdQx/z7D//+qO+Y+sGat/w+Dll5+vfs/37MAo/bZ+qflFRfUVed+6Kc9qkV
tfSF+D7++1Poc6CbWwKNYRmhYFp/OQZh45oTSQdzeXCXN5Eq0ttjz2gB2MAlTMscoQyvbuXGW1WF
axewzU6l7o9XoRJJC9z9vOCibGIg7fLgZ7U82SnjyrqtV9LvsnGuzhkXS3gC0IMe7HbMFPqXrJcH
KKx/4tL81gwGBMg/v/dGvOa+EZzM8dNKsKBpQBQ/7Vk7MsxjpLzS12RsH4vUyddQyv/Eur20Sbvl
UHSquu4SFMGPNQ4tkKlwW07FdBdPwS75iSTFV293EZF+BDEGxOxqz53pMPm0LwRPN3OO5F8xH6oX
N5jF+Kxb7HNun+yUC/MIgYRkusfYLJi0aUk2vgZhBILwPEam80zLdFwzYQaKnZEgrocdqpEANznY
cXfBKqE3vmtF3Ptpc+gRGMN6OoajoCnQDUwwwfaaBJ6muQWWwjLu7dCtP2TEKCbOeRtCPtNKgord
I9sWN3saTjMxWKPtwmNIU44RQjgejDTZxlHEWDoaPevB8J2jZbCTVHVtHFpNF76rSuQUQNQehkE/
kj5uHPU2OG116TxqrSDLRroYzLNLXROh+j0uM/eOrR10QTGQmA8McZcYf/J4zkHHcJrc2r0dXJva
fMZUS+XqPExEhteYycrlgKyO4Tf3hXLay+iWHWMeDLFtWao5jIs/iIO0xjQd3FS29TnD69eUhnMs
IHFdDNs9BvMMHNqE+VoX4SUpAmxK2uz+Vg4VU9rJamfFDBtMOvOjdRT9gJqUkMlITu3M94Fk6ALd
Xpc9JHjowsK9c/JFV3CD6dk3qJNmUjl1bZlIIi7PG533d2xnBOSa/nfDRLV9kDef3BB74oavTmhD
bRvgJjRCHzwmnjxhxBy2gPXcYYYyYuC/lt7RsPPwySExGMSzv8aGWh8CvYzUpG14lCVv2SCDdC4M
sYJTnz0wpZJDuY3pQLV5csfsqH0SUf6MpnuBLMVkNeHdMKwSzx+N4RgU2O5mfx/2RFDxmMJ602V0
ETjTaISjSVl+CqbPsL/LzgxuxYQ0qQlcS00fJ8FJhWCe2A9DTXzUZcgdvM1k13b8hk/jFRKmah/M
1j12XSDuZ9skukw3jnM3o+JpxYHMqeR2XFJnlsGqkkIQJS89AE5KzXQXW3F29oHRGxmft4ArNRTp
+79rQmnSC8z/Gw5Vqh9Eid05n0nfWFXxmsS9h9GdGDO6kFg5RvZtzVnzkQG+aojF3SdV6Zz82i9j
3qRtAnZz4WthbNj51ejvjKnnm7SzT2MCedSDnREuEwK6gUGDhl0eWDgwK08gwP5dYKOMzvXyRlPS
ATRYWxzQGDfZEBywlYl/MjwBhdpPrPvBMNB8TGx2Nc162bbeZggkg2YGrBrGAv9KbewLuXw1oCx2
iVttZVfBpsswSQ20Ui+iihcHY/JYlAw6gdU0HmwPRJaSUbwru7zagyB3MfvmzkvfkfMO5kEdyMxY
z/9ebLz4M8BVTOGSu1/urthmO2k4qkmZkO/G8nOMZNj9hZdPVR2E8jpKz0VAAfzgiYqdRU5nnNTG
dRLuC0FQn6AEP+UVY/FI8d3Jrs/Wvc4DZhYgxNdxFF6CLljizGVx6ebx1kTOOch4JrHchRjdQetY
/snJGfALNXa3FDyk/TKO7V3a2VsCe6gDfX20vDa6b/u5w1TBeQF1Up7/PVhYp/77SzR6/LYsdUxk
Jz/CpIP1VbUVhbfVXCzmVLZjODwTMkmOKu63URNQd9Lifp1kLnehcR21m5xVNXM1TMQJimzCh6is
9KSaEkAAKHBHRPWjPWZfisVtduS6GGZ5lw9k9QaYGGxQ3WOdvs91ll2ws3cgbNY2wbtjEjfYBmcI
rHXoXBxyoRcSOExD6qEjelTGqnGiq45RTMTkUksuN2On0QfZUk5zGnKo6kow1RVYJCXMmySYYfc+
KxkrdVIYLtOU2m3b9SEx1mhHpql7pEn/2jVxug4m0PfhmHzTbtQXviES/TzuNSrw0WFuyj5r834z
WcwQ+G8RixL3CpnYeSseAttWIHDFAPIPupIrcOBlLTrkrH5Syaw5vyLWzfzdbjBTVALnO4fYxxGx
p7lftvUGqdMioW7VhFRzVgRrnvmARw4dM3Dr5Sk4ZNEt1OLVgU4XZ1F6GDLKdM+RztGbomzfkWPe
2EVDcJXNYCh5xf/H3pms2LKk2flVihzLL96bmyBrsPsu+ubEiYkTpwnvGzPvfSQ0FtSgxnoEgZAQ
FBLSM9x8I32+s5Q3MwsSCjQRaLLvjoh7Inbs8MZs/Wt9i1/sZ6v7uyJ1GmC1qIzXX770+qNlc0vt
6/kR811y68AGzCuMJikkwm6oPzt8/baGdxOOkXt0yoj4gGVxXtMZOFJ3vOr7NsaJwXbInejxFAQK
j9lE1GOqynQjPQ98u+d+NT1nBQuvubUwmK2GapS05znfpeX2R6kKeWf3PRovGXJvsVGR8yIVfBdV
Qfu9kRRMTk6unuKGXqhxan/GGAgx4C29aEp1e7vuWIfEyJD1ckZ3hA/8lhFiTGHXvQKQfiTw6+/d
fmpuxsl5GklJRHk2vTnNBArJMN09vltWPm70asTEoSL4n/nsP4uksnflkLeXQFXycH3//RGWkeey
uxkT/ywnTvjrrTdI6VLs3RHEe4tbsZPek9mq+a60KtgilDKSBOenTZnng+dYFkKYlx+clu670GlI
3TjzNk65j2H6vA3yTHxvhPGj3pOMy96iPqClpS0AQuq02oxzkN312Jks+g8Og0FzB7lv9sB4hg2L
ORBMEf/IcYMOO2LuHzy2rGbIEcLlsT9PeDhXnTcdfX/IHnDQYJTJKZhrMVAj+cYnd+bMaXNBwDWX
/a3Jcu3CBTw7JSr4uH6kDS12SRCVN4NoTySvk62yZrEhtiTu08ak4NGNp93gR3QP02Y28WTIij8+
iYxC0FFmmKxcILfZfvuGcNDuhgYjO3dI2LYqZIfUV/npt2eGm184rPu9UtFwoJ/OvgnNqdzFQeFs
wwGmQtmEtN6lBks1IcabJAVCPKggWlci6Q6+4ya7DNvdgW5VGwfCKVQMYBIndvZRob+UPm0+bFN1
61nPfq/IoC0byqExNa5gUgzzZBPAn2jh3ZoqDx+JMVMOann9aRwATQyiePUCJgAzg67OtJO3eYzx
mzPLIw2909XkkvGOjF2TMVmdlGlvkXS62znkHLZaAgmlOcZgj9IB3FKV/xwypmFG2pkY7XgWmeSn
PbSLeazh/3BBuxiAgOBayw1wfUKSyz0k5Wzj9G1hYakCaTxos30jKIWmTq3EVXQbBuRdNPn8b0Zc
X+apLF8ttxNbxYgnMUexgwQ8vTviYtbt8DWWebhv6mlYzzJ7D9jgvzKbeDSG0X8nOLympuGLzgb1
iqYFCdRQHyIj85T0mJbHvMY2MJLfJiG/0a5gqZ0aLzpH8sH13IPuAVzgQ2EpPGVuMUL578OAvh4V
r0Bubipojxs3retLYAcRnJQKr34YWI8RRYVc9adt17XW98mg79aiSjXC1fjWLes4TAwPTAfeScrE
m0hP1hOWpXhjRHivJxbN52j5QjJK3GwmbFYRZv1u9iAt2Lg/KHChe40X+BQHqAJoDC7hsPDObZDC
QgMryZTUgm2N5ZxZ/JdE/FW6nyrrwwf2bNrWc4/dVnb0PF7PFSRWSsDZ//gGbTq9A1NurFhh9Ab8
42xsHrzG+YrBMH4H3l+l/VubED6KJtjrc5W/6dEV5Nhccajcor4L7eQGk/G739j+D8/h0NG5hG42
fp1tsFS6Gu6YT5kHKnXKo2OaBqxUpgaoGfXWI7n+1If4Ev20MLhLhtAwB+4eNBMQUlDGZS5dxOms
HJ7Bp9to0mVwzHPzPWArsVc29vqxAkLYhA3WJSoRkGEitdNjGB/sWH/Bl+RQ8Bjiw+Meti4T8gjc
XZ+iILlJ3IbGr+stjLvH2fduOnNqPuuu+kAStDeIn9Oh80Bj2YH2b3yEnr3CTswhRnHS2IivjBAe
MjGM/NFoRpqjzD9aA385Lx+MP2b9/2/n0G+S77pqqs/2r4Po38d/S3P5pBOSeH///1Ba3Zd/M63+
n37977/+l1//8x/+/a//6w//7td/Irv+P/7wH379n3zmH/7u13/kS//EB//tD//w52H25Vv+c5jd
+sVxPGGjrtu25+E5+D9hdu+XJYlOiNSzXVd42LX+FGZ3fhF8lv5Q3yZjLk0JA6Gh3D3+/e8M6xdX
mI4vpeOZfGPT8/81YXYr8P8St+DwTUzpWSxG7EDyInl99fePx6SMmt//zvo3CtCxFNW0pnflUjRW
tpPYQdeOUz42vede+hK07CkMKgp++54cSHZJOcy/eqzeoCo/YeESh55hOsjr+iQqsN89zqStvmff
nAMhxCQ2jUIeyftCA8+QZlUHVLtpqeeZg2OV0b4VWpncek207jTzUVXmn3Gfu9hG6CHXNt2nYzdC
igvYiAep92jbe+nI4N5ggJbnNlk7Jm47TAnB3ncpHgnVQGiasFmis30e4qnpfXEXOKHzOBaM4xPb
GXfE86ytLgDl6QrCPlQf4n/4fTUxAWAPvsmirwGzVDtYgLnuki4stqWFNjtZIJnsJt5SpuWda01L
sl3Il5kdOqjm6ERUfbGLoU5wawfZkhwXalNe/DSGkm7LTjz2o39XqhZi2/Ij+rj7YpidueZlob8U
lAMLHdEVn4E7dXIaYIqp4zJiVQ/zLF5rt4/3dW1Wxyln4EC8sNwSV2tXrk9d5Oi2L2LoCDXA9Bf8
m7OdhiSl0vjg4d8/YP27GZS7a3vqOekogVU7P1+/W11ufFbP+9CbuVmSzjy30As2vGMQlDLS4ARH
YO1E0Wvb1fUXpBn+NiizKerCvn7k79jcaQsB3SG8ODi0Lav2xR9ws6W+2TId430y/PCbiWl2Z0NN
RAiYD7GlcWC7j5qJxJurH+ZMMoPojI7t5CWn3vO2VvLeH2vn3NsN5MIM2FnWRzc1PZSl17zYFCbt
emz/9Ng80MKFfTo46M57zwK40QNL4cU5Gm2UXbsYv5dpt+cG+2SyGRTWA8qy35CSzN1LkFo069HS
tC18mmoxbvZkU9V7SoceEZXhZ1vI+d6Y6sMiEGw4hRvIoYypRF2A1yORJ4NXW2v7/s+uN/d/RJ/8
XdkV91VStstJt0BW/oyI4pj85RwPzsTyX8Kc7l+eorPPUdc5AXRFXm4iyIe39MEnfRo8NLBxQLoT
EEUc25QISC+OUqRcUiCsf/tleML5F69DWOT9BS/GtoS/XOT+/FIR0MNa0c6yXlpKM6/6FkCSZtPa
UsuRvsaLctpS1rbCeDGsamTVYdFXx16WmGRgdyK9Mn4FZoUYOyHKpl51KBaVNnMDeMEIt3EannIK
pZvKxkWX3BEbZfd4qxbR16h9GqeXh9Ykgz6MxZ276MN41H4SdK13fiyhIqEhZ5V4pWwZwRh1uVt0
5tytCwYtCNDaGvSpXR5ysuMkjLOfmcDIPyyqdX4VsGF88dVF1b4+axalGzsQi4Dpw7RYIC1aeLSI
5M4ilyfLs98+HBYdfQSny2fLq8B+fXr9X/tFfyfy+V5fv3D9nGODdYBCmC66vVgUfBMpvypIP9Ji
o7BP8qqvz3770HbaHY4kuQ/WcpkSmN6DuUwN5DI/iBkkoJQ4oHFbYz8xZIDGxbghXSYPOU098NKz
fcVQwiH/vLMyXKPFMrEISZK2S0qiYJiRKYIRbaSZbzDokMsAxF1GIdYyBfntQ5KtLkH7gxD4dVEQ
ydUvD9dnEoV9WGYs+TJtSZa5C81GHMUBTqFyGc24ZdSers9+e8iwONvLPAeL50/m6IRvl6HO9aGi
rJewbL6vtTizjyAR3Q3Tuqj8t3CZGsllftRdR0lRzFRpoA6jNChVyKuFXnWNnmcTPD8K9YBPLLMp
Om+sU7nMq3p3sonUvVXLJKtYRl2M38J1mAgyVWXonHBhXz/tLbMwvUzFuPRewG0sC10mZjENUghN
2XSG+sTBx1xNXUds5TJtoyLwLYGlvqLr6lPDqbj+RvXyNqBcMa67fryDltbzM5nnwZ/yzg0jvknk
/t6OCE+HFr47WfXlCS0ES+dq6LvP3Pdq/F56j8Ug2De6oyW7N/Cx+fFta3+to/DSLcc7kC501OvT
6zxGagVweDIoK2wmcGsUb5+uzyyP6mPvAc89vbUtf7XJsE3kzffUrGhUuk6Grg9E3f95UJR71kjn
Gti468joty/gJhzRerFgD7kgzm64ryH3/XievZNrDVDf6AbEPYo9CUxMegBfN++7ZVTYL38nGRnQ
Aq4fux6NSB1TFjlyn4pc78TqJD+QeNtTM9UATYCcXyXhtgmTl+u/MJqYcYcbZ8WhycHGErONbMt4
nZyfxA/drSW5g0lZM/qiK1isgll/GZi0uwCRg/iVxDltGC92id8zbx8JRn3MWfI+ByJaF6n/HFSc
MiAMVti+Y5yVM7ncktR4P+WHjiJKVDjMjDF812isSdZOH/B8aBKmRY+iiW8xZV1bO8PuomaE9Izl
wKEYR7xwYPm8pSxqGFgNWGjeay+l7dKKSKMPLZ+LJvA1yGwPQbspggwnVzAyPTGecD5FuGACts0o
3AWj1sXOF3g+P0lhL3TK+SUk80ne5HtJE1PW0Bm96D4ygZciCoYTcbDsb0tUsyLcDv4MOQdrXv3U
ay6ogZ93jwx2imV/yHXcAUztZcbXbpR0vgQYi+oAR3eP3T0aWRn5MG4JyoIOXW6UrHRyS4oHn8ZR
rkJTQeNqbBEkop7oVrQUI4mpOaEhJdicWN00XcqYPcop5O2pRCn9AjtQAV48syx3G67GWbOgiHwi
+oG+OEG6b0XunWOzX13nSWaiL6z8pti6sWdMvsDYbCoHCvdevzOiY+Ej7OmgsYetPGHUXwfGzWPa
p7xp6sFyWdRwn/k+2ErhPIFHE0/ueJbz0WbkuMcY9oILkh20rn5cXy6/GuwNJXZZGX8NklTySvyN
NdsVNu3oBWLGuJ1mXKNKlgvwg4iNVmV7DqI2PcLJsNw6ANCEf7XtiFwIi+LawcWSHTXAQgsDk7us
vbPBGsxI6KEQMv0aFhQmRwUONCMstiomDo4kX24chhVvJa7B5uAkZXzbdDW3upgCrswlmgmhhV+n
6sd9Y44nauBwVhbyyU4oYkBUcDa4vfJNU5LA4mQxqsbathWuSbslth1YRvIF6+Xk7wsd0v5OI9q2
jSHB92Up1shrC1mUgFyqSagv79X1U2ZOoLrp2083/vAdm+MoasUhSelyHNNzDfVnNWIgLSp4PBGK
/WCo7qTz+MGLh0MuMfZ4A+mR0qNPUuL/3fbc+y2OT12MXywcdKPzxRNee4i6L4qN86lhlQEXM80C
0JOVg6iVsYxrzpFMnIew6xatPj6NyycDt7BPdRdDNqqHTeZpjrtAP1/XfcnSyIJuZR+VwZ/M18EX
htvDTazfrehQIvUcPEkwP4vUd49OGAv5tY1PHfZa3nZ9bxapugugDtcwPyCz+mpT48sZR//Jqq1k
o8cvIh7aTRwRl226l9hLe5apNNi6lfPVJehxmCa2AE1PrswlD4Wz0RtrdZjYP2JDpnmzqKr2Mo8a
pwnT4HCZCw/LhPiglmlxt8yNBYO5ZY4cXSfKjJaDZcY8L9PmkbFztxihOm4qx4GRdL7MphOG1NCg
iF1bzK1zBtjMekZK56mPWGbbzTLlpmHHXxk/JJflbJmCm4zDOVn1yWdAnjMobxiYKwbnf3slav/l
QhT+mi0D1zJN2+PaHgjxV4jAzBnduVY/Gs9objzr0xuNkYK3G+yf3rnv75M66Gj2SIhOYCyvRPVp
EsFYdfHHEIwkLfAitgaDTi8x36ju8jaZUx1UzBpBafpBDJBKSLn55fqq/7+88jzVP3//u+9VV7Z6
evwZJVX551qIJcDj/Q0a4H9EQPmvCChoK38polz/4Z+QgH6AhCKl7eBnCcSfVBT7F98PXI4HkoEO
YorN5qis9CKVWM4vgbRNUwoHfYONy28qivuL7aOiSCE8KlOpeBb/GhEFLOG/UFGABEg/COCFBZZn
un+1RZu80qGQCwR14VDWlXWMDoQ4C0WogCYK7vPlHhSRPpSLT/nMvL29pym3uA9eJqI9Adb6KTt2
Y5yO+zELCZXgvd8EY6w3RdaEt8giKcelh9VyrkOAWdLxt+3VTpBWgMKjQa1EppJvDEfuvbwvMDmq
GYl4rgaA0m18uT60vR1fsnYKD226RE4hO/mllJuYBzKaeNxSXI+7rCbXuBoTlwwkToWVHCd1vj4E
mAtYRSXl8zS/Z5lo2G26430UzT9GroU3M9C7AbVFu8BJ/PiC0FyREgBDwU1tAEqBf19U1sOkpPkA
nvU+AvF17gNnuiPjG1HlZWPwpUHT1l5+SMo6clZs4MKj0+ISQsHfkR91nkfyBxo3bENmuyMzkNFZ
Y3NUrGThY8utKNjuCmO89wyjxgtZXExvRWvefF/jzvvjg0eW3kyG8OSPdyTJsC+HuJTbug5vrh/C
6LCbub2x7Hw+Mlm5paAO1MGfHiSTlRvqB0LCEDeV8F8cp/EyKsOqt8RLwbYXfh6I7ZT6zonpxg/k
vSRgVQ6A28yJ0BCG1R8W22KTZMYhgulLpt746SOQnbqkwRBWkiVRQ9rfGzqJNz164DZSxr6Ym+4s
aUUZRdeTVcm/erZWJERES1XmHBEEZovey4L4AgVf1U1ZmcEOjb26vT6D0VPdGimdEOXk/iw72Z8r
v1vL1jUffcartI13F0KPQKuBTyCktDuYTstfffjAxj/uS+E8tUY07A17eDF0SqfYpC7RPMUb5boc
liOBAQ9Ow6bldNmEsdLo786NNKg4aBz3odfDwIyLHMuMuL4qJ3mLX6PEF+UdmBNjDhlhP4w5+xAi
LMiH4YDg0axjxSiDSGa2GSqixj4YbJviZgAvbbqthmGxKdLgMJrynGocrdPA3kJKTA+RR88H0VoW
X4HzQW089T0WfqZvuiK0IMyI06XFqUNLNeMCDMMSP9jE1Had1ASkdBODaJAkwYgrPvXwgBFVy900
kgrx0lsvGbbxOLwMSKRpze49y5xXzT5l1fa8xiF6GMcw30qRXTBNkoNOzSensy7ar97dPqWO7z0i
d1mqShHEoem0qBjCh0BDoi7emNQT7xunvtjlj57cec85Qra2JuNQE/6oQvo8YN+HHtWvqfsZLpqp
P+fZEU/Cxic9qhu73NRcgdaWBC/Atu6N1OJaa3gSrT5Bw5krTDSRT1PUEOBHafP7JsV97rDQWbP+
OSZG/SVopkdek7fVQPPboLDWMAmrtTMs/488R2PGqsOfErbrIlnrDI9NPU0PPgnK/SgANdc+Pa6z
hy1l7ptnM5bZPevZ6G40Xuwil7fdsPTrNPaR7N5bh84JhHncamF8LyOyiSALPFzOKyt17sAfu9s6
Kuf1Xaz4vVI8WufYkK8Mgxc3sYjpgS2+JA69qrojamVb0PDbDH1D1N2pjyN+VceGJmTrHYu3B/R2
3LY9bUHZOL6QBIXMBb5pY3kstl16qthkY9gMy57In9hxqkyo2DmOmkgelU22NE3CJ21TIIK0gwIe
wLkOrQpcykDmpnPzI25/f2ex6Joq8TVupXkIpbN20/A7C78Om2d2iD1ymyK7U8wEpRV3LxmrzVUx
Kt7ZWhmr2J8u8KYAm4OLGPLwp+UmL2wn74zgJQl7sfFjGJgwjgjKTuzMJvXiTPBrvpE2ZahI8M1n
hLmesbbhP8SCXZiXoaGDb/R7mKFhNmzsenqscviBS/Rzb9sc0ZVWXD78EMkbOhjR62qfOPNH4TQd
piS6sAiPYCex45+VDj9UgK+ntykUhp20aT1bkg7CJzFIe7uIFve2E+YbAPhyLUrONDMdaMqYsxdS
0um93VMX27DeJJsfE/Bn2FgY0Eozuzkp7ZGQYivMkWSh38YTwamYnWCJ2wMydRjfJOUigjVUcSY0
ukbteJzrhMoC4dx50/BNO017p4feAtYqwl0W0fhGNQnIOGpH6XXpyaYpiFn7uLIRyClFjFWSPEeh
f4zkjHV4YCtY0UHelzh78LroV6M5pA72+HwUPca+4gUC92sWWQTv1TsijzXLVYygt9KSirVOvGoL
L6OTMHGX8ZcK6iSX7JupXrbUgqGK+8FeDBsVQDmSKElWVQci5JR1uHqr+nnbJYJSEYJqNnG4Ndaj
aWuEzR3bv4vvgX8xSWoin817xt744yX6Xi4balxmPKSjU9/3iSRC02EIxlyyV45+S2NzN3wMIFzL
wvRo8hFrGZrM2HP5Mwjlqgto0Yy8ed1E+aN226NbfCFZSa1UHi+Gke3kTDCzO4vtQJNNN6a55fIc
b+2e0qghqLkpC3YCrqApSvaBODsW85VeJZ+Z638GffUSxMkPtxLMZYbg3u7oF1uYA1D5om06lvti
6qlx6ZhVTyt/XBxIsfscZR34S6qy0fBcPc3btiPZAJSGrGDxgqq8ngc2YFawGWX7ZrQxnIE5e56g
qa/8AGeIDhNcrt+5HmF4VzFmYIxSK4IkUIZ2nc+PMYfhyRqiBYJIXMNKH82a9p4uxvFLKA/LVXiO
gpoLdNeDDWtdgg6bFPG6hZN5EzAz3xho9YhSKfe4oO83kSx/eONgrsbJ/9J5ZEiW72rr6lvNxAKy
f5o1h7zN3hAf3pl/iZVFZTWJn8ZYjyV0r9gjhDk64+X5hr6eeBe4pIdndmprJxjIRkh4fJjPlxMn
IfnXnQkTk8GMGMGZDU0NjVVUG5dU88iihDOZKo2gxfIh429GdEz76ZSYHuBVSjJwk3bMx8gYnyjO
3fiLJZYcT2xSQqbH53bkbbTH8IjPG08d5yYUBMoeQGyQYku2gw4MTKrENEuciKADuX3PDOF3MXLS
hpDgvZU4b9FIIUQhXboOBo/SHZd+RmzBK5LFzq71gvnRH/VTMr+3Qzn/MFxOBAqgV0kYAQoJKLBS
MiD/wvwrdAP7afaJ/yUKq6pXUVAKJLNjMW1joaIrxxw/jBKQV2uDZGCalVFpjXxljtShzBmHcT+X
69nhi8vllaOn+GaUfIMZsDT3U0QeOI8s6qx5jcP0VFreB1Gs+4EUuawEnZT+Hb/WpsjVsQmUuZ5I
LIbf/RQ4gW84L6nxSsPpCQ5IQ3UdyWaaeKx+IgERvA7UJrkoHNvC07SnpelLK+YbhrJby7Syr8py
7JVRRdETTdAUA8oApxWV2NLyzwhEKt3MsKmE6Z6J9lLJBG/Bb4u7KmntvZ9v8zlpTg037j51wxPo
5QgzTflZVd8x3dpnt0ENcGxrOjQuVtNkoFwy0/ONDcRzzTWWACM1yEkcv8cypYwFwLMJBHkdzbBp
rACceMuKR0fsVgxPH9Esdy3gBWs8V71nr8ucN8BN/Tvh0M/MrUBicO3lrafpplaxWeFAs/eB61KN
qJMAPw9H/Nioo6sWKDETGt/GnJYH+SGNsht0QTTurn1I4lwdjGF6o8WByvuZE2PAhiYy89PDGI2d
4gFjqXnIKmfT6CjYMWwCmcWKheYn/56M9EqDkjrUUlKBNrUfbLWOECKJ0UT92bDw0WfBDr81E9wU
pmSbESEr3VdGqJ8Dhp0EGP26Q4puYi67im4CKxEkgxzEqm7kGhx4zgGI4HqGv7vB7vlNJgHWEtJD
Q6Zg3rQEia0a+m2UxS99AxDHpNkCe/ATCh1wxK799FBCl6vDcvLFGbkwOouk963Lxc0AvYDpudwY
KQW4+Yu2agYrnMd5KxUntPXMDbzeZLz9+KrnpwgYMzSBPnmqB/FiW4O4xPV0N+UE7okEIjJqMt8l
e5BsATN0ycvQmts5hPFU9PPBGPt3hpQEDw206rjHA+nC+Aiy/JFhIxQSCpBlQTiZvu2uG9VdldkP
RqNx5s1B/2TWJ49dxyYTJ/JFFztgqdpe+rh8QLV/tUgoWJ5at6FPNjWokempzqGJCgMqHSH2zgAP
703OAXgvIUtLubcY3MS6TUZBTg4tlazgxpc1xrRBvLJSPKSj/5oa7dET5X1kmPdy7t7sVmELKu2d
iGkC0aHItk2TwrAoWIHQ3kx4ufNfWcNBr/SRS7FkfRY6heYQVEdgrYepqp64d3kHinEOXZAPO6O/
EZUz75pc7aZh3hELzM8TedD1mE8hS2fmGGWTMCO0GBWXDjK4iicaOPtsz1tGjzJzpU0ytT9kWd1x
YeIgpoNl5ZZ6b0xgZKGxr+0O+VWhYoOCuSsyHWPD1TWocPyLYjXp4oa//bxRlllwB2oJzi5F4oFA
2esIM/tqJt3mFmyJ0pcUvA+J0HbjTu9ToIB70Gp1kotnUQXYNFzISNH8JLpWbXMcAmsNYRnTkfwR
ZuW7LGEb12iZK/DmZwTLaFPTL9QVGEGCxQ0MaEI7kDZKfZp4E3QenluLzq9R46Rne2b42ZMxhMY5
ad01nPyWSSw1ba3dr1gXvc7p8NhXMTbJACb7WNDiFb1UoU8BnoyeZiApUHQoZrK4n0Vm+8NKox/a
H4Aai9JfQ5+CTYpGxeqbyyir3Xoq9UaM/EGTuqGpsiXsjzOPIo/5OQ+XjbgHlSfpFq492VrguKzv
rJwOUtbVAVNqtivfWgVArAP47Pb6DTOkx3LAu7Vs5AgBC47Lbf2GIsMwUANnMOtbkM4Y/3AqRA6A
GGj0iwmYjiCx3ArwwLwpI3vmTkePZES7cXWJzforO6T3LGU62FdEL6e0e1Re9WOc/fQcgqgBySAv
QxqSXaCFrg7dZi+/4BKctjIzqE8ujwFHOP0GC0bDINkX3hk9BKFyVsRkqe3zpwEtZ+Ae4zriteOX
rVFPtk0MEyaOgn5ba6j5oHYPVcbcLaORK50CUIHy3a6Jw0GlhN2QM4aR8YJPbb07RpN0TFjc0hJq
yh31zVbZxxRRFJlUkb1vL1NRUWQPmjTyCIGkeKY3Zga2hv1bYN5Qf1QdCSnQacpKsGftNGWkQ13n
fYqpQhiy6seQB19rQK1rLgqC7Uy7VIu2IxZvWHJlb1KwDJBa1fq9cbwQNgqh38Z5njy1zTz3W19C
+Oin5WLbl28kaKnoqjSXo1iBXzZ8u9u25CoRCM39PPC/JW2liGRauyioJjClMYXPcFvmmPtehJ7B
dcnJt0Mqv5M8wR/SinuYBN2ZTRxLDo6gY7eckoGaXhG0iK4HOG2nuFtlkoqJTDHiiHGDrhplDNxn
DLHvrXgBabAkrGqqZUp8gYeIJmOu+j+WccXaB0KlapsIYgR9fElC0WzP4sgNlw1r/j65SHGKsRDB
/k9CR08NuJENOzaurvPSdMX4cWCOvTVn57VMWFIqkk1LNDVmZ8XYwhQNXX21vcNX9RMveoyDejwm
2B/O14dK6JqR6kCSQUcbD1x43iQnkQwvfuuTfe6YCNXk5tpRtevEthiCmvQGQqbfeC4IoNpDD4RH
PjGklEezdzxMrHO976cOi3Z018ss3GpnAaExmELW2SDI8xWDgVsFCwLNL3XXox7uuknUewrK7APz
cMaHsKT9JXU1TxSUMGXhhtZstGW4+2qkaUvXQLUdLKrcRs52NXzSSXUT1obezaT//YzdY2OqT7Xs
RGtHMu4NP8q+O6Wo0qwfh6/8Vlx4yPVhdcch7ZvcK+zYwsdqqo2gjaQHRiM4TuFlJG8mUogYsTpx
C1w3Xf5lrLxPsyWHEDXkjY3AWXdiov7QcQ6VJ/KzB96f2SQX1CoLN6YquNqYCCl1/bWxSTtDFEg3
ohbmXimLIFRwADPEydrHLObV5DOvsn/CxXUwPuv0xldmfWzNpUx17m7BauNFixbKW5Ue1Nrv1HQ3
FjlXBya12G4L7G7xEbHKOBasfrfuDDwGj9GAV98+W7gEaZA9Yl4lkpU6VJg0t8p3OAOGSUIuL++5
KT7o/GPoOsJFHfLB5KNQmenPgBT8OpnEUtJhNCw6KQgz9UVU9lPidgvIBImQYfAJxXxNBIShMKP+
ld/3NxMIVtaE+g3X/q1nxxMTZpS5iGvollsyl0IFZzijUK2DCOZ3E2OszAx4pROGPf0IaARIihPi
szA/LOjV6x2Dxn1aZ94q7UFwWfElyYTgKtwuy7rxkkLHs9zhWykhwHlPeeY+doqNbJrEivm7wkHB
rSs2TG63znM0mIiePWmWpIbAETXVgWovJIEmx3wXzd8a3slG53pfmDEHpm19x51u37tFU69bwkqa
YTI/j8U7+2C8F1RZcR/BDgFNiI0SUbeweucKjxnK9jZTi8LksoNYtQ2NpXBW9MCZE/amXA8xV3ib
flAM69iGwMlxW6c4RbZ2uIyVb4foLRKxQSCM5vZ46l+CxnszdLzVwJ4o8w46Fp4LBdRkA2WAY8UJ
TtlBXN5gaxupQ4T/bmX9ojpuZWkQDY3GQ51RIJ2S+0o762MY3ZNvxfF2mCrg5PRP52X9rgVS3Mxf
p2Srac/me6/BGM91cTvkTkQgQHwrWz/aWK3/VLfsBYkiwDsO9GMv8+6AO2JVd2mwsxyIFHg44UV0
9nGOC+oZHLk1B27kgarJK7N1xMT0pVH3NTsQ2mBY0ntdcctQGuzL2kyCYev7K9umRbRhQcAYUcAe
tyhJ9m+7gghyBmRhZS9lDk5tkQJLX1SMG833wg80tw9EySOWJ0ABwr40NtZu1QW72rFiNrwUwA9c
hWx7vvFJsezbArwh/YP4NI0sv9NtgUAfTO268OUhSch+2XUc7McnBljzziZllEA0JZpMvDX4WkSq
2GkBgSInlrbWnj9vBtHTn0zXU6zUS+vE+3KiQqynOV0WLC79FMcGpT5ErdsfNFqotRkFFKpWR8x4
kggtHBl+JFXrYXTnjhDq4W0OO4oy75MFzM4u/1NWlUI0XND+dQHZGldsh50+tOjFTjg9hcs55DpL
7TeuIsz9VNtTeahb7ipmKLeGKZ+dHDqD5fj3qOHMkHLfOipBBSdzKraGQ3pSVUqx4dAcYe5Q20sI
FdhTjY3HJEDsGXvHyL9l9Ggs6i6XK/JgAfapHvfLZpr7s5lwAtiAKLvZexND5SMenpSswFFb4dNc
6B/RVJzsyn+UZU8Mwknfm7TyEP+zTV3mLhf38Amz8sghVT/NjLAnGb7NAxnwih3jmhbMQ+en32SU
sX6eQxiIIyGV8X+zdGbNjSJrEP1FRADF+ioJ7ZIl2W4vL0TbbgPFDsX66+9h4j5Mx8x0txcZ1ZJf
5snqaSLlvTZ1dBNenuPgBZgwb8aYE6fQh0/Ldv4UU/+ll8NNK6Ir1ilAcYmur1tJUW1hfGocq2YN
GzWsP/IET0thzrryW4BDggLHyjngDRZragNZUMxp+dnj1hFLZXPGFkW/IBsRZLbYxVEEnpT/aq14
kxe8ngpuwKotKxqUL2iCj9Gu0dS6kItcTExMECF2uzwOkijZTOHSxZyLnmXTYsmEVL9y3PxnPo25
/Vbx891C23y1Yb8OEKlc+cJkkhlefZgM2DGK9wYrQL4qtiUT2nX1oipKr4tsClyYmXVShRvojLdp
qmp0yqrdJZbBG9y0i8CVQ9CwKBMCARYkwDf3YPVoZ1AlUZfXbPAVkVLg+L0zIKGUl6lUD79batir
5o60Mhpat26bXt4KSHwr4t41yp2K9n7BkdDgXr1VjD7rmrGKn3nG3fcn7o+xuGBfLNPROHh5DFOh
GexdF2cg3+srWbHp6hgfOUVbh8KLmQd4/ygWYbJRogrU7bDkPTZW3j0UBKc1YCW0cjPF4SdBlwie
d73j+FUOwH2xYCMIOd6JxONSjYAZ0AesZiaUe+CleB9a+y9T7aWPhNeROFZ+Lleh6cH/MLPH3Br8
MbJR69GnCM62p2mv1VoQQYzetzrxpgjuj8tfp+IZc2HI2AVPNh7x8VbrXgQSqDqCjKqCsWYLUB0B
rsShrr0d7BYCMY+LFpWPuh1v41BUAajaCbODRyNXCJlEuHUcMM8GngzBGI6Yt64R6jo7RJYZqL72
qultwNBBZ1n/lZfeZijCTYuOvRNOS+fclqnDsELAA+bpN+fS6Bb2lFLbMS1ffLTTi0MlKE790rTf
hRd9RZb81/Z6cs717EG7z6nxWaurLlyyn8nf2opBGbrg/7VKu9F6CYyLvBomekl3O61a/D0ie1AQ
1wNC0X5S7mvBkK8wEayZzF/iIgaG1xDz6bS3pOYtSf52xqBdDSs7x0EYu99OGTElSfxNifi8Uj7z
AOYL0aoaSVSWzMFEve09Cd/1w5BZtwr/8NtYpQrvVNd0NMdDYgcjgJclNnBkThREjfFJ6WixczX/
ZPGMYthVMB1Vvkkxwuc9UzUPbvvZVDyWUwEc2HhM04y5F8aW6zb7Lt+okG6nLOEOD85s8mAJWwWZ
bZyw7iKYs4Lq/NHZXume/MhQZ6g+iDGsVkQuiSDHqcWZjj8YTerVt5eSJSf/0/fRx5y62Yoo+HtW
jyfOoPnWi967nm1RFiWJex5lcDIMNdybqZpDOUGK86wKW5HzbmXdzyTzdzqR6K71nOOyk6KwMw0A
nxJMlv2XGBTAdkS0efiq1PBEwCxbYwK8waZ0OSTNX6MmPhuDraafhp8yyYvd2DD8b/ZcZ3oilDXN
urF18C2rfKo6sKH4J9a+FTQhoK2B0MRG+IgOvfaNmOQ+YpwSpDCR4o26A2cIGMpKjl3XMM/wI7WK
AGxNqip2fd4C9Gjq27Q8NVg7/8ganVPOCmgCmF6hIHTVPb7QvHF5T3OHbLzpF0IXg0pUVCblxcWq
KxHozOMdQzKsr50dfcGfo91NG2jTXoAhMeh0VoJqLMadSzMWSwgXn3mULxY5Y9KhCLk0A579KeMW
xSZ/7mTnbvE3HZADCYyNHJFD7uXHrji1YZ/sk9RgxAvCXPPqZEOJF2awedq6wKjQ0OZq37fvFtSX
nZ+NGVZ/a53qbPews9yDI929mTJnm4DeF2zDWzvhIdbb4be1mZpPuVtsCm1mYc6QQOSADOU6QB1y
3VrNNusAESZ/gwQLIkym46HUmSy6yva3tBjTKyJxpyDvg7fvKUgczeZNTc0jTZ+jhraxFBbeqsrd
L9tjozQL472JunrnGldBOvsccQ3Ph/YGonljKfWkoTusjdjGWIYCYkgjXqfYWtYCyqET/ya2/ls6
VsnViLQG943WkL+2579pxaHPR7mEX9S+dIZXCcDkWNUYFsLeWRGk4H0LeX6XLH31vsYNgH/BZC0V
ckJTnEpD20Uh4BSMrgmnJYM6e6rLILXZk7tM+ShrcRiEcJa+lBKEP1mcHXSq25zZOEeLiPrngmgx
E7rAbKuvEglytD34Jta0djv3nng0BtD31+FcYmc2b5P1og/x50zhFfNMWe9DzO+tFRJoHsXeMrlq
dZSll066daLhV2bxhxGdqPLZDFX/yfM6cPWZXmtUWLSGCP9nTN7VX67I54RaolSpfZKRiHKnn7pI
yTtouCIlbZZG3yy6qiRh7v/YElmo8H+N3g/pdQKrthz8PQ3t1aMTGk5Q8q18LrVWXyBlr/EJU3Iz
85yxk65VlF4NZTsAd7XXeDTvxECf8mh6YqReHeoHyXCN+m4gUoN9VwRcJ6964zQj3936PjknMYt3
WmZoeERuFhNQNMlIvG+0BCR6XTNi78DQI6LUPeynXO17fLBrjak8z1J27jlr5KEZhLb7Ltjwckvu
LXaisfGepVbTbFaXr50/PFJ/AO3ESzVr1cYysSDr0zY21Wc6wczCnLC3BVd2zC27ofuuDOzxSmor
hvSrxINAgx/glSf9DibG3FBqwCaXDa+WEV/NqnurJv1E9RCrO0NYxeeFxhjpqxiSTSPCuxmyqo/6
QFo9uaZRBZOofXCtfABJoJYA2MWqwYmNAQx3UxdPp34sl4KB4kBDSNn57xotibLrsThDCp+B8glt
AxsTwkQCzrHgqAJcl4fQu2oUpsZNykQ7otTE1MyAvXhctf54so2ACNzQIVbW3rHI7bvj4ZCSeFdT
zf6NDMo90zg5TElxycdwV8fx8zKxCc2GAAPyqa6VlPpF/U/ev9CTCj+TvpC1KTuO8+F8H5z2pRlw
HNQ+57VoMn6mRVlZnvt4KetLlfE1CHl/aJ0jLs7g/4ksprQek3W65zdeKE8uRK+sh/3NLRLzwwoy
+BtpMmqC0m4hZTFyd1R2snzt4HfhvivDV9vMnJVPnEUU1lcbsdvPDYoJ2ilO2mZa2f70k/DteRYP
tOCfhNp6ge1FIeGv44FGk3E0wZdkgvcEZtxw0H7dWedcbSqMb93SavJtwSehIGQ4OqX/hT5zFr33
rifpt+oZEubRulDqtDT9oIhfLDCzCoCMGfcbI9FudNi8e+ZVuuocNniamxlfvak5KCLa4kGItkJn
G4eGl6+44X6yGGd7qjjuyaBeC3PdFB3sHso5Y61+iJAlYMbS1/5ylAQiA+5uPyM6UJjGib9iHY86
eBveqB0TTd+bAnigwrDDmTe/z83sX8q88i+SztuLX0FR7hM6YuvX1Pe+swqYZz1k/NBHCH9crMdw
TyjaaYwnh3w4d9YZrxMQwEusvOjiiJPrtcYeAuA72sASX852BPs5RRheAyFFviV5dMBsA4y2ocDb
5Z2edtZtnrB+5daUXSvHzrdd1V88z3np2+k/FDLysoc2uvwSSSwANrWlBZFznvuMFiYdPcUqN7yY
XFI9Rg25MWyKCt82/M4eegdVQNpZ5PnF68qDlaRvEkvCylBADvAS/pia9tw4+pebZQ3fe/XRwPbZ
SbgDnDvKXQRgfa3r1j9o3giiFBitc+Lcm9FgyFSPU/PUNqQG06PjaPuQgR3749YCdr8BH/A0YM8n
AO8NcCKSaD9wDmQVQyfAKb1yEkN9aSNdrm6unkcJ2hdnFXQamSTgUR94+BfWanKRGpp31pMZZVEv
DfMNL4m3TsMGNrl3zrNk2oqk3sTKHbcl1YNvkR7tEAfHv0mC52gAO2Ly+UIdDoY7QwrQazgEKjVz
rn9sWCMxFz2GV1Fq7sUz/XevTc516/xx6N/zSVFxmIVkTPOzew6nBRsw6/kd08FXwhXASbilaPPN
TGg0MzpbBGlCvRIFM+s0MaOgdNovyiOaw/QfQVs7VXqaYMQBKqI2onT9P25Rf9WRV2AaeYSOFa4h
rxMYq8RnrLKXtI2/Z6355FqFw19Vfyt/fuuAC6tqTnfuYD6FoJ8Xo7v7JDzYnZHOgE5G5v/jRz0+
na2wMtpVCCyHjIdKhI8ol1f8T8+tX5wRYmvsGOqVTml9RdMe18W2fiOUC6ucruc8mRj9NI8kHV7C
5anK2203meehgv84yfKUE/thSBr+9nFMYHepT4nQwJ3mq7bwN1WQNYtoesTWzFctq0OcPYtyRyfP
v370vwQNRKsQvjv0RTwJXr8dZv3CDYCgKu4QR3c+GNrT7raLFzq1qAHl6hBBcBBH+0jp3zoCetO7
L47Q1oPRY4pNUg4O9a1PKZ8DsInNiuzsIBBcEVDC+M6qdSss9ZLqOVWUdCa3maB7euL+VkAtZytC
VeseiAvHXlB+W6URq7P56lbmb2smvzYrattor06GrUMfTvVgnyeHOgY9JIrsWTdd2i8QQeOVG0Gj
NRQLl8uDl5MRTwyj39fuz6R67m7xyLafQESELyYn9SQMHYEYKYRLh0j9UzYUkIyiXa+wwZhJec3k
ejTCi9TbZX8orgtcWNLAgc2uGLR/srRuMNLwtew8jrcjR1GHWktVy39d7ZxLK6sDz4reJfgZC6ce
2GsXK4G+lT5aP0/Cqo4ijD+Idrr1BtDkJvCTWHVs4YhVhOzUwYjVoyR1YxvVvW/hNetWYoKB3ODH
TBx/4uiiN0HV55/O5J2t2GeqkYXnccxfRAqH2dQF+EW7BzIrztlU5CvC52sTXYtqQY3OjGA5L7p+
FPSN8xQuL4ZvE4xvSQyF5XDoq+bJGdyj7ESQReCsyoT/0MKjzKqHLPu3CWVwh51mENqlNirxTM8U
Ptn63m2MiF2/pznUiNa9aX44WEWl5XCiY4qVAYwC/n7TshfP1m62x0iMgyZRYI6I6TDipICF4fMj
WonYNDd51P61tPmRDC7nIM/f2ym6bttZF8tvxsDXc4yQfbxvKu+FOfpHX0ykrbG1WUglZPT39MWf
izk/aLV1E3F5j+vqN+q0i27JawPd0KIUC+VvIBrVw7KK50/DsrdFMgd1ZH36PMwDuq6buAGOo5wO
QTb0Zk8m/qBXmrt24+a3N/Kt8s9NzOK0wBx7DnVWCUXN6gJAvt91w2G4FMmdq+QPJ02BlF6Daltg
0fhfIPRbm3E2PmXVo+CowBhx7SfjFrww/ZOadjMq0kb2TLSOsUGbFq+x36+EbjyVenpNiZxkHwxi
HnpSXKtJHiD6nBBe37Sue/I8TKdiSRV2Lf60YXymM3dbEffUlwlyw/NqaNMpYyJD1TLriA+5azR3
pmT1NnuTNk1u8sVcHWd7/M/TD4owMXalADlPMOI81tVBFtOpY+BPNWR0LQ1udf6A9w76wFJHTmWT
wULtIL7kNsHbTO1ar3mz9fEgDX58FY5GUJ3p2WgdfAHjW+0NX/MwjYsqwEex64vrNPY5pIoZY8mp
ItkW4arskPK6ctJX2mg+eXZyV7xFIbtSvjU+dcRtclR/fFfM5cRnF5mgGKH1Yjrp52gmyOdwhCub
wFBIKhXZcKwi1cUrqAceBMBgF8l8xuxp1+NjbF65c7wwjrqpEL+38IdAhv2xCFuGBMruViojTJxS
SpX1tzofYfH4J4RJJv9Md0yc6eB1y870Nhqks5Uf2RaVsgVuDO3ZiIBpZaBVKup8ilKt56Q4Y4Gl
dQtKOGjgrtcJi5XiCwfJ0cDIDWT/gbxM/2wz7ipCxrxXbHNLZeQRjjdQRIVExz2YdYATbO8iGLdo
320vTjqkKY78AWAhbZ3SzG0sBvHhPtI2Ps/1F+6WFy1N/xqFCvqF/CDbpNnYMbaHxvZWtRBH10eQ
GCgQ4Xjw6eaM32aC90PdP6W+htWOtRoj8z1LcX2J3McLPG5dy37VcwTdnJqlpMg2XMIPqvvSSVAs
S7LWh2SFreOc+MUqKKbqzanjbwzk2L013iuijljg2Pnyavo0GPlhOS/XuM1oy/GLa+40HxoT8T7l
wtaS72V09UTI9I3t4VzXmUNLql+CzQa+rPaOnv0OXCqNcn4t2ukwdkZAf0yM0jzjdA1BHBTJh7QU
yDG6xvqcmavu7+tJnJp5PiX5V+YnV+moX+pYvhB993ajjjZcpabFGFCFLqpRY7y23Z1hLtrOjBsE
QPkAAl8Wec5VAN2vVvpJy5yzRV+70/9dKoeWrSt0fbTh6bkNtVsPKXJF1cQv5GUqQxiJWnBSSnf6
B0nkjxXHblCZ/p44RebQ0KQN8xFXAugpj0pcL/kLH/1qa+KS195X03v1isSty63V1rN72Y1cQJgj
DLY6DlG3HxnSbVng+IGlqub6GP0VGGXG6NGNpHk6NMe0lNPKAL+6Ag9dPhHGxiXVfXptMGX9tm0K
7r+Fvu1hBkIrdz5DzXgLHY3P9RLSB+iZ2rMWI5gOobkCMLhvgEhIrbTOJuY35tRNvOWQ4w1hc5ac
HoxQf+4Xw2WH5TfdNjDhgtgJubT0sY/hsPv1fGyjOCyOlJMLcHWQM9qEr7Gdy/67KLudgzx5c7Xm
VweEZZjmuCGc4XJTs5gJR4SRmT9P7V/gTPq6gDrb+B5Dq6Hjls0vi7MOzpW9brg+bCamXoG2CLA+
FaGpxzYu/8A8zFetA8RFN7SbpawYsLT4VZX2Vxv8t0mE0SF1vHifx9Bncn2aKe8url0o7pKVBqYl
Z6LQMNZRwyC0b2G0Dd3InSdNt8XMCdTrwte5RxpI6VmyekpOdTdIJq8/JcLBA4uegEToPRnDVG0T
ZtBGd8/78EiU1jzjZ/5hlPwOWc5cT+YbE1mm8Bw0vZaCLDHuZTJbHBRwboHDri6N4FaaRXGKMl8C
QJk60uVxKggxAM/v0IIA2rnWhrO2xAWLikJEFZtZZHMURE3675fChTCvtHtSFb+i3/iE/Y9c3nYg
qrEswZlh3yhuOpfkXR4WdPtQUpp6RhKEuttTcMUvTVe9OBwPNAp+l8KeX1gE0U4a+s0arFc+NvM4
tf3vs3XmVQfUxlBNjcghNJYA1B334wB6okFRrOJZWzHh2uEY9zhwhZe2rGPc0xoM1fTNzJW+NWcH
xS2LuYbO2rSvJZ5vPhwJspj5HA2FYHUqWO34cYy+eokLke8X91AsNYN74NDTxGLyJbRVHoRi5JYk
/Gubt0tPk/MGlYHanUlb+9HAMEx5j5LDJNyZ8jKWLRH9sM2CMZm/QBmmtuq3ZRrra3fhY4a1bgVe
w7fHGYwmHI3MnEaqvo5YxWtdx60siw2Flo8ips2VHvRVz+QHx3ZJiYcJpcTnIorgYGWnNirsjc/s
ZFVzwrK42R0Ge8RIVrebeC7vA79hjlFACLtlpgsCKDFwDlG1uXZ6Izl5JG3WVcoslqKF9dibzrOR
YJIZ5zpQy7egWwz9mppEW+mEz248PRUJE0RdK7x1W3cJjt2pP9gg3m6R0+1KpQ6KAdkujvHxxLPa
gXxz1hyVckKwh1BPn5TXgBwV1bFD0+2E3Pp+yxjFIXakFfrZ9kZIgM6Ix8r95fToMnywOv2UJW59
5TfxsPjoECJrjT9pW7zlbv6KwgumY6LItFH100RzR5KU+tWYxa53u39ctknRmMUzLvl/rYas3Lbo
PulQoqXylA8NzaQcQaEJqfwwxUzFE+q0VnXBnA6+hE7dAqDA9tLk1nqykKtsOnOmZog2KOlA1ujz
3Dih2zz74C02TGOKF7Jh+6LG3FNKTJ6jQdVUVcS7SHd/qiQfYQwJbkqlte64zAeoTReFok20U0Wr
AcRRwLlpWLsq4jP6R07F2BB49ZhgDWdPFfWqkjNeSI9yUSqSth1lITp+UXqJPvUqojnSpl2gddoL
TDs2fcFlKkbU1hYgTV8jTHXCTwPfROAHETzgP9lbor4Rf/yNmC3wZXcUbmWujfOeoALOrWEddXa8
wQ7IjEh7it08W9ds7yvJegNiADOXrN5qH5MtdiIguLgn+amSZih/PeZ+G0MO3dHmtqxKyuwNB2cR
kx9neMKrwXvYxcHvlHc3Sg9Y6vHXWGKfzcvJP53fccA9xExlIrbijdRIhSVwnT2Rqk0iWWPZRbQj
jTL1VtjVa5lcVWezN/Mqg00s9m2CpbwkQDgveKxODssEE/+7NyRMoJvxHOYs5DgM40AOFsamqmGN
ViZBVSc5cktjMXBZruXy8jF0wug4FlsXRBUUCaqwC83Yj13/jgqLU5t9SI5td2nov+UKpLGlILci
9/xtwFlTEwKgy+gOTHTNa57YW6um3GMa+z+xSHvenDhX5uoeR+QvxfTQ+qoLapaxRoMZg9JnbGzT
eUccSrDnRjeRupSR9oya6DvnIzcnBh8EUyXo+tA3jAA4VbZKpkZuOyMsdrqePlw1QxyGbImaz/9Y
iJce21Je+iADJMJiaJEYK43sDDvqQy67az+yRysoBhuD6cDWiJ17avllIIzhTlkfFh64iLzYTXtU
jfpj6kgBjag/o0+e6RzpXKeuK1GnybPojXT/GiU/QK0pHRgmGjdEVKMpLKjW7cqrwBeMpFxhkSV0
1SXyNfO39dyF6wHdaV0WdD8bFWA3bs3ILrc415utpYtmTSqUyHIE9kNZ8MD7DgWN9/lqpBJhVc31
cZKat68rf3qSRs17woVuEyETNE4MnYF4DjU+YJ4dCYqSk4ufaJdsgFHHvH83Yl2icsQ64YHj+hQR
rOyrQEnKmwjK3Xx8JFzeonWcaxZx4ZlvbYGSWyNh1pY6wWXWOtn5sAf0eim1A0L9cxkOr3XNnm9M
ybWt2r1n6EagaSS8bIi1EvcqEWFnLUseqKLnydPTAhVJb4wtS9+PqnZSVh+5pSOYSW/vmxOZAH7+
ws+wz1HGuxuK9rW2xc1q+DRmcY6tJcZHls0qWVtddiw5kNwEhvw6m8p+RAOOKY93zjxs6NLLz+Pk
vmRJhgQdH/NFoBwqoN6SwRd3pv0UZiSpdMIblEUfTA5fsBAcsU2TQntXvf9k4b6VEptUH1W70QK5
IehhqS5xThw4pNQ9cL49VzGXAJ4wJgSVs3hbjZzai8SQuyrde1y+1hyKD5Xm5Zs21+5RS3iq7vx7
PeIHIVDCXK9tnoZCG65mqRN/x7qtqhHgAs2JTswVpp6voNspUu8t6gdDRd+r/ocbT7XIH9T8pc/c
9GrXZGaUMaQyUrCDtnsjW/pcdiH2emc/NX200cwuY8SFDzRpmz2XPooGO3ux6uMkFlPUbmmCiM56
dzcc1Z0y2/k3DtUSe3gfwqlmGZw+OkVkRHI6NUUQF2DWtP64ZF63gnAu0SOc1H6u0aczPaXsS4wT
PLlbltjAs/PmJBVU+hIn44RCO2rJT83Zd9PXeJr8aMoug0kmGNluY3DV9mvUvVo2HDAri5Lmyd0N
kN82Rco4GOoC0KleOzjeBWwHKRwLPYpBIrANsLg7YiZ0s7DpejEN7tqUGKSkNbT2ut+7Wluj05Mx
0fBrMGsOjxz9uKg2iX72IBbGzeD/iq4PnNhwvjrMpKupt+VLa25nvpndOLj/eZHfGnrEGGtbp85s
Lo3xkJjGKOidrbvLsKIzJ+apwnihIOHmGzbTLMNHZAc6i4Mdzb3StJ+xzjB96+DpCPD/tohyG7em
cGBgcNCMWLz05p6r8DPsSy9os+TZSroKlUKIbTNlWNFGHnzBV5/Tb34r0yvaux2EtdbeqCpog8rv
0zuQxShwS77qKYUdLVlP2rAkzDjQAzfkXXYRFsYvDbLKaeggJkmCQgclGkwUNf6d3HXbval1/nlm
2LLDiwuzeZD6KjFTnX/TFJeFqjhkzufkxh8WtgPuDurFRsi4KKOuVpL80J9Q5Oga5MPW9TySbK17
bW/OMTa0+SXSGKtzRMPhwvy3ckkn5eXC4cbwZHafEfOYiXqOw5xViwuifPZLTl99O5iBgV6yKSdy
a11DdP4vYF1xnK1+pTzzpcs9bMnup+9R3BWrON5ULsgqjzKNcwlkMvbn+tWHejPkbvk0ojWvYkw2
B7cjERu7x0mPcdOKXgABV9HGF0/YBfFRcpfCnx0RLrYadf/vF95SUCIEoTu9HriKdum9aYojS/gl
9oU4QO2j2ji/P8hgVneT6/NNpnfaHcNQhTe9HtMH8a2bM6WkSCbdBmBXkYib3VtVtf4tgVw/W8p7
jhLHe44j7JGlp6uD3ujbFK/uJUpplRxruW9tqqEoxtj5zGGfnVYNt7kbAwCQtHbkA4o0+sI6IqsU
4PxjM2P0NlZuv6d+kRSA4PsRtHhuc9UiIFAwcZRutnGc3tuWcvlfVhR6GAq4vPuWPCZyUAD2172R
yg0Z9vTDTfRrW9gV5XFm8QhZGgbhnR2ZYNPhtdnBVPZXpqN/hF5d8X6sccCn4kxAfTrapF6pAgm3
cQkZP/rTRxYmRANPsRy+aztytm49Aj6InXbFTDtmLSkirn4Fb7YROkc0whMqoplqHxzo5/w9XHAd
aVGtskpAdyY22wGp5laeiSDpLnTQdhu6WpcMcm6dOMZyHm9Olgv6xim6JFispRpvYOGqb9HM+0F1
AYuRQ4s5B+Oik7s4ItACzgR5K8niK/iL6IrMvceGBX6jzv803mgezNx6wBC5FAVWle+ZtokMJ8ZV
78TRC+E49iEdn7rt5FsN5efSdPW4JqlEt/BcbHw3eilCRAEHupqZFt4qtfjgI4lrwjPNpq2I6wJB
WztUvAC+cN+XQc5VVagDeh7pW99wA92QVzn6BcU9hOgLPnQ3GR0Zl8U/4XT/orHlR01Aktwh/j7L
6PptVHGlCUP9JeNw/CsJU9XjLL56PI2Nm1NCXufmHzqSyHFW45H8hjNJEzDIl0+v9IHPw+mWzQLk
uHiqiL5sWqNzQVh6/9oSKQm+909TwF7KNC4let5fnPlv7V8y9O6ty3kJD63BT7eOuYNxF5f6rmx1
QFk0cziluctFBDQTkgX4Lnp43H48zrhajzFNCpjMGeR6iVRIuwuOTceJyumftWJimsv8+JHDC93G
C1uPGpNwm8fNZYg0e+/Qbsz53GeIDEGXGQ9JWfvlP75Yk1OSVuWoCtQkN5sExXtTRvKNBxsfoEGz
gZY3hHJmC8M2aVQP33ywfNAt38TL7CXdS+HW3UZzObUlZtIEGvDe3dyKwBvHKbDsHzUPFus4FkjX
mH8sBxe4OTdfkcYunDYJBjAtdIMsz/ai0iBORvHHZJY4CWgRIEwAy28uOgxNkdojHL34Rts8iARt
capSerxIbh2Vc1QHOWuRlOm2NS33na7YwB9gHYxRg7+i/PBKjHI0ewQytZpbC0v14FA1ivMdUB8G
QisR9ZMfh4FbGOY/Uwuf0bgwDKHVXMqukgz+iLeomqOQ7K1nth+5zWW1HrhYBiWGltDWkiOppkMj
vY/Q9hUCZ3XTS0fe+G2GaDHjLSKvmcNDHEMv2lo9aUAni4IY+WC1ELGwA5MHQ9EfgqIcKS7uyj+V
QYCOmCc9xbzzq3jYmhw8yJn4VyunHIyGCHuP0+v0XyebtiAvM+/NTuwhyByGTyoci1Mo9Nc54SrW
tSGjSXM81Ll8h8tPmNOrmYtzlRWcYBl7DVTQYihgbyDvk7RetdFHrblxwAIqo+sU46Vr2b7mja1f
TT9J972DSO6UVXSfyvi3YUpCRMjDFwPVIC39b1pKzWYTgv7jzjfEAQ5vMqj4zxPi5sJlz/HM+UTS
d97PCbS8pOMK5A8o8Jigk3sEeCTIUzc5GhLDGmPFOWyuU0g5qdfOj3GXRtrTYJsadl/KnyBPP5Qt
/9kZ37tfj9W1WVJATvlRMMK8RQL+dVs6b6WgS4TxBHeyeNjEebxruo5sdXnGm4NKpgQVxYZrbDwf
kJve6o/WlawrfnIXQHJg1QlzzwRlJD7kd5yl8rKZKIUfS7CIA2/UymfOFhZkjUpTrAtOjatw6ij0
oWqdk71YprC44AuDsKw/WhSJWvOOvpacTLbP/JgtiO2m/WTbzGku6xr63ysCHM64djyMX7nU2rWa
9DYwaIxn+WbGS5ki78Skf058ZGBpapLOWQoY7Bs0temH2uVXxfjxGQ7BPsJGvIlb3bj4xYOAVrmt
5vnGXnbG5mBhuwQLlMWHXOpg9k3gf5w9cQqA9Gaa8jAizUI2ouLQHZt3N4IS4foDRyE5XZiTv+l5
t+spfN3Am2QIMn7jK/VPZpUeUKTmtTO7B4MCsGCI84m8OOOghHozTJveyuj8aVP2GnADm3WtzaYj
duZcZRlAv+prsm0mkGlCmqgnwAAI8tgM1s3Iun/5SP2FsGKOoDM9YRT2hbYi8Dx4B78ovrn7ZgAn
eJXH/JqMiRdEnoZ+0GNIYliEBcAR4V6w4UpKzAKXqGkgUn4T2D8kB5dr0jwjCaX5mVvVSU28CwZI
AF6HMkqLiTgSu4oEJlonbKiVU81amA4+GvdnzGeOIUv7iKPfvfBVRdQg+VY2sQiUx1bq5p3rJpOc
Q+78Nl18sVKkzP+x9ybLdSNZlO2/1BxpcDgczaAmt+942VMSJzCJktD3PYb1P+8f3wIUZRWiwoKW
Na4c0MgQk7zEBdz9nLP32iHdQ2RMW+rcTSC9C50qnBE4klaxm1n38B/yTeVOWOSj5glaGimkVPVa
tfh/TJrgfr8WKGDw2yOA8RrOOj4rIHp9qrPSuKXzetel4V1pps19aXbPfp5OR5OiDMEm6l4NpqAq
tK3RMElKztnUhgeoABeUAjtOuOW67fWCVzagZUUchqnlpugxWXiBqd1JqlNcAr4RGw8AWowHGgPf
Jgjwwq+NPSkLSFCNDGhENV0wKlOU0Esj38GK6YKgavEb50oAdPCUGuTCdIhwEcDT6PVwJavc37sg
yNe0Kx/HWD/JKGt2SS6vHQfNtvMdyBxI7Z2p3CR6+hr2vTgQR9MbtNMSujQU1a+U3Trad+1F8/r7
0inv7ZnxxKnpEDbxuenZ52v0RjsTmmg2CX+PZ+QUGrmBY9mcOdcxImNWapPJep63/p6R7LfU5xPC
qx9FO77IBpG0qRqHNkN6z04BftFk3/Bj9aVPhYdpv3geZf/Nmum9+QAyJ6up4pGFmqnT7RU1p+iT
J02PAEsJLH6aqdaOQHCpmF+mCmtU2BGlFhcIkxAI7ztt6oDf0zWvgjFCxjdCQ/DVRc9uY42IZOBl
AGNo7OwTq8DugXylTYCP9DrXQnlTROOtSg65nq158JxrQcOTcMBwV8bVj8QyWQlVX+zL1IR7Z4R3
UfRjCttyizKvWKc1jwgVFR/M9pOADLqtK/25BSu+cw1t3BlJdVdM+TN8l3E3GtG9NMAktQVy+6Gk
VeE78ZaWN/wAb2Yj0RnbSXA5W5h2FzqJX0ftxk7YzbTW58SB+UKO6cWSmGQn34LHLN4Mk3in4mtL
KsM6DYzhIeAhJDc33La84ND76RdIMj0MjGFV4GGq3zqBLBIRcHyIZXCRXjChghYZoPwSu0PeZDv/
Lakm5z5MzG0YEwA+squsNDomG5ruV1fmPmPL29YmuDgk6EUnF5fIY2Eju4GuFaL09GscStqsFBbo
Yc0p25slqitYeIyJYwm4qoIklDkYULqMcVEztPSio++YEbhhmr2ljPhTL+lQ+y3QADW1T3YFPd3u
sJHKoaCzqmjGW232IIPo0o+2umlyIn9VdyMghK5lzftYVfLi6km39wxs60XxNnU4xptBbOjpf4cY
dosEeiDspyQLk1C8oc/9Y4kb3axcD0clzXaHNivHV85M8McfjKahSA6Lc5ISYi+zu7pBhGjLAT88
QTe+7xm7Xot2UYoBiHhDPsAdmZ0r5kbHVjhYlDad028qSEBMwLLnofW3Ix39tY1eTTMQjCHxPjQV
GDRXeFvFm1NyjItsNofIbs9KKxN+YfzQBehuJ724nUsoDkRrS4P5oCz/IcO0BD8tfKgzVMnD8BWB
mob3BXBYGyJMsBwKMr1S+ywQ+mMbprvOTE8X15oeYZDBjXDsF5PqGgU2Z/+GTIqcacR84s4kqDyr
h1Kr8HgzdN+MZQW2FobUAHfPcIafjyrv79vIHI+eHx+yzOEU79H1Rpa+hkv+rWlw64Aux9tp6mvf
w1JY6cFrR9BCCPNwx0GGttlIJ5hmIm2xODF3QTrcmoSPxbk/w/WNcOMG4ecmReQe0eRuDfTdQNA4
VRGy59s40nSfy4Wmmxm4ThJHnOGOa8erxPA4nxWMgOyf5qbNKxKgZfrYl+hOQeQkqzWiTdTgOrOE
OPW/JS33PGERPEkImpiI7SfkeHTFprvJxB6GtW8rnOKzr1KxCvsM86R332TFkSZldBga/ZKPMZKc
keANBmxbPdehZSvUfMwEmE4rtfPHAlszBxu2ACymEASc3g3mWZO5b3P7szIJPey5ITeRsH7qqetC
mI63eN+RXpF5uFYpWoSEdDQKuEjfwnA7Qp3JDpLEPCRx7JfCzvf2QLuMYEmi8nCU4edE+FsEHYYv
aqSI1LdSa8qdmC0mU8Rv9KgEyP6efUzpayRwlnameHCN7AsGTJz4Mxw0LLs7Hfn2ClA1YLmYb7Im
HH7MRukcaOnaQI22qcsMUtvAELWiZ9xKjq9jcjKqL4XurWGgGKRVladiSp4E+LoaMlhn44rlmCQ2
CP/bW99W2qx4XHcPXUKDE1wCDq6UdysvK6RQJnjIUtGPjKkWqYBWdQl1WisDi0N0dB9FBCMW1axI
QiXIYB3/LrbiSyvovnFSnvZCMbVgvLstB/NJ0YVek4bqMUpJPpeF+WIaAe7iCWxQQqegn20lJbAy
r7Cp9azvqLvJ0oYLxcKF3bbIHOAkEjWx4WA6tkcDZepQ6SdmQqyhKrgpiZnv2CY2pg5iZIh8/YzB
oCr18hjMqF49K5/TwqTWQmBJmMMzSDTuTuI9tHFtIctcJ5FE2mUHiocEXSwsmdKa5pN565zaWP4E
kHoiuQY4xogS3TK5EWaLPfnS1XqwQFtzfSzN/2ZW4A6CyX2jMvF2epm9JOyNjApqSjItC5llEPuA
ILpFPTA8TEEfnSnq+GD7n3vWWXKp3hLyto6Nn3GA9tNbiYlyXZ+HTEeTMo9DBEZaxkHul6nv1M3y
QXRqVwA5PlRdQsAqDv3Eg1I29oTUGDVOEP6ZWdbtvJ+uOIntZztwHFY3QxLcwAGS+zLkIR1JrWp9
8Rho0L9lhvbNuWezC/fZEN+opjwoDXUFMfQ11Rgl6WR/L5346Cb0NTJG+2un658muuP0ZsjpRnBN
r4Hn054llZLG+CDalMiCZK8mEHUKXP7KaWzidU33OKFL10sfu9uA79yb6EFVsZtuGc9Bt/Ioz8eg
42yRvQ0ZHauMVTEqrZ846t4yqJKVokwSY3nLX99CodYg1biXxAqsTUaA9C4f/UNQRj9bRsK8U9zT
LiUVarFvriTLTkqAqZXjAYvLwHzL7q3EnrYnMZ6jbHkCk/QDeLj7WCe7Fpjm4Hk+dVdS74TVMmDK
NYSao/fEN89TyCA4Tq79CaSae0IxB36ti+9KWTSk6lyKOgdXkI3o1DrjoSMrIsaqBGcXM6aZ7qID
BsnxNOFitsw+PAXGazr1hIlWebLtXHRqWT/cG4GHwby14fwXVro285xLWU/m1g/HFIV3AcYi9Mzz
8oHDnDqX2sgJUGJX7zt4S8s/FOOdVfv92SZlzSGNaCvpNZ4wdxTysHxqWF118Ce1Q0rA61T6a6us
GnVGIM7LB9VPf32G/+Svz6qIBjcx0pm+1515EIgzgkGNaOz6PM0fzGKsz8uXelKPLnnefL38ixcp
bYUwLtxAvBInAqKMUzPQJcfRyqfLf2SdMk6GlGTTVjSpDeWclg+gTBgfW1FqMKplmjxLuneubryN
KTZ9rFeowfqb5cMwILtEFMDXsj2SnOhcZJYOKBNH5l5Cv7RVzG62fChMPhvdfZbHBMOga7lhWkV1
g9V2U9fQ3v7Pj63S6TOY5vRA2O3w6zct/2i0L3mVJPdMDCrZPLAEjAxafGC3BiW2qY3BRcm0f6FC
eCkKeGMxhpkBs8xtN8RTelJxHNwYpX+2XY28bKGcV30YLo3tU2wYqDrAYPg/sGlg7uwC1lctqjfg
Mu1b/kL/QEsTzFRSBpeuvcW4FoOkDItjYurTLSGWczko1Jemys/wXOUPK2bkVKfjF+QRAc7tqb2N
BXJ9HwgsxgQzOBPgWh/DKAjPvlH/9dny3/z5vy2fIci6q3OFTRhl5wu8k12u+EvMOi03ELy0U2eh
1l6SSZcvJZxaJiSG8awynCrLvy5ftk1jHfvkfrJlsM3NzrwbItPcKg/lHxreYVd0aiSIB0KFUZtc
zTTUd4ILexexyLeDj9dLZp9bOca3QjqU1CrAC2sPa8/R3U+V2/6MsiT+3ih9e6YFwTUHc3LPagRR
RkPAkqMvK4Sojk6Pw6Vptac8VPVeJbTGfdeRZ2qPtavHEElKq6TAFQ/Qf8Qdoeji7tdnoA4rq6w2
leHVGzcczQcvHMbz0Izfl6+mCUctxxYL14jzIpSZXyvP055EmfPYRKZzcoJS36uSaM0Bx9FNxd7l
e1Vzt3yQGL0BeVv1aYJQD7YkxXflpk+J03zNZB3y7XzFwcDfmp3SdyDXyGKbiid3HICjSa26ztnW
jyR63VSxEX/RHMEZwhUvfZxp6xBrwxdyT1cO59NPiir6ROfA2YyQtr+4Uf4co655CJvJuIEOlaCF
7e3Je+07ssSWPHJb83bOFENr8LtvzEmg/8rBoVTu9b0cDZunE2Qb2IJmU+MQ/xxqvN0Niu58hKc7
Tsw2HFX5O0NrYsRsY8gIi7qTJDJ/oBWRpla5r43JvgnweToFQTprHc9yyL4eg3Le9XnmXiUMayQX
sbln951CfvYDfw/mg3FTm3Z5+H8o/6wJm/EDlL9NMtm/kPz/v4Xh/7/4+C4Ocf7//QL5m/I/QpqW
gcdIOa5jSkIP+x918z//h7T+w1e2rRuuKZjMKUIf/jfI3/mPLgzk7JbuWsIVJj+u/hWHKIz/SOUq
S+cbHGFLR/43IH+DZILfktYM10KyZhvClIbNFOJdwlkEnUzHU0kdPmcYdiCCLyOuu8Am8a+0pY2S
RqVbNc6Qu+57QoLIdmywb48Wm1HvkDQy9IIyx6VQCKvwRJ7nmmDhfcvJjE6UWx8zWoKQcLKtkQ4F
QS05ovP6v8vHsOmJWCTFuaYlJYofw9B/D2qrCK5B2VEQbOMhTCBvdVVayCyJosEeSlBMQbxOUGc9
+Sz6PuapvEZMJKsknmCEVwiwQsUE0302VZ8fW4xbq2S0bUKrFyrZFm/lrLmMEJ4Y+Ucxc+L3cI9f
L55LKQ3DxndiqHfhHm7jDK5h0QsZRl1c8SOZOHeiV5hRxtqMz5FJVlkmaVKNpNXtzL7+ysUNcftb
BwZY2flvt/A/hO/J+df9PXyPa+no0FMdHRuWzhz492sZSM0ioAnMsGR8DIe3OPSdN54Qkr3ZDNoc
UQ5HObT7El+3Vdr2fcKwRaQWH8oaHLEGaMmuH8dRH+acoWuPBHOzxI/QQ3cPXF0DsRTaiy7kDywG
TISDPgeQ+KlOq2s/IbPi0KfPCQeXjiP6uQE89O9/pHgfXzH/kTx5kEhs3FS2+e6+bwgDBUoTUX6l
UwnsqnvlbMsaa2s/EakrfBUE7NFHPmOYlCsU5g9qAJFfoEN90LFXVEsMIV5IoCfltw9e3Hy3vn8H
XNfkblAWoiqDJePvsYM2mgK/GwD0mQXNLF1TtHq5VMsNEYfwEmOn2Ft1cDSwU7Zd2HwQfCj+4RZw
ddO1JYFW9IyF/fsLKHM98AyTqRfD6kuQ+85GFs4sxGP4W0AwY4rPQGA2PoB5Tn69uR24tq1EgPTB
xZiDRN5dDNJaea+UcsW8XP3+WvK0ALKRU8nCs1NnYiPm4PCYDqmVXchTtJwmP0Ypsk1s2Vvy55jN
RRHy2fmRH3Ch7fox+Oj6/PnEEglJjAp5tSw5Qn939xQVYTrEnJr0NYAOdrazpVN2DSzta6rXSJcK
qc5O6J3bGM8T2plmMzSMjsLJP2BaULsPLtHy+36/RrbA4D2flBFYmta7G4ZkNqyhPWNS3276ra03
28osZwz/0F9x89bNLjd5gZS+FSVi5TODcWlRUsHteJwp/+ZQqEqmLCoON5rW9TTRE0xUOgkpoefZ
u7Gkzca5+7X0bxQqsHUQIxOUmEh7iQKgnmjIxPGUH1OGekfDKFeW0iGJDScCxpx7dM4IvAm6XkcI
ujUvAv0WjOo8ILIozT7l9ULE8WSs7RnffdLBfNnkWeeDNM+iLujjDM3zcuuVUyQOdRKH4OYANJmO
dfZE/WAm+Vcyt7cNSI6M+RxYQd7/XoeD0ZjU2pgMweDZWrMzShR3boyUdl5Ex6C66urnlJfEt6HZ
3CuyqOX4lokKxmQGWLMuij1QQeiMJFEzcPMZdgm02GP4iUEt0V94usDgZg+4tcmGUiD//CHIVnHk
vGEeCffLYyvNyTt0iDfcwEHQjfF5lA7C2YYIqqAonHuJSWXXmzurs9mvmpJtqJ6nbpl5jgMIv65R
vNq5O2PCaZEnAAVwlL18cCP9033tGsriMKB0x122hr9FI4cTOaSpThtq2Yn6qr5ontFtPNTP+zap
t4FwUkBJNnRjHZpIimggplqggXPfyeL2g1fz5xptk2/E2qzbtusq9W4VskuHGLwZCmYNDGxlz/Qv
tn5GqSJjdbZ8ExCj7W2et7zmMo9ByRSbPm77BEnIzLNj0TZoNRLL+fB5+2NJsg1dzc++IXVlOPOh
6m+XyfVQi43JqPBG2ijpPHedyznVASsaY073VXjjA9KLdKuHzU6NWX789yszLy/vHneD9ZkwGdvl
CLkcKP72+xtN734dGJbANs83zgrGKLOi6FEU5OooXAf0rnA9L3fov//yfziusC+wMxkmnQPdeJ+f
HaS0ZGqDxWYQOP6mCoK8sryf5ugypaQ1s9J87waJIUoWO7V3RWm/UKpAE/2WR0b0wWlF2H/uD5xb
hcP9qtu8H++j0RAJDqhmmLwvxxVMSuE+n5OX6T9/a4Jk2BkBTb5edlj3hoyI3fQboCjU6Cx0HTix
9azMWlKF9SS+amLQtszYOQvPB2K/h5BluPSQ0Z9fa18d41ibDsX8C+SgS9S6GrPR+We1XeadhSQ9
pzUL9xLn+PowozIlytkUQy1wt4UmMWdnNAHbEeyBPWJs4YRUfHHIscX2H7+ELHpZ5KV3bqOnpzZl
6h+UGfWl1LdOUOkc0wNnhyHIYuRpYyLmNHUJSclKnfEpdavZkAxAQNen87IQ08z76XpawjTPSTbo
jFBS1FTXfpuPpzbiZIOx9hTbat90fnhT+3MtnodM30KE3drZSYvgfnnFca04EJX+QfPYiwevLL74
ATqVTP9kcJS69zrEemzfu66Ue9LLW+IIZLBbMggnj6DU0jEQZ/nTy1C7bB8+ogK2izgh76jiPruE
Fr3reTPXDHS/ESbMdJdWnbiiarCHaFxLq6zXnXji7ElH05wIT1ThCbxXv7HsLN46HnCOZdkPK1e/
DomJihjTYvM8hMQnCDwFxP/4+CP5oUsutlPQR6Rl+ij0jCQAxmURLqFngLZdThoo6eSzcQs9E5Tv
fXQ0HnzcqXQDInSltbh6TfKShxQ11ixVmTUScTrdYEwPdlrmatj38x5LAtwHax6vt0nU7rQhazcR
XE1CEaPXqojp7NNbVmzfq4A8C1C6WbU143Jio/bLbYWsaMoi9Fb99+UGzy1DbSftR2Fk455Ei2yb
AIA4xU50KULhQsnV4MAUnNSMpn3R7Sq/thnHDlDy1w8Wgj9PibapC9MWSpq0k+15/f7bMpQMoGRK
lGXIaSdosm1akHc75EdFN6MTzSoXlbWJrDnbkix5CgNE9ISZoxPylPhoTX4fGW5wiJfKkcKwKWRN
+91m4bZGy5wamXhGQCQSyuy2dbB8+kQ+b0SO/+PXczfvqXlhIb9q26+VQZr7/8VFcVzbpnairvij
mNMR1sADoKBe3q3KYByMAJljVrSJFEaPdLA2U+GPc/l2v1ySKcf1rjXyvy9x5q2T8ykb+lzavzsU
lgyuK5ScatXOF75wcfoT5z6sl2KcpsBREgew8gaUYF3qTAffU8deC2jVIwADeF5dHZsqLxsVVtjN
f32ZHJoeikvk6myl6t29Y6bzFG0yWUnmoyesk3C/vEGEQ0TrwInRR2kFJymMLoOBIW9+3/QgPo6o
pT+4deY74/fdlK6MrpjE0Z5xEM7+fhujDmi8MeOl5OMwp+cQM+73ubtn9gStKmcXXd6mDy7An9sW
3SCUabqlzLmPMx/F/vbwYFnGtIlxE/nkGB80VyU3HPELbOAptHPlPOjK/g4bijRZV38zjBj2kgVz
RJbeNUpm0Vlv3n3wmuaL/vuVYDak6CzpVDZKuu/elFINUcHoChJU/zrIVJ0AWGO1ZpeKo25Tha48
5uhZ935kwUOsfVgA3712zHcmObIbv2Sy2ssGmR/L6r+/tH9oSrgmZ3lkqnOP548Gz1DqLhp2lFxy
IFsJbcRDrR+FECnNAVvBDi4TXMqtsQUIdEMTChTIfMuYzNoaHcWTDDvUW2n0zW7DbJujOtyIAba7
BU6uRTC3AtjjIbjrC0S8hkYY1KPTuCEqvgEXYQN6Cic9eSFJehgZlawIXmY8mGcfVbt/nsD5O13+
J1jMLMt9d1sE3GqUi45kkSo+icT+bqchOJB0Ume9IP+doMp+VbdgUWsFqziN1UsFj2SPDlpHn2h/
8Gz843XnVEUncm4T0qj8/TaN2641sWhy3TsHxP4c9T2vJnlHbDQjN21fpeIFrth58gP2pWI66q4C
FRuy94pgAnYeYJ+KHbQF81kKAHR2qESwJ/ZDbhKC3HPGFufYwH1X2bfSozOHhm6wde2Q+/HnJGm/
NRrmheVJaD1FGw5mxQdL5Z/naTqHFn2Opdki3xcalmjq1NUQsNaMDM7YBZ7mQBI7ZECOcB7tGLVg
OkXdEcvG07/f2PMi/O6RU8Kherfo99IJfvd+565deVE4o0znatSdb86ljFh+px2HqIJmcXjDyXX/
779ZvP/VkoYpNxiuBtvREV2+a2J4bUbVxex/lRsNnYMBC6MHcxdR+g/PYxtfym09nsNi5lIiSvFo
J6W4LyJlAqimN8gAG+qUDWKOZIGvoErJMSgm+4MXOqfW/naNaEIZwoJcNDftXK7U7/egKODDeZKJ
K3xFymlp1/vKHjnT9wPpT+NQ3zS1QLYILuHXyxp7nhF8GmeS4gri7erexpOXDLce3YfbSsWPhQ34
qHT0cIvNYQ+ASoqPjkeGLd738aRQLlW8brHOs9W9bxPVI1Z0p4olB2Mj3WY1HMLEIXAjQ8VudtpO
Mo9sYiDe40vcatlFRgrnGYHTUJHKiq3amGAVF2YW7YSOoZ/9YQQoET3lBu6OyQXV39Xq0cRYa7ZM
sGzCopCJ+IcYCR3TRwkclGBw+FWdicS78KZb5Wjx2VXfPRI613ilfpQVe4krod9G43OLhIfZlP0E
cCtLOBOPznCsAsoD1HrPQqPXF1TBT3+m7Yz1gzKKfRD1X2ju3Iy4lkk4BA2GKL6+gaO0q+vuWCO8
wWybXxKj/jQ20rwMrW1dLGeEyV3RQwF5I/hZHRLVvvnis2KY4lRxotygT3F2nYqHx7EvvupjOF6s
yewfuw7Mo+8Bp61y86GmR3pQjdz4VXPrRH5xGRPMxk7FyRhM234skS2XLBlwKf1bpr3DWwHHEN17
uDYs27xrOR6vwcA9+HYC7XHuLyLnDieZX2f9j98TmTCiuqghcZyjWHuDeV3ASyUS3J57NUWckSQh
S8I+YqdexU3RbDU4VneIdDqXpJLlXMPomB9j+wDrqRVlHDj3ey1v0fs27Q/NHl+Wp96Ismyr0dld
ByHZwnOlaBtYI/JSfzZynHyd7cp9nnOfTIaF0V3/npfSOaXcZSjd0p9N1BGQWY5QNKhe6R/EhEh5
F1N1JLDrZbhPgrDboFhhQdUu2qgRwjm/oDQmoFZmZA564J2sFlErPS3ois5F2UG+VbJIPs8vE7Zv
tk0Zuq8YSXJIm780Q5LTohh/xnyMA2AAUihV3b7xOdm6faROPuJbkGWPyJObZ18B+cvrySClFh2i
PxC97IQkkTQ96cM63Daz+5QUrsMeGO+6avKuvkksXze9FV5QXTQfIzUDckQ0gT6bBKtj5xJXO1eS
Q1KQcu4aB9Sd2f2ygi0X3DIg+JvCI7wx6vauloFom5t3hJde1di52wzI8SpGgLZe6uZYZ0ZlZVSd
BQDI4+gB58C7pQUNYLWp2wRCPk/2Pau0fhjox25zCMhJ3/r4GdJ0R7EFGsoTJCsNAAiIa73k84dS
tOQyxLq2T+YjSlUjN8xFCbYtaAKUsoG4jOT5oShI/V3da/E21QBrskxvG3ryl8GnZyjpfnNQs7cx
MvdtKbIBwp3ghDLWiD8GA8hRGWLCFOrFZ1LnFwPK7jb8EYCI8v0R07es750sTC9JGb8hc8cGTSJx
WmVfrDkBgCSve9elwRHqd4P0JWmpZ8ILBZYsPKxZNVq4j+TtchqFIlit0XdRZDQwY5fviKTzJUyk
yZpFP2zUuYtcXz5jlZtWjDEQ5RnWePThFyD6ZlaP6jUvqftro4SooJLv/jSf1XxOXrmV0z8zsvPk
pnucZcVcdsusK9a1BoWycGMYQ455S1Jxuku8KrqEEamCw0oCCybjpce2bGWf0VZhvp3Kr4mXkYIB
rmV5zEmqO9LK9Xf8mDeF0fLUTqCtNFJnbNNvL3qSvWXA97eTXue//hpLC5xz4NKenhrQSzopeXud
VvB+uWsQpgAz7cXeyFS2ERqGWzgtNzkilkM91PCjbHPP9vMl9WSzH3EXrmLy+HYWLAHPtMiYCRBH
69FDZ+YvtW+yuOTlTyMgKGhZC8CqrCeV21thlBctktne4VC6/BPOVH0fuSC0ex4GEC0RccJVeZRV
qMN060v6RaCPay2HaUUCzg7rV76ji4K4yDr1TRVenVl/UGQ3fhDcYMOGzAIZ92TyuiMxeccBRcQh
AJNambe5BoRT5tMOZZh5tZNox4aanq0Bkq2FgLsO7IszEonuht2dpm7bxIkvuT5M61yvJ7QKSXod
PI6R81dRptd3AaZnMlfyda+y8DEqDno8DhtzavFik/BC/JOzt4qK+4k5LyOBx96A2Gt2WGqAy/U7
34p7gH+wd5KBcFSsONxCZGGurR9h6caXyp0XDRXmR2fOl6mAshphOe28vsLdUZrJvgKHAtEBI07Y
Uh0QmJnfmcxb4eeBaswVqU0R/oxUH+qL6bSv9G3APRThI7TyOfERAAt6mK2jl4zCFZ4pOdF3S5HP
nkPnBa8+RZRKkOrMkGaCT9dFZOWAFgiKx243mOaOppe4TiUGzVE4d0VCnBjAhpR0hECPuAT9eIPy
p5uqkLA8lla/Z0wzIUzKay87L+vcPHk45j6FQh60xzESCl7OCOOhwRKMaG89FkJboRvaRUV+6Mpc
HZbitgSHR1QBcm3ENEyC+nStjcWE9l+/g23JvqG8O9NNyGtL6mJ+zruVKMgWSUwW3OWwWob5DSb3
/uSkvE3agK6s6upNlicxbzGR0xOgGdOQtOOa+NH3WnH0Da9f9TxboxnUj1KDBBNSZaAP+DbJ524a
tjIq2qfJNWmvwl07tnZREDOH9ib0C3NjIe6FJkh9pGg7D00hdhRQBpkv6sey9vtVGK8F9r9HH0ta
Fn1hQlc0Ldy3eZ/IwzJeYWn+uTxBtRdsvJEuGe8Cryo6Lz/BZBvq9elborA0Kg9vNsX82a0hlNZa
8aRFmXEJhErv2h7TFMeBqhSCBw5HtQY1eO1qiuSriNdKQnA1j3VCTq7x5Ne3gg140NLt0gFZBi7L
6+htiqkhpQnq3zg5XuzSqmOg9KDN6oYh1dx67jrnpBIiRLskB+s+pM5uXi0LtaVagEJCnjzwORCq
Zk12Ci1FtYOhsnRXRUcWG2o2fIYWhH0EKIdwAUvCYkHHb+FFxCFF/KtV6fY9mpYCEw0mJWHE28Bz
WxKKaaenVp3tvCm8MFKMDyJygtVyE/gUZ4w/hQK1MPfguUYHVTTevorauyZFESVSZPFAhrWrIaur
mh4qyulfU2XDpNuRJQL7do0NrrQ7d9P0/WHpxC+HiTEG95vUeJ/mswh7BYM9Zzou3zBFxtHyOIvB
Pyj4DWr69VP9InoZWnBsy/sZtF1w5hh6rYJuOEjK//mIuqfFD9ZpasR1OYfRkmF8RG6RTDKAkUTr
Wg3mGi7/sqcVsdkTdT+h8QVhl5oginWRHZsJdKVljufKltHBoRuyvLV1VB91K4I1yY2/mZxGO6l6
2JQOydi11fR7l5pnkwbm1yFp97Ea62tcx0+ET5Z7D14CgwYp1xQAKURU7YpMaJfneEHYy6dNoEaB
teivPvp8KT0iDCKCGM4uE9UaedHaDBztxa6GjZ2X3xNlElM+DPG2kAKZfju9YFEtkQqyG6NtCUI2
7aVr33H4X2uF+myKoTr6YNhXpUvV11YY1mLHfI1q+6GeOn0XWsPX5f8SG4pk6IlgvGUY7bJEJzJE
XKSC+oBgOj0tpy4qxmnVFLa94wT8zTE8ptIFFFdYE9kdAmJKSQrO5ScKp0nPme0fef3NjTfGGm3A
nNhWK6YyCiKom6kkf6yYD3Pz2+JEenKMjhNe9bWejQNoW8YcsE+y+wbC76C9uEYYXM1Anvuga29C
Gd0Ns9e0ErcULvFNVBBlaXfexZmbLss8YehN0qDoxpAGHyRkArD4lhPpJQaRIK6KKpRQ2EmcLL6p
+/gwuHF2DYAJMGoo911hEPUD9JgTg0dCVPhqkn1zsiMQFR2DsQjZJAwOA3/JkGORyVyAWaokXHz0
P/Vl9Ej7RQH5Huy/jnk4vfpDDMt7cuzLIsABPz9TLupb/dmjgAMQVoFPJauT0w0w/TjhqBgZh9JD
Dh4X1bzXlSjca+wSRZdfO7P+bJWePpdIDynmg8emiIpr6qq9p7dzdoZzXUrvyRuwIYWMsSuhWXhO
6nSddfbRd/AxKc+7LHsQRYW+yZJ030MPWhWCESlocCz085S2EFN1Jt/2gBTyc9HAB/PKOcLB04lR
6klkwjTNyXsWmXTQyvazWp0DKMbd3IMhBglik3WW2pRDFzDFb3YMSIhzMp5wCiKqjvA+4dPs7uyG
w64a3nhIYBjOfQOtn7Mey9Vyq8RkuVFDg1VjpnhYfh0jVDqbY1VzfFH9Ohizc0FUCr5u465DqLmc
PYu87VfSM/PdAC+eflH9bVCqe/IhzvuDuw2SKLtD6IwPjq+G2rdvyjJmfyeoQDiGRfAU8gj8ogXw
stA6Kys+lcoQZ2Lqd6hqdIQigAwIUoNaw6kdjgMv3Qla7Rj0MBDShjwighvSlZK99pL2/AlGVG3a
EmBl3Op3HM+hOdmaOo2je+NpyHjjGAuoa5ObpG06SC2nSlW3eVLyfaF/bNOuezJ63D6d/jbqr249
kAY0V4/L1l5wJl03E/EOszbN6Qg7nVxae/X9MmTt8va+4P7yR8feLwuDr3KClw0NQ/xca9f0im9C
guWWgjwiuqJ3I6QUotsu377sSX7F+SvtE6zF3uzY1rh1mcg+LG1POit/LUj1lP7/7J3JjuPclp1f
xag5fx/2ZKHqDiSqb0LRKCIjJ0S07LvDnmPPPfBzGLBnNTDsV/jrjfxRecu3QeFW1dxAQkgpJIVC
Enn22Xutb931yvjB5iqnGOQrAuDR4dDZlOyYrZq+pJK2yZLQxOPtfaNs3XQtXIbbr+Loqtmy18la
hW+5BlgK3Bi4iQYUVcSWe+hJw9hmTvgB43Lw+pp0KN8q67VWEzN72+kWHS801NvXWpgPNOfU8+1d
0CPtqxUUNA5DskUicEdZGZsLwZHAGFN7LZrqB63FaIcfCwBlbZ+iSUUFTKI5qhg8VG5m7aMixPg5
Bs4pDxk658FDwLZ16WqA8QPqzMmyQA8lnKrNKNvRD9OXwEYSGAgF550qpWqYtrlVmwgfyFW7vQNA
I9jHaTQPk6sh6+too0wyi1AhICkLfppO4W7JX19IwkYI5oQwzhadrmehKsBtg47Rp1Yf7KQzV7Gq
wGiIxwv0M6JjB3zPZdISNWb0I/nG6AFEFzMZBVKAXiR+iskRmIxZP9+pb5NErk6GE2BxZ3zTu0Zl
FxVY51wSgx2boGgVzk19F8UeNMb6yS/fUtJo+OMd9YgshaGCmoH8mYmLEUnCKqXUOjWrh8Juq61T
goOt+hrfca5sLJ9NBdsJ+zUZxezwlCtrQFhUYerbZmq3dCwR7xsfjURiTj+0iF2zowTOVhF8EkKn
tNWCuN+zf3utwBTdBwOxlKb2Es1KpnCyI06uZD2w3dzCSyQIaS51KCWbzFizda1+1RCFovfHuHZo
RaoURb9KPWtgZF4ZbxRgxY4Pg0QsuK/KgLOIJmL9REkmXFK0groJ7iPXztZTTuKdEHW5dY0MxwR9
ir0gWWkr9X2ZtabXjOqm6gLcHUZyRmqpwrtBmoR+8SkzwvKJpAWQlECljbHUL0KtYJkE8VHzsAAe
CrsTdMCi8Zog1ZDkicg6CR/q2n7vbAYiYYk/J6mewqRuzn2BoXAY0mPNUVzG+opKX1uFob/rpROd
0jBlGxY/WQK2M8YJGLOahqrBZgDrQJwR6vgNDfMOf2q/mDQkUK32ktjHCd3CCdrVHqoyirEg93cm
YCuglAjepUGgggpO1Q2CZatkHxxXoAsRdjH9X/WuEnLcEDRvR6BO6jZxVgYR3pRylOOzsU7FSK7z
KpVmKNi7jemmHfsvk7+Sj8U9iyn70CJwkIGBY78AAcd22sYcmxfYQkolIJe7NjelmJ6nqJsPB/+K
HyfTZEjCoX2FKUP3IiJRTbr4S1MOe5yWnEiNOTE92Mb46GpTJRDEmt3bUhdPTR7eW2pNmtcupPbn
TM3CtIhFtjIMGiApsG38rFCatNnzIZkkm+x1NmWbopqAk7KKo50mOzKKZmsrFXuOpg5WGIgH3EKg
+SFKS+LEOnOWechdVevhQeyceu5uVoKEMpkVR5RJPyDQpks7qRyCTNhlEtbxw/HxZRCf+OTGDamd
Q0fCpQa1zVhWRiB3dpgvHSTMjG/8R6mQ3mOQQB04OrB64zMWytMIA2Efu4DjwvnidrXXAEKQw6EQ
2MX3cZIa+QiZeEAXsxJOp9/drsUtzUp42lEEjkXqHTjGk+nwpgrZaR75WNBBg+4HHAF29jaRZ1ZW
Y3FTSk6aDQoLnLpmYzULFOaZxwgeMoVOCkQcsd71/qJN6qdshhul5YyWhSowsOQ2FQ83k3cteNVl
fS9ZJYN5qxg2wJyblCEwwVrLvge9lOp6t0pE09LqnPZZVRMZKcsd0cHP1Gafivg5ZCmsx4aegQnv
ooW8TzwtxWRk9dlaTPHaqIl0JGbm2kct3LqUNDUf7K8Dan+V02RaQnHc1Wb8YPdw2RgcM392xbwb
fOjwkJF/Yige5u1zqsOxT/I8uRM9wa+gM402iFl0uuXgN9oDUUcFfvva2MbFyHahN6DWG0OIDwys
lNk1ngj0i1s3JQZYtCVjU+1SqHqHdiC2LFIOQuZPkT1A5LLSFGL6Z9/F0UpHelwlPhGUUnwSdPxS
GvqLzokmSSfQinW8jPWJXGgVNL/RDvEy6Xe5PmKpNWJ0nhZOvqQT+5SchcpukzUqYrmDfwW+bxDO
YXLiqyuy8hRR9w2uDiaPIQX13SKY4BKzV0NHxYYhjVE+TW+9qqO4MZBJ2+RTLWxhgl31w+FoGNHJ
sTaEF1tAB7HR22lF4Ts9Dn5wmfw6XNML3GTVvvWt8YT++zmYh5RuQUaxySmwCnJ1hfcqWynOD8iE
2CoLh9KjtBmMJS4EuPGpqRQVuY/22LvqhwvChGSKlOdwCjhJVeEh6l9DzdZ2me4eJODuuCatO62L
Z80IPrEFtrSwGXKgMxxJEGTiHObKuRGOs5ETB7Ja0fbnFR2GASd8bBTc1dTvegtabApDbpGH24BZ
8akI1Q8nfEdSmhzH6WCFSXhhnGpvSzUkEs6lRxCIdo8ZNpYHa+oPkz7JOyeoXlujtXdmYfBNGrCu
9c6dUdA1m8yy25pT6jlqZ0CJwlDqt/6pkt2L8mRIJ1j2idov3ZZ5aeIMtUdssO4xvivuXFGfgqkW
G2es1pqdM0Zy30B0rvSi+AJRo2zbiI63oBG26ORZ0qT1+rbRkVuZS8H6Bv8XXiaMQuKgdrAPm5+C
1Eu4HdVTmrGFrGKB5ZP4VAiJfBfKHNBAjtg7GzAgRjgKrBC+umueC6D4BNo31b1lDPRcw5i8Axdk
VodF2otzVb8AmLcOgvzGcL4WBRUYUiqUA3yBvcZet5evoFH2NnXv0oCZzV6d5V2D3MQ6Bag6xqsq
skpdO+4mdNXy2gkAZ32TMNeLu2ZZj/zMh8/Cmtsx0qv8bwDP5gLaA5y/9kqLetcoKIkTs849YpCN
ZymIjvWtQVmPaaXcl5XccFjrexbbGcSSbvss1BFmQxnr6roGw2SfWuurNNj0lXFnXVRgxETF9DPj
zNncbkoEIm9bI+3ccC19iUGaT1aR8O3M6GBMB/T7FyUb1MvAG7mQU6nh8Y88JTRIarfQNust52Ad
Md3RLQMyrIO1kqbKNq4Nwn1QKZILlNacNbP2MetIwrR8UlPwkReegsBohZGiXfr8d2MHZMEB2mPH
eCInAVbRMP6MxzTZlP5L7avVygJTj0xs5Msqnq1Je9MRip1ibNOrXEY1TI05v9qwyW0q6+jcigaD
XmlcWae7vU1GVtpY03Fq6x5r3MTHRe/zPaismLWaHL2s1rZDob8kM1urWjtGo+1vF6kyhDs0h94c
PrE2a7uFB1zVJ9vurY1bdD+E1TOpSjJZQJ6+/T9G/rvKRlkCBFTCo9tWNZGVkJAsyuSDVWFfxgms
YNqlc5Bqw6FHvAm+2qVuTAKvqfgeJb3F18TauRLEB+gL0NZJUJ/IvapPXZcDGqP5FPiNRde22kFX
V3bG0eiQOYPALRlzpdauowfnErf6mN1FE83ESBcG4IzkJBqyt/Qh0shIfMgV4SWTtcGY1SnZVcHX
ksdAu7JW81xyj5tePqh3oWYdQsIyVpQEkG+0/H6Uzksnh8Tzg/BH1RJMWoHpWKSJhX+bPxhkWeJS
ZxbdtIjD5Onm5+38n2OMnTwkfEXrtXjVHhI3EB7pDfZiapM7JzHRDgR0/jVy6qD69OuOhrInJv1c
GahHDCtjywc14QCFAhbowNloJNBgHitGGOixQ818NS3THqysfHVpt9ODYnRD1vRq0PQ76waK1quj
48b2ZmxRBSYaAiEB4yale2iFxqsRpio8XMSeOcHVhBjz6kzfoRDHEzUHyqDBGZRPv5peXcR7Fgoi
QnZnESlC1bwOx7XrlCzQHTFk+Rxa0wETxo0f7Jl6PLqiu8S63m79Vj/aWeZjc9b9DdHCbzHJF7AC
WMesuL5j/7oaMI2uAguNZGU67zTaroYo6RwlOOQFoiuGk5onGK4/iiG9hLZBVE297s3YfoZ7YLrd
A81IH+mA/9QPEdb9omJbZTQ/7QG0o9CbTyNpgHM2HwLWFpxoiH5KK5dMfl8Gx/0pGv8BW1m3DBSx
lk28QpQPpMwkjEZi9Zhxyg7sDiILILOybDEnlMuyZplQgG4yOGOWjz17bcYtfrEGvyD/cSNqQ4zV
8Dpz/+L0PdkWWrSbcFEYCnwZSYLeqmVXDEqhg7feeT1Nv7p+MWT/VtNIWRbu+FDEkj2epq5T1wRv
w74tLLZaELw2OMQ8J3EgqkdPSPge0oIMsDz5kZUEbLLN/Ur09NOmLrase13JASBPrnIt7PIwwQx7
rm2LdorwcPQSruFGy0jkNOwcJybPaa/zcsKADsTk/jDy9LW2IGlWRgIaFjgNOOWD6gJyG8mGahog
KUWmvMPe1AjLso9xn/wkxSBFtMIYhvfNJd5FyZIXIh8fXIo4hBwjqRSRC+sHGxZJy8TROi6J5opm
7xWfrmDN2J1w3h4ZcAmkjsD0iWT7NLkUvvuY2d1nFVufVUY6OJDQgxFk6CQxiC9GRI6UNJz+gum+
0sb+AXmwsRXm7PKZcJKQL6EjI+/HZoeQoX9g36NewhJYD/aujH0QOXtDQ9kw2Fn/cLtLGGsfaDk7
3Drc5Bdtcq7c6HB79ttNiOah3AxOAR1+/hWR8I+Zrhin20/dImOhVdWfv34DXAv4nK1rrH9db8Nm
Ca6+vPx6djfRd0QJkQ02v7rbbRjoqaShx2xvt6nstB5qxyNoxNoN44AESefATlWaB217AahFAEX9
Wel9SJds2DodJyJSSGpOxB8tx13my03hlJ+wfnNJb8VJvnCPL9QAE6AzJyKq7sHI892IcqXpf2i2
eEcEualiRDeIDF6nKLjPezDOICIYUfOpg/dVPEkaZNUox0qng5uq2gyvpZlFFMccJbN0ZPGdKNVL
FpqKh/Mbmu6U3tkkfvSa7sBDJkiJmfdPx7QU4IJLu3cTT7Ot5OCcHfqQozNFZ9u1L/ZgDudcIzWj
ompVNfWkDk3oBc2DH2sDHOtxjRdv4r14rs+VYPUeAJsY2cVSCpetEwycTvefY79A62j4B3Q1qkWv
wrcTKrEO7YAZ8k2inzCDJxgltipdd5h89KKCraUMP6dYtpvoUR9RpCgYA5u0QHEibWWNArvyMpVh
cn2oHAK82nIfTd1LZQPDTmrrYjLI9cYOn2gu4PVqNhBgVJtgTeas4pRkrEl8p1aw9GNIv/ECkDfy
qbDCvAWdctZyHtOosb0mfScOyCWnhJ1SE5JPNvkkGDgxh47T7Rh5ZJvWzIGyzEJEgfJap0iEMa99
CfKlSWdpsVW02SP8KCJ0YgsnC/Yq5Bvk2lpg7IBRnqjxt73hXvqoyLagoDbExhCqkzWvYc0xWlrt
aSqCS01IzEJmqG7gDOxzIiihWi0nn3SWqC451+oNLdFsBPAepXvdccd7U092ZsUoNqCsSZr2zWdD
UNYoWOgLMmFQieaaYIOmRDSPEwTsxIjwgIkJ14iCxwJ6yLyssc3qinfEcLFnDna8Km2EVqOjbMoq
YK3VG97HQPlJKPp7rMD+C5t49gSxHRdDvigL0F3E2rEBCLIHFiHg/q2DjigiVwWa7D4gCDCJ3XuB
UZqTGJ82ivM9QMRh1cuKjI78joXdAZ1JPExnU/zhjiHKmup5ZG1WOng4fCfLxcBgz2zFJhckDzTp
8GRZE6ARsDRU/KRRijyu2D/CHsIW0Zn3g1L8gJ4UH5sjZa9YFCnQwMRprsJ1AQaBPqyyD6F0E3gY
dSNzZH6NS54onJ9aAsmCw7HswP3TPqoIB/EdQINJuKbB6mFaQa04PSm0DOPSokxpwdIqOYVlRkc/
bMkoy9UwWEcQYhYGiBrV1FZppGzcfNwTZCsApjWvE29ylbCqJG3I0Gngm8uagW8b02M8aCSGD7S8
YBStiIO0kVykHFFxcDf1Q3XfhcOr30loa1VzgmWhrpkDolvpJ9CILlzPqHFoPDG+m2b1RmjTZdNH
Y4c1h6RRsFldSRhbXtnNe9nai+TH5Os+HDz323WPdTVWi1zj7obCD6USzgAnGntD8GnYnizNHV1q
xH+mXbOBmafnkf9M5LPLZ0HucGg30JD6c6y0KdtQg8ZdiiYiRfArdHOOTRfNAt064xMFAxzKkjhO
LtGYvjkupxbcRdrC5/sy2grbcfBpRI5Q128NXZdeJjJ8IRHYrIoZMeZBZAQ5yEMkHrTAO/a4w7WT
AKuj4VsDarvoMnYNsqc7gaxCdbxMZq9JFT2ruvKFU4vkXLj4ovpqEBEk90YQ+w8CyCnfUXEPnuBN
jUmjC2wJks1uKH160yckUm6B7OrsPSG4KqQB66LJjrlBMzsJYUFKG7pVNtHuDpT3oT6MJqNaM2v6
V3BTIh08eBuloyh75ryrPpnin3Zaf2FNww4dk5pWpiRKE09yNgP3PMDw2t+udfzOHQZd6lhqRj/S
6mU7aYA0hw2nWASd9ExWkZJ8xW13JuOl2fUtgh5/mmG/RvZUFESSBKLINz2l4mhmO63o3Z2WErci
W0HJlhYrWzKJodsJJmc+P6aRdiB79zEkoLlJxa6YiLCr4HUz3DIfLL17w5FqsNgO983UenUdXewA
8Zrm5u5aJs8Z0lu2ZKqK5Yt2VI2flo0WqxG5gNuYjeOCI4wuUhTSVs76A1nQ1kIWCIoHjZQo4u+g
pMnFmDbXSEdrn/n9Bb/YtJIEdGVsDWloABhNeF6Tvf6CHAyQ8Shlq/Ktp1DJSTdihggzrlT8VwXZ
jzoPnwFnZsV3zOSw5ywHHiV40UOFNl5F/7B/lIwQhtilIYD5bU2K/BNF8qqNyDA1Sll7VqcR6kz6
wqxhh8DfKIyss3SACT+RtN16Th36j05ArlSjz8vGNICt1xr/MRjtaTMbmT17vorsLrnEwtkIupcL
sHL5Zpi/QjlMyYPeQiDNSs06jqr7oupB/Xi7AOrxWflKcNQmIR9jgvG2YcR7evuhZtf1I2BvciBd
63K7R1gDERRdzghxfo5Akd3FcHzvdm2ab7J8BpR4wZTt7bY0qvUD9wemND/b7bbGJM4dVOXp16MG
1wKhier2dvV2oanXQIj04Y93wLsVts48YLUINjHy4hAI662hUQJnJ8lRZUiwO3Kyn5Sg+qGNMvuY
71D0dfWk1mq2DRAQ/Nt3UI3sz57Bzdy3bv4VGnEq/+qvQMFjCFg//8odmsn69RpuL/LfvMOfXmSb
jwBVh5iQcZmVd6E1vMCwrthchS0wQQUfiarJZ0LsnB1eB5VBAT/ls0GyYBnJqgNP9tyVs6yV1In1
7aeOC/OSAznc5b1Jser0KaO+dBcaEvhz256NLhoJzIZLTBey/i7UHCAQUQ12o30VIU81oQQn+Gln
SYsJHa2mRTwlNF3mzPJgzNpPtY+vZmxVb4luMs8rrOYHmGxnEeD1v7amCRYXYc5jiTzHywxFXCoS
VNZIx5rzYPLVtDpMZ7qwS6yJXXdtQjU4dC1tiFSxu6uK6vSYY0xb3H7qopg+sSRib53vTFe2PFe6
8erKqLvCKe/uTCnub9eEHeuXIYoORdYwP5AkWKSFMZyBEwznxJ5Dv9MAZyCcd1gJ8423C0hhxyxr
X4EJus+cUsN8zukt3V1mocMGtlu9WsM81OgLeaHHbFyY7X/ebuePVTx8d9MOqFn1qr0IlJCvgrpw
11QS4EDqlr8erI6TvAwFRWib2RAhQw8JpfvAX92vWqH257IZsq3j+7QX3Fk4l2vXpBsPGkqTeg7t
mYjEVeq849dFP7J0Sh+B80ovtlFrzdsQn8g1qrp0lQLB4yTdw3r8qjURLZ0h7J6grq01EyBEmRbp
HoHMqst46gBNL8ytbU5wAZselLIgKTWLrNu0QPKEAi7naCxeAk2navChRFl4RVWbyZXvBDpBkuXr
FPi/HJ7/+WP4++CruPzyodR/+AeufxTlKBEYN3919Q9PBQtL9g/zY/7fff7yEX84RR80vorv5m/e
a/NVnN+yr/qv7/QXz8xv/+Or896at7+4srrxmu7bLzk+fAFYa26vgr9jvue/94f/6evfQ31yML79
DerTf/v9f/z+v37/n7//0z//VyhPtyfcff7j382P+sV8UlT9N3Zi9mzQxxiLRx/33y/ok6Javzmw
Q4TrCBPPKryOP1Gf9N+QgGBDBHUAEMr9c+qT/htGQTLvONFgnOTJ/yPUJ9hSf2GpmV+VyT/QJRq1
FW7Cv7LUhMDydfyN94BdG6IN6JpM2cIHkYHcudu7zcFlerlsKuPZD5M9+rHlwCBySsRyEunHUGpH
jYo9GNFxxWm2NAeVfI6svAIzm8vw4a0aIZijg+gULFtqWP7MMCssCgPANqcenHbyx+Bbh6anrRNW
7kOs5cWGHv86L6Zs61dz9rIi5B4lpdz/6WrY9YNn+rRhA7hNv+7y634pmR5lRf7BFIcbfSye4Ovd
ySJS1gR3AqoxIRO6vUveXF5l9Kvnh98uLK0jIDkpgcc4fbzVhmSdiabOsH6SMqZKeoOGaMf97cKt
9XFPktxrBSU8HmlhvPhhiphH2JfcDJV1HxRyj2WOEBUr+qg0AgFyZyWUHzl9iaVTVaGXRRJLnzn5
gFPBtuwbMHRbLQXqwemZbnFlzSnOEZzeVsX0IMSwvf33dgHteMduCaaxy7SntiShESRVrJzWHc5N
eTKL9LPrHbg46FHu0dTRGhPrMNEfgYAVe6IwfsTBZJ9hfm1pzpks6uzC6RuxZbGLtvNGmvycnwnn
UMiSsWq3PHWFfNZbP75PTUknqZi2tZ5vydnG5xfIjTW/COZ+tdfWyluo1+qua+/NCNEDk4RiazAW
IVnW39SiCBcFbpPRxllLdK25TM36wSmbpe7m+lPbZRu8xwgpLIaljsUuQVdLRDWjc1fgIt4MNRZB
t7qPjNHaJCRELPW5SmfAtUm7nvw5kWiPCbxWfDdyy67H3EYC+nZrvSShaWycWN1FZBUtmZwTYxqg
GAsCRjUaXVuM0OXVTQeNiQ9U3igmKcMwbPwi6XdN6+8Erxe5nrvUiuxnVfY9Hex2Y7vtEXJi96zw
Ony7vtdp6p9Y5wnAYIFHwzb6XlllkKkrY1cNNVWb0wM2lyY9D/nkqqJkze2sTVUZT05V1EdFt5DQ
QnZ617XwI4wYGzaKUq/gdZl7GuyMsrWraw/vvToEdzphtn3dkK4b0qXy27u4q7OVG37AWa6XYZdS
iAt9bkQQOglEI/Pu42EIn1UXjqlKTKFLJ8L2O2irufLWWPEcoIYOe7J4m3XHoe4Ir3nWSfq17BcY
8R/zFupVQxMvDCx31Wl8srIj5yu3c7QRFVIXzbavURelG2FAlW/L5lwyvVhJlYyAuLBK5hkW4Vs4
gGrJrGmQJNvhK1tNo4EpSxJ75YYTo3WeMy6So2PX0xImLz2Ust1mmPnYp6XkCKP4VSFaL+PKYXzq
K9sEi8Ayc7Vv6WpoS9m6OFAnzmJs10YUjasursNN281VUN7c5U0LDz3rC1Zu4hP54g7byf8M7Nb2
fCt9YcTFBEXLT3j2icpVEIFGOphFJG0oK20IIQQnO8KhQTWg0s0MeuypeK/EvSNzQr2JoiGGGdME
Cr19UJ/7OIScr2oMulGGpK27UJ04ZPQH5oeVYlkPPp3EKF7rcwDKVDg7x2TKQnPOXsSt5nid8Hm3
2jI6FiFBFRn6tQzDFKzzlG9MStM5z5dhgeAnr0Ek17XBuMqlOVWq7rMpWlQIAPygH9OK6tlZU11m
uQdu7IwEoVgSFMDWKLbP2EPcC7yVs+w4tXAeSborSTvpqVXHpzwrq2c2UMtekDjIZPQwKvRUxoJQ
wML+QOms7JkB5qi5GMZODaNCh1QwVZdXiTjPGYgzQZK49iMU2iqTZyerghVt+HKF2grPY+cMKyKW
/R36m6MV2sPFqhi7TMwiqw5fnQo7xcuNHYA0QMSNVZzcxhDrKQt3cVQZyzyR1oOmmxtchfvSJyUO
XopCuqDJwMBJVcIG8TwqbYzOklnbomoDudfs8KrXceyp7cT+HPvLXsYxasBjbxvizqxKc50MyqWx
gvuwr5PtRBA6QlP2v5ZVnqexP06dUt5D5dxIl7aGJcGzW2X21TMOLFDIWD7vfwleAB+CGD1c1BXi
LuxVVsfH4Uchc3uHz1fNNRPhhPbFMtdt9IfJd6OLorqbYuzkRidfhukGyTKR6u9hjQzLwcmdrYa6
GsMOqXB2poMyNO1pl7Y4QUunWzJVNEDOoOkjcI+YxHQCPipreUgnhxGEj7wcSdi+6PTgCKhq39lG
4qHW0FciCqyNXrGVyCcwakQlLP3ED9YW7zgeeMZANXHrYiCpOFbuAgqPnabTjUwTQqkmM1iWGToJ
U/Vdlh64daZNKmfh1rzUE0IglBVu0i0Ngk8HC2ixzzSpFN/wVrqTnWv2QnGIUG/Rt/Tg1s4WxXPk
OO8BiVVqUx7i2Hlo4SXPOGTw2LNPJYxqSEDGTjcr5rMxXypdS3kH8pqQGrWqdrQ9aGvJ6bWCbEEG
PKl6thU/khWHMGGAwgITaK0UyDximNZQ3ftrxxiZ8ZvxbPdaRa+SuFhTCa50iLbQxa2TowqcbX39
oJodQ8Yink5M+vepQDwcpNGRkCXAVOTKckbY2uqTyZEnbaN9DiJimlJMjOXgvOgkZN8TZIDwxx6/
TavS1uB6gMYxhT8afm3sMKiu66x/Sju0UEXM+kpSGPWMeeqcTFxrW+s5O+bhUpuT4zkms462ZmrQ
f1E5W6exuxJlXe6VGL/xiB81pnRYF8zoaX8tSpFG9yhF203qcEbUakkktBKctCxeovaER0Y9oJBR
s6x14qUHJS23XRHm+9Zl6R0GiNzFqB6iOQzNYHxOw9iPSK5A+dOA+d8y592WZrtrLQD/TfVuWmG5
1l3zzTQLe6/p/qFR8mzj4GjeOFO7MZABk1RGOdXNF4Nqk/GTmVO4tgvl6hbQd5hM9HJfFsBHnRhn
EGo7cz+2jrkvCXbBEUymhw4Af48GoNjHjYMMWfcMqpLNmA9fHXEYQ5pWu67BZt2rpBCoChAr8t4N
qU/L2y+3xo4+qJMPp0Dvr4pjZ15JozhZKEWX728XJDjnaKnrIy1wf53M11IE9J7MIakZhYtPwKgf
soT9YGQ386S4jvJ9M1+oY7o0GDohT9Oo5FqdjFGHThJiZgeslEoD2sn3jDnvGrhnCwtbEtK3c9g2
dxmhGsvbRWK6r0FbvQcAlbwwyp6mkeyRLsA9C5tLA+ixK8gbRKc6LUPyheg+VPuKLuiKg0hnVCjP
UY+yz9KGZxAZ0zqvonelQCkMQwlYEbv0dNIf3aaTyyhhajQrKWjcWYssdj4Zkx47FlH28z42FYPO
0HxNLScc3T2j2DT+7vm2QIIQzxV4E5jbzJiS8qWOCQM10IbSm0WqFI48Cn0QTeCfqklCph9V7yhX
+FEx/Kx84hyQdDmeEUp9kfVd4UWajBZ6ADxBp2s7MnmsWhametQ8MOCW13LALxzFOlcZ71Wr8yKG
gVYiFQ5SybShjy3ik5Auf0nPuZ+qatUmGUsLuC/SbhQQ1em4Qgq5m4YEqK0W7Os8YPg7rmtGkyuj
4ExedULfBdNd1fqe2SnGMmkp0mlQf6cNkwka51fRNZSiE85w6ulN75LxqA0XLYalyPZjNdKeV+tq
uNjfTd4YnjaZT1VZEJFhYo6F0Fiup4IXDz/ynKuGpCuejZgny5Xiw9slgikZMebcXDNjiVu0zLUH
p+0GdAo07HFmYB/axA2J6mHP88Slvsqt8f32gEQgV9OM4SQ0eunESKic45XouyuUn9ii3vQS1ymE
oa2E9MG+iLaDJM2GbA6a1bN3HLmIiTx86h4LLf5GeLnTVbdZmSXTPxXKBxYTLIJITzJ62uuK5NBF
FDEHGqTiImZtGQgYhJEZveWxYjEtaDIqKvrra3KO+4LNDwpCLW9KRvnpk9RJP5S25NSc8Qsk48Gk
bGnhk2TKTcrGV+uS+epwrqKRHAtd5cQ1kAaYMNoytBoQQVMt3NlgZGqUYAFdGD0eV3gKzW46jnXC
uRf9/QB12xoB7kxyGDYmkZzzseIDlcy05Ex1W3hD/zG/UTdE0PynUzduxwkxcpARHdhIZU5eMXAu
do5X62Bkh4zEZ848m3T+9vZI01Y4gGX9VgzstyZ9vrG43U/bQ8V8b3Rro05jvShJsl5OCZIvX6tO
Ny+eldhEFeM/whjbtHwXgaR+WqEjvYpwDvxB+WJEbRYbvWQ7x2EjleRNusQ36zpja5kpoB/EMwHv
5B5lFNe9TNeNYZ3HlrOIjWypUslmCbq+JizKeWtm7IuOlBCZ03CUefyd8yff7syA4n607ipuWCpN
bHvpqshsc+uX9CLHMD2g4RIxSVEKauis3KKJpTZDMJHyQWPwhGxrN7Nsr0DXwztuAq2LOzqdQUOK
FfGJRTCu0vxFQ/i5A9A+5wRF+7p7NsD2Z7bxRxzM/297PY3l1z/+3UfR5s3cRCNBO//zBpYNfOZv
tL3++z//l9//6ff//fv/+evG1/y4P8LO7d9mPgsQClMFHw0z6F/6Xrr2G1AjRxO2cDV4ACrNsn+B
nRu/YXQRtMlUTePonZtVf4Sd678ZQjOAgAoTri2QLOM/0vYyIa/8Rd/Lhgvn2rNuGly4AABt/BUn
fJCAMAxM0sx5U9ydzrWS4cWMkEtJEJ6LMSqjdRrgB+2qZmda8dlw5HCpOvkjaasONXSP33xAOk/+
+hn3FaVRHlxN85N9YvKhNs7WYv/1XREpm6gh8/nQ+G7ZLGHf3uPHxK80uFfRN4joLM7KCkEY90Gq
o3TQ5sxhlZCbPB3Up6lzE/a2FoXNlKhP0VApJ5C9L7drnIi6s4sNIIBR7bY5eXUOUShk167DDK+g
/X8JO4/l1pVgy34RIuBRmNIbiUZemiBk4YGCN1/fq3ii342OHrwJ76EESbwkUMjK3Hvt4BlsSrfM
+y7azO00n5CMvIMGEc8Z17ZbO8axGMSvm8XiuR/K7F4Fx1Nq8NSqm/7OymjnqZ+5/bDfpeh3yOT9
d0SdIl+jMxJsjKo4VsBgiLot4CWyMGbeYTQROzC5YMo4FP4livurzl4dKl67NfN8NVgatxp2YYFh
tuey77x7x8+xiJnGw1hWxoMXF689qXRFBWBMENf4qNty3GgNSr2Wqg77IejXLs8Pfdn+mfze9eAQ
pJw3ZHgWLd2FNoz/cg0VOyPu7tEl3QQfRoFIS7PIdo3bXa2+nhe/VVyHD/8O8nVjRfFrbDzyjLxA
Dic/NTcO3ks0e/45qF1/gTTBWgPd+LVmgz1i6NuQLfjzktZKQoXEsp6IU5zZd30dfPiYSdkVjPE5
E+g3WmqG3I1hZxhaQlobQVyWQD1nDTsSnMZDLhH495Ya1zj3Qw8ZqPEYtngAMxDNt2tTyx9KkcU7
FOPAHKT2TVciOgz6tE+GXTGXiKfjU55N8TF1hrd6nhscIgXZpwnxSg4O9AKoB30b3UL/3INk0b+9
MCWR14geabACAaSuGWfCMGZxRiKSYetcuM7QLXI7/OhK7z5LcQkWvyL02GIlLzYF+bH2lbfJpCM0
mv6diVJnQzrzOSeefsuwiJjoUe7S3ryOcYcSw40fHKhHoHvjRZ5pn0nKrFkaxQ/3CdTQcFlJv5zS
6WJrKHL6Ys1FOaZ5ek//jpF5e0njdlzWIR7Rzq8oj5PoNbf7N650A6XytLZQL8YaDkU3artN45Ci
SmQW20oX/Rx50jTpUNebJLmycdcJVsXCymRk3Xp4aOeBPC1t0P5MtMgVnvZgNs+JW1yoXvRD2fwR
9ohh122eSjd7xiX6yBbhQD2K+aCqCO7Q51XMYM5FAY3w4GL2/WNFrJgvyBDEqY8l4yaMeMQgcweY
5A8dQE7iUn1IkokGkqYx7G8PFDYRe3ztsW7OKNQOo1ATSFkdUnYri6qSYOAssXfi9KkUDlodHwMd
xfcGKiutteYjzct3LEBY/4UpntRP4i45ukW2C4xil2B4cRETDOTemeZvSPmXdoyqLLxkmveSSnrl
354jdobzLVv6UnowGBvUHpwE+NQoxGk39/6jT6/ChfwCq3TVaBZNJ5EVSwmcnaYa21G9emuRQqD3
QcwdwgyoErHMEHkt5lwDTm5SHTTGR9jDhSjr4pzXToudGHeXIem4DMEl8r09npp4U5Cet54oFGqP
Loel36EB1PH+4M1PMHV7MSg8LlN/7YY4H8sEApMe3mMm6BZtjGfII/vOIKaSftZDNwCF9ofLlHn3
zHx/MLLhfyKRoO+xJyBGr8VvNduPJkahKW2PBpHsYvK/Qv3ebbttCD08zBD+4LHB5jaI77yKH+oi
fm696dHU8C2NwXfPZqWH9J3Du1PnHmQ8/nLr03JzxssQ1dss/GrGmZRT/9Jj4kYk63/FGoKoNkDP
Pq5Kmf2xj39BlttsA2vazlg7NoBcNoUbHrFe3UsvAg0u97qALGUTz0wq/bYISTjMdfcjcv4k2wjC
drrHaRxIk9iXOTYYT7dRXhBzZ+eE1rkAyDdNFQZnU6rDHjnV1jAOUDNBx8BiN2CsECaTi2xuETxP
H5IkWS54Of6K4XkcNPZ3XH/+mK1nb/oomg6ES6mRa0bYw6p32nWUl9ipUGcFHl7JzCPyxmGNTYJp
3tn9DN6sRdg34JYAphwQc0V46TGza3mQmGYx6B07GCeQiKmQo67YFTLil1vs7KYeCFSSWfhL3HS8
80ZW5cD0BFlvS7diXuAmwZucoZiXA3GsbctLI7qQCzihE9zPdKJM/BhFDmQvEYeGLdgqsLN2Aa74
LRFkLEIxRFwSd4hLeMf6Nn4NpURJHMXmQztUJjCMhl1Q9Q0gUjzI6AG5IgjKAIQTU+8lVnruhXaq
4wmOH9Fin7ryuxIl3trxhCmgwgY1MX8DsoELmRAzLbeTdZtWJm/FOgg6WtvF0OxRM+0xAdJkczGe
QghqoNmRQdy1ON+Shm7MYDCbDrKyQBnQYuqTSXAqyuIkgzpem0lON0YSJNsMMalN+HSXtDmztV9T
dIROZOxtKgkvzn/8fGiPMqDHIeJpV8VjTvPGfx6A6zQlkUmWlnI/cElvrB7cRptPRefWxyjNtmlQ
sM7Va2e23lIREQ2ijg/IfgTEOfOnEpO2b9mx9tZbfHldUM5/cRysk3y2DiKQ+gr0VYmbGf+N1gp3
5wRevXLpBzi2p7+NdpPvdVvfp03FkAAx2auUpJAjt/H2tYPetJi1hFc5/4ggi04ZYtdnQrVeTQwa
J4kV5Q60SLMwe+/JEuxzbHuWz2XFbUHAr8c0xlNB6nEuvZNP43Y9MMAznEpc3Sn1QJLMcmebJT1j
HIsYQuV17kSOXo6lbZoqJfXMT1w02iVrDO0SOeGvy6jzwJqSXvjrAGy8c65N4ZbZibYA5c+49fZF
F4LUYnR6ezvimTxLpg62GZxMu+7O4D3uyErhiohLVGl0ILvzYDobJ9Oau9szm5jH45hOd/5YnaQs
3XXVIpdPcrQBIvPCo6sebv+6PchiCjk+hY7o9fQ8cF6zSJrRsYs0HpIWPop66jSCK3eyjSsxcExR
b4eo796O++8p2/PeRTP///7c7fu1+pn/jvz3G/97fvsXsXkklrdw2P/7Fbd//Xs5WcrJQMEZdrog
Rg4kUCuYRGJ59FdzWLQPbRmgkzQMcmdrAo5lbibP1KHlsu694SUTo7uwOzd861Vuihsl43vvg3st
kjr5LMvoQ6am+VX02jXPwvYH9+SxHNh/jqQTZ3HghbTiiEWlOogXMqXDh01ogWpksJySf+Ah6Gwb
EJ6ul+sBeukfeel7aLTBT+wb59jUim+Enq9hn+qfsVn9xYFPMZVya47Zlb8NGm5inUbQqzpNlhH/
q89Us/NS18i4lmBaVuR6uA9y8sxV7mTjVfSigl+rlZdRQo7Mkzg5FzBzN64Au1+M1bCF0+TdVUDx
dy5qz2Mv23yPZcc52D3XFgJZd59NFgL+NA12Nga6u8YjNiMt5gx+SVBu89gvT5wdwwa/dncWTaiC
Ul39EmBgVQQ9/xo4LDi6GRCN26H5jWA5PnUWXlmqU+15CF0lbZbdK7MGPDdt4L/FCamHGmy3jzCd
v+PRib+4Yz9l/mhRbdCF53T/1Z1i59NwQo1Nn87FAk4Ds/2CvesmCwSqt7ff1V7RB6At7mGNZSlR
ajh13K1o7Ok3S4t7dpriuyQuVvhN8dUGxldhBPoHRR99Vq2M3xOU1oum7KdXs5yYp45N8gJYgQ5p
GVtPqYCIHepW9RgNuJICPYke0tAHit9h5C4aZjlh6oznSafCnKq0OWkkmGyHxISC6WThrm972Hpm
4+28acyOHsOSPQDl/OAng3mY+4DAGp8x4Mg+fZfEHhHU4DC3DA88NnmWs/GGVjsZbhejpxfZZaYX
tcZH0l61crJXxPaaD6UbZCsHmtsTl7+xxDvSPVcjS7+mjd5LxBq1MLD4vLk2O0NriAXyJ8IVvTTt
P8UQccNmdUuK+jK7ofPTOPnBSNz+r6kM+E940BfdNDPgiVCeZQ55u+q0j9N9z2wXUZonFrE5RBFm
5myjd2iDfM0/IA8ef7pIUutLgeA8e0cfU3w6BupwBd1/5yrCcwOZ9U2EJXKSwjFeop47q1YYxbPV
FawEcvAeibAuV3Ysx4cqBrpjdEWJtBf7deNE4cWQRrapqp4lvMv8jWMn5j1njLm1CMG4y1tvAGnh
jEcGgu0ek9d0MIqhOnh1qe+pMeXRiZEj6ySc3Q1DJ7Zot9v7ZOwSops19n1hXW+s1jPPQxMyLGwC
/4LFL0SoNecPsR22q9Cn9NcsxjoGGscnKP41e5KqetH7WQA2cuxXPWTuiGFOvkcjBfEMVeCjpdMn
27L/qvPsMci65Cev2zsqK/c3aRCOOgTWLvoed5lI25hF+SEFiJssSLaZHRqEZoWrPNJIxZzZxEWx
HfypjoM3TvmvGemojYPhO/W053DovE8GJj8E18sPTmqitHJK58fIcTfuMOYbyHHJA0ZMczMTg7zq
yt7fDQMDioxE1ktpr+IOgWhX0aal/LXA2F7NeRBXbnIUSzRr1renvV5hoaybrwbzG25gwLxmAEkg
1emMBGaDDyYBn5mMpntlZtLeQ+E7eKn9TojN99iiaM2nCdIG07yFzLQ7UumRDWl7p9fNM31jAIc9
FNoW99K19IqtEXgRV/z45tgIXnFtoOKt2KE66f1Qm865Sb90qKBXmpXksngGoQNVFV8jMlnnCTAx
hLuG0squ1mi38rUJUOCSBr/sRpF06tUJx51zjQD7k8RDRn3PTotFsr0j/+cYYpfYDlHwy1wABbJe
XDG2oBrO47NWhuV1inBS+7RONg3Fl6ujOOClC58bskarezEUebSC0fHr+NVujGvypcf6hM6guGsw
DV9uD16Nly4eGOS1optwcycvlcEwD5JVu8rYn1Ix2CuN+NJdXLTUYIYhH2jCQ2GpPmN3bvYY+4Ag
Ytq8GxF18Ndt8IMlUiD1IOoBJblunSbgg/s0qL+1vGRGnPtMYwcWH3e8H3v37FVddedga7869NDh
8AanaDD1k94Ey7Cvh41sARgKNtuL2KDTLOl8wFMnWx2TMdOWobqmJI+v8KfyKaxjrrqrQajF1Qno
8hP7Wa1vT4E2yXNFOerNTE6HBIrA7dioZExUTN2wo87aYVFptqIbWOY9vblWAvTTCIR3M/aSAJCS
aZLXyOaqhRrygQqimmcZ7pJa+dqJwcU6pt6Smlr0oNvjz2TCVCUic1UPab3SGJvSJNOHbSXdlNmm
JFk8qejRd1161a243kcS1KeREXirsdGmxyjuDTMEVjGx++13Y6ZH1wLbd+0GcknqOx+9+YjHELxE
O9tYbYR9vT24DZ9i0pIqUsu10UfWpe1lcTUsMpYGjQ7G7Smgiebojdaz5ydyPat3zOnc8wgF8k5Q
bWz0IKVoGLK7Qklh3MGVC9Ng7MsRyTWyrORa1GSMtpKpGbUr2cz/9/I1XZ/BpQsnyUy9LVTd/oIM
MbgfhL8CwzttCrUaAL4RV7IGnwKN4WONfqMJtqU1vjLpuG9ABCLqFSi4RFHKbR7SzUqz/somoL/i
oRN708M4mOkr2pNcrjVr5GEMKKpthptczDA2LwlCOMyu0j2VRb/LevcTNGf9htqJW7ky75bpqYzc
EG/fFVSV5L/DOs7jBK9f695lrEwLzx3uHScrNi53rH0z0svqKWveGjpoizYM5pdIepgvu5xmpjVH
d5rQDCC9XvTUpTg/sIS30fim5bE8tR1Wp6aI8YUOTQWHw0cOkvuHwfaICqo88cgbk68Cp5gvIwMZ
HFVHJ2k21Cu0S9L6czBjgMfAaXjbrf7QhnXAYDDgPkqDyb2IsrMeg5R0n8iT5i7qWYwms78LhPbI
LRWA9NQP+9FhwBh19ruHOzGp5XwG+JGvuMnFaHNejdy8IFWD8QG86KD1l6ob00cYPAbETqh+7BCo
Jc3kMKcVN4OW0WQGHDjqgn3j64Qx0jY7RQFEVd5jdXqwmTGiaEWaAnkoKRm5foKwOE4+C6aEi6nT
/lLiO7YW1h+ZGfS6ASqto1lvT1ODHK71IVNNGfUx0HcEanFh37vq4favQo/ZzaXssLsw9heT8Ot1
6Rg4DoroU+aQdiTr1X1k5Fuy/5DadCnzRQ8Plsjy6ZiMZQIIpMKO4fTmYhqQhgHLbclDoi3qGwDI
cvHTkGpO78AGXWc8M5be2S0eOmra33SkQHStlu14NPZbcxhWpAk/Wjq0DgN4VyCdhzhM/8bMUFjm
aqGPvLbbl6NpTnbaDAujDwP7QVPHSyt6RVafb/2c984fcOJokVewTF8JBWoR4Zg08UiEHik4hX2X
J5Br3aINT+GhIwEezF0TP4Rxq1IaKu01Hi02G0jk+rGodvVYfKSz9YOqrCagrpME5xXVsWsB4s29
JU8sUozKYz/YpwOzbtBZ7cPtoQWlXDN8BH+R4KC3YHtoNDdJ3LG7TR6UIN86KXdabJokZlRbKWHE
1Hb8EZGzt9Rq2Z7djFF9rkzh0wzMtA/OYVXvp6awtn2D4dMmVqkEK7ea3BOBz6zfE1IEvHQnixPx
2ilo1qxhgrXxx4YhZkJ3Qs+6iBHDoYUaV4LTcI/m1VhN4FlQEXvJJaGDt4Cbmr9reuwT/pw5u8z7
zus0fBp0KtWhZuRJvBV9GTYtloeSYUrwJtfDDEpQ9smOc7DaZsHIoKamjwQTM8RwplVLd7SmO5Ne
Y4v7nXz3fV8FELpZLxZD7LRH1igN6YPdnfss+uoy88i5WrynSaDyNYo/Kwm0A5iY9p6tZ7sMY4eh
BM1C9ha8/YF13wUzMigEx51WFYcyuuhAcZa4lH+iwPlsJ+slUWVQgzeo7xzrXlZcTg77VM2RpzFH
oeQW80yPBaLfxEe7DnPJPg+Rpa/nwT1YbpB2OfNsIqlVczNZYYaMNwIo1yxmpWQLV4lp7xzhHJMm
CfdBEl7i/CtO3GhriGYgBICRU4d2ddG3xYfVZy/trEqoivQjE5oBdlIdaSC2WBzv6wFv6yExqfXx
lSCEhI7ICkfPNHdKlN/ACC+jmv42d/5sZOfK9sU50voPYIb4gIP4yme1EmEefBM8BSW9tQRbhmhc
ppmz701J3ne9h3ZjLSpJMTyCid9Vc7lJaovdeV2+poHOsBzj1IbNpEZ/OCBZVJZ4QNJkJUqdj4yJ
EavedwGJbBmrLpsRRlu7RE0zoLRmgoUUr2wZ3UVT2x4qNV+wEVYiZ2m39ThtLLyvVIzvvVaWAFBK
aEmxylqT/jIOXEFDrN3OPfgul3b6EqyhleXVnltRtZD1pmth0oyuvAOc2azxlA1dqLRcTPhGOz9X
rZMue09rtlBoGBsgfYOjE+GgJZsmipIf8maSZW7JrWSJGMpKR5nhyXVX3gHIWBXhwLKoYXqXtIAR
9fjP06YzBK6vHAvv4BfPaKNVghWBbfOYL9l5QtbMxnszrYJNKIdV2/yxvRCHuvnL0RiedG82zpVf
QjgPwwd/QHwVR1iT7P5OGuzc0wq2v9etbOU8qYcXgsdpKnbRedDEQrOJLaVvdl9n4s13YlDTcF6i
nCGI56HxgpcKCg1C09IdpvJYjoyTeqvcOSOrFlwDbzxiLIi465uLpkc77xtBupeoPyfNox4bdPZL
pt1BjRm6g8OiPuuyP2hz493lpbsCbuoeRdWYmOnQaHnjeOKT5m6MJ/U8qYe8HfeOHGAzttM5dWO5
ptqFFhfKgoyG/N2jA8qJEzNcCsSdreELYIt5mcJWQGQKwc4V8QGf856APG7wYQYIswOmZ5WAfly9
r69o70iFtrUtwJQXs9GYGnKHTwsZrCYsDVwx4cbxpbyAutlkE/ECHa3jpcTgafv30tWumkVwS+F8
W3oyP3lBfo/fyiE4e3I3pdujoYj0HScr5ksUvls5zZwPhj4CJSiDY25uWXLNTYFUegUk+ARvYmvN
wuTGntGuhQKYmr6Pkj2gtxf7jya+BwARFbM7+Y5mtTogAPd2uYVoEE0v2KARHX4Eeezoh6ZGJxHN
ZT49lunUXdLM/XVnujeYOXZzmjzYxfDnmDmHRaa3LOhloHViTG0yvVu4PojrMoBWNXtnGCV/sndf
qUeTd7rH7w4BMkyBoG4mtT3vWzSy1K8IGefOLQ4y4kyaPVLR2OoYC6suUu5Vjb9NhBgetArLp1tU
LmW88hsbBZtyFituLIiYir1p+MO+SsJPJJUbwZ6WXg8e0Z4igFPJu++9LD5lukoUYda3YvBSHlwT
BwDYf70ZtqlWki/dGtGmwiKw5HJPVlOJGcxUtjAm3mhOcqxinTKNGco+RqpL9G69ssOv3n1lMOuV
1axWTyPcZ1h17EvE+vnvh29fL5RdzVXGNfKSo/f0w1SGNsyu0CT9u8hDmnR7yEt7JEMwGU+6ssNl
Hsa4/76hM0DYS2Wgm3DSGcpSRy+/fwbLfW2U3e72jLrvHTSjPPU3U56y5wXKqHd7WirzHidJdJcr
Qx9tTRrON5OfOthWxj9PWQAnZQYMZ2yBtTIIFjeroDIN+so+yP8wFh1lKfSUudBSNsNMGQ5BWlef
Jh7ESJkRa1yJ6c2faOBU9GrlWUzKvby5GGEarkOBsdFidWfcu9GU5dHD++jcXJB9d4pvvkiBQzJV
s2cwooKxJPZJXxkpEchWL8gnSHOW2CwHZbhMlPXSUibM23d1Zcz0lUXTUWZN+CPI6pWB8/bdGE9n
ocydYOnQRirDZ0TvZmsqp2qnHKcR5tXu5iCNqjd8Mt4TYzqxtZQR9X89wFGW1AhvqnXzwf7/vwHU
bvUU4G79nwNMG+Prf6+Bxezfa/ifA26v4X894PYi4WIX/73IVpl1mwTbbqwMvPqIlddUNuFIx95r
Gc+3J7cHz8ECrCsz8O2powzCHU7h2zOClshZUDbiXBmKb1+DE6Bh/aH7oqvf+O+n8CJHypR8e2Yo
o3KsLMt8NjXyC2zMDX7m22+7HYFDu0Qkie35dkStrNACT/Ttm7eHGb90oYzTLHTZou5Fd2xdsPNo
QGgCKat1iucajnd6EcqGLZQhO1LWbCCGwaOl7NqdMm5TIwePvjJz290KTTzj81AMxKB4eI5ym+01
/kp6GJ2xK4kYW0Erq9e+h+9zGJ48zdI2RkLfUUurp8pvH42Q22aEcq0PXoYcSW1Pd7Wzf9PcmTZQ
FMm4vra9eDdGFLBzhrcuTBj+2fmnJhqwvvN7G3r6ImpCqEdciVj+ZbfsHWp+H4+/1l0mJNkLMOvP
fQBbRtnnJ3z0jTLU5yHWeqlM9gVue0fZ7lNlwJ+VFV8oU36Li35SNv1OGfZVahaG/Re8Vf5GhAgt
kBxfOlz+NW7/mAwStsX9ZwUHgEENQACFBuhgBMTcZVKYASNf7G+QlQ6cgFBgAQFhoOlADVgKOmAp
/MAMhwD+zCJSYAKpEAWFnT9pM9CCsQNfgEKm3XMlA5RIf3WFOOgNYAfluO0V/ICdCYQJnM5CgRG8
elZi5cE4tTS8DyBWQfnxzMtFdRQTtYnHwMRq5W+opclHb8XrLDC1gyZWejGsHPZ+CtMwKmDD0PA5
a1+Rqgxr1A1MaziF5oJuEUqWu6aO8LDM7jIrTSQxNZ+sriPJUpiISAEjTIWOGGFIRAomYUCVcBRe
Yk6vXbnBBPBLIY2SJds4Q/ynz+lL4JTvMl7nClXRDPtBoSvoScNWhGZBcbjLx/7ZgQyGVJqxAx3E
WgEwpEJhFDTFTYQLpPNM9aqYTGvHnoakaW6WmMKRjbQKrOErxAbMvM8U5kar4Bukr2MGJK5LYTma
2mTIlRHrKRDIjkocXPgqzRPIsCTmbjW7/p5mJowKy3vRU6azYF8a0jRM/s8d3nqU057/zWUzLRrI
IY5CiACBsvFRgxUJuH9BGaFAIQ3lPUvFgrFJ9zWr2XTmJeTLQCjBI2Vz62Nb0yp8CSSHVaGAJg5k
k2IAcdIq2AkMfGODyu5eUyCUASKKfkOjwEihycuctmw8mOvMWsA1LSNL5zpScBUbygpqA0hMXQQk
KqEnruXRzgiHd6+kegigtOTQWgaFbQnDddyrQUblaeuWDeOa4UmwCEsAm5FixdYG3sSw21DKPEU4
JiSEmPGGihEu05Yc3H2EdwgNivJ9lCskOrQ97IG3vTozMt6i50bcYSTfGM9mBacRc/2MrAXMrgPi
0CGaawRjM+VvbZI6V5jIOuotoBMrfBLp0u11WDng87Dgj0+lTr/dhZOTZdHWFFj7woEuBtTLB0gj
/UIvg6VnIAiTA0Likbb8o/RPgPLSdVmEXFi5OAQK02MoYA8hPFeb+sFCSnOwNJBOcJsE0mdjDRbv
AUc362OAShv6Lzds/qfiFjwQjCptXQv/s+vFR2FJbMA9Un8nNiDewBdyFWiIcAMo7iL7mkaGO16h
pdvCcUCQMb1oEk/uqp4t2ghVpTU5jUazuegKbFQ1tGc0WEfCpWfWVcesHoEYV8k+aabp2k8A3szG
WfU2pDk6UQGZYmm+JmmC/VS2Ymp2aBRoKQ2pm3XYSxUMpljBmHKrek9N2NAYY7Z2z+5shNxUQ3By
IDl5EJ0YvbPnVZAnrYA5UivwUwMBqlEoKENBoSzoULbCREWjmXPvMBdk0YCQUjCpFqpUPYTdQtOt
baeAU1Fa46xT62OXfYHs8VYddCqy4Wl9KGBV2KJNx5eQgBnJsc1UkK1osCEWU7CrWGGvcvhXyPgX
cw8Qy2UbCiHWvVDAmVv09K89rH6Be8dH3ABTK1ZwrbFWmC3SkRbIzZe2QnARESEnvKiQuYJw5yhQ
F0ss9B0F7+prW4nh+PQHhfbSFOTLVLivZLpLoX9pbSw3AzywSIHBqiwlzD66ZML+cZ3gT7/rO+50
0MRcNJj5PKlgoQfMgtHKNI37GgAZ8egNACSYZOBIL/Qn4pNPm9c/0bOBXaYoZtmEOksHPwXerFKc
M+4sYscSwfqbnUMsF8tCUdEy8GhNVv9ZIc4Fl1tqDEAtN7An15YP0hO4WgNkTVO0NenCXcsUgG2A
xIZP7ZqPw3vsYgqYgbVZQNsoMqHu7x1QbgZIt0qx3Uwgb4TVLogY/iUsRiwj2jDypwAJF+TyK8i+
pxsprocZh1EJyjoUOSImf6ysXvfdBbZZgr4I0MOkyHO9YTt74IxjaWq0zMHj0fbvd3XnIVIPGlwn
rkEYpalIwH7o9Q8aiq0La9tymlP8Kkr+DG8VWeu/53o6f0iNts7tYHM26KgKcffvV42mWa5rs+7X
t+/e/txUoeMI05SxJb99tIb+yNDhe1Av5fYlfyAmiHZhuP33F5RXjQmgcbkd4kl0zqhEMYHfXm3j
Qaokcc3e3X67FRvT1YStpqiCQD0besh49EMEJRMI4WUNhLAARigD/zEGTgigZEFkfSenH8D3sAsV
xTDUuDxDyzv4TKkXrWIdlop66Cn+IQhlxndh6Cxbr3gIi/SVyJv30K0LPPWuxaQTL2T6kYBVNBRf
ET/hV6eIizPoRRTRKZEs0BgTsIxYZ7NzC6jRAdjIDP8tVgBH0eHl3TMBAU6tCI+JYj32o8kNc9Uq
BqSuaJDSk8Bw4UPaihTpuO5VWBsQqj8WOulCQpQs9fxNlihPkvZBgpz0QU92EwBJCxjlCJ6/rwn3
siHJz76xkUn9IMFXtopj6QC0bJtXQpnopVF9gbvsFfeyMZReSrEwdaCYoRXvfQxTS5zMFMwDfnJF
0HRBaU6Kqan+4SnKpq8r3qYib1YgOD2GBxFIzhA5LR093jcLn5wfQI0WiuDpe8wLmxiZ17wp4xJB
uRQPNOM/zMZ8FUgEwBAG62bE/0+39dvu6jsR1j+keTIwKOqPOVCMyULQHQYv2inOqE/zGdbbMJnu
C8ZogibAfs3JpZk9+9FjArFqOpP9PRCUcoyrbQfQVDriS3MoE/kpj5QquY4SYkjaMP3SNFDXjV9/
xsUQbNEdBrTujLv0Rk8Fo2o64WNQMHStC+MjyRyuOsVcDQR+nFJxWG2ArKUis3qK0RrQ3tSAtkoF
b1UUV0/XLRZXAaZCCblKRXtFBtIsnYhhrQcKFg1hz9kxMXWCEkufgjorgaIFQNZTw6jMMc51XiRr
1R2NQpSQHtjZjtsyjRxSkUZCHRSZlqw3MuGGLgMuA7cW3uZwdBTLtmLCsGxs0t1c2YPNMIaNpcsI
Le2IlFYn62aKz5zMoHcA6q1ARylubswaFBOUvkqGD+Gzc05B7HZ4V5H1Fk+2ReIQzPsYb6ebJbTH
a2Lacz14TeqGgDTNeXVB+NIR0pn1RNm6jZyjc++08sFp5N7MYf+iHrrSrIQJnj4X5raRaCYlkPZb
MtSY3euNn911ZvOJPaG6aMOw6SynuA9CfDxe2lyCfpIPVDCJ48YXwVc1N6kvAJxU+h2xo3W56clT
PHtOkT8i8sg4+dttNkFu6GybNIiwuno0hPQ0O0Oz51rkr0Ret9OG8le4ZD9Mw2yru3T6JFjlAf7r
NYGgi+rRLJL5GM5YGtho+G6sLb0QdaGVcPoZBOze7I+FwJvgT+KxJ1FVR/ocprjI4rxZZ2xN9nZ9
TdtR24xT4dD49F9AvH8nMvlOSrM8OgLrR4MdDuQzbowQ38jFNnp/6bvEfvVJ5C9Txrqb3BTVPXfU
fdmkb+VcYAgIcVo7tCLjqb+SmIFe2cmeGHsQ0CE0+FmYz1eR6/lbUPI2MMPKBo55D9TgOamnGqcg
EM3mPoiFf22tIrgmYiyOtRV8amzhtqH0jJVmMsRgJWQYhMpx0SRImjLXsHZlMD7CHAHSHzhL1iBL
9aynVZoaRGr0Orf3rEKVG1YMYkLAGhgCtiXiJ7YEQXnKMYl1gMCrgQgzCTQFuz0W3TaLGX0U3U4O
+QeZ2MuGOKxNmyUjzfgk3ng1mdDBkNcn8BvbsmedqW0yvIcia57irGAt477jTqTMAG9Bh8unxwch
XTJkSI9pgFZrGmHXg/PC/JTGQJK+qxSbw78HvEYbo2uuHm2jZZ1hP3TqWl/lIwGA/K1VgnhsP/js
aNvKCHf5BHrDxdVZJBbzNndiF6rM3CmdafTIU7ysMI06Nb7EcSSpqIzBP0in4sZWPvgxAy0E2iNN
y5MeZyRyoa5n5xj3DA3EyK0DQsfzrICIPfeMhel1bGddwekEi2IkI54JTbpvWyNdVz6RsF7EoWid
/iiD2YE46OiGnt5v5F9nJxbLAsCyUgJTlyYp7PDxnnyRHO5XeUZuXDxUBhJnM2RzM5j+ActjeT/M
gs1WTzD05PYhsyOSjruKXGK9tmuUs/79HCckIVm+WFr9fDRHy10SSMsa4qTbzkxnzBSwJ3wvIgPl
18rdgWyI+jXGt7fG8/Haxtb9HA6HzDcYISpqNIhe2OjBePYb77liBVoVuea/jdiVgBL+H/bOJLl1
LevOc3EfGQAOqtNwhwRrUqQoUVUHcSVdoa4Oakzjn8g/Ac8hh+SPygin7YYd7rujeC9T716JBIF9
1l7rWyEmkKanRbrHGlRH8lUf9cNQ6/qyCwKw6zb+sDFnnOPAxnUbl+BggYASh0LJDvXXEHl5UQcW
yUtZftwXF48jQwudQcSujLR68ALcV449equ+ELifsunc9LJ5rh1xCKr3Hu/Ka5mxA2CPrFhsDvDV
afHBuukxYChN+RHl0aspCKkyl7Ln4V9+B/2d1WfZ53SW3sp6FpoCw2mReNdUuLJII67TqR/fgoHe
sFjNLxxmneNMEQa7rLwR7q1JC8qBJDN5PMSXWBTakj4h7v0lx3HOgs3BwDxS0mGtjR1zb6qtvHQ6
BRm3FZoW4rVSIcN1GmpL3I6cxDNn8FknvdAQbZ6LJGMJauQvxtDiKXKdz3BsobUnnJgrFAf6ksh4
zOVbbEgkv7E+jREf3tHTdSzmLpbaHuMP3kIIC95KpuHakH2+CmtX53zpQnAlsbMZmuELieISpMZI
dYg0cJ0HybZum78QFNTSrutgE9msuUzbud81gv0Q3pI+G1eNCPitwvtFXBgThzU32uQiOPdC/2mG
FJyImJuN46VEU7txGVXTaxPyCSLSnqecMmuoh2736qaTAG1AE605AqflQT/6aQFgs5yTZwqOY+Yy
46jnCSKQFWy8uNP2IlURZ02r2bQGKAJt4MYfYPRZ6lNUHy0aR3Pqt16K1Gar2JAtbXJOMG37M5iR
L2zbWBUj2ZwO+fwUWPJmrS0kx9eZwXLXdC65lTw5m3W1VdrAgpoChVGgiWvVFL1gQ0SCDOxPvpG5
/85dGHVtEQWWRdMQpBCXzXOD704NdNnEyFye0OqN1kFbtTlsnbmPBWfJ/Ld3c/gIbn7W0UKWxkhm
n9wYwYAgAAA36PlVZ+0UjbO+H7Jsx5Rxi3qlI2NF/SIujGUg1aczzo+yRS6yH6aifpwjOjG9VIcs
qNS1BjpFVEY75NpcnVqbJZUbTze7A+hlRmXArMrHMsotF6u8duEN/duavMVlgdcrQrypOxCupEbE
wi6HzTxrvU9VlccgWR7n2nVpO32NNDt8DOgaKzmFpIxktuBCz1soevxFPnCSaj0JzGWzQd+Oq7SL
0fFxzmYMgtn9F+lrcloc8ENZHpPgsR27fGvkwewX9OzwCP3J8+KrUy4QGWv8mQbTOQkdFEqcHgT1
qm+yZHejZeDYVW9dkqi+TVN5nUfPXSoGOzlW1ja1InMFH6ylxolksSmNhdvaznNfGE9ePv7rtAJh
ovLDdGrWThYmr5HKHjwK2bGzXjTehUUzTtEpHQ1+PQh+XLTxXtTlO+Zz+5IZ0YMyU14omiDeGWKX
ad4/Np09XzKB3MSCyVmFhlYumy4yjwFD/CIZhgevil8sfNBn0Vjzi5l7i0aPQJal0nzSq/gn6zz7
o/SKH9wb8T4HT7xGLDioUH8Idem8EVSfjrHTUrInQcaQpD5wrvMJDOWPusm6ior7RWR4bMHvc2kn
2osIqx/LqU4qnxhPKw8IBmsmaWGEqayCgTQa3hqjPpUzFuiWlqIdBHgqc5uyoiiKBQ6AC0xW5B68
ugDjxS7Jdid7Uzj01sGXoYc6CeM1YaHziC0Bw+B41a2MBdJvyWfbEiT3WlVu9bLFOuF4EZPiiLN9
MOTCrsK9iDWwLUrbClVriOUy2WCP5ZhoJt+/JIVE8y7yfjjpdUpr03SE55vk/SHW+w5SEgnMcNT3
0gyuRq+mQ6u3PAqNU98hV5u2u8+8LKGE2u3Weo0jI1ezsYCdzNqi0bpDQu1daLiMU+8dL9+Gt5Zz
c9OTOx+KV8sd8F0LiExzV/tCTmvcZ/1DnA/axqiNavk7GM9eHm7AJeugwrDUuqBIVtw+KCur+Vvz
UD1YIaCnMODJnrYRFUD58DTboj/aXODXvMJDazvwtMv8hELUrOJomH2L1Msi0xwaza+NyLOj1QbV
kVBDdXTlTLWIxowEgJza1N8vIVx+5vLGLe86W72q64xYR5kV//r/sWA263nKXoMKq+TAAnBp3vtR
XKOdDyIhgjTGvbuMGAbw17nWgfOuu3EwO+z7Gl3Qwmru6x60QLOwPL8kxMOf4ii/N/Pw2DdzusxD
wa1k7BWNrZy0qLMJJEiVmgMMGihTNMbqgwVPZgXIHFh4X3YrpZDR+BDAc0kc0wdgjYDVdbAJRQbV
6f7HiLRt/EmN7gIIXM1u190APoGdxmdkVL0D6pujRW5bkk920lzpON/iz38HVq5RtzXh8QVa2NUn
e+yL92km0VafGKjzQx1F7wlAOh60tD1J4977ZtM5zxNtWaX5rrG+vNicNlNVPCe58UHmctPEd4hH
rH+JAAZVmfBGqIMZ8Vg2yvhjDLSHAkB1Dn1oaYk6R1LmHdZHZwX9bBl28JnE9MPV2jJ128WSclgn
f+H4su1qfkK3/AodfhGjlX+muntMef9JbA6UVWnFPiglOhxxFysOsP0E6XEQ1g9ErmAZR+ZDIsH1
lQQj0lg9FiB4oEnBu4uZzfLsC/Ipe/goWOFLahDlIsI2mP3bEg45NkbejuiKTkDBlSyRr/JHkx/a
VleMAc+VeK5ij3QtfWkLGdtg1r1PAsWPRWmiX+Toj7KA0zPUNc8MbOdTv2Hq+ZKWxP5HLQbKUgYV
/J4SdWcE6tp4CrqBEp3AWEyafram4rOywYfR6sYue2Cf5gmU7fBSQi0D39VuEiCPK1dvgcaJc1Pi
3O2x26U2PmpFGNHR78CdxDK2wmwesz7cE5l1Of94D4nz2GVUw6UNmpWw2aHUCR9yzyAF036QteBO
ZJZ/VYxLCd5k5fD+3rdH5t3/0SWwHsdtRYxypWFcooKjWqCelL5QLyZkxN5N1wO+7UXSONe7s2iJ
4z/dYLU9eEGBgmDQIa3TpQvp4wXD6caQ5svEsLey5JkS5HqbdvGtYK+AO+0cpfFzU3exz1h/UlP1
qHcs9GD0XGPBD1a4GZe62T2FlsHp2JpLGDHWEVZ5ClAgEisM0W8as7GHoSKxsKFY1IbN5qYOtUdy
02vXbXbggW+eK+0VDQqU+wTOBdtSvI9q6NhamPp5gTBflbfUmo5NorUndHFjMxp/4C49a3q/LeG/
hRajVtqlG9uuaT3P3a9ST4Z7MeFOAC/x4RizNhX6Ns2GP1nCoMd9mAHMewjTDN8LfBFb4GfnGgVe
gknYsrg5a/FTZjNu9N2qNiHbhzH6PG8GQ/3MxottVVkMu7jhreBuVEo6SCjWS1GmCZT0TxMjEBMG
N8KgEOWSSrKXgLRcqglrOeGEUx16/2yPV0AkTw5BaM/MbjAiT9lgX2HjOfenHKx/Gu5EFnEEtZm+
RmWds4oPhmnhVu/6uyPUBKQvd7GO9ZvbBmwt722wqUOm5K5bCpM2Zcw+T1i0957hvNaDhcs+In/Q
HWBwUXLSBOuo1V60CaHGgYRp1/rOmVCQVX5JnPhds3RvnbjNjaXlEp/9S1YAbkraFJFapgbbAXsi
Q6M+DfQ8bcTALjmcsk3BHym+tKSjLqjuK1TF4QVUBNBhVruLJlLpoQ+chypr1gGBYa176NJwXHDu
BjKmwbxS5vyU9JVBlqtaxQP7II3Tpmbg5+y6AdNOSyxF3YvMDCqaCcEzTlU6waaGnZ/218TGD95w
f3+NGbmg6BcY6gYtWJGi5gDuJg+9Hq8CSYQvGAFZNMkaqOJtnrv4gGV7mTqcXd2RgzJiebmsjPc8
IYlk4/AmXdw+296xE8NB6Q6xDe2h75muY6h1acKSGwKUoki7oSq981xuaaFxoXjYwGDEZF9S93hf
2Ub19IkGMpzTvBZrtgLGyrSybTxp+YnO+Y003Vee97sBaVayZV7oNe+wcSPU+l6G6U7Adl4GVQna
0eWWGDTbcubwjc/VorxjoWnuV0sxHrDcRxoQIlb5xdZL6h8ZRN+mXmzsgGYHGbIDCmGGzvK51o2z
VDYckOaZkunLoGkvncKxjkPD90dnfpuUjqTGXM9HJfvmCY9DHiELOi/WZFG0OzgO9lZXGnk7fJeu
dwoxhnGJnkg9s4aZSOgEnjgFstp1sXbKyuQWRtlnYDUHHMQvnfT2lAtzyTiUQBPal2wClmyc120U
16xmE+JiWbc34nHXtebCtIgrOQY5/pDUXlwSl/BGQvoaWf6BDOsdYW9yrcdw6SInvYqUBiheZUxl
scZcphoSRtSsYsV9bGskjTg4cVT6AOdK/mpuz/oUX+MJywaVZ6fZnJaRmX4Ay/jMNfXWQmyoHPEG
joJklTiqXp3IL6KRdtlZ17C/2RVAXuWhWGIRuoNR6WnUbz0epoICb6JrD01BpQ49kyHwx0D1R1BX
O+u+VIGXWwhtS+38RZrNR95+kHLbtpG62XV4jU3nb1/bL5OM7p2J3Jq52V9dFwPuIND0A296tdl0
YVEbrQAmHz/HaITfoK1+UkN7sWu65UGNG5OWbPqAUtJgNRQEv8un2uas7cGfle2Hl7WHNGObYnf7
FqIAiv3Z6ChMoAw+4g0NIw3hp9ibVsxGybQ4XlDWJCaw83dUuF6wzXfK+lw74yWfv8owAftRGy/0
KlHsCgLLNPVjW/CtdwWtV/EzfYaXFEaMLyx+qCk1c9oNCdbLctlb+S1EgF9OKpAg1jHIDncbJFfo
NEQspAI/a+Xp/jEOE+PoBsOB1rw1JXiMaMk3nZC7CUbZAnmSnzyxfSRu32ZK1yPrNcRlDylm3TaI
RDxXTiIyED1Mshx6ML+2IEHIq9HJxwkLdOF70jeHxMC+Dj2lKG0Iynp8dXTXn7GBBCXX6ZyEVzf0
KXxnMRh9oosnKyJOP318yjXWwyqlbLvLtXddAZ5UxJyofeh3ljS2HU9gyClkESrZ3Bldl2gSrOja
6zTbL5iAv/uo21MFwIuojY/AEmm8oVXPBCQUFlfuZ4Pv2hGGuNB9D91hQyJHLBEtCx8o56MTjVTo
WH8N2X0UQ4GHJEK+hgpvD2lH8SbIQn2+smzWGz7WUUQKhuK8h67Lf2RPEl/RgsHItsSWeaTDGlpj
bOHkNj8yV/xp+NUQbKsNBslFM9nBhcfJUqvAPwfdZsYszlqhX5BlYhveU8EypsxeKQgFHnIEEmYK
f2toeSUZ/yl4lD319Xla+KGGT2aGZbOhcM1mPLKWGG3Qe8ixZB2Xd3ZP/sitO8DfTiYcjKFBZdHs
932TreVc4PXH8Or+hXG7NMzUgePIzZrTs7W+kaguTtp9HJXpd5lWLAEzKJf1ZUKCTcC+EoV4KHPw
HlgO4zWSoa+FWAW5XZjYtBSPXNCHbOY9fDbNgCcQwe04t/2HAGRwn5WMhhasycAZpDqKtPg8dLb3
I/jTFvgXaZuqWcsnJUYR/EUrWwRADtNUX1ZOuIFOTRfbKN+oMnQzb0E89bvVqo8SMzEX7ZaKTQAO
lvY2zRhdnJHPv228jnH6gHfjO6RNcGWapEgLPigTQU/qGCt02QnFUvzJA5eusEzfzgrYgGXWOMXY
Ty3zSl95I/jK8HtoLQRKmxbMMeMxcPHS5memlBObS8huR/oD2Y+hNZC4BaF5kDx1EsONyIm76YS/
8glYS0vyGYhn+Tz2bNtNjwlioNw9mLjOaFI49Kb30WYVMAxAjBHNt5HxZMrwBzWRTWlxjmX+U6qI
6ofwgZAd0UKE9BpT2may5nAZVnCPueKHHGq1TvJbb8J5X3I7WXYNATh7KoZHyzRnH36bsWJ1kvra
pE2rKshYheEwsQZ9VcWV7/XS2ZU1lQdWn3Ngr+ODnZWktmt17ntegI6rD12EWiHSaE1/1mB2LXo5
v7VYRzkNZYiHHjuh6S0ohzXxnXOiyzcad/YzRVAY8RN7I6qfJLDPyHpqF3AIQRhbD5F+yzqW2OmL
Z7rXCBWUJ9l86cbpMMTWqi3kHwuSSReOhzBm4u4sF1AwYSAzxvtUhrdJmfcV2TGPjpOGGIp2BGCQ
quVmvAC4prRq8AnKvUII9KsSb/FAX3r8o4zkpaPTY5WlaKfWPTIjf3hMr0XMnaEW1bxIEkODHpb8
Yaf+CXSEC1PTDzmL9qqfXLapFfRk+9RJjfUFNsO0DbYBi3xlAaNvlXHIqMhaBBXqLc46JH/NUesy
IL5feHRYjGANXEvzR5c0ZGnmcqXIavn2bC7NNEDYjkdvR60jSW3UJREnx85x/kYWqqFnUD95Rbmr
f0qbzPM8nfoB8rDn6vzuNtd27p4YVXFguRIIPEyLvPg2dBN2BvkRZK+p13lKRegtofmsJXGzp5Qt
W1VmAW/HY+8RUgHu9xFAnbx5GvqBrZ8NqMHqjCew5r5r7GaHQlL2iG+0nFIbOQCXmOOIzHK9x0n5
ktXH3sjXaZvCkqIec4O3M/UBlvP+Yg8qrfux0QGhK4m4q6R/sjv9Q7AAXKKByOpASwf4eLzWdjvt
vfaPk3G6K+V4wb1YbTIEQATEbD3w13EsbDlHwzHyMJ5xhKY8vohedHLPYBlHPFvmqa7tm1DclT1O
SMvEBOualm+hw25iQEljO2ofW8PZcZIB9l5b12FoZv5upkx6bb+kCVJEpu5jteSF8XblXZKO1XGY
541hodYSwPkjOvPZScXZiAVtrpX76I4ouw7omzAvUTWDbm1W9brsad3BdrILm6Ld2FbxKWLS65X3
ZeDnE5LgV6d39BdOeBYbgv3booghrmmCZiSpL+9MEz2k5RZIk07Cxhk2gyugMLHbVdzlojnpNyFV
bEZiQTxQ8sSUukaX+BBESpx6PrSZczRc+36bZ3ga9fbviEV5dotv1VY7x4j8Ni+jh76yL5yuTprs
11XXylUX1n4BwDNUhm8M3MNYvO9MKqe1wHMhdrhYQ98COz1HFuOjeCli522OjXnTh2GzqT2OcNbn
7NzNc1GCg7bipN0+yVDcCvRdEJjzh2tmO1M3YOIHcfOe2oy5QmYtFiknXnlNkW54QbFh6eo91ESx
yZ00IKzL97phuJvGxHz2mtSB8K/dl3fCeatpnSw0nt86O+9g1mw/D+v3LN7Hgxuu+DXesr62Hqqo
fGimrvswR4ul/dCJvSP4bwEdRgc71D8SrPEgr0y1H8ZaLfXSklDzXbXjIr1GTbuOFL9Y25nxo1c6
39KDtVRY6zq/FYV2jcJ7qYyiAisL3Pu6HHw46GXRvs5eBeqk1rdWaEHTSyuywQDkYQZw3xxN9r6V
sg+1G8PEsu5GiT5/as1YrqOmEr6t0q1KLgWlJ36kYRkNPMenS5CyifLBiRV9njGJOwaGwR6HjTYF
xirLQ7q/8aWFFLUZRVj6ATn9Rk00SXEcrkrxNOsOXt7CrZd167nrTneujsyuKokOQ9Zu8VUUayux
PrE/NX6UaEghA7dxbGbooJr7KBrEcut+CZVnrwoaov/kgzTq6q3cKFYkh669A425xkUACaphaxeD
YJXpB0FSWlLgnnm99Ww23HjMUAdp3/Zv6XwtIoVhDcg8Pb2AUh71mG9gaxmA05UrJuVTXOnOdgBQ
5QSUBDnjJ2J57tMicHbCU94gT/SMBhlDuqs78VogNxpNUq5k13NGFT2VB4qGwyBkBz4/KZjWc58w
GHLzyw2e6b27m9sCe15ya43iy64dcKmcRXJKAFaUzcuMo3lanOs8urpMcocouAa9m2/NKtyauTqL
zHkZe5wW8Wi4JPC4JTXlVmv5M1hU934dIi3qw97u+RSrwfLHRuMGPjfTPZfGVh8qW+upxidBeYtD
A5arwOrgGPT7he80bARrVWQfMhscUArh0q04gul6vY+Bj29RY7rlNg85ttIoDXoWy86IvbZp0Wxm
E8RtkYpdk3bYD9jSrJQldp6Olprn4jEhLEsgHmpsVA9cH6m4tSAYF6lRpnAfkgdcbebeyPU3LOjO
KmZjOi27lgSkinMyRE7+ltt0IGJPQzkuap9uUuiMIgAdwZ1x32tOvc9hD/DJSeiFcW2xnyCWMxxV
rDcSaQJ/meaV3iXiaZANuR3MrZr5kYzqBFpnDvEm3LpBRD+OG/7hVJS+scC2ljB9yNQfgiT6mqrq
A5xJgSGFFKHeZtnWMVAgCmxqI6WcGiRl34EuRFRW+2tHJK9JoF6x4sN0tuksHKi3mfCuvCVRGS4j
OBE3vaxQyaK/OnMA7SQtdIkY2kA2XVQu32bV/SC4EkjV3IZmz44DHJuqyW9xMbFHllC7zXb/+8Xh
GCezQza+QRurDyX3DyvH/Xg3V7AMTKsVUSMXlVCNfsMHF+QXM6Ahmv2kdXypw3b/+6///gIw9lsR
2Vj9+3/S79/2+70sgbdNY+okD2jTKIzBPvz+E47YdBuZHFryIgUHMoTRiv3hF7LvvP9XdU/KLgro
ezvvISjN+2JQr7w3yfr33+IZkA3QFEbNEUhBYj7KiYSMYMe09qgT87vEDk5dP+20pA+2SLEoJbF1
iQOKBOCmsHON++/IPAztyGfdkXuRAYJwO/pxmuvY9iHBUIMPYzpte6t7w5cLCeYvE2Kwbc2ACgPL
4QUHo0dPJEec0vmjlTfSpoCYcXgzrCXBK2sYDG81GPII7dhXCcY4TiS2a8vdyFzEDaTf6zLivBar
ZB2KhJtCKCzs3Sc9790bsFP4/l73EWsW/0TCfFd0Xveqkx3hWYPhANNApraFZTirJocpqvoCEc2t
HrREak8Ngs1xuruFgzyNPhIeyajMw3TxCtNZTwk5D80mYiXVFH1QP5ouXWx4jgPBgGj3quIP21mI
soimQJvdcavpWITrMPsL0w/6Y1q/mK4GaKlBXa8t4l1pgMJXGuLNqqNpZxb9d2mTA1Yhy8SsVtmq
M8eV2+lQolNAskGoOw+DhezaxYP5EWS48MIk7C42n4KHdGiw7GtgPeBj1JvxfmhOHS+juFnrT/nE
U/L3P9NE9O0WAovVBK3adqZyhffM+Nf/2TrVWx+V5GOkA/srhs/pVGb1kM0d3IA/6EcYMTPQqUCh
Nm5E1qGhPMRM8Xz2aUbtErVCUkCQ4PbQrq2oq9em2Txl1TGVrA1IxFvgYvtzYo7RqzNYjKRpalHI
4ZBNDKgWLd3gbOdeSJZnoEIQvGasYMW1wDmoYEVvC3nEjCOdWwQW/7qNOHd8JLCboL24xx6nycGJ
4chYA2dOnZph6jFWUVNGwBL1VcbUgHXqLqMSLgzYerpJ1R9+/+nfX8yyu5H3qNZ2ZdNDM/dH3bb3
EVWaySAOtYd+XPGaHoXSzirJWl/Hj0FgkH5VV0RqVUxYDy3vbx6EyqeikfsLa5nZui9zKCzBOcld
InZBvXLY8DnHEggeYsZuQWKD3IXSV3xkxtFHM9vAaazOQ1I+TVH/nZrc6I0OOXiOEB5GetVLjwYd
dhIhJxhuzozWLY6VwTg6c97v2eMDryp6TOW6seX2yo3qjiqs++6ZBydMVLApcRgG2FnrvWf2E++q
o7/a2jZc1xE2Ng8j555RTPmZ10gWJdWwFzKE1wBToVjmXnAqcxZZXR5f6SAEj0MpdFx+85Ty03js
tqKWxtPQjNZ+st12UYRqreN+2+ldVu9C7ZXFxsaW5iVKHcXoCrgv5ECO2Zo+QZYfVie/6hxlZ2Y1
wgUFLlMH9zLfoxxk1xYlJ0k7+dCF/Naq2Vt3lEd00cnTTHdvTASe9Mn+qwJ1buj5cELycBQ3aV5n
LJJIy9fzGNs7ailxhxX9apDRc1K448kZ5uk2l6gtifBNZ3gK4zHbqA5BOENOK7Kp2OL+0jd5PH7E
wRwckFuoq06xZE2Dvc+jsPPbu8WDqptD0bC7NJ3qYMTxcrBhXOcdHQLTSgXuOo7s9zLS34cM41yC
x69sgmAdUJlDsoUvEG8oWAg62pIMHjqzWk5BskPIDH2LNcdewDpY6BoNRr1bX+aaG7PWkePCdVMs
AVn3i2JOWYbmxLZEPK0jG5w8cdIvt+KiQ5oDHnH6xaT/f5z8/wUn78n/I07+P/75n//8b//8z/8Z
QH//L/4Fkjf+YeqeZUsJ813YpuP8D5C8Jv5h2jZMeHnvSfRgr3j/Jskb/8CSQaLZ9aSFf83gv2pw
fkf/9b9Y/3AtxkwQ9NIxSVX8v5HkTc/5X0nytusIqDQeP4phsJ9wvf+NJN8w9Fu99gfgonrWaYuq
A+lxxw2LTVQbXOT5dEo6D0a7042b6EIR4cSDm0HWMKdgg4gDzqv2sJ9RN0InizxmXrXRaJGHBJqM
azeTJKWFnh5Lr4VE55UPsiH9BpbUDKdLbJT3rfu9cyYy10B6zE3nyZNTTdMDHEIIsMEAbmTgUKCa
Fp9KoFcbI+03FZCDOS2Ki4sFI0+9+tgl28xMWbiyija4Cawyy2j2JiGruPn6/clMlI/HwRrDpWdy
t8TCHh/gntXLCvhcOTZEBgsKcGYai3q6FZew/sylpN7RV9GknaY4O4kpTPd1UTQ7lnGfCKU4iBTu
sKD0mu9yFOMaBBxHb3h/21LO8Xo2U6amukjX1BbigXSrfke3IlKfadib9J4R6zqCEzHfETvNezOX
yAshVU4Lh930gclH49umTaOgQaPh4E1g7KgpNyYGp/dPbSlabt09+Gw0PEau/CFS5MwT9cQZnEwa
ww2bE1gowJdmA156nh1GsPyHpM3ehUO5PF3iD05g06F4J0TKaSahNzntaualOqq2SPBfVg/dXKRv
Rdg/ChZaFCblZy2geC/HQ0fYFMZ9lwzWOqS52+COzx7jkeg2qT3Nkms2xnJnx+pFq8Afj3UR7C0F
RpZX7D2K1UObkj0aesETlMOtWQj54OD4xolNlECvOpSxKYzPDXvacyZy8Irp3VtiwikfYnCVg+kd
oIo6a2HAm7hfKBVL3hfVoKtiNpS8XzIkqhlC5XPZHUegL5ZpO8zPRky0aQ66lVHiChiLaDxVVRYu
p0bv1w7lZHttzG+aSORGkwrz5TQ4x98v1ACtak47+yBWUIOzGIm26J+YGuAfNzjiolI768as7XU3
s8/85YeBPpVdOEQoUV3xzM+A2oYp9djWkq66foL00aHu4X73MWvxEIkDxcHPe9XvxSco8c032GfP
ZPsTzeajPaMd4Ig8pXp64+DcvEFrWIZsY2jl6U75kFW73xZvGiL7kwDfHE3jH6uuupNDHHTZZLq1
led8LL+1AkPF70ef8hOkKdxlyDtdTGSPOIpR2xfspdMuYHHFajIuTnqFObxNECjYfP2+Htg3nGOH
4OXCUOyWB93FeuaKtjmwxxFUzc/EEO+TXFDRcBd54/r334ZUmxe9wHJlOAAKooqq4EqqI/xvdSw1
ZgY+x4iNc8zzNRyRp1HY6ATUy5uF+a9eWPq+FwVeGzSpBW1a6lCRhLi/kZnGUaviFbWMLHi0c5qv
s+peNjbVz0qvEZWqfIOsBkCE1uolH4ppGVuyXhiEFXwIr1Dc8kmx4VCjecZi8+aR4fMb4KMHAacE
ialLTlquvtwhnYjZDOkq9YLwJSBUQS0APrEe7+4hHxvl25PNVsl1GT2t0LyBYYze7JrOCmnRDOlZ
81kvYuqhXT3ZFEGVHqzJqSh3EDvMiY9AbCeoY/KvKnEBpfhJ6ev4Jmu6czV3AmSQnqQG/K6QpHQG
AFnYqIjUD00brbg+yd42huXXNcNDkbb1pjE6xWvYICHH9LClX9IR6boG7Iejxu/b/lnM/NmiLohU
WbyChU33BZB1tIuICbZ1HuvGmQ5ayaLca/RxH9sOuWoKqla1wJOXVRx4s2b4K0eXxF1efC5YizKi
0lV56SZ3H4CQxi8pyn1mM4ZOMw2AMCeWNvEU34utcVOn7V+9/m3so9+0vm/ZOjqk2f4HDMhIj7JP
P6s4DZe9lv2JANsx/HWMnYWzb2p4JvnY7cAzHUid77zkUOs1dP0Bo0U1OZT5pSQ57Zo6jHDMN1hM
jUVG2wT2aqwXv3G+SJfwo7qVbbFIHZw2JViEo5musiW7R28FlMNH2MXu7I7tKr71hP/tOl0Vml8U
0Y9rwU9h/76BPgoIJiBtz+W5GAc0s7oMHxN767ksoxuBd6tM+OIVDgwlnXkxeIoKInCovaCf5hh2
vcMBdixviJKvGVy5e45iWgqS12zxWWh0QNFVs0cHsbeNCC/YFQ2XPaRNo5JD5ndh52y4mdwPCsKx
VgHoz/MSu5dKr0bUvLU9JcEVJz5AKxosgnxjlG+FNPyu7a4aUcOpmZ+yfL5apnOVNEnpZRaAHsxv
NcfSASPoBobrya6yT29CbaCNwmNREhfyMEUNJzwKOuuAB75efUDd38MAfQN2y9qmDks25aJcW8SH
+DGhUdTs02hztj46eD4ayyY+ctRvYiCnNLXEm4nEUFILK1qSVS46RWGgREDWaDcdqMKJynVaqBK0
3Qzsn6KqckjUhwXhb5GFxR8hFLjdSIupohJEbaJOXzVOSlOx2ySryBrxhOfees6iM2/AJ1GmBgv7
eG3aNDiiXz2NJRcGufzov7N3LsmRK1t2ncqz2xZKcMABB8r01IgIxD/I4J/JDoxkkvj//2hVaSDV
qgHIZFZmMjU0hvtmpIV8kurqSSZNQB1aMpNJMhCAu59z9l57FxlIiVJGW54mJ9zn7lYWGkgk5MYo
Gn00zgSDFm2ZbQxRLdEkkIQSqMRYBdF4Oba7xQbTHgSt51VtOf0lcZlfERJyrLXSOvZg9DsxsbVg
TD46aTVtYjslq1NBlh6Txthjn3jH3lFsCVP/dkY9xjnD1BHpAFdQXxQbVXPGCt5unLoMvPIEL2mm
KZR+mmlssyqTXQm3FFgLoW+0Z70G1XGHPb4pUaWoADdAza3DACe5r2jdEnlWvtNremYVMddjHZyC
sLjTFGkDg7MzvnS9YwYczCY0suRNDRaf9c4xgpRK6gTblc0jpvvsU0DcHPoo89rWnM+xHJ7gJmOX
JooDcxkSRb0Lj/0whQxqLHvjN3O9yyzGbbldeyO8O/gDZjAFXmC7Lmg+gf1gmq9VOe2Q/qMm6IJp
E0CbmzLDPtIV0VeOyolkTLLyOAGxhrjHzW7njHc0CkWEXyu/8S9SIZjQ8/l9Eu0j7aEn5eDcy6YE
uXPD286ECfEzRHkT42qsQA5o6QjVvk88xzQ/XZ++RRn1jwGDpYCRI53j6sM2CstLUG2AKYNxjYMm
HwhvUJmrwd7rXlMeesfwDUaM9XtlxutcGwQcdhTQekTHJzSxwY/4bG/QeLqXqb5Cj08vrAybamjU
ypgI7k0ym+xQhC9W4R9V0dwD6JUHAF9PjBF/VqKx8LJB9Ra2QOugFO9uyYyUPTAd5m8rR/hokau7
0mrzCuKqW7sAeBCm7OQYMgUgBLXV+peRVphmD4/ELb0MgnnhUOJkSWKOGmgSuYQxA3BEWSzKd6B1
DrDs+E5WuNZMB7hGPJ7CouU0XC8RNZhUEFah1+fKEjOZ8VTFtr4Zlhq7ByPn1zkYxDolVplHWj30
Caq3LrEytAsRARL0GiYp77ol11kHStYvUhp9lrD/2vk6EEhTAll2tLBi/UaGUJc8ylXFZBnD2qMp
woNhQQwAtzvSMMI7Jc+Ac18nqQVrYbGoV3LSN7C+A6yJlRuW567paSPEnHan+FlrSYNRQetpLgnT
oIOQLwn/EJSgIvocfGE/AXwFw3MbBfE70EjUhkmMAqffpFL2eHab6tikDMWSihSLexOvOdqn+SEa
rGjdVSPHpPKH8sHU3zZgbVb1gAsyIO3ZTp6LImDENNi3QwdNY05+ukXrrlUavo8lUuW2pcGmOvx+
+YgSQ9TR20C5wts1r/J2Fs+O1OozyO/DVKgfc5a9t2wia+wfvqegxKEZaSl+amMfAa4w89w4JCmE
gspx1rImA0lWUEIsJwKUmVWvIdtFRdZ33yI625jQ2fBHHv14w1fdGv6yASqY1TPOF5AR5iMEGg8r
DDQLbMEhYryp4CxXDeqcUk7p8zhSRIH0yxvxoelMkDufoBw8L5wU+pM9OVdXu+MgyA2KCLYyk5eI
O39iQ2WlpZkIoP/sDFl54vGYvdh0zqabHGwf22nRT/dKVvYqKfMHNUqkfFLs5nDwiAb2YMkveUnZ
m6iNB/Q8D93REtFTQAU6u+kzR9n1XKXxFnATUD6UhKLud9KaLyLDZNKcE5uE3mEyf6ZDeCxt7NXu
FFy1vH4PwRBvyJlivDiwb6HYT9baFI3nGBkqCqSQJrzrr4vJpEfej9t6jt5BXYDiMC5+X84EXx5E
xPaYinnbms+I7pnV4aQYDI51WhrJG46QzBGsZ71NKm/QBJkZm05GD7FN6AjT1j4vyTKptJtOSIiX
AfGqUTLWZwtnV0P2dCUDtafRxsaA08KzA8UL1Brm8/2xgiezKSqQ2w2I9Da95mE3PHSp/m7VmB1C
/H4uMbB7KO5LOhUxKHP5XZgGZb1DHc817DjErEBKoVGLWOqVbjEzq+dz2w+3pbI4fybxjjGUuePk
5hP7JJZN5LXUW+A7ob4D8HqmAz+tiZ2jHaaavTECC5hK9TMB1kejFCGVYTMrsuVrj4qiqJNLbsAV
miCkdTVDJV6+m8FAB6q2ttD2I/q4LRKCNm1wQrwzJL/gEB2QCcb+2WYY0FkFJ37bepEMq6Iasz3W
FAO8GLJGYlpMhGw6msTV0HLm9nudc4/Gs0vrmwGu8LeG1h77SDeAeTA1qvJtxtCS4Vxab0E7PEVi
eFzSOzPK6HWiXMil/rI71AhYc84gyubsPtXDzx7u6SqDXpGn3bUrzI9YpAjrmGpWjf4QOtYD1/XY
kgrhkfAXeE01L9Ix8DCG+nQz89XS7Q+I4ZQkbXCFd1usSXrjW+a7XpIjUkDF4mhqPwjf5g6L4qsp
eRB7Sz5NPR5J/WgSoIxUInvzk/5Np9NeBuawGbTuLVwyRA1x1f2afFIuSsdRIPNBafv+R2+MFjQA
hs2yYvfWp/Ya1MELNdhe14MnouCnleW0b1MSHo1uxs7k6yTLyKeapLtmbsIroZ5bUeH5LJqB6tNP
NsHo1x6KrA83ddVFameUGKnX06HaEHRzggaMDNf9jPrxSlY1lbhhPeRR9RlkGecpw38q2vyHlZm3
c/JDzc5rICYEVkH/FbewzFiMZqe+VQVbMIoFBDmZ/iYj4CDmtnCmh7DTsMa34bMI04YHGk1mMD0G
WuisCCHdmxinVkE/v8ZG+BLpVrnxnYCWfYFeSkv33TD9xIJxjVvjQcoAv8G4HfrsMKH50BGU17Ug
vtnhTBbqqMeEzyPjPpkCr38wYZVXwMCxuPO0wXe9EfkdCotr0U4M5PHsH7oyOOeEoJ/14WMkRwIv
50pLMP1M8fxR1ctRSfB4hjQWHAwvREht0yq/4DjuufVoy5WweWw7wLEuF9VH1XiWxeHDFsLf5CPr
iQTGjCXG8gRDXUTRjAX2iZ28dLb+IEa8qb1EXU8e8NbSgd5VE/d0WH0YmiSGbLpPCYmXRb1D73+P
u8dZMNGEjUdkzyz7NVGoP7WmKbbBrLa6SeyuPZJE201BBmWWWSlt0duEDZVgMjwTWIMlXLv8CkYf
dZ3WvWBmrNekTSsv0KOztvRhxFisnLgY1p3dbSabuoWeAs4lsLq9samSfjNhXecy5ajAe7bQyTgG
DKgg3+V3RNbuQhOrb+dGnwHkIV/BYphV+ZRj5bKLgRZYY9ynJIiNLobCPurMPdTArc/0kKB0RG8R
goSBE41umg29+wJLwWhsIjO2VuZd/sLE4oyotV8vjMAOuEoc1B7djzs9k9fl0WCOWHpk1241rX3l
BMlAQtskjrVDFgRobSBZQExvkBv39VxXq6akokLy9eKEiD6o2W4BYY6MaPCQcheclQpfWpNol14m
G1HDXIt7ec7VhB4kBSU3KDDlRGFWFVaPttrzvbEkJPTLJpQR+hPu1cW6ZP7UMg2QA8LRIQNk02jf
vh96DfDgtBekP4U3VlzvinCmRwOKn58NHMN3fmRDudKE8zDH1UehBzDPBKYnSXJSMD6WHcooZwCD
UebZZ13q+8KQr3oB5RV93UHPLa8wL7HByEuE7jNjndd5sNBJ1PO4qxOeTL9LCBNG8LhKLgQDRJBO
yw9ZNE8RKwuT8/OvLIVmZr2eBc3ldGrJh+zLWyTzy4knru5jDkvSJ0qwH+nJzbHlhQZRzmbBaXdZ
lXMGZZrrEldQx9ouC8dDZfmPkQuLIsg4yRV8xz42u42hjaQD43bKY+NLm1hLZi1/FbGmNjjvSURJ
QfokSh7KkZxDYTEGqtriyWXDlNY2HcqHHqH+RmtdaLrjg95Bp2Dq2XCgHgze+QhshQ+iHLcH8BzC
N0fx2rjG06RTbErTeqVz/JLr41ehuJuJYyF0nI71zH0ajxiTk6e5QarnkDqzMgGkctAt74tUM7eJ
Xd2G7PM+FKgurO5Bo5HC5nyqiNS93j+lfl56OUdisEYkNNPOQ3kkBmqpPt0iolhYKFrClkyR5WAI
Q6RNhqvykdexRRdXNK3Ppo60t8gV+rrh3Of9EtSGTHuo5dFfPoA5RVyZx1hbqkUVzkougA4WOgz3
yM5RlviMxRonOraci2hVEqrVDWpLePlOTcW0gQ9FkpoZPtdzCgICY1IQsbBKVSEIQh4VDex8QMTk
dnGT18iPc8IrfCe+U1lHBvxIcmJAX8rV7NfIdJDbyfpnVObbFu32UdTNg2PawAz7qljZnezQBhC5
Yk5xuKa8EIywd9jxqpXJOIATFetuMnJKqjLqt2nBYYT0f/ED2SkjzyFsSzBsEFTK8TQxwDOLswW2
vSicd3rlpMdyfCEOKKybn1YLgUgLeImWoIAPwvqa2/2xU4j862SJUSArN6bXCY/AXmcYZXs11Aw0
zFfTqR8GuQ4S1CrTwOI8KnI+0uGQZ+WTdLjZGuvqKhtKAYSbIHsniU7b4RqEZIYyDqQ2h0dGjNOA
utDn+EmVS/pR3f3QRlQOVW3s3NA/h1V6I5olvwt6/KUlVI8UDVIWaNV5UErvEi5UnzYOHA0MrD4Y
W9Q+tnCI26pJnRBbyb62DWOoApDIP1VVz4hDf3l/qVkRIHtk3GTbFOrWLN0MJiq1hMAXvIFVTE1p
wT5G1YHUBF3ApkZZvzZL8SZCFg9p0TFNxmubAg3ODEANYLp2VV3RKuuKhXlcvIXFJHZhFDxX6luC
MdwwQSkAZ9IStkB6ngjmeUAb/InnMDvBlUTyUTJvzzRrF/jTTac5e5ka+VoH2J+WR31E0EWewUk6
LMVOMxPmTns7Rlk+NoXy5rA9REaDSDmkh2bSw6V1Sw3nGV39lqTOIyh9D/wN604zvhl4BHWdJTmF
Jl8Mp84xr7MJyjg0+lunYikuX2x3BrMVB55btSYix3CpDEg1CMOU00vQbKHXL0EjXEBRokDPj7Go
x2Nq7KWGWZs19SUYaOMUOMZgTModGNZo0SbDsR2TfGd2Jbrz+GgkhKQ05IHpunmHkP6Lg1aOo55o
FSRnGbYTQqPI3LDN9HasbX0/jOanIAFhZeId8JNh9KoY4jGUGmefQ17pC1o5KdE1XoSie0U1F+yF
/cN0rW439vNRMeQ4dU3+1Q10/SeKB7bkot7MzTAd8prDF7yzb2Z9RwffzKGkAsF2D9UqVY+TGViH
TtcOmmzPhpX1XqQ4K2U5WaUSAS9i8u7YUd4esV6iUS7jb5ffeYXM5qzj09hZeCzaNOSAFkKrmu+i
tXJtDThn8GXoA8DTJHe9vuyrs2ZbPctR/oYuCMNI0sm1Yqq3dkS3CEjVJ3YOCwAeGLBKWS+Cmw7D
lXWpJSI9+vAovFVzm0/T8xRM72Jcm+heVsBz8IrF3UdT4EWvUhcZbZ8/Nm1DHBAib7MpyDnRp80o
VUhs6ZBv6slqr7GUMJ8CuNk96atpHO6QQMWkipUvGXfJqrIsvpzsnSoo22Od0HYJwTGtgYQMXlfz
nS0te02bPNjGKDzwHjvlMQoYdeqWACZSJ+hHGrIAk/6Uk4i6TkJWOoYXsp2bIzHBztGwBudoVsO5
tYO7LoReHab2JYnb4digSMMiknW4X4ziGJx//e1Ymje9OTXk0FWgR/OrFcPiFikaUCYOO4PATC/A
GRF37gtZdDhq/fodOf02Ym67MZP0MQpHTsWoRerS7Sl8Bv0oieMFK01meh9w2lIuVhIY6R16KM+B
uLKqJPDamiks0kjd9xBcP3clSM6F+8j4Whx/fbDSXaP83kvr7BEa3anytZeWITsZBsHOapubPA7b
XeiXtDFsffRii6MDCZvbMjWe4A9iJBGBE+4qq74GpIXtqJ9uCzdft7A4aEMHm3yW0SrMk3rvRs2W
KS9zcoc24aDxLs2yeomQd+9KEMpgh07TDFKgw9MWVu9Z5UKbncKvsNDPja+/gAcEBdrGD53VQP0H
oUQECZ3+Jg+fCPjNNzKufmR19kNKCuhShPrRAH8UMfh1C8ZfJpzjnRCEmArxyPiQVq+I713amRMt
BALETTIKnAJ23aKBKdgfFxJxMcx44kagWvFwn3ZJ6xU1vaOO0cyuI4dlDeLsW8Td1hzN8hbwVklK
RHqMbcAErkjepYksvaNOKQUgu0jXACf6L21MsY0s6slZ7CN56HyS2J6viiz9EQ8Tg5mgfHUSiZG3
l9T64AAGfbxEKg7vCoJrMRrstTrdp07yPAcjVqOatqjF2Vx2yWstIXiWi2+sCptww4na3o4GBVrg
PzI+QftZ215ZGz+yrnYpGkq4W3Y2ryaGvoxoygY1lUlCLYf7AbowR9pt6PcLkwNemNYQHx9rM8N5
rb+OMZE2UZ/xxgz6tJdm+dFOerSzlflIkV1uXCM727XxE9a6tUcGjvmTDixmJ3OVti0eHe3g2+Li
28aHYYMGrklPJrUF/WeyH0BlbXjEXiI5hTcDZoVV1ifTMc2hEmgPed8SuTKBVgrY22CXzT7Yg8GB
ZZpmuIW5xF8BaKuz1Q39LiqJh7JJVsIMybpMkk/o4CCcx0tDqhgkyJDpiHLQmq8mlP8/q1xcpn4p
InNnNyNbRq+ocICOZCOU0xaRVrKrRYXFCcypwkNPBtGloUnQDuOAbcK8aQbaWJZf41GBtb0ZS+0E
7NBF4OBnawH8Y92FEYK7PhJPBX49K8FmZOMNLei7DnNt3UROtxW5f2+Tx3EJer9n3jRfWs60MuJi
CLu/CW3zAyXss+UQS9hjCun08AW1bTkP7l5PlYNvm2rAGncZ+utVurQI6u4jsWSzJsiSHO66zPZR
Twt4MAFiWtib0vtU1ycE+adIkX0B3KJewY7eQrFr1lWEg11PQ3sVmxZNJoEpteJE7iu0MrbiDirA
lXS0Kuog36d11Z/Q6+zHmDgnZeY/K9BFOyNvXQC44ZOi0XzNek4KhZsC65TQCIq2efH9QWzKhlG4
cDN1aGs6RZ04ko/tle4Ix7ZHHoMeDx6I4ngSwdfeSBPhuJlEH0I2P+uIDPUegx/vsDw5duSjxe8v
i+JfdW0FFjKHo4oPYYT7fjS75EtTS9im9lxnln+ns05CCZ5P8YDCIK7anUKKjDkCYB6CJuY7BS/C
YeyRWcPO/8wShrlQTo5Vu3AneOSgMMPCrqJqSUkXT4C+tnG8AKn7LtmUzKE2XSOdNUP4LSfTV+VM
tJabQ5JjDaxTxtSRqGjNlFuXVXzdMPdejkW8Oc+V5jK7iPVhQzwoeA2swXLukU5Tpa9rcHDQNclw
mszuJpPcM7KizqkNk+EDHcGpHPcsoPHFAWrIZM9g2p8JoTy7Mq5L11xMYHhTCia6Kny/oaEDAseT
d4z3V0/7vRtqP2vD2UkFKdyC6ccAgE6rn2Myhc8gSVDCmEXEEl/Efd6Hx7QvqWpZLgj5hMWj/9Sx
+3uuoxAhUC9rFWUAZfrA7AFdjthalf42huGRYygkOfkZL22SKpYDgTmJs9VF8xrH4C0HrTwZtnpT
PcxZHYo3qktaGyS8ANA1F9uvHR+0wjePY4zdi3YsmxpxeZPh7605IaNJ4TEO+ntn4LnM0/EJO1G4
xh8MBqSFVlNoF18NGftT+YUviGWZvCQHltdm6ml66w+DyRMPS21Y2XnxSXBNvYvD4LPXw9sWB1Va
0WSSOVFg2gTPmb5jDt055+HJ01OECWdlBpkLi0XfFYSp8rtm3hQB9ptsmj1mj3yqlXjt86UZBC7x
8utDXjbqgtP7OaegDTjZYGw4xVGOLt3snY1dxXu9Uu2lno8Aapiz6ZgIhZZPm7obDzMHtss4zsG2
RVkNepWxvA5dtlVa4mlV5c2oVs9NqnXbLog3pl1+h5U/H8kEW0dYNY/s32ptaYxtkrm7s/UEEWrs
3KdtAGx+7q6ai7OxbfB5W3ST2KZA5uX3tepgkafkJtdWXjwnxS3schctGQ06OExWeytL0uHMRkDY
6Bn02ITntYQsZdMaR1l6JFbpE70xEl7ny5Y4/4xusjcx+Kmc4ryHRnXNW/zBrFnXRMidgTlOjmxw
TkKDuKlu/SwkNDixGSeVNOaSt1Ebn4w2xbuK9XCrxXg4oDBe45TT4Yz7DnGStpm/p8bwZNIMNwHM
hJhg6E23zIMjPZz3RGd299PSYoaYSzN/9qtT1OnDvu56+LOG7Rm1/sYEJ4dcb1CPCOR5dlNthyjQ
Kcxm6lSdyCvHElwcYGtFMxZezoONkt9fweXG8YAuhUCE8suKwsc8YgF3MV9dVDQfKctx5BZM3aHL
8Gwk2E04mwdteFszRcMoiIgx4sbrp+7FbRLrrurqI68fafvcMcwsx7vJx5dlIHykF6eQAA6RSe1A
HH2bRHQU3N58xIO+SKXbvZLWe++k2qkpeu3060+W7BnO6TL7cJT0D0i5YLDQHJkeEvhiO1V/92gt
jgapAKzVLcPZjvG/rlNAG3riHJyofLUa/DV10MJShSl4noWFJH90y308zDd6R1Ds2FKnJAXToJC3
hEnRTYHxZqUS1eGNZFITyPGLfKsE7wbbu2uKezoDxBQNgcVx3pYP2NyvLDERaYxje+Ss58UzFy1M
KqbqHMjHNnG3utEA1LQ3dChJHG2hE9dtiK8IRZXpl90LQbi1pxUwTRXqhj3uXCBKCa2a4tvX1edc
xMVJxuYVwUZ4mhYolFVG5iuHzslje+r2MNCM11BNO2cs+kcraSwUYuozDRm+lhnQEoBuB39iHFLZ
SKeKh6yz9IdkmY4R5bohx17viYWKimdtRBJayWI/NupZFQGb4CzOhkmLStu6tm3uCPnotwYewpPz
MEoat2qM9iN+OjB7lbaV+mSwwGVk56FTq5LwQzOK66BnS6boncvUiIwgDOEwpG4ppYNTp8bgFGe9
sUoQ4HpizqqdU3fwRCI/W3yc2W3Uztmt4dDKmqfsIVk++/VXYs59JDhgyPJR4puy6f1bsl5jSzzi
9sB9aRXe1Cc/GUfTbZsWcZbecUKpJhtvA+ch09F1T9YgHSjqjuiJUIgYmPUHE95wAAsGIQNhCa1x
N0yie4pbyrh+wPoIhZxUEJHYz0MBvxQL+5HyoKNxj/R0oDdwsRkjQyTsMs9ShHki6KUwQ5KEFF1c
AmKSQW9qzFOahhKAxcUHAekJ2errgeywxuomb+5VATDGuFGslpNEjY9EMr7EmJHzpC8eTRYBSD1q
S5pDfgwJhauN6hTGl6Gg9YjuOgQgXIwnI2kQAUWANOeRPrIe18fM0u81g1+ncMxns9r7HetoBYgA
ilq0q8G+rwgEwf3BDH1l9SI4yKROLzB1SI+Hudsg6Wb1m4ELmHR31NBvkfE+tMnJauno4vAGUV4w
xIgbc61Y6no37j28yT9SK9iTbn1AU71KiFpYJ4yDjnl5aUrnRbjRSxxTwhbcT2NeQHaKpb7xsQZ7
I/S/ozJJCEXBArqnb/31APg3Gn/QC16XleQFTjynIVsBvRgwdSnVNxkJHF2G6pi7QGYrp/SCVHtP
ioMLZ4FDAizYWh+bPbhqElG7DxSPJeVBeK6N4FV3q/yATH0Ap7PU5lZ3gcDfXbTRIT4809M1O5IX
NIgGg3BEm6Vw9EaBtDwam0FuvBKckezMKXI9JgzfxIfjZOCIqDsxipzBvMFshXIGCa9PJpNB04Za
V0ck+kaSh+1VAIsSVfI6U+q10J8Tz8ZoJEKcmCKYDyPKHMQ+EE652afoydUHbRl7nnwBMn8xj6Ud
71dXcRC2JJCwGrwgcR11qzZ27w8bmZgn26f9N4xADALuB9VIuAoR7o+QxZlwZySHhJM1uzjwL1pU
jBt/Mq6FltwGgYsfh8o7sfwFMEAiQK+e2y491H2reUlNMAtkg/SCg+UO7PmLg15zU3NzufcR+XYY
OPDih119Cur+VErj/KuuRDn3gAP3YOrhPd6ji8y7kEMo7TMTwYoNTWnC8dPYObEp01mFtYserWas
2QrUh2DBC6BZogrvq4LBso7Ol6YnqbnOpTCc94mO3FrrKZzz7nkM4ldrvG3Uk5tBfg1Qcx8bO/1Q
fURALmKDisNal7YaiGk6V1qKwyTnWSJgCxOOQQO6/Gpdn2YVnQGoxcnaTNNnhhLBrkI5EXc9eTTd
fAbf8AAEDXaE355U5Veeowi0GVkuewOlrrUMxosX8sXx1LYWcrUaX1+C8MNjtA9Uin4/BxTbXvka
qAY3iPeAGl97HE3bwqI7lGNwNWJJ6N+gNRwHEUwTiFl1uyGx3FuUqixKlVioKuFM98tyENGSDZKT
EZ9kY3vz64Oy/PBQmOazxYb617/KupicznZ2UHlC54ndaQSIY2x+fQZPT11+/SmMGDT/+pPEDbVG
jExPZ6Jhj5MbvkCsSQyjCc4cw1HnRPnmTSoDlOQ996dtzDdZaI+AY0NG4cun//ohqtobGWE2dJMK
Dk0Awi6csMlLp2FWCDXbGzrLvPz60KN+Vykt7dam9WXVlrrzBXkFFmu6Hc33GoviHbubsZ+JbV23
Yhuy9bAk4XbioF+ts5gACOpCeYnbng5g/FIMU33XTAGlfpgdegcLsxt++nOYX5ENe1ESelYUgKgC
PPsj7JLHap7aG7iXeEQ02zz0Kr+JjKG5tQ25//92o7yN2un/ZTfC7PNv//2/+xz/PvgqNu/t+5++
fv23m/fs68+//f7Pv//Hv/zD7//yl3/4yz/+/l9+/8+//8uffv+nv/zjX/4Df/lff/9Pf+ND4lv9
1Yek2YvbCK+PLmzTsF1dmr/9afhq2j//pqm/QyPs4igy8RsZSsh/NSLZxt+ZLvwS16UatBTy9v9p
RLLF8k+O7ViuMHU+yt/+xy99LVJAsHnzN5//Ke8y/EF52/z5N5sfX/71yw4///ybJS0hsUdJfkcH
JynuJv798/0eFTtfLf4N3Tow6pIO2SJcYWTfrpoZIQb5SC9aQXCjbtCy6GC1maq9M8gDpFsNBm+B
NRQlwTqxLznlDQGP/gSbOmO0Taz71rHoE9XpOczKa6nTve/C8T0eKw80NNukxCZeTSQZjaQCSUm2
LY/AdraDG3yjq6r7mmR5NzXJdzg4i9UUka6bXTRzcZdjyzMLNB/m0uSp3Ue3HunqTODvo7E/VHr6
NhopPm750rnFwaC0i4S5qxw6WsoCeOqQHDCq8AfCISCmQf4mkuJNTOS+LN8tmj7Npv6rg++vt8p/
v+p/vMrG8n797WW2DfoDjqXz3ilrcYP94TLndWTils0XDduCOHPTM5pDQr1Lvac/w5ZKkJaxUhOt
11DayArFuq3yb+lzKrSk+7hcixjHwibC3bFC73DUK+Mld7myWoRvGi2MGJxHRfSWWVuXdgrbbeBO
XJgyeGqyjNhQ/l8XYdis3YTwm7DczIxHN7VzW1NlbGhW6uiBuCJLdvKv37LU0s90frF99dhX4Tde
9scuUk/C2U0L+Vagwifz89VogyefbCRUglj4I8okPEJPiXXtdMriJp5J7RppdLiAY0ijZV7MEExY
AQyEGbZYFkIWMfto3uYwbusSmVkXGBdhvdVFds2WzKDAcd5djGWojVzIZbwQuZCKOACfXK2ddsyz
LCn34eg8JyUNNFShjzCX38SMyWj5g8x1lGLVsBmzFSXLaA/7xsleug6jTRrzWmqblnTCoEvkJDKb
Mn0zHJ2be5iPflVAnOR3d5P2B6Gib10RsN8Xt5yorhbXJmy0L5LUHpnTrYyxeGwG7kcePESXhZau
SbCH4ZdxfWB9UVNZcB6dR3xKN8EcEo7Nhd/2hXocierTwuj666kSYfZWMaaItfETks5V2PG3XvmP
RQnwwa61dee6DKWMYk3pAmxPBt8Qi4jtsflhOeMMR2sRXgJHkdxly32Nsu0KGYQ+RcsDDaYtT4cP
kGEEiEdAtRmw7GdZfNsN2ORED76nvNh3nflUL68G5a+1Xkw6Tv3CWA1F8IJwLjkvJ/591iRvTAwd
hO7+Wic3GpEJrxtF3OtkiQvqgHQFb/W7Egk2JdQ6SXRPu+lV8x8aOwM8kelUIMG3FpH0JeOBtJlA
/+5rqhUZM5vwCZeamuC7KmcNeXH3gGhioyYaTIaUxRZ/HipwwyCFdrxiJlkzq9dXpIBb664fLrgc
Hn7d+73BpTErwkjHghNBeXJC8f7r1Y1W8vaHreH/8Lz/Mm/+r6sqvk6lS9uVtmW45rIc/OFxl5Tj
GKQ5LTZJfFDDoizE/+ByTEWIYj6R9nVWkX1NCB+adH0Pp99YxePQYS53rgiAA1oA8bsyXfREyCgJ
GmLU4s8cDefupE/FvXVPTBJQmQQZcTvzdOvn2jL1TdybpEulnpnAphfiq5X8SL12rstXESBzSHNs
/+QWbboo+oHs9TNDLjXUqLwRKE9YezKmxStztncdsyTQbuesFWf6Lxh9qCUQwMER0I4MiygULegM
45fSBGkmxqOBgg3UcrcixxRYidOTO4kfbCX6vb8ojZSeP1cEfM3IYNCQxe8zvxfpdtAJVHRYfoyB
FwfUx0+5vF6a0NNa2ONPx6lwfjfLq7f7bvV/f6uEbv1vS7NlmcoklsI1BHvd8u9/eK+4bAZED4dk
xdJ4cnldy2VqiYso/SL0lPM0hKgHC/GWSo7rZZxtqwZLXVJMmPHGJZXn4M68SaOZ5KR5hgdXh9Rf
G28RSlX87cbTDEvfEjoN++TdXhoRmnwP0OFRDEkDOwlXS0ApUJO6Q5D+bhbyyXD554SFnaH+x6gt
jR3a+2XxLixyXRMtfLBU+q5sfcm/QEJuqoNeqx+EfyAcrrh6I8sS0XYZ2i7XK8A5NAbbHaNTon6K
ReQrD0POJTWouYCZGk9NSKya6q9isP4be+eRHEmWreflcORtrsU0NEIAASCAzIyJWyq41tqHj5ug
cRk0jrmGfjvidzzb+lVVt1UZ55zAqpBAIDz8+r1H/d9/1V2udPmXOSqerbxhykFnagLmBJMNGtvc
JEODjBl4XHOQoMDJID4HrMK80K4j+1qAH0qFc4YFjoZ9jR/rBptpwenBhuznJrDWQVlBXuYK1NiZ
1n5M4hg0yQ7rhSYg80iZ32OYqVwRb0zr3NK/OQNLPo71eVepgnpE83GYQ8kZOgAAZfIF18rHP18e
DjHYHw5uxOKk4ZqG1Y2pLqvnN6sDVlkUKIB0mTjmgM6jc2W512xwr6RBDBB1xTfXYH2rE5D4IM9W
fQVzVB46apwU+uCAkRDauvYmAqgigY4q/whFTV+1MTcLJyCMWbeW6pzVpPgqP9nl6C6Z5v6qSH5o
qKwRyBV40YRwsdOvZWu+RZP+RqvzatTOtbCYEmBS/xpr9ILVhA+rU7jX8gYYpnnrmc+Ho0EpRYoB
cK9oGONLPA/Vdhz4S23/hnsTsVSGahk9Kh2Wd36PIramQiSJxkOO/Ai69AONK17Ww8Y0ZIaBecWH
XGdsc+BpgPCEytTnS9502wjA77IJKFR7J7s7hGxrwNyuE5uf1mpvf36TvH93kxxL08gBac0hG/j9
IzzlSsOVwMGP7d7dKj7oBwMHYC2/kid9xbngK6pI7I1BP7Q2oBvNZD1G+inDVxpnFTaq0ki/ys4s
P6/NyAtaVUbG02pvLJ4Tg/vNx/BvFtCrpbLR5vwCjMpzEKEzDj41hfbiMQG5ksfSziKWu9wDxU++
FBVYcO6VbPiwkXkgrZfSt65xAlWkbw5Y0+3k0y0ifosi8VviWYzs86ZazbwywQWtkaIMbgGY3UZQ
PXQVclIjZ0qXHJQeo2E2jHBgwyhkafCyeSVCp/gNzRUbBk95XjDYkEAVLVP27Al5aN4gA81SU8gW
66pgp/EV7m4eUR+S2SEl6C9t3aBindxiE6nJlwE6NSnESe5fk9tX2bCdglaf2ZXo5NS3mrNuLNjO
i5RfafUeJIH1VgcYSz9XPQvwz++66fxrUG1Zrkco5XmmyeQLWddvd24+wGDAXkpbq2ZxBZV6h5Jy
b+byambFlcTlrQ4hS/VKQTSXnUtKJnb5ZpnzEd3ymUrfdQpL/GrcSxxvLJWoYazDbA3y5c2PHnQv
/Sj1DE8JkCZa174Ss2AzmgXTnkHIbRAecWj6Glc5E0fplXOeCMx7oY83E8sUNuT4lDCqqoRtVcQf
eU3Pf4yJovUVVhZsmuaGi6LypjGMGEfeyjHra+LSYmTMDTFYqMSbNMsZn8MqyOsKNHFBtPfd6KC6
GK3+isv08p22wx5bsCekgM9tQCWuap6MlmwICRo9122uIZGSk8T002yT5kNyUANMHsyy3FYTSECw
+JFnUoYhYsVERoXGUyNA8CgIAlPeFLjtMMRCcTokvG8JKtYutJuIcHU0672ZBG9KG3zvlE+jbR3w
8TmYNRQdOAYO08xqtinsHEdA6Z1mMTPLej5iR9rZx8kbQNNS1BxGCRed/GyrylvY7amxXokz2Oqr
6BbAO1wiar8nmzByKBDl+F3BJqtXYR5MKkyCkUtxQ4PqfB3sfSfO0LwBFzYJmjnKSsK+kFdrJfmp
Cl6b4RR19m+ORmRauOGHkRFnLnkF+sKD1VNJmjhpJoUvRlq8KuhopUGO1TjVbBJaVlIlUeaos+ZY
e26Z3+2RGBnwrYCVxgOgyI9xJtXTE9w/4ubWB84x7oILwONDopTnLCI5m+JT4SZ3SvZ3Lcs+2lGy
kFRjDiz8xOwf0Lag+ZzZjM7hSdxO0XeFwS/PJCXymPiibqed0f3do54/JGnIkmnPict7n0j5bGeP
JYiYnitJ7W4yRgFX0zZqpi8I2R8GM3yK6+zDjpyU9Fs74oj4Qh4Gtk1SeTXULnCfYwS99nyAuuGS
8fGWitC6jc03Gy6iDGWDlaq5Ep2xUdzD8XSmhWQM9j3NsnttOzdTwQqWJ8Ln/g6cYBOU+Dz6UZHb
4VfGXpOeU0bHKj7SGN9A/AQ+qjb+KOTjUbXPcZt9Cn33tqyHiBawVTII2cGWc4L52rnZHdsuzJAd
khq5NcaQvVc6o7lWmGD46zHY0joYCCs8yBGgDTO459zxqAhsWN3Wy9DFn1qmlOnMc7NbrFTTSfss
Kc2y3iT1ZmLodZySb/hGspLI3SaG6ajJAmsq6MZFd6Zpb5y9Nz3lk7F2nZ6/RGZ8YHRm60ptAs87
sm7KxpSbMMNpgAU6fJqzJNFt+e6oGgwOvN5XKIX6RvswIP8HMb9YZeSvsrs4LT8v+XdoatecKT/g
3Fw0bcwysk9Gg0yBIUrFQJzoebcC/5aalH/ZImYnmXdNmtM75gJH7BgmxybgJ+cbje41YsIFpWTw
kQfwXNIpOuO+Ivkh15pEdF2A43BfvRtw27ub8V0l5t+NwjoU03fmXd61vrgqhUoNyKHMfIry5rP8
OWZur4NjbEd3BnpnubcgR50DUmHFjASCWO7xwEsHnaVR7571LQKzQ0zjt1QY11Eo4azcoOMRU5Vr
bA1Pdin/0/JtRhRkEg2QtHKrg4hxcIX57cx3V37scoArr1IDqkj7cS47ZPb0tly+xyp3Rs4iYNKn
OInYAtuVlrHMoEpa8M+4tnoOP6QilKhUWrroyTOZ+bOnFxS+bOfMtmwwsm4q9kFzyu9lVFxRkV+t
6Wg22bWBdJIacPy8/Nr0lJ0qayMrVpalUudXIIsfSsnDSHXvAJmEfkjJX+I1WMXJHFw1J32TIk6r
QRkLc/UThgAIRRTPwUvFuIY6xLgStmcCh2+j98qHZU9PoESg7hsc/kHf/GAoQt5dI5UXN3IOYcx2
VzCl8GM0I/J4vx7QmriP9sxtp5Warg0jGzdUtdOWiG+GmLJGifcdb6oLNAtmETGnUtAuA/H2zDo/
tYO1tkupGnBLfdmkZXEU9pZC3yVGZ7bsHZGW3IdO48zANQ1PIlLxyLvJmpw4I2TFNKLStWj3r5gM
goyqf7MY+l0KGctN1jUgaL4d7P48ZtD/XbLnWUSJFlVPnfz89yEDdvS1P6st/mSezxmuJigcceBN
AIggDzK8crcc3RMlAea870CKolVg460xzC5MCR7KrnAAtnTvdcDMome10RbKqSmHp2Uw4qawTNs5
4ZCv9lNIqfEvLkCVd/iH0oJtGkS6jms4umE5v7+C2cKVwatJV1V9Pttxg/tKg7REV9/Mljg3JRfD
SmE3JvWtGp9R2uBeOZMLBoOLy2ijs7Sk0CDRaGFD0lGqjUSijDvSJ/4ad4zJzyrLqWO+YGvM400C
ytTGmbSn092QLfMYK/aKB26zxI14jBdrFunVGN293z3OKuQqSLErbYDjbNoEhEsikxMvSn2mstpn
qyIJKnMT9m3BJ0nOrRGlLpmw5NNM5FOIbPgSRxVjcjz1o268Ja32jpJj7eETu5tLIvaISNyKCW5c
TJuL3mypPVSvqhu+BgOxq94UD7Sc7mGLoTwyghbygdOGwHkiqoDE53PcPfSp+hGU2ivTYHTN6b0a
3Ue6T8fO3s829eIJZxA6/UyO2TqQHdGKGvL2hzZC0mLT93evISKE1aiYb1IemPz+VUEmTHVjqdlo
VoyysPvBk8lV2fzZJeVwIfHMlsN4pUTfRcv3x8J9LPyGKE8vNq5THL0cZGgTcSkocd5y66K3L2mC
MREfkoNKwcrsa5+se6sO2QSyH0vG0lqM2DkPPi2R9Rh37tbsCUvpIcOnQw5aB9ZB0kzgGLAWGF0m
h5TVoIyGIHffIhrRU44zh/+lcp8w9sYtp5TUQEPiHSqUlO3WYy5ouIAfv8Fr77aDrfyw6VFxIzG8
+hoJscXJnyRDUARFUMBvqgrMM7XzMLqPLrADfaCmg58L18wC6ZPH0vpUZNan1GLtERnCZMzRwxj1
a6jam6rnA2/i9JwU9fNSt0BgyIfJ9BZhNvemKtW3ANfohDyeaFcSa8Nj1yF3XlLTsb/1I00DOp3U
EjrsLYr0J7VRWKB5cQXr8bVYMkRJYyOsPafe3I9ZcWJwB4NoNt+eQ2d5LlCxPJjomP78uTbksf3j
Y63SH3BM0/Ec7Y99GNUYAsrnsQ6h2bstQSZqyLWLpHOpHVMP+lGPzoNOTLv0ZXpzuLi9/QiL68nt
9F8x8jBkCd33U9kQ8+tRel720uJTBOOO2VHnmOgIhSW2NTHkicbkA5+XszGM2ppJ1FpODdmgs3Y8
F74LDtNoD6Nn3uUA/Yvrdf/Av6PxxPPiqRYYPsMGZfkH/l2BEDIJQgQowB1FgI4FirMzJVq2OEwd
Oe6X4n8d+reet91M5qE08jvzbB8SXcvRKknVHGjDytsO+mvvEvRLYF9xMMsHNWngzjzroU6rK1nB
tQqCt4pyufRDPCZtWoUB6nSDr4gSO+ucOW3einz+S6CJqUHVXTzGUtBy+jcjJuTrIZENM3/GU913
q1S/B1Z6lmzSsOQTD91N7MFTtrNryGBqEgC4Bp+S1uQXk+vfGOw3gmFleRaVVnj/K72XlrD1ZE+x
TEwQxErSWJT8R/wNIjpZKCMdS1ctta1TH+v35R8Vl05GiQQ+4Gyd1PQs71gui0MjhA6T7gub0kxl
iZxg5NBnj3kMgwIDB0IcE6w+Q935HucJeKcN+5hlvIyB5Ag1w/QQ+8OcAFGP4mOE+EaO8yUgDzr+
XJOyAzs4NpQF9Gxq9v5MHpsz7JV5Ne6WnJEZWfvaDJvtMGHU5CvRR0OxjnHgZjtieEItsie6nZ19
iV39ElPTRPJwpqAbVgQsAacsIUSMSMYI6zqNYF2B624p4TFqA8BcNMzsBiSaq2sneVgkNpa0wQvp
4pcXnQgjCHtQqt/kJJf829LHa06aNHoEFksikwUcK/Le5paXkzZRTONhhWwqeba7GTwx7aF9VKcP
HnFkKiFgkNCO0+RWFw7ja3ZGBTQ3T9VsfcT2s98Ca13aPR5NeUkSddo4SyvNRmSzUmPxdM3OVCBI
10iUJy9+pvB0oCI4bGYgYPCH+fQkBlRn5q2Zjh58pgKkqQPuGYGbgielcluy9CUB9V5KqzyZKJ9l
Acic4xQVb8hcyNP0+INF/xg3a3kWGsAIsnrDnj/j68Nb1h/+63U0Bgttu8YIyj0EnmTM5DnGzHri
sXEc62eQrfVuPGplf7PGs6s5Nxwfb78yZH7UIZVjlXym6jFLO2lpYvVVec2D9CqvJdlpyH4z5XDF
KvvJMBgY7WzE1zUmIqDA0AIO1kNpK8cmYH+SWLGlktPBgipyfPTm8E5/6poqUmfh85OwM4xxO16i
UVCeDWPOIMWZpHxMUQMg+h4veu58j1uH3En0dwMh/5S3K6uo9irCb9RlfBZLloT54G423B+Sjsqf
VmI+wUg+qo4xGeq3o7KVNrGaUTwdAYBJrUN2itLmB5uwvyLRWQfy0Ex18znHp28JjjM2qCVrWjII
ZUc9aqNXVCBxlEXAI73gZTu2kVHv2PD5+HBMXDPbuM+kbiPFhZgYHpXBox9pG6ZmvvXON49avRvU
B0mq4QZ++FLueKb0y2+k+Vn6dwlJqXxGwzQcqGbcJQdvC1K3gj00qsInbU4vKdlHYEQfCRtWjlNm
Xmavha5h56G+1BE4DRoHETp0euOSU5ksCI5E6UYsiZOW6V9wWnpYTplSq0+Quy7SaJR0SEHf4WA3
s3yUne8y0MLsy3K1wNIIpuU5NYZXAoGfpl/zeHCt6ty8evlLFZHULAWVXEufZj0tdswNXvIWyuHk
oDBYngYFa0uclhopWSy30gJ1vo5j9dRPPlYqIRvpfBjRLJRsDX9+fi0l5d+d16blqEx10Odj1Jmg
+/dheFfLdw3CWTUnjZet13aml2bM9lJfmFECMfOovanhIbJ3Xlo/BwOIiqnbuUxmLlWWpWQg257c
phqvcB+BwOgg7q4vYZF8eFn6F4eu9e/OXJf00pO8gXbgH87cjGaGGmSTtg7RfFKLvmoz+2uE/GRl
MW6PIeF3p1PWuTnDCf+wvew83mSKo3bMA2o6xF1LBdO/1Qp2BGnXbjuMWfWe040zaKnRyPm6bOby
ncBVHuDWPpYqt8hUO7A4kAFz52BX2Vl2peX8QuZzVnTyq0h350OaRJs2157kccMtdlM71VOq080N
XOsmW8CSnDvybvDZ2isZWkfJvpbHLDacIyMjz56n/Mw8/uif33VT7urv7roGuJfd22ECXCON/EOv
MEKvPXcNj3qrm29WvcV/AkZcQaIiLSHfTz972RecY0iIYmIyCuK2dNxsHf9cUPtL70dmNMqg3amS
ZU3662Qrr30wvym14DYHBLpxh5BD8gFF2qbSabDpiy05k7QXpE9EADqnyQ/pG0QdfdsGNTOzOP2h
0hgYbBP9jQ4k09KCgzfDad1Lr89tCH7//BMx/iUdNS1Gs5lC0jwL4LImS+43/bF56OrIUXo8DXxc
Ag1rH82wMcgCzsByqG8hE+NYuvnJxLRL372WDnYVEiP4UhrTAH9TITzLEUHu1a1dP6TQ4CC1geMj
5yDw31XpAkyZGSGpojPNzUcOo2VOgFF5axWar3XbP86RBbFOIsAwJUgZVppfpThvsKXqI/1jukd/
sRi0f6klyBbAFfN+GNdWl8Xym0uP0K9qePyqkBPib5pS3eiBUtgpNmmH5Sxm1qveofViedemYzgf
G+Qk4ESxQh8Aoh3ugiz5i7uhefIE/26B8p50l+/ThPIcSoe/vx1xx6HpdikApz67ewmOt3LGSEXd
NTCsa8iSpbIqA0gZR+kS5i116tEOnrzgpS/bz0XEJJKUWYvJvhlTdY0Q/fVYzUpFRIqds24/Fe4Z
oTlxn0ExqFLSvR6VPrJqiZbT6EPrmazN53U8hw/quIy8LDdcfn1yp+fO/rYEYUsUsww29Yp+pBKL
t5Ryk9ipJefwpOAom498w4VxS1MaxUyM0TTEDImKmGVKC07oyPRvbUthUXMbiKzOI8DKdI1e/j5m
+XnsdtZUk8dKXpTGw1c6F5Qs2KPlkiTeWnYoYDgPLX1Ck9rlUnJdwhjoiGw1BoPmy59c+ikShQkr
BzTGRkJIgBp3rHTo5lA576UqjdvLCpXU12V0KFXa61x4X6TZEMxkC9Jmqa34mRDpKZdeEXPgX2Km
WRIiMLp12ilQOOYG+wDM6DMzuw9l769zbzygwOB4dbdG5G8lLbPlRi3Fy5zQUkZZ4im9hqGKvRoI
PymjTQMnejcad9s+0AI9aC1qhjyMNktNVWfkr/OZzC6lo0E7UUq8eE0TEhRD+mEExQcgInwxk3tr
zE+d0q8Bd5LXsK5CaTykcD5AjZ6knJ8k1FGa5BKo2UeuDy+6a27kMdalzmqq6T5Pq8eSGrW0e5YI
B7zDTzMyfxWrBwwqMt8Ds9dmfFCQb0OylYHnXVHjryNIMWAjEtvKeVL5/iUU6D647R1eBfWvBDab
9XunUsifJTfSZFqswkvNtR768B9jcA75QCgdg2puD0yj/UU72lT/JZmnJamamqYbtmnqmvaHGh2V
UjCDFMXXsg/GsfUrqefPS5QuyYmkAdJ7wboSTPjRokmiKzb/bdzSMD9PaYK/H+sWznrC/0snq2u/
VoH3jO/hHY0Y449smZVG+y8F0S6NI2laSDlZnhVpTEmSXKr+07ySdqj0mEwAD/Qg6zWaHnPTqnDC
oK7JC7XbNC5/ysoZ6FN186sUbm2shqRxKu/AbfQbE52ynS7Pbc6DyrMtL/fxK++2w29dHUDPsnVu
tcwtAhEZNogPNhPj0Ijes2zLmO7XJAaoggHL3W9yCxkLstl2PrAmcqztl5nFnkLO8h/B9KRowRfM
6O4mNYB1OUplIL/LKs4gVpGQ5Xttao5L6iy5ih8lQhdQloVeLjkwAUnCZIPnVy8DImJs/bjzukRt
dvnqifNOlZKTvv+kAkz4Ln0CyfflEXeN8tqwd04pI1YT/jUyKzgUMcaW+R3+6s5i7nLZpOSudTmF
0MhBn4FtSHfT7OiQzulz70yoBMmWFBbgsiIc0kMW9avW9Yu0Xx3g7UhvbUktly0RTSVzVpjnoDK+
Yy1BbBS/Jo3sWPKDiLlhCuI1StEK5jrhbZg8Jpg2NjW29DyqEkwvmzGw4YNhWudMQigqZ2QuyUOQ
UpZ/pV1Hp4XOhOTIehZ/hdeJxTlZNE2tpZWoSSvRCdNXHryciBL1CA+eXLyOgQIWK2u5FBjZnNEy
5Gur5pMJUTiRtN1xgztTz/zTqVGaJ8Vja/zVjK5o4/Fg5AHDpG2HQ1R+jvG7oxe7fE5y7Cxjx9qk
PUUFLc9/zERy4Ut7QRLJGPGjBshDb4R+Lf1A1oUsZcB2L7X3KmGrvLkZYKKTs6mGI/jBoXl3ac/I
I2Iwkmjj31Tm2vdy4NpkeKClSVdOZ3Ctr8vAcNJkqKGprgJi5JJSuS6Vnx2K068UV6d0gCeR8iJv
emidt7ruKe1YX+DN3CeOWeaGOCAxP6PQab5IlUFFNZypKDvYbpczEauBDRq4779qIFYAPuEibx/I
CEtePlcLdg9TFrsl62Ii7DwGPACTdWPUehmzTub40prK/lfHkH6K9FsS3IrMGtTK4COyzwjaia1U
qAuMt86ucqrGUy7FlmVFaTTTZzIPacxKB6uVU2/pXLYNwn01figrEhhpA0uSLNMRfocxY5lXWxlO
XnI622ifXcpPzlGSaDkQpE0kP6+WxARE9DPn7RDfah8AjwyExlTFdIx3lmbociDIYpb2osvNy3N/
uxTTBipcdFhLu7xLVWLJ2YM2vstRm0ttfor2cwykd4SsHMIH00ho5clp8lcz6+AizG9ES9s4a5+0
mlZpy7gwLyp5m7xwXPNHYTFE7NVydknn2h7zlql4QCKyV8gH58sSXjLNpQTRGfrR0PmtZYp71MvP
dvXqmj+oIn3Fyn0X9N7ph2VBUl9Slnw2Dr3jbfTMKBgAIwUe4v7bOPLCrclsBM/2mNu3khcsJh5A
WF7YYVEoY20gZOZdRrm26Qd0KFQx1qiDoJYMbLFSi4idkGfHfQZawe4gLdqyD38gMy5LXlJO9obg
SD7LhKcvS8ybBilpyQX+v0/NXwhHNI2k6E+UI//z7//nP/9D+fv//m9//x9//1//+d9FR/Jb05rl
1/+hFtH/ZnqmK5oQSmimCZn5n2oR92+MOSEXMRF9mI5m/5dYRFP/5hgkYdjW2MgLmDj+p1jE/BuJ
voqOBH0J+7Pt/j+JRUyKG7/PLxgohavkiFDEoWxPEvz7/MKBl9CyC63jGp/K1B7bc+2G03HozU3D
Cflc5QrRF9GIESPMd5BvPccGU+5B3h5mQUaMGpRTv6je0cw8WJgorLg2WKhN+5DRcnzBHnrX227C
9M4YMRSAe6XPyNALRUEIg+30BKltFWURmWDWA1/D8tMzQaergRPvYnX4ZFMr23h0wE8Ytl+0Jhoe
Jn9YzZnVX8ys7y8BmPINo2PFOgaSc4oCx+cXC4bn4wamj4L0osEaNJjbL74Bwl4n7/hqJ590Mk/A
rs23HKQ3m5f11EdteRzTuH6v1EunwlNjmn87B4zAh8EVYaX9QJ2gBBwS293an6yIgWqGsco6OadO
+I8vDO3F5+V7TZ2ugGcme1+B7w1Nln5Ib+7UXqCfhTZeFncNJ8sOil3uvRzFMgUzPnm3v0SGWR1T
J1PPeqthBashnpws+2KqeK3CuMu0U2uC3Q2BFaGYxx3Qx/MH2mbHhEEIzbtytwDhu0PuWvU5p8NK
vD6nWA5FbyGQisd2CN1zOoOECKLoGla98YiPwK//M5QmuiZRQajpm+0DardTG3vROcadYIoS9ZOL
urtgmZ5yt/oOWKx6q41w1eLNsUnFz6XrA/VZr4ydy4TXyqxr/QyYlOHXpM8ubfCiGNM1Hm3lgGi7
3DhslttZXmUmzeRHztiPO+fFBgZvTR08UvaZqlSwLjH6vi5fQiu1t5+HAIx0VFT9I9L8/hFigbmv
sWQnDMp6agZPrRIpZ5j2Zx2rL+iS2HpsKFh1F5Cqn91Bf3e6vt1kWlxf6k6t4RRkbjMCWnU+4HcA
I+rqF2hLA3z4Alqj5ab+aZoMC+qrOZ8VCpQHX4kzuKNJdvbpN63LOsV1Jp11GeOYjrXm+3vsCgCd
hKGCr6mD3OI3/5/PPTWv+FE3VKy55YuFV+qpyIyzr1ESXr7VpVn9oIbuDuOePmZ9KCGwZz1EdFR5
tGHjn91MYXcKzO+OQiV+E6A5f3SKPnwM3mfH7mXe4Z628FijucbtsyqVVdI0YFwmr+y3xdTqK9cu
vZPXB7/9gk5A2XcjkzP//H6QGu6pzuN7jaZ8r45GfVm+EA03Fz1xlK2fzFSC3KndN17+PTFxdGYS
kxk5PWWQqxGEWNeCEMsnp99a+BFt2/KLp8WXuTO1hyxsgm1Y4edhWMMbwmdzi9Mln5niQIhylNq6
pHGzdTWC6awaut2UtjC+K4s2VD94F5/WR51kBpQEhmQjsHVwpZyeECxlaj6dfYpn5vDSG4m/N1tL
OYGZDs7Lf1FPA1pYMNkKeU09e7nHeHdGEqAGDf5HLtkdDlQtpBXrVTHt5HH5UoRp+qgz6g6zTJ1W
OoqlC9Q9XBeNMt47eulHez32Ylx3GmM7dRgMq2pibvO8AoY66daVeBQVUeHoF0MBV1lWj5nneGCE
oxPx1j4RJW4pmtweRd3q0ItSF6pi7nb7ZFSgiWIFq4mmN0PcW4rKtxO9b95Nn10EwJ4ogcNFEyzq
YN5ahcELiuFWtMORqIjxVW42RfEJoFK2BiHyVvcjFu3Qj2zRIGdTf8pElewjT8Zm64xJKCOTqrWt
TUY0daTMlmiaVU9DjoAIxbPqn0FwoabQQZ9BB+0jiM5EGc28B0CaFm4b+f6aoeat2xbfAPDkx3Ly
Gfks3jX3aUBunXXvsR2SIogOOxdBduhfAEW79BA2pSi2gQi9qKLhLhFz+zWqbgd5d+/2jDOwcZai
/HaQgLdpeUCEcxws69mk8wRVzLg4evzSevlDiYi8FkpZhay8MFroKfUpCeH9xKI8b5CgN3uAPwaV
rOSThUDdSS8hcvW03jY96nWGFx/0xHr3vXGTir4dDXXJgeFtBid76ibzGsRo4Q1LucyI4x1RyZsd
Frzdoc6nV1tU9Iro6YPRvOJRAB1TpPYMdsOrtaEoYfmGGL8UVX4t+nyACRdNFPvY+dI2RcIvWv4E
XrvXIdmKrPhbaiANKeYHHfm/AwYAD8Zki8jSQb8CI4DuNHTm2d7mPtUyjWEWaAIeWAHFYgy9xmAJ
UfTjLOQBzCgwgTArKpz+hyl0AtTXyT4EWMCseSz8glpIBqEwDXAWr/YdmANTeAdgtutd6PTdpbOF
hpANDCPCR9CElNCATOhBJyjCUIiT8RsMWSj9llRcAdD4QlxIi4cQAMPkVdsanM3KAc1gFY7D1Du0
hqJ3GKjWkdXoADYqYTpkwB2wnPwyqutKmA9KB/3BFQ7EJEQI1dkqa0soEamX0GEoAbHnYb8dp+CT
61qfauWs5tl8dCO3xTAPo4IywPM3oAivfol9r6OXA6O8Q/ZZZ+mLyY1Y2y0Miy5hR0xeXWFbIIlg
0h/chTs5jK7MDsopLEYGKqmXdPCCByNpbRgLDctH2BkdEI2om6q17pXEYfGhdI33esJ3qHP1F3jL
9VF1ocbWOl4g2QACxx3xSXGjaDMKu8NrLvSBqpPnfCTTnB+jAnKvCe6jEO5HIgAQIYHgQZfu2eI/
bCAhqtBCWuGGjABEdCGJKMIUSYQu4oAZqYU3Egp5xBYGCUU6sNPCJbEBlADWz7aOMEtGoZcUwjGx
JogmmbBNRiAnMCXsd5ANUOSEgJIIC2WctO4tBY9igkkJhZcCP3HCM4IxJldoKilYFQQ1cIoU5tjg
FDJAK/QVS4XDQqMXrqawWWYgLa3QWgTc2YJvCWyKv8FADbQA7dIL40UX2kss8JdUvqgEVoYwYZZv
RcKJqYQY49Ud+7VQZFIDGVfuIp2C/BecZhPv+CL0n0Lhz/hComlB0oygaXBsvE5G/M2f23NBlxcU
BH2ZvGa71Gwy695lww1AdSfv2ZC7pyTS+12YReCIs3DvJ5/s0jgbpLjr1vDea/A5zNBOzOYW75GQ
dYLnUTg79KU2eQd5xwLBU4PiAXp9qMehfIibLsECsGMd+t81R7POTaj1tzRR96agftBOdQzWAPbV
2OY+R9jTMxuSRacitq59JdtFxS+aH1Akd4wPMmto1uHBMd3g4DV4As210X2qCG3Wg6OFxxDi1ZyD
eRuh0vTG+ATl1tspA8+Op9bHvqSRMBgJrgFWe8RbOjo6VX6tnMx61crEAt0xQEGyYv2lpqPTtmn6
dRjUn8MIVTlv4h5mioo3oRCV0JltHGEs4RiTbjSwS3CHHt00rQ5KCpZpoDgELmGO9m0JYTQZ6s9d
1EJwatNs61n4/qWziBMdjKFqVbGPBs8E1MG977+20IRXOCG4Vag8YFTxDfYySq66ACPVqKZyWv7L
qGFE692BoiGYud41brDozV03UrHJ6to4upXC6TrgQzWBTGJWfn5W1SmklN+jI1QaSr84S9b+8ClW
2XuVJkZxVPhUDIzwycboYuA4BPd8AZIOBVjoWb2qHksk47Ah6BVyzDNW1PyEbThuMuyKDmWkiB+b
BuHbKLbCtDxXg6+tMWESjRouP3WO064N06sH7mUL5csR3hcaxPsoBLAKFFiVucMhNvL6pOq9tbIz
NCvepMMOa2mq+wYtuRyv6E0RY/Uy6sMjCcEWIzaIsyDU4qHawbXaab4JnsyjjjziqOvXjHqkhfpW
THfYkMUuhDvSeRnWGdoTIkB/ZQn+zICDhrP1PhMwWkG/ZxBUGkgRHLjjH4CfbchaaCxRmf1ULSaI
/el7SzfoyLEzreWhUGGxWQxY6LDZDIG0OfCZSWKibRS3HDSP7vTEUFrx7sJQ3RgNDdTILF9mlCN6
B0INu+FT4DPCHUOHywQTZ8CLcwQch3X3sy0oOU+gcgwbeMdQOHMCnDPZLnsIdK2g6FSB0gV1taUa
nWyd1CFXgFzXDSDsJoHZqYK1ozP4oAvobhbknS7wuwYInsDwHKh4FHxdJHiA8jKIea6g84rqpYSk
V5QNYBQh7C1fxHyhI7Zi1hMEH55+BYM4YPmCEmcJAfW5EPtMQffhiIQwFCtSgfohkSt3AXj4EfwM
0L+sQmbawQEc4AH2jfctcr1qb0/pd0eQgaPAA2NTf41U4vJK3URhyw6bNDhU1T87z8j2Q/loD0Rr
uSAJNYETFlAKPcEV9kH/EmcADG1IhpBSDragDfOx27cRYME5zs0jLhIPmYAQTUEi+gJH1AST6Aow
EdNUZAzlKRGUogZTEbMGd0frb9gZcUmnsHG+4+z8RRujo13hHaLtIviMwjeAbo7aoHWAN8KA3lBe
gV8G15HLg9rdXzMBPuqCfmxgQI4Cg7QasJDZYL2oAop0IUbago5EDsUoKjRJyKM/qwY+XKwH9UpL
hm1fzPrOYDHRw+oByoGlNMTVqdKvOU0iIj8ddGV+SoZNp+rxBZElVgBaAV3TNbaIxk8wpYdjNQ2P
3EAeBBHVFEXNGFigIT4Eqp9M7rh3WmK9qgd8On7WMlJyFzoqFXjMgXX4m7FWvTcC5EwFzUl/lpuP
mhNmpwu7sxeIZyU4T0/AnokgPnVYnw3Mz1rgnwr5IcgFXYCBZblSC7U/6oq/1j8oUPMh5UnwUHvl
Xh8dc+1l9ObmHLdUiKOJoEdzGKRaryrMxIAltZX3wCUImrP8Zwu99djTFSt8cFmuQE2dWMOGSlQT
7G+IySubOaCp4J3A38F/MJ2qfvN/OTqPJVmRLIh+EWZAQADbTFJnaf02WEm0FgHx9X3oxYzZ9DxR
nZAh/Lofz3oLHdOy6IUtoYOYsNP3g4miMmZU7Aztm1WiXSzJNyz6hV21fVuMqdoV1ijCrKQrJ8u3
M86Rh4B0FndHauVityv2xsxyVXruPsC4cemT+DwPipbjITdPfVS29+tAqohyOszGqt0PswVvyzPa
nVm7iuh9Y68Z9fbF9iM+/e6RMfkuMzXWLY5MQVRyYK3eI+yT5C0f6bx9acvGvkyj+6ZwK9Av0Bvb
whubLS0b6sJMDwtj/71o/24Q3NKScTk5cnqxyM4dhOET2y/zD6Gsd6ehSK2kNxfz28oMjflJ+jHO
DxxQjyjsP55dMJZwxHeFHBJOgQEQeghuZswYFW/eDvOhe/BwYZeIOsfBihhO8CWLkYkRvaedL/Xj
aAXnOnWDvR3px6KGZCzG5jjhJenrz0ovm17SUukUw2M1ufz5HjoULN5D4wVwYX10IurJdtTDMBKh
GWGY6ledZE+1VJeFshScceSi/ZGNsfuYI3OirdN8rs3kM6msfyXtyLjIO5Bx7jsHl4jFAzTKbERI
e/CpHV3fOQSWybKTSo2n4VQRzwkti47p6Elmrr1T4jc2BClb982Y/twWD4PR0w3g3svAg46b1gQl
4stU4g0EhsYXRah935b7QTrZma0NNImM7nu/+45nDPgcEHCPSiK+aTXi6qqn25IF58AfzFAAI3nC
pn/Mi7qDwC9/q3bwTq61tjuuRKmpx2BM+GQ1Wy0hRtTtlEoTWrvLiM+KS+zqQPHrdqXBLz1QDIXC
4kJuD8FibOfeJXPti29UTtZC0uO0qDqvU7/MB6oAq60DXyT0e7UDigewtih/l3iNIMd3zuLdOSNL
y9LFP7psGJVI4WxhGStqsC351DgmLyCpvXwt2YG/TOEEWvIJvCOgPJNd7hStFXiTKnczXRg7mnWv
QrbJBfYtn5g1PrgWy2pOeHYXrdULzTzD09V9HTqG/ot6BqoMMzidy4wbvGsJ0qB2uu0MNBKHm2qW
ecZGIR8DNCFvOKG5McCJubY5tEwO3p6GrZ+ozna2y7APV+YZtN1Vj0R99bGPXT5dNz5lNDhA0TKU
WrktuyyfTsxzjwZr7GKhJ1fOmrFV9eui8ZFkPIqM+oTQdHixltg6Ex7xSLYw8JyIoHFr5VQE2pJt
LtgH7ZUYCu2w5CkSPKgDk2Ec1OKTDzZ0J3fZ5S3pcGet/s1Fqy80SI0TKyPck4uh818rezOAPojY
lFsT+KmXWJRkNjOLcEnfNDCzj6m0y1NjDQfmUB8swfcpewc2EF1w89IBDbcAr9keyfAMf7Y7PPmw
apcifQuKgf21+VK4OTf5cOdbr2UUX0zn243Bobr6mQZzQldoPt2wnBt7OnRlI0B5AFaM47Dl3joq
9kQn+wRA9gsY4IhZ9r1tdYd3Sr2lY44E0rbbuRbOplWAYFzW99gjvkMoe9NV019NxxLe1f4jCeSN
YYwEZhtIzv4S7HsH1HOAynvupgjQofEImjYJEzuVH2b8W80z0ltYNITRosx9VRQeOi24GKf70ukc
2k6OIYHrZU5Kjgqp2ZT/sooqb2UiN4jcJTZDojKlK6uOFwXlINBHkO33SAf2NQCkxlpirUugX02U
WAr7jYc8cvFrr2XwGVgQqAqz9wEhEsFMWoCdcWt9JRP9whBuGKQ56l7jb/GpKuJQUmzrql0tNzlW
swbNOLF+xtKjA5moLy9vss1ymDsAaTN0UncFHEXfuHTMnc72lSP+9Jw+pkZJ+VVZ/f1f4KAS89Kx
S26nuoFB7D6lNr0tU8LzbAS0jW66k0ncbKaWlh5xrYoyPi5pSv0vr5NVDB9z8xqP+M3IpD1htE5H
AxknIKSVVwzGI27l2Wr5idtLZNTPXtn+isJ6snqQWgu3PS89TlUE6441MpvBpmv/YmmYuIZIbh2V
HKd5nnEXbi2Mq9gJp78JcRxJ4Wqaw1NpSXrb+h1xjtthhlZQDzAJLHuGq7scPRHjUaH+K3rJEm6+
/LGXxFFXy6Z3YTU7Sr86/P+zdpP/R1G131Wvhq8OAe1buMs6zNhz+uymPfcP5FKyYNk2qpiNmkF8
k+XJp0zIK9jJ9K/U4pN59nVx2ajodjiWhfURTIEKSwbyxmR8ugv2hbxCXaMPdCdmdYxCK+Mqo4rx
rJrHnlHJOPcCn+vw1tT5WXUm+jrdPsm6L2Gf91uHYl6LSrmqfcrq/Cj7Th87L9ukCii0BX2i6nZl
Nn+Qq4fTLN8qIOphlrLLDMATW7pcvIUXzWn1l5/FD7XNlRdotoU7PWiiYdfnFNcFzsmZiGkxOlsz
wIRzV3wOw/BcuBw/Bvo5W3WxKn1o6/zW01i97Cj+XaSCKOvclKT8RgmrfaxpCPREsVtmmJnsz6tS
/T5wzsN6EEcbp+jZTIuvdhbetm7Ip5lUQXjuiEOuOWdF86J7K+GLPbwstULNiW+dMn6ggfHUEUym
nmthvQ+aHy+uTmjt9rG28p3Z3o6qV1zQaJwcAEWPgttj6k8EdgrQBvS/bypjeixmTh61MTXYOopt
4miEY1uGub1WTKWCIHk8P0mFaabUrw4wg33LjrpJQh03aHl5Izfx4j7UqB1yDrk/qzuOa1vqIW77
oj+n2fySL85TkRhcI5t93tK4G9C4iQL1LeL2Q3rDB89xU8wJdzN7DGmOx97QmDdLGzALGMkTJhR3
SMWCXHzX3RETd+jddBeI/l9cbrgRReUlzaMvhhvAtN32FESzCEuo+7XIs7DLU0ZkFR02PdDadvyE
J//uGjb7PZcDqn3vRjvh0LWWJDSkL5msTUFw39GglHNtwKNofOJpiArnDYESSG9RO9vI4qoxyDtu
7+SQix8rxochB3/TzPUNBuF3WzwOnNMMYDvCLxAtWtVvGafSWri281Fn0dpYFzoy0HEsL3VMdXEC
IXt8XTgJbcrVrJfp9fjSPKTgSxkYVkjkefVD3RT/PkhZvaQAx1tuioJLh54wO2bUrNsiw87eVtRC
v0cWsH6taeJs2SemKXgT9vgiq+q4dPoLfdyjnMUKfWPSG8YI08YA8QGRhD7CtYh55CYUlm79Tisa
tZ70AhOdXs4yruJd3gc3mt4BbjuR3EaeFx37iSwXVU1+vhaTWoAHqanZGKY9ojwi2jI56Uz9KNar
Spq8d2XVh5Fdf1tl4FBriCYwor4CFBJhXCgu/umSEZvPPtPevtUIzP7EdptJU5yYzh8qJzgmCz1r
aFH/2vRb+URd1ZQfZ+tLgKaXo/dSlHUKLurc0pMYAAS4qR3KT60Oo1iU5ceiyTdZWZAGcxLowv4K
tDNxuibTc1M0p25onwN7fmDyZh7o+grSV6wm73EUrOxs4F5DQyNx/yiKMwN7kHkpQ3brOmfmbdD6
H6bqjvyrHby4WPY+tg8vgpg0eEW+jcyZO7urd9x29wpcV4DcHBfu1YugI6/7TDfROYnE+lgP4tNM
db0HcL2Jag5t5dpYgi+UVmZOtVEwMFby+McBv602YnhXaw+3xV7myfp+YhCBeUkfPYtEZssLrcfo
KYtZ9ksVXCtNNWvPvk+XM5U3nfXEHJJIbXKsyyGsbO9zfdUTh0BIv2iKbbgP4Lol9XnbKjjmpfsR
gNOHQy42jsNUxdQ/iCpV6MXxU6xSgMC854E98PbTqRkvWK/aJv6pYJc0LtClyPtxGHBwMm1fZ3eS
pONCag9Qe9w3KCgJZumCPK9Vp1tRvmt3bgnvM+TJSbOG2QhIl5GamSecFMBRIElMn5YN1SRrTCuU
7P1iKZPj3JYI3jlL+JCyMDRT6W0637hFRbpACb9v5uAuIza0o6c12jtTgYuwqx5pXueZMHz1vgpT
0pnQM1WZk2dTOeWuRvJkcpbdLzGc6lwOYBHocR6UQdNLJp79npN04kS3aeZ4zCWS57HC3StLvpK2
vdoQ3gbHzzGyZXQnyfajalHCDKU/VWqzvlpPedURJLDpT6LJ/Bz4xouDUE5zt7D6j5Kq7Cbg+moD
8S16g5QGI6UZyFOV23uuFNbWLpZfad+bcjiNKYXZUttHojRghoJnb4x3S1sdqgz0BSMyZrcQqjhY
YfPgUyorTqZEQVRLusJZGGH1Un7XLbOj2q125pSIzWQf/HrwjlhaUxrKVhCMj9HVXf1wC4tGZl/g
h8P1ceZTZzvOyWqYFYsi3xSGK5gUuLd2XoxH268+QfHXu7li1pmYXb2nfp3qYY4ljS7zg/acVfMC
cm9YfJ+Xmo6nnPZSUMchs9nq7FunAk0hbHV6Yt6JYjy/puN0oLFt3FOYCUwv/tSLv8PbvcVpWDHR
ofjKjgVL2qzAONOOWubHVhs838KmwV096bh7zVOJUmHSrC6q6UatFSAAzstsBa0NBzrYrU3u11yg
rQwNgu9l0PZ7ofyXTkdHTPY3/PKfeOlvqogNLin4MPr2lDZmf0EnzX2OHTH3jchmfin4RpNv1VHD
fi7UYZyoW06S5LWZ0nt73RU6jrj5MvfHMaKgR/fyFVfs42ANbL7VXxoDMBbG3ejxAOeMd82OGVNU
cUmV3iqRcbLKXO9KnXKyqzQDLckR3mstjzI1ywq7AVxLPzwmCV7SMSEwrnT1JXT7GA0w9qog3cN3
JBoiDp7vf8xWNm88XKmiQPfTifzuOJjDcQOqnctj4xnv1O1dXCyA1GHSkuNXHw42o7YPWIsx61gg
faYlOTGWYT2BQW+o8dbHU99JcZfyFoHCyA5034FRrRmDThlDMhkDg1ArA633PkdLvxWNugMLtWyy
ooORkO5GF9/MjNSlp1OWDVFIFuimonLR5uCxUd3eG7urrSNATGP9b3Tis8scAr3Rfa3sBeEAomli
4TVOiQVEtyLitALmSIN1I0qHzfXS0N6jiRP7gXFKEBo2oqH+cEqsVyUp2BkyWorxkVA4tKwbIRlj
ypfTHbaZi2jYq8X8OtTuWzoBWaiWu4VZWaTq56Ee8XmzBxU5FaJKVc6+Wgw0x+ETRsEH+eytMaCQ
WWRY3dQbOIAE30mT3PeZkYaN6fsHw2HtWnLKQR2cuX2AmxnISZtMt46TgPoFH7Ht+uFc5Ma+i2z/
IadXcNuvI2eaclDNGDwN9aBPWGD0WY5E95eguHXdgeGYkFk4aoaAow/Nv8Q37ACbtDTbMNXtqBYb
hDz1DDKGDpJvw0MtY2iQ7vFrbWfDxYHWFGrP0K8IRdo4KNlmmLQaW8+BhENJX6LPNd9Ns2O67nAu
dFXGITdq4eOZoIRw8CHVJIdhDUfbE9FaoZ85slVnCQcyMuv8ikGYtz5t+3Ca2NvNKjjpVWwzRvJx
9YpnG5aSai2N32bBSKCRZpA0sj31dMDZkJdRLDdUvHx1yvoXoM5Lo3uu7OZqcuxclWiQGjL7UAnU
WjvgJ53Im5dSncqoOVGo953bPdFOc4MQOZ/LWpzpVplwzfVvmYXrpimKXZWqczw3lK5aLZMrch4T
9gJscQ+y4vaXly6nsaz5qr3HtA6yQ5kB78eJ2xXdCXsw6neFhcBz2SkZ0NEJVBIbXPT05LL7M+Xz
qS71+Hbz8lGRACvXe6w6849SHArm/gfIt2dmcFyCgpUIzyddOucgVdeeEXpnehGIL+a98xJdg/g9
19WMLggVeYncD9nkp1w+UoTwyUil3QXYEnaxixkvrVg1GwcP9zRGYcT9k73Pp0uXO/Hit+WZyzKd
S8wStNk9jU7g3QCyQB8X+yKSf4HXzAgkGE1UXRV7lLjpxo7j7xQMEZyp2D5E8nWqPDbSYaIz25+z
W9HuC3QCjCYDlUO8HSDFqphZgrMbE+sRv0O1EZZoH5hgbmusFu2kT2IYBriX/gd3yvwUxPkXMJdd
mih7P2bYcCJb76j5o4Rteca5JQ/QJEGb0NeyVNIIOayeal9Gu8rTiCzRpxDWGDakTTaWbZxzppVS
eAezkAEoTDLUAfXj3DrxrMDKwKZOFavPQTgqja0/zHzv0nhlYy3VHu/BT5IQEYtXOKtD81DomY9x
TEUjYd6Zx+13N1z6Zd1HZ2LHL7EswdFHA12/jBq9JUdAK9ywt2gOH1rrD1NXcVg0VXMi5ckmPSJB
2Rx08JEFNedmleQ7DDxfnlAz801ciYbV0XJgGe9BJcTFrOoHRoIbqHhYT1h5chKX7NNss/14ix3p
s2rNn6UtDWCgxonS7DdyKMN29PQpniyCJfxIZvxQzulR+nX/ZMYGz0G3NwwSh3BwfXtLrYoXovan
OzLZ5pYpTYC5ELclx8wu4aNAPwJ0d8GckuPOogylqLDAI5i5U6n2duz+FoOvbv//L28cOdCusKz6
zVq4jVWliWqX5s/SGbj8DS4gB9v96bNO7eeFltkscPVeToxWeh3/kJJ8kzobbjVK4abfK8/4aiOh
r0KDhTKWDy69Ymd73fPs16zTK7tkiQf4vZm3i5rhTS3tkyME0fLkLWGiFoKYe6c5Y2CorgIsUZPS
u7idDaanqHaGg6s9KY151wEzIN8NRrrz7jBmOLeJYjQiKqKMeHYvDsDrxKNLgaNmIwjo67k/dR5d
w0BhTaF/TXpFSuczqKJfQ8bvuEreHIdzvqM/dQCzpsgPk23uchxQbpffUr0QhXMRPFXoqwwPT5Tw
Ht2gvkCKikKZZUhS1mFiEXRru6XucXXEvAdZQ88Wn+SsnCfmV39QSt77PMI/OOO4idShwGcHtg7j
Dx4cbuOJC6MBrXcq2ztjLXCxUYELYiOCA4eu+5s4exlaOh292AquPpqjDLpHGDwAazvvuamYkiKx
R1zyTtAUbnqkmKPZJTaGq6lDgP5055JjhGscEgSeu8qOQTY46pDr+j2hrWojfOfTTEze/wmLFwDH
aNMtwL14+mxT0IXhrIZN1LDopQ6Mjg7jUed9C2ZBJ9vPnC0Dd2Z6gdNzTj1Gap52tnD+zKJfOXV0
QNV1kV4sET1ib3ZvF5zIYrEE02Z2ElWKjgk/mzijQkjzgFATkX+zVH3UjXHUE/bBcXgtS6W3Tpe/
l36V7YeceY0a71qrfoqjB+HTqFdO8WfR07pndl3oJeaWxe3N571evwnFFGsK3MQ7nTAcKQZkVhrb
45RqvdRL9vY4XjxzYE0oxq8yKo5+EiwHckVh7LGLRxxgxuaZ1rMf/AMJt1/jtYIALsbqVDc/gAdT
I8C+nOLQiPF6M1RybghP/i6hpMdtEwwl2PiGNCgep0YqgNu6/DIovqs4cvhdgOeGOXKbNsdG0T4Q
T/GdKkcYl0v+3kq4r5z0cE4qKTbpaL86iX4xJ0lJu7xVy4q4rL+G/jVSPYqpui4auK/P+6GqgT5w
jsDMI5sZLl8MhliD5qyxyCaW+ms0F9hFj9uFYT2p/uKkbOCXk2fekRrcAV7pgfARDVEsevC8+AKU
zSnxWhG6uXs/iPpxcrI3yymel2IWjFPcAaZhCSTG+ed0fnMyW3lm+HK2tQmlaLyf/XibYEDbp9Gz
bNRnbgb/GlLTFNaUYAb/RrTzWoz3qXnLbCSEzCsIhG97r/movOK2ycbHVCBMRozjFj6TyW+g/3L4
hS8W8GUILQLpAdh257YeGILmY7+XKP0c3gLEeMy223xUd/WExoGRfdt1AV7y/5Vy/5215zq27jUP
zO8Uoz4u/y092VCeGpXFh8JY764pSILstphQDbMJQ26puq/YoioNNVV5ntqSMj2ygIFoDdQh6ftv
AQHRl9Yn/jQulAptqsENBFz0p2vzW4c9Z4iNF+ArGb8sdTcC3d/GEHSXluO95/p3E/bjyhgdqlUj
9wxKlQm8c52NsSJCuTxIUl/naWa8KcvW3M1sjRgYYOir/kcSN0TqRivqDbM+FsUEZsTK3jODbnDT
SZfrMBPIDNZ+Am/AicnEyGAnnywG+4X710j51MlEbQu07Y2Ofj1GCpuWWtewNEufj2M5je1HHA93
s/rmNl9VwZOy5INoxi8sK1dfdS8iqLilFSURJIJ2+VjF+HmqX7UmivFEHeBMgn9r+bRiYBm5klT3
CnnoVtZY8aqMmOS9E46Qy45L5Z3jzgpAi4KXzVpxA/12Zzs2ofwh/omKmkseTfJ1JXkdGTdwX8z2
3mx2h2rpm60Xl3KPSHs75qzYuBd/damWvYAhpMfuNDj5ozcAIAoqfR0Gx7vrkuUQOXlAEa9Xbgc9
MxO1l39+5qtT1ZN7Ykp0wwwYIqFQv5zfF+Lech0lNWcGYmuaaX1TloQj9k806Qdl8YWtoMxzaIDE
06Ye8ML4lsl4cB67vAut6SGyF2/r+f0vRmkwRGBn6iTbycBfDtNiVPwvAVJc4jdZxFksJr+HY1/g
MisrhvtoKVlNZfDrOt2fiXIvoJnSfrvC+GiC8g2V0+9oDaEMig8cMPWBgUlK7ByXyMh2K7F2PS4R
qnJl4IY0K+to2gNz8KXmrrzwrKTErWYspNBIvVx6YR+IDopXh7jB0v2jDKi4VHIFt4p0PydzBsGj
/NdgMqBKgP5HtK6bhW9TyFDa2kr/3EF9O5ajLneZds5Zz7+R52k8T2u6LHKC+6wkghNP2YGBMz5z
3hkZE0VIvXLXGn4VBi4Qe2qI3wWh8GCOD5anowMw+WuDXNF/xR3kIDUaod/YGMpm7iYN7o+d7D/T
Jfju/XpGXzdC6rVuO1Z2WMGPEh/0JsnnD5172wH8Xp+lnKnsH6eaXuvk2s2dfxjI54xICMaQ71Uw
MGO3ckIR8FP3XY7YJqzlxhvvytgzcEfMtOsF3WFxVfMwBq6/5a5+6HTw6Zv+i9sW5pH2rZd0aB+q
2WNg3JCPyEcuYtbo7hGNU4D4E156/zUwFnFcelojZka6i2ffNSbDk3YedmTwXDzWxRutzOBXre46
LPkrxzKuhqzjO8EgHfpGKfh/KfUD2u34dyg6MRGl2t53hzGAVWZSS3EsUbSZuJfHzu+/88H7zRdU
MDd1voMKmESBSb0esvfWw3EK1I2uD9P9m8ZPf/KvvhEw43BO5Cfj/RiZj61Z9QdHSEKBa4qcLEu1
F/4EjNserw28H7Nt7Jec+Yudt+9NQmA6SadXWhB59AbOSBeAp8h7BswB3h9bj/i3nOVu5a+ODCCj
6Og4MzYEjPsb0akW4MNdpMS61AJWHPA60Armk6MW906ULMe2M1+MwPnUucbbR9P5ql9kmIfth2rt
NKUqZe/E7tWalufaWFm5aJ58g6ptNt23C1qwAHBpWPoVRiTVYkVxtURzoMP40yiJjeUmuQiE63x4
qoOGvncTkw6jMRwEE1UEtKYPZoppJRYHyKVvk62Mre229/XC9GAemjVee6oM/esOPU2rU3Zsp2nZ
DOZyDBaEGlv5v62Yf/jPvEUANfV9pHJU+KHjSBMXF+kYRFZajTJpZw+G3ZziefRAVPQvyVCGQ9y+
DKy1aEjgzZrXJhcM8QLvw8mifyPlmnQPRv9aO78zDQiuaYGxlqSGYpp0SDO27OiBaxPtB8BvGUT8
Wzlyyr4rR6Z1hR3cTzO6OurRnV1yKeHkV2XtS6Xbe3eknrNszoa53HWFy0XagtdZY+Xu5Xxpm+hj
UultN2Y4UEHL4FgN9eLkCMNGcO5AMBs+T2cSezHFJ8eYb/Fu3pilA5SPA/QY7N1UY5AAGRFx8uqk
86wFuncRAHMcuq2UydZhCKbWrVjI4C6JSN7o5JoJbqBW1YrtS16Q4pl9foM5/kSa2ANwQmLuRvww
MIUOraF+bUTza6UILG1t3XbnoiRQOI9zQ4/A9IdVzycIMn+YHr2aMXL7kHENdlN8r+3i7HKgpUyj
UvCfXn62+gK+vTPfmz1BmtTt2CFt59OJ6aSMDWNH9D8/2L33CyYM63bJfMGI+WG54fGnxCW+caeh
cdWaj0b7r0D0PlFddE914s8YY5Cgbi+h4RNbh2szW5GcItoiPvdNxvhJfgtRyl1dczAlSracLC5q
GNjiHbevm8BUL30guPJwNgirJiAvRzxYsw1QHzwguJ1Hu3isG/EiR8rNrYslvSdvWJhP15zL7IJH
Kq553qenim7yDQ29H27S9ttEADxoffcDCjvNxqp497h1bkqTBVilRK8TbsjbmqdO3qL8tmaKSwsX
vJMPKccQuDMGsyyZqNoHU0TDafABU1b8Ei6F4dShkhYoNSNbL7ef6kk06mYA/0XquuV8ZT7PpNJ6
jG05DQn7MjCf21XW5vcARObnkOb0KtGusJOEVpp1JDzbJ8a5eAxzphF2TtZc1qEE7L71J3bwdRQB
PSw0s9raFvQfBzX4c9NVLoJUegHZPaI8aH1KyHnEU6vuM5/eW2uBNOEUJW9KQq2FcrkUxb19Snre
14orBWek/FiP1CJHlvcT5SZGBizs0DsOadmyR6my3M/Zd9PDjQ4saX9zZilSdV/lTXD2R3x3QXFv
19wuiZMwsAhSoJS33FLlrhvGn3rEzt0vagphMYwhixpnEw97V4OwjKPHLULyktXJLGMUdyL/rWd7
oZ9gwO1MccuevoNj/IoXM3n2sYltisA19nHXmicfi0fCq+1Rj3SwercJC3KNZ+lKwBDYTIXHrTKF
XuDn8XM6b41+TG6cIGMfdcY/a2mQEBLpnJqxeGGGNNwbscIgSwZu0ySrFJWmBGgs8W7T+7ux+uzg
B8V80J3m7bOgbdZme4KlfJ3kTGmPttjiTe9YmyNnhgX7NVnlg1Luv6Wg+tcAfgUjqFGUsHUqisM1
gxt4Wm9FrtAbRvkPvRSSEhekm6gwyJJh78PZOEw3/rBphpZPxBvfGblnxG7r+4GDHVA5471VNNqi
+DrBzuIXj33JxLCdPsVUbxeOkYRJiJKJXB48i88HJsIx96vqrmrnF0yhdB+JDNVVxfvAGQF88v0J
7dl5BcBIYXwPZyuQGea7Ut9KIOM3i2SJphloM4kuOjH+xpgRMbOQHBDJPoqeo4ldjv/MUXNvHZ6V
E1GwDucWnYdTXcB8BYfPfWp9TU5aH2sXNMoC5XCFCDKVHZ/82L73cUkiillPg637MJgHfggYCTP2
psyJwRTkzj5z5+d1ZeoD4nDf+NDE0D/alyjw/iGdFCEGQOCGMmk2KO8/RpJl+HFY/RjUneuiepFD
2x3qxsK3ZEegu3Na4SL1T6PMEd0xb2zW6K2T8gHEGR+FMdQUICSYMvpsfvJiwTYbfGhR3M20qQb2
+K5mdN9iXTG4Rfaqg1AGN8NvcWnFzh9C3Y6n2GxKOzaPOtPHKjZvmH78cpiyQHwF30P1RVcMvjpt
PskixXOG509ZNacrh3F1Ov/xCJedF3dPfYoCmXrfRnlvOcgCxBHOLX3XrGD8ncYcn1j0oN/4IVbX
g5/ziLNxdG8y5Nj2gOS3pXiRBxVQ4FKxRxtgdBCtfRGqKq1CW9pHOyCx0jdNcvY9qhHMXRmJd7IH
KvRt4toCNRfxpy3yd7coH8taD7ugpZnBtJf3sgxuuAzfA9SFEcUu/0G3E+nf+Z7B62vQ8I4MDN4N
twOTIuYKjAtysGDOVJrZWgr40rnqPl7dkH2Uf8Vu8+J0z8GMJYun+tI743sl8yOo+pdcY0cX/gw1
Tpjlvp/dV9zhVM8J7uFe9lXpOCHx3FETtCvH+r3hbhl6yxE378FS/NXaKu+8jn71NIfv4jbnYe4O
tupAbn4Hsj+tfxGoLDyD+s2qrXfPQ5WVi/tqUSZWxm+4rijAzlqAawNXkgCbWmWjBVj9PvVX14sr
X9rkJdHJY8/Vdxo51ySruRz31NYcvNAc65Mak4d04ZMdL1QR/3a63nm9dVwGLjDZD2eXkgFOv0ra
nFyJuBvJnav1pV6HZl3+tKxUf8h/fbweTXH0zFPwYQNA3ggKqGUFr7oWm6iAF0OWYhVc2Jvs2j0T
ljyRqmWYP8DwBtOds2d7EocxAs4+chNkRGS2PuMw4Ubuvu5ktks0R0SfL//q9Jishd/NbhQTipOw
CbShr4VJsCMLbhzDOjhQsbcOcRVdeGyutM1w1vTCEqx20nlvHj5o5MNLPDDsVVM6Htul/zc27Zc9
uVi82ALz3hbXnomU7/V49UcI6HXETzYUyWUSV07A8xqXYFcvvDMcaWNr5MmT0EEW+iUa4krlH9W8
TbNijSaQpocgDrjwXHZddey7MuyXnG09cw9VWgynibE5BT7CjrsX96RtEW0iqzoQYPoAUHWI8/4O
LAPQ5sj8kGby4q1fYG8htTM6ibMlI9FVEr3IvmRalhfBe7+JlP2rIoam4lIv3PAcHnKWspHT13b7
H3vnlhs5k57prRh9TyN4Jg33XCjPmVJlSimlVLohVJKKZzJ4CJ6uZgezAK/CFwN4Ge0d+YmygRnb
wKxggO5GV9VfqvqVZMT3vUd/COD5ORnzMNyZWfc1FsUr1hL/ztDRQnB4BAm2qInn4xBUL3hTkY0F
zd6kmQRoq9zjQ9ynKKIix25Wqq2uYLd3o2PfZb0z38kRXhNc+41ZkT21LZ8UHyjzERwyRn4Ac5jw
RIYPmVUdqtl+i5zJXxtK7CWX+N3gFec+FbcZMZoCZjSb7kSq+muNKBwHV4VeyvicBL+wRNxgeCoi
b+Q5GAAiZCFuhLmvjGR0nppwPnvkyRTCvrhN9ZpW9jPD3inmPoVBLvcmMKr2UE8WbETowcEM6CnA
zRv8y7+k2XlolvOnnnRiDMuYc1he8e2k40oU4cnmvOByb968hLfRHwBV+PYw1fJGYjcuiasnOHX6
quH/wEubDL0KMpbBQi9dIxDoeu6yoMJc15c1+kxvMwi7W7WxgZOkk/luTPAINGN7robgkSvKxIXX
4aDkIxHQ5aQjVS+LQnpYGkyLPlJlF0yYJZVNvvYO0H/Yox3rpvyObmRP5zKSCe3Fvxjd0SYxAN1l
HogAf6lIia/el8ZKTPMNb++tzTL83iQS1VAE9ij3MK9VR0ek3/RX/QnNSAz31nzzp3lYW8STGfAo
8Lh8ExHP9bXgz0yXJ04HscpTx9iTzCvRMyB5j+mEDfp9UM8XWjLOjVuuB1mSu0Mr+J8zuKnmkeUV
kVGNTGJGDq3VLdfKcw1kn1wTC4khPKjJsnx39fydLlZzavKqo5m9PA8Gi67hritvWFUEEzs1Ky0J
wLu2ls8TQqw1SaOCjT7+MUXT1SI9wcTOOLbuNWT6JZG9HUhzLh6mbrwNg/MQtMvOtuaPdMAl7sTB
niPmR9IU0JNxeDVGllEfaWJD5gdSgfWsD8ohfbcH2yLzfSHmNaW7p0krmri3tkV4aUTNHSNZk2+Y
it8NKvy8yGVjtRfs+MT34as1seRV35EgcdByrXU2VV8ZwQdupQ70VCRX4Q8frRsPqziGspG8oWMy
4IH31Wq043BX4btfd51/SAyJ0KFzIDB5n1xOtrp+RFtmMfiP723PqF8k9oVZOaPRhlpMw0XUwZ0U
G1oUjanFLo9N6U04qZyHxbQvwgEGpgB4nyTs6pVgo5+n+5Sqn5EYmDsn18r1wmHar8EwuJL1Mwf8
6rPknSN0tA05Wdaz2aC5d2JF+nK7g4XmsK6GH3ENWd1PdbdVnW0DroMf0itMUIj4EJLCo9ngQfew
RU+uv60VJsYGKNmNfhcRsBHqpQlJSrb/8w0tGCHa2r4wjL9HIwALOtzOXT67wnT3NN9+RBGHp8lp
mAvr2mOntnE4uJwxmnCIx5BlgpukjeYrCQDEcZfhntaLZ8Zq3O8kH3L7ed5a/egWigMAXh5Jbv0Z
FD0H+wie3t8XDllRvfVt0hvF+DPSAbJgE+canVrrvuwg9fLi2hhATDbL28oaumtjUYhFP3prY0qs
vTcFy3DXh/1TrSaUMQm9ixY5WjDaRjScOCD0keiKLaFbWy+ZENNyLUvpODtj8YDo/HM887x5UQC1
Ow7v5KO0mykLXpGpio1LiHmf3whFwK7toPjRkYlg+2idFurHgmEl2Q02HbBpyKAZOGzscyR/jmJC
fJC04LTNDld1va6WzF03yOR5SD5VVdY7Tk/kH/49ziVmFtMG5XK4nL38XPWMWB3lgW45XK2OKc8j
eY5Q23hTZShR4zQ+xzgO5yK64ZE/wWNiWSlZJpr0xVzip8ELuZARFdDt8Imp7zJ45VX/omszLYRG
/qLvDbW1OiIxQUh9YCdY2Hg5gRHR+9paUA7FcHXSjCdQRgS1VnIfdPUxMNoXs0wOch4BcN1r0dti
I33rhuwNeUJxacwCfgPX3LE0FG0qDV1F3UTGrIUeswenB/pYN36VI4TrSGqgBhAdzJ7HHP6jP82w
SgF88Z3KugknUfYlYuyr1EOWYJpkF0rHe07aAQGUnbwgPCQnDiF/P0LipQgPBwO1MkA7n3E1XJUE
ZizDftM2yFv0fIVgZmwolsYQ8Q50E65SvAtsJsjuU0fREKOMV2ymL2NX38vU+l2gI0eklX+FVXUI
UY+wgFSK5aX4Nlv3Vo/pmY7qD7B7GoJb8v8LZ50awYPykX1AMKtnOUAxkbFKwCd9zdPwsqSDXBNP
dagkgfh+VGzdJUOIXocXLoazflmCkRe7sNiai7xH0Zx/V2RsbOjUQqzpnxq+tqL3lQJedgnwCj06
xI/DYu/NBCIg1CERmhm0wnbvmM6hz9duVX8XcUr2bADMEc/raBqpkkgxNdnrCbrhMBelRAn+GPpT
u63z8F0gb17rSdBxZgKcYAiYk6O1zBc6ilK6Xj1xT+/MCMJTkBk+7ko7HFcSoTFNkwUUf42Nm7F/
5fqnoEuPVWW+odT6KPMuWen7BuNba6I4nQTbmN2u7dw6yZCpCeknOiOk202LOy+bFJHLeCoJVxiu
XT2d/FhEe/2ljHEqmF6rrdkqa1NztKHDO0mT76EWcQuCDt8NFI1NGWFXDREc9/Vytfv0zEtRzQ1w
uqKMUEhsrNAvcUB0g3o3yvKAJ2MPsHISEyyrjeEVjzoWkHoeV1NQ7DKP7Pmm8FZtWkBvqeyrn5d7
YAh3gzKcXIXxVteCfz8sKD2VvVOBW6nj4UoIEMFQxrxidDUXqxVtrGVYaxzGTknoNTTEHdTvtOqS
zIBpmoy9q7NIF9myCxBSt9SCmy+jXbyMEQRsowm9Q1bOMEjmZ1jLkVqWBFdRVqx9q4Ga5q9SlTNA
kpEe3MRPkOJ7lB4OPwaLwbNfkIkk3g8ca1DPAaJiNpBz5UarkDGvNoNvLrNHZs+91SfgyNS70rH0
PtNYANFJKAxds3O0NQeJbEg6NCX3VOjM+dQckROv2kyeEFJsCI14nduZBTe6IUtDXmkjeoO+RYX8
HizYyQSe21Ug0gs1ajRSGuRSD/09Hvz32WJGXPsXI2s2debvItmIXd2OwItDsQujBU59no6Z71yx
yWC0D80P3OffRS3pTkCXaWXtsO1hB9lp2ozWo+wpBUTbVK037yqbB6tPUUYO7wqueoWmBwDVokmI
YBlMua4XrgYRfGZtFf17RPb/Dyl8nuX3X//yWauqb+en7zitq/+UMujQnvr/CCn8p7/9y9/++W//
+1//59/+5V//13/7jf8RT+j/ve25piCHkHxx09fdZON31//1L4Zpklzouvys63o2aNT/iSckuJAu
9FBYtk7NxzrKL+El6ZO//kXHE5KQLITn84RYLsW+/+MfP6d/iL8JdijmuK66//Ljv6sUudNp1Xd/
/Qvc839Jo/c94YeuoOJAIHQTrk5C/L/T6IuqNK10WFZKdtZT56cQ0WOJimeq2bBQcK09/qYIgrpo
NfJ8Ed7Cg6YfOexoatPqx3DQD2TNg8nzyb9QsuJtXXYoDOtNGRZPk36clX6wbf2IIwVn9uSpd3n6
bd4C06qHFWWfmJCXY7LY0ESpVeyIsPiJyEHsJG9TjHgxuNwt+iXrU/We2dQIg8+RrKdNbulF2CC2
oX5FFe9q7P7o9atr65c4JnsoBQLJ/PIVXT3ze3PyLfLeCRo9MhRRLqGPBEsfDphvhD4s4LAfFn16
cIoofZzYnCtAdsQEho+1Mr6nsPnlC7xmoiHChgMp10dT6v0AxNTurzJBvA0Z1AT3ZqalVJxrtT7g
UjYudtsZczKHn80pGOnjsDc/bcdGnNoMBziz3YTei9PT4hQ19HEacK66+oBdTIBkTtxCH72qb99d
AZbQmtbHAD9tc0pPnNZxz7Ft6wM8DHGN537CHMbhLrtyj10QnHUyd7U53wiNJjCXC0FxMyCL+LK7
msDmtOFj7RvGympX6uuk0BeLzH2x7uyZ4peGpb7coxw4QEq9G/7G+3M1EX1hFsQ5+Ko7d/Gjwx2m
uMsKfam1+nqLfYyN7zGmMchBs2GeC/RdyJ1o6csRDeg2Jpp7PXJvVnGATSmYT3Y+X22fBwtbJF4b
fd2a+uKNp+XeRDGzylz7NI1Bi8eAa7pq7Yvaddzd5KIlK/2lMmD5PMyO0KKTS0YMYx3MaS6LVeiw
fVc8PNVA40BYPTtBCTrA1JAxPSB/HEjljtjeGCzQtWohI5K5EFiYgLb3qXfabWM/NsCeuII844D/
XPpwplBNlG8W81rXHS612nrMNiAdLpNOKXt0W6DSk21SEMcwNDIVWUxHhh6TpB6YynBYmGQmgPj7
bKnZVDGfbIaq+k7CnvWDsSvUA5hgioBJPfu1cQkxnVHsyrBWMrWZButFKeS6D168xngneYGyrCDJ
8SaNzw+R5mITpsCQaXBgKkRWIVbR4n/UIj6jbL3VzI8G1v1VYpbANMyWaDOpxSy6TR+QbpTi8S7i
28jD5aF/ArJhos30qDrqoZW8xvdBj7HYFpqiPBgTLRVRpDYW6uVtw+Tr6BF41MNwxlSs9HhsxB6V
20zMLpMz2WP+tmGWXqwNelPC4Cjq9BF6jvFXidAZ6Iicg7RgiKi6E3qVs8+U7ulxvWNub/UA7+tR
HukN8djGXamHfCDPDjOluoV6AWj/rALk/4+zpqbcG1FaZGOxNfDYHwVbBMP1iwjlEbXovpEZH6Fe
OGY2j0yvIFhSFdjaCdaIL9A4mAmChM6iHdbUk1tVL71K0I1N+Qt5cdckty8B+47Si8/IBmSxCelf
HPRqFAY5OprhNI8xM1j3lrBD1XqZMtiqyF/oV5ZlsGixcbl69WrN9iW2y3Opl7KO7cxDHnSHTOt+
yIv1oBc4wSY3w1sw47jrUS95JdteydYHABfssK/8RCyJRYzNsGdDbPSqqPTSWLA92nqNjPRCqZx1
oBdMld889s1WL54zG+iiV9GAndTXy2mi19TGDs809u1CYTg7tAlAa+y0C7ttpZfcVq+7/jxBeJJB
MRLrP5Y/HWmSXhCPT0qBrhhW8GZE7QNj9BbJPWle3dXRy3Wr1+zQSK+RCO5n9m8NZ0u9kFsRgj6D
/IWUXX1qCfv22vs2HlB29jvuUXb67DGPBOZwglJNqtf08j9pGECCB1jgAnECQNCBFPQaMkjADoj2
OAXhAOQPVDIqgAXn2mmwwQB1aEAfRN3TagUekYBLRMt4boP2DxqkqQ9fI0IDR5urIY1Sgxsk/LVg
HVKDHqz1Wx8UpElA+RYNjCCL+4jc5pxpyGTQ4InSMEqiAZWY9AxHQyxpIHdeg/afiI1L3Ty3xaMB
IuMN50YDNCGL3gxiAwnJNTYCr7sazdGwTko/ZQ/OIzXgk4L8EA+6F8pjrAUTqsCGEHvMm3Y4AgR/
Jn/AI1Ckwcd8m2XgSuOQbd2ERT1GTg2w9x5qEKoFjbJSi/t1uA6L9ZBquKoHt6LE0uIWA8oywLQm
DW4tGubimCD4BODLBAELNRTmgYnlYGM5GJmvwTID1KwEPTM1jEamx3OtgbU/31CNBlEE8u5b6GsN
DcP504ALu9vOQf2DhH658kysBM4AeIcX630BzRMYizW4l2iYLzOaQ1Ua16KQ/t2Yp7htgAQzsEEH
jDAEK8QE+cCYcRsjYv00mBgFwIoT+KIFzkjSxtl0h+syRA8T9UPIeQQlx9w3444Cji7I0L8I/FpM
+aCYI2hmDarpJX23SS2CBIPYBPEE+exIRx/WrNrEa3ihcWc14rposBQODzsNIUqtBlL/UBU+2Cph
sXhVLJgCkZ9D0NcQFLYEjW3+4LJd/Lv4A9RqyNYHu1UaxC2dV3qpKJcRwLs2OG+gAV97vi0aAB5B
gquyvbYuZ7xZHR2QYk9Dxg3YcQeGbIAld9V4k0YOTQLK3NZrkjDB9DT87GkgWj9zCObA8bgbI0qe
KBW6+Rq8zkGxLQ1nh1l5WFzEUBVIt/gDeYN95zquaQQNRx7qIFFgXqlByjkhzpOGzpOOaOdBwuS2
9YItaaFhkgOj6/htwYQndmjRjC9ZhzoZ6X2lIXqpwfoI1D6Kg3TrazGABvR9dJwSTVHq0X3dtPWb
o8F/dDgn0yEu1/Mbl0nR+4UcFioOzoDIau+uqX+RjbceNakQaXph1kQDCpY7NxB/GMVEUxECTiKN
zefeyF9LuAqf972Fu4hTSAxyiKAmppvQ9IaVAi+FzAFY2sRqhgPhSfz0shHAsks3the96nuDdOPT
AnuSOBMuteLcaFolHsTe0ERLm5tvVV1iTAwfyFsAloSTaTU5o0aO8RC+JtHEjQeDA9sPEKhJnQl2
h/Qyph3aKdTC1AT/U8ADTREubDRAUMrEAGqqSH8kQJVHHcJnMg/Ggebr9etC7M2rBd9UwDu58E+o
61K4LigpqjpQNWjSqsruI+me6v6XJd1v+CgiXjStZVmnTtNcub0dNO0VaAIM1ShUGJyY19s/B6Vi
ZG7q3EtqsUT2k6zWHWtSdOcdHE2uhfUa9YE2GfeHUdNvyAnXPXxcpYk5zK/HbBpOBYxdoqm7IiIJ
zMtIH+vslU/m5DpLjCdfm6bC2f13qoIsBoyRLPGzcZSaJLQ1XRhq4rCHQSw0lcjasbI1uTjAMraw
jZOmHRMNO6XZKdCEZAozycazIu3ZX8eMVUKTly4XiavpTBdeUywkSsnoobLMe8LHwVbEKoUHVZoQ
zTU1mmdHUzItxFnM87YU3raHR43xoRuaWG1gWI2Koz83w0/S21MSny5Sk7F6vuqmyT0uJp+rJmzL
znQ3MW4gTeVmWbcvHd6+EZZXarq3p/rkboEBnmptnq1dlIAOByXJ5meAqXtDHfuWD73XRLJdlV+N
daxcaz8ISaCo9e3DO3vdGhnrZYGNzvuA0O8uX6VMyKSisHJgiC9MMAz14qfhSwP9seq8fqs01V1I
Br8kJ0KN4aDQdLic0le3PdAlc+Pt8nV59dswm69L5e400RfAq+fLpwnL3nEn2U17hB8gOo1QSGOq
z0IT85Ex7Gxvb5YdRmO/eRsR1Zb9pdaEfjKUv4Sm+BVcfx74N5vo9y1JtUiEtCCALexF/0EtSgGj
RJSYk2ZZO88JSoIeRcGfM3hw5os1Wy+KoGB3IZhepeXB03KE1kLM7hLkG2mpQttGtyxZLh4ahuVn
PZXnhSs5Q99QoHPoeH1JCGUI1RKIoq6fmhmvvA9FPhvLQcQPCl30WlMfJUFwoX/stajCCrgmYHAQ
9FfVekzwv8QFIoxEyzHKar53M97hieNLMeHlmEWRb4RayJGi6AiXcE1o0u+W6PrG5dSkRVThzmsZ
RlLu9vkSO4iPG/lCTeY10LKRbPrtaRnJpAUlGcoSX0tMBse6Llp0oqpf/Rx/NSFqEtMCgkOdMqNS
Kcda7KcJNDYljz9GHhWg9oOYhnog/2olFhA9iexlQv4SIYMxLUKmkcVUyGMCZDI9chlS55l5VM0d
oLU0rlbVlPzNqD0RD4K5hnyM5b1yUUQYfmw8SGQ5fq/1OdASA9myfTvqnDz6g2lRQg+R8LhrfY8/
ecWa7vV3++Qg/ynCdftBTPEvF2FQjkAoQyiUa8UQPOrIZYLRgbgspVVFBvKi3LVGWBRc+giPei1A
0kokqTVJo1YnZeYvA7ESoo5qNWr9Ehuddeek8T72nkXCB4Ry8d3RmidI8J0/bAOthSq1KmrU+qhM
K6U4LXe+1k6liKhAAmvtQ0edohVWNlKrUWuu5LhguxPJdtJ6rFkrs2okWoXWahWIttBrNUcHGVeh
9VyLVnb5lVz1wfTBsjFuLMRfsUtGufXZIgnDjGu8KURio+6C1qqxDvlYgwJpFVISr3VlY6YyXBCF
TaRU46xc9AAUBx/yKJVvCYHUnPAJne3xcy3d+ZQmpAakLrC5Gt1H5QBeJtmwr8sJ89EsQ7KXiq9w
6DeL3RHENHv+kahnhm1HZcFxbqJVFoce6pD0bEf6rxo0D63Y2wlq3s5eds44egczWBnyiw6XAcRY
vohcIsNw1+bkfMSoHo6W6a7j0sr3SVwddYnoJUVieWcU1i3P+tMythAUUyv5WMJtPCz1nW+MySGx
t/zhyACU7xNjplpUr4SV4rUw4u49cBBC+vPaqKvywYuKeG2Y/a92iQ+TR9H1JK75kmDKD6du3eQq
3tVlTYhy/dsMYXuyC76smx0bExZC/+wP0RNzj5+jU0zdSGBsWezLlMpHcOBbEsTGoYnlucti9mVC
pfxSEVmE3fROeDzuI9MO35mzZTETRQ2jVBqRpmN01FUMp8i0610xB9U2qhNGx5F8XoLXSH6ZFR9X
4ZySAH7Eip/mqv2tuLCkSChPawm9aDZYGCckgexJaEfw0drD2ok/Ooc4ClO+aKquhRAJ0a0Fpb7P
6vLJGbGTi6R+KzpxRZzDCMg61vv42OsEmQfvUjg2H7E0o+0UWU808JK2Y7jZfbvAjffmI8p7AdeF
WD2GYtgHy2UuSBeo5t5dE1mApABlxSowGBgpIvkkrS5ZOwuHetC5XyP2EBIidkwXqCOvJeB83dcX
vK6r2CNVZYn4drVTtS2znoB/Ak6nZZx3DTEcwUQZr9x1xuLQZd98opzjDA4WqpaX5ji4VvecpATq
utZylJQRASYodVQh10WPmQBHz3bpFh+l2HSytRLO+SAuxz2QIvMREJSD3r5f1A0dWL9viBoszZAA
scY0CGrU7FQ735mOccPXuM6MWDcMhhZZo9ZtGbnx2yaDLo+IjidcZi2yYE2N2ZPnU53AMf+0LGRO
kYX4YMfj28CiLGf3uxpRASXEafTEU4jA+rRm+1KE8tmAakFT2d6KwTp6gZ3ul+LVojl1X8EhtcA0
+qOkRqvCqkbWmKu4F8P+2PcLAb6RBOVFAsuNZudoIGtVV9tKqWyvDDdej8WwrQOirwDV/FWZmIT3
2kA0dMXtg6KrtKQh3SxeffZJwZiwL0gf/fviIVdJvIWjJ+GQXDR+s4hbLMiEae37KclrHDI44LrJ
+SVI38MjFDD/mOOFpjj7EA7pzqkUSQDVa6FoSnCx6YDx+uYrZjG0zTSvpQXBddgkatMOXxB5QbPW
Figcf/Ym16wQcUB+WhLCE55gHce1VXpUQliXyZXRMbHr/eQtC40MQEXkAxwTz1C7MKke69j7noKh
WzVeS+xpgprALA4d+Bwsqbdve+9kgoutUyYAZFNaurXcK/ZcDNOrFjFzuUtKSVoJufW84+RQkkJM
ZxVGI5FnN1KPM8u8oCZ+C01lbCMrJud8mLfKI2k+im0IebFrQFoJgep41836BI/5S1bY092YxkmQ
GLL6OaVw5Lz7Rg9h3/0cOxNoxqEZeyxy0le8nLt3QO1Spj2vE6GXRLk0D/q/psGWEzT1SA+xja5N
JOtsVhcRYosb+3NfBz9sZ7k1pFluKOvew2gRXjVuy4EHgVadNczrSJAN/0LsKgcvTL5U4j+b84mw
N66/0pc7ESHIaxFkCihZP41+8ra9UAa8RYtFRuvWziJ/nWsUpQ+kNuyGuzoxgbKXnT8vT1nnmTs+
hsGzN6PQZ5ZzMZuOWvEa9LSOpi2Cmn1ci0fHR+sWONMpK5Rch8EPpB1skI3FrLAUy93QIbxlBVw9
EIPj36FEwlBZ+8uaYo3+rimnQ6YeO4lzNoKdcM37OsqsT9S6czo9JqV/GosIKRCfpWXUWAuW8KdD
B80UoSjKmp7cnIbWwfrG2wOhHR9porFWftvthrh9pOSFY7KrX3svv3c7jvloYIpPeJi7wkfq25gD
Cv1DKLFDZaWL4rhR1zwRxclFwrrPWq1RsOXeDgdOs9C4kMnpbeMewLrSlQclcJCap18iux9asLag
A3NfmvJNkZ4EJ1q9emN5y8hU3eXuL0MUuN4aK9wY4abwa5O8x/YsuIRQJKW3JCq/S8h7THndj3TS
bZmyeIhm8JcwbFE79GmORQE9OgXvKxQ07SFucAb0nXgIhCVhEyR4ja8eAuz+rDDeCik9MzDjUO8g
1igEcgpzZnmoLOcXKSXEVKizxJkWRyY+zMB96m2Xx90yuTXguZAtcps6OUEq5pSfxoW7T7TySJ5k
Cdif1SsU3jjAA3OXftddcx0KSis8ujYRHXXEQUCC+V9+iAhdLN0WUfvbYJVHRf5VFZLBqWB6gdKG
7uCk5ufXUGcvrhwvBDhcODqQIRXiCQP7aiAAGRzJVSvTIFKnQcSqXIlFbdpbHaO4bZQPYej9HoeG
gvZhQ9gSWuwMbiInJbDK3paJZAL8DAWxzPDuS73YW1kHRwv5FHUY/Zs1Nw+GFtE0yNz3psQaUBF7
L6z0tWYmPo4t/6DIi2NciDsyzmuiallojRjdQKa+evW0ROrbVhxH8YJDJJrKG/WB88FrlowkFRj3
oHgE+Hqn/YJFHSHuZgRtVKp9zxqWH7JVMSz0/JrhT/exW5xNc17A5DixR/9ARB0FLQODQSlGPBI4
fkY1fWWjAxrv9XBKBjESXG5rmCYGKnc6+y5WnKVJf7gFAnz8mxr/KglRmjd9T2iOoQ4E15JW77Cy
aAQEEGc+UAWSUe6nPWYlbE3anQw/a2iR99AXuhe74z+EEMt+fDDd6jxPtUskp/dQm3KfodnfjJP6
MREWeIeO+TMbGVTyCEg25+VqUIXezSUuHXeWr0C2hxS0cAcw/zvn7gFhNkbMuRXAUkQHQNaP1qEw
+59BBuS4uEFy8srx3KMLZDu8RoEkvQrefsIHNbeteYCxYbYnviIAhtrP81djpu+JW1SbRPp7z6st
0rXvWaSpXeH8B/avfyo5X/m2ceLHNAK4mDPNUH2EpSs3YQbYoazslTywSo3ICEYu8Xok/Vx5w61E
5bAbiM3dpVF3FvHeEZEAi6h/JwT70F5zj9bd4BGTmwKUcBsR+AtwzUMZcBt2fkI5RNZ6t2Ak1q13
nbfSyzFr0zkVGhYNCJ1xFpJa9SlZvqop2nqune9ChGRrIun8g+c19IuVOg6OLeWY4L9DhmrgV5fO
TBYZjMTOkUj4kTQy6RC8uZpV/yahSrSNGUfJEcachC98pgcE4sCZNWETCgL4bswKnXGOPlb2v0rP
JWVsAhvoahSw0DhmsvGESrdisCKSGgkP7lxccqp5QWtH17vc8gDskhEDn+mwZ/f9fBMtiWa+Me+W
nuxuNV9xQH+nHXVM5P3GDoMuPEV1V1BPg8+V8M5ySIkv45VvSSg3XaSnTBjVzHttBM7dPJv+2pQB
HU/xx9y3Hr5hn+a1Gk9TRgXTugmAJqUjDkOlnqcu/DRaIyPyJcXEfuf5QbZpVb3vsvpYaty0tlCf
lLHN7pQWv4VHLo70h7c2g7uVTaEjf59Lh81FAsJmwFH3TKfuoO/heCahccau1nMs2bxLvNxvgxeD
2Ii1MM1fBIDShGCHwcaW5q6gJxVxg42R3O42c3uosGpsjBmlVE2UoZtwksnjvGBTiYxYbBkbu+DA
8V6sGmMEDWwN6kXUk11mxQZlwab28JxkWAoo4Up2pPlg4Gz7l9Lu30C+9+3IFy0ZLUM2LJCkNMIm
+EA0CG++lPs4nq+kl3xQQUY3j6QMoaMZTj83RJef8InlK0c7GazM/2rJAiep6ps3ZEHeicOoLE1U
NM51Kold9DqSMPIYQaKP0XqM3TvqbOtGsREgSiDSf5e3fM4ZZ0pMlNlA/u3i5+d+ZICf7WdFSNJg
v1eeuBq18WlrZxhz0Cp3OMKkgTZ8MbHv8BWmsPvscl7ziXBaPmNv1VHnN4A0bDZJ4X1T4tcgHAfp
M+Pu1PisODYpTVNybm2P0aubfpRVSIC/7N5Mo8IF5873DN6buWi7Hzxns9+/5X6OiEkF1O7SogZZ
KW6LqCgc4RE0cIAO4++lHq7h0o1bMsqORn6qyfAkTW6vBrpl7InChiFiNUmjnSKA9Y51z2mCle7k
EwGDVjrFRIy0EEpxDok4P1BCfI1k6TClBPU2bYcnnppT5eIIjxJ+Ou5gdxNiUOHn+IsgzguJe1Fl
exlalwT5qOxX3pgj6TeqU0gaCs5QcqLsgeK9RT2TtFU1IZT+HCzHNvbuy8Fn3lrISmt4k8mIqtaL
D8It7LL9hhYMiZw38kEdDasV51x4j445Isa1DLmJZySH8+jVW5VTtdFYKZWQeE6EFBMLBj5ohdfn
hbAe+G8vubZxUr1QUwMKK/iO0+fGJTXmzyyb+fMcDR8LbyzlkXn+nNVRvWmogdOxdflz6jV0ahFi
F+fDlz/U7fXP/9Ry+dkF/UJGJT/VG127x5WHxt2BRQuE88IBOxAuPOYPpt16j6bOj1X8+RLT275p
WmAC1x4u+MiDU0EB4trCKnGsEfuuup6SBkqNKwDhJrmPQuQvIeLNu941dDNiY9K2PdyXBMTdZ3P/
k8C6/uhEyHcy6Oo96nyyOSwS+PlmmCsUAs017hAbiqQiXLfaxGEx7trQbXQGbbOOQxcuJ6nmHbIl
5BbweQ9pG+1b0fEj/VO9/n+m5x7q2PLuyYr9j5+Xsid/Civ14if1PldG8iTSOnmyo2C/tHn548+P
mHnmFU7XDlY1U1vHFV8QVOaDGHXWN64oAiDKQ1BF4S4utSHYo6iaAyjY0D6Hv7Ei96wwX7OGtvvI
DaezMuMPBDTkODRC3QaPJjqeZ/2WW2ZzEn1yHCy/fC58AePuLe9mLDuQo7I7WYtN5LsT2zs7SK5h
n0fvaPqcVa+idGv31ryiLASqHLZ96y9NBD/4o5j5nhLL4h1UnbanImFzKoD/oa+EvOvKoEXxExcH
O07Fzo3sjzI2oKnnQPIgEnxgOgmXv1hOSE4pV3JEu+16XTNhdoe6gVEdQtci8MnCjCgH6yDTsd/6
9DwmRGz9nkvv1HU1mCsA1ZlZysesE40ArPK+UsGEpNEQ59mThzKzwVmkLW7NwvfTKsxy7Xuk3Qqm
t2tQ4Gl02/euNO5Jaf6awsy5zF3YXnxKqEtc11Mm7dckGF9mwbBWdEW6lcJrNt15aOcIyJo0A9d+
zazAeC6i4VHRanXGXB0hZborcSE8VNiwjqiqVii5fBYAXPCtXkuj2eBTGXBaq57fdgoK7MN0zyTk
LW76MAW37+n9ACnx/429M0mOHOmu9V40Rxl6uA/eJCIQfTAYbJJkTmBMMhN96+hn0la0AZm9p6G0
htKO9IFV+lVvIpnmmsCClZmsIANwv37vOd/Zme4ID8BiYhNW3nR2hZrhIVh0H4Av7j0HC3TZpWhy
ZrgjASkwG8fVvD2/92xbLqgtoaGIh3a1plPOWc9LQWMFgC/dlJlavcx9Wd7tR4b7vDFseSEAHMLm
Y3NvYKSgok4+OZq1CMGoscPqMWT5xtsjdzSHcSQxw59qnfEY+QUgEXTkN4MDXMUFIc1B5Fy0eHu8
NmIWotHONTXzLgwaea+sPPeBFaDp10N5rxGZhLksQog0puTQeGC0ek/1Tz1nwb2dL0MId+eY/boc
4xZbWIm6xmw1pPhosMiG2rjW+4hm/VcXL4nYGlYK7DZUW2F0R8aiWJPXkG87YaKYAWJ8iiJ5sK13
KF0up7U5urkdy2vs2CiBgvB5nJrgiOZuvHc6ozvkjU2oiTs88iGhEg/d8IJkA/d0ezehtHmSWqI9
uu4x4mesSi98h3kFkoZJV1iF5rUIyOqGaE2q8NSmuxRL1bFvyQax2Kb6iGfHFrG1UfSfr12ZRrtE
JwIpcNubyOz4DOn/FdkCjrZORyPshebWNhv2pWyyj2BuaGQa9csfb8Smsxb1ZbVjdE4+UKifab6E
aOVcuSEVsdh2Ufy9UQwPiS/BsJElpAARXGHctV1Nx2X6wRyDLFnKBfQ2TOGX30FUWINP/vwKtguh
kUVX3RKaWDEyz+voiUOIPGwVKK859CZRoKEnM2TvnIwdvLx9oT1UdsnBuFsIKum8Dfx0gYkoyr7j
JN5wZmhPbrDOHdQIttQLmrcmjZS8/1EBzIKYu8zc0rc04ZyeBnNwEnP9RFk93qcqwRG9vMXWgFXy
pXn9X3HwfyMONm39vxQH/+Pv//f3f/r9X37/f7//01+lwV//7A9psOX8ppOYZgtWLUwIhuP+3Z/S
YFP+5niWaUthuELajkVkeFE2f8h/TcNGxAvowLKR80jvb8pgDT2xsHVbLlQF1wO0+z9SBlvm/x9c
LhAt840cy6UPYwhpGfyv/qoM9mbeQpYwnOjmRQ3VgzOdjXNT5j81Qod8ZcfVNshA9ued/PCsLl67
ZvViit755s7iZLXVo5ZUe2eu33hSTmJyr54lfsy6tR87uH6GJg6WJwnmsWCikcf7ZPWEJ1fPdTXB
rJjy96EFskWTKNPym1lnTxl12Nr2OtsPqd1WJAlSk9Esoeeq6+avdGbpI3Hy1C9TnPqDFu5Cw+Hw
afTumtkCcNpErFyr+uyXMI76h5XlP4Q02W4SylRXNxk3ecNHgQthjbYJNnurP0A1v2HaZV5F1kY2
A1fAy/uAYGwdszmtS3N8KJA2bq1ya3ftj1IhEQzNjEhPWKpg3m9JXtuvVqH5ecyghEhfbbSqbYXW
DyVx40cxeqTAIw1yJOIyc56HpnlF4LXVIS/W/FvsuMbZVPRkySxK7qRlRxtr1o+ZDoFHojv3E7va
IadG5xCrg9NyEkpLMa9B1HQoKkn0jY3oO5qPDwA89wMUZwSu4iUfUT4EA9trilc4aogARHPOqaRV
n6ZNrR7VkkkaQQZu2j9pyQ97VOCPiGreJhMJ5KzEtIiKe6YB16jKdrGn/3QK65WdT/DXSj8LskdG
j5FeVKS9NXfAatZaYT3Cas4KMsNltO2jCh4DgQND/3MwrOmuMw0/ZkR0LbzzyA8yhXAgy2y+jK3N
KVEqZqxj9Z0a6A3FvLkTU3+xk9jcJab83ka0wJ0llamY7lxDmL6F+2pj5yHUlpiOU9HWK+ShMV3f
WS6ywMOlJ56R4Att3nBT+uTp1FvybBFpIgN2jemJBZhft0yxx+pPPaK7Y9sZH6XpMW4rg3nt0bys
vXY4Z134aM7Eqdp/u4ighIdmw3NoZnTAjGxIpq7dndWYL7mSB8pdtU60SudpEfqplNa0Z0fZB2VP
zKy1AKwd81ItPExRq+aY0Dz/y+XrvwXLH8RjpfuW5dLCSudDRXd5R6qsT4ssOI5BSZtA2j5IYZSR
NUSZojqiOdl67gTMZcZqh7UuLI9wnsvj1ytzcramXWm7DM3GMUfwevx69XUpaoKy52kEfjCNEWHt
+HyzCE60o6b6WC+IjRou45Hqs+VJALoeCIRuco5Ivp6Hh0gwh11RPnGtPAIAXVu/cbMbmz6bz7Y1
/cASpE60A+egPOoF7xZtbXnU+gDSyJDqkAPIZfbmmwMxEyuubAgUDvPN6CD01cpLjOxvX83hpVEI
KrjX6b4RH0SYaGXQ6DHUy9c7/bqMqAbIJlre9NfXtufFiLQHC4l8CD49n88syYu4nuDF7IHZAUq6
JMiPHB2KozTy4vj1ZWor0N0FOvckt82dLL1ro9nzxm4R7sxT1yPeY31TyyUIr0wQmEQFzAEgRovE
242qpd5ZLl+vvi6hoY9+WZGFMM/uR+95cNSjKFybZT3BcZqnY9emv8o2Ur5eh5Afwqo9fr2aiVmn
f1Zvy2Z6UmnVb6ra8VZtGA5HjTDAGdz3Xg7hzyDrZp+9pz1+XQgcao/gUHGEAEs3LLBny4UeGbkT
f/uSqNUlyxyQo6vX6jhrkTrqeoCcCWJlc3S6GoVSygggSSbKZItW33L5evV1a4+WjI/W55yCPtad
W9SbdJNzAMyETtzQPSE5cu16n/DB0oh7T9LA3k1C/x44JlR7rVNHTBGwodxnEXkB2uThtWxFewAU
fa4ZxvhxlxicD7z7kIAhHO/We01eRLFyoMhtyowMkZmYL24d1HSlSNSae1hfw8BIT2C5N0rGav91
D3/dE/Tqx4Oy88cqGq2jzRmcUSWvQkGftnXgSNITd9Fmk1BT6GcXKM0O0tc5hW0DXO3rOhXpcCxQ
puXoOlE1a4ba88Ex66MlJ5CiSW62mF2I3yOndtJWmC/S+LHCgnZKRQTmGEHKMvbU4BYcQm5Dj8wW
iS7XGmOgPaZukqRdX/q6XukAiTatHjpLTtufydgeI1ofif6iZCvuOEzSIPNQWxQ4CDbVvdMW9p3n
Qk8MO+swOVNz5i7TD9akI5Sp7kkpEYeqpatdjayfKFkgfrg4OgqaUPTuKQOwcm8Q4+drICaEjJoY
YSg7k4PLy2vu0DYuNe2Pr9I0Fntpehe37JMbbuNfYZGBvWwfs4QdQxMBs36b7ivnwF2jk1rPgQFb
KKZJ38H5bVqVfO8t+oZTeYrFwO+oHU/QBA496mKM/HQstJIPRpHY/BZYEFyywp4PnH4X6cB4Gdi6
vMHcDDMzqEoYd5oNUm1cXHZqQy8oYegESV0ZCMVmwtxKG4dC5hK6VM1UQmk43qOKIiMwA0GTGNqt
ZAVfmGzfw4aWlmGiS3Tc6xzH4yFz088myJ6tkQFmU3d0uo2GO3DWwQ1lHnV7OcUreBDX0E5pRyIY
Pbc93MQ6Prbo+EsD8afygPHGWYSIPgpN2HwIFWk1jIZ/QaMjtnZmguyInfg6FN4eP0m9dkvnkwjG
pT/vT+3AhzZ7GggQTbxQITUZRKa5np66DD3WGBDgS4zWuJxJFxNBYLArWuY3sLIg+zr8oKksYyQy
DwRgMuQNB5AYKSCFetyXdIV14rnWRp6S04C/iwiOcU9K4dVTXnky5auu4pFpu4x94tY3id5T9o02
Rta+JHumRgQ5xvVGBECx+IhDu1d7IaJL42RQgh3jwwy08dJy9C06yhwDeVbrosgOe3xFOgLTIvCs
k5djYOgSRMhjc4FcmT+ZmiSSuT2QElvfsfRy8reV2OtZ91nhT54YfRzG1tnpSTZezUBnxIZjd1U4
XrJxB2mtNYaGGh4axRkdl0xfHqLWOcskOIqu9p71YSERjqNNyDwKNMZRv4CPWj4JCcQY1uCLsYcs
hzikREFH2RVMW2mRHGE3wxIoArqkrt1o22ok1VoFvBy3kxAWgCu7ZoK9LCyGda8v0p4pBMXQuMZh
WmTMzWzLdQRGStHbDsiOr6JFAiWINAjKny7zF69wLCQ2WnvSJGBNI1UhDazEPsa5B3uXDS6xahIK
Wnfv1G+N5BkrmHwgosbpFavpqqseCuXUaeB0Fis6q31ZXhLNemYkkfpj6Olv2SjAE4bVgznsyWQH
uVt14TrvkNVBi7LPMbq7JUm2QmSc/wKPCPtLoUPWCVCym+k6xgX40mY48PbB8gWgogLgaFi9Wts8
xBphoGVRkLPR7oPe+uYifIOSmH4kGMwrT+S0sVsQ10Mvdr1t1/dth6PMHInv4DtjZmF4Bzwrf3Pa
7KzJ6KenYpjCIVTwniap01qnXosa37MNcl6Fgckw3wRaFz+mMt2qoDp2JrEFU+p8dnr0VMev/Aqc
69iW56YTw7emahEa1dmLrTCLhbZtQ8PiENInmbp8Xehq/fnq68sgkf1h8Bb34n/8dwvvEhPBxgBH
lxCO2GrQqzzPx3L5awqZmuQDCRSzs0MCziw9UzdKt/jAhvGa9M1TLEfSNOoKpRtUe9dQ98gqfwxJ
FOxrx3kw0+Xuzzr9ki4Xs8JR00mm9xEiWe+YS8WCjjByQzcyY2A9eJMvwxDFgal9IJwH9OIgnUnb
j84drJc+VT9RBlTXBn0upNonPR2tCyopyDVucRW2+MiIBdqDviVGA3coq7B9lxM4vbKM8ezwAA70
4teeTRQ4AMv0XKamTWs9P1HH+gu0IUXcvSISXa2U6/2oLNiuRomrMHvQx+BldJNr6q7LuZI3rzIR
PeF+5Lk2v4NroKnFVngPvTi9o9PIaQv91PcgR7VoJfFyM0f8qmd7PH5dQCUhcdflL3bpnpmAOyCh
fcpKt946KmHaVRQuaiXzabRT4qzq/hMqwy1IWh1uFlkHyXOoK6YWSwuq9q5ROr0NLaMugVd+1VSN
6+eKkRXZdTvgh5zEmGEkIgkOoxZ+K12oDjS7Zk/C0UrhySFLRFGGfRAjTuQm/SVPivZs8CTbbIIu
rcApJx5gmfekXqYOXZg9kGQTb0otIMUh11/lnOLoYv9mEgsovJzBQzr6Ts+GWw/4NurxsCon3U4N
CY9Fkf0cLOONGWZydHoae/mER7dMO0S2C7Z2CWVUcKtcJH7YXXB/Ds4Gjzk+Xg5BWs28YQD3eiwV
Q3Nk6nZaBv4os4A/s/mcqbXorSv7LkHVQGmbwsBr5qvpEYVCUgq3R6b7g3LVMRY5/gUJf6OJ4jti
6nyKNRsmbnXi1v0wy5H8OE6Yqy5LBSO0Er+IEaMiRwjR4VRj7m8dRdhJvxO4/E2v2ag03Lva/MN2
bNev+T3WgFrkwAJrLoWEK3BB6m15amrNYu5RiI2DJHaILWdf8+Odat3YoSGpD3hUGybkSFliBiBw
56GvpQjp5+wM1IUWu1DTXhulcWJEcIrgqqXIS+BW+AjZCNFReoBAllWQ6rMrZkDgCu9MKDsshLgE
bOCl68R0Bc3HDZMPBLvAcdoaujvtafIvMGzoU8vgz4uQnTgdIWhJdd8QcTUCwHGS+OIq/XAAFD3y
6EGnDKU6eJ1T+spMuTc68oXKySZObBS+rmPNalxUncUsD7UX/hx0bQ+Q+taR1dFU3Flm+Ih7E/Mf
1l5tpD4sC4vKFo2gspo7M2QFDwP7VGoVkX9F4W2ph0Cj6+bNMr3vsxPBgLRjnbCFYmtG/JAUgFPl
jRxVvLswnR6A7R5CgelDsLKv03wiSap39qNAO0j7bAmOIiSx0VizW30/ZfdMx5YsRsSp+MkQShUc
ugf+KFRkGwcRmk2LQNeAwy0/v7UxKy86SySNHXE+fSFhfKSJg8Uk/JA2TCN9Ju8NVogvAixFOtYV
n2edRDa/9GrGxxORT5ozwVCx4oMxx68YzaZ3/gFlW/Ewdnn3rYsyVv34Z6FL71zTGuObBneZ91Ed
0tplfjoC7ndsc5HTpdRpHlMszfvWBiTvIiZGzW3isiP6c64YyYcNjAnH+27EhQuSEUlYyQBEZ71A
5LsW4O25Z0kRbnK5tTX1rLu81dr9FRMGeO17bFJuyAqX1qhZY2wkx4FICKNPP7VucL9lWfhc0hs5
jJRaq8AS2rqxuvzZJMBHmsOCxo7P9eKYaAZUWxMDyNqsh5OZGjA8aSprVTXBsS9uTmmm7/oAsoTW
5PDsTtuBVIw1jU0Htlml+WOr5AWjeL8vHHc8zojMj472wlkz2nQZqt7F8jQ0zJaNIL0RwepA+6Ii
zC2MAGZHmlgyQCWWyXr05EQjYcDzIfrx1AuKTCI+utPUvs5TKvaFNgAz6kdksNM07juU2Y4b274s
yW0eJvJ3i5p5VBgamw6M65oFfFHkUVX1pjwaXqHt+JH0czjDfCsHNBTmNL4XYw80EwnzbhzOc6gc
PFhcwtr485VTM4upe92hD1gO62ZATIouaMkX/kWSTQfGelXqi5Ivaz9aDF24wnzYmcWx9DKfAbpx
+rp4eBJ8HOCoPdF3QiQqbGxK6YVcyuokEpAyy/SxBk9JajqHQQdhwZzKY5TQHCliyWohBu06scqR
yAyc3ob58oNR1QRtW6MjeLJIjSU0+HGeCkBaZXLyKk/daqh2Tj07r0Gsqa3CVLGrx8x5dWWHGJC6
OYWZvFPNFPqiTLFX9mHC5HQje2u81lU8Xcvl4hTBK5HqQGEm/P8jMjy9f7OtwDl4fQzHqOQDn4Bu
EDNH/Qxx+31kbHYMmIWuKpY/n/Rz0tSWlMwBx146SMPH5ovwkSY4jtnFqJSSCQFKvj/1ZtufFEYU
bpaR4KmsP963bkynV4w5oYAsACtUNRsLNMYjUY2bAgHqc1XE2l3WLeJhntZXo7fVFtRKvqtqrUOW
WMM0tgmX1SbG27EzPIaQDANQLa+621EWD/lK1eAg8Qftm4nKoohYSIcIslqaIg5XS21ft6S+tp9e
41aXJv+I0QOfYzYrak7r5noDeWRYsU33Ac/WeejNu0ovmwvz6XyH8um97dxqo3Xhr7wM7kzzpUxF
R6wZcdrBFj2IDkM1xlxWEh+aBxznkpKugndzRvwXKa6TIiTHrkVGdoiyW5vnFZFYAfypqINCYCe+
DOK3qnN5ijm7dvhr14Ms3jno42XvX1xGu2z0wzYINNTdAvho9im0ONnQSwzA5ejJBdZjciGA+XMc
A/cgco66Kq83hieeIMlbpGql+Uuf1LcYXODrkLrn2QUKMKA2q2AgR32RXe26vI+piYvYc96n0r6J
8KfpCYnEAeuq9i1HPr/ABVZzI2d/HqqHokLBN7h065YIc+1xLOOL+HK3J1fNKD5sGawchyTfCmFN
R/rAucdkZDUYWMfYuZ/wlNwjUEJBg3djCtKT4eD27JZJLIuzXLZGmxz5VupEOwRjuEaqekhIxCzz
DqKq9WHI8NmBgrBdvJCIvspblLY0qspq40pkUOkUvE1p8hQXXr8ziGFqGjpsZQVpaVTJoR0QNckI
jVwqcRyhksCHg5YKNrA7PzNV6GIivkfHxEOe6g09CI8D4Ny+zFHcrdtEluuscdiTQtoFrqB7O5SQ
Gu183FQ280NnUs6Lpmm0a4S44Sh2HnRlH5HnPVaO6VzGxMXn5Liu7/RkUldfvc3l1deXUpgPwQRy
S6W0fXNUSFowXhVmaFY9oo9Evkg2RHaPapDdn29F4DbqF8ZVO9RE+6SevzW1S3oqDbdEV0djLjZJ
z3Sgd190j6MZYkhF3+LY9saeJ74O4uDZwgVvlvk+T5cqPXfvYLCXO5x+3+L8rdIb2AfkZx6dqL15
ljejZCuh4MHvpi+W06jP+bg1k8EuNrYRLH1Wa/3GEPYPly61T9vymtjiXtBW6XossHSnKtS3lyDO
hwc6XI+5VfkxYYK7nNEZmY/DxZPI/My+Tk7k9oqHweJmcsmt9RXnHCGpMSuBLTZUB1Xr3BZd9JAn
RuljO3pUw8hWg7urjOaY3kl8GC01+LozF2tHVED7xdSdE6WJJ7dkEyc+xU8x+kKWVPz4NtDKPnQ+
Q+MO7/EMqrT3sHxDQs49WE4ozO71reEpuq+5l+1IhxErbVrPYartecJxfc3uPkQ56tZjuGnGTcrC
v0EQ7aHZQyiOfHQi3GNghgxN0I9kTSwl5VVDDuXJDnG3yry5WCU8xSoVtj8OMXksdsTj7bbPRj5q
B7pSrsM7MseMqLjsvg0NZHOx9s1hBL666S27tAjqhk3/LWujTwvF4cqKwsUO5NJj7za9suczm1aP
v4WSJ476b3pQvWlGY9w43TCSjuOKWEeebbvYou0Cpjg6L27OEEMrIeZXSx0eZ+9GmwpI3iF3APbg
NQf2O7haOseDJ8fK67tWer6TRGpjCk6rlTEdi97YAR9lO6vT4QqQzufu5/ej6htQgZMuSQfRZ80h
u0t491+XhlR0MQMVHVyUpu0IzmVkWnhyNfr+1tFLjFeErUyQYovO4cR91g665TeJnZ1sRWZk0oJY
6/BGGrNZ3UcqBMFYL2spw5EgUwg4s67bZeO+7UmVydvvGgrpRL3zPo/JbP7sdOc+B5pQ4WvKORNf
ZdXvikZlkH8l8LHA9gsjyqG3caobEkU6PBYy0vaGzsdXRHOvMJ8KgzhXWMvsT2QxDF6PP3xyOG5P
wVPlxje9co61Ue9lDdw4i+odhETruKSdkibc0k1Od6rtnoLFrTwDsXU83WZ+JE84uOJTkhZvUQz2
M+U+0EC2+TypUCznIby4WX2vehoUioD6YHLCbY4rri2xL4wOwskgFnS6qE0bQhBFo/YuY5G8hgdl
9c2lTMmVKOx2QOxMBdjFpFBwq07yDpb2Yai1dxlwYEKXtY+M/Kbp5J9ojTrWLhNjulHgiZYKecxG
UpO74EhuXL7n2d+3qGHJSphPuQU4JFOht9faNHn1aMIG0Ki+d3Oktr1VdftKayqitIxTMmHZKIcj
+hngqBppFHj2umtiegnAXnt6LTpcLgQcFfvYsts7Jx2R3gAOR5MiJW40XUb91tBJdG7NOl6X4L+2
iReF96ZGYZVOLrhQBXILfJz+TcEmxHvi3Oq6GF/ePC0jxI0Y5bWnjx3KO8s5tJ1NhEHUOU/C8j4x
4jafRtQfFJHBoaNIhbUI1dQDzx8Q3dpO/FikESFjemx9YhJfxToj0L7JqaMNdFZEFPO5WvaZhao9
WxYTaIZn5YtQ1WOr6gAFunWK7Xi8cOoA/tKb76AFBEtDouGXlKYftHKie8tMrY+Ix62q/BPDWcwb
r7wuX0e0yu9jWJaHWDgSwHnVPolubS8LXJr03ZOjpKTzC58l07EcdYs4W0lj9vMsL14gVt5mYU+f
TUYESQhEo20s4+xEBKSO3HloYUnvmKwwwRWMzDjVNXGFhrmEqGEh6AqQQBM6ASjD3s8pid6CTATf
Yq/xCFrRj925bhKxHVz7uWJ1XIfGfEWSQO/W0OBJT0SaBoH7otmGWrc5UOSw4rGVjGJn0lCTALaC
ldvnr/QZWvlin5Z8WFOFxBaL67TQUzNGuvhXTEXcw4i3rxO/6CJuxpq+reva2c4yaQbUwTQCZ45e
bRlRWxcj9Xq9pJpq7DpAwLJIHRiWjUwMPgfazHQGY0DPfeD3QKI3Wdv/ZIEgM+ec8wk2Q7ml4k65
ByqiZrRuWy3fMq3qamNrw48kke+lnd+RrJyj03PPYWPeey5RofaMIt5ibG6EUIsS86PPtXBD3+In
besH3ejQuPHTxIsBL2qmb6r8rlwrXmsexTU+L3wSESdwgiTLFnSi1W37dzuKC/ZRfmHRMP/kVL6f
8uGbK/Ibwm92NupRL+ZcOlEeCT6EQPXp1g60C9acg9aN7qZISLqtK+uzNdCt59kDDtOfo2ddLKf/
zsZEspwIbqlkpFw1WNroapUkWa1HckvtBdCtRWzvNQFna+/GEPCxxea4MtPJR6ZVrsxq/tVTNFjJ
a6OJty7EmpOFqP7or5BU9aoQlC2+llre9K49DY7aAifZWopNKCSjzssoNpgl6d2xIsJnVXsiPKI0
o2vW1q+zmzKYzFj84882KCaePrpUjam+hYV5n1m8CT35YBhznAwOp7E+qo0dUJdiwT/h2EbzLoxs
WzWfQRKW92FvrWdvYe8k8ger8bkxWvTY3bytEGlfRwWzvMtOjXLElnEvyTP5xspH9q3AetSa2Tj2
VUx0awgRVepvbShpMibWpevT+QHEzSu+BfGzXwRkbOVXPhkad1iiZT72ODHD5kHLcgKNrcreJYa8
VnU8XQpY/vu5DZ91cMHCrfQ77p1zUIvuKF38BV5KzT8q1H2xRc4RblpnBRnnO0GTOqB2mHv4nes2
Ka+IcmGcxNHJZP+BChFQMhqsMJ5HqR+Gau0UBLcONYBOGV5jFK7rpoP9F0dFtssdDvBiAp+p6+Wm
GnCHZO3A1mLo07qLfkg7r/kGAcGMctgnVQvCuiKIUrx0Db7QplMWc1Tc87V9yqN7/MH9Cv0lGdZT
/2MIlnzeSKVbY6HwpEnqz3J6DxHObOYMmja37xy03T4NXFSPDgLskumjzYR4ZWIZPTFbICHJocHP
5Ca5s5Phz4uomOVjUHF2f/yBykJmkQvU3KmUxv3yH3/764/HBctk5gM/85iOe2+onhHvFpCvbJM6
xWhciilaqF0e/ZqZFQ5lnmzrjgmvmORGCWRCejRQIXY5SEW5IGAIFsKsj5Fx2mkmCFgZvwtBH6xF
+EEtkOJaCCw6gwBISXNZi3Azm0zavSLOz0AJWfYj9WjSONnkKcZWiROURseBhsSifKV6imYfv4Jv
lOnRjmjUhQBGUtv4SGZFogoLCABgaD5CHkBhomjtgyUhq/4hGpuJq7xVOpEjhpL3MWfMDTLuCP8R
CaEm7mDDLj6rRRjVYV0sUguyyOzdSlDkNNrJZJsMIQjx5AAWdIy3xgWeKpYob72w0A4TO8HIvdkO
encv4u5kT9qmi/RmVbTZO1A0OPlmTp+2eXDi4nFAvAFEXNubzFmPUVbW2yohGpKoNHnItYANdmCR
hcYNbysfsnPsjOIw1j3AJdQ60LdKzqZ1uc1rabPG80FnufG6kPy71HiTRvE5j/KSx+gRYBRjeOBL
iI3MwBwUZL5a0qempr4LsmsRmYSIxB+Wk1aXSWeJJIL80Uo74jbrLlnXWfEwtFXCMqAuAWGTag7M
9aQse53XVJIOg9gof7fEdKmq6snpGdXGJbEhqHyATiTvDFJ+gakBepFO5jXSsgdThp8FvApg99xr
OUL0HOUbiew2lCTJXDLCeNd5RMeMRbGtIrRIUSA3tjNtilCft/3cpqdMhvQXo+J9lvTmaWCBAiEf
eJW7Mj3WaGBz5L167+W7JmcZQpe9MhSwOdcZH0KvfUjM+NmzpleDM+Za5ijA3SWMKkis7A7HMMnJ
iPkvCfAhvZi3g9WiQSnNE/MeOkSRmT8npX7UTfONwGs+ry5+aGp9yaqRpT+3TGWQaR5HPX6b7Y4Y
gQ4XzfykF3H7kOKPUYYW3+MKIpfP2ZAWEq0T9CWr1uOW/V81bdHG7fTfqGkNG/Hrf4na/ed/+/vf
//Xf/uH3f/2rmvbrn/2hpkUza7uO56AZoXa1PDC2f3B2Te83nSGXpRuWa+iCNsvfxLRMtn5zXI9e
k+55niN48Z9qWkv/zUV96wjXtSSyWut/oqY1sIuhlv0DyHv4/D9/B9LRNlwUtTrAXyS6lgVb+K9q
2riBlePMYP/IA0xWDEFA44E2WbkumcoQpRlWk/W6yQNyydx2vA+d5C1pQ/dQkSOIbsSMDB2btvc+
G9SChOsiFY2iR+gyJErbJaGGEZ3KuCOdR+l3s6wPwgTASzVsMC2g6BuXhEGtpXTV+viAH/iqSulu
rSpm3mfDRcTSHMHII8NkeNFTITaEBYz+NLkXs0RNYsQxoh6YmmhAInszMVVc6UZIeFyn7sGiNatS
muhJWzmSDZzZR5MqFoER8hNmRoK0AYxkYYIf3CokD6NajGegZGJLPsiCAq0Isn1c4HaK0XVCKXk2
gJ/gF8Xvjq028PW1TUA8teJgUL6b49ZM9sPUPtSQkNChHixaS5DTcYWmJvo0vQKjHxBXAI+c2mnK
e5iP+vepat37WDQWKUg5WDhLM7eayT4itPyYi7Q/U+muZY+BOtXaHzMO/t1k3DJ2Ub9D2Qui4gGU
a35IEgg0XXprTO2NKFNnA5LyXlTmMx2SHJm0djMx78fC3WgNc1XUUHeyNl48PrccY2RfiCV0gPJ6
mquXwdtgjDX8mndJMTmMqzCNKkwQtH5b39GH/NAg7Fs5suf/HDfPtI2z9RCZw0ZLSOxrqnJPmYU5
BsHxOuu7fGtWH5XitMBwtNiQryseRZK4G7PX0VTAjR9Kt1urwVwsnitDT/Stiio0e72LPrl0N3VL
o9zVGcotwYyBQ1y8V1jNidj0dVDGGj3k7I6UJLxCUCf4u00EAGMK7HczNLUNR7VgXdMWlEx5R4fU
V5wRRhldKuiZmk0im1VpT8oa9WPlNfuE42kyCaI45+G+Shif6WXGTAKOShn2xEUF7WXwUgKNO8ze
ZEnaMJZ2qCgAsliM0aGbiXVltifX6nxdUVvadQHfb+JY2bvqZ9ROChGPAIDguPuSQc9iFH+x5rtQ
QlWTmYSvgIzHTrXi+O/sncly48C2Xb8ILzLRY8q+J9U3E4SkUqHvmwTwWW/kz/AneYH32tfv2eGw
5x4UgmBRqpJIIPOcs/faVW//TVLP3xNwsxGN+DuSMkmIY7JMSuAFeWqvHUCQi1rCYGDAxgeB3F8K
qB+SICGPOBUejFzzVjEplASLdltbo3rFSq+DArpFXXMw8G1iQg9Iu2LUCMQYzRh2NzyKVBNI/A7g
X9i6aYyAnRbAUJlYH45tPQP/gSNGS3EEA7kISnTk2oASbxyZM4ade26gFglpTaT4ZajKKYuS+INJ
z3hMsmhnu6ZN6np7LZp+j3xuPdTqj6WbgA8Q3nsuIJRJV9YSRSXQkNndbLrDR833IYxrhASRTPRx
svAzV9PjhJAnbqfXOC0yitweaL/ujHBxmFlbk7uPB/Mz1320AmPHgnyogjewKMG6jtBE6YbCAG2Y
T4UxPjPtOtaFd7Fjq6dthfPctd5Rjchdija5CEloccfZLmqaL8h1++PUt8GydfofPZilbNV+MFFS
u441d31tElYQrZFoQMN8IkmZK2BYowR8QzcWGq2zq2uyW038hnzFIhqLD0h+uBsr/ckW5zDJXkdI
n8wnYeQujNY3tkM24bFhwDq6oU3ePHKuvMBROnD3bYPo1JL+pdftW+rSWB7Ak3jkpi5qV6VbnAkU
2z1qVpfBkBmE+1qH8FmH8btUmTgwt/w00bPstaL/A2x9IwpUM7CpCGL/wQd8svviiF7lSBLEwZnh
CixbvyCpRb/zavNSjib5OwORlhGccRdd68ov2b+KKfgk66Ddjg0BU6XjnASfo2GI9BU/UbAZ3OEh
a9QbJot8RZd6VwB0X8ZVkuwZTbDjdymeUIUYBcIdD72yiOB5ITzVQd/hFO7baRUWfg5nyt2MuvHH
NAwKAWuOrzC8W5ua6ubXagUqwqeIqogcCUYypFwuhBIOCGsNttFELfOQdNeY1QoVNs5HK2q5pzlb
Z8joMrXda5LTUG70dpNGEVTvIVox7PzVO/dhbNqrn7sPRh9n72Y1zHAgL9wFQBY6J6FnEXTlHl/d
YmiiCwpOZASkdSIHptuYYSU1/iCEiVcwD5uNoRuPmousIm8wCKsxOSPZR8bbsilNi33AZKhM6upD
jICVK8pBRtW9kffX1kq+fT4UCUPd7wF8xUwWqfNvTY0QzEIvYLFu1SFIfiA71utmpOvNG/SREiKy
aqosoVFERoiHNiAPgS1S2pdF7u0YiFKQaO9o5rOwvGQO15BF3WG6Wr6K4m3RI56u7EZuvEw7dy9G
k2g0LEDglXYSXBg1hXC4w5Kx3g8JNslKZjYiMSyTg4bOjZknCtSh2xVhtnY1g7d+qirq5uGpjQmL
i5kMThokKatxlmgeIW8PT+ZYvDsZAk4YYP4TVyKDdYKwu657N6QiWbrPdl70LErDXLtBfnNTkDI0
TYAEFdhdWnloJTK5+E3aqLeRf7G3hj6gDFNt0m+/pnds+U61FkrfBi76E5SwFoM5J2M2Hdopjs5R
vMK6eQznBJosGUjIgglP3K71WzR0qJI4K5DosoBiCsHRPPMEzXrvDMyUDCNm2FbCzsEQAoGQwNzc
YZMAG2crAwZdoBWOZNShFep2LqEtS9Pv/BXG9l94CzTrhgRNy4RCYgjHJZPuoxRrG18TplBUz0Px
irz4OA/5FoWVkOdSxZ/I15/nS6kt1C/bsD+FF0OI04q9pTQkuBakI77/AlMT1VvXfJVJZaw73fkK
xQfVyZ5WsgmFO/5whgLknZGtLLzDhm+TN6+vFfOmYUalTHa0LfIY+rA9baq5aRp7SweXxL4k8VaA
eIfRouqjkunaaAwo6iyQmH0oieVf15Ir7orkrNXyj5y2WQdYUHPYzNlu7TGKbk/mRNz4CHsMVwF3
E2jjbmReLR0dXB8ZtGgnKmdR7uh7ErBUO5fabR/9lsSsOm4bBKHVE13fD4tRcUORu9Mb0Fg0k2d2
nY9Upk6unfWjdz2UroT+XOhkJ2/AYGy6hEcwpF1qqWIEnnmfQe+qg0sHqRB0YnEOCQhCIssvIa4t
8i/Hv8WEhNzqCyirSr6AZUFuD0IxKctr4bfm0ena10a2yyozdhjcuO8o0ppUT+xl/BX31rh2LZs7
vAs8qhTiZrbmI+73M3Y47GcwPVc2TYogcpe4XJArmXtvW1URJMkMiHla/4WrfASf7RGb11/SKnkZ
41LNoHt6xFrhLn0yyAscSaBziyZ6iEsTFHbLxSBKm4F2shc1ZbQ3s7BCugJIcPdeZDyXlX8KvIwK
GNoNVI2gfcYpB7bdLpHXgR7QSmsn+LXkvYUIqXxIu/A9ciG8AQ4o0uo8RLRTuIRR3pk0YNnBFKFO
Y75v0ffqX9WY/JhVe4a+giV1ZHgVgo+WnjtTE8S59csdIfGbTlxi1YD8CMzNOOi/OlMXyBeo3/38
NCGzi03zyCyuJUGoetPy4gHB8qdl+fpWy1xvPZb1rWNAEdTFX3t4q31/WE3ICTZVMYDbiPk91PU6
SbpmqQRnzgxqMwDR0LcyQNFYUYg9MHdf0Z7+uEIygfaTv32L2opG5qUQMlpRDvLZqeo/XpC5R+XZ
xwzZ4GxXJ7Vno9z0C3ivhzqy/Jn68U9afNNholOSGsnFDsQ2cuHGAGkXu65vP+lEgpno8TT2ZoWV
vEm2ZpX9+s2hm2WurfPd9uMhUsPn2NQwAZLmY3CPhNLu2sz60huU2WCyua47wk1sWntCKsGWNbLW
YRYH69HDUW4ije/9elWE1jrV1EPRjKDIivFPDHhklqPWOqEghLFiKiy1jzoWF6e8uQQN0o7ADR6G
5jZ0K0ZBTb1sBOBTX2fQMZc0aLrZRukMbj3wOtRIxkcgKn7h6PzZudISdXJmCKI762K61RV9JbpC
6O3y8slqMwdAlffcV/BaTB3EjdmOtx7Z0Brd5BEk2A4JJ+h+surAqGEmmFa2STxowMaY+QsJvYRZ
NeKJ7qO2CLuixpsvQXTHbDAADEgp10IPrkgmnyPd/1CWd8DLg63Fd99GPczI6mXf1mbi259qFrZ4
nXZIAEngY3c6Zjl+RW6NBovPMn118+DHL2iquy5rdZ96+8KBFQ+iZjL6v0Ik29pn4vVBOOwB04rN
J1ecuZwL5DUWTLFmMfa0cEnf6Dci1y+dhwilLNofL4s+Y6AUK9zn+kCgA9uWZa2pCyK4J0YXhH8R
ICYeZR+8Z2MR7C2IiBvdhqBNSddRLMO0ZwyTmjfNZotgpf4GgxJvV4K9PwiI/fBwaKWa95vPFBDm
HvnaDD9wbBKjkwXXIgN+DRPy0JoFkH13MbH5RK0WzQEb+CNRQynCKAT3gU472dzht6ODvaiOnIJG
G52wULEWVKOWPOcdDJI6n6krFRGG1ffoo7cwZTY+F8i2GhxOawEAdeUUYj9hnrhFExQS1RxtxWWk
jH7cui1dCfJ7XvNQI3W0/y350PGBZR7FDfYU5cOwH81w3PeoX6EFIoFtWMioOyEER8Uaf310LZeV
6PqbVaNvSuhLbPuzpaXXMhiPGsykvd3iCvG8kBjXOl4PeuycR24hbdZ+qbTJULm4CGaGF9j02NCs
+EAc0DjCKq3y52bQd40WfGsxaJ289vYBu5M8xsIqA1hERfxHedO4VbihUEnQltBJKcgZzyX8/1eO
hU4iaZOTMOHJpayVi4rd+cIOnXfvl1nwLTfsiDfX2jLGRkLqvAWIZher0Dux3/tiOv8HaZwEAZ62
YPdNEsHshyrUu7VtM43pkAoassnXfWi/pbkihoLe1aaXaXQeTMzCQYe0pAtYiMYoremDhGjQO/no
MnYRzR9IV8ZWidZltFxf2qQn29o+tiF4EchGWNuS8MCE/6kT4JAany2d3iFQiNLfhET39Wg4c4jH
GVKkC8AyMNwXjAuXLp7nIAyKWvgFcNesn1aaQKk87YfuNQOxNKNGhROWWS0ovghZKSJUaUrKcAbQ
fQEWJS6fYewslaGLgwPfbImKdJP7TceFzHyL3rn/xJ4578CrNPEJ5y0d8WJ8G4Lgkx3WT+v29oGK
dTU2RbUk65QgEz4eSmrDUm+Lp9oOwrWv6B7Xw7AdUOcuHAFoW41FsTdoPGWuTTSqN/3U+sT3H9WL
6JTEhMlM0tP81VkE3DCNwHrE8kyQRaCtIrCr6AfUUehlc8oK70Bbawuybo+QiOhB4wJoQ27pzrBd
jLmg066tN6No9q3RUSkg+TQUmHoZwLrUkLtoDZgsv9z6gs5Qb8SQlUBHoEEpyfL2si+G5jslyR6q
cKPrWUDMCESUPoRpWBhAp/9/X/n/rq9Mt/f/2Ff+L//13//X+Da+6J9dZevfpCEtU0Bc4DL3pPnf
28revxmuI3TB6nRvKpv8zT8ZDYbxb9L2EI6DTzAsw5L0thu86KS3ScgOGCRoKDum6TqG+H9iNBjQ
Iv5DV9nh/0ar2fA8h39NWDbf7z90lV0zSWIQKGAngXqBWkXNMIZkiNAJS7FN4Kf9TQrMvVjAWux8
HgYgx7uqAE2b1e/wWpHI5VnZUzQferfftwOgPzl3MDCiJW9xChLUlNZlGIqn0Q6GB0jsl8xQ3krU
g7FJg9Q6uJL1sLWuYzKCgIzsng2KpU7Kcr8FV8WTVyQnkmLngVv5ywg+fbYTPJKuSBBB9jmDZcB+
736PzMvV00sokgBOAi3mgUndxJaGQVUtz1yrH+jCxDMueJtUdj/Y9oa/LlpMsSNrJgVu6JK/KOFX
4xnTE5iItiMPTUM5W4aAfvGHpseGrhJptoCPR2/clEYaL0vPbFeWilx2aFP/MHk+nimNvT0eHmup
A2HcaB70ItFW6kFYgESjiYaLmAZnl5gj2Jq5WG9jvXjHylrQkQQgFUBFcBgkXmLu6Vu7lx3An2RY
WT6SQuzC7T6ZW9JGkG2CCkNQ7vUgDr1MLitm/QurocGQ4BDaMAy2bxD/9KVVu7sUmfZlblQszbgW
32yL1vijPkcgE+9mHy3JtkhXGC7SY95QSQxt/pUo/w+u+fzGSJ6gzwZ79CD9nwKv5yKwJZmeoyYP
LIjVNTWTZWCZ1UNSi1MLtnDDpHiXm4O1iqoEUqsXa2uVdfSYjHg7VhnOPw+yeuvOZD0UFCt4+GpV
SWfYyQR0UAp63TW1Xwspy7NiL+Wyw3lkC3ONiwg/ckd55+Hrf1AwsVBoDxphFfVvgaqLWavFZjMD
Z0flBIuDrt7aHBsTAplmL6TKSY6y+y872FdF8OkqizzWEWBg1uoZ3bau3eNTfBNpXa5FKMd1UdjG
YyNEfEG4f8np3OjjmztuseWE18GynjrJVZCxrZCu0569zqTShyS4anGrrUq0WAAGDXyKDiA6E8/u
Lu79m6tqBH3IR+lSUKx1qgEqxVq/1onXCtNOX5md66HcRU7ajMHz0IZqH1IbKCNrF9L25U7qGYgz
TZ8xfGP+pun2ukZs/Rk8wqoP5/Ukv038KWQuNsU4S7qVqj4a1g3yDNLuxi5b3vys/KXaqlYTsmTc
QaHYqMB7KoZZ5d7ubdMozo126cXAXkQwhq6RaBu6+9hGZrMrJMRbjzSlMhOPXZWEj24TfvYuwROq
I3vKscf+IsMu5oMiL11g/rGNJnpEvEGLz/Wdy4BedZ+UNDqFk1W3JNW2Xq++esaDj7opxa1IfpmI
aNBZvGfTIMQjKoAHJIF46J06Jqg56J/znKIXsORAApt5lBTKO9dom+P9QARgg8+bZIUum/p1EA3t
tXNfQwsEkz9Zw00zeVQnqEHIQyo2QtnroM/j4/3gdzwSWaHRJKTZUiNJPBKXm61UZwHQDvXmmmD3
QGBCABa03ZJaTQ+TaGOnrXeijWL6G70IaPqEs5iT5ywfkTShySdmDuETKLrZquVZh/tpbQFAKDKJ
2S125G7QzPymWSAni4hfhQjN56LSBWo8bG+ekeEarErz0qDqJRUof+kYDUCgKOiIwaxNjkaTPRMG
Nosrzd44m9QCneVlzMrcP91gQPrqUZ1vHK+W066P1NEoQdC4bZOe74/kfHp/1GgtyD+4+FPkcLNF
Goqsjb14eyxmlXkPmcUTM0QAj0G8gXQRfRWj8aeA2cj+0463mm34x9DhQIX6RPOiucpAqmXUE2lO
ZWevBsKYFgMct1NFY2jfmx2DOfy7L0FVEK4dvwJl8Z6TKIGZOgj7uzF7otK7Fycw6l1UeckJwL4H
HKi6MJhsV8nUWY9EgFKkla1xEg5DGGXSfbRtq7/UXU/ofMCIbJqC1/uZ6RR08GZexv3DobXuuDMt
hAaCe+KKzsewcXsQjCS/BCSX8qVyEvWTp8LpWBtzUAnorUnyfRuSPG/dfDBGb+6VpwcMru5Zb7Fe
JIX10IsiWg22Qbk4uObD/aB6Qg3Sdhj3kZf7QNaEDyzT0W5ZnfOuYqbfdXIIHu7PWZHR0ZZvx7U0
AlQY/ZgdlHDGp5qwgQFGx+P9TFgRLSy0xVtTR5YICplFatJ1drueQQeSK5Q0wAcmIPZmyPiWOujr
Teuz+3f9BPki3kaoQuhJUiwWHh/UVdWpcT24sb0bS/NvW9X/vAKSfMBBEibPboqVzhxIzdlgSiqW
vBYXk03Pf9RTxOWVgY3f70bnojWhvx+74nHM4uqf/6A5Fday6amMs7xnOOSmEuOaMFa+KXPAPwl0
jiGhWaDXybMX8e6CmzLesLWhfxvM8cvAtQ4l12Nuf7sfirTwb2FxE+Bqr/dndGQwEOtPRlBD/hjY
s7dl+aUGCxlXpvz+RCZe2NwU2eVsFgznEskW211o/nQZfkRPNzpKeSW/jR7PUs5HcjW2UnsN4Bqv
2Z6r7f2UWBQHTzxOuftpqo/4BIlXMlzv5MDWeRpjEg7crAdFP58CqzAOTteAPs0KiTCLzEHb1B5p
uQao8zHH+YX1zJx7uKa9lrx6OumDxD093M9qtKRWZefPscz6l9ja3J+l8tKOWjQ+ChU/AnKxvqMC
LDV8Be2hSbPsEDWE21qGk3ykfcSsmpwEMyX4Qm+N4CpRPJ64vc8WNb60OglEet99T3Bd3HvVCbFj
XJfBKYg1bdO2A7ZLoHyrMNGGZ9H7Hj5roT5S3cJ/l4e/NhDJoYq4UuDuLGhuoUrrG7Wnw/BoKq95
bl2f1kvdiXVYTf2XhEIupv6zUKXaBOQh7GjhqFPETWExB6GYQY26B+nqXqaJvapLb3jH8SMWrhvg
hq5k+1J6TGCmZG3S7TlE1YAUnq48jNz54f2QFUmONlJj5xAA0yK3JFrbRY2MnXko1P35nHws9qpE
LGzJglTXIsmAM6k0+M3NGghVgcrH9rPgfVLuQ2t140Nm9sPjlNuw+C3trabvtc88WjbhIIL3mFie
pe4M+nFyRfrqhH9dMuI0AXUf2ftAykLh0L7QyH5q2uGJYXd8wb94M3izSSQZ0l+nY8JHWD1478jr
t0Wp+Ix6Depgr7vdDzU0o1sFGQnqIy6a+3NGZiHF1ECGacL8MYJ0upIN0r1wVS/0LDHebNjQp8AF
OHY/7WQ6C18bb5vSu3rDdvoj7P5/+0WOFUWsD+8OQUQfNpl2Ti60HxMxY9V5YKZHE2AZUCOAwzH1
akflP8/4UurxkRFK6I0406ROKm4e+r/OYJw0cjVXWto759pl9feT9rUNMRO1Di4DreotgmaHgzS7
7DspieWNGsu+eGOiznaLo+r+F16Pspl+7lsZnK3WMQ7hWPGjqqB6iT3Z03KOEPXOp0yB6ouvivf7
maeM+ka68Ol+FqlEPSZthWaR7EjiRVq8cXKm292Pth/yuOywUOhRcux0vzk5ifzn4R+v+Z/Owfgc
bAJJ7q/T0vYlHhkdCJm/IIQu03UiygBINuNMAoisq+nX9vX+KM2SP1kVN/sax+C1nA9ytCT0XppM
vF+0KdJ+/PT0dFerKnhFQIAzitSvtXQCIojCfKcGT3th8sLzjZ+t094bP5Mm2RlRzM9U2foOiX+0
n+oUTZ5TVV8D3KA6/cJrV29ay/B2rnSK1yQZ9ve/phIkoUWf3RyllA95jDKpnr+uHpnC+lMeQnlr
p7P0rFulEW7WReO7lUJMbcnPI/BCje/Ji15H/VNpBCfXGMhKKdNol5SR+zSUDDfbtJU/kqgu2ozF
W4O5eTOn2k6qpiE/U0yVLcftSMjtCscul6GMaYAql5BTl/FgqEJmn/MpWYnR7f4IR/Oj5/suoZU8
fz/UtdD2VsJI/X88FYpwi1klPNSyQvDTA2a39VlQE9JaqkArv0ZS2utCoei5/61ggV7q4J8OFMs3
3e+Ls6eX5d5KAZymRg2YvDEaZzVn26ynmV3M4La5VuhsxqISC6G14a7NWbYWnRDsPLS+oTtM5xtM
l7W0WQ0abFCHrI0gmNZA1ReGkuHuH+eahCIdyY5Z3pQmC2nk3HHGkipIJucxyporP1B+ux9kIvN1
ot2lLbV/THN/rym3wwRXDvG5T5wYnbZc1nM4wv2pfz1/f6RRaKoA34tHDp8utJIUl6LCBqZlxn60
zc8IU9jVnj+5CKLWWVEVxMbwX9rQJ5uOXh8QrTo/whEyHWMfSa43AGn9T39xf8n9YElocGbsoCsb
XNQ8UYIVqAxxFOYoJ9B3Def7I3t+dD9N4dXuoKP84xX319cVPW+MWKTEwSRYEq0ud/l8qhdWdqSW
IkvT9NF9k+B2yFACXBsM5E/QFW5BMqCF1oNyVzpF+sawrEBpWttnCwkBdBOPQFO2ppoMxwfkxJf7
qxhgp8c5x3jpWmjQGvctqQigC328UPo0f15rBz/7WCebKFc+xtYGFubE7h5jd7geky5/H7zOASDJ
dKy2ZPumwh3Q8/y9tSb7OBgETdxP8S5Bn4rw2jqmk79XUbThBpmsSrasW/rw5nPTfuI2y14jMSWP
DXFw9zOZ4GWwy+D5fta7dnvGtJwuhoDI7xCp0IYyiBoLexMcCELu7Xud0PRQKohJe2tHp1ypyHcv
cYdspUoQOdlstsid8eNrzT0+tvLxhoMzuNn5Y991xqrUzfQbPs/EIP07gpqwsqhHZ2D0cBltDXR4
zta+klCJFNOrqUV8ZviVg2u4cNexrvggzwcTd9zVMKBoJL5ktDyfhiVymxyBw7oNfM/cYfr2D8hX
lpM1xbcsw/Gq2TGRCoyc9sgycFgHqr9Mpn64n6FpRM8YxA5VdZKclW4m59Lov5zemrZcicn5X8+H
ZK2um3zyydlkahyB4iJKgI3q2P8CJ39Srlt+ITkt2ahU0zOGcAZrI9a/UDjbzhgZ90z6Wz0W4kYX
f3iqpNhlk6G9Jbnu7CumSUj70uC9UagaZQE5qusAUodhNG1qb3TOALHUhlBpunXoOM9cSqyU8+H+
6P7cWDsHRcsYcoH9W4VDeeA9ko89loRli7Rtp4/E+WT29HD/ue4/oUVNsXOww9x/+n89f38ESJR3
PgvTkxJy2A0RgBtcz8kuZ71C7m+ET3rud4ckGzBSDeMjkMzoktnD0ezRZN8PMJzTtQLysw6qSt+a
YHcW3hiQUJyXjr0uKwencyPCy/0AFSxDLK60TcbH/Xw/aAZB6XUIRDXFaX5OPatbBpU5MHO2BSAQ
fz2ShnCtsB5fMZB4cJ87bdtgfcLkOL/C8UjGYQ5ork1qlrN1Ji+nPAPbYYhd5N3ZnSprWNwf6oG1
Jw4rONxfWUqde3nVblGXN0cnKd1jBRL8H4f7qchiEBPUOl9qIg3wP73k/uKmg91vKlYCMgbCa2QO
0UGnBrqfDZlD/MH9YTdnzk3myMrHy2ghKGClekmYsmYvWydEre7201tol0gTdPWo60o+2mTTE6Q6
vfk+dzF4BNbyfqrHprPq5NiuzMR7Z/qQPTu48zdRr5mr+2kRav0ZS997lAC0T+YD8tnFxDzyEdUt
oHBHu2rIw/AEuGIvchk8a9oQ74bAdQj0LefOKyTsnj3GuOhq2g39+M39bzq16sfy+BeHsEGYjKyV
2HWffLJUr9DUhSMXeJ28jvDiN1ByZrqPFuzzqNY2Ok4DqyU+qptg39bZYSQ864Iek33i4L07zrs7
MOoty2721dgf/L4q0tHnCOlJr46BbSEyyJD2dcyzF6kfUsC3BCjWjb2xInq7WjViMcBYTPMZz1QG
iX8hh1jfx42CwKOr2eCAz4e7YjtqGF1EjLzMK+sHRsZAHVKlDj7/SW0s7HO8a5PGPFcxW0El4LUS
w5fhrFyQU+YAH/Sx7+VGvvZS3FuD5p2mUeMfniy57MzxXZj+XxtqIWae9DMTK1rRzTIKXLmr+rw5
GmFmkV5kINSiT6D3ZbfO2dQx8Aa9BLyF7UVqxMchKXpkEM629ankiTN4iWLESw7Fh6xjaEat8VHi
jH+XVjHhQ/Kms/K+QQyFL1b5W0VN9j5ETXWk+h+XACuKZeVj129NV21Ea8qtIxntlxnK24y+X5y8
tdjmF6gT6y1JJCtFDgLxkPCYOvQ8qvqLoZtVqKv6NQiL4dAogy/q3mxJcIU1RvuUHqjVNe0lLP5E
QOQvode25NiLfkMDNb3xBmc3xFazjh2knGTxcGy1wrFTXSPSnh9jz9SXg62/KkngWFvXK6fUeoDH
7gwTgKGX6oc670e6siNKOjylcO4vRQ7/zwvYu6Dek1VVncrCfLJKHSVTRH0ZpU6y1ltU8xV6Bq1p
Xz3LjG4QFrSNVzncnkDpBX7GaLo2ky35Duc8mejCDuAsGGozOJXuVlTDlwxi68Ey8Z45ZfoQcUki
t36rUppfCuF47VbmDf76N8A2xCmFoDnmjweykSk2gJfRM0j+ltWQnlJEb6IhLbqLnQo5EPyZAPmr
IJ8MSkxyz8u+oY5iZuP/GkqP9rihVn5roPBzOgInJiq7omGhBGu0yRq+tSf2sof1pkTKHZasAVMY
x2Lqh2VZFQw5qw/Tsf9kuHUPRRpjjk6GLblX7kLRCcr8mQPSTMyaq+da8XGKbJFdVGogEY2glQgn
hknRkpmaLwATVggbtGhlN1jnJnYbe5aHBYh+46oVv9UAYZFgyle6iCgQTQe2M2MFsHDNovecjwyu
062H/b+aSOVDelqlF2oVAzBpGTJjNWJmLMvOm+S1MdPk2otDBP0M9eCkVvWID539x4KU1nTDkAtu
SG9k7GByQDctFLIugwSQ2v4xcAFBuOOmabgV9ElMChdKcjdDSeSVUfGiTPXtK6haXjwdGTMETISA
IEax2JEz2Z4mHPXM3u2PYKQqlbAN0GnjUO8auR5CBsGoz4plo7RVbah8Wbjse2j6num+7BLkN2aO
kKTD2HiTsdy0uXVEVLNSukdwOzFrCw+JUg50b09TgZlPoHZ9yG/Mq5IHZn0axjauWGSh6C4IBnDN
Cp1TD3Mtrr4bkqVWdd5Mz/ieXuiGJ5fENKdnLapJwcvNlS6iZJdINVxErN9MGAbcZYpTOjzQPN0S
h7Ym+iV6kFMRYsdggGYm+Z7d4cHAg3d2rUrcrMyyroN3KkbGYlbLJ4uxJv2GFjhEDAdyaD60yYq4
FOBSDTSxI9e5ZRaaSgk3usMaRgCbdmCj+dgOe1HGu6xri01dT+ymzGkjB/tvKkR/FYItlWOKeu8y
huvrAiyHzcUGr9tPKkkq4qYRoFwHFQRsm2QCCENrDhmbYi53ooMtkvGYjxlg0NHdkXP2aMUtiyE6
FJg1otwWTeoiHjGfhiYZrpNn4vBPPHdfeDgLQcHRw5Q6jd/gwXReUrBMa5qGz3VI34Ih4UYrfLlJ
yzHAOqsBuacnwX7xKxxgFOZGNT5lerX0lAQpN5PqSJzpSel5MHxEB6gfj2WcvnmRUEfNDpDs9goG
rtOfY4agGwoa/9ohVYoUcKqpMp4G87kyC+tgzVmsbR/It8KMd1MCfy3DDJAQFOamSu6MKnjBi6Zt
9cmWKyXRgWGKE4ek8cZ1506bTkNNxbYIP3v1Z4zJz7PH6EGva+2o8K6tCyAwwI4e8K9juUuzaQ+e
YDVVgcU2WGR7ZFdHfqtXYYphC/7EW6E8TjcsKf4Zl88mzuvPdJpXjK7xDng+5bZsgMCqTYdk+6oc
WH9WPT6WKVvTaHaDZFLfdviWV9Vgo0e2xIM91Om+82yEu/jtsm9YHw3QNO7MMSmAWWt9TDQ0MpB1
yOxLfzuvOcQZrtNk1k8ECMqSXDpLZyJsi08GOCZusSbJS3Dt9V81KxtBG9nLoA6QNfnBh+ejXh46
EGX1EO2jWH6DP7JxI6qXfqbkRePf3m7LjeGloO5TYyd604YA3q8iK8iOlpvuQ+An68ovzV3DMPzM
9FBt+mEYb6NJ5tKQy/zZZLJRN9orQxU3GKsrcS0jHIjgFGky+RsPLG6O2R2TCuhfk4bDxta4jae4
SXAivdeDGby1nfFdp/4j0NJmQuWUlMNTUwKI0w33lmvkMOkIDLdx4uivo6ZDBh1+VeIUe4Un/3ns
QWM2CiyStNV/Y+9MkuRWtu06FQ1AeAbAATigZlSIOrKIDCbZgfEmSdQ1HNU0NBE11JNJY3hD0kLy
y3T//U/vS30ZzdKYdWQA4e7nnL3XbvwQDeFDaJSqGmSLPf6L+BGolGTeGjoi2zo3AqHhEDOeJqnH
W8BiOFXgh9z7RPGc4HttARxGnsCdWqIW1ppVFUXpo6mMGgPFw2N4fmojPXnY9M4YvyX6Jcgb2yes
iMNHqqqrowEvdcddSJuMEa0yrlUaClZYUpe3MgK//flBQiWXlzUAv3L5GiNIDKLUxEHv9fikWC01
y35G4qh2UceMOEXlS4PVvVIVIWWDRR0Mo461TLMvcThObOe06UIocsfP/wUL8zNmEL+FSpCvBgDc
+1JGx1yUBDfmau1l8as75bhVZO6uIQbB0FTJs9tVUB4aBrwSB4yetjY7jf1I5hwq4EpnmT5kuGhS
LzllJfHfobkf2tL1K6i1jN7jU+1W2c4Moblx4Ja30u1+NW46b2t88YZtVicHCfGGSSuHgjAOz5Ae
CEAKVbcbjfljMjdu5b5bqn4yU1IJBUhsho3aEoXJ0hiWJlq+5Y3dauqUCMI+y7Fq916krYNEc27T
2RTmvB3CjIu+MDoh73lHsirUWrRw1OJAThe81+gy0/TGKYHev9CG22eX/PN/HY1TbrKZeOEKdYjT
ihtZr9FrVc/XWrF7N9Ws8GgHmIvEHxq8/Fs6IRif02X0brpvdOTgQ2S3eGkllLSuGLyIaN+MB7NQ
5jMfWXIq7MTfS3eazq5TvtKR/WJZSDEnzzk2iqxHRBITXRlIBAhhyXKNnOHohWi4y8bTNu7IEYbj
mtqBnQx3qZA/Q8COaYjvvoaxb84/wdqRQ11jajA1SNNLGMQumFofWNW3trX9lCiFNa+qcZ+ps52H
cKt0a6MLO2BC3bD6m93ivqxfcSGf5FQ+M5PPDsN7JQtktjX2JZC1eI8YjMUamks6ZnAgnlXj5afE
CK+JLZ5mDYJojP3eDfHha2O8gKH/ILxQ+a4Gz6BOgha2GjAuqTBmm84HXob8UrsMr/uoGded1n2I
QYdSENaXNJSv5dK3CSoOpgbmcRUCFQ3YL05d1m8G4nifplhy8tcQQZqEygeEQOZNWW3IJdV3xI7w
IcI8dRXuY6k9i1khZIiSL6jkLyIW5zKqpnXt4hcz0vJS5+pV5Lq8zqn2mOJWw7hiuFvbIc+sEdmp
kulL37CyBMTzsc1AZhmlsQMPyZ2axfmVePp9vCDjq1Cz12GEIDwdnV1fFV9LfKXbpBd324YUJDLH
75UcD0xFNxGsPnYUCfkK55WQ49ukDfY5ARCwzoLS8wcKx01eL7gOm3rGtJJdPsifozkEN2PM0QP0
m94mCcpK6/k2oMa3TMDjAYuQVYbJBp/U25Tq+RODzSc0PM6B9FBdh/oXRWiA6VzKnDGD48GZ0max
d3Sgea3JBlUGctzpzmHIhy+epl71DPV8iPcHQrmpb2Dqyr09To8h7/sXFpEfFHBn7l+BnpbzscTS
u+vtxStpkj9gGS+eeuEBAAaCArVqsYDgZ68ulL6CPjUmEG2eThGniQv6s52TR+VLJqGZSlezt92U
nXTXB082vcF2GbeZsH9K0zVXLRbAtc3guaRrvo5zx3gSifUB6d5eDSzXGyPJxJU4x/1A55ucTTxU
XRMzvHF3EtHuRosHSSUk5as0zcfYU2LNufUBMB6HQtemmwAhQ0qISGjr+ssyIvMJPzobqvZoI7Vf
UnLEt4XDCoo9oPBBuB/Nsvc4KmtfSm682HaxoSod3hTO4jhLQXZMSydIKLnE4dD3itBMpQ5nQ4hQ
OUQ96vpScL4du/k6ESJwZW3WGJ+htMB8RcwIINBNn5bDoSaEmIONu3O9drzbcvruqUZ9qLq7jNFP
Mnm1m1O6b1g2yO1I2RaLYVWbUbkVyFvP0rV9rCTNJkMl+DaWBabKuOOkPro0D9KzRoPrfZIMY2hj
NmfD0JuLTOC7Cxe7U2fX4EWis0kNt3Kabp1HukfEb9EfNMy9m9QI4ysdUg+li9NuOzLL3zlEgT9O
CHGV0K07aE/5jJLNreTVxFx2BOKn7zSnFHdSjVByFVP78Grz0sUTAeH49dxgekGvP22RMr9hXoIx
5xo/IdAN2JltfcUxQ/8wxbydekPcCXbHHNytce8iiysmlkIxGa9cJzomKMx/9GSY63FlnFvJcSOK
tXTXp+lnFkK9jgiiPRjSupmuQQJGgPhF6t3PMYlfZy9xYRwiho3xTPkxi/dhygNaz2NAgqBWvccW
6luYI0ZZu19xQdFUoepHn77WRXTW4/FYjdLb9nH46OGTOyITpxYCaK2NNa0xgpE6s1EbT7abZlio
1M5WTwfbp54rCUUhHpfzgFEei+VNB8c9w6BaVNem0HMo3zHz+ouM9sKR3SGYCoOIiDxct05fHVGL
5Rh9FfTE3/+ltxlziE3x7I8ETRhh9zIw7NGrU0W3htQPxpD6j6SfEhwHA4aLyNvVtm/2zrgTcpju
2tQ3vg5HFNuh3GSVMcE040QZTMGNLXZeVUINfmn1G9J0NDQ2/+tNBz57Q+6Qvm4t3F3K8Vm4y62t
heHBiOGRtkPRPy8NvK+kuI5PlZEBLmlAWM55zRAPqG89Zd1rWA/aumxKzmWYPAjykeOjK+V2rFT9
zbBtb9s6+A/LuH5UKimf8C1dS4oackTDg0VxtOCHIHbGDGBJuvtk1BnwiWjWOHQl6WyeKS9oZ5rz
IZEBcyvSNt+mdZ72QN6aoNoi6TOf3dTmqMSZSQu3zuDgclf43XDCwoZy+vHZ1QQQwyE3V55kJEtE
pI81JAEZK354k76XjS2fvWSyzhGXPKPpdQgaw32aXJGz11TphizsYU+pyRNQj+kLkPr0hZXGWadM
gHwV4OWBIOztoiLxblFTRLRrLXet8hAM/5A7T59vyry/IwZF6WB7T5Y2vbSRtrjexheMQvMBP9a5
hdK9jdML9MZ9r9cnxEscbqg1122EGlUfwA3SMizIKV57BVKSGvF4gObh1NImsOiYc+gYLplBtA/c
AyDfw3PRZ4tloK392OIvT8f65tbpK0JM/twE3caeLj8yBUYJhH6YG6PQdOjy6beg0JurVaECW65n
JEglTHTdp+2a+b2nW2+5wVSsraLvGvkBdAu6WzQV5ik2dBMpoP2tLBfJlyUyeh4VTa3uFHragAwH
94o5UWZ5s4+Ha6MGhjJFSLveLeUvkXpX7EsRvRroEBWMv41LqRXF1byNuvrUTw0pHaHB1t020Zru
eMJUNvmjkAR4Glqgveqz8Z3AJ/dcGpP2OtMkAC4JsAf4us5hDDsGHCftHMrxWx+YbrPuf0awAPJq
fE+dVJywikPtGdtvMdKEDfYI1M+UuRaUhlVDO5Ospg2v3gmZmPMw3VrsizGnM1YZ6SqB9eiHbdeC
ogm/mTMcVg0i15rg92fZdsWXrhYfbZ9vLL0eLuFUnCspqpfmkmAt8PFBURFWKPkGhcU3+2ZkOr8z
w8orIj1bj4KjSDTzlZZGaItuOGLfW9bP2O6jU5gY58o00zcts9hgXdBrJaQ7s6ceCRWgPBNZBVgm
qg4KdXQz7A+6boPAyat0NSol14WVqouuWE2JY/mDuTYTz1b7qGZnvFKmrYzxOQipX2jo4yeCdQhL
6uThQmd46+6cuepOsyibqwYt2C8WG09Bh4MXfk3PhiWyaXtfK5y7vQyCE7iPdPTfMjcnuUtU9bWI
9fpqaBlpUyAGgWPrTdg5dBed90goBgAzoNMUPi92nR7CV4DkJjKL6cZawMDatg+eBkebJK7r6OTd
laFTd9Xy5tJSDB7D2MQNGCoIwkZiUVUC/cA3ysasrzmb/vBqNV1kPm08lehrvI79Bp8mNeSofY2F
lOvYrQR2aM0zkTSaGNrt0Nkp9RjZPttxBoKhDG+95KxMxR9xxdRsrKxVMwnznLGGXR0jb3YKXf9q
kdhTaQT69zituIRmoyMhm7/1rHC/32sGHoxevdY6ns4y0+LtMgUezOg0g71O8bPF09UkGeVKULB1
lYvmcwTittHTaNhAn8Mm6qKszu3klXJqoSY2vEYh2x21QD53msNxLh88qBPQVFKna7d9JxGtTp46
6MKCcJCnV9mOMMlZbMys1H3RIzpkDLrLGdKi9wMnFdTqaxi1v/QcyGgkwOWlpIsckN+xLjcGJGRF
gIElDmTEjq+VlTZbSoCQbas6JTOLSdq+EY7QAVSzuodLcgXnhfrdDlC/NhOPrF4Mi/TGuqOqsJmq
ti6eNTMTx8XSY+XEx2S9NTFVHtHZ1KAwZMO4lUOp1eaG74bpvI60OFvHXfwt1dL6VbAiyqjx88Lu
j72U44WzVbGlLHffKjeAzmgn1a+BaYqGS5Fdb+eZTF672Pklm7p5qE6DFQ8UPe3CfJ0YItouMYXb
MjefO110Psc0xShovLaG9n2yVf4tM0x6wMjFrA5JDEvf9wj4E+esdLqSelRtJFSES5kkO0FWlR8F
FADkhszXEvXApjM16wtk5T00GIp0F3ZooOQJuzjDywocHbE6A7RhLq111NzohzbRCRPAvAfcgMCw
ezB17BOLAGRo1xDeg+QugH5sPIsFGCUxXks3L06aHJP7SMT1LnI1/qoKSnIP3xcuY6aRzUmOE9bV
l7TOnmYWJ4tK6QZBJjwkQYe4eBQbFKjWM+hO4w71A0/wgFHKtrpvAUVGHHjj1RknoArEbuZTwulA
ie5VFadKL41DYDNRssU3owaUWE3YRRPjOdKNjRln4x0hzLQOW3qocIbJaHKeTLo7oumSa2fF8tXg
RL0RhC35VILxMea5YPjuiBOEE9Y2/k4JYe0JmPvwHIZImbAVI9WW15LGMJD83K/14YnVxmLKuOon
gNXVUGDGi/OT1praK4cT7lrkb6RCosmZG3h1Nb5USTd3S7pFvnI5kE96Q/4WxvyE9LGXsCy7O0oG
Jyr7V1Qq6V5Vw7epgGKQOUzErDg9S6fdGb26piQ8PjFyOFd69nWM5fOwPHkituQd4GSKtQCOEtYX
efekNhxNS25J5HqfjJY8RVu/2ZqOrhtt3tDa98nTrLutovOY6R6Cm2wnG2vaBd4AbW6c53UDRsPP
0nJXIS19FcD9fF4DQ2ByfoPDE3HPveZWk59aVFUrxn5f68QUG5C53ooG8PSGLE93+2FNA1Tff345
bdt6VSw3W+5SasIolkfPjrXdTAAEFLd35oOIN3Sn3XBIxfjuCOJ85JscThXZ0gvKI9hzMiwvTjCh
j6ZmnQMVEtRgNveuZYyXBxFtFq1q7k6VVycLrMaqnOkvs/ZSOjGRH/KyOzQWUJgyATwtZEfsvEaN
1Zu06oq9nbviEIftxc7s82xO1CilvKcmNRycomaydhIN6xLqsWAPqvk+qaS4zlWCNpD3kEIy2xb0
vwFIBrF+/3wD7IL2UjpcoXR00GcZGAI5zKAj+QDV2WJljQxZkTeup1ZKKlE7b0zbey28abiYxWCe
JpLDWYQuKWjaba0430sOQq+d9gOZe/tilAD3gY0Tf9KThek+5gaesTdW2Z2OA3DQWf3KSlcwVPre
0rO/m3Azt1BM5C5aHnacWqALqabWcC02kyztvbk8pqB/hNRouxk0c8MMr5BLJgqHu0GPs43Xjd3r
HH+YQ8GzITF5DxAln1vX1K9kPlys6GaisGCK1NW7aERkXcf5nVoO22LMk1gHRgawYpG/p1YERBEE
VeTRbGXXiEMnvBiKtOkiiOxDDkIbBejocOqxxb7zCvMyZf2P0KnjZ1uPDza+ricNqm5nlCHZnuOA
+Hi+Im7M7/2SREfa5+wM6sr+9pW9Q16iuD8KAT3Ggbr41nS3quGPRI97GzCk3lOYlhQtaAoMd1b3
YjQSFmEMW0ugd7z4R+yM4pmruTEsai5i7jdOYswvBUHceSm0vT3R/sGB1T8FxYwPuWyvU2y8YmkY
7wZKi3VUVr+iosRqi9alrfPmRm/3aJEh8RZPuOw13CembPN9lZHJEWf5E8oEdXMk43mdPYT8JNfC
LcInG0jeqgNo1LoTmU/2ZN8NITp0N9gd3Dy3747lTvspQnVBvrBO8FPMbmzU4xnBY8KOxncE4fyS
DcUfJRCxDfMhgBktSeD22Dq3ln0XQeguMV3tDkxFe41wkCCxuX++Qdi/1YrKeAYSrTaAWx1fWpyJ
4tJdAsPCt4zNkwEVlyUsxxEOcze/mcwF18xjwAZVs//5oRnz/toZGVsZ3fxumYN7bp3YYc3KDhaA
AyrIIn+znKjf6AOrqV1gB/z8WFrY9FbK+GfkRK9dFNEcLUz2Aleys/cqZjd3rwj/9aeImESzDfVX
y/2KESZ8+3yATjFvUsw68B/5Cy0ne84KksvqlNU6T3X+8F5tG2XEfkO84TqdsU5wlAzfRrgYG3fG
HjxnIZE/IVZqWHXBxo1dzo8jZy1bUQo17RDudeUSAVUMpyJy9bvFmYxePCVgM43Geo5AhlMC1qdJ
ry7hIgvMeeV01Uj3Iy6950TUTMRhWXrAWM/o2Z1bbZo3czxPKsVOT2jJWynECtp9/1pz0twU3Lt+
HIit7Jv4Jenn9q2N1FloY8NdGXZv+OHestQQVxl23VtUIbaOPD2/fH6pyt1h1dejdUK30r05CMfW
iSW74+dnUxvvcJ2VyESW7w2XvzRwbc3//MG1FwCxrEpv9/lZGurlTkwU/J/f2w9l5SvgXtvPn5wU
sgWnUi3hDjzEbKpnguQqhrLL742Nzj22YwZGfXnXxYN41pyooTTli2u2iQsRsx+/H5Qhq5tj1L//
Vq9SAWmi5uH3Q8qpOkeP6Jflx+C8HO4MaLQs0cd1kyDpqNr756c6XsIBfdWXz/ciGjtRVDhPn78g
D5JXa5TZ7fM9UYsfZC3qv58vrBHAoBX5f5/faDX6IpFPbPJzeYIw7yKQqIrh8PmtgZHTE6fPuP98
Cvo4S7a5IK7l87Noh8IdhoJ89/nZIQGiEyir3H7+5DqY4z3QQbX5/MlmV9HNANWwRkPyQF7S3ciT
DPdNnQcbVsYBt0BlLHKFlNyNtn+MjMvWBZizA/pPiLaR1hzRCmQMwZsaudSs3tyeOilz3QPdb3PX
If9+NCPHfCee5+PnuyMV9go9DfSRAL1npAOkCrgiuD7D/Kxrbf9msIuuVB3QJF7eFbAh17qdFMdq
nIgJ9aaXctC+d5I41TZJjr+XMsNDuSDLcD8ur/WOYw0GkzswBQZYVX8nWAdog4aOMRC6pOVfWG9D
lqhdMXN3EUyuveAL3cwgCnd5aYU7ywrL5zFz9p7bRMQBQSYqqYwjmgeklKaIDTrEhVFORojeoKYd
MmACLq2tLUisxE9BMbwh9G0ZLEUk3kUenVrvi1h2hSjioiH5AIPn9iZdqyl72FAbNmHYaP7nu3y9
tWbLXfpTyXNBK+yWZLyeXTqnBCpAWFxuYrQhWKERi/nR8m4JL3rb6dm502hi1AbppUY//dQcnk7E
upQ1zchEzRJEbMj+pz6yYaJ5Xut9lB/NSDffDJoH5Npn6XHOBhrVHb5tlQ4/wRIzrlskrzbZG6gn
i/wUDhOGAJlE67mz6pNX0KSjJfNdc6FAul7a+oNUMHxa/ZAXCXa4mq/v628k6aEilCBG6Z94p0mj
e9lZ+OxoSKNmtMod3Rf7rYavUrnWeIgHQu0VN/Aq7qfgqk6GmWy4JytOdu6dCFFrm/YWS+3QIPqW
dLUytuC0Mw7mLPe5qxBl1rQT2dQeHtn212m2yY0cTX8KR3JYs+k4W0F8iVt+f27q06qrrPo8FV53
8Ei5WRN1F7zFDnXqlFHWNPYFgdMlnUT4FcD3dpTgLenr6RxnketH5VQdqpkYuMlCtKc4LFVhHW7l
8oLi5DiCoAgQTWeMWdth344S1acxDuCnUZsBkiModUp+uYUiQ6mjHlVj661yjTU/1UT8gDjLBDRg
iyMC+JfXc9vPvYOmQfMUBm/g9vlkHicHZx24+Xe3CZFlNMF50ud7xe+a0Go8Vxxp+VVvvKC8a2tO
t3akL2oAWdKS4kUikT0kqCgQjyHbi6OOYA13XhXKgtLsit4fgXkIBnNvDrqVZ8OLAVFIoJxO/5rF
TUzEWj0wOx0A80/xk0Zq8WZ2PGYKSKoiz/6F0yR9gCYAMoZLk0GJlT5cp062UWqcUtFpm1rLsgfM
dhAWKQ4RsbxGmmlItqp0ZnIPOSFgGAVQMqIIcelQQuvr8geTaLUyG3KK8mOHgXYvOy16zu1uX6kl
1kfl5SW3dUiKcyxWozv+wHIrY91da4b7PWhGhojLb6bKvdTN5Dx9/mJAAps8wUoSoUf12zDMHyUs
8GRGbxWgniykDU2oGEg1dpboP+bd7rVpjOpRkpyOOSw+J9xmSd/Xj7q1pit63T8cC6qQ532JsLde
upw2g50sjet5pct5eAwjea/poC/imWRjLh/qiGLcdYp9vUWoeJyFTqhmNs3bphs5rxVoO+JlAUf4
5mw913V2IYP9hxZ7UMmNdN4XWVQ+hNd8JeLtlLS0b90hf8nnfHgT4/gxt4ZzgaAWYQietGvKMDJo
o6MTuP3NC7XhPnGHMDFwkOI+HCGZkXfBrV+2hhxNxiWpARLEnaYeAT5FdhXKCwSdgtaN3d/nIbGe
0FD5kw2E6f/TQ/6v6CHyn1Op//Pf/8ff/xv//svf//vf/+u/oYgs3/ybIiL/ZprSEyjSbWmY0Kb5
zG84tfibcEybWaipmwZ+IBt+x79QRGzxN3v5DN9o2ZIAEoDR/0IRsfW/SSxaIIeQYLnC9qz/Fza1
Lf81Q0RHVWo5rvRc09H5cToQ7D+TqSml2nFKG2QDvRh3hk7YFP3rF02lybaG0FUYysMXYNH/TLHm
OmXSbVkmIqSmCdP7/GefK8KP+5a6wE0ZbsTkXzl674cQKHwSjKNdiXaLND+NxmCzS9K2v2WIuQzm
D4ehqT2/tTqCFprsySCXzzCCS9qrkvM4EzZl9yCO0ARqhqH5WqL9dLQ25lY3xkuYlbuA1M41mREs
ACOu9obzDANW/TQjCfDlAvqZl1aEYw9rDdcLLcdMHkfMsashtqN9SXngVTqNA9sDcQtW4E9Amaff
gO//UKj8qYwZ30B4+QfPrs01srEjO1C/zYUL/vH9JS7C5av/o25NTBrcxl1NYfUE4pkRWGlPmxE5
wUulUDKjqYprwhNcbV5bXfJuAg4DfURvTs/KZk8j9btnwEkrh8co4dj+88fnLISY/80ll8vVt11X
Nx3bRgGk6wth5k+PbyKeL2+GCR2w98Wumd9ENiy2xrBOitYMZuGC40ZM5Zx0Frm04PPTFPXN7ISv
yq3OnjvAVSa9gYistjzZ70hQnytCDs6ZiyybRsI59er3KQ6zDbxernesPL+q0m9O1cLOSxEKLncA
1unzXCMuwhPd+7NZfaUiPowSbfzU1SzH6ikMiZ+vsnk/YtPfgWeZTmBh9p3AR9bmwKvMhDqLWg1A
uZO9cubDZQNturKnjhbBjDGvin9Zfcc4026GNWGal0BK85YPZD+Q3mWHXr83AgSW0Sy5YDKdd/bQ
BcfPG6SAOfEby/Qx/qfwZ/kPbg65QN//8uQ7HsoLePWWsExruTh/evIZBRJ6kJIEEUMWr+zglTZp
dnBC46mcPvOaPEJcWsfbGyQpyCDSQMVMd4KNHsLOrZ1HQ23bJnm+7p0k9sFoolPOxyVYrPjiyRlx
YRkbO865UTmP18H1mLwIN+yhukhC6vGnpw00vKZPe/qSBnLXuSMzCgZoqWYDSTMKVi2OJfEzqb9I
4T5dh7rtomCFb+XFRUkj15sOAT0/9n+4Y6AfWkaWOUb6geYutUh5aUKz9r1G/YzGOLmUphVfUMh9
Rc3m+IgSP0KvaP0qmMML2b40XkO4oTTCYj8jrIfvNpwVGeUHT5nmvmkN9MA5rPQsk2+RM3t7x+O4
Gdic+RTjeApSPf53LhQX5N9cKceFCuR4tovEyLBZwv98pQZh9ZnBNHLVlhEO9sjCUVGSyNMlsCwF
IxpPPCFU++KF5VWfDMlOjjRQJu7FNcmnAyDBMbttWkRI0wRB8Q/Tq/2qdKprMI5MHc2eEcvcOGvS
naNtqInuxGXGU00wI+tSm3PqzegAe1pz6IVp7Ijnrf3W07X3jInzkIziBAeCQYodVAc3TgY/Tj2F
+UO7uxYp5UHaHpGCZmsIwd1K4+y9p4bfJoowaDEXKajrwcRuMjK3Le9ULnvLkOIQBdt2ofHN9rAt
8rTBacbKrJIttKzCx3F/LWX6nnoE/sGPbPYzh0EcJr8YJaJeCg0DaQK9pSB34l1ZGB+02t0N9dEf
pb1YjIEAUKaVkI6Da5tXKMIq/Oz0ZtY6QNa1DRRmi6fsOUBAeE706ZSToDBkBJopEku3yDCbLc0r
+p69MraGjRQkYjy4jUOtA3pI3F7bdqQdaS3YF7NFQ6ISotVgczzN6YWbfNzZnOFdrbde5k68lEgX
0VTf04jPhI72RVoOoYrliN99yrN92kZLJqxVb72kSA4M+/E9jOnXuBXRyQa94bVWiiM3rtdNaRDx
HvI7C5OoOvCnX1PcUus6Hn9iW4KtSJWyXgD9djJvPh+mV2vuOc2/otpawBPuT72iFFANPsMqqI/m
ErkueyJieuPdkFT6DS5lpESbAUvdqrOBtE4RVkGhaMppakvH9dVptVskYshCbvFKA3eX+eTaq69N
HFcHUYBVoteClSE7DZUKWTC8yoeJsNYXzg5ZOeD7rC481boGGtIWqIKdDCCFgw477vXrxPqFeUY/
DJC2yEme6GCnNYOUKN5IF8x/GQc/6Iaee9CEvluX+xSCi9OhJa2i9B2M2tUCShUgJoGk0q4TsPSu
Yb4qu2Yw60lCcNziezIJWNKMCRfPDBV5s0Zdok5FsAddL290IMjR6qDlBmRv9R8WjOIdnciRNAlE
MiRfEjeM/dzZdjhBauKGKgFbWA2ioEuYngKvjPZT0D0pr3BWIaWD0ib9wGikOMWk8xrVofe8hyXt
nZW56X4ssg9leV/Igd2GeHYAfh2L6TtKxHIdeO5da5srKV/R73P4/3G7MJaT2J+3CxQYjiDp2HDo
J+PfWRapP28Xbs88uwSlEkQsJx5/jKiWCaHBCznqwm5tNyy5KjGJ9kbbHFnwfPJyRnJdEAVEmTSq
PzrT/o5nHQmZiwTQQigpc/Pyzw8VhvEPHqhF7oJteJ5D7slfDhUjUnO2UBKM9OeggeedmoV2N0yW
z6zEdwiJaTgTe7dqtYK+Em140Lf/zpP1uXf+5ckSkgABylPX8CznLwevyoEPxUkLy0idxSe7cde9
J+ZjJYmMw7DgHYrOu6u5RiSLVYtu78B6Ir2LVsj0oCqHQ0gdXgivNY6WpdN5rtpThAPQi3ooMPGa
rcrnMNmfUoyVKwOk+24EYXfKRPjN9trxmnBQJaJWGBeRYLQzQ89cO6FlHxHl2seqDg9xk5svMt96
NLt2JTqh7Tyrbot21vO7kZhOtjiSTc6j6n4qe1C7f36ZluriL/cTp1IpefgQOlFsLpfxT/cTOpTQ
1NSAdYIEhY62w6kKLL/0pvYEuCq6yvIZNfhb0TeFf/p9eqhZYDZ2Faa3AmcDr24Ep05g2yfNtBw6
JAW0y8Yigmz5GyYa+HuoRrcC5h2ZN0OwTgmNglROgjPCFO1YLG8+/8dFbH07SC86HYTjtLzpiVil
KzlTUiD+3+i9YPyVjLc+njU6agDTLaQPghPlCjlPt6VXkVoe54dK3jLuMdgY8VbD/rHSIV/7Q9jf
CMzd2AutC6znWk2a6//zp9RwP5GL/+q+Mzjtc9x3bJMGg76UgX9+UptBIo3TGp6M2fkj7/qRWX6+
g0g/rGRZvIiCoXNPNYKZj3ZD320yB+VtbaRfSPAaeWkj8Kvzi8T0O5MEWOccH7QxPRuYlH13jJ5H
cnLGpH9Iy0Nbgo6rHpGuzS6xrci/Y+/NihALyZyGIP35aN3Jl9n1inU6DcyiQHVsaRMhrUXlWMlD
kyLyX2D6jrK/O43JoasP3VUXmx+VJBCilhRGZZ8cp8FjdJ+FjJA5PAdo3lYgtI8lMo2t4yfjQvJJ
UzyBWIC8AbdHDI+k06124xAF24J232lJ9EBAeBvz+Njn4l0gWIdLtjW1cldbCfD7wjpJRRZPQDZf
4IxYcLTmI+qV8NFskwvcGGuLaoqJy0gpB3Bt5gpsHcn2UXqs26I1Xy1T0Hy0SVwYILANbJOupS+B
g6I/5prfSF2Dttr+ah1FspCiYe+0MF/J71u1Ni4ncAfpOshwqne2HRN10E7QQPrIV3r0Pg4eJQQC
qYrupr1gwsBmJBvdk9kGUwnFfckmJbDIeu1MXboMqIpiHdHCIqA9v5LkvooW5l9qz81Wpe/d7P7I
jPbDsoFAjLW0jmU3nMbgQdwqTGiyLIHGPpkW9hhzcvwmgxKkDGCLZUmy6UDYs2VqN++jtfE/Frb+
JDluRWlo8wi4fEE8AkGq2f+lTI/OJW/j5H9ydmY5kmNpdt6KFiCWOF3yEmj0g82zu7n5FPFCRHhE
cJ4uZz5J++hFFNBvWkVpR/poWajMjK7ObAmZMATNzN1tIO/w/+d8Z+nVQqxdYRL55F41Z073jqxr
6rXG0khj72CF2t5ManKSXrXR+kzUkL3T7OEcWsPnXtQGc2lzYWB84mv4ykBLUILnrYkojh9dNY3L
NM0zeEsO9oQIhlkHlJzSM0LOrCivtky/Fnrub0r0F/TxfIrsvvfFd/Mtg+M2cDysU16NaowvhMjS
8uyNzTnVdMxRgM8ZqPVjlM2UO9rCgOH2bj03fSVxQcPk3HRZPheprd5aNb0lfgkyQuDvGmXwPCN3
CjqI64h+3lLXFOZyCMHUYeVZa0mcDBW2HhZl0puKQ9E+ZXHqbJI2bZaEkIMKP2Ey8s9ZeqmAYHri
O27WgOVK5K3tTn5uqD8g7amaRUzz1srGfTpAoBvTpl4F5atgIwgEJ36DrmWtheDKzLk8lpPS3BUn
79HyKAeLsT4HWrhh0sLQ0dr8Mngrx7xHeW46j+Wkyyfbd0qa0MQ/5Jp8CqR5oUXbo7j5Zs1tnbzO
qzUSgWDJAlHF+EdG9r7h6MCBDwifDWS9knQQN3gOT4IWq2MgO7MM49GM4eQsvISuntFV+qbFAbYs
I/ehR2a6SG06PiUVyjwPIelRPEm4CpeObYpFaazq2DBXSaz5KD7gQmTlD12jWuBNk8mp2JRX4jvw
7YmSgLIqRJ7VPZcskdLMfYfT8jwUundEplBxnrMvrczDVGnVBnUzoksZIfOubyGxMG1aHrV+mh16
/de8JHenBfcKX+FrNxEto7N+pamSXsPsczgO21ZB+FNTZi1jdLcmLSfa7NDeGYoXcVB/qeb4pnK2
wAf9O+iw6iRVmRzA1MM3M9B+zCniQKQWNlMQ6LamWqsegWRSWwFuLbIds6ocgM6AeTJyM1/qrhg2
WtLbq0AVl9Gso0U6oDmm+fcYmu2rpZvrTCdbZUz9M/KAsz/ClOxLGCtU+oJlkuFc8J2oXuW0khau
S2lCxfkOneCGiYs2E/FXJuJczazi3agmDCktl3zdbZKsJnKCFAwWFMS8uJ2PcF/no5ZjudI68Bx8
q0vqlFeGpGSF/uaL7YkjEwU/VoRsIxDEL/jO06VuIBsXmYrWOoFFRRpMh85zlkPEtirX6IroBRI9
Dbcx69WGbRHGBfrjwCE+D7Ln3dbezZmGjBQA79UYQzAAgTo9syujPC+f3Tp86JiDEJCbYh0VxFVE
2FKmuYsvBjY00Nd33kAe8FSKTWLqJ0FVKODzWyOroawRS/YgUjsMtXjOovgjSAeGeTFaBMlra+lG
bEEaVEOEPqAHCSS2vqBYZaWOPnlKfjiYU8+VRvYO8VHZtj/0XhU8ScMesdXOKR1ZhEKGqgLMHbXI
GjSJbQ0IC3PyXnbZ1mqw29X6O5P9Cj0GtmhjuBmVc+sMw13pU8n+SQu2QrQDFZCeCHIZsiMIG3bx
5Q0Mr82+gXk1dsgpTxys8kjRMUhMpvEmJqTiacVOW3Vfmg6I+8IDoBHkLHjQSpDPp4yLTq4uvj5S
3tggRshkcftCG/ObTmNPoH9os84iax0UJ3QI2DzLC5HQcCuKVZEKstowpCLGGOPlFFWf4EDkW683
r9bgvfRrYlAWGeMhTZ/x5JZcN4UivwC6GgIONcMBAPGv6q1L4gHpxtFS2ZOLRSs9uCEeGs0lDqKa
6kOnHLmrBKFw0h2PNPAXjquVVzccvmHuZlYCzBEOmN+93J6ISsK2XIO0y8MSaIZjLwHMokFO420r
TfIu5DlIUtxJuLfJYEE6FowpSOc57UPJM9CjakfevIuaz3/3PoZOfmcAgKRIk9YlgXsy5a4lIyJu
PLU0ZeJtpsgZFmaSU9aavKPpZx8uotZlGpFZHhPHO+KcHTqySFILKnOjnK9+h9GdE0CuGkcSLDiR
AR+rYt4BJ1+yqP2AZNycpaMvukk9IqNJIX4Rw11m+Z6SrnVyWTIsscVSHPhe+J2+1pwm22lh0608
0rX6OAo4CWDsMeIeiZygemkQd9Nh1oWXoR7CQhzJg8O3y64zTg0Nue4I+NJed1p3315MSwsii9Rf
hza1zvqcbGGhRF87hIOR8GQcCyrSRyce+OzQqETJBgdAs7PqoUD6Wdt8LHp/GyjvMWWAKCqLiKo8
A3TeUDKVAUHYrk63kio6MXPlKcO7wzWQk2goYSRhH+5ftDrvdtU41juHpvIClmml8KuyYd1PLM43
rUO1FSGsuwzN4WzUSFsoAlxDq3prNbwY5CVLQiWnCUN4CP1rInYbm2FI3SM7UnN8bC00xoS5FFyJ
4Md7G8kSAUWEur6G44aVqRfo5rLGqLbs83BZZ1gSQhNXeC6IlzRoOJoBvQVJ6M7KSScH7vi4KrLU
oDIXvFqUhxYuNrUZBvMD2rg62NaWcR0cpTu9TcjzS2cioKSUD5Ubsm0sMNdlQzGnHlPnSuUD3MEJ
YTNXjhFqK0gdiHRU8Bj2CLm7yNnRsCRs/Q7Hkt6rUOHOiCafoPMuOQ4VIWLzke6SjTRoYHGSIWV9
hSDyWIM8WeVaaS43WIDRLw9gb52RPowY+iemkq+GM6f9BJPHIr/ERV0SN16X6vPQu/GxaLtp39f1
eLBojbB4L09xDUIn0gKS6DCijJUxJ0N7xrNn1dquzdREGXiV6IG39J0Y20zp2udoWJcuASNSeO9h
k8JdqjaDyLx9PALl0DBomGH37ATBNRmugWvdjFrbU3CKNrEGbiGsavFok01osdxIWuEuOy0btiYp
XguaVZ+ArwJAgxMURfCdDMN+1pP8mz6RKd0BMbScsCGamgo9u3uAh+OlCKJl61rDU5sPEa40uLz5
6JEUxIqs7/18S7OBjc2AUkEXAnUJ8OileUPYv4pCtvtDfqlKpMUYsa29h9V+HYK763IvXraCYl9U
d/He15tiEc/IsmKgysk8+t0GJS4154xcFQ9aOtTnDD3e1Ig33YsRr+oSMYCTP0q3xUaelrCDeQno
+l6bPHT2NmUqejISF9jantlQSc4pM1hRcWxGG0UldXD0RaRDta8BKuGxKaJjj951MIwfmle8eKjh
F0YOct5p4uAkQEAGqCzSr5kbJqekRgUe+TaEpNkpYqj6zLxM1p6w4hW6P+dBCykiQ/yis1M/2aVj
XuDXPTk2QSlmOHW7X36hNxHgOtRuS0uIGkHuZpsWR+eOMps6Op1ubiurujbSVPvCUc/J1CH1CCr3
GOSMmy5veXvvG4ztGRJaeonLjEDAsNsH6Vhuq1Sz9mNcvPkp2JdSbz8iPfwi0u9VPX6eY0N2ngfL
RPnBwc89qPQaA2/A3A4b7KHmREN8kTjLopD6Ms8053i/wehRMRNE1QZc7QAzFMNK6bgrMuOfq3DU
zrmba+eM3fXCiHUoVDIfL2E6lyJraqnDQE6SCIz8KWzLN5+UoaOBgRLdlKdtU238Koo+P9QiNh71
UFszH4E1LkFwIOJtH/2mphxL8i6yO1tdWr2zt4Bm4kUeM9a4LLW21Cvpjlk6WI80CVf2AKC9Hapn
sxmXLMUfbI8tt57y7arcQs9YbgoNTzGCsmYdhWzdDC0zjiFq+hQP9QIvTvnJBIOXhM+J0O01Oe3g
sMj9W440wLARWT0JpOmk1VtGyh/6NJ4ak0iC1oRB3LusQFuqYiazfO2wtpwgHyM7PjWJ0z4rsDmT
U0dHZDLtsaasFyCGWhlRGO382FZHFTgj6ZglaL9AS7ZVZhuvMFPaJa6i4ZDEMfkUUd1ezFS9elaf
PqZ1Vb8O027qQPfMbyI3teER7xDAE7TyUzdF+7EcntDU9YtUlMhxxcS0DGaKogOhgCpsTlVH8SRm
n0OOYZUtsjhs1zV2/12gZ99167UP3eEErC+3xxV1PowLcyvArPFaRgUWGukYQA9DDqcmQ47dXGIb
JRWsbMr4DbRRS3P9LUJW9i8pUjOJXMcy/HTrdpO7mgx/VyYoq6RNNmKruWsXxdQqah19XcPW79sn
rjPkHODYsL2PJZGwDZv/PjfONUVTWN4VF751VpYcDgWIoqbUHXKD+wObvfzMdraMYKAN+LTWZZMP
z2MdfldkTJ/sFHoBUWpcQFaSLMrc6/etW51doXmPuQ0WwJOi3sSsUJDzoYOUKZmDgWw3jVu159Az
2U+3HcvcBoxL1mtvle3F+EFSmnMUlscmzh6Qj6UPRAoR6ST8DfsgcnUKCkOd3fWbuhjrDRFcIdF/
QRtdgnj6gUseIHvT4vX1wx+hGWKJ8s2LkXoM4YFP7qPbtFj4KjZpEI9WXWaXp97qgxVXxn6KSuvF
apqTNVbVppr4/UXq6e8e+4NYzGFuqG2fPJdME9cyKaOZBvzY0N3ZduRvS5UFMLgZ/FJRLHQbeHiT
40PJAs5qB5KVFVILSpowf6Wu2q7IHntXtKr2ZVi1e5TRgJHjSl9Vtg0TZ4o3ZTMNbynmkUXTk/Kk
jXji0dgnj15Xs0UiUbAPivFzXcpzlIzDs9WxFxE4ZMh8lPvSN+tTjRGWqehgK1N71iuLbduof9KB
xGCfSw56TgeuK3V23kF/RTPxSgfLWPd8vAzm7les9ofKKSI8oLMP0WXxUaomIlOh+RQEfr8kVI/G
lo4lsHMx/45eX286Bvkl/j962WP+4tpxswdgQOExoBunm6rBfOmdiOIojsjLyjZCF9ePbOaMtyzQ
nxLegBcaFkXBoF1EwgWQA3JiGDxv6bppgYjNhoaUl/tsUKgRsmI94SsbFCX1iMrYumApPc/Hyhu2
+RBCNwyrg960h/sZ33h+SuNmLJe5Cb+GbdCb7efdKamQ6KLzoGRKsMnCcOmwqsyNN2qgzhVBQ59N
2cQn98ANKAGgqY+2PXoQAmWKEiUerqG0qLpLk1YPPZiKY2VXHxIhbJh46BSZBXVXqd39IhxGLCp8
J+FWm3hZw7RBgQEYMHHf+/l9OHpO5NlBn9RT7XDM0NY9wkr+2o7eS1DS9OxDTIT8hlNopBoF2Ln4
WfU73SLYOqdRxY5x0n0UhP1Kd3WbApKF174tPnD0QObNo/CIhA0UNZGdc91GxmJlZ9pMAWelLzB8
MNKkC9E2VxMv1qIc+dg0kUsumSZYF7TPYHfTL/fkSaZJshZW0F6Cxo9+aTdiWeK9KhPCeVkcITEj
H8+JVPaz4ZCbKS2Msi53GO2CFSXqdJuhKD9Wfn80UVuv/U7xVF9W8P/4tqUW7AwKRRQeWzwBzo+8
CO29yA0c2WaoTjYqVL/M38tWB9fmhdeusMPN6NTEGatpHwzY7qDFBiCfML5l4ox41j0TuvSJSpzP
1I6gY1mVekKsYhic+x7+E41Ioj6Jd4jns29y33PHUg/Y36u1lRNThrYwL/yLM3IFNYQlQ6v2j/3O
MjCB9oKd0jj3T/v+M4nKxVFp+SXKwF5PFlrvyvUeA8uEXm8xGWDpHp5YWyab3PDHE6YvZmT2t5NJ
kyM3h9njco6noaNPnnY7versTeGgNlH2VbOSE91+RUAJToZ2wDUp5EhGq07TEsN6qLynWOcFRNa0
1GecZ1LBvMHYFyw7M4oPskWZ2Nvm1g2tb5QY3L1PUtOo2AdPETEgCfBz2r6SQhDFBUs7U3gquFZB
rEWh9rmae9okxb1GIcZfo0JLWw5+smnLVKyaREDmrfN8U8w90Ub3Dm2vPE6vkNq9xw4pzMZv0IYe
0kwFiwTt44oNPFg9n8HDTxv0QKX3YTftRJLIuZGluS877aPJHVQEzQsBh86To+NTKFQFPVrHsawj
Zx5jm82RQjhjVmITsskiUzOm6ILA/NpUSMti4CkAl72t5kN8CQcTLUr4UkdEz9cd0oh2NN7tZNp6
uN33fmJJ0pAHEwNE9cJyg9ACisKUYtZi+GTVY3Hu+Dt1gqI90YttocvHDNvzsu8VRpQRbrg1A4Dv
N4GOlZnaIhiXDsDnTLdEIfBe06s8k9XmABb0kwfc7e1GmeiGyG8moTtp8RTLOW1JfEyULxZFD4qw
xdgW0dVcjIgRdp6mgYIAt01lZGAxI002meZnu+0PY1tPZy20boj6zd0YMQ5HvFMgfORpsLcSllWv
yQN2qAOz/3c5V7gwkN6Yc/T84J6ZIW8J4wTnTCv3Rm+NF6FXX+w6RvXbGpJahXHM/KFfxkW983W2
o6Avm0UzhtnR79xhKxoTJ4nDX5gie5mGTbzO8d8tGQWwQqnp3U/MKxHvZ3Tn6qg3TvPo+uq7rerw
k9IRWFiW8nYogz5EYI3sc+Ovpl7sY/QSa4D53iVBJpGCsPRU9SnR0lf2pNhCEjT2eNNx3WMtkN4x
Shy18gBzLwZQ9Lsq9upNT2LXikp3/W5ZjO021GQylJ6RyNtAsYbxZMD82Ob8NVR0xvOtLwPCs4ca
zlAQL+OBJOx8mhfE+MYU1dMziUq0Y9NdVnSSiB+n3g7+D5wQGSSciZjXyKbaTZlCStrQgdxMNY5e
adqEVXWcl7gLkNCg1rTWYx92hzyvcBu3I6J8UlZWhvdt9CRCD1ZCKyxA8TmwzZIcv+q5mrBiS9vh
3BH97MJ2Nxny+nSKw1UHtH2laf5tRIp4tgyK6sWgxM0WGlx7VIkkRTNcJc5tCqP3JiCcPZBQVyI+
99WRjyxfsR9poYfhrZT7ZAzJ1EqYAzF/EJ6mDwd4vC8q93GPFXLCy09GIusFvPDtthrLAHMFQG+U
bZvcpGk7t8vWVQT2CIRz9VjN6TiNN7y1wiSOZHwNagjMkqVv2Ly2JlyaSVAeRFvv9slTFGEYUHMS
8kQ5biHBUJAiK72QROz+S16yVKhw0YD0QJbZ5E8llaxV10PiaSKcJvYAGJKa2+cmAuTo12zabIty
jDsAJJTVB4U/DJHiAfLFpnPd4+iLrzknB0as5jVmceelNrOvlfEqca/hFbxlln9TDVQgSlbWAPlM
ttZwrtr8LUvdh2Gyhy3y0mEJwbDcme2ELT7yxwW2s5fRjtSNDJhLi+ZQzKvc+twWpBUlDjmNfeQm
O19LcGUyOs4edboxbfUjJY1jk4F/3Ci/3bdDeGIP518C1WgLINoMPkFyQGr+UWY9Z05DgbEOg0sX
wULHGo1fuf5c9BQKS+eoJ+4XoBvveQifKCEwDLsbMstuPFeOfkkUPoUYefq+Hj/wVVJ/yIoXu2ND
VcF6IRwI7JzsLnlDd4g1B/x5S668ENdIOVvQ5+1J90r4Ncsrlnw9ohw1uLdM+e9ObUpelkdfvY8+
tCa4uRSHFlUic5xFE8vs6bHQbZqzrQUzobBYY1E2GuoYL7XOvEwFOdzUczwn6174tT3jIgnQ7pX6
7VJJ61GrmAtYTbqsMLi2JlkuITPLJT1a1iBsekeTSgxv0MfC1mryGZRnRQRrVATHENXbf+cfhDKw
v1qw//6ESPDRrsEkBw4tzMLY9mLYd1y6Xn2ps+hcP22l1aN1Gh9zkH9hEPqL9DCcoCoCFGVLPXXj
F0zNb1Fhv9ppuCple2oyc69PP+yw3iZa/GxNyXMV6P0S3S4V0ipz2FoHLo08asZl6dw8qzhgbHqO
aRSaqbiQYpP/f2R1nqMPVdTFj+Zf/gfqoI+iHFUUhM2//svvjp6LjP//8Cn/6S/63e+t//X+SxCt
rr40X353wIgXNeO1/a7Gp+81rc77a/j7M/+rD/637/8lub2N3ukPwjr/7W9/RWb/17/9+9/++n/+
19/+N7f/E4X9/Tfvv6Glnn/8F8E9AnlbeogvTIseGaqXX9T2tvUX06Z2iX7MQYiNqP4fans2C3+h
4eKy1RPo8F0YCv+Q22um+IvwDJTSGLRQyuDK/X/R2/+k4kLsa6G28VD8WwIpKc2A3wtE+s7wVBOw
vA0m2vd1AG3wpGIuL1N+Z5Rj/KSKiSfL+z7jdfcapkoIvzklOq9mL1a920P1qNAxLgjO+uoMX3/z
qf4TUfIcT/obVdD8+mwHgauUfE40He6K8d+ogmgf4HVPGJ17V0eYSaY6o1q9MSkkL+ckOHqTxQLe
wYXO77cJ/cIiGt8wbTHvt4eCuDZZYreNYqn/iaRL/F7/9ssrEyiV+M9j4y9/0iuJSuqUuWfBYWxN
WzV6uNSBxYUWIeBDpO/kUCGnoRq07Ay84AFgVbOixA+XO0KbVIc7ythUzDz0li0FAVtPXfDH+nOW
mK8RMSydrL5XufGSVi1LasO+Bo151fIQE4HFxGSL/Ig6lD4bszVlhvSDYg49z3IlBSJpCmC0V5FY
FzraVrQcbMicrwZp0wutAklk9Yrlo093Aj3+WhjWi4/Sj/S/mDge2mxLZ6D36+Fpa/umWemai2KP
OTasC8LFNAt1dN6s+mF6tSL5OOEs+xOZs8cF8NNXT22Q7FrOTCJqzZ/jZD2KDoFLmBPaTGGxYdJI
sPem3Vh37SnmS21ID38YUVYsaluygZdfjTLqnlUPG6EdnZ2BMfw4jAaY3cZYWO2IMqQP/F0PMsED
Glm6+s7qJG9XwDHJApM153VQmGQt6aTratDA1ehasfTQ6x8MWpI02ltjIytspI4ALaSRFobBGdAH
ruZNa87l1Snfe0WDjS0N1oEuk6OS47m1OkIefcDcxuRPe5nnRwrTMS6UwFrqqUjIQRjfQtsE2+BO
JBbRCxg1MV5ywLx91z1HXV7tel8iTSpGdK7IronsNkwrp8tDoYPgxIECZ3oR9aifVAL+OM45EU0d
px11unTpRiGJ7CNS2Wyia08/pT2ibT8NmfEUxGFxzVF0aH1qL5IQrQHcxq95jx9FC2SyDZqQYnhM
j8V2WB2g2YhcujYQ+lZG1wcn284f8ikdHv/46jf/2SngWkj/PM5o1qLz47+5+lMcx6QEDuky6YJ0
LbAsLkvHuFjVsyJKaIVYpV7jQi4yzdgXo/ECduA4BdVVpnW58pRKaHQh/vG0Bry7MJdaZdUr0YvP
CFbsS9oW+1p2wTrU/j5v/qfqWJOU5p9PXtSUs4+Fkct1nHn0+M0rz6nuarEF6gVd+ykITGefewUG
AxOHo9CoOqYTi6kCRLKh2+gDOjBueeIdJ4J9iiGI1l2GiADg8ZylQV4DsfPE1DDMkdnACh1FByKJ
FbqtZ70lgCiy6Yo0LthuN/HOCVGSS4VHdffH34fxe43mPOaxs3ClriMMMR3b+klOaKMsyM2Ys8ku
oOSzAFZTAtM1LqBmtpAbnO4EfusTRozRPzgacYbGVCGQ8xpkqyg5sCT9yQRhzRPUrwrH+SUxGzKv
uhKFLw60n4ZhXnBVmaTR0IbvFRtsewDvONFuiBZMvtOp82McEto3rdGdmTe16NsYcn9pn4YQkxMI
DbE09BZ1cEyNc8rps5pFg0rZP04sWZdubEuoN3gtMjYecQg21qocH0j3eGnC8pnPo1ih5lx0JOX9
2ef9H84iG4Ii0x+iZaxw4mc33KylUWRpMDtTh9zIqHoGjYLpOdzFUewtdYvOgYOoyokRjwjKNMDK
kMqo8SO0bXeZMJhDG7+BM3LWNulUgUE38Y/PCe8/fAGcD2BQqLbyCpkHf1pBJEQQALZFOBHEpDPp
0nxJZM3eIsivupi8U9MQ56DlPYVOg5KKrrNw1zDTbdo6ifZc/CHbM3FNS7s+V2UegA8WivjO1llo
Vmpc3eyzNDTzaoiEQBIKeetIAwgZGvot0XsXDEY1S0pHqnRG+6acSJxqw8heM1CbSx0O9WFMymwj
BCdC5DpfB3T1UBrLeFFVDlupts/WeA75gHJFLqT3CfT6Ie9KqixjaW+CVjKPWrhffOJ0+MjTehPh
JEMuCzbIsw6+XjoPSosPk6iCkwEYJS8Ikwmt56Ky+y2ZC9cYneMGLZSxzqBvapIcpAPM3uBcg5ll
nMbQMhK1MTorodFq1TAEw0/Kb3ZmBJD7oErFjo1gxaFr1ZghPf00vsgxRrebmvG2yu16KwHoNTSj
19JqboZQ7t6Z8q2pFyAz3OpPxNq4wsyfrjuk2oLlj+T8RGMsf1YWsy/xQHCGrBMU/R+2bOm5EK1Y
wPFqV6wF3YObN+6BupR7kGn5Ret0bX2/Pw0iQtHSKXxtCmayaZYHYfBXt7p2w2PrFg1x6eWjTEyy
ARRaUxo8zacsQhZc1m55gcFnP9Wld73f7wdAQNvAGXZWHrSfZP69gWb4FiYxE1TcswQzatLrxl7b
B9jYKNXhV4qqoH6Reo3HOgIJiWm/fgEIJbb2oEPNHyb1Eo8ukYWiQMwwP6pjyzz4oGOWtYFulA3T
DMcRj86gLcbQc56yNHWeCMar15Vq+/X9PhUPFCbzEe9HHVzvz1BTAKZYFxZAER683+Bce8y8rjv7
VsKljjN9Y0szvhCkhqMJ6VYPShhmH0f3u+4P3g/Tga6JmuUlkz59dlN0IDavfl3cA6IRCHqnyje9
U1B06drLmD7j3rdmqxFhSvd/wtJ6VL5hs5zE3SRy3XoxOrdDdw2TDJIgoIh/HE4DUuFCkdJaN1hk
U59kXlGWhC16/SojcPZFza6oOoOvTKmEXfbkfmKBxaZirsgRnjadXR9OFdftO3aVlVvp0cLhaj21
UWSc5DQGW6hzKPkn9L70UXcacL9NkBIm3cdM1wsxqPjYDIDtNRMttq8DQKJtsJNhCrI0byzEI2J6
YJXcrjPgHFwNfbjOpnnY7kqIGl1QAAr85geN8epndnXtCPE0XE1/JUxVO2X+hO99PoxyOkux7yYr
SsY3t4uqUw7F60oEWr7E7g77jKmOvrxGwkkX6eU6BoBwTUnT2OvNvJ5vB2BeGpkhPmDo21CY4kQp
+92YzO42Elx0S2Lj3SFaHTgPRzIy9G2IVwwHHM/QM7tep2zYaAivtVgXt/sNagGq4QNtsfuhKXRt
N7gsUnU3F7chTgrcBOsBLzSqT+OJ5at6MVhJuFaibqFtqBfNV9DWiuJ6f4y23JOf2OXD/WhorO+a
m3fn+5FOsJxQOvBwk7gZNwm18/0mIMvjLCulnRvF6qZtOJdAuk8U3qgOsQLhicJDKZSTv7y9P/vX
H/bmRy1CZeO+/uKEnnHBFtrfojo+dabBx2OU9QwIwlQbmdZLNiFWcid2OWVIGLkrQkrpTW5fem+w
L43+FgLNR1HBPYgBP4MT0oBYue6lU2W1cvGOr1BrzAuRMZXAQYsnUp7NjZq8S4deJQSAZToH1lgX
PRTtbw7roa1hZXCjjUfV2ShYoIv/ctOVnOJhz1c1lL19KkeBTPP+sB9NdgmpjsGJhv6uUQGcKYXO
aF0bJDXdJzKXhuYitkICW+PIQbDYU/apLev8yyFyCq6s+np/buCN5cXt0QzNU6Ab6yYKJhEcbY8Q
hyzfVD2d6jZxxcUo6rcOsf9LPR9ZHN0fE3rq3B+r52feH2v19pfH/snPzY/5EyIfMwzNLe2x8Yoq
TltFRlqx0ubwflMlfBmNyqdNTHrwL/cB9w4I8AJd/et9ROJRJC3B6TY4LqCTMkRSqbv4CMruR/cb
E2PlKqeGsK2IGN/bXT0ulOH2swL0kurhRI4yR818U5VqK/SO6a8K4miZkYpUAXgBBFsSFUyq9PzR
YSvpr2gFtYeKDdL9yNFMDL19ccKOPTyYtE4ao+yJ+gms5Np3X9loUJ6NrYEIdsKi21ZPz5mhkmvF
X1CCzluit+3GjVAukh6ZPaSxYdtYULR8H1b2Z5ops0wBSmcLTDNLJ/84ylQ7Wq2Y9sDQt75f6BtE
hc2ymGTzaHVD85jN/wqOeVeXj7/eO7FRXOak127uT7o/oEEaIiqL+vI/fvh+v7D0F3LF7MP9/l/u
MjrE8lXWoNub8zNVpA4yrOStiCL4Z9SG70cjmdirCkrZhlqWe8N2UJx0v/pR9ALCYzRZiDRz87FU
przVKTq/EM/Wlr3hF3B78gzLx8LiSGbIRBPthSjJjKp8la3p548vXlSY+HGFWN0Pk5qhvBoDouXn
J9ti3MGr1/ZWZuUnwPUWMldCIoKyc+denXuCkwZqjz3mQyvl0SaL7jh3nx8Gs6ichWDtDi/ocr9L
l7pYW0SLrTydnCsv7sXe4q8+N3qOxiSxqrXrhf2z3fsVkrGwJdmOR1GPiKsfZqv7g4BJu2ezKI+i
msTD/a77bxuK6THLlEc/rEQWYCgnPNmgmE6Yo8NTa9RHBpfpnOLYjBpyr1XmUcJPTeIdMhGgvyjr
W6OEfR3xX9+P7s+QZqYvfWoCO2QW9U3MU4OhFe/3Z9zvGpAlO4Rfn+53BeB/dw6og+X9wbKpv/u4
V471IK5OO1pEzQQEoZKHcElaCdSKo/tN0sPNQ7HPNkZTf79PAym+xHfY7X69DxELzIk0fqyKlP0y
aDZkIex7qFJJoiPy6rl15nmqi7/djzwkTM/CXMUR89L9HkTKcO1xdOitpNZBI9S+Jl1j3Oy6EAuV
GARczUv2spzafdQ4yL84vsXzTR5/0dm54qHoAXarnjCKkO8JhnS/EV1Dh7IZoos5qvLsBpc0y6PL
/R5ZOMGxJGZOVKZ7VYM6dLFgMpiPRDOZj1H9ej9ofW1Lmpt2lr5fnltbOwisFoweIORWwsGZEXj0
CRIhCLKoDvYg7E+pQSBwpYbDZPTRIQl8LMECxUCNwNSorYS6z9CuSfEQZ3O+uf9LMUKfGn7Sn1sU
+cQVV2M7fyuCJYrw6N31qu9dPBoDbaUwOCVDVl9tGvl8ck2wd3jv4fLXYxH/X+bOJLlxddvOU/EE
cAN10XkNEATrUpQoZQeRUipR1zVatkfgsbzum4TvjPyBmc95Th7HPeFwx41EgJRSEkkU/957rW/F
w1r2+djNMDO2kYRzAdi/fxe4yrm+5bduZA3+vcK8tMBUJ8NBYvUxyoSyxIUG/B/08Dbta+FJxYyz
CucViW5M3hN+mfGMD90tJRicoD4N21Mx5D1oszo32St8gQU9ueamS41OggXmRMvArT5MA7qgQhgO
VVmMh2FUny1yuZy4lIj0QG17RddE/5MZuKH0JE+MxqJqTeOLn0lXAv/GTeYrEQ4pfNly2l8i/ooj
JvkKH0ooy2jE2n3VWflO1kv1TjD1Uo638KWz84j45kzuT7BRrcaV6oDgLf5897FIDXrNycvo5IfS
WNtj3ppoa5H8pNAyiHXIemyAiBkolAWLpUvxtZJ96KVkc2/gIOhOG5MC6qeo3q0iig5qOk1uMKCG
z3VLuP34yOqmb/c5pia7b8LgRKLqyQvmX0drmlAvLMRA5osLDQvmkF7dHLxHHEhGtKmvdHd9tuZl
nqlDQ0wCtwwwigm9rpy0/tsjMp0mBnDADok7l+Ue0Y+/iqaicUVNNTfQybULuKrODvRqhWiOt1th
Ko3DffG47VdpUTzzQE/JDO4mK8e2yhtGRwzI6YiMhzSjW0KM+1UtwWjNj/pGkW7K2ugBGNSNfiEO
RLp5MANshqPlPlRqpm8tzbNN1iEURkV8atPukFlFdkO2Mi4qK2QZ3Prq2RpiZakKGY1UVuwH5Dx3
RHRoUZEDfhn1V781gvcpg94bItTd0TOgnsZEMrJW4viCkKg6kzH1G10sWXPGytZXp2ovqCiUUys8
GJIvnfxevxRhpDwHIw4t+pfeyLIMwU2wGhJuvTaY+uKYyjjORJKDkBHl0dHgQhc34K7w84Lgzgla
NQYzvSEH0ZYt86aVmHbXx49lBcFk3Pefom0U8RHbY2UevbafXB0c21UW+4ZGXOgfGz2/R0IYHC38
IGk/GVhde2X9+JOtHCEaHgeMewhHHTJJwi3ZYOqaKzP2w4kXU3hFeKDMkSHrtG5XAx8ucjfLwQ2I
HoM/sfbvWi71S8tqtHU3SpGLPytY1W1R3P28phelltOeoIRoMaS8PiuKuKjmzBU0XVIJGlaWj0XP
CC4FvMF4BSHKYimeJnGbRcM3vJj1Xi+aC34q6SplYQZXjECux0PCalrXr/EmR4wmRrmPzo9VWjpy
E487nc4idVO2YPn8rKOnWJFXf68U2TrJWmWdyD2gQRLW9eLx8PEFDzbuxrfqjyIrtAbKiskNKe4E
JwAEucLpQHap0CKDtpTW6aVceusrfV3kChmhaf2Wgf3eIQuEbUpZsecWjfKTH3lnpRKtlHwSloRd
xHepbiZIKC0K1iR/RvMzca0fxCV+gX45aDIXOS2rT0TBHMU6KJ5QMG38KSBMpcppdIdAJKUuMa5W
fRdbPbppam49ldsGmfWuArYW+WW0QQU8H1ls0JaRJjGSF9kKCQtFxGYMcTqkuqrS2mYpqBcFH+9F
KsTCjUofvMP8XAGAFJZmFbQbX/M9IPRacII6Hp6kGlLHJHPzVQQr3tAP/CCJ19j08q7LMMPpDO4/
SYtpkJLcg6RdJ+gt9kVV3fE997ve0Oj8QCyiS4ZLG86/03gwxWG1zA65CAlBvJBKs9p7RlLvH3sx
N9qFT5MMflz9lhP0cjZUBh1wEMWlBTNgQWb4TS+UfM0p0ttRjl20Cbtx34Oj23NGfvqE8rh9EgMf
UTLJWsr4P23AzMykxERcM10kRzaTdHcYp3WojD5ZMFILnxV/oCVJSEEVtdwkkaEtvcri0jS/SU2T
IDKaDQU9vRM37iYPWEI9zKUv3uamDtwm7bnQg+hM0758IZnpPSSfHZOyNy4Dy1SgBohPuceFrBGM
L6M8pptm7Js9ehCO4HmdFs/S44l2YSF3BMpSnqFbSjRhS6qERtnIaEa0elortepYs3GWBLDErpHk
nsh/jE5xCgW+qtpzybDHVmEB0mGN85WmSJssYiVQ91Z6MyuPpXhUM1hpYvx7qF7meOqnNBuHvaYj
Cx/nt/LXQ/y+e5SRBT8rFlZTKBzyfOq/YXf8seMX1o+d+Uu+FnIzTKRwib9jONdtM3En7TJHbPxb
JavKeRRriWVU2q88JimOrhr4AZHlMSrgMyCXKieDFblmZWn5rQskY+lpjbhNPZQ+QpUjnJZA9NA3
mUnc34nhulJJi3ulwS9SlHK1ykoLumgLFc2SpeSpFsrgolI1ZeRJ0PUsascg85lVTg2+XOQEj5Nh
a3rd3M4D5gIkWNqEAkZUAPNuGX+AXgsdn/76jtUNQPhILl/0MgjWBKn1h8cGVNFwEKzUXIT0k51E
SNHh9hCPtSQ/D0afn5si/arIwbY3I1aLUg4aVkPOpholYF6cxyeLYsORB3+GPgnCktql2QWY4Qm2
M1unEVGJ+GTyOXqYqYfRHJXDJJgKkzympjQQuiQk148kFY3UPOidYr5lanPIUz/ZxiIQ7bEhP9ZP
y3YrR53FcVs951I7ZwIYbfdJ8EOxlwjNW0cczGRE6PGqqmpzi4lJcHB7EXohmbiwcXBlymyTadXv
VRXVS+hzKJxKW+UqMOe+fKeaAhRb0mDUNOk5ssxwHYC22ox9PgveRGGRlWAHPGLmOEGxSBXJG0EB
5S6Rh6PVe9I+b/tP8siyV+ZoB3rLIGxkvFoWNxqlysVLHVvxMcyH62hULkTHezZgBR1UtTwzlljU
sF2vwH2XBWzgN7VoJagddQ9VXJLwp3PR6QNouklpvY5In11hGoZN3IztsWwwm4yUAHaVI3tNKfex
a5CmIU0HqTfra/ptaqvkKg7pOQA0eZAa8ZIGFLSkjH+DczusDIX0JAJC8o0hJ0TvqUBqOUEEuKWk
Qwdc3jdjVY4YvJ6LMD21PXmIyMSp9Eby3jxWBufHpqtLHJ2W8cUL5FcaLu9eqVc7gLijLSMjWAl9
TogO6YW7NszSba1jFeANVO5xwEBuHDDYs5jf+DD4N/2ohbC2h3UzGsOr0BfjugP6vMQlRlpCp05r
g3kgH1t2FzhOVzJ6tfVokq6gZnMV5ZnKUZ07WuVUIeR/Gy0PSKuU4JI1COaypXSmOeB4OfiWSRDo
4J+VofJ3TE8Gir82v+menmMvjNM7Q30+GAvvIZNrZNvmRZ56c+5iIvcy5Q2GOeKjKmZGTfq9Ir6t
xC4CpWDHSDRsw/G1MUEKB1LGok5FHj/GKbVV4Ttp37FI4296tdoTyjVtBX4GcbugpyWWHYYbVSpw
K2pbi7Sj2nQkvL4LJS7zYznme0PW2l0e4vuHw3GT5w1enjs8U5qPfixxQsbtsgE6vO6VmsRprwGR
H6YsKXsSA4SyrT/6Wc44dIi0BEFay5LGiWP5t2Le8A5/GYZO2Iddn61/LA8tVKQuaHiK7a41V2Jc
Yj8oWm1l6oqOmfGFMI7gUPYsqyh90rfBFGJU9NYZsTKBTDLdLxn/9GbUjPcW9u/usSnHTl2TF7D2
1Ck8PTYlQeG1ysIsnxNUCZm0SGwusTYkVb/yDeOkDqm1kgGmcffvoF+0qr8UJw8ooK74n/T0adZh
rlOCzEEsBgZIba7UctxfRM07p1Kb2DJtOifwxm6bz7pQUzRwZ4sSI38KyEUWSegRDbF6ispiRZcq
XqQIlNdd1evLzipVxvlNiwgkeItrOXaTKqlX6mhB/UiQD2e1lrr0UikItXBbNeJJJUpgm5tIydHD
dG5Zy26gN8Ux0MXoKAKfC1R9Rhpgec4sxn9Ric4vGwuuhnrmJmPMwNggty3Wav0g1mnMMdLk+4l5
2iv0gxy2RMF6TVa1cD10UWFXoGfWxGDsMhTc+1GhIpVaAo6gfkWaYSBQ6PJVIWAeVAKUQdyJsnUW
RuEmEgSGnv7YwfVGXZxa8VM6+spWTYkNUSFybftUsxNC4rbtBLc5n9Ulo+crqNANUlcGzyHxp/xq
oE1tW6R7KTXiyFnEGBTeZA0co4Ljsgih2dkhqwbdKw9KLwmoX1uoo4Ayl3rjm1uvY0AvolbWaobR
uVZK5AEEEk70cT0NlICU4sY2DxmEmLl0NVgoIbjvSRduhoVehNXBMjk5qXRQ/U7XKAsvBqls+64b
zb2IGDANg+RgacUTs1Z9qwW1RDBWvOp6jQ968GxfIu4vSfJ4I2lkwikFWddGkL8YGquuAhNLolf4
Thtehw9R0471GiAqLolrHeX9JZ3JHqGfvWUluGEieu9QBNdCF8ZX0G1M1yPrUIIJOomI8FGFnXy6
rbR7vYIYYt+UqG48QPelhte+n3etOUi+64FQ5ATATr4q7KKmEU5DXxFwn0crKZZU7kaVurcUaeD4
HfB7wHMjWQk1jTrVxbWd0dVmVXf4w0Pi2ywC9ZJRZP0qBtk5HBPeA2GACyFOryOu3vd5py8RMCuA
rRfgTlV78gvxalrqixW0N8OMe93O9P6cispzBdRiySRoJQPL2eFB6BeyHIKG8Grcb6UQ3iqgzjug
+vesGd64uuaIkjjWSiRftj9NyS4pAplBlU/HZDTz18QzmDFEyk1seu0omGZmt9IQHEVP5CI71nAC
Kgl0BWoEG3cPhptumNSnvoyktd9gwhI4vg9aDCIOtQvIeSqTxfhIG9IJW0mVxh7yGd6eQm7MwpHW
z4iRDntwtVO54kYdobHDkENqBN/zLElRAPwqkd1ILoa1EI2c5CkugzbLVKw2k+JYoNjiWviANZQu
aEuKZ7VGCJS3HsnTHtM8H833yTPI6QoqwxlMZTx3sn6sJ7TTohlAzRp2gCWbFyXyPpBHcVuukjm1
hl5fonnJdgwF0c4FA9RulPIJlwuDw/FQxuOnHPskqXkNuD8GcHZHNk07RhJRMl3hFEmPPKMW9CPh
SiEWDdKz4FXhSw6Twp7yvHSLJiqB7Da2FvcsHcs4X8vFRq3MguB2LwByVMIskNI9/TmtGqQzVho8
u2H2YsXVcBTN/t0KDuhyuneO4/ehzNVbxfu7Ang143UM2H196Dt5mn70HlVarEf16bFpDOb/4PIO
YeqmQmq8+dkAwCw35gVKMX6ZapIuMvmlEsSFwA17r0rMyAAHWbfZG35u65B1RW3dUitX3QwV6IIA
pIvcCulXaP7Dolej+pBNBjODjjMu8UX95sdIoPMx708+o1E3qiZUx+EbGCTtQrokbocmw0TwqPMH
OXOzOTcZ1eDwFHuWLY7zXZj8wkUSobAeW+NrWNHgolwU7qEIy7XKK0zUQkFGiaEHlxZvjS7qze5R
QlY5fbVRy2OkSXF2bmQu61mnsgpoFDXGTaB9VE1pnFPARoe6HcFqSFCrwnQleWr7zq0bwEXJmJ/o
7hXo/GrLXcZfc6ZOtNZIWU662H9p5vNJJ9T4IybrgC8G25HC4C0wB8nRoKlt68m79lMj7MWoeQtY
udE8Y06YzFOYx0bJFNkZaCPi7W+rfVLp/r4mj1TqvymCbz0F4KbWnMHiShsavNlquurqJnpptU9e
k3LHLTruda4nLIi9yZZ9wTv0qirx15fpUbZCsoywS0A7HNR3qblaul5/7XrUGNx0XEPhICI3M+Nv
fe06Ld3zeaNk6xLkYb5Jso1fFWT2EgemeOO6ysOPvujyo942xPB1Sr/2SKEthwk1SC1Iq5SVo5uF
Eq2JikS4lnSNg3g3PbG/QB+t7FFLq7e5jSc2VsdIu4NwAu3a0ApCHEgIHQcYn+gqySsiJxiowzDy
x1QqCK+RXACFNbrVDuOmtQwnInhrGp5bKdJeSsD+LmYEYUlIaXuse4WsyimgWh29aAU5VVxbWk9g
DYpO9GCI1OUWjg5WdNyLLqdOTcKzvEbUNC0aPZjeQks8ERUkbhrZUwGnEQrcYZyB7jeMr6K55BUR
FqKMA90yyTjkFZ0FldWrrMfeiihvCapAaLAY5IOrDZAhWOz1N6mLGT03lfyGlxehSY0yRUi0VytY
DMokfODKyBZWZ3VnmvTixscRs/KqLL/VOnKEkoW4rcsR5kFPPkyJZr6YAedjV+vtBmJWffUwjWJN
IDWtGQJwc13AqgFw+YGyonxpaOIOBJm9DnWow6+GJwFrpXiFr4JKI57eC69SVkyLgn2OqtGNlU66
yfqYg7Qi0UuK5cKuvZNZlWBe1UleWcXYfpgCi8JJKst9EIjTwqzC71VvNp+epoNYaGD7YXxZBALm
0yAwWf80Qb2NgsKdMpwHqWQZl1CcGtYdnbFs1D7HYTAMl6GPn8uK6KM2ql5KnQokmb/ViAcIJF7E
EqICTSOEsXoMTAEMWlmiPpaq5sfKP4m+iYKh7lJtxMJAeto31eye/bRKX7OYDApdBj9UWfuilrA9
1ugRizYOXgBDcOPh6t8mCEK4+13gNjDTE8IDC4v60mralY+5iMlyvbayOV1kWf2UrTzZUogwORtG
0uGIPyLIIpZnC+EspSW7FS3SK4Pb5hqNtbVNAFLYXSd8aftcezazfI+TlN52qaQ3SopoL5EXZ0NR
u4+9fFKydDjQZqgWJR2TtW4SzVOrk7mdZmFF7WXX0JQOzQRHF+QCKUWWktAXVydb1SL1TBgFVhjA
IpocE2I4dyoirBtDbuJKJpcknGN9NSHlfHy8WakMQCdpEu2prDbUZyZRfjS8JdpwCyFTGkegfN6P
hgyaiNDKzYxIVPPgM9DS9GpktbQss5owqM6XyP62I2E4aSFqbo2VJQNp/6bpTX7Jg+qe5ogAR2yA
jthKh6FTpb1mxeHZCl454zzEAca4KloQhkbTeceSECBCliLz4lHJvYGkF4gRy/KTH6S5m48Cw2WM
srTOVXGPAn5yWhEDDv8hRbGDSm1U9d0AWtR5sC6MnH6xia/TLhSGmHVunNVm8k/jAFiqySdpP416
4caemjqpgTs2aJs1ujIUAPMwaWwG+ZIk5Gv63S2asyVGa3wKi/ol7LgLJbSkDsKAKaDpwODRfFvU
dNSYzfV7lg/ccLiQBlRgQ0JcJKicxwvriiHbRirgCwxDClHZuOj0REFzGyRrasDmnralg4AkXSeN
GG1qDF4sSab3eSePAG7MO9r8jNLEP3bmZ0yLsEgDfK+jD2iWtawJgAPF6rbRQ2HJGEe9G+COoimR
PrwaWIIhja5hWTDCanxz2pJu1PCNwA/6p33T3+i4W0sz4v4d5MS6SHFPkKQgf4dlPzgFRRS0lER6
krkc5VPaPitpBoXlGHSkQEncABcAUPJsHZtKttXmSEaZmXsQd+nusYlHny6BGOlHq+zFxaCN3BmB
6O2q8rucMnHzUB1sO4DwhWqdHqtH3m+wlpgwnKC04j0FTLzPVXUvw1A7SvALnCwuFEplo7v1ZFbj
2rTWteivY9IoZkhWoxwLGcZWkJHD5r+qYiPdu8QiidMyYI2UC9P32qOXhOoxQgFF5Grko3s1qgsT
lt5tO4HLaWxZ66kggiuA+4NjLNUv9Ob6fEFKhLIhZzmhtS+cWsqcN4T5Ov5B5IGFlvVvgnKbFX/I
2xJ52SJl208KnpGR8JY76+5hGaosQABZW3eCRV9jpW/OcReGN0nj2hhLxprUtMSNcY06TSRmR7LN
ta3F4MGVLKW66cEM9wyT7otuSAuib1QagclA6uXcvWnGaB+VJiM/UT/ojNw+CqH9TAW/uKlyJq9A
QKW2AmOAe/XUvGmQaTzFe2OxD+a5SRsgYanwBg/FpVZEOQf0+ojIrVzrZeOvYobab6Y82CWzJD9x
w7j5YnaGsBXJeSYqY94N2pjb66BDZw7AiZq96R9QbQSHiMb84fFQDHRjjfzkNIbloe8s9Wsy+Cs/
RSuhRgTylLNbNNGCnQrLVX30fAK/kNYNnrF13wbvQU8ZjDIZRLmt492YcbMBhoX4zCK2ORA+/nOT
RDAb7ceTxMLWWrISIMgy0Ulajbl5VWwEOLyuCo3qzaO7MClj+D6OMXKWgNsWgXY9t6c9aa0r9JWD
HbJAWOtKo18VBu2nguGc2Jnc7L1CFZ22zSu3V1kfkcPa7hNUl7R+ifSGXa+9eGVSOUKfId/VvMts
hj08No0MHQtoZYhFT6/AlVC7y/L1V49unls0BpEI6zAxiw1+e/lUe8ZVgeO4fTx6bEwI/QthMOmI
1UR8T2Uf3AxR8W/j8B3SRU+uouBtJQ48RuDyMSYs+qnytYZlqkzbOm6EN2+oMmzkPtwPlRKC6F/f
GSMDwKMgqMesFX/uEQU3uDQmGgcRBJoj1v571ufaKjfM58ejRIHXmfhYgspOuBSFMn0bc4LcClX/
XpfMOdoaMoMonv1Sn5n5hLT6qqJt4ZRDsh1x8hPcMO/OT4LX3fso89fK3JFu67G0RaKA3cfDpJff
RnwLV0mXXhSG+3eASHiXFTM+6opqUJyN2ZyGuItyHI5OOCrVPkQzBaMiJT+oLfyjokWrxyXAm68D
KABiiALTBwobDPpTSpJwXZEiRQ34JIjIhXVGgC8m82mEgonw1uvNlzlqQhR66QbgV19rjVo6QlnX
L8TFiW5sSIHbkmn5UpWd7iQjLVY5g2cuzVVT12bKqZDRiMeSeM0glVFlG80qVaA+BUGIGluVu2Vc
1hTdAddqPzQC8kL+tBfrcvjjOQxPZJgGBakXrSmdHptS7/RFwPKZ4p7npqJNlhg+5WVJRobjj162
IWxieMnQBdpZp3T7sjX7F7OSDvFc0crFe6Wr3zJdip8CvTA2A9N2V9JQ3/ZwsCPG8s915wmAjVqY
eF147lG4XCJJN47AwZePR0VMxWio5C8QKYnYuKw3DAG3nsD6TWsq1aOfP2tvw8GpWo6cICefJJPH
/ioYgXkpg9XjQW+k/bUSfKRiJTbnYv6GgsEkPvAstlsGgrU7EIfDgdL93GSGQjhgFfY5BA59PSlm
7zb1VK0oZrRXfPMHKW+EqwW47jQa77yA1C0TsrUXmoRMlAW0Ds4sw8JhsP5YqrRaF4+LHZ59YfvY
e1wGH3uPzUhorxF5ywqL1bovxPK1wB/4KNK56BXur+dVxq6Bqoxf+vl5lYkvixMJhxg3raUZi1gR
BZFuA1e7msknnu647XwksG10Z/L/3VPr5lNUPyOCan279JEvEeSHIkJ8i3LZdzRiPe0GG/ShmzeP
PS/Nfu7RZ3Q5nDRmr7GxLb2asCBd+rn367lSwX2QhU/E9MUwQ/L48NjrKjOmPRhCSCn0za8vPp7/
9W3h/L+CbKyWXoB55NcXMjGNlnJADdrU9bC3Wo8+WDEKNwJHEiDQ0y6dKv/Z74z8luorhOXASOgh
uFmQegwWoWHtBN2EDRTXG0mWx5UCYfSJpSiGlUrVvnn9J21r713PYsIrkD7xmRK/pIzpiXyWElAM
I3LajO/MZpvFQH/gaErSp5URcI4eAt9OE0jvlWHZgxclXxTKyWVDoOmWsYFsi/3EhBFd1/6xGSzx
5x455j/3Cl7dMqt8mkqmfqTcLbZKUtSn0Jrqk6W1/lFjbE6PsT41eUdVXPTabgLss8JSsiREciYq
C55DrR18gdMMokGEm6Iq96hJq+3ILB8iFQ8VK+scCDX3wSrB/Q7te8wbxcQE117aEb5mEkh7iDBw
2V2ipCuDuKOj3OevIlq82+CV1bX31IVmkeeQYG1nfgcxnvboztLQwD02foQPi/9uYmroxvsQyGRs
9kK6J2ybrCrmg4+nHhuNGx/+J77DRyq/LCSFyXorkUD4vzdWVAupHSFM3hp9ISvEXM+mlFHZ0IS2
ctirCjkuuJB+7lqk7oF2SLLdY4/lOUQReM5jS0v6MV3sKu2LoBf1uVCK/EnV+22aDBlh5UTmjiXq
NKZNTNSFrUeuxaJL+vF1GDAt9QYUHSH3rXVf0icKkU4chbyeLzjBf+6BB0vyLjtLmf9FwfgPnobR
e57DrLAsjepdSkbyjDalhlqCzPZdPRoOaUCdM/KTHCPDoU21/Q2aNOe1nDDAFzvvnJUQQsBBRt+m
8tkQ0uldEImYzmjO7jRLWQCDqw6/NkM+foAmITlyfj5E+p2hrXkWSnL2zJrWoo9fiZNa+84RauMD
RqpVia9axYGrlDCsxWpsl4oIv6+wSmHrK+Z35D5YVn0d9pDlK9BMSTpMLE/g47cUuC2RRptZ3vlS
lXxmubQTIjP+tSPk41bfRarGjLWde0qWwCQmYH6cRaIjm525p2Q3qS3Sn3s06Yl9oeOxUYQW9QZS
rLIFaTrTDjVFJXPxsfvYGPOTjz0R68W25vseTxmP72Nsik91qo5pb5ZPhncdjLq7PTaTFjy1KawE
5obdjauFtBj6gpKxTxVbDQGVhWPmn5saF1ZodOJHY4JwV9WPVll7Rvk11GPzpRe0YlsIc8c8GM2X
OpAbNwkYPA/zw3SKSChi3LTNyJGgoOKNgkoWsApiIBKjc/iRMzKzCX4FaAEn+CP14LeH/3b7f4Ag
/PHn/tvqMz9+TT/r33kK/z+SEnCG/QtQwv/4n//+z//2z//+z/8KLOE//pJLyP/9QUlgrfEPrl6i
wkJQlyWC4P4TlCBJ8j8QjmCDVRVpZp7ylZ+xhIL1D0mVJQAJpoUJzYCn8AuUAGDBUEVUibgTZX6u
rP3fgBJ+syLrGvgBIASaqWkikA+4C3829I7DIJMbmIV3LhnLxPEviRPu6kXgkC0BptHu35g7LAhy
XVUH36kax52hwPYf3rvzD1vrf/ljgN+fs2x+/hVzio0iivTZfzdEN4VRcO6n4T0Gs2Knhx4Zpaus
TNc8lmuihv/1r5PnF/XLXPvXX/fbiy6EtEWLy4se3GE/OHihDuBjlt62cxJHOKafnhO9i5vWoda1
k3X7FDreonv713/Fb4yKv/4Vsyv5D15qPyAg2kp50dleXLE6W08r/Vt+EL4KRyQcbrYsDiPgpGPC
pdgW/s7qyCH0L9+D3zzPVE6hMMhBeI82r9mmkh19ZX0wl3TAma0AbZI3sAxeqC9PXNYX8v3733nJ
pT+74P/6+n9LWlIDXxhNzEH38IXK4tM786kLn/6+95fx5DDCjqFApn93qP05ZO6vv3X2Jv/hXdet
IBbUine92aO9+wYkftvsKvoTX+o9otl1cvDfw5O8+zvTs/J/esM5nRVVNg1NZvvnXwyGV0d50Yd3
eqO84PilfBeP+oXMkSsxCk+yYHsb63iFInvM1ojxL62rOs0WScw5d6t4VXwaZ+Fm/s25YMnzB/37
yWDJePpFw0IDL/1mdM6l0Ofc4++KYXMpH3m+Ez7KI/on218OBidj5JK2vag2FimSrvdF0gLkAi40
2mYTLPItIq7MZt2wZoiyRkiIHmty4nWwQDDPUBaWzypd19fMlXZTvUgPiKqcxA0WigvM7+RfsV3y
mzwuOPGi2/KSbXp9buJAb3Nwoz6xNN0br9WmvUhO+5Vx3HlqFmDPvorf5ZViM1Z1/B2qXjDuTuMA
UDuhXbi2C8kpF8i4+ekJZzVq/CXUNidawXY4TycSG5donxO7PSqu5JjfK37ky/ybCIhetodwGbgY
gBfxARX00jvrDnIGtKaf4rJdyKtukx+TW+NAhe6XxM84gNP7xbwjH5WzfvddywFC73TuuIAnUB/j
5XRvDzJa34X1ml77pXchWH0Hy3Plu/IVj8chPkUX2CSxKziyi/bQW+CzspVTeE2XyknYkRN017Yg
aVD2rqvP5Fk4V0x7NwU92VOxGV9qRtc7DCnX9piceaNOw4ai+STOfk1bO89QVZLqU3sN/BzGIrJF
O1tGSy5u8FqW8nv4hHXqLm3Su3pnAXQRtsZbciGn4BwthW/9xXrCwPWhnNRtmDn51+Cmb9FMIJkA
pEvaoQ2o/mt6rfbpCzmwO3K8QI3TFJRs8WheDUc9dB/B3vvSvxDAXh/Gr5KdPstn5disu62A1mXt
udYx3ApHeMYHjqA3ehVuum6/Epe4MM6WA6nEIRFkHS28I0k2rrBXD4aDn5T51gvH07Fws6fyOX8e
7vqZG4kAQWLZHml+rayn+Gu+U3EoHvr36It6jW3rCZbxy3jgcqMv6iNBBz3nJWy68Np8w2BX3EzD
YZSbXqcNHj4GTOv4GRyOv5Tf2g95g+3BFZfikkSx+Wjrl7xqp+GfgWHCNl34JUm/EI/DKX4ZXEzO
fDcRLhyU+UqgKW7Dv4kXWH3JUMVHZS3yD0HcyidgDuKJam9ZIxNunfianQu3OBWBPdjxc42kfofa
HzTFW4jk9ay+iQfvkrUL66l+GTbmviONyvE32hG2sKOfG8J3dsrFvxFpoL/K++zYLBUCP235ZF1M
VBaL1kmONPAcz84dZfFm2rJNXtM36wohkHW7C6xyNTnVZnI5rDh3/SXiyx2Lg24JEW7vnVqH3gSb
aTEtpe+M6z0HYdMOIedS3+uUKkvlQuif92R94fcwzcm2/ptx0G/Ejpln71x+IrQ6mWfjmj77W6Tg
0j06YbGN7SxeDPdkH2xwohIaBFdOXar/i7Aza04dWbbwLyICxCReq0qlCUloQBZ6IYyZJzFPv/5+
2n0fOnw6uuPE3sfbbQOqIXPlysyVNpIb3QjfrRjlSSmeQA22brIUO4+hkrIdVcvnW9Lp4poxp7U0
g9NTMB3gOHkmq/LoGzfGoNsPDqfdjxtvOU2n6TY8hgwgHnXzbwYf+hSMRhQ9DUTXWn91k1ayyRB6
ZrrD0kzJMR0UQzv4i4KYeDWkITehwizDdsR795m3Z1W8i7eqkTRHTEZojsxsNUbRj3mBnRF9s87G
Jiph9R4W6paMPB/drL2/sqcZFmYTV4vNuBX2fkzHcFCNr6K1c8jIkx6yT34LL95F7uN3BuntNJHE
Edvk4BrRatgc9dxqfIyeSRVgNWfQbtkpQ7dN7lNC76SbII/c5SMZKe11LUV9m3oFqFn4m/Q+W00V
upzxe97hVKAF3npbPyYU85B23uKcMgdaYTl26fcl54Sq6aSdvCivQGqbv3rRLmsOUYWv5No7p+wu
+sp+FTHY66s1ImGf0DxKhiypnLozPkV4jpGB1mNCSY7mSrtrpHhj6vagpHULeVxxSt5qmzwLhDE9
apx1e9FUZnoedrQheFXn6jBOcKXX3k73F9Q+NXb+QVXpKb6NpyuxXqzSdoOeJ3Hl8O/E1DoGAzVN
6I0yuKGX8Jjvc9KijBBJKD5khccX3Yoaujva6al/ZyCTR9vr6Ol14up7ah9HO+eWrZJV08U8YDek
EVZOa4QEZ2tUtaSZ3ILOsOOfytP4ON5imKdfFb/PmzuXoOEC5FyKaCVsj712ej9P9flm2Ik8qJUk
4fGyuDYkUxKUXKdi63d8wzdnT4oNnMdZXBYUxUz7GK7GECWYu7hpxpbM784qOi2ow/ygag6DRd2M
aAUXm2eCYoJQpVGP1jfjKneKr/dyL/8Dv/4joEHIxez1+0TPg19aQBtaaMwns86+povmW74/klwc
6o1thKt+Tuww84Xx5c//AHDtf4oVaLj//7cdNH/hlSaTzZ8npEe+2oVpH5L2FO/K9I2cLr59VoUb
H1208jA+wcYNNxRSFYcRS3PxtvEjaNiHrLE0nF260b3k39eD6aD/hKRQimk1u20Cq/YvWadTb39o
njtAy8KNkKkVRRrMcr0Jz2JnOYbERPiVmLnBrC/8q2AoApjHMoSVjpjpIkYJyENGhmzKrnMQ/tEt
r6KyD3YmUBLWibWTzrAho51gWpblfgkmu6iHiA5CDlR6ENHUpSFG+kRpYJ62CFa8xVUEftCx/Mou
452IkPrmt3VfIAvDSYlfioFuOogQO7KABkp2hDNqy5+FHk2SH9wEJotEl94INeNjCUNWwn+onhfx
oiVlO4AepovwrEEe8K5Zfubrn4t6y4j377mAjUpke6H9YgpYK/TU3dkvf3YQRUuTHVBRkwlqVJCI
RVQCNkVcqdzx3mIelB8eQfkbZblafA8RWAfrKD33cjCXCHic5ffb8Zz5SmPXOOAn4YyRx1J5wZ/y
5VCPKUddwWhW5eQf/hGJs1zFNQadiatcCRo6BfWWsiHcroiDVD1U4N5EZh9kOXBKX85fqs23yhfP
g4aqvKny5lOPolpOVCKWrlhiqQ/SrmRLP/ybSPoWtYVhz6UJV3aU+5Ka178J68HKNuovRlbXsmxT
yJc32YrU8sKe2Nnuj36JiTOeyrQt7bNyr2K0YYMflv0Vpv5ThGI0pLpIDB1vgM87WdIbelYyNIU3
UMVZ+M5dpBfL7VpDfkh2XbyttZLLb1OtZYKCAKtjIw4grkqkP8BtxxTjowzuIjwKy0GBk5015F2G
qSEcazxnKjvL2fZ+1spm6uew7WGav0U4ftd2SpTAe91j3ayFzeBwka7Ytq3IB6BWBjdKxqsJe9GX
lsfArcDyWpLPZS0qqTmiDZajEYTD0BNyKk8yYIespeVIezGiqkdb86AtvLs1EONwagF7EjyAzYxP
aeqzFdy9+C0Dxp5bD4U8vVQ74QQ74RvS8PLAlG9Cl4Aj+1CA7zeQfJwHfFU4fc4rnLR90yGRQl/k
gR+fhLe21FZYCOaLtfDvVpTvFHB42RZpEQcbYa0lJ5MY2HLGubRGHM69DO3JmGYBsfSd4ilYXtxV
+D28CDZkspKTt36xta3grUzBQB2LgSY8yNbHvLNa7AWeSOxth8U2HSpXlXeU9evRtaa6ihMtrLE1
5tPdLG8v07iYPUXOtCXWhGm1xE5XcXEjv8mO9WzAsYqBfOkJf3MKt5gA77/C184/ReuDvxm3X5xJ
h1QCozIwbgw9loURFB81C/aqYhVPituarKVqKT6i+IhZxpk5uD/Duz67X6YYTgk1HrUb53z/hz/o
/qPV7aFKQQRrkhL45Q/el0ur8ZpuNl/5Kux468nGOtuUqriv5CGyyiPT6JmKWl1h+hdsKFdV9H2y
U941WOtV8IqPsy/vp5nurY2meFASvNyt89f6LJjuhEaoX331M7oVm2ITPf37f3z8f2SBBj2z3YJ+
6/Xav7Xnmu/359hpTddfA2c7fHstbHb+cO+26d4qRSiwbdkbt+VdwrXXSRrU9P6HG+/9Y/z/tw/w
i4ZZkywmAc36HQRD32yk4wk5qqTzfTthy7fKVIsXKg9jc7LxwPVBb2LOG9ZnZrqfTtBs6YvfCo20
qYib1PsLmIhMD8OD6oWzzHEzpPCfDtXFVjYmiB9AaL0VfTAO0s/Zfb5NkPIQT/8tvgddsRp9I6b8
Hw/Yrnm0/yE4/vaAv4iXI7qPzdu6sf6qN5bQXd0DDikGgmG3byIyUr1NCIxV3MP4nxktBQgz1EHf
FhSdq3VJqkzS4jymDpYjcf+Pj9cy/unjwbsMSOIjh/eHN/obIXVqrfvvV5MmoVVOwdeLosubAM+K
y/e6PMxQYXb+HaegpPsP62EazR7iuJQ9mr82/FY9qTE7t9ZfJ9X/oVjMWbu7jaQWb/jRXB2ywMNa
phuQ0XL2f+hAFNRZGdXURj3x4+MhGAMuP1qGeutt/ta94pSsdF+RHn06JtAC0tam0fy8k3333z/9
L+Xcv/i7wd8+/a/d7DQOF1orP+svUrO1ZrZgHCXx8cFilInF3JL89n0aSEMNhv/+xsZv4hBumhk1
TdSL2x3ysX9w6d/26b6aImW3NzrjXQ16QBx9wTl6jLIsce0fSwxvZ+nh+JapivN/f+//wby/37s+
Q39773b/weiRFe/t+7g+w2vKjyrL6CyJtdV0ZCPLvVGAfFG5uJmmcJYDPKOYH/x//yDGb/CNWmkt
kWnQQ9fr9brtX5ifaUnHjfE4d8cHofBBLaHdxB7ZMhyPeWznP567a/42Tr/er/PLuDdP6831dj91
x1frIIL1CDlEmkk/cl3ckXGSmzjbiGjjlCW+cyvjgYvgy0o2tuhYqrvfHsVYcx9cCVlVi2JR6+Vd
hn3xAN30rDxuuCij4HoHbl8d/FXeFS33M8l79R57B7EK343RTfXAmg1nzusvL7ZHdTjRg+MPAOkU
r7IXp4FL9CbPQu+j6GAFb6sszpZqu3yeu9jaecO5FQdxMeAKr9+GnNIO/8BRImtRDoQf+FBajo/z
t9CeUPP5MUCKTe4X3a26z5anMeO5gvkcetZDfUhchk25SYgpap71hro7xsyQ7zKryiqoxh9AbtQM
zqJplUhIu4W/L2gMY9QQlkXmrGJgmmpW8Qqdjax4LXGK2jg3wRTLWW9RTr0GNGIVZww8z3o8VbnO
njLuhXlbqECftAb1JludMVZZlcayLy7Kj5/CYQjwch77RbFJgIFXGumsTt79aKRENv6Kbo3FId7r
OulNqYdE+/pNHfdO3sf7KDHpwVeV3JzF4+pfCdQgg3dysReX5ce2k+ZTHCQD5f2WiozlQJxFpK/2
xkMKYIaSBiIe8twG3Rpn1aP/S4zOW5EAU1ciU7SDyP2wjFbisEio611f0k8HiJ+5XV0GAW0zkmiE
WY+z+kdkgrIbr2RTic08L3Fzfngt2gfENh+2ZKpom5wxxVp8v9XD6qSbgUimR32dPEfdnjJWFnx9
9lSTvnehYNFzliYgMfZwKcMJqi7bA9gX7S4Vmih+8xWjsK3hUfS7+nQKn4ox1YahvjtH4fVmh7VI
sbJj+htGd1Wt7AmEkb664Tu9lTf53d4L7ybPaxwvoh5n6zZeW2kroF7lJmmXITlsnaPOcNzRFr85
uSyPYmBPvBcFS6xuioKy9ELwqRxWBZGEFXJtTNHToVlM1pRChXdFGo6OnK+RZe1G4drfFfS/e+ny
6czztVsEaJMRy+b+nKmUcdo6i3SXvsWy+yQEgGzZLjj8dzCVs5dLpp0M9CEynOlDvyDNBxrdp5VE
/8EJh88R5UW9oT1kZcJKyTcRRcrsHBXzWukl7kqabMHozto62jHYjDsR42B0i8Dm1HTfRZ+JUHsR
3t3vWwyiXsfEkCYoRFC5CgP0/e+GkFFn5m8/Wtumntnrkc/pMSb0j4Tv343yeX+bUiPWHncCv3gp
fVQZFAzjycU7cNeKwk27CXEuGcCrsp2HgiCw89GPmADU9lGcZB60vDac1tEV2VS5mpFy9CQAMq4H
eP+eNbhbO1FZ+6IAZUdYljiKkLLicmZbfnx2FnQlimINBCey2YsTtY0e7ZOCbgCu+QmigemeUAgr
IW7+SrhnOzo4EdapJ98hwy92Ivv4iWAgxZa/BtbLYfiJ0OVpWCCfUVSMVectiu2QLwciCg5WdkoR
Y7mqDM0hsApHDGuz1p8Z9xktAHEfZzys2PsPkbiu1oY8QioLPUMP8Kii1ox5PB2XGUJwkljuqyhV
STRRM4Tx3fH9T1QUPY98TNdx3ZWV1Pd4YU9Vcg3o6vli2lj9O7SinMXBIk/pJnUhG4bDjaKKNzpV
4sZiVSKI9j+lgXn9CYr9kO5eN1aciDuHGcLic1NzZ7m2gLpOEBgymj0DWrZ4toOXVfLl4GUaYvEQ
GzhaFsatZKZ1+bSCoovT3xNxNrcEzW95+C76hW4NzyJ7LxiEeZm8su4wY7is+Dg8gN0j7nWFO4tK
tBoGuDAZRW3frUdsMFza6vYxOQ9x591eItMdet5wTkyT3kNjBE1ZMmpaZZwe9yMSGxTGwk5dd12c
IpeB8+5GaHhOBqUOozVshN2QtnsIah9whwK84xtrI6ijBhGxT9DGTgKVXBc7tzb1gnGVaF8Jd2cZ
XpE3yzm9p4ioi+OPDzNEzzN7eFRJYtCNotaKt2tDq8yObcFy93/KIGqON6KswqglskNF6xU1tI2P
ctfaTi5YT5EsOFOzPSp2Ar/BTg5kQubEzdYyoJMagqj+3/0k87dXlMEM1mOWuYNkcXF+fiaw8pxd
D0DsbqMKeqCj4Mq/7KY7qhdsb/JwYtGZ8yZrU2QZdyIoqKg+Tt4y982XwN8dxKsAHVCnXijuRBRl
j6+EFYKfWmsIKP1KATH0oDE80h6EL0E+ggf51M6vLNHl09Eso8oUmWWP4VuLqEOhwMopiuPwpmCx
yuDI41QyufDBo4E/G3AudrC0/pzpj07qMI9uFpsWyZ6tnPcVqYibWM5xmEwaw1DaCLKplB/6msdM
6gEwkNPqqxxTkHf/cvsBvOEqCeADM5QZrNolz1fOg9KFlgZpwMuVRfA+qAIa5C59qgbmTkPFvgqC
JxnQj3DtpBUmXJJDUs7W0qUHV1QsABaBHC4gpCIPJCAmNfJlcFlBwHYANV7hdkhGVVTLvnhCM/Bk
+U3TcmEDR54yZ26RCsrMbUhRA7FsrZI6fEkyTsrZK8kNRgNMEKZCgBPt4c4V9k+CKcpuDTXQs/I2
BBgd+VPUfNpiNvXoieQPG5Z3lSL+GjtH6W+lXwScsQ0RPQkh3mvnlOdwNvB5S3g49ih4qbzVEoHS
OkM1RlBkz4/T4xjz+L36sNVHvDfe3wjhunx4THabrd0Wszcdtap6WkxRZ54SROisaEqOUZ5jSL9i
P7hkgQr86aIt/PrS12QgVzmazTAMiTvgzgmtO1cddeQl0mVJ+WVfFMVDrzh/XDnI4O/aMO+LHBKT
BhZRnNieo4zj1sgxV3izu8Dm16RKiaZBlHVnKwwE2Uoudb1+hjULHgA/ikKPbtObBnk3zXvks+dx
dwLdZui3eH4td9HSoTTwyHRDEa8Z0ifi+5fjU5g/p+O7L7dDM6if4FKwCoie1L4b6Nbjp2MjUH82
vU3SS/TTnEwaySX55HbiQD/wzBwShZxxW7/cjlzTLCiwUAHW24/jdBelezuGHymCFqeoaWk2h+VJ
PontVgEH4mmDjAve2Q90gGKaILNPfnYlki4PC0+aRWXAomGHznSkinbqB2XUXtcmv8sq1snkoHJU
PFDLja45A0CjPZ9XVs706D1vjL2M3pQukKesF70IzLHPp6l3irOOjW4JpoeK6uB1IZ+7w57MEI3c
6ybN80InK3tRn822k4HNrajk4dTZglntuvGZO3uUtPbD/q0QZ1YPQ3NpmbVpM9a81Rbz+O2na2H4
l2DJeQ1ww5i48h1eRfTCJxWG7ZtSxUd5GZPm8uk9BUUSLg7cuBOy+e+4gJNs3e1KfH7w3zXKRYmB
0ovybangnbBbd8u0i7ZG7AbevDRMhRdg6RITswhEPS1/KENPcDh6NqNAQk6f6hyuSEbbBcQSk9K5
KFeuRojeXuomHRffquubskerhp5SEJXUjzTLDlC15wAjPau3OGeYCLYUodg6nJlay7foXOVyP57P
/crJOVKDliiQFiIqLFdO8LT6PwZxqlW2L4qw6C+v6ifJyMioKpMXJ0kwC1uCEoHxACpwa6IieJAm
uE3QAZI75D5bcr4O/GeMRSNtYhD/sB7lPY/41azvRFFQ/wbE7kOV4JpL9rQjTlwUNa1ZdrWx0wPU
6hYUtYmKTT+zxzSn4UdvzMllu12SzSKaRaTm/wIJ+WvkEw6QXoz914jl3lc8Uc8ujle4Y9p+OGR3
WdFp8wrZryaSunLuOG9nSagd30XvI+I5idS+21mJbpdwVPUR8xLTjzpJqMS9jLcSJOI4Xion4bfn
bHTMt7hiO9GCXYH2btDCtKsvZrPMTctJDyqtTTmvfvWguouPLsorOxv0xav+kuQShQdmbY9aInJN
lQBUDuGUtsc2yZjjQxqyeyFjU3JlGThyqNeQu9SWJeyF2RFAA6JVAM+F04Eh3ixZT17tGpZw7Pxk
5JcwHfjCqV1z5kXD94OPJsDc8MNc6rq+Bq8/ewclARUywm5UPoZ4Ewy478AHVipNnc/WN5PlcqMe
i5PsYBn19aOWKzVHBmNfEFnW9rGdYUuuS9/3lx0nTffEwe+68GzeHeE4Y8ezBrYlnZNMB6MlM1El
NTF5u0Fbt0CaihyQiyz53u2LkrKR6JRmiNjRlxLpYpOzYJRakWwhOG2pW1t1Nk4NrbYNmfVvXKID
iWj8FK6LnDsA4PCS2TrNIkS+WJYbT8QUAB6VhNkH57AT+7bc5M0uhv54kI2fdz71OjJyMyRAAQLB
Jqx/oxffkFzT7/rxOENXvXfVU9bcAxpZtk82ZD2qDUVtoapxpqO+juqINcgvLYWtrBCRAOO7LZqi
PGYnuiw8gyEU0Lwo+FyV5RMTYecdPlBRORyua+TI+BXFToezKeZzPHagpjFGeaCjPZVVh4WGuNF+
gGljYjJ2UgfuEfRLbD4jFxhw4/AKBGFdFsJjpKaAVDmOpZTDIQkky/K2FrrtBHl7++n7TjtzYqSe
hMpPPzmWeiCAKiYpqJWcHXXWZu0eCoLjcadGKyZF5xAlmr63d1qWPMJYXQLvU66kBCz5eznIHOqn
3OWOayNfoYydbeBIZ+tMBfwaLPPMibvuYL6XTpt9ANVGwGqKirjygHTMaAr1TNh5rz1ED8DPdOyt
iE/2cm+NUVKzU5I4za/UW/tUU1xkuqNpN1gLr9/TY5OTdwwayuPqEU+vmXyOmQaJxCstHc8QKWMe
jlYrWMn38JsGiHGbsgewkkyPVopPOH/FHu/jhV0vlJW+RuhqeB0/xT9cCGPHIYk0KpkKp7Eb7ZRk
zKXDNYmvXnFRHKw2C6hakQN9tDTACLyvyo0KSEhTaELsKDoBjEtfwL8FwTlffaTxVObuqygIf4qi
e8dtOXJpMamxRfirKHTnAeCzVxLhTkZ0d1hex39M8rooYM/toq5NkDxK5234qvpb03AZN53l3gYZ
sK9vIccta0zC8P11C5bs/LNmHljEhrt8LHhmgvXeCurzFDcFMj8UljGike9uVMzKg0ZZ/pj5TFO+
yzS/mAvtA0s4ErrID77DMy5jzO52mL858DgpnewCV3OPdkn5DAk3rnmhUIUAGDpOU3ik1MYSbA1z
dtFBMY2D3MfQbAX1IrI2OzwGxJqscezhW4GMEUK8SIMHgi3xbuH6IMabwjtR20rV3RJxSBR1gyYP
ewo26vnFcxuO17YQZ/Im4/CgKLTw7tAqzing1HBarVt+FOOLYJ2eovqqI8tjUB+23cy04gHykJIK
EersgARPJ97ay4ZyvK0IxXDwUDZVS8PJFfLnY43XhsOMx3yFQJTHhTvZKVuQGv5y2Usc6IztQzk7
bXw5yzjO8Q40FXNM0Ev7g7R0RiRUJ7be4xnGvYUFp3TtmJX3UNdg3ohJ8IIrzmK6xG4njO98YtrP
4o37oHxkuM3wsM2rmDW+pjlwK9gBXJt2XpSz9kYBDoDzNQ9YluYCAiHA8CjFLpzTnSb1u9Lz82yl
uEc1psG+N7kkToqwv+AYcfQhqCAH16K74M/OSpcrzYKYEKgi5vScH3q5X7Dgy8arDodSpEGINWor
UP8bpbXa1uNy7bvnx8aff5Mu5vKcxGr+sb7PJExjx2/BlIlLWzB5gO0mG2m/31D1SEIOD5S3vl+W
z2dNWV3eFx+dOzwjua0lVQ59+2wVQfVdENzfRcy1eNvFvcXpweeCwEqyDcWrDVf4uqiPpl7vjkHv
72Xh+3UAA2K7DKGnMd38lzo6bvwwD8u6wlScIXvNnLgLPIypaqn9Lpna24fN1LU+znb2tGEttbtO
FwsGmdJdJYjVSiBgG7zBS1+40+VtHmXUztr0lyyShKEnNjJODGhaibqoDHS1jrJLSl3gUa/sAYUI
O/ANmKfi5Wpes0fNGYF0HU68y1nmkoqbZK1Zwhejx+EPXwo8bFpRVsPxW8vqIngunk8KFxg9v3g4
q5W3qP9TliCFbjfCxXRjd9Y5Ef2bOk05RYIQPL+PiM4s3tnfahhdinG60EMvUkEnpaNdV2yc+8Eb
MACcnnDxGdgdxr1bD9SEjtbKKVHBA/cWnbzcbaBmzmCda1ezCDtnjxQ3W9UXjKMmd3e5suww2wcb
SJZvqT+t1ZVkHWmDqVNkbKB7ngIwvpUoBlrtCQF54Oe5wlyjtiyAH38Cr4bjA3XKP3kEwLcO/PrK
QT1AiBpMXq/ZVbEzxZKsZk3HY66wngOH/AERYeVAChWf1K9BRkEJEtWS8XgsTR+Teqop2dq1DFRt
Ftr4v7u86cJvUCH0+kHvjTKhwPTK0+h69Ei6Rcj1iSZlB0SwECoAibXcODOoN1aT/UwW7dCGhnOz
hCYinTVEdAf5YS/LOuyqo58a8K5Eg4RI+hIaK8o/77A3wOY+PiNLdtKY/7xbwk4wGvZi15XJwnQT
ouqrdN0kgUC3J/twaNknx3Zhq8ikn58QcTXF1JDJ0aHGBFk+8QmTEcTJJmglsDHosNXBakXhDhwU
20ilK59+VnJ/dKRdu8k5Bfi7fIbZqU3qyJ4Oa+zPY59ukJ/kCOp4Zg3Tc99ZDChcQXdBUY1OW3mh
vppIokddUR3I9CmDo5IDTFovOFM6/6Tj2DxKd4jqspewP+FitLMTNzvABpDhzaZ5phe0Njb7FvOT
FmC+IWUY3TUs/NfJsl0AOoYWlqpHxpdP54JkmxZA8l4zJQvYgbq0gMHMsFjwtYkxSuoag447+jk6
IxuGap2KxcUffMTPCZofMUN4F2J4nTFbmJUhbCEnkSx6MGrc8FuDi/lxHj4b8h4Zd4t64JE1ZBLH
JHy632F7GTbYUUbuUOozua7VJETYImxqUyDy1LUPpmteLWosVsawNbW6waujKdgthuvwCbVGeoFR
5L2ich/WcPKQlCBlP4dHvAo20ISoLPYHinvckAZCYy3dDz8naxB2Kp3UtVJdomB4uL5gQ9zNzuKb
mBITU/as4fHupF9+drYPQbaNYMasapWeJePNVAb1OL7aLX+91fcFVTjH4BYd1Rlrw7whHxGZ4W4b
nDbWDjFfa/tJj5RQhhtTMfqyi90SbQP8yP/h3/ABaG5RltXYk7ongt0drWA72W7Z//RM3R+Q9k/U
gmmG+R32L6oM9jVdDUEDfW3Rpgskol5MnrZl/uwK0EUj5dZdah7iDqQS/Suc+RmMw0htm/fZPnjb
F1ErlGpQZ7emhD8VOSsHZFnz60aMCZrq1kuf1Nuev8HgfVA2Ce9opf+KSvKcEaJkQmCKirKBPauz
fgPR8YKCSZhpYcaERwH6keo9PkOgZgH80ubrEz3r3+jZZfkZ4scfXCZRIipErU8AodClNoj0X2Mg
7s9xA0gENPqwxXUZwz57IghO6DPAhrPYfGgaCJllbRAnPi911R7axXWJRwcwgPeqn6kg0gAQBOek
/ENuc6voBsLnFAWhL1T3nzivTgi2agKWMwstwvsajDyTU69uZqC1g7pocWP3oWKpLhYu94TPMLjg
2AARXr16QfkM6vNTRk/Cyku9xO+l+bbqPepjl87BFEp6Y+8ocXvP7eThL55oXFJpV1Ng7uyZHOct
etL4wCd3w9Ry0EuPudNUuvJmh53As6KUcQDgTNyMvpGkrlZn4+9LyrsD5Lfreq+BqNMnpCKY57Fd
QUBldW5kYWbcxuhddmk+HcMn8iprtSWXm+0sxNTiWRPDA4piFmEO7L7VXCwIyptdcDS6QUuyOCKN
gxSxqv1eFdS8gktzg/dyZ+ULYAnL8IjQCzw9dfv2xxDox4Ei7c9BjA57aRO1m5PaZK1oCPiE4qsn
JsPxjtB/ybAHAKT0TsSemmI1RhEwnGvs3ezXYmuNDz9IC+uG3buop6La9YqMg2gEVEIEZ3Vdqa+H
pFKjbUqK9qwqGx8m4xP1zkB4u98QRDqD0XGxU02Hsr9nisBps4uBvFnIDpJQEp07xnFof+wf23BJ
ra0NigibgDn+2/drOfmikrsn1snhoD+9upAn9VKjJbcL8NW+0k/c79NxmARDRNChJtAf5GMLHRz9
sO5rhQiIXF3UkMLvp+oJtEjqzOhkWoTjHTRZQkn+wO7fhuh3TZ5XB9m2tkcGtM1nskjzojzewOA1
2wq5FwoxB7IHEZ0c7K128RWwuphszHWTBCEQ0znREELOeUy3x3SULOrF/9nIof0uvkY/xny12Nit
R35zENofhBUJoYh9Nz02sCLvnmwa9CY6TRPtLxlt/NnZgzpImpOOup9QRqCB7BVvJHnjDeArWX0K
0mErp0J2h7OXMJaGwj2VtCqKqPZTVXW+EuQkq+93R2VoaSaLBt07Em+3WrRx3V27A/nHIy42OMKp
37DQ4+ZkrrwV+kpy59GixOH/ZLPtCLvSnMKsUgEdDKC14bOwa6J8EU3C21vYLvRwGF8PgML+9d0L
5ClRFtYOSkKsaRQX7SvFB2u3RkfsXR1ilI2I9C7ONe909HsNvULbBToUdt1aMSAJEt+tR1GYgSqe
1v7KtRRwfzXzc86pAcAoycC0g1lNsrQct+tnfPKtxANeqKFtNyXYsewoDv+IdFH9aFgZLjscrJUd
NQrkYdPq6i5JRLirjoRXDOB70F3uD3fEP+JJOp3GpSE2FQBghlu3yyAPmHfz6Hfs3hqXwdO+dIdy
0d6RJ+7+vLQZ96N8s/QfUHZUDFBPWkN3DOUmLLHHewU1UuqPoab2zVAf1aU84u6d0DuC+1YBVJrB
ohGhP/6AT4YAnS0kqWrDCh0WwqKRHKszmxQtczxWsYBW3nEyRz8M09EhMtd7cXCRLxNDMu53N8Q7
36wR5QsdNbDOTzmwBoAFOXiRDx+Z6jgzTyLZ1MvjTjESe3w34z1pkdHn8qRJcrbotnept9gzCLaN
46KtEUx0/q5x0XF4vtDWB830AuCCIrGVZ0wm4w4IBEjIbWtSnFzh1XbPwPyHI0Z1I6oFLBoOv+he
GVF429vyV9LaSkCT4V6sO7wfYBIZxXBYN7LI5zgKmhgMF78NCi0Cw6Y4H9d1perjikYaWczW1G6g
8I4f5EYNQHMoYKqq6Xavljm1Pj/HKQQn1IZuu0zUnThNkp2A9Deit7I/oeFB9NGYlf6DAckqn7Z1
3r4TCNv+ue0+xbI548fA6/ji4+LuHzA4bMhNxISJFBBgAUxxp5Z4A6NT8xhHef96ivaor+qo8egM
mor4kOIUfZ7CibV7fH2p27e4C0XQ+ONoPr6O/Du1D/ih3pKzELWHWRUD1T/+rkN2k38APXFEAXnp
isw/6OlmggA/4uGTwd7i0TYnwqIW47j+j6QzW1KcV4LwExGBWWy4lSzvNpgdbhzsxuwYsz39fOqJ
E3H+WXq6jSyVqrIys+iKNvZy9PN+woQrPsqdUflWqKNCkMvR4FnHGVGexwSNv76vCRnY65Clgsn1
DliKUmXdJQ3Bgm55Keu0VEbcX3gy4J7KZWtNy0WrBQdPPOB4iN9Uq8f67cH6V1fr7adyuPv4kXf5
5SF02s9ZjH67aYSpVl/N57cBwhaR9VSEd7sw7b1Lqn+W76tTkw/ogNufR+pAJy2YUWE8xbRy+ttR
tXghYST5D/ANMnnLuMtwrstxuWVOrN9o2duaqgrVlQXLzGbHPIQIRIeyqYubvRaTjo7pqUc9Ucpt
O6FxWTK+6BJkSNGw0XNuIZvx6Pk9LmjISFRus5nus1EXLIiJuslMqSpGZCVQbEICy4sc+xVadEk6
NRdu4IYPTmKBoI5+e1d2ducD+O257h3ey0MS39agtZ+HZ3an9ZNtDG9roANpVLr0d1rxZv8Um/v0
mNnpDnySqRvxEfL9O9wVCqTeHIATDhu6aPwsgBD36AC1AIdbHDxjCORKLmtJ2GTee/qlzvyMuYXZ
wd0RdLEUWAwNINX+231DjNKllDu60j6l8lKX6dYf+Lq7OaqJD4et0nQ4IoA43e1uR6zuSdGHzqBZ
Hh/4DL/wNaUu36A9e+D5R0BC2I4sDeIEJYCo+1P46hQWYFDozb0OchJMUG3DRNRLyTPWJ5/d/BNQ
wXiAweC0OqDe8I+UeCRtKR3Cr93oKgtSwDmgucLX5IUwmEgunqOffU4ggqUktKj3iMhnt849nymz
mzSJAk15v4ZvRgReVB1TgWb0gXVroFw41r0FfmGaOaLJenZZd98k3jHgd68xbgzCEJ2vhpRBZbIJ
+Sgeic9oYVHmsTEQK29JnNNn3S5ZmdtFJ1z6QxwD1omtyB9y1XqwRkcPaN0YSOf8JCbqRrA6YU5x
07XSbkniysTavOPnQBPTOjrjYUZn/jujQOsIK1g27HG2GlZPMNqgQVNLMG5labLndOb0TJZXtGp7
ZoqHj4/YVWGaSTq2WmQNdvFxAJGGei90bRgfbdsC9LiuMjJAA+4A4oGPKZYQsEfTbvy2FVIR/N6f
cg/TTxQLBonYbfK3g9MKNbz7AmFIXhNasrlSOBsaUL2abOK3/SKOB93AdFoROCSsMTI7rTIzeTZ4
bfIKqvaS+PcuwEbZjajlHrExDpp8zeckVMDiBPD1XiJBovy+2c096MkN6Bbuxc0+4Ixo39y3IXev
u46vR4YvysMQH+CufRsPbwugFvgCwOvDG9godvIpgR12JnxVL3gux5DQKFFaAndOnozZIxJWRM+C
xFnZZdtn7OhNFh9NkXii8/iKRwu1BFnxrd0/X8F5bxiX7n2PyZedjrPJxydtT/FkE24K0zPutLlF
g2YY13JkobhuOx3dAO/USWMqVYysfPnClp3WOrVllxOlasOnff8qRsUss5RO5sn5UJki6OBqJdGY
FU/1u/Y66dtwL9GLHUQJYlJe5Q0KVfKAoG2geI0x8ubnZrmkU4MHz1fl7U1tOKOPg4g6MvB4g5By
K72P06bsIw35YuLsHqttq3KAAJlj5VYhI+XKVbna98DPPYh+2PICB5wdJtgWnbB9kLe9GJ+d7t5/
nMLhDtSyEhNNRiMuA6rYVy/7cusIa3zHVgoxIgrf9pslz0LocstlK7eXDyytYmv7+ChQ+zRXODH6
XzHmrWUi//F/hjrbQS7Km81ccTPjfWRMIhOvNLEYYTQvvEbmNHDu90+PqKHj2bsmy5u3N8RlMazN
mYEKi16Nn+mZXUynCigMYPQLwyVs81/oX0sQtFpOcY6Ol7KzSy/rbKgcy3/3dROFpTB8Z2Lw9xsz
/5sR0z+pGOmgVHGXUyiX306vfXcAUJ6iOAkjl6ZodUXDsFWZq3mrVyTzy09F+zMpzXnmzvPBm0pj
ahpiCv7DQsjoQDrGZOod8lPJaN1CSPQrjXXZ4Chn4WuhymipXukzqfoQzkSh2PVxgVLHpgcmD9MN
nc1T+okbQIeZuhqKPj89Mo+ep/dyPW9jaJcN0MJhy+MfpNep7RVpEYMovnVbKEm+Dmgj08E43zge
yazlesP9Wn74mMNPHIz1e2ATsOM3xmbj3eui2/donsFFnnzmd6+iucKL7U6CIWzL9kYjm0PdJ4ki
IKFIQ0fLsQkU7+w4K/QVPD4KkP0JgF33J0RacxAODT90efiNJk/9DAFrjtKtLtBGtzn3dYB9zWVN
aGMV8C9l1feCtF7InWz9nGQ85NTLIY7QGuGvvHSo+4T94GpTdRaKSNLqqb8lJyAFD1MEL1fOPzsV
mGGQwF1vytpXJPeLE6gi4USfEV4M03vlpDR6mHrtjc+b8e6L9Nduz4dP6Q1zN73JnWfMuwfdObT3
PbjZd69tj4P7haAik9tymTzIf0zxjUq/7b6dbyVIt91j3IlqEyDApzL5nTTtdZ+bECJs3R7LWzwk
zFNSz8fWMqHkFNc17NQIVd706J9f7JpxwErTzF9KEuL5hQfmv4kM2C58mCQ40/ujTVR3pu85qZW8
3WVS+kFgerZdAlmn3jCBEoUE3NFtRXldpfBe56eJ5c6zEGkYfc80eI9yQXusgoDCAiI0U9NLqIjM
HXBckUIhgPqk4RybTgSSYrlrz9PjMEAFQBMmHT7doQflptaj3xZ6dWTZxJE9SALJNW3BNf2or+2u
IXwMplEUwB4eB5rfrulI1QT4bDJJQcof7nn4NCX7N5CR4XJBxeN5MWjDubUmfKuHC9rt0l7kboDJ
qTMym/tk+HGT4O5HLwjtO9Yv631YVmNyaKKqmVeRool4dobjvaxGDwFRgDZi+l7tSv5pF8qmiwU6
/aaTTgbawt5dxqRQRJGdbtA8ZOjRgdLHp+Q7XZ3k8pNzTlAwvvZaHv05GXCxBol6O67iRjVkIjl+
5+mGhbi5V/uBm75/abpf32RsH/2sYFz6n5pKOs4wraglpJxbbgeHgxyrTecmkhMfStb6Fr0+WQ8/
4Az8oriLlIpj5wUPWotLHNTke/Pl6jMlExpMJP7rp4vNtqxzjLmrkWRLgJHwUjA6WMCe3nEI3Q4/
QWjTATdJxvwMbnr1i8dc1aQUWjlIdN3L24Du8TBPh+Mg+NqC+P1xORAPpaX8OSK2R3xZlLSogyF1
jujOaeeqNuUl8IVNWGDqtX0KWqDIGiXuyDkRcP5Y1rF/0BbfhG5ReME74j8/cCDISlCxvaATyvuI
y+Ti/j0J15Eh6QDWWAA+j/Pa0jcdm1Pu3gGm2PyhQgzp8ABMCQqMlmBlChiQYgkbHWzacB+Trv7B
IodOZ2MvJbnfhteKXgVvnu+K7Xnp3gLrytBusVySjija3OK0fCqsJ+aRWmrmQMOjU6pj3XnVhIMz
HWLHSbrwcE/p+Bezi9o5As/zzWb8mHuRV1KGo9xde7TnD33wtIYI9O5GPnn36kmXtEncvgnXPJBI
k0of1NCrwXjc3YiTbLDE+hKIOfVluNlP4TQgn140NcaHy/SIOaama7rXDgQ8VQC4NDF/JuwzEaFp
DGlRARXszzbzpM+TnwNi+1MLgMT3YFWN/RfEyTq6Bd2vc1Yvf9FxMRap1JWj9FmHv+Fzblycc5tz
cHp4Fe5/zu3hzT69iiKk4dWJI6RZHI33FH7+fWXMjf6By4uqWzE+ufL0u9c0jc7K8yw6pB1ZySZs
NrgzuQ+9qYXEe9TM+0bev2Gez8zexRfpS05j6R09LXV5Q8UIpCHV7yuw0ycIjCHp8G2j9IrO9sqG
9a0h4LI3CffOraXbZvZwLBW8Kec8m6qA7G8vNruLOxySLi2Djqao0E6zIrLVNTwz/YzDz3YILZbZ
g4TtPupnrbcIFId37CHV8eRc1dfR3c8ENwvxQ3p/4eZl1y0bMEjfsl6SdNZKyp2to96s1rPrQRhO
doiuB7x1fUe6uQs/hKdJT8igOevWfEeR9uXnYcwr4X4WWr7uAdmckoSsI5WMfnbCdD9lNFemGqb9
5sE3R8ZlyElXE/ehbKRHZoWwZh9BpH07hs6Wq5vdmmJS8aHyv6uq5RcfSbuE8zMMFPc+z8+YX3XV
tGEYDpb4FaKcbjBKhhADk4cqNNtuCtTwtfkuvXqXNXmT9muq9pp6yQG92qq9S6AWPGMSj83XErAR
d9weaf1lw3tQG+hDRJMnx6xQu137IomzxhwSb3qzjztwjrP7yHEFZtaAc6PqQ0/QcR8Rqe+irhpU
nHfXzy5wb3VLWfNsfjasxqVBcXe3aEvcKkZ8RlcKjnXnZLdhET2oyJwe6BLgAH1Fx+6cE7PO5MKp
ubgrmFRF1MI5YNUm8etg899UJxo8IHaEp9nkFB3p1TD3INBFEjH3IY0lF6Lc8I/Q3/ETwY3iMriG
eQyhmkDnM1qyx8Lf5Luhfpj0foSFQQ6+74Q5pTmXwzxMDph7IJOrd/wk98ZE0hvTDCRcWXjGxlW+
YkL6kK1boxbvUAqGi5kWHTjgLUD6sEcdNggUhylRj1zjnuEr0mJ2dMhO75Bgg16b3phvkqcHgo4+
Hs3+hIo/tcmklrlXPeI5tT83V/KOiPNcA19uuov0Grrie+10moDqW5U1GRQeWcV8qhunjylE44SU
jkAbs6sSZa7RpCKIkc802GlSBATGt+YnQqfz5LgGv4pfc2qaY488j1Z4g3OaejJQmagiGVAv/G6C
nbHzrJfKFxfCyGeMIic0qJAZfCqbsjPLBwVKICaGw/8ieddRQwekPVGyVBN+UhYiocvQyA/hdC0t
MqrvmmRWejs7bcFp5FAP29vhWcuZCsNXV3/+eIhpR3C0oBENh7tNWMcdIsTNgaL6IaH83WEHku+g
csKmhjYA9xlYh8iX8+MoSV4uvJ0jpA/yrPm0vYi+DkM9uEyYlHoBb9S53m3vLBsgjbvxcGfZu4YY
z7nwFHfGA6IKz1INderfxr/AXR/oMkfRS+GZkNRS7Iqmz4DJn5eu3afFMa1fSR3Y2zgBnyW5AXmn
gpOioOl/elfV+nqMQKX0ot0BQXhft0+Li7uza5ENdfU6gdhVETrvw/GDCZoj6qDxJeWmYn94bdok
oaE5MV360qBAdBUJ+rPeMeQSVO9J3u8VM4iFYWf8ZuHthWPRjJqFZTCxTxr7n1wonwqN9k6ulB/e
SS1PP8EceHa35m5lGQ7EmIqRpHTt1gC6FIS/LjYpsDZBt50FDXUg/DfR54+KXu7ZQGkTc3RCWs15
OI3UnpWTqu4DeZvwDbluPm6DLOGTwACzOwk0VQf6DbemQQd2hs8a1WctAhgZkmM+BOWANffS9P0d
dHAGC51j0DOlQ/ePD8QVJ0CSY6Nl5y3RGXCYKaZg3yU1FzYXxYh2GDEVHmMgsdig8fu9o8lZ78wh
yWWhufj5RjQb5XsCQf4lFtBHPnYbhuSbVdqxVR6LAHaZnMzOCTTVvceX+bR6z8nbJLOkTzrCtWxn
EVpAjadtDii7FlNs7gLAZbbLJfYAcCBLZinNS/WKfi+IHhqFisMd08MDk/RNtKZlj+0Fw433c4ZL
QuNlcdrQTc7tRfaT5nJ12XDNspL/ASdzXIMD/J6mzyufFACQTK1rlytdhG262NW9WZyJlTOwEX4n
9wNVkSrvLs/Hop+oSQGyWR+0Oy+c2ngHbVGyBZdIBF4GL1LLapzeC4I1moY7+JOpUuCTA3DMaXuj
reDsJmRPAslDlyyGSa616dkD2Z191kAlmmGaPtEYgS3dVMmi6PJrR/HOpatp61ydkJrxt+DhTpGx
1qJYHpz+nQs/K7nibwMVBrqlphNuJi/nuAxnhl+QCksgLDKE4RC06WvfIBkONUGuIZJji6hFagmM
s1y2dye8MDnRCTkoLEV0DgD/1R9Ql6V8zpPO/3TBGzZW4A2OeUUW8Wad/situtcNqkuEmVxRFm4g
BsZ7SqCthc5JVuHu3OOUUAnZFMH2zQ47MVCMnfc/9uslTv28Cop+AXt6w6jr+wmfvS6nhWQDD7IQ
Ii8Iy3n6nPNC15OORFK8u8lgT9a3rFO5vWIqFY+2RfxANNF5OvgO0scyx+nm7R16JBzgCZb8xW+G
sDeVtYVbCRr7drqmNEDGBXfSYwEmIJEyBzQiHja4lBvfnGZ4h61M0y3vI/9Td8XEtJBSUAcCTWHL
uYLGMJ8y3EH4ZMOjHWhfLj5oj728+Q5mCAYbhX9E+eafQMfYkQdSzTcp33FVi3AeAGMga657wV4K
DN8kQ/5eMlI4V1H1HiBQnfgYsDdD1B87ft5b1C8eGCcePhpWGMplA+gswGItn+AaEL1aTvMmCfwS
l4AaeD4kqrcsfChTD2efvCUkKY+yPgB3+iyhpWzGe/rNAhEAoBlNLlQ8WfrR9A69W9/LJhKOUlbu
E1Yr4qxDSCzLXHJ32o9wkTcQPjsSBB8i+hBSj7z2x7p4JN/30KUSZ8Hgfnsbfjsn1IGo9LKtngXq
7V9A1xs7cp+4xCaGah09l50l6WyGVwLIsHP8eU/MZ04ZWMOH1MGvzuGB5hVrT4IApXZvTyhfZxnn
ro5XJtBg/SbPE3vWHpGcd5kNDxvWsq8hQgL0M57xV0T/5b87YuB9unlPqT6VW86VWgLAccVXnjz4
b+cxmWdDLisFfgKgc+Q28ggdf8ukFRH1XWycoYYamkLTFBPOxpNk/OAMT3RmdNnf3b5wkBGnrkSF
wO5Iebw2gxQwN+MXmbNfmdpnSmfA+VlW5O9qAhILq9bEkqfbB4/EN84+Oi2PxCwOGPKWtCfUc+0g
J3npeCr6nvRWISclsforuXWiV/hfuTcJmrphSu66gz/KfidWcEGdcLPEAtaXZmgCftFLSW4wJFW7
bxSERNzU5KQRP2j6Pwa84Jn2QdAm9z32V4NPOmvPvsr5JohSkba2X0451qSraqCVstoZKMcFDk5y
7+3tNufVhiHoJMslLRnqPq1npomkNXYICrX626eTWYdiBz2LgwgfLF7YmhdrurGTS6dwPqLNUdsW
9t0daZaPrhZnk8YL6aax5z4N04vrBfXII2riwy/yiH+tbyk4OgwSmNXwdwN96sdaXACXCJUH7BBk
0zeut9qTYUTimyGCcQtZBuy/GZc9/xCbrwI4FmII/ogOHAdNz+0tjuRj+iWSR5Hvo/76y1DulBYP
x664jGaVagX3JW3WAYsCv4GuyJ5KRHcoR4znEg96R5pXQw0V5lEFfi3NMb2WGSRF3SBhJ5Eu3gCw
i0gPvoVmbLYdiFo6avBqGEYlmJQKhWixoPe70iJLpm524Bdi76lbSk6Z9urMX59Wi2fbr7YwzdyX
d6DRdMtCS61bGN7Wy+BuP8X6j8EK5bCwaSz9ID4wK0NZMFIzz72XCmtJu8/E5IHPXxe9AROU7cxx
S5DdB4OCxcHv9x/htq2m33X/BD3ktOpKfvGTxUEqMd0yOpgGJPr2wKKxeLc/MtK14XmeJK6CULtq
J+vMUREJeJD8Ypyf3AHSjsFhwf/fptv+S4qoNYt4kroh2C/U77gOsVOM6WDQX0duoJC2J7RG3X2L
cWrS+tolQt9OBGEEMRFLCgWTvjHUoQ1WnjX+d46fdfzATobaF6rlD/KhptDeU4Q9L/HUfMiz3L+9
Rk20O04t8Xtvl+7zS/T3DLC0obRsaT67mf/xBlrh5kBh/CNDmpFeuUeIIShplgNLpT50o6j9Fdow
DPCvZWu+cLtrm/Ouejf5QdRCFHvGah8cVIe06Ggz4oFLgoWf6x43zoM0/V5DyA44MdB29bfnt9wO
2FSaYkBvGvUNKlq6n1PAxVEGL5NhVvsUzunx5dWUQVvEPkQP0AH0vAO+t7UX5X0B1Xjq95p2j8YM
Rai1JnzOIJBCpJha8bo/GCAPsLwVH3xbojP2R6vek3BdTWjhfuBnwGnXz/PX4nVg9bC+fUhh7+Tx
cjFxQw366j147mt8HDPlwnC2sK01NQxqNl0k9ukv/HmdQrNRvkXYvNJQhtajG/z3ywB9K5/TpIIG
q2mx9vUhl6LEm0xFLtzPixeJyzKiJyam1BbNB55r51lX3uCEsqvHDVrtn6mlNWif6WCNu9O0Za9p
/LGzS7vR33bJpzg7fw8y6vjWwOK18vYF4TF1sSHFKpD1pG3f5IJGsG3ndFIoya72bVrTrG32kO8c
tzV5C7tLZIEEeqE1+RBSPvgOjEbkg6jUoeSMzpy9bYs0sSnW6zalM/RkNa1t+wfXRcpPnxevDkaY
qMcffWNbEFz3kgZ/a++N4IXCnNOSSmT+2Q7xl2Yua7osHr5I5PULdU83yE1dSwygytrMID9Nn6in
oMYAciE8olCAeUF4euFB6OAxgCI0vbo069mv/POz9Fc14XTXi4Xmz3aRLrocy5/8TFTU72dRw9/C
I2HDGRTopzV2p/B4BhgmQlcgnML0pXhGop+TKdDENn0sS78FL7/owNZlD+KUm/EX9RbRlP4wSXPm
wHiMeqNmWP2RF+grUy9kWmuvRXZmn4f68Tn9AeO9lUvwHO0Fb4nF6EHlvO5wY6QtaR/ANzj5dD70
9GEY+1cm+EBsPm/3uvhiG/cQ810Rm64cuB4jJ4MYShrlMtAVw4Yts0RI8fQROyiCKfuavyndtzZc
LFnps6fZNq02OWV1oSR5Ro/Se0ZwM90yaRzoqVON5ZCBuNU4fdc9pxDucTayFBYMI/hte0/zSPdL
zhdHldcRNjDIJod8+guWIvx4W/jNYOfS7EX8K3gVH/8+sBx0mBoW0exg7NPDAfYVrBEE3sV3efz7
XGge4AmnkCFTpFnQfzkuHds3bXP0gk2qPQ5pxroWBNu7gm5K2tJ24p9dDa4pvI6f3bgAO+XrXPKE
t7Yis9strkuyM/czu/xIevOXFixSeYfxjLXByvvWf0R0cI8kk8ikZdaRiwv7iWrvYIUQjZt712yk
XfhSsAs0V2n/QSbTwP2Zi4md7R7S07CwK7cbag4yqWQ8oxEGUUxjwTqbau3o52K2bdm3WtCwbH11
n7nGyEJolbR7+j/VEqeI4wSzsSC+8yEwytotFpok0ZyOtE/QnyDYdPfLz+zkHyeUlFD3MmhqlwhG
2+GLU3n83Z0TK1d1CNcQPwjHIrxPPvxFMcLDAL6r+UZnjyrnrwiF4vzzTdeCVnGAvXz5UVxnDY1H
G7BgNRf4qrN9MGKmkb0vUHncr+rsaLZfFdt9D7NnUC5P/XLJdFS+mclydj4McHeLiyZz+J0vb9uc
LKplTbSW0D60B0frRKW9jBEY40riLWiVw8go5iThyBZPPOc16OENwRNpGQlvHUYtvOYZiURF1tVY
kJTEpz5yI15r04HzgR4TAn5vRVGD6wIcnSkXmrZG0QZP/9/EGsUfQnKnciEk4wmBA3RfYBny7Deh
71E4QJPCsqPHCuyXce8xhxWUHCcWE7YVulBWVKxWP80VYcsPCKrRQfpwRg9p7+Jo0TflRS4p8Wa9
0wtBeSk/qwIDF6WVBxANfzTa/jIxYsa2sxH6GMWkPbO7idL8ZI80yRERLoQONPOHXGJdoF2WeNrR
wNQ3K7/g2JKwNbWCk2b4bFYj7X7YaKrQJo2h+OMN6u0yhCuHDNRZo4OgexeSy5RapbueIdFEpFTr
e5sb4A/Egy6C3p998LQlQZe7gDzhKPtaUeDr5fxyEjhIUPSRRG+4vN0R0gwHsdITexmH0HrQJEGA
KvZKI9AsfjIZ5OVAuNfkZdvkrhVNCwt7CHuW46RHaXjCBpkPB9vbZzaXtt+IZxPj7bZHwDlamkuu
S2AH1sUhyEAiDw3wCcqUbipKpDt4SoiobYgCWqsaGVINSWj2hznMyHYRyIJaKopnwUwtKk5ZFxIc
rdlUF3bQppPYOituuFoRZK3Z5h1or/o8omjWp4yV8NH0YDczaqn2i1fwHfMb30p4c9wlL4+PiESG
l6jzE41069oEdAeitk5+ARVoY+/+ADMDoxp2QEkqK/3BIfAHN+bPI9NCKo1Wdw2VoYt5TQnAcmNg
IVc+7xNMhdLpGb2tcNGr3P3CJymDsgv0Brncg9iKVH6GM4BWr9wnIaZhHkSXMaI3hyFIIlLDlGw7
5HxQ02JaxTI1uDFnT1J02gR8FTuxYC57l12LyN+8gVhrOKv6SQ3gAJjpsNV79EcYHMSZixQBe2aN
8nx89q0FNV/LYzg1UOZ4OLbyn6cTK/njX99Vauve/MEBGknv6k/5vfd+NlRSXGiQZzJ8mpB2WuML
b1+GaNhqyDIASyjKR9QXWgcEb/RMYgu1r6dVbew5UMzQ9hqgQtBB0klIWd+7j0eAGT0n3idaf2zT
lUkBtlapd4GRoLma9xD4LebJ2K04hhV6f+prmnTNG2HD0l3HBle0MkfuABo/6WEXYShhJqb+LVq0
z91TC+OffDHcWD6ELBp6UJkw7H+Hm+9rAm8vBY6G3nB3KAz1D+SMTVoxao4ZN8gB0GEWat4vLw4p
9Rtj8sHKjgt/MtFdRco3GYa8UB4TvMGc1jWTgF4TYJMaPwbBEKeAAoEnXW57o3cV16zmXiPkny0+
0QKLET6g9tngj7+ykd78y4jjzTvcDxal9ofW2i58ePrrPij6FP+jQe9hwPitBmwq7O+5VB1aMmeM
Su6EKU3vHAyeiPvY9H7cQnroj5Am4LOhW01WlLsAgjwup5SGrYaOnk5lsnkxfTovYVQSMFEcCMP7
kD2Nutzyi4o++oEb5VWyg9lBpBvwinAFsgmotxoSeCIN2uS7vkSMCBFf6ysWC3Pys8mhGif2X4+K
hiBECoyBYc984yH1oYg7pGb/OPbxy9fm3bDkgnMBI6Oe27gkv+QD+7IyV0agkhsg/1JF62LVF3Po
a0ulqH/aqk8VB4y//MMOl3NoGi9Fjxu2tXuQpJNgWD4rgGujfxyf5dOzKOsYIgufFzs+e6oAMHQf
DQjXxRwtoub7TIkjX821fXUobArn7N6elAJ4Qz1J7S+TF9VkM4b56Iyc16iHwbULlRZP/KxnHb1l
DllDNEbUsyZEbjarbqXxRfuYgsJzmYI6i8jPfb9M/dHHa5Em8cKMAepMKBll3PuyXqPMJ1dXPDlM
zs5ovWZxvuArAQ8KUUVFjY9Di4TGVgR/jnYZvobgbxhi0q1gSrSc0z3VVqsabxzWVzRlI/q302aK
gMJ3fRjD/npr/ITLH8sAkpKIHmdYocdbfE5HqBAEB/r3hEJ8lv13hb0XpgnXO3GUO4VPJfo6Ecan
ysX4D95gZOyi9R7Ohnqx6MTKrcuA0In+yDcP4Vw4IDT3/G13OdieY63ZoRHOlYnSkL3U1Ji1tk3z
tXh2oM3UVnuPLV5oT7EYQ4Ou4Kol+zyzRBAxLhSetBqJxgjBeyO/WBkJN3s3jYSri6KXaKJyPSNi
JBTpYMSXhvTzIOZzXSO9ySEbUydyZxQ3e4RRib91nLIEUhwhbfVboxplUw3HxdXoExLR2oNtv9+M
b2o6wM2EUi708Te6R5FrSbJk/egwQXN9CXUph5SVZKO9Rg9k/aFeX9kXbCF/dQwdvgJScukwIkN8
LhTlN81Oe03gISEDYCjjL2MFtNVaZ7no7PQEkVWb7s1eyxX1TzpKowtgcoimPsmI7/uZt4XiO/gy
vV1UT7a3hCHzvYq8KxP43BT/A+G8SAy0KBD3Dt/XFLh+W1lNhD7Xhz9fQkkLTCY16HPIzs02Zwbn
4GS27s8rm32fT/nMe7HK5YiMXnOSr6wiZonPoI8jkwVvTXt3AdCAb5zld87SQ81z+7VJPzr7nFFZ
zmqLaP61k8IznTmNO7gmb5geNaa5wxCZH30YUxPWIjHkuKmC+4gWXM6OZpkCtLljHLlxo5j/2NiB
MZaHkhbCH/TznkG2ujJxIWlFfPAZB2OQaJqLNgv8LJdMV204+NcKeCRcssHvSjcLn8VzP7lgCtCW
S6hoWUh3smi4UH1zGeFxDoZ7VuX6DC7cVMd32G660UdPPbnrv24JuJBdqkHEHJ/ddIq2tKsOe+95
8YC22t/B0S3gnmw13d262lTWU6Lq3aU1fqZEfCn8nsNmJg1Y8eOyttN1H6X6F/Pqlr1X5DB/rTqS
WuTnMzzk7HbYw32zrkMt/mXU/7427Rnx2314miPiDs6oDXo1ip14tF+wxzl4ZVcUUHOPYn0Yt2g2
iwbA9LjGu8Q/l3+tocQqffmkp2ZgWpjMaqOm5oo7Hu8lLXMmd3/OaIozEOaG0gBMQeOkHZeboeeY
2q/KBxFYcXGBA9IeawjaKZQtFrXxDW8eSaaqZZurL34dOlPrMwZYNXJ5WLbcR0udoiLK4B7iu4LU
UnN1C99cnJG21rnWUBITI0kjSLqy8YQE6wbCtVeO45C7xvoGWq2arJIWNrV7PICmjuHL9bwJMJVm
SRYI7FDRScHZjpIPXz6Rj7jwsi2+NnXccog/gc+ZHfgr3LjaXn5wLqs/rGY/5sB6CDaeU6I1khYd
j3rmZDW6xqMqXeGmCDeiGhC6gCr7/Wfg+sK5Bz3yTVxyv45a94n+siKB4SuICEidEDsdUYDwFTAJ
5kypJ1plNpII2WeDGV92KJAPrQoNip6MIDKhBT2cJ8AkGjF4NVhnAmq8pjhPfnSRzQ7S5bbBIpSq
fMPN6Lhg+B87owknX9D7c/VCKSjOOggSbElRdbnml+qzftpdGPBp2z4fYxjIbfv7HEN8oOeK1w2m
kM3hXX2gLBsR//90soK52cIYfl/20RpV4oOoVjTpxP0GkLTH30I2INjA6KjwuR9sEG2/A8x84ORA
tEc71W7SiUEhT6+TPwOFz33SnQ9vTfvzXsPNhdohjsl+6moG6emFMySv9gHgI/DewWy2cYQ8Q51l
CQdgW5FMVWjFtLWPdrK763KYSqwxoZ2+8i092FDjQgM/pg+8YAiE1lXBLg9GSHlak94KIas4bf5w
BrpqZ5WNgacqNKSleq7jGRUbRJVZHN/6eX8WN3v2AtxCsvmdu1yxuymf4yvcpyb3WLVEi366yFVX
GKX/R2GMtTsRH/VKarn5a8hr2mDwLMU4I6oK+MZEXnp+2inj3fZhe/i5GNc9zFcGexkMi8UwSI59
6CHBztuQHlfepAulweEbwsPFlyDtJCGp+nONeoLK22EMmQNTsk4Dwk41S7OEQ0JRP083L9Ydshh9
u7Y/iV++zgp16zDjWNVEuNv30omeLqY7ZOA6lDp2uGeouMwN20Sy3DufKWXx/2QRV8AnsJJkzx3g
vqFlfv6ioZyRholpScWxQwlNcPi+daqjkbisz295OcSVN4IXrrUYshvHkzStxdWnNzyoKHGS2Kct
J3WdQgDQMcoXfeZJQO0tPLIvrrM7gyuPaeUW9gCKhcPfgtiO+QG9X1SlvWMAZIyz6agTZK6eLAEI
44tsBJqu8E4ZbOu9gd8an7m6GaPkthqSGZA+BQk4GDw8HQaxljuJGLpfTCsISWw/Or6EcvEwIH0i
82YiCAgG5RgYPYJy9bRrQxo9PZAucs8+Kle+GODxS/kNPnCj60nbRDPetbcNgJfwD1ttIZhNcJL9
6M/uNBHEUnP+6CP3SjbTgWhkZzsIIYeTqscAo1+TWHpAZiexUjTRK/DN/ujAS+oU3QqCHMkrlST4
0ay5jjUKMNLYYQ/gyJn8evR3ANSobgcUBbqDxVvOxpRZjo7hyMV5d86t31tAryecIojtHRVjXDKg
FrQ1A8C8l8VFPzhp8n2fT/qY6ounJGXMJryA1puWyNk9KIzluuGKye1EfTybLoYNQMCaWmteh0le
VyXwWrTtKH8409Vuadqzh0beANLiAjDmEf0j6cyaVMWCIPyLiBBkfWUHF9yXfjHabhtQEWQT+PXz
cedlJibiTt8WD3WqMrMyF1SCqf2yleP12hEjwktuPHnugjm23rfpZrV6EddtHmsTkDUoowCQncBi
/0j5VW3PJYRNG+m7QLxyrJiCG6+/MQpjKYIWBkToEkD4SQWdore5zGlCWzBTZWnyo8a9KXzGiHAB
VPc9LcNwtRp7+tFLU/2ldR//Jk7uCYye1bXVXDe9bj31WLb74Y8pmHeOAKw+PwILcBy45/BHGRfW
BK540O7qY6aGCWE1FvMgAKTnPTlHVK9XFLngkSOPnH+PqBSQTcgC3Fi+NrckC1CPUs0ufB/MK1/U
nJOtf2mE8tEqg2yNP4jp4bL7sNEZzuePnUJvo5vHiy+n9txDpe71vzhttCZwEaiEiqco54LVwClv
tMc+BBoMe6SLNre0gS7KLEiLf1QE/rKMivLhmnK9cQN6WPNuiGO60v4tbrwpMGu0f4Zl6rz3NK7U
S7iWi/lVYAXAgcPQeHN7HeGtGI64wqf/C9oRS5q1wBsC0zi6iuFN06wDg7QGH+qDT3R3W/4OiCHF
SedSdJQrhzuRU8B9yEC5LUuvYkYJX1H/YY7FCow35dvA/ZC9OZ4Qc1YzjtcjMLIYB4Ke6u8O2NPx
VPlJx+M0ZG75x12K7FvS1HvmJvqaurRchegw81H5IleI7oltz1rEdBOAtjMKjwPYGMicSGfSbVmW
PY7zwfwcwoYDCDhs2+bc0xvPOxemU1ujYQDjOcDQZuM5ZjU3VzcJDcsqXozHILG+xuXaz3d0xdWX
mrvd0GR7c8UbJ4ysh4GDkzvGI+65OEnrDKAkugYb9fwvCDHl6+B47aLrgi5gLAID1sxj/yJxjnLU
7VjSaLtfgEiw6a96xdekn/lpG7rF1ryNO9nUJwPw8FCexzmQs5ry93d/cxMTF2xAFi6r4CPYtLiO
DSlcz01fsb/JGd9AkDRe44F+8zowHnm8AncA9HHwuokeOAFzk+J49Yy5Ccz466HStPCV4HCzCS7u
8ZgFWINPmSR4i0bz2ri3dtl4d3PcktUXWDHUGlQXRp5scgA0y5bb7FlT5qeguKqD1H+ldjdnooMH
4rVv+DVpD8aZs+YNMSpHLc0Tu39vOgzDX6PPBHc0xaj9oQZ6+BG5GIyhKkqj0ZJtRtgi16qlswTP
1rtsSd/NEjdbAFDfRlm4ZU8HrcJIpFDPZohtxkcDUG5IlFp8//ludDhPp/mYK4qTWT+x1MEBA5A8
wHmwxQeC91jjiDEyOmcnvMyc5ZzbxlWD242Fet40ILXxehv5oUZ3Ch2+cvzauNMWI12Y/+Qnignj
/cil0fRkDijkQJrRv35TPQfxXN5ygBAU1lyuT+zhgSfGcXjcAk1j6wJbTVG7tYANtgiieb2MRFZu
ydWXJLnVYvc2nP75o8wqUlgTKyOakBoY/JPXZRZcTLxO/Yc/9d8LgZjP+8vXaHOzhSha4rXE+1+1
4jbKZVYR5q9ItzVMHLoZEYjTWa5a922sLnX+/SO6o64h8WpX9R7+h2qrWceC7zvbZ+EQyIfPQkzR
2m1T9tuF1K2QMhJFmn+PswdX7Gs1FTFCQNxgZak/DqsakxvF2RHoScid5e/VV2wJH8mR3A+l93Il
5+K1bPmz+Wu/XBhI+Q94FG/wlNigyioDxDJc1u+vMfRICnENDfVlyog3oJDNHax6Z9N5ue0SM++x
EhjBo7HC67Y6B/tx0nC8KlCW+A9PDrrZE6k4NUeFacWbbWrn4S7zntf4C+MGmA+cKDUWvXFQQrD6
3AiestZIrPp+zpKLXYp7upiGekc1tUQvhixDocxhEPmoX4+1jhKi5KUZGV1UCsby4REEiUTJ+XRA
tQWAXRpinzFnyGCPZLBKR7YfnkpniPqChPs8fCBHiXT0mYmfM93rY1CNtmyxE+Wh6CGRDxEzXF+6
78MTdcMUEkp62l2kI5OrIpEkRpgAIXrwIWkfz6Lbh8LsQesIkWAOuyoNHyqmlsT30TorM8nJsc80
Iswzl6TSjAucBOfC+dy5+1mq8fLe/PS+BoTD98wEs5g40FIz3fvAGxSjdA7ddTCc8g3t5avYFcE1
UB48Ycn6OM/3Is2Xk96Z9q4sODi7EeTCUgpXtx7cym3rU2toXMflUZo6F0a++tIDOfisgLR6+la6
SSbTQyJQ+o3Z5WOqXSifJYI4VZ6TNiO42FY29yvGoNxa4J/oP9PYNNhDV39fs8HTt4VzKyOWBQx7
uoyd6wCgP/FKlnw8rJod8oKZ6lilFcxiRAO7C1YASI5gDbuFqx8mzkALpoJfz4RNxZ358JsNw05c
bzLjqNbXidNCe/TslaJCnc4J7MWXZmSVDQc7gec9LHuqPuatq/eSZ8GOABHAzAVvtImluq9/pifQ
XXbClcm/tp292Bdmd+icLM35d5iw4yVKK3VQdHG0Wv8SahRXwM075AENGS1cbYyCIDmMqsUNU46t
xh/tF+3s4b+C2h1YLscikVdUcMoVVhQNTtZ8u5PwWXtkuDoTmttZPgBik3LzQetTYtFDyq4TfRjV
B8R/U3GE12IeV+p0dF+ITbad+VPZnfMk53ZDL3FfketOT4Jgiul4ysM0AF8u4iiCKfxUJNj5Gm9a
mOioS3CIZwu9XcVfhlXyrYvueL5FDP/E7eOxyPmwA96ySY0fyOhFXs7iYMrqCi1jtlepePmfECku
/Cg2CFg7AQuxhkh66DwpbYFwR3nfowDAXZYF502MupoBnxkdJZVJsqo7sdtN592nbrtWBNYl7Dzq
2aNH5U8t4KmiWrAfN147dTugT09TbHX2SfeFxCOf/K0K/1gJOOmw8s9Ro/nTGvOFLaxxuDN58Ajv
JN88F4/HCjCvnPrgNaU2CqtKMFEkKcNMeQWMHjznD5J/LpRn7j8ey+oTvJPwwzQr2FPW2hJP2iOV
aD6BzhdII/NgbcONp271pczf46j1AguCXSPipdGQsWEf28IGhXHq5/pqqLz3BK4ObQBaBin3EgM4
5R1p9IwVC+RBUi3U6W5oPQMEuXexMq6Jx+U5NVZ736ffOdWhOFRDAMGtjV8a11w9L/TgQe1l//Zb
surfBvcBbWoVEg0kek3mE7zVzEuKYJMlpGTR+M+9LkeZ4rEMVTg0moJidQILOPzOqK5RSRu1XcT+
7In8sPAS5CtoI2Ch8z84/eZAGyjF7lS+3sk1Tvh0yMkI2chYBrBiWpMlzlztXHSTi2ljfoDNryYQ
P1TAtCCLFaF41PwwkVklHVaXiSdQ1cb4dL8JP+t4Yk4JGZ+MKeDzvHFrDKBJVmO7SQ0aLsOIz8NH
Flk+XjaHekUzs6BfbFE9UBTTcSpE/fA882yPnS99c9mWKCMsfV7/XfDDiGflKG5G/BAOjF8HzixI
u7zq/Mwvdo1hCdgs0VcwFv1p5NPY2ordTsoqzJmlRcV5DErnLySJ4hgjYNERZeB7rNvFeNOMrZrH
48PetfcMv3xZL3ZLNocxvJbb0ipAS1ivwzLm4hWZ+4hdZaRtFZ/LH/fD/jt+hch4UPFd5tUXff6x
4FNkDgHzoREh/vtJPASOFwek6rPuQyM/a7M4LKIXulSHMigPi6IiWJQ1R6S7JIA8fTQU6RITILvZ
+glmn8kKO7GT9FespjNVMF/b6d39POzRkL7GCYSbAFhjRqxtu3ovJufBF9gtsSsPL4z3nmYWk3nl
1FFXFPe+485u8H6wOsUpLt7Fy5Yiqg42o3Cv+3mkAUuEE/f109x97ee5m+j86Q/ORgtOllrvs8Z9
pQetCS5KqGtncbo0dgS/BKMtwSyRbu/Eio0lG3oTL5/l7uVEcLALXhahLpFCNPcI1tGonFNC1jsw
MMS/HfYSue42vONTP1mIq/iYHp4SCoEysJsDL5IgUZgFX0MeOqucyV9n48OI+7wlHu/uS/EKiKMZ
tk8p2gIbS34O3Tb9ju/WtUUInB/vi2k+b65TEA0qE7Fw3BgFW5pz0X6HldXvRxO15IdFMFflwvSh
GQe3Tm26X1zJx++oZ+XTqkfX4n7TTalHc6X0uS/0LwappHXITrLk+SMSgsmSQ4rvW6H7w7xoKTkO
R5yWBKqIxakqfO4UyeaaZQGNJyBl3ifDZctj2On/xCgGbCvte7nuOPPslJ/qmbTN0APQeiw7fwiY
D5r55EDDFuX7OoWMTMPMxzlrVqPTBscO46/LChBj//AEK1+Ml81l1YoOyPkdU5hbSyAAzwtWsHPe
uJ2N0WjIRMk4Cgb0JCWH221Tk8NIyt6vvNFslM64HimW8LIq1BPua6HXrCACxIF+8Kx3mMtfvqkZ
eYZBeoEvlE8D9WRZ09YXmF/NcLxl6ZeL4aY7euHJT0fYscnKW/rAdObiZMeUuCYaYK13gXwVxSmD
98Q38PK/aTMyMpCJXAL9/AE0WFUcP66Y5DMTypBbu8eTFb4W/naH4dR0nn3zBeAjhldYRoiasR1Y
HetG4/V0ed+9v/Uww+L2+/01zJBOPb5wJla/J53F9J09PAkio5j3wmH6dlREYbN0cEbTz12BdYnk
wLjha4QhpRQYywmL1UdpJ8f2+A5Cw8d+RdkuCRVMvWJWII9dZN6AR5J6AI6C62YXlb0Nzj/FPUgw
ekILpi4xEMXmAsp4S7lkrVD8pTMX714KU8a30LOHkoIwWcoxcdHpDTNhabDcRkuCXAFlhI+qYVeS
g7hQAbp+7rt4Nt5q05pbeJyRL53TEcDyCpQdXuT0/NJiEo6yK3EuqSYDB8Xr6cVrYZl79ZZeZnys
7HSQ/WRUtAEVLPqJgLk/zb3qqz6S1GtKcNi7CfOzOuvJAX7DgNdh69P9RIn7EMZ97f1zqUdst0XM
jZLCJNbnbppbut3NlAVsd+kMywzX+Olm+MzloJgNQOPL/O6VzYonDNM+aded7jIFJNFAvKMyq6cr
nTpMHwJTe5BZ0jGCxBlRw9fPZI2n8YJrm7o4TspMKe5j9mS/Dfk7uj68WBaK0596G0eBbX2LXbYB
SMNNLXWF+nf0puKU9Xdn/BTtShjVjYwAhIhQhvePLx1pGXriX2YvnysRMQBsPwoStDPA7hKBsVt5
/aBDP4Cp80Szm7Kp6ff26HZ009AW/CXa8e1dzuAy046pNQ7BURQbhKI78tMnisUIrKw7p9ppHoMw
SmYNVzeMyXRPx7rkY0MmoGgZ7ZB3+vntTc2BtZmU4lKSBCIskTL7OS2V/wLw1OiEzGxxfR8Ebf+E
kYu9dFOOS9p0GfofjJiC3emvHKr0iQBx31z0FeEMgnsflhjvcZ1OGUd+L0+Tm6qCvJOsbh7TKHBR
vA+Z5BnC0xSoQ91skjmff5cUwlhr4tWjQopBSMdwKrE/8ENvRiyFsdErEQ8i+IwnHuAq0h5Orp2t
AQM+zjvMX977e4DYA1KQHZ6tM2WqYhLzH5zafwPHHxekLAZ1wmxhp08/zcaIxXaVOlNQNJmI1GKV
GgDMKCoXmBe9At5gLKIkRzCo96+MvNCpLY2GZDlbbDh5ecl5fLWZblz5PQOxdS+K+zo/1uResUWM
lWG/v+8+f9lgAWgPiAgyW5Gd6uXFSE8AWfx+MCd7NLKDGt51s+WtD58xrSHmeIhKyxYETCT+kLan
s0Y4Ck03S8C3dxwIiDPaaNpaNWm1NMrz6bqXzHj3YZ81DzufOWPw0zUpVelzVWeL7OGUOJ3BDDMb
GU68H/2xQBO6awWfmvFVrl+uVrIPH3b36PHgVqs/tzezZhOJrXsp9vx2smwPU195ex+ZeQKmV6Ll
ZkmjswysCGhEWL/VVv3eULHvthnLyWXiAF+7APEo7qYJ/uCIuO5NOEWUp2b4t88mnX0/xfvuWGFv
PnpGFluBqLD9EOT4lXH4opgpdyHvp4NbIclFI1D4wnfSO3f6DseKg3tpKiPkMM6ve9YwAE3B3abg
pbU5iaZefPEBdmJEwPH504BtlkfqKyIIrAjxBCpn0tTWdwAe22b5lMHh28Z6h4nLLPHU2LDQMlRI
31MrYyuEQ8QYhE4cizjFTf3uqDg/ElvhFl8SQHGJ7yjNfKhyC0by7jLXabUGf/zKzJZ5jcN16kMZ
y9n8mxGD+RfPy3HcoRWHR2GyhYf8uslOx1wyBF+Y9U3CUTW8UMWA/yFdl2xSuf3DvWDDqsWOVqwN
2O7fy0Gcvchi45g+vhgvf0eMXfWFxX3WOiqgIOvT8xVySS/5U8InGsBz/Z3t5Cida4aVvwDllA1g
fENa36bj1+nsehub3BkIJnjA4d2d4A84arX4oDPQt3FNoe6jIZy439RoKoolnT5ujfMCXvm/bY9z
FrRup1lTcrJJSwikF7av/Q/jvNJTykfeJLO0L+G7o0R/HC5+LOW/S95IbwPEaaW/ZE8iIvh4Dwfn
ZO8ijv4kxeEOlHqSQfsMB0EAdRfmBWRuAhyF3QRLRafJWTjcH77SY2I1+9gZtq+nIex/uSdqHxv3
4hpznYCdFCAHYbpevTj5vcd7VaPSBjR/O8NlXb7cjwE+kk690mCoTpyaEJJybOmmqp+NdI1MWsre
qHeGr2ouKEHV2zo6YYYvJK06DgnzJMjJjP5joFG/KLjyuixt9UUAsf3Jb8awzAdf3WPVg+ujX7qs
Z4HkYYhRu2E1Yxv2FWh8qzUYGmMWh8KtaUncZHcpLJW9aVygDExmLR2PHqvA/kH3lBOHON/kFjlG
dmpdsyV6NJoQyaZ+794kNNJvwEu42DB7Ek3t78dKN69IWMaLnEHLMOMAZfHgJ6du20Cg0+W5k79y
TnLzy71L5vSnQ/XT8TJcXNYwsLndsoYc08P9jceGGnl+wVUNH6+DxWSFJIkYh+QFxLdWQw0PQQNE
Jdgicsxho5oZYwZf+GEq2Q9A74atBa4a0mRHlIjtYkgE8KQCeCievw5TfIMu/i4D/bIrXM0uJIdz
a2UerQMDwRi25Y8mOn2IuaJbz8hGV6yDhsqku6YLoP35cyb9iOx2Ly9uLqDWeW3yCMOwEXRG3gkT
OYDHvD3Dak7JAAwUPFfFyHxghbvVd6L3yKyCQx4N3+eUzSplk93SUKRflZkyImVZnVi3MhGLMU9D
QVKRKEfKPDvE1yc6vR/ZQ1sYs3S8URmruKom5c8wzygTP8l3K6wqO/aI5vozIprqVxVoP5cQ2tf6
nMV1c0LhxCdGXxs79D1eSwE0FiX1B+9L2QRo+eGTzrUZzT2fSFswAGh0x15f2qivZrJd5iv9EuIz
oOEuYSoeP1A94abXgzCMhBOYM/qix7xC34uph1noFtvSmaOaTi54yeBo4FsSzDUt7vhSy86n9A3U
GkgtEFfOauzOzYw5hckDO2NP8GiRnEliahCE1YmR67tV3WfudE//M3/vWhzpUFeAqtqTn2wezyk4
mwsnrN/TimzuNhewk1qYSuO87DKvegriu2XDUZVQAkrmff937qM06AH3yXgwZdokdeKi6pszJLHS
fvcyvJzuCVmvWeU0drv0WWU3HwHV+n4k3eEMNh9rrBjdCxw1Q0rYNERZtUqc9a9A8o1V0Fx/wYl6
wrrlbmi+ryTGz6feWVj3GTbPP17zBfx8RjaJ8Wai2U+oHffuiR/UXvbHWHgJOTmc/0UKNqjfEnuy
NRY4RN1Uc86VjetnQydhXUiXtXChGb1INfrL+49gMaZxIT4Jcew2leG9gx4DyYBNv1kFtt/MRahm
uikRNY8rVYyrntibWY4bjzldlyw1iaaxf6VBiyHDSst8qdm9wIyZn1/+veG3QW0t/E7FfU54FQei
m0sfaJmXaCmF85Sj+ki2RseyASDL5KrX0aeOQEDYmRBAV1zIBGnGQAHF8Fh6wrCRBLJv2Z5TLhZL
dZMT8snLePea1Fg8fV/Pdc1AVXSHFykRj5XS/RqKNwWA+yIQ4dZDpLeyr+H1JJ6EN++pMEZq5IBb
bPyoYeMoP9gNsqA+BIz3FK4EnYP6raK59HBt5hvH8/Cfa7XEfdCeY0aP+Gv0/GVTiQFVdFHqkxzj
xTMuAA66P27nsPGJ9DzEZnSPwmgEW7mbAT+opfYLXnaymNz4raWwcPUVnyUR+IFcQBuGqIgBmCva
ywqK1ojg88tT4T7ARgjH38vRysVxdVSOVLzr1IBJGW14oVNeZ6DIDbmmS6MzKzCh1ZjI+fEopSYN
Un6QvPeGafqa8jxjxB3t207JvojXU8kXjBEtlhuEjTBXpNvycyNQsYYqXLAVSjMt8Vak5ziIp3A/
4zUvmHfmyNJtKmcQvWpeESaAT3MWVHaKRTGrk+98hDTbaxwHSF7u2+qGAhUNGK3A+JuownxKsKRk
x3QQpdnjszzSBO0OnO3zh2hPwun0WwWScO5CGKsz4xLihhOWAIrEwAakMf7evQYxEWoP7orYlkPo
HznQkBd1sJx6RNgM/sD2yFO/Pa7p55V4XG5riAnj+7EXZ6yRBtn8PPwBO5vxOpK95/yFzqSobPXv
+dv9XoKf6J7brHB5E9mWIZcrBX/Y4L3sx2VvhWzBj0X83XYyxx2UBfWNuEqvOeYCyhZHIPlbYE/Y
od+Nw56EZ3Mqc8mpK80pfASewkF+IGMdxDCNvWXbO0WxkkBo/ui/L3D0LE5RNyublK0iQ/TJHuGK
Zdz6oDfj1VHZchbJLIRqW+Fy4ud/2DpdZLcXXKjAC88eFnLDpXst0Q91Pl8Zr2z48foPV5jMwqLG
ZjGBJ6BAJmykC6YcUJDZF/x5eyzpnqRg0gZI5UwN8yY6B+LE0TUiwKBL6M3u9x4hCLo9L+57sfnJ
V9Owj6hel2AS6AwQSIomQQp5QXIyAu8+ElF48jvZkma3WwI5RAvqGr0avJwl+O9vZQ6AeS3ITOjQ
9En4Zk/D7BdhEmrxAYsDRK4KmcsJMKl2GvD57d820ulHMNauoXLfrVeGE7Ra4fvco7IZrDeGLi5k
KUlQO/q7JA8uQfFxB919XbmSXu19ZDTuI1VLHykm0Uprfxp1Tudi3ENj32dnJMEPNAnoqUv259so
dujXn9+08zzBW4zmocMwtbEeAYQEHlAR6tcCKjNsUqT0BAMM/oRD6urI7Fguw6t2kdHKfnYqu9+e
sHrlbmznVKazvsy22U9t1QPGn67BV0QVF1c4BSjS+v4IjPU05M3Wozw1y+xP5QpoBFetrYE1QQ15
pESXQ6t+Y4Spm7/XEcLKsG4j/Zp7YxxRcYXhgGuqhNFVonS4nOIAv1sxpA+K8uCxSlf6qeKGoCmg
RYReUULxb/rHmSu+1VO6Yv25PMSr4e/CSiCIdIgKOdth9tM5InRY5hZeak/wJywX7UJCnDfFYbPE
/oI9Yj93cZVZZNsknBwfERk/aPL0YxHmUYpZ4sPtj1NQZZC9h0shDjRbdUg6meGfsNQCY2Wsngt9
Qx7aHRMItkfwI9tjgdPQHxEgmeKsl46UhJi7heQWD7vSAUjdpzx7wTBqrBUvRcy93c7hqWIx5k7R
J4c9Ny5egW8wGbQdywdXvuyoDdyK22LAyCryuTmLLLvHc2mb/Inr6ZpLkM0Kp3SErzZEGPyclT73
bnVGuOxLvFXIUXfS+VlZ0lkoLW2jBuVRW8pneVXkdguYA0w+V+cEREi/Fe4lsKCaNYmkSI4ec+1L
IdAWMYKw78JxN9/wimWxZNwk2Wd+QX+UBZOTsa7m/9ocNNpT3CKx09olvgwbNjj9fHAYorAsFAIl
wGYDphJrYS9xqqj2MgiyxMndch2f6nUTlV/yTJ7Vi0cUR8ViMpOO2fa1LkN53i7F7+xslRtA21AI
h+9qNxxKCN+TfipUs8tsHtljBwO9Kp+hdOJ5gsehpqOh7837d3+SgEV/kkNKG2ZYlzmTx0LbgDAU
dM/SSgDyeuy5IWI6ppu0othscQqhq34dNWCIFXy7HDyP92tybflvtA5tOKzZfkfjPnCuOGsuv7LZ
YkaZ2xNbCCmYkpv+Zrtk08zVkx5BjMFiHXQ84hfPmWqXo5xiN11KwRjDwW5noLq6m8zqpeoa9GnG
+v6toPYSMT3lWxjWD9TpNMSHfJdS3pLlfYkjJ1shNdvrvT217v5eQAuPTZxXLoqbsbrfLrxje+H3
6QmYniu/xlwMnidx+zylf69TcZp4+h54tjhd9hNPXYAPV38JheHncUjZVowP4hadLwOOAtLVmOWp
/Sn4356ntz+ctd/82qM4xGpykewlJn02vXBJVz5jRna8fd7i7UsezfTSqL/G+IpdBSSPM+OcjkZv
L8Cma3N87rWVFjCvKbZEIGw2iwlHVqI+JIKDBnX++Bai1079k96oNsiFIdWhgoHK12NSUeoU5LHD
jlULTEOqfaHTz762KPUQjbEqh1hIxkcBuccOtkoO67lyYuAbJQe69wo+f6RU8Fr93YP0EB/69fP0
YlNzspGrsXOSgUMLU+Lr3uQI/S/2B7uq0YEkju6ecn4fDVvBVwPS6s4d989tRwhSGw+QLMoiFMHZ
djITgJdbjaznu2cEKcWk95vr+CMoGQDVAe6eqwmS05m0EaCpX6fyxPQrURJ/mmqevqgYfqaEihCI
eIFSp+Xcll8Bj1OD7CwcZTJ7V0vdGjRHS9k2QUbofWih6Gt785I5dHdyhtkN7JJuOKeaqcjDnG89
LnBiJUx4n94sOSZ8kxQs4zUX3PSqZ77AL1T5vxOk+NWYKIn/zEB5grW+YnlzcVAceMK5xo66sXk6
xsVvJqwx47Ij3B14a8YwKwNrRHCE7yiISW691riLP6DpsNwO2PLmeerWdK/WdCJm/wEYeruJMRM6
u1XWTYveL3rI1zeuHrwc7pOnDpYvApQzsAB9COs3gBowSkPzUT5tbqJH8EhsQZ0JXhUwP4hO93ar
oLGl05O13GqeXRjImqACt3Hq5Se1ScHALA/uhkGZMjI4jCiNPfzB5c+nGIAkXxWls0Mp1LpY7sYW
JrqG7pR92ORBr5ufwjeg2m81bleYRaLHcYiL3z/3ZXaFXZOPuKw3cYx5MOgbkK7LP3sTk932MWM4
S78ASTm+feKLopV+nFgh2XLdIRzvPPBIDF7aK4k396j6+MM1QbJPjsviWc0uMCYwPJ/F4MdrAuLQ
KrRwMGx5Y+ruEymM/gPOYcNfMu4TUNmQgpHc0IMjopgEIjpeSFOaRHXBRHDXQrSTE+ieRZYDLjD5
r9WGWCTr/XTSx4qRhpN0AZ4Obo8FK1SvoG3d5xZBS5WE0AFis0wizEeISHXGenX5eaAG303XmE71
qw7x2Qzix6pnk9YvmYkSH0cSPqDR/ZBidokPE5zfS/NNHdDWqebfDw/u8d7PcEdFP8Fg4PWjvwwS
waw+K8s7ZxKCfY+0oVMXhhzBAWN/kqbLtl5KoksZr0TSoJfTcptwxM/ixPQGDDckhzWCZtFte77u
gJyFMecO7JWprqhNVFxp7KA0UhlHrnQnWjZj3szmgAmvl9NPlpJdhEVjN/hdbnD/hLTBV7izs8lR
v2DBaj6EWbG/O/hwo1ylYnIhZNG7O3T7elOgadEDA8Rj0eW+ADPnK8QJsRqGcW1vZZrf2EeFl/8k
tPYT4QpoT1T4l3lyBBW0Ulz9/RYJjfdJl9PEZagddfKDSdzQw3vVy4nmgMiAtNJvY3m35VuDwVNE
J2+DTJ2PzywYdWOjbMQtWES8QJJ/0fYWUYe0Sf+VA4HBXXLfvzlk1GPLW2injSfjMCd4rexpsH5c
NyDtlrCEPoJtRxayf+W0fUBkosNVavy9FUsGjlZQUWAw/ddadMYdTbMya5G3CU+v64P39EfbC/eQ
pr/MwDvFwsvaLWDYGJKj5y6ZSaMwKLH11ue8Rm3huIzvLcM7ejrmW9x3PcbDzeQnYbwD559aMrRW
eaC/5ft6VM6b/eqPXUx8LsnE5qUmvcK8MbAwYirjAFRqJjxMCuC17lCDwqb0pvq0etEue/BnawIs
y1RFJQbqODV35LpqlM21BTe/NwnU3WUnr+RA/1VX6hmyHVJtei0TvJ/A9UG8Ge7QbF9rtvDOEjYv
NnAw8kmWFvtVj9R+FPuBM9FDEHsETZyyk+uKh4rOEfqElcHYqn7Lzq4kWyzN118cDBuNncAzQLO0
U0tE0wNWsqItLLR1TSfJQBwoXwo3CmvkpEMZUAb80xY39z85wsRt3YYt4JiDkJPxs5yli6YFbIdZ
saFghCWnJ6Oa86xYFPHfsnkXADmHsVLlt4oEawDrHUNS76ieTIAb/BWXseI/QnTfPkzc/rJCZ4iR
7dHQRgads5jvRfSjKdc1//dXU1A1YkgIHeCvRLH3M6zjeR2+6IcKh1njxFdifKPTM3XJeiJOE1iA
pTbb4GJjK+wJi9oxvoaQLYH74cm9FwrE6um4hXiah1+hTorC6ILznicv/vHMIFMIFZB/NE/CZrT8
jlc66CCV+kAtYefzPW/msfXNng4kKsOfsVJWd7CdpYZCYZ/sVfpZXwjKfRbRWYIpjfaZ9F2SC2iP
tHdLPu7okZZ46RGsi6kXC1a2N85awBXIFMH9qa2mmnNZVkd9875Ws/vtvlfO99tzQYUDcaFJ+jJy
FzGBRMsy0gjrD033riBTQLUFnOHeUAGKKaGLI7rr6fQh0ikcMZJdhhYBp08NFoeXCJGtujHaoGLG
pwJwuM0y36C1MdpFqn298g23VK6FhWrVXOBPySr3suGKzOBAfBEjWISa6mrsNFviisIlDtvXtvd0
0QJufNgypNzDaTH19mNWQjeSC3KKYCiYghKyocxuJk15BeyP0myvM8UwDGIlldqq5NTAuIn/0BZ8
QJlIQ49HqRchl29fH7vy+4HmIDHjfD2mV7TcyifJZW79/MAK4fy1100OvhwJkwXrDsLgd6nVbyf+
66Zg5NeFxip3x9jNJpBSHHKFtUgTqLifxmNEgGZpr0JYk1qJ9aT9cTvAF/gWmJRpPkt3OjIY56XM
hmW8p7woctBwH0ruAwCKYwLLA+F79yS27h3jW6+RY31reznoCWRZa5mn4TnIZIQlvXf30Mqsk1Dr
w0nuDw9vNP7DVPFzxXB+b3Be4bFTPoszTFiSnUioHflvZd/GfIm2Ecj0wpT2m86/A/lLzjygdE+Y
4Zlx58DkZALUHsqa8+c/ks6sSVEsDcO/iAg2RW7ZQQT37YZILUXBBQRZ/PXz0BMdPVHVU5Vpspzz
nXet7Vc0QaASirr794ryf2LI+edls+6pIUnR9SIBJ8YFMOMccrMednbhfraoLmLtUE2oLybewa5g
Yi9f0SouNZF65xTh2cfqwFSga+SJWWlTTeYgBYH4s3LZ7fiSjUm8zKAG9pGlNXOZdLHU7GeFjxro
0e7QbFRB1w7tX0MY4hCU2MW6l+AAQk8K7SEbN4VFjbQgCY/F5IgNUVzq37UmTj/JEr0DPKe8+p5e
m44JaBx9xuR1gT/wFPJcA1PZB/lBKU5xozol4tsoijG5L1AfgXOhnWVC/LJLYhHADIMdQR4Zt9RO
qqioLSZ81DYiYVm8UC4yAGR7PWw9xAX5z8eaKXKp4Wn7uJKd7B9/nBr5Gj76WlrCvHZ8fCGyzxZv
Dv3jCEQa2Jy3bNGvnvMUm94aQm0ASR2ZcECT9FwVTvGxrJtQddJvMAZRVUy2k0PyDzE+XnRWShAf
ea3NlEnEsMGqEsAdMFnwvjzY97uAujZGX6VZlrXX+rzuFKS5/5iYZpJZozoJ85EtA7OuhXlmpprF
NRe9piOOZkyRGYGh1fT/Ul2IurxyOgiEIXKG4izxqiCwUAhEc4+NLzVYKqgZ5HYwt3O5srdT7Rjw
s6AulwrECPIp9BcsLFxyfwxiV3qPiZurziP89nHWrjQ0RXJQlmaN+gu+QfP7a7V9Rz92h79KdbgT
SR5o6KcUyWoJlExsWqIwmy2Su48EtNb8yYJjC5JPKai2AglqFaS//1FNIoxLbunLlnguP87Lv837
7S/83SJe4i8jjy18/D4AKi726uKbeyK7+nfDoRbN5rGRLVFasGwq+3ri87v653yfVrdvnIz2RKSF
ncN6SzC7XxDIZXFeYDk1hH/PkpoSWnjyiSF0QT0i9plP/yGLBe+ntqUSfvFwxamkm2nudGgDQ/Co
F4JDwg84sZbkYaqFzTswpztrybr+hUGNeGBfZwzTlZ3MFLy7RHX3mHRFwBeo0GH1mpjsZuxcny2p
GePUff6TZnprJMtEiXuCs9qzEE7saod4DBkTz2s+HYGlk2PMGVk1tM59scrPypgLtn1DIbLu3hZZ
H5BfPyndl8t4OnTzVVOWAYJ8omSVpvzgQCcgSyIoyUv2RrRDkYk8vQwjE6sDnz4NFAR/makw6785
c5LousuZyAC9UCyMwb6HZIk0gEEgf4yEBshxDA3MJBps083SP85d2bJNA24ByqS3YZfGJyGvf8xf
lHQhhvYBnksqZdEcjJ9HRfQk6Lm/50prjfcpnRjXqFgSKsBvKwI3ez972I9N22yVNEjyhQAKXkI8
YBCesByB4O+KSx43m3wvKMHvqDKgcQhvOfQuSyinkBBR53u+M+OPSHtMlo9T+3ISWI1f/PRf3A0i
2+6ANIJffB1tqb7MUTS21HWesH1TV2XKLxoW1oMMerRQ1+wSg2dHUd0J6gMAttRWsFrL2+9Z1HwI
ndXkN7+JHnwf3a/7xoaj1Xypjx+CXaLWU7dfGitR/GlTyo74VCUzxfzOSA7ObTII7UpLFhb3ML0z
EH0tgOXnz1GE3YuUsAfaPazcAxg4DtPG7+MaoxN9XeTmSVNleXfb+TBwmszdSoRAoj0z3/ZIk13+
oI4qYz/oaIC57363zGSobDiMSsX4yDHzdVKBe1SnL2ZdYaLpG1sDzu9iNxp52miDNgZ6AqU7TUiU
BhZv717HT3EKC1lPObE1RNByfVjdvQqXzqo6EwYKlTuBeZrzozKO+b9tv1I/bvm1g29uvltXPb37
MJftZhTJu1fHPO4r4v410zLrrgXvIhg/KO575M73MxUc4py5/+Jw+yu2UzBNxU/vTqNGJMb2o1ik
MgGdYGnK4ePSJla/a3I7j8cnnj4GEi/Z5dbTKcUwgQGSvS+6u8Ss7s5jQ/0DtcYOc9HvHohUb9NY
ZaPW1OeJ7H344WAOtJiNBB37SPNeVLkwlguBkvPIhSKjSnn4MIDnuV8/jslCp9s4pqyOKczJ0Ybh
TECg90aN2N/Q2s7L6a+ldNVgz35+cQNRD/Td8X0eTKlMbXyc14WhLI+/qMZ6s58EZNcPmdRex3BH
yWQMnMrhtwYSzOGl6oUIRbcdO1mkxjrp4zwYMNrGb5vvUTsh3iONdmgSmJyAqemvoBdgiZgdwIIk
duSOiDtYvz8WmnDABCQMBIi/PBFdFrmfj1nCuaI8EhP/7sJ7NR2pc3mpFm6SwKl+Z8kHyAazO7Nq
lzvaLfrUrvLAdJGkM1QIOZmQiCtWT9XNs2C8kSNx/5Ushap0RjZ4d/HMGa+DaGA2TwyRc9TIJhOl
uJv3eWtxCqwqL4tkdOnljKm//JJi8qUMBut/j+9glb5i/YhbA848gHKvws9w1P36yuYVQIOQjHAB
AHZIDDVZltS42muQrtKuef5LFLtATCrhKOLFm/2Qo0evP3nPAT0fmb06Z92o6UcEMi60tTjXP9Pi
5UtUfgEpRFyVI484rH7NfgNvVPnIqKRtTdsvCwvOsiLQYZZ1i8FxNImfPy/fNmfB44n9px9aaoFo
Brv8xvT4GjVtbLlFER+wq+7TBuQUYP6BSgsWK+FRoCmIKJCYfoVVlrs/sJ89oPO1hUNaNHb6CPkM
coqOd82oUcGJwMvHCsTk7BN817UYay/ymSi6Etzk/LtmsGfMGy+nMw8fE9SoDdiDeKKEfs0nMdqp
Nie5vMq8SgogoFWMK68QFPHR/VdBozpt8Do/2WBOP3YaS+Fof+DoMVItWrE+2bQ8yZl52xQ0dYru
jzYGRA3MLCA1SLd7lxegAvJcEkjOEmFnOOw8QvMRTivz1mMTBksVDaYR5hWwo7slEQDTYsVFfMFg
xEaPECI/fn6xdG0ZDzX2kJ9Z0Xnra1vtj/5F4r0uFTsylRl3QDrEJS/mdis/5aKL1un7m/1Ki+C7
BEgYlSccNFAa6qL/OgolS/1MX8jHBmjCaMYeG8Z0wqi2phLwege5CrtYjoS1DtwA0fNpgwcqrXLf
cF5k2LFSLF7veTt5WCJAw6icVUmkpjPei+qD46UrvcxPErv4mog8c4wcPUNdSmo/U3VvfYCboZq6
oM9iqkwKwXsl8GPbT4sRTBqZsurqz+UIIqv1mhZE1JRPEyRY/2kUZXgR/+aLC7l0RpYefgmuPTA5
3o7P0QaEMolGI6KZ/GrXZWjGrU7wn3XEYWbKsNHuuDNDSyRos46cTImf91jNZxQcJG8eZVtXbOUW
kRIgD704b3vKMzDS/w3GA+ZJ/eANRVYaLPgGUQluF7wRWUA0SdziXvWfUyrhDlyz2RsYE/aNQA6b
If35cVAFVlcICMnuXfU42O2AtKXJprxS13SPRj+QbkM7DenAQ8Utf2DRHUh8or2L7S21FJ+CHwLQ
mQB2T6x0exT69aEWEPrYcBvE7w0NTwjSQOE1DadJ84zz34wZEdE8i+kmC3/wJmMbMdwa4nODR5J5
1MXraEwteA2i3N+7GuuRdUOg+WWRtFGYyeGHEiJlWSZ0cHNImk+QtI2x+3HKQpdhPbOgpPCQjDhD
i8FomOZvZnKUseK1xBRYeOrU57x/RVUgH7vnktYEjjCvczcyge1F0ZaaVT+JyvpPBTSpHF5Cb7hX
FBpVHJtARoZGGubCL4e0Tyj8zN/f+LxTxtYElBI52MsGAyZORjdqRpuvnULL7caHi263bD5oRuU5
AOJ9pv4jgXeY9/YfRL3dcUT1EGpkjiCmiI12ZCI+An2rHNkXTGk5milPl1gpwC0Ox55uqiTD7Gli
CUVczqyhymK8qkoLQoae0/CuWo+TRt1UZjWyn92Z7AxkP40tcObnqAx4007fpOD0eFAGS6h6i957
bQZoN+rNVrKw5aJl+C2bei5COvC6krjwoCDp8Ms8CW/FxH89Lbe7qixW53Fl39eS+Vx32/u/+/r7
m4+O0O3tfIQHDDTc7VZl9IzGBGVjkcFbzSVFiAwo3MUfht3S+gW0LpePY3FNVcJJvWeoIx/5D6rm
AEfSNDOYkZRW20WYQaVsMQyDs9GX+zq2xHb6S2x+FuVhVXzbfo6F942FYooikHmTy1jZ+uYJvJTv
NcXVlg80wJTvoYR4ZtuqoY7K0lEDZXAH5qvnSL3ksCoj/VgxV4/Vf4AlHB3uZP3f7W++ZPvMOqsN
ZVL/CCmT6HH7E4InM6Fq5jXD/zBt/lXsrU5FHNd49aY+z0FMAhvyAzdJKhTC1pepXGdk6y0Onelc
1U5dsb13U8B6ZcEUTag1tXav4OtAyYCoFujc/pXOsFoPBJg8Rd8GgJbOgSSRJiIeUPc/2JrK6D/B
nVPXxEo4ZJkgWC4bWr3pokQx62Vv6PCHHGiFtwnknKBfyDasyIJVraUZLTzJkqNIuRpHrwtncG65
ENEjRBHdZwk9fAfVsP9Ujx454rudGw/PtHZBWbE6UnBHsgjittE2KzC1eR/SmX820pbn0yEJcHa7
jlyzdu/oVU84pzgMiqfhaKVtX2gr16mZmt8G/yO9rIBMHdqWkfdA5DEtokG48OO4haWeGF7mKvRQ
j2lLlxw2lor3+DeHyiLSA7EiS9jh4b2t94p5d0Xl10K2/v4U8/EnHAmNkhY8zgUOL+IcHNRcufs0
JWBsYhj59/SYIqdH4HC7rZCEEgPVkQ/37pDbjJEX8q+Htft1GHMrO6tTtwRBPvyERJ2fo6+aBAMM
4E5yHSXAjuyiRk1+Vm6C8Y9OgD1EIJFeURReAchlddSKBR14fLauUnr+rEcWQ7L0xJE7TRNkyN3Q
/6+zkU31B6Pfs7N+k9MHYPbNW4W5475IOYTE+H6oqW2H5BaQ8g59TrNu3S9k4N3qj1BiquwQBEIO
z2jkvi9vfB+GsuRUVQm+eo9YjMTEwwDF+eY+OEQOTygxMmVQc08QwzOJIV0j7BQ8DyINGfhnhb8L
B8HA4p/eiwZ5o3B6B1riPzV8weaDzB+g+8/P6jX7oqLxakPh7mmkGxRm/cCvH9xQa6B7D5SATdqY
5GY5l4ewBr5VRcBysamZSYZII7AxBX3MzX71DvstAuZePYz2OEpEHPBA4n85G8AE/xIR6AHAO5oj
aLkRMDOmaCDZmTRtl6R+NSAzN7TgzAyc7UBFUeE0JELCGnEYXWJgu3xx67RhSh4jiP7EctX1Fyc1
B+A/BoEQ5Ys7gNg3O9AvYLTM0skKALQksehchsJ7zjrFbNohx8gd3jNRQDVJshv9Xx6WGhfqno2G
Yj96FMW1qpqCgJwINcJdvSCx/UKXpjG70ZvyEyI50e2Ifkf1X8QgLkLmNT+/ABXavhDglxFSkRfn
rRiUHlEZqyixrSvRsuHLyN+BQQTd57xDnCX9xVRsgSTZCGkogeEHuejFEv5bUCy0N84jt0SyBcYz
IfXSt68dvqfJ1+lIN2okpwKliqgGJDObmBT7Vjgc5iS8wq8QIPEGP2yMYZj3rTYb3x25CGTFywYH
oKnfVxkCnU/00szX8bPRwVN499+Hd+NSuD0cGJhG77Kt7tpY4kLZd14b4o6wpylrDRPYG6n/L8hp
R0IkaaBhYo1Ds9R1FoqV1i+W/Dg++h9HNWy1oaztINGdoW8G9EcLAPyGLrTSBC5snpYAbGcPqzNU
eouScN7XVqa6Uj2/JPN8OHSbPsFGpH+h9jYQX5WpR8A/6jjoXBjHefaXhiXpr+bP56ilQ68RQCC4
A9M7uCLbOeSeCDGlnPuYLfwhus3HDAuUBGMbHdGrmgL4sL2DAJJX4MMaKhjJEGniJEIKv3qg82PB
VlFw85KpVPBhJ3Lwj0lDskmiWi0r8pAo1MdRVzsbWw/K8I5HOV1q9x3CFhCDOO9M1DbIzK8v7FDk
1ll1NEGPYgP4b8R4slbX3QL0PQFdI0AvZUlEISYC8cMUslvun9TKMdf+/Hb/HGYHvrf39VVOvIAi
ZTgys5HR/A39IuQNtUMZPHWxOuqus37UjqkUlmcyBeT1l6NOVMLBc6xE3A0VbmY/p//ZHWKy9VuO
6/jxiNuHjd4f2AHtIPmLEx+NPxR83xrd6bnAvDtQdT2T2/rZeLCzw2Cj2R35bFP17eA0JbzRJs40
UC837gvTH+RPl7hk549JE8FvOBWKQIFVJvkC/W0RlDPWy5fTCFayJU74h8gZWn7I7CANdP6AZERI
jpb7Ic5atKn7lCH7Zyr/0WO8iC22OY4WaF5QAmrHUqcfyIWajZCTrnFQaTwtBFmgiuTE23uDSgkd
Yn8QUHyQqUEniRbkOFqQ+OAVe8TlD4fjIKLyBk8O6uMvmnseW7DvtPC1dvZmDT4loDiKJaBQ4DpO
OADmce4wZR/Qv9IVpzrIRxMsMrdlqKgOEu8xw9Vp0oA0QaUxVwK77jhNNzsB8YXDMU1YwvfnM2Gp
oM6gfXPDHqVj+pricKfnjEAlnvMu1DXkVRkDwmYcCwsmH+V7qr57WBIA3PGaEacXTg9PR3NHlg5o
nMnSSdSSfV+oFPiRIbIUZu+brUIuI2NQx8jGnjN5g52xXVZ8LypFji9cpgwXi47OEd43AGcLvLSP
8dsHrL4/G9BAd6FpJtT46OeiCSd4x2TneR7XWCRm2fJwXxsQYFhgoXBvWxqkJV5/wh7NnLhg7vdr
bgvD3gMqgU0DyYKCc7a8Mm4j9E65+pLLIjXVbfnQTD+yLb2974wFcK3jZpNt5A2IZU8UD8mmCDbH
fAIME6EjHxIOCtaMQPugq/qsSvLES9IgxwNWKDYz9pSBg51N5hNqZC/sMEheOg69LC8zHKcazx76
InZ8zo3ksw5aldGHJC37VSEdxfFnddqsXKjQrZXLCXn1JuHpFygcvKxXLLY2Gz1FSAVAkuQ1ZMNL
JLW1rd0UvjTaYIb5oRC7Te8Pf3whj1eDNEO0XPvjh3+HuGWVIYiJsA+PqUrFOwoeFQuT6IsTHfnd
+fWX4EReM/w9iqijLrKYVpwqQPkW2EaEkGZf8hDW4wilqgPUMI9uS8BnxQx7hCfgcJoHVAQlzkBB
TRXIAY4rGJw9yiM8sxQmq+isqSlzkKph4Yr61/qNnI+dl2OqtavCGtSvuCKZRv++vk155KRZs/gw
7uH9NH9byUQ0g7o18/SLbPVWHv54aoZAXc58ZMRD4aJ8gVtYYADlQZZXr6tGcPFoacyhjdGm1O44
cTjraICU01dOZxMestuppJmAYziulvXYz17+WEEWQkLZCl3JDqOupniyajEF0bQ1VrGtDZFUklG3
TmosBXtMDOhmKH5RdpjG3rxe0y+nNpgOdHr5/Dvrj7QkJCQv+7SuneWAYz5m2yTqSf4AeyZ5YTJI
7G+rbHREwZG3aw3xArGpDLxdgEvRxT/pNRAZ5uXmKKO4mtivuHIrE9YCHGddU+UxmvKk8qEVEBa3
/ke5MVKCMdAjhjmGdZa1QCbV4ZgfiTHR7JSSk2763hDMS/ER4Qxvs5YMKxYq/zW65oPgH5zSp8Nq
IjvK7uchk1E8zSFglqqEkZfVBIRnVnX5UZ1CAw/eEWUFHcxCcLqzPcpOnZtseJzrCNBDsc+wd5G3
ac7Dat8n089BGkZZ7KT5ZSx4mY4NlYyr3Pp2HOxtnnJCUcjYIoAmDwQEd94TrW2H9gN0rgplR5rs
oSueld+T8MSis0fINq/8pHd0flbjD8FnhnNtPrrSXXXYgSqKtYtfFJKU1CVgPVaddB5ReoXD7mkZ
9pmbTpCh/Tdx6ImfGN2VhbYZCGKOcjzEqM86a0TaQoS8CUpVZDPDH2jzOGGzMW/4Ck2UAP0sSNEP
s53mSB8ydKg7Hr2dvGpMot1bi8Tm8AAni3TRrsJERaYK2ZM+HBhqIyNtBZWPxRvUVjaY6ee+Uw2X
PlpaJftd74GL8Q7N0Sb3mYutwR1ydywSS+Ls+8dPRxxKRVjz3WeMHOk7ni5hO6EI2GsFHxo/QR0o
WedWDu8BMXCNBfsH8CWB4VQ2CO0VM8fIQBRPjIDPGz/0TuBdbFEoV8vkCCMQlENXMByOldBiwUwN
R4drgiyaylZFV4rFt92a28nsY/WFSRIEswAtfUQk58bW6weee6FZ06m4oASn24NH8W8NsB7SoeL4
ZOj1h/Qyr43dx0aG5dhuqFpz3b50O3/NkQO7R2+diljC/F3Pf5bSuLk00Cjd+v8Pp17Eol3XXAAb
bPMGomHjp0/kofEIPVmODHaNWjBgqBv0U8Or3v0Xar7s53NtFFygAAwjREbPIQS5eY134fLxOElK
ZmI1O959s91UJuY7alF4KA/z39t2iY5DZIYyjC/qvolfJzuLBP4lRiEKzJYc/pED5dMf+XyfhhBY
dgSCYFbWvrNi+FHDWZPI6fsoD9lWN0sUufoOh1l+XMdZZpzIwcOQclqTxIR/33WRoQ8pUPzaJyPV
0UHJ6IS1M1Setr7SVjw/DIQWVAGoqLQvtxwS5gzw5mk94tTBTvjeJCPTT/4RwDmwbxZOQTZWBuyG
QDWSCy/Qj5icaKVjc++8dfejewoFIyJANqEJH1PfrZUwFgw2QqopMKEzDNjSbj0248ecGLDbvLV7
cz8rbfE4VFnviaJ+DVYlj49dumSMprOltERdJyNVs19/vHM2wZsBnBP5RH9/bBMHvtE6RM2NbAEv
yu4XsJap9i7cfc/ZteGtc1nbdTAhK2yuO9YHgmSt8LGlx8kYPSziS220kMxmQ7QnMWPk9kg4YvSl
rvCw1e22maKBxElNy+AgBWQJG5xf4ONwsuwKqnXA6fAyNmMPpUyYxGGoGvPqMGcdmqkxp/U3ARL5
Nd2SldzbbGX8s47f7pqvyPVzhsaBGjQw52u+j2sUeP8Ie/QRupLDsG5I2Tb8MXSDTVuD8LZe49kP
DIGwP+akkl/HMWmxo/2+23NPzRKvFt+x6abEV0FJ4KpFG8CfpTqvV4mcYOJ5rNSeqi495D8GPFzN
Z9GR9+EjUMEpR1iyX0UcnENIP7O/5HynngBJTtenWjVJ9W7m5CoZNdJs+0ZUcW+ny4kr9zajzIzv
CWP/D+2szg75DJjDvfi9FO3eFs5oO5PVB4/e8YcHEgMbuSLD9ZHOBCztu2ExYT2a3neZufinzdvp
teZYSHaOcUUCbxaNDZuwADexIPlIyN4DR+CTuFkU/pzIkDiOMcNxeUeCFa+12oBJpRmAfYarisUV
VTD7pTlGTTp8+nHv8jtEUaItEKg4f76sHk2Yycty4yiAV5BA9DxsPiSZDhni9fqo0zc0tC/ZQ8w2
yVeg4wYua7BmiJvtyK9OiLqv3x0kY3xdIH+nfmSm7Y/4suXK4VyB/8wZHIY1EOIy9cYT81ZzaYjJ
+lXc8kUtzsttdYX2KHHkOGgcFtxO0Re8NN4SAhtkpoDYuzhqc+qq4BKBxVDooSt1cYgjnV89yaEZ
8nsHASUIiH9q/4qDeGXGi5gDsTeylQ/pvELkNmzsGOgYYpzyY5ILi1Z6eAzBi/wJjVgkHJUmgbSl
e4xJRWmP5c/WZbgdYotY4Qng4xX6WElwm/9i4R8+KHLM9yKAOcHAQ99TflWy0JmiDSDJrtqmY0s/
5Ucw3PkQojp41IDCUG2zCgMVYAS/L1ClZs4Hc/ht5T5neXCzBmEtgmmSodE331DoQVZIBWJ1s3g4
ytc87bk/Cq2nnAqoJLNZDTtfcZ5/EKF8QIgqrIaBeBVpccDQhSiI1GRklWttXzB5EuZwFk0isNBI
o9bRAYHIOxmqN+4RbAjhYsPud1Z4qtXBANDQXppRjWzDtaF6uLmQZUiORlAJqH1+CDpdFGdtb1Hy
2ldhf33TsoDvUTYn1xJtp+Tl8ASsHSeqOhT2wtTm6CjhXLlQbZlvBqCbYP8lB5Ow4CqMhhiCzkD/
MaQoIVnV3KeCyWA7UqfMoSB4bFEMnSmBQ4nPiT3k1jesIM0J3+2aqTPmmhayrYO8xw0JuuwQ7EX0
HX7lKcout16L1987Jq9dxq85H2/LH2uGeH2zWqF+oMd8xtWPMBLOtVW2bhq3qXyq9n6k7SOsoaxg
P8Nuy/KPAk13SLh7ByCU6qbz2d6lj5cukUjta18iHqxRTGVPEQ77F0qtkc1x7wdHy2P5MUhe0COo
Ap+TiGDGie8ziQpvDz/huHASCgiHJ4YH/MXwKbXO4+sNovMcxQVPNcMmfQgEOF0oL0sOLe0xE3pJ
enQquFQ1Rz8jJv4QQJI6ZaDtELCTkPrj6GGRwQfggGIQLSYItgP7fEAP/TTEFaw5/AxFpSCSgGxP
8Ax9JseCGhjaMUGBZX7Y5/CK9faNAKAFIL2oo1nw30ThKMMRZ6K7DVFve+BmTnqd09+PCmkJiMan
AM7PGV2ILM8EC9nS6Xa6hyA1fIUUj42JhmeQc5zhk36waG4xe5HQYj6OglWQzrxQiYMpgRHlXWab
JtZtJB7febO9jY0cAeeL+AVOZ3+DzQFX/NCZySDJJ0xvSw5EvFvSgl3q69wE6JnbJm8D+RbpT4wC
s8Qhc85jfkBFY+onXWIqSu3JYTR9u20LVs7BHApnOV4JW1oPT7Acc0KjWsKLLmNy1MmUlFDaNbtx
PWz9PI4Oj28Wa7s2IqX8xWBQRrfUEjtrHFh0spVbslcPLOUy88OHKQzEDwSVCLzJBfSfsCgrIS5t
rQY/mtnQSt8QVrMz1jLBNERIUn1bI2ol0dTJNx0REeS9cmcMnjwHKaqx5M7nNj2f2bln/V+QM3O3
yZWN25Isq9zLhuPbd0bYCn8X64W+RObKgUoKK8Jg0edCLGkGUPtHMMedQb1W5Sof984Fvaz5zw5a
eg5N2EScyfnlARo2O8oTCT3mpfJGuL68n9eqxvpEGG8UL5WZMmWC4NT9ZOXDRRBzgPsgpH782Rx2
NVBxwtUZsIpdH4O3ZczPOG01Xgx1ThDpnf5zU56TqqoTGF5IJgZ8xydcyCzQ/Q6ZtAJOyJtDWRWC
pfuM92LDRDt3mCh0brIhcPEGbAL8llUMWIy7ykmsAT1ncnxu1PlkjJhKItGgt5aAR2SWs6OGJcEC
LlqXj+2K/5SlRpIimQjxk93DWALke7jDWZSeG+B1khtZFcAqTUYVl0Xv5QBktJeRNmxA/CAY+buX
h+PHZU/C16JtjN2g1gS3koLBcT65TfGa9AQZ8DoqvTX+esIFcQrHrA+1dOHj+otagWo/hmKKp4jo
MaGIrhhXFVavmUCWQkG1NPeUVx3ENJjMK+dn2uk/KEeR1gaAADVGkvw2wtt28rEOxnc/Crrrz9yR
KloMEY7C0QSnmHRDm5OGSm/BTo6oEiCCUxwU272CgGu2KbLABZ5qnhIEQHC8+891fObVe7HxoJt7
miMEQymY/L/k3EViqH6sP+TjEWgo3JQAVYk9M0Ef+Vf0m+dc5NV3aH7xVj0CrCHK338E71Urm+iT
7ufP2yyRVPojol9b/8vEMUw6RhGwUSPtDuWQ0+9ngSRjRieukSCGdLfjTZcZumKgyUfVJTXetza2
Iy28o0wHOtlMMpNfZpfhFyZ4TKA09kZrjSDB07xZZZeAv7l5uPBzjkkiqom71OpP7VRG0yVPUcOj
yUwdE0bBxK54X8nUwrpE6QlkiTFpeViEoS0Dsx3PTKhlkhLujjhVidKhlRdBpfn9h8/IvLHCbyEA
6x86VCM5Z2NjR2USwOgH5W8VoP8Rv+b743Gije6ypS0S9uwsLDGGkGmjPGwqr8QzWD9wFaghgtfU
7bbtP5E8jZs3SD8hpblmOxHfMVgtjLbR74rhv71tiu2myqHnDKL46fXLMfbhPnepgxxscFyOI2Lh
Fo8LJBnaoMJFA4Gc2Rri0PXDlIL263ShQyzxursN+YQei3U/NZGDTD3+uqwBc309NM/cMS4MFnEo
IgWD6cCi7m7BY4G6Cfduer7HYL6PxT2+TjRAPfuR2Qh9LtyDr7H6esj3oG7b1TO1WJ+ZXO5WwZHa
lS5U+c3rg2YBPLHyQPJd0JyQv4HchmIfbIQFKSzm3UKe6X49xDDiAjnz+0l1SrWTUGN8bYJhldYg
p3VwM2YYRqE4DiyBGn4aH1Acx0g6l40HmYa6k6+aYnlPHOXubQJuZYYnZvgkMnRxP8sJWiHxRbcm
MOO6J1pSSq7sEuWQDs5niJZ+zcGn4UImFobEooy0QCmu7JyoNgNiPJ9WEY3zwXFYg38kxIx5HPs+
61Q/dY9AuSq/WCv+ZVEjQyQ9gu+4BLXku9kaVbDMLjDng/ATcyOJFs+bSDNenrq1jYBBcV/SQRhA
FLgO1sCRTbI4TB7RWvVuOGkPowXLGo81ATeQQRb+7wkBYTRjcHDrv4tRNLGWtWQTP74E2392LkBh
dPlwIu1Qsi6e5kU+jHWQAP5fmFnIX44AnDUeEBO4b9fvC4f0BviKoio4nAWlKgALxq61aDWwMaUR
eUiy05Kwnqzg909Tj1hpyei2Jf44W6Fi1KJz0nZMynSVn4aDv/S2CgykUBgXRA1gnp1bZWDaIBoC
P4o7CXeclWHey1l7W4oIcYJWvjDiuC50rG6WxLXSUKcSymQgjYX9gVQYoPvHb3b34QNRGnwJXAQ5
5eg8n1hjfjBqYhYnH0SD68NHVSKOCRQ1Z9SNDCEFLPt8+/UQSyMq1vl2wqyJsYHtgyaN+S/SeHU7
kW6IUBKpr+dNBjx+Q+CGI9EnaAFLI7sioWE1IJ+w+Q2H+gllzGMrPHccYOId+8ZtPEVay2OF+z8x
Dtz7l7FLgZpTW9jgebxNu+Wl4eZZc20Q0AhPr1vKq27Q6+Jkyv8PSjtJSsQDKRTI4QXwMhHoAuOG
1eUr8MHe2H1J2pZREOdcC1b+5PwNs2jCsBba9jt8yAv+0n9ux88SxGH4B5ACubFqHN4+gUkQsiOb
KkIqlQbbOY82f8ym+uEsmKAH3H/TXL1MrMWeaRYGQmPMp725iyZ7jFPBlR5YIfx3Y0E4oWADsEa/
Uxfm2Q4LI9isPJ1KgzNwRp2YF+yB87CnFRF+7/CzI8b73jhE0UaeBi8UFAa6W578+eJuoRMJAq7u
0IF3rtmZDXf3+muIZoNTgUEe4yPqGyOaTFfe3XpcvMA2Q2EThoPCP7IL01uxoDI4MjreTReI7kCp
RxCIU9OwtRkXYX34G7D5IZHB3t227uG9tmmZ/KcuF6135bNkHh8w3EmZx8cYuulCvkp4gO1FewUa
29zNA8Qw3w51xhN5cW4l6PWMgyvGNN4owYENhFWFGC9uB7HHxsN7WgGpRTzuicHVW4El3K2FAi5D
GZA/fRpbVjq+b82VMf9Yi5J9wDm+NaYAEavoj61xKMz7izbfmEtr0dML8j79mNk0gMZ0Ny+W7BWC
DeNKMvzImP5X3DU04H5AKtiDZSN6RahfyvUfH+WKrO1hHiLy9pgz7JZjo/1a0nUbrK7CetACilZE
vEkcYq0OkHpxV4b8DTqqFmnN/wjWIrAPvMEK7IU2CyO+e2pNlfk0kNH6oMOKzMBrB5EB2shNa3Cb
DkDGdmOXPmfgMLBT2TpgMiMBEuGPzYFitoom5+ivCFYv/gJu9ebgeUHU8YLY9t/HCFaFuSgy+2F6
ZmTbggZMbtiA2xHXZCWKPHUP6GE55B3l89LX7XVM/IPEmN/hjkAC3hsrkmmnnkeb7GSjGDPJmVEr
9fI/HJvI/3ka/yPszHZd55Es/SqFvG6jPchTo6svSEqiNdmyLNnyjaG9teV5nv30/dF501WdqEL+
CRycwVumyGDEWitW7H0/rl7pd2anDfJ9dwK+SrJ2tEyj80B6Xk0hb93IsnoyFPnCu5R+lrUZbocE
TrVBj+iq6g3I3LEB2Mmj47Xw1jk7nga6Rj3hboXkjoo+1Xr0kfl21GPq9YSiiCGTjZAWuGoX8ng1
xwf7xgiaWVJmzu1JZVpr9ilTIyO0SJ6NhBb9dNyPewIOvO8VcmcnOjaTcl+0gQuGGXfVERmjL71G
YYbdZNlM0VKFKvJgt3/3YmagibDLlp1saD0Ca5TbBsmcqN5Cs1qreH1Ck0w63wCXYFX7bM+PpLeV
hntGLUKhkf6csccFyl/Y1HaIsCk7yYbgFNYTAtPNC9C3GA4jyHPDgORGobX/Telww2nDgJYJu2CF
hfKGydpmuvC9x5zn2qBil+NNigIzkazeeRAd+HprZDF0zezJ9qRfXr2MlaH3iZU3Cx5r1GWp3evT
ykmamXl2QOtv8FQNaYRUAgyr7CoaTzFuZ4XjhC0lWUhm1Y7pc/+0xTR/quImk5ifrvEcu8jWqDw3
5E5y5O5kJIOniOlckVW6s6MoCBY6cG12SLXZmvPKHDjoA52gIHuWqSa5TMick7NTXMvI7rt510yq
xDfSXQYnxCk0zh5/jZFaAOtiQlgLZyYjkrSj4uF6FTPIrR8MiJmZ6U6n02OH5hYX8Uy0lOlWJfEi
4mf1HN77JsSGeJpo22amZ96KCeZEoldmgnvRhY48lxHJ2Q3XCdSi6avw4K3OaiOKz0fWzjjXKG/l
00vHVe8nt5Spu/QegQHid8B7Ian3b3CUdm205qgjQ+3nXcsoAIAJqE7NtjF/C3cHb3kX3naYxCoj
suFmhIaSyZHQKzXtx3EZJ0eGOrNXqCoJrrBWIvISqUtmpHXcQzBjr2fEGnZsEhF+24Ro5kMIaC+O
Pusf8zexyWD83Wt4xbk/MrcH2DxLVLyFmUqIkYfoIQvcYPgadsHN+1jz5afM9qIEq4y+8o/Exs3g
Kb+/aI3u7B7s1dkdGgbrEzaD+uQy3gg2R8Bk3ml+DWjZp/2ywJ+WgmvQg4FZ4WMIRMBlPF0B6bfp
bshfwP/IuZvf2ceSaVIJFiO72NwrW6dif98Y/YdVBxONBo+8+QxaCXQ568eUorfYoGDvaWJareFG
dhMqzWj/6V5HK8Xs1dxQcfFHysjr6fQ64L7fcfa5Ge18NZYRMHV/lHjcIQx8bWMPNeu6ub3yi9ye
Eszx3pjk8OaucShgx3WGU8mg1RwpjXsc5MR8nos8YIeL4ve83EnPhNdzPH4u3r1cv9G6PDG+koXg
pXUL/PeH+KqEdKXZlIu4+AjLeXwEH8TVGY7YjJPoEa3zgtvrrnLsid0pUSNq7dUTLn/aa/Act4wg
bi6ft1AcOsZ/PkWSppCPtnkOzUXC0sxxl0eWfWew92OGpDp7ytKnW4/3pSNj9WGnG8GmQ6tNvIT7
25vtB1MouOv0htyiWok0iqjnGAHucQmOtN9W12/gWNnak9GdJcIBSJIasKpmUHO7In14O2JXTfNV
JO0Df48hpFJnRzz8uEiIyHZEQ8tmHCFz5XufaLmwnOI+ZKee6NIzt6odGJUtWj/b3P9csllzXMa8
W8nUXCzmw4MedSbQqHZuR3yifuuY7IAh9GdaGYcbJkmQIiChFCnR46qiFHsSHXGTU5l5nCYiS2Qz
bDrhDhb+fDluSkfN1NtVMaPUD/L0EgkpgB1M23HOP/Uka0og7NhxZfkFPY6kqUxFtJeSiT3mWrPv
jo0pFIOAESkTVnpjnXh2lLdcO+BPqfClzItU69pIWjoyGW/Dndp0eY1SDCs9fqyspHfyomsQeQ9X
5i9Y5YiwrElSqk1K8GWwdYdcm0uB+df2ckAo4AM8HRNdSEK2NGdqAilZqpcHLH1CqZuu5rrje4bp
Ck42i8+5SRJSxuA6s20zL5xVJT1pjZ5Y/JKq+FlraC7dNhkGyk6nnljsTU4YZT0E+6ciqx8cR8Wy
pDK3T+NoZ1P7BnyOqKEZYTfcV4qE7jkEotgqJf23C6WCzTVRrUv+5t897JAHpb6FnkTblntsrjim
qI+1fricyTd5DC9JKZNcrGm0IbLbAlE+/qTrQQCXH/HWj4qYixdPfJGJDfCVv3ZC8u+S+pSUoKqz
z+HWvbSuzO7VW0cxXinOmClK1sGD1OzZ1c5I0FQlyalWtIFqzdanbPLL6pRWsWlqwCayT8+fZCye
T6xDe4Himo9R64z8PfdjnsEjReWZdpGdY1fBCbbwWmiKlE0Z+zVtkla8ofmgoUmYRF9nGZ1hPZvO
HU7u5o9bayeTR5o+h6R3RX4yRfY5QCPw1DKhBQ+7wf2oYJsLvlmNR7jIFB1V56SSx85e8iLJG8gO
vIQrh8O2d274NBBCmIdFJjHds2vqDo91GRekqDKQxE3qGFWWdbxHpp0ojhcLbq27Von+9sqK948u
T4qvaWbI0YVzCQxpImatoU8/vrORPDrARHt0OToWX0ph6SR0f1RxJ/TrsH0vOjnMImUZrvzJ2z+4
ceavghnU9SPoM8vQUDYMuZn3BTSd5c1udDoFuOcT0i8BEE1syDqmI0iGztYj0//TYPArEtAFCZRH
B/jzZDMYge6ivtrWIXZ6dgOLguDaVzTnTMwVy7GoN2yAmOfZ5a8s3uOyAwG4oFsDzdPhr1rdVRm/
uVCwn5CJ1osxkAvC3R4Z9mMbYQroNiiP+4o7ne9HUACvj9OI92zuKpMma8btSSQPzFOZzTCa6gYU
J7uwXDu3PwLQi3i+lB6GfKGB2lTZLo8/5fPn9Me13kg7znEUuUFzQJi/ZcztjlKO7eY12NiafA4V
KHzirc+2QXkFhePMOnaGyyVpxpuvEOtss7Gx0IqvP9V2SI6Nua3fmeuym+v1sKbeZ7s6haZbjbha
c1PujC2omLB+TFhOYjMK9yqghGd+1oXVG+DUNaoRSWgM7Dh2A0iKUg2dTIGRnUwoY8dxsy40pZQ4
2N5ufJ2kC59euCmrw/gnNonQjZPDYvteFDUwk7I9nC3SBsJibsdzjuAwOnk8vY4kESyquRIIdEu0
bFMJGozJA3pN7yO4TVXRAUoikPhHUqF2zot26ris9Qdlz94w57c9XKSzw4C5lT+PkSG9n2MnPDI/
9DXkaCZ0OpWkbb88W8XNpw+Iw8KO3Zo0mMTT1+VVs7daDDbJ4vJldst9Ss1Gj6xoRiVDlHgDR5vE
n2l8Jhu7E4mTJnWFAqD1lUmNs9ktgJG/3DEPYB73HU0aPPdriCGbvlJ5ovfsiTcn9wkeSY6W0aNL
kdk1c4sYhWTkNtcMiI/NjpeFXGy1VTnNbD5DGWzISU5LhyyxgEY5LXFYtarjlR+FFrpJsfLmn0LZ
YXSDBzmNU4bDPC2IOCtzgNzdXWZvYvmOS9101xuPlruhQIk6IbYuvEOQXS66qE0Q6/xUoL/VI02q
Kmayjh8y1UkwJFDNTOWtHsrP2kqBPWjCR3Ee1VXBSjzUwn2pkIuUNW+MynIR7WhBpATojojCROSC
JND4WhK1ddqj5uSy8Dx/hm1+M0YSQPrxGprIuGZ47owg84Q/CN5miBNfsbqgwVJvTEfQH2wu6nFl
ntv7GC3mWSfszPtn1XS3HGFmf/eDM29l1EFJiLWUfB3TN85WjMggrN7Ds7+kxXeD5dznoRs1zNVP
oLeMVgOZoZl0xz28vPm9o3pf5R4ghgni6P9Puo59MutEimiEWHumIR8wqDwPACiw/EaZhq1FvgMD
eTvMZhP8+SOzL+Ze/KNmaKcQHHmOIJ5L0XsmRQQ4Ecmmuo+2zJSS8XrswwGJol1o7on5TPlcGiMd
+4sXOXn59hMa/GU8I0wuL2KolAm+cdxmyFANE7mnz7jyeZLc3CJaAqeAvTDZQJKxsEWZv1F91zdT
MXDHhuOHdRWPXEcsYI6dVPHbLRXp9s4urgOyxzRZq6XiivL5ic9sG71I/gU7qYtt/bnYjBA5sW15
ES8HScXVWcSzLWXlZoCcgG2GEqI5Bo/wAerPP5woJCloRWl59DXhl90R+/ERxGTJ4gotL6QgG23g
tCUJ0AFwgLGtnBEcMlYDqvq4FjAonE5f82x2u6J1CqiEkgqw55GfdUl7Q3VxvQYup8U6R9pWEkNS
Y9/q7SIpKYETiixogiF7r2g65msTCe205xN7TIKl3jFgAckqeT8YVUxGVaoQZSc/weGMv5gcqMv1
VCcpdVhviETVo4LEYGPs+7sgfK1FGJrW8JqOCc3Suw7IaRicJBl6QPPfNMCznNCechZ0bAZaP9Tr
NZ0pyilyHklBYXP+YrWeZgwb66rtlMiRJAl2nxxRgleMMqUxuCCCcHzY+xa2Jb+dJzIKLkgH0PAP
eHnIWQ0ZiX36zUIjlKBT20EM+Njx8wgIEJ3SD+syVNR6qGUmpHjwKQQrPG8IQjgBq0W8peGPYTkD
LuXVyGgC723fnz1tRa5krqB7xnbKjogJh5zaB+jtHlt/gigMykDTjxuD+3ybVcCmSEh06c9IoXpe
mFkskQlxKJ94vW20RsIMyqb8IJ/SGy9R2mennRwyccy+q4eTrcyr591zzz7FjN4DZxb2GAt1Mk46
8pQ7CIHYpT0+5oZ3mXzbAyQZoNrzIVOLJMt0GPX5oV0RzjBfTVmatshMaNO6igoD7SVvrhOY1J/Y
FJR1cYO5lcApBqP1/Q1JT4cLmCKrMAEKlS8D2QQryIq6cQUBBPJSAqyw8K2ac7dXdGTQsqmWcGGt
IGxWdVnPmCIT4MbzCMJ1wSr/cVnYrNd7Sqhsog56GyPdjAIcceJ1iOkeurDeQzH3qy/KN8oUtepz
0yw6KgPCASEMka1jtOr3aQOPXx9UsPLFOKGXSDDZjSv4q8Rc+fQBwjG6RnMg1wlsGEnu74HTw8ED
KW2V+2lZcsPqhEUAaNhOyVVXMusmZMim4fdzo8X4XpG4LxWvkRSHS+n3M8wYXld1ByoGNjNQEm3h
JPZIb3x0plx99gnjATVDvhN+mFyosEQhxpfYrInj+GfVlj9YE9Faivj7zhB02YnDbgL0+rtqqAxL
L/OZG6OnbHHR0SnOPivDMHtTpIpFOPOXU99EEs27DBd0n3Bt3JTPnEsOMxh8mSkVPqM5zRrcghfV
mtDMjtpr6VDSJvfhoW4DA0dEc8r9IpEVG/hwNXhmZQAYmqDpZaPDgO0KJHiWsz1RMBzumQS1pTd8
AFM+hWCCztETXEjU0Gk5Xychc3isDLYPkHlt3Iaa1bxzRWK9hJtEr8mDmrt/5yYrO1n4IK80zExo
MX0UxS2rO+hAoCe+CGBBuuWZd0b+ANb/xFOW1xV30uy1kzxaxhHwtuPDCGXSGgsUQkEt4Vkb3JCt
YNN3XyszHZaZR2YxmYblXL22AqaTO4+k1FTNcYzrrGm7FoffVvlmftTZns3etuMgeUTRChBVuyNk
Ftv6pIWUnAub7hPmiyEZV3siLdMUNxj+yD5RUXbGJfA5NPrcFOGiFzL3zRy+EKnwA7tjfjFf86Na
Yk4aezQyvDdipCfSXrQjr5W60jFGtwg3zSe6gRAw37EXN5/qDvS0bwNFCHxPEJSasLKjTgcn1Fzf
9Sv23A4nYUvFSWrrk2kNNTBkRaWrl4Q/lWwYRyWOCb2LxFO9hU6A3KXsktcy5e4gro6BO49ckU/R
XRq6+SlWaU3d66KkHjzoHh5GBjF8bAh2Xfq2gAJO3EGyN8en8kIdF2fbnxeNUwbbo615VDYSuIpv
/EDdqayepJ3f2/vvJmCR18/MwdwiqeeY7lEIgH1cV+THSIQu7nPo2fcgnz5k8NuKcIyVgA38ATSO
0whT9sRBVJDKtRz1btN+nxStQkys8qBT9w425hfvjS+aWEx7K5ofH9RPcIFc/9ebBnIB+QOSoFrm
Fv3kRGxWiMqH2tfaDxbGwm/JWFdb4sqXrLyT9F5zr3O2t/QuouukbChZ3drAZLVYLD0dr8+VzI42
q0ZxIB/mF7RCdh/c8NTchJo3/oQAZsVt3FkLBE4vLge5LEG3V0yRkPx3dhbTDQxN42/NKqKaeuCB
jRU5P2TzRyUXM0KUoUDuAT8GHJgUH/5GSuXdXHqosHDE3H8znNQ5ZWoZjzEJ7alnjVZQOHDithQn
GsTxLcJBvsa8pJfYWmJs1QRu7AJf9i0dJtiVdCb0pZ/ojbUG43G9xjQuPXbPT2k43O0ftDA2UOYf
02G1UDV5fUouXjMb+5Kg497/mQG0TOjyjvNljODqo5qPwYVWPcHErLM7OSUfMbmHV0RSP/MaphZy
BWqC6OmOQf6ZEUDWSl7t4zcINb2QhjwxeaaTwXgfnqadwe9vx+jLThWdPiSv9ol2Pjhufd38HPdj
1InW2v/DjVP0MULzcJoHZ2ngDt36OSC9Y86zkdGy3byDGeNlmo2O4aNhPDB7hBdBx+QeQXU8bKnN
V6BOmyRh65SONz0HcfCYxv47PmF2ve5Y6q8d/dHIgjvvwO3aqOufsw4pt+wkl4vYIrsbjt59QLzn
ObxUi2ey4yDPDg3vBuQp4ImbF32zF7jZuYvzYPNGLNURu2x6e5Mu4XyFiU0+ChpHOvGku0MBp6YX
dGne9IQnAtOpbAnt4NmAa+gLAL2f55hOiRguoCcpoU01bwOw2OvR9GTnJmwsZpgNQKtYjpQp6WiM
JlSaXHOGOHY5xSIcCqemquZUwrJsRLQd5QCbyI1AwA4XeNXco8PX6ZCxkXIajvCZJOQsIIiAEYAK
54/S1XFYkUnEe787bDjztT+cz3C1nvlvqrit7gpMSxc8sv1wbj3XauPwLxhLybUKiNBNkFGheXAu
XBTHir/qPigx61F74i8kRtqx+WFn9of/HmcxpJxJg1dxpco1asxRGccwPUxdfv40rcHhRDMzNQKS
FM9gOhAjlG0nKALbLBDIepWggz+5NdW3FCkm1TF81iY8cMwvsCVLXH/wKLF+OGiyD5OT7afcuMuV
XJGnzc5vsJ1GkpG6GI5pE1KUUCvOQjTn5Fs295xR0nebZAQZBcSV32n/clGfZtmVAliXqz9ymTuu
2WAzZU8yVV3c3Y9DRJUmR83eewDJOgNrZPfoVIYwWV9c7sMFw023RM+VjVXLuQ9fu3oN7oZ7S5Z3
3+rg/LcWq6ZOcVBkr6ndyW1iL0BroHsAOtswwQ+iisGzXvM0LO4PF9+kGnaCTbKU7eRUvJoezWtX
p/sE/ejURzWkaegPGaXYFGfU5b/702TTwJL+9aSEa/vT9eAGrEaDJ30PHzVZQ9rR144qRfQYDmUR
EZBY0MYKtsS8nuV79EAfyKQlnF0bzksc6oLmjBVfY0i3lZgsRXuKkHuRocYVZkL6BgcspBjHdLxF
Wrx3OXYKJ0nqUJR8aBEbyAD3VnTz6SbrMyRFTMhSXvh/aDxs63Qj/y0xr0VvKy40neDniSoFyUnX
eSEJkUucOpYp4grc3HClve6HwX3GeWXWAopYxVCUfvjCyAQE+GJfsQ4R+x25qhxt6ZgJutbszcxO
9/dVRzBjMwGVudryvc4eXTHqptM1Bos0tU6RDG+BoDf0dxxQdfOb15kljK6klvI7BxxJFkNuPbjZ
cHo6+hZcEf1aAWYg3qYR9ij/P85uFZIO/9NJ6lNdcc6yOLSPYklnkMTB/DogZ6FVtCna2fOqGqCj
sHdvXCjzvEHX7aBAWnboqQPsECoa54N7C6poyIuX96El0nzpY0PhZ2UC2sM0nzxsQPYmkDPuWa3M
7IiXjS6Dz7RgamkX+2R4VDyRCT6kxwTzOmqkqyKxK9YjZmXl/Ti/2XBpbAh6YU78PvMaa7Z5KOjL
iv3BFz6InIl7b7XhOqEDyaGf+2ZGdKF2ok/+rCzcztGMWCWjG1BsHgL0I4wG7SjIUOJeiGgRCTLT
ESy0FoTDfEr7jG3DsnylBQmHZ/dnogdzfoRJ7/0yvk8ritHWJIvju19jhJikEaI7ilHDQy0DFCaK
nHNHjDyDKPXSPskURS4ZeMwhPsKbIwGBu6Wg0AaRIOp11brn0Ahiim4wop02gZb0CuFnLkHEH6G5
+lP9IIc5n4hdgMLbaRlvQEpRdNzF/gedSs+HtsYzWvSM0sXU7jYyL5e0KVkOIQfSppKAhUioSQH0
jh8EYjsHzyGMmPRr8wc2QN0Jzv928cYkd4h8gv1sdgpCyqwSLsdA+6aUhX43ICsZD1NRnvANJ+W/
fi3guNUEBABY6smK1efZ9e5o1gcY8kopQw5EwUm3Nfw/zguOYu8g0wJikUddfZgOF5XgKGxruUm5
GcBXUIF6rEvnKr1P6GFnRCfcy2uFxj7NHDwr6c8DGtQvkNtAEXdjs0ya3joo0lLKVKBvA+JolDdA
KHT29mB2uegBk4VekxBuh5+zeA5TxgUBYzQDQ5GqktHl5GxP+A5oHhLbpYLmYTskD+7qHyOBIZnU
jCIRS7xhyggSHG+0q93BwIE0MbCnDw9Q846EkIl+3NFnOe2i+apjaYOuAeCKZJY+RPp/C5BENnqO
v/2ADyddj2zeukQL4CKSd29Edk2KsBw0IG0onMFEPFSpEkCKpF5SVhu+xQeo0NLresZeGnFFF4ge
6Qmg/l2o8MyvEHiGvn79MVf6gmDbgC8+KEJzymXHQGbase1KwqjFMCw9+4LxASNWVUlKisDk5FXg
QT2mq1Q9n4L/b/mLlymX5CEmS1bpArjRzVmERhzA55JviTSlzRHIFGwHzHulgxPKIgoJJt9kwP0q
DLu/c+VTBvm0SsB/QHLJbOPe4kTv3EregJ677Ha2ATszbg8M3mHewQGMeufG+6Hm+gVe5TaFe92q
yP54+QN2EzI3Phq44kiKXpUAQ0qvWBz+HQZAXtSZoaVIKr3RHmBGRJLdQZqFxoFlV+x0wBJzqUof
8amHGQLeCtCzQdCeT6e10Lzj48CuOEow1nmA5C7gF1H0ivhMm05NesHJ1zH2QPaUo/OOvJQxmJBy
PJDdRMaClYn4eN35mtohmF5/p8y+uwasHionCo2cw9lwXWLcJZsaBu9S5UhTwHRM8nYMDMH5QFms
olzKEps5owWhQiqYwzcaHX+nfLw56T19zD0PWnbl4RRNAz9MWXEf0EzYj/l5dO4GRTO4saFyfDH6
LgYn6tNVgTXMbWI32zQfdcOpdZNTvC8M0vdWBaI4mIytKMsKChd6h7cMPqfLs26Uijfoe4ZsB0Qk
nNHianrYDCqolOU0eDXgPGGlEYx1bF/qwnK86BJHEdJ0o79qmjJVxkQo4t8ruw5TL0Ewh2LCsK9H
orO3gIR5U5SxLXntyUXC3xcyPhAeeM2CzwYdMyxa5iOvQUBDvsvlxqE0rK9F4z6zeRHg2bryjc5M
l8nB5vawOUuaYOT3CF+4+LJb2jjACO89eA7afdLfxI/vXVExHIdDtf0xcg6oswuNvosiqwVLoys8
cEcZHckO8qePKw1BlykQXG6SOrjhMDhvrL+YL9sTcrplU086JnGG0dHaP/1eVLbi4AMnfx8ytRlQ
JCM+Oa6gAjm6h98e98aXp5cFasWQWRPOJePelxVBz2xKO5XJk+QX/MbvJoTtap3gd3qdgnKFTCdw
2T8xtDoxELankKgImY/BzsPdJELgAcqhDLtnElGxM72LiBz6F8P9dpn8NwPFRD6joDzMkYFIRRdh
v6Io2k8KlHxkzG9CJrBJRg7OwTVejXAhgJyU5LzDig0D6AQDjEjOPEUdUaj7EH9dyemxC4NUV6wy
2EhjcJhlpMcfNeNICnwXS0bkJBVh96dN9zW2hR/AK+gl8yRoSjgo4ozIwBT8zomm2EFl/BYfZAKq
+RGZAWTmTCOcw7SCw1pe7bcvwnpBSxuISgesbrYKqB8q4g8+SBIhq8kWAKNXYwOj8/WQkBHbDuwi
Vb5u6ruMUKlcW5Ty/hNOHi/Fs0IIx7TDcK8Jv1Q1NXpgHBAxmlJgDVlf8M9w1gDrUW/I/QyeDA4a
ljxTcyecrO3h8OfLjRncZwZjY6Bk40tthqq/YO8Axgx6+GQsBRojJncYzHP/NpdshRUaCT7yNq1w
UuR+YDowU2mBlG7Oux7fvX/2n7Kdz/r2oFZA0M9tri/uYnqLb/jgCmMwtJYFQtQjY1wYpHUvO7eY
XO1zdk5LwfrCueod+M6BRIREn7hwRonWd6wpZikeXanj7Qg5kNG5BNaSXH+NJaJH3LnSMCaeBEbC
NZLsYzCNjOwn8mRVtkr/K0OoiwMG6sAvDRsmDKekGvPj9oOGZyEqrTv4+9FoNoiswDOyvfSA0S54
0Esm6dHBeluZsEc4sfCoNe0B5FEeCpDcs4h5pKDFbm8ERCvQGIGU/Y6asQeOUctGyDagaIkkUMV8
okx2BB0SKaOJiwqoHuQ/hoepjKyB2DI66EA0fwP36rgkbMu8gKmFfvUaB/6CtEy/BZclMgT8igla
QORUabg2orbZsakB8qFiCO5oSfbsASrhpDJfpog8aBXbRox5HQQMfnUHL3+Mb0tAiiqLls05OyCC
iJsR5Kp3HcHFc8q58xop9BGZ5YamlAqjBDQ1X23QdHo2hQhKIXyNrgkn9yUR4Oc2+puUVBTMSc2W
gPbkc1oZznjnXklZYZMk9yteeB2NxtOtyFkxR9pgjNASDwdiA8sqEFG+F5oUUXnJ5kEUsNdOLd/E
KxDOo2TkHQkG+Fu12/h3/7zK73C9WPR3CYqfDTUrZDwXPDCCF/H9sI5worzzSz4OC4+9bAEXry8h
lHTcQPlq4FLEJXzLeBXGUOteA5AzJXWIubxnfs8NHY4eBI9PiQUXgtwgm4enBchRTdwjECB3sjmp
CY36sCG0eIqZQcq52fgKq5gLInmTusjY72sFXR7iXUQbOpDV8omJgWXPMcNpAu42JnDZBnKH7m4Y
hiak8zM8enTmwaoDituvX+jw1ahT1e0FHbo0FLigXGbYQA0XHUNFt97MeZKgu7MGfc99VhIB0AN5
aUC2Ki1cOsVdM6YDKUuJn34dPYbcvLgn0KbBPUqYfWRMZJQzO324CUO2IP/cp1Fxxys6ajHv518w
QYPcjeKuw+tk8+CN9ocRJTYqtFu+Xt9LBRXHV2xZltZHlIb1XlC8GCl4LQC0uKAh4uoqLdivn7KE
HEbS8uT/7REgKFJTWsiAaxbzbnLYfd00DnifPhgRZgwzYKnj3tyo69ZXWfLpLWzpJO0sLf6QhCDm
BKDOsK78ECoQFKpfg5I+OA02T4MnExHS9yDCRS4yOhKg1bVTvxF4+yOKCzb7jluatpsfJl+Un1HW
v7BBW8M9Xg3GDKKGHSP5N022GEgpnCmbwctZ0xxwAUho27gaUt5kJNRkkxIwGQ3KkmjANQVpPEVA
yWkryyaZ877KMClsG/6M6QG8cgheQEh2JUPtZyHlTCwlomykeqSLeAgEedDeIiEExqUeI6HdYC0C
V3U0hAB4iOohEwLOnM/RMbzUNpp1h/3kw6hQfmyAkxb4UfB4QNeU/lOj7GCPA5HXPKPaW4Sv3Iiw
/GqtEDM1NT0wROCLkIePuNGkDEImEXIz1ux3uma2neg0FGngt6sPOz2mZThMtmeMxGtHbpCSuOJh
tFbNYNFU/Z133gUFLMArbO8yTDNJZKs7XBJb1EdJe/46nbxEXG7+4lUMAWAEWm62ZENMM7+GhZTb
yEmkaqNV/Ly4uGW6O2yrvB22B3Q10F5Hk1zraQRDlIWqfDPDtg49xmr3FbPhls533J/F4PS7Tfhc
BZkRY7dATp01JBOe6U35CU6jOjftbeLUW+7PbeXW7SXDW2CH1qaTv5ZQftNoSOOPzcQtheoaYSLh
Yz8lu9ykYHvchXC8+vwW/PkzvtGvtrFLMlifpW5WZD3UxtCS6NAJXC1xqfu0CrQGpnVtl1JpbqTu
a1P6QjdDn4ZLn6NKR1bRxJQEsdZbkpjy5hGyfUZ3+Y7XFQkzwipar5jKLEHzmhFlF8snUS+S5NB5
JzEsohUGW2+SmEHt5ca7O9qDhcJJcOksJLA+herJMwX8yoLieEFxmI7FFdOk5MnMZ/2WUO2TKDdh
H18ECftvbqLzEWHPV2bN1UMMF+sf9Ch3+L+aPnXTw5Osr0lQyxojxsosBXU7ro4AhsvhwQXqbDIu
AVcg//BHJc3rG8G1ZZcHF8YnJzz9VZX5S6LnM/CiImE3PxNE4eIAoNChHrLYQVZ2xnEtNwnEYw65
JRLkSp8xMrkzxpFrwz3uVc9Pby8k3zsI/0eH4vkV9v/IzZo62f4mzR9wEKN7urE1AVphs5A4wkma
IYImOSS76RLUSuIpXzKjmO/ivD1i+CaJhdrNjVby1CeVZT3EmazXWTsbKBZ0UwSZbiGVZPxikgB1
V/wWynWwC3MAyatQFHFtcMM5pjp/2unnIxCj0dX0x7/tuxz7MKAGQa/B50Jg8uJwqeYseV7bdacL
B+47Hy3UZWqIg8llOFmovwXWjRfE+fPoW6zSOhOiC86DvjzQL+RGxwnyMmALD/84lezS6upfeSB/
NWiL1wwG/p/GFMRSNO/2IeOsS6oDxUowEjI+IPj3+38phmTY+NqEAZQkEdQALSiJWekdMrODICkf
X/TfQbsUUKRqp6LYaY/Uik2wc1s5BSD3cuRxY9t5rU2zleTXiUU3LN/Q3OOI04Irk7k2lAYjGNul
tIymrljcTb1MqPkOEQAfduqK+QpveiQB2nkpRmhDd6op8ChpyBEphpcjzzwj1pGsZUEPA1LjWkrp
wVKACJCSQ2t1q8IKos43wVRBgFSWb8UeKEtYPiIsDPBhspscIWZ7MtMwYZpWfVEcGwADUX2l0P9z
tcyrzomlRbWakjwFV+ddugK7LUN/g6JFAZUGhAB16iGM74JCpf7mBWAuqltQfmzdGucVzIq6gFSO
oFj6jcEL1ZxENNkdgHwxxGNwe0AQELa3KkXxTy6MEWNg00gC/MM1BnMqSnVwN/GWOzKu7sa3vop3
SBPCDarymoSEJLcy2tYEve7rYB+vxEUCu8ey6baRZfKnnlHpIimevfrcVUiQLBt5CTq1/t1lTOte
4rAa1EiVqPK+t5nTDuZfeSPHpfPN2uhphiugel/YGtjIVNiQQJcVEkijRUlNWg8agXbXgJ2IAB5w
/8uLEariAjz/Ga6wwxY8Kr0ozE+c7G1naGbv3AGIu+pGEwWy0TaTKbbD+vQ67cNJjXYzPFGnXLw/
MhgzYQQoreuumGd0cw8xfEt3tAobo8UfLVBhdWLXnCBcejaxBQ6FnqPgKs44HTFZxcfoaLxQHxpS
Oy5ej1OGt4/wckfhik4JVlotp73oENY1YapL88mdEFK0wuVg4d/kLjZoKeaokqKa6JlRLNRwKr0N
mZNm6N1NfAWJR9p9JljRkkoYI4cskcPI2VOuFiZhECjTsisJ+hWg1pjiIjBJljM2do/C+Oh8Sw2q
YfI9OhGWhJQz3cwjdgAF9JJEwaztP/7tf/6f//37+l/Lv+PouHsvj4d/O9z3o+P6cLv++z+sxj/+
7fTP3x6U//6PTrvTatR79U6v1+1Z7Xq3UefPf4sxGQ9/u/E/mq/PrtM4Yd7P9sV4b2AkZF2UQUPU
rf2eGGJcN+hGY2vwe6L8sYZs+tNZ0gVSnIRMTbMTZXBovicX1sX5b56u/a+ertFt9NvdTqfda1j/
8ekOq2enc7NW7bRWR9WzC3wmPBXz0LFsBl5i8uRB+dx+oGTwA4Egoq0VdM74INZpAjXsgM2RApvc
c0xpozv7ZIQt8V8/ZMs8xP+3hC2r1WUxec72f3rIc23dfx/3POQR7Q7TUWL8guheG8yGzs/dsNB/
4/pgZCWHKsC0k76vhkzPDqgyduLpf/0sVvNfPku312h06v1OvWn+/P95nZ3a/dSxPl0rNYmK0csB
bAwvdWeyU1BbGGhYE/vhrYldro3uHxTaqEJAyU1P1S0kKwB26SrkoM3ov360f71MltXptdrtbrPb
7f/HRzs/T7t779qyUpXR1jBfyXvcoXLCVpf/TVbO2JTh+WK4ECDYWNWh3cd82YgqqWBMzfzfvbhm
r9P7T8vVaPZ7/V6v37Ka/X7n/xJ2Xs2OYlnT/kWKkPDc4o0M8uZGIXMOIJAEyGB+/fdQ301PzcTb
MTXT3dNVBwk2e6+VmStTHir/+ZnauLrdh6qebMOYSuNUxW6GEyW6KzxOuwhkJS/m34s+Wr4J4wzy
VSnOBx9gJNIPesMfBPtGRx0emx/c4tCb5HYWJoyEuS2DEmhLqPBr4KkvEAjZfb3kuNf9wWgzqsbK
vVlFbYyWLUQJvwhISkygNiyGssUNYAI5mz0iQ7egr9LxBPpagtn27TbSBzLbEhKDgZBCIgoonq/U
rIjo8FDC+NuqofNCKloOnofdIw+S1+tXkJsBnKISXt121MomSR6gY4RIWmyzHExoG2liY2/IJxia
r+lgh5AAChw6heOcEulAAjOGMvyBT4h6HmU6mwVbx0EkWYYbUzB+3ouZuH6DOAkZbw+7VQAb+qoO
vjvoDFo1sjLR4sHBoL/pG6SaOWneCn4VJ2gcRkfhQZgUalDARi/aTxISNHJ3EHKj8hlYt0np6dBk
uGbiJzbgrk7YlFVfqQjcxjcs9/WdZGKrb7zDklTAaYO9DFa2ApZ5wcvupxyAG3DARKMaDRewUiRw
9gxfr4JJHOLeMVinFqvNGzFdfvUMRpTBtOI4Xtfcx2u2oU1TDVWx8xpgKlR7EJASOV/A4wkLcoqS
2mz20hRvc1LIvkws3KAKkx6HH2Khu+Xwnuir+Kx74uwxrvFY5Nk2Ph5C7mB7D4dkEuAzFpbM0K2H
Wxo6Kio0T29XC8uoOeluER5XKmb6kJ59/kO8IsJwz8fu5TgdvJAGMs6JwkGD/geGjbSRiMCMzRNb
s50efTwy+GS0Zw1GRoxXFLZEAcu0+O/zMUV5wL+jk8fqrh6aWuU8a0oK58h28rIxBVNaO+0IDzGx
63u/Tdpe+WXXj/7/7OgWW/x7+f3LJ0aY9vD0SFw5sQY7bPxHlLF48ZHLRixkukC+o6iW1Os+AaUq
YJm3xXizMhHRlSNikNGoI5gg76jnsPqBGoQ+6uXmv9M/GtjGyn3BVWdv9LolESk1uy7J895tYNxU
+06Dhh71drNeXu8DgpEqh/ZK7ecgu77m6gdgkglgxw4BLqHqHUOokD+qr/ZY0bOXTTJhwMnNf66o
TLf9x5R3kjskDqekCcR6A9wEVSmNG10EvzMl9qO3icMHDrXtG4WSCfIs+5Ujk9hCQL0MMzp0dQpF
eZ9avLxu45QcZgveJoI6eZ0xNICnARgbeG/ErnzSx6UNGj8Nvlt0FsOJvs0ZkZ5+x51zRCwoHXQR
QR16wLE+ewUqDzx2ismRlvyLPzMqP3Mwq9b9/BZ2sDSTGZ/0DnKCFotXIbak8DPDR4Vtlu8+6y0A
82hAeoQlOh/Kp0UXKZMaSWHHHNnic5JMTDNtVFphEaZmtemdJAfTp6uGRGNzArK3CeCR2OXNO2s0
5r+OOktW/Gk6dAtLdCubVGG9H5i5Q74lPysjyosyDXiDrQHhBd0yr6FVhHllvC4InC4E2U3SNbYk
sV3Aa8NVRjkbyfJT+7k+x0Z70Btv45lbxuabnivkAIxR0OB672WLJ/nNMqNM+Cqi/bytWGlCUOBz
KC3E2BKX39JKb/C6jjR5rElZxFHmaMZOOtMtkdnsaUyx1g8JStOnnU5jKC0NoXHsSNMeD6NZnb2Z
+gEvxrSG5HZb+UUrYWG0pZLpjIek9SToB704eQT+e/KmR7elnnkZ8HN0JrfqHruwEmTY7ABox6VJ
z9tg/EQuDeIahh1SFhrovq3Pbm63bG7GnAdf/yKjpPcHqmXOg4qowlcwxEuff/jYmCKzq5CNhI0m
QtrGV9znL6mleOitPwF/co4u2YrD2o6nA+9FN4CvJfZV2HEOFvEE6/LLOxju9Wlqy57uYJdnxiHL
33mPef8ctov4TJZcr0wnJszpF1o5hYhwwDBiYzmwhm7hl/iF1xPUgouSB9zM39uONYM1jU++NYk5
WFesapwRzq8fRv/DoyuOsfhOjDPiHd5tBiemODW7opV6uCAuX39Ef/U09t7M6TAqYbZYH8RTxnuQ
91Te0wXlk9bdeMhN4FTgD6RexvgKf46OQLC+Y34UDrvggJa2fS6luRBIZv3zxPoTU1znPn8GIq6I
vEqEaXR4EeqA7q1TcAKi+JrVrnx+ElKYz/hO6JhFJL0Jh+MXZ3LuPi41fDbWcdT+qkYb1LhYjvYA
t5rdWJtsIeUWmldmipG6a3ihENVw/RxED2dIZNFILG8zTMSQJ71weqf6P8RhktpgzvWh/mH1k6T5
Atfzka7awoatkBztcz2RULI45fx2yREq4bq3xUIxKNdvr0Igy1PDEdeW4D/tEe1Qh6DLeeqYLg6e
Bncm9+PFQ+AJFWPNTafMDmGEPBHclHnhWTbtV3JpPAN19cVTH6D268pEg6imoi2rl39TJx26mRch
n+Yz9/AwvA12kuppj/lnhq9Ycq5Jqh8PMJpP3oaw5yDW6f44TjHZmyBSVnAcSbET5yti4plOMpTu
l/sYoCD746fwBJmA4qPdip37GD/+xcdSEVcBhl+kq74Y4mu7ZImG6jSx9IXIim6cJiKJyxZscmzw
82WTYs6zQej0nJUO4bcBFuZogxWf0iIe/0hLZZbjg882tEwxkTa6M+oxFiwNBkbBUYf8jvGLj6P+
2fUG0+EAN2AOTfJSp0LEocvX0QiNeYcp3jXhe/k0eaLlz3GfW2/Qduz/lSiejID1DBkFNAVPHxIx
Tc663UbIM6vzN+yG/IzyAlRCvkXye8MRAVvq2BCQAkP2MWG+/zKtdl1UqGf6+1jh8XPlOq8LZpnI
40ribGysCdE58b0QXiqEmXvCckjNpaLfM15A1SDJYcVC2lLFXnLKq7CbDxuDQCiJ2F3ztVcfAZUP
PkUIXDUMvf98OaVxv3yP0n21xIqZWKSOcOIk9VpIp8Bqb+NJKULjCyhRBDG6zxqfJmPEDs1t4I3E
Fqzspbzs3RKoFUu9wbLFwt2cZc9VjmRs/tRQJxgyYyHcEIZh62eRjG+O/hcad9aIU1GG7gj9rQ+Z
3s+FmKmnBCTNbd5+StmmEt/+wgFtkYP1c7PKC7d6+HTI4H6ELyRyBFSl6wu2UUbBs+PlHjLqMrqw
+o+cCry6bonRoSew60YaWB111BRDKOrRdsz05fpD0e8pkRCxrEEw3I+brzADNWKvRmjfmhTfFPff
MVbPdjMWsJPkWl7RhwwcUUr1+DvmXFPm3dD5klwjmeImt4+hFN6jUVAAqziSn5zdYqsv2B2RI/Pq
r3Ocrfb4deKmanP6J9fv13yvitXrVEWYafgXBAYOchukJnNh9vAqryG5iPOUw6+4Hn9FdDj0KZfH
jFst+A1lwb67E7VufGkNIMjtkpgkTCCpFjrrjgKRxUOsFtifaOquZJ3JglsjrzaVU93gekj1Z22R
qbjJolyNaK5b44mZCaol/3EGObH5GlEfa5IscXalvmdXJtR6U/M6E0rND1/2t/+MU+3ATiIGPwUq
ddYD4SC4aaOrKTYvxuI1I7sqxkWeUvv62lVHZ23cD18PFzJ/uFenkg9mRedf4EOiux2zex+mYj9O
HmoEbqgL5OkKzwSP0+OKVxQXyGwdB7pqiNiaIdxkdsGrzhQV5pGP64vbbE3K0pTXTUFwxH3gO+w7
LpDKVtr05Yn1WrPFM8uSBvq59/TVnZEhh+WajYBo3+gy4hxiafD+FjZu3phrv8NCM+6kfLCw/Xal
/uQQlMx990hPGzZuY9dW5qfj26+gGxdhVnhvL3Wr8Gtsj7Qt+lqdxEgyJw1q1tuMe6BOKyx0aGbY
SWzRvbBHAAf/JufYj+EqFu9ggCP1GOltQ8a8OH1Zw/3P93xbagFojtCY/VtklRiH8r7GDN0QLwo1
YhKV7le2ThWxyHz9cPcFYqR5uDS0TnVi9mC0Lpf9lbRdbzyejR+heBi5o8XL+ZHxobaPLCWk9R+s
mm2UedjrD/3KG/qS8ZOfC4KsF6OYB8mjnxShzKzQD+8HLo7LUZjZtStuiYZBqMvgHJ5CJmcPcxZ3
/vp5kJhrknCEjj5es9NpPtF0ruaTI7K4aP5Ic7rtMbq73VbdvkzVQWWzeFj1Qtkw8Ft0TnF3hhv6
GLtwVpC+HOC1i58awV4/+KZh6TZyi48naFZ1LfbCWt4+3SOAGw0gMCk7peSqXFuxHr+oWqHQk4Gd
n24bNlx9Wu8/F5Jd2ap/RziaCYVxeWyTPsz6ovjsOgD7fOv4Z7RIJ+xIYAR46MdsTjmrngGo08Nu
8AQ1nrrDjDt8BZgnRFAP/XHmGDTNoIG/xzfVh4qE1FDQQQIAAxytS18zEsS4VL+IABHiMk20ETme
GQolJM5oAesBtek47dLRg2JzW2ChAxSgkYjI652EKmz5+1Qip2D32aC45gTpb/svf4n36QW3x2TN
p0EK44v2sadGMkvzkKJ6GT58Uxm54wqRCaobyRPCRMbjxwIrdb8u4eX0FI/gFmT4gnox50jKVKFN
PDJqZH9kf9EDqy58gCk5vQaSpbkbUWeJfciuOO+mP+2V5bTVIXZ5qfecVPkvQuhasnm7UKMNTgJN
T/QFbsMxV8YzlJSKYgoeseU2Qh2CS8RDmCxDXNJeQUDzRThg6NeI9+RQux5ZfHxRwRUmSN8XMHor
cmQ/MIIfHC3b8EtBySR/6XwRxw0dEUiKxG/YL81WJpWjjzVoMaD82INfayVnmAXSMUq7SfZeiDMK
qTGINk14e35tyW7Ba3vBjsztP/aIzJExf/lHC0/6j8LPhvs2ecJ9qa/0qR2wtdVUsAr4W3KG5+nl
zyPziEdBhsOPAQd5OukVhdnHJ5rcefrabmhpxjNSg5tXjyExms3HT5m/SQ0WrUaVfDdLbL+vt/C4
AKahFRZXrWKptA+Tyn3OFHTWPaOiXWRX4gRgLUW98uYB8jGu5hR/YyaBbK61KqbfyWv5mCqXjzV0
0hV7l7Y7zvhy/A2IIoqJnuDg5qNopz9iT4DO9LWJNOlTqIes4jtSQN6A9c3+sGIUTrDnGMugvs7+
VaYkbtCnCl49e+4bgObnVdm9/JJILooSg90IHbg2SxbChUxeCgNKOtkuCJ9Px9ryQ6cLqoloi8lh
KVR98dobWzxc/k4ySrbeH23a9/qYx/M4BBSZnFJr0kQAxyCmsPpE/F7xdgBoWCnaQ25erwAe7KtJ
Ne9jkiVP2wpAOR8mz7zqALbMaeV85/2EPhltJnqlYvFYUP/83Gyid53nshxYJwJhvRKWPYsEvNFW
mWzfV6yGU3XqeDU+kWhLY8X5njB07HPgWoZv0pXcB6xqtGK7dld5+ECyD6Q7tmc1GPyCmcGSbMiS
awxGOtKZcGbWwyrWjKLN+umTzKIUS9AyQDiuj/1IeYUGR8/sNrwFPPjJw3xP/oyDgAgggxZw+0Qz
NX7Y5fKked2G62AM74oBxW5C+p8YVHzqL54XZhz1HnsPu5oMVtm2ugwP+rhbaqBbwO1YW6QaOs8R
arz3pkOWl2zFQ0ZwHWVoHzj5IrR9BCfarxVlOly8wFPaoHKAfWqAetnvtX6FeWomPBF8EH6HvVeO
mbMreVSMsywaWnCGRn5A/THwj1NYZZTXv8+reIp3zU/r4UiiUDaLnmiXs8IV+2vlrjQF3RHcdi64
2loAWM6WYuYi8v35TgSOJ8KS7zNC/LLLe1qPZZRlzwhEIZDN96k4SRdEs5U/3GV+s8Fd3GdGZcbA
DAbZIKLkyCHnrq3BhDXbK73R4PYvB0pfDVRTM17+dmReONLjsT4hCtLVCJXLf5FVY3qiHu1W6nPt
Bw3mrkaxqTh1sRYkAK2lTGap8m0ztz8mVh/ze6mRMtBHupR4j5dVRc8FjStJ9i/kWYTxgDvz1iEB
LCba4ongLPZyWjnJ7hMvYji6HsQAUZs2M9FPxr0hsvlg2hv6AoQL4YWwZQLGv1FhJwIYxfmFKQ2o
IS1+Ap5VguEBDAJkDTytt69jKCk2GT+4sUfGoCUaEYrNrLhQr1yePNHyTJx39DyLqYvs0gWwBqX4
Or38ZT666ldA7HZb/bzdEThJ2wvImcY8D4C7960JepRE8PLJXN/LYHegzpjuoJsZj6Ie8WIoHECF
oHX7D56KJEaapBsQlwpGJhm3aB7F6EUqpUarat4Yreh4yTmNMG9Yt8g/GDNwQdL6jHqZeed+n3r/
pM59iSMQDgk39t569WCW8+GyqJIDUNNSggtlC0hshZMmZl+G/GNfBNw5wQtM3ocBfgk0CxEG8bQs
wOmbctc6o1/9l3mV7CL+PJfKmzQm4/M29Ku4ZKYN/J8M5/oRIggij/ntVM4gKjD5G47ha3q3MHUy
OnS9WTA7lGCll+eMSgx11En8gU98rPl4cgG3YCgHrI4TAT4SySolHvziw5X3L+//8+Sx815Dn6KK
uJ9rtnEHaez/TfmM/iYX/9Arui5IgiD8YaT+k14ZJrf0o1SjZFtAH4y7MJuUF2X5GufBKxz8C1c4
+psr5GL6cCgokF+6PByO/uJy0kR75OrtnWxHF7Q+iGqfB7iQrUr2wYKWTZ/c4FntFxXY9V++5t8E
4N9XVv/za1ai3um5Uifbaje66Mxg7qlj+86ZnntVR806O7/ObD//ctm/ub6/L9uTW//g+jqtzu+q
+E22YCgxxfWJaolul62DC/cVBAfCgGG9f7mu8D+eqt4/2aEuCAqsmfif1z3KlfZp8jbZfgLFrQSL
nvw1R2a1fhG1i46W/C6qOcDH0ysSwl7sdWvMf/nuPVn4T861/+7//Ax/ca7KqBreVZXPkI8zjyCp
1d3rximCxMNjmU1GgUAnSzLEUaN+ugXx7P++vPi/1to/L9//+3/c+uL1aocPsUm2A+8+JfWjH10z
Mu8YtF0/LiywzfpiIAdATf5g8RwXwf3KJKXmZH7hlRP0UT7HNfqNYUgyOTWKHmX/8hlH/2t5/PMz
/vU+NE31SuIbq7IOiC0KdEf0YpI81E25UiAZ/u878uft+q8HIg8lARJV17U/i+Yfd6TM36L8kctk
qx063agiBu+mJciHVXOsR9Tv9xWSwpajt4Or/JeL/w8aVx/94+L9rfjHxYX80x4FnYu3c+VQz4cL
fDW6lXphFJgCYKexR28GB+k6vDYnttp/ufrwvxajNhoOJVlUJU0RVVX8i9nu2jivR1I2WnfODK30
78B7+J0B92MTFHd5+4hKLeEXLJoQsM2IGO4HiMMIz3LVeVss3Y3uqNbDhx/GwEN2CASDByOLxyBQ
mAPZBWnADwQdMb+9NQ8A7o4yB3jm9yBkpPh9QJgy5nAIlmhkq5rk0NFmuAN1ej1mcALgn0yj0Uy/
xvfxiDoX36QFIjqO2HfFkJUEMurEjnDGL8W7uWECJ/U8f+zDLegHXEb/slbE/3pc/3m/pL80J933
+Kr1nPvVDwmmuLvfoq+VR/e5Yt+u5N8EaCE9Is5GY2LmTCb8rD029Rt0/2MGfrz1fPnxh3TG+UTw
jvb//TSF/9rM+XCCrgjDoS6LmvLn3/9jLVUDoZaLYzFa0yCmmzewnfNcPJxykknG8apSGkUP3foy
P8d9nrzGTFiRdu5IN47RLHHU9N8+kC7/20f6602O2+4xKlo+UrVrRsYDmwdMCSCrKYFAcKnKf8Ue
z2Xv164VZdokAUZYf69HPEx2w1O+rFbkliyea+H3eMcmgfl58zkXNlXnJEejkReNRUCCvtFoXB9X
pw1eMssSuqQtp8NTG3IVpBCDZefl0gLih3J/OdiP27F8Hc6FXyDb4aneHCdC0Ib8rt3xYdfQpVAq
u1dC0nrPLevXFzIEEw+9apduuPoPAjT/sXpN35FGQoMnOvXArmGGdzmZ98RJCZ33BZM9abKjDk5v
GZJUM9MTLoir9zi+B/VJjqfUvkqAe8t9Q+0U11Y81YI01M+33XNeQNAejbsaEqP08POxbGmMNUjY
YrzCN/k2TrccLjrIY4jKXYEHUXHuzhBNV2QaBAe+gl4QB7k8/vymp+eGSCf/Oa03bPf4qy0+U4ye
ZgqdYmI84biY0AFEI68pptI3ULa8CEPiEITuppZniucXxgfivN3cEcFNqxRRxhsTsAIbuA4/4oEj
G+c/1haO9uXrXj+nftjgFt00L3sZ6EFECftFJ0GzcCVFieK3o5arLGV+/cD1VuM8UgIBKlGytfm5
NBX3Fkkb1ZOZ0IPthf9j1iLAuATbVFe/7rgdi4nGnlMxkyxgkFMid6VEDMCXlhg5/GTOh+nL1sWL
eZwfNKQkatT3UIiELWSMt8y26J9QDw/8IJ/gU0snjcGTharZ2+Xj3ZOJDGkBezPFEc7EjuCLbKQn
8oXplPrPc0RfmjdYUsGUksBKDEUTli68bqTNBPgMtLAEiNHuYodC1Gw+6//5699t3jfjcHMIOsFU
RJ4kDilUGAgBw0OzsQxIopBJiPMqoCOihb2CfcXqHiw/4rKtH0b33XE6abyop5Ia7zVRJONVOK9p
7ov+caI6X+vs6k7jHSE12YPBpzENIMGQlEU6DPbcqXZtZ8dZiXE6GRfo9VAhYJ5L+ideuhhBjA/3
g+K/fcArUq5JFItJr8iXLFXzOWn8iuxLYmbbp1lPO6sYdxek/y/cb5Z3tIYAb3hH05tNO+y4yswc
7JEAPnYdYtBJ0AZH+zihecthGobYi8KowVWKFzTgLv5ZvXyvdIW1BgM4tH9oHzl3IKxmwtFT8AKP
5/VatKADBexMIFADyV6Am5pflH6xG7PdG18fSo6iUl8KxNc3kQaCIdOHWU8vB91Avb5OXJUl1Tkr
AuVdZqROKSN5rXetTUKDbQVjw0+A8AF+nI6PIGtniVwUyLsf10OH4UiMk6OMwjipDBkvLtZ44aJS
r32EkRhOyD4TithgM0FP/WaCtKDQZGiGzhOi3H7Z/Onws7x9GHdLN5+7xQvMO97sOosde/aw+NLj
mqyRPq2NL3MEXMjHHdMWI5KKZThEglPsIbT84IKYAMH9pmJEmgbraHS7Ae7nmKbStM10Jw7Z+s2z
EEkFkQyJSd6ZzvprxsPW5pe4E/CSZJ/ClutlfoLWPifLUZD3iSQCIdhwU+hfeYy/guwgC9SdW5QF
SsSmKfJW8JvvkxuxVfst9OeELeI5SczUTabkevam7WM8jGw4M7tcfc2htQTmavBP14MWxc8NSx5A
d5CihNEacp7QH7TYHZBg3CcNlIRGMM4owfBLUFEvE5kIGAOPrkOdQDQebA2kgTVYzpLZd6uH6gUB
ApoR0dOQc4jeZy0y2SViMO1q2F7mrGhwVh9LO08BImDcqR9rShcb+PQd7CBqtacLbmpXcBPp+IyV
y5LRxYC9uYhGs2r5hmO+8fgQIeDF8acE4n8rK1uUpsygC/ALn7t2j3PdKfhQWFiRU1b5z3XHz4Uk
tmJuT+fA0YaNsaXspqpRGYNOAfu+sD/ESIwWxOmgrcDYypes22++AdAWZjqRItP371rFYs4i/Q01
ucZOwyYjMcXIX3o7C0Rs5tc8vxbS0BNoHEPZ5eXhGljtOOrU2I/CR8hQyXx73Bc+93DJSCd38LHE
3MwVqegQNoscXOY7N9Yv2nlb8nvdWu21DlUX/I/Ehgb544qodPINOOlctQG+7egHe3zEMcbl7ssg
ibZqJkDAzFrabxeU0PziRY0+KGIPpZkV57fto7B7xTbYZkRaenQMslPmCcEAsogdfwG3J05HVufh
S7R8LnYCnj2jMRNZrK8jhMojEr07K4UE6CA+yPNp7nB+4U1AKI4JvQZmQ7HqYxOqueebtcBPnQy7
98y/b4i64PW9T2/Oy2nYMZBeIfVKHKygjNh9YI8Whi2bYmuTd+2AltEHjSwoZi+bQ3L2hP3ivgOS
xwSRxQM4jzEsob0zOD0vymdSdHPEqTyvPF8y+4OR/XtazN4kbPcyyML/hjfr45CxvmtMcZriXohX
CoFtiyOvHqOuAc1OWAeIMGy5l5ohI+kPobtNOFE4+gN9vdgB66lAcKvKPkhAHFv9hxWsEvI4ubls
WNmMAQG89KzXHCUB4NEQuZaKKl0I2JBzH9hppvBfoDQ3i50RkCegpV1iYfVxujAe3/6cGO/laJtv
0/XLvCBAL2Gvphckch6CE9ybNB98Hmwed5Bu3FjfGffeXCCMDXtK6sMt/GBOg6rHiyeNG8N2Cr42
Q4c+eeyz4LjPXKz5vcEcDTT3BLoJLRFiiK8NbNrb+r9NMososS0qx1kDt6bhrS5P/JIKZQERxksH
IUqPkVtc3/tyQvJB4yDjLGYX5cHJC0LJZLfLTJk4DKwi1vfg8yP0qG3Qnj42Nal6kdynN5hliwrI
qqWBaZB8FbvEz6Yx+PFMXLaBPkN/YnN8e11Ymirn7uhlipxXBwCDBwZ85uDA9HnqMozM0NMC/y93
gF37wOUFFt3af/mMPWS8R8pM4veb73VsPn5LpKJT/Ptw9FGMm1N5KF8AyvoNTp1wiB1KKMzfZIpA
nMejXN+zhlur0wp32MZF9Q9RnPBQ/u2UMTPmyfMjTLVCGDFRo7z5P/oJcbmjm0WUztt1uZb8dMXG
A3pIMdJ422J7vL7QGHQG1wbhQrn2hcqEAEQlErsEFvafjVeLUTCeODXJJbMVbnzKxq/QCR5XaAXe
bM93V7k2XwBAxfwQE61jZUNoLQKJdZH2+YYl+S4gC1QtPH66w49VLJPKJthTbkP0XJdRP9sxmsW/
EnuzejRq4P/OzS+89dyNjpEgwf4hGteGcGeTL6JHH+44RjzhUIK7+37kWWVSJPHALxklhXvC7sn9
ua/rxqQ/u8PlJ6R0o/h7EzHqNRC8+BvxTSRmx0HmsxnnWtzYAlQup+K6DEaXvu+94+QkO4klcQT1
I5J9PDabeI77I0cpbmiqB2rJ0Twar144suLcRCN8w6d0FO566VgRMUmHXtlUjWQXjzw1Hzf4VTC7
AvzyQOUm8B4+g8JvsUfCWy33zx1KCFRpE6bkMD19Ec+h8zjTqPBowM/yfIJkke+IFM1LlmxMLqGN
bJuqOQorb08dYLY7ZTVyjwQHxO6dkILY/pqtj/EQxAYrDORrzrtp3edx8DbIjqJQnxH/5j19+IY+
l+nN0GcvOHlZzKrzV91l/LK3HoJRNEorg6hdd4aIdqDXr1Cgjok8C2oCHAYT1Vb2kMxHaYtw5j0w
C4pLPDRlivU8gvD2FMYJy0mBKuU+zxkDmteLP0qyLHN5JcrDlxE18LlZ1isHSEEGCkBHwzcwn7iN
ckuO1tvrpg9HQgLXnD9s5t0RBZBgFxAF8VpBJV5wXHThg+FmROkV+1yQemSfI/Q+6CdhNpxQ52H0
2iHkxLmO/TvZUx3SzPDIjmjqYmaLnmxhlGs0JQlghGBX3H/NYqxmxRKDIW9ghJnZJNM3M8XgRqd9
3IveQUCQCCdnIdbEiNpn7wrvpDpBDLYWshw4lIRSx5VNrPBAsdd47FgdKhWqyqeZ8dPIaRuX3OFI
Dx4bmde5NoV92svK2dPuq620Q8G2aHhqGJHofbgJTkK6Tf6ojmSZ6LYG5pOa9cbtDCQsEWsjAXPH
Mgxh2dC6HZ1UNka8ZOzTPM+BLbNLcb0Z3YBJcUDlSZxwSo3Oa2LfHHLBpy3in6s45nfqfZ8iO6l9
pCcYUOZwKttoYMyn6Bwz+8GT48m+vRbaaD7Ewv2PbAiU5oXIVJu3LOvPGmBoFzK65CNKPMTTviuk
cPfZz7mP0O2mGP4QZOp35mV8qhBMFMbPNyiM6GFE46f1hK70cP0SZDu999GfA/i177pSrUt/mqoT
mfNJikR3xI+rowrzs5ojniEDv0eVqD+N4/I9H0FfYxNoKGiG2YeDweFebxGASLU7ZJyW6rk3XytJ
LevzcTD7/nkbP8OogqOcIHBzhhHjqifqHdo58xtQB2lvWA7d3BNdyOdAl8KumZkzlbG4PglWWn3Z
QICEeKUQzH9x3MlDGGukVXmIpJy3Dc92X7ZveIAirQzwBzvlsFthQe+ILicsd1CF9ttejEecNB8H
6eUXU/moCSCfNNVPcehBdfnhYMbHbTpYVPQoN1OLqlBB6DJwJNFGgqdOb6WNmSM75TlDF7AX6I15
Aox7+BoxedDxlKLoNwROS2IwmZls2Q2AhukitHG3JdG3QYlG7xmbMt8Vl0Qrmakvg70GcGmvGRrZ
e5N61jqxX4REKFPX8CoNjNGW2ZPqtVTRlwT3QxUeZ9rO1ufKMvM7YpenVALZIQ60j6cAMtrCrF2B
fVjhvbBayFXFLSqzHFFRMlJ7nxHKSqiZhTSwvNTOwE2YAPEjlY9sZAxQuPmU7UwQekfA29DmY24J
Nu0yN+7HCBASeXDHCFmSDB70i6Ke0wlufDUcp1G8/y6OvOgThuwZhgz70Qdh0eACH8m9NF6YVK2D
8OILH1zZTe1WF4EglY18AQqlFtLc7gK6ftw0TL/Q8p5UTOQ2ePbi/wVXSrGLNlHsrOwn/un40pN8
1q5TIgvG99GkN8bl+2Xeo3US1WtlxrWN2xqy+8MB9jSrSUr7MWSWlZKFOmyrADJ0RvmO0Eh8zlhi
tcS1T9pVP5KHBuQwBM4ghRZ6u5cBnOpzQ+dvC8YgOi6+c53tvTWulftbLu9LqPb1euDDSiCeTK/f
z4zJv5Zf5+8PL3IIwkTUeIswukKZ/HxY2B+XdNj5eEgCNFmLnUdWuTKwj3RHzAhvmOuBsWU8Y3ib
5LTStP+Nm9xC9C7K0UTZ8sD0AUp5/2ZXFXk7vlgHsUPTnoV35xPpnFgt1Ql+errV2w587LOIgPvr
ILOFMZLG2bJeMVOqbdVNxgyk5BRetlIcyikjm9F3zJn9fdLyzwoLXwhbmeLrhIyc0UvGG5Yobgb+
Iyhod4/o2hSnhU1n2NFh0IBtAg8kH/nwUqALHQRwsywWZXEz9ohUAcwzcziD6kbdpKATkeavLU7c
0TAQGIy6uyWVTXS79V+3eo6/z1OmUNmtWspArCy68f0dvoYI2L/T53E/BIo1nq9tl/wc77ukQb5b
0KnVlMSYtToA30lYzqRzumSosnyFd+RMA6/+THOZoCSZIgtiOrt0EMjK01ObuZx4rw9bzurSBKff
NVZVawZFrbd5Qxxm3xBwKKDqMWztjW0lwO9lpWFQI5tB7OMNbIgV79dwd/dP6aq1HhvBKYk3wjHn
QiIi5z3tRJAhs0IV4uNVjM4HBmNCZqYFfuRmK+rYuRJOc09wAAMQCqHDcThslkis5yTDQuszvsDQ
iUplx0gL6WoCYlOGycy5ch7rAHSlI5EtwI6NfI/9muYYTpthKw9pxp/kmzL8FQxyCQxENb4SgifU
yCpyHyjXGrXup7SLxMPftEKfC4/jsZ0wyLxkzrlwSC7RBPtDyvhVbbAdsAeYD/EDZO+7+KR2guzy
9FgUIpoV+fS9e/BzGVUy8myv6oJ3ztCyq3zN+9scrpp4Ve4RY2AKyOmMPBHnjs1nPKqtano8l9Hx
MkSvnlplaukbouWO53yuFAGFEmlC8I/0x6klX5WXWc0VqjaaeleIaKEDeaPI9iAPCKpGYfDR3WcT
wqo/NQ+pHG5A78OHQaVDBoVLy4+tm/shOFd2Prd1h1b3wY2tt2aquFlmqjfi6Mk3xL/r5cu9kRQa
a6ejirjU4yTEgHwQCLtjzGjWPV0gwMo+1CLq73f+qgKBFdjFpihbJNl3ZMCrgTYy73s0dRITQ1ga
3+20df4fZ+e546i2rusrQiIb/pKxwTn/sRxxwhlsc/X7GbWOzup2166StpbUa3bPWc1gMMIX3kDe
c1M7SJ0c2jPyfMhO1Ugv8VquH9UU+zNm2IIvAyCoauzZH4CAbu5umUHLJd2QPM5giZ7ONt4Tbp09
CdgXYBtaYoAg9ObFdMs11kl0YbahWgXZzmNiS4juwMYmZ9A3UwT/Tmu5K9evcz28oBAZa5S/eqcx
DEi4JFepbaVSUtzCm+WDzlAOHifrLYPMvq+fQgsfoH10mY+q3FPpUcEV7ma/td++7SZpeq2my4ap
6DRv/m7+VcrT2m1nujxgTBz0+fyRnImEKafZgM6obo3IbdLzEucQLJ5b9zGsfhdE6iyQdAy5PQA3
OTlmBTjbfy9m5MznoNLQcvGKIhA6ND83mDTRHv+rU0qDSTMUBaawZqh67aN9Xp7z2b7UKho0S8Ae
2RCvp8YuqvAVztdV3W4+MFU2urMIBL0WHkKpTuJKBdUDNhHuu0CYBgfU+yavibJS2j+Pzfqnry3G
xixaum6YNbP20cmUSuOqVGJsJgVMCrK3ANeYHNrYzt0/Mb0Odtu6iv10/cX8ibLlg3o+qDHfYt0L
5lVWr4nmiqv69/kdQw5AWcm4Rib0wIfGuYCTIf3A8XVW11wpxfhMqnezG6FNRXezNhqT5RSVg7X0
+cDnCV5PDxmpFwZVdKQOvvJMxxb18ENwwEC7sbv52SVSqHuoDfWGJv4+VFKMBZ/96wLLdmOCafxa
juw+wQaC97UJzJWfJ0wTi+ufj/nfCbM+Wpn7t309P95veSBFZuc9nA3hM9/oT6D/Qo25LtvuNg9o
GXRMjPfYztvuE33S8Y7ImfvXOwjJ7rfqaqQsALRupLMgf6/7X4ap/jZMAen4o6lplZJyPVl8V225
m8tPjxbb290ROnakLoQbdHLyzi6EZrCjQgzyMzhyeyPZh0uA7f08Zcq36/+PKfvYrzu7KGtywZRZ
g8OcRiTmCigjKIFN3Zq6KTU9+Lm4JP/8WFU0SX/6Uh/brnbOdPlayPIgG5r7CJ7jRkX5fkWrVCGl
nSVKmFGuSXYltQVfCc/k+zYcIdL8hsxNNDD6iGH9PCb9O+DAH9vNEo3fPz7La7t9FrrxlAfX4YlW
INWO1ouSyKmvBa8go1wRy+G7fqFuI9cpaS61xn1wn+wb0HUCo5HDZ8ioQ+QJPvVD3bsTZ4DUdDnQ
9S1liNxDaeo0vbbLpvnLbFqfH9HUkBewNE3VdaAP+hcc5I+Rn+9KOdvuTX0wNDjvfaSpGuPptIr7
ezOMF4iajackIUBPHdSrgZ+ltkWheN8quOtceAzUQbWe5J8Wdi1oC8tvR4L45o7ALIAsnQizCpVm
JBAmtsaGPKEnpD0uHRdtIKjenVXkgka/DdCPOnLD+Ygy294Tb/rBSggF3N8eQYNHPLr6+ZP9s4w+
X/wD63V8X47KTeHF0dB10KqHkOum1DXisOq2iUCED4mG7hceoqvfkFf6J/LqS6zjvxIKn6dNeSi3
l7JUmXWEy3S/8ci8oej3ld50FpJ9AZ9eTQ83WBAQNhyK5Ot3u70fPscg5F/ElHLVxBYd1sHAfR7c
nvQLsEP9vD6+xmcqoGB01dRN5eP6MHdlddatt46YSCMo+zoc4p0fkxy3s3AU4icrJ0wMIffTGdrR
z18GaNPHDv94uvpxFhcIhZzOcsXsQNuIW8G10wp23TQ9LdFgAc2iu+/pYjqlsXl2Fho68H0aNv3g
3ukjA9jv3xRn0XdeFCS17ppK5OJKG8SItoZbUYZ1rym5JeUZt7s+770wTKwxwkbeiOKcwGXe0RsF
f5zb4b6JICcFlNCG95Qg5kOfqTlHhjfqAbZHZsvvINbV69n7EOL7GuFlcyFshp4CfHwcdLgmEY5Z
Wd3Vs4Y0LaziLxXPTude/3nG/pcJs2qagC4pmv2xli0QdofjkQkTPqO4a+i0KIxGn1Iuy9nwZdpi
CIQMtv472jzWwsrAA67wyyC+XzP/HcQHivFey9X8cmUQiJSmrWlf0OYodELJ6rZ98NfNgRAE3tPe
d37RvlE/cUj/WTD/ffTHcpVrRX7fbWWxXL1xbTlVXXJEv3UM+m0rcaCbJBNMSRHD7Z1CtJPY7z+/
+z/h1t8D4CT9+/zX73luqeLdKexOc2csb0RtfHq7OAvJqUpn2jdGYie/qGY7L+5jTtPXw+U352d8
EEuVxZo7wmAkaWNUv9/HWJaGzROGzTkHEeKFE6tw6W66uEoij8Rx7FGkMNqdHvjDntC+w8P0S1oI
qoYlqkGehef8CoA1RDhx0Jq/4Zm+/eC2WrOQ9ZFtW/uIRc7PWSnb8kkfyKGHqF56d/tbr9uewdyj
MoGcOYpanVrM6Wn9EgbVxHz+GQN8zfcfj/4IPaprzqhKHo1eeApWz71Tl3RjukBhF1xJ/8AeD+kA
jBL670CyKeBXzfPYdsOug9oRrArUFe32U4hyDUF6yNMxkqDO1EObmlWKLtlGqGBmwYrr5+e18oWq
/Ry7LXPtkjoAstTEtP5x42bFSzI1Y6cPxh6YhOlY6ECjF/nGb2rrKg5bJnPWu7Tbf6JpCuAxWFNr
bbcfPt2stycwfyDZQ6outDDQpBUCediDPPnMG2Hm+fNozX/jA4WP+N/RfkDWlIui2Mo715GdELZm
j3FDbu5GXMz1Y+Y/iojNrnYe4/GYq7O1b/H5E+6HBJTiiOMyvPEdqno7OUB+1pxlV3QuUegM+DRk
2AkQxibOsMj7c5Q2frnidRF1/TvTZGeKzE2mWR+rpJCfUnE+zbQBTXqAmFgZprTV3SmIcijxtPuB
ikx1vx+f0268XSyVzijx0SfFpjNHQa5Cjs7tccUJGdqfp1X57sSyFU1nZvmFI/vvRWCbSiZnpqlx
YCDP42bT94AuoRPW6ggB9ooISe3Vbxdr7buo44+HfsI1jXeWVQcW34CaWCnUM5dClgigM/gUEGrw
cKF8wmPB7YeSE41C4ZECtxc9CzNET+C1hCoHBore5TYw2ezYvGCYtAttuMKUL4AilGhqb1HpoB9n
TEATbbukksEKDgYuJCDKGkb/2pAXx5RwEzDXL+eC9t25AOySsKUG7tPQxIr4Y28R6OaXo8XeInIg
cGnTt2lp3OnONBcKvS0j6Y9oObT3KLprtDmdaw8JRIy2f/686rcrz7DkGhhqzbI/SxmX8pA9ZsVR
XMigmFp9J163Q2fko6qH8WKj81tAqYql/M9S5/VqlqkYuqx+RACylZ9n2u5rPQmF8GnaUtc8VY5D
qhDDeh0rCKBRv7zlt+vpj4d+3PiEIreieBsab8nG4jIj3HigfEiY9GDjQMla/bJvdPEeH+8JRNtU
arqm1kz5C2H7xwcujONM0kpV+4raqX8BxsLNGvQM7bUAp97tmEu/agAOaUK4R5WExv09oFscw4cs
kAPP3HK6j17D2xCZfApFzd1EdXo9oOZq85fBfq22fwZr6oZlWJZqcQr9vRqr2X1v7G+FNtgmxqlV
u3q1JX19ItLI8pCI7R3Cd+uKFszc6Gad6pSCdN1i7eS8YFplzhP0VA86vPfa1k+XJKuSGoAxfBrX
v6XU351GigzonbUq6wjgfVxJclXKD2120gackdchx5EPWxskBGX8ROiK4dQ+8t7dX3aJ8s0u+eux
H3fLUzWzs62doWwGBUik9FqHEg49MYQcCsdp9svp8E/BgqiB51maatfgFlmyuOv+WDy7WbZ/qzte
ExXvrxBsFnMPvT0q7Lzjb0/7Jjz662ni7f942u38OuqmytOqVuOwefonr9VVpjp4xnM82Pz2ct8d
OVxzgrcAbcO0v0KmPx73uG/Vt5ndNDSBOKwnFQI5pwAUAkfyrPVkC+Qu1liIxPuQEgH33hdX6JaT
n48E5dv9+ccoPmLC6nDbnW7XqzaQ6xmsW4Alj0ZGB1jAaqDRwKoEIJoFv3HGvssA/nr7j6v+WebF
5VbjuVjszmklurhdh0b09ukstg4duPqACWwfLAZwEB0yOGwdWnzK+oV8CF1CtJR+nomv6Pefzf/H
THwsNu15e5pm7aJRHUPHBmCZXJfDV1unZIL9YbOo7+PpO70CxcPl2lMgV8P1p+scHkr/vToN6eJz
Wo3Jl0778OexKd8uzT/G9rE0s1ytyuzIbI21ZDsLss52VAqaF/RIx0aoevCMtkir/vzUr7T9c0YE
uccyVNWqGcbHN7pI2vs5s9gQQpi/9ChylHAaI0z6QKX00Raa6y1K0kOUSBY2SuGgtX7Zk78O4eOj
2CfbKvYmQ3gECo4C1dm7KgAiwNqeIElnPYM6nQ4hw0dTwENT9jw6+z/Pwrdn7Z+z8DH3xbs8ZrnO
EF64Z9M2cscBhVvXXAEwJ+CctUg+fouLvn1vVSXjUE2Yfnbt46H6K1Mvx/KoDrI8LJCDPzrYGuwa
N4xm2vKqrZBpOocilDr4UaEucXX+Dy+tEg9YstDurJkfx8Llet9bzwPhiRwiJxeC3lecA6a2Opoa
CMMAYHl0IEib1Gc77BC7//PzjW/CbUWlJcLK03SDKsnfZ7GmlntVsiuN6v5wSH2ffjkIn1M8vQSt
aSl8XEjChvyfFd7iluK14q7aFsamZxLJ7svpHgiGYWcJqDHuFX7Rw0BjBiWjjow0GaPbQ5ba+3nQ
3xUJ/xr0R3i12x+kMrvK3MqIbA3HVmcMCJwCzzhFriaOwWw4GK52rSTBXRBHJ8Iu4a/WExlsRDd/
9fN4/unPievzz0n8yFnKrfQ471/EXsI47pl742pZE/BvhGmJ/XCCVvoxaDGvCxo9cUY4slQA3ukO
byNy1sqZR94vEei34SDlLk4TPiuc4Y/vOrOemm1ntsq6ajQI9qd98+C1dp3+2uar0QYA98osuV2Q
/nt/GeLehTwsKutudsaq5TFAln/TO5JMAwpe4V7wy8L/LtkX9bj/P8CPb5gd9fylHw114KXpbXUl
8cyb02Drtr70mFsLdd4HN+msUfMaoYjhg/NFzIFButpAuDmFyQzFdh/HwB5qkHzU4pcRfk3R56ms
y4RDmmqahvJZxZGe9u5xql7q4OKNvfSWpNOqH4DgwzEyXZa4T7r1WQONpbAn4vmfl5QqztufHv5x
JdTUw/O803i4StUsTYM4yK9OtwsQNUlwafKRiI+8jvbLcfBP51asZF1VKCAposgtfyybQ3Eynq+s
VAdP4SYj/Cfw7Oi8vBpS4KKiHIfrq+a0D0k7AT96vDscjyP8mNnljc4va/gruP5nDv4YzMcSqamP
c002CpVrURcHkZM1z07Q6ncB+iJ3BTPqpLhrrblEFevQ9ydFv+n2sN29C+kEu/ztihTv/s9wNM5J
Q6YtZFofQbmkPN+z9+Gpssux7nCChe5CfTmwjbbwtnJ3Kepn15426FHc/iVj+uqT/fPwmkxVpGYj
Lv2Zv29favE47DVVdGHv3QzxhBqW9JLmPwK0VrE6GWzL6IEmoAyg9Dy0VU9qWWm1qiC7YN9GrYEu
vLzR6ymyjo03pbS6AoDJ9J7pPsgLL0+zdAfsfEdQir5W9Ux2z/rjDXpG+J8W3nb+tGIVMSDTM67B
loIblJ+7LzRS7t4ViCsSFb0bCr0I8lbTGyh8xIsHsOuQCYEVN36pjtFT4juMVi4yLJWjnzfMV13o
nwkic9EoutYI9z9SSluaZfetzYa5BXpYjbnIa+Ot5oyLObTBxOxKyBBvqTQHp8mJcszoCu11Cl4Z
FaouGExpDh6mPDd27frNfS4eqWUBfzsNfqtHfBvl6H+M8+PCf2QXzdrT4RoIJQxENQFOeY8RrlzJ
IZ61jPo9pvu5B0hWRK9f+PLfn2h/PPvjUDlf3ofSevNsrfUcotoqZBdniJIBIw+x/m1nyR2RoyLR
3F6Zbjn7KZ6qQrT3gBXK+Zcv9m1GZKjgMMSOqqFs8RF6SOfb9vnMOV9pAxRCAC4w/LhqqJTZJsfm
OVDP3qqW/LxOvtbB5zqh7okZAJ1dysmfh4qc3Q/GYasOzghumTgAlPRdri7rxShwsr3qYf6ODFTw
Mt/QXBlNlO7RDK/v8GKEyshSAngc262bI6OFcU+HjrraesCwwlkHlZhTouEUswBjcAdLjcCrHqMd
WW6D6uJvMZYZPdEtebsui80IZ7Yje3pCBxgzOvATyCshagxNCzjqSjNBGLolcF3Q+G70QK12H5xx
an2i9Oyd3mF5xrKhRI2vtUG5CZfAalL1fp4s5bvqmWIYtmaaimJo2me5bm9YF03TdIV9IEN+e0CU
bd0ZO3BoAN72AGevB9B6lFFf8Un1NStYCpW7noI4Bac2CJWZd/Ss4WlF8WZVlK0jqL2YbM6cXEC5
SK492gMOZNLT7BLQ6NFA5YaHAdyzcyxZQbauNU8K7tyQih6tGtpsEIMPiLQdfH6VHs1Md6pXUhju
FUWzK6QkO30jSYG7+M638BDc+iUYlHtE8foIH+zk5ctt1VHAfV682xaJ9XqlirCelMaqBQezrqEb
bAXFyOrOmhjz1NZ7pPZWCn5TDb1KblSAicbv7uM6uO4CBU2zCSAzmRamDZyxPau5MMH3eXcLAwsz
RQmOBCyW9uv5S3TylRj8s47RJgEUxl2kyx+3kVJo5+z6Lvkyqqu0yvH+Ub+h6g8aidRx51aooYOR
ryACTvhqkMghmZ9Wrz7fDUx+tF1qqE1NYCAiHiuttende7ffk1PjDUA1hwYB400D2eMZ+7hQPCO0
ltI2pf37BtCleZSIb9387mEC3zx1AU3XpQmzCM4va+0ev/gqKOJc+nxXU1VURTN1XbO/8oE/Kjjb
nfUuZOOlDJ4dQcsr4fTpHuwFTDp8xKF/XvRf587H01RycM3kV2Afn5XUx2s/m+XmVhkYvT1c6VNy
mO8x05GWz6G1uTdfiZFAW6daiU5541C/D/bE1Qgq3kZqG4GCw+Cw3g3gKq52ayFLCcUzPEAJkaBY
7cJdelxwv9pdZOXr57HSAR11oub62syWiI7Nz+1qDpylix1r/9J9JtwFnUMPuXSpXSyuIwS4gBgu
LgOh/IWkWIWRTaNCgT+u9YF9GxfnPjLaWnxCj+rnafmuZovyEGmyYmoYqXxGIIfXRbtfTjdlAEJ7
HEz349alt2/F8RqO0ei2QbSOsgzeSELtLAts5KbU5irqvBu/hELfxahqzVa54muqSJ31v++N1+ky
O1qHh0KHSCBDWPWU9WtQboIYNg63eP0eiNw99BFmg1rjzjEhX2PmqHZ/iVCV79rbJH6ajkaQiTHK
1/n5x8o830o7O+ZMyjZOn35ai1qA7Gn52s5sAwYctekx3nHTa3N6if/TfbAODSAIkZLodSL7re6r
4TiV3bHsc6644DTg0XF1cCiivglsDJoZ1BJZ6qqSSLazVObfepdz1IcuDMyoahCESl8thi4qx3GG
+LyrshTO3lp0qdT+cmR0hDufPp4dg3kT76qe1N7U6y6ats0QcV0Mw5FJAeS8df0BvlLzcjh3NeI+
SLkwLgY96OP4+JqLKDLaw1vAKY1vByR3ZBlGAPOPyK65ohyHeAP99Ssyl1qEheazIbWhSXTsGGXB
vglkBW071PqKUWfoeUSEZ4cOM4TTTnRJe3jiETdLv62W2nfNPdVSxSlJEke08RFxSdrZekhSLtYL
BDMIc8HdjfvVqAJqsLBRGsEld9fYOTWgmzirweBFuAKxBdzD+XiArOAz4uGGQZGsCKOJ1Yo/aXiH
jTmIVke8OorF0TXimldKYX5vPjtDi2wFiK4D9yO6tPbQ5FHEwQFGMJnwGQV7IIwooBSEG/PsbW7r
U5oFKNmhBfBlNOJYaUolZp6mRBk3d3haItSC0on3dq/DYFH2gJ+hkTPGicBRzz48hyrgJ9JTr/9C
k9B/Aam4TltFh1g/ujLNBxKn8WMMT5VkEpcCqlyp8HxY3fgamFHuw5XYSsLpecxvyP2fjvBQu3hg
hO+oRvIv0VXhgYg41IcG4pVY6T5KH0E74UqFqwMGYkp9AjzLoZHX8YZPirr4hVz4ppczF2TP5oeQ
fCtYOTXnkoAFsXF4dLRx2ni1hM3c2ZlO7+5UoWO+g9Wc9lEJEloNj1aB/4Z3W2ajg5MGWjKdPvWw
cAyvMa4CVP+GXEwsSrUOw/qAG9zmtO50jBWKLJHdK+rD595tVL0IA0PxXoyiY2/BngAJwDTTga4J
3Qgx/kMFsZh5v7/dMXRpsVJS/nY81lNUR/j9f+Yvp5124agp9y6sUYg0lKrvB6c1C2vJSpt0Nhbu
zXc+ZM5wxsBVKJg2Gm4BV9YRE1WbPB2ysgZIqLPr9gAq+FigcHK6Gxj9jkHdZauyGhorkBfSCJNQ
h2WwmTX1zFnZYgF1dgEs1hPm7p3Oq93pHILO8ICo7MXpFItedBUQGLw6QsR1V09sS+1YuMkRtLDe
OkPxRTq9M47kpiOMaDAfDfzJA6HNJrJ+/CwSJrMmdrMNHFLuF3colji6iHI93XWnCxSHkaO9RMbD
6VvnIEYgXG6ujnD+CxQRSxNsOfAWvElXXEaokqZYWd4CYRc5xqMjVlTvLkcIyZBButVSRgN1irnD
09H1EFHgPYWmo03KmA3VDrhs1p0w1dCH20lrgbzxfTCL+2gdrIuBDUu5vn245HRbp4WjBOGyOWi8
6+Mp5BwA21fqgcNGhFnncXAMWa+4OEcd41V/wGtgm7dRcmE1i33AVm1pyxSA2KERcA7XaZji3fZM
edSAWnCMk5HMYdqvwXmE51eN+IM7ff0tNob8m90aSYhG+KiHk63pJM66qPkvZzbBFusCadBxlqXb
9uuq53No59Byy5G59zmiiyzS2xgeSENQdIU3gkHBaZMkowqI3eSQu6Oc4gbCOFBwfB86aBhL/lqH
rkvo7baPDVy78e54uyGytfN8zzbEpDKY1G6OP3rURxhOj0YGRLsEABVA1BnJJqzvGVPaX3e74lSC
jEx9cJ+7ovrGi56vTv8YFAdHWDS+uctTccErW3cEYC5cm9BEve6slnD3gCG8sW9C0ujK6TIH58Gh
o8HR1xbn9c6J0WKoRfELZfivOw1FDnjJrQrYJvUCpnPbi9HaN3UH4KyNTwtsaUwmLGF5VqPa48St
1oVKS2vRsmm9chXCnPZYUIDcWY9Nbwwgl4rhsRUDtCgdiNo7/yQQG+QInW1Ab2tdYk3oUeQkwgW7
OiwgpUDd85LJdZzQ7yviZjJ5GPiqWTEFJUC6odqHkgCjmgq8IMTCj6U/2IMSnOLCQOFbW8zafYU6
FMsU8xVnSs0ZbOUlmNK3mSJU2oIe6RIHPFRnajKY9yWJdT8Av5q2+vHME9VzsJtVMHXiS4R0QdyN
nwOlcSbHVH08Axd0xfgIRtQKxOurQ95RvP3Mi0/egiPr3UnHrZg/QYjDaXfBtDuX3jO1gzSgnKG6
OJoigBKki8fq1mtJltOqqc7i0UamJeuOX0Gj9uAo9rkJpgvwy8dlbVQtaL/F8HPh1TlVzQG9glob
rWeiGvYvwqlkqQLMhlaY08pxo1igIYQB9Tsttq4pnNiscJqiRy84En3Nm7591KOzBacSm03Zi18h
UnMJj+k8igipxuPRpODobJWJeEgH5OgZGV/0cwzIdqe9jxGwQA3ih4uyG+IhCPIszJfTeu7Ibnam
41U05JGcI+jKQtNivJrqtK7I/mhCiYD9tedTGk2ScQMr7Ie3fp3BPmSm282gn4vto7dg0Tw9f+TE
B79vJPCVBeb80Fhcmzru9OyIjB0Xv25CiIbMQ9Y9jQqklha2M2KWjDvfmHitbEhuiLP63ZvYYXPb
uKBtvG+GbQGte0X/CSuKrjrEdVBEGMalTgZNh5WF/VigmLF8t9pHZHSrtzN61V/dcE0OIWSj+NlX
xDBuisu33jPq0tUVJ0QGACUh+MhJstcDaWA6yAWEkznNynre6qHlobi9MxbPlLdybm4ZW9W26UzQ
j0n1CMv4OvAJPKU3WEFZoM+DzMLUvD6h9RWN2BvJcj9irtbdKgxHcJpLp40DwGgEnQDc/W6MGfm+
qd+8yQM+4KTwSATnc6uB15CzeY9wPH6jFlyG9VOTv/I282SiQLHJQ1D/Tmh0EiiG3AJBkiwxD5Rc
Unl44k3RmYAdxilbGCCYNW8xzbtTTUYhOJDTBRtY/E/BomCHSTn/zPTAf4Kqw1HGxovfe49a+Tag
jSbsawA97i1Y5OOxEgN2kwDNk+zXiG4IZYcpeOgoDlCh8vgwZMPHgONG30w5A7G/cfbLItQidq3V
zurszfiMtD4MOp+jiDggFutDn2y9GCh4WvVEgFK24y4VoZLDh70U97kyvfFsQHNqEfflMzoUx16M
GeCRLQcGuNWanvpTHhbHzwmLxYHS6LNm4mohcDpZSsFpLQ1BalVbP3j1OV7uhBxbi1dHeWmKRJFI
ihdvKiH8ffnWRW+YWK4p+AkFHXUYKAI+yXWF0U2G9ESYDyTEGij/dm7tVr/2cGjsvZLFvcOZJvY3
qQn6FE8XG1EZnv809+9pvzU12P65c+xPp/Ep4KcIn88Elvqb7Sx2IUSqnYTqhcZ/hp6Yw0gLorgn
xNccPWyuSefWKieFO8yaYxoMwdBoFyPgukQkjcb4vRlTkxObuWVEAZ/XeQ8Wmd1oTZ/DszPL0hsi
Copz7sB7O3eEndI7rbxXn0OK46Q1TXeNLwAjQmMI4rQo0t/uKJbNOjkSyYTdycxV0IAZ6JnTsWhw
gCsloLHg+DmPdt9o7KCpc8WI7Mu71hL1RU0Uyxy3NtB7bVaZlImrZIcIQ/4kyVxysbFKM7dvutNU
hOLDN4bXhggoOdkIIPBeKZ2FAvc9/lr4+ivMXVr6NE4PbnhsSFPl6D3HYdjm6uT4bcctkyPMHtuO
qdYVjgcyiEuwOHe6OY4Za7V/lrD6YKdQr3JnUVvp2O7yEpl9rDycVFIIqQEbg1fcB10zBiyFvkNb
7uG6UdUTJ0CO3TFG/ez/rV2VS6YiyH5hOsyL0y7Vzn6b3mn/yw+JbhwH4taj7ugsr8vwScF/jAgX
QnJBm4WGsyP3YUyKekhzqregjKVRH+GLTKiSOPmgu3xgz4lySi6sSOwZNVNv9/RpDQzWhj+atZLk
3QrXFt71M1JcCVODdT+fqutT0GeKEMlx7hMjZeeiDs8nJjzhzx+EXrkSSK643XNqL9zS7fi692M2
/y7SfTSr4vDV3aG57yTHyp0su1L3ELbbbQ4xQFQxYycXk4nttAjJIVZlrXH0ut3aze32D8NbvHh5
ebf68rdBqwMPN6Txotb0Op8Su2SAUpDhXtB3Co3pCGqleIi6BZ6ursjR6hbptOqMcAByHzWnbcXd
fn8RBHBo3nVeUeyKGPOdbRAeXD5pSHx3mk+SpEv8woXJlyD0iFu31YFz6ez2hYsJk/ZEJsx5oRJ1
pPE04KILrLcTBOzmF84YkIK7/bzedfA1aFXurh+O1jyiu3M5naF9vrlY8Csp3PyOVIbDggOAVOGi
5CsgCzxjcSLxFWfWYwaPPFxfFqzUtQH1B9fUdog1NVoP5hhD3LLj++1XtytPiGuJDB1CzLld95M2
0S+KDG2mmGeqSy0Mi8xrjyYUSB214D+ksO+NfPjH9OObxktoD6FZEjSFk61aOG0dBZ/u10JgDd7a
uA431EnXTCjkICblJzc/eQfNbeQ/nK4mM1wWp05DNvGL5ND2eXCX89JBdu0VLTGT5Ik2sITT3AUr
SGZz6A1yr6ltpI5Rnznz+86ro+wweKQHGN7oSHMR5gHM5YgD7RZmAH5bUb0+2EYws130ZaU1dAlo
zaVwnzxfJ02tnuQ6bGyt3lTm88lpzqdEVQ8mUh5eNqM3rmpom9hoqrnAfEGsOxvKy5u3c6EFDywd
+PTqjDfDDRdHkYy94epxMGMRNsio6Dto9eRrwcppEWKJc/GWI7REjn8cUebZL2D78hfRk64XIeIq
eDM6+4d7ZwvPJl3JD9n7ADMu9yAZ6R6qIlZ7xyQlo+Oc70HptktGUif+6+iyc2/h27QpvMqtkQI/
G/ousY8eiNWkfvbq1khJ66bqQbU4Nvnhqj4BzHzqPnHfoQh8G5axluRYUwb3OYnyLCW6hDAL34T2
AJKnst+qBX0ELcVev9LRGBVmomtOvm+YXBh79GFY9TOPw3fvzSbxDZ04gX7iqCAWW1PTykSU1SPN
IpgJM8vvcxZIXfY6Ccmam/bdHoVvNBUcA2YN2sJFsNTuzkMPThCivSUw+1fnAJiIrgMeNyixCqEq
cA3uHnWwQKXcjQGvh3lgB3DT+Nmu3l61DbYoLRHHF+/xToqUbKIcOv+prVmveh/dowV+SyKm4djj
iHsls74qxefTXJUbOdqQa+Psb/W0UHpmNsQx6eXLZe/qQck+Qw7GfjL3mczSJxIqh2/vmbuaHNNQ
3UNGPkbw5HMs4qrmHvhPkvXtzsvG7kh9hHe0VTBmMj2qdrncfmTp6RSO4Pzf79Et98rNiDMAlS0E
6TLxNP3mP3E14CR4ai512ire3TxDSp5oKiDlRxH70i/ebMPSJ7w7I4Ljye/eXFHDOy0XFEB37px6
f1uZY3o7B9uOPA0LC1bY/HBpZQ9fNFzaRazmQm5qKSkRUgP49dzoRmMZfXdu/AUndKBQZIYmvavj
GzJVR2+qlOA6rhYaPbEo/xlCU+iEaqqNJ7JoQO797Y2S0gOw5g4DGaj8Am8h4tbaE5qdP5C9eSGl
JeOqWB+CFuoUciApsY3/RuHce0VrQL/CXkNxggrUKQv8yRudHczLE0Ift7S3iToHxZ11O6/1vgNR
SCOSpE1F9YSSJpojVNpnuROpC3zu2SzqKEIXIZcaj+dkS5R01aOMftyL4uZVdiKAELcwErUXyx9S
mANMRZTrUg/ESGJ4jzbbgy/FeDkI7xBiZEYiWr0FnjB78RtqRJ365tmI2BuYjDaQGSQesfwi2nLx
Nl5lXJ0Dglc1gMuEV7tlhAcJPagI0RsE47J6QY1NpdRKxYVWYxkXjq7MTbNzR6OSzMrKndU+NDwM
geEnDpFLxPENw1SLRAtn2q13qCGe48zWVZvZU3yaOQpWoTePAmCKZEBjxveUHG1Ck4waFVW8V4Lm
67wKxvjjfrF10Bbm+cnTVRAYrFZ3kknFr8pYwmfnjusaDiW9WXfnRVrprw7Yhon47EhBEPFCIfp8
oGZGVdotgYQ7t6tXFn3hUCsm8YT/6DyrUYWsAukWoYVw0/hjUt43NrZ5BGmphsxLs/HCFJf40b1v
3i7KKki4InRhBMRHSEG8HVT7hscxNFpK1hxJVIGe7lFzeYMngJd7FdXEoy47J5tjReJcZaqod8qD
ZPvXK4GjgYkJohpsPmcckFerG14a/w6VR86AaETRraMjoCN5m4blQgIQ1f0rpzSZPNUpUlrq3tHT
6Rxa78WmQ468lRj26lwGN725Tys0iRAbXWxMRJm0QEM9SfUju43qzjHtQBpmIXasbq/3jgd5sPU3
5sXHkgT2yjqyPVK//RqlC7T/RnW24LEuRtNzaRP3sDyaNW4uHh71OmLIK8vf7AXdI5JxFaN5ZN3I
vDs9FhdF4HyHqO16Q/CMEWpj5rKcCNQF+IVjDXVKh+1y0mnfApU4qLSpN/vwUHWvLMEKYV20+EQo
Ljf17uq2vPszIYBpHAPjUb8Y/o3KKAVaXFkKioyi8Hc9esOxWacdEg6xU6GMmgVs8w43BuXUot6A
NEB3gXh+m6ykRHMi1oENNmhIeWBMrIIBjn87B6gBAYih8EPvh/Phfxg7s6VVsS1KPxERgrS30reK
vd4Q9igqiIro09dHXlXuyji7Ik7k2fF3KrDWmnPM0dx2pMzM0TjWDBpklvIsSHSO5vmb9rmmfTbp
mCeT++xYm+h3l/cBO7MIF3Q5IuZNMwUGwCM+IijaQgk2gjqAwHejgGBpW6jnN/oZc+DljYVM3DGO
Plf3aLBmMnNOV5OP4nDe9/fKar7HNg1TI7eCpmPqGp+YBlSbXs3HZ/7EK2nBFtIFroALHwvehXWZ
7fvYTIJWv0o+Nck3sIOZ7xqTDopWBtclU7YjJllm8tpgQIynMraGV9vEWpeSD4qLQg6tgHkKZgjn
QUK4lDrYKKij2WbWxOQB/vbjF7GYjtbDcWkw1mjNu2KHHpSYqspFfF5U1kUeeLwGaWwD8sd4WHiu
8Tty3xc+5HVGOdzYqX5CRIo3HEMhM2bnK8Z0ZDqyZDM8GiDgIYtveL0MhpTzj+PSqWh5GVh8Z32P
Rx0Q8gPc+1Gt+Rvwn/hoFfx8qNH1do19a35mFDf3AWjLP6pQEDh6DRCe3LmCWWME+z4HWDj2w2kH
Bw+J+Rs1VrYGVqotVFadxJingl0/7XGJPa3xjpg2Uf1b/CctF2SBq18rbUunYS/gWYjzQdA5x0Fh
PU88q7Tnj6PhWaGXr/HH6uCslAcmiQhcp8XrEqQSDix8A0cS5LRpKdrp8cvk0S4mKS/xGXjydpIa
I3K0CazWBn0B6HbwWQSThAoWHL7nVIOAOA+erlXUELTmEyp54xkl7oQ6jJqVLpgKNN9EaOHefhAc
73HaH+3BtQcBdx3+LbTAjsRJXHfYjnJW2JrJKB8yfZhDZ7mE17LE0Jv1+xzE4CHzk8UFstBEzUHL
u5kHbSwEhnmOWUXEwaOabWNLPLcJw4zTnO0OHmQ1lc786C2JG3ZijUKE2nrAFFpTTJ0qBil1p2Xu
gLzcPW1Zrv4/jDnRivHEPjmcq1/Cu7jEx5P1rifHEyncuD8CD9mpMc3dmwFpLWETpD4T/0Izl/+D
4v+vceAfJCipvp+V3p2ogXnOdbhaYdwHyLh5NJLn9OZ+G1skk0oNcHhZuY3ZrRqKHpcYQXMzm2RJ
Zr8X5kRiFVBQEDOuTzUs3/8yWf7ru/yDj//KlUJ5lbzL5fLXAQFdeoBsDj+H6btDvUpqfKT6Y9Ys
QAIE2drvdPj3ULV6fifHN7FuY11wFjAu0qdS3w//P2ar/y8v41+X8o9J/FXtl/mnZPp9rrHdi5fK
ju17/R7jO9DRw0HF3NGuug0WWkxUmORQOXbHFX5ex24mHP5l1qv+B0MTFj3KYVXU+n14Cn8wA6C2
qdkHsxHMGZY6/Gv1iFVYJaEhth1QBQr2xXRaeKXmkLIIOkgPcQOOhMxLohm9YemT7cOMYBH9Ugpc
jG1HyWPIPHPJmjmx+NlgJ9WaCRtBYBXDO3zsu5Prf1Mt/su14F+f44/rql8MOXuqfI4Xa5N9cb1l
r+zgqdLsbjpySTYbDrTC6YIGOww3/Bvb4z8vZSdf10WpZ+jGH5T2r3bNPqe67c3i+cdmmDEF4nO7
4BKHWY1/ANsY6BFj5kOwYDzFFKJ29cXF9EoHBvlE41z6yzXp7t2frJx/9PT/vCFisP59b6/PHxEh
Mp46YbxthtPO+haDTpcbZwa0BF9mjQw75/v//bLKf78sbBe5Z8g6jMF/v2zdCL3b6yP2UHkzOudW
9Ei6ie/W1G8AxGnHeYLwmx4cKNTsRR9houYC5XQd4W8wHdsujJjjN8QWA5qDdVrM5YR6pnyiTP/L
09//D5YUpBhiyNR/Mop6fzz9r+JmwGzkCnGrTGxtI60DRp8b3vITtypsy7lLlPaY+m2yHYLbmeR1
ejf8ZlT7+L+vm9w9ov/P7fq/3swfj3CtZ3nZtDw/Fvp9mC+PH8gmkPAQ+LGD3FiN4zETyMK0F/bi
aUX9YIU8g70BEwechTkhcqLoKjNN//c7+y+xhsTz3DcUQxRV3uK/72jeO+fVT8i6O0phDujvfDpI
tgVXNMxxgZUmYKTL+QW1ncLQ7JIxfUrQ7V6wPO/Ber+Yf9M+/RenCWV2H5aKIksoeP94ugWt93jK
yq/TGtxhWVQyCQK9wOibUs9rLRzLTUBIEo3jt6NqJG4Xa81EhZ/kwGM/UCdPAkE443dlVaSV/P4i
Xvzr2/uDQnNpzydskr7SbCmbRBVs26EUkLeFRXQFVYYKQ4XlyQysWuwqGkXm1bG0ezFkcGtUhFYP
fr4+eGO+wXaVz866U1n/+66q/3Gq/+sC/nFXv7XY/1zfXMBrmyjLc23+poWNPbp5UQdZhNfxiFFt
I2xgHWGBad1mWFJHDQEER2AnGgbgEKxqWutjSdiKu+2kxOJeJhpk0Nuz6wY4AIQvEpHInUzkqIS7
xNo3q4RB5dkqloQAu01M1qD7W92UQcV0c0I3TH2Pu9hVdP7yaf9jdfFpcUFAuIZu7Z+D8P+inZ0e
rfzJyhcRKLNLZBiDkzYgRcc/E9+MJkNNe8dYngOoM/l0PpirwDGXjjfPAcoHU2SURIQJ9ve/wfPs
nuISa/jPCEbzk0F+a763UmeLicsj/jDlEzN++QJE1h2HeKgSDzm7o5MFybEWwsnsOCun429/6/3t
FPyPrfdfH/IPpjZL9/S9ffiQXEfLmPRcoFUiNkR8zbi8HrbugKTQswDVlj3H3OikPip/ea4U+b+c
E/AyhHfaiTNldDH/3i/EslDuPVUXiZu5xfJKTXGeHhrjn0erT2xQFqu25t9CbXJmXlwGXNlEmJ4S
KX6Gj5AYUVf0S34T0QZkUQDDdT6BjtXlUF1sY6pNimOG6HOljNrd+Xhd4s6oESljEC0gpTl75vE0
+Y2KreG8nGvQyWP1VCZgdy5OnvBlXAnoTA7ukeHJ9M1yqg3VWEpvCe7ajo6dAm6+ky4yxD+TwfZD
WZmTXiOQyte3e95vcnX1tUSmjzasAVFcGmyyOGegW8vHpo0I/XBOsJ9UOyeRSvMbjP6eG3jojMYw
DQ7bkOB6P/eVqRDJ7gNfYny5kmzWjqRYG/Y93K3ZJ6AP23dPNbs4ni5ARXGu/sctk4LIqfcRIOVH
PGu3odzG4pIvjD/zXnqdlomUKkv+cIB+I8aeDsib/ulO5oSOrzherT7hPX4L6PwYf9I3Jue/4XWm
hi8kJoKnEIUjIR/ldV3BfyyECFcuPTUYDPgtBZzfJ6RAj4hGmGEHtfitjOlrJwdNWKFAuC6ySAqE
UI6LbQWTTw96RBmwEcRiQtqIo89EXyHuiCvxGqpBeLq7Z1YZ2Xi3UCXACM2Jr5DOCOo3biB8lrop
EcR17waVWfCwNY+ku68DqQ/3EDwypaOKvSSxKXttWTM23WZjGJMzxfttu7Gjc4na0TnUnnZDzyKl
LHk57QGneJcIu/r4M8tHt42w60HiXJY4DfdGYFVNg6YB0IYRxASjZbLF5KN6lDr7b0vQvAx33r0K
3ACZId+QRUY4kIYZPlTxHMId0T9d+K6w4yVV4sH6OrGwbg32z37zJWPt9e5UE40EhQ+jVD5aH37H
+nw0pt+0Xj7r7qPxDbJez3PSwfhYzyMhaz0cXTFq3/EL7JBajQvs4CM70CkB2NZ8VcbLmTwY2eHb
/DXvm75W0lgdfzwBIOsaSKFiNkR/Q5SektI9RaS4+Ib04xKGx72tStTr4H6A1i9vHxN6cWl8mmdH
I1SW37kB9TVvzd5C2PedIiWRkIQ3LVImp5/VJ/8JZPPC+CBRgzwWV3qiJtdU8EnvnZzneDMDauqx
GncIJ/kN+3eMhVr6jgF5hd3PVyIqicfsOTunZHKNNPh3HVIqjApMo/f3w2slrjCofR10hldUOuue
NmhXMp3cpD48GffM8EobiiueinJD7JpGguxtqxIL0UwuUzEqWLv8HtAQPHs5asbKppzwudXxfSZX
pr6+z25DxlbXpfIefAC9CG56rsvgEVxGP0sYi3B7HGAHhOy8jdvwPs5gJsspqKnoVz51RA/KDm/7
3Nu+BE+blHMy0Gy+R+B9tiv2Oijg80tJKSxlZq9FIAzzCShT5hkkUJrKgg8uWx+e/8e4mvRuEAx4
ep+HH6sJuUe7YLi9l/F5fKT6HDBHZZppAedkHCHsiBRgv4Ew/5B9vYdPL077iyeJBlZvQTiXzXH2
4wUazq+0v71Mn3NhURwepGMFvB1fCx6OHmI8jb/LbU0qGRwQvHcyk/npe/ZYd0/55LF4AWzftsoK
CogwvfjGogmVsZG0i+uExInZZXKe1UMISqgfvxSFqzOTsUU75E6JI2Eqr7/z7+zZDth6xr/Nd/u0
H8HjmAHA6AHGCgGEVT7xZ/Z2zwcu92v625U2tvl8bWtUwOfc7TOjYUccMRZaXA+XuJeQ1o6zcX/A
2Qax4NGlJb+SN4+o3kbflK8pjVdCXoA4S69H1Hycha+56qkIY0jr2b/BzaDUgm2PH/NiwaHB/zJC
AErHmNbLG6ki5UY/dsFJl1T3NDKDo+dGY50f1Pg2bA93xFY9nqdeZUnYVnrlhoyhndG6NW8G5t0Q
I27s3hk3lNc42zQ8P3sy1QNCyDWbbDM5Vnb4rb7tJywf4uPfw+fC2EN0Jb0jj2BNG0PqrsbR9swp
hieIICHJ1VuB/fsa/4acZVGzKIlP6bkn+sq0TxzXDKS2P80OJexjNo2jdjURHhnLV/R5O5fpbax4
r6jaIWpMLimaHJhjUGd/nwFM2Joib94Qe/ie30cGgZr7eg8qeEVav5b2P7+FV5WZhvfavTeQGKBk
em1k7CBp3BhgftnQ2Pvex0uUJXcO92Kjppf4lRCiNtIm3Ct8en9gWNvfQfkg+rkugRjo8LgSjHd/
mv1i2Lh7DUtwmi2QNEsUPBhC8LiPA9zTraYPT9ydPD02JrmLsot7pSYymzLzgzRf9cNboOyfT1OI
eu5jLo0J4EUR1VVhKAwoABKqIeBgWJqk0sCaMH4Mnd16Im7rxXX4iy4jwhZ+2/7iNRSh1aB4hOPG
SAOy+/LXt677e1RJJrhpJwASkoslOD1iotoJOYFBPUXiFRBiMIOGjGby/g/gChHbu49enYWjhnHf
JWTqJCgmzzSjMEZTUvwYi4tqUsN4Fidk3oHHOtnsmYgLEoW4PWRZWAWJHoGy/WUWb5t4xzgD571H
MEqDOxmDp1m7YCs4c7BGP8ITwmbbNMeWsnNx2/K7fV/cVk+zKTH+HtQ4vvHQ48t1sy5jJWF70La/
iEpmChGGI7UYX3gMONKwi41ueJukWUzW+8GYFkfuNncss34KcyYi9gSowDTwKLiGjwSI8zoSd/qY
mgkLfvOc9hjHzFQYS4Z1p6KuJjAVMlOGPY3yBx4KjLOvS0Rzb6BFxfZMSsmvmPaQT6zqjsCaVOR9
nb33kb3rPnpuKJX5l5SoKay4nCiCuHcx5Zm8hvI87437qzoq5tUUQ+mK0Z5Cw6JP2+1HhF8jLnCG
eCf9BbubBFsE47DDVfZ0wStInxp/8Ai6+/zz+ZhBLWaAjmCxtzpH2ej1I8WH93oPhUAPSd6Ie/GJ
TsXGyH2ETIG3tmK2DqH5QTk0rnGb5wmF7yKap/FryUU85FHfK3lag3ahYrgU8bE/jV8xQ2Qj4kgD
t9c6gl23wGsTbP7UDI12rkHFJkPhFbRkn9AJbgB2Rcak1CVwSidlO3hjn0uZxkRpXcsmgzsmqozm
5DUbgZTUTG4WZB1Hcs/8AKwMyYlS6bsOpK0XlvrGSIG92oRHxI7b1/8pO6C8rN+LfFVBSRfMtu+h
IOSZY+YE8gKDA1X7dZDDBWCrvft0bFIKn7ob517tYvY5FGmX9aTA9XvaVzz5sn29ULzzDIlgad5R
w3EwJje373I9Xtufm4/bQI8+yxOUyA/pMcGNNY/4piXVk6tzsxsQM9yypeV5jSrPq2yNbA/7NcwR
WTCMIUDmbfWwQGKoobilI7rGDEJEV3oBpIOFINh9xjmLlr3Qbv0Guj+abH2I1/ZVhrPcEhHKHHNW
ukX3zY5MtVMIZjlHwiV4cBw1GOc79EoKRVUx67+i+zPSOg8k9Tksu0rxujx9PL0NGj29v0LtG4la
ILdpv+UY1GLpuyKcRP1S6J3mDaIQTr3HoXp5XMfrT2D/4VOw67znKvyEVx+r/56XfSDId3MoglLg
LxX04r07SoRWtl7Fk3DQ/ZfF0TdPNws9zIUJL/Oci/thK888+WvheF78YjQI36/F4mTPa3YF9nTO
r3UuwuAuDBr2H9FG4HHa/khJgm/ehPqsP2UizHlIGXSb8/+I4jk20Siwa3961gObSFhcW54ycUK5
o+zTJy4XFcjG3VUJ+3jDvnDAYKSey6wGMvLrZbXoQUa3kFLv1hnvF0ykjvnsu5VLq268+mKXQGvU
grXPXyQd1Gf0DkPlbWbxNX286M8rh3NJoTaNhKj2IZHJlExO7fdSav/7SNLMWnSegAo8OikMi/Tb
TVztR2nps1eXWmD+JtpeX9Mh0kkoZo3IWIFS4Z3n9VRKGSkVc3KCjW7Koy/09Oc/xt8gh5IxRSTZ
V4FCTFIdOL2zxNgz9AA6mN6SMuifbBGD1GWR/MLz+l3Z5PQ9zbay+444YRrGUiwW/aExJLiYCNl2
SSXS6Q+3TJ2ZW8qLelNMq6A6fBYc3+2OM+CQMaWEjKo7j4dLrVXDpu9ZEh9h0xJJ4yA30NhqkSrF
lLNwIqhyLlFDBf5mWDn40AqQkYTZ8Jx8hueQwn99gdgxEDdVUEzk7RP69yRPy62UiADOR1LIH1af
J9gqNwr0V27WDg7AaavBWVhd1pcxfNnepD0WuaUOTyOmodVcXb54nNkDN/qyXw+kyWVxOb7BGuIc
6uTRvHP6N+SUCYEclpGYdDy/4X2eb3rRtzCvHY/GVB0NO+QvUHB0H0PpAOS6Q/A9nHbvMCMXLgFN
SYp5f0j48BacAOxwUQx/K2hfOvFxAWJBm6oOboVVbXuj9ftrZQeDsu/iXyms4dXHj9ll2h+VDMyR
ZpRsQUZEbaSuoRMmJ2j8+VTFxu/EgUooGq7pETvqE7/7i9+sXm4vfKBrW91xyWHj5iK4Ep1U6cBx
if/hvXCE104+ejNyh706ujnGXGLjsG+rdv5wLq7qVK66MKa/2SNsd8rJwoFiTBpdUA0b4pNpVjKC
NFFYw9i3OGCynONc9Nhygoxnx2n9itg6eN2H+/YVCmEFTWV/jQjDxu3oRd/PvC98OUJ025RHyqvn
4AsVxK0iYdkD1xBp3S+HR0j8tYSo7u3eDizx+JEQMzsRQ2Msj4pYMDXilcmKJ5b+HRRbcZRHuDwk
pAQfc5yr7hEYgIPPgGYMyM3GbYzLQIhnl6vcTu8rTLwJimx6zDTJvIzJK7qOGHt3JVo/esQMQyff
pEgq6xk8wioCx+FRtIqZkUA7GXcclrDxe7Nb2KEYnB2w8qY1NX4XhGsMYFEFtVNCnGhD4B/yPokR
pz2btF2d7CtnSw7yEbdbtdmWcTfbMYJFv0aLAhlr21JvjWjH9vmh93B7jdNI5Jc4n8VzQUTXAR8A
8WM3M2VE22WzuqoU0SUP/T9JJZJzD1Cm8+HBsH/yAAykDHOyvOWob+cnk59i9irH1KjZmIwnV+PS
qAy9OFfiKtXJNSrJcZLBchCGkfxJmnF/pWrw3WBlXMgqRqWXNlPOOzJYwcGuM/5k/Q3OjfO0c9Ie
YBqxd993Bh5id9vw+yB5ud+uyNhKb6TihCBfFwssix2WbZ0kY559/jozcyFShj8EMJsKURSc4bMv
pviOtB762UWZfuzuXucRT0U9IF2qE4ooU9ntW+qq9TRA8nJGlNgZa5NsSjTl6ragP7gRPJ3mbhmy
whz0XGQM0C2h82PPcV/TdiHYHRImImyDQc7PIPTiGB8xs+GrVts54gG9EOSdSEe6ShafGJ7DJnrH
+HgQU4u1BHmAj5iTUZEsgIKHd8YGgkDsnBkM1nYCC3Kr89DlrtDxWIZwSA+n9TmlYN9qGv7XFPr3
aRbA2gqMKT8DHMipP5QDznWRa3kjWOsONCaMWBzR3bkOqZxH6kobQ1gmilA38z3Z3qPsyOW70Sh9
3dsC5xXqdCDCDqASHVYtMo3yn/r7HBDQAXOPVYb8hcSMj/uFcUo6PIP7ImFL9Pr+hXTpkojTt6sR
t3nfn3BUKWlHpDEdrWLhWULREQvJJxa9XtI6r7CanlMjLMcVTvkXSmwia4stOqq8y3LyfhGiAVdO
sjFHlzh8rNGqwoFNBXKARu/xdQJamCik3RReF2Wdx4QD8Tx9QvA7Ry0G8hooqUVmHjySG30vsAZW
N+wfnH+9QF33J3rCP98f66NZfYd4+2ZwmfbS00I60icn7USZwDwp7AqorwDCIHkeucXdytg/U9Ul
mgwW9olGy3+TYcjDvXjOSAR/w2jio9K97W7JMzgvSA2ql3JyTuqIFvU8lxK4S3U38VOg30nxzbl4
l1AKi6G24gx7e4KHmrOj95Wbb5xbxJXOvzayoAV5tFsaBVYZS0YcQfLJzXpK+wDY+KZEkaFugYUQ
8Y0V3wI187y2WKw09tK4K2R8NgxtSssgm/3lG/9oCitHmFYWKb7uNWjc3gIllhzLpP8KnjTvtnAU
kENu5Q7fZxvsryW/GlmkB9psdkS7x+Z95P7zd1c6UVWYR+ijp1ukxew8e0vMpbu23hKmAtaVCDzh
bRshxoXck0fQhufZnb4NMccViuVIXv1cQt4OmZ+NrpaKDafBC3pP0ljbsGIu2XPYSq1+UvhGkDON
v4zrRAs0E+CdBLcfaV6wQdmrRfTzpCLal5+17TLpVRs2efx0GuTWoouXJhGRGuT3Cq20PmzseiGM
H/HNu08M5LjbHj8xJ4K9MrOdvr9uKy9ziB7kRr+8fkKtiZyQKEi+ip9IovtZpFK9FbNqCm+G1VZZ
YAaku+omVZTmgSbD3M8nr8kppemigXgFLyopaM1Zya/JI4Xk0QsdkvsmYrtP6isZiKQgXe2fLQbU
IrucNrzyenhx0JT83M1zWHUFXycWoaVro5rR8idSuHp1CE6G9liakiTIoU8TuD7NFOhm/tvFMWCc
s0FZn9Uv+CCVSksfgzc2JLLPE238dFrvFnSXXyU5/oQbBQUrxWjuvDwSJUmRVIi4LiLD/gUlBTZR
4LRt4MBEM/FGXuEvvFIbRGWKhM4Yc3e3p9mHbDX7CfJJdpZqPz0p5YHEUlV7DeCq3GJGCBy8dhEg
wyqAA3nHyRUTTTXQvHz4gofOftC9JU4JrJCUcRHhqHH40F2ahZ2tRC8/AO2Iq8cCsqbuip78GXAL
BZs7fHUKtwcquyoC9vI60gMN1hGjB/7oa1GssxFGLEAnNju8Mu6P2e1ntc3m6+jrT9C3yEWmbRe0
wWeTD9URObB0XaE6ajxmZTrvi+8yL6Gje1psyy5mKUR+cKLzwV6hOEZLG+kjwyYWPKHRRtp7s/lr
+sdUV2X8sC8x+aBWvagWdMFQCHouy9HHFQTJA0FETjYqZuWsCVtL86WkjDUYjSsNCYABLBxUpIHy
4aZUu/PWepoPwghLD2Yl/JUiLQ9gc+C3kktRYvWtpyvxVS3M8P3q4EQLJaawaCx4g0Bc2JV9iUMT
QlXhmpx5DDmSjqdj6TXumURXpCDbD+G3DCfwOoCG610mvEox4PJhUlEuzsmPHg/82fvOr6OaW9Ro
qaTZmO+c/HNht0EdCOnZL9LzTI9q73AjJLiIbksx4Tlmoj3+xM2W69lMjAQhssq2+h2rqWxzuSk/
eH6LGff1afaC/lCbqjGTg5OnJD/7Exa+hITR+8Z9msBtNUF0jXzgsmCatCQOenwprSLQV6+hPMsC
queIIO5YCpiGrfQpzwKNvtjwmMjMgIDXDzdE+yCsTH2Gz0TaMMLuHjhlXM54Pf88vqHcFW0tlMcA
eKcx6bwTLIsANni7D2ZvoBGg2M8x/Vy25p0ORQChHzgrCIWM7D1SV+r+dHjGl32f4Rqjke5UIdmn
QomOt0I77K+qEYHOC7C5b+nITua0W5HDHwOkxs72AgOGisT5bHrds1YSrZsp2pgWxCUCBldLukmb
OFFdjeBQpo5CpPOp0YHwmiUU4m5uRcD57A4mAuYsW0XYs7W9Aej9g9E+e9svnwB2X+L8zKFN24wJ
uUa3weljvr4WuppOB3u4b2RMPwS0OR1kd+BKPunUtpp7ijC6gV/7sU8XM0cTeh7wixboGg8K62pG
k9z47ehNy0xZfUGAN5GSZw9AJydSj5Oa0cuwRUpZW6e55t+pSW/JJyAc1EEjEWSjensd9heZT+/L
NHF6kS2O0pA+CsP69Fe7DBDYiX9+HTHiiDPY64IpVoMPZ3k1IVOKg45BZPvCTEsmDHp+8Z8D9vJu
YYCYd2AzTrdALoE6aompZWtbkHZr1WF+zEQgJwC/n60d7tRR+cPmgcj2ylpYa8g2ZvWcpzf+Mf4k
jRbdHJXeQKKMnOsjMVBpa05r1vICVItKjqpQuHslW0KkFbHEDB6dX2PRW/hQzBWfA9fO/a99C4Wh
4iPAlMn8hYcJOKoHX918qnDHfyH3hvRcYv1+KUpmtLmydZ5tHwHA1aVx+kl9lHfKzUb5HP4wJ2oI
7XXrbZGCwVIyQSAMGzgCUvCkfgOHQ9CK5XsErn46m28VfJdxf8XGDwrIEv+ZRiLC+Kr2xBK4D04n
0e3FGcPWMulH+eEVMa78zuX5MykqfANZtBzmGtXSndDgIpJHJ8al/u+YkRP8JHEXB4E2PdMNraQU
IESw2WBVFzL+M8T51hYccihqv0WB+jbL5GMT4svjj7+RWYf8WYGELZHn+TO7IrXtqHBf0ofxIak6
940m/KX5+Gm1CAB1AHzgkmnm6ZM32yH3sTzUnj7spwVNsU7J1/UarO0VAsDonfY9OsqoDzLjVfMn
RJrgmVvl2yrGd0e/m89ZwbQ2R9sHAn510Orw2H3tX2Q430+X9CWNmiCbv9MybBxjSS98pg0HRXTz
/Z1687Z5JOVaXyk46Y0uWJWAlb4CDm4eXXJIWwCh6+rCHFu272ETyNbPzbx8foqyYT/mk/efBI2D
lfM8c0oWkep9MMmnvXUMB8JH8tkUDBYQR3OxvhyB5Kyx85xxhoT+i6MF7C9ALItpvUd2NSxSHRlt
WMakhweC3afkRNxNu27/ULc3A3kEzyi9OFAHzLuDM4bfHcN8LXgz8e/WydsB+Vycw1u3HfsKEw1O
CXC985rqios6fi3unhYLa4WC4xaxiGLEwgTOvJ2PpdFo5xRQs2pRuEQcxuJYH8kjyaLVjV/eyZd2
6pCjJFTcU2pwYtN+yZYW9OEmQMX3qHn6/I42RsoFLH9J7p5s3RcUlmyNFS/cncKV98MEij1s1luJ
SbXQfXhKXr1goz09Bhoo+Dbf9vbX4xMvVeT6N1f2OR0m0i4fv1y83Cj+lMRI7mEOTwJTm8l1c+JI
u2yNuHUftfUdnqAgvHbYnfCUGVi+hefc/uy+e4OXrLdv4mp9ZpuJQNR8R+UuLdF+7gSsZpTF88RB
o40LH74KlepAHLOUKU0wPOfH3FsMBSnOUVD/k+xKqlxMSCyn4/XdyY1fCOCY4SY6vOubXexfZ1ML
2qCipnyZj0iatPVARVmr9zHfswlkVJERr98n+0JaHJw6uuzxs3X0t03MfO/hjYzGUgFl+5Y2a77+
G4kFu8vZvxr4Fpk9akMloqbk+C3ZudAz+pzmGRfs7HcJ6L4Q4xYfvJEisvaeScl3ThHlPih5Vx3e
rXL2CjOKydKqqkB7uFfFPXzbAPy+shtqxBVnqAoIRSCw4byh/gNEMYxpnKzlwbJfGPXtL4L142k/
mWprZkC1bOLTy+iWMqdjC6VspCrw9f0Hh3jOUpHJUeeBxy5zc5q9kBjxafZCYWjqy8f+mtSIX9vo
5L2Ztwhkf+FpQzm26ie3SK6Ax12WKyrkE4IjtkRs8xhgYadKtJlbYSXQgR9WzQ4a9YH2IQbHdShN
L0dABhqI8sO3KcorbG0YOhAwRmZf1SkbOYqfbQA49G5NDi/jivmbQwaA/WPZ9EJ12o9bdrMluL2+
+5xssH5pebnb7dczJN94ct9dQ0WgtvjWHrb0BsTzsDJMNbcf+1q3tJv16Udndfd9+jLqsvB1EPDC
Xt5GGtKU17KpUdEwrtyIOtim5MEykV1md8bLEo6fyQnowECmo0wxk8zQkbTmnaOlNlXDP+Nr48gn
94JxNWaZSBLHMuZ1ueg+vs6Vur9w9CZknvDsSGN8iuzt9xje7HnvJUNyza/u4UO0KqYP00aHOPd9
E2Q9UCHSySa77mPaIwgAUAVV9sdSjs+bQ/bpWbL7IMfIdBjY5M4bYUPJieg8Og28p5C+7YPk55V5
y9zi8xkIv/WL1j63Jad1v9Xgfsw0V8OCBUFSAj/+8jPfnEBMwJD1r3/zXoNuadC43Zwpt+tXlBeB
AhB4NAS7IOec0YTZFLZWhjrIDyzCEACmSJX0yhYS5O1AinIX3Dp6zuUxSqiGrQhAbc93SpHsZ/O1
1u52ueRQaWMILbhquQpLIe5TKTdMv2bMICSCRPaCaoN5qVts1zpycGt+/YeMxajTq61PGxLSLPXn
GcPEkYz7f44dAq4liFlyZWBqJxNXwOoXZGD6gTivEmknoluaEbGMrNTvLS/BLTSmhCcrs4KAZvF4
g+In28JMBP9i6BwhMRKiOwABGcH0jchZciwI0Tpf85hG2Syi/G6fnl4OlbP+cl3Z8vIPQdI6exJJ
nHl8688JKODPLpnIfZbVpq6Sj5Pl1n3zE13CoTPBee96k8eS/alHBtsI3sX69YqKp38qZl8Illf7
VAfN4Qp4QwkCAaMTsEmCmc/0hTLPCLE/Dx6Gq138SgpeavjVXU0Js8KRqa5BnadUue/diRv67TQz
xuy6uG8fhBuyjrcsy+siXxT+w1cxIYa5mdLge1/vFfMTLp6gqWThV7euAglJO7G1PjBP0KyycROf
l+1GAee7WeU02+UJzbWD5nneus2mmv94uQ2HktsNC9Sh4V7nXxCwXppHl4O8fc2ewx8v2E+f0Xmf
7RR+7bKWx4/ti8NE3QFzoGdlRuJ9pcHmN38lTfzavNKCcMnNxWtmYCBQpMBBdfeMQJOe4BypsDrH
ma+OOEzqzkWinQtBsf/4vW0+A0M+b06b81zZP7bI+y7MQoV9BQQLOCSYbAN0asfvUp3+khcssOQ5
IZ07RIQeI1DrZtjV7nY8MaqBR8F/ev+Hs/PqURxr9/132dcHyTlc7Bsb22QKKKhwg6hkbINz/vT7
53rP0a6mS410ZkatnunuwSyv9awn/MOmJPRDl2P+QAKP5T3Iy3VGPuqkzwYgrnfQaENPDDhIyuc1
6WyUVtMsmcrNhFOgUPMhsuHbBSBS4D5vOriSx4hQ+wKMtv1ix/jiuEA08WIT19pD+Zm8VQzbdad+
6T9opQ34q+ILnK5XN7TERQpyzoDO5MhKDEuOdEticN5Mr3SRNK9CPdG3GwqQ4fgy+JuH3TQVZgZS
1bEbVZx0N6ttabROyklE6Phgn6rNyVcO1/RFRjxcWOr16ZhtgtHsKI4bZPh8gvhB0yZEMH2bvl0O
tBW5eSRPLtyKaRZIuejpUriiThC2A96WCJbpwhZ+1F8ZD59gDHbGNDOmPd3IzmmjWTdyLx0yEezP
BsFGHBJb12/nsfSoR7tzvb8AyTtvc6YkZ9s85We3Vjykco+NV73AWh+ZjvyaAcBp0BuwKM9oSoHu
jecmk8M1jCAVgJY67xom0I8jKreLOm+EOZd2Mu0W2TquxhC2KsHWGPbgDWzYVWcbgjPCJjmedqlz
UVadvmH6R/ePwg3f82PJXJ05KqGno/cAEBQVGpqAZxThEE+GBgQ9OHgqZXrUF90p2kXydjzhSo0Y
0ov6SHUWPPlovGwp/2gaJ/LENKmJ+zdmVMQ83ltDINv0J2XB0G9avMEGk+0WUjYp0058V3fSMn2G
2TCVNsPx0hclCw3IzOHfUW348g/9e744P+TgDZ8zPgmTeYDzbn8ZjN3M1hWujmLYDHm1r4qQAtCO
DnlyGO2SL/rJVNk8I10mlQTjhcHLt2xl8VY8aVB25+oHH7kG2Vi6zBlWA3W4HIMcZFALfmclvZq7
QR02fK/XxSlFh/3C+emv9uVFfafnPNOfAWK+Xk+XBVMOV1hTCJyFoUtT7gRi81u3rzbpS/6gfcW1
Jb7z8GAh6a9CVBbHGu3Z4SsZr9HXaB414+sVnEZMW30evhfbDprAWk2R1XRq/lmnDyrb84Omy2uB
vfJxbL6BUHyONKv7AhKVZkuAmUj702w/j0FYjcTF+bEvJj56fpQ0gi1/HE1bHuxAxpk0yUee2nht
NVXlcUIVxyz++pbrTibr1kfECKuG3d0QXHBgsvqYb9Wg78YCN2nlxV1IOrhKO88ALorZiXFdXrrH
8yuk4ZQpDlorzIaCWR7CuYyb9YiF09JJSrMLW+Xe08ppKE1jwVaubnt9Si6LqJx0Z8L6aNXKm1p4
RTnBhI09WpeXmZ9vuKnCaKKNXPXq9f2kMdditIuThwZwaLw2jLXI2OU696n1aKg3G7pREaGrci/x
JKb5MfZhgQNCeyvfKGmowRiG13T/s9frRInGEimBMiVJZXhQP9GmGSUOYhEmPU/yAqo7UEmpQ4bd
C/b5LXlGQFle+ovuGbWsK2kFmROCfygdPV+eUAKeHBf9VtoBwE911g1sLpVyPJe3RYhohXmSX/kl
BT/CZuw/QPSQICt8SYt0JR6Kh2p6fL5wiYGxSIZrhtTEjtshg+BsEnsbfnyFoUyASo4ky3ZyHgsy
riO2ATaYcQUXL2iZ06ifco/Vh8yYKKzetnqumYwPeYBB+/86JjGo1qXXrIVFeuIPkbZ1i2Z9mWW7
UWJXO4jQqmIBDxOe4o1JtN+2Dr9NdqR5vqxBLOJaz43WsdnQBj9aGf3UGIYF2dj4OCLdMTU63lb0
cnxG9nDkaWt1GZ8ZuJO7n53quT+SJjskUqPNQLZIHqsFFY7AOUE23hh+wu0Zk3Ik7hlhM2CNTsgc
ecotA+ykNGyuzrJzjJ22q97JW3bpdSyR3x2t43s7cnRyUkSLgFxt4y0mWAa6mfWyWQxXCTIkkZ2D
qEOlaac8qUMFaascWDRbtm0GDs5KFtqzX9s62mIP5G0kCoHpkYfy1kLEzL6iBwUVJDp9td0v81l7
Enu7XCFEyNUSN+OwGRslkowxPQma7gf+THYe1zzh8+iVtsWj/9ItEmS8L+PyK0NWzNHZJmgVGDYA
IP+lP6VbnTNMOV+4ETPWZsyFlR8dST/RsFeCsdk6foV2ndN3ZL7JBa11JxSmSrbkfORf5HTKO41+
Y2DthIjRGla+HET7lnXo6C8R4+YUvUq3ql2ujWEGHY0xCFPlTXt56kwvqWZHaXih2YP6BcDUpPGF
MIxB1u5c8gP3ogR2XR0mAZfYian7P3hjyvy41UQb9WRaDRv5JPuolgzL1DaTSzMhx71s0m37mUMN
l+wqstVD9gh6JyG8RGMzGh+RwYKpDgfv4/qYH4xJRaFfL2lwSvCOaI/G7+1L+FmqYx9gqDlRTRtd
kOuCVKQCS6VaMfKqD+X2TMTf89gtmI4VWX/0SCHsxidtnu9TGijc4gxdXkLmZ9UTwezfdB71F+ae
rIs4QGHsAcHk1qEuyWMIPTWUtMwh7jA2ruyI/M14vXjkPmdPZFJZgI1oQROmz7WbfGVkBOBxHZrH
NGEZJtDj7R4kkEfAZEZDOmHmA6EftOs2WSRA7ZkDJwgRARiQjsiilJ9HZgsTmb1MQrb6+Pc3kgZC
2A39D8dNnI/5GxF1/YY0k9TptcgCWdiblEvl02iV7VEuGTPQLKxpUE8pi1H6P7raPKM35U96eseJ
q07vPMYvLNY/HmP49ffTNoj94r//S/w/YZpdKwxdhD3Zo0Xj5A3HVruYtage07G1kS8pIFf08cSH
5d54ijb1ZKebgwgdJp4qDih3/T9+fdc/VuaG1RTL57o2Ux6pdNedjwlg3I8lNLmOc5v0upTvaOfL
vy4Bfj6KiV2xpAo3xLj27Ad5UUgCpsrtuPLoPqCZJFrZNkbWFD8XSoXJ6Cnbt2htQX7MaEAF6C0f
BJQnMDAQKUzojM3bfWlAjHclaY8iQPbUHef6HWuO35hWeGzyjIopsW+Mm0cNc7+MpNzosTBVrSWi
tOt1tbxuoG1vt9a75/gPqZVNV7PSRo9B26Lk8+/tIv9Cq1MUXNAMrOINSf3mZf/cLnHS1SOt7ffP
r+vEfluTY6MEo1tv/FtrvT/Qg4RTiJac90S/Cv1MvMT9NanpFA/ZO88ynJCbE/TzWb4X68ez6FFd
hqrc9XvYVTth1rqmlcGbbUEiG1Mmm967iWqw6tA+c94BpKJra+NBYoEKNBzk2S3Enk2w/KDPrDuP
9ssW/uPRbtigWVIL3TXs+/0Bl2jOMqo4byjqJZ7FONR7shw0LFAWI5O3Zz3q8Y11h+qs/LKp/3iC
m51yFX1zlCgsjrgT13CjXH0NxRjhw+27Yl0O5lJZK9b7+0DQHkQywRY718nZniK3iQzgCrTQcpAt
q2ntnq0dfaNFhq/jnaf8ZhL/6xXeELINPReLzGQ7jSkerLcCeeMQ2A0Xu+UNos4QFdBKB4kx9QFb
/Psl/aYh8McSDXv9x/45X0vVjwOW6IAIG6w9ZOGCAXQzBxWE1LHnzBDDi9zcy4Eb017gbw0Fn9H4
Dt/611VQ+UtWZYE7TrxRErhezUSLW7Xbz91hmxB1BsXoiYls7QJcMDIh6A6BH0Qo6c4S/LZPf3zy
Lam6Uo3/+8k5KO7x8i12RSYgSCp63gveBxVwtK/Nx72PVYYIfvva8YIQVRHWKFT8m0vHvxalEhpK
hw6U4KlsTBN5EWYz4hPgXAiUkPoeUWb17cHiNLE/UVq0gRV8ilvvYUHrqUV7N2WPAni2hMC9rnMv
fa29/VeDxgF11z3rLNH4Le79fOKbO+mY9ElT53K3Py++Wz7ZyQR4pDMMaml/a8xkmS7NfA3SIdho
UFemuaZ6RC2szKepumUCi8sWPxdm+AGBTWq+1OcSzSEnYXJO53QcM3cMp92MP+1ljroey2ucVWg0
ot7+flyChB5wfuzTi1vTN8di1Kmn9TpcXxCmDSbxmgr/hTmJ/Y2gXBfgL8wrcp+gy0EIuAY4KnXO
3aa9XD8Z2WnTcOinnZ9o/EbgwJfFmISfuT6sj9dqaMemIIUX5qZGNj2NpuWpmApHS6T35HULmTz4
OXjwH6X1U/tFVSSfbXnGC3FSj3Zz8tHSwVMml424JEN/Yu4zYWg0KRCCeO4YeAk7fWluFCrrrZzZ
UgAHN3Ordb+vduCxWvvq+poXoJYPTsAjF8nQbYK4j3Qeg3lLorN4yu2co4i+zJ0zof+SmCkqFnJI
aYi6YYg3iZlfJprWdUK3B65et4xYrBRZPRDlO2Of0ArEjQaKrja5AtvnDTPrREPwtXRh/C8T8JbN
BuS5DhkDQ4wxoBNUqCiPZlcPLt8wrCktCmbjJdwlgGOhljM7ROeIYeRMWo9elXXlHif9KrDpXx7N
JZqy9B+7d3mDjmr+VXZ0spz4YHa28i49U0G5/vjfQUEUfz+e/7sCN8czMzCyESM2O9XBomRn4jG8
arf+AtDWLMLCBIyGhe4jQ9TQMylMYKS9nNfhDnoYg51kj5SyBafAAei3ofc0h6qUTDrPfypdTPYY
41tBM74wxLa2DEy+ioHhwehf+VBegs/jQwbP7TI11/6K3lVwAtWMbBxEMFgvjJhNK38fxcPaa680
e3y8RFrXRZdLWhe+QxVH+844k+O7QxsdkVXMVynS6fjDg8J7gAnHMBniPNmjDe58l9Pg7Q6JcRJC
SR14gcgxofuL/DF0HTS6kxnQXxDoQ81EySDckVuShkvu72j4v8t9E1su0sUIy17sSOoERiXNDOyU
g5QpeF9AJ7QLdiSYs0GF/WX1dQG5eud9q4N0xl8PYGBdJgumSHU1POCPi9AMpFGPT1aHUsIxtZWN
uut3aGMNXe2QHzw4nSCoFJjkIoD7DZgk+OZk/u9dZzczfRecsi/aiepaXvfu+qFyu3dWHISIgJIX
EDuvcHVHddAppPtfM3VBQWh8ZbT17k/R051E9juDrGn1nD2fD9nYYHZ/HEOeJysJ5pLTPqrDHB/Y
ILYSkwQh+BIHDPAF8RQiQ3wkEBtjhp47/3G0ERnYo0YHXkQlnXkrF7173ESrUBrT3dTX/ik6HF+L
L2i2ztA4KYYuQLLwqcwvzGToS2vr8st8PaMbEm/ptiQPmSsx2y2ovsCNxw4iX6K1PzoqZkkjt5jg
/GrCEpHvFGa/JnDqj5dyk52I4VlKjzIvpQQg+2pOUgr0sbDRwe3oO319fJXAzb8iL8TOB1+zAaqp
OsJUGytIizvqRl5m7xp5lD+AFrx0Us7MpbnUl70tkMjQIpz4b/cdQH/bShpmuoJkaoIpSIMIyY+t
ZDRJpgZR3yEeXrohMohM890l6cSDvmztIQk/oct4z+rt1yP082NvYnaQd+dLc+FjJY+ua2YL9vLR
R4RJXT4ssMXGiNXJ7Z29uRMqzd8i5c/PvYmUmlLI8vHM5x6el7qbWYNwXL7obP/Q2c+vSAtZa+yE
neN4MOaw3/gvDdD5cspPFIITQhXo6wwJF+Li28/34Zxst0wownU7iXiR5BccEFScUIAAbwjyo4DS
ChzsMXgUXBpz4E5zGw0zRgQO0rAeGolzfTrYuDD9aeYwtbgy7QYQ5OA/Mf/Y0Mi4d2NiSvxXAJGQ
CyKdQytI0MzbsrQrjWNddwGF7zo4VQc4s1Q26ThLXRMWSIS0/uuyRd0/xt1kKNCOYFwGU5iRvQ08
TBOOrsU8WrZpgJ5Sy7Fc2A5eWtrlDoXSz+gVEK/1cHnCLwDVczdeDw4XgP/GKGt8ppjKWM6CXII/
OZsxZBp/Eb6/NkhVOkycUCorD6l1aldI6tqbXb3fITLtr3dDJJXRTQlw7lGtDQ7u6RJpUEGwdoMw
adjCLWT2bcO+QjJ4AX5Z+aQBMhs9NgzrojEEp+suRlHgvPx3QP57NWVBUBRToCDQZcyG/zxDwShL
22ODZhxTjQTa6ViF8IOey6YbZ/cKsL/LRD5LM0xVF/GJ079TgR/n9SqUpSKkSLecUZddSyc2qWDa
j9Wr+uQ5EO2McfN4fUFM5WF2slkd0GTTj39/XfnvhItn0CWZHYTtq2DcHF4hbc0iaJAUNF5lON9x
cwhAWiezUPXUBIz2xdqOJPTrrWu8Zv6nNXNgEdWiXiW7oB8n2kbPxprgmOeFWNoCeQA9apqbPuO5
e4FGFP++rIeHVQ3JFCXKBPWmVsuVUdQfsyOmklb5jmbHM3MoKJ+D69MjbZjrJx+cWXky3iae62K4
jksq0Gm8MxD38KC7I6qPVtXjdNDQQhrNANCOCPyicV+Khb2CTmahVHrCGW5ythApbbfv6GcOwpcp
v4Cl9cfH8zydYiyDBtb48DEeVMBmsU8/oZiu9pk7maBXiYUMz3W1niF1TdAi3YkRvu5I2f771SnD
JfRn5vDHamg3olyKfx5pVcpqdLDEj8vnZXellhNxn2aObEU9AdA4MFl5k9+AL79soTZM36/YOA19
hZl6qB7Dbqy5CF5TzVUPhCxyt8ls54+/7rWLfrkjhmc1JdQPTfVvVbNeluu+i8zhzT0HK9zdJt1+
+vm4SDP7xZ7td5BHPj7u7e2/C2w+1NToM/CDoWnDAv44X2ldRsrZaEX61ojj4T3xxiap5wB/4C6z
HMQu3HCGVgehTxrvCF76uLJKFV3Q3P3325L1vyXASPJEzNoxhsThV795mkAoYz0sU2l/GPxQwT4u
p3Slqq0LCymz0/UrGxbPt84bL921C3tgrb8PPNFBz/i12GKpp3RgHkmRuY/QvLUHuYR63L8bm+f1
YzCjeeQW1lt1GlmvTHIt2MePsB6wH2M3dKdXw0MXhoHfx6idv2rp3DXhD9iXakLpT+MjGywy6p3C
5GFZQyeZTgceO1x7pojzx+EaODbWtFOgFhP+9TdYZ7vIQSZXKKz6AQ1Q2geDP1RApKahTTyr+LMh
dugjuvqIJNjiEx6Yj+rTd4Hisj/fUDXlNaSO98RMEZuP2nopTI/RnzlwVxkn2hmXh/PSuZ3rSIwF
9kMNyvSthzvDawsecFwYZJIFd4VV1mV1xJ1msdJIlC1m9G1hSXyf6bm3Vvv6deU8MUdCyXYR8xv3
dvyKuV3xMIse8QpAxH5QtkXDFhX3PdZw3kpkKjhbQX9xVhiXxa/2ZF9vg5fTxHe/djUuhMudX9o8
khrYBbo59gRdz9ZdbtBJbz9TD9pNSdE8iMJPxoY9se3Z8dm2NxV+O5gBAre15zGOe7k3q9arZjGT
nT1x56t68se7q4sYChehtWodaxFMH7gQWAJwUCzAvpkiiT8oKStvwhzvPR+aFTNs0HGEHZoZdnN6
PgCAAfruIY8LSfoDau8BPewv6Wn4P+wYLtVb2nuTO9v8tzMnUcEPt6cqUlf9eeaydGRKQtOIe5PR
j4XKKT5bzEVxDwKWOWUzLWkw0odFMbjOaEgQepAJR/Td7l/uDjP+zhBlQZE1TdBkXdFRyPzzYWrx
UgSpoQoY8w6I+njdNBuIC8IHUGE7nWG3h6r9rCoRDBlO/Z2lkIe78zZA02KjxyYrhqpoN7lE0Y+C
Rjrrwv6yQD2lOS8fubIEm6MbbZMem24Pr8G6dKLVIKQwSzSA7bGbvwgnfKIyb2q6/nlz7uZ4VNCm
QpdgYhhO7DZwAPNd+nJ+6afVPmfnnanCBnmdHtnyD7SXYAbMmaVgUebqkzJwQuhT0xbrDbt9C3gH
mHXD3Mosd4TdmIdYBRM62D97WLJHRsMod3/UH+GY/09OIYzIB34G0KKmpmkfHwMn+LwicYU0bbEM
nDcdZDcylf6M3rErXhBZg8A8AQl8bOyU3sMsswNn5GjKuPvETnv8iQQTvh7iMvfO5InOk+/Bvt7A
TnNqeQLsWrHkt/ZNVzwVeu/EXBocrRcgwGSZDTy/V9u5PhIeug+Y+ZprQutpDxilYbX4oMnEhYoM
BGTYR9o7x4kPaJ3JImg5hOYuK0SRsCMko5KdAuUfqk7BrRbV1JhjFG2FiPnQcrHibYXdNENXJAh1
+0lwQ6jyQ0NcmWxqz/zqpsU8tHCjF9zi0ZsZ7/4zCNTOvkw47LN4WSG0UhyCLY6oHmMpDDRo9712
byhH8KoGC2IvXSpvyUsxuGRYX1/5/hjZ5w1j5RmKPY3Fb5PmOK9McJ2tJtIS8joMZPZQ6lS0fri3
yE7XBsOedezIs333eF1Lb+J+9JAvY+hZmFMwQzxb6OX1L9CJ87GxEd/J0CrOgbYglUwWAD1HQGnX
AyCOr/4NbwKWpn4iwE86UDLyJlIgSbVH7jq0LksYuNCzwciVrzhbaBMsy6loDOfYrLNJqTv97t8H
CAf33w6Qio0yqrG6zvX55/k1opzz1iM0TLAksB0+BsnKJRkdTJ75/HXJcVqv4QxClrLX6+V8HHub
zZzINl5iiEAXbP14dnE34rYVEBgHteCtRcZ2XIrUi9rAOhhi0iD5OtipTTPODBoyyy1+j87V3o5W
iMA8PjxcrIeALjhiLNYTd81gWbQ67WiKTnZ7JPxnvNEreDCBm6F6ipepLUyQncOFBxdtcq3VMHDa
7zbzw1DqTFYvLyH/CU+QvWDRNb/YH1wPMGite7ON3woMxvWMClWyLoR3/1y/TsvCWFFqYe+fzi+q
Fe5H62iTTuoP+akFZtdCgDm+1NPjhwDZfmXS9lwluqVsgTKUJyWjcXw8/fud/haRfz7RUI78SMkM
qRbU7ILuLnQcuLw0Y8E54uh3J/b+VsX9/JibjaM3l6YPCj5GxzkP1Jm4bW2+3mV/LwkXhyvkNsbr
7E6T4nuQ9L6574T2OIo67p69sUHSsCS32aMGtIXGoHsjmgjgfrdgp33r3+so/XK3oLCqmrKM8rNg
GMPR+bGQ52uihIkfNXsKaHkNwoctPZiNggOZUJbjWLh4GbZdv9zh9nv496erv3zrPz795mLNR2Xt
X5UQ04MvJBB0pCxRKPk2lhuaxWtUzVuS22yDP5tvWdoHNYmALZeNGF/CWG3lrTSawkiTHM6rJ0zb
vGSKQwBVgAWuAV+CQUSwsQ5X8uF/P7ko/HIm/nj0myZZbbZFYko8+lx0l89YgYgvH5CM1+vBfPBM
r0h5+EQZngSWDtJhiRHBuHWfXZnuydb/xF8Ruyt1sNx1pp9HZutbjOa49x5JoemTSFNvET1qFu22
peM5OHDsvmKvs/a0QCeT+BP36nBJSag8YfLQYPI76NMOUhWVveHesXBbI0Fd2bvw22Xn425KdLtv
TIOxn6lTQRuaKJrmTUjI+qMhtVEtbYJ+rxb9WFNfUhNHid7NEn8MpAKd4UuBhn/Ftdts02Rn9MdJ
Q05gFnczpNuG5fAwKmdH0HWSJPG7w/djE0tnRMHptiA00MAl6X0vig8+7M5jBGR9pCyD6IsuLCD/
3jES1b6GxkMXX3Z9hYxhs0y6ST+AprLDOdyVGGPJ54kaHBH9otK/zs965ImyEybbFkJLDXxOiAr3
39vpr2P4/Q0kRddNjQac+Q3Z+PkNxK7Vj34mbaLrxyhVthGWP5BjDUgouV02Xhig5J+fUh19zwsI
+gi1ZXNeAQiv80PS6J54fYjgNhUtfUutBpO+uVbtTCypmpY6Eiv/ft7v+dnPcPWf5zUkUdXI0v+6
UQUtrUo9KFByq08d06/wKlqCfsiNTVDTuWfi0iv9TLjsh/UqhM+gUdClJYCCKhPO4r3Hua2Jvx9H
VgVD52EU4bahk8a+kddCKG1SbJ6wfUnE8UjN0WXi4rziHpUlD5dYc+P8U2ivMFyQc2imZoQAUd8/
3lma28Dw/SwKJYupSoQNczg5P15lftSu6mikwf7MFWfQBasURoO+7MgpSm69iXjGm6ivGu1sq/2m
ZX2uYOJ9HXc8kUQyKx1fvPu+pJvr5fuhNFNBfJ2B6F8tQg5HG5h6h6SufBAuziWbKQ30UHZ4iQoo
1mKGBregIm9tD0JxB5z11+D9+9N1TRZBZvEM39fAjyVR/XPVS2opbSqtGctXkPSUGlekSLXzqj7C
SpHVSd7u9FJ3/VEJfDGyfZ2kVIW2LM5UFG+a1rk2gZOAyC8u0K+l90YzrKA/navRc4NymSqtlRJl
Tmaq1XUS+GQFGoOfyyw911B4MeROz8ypQoZ/l7NJcyL1rrATEacq1M+a/L8waQyonwYjrUp4yMPp
GePl1qdL10g28Onc4CppILKOvgpm3WEms14GZJVppX2JAsjoaCW16/48C0WCdI/mer+p8wqpIq+I
L7NCERlAo5i4imTmc4NomjkTMtGTTWDnJgDlzwR9PGOUrBUJYFMm3sllxNsW7fdbMHgJWF0wFr8N
2bJ/PKeiniKhlh1aVADkIVFDvRHn3/o1FZca7XqQ3Grr3TkRt8na8MGaqHxfGCKdu2Fz/nj9cpJe
zGM9QtQIAZd2GVYju+7A98KtkhGnALkw8tcaEtrhSaxfq1hzNESSR8ylW/0hqFbq6M4T/QXB+34i
CcMPzRRNWmk3t1c/SrvGDGVxE1Sll1BVmdcaJTgwCoGrp3ufuq9h9pbI3lSMsQYtlFl00a3KYPwZ
gh5qQ+9sdmM/e1ZVTHfNKe4wNqw8FX2gbFvG2zQAMT0pQR42pTj993p+42Rvgu9QyuBJQ6wbkreb
9cyrWFDqRNxcY29UjPGd7JvnEkqksMzUGZ/ZM1r3Uy/VpkXkmYGrcs516PVpuhRKV0Eu9bxOUSw5
sw8OYfiIkmagrYzIPceemjrN6LO4QFdA5heiRXNosDRMj06jfUjNTjLO44Y8VAyelHyZSY4GP6gT
aSNCFdVoYcm+DKV3l0fulYa1rIhWbcLiCz5MplmaMIPAp6vjeinWL5IxU5BIS1dVPUvaL8Sd5dpL
/XERT5ukuvPSb3N53jlrZoo4TxiGgqXAn6tW1Kqep0zIN4HwqhmDeLDTZJNeWHJAVV4uG+3f70n8
JS2RsFIhtRaBHUnfOf+PfW9elVrvi1DcaIDRTaAotFIvm6yaJPmmFl99CchNeO9Df7kKmcIImqIK
oF/Y339+Tek8Ko+XOBI2VbS7+BSsaPmogcO3jUGcF9BX1Phdo1ETBI6Qzwott2MQ6EV1J7f/hp3d
7tIBlsZlwyCZRfjzQUKKCjMJr/omo0Y8QoW4BFt/JEBFkA5CeyJv7MTjPj+HE23QEIagEhqWrgrj
pkF9FseqOvWnEfoX0VzsRs6dd/NLTOIukmVNV0kd/wLh1l177TU91HGN2hkiighC8BS2OuNOjCXY
HbK+0cFdYrUa10iWSBg81+q4oDt0EUDSZEyoMmTK6+OdVEb5bdMM02jZpNFH4LwpBPtL5ZfqdaTR
aRwpTl3ZrbTowwX1EN2X7OqYE+AcGl2Yy0P9cH0N10CrObLySkRnMRuXqjXSxhp95/wrmgaPJOI2
gC5baVy6M9juleSH9IfvLOcv+YXMU5PvGAoB9Rss+GOrq1lahbVgwv0UZiGpjJF/HkdbUZlfKw/Z
vuKyuWr78Ow7snbnTf6WOv/x0TfRUBmFlZJmfDSpTcH91fRISfX9tBNoU0YvqS/AHbjOopG0atXl
0WxnT3r7Gujc7vyOaw6ZbxQ4F192Yw14qKy5goYZX+GFZ2Vscgn1lT7793L9Eop+PvI3lufHah2P
bXEJ05G8wX4gRM7omI1NZPMYmHQYAoDWl++0S34LRbiFCUMg0gVygJsLr8t9iv8kUDZhOQvNj+NI
WNfJO2Tnc7DRU2F8NfCdBcr47+/5yyEbGub0rHUJxxH95uKPz2VgZgyNN6q5JwZV8facHa6YMZmb
S31nH4hDp+Im3vzxYTedjKDNMvVa8mGoShbZIV/4UETVbROtxOukUbZJsA00h1GQdmfUf+9b3gS6
uLhmYUio2ZQAo7Biaw6t4HTol4P5O2p3ts4v1QUjQVEiwnOhybel7qht81HYiPKGjDisNjmETZJL
uV0m7Z0A/tsm1TWsYARVw7LptiOVB40aBjXrKYQT1lFF/iTZsk3JF6kuL92dL/YXl2b4OlQmfDGY
NPQYb+omqcizWpfgObbHfXQJ3CzDfSBgjpEMZiZdF00i6FrDu4wF9lHABU7iIbe7wNyH/abJhWUF
Ayy4NtATw5ks37lZf1sPZjy8SEy1yLtujlBbh6Z+DRtlUyD9VL9qVCXDtUDemqZ2o+Xjs3nnDUjD
zrnd0pClDG5yg2N7uyTZUSilc18qmwjZGSnY9Iid91m3EcrmoTCOM4bSX9nlMhcyfCBiHPrw/Kgk
cRE2pyLZVEDetMZf+GmLHjWiFCNzaxbhadSVbt4IbkSZ8e/z/lteTWIlEGS49DVduTnwiald5IuW
y0OmrzBcFcLKjejJlKK6kkiqE1F1oqwAPpQH+3MJDVQ18RgE7D0KZj2Utyrl57rudnDN6/oUqQv5
eJyJxpwK0ga+BLBQLXj6wI0idMjyYCY3utuO9PbOPfxbxBxesiFjPDXM/W/CiRq2sn5U+CoGHRWE
ucxNA9i6qNGnmpnRgRB9vXe2f9lhfOQQoCVR0uTbmWfT1epRvcYEEt3LjTcK44hN1nUrmlIxAExj
c+d1/RIy4SEx1DQMehXK7VxT1S6hkBwNcePnIa7y5x4kNIop0GGrxn+uzXLVm0gcBioS78EAcUFx
EYXSeK5CgTeRbtFBv8lOcOaFdW6rqHYBJzjJR1+J8jWqXonJUB/wEalicNB6Or+i+lcgnMMguVXj
ZY5q9r+/kvhLIsI9x1ujFSTQmxzi54+rtTGapjqmCtZQeuTGo2KqFoh0+tHGoMADYWOq+dzXALwi
JFCy6Rr1Xhwb4tTNodVEQwY6CTZDNW+BuBVp0FVSaI3RakIz/usMbV8LGPzBPs8BxyUFMqsVGFS6
PBptxgppr54CLaa3QTWS6V6cYJyCXVDZyfzu4DE2DknXW2UwL1MUVTPQ6Hev6t/2+x+PfXOLma0s
Z4lGdyCv503NpBUTJXZfieo+c8JLcyph2N7dgr81JTRJUcGy6IKsEef+fF9syoRF0cRNhBSu3437
HLbzxRmxjfz37rxNI9S0jGXBPff/sVMkLtGhTyfgfHYTq/LGD8MjzahNxXAlqLYxRBQaOlhtNOob
PwpwTf9z6nIoD3c+/JeTxwGn+aAYiiBxvf75taVIopekZ+LGaE5a8HxGS5eoJ2Gqo8ilHaEGGK2a
ZNkDI02Ic416L2f5JY/g3P8/PANF2p8PEMWXPPDVkbBBhi5vVtfjQvdfS/yPzhOz/aA7buF+cNa2
SX1SMPPonLrb6uiVXE957inyvIyXmrLjd7fFxs8ejPZVanpLNKbiCJmFt4hfOwDwvIbLJjoouDcG
01Eya6+PkQB0uYOtf2VsgfY+1fHRDbuFqs6uUNyuu9F5ckm2Yjtp0BTE5Uybh9eZr34ISHlTy9aa
m5R04cb9caGKkM895Tgt4qUpP+XN5Bx9ieW6LNaB+GYAuWmQJgY+WhnLrlrRKkyqTzHexsU+FJnD
c9k0+iY3/4ez82qKHOu69C9ShLy5TZm0JCSQuBsFUJS89/r186jeb2ZeEgJiJrqju6O6ilRKR+fs
vfYyuzwijunul2f83UaAypLnS1u0rO7Pt7iak8YXwM5P2WLRLzHvbsGn11RtUYAidXyLpV0V3QrV
DNJ5CMWXltMMxU3+/suFfLcnmpKFVIsunMv5stjUGCxs5FmHr1m5r7Nzx1Fm9O/B2qxPdXv2CUgQ
sLt6+/mDv2vN4OjBmTOW/GSGG5/vgMgTCNRoEPHV0Q6mWqzLvNyEva32L2LyppBa05BXFNUaAz0C
SAZhpdWP3B+jf/BljAKI1tLlcDVDMfG70G6Fjzky7Ap+YrAc/hbpd3Hu/HzRX4Qz1KELKihrVF5U
vpfSIbHMx0Gx6vlUE2tiUJtE8U5OF6cmhCn5S0xMzXisa8zx/Ksmeo1UCG/WSzztVHiuo6v/WlV9
d0UG1CMN/J6CXPrSLtaWWgRDJJ7MbN8HSLrjQ1te5dY2wN6/3zY4c6noG66q7oTdTk6F2jICcYti
W/V/frk7/2R9F8cbDCjm1BbDH865izJ4FhMzjmmqT7q4HoKTRaKA+UcJ33oArug6Cq+j4FnK8cYi
jkD5aOvT2O+q5lz2xAOF8ATrDXO6uLju0wO9hYK5d/+skRMk5cS5QdfWYMpX+7y+N+abQV4n2ilh
UjEUeO3gQSh7FtkJ0Xsz9KtBpl1vnyPpQ0whkmdQNUAYrf7PMAf2iMhtMkes0l6N8LqO7mP/BlO5
cHgxw/cG8kk6PWTRXWy+qyUtGzpigzlIfZ7KV208KNpJhyMUNsdKfqB3nDFCkwKyDHBnz26s+qGF
ydyrzxr1zWC81+bdUG98zLvHTTB66XwSkneL07PnEkdS6fRjgiWZ7AI4dAQVGFsiBicBykbyNrU3
4Ue/uASNfzRdg1YTO1Zq2A3RGbr+QgZXiZZOECi4CAsjlkSAZUEEDir6eLySSHLsrsfhueePBMSw
6PCLJhDZnx/7Ny2uoZrUMuBSzPsutQFdL8hGEDTzSZZ5OeHu3Hbyw4yRGU4O0S909u9KOBOOHXiF
LoMdXC73DIypKuUMU+9pE+Ktovmv1SLeb6kBmNDScEXWpsIfjk//+Wt+U4ADEmsYVDB0Ub6QIUyL
uZQpMbeJoadTj1gnUXqs29sWadLEoOb254/7J6S5eJdMU1dFyTJosSH4XeyP8ZTQ9srjiZ1w9FdY
BLdomPgb+xRMxHVbVFZzacsBc1M7uMcCs7XsCdN73Osye7gPXnvi4v7xMhmY/Hxx3zxy07ToCRA0
Iwm5BBpm1ehLpWpGXr/XubUzvFG13aD8ndB09r80ul8kOOy5+DYYlgFybTGbuthUuklPullqhxMq
gBxT2k3xlgGe4AqFTyK16Jv1OL2IkPNe2mFVC6vyHYOl6czmjJ1mjmdu6orE0cBzfYqllQwni0RK
QroeGb0Kt2iQGTlz0oxYe6kUKVAAMaS1sZqVn7t3I11h5iicofuOr1ikmE+8P+wvKpURretDRnwT
Zqx4guKAw3qExKe9MrwKnkR86nUw61XwjC0TvxMO5Uv8kn+ozFv+NNipSPZ8ru7Ks4QP9JWOQfUj
M1bjPsEWu3/mNyTmqrojK+FNuf/58THTY/FcLC5gCkXVlwmRDojweXE1YSAEgZ+hZLVIQrVBj3HA
coxr86WClxfatCPpjfHU3+MFuYlWb8oGgubRes/JyMluSae9VfYYPT9wk5Wn9r6/Ls7zffMqv/IL
8TMBka8vyJ7vKzobaeuvg9vqNDxgnU7bdzL/lHuMsUc6HGFV0O6zGT9FPp5YtOy2sqSlOuIyJQXP
cWBlQNFu3Smkk3TKCcUsmVFO1NsZGnqfJJMV/8TBCHp1ptoU48j8GniqlAtER8Fhx1okxnl0oZ8y
QmUZDFtAYEoaCQQXY2zVMcYdsY7c7V5dFZgxoWgSVpAYO+TIwuKi0xg8sQRPq/yXUv+b98hSEVSp
BvsKzcZFg6MMol/litafdACsfqugga435av/6DMD//mZ/2tZPj9yWWIDE9m/KGCMf/XYfzW/k8Ak
w+/ZppnwqlDsWzl1/Tq1GZebQ7xXyzvLJymOKXbNHEhRbiXg+IkstaREHZT5XhtaXqHjss26NWsC
bWKvLImWwtUoUDIns25bCVKoFduW8TiUT0YNKpOgBu4fJ5Fsw7qi3S8Ok2NSulnF0ax2k1HdBkyb
ftsz/hkqXH5Zi0xwQG3YFqDLn9d3aFRlOgzDdEos3m/x2Mf9tS496eNRrhbS6rSrZ3xTxbegNO1A
zRxtlq9azANzjJSGgeSxZN4y0zBXZpf8UkR+fegyFyZRrommxQXKn6+trQIh1lJrPIniliqKwUyK
FP8sV4WXS0/z/wcBSqbBoMaWoGiKXwgWvu8rJgnew6mFDG9huZZh16eJvOd8sKkTBTSJN3kmerJY
rZXxjxo3KKxY/g3ed7oOQ2dHlSuM8yYluSEQbDWKtpbwaIi4yau1awnNTYTcu8392yHHmpLXrFSm
X14VSeO2XDxSwC+qDGZyzC4vLSU6IRJSxSzGk4ErGcHz+UliR/CX2ie6JjFIonLEUlHHM7vZm8jL
XjO2+59fom8QCd4cWPZsmZzKX6brRtkoetezb1bZWuZ1zUgb7J/LAhvo6wE3oaBGryxUdvCbWlj6
2pN/+uRLVoKYD1ZkxHzy1BwUvMIKkxeMIDyZOtOVZBIKGDlKxErFuFWMo4PJ1qrEBx8/tApzy7Tf
/nwr/pV1l88DnRFwvAE3Fc3R52VsBkKTToOE2EGb13WhrSt6/GqC0jSxuffGiXtQmvi79M25S5/m
mqzFrrI19ZYfeDVKyTpSyGJC+x/3T0EteSleB7V8O+k59s6kFraBY/XiVQMeEGKPFSyREHjH1upH
oUS72C+dVrxtLNkznURI7yahOOTV7FjNrSjb/nxLZbWa+WF9+DSXx3KX4lgX+JKr9+PTGFi83pQQ
sPzQU+0hIV2FfecFTbGvxfc5gSSqPeUz+uqGJKckcEjhMBvfM1WEXda8HSzW3cIE8ZUXWlFMgeN1
vmCjdXUjKRW25KITZNa+no1dGbXrzCeZWzRuhzlb//wgvihAUOMyR8PRQkSUrYAOf34QeRXNcqmG
PVYHGGqbEGUFC7sFl/YMQPxeH04qoRLdqwFzqppfKtyzURnL4rVILWSyegfBzmAhBGFxnhgWJEj7
RF3CEGHGpV7HrjDaVJj71SdpBrW0UvlqDjS3iOWnPHUZ2GzVkCkuo8mfv5ikKF9fecgYyqI4Bgf7
UnJPuTn3kSL0J3/JlC6e86wimn1wolxCbiI4VfOujdiZ5LQ1ekQ54AFH1RGxf4A3zCJWZnqtG6d5
IqsT99TJnXLfbYXgubU2/sPUpWspQjddFXsxfu6Ee7g5Poy3ZDTslNzsAOZtiXSMWE8ruzUTHAJD
TBIXGY87jYFnksMQH4xm17Aptumzxbg4DXAZMJxQhcOG16SMydvSwFY+wpj8HI2anVuzm4V/YtwL
qwzna0Fcm8G0FvTnOMR5DA5aFfNaG07Kq5GhjkB4verHd2Hgx3TYRQaRI5EHkiDREzSs5UVCv68V
kstHI12zQnnn1GCbz+9CpO2Mch33mBRyKkdduJk6f8vbkZB+mj8OCOb8fVNpd8l9KYC65aOrwE3z
i+dBiVYm/hrKc0OodIXvM+iuwU9WJnkjTxTZxraKUjfCsjEv/yp6D3TzNnKloNu02dChDMH2x5tK
ehKKh6zAaqh7yiJy5YiQwhK1H5IrK/9NWP3F8Yl3gRZBxbhMgsXDGfv5XYC1keeBHLUnAUNOPO0L
7aRpBXc0wGyTNhp0sDZead+ysHW7JARGEuwyxzBknu0qiryUk6RDJzM0lJQdeWRxs217nIGpONNm
PrSyj/Xi2RIfjIy0CuuXyvyb2uDT9V8UhJo0S4loxe2pJmTF3PgkPIuarYa3QXBWKc1/fsOsZWu4
2MN5wRCtyhxnOu4gn29X16jJrIh6z4znncnfXZ/5O0WMbiLrUPchh1rupIp1Uwnlrd+RRtnU15ZE
OJkUex07Z9eSYUUzGh1M/VxTeKtYAYhYdOrxusAdHWx9VcWuxnFU0+QwIlZJ31QKim0NnOWUG0Dq
2ToXUHFqtatkpquqsxePBC7hQGmE4UuumM8VfjRqWK9bwFqfJBC1NqDFkhFTuSF24ONLy2ZcEe1g
iTTB/eDl1TE1+zU8T3nqvCKfXSJ2rdiTVQKiEZ+EuIGwnpP8vtAWLSqWrIzjy7T2ggFj97myE6u0
82g91X9L8d3MiZeYvApXysa9G0XyKnTfkUSEl9vlnZALYz+we0Tpi9SWv9Q9yjcHv0mhQReMhSQ1
3OUzSmU0EKUGMEyuFtWsShhpvuzKJ0VOrmudQIdcvWvIy15MjCnUiOEp+33FAbRsGY1AhmGZHbsO
XKg6z7lfrQphOim0R2xDFvZcxUOu5hwV5lHPbvqIQ8SJ/GzbDs8l741vlvseyF/u/vy8+r4or3hZ
TVpPGdRZFxX++rz6/Dwa61Aqu1OA/6hVrhMD80ezESCLm3jWDZ450efP8AHB5tPEG/RHuvUhrOyp
Tv+dxm2CibWSHqCmskdak5voG/T7TulrH/it5g1qXeUwW8ikMvBPX3Tww/W7XaoSFCKWdj2e9HTC
1PZ+ngxPKilRwr+y7BYRLuCESrB+MxYnAgK3odMMSrZF1Ug3RoFhDWlX/Tr71YHg32D18qU0GFJS
40IO/MLiaCStYDiUd6ch0j2tE/czaT5hEZIxgZcS+HY2vOkV8crSPpXwnw/BN+K7bCAKTO0dCsI5
UJmhd26ENYhArEx3FER9U/X7vE/XIb7SiXgnWl4qw3DPDrhRrk3RP1bQnSuCdTmxeNE2QdtAQa92
Az7e6wEYwwhV+rwOTgMBkxgq9bDOGry5VZxomarKq0jr1mqFbzG5SaInDfpa82f8hjqn67tdhQ+1
mzQu6o9uWAfSXuv+WNZxCo6ddB5BTlrzWhBO1eDguYA5l2NgcF69pVO44QSaFwGhZFfiu0EBZmBA
Hm4z6Nw9ufGcmJJfgR3Q2gPOgIeVxb7QMM5uJYIzDPOYh79gUt/0IqxcsCgEWQBT+sX0JoszWaqE
sDuF0VsbXivZUYh++YhvTgJz8cpAUgdk+4VhM+uNkUy10Z6a+cUqn8rKVXr8R6FJVC6QxM+v4jeS
DdkEt9foTDkLoEp9fhUjHMGyJB66U4r6N8w8OaNiijYJdtP+Q4Yc1AyAa8oz1aUVzhi2Qd8g88xn
g8nj3zDeb8o+9Nt0epK4UH0uZWdBGxV9IKXtKUGV4Z9UXyGvzjGQ4Jq3pnY0hJJIdWWzXECfaS91
dvvz3fjm1uPQzkiK+w7B6XL8aba9ZrV+156C8iGdwLlkIXS4+5H0uJw0P3+Y+s1aAtqURRFKAvZc
l2tJn+NUzjWrObGqhwQ1dFu7oYFVL4byYqy5ekpUhYoVXosY3x+JK+LrW7vMfJKl4sossIbvSm82
AkZh87moum1bFHYcGx9t8eCn09FQ2z+D/xoJb3qLU1Qr2zm5BLN6DNAcS4wPTi3ZqlqDSk3eW+z4
EvktvnxT0Uz5EhFO5QujuVVghr90Lt+cbJYByx4KE8IPOBmfF90AwpynZt2cWpwH6SToQfzmOQv3
svhbk/QdesDnqKwnONcM7i4+C10ZI7RBaU6ppK9mwq11nOXiYdV3uUf7HjSBk2nHIFYhs0Ow4LZY
4Va2Cjf/lYS9TM8v9vdPl3KxeYzaUDdA681JYwO2pjWbqJeqbxRCValte0T7egm+Ie+l7vnntfb9
XcCRk3fKZD536UOaIyMrdImpfGucI+EosWnLjIZmzCzfRmLTzWeBOasxnAsldSvj6s5Hf/HzNfyb
6375+v/3Gv5B0/+FQ/qZHsCskBqIe+JDKB36ZnLG4HVBmtgLbtqgOVicMjOh9LRraPAGWzBIzuX4
h3mtvsXlsixpeDAcqd4r8V7LNHK9FFsJ43Uyv8dZey0380YbHnsthbdRqU4lxIxRIkq6zu0mZPnz
fSqiSqiwAwhnb5YVuqxio9dUUUnlBBjm5+MqhowjAw6bbb42SA0I+sdADzYS06Yhxa1/JDGlTBwJ
fUAQpG4ZzF4vjrZUIwgCiRqJvppIbcCLUA/Ea0Ps3EE9pkSV+DL+5RSVSpWsRLwVMoFDkUSWkFS+
YQpt3zLdkfmBOv2ysy1L68u9X+RnuoTDEQyPz29ca6WZqhRVc5J0WhwSHAh9CwXSBn9ZaP/Oi68f
tEzKIOkYOKB//qBwEMJhSpOGYa64b8O3qCFLWdOvZ+1FjQyeyaHXNlVcnEs28wqWHr1BNJG+lckr
bX6fjecgoX5lkBOTiRAn56V8HXiCxWTsqvS9AOpIDMxpeIqjhuAxiI9ULK4J9sZqUEyv+Ciw9rKq
yg7vyK00+63kU4AQW9jKPdaUx5BhAqSId8GXH+eACZYJw4KNL89dg10+AwJS6+woDRJxHKU9Wrdl
7CYK+d6d7oXjs2DeMItcNRyBbTO47Tg41twzWcIPJ0kOdVjbPWrWQuI3BBjfBEr9S2vwDS2L0Ztq
UkZLMhbzxkW3WCpKl1dK39Dtvmj1Vmnuyw6DcwCzmgD6oMbFgQ+3oFD8/A5/B69bYNfs2wxjKUYv
dtPaMMMwnYz6lLSHhoZKrM8iZ0/db8UASoZFlYwbj9Ef/eFEkdcKHDDpu4+3kBXdid0R9Js18JuI
55vunzkphEVRB5fk3L64H2kX5eWklvUyifYB4+CFOrqpXfVlfYylbjMwSg1IjTVO6NpXPR6nWmms
itipSvJH08g1NZy9ALI4ilYSGkKQtGsJzdFSOPPSUoMMbhY9anG5y/rejbrm6ec7q319Q5dRL3gt
LlZgq/LFV9Aaye+rSKxPS+/RmqMz+mRZkr8WsAHpFfInxrslyS/jyxj8kWsEofp1TTZKYWjeGJ/F
obqTYKZJWUU07Z+2StwUfnCKViWBBEyz5FrZOpXPC07TYCE2EEJiOtA5ViNcTFhfbqPdpty8Qxhk
YKezpyuL8gGuJgOKoSHNRh/uYhFvm3jemsQ0wGLwZa8pPrTM8ChiLMZHMTcz4d3Uf0UFlxvweWf5
fIOWMf1/HR9yq4hmr0r1ybeOkSU6MMAlbW/NaGFUOtf4lxpl+XFfPo6Jw8JbttjNLjYyXe3TIcnr
+jSQRFSxjq1iS6PcZZNrBWRXYav+WzH+tSziG/LwZcgGhoad2edv2FiNMRlmXp9MDLna+QDR3i7q
xqV6vMv96Jcv+O39hNwJo4mZlPyvG/2v+2kFvTBqUVafsuRuJmSvOgecyfM2aK9+DWL4Zt9Yinqq
XNi3YNaXo/yColof07CG/grUlhxSBhm0f2H/BDgNtkNTeOyWzRRbbCxQKgnENrAxp7bqBlOq0tHw
av5tkvGNuGC5Kp3mByUqs8KLdy7Vu1Y0MqM6mdaxIfuzAKSSzZvCOIJw6rO9lImQk6Y9weHEM04Y
mJPnLnq1QCYYMSqJb5ArRrzzL6fodxfGRgD/dXk2HKQXaz3MfFC4KalOaWt5IQKHQoEQWXsLdrOM
e1RQKqCjA7iOhV1Q2OFoxrLMdwoliEJeXc10pOQ4mKW9WLoBnpY/b1f/IV98ej/ok6BTKwZzbBkF
0QWG0ytlP+t9VFJeoa5wwEVwRJdTuhQ729TPE7HE5mo6WtqrId0GCLWJkmq3AsBJ4ao4LhABpLkQ
lhVIV8jnlqzL7dQ5fmHjIRXCcGmc/BnKi5HZOQh+BJDjyBFs7VXGnCt2BGyCcaIiHhmWV4yFrwM4
Lea2TCg9ed2Jm4EDwFSO3AqCxTmg4CMQMX8kGPG1PhYMPemy7svKS2oX4leNJFa/iQW4Cgh0d3qx
qbWjGV8nBXAY99sTIiaPLhB89qdrHFQMAQZb0D7wDvJXsbQpASNabyIgDCre4PJTw9GVFjoWqJtd
kkmFoN6mh88kG/HZL4/jAlIzmcRBp+SR4/8Hcxra0Oe9I8qNdpBzZbw3uJnBmjE3sCvUtOvBDl5V
bMYbz991omv+7Z08dv1TsGR5tSQSOaG2Du9Saut4VUo2BiWC4o2m1+9hxRS4GEp2tlWOzRXJaqO2
TqihnE5zlMPwt8xt4uaxZ93yWPr+ZqbuIqdY3ugL3QLjI8OtQQ+66/CuqlapyYd1eBwjrCYet+Ec
sZWTtRNgFfOgVq/aegxWDKlOg1dhJ4nj5+wlN6DL1QGmk5tyuOyy0Zv26IvTM5HGO6zTPQ27zpdm
MVH+a4NfwpNubGlaRwRUrzLP+JAPe+gdu+GRAsX6E14xHyjXpoF/nLEVbkKX0/ZckGOi/EkgKOCs
y9RHcHb7YfBiyz7rXv8RB7aw9YkZBDlVti0UCmOtZttfnuHnDfk/j3ApYxh4Af8o+gUUU/Rta+Sx
iCd2asMN7r3wRrXxdxYpdlfa5MC0j6rVIyGkVAS1rVZrCrBfrmH5jP/7Vv/PNSz+erjrof0zliPq
vw6FthWjsBXj9ODL5Q7q8HW60AbwMRhiN2v9tURJ0aij05qDo5IMELMT+mCF5W96ic9n4X8uBAHA
kkSzgCTmRaGpWqk4DWoh3F+nOITjDawcb1cr/FLfS/cZbyymnNhQa6sHss2cv785PMmfkah/H2+i
ruKooodZSIef70OvJ2rW5F1xMFkDDamaQf431UIyuF9KzA0FzVqrfebN8+x24QOseVusrqTmLMqE
2tJDVLtIxplc5vyONzVRuIkLx+L//WEBo6gashaaAfVyEJ/PvmwOSZwd2+SlAZzTyw9D/wisD2Br
2y+vJGNaL2oRCwxVFkYb9Wpfv/x8EfA8vywZ+gFmSKhqFnWyePGkwNKyOigHabHoJUNTu2uxhk82
srhWAleSGGweYv4lWCvRLLG3WJEJmXe75FinHlQFMhnj5KCNe0XY6dh7vw7KTlFtNd3OTFHlK/wz
XK1fiw2GXv7fGutBy9ZovyHqU2m2nhSuxxa97NVAfl5xNzvKfNduUdZwZOBYiG1Waa3bLc320uYx
3Nylf2Rp0ylrvERKjiMUv/f9gfFPcvT/BuiZGCVBI3y1lEPfr4TwdRHkMxsWbfNvrrLh28GGC4xz
r8POPrmV3cjaR7iyIQSvVmSSDcbNMK2J8LbeCJaPNjVbIRMvvtWmbvcG4ntON2UbhRulelTvVThq
Kz23i2EjAsFeawxtMYrz7fxtzLdpwxmH9sVmLFbIjtqtjR0sTyVfQ32DJpf8CW4I0OsOaevBiIEk
B8XZlG6yP7m8LSKnxiX1yBQX/XKPiceqoUs7T+8i2RalHTzNzJPudVrvB3K0OcK65ko6+/K5/2g0
dJb8eo8EmMDh20hw5Ha1JDQ72bPZbKyXurjBSpX+oQrW+MdgI4mLhHbgoBzJ4XsuPIIQmUUR/trt
OoLC8aWDns/cBvc6JtVejb0sj+lekK6zZ0Z2kukOd/xRaYcd4yCvrL8951V6LfkH5Ywld0vKkZd1
EP4248jlr5tttUQBN53dHaANoreU3fqlaa9wL50IHtVW8ytndmisxunMKLKHh984/0y/jYUkvsKJ
jha52Vt/fn4pvu7kOHyzcSzs6IVqeVG+xVo257C60qO4KGkYVrRXUfVSks7ClYnjx8+f9h9R0udd
2wLFFE1J1eghNfPi89K5aibGscO9+DLH5w6VO9q8Lt7m/tXsSQxmHpt1DXyS34q6jcStoEZcHKoV
bJcwrBHw97HhSmawcnRbULeWuRv1NTh8fS1tdM1Jr4f1Wsdgbb2YGY6b8HqOPZiVZOwR+FnZykZ5
JNDC1u+Mk/6OMySWEk721Lr1SliLf4Rddqf2XnCdwkx3qIk4ghX36K6gCbrmwb+uyX2ZOHpJ8iuI
oAmb1SHZ5hnmhv3VSD779kyQee/gBOk7+PnV51PgkewF0+sv+MyV7iXSKvCmNzba4jmeiKWw1tJV
vos8gQp+XJfn8iXtHNMTHmyIfXvGGtA0duQfKvhQPsUfChKDwTYemGDHGGH+/Hy+2SD/7dK46IOb
GNrFBhl0g9aIapYei/FFKl7G9CTHL3Jwbn6TnF+gvMupBSxDQ4cyFVoQevDPp1ap6lOcz1l7QC02
S050NB9G3HoZrm4WLjNBoQDOR9qunfFL8bKssIsVuNj5MDmBfUHdcIEvllWUxwx1xoMgOUwBpdnp
sEolCrq3y3F5yX6+pfJFh/Sfr/rfH3hRLHEftDr36+EeXb9y15KQtOYbq8WNROp0puyAFAdmmURN
1fb1cge066Ub2BZHETuP/KPXbmFKTa76EO1ACa1jvo9zskmsoxru6GjcfHrHkjpxw6dMpKTFM9DJ
Cqh/XnaSh620byu3OfvGQb/RrQd/q1S7NbVRTa6awYFrUzuL7aG9TwgdC65i9rvCmy2nwVEWH1fs
TDpyTEsMCk0WtVeup9tyre3UaiNcveK7tCYwPrhpb3P3TGT7klE/ElGCox5ny2OorSC2L/R0Tdxh
EvECIxo1gE42SH6DvA1rUILjA7pAcTuuE4fNbs7Pxs0fczP+rW3GpvZT8djtu7e/9hOSoavQJUa+
XcXrlLioZwnM6S+Uk9LYiC8hlji75q3bkJJm+wyjDv4t6de65Rad17wFXuZN+b3qka9Kv7yv14ET
S54Bhx4v2g0NKPLWGeshd4rWUu+o9+0jKeXPKl8fRwuPtsE24IpP3qJscIX1MD0SF7F7LBc7VMIA
rIKEbrvanx40EsxidM9O/gRyDU3vedpoue3bdmr7b9D9fllin6c1/1lhMIp0ik/c3SmzPr9MTY99
Qx+k7aETd7lF+DwWVSfBPNXFNlUSPKEAmM0IW0c1JHg3SXDDLj8UVEkh4woD6SBUgnhOHb34pTa+
YMf97yuj0ePCRKg0F9t9UujosPKmPcTbHpxctWF2tPuCDHR5P+/BMEZ6ms3EeKFa0Qrj0ts74YPx
NyE2GAo9LPuqpExwpTsZUA+SIE3qWvBM+br8DWS6yLr5n2tdBssQZ/Ew1S/uYkL2UFAYUXswaFsO
5k7BaRpKX73JTNzh7X67xAq8+Tf9XiaS48p6sY7xHe4wex9B0VN1pTiWh26seqFI4huapAinHB4a
quMtS2wgOHqVFra4B7zH8dtDQ9kvGg6btfLLgvh3Xy83Ofrs//Ndlo3+v5ojqxJnoU7H7rD4zr0a
njm7YrozrDWgsZquCh0m6za8QfOHWxBscnYByzFUh4a0SJ9qr35qh51Eyk9ybLfGBmes8U4mKgKh
AiMgl5kCmoy1dCfueKxQL/kRAXWm7afbzC2u4ut6GyIDSg7m3wSEaoUVXdlBTtv4MKAaVySfrBdW
ZJjnT/7M4e6UpMeZuzjzqJ7f5sjxiUVxxowd4Nj69ygNUMjMPvztVTDZkbLmRg/D4qVtuY2/MYcV
RUELeL6SpmsTHQDcmU111aA0f4GBnVjr7EBTSm2HWCZ7Nv42kgNPwdrVa+Fm1Bw61Tt5U6or/Q0n
bdMmwOlc4cqH9fQzqWjWa3IV9CsUvjezhvnfEsGN3uY+uyoXwfXGavYZ57K4mp7JXO+8UvN0Yde+
FvdBcORzVK8x1jKUMt8zdhSBFqnwOb7ndB+H4AY5ifbQyKs0czqvNW34itKuk/lTHPZUwSGb0cZ8
A/fpAxukbIQtFW6C2CvAeiSvfIF29gJo02z+EqmHPxYZ9Li5kv8aIjJ53PuTY2m2ie8nafGxS238
+6l6ofH89/aAmIr4PjC71oF1Pq+4WsrNSAp87LSB3TtVe9LNEoo9IdJF9TzI1Z1iDZT9x7KPvGIQ
riP9Y8wTzp+aEQIsVAZhaENcn8Dtn1+GfzqhT+8CSMUSHgwnfgF2vwAFArYbAwYZ+7GFMJzGsNMM
4K7iKWfAEmkBqKXhSF4tIUFrXnUfZYEm7BHtKWPoFcHCNThJ/tWICZzg7/TMDTkdLRnLMW5poqZO
7U8c1cwmStukhxITRnqDuCJPzZk0C1BuXaKFlJM3DUtP1brtmvhemJRtaEGQqtsVurQOz9kpoFlC
T5rlL/g94ZybTtcCO54Ada7uFbfsVSfCKnVlyJNXA2PlcnGlV92xKotDZb0iKfUIl5NKohbw5lSk
1AkagSTgV3W8HYQAayuCj/h6QdPjAogXCEu6uqaVSpsEmLA9Zb9RRf957Hy591A3IX5jAANa83lV
VH4vYgvR6cc0i6FYpXaGm6lmvqVJt5rw/bdw5tMV4gNjeTXMmzaXvZxFu9xQMg37HGE7UeiRtE6j
51YkrGre6X4ER7aHOVu7VLA47vkbQXkyfN2RrN6O4ueZyVBhlV4lwsBLK8I5CQE0z2LrisNvW+2F
axPrfsHBcKWCFAOkQCn7+Ru2ZthO05CZx5jGNzj5yk4bGLmsO2FTCai8zpq4TYYbtdhY/S8eCL9+
9sUu3/TGaBQoFY5JvOtRlZb7ucdTZ7d4YxL5ER9K+RQM67TyJvWXKvoibevr974YSARDEUl+0RZH
MMjiL4Y8XrOTnuB1wtSIQFWbK+GVcK0gWWETkiXrsGSEN93oh+JePNBbYli65cRnhBIQtJkGdn1G
5sbWJm4msoIK9+dd4N8Q7HIl6oz5FwoZ8hz9AibDnzho9YARvjYf6/tQOcNZjqzXNN0Fg8dblmg7
M9v8/KH/JqGXH0q8Os4F4iJCES9Kf4gAbVbOYXIQ7Wm+zsebUv3bRbuqOMe0npEJlSJlINLEe2v4
UErAB5znooeQoIta0Te+ti0SiQPzhdlXB20Rpyx+rW0RgGrRplenj+pXEZ75pZpkRSPXWLwDEExj
N/l5Rat6onTqEBcH2sxrEAFHeS8PL407O3Qttsi/J5dBvjfic97TueFAu8JSi9i5zlVPyx+YSZJd
/i/aDFs4WrZFbq7K2RZt+12wDba4XmyT7eRpayw6D7Aibuj4t6o3k/IqOqpnerpX3dD+AuifX0ub
W+RoznQy+S/fjqmif7ND/8cquXxSIJMKkwnssdA7fv7Sk9zP1SDr6dGo3RFNwwNK9Sy0kZkO4pXP
5AFBNaIOxGlP1htxI6/Wk/9QfVCxDqTwiO7/Iuy8dtzGuij9RASYRd4yKqeqUoUbooKLYhCTmJ9+
PvqfwbRVhgXDbqPbbVLU4Tl7r73CxfAR1wJhmdtgmTlnD9ebb9gbXeXkspW/1PP64bI0HH2H0RZz
gtZgFkxKiGN84ejxYZIEg8ZUWCIISd+fKRkYUJsMNZz2V7Mqu3URfv57bf5l84D3MjmwaQSo0znc
bB6CCNOsGYVhHVVW2DtD7obiMqUYVFWLpKJL7SfhyigZfKhggA//vvqNC8O0ffx59ZvG4DrGY1GL
fb8uRxeBZt5Nv0rokGAIt/YZfkxqc1fhZVE2Dnekdd+98Aqtit/Xs8dC3FQ6SZM9DmqBPRNfiiGF
f29ld/fYabX/uTDgFXB0MbInDA9bpD8XRhl1UR1nQ78mAu+lqfYwHA2004ax11qvgVcg+xWFmx7u
M9AD4U4lr/18Gbm8QdnCI/vtovbn5fs2aSYzZPVINTXpFgXmYfRQIiGNhRvsI3YQH8i3fOdIdxp8
PpwkdQTXEyfY0aG4EI4qAmK6gIURbevSlsQFBQKOSJMQDGgVutJnNHqNMs+Wmuql3+fYrnSvmrnA
FVXsNs9Bujkr9hDD17y3KU9v1Y+HC8Uenys45PhN/fnpsrqRkrPYBUecc5unfCk+9Ijx+KHO+9c7
K+7etW4OLCRhraDnsbIawOWUBqdyAR53TGpfrKNjwo4PyYaUm0zkEvd6ri2NzfgawuGStoW8CjTD
0apNfmZuYNSQTaJ7Xfy9G7xZaYLSxXGD0/RR8aIltf6qf04O0aF4DrwMaWCyM7bJztxzPKwxeV78
+/H85Xxkof3/r+I3ivWfjvGqF0UPUKChIbMu78AH25qs1nQ7OJdd6N252N8+KjoRdHeQGSB23B7G
iniRoioqt29XYjgTX3UMaxkSXX3nOtMju11f/73ODcpYVYORV0ZebhVwNVGQ3UuPhbqQz9tOOIRN
PvkIkKGth7SCQPalcYSR4F8u51/DWC/TUZtZdJABTIVmgMzPvOPfN/gnk+p/u6DJEByDiqlnum2a
xLQ4x1DH5VU3kthIljpcqUIWHQXj7n9fSZ7q0NtH8d9L3ZzqFUqWFpdr87H3ZlY5MfDYLK0pnWQx
xX2ET9I2OxnW9YXDKb1a8Tz38l03Z/C8usOd13/MHNj7iYlgCod3mPKjFCs1MZHwZLse9PpoDLZZ
2/qwSFO7LOwBO4PBy+NFza8G+QeE2GqBp1/muUtxT60phQ6bBZsxaifdsPkkUOwBB8D+oVEARDRb
BmQz/KlUFwq1cJ1PXPXSIeQng08KyDhzSdYYeO8bhtSPVMkRx+64ECqv1rxgNpdTT8aHpprQJ708
FOIiDXH/PYr1i6l5+cVDdldT5BKQ+KQf//01/Y+McvM9IdiYXkR+zlT15tVou7irL7UA85rEnMFl
5sdvhEfUm3xmIGu8ydGMityfV4V+KbjF4IX5dojnimlNpGQmR4WdoGZ7PRfoZO32EeYbCzl8u2I/
AUGvsM3UE9/Hj8tbiHoeHJXEMN3CwHowXVrEy4gkzY3Ffa6/nJUTaGJXnuT0ISqiaUCJKBH67zWw
8WbIrvMWPgO+QV3pXILt7DrPo2U/rMdsUVFDSE4pr81Jm++LvU/MhlGBHS04esxvnIew7tYBSXP7
3C8qA3qqD0NHgOds2skLkEwpOMmL0VjVBTvaR+HJoAhliM4uLCxn47wpD2dxoyH0r70mPcaqHxm+
VtFcLmV9XuRbRgDMd5Rwk1zIZbAb5oFE3JE7TRjxQUCq+gxmbIK+9A76upIhHbVZMteJdvCC0C1T
b0jWyfA8a6F+r9LQy3hvoGRPpjYkGtn8VfrVxu8N6LeT7hyOf2kesHv/z0q4eWOTsCxGQy+uB3Ep
JFiiWvnmarhjDoeWhNcO6Ou6v6rPojRFbRfmtmut61dbeCHWBk/CzD1voo8O66jiSVc3LZj+17/X
6o072u/di2nH5KcEWZtu4eb07kyMbHUtbIhlTy7UGi76XEF4hUylE5Mb7ePnpve07ZXZxHqWEkfD
jEwUj2K6SfDHt5rnRnaZb5lfVKD/vrUb1vH/vTXcJEiEFlX4aTeHvVpKAXYAXX0YZg/VojlqzL3R
S1NVWsSnq3eO7t9G+D9e2v9c7uboHoBixUaMZutLdUyQmMJerQ5TRX1eKkbhdLU/dW5Y/pEnRKbA
5XoH41L/cpBMEJcKsZiv4wf6Zs5yOW166XqIvhvNEjUra+wLZO9PE2mzhcNhTzCHZc4sA87/in1x
OClrfVk8ZngNW5CMa4SCIfpJZHNWyb73iQ9HPdpXzdV+G9wQHUqAV7YuPie4+CPBqQim0avy2N7D
4X+yNBTWvYbYBkxOhkI8FQ//qUQEqIpqozCvisJgXRrsSYH8GBLJWIxbqeX4Ut3Z7CMXxEVTg1sJ
xcHMw3lcMUQVQRkuOWG6SuNIEaNfGy48MQZrZXAimeB3cVXE2TrBZQAkCPo8Rj35WwvGGkmTUyWD
qO6skI8EHkAdlNZ8V73sUSAGwWHAsWxMi6uTS9KvTsLAxzCNb7X91TX7KRdqVJ+DsdhoDCxGnSfa
2YxjwnPhjqRLRh1NcFOu763zn8c681MATGKrZY1x6g0RN1KUHpNGXUJL6zfESY4QMVXk75fzo5Ah
z6iUzo4YtgTQtPCXl1HwRCrO++HZA5ec8Qb2gPJC6ryE8LaUwnRkxh91AD9jxgM5rxrjEEukSUbH
pn1Lz29ppfkpHAqcLPUc/gdBAiHmbwHH9nBG03UOffwZcV3FLvYhEXwjDZ0aCEioBPtMYEunD+4o
CrsriOc5exp6FC9Bi+WmJaDbg/6dI/4sdJwwVgOy2q7GMblQ7NI4pc3KAGGKMltUa5f2BL0dNh7s
S36MykzMhocYzV8nSTYlvqsk6Vytx8XVkP0Qkp6pDj64e9iJJ70VnOnvqEMsScLEqfTGDc0jy84W
kFxBQGYgUP2OMdJig4nDR6d2fgsjMowfsJNxCvAqcNVz3G6KEVqJcZcoMQGjf+4oaM5UdAvk6Zmm
duve3Om9elG7VloNjE8vEescaK1UHq8DdStmI+pTgVdAMcMNLP9VdcxW7vmZ/26+ftyCjuPmtLSA
z28rkSISL/1lhgo2mkIJIuYvUDGMi1WQJ3yFUBqU80B5yOXSnkWXhXx91Ox5qe0KI1+qxT3hhPRz
i8MpiTGiyWhOoVO5WeljraR5PQvEVVkfq+jdMPKjwZw8KGBZFNqK8B8Tj2Glle0I6IBslB7dVONU
BHrG5r3B5l8OmBnCWppWFEpI1W6pZFGJt7De5Xw/8pJkgAihth5vlcs84ybwU89gOIWz5s4+/1tu
+Od38udlb861uBuTlGdjbqrGJmhRgCQ7rhvZj/e4myyvS9NRtyY1Yu38Rgpw5HgwpllZ+Mv4Chw4
A8cZ86i10TjKCmMiR9voO8lm1PRBnOsy3aIjX88SzBLSlQTvtLPOzwFB6eYB77Nsu303l81iWKjz
kEaUre49eSk9wZk5QzaX9gbxy+yRxcTeu7PP/dzmYIsgNaHSUIBCbkVh8jlRyJfURLjtUCNCETCu
P+UChj6xbJNWINdnt59MeQxyuS+yL8ywFFJp4bJ2HjMw+Pft3NjZTOXFdDs4mU4IGglyN68GsTjT
Ig21Q+nqfnKFoOXxXUuParNLUj970Gek7YrDPoe3h/+xPcYLvVz09NJoBGcb2WlNV2Vz3o7kBe/U
1O2Z6Hzisdb3Hpp+5Mrhx51bnqrFP1cOMij0QHifaoixfp+6/zlVw7Zpr0lzlQ54Y0yb7UPHXBrz
eXuKK6osfaPAACVCaT5s1P1AzG1gS8dPs/QomfLULiovPsWQHgmE+mSSqu96X3kdQmtSVt0jav4F
ggbymjxSII1OTprTcvjPzUod/l6XUBgPzBUgRnul7LWL1rswAPYkJ5PdQl10R9VPrPFLva4qr1sK
u3bfHce1tDOREkE5YZrE4BpRdGJfMkf34QxcyY4JbDHbj9cX7UEnvbJbRpo3Qus2lpIzik6ksrFf
lIll1gvEOH3UxP6YPoPoPlgYM0DuZoVVjnmFCoJHGSO0F9wYGT+3z7RYqurkfvNLk4+zZ85XdTF2
J8qK0eoJNT5vE5ww9T2MG4iV6mu2kpb9G8NSJlSVnS8a2IY2R9kKAm4ku4wkTE66Ve/X35MfAd6O
J3iD6aHDcoDu3ZsZTma65b5c55/BI3kTmtswH3fwFu0c7Y3LwFwBElVxk5oz3EA8jMCN4s43Ap8A
yZ6E0SheS8SExdwaFEgCDBLUeAfkJRBXV8bgtwV9s0X8dJmid5nPtDfjS06c5leaQP32J+9KfCE9
LKhMNyK1JnfYPIZF4mmq85Qu6Qguc5sPRijrW++Gr3jDR+02dwg2AWs7wrKfJ8Wy7qxv7RfuXI31
SRRe/JzOl9i/YfIxfJxnD5jyxl79dBU/s9mzxlDtvILpPNryIvJ58lj2qfM6t8kcjrztpFr4zCxx
/xv6bK3ZEx5X3bJUMDGys4rxoIdNfXJd9QEDe6jra75FIIPnACIDliX5M9FjkJCdyBsOHcfLkfPj
Wi4FTzyFR3XTfISybfBs543gV27ukUxEhYd3p89EWKreyg+onWni92g77dmi0OxqDc0K2dc9bPj3
LnPzSv/xltyciEOo6GKQCerhsjUvHpZSMFACXEURJ6m9r+/Ddeek8xJDoN6qlpeMuYrIGzEf7u3O
f9lb/riRm0YwLSI0gaUoriQs5zkNJ8O7UEGGyD9xwS+LjBFJiSF95eIJn5ijZaiY09TBHbrRX/ow
qH0ASrRA6hRCMVVV/9k30jLrjeZKlV8RoBnDyp7yJ0YBeNE4W4lyIvqlwiYEgiVsy3P9KswS+9pd
7gBcfxluTLdB8YY3ikpnfNMOCkJWx3WfBpscxeKi2QhkylnZxzT939N3RJtL44zUzPuu86XvaK+F
MEKWQM3RA3Zesq18lVRZsaU8/vsQQHP78xTAEISmGCMzlGQ/AEfDrGbkElKpQOC5HuWnDSKYV2Uv
b8FC9Y2uO9G3VpKKTkJXLi6ET+YeNDd2ucw89aTN4cD11tmWvP4FXhlm0JaIC07wmj81T7NVtLoe
rpvzTufNPHvK85lecimtjFdUIZRp1yfB1Rf9sXSC3dUjzyIlYhcPMau3uk29L2HFr7rN1Wfs9h4s
Oxd20gGutVXyb9pHbNfLpcZLvMt94rIBjXflei245nbm0oM8BbC25n3AqJG+10ZIZV3s2Zv6GS6G
vbqn7Ukm6jo8/1XgEAPygg9Y/5HYuvUukmGPSs5T8IyzAq9FvgMt186sZeoX9quOYeMXUg51/n71
XiOsXU71Vl1FjvkaOZrdnjLi/2wQSBH5n09VPsyxfveu68GDs7ucLVv3Kdmlh/jt4lFr7ZB1nUT+
U+Rhz+dDHbRhWjsps08mgJDQn4gO+hAWlwcSCo6YO3yeIyvLLXnZLrS1CbcREAs52ee5tQJaj014
AnJgMhkSJb3nLfPNh7NstS/lt8yTtIItPRXtHDsUhEWLRvhR2MSn3s337YYPsZB09iniU/ANDh+v
i2+qxVNjPYwn/LsJzvCVxfdTsItUG8pjZI0uI34H7OYDtpeFo6aNHuBOsYIh91/W6RS5RRCbSHd7
O3U7l8JMVapaO6SgFWSPGitOWtg3cfaqxs8qLWSyzvOVQNqEigTeC6HrS06Lw5c04cWBzLbnNCv1
eCWO5/uc0427WjhPAift4Jx1y+pTjJ8zkF78mMQFotLwqA3PuuDWjzvJqXfts4S5cUSqoxumi3yT
z9xSfLm8pTKqi0NzfgkhWyDR8BsZwcRn30qW9sK/aDnzaNjCHR7LvP3h9avCNIJ0RUvFj6Eod+OA
Zl/YClgCMvaORG+sXVWYPo8s91QJfsqfNdO3hEK3G95gZp5NTHc3o/zNPH7BaOxTNp7wutI5rya8
XK0+JrVKNl2GIzMUMDW3a4cq6KJuGBmGDOhLC3NC/OMltxoBwfBx7zZD7l3SVashzQIytLBtMviG
QRB1Iq5Vp47dCpYs+yb0CI+EV9Vhb5qW6sJ4wEhiA+MpeSZHUzn/ejfmmou94Jz5rASMJKoAowQG
j8USXZapzmMJI1c+6ZyCAoge3OAcriplL3nxdD6Cq8x22XnLdJ0Pba5xcqlfNOv8IkLIiykZdmrr
ttdV/iu7vOjtQm/dpFvE5VJEtFi5F+Qh3RHOxCxdm58xoLBffmX+KfnuX7LOr7CQGYnvCQ9yfubA
D+cB0sAPSXiK9+evKoBPt+g2AVqQdRjutHm+vP7S+8cdLg3jqt4pz52OPwPPbobP9WUfNxA+FyCc
gvrWQv0tl8mGXMg5R648c4vSl3OvF5/SD5qAQPjm13P7S74cFZW4gWUCspIZuBtePvrKJv+ju7pA
UPAJ/xcrdyaXEd9K2UkiR6AwXMbDYbI6vjijhCsiHnR4ervVAfLT5WI3jV9fP9TscbRhH5iQvq9u
wBf/AvHRdE3TqXnYkbWU7Cmzp3LCjEJKzZbkZaL70qlcz5iHsjHCyh5XSrrS58CTVImZfOCS5eCd
nxFfqHgmaLb8OG7PLFxfXTsDtgPzDqCZ1XF5GbL1+fuyQFeTo2Rs5PkVYvsDNNcQs5y5JC+HctOZ
fMN2f8ACTF9AmZYgwOp291pB+YAjga82Ilj1SUt8eKq/hkX3SN+EhadubIzSKRu7mDl1vc4LXFUQ
smHlvCQlwjQx0C62Q/E6CvtZzsWDJTY5uKRSiw+vQbhsA5sisZG9/ojzrDYu6mIVj7s49w2DfYWE
5CV+0TP9GVkPKqLRr5GiLnsXxi4Hcg3V8klHOSssB8c1ECjJu3Eb+U3rksNubl7bU/ISqPO2Fkga
ssIHADWJiyJp3jAgMrID3yMSIpKpdKIhrDAnpdfO6iPfNh5uhFoWvJuQ1LfJB7HQIeZxaD3zyybW
Hop0RUIBseNEaME6KOTdWV2qgRehI8L+rfV6XBdKr+hsfl/OloiJBhRiii9ngX2Vvoh4Ez8vpUMs
Yx1vWo7XqwQp/ZdkujP4OK2VvU/CrF+Ck/nDiuPoykRrK9kEjJu/huuz0G7ip+Gh/66P7S/OnPZN
AxtbF5tmruxVatrFk9M88Ffhl514jHWqcCOMczKq4pjh4hFLz97vZ274rFyX2YvBjoirOROhdzUu
mb6/XPWZXcf7Wlxprz01NxoYx7jaVyAm3iXZMeialjjQlwy/x7VC8xXa+WM7WzWLwLBqxlLuxPBf
Yc3y7zrpN5xwW1kzHIJQP1OwAfrNyvhPHSmk2PzJenJ9gtIJSZmWQB7mKTKVi5sWh/C9/oQvoDE/
hGbJPNJn4dvRQfxVHqgvLuylxZyWZcUWDiOIZX99LQYbwFjcPX9eUruqrPgk1/40BzsEVzdZ4Bo5
7KVtv8TKOrcaNlowFueyQjKwpBe3lcVdDz/pJ8RoEPCFi9NkKwAocIMlYQE9KwO8xI+rN5j1T9p1
NfqziSii/YIufEXocQc2+S3q+fFYcTpXGcjoOhKgP8tzs4ra2ZhfpNVMOWWJ1tsNJVd3Ar9BEQ6r
u7TzKwQXCYH8gCRQv9MemH9BkSQ4qP/v+srNZKEySvWMF8B5K/rjJ1O1HfXTOYDsD7D7HZ6id+nF
NC3mzvVasEbo2svSghi8fjO96R9IEAqn9UbPWD6ePbr7o/wwezN2OPVTV7Jw7RINmBV7F59YRSol
aF7WZUPyDly35qVxqCXIsuUgWcbz3s2QocFwO7HROLrLq2VBdStX24mDBh3aqd4JenIr//05tbbB
Sp3LcNORnt37Vn4Cq6yD/zyVGzBLqbKwmkVdfBBWFErpI6VCAmsV6qYDDpTnGANb6ZKGSXxGQl3e
qfVwi/xLrTflUZpT56brv/0C/vOyyb0mnIm9Pm8rT8XY9035VDEBqCh4z1/l8cVczxbIJgK7gY6o
b8QlDlYOLEQe+tlhemjBvPZAcXA+TbE2+uQLLU/VolpoC/Eob5SHgB7HnOaNoKIMGrZKY6v40Kwh
B9h+byvLNRRsS7ZH73pEEsYWuqh26S4MbWUl/yJc3gnnBNMYZ1vLrfhL8swdQwJzR/LVSwy8V9nj
IoDI+oSkwL+8j9wULCzE+IvmkNNQqFaw7NfqsqYKVeAuotHN6QsmPVDhYHbpZktKMfa+wEWI4MeL
4Tvw9ZP6lL7igZ/TbpV++XShux9caPXLbNGv+9wiDsNHVr5L3vVDsTjbxUO6C5xww/xlldvVA6oH
W53GeUAyjYeHBUyb/iNwmKc8iJ/qp/5CovlScWkIFjD+bIKPDmfWLngS2gw7eE2YLcwvroCg2DWc
mTullC6A/sJF4KUfVJ2wjAmX8qO15GO60FmWtFU27VJ+7F5EhAdQ817QgLj9MT5lJ2glGG661z2G
358x6A3sz9IR8exbRAsUw1PS87CujgQeLgcPl2yw0tynVaO0XVWu5tOzsm1y2lADQxh3ngJK4c6R
3MhBjozGhnMyO0wyTsXFkBp9Mx9utiSN0MUr8pnGChXUPHfyXfEkri5Ot4BteMy2yWPSWsZngk76
2DzK3h6a7UOyRPN83aQeFSCiOGM925gb/lzlCk949/Jug4KtBut9tFlBFzd7r8DGkYNTOZSPwmhH
r/ocHn+C4AK1Re1TVGBAYXXzmJbsYTtSksnzaBdv8lU65VsvIwdt53587ffKAxSNbsm72H9m62yR
HHW/djTJyk+mpU98XOu6AnzzORGLJ7NjcRtbHEKsV0JkPdxCnMpPdrIEkzqUrPRN/xieaSEUa8aj
2csYLG0TyQX949byO9AH8Mbf3mZC06A9axh+3U5vu7Op1G1xvm5M9asWKnxf+K6rwhvajwvmd1cc
yQQyJFXRMbPdZXiTjN1ZxqV10PZ6vGHALFw2s0jG3rA9aOHM05PZXLSzS4GSXdnJ43sp9OzNFPFJ
tZKZ+hDPiqOXia9H+ZVnyxpwR05QE7TrK5GTRrEw0HTKbQEGxzdX6JhAnJnjxfsW4WBQsidEUDrp
c2a46BaXmhE5yHiq+V29McJ8E0oNWspgOXluNciBQ5U++5I9tNqwbGeDUxIvUahwHuAxRS1vc3pZ
6JGyz2tjLkPN7PSPK4YjaTCsQgBcBB+nXO4e0xQH2mu1Vi/vdfcroL/pE0ul6oSF5xTjZakpm0JQ
3KY8e1VW0c8hWqxmttSDno0sKubUSTmXx2SRjuid0dEKmNv0coe6rPRC8F9dMJYzvMOrSeBkgIMm
zxLZD2pS+H3a2rWKzDka3O6iY2TLHxNapxqldSS18+GKdaCBrr42V+duLmDAFePY3wp427beNEJv
dSeU4o9AfJ1EFcqi5SJnAL40w3qoCkBijl1KQMvQeq0OvJRoWxnhZqnjWdBBJI/CnXHt7szHpHur
7+Ys65uxK+uwaDYFbxUnFpvHIwWZuWFbcWViETDe+QSMUfFJ8KG0/rtu/B/AeFvhkMiJsB30kaHp
zeDiQj5AnxZGu2HPtV9K1zmtYnsFeGEhxnD0jWY1y967nEZPZh/Hxz866st6vdmAGfDjpbNXwrz2
FHb3k2I5jQ2cba1WtdfZB8VafZ1WJ2flAL25zmp1qpwVBAXrZXV6eVmteu9lsLN162jWBvNxK7c2
m5cNP4tFbmkex4h9pO+zE193MBJyqPbeOq9x1q4OSwosrbAs23KpNtzaei75M5wbe/95AXd/72Mv
bgNWWfvAkxdH1PAz1118ksAIVGABE1mf9VLyqVxdgJFt+VnM5YWJBF+A/f/JUG7RwfF0t3iw8Ot1
wW+2Fdunu93a8wf4F47gdAAakQOoQSdAS2KtQm96ev/+jiYs+uYbmuIaZLyE0aNSbvxZg6Zntbnm
ikLPUS/rxiUWTCtXOjZEmHL8+0qq/JdLoaGAw4Kb2GRl+eel2jhPIjFTZwfey6xbdqOLyFurfdjt
2aOJEwgTN994Fb80fzZzKBPm4r5fwceRwO1nFgyvULCCftt+66SI+fAzJikiokGwh24+mifo5j3+
Ecl83nqkqBG1F7z/+zP8hTY6ZTEZikbwJg7P+g20X2kM/5VA1w7FS1l54mUVE5Wl0IlTHPciULay
Pate/IwPhrhTArc6gTFNIsQzDtDIuW3jzjt248/2e/b63zua3RTx+qXEejxvCozgtxWpZZc2cka1
tgOd7fs6fuN7kzXfWTWcIumEYQ/729t5UA/YGOCcjxuRoG8nP9d/PyjlL+tKQ0WhT4Rm+Fe3MVkX
RIRJoQ2zw3lBcab3DlZh+VOHsfiv2ce5JIzIAUaZqZvgFRB7XGHlirxwimpEU/5I/uNAQnq90rS9
pjlj8cRYS4u/zhMEgD0O3K0vZY/2T7jeufG/bZkII5HoTUc2E+2b56ldo864NMrsAO+HwDp0F52b
AfOvFUS/K8ORXzkzMXZJ1HV7EO5c/SdBe9osqROgevHwbpXruSJJjHkbaRU2RwKbU0ZDcIaY1Azn
tz7Z3g23/vun5UuaRHuovG/9R/ohZpwvduJK7py43GXjSiYOvZ8EkVhXo36OJ5MWqX8CB8uL3BFq
SEbBZNT17/Xym8d7sw9p6I0gBmIzSNj2zT5URkaFegVhh/bZGLYeMlNpK6cfnfqj/wAJzh7LE80w
CcMmE2sb8WkrWgA71dlO8L8ZsdghYtMBL2rwAIuZ8Z4xc1Jtsj+0xTx9k9dy7mCo0Lp3blz9uatp
mgwmMt23Cn7w5652riWj7YpQ3vdntM94KUnABXSI6jGaaErBUrjCAN5mCZUG7Fglf5z88s9uDBCG
WYUXWYBngmjXjddzAPbqyxWIUTOfr1jqJA9CHXl1Hy+bKy8AdQzcrvcZhhbry5eg28GwvmQLRV9D
4b3qdxbjXzSNpHXyyRC/SbB6bkVgMMQy9ayl0fFycWFPKpIjE1hkCfPLs/bFMJgOjh38asJyQ7s+
l0QL3w08N3JQKIz17HYJI+QR11HMIAOXHB/4xMGnnllSP0nAXTwP3sr9eAIs/PeX8lN9zRtMkgwK
pclqwbytO0xSiGQtM3hjQHObXrWqCn/VHJUUdsF1gskdZrskoYgigqFg0av0q9lhVg+bcQgpabEl
UHHYVu45af+Y40z3ZRAcyIgH/eMtkcOIzsI4qEG47ctDgzlU6xLYpBKyjZr/ng2qdu9iN2eVpHbK
IMy0ZMuQwe2W+iF+TPfDe7LKD+aqeJWcft0+jo/KWnk29sXH+QFgOHmKfHkxdZfRIn/53Ec+6PR8
AuDoFL1yZ6yCFcYAG+hOvxIv8XAc9SHELoPjZRc9ZE/iR7q53ilRfpLL/nxqt7uiUGVmOP3cZsUG
jYQsPCuBz+MrCj+vkMvGT1F2Ryrz86D/fU2cGaWZppo/LP0EQSilOuWaYf8kd1jMN/5VPojyq3Ie
XIlTaJY1DrYiAUIKPDKFj4HimnrECH0SNPCiTy+Ka5jIjjMwCzXbaJdjmS305HBnqf/Yf25u9Kaq
EjpTo/ViqfNwoqs36fXDiMNrc2bLDismRhVYK1smfGspSax4bLDSvvO4kA3fboMQ0RQNYjfbBI/s
96T9v6hV2cy6cmjE/QiuVC3QsWB/Owx2MljaV/ms6e7FdBC8V/DvJvc4Jxx3Ib3Pukfogu7o9/ai
QMolRW6c8lyvW2Vn4lKFAd5H+9rg04E05lHqYAHo7mwXQStU0AhBzLII3Qr8YoEDFoO7CFD8SeYX
cGdiYgyrw979g43JeGQkDtTcDzb6Jn6ffnS404uWDG0KqSQK/MZhKo6nBudNgrvHFfuvyZEFNu+0
s6EzSN7wGdCJEMSd1Lp+m6ntJKtFhMMEdhtXuyP0CNIbckI7I41GtiUNdyqHE/QCPlY5XD0g4m+w
Sq98TmmnLahW56MELURyCtrsT1Ai/v9RXEI971RX4DMPbohhOoICVJXxEycd5vSMiDqwyWP0WhbW
+IaJVs6MUGdkjVbJ8GJXmEsTZ6HwsdyXfqEtQV/9gE/Ra/oSMqz6RGz+WYG/eFjizFscwBIa7nnO
Q3nibGceNjBlwVqhcVsmbNpkh8JSgujDf9Kp0L6lzzMzqWg/rOli773xP4pHymvePMprjNFwxLrZ
ucaBHLd8ZE0LjW+g14gQILoSbkbxvbdHmjrgP+oO7Nc0vL3I2KS44rp/Ht91bWZ5G+BFUHv6pv/M
YTWZn9174JMU5qIpX1+OA0FKS9FmeOEYKK0HfrBW7MG9WqUFRuB8pZT1rRccqrX5UjwqQOIkAzgA
sY5sbz4mKfgIaCojAO+RjF/t2BG2sYfLyyPMN5sW1IbMQceDh4XlpxbsgkfTH6BM5OvLAmAcvhvd
4mt9koDs6FRtUESwtYFVQIuET9N7sxYdhKK2yE5tRPDIcideZr7mzO5R7H+yeW6e2E2lloRqMKhi
3WwqJj0j05nv8lvZFUi0K0c/UIXZs1XsJE+TkGIfO9lDseu/9NO4To7NSaA6A94/tFiNHOEh9mvW
qSwtw+P4EqN5989f+an+bCAtA8xYF2Dvg+rP5qkHFQ8eS/OKfcRaXGikMCz0L8I+asyo6JRX2Qds
FWzthlfKpxwZ/QPAPYGD2BnPVvrJNObNUaF4eTafc4j7VrzDPS98ij/4yzajHdrGPIJ2Mizq3g1e
zsceFPNUlTYedMvEOy+rjXy1s7d8d4XyUNsYwvXz6g1HtsoymJn7+U564hjH4jBdQit5rLa9r66C
O+Wm+bf1qpMJS7+usPPfOoeaiUjE0Eh0wuU7XcePs51c2BK0o9RBtpZ/G4FLXj2oeut1yP6Y6qBX
2EsOVqz00ZCcZjvts8D2+BHXEPv8Ub50n/HFCeYRgIRmA9+tI/D/YRc8XHLrk5mAxYbiRGuEyOpD
O/0/HgSlwcIOAV8Sax7Y4w4M55Phn4PPJRS7JzyKbekBNbglWu/RlMQNZzZkRL0eMa2CIZM4PUPa
O0/mZ5XAuoQJD5GLqlVDgfXnm9yYtZ7K10xa5ZdVgrxDCd6FcomZzNgUztpQTkg3/n32/tym8PqF
jisyjhENvAP+vKJSyuc8GNH5ndVf0PwmOglu+s1Hnjz++0K/d6E/d6k/rvSb+vif01W6xLqaB62y
ygc3L0gwK5wYOo32fyg7r93GsSiLfpEA5vDKrBxsWbZeBAeVRIo5k18/iz3AoMtVaGPQ6IDqKlO6
JG84Z++1yRYyaL2yF7o0j52JwfDxcBgjSwnb9R2epghpmfl61PxUfC8NSNj6puhklEzKocxx8M3u
3gMkrhq3CEa7GSfNRHMFWvN1D4Ag3vT3ZKEk2g8jN92L798HMTMMIuZ4CU7M7yNXK0NkyGKrLOvZ
WjYMlF6lL8TGT4/E38YN5SOHGILvVYKaprfp3+OmNGJolm28AV7W71qsk7LdvBBA6LH21uia7wCk
iD+0VeR/v2AmqF8cajJa3M/KnshrfYWUYENtfKXVTnimRDlnzzCgWzlrb/1Seq7Io6esrlsZCgj7
/mWe0P2OJ1TOMYKOGYGclhjZ0hu/r1+aB7U4PXxOS+opfo6dSnfJplE3j3nV2unEhL6vS7vT/e6V
ZulaCJpV8lY4+qTge0ueqB6RDoc6OFF8yQd8u6Z1F9tZEzShQ/gaAi0EQ67wihj6nL53qwHZG+/u
tKK8Fm/ybZ7Q2MUynANitajKULlPPVyxJBCvlU0ZWpqbr6J1v+03t2cFPdXB7Nz7UUeHtdflH85o
yh8bV+xZqFKn8rDGZPadE02a9V1qAatsFSp5YOXEsZiHBaHj92E+ZNTgH28ihb5oQN+BVJqacVlu
W5GUgSJ19P4cwUtUcZcZ9G3SHudu91nUglVCXrs1z1WxFcTTjB2LOSOGUHzPiYjsIceobNPK1lXf
6vQ06mSlo7om11jRg6ZDW0MjsUxeH6iT9eL9v9/iv+w1fv/G37fqstmHs7GKtj2PIVGwZnSomi15
sJWCcIImmfoCF0n6CU/+lxUbnoQiCATyIm2Aiv37WyDMyOjWmzTf9DcXdHPxEtXIotY6nD6Yh7Wd
nD+UR0ieqiM3nkDfLl0ixbiLa3V0VQhT9bIwvWRmi5HfXZy8DXTtpzf1fxeu36cEpm92YkQ68EiQ
+/X7h8Q927bKPWrWZpDPo+f82fS6Ix+uzh0mVjb2zRXsPef18o0DlYb2gFVWJxMUKp3VwQr4pGDH
G66S+4ys/+I2mMJHK33l37zQFIbZa22ETToj7XtyjEumUwQpFVl0OZwkPrIP+Q3vQfFh7u4ckdRJ
E50gHoM0fO0C44yI9LbMt4/GuT+JS4Q9VOn3dxSG5+Q6y0nr9tJ0znueIJiV8nl9eqwRXfXypAIk
3EhBPMgeMPpMOgBY6+QGy4jgggVejkrdKNkhVueagdYvwJd/GxfS4JeFy7cviMPl3OjcYxufZogY
aCWMNltHw8k1xcaREbpzEVeFZj+CkPpX5usoMRfN5rYq6N2xANKUXSkWCqegZZhkv9xSGn9BCviV
v6VfnGboy0EiLDDEH8zX1uk9eT7zak9YRICJJ0+DsEk2kmHrsg0GPCJ7QLIEEi5h/ZMvzFEgfOGE
Ju07OrpVoM6p4K0V/yXcjDzZfdluYG9TdZnxu9FT+lMP9K166T2ENmtlfV/dV2iKWtkWX++7ciXM
JtFo9Jy9t9K09R4sbSFPWAxUJH7+krsoy/yZrfFL9UR0mXHU46Vf5ATVnjiPF1d5KjrZgoRR44UJ
O8cGOyHdvDFAmnQWg/iBQineSt063MvZHPlnSn4Idx2W6QPLrK1HNhrGckk289vtKO1kkCxQeez4
I4Loz1HgI2QI581tkRyT6+1Kla5FbUByT+ghFAibbXGlHjidR8+IPHnPKiv3Hot8Sx2Ppwe3zHly
r5/SbP7Yc9kcl8RTpdl9cHnrAyA/oD79yBNPj0XDAYLPy4/wU4d1jNbC0fzozt1aD+aAugOBG7ga
59q7CXC/OVdWuS32cqCgsCkWJYcKnkzY/1bsxZwlyHCIbGOH44TFqcomjSnDNY4MkSWepulg/9ij
JBU6t8ETMl2t5DyLVwh19bXZDxsYW2VuKUceDEyzJTgqFIm6jZK1AzkBsfTm4DvD6MqfoGoO0iuD
ME2P0bBaNJJo1WaTXyie2QMjnQUqpcJ6GW/Hj+r4WJjEzKCyLSyNnD0ctJIdi3wFkOyMwDn6nJ3w
tSFGYHi2s017ggHMiN/2tzM/sA+ip/EU0b9b849aCfjaVG9ihIVP4FWHNT9EPXVHDvzqig8cfZpE
TPsAZigCfFAMGJf4ZQvOdQbBImBiGRIjYm9tmcsP3Wv81GOFReG0wC2F1NXN9qPVrJvzcE4C7Zrv
2q9qI703BNDTJXgmOgUyvtxaIDy11C0MZ/YqTvOIcc1bXv11jrRF8gvWXhW5F4+G0/iRg3v6nL4N
bv5VHZjxxmf0jRp0ZvryTr67cF/n1VrimxGti90H+CUZO4XLp+z6aeTGj/4EHTQvfcaVnsugOvlW
L1wG8l4uuHd9S1YioEZLqqZvmh3NA28SaswLeWlEuXRMqgFPOMHpUrTkzb2pjikHNwhnkOQvTkPe
j+ReUJDfbCaw2KSiY0fklwiOcGWIdW6WEz8xRY4c3aa/MWItH668VIhfW8NEXQgvzFX3He51ZhHN
17f5TnF5TxLsO/WcUfBCf+YSdjWziPsFZb9JRTCz/RJKtILkBvrJYlhBSgaLhpZnRayLvxNpyUrz
6lU8V69Alqm0SE8h4y1Zd0j4FD5c2ktWhKjhOXtVto1nrHivLyvhiXqLssU3jFsezH9qk0AIIP3y
1lINcfLgtmueH6/NbpjrL8OcYNxrDdW5JNrAryiK9utyUZ9T93LK9/e9+abCYWRY9tKpJpMQJis6
hqPCs79Q34XnmqQzR1x3CTUyC+71i/gyPIvrildlHy96pDrnBk0NGsrX2+uUa4g8FaYVw/RJu5Mp
FJGUssEKcR3PGgTVeDlDW9cvIK9vDG9YNU+oezYmdDVkdTwcX6JrR1a0vxw4fe+gNWVebUsPuwCs
ei1Qeh0Hg5wAYVW8VTv1hUgM9SXcKdt4kzw3VHnK1AFAzBKxlbxma4dPsGWW3SnfmPv7Zng195PM
h9jHuYQ/w9Rw3vae4MMeoThg6060j9xwe+c0nOzkRbFjbt5Uu8JTYE4H0RoedPCCHB+Qne6YTr5G
vSQ5k5L682HHMKdhlHAwZZ1xC0+wMIf6iZfa5QEh6L5bItxpvVlAoYqywhCQNiAsh6XwQeErZyL2
muCOkY7zOxVsCLZ2uYC12Z9TfiEOqKr54RO30lpFNF047FM+WUor/XpZFlu4AUuOKNwP3sGjyJvG
IrVPcPFsN5IluqkbvmGq98K36llf0GFyogBX+hZoz374mDnyWwMwCAi2sQm65eyr+Zg2FsUkpKZe
/pRxAe2UPVGoOdfn5klbQrgT2FV0VgS4nMznt/H99pY9EwZBUp8nXoXleI0X47V6ao9xwPGNgI7A
CKqn2idTZ83ePpsEkZfD7BbEV6AU/ArRV+P18VQTLWujM75fQ0j8lE3X9+MstdEtVyoyeZtABQQ3
6jV5yzf6NWFBwr+It1B1jIszXi+vCKTb86TU6wG0OmNvZawUn3XsGlCJ2YNgtkMnD3mGF/OYpw7j
WRLHjSrRtLsLEiVrlnsolrUTT1y37b4mHbdiiy/Vc35IvPZ434MqX0ZXzhoREtDLBuXSY9t3bskq
1Nsd0/m+X8dhQJKF/q7/czcqskQO9P+7uRaYcGqQz8Entpr5QnIYNTRt1/AVK3fBI595ODDXhH92
aLLt8iwEtU9K9ft9eV/OFpgwXWWJdzuCrWdTJ6Uad02e8uNjgnFSQOUVZjeY3+z43Mzs2Fzl52Tb
Xi+n+lwiWIwXj9fMq57MK3cwWiqKrWID4SkgssRtPjhPsIHGIdA8ZbvU7Y8tcQ6nCg3MB2lk995u
iUw/J5/JZ0mFMSBSgVvHHStpU1Gdjb56Io5O5BktEu9+Fk7KCW+qdroI09AwWSCCb55unx1/aC8f
88Xlo3iieThP1+VRPGLAr/34XK4THsort/HYnpuv+tCftYuFHVzw+o1gCc+k0O8fnyPfOT8SzzTB
R29b+qaAga7xNfSA/riX5fgyTTHpnmpx//C5uOGxG+SZ/kDCTcoIjaCGv3jNeFmonEtW88xNaV+M
x6rY8RF557ZmB6+Tp8KtyAW3+EpM3Kfp8Qgu4JNuXktxNadZQal8wLa6aBzBOzFSLjAnJ9x2pxml
vo+s9IEk8+xKwXhFhOgVHmg+fmsU4NSeDrsSeHEZxSOaxyD371eT4NpA/2q41fcrZ78ukLeNG6/E
ee3dOXcYC6R01ONfOmpV7jitWV7viXP2s+s78Pp9m9oy7jgRrX1LHfeZOJft3U14l5caCkgk++7k
v2Y1pinROyaL/eBO1WMVSj+SZZ463EP+xeUlBEmE3+1jNFxpE76k6K6l82Vtbo3F620fO0QVbG9L
cxvN8es8dGvcKTcK9Kh/26s8N7k32XZYhluBHRwamLfmIzkNh2F/WaOE+e+z6x+9xKm4ZmCXpw8s
i3jQfj+djZLCWVkiqyfP3hq5cmRh3nH+qtkkbZR6998X+0O19tvFgGj/frE64iO0eU59Jd+E0QaX
6jTpiN5/X0WaynN/nDj/7zvRjf39MslNmQHkbvplkm1uyuIWvyjcjpbOzUS5pnqQDAt1UMnsOszM
hQ4lYKgOt+pX2QJZ6xFbJ5Wjduw70mORRJ7CKx0l8tMPn/IP1ZQq61O9F9sFKjpKWb9/yqrKwcf1
sbDKNLypPQEWBrj9TNnX+F3ubH5HkgxlPEtTmp8hzdvu3FLOgZZ2T12zvLZi9WJEmHy5ayn0y6Ty
sv6nsjRU8z8H87eP+a36OtzjNlYiyDrSo3YMEZReyjInVJsoFxzapXcuTWZNA3hNgswBMUCluaOi
ay8z3nrTo0h3gwJbJy+Ew9yLVzzDhzj66CdKmn5Wo02H2lPCpDg7XoCOZZzOW09ldXtUjwVJmVaM
u3psWP+ieAOt/DYjdZHak5UQ/tHlxUqKBKcuSLiSstc2UlZCvzcF8LQUT++X90yh/k3iuqy9dCQy
XnjBx/tBpdxkImKVOPJBNtF6It2JD6WYPYE3bsOHeJFcrX3pBPvRgD9dQQZtOL0Y8M2VrcEBQbn7
t7x/raGhtkwd0yUS7G73YdmHkVMa61wHnKYiw6VkrfbTL0Vum6Q+pVN/vGxvZBknnP0MVNU9rWfd
WIwP0Q4vzb5T7nieEMIomK3+AaKze34QdIfzfqDc399mjlrBBJDdlIsIaDVMagujPBzADdLndNWH
uLsZGbt4APngQi4ywp9OgpTAJ83h5efE+KXaquQ42F+OY0JkENT1++TuVHprNly1oQoUwglS5Vdl
bBThrAMCbQWu/kDWFZHneOHTRDRhWqLq9+Ss3fD2qBEFl9xR9HUMJ4l/NTNCvIB9TB8kBDEUDReH
rIznPocDWa0FteIIJ9m5/AjqGEfC4+4L1X5Q2GCUbwIfq7yNH2SnLZq76lGBqT5EeqLm7XIia1bQ
6pdRq20qnRNxKX9Qx9BLH6hSh2wmKurFjRK5yAk2vVzsWSYGvdw595w/obAI0FmHt/VQV7fatEK6
ImNIo7USrbAe0CPV9seIJYLjU1T5sUFeDyAEbGnSTQgy6h1i+EbYiJ0CDSk5ijRGYKY+/yzM4B6C
o8hyV+bkfRnwgEGgHAt131TDKpXgLFZgHsL3RDuOhsybgUa2vPazFxJCi5pjFXSLMqvcum2W9ypy
YfMudEZdkFoyXLxccaTqFoQoix9jT8x2Mp8JrPDJZakxa3WAlOIUB7MpfU70e5668oYyQPCM7GSA
1I8J9OyzYUFEtPPfc5r51zltQtySzaLAvvw2wXcPUR0u6UNcDcWwvTepb0CiUh4QK0S7PtLHNkUE
7I/gvhBF1ATBcHHbIaVgph+QMHi6Q6IWSoJsYXT1JkoJP9YqL27uZMHpdlmIz+IgEQkQPmdVtqT+
/9XV7SYtip1QGPsiTZ0O51qknhNhmfWvmd7uHiaPUsH+Ir8TwqDFzhiFh1yAXK2ts+KYVpqXzYCz
KhHFWoNijG6H9WVzuVFfv47s6bMJonm5B4Vx0qAdUZeOxX5BaU1txn2kc4Lu4uUtz4gEJiLvcV9f
OoFYcsc08fjcAdBwVpWhFJaUf9Wy/KU2If4frYH/r77ew0hx9CwHeDjMhST+SorLrpZUOhHJvLGr
MTve0I81HBaqTPph6Vf/bNYQFcuST6TylC6pf1uBuqLLeim5CTsKcXRLcNHTwi2oWMc2R3cpXars
TpB5bKv3CvQhEZP4cuUFJTy9RYFiCVcERhyna0uROXgPb7e1CqTgEbnjBhmGIRLBQhyli45vMOZg
3UmRT5zctPPhmCeLxxfb+mynedEZYiUDm52itTP7SWT0T8/p23YAbhWYjEnqxj+nh/ZfvSLjPjRZ
24T9/pIsVeXQkD4izgtQd4kDOecCr+49Z6eInUTcDANGa6zbnr5lzrS0zkGZTHibvpQvlnKm4kwh
THWoEY3ms3JkmAi9kNwmxl0fxCT8vLTMe4Zh9a/DonLDDWXdwtfYX1KrAscb0MPWXQjxu+gdCWYr
8QQ+zZCB56bVgoDVrqHJ47PRFhngueKlvhOnwpLLSKLTvCGJRreJJTxfRMWTEPmP+5xYxhhtV4wt
mBod8B63RI2oLRoCaXofQKleUV4tXanYj+GcFkClsD5YumI49486fK5zt3lLpl1fhPJqWKsst+1R
Vp/MeFPKa8oUSE+EYo+tGmAQ0F7Oz9pC4tZmzS+5o5tmWs246olETrqrFHoXxWcna3Ae6PlRBWvl
+HIhxRYOqrwyaNejLhR2PA4G+vDms5qR/mGl/gyLiAVEUu3mY4pN+6lBFHzztFPTesZH9dXhliLg
fPSGyqmgAClPHMDHzv/vKexPtAoTl0TDAoWhyr+Fb72cSpWHLBkzk62G92hwNt4oNuRLNhMdrueY
lhtmbQNpIf6UYRLh3EK3M57/+1P8uStX0GbiVhV4VhRJ/raD7fNKVpJW54yjfaTNP5I4bdFyTB3g
Jjx+6tH8OWtzNcSUGIsIBiCy7vcXxAzFuuukGeRfGzE3YsHolCAZ8FoStmjITFJbYfPfXxAK8h/7
SmTQDDG6Mg3J5Pft79DWrTjre7Cp7u1F37aY/nTcp6r1+NW4JsYPxU/n7Wqg/GP4go1bcCEsJuXN
xacGsnscYLPwZ0j6sUh0mmeBwXuyFbfKmsTF3e1jfJKf2s8ytquFOC+9yxrrgEtjGLFPZ2s+vRD+
Wkv2YEuoaSh8PBnrFhgDNQL+rp3l12Adv774uVwBwRQG2a33TFkPUnZyIsAHCwcyCFYWbMs2jhuH
SYMzYkFZSnPNYFg4GDvxoswPVwyKji9uwnVN5+GZWDyHzj0bp/n29k6KPaYVmA5Wjbzof7VHKDhx
fj4zVXC5893eniV7ZkXO3PsILe8wv16R33i46e077Y7UG60DZGs3ohj7cDm7YkW58xuo1Ti3c0sR
saVQO4HzO3dmTWMWzwebSpSFl9ei0c11BHtL9caOV9mLhPWONrQXzbHaTOU3nKCM24CLk4A9t3E1
fxo/unC+gosznms+cJEDfixL8Uu0Kz17YE/lhJ2RisEkilcm9AmGQGRvzC+7PiAJz5/A7/USeNP6
stLwQFoP23AS//IlRRZpE/kHaYCn8GhQBTzBNrity+A6KV1ulI4/4Sb7OyBpCFkcdkM7bZesxxOK
voSSDnU49/k82IqPs9CDETUZlsH5KG/SLqTO3DMgNIkYKvpF2/50u2qyRfE5B50LUGdeM11OJtLI
ibboZ5eHT0ogFuqXgeoVhn/74sa+jot1f7eIN+uoYALzWginIUAhY71TfHcueNtlnyjt9Sl3sSpS
45QCJVCWnB9Qz5CahsypP1DK1hhbDDCMguomK+OpXWBTdQi5mevnGwomeV0v+sVIqKDoQ2RYcXjA
TQ0T/LXzgLe5ghNZ7wDeqI1AC5nHL6hxFopVOISO/CIJyHtDvsr3mcY48m7WFeWjfWqcSXxGRt7q
tlK201+dJ5NWAq/JFvBKta4Izmfyc5N1SF6JuaCZ5rH34qsK0H0ER+JXJ5+35FA8Q62wv7g359dR
9StPXUwxZPkyTSa/D23QORVoL2YESCYMUMhjKiXfECfU9NrFNrJPJEZI3wjIoUx3sb/MVRbQpfNI
wEPwhPwM+E8058SOKK/jfVQdBIv4p2hv4ZOVEXlxEF10y2opzyG5exqlGvgdvuBnyyKQ54Ovzi+u
OYf9EFC63SGkIhURguGa+jE/hdos/ye2FwhJLSSj2NNxIACBGpFo3Gxb4Bcpv2KqIXXSwSPCQAyO
5HDH/Wg9BCkqDxMcnLSc3Kl2i9kYhspyNifi55kpxG2W0gHxjk/PG+IaLm1p+98T6p8y3d+n02/H
9JlaZUMya9VNTdchDzrEqeBDHpyyQHINrS+LP/rpp8387/uq3y/5baXswlKGihvSjkY9aTg3AsaQ
/OpuSLsX0I/kC7QhhJ+KO39uWrmqyGIliGgfiCP/fbHq+qpplTFSN7jLTJDg0HlUL8EzinrwHmi0
L3djAfPEv0U+MGfhK4zcbqIlOzf0T88SXgfgOKT8cW7tflhJ/6Ibm5QO2BIEU8Bb8e2zGdVl1Idm
ZiyT7j0tFsp9WYQHfVj8aO/5h6z2fez/faVvY6+kUW5Wophv1G3tSRvx6fE++PLnyKzfvAiLC6oK
V/QEN2X/Wry3z31rgXleZy7a5q3sGG/oLvcETbM/sxL3ceRobGmrOx24J+HJeEY66UeNN80Zd1TA
M6tkT/euwnV7omLeRc8akiZ3apjsFOqwl1PyaUxNjmihTh7ZHyWA08D98XUhaZANA9mUZL3fb3pd
R7OhaTsUVZnbXyAQXo30VFM1b7/ihuMHvWz2qTeK8ePjgxTU/363YHH9cP1vO6RKEWvDHIt2AzAu
X5EnaRvHakFg0bLbF0uifObhZlgscz/yG7Yp9Ws8p9aMEgicBqelbbkqn0lKZz+jUYZO3HCv4opj
RY/pdCNTocViK4tsg5PQur2XK5FmNLqCbbaQA6pOSQfkldY0bObnajM+F/vqinoPUVc+F1fy8nZ8
rGMnftYWhPYBRwA3Y7VL2N+7ZNVCtJuCoKVtvBS2QJLil/SdFpCdM/0TljOlgA/M5Z/PIlm78Ip4
KJiz70v1iqUQrAHMy038VGBGD9BiHZJ1uM6XYHNps31AEXLNc7jWdsYXXCl7XOjrlIWeNRmd5gY0
wzJ6RdR1CvftMrkqb/fKHtDXFesMZISNWuP+9LjWJ6JSwb2BrqBBtHpuHWrPAA4sbMNr8XANF4gV
YEOsoVO5rGJPM1d6KwkefGOt7z/0g7npPzj0mIf2BJsrKAOGg8aORc7TyvCrzXDW8B0cL2/VWp5U
ASxN9GEKmA7RSdhOhyFCpm1pN23PYDscSjrFW+T6wudlO9uHq4r1nFVwjYLkyaAuSDsgO5Fm+hCs
JxHCgUBANW2PNfd/nZwK773+VSJVmkeHHLJP4vV+fCDdpnHANCzUF1hG5/sZldJythLY5DlS8Oty
KNeAWBdQ5x8emhtb8NEEGib5aEhx2HJsSnuPMfWQfqoWrzuif6yyylb0wVQEgCkAFqesrN3yQTc0
cRTWwhBrMyc/q/YR+av23X98tLwhhAZPILw14iMXCGMWNEtIfGB48n03j90ZS9TdZwbJTOdypMNq
veXutPuI3yeWCzw9rMvFMnMbUpToq7/c6ViYqyfpc7bPN2R80vcb3dFNHPqU49F0dsjaN0D/2FAI
TLoaeyEj+GWuqPQclKWwZOEF8jANiDr/BVAKyiA92NiN1uylq8UMw39gIOOfrTo6PZPSWNpKnBBW
vVvafGqnWVx6V9pXLyw5Cwi5gRkg+0SJjoAsBiISLtmHW8YxYpPhwL9jly352dTd3ZkvMroF1OPA
vnAWulQ+VvRklDMxLbgh2dH/qLP/61xCQYLIC5n6izIdjP5VjhirQgmrrtc2OcXPHD9xNfhjbeH9
QwNwIeoDZU0Z/dB5Aeb0tynsX5f91ui5aElL6pKpbNQJZclZiExOh9eHffx0Fsp3UJs4E9SrKf5O
dD7QkQvuh2jhckidD9T/1uSpz2yUJhwcCn5zxt+TsCXk/3zC6WOTLLI1ZVNq07213jan3XNlf2T2
obbe3BVuBnajA68SualOtkLqhisC9ZpNvqVdQW6hw2cdH86vC0PvBL/YXcOEghX0dLH3S3xHDkcy
NmBH3rpfONr+OR297tn85RsQPvxCAt2mc73X5XHz9v6E2oCPMVgv/70ayH8elw2Os+TJgWiH0C1+
W3ujmYYavSMJ8/bS6/OGk4D6+hDWN44qZbkuyqOkAbQjC/v21bbEDqXty/BYonWscxBJ4vVOX+Lh
y7EfTYKgs9JeZ8okRXiJM/cCjZICyjxvfijN/mknJ4dIE3kuFGSYdJa+L6G98DDKItQ39e1dSlHM
hOcMsRNiEA50s69SIuzF8MRxng89uEUSgWiLvgyab8qbJFk//v9k+ekDUeDQeREmduw3L1AeZUNI
aoS51OlhPHQO0lTMH4BNZemdUrtWL8bZfXkZs6f/vn/S33aQMLdxY5vUZCX520hUD7NMZ0mibwii
kmC+UU4iCY4cnwMbSNN4Hvsv7p7OoUj3ZZ5M1R07lzhuTbRvA86ubj51Lx6eoK1BhsQ/hsX99fPx
6aifU4BSvnOiNLVLyqasi006j59nry0a0Bk1Qds3LGUVBzEumLcfiqTTI/t9f0W56f8u+a0SbBa5
bHSP0VjGrUm0zbYrSZPOA6Jl7P8efCzGP1xq+vb/mv6iG5SURteLTcEGtaJ0Zje/QFmpSPCmnQ4E
DfJWNu2HxmqsHlBwzUmEWqruMC0jVr2kH4Oi+R+/Cr1IqyqofQBRyoB9WDkqqXbjE1LkPwIElUva
Lva1WWf25+AJq4P4wYNMJQBZ5mWe7KNtu4w/KDOoHD1TnDLJ/LFL3qpt6hqvKH4C1m2fqAyHxt5l
2R7VzK4L1FAzqt2kDkU2LiwO1xvD7hDDesjz2L6xAVZ3+lfkY6iLj9KhYbKVPeBiAT1AyY9X1LsO
ErXh6oMYEf2H11z9252kmS8ALKKWR1X/9+GVizS/5zdT35TIwerKT8JtWa0vJpVvt6wXhuzPCBvL
jKUwuvdenbSxJiTTGUsmSA5qaPHl2PNss1HsKGdVqwozdb7Xw3kxeR4fC14KVXs21UUTbXRpHgtv
EtDWMXiwW60DQJBhyz6OCpx4GM2XuN3O5E1sItqewmfrcTur3w1UTenWADM1Uzc4+Oy6/OEx++s7
brC4qjD/dBXq2u/DUMlm1Q9KaizZ4PRxtrjcbSVW6PuZVlfSZ2s8glZKpMSNCY5r8IfiV9794sAm
jMA6X43sXS8Pd7rexI00CRmn0ecgfA7g0X54H/62G8DwNQUAyVgm9G+zYBypM/3+iLTNjMZcYqs3
ogl2NQLj2hE1NtmIUOXgv68p/W0B+/c1v+1AZne1Jjvnom8yNHyGb9Z+gc0Oux4gITR4t4A1LUek
WT/HTTDK6+hXVi10BCgRUII1h+kSeGE9/+9P9RebF5knmmiKiiCZJI18m4Oi8SaXbSfP1lq0yFri
m3DPokKGTlXyzico1wZ2grcfWIn/eMy/T33/vuy3+WhMlUuUmYWxJNJcGCVn8lnrVbNBrIB8ZBIR
5NQMzITEbeTjGl3wLvssgCFjk6t6qoRdtmhv5lmJ1UUlBoUYSBV+0voGmZVVbESj5ZodSC1IVNnj
pZZsqqHVPAy7gxkOh1JryFl3H0biGPd3KVcOxiWG46u6cZS/aIn0pZhQXFkefxjuvz4E/xrub7uY
vHtIw3grxw3KPjfdEac2nQmtbjVV09Ifrva3Yj8JP1N3wSRz+I8WXNiJqVG1TLgSjG+k0Spxbied
9L1oUfzY8fvbEkMWNUxTfXqO/lmC/rXEaDPeKkXUtc1FWRbV7kaV2vCzkX66ze1si6ek3RfVNoIf
SC4ExfcQNHGQqj/tuf8yFxOoS+SlKpqARBT590nInHV9LqaNAQ/t6QH1VlgMmS/PEibUd76+GWH/
RvDQxnNpBd9nXKVsHFtQxf+/W22Qh0ItSpyiXHQITfK3yfDRyr2hllX2TPvMZVlESX2g2m4dhyD7
YW7R9G8T2j8XY+HRaeuIqsoG+fcvHcI66QSxzDe5ua5vEOZx/z5QOcTgjA0DX75KYgyuQGJRPTHX
P/Pbe97Xtqn3TlOZuxHxkFxeaLdSRn8wA4i/2vRdztT5DetBk3ceOKTRuHt6vUDB4qRtubu1MDHz
+G2gWR2DJlDw0pfNzR6qYqVcOIKLEBH1apsn4XtBprGUXdh3YAKCslhLSHDIiSvig5Kmb1VIEmpf
HxSClYTR2EYKkCcSNMwezmUSLUtCcMILqdf3bqUrHLdx0bS+KM88iSlBRdegrnthH1Z3z0DjKNNZ
N2oy6WKI47MwCJGShSWlDUnc3FSwjfViluz1qnceeesk1bnIe49kErRQNQabbpb/g3vqCOxMZDGo
wtuvTuntS09ThxN6j0+gbx5P05eW0l+NUtlh8SLQI24NnMJDTISntum74iWWKfXlSb/WQSQkrXYU
s7OetrtZfYO4TgXvzsamgK2vm3uV5BwzuczFSFtELcCFWrfaLgnGLpq+ZZUi3jD9XGGGA4ulFLbS
r7XZNdXwyZBLRwJgqBy1KWtyTN2mTg9SihBW9O6GboVm8aTLSL2DcGY60WC41XBsxIS08GI1SY9G
+Rc3uKDxSjBtVmoWV+wzxTOr0e+zIBoKSjUPwDRgIR6pe0MtqmbSenbfD9UdHUd1sx/Sr0uI6XtG
r91A9aGZ0od5h1Cqa3zkUVloMcqsVHDvCXW8SJ6LVN9C+kFp6M6gj3M+IJWcfve1uYw7YxAXk0yq
uveOHhpzLTPtTEWVhvWkauhAV8REgDW/k/Wof3QEjxZJj28xgZW9ToTLcXbvX6NL96SAv1DrF/2u
WcDRVzEKtum/p2ETpdHWL/Oi1/z4dk61aEv43E0unLRpjlNA36hBLr3va1lw46ykpjgu5IqfTClL
bpaAy9wMoWjbqO9xSkjCPZyoGqsw5QAjkRr4IOLQEYo19lw3GfBIDt2+FBobmfYQvhu4P4A54oQx
8eyPBuKNUnuS+j3tBHZLZzlvl9T0/4ew82pu3Oi26C9CFXJ4JQEQjBJFBY5eWIrIOePX39Xj+2Dr
c3ksz9gjaUQQQDe6z9l77Tx9uuVnU32SaIIbKJsMCzCrbj7KRiA7IGdQq90Kw70RJNiSJ5/H5q6t
0TDqxpEh3OJ4sxhoZmX7XQq0MT8Npg3cCCE6UpMWOvYCYkS8U6sKd+NExWYu1kJtZkKmTPQYD8tf
47Wd6MPYImiTYhMn2yoZvxKy9BRwgEqvRv41Fm9ySH8ofC6sVxFzWCbA5xhnsQpacqyPunoUzXwu
SB7XbDtXyQ2ZXntUoqcmRPgOEqb9KiOsw4wVlNxDhJw0upQVXgAxgAnGFX9RT2WvkeTDDMQTmUQ5
MPuE2TbRd7USecL+OTknk0yATMnuJ708TlDJpUw88FHOJYuvdzJmEVRwET8k63fL/FpRGovp3C0O
Ro43I5z2hfXWobyPMH41DvMZM2HaXZYKYRC1loHCQ+9sReAms9nV5PASzC/Apd4NkoByBeLJBM5A
d5eFsnJHBwo3YAFCRLZYU21imdY0iIRo0reRHnqhCvtZnUWQpNuW58yQvKRnsFKqbI3RlwcUgZ9Z
8nmD7Ia7bOpxncE3xXRcIoVfeq/TJb9XoABqbylOszFD8dw+FQDhu+5pIS507vBmEzCMmsHk2hGD
teL5FEzhN7CmbECYMsuuJd3fjK1uZcFErmTUzK6NdKex78f6Ma/MFySwSCFuFekCDNi6HB4mSrpd
QZEaamqjHHVk3DY2UrJ45Uk5WQWZJYQ8NYarYicty4/Omte1AuAdNEgf+bmFnw+NWu3k+zmx3Him
ENoXlyxO9mO1cyyKJiRR6TOBVIZykNs3XSWQpEXBLgbFbUPuz/qGrctoITsOkIoLdIQRxpOZ+dOX
FzruhnpX3qJL3b+GrbEbqF/Lar9n7Pfa+VYoXqI/hcwTNk7oPP0KU3NlppJ41jWpha2rPo+ltUoI
giCMsKRfoBzsBsxzjWqhfFCMxBUCsr4YvbAiNWVQvbT5XVpC/OxOtCSAA4Lu3CGbXY9onVLrxhZQ
QYEaU9VgrgrfNPk75PlZZcaTeG6KIdtLVyl7yC3rUGE6aGW3qvHxaNXKEnQK/KHUd7ycmbeJqnOs
oN8hzTkcADZivzO/5nnkBjwn8XNKOq4NNKcYzxbv0OAupQTizg7tKgBuOVzrmz0RcgLhrc0DkXI5
9B2AGnsdaQ+aKuQ4KAAIQl7UU8EkrJXJxp4sVwnRdIz72yw/cce2SrpjyFhLj/129Oub4ckWcI+a
zIX0SykG1+FeFGdGvLpNxAWaSZRtYbAQD1tK1iGtAvHlUs6IhUU3SNupaJnrYcKqVr6x8XUklfrQ
zE+59dpOxW7W0HlFuRuqZya2BOCQVJOvxffHCy7dTNrz/gqp2GRx8SnHzaP4dKJ+z712qBI50NvR
H5NmA1vJEAntsrQxctVz7GVbKhjIaQ3UuzivfTtyfHlO4WyiO0j1tzSrT0O2H+NuK6G6krDxRcpd
WrGt57aVEhjSYXF2mOCyOtmQVL+KzGmv54GW4+cdIbQjXwu7dtV3wDtVx5OxX9a0BnjQpk7IPfel
TPa7mOp4gA6R9IedwY++9e/lIktjdIhENaE5+7EX7bS0T9JiSg9xsnhtvLPSs8p03WEYVGh42WdN
/9Oy/Pfm/29bvt+vyUsaICxl0H7qj51mqtZRbFVd+TiukdBLHsbN+sEBXHMihOYgwOVZAKaa0s+8
hsbgWYKukhyYNKRD+1JtoBSiQ2j4Cj44r9/Rg8Zw/sVajXpzhgwCitCup/o8vPXb0h8RM+EDtVnM
bi1/CoDjuLcz6k5optitCdNpnxW/3DGZODxdrrH3JR0XUOMpDS/lhe5XgCadjhUECqrIy0sLJH1x
Xy1fw8qJWXURyh5kSwZ2S0qpXroJhdwGh50kAnRul5blN+DVD2kzo7JAV7gdvlEJqy4mrU9rF8XC
y4U0eTfigOyQPHTPIv6SejRd1WqHHwjZOO2q/96XYHZgL/DjQlCK1tmfaA42iJ8l4FhVxzpll3Tu
rrdsk5JvAhpD2UYg6Gv6C6xjx4esDTDEF7jmSoT83ZYlChMemgaSBPdExpvR2vwyIA8TShDhRfR0
YexgQlulzboTQo9+7wQN1PPILU+5iHREMGl9luMD+68GuryJxX9jg5gvt0YVmG/dtkUwQxNxWfeI
UwvWiHtGnHZjCl9LiNGWtV649ptan5ikyG2Ujwvp6/uo9sBko4jPvyrJVUGZ2/62xed1c/XKN+iY
Kx5TIcl/I50CbrVlnb3lV6X3S1TETXBr3RSVl3MaNVooYMAieo4njCDZnRzuapjoDhuKLbpDheE6
bIxp1dlespLZUk9cSqp27+jjud326onmoeRKW5BFNLdyUrdAky/gw+hV0/Shnh2AdE9eHjDVfohC
i0LI9C7Bb25yA/QE73rz+4g+20+VB9Y6krIlpkaLA0xlIN9J8Yy2lXVPWkMbLK/C1IdBgoUFFaSr
0J9jWRnWmjC44RJtL23tLrOnY31HMtBdZC0YkfRoQR77493bwqLpqq13BDjKbm7AHZxOqi99mfnb
xKq0RDWmLasMs9j8wlqWEpV8jwx2C2yIZb79hDJa2qV3DXlE+Z0yncqgvOS+TqZ2MG5xZcFPqXYD
7WDBVjOAQn9ThYB7NN9w3LKBWJ50IIgBz+KzscUbmV3/+0Ynlu9HtUVMOULoqBvEkqpAWX/sirtE
qZZ5sjMiEhl3NNDwO5BlgP17pXyIVprDZw0UjQsiwBHU0+TzqEGER+I9HU75FT/DkaXMuqeFyZzj
CQIZjO/1awmpDGYZ3TG6uvxK1ikKRfEZ0Z2r6dsRaEabD2GlmGomNIBMNm9C9Qfik49xgxiRjp++
dnyhDhz5mP7/dZm4mOlIbtrI58kn/2VTevJrT38uOX5C2FwLKphgSWkf2SMLP76155snF66Dz5bD
wwwJNZRtxu8fqm/Us3hL4C8+8PwDvUbKxSF1B1JRAtFhxIPithvRY0Ty8EyL0ncuFsip2hMhnXBs
JL98EW5ioR+z9wjfcHkz65JKjPeOKdIlQ4bjEmJH4dFLrIkpWrwd6vPP4sSRKvH75BKUisBU/JoE
ZdDeMEXrO0pTu2pr7mw+oe6W6+R3TK1OQOWE85qvPgmNcxF7Foyu+NJzToV0kso/ykQhpeRJwTti
OYMoFNEiRyMw39X6+/tZtEuxMiNK5EbjxCH7RCojpKb0YzlYcZgNl0m84OCXns0PEC+7fIi3Ej+I
O6M5HGfODKMdXkS5fhR3AFVtflHhcGE/ANElhPHE7x6qzxfIap4NXQ1+EOpKvoqaI16T8sAEo6AS
5IGCA9/hA9HIKfzKYdYtq/d3g2YGIa3cq/Xq9evx8Z1/Qi4Pht3V18cLDROKmGuB7fgwvI970Y4h
6gzhKcA7lER0x3aJfyOYI6dng/+aZgy2Ald/FjedOEszb1soMxXazX/dvwP6FRshKRIml2nIt7mL
xFub+HrJnSA48vK3EP0uyITtjeKPzxohuUz/nL7FTR+YYNaKSExhaIjBAaLTozdNxYuG/hp7lat6
4+n3jX5dhK5/53AkuXCbrZ6fn/fnz+DZta21pnARj80hPUX3cIY53wI1z1Lg9z0FLoWjhiHnsnFB
k+PTIsertse2zGu+S5y3xc3u6RjtuConwkoPKbc2jmveDNyMwjc5E/C8giMClIDxS+jucOAKm6iA
cRerq/zhtgE+zgASb0ionBm+1/EZ5a4X7sVP4jWPr4uQP4My5GKRB5zdLwf1Df0/a+RtGlg+qVte
5ZOfTmcNN+5mumjucNfdiYAVcQjDXctPB2N1kD10gnEQ8iGS7n0NgLH4jnLHk8V9j+6533xUV2tg
nI/Ntn7T/GaLAQkJtsy4bjA/eWLCoXVIewVfrcGHOLpqGz6wr9O5dCzdLUbFyLigGrQSEliZ3jwB
ICvcj/uG298+Z49iLDEpiTf4Lq7bO1WADdrjHYEC62SzIFV2bea4kQ8p4KpsEKKITwg0Xh8IGbaY
BMQKLfj8PeSIdPei+9HD/Madgh2Mn565/VGcEqJk/Iz7DQUcHzCbG8Tcbvta+Bn6ZfE94jprkHrE
ZzJQI+K7qovxDufLjz3lRXmpN/0T2qRN5it7Zd+XhNiwZURQuqNet9GCdBfvtHcqcRt6ZLuUjdza
AiRH5AzUlwv/k2MIZvSu8wAMIcN6fkLKxQ+fv8SBcqj8eX7S9n99VsiWxYc4nBjFNyLmF3qgJcwU
fkGTIbgDq/amfoJGtgTKOwfjJxclWPhTuUEPCiARFUeQ77R9SmipBXnhDlLNJcb5/0QMyDmMdkCf
yw0fTCqlkFPXX/zasIgJ6l3Jm0jP9XFBSB2pQGU4bA6jAz2Uc+ZuqSf+iL6QU8eJBUjMCsavN6FX
bnicR/7wMr3bvyKfJpLLNMXEZKNYExr5geyFxmtQGyFfPsZrecsGkA9WDyfxVfKgfaBpSK5V39k4
m4F0h9pt3dHvvMHrgGmiXF63/P6XWllDp6w9ayiWqGK64930Ot5BeDwKJkBKZo9CFqlKkky9xaZY
POi+RmgVwKH1dFI8iCd8A2wX3wOqcRgeUFDtxc/ivzyo/PIegOqD4uGJWitH1i7gCcAhEIvTb3Wi
JMXH8Iajj/yd+FP1488OARXrmk0UqK6OEgbxNuFAxqZHyt37hEr4xFVcez/dWhuyVT5QdD8bO1CV
zka8X5tPFG+0XyGI8o4RQvG2Z1/9sC+zXz3XKGyEMHzjiRyKEBrH7C68C4JM/dyVYTvL++LIkvCI
6nkSrIp5X6F/FiwBnIR3eO+DjP+rjtWx+Cr4Pdk1v1nQlMxzVOYFJ0f+LXZXOTVCCB3zGBaS6IKT
8PtzcDIUj6SvIAmiYOH7xf/RBfNNv9+2WwXHfo+eXOM72HYE4a8uXmskKYA1edZ9EKhb5GWcL+RY
/l/nisvDosXr3hayZGXOQvwpdOfi0tCr81Gj88oIFWP+w2VykYKSgsPeqxAKMi/Zsf5eg7lFdKTx
IfTqGL1ONAc4MTM6d55hIpEiQ1bG4p3bhaTb03iHot8zX1D8+/ZDvzrvPwk1RecHcmbdnMRPEocn
Q9kVd9rMZXQ2tw+VPzub/lBv6y0/inBc8VE9TG/xL7gVn+JouVH85kFGBkXjmYxahAnX6llccA0x
JQgsxsJ8jwuRD2Kk+ckncTsTbP7hbACpcjY4VYiJ8J8Iaq2YCcWKwNxoKybAAHnCNgJs2hxJRwLk
3WyI8GY5XPvOV+ENm9ovOSO2D6uCgHIdSX7F9+VAFWp4KZB+SGJD58j36Ad6n7wKRVhWlKPYDPME
bA5igaLxGV5v9emwFiPN+S56rTbfwS7gHF3EdgO/g8uiGrZ4tkPzzy8iuV/tl24zIL3jVmLheQf2
hYHQMlzmg80d4uykHSPSRZXHOKv5NvY4HPhz/avkIifcTNMbjgtuofFR/El5U2GBiNtP85znHi8h
50fiWsi+xZiZkCGW9ypjHGnZdkKEqF+tjcXXYa88zry2OETtC6uamB4Mbg/xV//61TGhtCgoW9c6
IhFysxPsFEi8JCW67T6YVwELhssOQk6x+oWghFUoZSuX8iwoC6AbPOHEXUYSHs85x2XwAbhgS7o2
ffHU43G1Dl+m+0/OW7H+BJGC0vKJ0i1/s+CB9octyL9uQCB5YynTHKTpP3QGpqKOSd4t07ki+A+a
+BvBTypCzMvwHZLB6KBZ+UPbURXtzZ+7exMMqIlem4T239nHf2vD9h1N81rhJTWkDc1WYsmre5O6
ls21/TZtb8mGxLYCNyaEpl+GRyRjDQzJ7wjQZd56nOzDH0NANCF/+Z9jMiyNXqhhmngI+Prfjqko
4jFvE2M+G8PeEAzhffkN3qp8wPeblmt9Xi0wocr32VyXY1CGHkGzU75Tr1INUJSyFF/3oQVRHGxv
fogj6l191wCSfCzJH8ojFKP+5WAtRQXQgTEPu8MPyeY46Wk/1mx2oegtJ4rf2Bw0tgiRK6ob1CL6
dUpRjoU/tWHmvNnrKFlRJSnR668z4VSmFg1I0LXQ0y5uBB7rc6FYBUGJJVgIG4hUr5X9LJgXkmfA
fcb5PLpTBKhgPYBrYclk4n7c0KCQXgZ55TxgJm2oMzEEuH2HFezzkH/jVcf2AFMaMGHYQ9Rt7uUP
lUX/O2ULA0nzBMAv/0JlgiH63F7J7jUvzTPoqYXg12KXnTusM0HEgGH9/zVBQEMCAwiCqPRfFKyg
z/RILSaBzbHqlfxbC4JqqFVW2luvgoeHOrHq3zVBkdfppmjrhER19sEvxlNNdBAGKcGo20y054aV
jroCzPzkSmeb6KnHlnrH038POFX/3xGnYlYwTOqM1L81R1zdv91qfVzfZKuP5XOiMDlTVa9BsrW/
wuyTk0+IhmwfxuRZcc4JRRYvfaVtvupqTw4DedyiU3DqX6G1ziXUIjBL7prPm+RF5oPYDmgwqyu2
qwre41WRPHXo6PLNDObRPBJt0eV0jaEvXLk7knGTXDh17dp+VriXB0AXa+lOM7w6JflsK8F8zDGF
UNdRiscBhHdyjFj9WgEWdyV2Z8mTIfIZoj6+V5V9PMNB+K6IY9GtQ5uwBtTHoB6qtTHcLzyTbGp0
VKBYYBADBYdPMe9i6HAIZayTTCtYBadyTIbTTPMNM16zH9UT/Mb0CxycRGRsvdFZmz0l311zmKed
0iBMCnIpqOYHo7qo3qsTssFr19KDrEG3Nmt3IF1e3xsyyycj80gW4k6kuObLn2O76xq/bwJD30/C
ExElL5bjFbGzAik+0DjC8VacRvOzYNVbZ7vR7XFBtz61ceqKXgnpfLQezOWeSpyk7SV4vkAVbSOI
Or9tt0CxYF11w7END5ypF3AVt3X9bpW+uXwY1I8rzzSOTnHo9a1jH0BzFLspOXblRrEONZMueA/r
gJVmSLtVRrVT1TcITGcFk1sJHHVPwY5/jc41zeMNrCM8c0Btsmvu049Co8Ywu/3F4q7eGHScon16
zzOTWNXoElPqPTB6BmoiRereqHJEAdwnABS5QkPVI3o5pN3woc+ejTUyOdvTgYGj5pRl/jASfoh/
qH0xEBwD1bGJBgXlzT8HgjYXt8VY1PZQNAEIQOrsAVQ6EdVG9MYGtfuwV6qN+oi+MB5W9bXyWq7C
t06Fr3u9nWp0lmHQ7ueH/z4uRZT5//ks+OdxiQH8twFqJlOU5hGh4sRVB5BnN6N3h9LDC7diKZjt
Qv+/X1D9Iez9/xPh4F4zKAeidvvnCxZZcTOQrsxnCN9EeA+tx2adRJ0Z2fF7CttpXZ7JCs8oP6nr
pM1YjlTqhppqSLuyWxmPFS1gTyJAtf2DHfuHYur3kaGE1pFFy7almz9WBzOqG7WS8uJAp5GGeVfs
aCiP2dkY/yC3+9dzIKBHIEJkE/TEj95LPS3DDfF8exg+klY8x4pf2js4SebE8OtrORXv0Htep+/q
TXvuzva7wLb9at+TL+fTevzv66H87/NVhZzsKCZ+PSSzPzlR7ajMktSaxeO8FvGEj5ifdtxz6/N/
v86/FH95HVs1HFMn9oKs0H9e92FI8rApZbikgiar3ZvVRzQn/iw3G9uEvMPTNRsj72a1tKIcP7JC
atPNZ6LKz1Yor+kPrlqkUPLAg7+LuF2craU0awUHUk0bMCqVddQWd/FQvkhIbEp6afu6aPZ5HrpO
2gSRMd8VBZmDgD81HjIW+uesXOgjDht8gcM2o+4w8Xysmfy+COtaG9lpYaNDrTzEFhLt2SQscHSB
elg0g+aSZzwUykprTq1V+GFPQ0tj0yBVrg2+LoIK6zjpc8Mxxtqhq0gZAxIya4Blm6PThJv/PsH/
eiE1RcNSg8zOMX/KC4c0jOxEstJDFnppR2MGUcSOZmIBjRcJxjA+TeUfFtS/f+bP2cNUVZRupMkJ
rMg/L6q2ZKEV6gth9NJLHD5i7h0PSTsc+oIHczn7rTK6WUsH5MG8oaNIb35SUczqP2Lp0nCRi8DR
ngbjwOIGWp1jfI2tDAiHZZxy18b5TnFG9BFvTfuVTDzgScTLGy9Vo2CcrkP1MUTXEsRSGJ4UY1jb
SLaQbyBIpcBxVNO7LozdKYvJOzXQ0z6qE8JuW4X5RNEyioF/G+vMuOiwFzPopBL0wzS7LtDjb+FA
eeOPZ+vfngEmsl6VpwCBlD+HwKRrszLIaIpS6RA1QYGc1jTANsHAtqkCotTPXqXqjOS8V45zcemI
ID44BA01/ozzjNwV+pgYj6go9wf6w2l0IV1XgwfqrCFrz45HHWsK5uReGQ85rEEYxQO9HlYPXw51
mNt9CuBJIuHpu3wcskApXtJfqEHU0VeOpBTlLJe/UIj06Cm2keRZw1M4XbLnWmVHbLt6F4yoSPbD
sO3+pI39S4/681YimlBFro782TF+zL55byZKPBjTefEd8zmJ9tMBtarIUWrZeUvHPjorJCZJESAz
MHav6oTccYkgek2+zbcU2SHUH6XsgPhP3VjoDliJq75p7sCS2vnWqp6YyKfG05sDohEnYKFSlQ82
nEK2OUDJc+QIzzcsv/n7rUVORpOQ4mpyqizPVrwJMUOxDqk6N65G4R1DOWSnPmU9EaCFNtod/Vpa
qKoSGDyhXPuzg5pWneP+sddPTHlteJFTcBDtMaYmY2w7886qtkb2uFD8A2bDy8WenN9b1P9UGquK
ETjLB30/x3EBD8OyocJZY7m4hP0vFm8OPd3UR0dbGXsLTgGOtsJXFC8174sCCVAOy/Gc6o96dUrk
S2n5ElIsm0Jkpq5t/TKzS5DKAAZUOLzPVFmme0c5pZNnEBwedIRD1Z6JN/o1wpCn0JoyroZG8PC5
vZ36LAgpEg/zZUBDhjhP3vpy69tvyE3ziKRQxCL45JK9+ksNgzHeM+Um9m64bSU60AC1m03SXMzB
q6eV/VYTQWERVOAuj+zTbiyJ1eIh7O4kxTPIdDJ3aCR7csnREZX2li2WdeqPSv6kjnemDfH/sc6D
+NUEP2m8EGUlnQqW6fFBD3mwvoyI6ZYjIkXt2xmeKEc5l4x6rIkqju2QzTJ6p/dbbfpQkfFVu9pc
Oz1yRGmty9eSfVp2NwIK74GIFGu1P2QaorcgD3RzbaQPPeFotCRHX9PX8ezKF8NyWzIscMKS7vxh
dl4cebB6CNuxYZtAqk8fk1N4v4RnTdmot5WdVesnilj9RQ6sDWsdtHwaPRTAPk83bV2cKKU+1fNX
qCgsxTfWRM4D6ofteLnhUh49J3Fl+UFKbu5cKuR6oXso/C5m77LVZDJr+g0iQUh2XkcLySvZg9BV
hlPxxuBPl1NTUwzis4aARxMR9KK/5LafwkJ3F80L78jHaqik5x6rz7jw5l3HnjZZF1DHteirBRFI
m4Q7g1YbZTCk3FDOHrXSd2gO9mLFFt8V+klBsFgjsZnwVTxbQCvQjtj7xFmr+WsOGarSwUYP56ha
txckPR3oWqoKVr02kBhED5LlyvY2ozVoHGRgK/0LBeacDhCV8fmrmhFFnrohuJGmBVWfxPTqEDtI
filKIEmR6oDfW3mllD5sKnBJtGQunQx5FRAGNobsF3Uvad6k6BaAxhCe0A1bUwY43d0lqVfRLO8Z
Tmbij+FpsVxq5GXyxPOhetbmO+ssNf7EcWLfYZtKm6BEBkA5rvqlLpdmF1tHCbZjvvrDs/5/q0oq
ewgNITvpfSCLfvg1lDazhs7RisfGlS5SwJaWdiE+sA/9TvbRrvzh9f5Xn4RdQQHSiaHAscgt++dj
Pi+qxRrxez4yzW7xvSKseRGt5j+8K7HX+PkIQC8PB5TYIRON/j9fRpnyuJ1M3lXtibYg3nnDM1c7
tCfrOvjv11L/9Fo/luDyrTeioSrnc8q691R1XkbOsbIaj6rtgZXXtGARFR/PeGvvGs2fHwuazHuF
Z8pEmKnASv/hgP5tHf73N//jkqJIzud2SupD4+yM6qxMyL1jTGmwRLsYNU8IQoc+vlah3Ykb+P/t
vkZoi0S9aJ4i/aI72NKBlI8ysrg/LN6dfykZijvAwTKLjQL7rDidf9smVnXZT/Osdkd5yNnDA03o
5WiFz2UdsY429QRriXF36x9sApr7OINvBh9hjsiCNV+mmJFZ2EGtlQz9XZSdNVSWxlOeBBCwVri/
0BjtK6oKN+08EjomPUsVK6Enh3oYSLYsf85NzgTZhaP+Wt72ZYYtUfuwlquGbC20z+1AWEO1dZQU
dakVVGWzilkJFqZnz0/FAD7ayrEVB722ceLobdFywAIl2heaqBb8cZZfGTTS5jCFm6qizcpfnpCh
idluOtUhw4u1O5yylY4sKlQNv5ATsh6IMTch3dOvpPS+vM7Fo/5ZSx+qeuhtilKz7IfaXb5appfY
2iwxwrgT84QDxlZw+EZSMRwcGE63WhvTU0tC0LDj62G3D2N84cy99skBq1c7p2G5xDlrDsgjhlBN
28qnjlErY9IbMBJZEjM5gYrKmg0uxQ4R82S8jCYhcBPdbZwjdo0aLie6Cc/xayI/F2KjYLsIeKXl
Xh01IjQgVhdInigpVsqpM7ky6Jn0ko5LAtmmVHcZ5oj0Zm8HNegjXmY5WLJnEVQdS+dGepkBDNcI
SW+9vc7tXTY/6fZmlM4ZT3IsJHX8lFT3ijOsKhr5Ibqqb8fGYrxm3M0lbpXkre/Y4Q/XInpTk5jt
/oMMLzS5JuLZj5wWrmVG4seYf9mkWkTfOagFnaZiG3ux/JS0jxoEq3yJ1+rM5hCZc0F2Hs/fBa5F
f8lQx7fDyeG5+DAOvkIf1swSvxy/8oLWKUKQmEAEkJzEjbDjRsfkI7pfZ8i1hpLiGQCuKNzH4Lne
lwrBSrtN1J79If12Gx9O7LhKPD8uONuNviXM6sNqWOvEC+bpDaxuW+Y2fVNxPMxt/2myQzK1GU4r
CXOFvi7YvITdm0V8eAldTT11/RVJfWpe8VSsxvjqoA7QzkUqsfYaN2XPldXuouRZtc7iMssGsXQF
wRMlnG+Vps2Ny9V0QWZD6MvpZ02bUdtGzXXsnxYl8bEdHLRG3hs8DWtyC3TXdO7apT2YRXSuNYM2
ReNlj2NMo6x6nEckO/LrzWGjzdlJja0Wje6Q3nbR1F3qW00MisrNcO3yU7oUayumOviqS7Bz2MWX
AtGrANbRfbjH99M0Hxa09Fok3atDvp3NSz2zGK9IxJ56ovwi9uLXW3MaWZ8Y3abBlZnrKfslyKeo
qBQ/ARY9KsfaoHtFzaRtEKqqMKsQR2F62yjjV6Rwn0jGuXArFZUcW8mZm72XNmp7HYcjBflGOpT4
fSxrN02HhcSUJLyalMVlihBdE6JuQpqhAzKHkPRuQM/udz22X+eWexJryzYq7heqsj32DIXk1xub
Lu7sJKVsiZJbaz4nkU1j/LKiYB4/pmx6pjzolTg7b68d+gDZ/lqYT0A3L9o5H5Ao3Y4GGC7lbiBN
QJMuObl1zIrgh81mBOSLL9w+OulHxTSIbyfU1hWmcIK1pvE5Ifhx2pZqh+PiwSjeFQLo6/BEYF+X
FySHk6Cd+m1J0zfS3LbBCVL328FxO1JXRtJHs+w6AfkmWJLy7sJol3v4VZa8xk4EBvWr7a45y6KC
7uSYuyo/fbYOZQULOL+ayX1ZvlcKVbymR8KvrUdn8PWKKFlzXDX9KUbrebsb5nMmX9sQCmbi18Wr
xk1jWsgWJj+KUcllrzeZfCis0Bc2yuiet6EYhE3kFfJrVO3bDMkUj94nfbiODfAVsJMdnRdp2Ob2
OWo/fuEe7C438yxrb6HzoTXUd82ncfourBpNJoYxKr637m1sY6KC75X6aLHrX+RxxRhwcLxPX71J
cxq2kLEdwo3BO4j6q9EgwSHncU5e5YE1OYkAanM1TZjSEHXbahuRCBP3F6VHonvVLeK4iC0AVNrX
hHogIl3GX99jTbc5QkaceX29nSgdjUMQy3JQ67T83BKYOQ8DmMC5XDxX9A0WDcpjfp3HgQn3Lg4B
fEH4SqdHcn/s6KMc5LU1kEJxVdiM0O63P7TikrB3nGZ0/pora17c6yvVAdSXwmGM3ib9svCwxTE1
yUe5paLFTF1h8qh6YMQWPQ5qVhXs8juSJuxdW6Wb9nau84fphq7PPBca7V1NKOk3kgXvNXJ7i5un
vg9bJC7Rt91pGwTOx0h9ruU7MXHaYFCn9HYxO4cNZbjv6Fqo3St6I3st1Q2cJJQVTGuaQhTyRQ7d
XI5obDXruHyMwuuUPEb4TyLYTDoPh+wyc+qVYXITaZOp37Jc4W+k5tYaPKO/1XxXLKBSHZJ0C/jl
y8qa99Z8qIfSJbgZgteF0T8uyWmOhw3q963cbkwjaOQ7u0xcy4z3Gk/KpIuZMawVGFb4O82XhTF3
SV1ubr1F82Pl9ApfmI0lx/EGBxveUrmhYnpD9IhZy606bcUpy2psNet+pPUg3DUy4CT2xGY5rlqV
hUr9oIWhJxWNX41ItrLxWoyooi2NVd6EF1DbKW24TcY322DlUrSbJEMBZ/uWCW6KsVGMzJIRwFnM
XWFztZbzhElk0vQ9UMGZq8rSZkmByA5tYBGbsbxb2km2Lur4nFWfJeKKxRslxCILmj7clVZESnLx
LVMSqKE5zS0pM6OyJUfExs8XQ+dZMKBYPMMG252nl8zEAkmhcxWhE07uRiw1PbL8OfqwbaTK6kM4
5utWHl3F9ueaMMDIXo0OBg5hYQkfnfSxsOO9XPwygA7ByvaKm/CmfRYLoTczCynKEVR0+ogpJUaD
oXUoPMLXNkZ3mjxx8FOLdphvbm9PzJ+9Qj6PDqwS4qTo7H0y7IseHhRNJZMVnJV+R81FTZo19X1A
D34H+aWyqcsmNP9qQqsPLSkrErrEG5vFZfiIdYzuLHByFg4KR2K3R8k8x1QETXxe9Y3QtpfGPnXy
L8lEuKVehgqDEJsF9pUZCPmC3BoRJQ3bwqG2nYyvhvJ0k6/2Wzh3bHif5IUqj13tE7aGI295EUu7
7pGL2Sjk9zTzqtXS3ZJsHFieej1R83wa52fxEJiKG5v+xptZEY/mobrR2JWhXMi7henMKFANwdye
ttbsT86XlByybB/hlwPZVZOQl+o8JoPZNtfmQLQ9Z3YuInfu7tPwGi5bLX7WqDGRUY50pvioy9yF
Z44pj+Z6c1hsUU4c1kp+UZrTTE95QHQvznEt47xYmA/y0rdpX7fJqaZFrvQjRj2kJPqpGXwGYIJR
arLQcEebXNrYIKet9P84O6/mtrGsi/4iVCGHVxIkmIMkKr2gJFtGzhm//ltX82LLrlbVN57pdnvs
Johwcc85e6/9ExpGm/s0r86tPizGcTvmH1H8mJsIboI3J8zO2ORk/bFREIiXiFBSkYJb0qhtrW1d
3nSc+yQDmOOhZKFWkD6xM7JWA80Lx9nNdJl75f6/yzXnX2Os3zvfX+vHvAtMFWbwsSENyxJbHtpQ
WW0t8p7IJ+lVVxjpqc1aRgY6PIfjU34oxZzvmPc7/TEpW+wsL7aCYSrfJwSzkBgXt0cfbF9C2MwY
YG4TRi/p2kX0bpiaGsMpgW+m4kndqpQ7Gr0uTVN4d9BQL9/CToYEKa7m05Q+zpg8fRPT3oPedquS
tpbE45+p9HW4wdnshApA2PiUsPXWCkafw84cUi8kC62TMdVp7mxZe12F92zBk6rwGGeQgNplH0M4
HYOFDBQjcG5tRVWkyWQ4pORq2oQJ4SIKdFeObG5F+eTkH4VA/1vvs34trR7/j5eCJDAJKsho3Uy4
2YfwnCvPWjm5Bq/zwoq+GVJ8Qp3+aiv8NqT4UlmPeWQbsOmna4ugEtUa3543u8++6X/SxnvMIP99
d3zOPf76SOAzMinAJCfbX+YiExAPSS6DgaSSxI3ZD2YkbAWE9kieZpD9lp3k6lnJuXqp5hk5Gmf5
l2OiyTA9CevybDyJczFS3DVIIciPOmUEDrGcmNCpGFT99+H+c3RkGpYCDoLxBGysP6t7uAiWn7Ib
epjX+eVduEyUpbSDtff/+BwboDesayDbmJ3+/JzCnOq8asvkCFZcgWak3ysTJLz+Q4mPZrPVsLIm
VvfNxfhH8wqGuSJgQAQl61+bV6MZ+3k50FhRAST4wy22jn7M23jY2RTSmsEC+x3W618fSfazKsu6
hanvU9P0W7cEJkIwBEOd3DWl0IMTFa+R4bEAcLHhrfXNSf3svXy52YzfP+2LtKCXCCHRpMA+VEn8
4us8R/NFYk6UKvXCUj5KZm2ddrR7DCYZ3XF9KRtK4BbltG3IhJY07TjEH6r2OlZX3PqaZD47zDGD
ZiQzorqLcJcmSYrSpLlNA7q/5mbZtZuMoK8dEqjAQoU49/2CNgPSJWUEim2F5yTvnmfMtUbBXCWc
DjXcGPzhlZCYoXwh6iOkUVFIzAbnW09zGMQN4/Z8fG0Uw3XiigDNS6BeVJgEFUudH71GRKV0VGw+
+1pq3Hin+NlrOEbnjAyzeHDj7s0HUEaqNTOtfuAdaude5pB8xl47/jFqR2mEUhzpntk9t+0tI5wi
ipEXcExyphyt5ONzz17vwpjYeTZXhp0vWwRjTj+sJEu7L0dnleJbi1GISAbrWhxvyiU27FHGlM6n
NWr3WDt0iUXWV4JhO/roYWwMGQ7b9FiZr5rzETucR/rlWYU5j90HW9Ya/36lF8i7FF5VfBnstkOE
ySXXDzYVm6VPbxHgrR7/WDRad1G5ixhdl8xU03EnTSAdJR8Lu+b5fCdpNr+5x9R/3dCEWAOp0xUB
qv+yQOiamttBVxkHazz1Kvqan5HjbDQfEP8UHJVpG/fEKur7HjKQImeeyRqVoKbC8OqqE19I3SV+
AGDhsVTOkt9vyuh+GACTsAQqUn7qW50k8b0aG65ifPeq/pf0gI6yIihyjmyCf/lz2em1VBuKQU0P
+By3wv4EYf/TOUBEBNYZmKkg0lWvXQu2OxyaXb011tanrcM4z2uTf5ZXIJNXxjra1NvihFCCiIxL
eIkfInMhnXO8d/d4MKWzfyUz4yjv7Gv3Cy/VuBZg+OoN3Aa2MWLtPYLZVsEa9crKwFQ27eo1mFF+
7t+0Lbv1rQHEX4NJ2kDQx43HX22Q87o3r9fBBrOKgNULd9WnvwoiKnhSvLaSKwLsAhw6OEhwBbEB
w3QjPwqmvooFQTgvsErscEdgQqi87FXbAEn2jD3c/C2C1G38w9hYm/qlXA/evGWitm9/WuueE9Fu
pzfmPKDQ3sSZyE7ltj6UB2FFyrfC1SLO3X5YPsI7wICHHHMxnrtP15Y41+yKMbcJxx1O4cd0Kxxc
GudW2H/UlYQ36qK5JXYbWhH4P9Ct7fFYHtRV/yCvxkOFuQvH51oYsYR1TN5JbJDX+lUj1GAFtmmp
XRzsygBbL8JzLKxjwhyIhwbfRuzisFia22x5h1HsHWWt8A1xzWc32Hen+SC8RXREruYbGCKOUsCi
c3w/BHhxCMK+I3xH8GIfZrd4EycWHSMOFTQkm84jm/fTX2SOS4N/bM/Y+Q/1i3BiCd8fPiA0zJbL
ZRF+RixTTGnEj7M4RmEphDrp/e9/bPaGFfYl/qCwUBHDi+3GWjcL/qvgJbu7eJD/WRXdnLtgOuJf
5iDFgdD75EfqxutzTBAufhhXGPHEfQ0RhB8iZxk/u7DAfN71wpcSrQL4y+KPiX+lMBuhQl08vIqT
zULOrwye+HekroNxdIWEZMdvw4TT4v7hGNZ4gT7/Wq57LFXJnjRFgm+nozh9+IUEutmznjLMV/ma
ka/4Cd+J9y19KbK8s5Uh7GNcdnE2jf10rD7Ncz6w7UTYYH7SJl/ZrvhnX1hjThI2Opu4A16l4hfH
fbAaF3feQyjtFQTs/cZ0RZbM0jxcvGEgHYGIBJAeS+XKXnM1Xg1W2UW50jwMxlthGlHP4zJdPL2s
ELcL00m0jbbKrjoEl/iEkpDUFsE9xm4ck19D6bjQdumpOwA4Oyg7jR9Elx2w7G/pmO2ko81vrrbd
QUj5q61KcK22szCpdPxofsxe+ISkEtsK0BoPEYIrGM3dmqHOveJVh4I/I3m4PjwL8yAcx229AQS6
1UgRENaR/io8ON0ZTTi86hc2TTuEcXQ+sAj0XkdEqvjREZDJ3yAw430QphbBFCZsgRpauH1M6sO3
lvevgA+vxY/gJdykm3y1VBfDvY3zR8eZg4T/bnhQ3W4rPAbddsZz4KAJg0j8+Tc8LMymdjFGFckj
GRbLz0F4VVAx863Vz+/Pt2HzsWvf4GTczSsNpPG8kjxh9mlwJwlfR3QzXWKfLxYOjycwWbh4Vsir
cD7Qz4L/+tTzVZjzfJCki0MHnw6C6H2HfSc/TqhwmXJGa3kf71oveG5f/3cGMoJQ69cMx0V35mde
tHZeci/+jMhEdbBqb8Lmkb7G5OwGnwYW/O0uhQDnkuEzyzOWBKyrw7JeZ4tMLLXngbVM5J8IL2p8
Y4/iSdijvfKD4INdjFMkXon8VT7y/n9/L4R1GzOGiktK5EiIUAeueeBFMAnIjFtzbTfR8mnclcTg
bgv0KOQbB9tmzejJAo2nIMmF1IN5Q/K6B042Z7dwhUmF2bmXeg5u6BETaMMTqmIi5fhW/ooSnWWl
xP6MvI0LLg5NJDIQO4vwiR0WycGMsjmHZDHIADuJ7sU2KOIk0IgT21ETPYxslyvQYvyRN8la/HEi
QHHQ8B3d/lrws1IMM6ZNdF/y28nB5v8o3BsXenIdT9idQGh4Pu7ditda7JFH68kbIiCw5FhbrPoc
v/i1kpWdAxK/7GzFEX2zLf7HPNVECacg5RQQPPmL3nAwklmj4BgOinXL6ysQRbN6jUaWnuRWSG5i
vLLl/X99pmVQZWjQfL9CaxN5Use8sqsT4nGkSbGG1HxtlR6opRGxtOHJ1jdyWlFIftn7m9QXjg1i
T9Zl80uh2clxm9MWyQ6OALhgXmx2vXLMv01H+ke7g8/R2USZNqwQ+csGcGryPlViUdGMZ+15OGUf
gBroM5sLxCOYCXNvWhBA9M35FJXLX9+OJCpkwlB5FeWL7iDQJ7Om/54/tOu+W0LKBb4NW/8xvIsX
v/5fn2ULHazlQGX+sklUVNPpi6rKcd+aS+yei4uogtnYuck3u2lF9Ib++lrkzeGIMJhPfrUhZbE2
JWNWTJd+4k45yLPX8a4jM0R39cr1ywc9xUPXdgdYn2XwXT/kX7eMQDEic+auoUrl6H4rTv0iH5Wo
zdVDUC15KtrsKKe3b5Gi2t9fkhLf1jTuSTJe/9IVa3EZB3Jcl0dDfdRAlOgaC01NgSiHKyTC3ihX
7tpv5VfZuY30JiV8qsy6pBr3l+V4TdzvipLcAjX3ajNgQvXLMveVnLmyMTLzzq2XTCnYfGvWuuxf
FFIgcPE42Z3UM5i0f6nyNwvKJzDzz6uGaNPSESiSFIhr6kvHT+8GI63maL7QsZtY40LXkY64j8xq
iZHESCg7VzKhDKD7iztGRNZ8LkLXTNeIKXO8fhMT5ZWET/2CCstHf4hwuf/533ex8fcTozlorEEJ
OVRrtv7lLs5SW5lkeSyPET3ucIL7YJOBsyvg++TZJlGhkhy6ciLO71kf2nOvN2dTrzY045aG3S6n
6TSSK0vvem7ndcX+kwkMYlVanMikDPNcqQdCQJ4kUO+xqm9kFXIICoNVp31kPkKdLeaHpUa87OQA
eB8rNGteYMsngFn9KmifpJ6tOTGPgT944mJqzeOo7quJ9PY5+m75EF/2zyuGREo2hMONp1fWvrSb
zGzOq9JX5YsCPe5FItV1G9BwXKPpkmGeYOzeWS/1d2Kpv1W+fCpSGQsxqwru54uQdRhGzlAXmcde
RqoDVsWEjAHUvr7OHdnu4zfCoX807/g8/kN6smXpsPj/fJ4rQ5tJQe2Kh0f/ml+w9JC6VTwIv+V/
31v/aALwQY5C/w5cva1+Wh1/WzhkPbOHSg3Lo6IeTGZfTnw3NptEucbttrjzI2KlK2hJ1TAds6i4
FDyPQ4BdsDB2VsvGpEaJkOirzqJE7Ck5MH0k012m3ab90KuLCWVTnf5QHe0xxxr33wfPgvPXzaCy
D0Aup9OBtMlO+vM0hWE2hJNq64fMyrA4WqdGYh6o2+4wRRtLeqet8V7gMuvSU869LrrE9hkuVoBQ
kP77ykLfC8h/VRbYm2S1XGQhYpjoWvJwRP2BF/GyyAPARPlTkA3HXnv0a3hjaHt69EegthYDLQa9
XIUICwr6IhZ0UhYKyViaFFZSvg0UplqE1tOPzxNUmkO19LNfso8cJMUUYXkFox8BgE1tf9NJzS1X
LZdQmBEpUa1lT+nMoDtXfirFRG873FbDuG2sZzHuH0ZUWf5zA/2bCeR6aKHD1wIKugy7y/hJOePh
DSMieMKVtS8ZNFZyve38XxYQwporwwzLZhs5kGXlJNhA40WRw7IEGlpMzVKlraPJ87WV12ZU7XLT
OpM97srt9BKEQIb8qnvqpdc4GLc8pksZQ4VqXgP6hiFEME0T5sbsFuLJrUNmhIiyfdIPHN8FNvek
NJwIm+qvgR/WbVMzW0bKh9w/NGm0nNXbZG7yYD2N5iJtfxRB6hZSthjN9lpylHWBf1wJTgFChrjY
lRy7XpDojEvDkI8+LIBuopmG7HoVOerCJjO5rf2DaiMW0x13rvUtgL9baVcfPVLBIGm9rGC/LmQN
V8X+MdUflQIeP70F0TWrErdz0G9j6OnRNV2KYF2GnnZonGX6s4YeYiKCBSvuMp8Z3mrkNcv0MvET
+ZGkU8yCRIgerOf0J6CWA32mYJFfQNsdyofsRKc8fSnuDBT8P2YaWM2b+ci7x8RMep6h9+xQpjGJ
5RZG6UKy9QZoYZ4tawDz5/whfoA+vYiSrS09yciMCwvtCTf2uRvcCh2evJNx4indg1DASh8J6uSW
Ca/wHyswfJy1VkWewgsFFl5QcNMxY/YTfZmYGC6aH22D5Pc66u8mSVRNSinlQ6ypMVSbCaG58IQZ
goD7RmlDoE+3tdCElc1lIq3YaQjqYe4nYetKfFyJvCz90PTKKfHqqTgM+eBF6jZhJqsNmNkLZzco
tMe0kGyx+8zugdcQZB4p3NfImOIuYJagI87DpkAgdmwEB4XXW07/ESPRQ2iPBlqs9qxZqHa0em8G
M8wQiBxBvU8MbWOaxUrVKap9Y4nbwK7hn+MmYE8iV8k6sC6lQDNOLa8Ov9pVVuDNCfhSO163A7gJ
tILhEL7IM8z9dhUa2i4u6p0UvdtAglMxwjF2ho61Eu9qrY80R1ZZ9iuFLav3+iaIQaDzZOozDJVa
Id9aWSZ6fJMSYqT61awjpSC0LbafB7mF5E953VgwLkFNIWvK0oZIbWpK9YOF0C2xlPWjsglU8372
UaWHETz2+OT494nfvwxGiOwQ2TLDupjLNiqvE6PBnN8Z2+qpwjvt98C2kLhM6VbWN5UBPtwEDGLe
2+CLAwd9DstcXyE/xzsy84j63H0QxUga50W1JLP8OHLvS0HmSo616mp13VuognwrY9EATU1Qurz2
pauMCVAbffiMJtYvFzWk3hC/xL01Ny7ekJOWbSVEHbEuLZjmePJoL402PsTE94SQBqXeLbkRYpT7
ZfEjho9XTq0r+co+GeH7hCXYrP4pN6iUdXubALOuBjpE6QOt4c0klA1ISqMhvw0hGrFSvtpxvrG6
cAv98jA2zXOflqtCDX80MUNUhCIiSJ5VqBuke4vJYvMaF8lDgqBiwNTQAkDOodrIxfjTyth9Beu4
VR80FDkJL4I2AuOFuoBx7eA4nhafUPo583NcgsJi6Q2HDiszwj9UJ4V6kabgecZNMqIFCHy2Md30
rOsd8gJASnKPQJ/IygbLAdqCvHk1u8ep/Aj0ZJ2OFmIWUsNmRhi8tLVcJ7RZgjxeuSO2tkKHPYHH
vVbBPdYaTyJvk8CnS5iThhDf9Ug/E6U41yS82GW8GXTicZpikdixQJVvSIPjaQXROIXruB9OqRyt
s7i+qriP7Zy6PrIOiL80GyA3jbmejnfPEECRMdR5ChVdARJP4Vs4Ot2EDIkUb5jW4O2rKG9yJblt
xoS0fZnTeVkNMt2Se2YQHjcclv9bxJtCRZUtYbzXGUmXsdcUPzAnddZ19if0wMcQwXQpoY7i6bGi
dKma0QnsrVcHEPB5M8fMcJwoWDkh5kMHKijmk36gP0wOdpY/d9G4TEL9yDab9VJbBAh4wjbdRymH
rO477V0LfkHzdGu2k4HduoWpMXSycADhia7ZQ68HsIMmL8luinjFLafisbYOtu61corYlz60dbDY
Iyky0Fo12wdz/9AV5mXsogP6tswy7pHgLFFa7XLkDhXiuwlBZwUZHXDY5HgT6R06UsDQAPozXBv7
NdK42HJ8EAdsp8/pDC076nYNqFUQNwyZ0inZlAld1J6k2759sCes3s79AOZVt16FarE2x4dK164F
cSVhjVBHTKyrdYOxZiqexxHlsz8x0zH2gU42BsAlM38ui0OTdZ41HAenYEdUPUaZ5MplvSlquooF
4Q9BDCNS8pJzzOhdwtiBJLan5x3aRESaezt77tr7YCzWRvxzDppLYzebqCqgS1IXgs2wmQ1rXBoz
ppySy4UdlwvDD9mfrEdSES3IfraJ3WUQo/Nma0XVoTGiZQgNIjC+6fX8vctXqWtVU1PJjAb0/6Uh
AnO3VbShno92Lkxpb3lyZ4wHPzoENi+85Pm/t6+fLYE/SxmVlAFd17BH0NSyvxTtltIPVZFCOk7C
BmEkKfKoDg2Glz6ONYWbywjxMZTXJrsJproTHfUYMBordBt/BJK6i6WPbw7p7wJfpegwWcc1umyc
gz831KlKYJdftwmGBbYgRbGzTB4Ve1p2UYH8mz2odhxDspkNrFNR6ilxuOzsn992Gv7VThFTdsXB
tqDTnfpS5kkqL0sLqdYhhDVg45Fix9WgmroBLy8bkHvGVUz6ewKsxMw5TD0Y2/99Mv5xN1i2qoAp
kS0qv8+y/LfSyDfjuTVDZzpqQ74shKsgfq/js9rCaCwFMXz+pp75l6jFllWNHFBDMzCrf6n6Cklp
o6or8ofnadVfyCVYfLzQuc2/7Yv94zLbGFYtfAM6VfTngfz21Rw5pXIK8uKkgMwYlWUeIT2lB18m
W6X/FQ07DKMgyjOQbqXyPPstKQXfPGuffb4vd/8fx/Dl7s/CYKqUeMhPibKT6Ke2tr6u/WbtFKgO
g1/9EHqGxuTp1NWow9C0aePRhxidYklrb5Qw1PvfXHHt704LSS749w3RX2ay/KWe7Lo+LqQiITs6
bl/8+U1mEiw301kemFrVH37MBAzObjAhvUOXWyWPTSyCQOjSx0gh6U9JCuXLHOyeUil1zTZ+EKTt
EXy7PSfKUkfgCeZcQhrjWKn4Ar6iryM9cf/71sXC81dl/GddL+6A365w4IzxKOclaDTi9ywyeKjQ
2TRU6KfZo05Dc2yAetea4Wr073BkJPOujfJDDHAQk0hLRt19AWYEM8WiFiRz3TwQ3aOWh7Ax14p1
DBjt5oa9wooRqu+U3DGva5C+aN7C5XvPcD3Ols69c29embu4shczcZHv4EuDjXpLj9JBOgRwCbbD
LiT/ugN/6H/OOwQ8FX7omQt+sUFzEWm5ivYqc9N+228FSHI4sfND33kq7sREVn6sCZOD2rjxd4IH
S8L9o+Xuy+18EBRITKbgpIlrPNue4H76XnjJTsoafcBWZMrT8lsq3gg3tF/mi4O9yBdPT8Vx3uCs
ZJ6ebZz1+/jgZMtg35z0Rwu5AH/nMNTVBFH5k8d5UhjxImK+TDAiGYSDvT2K3yJQnJQM7vCorBVX
TH7V5euxW7oE3y2q03jITsVpmpfOs+BiRnfRXfoggJQ6ItlVCzoTstSzxi/0/QLjePfYPZLf9WOG
XopYZRDggVYaliWbyIL6TZ8fIFC4vfGLpoA3Z2IjZl56K3qOu+ghjuCYJum7RJ9GR/SjOuEa9vvV
65mxWoTT6aXs4sjZOBamZQr8iALO1IZHs4ifuspZRYEgpwNXjpq1PoClkdgGJA+KyliwSzvCGGQ8
s0hd5CFFtVlvmip678PuKhVP2ljeaZSWKeuoqkRoYBM88dFRTcHZ6R2NCgyIGp1WGyl2zLaVLUHb
K7u5DE++utJbczHq8mJmB6ISpTdQ7/Vk6hZjsLFa+i5JtsrC6CnL9aMSp8uxfOzRo8GrD1ZmDLG8
l4+1METg+xEuLwmEduGs9eqM9F1zhsPYsZWih2hDCDHKCjURecKBsiuzjWp4qZ0QYDpClyLFsYiQ
4uP2V5V3VE12riwtFE/FRLeAAu+/H2RVrIJ/rpI6SkNmXrajk8upflmR/Iy4zsx0tEOt8wyPUCDo
N0o9XQHDXlpax7Adxw+CI/bXNJXs8Wk0WTSHA/T8Yh1mCMITaI4VSazIoBPj2FX6N81KXWwKvhyj
jirOAIRDZ1T+XFV/W2sG9n/90EvGkR3kIkhSkWWDUihbkriAeL6lJMbyEBvMlClcffV1pJ8D8IcG
FDvQ0NdudZod9eDRaBFeJ/XO5tIMlNMIlGMdYYA1LYaSEY7ZXy1yP0Y8d5bx4jjg4skr6NR01dc/
O8J4qDJM5Y5UtfXsTCRWEE9vpxuanJ7asXXnJunr16Cj5KQS/O8rZf09gmGSphl0pW2mhMzt/lxx
k8JxYiv1zaPCRUK5Efxs0VLHBkBctt8SkAaaBHH6WIMciKMO6b3nN5cqFcZnbDixcG1ZaI+QtilE
kyK40W4W3aX4ZJencSag7tBarxhEClaj4YdjHqP2cQTnFln0v0m3zQ4SM+wCH5cj0e+ixO5pyczL
YN6jx0V/eu9Y+z4/peRzp+NBy37W1SNPqGK6VvocMc5pnE0CNYqFjcA+RT9PNHYRK/P7c4jw5UNV
EFCRLjrmA2OER4QtUfGjoHqNc2WdZN/sj9V/tPp1Zrwykxm44uanBOy3+yrU/ZYdSZrcgX6gjaTt
xDhJ3uBPrUuXc2EkS3TTaBD9l4uPxU+kq9Dc+2Wn7JeJtlhJrQsC6r+v879a8xwV0UqGoQu965dN
2hAGVqfOpXEsUupJWPjg6+hbJs3W0dYZWHuGIN/qnZn+/uMh+/1jv7zQS9xGiTlLIiLsqFbV2XBa
gh9ZyVGTtLCzOswXKqqYAlVbgFpgdLzavk0BUiimVThgOjVbmSiSwnp4aGEkFoqFZxPQsDZ6hPU2
lr/UE1bZNPUsUrdktNuTgSWtIIw6zreJgnxSdu3yFzEuTx2u30BG5VQ0txgxgWDN0w9qotjV8l+9
7mWDvssqAsT6+TGtVlU1udLcbEOSrers1pBl01SIvzKUTHK4fGaYL/Z9JFg22BHlKEIK5oV1sFaa
m0JhqbfQ+Wx1Q4xL02Z0SWDEzrbbNjufYiA3aCAN19AGlU/ruVOBl4tEUCAHlrxRo+tYxu4QAajW
I3hrn+kzqslKTrqVWe0CM3xqS2MbZqT6mAv0+UJlKzZ6ZuIz9gBeOluumZXbofqIctpMwOCUlCfA
l/eKH9GkSbRtREOxLYhOnD2lMi8K0VXilMuQvnTY5A3GUwuIH/0hTNcLeSr2KmEqk/OoMsvzgYhJ
bG7rDkqW35LGRr+MzoT4pKmyAdm9jhEPQKssneAg0tPGcjeWYD3Sq1NfxRXXGzRYWJbKRl4azi1V
Zq8dqR9JR1JadTs49VrisSALhzSdxVxv5m5XgvIQTTHHImBFP6oaKG+uN5hJr2RVEZVezg4uPyeZ
7JGwk5oTUlDeI2VBFM6i195yg8x35zpOP6cM++wy1qo1gmMOS3oNkbyYH1Kqbwwsk9LFGotVwNYi
o4itOsalyVYd5y3JNSWXqRX8NJxUIu3JmbWXgPlmQM7a0KKZ9UltTQlMacLA1dUP4FeeCEASAUwj
TCYeyFVMZt6oG2i8bq1R3/sONFcWQZNEjd7U9wzZllnGyZIXFF8Mqc5WTTqDYb2moY3rk+655m/t
JHgpRgxhMo2aLKWrHy6ndlfmLN2W+jI0z9mEiaya2B0l0RtfL2afb4i5rPyqIBmstZeKcKEytleq
z0/pPcFdiep34rdUHaCMVGHGBjtuoh+Ulf1ECz3h/VY06jYCGaN0rUdSVgpXUo1ykCi7cji2huSK
6KIEJaVaEuuUCHaMek1IHgzL8AhBUlVvEDKNZFOT3NaReFOhqdM5hZLUwioB94xQrMPQMyZwhfR5
IVcG6CuMO030Wc1rEQztbFyN1Q0sgRv0kNkVVElKt+/pQ4mzHa5kszz+f5ZTKAQyhbZjaZ8vgd8W
eb+umtFi9T8OgFGDS42EQbC5ftGLwapLbJ28TO3DNx/6z8WUVg8zXUZT9GD+fFfnvMdjJRnoKVob
rWfw5eELddjINffxeULDluYAJhfqvniPtX0thqDAxAc0ZN8cyD/KNLFr0HVEG8xf7S8vkyaJ5sD3
/fbYN8SDbclgk3OL3e1VmDxl4Z1nOFMfOkSW33zyPzaWujBOCDuDgYlCbGd+O+8KMVgVXhTjCIhi
G5IRXi06MpU6hqBx8TMVRaJ8yVT0z8a1tr95tfPV/vE6w0uD9oj4TtEF+/Pjo0ANtWaajWNoB3uc
C0nZnCLzuesOav4jqB9L9RDXw3sfD9sitdezRGqjRMh8o2xSzfwxIk9wrEPKmjvnL3b2IKz3wCVy
ynGjkpgQPtjo8ROEJ4QAtwHjVq5gG73FjRfZjyEzJBvrfzO/MXJaBXACArJ4GocOvsWWSiNNGSs5
rxar8UQeZeVMuEpJkuR2+F9yJKVdumvCEfoQFWYLonKK0MIbdH+VQ2x+yPqV8OOjHf8k8m6RzjYr
Nn5poLHzh4mZD+PwPJ96svmS+Ya7i9fxUh9Zc7Wb47/XxqsP1sEUkZgDnVfLYH1n6YR1q2fo2wui
JKYPWCFYDqgAWuGhYwot/Ci481KQd0ryalVXvfsVG3ddScu8M9xiCMmD63byuJ2ZChCiaEYrJ3u2
I6r1mIZuP2M0lH/lNRlBPPSJL7FSf4RMG/OXULr1pbrJRqaNziEBDIdvkNVLjLULhRY10mICUIOO
TkDrZrGxHWYIdehSxpIx4TQeI/M9hETlxIWrsrvI8+dJAjm+hyXXAgGdgH8VNugdf1436fykwUhA
h7QGwUxntNqkZBeHYpfao04O1WXCMCiUCOKcRmLT8LVSgbY5k7e0RiVNYF/JTttmfoJdZOHf9R3D
cyTeJY5euHRlfDfQy0TBkxrAHXjAJt61Tk1cRdYBe2DEQk6djInFLsdtnuHpZsNn1cw8QAwZTI/V
i095xTDTTpONU0bwrVIvhe/UZDj0f+Y0r+I4cSUrWPXFrhio0pRnXwe2xQqd7ExlJ8AfXXGrC1dR
Jy8csODRKZKaCy8Cf4SegCVeV+/t8KeqnC0czbqyrc1XPTbWA7umIZgvfgM1zEezWQG8Y5ffJLrL
zRNYW9mHy+VcHdCGsfPKI2UaZzjBUXcIsstsfpAzWjIttZ6cAGLDW1bDZwK1Ukcnh0I3b/eVc2so
oBwDsDDjfeW1YwyA4Hh4THoaKdWJNtZCL98U/TVtIBbrs0vWrKw2rpFgb4HGasOIGcfHUf8QYrEw
3A/JI/IEW0fTWm4Toz8oEtYh9KbFCWQBhmLpNblYDAZmsjzi1hXwARmRBUOLAqqz0lW7ISiJUmOi
MlcvdG7PMc5/yYbwgjxaRGSWttjHvmBskpAX6PSI2yq8qwEGayndqfLUT/7BjOLlbNgLr8lvkfpL
Yr4+1tmWQazVbcPBECHhYSWj9/wxgVue0xenYkxEmW9rt8bC2/g654/g99Tm2cA2bTIcYxKy9HO6
InDSdjFKh6pR3KkhFWjS70Ij4GYYqNgxyXVca7ZCYfQySGts1Zvaaa46sQ/jtp+fk+7XxPghNk7g
TeoEIv1q7g+TFK0EMkLK7xKJl9ZgsOlRvSx888EFVgHrQ0oPV4eXTARph73bHwYUEZAW1OeEhx3W
D2Bg+C7GkxqfSWRcpgUZRTNRHG27kTIC4XuMMI1z1SYV1Ya26qP4YICyAYiy7dlptLO/ChmEjvpn
pXBSisdCIs9MH2ilNMSZU3wNB85TkhlradaXWfOmZ8NS1LJxCa0XoGZkBu9aBt259CaGrnAlnHHY
BCaKWj8CHrIYOxwkMnEE+bQ2/HeDrbKaXHKHETRzvCasl7w5FsZ4pwClhKkwpoTsOPXKgCs9mTCS
59dYo0MCyi4xgbwFx5bJUWu0N9I8F8NEfEmMIkeq+NPpnYT3uc2eLAnCzMD6FaYPJoJpYdPOo7Uq
/4iBWcxo4HxIpD09FqPw11m4qB2m8OoITRo0SKDCL+nSe8UyVhQMD9L0Ovln2X5PEiBCkZT/Qli2
jTQxMUHGGD2bKC/qgYCF2tln4l/sSxdBvWgrZsO1/qCNGIz0wRu78cHs+pUisBtpsA7AFEZVuKUC
dGRwQnO8k7LYpZm7DVrE4wFWhEzep7K0VKZyIyvSXiWvhazh9aQ+UM7iaabPGHH8cbz6P9LOtElR
bG3Xv4gIRFD4upid5zT9QmimCSiKIDL9+vei9nvO7squqIw4Z3dE9+6uTGVY61nPcA/BADvay7KF
WJYjaFIJOUefPvnSrj1bDuAM49YZd5myhrfXvW/pffr0A8zgGB7DOxRp0inldQBClKIHNnztYeev
q9lPjSk+qKMbbOh9Axu414lK0S2OFr386VybkDI5njBbJxIgosIDuPYQWbmT/C4KHaW+8AaIlLFg
vqkHuF0ao7xw5XHFIF6BjgxIRWd1tYFkylHk1nvJ1y7ji+7V2qcia3P19hz3rqAWQ4lposLcbLhs
askNqmSsEUluOcFloNg0ml84XNQB/fmvsD1LL11kG/Z188IEucagQpr1+9DgX1fzFXIQ68g5YlTL
c1rURXXo1UiZN5voOnuiXZsC1G5hvDWo3DwRi6fb/ipHNbougFfc4FdnBrS9xkNDYFangS639ota
55ZDr+6jTWeMh5JXoBmpYEyI5ZfqFSAMB25D76y2I0IuymAvPtWkWqsC97m4uHHgkLsgFQDpgw7o
AZnpgJPxg7IfEr9KHq8Qr6zMw5A3lVjz+DV+RKMX6fYchu4eoJpaOcOv/k59u2xQfuCCBqV4TtLC
ZFYd0nan3M2tWY7e3ycILwoa9CYBPy46ZFFpD1S/V3lP+SO7UAfC9C38nKvN66uNyJVo1dRNXtoy
pKOgAsUKKt2jM9lqd6/Hj10RitHCvYy6Sg+CDuA7JSum98KYpLXxQyv1T11K8NEABRV6N/Lg20SR
lL9JVRASU4SoanndaVFfMFG/4Fn9wzf9qbqgXyszlRngbdDvUu9/pNbXcPAopTq6TKqeWxSbpn5X
yMmQxU4QJ0Gr/odJmvKnYQ8yfgr5NHehMTD9/QuNR6TUt5fWW/YIhNFWj99idNkRvjs8kMoMmI7i
ruoghfgCQ5cij+TRE5Jx8EjE3fBl1E1lMh830OF10vW2kMe8V06aTe6vcRZ52WUBsivEpApFjwHN
ZBtdbzk1dX0CpAsMcAqTJ0MlsfsuAvYF5wE4ZoEzYEA79CIUimiJKp5e2xVORJCv4Ko9nSw185M6
7x+Ir0jFfBmJg47H8/2im2jg6T2QEZQi1hMvvort5bebXskc2pQB1VX2E7+EwHrp9o2cRrNe5xbP
JW5pyyAjL9CKRoTEfiXmbWhLSB5d8JSdXvl7YGPxkN9cessFPnhw2KjdmYRpTo63GDQg6lxmC+hw
hqMErg7aL/T/G8x4Jz1YP7P8xrBBJG8wfYlchAc05DKeLLoPJAg2mJj0IeKPlLx+gwUIHw24pt/S
NO3Y4gz1+eNoB+gaSzjQD7ggGuiSWjr7ou+CoSYuQYs8NIDIGqH3LHb0C7bjOFopPQvJT07cHORM
i0os8A6nxVEhENq2cywf2qpKx2U06Hu31FdfToCFWmGSNRCMClwJWOvdJVvxw87wNWC4hPgDtO/W
7/41tOKeG3+RMIcKfURzOLT5yN5L5J8VXTF+rmfTY0LHP4W8GmKMYYEpf0pmltm4DP9Qn3Zr9vtQ
QVORJaRGZ0L93T5XiXBcr4aP20RJd/f7QapUP+khbaMdyuzc0pga4DJG+1K+L5FzD7NT5/r8wzX8
IWRoCBcDzkBykN5EV8T+YyMbbUDmFF4uk364yl/M7F4uzUS5T63RScw8D2WOdhSuRpRBPQMMWOjf
9aPRjIxraAf65u+X8ytCfXskv13ON3jKRTVS1BYzeRHs5G1a2YPCUXeBSx9PQ0HqARXt2AQL1F0U
8gnVBkQaobZ1bWiO6j6a9MmmkWaDaAoM8+MLiP/VbFm4GCFhs14jyTZRMuY3pAXz2gBidSgt1Vaq
TXyGUt95WCwQtqr6ZPXk1TH9ErYZoEnllQkZMWnp1gFEAxNN9Lq/HLaHHItvjFfASD1M9SRXu/wn
mQRUUf+9Sv75SL4P7K862YpxCy7LB6NS1TVYlr09eivYzTvRAtftdv/E65dxDE7yNiv2mbnIg5Lu
8+MX8XpZD9XXzwM3eS+wr5Os+1svteHw4YhO08fY4ZUjnZI72lbgDXru8OnV2QaTh4Hdq/bJ04rr
480YD3aYfrfy7P6YPy/slacnm7fBuKfsaux9EVhMjw1EwIAqXAzH9BGS5rOC3pj6fR31dMTnXH1B
TpX00UhEYhfLrgDZlKYn9GBe25fHTI6O2e0g97+icBo8bk5YLiUZGxLPqFf35yy6LtGuG/htMi1P
4e0E9OyKGwlk4rfHy6mXt/scVSoUgdU1ieOVY4lUFmYLqDP3FnoSKuMoDy00t4+jk/sqcK7vaEsc
yMyDs/s8Md7S0taY0Qag0QHujW4oAOM1ksHRfY/ehoAePB0pJ3WlbJJipZY0XZHqBPSJD0ns44WC
iYm6l46qT3vGkO1mTq9ck90S4NplxA/z8ZX1XKQWU148UKA5jrR2BKYtIsioE1B9RT2iuLsYzEKt
YbVM2xUzJ8IZVfe+wxBk9h7X4wfaonimN1MD9ejUxzKcsr5d9BzleB2/4NZLm1djXZG4kqFKrQcj
rBoG4NUJwOk88jtJLyuDOUm7WB9J1loZjBrMK8QL65UMQoMFWpdlfXgW4zJF588hPWy0QwqeLvb1
GWTMh5ti1msmaGgjf48rJPzTR/GuJsywvLB0yFcpdJD644wSt7HcTHYVjnSg4CM0MUDjuI2bvhVX
t9tNH7GT4EpJu5xZjDQpoJHjUsnKxvbAeCcJu/N8yqtdDzn6xxnCsiTcWzzPJqUx076G2DtTdvq3
YnF7jIxoQtMLmPvghxnwn6ZiWseyU+BI6h2I7luorLS8BS2J9xgU9QsUb3I/G8yx+1Pj8k8xGe8t
FB+w9ejpw29BENmie9uEw5TcxKXmS1GXqaHa+bKy/Xu4/fMt/feb9G8D3brHQOaqVumkxGsOH92B
GQ1HD4pr5A0K54o4gfrDofeHETLEpv97b3rXLf7HeTNU8meY1YOUQS/VChq3uzRfotn39xv7A+lN
1QaGjnCOQTJM+/f3r+nLZTosho2yQJvOxwk4BoaSkQtNkB2rSzzLNtV7FDlA+9COJMNJKPYiejOs
NxgVJP19v6fMlJVMTun//dr+AIFj5NLRQsHcaQpCS79fmyxRKYYa7duL37Ow8wQJi50gtT1mqj98
Vff+vh+nQ8hcKnBHgznAt6etNHrdPLTq0lnDkM2WDE1w1kAzflAgin6uHiNEwn/40j+UBhC6KD7A
B0C3+nWe/eMNv6LsksY5jRV4mmQTdKMxy5LjEwu4ZXZ1+YlI9suC6F83CQ4c6xBVA9P8bRHLQ+0W
9RPsucFMIO9IoyteUaOjAMssiH4DIskoeA3prL+4e1fGDqEWT3DI4Yhqzi2Re7vZdbB+At6qZ68+
VHadEaobokVw0GfVsjbm6rKeA/3vhR6FYUccGv6UiP3xVf3jLrpk8R+PLcfE63XT+jGoohVtd+Sz
dYSk0SlJRoEEPuTQSj8sRO1Pb0pXeWrgcolq3wcUOVskvhVAtvO4mSU3wHoU48koujFCe406tBPs
RF+9AmGCo8PMuGL9hBXtxvhIgyZllgJ5SDneG83Poq8Q0SCsXuHlJBRO78wQmDee8yfcNLV6V7Ph
HIS1JUGWCora1Om7hBUnSUWKF9PXv6LXhsv0hWn2tVPUPqO11NTnYQeB1QZuserUhdQSHMCw8siH
r3AmpAYhC3g4xW2IblFi5fdRW/40vuvi+rf1NdB6AwU3OHaS/B2nqzTK4HkJY7hIE6os4Yc23Diz
cZiPYuL5w47945cRtwBnygpqY98CF82Xu6ToSSdZX1pw8U8oXSH3kZYoTGRO/EM07v0hHHOYMaOC
za11Evm/r7pheW0pKvg6sHZzzFPemXgMUF4506whFzKfm2DcGV7+v9wlwa/7Yk7T7zGiqAN5oKR8
bbOUR9iDuKB50Bd5WVseqf3Dl/3pHjvJwy7mqngOfHukPRBZ0ut+racIBeASr96aVXoJJ8lDWhg6
yqQJKWh8SJJ6oaonSLDOEOvKR6aMc1MdzP9+Mf/xi/rvakJdAWq53oPnDBtVhvHcLYB/7PNU71eP
WC7lLQXInc5r7j74fmbo88s7QnZ3IKCEKrgK1OZWPrmY/TVKZQxqQZoWFrA+/zLaPi2KHrqHF1db
IEUVuY/pc3Rt7XyBHXTjyue73/cpjCQEavTdYKR5z21xMy+TfDE86ZxuAVg/siw8KtD1RCEINsNG
AWOFTBnqKm6TmOAXx1dXQfibVoSIt89zSLF8onxqsDUwnz2nQYBVFMgQr8F8xuNsGsGDgjIyLRhD
zh9+dkh3amobfXv40cecBdldvFOe5PsLgxs3OH1FvWlv06JTDwp3zQwHmpfiPNbxslXnkFg0O1gD
Q9kAm6Fn+nRz9FZu01pCVRrRSLN/g1PlxX2nBggGx6iTH/awpQETh3IrnYcbjTqhLLMOPQtfiM7N
tDrriU+HPwETMxSAv8N6Gg7NZ2hCIYN/SX4AKCbeAvW7z3XUUafSGeXsuzihi/FyUKQE7EdXJldd
6Swb3Mzo9YLBsIkf0xcOsw/z9fIo4svqI7tPbuWbdBvfQpsRVn2fSTUjLpurUtHxgS44+Eg3kENv
n/Tsr3PcY/ZI2PYqk14xQswFYlMwEsaYqABuCOfDc9bJadr4PQH8kBlFPc0Hmqi4NUtbw73UHurw
2gM/wGkDGvAt7ZsoZ6NdjlUQ40Oke5Sx2nxEl3Ef7VUPRMYjnt4QmgF0SimA02ClHEdXlAH2CfJZ
s8sBJtw28FI/P1AzySd1FZOq88ttbj9KEX4pIvXjPWPI4G5VODS6/fnTJruC1YosE5SFI4xN7iQM
36lX8BDe/UrkkfYJffx6cSFAkxi7EszLnAgMueJo2wZ5LqDkqnvH1sSSrWjV122E4wBSBygLFcxK
zBSASycQTScODZnAZNZZbEeoLdxbs9h28q6YpM9jxoj0csxmFfLnk+CgrtgSP+zn34/t/93OCnEF
8RT+1/sWXIxLdM3glsnb6VAc5geEL+3DPPGdUytcd3J8D8Rs8paId+yaveVP0fv3QuHfX/4N4GAk
RfTASUHe7qcOB8XFEoWwt3fT2669z//PG/12UrxecNP78k3eQoiyu0L0jiQd0ADn7gMIA5OeoZE1
X03eXlZrKtY7QuYCDuiiZ4++/n4pv1T7/hVC//HMvyXQj97LiCvGQNv9YSj20+ncR2UMuwLrHQ2k
u7n7+9f9Ot//9nVdGvWPiA2G5vWqM54ysr7m1HH81HVOPbFZidVkMiIjMkfrL+8H481vJ/O/3u13
VHRehFlx7/963ocKAbmiFPO57zYpjROClTn78VAe/H5Q/u9XakpfY4isY/f27WiqGzW+Dl5Bu0UN
74uWNBB/1X1+IWaC/hwKHLzoh+847sMW/lSb8yRWH6L1nJvYJebuRqV/953MrL3BIpgU45WzL5xD
JlaSnQrHdd9t1GlO/tnn5HDE1dygUJN6lanT2Sqs0yadxihNwSwfG1s4CrObM3qvzXeTDb7evk8m
pWkTnHeGOZlNUJMXlzFHgLktR8lOX3fpGJ3KJepPc4QrIVvg5SGmTilW06sY185X42pimpiaWNoi
s+yvr1Eluk9f9tHLAuhnWWOZX/z74vk9xf7PI6W5aqDh0AN+J3/boc8YpmeY3tstyOYXTxRnJq9u
xHVx+SnL+R1m9X++yRgaSAHRzP2eV/QlNFG0Hnq91ejh9944PdPDhy4gVwOKu/6Upv7h23pQiDSU
d/t4cH6HVuGSFQ+GQa5sOS3Qw1scIPRb8gf+J/vrTxoYahdDv23A377sW+jRYyMdYqupbBXYm5vX
3QY8g1TadYQGAELh90Aox1bFI0AjcZk1B5iMd7SoydIvprqOgJweX8yMEVZFumaPQPfx9gCDKbqx
ouq32ygCm4YGtJDqTVPO2iuATCH5QWsh6NB7x5Pv74viV6fobzf0LYDVwNKMNnmijQ5FRXXU0XX8
WFcrY699SGPDr7CUhHIMsMce7K6jYd9TmLhzR0O4K86TIczoAQtof1mUFCBkcCh5RD+tp67e/Nc1
AloEmY65Oa2K36OeBrC2jEOuUQcWe4xPgDkVcgSzNwOrjOROPhiD4NhW+U9Liyrnjy/8v9/9vS0l
5Y+r1iipso3vC7TTSwTTgWI5r2nnmL4Gb4IdQn/NuOaBl/hMPShPcdl0om0DWbxO5BhXK7X7H1je
FLgOkAgOQHiYuP74Eo5pzPOBnbnZG0OjnbFBuk62rvHoWWGQx1wPKNhtHDyQy7dhbtH/P0sQoN9I
oZ7j+8W+TADxSrmVI/+OC+B1dWVlnZnIPQ/JAvyZzvTaYZxVecUEPUTYXenTlJdqLm4zfae91ahg
gpG2ij0waHifiGQ+O21J7OwOwxU5uNaz23E5Byd5G+zJlaMb6VmEY1I3zVJJCyUQ43a/f3WBlmD2
BFahnJQxkm0M5t3GZtypIgLSes87bnWutC4Gp7ZnwXyOws7SaVzrbrJhyNgguIB33y1ZS7XDNBNn
kTQRxcezsR7yOCr5xCVMmn48ToKvmISweZkG8MkNk7cCZQdLftMW1c2msOiEJNZX1GAvaGIiz/Fh
KCYLFiIU0BeM7rId+kmaLp7TvJmky+zi30In26HTro/oCSBchqYXI4FDi2dRKVBGCKbsPQMdaKRu
9WnJvPGIz0E6e9mp/cRB3OvLkHfRHs33kK11MZhqHmUC3KVwBJ75ywCbYFjwb6hN7K6iGqZ8nNQ6
DbgXnNOwb9I0/7mCTF44UOEy+xGjmBu4tMENxWqmGm93lEDRt3tvxsMeQizAwRFLKr94eFeMie6Y
+zBhsOLlXfPkyLvjFkTnnJYaGCPZitNTjaYpJdF7cxWIIacPU96W1J0D/w4IS7aKAtmUBPsUWA7b
Qt0mVzOhb42BhKQ4RvDeZojbU7TijA7ZHcD+R6YvbvHyWk36ySSJXRAowxdeDFCEGdUpLrI0BuKu
xSTqI4kFrK8IIK35z6gw7zIL7yGQb9EYArzzOwod/5ZKMR4ySLbVL0aL0csNAS68RkAv9ePgainq
qCdZubTttzDqp9XgnbGMEeEXJYBN3vUVUyOddcCcGm/XlfxY1JCZQVUBTp1XTydttvjPow/7AReN
t8UfIYdXjWnKXT6fiMASPZCcUAZjMK/39u3JGINl3jgQ55vaZnYPRheVmteRErgTwE9e4gRFmiJy
6BwArSGIxRtmbu8/04XkUUi8RGVYCBcRrZbdv5jVCPWbY2MqFz8lR5G8XXhi/0e6m95s1d3f0vG+
tCRqLFE4dL4Qz5E+kZ486yvND+yrkJyEcb7ZznvzZLLfQ9ZvyXiWnnKqvM+HVZnoRVLJ2xUeomQX
/TmmLSiJLId84l45VMth5uVW+QGyZUceNDCRChZ5D39LB7LkYToYDQlq+/nN3rRjvxyfwymCpald
ivO5FhvoTvzVJVdosYOVnObWfiim85frh1gnrj7kT+wJrBVhA/QbBcDQFO8U0QLiwqw1N/UE34UQ
HxmUci/ri+Wv7m+rUDgxX52SGGFhKpoRqAehu9NOVpq9gqKxdTaY73Gtm81heog2qnsYjAxBsebc
34vSzAMBuIeB1eIpTnyqT1b4Fm+i2HQXZ39DlT+6S/OT4Wx0f3UOPH3tLlarzYYaIRhpyCMfqCDV
i49+2xo2LG2Ez0659LqLNtK8MLbRopgc5p2GcGyvIsuX/UU8ES74C7EZmEzzRfTOCN/n0oaipQ6H
qcRQTIz3lvci8wNqZmVfBF92gDgcnE3P8+FFhEIAxLmalyFmAUNaXLVNT2jelY4iXESrp4/xs1B5
kOoC/Xt6fc7TPNCecXhg6Zay8jlmNHynaQ9xiO4B76ocP1Kv44qAvsu9s3ajfbBaGT37Uu8wGeSh
A7riV4lvU5qnw1OZuxlEIBBGwjj1JevUH7eMqgV4BCRYBWMJJ1lfR5vXIX8HfLhKV8mik+uBLkMC
rmLscvf3g5vL2sf3HkfWnnsHQkHTGKkcgpAYqpPSz4Fn2AQiLOrh8sq7cpJCcybP7RZmA9PQeuCV
9cHRQiujJ4L7DAhLWXcHq2NkPqEvT0X09NiybTWe3sRzZwiEuJLPjKBaztkHBHQz+eA+eAgT3gFq
3+2+y9EA7FIyBCPOtbk2JlrsTnIMdNMsGSf3p1OOLV5gbD82h5ym6o11ON9xEAurW+xabkV0dFa8
fnh5PCSkIsCempvygXyhANxxFcE7WhIkQfxxYp3mak0LycknhzE6DkCbu71X2Yd6w2V2yDUXQSSM
XeniJObpvn5uM7PvPShEMskuJ9K+M6+Fykzk7+jIKH6zyWun/agCm5ihTVLP+zJn99lRtkwP+fIl
NcUU/i4V0rJxjcmSKWp7boT32bg7cGii2nHCRYSqh8M+DSw/H6MsqOXmWbId/1DzFgzMDEQ84yMy
8wC2D3Nnka5OeOrFbCyU5VjYRI3LJIbCtR3AIbb6i8CWNgFtqrsnKetwbq5H1QYYt+VBSjN7PBBE
iuxPPDBk6zJe07odV2K5k7ypVU86cjh4Wt6Ntgc5AYvuaeF6xRO/ziymIGtwL/TvvC9KhvUY5CzF
dbS4zrp4l0wUl33FOGzytPeOcxttMmS1r+wPmKYCkwPEzrHhAFj3hfMKP6ubz7HOrdufA7ugHLuy
JyuU0rktQnquWIfqyCxldnc2K5+2G4/Jd2igsI9ysUfOvqF8Q3PcD979Kau0QaYedfuNA56tHPPT
Q4x8xQfY6dhEYjx4Py9kv3UD7xz4Ptz8OcBs4i2K46j9CH9xeXNXfrT2/VPGzN4DjkkGJpHUymYl
+2QfbKfaqXqjX99V0nvlA+gS48JnDmT/mXi8HsW9fIKhj1eNfcHiLERY/cKRyOTIvD0WHKVHLr8x
rT15DduiO/QAmm90haJMJi1hdGzvDA+g9ZmUag0320KZeLo0rCXReJpB7DVTHu20x66JzGkxocc5
ifzdc/SCrvEJhPUEj4yEQiyXn92zTDYHrRkf8KFk43SKAmK4eT2xy7CwTZKh+Lih5W1HJVrZVpcy
mSH4yvna8wKzXSy92EKPu7WP0tdIf1qReDCGbMQytD4/8XrAFI4jbdgTXFyXP9EQ7ZYLsObAJQng
ihtzbD1H46X2vpNdi3ueOAbZGD9GqDhU7gZgiKlKXmA93rSXg32QuGZsWxDx2qkVuMCx1tGvN6fV
aKlZY/bFdIPCOwF3sGSdIfu/gRK2gSmyUbcntAXSowGEmDtX3WRSfuyY8F7EeNhhAKTP4aeEPwA3
zcMFcLm9IHfI/QAwMIfvnUR2RbmfY1jNkiY+HOZXb07OveEqVrEXeoFL/BoHRwsYBQde35lyKu5Z
zKgRmYb1hQYs2DFjCYQk9CLhvd5AE27BT/QphjCeMxF2wJcOJA5zBfM1okeZE5UhwJh7FeLe+lfM
MJByUM3NddkK58QIWmDZaYjCP3CHyNOvUZnolHw3FDKkADUS2lNixmCUQoAfTfuc/4rpqLaDsgP+
YDzNetydTKQUgY9xQJdgPM9Am2nDzwsfeYspwt+Lw14ao6E9Tr1xNYIUaxoIRRw4qXenjcShuKR1
I8Itgm08EAL3NDtKgrMpFuEyFNrbBqpLwYuV7UEjnIz9M+cwlpDR1ixq5wsvugvG89NBHe3HxfsY
u+EOrcGj6d8nrPqdNt9nu8PgawqmjW+fcgaY5DEX66x2wTlxTs0MRTyb3eyvDPPczqStu7q6tfBb
0ffI/voeTCSdO7vaJ0T/91az1M0xMdi8+9Opup1Pa4cqhUxwAFHTVA5danM43C0WKwwdAV0WMziP
6ofi3oVv7+ZsfK5FH52yESydzqciQHvJPFC+IUHhgl5k7e8G7mG4j71Db4PpK+nUvm/dPFS+yME2
PBDTT5xQrFaFeIuOb4p/DqwNa5dxE3l1aR1y/1CuY3t44vx6bbkHKO52p69xiTkJ05uYI2IpQazF
vyCZZ+7cOag6C2MOgalnZYiAEBlRapmyiBqzv2fnoUTad7NRqfOOrDknKbkWBvNktoD8IfbwKl5T
Fc4oVC/zkqxQLATe0ImH+TQv6dZyeUBbOW3Evr/vzuvInCfOJod168VLf85Ihx0ersgCfGCunKh3
n4Datzar4m0Fosh0rP+ozUcLViM7nQqw9vgAa8MpRopHz7AUXWZLemOvzjdYCeZwxcJGcmR6nbHV
cC8X08Phac79NiDfxJkUwwsNJiIuDTmn/lTmlK7NTLOYEZvXMWqS+m5OGGJN6BeLrOqFq0JV2ivw
Xpyb9Yb/Gi9Tsyh5Ifxlb/TQg2rKBhEH1pziNiCSRPcEbzYpsRM5ANTujxFPZbqXXdrJIemv+h6e
2QlZtxMqcnZKixM9NQM9AJUc7Tb1WaijlDWPZlxlFm/S3SOpxzj6TeqOeaTzUBBj5a9QKnRLEU9X
xqr+tXC5jgNId+IXQyHrMO92EbLdA4vFowoAADZeEDwlnC7sl3uazw/7fXhURrIZrzJxKr0VdGZ9
8xgTG3yS4cNN9NfBVidFc+boRIpV5zqBmkcfpXPxMdxCGFw08/N51Yp8Pe9b7M8pFbgItlPyknUs
5gYHLstgirupcMg8h0OxSRwHxUxur30jGvtcRGrDfUPEpuus0oewjIwUm485E6c3PsMzdukGcty5
8ILYvZmD99WqxO8iPyFoSsLcQsYfcVTz6Ch8uhOlGZUW25bUON0O3kH70bF7kjyidHlqp4mnlOKY
+U/FwogVJURSUpEG/A1jiRWJoB0iibDs27lQFJEfQSPjqWul/jvyirSKj63Z+4pvji7e0wkoZdye
DNFYl9VjdvtUnexmTmK84Bgy5q0P+gNvDcnpN3NVXWm5oyHgYuePhU5f0aHvwY/P7q0Y5QNLmZRh
N1Y7Go/xQ4xQyvLW/ECX5Jh35jDAFMTsSQ8bPg/ynXU6wzoUEtazDyVLRPTPDPjWs2FiN58GFfC4
/xQLOkETvW8O8awBOONSs7PyqLIsKOlWNT9iwr2q7QfoCQFbRGyLJRZWEO7GM47vX5BCBumWW/J0
ABoy+WMAc/XDHJfwmbg8J9rURZ+xl74Fxqfqp/gMBh6qX8hSQQRDZJPhZv8tTJ24MsNJnu6ezmKB
ymhhlV5VuyrSxsZTyH5sGtDfc3OhM6ru+i29m1hUC/flAIYUw1zMMnbGRhftcYYQ59xuGgcylJ2U
JoDudWn1GvLEYdJNBuDjuie25vR85eihynPm+2A73s+nPrR/iimoYfRjegsO1iVxlAE05hjsb2wf
xSXz0aEMxWdSehfcpWneL58jbc02oMzppnFPsdlcLDJSrqqlKcFtDOvJve9Vl9kwIjyk5jmIF4/X
QmcGgDigRWanvuV06PiO8+qu+l3cuG3ZclzNk70ADtE7I7zIeJ7/7wRd0qqmk9BGTNC4+xdHKae/
Co2by++eryn3dXEozJ+mv/HZm6mbZZBKaKdwPfDQYWmuM9N4M97oa2wRVkQAivIaIZmW5UiXW9Co
go0vpvRBSdIplS7mYKUtMv6pKr40phU233fRAd2nUTYCi7wmZyJJHrzzTK/LB7a+oAjIFUkrLmPO
gBmeC5LdXdsJWcXOUyceVYAoEaEiL+N8JExxY7dtLTSi27t/X2/qE3iEebRm+n2bQjQkL8jM+eDY
E495DxW38KCy41gjp1Adw0yrXvMaRr+0i8e5Iw9RrrW1j8p9MRoCbkx7dPt8zW8MKWpP3+OtOrvP
OZu0njng8HpCUQ6F6g/m91m2iDkMsiWnVf+j/SxR30DSari4MCZ6x40oAKpv1khaJfMniBllcSnH
1DVozrQd7H9ew17jlA7TrkaWj7ynatvKVu8URyM6bve5kvh9vJEjrw9mIBw91q/aazmqFYvmHT3m
KnfovSryJh1adfM2JNK898dDzeVzcktuzGSTItxp0UhLqh0WjdDB9IVG3HfSM6ZHqwGF+b46qi1c
U0vRNiAvFLIoLJgkjPYcYAsZI3JERudh69UKHUfIi58lyqA889YPgWNPGRRcj1GJcu65TymEYZxZ
XV21dVFuVhcVglZjqsQL7LRRLQYDOwqPA8R+ZyQ9ZXfKNFue6QMTL+CPgRO7D+paN13R61bOzXt9
IvQ2kt/Hq1Ee9/GtgtsqYGhCTLlYvQ8ZUPUZFLlKjuBwuGWYsq9Sw8wXBUSZZMyoJTw/FaemSUDi
/1GpZJ6o/CQLWorXMWRTeCT8EBBEHjXqDKz38lxdx9JbeBmFif/oW+hYpD2fIlU+ZPo4SGk0EG+S
yC00gByWoXttSnJ9WfWk6fV+c4f5snmtIqAAPad8+kHyplLFgeOQI1qO2PTUR7qDFfNp7ay9NAwp
YXgOkFf2EHexIwBVt4Iqmbso41WUg4iAzxXGHO33p0iH+ypcosab13Q7A8mRYmhvg1I81IgTaH07
5tcJDo3IT7QwDLYlSI4S93FCdsELLCZolV5u0JD4tRf/EVUhFFj3OlVPNEBdGYy7JpltqcGkhtVx
SNNFmc5fNCTT2b5qGTvQjejHGLKiOYRPTnNAeWb/0FEzbqy8MBytgVl4H99wzW6AsacPJ2ocvBvN
CwreBQdjmMOsGWU0dTOk1VQkjN6qHLuc2A9KUPEozrkKHU/8O3rMEkR4vGA7tVY47PyEtK2ww3G6
BfV3nQ2mCnWILrR3usrhEe0rRkGDxIpw0kYOhlAyx4HO0RePRSsLRybgLS4vV794GVUa3uGI8NJe
TBCsR+Au2lxQvIApDGMqwYurgZ3UY4dCLRjfHsxpCvdZtAJCg75OipF62YTk/OnIwFq9Wsqlg7uz
Kq9Kyg+w5rHb/0KpVjvmaIkAQMkAkLwYp2BUJQsecmLh1dOu7pUHn0dDlTm2rrTFOH2Pr9y+hG/N
ZX7dl9cF2M7UISP/jP3b/NFZH6k+sU91Hnh8WjViMutkE7wcycmZvTwQWEM6HdBJj0qeEs+hyYia
8oROzvDx3nwZ69ROphCkQtpJC3lW0X8GhUNMfYmMBei+UJ2p+UjVgkVG4P5EKv4Loacrcz9UnqA7
MqhgnnVCxr6o/BqQOSC5fIRWz1F2H26JLlzrS8Eo9PqzATif5XCf35zseHlvx7g/Nsgsv1DhsZK1
ZmAaO1UbG3jfB31OIGQrfPIYczjhufdwqRikUTHpjwfyeLhtCvcCO9nLvorIfm11/+5UtOENOrO3
GcbgtYZznLSKzGKvAEuEE769D3yocVU8GixD2s9z9Ssq1xBB+i+TfaiyNI7xbgASx6VJC+2uTyJh
RQzmAhFid4f8JLsVkzGfVKUbZ/EHrjTjDDFgutyEur0iTR5D8/SyQ8bUazDiqtsHfmPRvtmpq8pG
Ly7h5nkRCOcKYwO5P7Ax2guwGTuEy+EpPtzHEZfrPphhxlb7PySd13Kj6haEn4gqcrgVGeUwkuwb
SrItEBIIASI9/fnYp3bV1OxJluEPa3X36v4CvPhMCXOMWgV5RAFK+bay5gPaq2/FybQJzd/BNA9/
AFv1DUSy9DSAqyBefnBrkWcTAb2aaFuoFNw04l9lDpb6g7dRUdsfZHTAbJyHdkJSsmuE77v9OAq1
zeTalmOc82MDrftZwm/waAGPIk4e84+DfjNwBOFl4SlES4BbMg9IR4of/4Ea9Tmnf+xPYqh9IwRJ
lkqAX5ipM2rt33nAXKf4SDCICWAac7PTuXYElSJ3j0Tde/lgqC1lEuZS/CbDQMMv1yxDj7X/orC+
5ZcXHs3f6XowXMwbnFqFieSu7P7IV9YCwDtejDkJ7qAMdC/+wlhhJ7BZfQO9AVdEf+D0e0Sqss9a
r/viFpxTEjzc9CCiz92aN14RgCOgz3MlBTuRhQX1mtgY72IhTn5h5Ukgi8+NkHkG0cH+oDvK+blp
1wStJCSWPmwQZUoQerzS/DIQfODaLwCv4n8ofmXeZwWDySU6gHYqP48dObEjaLohB2lmt1QhBakR
G/DFwS0RTtLaoG3Mmf30lBgHkgW+W3dO6pHYGEdbyp8v7s/YS4+vP33L5agtamaPLKxiMSEJMY/j
nAF189lt5ZEJpFBDsvmaN1OmOBQPq4d2NfOo7mXeloyib/mRFzRlFuWr4XCy65uqDAbLZowJj5PT
h/g/ihJoS+hgvnQ3g2qAxBNoreYlrOiXmDj619MbVgCFcud0q+S70zYDE9UYXO7uxYUyFdKBiTBx
K3nlV/2vF2fV/H1uoJhxBXNwfOIbh4eAFGeJZWcqDizroaTx/MxhED269EgVMFBlmTxQ1SiEaWM7
ZZfqIiZbCnsWKljhihGiSj9Cn/F2rHSehbCnvU26x+jonW+tsPBLXDaVgYHBTNzwoe6TrrRBjuGi
UjUWosB2DOiKr0yDCbtyDQj8Nt33Vo9ULDNWT0c+PFxiM2G0m422qu8QsMy1pSAa8xxGbNkG4hK7
GXlDSDu4yTB/LlTGR+WZdCrn+jpZ0nvtGYszANfu/1CM4i1DQubHJubjM5OO4sx0tcTFnZTESBCw
7xZnppmOrSJX6xz2WgtJP31DJX2oxohsnw2XksuSLsppo4zmi4aTXIivz1I/AvRorKPaTX1uJ3xD
mq+WONO332k2I/Ij/W7w9LNvmGkEjvK2B0sc7f7czUVuXRz2od4IxN00FAZhxuMGrJyuVcu+E68o
+WaoXLnV09+Kc5V1SvAmWz5q96DPdPppMPj1lVH+wmnnn38Q0+1NKlzN7e9O+otwQgr0gopf+2Gk
rz/htyCumzllI1jh9v6gmXef4o+KIclmXIkbBAoLDpNklc8fx4EuYKl509hx7Ih7DCfunkQmJfQ9
Ld9qIIx1nke5C2kv2jJztrPmhKh34H3aJSLRnb6Ddl9QewuVbfAZ/RhHXHOFqZcJlQTFvnggumEN
ijRrLpshjow9rtg1ufQLYMfJnWDGayKptLYNcaZKHuupmtpSG24BpZpv/vLw17QGnA7kc9iATYWD
q+KPvKoJcsE2YtZ8PMrTKYzm5fFevewkEQhAbgHnB2b75CpxJC55cs1aRv4GHIdcmSlJskZm1fXt
lxswOWPcFMY/RbY1BaL4w7bS/+RJJ8wJokIorITyNEkaQKAoQeZsIGmB0e4SKEBzDQohbm4s0Iuw
k/Do+NVKqFnsI+y3gYdBH70Nt1fCTt3oBpGu8Nq29d0ps/s2BnBwGPY2F1Ye6h+3bFZPzjtRgl4Q
vyqMQ7yKzlebgWXoh3fmi9atVtFHIWhZqX+032/CXPb9E9vfl98W7KpIadzJAWOnUR98P4VZc34E
H/eeUqNMi+x250+WEFWYJQfFQCOsUWOtxV8pYA9S//EE+Ovz+wqvmfdFwmiJkvuC5Z9xas7xNv1h
l1E/MO5JzQCPNjjxRppDv5QCwFnBFkTIi0kuzoW8MNDGrciCoQlFmeImxGxTl+jxFMCLpBQ3LE+h
mpslUbxH7DV/5Hh/oGNwsXpLLlSXxQEpv3jrOz8NuRep1F4XdSpHaYX6mt/uVt0/jSAGyHGTDtMH
x0ZtMqzqP16McNE3+bas/dGI4nJHgE7B+DVOSnegx+TvEbUoUSJgBEZeO3wmUIR8l/Z4FIArPenr
DSGE5tk15qxAaYIgSIAbbqME0MoAzb7WnLbgCLETHF0D+hT6JUvlUg0qwWFJCxwoxCBRxmCHRxEQ
cNq8drQqFVoj+DJUDoNrymuUSP/qt0sVMtze2GtYENFYFmBWZDdEMgF8+1OZVtLXBtZ5El+j2WIj
giG9fOaB2ZT672eKx20i2C+8Z3DpqyO8llozvGeRTELour/qjrWNvyiCv801txr6nBZ0Q9opFMjM
ZwbIifAvwwe0sN+0SRtaxAaEAvqhDBrJ//iD4MZ+f+Jj9SFNsbJ73pJ/NaZPEd3olpaiZJphkcAY
kB8NocW6nB4VJjurKRh0KvBtuXeKBd8CH4mtQM1WYAqaUqAqRUBOcPSyVmPI6hyvMZse+563O5b/
V1hi+Ppy2PMSjkHwkZf2lN7G4efe0S8FKHhS4UvcpHvrKmFNshUKJ0WsDHt2bn7yY0JNyGmUes85
T+yz+OHkMnFhnc577kT7+uFcHndgeZgQSVGFdDA/Mw+PsWGyoL5gJuJ9Siuf4DZJX8bdsgGkwpvX
q7ECSxlyyFxsfDydhFEi7f5x3eM7TgKESATDv3I+osXiX+xc4fReIVS7ASscUOXM9WW6jLcK4SQO
wgN6Ta4MEoUx/TwqZ0QQ+Zxpd3AA1BSZTCJTse+h+GWWQGjN3/SzCJNmeRw0PLctY54S5mizcWdq
diwEk4OvdaCS5xbn1Oj+9ft8acSUmxo3OpgIYAfKg73x9hVcKfBn+U5/8AyXAnNDyotSnji++hM5
LQWKfL/ZZ4emm9fNQkppvfBPIl+PpBR3RMK/faGlC8VjQoXmMgFCwclALQIptz8REIFfnUFymIRT
8kzdJVyIdDRbLI6TgrqtvYL6ljNpHbvF1tiUyHeKxo7X1hIsiwwmtljhElclLp+CLZ8ZYIjaQ3vN
xmCEKXyKoZ7uPjVZTTNWsplf3kKg88b53ir3bVJSTnrBx18R0N2gI23mcaDAW2OBtREVu40+kGn7
lHX2mFA1ElN3L2BKZjzOKU0Vh7RTF+sm9YaWZJ6go5PgrMNCggnPBKt3fYn8SYHnhjqaYzrAEMcB
hWco3SAZxI+jh/22mSvyvwc5UvuGU0sKCxgc6o5xkryp0f32jviDMY7r6k7a907nV1fFaz2SvhF4
0NrA2TIugRwuqDA6IlivXnare8HQyKwSDgzNMOxCxpbijESjbKaSdy3TE2iBYHJ0RLyCx+61fG2l
hbarvxUqiHXR0mCh2zrJXTXTDLvqcJHDTd4UoqRGegct7vf1jkyXDvbTukGTDO3yZWumJ2Y/2CRJ
12e+Tbn0qA4kWxDtuHE4eMFhbAPelX8bsaQya668CfKXWHRcGeqfhLpJcO/GHONe2kNEYKZJhJMD
/Z7D3APlcFnpbvZFWaOdiUhLqIqR8GyNRfaXHeIJ5BtWnPT1kakYq7NT0j2c7Lc4ALSjs83Xv8eO
xHTNo5PrluBxLgmqNM50FdzbETrK73z3KoAuQVaZM8SWL+ndHNyoDs0lB65Ic0ZjclQvJAcsH5fX
6rXFQIDiie25r34eQJ8Bt1vpNV7TOEXYEh1FeXhgdevfgy2dyUyPDMhTSgzvvuDD49hf2+cefUrl
WPtnmBN7zmBeqB6MFUU1kjdAyRBYhljZ0u2+2vmdaTHKerKhgXvJlx6wfD9M2ZWv3pYIeMEbQOYs
sJxm+GFbxKy7XRPwquol5MtR8fK/jwrtqv6Sq9pj2TfOmBOjXErUfWcsPoSzpydTce46tjiErbnm
vrScYrxSAAmTQ2IE3tBQHkXVN56EGA79KhuuHuj3xtfuAegYY0p+Hb4OeLsYj+ABS4Ctvz5/gAQV
LsgMu6c7NBqqwHOJZANBlSjjcDN7L8ZIsqNflHa8GAQUyiz6Vx1fC8zN0DWUx3idrVTZOcEA4kRG
bHaQ7p4lnXuQf5GkQTeitMRCA91JOkAvFh4wE+8Gc+FVqapTbybcLg1ezsuWWOly1RR44/sJF3Bi
+f2tB2DC4fE5s5i82NQLQ/LxriAk9SJx1NJHXkbCFfSzQIX08QWC1K2lWLvC6zd5L417KO+pgDAA
Kq/0CrHo9EgZGaeylgXeSdoZ8Paeubpmpye99ygPh/9sdPIazWnzwTYBn9udpUe4pIGvMrSeA9Fw
2e+K8UBCCMAKYFDVRR8tEkmKz9yiDXoheN89InY+BERgiLeNCW3fV+wXwLFD9zknw3z8kA5FciDu
2d/xh9z2BCB18jh05bM+JyqL3Kc0ANh84g3j4URtiet6o1+FDA8f5rrq36T3qlW/rMC7WQRetZSW
lj/8iAv9FeC/HFc2Dlv/6MXptykMZYYqbVWaGVuF1JEZloU8VtC7CpUfmeRPfVP+Sw2bAWDKc1h2
L8ORXXNbTHyt/WOjZpeHMhMibDtMeTLvEG7YH1U346jWkFBkh6rMC540BkrI15q9N1qkyH6LF+Pe
8qWjcuP9P+4uvxVbIcZqVHZ0u34brxRKyJ+G+vERpfXUnsfsA+4CwZMhL+/hwLJpmL3Lx36G5bWk
eUblTZGAM7Bc7R+f98X1YWuSV+DlWK/wMayzqLf+aqYLGIWet9/m+Z06/VFa4r2n/cPi7/V2VP7y
rTsopVdTVi/xzpBeB7z0x1/yrzQd1OhOxRvKJFi9fhpkKxjEI84Rsd7xcItTOv9100giE2+AHs9u
3st/nywARL7fUb32H1fR7P7rrgP5o2sCLzvHw1ov5voQYlUmvjajh2iBVTiTDsPgJl63xkLU42oC
19U9MkEpnA60xaQbUEZ64xpsD/THYWBPeHklD+OvB5tCJlEtVW4ZDDvIy5O/GvHtmgQop3a64heV
EYpslv/WpENnO+NCdmJGwEj47P6BobKUP8O+PIprc1N7I/C9Ky/k4BngaZh8tZT2hp9/cVpYvn4i
OMoMyGvnfvIEXECTELeGAXsbbEUlGzuRQf/+ILyUPe2LIojnWmIVwjlmYGU0mwZih0iDMOOaIYpU
LW1LRlQgf8kmgZDnZMdl85gX+5c8f8wha7QmFD4RfvxF4pisNpQCaypmLca+W7mVo1cic7DspMHo
a9Lfj4kPLphS7Lx8WpMJ+UcsphoO86OdS0uGLqCcdQWC7ZkamIDee2NtnYW9mGPuydnwLxbO2kbi
/I9wFCoVL9m/T7kxy8VD8wmwjJB3AOHg09NjhYI/Vjtcd6ttRsuFNRHVCGrP4Pmn56EBdkT+ov/o
NirE2uW9qdd0djkgxPYOkoTYnIQNxb7HPm6kvL4CC+Cw9QEVWmXHhKcihHXE/Kw52I0Rlud0WfzJ
+PEwDjIEH7ZD8gj4bhE6Al8Nc3LOUHzr1ooeGSF6jYOZ6NbtokAmp0Sieoi7K1UHzaEJ8XuhmZGm
kBfuGVqgBjCLw/GlHRK0jv9BI5Pe2zHm2s4EOvQxhie7+t4s+D/lpwPKp9Lp5CXE0XOTX55VCHGN
98NGWo64TQRvZkCfUTfMS1DFjNMLtbqbVd+y91iIX09kR0gzWFt/U8vf8RxmyQJj0fIyUNPk+zfn
IrF7ic9PihW8T58HWmKXS9BmTqgcq6yw3JLlOBiBXpHLSDe5Na/GhfNKkiM1qOcCuGnlTeQM5umo
WOl2/uT2SEpcai7Ar3v+4eair82fOMU0x31PprCdesQEMxXZPpjtz8aP0yZwwfZ0ERIedDYR2v7D
oxOPSHI78zXuOY8Ow3Wvzfd4ds1UeaGem+ODASlyUKvpHGyYFv7iNElZVH/Ztv8ej8kmaRxli+kS
09nMFLU+brVx4ozDJDioc7veWEP0nuO4/zqV23LXHF9GwPWm/rIPPwvxsVOp0PPJ2i2hly5Oub5Q
gJCH1pWY8h6BIAVHW0BiW/EMOiAOpxVh0nsUOK5vKmZxTTEyvzvBfZoh+HSyY3AAG6HPnAhiMfNf
8Z9A9+WVlJI7NECk1gi75+kBKlkuG/ZTDmufu+5QBS1Cr6ZepAnDK4SlbrJx3dB67ilqywZ0Osix
dv5OMrdn6Jr7ZgwEbW4R68Y6lhz6N3WP2IO21sgCHUex8x14DOLx6bRAgaMXn0vl8E42ghg8Zf8p
CjO9P4HXkNxZVfNSuijfRFbiQNVeqZY0GqdNdmz78JnP0zQsGVBB+71v84BDtR4XVDY5/qHhwLgK
U/yMi5voh44NyjOQV4K9oQEsGmYn/+qZ/OBphKRWkGb7zQJAYWL5Kx7GpwIe+KEge3nF2xXIpMWN
aKp+mBgBCSCp1sEAux8dfq5mfo/te+Xft4J5SF/hk/kkUKbH8oMegmsMlAXnWk6o0UcG2M/pCQSK
ysePrOyF9z4BnX1eCc0CE8OKSLk+FbeEhYB4Sql/wthcNanD3q9+oe4fkfSjIvD//CvvXyrELxp5
5oK4gwYnzQiqWDw1EhCRPlehvC4oGg055KOzjBu0Pzq+Q3NlMYiBRlJBhC4SM7en7kqYjyMBVI6k
acClFN3+LfltyOwN3STkMZZFXSRxNsSsCacvbvrgGUvsSjSBR8E1N7XxuNaWBuAfuNts2IBJAck/
5QhVjsmWYrIIplw7x3rQF/OE5xDjDO7INSp2Z/ygc6o5+TzZmunGVUTxAWUH4mHQcMw/gk9NkpFP
+4slL9mk/E72WvWD27FCuWzVHQoc8DkJ+pZ/iWaRbmkLwo1W52QucEDEVdFg+uSOKCpxFIBuJtHk
qEJeivQdm4hZfuDW6P8edJ1H/UzY7KMKpoAkYaPPu7mmYOrlfgzuwX/3E5Mz945cVDS9iC8cWYqY
4iOiAz6l7fzMWkKBcJL2TDS/9wzR59VONqAdbMahLGk+DpMHmWtq6+LvlR3epOKCCaKdzOyHYEM9
c7GxsvFDHfDQpFKKQ2F0Hwc18ZMmqkyQKI+W2ayj/pb/llQsf3crqL65NIr2kGM+Ydn0qCXy72bV
fFU/mDpGOMI/XGkpmc4AjH9OVzxRolIVAASwJq6otfaK+t0HYE+bd/CoyNoAUnQZWoDProdU1JUB
Uu/ycprSLyRssyKaTCGF4+nwo5spuW9WIbWoQIGr7zisn3h0Pj0EZo/fukb4esyk5Vu4MNyYIyRL
fMnkboPh4SzgHME7Ux1X7/eBloBSsiEXxEaNEu9MqCwdv4wiJPHlU+3eJYVAmF/RJDNFtXhewMmt
Zfy09bdj/vC+TvU+MQNhqaMxn/xvZrkZSBfrL14JCqGfnnkzrKnUeAj7Cv2txAk9g4J5X2q89lbt
FRFGc4JbU12gP8EIUyO4H6F5Gd4A+7Ff2sylgodnaJcpBGZzpuDOxpmEAjH2qEkppFLuUEBqJrBk
eBGipJ1GYBTBq7E8QuP3ndxgjtFKJoJL4cHx4oj5XCDAvJq1KboX3ANduKG28FRt+yL8DhSpdeiH
55+PJ4Hn4qqlOmMSEDBBR9PZ/Y88sZfwNTB0sNyyU3wBNyGEsfB/s7Un/t4sT4wJz7rkviV0FLP6
IGGNQqH9WODuyYgTQcX7SR+Hjx7n9Herr+S3G7fegNl6YT+lMK3/NMxrXgjz6mr50G9dO+uUxce6
vrhM8JAkj5sT6D6G8mPfl9s2cdJi0T530n3RafPKMVA5KGtNcUXRNxLnaf6rznIeKPDkRgB5w4NA
tMCG0MwLENW4BvcFS07fW3ZUDtEv+sWCV1eWBxH6Ugaw2PKTBoNFEKoJhVt/iBv6Z4K74kf63IuI
Q8QonXQ62EfUXkkICa0s7DNBPwqARytEvBG0IDz3l+THKHcoFbJT2+9BTVJaAcnR3iEVJHY2ArB6
2nEDT6jvi/1ioAdyEKOPZ+0HfYLAXOmFu/MBJij8KPeJi9jVp644k0WAWrunGvp7QX/WLiN/1LKm
T8qh1s3RhAyRuRMX5MwNzEd51c4kKz6ZzGAfvy0lubpm3b9uzEDgAXUPJ82j6rY38aBpqwT+eI9n
ePOZXuTdCAqCsDlUBSDf9Bi/HS1ZChqyOIdPg53v4NQ4VlI/i6t29eEDcACCfb3WDdgci4dGiJF/
WsGU2cpQygP94Wm5j3Yn/olR3jrxikT4ZG8lnhWpZ3oPSpfnnSwrSm+KW4MbgDxL6a9QZ29jb/Ue
RisvT+m2hUVw9uyRI9iE1eVoMdekZWZ8lL1wkBis5EPjC33pTin7RT3HHGSsLwgImHWHVqz8sfB5
l5wWF81vLLU0IWQE+PXYxjk+kGjXQhX/DCoIUuCKPzZvU6zRZYmlTWDg6+51V2qCx/DDH7/fBpgV
0DK4GVLg0oV4bbMNDXcLxFLbzAPK/y0Geja8dpaszjs1G+r6+KQzFQ1tVwTs6uwFFvbicJKQUyIK
csqfGM8b6ig2s4R9cUsDbWd8XB7FhyuUxFIsfswzY1Ui/CNoXDFTj+146h8LjFYZHmJehgv5xVM2
g3wHKYpmDeViManxXvk+p/LygDsZ8py8J7fPxVx7a7Pu+ScITptdiV/sBWBHKhAGHNGlbZndEH6k
+4rvqflhtCMknh350jPxM+wvcOgVAtonwF3pNyFgY6EooCM291iB5GAMDDS7nc/8ZhOyCWhfqnN3
e8hRQ9PJAKgZxvvODOUzTQTtV7Yp+8TPcwtrBPrZIWoQIlSag3F1vZ7qs0MHJ6utlB6zN7b7Modx
qfw2je7y1Rr8UlmS/UddgaV9fjAt/32nOn9/8ZLYRXfgCYZb90/M5hmlTE4Vrgiqaqf5/PXb0uny
tfzPpr88MQNfW/6d42hD1DeVAeUbOkpli2NB7Shuuns0vrVTD9lR8HsatJNyyIeZKYfWppbcp292
q5fICUGmhk653bBvsRTY8L896OD3fQFS6amsoXWJXA+LBk5eF1iOX3p48XxIVq3fyMvnJIn+4VFg
0k4WmMGPk/3AXn9wTAHAR+w9qqDnsBuQxkoGR7JzX5YIjKHD+Jr8eZkw7eA9LLjUpT6skNZR00Ab
tiTFOCWv5MhsaEGgM+XPaXSfl97al1whI3JIM/Z45kTyGl5zP0iSKz23KfwTJ5hYXhQEYN9FGUKc
9GpgJIv3P+uxvj/nOAK/aOleW73bq9yhxvunpPq/FYDUTZTtYhkGyIFXxQUbEAKOtBIW1H5jNUck
wz0IhR5PCKOx5aB6ZqcaYZgWPRgNhvHZPidbyE3zcp53Txt3KpNVBW0TWEa1ik9MtXDXv+f9Uomq
1QCpfK16PjLl4Kr8e3R/CsePREoWQ/bcr1F9lbsFYJ3MrPOMZmIARGCltTGEyk/bOeCosAndpjhi
D65HmeqjssyYSYewM19owJlqMg4GN8rEI/wKF06meC/JZKcHcnx5fHFb3smnBP/DvOvUTeIE1Mwk
PNjEZQF9MDb2z9xhcP1KPSCd7P77VgM88OV0wQme/DDY9G7srtlLlqtaIWdvg3IHfYOXuuCnAxOH
9MwZl0t418FmUebpcKKc0FQW535jdPNC3LTlga/PwS4z4tAdTSajHhsNDi/DEqYGf0hXmhjTyUTv
95p2t3hRCj490tg+gkeVpCE5l/ea4hMFU/dR9/q341cxjOK+/doOSphhT/f0AXFUpKdsTDTwxq2v
NrT7GuJp9xW236o4+0j0rpKw5VZtMFTcVh+0Ai7IWVZ+C6JX9NH97vV4YmVHQ7ipj0PboeziBjUZ
i/81Hr/PyQSOY0+qbma2e4y1Pwxz2bqW1a8g5m5KYSb77F0Osgf4E2K7fP+SFOeNfQE+V72TjF6l
HDAWubcI3zwJN4rxNa/vF663O/i4YjgapIPBTWf5Gsw851xhnMXnd0l5rSu3QTBd5bPLjPnw9ArU
KAuZjlj5kkA/HvruzfLXxU01yVU59XO2f+sSNSsAiL+X4gBVpp9lNKpdf7LGsMdRsotHv8SuLJG4
UuqrydhTN1cbaaaX24ZoYqZMddSJ/4mM2M/JkQmFzJgkLtUVBgjOaP/+m6bEBPdQ+yxYTiYRYwe/
PFbHAeqiqGZksVmXbkOHJ2yNSPfk2RbicAdLvinw8Zn/6svBR64Ds4F3jEswl284t8ilgHbkiVsu
XTgwCBiiU2d8Rf/pd0HFafVw7t70X2H/W0FV4vPQBvFXP8edeWP+Yoq/pCiZrTBTCPJ95lb2gilu
0uf+Sg+9gqc6+ro6ciVTCMO8rUY4eTrbEZybsfCHw6ADzCT9Hqyg3ftaVG+aJfQomTyMBhtl9KC6
i88jCCERlFZ4vzQ/7wBZisaI3TthTp1nhZDq+BJWlsf5AgpSj2eZFamuYD7ff2biPcm8gEl5+yPf
h4DClllJyM47ZRttpT+GpCIpd4+oISlAY1PsAR6162uIunvw3uG7zjXE08HhTziqid0QDTLpmeHb
Fj01sIqUE32j11+RAvI9peNikD2IaATZL0gdLpCPIzGEsKu3CIC6cmcxBXpV/+lRfasv6MHPeEYz
VfUPAcdvvspdac4Ny10/kiBGqjUMWUrdPJ28lRoonSfp069j/M0V/8SHjUGtCTCkbISpHA+pwNGP
Xwd6swCPapMfR/t96xN6CTepPTi1p0Y8wTwmxMyTrogz5NciZhZBDUTUjGQPdyAOPMpUdHTl9Pr3
QTZvuDmBj6RU66hLodp9CwMpUkEwl2Vt7/JnyJ8GLyIjRUTPyAQcJhMMD9Z0PI/lpOvB+/BvpD8k
xkVyyaWSypCEZbjotPB6acck4Oy9QzKjwU2VM4s3wzhVwviLfpoOAoY4Xg1lNXJ0L8PUqWA0jIkb
n66G20xSQ560jr3fRU0j5ho6L+NcYNxke//36leksTwFFwqsJIoBuFOefcKXsDbeR6X2DOSDu1Zz
UmaaJo7E+aAP5SYNUdhFiuo81kZvjxfzv4q06oM0mSBl+RVYf+JCrLiKT7oVEguV89whf5bG7aEu
slWSOrqTrVHa/tIEGRuZiR/MbLsvoO7ew1ybPNcn/Yf0cMBKUobuq5nYn2qDNLS5thV/UxIjZK/8
BqAaFtWbBAlSghjonk0fljs9W0gTEUOeqXWEK5Nqr10WiELNyU/clHfVDnC2WUARWtTurV1WF9Lk
hoXG1fdgfc86Bt8ZYJ0rDGrh6IqiBRPq2x26LyUcxqm5/0xQI6e4fd4OeCPfzjWHBedSBb8gGGMm
oA8nMpwEcByh7t9YEGeXiU16ekSb9eUP27258X0R9FI/vrXYNejS2BO/GCvljIHhY1eFOj/WAZ9x
fG/gmxRUIzMtkh4451xyjS9r6/REJVMoNB5+95uOh/IPm+iauex6IzG+BunmWcLeyiPgvVhdS0zI
T6xDmgBxAfzMZIYhvs2fMQt5xTzB4UoURWkdhxNQr3GjYGHioBs2vP08/oc+HZ/21qNl/9DskHeh
eMZoD7gqoHD+AZkg2EMQfZCjgjIACzTa5C+gfoNhQpEG3INoerdzcZxT13E9TfNZPAl0oBej9uSz
glcKPvimU7yQVdpA0u0caQudVQvoMAaiPll3igYi4aBgwMV9NgtgVBM9rAxmKwc14MoJuXA2/9Tr
1pqT9Sz+qsgEzO7MM+/oJLOFvu9JkYC8ftrVsEZIwbXZjN+KyOTWSaQYYsVjm3TKUEg0NoGMOOyb
65hxeEwv8Mz/2MhSnnuKVTATTJEFaVnWnrlomEDbwmM2z+jRokDwrG0+eDMlejP4V20/bQS1bFXH
Ig37+sJKrcGr+C7v7huz4JUahwrKyNWo2vJlwuk36d+TGRaQkb+RohroenZPV+3dzrCKRQekwREN
esiwfAJi2ASvHCmZHBGABFwEmRpf7zKI7JzoJ+uvePnYIBkPl1RaDeyUcJZlGoEb0VV0p0fqlnjj
HSwUUaOn14Gw5XHReXJptydpl/A9AwFt9Nx+HZSj6OQbK0qIwtiSRag6rx8lC8oxAAvjr+XnidL4
noAydFSxW3HJadF9gbd1PGw6a9IcY1Zq8JSH/cSthXQI1vdExFJlM9PfOS/ECTdO1PbGG5DY7+iT
FrDv2/Kko+LBfOo7x9cHTyQNVRr6DbdmOE35Ip2FROhcPQqPU6cCpLl8BDhtDepAt7zhOqmS1uq8
YDzDcuuNJgYxEzuMR25zpIX57tms9dIduPA61zDdJ6MUaUAClIy7EcPZo122V+Y+MyQBxSMc0eeu
YbUTkKTcAwJVbiAolB5xHXx+23/FPyaZCt5wOE0vF2QB+gMK1O4qIHL6k5Q51JvogF8KSfT+rDrp
mv6BunXTh6HKEg7yCn0w4k1P+umsE4MnocqyGR1ALerfAg+GWby6Xxk9StOo/WPMo+n+C68yZ/le
oXYhfYyiY0mp8dlDq6Vp0Am2uWNuhAYg+36cKQmTn6z0CGgeOzgxL8FNSp66tCXYFAdG9V6VF/lD
4fs+6Qz8oeFmUQasc+uWuehx1XmLHRbw+jRVkspb+YcXbprIBdAheqb0nt2THeoiuVg8YLLiaZTy
Xm61+CyMX/Q5YKQi4AxEGDJjsLkrpYWp7J+MePf++D49r5bF6nNI2dIzl/wMZalW/uMH0hAQcYKA
/0EGojgEU+Bk4hg1mSt/2fW14QbpZkDC79KpIiZmn6U9neb4iQBHqrN8DRlSDQfUCSU3KGpzdT2x
tMv7VwbW+WbcC+HXLEcTvuXVi6hsck8gKNnmikrL+ZD6OrXjYQIvwX3p/tlG1ipOdx0oeYnMlol2
crGZgP1oIGmuSnRka9fxkoTrBAwViks7amLIJfySF7jkps9bLR0x8JVppXE5Jh96lilrdBimdUQX
/nwQ4Xpo87BDEs88bPubZ37+r1iLT0q44X5EVp7/IYrr3y7zbUPp5aIbQ9ypQcLExhd2UPVFY/m7
5LrnO+pHQXXv1yzEMC6gFvn4OP0wmQTExCg33nQPui0H2dyo3R4XgUGYtYEQ5elZeArvdWldPrcD
24uivweLxdXLJdoKhSdlfXUSjsURSkTeUB7hnIOOGMs5MvRQU8lfGcEmWA/RMiRRAufE7Uddgu0D
ayzKj8WPWPjNZhJZx6icEIiZEdNBORnsdwwmfMyVR6RSWDWcOBHr1wwJA5Ky0o+fu4TYxj/qJGv3
PouQFydlaqXBaUJGwplE3DXrtplJu/s/cOsPZw4ZVZajbbUo5kSxohYPTiTUCK/pXalZ34+N+XBl
/ZSjslVt9WaYfpvjjbzMj9aCDSN/G3RdlHWw/HDHp+YnRf22yGHBNyjA/kfYmfWojm7v/ascnetY
8Tz8leQCz4CZKaBurIKqsjFgbIwH/Onz84mU7JS2unSkPmr17raBd1jrWc+AxArBoLgUX/NhznwN
HtUG+lmKznvOGw3++lBTRwhXUAVOLTYgzTjUTL+OaKU8aL/VF/rHe3R9rtuUDQPZ7fYMiwvjqqM+
B5gpCHKF4ws3APew3oMTc7vaSIs752DiPyWP72ao4T/crpk1tdb4hbspgO0De2/BPi9ZWdlQXXCf
MQ2WIAW33uuJSx/9Pk3bhBpElRYpbwkN53XSjVEmTSCwGRQ9jOtX8SO8cperXrwDX2wQq9wDwK0e
ZxULP327SBgohi/SLjsbN2g1UJkwJnZprkzcaRhS8SfBZuiGDA7WrJxcpQGejc3jS1vdgAQxyaDV
c5piG8NM8ykZz1Q9FQGq4l67zOpMcHpjcTHHmGYme+tL46Cuj0zc4SIAAzFLasjeM3AKoKW6J9Oq
QjbG8JucQX6yq3954L81uj0Od20qjDuubEyXrmP1Ar6pESAKEzw1MRm2ZgT7vD4xEYDWnh2tLXuZ
0qQ4h4+bD/obNxtlloRwSFLsLpz8GkBnIOnRElywlvvZYZalWwEJnCoBsOme3G8Mpwfq63PKaZCJ
KHHHxpdY0PA7zB3SLqg+rdt6mP9zsWThLi735VRK7G7GRaqfGDOVlv/8ZrJ3LY/GjOuN8ue1pF+J
A+oOxkNEnMdv7dyiWiJgmBricWgbv0/DhGsvDXq4mTJxbCNYLOWxOPX0/cN03IRlAQMMAg/o/82P
S9BL554hr0OpcJ48ITVCJIy0Qek1F3r/7OjwKyf51QUUUM6BGGTb5Gg5Xe+TnAa6c2HgBCaVAgl7
TynkFE7vrnC2G8uVzSBbPQSY+T6gIVPIUwfyRmjxPVAP8VRaCRgoLm7MRkYalRZo+KqbqRP57DUd
zFsOb+IwIAIlsJXpJIJWnwPbx9XyPgevVpL13YLniHFey2QdmQciSsmLjaVZ0x5zj55oLUnnhTtS
fCIrzgOa0cSayt2ALEOl0eA7MUKAs+TfZ6RzNlM6vAuSCMCI2kcnzrwIePYt3yCl1NYyVi4+nItJ
1o3VeBInGrrnm0PqMsCuWASC7klfxL4jIM1pHCcC5nUvn3hivfWqgu9xXH7qqatWvqDvBEbt97lh
7PC6TLlLU5hUV6Q9RLWxut38C1vYB3xveuiAEGQJmQiZjzrM71dtYyXBrWJs+2rW4yC165eDAgyx
V+6Zn9ljTQJJe/HO5bLOh6nEAM7AQtJXVAWAkcCUd1RC0LiQriXLoQnoF+d4XmfT4vYlaPs+C7oL
cz5HoEek0R3DV4SckTN0AS14FyJwzfPhsr8ylWN+NMq/cFovj4OMgONRWoNdlGOjHVHOoCtlMMen
g0BzBgCiX3tMnpwydy+WXMtksrborm/dO8Hc0FRqxR2Cn91HtQKuLj5y3TOPwsGiN2cgHFVPii7m
L0yzLdGH/nXn1jIcNT/cqM/7OQeaBHtEhvRHTBiB0jjUtKMzFIU2gIwoGwE4fW/riv2Sv/s38O4s
dx/MH87O9TajBpPWt/JkXW1hYsAEZKoLkG15+ZfYwxlXYRm4tRYBdXYL+GYVLQHO72tKwUdHWNb0
stZL/9Z66Vb57GFSSPw5BZY/R5AWJqCgzJQ/YfTlotuWh5hAyatdVpTu4wXFJcGKvcURSSiBxRgZ
Xqx9DUrONYcJpcz5nlC6Uj02H4K0rPkRepvpN0GtjpUvTGQEmjkjZkWDB8fQ3xj2NkmII4tfvoJk
4F7vp9j8Jge+u+5hc6S2sjuD58VUFlcCViu/od1YMQ8GL3oxytaPiY5JKzeP7Iuw5d5xG6ypWxg/
RLFH1Z/TaalnqBQMAirkhaD2l+cdYBE8B5MP/g3xTesXjI46eVGRzL5gOM3VXkamykiZ7/dLO9bJ
7pztb/quvrotUIGf79pDxQG+0D+VnUbWJjnGG9jB4NXynhYUrLBE97OKDxb3WEh1g0ugEDuKSZky
uvgYzj4mMLzxai0CmBfG1VdSj7C0FoWWnQ3sAqcG5cHesY1YGqg7KpTZgWy6Quzf4SxYXqO7GM1K
fPct9a1Nofo8ok1LuYgYQGF2iXYYKfrjNRUzEig8nIUUCOMnM3abzXOtQYcbIHkHpicKqQ6eDoAs
0xI9IVNgSIyDsI8WEOTChAZDml2LyQKk2tLPCF34qiIwgITyCF21I8H1SgORGQZVXePpnZ2RpyEM
BQ4GmhRfFmXNHULHKJ8XBBeOUP50MZKTuGH0AcXAboHqmEb2LparH8LRIIlKHdEBWhb5wqP7V38s
ly9sHPLB2clUQcTwHukYSaAz5mlgkESDtuHrCyLndYixZgF/ajsDYEEvSLeG7uskhi10b49mAcSp
MnDLZkU/1bPFhXkVRQCFDeKTwhO3l/F5nLid5lOkwOaihORxg7/R2ZMZTX3SUdR3DJnG0PqTNuI1
9MyPDVekaq5svkWGMYgbeR1iAJ4jxJ+8tHJkYZp0p3iQGJ7wJd8OUF3YNvVrQv8Jje4JKwtAcCDi
zGRx0olYxoUvGRKwMkOSKCuzuCtGX0U1aYyRRhw2YasVrqv3xYBcZAEgdAZLlTqXS0lFHoqqDzoY
64v7rRDWdL1CpL0DG5opGhn4VJAw68nj9DDfjCYUGhdcLSG8emRxkFacuyMduHwiNBu6NPoWOo27
FRTJHnbRVUSl7eXk8uRzvqZ4msEOl5aP1EYrd5E8qlr+WmOsGgLSIGlQoL2Xc6YHE7TKqOc4GKfi
UIrlK2vZgZbO+KSJ7BhjcqciRnPPZfEBR4jp4+0YQ+ZH4MXvxlBa2vT7dgk+8Xi/hfAWL3hb/+dj
3h1rYdB2nrcXsjFn8hHa3psSUWnLCwblfaQCAPgXT1pTg712uqevodFBQ5eDgdx5qnZt2BhOUU/v
TotOZrS9UtkOxfIwYw6eHwUCiheuS6B9A5J3DinXpXFyEhx1xol8/r7trtvHkh+Vj0dvgjSCZg4D
PJeyMT7itPqun7qliuFh5ktr3KaUDXcQwi8Dous2dxPmoYZtTJ47eBiM6kFgYy9ekWepnLJFN0+h
iMPwGHyMutD0z+PXItkAyzXf6sRcJceCs2SBPPbmQus7L8TFJaw3MaUQJdMGR9PMN6bNHhdoDV+d
sUyZ5V+3xZJhzGNpHNIg/Ya8+IXBROpTcm4yfxgifVZz8eyReLh/omD0nrYyVnBIDC80GgjvQs5T
0y38J6QBAnXcLDLm6ScFXDHliELiGXIfvo7aAm6BNVKj65fpaSBBY+Wt8S+7swep4UCryqgmqse0
Lkxe7XRBqrLt6INtAGp4hGBvusuPSjHMzvKFUzURcBXZEfjz8WSAWI2v+zs2lC5TI+ugLPLahrgO
JTCCiM8O2lefQ4fUYr3iXeaNm38zBV+oU4joUI7baZ649yMsra+7R9YjEoH93UO9DMrgFRoGTvCm
nnY9UQbJqRNv1aVyuh6g4V0XyYzy7CTQ2G/oxJIVOL8wT3bG3sKP1b1/J9DmFZvcXRPU4+JIHyi4
73MglNh97ptDji/Jso8Y/XsGVfW7uQTE76DUrU3/sccHIgOKmsbRfXeZ18lUX+HDXE5AQ+ItDqsz
UwfeDFIXc44LVwzGL2cvjYTAmL98RjEzc1fvku+BQ7XMF3JDprldTpA9UIcxPhfCcicOXU21AL5C
DmAhHCEyTnBkh/qp4zysZ1kAkAUl5bF6LKkMdw99MRCQEPuQuBnBk1qXtFz9lFJEwjJhpx3AXYCu
yhDuiPWGPKRcc8NePTXKfLN075yFvBkAiurd9sX74+ILSYBcBZrgiBEyBtJA6Nwfb9m0mrcb/uD1
CzgXHhe0nEGj7sC4wezASSMEQKoNbrCRcZh4SyNpX02gDItHZYHSTMGIY6LMSy6tgfYOg2kLKsIA
Nw8FfMl9ZgbPciQUA+KWw2TFGGLZu1CjOq6Mi3N9549WkxjakmInVYiCA1X01oAK5HQAsEyr7fZY
sZoPgCvAv2/qTi0o9l4jcA03Q1iYTctN+VlT7Eljy7/SlNPLMN9dmBPR7zFMhQo9eMiB0c3kMbYw
fjnpG6hTrPLmRH1HXKjgQqg4A525548MTyeUondGR7Cr6zFsmc0TsqJzCbBCiLcw1c8DLf6COJAY
y6ubY8afDGdnFkF2QNus3lxtU75WaG0puvD1YTgZGBxU5Cw8Nogmqu884t02sNhmQm3jF1W2jqFN
JVgqcJItv22Qoo9e4S1sgC3EHbLEm9MMkPYQqNTNkrkW3nFWWguTFD8xAZEDBPLLggb6A/cSjBbC
+EgvRh8EqpNzLrdLlbv2HTs5lWDe64KCV7mMuRSTA/f3YwvpHJ4iRrekebMhxqaHkgk8D1btGoKd
ekxdti2tmY4tAtjZKX0HZXxVMzTk01e60JYxUBMlKA0P7tzBIwJvzBVbmAJKglKXC0B0a9xtxTy8
ede3npxeLgrmA+ZkR3nVenz2BSN+Bnm6l3/gzJcHyVeDPg6rG/bHqd4Ii9dAjp2WE/oh0hXMQCkW
SjGLoUChHDZ9A/7mSkayHV6nfe2nIQIHpBvJ6a6GRhJCXOA2Nud03rTbbWiwAKC1wQycQOrQsHhk
0UOXWsoeUCIsLByI5W9wbopa9/KpsOVWz/eGiMHj4DTx2Z7gJTMG6pks2dgw4ukXCotqkkDSo0gD
1eCczWjr3oab2AweK2ORj5+rohywVHom9ViRcWUOTWOHzHWuQwwdtYf71y2b3j/lQJ0ZUyNe0Ymi
gtqlcOoRxVT75q2cC6Hp1Y4ALeRbnpcbyH/8nd1+UQr51tvTNw4i3xGp7RSyYCNBD9P8i535Uuc9
mjYxRBxnoWUQOG8M3HDJWkPkgH7Ul6L8sdAQp+EW9w12TveuKWP2mi3VfvwtVVGZuzIDm5gNJR2q
ceep33EkMVCvHb43PIMUBAWA0RSjAU7iiTT8lZYaNiM2v/GVl/K04TjJeechtoHDWsdMNWTNA0aD
tlN6hTi0BuIYoG5Xr8/0/vAnEcO77ek6y9yGqlfwoNSBtr2hKGDs8kUbij0KHVhMIYFLhSeBqH4w
QlDG3c3n1j4wHLGuQf9Nhdl65s4aAySsjaPhKst6zn2JxsCYQfXbtUHF1MqyDb+ey/vnrkfqa/OD
0QKzAk/Shwk37zsG0YaLuu++EnJ6R8TIre57lNkMvPE7YfagTLn9oquvL3V5QzQGCmL2B+68G/Aq
Mbax5lMpPMCyKWFenKThfcg7U7/O70yyEcof+MUyDsYZ5RekksGzKaVm5yDAIITAeegv96NYL4DN
buW4vxL8tuRmqBcqR8AadAZTHtCQ6PH0pLBeXJf1rlEofO0UcqQnzDMsLWrnzok0jIJQZEftCsUf
wiYPYBkf21nbYb7lP4lloBWEjRhe3uSt/ibh2IN+CjdAMDBuH8kfLonHImcyhktq62Q0gCs0ZX4S
0PVUXx2HRumBG+coCWG/0PpLNk4YHUcq1Oh41iUToXIz5U1BB/6ABQv2uKt6OoYLbC9bsyJ9IPz5
AshF06x7IBaU+QoUiW7sKCinDdSfPNZ7Ete0ZcA9eK7cmXDarFY+q2+xv01qPb5N43P4Ije33eVp
w/O72kwdEDVgQjgcYHLA7r7iixRe2GL9gQMfTdsHJfBtCo8/giNYPqjeLk6Fx9gIWxB1xcBNJE/a
pQ78LGYYtB+1g/ka4SUQqgHis9eRGys5kYMLoyn+D1rSBh3zo+ug31KTCIX/To9o4FscgivX4qte
X9iz0+x0/qB4jd3KrRCgEFqQKC6mQ2cHefJ5RvCJc1vK8MUEJ/5mk8kvm8rb5EJvUTnTDCQOXLEr
cyO8DnFfCVk7zxlneWA9nGwLDRsP2sBw0Kb7OqYYIQ0qU0E0yOPzvDkQ0E3jNIWjzkjY7/b347Au
ObWwfqPefnp1ua5N7yUNbH3++5pfmYxY+NdpJPaAKAcJFff4P6zWs+np3oBZhSmGmrglteRGph8g
mDbEhHli/kdjeqhhYY8fy/YI+D4rxyqCNhw7dkBvhYthjUWRE3NwFPjp81mEyZOLZJM8vCfgE0gO
Rpdz6WR9yt28BDMARGYHXkNIoFhzoOduEG9m4Tmn1BQmFf1ggFid/yCVv+b0us1BC04+dP3dhO+1
xMxN8WnQaamA8Iv5De/OWd258be6LUJrrqwJUnx65w8qJ2XewIgSMPpxRR3v4XpreZBTirDhM58M
3EK988z8QGX/AjV6bNTLmJ0vzTHF0DGtfYcLN1xta32WTjFOK4hdWqHV6O0sKt65o0Qsf52rPBK3
OnzaTbGWD/oXKAkjl3aLa8qg/iZ04F1+a4aKMl5cC2RjwGCeCQ4MIIpRGhDe0DZSlmBP5EEYwn1A
mggJvwjinMkFO5ujnE1SWp6EcSnHAveeSY3EcqpwZkCEM+o+H5+a5d8uoS6PGfIw01O4Dnrscce4
BFlPty5mzJX4MyILp6J9N++LW/OBdssSPWXdjvkUaOovH0oZGlRrxfsTwRMfY2hBbQpmbAT59aAo
BQ8jxHyT3TTcgpQFD+dFmYR1zP3Gpe9AnYPFOBVXFg5SlA/nQ7PMXHmWfODI+9h2J8y+MAjsF8ma
PkH80KPGKX1zqn8xFeuHfJ745oqudeRXKbB10e1zUHADCXbFOAAbseSBdl39YLCTYzK4ibRymW6a
kK/Fa12RLmvRuoCo4EK2ZYa1usFnUjD5dDaRE/4lnqFbhCSXN5Pu5t2UZXMADFSjRrFzvh73ErXc
ZJNH6Q6ubTUYecJYHy4wzgMwhznoheA6RrXDzPARUdSJK3l5eU7B8elbJNRAh9t7E3anhAsEluRr
WiJqANx5TXPZKyciFM83XPLu+fqaHmu0OzjNCclUJFQIuSjPvfK9D2dyHEAMLiGoEso5llYiJKBi
Kmhz3ZqelX1tDq55g638zb3Rj0Hjwb2TS76scJ+SNu0XhieZV25fgG8Kshzmo3jSD04P5BY1uM3Q
zuA1+HhQobssXXZAMjFg3AvR/TFNH3NcgrDlUdlleb1nAFlXJ6KWlWopcE9pZ7fhxMGAzrygQEYY
O8zrrnFYiWOtih75e1J+S48IA4ZbPLDKc3TQqNcwa7ogNhsyuioAQbB6ado8HeO8sM7HxLQbyl39
9X5hJnCGKcXfZOMXVQqQKUdppq3IetG36KGRaNQtsNqL4y8S++hFu3kLbkjry/BZvMfnpWjwARlb
jY2LV94g9ljjy7FowrvqXxgQvhAnji6omXXVpzmUo6rYtQy+U+8MGG/6+cmamjSZ9BMA3GlwqwIK
0oT6nhsMDQt6TTyyI/HIUMb6TKc49dDpBV3nDxycDzq9Z8AUupFCpmkaRo6QF5UhqAipAL9WizbI
b7DcrG2Us31N5kDGPr3s7prXvLwnnxfKBv0XxfbLJlWHfAP1YMDxQhwCDLGxDN8Qw1bEdxmLqxmS
z75jBFOA6Kp+DbXGyfFP5yuVNf+5BSQorfB2YgJ3aRbNNmunxbs4sCJvMEUZlicT6EvJ6XZgnAYk
hZkGHrFg4ZSKJ5ksEnlaQra64MmJe8DaUvxBWPWsPy6MiWG5Gk5lnHJyZZnU0ozh8yNIm5RgDjZQ
50qxi5itQbIsRVf4srKTyoezeWysWYYs5GpUNjWdUZI0YoQ1Rr6vAMOElGJB+ng0IMOt37TvBVeR
UOl4POHLmzP4eMOfkPA/i9rqWHaA5uFF6nHru72zfBjj69oUnNCoVirmn9SBIERATFDcU44EKZSA
z2nBa1ReE/PlxbXfgbMMHPi13PjZa6vp3gs+7JFKmtgHq4YoYIv5OE4tu72/SWXYCwhq063FgZ9Q
/FXI7ER91JXBTXnvURKlO/nROJnxJj3QFw/tJ1hogl9xikbCTHQ8v2YlFPI9TPqhlXuFWdCGkuLT
/Vy3t2O3CEAra4fuqj5m4GogjnCCccvMPtqPS7Pqq6DUPH5k7qss/0hxpBQmOKSO0epTFKfKjBU5
t5QZ0pQzeXR+zDGI+DtbF/9JcHyc7saIl7g/Fz0EwQmZeiJWoc4rHmJ7YQkQQV863TA9xsv6/fKa
1kh6FXVXFJoXv6YduTpXelV0rHXpqqTzkK9chG2GA1t+7AAWeqYH6B5giWpfeT6+id6FHJRkwTH1
BJXrycvxXcwBk3Le4fZV2xmHGZJ6YwJ5usO3qw8uGuPKHVy/niuHKViMmSc2d7B2o1vvk00IUK1A
2i9w4x6jz81fjlhvVNRdTIXk7QvrtN0jvOXwbFVUTskKCafIzD2ET3K97mrGFXEk+P37A7qKh7cG
3hRvlwP2XJ9cUscL8xsSYhJ2kNuqAaM3OtBqJ880KKCm3S2ExXlTTVnfPnJhH+SlrzzyGhk3jEDA
HlG9yVbtzWPYDsmQpgeaqzCCtoaj9BtCESoy4bv7RqKKMcUZheznNTKktRY++F7tGsc1rj1aoWWG
og/sJLLGNBVAsgjOQSfpLwsGuaP7x41vB4Ifg50ypNHHXlf3Lm/XT06UO35i9Ng0zvAgsbUA2r7h
MesyRMqeQ8YgMIyJfxCcbLV1YuSlHP8Qb3wWAnfcYPFx4cwznVILUsRe81dwl1giqBdpPV19x/mC
qjGdFdLGnBtvuHSbE9mTwwT2IkEwjrg3xpyD4i5Rgy5i2Hax9fCCtxd4Uv9laHY2LmagZ8CsOWKe
EnLfVQ7kNSN3MbDCpMHb7DyJV0RZT5ON1k6HmWcGtg+MCsUinekXwrxHeUT71owKHxwmJcjiiNO6
zargTIICaPjcsLkPxSh1G5Rx5Exg6M6ZE8AvxcDhq4/qoxrUU35Jzh4q9HSU4cSD3I8/LtS4Ctbj
rHFbrnamKR6jzivcpPuaTvdpOvENIzUMHs5zkQind3YWydlzeKcjtKYXFaEML4Z/u+nfmMi6mGKS
XLBsw6fsQzCJSbR+YGHqyh61HlvgvunuPlUG8rTH19DZ4Phm33I7aVg8qDHEl0NvjTKC3swlCpTe
FM7+iRELjMVIWgwvDyI2sd6H4YXbcM4HpMMfcMF1mQBUGxZBBu47kfEKHLdzMPxyzS31otucMDBv
GqajjO+dtBtUHYkanTnjCqKt4pGEpxC0iUW/hzyXTwklFz5xQBK5qPoT9ZMtr7BAoKV+T0Fyz51z
nVqf+pJ2xrCxS6HFQ96JEnwpz1T8kzEdC7X/WJZxuz3Yo+/VB0bVbJ6ED9iBE4dnDBNxLBFJINIw
OSZb5IZvuo0thpRNbiQMPcEsVwNsucIfqplqJ3kpEk+5Z4UzOaXlIZRxyHjCQDNHeDOqAqAm7ETG
auIYyxL492PggIyr3ZPJIaf0qP6W1jRFyJMJ6cL/eAqGAw9YJLRA8cC1LpbXwbJakOUSf8nWjC4W
7k+AmBKWgeZBNZnF2+rIv4LS6+qqMx2FHk8nhgieFDQU0IoVzhQhNAFhmTE+mrOpetinOBqMmd+y
7uSIVEKI/hifP8GwHMFv973mIYXODbB/AfX4GRMEBCMsshG6QewTtgQHIdokfEQPGLzII4BtmHDt
5/OK35Ab12umLFUyNScvZ3hJfAGwPJDw9HMuK0oSPAG4YdPPK3PSt3ZMmcfVwUtwhpcTdEEtLcQn
VZBaY9gQYt8E/Vr5guLHIVA9g8teDrIIP5HyvkuA1ZVvhuFQcmF9cky1+EqGHbJZINQs6jik4om+
vWWhxq+zoJYkm+ZDXqrPb6PyGS5F0HRfjXfO5jThtzXnUGPnS2Ias6Aa0yIaX+0E7JnIuxGMYebt
1wlccwXXJt4rgKFyBjONPVR5X/3V/q7IR/OF+ANuSVCuIY/LO3WVazZAvLCT/ZJ1jivouE45WJUv
lROHRK2zoyLqYZylLRi84waRzwXu+An/aXzUAIM8Y/HizHnsa3hVw1HjsbUQIsvvZAkwTLslEfDN
89DfiN7gBILUw1CNLqq02yg7vMb5oAFy0YyTGxpPYQkxWqgD/mulgXpiTB3IrqCuZCEVb33FgIeV
oH2Lpzu3BFoAyFmwdBj01dD7BgSJJucxZZNh2PqhcVxw+CkTOPGxrc8yWETzHL3g7tx+MRHIGfGD
shkLnJuS+Q0d4sDWZDygesxoM3CeyhngU/Qfkf5t9igEWVqoq8cMv5mtAUVsGZQyHzl/Nl/iUpjr
PdZ7iO8WZuFSvtD4Y041jJ1wbViV35ZC2cbBc/dkDzOsF8M5RmFXd0BG6J7BAkLrFd7DgRY/jgP2
PaPxy1ZVMEkO9FMxA0jjE8czM0VnJJaIJXzIt4h4YZ39+1///X/9j1P3X8nXffF/go//lde3xf2c
P6v/+W9J+fe//ikP2RwSsU8fOConw5/+b6nZnDM9z+Xt3cUA7jZBbKMemnGyMYGvoeMtiy+8iP75
ocpfY7b/CEL+kcguyfFV6mSSr1k1AndLaIgkrAEdkD21e4YcHxinF3B3PgrvOn/Naabe8a5aqEXE
bwUlBdY0TECDrEvgkX15PD9/+V7k4RX+ISfaHL63P76X2Lz3mtXxinjJ5HNUtRbGKyCROz3k98DB
f60gBDilKA2o5i7UJKPOl0poYcDo2W9v81ty9JBq/cfb1E9VenaPUt5eQ5L7EFOfsQDJ2KrgtxLE
7SX212rt3NQRTedeGktv2EDqc3C1DiDcUXrQXGnxz7+i9JcQeEmSDVkxJEmzRO1HCPz1YlR5/9Kk
YQRHxxfffULT9EXL4PRdPWHLUK9vc6FjDI5H7HmY8U5fu1/e4W/L9893+JGhbtz7VukM3oGw8du4
RpIiux1ZFjbK1IU+xdwSuX0X/vJU8S+L48+n/gg6T5/VrdbuPDU5g33ayLQrzDREp6a2lu2z88vj
/rZdCCvXDUU0LUOVfvz6SalIXR2L0jYbsi4DVZ3FnyJJHugyuE5xCf3lgX/dn7Ksm6aoaIZkyD8+
X/YoM0EXBHFbYwKAU/v2umkTIrmaBUA6ojXBVinDyReTVkgUlG/pjayoR2RiOwnwjlKq2L42LyA3
jHMsr2KW046s4JdvZXiJnzv0z5f8keR+jl/SVXol0vb2Jn5DUvx6AOxhbPSGaMnrv6EfQ4IFnsCP
ZGFMtcMvj//blvzj8cqwRv7YkpbZSK/2xuNLa3ZlCDHrgySqgPSfHsIDIaLIzd8hBcBFFKa/PPtv
C0JWREXSFUUSRevHoX2+W6lYPgs++otO5vXRYlpT2whkqfxXXHyzX573t8Pwz+cN//yPz9pnqmjd
JJ732GNAbWguHHptluLu9oYXAJccVCzvl2f+9ftVFEPjwaqpaj9+XsGwxMe5yKVtpXkdSmKsYj0D
qqZ93ijbbfFRrU3FvqyNX9a+9PfP+n+fq//4XaVUt3RRv0tb0Wd3k2eiIwEaYhGwIXWKdxP/yeKX
+/Cvl/BwjJqmbJg6f/n/v99C7rX+yTe8PZs244HrHH0+rgAT/LGGoxzeKSDuLw9V/v5B/99Df2xy
odeb/Cpl0hYD0hWkCRx7h0TDq4OLk00BvSqwvxdWiOMmO9ETqXSf/pb+NEgZloi4hiJkbn/b1H/9
1VVDtXRZFCVL/nGn5LpZ6OerLm6tOYMCvHOME/OI24fhGTNFRVzscqzQVYtHqNf/vOKUYUX9PFDY
UrKk6YZuyT93VWrc0l6QeDbet7aMSMTAiP5Cemq2iMcEpRKpiPVxlHqELDsyeTHKJA51B2yHhkg9
ypNnlNFK8r8yZEY+jY/3+fKf31EfVsI/veOPnagWmaWqwzs+nCGuug9yD6os7yK7+ec5wASCGAc8
viYY+NnE1eJYjdEwvTVk03fiwezawZICl3o4ElEyJmvLebiWDwzsWwusMhmjFi7s+CgOAaZ8BAb8
2y8IBxfPOGRboPsb1v2HdofACcP2335+8W+LUpXl4abTNVO3flx1qVoUdVfWIgwRyNH27Y0pa373
MosezWvfHgtYqgLRLx4MYil2BLrz68djDuuVSVyquBA+9XaDPqhrF8yQIGq2cNfvU12zcSToQA4q
G8ozUUIM2NIXNDJUs3gVrtN88lrwp+SFCRpObtUViTfWOYOfNrgqgPHjjSbPYFXSDlLM51/aobmt
SgWC4UAhGwQhcLAYjePYyQyXsO/BsuW867ADBg8TENUAkTiYaeVxgEcn+H1XwymB8wZKD+9lQpfY
DuT28zxfYvCb4RNNRC+4Fi6zNy+Hh1fefln0xt8KKFVTdE3VOWdF8ceGuxapnLUvs2fRk2MY7LNo
8jnE8b0zpJ6WZFmiT44AW/1haS2SUfQW207kXR2YWntrAgE2hKcMG+FsJ9E58kcz9xltcTtoktHC
b9znyH05zLVddXQ4DG4dmbtMo28HRRjEpvaXjyP97fzQFEoXWZRNXbWGf/7HTdW2vZS9sC3YIkgq
L4EqBoVJFnPmnbemERwygptQDVcBs9Hwn7fm306PP5/884u0Suta1Ck14UzCOGd8G3A4UDENguc/
P0n6W/n556N+XBfZXZPLu86HRLoB4nejuQyMbNDA9mMWr//PjzP+Vm38+bgfF4V47tusu/PJFCME
mMLwIFnR2TPRUz+UPW2IbsIpGCWMlabPeix+lBDOeZdD8g1YAAgOPfylOfJW6Ge5sWI8XBpe8alu
tZUEBpy4WjZmtSDdZChiwqrg+unCc9RI8E8dYfv8rh9LtqkmzK6Wm+uOcEgFTCHt4r3vfKvziVnL
0QxRqJKwssLPYaV1owd6LVCH4L4uUzf95fL89Sf4UZ1czPYipi++k37NuH3e3omffM07mzYdQOCf
fwD5nxe1Jv4oSeRWeZVCw019nskc3iRAwxRGjE4MMqlFLpl1XjNJMQfDsGcKedEWp48Vl/Pkl/f4
2+WjsRIswzQkXTd/vMftmtZPXeZwRmvhAMPQ+ODU4OkkoOZTaMErRJvWzIjUENfj+X0OL7Sck1Q3
KSI8Qn5ZlsOq+3kT/vkyP2rg/hln1qPhZXQfasFjAZ+g3evEs/2yr/9anGmGoVCTmCbS/x8PkvtX
Wd7vTz61Bc20rPhL49zH/sXOPnCGTCe/fTJZGW65n59Np/XSJVmlEpV+niVl3mVKX4rbdvn2Ghuj
GJ2WY1kcy/n0Zb/luMag9yfXmYERQvLRbSXbc2btuCR/9UPG6QOpKaJZKjpbhDqD+yneiA7D0OD9
XfHIDjlljDvC6puC00hcGFT7IpTtbvquTefl+9W5R0OIKkEfZ/d+HoPCnOaR+k3y4wi7ocrtvXQD
0LkvQaSdCkB3dFnlGwwk3uLx+4vrYT4QG0Zi9B5/D6PBKmTUz3Eh2w02Ay5GkON3TNiIfSb4RspH
x815XKL/sFYr7uveH02rKbKqYnCn5IADYpedw2vQZn20N7sMLf+OoirN/ft0er2OmcoyasLxenSA
eIKHxBTaGk7rh3i0bfx0sL6hKwqqtRyAR9CUOuugnXx2GdYFI1pTYfR9WaOCb+1AXQFMlwHDB/7/
G0lCKbsMCqHbjuQpQGRYgPKNTdivMx3d5Wh7WTw+1L26B2CneG6cxGJKZdcbPARu6NtGB9OC9GmD
Ks6HJOHZthiv4RARJTsyDmi9jp+/7FL5b+c1WIGm6ZamWZr+A7rSu1cu50YibsWt9x45ymhS7hBF
jCb728zYIyEbwRuYyNHnazIJCIK1SzhT3PTppvwooaxEkmeMYJoQRTa6jD6rAIna58N5QxTgR/+b
s/NaUpxJ0/AVEYEk5E4z5YUQCFucEEVV4Z3wcPX7ZM3GLk0TzcbGP6ZnuqtJ0n7mNXlOH0YFWypT
KIppZvP6L+vNH6u5lPE6vIpcxze+MxXFqB6LHAD3cDiTQXFthXFH68cF9nC0Nr/CirSo9kbqp1cE
mae56KueA+g+71gNS087ezY0/kgr+mBuENaYOLl2Ex8LKvDdWlrmSYO90EgWgqU7CaPpemmvZytH
4WmEBOtBBMNeGkXtY9huVcOWl2iyO0tlEm3CqHX/ANrf752DtcgwWcuzVewyB8PcrI+DgS16tteS
p/Ektfx7u9pKQWC212Iw34u0VWlexLdVtNplPhMRjXfKjzyD/15HQx3yvy6Bh2V8CoVdc3asrI6V
e/cCQq938vlmeVYmQ5Dvg6EmcgHVtT2PYQSI+m1A2V183LzPrpxcRKuM5v1/D0e3X93+tmlV9aqh
Uxhyn27/m33YVa9z/d5la5QTujG4bgfq2F+9xUetd+ekfuy+3QCpgOrPJeR/L4tpMcA9gp2EyBwi
bPxyFd8kk2keEcqy82lvzQVnhYOjlw4v/nBX94KDyLaC+DDLQDiQgJsphaf49qvNiJbjZDoNblgv
Xr1a79bjOr5kWgQRaza4KLa5sD61upVsOhxDOAG5E+JT1djzRs/Q//m4+cf2TIIoOcBzqRNaZzfS
INQco3m6bVRQa4JCRx9C3NOi4l+VQ9i9YQ5tDHty1Egq2Ym6F4gdHx4nlIc5cGtZGYLvXsd+Q0WX
X36dfZwAMqzXtcYm0pvNeh9ysPgAxhvQt2k0rC+7pdNrqkNeqrSM0A43nxS0px3g4VxhhI3oA+HO
IA5AE1Y4G2LOc6ZD4pshNWfA3ft7dMOBjKaXgMFwCtZ16PbIeXIlnteeM8BFfd+C0Jpxz2zbqFCG
KIF4i9bkkJo0H9HyHpPseYd01R35FY+2jHcf0tNcixZqZN4pdZs0r1rnEMRTa5Zsc8A2/NQhmuar
sJLCtY57h4izk14/nLvoATCDzKIYGqgvATlulOnoDn4T9uxhbMZw6ckiTn0kPN+EYUb15aa0LHak
TrBfe84XjZm5qq4PBw6JNHK0on2kokhktMFpAr6IqjMuwfXKFyhBNpATomDU5m6TKncmc/Yqgyly
IGuyfcQsoObg5Q1fnd7Prxw3Wl8aK3tg3wxvfokuqDAHaG4Zwaji673NtxHsYoKwfQyYtw5CHTms
5FSchpiNguGgfjDcxNqA+iQ/Mj42Tw1XcLXsvUEWBDHCcGdRdPB+u/hzf+YtW4s2+WzZgpt5aEF6
DKYtMHpympJH4JkFEBJFi1X7EN66I/q42EIReXllAwNbnxL8KlakIPRNJyUyuv7Jv8haSBGUr4pd
/IwPQyczBlASLQHPp6680wzsLruwNTMNfhp6yNGobsudD/0SZ+rMaO19uqZfBxdGuWT329ntC9Bc
cJ4sGtXATtZNDT26fej0SbPkyteRs0Blc2KdyVfpByDmABclONRrJLAI333A7W5VaWGv5VWu66cA
oEa47MAmpFirmqudrjx3194trtaX3/sCN5sYcEEA8PLjmi1SKy0D+q0SBk5MYEAQ0NH8ap1gnx+u
Kg360QDZwEpCbOOf8ktsYsQDsefa1aMEcIJvK2MwQNVseniY0S7cZejqhEQ0SFdvsgR2GVABxKy+
wTjAIYSA0lok9Erj6BKNCpuT9M1R+p5lZhP+Ndd+dCvcCB3SiF/TMl3If9+6xqvQ36G54rK5DY1g
kEfiIZ+961trf1xUbt3dF7qaQpt6XhWEQZaP45WHrNiHWldC35+aB+1JWqK+7TTgziStitc6RN+7
N7nIy6rh44CekkG7PC/PpTO6US8wVUTxqe53oz3IsoPssK4MUfzg3CSFPxKEWsyzSPZFJFv/j5lx
KZdqLnVCx/470y+3hl7OqszMsb6+eoj1g2DXsfPUsptGdKncAkhPNP+Mmo1iVaOAHtqtwxl1MfAh
ewAQo3iNdkmwhMcNLrt/LJZufIOtO6bI9Wa4r4Iyt0ZpkbqiSd9AFb4eFnK+389HuzN1liM72FDK
L5vOIiZn3unCqsabpgY8O93+2DbUVv0aQA1GILUDFig5jEJ808/EkBMLXzqa3ugV6Mj5IHH+/ykt
UEF0Xcdx3ColoT+HeTiNlu70QuwIW0+s4DanywxcbYPcs/1mRtRf9RTf6JrlUOKn7l0zrae8ampW
7Kl90m9dPSOioMtuoS7YMjVwwmDZjRb1AFj1pbRCB9RzYCvas9OZM6BRcE12E51ndIXOLy0n603D
Q3+RgP0xtqfVKpeHykY/M7YqNyhsG++ITVKo3vMlXlOEtsHev/aOIDUqPG+teR8D6OJdm+dVGqhr
NARqpsYFYNnqcnjYM5q9md5qjnbrEngGHWCjhNPZSaRpQJAUx3ERzqUveHakm8gEaXR0GoJ/r9Lr
mXgYw1MqejxWrJG5Yybw8Z32zhRzGrNvRXxAqXTpoZcMEd4GiXmg/Lfzyzoiisn5qnAOcMxgVaNl
AVTmzaBebp2HQT3dijd9cTzTeFYTY/CgZqt6wINa3ENc0wCpS9n23hyM3xbMX7v14SOf7r2ReTq5
7px5SIPh/oPXGTXRa/RzFa4MjyL0fT9p38QMt4FuG+Ko7L35yi/Ki7pDDUKz6Lk71ecakGUdzPV+
91unhbYgqUAInS5NjhmVHMdF8XUUX31ESGMtMeRRJuBrlGHCm4DLVV/zeRoeh/F0aK3RYb8/rVxI
fR4hFaZ1BBoYzNc+N/RIdB8ZhAH+mHUjwKOFsGnbOHbGMTgqiO0Lr+yiTigvoZ1Cs/aQBfN/HG+V
wnwvkIqLT55KYkjsfZpN4JGqAcjz4aK3jusWcQcU/NAno7/ktFZ4/DWpA+86husdj/kia0Vt0Opi
MnE9UFx9MHQ+umjeRkbA15TPstHEvu3Nc2iri+Bf8/F0UewOtel2tWJZempVjnxpaPyjCW3DwI7g
2ogOVTKsfTvbkHuLQt094jvb8kwjBqdHSD9hOA1JgH1x93XRJtbwkB1DAr2F40SWnnwIUoJctGvB
RGRexCbpRq5H22ARuh7W4PL73zut9upwuQa7zDCc6t8vlWHdavahtrl3t8CgSrRLAvcEtVjZRHD8
Nx8VGkA4Xqs+aLD9AZuMCsfctxsHdBtCgOn3aAEIDeo6XQFEVHb+tg7Uaausoaz7LzR3MUSNaD+k
WOhdm/8e/avih+6amm24um6QEzwVP2ozd781LtN79xo4n6BzzxhIN8N6Q8qLIDNOjuFGngMrHb15
MjT95bw9fLJ6Ux5u61V14cxMc8ZWOPgnwX64ySy7yOHQDXbg5VA6xkJE9lzekxUWnEVzKnFzj7cy
X3j5ML+LUPTDIKepJ4KpyMtQNH86VFvG2OOIGC4HHUj+9Py3R9v0u4hZ9Kl8KGLyTu5lO4GM5LVk
a/JNGsBG0fgt4KWUZz4NSRksSfhDR1lH/DxKe1EbzrHnRQSJcADfRDu/bdrnY0G51CU4cylh/pbP
H+aitqaSujqyChd58s8eRR3RUfW9QMThF7GMvAQfjUayDFgSPI7efLz5Imo2dLOmVWuuXiWQeXq0
3NttNlujtcb7ENwaBKbjcTXL19TOsXSPl/54E3SUryhM6wiVqzTvbAT1wTZ1wRng46QMzuE5bCPf
wS+TtZdsvTb/QhFa3CgFvgP4vLhU/xju03N21fWZPi8ZLoQ53yTSIG1voj75trv+i+Z7Wpc/Punp
Faudbtr9euKTVDKRZU6iQSojU/Rnzbs3HKu91yliEaI0RCbJHk5hhFAWrsKIJW0e45Ukqn4ecKF1
+NMHamz5Ih/nAfde0IlDWxZs1gX7twhvpG/eStSt7wqss9pOfK0HIb8bxjUhKjIMm9O4GlM0LMZx
rHzeKdwGjcZCyHr4E/cBgh59K69D+w/U6njJx1X69NrZxTsZJUljURjSv0u/sfU+b17jUxdOwB6f
B/Bcu4ej+L6F+D2Fvy4cMF9Pkb0DsY6Ei6w2eiP/Ox2QwVDnSyecCKwDfRNaqipV/PtK0n7L9c+z
bnCVVh2TNmv1Gd5xnK2u0+lpd+sOsrjjKFfbbN2t+OdxZ48Q/7FTFtVdExPA0bx/qLaymgx2Dv5T
UMONxsbMFhDKWrOqKChHGTZJQXOG0ojmM8HVeXpZF1/7KXI9SJWZYMFFsPgICis+Q+g3ivkoQ3kY
5WBEjg1brm+NjxOQ0rO09uEENeAKqFwD6nimSpgOLjU21IUA7YgW1EpdeNYQgx9v123BTmhN25I0
noe4TrLf+kYht9+ajgG9RXDwD2V7CzNSiZ9iWLStk54Aydc30aiBj9MP+n35m5fqVbPXeJzXp91s
bVfunmL3rcuzq8q452Zn/gPzACQ7DIi3ScGrY2porkG2AljHqT3dKptyq1v765akoGXw2OsZRU0u
+TutsHEnxrxFokwd730Uptm3n0zDyG+9202vAlHD0FW9y3BtS/+tGDxcrbvL9HzUZmwmlOVCI89S
R/YoJ5GShPE1pajunZNR8PUBdJtWKuW6N7v55Sw8fP7TLNQO+vJwnTLpgAUqOdcp3I+fn0W/2ayJ
utNHt2zhvYmyjBefCSbIRMvNtCyApk8X5OJatfarzerSndV7gzPwg1LS5FpmhdO572VxFZ1li97D
MdWboboqCMR9ivNRNA1SCpTbnf9tvDnVfOO/Q78/BqV+/2EhaquZfq3V1pculHwY88OTnwU81/cU
K0SJLFgRjniut7YPAIdSDZYwvDdjIxiqzbr5/Q9aDgbP0NkRYyQ7ilw99dBWES/zy1Jsu50rhZ0P
1HkETMDiZzU+i05wGHYWJDvzMLTqX47iXPX9UNUSz9EPoPGgCfuoN6/HP1MLnM8yAwHEg1v98rmc
d/2w8kOwKU3ZxTqyFLxsyWEmEr9eP4omePyLbBqZX/9MosoHz6ETSAQECRpA+8eXDvfsh/9Feftn
1zeQFuiAiZeoMQiYKmGCGqI8ZzW6OKRAbrMFwaXaQFeae3cPyf8i9gHayYOBc/bSo1f20FnIe+kt
mhwz4pAEykiP6nIM1WNsoxYqJgg8ticnAhTtw4whRaJbAOfdG938qhwQS5me600Ww0tEFFzagmBY
VaCRufk/LPeb1X5q+M9ql7J6XrAF7zl6BCeZ5YYXxCY0+ogp9+s3z+96E9t7k/f9whyf3o7HXWar
qPNhl5W26a7O7vLCcQflPSHbrU50WRGEMBSExIw0qsw6+3an+KrXGwZZKAz4tg5pbd/7CNEzAwLx
tZY/MANDPQ5PvKXTphvWpYxoak0UXN25vRv1q/ivxuVUA61sAOB8Ls4dRpty7jqMWs9gZhA5YEDf
UaXKeYiHykb0642RiCIEQ4VnfKeHdPnmeAJ5e7VgD0N4uqdGp+rF3m9ZMEMAthpl1cTWOKdwiZZi
MNjEQ1jspRim/L+8HcOMKnmZUWEZON3vRUjh1Mu2n0NC906MPq8g05+KmA3ozijGuCKIr/SGKHbC
lipCq2nFFxqgJZKB38Q1Vr4SnCN8WxaNj7rdrVM1/6wk/zmntOOJs1a04zHVAETVRlZF0OxiQ7l+
E6d0Mt0WtfKq94mB7ecnQT6h58aX7Xab0vNm4UetyTWUon6BO0H7FMx1vS4b7R26uVOPEKYkQRQt
5Ju63vcJjd43k6urJOqvTWmZrmEA/K069lOqox2d6v2yXKi5HexBiVUEs3EXRhSQqnthXQ+Sa9ie
JURV/3593n7yU0lsXh3dF4saGwvHGNobA48WCAtDM+CzGYIUiBs+peYJlmdvYCCv3l229P9+56f9
NDVWZ6Oc8Z1rJHW4YdKPHQ4tSd4W/xS7qI98v7pYE1bLjdlBby6CV4ntH5//9AZq991JM9Wcqwcw
V5kM71646tcNyl0ExJVmq/WuvFF7+6lPj5xm3LbVna0+lQt7QpXfDnIaVV5JbjstUFv6pCKIhNuQ
EwxTgLz3dyCqdrH91CW573g8rORskbnIPATL+q1IykZt0EhOOZRUWGBc/HF6DeAB0fdKUqfRSm9F
+t2WdPYbfR6jviN86lklbDsyXV6DSkRBdN6oSnSLkAET+fCqe8MDmYTzgbIEBomEowlNtkvYOfzc
o5UXkKBAYszSS2/AbZOSiKtDVwFfLA7+mk8+oaVWhYgowG4ieoIyVZR0IRY2eCFnfnKLabNvhFhN
FFYhqQoV3RV2TO7sVwu6m2LR/XYjJ0vnjZFJLy4Dl5vzShbUIDqbhfyJ43FWS5Q2nI3Q0TDQ/Xgx
LgqFzJmLOM+zo4fWhzcYaMGw5neKimyaBxEW8dqPUejysOigka4UXyuy6JzbXKc/87Cw6v3wY1b4
SfcjYVjr/H6hEIxEThD2bYls/V6G1e+6+KCfBRNuyqz6+6vodmcRN1O97tTDgkqc2M1EhywCfO1V
bMO1BNXp1LlZyL+un1DmJhcPU1l8t32KVdSvhOhwOcYXsnsUjoT7lZdJByIM/H+xJBzyCqPBXzxN
ivBnlX71f0VD6RZSd/i5RFFEmuf3Kzh4Ch/covz8pMDktyqdKGo0/L56t6wZ+WONyOKElpQVNJA2
8BukQgeR0DWRp+i7WtSK70h+7kUjik5qb0TvTt2LSsIfp+7p2Z+fR5WDoU5dJTIFaYaV0CUeBkt/
K3/MRljvXzwwPp9EURTl2N//vu5eUaweP/4ZcXfcH7az9Y6PRzyH3nM+T4Piq7/31YpT5CW8fRNq
/1Zm/nG1P/MBrUvtdtmt+MTS38A2guabjSIrX4Di+/d3ex0//++F6uh/RjZrZ7Tb7V0+6Ram24k6
jsEwD1btKZDi4ge9F+G0+27Y0Pxk0uLQ19+sras+4F9f9elGN8vd9nytMAAv06VK4EQwBv5GZnGM
nGYHJ3NulHujWai2poLDldkWLQYRf6ltW6+0ECrf8Fg3RYyeWpcSb2cOs9Vfyxrli0XxidxVu70a
3lScky7CmePrSJkEOJChnNBCV5WTGtFkbhxirjWks7bY44qWTizcI1p+VxZ794Q5T09IzT0BZNzw
eLrRYHBV4QekfRnwzY/pDDCX6Ye+m+AcIC7tNnX01rslf3OanKfXZFQ7Hs/rMzPeu+dptq+DKfSD
mI9u3ou+X2n5qtCGOti7sOEVoe2Pc/R0jLeV29SwtnwwncSTyC6kamO9y0vWMdM4qJt+8ypBmW1j
wlL45HfRnoJNT9+9p+9W4BlDZR6gN5x2rICXZXjAk8W2uOjp309/mtOQMjVsZzj6aP/0JynlE6vx
bhMYb2K3Z5ZL1bxstvOTWoOShw9IQTAclqhZIbzGzQZyb8Fy6HF9HnP7IwtAQa6qEHYtDAvFm9vm
VXfxcV1+j+hDdmPPb7XtUW0Ib3Dx812Ql7LDqxE2BUrSm0ZDcquS3G2jN3eP2un/OPrPXYJRxV5v
bkvWYTNI7S9A1JK6Owd/FlwFDsrNfi0/eeS8FFF4ryjivEMvvBvAUwR9OZSn/RLmRRfHUSBeTD1u
1Iip11FY4FwuKSKcU8Dzfr/ZP2Eb1PAbPJP1civ6CvCHHWTUVjDGf8/LK7jJH+vxFF6XFcO1zmpz
kPwAN8Rpp7/KiQtOGaiOTbQSoeID+UmCblwrSTDpCz/bJHGqij8dvxmMOpT/WqSn+/l6mN1K/Xdz
bAXordMKMJdaqus3Bo4Rt8amvwxxX4x/bEB3dSSpqP9Gv9jaNli/1EAl85jtuiBh3lZ/XmeX/5MN
uE9X6cpxT1dXbaDSx/7ZV2Hxb35dVxnIXiat6N3BNdWWeJoOs2rVHMvQgLvZz0nX4XTanE7Hyrk7
IF5tlD0kHhzUJRFv0y+oGCldObAks472Vf2VUSqBnZ2OdexG7uB5XZGrAn24rBumWPSqKFODR8Zf
YwZ/bVnH2WhHg6YJSWZmiZNCWmsSN2MISBzCN8e+9vfKmnCNXFp0Ohxj3X26jmtTp7yWBl3kW0g0
7Ips17TkqZWb486sDQS8QqC77J5FXOBGoBqoG6KCogDtUD/EDYobYLoX9xCR4Hb7ls6Ra3VjnBAk
qEPLf7fWLyBPj6M1nlvvm5OzdMvpSPW8awk6PSlqupBRy3BKac8Xxc/PlZPh+ncEoVHajiN/QX9l
gM9BfOjfwn+fihcwXEajGYbp6Jbm2NWnuYP7uzu5O0ajtZ1sUEVCExQpN/dWpNsonWy6EzrHiHHK
Yb5ugQ04d65xHhtpvET+FHtjby1d+TMK+v1trAf+wQuJb1xVk2jew/6HhiRFPQw345DY5uLVZdeK
yOTBxU1jOu0TdyG+a29fpdrfm/uPb/Ublj48BIujtbzbG75Vrxau2RGbkRhiVZWXUzroLZ6mTFW6
MAQn1TeL5teZEpIjujoaA4mSq6MHlMA0QUDEm5Ee2AiLiXfgB1tdOH+ewD8H+QR+OI3Oc2N3odmP
oIuwf8s2d5CNrL04CM2LO/OrnPr4r4A1nInYbVQOFLygIo28qhZgzHodyYv535yMbL8gi0Jib0y/
becTe/iNC3BHCAq4iqOvIrrJ+nuUJmACJjda5d/WzftGVhWt4wxd2e9VCAV3uZQTtznLgDrMO+s3
8drbVXkK0W/31b5yOrIqaJRepJuDO/c6y6QDTlqsOrA3al3ns0INGElP6u8/X9fiEvwnbEDQK8H7
Yy3X3+hkpAsx2XXRp1EgDPcNHb72dyCv1sWyXfoypl3Vnh7T0pnVNHsLFJCGZZblGtioil9M/Q5D
DI5n6gOdThyHCHeEo3Zdkx/3XtJt476D/5Tq/PXe7ZQX2H1GZFRNw9FofnNns5MetvN9fzC3W8O8
dwdLv0fVhNYUhUS1jePQJStv0qWsBe2L1zRDCaWAsu4K0X7oIN4KtuW/r4wXURajQcfBch2NC+O3
qPYwmoVlWs7UON+Jfk/+TW7FHEjxeedRQuBFqPuNqfzUsvtwJyfI2L277P8Odf789KfVWW7nztw5
8ukUC6sygB6So4sXDManFgTNBC+ctNMBXIe2sBgRg8FaiQtbXfX11d3/kMku6SINBA0XlaY+JwGi
x0i+gyy8iIvNKu+rBnrkt0ur4uaHSTqY9mJ33BvcQPe8N7DC4dUzgrzm53GFgZkNYAvhyat/lHED
IH+ESHhEv+HNiWNvvLhjHofxNFv6erOh0gjLQh+mB38w2H4Oej1a116qh0pPnLoVQqFmG+EHl+bj
iWbRgeIWuv5Xb/aBjjPSat4yLRtDfkuXWOiK407kdJIIJpv1W9A3s6brq2e1DGPk35vQLQk0aRPs
Mez2dmS2ze1X6CM0j8cMCJLPRbG4+yXVIyXcBQPnc/TLYtrmvAvt6087cmwxodeYYIr6u4UmvXer
8wKUxOoonK9RM6tO9Tc4elidrXa7rpwNOH9EuowcWVXkxM91vcfuEXcDfMLQ8Mjck7hp+v0NN3KG
D6NpS2Qxzv6hTjK+b0gsGhTvigoi+soRDaM35+xVWEN70rZ1G7Sm/gw7sa6L2cber28EhWvhDagu
cvKHHWrjMVo0Tav98fEBQbfdJqXh4vn3p7+cosdPfwpJrdWmdNfL/Y3sHk4NDBdHnlDbu3i3G04a
NTMYxtyMxWocYmx5CL4MuiIlG3pKyht8+qo+iG5qtP7qqhcH5MSbYtYvdvj5+Xwc4FP2f7OvF73c
MMCeQ1cIYWVSDLLgPA530dcPhBvgrCrm2MHi00WXGistqjeT9Op48UK4ICgt0NjPqiJlaZ0qmjMF
xtlLM1MVQfJckQ+pVIpm7buIYyhqADqbHwik3TxkAyWlgJZGcb3d3iSSyvC76/lF0mVWbbY0PSzD
Jih+eixg65kjXatc8aChmBpVeB/wVcCWnKhC97+s3GYkDRQFRElYV4qi+YOTJAcUXXQfvXUaWncM
q9/e3Oard9XWiNFt16Hp/gw1ODg7e7c5mNeuS36aleqZF1OvfaKjd/du8hrc4LXcBZLlDOXLEkNo
NLLiu3InMJingfujos0V7gdmeAvw3GC0qABybY34R9X7uThoUP17jX+LKM/77HHYT/NZXqbLCgna
tas6C1hb+MilN1A0RCVDC1BODObRJbP7ZrT0Iaw0aqhiI9MHYX8bYprQscJZWAUYNQotVgInTrpy
h0ALcXbgW5iJjrFILZhKtozf78CH9+cJosTeNbkFZcyfCG9fZogvV1jGSjvDCmC+5VsgZVtkU/V0
F97S79YmXIWY5zTwZUVpz432wb9nATmqFy/J4zQ83QdHbWVvrNPo2t1hLOJ6VjILlqDxNt4+h0KL
5RAA3kQPa/Ic3RLMxehMKGTiFazCga928sgDu0xB66Q84c7RgdVC3IqHgxwoGm79aoI30idSuz4v
Ufc+tqAsncdMIg0UwCly3XU6HReK6DRGy1kq/pqajzMeTNiLQVbDyARKzipZUcu+pewJtk41UDok
U+KjXx4uVVMfaXs2US3SfAf00To4ebsEx5xYcRLw4fKwETKblo9UCQAndMDji5x1Nfba/i2C7gUS
hbP6cCSe7rCNtthSlGBSsT6Qk8EQpXCaAWAyyQBHoDoBV+xke800oZ2YcS44CyCZU7mTbPT0AqX5
+xMrizfoU1N97l97vmZZNR6fWtVwnsKG2rrc3vdHUEEp0d0BGusy6qwq3nRFewxNFFDI53HR6Zz7
RR5fx2AGZDmEqNkBUlo0mw1fatl5uAVssUsmW5RPYTa0jaUg71uA072gkS8SsNTpm0fLfLlJH8b9
VHA67y7aybbBVMEvHmT6ZCt6txa9Q6E4w51VTto/CxxTYXyAwMYqPoQxF6+lCGm2dktNtKsAvMmB
JgyxITeNzy74B67sN6Ux7Zdq9a8pfrpWbrXKdnQtS/W6D1J2vH+yxLQq51qU61dqdmNrQrrR0aIr
ZjRintxF7gaYnHCNxHFTQb77RRjPkw6gyYxq6yAfVrNTSIS5AKADFgG2omoPZtkxRgSqc8iABBe2
b3lFHATTFHK+4XU6dP/q4UdDyyrJJ7qtwaZFczJpaLJ/nPiNpA0eLGoBW11EnwTOwAh2Fjq5onH3
AbKyN9HUJQC5jCdRjTDFQzUDls82LI+xYlK3vv99DVlqVv6aNdMgdrPIQKj58PsPgdtNW17Klb5S
s7Yk0VIPyW9QveDhAC2VZ+f6MO90tLSTmxHLTYYUVAqIkfcCFYBLAEd2DpxKNBB0FzD8kihZSXon
vQydeQCcoIAWMkIIGMRRx5FvVv31ov/P8NFa+3P4lrbRprMNIR3hQkb7DfWEO4CHWIGZ42lGofoj
ARXc7jK+pAF3caZCYfDV/55G42XtAdkNnmJgzVX79wJ4mMfLbOrs9htdvcUrkD9L/xKyt/homr1Q
nA/E+iPu8pLGOO0TI6hJzRtUeYPvQCQ2wSZAxD5aJkMb92CqEMTBMx9CkeYp9AZCUUIhyedK2XiM
t2CKHyYJBaZw/PfRu3v79kFC+xZnLzIk3l8BpAq/9I/eiXu2i3cgf22FdpIuKd+jDkEgUMof9JJ5
DabJSnzVf1MTENiq57CSlB8l9UmlUIU7iQ/RNjAo7eo8QFAOsAtBuwkaP5Y0AboVPgGP+ucSGBSg
76DXAORoMHhptaH3YCU8NrxOV9FfgTW//ApUKGTzPQC4jFZRGQJSTPhrA8s7ISQBtMZUFksEKbIz
hjIrMQj11Z+aJuqjKzxWhFjckgqz1FcCR2cfyQMZQlK/enwl5CUixTS6yuaarfAx2YkQPLT3Bfnd
8/t9DGogqk5h4kwZ6zk0+DDwyfwEdZ0qHRU8Q7wQ9SqBpy8MpszjWgAEaKZqApYUFpEbBsTliEUD
Vr/6wkvuX6pAO691Ez2Z3KnMwfyChUozUsHwDt7HXvSBAKOP/UkNSffYjjtWcMTf0/3ERy6o8vyc
wQCYjAsvc/7dVT8Pop3fUtQT12NwnmSYiWypqO/ocbzmUMQXlCZgSoIprVBqdQgoQFBXPJ9y4IQL
WA0N+sq3IWgKIDjt/Xv/669SK9ulmEJJxXC12lMwY6z1+3Jf3v8Til7EQAeW3kN11RtfyRniIeVt
ANDkq0RfXjfyV6L75iZ7HU89DOHp6d+ultulNq0SVorsRuFIHQcVBSh6BjhLEAHsRg8vKtH9TDhM
dK428s0gXqDaSH8dRBF1y9SM2m8V4+Ea2LoXjWv2SrhFj9CC647nEkHdcfQZLBuXU3Hzy7nUe/d4
vApwfa3IBa3tU40NW+EJXWhs7d1I3osDqDjhDvvTfYvHgao/qoo3rDAaCZaGOITCpUosTmVvTy+4
uxnusos4QPmRtKi/HX81+Pf6/q7f8zOBtqlDzQy5UfO5n7I4T2/l3uWeTW8tnHmzjULlQHUeYJdF
qUPAsx/aXAcxyTSvw8/UVvB3rDWQP6jX78iAHFtJgxEnBkrZUxm9zx2tvzunzP3DGJ82wHpp7aFO
MMZ9sBbU3klilWjIQOFfGN94DAc/HwO6xVHwHPJuIQeR7Ov3AbaeQKTmgjIA836YevM6jpRJ/+yf
6r6vj4KkgUD0ukniC639g6O6l0fCLvkNre1NBmz83bn681s8Pch7c63bhxXfYo6QCkjIodIi6MQm
IKBueC++rlJhRP+TXn6qmK+1eLeLX7SyHsdgPb+q51G5qI3WarXnN78Cg789p3R79fLiGP10gqF1
U3FC2msRkVR4TXnk0a3Jxrg6JFtJi+gHJyVECjAG9Lnx+mcz+NiuJZXUdvQmQv3FJDzvTDCOGjG1
WzOs34zg4cStrrfKrrYhO8dCgadLBW5ogjPYeYGO0sGne47SyLmNcLpE8wQZ6HbeOWWxoIa2Ew0w
Y333s0+VtRZI+hWfDTu5+ty/suX10sGygUDK3jsGHgQuQNiUz/1GY889PeJh5+r+qEzKo//5yeVK
3PMmvLH/BmSYqMeaVeqQNb1ae44q9Olte9GsJeHNKclshN0pDmdM9Qilcc/dY9Q7pLPZgc9DqbhQ
UFdQ/iNytkll2HdHKEVA9QWmRcXwZx+FqzQ8QOIkWkvauy6g1faEYpuSlQSFOk6PxGt6diITiryJ
ekoU/rdWvCsWWqoP89eSPXyrpy0OP+KIZjIGN4eEIpOWLG38Gba9ezBc+4FAslH8FHE+Hg4rX6AG
51yOW5Vg7CMullXavFbD6yKpL3qg3bAuYhmsAQYUSQQUvYWGpG/E361ddxpQLMe/7t3wNe1VUvSw
Kr+PwMOWs+fzK0qNrMo+MMWZScPWKrC64OVrIU7KNkYtJ+wBZhL35qOn1fwDsjbwgVUcVV1G2mBP
1XNAfHysoz1FbKe4W3QY4t5y0ssAYx/jIcbBKIXcZCVn23pkIs6Wl8zog97rrnklnHmjcDfe5eQb
WTUPLYvPc2CmseT2mYjjKvFqoRm1Q9ADX0k8eCP8R0GMoJlBvFFFgQMOWd7u7hMDaznhcDVDp6v1
J9P2t42GO1ZglIJqBaZR2Hq63tGU6Lds6OJiSvV/YGG9fGIeZ1XtmodZnU2vM/04Ylb5y3EZtqOb
RvljuQ9uyeCsgjCcPWD0IxljeciirQx52X3Z1+DI9xvcD362pMJlB+Pbyu+sW5wI4mU1VaCuwy+D
SFWcXKYFySDLQ3/MzUA0zZBoIFSsAQc/fRHtRV93nO8uZDdgB8GOffoIrty+m/XQN5OPLp3LabtN
yOgTwNxbfX5q0A936Ve13XTRYVhwnWCU8l+cndlu4mgbra/IEp7xKXgemUk4sQJJbGxsgwFjuPr9
uPavre50qUraqu6EBAIevu8d17vW5HCjWvkirIb3pybqbK0yTMFqQjL0PSYEorEfERYv6ycfvr0y
fxsTqCnu6wtZSqgvSJEzhhVktFDoI67dJZ7g/JeQTfmdu/zn9R6qi/+43sdH1gp6g5EfuqVocHzr
DOuDuH95NEtdQCWQc5jg4En6JvR7VAQkJoJuzw6TAS0/jVtfGGjSpnNo2XJ4yADm/q1P92tw6D+W
Qhp4l2U8u/iz7Vxebtd7P5SDR86RdLLZZEDz+l9NFn+T01J/Q4FuRGZFP7qrplRVkpPpeVDswmg5
/foFiZHG3F3EgSbnCi7gmzXOTFrTfWW+sxsaToaeejzM3prz1+dGWCFhQu92Xtp/rW7DCvFfy8ew
hQFTAOAATPqPa84E4rHuhecd1QJCFBWw4YXpC4fJmhF8I7oNRAQdCfOJZKT7QGjtYmpz+NKIFJlO
4t6cQ3Iba091/tATtKQURGlp0wHLAWfdvLv/sqUpAxNTRpo6XzG/yJ1wFsUdGwJXERK8TAMdoPQz
R2Sms/3YU7z7HY6EbqtbX830V7xGxL45w7pzML51R0qwKcZc9iH1maWSiTyHukFwZJC9zjC+8pyK
KuzDgvnMJqddZsszHvw5+pSl31hcpumYJdQH8mdIFv69VtNWfYzI8u/MK6u/jj0p7Jq0iGFXUtyp
zhCqU3jSEJbUZuW8SCTfC4oxA5ciy0Vy0NRJ0JSiLTdybji7fNK4/M4+DkAuKoM5k71PpHhdnVph
Zl4qEz37VpkyIbZHC5SSEhqgk26bmk+ErLe9O1Bw04E8SNPbzCDuGAGL2Bhk2PuLs0JEkhkRcp/g
PIIdeNqvXvZ9cyFhRucsyG0Zzc217MJ4RmoSrShKpYC6mWJprbQ1D3IbqrGwMEbgzKDxnGjOYzry
sfT1RN/m9v09ndUuTTRUuzHztjC9bfMDouNdIt3N+0JH8AKZ2bNZWhlkNc/knZD7iVI0FV3A4RqI
LEQC0lkHWYpuXSiM1x+1+6TQVHvyybr0HNTV6hX7elw/DcSkBsgR6LbXVHkbwfRuxCLUXeTC6Psd
0I+Dahw+CL9zTnP5q4gkDK79oD7gSect3lCdirx1lJlPF2Ezchig5AMvwkCGMnLGu6Hw9Km+C7Ab
P+u4Vywlh+LNgtSg+h5Tq3NG8Y21jlg6qfiDP3sMfE69OBn3zJg0AdkO3LKTVp8S1/cmCkMt+fJH
az1sIvWMXHi8GGbUeO23EIwW6RdvMVHop7GALx5y2NvesZRlSlSfLo6mBGGo+llHSGB21BluUDMy
LXOeIk2PsF2aoI43B3Q5Hy1OKHSZr+WF/h2Ysqf5tD+GxJOWATIj3QGcDP9/niCbfE7cv4Uhv4M9
ITXxC2UkSQpEPf/eE530uMnPdnwbrPenERDYUg96wjdnISiOEYDOwaQuApEFA9qLajXQ2EFsNMW5
bKDdBs68EWd/3qj6b3zKv45J+fcx3SujPua9dhtwvMnDVw8Y5d3mc6ltKxQIdAKKFnMNKIq5VLgA
EU28O8Ar4Wq92sUwtwBdO00s/UiL40q8c/OFtQa7xa6CUtTwVUhDw85SSav9pylaJGXmtzqogV2t
wKVkxnqnPDYwn1wWPcyZA4L7icPnhv+l4qf+JjSnI0iur2uQcwP0+vepip0wkvJevgHF1CjF6Zie
HdSbw1gJzRp7n9Cxmo69VSQ50T71vq5UtjowaNC+MoYpUY0Z6nlZkpnTcChg3YbqOANiY6sKKF9H
BOF/vjm/q5UqkiGRwKMJA03Nj/z4enzm+rWpbgA9ThAUpw7axfVn79XmUNNKh+m/MN8MjbRjdHbP
dJjKmWQ25mOZvRUW5OgWiZAp+d/Kfqgu/g3HJw2L44ezB5MDfFIDOGdwgP++otKok4uTYVzXQiDg
814TXSHdIZpusYCNj7qmM5pZ7Tc5+PlJCYzJgz4u3+7EXes/X6rfzD5A5/aPQ/nhp5kkHdGvT69r
OdHmdySiptL3wEqoWDmrsg1gRaiDbPWQGNYk5EvS8E59m17Sw4Mf3kCr4W9lgd/kTMCUJLi/YH1R
pdEPD9ineXrtherKpEnh0dXYoLvLVBWKousjN8rpDbMOROcFAeV4mm9T5KnJ/FRfcUdjW6m8DCYe
0YIh9/tv9+13yByVlpaI4oeCLIT+I53TVaEbldmjXZ/exiSpEpcJytArCvEU5K/RonFqkY3doe7l
HIkioZRFXhQ1rvBaDjyC/jm6b+m0Uun+vL+QWP/LzfzNuvrn8f0c0skestrVxrVd3/0GF008pduX
3QtxiLH5/FSWZ9jNdrJjcH1QVLbvgbLQV6pm/eUwflPY+ddh/FjezeNy1U75rV0zofrKLAW4QCyb
daK9v2IIAfQd0g/o7qlTKiXMDv2NKWzY3T92178+/seSLotKqm4oZpG0IrmEVAsUqDfnz+f4O+Dw
vz7kh0+SbzcIERWWQnfx3rrVizDLyW8T2C6C7BQrlnqoP3Xb2CpTAwzpDHJp2b04zbqKblhA2BG6
YorXPY6dBt2inG7zwzTGU3EzQnzW6+bt7rgkLSoKuIvglbdbaqZozlrp9K/zpMOG+tP1+uHKuq6o
y6fA7TrDVHQyNad0T0Ras8KDVOs8jXrqt5WPkvsXfeX4cYBo9ojqYTW9I5uQtNH8z5f2d0UHcHpj
jACdOn2k/7DeY3FU9JLasoq/L5aArogQC+hLjiZivAXx1ZjXZWZr1TDJ/+dP/pWU/LwStFvHAxpc
V7T/8GqMGcc4j7QLiTkzUegLDc55wi1z9RT8BalGRqfk/PEMZau060hZ/C2u+O3Jw6zGx1MJA10/
OON/5KrPcfcUrvoDNfE5LNf+MIut39BhbyQ73+uO5j6FKdEY1AZ0lv98+r9yi/+c/j8++4fl1QtB
qrvhs4V6ct9UblJaI8WEa5CqiTpdoyf7JZh/c9a/v+j/+NQfDZVCE0qpTcXL+gab8mulNFPK61HR
uGi0LrRJmpxjTLtA78fwxjHlGnEG3PhvmDBxsAp/Ovkfq+5ZV8WteHLymkN5IOzJNFGnf9qjUIJW
O5/0yf/H1QZKCBxWYfQAUp5/3+nLs7mM6ux4IdODuiU3E/ifJuVO8xQKl6+H+dHY+Ii/BdPib6I5
9X9NGxTVxj+D6V7vz8/mpJxZ44N8wwgGBwgHBnJ7HVQpxOT19M8n+jsI8r8+8Yd9ufdpdjwL8nlN
cmpWH1l8p3P5izliwNAfMILTL6ZzlQR8pGkwO79mbmA+Z9lRrxiKs+nfySR/U57QJSrOCtqPYAG0
H0tdGjVHBM26mpSCGZaKoJY4YxKtvM4VrCyanYKw9GJmPMbEPbHvfzNxpv8FLf67mjcHAXHsmAoJ
cJkfPqQdCfDHaU295uMj0QQuLjODndseQs6pJxWzdguQlAKPYuZmC1dcYan6pCqChknm7qvKPwvQ
b/SmM79QPL0/dG47KidfvP7r6+zOnNYKKebR8F0/9gjEju1zE7b5p9aHR8WTXnu5d6pTpDHtZWyu
F6Aj+9NUachfCuGLUaoABu3r1B0TGE/+5nV+F6P/6+R/rIqLoY7H5fFesw4pew5w/gGiR+2bXjhj
iLXC/DbKIs83sTF7NULXjhmD6chzthO6EtO5KAaUUacdQVjdeTnDJQXO0Qj/tk/V31RkdJhhJWLR
X72XH/Ypv2ilKhdlvZaXQFnBECIOOtFGfvXycpTSM+oy7ZAuoCGM6vAU7IyIIduNPvbPaDVQQjwh
jpy+GvP+GDqeIuJFDVyRzM9Riz48zbs4S9l7j7H3/ugmcU/GrQH0jqgduN+G902N/88b8ndNL4Pw
etA2G6t0sH+YOkYUtFfGzPP6bExgKq4gjBwGubpQZqSlhICceoj7LK2KW4NALRYXBVYetFMZhPZ1
Cgd9+qlSFULR87OC9ZWOHVRe4amepK6B7rKA35iOb5ORZFFFa1FW1vaPN/RgCrNrpmgxSttOoRBv
arV73/Y387FvhQmSuX8+Ue03vgUcGpBWNroEnF75caaPXlPbExMZaxHNq4GGuV7dv0pmMlg8Xm33
9jUQ33nORQaIwEcjFoVe/o5sxM17rRCRQeO+pxsAVBFJxz2tjbH1dOkIW08r/yrjdlW6qO54I8Aj
X6jEWzevTcZopDQTIzwu1dXD78KscbqreRFdKNwNZXp+v0ZZpB3gOC9NrQTvWbrC4XSAME0OuBcS
IFoaFjtNnly+iqtzSqjvP8fhjaZXCBee6EKZ3kzOUMjV1ijS2qF2lg8/v4ppTaFtZJa9JZ1t2Nqa
eYeKN8yLnkKaFHTcFaQ/mNtJvcdreoc4RpxeQbG4ZURHvlhWuxGCbCRbN14yOcGh7aWRHPJC/GE2
TF8263qVHxTz9vHaPz+Jrmk1L1NXX4jGpPgEvrxGPuP2TTHui3Gk9L1nFK30zsHIB+GMFpOkTRHG
NuU3st7jrg0MzvbCryCU1zSIpozg5Y7m7Uo4wKLln1CV8eCy135R4hMFTC5vyjRv54JVfLcJSri3
ZbnOoRzrMG7ufa3QA4zuT0Ty6vD01ZZmY73Cm9dj86jBTM7b+8z4vjntRptRsOwhvXhqCDRN0o00
6z/ogAzTfyeID53Wy4J03dmN83xPE/Vb865rYzF+O3rirrbHTjkgUfW5tkpnKFDIARGi8pkhjrDq
KNGpzoMUXt6rcRVx3bTz5JZ0fg5SiN7LpxzKJh/PtegDzNptLzrISZagHOJyN3pHyvlDXJRzCCKn
LTUUi5b4mNt9nmzv9nmbobGLfzhSMfy42pIxSW28BURwmUW1oEaJ/D6/ce+53jZA59VoKwNslQ5q
fHpNpTeBrhOgKkd7Z/5SIcSXSJ4BFZ2mPH1Gd54CluFUqtU5D30CtHWmyNP0OBmjJQ35Psviar92
4nealLBxECJJYWM4wvfJlyDqBu6qtpOcsGKuJMe3NkaF5txOG0CorwHiNwZ3hXBUcIWpeY0+tkaj
MNQ9dIUy0mjrgRpMy9z7oNw+yYi138ghR/6RSIHT+ZDfdZhtv+9UoUeT9uk0LQp8w9ybDNvIUOkU
Z8WOooRuMqN7f8K9grz3Y3vjiD7g4xcj/Y53mZKxD+VDX5gVXxzICL8BCuuXZERGQ+qNvPQ5QMtI
IJEZsjOOEfJtl+0v2A22edd/lIiCl4d0z5Bvw6iA/3BH4dXV5hRxSQVpPcbiRxfJFJcn4xfgp0AP
K1uzmZI7P53rXnEvIZbzejWzyj4vbnDrzmRAJIQjh+5sC99tRIYDnvhVUtSl6IvC9ItqJzu2HjRs
MxLq9OkaDPnBvYjKOUIK5US0JJfK4JX4ERVkadI6gt/On969g31lAqm8d3yHaq06PLE16zKRFlly
3glr2arn/axYXTZ9xPZNaYnal2X6pe3G89ehRpGJyynFl48z0+EzXIb6Bg3vaY1EAlLnZCbgj6ZS
Nqm2z+XT1fbck2sC4218DYhaXsh1FnH3pSP04SLABa9wfIqykYmyjlU4sBdCdKOYJTkx5OWoo49R
+NB9merKxXqEXISrd4oFnyPnbkpBHkiDxEGBF/oLeJkizn+yAByGDO28Lony4Dt+BOVZ1jUaVEPr
9OtpkWvQcc27SbWr5mUsM1zpF9FpnsZPYBcD5VCJXhGEOHtK+NruMQLlr3o8vr2f3lNoCkagy51u
dnWPMfaHhu4oGNuFr8zPq8eiN7CuVPhlFm6ApJBbjQm5Kgql5wP+WKL9914zo6bifHc1NiWE//hd
PU+E5BmLSauY57DvKDsomz5AkmPkMF4zvJnPEO7DpWAguM1H6baMDkTPBIUBLNZM83EDJJHg5G85
m36iP+2MuIacXrM7aWJs1Xgmzc6BIEyrxWt1ZUBp/XByLFHQH+07EjeykpS+HHY2q5EojdZSP7nH
OCmRWOeQL9Hh+gYZCkTTohVcRY84W8hhnogmuNDN2e4aV7eOoWFhvjuXNrSqOk3cz16o2tjFGw1A
70alE5nd+xSBgkdlah99k9ApGeMsuIixjPL4pomqhaq7rOE3EmLx0FLNzSZ6kCcyQjqt95zryfij
dzOPK3hFY8GRR5PsNcRvfVizfGfn8Bi/agAlvTt6Z+rvWk+ry4TrddWm1Bxqc3ShbNZCIN5TrrGP
9JNwFt1UQQrgOUkFDL+fC74iOt3TLrXg9VZkjsIoShFqI4fhOPqeRW71J9ugaTWvMZf77Jc2+liy
tacjSJYB8tkVuol0Xogvs1Y8eaGOuDDu7AE5K118KrDN9JzUWB26LNHzUycKg11pli+UwzgHe2am
+zzqoqcybcemOnKVMhynSX+Ox31QvexHirrE5NRuTrIvZvO+Wp704Hj1Kg6sdOWHmVPuae2Rp81q
W6KNJEyqLxWPAgEjxafbddouFeQLg/HnHfXMxmSixNNsvMTj8Ayzt26O4ZG2rAXk12FBWIpWtRVc
+SB6w9zEdXopp6+d/v3wxtLkdpnSotC2wqzGH4PtKOYvyHkV5wme6UFAOcXUSVvu6R6x0sf+9XAF
CVMk3M1mZB5FtLQc8WYXGZtpev+8hhd7tE+T1+YR0jEB4YCrutRTamjnLzr1l8/7J+Sz3SSfC2Pz
cjQHcFs6uQEgpdzu3NCxkEzjOZGSPDVpECIswxhIXlq5ewWLPn2qjviR+4Z/OfS+Mz5gWx9LVJHU
3QOXEIxWZ0d/v2Cgb7vyrZCcjn4Ph3E0e5CzYFUTgmH1Y7zV3xuzUp0WAko4saLj97ExGZxuYb11
OX/OfMQUSUrbdfG3YixWS/tvBoMlo3+mACsYE/n/qDQY8vMhNrnUoN/FMJcpxU/fQKfxbt/BfFSW
7EqI9t7A/SP24dHVdtKocRWntjOndc8hfWS4lwByI2B0tvvwYmm+7t6C19gez9pt50pTLcodZcEk
o9u49HCdcwIuNCD0tMt5TvLab0uXzdl7YvgKi/cHeGHKnJvLh0LPiut5yNhYhBjq8JX/VGP4+vjm
F80t5GH/tOVDjY77t3wopIl8eHzzk3xQD0XHt+z82Ujz283XSj97TUfMGoTdyb6XrtG6IvUknaK8
h/8+kUgz8/uG4zx+vAZkUvnxZA+seHT8QIDw15cC6DWt8w+JmaqPEU3WD2F4BvkkesOoKPFimvPG
0ljyqIc3kfeEAoM4EIjlGx/G63pexzdjKQwvKhmEDE5hfyg3+NDXoXvDDGUf6Q512Gw8hYQ1hYZR
N6lCvLzXOZLQ5TLR2JHmuTwdzR/DoG13GM3FRNlJv762ANd5eH6T5lp0frv6CvGNdwmgRHAHmVH/
PTwy9/Wka9x6NarLJ4eoaJpbA89dYz2Y9crc1HkEt+H20vDKzN6hxMc02CDY1eC/a+caVIHg5X45
DIoeFyjx2cVc90ZuG+WEPKKl03tWkLG7usRUjRUgIwz/KojygfldnuGxvNMc9++L/su5Wele449O
1kBYR7y4lQIpuCzRrOarFByT+74JHgxz5bPLR7k4uueZjn5DhuIwNQm3JEmrPopZ76lh5cvbCump
8ezFEi03xezqXCOoSGMdScdidvJGjprcvNItFxpJGGkYTlP16qhGZwkI8Yge98XuIyloo3M2PfnN
so6u20sg2HkIwSkhFkKi08KFaNp5OlXcxI3fB+RjMyE5hxVHp/j6UosecyNUYvFdieWZ/M78V3zZ
X2H119+fQYH4WW1xxogNj+2BBuYcDYNiYybxThZXgMmwAkROaTd2i+51hXWtN6J1c57YWPR5GDJD
YjO5OcL7MaFfjxRa4eaB4ABlgGNVtoqAJBDm2oZ7NiLQqpL78uihT251kcjEccEzBRTy4yH4hG5V
9UnHZ8IsW16589VKcFq/pnd2AgbUTntHgl6tRmpqFHRRPs93WcLMIr0tdLztU0S0tuV4I3oF0T3I
4ge9Am5vPT8uT9EDs67PrnijPLr6qtna2ULy1ZkxSxfCKo8KD/E7+xbeWUfF+hrQfop1usASqH10
Lp0iTHdpJCzv3/ns6JLgWFcnQwvvuLh/XOKBPeThGMkxvrL6bk5p34fc2i1jyc9cNSit2stZ6Gef
SSTr7Bf+MclpotTr8xcaWgELOrkH9329NmbXLcJbPvvE05efDcHl0dYs0RMgTTFmHLaZu4KXxuIs
ZzISVTGLHjLDCqxjB1t9YcFd46Nr2LpNuOWeQXrX7IZLIC1Ez3A1+MR0uw/GzthBmMLBrhHm5p4I
HKWiAdQF2mxAOQ2chW1YeMhz+qlDjO2UVkr/SAOsfY9qKF6OH8cY6UIE1OFjYCEAVWLWlXKJe4Wn
8ujqCErLzFNmNpEZ26N16vDGUodFC9GPEqueucxG8rrerFjraF77mnti8zMwE56S2lY+GEVlQsCW
3cpnejQo3QLSNY67DAy78uk9XKLqS1hoTM1wxSUnMzX3yOddhvefavPUKWPV7dwcnYjSUl19ige1
M/dMrAglpnuPU+cY38Kzp80ffh1WH7J9g9dd5+rpoF1uDKOOrePmyBV9ecP5lD7j/t4TBrbGPjsD
s9DIRx8gNPbHBdT0PNIZmzUYo715mXnyW0ArxtfFBhiasKOdJnkETZDP8tn14xVmwSPmagTnpWHf
nTaRkXRSh+sWVm7pqiEuwn5Gl6h0m0XnDdv6zHnfIce4mAz8uBkLP3ONGMDaTHbJ152W7L2c87N9
XHRMLdFlPaBv53InLWCr/i2gJDHNvWZDRYi10Id3TIfq0gjuKQ9dzdSsl0z+xqVLIZZ6h+g2tJGH
WeCHc3eqOaG611H+ZuLXzJM8GRRrcmadXQM8AFtjT3jmt6sLmLCHc9vetqdll5xm9SqFA5LNMkhh
khOfVteN9H1cFDPtu2EdSd9j/8hXeXB71SZfSYM3e71Fv/xWtcHNvt7Et6GA+ZavyPiajbDEZ5Y4
PgWhR5hdFgS4l02KBjYvRav3oZvq2OHJ/j443Wvp5iv+/pfLazbiG779simG9ypW6Xz0naHDyQ9X
fgecUTj8v58vG/6sWOUzic2fLSCROK1G39dNl3NGl48Tz1w/urCY8bJ8la/kg54IyXExkExRebp/
A01Kd6yqBJRyUgwOIXwMMykZePLTzXmJE/6jXJCuEfdq5YkMR00T6Cv28+tdnJ0fU3GmLF7vRiiE
+qc60+EWwn/9+vp6VxZKnKJvHFZ7eUa6F+qh0k71UF6NZUeJNOjgs60Uw2BNKXSZz09fKSmu8I5k
35zQztRIk0eBFiDUi6VFzs8dsAD8WxvebY1PiqolW9NqYvAqTMh4tdNFDU5hFDBVzE5oLZ1JSioI
sHkZZsUKh6PFbXAldNIdnBYjUahdop8hBhV6jBLOPo8qdn3usAr9S9yGZFOegvDkyH26Y4vEFJev
OAToAJMKek+pOQDmLkA1CwarkCRkGACwodNiYc6wxlC5g+ui8JAzmiGkQFyo+KmvIl5JsuOUoN4e
cy74oAJJW//m3NHz+MXbCWAoc9lb1jFQrNq+RppZWTr7jMyD95XZjxUl1Re6z6TKNvNpgcSOz4I7
20F1h+eNgLzREw+v5EK0USCCWHgkGbawH2wMY8LOcSlTq+y84f26bReQn7eezpT9jfos03yO8Ubx
JtB4y2ZdOmhUWj0MByudTzn63bawJf8Yn72zNJHY/rqVcYjDAbSMgza+gRno3WIJimumYFjlRPby
SORCgJ9bqxxMDwwsi8d+7dUepixQHNlrghdtdJlDOvo90uSkxo7snmwKvYwGFn5qnZHNLIfPwfzx
na9EHbyHkNxB6cGqwIzjOdK9K4y+/3e0UmQKEcM7DAo6qW2gvSBhfIbJDfiYGf6CROAEGFSGRYXy
inuzyFZpKgmW5nQ2eEvs5jGQeN0FONoIprr4Bei2NiU4CWTC+2GMvMJcKVaJscOkcYMVazCDw02Q
3QfR09E++Ucis+GmgnUAE1var6+C8U/Vrt8pgns0RbyK2yqbPVeaj6aMe+IKdiym2j4OQ6PO1ZJ8
jcFMzvkXhxmTLAxWIe1CsM0pMpZbY7Jf2yIxYoDEfpGoizqoXT26Ex3pIOpegQgDAthcUzbhQZu2
Ln2VMPOutpKojmHhu2gpcS+jI9wIRwSulFnr8tU7BTApMO3/MPUIJdLgOeM10W3/2pZzZHdlbGpK
QrpVg2aXzS+REVRQczC5ik8EgShNCbvnQtKuNFZqNT9GktdDMCC7o6hym3kBKf8wctWFzeISX+P8
vVpc4zGlVTS33ow3iT7SRh5UXIE2PTaPDb2BB/lQy93Ora4PKMtg6kiLnt+NYOmHusMqXwYb3dqI
Kg+RRhM0+7ufYekEqqZ3n/01bxwh7hEXu7p6+HSOGy0aHj38NDpR+tFZpsQEcYqOeoZnQ9KVGzDy
r0yG5yxaIWYq1WF9ULB6BJdAiyT/5d62aLCbykL2itUZn60SGRh2vRSDMTofxCYOPNxJsRwSvtcb
TAzDUWKI7c5sw1/JEkkQMVVOxqQvKbyWm3JIofo3siKaaRtSJVgVsB3Nt7H8nzMqN/xueOEJAoNN
d5DmDGZ9Y9Kbb2muzLWdnOhLFQNGMRwzP6RCkJYc1KWENsGIF1OgZGTikk+7w53BRD8QedErMW5T
JRKC89srgcBHiaSofpMiiWf0UEMkoJ/d3qvclhavAd1dYYvAeMif4qwa+lTGqgTStW22lGCFT8DY
w2NqbvmX8Q4oAcO/BjyruLojM2NS+GOXjCqSzN46RwW4YVq3eABmldzSuZNG1f5Q71PfpaD2hzn6
46xdFHPNvczqOE1EuPVRlHCMUJ2Nqf6QYhgciR6O15CJfFAzC4W38+q+GXMVP4ylttMidXn9FhLx
wOJcqjj3y6ZcgB7x62WFCf7lUhH8QMT7aulLwaX+QID/dOTbNA8HzSGuEFKp4UAK8l045tUSbBiD
/SFdaGH+lxzAzCSVDTWAE3GSiGpVEUqO6BVzovIoW9ahkOhv0lDEs4UZpWQ44tC3HQXtV72+7I+j
iTCT8NPK3EgE1+DU20jaZ0shbAm1Ze80k3xpDoAtMJYcl9eDSxzSOINkbuyT29W0eA2XpTyr+UBC
xEiDu6R1muWIlEJHTfcepLD5IKhOrRWkUKT51BBCgsiYVIO/rUlDFBwgbm2F6onbDTLdM8NWSSPq
ZIjG9phAi+AkNpbjHW1bU0BgWp7l9NGpJw23NOBjgzupQ7PCGAU0NLxmhihwUOyepEhaoHjH6MTH
VQBJ5umi+Goj413wmDgq9+PoyDu3YRopBAZwNG7lmbgEf8nhDmrEmZd5nS9HPZ6/9g1PTgRPcoWV
yDVtuCP8CwSKLWrC+BBjnXnUJ+MIz/sh4V+lWJ+pvF+BMG/j63EdaJ8qtklcnPF1dSiKkwLjICeQ
wLv5FxLCHlkrw4x0a61zWJt0tKILHI495Z6zXSe3UEK2XvQkInLuCnLVaJRfo+Oc4aP45R3nqvuM
1CD1H9/qTIlfB5wIHvsayduekK1/u/st7BAFVaXX7IKuShnX9tmiMxafQtUbShPDLZXmnQdPRaza
uXffP+nAnZcM3SfZvGFOjLyKJLsJrgyhQbilhpig2SsUB+qt+L7RD1S73ec8nXdhPZPvRHV3n87n
aVXMhIPKImoWww64fPQhytrCMo3Irog/RgScnOiMDJM/vHm406COsIYY/OH/weIPGcHlSwx08gVC
AXuw8TqWvvEHh40T3J2SU9LAHEUaZWW+QjeJi9LMq0gBykC6fuVC0mVlOtvv9+fgHDzfz4G+SFep
e9oaC2GhL6T3bHj1basuVKoPa2k28tLV2Bu9y7E0u9FKHIeveeqKg3oK5gM9a1jgZpqpmEV8A8P8
5Dfi9KOaneKXn3mpnYVCBOzfP3ppkhMOXGEKl1hguQubHeVPyG9E3lDyVJDqs8e7FsrxCKWs2bkx
09UTQ/auvJ9Bmq2z9fNmqguezNZjxey2wqJykDgYntXe2y3fZJjwIJrU3m/77jZBW2yPSFi/Bwab
7Y47Hldf/X78mGiKeYQqAUdLrb3fkhCvuz0P08J83eCgPA69juv6uh7c777fA5ccvhmidS2t1/a1
p7FAPR5m/9eWh8fd/76J24tqHndgEI47/vyCCxe3IBiua94PZ7XlV+JWHr6V83J3/6qXPAUynVf/
etmvv6yG93ht64sFCBD2UhpwAYWIeqkSCz0wuC+SucrN3Md3vhrP5TfkgFmHPUme/oawolMSaYBo
clg2Lm7U1VkSsknQQDopu0+sDsGme4SySMDs1iG8E05hngEjnKi5D7QPtfn0T57mG8nJGjIH1SQj
Gt4LtytTdqU1P83cgTGdJQVL9IX4iZ4Of9v5TXgJT5sjy8OgQXjyetxxbXd72j1ORnp7oVhypgiL
vJJ3D1+TvUzYd6FcS7xCNeTpUESldnGZi7RR1AWa6585C45esKei40gUq1DIqIjeRBTIuVYx0wcY
Z+QvsuAVghT4Oq+a+LlBB9468XGX+DnkvoG8r+Z8CpWGOANZJRM+yIMJWRNyzM46nWptKfvngFHC
mGo++cEIiyLE2TolHNVdOSjnogvR7kcds3wjrKEtLxuKc9VKXJPzc6EUV3PHge6Pk+dBnmehvBsl
owQB7lW+FWMtfLyPZmKc78WFvHjR597Si1feBSao2HV7XWeF0sRicfKzwXwFoKeFhJAbEfZ1M/iJ
yxeNoSJpopRMfl8p/JX2/muvDiy8RxKf+6bHhA0r77VlPQ3fDPhAFqOajU8dw2FC/9CxWM4UMRv/
sT5DjatvIQHbn5M2uezawm6T8/Ague6e0SO67pp5m6QMS0ajNXUKX9iexImwfUbSehSRvOyAc9x3
ZfCM8jcj4N++TYRtmzRzBuyyXcYVH3+e4NP65W/UJZ3yQ76iir+QzT03GuGT+YXS/EoeahGr4Y26
Je87Z9DG75fgMbx+KYdGoG2ALYQajA6n/8PTmTUpqmxR+BcRISDTqziBDOKE+kJoVSmDyOSEv/5+
2SfixunuU11tKSSZe1xr7cMzACG5LqOHyejchiOcIRMbkm+tb560/kxJ7zf35WuTLT78ple4tBYo
iW/euIsnOyZbPMiqOBXTs/AQglYi6lbPXRXUm35yHoJYqeDzuR/ntZGpthEeNwTRz+Dr9Uz4JcXk
z3ZjXupltRrwtQgO6KqKODqlQ3cDh1Gukku7gS0maMEAdBDE2rQb/vfeZfBB+PF2aGsE1LyyhS9/
wosgeX6izS3+Vm/yg+oNd5j4xWv5Zumf0cdp3BpbUM7Z7NN8WZ3uG2mPA+C74ihZnLcykL1mZjqF
/+EQYV5mmCOfV4RfNvQ9VhwjSNcyBU6FXERfSggIKKHuSGDjLRF2EI7DE3K/lAlfZDvJGrIDVRAK
akx3ulJcU4RaHIl+un6Nc6dwK19aydHb651HoM7efO6AfvQoeE4zZ7BvHIk6MwXTtTJvpsX6GqJb
Sm366XwuEDtQ6VpSUo6eUym6HuqgWD525qjdGT2i28ULSAKtk1G6y3fQlvR1tyfDeu6lYyr+ll/0
db9PCOHyiH6bscxCyhkUlE+qJmPpSr+NjeCG76JtqSy1VX5WgzcNuuV9oQYafs38vW6NFQiy6/bf
ScIi9GNjhUOpY3CMbdzGKr3BWD8ARTYA3h3aswp94awjJ3P4xJVwIhh3zDkhLjCKCHOPSxBWv9nK
sQT4hn42GB6PD4JAFhdbji8eDMgba9nGt3PiJd5ww/WsxMsgl0RDlPXAHLmZN1jT+fTEVXIhoNWA
YjJpnKYow3jIf6sxOH6MRQ41n2qhf4sHzp0BKcH1T0E9ZPyW0FzmzpVlGt8Wqp9fNB9QkxUJh638
xNhW39hCbGch1NU9sdWVMFF35gcyviqPv7Ovm6/udCq6DQMx9sUyWwqEBqtOH1Jf6+uMUlwkR9rx
++93gh5NaNJdWFyvk9vitoD02ofCFKLYf9sN9u8fzX+48XBt+Ib/uI1eu5JO+0q7pIvekX34f267
ugd6KG2JP+bv5dXr9mnwWiiHF6ZVZpe280HYeXQU9mZY7577h5uf7rvbjhvTIs1nb8z16Xd2dSpP
2SvzwbycDqaGX/iPyZDpOM1cdUpqvtc1wclEAMTEKjTjzLYZEGj4CY7MDAfT4frhFp7GCphrNh2E
reh2MXzJv51KnlJJ6Up41LcrrbOACI8G2omSJmnyqURLEbAcJ4NEHktjLUSJqaE0ArHVEZg6ccqa
LXGuTzc9DdkmbyozavxdMIhDXuQCdFdugZ6QfabLVhnfkCoEjUaRkzRdlJLZtb7qS1wVeAOsjjgf
cpR52orezHyw7KZEAcA/uSWmkSOOHqIyRfH4s0+JvvuV6RNBHIdBF7cQQuv90B/6JoywoS+vh34F
98AV39R9Y2Ms6237l62va/mAAsP85qEicfki/kGG8kMVG3P69YrVK2TUtSTbcvz8+8Rim5+BDT9i
KShm5SO8wXx77+5farbTobp+5j+GsjWaWWpNC3iK1qZTpsqbhm1ZnlNl0iEC/qVr/lsq0+/iSk9c
mdbK5DWcl+9Jfd+XxlJu0WOwH1bUF4yIBQM3A2jxegn0IuntK0rU4EaupS01zYcHA173TqrKJOz3
CHYxzwZtuXc+QREID1S7WrkH6DBotmazreXVs/YkLGk+eV7ncj35NrFCK0ub6ZBCskN+3380R8SX
H7eg51PNrzwqSv3sJXnxKuyCSVoAWrb3E3xj3DAtfbi8T+ZHvnzw7vHziuoj+TU12ncsKLu3eTrX
2MtapGBzlZvNY1UEso742PTaCSEKiDksr03hCdOxUJwb3CZrdHuPKXlI61uH0Jc81ZiWoviD6POT
DKc0eLX1N+xXiEmYgbWE6oyWFZVR31p/ZMba6rOeVgKp2nOc/WE08/GjX4G4aKRV9QifdK6ePgG5
ZGyK6/z5mmD9vnfHyjdvJkHVEx2WqDoXeP4nP+g1ye76nuSwos2o5HaS8TDZvQGdFLOKlpwVybeN
qoVNv9HhgX/snGI+szIRepVXJtCM29J8hY+7/3kjTOH3VF3rOdSfcns7G1Gzh4pOXHOD+XdMC6c0
HblYD53iVBvnlyRa7xaT4eHKnB/dhB6ZYavDeW74zBJ934Lu66qSbTRuRylbnUnp7PajkBIVO11e
fB8BUZI29JvhWDY3Kq241beZfeuJNMmklUrlWg3lbNO8NljdRI0zZfp5TdXaNbJpd3UezeRK30I+
34DU9LMinX8+O/6sE8iL04p+NylRs30lG+6Uy1CoAd/9N2gzYtXWLfTxO3Mra3IDU274FoKZwFPe
k4LiaPySJ69SjKh4fe2+nVdQbVGVLx0VdAjIp2E4fPrGfS4uk3JgNdXujgm4gFX/bJJhgCnhfJXV
Sq+mX/QnkKn903S/+PgPZUI69UgOdTPJ5H35Cg3KEMzhaTxdnV4nV/oMMBKMjUX39zPrDlo6TdZ3
uk6V80SH9O0/1MUAdZ7GzWgQoa/3cfR63CWoLcwsWlNQI1u77Ua1ZQMJBIGjntr7+GqEHaaJQZ4g
knt0A8YIxfLSHdBOY6de7sVcgfP18z3l131ynSSfoFXm1w0hcWtMs8ES1Y+qC5PfavdpBNSyuxG/
UUL7zU6gA/Xj/TFWES7IOfJ+M01fc9IQCkergrr/UvfLMy353+vJgrM9k76jwTrpJoPGeT2nLYG3
tcJOPBkjQuMT598Dt4V/Y66vDF4ldG9hYF1Npwdz8dM4g8K+PaZpbaOFGyK6+jqWxiz7Ae9jXAa5
N1iU3GY7b9JJ82O4nGgwlgjG5CY9A+1rpwFH2KRHxGX/DBxzD2y2O+i/7D/SK79zruAt/+qBLX/G
95NeTtWba/m35wpF+C/dr8wppdlbnpYzHlEHyDIf/1Y0rtFO9ptJpAcPkB6L3Cl9tQs+0ZdiKyhi
yXlRcmq5EA/wmDKr7xO8Oh49e9rSX9OFJaIwxgxsBYWMIPFYhcIX1HYzHHqv7TOUCY4JUn8fYDEv
7SWZKuT4hAbeYPP4CvSnnNnAcx/wrbsREDDQSOBfAZHyMb1nHPMdUV5MxWrzjVo3+22pnRPLdRi8
H/QW0sWAgRavkY4vYDIX/ZuXfUXrAXQVxr20g3eKvbex5IxrUZAUBGsKTI+CqjUq03EP5hcACKMN
6R7Syru8lw8mC+2Ha957adn5mIeex0I37Qw0uj9gVsjIMCvXP4DO2Grwy1mKQQdcjmseLg24yHFy
oDJP12j2PKRxGrMNodjry1XhUz2RRiayLENcT7d1BqCPHjHlClkUNMylgRtemBvTUyOCWa5KcdQj
l8TnFtvu7xrdYmRIZsLvG27nKHsrUva3nRJW+9IbhumO6v7i46bBdVmf/kVgw7APzfB1AUG2/9B7
XGvRlQfCUlgMre9HQ5nFG+HWiBU31Z+1KpBRXA/CShX6MhoCDL8tM9YAhFyQztF6WxYRddeOPQM1
FIigpQCmGaYNKbS0HK0cM4GVXymieunYQEu9Hef6iLXnPODWiON5XvwgKxyjoycj89NeeBzAuwXC
LR0nQN4I9xr7TlhvK8rIQN+yGzVggwHg0yQCjYlOHIMdORWkZl/7ZtldMhoqYxmRXsIfgrXG5hcX
c0fY52jCXU9GOnIT0EFR0EH0opuyLfRv8JnoAIEodzAyqx337ITX6JPa/XOUf23Wi23T8770Q6BY
gYsZOOx0kOn6ddIA0dJHhTp66eK9lXbMZUushTFmm+lsMK6JrK0b9YORKo0+hlcfBdnkjDzPh23A
ThPzV9VV8isw8ne6W4D36eGYzvMP75Uc5CA/50BM8Xrr+pDi4LMRcLKvapMHfpgU0o2+tAFLhA1H
OQQWEBqcInBlPfSkkSGTQVKWSupR3o/AzZdeM8ZCATyUdkY3ymHIADMFl46INxahHGk1p0ueoRr6
VnnQ/PV7kmmA8HbB4Jcdr6zf9aj4c6i5NQaNpBJpU/TUHzYsmwGnBGwq2EEEI3pxct75WI3f26qy
n39dgZbiCD5IH8DMUfYaMSqAE5qHgLXeo0ri1SNynfSHV2rxJwVAjraK6lEdKCP+jfMnUwxBLXT7
Xt0Ijo7vLbhP81c6PbTRVRGnBcNrnRrs6C9zZDChvPEHtYK/lvc4kv1gnnh8L5dqy4rDm2y4g6Xk
k4VWe1go+m93qNBzVUdfY8TkGZVJS8boJdvNH0gYzn3MfRtonfwh700JlPqhPBh1K3p+lV2ivQOi
nqa9OSK6Nfj0VR8QZgLcczWvBx17AEhMteC7qQ+f3+EFJsxnrcXE9VQdtRiEbx80W+78dSY9ezI5
NT1XrnTUkDBxXj6IzVtmS8DxXvbja7Nv4TjgXKA0wRu4nwd7cKVKNWLj8+d/XxhoCiH/yvZlRqEO
pHgs90KOIMHwwdAxxuhtpaiWt2MJyj00KeRRaWdVIzVgvT8Ru0X57cMW54bUGJ2qI+vHQks7BpnP
pF3zwzxv87c989jB5PKAeCQ9cxvArRKbBuwpnWyaRcWYvJf5mcdxP0MlGRBVk8qg3IMthUnLZB/Y
/zXacphFk2k5xNlAeoYAIUfAoqstJTnzarfSON93q3TPE+WXEd+eI3mT7FpgExuKIgYTGdbW2UgE
G4zzou/YKQ8a4cnO3H297JREz62x6ILh7rowD9pcInG6b8rAiCmm5WHx91mZa/XyjUiXCdn7LVN4
81A5sIfifsmdi+xOWXKX+bn70T3tmG3yI0ZHJaHDwPWIXk2M27hF6a+24b/oODTGbCErkOCT5kOu
iV+H96o4kuUr20f42XRH1Kvh3FRHasnXI3scgu0CJA0bTPnLpbFYhJWCwynEqhX09HaU/95/oix8
tT+xGgBgH/zy8voM+6YFEqOMMNPWiadILbttJtX+ZkLpGLUkApgsKgFntM5U5M5g8/jgf3vMMCpT
UUURbtRxU9bl/veIDkOQ0ykzZnAwGbAevzlb9SiL4bwo7IooOXX/+B9N2CDR+5fTOrMOSQBRBO6G
zJ8PTMKsg5h9c14UpKmpUFBKZo/7GJU7vD9fdPSQEMGnca2OYOQQDLwpjb1wFDbxICEBX38REdZH
H0EXGffJiD///1fChoSAsV50hGnJzEJUaWjzNW+i041GEwoDTZgwtDMhTVIfNffjtjvZfgQmRQnO
FLAfmoaMQvv3Kiw2X2cZ4SnSxNlhgF5xPUqJTKElsa6WbUDExYlwPbJfghZFmIqhTnPzafOLgMv6
hghpmFVoPamxSMtseJGoq7b+u/Xlm4uDGkiu2U0q8TRxl1RGkfwiNt21lxdxLm2VIxUZhc3N3NPv
kkeX9EuJMQNvW5cckSD2Nqh7wj8PO6SAruqFw5K/dqaOEho/KDLD/Enn2Xtqdgtc1aOav7uj2s5S
yR6G7eEBPyOG8nFzWjCypd1ZwRCiqDZ5IuGcj7rhqEYXRxsVDLDpFsDOn5+ZukhO0PjaZbv/OhzI
D0RgziZIHOf2mrScag6dGC3A/7VfUKjnjkYyIlsGA/PEMYcGrCEncRcsU4IojMCnGkOWswY2xbYM
eJwgDdiP3Db6Me6m+qOx0W+hp3U2lStCE4si1XsEz4xqMfMXYs6oHFNCKyIsr+YxdTi3h9gWRiOQ
+ayKGU6O4AU71CPCBt8E82WJc5QTvaB18R0pG+GyjukljUu0zAI1kAPFKffl/htZx/ZyC26rjJEP
0uS1u/5aLl6rXHab183tmG9h2p9vWJlnonFcoI5UGe4hn30Gk8+KLzmlD5zIfcwt8UApIeBmeo0V
tknHGSbTIBNcTDEVlTz+3sYdGhwm8oZEnKQZWIoEY3EXRTwcZBoTPDiONRFeCPwfVMQvTisfX4+U
ULAFFg0DnsfsHl+X12xCmaugOUn78m+4zxx0m9bt5A+pRji0fias/qi7QAJtKbihuAbzhJbN9nks
j80WmyudWdfPYIQ1JoigGgMZxwoKn5Q/5WjHoPtAw3ny/gk2szzSAcHSSxFy0s8R5ujOTG+c5z+n
m4ZfeqR0BaJmhZMsjrTPCoz6h4JrlY/h6bLuqwL4PDnO2oAF2PwWv4/d/UJZlpKx4rx24GQ95Xe4
6X8JGl4XXkz1bY3/a3f/nA2+XacChKG670YUs4gImNcj/WG0KnI0hNt7u6JVSJQCUB7SBk89sR8h
5pGtIliOT5EMEKK+bmOinBotQMwlNnqjoCaJbaXzQs2XuIZL5nF8zsTyTw3+8FiltppTmbB51Qct
gGL8Oeeh/rZfiaCoGkjTifIBSQK7tDy+0UjZm399YF4gmzKUyX7uOvp0iTZCQZFT9drffyEQWTjR
3fNUESYj2x/cDihVV6f3qTu9D8O1tdKp8Bmks9eIO9CO2o5y7Zl9kIeD3TDEPr6OCcZ5K225ZVKm
jzskxL9vrIUaS8dP9IQm/POJWEq2bx3XS7i06W8REQyyakTqQlH3hySBhcwvEKBYs4errrKJ84mq
Pck1Bwk3g2bjAE21ff+j7IlGUmZgjt6Q0H7yM99/L8Wq5DYZM8ftfhHVV7f6uf426zvKGQxQp0sF
DyFFmI45lfmWbdjE8IB4XTuqNnlAvlkiR0/ge+GRcLlYRWmbX0jTDPFAnxKp2fA3jz8AtiHW/nB8
CFZgLCC4+lsdv4QlZ16ksUVA1Fc2oQO9FnBL8HcJCYE11ZtHeF/XlJv1n2bfXkhWqJdGhg/lZifX
NmUVbAiek20x+H3vb38ZKR4FkrDbDH5adHFIgBldIkIAm/UQExh+uMzXhRyeN0sIdHdfaCMXogT9
J+34a3uC0LG6U4sC32raj8sg7Jfs5Wqf8AxhyO70kFDMKGeUv2gKoUtriYh5uHlchIsnMqFHhO7x
gZOJ0WtQGzkTueYxWR5ikU07RrDnri9k4G0abMkxS8qlYugswrrH2VyqUR5YPu90B+bZjfM1zaDo
ebh6VCmko4gDv2J1RRcdsrF5IBjPFi3AAC2yZqQV5GmEBrBlyQ/Xwx2Y50W5F0jP99i2NZdeDRpK
oPvvl+6QQtKKcXjAMBYkBVFyaPzev63phYf8PD1UagfdrGaMOP4szCJuTYNhwfASzF29uHopeIHX
JADx7HG9geQ/Q9ipjkQl/slvUPizfIUSy9TyReXgukFRltqWM1wX3tWrMAx3Oknyqtv3S9mVA+7b
OpprsflP1ea60fzrL01d1vVr01EiFbSigciasSW5ab/YdSd8c/bXuIk3+Hl7Jm+ZrkhbqavuiKwf
pLuW2Mn39/jWjzp9zgERdoV9yQm0RE5C5YQ05c7YJyJi/omsC8NAqxzm7oFbvkojfcNgLVIePgvf
xNazODfICcEqz0Wn5v22hdcnQIAsTyXh7x8K8EA8aegu/gCTRl1iSPWCwjuKirqNOyfN0GSm35Ey
2LfpbTAeIEGM1aP4FqM5IP1LuWijSnsrbNf0eGfJrxQwkWhthmJK69BDQ/DC9qt+5JV2NDdy0LIV
1Oixa5ZUMEnAKC1v7/HLVRxrm3n6zwuaLm3w1XsvRY1DSRS0uMlUpyHIjtFzQRC5kxb5/AlANVuj
oX4ewBgAwRUbm0qo2rtQVGLJqbfmOVmUh26peCTUxUYJO3o6qtt7xRqKrmUTsV4PPWWNzXD/OF0P
2S8ROS81LsRryV7/+UK24KBy5ncvzoBQn31P0x0AFxC4wylZ/RK+fHTzb/4j+HxHZTiIB7DmX66+
0Q+3uHC6sTYpAJiupeMAl0qD82+i+iReyTrbWEfRisvidDIMlZCk+LGDKBtKR2pk+24/+MmDygNq
sqiddH0FHfO4FBtzkayKZb7jzE9grawSeFCl10aDRb4oPcWp43YuEDFJ+IaDlIyuv8N9vbt6r4UV
NRt9r0+fa3V3WzXL3nvsRKlwR+H/SI8OdkPllZvbyfKzwzB+LuRJtWmmCeaZStE/zJZFbCNFkpss
YGLPIAo7zw3lC3NPOtB5ln+dkUvMdb4SioNfSpYKCIXCGUyR3px8J0NIQkJeswfbI/QssXiHASL4
x+/p7qY+LZo4WRFhI45khiA4YJxd6tP3wiEZ7iniMS/ZSml7jKnNGKhUqDZVaymZPJ92lo61ZCJC
XpTY4I1rI06TdhubzfiB8eonWEGKV911QnhqERNfx2o3IqKCGxvcQvX8iQksU8JLxNL/RZigCu4d
R2ZMesXZ+J6rmRpbCzrsJRVcDZwhSGznhtcEwmKsYUs411O9BA0LRjBxyxPt9ODjpMvBxIyyAA5D
yFCINYWaZXeARTH/7rMVLnWX0jXu9uCaksVgOqvnfwV/EHQQEdH+xIrg0Op+QpRCUWqNY/2ssj80
hkFWf+e6Q59tg66Th2XAKm0TR54l4X1B/l9uXjsdeQf8K0M+hyjI3uc4dCrgJ57CWL4M9wo2nSIW
CQ1RC5Hf8kXoqjCU3lzCdx6sCWEwQXuLNYveonZKSDRY42aUDb5LXxtb7BDZIb+oj3K5GHddvIR5
ZH+383DJtUZAZ6cKrd0kHMLe+lw43UFHcZUSxEm6ZBtlbUT1JZn3e7qKPp4aqiq928+JZnVAoY9E
a2XG6YlRS9KyW0KO1RD87iZUkPiVdYgt2zkPmYf5iy/lVsjsctx3basFwkCItdt0FWSf4atokd7H
lN96jiaZpI6VtEngKBKqzBqCTQzVA+AyYyQoDhMEUi9hlxJS3ewYKV1WtThUvIzvoGmRjmkm6D/D
6aRf8slE5Dy0L7TTt3CxZCdkERhgIGAR0Mt/bdr3X3HUBiOi5Ocf2O3Xmb2FszSXmffeN3bNYM2v
y8n0hvvyNz1hOvsDBRWswarevf17yFI/LrgbsnAOEE94zlpxQpI91VMK4MrmwfnGrglVBwJd6pIH
kf3M63X1Q/mVII3rpoSazL3rxtyb82LJ/bLPCCBo16CtTvUZiZdLftK5m4XuEWKp7ZSjV4N8EIEJ
hQIJNsLLbbEWkg+pI1uql7IUxfTi962Mbivr8lSIwwZ7IiC8Glvjvax3lO8/u+yXHDmfUwHVZteN
4Rb8RofU/deBNGhaNE65eXqqK/koOu3EV9lGo3Ld8i8fV44KT/mxouvmc8kDY1Y5FL+mvZvYOKtJ
y/KJ/zpK0RHORezfcU31H5n2ixz1YbMfhLeFsrkt8piSOfgNA4RiFUEpg6NU+OYOsBjcREYKuQLx
BjJxWcGqKLcqxAIQPv4t/NAcTcLHQh9/3MYbYs5uE22igfaiWh8UjH8lMPFr9K6ekyGX/J4WfjtH
BcImngylRQ94vp4my2J2B6//AT+HiONo6FhoxbBp5tcxiLbxwy/R2iU75z3l4F+pPpBm9xnTr0D7
yhPkUhYZGpAP+rqay5af6FBShiCqKaqIAXmaIy9vsCSSEb3JCL81t3xhhUHyjioHbprzntY7IJRA
6gzioHpSOQ2YBDC6vtiGQi+cFU5tKyocDT/zBPhgTIZjM/yiHf91GWWLZLkETbbzVPi4QmaWBj1r
t3WDj13Bmcux9qTr48/JFmOcUB5H9Q3MGYRGafxFjl+Afx/+bQIABNzFFSvR7hovW8IqDUicx7dA
i+TZkNYF8YBH6DsZzNFSO9C5nRPkIlsIAAqeBVEu8yRR5LAfi6vDNphlBwXMUTIVbpskB2LNw1Zd
wbPNZ5aDrjZU8UpwUMaaC2LQyZYGTRB9iuecI5ACj5VWAGzVAlIRfZZQF2ePcA96RT0HNrNB5Gij
O21c+uJOMfWk43MoU6FAB2UrPQKjOBV8l8yVcH/ARNCZyGZ6yNbmXjL4qRyfGeQncKxPr0bGOnMK
j7YZZ6JxGAgcEKpyOqg9TSalk64q/rHYyK4RWUCkbuFzKvOP/ZRoBKSshGmwTZStERP36aXbX5fn
w7PBgRBtgtudVnMknVGR/UcPduu59EeFzoG/zP7puV/KfexlCi3wbiFdjakDuHeaQxp6AjWDRNjn
xxuHzuBpMzZgfYVCkfngRpAO7xHiToIrwHjLaeYSXGdl1oDwTwB1M+9+pgCVgW+KznwtyFvObSf5
X7fwQYw6bEzXdISdCjT2oeWXjlBXzif17LpUYfIQDkxSoF6qCyjHs9x0AWQDAFjnpPO3w3DWXcOw
LAk5psoBADItgYCakGAavpeTp0DFffL5LNQUJuz8CoZG99XQjFov3QwjQse5ieglhN5NI9gUhHV0
3r3GQVQB/mw/u/kpXDcYzkEipom6d2CaA95Dj/joOWQAGHUZcSopRsTEC45YNr1OYa5H0nwnMPaA
B0F55347hc+y0Jx0q8JYqYj/NManghs6mCvYA3Ee5VF/fgD/H55vkRnXIM5kv4Zu8aLxkK8ISPNV
9lsHg30yT7zvTBLPhqVR4OC9nbfTLXsnXWgXJh0F8qXcXA/m/iGkV/NVupIvFeoaV35Dw4YrBw9v
mQfPPfpNu5KQULCLax6wYFc1jhWBhvPbXRJeCdefQK67/RV4kr4ZLq/ROwCKEuuO4kgrFKXmyPS5
DBYNZJc1R0jmGn7desJInW7RxYOxhbI8AzMw5HSIJ2aYEVQO0TN++DrP5OFiWaZ8JNWixoOEEbbw
Q5KA+xqnWL9kOiqAqbQzpIicHvQV6KkoJZRQwgQZFCYVoXclrZLpNwaUOK026qQC6PYA75SSJ5gj
sk1bEMBVCAE9YEHWFS53vYVY4Qz5LiAE2MOdO3AfTo2eSwh0/kcO++h6Vlb6dZSsNCcqUluBEcko
WU8JtF9rY2y+tLXiJmZiVxPTnrttc/fjiym06bZieWs3WUEcmSgL8g4fpsi2B94rrbE9kCMkwE+Q
e6e985kxgHWJ+XWb5dN54/8rT/c+GGBKiVim2wrBSN3pPQwGUgYle7v37pN+IS015wlRXuXJifsD
HeMIFiRyM7DW4bdsUyiYfZy67ewWqIgVYFLt4fTtKQClewdyiVNQMOk8KvZkBTPB3c9QL4IlDoLI
XN1nBjpPoN5KfuZDGdxcp/RAc3wtHiWqloIMBFGQkXQtglIyAiMpjJF03jvi0weLa9jHylwG2s6d
dl5JNCqceELZRPJR5cZ4dY7KvngESIkkVHrYEFGJrZMwTNQhvC8pQbbEhEfM0iPIuC4rEIOgsNBI
ITWEeoqhRrWBzcTyD/l03mGJYMcUOWs3JVvESfMxEnIHNFmmFpuq4HA2UGqQT3G+3HI642EDThcC
MILz3jjqRD4paPh1C+2Q+xK7JCdMQRhkoon4GYOOK549beYE4KiBgIi/gdrOEVKCQOmZE2OM+hfk
+xdOJ/XoJcyttXh1s2hnmoO+FAxUbbRL7Bfyijd8/wvZPsYHopkgjWF0TkhoAlQm/EqG35pDqNWn
1w0oJJ7zc/GwKxElzbgqR4lajGsJgxQRp9mAccg0nmEYtbxhGYB0Gg8CCKL+AJP8CTu3XLzhpBlr
cyuowAX5Hqq/rPB9C80qVHzZkbFQEoay3AlE3gNg3wf5B0Hr6iAXf+GaK5PBNgvUtRyaRzmUw/IE
OwoGuuCpPv0CLon514b0Jj+/BWQUwQSFdAKLlNEQb9PONx9iaDDjRWZTpCy6abkqIM10ruKCcUS0
S8IwtnBcy521RnEIPv4x9XIoUsLsPi9amHpopGxyIXDC5R3Mf99ONxaDzlLep4lVxwj7S775kumi
APa8SOuU/6fLSnDvOtfyBFbxtRc3/bwgubB6ukIi5pExb+W2eUECgFrgwTCG4W/NVRjYMG/Cz0/u
qfyAhErK90cw9uRwMPuueUNW10KEZBBI8Hjl5dM1Z/cQfIYr1ob+IRSeinXS3W4nhYLjpLjNvGM2
dBFUAKuHhJAqVNkSQbLrqoZiSBER+utwZvoJTGxIfdD5hA1iCEbwOAxQE4Jx5iWn7/K71H6Hq4ay
ywpCH7DAjSwktarY+I/LR+9NPfyzVCrj6MdfOu35hMZcg0+mTCQK+V2sPcbJSkFD4sHoD1iY818o
0bwGThgu0H2eLXDQd07Z5TcZCUPdLVROWosEyeKFa/sgBHW4+YPA8t746Lubz2/AECU2sTS9ORCW
0eGBV8j+UgFql9NkxTmB8CYEkIcri6+wohqJU/yMLebTrKUDKmnSocqmBVSa7LU0AET+9XFJ+zKu
t4gq1dsbk5W2Svz4q5lkXa4f29dfta4o50YFQ6+BfB8/PvJv6yo0F89169buc4nyOIkghrd2r/ti
vE5n0M52+UH27hvQsMiLnZCzuZ5e+17I2ZQXFehqi0uQ5uOFQDgOSTb31alNJ0m3MKLPJVsWAnNO
0oNGz8460hegnpquzB9a5v+0xR8oVAb6j+UD9XIJ4T3wRubPdUmTnTrFELeauWgxCp0FnVJntX0s
tEm9ayeTv2Zs4Rivy+EP+Y9jgkxsihGNBZGgZD5hJXr05BO3BW+OqpOIaakUYZivIYYPmW+Grk43
ONlQyKbcI6Rw7StwesDPlMa+EI9VeigVYZIwOQ/bCCgtwV+zHJrcAYGTJ0RbhvzsYP5GyC71kRAA
65xRBSPp+cuYNgFEmACWZuEo5SdQXnSf0EMVgi5APyIoHBNaoHdDJsA4byDTBHXIhzwXLS8wloL0
P4hQ8FmoHCWT+OzmCSLl3elcVRB4CJ4YswQ5P0UOhb7vTDi1Do4jjIodbPWJvsh9y3vJmAPLa6cN
fMZqquCJ7qCz8YheSqQFixOQsum3exMLB9I21Lc6zVtEDuSlApbffxwMrMzjIEFxv/Lt4ixzurKz
Eiirmt4Z6I7YNBgBbpvMlET1Kner+M1BVtD+IXcLhGzST6ch8ZhR0kWhogoA0UKrxoANITQKtv4A
G6dhOgU2Wt8ayC6ovzLaDB1vfB7wSXzeSlkV5+EKTq6IMqq4FId0yNCpVRcj7xg/z3kzep45lW8o
tOjoUCqI79ubODB83cfvmPNBGHD+d4akw+M5brcgCcu1fgYe4iYxwg0LeWvis59Leu+yny8GHoU5
L13Iu94jbkwDI8pPZvhxn3uq5BF4yogwjvCTgRVMqRKUqZTQ+kaATG1zLOheNenbLSiXgjf7BSb5
dOrV27tRM+xhEnSobZUAyQWGPieGS2HhIiokZCti8agtxCX0wAx63kf36nnhCzrJd1bAQrX+VB4z
zoKBeZCt+JpGp3P1UQudmnMRv75WkBtmLxJVWFXzAREJQ4h9hpq7yZKJw+PH3JpIfo0gN5HktHDk
hfyPvl9PZiOL6EqK4G+6dId9UMCkTRD7URuoXRFVoTxBfPKwBZsX1eN5P3LRxoKPZrq/NOnXD6rS
JUJPeN792zUjZBR3bxdpUUDTlic7xkbcF45pScMXzRpGVa0Tkl8+wX4RyKNfw14lPXMYe07UwGyo
mQaRv2F9U4Ss/kfYmTUpi21p+K+cONdNtAgydHT3BZOAIgLON4ZmpiKIiCPy6/vZWR3RJ6pPnIqq
yG/KQXCz9xre9byyg4kJ0R9Dx54IFi9EuSIu4TnMMMi+RiW5GzU8HlU4TIRGVwIeAl2XgiLfsHHP
zBfdgjuIGgFKQCABkaGAhvThQkk5+NZbQBHHyYVKAyBOBtQU/z4UR5CAakACHbIfkjr0RjmOTdI4
J5eWsEUaOC0QH+AWPuMEvA2KbYD4wJ8oI+yEhtXjABkwqXPmNpLIsVRqXqHK6zz7N5vQX/NqIEUf
SKIP5iYAHAyh6hHXgc8iqREJqcQGYcC+RczuFhGT3SHsIdeYXJiyqndGks9Kg4DCXJ1nJFuzbfpC
4kpUOWwIlgDD8WrvyzO8iX7yCaFcMN59G59S7gSz4XkoCVxRqIXsR3YfxiIwJoJCE/Ip3EuStz5g
OGHxLY+Yl2NYmE0kedojJHxOkxGFMz8KHaW/rLyh4fSCI3UUnZXyIHKsPIm9lTJC8uT20FyCMcSt
AKJygtxEEBJeGb4swVLU4YfSyH1CNZkI4Ebk9fz1fQadEl5mKpPr5whtr7NN+iHT+J1nAmNAysbp
ZTrqKIdtdQbNdCK/NYMyPkcfBgelYcfIIuuASXJ0DXYTPyIDTgvJQsrocSLUZk+CUYKcsE7lkbkq
plUqptB4ITOEGgE7Y0BQy2AxNOfpeWZE8L9AzPaGZwKhN0QwDgPyZ7hSsCm3kRE1C0H7INwKCDuK
UJRScHmismWhEuRtE9lxn3y6IK2/MZaMyIRqz0CUEEGSjToiDDMgnha9BvaGR/IOTkQOJzBvgzUV
v0jD+ogPujM5fss7bOwcML1krQJ3dcaemr4QJYoHe4w1XULeJ3UsQnKUr5pG42dEHYiR7WdIGDW8
eTmHxScsrB6vqoZbcmNSHGAVn/H2+yMzALxjizeTXBQOKgw8wFMd29IjuC9y1n+FpSEsH2A0xk8H
eWULZUUQT4AS7QA4MPsikBYamAljItGo4mz7MsBa0LTyRcXBpF4iEcBz6WHBupLG20meENZHRKMT
LS3GRGqguBDOjmHPucf4NWc8xS1mUChYKBppBAqtORsD87aMGzq8/7GYrC2mpBvw8D7DXlKMjeiB
u48WHQFrEKSm2kQaEwyyTshFg1MmHOcZQ/Ggh6bMHHptcA3URHyFkhVjcbfgEvvQEEfvURmLNxXn
Cudp0Y3EI33ggORk4oPYPmxgq/CqeSt7wq+RxIjhADZQ5L7rbbqdNPvkLi5dJMNsIppr+gXwzYdY
3ZQz2AuHOSwQnZn62lcYvbyMVQb1i2EZi7oFQxbsDTeboq+Ei1UOee7uA8biE+6iWmfDYQ0K/iT6
rOjHQp0dTExw8j45hfXkx77Y0QDtAFoaePz79MmeBO7ZQRBpVZRrGP8XO13YLFS4DAQPvM9P6lk8
iMxFNxOxym9iiOnsimhcGomPvD1LA43QWiMAltd5RBcOUnA/zef6GmGFTkOJ3uyUhc4tJOb1cvKp
wZq+ZSLAeu/9tbZNvq4elUuNEkq+qciZS97DrZ1R1A4Ejh9NnN+nCAVajy1Z3Fhc92A1MXoMBecW
1EMmzQKYWoxVk7swsKqsHhQoT7sjW1gJqUgUu7sRA2IjUh64tW/QXDIEBQY2Gdi5ztQQMeTJF431
djRI9QkH/fCSCSbeZap7gtYje+WEEBgBivJF9PWLcOxilCgnRioxAq4nOTIpdioV1lUxA0frGUkN
oqCeSGRt8qpPJ2EhZW/CoybdQkZ8HwqU2AeRl5KdmRmVtYMKELIh0WoO4E4MQUIBCAnlRHHz8Xau
Rl32oCG+4me+ntbiHrZTOMbjBju5TBqJPz5D4A4R2Vh4WqAV8QDnbsTi387PNARJhMslextVQJK9
vT6WXvYH0in50N4M7CObOwBtSOu8+6BmeM5+p/IGmYDhSZJj0gk1+Rlit76yZHrJZyh+Uo8DBP0S
R8t1dkxJJ0EMMGtdsJMwGzeWM9M3fQGMINBLuKhNS1JHOjcRSZwIM/Vvgr+jJc2MNP+5jwziB5Fj
52jGSLhvX0rWS8qDQGaKeBmbBTzydAe0OGuTAXNXhsYp7p4Ax8hYZmobcTs+acW5paUN6b/py0EH
Jxh6/ZjM3C93Bita3OIGVE2Jukgky9c/MuEG2tw2LKmmgRYAeCTMAV7BE0gifqVA0wS1jE9m9rqY
9tDJCpLdg41I5Ofw1g4YzG9BYugZ0QY/URsWMykDGi1C4PpAHYIfu426FTgpR2Z9voLL1OCFCYza
ecb9K6jY7BjJ+TIz8ngAcFtBURVgHTI0/KdBvol8XIqh3FFE0Dl4ONRotFB4oNAvttercPrgrmc6
b/8FqmiX5SQEx48l+BwduENOQ7EwmFKMxfLRx6elwA8Z897kTV4iTweEqOKrt27tMwc0mHUKJGuT
ZKNaqiDSqr06gcGuTuo94HIV9dKUmw2ieSmhPt/n8xMmpfPnUsF8GV0j0JXWXJgv4HfB4JJ2RKhb
W1cd8t7z3FwfM35zmf/vL589otAsLx1pKtCVZMxTquO85cL/5M0XHLP38gKKhZlUNjGaQPg4iXz4
Q94lHAqpxsFHzz77k3eZf/bQ4D8Ir/fSmulm2C8gmoe92j9lvX2eFBtVTKnw00/x7aeMy7i3r+IW
QXqLP2yRqMtz+Ig4cAB31lkVl9Tq1WUZd4ja48sGLmr0+CmSc6Lut+AxPGIOQeIsnzDORT6geecd
xV4aLs2YVIM87QrAhoZgRE+D7dyY86dQpzzIENIsnyCGmN29NqTiT3PoPhOFbuCejPTWILGM8WN0
I4M9Eb3fkIuonjF5kSpW5H5aysFPBihNQedMqLBTgn0NgYHSH3gGtwW+wosjeiChfNAjNesAj1FR
pi1H+uxjpsD2q6EwmGpfBpPsJg0KMloApYBHe8Ne6LxJ5BmTIhWh3GgvnjzWIqjuga6t6Uxz5gpA
7sO0KvqgFNOA2SxeTJewX4AIS1rnCO8NGn8Cnga1uRmXk3zKZCuEUWrqXIPgWTYLGQhDvRPkR9Z6
UIBeO0OjLYh1LpSVf+vZYFi5Po4seIdgfwwQBO3vryAJAMXVCUN3Ljs8lSZIdYsHgI4WyijTWjyS
gujYD2t4lNsIJ5gzwLkju/ofJS+JvQIcTwALGW9YzX0eAIAmOYjKvnNzuNVQHHFoCMgQ3AfWAiIa
0kHgHX2+D5GnxFmByW9QcY4MhoMhcjxPcItEF6bPY64QOXSrbXJMITCyTxRTgeqAZuZuD2A+XQFC
VTnwekQ1W+LbLWew4igjEDqeDKtNcUjWGHFiaprvW7oyJLHOw03DZqgHlFeVmF94ZdAhTpvoEV9x
fmRa4AUPTd83YX9xicu5Sk9YT+8/3bJdPgBh4LycmdEg6jNaVa8Qcl0OSmJk10M/RlUqXL+b1QC+
2hlBKgiiHzB7zHLM1ak2M9NqzmwA811pyzgGoBAKlLOG15SBUUwpSrPgG8Ctl3n+wx6eEIMgCsit
+3ywh8oWKnSlT3PRm96uS4pec216RiciT6SFNq5W1OMZZED1cR7lyxq9SsqHz1rr/BxeJJD2GHoz
h0M+vq4UPjJzm6ps69KIw4Xfc7AMqATmc9pOU+LRvZaa0yY2aA23EHRJT9HWjX8/D2cEzmcY0hzL
6qRdwzzbFd/HEbyUxcfOAzMDN8a+2CdKvbOdUJHr7yuwx+1cza13/MGW4TOmdT/lsaQgKsf9BP70
9ea8mSr54rfl7rTroaz+Ur7OfYol7QpiNCOSeA4dAUqR+1YuT88ZUNMgFg8QwVrcH4qTXQSlt9Vt
BV13fqOIK4bM7+z1ykwO2inhLXNUKeGYeHnixYuPJwiXJWox3AkE15jSK5ms5FWwaEr6olfKWvVv
v+9APT8qwALfvAF/1Wfx9ScV3QDRqeMG0ViZtwiRKbI9MP3A+cGijgm7imBPAAGpMV2JdQTDFppk
RMJAM1hwt0Rnnu8GwG/LksamGBMrWvc0CgnJLRtEGTDa1/jj6pSJTxN8zEL0xqSFzRBjjKSacLBW
HKdXKgwdNfk8ksgTOejHx/DN2azH5e7BT77MoItRQCMMW5AWx/WCyndwYwrTF/GLyOY4KmeqC9uI
J+w0kVfb6ENcgD44++NEUwJiV+pUPJFjMt4RfFHSZxwNQLDCU43JjpJi1nc59HkzBgAyt8nVuwXt
+MWIHIxbyVNpAxMZ8FW9VNx5lgAo6WopDkzzu9rzPujBk20a8OZMgO6OFZAgcexyWM96/n0JJZCA
gcJ8eucOMYAakiSRlOYzAr2cSN+gNScHasS6Qb9DwH+F2smw+uhC8nI/lDABK9J/knivlxILjhUC
G4Y+rOduy44nfTWTR2x698mbmny1uwH90TGhqRK6GAnDRWjQBSgT0ALAGC5vehydp6iwC24sKE6w
suiBwpzhkwOdCCWGfE6gMmB0LWO/ngHxg/K3wvflBPNvmxDN8AYhM4q3rGjNlv1j9GEguoYO1kyq
VPQHKEBvrzYBErhZhiQJ5cxsu+m+jjvRBTkuxFMNSoEz5sETDpV5ZfoiNOlxA0VaItof7bSGc9hO
iYbibsUen4iQhgCFdViKqSY6KDrXK2hwNUdUObmjAwQtjjE3Gssx/SneMY2yAQ1mKlhiOyclSsQ7
I0htCk/gNjJXBifNG/IzGBH/OH+wfZZQI6uwFnYclBSe8lCW3IqCO0EBLU+NSt99JK0Fj98M7vvP
8kSLWJm2hL/wHPn++lg8sS1ENGqCPKt0W0Gd8PCa3zTJv8n2Up15ht+tq9kbE0h8BEFx8WMGwPZI
7/ZsRUyVwMOm7ftzzH4LokQ70rokgoJlSMFrTyP/5xRDn4C4XVgESRTzaHYG9PfoaCiBmtISoGbH
63VI5+jSGCnRPd7z9AkF326oDQ9ZH2a0nRCFUSogHgNBQ4CFFLQ0rHyTJwROS0KpBwakFjoX6OMi
KiJ4mjPW+Zi3vEj+9KLyRggEPRdWO5FS7SgDau3qlUfoA5MgFNEW86U2jGyw7RdXVDq1EV82ypgb
hTHP8eFekxfwvgdB2S1S8SKKKUbFlwQsL8UP4UjN4TMBIzhF3k/fU7Sjc65YGkt0Pbfpm4xUohhA
bLkmugRNLwVko9QUY9wcDqe4RMlNjEmTaC1Y6M/9ew+3gy5LI8JV0bLRhPNRPqeDY0xOL89IeWe2
6Xl+1mzuNJDEAhBElm8+I1Ga1oPG5RwL0fpwPwgdi0SwQK5zfDSq+Lz5JfW/vWJTxfR0OZ509Amv
dDu6ogQTmlQD6XNwQS/EDF0LhN8YM15DBNmM30g3MHGaoXGiPswE4CyfqkN2A3YWiis2YfOAeBcr
GbtIlRBtLAz+3rhgCJqyNW3V6+SKwgrNE032ijoVthKUlhrvxt3o+SUvCHE1QeiF2K8JdsAGMRTg
mWGb7ujrUX6YihvHewSEXlQBXxS48h89Rm/JQUgrnEPmPT6uzWDLO9oJecrit8wwF/u5TAGhWwud
wZlI+O4fd3BOaU9chop4LycDdlEyfmbwYZVDR0ZswJP+W1Kiw0EhlpXKkUaXRqIYSvI6IwFRAZpT
46SmxJFGdYS+sgOakiThyUZR04WhC0o9m9Y2cGXKb3RFT5MnhWmWC9UzOtGuROFaOCzceUDuYOHZ
zokMG1HZoZbcuCrpb47zQo/CuikUHFSIqH9xasG7IC0UUSPYFzYXCS+0AQnbfXHf0Qtm1GQMCgpz
7obOsUDylhjRUZCKuylFMr/C7qekG82pH4uimh7DBGf3g7sKEhTWJ9NwRKk9QGTlQllRYPgipGZc
AxHtTo/5hZPAsHG6uAyN0gLqXRHeQrtfaGLH5B5C0B89fTpddMCgJa8B8PoNv4O1lTSkw9WCzq/w
4lKoe4qI+DJ+D/GhgYDzcmiwUwTYbp5hP21YDMrqQlTcraSYZjjxE1s6jYC7KPYE4rMo/pAJGGE3
Bp4flATj9eTNPC180Ts9ZzQs9I0vWZG9oMN98Kk7+TJ8+c+BJHrV0ZF+0aZUVjhv1C7JN1/9YbCq
3Mlf1LlHD/zF6dcTyRO2UfQbg1xhfYhV2iFsoTTIKCZVPPE6qeL84tugN+AvcaP6yF2kj3UV5bgx
AHxQpb8VBsCRb2qIGv1yVhLXwAaO7OcRKCuNRPtCmclIHivx1b/VxaQZsYLI+Bv3yVu6HVbUZ7Yi
weCzPxwyxIChcCMWjCMa8jNe/6SPowfBCjTAJwUqDku+733Rh4dMzEnEcfMgquB+REL0ZRB7dEHP
JW+AXki1M21X7QqDrk8oE00OaP2jL1j1DudZjRHgKp++CYQQHOyECABo+EKlH4L3FLh1ak+zN4Uq
icbFEEdmUVKgqpveKVidUpMyBIf1StS/6pSFOGoJrETB7JT2DqCpecvyKTUs4MIUO1YaamCmcJAI
5DNWnvl1St8EzsJxTGYEM7mRNWk8Ex/CgZZ1CsGTjvOi4oX1DFt4fAgv2cGqJtZrqM6/SemQuPI8
Uo0S0gu7ZxMo9uiHnOlrNXCNzS8ivF0xbSa9Q4X9S3M4LeT4wi3TInkluPLdqgdJ/EzPCD4VTR5K
MFz4/cAr4jHym73EU6nwOBEULahuCeIoHKcX9gaCQ9UPi5nO+8IVDzWkCWIBSrERfnifQC6PBNWt
5NhXnCeQdnwfCW8+B/Ho8BQS2xJ7FHCYRX0G2R3SSKJdENqieiTui/Yb3ZMub0R4KpQ4p5Q40COt
oHyqw/tbGFjHOBdOXpG7KrAGaX1QK6rTE8KRmpI2teQR0e9k8MWPPE5e4h3nmVOIxHxcc7ZDERKz
/hLGuv2GnUhE+mwqBD6yf45f+zrq9vf5NSv9Jiwy0H80A18hhvdEa5NyXlPtOsclGLo+NDbq+3eK
qyfIkTpIbykrZpj97KiGVli5gMikFpIwnBQLSqB4YAcrUDYbuFytrRMZ/YJdIRfSkoNTSjePrqoK
RJ1AnNrF0zp07McEvKLpSJ512smMAdFPlGKWlneaf6Yd/NtuctUFYjJGvhdqjJk0EQ1NQXWHbR5T
nRddIVGmMdm5WVOkUOKdbX8rXO+kR3NZZegUgB5g+3z0hqOqIDB9cxZWQYsu+UQJBvLmDkuuuNgV
O9S4YM5IxHKHKPV9+OP9xdnkiX+RQVTJA/AlZfLXdXwORE2OKLY58IHK3aE+bDeE+DoIHTLKI79o
CcsMZUu1hQ9Ix4lZPPas7ea0uJk4GtxW7ZdC/bKdtrEISN/ogkQon+NvJuoBGsBroQuQIfkeU3Il
Nm9pTLOetr0AibdxO8XSAKFeD+z1c2Su30hYLj/S+rMU1fU3Ycw2NdcaeggqXycOw2LTW4oKWL6h
xZHdWrvKqrjYFPyRwhvhzg8xEuQNUkBCSwJRghw+isiUJqBEWbAAmo0q/jyX1kKAdqa4xb2b0Jmd
05xHHEONGuHVZ6hn4mCX4XN3sSgdmzOSddymVGxg6tGDh5g8gvo3kHH2EiXmnBD5xoltyeS5frAR
D9Ag1YvfTOHX5qJe4NIkCuYL8gz0BULLZJJ0X8mP5S+xRTfsQyKdY9IQgPSHW8ijwebOIvM/KRRk
YvCn6EjGeSCOlBxpQsdNfLNNsWntBAIfdNQVq5Ir3PxfadNXxdmByQg1nd/sRORdVPtT0XWA/TTR
2ZuEm4HMKz6zjBub5dNRCz+/abaYY3wq0MPVS1OkmTPyY1I6QpKlgWpNJg8w/QfeF1KmfJEA715j
HG6hjLZMEpOxTfBBGZreG3itQCfjebIoIAnO2iEWauPXsPwqUPfm+BOKMhm63RGSiVGzNKdlLK8N
KhdUao2U9hzIEAQXop4r6r3vsMUeEo4ZZTbokowGoiUPrhF1E4JoZa1M70uAYKbTLNFkDNbmWmdA
mK4TxN+jmPQU5dsfiQkPCix3jjoaYthqoBJDPYqvxpAmKCWcXtClF9QNJzSr8JmTW8TqEuuTTIX1
N0fcVGW4I/085ucEURN2gRRYz8mFOmyZEZSXfJK6x30Y17lXOeT/isQBStPb6/B8bVxYWlsUhKDC
sOhEOC3ZH24S1gXLV0Rsvf9NSTY1vyPsTjTUxyQQ+9fVq+Iqxoz79x+K5PGDtCq6/Mbl2rID+rMB
qTFUyTKIzzMN0HsXGbjU5OhRhcETvhmEJyzAzrsQ7dxWonYuyjD4kTD2T6bArSLloOTB5XK3hKUR
f7r+3MgAuACQBFMMrBh4t75lz6BNKDlLSYwYkOgIMS2NRSwgedHiZlTxh1ovKVcr8gfxsmr6pFwM
XcDXHNmSFTELhE56KVy5xL8gGsWg8hK+5upIlLPJyYSGg+7ysiYfNPhHGZRcaaNeZZjoiMftBmZo
dEN2iW0f/go1EpErCgPqnMM7fFSWOI0IlL97OqNYiJVMReT+ORnM9YAdeAMQnoK5Slu75VYV4Yei
udhokOHGA8bj8vCK8gKyFyLUT3C0JxP4fezgCnh04sqZ6DYLyQhGCnSqOe7IeD/7C7IT0R8gpdtj
q7LE48onC0RzL/b+3khdHm0Eu0MxISBmMEQftuCnoLxFTM+AhpBJUctVx+qY5YZooyGDQ9jmapgl
0FElWWTXnAuJrYYU+LRCqRv3abK/0O8iZ4iRoKA+OcbblD02uESI2+jHCsUB+mfMqUSaLsTWIP/i
F1LgTNgCkJuOUM2Q8DZxO7yEjH6GGmnwM/sFrdItoI6IVxt/aQuPJ360oCD/PPls8CDX8BPwC/ng
1T4LdzcG1xnXpjncRZ9gO2op84uPf/z+DFqZz/Fl2g/i78Q8NXl1HQtJROfCtmA4QeCO8oW4pAvd
VdQWCOlOTF6QpaF9xYhsQpoe5Rsu4UKPg0xd2MEKDaE61ngJ91hD8/jkitDJZpp/S1hcw9fmaJ9Q
Dok5hpbxis+eRFJ0ZoRchide3AVxdWxPmKDN7dZ9IY3j+CW5vI+v7s1HRefQLXafHNJb+41AGIgA
NRgUlKLWOpTh8SPYwlJDDBjTLvmsEDqNOjzRTlMFcTg7IaJloc9BqJ3dsZVB9zo+z66IT0QH0cHm
ZYbyj97SlWJE+auUElObN2vHdB+VUYIavNrOyKsR5XjC3/bkbXkhL0ycmeXjcsTjbrgm8yVvno03
X4PL9nuJGsPHeowADNUrOryKaxfmEIyJjMT4T5+sC88F0iZ2SRJLSogikZxIJKlPFj9oX+5wf1z4
DIpRI6c98+DVUFwMBugpID8K4xeY4tiM0aO706NH5E/2+haNrIRNFWmaKONWoz/kBkJooOFhhAqE
NXvhWe7jMPcgtS6n1AEoMfT86xxlyuTtcL+SU4zkVRz68XuvT4VZCKMmkUKzie/PEIFMeRiEo1Na
/lUEUdEHE50tG06Jt8GWlBm/IapqiPe4YCKzAboMNbl5d/8SoYbhRJJ4ip/kQ2bwsXA74gcxK3Jh
gprNAs16P8XYgbunMTr161rODIOQ71Bv9kQdAJENo1944wRov/lcXuAs52fWyyeGEbzBXD5aMxQ0
uCeQbvaoASLDptP/Zjs8E4x8GJ26zElKp8WcA1HUuUk5Lvghneefo/X3v/37f//nV/sfx596Wp8/
x/ryt8uzmtany+P+X38f/DPTTqOvGEp/oChqz/iTE/FduvbN5vJkXBVB1J20XqeG8MDvQOhqemRc
2ABjGzdTfFDTAQhI2jsvG1W/c2dOvxu6LXomzdEC+i/ICNWgxyjbxwNdkx0RXd2wdyrEgBtTP1eq
FC9PJpu9+39xFcbf/3b94+KC7//6uzbQFA3j0f+7ij9Zj5ayUfVet0c9JwJFvEttGknChmyKiTKe
9QnFcnJUSqOnkArohMl8GlAyUfnd7ixcz7AtwriVwbsXcsbjrBnbuo0lRLXD3NMTBA2gOx9vfQ9a
UR3cizGL/upIU7KH5M0M/uJq1P9/NQO1b3BVZt/QjJ7Gv3/tsN8+8g7K/3bCZbWrlPIyv2/dwTHV
5pe3rSCD8NWB1eBgeqP/zmVuk7fu4ANcH0DA9JBk8Fc3T78594vTRB5GCD68gKq2c5Ak2MdO5SFo
i/43XDQGzSQ3RzTE1E8XNGTYlV0GY8BHD92RGOjuW5ej1zKX29nM7/b2D+kvFp75TxbeQFXE/4au
8euf3rIBLrJH6cVF6o1DI2Sw+jBG+7E/ulB89HSsj+0Sd5Ug34PHwNJpeetZ4Fq6pQKF2MQmzWEQ
RYUOB8DlhApPdweV9RS8nfGN6Uhojuh0o2IQaIsHvBBsBcDpdPbx+2R/NHvrKAD4OcG6H1Br8kdA
i8ofaQ/ghSbfwyoZWsN9HZ0n5XYmzBX72gXgOEzDUX7keQ8z0nkRHfcV+uOrI//csGyBC3ihZkrg
YrLhy95b9+SM1sGg9AoE9zom7TwFRW3hApf/1f2UVXnwT5ZNr6/IstmTB9jvin//h2VzfF+PWmP0
6vnCuzIwbVXW6rJaOTIlis3b5U942jOuzb/U1j5+Dmd5NpsF22krmppBHgezmWQVX7M7aBtwResj
8M833WCJ+vrHBQZ09nTTejn1e66g13G1qx2Bj168HIN2KrVJp727CPRvH+/u0jJsdMdAeg4gw8tv
vkkLsnWVWQ3hxCYuybLzJjORuDX+E3SI1Q04TfPom3pgfF7BIKIXdYozc3q2/R5mq/ZVZpfWA/4r
rOztH/Iw03N2+frqZMKK/qdcwT+MDk9r8HJR4LBhtk93pDsM8WbUlv2WrO9mZ8fSPlDnHcJP5Z4o
K1aNhW5NDONoUbSSa2tFtdDbnPy98AsrvNwLggeZOfrqYT1Enc5SUjBk3Ji0nXr2qj8ksn5X1oKO
nMUwNi4nNhcZLKQRviD+QlHcBe0VZ4Fib4XF1UayuiCWvWhxdb4TzDYry8+y5+j7TPBaUh9ZjUwr
wjpofwoxDurbVRqrdhd4OIt4zkqxRt80IdPku4uhMGGtbo1GduUAuNpak54Vmo4zcLgs/WulZARh
IR3b71jBsQRUvSdbsaiJbT+sAjSbrJI82P4wK/JNEspXIVqM38M46tmR80kvuttg4GxTtMGzwPJm
rS9bHlUPZ8XlJtUy0adMjFvPyvrmLiN4eVvJC1NrSxqtMMy1rg53hquK+GJMSr2ISxstkGYkD9pG
V2u0imRrVg0rBnLB1HRWwPMX7KPV6P2his3XPl2+Zm9uefnKqBnW9syL6ReyIOM9wHDQex4ko6sL
dhxiZUC/N9qs9K8I+srNersbLw7S4Cr4zmk9DDwHcT8EzfE3YrUHAMNVRKctckZvy8kG2GYPk8XN
WXkROrGss8pktse6hLd1HFOhdNhQoUdxaKBZgCnI9+N+4klq9e29oLDXfF3lzmb0WoLjPM2dQAYl
yxaLyQRWc+awdTQyIEqOw+ehg0aMdGHxwLSMDrNJA552ncVm5PTQuzgtdNWKQAXB1gQqRItuXH0h
Cz3GBxBtsAadBEl3AsRvQQe9sFhfR4R1PJRxfLICuE0BXE97Qy0behr999I6PZCHHj02qswnG3CA
HGYc1H6CJ/qZsbkDRcmP5V/sEXWHaMQSxySjsWdSioDKJ1GMU2+/iRRMmPs9u0FPbDeFvehHdPKC
FVfAchovVt6mcp9zygpWywj/jzaVXFztZjxa0QBc1iDsNR733aYez9bkrBInq7wMUiJr6jk6jK6O
MBtjYS801zkkI7FpdY48m6WXUYCDbZz+bMe8pM6vMd4LIGRMdXv8cvEsSlvrmAQzg/KPe2KeCaB2
OoOZ4wQ1MFwr4JJeDuNXPDu9CfHU03aiOKh+gjjasB/IwUIXqwYbFG/TOqhFmA2zRtyRrHZ8n8Cy
shB3mn2rG8fP5G5tRMOZC6N38LRWOr+Zgplc79lfWaoB5hGWQP1bMCJFGXDjMY0dRfu75aXUMyKU
x5FHhdSq7Z8r1xZLVpluNDuevbhzsCMUKwW9V9kyVEHci/jwebu8r9d1zDN1TFcfe4AJXmV5t1nr
0Klhw4pfSKKb4Yw1fMV852XtNTsIUgnqqPUCzQBAgA3z4AKvAje5W1cBCL7ZOuw2E2sMzKh7Ocvn
6mJx/sOx4pfnSgV2t3rdKEJ2lYCrtkRL1k/u/XCjsUSM4tzmzvYPYCd8L+hYKsHLml78sQWwIl/k
h14g7SAy3exe4fLOFRmIjbjjcobwn51uMnQfrutCWDGs3WCOAJ0WoJUzDECyTCTfcyZM5uNFIShv
bw8wCTSSfFIGj5sHLc9SovPopVvpNkg97iH+jkGKAQDMO9sEnOmc8WC17kxu7U7Dmw9tjmEZcYMq
Nxia8yl4EXf9cfhB9vpqLaHWLIn25g+bcYIPoCaI53bB40MnNvPfIz9LFMn3Q3+rWyHN5uhw3dhP
AEdnwknTbhevnm8iuTxnTb4DO/kFp0ORw7vuY49h0uWtF2U3rdB/zJvV9K5Y+JZQDmGtMOZvnZ2G
iZdTRBADL2WEAgzgzJKxlLmdvUcZ9Xd7fbHWHSFf693IxRCuuG+ui3Hd73J4nMPbRKBytFJjnRrO
/SFojXLBCWqfQT/wMzrrHs3knsPWG6jB1NzBKLsLkOVyTBLP92diCK/EpzUes2W5E1sBI3GcrkvG
xbtwK3l3h4m64rbvhsidfm4jTscfjTvMUB2Eg3ByC8O3M8bs3u4mgJ3QYQY9HlGognfUChFQndLu
Deyvkz0lrX1nhTWg50z2f7Sfs7sUKwLToNiv3YApFSaEdkcGe2+WuwSuwxSVM6lQOZ7dcDK+7Mbj
u/PV3mxANeFUObtLlZftkiqHNvvJYd5yClOWkxyqfxTwTYewj4oFe6HbX5GcW/mBDWTgTq01YIjQ
piuT5Ugt/GRrS0wOkUZDkt5T7kMiwOgOInYGHkWl58zcXpbUy8FlDDKPrcv6NnSCE4tBtMY6MFax
v9iHW3QZ9pdcIqPaa9riZ2tsWOvdTsPq8HDyvn2C6+TolE7ih9ueNb+4O+VsTQhfPd7rgx4k59XI
ObyGYZY4C4lHFS1y+RfxeN/8i+jxT0nH45Wf2uPgQwrlO6uezfM8S1+MlU2fa95W8J48p+Ip5d4T
f5EWEzY1arT417mPIvLNP2Vygx6ZaF8zFV0d/L7MfwhiC0Muu6PS1PMu5uj7WBwlVPq8WUXJloP8
YS0t17BYxQtRJ8JJfs7xlYz+9auQ++Jq/8XL+H2Z//AyPp+iNoqCtNhoXdTigxGRkTGMNt1sf74G
+8f0br22VqxjWFLYe06OXc/uVgWJVOevKLJvzFGs4Cjbjk5uClxysB1xHMs+8RxWbBzKxWwTEVey
7PKP1VFz6Xmw5Bjn+0jesrPr4LqbHGEjajwexsmaAx1lpmwY5iyMCaSu8CNbaoY0KaP9MZzU6/mV
CnBvFkrh4MDmySyXpFqsn8cP65HA5njyDgdCze1E1YkB2EcAkw6hjgZJrfjEDzz4u399Gwf/NCVR
1YGuKrqpG5r6p0X1vrXPu3I5XuZ0mIrx5YIzjXl3X0iPQzqniycVx4F3biIJOBii1b7Vos2lo4gV
DjFnDOIRgw90bQy9PS3laeV9yNgTowj6hxu+zQuVWIpWW/N1p5CK68AOOPdMxybYOjOAhKT3RPUb
RwJMxU3ZeZdhv4uOctgUYdkbtkgpEGbvayiscGlfh/cJzOJ2pGOLRv3XHLVERBMVa+GPUzCYTYtD
jU1g2G/QsCaBRffI+pe9bib3PLt01DD7+7xsnM/Pg5Oesj8oHfoVFxuidRWdmNgmXb3sb32SHRxp
sLVrgRIOdfBudj1Yqsa4pN2hEUFhVnkdK7j/aNhpeAPk6YoPmFQB5w9cetJ7WwUlZ/lI50aQjftg
+S8EvwuzDlVieWNmbkcNcxZv+3T6OjUbLV8MOP8Y9Dv6921rmS+0PrLdn1dJibSD0kJh3dxt9uw7
JzCSoxOP9tWBisMoMOZSW+vMBApB85DCe1l50kEljAwr1jLundSX6ceQh0nWEbEZw58rNQdCoyAz
/KqZLGJ8cgUQR4fuD2x5dY76fMO71X9ZN5jouBGQrE6fLF60PpcBJAeab04PRgm9f3wn3MsS0NUR
hi+4jB4+5UuNrNq67QdLogUIpdDpiAnu2DvlKdjZA9wKDWrQGulZeIphThec9oZ1MW2Gj5NX2rbi
NDeIKV2UfO4bfwQXh7WIuTwUZNc1Ktlltb5OaArtkKIsJR8xkce8uIbO8OfkALUGGQSZG5GZBPCj
nb6hFIMRxp3C6j3cUh0/Z/y0xystmWvoLP0y/OTutTbtWhkfzbkKMZcZ8xaHumPybm3MwPA1rn6g
Bbd7c28yUKsTwBX72n5H1fAlu+qsiA3ndrgxzUmZBAzlmDDv+zNRpyCISOqJIId5ptW2tC+jN7HN
1oLVRXO6C2BaS9GgcrYngV/L0cq4IBazQYM+8wYvy9dWMu7q0AMZI6VJ0ptxbfclJvboM1UXbTC2
kTOOMC4vVSnulbZGN2bf/VDkvy36+3YzMO1X9GEEOx1AfEDtd/1RUXYatkqdhabs3TIVyMguRayB
TUFtQyP8h9Hwi+4fF9r/8HVmy4lryxb9IkWAer2iBjUISbS2XxTYZYMESIBoBF9/R3q/nLtjR8WJ
4+0qu2w1q8mVmXPMJSVkGPJ3X5mc4K+13hlYkONd9wFNw0jUwIkR++ePn+adKyEzC8eKJs6bDlCj
PcQXMh3kZiBKXcfl3XM0jz6rvf9opfh7w9JgzUb9ce1He3r/COEC6IYcZHpWQgiMOfC/tc6hPqAn
sURuxCF76w7gBk/Mt/u4eo7oVWW0IU2/7OgkLpecbm/P0e7q0SNk3gJ+CXW/Gn0K1l1NiRcORPpB
zDHnwSl7w7cezy79x7U3hOi5ODwk+XxSMKrxukN6I6+8C8BWcmTmJ57HT1ZivgWhHaIuiGV3n4QJ
Jc0XRh8X9+/rs/5fiUZD1S2LnJE5HA7/lfx9GeduuNu9oIQukY8dbmgoWPN6itocTW8QT2D50QfO
7MMQsWLLS+AHfwzQ7Zc+qGJjVIG6enJOdfH0pais5sPiHj4o3XLIAucFUWHvVl9MOGNzAqWKWcC8
1Md/vwvyhf+xWRva0NS1IRuN/e9dplEu2vY5uB6X2KSPyyWgDV4GB4TX1MQoSjwIUNDdjt7r6/ol
+whwly/u1/6hzb/67pbOpzY5zp4k+Y8eoCHqKFuvMz1Lw5xpdNrGz5dnbU7YJz/vrMR+R8YIuTf8
1poAk9ZDB/8G/0EjzSUd4ubzcF+0zyrzmzRMlXQhh6bhiWHjNb/OHy9YrfUbvgYDvE1OXleQ5FRH
D3JtkGNdnjt9yuRT0q3hQVEfAJF8vOlZhT8Zbhx9HeigJd7NH7bGA+2NztdgisIj6VCxzK651DoM
2hrjQ3Imv/ldZ08NE4yARCmgE46LvIR3Ut9q44IGx6tQHw1J2rdut5R+qlvaTy72qLWTy3v5wbnR
wqwZtX/CUvX5XPYLa11h+0OJKdlHSuGk999EOvA5pNeuNbP7+E7bRvWusImRQLx5jvGhk1Q0Yx3C
vOgj9PmJzuTj3jdmr7Hj19kJ+4N6hQ6YYwKHpDbXyhxmXhnYCxD5Nc45H8jolnTWkKMMzh9QGtXT
6G6MHuRvtqMt3c6t5IAx4CGHi7dwOty5nAK02W5+DfHMm8DAfxUnfCmRosAAP/n7j8dsGDrdyFbd
ls1n0cGdbJJOr0a3gzvAjGIKon6w1D45b0OQ5YVao8te7NHsSEPminkUGya12jJUZi9c2xacrqqC
wxXcUk5tYDwH2QuaurVkr37xBnehjeA60//Qu4Tbn05S9JcYQsoeG9khAu7GI5SY1YrbR+eOXvPq
t4H7DINL95oVtFDrgzgEGy1xDLpRbPq4QeynZX2tbtq0Wb0+MObBRVPHIId1/YdL3tf8SutE6K5/
KUdvD9Hv/nT1P9uxhlRW9s0bvL7wvnxhEVz0AEFUzjibwaIulEWNpSSpog1LofKzo2Ytu+bolg9T
HSus8whKBu0Oa2JHE9HVoupR9B+Z7X84+YboB9/1l8fS/VpRaN4F7JDPOXSna3YmfAAUMH7BYS1o
y9ZHNT+c5nbk0vGt49gaUEhWdXan5/o5NxS/J0SAAzDXPew3VC4raVZH/CLbQzCkCId09f0yMz+V
hXYChD0ID0sOh6Fhylpu43lRILIjuXV9o/0QK3AKntMaRrAHHp0fTUeQZ1NEEYXeChfid3glcxtb
RxsrhOCCkmCz+2PwY0DQ2yN7mx7xjXAkGB1+HTeP1f0mqNBPKzlW7FPuAbtrkVlOcWJdXEkwtoPI
QfeEOQuRLg4Th3GFNY0yLiln1mNdH9+3IRnt28urebwJKTWU6YymT7YPemQV9/pNtXBdg/gvFFSA
Efpa7ZZeqF6imm2e8XY7GSguXQJn1eV2z1CvAByM+pSmNMrFLfXgctZ8QRPCE0MKlbzReswbPaTk
5O2jb89eSAHa/IWRBLYNnvJ+Du8cPVzrC3PdMz0XsUFijz4hw2fNjPqtx+BgF3uWoMJJvTuk14rh
++n7Kdk/PM8fHsqR9uzucS8W2hiNWO3nvY+vj+L4nPRtgPaa4vK39f73rUAb/tdOoBuabQ00Z6gN
pU74P8e2frevt2r/OC6NrefMnZEBKv+81BiWMd5cw88bfEiY4QCujQ+YhiByA2Dw2FHZIJqes8GE
7bldn1klwvr779dmatp/HbGHqmNyuh3otj38V8lLd6z99m4eccOJ7DGddOG2QKdm4lvdwCQGnIPU
/TDfL5UZf31Od+JJ9hjfaFeEWYMZPU2qaeeyPE2Ut+NM+dKx7fpCgIvmpV3Rrdf9vGhR0+avHKEQ
kQ4CAZrKKB47ISHW2MiPCXCoZJfT/ORqRMyHnAZQOoCUkEgXxoCIEa/04iJyHOOePKUneFVNS/H0
nrD+jqX7TRBbNlbC6F3uX5SA+i+kNFwIMuVaFNF8kM8ZvXskNg5+q6uW2n1RiUElLpUAmld8TqJ6
fvyRjzuh8aC8+xgUSOak362kjIsuDe3R3et80ciYwC2O9ITXiMJ2kKvQdE5pW+emEGxQTwd6QQM0
rTpzJAFSRafd/UBjzhPtEU1D0gwcmmhnmAqEKtDQ+G/j41sRPGnqpK0T8AOAApoUpMuBNkHBeKdH
OjHh9eEs29BVQrtNosK2QH09xhiIbgCKHckR+kEdPZCMXFyhIfTBKae+/wejxZAlHqZf54uo0kJK
KMAS+vVCdelkZ+6rj3TfAsVWY7wuVwUdzivTy+JIUzONzWFFI6+0Uou6W1pj9yybt9+e/BOK7GN8
yS4AmI7hNQSEMrlHj/GZRgh4OTQDvvg9HYjYDivYFnJfA0mxidqQDkM8FAmTUJCDmifQ4HwLvBIq
T4zFNPok2orDbjlMglMg/cR6pCU08yUGCs2WaCc9I8vE+4MqZ+vhx63n5QRnLYjSe3HwXdnzenra
9Kvj4jDFyfDrsqqnV7CVamZP+FlTe7HFvrj5VHPn6en56fOEdfPl87gkNunXr5fXf56/q2L4ecj4
/xxTUjA/yL0Gyx1WZ8tzTAyVshKf4wun1FjvRxoMklzMs1/o/G8z+WiujiHW4b+m4P1iODloI/nj
C0dwoGXJI70VoAwj+SfyTyv8w5v8tKj/PLGSwFtCLL7tn3aG8v1nP7sssPt+rMyf5+qQY/F9yEvb
vW1u0uK9UX/Un4rJeJ49pnuKLNMbPZB0W+IB3m1aUQgI8O5BchLZw2bPj6SapBc1W8FH+wPMbDWg
350vIrzcrjjM/AowsYnD1AUBHAAMMe1pyGVLSYTGdci3UqSkWVs+O+HGR7WLOhLavA1/1W74q3bT
bvieduN8kRahWX5V/+EMl5s/KBXkgHKSW2oWt5VGO/WbQcZqGDyxRbIjfsR5g6bw8c+TuK2MNy7C
+Br8kGzBsOSNf2G9CXV9Tz88VuoNESt8Nb+TC3K++O3G25WpRzPefcTH3ws23jBEsW2Xi1joP4/V
cbZ7P+TdiotEIJLr1A108B7cRru6rc6zblVtWEJ6Ab7d0KFqus9zAVOBtK/a8IH9kIYBOmLv8lcU
nvky3/vPVzR5Hnwq/+To//MtxxX/ZaWkUXq/oZTNQz2LZLDaiBKE7j1WNpvOJVq7UtVvILZ0qCXo
o0NDfXA7UIPHlTJPvbNvQnbWUQz0dJGb6EoAasyUNwXrF5SVatyllSiPJlBw6bJXkQqgLY+1cEgl
Hq0gvb3KXJf0l3+YoApAeO1MrnSZg4ugvnulCcyh5x5Rdyot8TodWCpybcEdAUQCmKQAxlE8Ua1i
WeUqQM6oodNv1I17ACF7n1IxRftUGBJadvyR++I51LTvMNZoTrZTbILHHIaFuVO77n5UpmxInEMu
KOyA74zp7qVpp50SIwNtLiFyHYLGG0768OQbJHg4przRIhSe8HwrvX7UJGX++jynXWqsT9kp64oh
2wwmIUhaBysnqP9Yb82CV03XvYxoGZ3bFzkXRlS76RTf+mKQWF/OF8P8+WN9Pfgb7S3V3jC0IilI
17I4bh9pp+ZYd2RbEU4F/eqwHoG2Fc68+6m5dgYGGxpaE9qFdZHIoPFlR12wAgcCUKJkhfssa8CL
BdNAKUGacSF2Jac5GdAFsWdoF/IKsZgb6z4s4mkLPKOMHTbmZiKLLooMWLI8diAmSDhmWY8wR8lw
URrXmYG04LB4/ohATZ3y+NEtXqFwCoHE+UKgUaAoQhQwWDX5IT/PkDYUd/gBBhbiZU6lMG7Ty1yo
nRWnGpa1fdoWj/Fr8kRId0/OyxOFNWN6Te6fnOHwrr+El3UFqboBg31EF1BmJ3w3p830TAuTgxfM
IHrmTTLmRG7MqAed1heSHO9YtyATnB/m3Xe7JGv0zokLJ8NbaiQE5blgQ7Sk/xS/AOqJHSant/Fx
yZd/BTf2+25+yLAh0VhHP1iB/WFyLmzUGF0hS+mdbvAquaLMtVjxCFbuC+S8m9NiP9N/Bm6Pp1tw
oUV3GDS0Sjx8afLR3WuEMnjWT/qJAGgu/IwTz8hELzT4Oa9+O+h5tW+nRRnL25JvvkfHUDrdlbft
DG0MI0PYftmeadwhB0EeBDYIIVwyKByePaJUovo6OzCSmebZc9XASNkmg9QJlDe0YX30TM90BFqJ
SNGuqJlqb19oidxnS4EIKhgtZAiRDFrs67wKX5EB8PC2MlctQDIUuRPdFwv4x7gt+EielUb4fSgi
5RYWmh1vk/sEnVF8yoH8cB+CwQP9sxQlSpuiTinoE10Pke0602N6W2pcy52NvEosduD7vMmOXN+F
/gxtQiYx6aifJpfFmT2HU+PsNVFXZzI1j8q9LNqpzsNj1WX8r3Z/eKaLC0ifqYqRYsMbJv1wZUfY
vXfTJldZkAcrUK/sD/wTJDOy6SADq5iP2htSgaNvfLEj7VBm/eqjtDe2LCY1KdGc1b4nN8aLfTMk
sUI3A/+6ghEDtZOEEh+PojxiGUIrJrAh7YsPLCIQxnBOeLMIBfcruLKvL5Fr/74d3nqHQqV/Y9rT
VvT0+QzHD4kcf0PJaoXGXFBHJoHjC3UVJKLkN4AUmvj1TZmjdNxAESW4IgHCgCQ4wLuIDPW3hBVd
sQ+RA3Wz4aRKntMma5cWU4DIG5uv+J+o4Al3jTLDElulxGJpe0U6D/jwB5nQzPxxbq7spSwsVDJ4
iM9NOzvOfqMHPtzwceWAzSAb8G+2Sf3OWX7GNpzLVnyTne+0OMpfEGs8p4/UIsTheqZ34pvf66iK
51KOBvuPmjc/3Lvn+D4/x+f4hIvPB6l7zDAf36fM4vApXyIJOulmJ2RnFZ46RC5NruEMKINjUWs4
P5l4iZLokuWHX7PomT9toeBh4syua1I2Na4l+NXKArHt6RXiLPLrzzfH7e21ptDP4XdC6pZG6nMO
mTJXPqqJgVmTnpHxsJ5uvdnmZmYu9hPM3RZNeI3VeUkv6DkAGf1jpPaEtpmKdt0ntX3MzlcAqAMT
hupw6kxZQbALAJma6lETPrMyuMePnD3mHVeYxJqeQmeqcQEv2JdlqM22uNk8KBmQfYi1GMTqgvKB
v0vKzChub1psIjKhir0RMrk5udCAXcOcQVMBg5rANNOzx5eVXmOsUOFb395QfUT6WxXhP0WjcrUo
Q5K78RLdCBx5nCS4FAjZ8gvH5pxfnu35XIlbKrrWtAsuFBkgstsY/tTkEVpJtsSv6TY6Ik02YuQq
uQqfHe47hjvCVcQMKHcKHApX5Vz/wsED/dhrPKBOrkcmdGnOHgUUGQxZBhnXv2bZT4aYmOMECGR9
3EIiv6CLFmvvJq6C0BfVx/SyqWcdPB7u0e9XiLlhft6iXXifHuB2P7g/J9Xh6KgEmCEg0OgEtM8q
qskQDK4K0odb9/78sbxGUKGLx+Q0xU9kcd3sc+yG3nAIKQZfTYhfQYGbVzzIMdFZ9qHhq1gg6COS
jrgQqQFJttTyLdSHCmgc+tBpL23IRNDrn+7GqkHw8fiEHRrhdIEE4hLTHBFAN8XIFBkLbFkM5xBZ
QGWeqLPLL8P7DMASXGqLkPtlezSmYi99nd432HceeqJMj08oM2m2S7FFBxesY0M52s1UFJ6bXe8N
bfdAuzzN7y+XCko9G9JGv2hVDx9d7eHR9Xpj3UKt2/gdkg5UYPjrYZNEqL2T78HwU3GmmLFXcI13
nsb3E01ecJf2d5st4JKinVjugU5JTscZ1nZlqHyQfUzLBSmg9PKz11yt0LeeYrnDgzfYemf8+VT3
iTPTqxh+PLPX9Pb+yIdTMWXLebJ/nBkJSDagcPtRFcq0+bRzktyfygwYzZ9qSQlySx/6+44Y7ZYO
0ldENMKZxwrlc9kP0H6yEhGYPVJjcgyP8euzzDEMIDH23q+7bxRaRCTNXJgbIBQ/a7ByuKNFxrT8
g2cyKRMGnUbT1SASts4gP3BuI8vPbjgtF/xHmxmM+yVCSn6bE1w/jdke0eYx5Wv6e7WUIGV9XXe6
dxF/nde6AZJpuk12XrYfVvhgaUTHKfQwmHOb46zJnt/AkT60KzvbYOkk5NU+GPkx6d1ycZJVqny/
SC/w/RPL7X59D+8hotConMDqoofGzI/fIrsUXjPhTgLF+5uU7XBNJrkSP9ITNfkbGlMKau+4ybh8
6xRUX9IXW9BVpzVOdcVhXvL8dTrG2AtdOmqKPtmm9crOnZk+VzOKdyRSjdRZsiaEuzkeNBMdZ7AD
iXIzw1mB9eIR4LEyHxYvetKcKfHadkKbkj43/CFLGWgrfBS0Mfh8pjoLlEt3PH1QNpZ4zG26XB9I
FkxMRawUH79q8QyEEF1yGMcHiDVCpdGe5G5qIQLaTctwOK1SZ3ZhYpIYnaisjBQdwQQcIwhakx4m
F04ehIhnBKTmXIAADs4SUDmTa3jzJphL451DjxdfPlIyZPAO4wtd7/JHp9hiTKKHQiOhExFghEAn
L9NfczNWWgfKPataMCys9IE0VYv9w0rjGbAkg8O1sakoQ3sOVZ8FTkepdaU5DX4OqwShKogEJ0V0
C6bezgfvPH+Av3Zu48qixaB2YW9eSPGwVLByKEEV2MFz8gQrsf2zz7UfyhDFfSWXiOGIR4tNR/xD
XZJJ20h58g0M+Gl1wk05rSJsrcbXxOAkQCqioNsHC5gt+04+srDD4A7GW8xPbLF9oS8KkR4gIjJA
0HDhWIAV4/yTIhLhhQ3hpe3J9GA8yJbXu+tv25MtQp1XiH9vIBda/r2VmhAgWTUg0J4CCyscuqY8
lf3NzHYbQVpQfIjq6bA44qJBS8eZLWSAdxwTPd4vt2k12eHNQr9k1uGFc5jSwK9nWmGkgsgihUJP
X0VISIAQvvgZXO9cD2+4Mpn8LM56OHIMYGS1b8JWE9eyX7/Ecl7OK6lR4HANaWs5yAYZnoC4LGJX
zrs4rLd8rDFvdaaK21EZOuEZQJg8PZJiqti0+1HPI3PoO6s9A/WEwRbMVhpu0ybZM4IpQqOaq+BM
YLLtGm6dXNGf9YDaZPO1GCjPnO8GKKeNbSgegDi+yrlWcM2YUWQH9ucKW4oSE77yOjYKPdthVpT1
CCA8dAxq5iy11OL/Yh5V4eS2C7Bwasjy4Fadbj+Im+ZVcWZpI4UWU5kizt5RempCe0FVqGh5Pc8v
k/kpKDGjGGDURlGsVTjMNgn+bPhK1Ws7evoVd8XmDV9MY75vJ+c3rVAzi5Vd3hPbNZLRQcT6wXmp
+x4if63iuwtZjVG+B16NhSxPDEA1JhHiAUSqHrge0jrRvmHboeHDeArlJ20jK21CCTuIcyfnicwg
h1WnxdcKhyeugqejZ9cfiwvG25h4qF8bGA8OGHNWesPi+8rNqv4+xksz3has6ACS70w2O5df0pMD
1QKdWcD34cxigXgAK8HnDyICQhj/FtEHgHqCuz/SJqmC9X6NaTZ64TXC+hHhcYIqm2GI0LIOh74Z
mMgIkV/N9vABMRIJNIxlXjG+0YFEPBVXo8xkFX7yPs3MiZ+exvI3wE4SsvT0sGYZzM3JHvr33Z+4
63XvXoQ5PStDBv6GvpWxhiuocM/Nece1D7KWuzyRljSZpZp/B2EnERv0HOZpPR3A5K8mfSGvkRgR
0zA53sqtsOTymNXowVzYLtjWn2/Y1qywkEp4tzK1Jeyb72ILtiNtJv5uRhgXAMONONqYgDmOa3lp
9cyJ65mOLpFvgKrPIhVdUBqiNkPafEqtWGNtxTkooew9O4WWPyx4+qwc27gPG45HM5yzEsGfQ2XB
PkdJB9QHz1TGugks6KQBFCM6t8vyBjoHaVcwWAMzmu9ZtumBWRG8eUeUhIPkhFOLHbQwpFGs8pIO
CYmDUANerfvMAhgEFVK9VypqUNSuqErPWOtgAzFToOr0q93siBMl9kxfTLTiiDx2dtoQJ2YWUuzD
krQjUB8zOkF+v8eYWmJbiHlaXkb78dhxKU2F1tTgdWnFib+uePzmxCQRxVk10YHc8FwsbLX2EbM5
wgQ2JDBkSceKc6lHXO6UWvPEhvPIVCKbxFQI66BlzBzJKegewgP43NgoUQQ3OB/0uAoBthCiFQ4H
r9mJKS0BSss4p48Ob48La+KJYFTDT1bNS7CFJHr8MqoKna3NlpgaJx4VPyUzs4Ct7cff97CM2nTH
HytqHg3wLwToOXq2qThqcVkbAJSJ5XOaCe2ccsYYSzveGqcZvnsPbfHFxNIQimLL4zVsklcfAwZa
acDPs4Fc0gu/6IwdpBo8wYFe0htlg+calWaIxS3KuCozIgujDgn4dUxr1EhC/ZKNt2ODYCTO6EZN
kWGOMcYBf6+EsNF9hIIAzAds86AEUT6zlWD69JxgI8Vac0N3rAYm14WFoLDeoV1R2CjEDAjlLepK
hd8PVhNDrp4h200GyBgAUs4MlJQHxsuNF1QyiTkE+YMMm7X8umYgEBDQWJSrdADTmcsqpiF6PDMS
AYbylTo0k0P6SOgKQ8v8ZCeg3zXhqIfWuqasskP/CpxPyhQCheJoBAIFOTFmvPPteMt41bGtGBZs
W6SubKytOJBWxfG7QrP15zy5RWcKPAzKxXW9XR7W+PWNLEY8i9sOy75rZLKhmTxAG/tG0OYZqkuk
Wk90rrgRReq7QcuUudCmxlRjXbLREtBs5e/xs+oAew+Qyiq4EbCx0Q9dYhOHI58svz7pGc6ZuBqx
borcVMfQDsZparlnbx+tORNm54iroV1do7lyAHdJvr0NTlMHAfLru4uwP8SnLu8TyZRekUoSSLO1
nZhADudXcQs1+Oya9j5bxgJHIfAfnOKwOzMDG6mvE3fAQxD7H6mjVOkl6SZ04XEeIrpmgaN8j9Ur
w53RCwWF4c+lYmzb+Lglc1a0pjoefoy64D7DgY5ed9DdGTyt5LQUIKuoxm+UwKqMPsbisNRnlK/S
O2HObkbnvQRa+vzCYmlw51ekugw1hOeWf/m8oCSGHZcdvlFD07Bn5tWyAe6A4ckaGb1vsgEiASYj
q8JH7SHDKoUZNJsD5SKOQ7cJCmaO4OJJ1n9uubMjuUdrSs2Wo+YKXWxq0YEGtoNMsxnVq44wlZme
7Jk8XcDJKWYaT/KROJyUHMix3ZsxnMZ63oHPquYKWHlgEL6Oglk4c2d8cMGAQJjCd4PaTjIIxaFA
801gYUgGZxQV2YGJvDg8NyQR4M1mg68ty9Se9eKSsDJDscCXODqsiHtYbIgtEhIU4Z7NCcO2ADIB
/5MwUSw0d1MO8WyHuwx98xh+G/sLyxDbZ4O3pFLInxxSGQgdwo7SGqAfsPeh5jW49RBxgx23ogNQ
pjoa5tsMeIl/o9oJON+rOEKgxS0MDMqMAo1j/Jh0yHExX6QOeOV0VJIiYK/EzU+hhjngCQhE7JGY
PlR/nLe0CGoGuLsdOdLf+ifgUd5nUheXMRvQAofQMdsTB5Uz84QAHr8tTgPebRS/XMC+v66bSOtd
OnpYz47CGIBLc6SvrS7wYY6cE5x1aT2AAMx9gL0GES/3hT8aeDKaNahnbGdAsxnjHBlYemR07YgW
jmQISB6wtNLPF+lIh2WB2+FJolIhKaEtQaR0n1CU7qJqh9VzH1se+C8iHZLE/nn8iRi9gZPSTvlq
CHGO2ucdngALMRVluRYNsV6Pzu6eWQCEXiFEIyrEWAFET54KXiM4KylQgKUWrI6pfrDZfaeI0DCM
gv1Ac9OYAs7vR8GX7YMbj5aiNSwafHmwo3vyo+CvoUkcokrcwe3fsdRgqcFIODMfBTkHPYLFCrex
sQag4IlXpTqmIAeYDtdLgAh8BURMExmeDb7d8KhAiK8ja4wDfnNL0pmCE2iEi6ey92PV5uF78Isd
VscHACcCmZL9ygo6ru7ILdWMOcTrBSYXyTAwAlolwXTeeDVnnyZtCuc3EKY2LGVs60jYm9Mr5Aqg
qhSbrjwOfXrle3bcMaTfZO9SQMG5lxGIBQ07JxwAEcRTyirEHeiwpHTNeYCPwBYonOOOQU9ShjgW
CvsWCNaZF1QDqYEgAPqxgcaGrDKBuQEr6QJ5tbJd6jsE2FrYZKQ0xgraOmy5DA/oMhAL5V2YsQr3
YFP0Fvcf8SdiiK1ZPkBcbqeUfwC4otYauFuIVk4IKAYAE9gxblHwaOADgG0By4rZZIszKD7SQBw+
QZjAotPelclgSqcAoi38T6a4sEHvsRbyUk840BzAOfD6vYat9gwKSYusvF3X4sqrJtUXjOGUfZm/
RjFCu4INvfmItyywBewUWthpGMalA0hJzqSFjGQBFmSCz8UvVSx7tjknFSz0nniqqljNAKIE77Ij
eXYnA3iJHxGnqzUXQOey+LpUCxPvbh9vwmm7sFhcVOTwKgtXt9hTnD/MLE7uakCef0aX0FmMfrHW
oc15pHIWwWBS1nylKL/EpfK6Gdxc8wu/aBwtmYJoPR2cEM8BLfx8fkovQBbaeZVR9IKmxOMRaiFh
sE68KT6Kz8lwhQ/OtMbf5OViTsXCAihSzmkcuaE7x/ssfMInr/BRQF6Nd+FhRkDMCVBo4Fu8h7Jh
aK8uJIO3RUVr4zDcf6C/GCmz4/duTtEplv7U33wsoSGZBnLPUMJnOtmZHly+Mr3i0q3gdXVjvMLN
kG09wMPnbOMYLzDyfabSwldcwKVf0nrvAeaENQGoE4zoPrvydVjte0wh6EQhFXGJwPUldHV4ZXxg
yNtCUcPREJHYOaTFBA73KzB/6dw0ouQKQ8UE6NB+2rN6CZZIgvrBJ8MCS1yT7jM45sTL4iN7mN14
mXcsK2CNAq/5zSJAq2RJ9e8ouOKZSbLGZOFtIwJOelloHpAAFpPcmiALWBh51YN/oy2Tl0q3i8Nk
O7m6x3GccBQPTmjHd/rs4Z1POuTSsubQvvJMqvnVvZO5ZWh4FXaMiAZIXAwR5Dkulp4yjJInWwAF
SQtIjkEgx7nP61B6EsmMUIsShDB0SKGwJj7xyz3CqnxSLQUbPHrHI57rZSgTLpM8D6TThjtI6qzO
yG2G4Be4UplxGvfLbsVrEjdQKKIcl8nV+GJrq3I2kNrBlt2OYeeRWSXEPPE/cLQsG+xrEDV2LiqK
nH7yyHwraS2ii//IxmV6Zd6RoGHjFD0+P4DZQu5NYvseRH+Lh67lis21U/CLCGOOrNRmVrLN7ulv
1hhLUAqI9CoSQTx8vGnYH3BImZDJZsE+e+J7+uBkiJlxUAY8MgJlgmUm5ZFz7gMMEZnsXWzksIpo
crKRkYlPlMTrqBSQgmmYTw3wdemSLTyUM3KKungk6u+mtYUERZxN7MaPy9AtpBZ9kdbIoNRJ9MmU
tjza2NjiKlZpNGxe7yU1HY6c68YUit3dddRwEKa9AtG1MUWhx72aBG5nDuINXsMDAog9s3ObmgsO
3TT9UNzk0FQzlznKkVwGHjjuEE8Ow5ITE8R5DMK3gFBobxjrgueJTqs9xzpKHHFLMNFNxMaTeHVV
8ZvaDO19dieMeMedFoDIhbgXTeq6JKZrWCZqvFPZHrllnij7tOoBEAPRDrsm3S+OEWc5KhlEPGHF
+f+4AInEUljOLmPi9UhMt0wWSJtN9vAb/ELzYb5CYY0tBiKbAqzdXdquW2rz1IgDuDUUpN+20+eP
EfQeHRNUDjD0Kd1bBK6EyoMQcExSwWJQo9Ih8YyJx5bCe1E45t1TQxCkIBZLYGVyIOIEPYO5O21Y
X9AogJqjUyMpGV4CzseTjm3bnDLYIBwfeIV0oYHrL90/EviY2PTB0cIKtU+rjAhrwm4d082HP/d9
WRcAxUqEKRgYBRZ2WC3T9hFe2cJfCI3Z/vwLjo/SyHBgc8GEnL7+f5D+NKaGNUlXjMI4+m3nBuf8
bdbSNefksmyDGJmVtI4I341nE3LWYOfKbLE/iK057SfkJ54YlNbsVSarwWH6YEpqLppAeWc6YfTd
v5OP5ACNARbvDMMz3FkpVuEwAeSqJTfP4suPoRWDQMAhzEHSgdNljRkHYgp8nzGCtIjFH5Pr2CaV
i2OuQYYZGBlEsnnzDaknOkUGxhJbGjhnBE1TmhYiQV3B9YUqfGF4UmFIldmVrhTj18MTNwcoIPmZ
sFbhsjQJowPoc8RZOphHykysT8Rcvk2z4bFDxSweX1rQSQcDdV3iqYrMQBt30IoBOJNCxqee8wq+
2SRgOzipj/GFujK9CRGQ389d3kAh1bHMlaByGFJhuZE8BdZPZu7kc/7zS/nFFR1PwzfAbNj0rBCp
QXdR5hTLsRuVmrkzF8MdG0fyH6jl/Rftl0WLmQxmEPivyJ//cWyx6cbcAYTVMFIB7JaBTkiEICjG
MsBfJwYt5fRHCbv0GZtpF8qJjaUO6laD2ofwJ8eHgOfSfgqo+ES2dghR1nS5N7no4kCetyKG5XWG
YjGy8ys6f5kdWzTJD+amoNEGjEOWS7KDO4Ib0h3ZkxEAtZszC44o6dZVUBgdCAE6KOOy99SLkweE
ZgVKh/BBPJiapY2YqSf0M2cPRrKDFy5zqGixtDNy7JfYqnEQAf9UQ0yks9ETZrY9lRCvf9tjT4GN
wVTJpI31Hhm08hzT+9oeHxYElr9pMXYqljns0osqrgO0V+ByJKZE5uFh9kUohkKbeU7IDFxYglwZ
HoMxTWBYcWhv2xAzC+nfJDkIfJndl0CVrqszRkw0RGLIdBsfiAPYHrgLi/CaQyVj/AEnhAB7XEY7
l9PEN+4xnGcuJJDg23jNEkoU6mmOfFcaYhqvnu+CVY1pYLU2MbmRxrMhvaa0HmLwpbBHklYnY1v9
upIMeA6oh1AaOSM7qvySTa4af6Llp/FM52zwCvDmZI/fZmJEIyYJL6h1AzLSu6zjUOMEFXE9dib0
vVhByQwzedPAmFnupEHsQkNbzUOgtWkMLTMzx+pYCLX0RTFWCDFAtAOH9goDgyWLbVPLYF2MeRIe
CXfYsMBZZ5ye8Ay4YUC4k033tyhwKJQcP0Gg8aQ8ibVrVkrwegXbGsclG0QJ802d7uhHpkGIvdEM
yWEWDqY7ZxmruWQryFrQyw5u9EiwLyCqa9wXZCVSUv+RpBKwNYd5TyZhRE6QzYfPSJ1UXpls367L
Cx6VJFNRdcNhPmMrvSMrJQMBzj11JysiSvg9bsMpLZ6hGLbLwP9V/3EW43OeKrh5JsJ2XrMICaNb
SGLP8MHgkGOqRaDIEAsRZzCgZF7hpRENMQN4xrv8wrAgkOSCe3jEDDZ8o6gI+tLgNwjN60gIiw+e
2+mXUAeeHmzimaQuEeJSWHz/kPvIxriHjALaWEvupBLpSvYtSu9X3+EVVRnpNtINJ7ZiOdk+E0N8
yH2RMV5R6KP9C/egdU54ad3l9g+jZtLTgk0nFBAhseAwf70L2crW8AXxT5FNEHZ5qLNJi808foLp
9qucKn9sfOUMNhW0DRY+AwqhL3sg+29LQoUNjhoix82lYBHFvPBJHoKO77BedpiegtoHD0uOgrjp
R8X4g2eOt0r+UkbWgnCAShgpDZ+LxUgg1N1o+IlkIniObJ8pSGyElhPRNb5TuFSOuYTrknb/eMuz
FXtIXglKPoAKBDQkain7+6zDlkcLKQ55nScbIlVHUDhDkhwk/Ukl3vhNOCRDngwuIOtbujCvHCCO
HqE+9D80Ly6sLHZ0Jxxy9FSSinVNvqoSazOqkaJWgUL/9XIY1xuUqOzup9T2MQYhqOfENq4IptkY
4m10IaYEAceU0CE8H5gGOObhssMZf2yE59TERKP/oxGz7MYs84ymHpsJLBreJUUBTZWK6TPi5WPA
hMKBwAM0KFlivobMNqRaPtpnzRi8Nd6V9Jz7+0/DHXA3sevOly40zl0hyQ/KRbCYGxrTSwIfOc0h
AcKkKkYMR9GOfBErHGcY9hKAgzz8G+/rNy5ii8CCUk7F7PEwPJYKJW0CPyB+VU7ERluElCesMVfC
QfHJzwI6TORieOSY3B1ATA5krKxdUgWMcl+AleBi2UN6MPc7IJv085Fornk14qEAKpABwQH491/h
CjXmME0qxQwcPipAioZkni7uhdWFkF6SJ6zKeyxW+b1UeWuyvhonDxIVrNlS6RZ5PDJH5gZHvlJI
8mTuuekxHqQsUHIwQWcTnNkCmRk+myz/HKQ3/o1Qg+POt7hlZ0IoyArC0g9K25oAD/Sl2Yhkcyy0
Y8H7oTEmYzhkZm1XAqTdfcvxR+F9Pqn59eRuVXo8T+zH+J++Q/AxZyimJGFEacrBzIcAkWUHMyMq
/CqF81dyxIuLahtP8UEFRcV69o5SAn7Ak02MzAiem1ZOyzbDkqveWKzyJ4iwQ/D9ZGLeFBwI6u+z
GMT8BmQUxP4uhtH+S3k6NAeGYTmmow9/lan/I9TpNM08dcNXs5RWaoPeWDqcYSMcPDM6Tip3yynX
9sDxhYN3x30EJ1dmJW3PT+DlvU+wCgsMj3Nm898vzBQNzr/BD/97Yf+CqJ2ula2WptosX1DyH+ND
A++HscBEY0vmSHUmiXVzWQy6sH8feor/iTvCbz3q7HajKy5fZMGINwQ3u52w2tGuAPKYCtSVYyP9
pvFlrdN9cWX7MFzEnRMxCaazqXMx0oUZuyV7+Pd7Uv+LqfG/9/QvCoNtWrvdveeeWGapDD6/g5o9
GfuPcR/TpuIrEbL+QB3tiMTV2d9/+dD8LyydqptQILQhjElV+/+aLMc6dPrRvEIzpH0dBLn3f5yd
147r1hZlv4gAc3hlUpZKObwICiVSDBKTGPT1Pej70MZpwwb6wRfXPqeqWBS599przTnmd2L+VR7i
u+No1R+aELazJzaI4jW6i+9TO/zaBbmvJUtrPn8hbnqOMYKgZmqQT5+PVEaLquTwimdEhYM1RDY7
R3VPCRPPvsOzu6E9wGndJA6deR0BzcmD6cwYEw8oHdCk6oCeLms/+npQ+k8/WZk+0GYWCOoYyelH
nmyRd0R689xnrkZVRzZ3y+H66QAM9b5YdUuys0tQXRIJRYz57BpAQTRnmpD6IUm8l4rFgRT3fUOB
xDYFgtrJgOcYDIppZHAU79cSusQDuuQYQoRFTapUtHjaB8znYzqpngDwgmAeusQHlUIzmdU+gIgR
/F56uP/+Man/QNDECf5/P6X+hf3bCxm0Slx9ws9rm/c2lIr0lBgZ1HNJfQwADyi/Gy3e7DPXvqTi
/ng5s0sVajLxNCPeRLsv1wwOHfrMGh3zEaqg5RekE7wnRgEUlTaNQ9DJ/37ZsvZPz7ZsqZouWqol
qtof1x3qZfj8nrV0G1IqvmC0pQSTEKo6KLdlbGMF4tRC/w5/fTKy9swP6NzymknO8PDxaoD/z2Fz
whNC7c1ezd7OQvPS7fPBS1YSJxhllCIXRLfexySwntMHS38iDAWkU1Cq9Vx30qVKp56k2+hSI+7I
RBupLFrbYsSpTn2okB7eCOGtCUlhw/ZaZS7WiJmAn+r5q0zMBxbxChzXBI1YPEt/JaRiuoObYNhc
SOBk8KqTYG0x0VZ/jPmXmRBDJpxdpgvPjnmU31BiNEhKVb4v2XXV5JbYIi0xQtW39LGc8MSkD4Dx
mwoIfJlP5gwA14gYogAaa+gxpMAGZxCshLRjqAxU2zuD1oL8h5jgORKWT9RPKvRMWjnkugOe5iPm
5tGo78sp6AdIjhYAPHDTxsjNSP/bm0fEJLQaA6IUspUwEHIuCbPB4r05v+3+JXHDE1MmplfUDvTI
sIutimU2r0/vv6ZaDdvp+ULyElXJF/qN6UGH85Qf9fT23tfzEmgLjxUMThIQnQgYbzT7en2q6L8/
YKb+jy+GZVjsU7JsmvIfps3oG0jhx1LT7XmWf8l0xVj5YVnqnUq4ajgOKbecuwqWatqXAckAW/BD
zh3dqe4oA0Yo4b83pO0dbJnEAycE96Jk1AKYcUaa98mathAk0DPmdr1CfdNrQ87o+jEOYVK+YPj3
sGqQA7Tm+UjIct7rcEQKR6MnhvKYBmXZ0wPCm8EdeTvB7wuXuAXpze0YtNNKJs2+dGLMncQbwx2h
9QspfmJ8kWdIOP5RmGqUyvBRFjjrcru99xommf8zkjmUcgbhYMmhuvPy1n5DxyD2gziBmbTh6r30
FP/2oppqrBiOcIkoTjYQc96aI1iOUaIB1RB1dJwBLFc6O7j1TT+XJmI9xEEvSV7BRWiDCnGDh+WN
GRTsLOgjT0eSYR/Z8DTCr88LTUAIAGFy1EJA/51H23/74qiKn5S3PrO/V37d37Ob/6IpcvWHPqYn
f4x8rXQICiEqTXY0H/ovzULEIWjQlxvDGbcDcYFOZ5pirlN633/48TtEqhN1YEx0TCRQAas9acJr
fRx7z9aOkFulTKe7T48OQNd4lTk3AglFJ0DYCgHsvro1aKqAdAIGOiAAYKwgjBQVD9qAEPpd5Cpv
11qJP2SafpyGXxW0L1+AnzFwwgPvNUc9zDkwznjV1Q13qbnQwXpTfJiPlmNt4RUTDFSn56w5Yo6h
2UbD4fE+qX1mPLHpo2aFn1Ny6Zw1B2XOJLWEtuMoiD3h6v7AHZBW2gpe2xnMCI8E25uKhX3Y4jU+
6JCFrggmEfDvKLd8aceG+RnRnrkYA8GtjxVD2uJAZ/mGeiR1Asx+swgDj+kSmOKr1/gusvgS/QdN
yk9lO0hgT3it7qYcUisHVeIHZzmKi3D1JEJbdwE5qGvERR+nU2AhSAProuK4e7riRvW7AxNx6INo
mGmTNJDPwH6TG4YKfFL/WmMOMmvUsW/qKdNHrq0gD7wRfrRmh56Lh2CjTumvMPVCWNM/9mgeGySp
rxgaVv+XtXHnw5CoHkAEvhwU28KmF/UoTuXwG5ERDddldt6Wht1BAWbOHSa2lDkZE5wQAfmgsJEP
QkmxQXPPKkAHhWWnyw6q0GdYOYmKkz99hAN+EHPsBXcyuwiecuWHCQMQS7S8XagoeU9Fb4bg5RgY
17M+h4DMp49TrM0HEG46Pqw1tO6gOeHz5Jv67Ua4FT+4K8Nju8HKVY0wYIvcSAzHT5cwZOMOxiLz
ZKJrV5whyF8txyQK+CL5v8jUxspPdetA976AJDvJlACy1i4nxa/ISPQjwsKwSa1i38KluY07Ai/z
I+SccFTOVS/CBsKEsHNevCkC1RSDCAwijspqSLqEYkPAi07WrvgsYpKmDDuAyX1i2nlSYhrFZd/H
7QZMv4D6fK7wG/xy346+R0B7tLg0zkr5Dun/DpzCZwJnSuDcz0+6M0j388jv1uoewFC1tX7hXSDP
wOAEkVtGF+tD+9O3mdNswB5cGSDOaPllZC+j9SvhyyJS7dfnfI8ZFyfqmM0bO1H008zMjHou2bR+
NFAaEAa4W9FB4Et3uRIoPoPi+NrEqE5TD40Z5MKj+gukI//rrnfMgLXFN+O3qkYokUgKMiEOSs67
dCAHUVsYB4IoIHEzi8B51lo957okq31UnyBm9D1FLhS0+uCsu68bp03pHj8iIktzqhn5BBKI5gcH
hNesDO3vDwcGdv3S4w6xAkYcbksetyqnG/vdBjAq6GGzgh1og2IXGeONGryPaT+6Y1ZH1IL2azCP
bfAcOxmL9rEYZ7mNyHCIUoGOc8QMagTbo0Sqif1rLy4VaB8Eglx5Lly6ofSVxNGt2vUaN0bb1QAf
vc3FmHtxWlyIECBNcfa5VyfpV7P6N3d2PhnkEVMS9bEAGstJOOR5EkbK9osL7RQfqSroGxMvFHEh
wTpErcDLkJ0gta6CK0PxiYiY++mAulIXT+wGSFloZtdMJ0rU8b9IiY8VLsV6WILW9b/AEumobGIO
X+91ycOJA6BnY27ejHGMtcF8rd0yehnxHBrjesdMnE8K2GYLFSPcchnPdfGLEOffqwlJ/qfDUI9a
UizTUJT/B1UkPcWsK0QJcRUBWvgeLF4oDl4bbR2sBJd255JBEGUUdvEF97xl+Xle8Dq3LIGXb0hS
hDxriVqm7jy8acnw1L087SDgUNb8Xt7Q2S+6BLezhm0agA9wI9FBipmjbZPsRnUhb7YThfPLlb7f
RKWrd6HT7334njo2A6SWO/32IlIW5BRWRhnBOEsc+RuXYiceulvfVEKZuyQL4GihsouwPUQrbRZe
waQj6HSzYUOwKeNdrH8NmSTqKpl/UUw/7zKNoBdTnyEg1ewLmJCYh1F5lRggWT/MzRccIMavgJM1
N8b8j3OorPwjJUqDCiJaiqoa1h+wq+dX0+tYfKbb6hBxIxs3lgfc0Wfpc9OwrlOo0ZXdt644rqYa
NxiT+U9pOvj3s7Nd3bsZhnMM5KWX0X5XXJU2FRXEx28+SFiYbsBWYrgMWqxcWESDEIwwfcKF6uwG
INGNjwi2CxMrMrVQCO4qqrObwYH3OU6gxTRDSvcec0zqNmqpfcsq+cBb39Tu51dx5Z0xNK49e+jz
c9Z+wATpTnG2VRZJFAGx825BEg1Sum6Lhlj4NXiG54wDbNcbVQoSW+84Zz7UJMw4UkTkzQLNZ+ha
MxHzCkVGMJDLcfBxznovHAQ9ugxjp5sBiQp5lhyRZR3++TQC+ZWxbSa79N464v2Jxx6M3zi9WxCe
7AClWui2vF6h091k+Aw3FPUSerbMYy0Br7+tKpvVVkSYyJafbzTgmuR/4uSnXWraFUvaXOmxrekx
XiuP4otNsCfM6Hb/xqZrtoIUFtNWeORTSjXdVQ8VafXyKZBQLwG10XZF38d/Q6gT2aLLngC4lUJq
Pe3CbmLy+FoMY8wZmaPj/K6e+bIPoSsVfO45+Wvo6Vgu4NhsBYJMB99f82bslG00jDm2n9gnMye0
561OKcJWS8fgP1aIfzpu6KZsypplybok9oSbv53DTbMsNNV6pVsmLKvnRUevlS0Q8POLElU3py02
UcYBrcl8+B8/+Z/ej7//5D8POooQ1cUzS7eN0/rVKDtaV3RksQt30Ovcep6Ng8pBQwxb8z84dP/r
Af3Zdfv7z/6jR/QJpLeUSvzWjQNHIUPshYP/C4CQioAWfMOHMoxpiSRjPRrBVeuT0+CcRcSOQuGL
Q3ZMTlEIW7cvJ5xSSw6BSvWjPBXLd/WD1xnn9gOi3pA4vplADw/vGUNtKgENU5W0Ko/RldKOerbw
ggGOgMBO4ZzUE0408ZYjebKIWCtRCa/Cp9fMtWF2j1ef07t1vrQ2HHH3nGR46CGAfHLqJpOD3N3y
xVm8yvyXiTgm7rUS0Lka1DSMpJiq8oUWh6PMi3bCDnAejZepgpaJ4yTc2SPHlO6nXcVTLip31Y24
EO90zNE7bYEybBCZfJxw164+0KNn5rr7qbwMe1e4e+3oYPlC6+CLpd3F6Np0sERxOo/mKjp3+djr
u75859zVAMSPBC/xTTehnO2wqARbMG2Icrt7NYZtplhAz757FaOhx4ms3LFyTyJGAoBU9nQ19yiq
PxiblAEFbutYczx4iw8hJJjNAcCTKqzOkzEvU5rZyYkG/R2fpkjDqD5FQ6ZSjLVdlhMEHaBQHSbq
+2evG6GyZ3s3MYgT3iReyRJ6lAjb+8JnQQwZ6lrbWIarZoNrtZd6sDKCZkHYAXumtBHLjDCOwQX1
v7FfRDblvHh2dANmq8vpW+OPYNGtINE+r708whyQJTrHqC4MCbI48nepv/gbDAwisvmoheVlcWBv
nlAg9uMunZQkxHx4/EC7QqJDDlk6xlEyvEQlYiB/QO7PyPuAXX7UtwgGCENfhlOQmL3o6N9fXfmf
uul/f33+aILVUqIGWvZOKWnOJ0LKtUXwxUuf3F9+L6EGKUkxNZGPGFMZoK1ihwn7UbvUDLrduv6v
heSfahz4W6oqmYqmy39utGUqnaVXE6fbGlboQGL0jNkDqjnP4iBhpsMonDuLHXOPJKP9zyCUfq34
cy35+4//YwVVEsUyGpMff4azBVCE07tgNwJJGX67e/rsIOh2/qO6kP4J7fX3H/rH4lkkUZIkYQJJ
k/bQw8I5TAoljRJiUT9++OBILQ7Fk3JU+5MQz1800I7q/P/jMTBUVTcUTZZ03fxjFdWLr5q+lDLZ
NstkyiNLurCfOr/xlAquPOCS8r5DuB3SJECC1mv/oeI2+3xvTP/9Qv7xZvztOv54HFXNzJQmrZKt
YQySjxfGwCGUYUsu89O3yNB9j//95yn/hH0zCa8yRcO0REv/Y8ARJK1ZvfMPd38gHGah6kCG3jUx
bkCa2KZ9+8XCu+l+crpSK7LQhvkUOdk93/C/e5knE8kvnXyn/I83AdL1PzyLpkFjXdRkQ9X1fs/9
224uVVGiZ7nJnVhDQLvI49fGnCEtobSwiJ8w7jz+rCOGU1v90fl1oPaXT01A6TyQ1hw929uXE0JP
e/r6yjSbViPAMltrTYXcoe34UO1Tu9uG4DfACTobIBuCiGX8darPQIDxNk45PhnTIvA4Uxjd/KtQ
zPf8NczWJIiixAWwKLsz41Y+mKrSvyMXQ7PFx4dwt7/Ot/LMKjxBdD8cWhOXpI+vqwCZXBBRku/U
1feehs77mkiuUnp9YugLYofZeZ8dBAyuCIoTAFnE0BsggmLtwkhn3tfHeo6NTUnMOGMgr7p9b8yH
59lNwDtJO2FUHb4/vKosxO/Ms+qRfm1G0vG11Wl+w5Lsea42FULCub9w2Puj3xxaSBW6qeaXZO9B
w2OtfcgX2qKfbXQAfkpzs2nd5M5RPIBbU4GDYugPgI2xUjzUilFQTa1Pn5UCqEQgWYGDmep0l26O
RXJZB3aEK5x59rG98k2lqxoMX9qA/gtdsyfG0c5pqEg5Om4NZDWPN5RruiuPtEOFLG9CbrVlg8pN
BEcjovR0xpuhzEnbSK7BWODMjJuNvZy/1Btvseb9ZKkbQCY1HI5pwrY78mUfFL/bAi3WnOaqicvD
3FCjtxOL7g/SHgMC18xCsv3ciNMqHqL6np/X+EHW8vQs97W7tTSnJiPGYh4RsYAzud4WCDSZClJc
ZJBP0hawTyQ5ffgEv9cyP9F8pHeWAh4h98NcF2Q4QNCVHBqL0jxvB0rmAY9YCXNpznyi4B3LSWeJ
4CXbps5RhiLhGl0NHDDaXycD5nAGJwPApMQqTjh8lOAvyT9IEKp0HAbGyVXipDJ+QZFrmCl9Fpix
6Fwtamr2zAHSDb7TItU6HraCJ31pGhYgbSHnXgSNhJqmV2SlfaDZGy0ULdZjeYAYWrgf3HCrb+fV
yLxuNCnNRfuQMRxvOizr/Uw5mJY3C8pHODSWwW8605j+Dvi/Xp74LOGIyDeceHDlPpAmIVulZyds
QJlT8HQ+ZQ0dFck5AhKF78osoodpE5lrzhqUHsbU9LprsWWlQYODrYEMiRJxHkzQ7KDdk1/xmjf+
U7JbSrGnk5POFJKDrA2wI/NUk0v874smm7HV70p/bpWmaVqmqjLbkP7EZWqhmVhN9022hOTxArNd
joiPR/KCT8bPphx/58AtXPPOSXHy/ov827q1X9w+ZBJXALG+oy5wnujKL3Q+bXlOH38crzg5fxkN
BbSykY7hvOkZOytroSausWAmJpMLQmgx7x8KNAtpHRIAGhg9i0460JWTYHnA3T4oYY+QIybbcMXU
+4LbQUTPX4Qp17jkCDwZMNJQM2fdElJ4QBincTT0aVJ7OfwRYxlFkybzRB73/dMnWHSHZ2KJCBqB
ON3yaUMsyOfebrPfkizI/MFNMNbEa/S3gdOqROnw8i0BHw2ZvTsQ0r00mAXi6xOkfGM55VLDH+FQ
oMjfxCuWnHhV3TNfmYiecOu1pCLY2W74pK3YDd6PsPNxrLBCi8viBmJabr2W1TE2bOPpPt+uKjox
GRFke82Jwl4jkn6hEQ+XqKzuz6vQw0GxMb1+vj69M2LoQvAONNMiWz3RD9JZAdAv0V+Y90wnnfU9
3NDOk4EjkUSnf23tbtyj7WtmDmNq2lmMfoaNbxbMnysMPC4pyCN+O2GhPgzYAHx9A7Gf1FH8AYig
tjirfJqZ0abjrAN5i9kmiyzsjAD5A+d0H2YfWyvQq5qQApd2Cuc4WLmqc36oj/jSRtMQ6CuxfrlD
ID1BKgEj0j70sxslK4vTD69s6IbiiJaemhDG+cF5aQROeRdwnKo3mrTzInANcnNFINxcrBecJ2wP
xj0AwI9zIRq3c+jt1UxAOrC+0JrI79YOXjECOn2o7SL7wSYGIk2muUKTF2rVedn2sVWJzLrv0qvh
j/i1BYswBzs52/Ct5JeX1bCXWtcArPj2ONo1JGybr0Haujl2Ge7SSmARHiU/1oINXMldniL25grb
GpLV9+S5L8cKQV4IwH7QxQ3prrIhv0HdcL4B5v/sQVJsmDzYtKLoMo2iQ74ChoYTSp5xDkGRh8qh
IRbgOcw2QBVboDZc6Y4OIqRhjqbQitVLoTph7RiJXwQDvXFlsx+jfc9EZ51hVPJ4kOMXof+/izMJ
YwqyNmi97JnCOsABl83ixuW6ILGS1IPwCfc3jRk6/cIgAoTOUNvjPeMZJRWOADKJePUfpulOfJSZ
n/Nco6qC0jCA16WjaCgOjC/m59aWFtqiJdHgAEX/AEGP6GN6a3TmVQc210TzVaA6Tyde0VQDCGfS
E+KH0oaWpm8IvridVvWRaPoZM1QGqHAZIXXcuR5jE0YDGYHOntRcrjVXB29ob2lns6ryqfbUSuLR
45KbW2srjSEfRRA0n76gSlefOWwdJgwib3Y1bQ+orFtYZ6CCDjwJyo1rel+0m45a18Ub5pvjpxeu
hbmM0deaFTRKq87mqAtIgrJhKUKG2J+HFpNVVP+Rl33d13tYNL8lGRsxm63/DpwGtxrtdJ+nj7AB
Qi2mMVOftRTaZ7StHPmZEx50dIPwjVo3LN0GIcHZbmWbTzPB4Hv4Si7K8JHkU6UUI2jU0SbkwXxY
i3PqcclVv0iMoun/YKLQSTXf2hs+GEbExUx8vHT1BGnaeITw5RP6+Q5PHOuhS/1J7m7gVm5WDlMg
uLTXOUQQgcpIi7zCt2MhsYn8doIgZA5ObtogRcaQeWVQeAsuuo7vsuLV2n0u7F6P5qJe/PD4lW3h
1lOKkdHru16jkw2LtCe4F49gwGi477UgMWfVoApSme2sNzktT4PdAKL5sYOCA2wS28C6WcFa618/
Zq6/n22+BWfI4BViTD35/AZLDrs1SeBQWBuyCgAtMq5GUlvZIZqMEWiBU9Da2l7+hQmrOiWS/2TM
5UnBgFddAYnB2H7MBiWBdKU6qsYWuZ+j3EGWCeAD8kDnJL8m3ODaTfqbDlw0KodAKntOXt6jDdFy
cDf5Vu8L/1mIpiIZA227rkkGurB/wD/k3ercoFxwJqfTSyZXRD1LoF4DhD+hX4nA7Vh97G6ZPlgh
mFBhxsDdRBuMpuoy2P8vLjnxvjtu7A8tjRx5eA8AbXboWdhN0x5ljJj+kT6ENbHSm2bebXWsEpd6
IUIsZ5aA0YVRX3tswGECsW3d7Ce7S7WDYeHBAkHug8wzwfNFqwasW0mswJPVqgf2VZad4G3js+ZX
zX2O8D3EURwr6/OWw4hReClSG8WyiV67Fj9V7dAwq5mCIqmm/DsAB2SY+X6ct/Iqn5B280LY+F0U
B9J6hQVFOIrp8vEZY+JlpyYJAXUrjetvxBNcT7npRuCBDzRcnk0a7A9maWrdxwOxg3JwgqIKM0yz
UdsP02tAtM9cJSzPNezWfY9FBBziUjxxeOCPUA5nzuvjcJu7MYcslPi5i6qDI1BJjDkiUBj611hh
PDoIrmZrt0fY6Rzi52RyKHdiXEk2YTRHyIi4wh054DHIpiDzl8GjCdHWdEthDXbaJ8pS0ZxJsJeO
3590X8OYr8jt+yK7YabG3jDilMYqf8M2TSlCSJ8L75ASKmbsy0MXzKNpxvsZDjgSKejrgzl4U6qk
5XXGxR96fUP903k8lCmqJAYxI0oqO7YbhxV11jkfr3JZdYgpgai9p/XiMuhH2dqRuMamSKPeo2fl
RSN9xg7rsgREG97PQ3FTNqxvTjs9cI8P4olviXqC3dZ7zkFQD2u8BX3QCyNkB8ojJcdBXaonqer7
ZpxoiXSJ3CRyrU18/WQe4+Zwi9VnRg38MDB0I/LxGOcy5IURh7sSzyhxtCHbieCGaGpoNjMhXwdO
urmk8CyGw0lFBhpWxrHDWmbPacIPAtTHZLb4FAi+aeu2lxGiZn/czscWmXhOZyMu/tiEwB6pWHzb
eSCKRwdjc1Zxt9qAaVWOHptSC38JD5ywyFJkfoivXMU9JA6/O20zG87cyLL72zj5rHgyeKruiJKc
CXmPzqxxTpLLdmZ/7Nlp9nIOFmCK6+FMr+m557ya7pEwTUNIC9rPg2NCjwt/ELRGjmzK9ZGy0J9v
f2PgHZkjeeNe7vRwZ/5Ms+8cu1hnu32BbFScpu7wcJoNh47qIw9Yy/b8S2faYTUYERfHyure2RVn
D9LiZOdQMSkO3Hu4HFp3nusxm/LhVM41/2TZG3/EWNp2AYZC2+Vv03yH9FuNsIpMmRsyZOLyZiUr
Xv9v3BAb3AZyD8037J1FjCZFv5PiMDEf/UPHEWykLSqf2pgQU7jXzHwmqCE44XzGO2GKzhnufOJ8
7KVsP5Zs0LjVSp50Hf3/Gwk1nQC/9t3HG8wXYXq7iADYZly5d4yqTKUnk0Mxon+CdmJIhdD/Id9N
4SpmsED95woBAsA2SGqh4x8aEokr1z99bf+UjU4yH6k+/rA8AQ6ldLEtG1SSJ2PaeV+KUcNloIh5
1P7ujO3CxKHz3EmLcrwU7eEOTj0SiqW5JH+DrZJji8txhB+PId4lmo6hcl+eI4jPh4yoeCoomZ0h
L+EOQUFvRcchiGEKGxRX2ycw9/stmoqZBvklZOZ8dlCc91P4es6pcoTz0OkdQ6y6zmNXeij4l5k7
JFXRCfCL8lEabjk+Y9u9mPZ4OFHYwvvQ5NRfw5ly10fm5fZywsfgoswfUtcPl+AG+a0Qka7P4I3z
QTnY8AxEEE+uVNxLi7vWx6lqXupscijZ2Yg1HBdt4uPuZen+eC2/dUZZSo1E5K0XT74j+gKk4+KF
Qsg02p0Hhp+4/Nus2khYkrEDz3N7QcgrigR2iC+5DABTWP0zSPoNYoD6mOIbFuy7Pv8e39f3VRJs
pnIICyxUf/TYyyuCAtzwjfPSyWN0GtDH5FXwD6L/LTZl+0FA7pbXZHzxwJLZ8CLs0QjG2vSyjiBq
FE4zREbljjmN7XTUCqJj8cwDvk5GPtU3sWX8ljiYZ/c7Yv3Pvv9gcB19JkRbiw5Z1r6Eq0sdz3jo
E+pcqCNub5U7O8uGgkG5fZD8WPy6u4w4HmkU74U74o9wq0VUMYR9+ixqGH6ZSZEYySqDPeGEtXmi
Abqm3llyPFHZR0neFP2ey/LgcMjKXMxFdx24HBZIq3zZ4zWC4WHhZLM1/hNvyRbl9ew9e/0YV4hb
LuvhPXKGj6XB45Xbh26wRNMKdmjMMh2szoOOEO0pk1wmY6wh7oFDRR/l++H11lesxeMlI5NeIlt6
pxWvETHP/Sb0YaPC91U78smYvpzxy8ZgYnq8X5QHrG0OnG+e/+8i1dghP5Pm6/buqkK1XwxMR7E4
LWpX4Q7chCcRbOUPc4dwolM+TcWzbSI2eXmRNKJfRh7t867SdoNfy4lyV/682dcR2+3bX0Vzk3xK
ghl3LKBVxHX/FKuWaZToVYUj7QxitpiIT1kKzyn27Pc6GYTbgjzd3rlT396pVyJifGQHnbe3s3HP
zQGqJdYcgif9mxabhbLiWWQlRRe3FzbpJFYJZ7obNWHUToWPQ/DjzpZ19xn18id2//Dtx2QmGV5B
1p4y0jnxo/w/E1y3KESqm2GNzTHwPuKgsGYfwgeNzE6lZdbsK46b3NX3MqefRpIYBZU0+Kor6m1V
GifM3m554+pIrJmlIQNgg8hHZTpoKX+smY6UP3Ria113czEdNNhbiuEbnNCijMd6e1LRsXVzhtok
K3KYQtNTsXV0xPld+nWNwlWlluXzZYXhXv/IZ68uvRwiOY3fVZ56BqJccRAbbm1dLNrGWNHeP9Sz
ejwmV0sNZhXYG/jo+IemT2H/fP++QddTguSbpiL3biHHY8m4mtLyIw2y+JSFrp4OhOjUpY+zSjgg
PW5C0zhE64eSAI3OM18TBFWR8kAtHYujPFmL4ozgGKM/jgTKuAWfpHvml8gHysul/B0Y+fjDcoXJ
4jcmiZWgj2ZoaAu5mVnawIoWSv0Tt45U+ylUnNqndxqhn0VqWwzoaUrEKsogQxESWdpCwqEn0vl2
a3P8WZ4BpMLG5IgcT6znMTlvUiVwFPXS6I4Yz8u3kzGrNcYfzd0YpWNRdWbjpBigz22yy5uDOikQ
iA6ABKCz0H8qDTK7p+mkQK6LYPrKhs92JAmO2DrP57BPYwTeQuLic2jlXguGkb648VPJSE1s5Rpg
WMWuSfDIx81kpyIoMfK/wOgzNFUgZGnUe6/G1+tFnSxMxAGEQgZuffafYEm/g3ptVHvq5ywbcfcq
nNQcXwrvRUOHDg0KdJB3xliXfX5wog8ASoMMT+YtdjzMlrqj5B6XWqzPSP/02Gu1kVTuS+MnzVad
xufzk7ajt77nDirs4/Rrkh9Z2JFFKLGWH+XYBU0tOEY1aWOn0hdd64Rnv7OmGt+XH1c5CONiosB4
1fOpmdxC/LP8YJM4xknQzvgUGmuatjN+TAI64jlWQQ+F66j7tfQZ1yzJaFrTpYWpHGOy6JbtKGQx
rt2X4L7SDUP7mGIuHxuC03Cl7VBW7TMfDjqPXwGjXOyiqqzzsQKgkiuk4Rc43OywYmr+q/AZAGuh
sflxhdJJ8exnvvgbERCAs/M55hOMWd34bJgwqK8rDpToN0jnOh+fQkeCrLIP/2ifSYhMpjs+n4wu
kGFjq6Y6yi2vWGS0FJF5t6NSJEGKQ6j/KryID1Abmta0a2mM7QzZezI7UTxxKweO/pvmvvSafY0Z
v/JTd2ODR8luYXer9pM5xCqT/jpMI2cjB722K0yKF4W0l8DpeutpOzo/QNpXoD6I9zY97mt0EFJg
x57eDqNbiqBZs+sFjZPY7k4E0smtU3XX9r0/GztIb/raoOpR/Q8Asc4RahfxDzx569CGXs4mi6f6
iR9GKuwQSc9K+XpEiEoMDHhPofYETo0gfd1S61M9ofBeUfqdV8LRRKoe+VJuKzwl9IGwn2Bae7rF
kv+ARi9QbE3vk0Jzp5ZnDYf4u9Ty3ril6qRHUfekiziVZt8dLtO/IkbZTVrLSZn3f2kGlvdat7Vd
vUwD97JHKAVQHxT/sOMHusXGfPAMu9GxWoQ3YKLNCW09f7hVru8xGq1VIdOYpmXDejU+EOTnaTwW
drJTbzlhLZvXimTTTvEKsoBPQeyz57FTlR9P4VRB8TzLQB5hyP3VCOta1PgdiqXA67pEcNzflF40
Xi9rnmZmO+HUYAPV3a5y6IFGdJwIqkZnSRKX4lV8rGbzY2V+Q92ATVNzC+jpN/7tjdmDLMxtzF9k
kkUtSdDsrQ1HnzVfG+nEgfdxV29+4DJHRvb0Y9q1H/d85cvq3D9PQgNMDzMH4WERj7aKeuhseasz
pyD5vXPf+rADQI/4JHfeJPZpvvIwHsSJBkd8HYUwL5QxoafPsw0fG0W1Beu6mTCUSYCFTTXdbdMB
cbE5LnZp0N8+Wp5IoFHLM0MgXPflwPck2pwH8+l+chfdooR+sER8aEIfg4EBywCBGBPT5bejV4FS
z61B78kjXR9FdF/45hZ55+tMmwSvRfbemcQLQ4Qt/KD0KiyEKDxPjDfXxNH6X0Dy+iK6lDSuMJf3
LQe6fWgV1jpt+teBGRgkW+i7X0/v/OgCrG9rLkB/IqmYnw8Aw0uasEtuRjBK7COSMa/Inf63R2ze
650ZhtBf1DAN5g5dP/KDxN0pvNP9Jo8HgRKNB5xvo/y6s4jkokGlOsU03pkz0blGMAj5dbvbe3pe
tHQGUUe6YPgOEI8fIdod5LrI+1dolU2+WvM62WU/KwiQppnOyBi1vtwL/ZC4p57QOSJ/iyQOdvO1
APFG4c1wuJNCs2D02CDxa3qtn8H9D7KtVM0TdjZOlMoQk4KJ0/a70jWikr24GUIHxwCwLSKH2oTJ
Z7bHcFJDPXMLevyoJAEyioOMmfSH6mZIU587YjUudZ7G7ATXCpUfAcNc7mtgLUGqywf9ULy8ZzdJ
Mc8VrtTZIg5ewhEstPGuzGCNUxtBrgLpojYPCpf64ZQ35OQy1f766DpHAbMBO3kCKPt6PkKWoqA7
4jy48uAgX4JhEzu/X7veqBfYBAscTvi2337Ljk8D4WUnqFL8yuTW2cI8oZSF10yl+3VT1e7i+ZPF
UphwNxiRGiu6jURYnR1VGL2IRJaczphWklOpoxT+WTwXyAvoEyxblPCmh6ZTJVHnPSA6XNE8VCKM
GmRx1llrXbODlXXImbchDtBusFY4z6NwQyGFiuHrRV/f5E4xESPaWLdDXFPJkFgduX9Wwzt9/iem
H3Gk0k7DZa+wg81VjPXxngk3Y34dAXVFNrj4w2NYc2pI3bocGsAo+TNErvpKfwSmm8O24RCtUtLw
9A6euJRYMOsB2RY8xTJDWgwCwzPD186nLDO/Q/3/kHRmS4pqWRh+IiJU5ltmFOfZG0MzTRAUFGSQ
pz/frhPdUV1dlZWauIe1/vUP+Y0i7zXayXp4h73wAhs6zXnAwYYIDggDSyxqNmR4Y7i7HC7on1Da
DTFIRhYTMiiHlDGcjeaqv8U7QrZ22vS7slsWFRwhzhuMZ4Yu2cB57TSZm8HeJjqUKq2j2oVWivYZ
NvH3yoTQH2Jk/cUnxWR2RNYQAPtOje5vj4R2XS4tCcUuoqId8yj2JAUkpxoD2J2GFAQoc64v71ja
igi8cqH1Nh8QD3UEZSZeAofaU/UAq8KcZ3/6w9YJvSnDbx+YHx8A8bwFhbCRzOU3jT+ufaZZcNDd
S+wA949JK3ZUJsiG3X09vQyMdC9JnqYeBpz+D4zPvyeZ2DHE7N3+gavsh0KhtjJZYXU7wJ0fxDJI
Rb5e1QdlGUqxQ4dQjqJRDzP243f53ETAfh5T5b+GDg1CAgwNis8PmIaVOTPbSc2XSgI4NX+qnIPA
MwhZ/4B0gb8MpnkE1IaFVrzQMTuuvFoajx50PuORwH891X9iRhv/5hciQ4sIo6bLi7EDOhjSvX2U
lfTIPHQV3330SfdVIk0fkNc/xvWgaJOhEUpYSGAJQoKaVE4l7BOgKhKld7eB3ePCF0M0wjGBZZjQ
PD9Rhv9Oh4wIMdCaGR9peF/eH/pe2eqxzfrpPraBlbYs0Hb4RVRUeuLCNlH6+R0je8MWzHgGejD6
xyaPj45KO7wll6lxMSQe1hXMaZSOMfx3f9S7BkcyfDmmucCPlBSYcfIn75mJG/NlVFnz74W9isKh
6SChGNRCFjUbxOu6cc679CcGam2cd+cO+TzoaB+hevb5jSZ7xQDyiqU3Y4VhSA3V2rRzjNMaOzad
Fxqpu82AWT9bxcuuOtfje/AVGhG/pMXiztJvJAwSTKe/O8OKzE7na7oS+hNqJgZGQDCdrSJmYvQW
2zqXya3CK84U7YES2xSI1JdU/bJE4AU0J4SDeeWfv5AYHGpo6sER0WPkhdZMO+3cGFOLvx8TKuBP
6zFQLPPpC9Xm8mWMy+EPrRYlbrVst8lPSw5eZ6el+9bWZhxR7w7ECyTRu3H6V/iQOeVsvmLUjzuA
TNmVW7iAFmF9Bn0P8C7isM7tIRXxBkt3+AoLRgm8n5sB5Hhqfs19POE7vrnvGoePoBnZJSwkxC2x
l+MQQFgNkDFSXVLRLuJxpnQRToJWKN4NGKEpNl+rXZI6aGjfxx0mn/wR2360kCufh5rWrvoJkA6a
+IVSvOpeHXva7nXMa0SaTrcZseerlTpwvj11l80XVO2Kr8lJhdbcT0U3sFSe4yr2VLz2xFUMZ4Mm
GsBdrTamGabHsoLxNmUGjkzqwzgpLHJiQ7zXgtym84vG8sm6ifqnp/ZeipC08TPiwkz7c+Z+m5WP
iG/wqTY1qDalAza9lZNWDudzfWniSfqep5j2uQOObEKgh8Got1V02I39qMgAtplLP8mI3DyQ9TMX
vruqGSq49J/9FCcrZclwzSQjIQEPxRuICaLhzPUqHLxZSat65EuJU/dupnkdaTUbdXIff/ZUCOdk
YeDhiay4mj1MJ0/Xw2/IXV/pW4MpdlUGCZPnt6ATm+aif9kfDIBKa1/oQYc3JYFJYA/z+sf4sEBn
ZyQ66FL08DyM+ns4oGjOZ2Zmmcj/yd25B/eh0385Ui2/4O/U5Zsi4OE8z1iSJ/u69Y3G/o5mqF0f
5DMr0+KDv3xP1BtTmdx+MnjQveS70ku7gW3W2u/WNkv7Tfzs9yD8/pFhIptAxsEoKeVetk19A8vp
MbDkZtcDp2J+yD9PvK9OpsyWP0+08fmX/yX3vBh6/H2R+jl0ME6bImqGeOGdhXrJFuq5V8SEWwgx
uMtwF+nxo2NPrNvDCLgJhsv0zqWYEWJvJ0iYf0eY3sNWU20TSxF835rg8fYf7a+Mxkvxz3j7Dd1E
9St8P9pfig0FPyfeFmzzl5UxNzuv+Am/H+dJgFwTUsbc00l1X1TQXylpPw6J1d9qXp9Xn4IqEWtr
jbEjZJnsijq3JViZQia3jd+UPuR5/ovTBd942P2UGNT1jqG7UjGG7NXmqztk3ncz5Y0pEmU+Neqp
lAP++8EwBh40Wacwstihn0XVjT/9tU0dLbdV0o5xDkhnIx2sxn5CN0zrRdu4/Bu+UUE9JmMsqM+I
FJ1IOLojQHBhmWCtlhNXV2Cj9Fibq1VGisgKJTyZGp11y8mt/Uzy/SCU/db5htiFIfSYQDKy82vs
pzvVFb6SIrG8wuQR52mSmXCN9mKcBL8OsxPrQyt4UiJhZNNty1sO+o3rZPkmTxq3dFFem0sKWNQq
TRqqIGbp/tWH7dB5nBex4hqEBBZTDefibibTqsjWEKe9c9CbzgD/Jjoa8aB8dk8B/b6at6ix4AnK
63ccFHrU6eJZIbPBLt8W/o1od/+Fkqt4V1Bft3U4wvqnRe4oL40fba4Se0F4+z+7TOKj5hWhWER8
NLB8+wRqQoMyVnE0kicyrsFp7/Nx9cv6+D7oOm084Kmd7njfo43ifH+wyVYF3a8lSecimGCRYL1A
3RjgIqbb2tqIXRUn5QOlUAB5IyZGDPIcxSWPOPhg3Mky6cb6sq45iaYy8Rx3q/lTW6dqUCiJ6qol
BQa6VwWrj6a47AKRIU6Y7DXvxhUsm9rjWwjO9FAIDQDiklf4vdF6w/A8akSuIVK948lX4M78nJoQ
Kwyr4ddvpOdh/hr3+7cPMEYRCBkESgAKpjMMl6N2TFFVgciyLwBhKkuedanN2L1/uQ2z4dTvrw8m
WG41cKGxAV6Z3Cdcr/K+gSoeNFewO2I+lxwMQ6/d/yEQfOcWLXo7smm2pdoxwJohwE3Q1ppilgXA
rmFVfYSLokohzNRat/Khh5i/Otufode31lKjYSJ/E4wC9AZNM+oEk75zMCYgthIneD3jtp+TqTEh
9BYECMPLysnsJ/7JMuO5DnsOdYIhTfj+w4TqKEtWjD1OztDpEVKnwHlhW84oR4yXp9EQZq2LQ8Fr
DQWkqh2y3CTLo6dzlPF9JwV8g2NWBGh1+SEQTz0YY2FJegEABHX2iCB1wH1WzFy4//cqiNYkW+Mk
dSFAOw8yLRAmMiOnAZVGi2PVQOeQcingVS3K6c4CGS5ULMb+jZftm9YetpbBIJ1fXTHrrgmHpHGz
9MV3j+lUbP1C/E3tVLGKqwxNiCcf45agMnx1RwQOYDV3qtZIm6MBA5nwOaNQP/9hx7i8n0wdOSiH
JKQSTsgcG7yPI31XhFnlQQJzub+O5D2/f6YTUw7zoc0x9ibpgaBHuGTxWMOUHjWj6n+lACW/zJrl
7C1Hlw/pyZDmpqPhxOhIMFu0j2tXL/j9oLjIo62qzI10YSJYN5a9fHnWzggOCIqZczrLFaT5TjO4
YiFLu2KmtqbM7kiOX+Na+jP0qFBUuu8faXRRh66pL7t2pxDKbURyvej7lfr2MyBKeEq4VearBBle
8yVp18MoRK4mrYLtDARimuIagK1ujqNmOmimqO7o0xslvNdzmTPxDKdVY4RLGASJ6OqsMzdPWFNP
0MNUm75gB38+iZ0OVj2+cFBwh8/DGYeLCpudSX/3Cm0Bft6z7BN5q/GOY9ZKj28RkDV/e3vjKJSM
sRXgXyQjDNgmtbJ+FNhn7XCguGOA4yKBt0ZBjd2e4SpXY58dXqsRymR1Olj0T3Ei/iM244ugrsxV
Muee4FL58oHD/+WCkPBLEFxrAQ7hbEo5GdXY8PrtETSgKcavwjm3uhfjXoG6/DvOMlfD+BmIQCEy
8Oucz8FItWsUOl9OZuBF1/jt/12GvPoItQxMWCoJ71vaDHFyKog9qiMohqOvA0pbhyz+R+p/uLEa
l108ePu0p0OI4IpVYtpiHzDwXKtRQl0JbxYG+pcczK6mEA5kTnfJq75goG4puiV4Ht1CZt4oKc4T
d0fQ5Xqiwx9V4LIKMTsDTiwV00hmcHuqYHFwov9Cqujnb0bUpxIXIH0x2L/njMQSzBkBirCp4cnz
qK+DzG2xKYlRjKvzHIG66ndK+HozWcBjrVjVJKVlP9VLsr6siZb2viw5GHUDvlxy6x7L7HX5ctoX
08f5OJQvb0DL8gxU+BpnKtpZ754573Zg1/RsOpSijzAtmOVg7DV/Pv3ywl/ISzmGuy2kFMIyH59J
094Kzp/eebCjM5bPs5435f6cYjcghnqMMlLIkA+sOM5A5fSQgG/14jkdSStNXnPeD8u1kTqKtIJX
V36jUcqxmVNCQV1wvs1Ra5efesav+ocinj3xje7ZZKidMqq6vGNgx+p9TpnK3L8QscvS4h/dB4eR
OrR0jd1PZd4fMm2htJxhrDJyXut53IavdB4r61e519VpiWm1sv8+n2utiF4yLn7NtIPvzmZ/Dg5a
fDunC3S6iTpnJFTWs/vXh/cPWlyuFSw0iqDh3hpc4/MbTG0R8xyrUy9NGmnCduM7MMnSFD7Sbhd3
NHdeU8/YceJxfaDkF9CaXPYwm1JtbwlwUVExZ93F7rNFzwOduDKi9r3VGQSo2aZVWut9a8VH8Zxm
BMt3yxqiWirBh8gcPizuhn7SjiblcypJrZcql/581Jii9iqHs7wdnHca0UB3ZuIcHIjki+znxcfX
cFY8ul3OsZHqtPLy9v285vzOLN72q/+5w7CPu2XzPHAYxIi+5EBTF8aHgUFUxLeknn34LMntoISV
1zJ86fKUZBvOrXPnV9JfxglK1SwHb8w6OCZTnrCqWyaDCY5Bo2X3/pzz1VeiZO0pQGCMpIqjNn95
uedj08t1MfIa5sD1/N5tiu0TTLV7OH0JeoClwoAnUr/YwtmPwUglL/2i42cCNWSCpxB8ymdnkDcE
+MHianfnAkGIy9cwI2I0pjKo6Owc3hSDP/3Ec3xgDA9U9RRlTAVLiBaCEcK2xs3F4AKempAahNMs
1QWXepofGoMTVgT+8qn3e/mqXuXr+8Zp+mDPNgvmTCIVWEOzPyW8LPX4+SHMK9YQrnFBqzQpMr99
A/H/lQaTDE5iOag4OzK/YyRJYNVtUzDrSQwiybsJtyEeVbdqBI2RscGKUEkQIYtQ6blya5gO5pbK
bUjmHRQFhEiUUQXnJltIuEFx5aNXYECwQ0kq+ZhXuoPgsS2E6hrmtbc9W8LSv3Pf3htuemFXkLGJ
usQXE+6LyN1wCFLF6kVLEImiT8X0nq964L0o6Cy41uIMY2Ozd4KPVQshhqetAeFwz5bwp2T2HylY
m8J7gKERexeD4v4+rWuLTlNbq8uv052YWLsyZilOx/WxUZ2zzWQBOtgbEH1wHMJg+iWsivRVhlJQ
dIp5eWpOFKIq4xVwZUzXZW84rdfvocXQ5Q2Bp3Ha9QMe3LKGg7HNnNmHN0/qJAyd80S+1Xho75Sl
BBcJArETMD+eANna5hqu8B/E3fQXgDf5VZ5OdZEP1V8p2w4YqaPByCptNO1TRRTOpye17dMmkqGy
tqD6zSU7W29gcpuUNWgq59MA31yoAW94cU98XEQoo+Kd9xBkrNvQSrEhTMDZUbGINNjSnaWuvmvn
g0iJiBODF/Q65NwhW1ML34mtTbPS0yFdQYLbaq76O0BKRYElOGrfFdbR87c7WHUt1EnxNgmKIhRK
xnEMoJu2scEyFy/m0Lykf+zMtwHwyuxjtB7hPf7PbICk23nFAGD32d1/DY+LYwRwsx9dBwMrBWef
FW73gwZ/NsI/NtnCgYJQRblBQoKgMMkhPTjMI9n60pAi0K9sjWrwpuShrjiYyryVgGAnolsUHGep
o6MI+yQCQMrO+kr2C0vbzDFZvKBkNwe8WIrDLwzQhIsr1NV9O1h9P5as7M+8txT1WeV65uq5HV7B
7G/JQQPJAT7dMRdLbncPvstjApLj4VfECG5sUpxeaQLOUNuoMFKPc1nDzn3k8e17Di2qG1ThLy9F
KUYSIogb7qulz7X+fAVYt39qp8b0Gr9oA2QQ3hwzfGJbmCJjsI1tC+0VRLsY8fb0viQmcyzhj8mA
oOgDWBlDrH2WqExHpwo7HlbR1yk5P2AeKo7CDVS0f2WB0ZL9Ji81tjMwNh7+B1gUVkVUj+wBCsgO
TDmkkNMRe21HmZ1QWTBwxXdRsQYvFNIes3BYvYDxE01HZUcBwwFHBeRI8Dm3Q7yInGUJq1azn+Ph
BHG7h3SfcnBuuPWVNqIkjvFU0nNsv1fujAEnkmSxgBHviRAgmo7otWk2511B0tONeKQDWazAfUSw
zQXpIegdeCAQjccVLuDZ7sRA+XR3hcwILicNIo5FL6fMnEKi3JjphU1HVuPj29MvBCoydpMB52eK
X9TVpBpDQjZhiL+UPGkD2TI58Ug+p/inOIefUw8LEnw8xKO7wdyQdhgZX1qtubIo0ZtqQvFP/QA8
9OJUryZK6isUIVSP+K/w611gGHEKBKSj3mP9xOR9CMp5fCOHivMeflkiahlx15K5mAH2QvqvlwS6
n0Te3XdW546xG+zw+/nD1AcrA7ok01KxjH20NrQbvIU+C0zL9/itXWvobHi6mCtEe5DVWtvY8L8D
EvNwzxExU+oALYR1x7Rs+WFH8NpzVULXlzFDXBkLIrKY5sxEucf5crvHdsc/mD7mg9to+2KoVlmF
fQ51BsEUz9LsfRuNPG6xF2P9ER8jOYwyziFG9AnAc0wm/3DX4K8rFiyX9605O7wQM3Ug3yxIj4ow
MhEGQeD5H08+VvvhLxZiguOGFmcW20FzuM/ako+7Wup75Jrr5zZm+o1mHlmR7saNK+XOQ7cwRNtQ
/iu/vHWTfsHHdNMdp5qNywfMWXDuEfi42xNsAceCu3qrYSrSON3MCL4ouybcPjPj0JFaALsbS9nN
ENvWTTsnI/E03NLFX8noISEgxXqarQohGYp8wThzPeIJGQxKg46nBQogbRp87al1/y3uGBO0jCyf
f9sc1gLz/OGUq4Ny6LXKEl9/zRh0dn+PLNAOmgxyYJf4mFxV1Esrepds+r5JM0Ch/CoDE4AlIDdd
D6+UvfhajMkNcGKsNMkEK20ZN2/oinUE/mIeYmxFyRnEkITRB0MWgDlR5NZb9WlRjHCsKSG0JDow
ipX61m5NL54IhRjjgzeJLtTmE67rqbI1J+8ZYJt5EN9sBaLrG5AkO5EffYL2ZFN3heYxZj1lLocg
b9N500txEFJN2kUhyhsKJqZtszeN2tDruFcshUU242PEzqIno4QPbSuwQaH6BAwHRXSNYzLP7x4i
WN4xtydfiBGVZLNx+LXdKjc5YmL6gZ7ypri08g23KvMm8f7vnCiZ1V01MNE5JdcLEhX7jbOOAHuQ
JgpiEfpccT8Zbjvt3i7sovPLY/SgXSiQ62X6A60JjdQQejlT/8R9kRuebStmxRoiFVBzX4OEC1iO
pmWszs8v1nG60GyCn/kYCRIE0xNaDtXmnQCwSKtur6EF4q7zXuRJgKuCbmL+QDVYC6oR5n4S9xk3
CHPlO4MQ5uSwvPgDGGrt9AEtOqpWZwqA/DhCQNfY6fH7YNDqUrcXqwqPpV9GB8yV+FuZEPSXBTmL
qo12aQOq/14hJJRQYt4xHSm4Z7slNV19g3WmX4uTyeLawx8BW/usqcCzGUJdjtxq+ZrD00oPL6xH
uw3mJbd0SPp4C3eOl0GOOh383S9lBN1zAfd6h0DUuY8rgg+IPnGbDTnaUR5hzgg9XAEX/SsC7KP7
xQA3AjgwXgVEpzEMVefND7JDnL/ghxw+B2V6vlAAMiUWZmbYOt93CL30t/PCqv9HPZSbD/lgiDVO
8R+USFaFbzrdXCSvENMmcXClTrIGZ6K0k//w/rH1gApbeHlQbIlahlbaq12MwqyzI684l0EyXdNV
FoUPRWYHVRe2UkfGrRYpAKfMlzZfptNgorBVsE1Lr8D2HufTBF9V/7vgaLJGsELSE/Rvn2DE0rpv
Cr67qICEgvszEAacRu6RIjo1tIixA/vgtcdNBmAKtTJLnbjg02OeOPxZM4m5BlhQ3uhoAmy3swx4
jIfb7OkFOAHYLgIe2dJDxFvTbfaVX58G24ZmX95DX3YHIe+Ux81PkoGRijEtjjVrPDi3sGlwPgml
FQg7oZGYyU0+V31VBpTiRPTg9YK+ndmZA9Y8gcXAfcAtASkWVdZ9fG28fv1AEKAQXH12Rr/akVRo
4qVQ4I6JeLVGx9ceQOsrWSBto+M5+kqg8fGUHOMDTvcrIoVd3AggZjd7DGA9BOkR45PRwvjF1hz6
H9440koMABY5WYXIGUWAs8vZIa9IleMGAXSjhkMrgGGbqAh8mP7o8EiCJahCxw6/C1pd3EL3qbyS
CaAeEOhXOEjDcKLBEx5xBzcNcVaGiPyFL876CUE2yZijbj2vL3esb8nTsPpdgh8GJ4A1OKgkEErT
ryPc1WdFxEjLyiAgQwaa/bDbyTocS8t3dA8hF+Psw4CCUcR30Vt4hjucXUwoiogjX6dyxqZ1RrBz
lAPjQQh6zEAdqDYwtgcOG/zIDCToqtRl+vc+QJhiIYmXuyMioBSmuMQPKKj2pNHxnlG+MDwnjfbs
qUvt50nAlBEBhPVjuknizBpCn+DYb4CUKxEZstTnOyyCMcxMJGiGloqDn7EUSHm/Vjf/7C9Ec4ZJ
Q4TknCt+xUngtT9SZ8k+XfX0Tp2euCP6KKzjGCPgKvQlw4q3brdWhnm9IKh/f8QXJ1D4EpegNiOq
HMBEehUybz36r4hihKTMrETnbPVibY2IMu59wsXtFZaQi9eFCgIHvOPzcCcLutt1Oyav4MMJUjZu
XvLndZ/RBAG6hBhcX35OW1e6Xy8Rhvr4xtH+zMgKwNbEsP5nhQlKPI5B4XNDTC7yCRdwwB/awxuN
KUrIKSOCNfHPl36c7OOpSGqmx2H4YpJhSswQr4aeaM7W5mCnSR2szGi4+BcLYPNcsHJOr8ad44GU
L/GBCQIc3P5iTdyCRfFwBZQH507GEZpuFvOMER8zGJ6HglzJdCRsN2OPVGaoJ6Q7rocuD5SAKGrj
iMjaKU9vgbGe/xnj10rbGtsjYglqlrW5gpsDe03swJ7YgjuxbqOQ2oFWGE5audI8Gwc/6fSY1dwh
pJQ97PKA1JufIw3ylel39g+b2CXyGPkDUyc6hQClqYOUd06DRuwrXS7XzjWBLG1/hZFrg/LbSpY6
P5F7JMuUfyH7MYLHuQi4hRm2hOC3M7d8vu3i5b4gJZHClU6e88uxPpwb29w+SUG9o7ie3xfpjHUO
J+c8f8IAWTzDhvgRVKWk3nTWjznFMtBexNPhajhj+xDppU8HvxUbeGQRCzIeWPq43wEbY0n9mn2g
iR1YvESc/uEwhHEhradEVCJpvqH2Az18cSaC2DgMDfsJGWPZjduFOJEXshgWgMwGV8qIWe9IV6xA
EL6/PEZI2F4BnXFi0nFE1C2E0kYlB+vmM9PQ9DPam1UEAzBNDgckaEscGB9iCzhD9wwdmbmEyaVz
gZXgGQfsolU2p31qYOAm1vuYTJQow7Q4gr/XInPtnBTnQc6eyxH2nsrwnImA4iprGnuZSwRF6cN+
7IngJiZbnsGFWMJfHBOfHkinhox6JSSWNxTHTfLH1yyZryf7F1nIOaH38Rbrp7m6TII0YGCxN5n4
9IsP4yLcYDqi00Ywo6Jyx7IpvxbGnvvz7yd4XCnmiNNe8nBxD5N9tASLmNVz/lEO8aYlYIjjW1nE
ERYatAX7RCxOBfMuqlpmh9Rg/N+FEm4qeuwEBFQh1Pm7OI4JFHNInTPYYzCl/vE1S3ewgJzm7QFo
XcRLZAa/SArDtWhK5wA3k+H4jOPSIhGO5T/kbVQhdFuPtpoQaGod0tXj7Qv7Dob65EZiT4mFvguJ
ClE7tMmxyTG/5nRzYH+4yHEK3MkAvSpeq3FBmvjEzhZMLtzQ/Yd9kcevXW8PV+LqXzQBP7U48jhI
mB6OiXFvvQHaVXw+7ogP4YoDcL184SDPuQEDFKrU/beKWJwJ8sjph+bFGfyYlJxe9/fJb7qKmnaR
4RtCkXWnnzIifXX+pUzQV2+/nEv4S3NpJtiuxS4dqXjyPfKvEaM+yCUu+WWkcAF2McdXV1ivuZjt
8w5RyuEO8bC3e/PCIfmbInYB3UEnxnjG3pcYGWNNAkpixYpd4Hf3xrrXyarwBT2X2wznAEvEprTO
oHL7oa9T9lONPV2G4LLkzvQ/CHOScBbwIWG3xGSwOLJQTqbDpwMbNqY0KDFAmGB4k2fBHfzzhbAl
n6hgOhBOYyY40j2ssWh+urEcSWCcnWhnOTk6JhhDyyBcJYa5739IXh4cOxyXkeGgl+REaAL8dtDs
k69iVdNs2f3e3Rt2P5x8pk35Q5d+3/aT97a58sIY+LEKY2h9LKFjMX1vu6vIoAU8phgatHY8XSRW
vOZq4EZACQvXEXM+hhwULJCClvGSFkoL8Qu22jAyNmJ1v3Dev29fwWCN0r9fwZkk8IPJLHDqhdIK
9/5TdkKqvYMNI8276D0umEvykg/H9Ia0KXifswkEV+Fs+ajv9sPJeVyMH/P3iqkvcYqShfVDqCkM
cRmLEs68o6APSMKagyVTqAlMVucGJIFAMBbtPiTrbqbDt8cZ3mfpRWSSIIvXJ99bPfte+rBb96G0
F5pVAjWQ4oEWBdAm0C2ifrZAHNkqTNgijfgj1jwHLgxNdh3SCTvb3rcSqVKdgdvHw6ONEdnlfTAd
YImgeynnjCdsEzM/xbjJGm2HXh4yZVrePm62odg28ZgFMye6m8B0NwaTxv7+9vQBICBBULPBYHOx
Q3SAmBjkKCEGiUxFgKZLPi2A7esXVHtMv49SXqq9bIu0xOmj2odJG4hibEInRuwVYv9imvE8hBTV
frYuTktoGYslMoOIjHTK4M3m4whB42fCZ3DUZ5n7dLlxighvW09snDJFOE6sNY6LDnQr7sKip+Zi
T1C7UWOKCWbF/b8tyatNZowRMRtkay0MdmIbwfzyq+g1k3dQdi9xKCMQf1JQDZdtjb/6ANPRHr8g
wN6VYVk+i8cRlSbfNYA+vhva4OE4IPUg18E9ZL4Z/tQAvkmAxHc3gEgdPZjjOlyU3pC0TFA170Ew
aUYi3dlH203z85nMKyiudxbITAlkrEIJKadG6oR/vj3gEIh9HgfXLTbKVPRHmCIsJShaOqmE92le
2Y8J6gAxU+M5C3AZoJiDk/IOtx5yqtAoNnikLOMwJRy+Hy/glkV4YJISBrrJJsKRUTgqjeGOUZtI
drbMnXYnE4sau6Q/mVyazMl5L5nwRbePvPDQpiC5Ux0zrJ0omw+KRjEYpqB+0Nh8JgalduOS8nnR
p5hFcWrrfHCQ8kj3ss3ZgnpBmpk2C2VB5LuN3TeBfmeCM5oxkCwHdby+IJRlLoCjVOLn9rFy6iPW
iDQi4RyH7xDAlooStxJhv8IPHfst3vgi7/xG/iE2TJyYW0AbZqA9NQkfC+nclz/D7dcMUSmtqZPH
Wxww2THcu5szWBWxqIeS9ofJvY1sgtwIYuzW7wCIguYjcaH8YAwoQHCJN8nnPCOtyte3zbgUh8RR
nuonfZkHkG5DzEvAXOA5QlHKT6S1j6vggYU/doYg6sSHmoT44NBKEgjVlivIVFhip853oUX7M5U8
mVJO5u8N7tB4/XSGfKjU7NYv4wqI+9hUlRjallP0FOR83KHT85n/iCBlzRKjnM0+D7SNSsHJNTN9
FRS7Efue5UhhuP6hUrVF8p30C2qvuWvmjeQ8K14b9qcSix9FpFmFxRprVlJ/yPKcgca5f+h5v1gq
A1xNEghBwNZX5P+izERLMea4YJImtCAfd6ytKH8xeEUtenowGKmJVaWQ8IBusfXFMEA8HczJMUH2
NbwlMKoL+KtNdaStYRZE2TWRYedg5BRS374580U1sefgn1b7u0P+LAe9SAWagBpj3PWYUmdBIqPq
xLv6RHgr+0RcDYZTexRpbC3aCP5DtY5JRTCAawQktADAQc5Me0fRDrXZybYLaA8Qef+9sSezhyP2
OQWzIrgQE9NZgydMAAK8u++DJHiU4ITNMtu408xABmIf6O6/PUoaoIlIw8AJQidkESgE5jYy1yU6
CoIBBq7OwioCedHDCJonpwexB37Pp4zEfMSpS32GkQ8pL6S+4LkPtweXeaSkhKFnOxLkdIAgGzbJ
LN/e1+fZSLhzELbI0lI35u+bnxxnHzmUftt/RqzUGf4DsGDBMKMGOZiDuuIQTDjch5lPkM1rQK79
aFKFIKzbcpuc6qu2Eu7qvLfzSl0M+MbYWty0l3umkV1BqcBcAtd8uEg0adlcCxp/BOpCOrKgOBEa
Cn9KEIdmOLezYNjXTjpV2V0GHFYMVywaL0RE5MvG2A3CjyhvUNHNj8PXl7da88kpv4oHzBdddQCM
Gc0Wkbsfho8XGk+XesAR5kYpqY7ZD4/6dRJB4eZY9rfx3DwSiruF5bdr18wNEXZlhzcUQFshTion
H4omOblUYTmro/7vZdh3hiSE8EwJ2CBCmXWQMHzI6UQXqfPUCQqFrWJFX+HOF/8iSaDc0qd3UnNM
epuWnLj7b8oo/oSQ6/0Lh65dd7diXa9fLH30EUVAKtFR+B9JAeY7UXtBV8QrwORixRt2yf3ySxvK
LBScLp4wonDFtHKAugiHtj9mbo6KmnUqHN8Uwhikw2CHgHA3+aw6LMKI8WR3DsVgitxKMDqHse8U
d4MgZ6Buv048hDufCFApYTFQLuD6gdDuYm597g9EgToHhggpf3rjklBDQ5rEazE2vnuDisIOMY+d
M34HFj2JKSts76gOiw2qs4iTxxnijuYiVuUAlW8McWA6xhE9CvEnbI6E3aIeX9OR85opkYJj2yx+
2nUEfsC20WHccpHOHqQCUqtzhnD/Eq/zEJ5ReAIsFZLp35vHTPt6bYSU/L2hHWX2ShlboiLAAay3
EbEBuFCG/8bgjJ81PjTgLwgbV9RCnsAcyaPjjJDGGDXgeGudG35/1IhIp5rkjGd5ggjURKljFM1a
ewTt5sNUGnfjyv3WNqDI4GHDLaHfwot5C6UJxgaFAT0GyravN35p9paKj44KEl8xNbmaxDVFHnvw
CswtYriPuyUe0WroAWT7zvwa8UPH5PDwvqKBPQnzNtTdOzzIAiKWCSME1cqn5pGjgOk+JBacLExm
veau5WPmAIYASHjjdzxAc8StIBE9aEYPn6z6k4FDheR/vTwAHPcTjsizR3HAtpHYyq4xwV2O2LRN
8asd9CWNe6jOVHA/9iu3NSZY3JBvYFSTSwpdHm8Y75KAa+ICfM8lYlK4kJwHdkflVPw03OUUfzYt
0pL7pCCUA7QBk1fwiA7miK3gsfeDibR0Egzd5eCnikwkVD51DsxX8uG9cgbgAcfJR5VEHSeudHkF
KA6fsKUdhDMcIZSFOOve6cL2YCTAUypWTbxlTjXYFz1pqvwUq3/AL2sObyGPwKwV7eD27WFTsPns
VIZRZQAwaLt4VzLgyd5WcUP4TD06pGaL4TWc57fYwkjF67lDRr/0pTF4CZNlbifGZRbNsN37ScI/
GlJhkI+ESwxHEdnANJgITFxpCo+W7OyPG9s0ewus8DEBpOtZIyTlmhMAFVoQKvhmxyzHLgEjNAvf
sXVCKDsSJd5jTcZNFd2w9fxhzhqYlP7dH/1tdPd/XjtR+cbh7GyPUCjSAwyR+/JS6pFWN9+KJE+u
QyoV+miq0iLMFpBRDnRD01J3fky3YgS6w/g/wg9cxIFxupBYw7HEyGSSTQGcY9olLO1DiKrI80gt
3iJImJKtQ41ULveMiTCr4uPNfVI8XSSpByWCNnfEMpCgKvtx0cf4fC/rxWuJUoLd+BnXJnlDontJ
gmoBhyV6HwBhqNwngvjNIuEzRRgxQY/CghcLCHwS/Ai+fnBR3dqpNuQMcannM8isS2zDXSWCnemo
SyAjbU7TtwHV+qNJBQyRpxCqUcdFyWV0EMFqeFTk48u+ZP/By5gYE2Y6vv5FBEY1Z0u82Nei1JxK
+Gfwue0k/02FVQV3bB0pRgFKqw1p6FSAqJ0n2wZlOS0nPBWIIthoAtS6WM3QejDN5LM4u/9TMyDA
YmMEsNEveD4AFA/Kn0gQdvLlAOsPsZIFo5wA9g3nc7OTd5D6IggcAJCZ008zD2WLU/0ri1bUCQZg
IR0IM2VuVv0In0a4Yf5H0nk1K4qEYfgXWSUowVtyBnO4sdSjgoqgqKC/fp+erZ3anZk9wYPQ/fUb
V9v4FW1PStTGzZxiulC2GZcJzOu72qzaC7zkl63uFgzeBPM2tY5IfZ+rGAaItZZ6kfhO8ucDgsB4
ZHmo73PRoUYQtv3et57YnG6i3Jm7rbCmL66PC9jJu69ZAuSgu3Rz39BVTJkwFb90mT4Z5nlcKAJb
0ivDNAGBYyciI/++bKxoQD02ODnnOHICWLq+oT4hzgNQU1w7jVHmOxlkb/KUSHHNiPWB0aM8uJ0O
gHq4tStf2uFWb7Irbl4ad15H1N+zW1zHlbPlacVlu665ZWQA6vX89HQIT2kZJBVxpgB642D/78Dh
qIy8evJvlYh1QrdSDQREgEai8QkoUQnweFoqqhrEbD+LnpoXR5qHcSE6nppMfENE8vPSeDs7612i
r3BVkWIbjUQws01FF8sZp5JHquLD/pFG5gElltpEuOPpgpGyJ5/3c1TWxVugg8owNFKPrhCOykw0
Sr6IcpV6UdONVqFnWD38Eqj8EhMTtMKyh/h0kDXAZpNRhlqSONJPTMhaOjpi5ZiRVWZ/2di4a3EL
GptHAvdMjiZRrk/r9CRipiL0gn0WqzslayCMuI2cV4bStHGrGHyVd45kPfynjvmd9iPZYcVoiD2a
9xb4zDnzIaJndEMMAjA7/oRstigSiXse31kBeQvWMog1OxcNdXCfrDBKdMkdMpqBkyglyLnFeu6T
TOOCOxruhmyKOJeM6/i3hIGtjnrWcnIL2+MXhCDQcUxsnZalTRgvzftSj/pil4XdulIiB5pZuohD
DJJH6R7CoQJ+DiUsoenDk8Ah+bYAfuUWu4jyIR7X082dE3XC4vMPb9PMerl1wGcnjT/YISi2PuKU
Wxj55MVOWJoSTV4XRkkQmKjjC2BT7ViAXz+xPnE4IMPbfo/LIKetoU/AUSZx3IfiQ0JAZQPnTG4X
tw5BbGMUZW9Cjzlpsy8rlrrRzRPVi/8Wi/5ma05JZl9cIFMp6uSGPRSRRNyq6nzGpIM7a5IAjSZ9
XWk6MfscqPMEh7TbuZiv5gQQGXxHzn0gqLIIrVrixI4YUBEaTXUHY/x3y5Tz7+gFZI+x7zgY4q6m
kiVtDndA3c67020Pj23T/MBGLSR5ROCChyl0PzzDgpRKAiG9jHeVaQAk1b3Of8uWRyMFnpPs4Rqc
KyBdidkDdPJ+KkG+UZ4iHbY4n1cHzGi8LbdpyB2PIOIRA928GAElmJQrTKYwDnUBsPqR/Ejvmd0z
UKFUM2JC1Q3ABMUMrj5SVxd0iRP2FKXkNpNeRhXQvz3vlrCurX2zvgv0fYxqtwWzR0YWjVcyCurG
5JOJDU7sPsOUY6zLUCmwOtTFi5tzPOTJZfe0qwMOIgx9wE1LcsuCrS+KEhtoxNHTBHjk1zOkWxGu
T5UB4sHdkPqgWBN3A5YkJDoUc7SmvH56T7ARyirmzE98uav5WT7DGg/Vbcq2a+EH4SQKETuvUryv
3Cu6YLZyT7Ye0761xovwMZZ9px/BDzDV1TYgZ05ffQcgRBaIDISlR7CNW8pIP5yBe8DvNZt2n5Rv
k9Du/uEoMEA1PRJmubk4R7GbP4N3KiD2Ih5CHeN9jMSbgGWGm4HObZjNJcsQH0A/OUga8Nd4aL28
89A4cpcdsSvvXV6rpyA1YbBCPhpWINQdwCzjBf+HgQe4X+PxHMRv1mWN/qnGgoiyKR4VL7855mmW
VCmVacjbjAhUBzCwM2fEKyKA4sgJWaSnDec+cvGt26ZvrAcJLBqKPKaiwYQZgK5MQXkAXpWumOGw
hkRbIAE4GvbY6chftPZrphkLlrALMkYSlP7tYA/wvFfIQPukLhXVjpnxfn64B6nr3g/3Z+ftzXXR
vdl5GaZhrgiMr9fFtzFHXoudgGR298rNaoB74whmQUEz3jN35J8YuG96WX5ECeyCZSfzhrePwhX3
ZURicyGViiGaCGk90ScQptMuRu9GBMAlGAAyomlLcDgAeMJS9MbQbyIW13yWFr9ep96mhqGWrH6q
JFe3IMSNGY6pUXEFxSG8+12gkBlmPUlWdVSfxGYLGJ58BEdiJya8ztadvtXjx8CXjQxDB16TTY+r
ChVZga+oy3fKcXZ1xYzP/K849QPJSiCDSiuOOjKuMja9Oxtla3EQ6zerxwP5BH3EZzfnPexCkbfe
hjVjprYfcvfXC5k4v5XGIYwNJ8R2xUarYc4E8fgj+5oMIdp+MYXr5mPPeb8nbFytN0z6E4K8BhlW
i+Ae1CYZYDKFp52ngfRfGMi5/6u55FHQi6Yb9N4awrhTozeB9F22BFyaCH9QTZxtVBNbf/tHTW/K
8/ITFlQ9Yl/S8K6fysoYbfQHz07Fmb8L9b/PXlpyqrGPuwFDdHZzbg6LDFoIE0UVnAMp8NPtWszm
eqaRYBFjHKrdNQeDADTeQS7CIcUfpKQBc+lTFP2poOy5muH/QyJX2puCKsR2wbS3fhkZq0HKuySY
efCfSemSK+/27Oxj/+wOLn3eAkVyWVYfxbjkplT6SJtKTGjnUOhif/5nell950jK2ZlY7QZhdhBd
2AchPYiAXFNl/40plXUBTIXLSay4l5CAJ18GYwbmN5CesWBKkzNhC2UkjshbAg7JrDDJF2IC5wOT
izMg599AZMbGUCe7UrwhYntjVYZeY+252agb/Bd2NzqAjYs3ZFkRCZ6wmQyRa3EcHzAwn/cwieLM
xM8PH0vohugCl3hTNdwnNnlNbuFV43NAyfeHNRO9ecDTpk0u1p4xCd1p3xaHxuhrHZB5JOV8wI9+
xIdn8nReIBeYuQzayLn4iZBrr/ugOsJvxDgBH8L2Qnq+TKM92TKsqxJ0vczyhJxgugjRm4MT9s3T
a5wHmi8nJMiyy5hUsmv2+sKLzUHkUUF5cD1JxpvO0bfjS2tLGqXZpGxYlaG/zMMM6sbmsMZaNogx
u0Kaqsauzw58M5aPuZyp/Obws8lJxFl6ImCUq9mZGfOYB7bLmZ1H8+0pa1JMuKl+ExYF1DY+bcQM
4/O1wrHmnvh7MlCgfPafkgMsHmz3wMexjsJJMyzfgperBSP3IDYI9CGFqS0AdJhvJ/N3JHPwET3N
BGNb+eQtjmrs8R3KajRkkJzP7DEpTVRMxChhv0BgMoEIMGltgWBZE88hVCUWogLiVa97gvZsrmem
JBGzgEeCMz6Cko5xseQR8cISVBK0+SaOEFx+Kna89x1ugR3HmSGKdZdgyIYgpjuLQ7pZM7QjSRBk
GivozxSA59nJ7RdVaJxASsZ+Nh8uDOr/XQROZGDGGAHc1eHTvnFUnVRwRFs4iehlTVEOrn+TdS9o
0jWjHLdgkQ6wnu/rOfwt8z/XAJtkkQpLQeP1Xc4I8AKdQz/ZVEDKUKm1cZJMRIS8NMmllxslwY07
epsoFpFHlMKhxV7/FalqI5mjdf1BlzciQmABdBo8LVtHqCWobHNopcjeSzTT6DdP/wwXGmwTo7+R
sIMNXPh50EgsHnZD8CwReQuZahcmmfd8a2WJkIc+eJDRA33TMsJJ4eP6FOoKPe07NIyx4ON79YhQ
tpAiBhxaviCVaxDU8ECBc7JkWyC8AmBdbG7kunEiRSlhdhwiCFCegDeH+fgCr/7kgdz3fPLXptqx
S0iKfBtEf7UzmV1zIssW92PPlYJ8oac/V/YPiK1AEs5zV19SovIMD2KPZB61Za+GzTIPo4lYgR4O
p2Q25T451XxFilLyTaRGYq3UFhz4vK//hJL4ZeJM3Au2K7RM9uFmq2ELw1PMGDDlFcCTFoDZUSoC
YWrRbA55R+s1FdfTl4fAp+GpHfpYv5lI8QBZ/b9u/BvfFkQX9I78X3qKh8SISgbhQzm594J3FJeG
ikeuCYcEwYEfrkxbDGcc/WFtxPskBcBf46u5rhxQC/RfV5Y6j5pcDrPAYWDcA15Mg9X7H5aF7ipU
QbMQ/iOUwvzBdvE05pxbgKEQTGhzYncsFauwhqLJ1MYKQjU1kzajeW0HaJ+RXJtD92+AquXOqXdr
ByC668tS9ETjeuFs892/sANYVfb26Vo74Ywg0ADD6KlZaRsuDvEPAGdFJIb63rFmXwHWhkpbXZbE
JTWkG+zYVY1iQpRwclmiDWARBe8G54n6rJWAHxHgN/ytOYhHMTGdwcO5ueD+02dADpc46CFVtO9w
gmC8/ARgbvToSe4gWRIvZ30A9bxgOZyxzLAaPBwFHAczulOAoT137whg5p4Isk0oJnqWkP5xZmAY
YshiIHZuyQNZgj5EFsLwatyh3Ek9cECFKaLgsnky7CYwl86F/hANJpCjesGqxxtLA/hpf+D4JdRZ
zAFdUDN0gSaRWWzqLI0Fw5JQcakMNADbCp055GIfMFADSymAAu4Hnn6u+gqUEPTddi1n1E/4ciSE
aUidQAXvtFqWP5K0hDZPzIi9tTA7tT482Ek26s7gDD/BXmqNCgOwB+5ljFSFpaxKzwCXfchi1eRT
kGcJdCQnwDc3fpueVc4UnkfNWhBdsyi8hpU3kEnpfSxv7sfFVbyE73K3k2r5deub+QPYxM1t9iIu
O1fvCopHmXV6M2srJ0FaYw1uvZqys/P0SnwH5DaQGMJB4nPY80brp7vdyxZqrtMn2e47G3zQ+mxu
3st9Zx0KOJ44tp6qIPqTIzcSHWDcGaMEEUTkrJk36mU5a8MlD5hy3qDeV+9DDvOFU/jTHWNPCX4R
cQ00810m94nuyGhekWJR7meRfXlagIM0wPL7lmkx+7wIr4F6AwMTH75jPVOM5XD9MRPgNSAeUMl/
g9lJn3LN2UJrlht2mIfX864LfjqAn2735CHZmvXxEj8oo8Bn5VbAeEjpMfmQd+zkyKHI6Ic3HL6d
Zs+hI9QphMrOe6ycHFWy2x6NlIKnoVlWy5oMay6ny8sUANSFYlYx2w6XLJfVdBhV6zph+lfREa4Q
wcy1uFxdkUzRPSRCLJwvsmdSLuBGtuFjTR8yogZUuendfLz4iTi4Qy8Sonf32hZlRws9sGL1cPLx
lp7zhy3Kf1FKtaIzUULTv+79If6H7Ayf8ZdXvPyuVb+IkfQKaQQD11w8TXfvu5bGOP1s9tJ1tdeI
kb/5eUbKqrN6Qz9egps78OW43I+8Ea4M55YROh+hkiJ0PHyzfeC6tV5EeU1RXS4r+7ZiUOfisVKf
eMqx8WAsjL4T1JL7bfJEzjMZjlUYrJGzoTx00vuTsmI/QIX9r8ORrVyGHKW3sV+bFWqJ47vke4Bx
LRUfG/b0cdLS+2qQDhHxsy/t0GfOfmutxl1rjnxmTl4wmCITzGvODj6BkXIhqkjKAMmlIT2suIWE
Utsc/YmX//ebiph6/OIs/hzZrJcr4aIQjZg2DinvE9/sMwy0R2cwq4TgsCmAzk5vv+8Qn56xjbjl
TLB41PTQkyRP1CceJlp+TFwRtWhKSN4Ue55G6MemV1oLYukP8gQ5zhjIzib2AJytcZFLpaM0d1fD
+duWxxDHWeWp8WMPmyOSA5EA8qwyGAnpGK4cp0OSGty8GwsSbxOzC5TVuKqt0uKgxD3IYZ/HFyuH
0/nthqpYFhR+0oAbCjCIBRPyYsnn88en8+Zr5C5TuumBYVm7E9Y/p2WMw+pIVR0x2rwNSjbKRlGx
1/zbHFe8r1FxDp5lgVy6Y1syo5w7SzXmY3XcErCBIZKSO93+rHgSwrf59zT/fk5/rMHwWUSXXGbl
gq6huCLOBCD6Tsmb1fOoxWwVo1iWpARcbDl3eKDPDHb1AtkuTeAXW3VYX5d3IDXMRRk1Fcanx/NN
zgWyYu8bKH/8+XsxGc62cxBsvhtmRUN2g1G8I80HwFmaammL0pEf3Js/MmYezigv1IQy4ooi6SzC
zQzv74s/Lm6mn0Rjd0UrCUp3Cd7h7fjBV7ceZOdlTgIMmr5V7a9YIY68N6iu4TQjcuL7kweFxyMv
9wHHzfWVHRPSOcjR/dIKwu4JtuI8Mm4xl1s1pnzQKqcKpVe0TVB0ARpm3EpSeo0VSycJy+wFhTnp
cNOQz8o7pq2vxgYXAdHflffwGqpFwieZHKzm3Iycpv5uvsj6V5mm6ki0wDwIvAaKG1kScYo8FviQ
HxzUJxCCikS7D3kN3p05TrIHGKsoJHwTj4zd/OwV/Jsiit6E6ubtb9Iobo+74ey9oW5A2MkLSSuK
ltEucUAZWbufWSMCPdXWNuYm4J7U1v0lmIV5FgIDziLs4CEh0+A6lMZ3nCtRka7B/cf18eaStG2L
mxQHOGuUYDm39hzWxC5TsknY4gWk+U/7ZSS87xzH8gCf2OxtjTo41pYrm3OFHxFTNvTiGPjaY1fy
xZT/5XEXjxRKQQfykjnlHT2cL0w8up8Hie1hleZkpsGfaRkyEYytzxiy1LlUJhvAskUcdOGvztM3
Z9oPuoYGvUxDO3DMrAemR5jgO3xScC12aLJV/POe+HVaFcQH9CmsfoRERRhwHR6lTPFgzZ4WLIWw
Wwz3PXyuoymHBaB7QieGCQmLuGcUSzFWdKs5Sspy6uXcM+BJbj4bsFHJAfBMcMtIWcQy/vJ7aXPS
N8ONjBjXRjd/jSTB05glnmwWKGKv+th4tvEwKBMCJ1Jc23xfSBgEBKLPpD4MfFFARoEXEjm0MSnH
SxNxKooRo5gyl7jiCScgJVLjN7ATtmhDWROAFGipxsK+GKxr+udExYWwo/TMiQqi/zD3pV3PflHc
UVtxkUV/ZbkUVSeSdfVu6zvvMOUmZOB7d0ta6hmKV/sbk7s4x7xE8UMBl8+cV04I3yl/9kd0JTvn
X/p6kyDmd7SAcOHY8dyb/9iJaqULBNQ/O8Z5oaGUK4wtfdT0FZFviOnS2PyxWYcsVLbMUzR0v+Pi
ZlBKpTMnEWi+eHsvqA9OZqWx/yx1K24C1OvGzZkNNmU8k0IaoDFWGXcEPb20EB5950c8mkEu96Lk
1X/NNyhQET1YvXk8AZCQ0oNrokskxRW9b3yLyNusKQxl2SO2cojrm5z+0/Pwz8BgoKNDGKRTkEHM
HVcG/w7E4iuGomIl7nl1tHX3pGyx7K7zKdGV7ncxOoym9UpciF74OnzhKKAf0A0U1oKkvLFkTPBQ
oSUl4ujAfeBdlwO/CtndOREYP3/gUKZEpRQVckhcJHE9Sr5ms1AOOqmd/Ol0P1QhjpJYpd+StBUh
eB3Qxsx56zQw/l6Eog7S12oBJWqhuPu6BbUdqBxikWN/IFKlS8dNNB83TwMyvI6hNWdN8HU/6FGH
5ivV9iS3oJNA9roiWIkhZYkDyS8YSUR2lJASVXa5wGXuvKbo8anYkkHsEROiiagMa+93DLh9Wnb+
tbaRHwEXHX/dxtYOHc8R5SZcFQ7f3zU3FV0IqVjz0Slzme/Rn7YmBvRh4lbzSZ0kc6qDN2V3AOq+
MSFqXLrbFDOCNUQAPJqyY3nBx4WQ4xoTWw83C934MXe1yVWwCg6QmjdK0TBbcP8WIpLgyTNLPwFd
sOEjbJYtih8NrrYGXAQ1smcDRw3KxTD+kdtIlWju8Au9a0EQFr/BxcmXXVbMdHBgjAXfiT7/Btxr
dplQZoMwm01smODpy6NycU7O5D/jwJwQDUbuwsMbxucd7h6PhjCrxE1xp7OI3MW0jspE4xi1BnKf
3KzP7NxgfbQIpW0WRNxiqHxFopPsunhASTyhFUFjTS2lxpvXTUxJct5ReqY2kc4hNiVFdlqAmmfI
07meKF1tEveiprXolzyXtsTIN3A/wKOILDDMVqx8xZ4fmDaG2upzs4ubJrj7uT8kOJo+BjTXbMj8
/Cb+G9JBsYex9nq7zwKw0dLFKyRs2kDNZFPsStWX+2S9xJ6ukg0R/SBHkt6UJvpxDUSf8KzXqxyj
OpeSkROpEUV5QyABELq5sNG7npYpFq/ecTC0ijjHxSsaju+RtOKeyiMVgTC96wzTXcDb80IKJVEu
wRLFrrHPBwIumQ+QFh0xJ9foT+nCeOaB+nEoCQDTLmMsJ1U5Ll5TRXbUbjFEpnN16ZyWEOMiemV7
ZZv7d3JpMZIBmV/MQujnxsMviYLGlfy/SrKVP/SAxJBP+wEruz204TkAMTCPqZsP8qSec4dZQmzU
J8nbeaAqoYoyZpHw8zVyDwloRRREggaHPRIajRKVPYRB2sxfacfP33h1/Jy3IUUbeyZmLRrN0MH6
H5j96c0TCjpoiX5FHAY6YpuU7agjqY/Uo5HI//5BAqt+iVtpouCV3t+hAdEjNJziwW9QWPx2nIvM
Nn1tnrEHHdLj8HIJe4jLB94bkSFWAjRoI/Ah5mFGEn3c7r8SQZ/BaGgVlM5fZ1V/Ir+T6pPJ+vgp
zLevsGqmJTxOn3isx5Ug8u056dDUU/5aD1CnNARd31d9floJL80LULszn535HRG4iws56iqiv7wR
viRIYdXsCKpCpi6HH2Y7ndBb8WsgO/2h97uGmh7Je3n/RA0B2AguxubX2sOhR5qEBs3xCAh4GIAz
g4lyLiadJQHbu9it1wDYMUQMjV9r68vv1fwO5z/MP8GDk6aK+L0cb1lXVBetWAtZiIbzk163Dl9m
+whyKGxEt/pmhLG+cS8Dh3gFhWDWC1WAsOxXauRFjPydeFogNYb/zuPVv65Wjf7zSs4SQRVuqcUI
PvKP9dzcikA6DjiJXK2cU9SG/+q1d6GPifSVLr4D/bTOgyP8HQsbB7Dhdb1V3RGmLML0NYzrzo/e
S85t3EQ01Hzc3ol8oL8rwCxWlTetJsLYpYwb57Ys3N6iiC4L0LhMjwC2wHSbI74AsE1dcNYRYlH0
dbDRcAmTzx6cOejNBy5eLagIjtLCnUlaFbt6LHbL+Td6QXxR7oEOSMGQETyQM1bY+PCz6pnAT2UG
fIejLkfEx1LJpIz9j6dGIaqiSIntNF8LAGL3Qy4L8xBL5ZtepzPiyr7XpNcD1Dm/KnL1Zq31jrYj
g+wbF7AvWOecXTjHiHC/Ywl+fVkMgjaieANQOg9Yil930IbLuPz3hgyjn1AmVr7qvFyO54AMQubS
wAUeaNJRwIUVj9+MiiDnUSq9890ZIJpv4hEnePLu3O5GD49fvjx9hSVVwhJ9jnDf4XbCkIqYC6kU
zsOfedStJVrbFHrFVMY/uHdiQdIq/qBAwIVtdnNA34CjYEOwjsDW3mywzA5OE12zAjfb2X/Z5UzY
A2AT4Y35wf351yl83gR3iAbhsWcy7+8xWzGJD0ncobOAeXNg/2LmFOdiPuxpDutCrgy4kLCeCki0
cNjNrg5K3MVlZCqnQfAUOhtpceUgPgFNgqlE6oCI1MdZhsQPaZ/w5ObJLSGiYXFddUfWipYwdyie
GM39CvOjjMuMXwe9DRua+E4t5a0rqD2SPYmpq2K6Iipgg2mPaX3kPI66D5Q5fYOPBR9cqELRP/RH
CS6VgicNXkMbi2RtfBRFiuw/BwKm5HQ6GAM4AlJ9XFJmyE6qaY8LxR3ZC+62MA/83wWFUgP4d6G6
C95+cN61guLopJt5dEJKjwMre0OLkO+K9OT8NxpjbwsQSeL4+qdfU/GqobvkObaE/V2oSH5hORbe
bOYKNJGuICEbfEgMSfggKlebYD7H8QmU2/gVQz0aeIQXJf4bJaRXZX+DDMG4A46NIQ+wCQc3tcCk
heKAMgeT5SXlUA0HSy4thBjSgAD1EtCIDIJFVJF/c6eoE1xoPLjr4g/EOftw5YjvAtvb2q2puhxV
jL/KGSM3UmE6/jRLNDY8Ibx+gNFksKAroAPwH5wLw5YxVI3ZQYF5hxEdLyH5H5zQRYXfx9KmHOYZ
cHI4FV7ECojsmvFeMAazhTF6CCaeomhk4pwRs2cywozMvUNuWfa1WqeFjGPwocbX3gaiM43gVRYh
97e4MzzUaDDQ9xG86pLIxM0tEOwvRKbgOE6IrhMRsDQcT3Uh9kZk3EZP2Hg0VwznfXHsnglNYFxO
n2PSJz87neoI2eD7f+AKUA2v+G2fv0OkzDbXI+DMOK8uoYSOhsuvex3+bUQplJoyXdBXR6YS8B4K
1h+9LwqNZ484w+eJ5KCZIeZh2sFNaF8mXM+fZg3Jc/qmlHbgSxxqPkUOd4DCksg5apovGBHgKMgS
QDGM/hbGDMEfX1rHToQ8idtGn23XszsDcA65jUTAxgOJ+rWCaKoAihmjRtbWl5bX4DHvYXhjw6Yu
ro9W1ZGZ2lNkG3w7mNNUdmkRJmqDDjkksULANcxue3b8YkP4KaR8PtUSBCM8YeVsUhjq4jGWuHXx
6PKtIaXZocZ9Tw/ZM75RDzHKndO80P8UwZPzjwyNXowJvY3VGR0YaEYRTHbJRMI+tdZZbEXWF10r
ZoTw2o0CpCoZCPVfBdy1tSX/7V2nfW8XMX5UMdwTJC9mjjLcsmWQ6jSB5WMdo9gNLRXhCggHgxyu
CUiAJ1bjz2i+/FFQZq9d7nEzmLOXf0coM0i2bmEc9VSa8HnmfOTzLPwCdcqZj42oZwGEEDiN6nvy
tPs8krAL5CkgFIC9YKHgimjmdlYcZexPuLwECAgM+FuRiCvoY7NZbZ3LHmfkGCbXpbmkO2ETiMUS
TM8ITqFh+BqToXOd0udstyUSMtLQuNU4jdQuc2xt/uzSZw9F7cBnuliHEd4gciH6LQPzRKAqrXmc
gtscDAUeCvgTzg/d2y05zyQa7Q/fFO0LNBXWAFT+wlcpz4RFfDudNDHa6FlzAF2BxFPcczYEgR7u
y7SySFVk61T8+wEIH95IT0u+pkL1NAG6/m0F0c+L3K4YG6VgmFI16KKqEBqmHrsLycoOFhWJ9bYL
2JeEo3Q0UchdJFx34Eq4y1r4n9wTIOzbuYf0huErfk45ScxIKHVH8Wh8x/M2CBAA5yfZ58bm1QqZ
OXoQVbwYOOHlD6GLsCShoY7pi2M5EdEE4r6h/xLU7mrB5/IpK6G8L4S+ciZ0t63fxU9zp6cYqNnF
uR9fyT3oc5uxlj3YjnIMDIJQRxZtKimvH2yRnlQcOQr2EA8BwaRlnTOBmmOJFRXlceP8Eq5qKggk
9HtCjXSfK2t2n0AdXyKd0+pEHEUIlKmMFWaBmKw1uCBorT5zT+3+fUmCLiYj4ARQvza4+fLpx9H/
cWR0tAeHIUMwQtvG1sd9ceqqwm1SpK/5bfwNhREKS1H28X8c0aMzIBtZLgCyl4im9N2D46KWctTv
gbUB8R2IuhrNWnIFZYLfkqcjHbo38HXFw9ZlHIt4tZLfi8gJRrgm7rcWgGjRD4qE9KsEVmVXJcPF
qqXIlnML54mWfpGQiwJirNNhzMtcyslgdo8GHO21Q7H7HRS+JKc9oNwVmTFgISq5OSOHdEUaEztm
IFFoiweRLneycVFQENTVGH1AohFpFxoB1ERTZ/mHNfmVwMjdwC9f1hWZdOUovdO7+9OJOK9IiJ3m
17AhDfPrXq7Jg0zPrzsYLaT87wW5rjE2Mgsh+zh7+KmALhtCCqdwSF6Xoag90q6CEJzLCdhiA/66
4GZvwpT9PPewX9UEe+gQ39gQDZ3GRGMuKnQROdXHMxoyfnQmu9171yyuSK2oM+1vOPSe7z5uvdGf
sqaQED4prfDrsQIQHSBM1QgqHDCOSCU2jQEC9uLh4PFjW/3Hm/qseIDP2gYTAy1OV79lNngycgp8
+reWY2Iu2WUGRxj3MScsXjjC0AywkSZ59oKUOBc0O3yG8WIPUE+v6E0u5Q16w6GtQaDUNFFzLk6r
UJ4QDlTuexGfGfCOcNrGe7Xf2vLyMlcn9bwJiXbzniuU39gIZLiNeMRv0ZxNELMzg8vQWlAv3md9
3TJckYcRSwwCYEMUzIq0SIZK4zrTUzjamJYlaGUmJ+BeZv+YXGP8MCATfP+bvx23AUFnIZB4ypPI
32/Hvz/V7k2Fzu0L/C+AtceYuHR3SzkI+zZ/14DrPMaflOCm/kI+fYkFGDH4mz10v9TGUs5LRNE1
7CwB+28DZQsiSSKX3T9uMHcam5QP3TdxIZryrmGOiAc9b2nq0A3gcBAd2IkorRBWLWHZ+vC4PqNi
IlmpFr78FnF29t1p6Y+6ltL+HNqxPBkmGhIdErE086sQk+tt5zjGwIFGW+qrNV+kzjwd2qQDyiic
Ic2aQDfItVgiol4EHdJ72z26F0hL4/pHIuzzupcB5qTVF/fHpL+TZh8f0WyITiIA3bgiOWaC4zYC
1aOPa6HD5uz0vl1iAuhc+A9oGVIXxWHZYJE3f3/cptVSpf+gXoJWjPrhq3JII83ZbVEsQRvpiDXx
FIJL+nry8CSf9gT3S6Pwx/l366ZcHnzpSZf9UtEqfol/GUHiATj1xX86eYzrtJTMlm2BEzI7+F63
gVdA6SvCmYecWvb1EVrGh6rqRSfBXolImFtMVyzg2MDRA/p9cN2Bwv5Sdf5ctbB0sTaDCFwWnL34
ZWkZzyuXcPwN6AtKmIFID/mJRU1B8YKpzgTpPKAw+JNJm0YnebXxx72OPYLc0V3JtvQwMMt2li7u
2DEIdFrH2z2JdQR89ng96Q+DxZ5TqghbXbNJ92aszExVNaXwqFLM3O0yiGO8Bv39tGK7EcXFMOQ8
bNw+fHuFpp0pOwSLBpGQ/bCXcWHwWKq8DsWSiCPAJarstNwjBe9DGuQQnQf4BuCATJWlAAD+bgOn
5fikupeR3X8EAADqcD4ojk92NhGPs00GkH0FgMS+8QB9CGOcXDiWSqQNW5q0usocHUckoTIvXVMy
NQWng9mq18b1GK8TXjR5f2b3AQ3BfshcLaFpysdnvIBzfCBtyNfG6gkNyxlOBftDn0BeOJYEooNh
T/+4tfqCciTLCeYJRe00Z+1ogEqFwYk80P7+FgA9dMxXhIrk0bC2wG64KFuGXeoT9OyjZ1U/KjS3
ItuzZ/LBOoodWCQiirTkQ5vl2brhmLqFd8DagcP/6iOc6pEm2xHetekhX9ESOeewZlwPWxijFCCk
Q+MS64rXplfO0fRhvuawWa2CWNEc3C3+zSEALBa1OS5V1fpQtQOYghgGW5uWdBC2sqnk/u3GpNEB
NWPMQ33fG/f1iV6al9J78Hzic4LI4pjO2eBEOcNdt7Y3Z3vojd/gcfDUkYqnDZ8X2S1+CZhx5vGh
HcKvIOk3LWP4Ybj/LoEiVWGeHlmoTJwyaWW3vFt3um9Q7jLuLUrMjxyuOTuTEbhQ2S+g8keGdAD3
V86A1b3DHffKgSUQoL93trVpG5yXRIiWJ4qrPm+T6LczUSI4XMxzcmHU+xKFh9fH6J/gEM4TOYA0
gKcPmSdekWy/k95q9Ma6Wu6KSbvjM0CYf1+nbmAjzS3ebRGtCmNATSBS1fvfkwo2491DuGuxWIE/
9yEJaLkhCIwzuPchChrNbzvXz6aOgHCSry6cDtf0Vw0QwEaAz5Pe8mbNSLb4U7NzcJ8SknJ8rnHK
cCJ8W3h1LjdQLrMgWO902xEF024DlcQ5Bv9o8C8AqXxa9Ynt840ja3d2ZeQGwEmf2UcnzTq8grnN
H5v3XOJBRDpCngUZwxgFh0azkWbPNfUbUF6qeU97kjlULHk+XAAoi+Kz17QKWq4EexCBsv476SKV
ncL/LqrddQfgbP+iT6QyQnITFMYT3w0uVKRuXNSYXYH4Ibv7A7dvF93bVdHNurwT+UxZQXQRbVJ4
j6RHwimm4wehpc/os3oshq4cbN28FOXv190tk7BrBvj0LeVQkBfIZT4nqsuaycbfI/6qF/Un5Qmg
2SsWlT3IOH6TvRN9A1grXPJVWNnC3OUyBkr+YC0R2OC21MetR972wybehGcOcjwfMgzqFSc0xteg
Je7iDhPFLYow+chBCTkRWvK1CjVakKxkcS+zrvABA50wVku5ZtuP05Lado9ZgGRVPNXDvkWUFAVt
NbrBwq7+fh3W5KszytDGhJ+N6vwWHA4FwivWiiHHxZhTSKb534kcwzPb2oweDFS9vSnlZ5vJoRVn
kgnLTgqlBXVA35m8GczOyCmgn6gWnKjjQapFVIWc6Uv4ETBLDZ934WpIttwu3r0QszRj2hvLNCaI
3ppH8NJ5JWgNRTqxxA84yGRq1Dl03RmlPXncBDJ8U87EgYOZZm9lVu3PdYBbfouT6+O8rgh2hFRC
gt6BatZoRtrD+YsuOQZz0BZ9I7HHg1wtimUbMJP/8YK1GaO4NfIgiL4m/Oc32B41DnyRkg6h/rbz
7rDdPa1N7uz7AWGOObLAqCRUAWk+hvC9DshCXiwGy+cy7wz941zueyph9WaK1oPNFUqK5QVY72uc
WP9TPBMcbPr7PskR7FskqCE4ZWpnvRfE3fSMCKdm9T+d7m6Lwxy1Md/tBqX3RQMpVBjjVTEUDplA
91D4ocPu4jkWNUsBNaT+ZlMyuyrHbfgMhtElJFQOdBi7g4mjgMxr9x4gUOW/5JrbwPXz4XK4Fy9M
3te4ovmHQAR28fGFjyO1O7gEV455LxxTZfofYWfS3DiSpum/UlbngQ32pW26D9jBFdwpXmgiKWIj
uJMg+Ovn8ehDRalkEZaWWVmhiBQEAu6fv2tFmjLRa8E5Ah8nfx3kNu/wx+JrX5gZhc9DfFHu4oP5
gt1E5ZdjxET6SraDhawNsQkR6SRZ8vfVn9seQmrmbhgctrZgB6BLjLfPS3te3kPYUJitiEPbpxlB
ZrLHtx2L8aScOigC4eVShfMPkceD1dRNGeAXiveBbXxHyh5hbx+oGt/oUtCOjyMRL+RG24gz+rjo
bdehOs33i1Rk9tj+15in0E2GYb9vR8ulwVENiclkSbOTu3yH1lb1hgnBlGCI3nS6IhLCq+CIfaB9
lxYxpqWQxmP+urgrxV+tSGxO+FWbIBv2FLij4LSfs2U/3K6QyvPGX33BQZqr91CQ5zRdoRJy4lE8
6WRehxlqxIIhlDmXbo4+BLaga00VOqzSlxBMOBz/OGFdNvBptw2zLae1iMlBEkpK56NhlMDgHR1Z
qDYEEjC64Ro6n8N8BaF2ZYYBLBOfc9lRF4Xk3ym+9Fg+8EWKsnQSxcWqom8uk+NK3dyxbOcdJge+
fBi9vkAvhhNGNtIAyej5YvGBvJGa5Il6Q7BTPC087TCmwN9ddYGAAzJoRjwOZ96TpxG3Yg6gxrDH
8k0aGxmj2lUo4vDJtIDyYcaEUw8RvpSBvuC/RfI4NRkeKfcRvwjRxK/HNfmlJC2M9M1zBtPERdsL
qCeGWTwANhQGgkaUVvBGkbMKPi7DQ7SX3f1uJ242ZHPw4K/a3e0aLpjz0ursHXhBJDughzO4DHne
ocy/HEySVHS6ZteMT5wZOx8cKYMg9ru12+3yWPOAY5h+cew9EQyBlZuzLnrmPtfYRS7Flb6yX1+w
TMT4IGYG2PAKfy4OpdUa7WZH8OLmBpbDM1m3l3IJ5ulyMJjoMULJ0U3lrW35WZq0ugYNMBXB5+fk
iIrVCWwYrwM92/Gao26Fm2pZiF6rBzo81GwKDNPASIC9nJiJfv0FtqJ8yGOEiEm9EWge5apB7RPE
cu4LzZ9XDkWMh+6NSbwZFVRNoe7oSTMy+YRWuTUA4954HpAhJ878/SnBkJA48owUkrGok4bdaoYF
GZCPeJ1BMmUpCQrV0iQSC5f4Ek3XyrQ7FYoI7ijTrbj6gGZothxIOPgxiaBTxlO88Ee/djpwGOBV
kCdTJsPiERwIo31SvhtUH/Y9vo7fK8qoMThXxxAWyFy7ihZJSnJimccoghgC1rTwbfBu0HrYa3h4
OQBdZog0Xj5ks5aF/OIDI+0DNikoW8/6OhH/QDwdu2clDgQU2PA8giGeVxxSqqFdjx64Ly9Y/m62
m8m9PE8cGmpwdegxm+iRcBhCHx9+q82e1Zxt6WAMilNC2vwRRJ0EDHamhgAkFnWKCR0pbhygIQbZ
NQHkz49cx231RK+F/1/7lED3sk4pLwuCQYFgwYzXZqcsdtZhcyPBrQrW9RLQhAYujgv765nGM9is
4kNH6UjtB/W9z0GDRcJhzMqJbsD9Vg15WWFA3+LVPVBa9cvveqZcGZ4+4a2ieoAXtYBdIWEJeTDx
DZV4CQAc+ap4QblgNMKZeC15pG+/ejJq1JvEB7JuVDCZXZh3WSWGQyOdGMdj5to6MRShQ92p7Dmw
bfMcZ7jVfeGavgpRNIvbXmW+Iq6EysdDqN7i5y08ymjN/Lbq1RAtp+79Qvl2UNfEMYm+DTNQOXxK
vdeHeJnRKaD6BSJ6LDh7o432kNI8kYkJOicmdB1PMRK5MzsRuTgcrIjPd44shRJykehqh+adiBsw
1mtXsGnPjWG5QPj4EKBkSNd8ElJipjklfbgnCOLLN9KXTOsP68wdEoABEzDymrx54bQSO2u3WPfN
CZSFzWEDoRbBIfWy/Zhib/ReEEjXmPitEXadoN3qkyxpwA/nytgaPxfZqpmR5kZ6g/eldK1N0an6
1A7qfLZfh8kZU6RPCBkYOP8NTsYZPmKTNHnJpdmSeYmfCxRY9HXLcIcx2cPCO4tpbZZ1KviM2+dl
TFdrwUA4yJfNrAzvMSSaZ5FvwQnhjClK+Dv13itugWns9NEHngHh5Us0UXoyRik4K9INjI6Ro+nP
Po4u0ZLbS6LN6VhmjwMnhdBFzzDGM4V0ECUqv12EW926uAgslA2ChNuX0U5E9h4dT0DGWvDCInbn
JHwnmeiUlvF9fETxb44HtC1hPyaYLsW332mnj6G9KDtSep+tkRtSAsHyt+6ygxFBT6YFR2qYfGgs
zpSje3TDTYuU/OMSPvANw1Gyah07vPxr3XsMVfayl9AWoh0WzLYAtnmuwtlxLqrU6bjaATtgkJsb
0Q17HtvhuJpgGsdhgaQDQ4HOJEaHKYg8QmMGnzqk1S0RA9KaQV4LFE78tgdOsCPxcyT1semyN6jY
mU7xFRe1vMWz7FeI2XFR0WIGIMz8MNRaLIdSBAZImGflTkRwnMkECZAe/cLKn6hc/bj8JHIAB4c9
rKZveJ4SyiYnMY/rIZsCvjAS9hwsRQNsynwAGcrl2xQaPiJUAu0p1JlPZSG/c82AObvCQ+wZ1vh5
0FbEjOP8TEiHAPwFaIl2sg7Q4j34PRABAZ1SI8D4yF46+6Ynzt0yMbHIu85CoRSi7h2wKdmjPBGQ
Ji4TjgtGkKOWDIhpCyeQoJCJaJNFnbaIvumwGmqB3c27DSwtXgK02KENjAvLgu2DzjhfndfuiA0V
RqbsCDn3Cxy8iRyE7ZGgeVjkKGbjMBHAWRGkgchgJCDobCGaYgD/9neoSqRhno0wrETYTEPskIoW
hFFIxHrVRuCFtDz07skT2BFUxSVlKV9ZCc1oKgZQWK4qzpByMNRee+a+gCVm4MNvBIqTd0AWJg/A
3jvi05bDJPte/GLpJMAQjGrDOayfb9s54mXCMJmtunJEgmXcQGZUn+CfI53TpTBXOUTudalk0mLg
CIqeudxD7/DwQB8vnLz5sAlCY7lzutruqPtnjL0oGwgGsQKNpAOAUerhzI7+SI9NLIOv02TFfkWy
eQPDBfZ0MxKlHVE2QQHJi5QEjMAkLeJeefUNjpQGNhaWekYQOx5E7fDh12lLbtctfUzrafnpjIpU
m5tMk8Iw0frnOfpt1lvBZj9H50g4/W6dBqjNZZo6haROQjEbv4Khsqd7J4kbTWlq8wBf52UMUiT2
aaLahM+ymAPSMgCJkiLe0OMIrwil1iI6O0YIN2PM3zqIBoSK2RaBADFCC/h44q95MFvSp5nrAgB2
Y0uB+BROEVJTjtb9vQh/UJeUk07RmogB77DireVwcfQo4EDx3sVANamG1ocNxFd+SSFUj6h2yvwO
64qQIDTIQxhhgdn46ICVydcK97yhI8Jv8CRReDciC7DznrWxRcYd2hgU6TV5y8607BWNPyfWYmUP
iXfm9eZdAe5A8QLJzigsjsGn4L7lC3OYf9K2ipC3FTUzXTrD1ieRL6yZ1F0az2kxuPZue3V1BgcB
WbJ5sac6olh+1BgQDBu+vHlFPI9EXwlBD6g2lDvVvkaX8FEWCeZASgYcF2j99fC0pYGzaY9sv+xB
AiN82cH9sWig0gHDluGwsfJYwxqkQ+pp9K3DuFFpT7u8IKw4qQ/Yf0mU8khmdNMrf7ZdGB+nhZDE
1r9QLVD8QdUlEdHVx+UsD8wFGPF6gEmlYMjCAVJ85tN6cEynlw5xLJ/vZUk0lEVEUgRUyu0kpoiA
SLpqYGrziH6EeT2XiHpZz5wezoaWuNWvxwIwHefS2MBVNbShcrf13hzduUsXXjHmPLJzxOci7MWf
J5ugEIpOZBBQtHyUEE4fnbZz7UFr+Tsoo95hjKWXLCrBgaspZDmEbMm8P6Jb/CUCoT4adMss7iII
rJq0Wmw0U4Xu4WaOvlE7hbYFvioA8Yz0B+SOVNaxHU4uHBioJCRM54VyX8hJhORFxJZhI8KLUU0Y
uBB0DZvpafqc57GIBgD6bbosJulxgE2J/isEn6PnDAiXIfo5wxq5FOIaBFexOSsWYvuqKSxH3MG+
72sfeXAeAVzx0xN6xVkxj67hJdgVfLJ2R7b9lqBrCZTDSkkfAgsCSKV+oA3b3sIJXh7mV5T8wix8
i5XUSSYtSh0CynhbjXQdHBCqrFkJ34jtlRAHT0/QdgBwYbY49m8xJVFQtpETPJZNiF8d3JPPD3fQ
XEV4r5MYAleGqnporzTwnJnVkwmcJ00Iq8ueGlU6NCJjiyA9Use37rHPHtC1aHGhti6VdD8n4YDl
ZlcL1faOtwZ+KwH5x2VMRxe4DQuu0eef6wEYEvFgreNfCGEq+9RkihUHvJUwibeQ1eARvPDkFuAr
JXcehAZr8x3THsALySENLkawNFg3HWzxfg/sTgNJdolPGwX7C+px4X/Rtk8adX3wzfC+u06biMzE
gEX9jDC+GNg1L+Xdn69X712xOEsuUt/XBy8eatSXkJsNmjPF895jAVkk/2KMYjhpxDXMy/RU2eMr
2ZK4m/i2L+6+CI3EEBwjY+wz40pTKIKK8/SMxM42ridQ41QMNF2824cv3hGWltF5lk2c3ntyY5hi
lArLgXiKsXWFIsgTbKHC40BMCen4VkftvftqDHT+4NOEbHhhqiOLFicNKpgHEg1YQr+e89Qi80Bs
FOrdsvvsAzphVqEwDyvWTI1RtcyNfT11CPFAVDG3WH0OuMLeRPWK6N1Lirqfr1w7apdwF7ddcBJO
TsNGNOvyw6BxPmAxbyPOmoCNgZPWG2OHdPm8hCjaNkdBWRaQxOwOg+P0gQOQhnNsGzbYk3BAQHUf
PlSihlcSGNJrafc5GHfVqOJsYQLsYMGqPk97uy9NbiIEWwG1l70sC7VevgV8YtUbsDqxcB+wgU82
7WfBiQGrQUd81082hAfBYwqII9dR+6D8csukisCc1kYSEiAL0bY/9ieoKP82wJuAMmh2T4m9XjrD
MoFM7V0/s4/r+MgtkDenYdnV5tkOJP65RwV3Z2kFsCEuYcQRY83YDLcblPt2V27oCSQ6T8IRJRoP
TBTV4LmRuZLffU2oGaRL/Lwkazgdwso2N9ClYmBw6XnY0ih9Ci8XgU/zQikMxMfeWwlh9TNnCq9E
8tvkV2yLCDJ7oZ+6isF2PTvFMINqH/8aqYhb0Xg2tdzhGlOIDJT7wB5GdMECTpQqS4TcTYKQWW92
htLVXp1TEZKd6miThtgY6jdxFn8h6IW94VxKUuPozpjFg8LeNrJDJ+K4JdSh7xlxJ1iEjUQeoDLs
YyWcH3TGuh0E/kg4VW70B7EthnxKDFRvwENlK1jq9eAt/ar1QamwM7l4xK6WqNfp6H2kH56GXUdC
nQBYxQhLZUHf8p8t6gGTlCgjpCXFBw7mKSRPcApJOqnm5grWh9MmS/OCx7W33hbTKhFKQ0wh3Qki
A/SyUu89zObZ/hXiysCjIcwFSAc40dKu1QoPVwYb8M9//N//+X/b139lX6f0dGiz0/Efx0ednorj
/fbf/1Rk7Z//OP/vrye7//6naZiaaTi65piyLOuqLJt8ffs5Lo6Z+O3/J2+fpmVc3odZvc8+y84t
QLHA9KjAmfnWNZY4R5JHRacEQlE5wd1iR5dBS0e0q5DnFjEYOBmBIM7ozYfdr2yImrYvNOuwayOT
GHVtc97coSPRKKHhotw3tjZvSn6+Sqpj6ggkKSfrFNsFSspUnlITwcH4xH4Kho2rhrNetibpi19E
Iki5AMKzhoXDwUixKqdPkJLwoCI5BjfvXwlVUNFLb6V01iYarFD6+jKXco/pEL7Ymegrg6AmKpQ5
IG/VVdnLNmX/z7dUs6yfbqkh25riGIptmeKW/3ZLj9fT+lKZ+mGGiIMcky1vNLbbrU5/Qv89cYZq
oK+eyyMbLTartoPKAOkQUNPAIGiNbWN4xeB+CLVtpUbXnYoRoFvFRFCfJ2wP6bN7zWnWO6RGz1qs
PygSLnfXPLBJvN2bTM8DjT67BdPeBa147eWIBzOqvjmXBTCWl2PkWPGlTNpryPJnEqpwjFD6QDpq
2wJtde86rfi0iOb4VLoPEev/cWoCB/HAV76154ciQCcFCWltaVFbXac6/03bv04PH/Y8YxGjcybz
QpUsM+rptQVesTPkPqn8SbN8jY0xpqQThDfKYozG5GK9AbRIAeR4F97CJ3Kcvg06hD/ELyfyx5kG
JMLwC0689oTqpDH/au6yJC+Q1ZGmNTh+QiiSO8vMnr46hzlYBP3E/Csr9QSwmFYUrd/uGOiZCd+z
5yenjSeZO9Fx1GyKxQ34NptAtvXyL3OhY2dcP6jgW08f2yJVtxRGHKnKXKpLztsPiEwjfEz1pcEq
eSak+zxvlpclv90hlhIdaou7dnecwzxR9jzUmKlI8kBKn1RzDcSAeJ5sStgx+MF9CWeXpcbq+Gns
zWE+zrsn8P7kTPLsedCwlfaPC0uE+OQDu6dvyah2xYPfhmjWiZR69CQE1XPGTtCJuBzQhB5ZfWl1
mmU9EAfEAAMgBhiOT05S1z1BDzedTfXiuM895Ssoxq1+A3k7gqZykI+TN5DW0xsAHdmwKAtLnLIT
Jm+61rHdqwtWXa2DC6R5wyKUBMJ4x34xoNVxbKTF0NmdlzzkIGqPR7qe2Ygnr34+lVh2D/0r9MFE
mhYVSS2szTfcfET1gwWhD8GYY1D2vTT792WLdvpKbQE7MNz9sh1XsfWAlhcuqsdeU12kR8sn6P0z
WGuJo3Tbc6c5JZeUXew2xdSZMA4ssg9u8RCaYVoN//xeK4rz03tt26ZqmaYu24ry7+81v3YsD+UV
B7fh3pc5ZzWW67GyVSPe2zmbOtMA+lU50t+JvucrenBfYv5B1q4M7x/Z4BjaGNWu4S0+9N7L08AR
WaL872FYBzZMWIISKlBGdxRZx4ESEzGF6/ZOegg5ccB6JzwIFcOiFCjjBiCJ3Fwi/PRh3dcJvOqi
v++jRY8IbSHJD/EqCs87IbvknvBxd3hPkyYk6DciB+1s+SylEqlR6vCUgFaJ6KngOkfIGT4SCTUu
rWIRoT5pjmviPKMPtXT/fD914y+3U/3323lX80NTXi6H2eMqQjWLMRx9NQYQEmzr3m780/69czhr
cSfdHM+oNtQm96SAdXBWVUpT0OQClhiSdQXr71W9Jmy3BblhgNrIkLYn4SogDS5lkJXCP1+8Jv/n
xZuqaliyYxu2rdjfLj575MrB0o+n2ZzBrqdH5CquFJdWhayTUKvSt25uxBm0Q40SgusJJ+7d7tb5
80XoP16EwTZjmTpbjWn/+x2U9fNNdu76kYuYyFdX9vrNQOZRGSaAwslWKgnJcD/wTJGIR0ZTZxSP
8l63mM+lLvSWAGa8Lq0Kf74qTf/p1vx2VeI1+m370zJJep4t7Tjrhiuk+NPXRjRcnIfaYhoVHGe7
tOCx8xBDCF4y63j7Q/+0uT+DA8SwDcn758tRxQDzbcAx1X9djiVu4m+XYz/fN6U9cZP0fn/YT9Yf
D50cgFc3Qjqe9j4oUJvIi6Y7QdgAWPaXm6H/MF6ZKrOV6RiOxXj17Wa8Xm1ePs/KcYYjdb7sh1M8
JcJJ8PViGYdaxmDq5ZOv2kvVJD26vQE2IEyDMrADUe/uwIvjxh3JAyje6i8voPnDnPL7tSnf7oyU
q+rtWqg8Psv+y+8/h5uV3cEQ4iVcFV6TQLu7Gz3YZDQVv/NgpePoZYrrZO4Xm27tPTfTC+mhyXgb
9QYURyJjg/BHf4BZiWFrfiOdjKIElAt8sOP1YF+F5maUhfFo/ufPWPthKfm3n+Tbypxr60oxCx65
ZjRvcNM67joavpMNT1/uTxP7Y5zSdYn75hosmD9Y8DplPENNiYrNuyyU5M/Xo/7ter6tDqenKmu5
I14BmgYcV1g/8D7DGbpf0ie+oAVTCnhnZ5a7zsceRv/P39/4cWH411OnfJtAq1y53s2Mp86e+eIs
qvgnEulF36Z7Hipd4g4zb0q1k+ucg4R+45qOmK93RJVo71NC/Uz6AnJHii3O3iQPPA75WM91n+ov
Yeqb5O6EY4/3l7OI/ePC8dtVi6//9qae7Eo/tRp3bU7DBwjgSg5omeJ01if92B0iZu0vEV6t+jyT
pxWj0fDtjsfHBZURKYaqsMeE9KG7EbHv/KFomrlpmgZEZtL35kJyxJzL1n3D9fdoKQ7xY3OYZeCF
o/UXIj/oneDsansMG+hukdru1L8cDEzxFP7HSvTbzyeemt9+Pr26mLVl8Kk0cANhFXCBJD4PAAun
j4efkP+wQT91cleaHybj8R08+CayGr+ei5f7hTIlXbQ+HJj28Dvr7qSakHZ4+NqtLTce7cFfAbaA
PBEpkWFG4cvuzw/Vz1veb5f/7aSoFaZd5BcuX+0vf4HCxaDPxwIHzpOdfJlTs8frlaWsWpoH4g+3
yQbTQEP95UFRf15UNUM2DEuRVefb432WM7VaVzwo95CSD7szrDvTF4+CMhYY7Csgrp5HFJkUIG/p
/fk2KLrYVf/zY/zXd//2mFbv90uWxLIpdSkvJ7GC6X+3eieUx6nBsOg6jDK8dZa7RGvhoztfHhOR
SPMYT9WvguZjkhHGqxsYJhmkyRNLhuW+J/Nn6DdBP2T1hY7tWIMv80FCqp6+zoGMyHkg2iXWXeoK
IaMpYXAfHw9UUW+S+hduD+FsJ5408GXARjBzI1pEO0GWvmnk9vByHjBkdQafSh8q3203E9g9kiTL
zgS5Z+16H41vDkEsB+JQwyu/Ys2O94RgIdIa/soZI4YD8M6902y0GNnEEZFVV3YYbjJ/zyw5Pft/
vs3Oz0vov+7yt5fFeh7Wj6t4WbqET7inN8voygmHtDm4JwJLre70NpvyooM0eFUZjcWU8YoRbUk3
l831DivmmWdiT7pblnxaTnoLC2oed15BSQItjIRjsCyQUZ52JsdRueLOdBC5AZkLQgVSM+VnPNkQ
ogTKwPLOz353eUgwxhMEQ0atgino4Y0wdh76rIhkVI7wZ/z5Lqg/b9H/ugvf3rnXWXsdspwnHWWc
V4wxBsZDbLbj9D1Oqx4zFA/71ZvtsyGHjB2xMvGfL0D/4czDeUcG5ADKMB3z2wVIVqaV65qP4R6S
KnLvcfYPN7qAq0/Et9So04gmJLDPvayKUTlhpqEWx/GiiFxBPbyvahGKQOXEKe0g5qnpe2K5op7W
d9KjN1EX2L6iEYvtny/b/GkD1DSVCV3WLcs0vq0Q7VN+16opnp473N3LX113DMaFy34yVOIp7sx4
eg7X882BQj4gysRObs9Ex2H4HlAt1l980PrKwzFA+rUXXZNxBmUlWoeKCWCt7cbFsJ7EiOr2eTDZ
j0Z/vv4f15jfr//bGvNWGqspxFb4HkI83oJm1O++MTHk3mYzzQK2gzu+hoRuRW1z8sZf657zmfZA
K0ADPjDwubclfk8wcx7xV0Dqs/gZAJvyobH7y73+cdj5/Vq/vanPp9JaUs16eGZ/rVE89k0vCceg
huzMcpKii2t9b8bwMKrIRv/beqyKe/F9Pf79+397RLP7q8ivmXGcnYK+4/Y3l+jRLxitxxp/v9id
lF9p+8M2AC8E3ezX7gomIX36Q8mdJu+uO5a89LRNPwaDzqETDGg22tr1WAKF916L6VjfJZSjuqzL
lEjiEfFwlWGdahE9uIsPuC+fob0VM5Hw7qDmntfdK/XthExiphsf+uAiSBmk3c7YsWNHk3K0558d
jzM5W+bRRbsx8JhP0G7siW9lob/7z48/P1I/TleGLBu2eB84MH57Jdbv0908y9d6xs6DneG2v3Wc
qTIkegZKAqQUS/LIiLOOEWr0hhv+y7/NCOoPioA1lhysuRIR/J3e41eXvoCKigY6wclhcZldakql
z6tXcO++Y4O6Ro3qzRvea4BaH/mZHkqj+14mTffYKQnAoqAEvQyp4Ro5n1aak0uuL0QjGyKcpOwW
QyB47kN8HEnp31Y066ft21B0TVNMU1Fk59urJWXawy5fRT2ThjoBZ8BRkUWS4a1Tsc2IxKb2E+lB
geOCDR3pFt3TlMAe4go5IU8AtFWnfQemCSdOzagcXPrFy7uy7xCmvzlOLcqRASt8HpWenKoB7mTw
iBXiO4e8lnZqxxrpACDetHYyDKC+xObZTo0ZHXUuGHgzJA0BedRF9xTYZnMkFy79s4gT6V38uiAM
7RPH+ednw/gJ2rK4JwrTjqWpuvYNSXhl70yztPNhdmZm6a3p8UXxqO4sp3+qfR1PJhoyPmRqlj5L
ulW63Bvr6isUkaEUI0rwMT337WMkY/gDyadExJ5YqIiZU6yoLkeGlq616EFkJsWJMPBY2q1exo24
5/GZmGxmIABckVKKP4f+rTdvT42VltBPFGHDhhCzIZrIJ3noOTVNcu7nnZKKqyVYtPSgRpiYCjI9
IyM+3HzA8OO2mFyvsTmGOXw3/rOvjh3AIwl8bb9OgGzpwSXwI8rRFg7W5DoQibYetmvagL901FvQ
7Vf3chmYQKPoAdpA2b7vQU6+GxGFywa6t+msb2lB7kz/9urVWny5Tk6XyCkiwCYKQubkUvNxoimm
mwSmq/lsyaiShmuM4CaSkEcWArr338PJ9YUE5cJeanDegldF0fQikJPSWV+T4IHOS5IF5XP0vgUq
nwDE1Xt4zIIHJgTa1yeStFq3Hu4LqOKGTLWxMTnnfkH6J8p/iyxiF4bkDI9CAfIxIKiIYK+l6OOZ
kOIhZlKcSNqHtrzRF+gkJhB84T9RdR0DnTx3uAZqMFBSYQmlydsm9jiSTwOMlO8q1OnXW2o3ik2F
K2q9f2SejjoOPGPt3p+h1mH8MtTZpY3OdNpg6JgC7KplcjgSIKx0j4iYJwqFQDhzCHAlPGJYizXH
bsnwpynhzj7be7UrAjwb93wfA4pn1NC8B+29A+J561zouPPPC3Ic2mmxjuUHMVe+gTV+oibQpha8
r+NdSWmiHLiaaBBK5Pai2eOxa9PajDIyUGlFeeM3Gh45A6f15MYzUwRvQyS63EqflrL3NTTXIfyE
/ouuOKCRgMBGVgIB0WkMr56Sel1ODsjWyJK8uehD26D+OiCZO4SmlQSUnB/fyRnT/eyIjI1ENcLP
Pi99/ULyoZuhJWcFXdYUJE9q9hT6JY6kImGHi24k7Y7wVa3xxHkvs2un9px/Q+lKOej48Q6fNVkY
uM7cWvVVPuV9hcORpIQc+Sz8KMnICJS0+VEKmiGCV+k8l2/+oVuh9/JZaZ6z+0BBx9AG5AupvBqn
oYUAFhFbmt1jUmw4pgLAM/CSrogOElkZ4agwd7qXA8k77nVxmLzGis0r7XPGvmEwIpUBLVPKEqah
902PRAcyp9hRU3sVgBGZTasMwSgZM2hfg/e4wHuJ/3lq8ZWjX/AkbeC7QCc0pF1pyQMMwYUGyVcv
fss5f+ngQaQE0w4NAkRFDvYbYTo8BUoKTCC4utCKtYT7Su56ayHxOrq0G0KbaF+P3uOa8LBcP69w
TgMgcznRyDjhhaA2dFZuSsQmmYvGGG05f7RFmAqn1nt/movmgKcXHWqR+w1pJtMrtB54K2Wok4YC
M/BqgpRP0ZkkJiz6qn+guGZQQcoNoHmMuQ4AmkUsaBkloFQuHn0S9W84RL6O9NlG18e4mZZswbM/
L+s/De8W0KdsmrJmyqrybau7SsVdMlujmtkr/ISl2tOoxXhE9eflFJh55zGuXu5ZndGSQdMUQWt3
fu5Ao6A0kSlEoVQrlqcGTw+XjMVxmW+qLNZ3NPrwLJig6znQ8hlEF/9Gv0VPYyNpOfnyyiqQ7RJX
YHxcv5rsL5vVT4CupZqmLTuOpmim/W3eK55qZjxVpZqREyktzTY4DW7RmZxZkr3YUSgywArqv/Lw
TuRd3DJSPC6oh4Ekb+8Qtb9B8FRBLH9eBn++3z/BkJZqWYpi2YZqW843QNW4l8/2od+qGVYxp5N1
X/gs16K5W4uvRM1w8yjt2t2kaH2LSA+jaYPX6bxnhUvw3yPfqrqcso0pjxuKQsxORH8jqTl+GSQP
W3+5j5ohBvNvg7Ol2oAomq2almJ9w6aVdSWdjPYMv8pBwRalXPm0hZbTwuPqeXYluUsmIWZiojKt
LptFwdnZ7K7rruz41o4IudOCucAYHrFoUSC2gYLIkcnymHOrM/e9fVImRA/0c67FEDzCzvhwVZu2
MWEM4ptysL5TALaUiTAY3VPZxAIgcnIObAuoCu4IqarVo+qo7/jYdi9K0tIWEKpqJG1xsr6htUkA
1j3GBE3qSAxgMkGN1D4rLN7JHRyGWlnVfaBTpBCIxpVUyJPJITp5B819wEJnk/fZ14DLavr7Ri0x
tXXKDrRTVnhelMPI2Bg1ZLSnALes1nbPig1WLc7Aqq+owWHtX5AkUkOH27bu2+RkwnPjq5NjzKHm
qWugNzEHl8y7NbGmR/qaPL4tD+bl4B3VqcZwS6q2FbBEIlrAWEJi9PXQyUggM7ZrY1zUYUZGrMy+
4tuX/hP59Hlq3Mbv66Z5hRp65P67pr7xiBVODXlvNfT1LLu2a+zpCpI+GTCxDmSHsO6d5zeOZzPy
0tClrj14XKWf3YPXCHdA0ur+G/YaGwHiiMKXP4pO83EeP2cmUQEVeZAell0EHTc7YdUmVjDHMxK/
nUC6pPU2p8bm44xxiTJ5ZJ6OxzP8mlEcn17nCBtbAcuWcUVUi+4jU4OxxvlLMBVNYURxpTwNei3c
IhL5Xi+/oTuoJUTB1bcskoe9Ps16JTAZV6Si4/uqcdNJ7ulCBC6JkdgMHtNmglFxqe7yz4IP2cJu
5CKrvKXGHI8U67mEph79kZGe6IRgILJ9cgmvjtc4uF+YzVkNUBafD8GziosHIz6djzn5bcQXIxtZ
IIbTzxG5kZzssNU5cSEFrRFiQmZ7k7Y8c47j2vT4nvon3KqlX5IpuFUXWsJwVCZvGpROIfQ4ez1t
JqTd4MNEo3TDRIT4SmQGdCVIT7e1Yjajamd2XzYmBeytL5KHRH9zifQWJJHWeo6GaujsOXo+jc5W
mhmfSOCFF9ScoQSsaGVt/nK+Vn9ArS3VkW1TsXRbVe1v58bb+nk3HTuvZtnA2BH6yv5X+7xWJRU8
5BOzwYY2sr9PmtNY6AK0f/K0WTz+ulyJZf0/VqvfruPbZqaXlmQaUklvxAyZ8boN8p3pTIgMfg0v
83JnoX6MryffBOdAPeLKqUXfGp70bNdOMaUk1ezhs/rb21YjvIwYGUzNA2TQyOD/Qv8Ygt75fqm6
Y8mqzE6ga+a3S3Xu57JUpQP65eTe05zogf8wRsZgPJHyWKFy7xbC0gYU7IzfcUNVpDWwFtfNs/Ni
4hzQTVNXgTZWOocRem+kfjj7GTd61le1q4tQSs4rYhoOq5ZA41k+Ox3jkiRE5HBoLegNxs3w543N
Ehf8/QcyFJRMv6YI4xff9BtzIV3vgDx2Wc6UIfee0PoZYliGr1PAiflIcfLSCJ0mPA9vZKy/iIrz
mcFq6mF9ZWQFDoe+3WmGQ5HTGkVlJDXpImk0qHs2oVb4UIAR+xJtG0CGl1AfowZM6BdhRC6om+td
4aOuMyPR+xgZ+sfKp6wg/pXn1FK/KjSuSnCaiiJqmyT+LFRX6uDPN0D9xYX+xx1QLaGU01UHSRx3
6Lc7cDWv2tO8WQUfqY5cITWG2lQ+Djjk3cisAazYG4i4Dl7xiXDyMlo7In2ej5hsiLafxa8QP+/+
nLxwvF2o4IjfvXPCDlh3aJ/rvHlxeBqWeESyOe4AkfCtDJ8cVdxihAbocHfvl4iSNoBWbALgCb8k
WPfplSMTp48rwvDUeURXOT3dxxYpYIGGn4PR4xmqpNZ/1GeqXUhd5uMhc6gMdSGKp8CLE9rl60pz
NtFbHR2vzdScyOnB8suWqk2KdY7jJ2eROjAnBpYxyIIJnDBFoByhQt0HZh/qWSKN1cQW64DUITJF
2mPbu49YNXNC2j38S0vl8zS56fEZEwouR1a0lhgo6iao9fClL4w9mffEPyyElwQe2atD30T6ePBN
OC1KMwm0TNZmsp7oIdb2E8d8BvuBvT0G/AYV5uJIsg7l794lrPg//5+w89pxHEub7RMJoDe3ohXl
XaaUN4TSiE6GnhSf/l8sHOB01xS6bgYNTHdVpkTu/ZmIFT/oo40P7u9jvEXBDSW2ZuOPIQt2YPtj
viWbgjx1KpZ82R3wL2wFfdqSAe+Pwd/JBEeQfMG5ouInncZ0mPjRFslXuDev/IV/ebCMX5OV3x8s
aXymdF2SBO3XWfKPB8sUTfMpPovsWHIsvVa54lD3haTNqPNchJDhF+AHlF0jLA0d7oh9g4CCIyLz
pSzQSxAqgbEsIB+U80L1JITPZERWPv8gHzAyoug1QTjSrqyHh9vhX4fii/EMJWU41T4SoButfxPm
4mOkqb+u6VnsNlKGQrfY3VBps0O5ho9vSPE54VEmj2LMxqsYL3ElnINxaAgCeFkaVPHJpnvMY25F
5gwvQgxKu0DXLp5ToK8Zpl1mZIsqsdSJFSPdgxgOTVnkbJhnuFqoEhNbLNYv4m4IuUO3mNMmhk5I
5LKwVCFQ+93ERStawuM/GBuJdFM2fS83bS3lOBaOHAKkcOiujssC+mhsi/E0RW2pOgm150TRIMgg
9jeOBaOEZahskg+FoEIy1k1XRhzYX/mLCQll+vKKZy3/mere39pFBRTEvnG0bqrc7S7a4Bfjp8Am
zKp+BVrFp/AtegOVHbJuZCb1/lqBAHgdjSsHxYt13IghgKcmk2c0vf/gClVmz5XU2ZN3Wtbhev+q
/bjGfoGh+EWxksJVNF/OxIkpJiB0oAgnq8xw63WOLHQjfw6r5JgULsmMNcFYUAX5O2rIyVPjmyId
cxfcvpdTHAbE5iS40O2qwFRm/bYcgLbNq25bK8sUFh9cGmZUxUyqPQUc6BuyQZMJA1pQuyXm6XqH
YvLCr2k1kwCRYH0nbxEJI7uezZ2PtMcGdYt9umD8lKRtUiWO852pvCoqp1xRY/XAaIapBMztNdOZ
wjDR5TG+uS1TYiT9x+IgETiPZ5hmnziTu5eSOFS6jWSJyPqWKNTTN4o9Wu0GhgUhiZX1MMkuz3kr
X7A13AmOvuVrMusSTw/n0vmBwa22yeW5FqwfrsXXRCcDiO8FLj/DR2awzyBmNPPcEeYTE1ZL0jJJ
ZYOLBbQgNbF2X9m6fwux5+ozELIdxzKTB1L6SOsdoG9fSnKwEj64p13HU6YWDL+fDA2EU/+cPXGt
cB7fSKMbMBAkniHvi2h/Y+elgko6iY+gMDnatjH76dCO37nX+dp0w6XuUyHDGXC9o3yrJrM7Nsxk
XlVBCcqF4C8Nm50l0qjgFywOUXpkrtX1QdgsI3GO2joiFxlHJoXxhzrnQWx1XnBiKB+yX8tOXu1D
gCOjG9nCQV7FtlAvGzTsOAgrRka28KuHUUn8g5GZbFAeVDLDX9JHQT9tQKbyK5fX+B70zMVw96oO
pukHjR6KGnP7ogxe0Ug9eEueJIdp2PBm9eVO8m/N9NeWQXKBNYYednxy0pPoyn4gOTMzN7OtfspP
/SFT7VxA3T3tvmHIpNdsk35QX8hvJHkrvgFz/+WoDOfP3be8qnf46nN90ROSEJODVAXjXbvgQb0V
LvV+rGIrMWKX1kX9SWHpQo4EAwoAzq35VRj8zCd8RB/M1HVWGwf5mFyRHQ7dSC7hjotOMXSBF/Ed
3FXisafHWvEZl9qcToi3Rp7rNBk7Jh8PnHiS1+M1vsTvdG+N277hmbgCwGbZiY7zKHHtrfKreGRr
bPCdBSXOnN4teBtgbzOhuPc7ufQzbfs48q5gl2BOYdxIef41c3dL5tD40DDKMEjiJQCRMGGuSKfe
S3YHXBpntzRtZ/J7vsnYN3XTx4+40dl4G46Gvfr9+alwSWKrIqGLJcUcX6eMLa9eJCwW1/RRzMAL
HTyIdaeRSZybOB+R6990OpRlMfFA0qI18e5PxfAHq1pGSB6b0tfShAYsuvs82oNlKI9tuuEkwIsx
oskUj82oAGH6Nq/BHeNAJqmEYR7eAZNfmVk0EU88Wx5CabFj2bCKfrhtm1PT+irB0Nvi8CC+gUSm
1oVJ0mD70iyM3y/vwUrqU3wuhHaDIrXi05m/idjfICG5LRhOPME0vTjKhVWd+S8BGCsxv4WKrFY5
6ymsjhgoCJZVxZEW9F70x/w3/GVDgSey+SzAp8donZvKyVmEnCKO2GWzNFdVHZBSz/NzJ3BjNjlM
EFCY0EadO8FnrBy503Z9eyk2z3cldMqCQbg9FIxPFqJGggU/oGhOU3WE8sPdHoef5B7yHn3IZ7T/
RhrU0cX8TPFhjePChsxwJPiilZJJECCszvfGt/Tz0Ed7HzRkCB5D45j6J1OOnn+euOxdKpJ/Mczz
L+M6RQ8OqiTzmY+Z8SUivZFXFGS/xQ5WSZfyKOgac1XaZsYX/8Ibq78p1YpvL8TiIo9cmAdREPq7
Jlp6xOLJGa9+aJ59xPNYTTMMBsA0N5MNzxwmnImPi4EbX8QJOFj1dyo7GRYXDibp+f0y9xE2xPZA
CoGyqk/qHgmJ8ZihKVPN6ziP4KmQLLqCMFtMkHQQ+N5u+X0e1Ivf9QkYAzdoE85hwf+lslf+ILHQ
ZU2mVRNNwxDEsZn7RwGm9okuVPeEISnGoMh5jB/M1x33p7wwjZly32v0NJS15GgJdtet2/VYxcCK
LW2yxuIj32kLUJqqnilz5GX5vJg4oyHjDi8OLsVWglZATArRxJXP1umer7SJY2gjT12ztb2UAtjl
pmZPXU8TjN0vz0ytW+4rfdBoVsYF84Glg71Kl80f0ULObU7L2pjGIvIfWwJu/3DYvTENvVWgUp0Y
kwD2eqYW3RKOZjdMU4NR2Cwkf4fBAtXZzVXM0anMCT6RPa71FrtoAbacNyEGjFoQkKk7ZesWRxVm
5rbCyBdaw2NW37bcuslOEj12f9nTEj8xi0w+H6wh8JehPsj9eJ11jgQG5S2fs7PJSWUkU+vImBBA
j28w8vkqN/H75BgrrvohfWMMEmAaAMX3c5hg/BSrYQl+lQdxDxuIc+esvTMkYvqiMyvZSh/4CpOv
kRmfBemVyY5mZ4vnQd7dfwCB32iUv1NCHekq9i8OIrwai3AyFxJXbmcxUBrdafl9+avAsmyFA6Zg
JCn87wPXJh2EwD08kscA2kYdxy6YSA3V0bI9PiRAINNmUxHQvsJFnOEgT33OkztozhmIlz5fFGsG
UPzQwGkGqp9pPopkyA9QHi6frvpyJKQJaHl1P77I8RIz5S1Q09lDOw1SgGy9pE5NYMUs8pJdAjWa
WxfHvg+G+64W/qKj+zWP/r33UERFVRmma7Iq//bo18mjfOWPOj2aUMDXRunSyBpL+lk3QrsQvfFG
s9jjG/hS2RBhBT5g6+Dn3xXa2LCGmF6k6YDZdJ9ElvguLKWL8dWNX8wU/Xu4aEfaBwsmO3/aXP+j
C2w3WYWpbcyEzeSnRpyG1YwQOpxRu+r7cRmR9s+ZTr1L5+syy8SK0hxuO9ItDyxWYVZYj598hd99
pFFBowgyCT+o4qcfUETpS6TPcMe1pc7q5fP9v08K+Y/jfYVZmGbImqjqxniS/OOkyNpJJ/RDlx4F
wBAsSCIKa6KnphV2SiIDcxrN53r5ZLwII0jFq9p0S+XYmcSMW23s5Yl90nn8AdPfXeNNIGcpejCv
Ch70K6xYKltXHBWfYfre403kzInM/eO1Sh/rTpoxV8QoiXONuSWgsypIARZXwQ0wOGlYgF2bFThm
9oKfT0A0uJ5aYkvmLLPV16kkPZGYYMVu1MCkpZi4w4mfGEwRW0FWvK4xLG/yQlLdtppV3LAY9QwH
gZfpaJnHsKFdiIdhzrEUPeFpewU8AdZ8pKsmfN2OqrtReDXvMw0L2MiTuTPurvZi4WRkCRh2DGpY
tGFMKdvbIcIVRbbENlmwXGRqwB8qdU6Iqz61jAn9qVs8FlIHPhRYvk2Zqe8e6/z9PvGei/aN9cOX
QrnEY8mQPxq3lRnX9ehyEr6Z2SuHQnHwC4bzDqo/TQwrUtO5n24rmdR2RGtwv7bZicubteDAOb4N
v26kYwf1lSyL+6z5hiJEF0bPIr+9YmecvOGNCQQ7x1AYnsYDnSXFlGqciI9j5mA1Yx+LSnn52HPk
Jo2tAlyDNImA8E36MvpVxleOY1qHXpJwiq1DAJRLbQBmbtAkbLstlRYCApIxx0vO6gHObUj6uV1Z
YFeEXZNvBeMdm+O12XOEEkSIsQe0JVHuo6nRmajoUuYqCxW863bCh4rMPmZW70HM6mzkFTwMNJ3f
KrpNuxtFBmROwEbtRrd7v1LYjQQUXyC1Oanguw5+yH6C6T9/YLQyeENBMOKXjcmfAZ8Cw4HcjBFc
J2aUXNvGtBPU13zQu3vqc5IQzkWxExTSIgXKeWK8I+DuwVtxAvZknnlLqb7v8C7ETSxbj4/Um7A9
7Rx+3PZGXKLblL7k9it0M5JfmmO81C/O3xee47y2//JWq+P8+vdDEIkjuijRUCT517rxH291WHWT
XH9J6VFRYH4BtsWTaNWxV3erdlhMAPLTXkGdfgW1uRXoMdjS02aLTvXRJk7Hjbpu5zLqwvdhUTde
+kW7Dv60Bxly1JI5kTAK8EVhythAh/M671gQoWHtmXigYn0h4mA7zDzt3PJxszl5l55WtZJPryyg
KUHGgbhDIB3M4g8wF6xYIbYnW3bWRnCXtlRcE4R+ZyRZDPFk00a80LKUZsE0pasb30HaFAQNXLYv
1MT4E2H5MGDeZoZ9519YJEfw2j3Z6N6TPZ5qsdumFWNH9rqkB8Dd7ez+w7q+VtwXjTzCJO632Uvn
A7Em0ptw4f7ut43i8GoVVMk7OgU6TQ7Gh5dtu3N1fJC3S63PGGI+Hn/UHNSh44kJfaoAYLBKcXCi
dZh1P2g/InRCW9r2nvOfycIHTtRkHrs5HsYrmzQ59kyDq6VEtRAGLHRuqpv75WdxalX3iTQHnhvh
34Q5I5hKLJrgkO4d2wNMFqCjEl2ZXX1pJN4tdGC4dKZvITq+TczNZyeSzWegfaGHYO3ZfbKV03CO
TwL23T2bnOtwIy4I8ZC8hE4WfVOP9Muhn+7NF8m3FCV3aHvOa39vPKH2aoICFfu1ZV4bfkiMT1cM
Gms+ej5g0Y1Fl7q3GHwRvE1hGZ8Rcd2TGVpPKPDtA5zcLI2pMB8/MOpoausrZ6EAUIssNtaKc6Ya
z/MLp99cV+ftNQLNLrnSi9kwf8NhONbMom/LQnGHTSKRKMTcCQjvi/yNH6K5+n2zfr4nnG6g+3SX
36F7rzC5l0E5wVc9uUKKBLWnstE1raxFpDeJPH0tnvV63SUM2bwcaSlP8mveX8Rient7BLfUqfgD
D/d8vI9yECyfj6W00JlTwfNlFYtQ7Dzmtq0zGQRHGhTjYT0BD7iMdPu1g0wpfytc4KgkT6RbEq2c
2mzgpMUNgjNKFM3i52xp3/7ml5H+oHJGEanomi6osoIw8N83+/2ZDYb6atJjFeSPMzdVjcKqsKQf
RhdhOsfBXLQHWXc7+t8fbSGHjqL77dt9Pzk/ngu+CubawqEeWIQOG264Ov3LMSX+QbWom4gdJHZw
pqoYvwn0Ho867rM0jI/sCBTYkkSeLlEG3dbpe1xw07PGRPuC6IeH/hborE95ecS/CBz+2Cv946f4
XeCghLF4V1qTn8LwWPXzdbPO1z7i7zKfhld29O1aI/CL2UXjTRi13vfh2/2IzLL3ehioSEyc+qqQ
W/hcTlDioPDr1yhmKPpBc4eAq68ManQOi7cKeg8LbeaxAg3AkK3ABLMLTVpXqf4ihDCNP623TEUX
Za4BUcBT8u+vX4rVUngMcnzUECKIXpTO8O3Hr704AZXpRHhnw1OZOtGly/wBbpnuiOQv3H0NKD7n
CHo2tBy6/7o2ksdjo79WqFDYuUC1ZgvChthr1d1DoHH4BFKME7p/bluJCBLSCKpL+MHN2vAumSvw
CU20HONYQ78jJocaDixQ6tXNsn55+u1NEBaEBdMNNu69s4c77u2SZLR9UVgaRZGiulntPhqnN6fd
dgJhlRe6Y+YTVNUirkb1wp3js5A8VJzRzW/B8MDgDVcCQEWXx1x82X0TCLdAeNMHJoUmnaxXyFuZ
Vl/HBGi34VQF8hQ7IoIOgk5uR5bf0RVQVHXf66TXk1z7VazUd5MJceJWQ9BzZLnPzk/S1RDaIXR7
uCx4SaDuLHogY3EQ9bN7D2JUYHupBSWCWLIfkHKCRGBqWU27dmw4GsPm6mzA27XUjY7o1+EsIXQj
2Q0zA03iShrImbB6gDQzLl9u7cqY8wsq4iyi0FOcUZZozuLBvSk/GdIhgGzR8h73EDeJlGWyx4hb
hLgdk2Is2WgRkfk+GJ7ynzFTbJzWmNYbcuQsVDwxx1g0Rd8SvjW8cKRltZ8t4zU0jQf0l3ZszF7D
2gAGjiazmsJbkAfG4tPm2EM2owwD1LKvxBlYHFqa2wfDs2Ofn/kDxyNUcwjlVfl4JkH4XI3CY22K
FDUaoywQcNImVI+R6vAAxnAb94EUCsmbSCssMHL5FUHx1FxQXncAvaB8PiNmaFAFzrmENmcJYkS0
WU4UK+NlPUe4vHBF20NZPi5UsoV0e59AlGVkBMFxG4ZOPaO26BcALO47tr3FVkARXX02rJM6D5TG
neuxd++mXcaEvbwx6hiEVXMVibU6DtU8vS3DhtUn6zRlTfvQdtdWsO/cCMl0nFrI9oSokdOTZJbW
qcf/iKvZ5Op4LmKsU6h9XqBCOhf4lAZvtnBusIXqRZ+zWA+eKLuG3Q3KlPpxgwLcBsk2TmDVuExs
evRGTws9SX2RPUb+TXeolYsIF4fU+YnKKqyzKESQrzbkOEMRyX0oPYxVo21HTofq3cAG0jYZC0o2
JWARRqV7MbiTXoEC4Z1b4iwrywlct1W1Z5sgmCBl+YJdVhqyZhuiHb/h1ED7eaZ0yqHhVSD582m+
anUkpVMyqtbCAY0oGks6Gua0XImIbXhYFmWzQMyADDEUbW7AB+4O4ozJMExn3LzNhpszv+0xgUkN
MxvmIUhBOFTK3DEO7TXuSE21KTcyGgtHgN7plzdPaq1bwrdhmaiief+P4vd9Lylgxen7jzCfz/w5
hSsTbG3sADFTfLGTtoo1vQYlTzwfhV7cb8qYB6FTntKfCzYT2X1EKQVHMkBYGq7rwdfF5Z3aIzT8
Ce8u9lfAHbGdPpwHScAyHSCZ4bLTCz7z/gk9PWPG4Y3Ci/srJncGGDkT95UOG3GwbrVbXhT+P9Er
300GIxqRe4RfzcdcU8ZCPyU96/1DOAhzcMHaqvQEqBdoOxFjfiSEvVkKK6WgNcFbUJKVrc0OGN3n
MnsLUeKzUR0ZItpXc+g/UJky2mzSBfQzHxUQa9HUK48SG8JRqiuDIZRMTy7derCSZJyiFQfzLdpU
38Z7Qh9DXA+rcaSqz+kdGw4ts9WzuDXYNSEjom+woqO8VL3kHC5AjDBq2lQuApEnERQ4lQKk/xLz
UKgMxihjmxr7yZgZc99zm7MJkCtXXIa7SUCcOgDLjdrZCef+4lk60ABjWyEZsPHOzE34+8LSQfP6
WCkUzTOSHxWUtxmxW6xwF+DCS0phtG0o77fm4ralK4PhxEOkuGhT0V88LjfWXOU0XSmm1+60Xe8h
++gh4RdLnf0hWuSYueSBaj1V3eJgEFZ6GgL4Ire7rR/v5AKAD63YIjAzclM/OrSXHvm2k4L2jdje
Iv9fjuJgHhNozL3LOcyxLW1oARblMZsRtDlKx5TdjfRRDrd5uULMZqTka8Fv177N5ZiJeh0uwqdw
aJmosuiZC7BkPln96ImFHpxAe6qGQ74rfwziACA3JXb5w5QtJfA6DJg/FWgt3oBhsBdqGbnsBxwL
azXfpILz2CIFZl4zOWQAhd+Nl101Dg4FbQ4ukSOJowI8HPG6GIfvY6IK4S0DlOSgTiw09yVk3Yty
be4OdKJx5tDJ37eVMA9PrJ0moIU5XtlpzbMVW26uKPsWiBtuJgrl8KNWHcT7zLtfCKhDALXNy61v
wfOM/LYe2UgXPajfwoSZK8O40OknsK1t7VwsnvsYIqNhs8pQ/OyQfXULZOPCjB5NBv3oQ5dTNiUt
4UpDmfgT89iyg7TLq3Ci+oIAza6PkfeMu9nLrK/EyefJgaTbc4vU7KMPmAaH59Bni6jwtcwmrR0u
jKBBzMLSmhy+ZJEc6Bi2CL51EKDdOzQtUoZY57VELMoEteL0MPmqmOD9PFOXBZ3ui05TOwlP6eDD
R9bTfRyvAQiNYCDV4sfK2OWlxM+Wl9t1ciG+MRI3VWmzTJ00l5BAgHIsh7zH3e7LL55d3hwJcOlP
c1avr30szNphpvNtNnQT2Xt7p2kNNyH3Sklfl3+BlxPlraS8lez5O1eV54XuCdEiOvFB3kgYDsFc
sY6eF+D1wllK9E9oD9wM1HePoNIczliD+BFgYQCQyGdFmxo7iuogCU/EvxSs6jiX/ffIAkcmPQDi
Mg3hiPHb3PYh6mp1z6P4qFfjjIAih8K0d1vpeuNRxOpRIaSREWx0pwdWrq/nDcsS5xbLfGRiqCqR
V0VuxlZoHAGEb9g2xNrRWj9jAsC6m/Y4i1l169OSMXDNmb5ozkpMACnk4Gxhhu/MZmKBJa7V9mxw
cuveIyy1+9VTclADR8pfFHXa/4oQdehkioLSEIMSv/i/K/T60STP4t5FR1wYs3KmLoSjdkE8FVRM
B6ttee736qI8i/6dREVplgNao6bjQHM4L3eDx71skKWrB0bC9ZZb+ibi/qJvA5u+y5cScVfSnOTq
kmmUtuUvIaqCoTN3PtJLqMHxtpoP5wmIsf8eP4na/46f+M0U9OLir99QHXuTf4yftGZoqEEf0XEk
V+aL2EPN4UBEn9Z+vmbU01zjDSkzC5Ox+rRwNMe0WcCNibGgC2eQQD2OAKwuPiEOsEWKj3yjY+nx
G+CvD/LRCHRzR5r34DLPx2oDm3ggeg2iW8R/kqPc2LefwmYcWn3n85IVlBdDEkUtth62rw2aCfLT
ffSJFlNqbxRSljC60STblxe64tYBoQx1l5TGjQSPCOyn/YVkjfXVFHuLtSBizu9ZMLGWmSNCgTIk
k/nZOpqL5JeMEAz7iGaYHp6JmKTeAC4/Zy8QZAcI+h8D/+LuOYee9yTkEEFlZk9movPrj1llhJki
p/3UVtB4cSyOiORkVxGAh9EG27b739+V9r9tIl+RZoqyrrIGYAvw768q6rPMrKtn9MuM/YQVgwZl
1TnI5j7rkTP9ctbdqsb8KC440AGzl9iLiSOCq064uJNjPcOP0o4VzBie1IwhPgRo1u5kjxXJobQi
dg6ifOfqwRNWk+qE+2phYkHOj+fOZZcWWa/3xv+b1178kwjNEGTTFBSeRU0VfttsFOXdrAczvh15
dJ4sYWaKJcU+SEuF8uY2xe7evd1QPLvdTrsH5VpiCONN9sN5OJF7Q0uDNp4GpSPu7l3gOJx2P3Do
TrXmCG8pMzpi2dQV5hq8Qv0InpwcmQUUg0vx+uhtuP/lpRfWien1l5QQx2qLA/PJ8C2ebgSssIxf
tnnjjEcYYqRsbioezWlHGghXAl5BpAro00UH2JyJnAwN/q4iURmOHA6VAPlKMewzim5tikY9nAQw
1MZx3bcwrHBvydQhtFM8fMsMMtHPLbKavbGTx06V89EdEO/0Xs1KGoE8s3TE1sIxn3gPxTHptL+k
3ZMyCH/NBu9Bx+x4xtwgQ2Y5xtUU72yz2G4n6x5J7w8rl2ZPFkp61FXrBTHnb3rC/70a2OX945v8
7aCMjExM+yi7HQfFaXS7n6zHDfzNZyyTcwQQcg3VGcHniFPVcTJDrCa02GeIOzoFSvu1lndDdBbI
O+5GSdG9X2bzdJ3A975fjGZR/OjO6yvE67aA6R47WcWGwWKjqWPbowhUnP5mFzb7BAxCGrObo4Km
5OlQJZFS8jxjAKjB9xFUz0zX02c1Y9BgON+OlIdrdlw8Tkh63+8bpM/T5mbTKYADa7ApoQv+7/dZ
+cMLPS4+ddkUDbafivybXyca+tdDVbTsiG8VnSMVHXNJTJeVOwG357QnRgJSQDLntsBU5qZkihvw
D8z1C8HldthQEvoixYFoZSQE667mEIZD2h4ZRmgEoPWLX+FRC55b0KPncoFWI/5msM7A/oETCRXO
2/N2QttjhBQVPNgnAKCXkoyv5/y2UHYhg2CePVJBUGTskz22CVBBaTSHQUtEWwfT0aeFZq7DfEFb
dkikEIy5mAvScaC04nq3WfdRQ94/0XVE6brHxANc853IQIPvBug5Ox4mhdhy0etix3marrR7PK3n
ngoiYRU3BUEvrKStfGb8ynZhr3n3ueZxwq0b0iZ+SDJ9rIsLtdmYFUriLBusA2IkHOYD85sL4hRl
ydCL8pB1xOMg4jNcoRiNNwRN1CwXBuaZGaGmY8wngF1OAWrzxEZCqbxB2GcgsZBPEm3jQpVG+C6z
qfqgHM0aken0TiwnNh6QsE/aYvpEyCkcyK6+RgGlbflG09PwifouRfg2R1Jwe8xMhvAEwM/BHinf
yERPTHpo+hnzsJNBuxloY7TKVMC2kcGuGGmk0UZ0ts37xZQ9uip0jktRn+7uylSpbQ2SLof2maYR
ix97soi8cOVAUa5cWnrioxwUI31poq5VY5pnqGrI1bEwsjDJYscxrw/VpaVVYjoB8w930PDebBF2
PO9jwQYYULEN8NEMA62b5t3Ow7zAYrJnR8NgoZ9HcCFiDjtSOtB9MpUKejpi3PU6gRcy+1eqb3a1
q+LrQfI520EYv0uFbAbEGwTG5M6QO2qzohB4If1jKvXYdD8tjA53WPSMsx5+kjPNYMI4fW5NWqho
9hppnqNGC1BCdNvE9ZxVMBYnc5U7JScpRbVT+8nN4/bza9HDgIqxp4EnSMZV5b54dCtbZtmMAyi2
DcEWmBSY1v1bv+Qfw0f9g5K53PInFajl4YlvObizb/NncLpTfhs3XCjuxGuzicwZJ3zVBDoDTQjc
8s74fLao3vmxUMvAeGo1izXkLlN3It1amb4b6M8y6PWkKDL/Gwf8Hl0nssQBx/ZPtoxZapNHigJB
t7LShlzeO6mBd5rC10oANEBoLrul2S6znH2RVRXjvU1yUeaiAkuRR7JO/Xmhm2aB8pOcpXzGsETs
ffMNYmc6TnXL41NGx/9160cPCv9+0zEA+GHMXH1KyrLiVlgoyqxJXLR1SEnAwt+CFDS14Sh/uS7E
P14XpqhgUlGRn0u/X/yymQ7NC6QlFVZPnfgkI0XaKBQhkVUyiPnvE/dPexZsm///r/vtdmqatn0+
Jvx1cJZR6iHjnVHUWs+dhBTT11mSUljMxnz7C0ulMjBcHLoaGFs00QTJL5kSO2gV//Jjyf9b2GmG
qOsyKnzTEFHh/7uw6+O01wyWQMfeRdhVz5q3sLDqQwjN/lJskbX2BPzmb9HMNCwdEtFbOWozGI+O
yRebHtKQc0EURy2H3OqvxClt/BJ+b/dELAKqCWJ0hNr8+8cbhkFORCFOjlzcNHp0BMzYfu7ymgEB
c+38MBzodVsq7TOYVAUtL2eiupLnFSOM1hKWFdF8BvLwHEE6AkDuh1V2zrCjnR/I+aYcUw0K18Yu
Zb9TVgw2+cB1BWcj/ZE1+dAWr5MITxdP/fW+HlLCCawasIqxEPm6mC0h1hgN5do7ykZKJb1dstqM
xbm++MvzMz4fv38SONAAVo+8akP9rQLvJElJSmUSHZ8UNQGDde4U/T2v9yId+Jwpt75LUcoHNZoI
9kQ6jlNGq0yZvx/oDce7WaJ5qFmZ/7A6USde97L/8iP+77OE7+sfP+L4//+jn5NwSil1FUbH++XW
7J8jGuQQpg5uxeacP4MCCwM4iZcTMnWfa+F8TO/tfKTBWrdQBddECsZqYip+//fP9Qtr8l8f3W8G
pmcMvRYFZ3RUcSJ7kQ/gG3iJiMdh7CO5qpfoZi/ilAIb2Dvj0Mh6N77f5YDYCV85C2dGvmcZUk53
Sq+vdb2GMuEBz7B/gUksOLQ+CnX3m36UOcDdlh0zoIia3+14gS2ctzzdpDPDQ7NCwEa5/FanV9AF
BM1MURA21rygr9H3JKkuJE9zKn/PSGhTzEBieNVc/cvXJP/h5Pv39/TbO6/dm0HuVCM6Mk0/mOt7
5t9qsttFl4zYHnvMWlyT3Qi+pXF3ktMuwiPDongju/VBdDVYxZNV/KlMM49UXPe2iS5kCJBDar4L
zuA/V8mKsnX47k9kx+4SBmMNPH5WMe8w1K801cKMTtBjp7E3ewf3xWsDwgQP/gh3G0ZXB4PQZzDY
VKAUPfWsn9NU8VnD6gFnr/ExMttE7u9pLPDdDskDsjNq1uyozJIAP41OO3p/E6x2Zu51ALX1DNX/
hol1skw8hJZYv2qnmSVLrDrvE74/2XmhuFQdNJSVTa8mEegzxqpogjVZ4LydynttdSONUIG4K42J
opIbzs0Pds9wMDp+bgcPzZqtZgvSSPou35MZeieRuaaMYJNIL8VOnm7sIwilgJmiCbLZhJRHE1H0
7O6224dzhrvBTFnDigF6rvm8hBRmTnkdhV8Pf7Kknto85lFA0B/SrWFZfWYuxfcRjzpxjNycpWXu
cP1Pn2vgE/wVYGG213j0g2L2cDitzhPHJDKZEdhUYHyILp51GSRxYTR92dmebo2SuCNA5GlXr7Ed
Eb/VMV6dNdeomeYlGayXUxI/OoZYcPj5qj2scUssLFxpZJjCibDV0316LVyLgbTAQKKE887Qnexc
O7fBLdEAGB6PkwHOvXL6zcRmsg8Sza9PA9eKk3rdO852ZrUDonQyNPjNeslF2uv996kg/3GUCKpA
kAVTpg9Sf7uRs+4mDHGqRMceIlZCCV85n4hNfD4eq3BEIik4Lwhl5dn4YOQtnkyk5jbGPjddAvbm
g7fbU411DfoVsYIOpIXTYNOUjAtGc4+tbt6MKdbaFksSxUVIjA1aiau5V3nx0dw71VhyYDP4BLNC
Cf/5mL8njuqz1UT9PMzMk0auwBOqtezlF7Q8DuYdu/WFc/Yjh7bGi/ClE/AIHS3IyYbfdz8yIMXk
gtqYdYlPJ2QjrqQYvtn1gj+1miK0+uHNmyHkOXTcG9os8aKjZt8Dw+MW2xB6N2NWAerWgsa/S5bx
WsM+xevbztVd6COeK+x8jpJ1waHI+tsaM5MZ/PKqdDgzSHiyY18NMFGxrhgDcaSvceYu0s6uBk9b
a6fyQhLWYdiKnmKz6QOHzIu5ZuwDxHRTQ2JUrzUP6oJ4jk23J6lV30DGokWD6djNRGuTBXQSuLpI
iDo2ax4gYsLIV7axpZCFIYL9ZlttTc6026vHLt8K/jH6f+l3RL9gF78avJG3OZsaXgIG+w5PPUVf
6wEBd1UPBbVxUJfZzPiiFzru3lEzEfRiv8AvKaQON/4pmctMrsacN7wj86ddsmoMmTYaH8mFdk/z
tpTk34x8kEJZCBuCiU86O8DE0n0sQq8LhnVCQlYCsxTNwkLzkBiSEcIUb9dxytESerUNJHOdeiE4
Fgc5lU91dir8eNnMj9gPR+uGHjDhYclWYq4HT3Nq+Ox/MD6CrWwWiCfgDVf+f781ojhelr9fpv+c
BP52yffpM3uGr5yHxot2xI9auo10+9QF4w0X+QAXLPXEItvia9+3NHF3kJUoHNmoYBo0rZrogNLZ
fYpIAKexd/oYwco15y79qP+TWPW8WBqbci7sJ0cOZ3VbM0N9kSo2WXY8zXwRBt17+8aTRyRh4XNv
eATR+YmDwsJWiHEMlyntirHSN3QjdstUt7cImHcFhKb/R9ibLSuOZdu2XyQzFah6VY0Qoi5fMGAt
QKJSLcHXn6bY1+xmeIZlbMsdme4ezgIkzTnmGL233re0Scz0rnE2hLiz+Ljrg/saV/v78kF8Ed3l
OW3c5cM9/EuhPfinNj41LBIimcWGhIy/F0dVrT2May5eYXF/Jx0XnTR1LnLpUqhRIRAZYhcjg4zb
cT3gOG3uucBv+mcgIugjIGoaQj3dEqrlV78MVYfkeXHb6lYmjb4vyAw0YP7tLf/1nv681pDiVFUW
DVmChfn395xWclukesXUlj2P2mlMlwqJF0ClDziGppkV4ggj7rfcZeAleOYQDR1CNV8OBFBMdosS
FgMIU06ucOflR/pxz3VKHNTBVZ8TM2ikxUdD2w2W32q2b6JIz4zKhBT71qqrQTIxFvNKNjNuasVR
2DOILDwQMQZayn2STbxVpiKb4KllwHzflOghafSxeDGn9GWo/0f9PXl8PeBnB3wnlGsArCi5NmAc
6mNOAgO8kffoCgyavN6M2ZGbKhG0gkyCOjISkJzwABv+s5qjBf6+Jv18CVMRBjcp1D7jFOItqS4g
XbB4gWZwUagciOd8sBJq5JFQhliF8sPfQs9o7E1jUt8DA3EdUmxU22MZVQwIE7tr/M4MWhTLw3KW
zPBxXgeL7yv4YomKX5lTDYaP52xASUJWKHUGMpDDDtk1IWHLDiSeirPxDU4Kk3mO1c2if6kBjGHj
V7EbIn+X3EL1VZ27yakHGM4GU2WO3JMDQ1bFlRp2M/05+kzRgTMtQiKB2bD27/hIiTOL9H0DIMvC
ec7YWyVlVP1NqqEu+dp3CqmMFfxQQ70bto6JFUdm2gSPrCD3mtJn3BL80GLo8jKORV4xGB/asGww
EDcu2pX6HT1/kxmK3BGafx7jzWGt4DZSGCDT6aDbRK8GJNYVoQ0mwBGHuug5/44Khlx3HPk8F13A
ZVkOMFsyHmuG11nuGA7INY+0FUSzeJpFwtSJIFUCDLqI1Js6Huyo9IQxJhM0uwEAvDm4b1JN5sbk
qdjV2r3/cMYVfHxBWYxaAkGDgfZojfqToCbyGtsS8ZmVvhxejm46MgKPcXy1R36PBJ13l9H2E4gt
QdqlYxBHUDDH6Io/j5E8vCPMyaonjHMOR5Pvnjw7QuOIcX1HtYKERKfzZjq0IqWthLUZgSo8OHkC
R0UFnkEiFFNyNR0967gm7x30h+oQNCwHr4cj8UNngLB7PwbsMMYm2HAj1BgHLjUjAjqE3HtXcslv
gJYMt/z5dquqORaXZ7sZXN38jJKnZDVVXcFHUPFSEdZ6VJEEv6nWgKMB15Uw6880yxY14+mzUbvS
k9yYSvfEJPoe3A/2QpIluT2ujrIXgeRVvYo1Wx+iO/oJam9cRy0ukgmKOx3EmmqXmCy3nL1ExUZY
gwV2aP5+uONgFquWVlsajavEQsmfHHxwgEyNsGtnNqLTOsIkzh2o/D6OAJKocq++8u1lTxAPbvsP
yZBPHjLmDQ4fPAuxPX6pq9sx02uOWHhMwrqybnOV2KoAdW4WEkCmnGVE6UzialdX3OblIZZrwM70
q/Ey8ZLB5P4OSFJiOvLAQp5u/22P/Wvo9OfCqys9llKFi8DQ9+8Lr3Z91K30YjJqICJzXwRRgS4b
H4bkntP/uHTnLOq737t0Vx6VM5V6waQ2LvHZITe5pOTIpSucCRrzwNuV+dp1LaKtKxwk9Yh1COB9
8yB1EHeODThg3Oqo3nHB5yumkVfS+h7RYS8Maw4TKDeoYF2RRKwFqrr643zJ2baRTwuT+yNgGStq
5uEM0a0Mb9e89Uv0rha5196tITWTZdAwYoNNTnELiG/sZfLQVFAv+O93+M6IvA17emQzy94Ruud8
Q9f90a845CyaQTeRE68Z4zIjYGFTxH2Iar3NzzRswuvBVzk0WhxboqvE1SYa9/Q8k4d3GmxI3kU7
iFPANgULqEfUN91Uj40iuWg+R9PbDnZTbH19tHK3aWvNHmM5FsP7vGYUrcXJBFUh2BBzUlIEYmTo
J5SP2FzxzqJ282ZCIoyus5tnhJovBO/R4Gqle5yn6Jvq5S2UMD6gKED5T7eGXM9fDqwjVDR6lEZs
KhqqLd/8wbB6Z9BEo+bx1xYx5oeZ2tAgR+fpV2d+1QKC+LhKwJGascuEDIBrXJ2NlRAZ8euXdN74
eUKMkQcSkE8E6EC8VxSaw4p12IVXP2cqeYW/BrqVVzusclIqxC0JmT6W6DtJdtgGeyGbjSjK2Ldu
vn9MknEzRP/yK/AruI4FWnwmH5h7w47WwGOowAIvPCp+k3EvnB8PSw8aJcV7gZUF//W8KD8FWaiD
MDHZCRtiuoaobSOSkhDXfiHjf061fRhny8EajOyoYnUYd1OqBI6Zh1DqsRiG3yzVkeKgCbqtxIox
PzhRMQRdDBw2uuu2ypo2S/lW9jdWD9ElrRKP6cd5n9IBRvBq3MGcxUuD5wKJZkzTro5g7gJ9nN89
tbV7/Y1dnb+ebF9DVuwq4OzDwStkyaWmEcP3/La445v/biSHh82wy9Etyn61uRbmY3EtT1+nJKjX
FL6KzRpdMfahPeiSYjtPuGXGAAf6VpO6SbfZD4vkQqX1oeMjyrY35P5LROz4GVic5hVnEOYvWX8v
ja+j3G9G3enWWgwbyFVkKEcctnfwlactrst5Q5pMOrnTQEFetzJwN7Vn3eVAJ8WY50U8yA8v+WAI
oXpU2ujxDg/sZAOkkKBRQFYugT8QVVba1SbZZ6MPTZWJ6WGFR7i4P0Tyij+vsvA2GN6vYMGNoRoY
O/os2Esmh/V9fNJwubjfk8hLcsg4QRChvqC2H0xeG+nESz8ZgXxDeWqOjB3xFYSjzz84RCPQIebo
EyreFVaqf/D5qpD9MZRb3WorH2PIB2k6eky0Jcrd6y+2XbYJeMtjyUsn2UTHbrjNmMhqU2Fe0Oop
RpB9rgCt4a7GJt3QMjZ24ooseBReNqa04LUoJIqIilMfR9Rhrlh3wUt4Qys0Mh176Y9IFTQpxziF
6NLtuNmwfGM4KZ7DYt2eHjNje6PvctH3aM/E8wpA6WowkaelOS4ezuuizm8XZmsi9TmZZI0vQqLo
//fr4xgLtjAUgmNIqXSGWH7Iq4Jwws3mcPTsevtH+Y2hOwyQrr6LbWWyVCvnVNy90sWrmyeEubzd
L7f3k9mAyTqs5gsoEwOycmlHsHqz5GyLxB2sv36Nb2dIlYb6EDe+EMqTwQ6ZtkJHQjkhHUaNn8zM
E4Eb9z3v9ruh7TB8j7JIDRhvAVOafSNeaff+Nefs683mtjVHr6FO6v3Dy4Zksm6f6Bacq+GiPZpr
ttbSSLKfY7LAPK5MN6fYmCoL8dIsMEP3gaVUX3QWCfh1GaOx2ShwYJX44wmXLlRYkyydvWFL8Kyf
AV4ZG5P8hzbfGGS5r4b0sALphF53gWPmNe62KGxpk41TP18o89tR8MtJ+HAZPX6cijh7nnH/ToOe
k3x7FjmS3+IWrTghziKWYiLe1F+OkTwRe6Smug/TpV7QpOhaB3Re0lunGSkKDMFH+lzIfIqSW19P
i8RpCrtP8IXZcoEDlXRhcar9okcNpEJfsZIHyk/udYFPbLgBSjlogek8PV2HxhSf+3OG64wviLuk
9KhUMMUh/aCYyua3OZIsBMRaH+x4966TbN061fi7I0WuIgguksN8g2d9UY2FKHUrl1IUohqQWr45
ZGjVLN9objduyd/cfoLkxNbZsCj4Bl6vn4LIi+xoPh0+K77hUT1WXXHb7hiJUjj6wNCjJIJFww7P
kQi17cgcQ8hdGHRyTtIvBAoDCg9F30hhjtpZyRQ7550laygevPcPYuBashEmyQuWszu0WFIASTkP
rjv5pJ2akFS9RV9uVaw8zAWz/dNp+kBpEZcCNobcodozx6/4gKXX0kBMGaPXXmy8xn9cOoSfk8+w
R3hUcE8M3WILQL78dO5LWLUcMl4hCCtYYpyVp+mIez5qRz3AcKzvawKPWLZXtF4VDIC5BVy7X3z1
IZK3coE+Ix1xdlYI7n6BjaNNJ8+EEaPKBML4vqW9oNkINJMNW/yU0lmL2d869n1CkP2KoOaBz0sX
q0/4mhYRVkGCULu7/94ACwW+0acsExKYUQBAEc59cZ6a1m1sDrNxeXCEn3ZGYOxQWKjDdNWLFUbg
EpfSIXgaXsFVKC3oGQ4VvhgPZpw08aDjK8E8eOINN0xHdJ9/KlPVf8H9evRilGlJBin/5Hyw+9+l
qPwP3R6Ggvi9JVOWJUP8o9uT6U1da+33gBuSoQ3U5QL8ZjP4Qkk6GcLvPVlXfRuigZlNIaOynb3g
5by3jTjTSs7DV0bIBPF2XGEpcQbVKnnFpnoyqvXne/rf79X4h/eqydKA2Zgh0mP5k+mapUmdFprw
IAxhvRXtx3Ii+lxRAXnca1vRlt7i13nTFbC81l+ilcKVqluHn/nBuVrPPXoCq+8V0by0aOD3UwaI
5cjV+snBJnqtN/gfLT5dZBMoB3fyUpFrP5zR56bdiIjHDils0EEvgPY4XL/NjaI1FIaXYPaw/2WI
I8nqP4xG//PjGn80Z8SH8jQHqdF/3BFtIOBjWJdsnKm1pTOijQtG/a++h4HwaYYQHXU8SHfrTavx
RhfEWd+tkemMrhduL2/MnThuov1EHw3ZppeTsUniyb5BgpK7rRgqdHkW983Ph1eil9weTagFc0zm
RHarAUvRtHfJgO4650dRd8Yf+74GnR/NZjzePz/rW/TEH+VUD/Qp7dPdbnXqyDFQ9H7eBP+PB7rx
v3zxw3TK03KPPpxBqvM7XVwvBZKqjSDb2VaX+AD15XnkSO6CDYkmmFloa2MMFnq0bWkr0alofPgX
pTXG8cMXUzimTDu/T9JhD2IzWApva4xVjeZ1oN2H0Gp1B1JMFhmtU8iMBk1Lozlfevu8ZIEXtpLH
G5Nt4LyCOK2YBzESKajysKImTMknEtamoZY6FA90/7/WJA9PMLgvfS8K8Uvtl8eC3mjNRIT8Z16+
NEiY4DRGvTPlWDvi7DScnHRvIpyTOe2xFy2ucw0zkz1TRuMOPcWp44mIKM8yFWyBAWm1RHpMql4u
K697CErYOY/lGNyBvdXP21YMDqHeoMPhNv5BpuVTfzvdma8jYimxXj9oaid80I+1fykWb/ez/oIH
4kshJb6xTvgverCWADont076aJJYc2ZPPDJUSkxC+cVy0jU2VQTXq4lYWK0JQpovVXQ3Wi7vK3RE
2nTejIZvm0Epp8qEoQBV56Cf1ncRPPL+3Tii3005JQneuHE8rxxTjJR2PSO9Lvf7VCP+n+ey/282
3/BNRjwZCobF2WDJKt3jlp8MbKigP7G3b5wswk+LV9sag2izyvmJc9bvSV7x9v1sNL/ueXvMRagG
jSGPuGATieB7+oZ3iYCaWQuuUufJj78y0XKwd/Bj08nNS9EXM+Dnk3ccFSjw0jUQgtBdhQFHR85O
5eZhm7sLG7dtP5dpbFgbn6LiYbkon0Ck4FflraaWTVTViL9jTgPmB6sXtDj7O7ZdGLien9jpCQnD
8JsMNxH4r09iubFqh/Z9sYDwuDIJRabCk61qjLzSi5MpP78OZmRRhUUoucfvxY2m0h6FI8c6a6pF
c+qSqzW0Ks2hHUDsEz10L7yNJI51DCfE0YXTUn56+YsgtnzdnqL6wtQ3OoMG5t+NOSdIlujEpr+b
Eh0VuXFMqwkZucVG7kWS/w13Ltkl/AtsVbUV7XCo46IxvHi3ua07BjUR6Vudby8+lhEf4g/1xne8
aofHHR20GNG0zdx/HKa6V8zjGDo/tnsblWq0+dTWFApNEbz4UTtbPdbDOO1HwcwmA9RJL6uH4s92
ucMXfXZrJ3YfgS0HH8tBQKkPF4CWyTuXHTtmWAVl6e6da4+vYRJdp4YVu2+CZPkzAEbeRvF3jENb
BzSWYjOEQjl7mGh9gFBMcItVrRZEtfBWeWVp+gPc8xhLlxhOqOrcukAbcSXV4wDVSP8aYLxpSMOS
d5VLZFVhepqWuzM1nxsz/3JdN+z138Eq5Duvd1iIUHJ5pUOFh1XMteasD/MpQgT7ddwJ/nV3n8YI
CmxCtlhCbCdYLN5O2Lg7PkvuyA87glxurUTSdOLIvfq/X9365VoyyGLGJs19vj/3iI5r5Ur2X6k7
ZRTbV6/fn3gP7pXVd/06tk64Yltb1CQ7vX5/nptvRlfEHpw+1uDEvcJlZ2Hyr8vWMawdH4FYIwqh
xzjAW9X3QhnOMaaECmEVzFCddnF8Tw8j9kSGNpPFZQHwdhGs7F2k937owZJi+CLivCTP+ig7x12V
21EYLlDI9ncJMUG38N674AXu+PC6i4vZ8RgZlhUlNgmm1vC2YGUg81AcTvskodBOnIVo2e5t7vIp
faiH4OYb+7ca+edXsPnaxErQ0nLs4DM/uOlvENq7/onpTWpj6rzzLj7KN5+uwS4Ckxb5bvSUHe7o
pxMkTsClNxNnrc1/PpsFlyOmGG5gMVjaNj5W8cfZNW4UcU4UiggIRgj5GFizaW02FUanKyN44qB6
k+HVFnLbtjIkjtEuWfI79NmjyjojVO0jwdlthj7vAPVedI+y7zi7MMSfxXr/1e5oSjOatQ0rLKxV
gLg1iENuYpE23Ppw93SQpBMYeHFMBAkIQ4rr4HKYB+uAazUT2Y1flLE2K1EZ8a31N2WzNqzjlXXm
8rJnEACCIMi9BXlNP5I4+nl/7J+7dWGJeDqXNnhvZnwXq9iOFN+KV6vF1Qn9ZMjMpLdwCmykLA0k
KKy4grzaT+CIlus3IYY2h8fYDZ8USCYnGDv5OhVY0noJ3bRzkW38PKs+unBxtUNwmm0Uh8Yo7JfL
9f+uFOV/LJ0GcIyQUzH9l/+YxSnPZyGXefpc3S2srrVVOfjt6QlSANXxsr+pyM9UXULm3kNw7c+l
ZMerxb+UcIP/FiDqmvwf7+KP2jpJns9H2/IutsBGa8a+1ANLjlhxEXUKtkI8Fm/GqPHeY/clc3Z+
8BDTI9gombGBBOpjVHvkPIa7nquluDwl/cr3mf/L19VXkn90o3mjxgBa1kCEhP2HUCIrU8VsBuZj
lay/Q+n02OX7e58S8KYymnOK6w/HPseAg94DazAhgm0HgvZvgs1/rO81U9QwcSi68ZdW8D/kZS+z
bNS84220vrRhcY4OU8ISkv1rxE5S/+jTwbw9oSP7359e+suG9PePD3od8aEigkmAlNG/r//4uU3d
1dVX0LVlQUvbug0ZQuHkcb5CWCxTsfeod2WQTT/up3WQSpXxZy5JVjY2NfcleUacox14jsoTsECk
DOCKmUegHgEQMdcjdcJprv7YOYU4xF+mn6RMcKIYxDXN73QsDaEupD8KPTg0Giq9SvkIWB1/N35/
2kYERtn6WXaZxpho0GWf8udCa21x97+0ePtR4AcVyZpOm9HaX7BXDAKhhIm2tAekc5/REXqd8jGg
RkqvgcDSk/w+NikzA5oIW67uwNHvi/cZizbHvwcEgWHD9OtL6nrpoaH0s3U+NXvPAjl7TA+AsYCd
+21cw0PiawSv4yushwP0Gfr6mrAhDrLZQbkYcCp73O97AkQSgMovYCYyKEbPs0JAQXibPQ/2/76Q
yn899QNumt5Epw9AHSnSH9cxvd+7g/TIuyVDDazNjEroVeMG4ZzwoUXD2dCw37PnnMoVNT20BmA5
y8PyccFzjR3HXA2Wn91zyxgKqVZLl62aYWc5WCIFK/+hrZJ44vtfVgkyXfvH64/7T0L+qhomYiXZ
+Ov+/I/7L0vaRn/opkYj3TmACP7ae4XcNNLAzsVnATeIrrnewSM+apSTpg+kor4MdNoPI5VJjeiK
hlv93BYKvWKU6luIha9pJlnC08p9kEZdBFJ6gL6YOS2gicRWRCc3mOr7zY+Jfv7zS2v6SaudJu5N
9+8juG85176EGO4OGqcqJym3mDZ70/ugzQ7EnSmVspCYxnIePr8Ft1p8a5uj5JqDHh13oj9w8YP+
I/wKEzpT48J6yRf9Ogf49qKXlgTmbcrL3TryTW4BYc7qJLuvpSQ0MucNNbl1hQv0D+COlYUHRYy/
HXmorgjLWfYEuk4vl9nq/rU/kNxwXQgBGxdrRUwiGDIz2t3TJxf+HlXLxjjpEugYv2E2zrz97ej0
9QD37ApPpnsDWwO1oa3VMUz5cQ64Fyt4CcKBkQTSBKTxoGdhk9dOtlSZUwbXo8jO/5vJcQaR4OY/
kxksSY8RgmSuyv7TYnjm5muBc5iOiTBgzRg7E/oMou+ovcg7yv7e2pX7H8Qq5wGd9bdt0ilnkH/K
af+thSPSZbwOqs4B0a2vM/FI2cAYtlsCqjR8PhCKrwMlFkeu3jeGpZHQnZ5CrBuWJvtvQkqWCXu2
7CQ43blYCnNFjP1DmUHo4Qj4Vjxs9DJktMhYhgwerRzRFlNWNNhoMqteCngBsIvGeZ93XwAwpZp2
+bPDsdBXhBPkOAss/cSAFwD/EezWO3WhcppamITa+sHGynD+lyUl58/v/X34KVYSUwlgjBy5DDLX
0grRQQ9FSTEUKBP0oQfR0YFxyHAbTAtUuPMefGxJtzrU8qWN1rthsgicgNWpGBcsNA+nRJdFF37R
KzBEHx0fT4YhLgl3Y9F9OC2/N0dUzuPUqaf30y3xMongRUaHFTIS7gXNiGm9S/L68WOs6g+XHNwn
be3Syz6LNptixynAz4WHNe2AW80sihDQ94ehsZus4BR1SlSvaNEOaNxdoXoR0WSYi/tI0XuxhQ4I
LFnhO/g1Iizqj3WXuQilcbXfcck1Y4LbGEkY9/g7+g4BwgCepBuBBYonFGhhDTnZYXhU0lln6sEU
6Pm2+fudSg+rmaSTD8CWxmMIdehx6tkpM2x1zLyG37+vEkQYxO2dkpkaaelfApngHikz8Kpfnivs
0DpZRR6waG37uA9lVPDIbHnTe85KdLrZYXisj/VOppWwy4GJgfFWrQ9Esicav+4xVlHboqbvemw8
vtuWHgkCVohGfiE4aoladPCrEa0I/mYCEp9jKzDpr0OygrQ8ICwhpq/DZg5Fw26ZuQ6zH5wJwrzD
zB8dOIEHMBqukfGLie8eEc5zxu2kn/A0QeUk8I4oiHJ2nRloeGOgNzh92Q/FY7dlAt1CXu/6ppRB
S3D1Zh7D7JU9z+/m4gT/k6SN2qWKvgXxXSis0KyIYM0X+G8Qd6RMCuLqgr9vxwmjeLqHSTeGxAj3
B5Lj41iIgbEdyBAWnG+I0Og7UpjlRkDBehHIbV5x/kaj8Iudap739X5zBB1B09m9clRdqibrsNXu
wDjS1upMT2KuSzYeRhtcVq7arhQm4Zkj87M8li6kjhfp+H8jkiPYw0+CX8w1Cr99D2HrMwFVX675
DeonEyYbz7749drPSBDHQDJBE77RRenDz8t7jWi9fx7zfuz2Pl7DEh8sPnjTBkBjHLkvQCiByBSP
+cNVWs9s6J0gCU4n16i9OdDZBj+C5lc/5Swl5oAFvB7h9BrsWg4dhGMEwtMVgU3gTHcPWwxMBEus
OTGRgsSA9oDMz9VXHZTKoutPm+8duSiAY1XJ14VI+Qy5WzWWGMOXUYdcxxU+P68Rg/Tt6h2Cntvb
ve3Ntckambgl8mTuEMMuxKG6ZnSiV/PXY8EPhRWind2cWm1hHCYNFVMxvpZkPAZah7G2GAO/qxIb
LqJ54XZ+NM57d51I23LeXpjGoQagny3HLTpep9JsfScuhZ1wd5H1SAAjAxYNklqeqWeAt69sNh6B
LWWsnUzNYuBSEijhw7LRnXsDg33gIqgRiPFAVRYchEBHJgX9ggOq4L44Xpau+hmqhDTxBJeYFh1h
df3lWS9hrYCjQps6fS8J+caqdZV5SbsADoO3fMTI4+0dStuISRUw4UoxulDPpDeiToB++HKQsLST
z0hjwOjAfgZpmUNN5B7GA0mYnTROZ1wbtOLfK8WBqw/1ycewctPLF+BgOthOi5SAS/sWQZ3pRnfi
5+YikAFhQoOIVADE0wpW3AmcePnAz/ieNVybkarYsgK9gGJavtDghPbYsJ4isw7v+VqEtW9/Ce7g
JJmQgRo8oZUQS9BLTjqk7pQ9EGKfIw4bgmcyjKAn3Pnvnc4Uk20EQdSeMzcg4Qp9XM/FJZmmy/E9
Ipny8zp+bkjlVYfAY+Gqy9u3g04k3xnUTIvnwuTWjg7x1cnCD/p22cu9MpkzTrt9rXcW1BMAGW/Z
GSyKmItNGgBhHew1lBJz6Dscemo8L1bVjjOEYbP2VC7gdwywGKA5WkPMT1DkERV6UnZpUJ8GvhZf
kbrNcIHn6LkFRzt1E4STxirrI2kOslVXuGTIDh9A9QrR8NwBtThidF0MttKai8Ad8BY9VB+PpWH3
tiYQHNsHE2x2h5dNd4I1m4EZuoMbzQXuXQ4Aj+GNPM5+5Hd4esW+mR1wl26r2rlvM9AphMN/4Kc6
TRXKqBhyB9/qN6UO5Hus3QIcfx8Z4qjH7g4VLWTgWGSQmr3XkWfwfnoMydpGYAm0rJd1J06Ot3ih
k+3iKLWj//zvop7cw3+qjk1VJQ4RLsh/8Qs1tVPUg1BoS0ImzF75qWDoIbhnwd2DKqq+5B8HzbXk
30xU5D6uqRxWYTHOEX1+p+8LLTWOAQUOlIGXAis2ACwrKexKfk35cC+97uqWRJ/QvpeJMJhh3UOX
zYSCcgc6rQAED3VeIDxOPd+e4ARyZOjugX66Lp6ozPrpf32ia5qucnQJna+iT/EPlN5Qe916wen5
rvnde/5/w8ovHXtShgBu8ESgRtn2+1YPk7aMEH5uky37Yx8PE2cXzJnMlL8eMwP1ABI1rMMWCwgx
HTjOgc1IhzHjQy0mp6Hapj+k2qjRlWXCBPXHySXMCbWPO9yHy/cRGSo/8C4ODZP824nUjXLNuyP8
a1dvpg0v9/4iV9a/2RIcwjUvhUuHgqfPaaIKjXoCXboishj4vTKYlPLorTqfVQZbFBnUzwH5E6fB
1JFOHaSyCnfANIckQ4eVuU/tGw+Am25ljlHSJJ9T2Z6/Ewp1TmfSJCeAk9MrTpYMAYx5EnnMfs1e
aUuxkL0YogzwR5qr63uuSjZ4OpOmhKVunndfTN1GHacL/sp3CQrmVTKMhtkGwn2MZU7+FRJ4jXbz
jTXyTu8bNUeyLzkYPe40q9HmbJBJfgBhYhHboPM5/Da4nzDtsP6P9QkUuMFcYQ2kiwTCCccKumab
SSluEjB/lHbzNCe2AKRj78igAHqgpaLDb6PeyJk7mrMHQG+Urf77l7KO4pwAk2KnkqxMOpWMegg2
HTC6LHqN0P+pi6R1k17vaEwz00sgCwLj33x+DaxB1SCg4NIb70XsIDbW+7BaVj/Ji6EWe4Wjje/H
PK5uTkHdR4gBNW0Nfw8bMaYbmAzdqI6TJMhEj2srIaLyf10EocbuRsnmF63HcbFT1xRLMpfot24t
eaVudAiplhB2+nYwoeeNZJjoD36LNgWKpjpkCTtsKaLI2GVzgemWKzY4uoza6TXwSEQTqTHe9kRW
nffqPtKmhEA/WHIaqOHoe8UJd9mz6tuBUpiQbmQl1L8befL+5Tw7h+10W4gLWEzm01VAI/XQm30X
cETHxmzuM8FNomvjSj2HH6QIJj6cnICVPj/4Wjrn6lIT377OoUUO0T9WPkU33K2iH0BQ+DZoQNE1
XqC3ZU9H2DcbegXZ4hVUjAyBpaEDJlMX5NMeUcFtI0YYYcoFgb8cQK9gqpoKxfFZhTVDULVGkuVj
dS8wjyORVTtXPN8uBPoSvMSl4+DQy6N4lJB7U/CTLGZiPOkpvkU5Qr2N2Js6X58X0NEckMjZgjsd
VAVUnNwml1jpHCoKvDTld3pfMsUIzRVHQIzc8OjNMbkf/EoxPEZaZEqRRfHDy31juBevAEHVCnId
PiO6tEOtCrH54JfnWpmXJ8TNjAkson3Oz4oW8RigAHsMExewO4Lg6S2CtqD8aOyj/FtEuGAXe5G6
hZqu8NQph0j4fAhM+4Kk25J1/7arXzlFHY7SDngTk5YSzJ7Q4ZYPEsk1co+RbAtZfiH0gQTi5gtD
p3HMKarJdGwGHJ5hYqHTe6KLtjUoUHSpOM0R+03rSYEOZ18X7LMQcwwGdmvU+3yvVALMVdyU+V38
WiESrtttLtk85fyta2w63b4OkGKaHBK8xHlu2Mmbmap5MHUelrlEiMMDC74XbRX3o358jama4T0u
UGGLmwEOPN7XiZ+LXaHZ4VNgE8yzUB5lplvFT5yU40HiIZb5roXC63zUrgf6iejY8TOwlvXFy/N0
q5xaGaKzbUePkPtLU7DKU8x8xwkzXCSEGw1d7vMekStIt27BceI7O0yNhDw0S+BSK/5LGQp8L7LN
/ctZhfpOlCyNPi3nOC+Ndfd1AfoFB8CY8uV/4Cv4APWoXkDSjTQETaOU0bE6ZjMr8O2Izh2kwZBa
hwt2KIfViho8IW7Dpj+RHt+dZ86gKhwCYqdt+DXhF5MYtidP0EYZseBcpHt0Xw4WEOs5AbPGIyYI
GUzt37wzJs7ESJdBI9o8Ca3fIkqnBRWkXLllhzU/gNB0RJFOX+eEWFHhFBuU6onH9FC6D+ReMlER
q2YOC/CzLZc8CgkPqWbd6Mb+lMVQvDrCHHFXtsBX8Wx7d2k3SxfNkI3JHEkH53aWTtAd9BNSMSl+
9z4JSj1YqSN1RAe19MDk5VN1Tnzbd2NCmOTfHacvdOgO9eLgnHuUyGicbn/VpJE2ztd6v3xwRQEl
QL8mT6Y3DDD/4IC3Tklf9wVcBDzuHOKwBtArDzghqEd2GpS6BQYJ7tHHWIw0jiNLnj1Qi/RzY4iy
EEK49bl9iPyjozTXzvcfeg3cF2eR4/kG5xCL3+4+1HltkwXZ1Wk6kOy0loshsyH4g1we1TcaGtFO
RZTgtcXb43PGVmftsIwUzvYL7afl8T8fBI8Z4nOVoiokH5arAqd4VGLhA1usML7j5MxGtsUsYs7z
fUuDG3fQG3nlF+YVFUuAo/ubhM/KviuOeCK5jQP27ua2A1s8cYjKAZY8BEskGxwVSueR4ee2yL5f
q+sJFOR98ZlpCEcwU/SC/zGdVpYe2spmhDMY18Pi+yv99Ggs6w4LGjk76tItL6Wc/+r4bdAgE5Fp
zLPffPJY/e/SU/77WIQ2Mtx8uBE0k0nPkdXBH+jkosgF8dq1g9FHDoWq9HUoIyU3/E1+O73zQyKb
q7TTmhOa6ct0Rg2ex/SN8vl7xmzCQilPafAP/q1j/Pe50v+9L3VgArPi//pm99/nFZVWvN/C4J1O
ioYEJRELHGFzyewubfMXZb3K+VsuvFYjzZb0HXX/v78W6d9+/B9jrRLcXlu99dtEhvUiHWipXreF
uU/kkfIcCp+JWa4xmzkFmNN0+i8/u3eu//+t8v/+6H+0+JvaSLX69jJAzAaPz0ipZl+4lNCkSej9
jgwi4NlsqkBUg+/Xl59DRbUN5d+4dn8nqv9/b0IlN1jiH5qo/fEFvBTl1smCJI/KhoGYusS+MUDm
Yn49s4QVRFv0lfhC2/AEbRpAte/+xKfhUqvP33pA7kfLaTUqP/W/TLKUf/x2/uON/fHt3FO5ThXp
U8Rtj040t7L7GRNHGDzx/wfZ0xv8P87Oq7dxLouyv4gAc3hVoqgs2ZbteiEcysw5iOSvn0V/wIyt
8lhAo4Hqald1iSIvbzhn77VROE3K93jBzlqn80x21nt2n5+bpxFmmT0zYqr75oAUAJUzekxoDY6L
Q/73h2j8dJm6xgulGoY4Ig+/j99CTZs4umTGriH9QZjn1LtcRNtOlM0v+p0GZzK6L6JzhuiZVqO7
Q7Q1eNSebAoL2Ohcbef5K3GY8/dbBMHu5eg3B40JNV8l+UNcrrNqL2VriZBLEKtonGVnSNb8yuBo
inuN8N5opYmOSFcBkvDFMaIZGC92dH21pNDiCrMo20bmVs2W/Cm/+pHd4gGXx+1AgCDOXWjuqaE4
mW2k9lnUKEwtdOiBBdPoIiLKkDUunGKm/P3Ofb7Z18NfN3RgKUxNBp3t73eubsLWlJM828Gnn3u7
y0sK0Gssunbv3hoFeLKqHtK9/uKNeVXmM3UQpso/HkAjkIPga+W9ZeeIdailcNTKlvGWqfoxt6kU
HgSgvAT4InT6/aI/227/XDSNOVHVxla8daVjTJNC0ktN4rylLKCsuRj+rI2iPLB0XQDfDUuxnrNi
huoarpDPDrG8kQUl/TSR8/kKBECTJq9+NWEaaeWbURVyOsI/LM32h5j8Q+Acv3/R8bW//p6GyHRg
8jmaaY7z5pc2nhubZdgnvbkW1bVskbBj//7v/zjxQmkUid2Gjkpc+fcPqOoyCgstN3cxJ1qJsMd1
WM6TaJ01W9V0mPAoXqFA9u5ufO73Csx/850hiZam01blv65uX6lnkt5XmrnTDIdXlnC+aFhJ1rII
zrnihByqlI0XnTppnd6KG5fkH++qrHJj0Ser6vUiHGUUhmJLL3fU8nuKCPuxZMDOg4biGCKSRSvp
TlxpbwThktpyps8wJXXJFvbE3FYv3hIbUYAW/2Cei9XlAdj9gt4Hmy1/lHNO9Wk4y/fhHUaUYcmJ
FGvSKlykd96RZp3JQrp0IQa9lmvVKeF47gX8nt26XBazhMBfhEH1rntpNvnZAD/0lp7jHUbUE1vx
YjPaGu+KHn7JCDXQODvfU2Q0lzB8TpyagT+FJ/fNndxZSxM3eg505LJ53okL713F/k/G+Dr8q81w
Ybkv5h/sWa9s4EkNSV5p2Cnvyv3vT/k/EtQ/45euuSFLgEAl42r8Wm2r1IoZFTv9QbsLN95Z2HSH
+Cmm18i555x94MHFVd/sBidaB3Sr3OduzdF3kXIuj9bg/x8Tm64NLXWFPtaBTIgHb6s7TJP8QQM9
4YIMX7VJud1Ii2JHLQt6JZWTxCYXghsfrITHYBmMlpKZebB23dp0ohUH/4XmXNb437IJ8Vkra0GS
4bqf12vNVlaQ7tBBkXlPe4WAYCIDFsPMtGNHo9dC13ruO6ETLAsbdsw2XDSA2+IFwmB7fPSRbcwx
cRAV6Vtrf06Fei4CbBDQTVsO/RXchdkyt0ubfLhjA+8HAQCxFNDTe7RxcFmdZE1k6U5AHqXO2hXG
j8DBwA/Vpwsg7oK5A4QhOuGrviGAa+O9m0/9Jt5l/KVmHVmIgkzcDs7IoUeOsKQZYndzpAdzf2XA
J2kW3UpaeQcKQiEji7xV23hWd3BH1nBUwB30a3OX3JgulZ+mS1bl8WWTdGLhrybsQFd8aQiDYtcu
vJN8Hp4Yd3RscQsSbmfA+/F4YDgd5u6im77knMURYi6TheAYz96dhXXwxtAc9y3/jEyL8BoLeQc8
y6uN+CUWMnXMrl8LJfW6cp4OH1bHUDDpSpr7QadeUlEdEYF4ShOvgak39VJAlKa4b2ly5hTAlIN0
eTSUIwi9rm0nJgIEjmyJEc1vXOtP85VJ0IrFdEn25vUSrVpp5OlFUO5quhrFeQyfOtY50QdjP99f
tEs6p+PeS9jKzbTCoQyckt5A+Be7JqtveGPR+GmvBf+NABhN0sBMX60ZRR906aXJeWlRwZFmEC1I
es27G59i/PCAvn7K1b5EyQvRzFNR32XBo+E6TbM3XadN7qTg/cbtvfF9Psful0UWG4tVGW7g7Tw8
VIkWg9anBlWvNPo/CpjSsgbvIW0z/aBDWE2NZ9/EEkLcuoOMzrq8iBF89uxRgUYQK3RVUrsFdScW
27GUR3/p98v9ce9DrhH8VWjmhvS5M/lyuXGpGrVulgZY0G0GPDZGQeHk+spPxozqS0eYg812k8YJ
RURYGDfjn6SfFm9TNgzeYziImnb1MstFV0SuTpRPatB2BzajUrYmDZuOOFqCe5HCzNgyJw+jEXAf
3Dqxfdc2/bd3+PrxV6+uIPWWW7thgqJtK7W2jpyMbC7rQbychfj0+92WxZ8mCpNbzZ5g3CBJ48v5
5XYnuhi7sVi1xPCmm8vH8BTtaKAzU2FRnEhAYcCPLWkdjJtd8DzFWrpj4d9LGCWzD4qcAzW0J++E
jXwbHd1nc6bfK2DgXvP7YOkfTEBj9Z3wqixBL1gzjRVImPYHdcQLm4jVM7SDtK2X+GyR1OyIBFW2
1QLfKk4JB57Ss3tPku6UFv0B2YS/LxHYafab65TLeSJM3lSHP2ZjktnCSXokF2yhO8O62pZ347yB
IogKOkUi+Y60BIxMmBefaRvLB6xpbxxBWGRRVRyr53bVPwlHY1Wey4/8w7AFDOv/ba5JsJ6z9z4o
79GjCT4M9Y8x+m6KZTVSdEOaIJIj2tK+AnhH4ubSfI322rN1DxqhWo3qmJk7fVDvEICjxVYO8pYa
jaONlERUkMkd9HaLzjS1sHBmPFfLmlwEAamjdchnwnKsetJLfnh27+hmT4i4WWrO70Pgx+GmmOOp
EpOYdr0HV3vVU7R2rE0g7oDMLD6BrQjdO0MjNO/8+2f9/HKj75UVRZFMS72aW9Oi0fTEi5INp/8c
4VlE12WAmiSdi8sWjynUFCW2qbYDYuXXdLCNWxPvp5L5emlkpbZGnTNy5+taELtmN4hzxUCluh2G
A9vzSvyjxRsj3mvGdvxg+nzSgXmuFDaXZE9KslJthGgJDsULFl5ziPMHxaBDNLtxd35cEyAL6YYs
G7L6WV378i56qTdUZq/y8EuKf8Qj0j9CWTqDaEwtkqJtYCytci0Ui7LahOQp55zyV114Y0H+fOf/
uUMY6YAyGepIw/4+J3iFYmRMbe7aA6aUIbhxs5dI2XWoJSvz3EIp4z2jWJqvKMPrKexl6sO/34sf
9wQcQCVJkmVknlfTUuF2NOQKToYtoVU4J0OzuPEJ0o93m9vMQQkpKdS7799SCArDJ/wPYTb0PeKc
AdP3a4NEzs6+gHMJZ601kwLHtVbWR28tRdIixr7D/7TeUTcdj9mirF9vN8yW02slG4BWRZvhGArb
3juG7iSSHDk+MRzFbH/xbMTBiugwBMVbNTDktD/sRSyWBkj/BJ//s+A1ppBrQlIbu87cx5RBuAaC
RDW4e1AWaLpHpNhumBs8zoAJsbQ90o2CbizQdl3GOWc0E7F/0rOHkvp1B5A2RwnqvqvuKabSS3MW
BDcg7XIMb7L+SuRptdOgmlEu0ol3poOHwDKZy+psculWgbAUQ9vSVpzRpd7plC1PgDIlUTrUzKk+
pcXClOZauJMhIETnikJWeir5rPzBaojAoGYixaeIth2nGH0BoDHFEaksunxG9qhijSGXlJ3MUaEY
LmP3jyFQJtvF/tIIiJbYFDn9/HVMi4iKld5i+qMkVMCEIn9MWNbdSqzXnrli91GmfAeyZaa/j/0f
NyBfn8f4vL7MA3rRszdVO8p4OMKLN8XYFuUDBTw5RdIJ+efpAhXZ3AjSGlL775+t/LT5+frZV+++
6Q1mEpsDGYD5zrUz0KGJsEvjBUoBBgECGMrI3En1OQ8eRfHMRKC+VuJHgdYieeYx1SRDFc9M4g2K
YmHJuyWBuyKAiWKkFG7EPxCuC/nGjMW+8N8hbDKCOT5omslJ4uqWxWl4kYHJlTtAHFMLjnq/Q2u1
K+Zjvt+0xmprOGf3SESdY5KZgpdccpCDOXQW5/pKmBQrThy9NqOhBQiJsX3s/zYP8UxGdDWhiBo7
lynn3JmE8QThxCRYQn7ZQGNZen+ieTRHYspm4PAf7IddcvJQi/TOk3nM2Jvzdx7Md2Hq2fHkUVsN
82eqyMSVNJt+gSlshmOfIAUqpmsUb+WeIssLvlM4ExQriQvB8bICdvhXOI2sCoCt+sj0GiUf3h96
dQv1gGVzWk3pzj+mJIo1s/EoMXlEsYWXHpn3opw8lssDebmrv9GD286J00VUiToa12c96jABDL3Q
rN7Ge5rh5RK1FLArOqDBvWaLC3Ye6N+a++idZlty7/Ef9C9OutKmtIAn9Om5kRk8cn03evpj2ziM
pEn91f8Tz/GKbbo5yuZZbB8/qDSt6EtTKIhtcfleL0wyxznGP4gYCOn5YdokOtUO6Hs1y54dT3oU
X5F60SgPwRqS+/o8An348mQT1Oy+Z7g1eRMEY1MtqzW4B6JBZ9Ur+mzNoaU0RxtGid6wK6dyIGbO
6ocY/OUqWYTrEK96bo+k21q4tbr8sK0aTzEagG4q9uL1oTYKqyAvo5o8XgKT6JLn5t8o5WsH3NYx
qth7swxO08q5GpeZZAUJPhKtaVXeBfnwUIn0Ym9BtOQf5nmacuzzRdAFiqRfvSR9IZvSUITGJlKT
fR2L8y7FCYGurcovTxrCIB2la2Smy8L/8NHUXiAf4chr+n5TmEAXiVwm87O+1IB/yG3zg79GC91U
vdEt+qQSXO0/OADhrdJFbiCHk+/znxlnSTZ0br+DJruQVzkMOwRZiyfQN+g1E5qhLeik/uza5tHF
xo2rfkb03xZxxB61ZI/UEaf+yJIdBzbokRljZe4fgqUEweCRgv48fqTqizAG+u6UNWfaQRNF+oIr
FP5Ijou42JAQdaanW9PVnlsfYOfn8rLYmwvy4KtDPEdie2Mr8Blbdf29MeEYlqGAOcPT9f17x21g
ZEkTWadwo6+GRbL29hXcgrMGeEsEYNU6wQ63CPFW99B5/0Sn7G++FzixpfCPomN8iI49EsyDstSf
3Xf3UM0yR0aF1J3kg4Rx0F9jMXHaqTWniV5uMSFRVdHs4klaUfK9r+6VVT1NFhUZJzPjYGysDUEb
DwwVlNm71sZQ5+2te5gbv685V2nGnyde01Q/t5uEroPW+P69rTq+qGWWUguJwbHZg7xBpce+XKiW
fbxTrXOTHy+1nTBN4OtgZvKXyWURrnTr1g78hzoeZijeDTKVZY7/V28Ihd6s0ySj39Tuls1C0U1z
jO7UosmMLGcqzKLm+caX/+ml/PqRVw9dCuogMT1eymyuEwwSl6t8QX9OQhlrPcTynwBIbLLFKPc/
fS67e7rhIkW3qzLDIGVWIXjRsDGrTWmcalYebDXEJlUoUEq8k2E5UaDYwLy5dZv1nyZHuj1gX+n7
qBQivz9wGr2WkZWuv5GITA3jQ2UeIKfEsTWVUPeN0jJxb+YEqW79NJvpdH/zoNoOxC3VEWzdvNtJ
JIRkgh2P58dEm3lu8eDz4iswnnLPri8fLonF60uMJ8M4m+g/xIoYPgQHwFsmAi9J9lGFr4qEluWy
NX0CCkOodEiAOsgMKukG0Car+CQifiz4Q+GvlrCFKNV5METPFyTUQZTOZYkxIVu2pQR2kOQ0MJFO
T4scGKcpzISoXJdNua1C9V7p0UPx1TRfu7X1+WHDZpoEVeDGZPejGFfVKrE0BP68GHba5LVjDvNW
pqM6suM5wkM931XLkZSmHdDeTdns4MzKlr+PJO2nvZdFA4QqM8co6dNk+GW7qnadKXiS1G0a0XbT
AQvYrIfJTOCtUCMIQ3TNT3RK+kQM6GBHkp2UUvzwHok4xzyBG0p5KFD8GQRMA/DadYSeavBFS+og
66G/J6gd5RQvH69gFczS4m+A3RWLfLRPLk9ZgGIb3Z+m3neNvFLM6TP683L40+fJNFYJKpxY6Mpp
VN1SlYyj9Hq6tgyNMjrfnSi4q8miTYdQEyuJyUKeWYCnh80ArhYj4J07bGR/8fttvuIO/TdLfv24
q4nCD6ShJNBr2NThH6YnRdwxQ8XD367AsIKzVLX9+tT3HWTZ8YijBo6AiyS8K7Up1YqshtbSjnd4
aDb8De4Ghp/fL/HaF/zvNV4f2622EC3TldceYoGUJkL2YiCcq8bJM31Dsy1U4ipuLbgYaNIQBhc9
2s6UTKva+/x5lmnHUihPLmmdsW8LjGX3LujgzmOhsCjFmMllV0WonkwfbbdUnxui4y01hcxJIwzV
pKz3GK6U1SB326r0/5hJd6h0UnQGdMOGO8/cEGkeLrKE1hfHT58dKpeoyC+VvJMuBFUYMwnRv4ey
EheKbj0YBpVebX6xLo/CwDW15aI1OYOB2Rylt8LGF+uJKgOD9tcJRkZjiJciCgPd6CfGQ4hYQwTV
3AwU/jRlVtb60vfvB4XIW1R0ZQMFwRxAwp3EkKyFkb/FHNSQ5N3ryAn9U56UxAztytIkzBuNipmu
Lla0a+Lmva23sQkAlbjfHEGoRujm52XDJ8ilrVEmB5/9EHv2xjxelI8sOncF0br3hfvua1T5yS/j
L6TlXyWqIHFh7Mpo5+lOgzUq1ot9QP6U3pcbHRlMI/5VevKLQ+qn6O8tTboPo7+uEb23gC66+CXU
Uru4YMKRdwIhSIkMl6SkmslOLV6I1fHiEowg2oLQOB5EjEIKl1EPm2n0j1B4DluCRW8VeX4SpFls
voloZEOlSuLV7Kg1vVr4pBptwng6ho1VZ2mWuzYab6KXmXEGbU1MMyahOFrxK7+nb8mDgszcObl8
6x0ex//VlEFNS5FQdlCG4Zq+L3xG0sR6KqbMFKi9ZDK6nIQQ74LsASw4woKEdT84pTm6HkYdxhML
CwEaZCGfCtgLmcTSDkD3NMA/spfQUBnHW2/wTxeoiCwj8tj+UK5e4ChCwyVK3C8+gmlN54Sar2FP
ufXL6G/mIAjfD+uBG2wSD0OLd2jSpxvX8ONN+nINY8viy3qSi652acOGKj20JfI7d/4s7t4K8mRw
qm6iGUAF6VmTFiRh3PjkH0qCcOhlhFYUwqg9Xj2eQU/wlNcm6fFk0oz+hBkpej1FccK+QajbhXUq
x2S8z2mezVHabmV3k99aWH7aEH+7jqs70NepLtZVOa7pHNIcZZ3feXPZaWiFFPSM8eqfEE9Asx3u
btyB8RteD9CxFauTPwtSQrvamZVh1KgX3+o3l2FvSphjOOvxyPnhdKgOxDtSgytR7V78qTiM9+jG
5//UISBSFaYEoU6qplwTLaKmMoohqmo66VTAxwDETbSsN6/aIprv+bU9UG459ltpaSyVJSyyiXeh
vqI/Qy55iLbDaQRUVgvRQWD+GG2NU0pUTLwef/YGu3WmQ3h098KR5jK9pOGMi2BtzUmufcGGKNjy
E0me84H2/UO3DefyrL/3wK1Iz4oDdXiablBOL12iD7XJmegEELcEC0+1CbIF9Brk9i1CW9/6dsbv
JQeusZM96rsC6UO1ZPHaCsvhoBPccqvhb/w4dL/ct6szVNNJktv0lCmJw1uMzLsx1qFbcGSewlJR
OSmHU4A1n/8LNRIXbu3BbiRnax/eRztCDw9krc9ZxIB8RSt/1vE7f4Y9+G3YqZCzyjk6jRU2ptnI
m4Jdu8KImsEe6uYFzorCERfaavzvhwwmZUzBBw7S9GjOhdn774Pkpw6OhcB4zLzm/ECF4PsEEchB
2fZ+Yp0o9qLQ9zYg7zA9OZB2pVP72JXTbtiOVSuiIbZUfwSSTCr6f+pehTp6Cwj5U7vEAgbDbpXN
oCxet1Dj2hg6LfaUtRfe9YmFlYfkjSo9Kc1LCXL9QnQMzeapdzkYEkD3CsdRf6N0YI0lkev39us1
XM0YknQRejOX6qNWrnBrxe4eFWjPA0ptq99V1YllPt+bx4qtNQpPymz1HOChUTpNxztUoT7qVi07
aZpxSJSJfgBNCSr61USX++AajrvUaIXGmIWWQWeXrwBP4nBh7YB7E/Se7LpVmK2Nc2lLxsYQnPgv
ec61AeNpBh6rmbNPa1Y5BVFkPyMIICG/BAFYEG7wMofkBQBb8LUF2fN0narp8IBQv233wNDl8nTZ
I5EfSb7wGjm+qCdW71mDMxZQ0YzzQ/WIRKF71o0by7Xx7121EPSwWPNgUXd9Vp2/rERNL+aWn8jA
tYtz0fL9uz+d+1BTetUqcMUeAYEkXOTSMEVMnuMrFKNkHpjqpBcyTN1T+UI2Br4CcZEp0XywjuHl
oEAN0AP+VrvRqmZWQTaUK/Ipk3CVs/4nWFMLyg1CRoYDjsjBp/8cbAX9IcaCOXTNdF71IzsAHwso
yBBbm5d+UCHQS3MLJYzUE6J8oxb6RghUlmlapJQCIKCx08uxbPHNJOR0akQ7FsqpiwD4mDJRGuio
0GklOFrj6o8ewoIk5c/VNnLdLMSByJphO1Ai089DeL7xOo9j8/vYtQzyFpGByipS0GugalDItRSW
RBTm4A0k9VRJe1EgvYxzlNXbRS7sMgQYIRDPPNrqJkf2gTOdn94lFWUZyM1uaEzzmCoNBYQQUYof
Yql3F1VJpEnfQUa/tUxd0bLGcw6XjHxq1HshWvpcwL8MjMrIgt4MI23XYeXCVufPrX5BDMqoCcHP
JG9qzp4g5OD+YZzivr41hFHh+qQMN6qw4WRwpdOs2gzmvUFgdIhcOypudZL+rbN8v8yr1byNyro1
9IQ0R+NpZEUoSxqaVbcehpWmHv6HxwgPVx4b62yhPs+vX+6Jq0UXpcurfidvMxaWDxzHMhJNNB7J
ZDFCNF/HVClMd3m4KtiNQ2sf5unKx0Qv3biWT73d9ZCivGTp7GBkyt1Xxa3WDWnya1q7A4WyKCBa
hgsgwhPlFVaE3VMYDvH+Cq/s6R4EKNuXRf+OdPUNzeAJry4LIcUwBIvNslp6Z6J/3+MH6yDc33o+
/1YQLGYV3RANdRxT18MossS+SFJR25nZAeF+wgm2ot3dnC4dgDzUs2RP3HhK44Hnnzvz5SOvhoSs
usaQBSEAhLmH5RqWQOw06DdVJ4/uG8rs7lx3T2mziDKi3JM73IIorFrtNW6Plep4s9+v54etrmWo
Ev3vEftGA2/c13wZNYMiXALvEplrzviGkBzoCCw6FQJLBMweDErOMZFwHz+8a2IcsHLAClrbEsyZ
ir60C2so94mtLFY3ruvf/RTXxfutcW6ksPZJqvtyXZcwR8Id5cbOGuGFR4wTPCDE41Z8lJJljbMC
5S5ZGBln80VcLPAvGPoGccjv1yH/W1z7fh1Xe53eiksl4gp39KTpaXeeHfqbCrMXs95hAPwD/wxT
KcdYY5np8xXuC2TtKEMQK6gWB6cbO43/zwUZJuYAmq3M198fWJcqFzFP2n7nOyma7KfoFN43525T
H2hn2SNT1TsEB+ARyZiXg6FqcjOg96dpDXkgqEAZzRoBYt8voe/qsirr3tghj2FGjcKVnDgBTAFl
tMKRHEC4VWCs5cQuq7krskJy0IceBTGucQbxlV6Wnp7iy4baS9UfkPaYldOVkOKl1ZB89Mlz6D5G
pP8J0JChXcyQGaIxyC/3knFr8RuLhNfvI+o73dRxWhimeDX+hSxvpbKoix084tkfbwkNhIiVy7ab
bDz6ocM8PuXTh27eLx7iaX7r7fv3uMfo+vLpVw8zyPxEUTojxv5EsTB8N8/da/UZcp5+4Bf1yKAg
kLGa3hjUP66fXz/36gmmiigo5iWjUrS+jEAt7xyFzuXj8qE8mSsJjDEsqEed1DzwEwAfYTKcoPXF
s4aITKhUDlHlLmBs401ZjKxjkUgVangW7b1771RvBGty+ej7yZNCmIkHiDB8HkgK4XSyI/ooWLeH
AkDyxj2aWzz/xtNITliJoEOmvF8mfk3S33e1c0H9HsxHNT2kMiyZc0Dci8pGxe0U2wGYD/YG2IBI
u5VtPifrC/1gNvKRKF6LYE9ejJECmcM4pW7HKaBaKLZCiGJ4Yt+3kGxvQ9oWJ6t+3n74L+28kmfG
kRSHBf8EblW81iPX4K3l4ftn8SnA1Us23jzDy/tCinq+01YkNL3jr1wVCyLRj7xyEByeYrJNcVHA
b3HUjfuKVH9dH6G8bgiSnDKK8KjVcHQbitSgX7u5NA13ygc/WlV7nLJ0DWFJCjYBXMd+TSVkMdZs
IVoTDXxPP9Kl0d89x1PvEVtF+pZuSoC1b+axfRr2Fmc/RDgrzOKwHHG4s3E315fJtFn7N2aiz0X8
n1fHpFkKwxCjzafA68sUrcthLYclnQ/Ahc4rxgfsDNr0w+d0+/t4/aExSwVRHFkqBp0yw7p6Tera
SvQgDrXdxbg7B4gBATxANQP85W3VyzL0bFcDW6HgWbHF/k8sRLDI0HFWxNA9Xvptpa8bbaTPGTUg
RRVnM+EW3ZNucMBut5IVzC9Qai6Q3eM3E8uM8dfNZfJZ/sj1VkpXSsv6vOylSQ12YLjwPDi/IalA
eCejOsHoQtkV6h+MjtJbNcPdYNoZyQ9lsO6leQb6DVaQdrmPOccDMNZBdAAbToxnmSazuCiNTTxV
oC7I06FFi1ILmzid+5wSVCy5N95986fdviZil8GNxw297v0No/K7DN1PkWNBERqxGd3eFj9u8U5s
q2W9KcNG1x7V9hlrotAFE1N7ZHsytKtLTLXxhCsxjFZqM/HkDbiPNtlGwI4iO0+2SfNHGv42KqGy
3I7KBTbYxUfF0wD1rXVI5yZ9b5p8cnHfaQuJ1xRtWdUsoRkl9bqHUwHWgZcOOhbpDZgYyeJTHLmn
EjyjH41cjL1QTsCjSkvhaPkbxbBzEp4AcdGryoiNsYMxjXPFnkDCnN9uA/Oo0JIycfzr/YkdQkeD
yJfXy67d8n/O6htOlE95/PVLoUmjbgLZCTlpVztfJaRgEnrc3ir7y46lCg+9WM1E6RFvgZg8Caim
B5xVv78gn5L43z51XOW+vIqhclFzK6wb5AnTvFwSSNUSQksiGUzXwSk+ihfrDTS+F65GEqd8bEg4
hkhXgwK0bF/cVYiuybEEEcvW/FFO9p5HsONE7XYXUArpWdVhgIG8mcrDukO51T6F1kxBn4C6u7fd
ZNuzNQ0W9GA03MwwosKFwrx/q0D8g7WOiYAOp2npbFiBj37/nih0VbUM0Ywm7Cp60hGq0KlB+QFU
Utw3SUKs3WJVFsY0TGWeeUDGWE3MGNuhPHXNv54czxPKyrnMYVZ7HKQ/bXQGM2Umtwr5n13Xfx/J
/7vUqznLbSVh8GQFnFYyt2o7wuylbEQNJEe5jS2838tR4BmydV5IxkkSd0hf2esG+dmHjpI2yMCX
SFLbYsnw9g1YF3NUkrwgdA4H+U7NVgx4tpr4UGFm8XN2SKj9cu8l196M4MFST1q/K9Gz4zuZCMOB
TRmRbm234p/pvHcXy+eId5H+hjVAy9GdjNbU71/zZsFvvAvPlAQqDSeiPEeYLcLHcE9WzS6PLHJj
iVd5BAUZd/6rjDDlsm2tRZHOyH/gD7V0ZqoH8sW7YRl4a35iVady2Fc1E1uwsJQlkJ0c7KUQ3lVA
abJD3++YT9Da4rqNM7YJS1Tx5MDhtrXZU8vDhq+rGpNCXWTZOY+YwN2pqxIHOrpRuAnMpdZfWkeU
xZGqiuFmkO9VqlpcpObuMFE3li0oK44KXbQefP6trfdW/kHK+vu7+IN69PsYvdpbGVZeWoWK1140
dq16ovCTtEC/gtqONY6y6Cb8Xa0cc+AQqgKPSb8h35LGD/hl5F27l60wDc1ckMHDbGYAksg1C1YV
SF1h4oB9mxrT9FwdIMnE9q0twWfL/Z+PxqepSzpKZmyZ399P0UjbWC0Hd82B9cLkMxDSol2KWS2w
NWjMidHtqnFLXwB4IQac1AzmSGFA4zbWjJVZ6hRNv8wt4h8FJHDkMYKk0BftsJYVygZWMVNyc57k
4TwBuEjYM0csk1U8kz/q8DHppOmhHRyq1veB+eBXu47kTNAr9K1LrJi5TEptR7gey/UQlJQH+9E5
3wfhYuiWNVq6RCtnSvEUDNuCmXQ4+Ag+pf7ovmL++X2Y/LgFJ8T4/96qqynbEpNc7IVehhR+7LQH
HcixVqXTgJNmACUpYe5GpR0SiaGAbRHu/Sze6nqPgnqqdgp6xj8e7lOqvY2fLNKdnwQzsSeVrsnB
fETTMg23bSjc2vP9UJGll0vuMv48HCTXWhNaR73ogmPf+cqJfGEDKYHXQU2mpavtWeXUXprRgL5A
3Ff1CRWHSaM9DN7fQKpvrHnsV34a5zo2FrwsOuLjqzsoRm5Uixj1dxal7jfpTV7F9/28mxGkOCN8
kfB3zcnmwrKfdoQggoajI0IpkEpYd5cdmwf8oTtK2Et/4ToBiTKTPQpEcMkPryJlM2EJNXZurNFF
zCBOTr0l0UKk/Soz4DE2cNfEvjdt2h8Lzw7siBQYMhlJbiw4hVM2atfZFryHQ7TLEsYTNJmNMO+W
zYP7zJgqH7EZzyJSI8TnfImoXLzrMAduUAbPNULFRVJ8NRhhAC84ZBAUO+1fL6BLOSIh0x3G7GNp
Opybe3kGi9p9BWxk40o5JntCyFD2pnZ0R10W4lWFAnvsN9H02prwrrlX7YJiyuQDgOaE9OCD4ZAG
PyeTaEnK2wmG2iPE9w2L+SSmd+QfAYHN/QdELuqtff0PFhCmSou13BKpJKBe+j5deJ0uFq6vo/d8
Me308Ir4+6BidkOzjCJgRf0PByzC5v/l1fvysVc1HerKcm0VSbG7zDm1xvfp/QAUYxo/U2WqyCjZ
AYPVF3DLNKxHUyhrswsxoBPwPgSHGI51q6GmXPHU/6tnIyigWqpjX2ZX8P1GiHknNaoYKmslBK86
dOh75WmXovMFfES22yGiPp3JhN9BLxQ7whK7pW8ckvC5t3ZxuBMDAEqeXYJHo/S6uuigFGtvXhis
/Eiuq3Cn4WDySRBK1slQg0hiO8LWwOofTdAEw7g31DGjx/iNcCprJJObxtSFKoZCT7E+PJKCPFmk
9S8dZY92SAHDhsU1jziupCCQYK+k1XMKcqojVt2LwVne1alnt5tSItasAlBotN2E11iCjwLRrnyX
Uuhtykmj8BhGjx7zlt+ps8p8y9O1rpxdsG2xt+2Dk2A8Riq+eBH0Xf9quLs6XdXtpqJgcvatHce8
aRh0swxEbcgs6l4eK4mG5OUcxOdAn4XdW9MbE1V/1MlS0rdYf5cWN6io/urKs6adIlND3YbZUyyo
/YazShIdr6CPXOqOaHqOJWobRfvw2j++MdI3sSGm0yQyFoFA2goyCbxRdR/NrBL6HZN0XTmuYMy9
JLEFHYjZ6JxJi+mQPGacO8dbp2nQbetjau3FalNNVPUYYL2M4o6M8qc2FqeJgMjZbdACoXwIUPmr
m0uf7PuWYF8042nJidSElk62KyLMt35wpzLcyLiEsAU1hS9BnXmui+GqjF3OqpxqdeJoi52bX/a6
OPavsCUk2cZFWvKUDy8aOiVpVviYbdNTe3lJ/EPakKLHPjJdS4RY5U6oRoAop6kkzmILY3BgZ4QL
iRlE6A51F1yLk8uRI8Ot4RdMo5BsWtV8TPN3JXMU0rdgxPJP6vSsA6KF1fuKDMdyUZb/h7Iz7Wmc
27rtL7LkvvkaO3F6Eggh8MWiKdz3vX/9O1w6uqqHQoXukQ4qUfWQ4Nh7r73WnGPaunlRknULBc2n
qAubda0iTdpLMSt4TAIDZ0TG2+0Wz1JfIChEL1CjbfRXovKIDl5BnlPBnKuqE3KiUt63sPCK4JxH
HIDGyFUZWZmtKyFnEXVXCgZKaCBp4lEUiTsN6GvJrm5s2+wyIqkJqsmOgaUl4+sIf031OZH6h1KX
jv5sDkmfdMKdPqv0oW7WQf+ot25e3nUqUHrjPq6fhfwjCH5pFaNnujKlZcc+zxebTxHZQrIe8VjC
bejue+NNN9xw9mCSgVeQfZaIZHAW0UJTV351pyuuFe4lpbON7BNMb2CehBDMq7COxYPmf8rWm9Y5
EzT0RFoW3eMgXxAsqeNDlr0L7QE6LE00rRHtot4IzQECvcrgq96bqjuFH/NBHJnRounW/15b51PN
1wLQoE0DSmCeKvy2FvxxEC2FUCiKrmGioj2M8Y6WbyHPbqSauzW8/Pu1vqHLWCyaJkvm7FCkHf7f
VTPsUtnUO9/coVLy29xWSTfw5BUafOEaYPKFnN8QyQ19fvipevtujPPnS385iMah2lvJ4Bm7SYs3
vQkm3BSswxgQcY3gpPY2Ykwr3ieprSXnGbKRAuZBJ3RUA4+KNyW0TUPfmdXZN7aeevfvC/NbgPHX
pwCAWIF8Awbn9zH6z09hKKuakls/khpteS9h8ysncLZCDWjMI14Z3SpDk2oj+1ifx8fEPGQ8IyFJ
y3xw3T4P3tPqOFQI4NJ3szIhBJNHbeU7vQMeDZRZpWChAkqEq17qi9EIl1U62CZgkH//ItJ35SbV
OnGfv0EaXzFIrReNVa8FFmPawSk63Dz1UqrquUccF59DxtyX9nSGIo2BYVE7oWKuJUFkkQnuSuGH
++27e/vPN6P+93YLMt/MzZAu5JQfArSiVlKvRuA3xV1Hu0SNf2ghfPtyjOTAYODKYKb735cTzT5p
TJ0PEXYXbOe6sjmW83qhDCtE+QGRZ8xv/sstg0sKFTkKOyr7r7dM0yvmFCe4soN2yYOLVVBR7uPF
NR7vy2qlrMryRL8CDBboPIY3AmcOnrMgu5n6PkNZn6btos9eK+UxMLcMfwrtIyjutByu+0Yb12G/
K4CLkMaDo7tvN2JPBMzelwESqYTdI4uZlI5oAjx6FsCroVz6OM6YqeHxjIRfmG5780LXQsL9UhKu
DLWjH1qynTakr6T1pepeIOgJNYXjcDeZh8g3SBbac9Qva4aYtAv6YZmTE9GBfMrwG1rPuCP/fbd+
c+5GPCFbjL3RRP0FX5SicOyCfEj3hMZIePpQ8aSoTsRlylFoyBkK/jQk/WYVAhnA+serEcTzuy34
x3OuxWEsl2IT7ME9JsPJkF/VANwkAKk2fB1o32iqsFZV+Yce8jciQQT3FOxYpFDfi1+bnF3RZ7k1
0KmhGzMRNDWtMPp2tUtrR7aoQnaGtA3IskhX+IUbYd1KP7yD7xqBIGuAMmIV0vHUfWmytKI1RV6n
6seMPI2shtrrv+nXOrzRplLCZyuhdFBfxFAkJWIzMS2eicIDFdGp6JcpYUke0EDsjuZaTVAPUpf9
+174xmID9wcYEf59pKx/Pb352I59JXGan6LayWhKiYVCvF7DRdkFOcfj4fdktAd9yVg5RNI7F+JV
fqmrt2w6Sdkd3ViuJ1J7J6avmg3zY9M2N54JCRGoijkmW41J5igCmuQIQjhVVLns/F2k7vkDJSFZ
GoV87rwnf3iScSwYqMa3knZgZk0KuQpsatjJE1U1ILEZyiuceVjpkXSDy9exOoN6weeMt9sL7jLt
JHFyTaoX339u2kUe/9C3+ma9m8cRQPPxPxvmb5vLHzdzMvlhapUQeXA400+Y4ZzEnMDrpbr7ifEi
/V49v653NKkkzjGKgfLpywY+JGNmCbWhH8VxhiAyd+RGVrytfjTF2SsNFTEqnvPyQyu56i04a/jK
zBDV+IF/qFmPyPr86o0xBJKtyFqpWu1m0mMinoX+yhKI2k8BOqXPFosXLlcG52n+OaVPqIh4JoBK
8HbZdM8LMz+naxtVJHxooLdXCp2cZFtU2764p/EK6p7FFBe1RUYLEG1m7NwjvWkbc2OLkvmNVmtM
khEtg2FHOzkQHfrK8EWx7YHeUwsy+cgjlgGL98q1nOamrEx/H8MOM4loZmyIxlXFMaFlH9h5bAHx
kPypMaoN6MG6dGfVeRJNMkgVy4v5+96AwogcUwvLwnTXlFeAGFq9HxmUHn2sGvWGzu3cn45cZi6s
ADjYO/kTaz+HCG4vS1yV0qsHrUs6tf4usE55eoaloRPj4RO9cWKMAwrg38/kdwNLSlN4h6JuMpn5
qv4vS7UV1DEO75h2WYK3qOG9EmzFntq3GhETr7wPoAZt9sM6/V09xgsrKqd7zQLw8KUtqpWpHE6C
Ke/i+s1om83AOZnRv5OZW0K0rJhR1puYvckksOt3HtL/Nn1LOT/V1nvpJ46IHUIYOCBq91K8jeEx
q9XFBJKaHtR21RlkiJwGZTf6uxj7TL0qfiSjfDM0nClmbG8wanRUXf+tRaCf1jnjLpzisJoDtm7/
2FU7tDDqGelP/xTlPoljq0wlAcjdAXT44ZP77vV/Lwo6IeraX0LQruxCXxCA6PI0qtMdlQhJXGSK
zfM17l2tfRxJeniPoq0lkDw1ctrRqh/2nO8a+zAOWJn+9ya+FGRNmo2pNPUcog9I3tcoee+TnXpH
JLHltDvj/7/aZMQFEYpNluPN79L4z+WwyUzFqkRzl6e7idANMPAhRD35XKaPOYP/f1/h31DKr+sh
3hKsMYY+E4Ln1fmPl4uKRPUtNoOjiCjDdOmL4aSiZz7wmMTr9LW4iEskPBujdIUjKWtM2CCPPGlL
/W5CS0yLQtlq07pZyiv+vG0O3WNI3O50IJEmtj06idoP0qzv9guYLSqNPMVE/P2lHNcVXewmUabc
Go4VVOvMOvd0OtnyZ/fU+MMzrH13C/75cl8egTFvo36yerYn7U0j/TyNzkW6j2VUWAAdmS93+r6t
acjUd6LyYg4vebmrM+0sFGSMiedqQNyd8YiMkOgndu5WWWDUWw4cJCJU9LkiohQQd3Kc2KM0LkUB
lDun+yjfSCra1Qn9pBys66JjTFsv+75Yd52/1CsI5Z5KCaTZtFQM86Z30iqxGCTQmjMQNnsELpZ1
t0LCQcTnLRDvSi2wi+YnLeW3RSGdTQS5yArm6ex/76Be9XUZ9bR2zJpoWYDb0AnsGi+pdJckL/7k
CrLBb0xsYHWNoPVn1adQviaJt/r3nfzd+Mv84318LYqtXNO8IE3CO026JhPW1QxZnOLdGEsxep+W
0yg6gmdtzMpadYDbB5P8wfDRj0anCLdeSgzjg+Fta8/4YQH57nzw5xv7sn50o9wYbaemez96gv9H
MqbUXw11O5dmCSEDP5wfpe9OB3++nvLfD8Sn8BGqDNhX1mKjvFoZyraAjD+aebbQn3OoHl2e/bCQ
GN8+J1TlmqRqNIG+VuZZplUMjYUZJvA5H9HM+f/Zjvyfun2letIU9IHGm0G2JoA76mJS7DzsoPFV
KV0A2nm/RGaewSyV71Dxd+QsTk+cfBEDQieaeUfUrgyfIWNTQQ3VDvoNE2kZdkt+pICh6GXSa1p3
QvmGmHCILeLi3ClfmsE9SsOoWUEOQi1KHU45Qi3C6FxAtSPZRnNox3pJwiZiFKL4arT5sYuaZNRI
mDxQJTI5V5QnxP5+vwIc3LY/tJXU7y4eVYJKCw1LufRV3BkNdZtGFhxT/ExzdI1dXuMjjBDCXUEg
PhGT2rxp2O+O4l28Ce6n/MRYdPo0bOVYMDTxn3tHXj0iqFma90CGzwMDKTLRDuUCO/0b7XXlFD5V
DF83Pzx08737dftABUt9wCBOl74+/Mog1GHQptPsQYeR67kNuXwwQvO17K2z2a9HBNNiJGvj3y9s
fneT//HCX592YaKwzoUyPxLydalh4arbcXmBh8ZehLEst+sDdCDIPpxxHi7IrZfJgwReXnsKVpyP
n4IH/dl3aSw7+q3fpHepI+4sVGz1RjqYyAj3Gp4XYxO44T3ZbMvm4q+N220OQpkrYdIqsiUCNJe+
Bs5WYskJUzzlEJ1BLy2gZNmk3pK39e9f+vdk86+rbWmcW5DBKNRD/32yZatrYVTmOXrA7pJc+mtK
6gXgIg7+0fNbe8i3BvSjx+RB2YVL79Ssmag54a8S/dmTcJ2OuKHk9+B+lJ2GzXvf/LJO2WOyrV4K
jGlkVpCv86ZQ9M/55zv1WEIMlo/mUvrhrvluQdT/+DW+1By6GgadYmrybvBU6mGYGy8jdRXGbk+W
CNc8qD9Ojb/rc1kqfD++6HMexZdFUU67qi80pTyqmFthka1iAqLXQDfvuo3uWovWVUc3t3MbWwkS
BfU6EsZzH+7IvBTeAFP1vy71Y40w5heMpwZuVEVoiI0yfll+CNvptYfL5+i78UHeP6F3uEqP8q4g
L5QiedxZvS1oJ05uDgFqK8P1Fu2Ddp2APXGzkCrlmIsCoSqxh1SUP9w0ivjNM8qolb6yJMm0FJUv
d00ja11h5oI5Y+aoTyT/FbQY58U0BMMfbCZ9ckbJ30zVuVP3mKDDcC5qOPJTZ2tzCBa29imhY5yw
cTEGZDIbH2gGpNIj8qKK2yXBRI/R7L3KQKg4g3V3I4a8MbdV4Yj9GqpKHN36/k6B7jgij3Esa1GJ
eD3LbZrszIF7lin4kBL+qJ3w1lctnOxkXxunMkRniZXPO9G1pq8GnI89ZGD+pJ9jpCzphPZpKYPa
iE4eKZ3i2WDeSRMzT5ZJupeHS/xiAiNho5lKwc6CYxDfW+UWrm2PSN7j1zhl/kX3j4Fpo1cPtj6z
MTyNWXdF3Zh0jQMMkAYM3c4mPYSA+NqTP2zE+pcfXEz/IfVhnSpunaznbk60gZmb6HRRjlgW2LYa
9bn2T7KwRRI1+h/jeJu/mR4sk0aKdqq9+7Tjqrv4GmjdWOpsCbHg5Xn2yD7AtkVjRiXhDSpiHnyi
HZO4ZcCG50t2g5L8Q+taijuBLQ2GNAnC9YZ2A7sYf0YaFfsuOIhkXLPzcSgP04+YMMd8nVpr/GpC
cvWFSz0x+o/jM81Wy/9Aaq8kbwFw1LhYW7ld6DvZeAQyRxcEQQdGeL7DtMzWxLMPYX9t/eILFnnk
1HmFk38/lodcWdD+GPKjQTqbuGfiSOYEAwgbUxlhR+0GAWai3YdMsP179CQZCdoQkKRpUYdLdni6
U4aM+GvJmbzp10ReEJERN/MYkOALGOpCvxHKU5Y/0JviHc/iUcAapT17aIZdJN158WOVrLkmfIZj
8IJ4NDFdbpFIfZpFYP1SM3fI07rg4Av1ihfzs1W1DckuB6/J9eLadfIsrxt9F/AiKlhTuEJxCHRi
sxxMC57wKAnmQkoI4jpXeeSaqewW3KxcXboe9MEpXkD3od8D5krhYOGyC89DsCn7FVSQInyp4TrL
lDr9hoDOqj+Qam0MPxxe/lpodZoeFkIZLDU0174ueladRq0ZYzqCs8nZGaeR3qIBvVAI5vHlx07e
34O5L6/35WgW+n7WwbBoj8WwyuecStckYlQiF9etvKUyrWN9aUgryCj/3hh/9yH+szHqokQNYuHo
MqG4il9Wd7MUByMTW7quiCmbbWNsBIIv8ZGD6E/2Ufy7paqW17Z8HDXGzc1LJyYLHp082vPsDfUp
jG5t6HIqKdRVSt52Ys+dqeBzoPdZx89tQK8Qk7r6VFq7zN9iE/2hotHmZfiv30GbnTV0jFTx9znr
z5P4EFiD4SEeTOnGKZfSOvb1fZi4QnvOw5tQbFtlm44bD1AVmTDZGn0AGoxbYb1rVPS1+uDLO6Jl
quYYjycjfZPyWTrJM8gaojcHI3NoqrIwsDzA8uL2J31VRj5NroC+D6JLmd4J1VXlTO9XhJ2/q8qR
ap4f1Mr+qkMmAbxRfzQbuoPtIRjOKmGjWfdD98P6chVMQjuA58vz/wyKnK/zKIb1ZiaOtXowaiR+
CFFaOIED7nG4jhanupGMUhlRzBC8NzIoKpwUbYtnFaNIdTMUst7QS+VNBiDbCftXjzBHvhFb4GU4
/VJXBA0sF0xGhriU57h51OvKe2Ct4vDWaHcJ1Bg1Qw0Q+HbivRnRJWhvvesnH9L47g8FqXzvIgoh
MbpPTxr7nc48VGuJjxMAVp1C+gFFTqIxJ/wyfk5h4yWnAnAS2QTCzZNfYtANEhWo+TglLFhHHZFM
E0lIEWLCqQg+5qBcsMZQ6S2qfu8Xl9JgaivSLZRXPjhPefjlNTIH2icvBofVE95owLAP8J4XgiOb
K8tYlm2PDvxFiI5tdirmAMv2hwru6xnzr49pHuD+cbMCSm+kyqrzC34GzDbOGzb/fbn3oGP8+9H+
Wrj99UpfqpfQ67WyHnUFDBnTZiK/63sNsVQdP+SwpugxBV2xKNNxZ4bjrlHorsD8kjjzVng3Kst0
pElFFMT7JIO5j694lFU6N1F8G1XUNNO91l01HaZQBqsSGpYwnGSJs2iHCjPhuDltAOgQ5Xj2ct+2
yoQMbhBOk+4wNyWWEpeiyfu6zwGmjRb8zuK1JUsQgapN59cuhWCflOKxiVXE5ihIpht7QmqSMULa
o5pm6462sJjZvXSp/JkeBdfkloErG8N27ck+naYosEsR21WMTKh9qeVpqVGh/Psy//iBfqnJy6JV
rFFUYWgg+86FyK6olSRbx4TW6Je+vY2kVXq/fnjVL+ferx/u14wEqxeskHOxeYwEPgGwJ0Zua4J3
MDtGLTNs7MPKP8oYiHujuPqoulH/TEJfo48/7CBfZwT/eyeWOIsAVYaqX3aQtAxlr6qL7CgFr0IH
GBkqkwBZgOK1q+zOC+/S7IVJbpj/sEd/Xfd/v7IsyXTZQR4QCTBfoz8epWQSmjTJmvyQ1gQcTo+9
WLqtTxM1KLYSnoWpy7YCd5YstQ+NpBJ+YG6qQFsgDTz5ubUOebp7i7sZT9GDHl168UEJr3K8SePg
CGR+GawSX9+GaubWcmczH7Hj6JpE6967q2oYrCb1eO9MWrcWhYiUChDnlZ0BsDDaZQmW2iIh0hCL
kymlx2kM97oPe6ErXd0Ll1NgrYe0XdYKtZpInFsKsEfogw/R6osf7tHfnd0/dsj/XSlO/VhPIdT8
Ph7/caXGzFPyyazzg9STyOOJTohSTDCpfjty2oEACpa1lDwA0YPxy0jKTU/yZSuV7lAQImtkM2Kx
Vcoz4recE3QJro6NIi6NlVVNsNvMN0tKNrm8VDJrrfS13Q+V2ya3Uq/cHM6BX5Bsilvrh4dgror+
9Wt9ufX8oTNlWsDCITXmmA9EQ2nywmh6JXZkNMwpmem6k4ztlEBHC5+JqCCdWVgqPy4CXMjvHkhG
D//vEn+p4OK4ryJhtIh8UW9ahhraCG2Z3ps85gt5FnQWO0UERSQdtc5t42Qnq0tTXoZwLfy5rKXk
knlrbQM8A3EITDhDq/aG3nCncCYwP3rCUGY5YxZpbiC3biV/yEO8kKxZp/Q4xtZq0E+jH625qw38
fekuHj5DCjiFgXUQkPsxHhNS0otk2KSoOQOETY0GtUK4TVEBp3zrt93SgkyR1PQ5x8cMF2l07CsC
AyeBmhDwr+fkUktNMNhKyBmykmyJM2Joxs/KrNm0LnV9lLEPiIE9NWvJD659/a63HE7CHQBUX3oa
/NcRjZ9WtXurf6860mTedVSFuvxrNLNzpHZrkj8WcunZUw1fObyOxd5CizWKt1Lr7FLzb/GkcOnO
XcDooFx1+bTIfqXia/ahihgHyagCARqApqjJChaGaCWKds9lzi3UiDLhS9jQhcBGHrcIu09TMJ2u
SxCebKX+KEZPvVic9aha6MO58kiC926DCMSlvZu69y69FSn5Ito2NhBUai+i8apxibUAIIxk7CSw
c0oOQk7N7TB7HaZ9xmZV0yDVw3TXcTQ2FUxhBmLfZlkHV8U6G9mLOCpYM5VVZAiqnZryIVGGhaW9
m7VGHjAbd3MfGRgfiS2UhIMloZB5TniqDGQF1GWyN6yarDy3Uc4gJLLFvltHhuQYgbFS/dsoBMsK
AUMm9Vt1uPXFay2ZZKuBehLVVZMThK6/K9015T8PLHOVG/CDlU1YvOb5m8fdJbB1FyF8pgpL43Ml
b2uUS7p0FaTXlDiFKFWgs2AZVWQ7EZ5lYhuxlo6U2HV2NnvzmVZqFYXIiVJyGFEXZgvkYDrdv4xB
DpLoXHuJytcqOI9YVOvhFN6y9Jp33qrnpKHnp7J9G0GThH5mG+z3mToupL7aajLD9uEgpDVndU6E
wWdboWkjoXuqS1A/qEhNKbgPM6x9tM7nrHhiwAtwMHRtQnIjdY22df7EWFZE7aSFFz+ajqX3y2Tx
4F3aeomvBjUCxHywdo5azunUA5chcDpuab9xJv1Cp6BgdZGQC4QDb9BQHRnTgRfPg7/B8UAdiCpb
NDyypTQFqwYlTaJ8iCDUQ6aigroQNWBfVOE57tgBnYpf3ySe61xrP3NhU/GDzeAk+SShad2mQOqQ
TiuDuHXZ/NTEpYU6IuOBhnyOl7OOqnVtIOxqFiI3ni40HFGyS3rxlGsnQFkv6QEQ41VPbjOpi5zi
TuHgTtZ1kd1nChQsU6OdlxO+Xq0kf2V6xocxAShLh12T71JpOOiRfwia9qL459TMnZxsVl32P6JW
24bVRRjoHcuYjWRAzHXDjdE/lXNgiYy+nHjfmGQ8E2lEhSLN0nzfqVOgAXjcSi98FQX1Bcz2tsqY
SKL40TC0i81rHYUM+rRl0EJJG85mft9X2PBAHEzDh1Q9FUBZ1ZYJSCUujG5FQtR9JShLGQtsXOO0
rhBvJ8LKUGRg9XA6SvXShatCKcj+lC86O+CS8ddiItmPNGil5TfnEps5KmO9QFNvZBGlgnfAArCQ
Xsb8cCcixpPzV74vN7eITr2qfeLM4D7HeFSDaU8xu4zkcfiHMH2s+VUysXFqlCtNMzhiEC7UiZNS
tramJ8F/trr3aigXRk53tLyJo7jscCRQ88rGS2RlbtOarC73XfNS97UjkVJ6HHNhbXpvY0Y9TrRT
OEdy6zAEhqsf+baYvfiJuB6afVH42OpZ8wprp1vEvdafGqDxlsI/KrA30NznVjNQnimwurltDJ9M
b0lftgoB2qoTW/02rjt7bHe6dpAkCGwC+ulbglvZopsVePeyUtlTfBKiOfkz/GTBI/FjIUckJZGk
WDUsEB++spdo8ckmoIuVmD1HLeJzkDqpQPwsFy02rEWQnCfrQenw4xJwObGjTyVIuBYjdXYD72yE
xDxB3c04vCk6TbyRGR2Dcn+4961hEZcKMjHgKpzDc3CARk8juqa11LtkandgUieBmeEI5Q1YQagp
r4P1nMenSlYWZRU+p5rm4mfYSqS1lYMt+r/GNnqM/Oo+6FdhbNgqd7AZsgRsB214iTwDwfuwGmTx
UapCkgdIH2z2VSAsGgVPgeTZiX/NU1juFUr/nOz69mY2niP6yTopRFRIriTNh5hwiXn3pOaDS+bZ
UiHL1u+zZ7Ebnhv9zqz6U934Djb850TRn4w4OtfmMmq3Pl2w2nvQBR4Oyt8sJkCXIAPx5lfXsLn2
RIgguzLyW/nYSQjkgkXPVhJ453EA+MriqcP8nRSNG4H9isa1nt68QHEmZHA6SQftiWNjlHRu5iVr
gb8YqQE975eqvFfqKkmxBKfWyor0Z2HhmZgvaCZa4b2MD8MXsanWvm1aAUjXdRVc9eBmlJikgnYx
NIZLiboYCSUX/cb101OF+MqHkaMS0cLWMLbcAkh20THuRL1fKgpJhO2HEjfcxvkpJoslbc6doa3a
DvxD9l63V1Wv5rH1kR/lKPSpsoDbuFUXSqDtK9z1PBxOy2KeCCzk6TZWmifc/osRQ32TcRJmoy/5
52LbbS0NSFo8fED+WgRdvNP07tGvEjuj+UZ7hK4cm0299+FxCK/SGD4WwtvQ0xrTnbxWMcmA9KoF
duE3YJGE3jaPIB8c0SvXU4GcPCoc7K7Lgo21F9CtxcJBIwRZj+8ayoC0CTg5KI5IfSCkrxbCpCQX
F556Jmp5UUrbVttV5NI0QegquXipymEXFMImnCO5yMhQsBfqJUztmCFmwtMQMcEE/KGVomO1z6qQ
vHjFg1pBb5MW/ei0Ldrbk+WfUkYzWum5VqouJn44gmKULCios8KOBx+KkLqwMN/6hoxitVgLsHIk
CQvR0TP3bAkeJp9KCe/Mh5gac+ykRzrAZsEhTGPxqqE5WO0isB5aTDeyLsMjVo5SPBFWoq6kyty1
PMIVB5Fas6Cn0HLt+2e8SSdFVqnircXYEvrAoZ8Ewpo3Vt+8QT4wFX72PXNntsVjHXhrXe4/zQyp
CNMOX+H8VWqPkalsO70AJcZH56tu52uHegDGWQp8D9mHZgh2MXhAEIXQDnx9cLDLHzxRu1NYKHIz
cfQJZpJ4Qb+LVwzGpLzwSlW0JxkTaVu6cerfedJjwXCcI68or7MB2gtGkh4UhBDtCil1IoxxvdbT
UsnhYWgQfemdZv4cBULg8+NYGbQPzpaUbQQt2IVS74wtC7PsO01za7Dkm2LKY0nV2qvsi9N6DCcH
HP5JM+i5+YnOXp4cFV+9k5kERWO7JUXaFj06jxoKMD3ejHJyGeJedHKRPo4lP/Z9cpBtaWQpKBWi
Fib8IKC99tLQHuUm3Ujo4rqpXedy+Smm1YBead9Uxh0ahlXWDJdhNByZIbued8AwoMP41/rRsKjA
p/ZWEYwgNy9Fr7+mIPNznedDfGmTdDlKlFTVo9ySwW0Zu0awyajy6ocMeKLv53jI4KQLmTv28jGJ
c6cJm92U9DgpcDtp1rljEQP8UsFaMD8lnluxwtYuSXaKPN5szzS78e7DRdNp2Iaiozcg9+jIIIWL
gWP42zJ4zC9BsdM9joqKo43OvH1UOqcDPqVVb+B6lYyTmFOMdgBz1Aw7EmNeq38sWM778lyoB1H9
ZfovoRjTW/bWItMdEfAoDcyDZjTXKYmX1Zi45gRdtXmsCm+Z6cm9POTjQvWnzzieeMVkMXn5rvG4
UnJsE8zYp8JGUEnvjBgplzKYAwnHUVBycpQNe2A9UvCZEftEe82tDYAUFpj6YBbiVi89sWMKH4dX
4ZkJPoH9pykxs8LoyBlWsYQMkTFwTDxgsaWtfLN46vaGV+5iaORhI62HIDu3qf+UW/q+Yzqm1f3C
TJRq0VEWGlzIFsS4lmeOJZPKIwMwaAI7bz99lsO2xekr43i0MgW4I04FLVl2yaboCpoCzEv16EBN
tM/C6TIB/8FM4XgFggBMvMexjpYKlkY9ZOOJscOJzYOR5M+t41fZbmh4KK9LuEP6wt2/q4vFu/vk
Lha/3NB+P+35Xrhx94vTvlk8EVX0tHhy90/1iq/7k/t02p+e9u78JUOVaw82357RsEt3qZLim8Ar
Ou3ff/+Fy1919pN7Ylxhu2mxaFdy6VSBLT9wr3mGG32KD9laIpkkJrvRdH7Ba3Fwjd6JK+lzjl+s
IYWCR1og81TxOjNPc7BGus2DBdH1EG8nBJD0qlzLDm3ea7NEZLMsV43LuX7BcitCiLsbfqVOsCA6
aCdsFXuGEbVIoFFTjyv5AYGruX8HczfdU2KF9GTeDfg3pTN+SC8SmpZ6kWJRfe1JKXhVP+poQTUH
QLbtF+y+xBrMljqapzzU+h4LioKtOVp4+2ynEQWxcPmn0FaKbF1TS3otVoAeA20OiDO7eZG/Cfis
ufmVKN2UhFbQ2jqXExV3BbQ3ycmLoIiN1FUwW39Vxxc2qnLKItbdMsHQHW+9DHJWNk471cNCzn2k
iR8BIRhEphWTdGf4hB6Lw0K0LJyaCil6404tfXoMTxK4A7VF/CcdJKbXyFfTXly3nuKk3XPOpKlv
CGYq4Wyl1ULWiN8gzZJ0EqboPoYXyNMIPqjyHQPbVkR7YphK9ivKRvQcA+sryvdt07uUXDQMCLGK
OdAPcH7Cld7E92YGB2sgyCnA8D71djKhevDSbdCeNR6DkdzysqAe6ZeJo1T1qh0YiYMjy3GjDkLs
yuQpCWO2LCJxWUqHGkdlypvSvBcA5X3BQxU/y5gVG5lULBYEVdCQgb20KReac2w/fcxVRwjcpMs2
cQO2FcRoQWjBaDoj3fmGfkPQMwrHApFElRuan63JoysimlMExyTMi/3ZECuU7KITVO9tc5ivbAvM
PcohJxD8Acp13mjCfhvyN71EC0eZFk3+2QrPQnAWrCN0UmP0VhRJSF1DO6PeDEFEWaK3nFrxYA7x
AcMnUbNuV8du2RtLTUjdPgPPHz5Q1DpeJd+ZHadlcBLpoqFrX0csrF26bwaPSZpdw6kSgUfNdX6g
B09tFi7rSTvLQsw1nWPy2LRH2dWkT48+jFGTAoQgoPHXpvIIYJ2WTi5z5NPCRdh7+7xJl13dbwwv
vtN7klt0Kume4Q6tQY/1foDwosTHxv+o50hwxQCEEF4tzuxl+EQfZDFhryohHIT+JS7gZ2m+LVNf
qLjNKxBpHRuP7njN/cSIbOJIFosILbKFL8F3S6kQCvF+ZEyo+FDGaK/M5VxDZ8Ro1qXqb2s/tyON
Hzav7Ij8VGmDwjJscR2k10QhWmcuxgqJ9kNqk9puqwIrYw3O/P9IO7PdtpUtDT8RAY5F8lakRkuy
ZVuO4xsicWzO88yn74/uRh9HMSw0GtgbCA72CUWyWLXWv/7h2BWvoAJch3QCtFlAfnp3jzARnvK2
qviVjDwUJnH99Iwd2aKkKleKtZpsLe1hmKjd62MmDgah7160NlSONfQ0uX7yzKfMf9Wjm155kOL9
YBwa8dwU2yZD/PPsK69aUzEfQs2NYiwbGR+92OIhiHon63V3mEzHokhU22dkemhnrEWmHqSuXMYT
HnQSxjMBIwieZ497glFsNe8ksfPF2Xog1cqr75r2KaOEIDnUsn/3yjLr3Ha8H4wHyEkLy//lx4z7
ZE/BtLb+GZRYZ5TzcaLhNHmOOOmZCZm2ayaPKVgQcRw6jzjR+32h/kziH0if+auaqXU8xpBNCtwH
TKXtg/hIEMOibPN9JB6zkTOSrUEmas73jx5ASpW/jSEnBg51viIYKuWuadTLpscLY/g9MEudy+Ip
W4fmRNvzOxdPHOKrMZ/QrrahG6i3KbMYNT2YxqNCg1Ztcxv4aUTXr94wYNayAAsoPjfZaYkuNTkN
quZRr2QnMl3fXI/gfJP6bBnpm8lwybBlxzMRpg4e3rwG5rwY0/Keq1FsVRPHGjwhFHKphpeq0xet
+IMYYmfhWSCXuA8KXDCnXwF7x2yp08+6VENeaFiuzZrwjgEddihBHDhmuPFbkNDmLMyfmCg4BH65
GZ8rOOJYtjASTEbLkxPy7N/T0jsWqbgLkts+a50wjE+T9LPD3Vt/6uAdBd7ZpqEYegWDmnaZYT5X
443Ugt3hpyQhXmyJLak4omTMkPIs3c6fi6S6CuZUowUckIe0pccUHCsRy3DTVT8a/lyMtwP2IarU
ODydIX4IEcvrFFhT8VCSzJRzBnr6D9Z4GiNdieD+hDcx+44EEukDxBm5sehgtzBkbqMnb552MKrw
AqhlxOP4fJhJeqMphasC5EQjGRL2LQ8gaI929IsFO9DRB3huShzT+EZU3kOVvRjCRa4csOEU+U1Y
nRJfpTJiBioDAb5q5aNFG5E2r5PUr+bXrWJlEDTvo3ewu4w6T1skvQkK/5J5yq6oMEaJiUnT4Q8Z
+blp9/IEGZzleYMZ9daSvXU8PGWgsUVuOTaEIhG/w7/f9aj7JrKalUkcxynFvPvFqhnXVsaZ/wq3
UWJb6Zemcu7sepwgKKvHh6q498J+MQ5vbfmBL1Ugvun43pG/KMXUCrrWEPHBJq5gBol1mR/+GORi
ExX2s0wxHGCHUaY2jVPndpV10tXGNRT74MvADpJ1LwhZYnmNNtVt8SZFUEnsB1kpbzSOtmQQbsss
p5ueR/lnA2XCnAcYCvbhFmU923BaZE7XE3iS4MIi4+aSCDxPseAkSrK2OFKZXeUUOxnUvJh8OPFm
DUz4U2k5NhsLngurIsG7qMLHLI9LrFU11+L/OwxbOHk4IJRIpsn/6ao/OX9XEWH0pbRArXDa/OY2
NAJOkunO9JO3fAy3MtbYnkfGjWkthTmeZFJwAg83RbV1LMPm33StVgpZrha2KDkYVc88Q4fjaLa0
ynT6RfoaQaJIcH4WmGrG3FbV3XQC5zv87tVReTTsn1iAmdx4QwnVW7KrW5xlnBFqty2nZ1Ol0jYH
8s8Mx4Km1JkLD72WlPu7vmHlMwA2UrBBgPshcFWg7GkKmWbWDmRwlVGlMQJQpujAlbshSY4tobHw
Of40xk5SAYqz/lZRvZWRYDhDcxSN0rSwOs57sznqGXzwUF7h7REpf4rghfGgHh5SI1oPECEnSbux
cPnoBu9mChPScDOms06jE9My/Vb6vRbH5Ov+YF+Bt8a0I+1gpuBJF7SrmWRWW/Ku9bMbycfYA1GE
IcM6eor4OqaxXWryS+ZLOykJnTaZaZZUqPa4KcWfUX+CZvKA6CYP4fGUgJhydh/Uwd0wj4sDvDr8
e7NBme81kitn8Y0UP3QxmKn0XDV7YpacqtpHeIJHx5x+J8kOGT8/qm8qky8zxRu1YFfypWAXJDTj
Y7YxQHB7is7AalYi48fhM6ppOHTxBDULmbG+9id2bglcckzZGUoQTcTjFTqwwxi/9HgQWvWcXWkt
+2clIR6OYlevD15er2jsFy2HJU6/fau5wfzkaH/rmr+wxsEz2pSUGOlOFB1NIV8LS3eGHeTE2HV0
lzVIr6L+mrq3Ril+mwy2y0Q9+HpKeJRxO8m7Qh1OqkbDY1V7KkZzvPV6KvUhWIRp+ttqcfP0K2yJ
02XPqR/j0CadihzL4tFc9jm509mLN7mxWGt1DImI4oNrqHZw8qJiKSRlrYX5WgG21SgcpPimyW5S
FuMkCCSJ9kHSHfxmL8Bercq+1cpzhCGctZqUlU8YKTkoOBY2bheVcK7v/C4gLAzXTLVZYN0WO6mv
OXO0QEncniXDT06NjZIxBunidUtHmpcqIDemOD6k0L6nhcUAkxNUxyqvH7x3gZ4R8aszlLEbBv22
ju29HSqoMs39gB6mseTtBCSTIVAvYz4jozy0nnFsPZU2hH+BNm3mUAxPlbVNHQQZ2zTculpLCr5o
wsWam/48eIH9m5PDY6nMTePu3mi8o9flD6iYluMYbANeicAXi0OVmPQ0PSVm+pK3+UrCVMC3mq2S
Rzvd8DA1KuOtEZKrrNdP8tDuS7ENknQnozDPqP48ogN9E7eVZkVFJPXnwee8iFWw3HwtJ2ejMk5T
C9AddU+DKa9bK9n0eUyE93SfxukJy8965lBwZsWJjw0HRvTAKnELbNEd+mrcjyBr8rRqWu93kY2b
HHpYF0XY7WqUOhYscI7P5TApuyiWqM86N9DllyjrHaUKHsuOxK+mWeekxp5V/0zHQO8J7RV3Zb9a
GxwCEk8tjlNqut/ykC1zGwFH1AX81cWDh6NTaI/b5j5DNKYjDefqfXKqU4qSJzwr7Xg5AkEPw7lW
3+pMuhNlsuMRSIsUINBqD01zGrtDwPeVRuEv8so9zPP0CXS2T5F9V9HPwIcMZik3RhA/6RlLXwp8
JtetcFMVYlEXeW42guLEtJSZVh/14SGs290UFlspgazaVbVbkLzk9QMb6KIu0x9a96JjocfasOFt
a8ZjYxLwbMRPplW822W0k0cAu2hAL/pCPXdrtCFta9gTWWtvDYnsSCuQfMLNZyYc/I3FyOYcYCzE
jMpN7YCFpfKCwj6K2J7PYz8++gKcQPRIkfOo2SujcIq2O6Nmuxe18UxV+loGbOaGmh2iKXj1MyyW
VeOlpBye7tmZlWQ6KoIxQe3d5ZG6biRlYRa/g4GcxPYhyZWPUkESKTha/DwF8cpUsqNfavfzYutI
/wuL+jnx4R8U2BDdpJW2H4S98u2jZtg7s8dG0B1jvCgNa2kHv9LqLnjv8hd/CF9BSbdjPW4LQ77V
S/mQ4ez/LAtmETIkTOU5lIf3NjfXLWNTOyKr2LthhLNO2keLqGKjZYbbhTe9Z4DGwZr3fJytJ3s5
MPndILx7gi0YvIXt+2R4C8vuQcsYRnqt2wzPpQovQwsdUUAjXYikRpzjLQPzKY+eywRvLTwykmnx
izlmr0OnjLHzhelRs41006lnHcrA74aR/E6M6TTjZ6ParzVzIMK4w+4J67GBOkynMI5L3LoKCrlp
01f4yFGDSaPvigEkiu87paGaGSt+h3s8xiY7Ocm21ojzt+w9mHb+nlA+5nnqzPWFXkCt804txjL9
uLf46QacCEY7Oi0VGS+LntK7SnC8C4l1CplcFv0qCJ5IZrkrhv4sGcc8zbZD4i9pIdFYcOEQdzUT
pz2CHmRmbxBLFKgjufIywPqLGLxwpkGpx2cG+MAogjdlbGBrh6tu/NGOFHPeUC/McbbykQ5ZqjmS
TeropN767VPqi5UunvVOWuQlPCG7XqaKdI7L3PHK5BA1erb0wwZOsfdjGo8xTasO+0SwPzK0hoyy
4uXUCpqpH+XIzUbqCszKHSv9yJuDFhqNGy86l9gGiV+esqRVc82BBkJ9kuNgHcTqqtLHExK7TQg4
W847EjZwSqe5gy6tDBzMs9q+jznti85w0r5Y42TsdBr93YMXYwsgFXeJqE7BVP/2A9uN6noparEU
1p8ODzWIPm7nHXtssmbWY9zJSwwslnXx2On1Td7sbPNZ0Ws3IKisj9hi0fbY8biijwSmitBXytCs
XtG6Ut4w0hFkJ1qd20/LAxBHiCSyXQ5JsUoibCVl63ZIpZXtSUgaAkw7bHILGTHx+AqFZDKrX3qx
cESiwG+A3nPQFKpDZ7bItJq7qElXuDJFfKmtzbTvfmi2tvQ8MGo1f9cxY8ruWRHTqmSMYfWvuItv
Jv0UmQUikzU6XZFSzQMRZ7HbdC/m9Bzz+VTeCPEEoq/6YOfY849vdnIfxrEbdCf+d1CNZQ+LP2U8
GVGfzBW8KGNHwG8wMGxII6A4r6DPIKpBaBsGm6n8YrRwDti4Wd3KYPwUmXmU62YtQVwxCHxUYRQP
3T1gRVrgqgZwViakPeTUzABFxngSAOE6JVj1MtCEx9CJ25p236IKbkd3aOltOo2x/5/If9ayBxAi
eCtDPu3H6aepQU1RnTYG4O1ACnuLoQQ7JrBn1mbM8Nchow8f6GUgjxGsJ6s2Ex5tg1qsp+mY5vPH
7KYxEzjlUJDXDcLcVfCwOwL7VhVACmW2pAy/c52hUnbF5woGzxXK3AVnUsYBNFZnjhHOsIX6lqW4
Jxbo1tXf4/QSEM3BSxkp4CPFRnlt4o9WrMxgjnjZNvTMdQEyQekyE8qtGu/Orn/QctahDuksfAn1
Q8zrk+gBR0pN/DO0CoMh28Ms0VXDYxq9F9CjerN7UEKCAYtopYamE4BFQ9qCHREsBvk+Hg9hP59i
WCeRAYzRSuNBiTBWZlc/6IX54EPDCfr0rsC9Pl7aBjl48/6nn0HDR1DS0pg4X3aVecwjG194Sn9A
nNSgnIvyJR0Uym+IMHK48gFlx/FOh4qNIYianclPciNPbLvkJtPdBhOtNNokZDhIbxH/P719t1S3
wnnJj88PMY6YWeYvRzjLMCqXYwbTJZadJHsrGBt6q5aKxq7vBX3bTHP+f9IfL6jkbdex8/ZTeiwF
JPxDhigsPnY2TlI3vkSzvfJLt4uXgXIjGfvsmsXEpQXn/5BKbRNoDEopDu4stU+k0i4CxlYiPdmL
9AiZBNAYwIxhenHbHkf9kdEafqB7hV1iXZnkrS7axyTFPYi2apF4d1AQe8wRD1IGy3bX3ww/v388
X5NeVVi5guxSrERmjc+n36f2gu8fdwO8QijdFvGP5jXaVyRxmLeK6/0skPUuCFbxd+x/srnExf1R
/UOnyMeoL6cdkK8bPjCgxazRdMvf6TvhXaV1TXz/lWxD/d9faVzmvcoibzx9aIyDQOojsHGOPKc0
iTGvf6naqjHeChljMcDZxrq3sEJIZvQ/Ow04HlRBsVMx6/r+uSlfbhGfftGF98o0+BlU4Ci+nzgn
1DWCT/Zvc0E0JZytgbQNGihrl5zNK+v5QnP1sZ4IBbdU5NB4apjq3++LtPHSzJQpO0rAEuX0IqUn
w2Cu+ZLPvULhiGsE8kvjg3+uOD+JTytkJCUjZCgS7cvmF5J/P51wcsILUcYhTwCgZ6emWneVY0p3
GhOZIiJBSTypfbLkDTRMnPQpAjq8wmu/tE3552dd7NGNZBSzVEs9YCjoRMEZ5T89iltApjYmpq30
G+a09LUBpzCMCYyHqLuiUrHmZ33JrLZwGsYyjFhV/VKdHlmMhHUtKtD3j6v2PYlTbwGkCPhp6tUJ
x4hFBpBa4c9o5xB9NLFpZZ/Jg/lbyvLdoL7JQbPphUeuOr1xCBEQBlHiQX7IrfuIOlDP3jShn0vc
8vJU3XGOrKo9BpE33Si5cAqNUIfG8VsxIR92jy3krlLUa9mMiAaYfg6DuTU8b05f8H8ZMLYA0sBu
0cRWhrrLGQt5yvM0dg9SOP2wVeMt6tlivE1pGa7IGETp5k0qgPEwDDZH49bDLyiaSPFQ+20jxpXN
vK6L1V0xaD/DonpkErmsvX5tiV3KsNMvUK7rc8xhtE5wY12REg1pCfHA95+ieqHV/++V8J/XcKnV
NyJ7KEG59IN1Yko3wLKimm9YDkwokptOY6QkDjXiF9hjtb0Gr2KGQv07dfzkmhEBpmOP3/+mL/Uu
n5aGcfmZFmFg52WJw8NYLEt2o3ja9ROzbm1HNkkRv6bWH8rB76/6Jb3exrgGLTZCP3Hp7WgrrS+Y
xgl8WelG+m0bPxsBRk+CvCxYPZNA3NWC5BHmFYGkB/BFlqV+0vQGdRjUmeC5Rbac1+iICNG6xzXN
0Rq40yPl63jW09uuU93BHLaq+rthow9ppMT0oPtnbFrgNezblE4IFjl/lA2qRJX0RHp3D/utctF5
7317zanhq7fPeaDN4nNZ1eSPzMBP25OoU71t7cw8KOpeyfvbDOvqzEaBWOmka69b6hHVA801/EMi
Pasct5757luMh8B2mVNi8Vo6Wkk9OZJrVFyzFPxqn/rr910cFOaoDq2OVeMhss+pVj1U/Tofd5gF
LHqVHGgmLlCWnYzayjO2oY6Z9bUd/MLRaP4+/voFF2vRMDttJBk7Odra2yBeyuS+A9uAh4UAyHr/
fgleeq9/XIz9hpxrgsbZ/cTfpwVEYZjh+pRgCQ1XZ7Jcpv91oSxN6pnZW7XY+T4MXigyknKakVoD
PFJpQ6fOmZ6bN0F6//0vUr84MY3Pv+hC4Zci/i+SPkbtj367+g3yEyR7w17U40bmcNg2+qYjzqd/
jTCHiBamQ+2t30qHeewgXnECWcAj8hboxCtIHWsVThpGhZvvf6U514EXZwnDHcNQsUEzFYTOfz83
+taq8cO+PlGETTj8FTcT5Eb0DOWqDLZAGjbeiyptm5M1UPjWKjM4/PyoulegYTqey7hryMsElvdT
yk8Fj+6X1c/M2kCwF8xmZLcsVjCHfPrJ3A3eLaar0s6ONyWRwJAh8OQfXYO2VMUiYFE/SPB5kpUt
LVt7G4hV0KxgNET5OuZRWA7EEBLKLLcaXDt1OXTYZnzCrPStBhRNzot6DkF2MN27Ksb+ovLiSRHV
owoFksuHU9CnDx6f+6KwJ55UsGWUiBxsQ9zbrtun9xU43qp4zP4I9GcLGta1eVTv9K2x7HYocKZ3
hgb78K76ZScLC8HOH+oEoM8rr/Jjb798lSpZFrIgEEvTxcWC00ZTSnBYr0/luGyx+vcZzsJ8Wfqw
QDqn95YNAZPxCrZGxx/wmObtBMueubjt4N40jyvoLKHFODIkZsmNbuU7prqSt4+VVd1tZ1KwnS9j
gmjhC5g4nMNJ2rTSjvIDRR5JzwSioHdYWvaKI3q+OO5eZJehXDYX36/b+XO+vFdNFbNgDg+Af3I+
U0NYgKF2uu+VtRcvrQgwMHkxpPKKiu3L69g4gLHRQ0PWLp4pXL7B0CSuA2UPlhOgNMvS7q95W82b
8eXtcB8KJPvZkfAye07T7ALzSTvaq4RZVc5Mu4pm84q7MFwyEvG9nw2Moe8fofqFKE7IeJobgjIS
g6aLLbOtFNRZRoL7seaYnFgFkm4XyY+W3eY/ZvIJ3TfshZ/EKqUW9imuKB7hsuLeOmpgC+ukn/tG
EJzJeIDQ9f2v+0q5KmTL0HWNLEsMA9W/NyazmvpMtwKEUI1jNrucWiav79J8bbQrXbqV1dxliuXL
V/qcryooQUktDFOeC6mPc/XTZy6FdTQg0g33Q7PmbeRRBVlsIhX1ZOa7Cnr6PJvK4uX3t3tp4Eop
z/rCKUvW8DGjJb44rimTDL3Iko/blUtjJ6Zzm79PDNWbEm99pg+Gjzc/46Eoqn7gemvonhuaqavb
rxhibGMSESwoJKmxNYo3Hf28rRIgrfOl6odqJdCBZK85zXRQa+u4MhcVZqdJ0t99fx+XDfPHbZiK
YfIB6jBMLt6ahYWz5yNi2BctnjKnPF4K+0wo0VWz6MsPc74QH7+iG+QdK7p5sXjzWnRaUCvhPgYN
9NSb3t6BRS3i/u37G/r3OipvgzpPlkkzUS831TSSZKyOy2xf0OdG2QFXG4oqWDBX7IL/We9UkWzc
usp+xp+0S8fKVIdlhN9q/tis1J22Es4EFVZ9nvBSurLbqJdn/selhCXLVE2mZn30l5+WuGdDwInl
wj8qHEhjpaxzchpyzGJS23sVDXBG/t4BGCMoqTpzG5O5ko/mqgMoC8+JcYjrZQZ/QPV7FwtGKxmR
vJAk08pX9oDLAvLyd15iWGo4Rni44sAwvXBAaQbI4w6cMC93iDa/f89fPX8evIWFlonCRXzYTX16
KGqjJ0rdjMpemSIo8asoecGZyWwlJ0B90c8EM2TS/g/fv2pHe1kpcp+8cWqw+aPRAcP+3ur6Wo29
ZsrJT5LXoqihwGDj6J01Ua8+tPrT9NBJPzXAJL9LN0OfO4qGlJOIvcCp43FpTMwx+m6n+9aV4+/S
6pdtSVVJKdVBERWKWfXyMwMMtmPDGx+nW22h3T6bi5eVsthu/UVMTFS38FbJzY9w+2P/8+g4Dw9/
TtE6cqyrkalfrARM4VmtICscVJcmMkmOSDwE4t4zPJ4/RI585uaYksNkQyR3ZTP+5wzgrv+63MVd
d1jUh1Y9pXsGhr52mrwVRCRCdy3tSSbI6I2Y1Cur74tthn1fIeue4C+Anfms/rT6UAAoeZtMMC3Y
0klWYplPS8lia4OtJSnnQRQultawvmBbZSyPrncbRuFak289/rMIxdL3P+mfBnd+CEQ4cRZigoh9
zUVnoKl9j5qkGB+fnp6nVb645b3f2856iUPwUV44m2vb0r/PgDYatwjCIZC4WZdukYFKmkim+xFO
ZXBrNFdB3lkqp1koPqHkGVDuacEvaMKOrdULNX+btKciRaBRn/P+lLQEQXUy7pYGJltucGQu7Sbm
jT3kuFlBn2CW8/0Tmt/J56KNU0Gen5BiyCY+VJeoh1ylmQ25N9kr9Yn+Ure2dv3y/SW+eAmcPKZh
UBjqBDNdVkGDX8WSVcYx8Y/VAnd2NK8MZU7TOC6QjDu+BQJOBRajRtOlGzX4FfsvggmyYfwcjdDx
szMnLw4WMPuUKzvmv0f9jN5rGO9ZNi3R5evSWYJSW3EyDtWyRMQSHT7eym3nXTE6/8hDvnjQLAo8
RE2hzXvAxedY9ZHZpEMrjuyPdV9uxnw9+u8hxb6gq278bFEMCMTH3OmBXJUugN4RLWNF24rKfASg
xd++CN0kwIvAAir1wCCYFdQTsg2sbbTB1UXPVovrpdmvZNHsY5lwMIbykwrtkUqTYCP4sIJIkAJa
z1KCriTB6u+GbGVZo2OHlhOXd5q4t2ZyZdhuyzDbRF10E4ofQ/KIfeExxJPEHw62XhyK8Y2DTOmf
vL6H0JgTrFTLhIHZW53hbm/O4mTZowU/NDVCVglNyahO+A4ry5KqTWj05to5ZBxrdmBeRrUqowY+
PCxVNcU4tctXaXMINPtZjTNsHSniq9glwYpRQT8jZydi7rvY/HCZCHEW99WTaXLIIcKO6azlRnUy
ZqFX+5yPwMzLN0n+CwgNgIOmfrhSf9rmatwuskErcNPNj0F9kCv77raz0TkVcLygLeTH1oL1ubSn
X52Os9dwNuM3R2lyZIbDMg2TLdh+L658Zf9gZXN9x89R51OOfz6GaZ9+lmilBt+LjFQaNnlDp2VV
Di2hCeGh6g+J+t5qh6wlOA+5U8QTb0lu/v47/2LrI1tDNWh4NFp446ICEIUnelY+wzkVrwvdZbTQ
KCQTXUUFLxvNjzvFUU7X4fhTz15cSKoCT6n1ij2LzA2su9HMmdmB3UuEyxBfaxBV8eJdiw/+aqsQ
/7mqdnGUtEUoaYmaJnN7S0oBCXta9k5XcBVy/Gc89nF/lMmCuYj17znaxL2CbKazjkXlppmbpne6
iunh64gbA9MhLtuYCJBp6mbTo7JCEqVe6SC/ullLwUtiNp+fi+y/j3IdZzPsC/pk38AwDg8FgQLR
MqwPWfD+/aK5jJOiONOUz1e6eJlJl6RW1Mn5IzrPnb+BOL+EF7UGs3N+qpvxpn0g7e1KWfDVSqU5
5jDi0OP0u+hTR2QAedOKaA+JSh8O5KEPPv9cubWPBX+5Udimqom5GZp7vL8foprpVcjlQ1i0Bxv7
iwQtfFPvcqH/KTX0CX6LeAxvGKiz06iucph8AZraupwnUoe2xoS7z7YEefeIRCXbRf9qEq0lx/Ct
GgMZlrbyX+f6MS0OoiOrsfyRWI95/RJnJC0phOmiIaWu4kRNYfkoFlyzzikYMwOCZdQnKqVFBbUC
uoU2dKsYMazOKHb22JqwdjGxyIFeSgJHMiqbRIF76lUQIA/EXVypVr9ab6CRpm3auHzZl5uXP/Zh
kaFg3TMRndHusZqhU2KUnFS/0qTOC+qft4KT93wYY4x/+fIjeGQeblXxHkCmCY9sIFZxZgSLOypf
c1pfKbC+uDNVptEH3gPr+6fq16LIKIdCiua+CJxPBu8Bg8mxL/MByL7/mD6KiIt7m9MwCC+l2p1j
Of5ecX5LQGVT9cHeKE4gF5mqbGNDWmjdeyVr92nwgG/vFP/CMgn1vStray/SFgPK5nTXdOsKGqnV
KOu0/5VDLYxsFaNgCHjjtNG1aoUe/tiEBipPqCw24usnC7+C6G5WwnjQUEi78mQLMwCa7qreJPq4
ZUPOkl2kk5Am3jITDygC7PpgXYUWO9uLjtdQpT2O6DJ80ndKZOx5Jt+zo2paczODO42Ef3ByHwhI
XgjCFNgyctLeebG+ojo0B/s0tMpGK6ZdK8p7M18ZE6xu49DF6c5mcpUg5s687kox90WfrakkXWkg
quQaaJeIateSrxm3Y7xHX6l1fCFIAxmK+G+acfK9Q223aw2bq7S9sqVcurjOu+VfF77Yl81G1JnV
kVcgI9wPMtbtQWpxHXAGXNPr0FwhPpkKXFuunO1frmI+zY/WTuem/15Yui7jKyNEuIfpR2QJSrEz
mJhSn6+CiPMdXC5h7F+gH9iYnRHT9feV4myyzVrSPsBq9B4EpgUP1iN2wFfRt6/uCeEezaFFvBUw
6d9XCstCEaOmfYCkMp7rXArz5pCcJCjm33+YqvrVXeGZSlkEQm5cWqe2HWJNLQCmLvHvDpbhtGEj
r0tMMUxkKOuZN9mhaXeEtsxAoiAEZQPGAeuUk7A+IeTBDUdi7V9jeH35tE1KNh30Eeej+Rl9KhqN
dGjisuMZEAnt4JM8E+Tbft2CFEEK7vXt98/hy/VLhQiby5Z59pcbVJ2EXq5miDE8pnDBbprKBbVF
xNTbGtaxeKusu6R+QTvsq9OVjfirAlllzKLpGvSfuX7/+17bcNBKIxvFUUfoLC11sUCObacnxrp6
iktvuupIxmPWhQXOIlX/7yccE3aAKObJRONcZgd1GvkmOv4leyoAVhvmwShySj7fq3OY+Vu8/II+
X+ninWadHKWNxRyGEweJN66YIYOxZKerhxKNhSL/ogSAcIS5pBxfM+v8Z2I871BkVRoqzxls4XKG
7etDUull6h8HfdmmxBrAxiPlpY1o9mFyT5SrxIS0KCcMY6HrR3ihMQ2vha95migHfH20lTFUyDKP
s4dPj16U8b7l76W2Jsr5yW+PWt4u27K/sj6+2g4+//CLxyY3k+fLnowkGaIvVK1gBzrJ6WVd28T1
L/qXvx7RxSYe656ftXIU7mfjC+Zyp7HGMAn5PBzttRVvvDbciCZglXb347IYsiO+LMeqT92QuXUf
vQ1pscY7gDmpE0qjY+FzMP7U03ZhosoysAT1lOjA+dqKxp174IKhdiqddYy7zCQ4xWjcJ4F/QHZW
RH2sJ/s4C5v8q8jrV7sLHSkFNgDTPH78+4sbA8WYKDxY860z+w7Av+Yzp9ZWhhMSnyt7y5fr/tPV
5j34014WxK2siIDwPMTe6jkxUdKwr4T9Rhuh2TqS2ZEYv86RCgzx7P908/31/2Grfqx81Wb6pXJS
QjL8+/pK2KdqZXFGhnjQYaVIL9riuDjspGh0AtwUe/DONEQDIBerDkOTVsUC584uloX9CIVfan7n
1huCrAqjDZOyrQu0lZkwiqYgNhkdBhXuxiA1oryGAn71onS2JQ1LeupUMT/aT49OqrUE5Yca7Qsm
6t7e44uj32OPIJDSvDqP/qICVz9f7WIjbsIcpXfopXuAUVAtcPCBHRHYM+UbaMVLQczZ9+9G/Hv+
ktfGK2FbAurkBPj7BtMuGu1aGPE+1k+wPiPzhKLRUMCZ8HJVcrC/bqV07xwIMZ9QHhM7iWmI+aZH
HoQfaEaqieY8vMk4sYu7KED4qJ8lHVYUEDaYmjnr8Zp1EACPndqSf5C941BYFW/GbsosdK04gOD3
CROM1q3u16IViNlggPRnGe0WygIFXYQXxJu6f7cJJy3iJ4rZDBXXgEQrbE9y+DsLYEb+yg20Gnp0
q3WbJEvW3z8q9TK+hxpzfla0YTRi1GD6xeuRVWQlupIl2C3L8NyMfakN5zRssO/Fih0/+6SXTvOz
Cd/Alt1eN24VpdziqLPLELUGG6vuN/Wo48wt9sgqO7gvpiptFQwVBqtekywhyqdwOps8AsZTuXIa
VemoVh6yjpiTAHd4RhW5QH1mIUiT36sGm0qiUPE1ncfoYcnYaMR0KU5OiYLQGd1KGkt/YjzUVJ+s
Qeuuj55IZfMXHaqNSP01t5RVSN4B4l0d5JQUmkWjNDdKi477XQ1fkWQcbREeguktK0IUg7ljlsa2
Fz/7gezRYmWH2c2Ymxh9ogrBUGACmCbVDDdQJDX815P8Q/ellQ5LXiPuosEYsPHXoYicFK8BDf5D
FBNDgUZsxlCnTF42lo63H/AvIT/NCX4llq2nfrzVkYmmR6ED05m4cd4rEblb/SmdXvv21fKxVOh2
fvaumFT6dKs4TncMFSBcKOqZs52qymIxWrq8NKNfGeXNZEA9Kp0Q54eoxj9CbDL0T3zVrHYpM7ZF
lC3jFI8EJb1L2o1o7bU69G4LTUJiSJnwl0XZZn50CY9RYOGeaiZONOsWSD6PbnDAW5Cnvss5oEt4
eBKI38h7bj3bUTBYbS3sIFoN2SHBKIUtY5Hlr23Cx2ZZ44xyzOu7blGApskGaLTuzMNIHnr5X6Sd
WW+cWreufxESfXNLFQVUX7bL3Q2yk5ieou9+/XnIlvZJvKxYOkeflrK0viRgmMw5xjvepuZcS8X0
VCMylBJwY0lH7NL+EIpsJQoVLlyhum8rmQoaiEwh/1JDFJmkOIVcFz+ZmcCXvnNk4+fADKyFl9CX
yn7xqQln3Unk9FJboCbl4MWg0eA/mQHtTsK0AM+ZpHjrQmut9LrXIru5WfFzuOijzXE7hBOA6vxO
UKn3MhTh4WZiXDHq7tTmHrpOxCB4sC4ga1ChcMMZ0suxlFXxqpsaJKy48bQ0G4VJvBDCV3ZbTPFj
Z6EzkpZZ0s310quCEwyOl74OgAN+LOAs1Ov5ti6rAM48821oyKqwNeStJW/597DbCmxd7PB+nRAA
3/WrGpJ/OH7A/8en9mqRTxO2OI0EnsbIvKTtryUcuEhhjl5waqjaXTDCbu2j2Ml79HSsIMX8ULu3
XrhoouDcjPYbosUXSCfkFFk3Fxh9+eXTVtNqQxK2U3tbStUUe0ccjVr7Vro5Rqh58AHYad0UxzTG
NR6SsO8KQOWzODz+e8v773mkwdBWFuQJ4i+DsL8Ph6I2gmRQwuy+jjEkswk06kh0t+dDeFLLb7bX
L6ADLgZJyly4xiZB2X9fTKq7yYqjKLtXfnTWipPlbiiB/2wJa2VbP84v//7Z/kOQYje3KGtVNnXF
MgE7/75eF44mtAxlvvRnjUhkp8NJydYB96j3bG1TnAJsrIQfOu4imYM1+Ojl98K6e4p+WfEZS0uI
FN90QtJ/q42/b+nTWx+aHl8MPS2Ov7fBxtossA6nybIHzrjRmHwY7O00osm6UyNMYg4RX0MptJsU
40TOUFCHyQjW/35UXzSn3NcyBYRQoskQ8/5+VEaZmt1UxNH9/Bx/jEht4RPjB5CtcWE7olrrWjt7
/vc1v1p6vBYG5pIJ+vmZMMNpmschKuVjnrtptZL1jajBiHIIctYhnX43OvnNwvi7N1zGJlAhTCaR
NKLLq/mj0JMCLUF1UI/Qilfwdju30sH/gMlsjUMaJXwAacNN8k27x8yESNVDg9fD5I4/e34LJPF9
nHvGUzU+5PpC+GUfajZht8rkbZs+afWPcH7Kka/dPhBeye6wvz2wNfd2XmxIV5rMLWe6Fbs5wvbk
/d+P8svXx2sTRVEm4lL+XLdoFvLowkpRi12V2jfMdxH7tMphSskoPenvsgkniFWWfrNslt3h8yP9
87KfS8ss0LASl9Olsadv5IildAZ5r+rvto7vrrT8/3+8PBzDzWmogvxohXdLBRPEKDuZkTI7bzos
KuGPCmGFCzMeGtj6MFJdQrzl0Zn6fK0xILih3f33Q/8C2NIssByDMdFv6tenb7k3ZCmLsmp62LXr
w2HT2A9ua7uZvXeO23vvsvtmq/5y7yBLimND5+T7n+L1j2eQtlofBDjbMS56PlT2g3/nq7Z7PG49
Lvbvn+13U/D5zeqQWZeGAVLVb3HXH9dK9KrEHFvGRkD6GBtzj/FHr0PrRjwWqTivFztGrNGwZSTd
4a2RusO4rQQf/8KgfWisjyXphsqpxy7MvC9zDNhB/YX6zGQDQWnOlIXktNrIkCKhVwQJREYKD+gm
1t8s0S8YUMxJ+fIVi/ekWL81u3/8JGEkz4jaG/PIxFTPxHtjsWtdLarbsdtSOlYq5o3wo2uvnP1M
fTbjx7g7pdr9lDxajAJQza3SeiKr9jylm4m0CDbs6d5sLyn5iyV1cCIUV0auGb4gdC3fYrUQRr74
zHRjwdtFwFrlM3+C73666UlUHBMxtAsqAqHfLofFyONtYw6KKDsvjofIl/R2M6uECteCE0/lnWDg
wVeN0EcpH4rImzUnvIVOGfZbPtkpBSOgJM+l7cK8ptaJ+X2pglCPeIW+3cAMSStiQ4PXxdeE3zZS
3FlBgbMGNepEUIlGsUR28xJLk6TwiYNwt7B/qox8ShRMU/cu13ATEZqxXmQ9wBxk3rbyvKbROiVx
d9C1l/WoSNR6zTGzdPhg2ElyMxPViGMqDdQIUEm6pQZ7W8LnZ6E9JiRGT11AchGzPFO6RFHyoyR8
S2G37bFVNPSQxtZ0tBLPekzoCko6jAqVxRMOZzbKb1HsnhSYWuYgr0Rd9ItheOgt/UVmBBjHbPs4
xt1gCwhwSwpYIHCPVAiVg7JYEBG9267jG5CcmbizuZgCJYTKXkrrsDyfpjIAoqajlN+eSp5Bkvcb
dcqf8WJ70xJjUza+Ct41JZtltUtGjb4d5yoCJJj3iZW51Yg5x8dk2cvSIPB1bIZSCcyUp0ObNBNT
iJdQiKO+wu43YFAZJXeTaboVtS+tpcX7mxNiQuEPN+Th1NOvUH5NgJuXjocKU5DIox/lfRPljpm9
qxgxy+hqtGRLPjWcDcs1+CvMWn9UrcBrlWtrTr6I+wC8Uxu/P5cYw27atDlZyGO1XTgIEBCa7C4j
QCVS5Adz0e4npd9kb2Ph3xRlNUW3S8lEs7M+KvxBEjo8UymOS286Zh9Sbq0GPC/joPNKyvDhuTab
lcwzYDiOgRiM9o8urq9ZG5B6h2tqOPZuG28kJk6a00WxH8Low8Q1ZWHQMOQEjZGMNJbzXqO5Q1ZB
V80DHK7AmtKq7e4CVcN7jrvTNjOWNqLm51bulgHCFpgOTAK32pQ7dCRFyj9SvUvVxJEKnky+3sqa
nxaXXgdXq6s3gZMIuXAS525cmu4oXpLqkWlqQGG7NDKYV9cxJuMhyAjNjS2ZpWtqu9I6dRnmVoZy
DngfXYp6Iz8ENAKsJAs7JniyVHxeutGBjrP0V1lY9zh5rNsbfgfltlSabVWIm6W9HSXrJQ0+AGwz
2frZYZqILIzgWuU0mNZDPt1OjBcW54UuxNEmGHsi4XEVBQnso9QJkmqTQXtaNpeFKT9gXBpja/hq
JkSN8ol9c7R8VQJD0OVMESF68C9/H+XQsYy4wNLhGEuXgT1TnYXtkGWXlpAbuv+hfysz7Vr1KLFB
hTQt3OSJuOrDj3khWVX480UP4E1ikzwKwctYvejqtmiNVdNTFqAaLHFkj8PSq5VxvywwrNYWW6eZ
drxfPpZSvzI/TYBCeL9j8t0p/V+Em/Pmjx/vU6UCIFJMBGbAlcHDh+PNWYJXYQSFNg6BJHPWJM9K
37QVXz5Si4GDDLd2mR3+/UjZXaza0prbnuErV4yba3DD6+eCFaDO+vj3C/yyjcOXAHIM5G2KrU+F
9G00yzRNjGxPlIuVwYsAlH9Fy42V8fgI7/a3gn76rgL8AsZc3BD+96pLO/HHOS7FN0zl1TG4m++N
zi72+VvwmNyT9IELrgoZJPzOzWMp3z6XQH9c0PjUEqFYFqPQTI3jUBzlfDszL0IhvYKtOhr5pkmq
+0D5Fc6/6lDeFFG9yqvWjobveO1fMEip+VRNUdDSKMvU/e+fO8yjTlAr6CGqfJGHO1xm+wgDXMgy
yHyIbdQsQqn0VzAp0QRdCx8qFWiKAqsxtzkACtb9bL9uAm7173XwZXttkEnH3UkGEo5PbyQBD9TN
1ErxGHwNkqdaON2kU6u7Q+8rZFtOa53JLdjvNBzUh3m+FLdNx8BnOONs0xrPSrDq/BE958xRt6bU
+PftfVk1wUNG3gvZCc7Lp/cXFR0eOTVxoRR+Izi2eGuAsPYTqWUq8l5xpTBRw076m8suPc/nZYMI
zEAMAKFH+SzILPuqzW91GOCO4iWm21GmWd4CUZKP1ODpTqbSjqwpUnyLDHse7CK/+1IWWOM/d2DI
6pJlDjivftqBxiyWBLEE8G/xKSEJoDBes7TlNAYi0w4ldOxmBGhFrmpAlopyDBK/ZeB/tSMx6lUW
oijh5p+nKpIZSyMOVgzXIzjgh/pMKuDcZlu4oeiImf0CduYTIfHzK01qg4yx3M61k40rqbr+P7wR
dGDIjAA44Dx/goGiNDPCIe/T48I4SwDP8e33UvnmFHGykuCJlYQ2xY9GJO6HdHjMu2lfaFiLUwDH
xuWbm/mPLcYCSlkyur2FzcKs4dNXo09YcGltrB/LNH4U+vhpkFKKEEZd7XXEnToB/xtj4OThQ8EJ
rFSOhomT+kA8Uu+abXOuSWJit/BIz3lpAuWpjfrLUrdihbgviaP96MTJjyZprWsatruEtzMnoFde
zkJZ/BjbypPrzuOxCzreRCqXLJnYVFTByuOCXxNOyjmckauSCda2wIgtjDSM/QlsJQahyER8Gi99
R/ocVYp6FaMSsi9uRN3Ye81MOvGd2jLc9eWSUT/0Z9xK0/IiDVhzczz3XX1uNfFKbCa+ncY21NaB
UPyqlfnBJOQjzNqN6JcmYXiY6dc3E4t4a3Or6+1U1dtVOCIirqzgXiVFGzRbEW/ObcJcbJGE1z0B
YvyaKplDGThhFbug3BQWT8taW8bBZGFQWaxw4Axi7chUZ02UxWnQi02Pk/pAI5Ljhhr2+mohKw9N
sIun0aPQ8gK7oT4kAL56/mZJfPW9LsgU5BBZQ3W37Ch/nGxzq5qk0oDBRg/9nhe/Mu5S3UseVzWh
o8Tw2mxg/77kV1+nxSbFFgV1HXHm31fEDnLokjDO9rTA1JIM8yiMNYI4a9ek5f33xSD8fbEhLaof
nX1AUSGE/n25dLQScbwBJrDJ807wIVGy2GeaYss1hvCVK2FEF5DQYJBrtSQgGe4YvA23M5LWgbSv
Gx0lCcjY4b2DAMW3dtVXXk/omDm7CrgC0VADyHXglhqUaOF+MnZ6+VO7nVojIBxMWtdU3vH1dqOD
U7WNqW6xVBF0lx89QnQiRxhtk2DSJa50HNqDGXzUHbA7EGhq+VOAgBRnwqnGhIkNnF9Dut18NtY3
jOkZ+jCWTGgzYlyppAFvoQL9rztlV4WYA6n4KPIP4mLWKQOWqb/Ru8Ox0FnrBCIJjJkU11CfE03Z
9CAheEWvkvGV0g0e0EAnEoM+sDWKdPttvCX21Cdrt6WrS1E0YDFIHky1iWvnW0rBb7LK36cIDDTE
WlDaZdNQP5fpxSwlwSwSTDBD2gkc01xJElb9q/Ctmlfpq/6aErJ2krCWu79ddYKhGjt7T96bJSJD
xzESZ4R1d27UlXKFU1RFsLps6RyegH8Qv92hfv1mmS1F7ucbhtqE6bO+0Mw+l6VjgGFvM/MZ9WuS
Mp4mCCIusUqX0REuDR6Ha9EWfmJqN3xz3v4WyvznwoxOlpBcBNnap+9XSZsUbUmlXBhdvtEM5+Qv
oq9mZrxm/Y37GJh4sexe44m7uIjthOqkXssTDllYeNewkajbti/RHfb20qEt3wM0i7b6NHmaYkeH
8J5MXAwdJAJMOn6EuIIXZ6+7HeaA33KYvuCkI50Uwco0EWsUSMl/f6ttkgXGoEnhvehif96vA39E
uLHP1/fdLnlNT/gqPumO9s3LW/7Wz48QguAiDwJz5Pp/XzVVggYkVYsXYjIIBdA1dERsdRdK2r+X
ifbfvY8f8P9e6nd388duW0tNIQ4Qio5d3V7hJ28yjCiU+Ze6hJIAf9GYF6i4lWqNkmIpoJWcgdzw
VjOlnUqLlpnKMcRKSbiAGq2Z6MtpsscreKVwjBIyRRiBu2DRas/scyaiL9BkBw3qNmZM+yMjY/Jm
MuYfb7/Tk6RA2FVTqkEjXvTc7XmYNW/BFLDtXcDFSnobpoMZe/AFV2UdumZN+mJDXkOabfDN8ids
PHpD8YX6qmrfCWv+2wP9/bA+lU43wQyYmNTFkVFoJhJOiDDq98Bd7A9lfJLjcxlG/lLOQSBpr5X6
3Q3892xcbkAHKcChFgLjp2+ryRJ5FAYluBMvTNyrN3wT74OXwps4/gM7eMoO8/nfC+SLAu3vS35q
pnucjfHS6hAT5U4kgkROJ128+Xnyo4BWUTaPEoZxsXWl4xoRsvHqBmE3kEamVfkmpchSlIl8pu8W
7hf9DPelAP2D/LPNfRY4x7omh1mZ8y7kCwBwoYFFcqa91dJBhbxEEnv8HXdX/W/TjRBHkmkimAmi
NF/Wxx8fC1wYvRPjbqJfcyVlpU33nQxl9VcGkNUqIPdEBIU2w/uSLUtcU1pat600rSEytsTf8nlA
9MAFI9vIxYNYPeemW2ubXrlkhat076XkVc2hkX4HNL1nrmY4My4kXUou84suIn+0yef79/v9TVD/
vNf8+TN9WlKdqQwcfOV8gdIQ9TbWadF5CSg9JecCkeG8r1+e53WT+OJH76NTHW2+v2QdRIQZujPV
C/Nae8jJm3l8KcpdXa3mFT6yP/BFI1pz2OGC8+87xqrgi+0RNRJyTTTcIofM369BL8dqHKdpXkaX
7TryQ52+2sl30ZX0SmSyZvkomT9yyOkVNWPAPftTsS7OCNCljB1rTUVDsM4HrzA31yo0CuPZnF/r
6kH+IISSP0EgVHuKqMC8xGdBb0kIihdr8xL+g3nUxQ1JCEF/wsZHWqfJeSSHjwDATWCktv1SAsNj
4J5tJ2yoyOulrLlhF4wh0K/a2CXxJRAO46J/9GJhm8i0xQ+Sa9zFTtCs1ROpUwV6it2N+ahiOekP
IT0aN/Q6noTxJ2Gp9yXuyndxfiCVQCGycWkqYK6Nbvid49VyzHxeGkyGoQws8nHgrb+fszLiIpDP
jKStbEMUD1niGrmzABkthNg9VKdvXux/C2PqhT+ut3x+f3xeQh9lYVs08b4WH2P5wMQp0EHE4VfV
+gXJGZRcGw7uhIPr/+eVP23swzzESt+WyqVfk88BRImLerZStiUWfI6CN+vLvy/I0PCbZ/tpK2Ea
It0qOQiOhWzfxrXUraTIxa2hRfntTcXTEK/I2bG065CcA8YO7+a5gx2p+7yF8OY09SrFG7u7x7dz
GE6gj0O/JteoI4EseDSHl6y9V2NA1u6pqo8SYfRxeJKqkyHgQS/RLB9z9WXUnFjfnGpsaAMgGQS1
V8lKT3hO2tNN3tbgzhMUYoGaupRriIdk+gpbfN5Gy0+rXZd5N+XSiCdpurfktZHuAb+i6T6pUJ4t
JrG48AzRoYEYiLMGaC9LCKcdnJbpWY219GzQ3lQAIG6P83ju5eYO6Mo26oc+u4bCsZXtiT8+v5JA
O1Qr2ppi3owQyClQJFuEzr6WWmi0G5H7epFgO2mYaeOh6QzZzup2qbgdFKKEjxbKofExwbkrx5j3
GBm5Peonob3XiMiVdwWZP7V4lxBnN8U/NfMhF9zbgEtXhejCyYg9jqZ91fkxz11vtvp4P4S7WjrF
E42bb4bHRC5sOXyfCe6Ac2abpErnRy3+MNKfmIGR7gQtbsivRkVS83gerR4U8liYJk9Uw4PYx0C3
13dE+JQymR2bUTr1N0cs2YDcm4Uwa6+IvhweQwxu+3c1g0m8g+ZVlnDSn5relhsvt65p9CaEhyK4
l4mJbggcOqbRLskcNYR5aX8w97sOmo8UKVF2XXBRA8Z3a5EMkHI71TAUfTTWKlGe5VmYfXaqaUu8
7Ygh8+hrljN0O1VeL1NRbWd0vok8Tt0n5a7kzuLJkfBQn7QfSv5LSj1hOrUgeUtkl4n/kqD0sAff
q/JSCEsC1HsBgFw7Gp5jReUa2mWId+PoiTdvSE5Z+sipMVFf4CeJWRqzqmVw5Chvc+pqgw8X9YZJ
x3hos7Npbkt9XVcbFdmM5c8jM10MzNdl5krzAxqxanCr/CE3TtHoSLRAMeca0Q/6/MQO3OdHqXdg
pJf5qVXuYh3N+KMQM7AU34W5tOPbczkcRgJCK/JP+KEcI9xEHel5m6G/ZslrVPuJdUqbfWweQ/Ha
EDNNfFifnC0SAScXy7DbvK6alar4QbntcTZwjO/UZ1/Vg/CFICWgEYZN9qk4u9VTr8tRn+4L+n7y
8dasfwac2UKn1S4lRNX6wRIPcfICAGQIv/69i30BxrNhLyQCJJQLoPHp8tgPVkYpN9g5mAeUb5BJ
kfAs1FBTkFZs9RhuXSiNR1VckQ60W175LXwDI+hEw6sEY1VNra1a4YYMw+O/7+0Ll4W/7+1T51Yk
eAFOSildjHB9y+x1vy598w1bgJBAeFvqGrs4QWqNTs1tk/0sTJ/dKCj3cu+QHeRmG7KfVCYqvkAG
V08auRNopDzZPmZyJFjsaOQDm5yltfCkNDvQC2VHK9MHbqw8JA+zeJ+d9W3Ur+A5DddEcCHrgy+F
6+C1/WlEGxMA8ipKNs+qM3wy0bGpK4ntXU+bZm8Fx3h6IobEBMNht6jE+yDZEGdG9ocFgYFQ40cF
i0EOqWGTQzSff+qFz/iUwBum/us0ALEk+5JkFIzM2s7/5tF+VX/98dp/mzD+cU73pTRULWkSsPYP
tZafYVqvQ0jBosHlxQ+l5/PtyRtG5Nx1j5FcezqDIMbVmFB8zGLjC3zTfRmcTeVCng4MP3GPNmmJ
f2lwNQ9/pDEu7NJxgXEbyqEcwAI1S1J6VvHaGEueSm6LySMmZosyNCnFbXWbV7hOrEbzkvTh6iYH
2+4mYkoJ5Wl8I6K5ibch8GY3I3GFHZWFr8wEa/WVKbHWTO5MSHPRLT4UWVsd+SVY0PhRtVVG3HOL
Q1byuCQu6WyBMz0fzM2zMGVrXEvWljF5k6HguqFsx/paAencSLIOdNmLZdpDbLZmRre9KmDq+mpg
WQGEhbnuAl+zvX6Dv/wWEP6nasOdAKG5is/KZ0S9MBOTtByywQid5Ag1ZVd6wIEW+jdOxesRRkeK
cgizgk2/I3VGISZZPg/32bxN77GOr3fiREbCN4jG10W79r+3hd7+7+JOU6qUJA3BODICERajrul1
RH8MhADCQX6JEwEYmqiGG/OGOQ79GyQrDYQ8ryDHwlyXgneRYglKf2m8DjCpS1F1UXAoaechwajy
eB0E0V1tFRuBXgzCTBOPa5B+9FEKBE5mtPZC2xBozoqIhq04lhZ+0uNts5CaNMUt59fANH5GBu43
mzZWXYShKwkzzClmEHMLqMdhzjEsGn6qlkcaBFimVNx+RimpXDBpPVW/k2730yCs5oAgnPdlBv8R
mAgl8v7x90inWBtis0fpV9zeRgzO06qGQbSk4BR2Eb5Nzfsy/1iA357x/mwI5Nz/gNBDCXEPYjg3
v+b2VUYRmUwvADJLBFIdTfbSZwvRx7fGBdJXSNQfb0361B0GYjZw/KTTJfF7CXycfPb1RGwLm6cW
MAB24BfJlk1fc1unz1W17b5rCr484lCkqqoMOC99tk4o03zAb0C87Yf8l0n1kpp+0TZuLyB8I393
1rZaTz5YJpIAd3N5yNA0/r3fff0QQBgAGpgR4Gj599Il5ZqAzVDJ9qBbjAigFBhZijJkt7hZRcGl
AtHlPph/k9O9RFXrcWn36VnJJjflKP7mdpY26PMHrqMe5XFgSQjC+vft9OFYKdMIXwj7kYXvhjvH
jg9AMy6QaVYkuAkDCJmxjmkY88n67oX8Vsf+6/qfTtZmTgDwhdt8UV2TiKatmj5Fpo92RziZIuGY
sLBGT8A2un4o1McRN9mnUNxGS3W9mrItJcoc24X2MzmHJIHb0gTXns0Q/2L1VD6lROiKdn1Knruj
cRqjO82yoagL0z0h8USnP+aOJN6V0S7PHKx/SM5Lo22jraXbq2Cn3mwcxgIIUHeNdwwUx/xAvCO5
IIq1qSXb4pjfyFdGGcr97YaP7+Em2CJkN+KvSncosBKwo0fsavQfvzduu5fc0liD8P+M20vYrCeG
gI51CfETeIx9MH1iyurwwdo2D8WuWZPRmd6XqRcdiWwiFf0BDIzCB5Ng88dsrjDZyKwVgXpDex+g
cfhRWw6hbdoR4crRwgpi8UjONtMzSV/1kQDO5iSykBBAuQZ7AOKw26Z6mB0H1pZ1BOWAMIXZgq/u
Mn190yGb2mwYIP2nsjuNt7151B6Mn2mzmnYh6iyPaitOTkn6I2JhaofCFdW9NTvjUkIzDF0H77rs
hPlFzA4pRsZ2iHRpvAjlVb0DdQWBin6FwzlJzkro8aYxNfv30v6CnQq2+cfS/gR8J7ogKBPuRRfp
ft50EA9Tp0xf5ne8yAl7p5kZnK5b66M//EqlHbY30UCc7UfILJZj7nH5KaQVrQ1xNzyV7hz35LF5
eUvxYFsvjez9+36/2B0X+QZwIF5ekJ4/NfGNGAmCGLYUdsG1zQ+y8Qj2ayGcHzvn31f6H/+xT1+d
ZMp4d8qQSzTjM6cdDreUxdaY7RuEGAMZAD18TMqMhHMVxt1MMikBRNk5yN5TwjK1RNiI4d0QHOL5
iGEcEzr4kwyrdWHTm4zmaEtmvLpg+TbjRoi9dvKVHJsOGnJCgWkhSOomV48va6SMHXFSivxY2Sgq
E8I4ssXYk8vJiyHU1xRNOIaVDAlRnXBQvkawngLBkfN7YqIXI7OZ8J1mejDlXWK8CuyO4bJ7MwEM
H+ThJQwyJ0axJBpw1GkasjtzMNE9X3qGjR2Veo6RSFL8UJttaBSP1hj5zfSsaJEbttupITfORGOe
P3RkRXcSp+sVd98p3ww5gXiWn4nOrdcJzGEOdrtT1evihEPwFWaEGfzIHwspUoUXRmxtL0MDQARX
uc3IeJ9MEMzOiVizcH4GJQgHpycy2EI5eJDFc1Cv42qts+FZffjQFZfUAtNTc1dI4D7B3BX7pRV6
i6xzTTmmEptnbLX0Rz0nK1Xz2hpXB4EQOAiMV0s/B6qX3ypQwr7IHSzbAvtWV3RU4VluFOzTW7bH
hVGbmIH43ab+n5IeVFuG4Y4wVgTY/jwChxAtjErH5CaVloZFaFYlNMw4f+sqzpitBayh4Yzw70X9
3/6Rqyq4LmJSykdEcsffJ1nYqqna5dBifqegwPMtD1lIWLvG1CB4kRUXCa3yuy5b5r86rqkHRLL8
R8Zhs7zF+Maev2UsWn9XHDTSi2SEWS+EANgHSBr+viuFQ0zUJkV7IBwPGnGziX6Owya7x4Mkf6xL
Gxyr+9DvoPvdkMX5KRDIR7kUh4ioqsf6JbrHAp+CNehs+pgnZd0SbekDOkkwKWw0d2gf8fz0Of02
/Z70xL5b6YjS7WI3P7Vo8U4UGN5s2ipKLTLJr1A1p8elevfCrXZR15g2U8V7ydrcG1C8PYHciVcA
bnrb5ey15/eus8s3dd28Eq/3ZM0HzpPgvSMP8aHyYIfQm5E0uZLX4h3asxW2Wg/BD3bJ7FdCJ2V3
fJ+Rc80Z54OBknwSr6rYnh8xgBK9bCsfOq++WC/CBl75Kj1VT9K1epHflRVuf3v9ZVypO3ymIsc0
bIIkDrmv3RVsT6sRlqpDNb2TfAD2jlMpe5PXyRZDoVfMeiy7f+Z5tvsW7xown8ztVtVjt4IWfKdd
E7wrbG10EwYsKPIwx3podhmB4x/he3Y1N53MxWh768EmpR6ugPDw79WKzOOvwouFoapYReFph10U
xEv103ItiL+m4quFB+Ve8Mr94ETn26P0nDxHqg2p3e03Fc/5YJzMA1MRh6Zx5dFyeuaq37Trcr3t
nfpNtKddvLHO2jm5Rtf5xXoI36WTdlJ+WPfgFPApgov5ijlMcEjfwrvbG3pR4V7fBpfbUXXSQ8kw
ZkPQNtoiO38WT4zSL70vbYwTrqYrfT1ue488+t4HLNhnfrAdDimYr0fJvKNEOwR+5xAMeBwOySl4
CbekuK6eL9khu5JQRpz2L+msnCdXdlV3Ag6XNsqmPCWRHfiSTTDC+ra6uViDHvsdvGJv9G/bcKuf
w22zsmyid+4GR3VJCXZzD477JvdapiQk7DXX6hK/hlvzBSTjqXyPr+m1O5DEwCuWNsHWdBOfUM3j
4MFFWZvO5CJ03gl74UHYjwR+PQ3bwm/92AM18EevuJ/X8TbGtJdMEgdmv25H5+oI44qLa6fwODkz
Hx2h1rtq1frim7FhGW/HXXwQjsadcYcx5qZ3jEPrje+KhzGKB/Ln1evwKK8Af8ipBOSRnqwV9eRF
9oM1KayH+Dq71Z5c6OO4Xt4/ArjddM0d7S511bOxYurjqj6ycztwyTj2Q4c6cRPsIaSs9e0EHgqL
AJ7qVT43z7DKVd5ZfBffTY8we3DzPDV4RR6tTezlnrbLXzEA2d5cfZ3cR5vwoBxjv9u0u+hU+uNa
3uqu8Jy89Keusrk1zJEC37hjcqDY7e5dWQPTe4E/71qv8GJf3Ji7p96zEMLzC4O5g+FlD7nH1MnX
jqrfbxlZrlSnOZT3CXdoeKlH5Zyc6h0LLX21Vup5XCGqXkWb26E5pFsJNMFtvfjIfGojrxonYWWF
Xn9mb+KeCTLYAIGOK2UXuKpD1ezkbnWt3NtV2/FkJC914m2+UtfIjv3Sq37MnviCwfqKlblpPaiY
j+0udocN4zNYYJIdEZy+gg3oVyuL/82u7FcH7HPjC67w+/YJNzqn2JChseHHJmqNCcLOOpov9VO/
E3hDmkPT5kenyk0245Pp6+fyiU9pFdg46zodiaD3ytnYs6tcAeBOmaM47YGP9aScbw5OZS6JUgft
Wl7gbZ6GXeMJ+5tHbMbK3AjuPelM7uRROvg3nxp0r24yh2TCnbWuNpNf8FdFDn9wk7Ijltf8vjyk
jM/Z5vDl39UHbFQPiaN7ijP58g6teHC0zqWLVsSfdsFd4g47coPuMIVyYGveF26yZdbpC77oIdi+
n3xhq28YuHc23FpH3pBqsZI9cW96ypvhdmzU8Tom0LVw5J3ppS+Nrz83p9pN7NG9/STyoupt67V7
mV7Sa3QyBdu6C6/Co3CI3qZnnHBwxTsZr+EeImXvFI/mD+kj9Su2Iog9q9tmuqdt+0hgedgaxBHK
tV26oVR8az80zpl6W1/Y07OLuhNpRdpN/UM5p/eNL66L7XjItte3yDZ806lteWOeLJdp0UH02pfA
SRxmsfz3+8FO7BfroJ8kV1olTrf72WwbjxnROtwUKzidx8QZnrIVzRSGaK50bp6E8+ADvPg3VLuF
vYSWCEg4bGRc/Jlq0+3Tc30HGrYr3QyVrV0cJg/DFp/5z6ZcVTv5ICm2fsj29abx8LyN7MwhUtTH
kszPHxqftOAto99rfCI47cHYx+/KvXxJkPftNMwqI4ulMR5yLtB5lSO7RczkZ0XS0zE6GHtjr/nS
8nYdwcueFR/11IFXZ3f/h7Qz606V27r1L7I1FSm8nYAg1orljS0mCogohfWv/56ZtU/bCcmJF3v5
5k1WkuVkVqPsow9TJzC8uOFA095AZMOoRf921GBm39EyYN7ahVOIDzp3WHsnaBk2B9SNNvU+tm6v
2jn2DmbYO9kXj4gFIrBho9Ln4fTSoXq3BT7FPnbro+c7LXLWvdkaS0G7mE+7KvZO1nl+/K01P32g
//otn0oTMJgOoww1hyq9jL5bU9dzAdd0rq39KhpFZpEHYZfOmSawtF3eJj6aOkenaQUDvZ25F5Oy
L6HNzk9yhu0z5yAwz3A/GTZMicCviJJDB4HYN3Un7HNxIfKxY7AmXgz0qBU+7Uv3KLRWPGTh8rf0
jZIyTvck7MmyO9ewuawABU7PTcXfv7ChSwWwnzPVa7Q7kYQpVLyoJRgp8Md6Ujkf1z5Uu0KKIbrJ
9MJF4IatmkMXWo72qS0laDKIJDBieXrhjpZKYn8+gYwcfQnMp+dzcH+kPAE4egQmQtSGPHqTobAP
ok/PMbovSAinqb5ICZSCzv9GrkNhQIAWenW9nIhan4rL7ZEw8hlFd7WYP2oMowTRHTiCPp0ud1aw
mbM61xh561Ap88JHlsGB0kkj3l1VSIaxB4pWiotVTqlei+Jr01cHZKv3H2pfH1Xfs9YreqfvXv9/
5vplnJIZeLhIGFjt0vSbg/MA1bx5bkn5/X1tSvCmn4OUgmzB8fZsVs63po9NWJ81tpDlA3ajpzZ9
rd720xejyUv419JJtMKXg3O6Bc1UXzOlx7ZoiDpUfBgB977WbgwhzjqvaEtXh4LnZZ+A727nv1lK
0l+IwbCpAZl8H9cIgqZ+1bKm3+gdP/RO5a2y2o+PdmP8KlP6HW7xn4EUgLsgtyjCKBfnKMf9Ndwf
j01f64Xtm10ZHzrVVuNFmbjc+PIqUmrw/wYpx4kv1Cyfn7Do+w8vm2qTuvUKjPcZ2v0xAoFwCXmj
nKZcy3I9PHI1D/dNP19goHWKaW2QbA5tfVOfZR5mPgWhN/swOW2jlbrh76fh2blvsq2xTP3Mw56L
MA6yQYaAPA009wAWOPPPb+dO3KPll6ctQliWs8FhpHcrk9Puzj8PM3HuvaKW+oSV/jWR0oE7x/mt
dnyETT/uZBlJYUoUzXATf9RRsVQs0ELwZYjje9j83xGA6fnTfSOEVlZEhp7RLVt9GP65+2znS807
WDD9W7pzHVfxe15w0P0mjEgVkH/TZblVmeZTu+vBPYVxxccrc2L3NM3aWiuy9OWLm/ubMPo6Tkno
HfFi9ex2A7Qiju0Y4zwe3d1omnfgeHcvFhA2BYw3GPPT/O+RX02wJAXPx/ipHw9MEBiEpbhQBomD
C0a7/fcwn9tSPik09iGVSVyGc18aJwIKLckyDR+oDV4aqA2RmNvcxp5rE7furl+o8V+V6NcBS5L3
JIt3KgmgPJgPZjF+yr2VOIFz7JA+sMkDYrBDkeCeWq8MiFKe6d8J/Tpy6VLE+0fUjBKmum8fhmer
iRfZbFG03dLtJez5fuLvO4l18P5e4U/Q8I8Vpt9HjTicCslbaYUbQIqrp6uu+xBkmZfeetgcU2Lk
QMRqPTvxKrToM+9ljjIP2m/gElthB+ynU8fvCHvrcd4r3Ae+jz7E/nL+frTP9OKPR1Og4IHgH4uq
TNRqZGd4eNZr3Q/bda8iiD44JImtq5h3VfPsAIVr/Y8jlu5TEtQa62NQ0f060NKHiT9LyOA8rw5r
9tVRhs32rfPqxP12hY0vkyyt/6lWTxvxPTB8wiWmjqsTtZQXt+jT9vmxkNQ+wnfbqGuwP5UULcgQ
4NKF7stqkGsnxH+GBQDrbG0BY8dNw7ldym32Dq2s9+gl9tqS0oR2tGAhYR+wIxv/TdA5WcStZEAC
QMTiat3Mm5iSBrAoNreIXllns9JW2sfercNX1t6suIVN5k9UWsorE+mXcBxuxX/nVLouzyNENqGR
6z4PYT6tNWGS7bwurr3A+vtQKL+oDgM6UYr0gVTAqV42U57J4xpXz5qvtBrbc/vmZW8H/7ILF3AQ
wIA+Sv2rT6WLVhHrbuMi7rvTVQSL5L3iHfsysXd2tPl52lzuR+vx349WakHyKTNgH6eNJwYvPO/N
0nmFfyK91u+F5q97NQJeRAmdUy8hVgSJNFGUdPZYLK9EM9bm+f0B/dGLTSg1X/s5funwHi76udDo
5eUXOzqehNgZxYwQkBu4hwmuWmP56JGyiBcnqM1WtCHr5M6hnQbi4f69EMYvpwEtK9nNcDTlp+8n
/JxVm/c4zDTfWixWrUFrMCjMwYAstBhkYjOIRLvV3rbbPkdajNuOs30fC2HbfRtNYpt903PNkcsf
by/MqWpOaQDmWqMjh9hyrQ6X3nrhGf8m3L49cWnpjAvtz5RTqvkPM3Oe7cxrzotpA/fWDztZt9kr
CKniM71qQ2D8orm/jVuSBY0Ujp+8ftL8RafHH1Zq4LM8g1XLInJgWZ3eordqrRK7N/A3A1buKQZt
IRw866PoLu1+n2iBhyvJmkG25LqmZ9pDFtOxhe2xbN7oJuBgGv29wy/Xq3TfT6eoGVM4qfkXM13K
WMzwWLWUudJ99teLvRt2IMY9TQ7TF8P+SAc1yEx9EkzRi1byP30/WACX9tGpedD82iQcXv39JN+c
vcpojRX9mBMEfKGBfhU2jX9N6qiIrn16hl98Mcjwc1qhNVS/0xTwWm02mrnhCGvm6h0B/LkJyz5/
OKjTh9gdkMCvuqJ8uusldWFwl4CY0E6VItzS0dwnxbECU5SKuwR2SWiEbuo2Pd7buRs4586ltW5V
h4nzdI126CYDzT7ZOIekfabNF5qrVH/0T8BI4w+29GYVGlp5mr8sR7Wq7JXHpan5J7HSxR5R34nE
mBS7qZvOvD+d7GYvNvwXp5SyY9CjNTI+Nbonfh9RCfd6lF90zaf7+ixxny7dhrtZC2TtC1PzF+FJ
HRddOKGDr1ICb5SOlnGo1GMjv1b960XEoGCnl7GxgzkO9PDDTs6tWrKozCIN7hqH0Ba8uwSMIW86
0CMAtleKBazkhQvb+ClGNelXNmQURy536ZJV8hiDOzSecFpR/wx1qbi+128QtwB5hMRUKLkTA5ek
h9jJTEg1PQOhLQ0SWxAoS2qqaWNxsgCqkJkrSMrVTArQH5Poo4jG8YfhHkaBQc7WuqtmsdmvEHHr
qv33/tV/2lO6pkt2f3pY03v2RywqbxZhFOhX/3ilBt4MtuBKobZ8QCNpX3aG91w0O41JOKB7bGOC
pg5nT2LEFW9NBJR84oZq3N5x++Kh5I35fqN0rUnFGqXDuqzoLB2qm3apXZ9RfvVz69A+ttP2tWt4
R9/wzm3NBEVsNyzFaTqqR/NiPsfDC/4iQXwk8t9PovwU//JJ8IAxZwwS/qWAbPgw6vEh5EnCSECO
M05GsHsdKTqbPLbAIskdUuoNEdGFHdyqnf2g8XHHDJxWF4l/7Z9H6arGT0KRb5MBFWnVTQiLEKkh
oCWpXRkW7vSlpfczPMUjw6yiweIheZJK9tclOWi34zq6+mcFfklhhOY9McMJ9RZgMQqOJhrhTZ1V
Pl4FXGgG8du+ScYOGpuACCgDINPsmeiwkF1QOtcW8HCybicM2o9ELPLuxcYC/vxI22sn52P/obQC
V23VyWOBubVjXlXoGcaZalAiaN9OI5XVpRY7NuvttMMUqOoyz4IcHcnb6lC3IbY2CUuYhSQbReOy
xGRvqHvv8mGpniEgpbDe+m/edPpGDPxpQvNgXc358GoOwdsvqI4+u4CQD70o6IdbEMvxuQ/7jVDF
bDYzSOpX8JrlZwgjXtiDv/iwbBV+Otz3FIDXlNLpqjzvzfMjza4+fcpaWq/WPS4JOwVeYEdb2URB
gBDYUEh0n76MFJRqmaWq0OnfojaI7aiwrZSjY/DlnYE9ne9+Y5VfRRrSEt4sZk12LjEpWuRsz42P
21IhobAyZF0TICXOeLDaH4HpCJUkChn0G7ynkvB1vUxhDRpRVBU1hBaKqGHTPInqpdC6VFrYttEW
ge0QLM3pqOU3NymIDVwd+iieaTZu6vhL5CK6+6doDBnhCV5TOJGdDuLtaXGe5VDRzMBVqDt1eu0T
1w1taAGUqfqWLOOlukuGRacSmmEfdCl8XrVd8UFS4zo6r1C19b2ZN4SaClJFiGlw0ZFs6GfCLHiv
iESusLE6wSuPJJ6sbyJuiNv2voBAQ/Hj+Z05+vkQyIk+r0+VE9Ev0CtWZl+ntfeogJigOTiNa4P1
m9GvU1cr66vW4wNNnGmM0wPyqPNI7+m0MEQGxzY53iElHgiB0yY7UiPmKh/08sV4vTdenK/Pq16S
o9/2uKSf7iDBa/fgevfhq2lDj+aQ+9+lXc0J3GarsGle2WJPwJJaVJg4sZd1tcmx8068s732yX+T
6gbQA/JsuH/bz0kJtq/mvh/4msh7in3tyVxsc1hZgsga0oiy03Rrg1On3ldrInOzTvbCbfnkqyrP
B51ABzKKuiVjwndjI0/vlyxqcGYPilkr7EPToTU0fYFgYNncAjcnNK4OoZHN9UlBhrjRokohjje1
0X58mzzpjFmzC0JVuZ1PT0mvFrjK3k6vEPj458uLZ/1MYP14VjjAqGbEHoad5fuz6vn6Vsl1GH+N
VWNU9Spu5haQvcYuGowyWcOssxuJfRXGAF5QJCOk0jAmNPvB1PCv3trKnNSm1JV87t2+mrTEsKNW
w12bxx6oNgcokFu3zvaa6JJu/a31tF/kuKTmgp4NduWfDenzo6Lf9PBw99WJxW2hZPgJIGlIiWS2
PQ8ucB9SF0F7FLGfp4O7f+9oVtqJvfPkPj8M9UHiKvMbOA0qUDElLqr5eAfhlQyrfrTAFaECr617
2cTo6M5zpm6Dj3WnaFMRFvvqNH6/ZoILyU1SFNEoxPO96WabvycI4vSnpmJu9PwEqE6cwiidpNBo
nB7P+73qHyIBWLavvnP/KxPAY8DJzFMPLOW6XZ9EvXsnccGm7PJuAIhaUKJ2g8x/yg3m1ttqw4rm
9V1WhdoTxMDdaQ7X20M7bz1bj3G6fX7sASw1RodF3Kca0FLPVn1VYX3ybuHdF7pigl14toIOAErF
UhbqhYyE2oVhGhonQdeIEUlwLRfpR7E7jdPBM7RBup270eyxBel0Gx8+0gHc0qNoehworXov6F/G
T+AsFeBhw/VQ64ZAcR4oLoM+7xRyCAipu+SvgRoVU2OPuDtm1HST9X7SA1cEGWicOpEJn2K+TtOs
n8TwGJv3Dxpn9GsdUA6jhp37Sue6yaGX6GnmuhcOVTfZhmbVoU12K5levVpV6gXV3g8KgbgsRure
xPJtjsHg9pX5dVNbnTXPuIxqTuATwLMoTaUipEUFsYuFeX07vF26Z4B2J1BttyO1KFh2z8URkfM0
65PqYo2OpNBrUe0+zUneoXaeg0MJ/XocvVNh9NZ4l0iLB7fo3jlsnh41JF5acHmOPYaiWZ517MG6
WrQi6C8BdYSjo910bkPKUAjcORcLLXSyDqN1Zx+0gsyqAVFa0OwB+D0gBTivVo9JY264RXfvAoRo
pqI+f24ffj6lEZPEBGZtGMramQ8zkV1f5T2qvlx1sF9dW2iHM+ZX09OaAvq//nl2tk9tjiEGtQmF
+atO3p9e0XcxRBkIrOXSlK5C0l+yBq/HKK1lWf1C0vBytALciDOdGQj7nAQFYGS+K2IDJYxsaOzH
vbN/jjcUGx2zppfQburBY5FDfQzi3JpAS1G8b5pJJ6nPmrr5fhAQewkaIwP0r/J6AlcM3T2oHLpC
OE1QldsLJqgLGcANqgOh3Toh3X3N4p0WWpBAPFDzo/7b5LxnR+6woT+7Rg42XUSgAdqz2+hZWFfQ
bMFLn/UzVVpaFcow6+RIYL6gf1tJMUJ5Wdyz+Nnw437s6oP1NN6dF/EM+vX3AHA2dbgCHo5u4N28
vKu4QQ+wVj+xYXhpXzvH+XPc7Guj9bTeU4GX0ZrRPnf1FlDCTuDUzSZRXALvw/pQBRaUzm92dfQY
NXqak2DoqoNzF2NvmneNdnV49hQo8gG7Jv0c9nwAecP9IOlW+uTAvOME6fr+/MhcdRj69X7azsa3
3mEQOI3luqv20/l6aSwr/Xgb2bVBehJRJwXYpbrhMOjXhsmmMa4t49m1W31TBs8FpdFWMg16kNQM
98MLVLz3rmFFfaYLRUxb7xwntXHQC6aH9sMzeteunFA8TaaKWwPdc/Oq9tOFg9iqLZNOc2IMaQYC
AJU6fJcCwY9wchnhD+lj+KE7GimIffc0W/eeg/WqCbbLqXSuC2N1XrBYfs2ttw+d+jvB9UG2hVNr
cGzfxiCaWjokLWm7ZjX7dQB6jfbFCnq3YTK8dS8L1aOzu616VbfeohVKP/DSQeA12iRFI7s5jnuA
7x7eyS0AyT676SCRcM7RtXPupEBdKJTrZO3rPN1I4N9hc9wMfH87Ho+dMWg7U7QTMxI1QkgJwXoA
qCnx+mtLRnTI6sRmxYTmn5A1AkrIr7cD6SNk9sU09/gGsZitVqsNAVP5a9tAtDIBAAE0kS4W/Ffh
SBVmjayMH4g7dbVP4e+twWChChDS4HsNU7cqPuUzy9AJHc3WWIwTH8cFSwdyjji6XdhYnRhu2qjA
kaJOGHGNScvbRsjeJ/+nrNqJRGaeSEcYVkBP4IgZZYCtK4KTKWicRCICSlzrbM0INTO7RZOI5cl8
ByaEa1VhosC0ewnJDmrxQbBKXOZTbE5icZcQFZG2q6ZcFfmvq2PV0i3VMsyTq4jjO5AkFMEMZS8W
q5UMJftQ2/vMNRBt5P8WrOFqQBke/0IRN7HoLFgAXWQz4EoiE+1AjOViBz0+xIIuEmC4LvYN0OrT
apgNsxAhs8W8NLdynckcsJAAxcSmwqNVARET+SLgdRUab7NunT93C0DqhA+rOZYZnMRUxnIP5cTC
VmidO/J7sTnECxQZeW75GVoSXql4tIgy4EamotFaHsX8KuRbzpfUQgKnu/arVi66gfAL08d19CKv
5qI8QF6yL+zEyZQO7L8TE1qwKsidsbbONpLy8yDet+PA9rfD4ftw7hAwni/fUtGXqHBxxdWV0M0r
x2X8b5Iyurzdvr9vU/cqht1hV4rfMzF5nizlVW+tReimYjkfbofd/tuBuLN8wFS8Pazb56tmvq3F
2xuYQxFbuZmaXWDBbLkVseQJXvVW7rp8UJaYui5MP9MQfa/veVxi3K7UoSOheXObbUqx22p7bdaW
WUe3DuaFn5tev7/souR4vVMQzBTplGHi2vE+PJjnTTz3CIitYgXWbhKK6cmaTpNWyDMtDXFFw1NL
RoLsbqpOQ8yHbb8mfGq3WUe5q8LhnKb2cFwRK86tXOrQSnjwq3hnxDlGgKBnFThAZi4I1Zgf8sGA
5KztphXB41YXezcwq/xUvkAK2kcSskEL8CSGtO6DpuZit4sOhffu2g5a8ocVq4J5F/H539/l945O
1Hq4ckFCOwQkeRhVsWV4Q/G2PAh1JXdQfmQWbKreE8Tp2n16QfvoGgONozurjOL2pbsfHbbPkT6i
om2Ar6r4TYyFyrA5hNKmPoZXuwGU9PQedRFu0vCJRDo7DRsdeqK2ml7dP/Rv3fzt5leB0zY6mltM
QPCtJMS13qn1skk8MPoYQt51jL49jOiohTpZngaPVtB+dPfjcLzvGIN4WOtRWzBNx3vOTDLICdlT
2+cdp3Ws9DM0APhMj3l9QK3+G/1Meudtc8hCUUNQzMGkuqDhwaJAingX2Ybv8vS1JXby6Ors3QQs
bd7bb9PtegxEBkzduYVK8/Yu1FDLbFJ3JbyzmCvLeNME6rmeXzruc1gfv6KSUX8GxwxALUQ6YQ+H
EvnTXPoSIL/B6hgcjRuKHxE1W4AGQmicQIPIz4TKER3yrpG+lVL6nVPFR8OC1Eakn3KhRpOOUEx2
R3O0Nnfkbni5uwdp6N3uIj7iFy58XbqJZUuFtkdwKYILBY1VclTU/FapXQ73hn/aXRfQqPTvCwob
vDYVmnbaUTpkDFeJr7mJBdihrzhXnHgCja/ggrVXz1EKyR7uySl+yudQKNiI3k79moSQT5PupVXn
UlS8bFh5kc1QfjppUGXQelC2HCcXX+40XMDbub9f94wpbqbUKWiUQWhupAKQojC0UN7D5fxqX6wl
aZ4pGzPZ7W5i9PEKblIqtpThsm/PUo6q7gMjvd/rPMtsMaO3k2htpLL1P/9fIJzkcUHvx+Z2eBQ8
SFVM4xY9P7B+X0EgGr8d4i/rokn3/cshPkbVSnQueBaphjuJ6D1bmPOdh8nXlADFYrTw/T2mCMpb
Zn/QNHczbt9N/KXlsvspyie70ehvp7rx6xH573Zp9e+PJZkf93Qma/iLFVlSag8whaRwxs6R10lK
aYN79D5Ey8k2N9PJyN2tzY+ZZsOteREHc++MmtaLx/pcjR836MtjyZTll9UqbrfquZ7yWCr2mjQ2
5Kv5+RqwPGP5bG0/NFE0h5bjYAVMPSnFke3C678t593hEKXI72HG+CjpVHj8cScjdSl1y8ffy/iz
oq500uTuf3neuLhG2TGRJ+2MkSaNNWrneNzVZ3IZNegGInbGkVhh6sgfBmIo1e1QGgpyzRPQSBxI
LxhBXnFy5HNjj8rll2pSYwsch7w02UAyotyXh/j4YANmUpahIcGnHM2jScnaDb+beA2K+p+u7k+n
qekezBc79PvdIrOn0kNV5ntKPup+TzuJJsSW/iLBOJWWJcf6xsz87XY7fEfijsexOW6aztjbEVsG
GjgZvVj2hhSkP47Jl4coXaq82B8PdKBVuFSzk+itBpunXLjmpwktzwg24xb7cTvGLnGc+mT5hrCp
WFLe3Di7B3Dihv2hYg2/yjD/fuG/PFvpZiUFpA4ZHYr8AXa03GSqhj4/b4ekRpwtDkwdm6PbpaMT
ptpkyip9uNj3HWmaf0jb/D5svohwllpW/0ckahqFo7LVAay53w+qEuTp47pW2DadwznAymeJzm5i
drtIY2xONmnUUUSnI2/337fkl92C0xOFSD4YBP0n9vfLJaHG/HJZ3yPVf4Rm5R0aFqpCW38P8Us2
Cz5gQoQ6nygir5bmF+SaEtSrlYZfxxnAj1FGp7Y2oOki9S21F7rut/l8HausXiEW17W7HMt5dqvt
rH17sVuvBihFPGgqpNyrdIPwGx5sjDg1leHfy/UzU/p9teTPv+yImqwPjyANVUBzN5tCSCvp4nqY
LwNaP6/p100pAz6CPDtcHk/m8fAeu/0k8t9pz2L/PZXPNynJAloayuJu6iPow1C6b+fD/a7eVbXh
kwSy9MXJO21zqrgM95WJ8wsijVVTQFA06DBKQq4k+p75ac226Jh3SHi6LPEB3mrsdJekLD2E8+zF
1H5R0t8GLIk5gK01WsAyIE66KjZjKU0c3Ca8u8n/OlZpGava9Vo/3hirg0CtCGo9t1eB5ida/kpr
/mYnf5tXScs3TzewLzRg9jsENFHoV3RmJNDb225f2uudWWeJWfZKbfx/jsp/N7Ckrc/XW3GuxM2G
f+gq7UsvJ0Cgm/hlVv0FR5sij8LPQ/nfkeTOfrlgz8cd7p79mp2TgSc4jwjlFGjG8ZhwgjN3urb0
06feBDDZK/P3l0z193MqxcuXwQ/5I6sB85Em5wqYGwu8JVrxNt3tXiLXpCT6a54lUfgI4qR+I54N
4k4aPgN/zAElFmOn4uPV9tXlEfxrsJJYrObPS+WcsagEorA+pGm44vjgV8yXSyIxb9MXcvg3rfnt
oJbkZEbTm/rxyIgNZ/GBipbOBMg1jLtP+w5jDgfCvll9/mNDJ5MX1taviqABITCZr6pGfvL7TtbO
SXpqJFoDDGo0vrsnGFVbL2SMPPM/FvXLEOU7cX7o1YCuxT5eiTS1/fF2S4JlgqX090iv5lK6Ek0a
l17vtG3FKa3hxPuVh2ks/h7iV3n5ZS6lg/9Y68/iAJkNMIkjQef9+O+3L3Vf/TSipHWhNGjhAW7/
s97gy8VSald1/YhrDf84PPoEvgmZQe1P4TLdJ8YvASe/z+a/o5VmQ68BtRomjIYMWa24xkQeicnh
Afw9rV+NgS+zKt3h4KCoMa2EGlQ4ruGDrpgKhc+Buft7lF/iA9/WrnR5Ey0/h8m63vCjsUrpwck/
UOj9vw1Ruq2RGt2zfaUqzaakT6l/+0IN+d9DvFircq+pfe2wviZ71oqA+vhmE0UGMdwEsPq/DVNS
/IkChLUCZsyP3sjPUxUCu+JOH6rW38P8uieyc5YB5gFEbMmgOUTRXW/Qxc7PP+KObq9PVP8YL1Th
qzFKU1H1NFCeCmNcbBjkDxY842/GC+Tfr7vyZR5ScXy5l8f98Z4/VeJdl5mCy2nG/p5aBWJO3mPz
94r9UrSF3WdorBnFnbpaJva5XPVir1yzhl8Z6J26F3duQAanUEIMyKlu950qCKkXK/gLUPj7mKUL
mt/21Wesn+QFzduKlVNvzT2F7xPATA9maOgta8uDXbSJJRJnXv49ZXkxSwri24xLF/du1JRCeaYc
kq4Mtd5hwc+dVy7ib7Y1zikJXnSdIovMv29hbR0eb1W9YBTr3rqQiSNwKDMy46FMTBAKq7dIaAi0
0uzv6b0cubS663NFf5ySs7SWOqsNYUIyGDHJtbPoYoOCp8IOfRkq/kW2f5tuaVF1vRofKirTTd60
lBTIq3P66c//2LUv61mShWpyetT0iFnhOkhTaQXhGQsqA33Y2SSkZGjMIJEjp0iKSHy8WNffgtBf
p1guLVIINkSVK1OUdoU0DmXU/m49rQppQeI1dCBtvhjzxarqJVlTS+vxvagwZOW9ukzf9BeK8tXb
l8RM9Ryu19Xm59uTitTEK69BnvE/9kwvWXsAIB7354P3r87uHcCy3voVL9lvYZJvm1Ky9miOd7mo
8lhoO2UOhQAJd6DQvawC+BPi4Rdy+V/LvdKUaA5YU2jKLb3VcgQgrTePsm9g1a+4gKSudVNz1lPI
7MLesRu5KezPzslreHVo8vrUStMup/9wlCVo9b2Tt3L6b8xqPtKuah5gkKHSiqTj8JTYF93UVnlh
g/SGHzzYhFt9eRzRX9Y3XHVW7dw2TT+c1ufhKtvcRvyWtgo2ZzBUi2pOHzCzQcc4tOpJ1ECn7oX2
VgVzSm02UKi9qUHGQ3J9c/cVS4WRCzlEbhWoPanKyIxIloUivUg60BNBfb4TmQ0SoaSRDXG5mwmJ
VBp00POyahaqGVVE/jBpTJXSJ0t3o4sT6lBZiiss8TADLk6wc5O+3tRrIqVBcwHqph2Al8/fH+FF
6CSeI7N+MaOTqKwuLTWxZePkugDnpMPDVZgFRJoQpvEkVp2yABpoD/PtqQZ41Xu8ojVQ9F/ugA4Q
h+6KumQ1KId/r4e9ke6rUU0apfIlL/YGmiaxWhAF7ixWuBEUqRVisKmbMgruZz2frLksw6JgbUUq
mPC8TDe3/cGA373YOI3jLXiD9+EWD/KdMLKMmMp0iIx3ECQXo0SCE/yw1SZuef8XQXeo3gz4NrmU
i8yryEcZQBYVCId/z0/IP/lAFPzEJJaxubdYP952TFRDQgJAB4w/k0D8Zns8lOHqiID72KHzteU4
XYc6On7B335+STh7SzT5/WJ1hwQNiC/KeDNeIBMcE/jOrAhNxe9vYaviwc9iy40yt3d3/C+Qn6BQ
SE86QAdod8570qNY0J9+2JhcCVC/O+/zfyAG/FhiScQ+OtCImDvscM+jHFnmvoU3VcwpP9vtdqEd
DXbwukqFOPqgB4s1+9h9EOEmxu3yvQtJxYsYrW101whkvEKcXuHF9z6C1khmcnYTGUaajHZAA2ST
sfZ63FShLmlajYR/fTDh3OERPlAN5BtmEl1zExPiXHubOyMHJhPB6JPU3JFhbVo3wKKyZutjN3oV
CfstXUVaVcPu0jh1uMPfzYMCMHF8k3Lk+f5kI2tCK0S6h4nWzBeVd6UbgjyksIMbeQJsTPdI81GB
X1uk4LhBTB7NQrerqqnB5nUwI7inWDLv0YZeqrMfJYBPwBreTJLipNzhkk1jcd7WyBXMo5iG8LSW
Fi+sjl9kvcHtqarStCNbWVJVj+ByjmsaEwoo3vEeFF9o2HQXp4C8LuoZ/n3UnMIe2RtWW0X74IWe
ZJVpDptQQ/39JL8ldL49SWlpaw9NXzdoKeSni2J3mz36xYpeAllgXqiDCswUD6cwlT3dfWlwZlaq
Zk4/35uofsAC2Vjko7QhEkPcCjNmqVL7pjr0Glf2DhVQLCl8qS+e9xcJBGM1AVg88JpBPdT3o/DM
m7WTsTY4CuDQonHoVxa3vtq5u/E2GIFPW65TuhQJpadCfvqxh/uxKkDtHd07kMfaNp4cTqZO7LYw
tZOVbeogN4gkUX72wm6G8fOnPpesQXTnpXSDyq2Se3VXw0YlO9Zqfug3F7XupXdzcj8ZP96ok3IU
SNiCluJf3w3gy9i2YIhdrZ/MgWRvjPFz2ejn/m1crCDLO5mXbQ2VElsNTvX07j43QS/qaoPG+5re
bJIT8lBQbhH52mDtklL0qO4HI8jRzzu1cfEezpL2Yax4QJQ68JJAPVd0KfwZahv6N1jHwc1RYO+j
Y5Q4+Q86RfBeoZvb+5b8RYDfzn1HL6zKgdpvICFAx7yHY6wuQAEL27APbghat+LCMOgYfX1ZbIqZ
5u3bRr/SfmxYWsV/cQbkHpfMCqh16FhGSQ7WRZldJ9LpBpoVx5oMWsmXVEAbcGUbkF2+P5b4NWdI
Qely+TadnhGd/16Y8vLP3w/z6fP/fBhUJT3bNFqXl2z5a/4MlCtE+xi6Eqm7qDsLyZO18U+mQN47
aJWxREbF9lOgeWD0nFIQIHEHR/NlarT+CbT48TgkKCCtohKu0ZSS54szHF6bNCqPi5qfzAi1LEKa
R1KAhVbKzBuWQ/+54UrHKv0DBJSFvXRD297tZRr1jVVEG+L3aN5sJ4M9rEzzGBCxzFw/iV4P6jAR
oOaV1tParD0gfIAVByjjzBqCymT1aYoot+HzP/Q9QGFzfDK34+EQnQeswQEz1u86VEixNo/exdlg
FMR2G+MMNA+WwpP6Vz5denSfsPjhQNoPhCPHT94M1KPcVjK6aEvH7jrdsz3/BAABU8xMcq3SjBhu
ddMRMnmAbgOw9s+B4ysvJ5nRJdk5JZXuTSScrM4LbEBu8uPcpOasv1wSSO57AO74h9PJlC8llo4w
/SS0d5M3icqTwD0anjkAwVsUVxHrTtrBUAL60Ny5mGbDdAQ/cgfhgp1LZdEB+5RoRGDSmhy+wFXx
upDbkGb7X3teOoKHR1iQksy5Dxu6FIlal7C/v+lVzY6O4pcvujZjJFAEQY75YO4mUKIC6pOQiA6h
dOLpq1UPiwmv++TFNuvOVvP3lWZChkqpX2SzwvzvP/BNtr8OhQgUfBlA5uOAorGmLoLVqSFrLJvA
LgfUPNxJfFzMk2E2GYjFQ9VRlJmD5Nub8C5GtJhTzWeVFpgW9WDVhumqgQmPPvKOypOP2mxPt5+H
me4weQkXK7vqVSRI6lhkg3QLio2uMyBxdeaE5rdjkbdoYQH6SBUPk6vYkwdSB9zb/MTTVk0d8JgE
LXRGrAC8dexyFebDiMpevvik/rAe0IDQLgSTBuBjWzrHqRmDYsCwuQndegUao9fqb5v3f4Sd25ai
WpetX6Va3du2gAruVlUXHEQFFTwbNzYNI1A8oCIiPn19g1j//jPN3BHLlafISIXJnOPYR+/IQKik
SA1UUV/cxFbXK4eo/hD7wRCaXXW2Fsk6yNnUqnvXAULq4YDYWQUv+wBgolpgxPmdJNRfr7rJXFqZ
XgvKuCSG4DFxpiBCcRhP5AfavS6Kw2BFafz7FFNk4wKXBSFTxsLvgnoVuOzOcgM6jIaZwvXJQDOD
mYaZdOTbV/TmxGaxNvAqm6mEjOylJcMfefllWSm2vllrQ6FiX6EF3dswS9v3MGbnc6SIGQW/8r39
LeEDr5tfKH5UbB2aiY2XtLm6TS553FhWQXtJY5Z8hK0aOS1Sgx7mOMH8gqWauUGH/T12/ZkvvRof
hNWq+8leuNneKBytnHYoR+KHq3uRwyt7BjCsNIRmgSqrbrwEeoft5XB9LvUq5SW5Nm8656CRzNAI
dCXkFyYrQEqge0KIer9fGqZD/7K3fv30l+DuUFeTIj0QLNl1jADQ9jfaV3MCf+DavcLqCRiEKSK2
FlBzX2kVjmCXMB5jTO3DZNshbOasMcbiZulBPMzZzPcVWpg0viVbklxL8M18FYSszd6pzkt8Xx9i
UsQenC/sJcClwhzJbvMX5AeCJwtH/X2nH36G2CCySfHh0xBj9MZTW1qhBs9ziGn2/Xefd3VGnz88
mle98n+eTYPOGtOJsPTpYlZ/cZVRfs4u1cuBEVfNSj/j+XV2uFkHJvcbyC3JpGsMknxvn1UbsXQV
y08+3mpwSG9mdRoxmsxyMA/YlkSyxDR/QdFJLhclqAbhWl7b9irtMM6MpDYIC4octAzO/aezOg2v
pmLdgXsLYH0lYzndCT/7kaVygHhBp1ltA2TQS4izILcNLLj8LHZPw+gCeue3gVIx6xBv75C+prX9
/S76M8DRQbNSNoI5QYOLp/z7X5bpvHucr8pWycbVt+bAy5z6KP/c3px75zq+pvbeq/s11NC7knsf
bJIuJNq9bR/32E82z2mDquNK7pZbh1rWr2KXQMAu16gWNIPvL1UTR/ebLSgvtQbRPxBcpoVegp9d
5XB/nO73bOztp42eigvyLxQcDvajrTHVBve/VXGU/s6vQQg216i3JObk3K9PE/szB/509+tzvBb2
FL7krJvOoDn26z+1Qr8gT6/XCR0/ASzUieBWXnbe5bbN03p2zMbA1wQayA/48FnSlHn2mrWX45DA
PH6yD/+8Ymx5zADEo2o+biY8z+W8B/TjpVmZT8W9bzZagJMqDxMFk7XMBRwYTISEh8DqADX2CQ8g
r4TRhqNFdBoETBEM+HhP6sQ5wyKcQBk5EYuwHn9IoeQgcMWPITYhz6DJUcCl8tWs1cB8yUv2O4Ed
ZY0HAwFsfb6F0QK49nmJN1kQF6n4jqM9GXk9uV8PsFsoaLO5zNuo3Zv9dmfObe55m77E7f3Clg1k
EjLOFglfucFm9Fb1OIxu3cplnGdQdOfzDSz+dGD7GjQCRNWrlY8hQjsUzwUvLdy54L03J+okGBmW
5asW3ixh5Im58cK0DSocugAnoYqkw+r1Uxe3/keiz47EKZEdwLFDx+jlSWv6QT9VYp40urKQLCiD
m4TG4/GAli5shu2lX4HgoIFZpeREPEsNyXVn3DGTIlLrCcPP2AG/Oirjj9zsStxS/OQo/kioXq5S
/MgvR1x51NN0e+QqK+2qBe0hUQL9ZuLpK7MnbRifw+0PH6mX1vXPM/DvlXk5q/rzcYt2lSSjl1pn
6D635hVY49/eFGp/yyAiakks4s0BYSienG2Jr56yvQ9W1KLwhRSQFbZD4DMsEdHc2QVIfrVhYKc0
l8CezxpL3DQoHCJAkkNGmcTVsOV4O0KB9amFWpMt01gpwZFsVrgRbAGUjIfrhI+T8Eq2jOqyL3Ff
MoCyZTmIY3KzaVeY1F0SoTKOLxmKsi4nceQ8E5xJPZKK6JwgXMKO7WA74HY4hppXHmWGdqRW+rUn
AbAip23mvWP3ZMvFEH8zlgSfO09CLlD8rO7cu+ogAyo+F3oOpF5bRVcOgoDceStJnlrMvg1jcPe7
CHlSon5+CsnlYtZMRn7s6dn2ZIhsoMgTxnkxo0S9dEBAvwYGzn2gtYD+QDdldjGjDG8r3mFAPA/X
vt5bkDJJEFgAu2YGaEW1kjPq8k6kXxHfTPkK6yJvK56R0uZMporMGRNF/b3ln5lwOuMSC6jWjTJ5
mu2pvBL5Pls5Y81fufzbkPJrsLSH4HpWqzMRQAAwerCWiT8wxjOXGKK/4MiIuw0YyjKHgzkBPykM
t8A0VTDzDxC8z7D4vGTQTHi56+YckG1ra7UIqa1Bhz6f3D1SveVTmM63IHimU8id6+LYx+OKyW7U
zSw8tSgGd9ayV/hHskXkEYp1JZZmhMpl0JDvIM2Xvdc52APNbnrkUnLFsjWkJMF5KmvP7zKAJmky
salkZgDqqbJK2JPyPUzksBPHnAk9gAdd7zxbjxaTlry//MM1rbNyei0lmJeAHgEB1kZSs/MIoa56
7w7r/6SLuVXbqqdiMMs6eUcmDBS+T8YxZKuBlqYYvRxRGuA5KPwj5F9o7cpLBroQHjfTlswi3K/m
LLVnfnqE7v4YJJtVElyfZtVPO5dg2643TKvnbcKV1vWZsSPDnBgV6/G2g5TEjZ2EDO1z44GdSp3u
0+o/wMqQeq+JrTopM5IQPfE3c29KHDhxkGliYoouSpXUrskAZI9nOu/JcwtDr7siSiI3j7FJJCIm
nuXhnixCW49iNkE9pekKGUfRrrXPbk20B6yzi4HYwHZHACrlbug9XKqpOYsj6Uozahd1t1o17c+u
8I7sWqQwXjTAUDDeTz9jDtoLw9EjNqCUjtlpE5KOPttSdg/xmVOPLzLdz48DBJEHZuWavCJbkqPw
p6aqBuffXyKcX/3JS7u6aSSPqBB/4mHDpOLE2mx6A8nTOdP4e3Yn6TsFgLC8Za4WL7JnfIAr61z9
wdtaBmGomCRYmOgNgVO2BHwOsKBBiqfAQcAQnxh/qiwzZmQCHx88e1hBaa2IzeVVMOaJG+c8lN8Z
cCKflpxpJBQE2u6SPGypDknRBntC5eurXYLXE/dPN7oFHPLR7gzGb1DAmUZnGcgQpmx+OXx0W2TY
Y8AxkdfXhxIqTKdevXUj2t6ZKsXqR2dNVLJzXDl5+AoR04AdkfMlxrB8Sd0CA3EUIzUuv6VEMUhf
SHpJtKb4pxVWA1tPLMBD3kyZy2FyiMWVEsjgjJvgRjHKjtvoNAFIiW2ju4MlYjpmIbIg3B63IbZm
frXn9CVHO5OqlztEr5rrfzztuFUzSWSk/kXeNF7DOkfdSzHNeISpbytmhzMqBJd7aOi2fC3CCB8w
xohuWWi2bC234sAXsbWgauDST3ZtIux5/F8muTe71TQ1tKkxBZo9XrNyUv2Ys9zzechteZ64Ixn6
xVZ6HgGjNHlKfwq8wfMQWKKKQotnhPdqmkdHHqFNBY8yXllnwxUjFWO2pNAjwLf9hY2DJMnm+MHD
xabQnCvLQ3BaGNNt0LD2fTpOlCZ4Wo0uQ05iDtmaMrEvVyfjyYWVYQMAtvg51RkVRRiuul07ykmk
ej0BlM5loDZClwkWs7BYIyxWo4LUI9Xp7AY7pn0ZdFGp3kRWSGWr/E/vlKUGyTkLzNDOjkOb4Rja
YRFzpdQoPHnDgq5aMWNQcl0JJFpEX8nexD02gfzuc2eHO5Kw9meb9w2nbIvS0WIM2MHSaiRMkL3Q
GazFWmTtDdWD0NuwzJnTaz06280yRAgI988GciSSkYACgYiWB+oXIyZlEewZlZHRJ0kxjyHDFUlE
H4GMHrPsrCxzJFI2IH4NVYdap2zG9deBOIoH2UypN1I+IJruzaEFlQd+4xGi1PTmMbRFEEldUhy1
WE2pM4Tc34Y3zKzNFfOLifvnfLF1nxw/cdxSC6IoNByIB2WX0UMdfhC0/uuDp3Wbd2D/lHOUUnMr
upDk8KvAPFTryuC5PGGZeZK7lhn24xRZMNxZLgTEXQR6TeShsP4PvlZYn8T8PExe8rPkxKvJ6HNk
hN7DPvZ7HH4pYTC6P2qfLOwvC5IR14Rsa+oEn2TJlU6N6fQ2NY0mn8jOlvAezyN0x8+5hABV6Hwk
HJDUhtXFybOWUv0orKILGzarPw3pX3oc/n1/XrV41K3BekBg0ps3XKg43t7GUl7CkxMTmRzvAeUc
EpcBQRRiPUysf8iUz1jMnNx5gZ9DILtTLd9exEEedhw8bFkTvgq7iyywAJ54bNwJu25nV1giWcZb
pwnMcBC3JAmk01/W9p68gy4XaliQnk2J/aS6KVW/8ezUbg41L3O5t7JcXuFdUdg066gh0fXOW3um
0AmbqMbPoIAxaKzHnXJL2u7ejXrvJiweXRmF3ncwV+VWYEbow+iUt/cBdL0hRJ3vEnM4wyO2cM/r
iI3gExllY2qwU4FNU9ZW7O2AGj42lKKSbAadi5EbfcudtzncY74rj9vnDYMZuwt7z01IqHvk0xMu
lYIxMUjW4rtWTXeBvFHg+w75plQkYRkzZeb9wDN4tnTqVIbLx3DcnnbkJu8GelZ3/naJ5eV+KWoO
/DuNg4vFeRwH6LPzYpd/jGEjlz1eMh9wTNe82BcXs8fjn8/PUAYQUS78gEWgHzIYysz7bCh/HMp5
XBPOKeapxb/ghLNR/2lIqRTOiNfesAFskbvNifwicamSyROIwbt+LFzG1qzhzOmvCCT9hQvZnfl+
FLNCdNkJIGgjBpMhtsDt4ML4tAFnkjVs0eeMZ9HYHb5LEi7Z8sz96LBqOWtmDJY7KBNQ5OPcA09f
Qk+nWJdOGbBTDpXpUg5aw2S1mS1fJNCgKq31toUiu9/I2dvI+eHGYXcx4xywhjiUtZznU0fOxtcZ
Kj2oGTAB4/sd92i5FAeVro5bvEFkzkNT4BEgQ5hE8/OH9gmdG160M1NCrVf5gI7JOsEtojL/cUM5
0CMIAFNNdaMZE1o/27l7xo0eDadpjVnoMQ/oUPpiFoH/yhPGzhI8GYeDfwLQhE0HLJvDkPKIIy5M
dpiAJhC8wviN+jSBZhL9MG9Cmr3oC/XAkaiv2uaHiZTLZEXKIUbIMNX5tp/48dGuu7M6YxxESZ1n
V3MZ0Eem7lpYt+6SvKgKTUBJeQjtIXpj3EmGSF2vYlVza9eDp2nXeypOk4fXABLCyRSiD2HWgG/J
IarCUI9d4gK26L2cW5f7Y4t+RS4zvjyblf9Ooig2J9vsy2Qr2KUn9FVgp8gO19BRtYURz/o4e+z0
5QDAkT27Oe4/Vpu14hkStH05kQGbMnfT8Nnejp66qQyf3SOUJPwb2d811ueNvSzOjsqvhHq4ADbh
ub1cpOF5cCWJaB8vgrJY2uy6mo1tkJJQmTpQ1Q4+iKwkhhNThval0FdD2NIz4JNk+bm7TsCufnA5
Y4n38C5ft6XzvR59C4+4YTc8BGfE8eh8QADVQRvESUPOHa4x4AGKDWnY7uwdaWCOa1XiNiKZNj+o
FnDkuHoKLYJHulgDNs/Tw5YCk70wukF9g1uSlI3YOVs07MMqbRVYC8iz/aHPe49808XYNOEt1btb
FLSKTqONYBhh0qc/S0e4e9KOU3hGNKBBWgNnUhhOKWPh3gGFMzfNbOfGk4CLVEGGZYkiqHpLfaff
V8npxd873oYZUAxh3WVE3972lW7VbrqqT6cRZS8wGH0G9l1kwKzPxSK3nTudmM8uH9CdkNBY1zAT
tohr7+bilT8npH8CIarYo9FKs/oFCULieDTinHa7z7nnBAhbR+BfaGuKUzwyrEOKNPq06HmWEarv
mwACd4MckPEs1G1KLJPJYVK52eV9sGfZesKoI0USctfSfc2nZGLyBWo1Yine5hy33F7sggcTJWcQ
N5ysVbeUTWNamyZMf6GRefb7XH+dYxLD5EW0RWZFnM+adVd0lzEp+46FfEuQoRld6ZzhM9kiypBx
2Wl3eoGhWdBNRAKAm04m54gKAM7uTLnkQlRn1TLCXVw0URTvOSVJeVpJR1jksUyLJjZi8WCGh9pE
y6C8GcORFaG1BrMmAnfR/NZreJdR3dbwz+K1xfLVutn0q7AQDe92Oj2Rpn+BXCVpJZHV6VDrbtyP
+4rVdLfDxdJcYH/5ExzjxHssqQz76rYM/k6n7CNaagQ1MuC9ZXeFIZJh3JOgtqYSpJFnNvrErwV3
XbY1cToJaYBUAOB4E9qewZuER2XiWr6PTF/bo7P7GTLkeeyDMWnSXrxBLCW+jvRaHhqBD69auA2e
mXXyBX0tRSkpS329G8U5tNhQYlvAiJi0Uk8B5+UdIAihOYositBK3j4oSsKrIr3BE6dDQmyapgig
fjUD7ygEEBlOU7aLt5EgFK5l6W8wcwoThjO5si2MvcWqbOi7chasCVl+RLuk79dsAgSnTTtR7HdB
Eflq3axrlwoHL2mV1K2qTR/ZqcJtViAFBgWjI17z+al2GuOaqbnv6nyV2HeXq8tZ1bIwBjcW2DhZ
cA4pj0Qm7CWqJKYl/5tvNp+S1HO+pFzFVujsAglL9e4xMPhVoY8T4S7gkuEuYZAgPvBnpTvZw1xz
5qMi++Qu+4WXe8VMFoZqBIuCBDzXDMMtaL5Vd4F4WRUVPA7lR2J1M1+bIt8EE8AFp5/6nHOZ5w8l
7GWVOCvMuVEU9xdm0aGsHveLQDLSAPmK6ePCYdrZOLIQXMNKXB027GE5Tk4fm3vZtUYrajk+wLdB
NKhF3C0gSdlCtPrK4JfsN2cDVunnkiNQEke8EPpUGewrA7rBeh67m/m8tx7OY8sjnQrn89i+zyDk
iswpFo2aR8OZTmPL7t2AeMb2RwWnfHRRmnGwtWTrfOYbZcL1zRzi6PhDxTxDK9ykSisuKcMkSZk3
aoFy5P45DBvCby70n5Ay5C91mzowZX1Kvpq0JeXTDRuaKT4Cr0PvQ7iqODSkVRjkKetB3sP3k8rl
5A8kitzqBr6hKlmqoIbortjirrZ0VsQlwH01lbMJpJH7fWsREzETsOa9yd5pv1RbzXfsztQzWAaI
MMgZaCFcUFaom/acUAXmKHomsqqQzgk/F9e1E+M4pcvhIVAwRp+AMKaF15PAUPo/8pKq2L11tXMy
JDJJM2QFMORLKv+UV3qfgnSYTjEV5caFzmx4vZjqIG+Z1oJSAROtKTuq6xHbkx2yk8VIb5SOxwdX
uye/5i55tnSJMNVipXtvfONmhLWQ6hhOBZbPhDPGGby56UCyVCGIF3gEspts3hQKoCsOT34+A55x
yvQTb0ORghfU/eVJ+gRn2rSpbQqkNGpRLiezARIwOLtCSxXT8qY419547ZV0e/qEi32c0sw5W5Vg
G+b4WbRAKegRs+C/JcJbCx8axWu8eUogM8eATEYqF0gxOrGBppLdoi2Q8NS4sPJ6wh9o5PWf+jkv
UJtl9VF7wvGQjTU+R/yBpA5cHu01qcgSUMizpgPR+2K7Mhb39Za08KtHfLTeyaVwDtTOV1+kHmKB
pJvQ/kRbhvXjQcQOSjQtuRlJ78I2DaAQL8Chorv7Qx+m7N6+tGFgnYR+XFPgWoIa//fWz/V6ybN6
SkFxP836JwS15sUq31n1G3XifJq6lHkYcuRo4BDnyabwQdnWPXCEIXOQw9ro4WSj+xDOyrXeydkA
YWUASv442s3D+OP5E6jyz+FmHQwFHO8ClKkCAZVO1i+dqvhSj49HbZ+Nb+93lWWPg+ccqVq8oVPk
9sEX+sJpFCbE2d3LW1P4Wt0j3KdRN4bvOpGYvEafdUsmHFwXT08b3mZPNImpVq0ir95Oofb09g9T
Q6l4hyLvR56bF80EbWnDlriufGjUZ8LrFDDkIVRSMyNVTRPr6t2gLduCiG2QsrTyWY5+xBPye7wq
17YBoolEZKHaGUii1N6Bm4G1MO/AW12LrSo9pt7NvkzrredYJ82IKB9V4XlrUiC4rK/uqXsnGJyl
nIJZNNiGRfuMnrTRevayzvlsHZwESRX/P//j//zPf70//m/0kQRfW+A/Thkl+93plv73fzbkyf+x
M/691I0XYFJtyzTtLWOrQ5zYPYxrAskYONr40TK6yx5IMuRdk9UhyKlF0rfod4rpfrjvHts5+sS6
twxObVjA0/dHl7QpPPePyL8g5Duo4/KbPT28Tw99egnQVMJzM932VV++Ax5ySDUBYV3W9Z+ajlCL
/O2eIBVDvk5wucrLPUVxql6VCtuH5v60Ot1udvQ/Pou3vFcHTeEjd6kCKX6SB031xLwFOixvo+a7
Sjdkeh3dR1t41HuN8B4DtFgOa7MtkWdkLemHrGOGMrwkLD4PAYfnAp9yLsJJDXDlW3NPMgJLqa3R
x6U5wDQkjDkUfGn/pG1wFWDtMwDAgNxahwW668RuDYv3yFf7q8k6NN70VkG5QjWveB3FQpHgsHcy
elFw2uKwL1YBpS9odxIhxTqu8uEeYerNkz7S4g424P0ckKglzKh4z6Wdnp096lgfsXvWrMbVrMyK
t3vD0iaAFUHDR9MCMSzdNBA+b5iXLQKz2qYGABlvM4P+V19piQUTOgE47c/582RBjk44kccW/Omn
92csBO7NoNpOBm2rbdntNlhsxdHn+jtbvTZTwTZHb/p7Rh1hTwyqulNhmJRwLnaQW+gfp8paXOgF
rQH4R+FvPgTGppic58Lr3NeqQlZd08zD2WbUM1nd35X18QHu3wSek/dpxXIXHwac8eD7WD30qzRz
qdD5U8bXDmL2abfRQyYYIrvuIXbgdL+0G2+aYht4pY3KZYzgXPWWRwcwhsc7bAeYPdheG1YRPEN1
lCUmep66fS/kzU9MfY6PYRSx0KcN5iR8jE+Dk4cqQIOgsWKyIZ4+E1DFhLGfx9VM3qO7GS+tKyRK
fcjvIWp/mEUvIYqZ3md1ApBZvN7tUPrlPhOQ3vzy7DdDthSPUetdP6rv6GkEcBwG1UDrxyXG/foJ
RoendTKvNdNoA9AH40KSuYZMGmbY2OI6q6NabBqr9EPzj919Zh8Ui5kJihQFLTl4sW/2E3vCRAhN
jFtLRdgxs1VK7u14uD9a14OpHJ1c8eun7rPpLVP7gExY0om37eb1zcj69511Jb0Kmif3crQU1VWJ
0u19cGlVyD/izv0JuIXbtquJWVPNw9PM5zEBRNPcq7ZmWM+GeVxkHf1p1Q4tvgqRYkPjog+0l/Cu
kNl3m370CdX2yX/UbCbkMP1XaIhXNRKzivmg2Dg+wRrKcs6OKBk9QIrm43S8ZYqU+bENu12BvJcD
fWUUvTEpdNFG0RcMl0XrbE3TAVzp94b0/2N0jIagsZsNtGd+91lbbb+Fx2GbjR/vyfAU3MZpXxmf
xheGxj7SCfs2C48cKEb+YHI8Odmg0t0tnnBCPifV9X0PmyNiBMaPw4B/AE/FlRr/uiyUen6/rEb1
ccySapyNUR6J71YVWm4rXbaZjTGAd6IAfu493+skAZvY4fQuVz8sy1/AWobSVPHjzRqcCq+u/LQ8
3PKzwuefxzeEvN8UTlFsn5jd4OhzNk7tgqH00ePjHmJfngtsS8VL1rt3xnH0uTK+HM1MLBL4LOP5
wzP7a1ikavwHaVWzXjVeUKWJfsoVnuRtfG9VLcicifOQLbLHcwOQybzeUogY7vbbklRtCVnx3k3t
rKW7BSC+S6vqLykf5sThRYnWIVnpGc73y1cih17d869X+IIsamT5YVs5L28IRjwYCz86CiV4Csv2
vTMQeIgMIUi5gvS+CyZ8RnXeRQKzr/cL0lYLEWmkefSu4tRa77mtEeFnXrOz7Ie1cAO56bF1s9Ig
sWvQpuZeJch+iKT/9vRBFQKKrcE+UH0d1q1o50yP9SoLjBiV3mZax/DSUeOH4Xn1L/1y49ePeQlv
k2eWNS/n+m08VQbbd405MS8Koy4QziRkpvPuNZtW8n6eNmbV9Xl4SiyVWGwYITgS298/sD/pQzhv
v17Ky5ZSitP5uUNJefyEbv0935sPLzlYF3xT59q/DHLyy5/CZTnCf+yRXxb5ZY9UdvUkMXI+8vip
vWer/UdzcvAqEz7sJ/E9VYDMf35UjbETDYgoElW/W5PtHuHc8zbKxoUlikFV+tvk4zQzpI2T208Q
esy5E/xA30vS/sPayo188+nGiy2LlEOhXDQOQ8U7dCr9Zh/66MXVU9GC1hfNYNs7/rB9/1SbKp/m
/7vfV2B3tNdyvZpyv9Fn4arutsN85ejaIhdxIHN3SZzc7XvNBh2Ac612ZFxLceGJ9q8OyMsd5A1f
4Pr+lhxX6IzT9vdrUp6g79bkZes/65ci1QvWRB+c/cJhDhmidwjMOcwnCN8bk4OvhrshXPRquHx7
0Ei4Uxw8teozrX1b7zB51mznbhkdaCx2PQ0i9nP7Abuwt9zgk1GkSN8zv4DJNguuYT08oJ5ntG69
3ahqNwaU46jSJFQIDy7OmMoX3Mbn3NRHidP4cZzy7/v83w/j5WgV+vIaGRVuFdUGussV4AspIn56
jwgQSSF6EsRcrctgiwI7Sjo/ZEraD3vfeDlmp3NxPkR7HHz1824//WVw/ACW5URoWsDPPaoGd2cf
HLpQJ3fVlh4wC27hELC4N8jjC+rXS+vyw/78q+FrKAjQN3X0/qBE/P08GlmlqDV2zZTsLQ7OATIw
KeIA51nT0hheUilg0shAloYKv114217F1pjY+34LlofgdQv+ehEv0w957Y6CuMFFVOaNQuZzd231
sxFmV7NJz/pg33JPrZvaYHmwCyQbitYuQv1SaR8GZEAV3Uz3JtqhNfN0tq+KFVFsfdo6bi2Ga50c
i4HFBsT5UTdgMtXVEB6rMpefmNfU3M2hp15cG1Ztdu/r1Cq2n9obyGCKcGuVlveMEUfQUnD4A06o
ms8jwknV+entPCWapkEk6lZk6SgSHilzFW797uzW36+OWv2bD5Thg1qzRj6KFvTvz4ho8YlUYsHy
AOyGsBJQ1aGzTNwid87H3vYe7OD6rnjXwl92BF1AEZVTOZTfGtSUKqyCQA62rQpVpyMWhyznOlMZ
x6FT4jQdg29jqjOoEjnB51vvNyGNb5Zc9bp15yWc5wL247CGI4a7u13p+8EyxcgbmIpP8AVAZik2
UoOkQNiNGEAf8X/JpUrHqB2bjmI5MiY3kW+gZiW1RcJH6qaxC4aOF8W/gAkv6h6W0NUKwqEK+q5i
kzzLF6QcSIaMwrKK4IpU/aFfJxmkBWDwATfOCUVFmcQ6TXIq6XlJ4E31VqrAFJ3wKXxqNNgN5O+A
BzPXxqczmcSkhMxJkGQ3HGmMHNfR+pmbZxqw9cEh6tRu/Txrff9Uy7D1dc/rqoJSbxNCDO11HjRr
pvfts5Gl4ynlXYrbZH8tUsSgBCF/QaDwCQAkKo40g7/QwFuKzwKa4MEyqNjv0lnoTvLO5ORIg7oK
FJz+ytfqSYeFZaWKnXs/uAz1b3ZUJxJnbFlnIK3xggO/L2tozTUrt3HuVGak3T7CIv6yS1QZ3rqC
Ek0oTE6x762EAcLvF65cmD8W7pcPfwGEP/Iiigv5cALuVtKl/2vXPaVdd2707MgV2+duw6ziz3/y
lD9+8guo8nQ/a0oW4cuvfjTMXK2luoT8qZm7B+9CXE93cHjvL2Hs/0mjXilZXb67a7ERvxQ088fp
soxr3LXiLykS+8ejHT1s5d2wIm9JG6gJkFazbjdHPdrx5uEfRhoW8w3dPL9K7o2i/YExSPmdIss1
K/p7Z7t1o6u17Gafnj7W5rvpwa8yrH3lQBVAoZLVtmYtCwdZtpRKrwdHz7zuZE2qnEtKJDvDPrYr
s0PrMNvOyAnV8bUd08JIV1W3+nbwn/Ml/cKt9Vw/jXGsmwfvrpvCFtA+BOujy7/YuY9Z4h4/GKGq
wQEQVGLr5tWHWO5acHYwtJtG0GydWlIWz9/1cEd91oaKM1y+N1AO8W6V6bl36t4Qm0BzdXSDkWne
aEVUYls7ij7cP/igBcrImIr2tltZwPa6tW4V5wSpEL0Fyv/UhutuDjlvs1uM9gYdx0trGZmnLqUR
RgfqdvXMO6NDyppT9IJPPDz1akClCOOCnyi81L+k2k2lCdED45+crzI1+OUhZ89jvqzAbzWunEyV
juvVzEVTHJXZ9W2tBo8QEaEPSjUHr4l+HPoT77sNhTalV11L+W2dRSbZ7vfnrfaXVsZvF/USNJ0P
2qXYoYo71mByoDnJIziZSC0+5lu/bt9aj2DrN3pxJ+rnn8154TDz5iF6ubgNdt3b0toarSrwl8Q+
nizjZlXgdmNAAgTIwzYSISS4TdOg5t8nlUAPtEDtP0f6D4HX37L0327hxYHut7oW7ZNGOs7pytMo
UjCogst/oLkirg/P6Cw74KmaK5TC8DZwpqyXTs292m2mv2m1IOQFd3uEFshIer/fL7H2F3vaZP4S
YuIqI6A15eX6lvoyrVejezq+KnaOcCQ9fUBz7xXWZ5H3ngBtwYpZ+SQ2pKAZb+r9dGfCj/0szLth
LRqaFe8sZClvwyUVL6IasPr1Hy5S+Vvq1lRhL2C4z2jSWHkxQTU9PxnP5omrbHHCUTBS3bgDIwkv
A40s5h4cwtkuMoJPTyDKR7BNh7VEFBVCjIpTcbQysqj3DaILiUwEH13DOQsosmN0rrPaIpocXfB4
5vueuCMg15VJ0u4E0APADQEfc6pRWpSXDDjWO7F1hLwDEP3JAt9JdEFUIlNlC2lpZ60UQUVCQmaz
q5gAtBsGI4RuOLpLKCjqC22RzI4zrXNpJz8SgKM6hlF+MdpQTSPFSsxG/aLx4jB22VFt3i+sGPGW
XS+7kgLtM7qi0SbKRypykScs3MU9YVFlwmjHz6fR/o1aLPVkBkp34f4tAQTxpqyzzL58xBRpPypD
I6BQG4HA7N29u/fkpXnH7pm50Im8iskNMFv5P+0B/tdn+USf1dda+aqv0wdtZgYyGwijXvzbqDmT
f4YM8rJmqiRiinBXGavr4uuVhfs6Iy5FHz3wzn2z81RHR9gL3ZJywEXik69G5rYMOLlsXhJ4a+7V
yed5q44ejryMQTTeit4ogNawvrX4tVI3lbjTDE8nt/Z+/6y9Pz4b71Fw6JMy+ntQeq7i3IhmBBwh
mJGrJTCOy/gwPI734+M4Hl46FbcGA06tlWHIK4jQHNq38DlR9vZzcu0i+meenGvX8M7hObyM7pPb
ZD/Yj7bhbtQMSLH6297Fg+uZan99UKOypQ0y2L/COsNWpMA5PCYKtmk7MYbZDJyGJ8jw3KPSSDuD
LglNIUphVJmbwFFosyDJp67VdXUNSVClQ8OWWZFDLxqkdGECjUpOn48FKBWNotGOy9gPYsFl9Wre
oat91Gh/kWp1AZ9fUJbGD516p16zE3/k7QyRJhAN/Jq10zb0OYCcGs5PVQu1IRbnu537ctazbXpO
UoOdm4A1eLYMV2HgKWpH7V27NtX8Jp1dedX9G4CoXrV3ZwNFOsXh2+BRtW+wXua9Kz9fuvJ6dnbe
owNJPWrfCNR1r+h/Q2TEr0b3QeAoX0v6ST8Ojv19/0oUQiWiW4XwKO9uOxKVHDrQv3XPnWsHB8NL
sUVdOnWVtrwuvad36clLacOB0951sT39Sr9BUqMGTUcbamDwRXlLQgkm5jh6iuiLCYi+DqJE4PdN
4JTgKenpudKk5yAyjfHPi+LGckEfjkDrXy9EwfgcSoRtqHAjU+8jrAfIWTDx0QeZ1JFPavYfpX9R
A8OGYmg53vV2vRvidbvetd3o3NowDvGtO90nJxvTA6ozyLD0drX+KUwGTcO59Z642J78SWKZwa2H
SPv1AZYwF0BhMkhH5zBF2ukcNhny5Q+PyWXUmEXQP0z0qNNY3z8Ob7fJGQzVw7pOEpSkktEdrJrh
Nbx7+caHMCNu9gwaanx3bX14kx/6Y5xWrBsyc6pHu48eHfsaC6qC8MA8gJWumUsogryMV+pd0NZK
fkgz9L9uQgiTVAIirKfyEunH0a16Pz3ZhDL6KQ3AOnVqIbWQbIlaNa9TS2vTrWwzLVtOP4qSylBK
iSJSJjDTL4juGcCqYL0EIw2W+9yWkhuOBeWc/mSHX4/IU5hRwOSRAWIN2jLl20QmfI9vkZzwR9KF
P30DvO/4+iZhnsF498sJ2xnPyiVSFRiO/ZqTfNzX6qIyyaBXM4bYkp9qT38BRMjH6VDyQYtG1vZS
d61fNZSXGlWIm9yDrxetuGYVK212ToFrKCDuz+Z2FR9NjdbojB5vOvs+xCk75r8blN8+/5WLKc1v
xyNi8gmu8IFGbiceNcCAn/sGpb/vP0oW7rtPeikmHe7N5yWrcaeJYzRal8mVOI8izSD/4XN+vCV5
wr9E68azejbUJx9U8eqDpSsinhFAXJChPxTp/sJXwOIxFA5BiMJvSrTRL590TB6X86OIk3HdO4wM
HtXJzIfbOQQ6AlKOLNr43ffrlC67uxvvFrfe+e3cZa/bJ4dhQxp08cNMb/I/Kh40zlqNfrZuDLVc
/Nf3q/+X9sXv1/qyr9NbXGRLudYTFE3/S9qZLreNLVv6iRCBefiLmaNEUYOlPwwNFmYSM0A8fX/Q
idvHotxmRN9wlUrlKhkgsHfuzJVrrYweUJPupi1mgLvIT/AxufJo5B/WJQaXw9GFZ8OsIUu/qE4E
IzfTroxOJKWc1/vqMyL9vVNfJsvOGSjMwPib6CXaqDf5qn48WDZd9D63ldgZaJsvod9c6bdJ80b6
sfz+uKGLXL7sDkYbFdwQNFkkbO/pvbCPsc5mhOse70ivWmQHm8nY+ZYJqIz4+/fj/1lBkpgrDNBR
sb7Tla+Q+sdKOVlD1kViU9EsBQOUb9ogulpO/f0alq7CrGI5qhfrXsUHXlKsU4XRR39rUY1iULO7
9mL/sos1cDHR0EVJw/ziIvZratqbBIwKK8f4WdnGTwmupQ/Tx78fl/QTkud50VTG1ty0uNDFZ5EG
6SwbbVExbkABdLsXIRzFd8OCYuq4Mdx/X+3vn+m/F7tYq8ezkra5kFf3mOttWgQ1YA13pys74q9v
549PdLH+xOlkpgeDi4hBcSeFyiZdXYuwyl823WzwIlo4vXCAXa6yPj2YcVnG88GcvQrIsYZttkr3
/SojKVhYXraRgjZ1fuer4+Pr6NXQBBBbDwCUwrO+lTi6bw8eJRjK0vFKL/MvTRYTez0DwgK8Pwl/
u+9RuZfF81AJQn2PvrZ6zD+OH4afLCmnqs34VvxWSurQcjXNXHs44FsTHRFiil3qyW8Q1aELZ5SD
11KZn1147IMITyqu5bOhkHoRFfvUiHNTqNJ5OD3CvJv4A4HyPsFLzxu1MBd2ExTq7EaMnPgXRZz+
O3uBQJN5RyQeCLJ0B7ETk3spfwO59VTI/6joj17hmyoYVuLmVGMI1WRPjhnQ7mS/JHY/aIFsdzc6
1r/aE0PO8+Wxc61bA+ESxMJrXIgvy8Bvke/7Z7w84qt+Kqe4L9N7ZAGw2Cwo3Ilz390dJic5utK6
9I1VFzkTvZm7+KYYbXG0a0wkQdfaRXdnNbgh8J7abnswgAriCYcIbXv87GOnFryut63CmwJ0GbsR
oFERHEm7EZgpfdgbNeH0EAUCnKLeiY5O0bF9S5cCraKxiA4EcSd8N3+kiaUtygfFhlFZv0eAKpMT
bSPXw+F1NdPTcJS7yb1sfzg4Y4o69OkjeUf5O2Jk2TyWgfAsPWT7K1FI/gGxmdgQ0eBhXohCR+Cy
CVcdlJSVLMX3LSwSA8nKZOuPGHhMTzlydwcNZPt2hMMe9J5TUV+gczFXBZ0RT26c4cmsr2E9PzY4
5FmMuEWiIikq5ivfN5ERS0Y7WpWw507EwitC2EfWZGOwd1bsprf1taDbLeyxeQ74eM346McRenH1
i9gvmNZwbNNS2MOAQG8COa+U7ZHJtBRIqOy6K2FZ0n4EZi6I84xGLINixHy47x83hntkmkVv7We1
0KwJ+3JNQVw7/2LWOyWH7Jy9uU78T+nx9jYEX9aWCGruF5ig4coT4BuJrxHKqdkYz0QnNLtkIK3r
XPHXer1dQ+R+LW1v/QTjf1a93lOAzlXMG3YHFl135FFfUuIOAqiFacx/5of9x9rgDU0cxekNijik
C3d3zJY+2k+1B7MOteH/zIxGK/Uwi5JsBcCkdeiMASF5jP+FKQ6o+dVTm1GUuQE2t8BmW75ZP5S8
mYwr//dh97NJBGdnjr8YFmqWZegXD1UQhaHQjpq577zBIe8MtfAUGAwtRY0Ctbek9XY/q6P2GYOa
/33tr+Lpeyiarz176kLNMplc8v2FCuNEEpTK5h6J+6PBU25wQrhnbOozDmuzHqamU3RtOsVPGPfr
E//3qhc1VqX2wkGpuWoHfhGFDMlBYMRQchwcBMTbZ1CHE6O5exCtwU0C8AjenzzrHZa5J75p99cS
jp8b6dtj+HpFf2SDUq6IjcXQqD0vAHxOpwZ+hap5bf/8SKK+f+4v4PiPy6TZiGSg4jJ4ggUI9HAk
S3CFjJyTey00fCVk/3iz8kXCVmlKp2nwFdmq7SyS/zCXZnBcy8FL7mZMaodQwwEPvdTDkwa93tyE
bBazshBZMVIRDCMCNfz3cpOt+aoXdzVTKLC+I/NQfwTw4zS1unqKtb2LYkewX86ezJKfNfuz8gPl
Luqdl7eX+3sf7REmOx4qH1ZG7AaLGexmQ/s+UmScqBjF9nbfBT5RZR5mv0AcNSNdWGg4/JfZ75PA
sUA5TxwAfqIXPMumvtQkd2hGsNFd20BQt4F9awN/rNeDux69r9A0+GsPQ0HN2T5v0edjl5Q4wYzQ
Dr4EL/G28dHn5jZtJft27vY/ZYvnJySgiE0xbpmn2GN1O7fvw0+EUTTjvZ3AUMs5mKDgQYKE8qSz
H90dto1Lmv6f7i6kxz4rRjGdx/FihZboy/vYdUkG+S0XAe7qw0Vgh0LMWsw8gtnpZ47BA+ou03lk
zAN4/wCZ8j9hGecUxLqbs7dB3jgPSXZXbujundjmr1l2pIazYPAz/HCv5NXKnDhfvGMZw2QNu3XO
RMZsfI8pBWO2KIaM472xz+j+JttynT9DEvSgQJ0eWskh+T09KBtlWznFsnhIgmZ9XDJa4qa9Ez7V
pz2+8QxiQDsQb844l1xBWH6CBBiIKpxUIvMWGL7wRS/+cxceu8mcIKQyVny6MdbFao5CkMnlR+Gp
+6340ESW6sK6q35zo33LUWoLj+re2J3u51kRsOhR0MKEDspdRoMPQvlb99Q8DYY97f+9X6S50Pnx
KP97q1+B9I9bjeRpwkhOOZLvmMsBBlYU4CmN4BZQ0+mAvv+X17uAhNq8KPPG0uFSAx2rHlORwtjX
iA6Kl1OHXK2PfvTzvr+Ky6pSPR+lutC4XrkgddohBygccWEBEbdYbMxtk+qhXDX4pssQJZL98eH0
dHDEVfpAxmpuz2+HO+1akP7LWcDYddECbGS4LoTa78sXcrVUifV4BJcY77uX0yZ6KR6GYAisuxaJ
p9vv6hdoNTcQX9rOvdba/gmWzY9ENWbDTc4k8q3vl9fYVlpqVMf76DHZyl7yUq4woNjqdEb+/bJ/
Wul+GekCBZF4iKL81c/+Y3HRuTTwNhfz+2rb7v/jsjGPTv8PPsygjvVTgKifuc+/BtouAsKLqxiY
+JdYwewTk9SD8WsSF/z+aQtJPrddKqQsuHiBwrSmT97jwzf5h0AiuQOadM7UJfH6SN8cpVQw+gpW
YJE7eURGi1wNNPq4gOC1EN45SVb1TMyDINGvxqf0RnuCeUO34eDqC32hLtRb/dac3ds8JcyWhjMu
k4Ww0W8qzAKEAMhpoQTJQuNv+SZZD/4sU9aWZ/hTUDxD6sPgxGR7WFNoC/MNZky3Fc0lRLAwMvGV
dWOwEMH/94uS5gTwIgogJqRaF+faB8nD94ekmIlZVOcsu9eXpa/d1DeNK5EUjcvOHz0TBF4myNa/
/5dXvViIomUeo07kqqNv3VRPyF4/T3eRV4Y5/h1t2HqIX7BZvUJx/CnuMAnOLEnKf6oM4LnvH1Y+
KE00xSn9StLPyT8f3XZV3FWj3S4MXDVsZduHcAep8MrHER5MgvkAvri/oRoGYBKU7dWNBPKr2v9+
Hl9A2o+3oMMrNFXdYFLCxfMw9LZRTrKa3jdExmJD/4v+GlKTjjglubMZuojvKjwnWtPRDl7O4Js4
7zAmAwKl/Vq4x+U42vTXBdbMv++NE+EvS0Q2tBnSZE6BdAk0mYURD2N8ziCaRaG6VPwhMEIaM7cl
RNTePxFJuk2zSfAAPS3TWzqGXr8Sb5Pb/A6I9fyc3yih/FxsjKdiE3l0vR8oJvub5s58FR/qfYmH
gGn3sd1txwUd+M0xVLb6LfrtzcE3lqcPGCriGn3zSt2la/wVF/1DWvlK5uqSAy0xMm1thwmzj8fY
Xg2pia2l4pjv58WZnlgXil7GjA2aym53thUat4yf2sS7+ne8tK7EdxDen89Kw9EY0FcDCocr+n2F
SUphqvlQZZizQshYgoPHjox+ELUTmnFmWNGKnPB+o6RXOQZH/yOnMKOqvWPelpMBfS3hHq9mIQfU
SDjgAjZhRygJ6m9cBsi2Dxi1q1usubDIYjwOlo01S/OAcgRKGc1h2ZsWJWQGDVcWdYEPaRhzQfqt
gUqYog7CdMMIaOwjl0sZKCY+WL6MTC3EsPjrj0jw8uFoXApv6sizO7qQv5619fEeLtQRuh/mo5DP
adfejbAn5hZw7Krw7jCZw2kqsbHOGFwq4jP0Hny3qAFar8QW6HxzhgfSL9PJaRba8gDJxo3D8fG0
1x4a084fJfgEEsoDvnooHfFvkWGM4boGaokD5C7diSvxqXBLWKZ05r08OIf1Sx+0Qf2QEDjHhwYe
Mi99gBnQUl+gitmUQbw73NE7lcPIN9zkiQEH7uEu3fx7k8h/2yS0hhi3ZclYB/8Qq4q5Xmddxg7u
3+WlGlQednpLi45Uu55LbzWYx7cr4ewUEPktFdAncsiFGQBr+Nl2YJgQDj0znIGulAweZsHszRH5
rFpHDDpv7rkfAnrz9mEJdkcf9uy1WDC9Q+DBQPfgzh5ZtMUhUvHinfS2Y3EdF5JfbAvvBD8FPjIo
VukfFplThrqbeb9BLamGZ9sogX587GaBxYF2gIllQUgenQOFUuZljoEAYvAjKpW5fXvwK97vQKBG
IeG0Hkj9OqGixuHT0zwSSA+dkoblhuiP/D2si7XM6Viu6HHCH44oIs7wgYD8Sru5T3EiMajENVj1
81FHk4ofTpcmTwFMAsoXTeBNSpRLXKzxeBq0gd3P+bc/9yJM44/ZZOQYsC6whu74ewjzh2tB8As2
vQjQzKVXZsUMzEAKzO/7uum65DQcGvpI7xnJQU9ZObH3TG8kkTB80DmeUYNp0egq/ttdG0JYZvEn
gcTI8pTMLoPWRudtAUU4bP1ZgYKZNexHAdrzTGYbMd0TFlenrf4ldn+774t66VAIhZiC493rm9nO
TwQ+Q+PscHXvE52HXa4zW4BCK7IuUwxRzS/XvUOAihizo3m+hejh+LweWE3mbvJ1DLEOt4dw3teV
W3vz18bvqR3wjF+UkEFYgb+QQ4M5Qzxiwh2fHMK0p+MgNiC6S7cgzF62yG5VvyatOWF3gm0KwhN4
33P7H70VpLIr2/MvWY426ypIRU1Cs3Vx8KuHGlA8KdJ780HzVXgmMsXAxI3NVBMNF5pbTHZJuGGr
M2gTINvRMDCKrtyGNq+SH6voj9u4KIGyUUlS8ZynlFyc7CiarXBW/522Ohtz/h2C69E9zojc7Br9
OLr0UQneTHLIbS0YAZ/TR6SLHk3Vh84XNgf7tVxy8rEZZ9QAOLLESwp5CMR8tD3hEF6jTCh/KRu/
PcqLEqaua82IDD7DnEQTN7CvxIjWfWNpcTYcCBMNbvMaMaB0dGjwJiEDozH/6HzIO6IWd1YHH1fe
70+oHN/+Px7sfNN/lBuaaUVjHvN+DfsAWAFxGisSdR5dKi86bml0TrjoMZmRBcainzUKkX9ts33B
Xj9eLx0vWr/avMguDv9Dlp3KNIvm13smJeIO8PzeYaA6czDtCLNJEksQuTbI/PPXCf/vxyCZf6kv
NSSEGsAIUzzhsX5/Ds1ZP1qnKE3vma0DY2yO/v9BwL6Q8y3yJRIyzAMHlteMcA98r/gav0Tv8BmF
LfZt0QpaN4x1yVXW6GYXdO5ClbQU7TamsoqruLNZIgRekPAZCpvJh78xP525jDRK7CxskHSxngEB
sX57f3/CeHfyMEPrMXsS/f+4Mc3QOPIRB5I3UoXRkYLjqgwz3Nlnz7sMeGD+FWMV95vJB0/b7esD
kbSd7TP4qjj53WwnNaPos4QE4TOR90w0NmyMgiLg3CPHx8mXYV/ILo0j5G5pOMI4Y5abhP3U5M15
hujOf1pOCy9lqZ5XsxeW5Jz9gjLNQqSk8YtGFP/Xw8Mes08O5Fmt8u/X9pNxbnKuzAwrxUDhzcv7
/tbMUj8neask9zj+Yl34GOl2/MHL2OMiwfPmITdO3ThTcGTzJ0GOHdVnjhT2tt9FYJKeSeA4XikM
/4aj0yMFT51V8DpDRb7flDDo0gi1JkEj2j+/fNKW8UoqaCIPr8dwqtFp99UDTGhMDkSIXNrL+RaV
1vEV+xTxvsZCo3R7qJOy370pz/9+Yl/shsudphtU9kyrRZL8BcP9sd/hkk9GW/cJXPJk2z2ec4/W
bUrukdgl+W66Puw6fDUaIiauA0e/+5U/yTfTEsZ2b8sk4TfaRn0vUezkocFkeCSvO1zkFMZSBQUG
fQ8phkFrZPzlIYzaK9XeF8xycfdQwObpmMzHZIzURZyoxbZiBLoY3wu01nwsfOBJpti92eI7c7bU
X83N8BZv0BGouHZckxIQBnhz3y5vGTLdGIl2p6IYsnoRLEtdzRS5aKX94byoYcVOYS6vD+LykAct
mwmNns6UQ6/BUR770EfGeIJoRG5FlQIDEMmwHEq9V/R+GowCxjlhefJzWhuot9iXvdNsWSItk8g4
38lOMZCpvF50R8zsTt6ADC5xIsrHftmy9SD6vcsQFpCepB6NVqbfdcgtPnSIm6Z9xoPt5JdcE9th
ApLpaIYrkolK25Ygq3mWtNAZpm4hJgxwu2izZRWhylAqXzt5h+NawfJzDLKBewwTnOQx7WxWcs9L
D7rM0yRPSvzzyT8IYRKHcrQU1EDA2Fqmcluk0W5Ulkd5UzHtUQvPEF/jRQZJ1thETVCP3LFDL19i
VimWypzUkycozCa1Y/x2iPWRo7Uuchblsbm3mHQvMMsylNJAUa7kFdK8YH68UVkiQdV4qSAI3/eq
asUH62iW0p5ZybT7rd5WIZpS7EFHRV8r26ZsGzSKiSQnRzWvhAoWzpXrX+QEyCaEQ6XV0r6kxXme
18+vDh655vNI+ihQB1c9I3Rys8+cCpYYRpUaLUt5NZRhbIRW5eaKczp7k+Io2BqyRRto77CaTdRG
ut33jgFIlrh8o5Fn5q76yrexFR6tUGoXWuKJfF7L1zGL0jdVtkWOGXU3eXerdpvytFTim6HbNUmg
4w4TY03iNhj+Hbwk9zVSkti1Jva+G9/FGOBVGytZjCpUDj8y2P3LNFuasGqERSoGORM7AWRUTH1c
4+RbFslZEgiiO8jhERGlsFLQlB/8UgkkbGfHryWjeBbNRzJhfA3TQMUxLpu/pufA6ryj5HfF4t/x
8Suf/b4gLJaBaSlgSnRJLgl5JENKnEltu+8tWwf1YEHQDPyN/44AXZFT+oW52OyvWHPYpViIZfRB
eQyxq5tOqTomVGPTbVUHaVokzl+PqCfYnezUzh0iB74jf8mda9BlV22JXgWka/5A2YkF91jNWytn
EC19t88xt63P5EP4jGumC/JO7baxD9zSwRYTd3qJ3lVqR5xdoSmS+fbOSXEn8JGDXWB+UdonRm6h
0yBzwp6e3++dXHQUyyne5TejstlhlTkv7xZKNGQW8isIJvMcXK9sr+y0L4rQvx7sRejWUUlPWlS2
mEvZEnogLHCgr9fuFLsDYpjOOb8QuVi28ujyTNPGrXtH519npoYzqU78Tugq3BOat95ODrbxmLyz
Ox3Mmw6xK01ebDkGD4m5ap2j1q6i+fERhbFbcqxucVMZaLCp819XUcivMPHjw3GmGgzj0uY21vcw
0mdmq0VC0e7NoNui7t5kfLZ3RqYrVOYYQqBtgjVJcoKbdWmPjElTAt9PP9IPfND6nkFr/FC/T8gE
Mbhi+BUavk9l138e3vud/qa+nfbpCms1c63d4UqAHeaL/I7VwrZ7ju5V0Brr9vxWA0Y9SA/W5+nW
eJUekNRBncK3q8daZrjJ3pn3nD78e7uYP8pDDMbYKQiEGFVL3n6R6xxE0+pGLW/3SuXi40iaHHmN
wZ5eao0ndcHULpG8q4VHPItktvttjA916xUUaJPd1U4mOkNjnzHO6G3jjXSt6G56bK41IouLZ1Na
uvDIBKy8Mk9W2UBhavpwefAUkTg77ueOE8gOAkrsm2jct06R+jWcerwnGveAhy/ftF6+lQq3iT08
mUZsOpaD6iHlixCknz298RRO4MnJcbb6rSHDpILHX9u0dcDR0k46SOVoNGWvAjZJGa/m+1TbVyHQ
n2eRpTH0mQTHUunFaxfZRW/ldT8NVbsXdwM2AhiW5c4ZD6lNuyfLae3h+YRcqH6rn1qQyLt0Oz7U
Lzo2WC90O41rVAXU0H85m0RIceRZ3NaP5PoYKWqtqqW8bxrdNfPPLguNYiMKL0W/Ear6Se2P7lAA
iEyo/UTdV7SDZyR0Jg9FYJSoqS1fnR5SIyh61zgscsWWsYPpFUpzdnpbL1V+Hk4JVjSRPwdB0VfW
8vRqHXdMW/Wl8fZc33KUCRmv8nf7YRSQDFpwwXibhMbsl0ZKbVCBsYwYl0LlOt0noUYOE/I7jIPC
oM0PxmZOniI8w++seaIRzSlf5lXDviCd6raafNf3jAW61xn1qsS2jBAwfEvjHCfZsL9Jwvwd/s22
wIZpWz9H8x/dBSTIAfc9TNAjpgVDg2cddQGV4U6lA8QVhNlPvtu1HwmCs2GjtDu8M59Fqmqnvx3d
+WeylRQH8zc9/1ORQgion/mTbI5t/CNIilZkknfEilYHr4wrV6qfxdNeaTYIn/m9mNHa9NlAwTkx
m03fhsfDQlb8QtmcptciuimPfnr0T5Ev4niCv6/lNPVWocpvNud626Mw63/FVIPpRq9vpTY8N4+V
uuyzu3L4VWprSdrG0aMpb3RpkRF14y6sED/3y85ciVJo9UExvSrSNtN2yrqOV5N8q9TPh4h0M4xO
+0xdms1jHq80KxwPi94KW370uD9qj9zhlHhHLFfH28Ekv01cLIv4I3h4vORoZRROafyO+vURm/DD
4iBvpkOgF8voNNMyB8T6uM9Xq6m6EaqbTglKWLs0fnRmWgVaG1rqOhX3J2blqlggLWRzZeRrgR2s
Lg1kvv36nC86xiRCrJz8qAjTJKhZVsX6JN2M/VJUd/nxRU02gvDAj3eNPTGTjKFlXCWCfB9thT4Q
pcXIz1ghd5aUQde/ac2mSTJnrG76yRetX2bMmDImXwhg2PivTXHQG5+69Usc4ew2G7KviaxClTfH
ZjNGbPAdl1SMu07dmf1bAxeoeYxagmXYoD0owqr11XzBDfEn8WF4UB1vAWd8K2QF8DvReTEAQ1de
yxCaKZDjUCk2reVPpE2J35/Cvlz2vU+urvcbxSTTQj9cm74mOmrraJhgkVMYzqGd3ZpO9ACq2zpF
wbVLzE0RvXTDthhvm9OmZpEkOyv61Rnvvbk6aI/J7K4zYJEv3NTFVjyVQaYuchQcpSuMTspYFN3R
SPYbRzg5TD9ONczXnMpvtJuOSgZ+8xgSrQ0oBbQ8ILshLQXnbvwo8ZrC1yefNKarQmqBqN31vzOI
sW2oCV4qho2wlIVlnIfaMehp54lhoXnC4Bb30qeME2+3lKMgPXr9MchgUh29g+rkZ1eGUFityqMr
AHP0vxrshAFWaucE0S3xeljfoye1ftJ5YhuKwLdYE5ihqHlpjSwicnQmMur+VCxfFd2X8vDQhKc+
4GatfClofsMTPdcbtQkPyrpXlnKziw0n53Xmi5KZJwQZ0e8jfzLdBvPFdiG23lH3DTE8jq+ChaFa
e9wLQJFcpnJEDDG/vAKHk21mLxEKEdXja9ytVQrHxhdqf+gCvV0eBQ9F6ejGjV8Jy+ORE20KT9O2
TxfHdJHLS0qamMOWLu7x08x8c/RJ2KPO0ZD0SYYNCPFYHPCpd/A47AonwbibuuLo5VD/mDDEaM2j
G5+8klYMnqLpXdEuDowbZSDeZOOcW7nklTVDBno3zgOxDAXTrZOwqpfGFLR8gwvYKWjzkDETMUea
5KcpYWm+Aj/L66hrx8TtnvDcu7wFmdIxD5rBV8i0JbZ4kLxj/nhWvErxGnokijdaXlv5XC2u8FL0
q4HvPTXxZCIdPqOWF+dbg7EGEkNqjh/1r5H9iEun6sJmIlfITS/BNoH+CDtF9qPaMxkbXnux4edH
9yDZnWKXk1sXdg2PDc6/4OUoZVnWlicDazGPCjU4sB+Phj7f6B0NB26zht1kNBezE8Jo0LSzE02e
vMUdpsTFBe4chvPn5XEIU3l1mtzhFEYcl4kvlss4Wpg61bOPDbwatiDRkk3y0akL4bQuLMorDFmD
plzm52BI/AZpMwY+ELPgiB9mhhZrN+xkj4chyt4AmFT6/aagAsSJBRZrmoZazhFI56BialV4Fl1Z
dDuOqPsDG+aj37IVVgd8GdmczW0JmtIjQG7vZF8t/ApFM5ZCd7NOv3c+TwyfoRPGHsCOGJ9OBh+2
y0RZCy/6rfamUx2WzyU9j5uUT46PIT43EbRvj/Xc6hRyD2dWG+p/r2b6KRKA2z68a3xaYfUL8xIM
cTGd76cT7a1pT31cQ6euFypa7sqr8Q7pHGOH0WiOGNSzdspndd/da+CjuGm866vMx2aSyRY+X46e
BqqMF+ojm1yjgWHhlK88jlsZ0la+ijQwpFV1A4Ql4BcozNPs26VyZ+EPjvqcnpSxPDQ1wX/RAUm/
6PMDmwEwbQoawW0y5xiHJx71Js7dabS1ByKH3oSUbCdzg0Ftl3gHwe1Ywt1TP9xpmBhiBYIEIvEK
JmNLHoYS0TMRsKpvJkoeWr3Qn4nvbH5HNYjJZAHyC7v3biAloL35in+Q4FLiEcrEtTa9ZtKT0vhq
F5w51dCaV+4RQqHmTUdPjGcBQk7wg5VNIxdvnYOdveu0GAavmh61LDAOH2fpXcsfx5GCEF/OEeQj
fy8a1JTiwW4QXGQSSlqB7mupOZIkXQP3/lIiQq76b8J5STIRYVk1ePnJe3ODmdvJHkDZfAs9tm9A
Bohm114bTTauQaPydijnbBBdzAhNQAkpfBEVismSTu6ZsWWzNH/G0/AqmGgAEy7DE99zZJoyOeEm
gdF0gNl8fq0LX/6s8XvJVgV41Dqrfgl0Ogovwr9ihX3teFc4+erAnIOq38locbE7XvBPGiR62Dxn
QM/OaPh4Fa80ek805o7ecdOdXAyZOEQWlJ6MrM7eQNcbBy/PbpX/Pq9YaW0grtA0o1uln7liXbbB
wKw3MBOfctx8GvYsCxGrY4wUZkYj9Xoif/1P2is+AkvzqSQM2VG5yMipMzxNcPTWHVELGaJgYj6f
e2x9FP36Ng5qX39JF9o9oKx6hR30pb79Xv7y4iwRljywrIGy7nv5a5rTQRIOkbzXQCHo4xbIc5wG
vHJkfRLqnE70rPyGvKBsnbf6pqXPVnmwh86AgI0DtihGodZti/LujOo7WlAI6+2NjAk0051wfcYY
jWwi9ZU4FIfb+rwzlFVGl7xaNYpbKn5cvYKYH/rboSA92bfnpSRcYfN80cB/fkhEWShcNCQBFx9S
Ksqh6nRB2uO+xyCg2u5e9df4HZuL4reOO3G07j+Pr9GzulZ4qYhFp8GJr7AlvlgwP28CkjY0bfxk
L5l5MJ0yXRlMaT/dVI8RZbCwlTqnTGZ77AzCjO5K2Facw171DlMol7dn7A6ayMlxFDB3pryq0C5H
bjz61tPETDPU56Vvc/IN5FrL5LwrabczK2p5GkPw57EMoxzsL9RkTx1gCC0TFqoaKGqgCmENkeGV
XEzQAcLcCA+p0tUJhmyz+45jQp9DE/+l45TdHc+BWgcPLGZ98LXMnc9Ic32qlpGx0fP7c+uUDEW7
TT+rd/oLBMN+aT2qeNY9jEe3vyPwDtBfGXqGOcyVpshP0Su4Pqv3f57qpa+mlbVFZ2YaKCzRksYX
9A4870cH2dAJ+QsjI/EseDYX7SMoAWc9p39z3JjMuyyvIMI/+zPcCsIlPANUWZGRj37fSkkuquUR
Mtl+tu/Gru8TZLcUXmvtsaYzp3gKqOHgGU/nB452xRdkL343yb60IKX91nuxGljyDTnd0EOhMNZn
2pOiZ644loj2nGpQfchE+4eTGuotunKgkwE2dYqfzL+xIeknNvT9o1xg69GhVSwpZcOA/W/x2IBt
1jhQzSEpYvXl9C9McwJ4fPj/2iQS5qy0tyxDktS55/1HjytRxqIakUvtR8Z/Yr4AcQZsNidLXjTx
JjJ/pendQaPD2z2OrcJoFBmwnQQdoFTQdRv+sauR6H8hkKDlHWJ1IUCvTjKHvu5FwNGSNIHH3bkn
iFhQuvrnYlzq4uqkxe5RWMvKuyTuGvPGKmmjeZEZTPi7mAsFtg5opeoUpA/AFa3bHcP45Jull8q+
kgZkonW2auE7ZdTNTkE7FosIZSngJFM9T9GuZgiFuKUyOySuWt6o2oJ2JsDnqXoezFBO+EEX1E/U
lwPZGKGewZDv7WmndaGlOXXLQrnSg5Xm13gZkv582hcQoBrFaYvSWtpnj/nHiWL5/sBg6uwW5uEW
37F/L6r/x/7477u9oBOZx25skpGrzYMLaHNETtO7SE47cttdSeSJQ0mmFeFzxnSDp6eByHRvmFml
S9uKdquJs+CHBVpzW+xN0R5ajmRfVMPpHLRZIJHtlO6YBclpkcUzWMwroSxIBr+RPWkM/v1xvqj0
Px4ejq6SLonW3Nn8vlSPppimUSPOHUW0xAVU2saLCnuiH8BWpbEiusnKfD1jnM7EFXNOeFK6NRiI
48n9nn1UWDgTfQXKd0fna+YK4Nu9S/I3Ty+4Bgr+lHrO4emP+71A8UtmkqhDxP3W98BrgFMA8zKG
jnhN9i7ByKi8iGODuQQQJ/E/neZa35hbZzOMSmLMv9KMGAB9aFAmPuZX/36iXwLpn08UFRupJA/U
uCByaGaWW4PVSHsJKqs5S3drvEKAHF/l14kxWlAfmIwl2eAdjWVL0FmQisCoSNyGEhyOKVy0uVRy
isk9Hq9sFutve4VxLv9zc/N//yMy1WpZFk1DA/n0mazIZumxH9bptkQSe40Z/UWs+8eDuDzU6nEY
M63hQeDKFmP3mPtmvjTqXS9uE2FbgaB1a6EJNVS4zGEGMQcdoS1cuzHFbOwZaJYyEjHmInglvpxw
MumpMKVt8o6tJ8iuCpyP+oPZFrlbwz1LXHocNLHPE6CSjaAIhY7xgui5LLeRfteW27HcMhyBfrNS
P1bNQshCgcaAslZwZq52+mGTlTepspvQ/+jcXYDbYbpt5QBoCIoBJ1jO8EZz2U1MMNkIw4I4OXLi
WVeW0N8Prv++JfPi4BrHItWSqpP2KHzumb/DNIUijB4MzNv3zAgqt/Wye5Ofkl/i3ZXF+9cj848r
y9/XxymujSkTeWdG5R4GFxu9pmD8gzcAOqgODTHNtDNqAdM/CaHAxLbKLbBdi4J4YlLKIo8gd9uU
/j2C8cbJKk8+X+njyT+7FHME+L9L2LyIWN1JL/TYYglL5Pow0uhrwYIFSoHfOga9FhByT91NRB8L
8XGHs2cwju6xdKg008EDbpGZOqSE8eAU11oo0g8221d4+u/NXYSn5jR7fmg8PxOHFFwye3ughTS5
TepaTPJKHf2X+n8IO8/lttFsXV8RqpDDXyIyk6LyH5RlycgZRLr6/cCnTs1suXe7qsftccsSCX5h
rfWm4phHdtG4E4fo3y7DP4ls317At9ID+xg57mKeDrMCTWFXM+rbCCGgNwEidgXRGGIYVlWpq38m
F2Yow1dJ9GXmTJojL84dN9+/Ia9/8g6/vaZvF3RUyfpkCrwmOCopnGjY4xgPczQu62kIvip2m7Ws
rDyK3QxsGlYHhKDQllNnHO0a6grbnuASBOFgzYy47+t4Sw4pJDfSZOdMzaqgTt1/3wx/yux+v24L
2rCIvAop///eDPOiSFOVwo0oTA4kRxt4HTbez+InL6lu7Fbf1K2dZw7jiH//0fL6rf88O//zo7+t
o3tT3LEbb6SbGLoL7PvfiP5s/kalww34JU9Ngou9/mMnsVMjlP79gmaGCUDVzCL4FWbF3y6QP/Uu
3x7KtwV2X6z4Hmrr9rtvOLTldhMDlvymeax4eeHEiauXLtceeI8Cj9qwS8vr1/nU5l7aVe+MrWMJ
bgM4SvwehrhQ3iEFkCcAIeAMEYZmgM6dXmH0WI7//mCl/+Ns/c+T/bYYRSWVjURih8L8SRYbI1Yp
t1vZ4ZkCm2i92+jOXXMyVBe8ftYdsxTLb7tAID1j9kCVtXZbaTCYPAHoHEsoZE+yLSfrnVWJWzUL
Ur4VclAmEIs9xS5ypV6GY+A0VMqKY5qONNhZYkM/YDzZuSDIrGZ4JkkHUGOzMdY/BrF/rERbX+OW
bCrHWllLHQqKiG4Updfj8Nm0DHdtNg/VGrA96UQmJQ6qzNI3NPAZp2bi68myI+S7KT6W90MrnsX2
KAvr7xNgrvA0wkQmZUzf1xh6Chc9PHdmwJ0pQiczbdCQ6A7q7C2NV41+om9nczcgWoEogn20YdPJ
Uamw4iqZLvEv96Cx9pr/tgu+1dqk2ph13rLWKo2mH+Rj28Op/lSJzwudhK3Xu4bMu/cnWHCGLa9m
G36ucunYtFUaWo10m1p+Zdll5FCVT5ZnJV6Kqsd0Z8lLtLVuBK8qF4e5cM8wddrQy0BfMTDJK11V
dkxI0bIDO7JonQrpq/DOhmvBUhM7FleMgvsO1ABgSHoL8STi8yUHLDAvC1zUZbELahkiWnUo1OJf
1vL/cRP+Zyl/qzRBx6WRmdDvrWgh5xmdFqJByKLETd8ucXoJwWZsYI6SI1TYkAYHk1q1E8Vh8Dvi
S/9w/zBJofzbIWH+4x2tYeiqivi3yua3VzYtpXnvBVht5L6NvBR5I8Z2RbjUehdtzMamNh5PsJJU
02GHZPFRrPbttE+zQ5sdxhUpY2but5HPRorE4E4RYp2W5ZSHDPFOWnPs5Kssr9XkLPtQOEChtTow
ia2+Q3T1Vi5gGZRKoKPcIhsCjofCvNztLHyzz3ws0HNKece10tz9++zV+OPcfX5vhKBsvjCfe/FY
LmdhCUqwz8jRoUVR7JUOUAE3JehOP7kFAycrSBU/h0HPrBV5BLlboTde/3JorVXXH/vgvx7nt6p9
FJfZEuOKecJPeXTkzuuYzo4bygmVWLbP7GcoQP36y+77UziznvT/+anf542TkQyalbC8YtA5hC5w
xF+7H+Wn+Jw/mr85RSSHm78sGc74/d36wCVX+dBR2JBr22/6D9bdQCB5tEmxZD5KO/WMTj4k3LJ/
yH6CKx1JP/WxBJ+e8qvMMHp12RM/VtvX5Fa8/OURrkfFn49Ql3WEJKquS98uVF2virTNOPYV2cnb
I+br9I554ug/htpJIjshNBaZS+JkiJpwx+WoXaHOv2xZVf+nBgwKr/b/+Z7rxf9fDVguTYskLXyU
o+iP2t5MtpBVoh9Qlow2kMm0g76UbpPCgbIUwq7A6F3aJYVvlhDPgqE794YbSaxETl+3LA91tzKb
qA/KwoOmaeDAOdvxY0r/1BxN6ySLx4UEuLB/WNB1gkJzXmLsZTgR4QKli0U6FgfqrxjGgHxtuAPw
tNG8sj3epWMjHRNjnyhXCQi5PVbNqVQP1t3XaJ1ixrsEz216zWXk1JpBUq2ECqZXc33q6BDIt86h
o4zvzONjGJ/0tp1D7OfA1gHaX7xad807CLKrhX703t/WbLTGhruoIyCUtvjpU+txaT4s4UZat66t
rR8KM6mN8ROyViYFtRWoJvC9M+oeJBGoNVGxhbJcoF+pPWVx5MnvqkOsHcP7MdWOXXrKiCPsNLvg
uGROjQ4qtJfD8IqhFwTcjJxAVi7ytdE2oILEfG+7wR8MT0rCnfVNpntJc4qtLW975n2hVJic8cNC
LrV4wOfcqdOxm51BY4jthEhdW1AcR2Hqg7fLQ4sPWb0pQEljT/pJmoDKYLxxF8z6kX9CahbsDkYm
Zk2X+y8Vc3JCTt+FB410zNC2IBCOdoORsOqLxHfDF7Y2ESWUwhzKN1EXS46JNw6osELNGMSh26oe
b7RPtpWxHfUgLfc9HOzYkX9UT9I7rPrCl61j0+3EyWsyL+t2/H5stsa8TYytLB0ah2/UyayQxBli
uAM0fFulPGnJtl6OPTrH0AFcbpH+0QdjJy4QA0TmgbNAW5jckboudCHswidVFacHkTJgirtVupE/
qVhQRqRysJb4NfWgK0k+qYVj6GipH4KQQ09HYEsbYHqhvjMb34oCgWTN1J/L7Tyv3RO83Ci0S5LI
SUW6wwCzJbjofhWSAOvBt2SwCf2FiZqBD3DuRmCzlb8sboVODvYNTjdwJsjlgxl5GgzmdC+W9Ni3
nrBsYTgshdug5n1LGNho6ywpR3gHiwwZWuyLXRDxoRfuoDPqIhZ3o4Mzwbvi9dAY32EhbBRuOjLd
QETNrdpuddMfO8gCdvSKHXCPjJB2i9gduJqsBXCcT4z92xHa4QYNPSCpoa2ZwFpq0z8aaI5nR2B0
PtvZoSHCnHBcZTWdBSCnCmGqlX0Si5t9jrAGObxe43dm7XBV1WYrP5L8xoCeNnB6aKAutsT6iKbP
UKTRvuDKNwPRh/aw4mW/GYvmgyg6QrytzjG9Dvg1M8gSvsC1/Op9AWPk6Fa+3wP54w4rGQfVj94v
Sdj+Ck/yPsuoilzjrQlwuucQABoEuyXxl84F3gTEvGkjD34Op5hH+hVvwo92N5Ot2a8f6TD6A8E1
JAnXhyQ9C8k+Tk939Rh2J0vch/2FP4li79/vhz8tzLjs/vtc/nY/VP1ijPPE/RAq3sJumN38MGJt
jQwSfSf1LQE/pUs/Ew4ugacmfD6O4H7TWk4CsUiBy+fAY2Ikkg50o3YfMvN3Tfytq6Bniz+wkIjh
5AGnpkPowBK6g+pNBvQEe0mDbPbMzr1rG31w8swz4CiqfoLoWN+FJYyVw6BfdOsR3r1M4HJ/Sv82
CJaM9eb5fkPK+Cjj5wmRFkfl/30zJVPdSt2Y0qWD522ZrHSsUcmruwB0T3udXrnzLfhiO/l9wB4Q
qbLulF0wwney7KV3RR4PITKLlxO/3ELT8GrEJwqLGe9A9y5uug/s+FEd1bjvctMvmxQuPvLbwsme
mnEtUDVKRRKWmqei9mZ538+HWICLt4X1AtkiXVyTIpxgIw5rwWEjShiS0+IQ/mysRBnlPSy9kENh
Z8CBpiYEsLfFO476UrVFOPKB7+/92C+M6zdLGRTHWYGLhCvkhm4HHx/Oni3dE0RugH07flh+sBWR
S2Ppc4R3l3eBigWBsinBVSFglZviLLwtqSutdvZ6tMEZHOcsfojwvOAYFy2OZbiQM8r38TzsppcW
b/cNqS/or3D7JFjrix8dPWHoaLmoaMRxQ8yHbLhMaUiPBHR/5hTgqcKJ72FPepEX5EzZkLhCSBG2
CmOPWyo84yWgPsXzW2usvJmemb3Jc990f7Nl+Y2i/9sK+TYcxKeuUmcpo6qfKdxtiNRmsfa1FgeH
bE89g3ibK6yFK/KVRbtxCNpyy+G1pHYLfzp1WlKFPwXNwZQdEQYcq6S0RUYH3KTIpWhMpI0FOYpy
nmYOqiXqAWN1moT2/O/bXf+nOZ2smIaMjEo31O+0cczGZrGZQ/GGPogNeNP9nG6RR6Y+6CTnnVrx
mdy06VW204NhBLC4HdQm9HS2jFmgD/aj9bsGnRrbXNgY5SksV1/kodh1244Fp0K6IkzWCd86aS9j
8dW9kflKGyYA/ICL3L0QSeav+jl/gPlnQoN5IvUA41Gve8k8zlSAnxLkMEPZ+O9v/R9HlIZkoXI1
JMW09G8DEFXK83tS05vVFvWVXcsOYxyhIIvZeqcKNqXN/BOSnjwwUdqYfxvA/CNVg8eOiYuOk5Ki
fDtoNaXrtUllEYmkNchQA45Gjyv+NjcDSdjp9UVRDrm11esTOIEaefTsMqoDyxuy82DsrOkAeVQX
HiaM63PA/U3ae6G17QjNiY+DvIuzbWFtK+E4V2eNxGljeJKb60ROG/Sryln4FXAA4lp/yqbD0J+7
/KhXO3X8W2jOPzVtBv0vXA2mh394r4h5bY2tTqVvlRsFkukheVaoOgs3QwKgsqtRR6ykVIl7m4qA
hChCi56LxIbvTcmJTwSKnWGdUyjWOujTmLZQTszklNupvteuZWP3iP4Zipo2RFMVxwdlU+Hpf3e6
v31sxj8Chaaia3Tz6A5xovrf10PWhKKUlJN4S0ZwtkNXX7Tw3ETX7FR1Xm35gARaerin2yKlpXGR
fDG9klFs4dckATO7iGxEOJQiGiGfRdeVbkTzEZJPGBhmUMZ4rkzqQaDlP2jtcarP9B6qQCW77zov
/jQYcnaBnm6ZxF0YmQ3Y+301pFK05/nuSbhzqJ5pOBCiW4itOLhMj9n0mBdXpbj2xbVu/RpHpKe6
WOdpcejNyU6pt6V+ziaSynHjsXP9PIyXUT8p5g6o/SN+zYmD8cI3Q/g9sQMVZbSJFwle9fdAxZSM
z8/aWkz7yg2iLGNf3wOILZPAKnN5r/BX8talJco/ycC1GA+aDvrbCQldvWoCQL7S2C8Hm8Zpkm0x
8ydjB5oct661fGaNZ5EfRnKG6cSvbUpMEeQ3v409pBeSPdVOgdcHU9TFz18pTKFQLlMwYpz4pmyb
MpCLLXV5EpT8CfZdgjPDCmSyhbsKfOg6UOddCMycO8Pjxwf2PVwx3EZHWqaZgSNGNJ+wjPD2Ae+h
8DzEug/TLU+9R2Pwum6jwj2ovWUPX2rtXCgQoSvQXJbrKNL6YKrDZ5XUp1ne3Z8jbr1y5diLJ/3j
HtSqO4u+g4h1zHZiiMbicTL9hFVD4UtA0bif6mOLfC88FxKExoNKOCr6sDvrZWWi35WdiVU/hcO6
G4gbl4/kzSwIXdPA7DZabouFQ8+oS34e+Xq2y2O3gBN9DG+Rm1FQ0wLB95UZ3DqlGRSmc++8Jfdk
1k+9MWIfpRSrOsl3jJ+MnxpeL7XdYJBJHTKtZQ3qNGSPZRv0gpdT9X9oQPv9xrE+Tc2Hx6tRIb73
xLSgvQ/Zmb6MOByNexsUaOUFrzW2oe6g90R990g8PF0oJcisrUO7FsEROXCjz56f3xbLkQyPyPhJ
2Qpoc3dYLPHwRbjBqAFpF9EQBTAMzDDoJFSUbjJuuXXlaWdMB0Pb5dw0uqsarnb3RoagHIjvFop7
KMwQgH/zERNxqwk7ZJ6aynpya+aXyTniGzMxxPuDmXdso7euIl+jQaPxHWyLeLgIPpyNZHYwGbG5
UL51wFv8sXtHRhIi2ikjtsiG9MFEDGLweF5Khy65lrYhZeBLbsDtxgTKbe3pS0KMBzROJh8FAeoW
hKfpwcLj/G4PNEcruG/nzx2+YstWW45jt5vKi1qcS2K0igCVeDXtitTpJKd71QhoYDAPDzm0i8xn
1wjH6DBlG/0nVabyogMeebADwmEL4+/OFogDrpRm9pcXRgZU7Ogra5sedZhdKMGEy1b+8FB80jwy
AJeJ8qxAQs8N1LTX1NzDfmcKhyKMn47qFPWCBQ8u3MWjkx0UOJWceJKTqn5csdbXJDeFmK9xi8Kd
FqJi3GTrkJKJzyTHSnLgfU6iL81BcbeVU/KU+Tm9PzRObMUU+NjEt26yAw/GJKEB/QC1q11RguBk
kyKbpo1AYs3owYkOtCdlCA1y15s3HlydbmfUgAjifqNpQv+AvFM3t5F0adrHVvbLel9DbyWTPtti
8GNB90YZlzgSDHVKer+2XDX0cGIQEM8RwI4EyeOzXLq1A10YhMSOyQiXtPPisrzLNa7qq3S6txDl
edJX9DMhLRgHmcxbNZGuHIOxu+Nn3OzT9JiXO0XdxaKfmcdJ3Yv6Nm2R8V/l4SK3L+b9UqY0Eb5h
HWsgxNZTppe8vepZEKZbWUNovo8iT5Z8tnE1Ag7sK+MalOVDV7yO5lUbjlF6Fk2vj5no2vfwcRrO
hnVQag8II6695Cf1J1SmEI0XQxxwbFywZMhTgCh29k4I12Cv4k9za0jXOTwu4nFsr9F8W4RLh9wV
6Ks+s4wZAkMJbqlTjrP0YNQPZuhje4WEN7f5ImQkxbDBHoJ42Ov81nU7c7mU8nWRr1r/oGoPaXFz
zTCkILvdJfRnj2ryILfX9v6wCKcl3nbDLi5vubRlq2Usu+ykY3tfXLse4OxWsdBR14juPdmuxyG8
VLtumc/Yyo7zScIP0bj0Fu7YJ0XyBlK/sNSCNyx5Iv2PeZ3bl0x86NqXOb/21vM0XBf9EHaXpT+K
7aG6e81HJtkGHU69gfzPMTA2GOpfjHG3hEEPgJtdO+Vc/C3tVf4zB5z+HIc9k85U1dADfus9emPo
Yn0oUFVxGDGjmPXHmDnm7Ohp0BtBtwQ9SI0YMM2EtxCSbZexCRjhrc07YoMl8bjwACPncVsuh7wO
ys6f6q267LJ4q9aHbh1AbGYECWuD2oa8lY2Jkcm8694Lw65Fb0bFcBPZ++auY5SUvgra1uQhWI86
CZjLo5z587HLfFldFYMy9CLdXuE+FwqACDtMJ9BlvV5exNJZ2J3sZqTb3tBDJfHam2ih7vDRE4o/
UJSBjQxMpy27OQ0L1GzmIBvKhKpcxWry/Cbia34kI+yTywsuTHuZn9q3Mtorzvyc4/mr+5QGEHzo
x4TyanwUwYijB9qN5mZIbkeQ4w9OLSGE2XFGmJBk6Cc8zYKWZLld9qAiG3BEutpXupl5YxqA9FD4
hV0HRvojHD1Jg+h7wFsR54npKPK4Rk81jvCgywX6xSZFNHNjE/ye8DOMVPf8DdQHauwTDnletcHg
+CQgKsf5kC9P3Vbvg+EHvPLCg7dbIjTrNtGb9kOEy82Aece9AVEq7n+WsH0STgCnUA+GvANBhiSL
QBvxnd+equ2UB2LoA3/zDSzZ1xb4PNcMCEfnFt62KHJIu1ZXAYd53y/4XbWkEjQv5Rcymy/hYFUH
i5SZl1WCwaTA7rIrzPW7J58iL8SEhtElYiZn3jQvLQe/V7R/a9D+kThlEhqAWbJpkn74jYIrpZk2
NWIm3shu4dgjd8hT1BgqHhPaTba3zCBbh+LtG+gvNVFsvk8wmgkWOxv9pq630nAp8HOsvqrrWB8w
yLh/YalQYeqTPd2fhNN9DMxt7kXvDFsEnHQAn2m/12jM6j1MVwZG9kVJV2Onyddka7gszSHY58M9
CqJrw3T2wiC38Xv8fn6Kqc/EZoR687I0PtMP+W0J6g8uOen+y3yMrvfUZyMyHqGddKQPSwlyT4y+
lukgyYH1g/FpCqhFEhoGB9kjYff9L2t2i7za3I2g/qUxqrxj7fOzmvbhT6vA/0cXntBgST+QtVTU
5kcr8+8Q+pbHYb6a2B+8t5CQzJ1Ue5n2BHRXxIfpC2sHcfkKOyY72abb137zYr1Z0NbVO5ApAubP
jqCEKBg/8Gsl9uqJ/PjMMY1dc+vuGxYs8gkyze1W/amP72aLmi7z+HtVsRdFOA7IQjDrnnxhH4mb
/HXQD3SfzKd7AipHWxj+BiX9EzhuGvgOrw5EOI9+AwXzfFanNE7EW5fuNOu43BS4b2GylUw/VV0p
cilPMXYZqT9bTzpryRMsOnE30O8Xm/RcBw1syPXJdg8jxPmjJe1C4oDrnzNDCKpcZjzo4b6GwodE
RfLT/bFmZv6XuetvKvT3mdJ/vQvz21o3CkFutDEWb33cARxsS9NXVQR0HoAxpp/WWXtlEjaAG+HS
EXtJ6mi1r8XnRPKEypXIIhw3KoYEJL+VXvsCwySuXwzbPBsz1gPrUF2mQkEL17iGk5wFQmhLnGA8
YZ+qTvgFZ2GIL3+ZsPzjdMnEjwCfWlPFHOpbr7zkWCw3Fm+qAP0AldeAR3wDLzMK4GBuvaqAmYCj
jTNzH5WfeJyHdlW4FpkVmhcy8vq5cLyJ20xwQYGgks2X5RdKlJma9NbWm/aDIgIUe0UIMHuPVvuC
SNtMtbuIdgvzTKEt9tpVDX8dBVR2GFEEPDGAr/TlnnJ30cvtmKYgo0imHf3CYnqjcRDx3dhPBIUw
lQCQ/eAwSFEAKUGj2Oqjzngek7bEbZEbg4Jsq4h2hiJ2MzC3RTGKunZ1u/1/wztqAHjvwwdQlak4
UQQe6b2sHci7gAozY0ocGKUjfsbS+v0Ww5PDQDG8JgxGLNaSQ5lsG9UtIr86cNZzC2CoYEWrC049
8IVuik5H3/XDtsTCsNzW0l6NPSIXUUQUIEWtWwoes3xVPerqUSsPlCiwz5e3MAlMyJTtfsRQdjjW
6b7mxC89cFUD68txY4p0ODg2r+5XYFvopXRgl2Q/loE+HnCV+vfVIv+eeP2xBQjP0nCnJHDjO9tz
KaZmliZhubEEpH7XCkcN6injxfiYWz4A7xy6TI5Ag9nIVDbgsyC3dGpwAST0rqU3TL743mI6AgJv
uJw5Os5fj2VvjxhQ4+DHzb9t4AO+5j+X073aLITV8jGXtaMdtAPlwyRfFordHludlUQNTXkNUD5T
KFJMNYWTQMGNfEvwSvqP0m4g1mIF86h5iNbwDoQZcDBhi2KmotjNiEyE2cfG2iPE3GnVZj5Wr0Qt
G08tlKvPmOSDB/0j3UOU6XAHRWuWwJRBv+ugckGoAXwdXooRCNmtuWMgcaR+DR9d4J5AGwGXeAUO
J5Yahpb9qt/qzY3Vg+Cx52G+zQVzJyckWxenFmYeeAdCDCLOAlJ4bY8UZXQrOZrKla0O8wo0CoKw
vAECQ1TNiTF+gtQIsx2KGyaxfEXPxP6JQyQE7awRudg0qE2/0xnnYaMAbPAzVOnVE3kjPWiFz6Su
Gm2K7q53OLlAkpMIJ4cwd8JfJVa9zGoU0BOX1tUCTsFCCVQWPJpKSPrFyL9AcV4yCXdR+I7lBlUv
bPoYUJU+1FwZSYjNkcfDGBc7RLwrvQVznbnz0yIYKpe2mhkAOiF8bnjqzynoNJnSN51RQgQk4Xe5
w+wEVhvrCauyfHD31hAwNpxJPcRhUDuCr/5llcv/iLAZKsubmLg1rulbBR/ndzMsdEG8lVyk+Qab
Nmuwpd5PCdPkZMk8cKc48pX0kFOdRK7ZHXoUsG0AH8KApWds1eo0keFKamt/EKtTZ92W5KmxTo11
g9CQY1IFpac+GdW5hdOdHerBl4Cd8LnDu3oAhfe17GqBCIOkZ3sh8YYBh6r2Ja0oNpFTX81o2yFv
OYf1KZcu2K6TH48DV4U1ziGFQJv9mlF5Tx6+GWPvxRkL2k2kc03JagFewbNDloqjEs4Orkhod7az
DNQgztS7YRbAvohKP5VXUxi6y4H5gOxkMLZqji4Xzl2+2LTQsCInDKNjd8hJMrfbVanpQguJyTq6
u4pOdXsZu8NkbFNjW4/7KLstw20a9hXvge23HlrElJ4VRk63nDYHxx/bxB7qBiA9VH47H3P5LEdP
HaCr8dXmXES+bnzC3Ybxx8tAWo9iXpsfWd/9erG4yFFXYFnZRNiskn72o3udY76XPcpuepXBzDdM
dfqAXvEGOf2hBTVjDn1j0yWzbdxCf4awvw60WyLsWHE/KNBQHdfBRPGt+Sa22MlZvh9jdSv1J2y/
Js6hck+3nYXnJDtMEFOko4kW0GbskgwXK043yvIqzodIDapPESUh6hj0T+Ypx/Ma9+bqUsEUEZJ3
HXUkQUaN02k7S9/WMPiYqzblJTFvTfWp1Y+6tpH52kTEXsbGYquvt6ZxEfNLPF3M/FIOe6G/Sss+
IgBPf5T12325DtWxU/eRdcmMmzJdpOh5bH/J7UWvbrV8srRg0AAXrgZKw4el3WnyJe2PsnTGu0RX
r5N0wqpkEl+q8BUTkxhksL8q0cVo3+b2S9QeMwKv4z3mGlqMochWNfdYmECMCZXdZAUhKciQXvCO
kC9JesQapDD3zEWZfCtWEBcHzEW6Es3CTskPJj4i3WOMD0oErHXDJSVDp6xeR3N/x8hEguexlfJD
Gu9FjBHK917/NWqPuh5BE8G4BV5NN9AKx2AoT4r2vJTvJigXfiySeihY/Lzw7hq1l9x8MLDCxn0E
SxRzPwhPibqbgEWXHmcKPqddL1/a7CFndrnsjcGP9vy7li/xsheifSj7pnCCYK3DvuLt9lszD3gT
gItwa0tYQzhXgzVCVFoJtP5Y7LDiwd+EtqhmDF3h8nNQSPPOgwLbjHw7YW6D98pvT5aKP6lcQVtN
VBlEy8/AK+YC2OzznpfCW9TDXOyG7kiqYHMe5x/8PAxsyL/FaMY09pl8zIZDHJ8KjE40ZkEP9xj+
4VFOjkP3mGiPXfRYlu8tRIbuUZx/TAkltvbczU9L9DEPH+HwUDW/ILs3yfGOGIGmmjkqHW2+5YVb
8x4ti0RCubU+KVnZ5bgLd8d+8FuenXxECThhj1P5SMf7x2nN4dvFGMNE65vnn4Yw7cKDkDWoh07a
8lUxVjcSFCAfaAWilN6clPsOhB4yFmscYxtZfewqnxt/bk4pVAeJautaSydTAFJ+CiX8WQLd2PNf
c5auFQiWryDCYZ6xuGniznw2rDqi1/HiUdbfFAI3o3DCwUYXbiaT0fRHNj/h1hOK5wmqsXgqkmMU
rY+9xm+mu8q8puWWR6eyQS56MNqjwRPAZT72sbyFa8aaWChIthocX+ChhlUnH8XmJKjPmNyFsELJ
QOEZrnY6gQayYOwraasV72V00u8HXt/CzzWxuTzP9R7bfgk7EYkH65QsH+zA5qeeNHguCdai4vNX
8u44Npf+0GNj+AN28Op9lB94rcLMmPc48TmJZw7kRjgl6pUfxjdtJkZNWwvhUM4avwJXgU5UwwOv
hu/YRI9pv66gglffXAzQ4eaC2VrvCWbAp5xhjpQHvE6+Wd0zozkBgPFezPvhLm1VMVCVnQ7fE85I
tL/L/th+0v435itMNE5Ulo2hPqtccZl0rvjXgsitaD/r8KNu3tLwQ7q/hiu3cnmhY30exfcifsUA
6d5cqvaT9zBOTyX2MubrXDIi9rrkWN1x3GcYb3DoD8uNj3WjElVRAd5kzRdXarPgO8XAF1+n0XzV
tC+FCZLEieyG0fp/k/h1iD6W5QVwBR89475b6nMcnWR4hOHTkj2h+RraRz6DgolmjdXj67rcuqBX
D2Z9KsOnpoGWDq3jIWEV8OHlL0PyY1CfWRHoWbL7Qa5PS3sdjdc5epWQnmeHe3yMhXMknLofI6Ix
5aoXNz083ZVrqz6DUrbt4wyRHy4UHczsjJbTtIQj5Ot02ougNn2CO2mfuLCMCoJaV1McASKZnVGU
GjyPzWjQO4zQ2CaHix4F34xw/RfEe1j3zOIEKAG4SjotBUbnS8lerxkMguXwmOwENIHmGx3wJr7d
McqHADOgKvAy2aNjqgXI7cTYFLxKvzEPRrcfVafytRt1rcFSXM3JfOyu+NUYdjiHpbpbAFhh4g0P
4cMkfCiEUmMj86Ehxmkn/VBxhK9dmYBDBntggfCTxv1QbNc71qQjwKfr1BjuzEx92DaTR9Vaw2UH
Zot+LBI2WWfYf4tKkRSM1q5JDmnht3JwT3xjPIzJvs6O8gic8ZAYdGrnbaq9m827YL7l47ORv/LP
kr8qEv5I+PIuD0PjU3RbzU1PfK10TB1hvy8O+zINOj0YSEnA0+jSwiEbd5q+jUyPABLHEq/YQQnG
KTVPRv+UxM+F8LNUj6Lx3BuPmfUrHT4FgB2Qn542D4ZSAkOVZvpTTz8mPJnlG00vX6pbv+LpZxy9
5cmZV5tkH0VITbfSK+9vyvCpzA/LNaHnuIoJI+21Ta5oFhgSCr/k5dWsn3L9XVUbmD+UPeOXEL9V
2c94/KVmJ6XeRdGtVp7E5LNXnlT11ooPubZd6p0Yf6nRL7N7twavb/1xuqrNU5R+js1TPFIF8b+6
u6mMXzUQoll8LUzQYnDoo5lmiGjZhKGwKQfPHJjq4He0K3nJS31r5pOpPlSYxUlQquPyF663Iew7
YYcLHGBSdPfN+lFM3wfpUSSVSHqLpTdBxPEFSKppXyP5V1e+zQx5ifSgUaqjayGeDDHIOieSTvQZ
90dr2Rl3Z/lFsYq7VLLsLSmYMMxhYvEIU7rBU5r6D9gX4+98dZdJ8J3ovFK5zslDKVLvAb3Bhzxq
9WWidtss1T7iehr8sH5TCDUvbhEHq8Ts2Dceo2kVtcAwDu8Pwm+JaHl/TRroKGz1/D3KtgAUPYrL
B/jZzOJoxipsMNDvDifTBGs7KtOWahTaYBnv7pSUDUe8I6eIepzoDtnbKcjAwUgXE9rCA6hpa8/I
9qWy5y+SKN4MGzSB5N720P0ecuVR+XF/iWL0B1fIV1niL4Q/6PgPrVhOilwgOjCWBqvExIZ9/iBl
7vwIzDkgGjIdyvsOGsvsTJ33Voo4+8IS3QC3lYTG4UrRA5Dil7JmAA1fAPfYcYmzlwf6Q4SgBx/m
0VekrWDuwZ8QSskNIXl4KBgoUImiMvFPxZQLb+PygdeUhJRtTPsw+nR4Y3dSK7rVZSEkGpPeEmi1
hDuHIzS9lZ/CV+SowXyXyxPou3NUEb+UXSVdpHxXwQ9oNpie4UQJN5MWhdvqhduAOyeQD7K8sb6S
NwyWh2eYiIcWRuAO1TcyvP8h7Ly2G8XWtX1FjEEOp4BAAmVZku0ThuVAVACRr/5/8D75V3WN7oO1
ulbvXbZEmPObbzS9PFrwAytMoKAQjrh9fpEElKGC2IqXlqxzimFuU6Nw0/nP58TsDlQHnQpMN8ZM
tuMXDL2kSn7HbP7LAdCgJqLJJpkLFuK2ynGy7IQPsAOR1Yv4UvDarXxpT1eyGRc4O3UoLlIIkIoj
nNpPql4aazQbuqKMJpC4g3Ujy5VdBr6EEsen1/8Ap0UHWDcMKKD65SwnjBhu/p08m+qkAKHA0JZY
v+wmX9IL/SRBKQapCjUZembOdSb7zDwXOqFx02GbyDOLEjihXsoaagCOgvNqDavY1IuHOR3VdQLR
SNSQXU3xeuL1Oh9sISUeUlzHQ5iz/Qqr9h4aIz5oMGNshYQxIZbzgGyKDyMPomENJP6kMvEZCONK
EZjaHVFaQj6D8kcZAgOi5WxNh/qa91IAjG4xumczufcGwJurK+Dpkti4pGJRi4u7ukRLmSWLofLv
b819cQXN90oOZiTB4XKJvGSYq9YcgxPcPOYZqbSvyPyIKcqXGlAlZ3jq/5gsm2AgcfizIbiaQ/1H
9xIL/vCC6YDtcnTwURH6dNcQeS9KAHoSWDmYku+GxowuJMuZVrF9AxNMALVDlpxkuNrJ2jVkm2GM
IDWIjgE2PG36P/Cl+ANXqOHaIKKA0tbIxZiS4ngBYmyPxiT4buFH2d27+UD7huxNnD3fSJ5BANWW
U+DvuvoEr+rkSD9skWYFSp0oUjQpahIfs9ggqTEYEbysCAo08t9YizqQ+CjRrAEodXTiCnUUSy4h
KRE9K8ls4LlHzEjM1atym0DDG753JCKI4zM/foYwp5Uw72/7ptm2d57xuYrsvbblYhVVh8ak53BF
Is31jXUi/8q1Bfbp293jw8NSc8wNJPaGfiGNwZ3WxycPjy9OYSyeQu11snyU3q3wb+Tpj/aNhEQG
TnUpkuLFscHCjOGx2FxRZ9JhhaoKX5bg8liSqAWzpiPfZX7D2sEweueHLLAjNlAEk6zTu7Hy51OE
VPLOO8bKn7TLLj7F8sykQ5s7HDBi6g+Il0CF7V43tEyl6Hfw5ns31u/jFTm+vuCRzznFyM7dmmOd
wj0owobjEhfANueoRJrHImY454nllXu4Kk574vb0xb2cX3X/2k9hiOSe8b35Dc/7QhpADhY8wUTI
ELlncjQ0IH2WIn1mN8+ovS7xUVsTjIbqADs6gnNe3RQNceS38FlTNDxa/hu9LYRXwIWlaNNseSAP
z4M1AGxgh4QsKiU7FSA1ScAHOwaRARDhaMrmGVyfU+ZjAqHLaUvxjWtQQveQ3EfqFKIywjPgp/id
n5M7cIaUfsoxDckX70cyJ6eFy2C+nkykbtNyaW1ZclS8zACdhNFfcWsH5HT1pgMCP5EgCUjOfmh8
uLCMspbCi8hujmyQSgH9SrGW57K+0ckf0TZJs7nS+9MFd9FPf3DrPlEPJpP5hhwFRCOTuITsqF6a
5Gecss1TvU33BMcgc6FNdPv8idHogrUGBIMhMQTdZOPlCVJOFaoCREjAxYqL6wXECmiJUEYW1qQk
ltKWnh6jLcEXNl4E9itLm7IMYV2REqH5YF/PilmzJfafxwGlKeZKdiiuQIJ6BJWt6CI7IbuJdPDm
a1Qm4pYNFpyTqM4nNy3mpMD19uphl2fe/QCcBD3wMTWMEOsBREX8eEo5XebrFwaGgfhAhjlWWiq0
+LNFXH2IY09QAgT54MX96BhB3NlPfaZswc+mtCgim+lzABNuAtyyhHnDAhKPl3/xy8Qr/MVKFtf4
QHCLsuuOvDjvXAIsJTDSzAXYOIR9Hk7hwgDzvxbSQiHdCrGhh8uD/Vu6hzydcOJTut1tAp4j8pZf
eApLNO4EDqr2E7WlXRBWin36MXmigVOK37ELF/zYoatx0mmyIvTVnkhKYdImkW86TFExDonT16N6
INZKbG22Rt4s/ppVTUrl62cs4BZDQziRJrLgmJf2WMm/aZS3hcmRQcLGTcjuLH24/Ld+J22LlTFI
rFn98CS0FBv+V/9Yag9kOitFDo1uJeWhXuFbmOHdznQXjnQQuIkk9gZyt62VsDPI9/UVbT2gykwC
QfZ0dW7GS1blpJ8L6poY/nt/yrqV2m7591K+5eer1k7EgBkvrjQXma5Mmm+yu6WrR7tX2IizfQ8g
3Pi0SxDJyiCUoCvAJTrC+4TPX/SwwtoseAnWanVW30JtXFQygR+BsErqpWIdIt6qcV0/PeMNQw3b
XLE0iIms3EfnDqsWaTQw/zS7EuIkB2rhMVY1lj8SIjH0IeKquFzdJJ8Hmw6KlLilCngY6MZGiPV8
zvt7OEBp0kkwrvP7RnnujWiroByqduzIjCqaNCd/jHUDMrx12b6muDGsu2QMIp0zgt5cltedlkNx
YIQCgAo04BNgH4FQkzBv5nCdhsGvWhB3wfiB/KHoacyRfCLSiMcUpw8PCMyKPBxI5BQC411YjeYk
oC7RfhcLY/IAcX5ASekzI03WcHFNcqP0MQWlofbIZySOpzUZiI5J9BRgc+vGT5+h2yLSbXIpIHS+
8iItJmcG/lAuGO+xEVSZbxgz3mwJjQGpQXUocWy670Vrp1s7tcPQE1jsVgQfF8tWmjObcNxIrXn6
XCnihjUVy8CQYPrZaihSsQai+AayUpdtEZjExWJsFLcqOqphk0FJEXmVzZsutADJ7+vcXHD1ZcSk
BCHCssx7bS3o28Raau28u/Noek8ITk5oJO40IXH1t2wb5y8R0lclOyXxwSx2bMs62cXm0jR3Wb6u
+52ur4x8azSbxNgW3SpXP/o7hwDg4OCpr9i0UMcUCT7JSQlGcjBak4jHvPRKbZlCVguTZTwJ2ZI4
G6RJOIxABot7tOvi5bN4kZpNdd/f8vXY7Z7jHvpxOtCoi1sf9OSvSN93gcMzVw5XkNsasAf7TtlE
14WqLB7Da9K+6Mmm6ZbjdSPRqanPu2P2CrgqjpyeECgidIJxRpxEY4FDgAM0cxGgY4tbbD9ToCoj
Z1Y66Zv2k5zVFzI/RWS1NqG5TAIcc2pGLhK9mv+K3LD+5hwn7J2yY7qwLFP8Qw+QqpFUX82HeEiW
rx0Vmsprc7pjvEydJ1YsYlOZsJIZ9s+OlHK2DE43KOZZ22jxQwkPcQnkgqeCBDKbcgzSYfh3fYsr
7/dvkzXBnAoIWrnwgncuAhcEjR/KxcqbnLMVVaPOwABNRSaPK/kotGcgBcJ2AGwUOTX8mMErw8mE
xgw7A1FKJn87ESEQsDEbIyVGpMvxZ7geKCkBLGmKYeHD0tFBUn2PNgdYDObodgDXi1ikGap+PzAA
MTUMdDRIy+c6p7oLUHtlrI09Qpyluhk2YHLCqYauaOwUT4pmZz/a6ro0djhrNBJuKhvIgyoqC+LK
KegZgDqs3Cix7wStE7XqGkBRijMSfEAM4u8Peb4J39VP83k7GX73yQkPfyj8E3pe5IoMdxCJHcov
WCsIZ5I7jCmJhcWQbGhAG8Q5DCcD7VInOFeCrjHM8jdg7J8yDQIuOw1/YF4AC8BOmyGQJJiBAywz
C08Y8tIWfm3qz+C8R74LYbwMhehL6RUh2Zh9adARmNlY0apjvEFtT2XYv1OTyj+FNNQekHxmQMCr
tHj9IaSRBGHUKX+rD4w9pGryUFyRf/NJUZD83l5AF2OebJ7U5+Z+uQPDeeFSthJ7kTPQygYmU0xj
I5xY/GoSAnHQOebt/+Nj/ukcpwJRUySFBktNJiryTwf7fbgLT1MdqgMkEuz14Rrm53uYfsg/9VYL
4znFa4sitPbJhjLSdTP1e92Iy7Sm99jiALcvFTvaAA5hVuhs3ufqm+AcEGbCpOciY8p/lQsZfzoK
+cT06ZIhaWoihh/9D8ZXaZ5tUyvtlfzFYpFtOVH4yiVhLJtU1huq6oLmh5fjbus/FmF6L+0GX6AS
9nTJ0bKzAGqn0s0/3nwN/dQbVbGHmYEOBXZRSDxodtNbpN+Ps83e6EabyA7Qb/k3R2ByxqgatN/D
od0DM2/SQ0NxBp5SZzjHG+VNzVfG1/hfsp9/PEj/930t4mdVTaRO9g9rk3i7joN5q1HuEmJ/lHfx
x/DTcujCALI1KNWzaC9HlO9p8+KAXE+bs2apSLG00i+pe0LOicBhcw8YEA/limLmXblTzj0KzjMz
n88WubqvMqrbHpvSb+HFbdpX7OTnDCbEUOdoM1Wwo22K6rO2+/DBw1DVKIknkVB/aUOLolNhVVzd
6iSj63zQWou67+pTL+wSRKx76AZnPWWUBGLQakb7CIcSu/+wEPqhGd0ySDCOMohCkXGQROaahZyc
ujM4XIoywuN/oKGbJJKG3Qo2p2DMe+Sl4hVgGm+iKQcFWF3/NfUxEDwvxha842b/+6vCA/YXL6tJ
I7ciKpqiSsofwTGWYN7FW2mOB8RwGsXuI6EvS4RXEaEdd44shAI6FTI3UO8KNS2p2rgdZqioiNbs
D7D6EYDqMEOxkeOx7mzNtZaW4kDbSFTQ5/NrvkB5ruEwq3ZGvkyV4AGzI2wxjZDXaTK1dQsENTh9
FLyAM21JSEZ0inR4TBfqkdtMAxGoAa0YpDF0uAqpkvErLDWXfoMJJpkOKT4gmOhHqqfvSAMyGkd4
nco8HtLkqIb8wRGTYrPGR/sxmRVCyAjpzInjg7ixHTkC5Iyxdj6os4ymICgbd2ZarEmgVN7lbRkH
RelHkyECZgd11llbkmVggbiajnIeF2y0JDmxkV4NAAZmfhuP521DLQd77xE5Z0luJSnVZKGwrDSF
Q1ieKLnqZ1MthH5m8jjuUYnxsrbnb8sBYX43chIjPsmQlcQlXDbkBTYrghruCHBqfHw2X+MGEvSb
UMowosBh2lh+H/v6HjJRIu8BxeL3sNwyhjzWeTKdQKko6FfaF+ILdt1sOQwLIhc460TYi5/nfvRT
QrgZ8Uy7hE6fVwEHK3qZMK1v+hPe3thhp4nZB6cXgwpE6QP/bwfPR6w7VU7gqE7FOP+TnJRdO9jj
OkII0Tn6olxRUMeLjHcXR3Hc+83D1riRXxI5EpGrMCv7FzB9TG7kSVdnK97gyEA0G6qZSwdXNMH1
5OFY1Ur6FWtP2gMBrkgxmANwy+2IrldxBq24JzIiounBGYASS/LbXBkJPtdkjacYDyXh9u22XLHF
bkhO5jifw4Who3bhxxLMwKf6dfwi5p9oHRsn3vgp0LCe4MNfdzMGjpYwWgy83TePxaX/KUJjDfWA
/h22KSbll6i1r3uzx/8tB/e5gJ3RXIil15zqxDZPcrG4c0gmpPCh2H19Hmv7M/8mBcTsNgTEfHq3
ZTxM8vWIceG1+KI9kE/NI0rJII08/KWxtfHdA6gD0XrI/gwPtxompXKScCBG80BjJwTXFmGEA8IO
9oiyffL9Zq+9h1cd5xl3/uq2k2ztOVAla0yBIuPng1CMK+o4Ds7ce9MES3Vvn/2r9tousLA995ja
+GDIqalREZEAziHqkoPcoDyWNI9ZKUDjdSVOAVxzHx/zWXs2Lu1ZOOnxTMClg4Wn9+MAURbIfR4S
LmUupEtPqL88y0NuFSXs9aK3FmzabXrEEamLAaM3KR9tvOb7lRZCodkoORgOklfaghrWdtEkQpYH
y0cKFeILm6Dqzh+lGc8FEYwqIDTdNLawLyyXV6a++cWJ/9J++tknM1mpzhjOqhkZYLwFwzICJHm6
hERMURNks5Ma1AXcAkyMyYbeDTjMBb6/C+0NACuCK+4bUtDOutc7/HIGB9kzRVuGDgyyOyV57BD3
rV5swDAVOJV9foGJeeNUapJycPNFd4qDPKmvfDTm1M61Aj7U1KUi25/0gaA6lr3abpZjIFTr5MQI
mW6zD8pCQOGKYPxuQMF+7SqgGPAlvX9N3f4drhrlFhmF07zVgwOgSdqW3sOXJ4kov5qVgz0q+6g+
2BEdZmKYlb2wUC/8fyLMdmtyFz952RUOFE+3/gAtwHJOf11N+cMP6TUNCR8hhV1SPi9OCNH53tMC
YEs+EnEkW1QBs5DDhC8s/5M2CsT3pQO+0340EQU3joBs/oMrLdZzRFdyyDlwJDDsrdkW86mQcuJo
4Bgm67v0QV6+iCrn4ZEtgigdkBV9tT2+8+naEmDPB+3gao8nflpLwUvsS6eI2YEfBctb2sOh6rii
M+2b9g0Qn2hGHukNUbG2SLjaAmCunQ6AE47wzicXFzXgG4lXsNoLnpXPYo3WXvzUfm677AhDQ8nW
CJvLbGjY0FCDvsJ9jUmlBo8N28yXcN3gQ+OClfO6dpHP04LzG+ldoa8+gImL41vsdlcOQ17UbXQS
4hwdGME+mtBmuYuNiUv00mczysMvgLZ4lSx1zQLg1JmPdN5ajC1FoDOwe5UsYegXpgkALRIDRtBN
elIIO1oSAfPoA8LeOIX9++Agy389fv5/g8Mfyu06EZ790OroHkgNVmh/cWjbeVBVYXchGMcBe1H9
wmpMJ2PzUZ5+R3EFKZRllx9mYXc/ZpCHuDSQdSI15ZxDgwv7CPxHPKuAms09VXxa+pHRdJSy6SoX
5HC8fnFm8CgRD82uLe37i+CM4XXF6RNcovSHt9g6xfn6EcJz3OZS4+mdY09xI+s6wmh5IEdiDMY1
uzKr9qj6sgBuzQ71UKGBHO7rFHd+dzBhu7d5daYh5BGwceUrdAcvRWh+YQatiGbpF0gOMhNJAjEl
025jnc3OYUAoGcx5fyZn5OzJMMnuFe9kTIzAuLnPPmE+llh/MaWqL80rshASa+lYlN0Hewk63GLN
2VTlgPIzdHj43GzzmWNvf4tX1pHzIqdA40Tbz4jnB3k7KZvCm069IIPUprAwMuL8zemDLrUFDdJ5
mGgHkH/rjVymC/85T/+8bnBwwVH0Dg/UiuwV0zPc4Swg1WBVm+pppPSLvBKJkAW4HXP2VIGtrBbK
jcoaGyUETA8WSnUjJXNqTrPZE4UoP4crTJUNcP/vBIsN5CgS231hMb3zcx9HGB3Ymd8GPJl8jz06
zH9/LP9PAv6nRNzi+CcCi0ii+WdpcicmWRaVFhLxaCbpRxzE4yf7CcEseOK7D3oeUdqwc/K4sVWL
6L+iBRvMJIC8sLuZwmwaMCCZS/ImG8DI/qhL82HWze6j3SEL+xkR7qQOXTzgUYwStvBKHjhn884V
Z/Ga9owNlH5/YHUliovtN6U/RmFuizD+uwBzll17RWtP2qcp5Tqmx5VU8BnhOcAyDNbiR8xQNYVk
rjNMZqNLupKX+PQpkN8HVEPvPJEN8gqfXYS/w39SYrRHAYHOidkZ9SG9btiZpsfN/X3QeAUDnjsi
1uN4IQJTv2P5zVEJEvU96zXAMh7TCpScFDpYP8u7yyEpWgLhXjukLQeNxYskAfI/eE9nURJwLTm2
yxh62GutabmHPM4+jHUesN2/w2vSfpj42H2fBOTY1Y7lT72AurOFcLopMQ2iMe7m6lw7UmijUALp
dECrg1vsrp+af8VtDjs43SkG7Zp9AMesardzdOkM6EMyx09YbOoLv2+uzVG6FB43AmzpOc7UZMXS
c5/hjAcGUWzrs0IzRr1rMUM2vpJhWyJHSz0Ch1gEss20EnSQNXOWF15pXcM26JlU2tr9fAyAYO7o
DR3U7u71vXufiuQe9m1TWy/yS7yFoDrS/4K76mErk1ssD3tAGVZBGGV3IG/sAua2llbtt7CNWi/a
54frZ3+cfhyriuBcrt8Zp0sItNtZZSwmsu47O1Pp492/BtJtYmh+ZQ9kTayoiORWn5AgqfwuFZdC
dxq1SJQQeSmPlonjloaqFew5Ww2G15IcOeTrD7tTT82LtGJLF9z0E25fgq/iFtoYbR9r9mb2qX1/
em4ZhAjd0nMI/wkRQQs3u2FGmZy+cb6nhgnnIr7Zgd5U2QHgO6L7oIyE932mvQn3aQlANsELL5D3
zWsOK8g6gx+BE4aBbX1WawfOslevCyFGdA17aZAyDaDqQZYQv1er2PD5F/X4IpbBxLeqIUStNfpN
Yt/Mc3/sNjSjPjFvFNeTVXyhN5H+A5uQ1b+VJFjSVJAKEKP+oyBWjhNz0HpxPPQbUm2uLuK0ZMEL
Oi4b4gPBQYFY6caGS7Kpv6P32i4WJjT7q/Ep+4U2032xcFlyyPVlVRmwUMPU6X7c8/6k7xoaFTon
UY9chjWWiJ/mxHai+3wnakRI5xvWSHD765E8DDX3I0a6hMOrTaOJ5XZMowvhHesfOrzCFnYcIznb
0C7jGTDhyFUX0ZblAjnUhq243fKCsrsxlSIjPutv+Xs6v8+el+Fs8Fp6xmGgvPRBspydvbRb/C8c
wEE0TF8hxAoDn+xomx543SnP/YY3jDMT3TUhiJ98Irtj0tRtKg65e+XywAZPMAtsNxXMHW5d8pgA
Tn/YDjktWaAslweuCg3vyW1usLp84HDqPhE74Eo+oXzgQ2aM56f6R/Y+0fePlMMzefL993mQzpUQ
52X5mb4Q0VgF7RHKFJEr353gUUmYGSf+fU/e7w4IFGc5hj35dXLgO5EngPmybLk4Re6buA0RmpBN
et0QoJTN2OTYhW4BssBPmTGzcGCpoSa5pCxqXFIWP2wGAy8NqR33GYV5PV8JfX5H2SJxbQQzE5vr
dZcyZG3jvSt0yp2cVneQ2zO8Qjcq2yMVeOJFe2tJzd3BUw33iR/6971P++uDK1uKRoOHYal/wp5C
I4zFc0CJiqrwEw04WH+/4e2U11TW37b4+RiGFwp0PTjXc0Hi4CvpXSnTrJ1hhlaIpXNpKq3Bz3bs
BcN2f31RKSCCPniDcgWLzux6RqmgnkyRv0a+gI4brAX08PSSD0RwTpQZlUT/EUmq/OWbKSI9TrIk
yYqhyn9QHc9Mz8RqvI+HZpg+sBC74gfHfY75HdW7yHkn6kLlDI+7gscdpO+1OugvwPYS4z0r4GSB
xSsEec3yh4ZN021IJXxNqAf//S7If4v/wbWj6LomsoqYf8b/aENcyYbJhyX+J6IdO96b6ZyKNAxo
46dUzepXA6SBOQ1fj4o7vt4OVzs5AgvGc5UDFlvOazxueqQLhnv/wPT1JMuRRNkYLgSQMWa0nSTw
GsQeOq3xyJTAZol5Px3mhT5D613Vi5v1zrrTh4S6SSZtPu44bym9hW8Z51a1tHpULYuk8cob0YGz
q+qqpPVBp1yMebMDAmM3JImMDRGpLsdnItnO5SeWcSR9H+OaqBDrg9e1aRa3j0nA9TEs+x90ErGT
QH9PgztRHXY3189RyIlK2d0XJms4yhGoIlh+xBIIl2bWXlywIKx5xgCwUCTdwFJRyqEKJFNx17w2
ywEJcEguHBqc7+elokNtcz/wON7ZZe78GPbIz6n+JeDs/EvWo4upOMjDnhR7AiQfP3ozj1EPufER
QwxQDY80yImLSgP200QniETDAb1zSi7YhWwKSoPCfs9Jl0/wQkvbldliTsG16hbrxmMJrM7gnge+
l7VCt+IY19mdjlTiENBv8MDh/CO+l6MwmtH8lcMgn9R9sts5tIOiNUQfgw8bY3UXwAveM5TZvmV+
M2cprOt4v/cYT/natnBDVOReHweBeCWwkOcPabbFa/kfxsq/vF//W2f9BxyfGmU7Gil11vHVhXum
UHOOv6yf6M35/YPYXUJyTUj60aYgrpxO87A9naMx4pBM95xb8QpfIHzjhHQyeWxuTPtMnF8VUJb7
7y/YX/bn//2wf8TqR1l3e+gDH3aYwN5ba8ekh1o2+dlgZtM68Niy6XAoi9PD8N3D4TxcmXCY8vj8
Rsr0afzEn822OcjL+3Zckc26M76JyagClJL3N8phOWIVhNUE6eHfP/lfkjn+95P/kScXt1ZkjMaj
PkTfDWJOvKAkdSVucZ1oNDbTuHIAqzuQTk4VqNnhjwn6v0/ocdS48U57L07VRz3wjZyBc/QS1UTH
E2XONeDuI0OUeaHhtdcdkFo2J+XxH4ubJv+DLZi+gS7qhkUeID7c/40264o4rrv+DgGYLcZqTur4
/R4CdRIqUjTBA10C2CSSu3ZjqeTOBma21fQg4Xw+BAP1lTz1zIjoRzWkpTa+u7zBcbuv99UOeTOD
DlHdoPRM4vt2175Xu8fuyvRwZ+a3ozCj6bTamamGyM7XKeWCjiEZtfP//T7hJP7H1zQg1YmkMy1J
VRX9j/eh7HRZbFVhOLBx9mRIil79Gu0s9sCO3ZTnjeFKz6chT/x4RWtezR5DyOFLm4Nk91+gGhVU
XXEAptw2xuQfxSeTrlW6K4cfZkXpFaijPN3X5IYxzlckkeDDw9oaQHp90s0DcVKihVvzOJO3Yg8s
T6Rv4ZXk3SREzcuJp/aMckV+V3NiTl70rxEBcg0Heu2VxwbsnTG1dMCk1kx3GJYBbUeT+AlHxjPU
K/wje6FqiAnUfJK58k6stkIi9pV7cF8Lj1XbHTjyPveWcWxwxxu+GAiUfp+7ApmxU8X7Wrs0w0Lw
BtFBB6e1ixFZyzf6vnqPPqTBdsypilBegqZIiYDDn5enYYZ0c31blhqwD1h29taicf0gwKD9zDlP
n5PF44WoaBHGaDOxy6mDjpeiLDPIPOHMLscO3yQv6fN40xdaGVDYTommQK0jJ9c2hAI8039AVfZb
szIyrNVwdhi1U1gdyc53nK1ckv4FVmPilzuHhGTQpYv8xarwbtxnxU9xMpmV5u0ZbLsOPxlK4+8i
bGn0dgcCvEibnFMecibMY5zj05h2SfbHeXrMSEktF3eLHqVyaTiZyel12g+KUFgrl7F1ioO6YFuz
VjhWHiGw0yM0MGbrU9NM/NtKWZ/1Lytz5C0H1OdRG23Yk/6snKs3pp0N29STz4wjXX8rLvUlO/Pt
HtP+hpSKPqjRRjA2oFbrXG3FrKztrWP9k6tOu6NlCMVeFdze44OVTh3GHADc2zf3pZ8sAtZk1xHC
EsUR3cckv2ZTcylx1e64JpNhFx+KzAcWozW14NB6MnYikgebeK00DYEbZ/Q3rOPvfg8DBWd6faEY
aj1SwgsT2oTiHrkH/i3XmiKdoYj6ClJmieoPxZe5qU80CYC0ajLl8fjDsb93xjEtV5xd+G0VBFG1
TC5c7Fzw+ZUkKFS8PM8g1+faWufAM67ZeiNP/qrnXKQ6LML0hTtw5oaRKPZEYf+cWT5IOjkQHHHL
FyA3K3icSAHEBX+RiY9tvNz6An+PPqsZ941h8YWpn/4KAAzA7T37ORu7QWP0CT5sVRG36bKdd1Oq
7bGepPlY4puleSCBw+qALGzUYy/3BQ/DwgwpqyP9W17ruHx2z1AIdZ/p0HuSsO89DeT5VQDxvZ9S
oiuWw1V8kLb84M6R4cFLn6A8lkZAe25VKjkPX1/Dy6Iu2QDW8yeSMbsQBhmsLQnB+xPdZf2HW57S
paGRXVAKHkfC6j6gl9ElE1Okfkae/kZuHfWTxZ6T0eNErlAI/jcwVJO/hzgAXcy2WHJKRxWFaNlF
kZZ+kkDLpFZ/DxwbV5M2GS0Y1mzYAiSVwou4Bw+lSsWcc/RHbhyC63B1BOLVhWDcCdkcGV2zEEOD
UF5HYfkirlOf3z4j3P+ZC1/S5jOyblSch658iQ/Kohs4xtwC/fU2M/f/vtJL2rTl/i9cSDWraNBY
pHDCkKQ/ThZS9UgeRvToocAOwvXtoXwJ2fuNvHEz4Skd38Xq8yrC3OxvKI4syj0RXKvyytK+W5bw
5EFdNiIjMSYD2lzL/SZLl4UYytUy1V85MIvC2lCOAx0AcflxRbE6LnUipGg/N9BsHur+qzdfbmg7
qlDo8ORumvQ0KpsbIUsco/rgVm9NYRHHaMFLu5aO8W3f4eVm2ckTJEVXXImre7ElCJH0rZgdSfba
y01/Z6Gq+6Uc7ZXHjGRUCe5sCKxnOJaHTF2p5orUcxE2a0CIC/71WVwPOAUMcTVN5dIb0yyR2/ED
2SP2/p1G7o2Ma5sVgS0w6IbzI35NazTtQRXvFOFwvULs8942YUfVsTUvkSDeoIIdJQ1uavgsCdSf
MuuaFkYZ5fvCosOon0v6OidGFGUj8VHI/9oVsfWPFWnmHMtu10sHxUyHmZ2kJDtxemFAVtNNG+15
WCQB3HIlXcHG5gOtAOX5QXmkFArKOUvXOS4FaRkpvnQ/PuSzqr/9x4Nj/bMlgwfHFMkFRmD0F5xZ
uEqxXN76A3ZkWp1ebtBqvvYKBasG+ZqYMnIx7Kczzt8LTtr44dybJ2M5c+47kp4RqtvZKZ01O0wv
frlCQSm9JM4kbUA7NivccjVRutxQX7ogJ/2+HjUEC4VLKKefzspgir5clcFto28Lt96SGqXMowVD
5RKdys3LUMXaGLnwIgScq2zLSdzrzuIAeLwdDI/8cEJAcsobVlgwJQcotyL6W5ogYC28Am7Q1BTi
nmhty2/1kHT/TnIlv3sjSNOUPJM08DMFez/5QvqxyJk6Ygu6eiJZExt2o+zECbCfgaV0aKo0D0F5
arcn8jooiJY/nwsNSNHW3sS7m0ORYyohASdz9X2rQqWiMWWHYswCYRTsglVoJYbI/+NN85glPqUG
swa9gDQli+MW8a4bw0W9bkwJJAyMxyYswzz10GBDTZBNxrGRrC+IcDJctmbmZO/9qvJJp/BV4LmQ
VUdTiG2Ds02CaKZ9/ceTAkLxjzXG0BRLtlRD0Uz+OQ3V/1+RiZBnZqR2/XDoSyaZS9Yn3o1NHpbO
zNmJKmQwPOfS+5UYi/T5RZnZwkLQdD1rLDYFeiX1evM6iyOXSh6vyqAWEyeav/XxSWF42Ggmz4P4
fX0iTsMqJGVvBkaRG7NjGejpjyLjc2LUeE4NHQABFQz+MB2ViFbflN1bKbaYSTFYoihs4REqpnRZ
RzDJzN0ZnEZNw7NyC6SHE3U9+VH14BHtFEI8xVghcUqofFGZsvDQPOZ412gZof4JqVanMAXS3lF9
mInuyACgIC7i/XCFE80y8qSe/nNkgEdhZvxc8+8Bg1BjPOd5P6NPmweNgzgJoarErKHdqAi87crq
p7iSMx/5OrTmFUqb8BgowujJ2TQCAuTE1IM0NMj0omodDR9PdXdDrasw05ioE8WlWv6I1LUS/JA/
Qr1HOypW4OtCv8oizpAYM1OfG5JE72NEIgEWBsYZoaJQ7kVWd7UI/Vt/yu1SbPd10dhEOkTDUaDD
okfnXnlF9abeDzlSbATiatgXy5tBbuR4GJ74r+9IOfVT2gOJ4Lgcva1A8FAFCMD4BnnDyceyfBnG
SDz0YyjDZffEtfhNCft9tytATHwVt7NEVUeZvmomPvjQpH4rdxVoFmMv05T7BDzBZlQhhr3PlPol
Q6r0SDFm154FE84DpUTgwqzZJcpCaMF8X6a722+whVWoWLNekzfiFxT9p35sej6X/AiVei4Z+yFf
NNIk+TVgqbGfEgLAAmagEur8JKWJ95DFxBOXoXhdy6wEhH5xk8DbtG8RelgZNLtp91QvThj6lZWS
eHgSNRSdO5Yvbvd3Q9qyvWK014pj9tbjA5fgW2R4j8pkA2aabWL+g8WnWF6Ho0ywg1pxJxM8AdGI
+p6/QL+LGebdRWar0TxyDx7aD2mQ2VuKiB/0Unw34nWKNz9L/UF5u8qrDu08TiyTr7zPooXYf4jS
YlSJXcTnSJ7vE+HMtsdkhM6rQxKN9bgt355X2b5br0QWmOjFRkS5XtwfE67tlQPgCy/wWByfRuSR
xPHA9j96uvJSGF/W462w8J0WZ15RUr45BAILXoWwem5Ezo8PRL7YKfH8uR1++d5G85LsYzyvixRm
69tMXboihBnnRHQ5+VFcxGQIY1pA8GEdSJHWZBL+UIiwMMPnojrBFAUF+mVkG7zPOuCodXlK86zc
yBaqFcInl1fVmgxX0kf1zZvDazVu6mEmS+diAvlv9I4TauHcP7PIjfuV/qY9DngkaRlLPYZIOj4A
K0i3MOwcx+ebwH6eYqKcMb2jwUnfi2ZbNvNe3fDZr+iAtwSwEZlWsyQ3Xj+HeBXqmRXvR9UhAjTu
XhjKMdqD0+HbweA+nE2ygkZY3OyxjZ4aLjBATa558v8IO6/dxrFti34RAebwKgblZFmy5RfCkWIO
Yv76O+i+wKl2F6pw6nRXO0gUww5rzTmmCk0twgMslPNQo3LPFJJWzxlZIW0E6Nxir1UDQvUFbVH1
b1L6UcvRZjRELHRHgS1opa3LrJiVdP2e6Dq0u/jUC3M5XJYIXaQb7SvSoiSP6UbSD+04TyPv1i3a
yGWVgkAqFTaCv8yGXSRs4WaDGA0HhO0UThfKKeSSAgonplyw6dwCNqTFLlKg0RxMVtJBM/AuMwUS
SjNpQqJy0qr44gb34kR98xroxzcKOTT73fu4B5FHV2ES1FOJp4dBp2bwbltf3qDO6b9kYwndOlmP
0pxNzQ2x0xTME97Od+KTdFFeCOMVWrOgEsCBX4qyNHd6uOmMhE+HJIrBscOkPsHx3nMgQLV8jaO7
3ZSm7ceeHpybG8tJSKvhOa8eR0CU1FuL+lWowGDAoNbWsrWt9TUbLkKUSG1JyojTR35peDYG6Eqb
VnlE2Y7aIZS/CBgWFZYcK5IeElJ/0nnD4rLOgPk4rWMoX1RcSlaxt4ciOgf46tri8X6noHtkAkRc
nl0r3B+Meo46oLBH5zw3nrVsz9mmde9PxQTeuntCTWdIDr2sgdsXcX1KnoYHSCvE2YqgFVP/zUbT
yvKj30sqEbiIWSb1QvgUIWPbI4ZTocBhYJvsvBmrCewKzYOerBiWELqjWSbii606iz225wg7hQlj
L+15Ffpm4yekvCpwLTLqN8IH22sBbSxSGR96tYdaJC4uFegTOhSfPEQNItNheY9epPrVvK9wonY5
bXDt4oOizvZZ9aaP3BshDHRsSWg4k69WX2F1yM23O/sRPyHgXthWKRLjXXHfICOJ7y7BUpL8yKb5
Km3kL7mA+cBQ2vVeZZ116gZqd86Vo6J8IURQ6mYV3lk25l8V7mYZiVJecHPsoxJdAdJMa28OC6ue
cz8VrD6BvWHoInZkrVmHW7UuFVpKVJR0FTs5bIcOxLuiIynHlVlUCcUOjBusu3wcigYqSQQvvchI
JLkDzqsqP8gDRS/OKr2R21mRaS6SioA2G3E8c8awU/OIEegJaZxGZBtdx5tyteRHEc1vYyCK2wb9
ugvPwgAOAjCngnkM4sJdWOXllY2rL753APDrGzsiE+J4/dJor00sbW7D0RSQLxJOn8nPOG7jdiUl
86j0UrbNCf1wwWLohFmNXrYdtnq5uiXzTtwEbIJzqJG0AfLQDsK3vKX/ktIGRPgTe2G173DFFnTI
VGmwTZbapX6RWbfpN2GGNzg3PmOkpdxO5G2FhG7kuGrTc0jtBypkLe278ami5htQWvBZA3T8W0mf
7pq2GPBc+sxKrel7Zviq83AZncJCYhvoi+DbWNUyAsdYGQf/sdWfuv4zszY9FGIgr9iZfJaF+vA5
luMsHy9tctEbQOO7+z6nmfQekWVloZ01TDdR6OK8Vw1AK2hYrCaIW5ob/bUJXvToGokrGU5d35IU
SelA3xU9S9APBcf6TYcDoKwxJZuTYarHz5B5fXby1WoW4spR7yw8FgkKG40uUnoqg8PIvhOltDqi
VmhlUmI3HYCCZKGg4R15ZArWUc2kQA6PgX7G9JLp0L08pduiTRCkZyVgWa9TG0PyHYjvLa7nJIqP
WH5JVl5YuUB//tEn5SGgERSz5GZ3WotO9aIZEAoC+NennAc1Qv0oDddc3mkR6yc2L1IYgLq6eUmE
Tggri5BhYi0ZErAiqk9+CMbDmFZZGGO0EXGeeaj6q2CYyCsRtHerAcVyTcY0WsS6wa2JvannWG8r
tf/UyrOhGl5VvEbZm0DdE1B5AiUyZWwJYN2XQLItdPhKRW4tzvb6xWRJbnAkSv6WZ1scvpHY4kOA
Pzd85tN2xj+qLKsCbVOZT1LwhGDMMtZGPwsaiDzYm5iP9j1ShPi9Jl8OKIfBIBsfKtofinYCN7Np
9vfIE99o5tzZjbIZG7ttB25SBsZg6EzTrO3QSm3jcpUioWdmavk/1d8iRbKaPd/Rf2bZG4i8qPok
CzcEm1A+td1SygavwgCLnXZ0FMSLyTEJUS9KDcpbzGbjxoDGjBTSJ3GSFNRFReuNvn791MRXkWIH
AaZImCUf0PqpECB9E5kRHBlT0L5RZUMeuqme8iWGG5fn1blDVcJlfqqYOKmkgy2tVjhfjZ0sbEsf
TuHWyE5IWvUD9dLo/slbgHKwoL0vhYAOwAEbpqzu8f8MSH3Apozq0wjRajyxBgOaOgakiUAcp2L0
oFuGHehEBdrs3jIOGoHUrlZ3VM0FOAmxi98hdZWLVWyE/qr+zUpk/W63SZaOrJFHKrJN+tG7qJsm
H7O0GE6quq4YL5N5zCKioOd/S87SfYtg3LQ2Uv81qlj5u62vne7Je9DtyQ4aRqhGT2qLvGkKWTjV
0UP2AcNMTNHULv1LykUIirmEpaVem3o/ibRkfUcwY3TzBnMy+AvCqa8uAkO4iKuhuOrhKySKyuSm
yiyUlWC5VZtCk5ntC+TP0OT6AxwFiVTaYUVbt6HkkM7T2+QNH8ud0UEoIRHxkkB5OqP3SZ7vqGrq
2IvBcTeHSrfRNd3CY5R8lyJbmOUONnBfvQAynwpGoltJ6zihMD8iekre/I7NB0utP2/zjd90xiRT
p8Bo0SEzJPFHJtyY3Pw4tNThpO3N1zheU+NDtQNdqF2GW7YEqswcMeP0b9MeY7AbnAFQJZcocymE
iydyTCbmOLvXnDPhSaLToiMyXWIuZ3SehZ2OApwxB0oIOjqTLxur6Cw/WQJwHJvOpRavOLHZVMqN
T/o6RrXnVDBt5v6azVO3R4X5Rjsmq5Y07ULq0xFz8fxGcKThNk+qsv/z+fjNbYiGShORYiJ2UHVz
uk1/KXrkYtiXiSX3py51aTyFZH3fl3hJ2b9O7H3SZA7tIw4gUITBsExo6QGdH1cJkyeZnKLTiW6k
uIToWHihJvXXLEeyOJKZ7ilY2iL0M05ZLoGVsqWII5LgnP+vTRUzHKA14hA3JMuFIaGCBuxKFDLd
msoL61vq45CbP5D52/KCStRNnc4ZYZQNGCA3KFbRJ/trOnrgQfWt/KZi2qJYHWOvBKy8FPAa84fM
RWiow1xXl2OH0thBoVmcTZSwYJUm7c8G/7TV85GW/v0vtxtBg/8pKoEztwzY9yonWZR/+LZMUzQE
WMj9CYJwgznLotcIeTRSL2LyhNdK/Sqqx3RKG0EsGjzX6iW5H1XleGP7z8QTwiOU9uApFQgB+hKF
aJzuNOZP6yg89cUiUc9QoFK6tvFuKsP4oD9P3Uj86dZo1vyGGK6MbMs/+VUCClE3S80684RyZVhH
Odllt03S7ShPky5lWFedZg7ZJAaWjwiGsUQuzl6Kt0G4MQMXVgzUAdJDWvlITlcvPE2SkYLS90pK
HcV4bl9v5SEQd+QOjvnXqDzuABiUGrrki/LViLt4PLFSZKXAzxb9WRP3JkGJ/pmvi+oFuIsGbtEn
0aDhvn/o/D3iEGJTZHNVUrNs1ndjO3ZXKXkzOhA521v03kSPujqXeDZamKiPrbGRuWWCa6zNpWCl
3tekroralkjwPKVlU565YaL8AXZ6HD+K4AiwHtKjUU7cW+J995eH62fX4ts+aViWaioExJnqj66F
knSyXhRlesofmp16aZcdPtbgxUK8kn6CiwAmgEYtm6q8BeoWE/k4al5KwgMKnxf5RMsCz84qXOqb
4WAdswftAhX1vT4Wq2yFVH1zQxZqLYtzta22ybE6f7HWwPMIOGJ7p0IvLsw3HKPb6PO+NnfDW7KV
8K2KZ5n6bLI1lnc3e8RNNM8eUWhos8CL98KBqKlVnc/kubCBweWGe/iPp2gleN2T9hcR53+UFj9P
0I/RGI1cntxu1eSnFaiYmwc8nqf0hRFYP5ARskxX1DHmhuvTPsy3wq6loVotsqdsVZwDCu9vtNrY
i6u7fEErQpgQWh3ILeyaRJv95WC/H9Vfe1A/D3Z61H8ZKmujHKNSyNNTtAnWGk2jc/gC+JBwifKz
f6Jn/ZZwtodle0RMWHyGb+bWtCVXcSmHruM3SkZ/vr2kn2PL9wHREcMVquqyLP5QeSRNauSdFaYn
8uW8eMXWHIWua66zFS3HtfIX4LVkij8N20yaqk7IoS5qvC1xHv8+A20QJ93Yxe3Jr8+DvNTTRRwu
b+arBuZwQEOkupGBymFKYbg/SMXxprroE6z0CiA7rN6M8tnIt0P64Y9oCrJzJ666dG3pS5qUZPuY
4ioE1KitffEYBFumwE4HErxXhBUwTIrAY/Sgtg++eu2oUTIhGamnFl/yK8mKkbDvcCQO+SHzt3L9
4BcXWNVwtmt5U9weINAPzQYgL+VSU1pWusuO1AxXvbFPi7cyvQwGW1WsSvJDQQZU+aCwbWxOinXM
qaw3ya6KkJlicpvFCbmatDSwgrwopYsCT1lne5pFe8Likc1jdY5daSEIkEPafcsqPNKWUKjeItEJ
jIMOT6O/1nx3HD760i3GDYE7d6BJw6ZSF1m7i3zQuyfNn+iJvbZv430TX4JumxgvYvgR3Z/qkdwQ
jmADNUPMiU251uKDppxH/9HnqdH2Mmty/9L0R2iNtfgud9u23Un9pb0DKn/s4/1oHc3+GBcb/bYq
QHgEm0BZNzcyCFaqvO667Qgw31jxp2e74D9G9MHVhaTtheRo5g+6tsvHFRukBIxKutXqtQEA5V6B
9VxW8Z4/QbIG3qlgiASlKCP1X5TDo5Uvs+haJjT9jrdsK43MAi+4FDglWg43+MKh8KKi9FwA3sLW
W2zicXXvZ5q6CGlCxhR5lkl3CJIdi1y+5cfrsZqXyAWmD9JrS4O1Vnfwbwtt3Ghs71J911ib9oAo
S8R3QxghOMXOq7h4sbL2Oe8J3MANr2NU8yndCF48ngUwXJxcdsfFoiipHy38DtXUumIzU2wS9nDZ
ttaWabjiXTmSBqwk2Uf7UlknwmN4Y++EoRq2C4LbXVA+8D5hz4/TLuFjHYbkIKiLkr09G93kEDVr
s90nBlK8VavvO2WNGxolKDnqWBwoYBeQ+BqHLxrFgvrkiPu6cSKZLYGrUs9HcIj+p4fG4mhsuIiI
IouVy6fPC6Lwgim0yZAeuH1ZpZmw+RCyWhhO3cgnRQ+TGuisOb9oFE4tOHd21ViuoRhO2Y1OTKoi
1CMy7XwPcR6/6GvODVUByz4aM7yv5fIuvAW5kJDRucVDi8R0u5Jti+7o91vwn77psp3i/FJ+JzmN
7GjQR4JNdFXbeZwMDhaD+VRuw65gulnkFcWSH1jyGdN+ISNIG1cBJxDKFc4GWqWg1HhTjIHUeASb
k8AnIhWSPyqnBd5j65AkFFVE2uPymtKyOEI+GkeLqZcf47sUv8mTQIJIklWFirWcnO2xa2F4woT4
bcXBXz69XuzgHtOlZ5PmmDqTrY1IbwMH2QvNfoTr6oxXJjGSkMmOS6Y5vJ3MzptOLSezO4TJfDhT
qyOmj6AHXjOA+RA7CDDxqPFSfErcBywDpvubIaR1ABajj1Z0yuWQ+mwqoT2IItxuErs1Z+qhfB84
dwcdat6fs8fLoligz8ULcgtw9jgc/sm3Guo6lhv0bk0NBuf3ZFUGnuvKnzqSpqm76XIfsJ+5lQ4B
FBwml5xBjrMTBdNNoPPO3IUQk7gveTd+IOOqz/g6V4wPTmGRPvk760s+Osd8M+bcKbiAuCOms0eT
ICbwkFL19F31E7c0V4g/fBTejhuBn1IiFv0LDub7z3xApY+xXh0YaUfQvw5NAD4k9x6OC+5PHhBO
DRY+Lh8fmIyPBBs+p4M3lqlhunB6YyQf5Yb7lhPKLpioA+RlbKff6NeMsu1ZBd1+ZTGczc+3khwk
TAFYgZDJ0+UzZ2Liou6cwMh4JbGycONc2dPSBoiezVclRGJP48lBqEVoGGVkY55kdqjRJqQKatPB
tSD0oIAgxSKzG54QkH10aGiAYtyD2xRP54amLKeRz2ByT5F1zXlmcKdUCRwNeZ4F6HLB1WZgjN7R
JZCJM11dJAGT5Xr6gPwzpVvAvquyzXL2xj1CuBsvwh+2/W3lUhPiE3BnVdeqcums5kh2eh7wWYMt
EW+cgnXC7j+KK2/Ab1GsSgo8l7YERLb26g/zMiQu3aIpscapaHtJy5A+K2IPNKARpoTp58uAHNMZ
v/Jd653JeE9CG5MVDHfq9Qji+eDYL1ENTr+rOBJqDIAMJHmaDn0xXOIKXUOCAYhs1N2t17xCFhpe
eeXmzvmc9RsFETwd5VldL/nqjcrHK7V8I0XXbdcf/gVhp/+lX3o6uBR43Ppwf2geqg/1NbrWH6S7
eLj/GjShJ46QVqv1DjEqpjkdbrlQPCYMjVSbOceDrZ5pMWP+Ke7HCCdqduV8MfBhXRBvz5wHXOaa
NheYI4slrlcCc1kI8CxIzPW3k4IosiPzckb0j8YkDU13l0r4u3APE5O6I+sEV5g2p7XZwSXRFyo6
/i/q1fq+Xucb1GLjJUBA+VhgsN+158jm2V34s2hFqyI754thMcKPnTFCP0VbeK3nnGodDiGXwkv+
UX/d2UemdLqJmwuudH+0V1Yx5tv4qdO2RMtWOJSaJ+wVWVJE2OPemXzJ+tq6pFdW1PraD2kxhs+w
f7CaPQJd/+Sny2bWgOZjx0Kr01zRZxk5AkYxHlTCLWifkQmZ0kbxCEWVMhfYCiYUzCYWgH2JqhxV
9Vmrz8pyHyEOpPI5C6iopF5mkongAO4Fw0qxkn4QBELMAXQa4BCCDcY5jqkuPTSP5Uf43L9QR6ED
j5WKKiHOo/rYb2/hqvS9TnEFiQiFfTHCNFUrZ4rTU1wKh5D9su1EUR6pSjqy7BiaV8jzwUEoR72m
B42ikCs452LdQpsXBWHIm9M2v8Pqp9ITT6EiIQmprPhQ/D/2e+wtERJWqrk0/0q7fzcerStXIDZn
yHOHWXTsPyf7O8pXdVGLbjd6ijTncA3q4EQkHCkQl1eNvUJg2yXOHCxooCsbp7zl7Goe4h5rdOm1
U8hIPlfrhQH7KnhQjog3gBLDlgRCiFqmj90y3aSH+gGSsMRIj4eTvjWFZDPyUNHzFxumAZVgvsku
GpsgxNNA9LgKAkO47gQfCPpMc9aQe+I16Zq9dW7OhreTQNmKWZPq6BsCtphMD/waFxJV5MFLlYuQ
oGEdMHcMrlotxGoZ0NHGSj54VIfpf9BY6AkCRwyrMGcDe2aiJeyTsguhJPQ5l9DXZBra/BPT/qC+
5yWkkxn9SIxcGn5ZnhzVk9I5Ws8asmYNwsbT0aeCpsULzPOZryF16bcHYJVGPsfXYLELuN+fSwPJ
tUIPo9b7Za6jf6rLr6SnTdamErTO6JE2R2f6pywTdqnWT5YjDu9aloijqU+rDDiMjMA7WiYxOw9d
TV8r5aEj1q17GwkDAZyje6Y6sbFzsmRvc+77AUtyMEEp6AznxeKuLXuupuW1nYvoAQA7fu6+W9QD
abjzglUlmT34fI2VRnyZxmwPPAy04Va+eXFJctpWVRb3Caq7mloH5UOhrOvbCdFQhFllym0q3btg
UwUHVQg7UwaWSRLkNPICy5iePJ4pheSdqZxH4rULK41eDkzlmaq5PH4YKrz7Ir20VyT61IwLbOLO
iNl4ajRMRGpbrknw9sYHHsg7+cOHMXvtWi/HcS5NffBQpA17isXHdFjk1O3wmkQu38qK803m+WJR
Nw0u6pRIADWaAcD1WQDwLLcTVpmeAY4OIJEBnivu/g6V0kXWcLz6gHIX1XAmpTmlhc5IhkgYT1Nl
x4fwIG4QqE00RpJ8WbADPxoc/LQMWY+RSXME8erDSGf1toXwXBnPfeYO5gIxj8ptWS3U2LPAgZfm
WcB7R8/W9EjAgkJsInFkJQQkGpAts/U3sUHJWAOtbzIhLHD6bzNVeMMKPTLARA/WYMyS+yVFtl+6
iekU+byz3ir1GhPD8dDVC7oWgz9Lag8AKsMjch9w82glIlYpDLrRHnJllQNMIpRO3VlLpd2O+qFm
y8YOQrgq8SXrFoOA+s0tKe8126Q9NtWaJHT/5plT/PJ6Uoqr86JdJv1cTWkkr2VmufiecO/vKEKX
7FKhoIKKBv5BoB0xZblToPehqJ+D35WFdcsGo6dwy9hNet8sfi+vdHssWgy0B3jQwGTcsBTNaJDi
gB4AarOQO/sT4gAtCr/J+rqe6OcKqi5W3/XEOplmCfiyvS2bKCGQVJ1wn5Ep/2myekHl/1xejVeL
igVOVOgDbCct18inFxJY8O95HfRK/CAzIaXzlgU50Wn1PhI+iXjqZzWcMQAcTIjcr7ePxGy2zVoS
FhYEhGhX53B+Jm6ahedBQDFhI5ji6WtO4xaau8+GGd2ZndOwRlFAb7DDmOeYGu37Bal7MtHiPvfp
rHgfDxNbLicFe4ZVh7RFFAPEqMoo8UFiG8S0IWf1Rl4lcnCoBibBUuhLZpR7Qjyd0F/YgS01DEsz
yprJhEFmaJwSO/G1ImDWwCBlMB6YcCAnznjFiY96t2UJdcRGVWH67NBImjx1gq3zaLFSxis4zHvk
mlOwnceNVNP6Y4PGCE6WMZ8GIw4dXMi4EeCWnRXOM3wRjYdU3YT5yISFjtNt9BUpgtxQSrPQKhYx
c5I1w5x95ExBcm6TfUC3TCrZCzDYozdegoHukn343DFBEYadC7h8XS5hlL7r9WkaftgLw564rarq
DLBa+9TX8BeHYnq6o3LwYFSPX9on6wYaioHlafQhw6W/L3bmwqzmyNonPO/9KdXmAfGnQFPIH2DX
hQgfq18MsMVjCBHoQIXAvxkYUU7Rd3XRmoIMNZArwn4KFhlwVjrw9DiZvyS3oQaMFAPOR+tBJGOG
BZDB+okS+0jxULIVxATWtJqByzK80Te4qwv1aXjjKY1uK42/th4nNBvQGbDK4TnyJ2sww52qzvt+
ntgyLx56UcPWDUQv4iiH1r9vA7v+EL5xHQm8DolyFf1mt/O98Uyk2jY5NwtlqROlRkbj3OxdGOXZ
F2lcwJmYFtsZ0o5mpQ/TIgOjEHoMDoUtTrplFIWqzFiCZVajI8VMg9+bctGWnisrDtqf0pkzGo1z
VnaW6Sqdy2M97QQgtq1qWtNUv8ZXdAtwr9HL8MzVPYsbMoDeCyDIHnaZfgHx209tmtao/fPIUzgf
/VKeOEbk3CF68JrmkPojajJbf6tggDcIeyCBo4az+9syJo5YuIy3xZ2VLciFYlNjk5pcZhvGrh4+
t75JxbOuzMHwJOk1UnbygyauSyg7D38plv7Xm0zt0rL0qVhKALHxo3ZpyfLN73WtOWG3Yq9FvKHk
24Zh16+U02N8iG4n2n9+T+U34nO8d7IhQ4pULP0n5ETqYiG4DW1zuklOmoLgn6A5JYC51KEhDfQj
pnbADBJB8sdBM0dNJ1aumc2wv1I5rHFEEVQrzaJdutQw07DrgYkkP9AjYAuJYgk1EwoCkXvBuQ9/
MXBqUwf613r31CLV6JXqmgadE/Llv6u9otoGeO6K5tS+U9zFwW3hLwa8ZjnaKX6Ywps8OHf8mcoS
gV1jWO+pvdsDDG4GLI0Clk3C6h0yHHqpF9Vpv+grUeJHarK6L4P30hPm0Y6l4SvLFhYcrIO5EsxB
DHP/jN7RGYASnCbWFZIX/o1CI0mTB/XnR/y+NBL8CFH8tp38UtJvZPmuCqpfnyjI1gxrtsk25wtH
Db5PbCFGM3OGFZiSGtXAaOcgXci4woBcMTG07zLjB/KSZzaTFKHZ/7BxYRzHOT2NdoAWp4oS1SvK
KSgob9U8Zb9fuKQGzfkP/9pKdsgDX6xCBvTCzcnxnAZAb+KTyB6MvR7BGTMwTC70/mx1BnRPvLnT
sqiGuZARjMCQ67KYq8g96PFLs2k8E0iOqwNhUlFh9/mGMmMMYhLvPghSQIcUv2PIjt9ZjMDrYIIu
62niB/ciizOGMKY92idgo1Gn4DKCeJFi52e+ZFuNC6qb5W+Vxladig1iFNb2s+74lwfn99fFUCxD
Bg2kyj9aLamq3zuxMmpaLYx+iODzV20fXkqapjNU5uza+xOmiY6p7CN8yV/kR+2BcnPIFvoDxy3h
GwCf1af6Zdomwv+kbD3FG6D8SCjZPf35aK2ffZjpQdF1ydCMCfOMvODfD0qiREamZjidS5CAENzI
4psQfZidY/h9qjukiGgXo4pxn8BVkgwmQSj/SRInlCEwU4MnxitNou42kZZxfY6NLU72NKcDb0Uq
CxLfDvC4w9hloJAgjJbsENaynI2FSWd0Jpypd/NHlKYAbGz7WuKgzRNebtQ4QOUvEd4hDAacm7Ef
IPt42g9gfbUb1DQnsIVUv7AJAkqGRQmNWXLgcg2K3Q2ejBJSdu6QnnHNk8R8o1fBehAlp42PEdkM
OzB8a6zl8RSAjPnzyf3tGPrryf3RQFcUP04DrahPY0JShE1JoEEWCIPMllCX312exfCL+TFf+RuJ
fgKAC7KzufeZ2OFrEoBks6XMvhKgJUhLG6rpM9KksbehdZ2PKD4oNPgLsPf85c/Hrv5uBP312H+M
oEIqdNpgZPXphqnRou7MCn6ClLeJ19+oBE4UbZSuGlJaald4Oi/xa+LIKFHMR4ThCL3AMIh43uEf
cjEJPW0obU88IC4esn2a8GihOfnKF0o8gUJPb7Oy4ClAAQUWypj9+QPJv2kA/utOn77/y3ip960x
qi2+8jRCkLLEMQxQllh7lQGicU0MLNBWRU/fWPGMTmDyZX5DueU99YllcKgvJLZIr1D8eEKrXbJl
zfyXI/ztyPG/Z9H6Mc1nfdOjaeV2gUU7jdQMfJhzTsIDLtPhKn6U7w148Ptzy4z2rG5KVnnGlQi9
OztzYRY+VdFfztlvOCPT6KBJOIosXVStHz1uMyuD8paJjA5f90v3CjPpU3tqPjNagDX62snfLHZA
5owXOCj5Y//afHQnHbHgjJXj+M68S/I09ynTx75+QUr0+OdTpv/+Lv3fAf4YbFXkqV0QS/UpT7An
2gEBuSDPU1uktZbaWmpb5lTjnSqi01pw5uGqTx650ihGKKIgp46ZHlwknxH7d1oEKA8/6mrTvPs8
h1idubetWQkr4ctlQ4mrFWYVowf3AFo+/lN6rVFPXctr/Nyd2CKy6WNdTkoMGvyiRDQ9Uz6ZqdhE
sqXBjGaEf7lrrN/f15C9TUu3zP/Q6G75LdK7YWC+wVtMOAmmXRg8+Kxgc1GsMFGu8XhNxv0eeG8w
WTh4blnDZR+I9gk/hSesliRxz/4pa1f+rAqd6IMKc46D5LtKjXiXcynQzkFVhvaSrdw4TftF/z5G
NgU7Ji6MzghYET0H7yIqHEZ6lEIzzgHng2LNh5RM5xEdDsM524MpewYcxX3B6Nw81/Qm2DWAfkVJ
xX6NuoXCFGH3XwWGw4FCJPYq9mrQZcilc+J3dtGc06S373AaWYvEdsIGpvUE4CGSiwWPdRg7WbaC
vuXU2l9Gx//oKb6nTUMWdRWL5vTvfw8m1l0rO1PhpAul01y6h2oPjRF8eMMlf7nT932T3rBCThow
JNWoqZnhXquH9ly/tJwUhK0mFU5bYR1c/+WGkL/ll7+uDH9qK36MdJ0YFj0CYpTOlzv1qKOC+nIm
c3lwZb2rEMBGG+CYiN4b8hXlSCqPxBe0s+gjO0D+cfSjBnQh25DSOfcxFZDW8JI9sqZs8cDjjt9k
h27bvwkP+bF3yrXgyfN8lW5ppn0xq+NCgSAxH99Nii7sVxiseHfGTJ88kikQInmnBYEXFGomduIK
ku1UMyVLGAQvJXHQcuz0XemxPonn9sQiYUl9fMfqaTo+BH2n5iU+th/RldWUwW7zi54U0lN6NA2E
nW9OE/DE7otPrH/JSHCZRUf7/tV9wW9h+8KB8IMFlYLQ5fEHVwVO+b6LDqMz6dIICpupnzQbaZrR
BkRHhmy4gtuJ6gLEtqutSSmc35fIwfEYfBzuz/1ReBmemZWLXf01PNevbEuDZ3lx3xuXflrWIpqj
k2G8kh2vt9RJp8KED06mngqE4MmCKzVbC98qngkOmhY/jhYsIV/tK+mHdEOYSR/jd+kcv2OC5dXi
a0nHblF/aQ/Zgk4LhcWPoFzGz9q5+yAfTly0nw1ty2cIBAd/6sq02+SFtCgBtWax1RfYLtflYjyY
rvqGIAngHfujHSEQdA84vvE1/WDos6hko2UEknxfie98QXwewSGn8B6q1ZnjpMxKlY4WUP9yq2xS
+aJj/E46IQNePVO5vylf4UBg0w0LY3ebp2+3bb7AvL3OF3+ZCX6rV/ufoEj6MXmqWV1mgoGgiMro
e7q7LbGpscfZ9I/ZYQDCLiyjs39sH2Psj2vyyrsXWpO9OaHvStq41KHeEKXER3QEBllc7ROd53lL
9MSH6DQHaUtyjlu55WNJcbT8yD15F+4ssAfsJnbDY3pNFggh1TfW6PWxO5lvyLIpNohPwvXPH/R7
4/3z6YYcyJZPwunL6PPvoSfS2WCA/kpPLHVXwjtiZ8jWPMDFkqgi1zi1TGRXecftM6vW5oFiph3O
CY97JrV4Js3rRbDFUzUjQuRJ2lLgVS70TP82Pv5cykxD0K8H+WP1eK+YmOuOg6RmcqF9NCc9BU5K
cISVsrohikU861VnV+L+faUPxALBIRfzL4ehTBf9T+fqx0gYq3exrcXpMBzaOVgaA+70+bCVnJpV
t42z8SCsFHe3LI/drnmA29Hv1E2zDD5kZ5jRmfzLxdP+cl5+qiqrOMi0PhLTE7w/z5y/wGjfDzS3
cPQDzdnWjmwzgC3QXnvdu3AmmcyVwARTE7c/SRdYlLBHMgD2HLq2gnExQ8Z0KNdnnsMl9+QCJZod
LaHMYFpvr+X6/qT9bXr5uWP859IalE9IaRENXfn3/UexJVZDq09PF33lrzIH9dAnsAjBxc+8QwXk
kFCROvIbVctdDtY+2v75AdB/f1H/dwDTmvCXhXxhqHWq5pxDeaudwldrrz2zemdLKT1X7FLY0VkU
Od2MvSSso4ptih05/mONT5QqwIdC1YliVI7J0KF6RcXKBaYD8oVBnT4XPnS2ntWlplk0I7nqY7Rs
qqT9VOYm1jR/Uq6IKd4pLmStW66HOZA9W3Ny98+f0vjdeGapmqxIJhEzVP3+/Snz2tIy1ZriS2yY
SjuWrMkBrREgeJym9MImMcPg1k63alycVNBgjQVze/mQupFDQfg4UogkXn5m2NZLfcmX9OMXqDXQ
mUL2mGNLhx8DzveSe/UZi4Mwhfk8g0JZxKcV9SA7eVKdcRXtQtt3bs5GdrDwu9UqehBW0foC6oNR
3H/486f+HqV/PLCWqEiUtChGSNbPTz3oXXEfBEbx3EVF0jzILvuL+4f5VB/pS//lzaA1/6yscjPz
fqqmG5OTAHbCv89ymytKzxVITiPSMPxcktMN9oWzzNalxFUABdJgp+vWgSuGyy6iKebWxrIXvCbb
Cf0uUl2J1d2phdXz3gA0gF8g0bm3A98VjLnQe7XqGkyRqqf6LtetMud5vCBvhPsVNA0PPY5bT4RZ
SjKUQZeb1p4dpnDbnbB3Yh5/bCrEbYH5Vm2T8NaJWkqukyunK4LHA3WFAEXPaTm4RjvXWhQ5c9N0
GiKG6OBlyFNcndcx16LpCBQkU6+u8Q14YvqkKqs4WZa8jkWnFjrggnT4DI9rs1Izlx/raxIYXFKx
dLqPo433PK6n9BGs80W9qB516EQ41SmwEB9izaN6AUwgTFcNUQIwtxhvNVcxF7fbXCeHMXMbbtra
bTKXrwT5HOZAms//+cVG91DaqCFMGJu/h+QITkImOIa6x4c1IQJVtoG4TyQBftIQmZ/8D8c+azS0
HKjKKJh8fzsx5hGW1DWyIf2zXPVggxIHN1JazJGOCcVisDbdWZuY6RqpP+IUCW8wUbNJKQmNdRJo
w8b/q/GQrVEF9WMXlV7G0ulbuWjIOPJcDWkowYskZtB2ZMO3qrRX1v2I7VTN4fto02Qs2PweR5y4
fJ2/8BW+a5XuP7K5m4R+j5QyD6EemkYkgvwi4kN+EqncPy+CwArMA4nTCdAoF3UfukXEZ0jG+Asq
Rf7SR5OCrpuSVejleSjSEI7leLJA9Peu/onmLCKAGGEfQM7/4+k+lxNnui0AXxFV5PAXJBGMATMY
G/+heM2YnDNX/z3tOXWqPB4spFbn3mHttSvxZvHnxrYYzYoBjQZ/pbtyhQbr7+Eei9Ao/sXrvfxe
7WunCodUtD00cMykI8grADbv7sm83EQnFuXqY56d57W+vra6G/AEtliUaXBzfBT3ZvlQzR760GLY
wx8d5WXm1fSzfpL1J+4WXuaf8s1UivUxaKlEBlvW2c529wr9pqo7pZfDiEJvIboBvhIeq9jlt+8B
yXK4FRcNKLfjqIwxH2CX8ezznk7Kf5WPJqOITzkdXzZoC/kucHJEySnbFGRWXDTKf8+Zaha85x4f
ti0YqGyufsm9YgjYzjvj7cd53NwtX9NoH7ZCcWv4HPaFdn6WVM4NPO3LeecqghQ7yK4OjL05gr2I
f64Wyy8PkbRuwHohplQ+YF6uzTvWAblHNo3sPcqcxYPInvCSk1px1b9mOjMhD9daZf2+yYnT71zQ
tl/iUwV6489s9weBwjWwuCRbHb6xHhuZ6+diJgljMsfckWmWLTwULJkGFo6UDIyH7uHa3hxenhbv
6bWbu9avcvxOcpsa/Di+CVjdGdiQBNS7osyD1+LtO7uTQ28pqG79fp/t+vdVQR6Mt3w59YVRvjXe
okyQO/lAgAy6FufieV6/l4/xNiM9z+ltln8TWKXSd1QFfx95dGrXJZtIVGTn30aH/vP0tpujdTvM
/1tV0AIIAjcN97dPhB/quMi9VU7l5iaDEQKDHgDc5kPV6ps+iqD7fqRtFhn+gL2Mnat7dWFrlgxW
VpF5B9RwLotFdgu7lpG0T5bZO1Qgh8Siur2IHX6p5Ntwm6T9zbq1XCVjNHLn9iH1p5wf3E/1YsAz
NQppabz5hHnzX4oQR11s/YFLr/B3fP0PsK6y6I930nZGsH+P3CBrKs1kmys+ZzGdGaPVuVUp/hTF
EcxSlNvHCzDoejr+eUzQWgiDom7qi3QREu/QySQ2+GqpyjNSC78ziZQ0VW7h6n//3ZvcJE1hnsMK
JkVm81rFd9g5qnZGZ3zKZ6CiJv6G+rlNgScEpBmVK58wrFUajnQ8WJeUyE/Q+YKaa2U99O+x8CIZ
nvy1+7//Tx3O095/X4zgXoW3ZD4tgQ3m8yNsQVnDwrp1LE6X2y+7d06U6yZTrBfR0FTeMzaLzbjj
WEgLbjrjRUyzD6dElrDrQiumSo1MFtjuWBgWYekof5tnTkL3t8fs7YFcY/Y2F1Z3ih/wqNnNx/b6
Mtu95Im867rc32UH3w4Oo4udJu+shEeV3qj0kru2xtm3tLSTeGJPM5mOhX23j4IpHutGGUlFOMKy
91sne+zcRHmRiJ8BArufMlpkfxCkkY8Kc9tLVRTVix2jPEStzSAA7BdsYZc3h8a1ueqwXOB1+bks
QMEjuSYRrfPaWMe8VoVYxsvcPF5OkdZsZskMmMo0oPxPZy/ntiH5cVv2GWN/MAEyXsaEhgfY60F5
trGLZ8mlmSJMkV1fwoZL59DnBdj0pX5i5mD6xZbDplYkM3TMHYtw3LoN2WnwRaCHYdkrVOosmQrE
SzQ71vYjCqBZD8UK/YOxNPidzlJb9gtttk2TXGcdhjmKMRoxmZz798HGMQtmh7WvmISZwbppxpjS
s8azfW6u/D50gPx7q86iv+mnh4FXTomb/ri16+/6+0HlMyelZv8xfLANP4bqP1Vi5XM/uE0uk1X/
3o7csB/gqenjdpscfdKLl8m2d+pse/seMgN9nEtg2qNHnDYNxX9HuSSXpOOnVBfzGkawJOP7dO1l
+K+Sv2tCCgxbs6e2qW4mOTYF2XVEtjd3HYmz2vf2M7o2r81K8mzv+ovGrFFKSsm2p6v3g/3ABJ2P
yCWPCYjudD0699KThRj5kcQcxoqI5Lep8pgsp9REQ5tjv9kFW5OrT7DqKa+pyxicDCaLE6MW+O26
d27+mwoG3XfuJN/4mmnVFFLofJTWV/PRudntshM0Ja/5YVUPGct0mbdcir+vY2gZes5fZoRiZlkZ
nZnRGpyHLiLBX2H/AUCDy8lWk8IzKaC8oO8bcdZoVrBnSF2qcq5ogiLCrQvgn+B/9FspLvrsntTn
+Gc5lWJkmPrc9Nc9OtNg1T8Odp1ZY9cJn/eD2Uxfpj41494O7n+2c5Ub6QcFrKeq6fW+VR2mvtAl
0+LPehqWBSy5kePGmr3ovpU4bABd2BwZSVmw2B+sDc7Efz8M80/waTeWfzRwOU0PU/NQwL0dpses
ceiELTI9XKvwtlepmrjradrcOTa9Hnympyl216Ee8vb0cD8Y/6Q+bxNleM1tos2P38aTdNdT7XKj
79y7/r4OyKTrgE2V2jQ/zCAFeNoebeu7VCe9/XNvLxphRcynq365VU43GN/F3CzlXwvpyw/NRf/Y
3PQVemyGYy5X+Js5FsJKLf7kN4Yv00B8zNUdVbidZLRmMsqyFCKC5SktSNkmgrh6z/RyqW4FQ3Q6
yU9S3cvPxoo5TtHRTC+d28QqdKyw8Ic6D8pvZ6GZ5+axnfqT+VSBwXb0mOgLNk6EHwycF0tg0S91
H61tczsQzPk7FznurMXCrxOkBDjIWD3FCQE8EIy289ppmC/XzrLC2GAkGdsGHpvtJsmmuwafv2B5
4m+NnlQEvfzk1A2LwyZqct5goufAFcFLqO2ywFVOTYls1FrdPes30d7uZbmQTdBf2RftPLZJa9T9
qdTrtkdgesjIe0rQlbE863aNZdEdPia4bigfYUe2Iy1CkarAfRGGu/K9mawHLqkJBQjIf9e3928q
tVtnn6QRIAZy1IdOnU/VCKe9qQgLYXaoAlAlgiVL5dQXn5Kyl82wJ/NrTGkvpka46xxrgNwA/pQ+
JmdDWIgZx09Qx+LgHPx8pjt2/x2iJnmAdCgzexajTGTAzObQPrm/G7QjizQ/3E+xa9oriolUFpPb
MzYd1/m2Dg4HuMw1IVmdcr03PRG2kB/Kkx2fflJd1dz0D2zwd6BIPBc4vhOfpfnRjWpnonH1qISL
Fr2xCBkNVNn2xVn0cASVf/ZT8pGaZZLT0BcWT/Ac9bKTZ/P4J/VRHmodNW/Vz6ChFsfQWsVEB4CN
kQ3CWSPPuUoHX/B2QPjsL6Nro4z8BPAkYpexHRyeNb8N4YkwwOFbqYvNp84up8d27rvyZ2vf/i/T
VkmngdvY6LGWn+SEqIQTT04Cv7fuv9acaTKkaEg53XS2qK/KnoXRO4h2MtnHoddMMAxhmy9zYnfo
aLLZ5Qal6RBdfypHZb2cHLtEfgmVnO123J/t9lTD0vavu9Qw7Qyng8IMIHH60UOH/gyao3NuC6eq
j+s0nkMn3+JKKXnSy/5VVC0PuVbQlw3ZgJtBxhBKbUgLJSXTfFCyq517t86h8zxGu06xJUu7KXOK
VtsIraEpYemb+CEttY2MyLIQGzKfZhnVrGq4/uG1LV3ixMTTqsOhZ6S9WgXSQ28yoXed01Ag5Rfl
qq5L970VQi8nOGKGNl6mY9t015/WiPnrnTivuruvtRndPn/v22VWPUE7pRf+UZ+b91O86GwHZrLX
WFV6VCP1k5m8nFLa9/alsOnyK8F8kTyY4Sx6aHj3QGXb/+4ms60qyX/l34r1m+0aM4zM8lXoAYAs
yVw+te4xvEwcLFomWOnSSQ9DA+8CnbjW1tGXlM+1bD/VyNfL9cRMG9mctlNxPha36tj0OIi8bPK7
yeGSHJdrqW85BsK8PAK4gzdhEu6bluuejtZxXqAnzN+nzE5DA4Sraz+QU7YhPPVa1Zk2BeG6lxrx
OCm0neuy2Hd2/VUfpEoqLZ3xbx9QAYcsUYBIpl4uLqeniTKes5ctJfTFPBvfwjbASolNvS0QKDMY
t9RAfS7phtplhyk1IAKy3ViyckL9emptPfnSy3zd9rLQyfOwGf8bcp9vk+sgf6yiRgG6vEckeVqC
w5Y/ib0Ilbgekfumn58I1kxEqSe8ZdnWZujA2TaJZ9da+tL+t9yMLlPT9hoEEj3VsfkRkYqxvZU2
t5xKCopdrPJpy74+XpSPz8tvW8Sjc/1zVVqqu5ose851k2c+cmJ2AFeT8pv0QZ+Q8R0diiHMKhy3
bM2HFsh5z0zZNi9x8evycxgue9pkg11lmmZTClLoWSO1h/6UJfm3t/Prlg3CbcZ3o8WVmh4i7KPY
+jwOTpN0HDJ5EuXaBs9gDXECVP4c27imQfYHENdTjbZEPancMhVAfJMQrseLBaE9/67//2/HhM+v
+vJLx7rR+LqLzBckv20U9DNHRVOKJYprOrgIE+Nkd1LHTX8bVui/jd8aU4rCTDoLWv2dw/5Upir4
4MfNJSP8e5u2u261edyDBsn9hIHeuStYxCTu4CuUHWBcJXm7wW2G2202d4qtP/eAZsdN4KIrE8gg
0igHemhoeMIRyjrOp+ARO28ISgg/+sMynBynaqXnTWFy3mN4IC0LZH3ZtXJtCi7sEoaF/vzc9KDW
EqwSDytOA1war1vFnz0QBsWHDx9f4b8tYRJ2Ui8/iMijCTnBMqmuR0wpd1CTHHVeTIT9Z+40hOaB
FWrr+1fj+QVHFtGO4tAav4LZ1S0ghJQZK3VQntwH9HwSqZekPqGonVE1e1mfvD907OlSC8W7jaCl
RlAV9aMyUqtca17grZlzTCyxp338blGyous3zxmHsPFhdthEmhoGTcf/7okaYJbY8o8Y4i2ff7vr
JjD8/euOQ2c5tRebpcXhtXuoCYGI8pEczETbjS3vc9ZhHl517PkeUCG/FW1oTABHGjtPPoh1Lltz
vg/L7lfwpmf+9o8ussX4Ri2YjE29MJN3znJVN9PCNxdEKmFG3dtCt2hgZpPHgoxCWPoVpIJcfwKN
AgvVINXPr3AZVK+CQn6Xuoc13aAYWju2mrmeubRUSm5BXwXr1e+d9jNiI1OQyZD6JkPpLPcqVb1c
84RX+u3zv+v2nfLPLPSfcrzXHClcWv8kR7WXttdXOtF9ZrauISKSGa0WM0cnmLhuIN6npPicR67r
wYH6yB7A88db1fO0mlS667bsEL/ykM2HScGRdY1IYQQ1PaSCmkSA89Z/3aLuLtqTSAj7ax0trdse
G4rer6AZzlFJi+hfv3Kf79RoaaM4RSZm0ExeIGxnQU7Rb6cJHkmn+u/eTOIMq43520LTu8HNw0Rg
PuybxCw18GKVCMq6c4sMRKCRMMfJVxyyinJoU8B6DpVUBVNbMDQYTz9hDcJ4/J55RsRutXgpNcAd
OIuApMZVU744nH9em8WfTcdpaZLbn0wWRgHClf59MGdMbh033ptpXlMJOr4fuZbUzEuMkNtl/5Tq
3C+fqf0oA1NdFLOVZL4R0/f5EML+K771HJNryi0SuA2CJBC2TmKgc63SnM86BvqxaaWHMpNg2PSX
L2kUxlAH3ZuFl0xDmHOwAQCvFADt5QIMB+NJ/t6To+9ciGW5/P1InyBPOA8YRwyqbtLvj2zd5ujP
9bp9KYexdYrYD5USNKBLSx15UDSq8mm+5Jb9y6TwSSleJ8ueqbqCsJRHXCipQNCZnBpxqdjXg94U
6pJpPiZ6y+r6p9WSWAjW61YhsUKWveKPt62PInuONHhZlsStPSpBpGHPWqLOM4/Oqe6WBUBFx3Jc
h73y+Lsf5tLSyUrG0MxKEIx2a/M1E+37ezSWf2gKCJwXwZj0AH61OldXKIt0p5x55TLZ2UpSInt1
c/r0fZmEv2+sbrOXDTDO7z+MiPpZb7lgLoyD9JCp1MeHaXH+ulDR47JfvpWCIHcdv+vu+TodDttS
AdDp0s7su8eBXS6VmnjQHL62aWqpfTfEK2Kg1hImFvM3fX/XJMzPX5lKmM+/Eme82SBFeC2NcSsG
ZJnN3ijeUugTgwnG4Vyh3fyKX7td/X6tZ55JPlvPzf6DRJN5zBWt43awK4rWTmvMIk4LoiRgI7Xk
XgrUXkEE4QXDLyP0joEHCHd4nT7iLnHYt/S7XPs8PQ8OnV0HeTHh7xrZHErfkM1bNqV7UzBKFU1+
hCj2dWXqzOPjOlnP6pL/DoLt8j39/ni/MIZ+oad43b6Mk+NPpp7t5SMhaD/Lzv0n/X2XrT5oqWhX
ayukMvwqo1k+eoyQc1dQnm9r82gOOIiV4pUXBA5x+X3+wxaEG+AS3f6u/1z3rbU4tFWdSRxpz7qb
Rq1RDo6r1En4lOC3Kg/WWsL4O1rrWnA3nQO1wxXTwN9HuCRen6fpyj+D30RYfgjE5zqbfwaX0Bfo
Gt4JJAJen63EvihDDwXCCSwUtxypV69vGul89fB2YTI6NYJGyy8ZSKUDkoLC5hCLD++zt60gLjld
/sMmsUnXrr1ZtQdANToNkPpH6ADwKgSKumNXOy9fHDyFZcI1lJ/cpwUtkXu6Z0rIVQQe5QBo5Sfs
nfzWuxby/t6i9RcBtXRojtoXS8H5uUw2dTZx+kXITlk9NpN9cz64YMREpxVtOoNv9rNqLrIeSwlw
ZqPcMxpf3lrfwlmAAI+Cx1y45KtCG5VkZcNZtOQirx3a1kptxtSoKRXeVefmgBMrN04u/dvzHSMC
CoJVMSo4w3LREfnJAHTy1GdQ5/rhYitUK+k/pXNjIQMJGg64wH1TjMU+F5WHe8wSW0EKSUFicQEO
k3wLidAw08yMSuYELEjQi5ENAKqMiZnV22sguIuycZdVsV6JU/wDK8KNQ2/KUtrYRscmRfNtm2Re
7v8t/nLFlJuHeuZF9oGEWZD3oFaoI6CozhN5GC6SzsVCyPTkqoV8p5qhjTJgJ8t2rptuOR4Hp846
kdfosorv4L632nh0bHx3dgn1u3toX4hQCehaW5Dko4EJO1W7vguaay9G96HMNYvBQn5zx/7P/BE/
utmwMJP0tHptSYUzOM2xCACHH3/ODzS0IVJkP45v9trXnNymxcZptGjLJeicKfPzDAuvqWEl39p9
SlGNTm8XKW+5i3I78fnxbBldRksnhBzdAkfOET/Q/lHLNvfL2u3SzA8WO5tWNfV3rHN+oYYlWwIi
ti2eyFpWnKUsIVU8q8K3HyNpkeYfuUfkZ3Gvn85RHpHpprm7NjdXiL2oRDQdLBfdGwB0sc3ZvKxX
YL12WL2OBZr2tr/JlXkFny97mZWXUTbPc1q9ZmrSIfsBJzz/fsaX5s/1paNrZbyYXUSl1cooy4VY
Hsz6fSbgDrOIz+FX5DrJhHzJgnAkEffhusABEm+ELMK7wtmVE++pjMNtq79KkYGqfI3n0vsQgVG9
iDe51cL3Ug+X2sVrXGymOquLXA3RAgfYMlWb4WfBSrokm9pplOyvA4LpTAiO2uEpERm4E7cAvMoT
jfYifHZF9cO3Y9aWkBPPn57yiBtOu5qCXZe1cVNEASB4NAQOaYKquGcZIq/YT6vSKoVJ+fugaCKf
KTgb/MZ+hPmE6+E3tnn12ZZaqMvWuCDy1SbuQDjSjJdhtjjVcpng2F997TFUyWeFy1pCIsmo79hM
HGChSodieJHPyOtwP86Ddz/sqC4eChH+KvyZSvKImz370EbkUuJyD0idKJu1ytM9+L4bFzGWmZpc
D34Aua4WpVagpUiFVI9Cp/AFXd4dFaA3OyDrEGrmvt1XuRw/dTmTBk+A6GU8Rkg3frEItnTsRzLz
QgHgqXIRDtU9CiipjIgXm+x/AAkoaDDCOARkkt59ecYdSwlmxR7/I7ZheK1BNT6kdynW9JVpYZAX
r+eX7tFKnzd3rXMuKr2Aus45X34bkss3oLzHmU+vvu4jpStE9X349xtC0s1YfVY2SK6bX46iLFLc
W0ApzI8xXIM/dVQZzhlZyH+3dxXTKr+VgnQLylbXCLZTojziX2WmKe7LV+mBMx9Mhwd0QFGuzceT
jJsuGvVFC8tP/u/+z/pPZhym5e59Fp/hCByH77f3ZfI3nXDjJ3iSe3Kp/d28LXHZNJ4vz/+2XRQ4
yz+XvwauyDucCgRRC0nF8JzZ8E91usH6D+zH5ev6p/QfvjBnKagFOiRwjTxs1H+lBuv4ISl8zD8l
/5ljG6hq3AFjlOC76abPTJJc/j4/SrITvKgTJGySfi19YEYSmNcK5GonCXoScIvFC4X7o1JCJxNO
I3QFSCimxyY9+s+dK2NeI3p2N6/QHtG8u/gyIw0RGXgXS3UXiVWOi7XBOgL8rN6TZ1MrtskcvUW1
TOx4mTNrZhyryXZ6q2Nuuh7ibbKtsVVWz919KiJTLOJ73OPkrm4HA6DQBsiC/GS52GmPgSh/r6H6
0kMkBnxXQCCrdUQy8JX2YlKqvCzkbzXJ8EjBm5Cs0u+bVlP7dHMWFcKrjELMO6c3Izg6tJZ/1l1u
jQueREfP56nOdFMEuEjOp7oMz7d5E+ADg9bs0czeG5ixZnnJdQTB4OYOxGAkGUGJ2UULxY/b9iLR
4VYQ+KOEQhh0jUwMYBYTz28AoftNbHaAyqCN8i360tGx91g0wH8QieGEcpFU46X4tLT5iHvla/EI
tcBJdJ63+Ux28CfCsJ3RY671nBxJBtphD5RUFhOPAGwdEsjnSTSj/bqPzYnFKbvpPSWVR4r9rEOs
EADm92T1eH3s4r2k45Vo+emyBCMCKRD1pAtvQCiaFqAxZK1SfV4IGKfsvKm24nyJM7f+6Vi7HdAh
NH2Zn3U3uw8Amx3+Z0cnh1ExOt7qoID3KXP0cQTqIt/WPbkCBeZbxVv3Xmjfj6izq6lyCHOiZRYn
ks9IR7GT0GMb5JY8D/a8ja4pCCcWiovH+JSOK4EzKb7wm/RxQu23yXH3Nst2/8u7km9dpyRt63ak
nPKC9otZ6vp88dxpB+5SLeeSUqNxeEuxrkpMlU5us4T1TRjO84r/PNJinn2dogM8jIYGj1F5JvNF
Hf0U53xWKhmiZVzgIiRwMLeos+Q9TMaXGFDB8nJfRLbHwvRQJ2twWe0KszsnpKtDA7AG+sDCmlZQ
6i/qCQL7WnbCtWMQ/xaf9SAu9iov9yn8mJIrQh8ySRecblJ42b1dUNxVn3jEg0rB5KQyLJwF4Llq
wPzMouIk4NUuMSN3oW2mMGei0gI4SDPG5+qhmVkax7F3+JUecVwZwvv0v1uYHAxYpsAy18MXb9C0
qoQa5RJLmcPz4jmWtEqN3KlutmjjhZ2rPMxPUPLH/oJIuhehn8xJ43Tpl/+Wyy8Vlt4iic7/j3Oi
TLg5KncWgpWrCl0BCVjcD2HyGC6WJ0sx/AsHXlVa7tLvc7tdfF5EZWgVJmvZEnpK5x9y7tVvHZqa
UlTq1/lw6CtPi/PvBNv7bzH/cTJJ0o54S+LPJtUD+kJCquDR4I4sFNrFvxbTIdt0QcNI02oHqdy1
OfWU4jNQmARnh36hjUNsS/c/N5lz+x5bALxkPh5fui4/QVdG9zMW1uX20kiT0WV5YsdkHSgFb6Y5
c28+vgpt1Fr36XXKd0plNwEFhGG0b1vXp75KeWw85Afac+CZwxxCk/OmzWpFNbr0CeYmcGWTUEl1
tQ4QSkaCt05sZunX+XdxyJoe5vCIcQlqtfV5tKT4os7NU66+4m9k8uIrZRAsR/yR1pMFgg9nGlZt
kaW6S2tVpA2Er+Q+f7FGcarHB4eRZoXSmXNMh6GSDKj9I6A7WUjXkdF4fNmuisxD6+jeDArvCW0G
ws8wwH4/OjY5bobh6Q1SUaNtHcVyUGguffA2fWKDMY8rLxCQlQ/bDzihDcnhWf6rVnRIL8m0zc71
N23XRvyeGWAkBK58c5jTHVdvxBrCzhHMbd464c5B5K+Xk3V39wqJF+VeK++V1+z3IynI1yUTWS31
egZRycX3/pYIj1CLOLvHY147VyLU2XMi6I/zuQOwfaGoC5y1C+aq1xL5rLaxQW2aabtPFIgGLkn2
Vt9t8aFE2xITSEiHaujEI34u5AI1PXhXPi3lt8rk2qoAgx6ix3fpq/CWzwpfZpCpnY7YM6rZTyHC
OUrEDUUJCzMXIm+cPF0hCGbGL2PJr2unC1BftP8RFSMwVHxxE2/NQITNsiMHaEZ6DPmn8nEFeplj
sOhV2e8FQ1tXKnPpzObw+WVSCN6pKgIb8coZ919q2W+5EheM/LO4fRx/SGC0mUdpBr1j4nXeHnLf
3F6wID1MDdatW3T7LJbr6xVAK6Zl4Yqinpfb+uaRpL7Kf/KZaFtGxBLNOLePyV0kOnHI2454xk36
cF1f3PIIaMwdWbvCzemybEDxeEb8k7i0y25R2tQF7mbl8egW6geR15tYxSTHWoFwbOLzj8yqBcl7
xz3x2QrE0C+sj110NpMDo+YtJ4F8uonbYng4RnNcyb4EoRrH+xui+VolL+NE4qFshSmIvaE239bl
iRLsnblFu3n0kEkHautG40OYwxAWcqvr5QqG6U20lJcI+T9fCttKKTqEIXWhdEwQ/F84e7nXTkhG
YuXtstGiED+YcGinMsMjTjvF1030CFZTdbXY6A6vu3m8BViWGSOAxd6EnK9//7zy1mALkygpGJwh
ksOP2+7MpVLZPrtizdXIn7c1vprIxdQRe1RkfuEdC9OJDRCnjKQ62/qKMQnOWyF8nJAU4jb5Pm76
PdYZ7tRbktnqiWKlms0TXExV8euiOqOUgSzLT1bt7Wb19SlRyhi50a6KKyu1cXLHt11XcQpVCUmQ
8t8St+iHfxX2BHZy9XRj6hHfZvWzXpTZ6gbvGt+YQdUcZ9kxWrLpvT1/3CqTwr+rukwE5/jYFMG2
Cu0JP2VOQQMkyzQjrn25EM+RTM1jFwul8EMh9oIZrxevnbh90RpMNHxkmsHKLxgccx23AFNhbuRO
NOy+9afPbh7z5Qp8n4dofW/ZbMhufTVRsuE5tW+p1n4teX3zWC44mz+vEv6gVSvX0ibbVND2g0cg
3USCNkAiYbXuJIHT745OsPef3LqVQ20Cm8EXX0jE4SHBOv7ydx3A7MzNROUevk83FtOy+pvjviCz
rJozFDjndWv7jLfMoxb3Otkxkh5OzZuk3JOn7OVHWxftbh7v4FUx1M8urdLtUjty6+j+VGtW7Id5
On5FnXMtEJXq53SThWQ/7uRu7+txJ/NktAxRxwXrHaf0on8T2CePp/RozxBIv+eoOL5d971LqmUw
C6VHdM4NTu3d40MfubjgdpjVjap1Mkez9rnLtbHgH3JDQ34QDWavkdWLwLQNM2qMsCV7Casks/rY
npI0Q9/uZbZ6V+Aj//djNKrFHBq1eucde2S1h1WkGnf2VRmc33fNVucezxvHicDOuD6S4Hkk35Fk
8o8E/cNVflcxQpJ3BkOSMqydzkmASaE16oxO7UPzHn90lLWtjkaCLqurQaq+7ow+HlGNGbTN+lGf
fGyRr+wGGJd6eB3jYvUW1TrteNlhmYzH3Uwt/8mhUZ0gl6uNGBSjdlsFl0rbTgqtZ61dVt1Tu9Cq
1BcDeq9S1x1nU3XCJueZQ3Nf/XjGH/isGPt7ov46SAeFzIxG5nmUesN9WW2Nq+cOrTsq64J9tdOq
d0a1aq3u//bkQ2M+Wjg7q1TO2seoXf7GB14LsXcmdtyqe9c9tljifbVVb+2rIw+OOp1qZ3KNz756
F0FerR+ry+qlfeSUq8ZKFE0bjasfl3bJEyzS/Us7V3t/xp2J3L7uf2+/WyrVSsuCbM0bjyg0OR1N
PpAe6CelxqwdVV9naq1lte0l6ajT6mi7ehChoj8dxD61Vj1Tq30Yz/Ykrk46NQW3Ostqr7WJWvH7
x7jqgXt8rI6W1eq51r7W69nqpNYavXc6ef2UqXUUqvxa5+jxjt8G9L0swg7+DQhfODTH3U85gZeo
thWyi27tW9PmL4p2328x4qjYzr3pQa0uWWCV3bVG+qiONt+d9/a5Fnda+hoXnvSZWDjv4lgyjbVw
X8x58kxieFvJ50ltTkW7QkNavSw2LQaa6u6SVIpx6d67n+v5cmcz/jhm28X063P5Xnbm5dqVY6NQ
ehc2nzk00Yo9d4M5mEauX8h8IH1ar5Jy4W18Hp7yr9fsx6nQWu7eN5lJbvXf/BytL6+HzPsSacYe
6KBEdThdfp4Vm7t5tL/y9uDS/i6kxGBl3s/Ll7x8D2BW56iYa2Yz5+p2N8ltEVBREQ8VhmAy8I1b
kHqyyBPUjne8uaVqSDvzjbqF9RzF26DMIllgwpdFyi7wIRK+4rvx+jW35HzIp4RxPOxUJZm8cE3z
g+QrBJA95KmE4zzS8wxLzL4ogxfylRWbVbGXFcyyPpVsTi85fOv3vzOBsrdVN43iB50NDoX9pJD+
3K96j/Fo1d1t3ubz1rtEBh5P/4epdHknqFWLGZJhDWsdgr68/HZsgcHKH5KHpyuJr8KfZEXmLja7
ru+P8wZ6vD2OQQYGTup3he8jNyhhkaqJAruz0hFTWYBMJ4ZDsjdLyK6GD0DQrZ9nsZZnYGXuGkeB
DQyTNdNqHvNX4/yXjxP99h/kpvrWO/KsmHl50QJbAGq17YwxL9T5yNzIfFgOzE7o6soQXpVETTCW
ror12b6xkfWC0esZcpaPTzWcF+F+NvA8piUClCTAoga9xzX9cZ41VSq8ij2nHHuVgnEaaoFSj6tA
semhRVcaq13gIFzYVk5IZEN9njv2tjibliYiSmdqD3K3RI6ruIimHiflx0XdA4F9fEAD/scDntdl
m0MI7c5JfvWx/jpzGvFS2Q0kzuIaQHaly1M1Td8x8+yaUrmrIUoFoD2J1U1CZk/GTBtwcibev65f
Lx8oVRWUZzRlVkQm50do/G9ve0hXe4f+H18TzVsJysGLhSeK2bhYMyW0/7APTVW8m88X7J7afGrI
aTPDXG/zVRZjIS7vcWBI1M79LdYRrqggKsilTj3EHjZ+UuO4rgvd/LyEcl03iZQr3/eWxQplnAmh
Y/goztJ01u6Mr8LHTmLaw2d9HfoXd8Rv8nmshGVswoCAe3R4oAKh601DA2WihIU5a/pTt/hBYfon
h0ef0Z6JXLI3/jWTcd0pGSshYAI4ECTd0MfXCkzTwsXMapVeRfNfarsNYxEi7WcbTWQFxx2mSKTt
TFfw99a5xwUoj5P7HXk/wbpa2Sd7bh/E62MZ7eIFc935A2+u+HtsuVvKUfn1fuuW7o3bqS7Qb9MQ
nP9gI17EiHJb52xzbPQXsYjW61Lod3JnUjwnC0YLWhOm2HnnXDIHOtlxPcMytUmevPOMLJPzOcEA
epN0WRgBXxo1k8mHcSLTWKEABKjnVBHfBHcEXDDC5nOZ2oBL5Uha9XmaKzjaQ7+BzC+szuqR4snp
RYtdSzAYLYM5xcbBYQCIG9i/Nou4DC56ik5wCyJ7ovs93IVEoQgbuUnW66aNvyxhCNw7QYVJjRDp
rK2EPFWYFKRpRtOKjGQ1WoFTwVIpC7YCrLI35mRnKKBMgylyJV5ru96OkekZHyjpz2TfV5tHu4Sx
AYAU+AY0ZFcvIuQZnfbVDcbxED4cr0a7KbrnM4coe/u8XSp27szWX6leqZlqp/uXEpdPNbWYd6iV
JMAFYmkBAwBYn4Xi53zyhJMEpw/yAKnz1F6TS+6TAmRxMVnu6udikt2gQPbMnCEoAAfwsiBje5Gs
LDPcn5MxU5qwySK4/S9ZNZd9+SU3zJ/j5+R6jwTLVFOrpp7DULMYI8gM7ckVq5WfZ7rL4x9CFyJc
Y3opT0FtpF/Yc1uZFklj6QnfidDidKcrnd6wVKwOIw8YmsrPifOdxQL+mtR2Su7FqlTKL7QSEu15
eB/ms9U1R/26MWdfcG+Z0T2WO+wOggQLM3oOy9RDaG9qQLqh7GOuVaSo1nqbwTZkY7u14/JnpZXF
E0tqIbxfizYtMgfmcCAswdecO8Jd0DUBI7W2Q2pg5mjNEDLlbaLTzYCYnzFtg2BfPEZeXuRnfwYm
c5kTaQS5+3vbFxtJgXEbAtfSEFBxwD5RycioQIHieDiZ6cosMr/Kwl4tCjI6JFQFX7lfoYr2k5/z
tdX+/dxLL6kULSw6cs9S5Jjl4CZhFUFz8clDtNN6YLKII0RB7M0MCsBtn4seLWORD/TC7ghV1ibK
iNmJLc87x7wM9FZKMEsmzVjgUjnClY4oWeOntwHVMMpVM0NMPOMudXw52U4OMP4MqYVYMeNxV6s0
svzbJYp5QvVClwS1L/zIeDWuvJ+A6bb1DIVVbwXdL3yVz7Vpayqty1KYnQZ0HV23nywgmCRbo/+U
XnyXpner8zm+0QtF4xsZGbZ+1SvdoDu90oygLC1tGTR4yBqgHTfQN3WY7gfCmkej+e/XitByGqVb
dYlmF/a9jCiydZKCPRegnA0PpG7sinDdHawq1xRO71CcitMfPehbNXhScUF7ocTFVf/+6bcmeKWa
Ia6vrWt/dpGuhGcZFn60XrstvBzDAiMdiww8p5AHRpx01zCgatedekWbA/U9BL4O++02nepmX3mp
rqEz+qzA4+8Ie9aga47V8bQ07sv4DPj0U/4sfyI8hv21PR1Dne/xDraNIWQT1N99unGAbroFDVhJ
6jX+3lqvL/f3BQGZlfB7O0QXx/M+GzCH0IKo37+3a+S2j0+e26j8tW/v2RXYX2DaGDRr49of4DwA
/NSr+3x4FPt6fQW9Jc4kA0VuiKskRqJkIIhRMcvMAFWe3fI6MUc0dnnp620q4zO3eGEg2WsYesd0
czx+xV5tG2SPYOGw7bF5nHFOAeidYz+0IAx9/9R7azeUknqlrlL13Wlt00hdvG7r932PeuuePX38
19zgLRnzQO3+R9N5NamqBVH4F1mFBJFXMhhQUQwvlhHFTNZff789p27dqblzJihsduhea/VqBKRs
lh/hK4We+/yaF+SXOGMKmAb0J+NCoBMAemjOgDIBMzo8bYQ1IGU8wG0OQBtoS14OpRVvAFjUUJrE
dgUqS6aFlAmxJNeNgLJDQxYLCIWbLBFWkpjAlTR44yGXArISAA6vdxl/wJ41V2KAurQOd8juZTph
IwgsxB3x/QbVPFUAAAOI0Ujtsf6RbT6ef2gLIgrS8r7q8PLyir2Vhwl6VZ6BBzOkfjrZIQbPIRHV
8iGcZz++jCcRZE+g+m2CBMvbxoonBT3FVGY/Lw2eCQASz6Lzw6YT+FggVcBanEI0wmNVsGZYRaQq
TT9YS67sdsK7A5VlfS3NEAqpC7A6RzyDz+TSbeq/058j6TxTV8cmoQPNaUmccdNHctzh/cq9Hrjw
y4xHw7LkIT4Mj9FnCAUsh7gMjBHMlQSJOhq07bnJwIM38U8+M0RcMOMmAR3kwmPM+Pl8HgqggsFn
TlDwCpwjRtABNLszdS5sTy5gVe/AQ1ApGBzVQmfCn73mnL+0GMdeCo9FHgKdtAvxAXQLJJfTXR2d
IlMJpC93ge3u70nx+EPjtNe4n+54HPot7HdcjMv44LL/YSOAJtyLEX4CdfV1mSXPGeGvbUx4zwDc
e2qMsGnqxRlD9ncbNLoAUQGXqigbHoERcr0ZWjgKBDSB0nHjoJxcEHAggC1wprga5nYesEQPjX1V
htXd7amOTCc8Nrjc5X5AZPsIykqqkhu8PwRQeQGxYuZxf5TFMBY5XXH9u+YyBryBWBBf8cF9N39Q
GuI2w2Odgl8ytfk2l8SLMVL8KWgj//x3YfyThckjA3riafAOQIS8EpdEeTTPjgcCUMj3WZ70IOWx
MrXYun5oi0E6z+BkP+pSC4dJAt7K0ALI8oagt9wT4yHWAdNE97kchiqd//seTxnslOvj84fL/Rs7
fpEFKGbzPVb//kLB5+jvm8wTxoGf8ju8AsMCCP2hbWrEkLRdrz6LjRIs7Q9nBgjOKVmqPEB5cHsm
BnfJS3DrvCWTRNZ9SfeBqWver7JuFV0GbNYoE02A0ltg04A3oO8GswjIGviaVxC4d+qBjoOIywcu
rMwCBTDuDmZPGQFvQbhJ/MSUXwlfU1ob5j4vz8uAtzMDSM0/uv+kLBet1y/gVVPwQXDTDCtLn24W
MAF51+MqtkWYIfhSrAy9GHtK7tci6fVpDX4vZ3x+sth0HwYBOqNl2iXQGNWKzgq83Da+BTVGVyTM
zv182eWcjr9JgfwR1z7QGYOCZPZnbA/ommLfjVgBOrvQ3Qm2RAD6tFKvt3RpcKE7MKIvxbf5xkW3
r5AsX+uDCfDfxwuEBKSbQklaZGAZW4RFx93yxneSRLcqvRt7IdzKI2Aa0t4gpnHorgPRaCkhoWlC
f44MlTUnMUUoRPGISFFfgwsjbSYRAPJDMC+LSPY2hykQUxgHEtKCCcECv0pAB2jNSoPqKKgQahAQ
4qrEDtwvQ3ZIPhTUYLw02xfzmA82SqwfWecgqvzSk0QGvIUUIGEOck5xJHGo/fsQex7ssIjmTaBt
8Ya8Mu/AZ+YEtNKBd4UYIVJjX4SLEAE+8TEfjyrk1OVe+OALXlDEKO2A1yGE4+6AraUrcbxBvHG1
a1IxjBprgnyT9+E9CwYDpbXsXSWVe0bAggDPZZOnTa+IDL90ThOoNivxTiEcIBD7gRyCvHfPbEJl
wgbGbz+VOVuzngVcOl/wmWNR9zQSFzS14GvkYjwkqFx2OSBzgmZCJ7wyNfEZooNpzdegzdBPF8Lc
ixi/d+EWRFWERV8iJlYoK/uonPmKCIoPQHXtrOF5i9jRJPyv6SgOQG/+JL/zplFsQNdm4ihugiCU
WItQnoY99Y4/ZewITxma5/heDbXz+2rp5+uRn/D35c/hM+/GzzkFCPGZHp+5DGmy+iUMJVmMBMff
MzNa1du8M4+WS+AXCZ/5gs/Co49Xvx0NpIBj2JuYHPk5+PmYp2CHUiZ/cTFi17uPZ7Wwq17TFRGB
vq9ZIf2WZ9VRJQTMhzSOSDWrwJsCl/rSrBc5HMJNdA0Aa3qrNKwAwjMvNBR7i+YZWYdqUetr2L91
3sHezRjK419UOS+q3rVBDoBGBwVkdB1L+bOy+Q3qAe6EMjYlVsmfPVtXnjaU8lF9pnGcjb9hb1TC
mdJVYmlMHm7mNIMtbaIxQzcLBD2z7+zi4VuOuyxvT4eVbsYJZbY17QoQAJjqrF8fb89AP3ZFj7HR
B6E4XOyTeMW67n+TL54Zzj3j2IDnX/ewqUA1gd0OCkTGZfHpWq3uFLop5+Ai5mePl5ay9b9vTxUv
pVE+x6Wgt+qKNtx5CrhDsue9chO3pbZrX8+fM3andNzG9Jxa4+3pmtBaki209HR0tREe/1HxNZt0
1PD5XHHOEMFE/Q2u1hS2aX3vllARRu0U7OvPv8yfqN9t9GZ2HzOwjvOgcSuikbHu3YLOVJ9iQo1G
gfqL7EhZBeWTNxLQgPKKkgoQ0vuv+6KImWSI2Q+9SGoY9TYUlASSZfPsq/kXpzaQA0hft0s34sNr
px86UTaXzyX65JbdXoTjGn8LLxsxBKsqySbIbNwfvtQyaO642IIG2bcks1qs42o8GhTqAwbuh9Jd
qryXNLSycchx6LJhTDBfzEZosM+/FdYf1uN0x09BxWRuCgYmXV3g1jTKRopZMT6OEB+r0+ewsUK2
zY6HODbCvPXu9dCcIZQ4fcgaDL8bS3eOb6t7UNlO55TzUpfSO9/GlbSvHdXFqrIcs0yIvIPao3ns
+DqhKAShrhNfpvfRxXuvPg/zDHWQNEMSrU0WYpj4wSsSefM08+4evYFN5UgiCAEcPIOBYfedl6Mf
MMWg5YibJs9hCT1LYO/93K/38i+nhE6Ls/JIsQhdukI5zEhPDrRQ6qTc8M/WBsUUeSwxLFP3tewj
7YTc5uTDdG/cxQ5t/V6Ii4CfW1YWJtWJgh9if/m0+rNmIPk7aoEsyZT3T9SMcWp3f7scDdJU4nuY
K/KXyDS47+qPKLz4uGB2HdCPN3XjwCgN1pvSEuaI/oRmMwTCAsKYp5MioOUNqmmU06M+4XWP52BV
fho3dDXDQzf3OnZ/Zkxk/xJ2Jqz8ycvH0ylqBhevM2BxWd/BI45vEdQlbWssyS1DzdtGpJou4sQZ
WN3gOf2aVBjMUhuzheEf7VKPgXYXho0vHBpB6lxckEAuqX/g8nQaM98dkOzcKsetpywwyRiC2hXR
O0xXoJTAyjc3Cz+qz2WMjOA7oKWYvASYZXDUfWrnLi1/cN8YdQLU0EBhNnmSV6/e9plNyqS+MrrG
OpyU8/W0SPZqMdbZFNnP0KC409xSni+HmjltFzAV4y3Hnff0iHKG6eyOMmHUYzaIivHGoeEQ/Q5Y
N/0penBzd5tkvoTyZPQcZUxhzaJmdEQcG0Gj01DvgnESpYCrJ2zZ6eO2Htg5XUNDWkabDa3GGaBt
LLtwaFbqAmzYFxOokLns8jrMPbp6sgbO9Qi9kAnqHWF87xJOuFesRaGE/HaUhVe3Sy+7kqWl8siR
8Yq4dZd7MB9oTWmW3TGV4De5Y4f9HjUleRp9nwGWS0QzLDcUoiqVmO61IZbMrWr9hqvGCApYjpKa
6xBSp6RWIiYEJAojarqfRXJysdNJNiMZ58wmY0YOv6omsqseWJHQYxvtZvf3OSC24A9MzhUoE8HM
kr9aj9iwjWF/MwVaY+4gxQHDbE1pmUZbpxux704/LnZTjAF7RW6yPfmt1y6UP2rjHoKkftwrwPei
gw8lIiGnml+Pz1lJ2OMTIzudEfkWqVCzfDNHke3xhDhp3CzgiQYdP1nILmFmcpt85gB+q09QzMHd
BnSkGX38vpPGNB440DnT4fEjmmWuXsbECLQFdmS3sPXRbQgEbqLPiqiysB7ud5CFqUAbtBDtnGhP
Y7Lpz78Qy9QxWhX+nt0FvWdeMRwGxpnwpqwJr+J8qJkG59vuNt6GFK8IC+Qh1U3s+HgB3OfU2R7p
QXpS/ZtLNcdYm0K9z6rgeqDLr721mnD6ZRrIg6fHPJ4/vSudaNgG6LnssMf1RhK+DdOrXY5QgdoS
Uh16EeBaWQ553TPCSevnZ9E2kNanVXNmw51oEyO42g+3AzpI/cmCld6eYFiyj6nQHoiag0HhYA9W
m/fAwmKQe3g4UiTqK5gLjyOt4yN5mVtDSCKbwkXn4t5jRODa8uNdR4+TutYXPVuDyi6G4MHfeT3C
gZ8yjEE52ikh+lkX/sYEYJyCFQVt8jpSixQ+T/paPyrH78zw/a5KkZr5YF3Tpgok1f+wT1lSoI+M
qSDYFQIfCiMoXWImfePnLJ91Le+H8UKzIXrxq4+JpB1rr5Z9Y2DAZI4w/hbOkxf6RtLlFd9Kes2U
NE/XHAptzt3zzwo6e8ipydvvTXSylV6sO53Zw+sd+d2RMmuniqd7Xr2/jmA5LJwRxPwRZJhmDUsf
udnTlyPSEfkgxAXgZs8ZLMNn/ZooGB6ajV/4TwGJ6SNlAwbGkZ9AasBWh4gDzpS/JSSS021EvPea
kKvEt8rcDmgJsyOeVF0Ygq5jkA3zBiyApGTg6BbX8zFhtknWp78pOcyY0FWi6MgpN9cVFs5oNNew
DnmYbzSrf+CkOOqOEtYefZMo0Vo9gd9uB26iOTK/ea/W0ZOe21+x2AAB72OKOXxoywDhxSwbFHGL
vZrZPddJ/8B0UN169kLxPPhMZLsUlqb16UrVDQW2wBWIbFT3t2lv9B55xY2EvFo01oTlfI6KZeVX
E+WsujpkqFfv6lF74okyUj2KMcAjTSK3ZTPULPZHiGPnOev7LL1yUeHs5GsweLjEgJHxswddWaxs
0ERNdFv9Rj309hwwWgWER9ECCmXzJtldBDeiSAN6adPULqzjDaPDzrmzbvDTmdJP28/Hz91z/Ete
duZkG9z1G98ISjZ5YJH2j224QDBhN5T8PpPrNuijm4x59Y6heM9BdlZjka7rAIXCn3+QUzHzFCxe
vulQ98EloJWMYV0JuxQdNbWnweVTZsf1oSn8a/QDN2g0Pr+YUTiIXpEOYbAiOKWtCwrnrk4V3VL7
/ba0O0W3Vr/2+vDfaN3v0fs+qL/z9kQEwfYPIZlDLS60FlmdRU9A6PaSziVW25qx6JIFL825jEh/
qv5RrYKNxkD9bbPyuieFkcrc94YDWuPq0HueXinLlX6E8DA+XQleMSwtJ0yzv6ANoAUoQTtayUm6
zIacpACW9BO5c/obsDEYxA/JJknVoFVQJAwal+AOFFVQbxZPsYaPOpIqpVf09Va7Y1p1TeZob/Ch
ZQYMOGUAsJU0n49SOlcoDoeF2rGYvMF17nztu99Ds0PJTsvWuAZtcpiNG/6DEPdLixUGABP0XALa
uBzRyFXw46IBDjBtb1BPOd4apOLD9PDbvNxPBNP8cPsDZtYDrUzMMNAwdaafye/uPquA18HNnS3Y
6u+RAXDwtyfNQok0bxOUH3454rW5++PjCAOYz2gPiAEz3fvQv0IgQ3YbdLcszfeJaO/l6km9gxSD
YoN6VCl1pzMZM4Ii5UU1qSaqzwFAeaVYIKlMwzSc3CagIcgrmxUIAKLOfkROLHRQbNYUe7Q22TpC
D//NCL13RcCIWcY0T0jRQX7R4JGiAxAIcolDPoHlZDO6rpQddwlqM27HtJv9jdSl6iMnOTxnbNMz
DHhOnBk7Vh6ZJuoEl6NIGnZCZG0TWJcw99pRx7v4Bvcj2b/TI6LdJ4kgrtJvopw+m/Wd8PQyRRIR
F8HFF+deuYAoHHKPe5h9MvIJFPl71B9LuN2rLr6YTjFB+jp4E8kTKjo5cQa6/XeoFUkv2PrXETV3
bzImCpJXt0D5EnkCBaD9macAzmUi4eczJXN+YTqS3GcI7ZChcZhDAFVBi9oKkoQCfiYN7KL/mt+O
knhbkV3jkbuDHxZzkupNsBy7mufTu98JGUiON6Zsz32zX0ncCq6xgkZ4TD5uET8FIVgn4Pfq4b7j
8EygeP4QSjb47Qqmstx9h02sJCX2Sg/K46x6B/aQTpgKoKgvE46V4b2YU3i13Yr4BGiI8kHCtuJi
4G7qIFGC9IIlBPuEOP2hLe/bX6joizP+YcsOOAWCMwcl/gxV94sSihcB6gLP4OKJQMnt4KJs1TuS
uq1fwS80dvDtJgw4jVBRovjG6TuEmGF4gJKaIWG9pW5SO5bsfMdAd0La/o22Mx2f5y06Kwj3mmzN
UhIuuuclQmBV7tA12ZTKERIR83moJ9f1DPqvdL7rdFisEBurfQ9gFOSYMwVoGQwehKqTBYBGgi37
k3XySHsr7gk+AWpR4L4gWDA5fRuJErMZ1kzwnh78x/Ubwzf0DiCaALpvDVjHheToAKQCnAvlpA0T
BLzW/4xgKAR8hJuXRrm36N6EzBRZpZA6/n0TKI3fAeYCiwOf46ewRXxHUK2AUaQjrDdSJCSaf4Bh
X3Qq5LRIj+x4YHafwgeEhlFk96PtiEolEwO6agofdomF2i9X3Azccrkdc2NcBi+LMpUf0RWOMFcj
97CXxBP+7m4Zc8pZpwD+3GD59N4JODK3BpeBfBaE/N9LAc4BjwsgnaJjLA4gQTBDJGu5ODVjR/SH
6QA6XEhUjGyQ7/VcBG48vS/RNPQZTc1/LpNfNEcXdO7tWEyMpJrcRMsVtg3ALSDD45b4mVccy8OU
qxJNl/IxZ+iYoiUw0vWT/uTj7q6CXXdSW5+U94DC6gGImfUcQ7aMSCpNNULvd77akj/WQ87kYeXq
CAXhBAvia9aF/R3KGirDJ8qGM+GQ3/GWqfcYAgAS2qMyBXKFqoEQx9cHl4CzYBiPZF/lTvf4OWsA
fg0sUBGQH/eIbKQKfiP20obSMEul/bnF7BbagRdOSxbKLDSVYwT7bBOQVrzufSxw8x2HCBPtOdZ2
yg6greJB58CTAWB4aT4CcA6RoaEnfu/4UW/FDBPsbsCURaoB1sscrscgqwyX7NKiWqi4OKAfgi2D
IWWkf8jtwRxAIkFv8SRF8ULdHaUzYu6hcXwc06Nx5p7ITc3tgSuG9GUXEuw9d3xd80AEWmm2DPAM
TRtaBlwmKMGy0a1MAHZva5kks7HzGdHbeKdhQEqBjwtyqg6VhUTjHB8Xicf8gE/75HZ4rBkv5czo
cOu9Q7GN+DKbkQUyS1CfjYkaGRKOcQEkh88prWuLKNv03PTIguCO7xoHtl1OSaUMFAeQjxbBLC1F
2FjpJM1ndDKECAhguFBUN5ywR3Q+tMQNXpVY/YR1DNiQjfM7//pbp7e4socChgBs/qG1yHq4CSPs
cntiaLsQUSYDBvJseJjggQoLqRFnAJBBLsJZTlAqcH6mAUW+Sw1cGbkZ/vw5E9EkZWWg+eyE9eil
iAZMvDlIwn6dU1NHLS4nPUEXUeaNWlpMpUGRgmxMM9FG9S8tO5e5IMqldwKRWc/LT+NHz3u31pq4
QUQkewXRGEKsGI0ZUq+3EDlKpAisOpsytlPf5a9BUTO7iLalcxBYUAtLQT5/s5/hR6YqvuuQufE6
3yXeDCd1wM+/Poqu36LPmU23JS8LYL0EbdEJ9eT6sbf7C6WiXZOZW6bWrr8k9BBCOq/2+B/1MVTu
j2mVJo9HtzNQlhYD5MkPh+4AUnhbtgcZM/omEKp//3fiofP7FM8RNwq4Q8b5n4yhTiBZXkOEhlRc
rQk0mQ7lrH/o+4bdjTsDOi3uJFQLjDTCjQUj1VkTEOW1Ld04YXWPGFC4eOFOTRb+Tt4JKzed0MKv
mdyG9yV1uJvPmOKkMsLhIqc29Tum2AxBas38ZwOy09kvuESXPX8CqcH8g/uCoX/Mc6veyD45ynaA
7CoQcgj/M6c5MnZq1JYErODfCMftQG+t66G+MzHIrwjW9mBU2zHRfCoWjttUbDVCeW7LwyJ+xZ/1
Nx4WgDkWgV4+a3ciziOwP3YomaYaAGxnxqN78DfUy+D4a/aX1+jHE9QS5A9kpYqj9s2+/xwDpQ3Z
DfQQaRhq+5m2Qxl4OxDyAv9rSRP9PqY0KAp4OBP5hwEQIlZl4bPDaYCK1J6tJSNoIHlwWJx/jvX4
deSp8DCUpB2X0zcBOSqbsLuQlzSVRlgNtprPtvvuiSC/vvo0/pWH9CQ4arvtksdXxMpJO+WbKroe
3tPt/rfYLpUF/KKeKAmrMa7mnH1Xlko2rQbbcWedb96z24SN63pkwV78344VRYvyMN/1V2KBc67N
2bHYw+7jdI2im830yUpjLoBAMKUuKm2oIYlM1MYdhMkgufy7N278bNPExfApQg92LJDNz/A6yqJn
VEb9EDNSwBVhlfZYKLM70cay3lMRra632BLc9zr5ez+ocehoA2zO/OuUmurWJ3XDXLLwfsHVh2fe
06Qi+EYFyaU4zi4DffE8E1hztGyj9pwT2aZrhrRNLjwsqJYVla3DDsFj6xAmXY9tYoTNsHWq4a7v
lsSsuCgMgaGGHzeNeSp++gcnMRu9b5CPfw56CB8ol/n0CNoQSYUXbadZ8FvduB5aWttdrFC+juIa
1GGm4cNTAwwivC1GHI138xWcGxW3g+P3E6aanB6FSHbe+lLUi5kgOzV6HT6HfozehgjmcRsK4pAH
ZogCJRbGm2pDiwElf0AxQst4vKpW7PJQWgChB0IWzjIiI/6ewASJC6cguiOBHWwPFd1t6Ow0qc9Q
j4wZUAU7bzp5J7CS8M/3Hachb8gZyl6MtgG9AHIabHKI4r+4yNlvXKX+iH00O7CR6ZEUW/wBsTUo
MRMZ9y2yfIzIkNFh6jd7UmROaSvVOMBuCIMQYtakw4AmJGestJ2ecDgxQ+tZekDHiqyU10Bi1YX0
FKT7gMAmfQrZIucBmxavx+MEd0OOSiUVgUOihNfJa85BnZ/Qu5LBveawda+5qNy5CgaR4E/Ig3hv
xu7MLd/QtBIn1R7bCpqt+4xaNvicHyIYrIgGzA7apnGGIk3BIA6BJ1kKBpCUIGPfLbRGQvxHAMFA
8QVRSJ7Iq26IxggmlKHnnYu42r9Eh3bzAVjs42JypZ6A6vUzl829d0dXWthGPILrupyxZ2xtZkso
LW7hD7vqArftl4eAZ5q5+aQ7fPj6IB0UGNtCcsFZGYfPtPbloBfTq+ZMSGM8BzDiBOXEx/cdiWb8
Tm6FUE7ATRdl2P1fkkGQRY7AelbOnLkMM/cB58kws/I1voD8pHshJwtQLkka2wtc8UbnKMKkZVmt
1HiLSxHqkAdx3c/rDbVxQdqNdXmkHovRLUyhfFf1pJ/8dWjDkpzd31Y20gpG+E3wxQcCxj9SHdUF
cgwUPmRijbEgNISWZ0yYuOjniPNEEMeQAsQhhQJZ4/uY1VLvgy6YEobU6qJvZ8fLT9KesYauFOg7
B9myGXBOgk5JN6TzJgwNbcXvG5H7UyxAXr+/oX7f3xDgl+ZXMjkWocz0I+xjj7ihsfhsEFk/iChd
0RV9i8Gcc336X0ZprmP0j5fF04LC7B61BitEAe9zcKQH5qkA8ZLLrndgHnK9TcczKNPDYvJIYTIm
CZfKrE6tztSwsZ9BRwePlJraONt3Z9X6vqR9svSk8g0xvEnZq2HYwquGEeafhugQ2zldlsaCIBvX
nAsPnypbUxm32PukwNUkfngkAONgYIBwjVSYKkwRcD7m0rAoLa3lL+zrHSEI5ij2l+p3GFb0uvn5
C/MK8o1H+BMBPnmLjTRcpj6cQmTCQow2hWmfQ3dmqBmOWyTs1NegWQe/a/p0tBOhFiEPYQsYD6eU
ABwB/p8CDuLc5JDSCdklUw+U4OX3NxWSk68wHFXJfxBos2lyqLHWbAMikjB3Zwwwj6AcGQOUzNbR
2vedUlSwY89i/4O+2e/Pr0SPX3v4FUgUek6qgBunHpj7nsDrR4uWC+JM87aqN6/4vgGxHN6vpk6x
HXo/pN+kuUjaDfN1pgXSkYnEFALHbAG/aTkRpW4GIIO/BGOq0bK3Q9SM/ByomiRMsOUVdqOVyTJI
uYDc7CTyUXqbNLW8nJ/YbR7esFpHsLT7/r3crlPnNlWWOOwqSwO5XoxG4W9T1M/tDpQ4C58bdXkZ
/g5pQmeeZTnKN4SZg8ecbdoYGRt2kvyMmEk9GM57jf3+uUKOS8a1kgQbViTXATW9o9/4N1Nm8vpx
+mxoOE1xFI5khodmnbA7ByN6Te6zfEyepXI0Xjakvn5LMBeV4pIrt7tsFlSCX0kMiXIISjhN0N+y
M32hnHGb437YsffV5gvPyb2u5R2PCs+RDxD16dGaiigzEf2mMMw6AFeTugBmptaPdjWQY8Ts1K/8
dfLma67rgZ2ByJt09B9s03kPTfPPaXBGFEd45r8mqC+oZ3UbdlvpoGjAz+bTVyMBjlHTiESJOFWx
CCXZ2RFcs8tzHv0IQAl2ccDfGSeqrkbZpp6iz+gSbZ87Z/ZAdnc2Q85Vtqj7jgCCc1UUeuOAfrEo
0y5QeG5HVIr/27bYmDhp2f1hTaH6vyZCU04mjhp0LxJqEmRfN9Sz8yZ6RfkCQSZTSh7LI/xKw+6w
Fb0JzHbxHn0H/Vl3svVubO7YO4xUr3VxaqFARzQSJPswiEr/wGGypxJYmiqWj6PuabAo7401DBlO
IsA7jSP3RtRMibIWpBWqoFtSRrgUX0D4X1q0XQ6lNcRp1bJPXDdX1o/9d1qxV3gdYTf0jI19Z1/G
ONZgbNJZvkK+4kFWrVh8fcwBWO30+JnrCGbOFI1hSYCPhbqQWCcgoGRcHTMHmqKkimc+bvfFog4+
e7bUP4t4ugB+drVrnGHi+ujQccdE32IDgDMDiJS3e3YI40SFCmUGbLxMtptYubQR+QmY/NhY2Xw7
bVcwkPf5e0aqJKfe9pAnLBlASEYHIc0DtzTi9gVnXlxO65ZSARRaNnwZY1GQ+tBo/SJWN2PgF4PH
Hr0si5fchhTqwDx/Tl7Iqdc4m6KTaUEZOH04cTmziJGZQQh6SZ7J09EjiIoYchZ8TITbxAW/Qab+
hpVigAdOylhf/vU5zaLfoLtMN1tC22KkFVZHMg2eDLA83QgZXvZKiIQldjoMc7GBCiuB3Zf6zJBM
+pD+uNqkSnreL+5G0lgdKxNjKHk3c4OiA3NvNSlHaC0AbgUjSl7kdWf9oz5Gsem8qYhlwcB+AZS7
5YaKrAopxEgSU6hdtKc+e6RgMN4bHsOH+HtJwkwA8F1KexDdwfPUcMFYCEPSUOqG9mT0iTjqGMVc
s0gyP9BUGmOHnT7x385Avgcwd9YPV2oldr0zXnxJZ4X3J+PKfl7jLCRu/bG42+9jJI0kPBSNJYYS
0ummuDRgweVHXTCj1MX9WACUILyCkyKV+jNwhW4mRgE6J96cdeHfdy31uaALbOHEogYInnk5FBv5
z42IKYyTDCmx8xhvmb/xd8+z7xyxkiDIQFNGpJzgvzlHRvBm6fIdZleAlIgHjh1BF0tB+g1bd2Ap
1jNTLjfLw+0sb9LlFeqGkIItOU5nKpU9KwCBG33Cf2d2pWpdslhYaLvHiqN4G9Gs0SaWQlzZmWJY
mqAKpWhDBNMizBYbBhpvZteOGhVDM0kOCBSZ5CRfFClRFtRDBXwL+Ge9+4rKAWND2sZO/o/2gJTY
sInep1WsJ91dF5EDDMs9fHtYN4zreTv/zK4DLKZdxBrVkoOLFXZj0Ci2Orw32+V3/kSuBiFHJUFs
JNcjyxDy6gRvfyqGxkKO77vP8RnqJ+gdjlPSVzZY40xUtriKDPIyvoFJdz2YLUsAyJnDJuWyLQSG
02L5B2asGvDMOTQw1MH6N6vRfX8tlQsUwlKL1rb0w/htOAPYUrnjoucAT/ehoqiZ2AYyIzGr6WwJ
v8N+1oqIC2Lwu7WhWzov90ozHxY5j4Vi2aV4MJdDOaKoNGr8jo2fpd1xB0oAW+h0bHxGEInRJdJL
o8uINaEP6QprA8LMFGh3stjLiKP9RY9cfVjQTnrRPV63ljKvMuuzv2zQUpSQQcQ1Tnff3bOSt+ty
T1vFLbjHb/xBfrK/D4gA2ql8hNSW1uS4xATgG5Qn+X279DGCsxUuJdtcNsaaQwLsGIEdH8i9OkSV
YovUM6/a4uiCna2gHsm2ySekt6MfwE+YddJO3lUzfCfj7jKLVCdbG6tO1IR44g9ee53LAqnojnKO
mncIHjB4rLUEsvt4GdCKekQ5LXfCR/Z2874jLb/Ly+YWS3tpgAcMLByh07y7eK3lYT4DQ+QQ/awp
edsOXkdAvGLCVs23Sb4QYFK/TUESwhykENDnRE3OPRwjSnKJyQPyeX7pNe+tXpyL0hwgYZ4e27MC
nf5u7Y7HTOKlLv49yXdkZZypoCTkYAAWIIA67VPW0Nm6QCiqiTSHziOaBBZjGhD3saGDib1++NOD
PnSoiTZ/jalPmAw1bcUxejze9p1hd2KAfqOCmfCJTawzecT8T5+ny8vivqDd3aKDayR9E9GKga8R
6WeLF8KZAAQttaVBGvOHfeANyuXC+5T9cY8WakpNIvQKrBjardiYILJpllrAQ81PnTU9kOHBn6f7
orNmwrmpTewdiHYgr/FvZQyFyq4zaoaPYwXvU0zkAfkMh9XVVWqHP0bzN/wMULR5WGsupOVligkD
6/K5aAaNf43gJnmQGUqBHMYT/F62YjZ2jsRas0E92dopNNUEmPaKSIFQnV3YRNEskwCKML7CtA+Q
tnGlOYgrow3lwD7E43is6x3hDvRO9ueBAhNHeCRqONzwnmB9M+H3tisYrf4KCALF7XMMEaaH74Qa
J6NwyeAQXoN4o8DWsMKQvSKmqJlfTV4whZklIeRTw8JJlzotK7YLseAIZoAUxvQx9pQI3Zt132h2
wza+TUQvKDKokb7++kz/SNB82DDaH8XsWED4GEbMARECfapGKYIfmZ9pzmkvO4U5J7BC1IkAXT0I
+w6ivtlj8goM2nn/7csISHHpOX5QgSDqcKmWEszG3ekPtNNvQU2vlijOJ5IH2kLGy5YfU2PtEG/V
i2zKU/gOusgViaAWOXRr61M7/Y3hh7eDKsYbBkCkmuNVHMqDenOhy6RTBIsrm841wcPAyj3V54/R
iDRUvXgVcRHZx6o5lpsP1yJB8oFRvOz2VJ9AqgqLWVYtmXEIIseZc3V/bBAhYSDE6zR5mMnV5fkT
Vr2n92n6XFGCXWFLGSvkam/Eos3HKRfkvsiqXgBScBv42skOwSJQt3JzKJumNJ3yaOqZ6wYnuOkD
z8mrXzB7mE8IROoFV1ETbmKK+TSbuMOZT9AgIQRryX9oYgkvi1hq/YrpQMotDh5JcUb3BPJkySfV
wbQKe1o+H7EYxkJ6Sk/Us5B+YY3qSmHPK20MOe0sQMFvE8Kx+WXO2yN/5oAe3sZA9thApdOt/Z2c
AMFQ+Ckr9WJtN3huDwt6nINVW6BWoM+QBrzkz73OanuKP6xQQnqZVduG2SyUIwou9jz63o1a5zUE
qFBt9DeWNr1wVq+fgPGWNsGzBy1RNbwnTJ50+PaN2YNKfJ/cDo4teM9qr4pIBrCDlBfFiDxk2Jur
66u3pEreB15n9Un73l7wPdUQcSCwHoWLAeAklj6G1e2Z3+C6Tjmntw4ctR6Sv4gY3vtMvjVUfzYQ
gCVkkNd6mJqokUatLEUCfb+72w5IrG6HeEYgGdVOKp7J+uEaVMgzBRGLrLgAZsQl1GlAsg0xNu97
7xMwe8hpaoRoxYC/rVf8iuqFgf0iyVUoL9kP05D9T7RApqmLq/ZdzAO0zPksuw2Jlls2lBsM9GG+
2m6uyz4yN6qNdwTJt9ljxzFVOH0EJujYJoLCBtWwPrue1/E1kkEcLesANbPbTnozgBR5dl1SbG4W
5kp2iJLf2ARCzji6yfxBOMTWwYWEPnuw+wku4/fZkybl4Mq56IG6sDq+Q2RQsBOi07GTBukEg603
j4dmxsiVeCJrINLXMB1qhPNe6VxmAN8IgC5OH1Lhvec5yqLsIz12JBqBA7lD9nXPF2B2+FX2ByAQ
jkGIVMGdtScsJZbMzMvfouZAGKEhIi2jn5l1c4v91SWqrke4ww7KE0xRFlYReUm5IFbRkczjb/H5
UH8m5DkVk2PAeiPi4ofriH8/8NvABngBccUPumj8QzQ+26UuVjWFbvbb0ltEKWSB9/DvKEs7BHwZ
2sN7SAoofRzZN9a2PEBIjCDWsNX9NYaoeERsIYNywdVlUwRIxjpfPCIuxhfSjWfI129h8iB+D9XX
m+yBVkkWuAzJwKj03mG9EAcMHC8n8V8neeg5MCNYA0gu7+sLIXkTKKdv6SMs9WA33L7s1Kfe8j3t
johcM+frA890TzBc9QgNMLxy5rDbC3zzF/2FXylCFZozsURQD/9H2nktR45l6/lVJuZaCMEbhaSL
NDDpDZPuBkFXsAkg4ZFPrw/sc6JYLIqMI8101HQ1eyoTwMbea/3rN25zF68zJ3RIMDzy0tnWPHIQ
Zq/HGhNUytZvsfh1Srb8UcMUbpCjjVw9ID82TmsBaEy7eMNMNGCPDw9P3JXRjaoGTd9hjYMZg50e
2ifp18gj1W3047McdqEdH3BRWMLwhcvP7C90wwP72rF2GJiiGR65Uya5r5OC4yQsUfqOZIfOQ/T2
GlujbUHfz1Dz+0C/sCwUG0gM4FJ7626uT307C+mFFtrI7eQY56Vl9EVzuOPorDfXx0YG6p5mBROw
ams+y8sEVYQD2/pFQGH0aPCiwr8lWPfIuT8UmJssRwQADIZ94JkUcAvJ3/h7Xh+u50E5KaBBa9B2
JZm1wbTcQyBZhuOBwrEg3sEAjphwRTb2JmBPE3NyYkkAm2QQ0Sl+KHQwlEU1O+d1Y5AWL2AKe2wW
gG23qiu6zZIOX4Ko0J+yRXVEFMKD1u9A07ITXRj8dNqS8YErXkaRKXFO4Q0671l/8SIZa3Za0CMU
u5Zd6TZbDLydLOc9cCJMtSUKB+rKhG4KReE2c9ifpt1NueEmOOKSe6HMoaScMBacF+t6+gTedWTX
Rm8ADWVWLbkRjvKa8YZaGDUwZXb2CBc9aNDw8bZU1yym8zpiOzl7Dyd/bvAt1SVIn11SAbL6RzjT
eIN3P89nmIvbEfDwUUQqwLkYu5V3tlVOKFa3x3uaTxvVLaE54kHDOBPlCx4m/aZAWgmQ72Ad7tGM
m5OSjQBRxhXPpruymQVHCtfBHXniIEGiWz9SFKqQt2dwZFjOXMSSX9iR2XtGzDOZl2/koNE08CeW
6+RI2gL0afAPXnZADJC2JS+0Y3jhXnzvlBg7TyovXCZQlwsO2fMxnd6ym69qmiXzYMAYfqb+jI6h
Y7n+iJMXb+BYPiURsffJL8iZ0vQM+4PNhFrkxtywpIlEu6dc9KwbaB72ePzLy8C+3Am2BhE0PSEi
YtfTmfmsgWMocovCjmG/swzf20r6TwX131R6o1ThrBr3xhJnSBtqYbzH74UyvLoLHYjpw4L2Hc6f
Te7HQ7NjR2RyAEGBk471FzD4ZddfmuyaRH2zZ4JYvvGE+BzuCJqDY3y6AIow86DmpaehubhQ8DKx
4Vc0K8O4scEgkJlB9lixznIuRpgaKt4GWIpMYqBgLmV55cnxhw945DIzkFz2Y7BmMHQfilE0o22l
0YFFRSnvwMs9MZvu8hn3zi/maejGOJRf5jHJ3qR806ci+8AF6QBiyes5fmke7uOZO5I4CZapuNyY
46ABnC/mGIEFDZj+FO8ppdfSq8/5R7NlTha8qAolcT1iX+A3lHmjC9MRSjBFv8pk09qZ7y1ndrpC
CMelnmOGQiOB5jQFLOwg7vqzgpUojH5DLixITHA4E+Dl0ouqzxnMQa9ZVnQSLBcab842jgsbhMEO
XQDtOdP3meV0K5rOrexebJpQl//ehQvm8Lzq5+0vvpk4QjK0ttYD7AiaL3+THPm2dC3Pw13n+ofx
jBPZVmAbeumpuvMPsWMe+BXmIbZEPZbyMwpxbl/MAJvpQj0xAUHRXrAwC1yANlwURW1k2REEgWLB
RWGVxGvIskISRMuHJRO2tcyC4OJiLo7pkU8EmZPziHVjBG8RZVite81tUULSiPOPIxikQDoWf6+4
aj7jt+rF4U7K/BaGQmvzAAg+NlBjd1MGSLSlaEP4o0Ac87uWn8yU3YCf/yt5D3z4Uhv/h3kUELxQ
oIEyXrXXfCk9yIfzUj/0LJo7blRCkECOE7N9FSYhsvhDiyoPtdv7J7GmelpNrHSZ4RCcy6f6bugI
wkvGrB4bHgAVzHsHHEmYKt+UNTF/fLFZL3ixMU9rTD/sNJ4bnWOJdoMrBMnn2bTBWU4Zf4q279yt
/v2v//6//+dL/z+CN2xz0iHIs39lDV1UlNXV//q3Lv/7X8U//9h75beaIYqWJOqGLOuqpoumzs9f
ng5RFvBvS/9tqM5lZBbB+djeYBrucBDdtAwBysmF4MkReAU37DGKxtQAiR5YuMlCHq38CQZouRlg
qTjkPvTPJdjzyXqSHD+ktyyfcuCz23aYMPQdhZzlVH/GiIkdhw0s3cOC34aP7EceFQU1XHOXL8MV
+9y8PA3PdGHhY7A1dt9fLNf11dUqhq7qqiRKimX+ebWhqOl1WNTpUTHXEmqHloTro96errCWIDam
TqFwBMxIzJQah0fbIOOibKPZwr6MlOvclSTbUBhyOK3hhni8JCslnJOlEwzT8Epo6J1k7a/VMVGP
mo8Pvd32KzFf9c2uEuCdeb5gF4zbK/0FBwb1ulH0e0F+EFc6gx58RKHRxZ5lbYXrrhR3ZzTB8IVL
z2jmWrzR4qXf2LK1VJGjEWaAR3K31DkB1Y1Qb3TBMyFDUxkmC1WaoaymxLPe8PAy4aHSt90iadLq
nYVbe+Cg+kbF7stTRPAqhg+py+BeN71Mx+9qrEoGjmvKInVWKW6HdXoLk5qnN//hicjaF0/EFFVZ
1hRFVQ1L/POJVJKeBnl6TuiKsSdxCzwH4gMJQkm5U3BKhMcQjmlnJAI0G+WlPdsNZP7KI0kNG+Xr
sEzJIz67Pr4A5Ga9ZZpr0KaxXgfMCJYd50Bsx/e975EaJwxQsEnTtY3Qliz4v16JYgFZjbC9tAe5
WREvRtQzSTNbYu5jAogoCDuvZFwd6+seAFxX4U3ctcpjHu78eh0yZTBu4ucWo3jYT+Hk8lILKw2N
JhbGotc/dponJI4J0YxgOAN5k9viPR3NUSOU5ZTTpgdIxUlMXJkien5buEy0E2yHcBgnu4NKzPpK
e0PMkEMijd80ZVlaqwhZlubJIxQwcu3BkSklJX0jo8bJXdVYaMQwd/MMkTKPvX2j3hycMlzoh9qC
GjH9/gla0lcPUFJ5fLKmWZY0PuAPG8g5Ka1zIQbJ0aDuk/a+tE+HzdkgGG7lW8fzdduKuxRXImzu
Ng31Q2ZOZMIcpLWlrDTTjRS+20arbySWc2G32b2/AnZX+ym6ebmeya+SRTQyGfeCsIyro9ohGV9V
6bPYPNB1dli9BW6fz9RXqZ3Fz5cXwHs/cAxowakdMNPchfueeR90/M2ZGLOdKJGhxRB/2iNlL2+U
YB/La7JiuJXnkiL+OjphirEt9W5kLThSY0YF48Bpnh5QURgYwVz39XV/MdeVsS6Iu4ZBFrU7Nvzv
76yq/HBnP23NhWr6XdhY8bG453apUDsp+pkgmlhO4A5AM/OeimtN293wJmw0xC2LBvfDnHJiWmko
z3EpmTIPx2Lapz1Ip1CIIiy+gocRbTQWo9YMdswdOKTABOyN1qneA1fgn/j9pUj6l9eiW5pomoqh
GOZ4DH1YJX1fxYqalfFRIwBJWjWio5GuTXF39eRhWr7UwDmQeJuJqC/F/jW6ejHBTysmVuFLJHta
P0bKdU8BbSPPtFgWgM62xaSiBAc7XC1HDNeJssf0n3gUhnYmlYlvM4zCKkeACc70iFkAFgXSbFiE
98neRwES8iLNzlg/0hegPyMLcdHAl6QxozdC/4dZou5UBdxbCvcSRpm+ZPpawvmWsIxZwEWwaifA
v5OJS+Mw/GLvIQ5E1RE3j3k8BAK1F6ctxnwgzs0YUdemxQeFv2CKwmqfRzeg6bz1Pkx6+OWbrhtJ
BgC+7eU2qNy8xtyEVtCBqJOj6IIKBb0fA24gFarJB3p9qV5hNNE81mz28Gz6JRZjwYO5pIuuxmfP
TEtkGss3tKYYD9KTgjVVYPBEP+J38igNONPNkGYbV1vGpRSiBYwtzY6eZKxi4lVNf6NmDHPgFTQQ
Z86VB/kswxbeQl5MsxLsM3n9/XL5euUbsqWqpiTJkjHuOR9WizTI+rXH/uOYvmLZz7hRPtCTWjdk
TMq/9PMYUYorfixSYpGRiIcdtxeREI4H2LQuUhqJkwIlg36Vc/qArduB2xW9NoETP498R9h0UKoZ
uKV7mFbok+6zvfLw/UVIYy3xubIyP1zEpyUvkEeVqXUeH01M/ANLJQoWfjvaf+XaoyhC+GH169ws
tpZmYCote8k4ebvi2KRmhzgBmYmLCD/cZSYlm++/m/L36yiJoibpkqZqoqGIxp83OE+CrpEDGSTq
aDyrJvQF1GwrUQeBWLGFiOaKQIGCMKrIDjHmfGBDkVkiTv147TxOlSLwNDLLEqchXql0pGZL78Lk
CvI9kmGOI+//6QubqmlQtKni+4r5sCKiJsl75TpEx6FZ6d2T8Cxat1IH74Xh7rnRpjmelmb8ehlu
UkZwmGUqvOxQlZp12WxMcgd/VdpJI951lHTTeHXgeQgVS+YVWnzb8ye0bON9tw8JcAAPq9zvL0Aa
7+ifq4E7rkuWrCjU2srnOsfILlpsdlwAkeCHbJsMTno8966I48jdTr+nVrtsQX6C4ZXOz/zhkFY1
66uPNymyLFnSZO1z4Zs2rS/6WhMdQdtwz3ALL23mAXQ9lJOTCOpDCIM06rZ1t7tae51hJ+Rrho1E
c0YuJ0tHFyzPG1prMHdjcb6sinTMMgz6dejbEcT/4jKL88fwPiYAy5z7nVsCxaYzLdg1pFWMXH78
zsbAnAFiUrDq3ojuEhmwYutq2QVqSmznvRBNvvlArpqCaS8racJI+LmjLQbp6PZGMSd+reKpksV4
dWq4KqeIDrmBGMs4OnYGY94Irt56LbAIX7eZcX/F4CgtrbvKmHKZBbYZycuFFpjRkb6JIjcAvTqV
SKubrRZvh2JF+lYQvckQqDWPhLEKZK7bF+VduCV0TcS/uttfAjdsbd+Yn9PnkguAdoXvvfl6tUZC
4SW6tdpXufX4vuO/TApcZA/l49mcV5dJCJSpwt5xSWbilYIltOaN607wtWisWOYMXClOLo4YINGw
q2SXVUcuOxr9gyFTwpNWt0XmXU2bTDluNUQ2leysN4IdCfVSZO79nECk/ibpIS/NgsHFxAee4GNu
EhHJo726AWtdYvyg94uOsHDNyRlNDeRbHlMojNd7mUNIk8ZwO+kZ7D6x3orkXq+2JbIUbcErZD12
s96J94DRwE+mvhCCBW6+inALytH0t/5zUzkUGSAymrLwYZCZI+U3VCB497cg+CrepTi9gtlGmd0g
KdkzzhLvILswwGJrfMIA1+D4ghPuNMvsvFXj+6xZi+QVjbI+hkuGZMcoMehUyDN7Gz07mEaHrzCb
GFCcAU1Uz5RPuBW3oYu3tMwK2gI+XLZYCOt3eIascR0O0MlmcJlGbVHxOIJKhj0SHmCiwWZd9toM
kS9bG+AhsFl5r1kTwfWJdTFAd72iX4j4yQA64K7jz+DkMwuXypNajNraHh8n9I/hIlsLrYdrRz0t
HkFMGCqOzuiwwsDrfpWE/DzWb0qzBUZhXi0yqIoJOob5S5TJtNemUGIDbdFx1CsgbDMJKBGAIuRx
PVtegfQbSI9J0ctV8HKDKFh3MJCILEXIAQN5yLN63NvAzMYnZUTLNlhwp7JwgU359XoPyORbszJe
NtBDZmXgwjGSnyFvEgbDNIs1xZnfMkxdBCwEwJpsqr0y7A+iB0lexnh5V8fLeR3zRtrSdUEVnZL8
BY9bmuau9kCzD2ZqVY8VTwRVb0M+JTzE+ikeJUjNDhPt7hmopmB/cK14zv1UoWtkhQ1uxMlSg5wD
mbjASRXKc15a6cBCkxnn0xUGGgqbhQRObtylLuRSbCHOaxMQHEpkwG5V7LPIjXu3El9akCnsA3Iv
TJksag426iyOQaM9s9v4RZXdH+EG9YtNVzEkjllRMjRN+tTb5m15OVeykrDplrPnYGJMD3hMTMY5
WYkfTvhTlf1FMy2JlqnLokgzrSifq+xA6pMwyugYYkw/IkYbDh1WaLmyxYDCvqIsvdGQGtfTZ3LH
emUOn5QcweIhQeGl2BkS/2MF5utw/qsCAV52pnpRsZL1Xc5zYi4BBsqUh9VMacD+EO9KyJ8sGHws
6IAlaU7bYXpKMDMX9HnFc4kK6gkhJXI37UL6+xI5J9wpuCUD44uDeEProePcfaFQHqceejFXkVLv
K2hRXrUVwcWZcSVA7vNOmI7EmGINh64+gbrSO/ebcUAKCUm+y7fG02W0asKBiKIdhx4UjtPIZbiM
wQ3DvfcZnovaf3DhVDnpelx65zUUgUQjd22c0QLrCtGoGAhBIoPJDxXAl2ewZVq6oiuiyYL4tBzC
fAiyqjPjo4roCnexbErulUpqY+iFTH+tlZofhBKDw13r21fG3MGdgNkdqqgLcTYbnhcVr2WsSeny
i6Ul3mm1l51tmTHXptRuwSdkHaDEU7BLFtjJJuhCQJIhggvsuuDEjCNhyTK5YTyE1f2dQh6SPDPC
mRSOB0mubozrQXuOkmUByzU/lBZJPfMAfndqk1FVVXZ2I63yheHmi7Fs3YbHK2NtXjPILuDmuzb3
ssJV1CcR8IFzQZgUUj0ZqSH62IJAdMB+BA+3ZoGgRKI5622gkIvvhJLbt4fuCB0OzQiU6CKfR30H
FreXUT1mj2l3yLIF5gY8H2kXZouwn+OVM7qum5adEb3V7YLCY5qaKssoWxdIxYxpVzpo6pUA4M5r
2Xm1uyhYKd0UvhRI79mYDIxvoSYlGylcsE+Jz4yWaPlTLPuwKNYINZrymaK2vpQO/Kw82coDgQP3
VjCL7oLqhzJNeq8CP1eJlkU9LsumLErvPcWHMnfI0rwLRCU+0g8X4Syt3AaPAjj6l4nYjQFpPGHM
t0oM1yFJ30MI5h8olavUrqTPAS+7x+6kg0+ihsSWUMNUEy0QkBTzy+0ldGIRh9p5Dkm0IBFgZFdp
90BD5+yeeaiOyLxao/HgBOxqD0J4akzDvUEQ6rJZnG+Lle8gcVQ3OKHuhmKpSVBGkAvkd9CLYP42
d5JXXV0RwisOl4i1g/3FmsYvQmdTHCYigpJloCwuxeZaPGgorV9T8RhhOQH8iW24wtG0EsMjlWdt
bM2e8RYjOMR6YrsiXE8bkHkwDPBtraAuAwJZlukWcaMEhyBYDgzmsdNCzoVyIpkbqlfT1uLXxpDm
WUUXNzAA3Re4KVhurq40cCnNDjEBVe0QgjkjRKYwOcWiK8bLstnlxqotSXn0umG0G2CIrqXuVXyE
DU+GFys7T5ZDYsvVvJN2yM+NcqedN9J51wHVsYeibOqZ8a770EuCU3reXHwaP6cw7DbYmsGuEu3W
X1XhCmeR3py7Fu+LGDq+tJONV7H28nQ7dDtrcILSySnrrveQPvy7pHCjkogvbs4Pp4c5bj9/rz0d
iAYgz2QwwM8/rL2quvSK5EsxkwBlJWAtgVpV37+rDaKTqk1BmJ57L58Lr/7BQqKE1Ch56l+gZxeE
emFiv+Zv2dFKN9lZj3TmwWIY02chAVNVACcvxJFFa6OzudOCScHkgHyZkC1qAldEMPAB4FEJpxxi
5TG+M0FFHuC14lgGyPkSPRhPCGoYuu+K/WCu0bmQ6KB13nCXjHyKNHEk/FMe4mnhfL9xayOC+d2N
+YRGXFW1lK1Ujo/VIxV69Chsim17L6yqhWQ3ju4VFskXVL3TeBtu4ULtOnhFO8G+zvhnl1O+TtbG
VFlzKm8vNDwHfIYgoTJxc6A7MErX6G/WOQyNtxJ7iPN2HOmxgnIvfYvfGmKaw5/2mb+HPtQJ1u9H
/QmakPxebTtZj4+DA1HcxZN9P2aaY+sJzWbbLL+/gf9sW9/dwRGO+LC0wuGaxnnD0gpxn+dZ21ij
HuTbrJgYOG6pD4kTLLKbbnFm+oRly632ou9LT3JDiO7usIBNc1uvunVAJK/vEQH6JDNknfUeJh4P
OicEA75JssgoDCDzqU59ExyNh+QAXFUKU2kZUUR68RR71RceFIaEh8ap3lBRwEgztuIeHUX1GC2Y
ZV2XZ3fsi27FN+KmYyDhxCHKS9qbWwYqo2Vr4kmVjTU8OQxoemlsRusSBC/pk46p8q3yVJ7SAwYI
Es5HV0LePVXDkQsnQK98RKNELwHXiBGmv8nnWfzDUlW/Qhk+PtixIv1wo2u90jQjYqkOm/rYnbKt
+GaBnkEiWci8ikPCs77sgUjrZaYsAFFpN1EDhKgvMDy8w6bviEp0GG0ZJAxpqiNS//oRWz94kwfo
O2yNRFHMmwJ1MdzeYhoi5p5LP0BnytdbkQX+J8uWTsn052UovSALQT3wxtyg+7BesK5c6Btxf1mM
adLBMgfI3Ji3hq2ecp4edsTBDQbT0UPFkTQyaqRTsY8XxeyHhfxVQW/xn//8XuPt/3B7I0vtG9Fs
x/eG40yHubANxYmG3KM/IPKjLaOpghsc/TAKkMy/wcTxjf39yZ8Gl7JUlELj82CDpzZYXn27gq9V
Y8kBqcXuzXVdrzlDmaQQwFrgSfya4HqCaJfRPtatiDeh5JQ09M5QbDpjaaKpgGWBSa88ydWFwutE
pS442ai8qe8hdoQvA7YddgrNr16VyiS4jBLBJrAFLPh3AmR+cu5r+6LOBogf/aSBPkJEEH8DLcAF
kBixYnoFyKPZGspy0s0vpOsQ95NP5VdMVkbmJelgdLxXRxEP1XWB3BdWf+mQzR2ne8BQ8nGAr0cW
YsmDD9VtZ8yHbl4+D69J+ISHTZZC/ZtjFwLSoaxKAyveGdk0CVJvBPpv6oaGeIS7IBBeZljT5ze+
BV3SlcxZ9NiBtDx0OEucarp5Xm1sWkHhlHkrzgtAIY3YHxcOi3ZTAI3hha0gnJ2r+jxtt4WhTJUr
HsHbOFil3a4llhDWzOB7EKzU+oZ5X5rVKE9ndOvRFZnRLCPgQPJEqMXmHNME1FUMmXA9MKmgCxdu
cwK1Gfc7koTgMgJ/Mbjs5zU0Yd0BOhiBVmjZ1gomsG/uATUMLOt0p082kCMGCRf9nxqWLzYTSZQZ
iYvUo8Y/a/LDavdb1bqoUs3MZjv8ggq8GgtA8WjOWgjLL6DmeH/BDnN/2sUk/Qu08o9PHn/+4ZOl
VOi0su/jo05VevWCiAJ4qkSTZi/cm891O1NuLJfZ0KBP2brQoobIHl7E2zBCCDtlA1cwpsTYhQqW
TGFEBcFMl9wIT6brXsOyjsLr/NJUp/a80mK7h0gMAexmlBu8FDVu35O2niaDW19c8NEcGya8WC7L
kKXR2YSwq+ltf5nz4gk+sBADfbTDItFt/tTIXfjIAWItQE6wmswNpGUKoSIdmCACmmwSHXzy2A+j
kZt4/Cc5AB98HAF8G80l3gGY5bdwq5kIbYi+IGB8GRguvv0YCqCS18gTYJZ5dml+WOTQsfh/sVwy
bgrsVM5Efextb+E0GmRahSvaI8aWrK/zc/80jkHo9W5gR1WFx1ZJGwWtiF9h6jBezvxVzPia1Wvs
UmsFVysvXOZTOL/RowOvAJnAaYJUAE/1MiklrFQWdQDkBMNtqmTT9Oa8IeBP1ibKrO0XUutBXIJc
pYMW6It4nE4CmM37l1HWpv1U1/ywbj6D7GnaCpkWlvGxfNEwhXpQRr+8+dhL8XaE5zWK1fJZUkCw
R/N5PzkFWKKak96BxfT9USH/PRaXPi7h97H5hyU8dLWonAe+ivpoBfiY/ErCdQynhIhhazMgygDO
WMMJUR9SME3BRoTWli8kFxXnO+32fPf919F/+jqfKr7rOUrlpObkkhgA4MdAwmY3M44syScGqvJT
9wYWj/3c6nxgS+7xA0kno5paMSYRKmQbFYyKYzEZYUCPD/R2DgqA8qF6s6TpIdBm4Am4yW2KZTId
BUMB1Pb7THasXxeVd80mTUtEK5nNcqQRcBthcy442xmwLqXX7y/1nXDwqdj8485/KjaV3hQ1oe7e
YZY42MTnvaExeEALR7kuuNdi3i5ajmpDctXwIUQTHr58/xW0n+72pzIsNJRrWSncbdGxkMMSwVF6
4EvmJuQ4q+YcSdlr9VgucbKqvGTRvlanbGdshwOC3zO6AX0aiZRoOq//TfpszOV7Yc/c3MWO4lB5
jG4vD8TQQfuIlyBXwLY2Krole4d4REne/3AQyF+UY9xRQ1VkjgNGV5/u6Pma5LEZcRCIjjg30USu
q0dlKb8Zd9e7M7DqVpwB4ww077CoRmItEB08he9v6hdD4fGN+v0tPt1UXY2lKmwYCvcvRr9UthEJ
WXTfyACMap9aL0F+LJkgsLOth8ssvC/s85vPQDJbNkhJy2lfTFPR0bdoGmHl65Hd04sy6wmwKaxz
h4kEequLMoPsLR+MN8Qh5SJUR1tLWZx9fy3/lwXy+1rGlvPD7tBFYSFIQhUfDQS12Mh2dl05ApmF
1wXjtMvFTmFtY1LVz85wMipY8FOdov3Vvw3B+Wf0y3Bf2mccafRi2xdLyvRctPGKwJWrVBcBjm/c
B5mBA1xTdZ7BWN+ZGP6hcUCGS8/dT6R22xWj3kkRoAt5+A/80PapX9SsfzywT1X8UCtR1DdcZPIk
35rvUu30xnixXhon3hbYrKyhZBN+tCCgfh7ueq9329EZOF3QIiHYHMtARD3ySkVrZ5CS6HHk9yus
KNaMVfpJ99wAEDkSRjc3wo2O9XNw/OE5fX2g/H5Onwp+XQulvhhYc+I+cNvVZYNmsHmSoknhT6LD
GW9pr+KXHZAU8DiVhokNaTTPQOCKpaKuOtgLFBTX2QXZj+oi8idl9NU8Xp9keSbhBIlFozwx8UhY
YwwC7cRA9dDPrF+CuI6fjHyZWlOeJI9r5D+jh0NVwFilXTONQkXok9pkCz9toNLX29fvq/7UbFR9
IvqSyvsOw1U5EhaFFH+w9WHe3/h4Z70Ez8O8fGXuaGLqNsxGkg5+/gwWOlt9Y84q3PkoQOjd4Rft
2u2wMfxZTTaUPI7IzF+01ZRK+kgeYBqKvQAkJCQiWNijYBQY0TAoCR4sfToKJuhlDljT7kc3Xixr
T7hoTksZXNNhlppMJxiw05aXTJOmiguVGx8dQh3UW8W9nIplDag9+k9gasGpRPYHRbxxgj/GKISs
ynshs6XRobE+YCGrIn05Y72yzDfRRoTrvUYygdlHP0dVdqwh7FHh36nFD8Cb/uX2ykhAN+jvZDre
PzeD/uIz0TnT7YKc9v62whiV8L5HXn7mbLDKy9mFPRfro5TMyVkWQa+fq2sSPfjxBRMWTEw5GJRJ
ns7Pig3cxuvevDGcL4/VunXPK33b4NuBvBerlWH0ozJYeTTz739hRUTjpKMofff4Yw2mOM5T0noM
bcwXnkGEordy4NeTJIq3zA+v2BfomiT+vvp3LODDVuinYWIYMbU+s4D7aziX0fIMk0RZDFgUkUWX
rHimvHaB28BNPduMOaJ9u8Rh4RF3PdK9Ijb3MR+n1NbMg+2ro23QICHgmioODvVEAZSIZ6Q1RslP
5UFfKpC3xS1ej1R+QzRvH5N77cKgmeLm+0tjyseT+6sU+XBt488/XFtXdLxKI47RATELGzHYi8mi
RkiMMo3BKHQE6hHGrwFZGyDQZKHA/cS5r9g2+NHioho67XWpJSeTmHt8eYi1IVI1hUKxvoqrcBo3
7rm2y3RVVO7wi4WCg0LNZB2ftOb+nILG43EMg2Mq3mLxE9Brr7VVcIL0EtFnWBOORyPy8DGSLUQL
nlrsrQSuwRR2pMqr/255RroeWWV1gTGHl4Cs4GaGKYfBYPYCEHELc608dMrcAv58BNuDao8QY565
yhoO+029H89n2KgXW8XDLVjCAih5nolrDkfCVGPJBbz9/r7/2beaDFxVQ5NVhfGKqUJw+rRp10lt
6mYWRavQx/kBFYigQF4wiWVaI5T5/rP+PCD+/qxPW6URannpn0VhkwB+43LCgV2cTHMUYuA73Cju
9x/3iVT2z+fpuiZZ6jgd0sxPRRDS36uflKW50QrMDNR1jwar2F2E1yzZSqP+qTwm7THGf0FyFRM5
NGJxhFrV5jK8lNnhh2/z5871/m1MSYagZ2qKLKnvqNWH9a3WF3MY0oS493oRpU7ekmMsRYx/TrWy
Z2qWwkMxtMsP1ZPyZ2HxHx+raJYsq9SD1ucxt1gpfWaYZbSqhfLOqO5jMT40RbXugHhUdAuIC4Br
2nQzVJBk/AzFNEscokD7S1McnaCWTFwFJM3L/X4411udORoWwLFvLFV64koGbGhOmoy5GC4q7a++
O3sXUbA7zvieeDezLd1S19dNvTb8X9/f0y+vjcuyVMXQYD5+WlBCkKuXrvDDVd48Q8M0jH1xfWTT
6r3LTwfP1x+ly4qoqJbIu/Ln7hSHVSdUkRyuLkR8QM428RLE9uSyv54Xjbn//rok+Y+98J+HJouj
8MKC7q+8UxI/rJVACDMzuijGxj8vS4oBSlRy5UmSQUtpeiapqjDE5Tngwfcf/MVuYJqyxeBdUuG/
SZ+q0EwP5Ysv5slKqxfFZZH2hxSv+WJh9j+9DeOf9Hu3/+cKTYgXsgblQ0Fa8+f9tJTar4Vrlq0G
cV22l1k3QNRGyds8KlfmPgE6YXLRz9RHeMhH92JeTOVz65wFsMqs+a9vgqZpqLqmm6KswvH888uc
y/riG6V2XtUkxtWLC/rUaJOlC2bj39/fdxbLn5c97kcaOwBvhMyl//lJg6HnvRTKuIpMt8gj7XZy
V04FRI0/fM64HP/+HIYBpiZKomZ9uqKiadOsKHQs5ycGY/jJmgjzmUpay4uBfwTnUfDTPvP39jZe
2e9P/PSCFKVyMa1aS1YXdHIhjBWLDtHECLXo6Ci11x4im6U+CuqyZIaXpihdg2UFLiYYR1PBR4k0
q3KL3F0m7gANb/zaM8BSt/UYf9ZXs2Rgr9kJ0cv/55361F2GgsC9SscnMpdvG+fi+DNEkyhli/27
L4zyw1p7f8SfHw3YALxc1eAU0D99oHG+ClKl+JwDA/A1LqdQ0a9RNS0R3mqzfKEojqbhUvNcpU+c
lvN4NKwJ19f2p7X49yajax+/yKe1GA/XVklzpdgWyqvgb311H2Ahkvi//GHRCVv8/hurnEopwcjO
Dzd9XH6f7oFpjkQvFHUKb8KnWk+LpCJstTxeqfFCI5kjtZ78GnuLXvEK3CyEVpsaEBjhNYqj8Qfe
nmoiu99/CfnvzU7nSxiialpsQpbxuZUQAlO6dt15dZHWjHbOPS6OEqOXWMyPBiZSl3KaDfGNcn3T
hbcujpwLWuSAQi+TsEhtUtkxU+EoinAlbKh8F62eRBiO510/EUWyKa4SdhbNxEDT/v03//KLa6qp
qrquqMA8f24ikqpEwSBluFgHT5J86hmXY9hPLd/8cA79fehxhwyTl1plY2S2+OcHXY24tlpjiFe4
XwgAc62TnfcEjXbnx7L7YTl+eVG/P+szBiwaTXwpArnA88ehphDj2/qMw6qj54vv75705eL78Enj
e/HhcE2CfujPqZLfQIGaONj7eNFktETBihcviNvvP+3vmpdbaOmiwZNiFPqZi3/pz5copq5eRc0T
b3if7nm/VcufrPDg2f2XP4ummE1FhdCoicqntyrNpLOftpdsZdQLP4HafKo7J0YXLKtvGpJdetjv
P1D64pixUFwYVJcQJKR3NsiHW9mVani1/MFf+8WtIpxKydxkqkUeNXRD99zcdF4TkBsdxEgsm1Ug
vtRl9tN+Ol7Vn3uJwW5qcdCJKt2M8mk/Tc6FdYWvH69KcjNo4KAKKDiFgAE6sCXB7/4Paee1FLm6
pulb6ehzxcibiZ45kDKltEDiFnCiKKpA3ntd/TxiT0QXCUHGnllVqwwFSPr1m8+8RvZBGHs/P/nX
18pFdcJqxVJ01dLPluCcyqNQlCWBkr+zgpdguhcQOKvgTjS/Sp3q07z++YLfhISfr3gW64amMCuj
UtYHq7wPoWaWcK+N/jf7IyzsjQqxHm0auXCCldBtf77216VpkCUqNDdpbXJsLQvqr7fsy13WKZoa
HiJEU+aH0V+BDlNSDxz7zxdaTpyzV8mFGE8uI5qGdTaqVh9aViEV+aFId2OzkJKOhNf1GF+Yt989
kC4Zim7osimZ1tm+livdYEl6xvEjen17bDNM150Kyj8dwp+f6Ky1tcS5HDG6Ylimopuyft4OqPxp
VpO8SA9IVCfzplQcE56H9aD7JX5/4JoRXiKLWvQg8lUXXRHe59GJPByfnQbRhz9VMcGpvjCbvm7s
3IuigJJgt7AM+WzNFIE8pXJuUC4iE9dKEU2fNw1C5GCsKiDpxqXlIn+NNUw2QIWDdnm50see/NcU
ksQpa0rw3Yd4wMmX+qE+YMGtKLssQ93AUp/lhKImDmeKNqHetpqg/qn1rlfBIsMMTHMobTzRKo6P
fq6tgrlfybqMDXfh/fzCvjkduFNGhaqIZpAznw1Nps9yZFVlBD4EtpYToSFaUwdsjsF4ioZdLWOX
Ib6E2JtSc8rUC6fgGfXpY75weVOByqdIIvzPz2stU6qyz7ouPowgUGoUBuYaWuIp1t+k4NFvXpio
vvLGAdygHKY2x3BEmi2u4XY5F4/ks9r215s523NKIc5HyyDQ0BtQsJO+D40/OfQkOUEVX3mTxocu
CZyY0pRWXdp0vu6wy3v474E4W6NdFmbmGMvJsq3zHgo6UjUV3hxjbK9RHggPL7z4b9aErhsK/HqL
0FT9YOX+NUXLulTlJpiTg0FFShAeCAGnB0NCuBV7JvU4j28dmijzcfYs8icDd+HqrioozwtvJb2X
C3fz9VQzP93NWTplZp1lZrIZHwzUldD/l71ZX+gFEdlRgErrCp2Qi9X1bw4ZCuuiJLNGDcmg+vB5
9lWUlquo6fJDOLTrLLIQRgNfWdFpCAE909OO120cwD1BL63t3En89fNjn7XB/jXj2CopeujL8frR
mv/rJYjFkEtzHiMl5Ndv5Sy4Tb+qxCe9QmibFuQsdldRhluPRfFMhwTWITePCJVPvUAtrqoe7zH9
UEyuMl0rFj2KDi2zsDm1HVDc7p0YkzMaBYvgqQHCLIBeF6tiowMRhhQHBFwG1nxoTPC0O0UIj2kM
C2fcNyICvRmYSOrgYiNslfqX372nNcz5CpkUc7pwPH1Ts4MLK+rMRYtNiEju82uIq8qfg17h5Rf9
waBxmTbKytIHd57zjST+igf4cBPSdOF7CqKsGY46gjAjdRpRXZlIWWIV3Q2Y7yieObB/gJfBjybe
mTXFf4MSOiW/oTjGEzif/FhXtKWgN9aSjnF97+rMtxRaXvNS8eBdH16Y2x89ms/H/OfHO5vbidwZ
PRIJ0aGTXnSac7LQH2JQcE2Jm6uCt+yUriTy/REwWBh5MpajvXbrA4sWCtaiFG2ok/uoN8sYSCzH
QRhnu8F4o76YJCG0KpZn6q99bTuM1U5OpQvv55utidfDLkFGZIH+PkucNX2exHDW0TmVjmHwMOov
RUDFaNFLg7lVj+alAVve95cBU1UCiSWS0JSzC4ZxPMiCn8YHygVBgQfV3OLtMWJ/QGMEqmkQnWrl
YUlNzehRhyui8Qo7muDjhB5Z+isfO5dSpRIzk1gCk5V5k4bRh2i4P6/f7zYQognyAZEXqIjy2YnR
xUGnt21VHtLgdhDWMhRQHT3/qkaWvbvOVFhSSP0VCICioj3Hjxcu/80ebnBZ0YC0q0B/PhsognK4
40Ix3evH1erYOO7WLtdev147zua0+vliZ0iPj73KFPmPzgn8Eyhrn1dpSyejC+cG4QWBlEen5wYP
KRTfs4qiSbwcWtPkxdrLPGPSoQX4wSC8Dclz6jAnQWMjDo999Sjmp/hSuPU1vjU/3dkSjf21iypG
MxpSMUSHYngQtK05eksxM1rP4+nCGHyzFEzKOMTrFOApVJ8NuCVZTTlGDdIHY7VVKItYbCT5DENs
rl1Z9m9Nin0d3FRO8l2IDalQ4JIYKcd0PhrFqke1TfGmboJZNBz7EP8ubKc0YpoUQiUR+TJeIcYg
wnBsw0cjVrY/P8A3E4ZN1jIUdbl7Su6fR6oXpiTQmwr+iAiR+zSPh1k84fECjrSOL6Tn34WWny52
FlqOeSiGYVl+5AJZ81jJ03qWfDgdOwEYed6DTTRRDh+RsgSIZyCFV1YXtq7lfZztJJ9u4ex9DUIr
zukY0QSFPjvCHSOSLOuHEordzwP7ESqcXYnEgprHkmLQ9zp72DKoAyuQJc4wWgmUxMzyXW6gxphO
EL3n87FAQIVgVkBVNba8HDA00hpyH6x6/WEg90uQqFlOogu39c3S4IZkQpwlAfyX6NXfS6OICrMy
CWnz4LZCvx2LMgqOJIEhHaxYD9wCOa8Q2bE0OjbFSQeMHPAvqvZy4UaWNfhlfP66kbNA3xqELrGG
ITkEuemOKjKkXbYRMsSQKs9ItF1sids+R5cc81tiEzO+1NH6biRMCsCmaLBZsFl+nvqylo5ipAbF
IbQe5m4H+V4n8E0aT71Ycbt0qbNVlpRRMkBTiA8CBouEb42mbEWSGgjp5L+8htmk+VyQ58GctHD3
8sOBGgr6jeW4N8AdjHhm/j+M/9+PfzY/0xJVkThhfpozGp7ZysiP7JNF57EiIvgc9YnsKheWWu6F
IPfSaJytwUCgjUIHNj6UWAfQaa3L9SwemW8X6ynftJtMCmP//Y7PJlks5aKlajxk2+wIVubwCsrA
DF0Ux73Oq6NdThPzwsB+E6wstGqFyjEVQaKVz/NKSzQ0jXweTwlQ9ls8AzH4GUETvJC/MayB8UcV
/xjCjY+kV/Vw4erfbOifrn421dD0oDpftzFlstAtWhQG0aeL1YclQJaHCSnoHe0edDFQnx9f1PRl
Dk0U3d71VrNzTViP87yS0f65cFtfB4WmMTVnTVsCI+k8rZesYVJHXc1QJ3RaH0HUyBFe/cEhpZSm
xZHXDNfNXaf+Kl7/P698FpGFba+X2WDmB6itY/4gqfNuefjltKGcoQMIwHsve2j0o9QiB4GC3883
8E0FzBIt5OokGspkl+ed8wzuXK353Ucin+jYJRPT23vhXgwdCU9nE/Sp+IyxEubZ0p44pWq8xlqQ
5hF4wQswy28WxHIz3IRJuKIxPT9PzjyULTMnyz1U6U7HnS9L3thvzaA/2EAw5upoRI8/P/83FZ1P
l/xAtP114sSzOZld3SfLGgxgx8jiRipeTHIcORsRwtsMKo4KpceKYK9XxXHd9BxBmJopyNBql8oc
383Ev0bgPMNuQ7+I/UCNDxISG8zEcQicITjRhaPhr6Ajyg5ovZohi6JfN7X382h83fsYDDizyDwY
CPt8xNR/DYYxZtOoGnVBkQW1rjdKyVO3NhdW1KUH/eZKS+116Vtp1BzPAQYd7PAq1UL2dwk/d8yn
PPpkTC+dfsjPz/RNqGPRP6SbL2oUr6nzfp5UPqmsKmVxetAMdMlUJFRhY9UQOEabnadFu1wrvYy4
osPjREWundsQ04eOCh5lO2H2BDB1GTImF+7ra7BnIQgGzmDBkaj0oD7fF6WcQaolI11edWs+cAAY
2A8rC64UyftFLKI9VoTd5CdGbDm5MLD1vRlpcKLAduFevpl2n+7lbIxQezLJ1sX40CDRInReEueb
BNqy3rVuA42mmN4mqlpLDNggzGB6OrpjP9/DcqJ/jrg+D8fZ2tepK8WZBUayKD2OerKLy4v9Kwri
0zU+Kqp/ze8m7aVKlgbsZcTdQPFaxCazRyb6WFUaZKWlJtFjUfzzg51jJ5dU1JIU6gLItKo0Nc4n
e1Wy8c454ItRfkSxa7eUMCcURoqNiDF3TcJphvDH/WM2A95H+wWIcibH3pxhlNJHcKXC51ax3MIS
V+3wlE/ytp3/ieVuozYN1H1stINbfqZ5ukqRiJfTdNPKlRtLmGrK+sonlZGC6iRUnkbrjbJR2uHA
miH27VO4neT5NCc4Rpg0PSYF5Ee61QYY6fOphmZrbkYLHEi0iJc+TJDbLZLGQtAw6MDFIII1UeH9
rKPKyCFNSYckE2eFdFyTO1soXSG8BZbTwrVeyKgc8UymeqSYe1+nV9W1MHTrIZ2vwzp3k+BFICXO
H6mV0fKIIti72pGdNwDmMAAbjvPBUfPnCOFLsck9TkitfJtKZW+ycnqctuLWjWB1xDmip6SqF17k
NytWZrdauCMsWcNYpvBf00cYFTOktxgt1f90xL1VQp4IcDUC/mj76d2JKHFG+5HiXdJimfAOug+t
XVQFOEN+vpePkOTTciFnEw1DBxbKLennUzmeqjHRW6M5+gqGmjhqhsJDiPz0eNPHmjO3hRuieDRo
vN7h2ujfq2BEgtsbxoMQH2YqkIPik8Wgt1tkRz261XBzNWv0olomgEUVXQmfmkzYNp2X85iFuIqs
59k4pGG0p/rm9AHvB3/ES/zgLwcDzyWZ9OQ0StyGop3tRKlRJyYlouzALsQ0ICil54ZEcHQp7fny
MrkQuiRU7HQJXLMif36ZYyyqAkCX7FBbO5pJc34fJyBM0gsB1gdg6PxFcfjotKwUxOyUs32tH4Zy
DAolO2Qo2Sg1QpiPUKM0hMGaTc97UAXi7uqq7PYIUWZJ4nbqnQUOPkTg75DjolweF3tI/1pKr2RM
ssdtkNxq0hYp+sH0mmStIWb9T2ethYebCNbG/tdc7idkQ6tjOt2KxX2XuSV2eFguIEur77rMa7W1
cScJbvVhSRtD4k0Ap+OrukKyXE42CBIfU0dRrqT2OrrU3f14g+cDgjqyTtRpEXKeI6z6TDVHqVWm
E1ASf1ddRVCxcs/YoMGT3KIMFOFzlntFdFQLD7FRCY15rHf8YaUD/Mt2cL+bBB3TIzoeVrW3tH01
7Zt2Qw0esdEu9EzDlldYu9OubOfrRTb/dVcd8ubRtzABFUEzI5+XeCq6QPIGCbZxvpk2iBlUki0u
uuCruV9rFwpZX4MQZpuGTIWk6yg+SueCSVIQZEPXi+PJDB0hdtNndilcLkPcmjEIDm3rBPi/nT3T
JfNhzqMnvJ7+KS4N/nerCyiGYTDupqwYZzGHX1d13lfKR7Qb0ePm9FODRwAoGRroP+9QX9EnPDL1
Q8DUuiqLhnq2W5YyZ4rV9Pk9gq9XR6jEWGzhc+k+48iHacCfC5db1uvnaaWKLGdyWx5Mo0f2eT3L
mRG2kdIh63Tnv7RP7QqTXofm3/vkPtz9fC2gXF8uhvAkFUkeTBX57ay47Dd9mPb6lB4mBzerx3kl
rqNNC6dccRV3WPOxNbX0Q7pdfiBX5taHcptd1Vt94YK0h/6AdftvPOvdxXx+uB36leGigySvl4+p
7+LawIEm2WA1dqs79DKd0X7LnDcBVkjuZrvGy3baRttku2KXbdLfyCWN22QT7WusFm3D5RfL7fmI
4RrujOe1q67pUbnKKltn/Ak5HKyRUUdfBVfc6gpRdhs+lr0C2onHSuppz8Me8VNoOak37Pk7Pndb
/tZsdMKWYl2uinWxDr1yNbrdGmfRFRwnZ3apnb+g68tHSxxPGY5gg/vDmvjDBcbwKGMzutwDKgR2
fRfhtJO6yt56TXbL78omd5WN8Q+UzE0D1lPh+ZR9eY1e778et/OK5YH5IBoNQE/QOdvgabp8XYsX
xSZdftP2yU7aJHwS8iq7agfjd998fK/Bqxi1HE8lG4kiRBHQb3jTNuHv/m5gQJUNBHdkcBjWzfLr
9KbtsVOFgjR4y4+6tEs3/d3eqA+WO7xARl8PHiarO/KXY3EMdsVRuPK35o2/7fftpt5Ya3k7Pdeb
cpNvjDVbUr3Rt/42OfLP+3Ifee0G4fbXzAvWoTtvIJj9o9/w5TdohBYP2QNUjIfkIbyzrswbg//D
u2z56C2cZv4ZMNEO2czlq8LrcS/t531znBF2QhWTocAKzRy2xcuI7wdcG6fwIqZN4xn/lO5rw5M0
XrJeRhkoGDaSIYLOwRpjM/v11X9kjjAYyw+FsaMPuUP8jO8UXiMLsUVIZg0MFuM+0dWfmoPC/qp5
EXJ5xZFPGjcY3/MDDuRe3/ab5cfypCiu/pOdIPPvX7WD8Dq8AO67bpz2GnH+O1LbBzz3Ytv759A7
z+nVsH1oT5qDgo0N/wnxfhe91CfhASuQp3aNfRYfMxx9FRyqVb0WPxyWWoewFplNBOXXiYtIxgph
jfV8xKwQS7bELXH4EfEnmjbhrn8rvaXDjNkOn4p6ERH4PnCgCGEPrbMNx/YvtG3s2sYCGLUySH02
mqE47Ym44OKDiTpT5C4ejOFD4C6+oASk7kTL1tZf0QHEdY0ft6j5byCNe4VbrIKn4TpdKw+xfbdr
T1gPbYat7ibPMb8ra+nXsI03WKHsqHxY71hF8WHrHfejQ8oN4UzIPy9fEG+E1I6eUcy2ds3WSHEK
EnbGDs/o5TPoP274BuVVs82vkhskfYR39NGvUiys7JyPCp6xC274U4+3YnoV3wY3wim+Cm6Cm/hK
wl51cq2FbbbttkjG8h1NvBwLt/amPR4FR21b7TvMV2qcqjASOi6eb7hC5jv0w3/jOsiz4sC7Gfbh
MeSTzTVxBn/u9tbWukGz7DpHASe6jk/lMbpm9Pd8cboLdzE/outu02y0VbMxMG/BkXIfXMdH7Is6
vEeULfXCcoURkVe9diiS8B3RU+W7lQ6WNbvF1mW5KSi13vwAGJZXHzMNsCtFDHE77NFKBhW3RYkT
sy2kfVeLapXqgipwFpOuYZPiB1as9fWES1G8FXfRVXkI+L8+6Ltgg6rkFpuTFU7LO/Uon1oXrxf7
j7GiLb7JcUUNeaRpuSEeMrorubFpL+/bY3aNXRFOzFinIvmIWw0Wii3ua+1RZi4m1+EpPC0zEVe1
xVEW5088zuQNrjbMShlLSt013XSzPA+iFyrTCVdEHr1jL05e8SE4xFs0PBysebj6Mr+XYQ0x2hv4
+7CZ+Gx0Uj8Mi1GMxO8Ekyx/fUmZ+WvHFZgpNWVD1KgmfuVpDPmAQmhg5PeyF94g3+pE14+jiy0v
HZwDW+22AWBq46OCqt7HG/35VP5aypNlargLJkki1Eag+nMEkE+tVMSjRiB/6Nb4QzgNWlGod26v
R/u3jmj6WDkgLy5kYvLXwOPTZc+LZv04Kf7UiGyDd8TbODldyetkhxpzY8/37R6o0jrb+gf5Djid
6vSn2ot3/37llGfHsWJRNIBUQk3t7NmtmvKD2izRzxN1Uw+j5MU4mSP950H+Cn5BzhH8jwUNySDr
1Je06q8c2OwLP58FoT/2ln7Sa90bgmFDnGcHkrVOzc6VzBrNXxrsSb8HJsPvWMRlG53CsUws2Mrr
OoUB6obFvQKMRbsbWyQArJdJ4+uE0jWR91ySUH8K77ocqQsFUcS8xr1bXNdz5cEBbCk04DWkkGrH
/YV8TfkmtPv0gGch8qgoRHdBM53UI7beCBmMiCiAko63sgO3LqAC445ICKF4hP9T787Kdr7F1335
h0M4O8kfgCYTew3avsHg8gd5PCxxFGTv/DVY3ZHE/fxOvjIpeSfkzKw506CceJ5iln2ZR2EeDUdT
uh96jFLEEcsYghw0piCkR2nmYHWkrzBfxESDtY8hnon8BlZgaXfsYUFcuKFv0gyTe1IBmyw4VnWp
w/01SaBWKZNmNOlhNo9jdTJlz0DBWJNmyLMLo0TkzSF8ZeIAKO3oqg/6S6eh743UkIBuws93s1QM
PicGtDdICUC8LPZQ5+DWXO2wvTFmoIHzVSHHjjr+SpS7VkJ3lT2TQtjPl/tmG/x8vbOlGBtDXPd9
kd9jw+padkfoKb32m5srBZfD1H5W97lTrSnDbS4tzq/kJZkSAz1DRQZcA2XmLC1JcgNuIpp5h16U
vZQSbQjYqv0AuLx0ODlO1KGUmIAcUpOi3VNHpuU7ZvlKDbLTaFxq53/gS86Hnk4OHGUDtCy70+d5
IJn5HNe+YZ6q9ar+rcDd82F8B8c8fiDjQf+sfQ1OiXNLidItNw0SWSjvP7YDfEO41YghwHKqb61H
RM8BQ/VPZb3S1zIB7R880ETisAtmEmeCO9zlMoCU9lRRh5AMxPXzDXeZlM2A7OYjlJoo13YwLnfH
qHxDM1qP1n551BYbsPQFK922eku1bIey7s/z55u8mXuQdV3iNNUX9uXne5BKaa5hO+b3bIQUbPfp
yvOxh229ydnPx2j1+PP1vq5VLgcoi54bJwiP/vlyVWUIWaDW8zFG1ZiGOhU3Kq59/VJcQk9/7TUu
o/vXpc4qAqKYV2kuh+qpJOGZ3a5By3JWHmeo9BgdD25Q3E4o0JOLNWt9cnPL0f2TMW6KG1TmsJXX
Q/fff3a0QWj9QpNh7zzbp8RJaOvGpDDfZB79F+g/YF4K6aa8RJ/66NudrwQLtrBuUQmh3nj2Uqtc
UGaxCrsr6y64QlhlVbrJaThq+2gHihJT2hNys9ltezB33Ymk/Sm8Sbeqk993j8lVjZmKHbrBut4r
V+J29oxjcSjus5uysYnim8PwJF/Hv/JfGF9gr3cFmvSWdEd23ssj9gE4IqIHh5WggrHOQbv/eQy/
Nm15q38/2tmBORgUOONmWsisVPrXuLo7I07UpDcXNvKvCC12cbQCoHdb0MmpHn6eqknbFEhQBNYp
3koq1qkrnLi0I1jo/Bf2WOlV9MRz1pc4+h8EmrN3xyYGH3SBTVKZPnt3TaQJgWBo8SFEy6RAxhit
mGF6juv18icpRj5zehaKxpVSFJiRbCISKgD914QqFuZL0ILQOAKq0uqONb5MFDy1nChYE1Y9pY1e
etEo0w/an1x+6Sg4WJPhDsluwJOrosSOkGRUu93IcUIfhb6Yv8ij8z2nOHULuFwRCKif3+myL395
YnAQ6lJSg7N1tm8rQiXnQR7NR4suR6sdYvz2IqXC7ORUMfJ17duzsPn5mvLy9s4v+gHAIMC0EL04
O7xEI0lqoejzA+OjGK+yf1f2KHlOGrj2xQhrXNeC4fjqTVQ9RYjbGMl7hIpB5LNwUGRrEeobg/cx
/V0prwvxAZN50bow2b+JJcDHLIRUZUlzzLN7BCMqdIaGSgla5mO30PjYLtvMA64zmKefB+QrWleG
vKbwAmgfAPc/BzI3Aa4ITdt+NIgVcxvJRxrypnbQD0L2/q+WCPFxcP3zZb+LX2AeyyQT6oKGOffX
MaYuKtMGHGRfnQz/Ja9PZU+h6aExb6rxPrCvMuEaoBAP7kM0oDuTJm8y4Gaw6um0u9in+e5M/nQ/
Z5NxbppSDcUqPTAAsYXt87qIvIX2YXbHkPZf6EGt4bymAQoLG3mfi7v3NzkBGgisBVp/vAegqJ83
HovwOywF+IQzolGFbO6DbrYrNXDkcIFuo5/6VubT2g/pkwbPUYbVuI6JDaJL+bZujUMsl1siUIda
e0qL1wJOOY/0QhWTtAYPFbH2MgLRpv0VQaQeQJbA6106Pwl9zVRDob25JJz9zUz+9Ehnx37S+VDP
QqCmjBwYUMjDSIrwMhuICZdOv++OCLhCdNsWKRAJEdbP42eqQUu/r87vX9IVmv2OalNKxWX4YuKx
rL+zPYQLQell6FQ4fWdbtd71HahBZYm968NrZN+q22qFzOP60ir56K+eX4n3TskDzqVmifLnRypN
IwgMnYT7CZ2czfQQ7dD2xdw7+n0JGCF9pEtfrgXfEn4BKA2KK5+vJYzmXPlmlh26AB50IN0Yv1sl
PmYS/pKx8btJ6CkByaxp/avjtNODp757aoutb9AfgMFnNSgdjcdJRfNl1uwWxpCo4Hlb48OIRFJt
VVckULhvvPtRQye/uZrkXcL5OuuTI2DwI1/1z2F1VKWdlb9MCsZCnYXA1WIFrPF9QM/DfZu6Zn2v
9wqWTIiU1xB30hdC5UEn1wundZm950YJMWnRN4Yltkz8BUVt5gDy8TWctJd0PNXmTdPi6gcIUMp2
kfqmWoHd+dlRXFae8sZeO8RrhbQG7AYwkcyaEVPbDTdT86zJDxgNDvTbQXQAJGBDmuoQZ+crXy+3
8eJTIic3pgSGAPMI09zosj2bT0FfQqyJtwuiVQV41pgPqUh1t7KuW1l+UBiDBMJwyJOaPj0PvGUg
lcUwbefmCqimVAJLRqIXVcdjwnkp6MPKx2pWQcx9gUSY/kuRUFZES294WJgvQ4ZV4yygjH8LzHnZ
BOKRJkGer7RyIl8Lo40w0PupotvLOdm3axEMJvSlxTvtC8auDxI9inzWonV9lOxb7GpISwf7z8+n
yHepHwZxBLwLrhJI6dn+gkoPUhEdc7b/rb9fawfqJSX5zEvxot7p98Ov+E97V7zMr9Ktem89DL/7
9/JX8iy/wmgz/ylf+K15xZKeHlT8Fj+kOAfYwoV7/CbzsQjrFiUffPhM9WyzmIKonDQNSiGE37ih
vbMGAgTID5TTz4PxTWVSWcpleFNzkiv0RT8v4DFXpHzS6U0i34vN02rEl9kOlxaGPf4C5e9qlOiN
HXat/3YgR3tSNfDJkxcbDPEsXokIp9sePtnCDfdLxctyaFt4mZV4pu2W0xJ/2gvP+vE9P+9WZM+8
cokSBNiUcwQHjpcl0a/JyWLTDcS5CIEZ6iC6h/60LS9/szF3OT0+vTao3iDrtpeWsXBD5z7zBAeV
L+cGhzB78Zfq7fF0G1HKpZtktxsSYd9W3fWaZtPsIQdq//aef/1aXz3/whfAFW15U0Kxx9FmFa/Z
duyHig++azagNgSCwc/bk/OEoVJKxyBZPRi72pach8C5u3QSURH9chSpEvIx4Lspd2m6frZpF61v
inVlRCdLdhAoVmiwRYhPI3TnTLMzvFUNmgC2TDSD1CNEvl/aa5048z8RxBJwWWyt0LCSxcgF62Ax
P/gMWu5Iqqf4uP9tMmxNJmJzr8lvc8Oudti5Bsm+xcLAwnADf/q1GK+ifl29sadQj53pfvwRsV2l
8/ps+Q74s7lxStzCdRsNZXa51PJi34a4h9acXuGngAGRHYG0CDvseI3Mxr0Uxb8G5j8q/OM6TN0S
MeAMuB6um6uShm/pZI07gRQLV9lJD52ATZtKDsr8eFvieMO1FQdUAwzlRlrvg9vxn+CleqQNrduL
NS0YJO4jXOn0SgdorWARbeT6OULictGCxCeR1naHQec/cNcUaqt3GGtotLtu6IjiRQhZ3zFM+tZL
2xYXjRxL6XXyoBysO/6IDxEvYaZ3dBze9ZdoX70rv4tgkYFmkr2p9wrag+p7dBv9ynObERtxRKQL
HuOKskoShgfNShdZ9GLXgL5ZpzLKN8DZVhoIgDdamtzTC457AHYCeTU9z3jPCzbsIUN0fMRe8YuS
7HhxjVrLAF2kFSpa9ZKyOjFqKqNrpGu1XvOr2K5CaszlIggfo7NKt94EsOeiQoD1WYpsLhAYiqU+
0C/HaJEOdeiDT+ZbBYLrXZttdBGFX8NTuB9EG+5jW3q6tZR24MLljxJik3+QQhceUIyUnOmeOwyY
ixgHLFrBsMkVza7+GNhQyKvA8gYN1Z3F6Qx8DAbM8a/sDq/ZpfhQAgRcSYsv+wq1f/DIfb/ukX9E
7wIDVsmRmIWYB6NCf0uK2/OerDX+hHgQyoAzyO5Y/ljGMKCmjcOVqHlKi4mfM736v0d1cetLig0F
c/h4yh/crrTRi/AMbFfKnwlNJiAL2CIh+WPR70QVtDLtPFnRqB0oGKIQikwwftGIjjarfl7GXkbu
lt7fTPXOLqL6kRvlkJkOA64QuuPj4GYtFRXumUk6vhF5U20khc87DBLWyO/hJc96bl7rFwlXasse
rxMYubbxLOzbB/XVolM4vGK6WtEDaslQHAPUbMqUdDBrZzAjV/P6zM5fFYIQxxDs4U594nOMHlcF
8P3WRgQnEa3SowlluAUWAMZOPLWokUVXWXLqY6S2lkKOPh2CxDVUlOydDCeIxVhuhRLF2K8LzWsN
aLq0ipX36L6ugDat6crwKOC7QAWGAawuGzPy+c/crgoMnEv0avFwWWvGhXbKNzUbFACJ/ZGhoY6A
otPno09IM71I4S8fRJixtd+4AkyHoFbuk9tFok9vQdBUpwDfTSkHcFaUez+7lEh/rSyoZGhsx+Cu
RE0+FyJU8micx7DQDz7lvY6yYkwMWJj4dEWe1vyOsysjeYz9ER9oKmQCeDzjgnTKR4Z4dihSBkey
Yilfgb86y4C0tvDVeEjlBew94GpZ0ij0hXRFCV4xHnpkSIdsepjSjYocsxbHV9UCOi9bF3kNA99s
H01tCKoygXSEPG64t9gxWgT4WvV5Mj0LbVQdNdUwF7ed9ga7XJCfEYhYlSSp//kf/+N//9fv8X8G
b8XNv+75P/IuuymivG3+139qy8F19iic7SIFAvJhjbL+5zeq6nMT5hrYp3qFw6WHR9FqQTwNtFyR
Xt1U9mu/Up14FZPqha6wxmjRk26VW1B3TvpoXvvXKCo77ZrAfQ3yHchGwnkdcWr7joIINlxkx3fM
tbJd+us/3/w3mTzou8W32CAYo751VkzojDQ2k1ZOjpKgsjyHq3RSVqYY0JKCIa53GApeW6CsqgT6
iysGnA5wQgxPTkW7bw4N+8byN/TryxY7z9hLkREexSfV99TGPPp8gX80qdjhHtOeRKpzlvBmpcN2
LJLbn59F/f5FkE8TZlMgMs+iSj+ailrLExCsQrJFS2omyAM8LzdweEjD/KnHRRz76HB4TGI8AHuv
CSdbFV+aAS8nrLh6HKwCr5PQ9S+vjQXQPD0shJNeePaHk6AeB9gSYAVpIHV4GWqJeKcCIhn1pSix
eJDiSzypro9Bh8ieN5bCVVV3q8w07y8HlsCbv5t41KQoNrOQkYz9PPGUNKqZ0r14UI/BY/EuXddu
/6yvxSthrywhpTMQbC44No0obwatAegO/IZ6Mo+9W68Gp3ch3Mue7wAeIyQ0PQPzqyugd3y+7OAg
SfCAUbTdrTGjAbiQ2dgQYO6Q6XYFLaS0KbzG3fKTbqZaLX/l5wz4xRUf+C3sELG2KekGmMoCpeqB
+doKv8rLz2S20aSpPlwPkU4gjhERh0BBB1jV6winCMGa3g4fVbqi2EGPdOvsAVXywOGML1Q74teP
y6JWDsiLXYGQsOQ0NJbvQjYtcFSJNo6YfD4fQbUc5zr8MHEdApWlDnaiLv8amsuXVNRgzOUSfGH6
GwelKFs+l1iC7/2v6/OQfMvxVbyj6dXIiB7a80vQ2TrwM9PGhJYT2hdt6sI4ANX6ynpLYpufMt/m
DWcXubf5NQBygWcSDrcyltW4ZvqvyRNYpcUmJrSFN9w5cHvgSIoBN+Nm/keizszY5nYP/Ynn53bB
/dDDEPHBXS5VErChls+4AiyZbPR/aGf2tDeuCheJKA5VuoNSv+FXsMA6LxrSO5QF8//erZP95r6Q
bkYCExtC8Fr/aI/d9YAha/84P6qvXDINHCqsmLaK5Ai/WRkb7H/p5RvP3b7Zm1fCQb2Sb8Vb4/Dz
ov6mrkSJDLo+ABaLOvhH+v5X67xNyppKhUXrPL/nZRjN7CJtFBN/fxDQkj5bLTpYU3xJC+ujqH+2
r5MpclqjaCKTtJwVOZssSnyZutKhyB/nCP7b1KJoAbqUCEmuQKrOzHEOpfotEiYHHkpNaLxw1Ax/
Ow/zJjL/D2fvueM4ErTpXhEBevOXRpQvI5X9Q3Q5GtFbkVe/D+tbnJ1S9WmdPShMA9PT00kyMyMj
I16DRosprs/zbAB2Kj2Tw73rUdCugf3Q2AALvjKGTyGpFk2MBEZf4wuC89V6YJHrpNWzWohOp+TM
5prqwIE+EiSBLwwD5lPrFE6Jgr0IKy+n0loY1a7BRdvST/vSnNfFsJuE11Sq7bP8qZhfRqxTYlXd
afQrBNf/PVG/66c0hGAocJ6LmCJfIql1IZ+K3IS7m0nrlm47RBXepRNM7wzSsrqSRv3lMjkrByLS
ReoAwOOix5aEeXCOkbuc9Y2V2GuQxIw94TTXv9t4bV1TevsLkAC53e8rPF1RgATz0fOfVVjUvRkN
VlMcH+H/ractLgV/Bj/kPt650X3/Gr/oV9ELypw4XCxAut5zkZ16qkRJ5uegUibXcj9yTqZbrHqW
HQykcYszyBN+7lzBcvFNV13BmAhljr7CqU74xF6+/7KaRYh9fDRvWqHD3dPwzoKdce2tiwUY/yi4
0qr6yyZFfgx5GWTA0AGzLvtjQSobUaKJeGiAOpa55Fndn8n4LK0XK/tUuxMeBBAM5Fu58v+96n6v
A7SJ5zYymaRJfe1iXpS6nrI8SCkkrfGWtutN7LyAm7lWr5orXz9nYh4GMBn6qzIqfBfLLVS7uDP0
VIEcYPkh3YpYXEuYl2HTFmIFanG1Hh7r8nHSGw+qkTcZZEfAuExEnSaS1n+/9F9wAxoChvRfWYug
ivSLWuI4xpqayuF0d66WOFAF+S3N2LY+otOpaRiwhJxliTMiTlHsQ9yJbif5Re/W8btCq0HyzvEV
mMhfUmAeyEBZhjhNRf6SRB8Xud6lHf0oNb9VYsS+JNuSvbZ/PpW3sbDFxqKV3lVATrnxWdT7kTKI
TtkmUAo/VzDD4yjSxfpQlXj6BebxlJwWUnhy0ZLa9ZroRB0JhSKsVLBQUfcRm/dxCnmwxgADm/NT
Vm30ykDdigs52SsIFKl5NSsuTy99spnxc2bBeV+R4BUnSvXk5PGbxWUZ4gsoO4YRr4Sn73V3uWA0
Cspzg56fyw5FnhqUrnVxvDslyzOFqHQpF/szU3VnTIvkAwSdvsnw0MJyxg9yZxI9tXpGdNGpQk+x
9lm4CXB+Rl0CZyBffuLEMVZ33VK5/fdK+ub6Xj4nCLB5LVGcNOWLlZSIyilEcWzYiYCLzsKrmieH
TgxXNBcSbORFyxYoNMXeOJFBBLrd3iSt7gW15TSNrUjdcqZjFtHkKeJXIZG44Wk0Jajgqk6hI3qG
Z2aTAoYfxq2hf4xauNJOyNW0oVs2ez3otqIQLttu28jv8Nw9QXlJe1hOJhndqH5UqtfhZwL8qOze
MloIdYQah7UsT35/xgkva33k/rAK/OysghK5uNDMAQE4XIn7/WnEsSJBmQs0ZeOngczM907SyO6Q
PUfR47+/5F8utBBaYRAhrPR9EbwI1qANO7HvEV6smLNaSt9HscOx3Ru5v4ZCfZgKCnFiDgUrW2ZS
+BRFoo2opx/3uxTNwDB+FHXrGMXl6gw7jXiJh4hnht0h47Pr2q4TX6SbqUBRb1gW0ng3WGCoW1CU
CjnfNYjgXyMMhM6ZnGVBILoEqqF/qfVVlKjAG3Y4L7bSrSA4ar8cCCfyQlHw4cT30FYGKn2Oiedx
sAiThdzvqxfcm81sxbX+ygf+fRqihmGhFgyiV2O9XixVRcuMQYwMeWey5AzqNeLwcpqLO+/FcESl
3jUnJLmVx5BENk+OQ1TiSH0oYHpYIh72uFJjYipYIwU8cY9RzPAdF55L68/ZOtumB+M5nbVNG0Sd
juduvHKGfOtrXWw1ug4gdVBh+7ZJ+Hma50qbV9NprPb9CWd6/bPEqjeOqfHGA1RnuzJkKvr1wH0j
o/qkYP3YR6dnTEAS6riW9SDx30cFx9eWzWeQvmf9SqEfGLQLxfiwhs+YQGJSSFa4wWiYW/bQekqZ
Kwl2TFOcraxqWmr5V17ki6aSOwfyvJadHSGVdxpyRkaKm0sYLLXifBdEQE7MYp+hhmIPN6r83sui
H06Tn19Nrf4yr3MnCLzd7JJEJPr5XeoW1n+oC+YeVaEFSnt2gJpuJsLbQURxegk60bNOvatlblqY
V05Sab4i/5wUqH8GHhLARLVZwvDn4NIppW0tD99d/zTy2K+48wDPldHWCZ6tDM8bt9C8fvxTyjdB
41yVtjV+580Mr7MktHl1wAy8eIKqFKexVse7BAts6NPnRQAxmYN8NvdZZl66Kk8LwfCDaWWOHrz3
8yHVP+hIsHyTbhOYbr0yfcTrhIZrvDy4LVDxHDkwt6Ic0PnxBkcFiB/UA05utcekbBq3lNegz+el
25rsg0X47eI4pAvIoWq5RBZCfNdSPw79FqbNOylkCAemfBwiT+gfst6yZcs/NTvtUZqj6iIoZxtb
Pk8kYRTqN71fgch7qeGnKtctZMV5p19MmimDTSXZQPdY1S5WjKxNXTekYrqlsnEzQK6jDn4zM1FG
6h3T7dzdktfIkjm5K9mCHdsgSnzMv2ibzSww0L0OoLwlGvjODL6Y/6ENxM/MzLuhEgFi7+S8qzaX
badeUklcrQLXvze899unp6fSpmluv5T2/k/rUKbgB0tkODvmYv53NDsXsv0g0m2LXcvNP0N32MyM
nD9/9rQk+NNfXx//jo2/s2D4q1CIQcmqLOTLu1fcWYHZnExU26EOi7tScLEAoOZZiysEskT54d/D
/W3JctFjxG+N78varZ7n1tkc83QbyndzfW2kewo50XCtmZB0unKyfudKl9PNu7FHOFpRaLuor+oV
R24n6zOGxVyL3hsOttCDkVOwiXdXTpm/vRoaVHNQAJoLLODnbsStjTx/Ztu34iNvh29OGK1nJUTE
gzGW+fd31P4SfWYdlhlBBZCSC+3P0boTsr4EtXyr2Cqu53Sh+DHxBf58y1ekXnZ3T1Hmf/9Ibn2z
uKHzy3J+p99Io5a+np25mYvNoM2yBGFJE7d1Qn6dCXcoH89InwWJ9vev/3767wP357ygVvOtzcO1
b/bG+fn0Vm1GbVbWwTaq4XyFA6qHFL/Mm1597IJZHkFz4GjQt0tdBa/D2licrRfT6BdpfFTK2JFF
jt3Km/pjialoXUxenZN2dq9yLlyZ1r+APOCwACSi2G3Rer50ohOnvpXrKZBuoc0r0yL2hvdiO6YL
cas/cTf+95chEP2KUPQ0KFvJ6NBzMRUvquqKriAfV57TbZDHy7x+rrX4bsw3VtjcACJsBf9kxe7Q
oaaJWa+0y3uaPaJ3Hsl1S8FTZKQm8/PyTFnSGojd5CTIvqGHEobaRzrk/hjRSs4LTwmOUaHcVwjU
CTj44WC0UkmQRmnd1ygBNl/ImLEvJdh2aVI4w1QtqPw4YmGiACo7YeIjhkmZ4K20WrciqVB62RaL
e0koVpLy2ot40NOvls8PEwoBjXInn0yvVD9D6i3ttIzgAcXBNs3kpYUW4QxNbcXaVlsysOLslMkb
+EShqm87GnSmcGul1q5qp28mQUG/BpmJFlyfoD+2Vr0dImVxmsZddQbhK07erK2JGlGWCl5PO3zI
YRtVulNmwgKWjd1yAzk3kGzpkNftZ559mVWxChOsLGGblXe19Ecz3Lx+SOVXRPKKVVeFDvIoIKZw
IQl0rNxWhbCb9Y5CUhsaqgpmKhhtG0m4MugGhOCVZomkgpp2idqLhtjKICvrqr07DZ+pivwwJewo
652zDHCq35Wt4hkY/c1ck9NdTedYyxUfXknHpNYi9WRTdOuBHlVCzY+svrzrcuM5PZ3vWzTOYvqq
ILpKbK3FWuRaC1GsVwW7amBgxp7ergrz/IlYgWuN5QLhFVczEl/Kv7JqrQOmHOLzeqTl0WB7GZyu
CHHNge9is4MgBL6BahQXReMiMKIEKqhNY2QgsGuawqBLGh/LCoOu85XN87urAWAR/SdGQ1FAvEzJ
UILN1aYn3MN58AM/cj7prLxfZ+79z6a/eCdyLtECuQwOk6rlzwA2FSiL9kI37aryFvlbUudqwsMZ
80hHJZaaN9Wjteke0mmRhn6Rb4bChf22lWo/3MjlR1+8CMoXZFO6ijGS1Vw8d4nBel/W1h8UPGJ8
iXO7Glat6mcPs5N8CUVvH2ULXcf+94+ScWdaJ1yno11avBRfZrYEFhLi7lttzsFDCVu2mrExY1S7
wcfZuDGjVZGu8hf505zlZ5HkvY2mxwr2f7kotCdCK0c/fq1DfSs1bn3Ii1X2atZ7UkUiRXB+OUGS
UG4l9YVs+rweOtQOnaLz8n1O4kS7AcR4ckiKz56/8S6YbnG0z/Rb2dp3f07oVhefSOOOyWPhnwJb
eBmHg1Dfj/q2AZQ/LMvCJdzDz7/vqV54SURpHJyIV3EKdW4s7Koep8xdm25E4SYx3SZYJOGad+vH
Z3UXE8VoONKqALlOW22tljB/z+Irhp7AFdryTz/cmcldES+4iiAKxqE8o2Kei9yrkG+g3YKnQHen
Yz/bOFj9BaUXNQ+n4m6k3YWAE1IbAnjIo8pjAN/PHlTafF6LCDWyQDcmHu0Hkz8c78/53qK2N96e
nci6hbzYNu9jdTRS3wDD+VKAjMkeJPEVUrnOYeZX6i7Kt2dzWxg7xL4rHUTHUwTHmyu88AFMolc2
UY6gjFf0C9Aa5/eEttYqw+flBiDqACLDKaldxh/W8v9+LwE4Q1hONFUQ+pfNE7E9qbV+lvLjQPfG
hgfrVK7mc9A6V0G5vwMEewitSANYM1madVH/KIPgrGdBW5Clqev8CBIJS4z129kuvfGZPp62Pj/K
9teVF1R+hSXGos5mgDsmOl3mIMV0EvLCjIxtrRdLlGHhbLGTp0FfjP2d3OBYJx91+RF47ZAcz8mV
O/1fij7kpDOck9oM3YjLBG4KZnksGapzslLPDrCJRbKKbuOzq3IPW/W3KZg9qN1gaFYIRjYrDMeV
NVoR3BqWit8tFG+IFtWWlQq7nRYOhYr46con+svEoIlFkVyjjMO96SLKiUFsFKOh5EdOeHvwwiUA
rRX9bkQiZi7NiAxEuNC9f4/6l0FZApbBSTG7fl3Su7qhFc4h4JVdQ8VO1QZ03z8Tw43aa7rEv7m+
8OewgMB65Fsi+buS9Z/ODLCDKM9R2t6WbnxvAZaEOWTenlKvuoNPWTQPouZ2iJsIDli29JHfUPsb
OsZFRKtCfK/STUdrU13q4aqZcUD9ftSdHnekEeRrAkhN7m5SddkAP5nUm2xYxsDezDsZIeJybdFl
a4DOKIcMLsMHXq1E0dw8FsKHnBPsVn3pMPEAopQH6aHLd/qbou9PxTNnQP5cpu86F1dCVf48jh8a
QqOQos/m7FuvQU6lv1tSHHVBPhFohubQfmaHAEoXahGsH1QpP0wurtLmhJ4Fqg+d200uiJ2mWNHe
5f9qoZ+0m0BdaQPaFmjbS04/rhW68R3CM3iuC/S/t224FvNVD6wR8pZBIdpHLE1AKaJxkOOSsd7O
/6/jEnAZmnaU8kjLOern5fOfSQtG3SiTcytvdepM6ieXyBnBXoRrWoaVdDtGrxjhXsnK5fk+8uO4
J5lQ6JtQZUELAXeCn4Ma5SjLeWf22xYUQ8LNGF2htPZa3e8SIDntuqYznjunlWW4srUSyj2mu9z+
UMXHIdtt8yuZjvY94r+e6KKQURSDWDWB1u/ac+GmAOLMvl+JOkqrm7N0csaUslcNzO60q+vT4gQx
IJISCmOBX/CnMGpjEj+a4JAmRzyjm+ZVNKOlVmfurDHQ5O/oVdaPvQz05kxJP9ad6UQ+Kn5NAZ2S
2YfEaLwRVKOVL7DqtiMwfmZ6LINP7cwRiv0Rzg2O0SBVhe+S0tLgfm1lyWklaS9gDt8q27xVvTi1
T4WEx/hXOh1a64yA2MFC9CS4OQ9okPWSXYK/xRpWo6itdNUqnVvg2qfV9ds8oTICCLW6oxCX2eaJ
ozHj/G4EyAViutGjE94P60wC06E/i9hdx9UDtQ731BTwNVZDhSRiJW7aeKOUR5Qo3aScvgzwsedO
dHJAHZTYzxpinV9JPawMeauYgCRB/2i1vJKm2aLpkfMRT2nbmvad5Zzq2FPNwa1UfQU11xf4O9UE
iG9QIR4AxiaxPC59bpbQ365dYf6U2bJWWls2H87n7UAEERXDKYbAqbL7RMVkoYPHAfY2U96Dsbbl
3FyJ1rpErERACsjCAL4Yb07Dtoa11yVf/Sx/Rh8roZna8rQ1Jjoa18BJ6vaNI+oHYq5XjIgpSQBm
hcDuz6/aF67MGTMVd8ycsS4FOkm5E6aopmrW8lyluDf7dXRGBuPUoZNJrVXUcyc+aYv8TW7BrgDQ
bB7i0Z3AyMqHpmTdIfitYM+maM+ZfKhQJwimewQ90WRdpN1zBI9E0A8khvqsugR4GkE/q9kLuovz
jAJ6IXCiYlEWCwmUfctN0rHydtmW+5i3CiD0Nk4WrtVqFZhvhbkMOwDyEVp3kls9xdhSTF3rZvrn
2IJ/I0ggvli9DNE+Gz+G/ragvw3d6LZkLscW6mEEsk5DAkg9lNVnXg9O3vewJAEfJU6WlK7a3U0G
pT3lfWqUBQMNRY4CxXsGiiU7n31lrBcFmWazLWkNwp5cZFnnTafaR8vUOeFf000HMRLsJsmhm66i
cQLWFj5ZSr3K9MgzXun+Os2k4HE/uQUW4RECg8LgKcKTOR0E82AVso3GOainN+yw7FQjF9R3cXSs
Yybjoe2Fj7GnohONC1nAhtB0ZWUA2NrNsCmx3Koy7KAQJC9gtkkfdpEYEOhZM8rCGm8NFbO9pvEB
yeKIdsYLO/ZqHWm9QnHnlZWJBkX+CmDSq8xfJJdbMTShQjkRt/wcoSkl+yimhRItC75IYK3Sil1C
1aAZ8o0mIrnIbj7lph9UzdbUDsOoeKr+rEQbLHo0/RlYnpeW4DRxxDAaVxre9PFQn/ZJiLWGdPZy
oNshyKOhQeoxNiCZGC+SdBMmL1LiVdVTzV3kHCqLSBLBi4PqAcCNo5aLDkZf7nV5uK87RA4Q6aze
pf6tOx8EKV8nMqVyy7CLYkuxLtXTZaLjucy5GMqNO5S3cvreCX5HrSluae0k72pPgN91EUJmbb9o
wi/dvEn6bZ/Ebs7lAlSVBMxf7Q5aDAoTCIV4Jo4OGDPmrzHRLWt2J9CQswho31HFKWHKRCcXb2+X
puVN2r5LwWPMY00N5meS4edj6DXtWrfWo9gsjPPkZKr2IJNNTFG3TNu7zCQFo1qfzx2pQQI0A43L
RNfhWSNGaYpnNsQjE46kODl9pHrl8F6nh3O1PwnSIkNrJskazLYjT6o+9Sm+7U+hVxl3RqMtk/Aj
nlGZQMuySLYN+SCJvT9pe6vs3Yz9Mlh4OiA1GeSekOwhFeepEyWPFQudgAYKfio/LTCfrLs4R9Wu
zJ1SRwP5peBh9OHTOHfkHHtLGTdhNO4bNCXrJSP27UrpK1sFkla6AzCpKcK2qVnFp72h0WnqH8ua
Oi7ZDCFvXvYW8DoNMqvBrS4lG+iyvQqyyVB2kGnZAa/JBFOEjKSobiQVyJN0Z4rRBuiYT28HgyjB
zpU/vZ44wkhrgpWuBrpXFtayo4M6mncR+RXnRAg6Bq+Kdr1oxZEDdXsWHmM9JYoieB27DZ8gm1oW
lbCau8mGGC8C0fT66bmek8C2lzEpFe9D/syIzV+GqIwV/oER7tHfsQ2Ljd2I61E+32YGtYSI5oOu
rcXqqacvznspSuPiKkn33HSic/6mcl4bAB7AjaxM/arf6N+yHuqefJFZCxK1iZ9ZT1xJVhZM9PLQ
6FUNahheAux/9Ht1iblACHmi3ETxWh/f/30D+C3bQboFDFeE3gpOCzX9nwNnUpRpJ0OZtrXGids/
RANfG1/001yIpGtfCcsEEnU0vZ44cYMF5fU+uXIN+YZIXWZY8F4lGF+wr8Tvh/xPonk6pWOrn6Tg
thI8IyC+I8xoBD4ZcLs4URe/k7b1TeXDqRz2JlXyeJWgeUuE0gI/TjcnqoHarum97oXWnOmU9XvW
DzbMj5rtH2WAWHWvv4eZs9CrBWTmh/Dt35/xGzr1rzeYS83/eQPFwONeCUnvTnitDL5O9TShtuE0
+WfeOQlsc/DYwvaEXLvo1Aty2+iW1UwGFGRe8MVWQ9URv7nxvIYyLywLzjLlXqEeDe1TA6ngkY1l
/VLbQ/jIQJ4DWDw5pDPhnS5hFO2WsFL21ldP30G7a5XnAXHLk29mOwOczXmHhZiZOBBD4rdSu5Ih
/4bdzWvoP9N3mbLLadOkSSXeSqGnUpwqd9N7ujLe5RAfiD/m2dUQloDlNBWuHpH6gZL/9+e/bBzA
z7BQqaU6CLJDMVnQPz+/WmYnRcyEgYLGm4nQ4zaxv4zV6drdZJ7F/8zy/x4GSogFqAtW5MUsWzl6
IX2rJ8doJa+lhewQJW+ggwzeRL8SqugyXtGbfj6toj/K2vJFWjvopvnC4sr7zl/014OgY2bAjpQ0
uBk/3xcAp9FXIw/SgR5XHe4Bwn3/1NoviErciEuIOD6Cg1eKy5ekmO/XhxZLnQA/tLnu+3PUczSI
pTAY4R44Z5k8SMFOlxJ/dngw4YG9FPXdzPsHMVa4Vz0eLjEA/zM4dRx6qCbNuEsAgj6dcp0TJNxr
6C31jYZc2Kchois7+6vTnSj9PridL4ZB9qSYGhn4CoGFVL8WrC7x/L8e5OLbj5XU9lqbZscm86ov
K7drCyVsJ7kV3uD5EYvM1hUoaZ12k+gI7aNeubixaDrGepB1Yb4sGskdyfTrhST6jenPKwWx6132
xqldD7ZUIrJiA8Bq6oUSunxsCcQ8GCkBB4hFOXAazmyukUCiUbsm6b2yoS/jMc5zNHJ1yLcqywtF
rovTSB9HUYo06bRXG2uiVxy+5815cdaCgxEET2r3mQwVySzpqYbw55DRSMkaktFqwSVIiIUPtUj9
tKPYPqHm1Vn5PiLdq0K8Pq3OlapgK7xWRofARPE45das5y+uVXQOTQD3c+srohKiEClLUxBtAN7P
lpoekpPoZjHeqBLkySS7xn29JNl8vzUmALRIaZmzyi8mNlJTpcS/Kjzqu+CO9O1G2SAheydtKoRy
+6XqKjvlTvKDRbMA1rguVpPXIo0Z34SHZhPs9Xt1b2zlPa5XVwoxlzWRecvNbR0D0adZZMa8eLIp
TnA1DnAg3DzvdtDfF6Ftr4IF2ZCz3S6XrCUHfsOVoHpJBf7e6Ch5sQDoH6uQgX9u9wg1HWOQS+ko
v26ey9Vul7tv03Jlld5KcD41b2vTw16rm/oMWgLQKBRm9/FKoLvIi0zkMGZCNk7XOl0m/RJcrYWp
djqp6nAcnXDZ3KOj7PiT0x2R2Pfv/j2W/CuoMhbADPDDokabX7l43yRQMAvpzeHYxrbACovBqcL8
no4WosOS6JAiroNFcBBDlOjsbNU6wsp84wTfj/dgwV6uoRy+B/wR5VU0wWcWtkLAMhEp/TkBxZAM
5qiEw3GWq7Zs+Oau6Qq7++6BEtyq8iEJA5eJ18BfkF4tnckrnbt09cWWg1j0VRyQCnbGteFelbT6
PS2Y3+BqpEqcugh4XnTODd3Ky0xmWmaqPI5KoHPegdgvZffr2leQ5rf8+RV+jCVfBCMjJGE/95zt
qEmtX1UH5Wi7co1161zB5/w+32ZLn//zVpdF6rGauiw0+d4GyuPiZ+j5g7uublNUD9lgV4Ls7wNt
Hg1fFYWVhkbX5WhDPwrSkGjz0qYZvsK95i5w2yWiv6gunx+i9f8HrdtfCczFmPO8/idNFbNRaay8
khA9e9xtFtyYndVxQqnas/3asz3Ld9bLO3V/LbbKc430YhLB6bCLacLMIKiL1CGNykY4n4zzEQfV
3eLmWDCNKMP72yfbW8s2ja7DctnZd/KVnOUbAvtjYCA7c1sNPTALnzDp4o21Uk+Fk6x2x40be8+L
+6fQ/lwkrrraPd9z3tzGzjK3D2ROobshb4r8l9zxDsYKdZPV3TVdi99r+ftpQB+TqIo60//z+5/z
Hg1aikvMeb+FRufc6vbpSLJ6FRr8K5hdjHRRtE6tKQtqPZOOG7g+dnBX2K+Rwx3qbGe7lW84trdv
jn+qhXOI3eWVhtsl5ghHOvA0ZA/zboL7oF3kySB4WiWQinmZoeDnG/bz7vXG/kRK/h2RdHGxPnwR
kzZX0+I5FFxONiAtBpXxl0G65Ofn7eFWmf0Yno/linKwl7g4yh9xJPOv3QR+5wq8IUaf6DYjpMR5
cTFSBMVYaSaWFatql7rezDFah/aOzXSb2F7uvkvO44fmeViEQBB+1j2ntdeD/fj470Prsrf5/an/
+yAX8wwu9dxkNfNcLzT7ubB3N7sjevYr1VusBO++nfe1vzftB3XrIPa+/DC9zZVnQAzmL9+dprKG
pNRMsb6EeqZTpZ46M5WOoNwXg/Ns2K+vN/0NHyO8W0WLWQNyQhD0GC/fOC56CNeKbN+ULzfUNcG7
ntbasg3uYKCmB1jsu8yxvE/VteFae3+ApoGJJUCsrU+Hqtxec9bO3dfHZvr4cJejvXwAxlm87AG4
v4eZ8yLURJQ1okm2g6LDU+Qd/mAKW9uFSxv1iy8wwL5xPnCq/TrcQd6+RxqEyHNtA37fR36uRcpD
EPhpYrEccab7uRbjQiDXSHPpCN38GR2N2n5GkQntgs2GvUgI9KXMhpsW2oVT+XVur1a+vPJfTNte
H9qH9bBaexk+vvawcpYb4Zpn4RxwLx4PaR1jbusBOyDf/fl4RV5lpzKX57NO9LJ1Cu/9hAAmyhju
aREfrm2Yv4SEWan1/xnPvDjFqyDKRKvSz8Th3YyZXKyOwe2KXfPkv6AgdDgMNkzfq9PwHd//398T
KOTP9xzGQBTi03k+ZWWnP4Re6KfgMFNU9zlfr6TMFwhfNiPwAlSLCHwW55xyMedqZo6pFpFAjI5k
h+vbWcr8Ovr1W3fp8p3+O8zF3MnF2Ea07vsjZLpt5k1LwaYZ48D0vQUF/eL/idahMy4TMongbaCG
ljq5f2XT/86WeVcqIcRacGAgOy4mNBDPYjqqRMDaDe2PTbYO3FXiCt7T8nBP1LuzbHc92ttD6L5c
AeT+D2b18gPMMGN9hraK5iWKpa2GRhHwRAQwAzPjQ14DNYJN9JXQ9gHS4j/HSwuLmvNCf50W523f
oD7ijjhPDPvRW9a7fhcuMru61xYlyb1UeTrU5N1pfau6IQYseUdWWyKSg5QLrjPCM52G4RWexiSz
VeKluVa22pI74ZPl3Z7Wuua2t0Njt4ca+a/d5EI6ptOG8bZ32kA+X/QrbWm9hd4nAGXuLr0HAwvI
lY2komcey6czsVF8yG9iwCmOhUGIKdgQBnAfmZbKBoZ7+nLyenxZggWgKL9bZS/WGSOIaktTwJ9h
8aiHvhIxTyu0awDyyAthTQ/Cob34CWfERR7E0e7DT8GDq3ay9e3kS2s6kvvWj9bGrXnfvSFA5YB1
3Cr+PMC0S+/wgvCrg7gEFpI/JB6cm+1p1bixj6YEVFVn4gkAGb5XLiID9p/YpQs2PjWSgyEhSY1V
43yiHk0327XIX4G496wXYF9Up0AJHgjr9+qzhDlEvhbdFJXxlnJZeJzW57tyqeznUMTvfaZcYQKE
EISFej8wdbnXrWa94LWwo2vsYjpjB8tPxJb9d/PGdCs/9pAWdseFMpuqYCNhHXO/pfho/ym9cDss
5j2JnYRt3pe+9Cm4WMmtZquLjG8WPM/RL3dGf7hjLUFAemnepHCNilvgVbh6iHiJ4JziKx/FZrZJ
iaBQ4AkR4BZiLQ0YBIyGtUjCjaGzDVsq0FKfn12/N27HN3GjL8u78+f8N8h79T50c467xbVk+y85
ASKY/9keF7ezslGMJKfZT/rVeJvdnBS8oR+1PJovn/UGasn+dlhst8l+n8CDeIjdL/ejf1Hs9Gq+
O0Pjf29UNEhRIcV84ZICKylNIuRKMBylRQsU3r4f+TC580I3HloMcHScmcor2efvaxyRiWowHPdZ
J++XEmzYAFrtGqIDocDpjxNh6d4fXZlibHdTXrnG/SUOwnmQAcfMjgFcHi9ifpBZVp82XE931qby
A6DNm5Cm5c3wQBgpEL/YYQH0JyhsDe0emz4TiEdHcBuQCCEdHheLqmtfQJ4PgJ+f/eczXRwQZq2d
9bazzuRjOyQn4NvkK3eB8pxvownm2J++55XYzf1xSUmXV1ILdc59f41OaP7GF87uBT+PXAHErqQK
QX+Ubk5/zhxMlp2viJz+52u9lVx638vEfQVTsdFdQJ0rZT24xwx6j+A8KY8IYTkAfRZ0SrYgLFwa
ruzkszf5L1/9y7+z579kBywTkjPVmsvKnGU/H1UsxAJHxWwAxTx4wjM6VLbmcWlYpUvsvJf/Hu0v
s0L1XJ6rWIrIrehisLM8nVSxZjPI68C3Nu8v3bG4svYvxQjIQFCEh2FvQO+XZ0mOny800cTUyoSZ
d8k5Xwv7Jlve3NtJa+etfZtu/HC13XuHde58kQYrtuHiUsSt5Gpx43cmND+HBr+CvYEqx0UIijVZ
MppEI93boTSLkGZsL7gWMad/cu+wdK+sub8Mxx0fHg65NuWyyzijVPlJK1s+LW2BI7rDDqVRr1yf
Fv+ewe+azMXShmgr6jocSC6al9WEojekqjZVXku+q93n55vKPq7uP598r//y1o57ZcV819F+jUev
A0lGVgz94Z/TWZ8S1JJSPiNXI67xN68r+zMt1rrrDYfDI+pk9x/D3ZV3/FXbmx0fKYXOGpiEtMsk
1hjjNo/0eE6uwNdjgYedA/TKXeDeSt7teRk70rrk3IgP1aLGcLO4kkT/LoxdPMBF9Ir7Gqp6xtVE
9kcHh5418SK329Z+V5z8LjtEngLG6f9HHOfQ0ER57r6Tzl7ULETzpJ+qVJKP7s70w+XZfYucxcq+
1zzfaz1vX9t/amed+x/LK5n074bSt8Xm/xl5jqf/KcopcIOFtOF9Ryfw+5WxLPbTUWyQH+1lGGeh
1z6FfvNs7DQ/umdh29UDGEFbXfXzdW0hb8KDcPsHerJt3f4vzs5zSZEk29ZPhBma4K97aAmB5g+W
mWgtA/H053P63ttJwM2YM1NjbWXdleXhavsWa619DkBe+CMIZVThjC1KUldZx6e5tM7kqLM8DVRO
+LaXA4rBoV+mKoeiSwC6+vXbi7lc8bJdPXbRMd/LL1tz/KbaiHbKRhF5vgT2wFWjqSnh9RxM9co/
Ivw0Q3VgpPULS/7tIarOojXizovFQ85h1tTwQRZIIi5XbaRprhUUe1B8nJ2G5423yn3tRsPNHE2p
6nR7mOQOjfrer9Ih9uxctMZu31jRL65irDbe49q71kzgs3nNHK3tBF4ADlftZ7eLahACRjjB1/VO
HPeTFaD322FcLE42R6NwNG5VuwBvBmbPAmKfZp+2EozMbm6PDrqWuI+Nca07/MuSBrXB36y8/cio
XOLtBqiOhwRlbd4sXTvVkXdXT3u3PGqv52Zh766rwazUqmu90vFnWbhAMvK2tGg7D0sHr1Jt1JRO
09ndFbxlEmEKwPQCibtFCWzxYvl/qZVP1opdU2Rm6jqq3pU6cfckv4JzkC+2vRoJOnMYmU7csHz8
diltO8OgPLEr6TNCAYv+A4BlAPSmjNitskyQk+Bm7XV9GHwjznW9ibZwLMvyfe3HJ+U8H7Y2rbsg
O9PMehreMw9MlqqeagxAsq6azgAcq8dNLbemeFYSHtUzojGnYMfQhHui4HKtpT1rjS8i40V6fyqe
w8JPhSQFqD/9JNEb4H64H47U7DRrSM3uO8aULGQPx8uQLXB7cpxhSN7LhGpIiMWkIdS+PnEavwzJ
vnpPtqPR9o4J27ltUh3YioX0ja8Zu3rxxs1Khrvxjrt4jlguIu+e1xDMTG3t/Va9b+va8sa7u3cA
uEGKLcnOf8BbUdY3fYbYxf83UCqNU95qyemW1BM2MS9rkG3pFJqTJ12j5/DZGFCKI8v690NYfwte
UpNLvQjF1aykzXKPInY5Wi/0fFXgzOZtdJHJXyXE9+11tNTx+EXcyDtCGDcjnMmW4pkfZcsNB4Lk
XsU+BQV7JhzBG7JFs/zLP+mDULpzYZN+3PWmTdcwhD9BQ1ojuG40fDEIDZfGlLIIjIXU5bAwUZnL
8TpoZuzfx6uJx6hEs7Si4gy+mu9ZfbE8zopMUQ90kxa9YLNFHM8s4Ydhi+ypSsrZHUozTX2cmRL8
uKdP5awSLyDMkNfBr+slRg4xc5wbPTDNKF4EREdkkxq+EYbuP3XtkUR2Wfy9s5/vJi6ceupL+HMp
L3l3LV33a+Dc6FF5zPsknbiqN358sRWudCn7ZAp4Kt/+7fwiUwcHhiQoVJvXuZ639dE2B8On7S26
/X7R3Yi+Qrij9zg8Cac9qTZ+akajp7V6VJcTScLe6EgbJ30JfGicGSCqe/nX56TubWWmrW+1JSaZ
bOwwqMqojSS55Rodt0VpJmO131LN6h79mnvq7hIpbir7hMFWItAjqsUiigAwYJoICL6MipS09swc
9S3aUqPiMwMqxHFGlfB1xZNDfXOtHBj1bFJ9Kunk5A4WxYjYWqFgr2IRQ0rgwh6LXHeazb8n/R6I
pYZPHe5ZobQ7JaWRCoAKZoTk13FAh2fDcWJBGG71BqdEYC3Wtlu08wI1x9bVa46MjCfhWWVIbzSU
u3od5ViCiHQcVpkl2/VJW6knISjLiA+wMFNSugszK1j5+ND+Git9xu/7wgZ0MM+PqvrVW0FwkhGK
HID9pXqHDGoZyzjstJrNuv33ar+Xl1nt30OnzvO6Ulo8tIK60JIrzSNfoJwys6gwH7240TAwuHYr
5/AAjjNG/nS4MSO879Uy4jBaap+p7edOuwUjP40Y5fSZuHkkXZ8vrz+4+l+ypTeLjwwTlibUPV24
X+OmU+D3UbU8qh+fi61MGIigXGhR7RN+p6nFGcfoo8H8PVpqffOH3OhYKTMa9iK6Wk5cl5b4cm2o
Kbhsfy9p5tRS9uJ2rgC0rDLY3QLvFLWXJggF9SbJxMq0TmnBp+dCcjeoJcBOpHKTsszlx+nwWJZw
Ya60sM8/0M6dfVV+UDMyV6oX7nJQQfHV3VBMPn4/kI83rnqHZHlEFIq/fJMzJzHK5sFEQtAo9utu
2UcsQt978LZER7m0tcbC1Dx+R6vmrACs9OkNJddTUPE6H58+fsniuKEGozz5oPQTzB0v0YdDgAXh
t7k2OYuWeMSWnxiD2XiApoaxFHZrK5vNrHLnx8v/60PS5zF/XdxHF6Q22roXRAUBwMOJYx+n58iT
ard0pp75jKuD8GrcSLpSUlTJO9zPpw3+5e8eq+fd7bAqciqP+kr08+5O0KKQmL2s93ogqjE4sigy
bM2HJX8dNXU8tUcd6bejGjUxa2IWYm3m0nHa1iLISevH9+86Dt2DMqNB0UQV3a/Cu4isPM170V2l
nH/NXlmmX7O/IlmnnatHlTbIy++RXhbG4PgfIEmyVlm5yb/GWdB9qFiZMd+S6AMwiCLcBSZnGX5B
4se2WnqGw1B+P9SvM0s53ovTdXnY3f4ZEc9wIZRRReAJrWQ8aZztxk/OqO7FpNeToWsIcXZ7BmEk
T+gUEo28gt/SCw6NCrJ4Gh+O+eunpSJnbb6s5XILctsqYXwi0biRw3pUMmvmmoLdyB/0Dn4JGB76
vk6J/uwLM+umfdh3Nr1SRD8K4DeF+9TqVO6nCzBVQC6FaN64hJdg6/UOThFUhZ5lXtI9JDGOaix0
PlBeo5ytpfZ+VTqsK9XcE9iBxzpc2UHVNavS3EwcCkoidhorXCnDd+V0Edlu58s/d/EuWtNpXbe9
zAv/fjBePyc19fw1V6wuL2AqrtIbFll506HOLuKfH0u5ku6N9+EuPD3jRfrw/L2Om9r13Ki8uZx3
ZNW7FNO+o8hsWz+GoQmJj257GaM90VGvZu11tFSdYHFc3bYoTt3bc1/vDwvkTO7TvLx068I8Nij1
U2QWw7yxbBA64Eu3HQImqCSRn6yFv45Jadxw5eEt1a3QuFHjk62ZeRfTtbSzUg7PZPBf35rysm/n
czGp1jkgXZ7qYUDKlA6DQfuIPpsZ38QEU9zogeMJ98ItBMTGNq7+vNNtHs2/vYb3OlzqqKYcsd2+
uh9t8pwNKg75aURO62C1HQj1RsOHCSkeBqAI0iC2fbcyhs44lum3r06fuPuxdsw/vaOybBfs9lwX
8cgUfs3C1waP+603L5lx7Ht54HXO6UrbCCbZeXVnzmfgDDx+5k7GotEQAz9suVnnMusWpNW1l4f7
sZhLGK3rmcG36QBYqktA4MrwiqyseFqbN2160mSTVRUhqHmORb0oPFlggtNAYm3N1Yt//B75kpuw
GNw9B3exl9N1kOnaK6f27WwrSTuyBIDQ86l7qJVupc3pvi6153Ui9YrwHNpDyVmQiLX30+P6G27L
HmflDd+fW27/r1FTN+q0o0FGDhFrAH3nn35gth2Hwh1y8Mw2lARPWXf4w4PCm0ZhsgydCLR/NeVI
5MqXx3K+4k276ZevKq8sal1CnuOjzLBsHxKUSMFTJSArSiqPPrGvrsTxUC2dr/uVclmq7sxe9tG5
LHk7iZoqkfDNglXtECkTVJTDI1+wAbmUcVfVi/W6qXwCym7g/FF4Rfrt9RPyj9zlsNwv2VQf1+I7
cuaRiGeADUkHuLI1ipto/zQzNvXTEqNTSKIdDFyRPp9p45Sc67V5vrpr11qalROUdEQuKLlf1BHE
3xN8JnlTE/w1FFyG1wku6oXz7H4hetKjaGs6ZRy1vejYFSdrTu+RL6KeqA8D+oSaAk3hdaBjPneE
GVBLQBB+L/UIzr6l6vn4PHquneX1fMinvI6WOjrnYyV/mJUJ046mNqxaJbPcrRT1hX1sVBCghaCR
A9mHVo67D5OvbbxzVs4d3FPR3OnEZWLVWnoIx2acpg8G+PWrUiYiv1g9DvUc0X/QN7/beCJOwx9g
EAmxslbgwwNHjoFAT4MjTKeBNKj6tJs9Locz6dJZN/kBUj2Ej6Ow+47lD0YRUh/sdEdOm1lJ4k8+
78vAqaW/Xe/nyvbGRqOtYNBFDDM810eD2gz8FZRtEFUjVQ5GyrKm1wjEVvx+ZGQd7Gcgnj7Yv+ef
WuvcNrddzXbPdLFyw8xh2ySzRLo8/GqRn864RuqapEejoQkV4RqMK/pYv57ua0IvouK5tGPSRamM
IlK+xPsLvZsxkLr6fw2UukZrOixtHsk/qRVSwXgslAAMw3BVyPxfJH4hX/yaVmovd/lK+XFQ6apu
RQT4j6biAvwUqP11pNSbez1rRNA0nyaIjajQpIXGDJVUvLw40gHkrpLtOdtTqBQwE87aNIfeI/L6
VSvoe02v2VrBQqBA10fh5S67qylqHyAnh0EU4WYkpNMsh5ADywlirtm+EQdOrvAsySzuPeumoItV
u+cbgxLVRPUqX2Q32AOZyNmoQ/N3QSRX2NCq0RzbUn4Bs8ZnJm7sPWRv1/fzphEmlhRhibg2dJGU
MJt2M9NofvChFEkV0HUdEi2duVOv++Nevx60B7u9rBOnqGPM+x5bI7vYsgYGNY+Mc/zOIcMHpGxf
VflJIDLP3fkVvR/22qlSvjIgcFPxf7iDcbyQMTnDsqWb36a1twEGGRhJOaUKrSD1+jjz9n44BS/f
kbq9t11+fT3m1DE//+ymSDtJUgmmiLf2w0pkzz/oFh5V2LFbrYyH6pPXgbgeJAkYNwjQpdNEl9xj
UUnqDK2TBA8iFbi2LSasqh3TLMPxyUy9jJY67hvUKAr1LaNdZN5StEknds5CWLTbEkfD79hZ0ekH
A8LVoloPOZT6dpqKkpyLt9XyvL8RBMxC8t4jSOh018w4SB+yshwkxI+rVMzQgU+XCumhtLgXD4d7
e9uvKNqYA3uL2IpNG7BrWZP6kJZlONUUnTNbgVmSOi/nanVTXx4Xt/bOKJj7hY6mVOmIyoEBYoH+
mOZpMpcL71iWdfMa3CG7m/NIayuZOP0xkgt58G8dtBzp/ETbLx1SCGpAUc0iEdsDt6SBMBEbDfRM
Z0ONwE0C+lGudG9UE2srw8CrL00Z+JeZpK78OdnmZ6sVB4Lj0If3waG3Djqqfm4W8vKjdaEJFj1C
gDHROjn1lqxKCNHeE6o9mJYA4/7gPSEcVJEvnJnsfMynqf0eL/Wa4NLu72d1s1ZAK4ZRNKfY0z7I
dvwjOBWufrXt1gbDnnEWP3kkdCKApw2khApf2se93v7vHfNURpIEIfXEVSe2KmGjAVWTDCANUaAk
Z17u97tGcKbaZ9VqdBoD88Be/7KmWxSXkWAbFUkEIdOIUGNYQouGWuZDojR/9wcFabiVDmmOLUlv
cs/2+O/T9MGY8QWw2zRIRSgqpsNimpedaaayfJDmwJIp0ge42pWC0hih22pePZrTeFkW9H2fXwct
v067quXW5+2RQTlW0Xf7YS8jh+ROTT7NqLsxcXivnt28iE3W0B/D4V/zTR3p03V9WK2Lar59gmE8
Xp7LfAvr7bpNyraK6PzfrHAJMCmhML1VtJQBL6x3SWm23TzUoTaV/wGMxibZwFxhkNlXtjZrku+h
FOv7K6WbGrJaXqx25wu5DqrxGhra4ZG9VdmVhmEkXchsBXrZ4dY0syb7oT78OrL6sl8HOskt9vQd
HW2jFUq5iKehFoqexVre6Ju9Li+Q+qrSJNvJKY0G+gvO8t3RGQ3s80NfQPvPnTeoXRwy+D3v/CaV
1vqVAklFy8v7Ijc6bzYlzrgOa9Vs7wIA/OOR3TB6ZF3mwtWn3niepezxwXy+jPtEO/1ajMuRFKKG
CgTpZaAKAaCdGL/TgqFG4rDZ7GYctHeX6HU4lX/6NRydZu7LzYxp3i2S6w9TH5o5ZcmEA/VHNDY+
lUS8MtuuhlkHLiO1lcYxn6vJpZT7Z4VVlRBJNzzlB3PlXqkQ8rSU43U/Y77vgyqMNnVKqLPgip+s
hV/z3e6T+XJ345QrIN4QCiDBB0hm6gdflMmuIuuVeLdaNDoDBkfdgpzLW16rtNc2l+JpVWr3dUq4
liqLCqjfFEWdqm75dAZB4Bc/AKm0/yCN/07CIM8D9IRHSqkTcZxftzf3qGm5HOAUlcDUAiXcsdWj
9syNSQxTPgvvQOW+QKBgtDMTTuX38PV18NTLjIhcMj/X15hN3QxUqhYoxCRux+QoqMtapApcUIj8
b9qE/FPTu1nE5A8P1esXqN35tduVef2+yp0XfAFxh+nsrNj6sVSSjSHHWVnTD4Uqcnl4AxU6zgBG
fHZQ+z3aCjDE7s5opGnzMlCQpoXRRhiOfrZe+/skjoksGg9CyDYoCUGgePwK3eKCCu3dgSoMTdH2
kHYGCJqZuFEb/eIAgi2gZxEYHPTVlKLu60rMavft7FJZPdrdvqlDxDJV9Kri/OugsRaiybB1asRL
/Jase/7mrzA0DTjR/FZkTaSXX4e+obsN1res2OHcgaO/A7kIbpGQhIF7leZNVgIq5YlhEPyfZqpO
nfUJbw+4+gSAMfAJUPWFNvH6CaUt2aPc7gk1G2pWED3aTpuGPZaRszpnqQQIsmKHd3J+asjUo3ZD
BQIJXTXkhjjzCQaKczK+efjDlrhx/1S9jF9YOyp445qT8y+iTKs8kWHysiafcpzqx0f+Xj7yJXo/
OIhItOO5HnP6WG+bolyzmTHemyNRh4uGNleBNo80zKqlrv0DmNISbpDCc5LcmcvvmYdWT6PR811Y
PzMdvqfRyhj0PTJUg6KYQ/CJVg3c59QOn2soND2ZE1GiLphwJj4Pl042Y2ZmGPVnMSJ1mWAU4X5X
UGDgLUldpuv8utPKJXWZcAiHPCFUGWMHWSLa7/JLsWQnKoVWsHoTqxYquiPIdjAoTV6Yizh5J1sz
aJJg0VtF13jnL8LGEOI6N8dZL/znlWG5C0qjTbWTe12Zx714TGq1580nG+9MYgBa/hffksWZeXdd
1B7UYPJT2OCpq6aWpboo5R45+EptD0g/BpdH3XJ+VCKRMNO2Myvxb2/r63i1lGE5EhHM9jRWwUXj
UpeIgRxRUmIGm47KLgnLTYYd2z59jw9eN8ukqGVLnwHUkCDSwWHApqZMyonjsTzfS1g1naozagoE
1TFpLIVKIRBzkbA5ZNUjP64wAxb+YXqSl3jdS27A+QQ7hRXeiT7JM9WRLMaIku6XV3ualbh7zyOx
wghfwZ0rEodAansdrzAbabf848J4qvr5DwiGN7RHdzL1WGXcq/eQmsEgZ0DRgNZGbJ3a0MKtlJuh
oUj53AvKbv+7+KUgXLAhe0ZihJuBi7oXjkqGD/wOpkoNm9rKyvW4rhRGBFsBKQuTqNLbWarKigqt
tCimYKIVnqS1UACG5vQicn4384F+c8RTH5Fa6mrhUThr6iMAkQXkm9EsJ0dj4a0wOFGX8s8yJv5x
e3+vd+o4Lepnmm4nW0Jq/Ybjr9qHCRwTXiSF12h5Gfv76U182d+UkT5WKJ5oazUenqiiMKhrE0Vt
fAHcQd8n6224YEXu5MtInGSdr3eHlDWm4yrqMFU0R8CtvR7neXleP28Lanwc4eC7rZr+4X1hMf4x
3NaEkIf1Jns/3csW/weXbXenM32amSb74JDVaVDHxSrTqh42+Ou3bK7JdbMs/fMtJpF2pKoKbath
GYMvu6M4Dwztjf/XbzOdXXBSy7iB5FHzqVN2PdWX1dXqRK1QB70TRfilPF0kbsJwTfXl/syfZIyp
bu2rpWRMFW7BWSUBnna+ipcVz+W5ooR5+voD1AZoIVW241E03JLRWuiZKbJ3l+d1yNQ0kxr19fWW
IXG+lqhsccpMhG3Kouf7KlPczNIp/HC0ofrTWwQyG55mIc0j2c/Lp1shh5MbePNGAEhtTo1S4cJU
rHNvoLpxc32O9wP0K0WOld5S6DyIZvc4Y7nfX0W+hAalRD5K9OcJU/8VhRTXx/J5Pqsyd9KSw2Uj
gH4NMYg0Ocisk7phG73TXOjeOPNBVpnH9E7DKcP1g0gDAzxlvw91RP7XFEGeqdiqVRfDmhlFwvnJ
O6WA3GAHFJIqS2PMLllW/D3Wq9NnEpI34IYiMg9PRYZf8z7XDpvCJX9ULAMqSkQ4Trz1IPcZYYts
mT4+ZWSI3mFnqQFTNzi3SM7b86yAuJKuWdsNANiiEa2RGgB4FU+qBFdl/YcECsjn0Piaewag55M3
nZnbzjTTlr/jVVNfk7Kto8qdrrw73s5HhMbT+QhiT609n1IJETvAJ6bEVyA3fdL9kFxHq96wUedB
gSU8mLacjv+bSwinC844bY+0PC7Sq4U7aPnDqqKCrrlzJQAK8I/I1hnkdwR5hw4uYdYBrKglTx1A
/E4oeuSlQaWmHQhNKRIdViwCPtkwKhqzA2wyj0voxoIQpCathbMVSnQkxztjuCQB+le59+/S2yO9
R7LcDQEUd9Y8ubkGxv+U+Y2fzunLN6a8jft9eS9cr48CyiAboZtD0zEbVaeB58jLY9t0F8wy+h8M
cJ31R8QU6iuop1QWZFRLdsfiQ+HzdR491d02Jq2LIht5Nnpzy0xKZlHZ19Q+vIyYKlGMTrNica8x
R3hm35EqAVlxD5VFVA0pS9iZGOHnWXofsEqeq0CLV+0JSPp1+W9JpXzLLW6qJvJk/FTRXtOdBoQ6
EeZFa1p3pva4HDczbO17aqPGPP8dNrWyyaqKHXqcCXV1lTZFcF0pBZDKXFnxtkeHLon/Btc2r2T3
Dt/1PZIBu+wj9XGDofgCD8RtpqL/etOA4CcXLr961SP4TgcZO0oOArE9Olx5zUzf5dP2MkyZ7qga
lzu92sfT7lGnV2ue7R1i4gFHQGbj+IYhmWLZzHxYnn9hent/D5ha5+MJIGZ5xwSVo7owaCooq7ov
YWtvrbqehZR7Bqpvw0FGRTqkTn0tXd/SDgd6QVyYHy0YxFEPtugOj9zIAWwOpvYgHfJYOyBGpecv
QiPFvngyBLSBVhKTEYkArD80NwrTbl6JAN7t9QHayxfXrhyJgRF+KXXAc8BzcBVz63/v2dMf/dcM
Um/TrF5aXSv1Q54ToQJjPo6UfmwZX8rNa9mk2P6+CZ8ew5cBU8Z+q43g+6814MdBMAQly1VoOiQa
DAm5HXwWYepWMS591z0iBkaZsLUGYlPL+I6PhoDAkR57YFt4eVSY9csQzK/zTWF/nSvELk5+0TCX
5mwY4202KGRIV7HC2Y0rctWZHsiH8EI1pf937NQpfazrUCK21Bb2NP9E73TYvxgJBxY/qEo7cae9
seL8gP6GxtrT2g2rhy9a1Gnnd+Mx3FrTGnYx86veaYmk/VWZFhUcXNP88z36tSLbcnWVzycnlaxS
QbwD2CeOBeGW0WNBpI15yMqNvCX+6+rioBpNkAVWo5rahNXuPicRxelTePytjn24mDdwTaEtx+PM
tNO7EX4dLfXYJLN5LRkt8Do91htg1yV20B1wYJBbogeUyjgKKFDuvNmC26rJrKumJvNqLBie1Drl
JCq1WMTXE7c7FkbVxaXM+gaqOmyCSamFE7baqrYVNpwnViGamoWsZ/3dCquBkfUE/klj8FrquJVz
52P1NL88Hd5vLE7VOdsTta84d2trOu6OM/kN7w/N65CpuRZGa+3Mgcq3zXYb/fu5iUigFTNiaw6R
XCwnZClyvv23bfmQFiJxD2gZ0APUSBovvK7wZZbXDuUKCI/uwVAlLBN4h4hhOpnWYCC/ILd5mQHd
BxfmddCUm1Y9r46l9YFrwxlW+L9JLownyPBA4kW3CvuRqTH+RIykTtLLPFNR6y7RtNvjxrXZCBKa
dYFiFcXCPVazvjAfyo29YcaVKdd2pP4mC2tS9S30FxuwPMBf3ER9jXrB/owDMmmoyKeDg38OaPRe
FtPTzlZv8/i4FN3x1KWT70i4RR3lEV6gOyd0uuU10i/etKXEg1GAxThMx7ct7SoFGIecOabDgPSy
5v0hqclKk0+H3gCghNz96/Y+budyPb9IAAwpcCBkIvxT0lA1ZEpISdi871nReuaQqeexOLsdF6dc
Xj3wd6uP00RRBByvouQrZRTFcPhvzvCvSaZM4v1wmc92pxom0esrQEd71ow1Bfg3yHd1nvxM3sOM
QT/Y4QJQW3A6RXIClL5eVxbJ3dv5Qb8YRZZhXbH7s4AEE8li6E+Z8Z5atPTx/T1aaorbZJOjp8E+
/yx1PxmTDkHXSo58nwI3a1pzmt2KnjFHNYe3UZXOG8RfJZuV8n0LqyLN2s5cGirc+tWAE9R2rIU1
8i1sL+UW3nxBdS1rWGVc34blyKI4jf0lkfe6tLVq9UG3epWqzltoXm8dNnWrm0iH3HC08k6PIoDx
tdHhOl+ySFDpRk/U9PG5fw2evjGVRVI7JKy0F6i8LdbphkorVa+yDBI/4sk12zSRRGcChSHiAMTO
jbOigFF4c6t2GII8LrgDblcLQp5yhZqKjV0B5/j37nxwiV6/NGXSTsfH47Et7NRFw3CX9KpsHwIg
Y028ZaTBJzOrAZAKjnTY6ZBv3fKr2ZT6PEDvVV7PopXtqX48ML8WL3X3UQqb5x5J6QIKoSjbwQpS
/SqYRFoY5IMoVgWVyUEP47Ap950L7I0xIjgjiYS6kyXu83y4/jpEqfu5np0Kx9oC+eIzXuJanxkr
2aP/Gy/p3Pp7Iz4+ZxxUmmKg/0J9Lj1U7fCo59dP4gJP6PDbUV7gj8oBjAjZKKtk+IBP0bX3uf07
YMoaHPO1Vf26opHJ1b1My0dROOrbjVlonyzUi4d0lSz52vQ2rnlIcdL3ukLKyj/m/PNRnO92fbg7
u4lbyBt07ruIhybn3tHSRrIc32oWbcy2Tp2+6Hv9WDNGSlUZlrWsFowZHcuToKZnJVXfOTbPG/fv
bFK+1npEkHjZAzzumnBsBHh/YcC8xZ9V5duMvVLX96+lS3lZ8xHe+mJWubQ16zsR7QjMrFJ7KulU
Nn1gUhKZ4pII3W0za+jMeaas6fVWLRI4PpOoXFMlYEJJxBI4Pf9JHuHjiwG4MQ9YnbhJSxnRwuKy
oavslTSRYkfoaCBBhTMtWFwk6iRmK1TIiM13xtn8/8zy33FT9jMhRlslsxtpwr55N4bkx6Grwg8u
ChKAelbV9p3+oA4Pyemy6tUAXjZ190ra6Qb4hCdKSSGDsruRhlNa6coGbqRzGZQ5waKhlFMGPqU3
VVqd1sf4Y83xo5FxuD6ueQ0sO70/CnTHSFnk0XK3y53W2BwExSJUZgWqDTtBwFQmLLfDvex7I9Gc
dt2sFMHTj3s71sDQ8OYUm6ma2u1refvQHgtWHQaOKk3wXrZpy0D96bakrxGFknbNM2PI/L5xaIdy
Z7ams2g8D0YE7TyiTS/reXoW/P76pNRBmF0LOTJ4CZ9Ef4RE5yyA7o3YFEpx7e/9eKtfuQamehMQ
LqZdSc2liNFCinvagqljsGg1oB2x1pgA6MHjUIXxomejMzSyC024pMS8EJO95u1q3TIUFD+b2F8L
mtrKyqpwKi0qd4VlLF1gLO3Wov9kLYFtrIia0CySkqoKtW/FipSNRgMlIEP78Y38mqZdJ9//h5lJ
DYCDr6ok/43bS3MHrhp1mcJbE7dH7bIs7M842qen2pgVDVVqiK0WRSiDNYLzEigknp8M/+xDTgB7
8u+4qbO2XuSqdCVBn4I2ffrDmRmJPDgVWXP+vk0foANc7V/jpA7Qfj6/b3ZXZcGUrGMZmDDi72Jl
0P7EiuNCKKzeMwOGlDSoJzp/NE/QBLPM9sfXnftMkkeDW0SR+9Ub3df3i8P2cb4DGtaDmjARv3HE
T8O6wI20ZKgD3zXGf0/9oxGFlgiPGZtGWJ6aenV/3M+uN8bsB20F0yDbsuUCtEBFZ83vHSGuYAMc
H2oX0PeQGnqd30ibrelozbNELG4u54QVZLBIb5N12MosHOfH6BB4HiYKWw1ELzUaCpP7Q6XEzPQ+
Sj6YxtjSfEpnSo+wSYPybEokRlAtV9oUAY+sIYhaUNclNei9WH/UrmsefbSfyAJu+CdJZHJnwxo3
5sZ1ntPVZi2DZRSh2TjuLwxqVjSQEGdYIHOzHvrnkR6MvX5BRF6eytUQ9IoZjfS+3Z+Z3kmoqqu3
hBjT3nWi8dSL4sZGGisLXQHzIvo1h7qlOa7jfNNYzoj9GX+3yhzfbBz14GyTcYjzFl57P+qOS6wL
j0d01msoA84Bjx+MeWdc49O3sus5k+8Jja+xpRWY7YAAd2gBFxzWTubsq7F07lZZokmKas1D3zsr
+5sTRNyPgAy4lyqdJ250pkiYWbOiNGXcPD2Y9RmCm+QuL4MowQv6KdhdXKOzfpdUehsFFMRnotun
8jkpW3Ql6Vf6JQAeN8z6d55eKEHQdyZgEr9Psl0hHt4Iu19nYSTLq3+jodO+GBcotkbTG+p54dFk
gWxsTgS2PZJ+k9zTXglQFvi3VfckYlSpddpE28OCeQDieTfyRlX25zJvzIy8vFpEY/SkY5hmP/6m
dSCnFnl546F0gRpbYLDdm17y86QkQfnDehDYxpxo9+r8c7gQP1VLIWXbHo3WaYwzp2WNXoeKYIzL
ci79MH7gDyLOGa91pN528sYfivhL6LJV071gqlkHNS+EhvW8c5MNTTQesmw01aKO0CwFnGf2Qhg0
GAxWvAcf7AR1vmCd9JDKFbUrtL59P457k0CB5ReQfC5iaFnDlRjvKCYEzSHi7kvRHAJ/ww8OAnoN
0NItSvSTsfTL+KhV1/seGZHZVeUReloHXgFZ0qvU3BwZJqA3tsncc6zNkn68OzbE+7Yc1Ar5b2XJ
YvN88bPDNsxFK+STWWmb8y37B9i2fZwWOXMnWB9Qw1HE6V9LcDQ5ifS6G08WBFIBIbLQuwfKnCMu
bjSXV+MC8LxkT4K53m8/aBtCMwLOHF4QbdNNVduh0FPj8EO5jpz+jKR5Iigb3xhtYYz0qzlrmBul
qxWHbaMZyqrZMaaNliUnV6rt4ntC+yRd+N+UXAYF/cHvaBjZzpsVi5MICeAAsmyiW7EpAJl5TVP3
yN6ylHNJDD9mV8d5Y2AazgAVr6rwnTjg5904sffCoXmyKIsHWMdIH3J07XH35iy8kh7vhUD0i1rr
80QfOPCTRlwVhYAqf8e5DkEA4FaTrN0Lep1YUB1yDX/HuVq2EvG1dEGoiODQnIPLGbZZv8FKv+pF
gZAM7V8Mn7rRVdCL8EHrkkHL7SL7TQ9leTOnKjohH5rj83pfU437v4CCvxZfV7vmhA36vVgNJO2k
1XkgzruSBTn9Cck6zt14ZyGWxBlEFEHlj0MWujEXPbeJCIcZPjBDy1YhLovvHhwJFivxUBejJSKW
Im5c9CP6nSLcIdeB3i2GIKf7d04SoaHsq64iS/qe7YwxfGv1ToS23W9CtebWhBX6xVRJO9z5uSln
w6oYVf4y54v28Yj4nsGs1GguczPqek0OrsI4QdrIcazo8CMxePQp8TtdKbtcAHprXcTAk3RnQeFi
1TWugpTTYI8OGxsWPETPDmnzV4t/FE/8xP6ezC2buBatE4KQNMVZi2mZKUzthC36SYwvXOEDRRO9
dcBs0sIFE1hh6K9u96pUjO5iAJNUTDtjc6ravkw1w/0ZxCc5GWCeq3Qp4waGLSyP0XnIuNGuI6by
NWJCB9FLDI7jT+eIyZZfW4unYbojqcuRYHDfDacX/pR6V1o0cp4YxAF6kNNnejig9a9oUL/iBPTy
wvH3k+pgjqHuwDxUgSpid3Z4ZwG1cDAtiajuDD3Yao6xMHuHziP0rd5XjIfcJZQPh6rT1k54dTHO
iT6tcOTBRVbHpNO6kdMPHvpWXVhW5H9IV9j9hcAkHzz7aEOOXQljumX9RkKEE6yqc+c3TbeJjCu5
JWGVIfXQ0KfvDb6mLrMK+WJ/ELFX5kMewQUfOZ7h2h1xiDe8qhcOoBhM0SuCSMmT0sa+6SF0BFLj
fAzpccGWNvmcyRwjBB9rw092EKAMm7E/aH8JY/xFSyPRXtHj5dhhxrpBGtulHBX46jRLzybRUpIt
58tUP2vdxRipc8lyNVVNMm+vLevLa89FnyZGqkBpu3P9y59OGDSx1XM4cXNywJ62Gjm9Z7arLN5M
9IZzvQcvcK77W8n2UGtdSRfs05Zd8c14Akvxy7+Kcd/h+dijN8Bk56JZku0GjPAbefayCFD1SiBD
nPSS1bqIqVJJRPeBVFwv4Sr0AdEx9ED6A/sqvzTjEdFg9UqRiQ1f4ZNw03p2FzoDqHaFcLC5buix
NMcV0aSBkvAGPzMGClf80RzX7qo38gY/+9VuT4bmtS9/epTtrG33LHwc1aMJZOPyfWDrPZL/R6sc
jimMSoItFwbBWbQroq3QuQsO9IzDZmj6jpZVhNMYNw/8de9oRHsnqktKIr0pYx4Nkp+q9QCyxih2
gw1RKjEcIckdm1s8SSKYYZrinNzbK5l3fngPvlqTjtGkmbjk7uv4UPakxeVYWy1vYdIg66BPGq3u
VwmjGB9p+ISZ+B/Ozqs5eSZd17+IKuVwqkQGY2Mb+4Ty66AESAIhCX79vprZe48RlFVrTaiZmm++
t5HU/fQT7rDasXs/sJDyntaAPrISrYevjxl6cBadzTWOTKrzDjmAO+X0ODCQJxsN9i74lAehYiVO
Gf3ytyHp+2voECc9tsmTD6PZV94e6A5yNX+Y9NJHxJ2f2cJi59jex2DhTh5GC4676a02Yk+71NMi
WvEHc7mJiZEUiMg2mfx8jpCr4931/fXa1fldtFojtm5FlvmJ7MJDw3312J88wTCNyMPyfz5hieki
5423fXQx9RolqKDmhHn3dfnv0/8eLV5G4k+I5j0iSzNw6rG3n1r8HjrOxPPZYhVxXJb9gF3qC22n
fxk/kk37FjnkjD++2x/kBKSfD/GD+ZEEzTc3cVecR+/ojSaQTr2BuJNT559OU70mQn15psN7IGVz
X75Q43h/56az34T9Fn9VMLCGwlHQO5U8ZdnvDffCDK7vhIHy+KVwT+SdhdiFcvBXFt8qyWNdC4/H
muby6n31RD5j+GDKhy//Bu//3pYFMcx933hvGroThfveOONHtxmQUXhA1RwyhdSd1XQUfhhDuX3V
P403UzYWlrAM9HCgdNC08QhI32+S840x0eLvks641xqHpwVgQIWxxTTluszaKeo6qY50aJhorC7C
LAnzbMExf0chpXoDmr6iQUJTcFPyuYeo4u7mvHn2MwjDYSI5DyUTLbN/9j/omgO8elqoNYeL/X9w
OQUAqZk1vHSUovcLtl+/u9VrPu7wDu9ZTBmU6QrUxz+gjupMqOFz53MQuyg1neu1usFMm+KyUKn6
eU9TyMHwwflqE1A90D6Ifx39ylsWJ+WvALZhpwTK4KZnVx1QztfBFy+FqLU3PflC3Zac+Snx1Nll
JJ3On1wY8GBqujopd5A914uLhuIv/EgvPTXbXcniAu0kxu9CY4rh/3J5BGrHf3fK8WNJfIdEi8Di
6IfzBi7r/YnUpJNMeLeX+vtVtLZoIpuRmtv8Gua2F9YNo9t0QenYmw1tv8G4lUGu/yn6XAyVRjq2
Xc8LGkyy6XeB6cWDt886zB9YYNCqdLDW1y9GqaSYWRKd1NVw9vdBVO7+0VDI0DoB0mdc+pa/3nmt
nHXU2nYA7MDpzzV/xw1ExvvpT/RLA1LY3C+yLpyFOCY3D/Rr1da7PeSSemp2PYlt7c3z3FnS+Bwi
ItyH8E42pDhbLFIRVRUjw47Qc4elxi77tXbrCIdKkden+ozBOqOwAzBhdabSc0inlvf5AdhitqN9
YPCZg79f9a3EozhbvxZufcXsuD3tehWx40XQbrB/eOR+Wogcz5mgXUpVfAHx/Aj+jR17f69+/2SD
3IQGgksvH/t6D21L4MDpei1GA6uLjAhS40shV59ixQHK0X97A8NBC3nw042CuBfu4aD8/8Vbcyat
h2NylvC9xWQWQI9Hy4aB7CuAKZihNNYOg5eo3xXM7u7tX6u2epV1WORaZoMN9qi0maYBDqbnLxCk
DIFdPFQWXtJpdH/RV7rZ28DSICbiDY39+/WLLoyDXm716LTU6AgoiHT/B7KJCtOWAsnwXo/UZLrA
RuAD7JKNj79e/v7Wqrj7//oJrW9dm5l1PJb8BNht4tYYwhRIxwHuBJBFgab7LE0BIrLAp4HCJ1j8
dL17scRfP6H1xVEAsjDBiph39AbcXZBxhAnyvHG4v5CDfK29NwodYR/zNOjY6hfnhb/Wbn13M4xA
osSgI8f4LzVPNn6zIJqcRycfvMIojJcTIwBxJL0ueuAgk/6L3RHfZNFC/eMXtCVyzz3reNZS5Jy2
TvgYgqfSKSnKDRV96EkdIfzeRaVIKrC1/xvFW8FUq+M1cvQcLqSA6cop/r+dt6M7E3mg15CHF5bo
O+cNF1Kcp3nfhHTU3sTIr+uj3znmV7+ktfW3jRGXZp4InKBFS3HeczQfLCodezgHgMSKYEtxQCH6
1UlqvNPUxvcENobBP8GKi1jw6x7rKQ1mpdJBnPXEGxJkSBp9lhTQMhbsxJLJdza4MFqRiWnA8rHU
vF5wI2fHFPjv5Zh7S6caO3xk8oCnQWcSeAdc9Xupi6Per2eLt421q8KSszSlQYvd/Tf8MoBzzLOI
YcBpur7jvZepYiZrGjIYY7vNOs/wSaqTdSg08A8+lcT03yXtpGieMHgBi/C/sC2zcTRQwFEzkIDW
fclTfj3j4VDnp/OR6ynzqaeQARfizsaEKwLnGgahgwUZXpdggSY2ZOucoh8gw6SDXc2l2Cqi9JTR
Ul4KLDkz2dU4mpB00ginPNIIGBlNTxAY2er18TF6EnMggjbE3N7wB94OLN05zSQQi13x+wKU/utn
tTaztUPYQD/ws1ZeRZVB0s9lSdo7QfV/BFm1S3bq3nCRXYz2J5x6PKLM1ntooMqqW523/yLEeQAO
cH7f2WtLne4ALWMB+3SEqLmEg9CTL6TWQQ+gIfL3xaXc/R6/fkfrwW27rvZafdnpq/l0Lj2Lekew
N9FcHT1LNFaIXmgT/b3svfsSlR4xgzPR3sJh4/osVzgnVeYG9yKPAEqq0HzJNEw+zzN6VdqcRq4A
9LtQc6nkmUJ4CdV95xEAV9fajWx8hCVI9CV48OBzW9e2nkunJgxlxKALb1tvnSidbMMVEFInxkg5
zL6VDZKs+bg0B+vzQF4vLT5PtJSS/i6qnFP1ryqWunzCh7tw+EuxMs70hzydFvlHqo17p6dtbxam
hqMVL3ox1HqTdDPMy3FjD6pytM+W6+1YVV/NcrqWFur643x62hf9U/xSqR96EiiHz2MZbPJVT54c
8S/e+GUdnGN/JwXJ3i96TiGNy8RVsKSAkFkEcjYulMaR9eBYonnZSIvDcaBuh/x/1liun/xsou+8
FJ90d7LFXT7DVH5o2P04X2jWsIqmqjRUpNmp5+3O/X09XdcvRvVtaHMbv9vMN9NRVvpGNpT0QaX0
9Zi3FI430bBUxqdqtN4GaRr0wtEZP/O6H+bzRpoeZceylkfFMY5SPzffQuX1JAVpKH5uFj3wU1P5
e10NIm9XjuVe6BnZ1Iif+bMU2uPaMOFW23hK0dekvqxMWWyfPPTkV8utjsPeaWXXi141NTbzMFuY
WZ+/I00XZ2tyztzTdlHIj9t8tLbe+B81c2ptFrU60Az01h//3s83A3OxkdDetlQdvjdIoHbyhRZT
vJEO1rjeq0HvpPmxGnubhD2ijI6REZhW6StZAtRr965sHzX73C+LF03CSiE9DG2F3ZYZu0ftMC2b
Di7rBXvzO7bx2wCxEurZ5IhLtAN9fTyfNzXXwDjTJC+vAZHv8kFT40zPblj3TdX0KlNxQvZ5FDZu
XqNeclb6hRlNc93F/jTe/OTKbrhOT47CDpTXi3r7bWs4Dkkc1BiPWEV2FHmiNK/Z+cGUU0d6klR/
X2HH+mJu+pverDoNTur3fuuHxgREr3O0036Mh7liP+7SUR0+lHkGcKXqq0npWknRT63HbXH0zpk6
lbTUraN+dpJRjmMsZqWBVUiOxbc+nYYdH/JOREA6V8iC6iAp+ZzXgSkpC7sJldicHJhP0VA+nYN4
E7nW8eSU6vPu4B42j+vwQ7GGcvMsx4st0qBIifZ7dVeIFFum9dmgeVvIrmg6YpSXEPrrfpYOe6NS
lEiayLHkb5OzX3G2JWmQJo2f9NZOVQem9Bo20zB9EOGH+Xvdj0xvrYSO+WjRrE8tZ13Wnp2E89xQ
Eie0v+vKHK0joGG70yROMqc+OmbvoTqCMzj1Jj+pos300ppvGtAl8e69lIOdqXe943bSisYftRqk
D2gfIvC2DkuvXB8jlFfSGWBENzlM60Pj9oww2KTLNOfQPljytxX2C4mNtFtsjCzo1aOy5/z9qc2b
Ty3UEoC4kE9i+6m20XIlwjlGrWvpUlbd2gjsT32eSU4VGFtsZDNnt3ZssA8DM51MDy/eaqh/TntP
2Ys+T+w54Xv7Ma607/XJ2YbO3PputA+qj+Ep/4Al+LhDJKf00DWMB6o8UvSvfe+hcUeNu8e+Rqqc
gzFMe65WBQWN/4hB1cly4pW0DHNnN7PPQ3vjpIUvDbBimRv64Lj3m9AlfJR1x1u4vQJlSbAH8N8R
/yG1DZbTktBwPp7qpdJXRio6IYJsVLjrUTlJlr0nxd0EsY8dqbdf1UKc3T2Sr1n9yJUHzTgd9UBH
lDR1ksD2jYk5PQUfJ2Z5RIpACSRnQ6vY5N+JD8h3xhBqES7j5ZlMunp5ysbYj5JhMLD912UQr9xs
sstz0exGukHYQbQ2WRGfzQ34roT0tpykIDM2AQJl4EnMQeE245pJ64M2t+Z2X/KkQTJtHoAefxVi
bvT3PrtoHV4dZPFL6MTg8oE2t9zeZ2Zz3EdyZaGdDAjcDKTMcKLEOdRDU51ru+dzuEh2p6AqHDN/
/nvpCzbsZmkBcxLrwsBpZZmR3dvt97kuL3pP24997KhPJkO72t1/KpabnIPz0bVM9yT1q8Lb1G6x
dm3ViyVnvR43oGtiJwPWOm2+8pUy3ZaOZIq/GbJrKru7xC/2znrj2U1w3ONVHTSR34u8+rF+z1I0
kr3eMUBBfbP240uckYCMVH5z9vaFv2O3Z+6xIq55duWRH2S5ow3y0JVesaoslupjI7u9zDM0T2Ji
ehzoRXDQfK0XHCJPj9zNwUkfmg9l5+Spj7QyS/RMx8bK9dmYVLjKf24e97h5O+HRUfb96j1ZFIGq
MVDq4hvJ4h3evGMKGY4OhGmzHafjdaTvm01PeI78EzryGe5VLj2P4Mic9e/veZM2I3CD/IdF4OLA
Ch/m69vJ7q3Ng1Fp2VzZerHhxPrSaIgfJ0cFP7RZpKa/5xhb/dKXmuDQG57jADRoxXs5n/qbU99E
UTgZ7KuhQc1xHqy5Sfq7cKArwQFjhdMkVPze0dlrHb8biac7LwkpZeEhiEqMairXP/y8PWp1UhnZ
fL396mFWujG+0vwlSg5uc3jbcRwoEpx6C6ITaotiu3qYeHX4lFXzs95Msnjr7w8MWLe6kxFcbM1R
UNzObUBJWTw1SWmN/DFWVP8c77ys2JNVpjNZ37hhtPb0hmG+wp1NRhrvST0eD/GnXMGY0ZAiIkNV
LMbc2Ze03/UtUIdFL3bsk+laB8vZ6IM8W2Wy7Bhb1Y1N21EOOsPNje3tjbfeAdSVMU+rHzmZ1et+
JR29TLIpHmZmBUl8B1TP8Hvxw7ZRHLu/O5aO3QyS457PMZctP9z6TfSU7DO33gSGdejbZ6YrxzHS
e652Trwjmbu6pSjWtm6WJO4+iVyDQ1Jp+VDf+LH8dSQ1r62vw3550hgLkwKfTrETRV+HTRJsrN1z
L/qOjaMbx9hMFPEsLNaDvX0MItVV5Myxy9wtJYBE0fdefdWMVRV+9zyjPjiGFPVzyBtJj2mqjcdJ
lKGSPjpWidMcTm4kM01HyTd72p0jtxfFji4/bdVNx8a5qcvFhkf3gE6FxN10o8a3XZ+VWragtowh
ux/7S6FH8CkEx5k/im5yR9J102Nqrde2mNVTK6/siPVUrIQlP3CGsdufoPjmdvWYLtzhdtyg9ucg
czuR34mO5q/8rrc9HPJwr8bzyBjsdISxpL6dBPJpstXHtTxtyKn3D0e6A5VXcVl9rNXRKRztjv21
5GfFLERmaReoiiObwxxRijh2DufndfRlKa9Z/LzdnWZNxjWsTqoicdLedBcu+YBlqjqh3HnHibT4
5mEUCJ6058ju2m2dzUHO5B0GXsvCF+osaGgfYD1Atvw5MDTtaDffVltiR9hMz4TVEzlyq2mR6z3N
zA4Y2NFsFyqUtCyQjBCtxxjh5pe/g+7N+IqRpPAhUskQNTwDDNEs/PWhqnx7COPepl7uP9MXo/8P
Ma/+blB4luebU3lxdiEpgb8oth2b/9JBvX6p6Jki9CByZDSGpdYOUc6byrASrcZ+dKhqIG5D5zMd
vipB6MrPdEQ6ekF3HxQxV9wQZJRusXO+flC93OUlyXK4tHazozw6WK7ULBL7zVYG9Zuu9lW1H++9
texpAD6PXgpFK3nYJsukGvz9ym93Ew/OSrgQYWOCOMj1D8l1DA2SJIRf5uJtbQyP3poedlcH+6aN
Lz7s72Va7zcutoZU7IyGph+ShMCUYFmC6e1bD1sBOOo9CmUbunAfqTC4gry4fWV4MR2/dN3rd1JE
fgntMNTbLKbNl+vz1xbLQv1sIqxTL18kEEzZNJ2moPpov9UDvYMkdGEk3eyqX2u1el6KVe2LUmKt
wt+jZVES5oS3hY2pMJ41+aMExPjvz3kznLm8aCxi0JPh2P6nDffr8bRjIRXaiSUPAlYNhtcEtVUD
9dnBS/17rUs23Xo8i5oOPAUdWxQ7Wpt4nXJjhY1GZxHKOWgKIe/u0A1De49ZwYj+fVcP9Wb6RQSi
hYhAnApXGInL1nZNTr3Mss9MQtBfVvxlDLA1sUCxImPA4E/Qo2mVeEeZAZhAgopp898PfScgiopa
YcysqrYQg7o+MCdzu7FtnBqZfuGfzezgkQglxDFg/cDt/3u1GwQD4nOo/QkFGka9FmrA16upyS6q
6z2rrVb7CbYcwwDGD1qw9Gz9EdcyLLuuE3IZgFx91ou9EKFJFVZDN5xso1xvQOYI++eVujI/ST2G
wb9DXxxX0wRvBtsYFPmH4vU056lg5gbNreu5RTxo/QY0gTHmQGiSqYnUyr6Nc3PaSVsUoXSGNGK+
jflJH/N32OAu0aHj3lHEtmkvp2nEYTT30JE0W+Fpc1ibTXIQAlSKOw1QIEblsA+00h8JPfkXe9JF
xbk9O0JmiiIVMTGGNIotOia/zuk52+8iJT8JRXmwKYIBAdBVcImZfc2SAcr9naAf5YJ3uXpM+u7g
niidJBRi9Qsg69eiiR1pSp1yy2m7z2zvvJx0JyfBVrzg6Ic/Sj9XnBJdnZVqDmzHHOireu+kH7sh
BY4ZWJW3pkWuuge5v34nDQ1fY21Ko/JMzflRbD1zrn42XvG4y53I8A9nxyYq/MxfqHfWOt3ZNwrh
zdd5mdN2/NiOzuPeY5642vBQzmmq5T2X3DeHOfGIFpizOXtlOWteN5/qv8gtPujxHuUg2iya3XD7
vB2dPopR+tw/fkfzCovoxyhy8nlUk2Yz25Lfz7PwWR0j7WFFTgPWnTLjo3IjCBmZm6aOHuwrUr7H
wmsWlL7AsOq4X5YP2+/CPbyHVOKBLPeNudxP9k4y/7fuq8AKbfcY6DhmDJX54a3nV6mbBD23VqHY
5BSizeKVgkBdUCArJbOURfKvoAqXnP0gwYvIOW0CdVGs7A+T5zqGQBZtILJFGihHBglOOlShd7ux
3d9/bB7ll+Jh1vQxSwJ1lVMm0i+jJ/C1DZiSUPn2gp3lhqWv0V/R/XwUv543bjQxonm9d5titW0e
DydP/zIfwJGl8yREK7MIGl9/1s9+5qVgUuka0eh6r1/VnhMxU3Dls18+Gq+zkr71d332zrUjf/9E
fXVJGWI87+IH4zBOUv7O/QbfEL/A341mNr4hgzVN4kGz863xdq4NwrWjOMckiL1S97bz3mYoPxcM
tyTbC2XXejRyfwsDYK6+5VReeT/ulAS4pPQ3Wx2on4q2D24seutEK5F6PO1DvSFvHZ82oIUdvCXf
sfBaCcrQaitw34iaToBv7Cfv6I4d2DexLztQ/vJgieZD/7PvH5cKBvB+PJxMsuEERQrcF8wBuQuW
yMdvhLkc/+SNmFXPQEG/TsDdgwoWyE5hmpQ7H7MPYZSMrs/MV0+QWEdPiN5w6S8QaaCuApT6Sclz
Cpg+zvYM88GKA9o4bJ1O0MZtV0BgKHRUjhRGFEj4X8eban1eZ3F1qEFI1bhwWZDTDNDNyhDnn17/
NEz8xd9X152LUqx4kcpi2gdA6nrFeLevi521r4lwxI+XqHLDsfRcQEo3MHCuh0rADhoevqD9dCx9
G86F/g8mDdzQdCNRUb9eerOukt0+NpvlO5TKaRIMwd1RV/4w3Mag8O/nvATN9k5Dt4rBMvIpwkT1
erFtlZ80IycLSh0PD0QPPfHlI7g39sZhOOo0zKJVzB/4x4JWKwM5pIW2bSqbrQ0T4wHkkYc+Gg0G
R80cFe2uw08MgH3Vs51wx905PX7I3C5IyMrj/XzpwMEWJCzHp1UD4DMDPeUvCcBJAOMD5z4BpXlG
Vm46IsfoG84h9Cf92cyVnC+Xw1B/ovwJVyDwITr4kz1sDP+tDgDthu7Ml2jmO/FD6EYDBW1S7+vo
jsfnz5V8dN/Pk3fQlv8Gnjvb7bzZDK+KdEAfW8z9fxZR/6urnLzTmAan9t9P0+7hZZlZNwfDEkgl
lNB/slmwFABQFM3Qe/KTR0HXfgqfBh3ZSxs9Qw4OhsES8iBQiRF+v94RmRlqdnFciz5/MdP8Av6Z
Ffy96+60QllD/AsTZib7cit/0NcbvVen22a5QQNg8xTNd6h6HP2H0evxX4LDtO7+vaBy96Es6Ocm
gzKRgF8/1D6tzqm9Zpu/jAmjgrLKMDJ0VADra5Izf9JbvI2YegJvDZ4WcE07SvQbALV4q9Tm0KQF
0lS+zJh+JS8hbSs72hDRQXB4AkDxby5w8yzPxp1A8HORp3tChi8bQNR2k4ELWqrjLVy8Z9pnj1OO
Jq6YWAIsvn4LaqNX5zzlR4Bc0dz3yjP6xomrZNoMD84GqNTwm0QZ3Km/pKZF82CJLsPDAcpf/w2u
lHuYF0/st+x1gTL64NmfHWKhYlnyy1EQTIU62KB2njo2pHyT3/LuBApIVL3Y4F4C5q93tzGKdVOg
UU9VKChpENn2vgzapwtzdG9bUh7RaiObtliqtS3TTM5jKy1qmnrwrb1ySNipALTPlED1O1oXd3bk
1VqtY1aparRXT0qEMLIehCO5Hw3srvmp+J6t780ayHBLaMwDe209T2iftmEcU04LWukOBVB1jAiC
85k7Zb98zqHqdhyzO/e0TTeG2wsJWi7rVoFr29ZuA/5BNEpMKHsQFJZ9/fEB2XEi1t6hvB2oD8Ip
r2vlO/1Y1ON+rdzKEM52LO/rLVt7bnwLXx9YcGD/Xf/5eSBJHY95d58I7XxDxkSYGUXrHBWSnZ8r
DR9qHXL15k2HFQ+9yIkGJ28bJKOu0eudOpqHU0kIVCKyhDXG9bmVMvxNmPdwZ26dd8otyOsB9RZ0
MYBnJ+9Dd0foqnUcuxvEFyHratXW7jmF1VoEs2Y5fQ/H5fDfEO8sF6MRlONOzhPdChtmBZfk33uI
1tqdXfv7aVv5j53kpl6E7Np9kAzVIP/a+jkCAU1wGinvZtw/9U+u4D5nz8BFZF+G6/uYfp8oMoDL
a3BfLYhhhrv9Xj+sPS3xe7M16ptvpq89afPct2cRGkP5Q8PIfBpBNj67eRg4jDK0j2yUQLLUIMrF
X29LsEmclsLT+0awH4UPiqeNlbE9jPqJG1GGzB6sB/DSa6d0N++KdxjK/nZpZI7skyZTV20YEdte
Bb3t6J1WlqNMiqB+8uXQWU9y32KknQabzD0M5GHllRObQrTytjQw9wsKm8HRNefFy3amOz+wCN/O
78koglasOtLIWuw97TFjmOVaz5jMQkgNDN94XyMR4e2/uwqSe1ki6BLOMw0VrtA2FaWslOPpcOD6
xMRt65OGMF0hMNJIR5spmXbRjbQ7Ef9qvfbWO1g9dR2LJLEMxudV4dcu9yZyQf/e49idrg7+FLHG
V8rSdPi2BU2c+9GL4TQ/OFfzkp68v/fkvVQMWx0Vu3JyCGhxrYbOfrfOU0lkyS+687IVOMSpkB8d
mlCGwXDj0y1sAxfe/1gW83IGTcRcaOyDGWu7yWU7QDqhxcnPfHRl4aZ8f4OUF1qr9JG6igFNuXfy
+L5Y1+FJQvvqOs7QLeXcHYhrR18N5MHubRfEo5RCizRw0cCJrdxDkA71BeoHxIDQ28Os73nZ4Ge/
UOA2Tx7IBeJg7bNHoZWuXQmGfydg4+7mELcZPUUDdHfrkmns8KysS+ojYdRDX8/VaGf0sdJzXegq
4Ba6tuO9YpBm6X9XbF8uBZedvRHbERcRFCKIhADYa4/QizTZ33vtXu3PYiQ79NcQSNbFR/qV7ciJ
WcWZzV5bjYVGmOYu6a0R7Zl5X9KxPnGjnH2sx6Rig6+kT5Hy9y+4f9p//QIRoH/9An1XSvVO3KUr
xmaFE47pn2IWDcfQV1Esx4G0Y0Fxf7XzFPr9GCYiXk9DvnW8QilXDlYjbpqV1Z//S5FQGTpvxWSC
OLZLX2G66KLt3ZkXc7n9WrIVYcKjnMramUwF4P7BoZLcPkMZnKydZ44yyez2taPSvjfbYEXatBT3
tGmN1uFiPKdtlXJdAf9Yj2Tn8RM+nQwxuivLv/toFG80LTDQQi2pdX9W6165azTxaJwPtIORmH1A
8JWKXtjg/Yy79svd48HsHSk57P4MVW+lska93h7xq62WGhhcpHHMoHBtBCtINktnHeSvr4biFIhf
9YanNYTuv3fP3dQP6VcBppVVBket5c/gE4xYLK+j5Rm5KTZOYxtGGS9YxfxvG+R9++H0r3OUfS8O
/V639Z6PayUOi4ZouXVUCNGZUNexAhqefz/fDT1Q3AECNEwriPMB4vT6OJp5ZW1L9CCXlVd/jKPR
0RFp59aPR/X0WDgVrNvGtxQUFU4B2JhAeMkeEUJJ6VFu3E4Ykzj914dVoPFJRckGkPJtTxt2IDrs
nqXXS3tQevEAJYyx7b9OPlV6LJG/9v9++jubC64eE3VxdMRUsBUb7CgEE6dKGdmgsdgNNRA4D2ck
kxCRob0jjyrfCMKv8kXxqn5nVXE7X75evBUlFEZ4ZZqdhWlKxpXGHOdbW/Z9kh64DuNT/+9nvR2r
gBlQOD+Y14DCw5us9aUPZ+1cny4eLavARsGNhi26Hr7z9sGF/9N1r90J9IIHyZvFrFa2+KbX6/WS
eg2g8zIrQ3ZqufFQvCGrYxJJEuV1zqnEp2rvnN/LtR5vu401E29c8TYDtK1A6Zyd9QPsv08cIRR2
bRo8Eeu7zcXvhMTrB20doea0PimbSLxYuo5oqk/pu3joW+wubNMf8Hddh/Y2OLAiFj9UwhwR+1JC
/rpDtXibiJRCIThMqyfa8tHTksGjoHcOlFeJgfZP1y16m72xpEmSyMxRAw7e+poWzAlDTcRDCnV8
IJkutPxKqIvje+C45KedOMM7NaJYEyIaIoA0y9uJcQguukgU8UmnUz3Yztb9OdVBiB+A5mGiV36M
8JVCUH6BGszfh+XSrLrZTf9duj0TaOpclQtDzpa9QcXg8zg7uNWgHOT+KTACbRCNko7jead1Dbze
EKN7htr6TXdDKs26kncknrSFV+mMLiICXKhejOlBZ+/sY3guzzpC/ULsCsfTDYMRtLZRzd3163H9
72c/pTDUkPaiV9bxNkQK2n4b6Flje0ZPlcu4lTXGJ3Wd9Y7MK15683wpT4YbRwtqyOtK186+t80M
sHYMKUhlgDldB43CaupNU7HN0FoX9tYEDsKiCFKAX9CtxVim49lEXGg/G21LJr4w5FmxFTfKvS7v
j1mlLFc4iCMXVr1qb6BthERS6JkP0XPHevei/u/1WtEik7axoWTM0zH2nSL+KHjRbGYXzxxElP5e
7G4M5nY3CcOgr4kW16+zrE+7g1Sy2Itgws8T8giUVNBEdZ8ZnzoDrytM3HmbYMQgj4qmIHzc1oJp
7/89nbcy5wzSDh8Choc54bhZfPpvM3o6oCKENhy1xd8Pe+8yJ/MVMEZi4y3DSJY28UGL+ZLiYSV3
3Ye+SgUtWHwzQTnv2Dn3LtSr9VrJg5LrJ+N4Eta1q2BOxf64lxzhrinI7eF8R3fm638VmK4WbR2Q
TdzkSmbLm6XRt0bnieqpsNZiNwadJvtZAJa4K0+5F4avlmx9UzzdZbN35DlThwsOM4BYBKPIoyEG
3AaPeaqozRQph44XfKdjQFseTDs7SWamoLWe1TyW6tHY4kVcu9TG8CaWxsb5ZyDjBsJi0byi3vcc
Og82PFGZwR1z6Nl+NpI31LChO0BQ30vhfrhrk2ZCN9zp3uG6+nmt97LZFLV6KsThWpnOO77niHsg
czBx36hjnwd/7+7O1VpxQ9ods2OTCxyOJ8jgWE/+YygJIgavUcCt29euqH/pp7ciI8/HTAvhdIV8
vBX1izKPkE4nFudQpLmNhojnIVE9oQuG6tJLx/OJ3//Xaq0Eo9IaPLVkTi/emvP8SYjCgkZZe2gI
iOrSnw1Aa4AN+AmffhKS8a6b5zZ/5MrBScoURktIKrQaP7WeFBtNB80L5hqTpZ6DTAqKkt9Ipr8y
vx3EAebXHSHrzuTwot4A316U1DeOosdcKY/nEKA3K2KpwV0guUiVf8fuhJa/sJQCQgYE5sFE/fSc
Ox0v/UaapoUZ1FohrEzyzU7bgxmkuu1Pg9NsfnhG1IqcDjOPGSAvZxLi4gUR/yRY3+Frx0e/TSyu
MItt30i72Sj5JgfDB/8esXZUUTlCfGwAIEIv4mncdYpub9/rBVunSC1OYagmPPAYaZL392aiuP+2
gwCI0qPuP/C0DzAW+acVPA1ARPDW/37iCyrxapszuRKsGfqLtLuV9nQnkumr5CY5rSro9oDU/y0f
jQcmockT/34FWKOOROebbA7GEdbQ0myz+vs33B5sDHvAaQobW34Hc+vrrGC32+6LasPBtgerdw0N
WirBPmPq/cuMW7Kr8Xt7f7CcoE7gY0lJeyMdLlVxuC5FxpM6LzA8/ZMAggwfvz8fYlf3P1GMR9AC
cn9XALtFVouFyVeBAQAWZX53/ZxhrmzMTUFIEYbnmjsU0hJYVy6H6XfmZv3hI/oC7nNzySs5ZZa7
+OGUd9xit2mC+BU6zQzSIqrvdpfdxCl5LakNgRsl0mmQCjoHnjmGY4hzhgzSYiwP/+dfmBKNXIhh
KVO0Sxv4V4EY77RIM3fcnMI6aCoMBobOsHSOAWeLaq3T9/w2kABhF+xumfE/0AujtaVShTQ6Kkwh
VSIhPTg+MFEILjrY5wHCosKQkHkKdzRj0wjpNpT6Bp2YFpEPXJ8tfoQI3wjG8482vcuuozLT4lCl
LEbiC4Ioym3C/wKnj3KEl8JoNEJIgkxg0fnCbwKZeP5fS7duL2udHvX8wAsXKhpILzo4JDHIIj3C
mhne6eDpqyuU3ZRKrSW16919bpLaKI0e6efJnSKlOETVa/gAK4nOJLIZyGV095BuGg+tNVsnCpmf
/WYn1vSwhZpynogbfReUkvDc7Qwcd1ezTDja4vho7Z6DbW3jcFfzPcereToQIGA0QcivUXEaiIlY
V/EiPtLN/vm1XuuNRqfSPGcbNjH0IVQ//SmaSmwgoF80rqLBKKRP1lkx3dk5piRzRk2VApTBzPVn
1LEsqa08UgkPRx+5LJxSAiRnXmkfyXzGrqrllibAjFUC/If5AGzzG0we6d5RCSXWY9oYDclcpxj6
BsN8vEaddsghffClwGf4jgnhYPHVafB45yVfrd+6gcPmSE/rbP/nAqRVhkDwwBoCICYa0obcuD/C
orSziBHfrvVtr5YVicGviFglknreHAyhMbkF5rkqEKOFoug+nh6QFeZV+wjb0Hj9GQNB7YjG4pH+
WNtqfWKSsP05xJ1QFFCo8KMSHQ7muC5ikAWN0M+Gb/56JbSOaGV13D63bKrrz91uZKlSVMtpydq0
CiV3jhe4sJFhxkuK9aN7HU/a8ZatVskAniOVe+JJBarwXfP/AfV6hDBAIimLFd0Q6STEk/yvjoXv
hAqahACase9AaMQQP+zX5zXyA/qZIfF3ij5AIGSrYubJyI8zQ128dE2FbseoAqhAMwytLCZ9FKfX
y2n7bH+0CmCMNZfdcaH4OywgpJft3v1G/nuWH5wHpGycDyDgT3tngsD7cxzU9GW3Xopwc0dSeUvc
av2cVqG8N5CyCiOVMYYHnjyQEA3i+cGFePbLBknojpd9L2SJMf5FDwRIW+uyt8xzuY4UcfNMedlQ
m4iRfSbWvgp6x+vM425nVDwe3Su0Y8SUhtrs+m0n1a7QjR356ljosf4fys5sOXGki9ZPpAhAaOBW
swSIGWzfKMCDRgZJgCSe/nzp/uOcLpejiRPV3VVdtkkpc+ee91osyFhc5ri+Erq7HQNVgTCwki/Q
5Z7xN/0VL4ilGRmj3CkaSn8i6sgX+dKlJeW/I4MRjes3lmyenknv3z2IP1b5oZyaXnWL21F3XpMQ
PFmEnHAWnUztye38O6n95zI/exsKuYgzrWzPJFdvth5AokF/gwpgeY/JidXVfab3xC34qff+tXk/
CWfU8lh3p+FIbN7ZiErz5Hzu6olbf3NcDPEGa/+9NfcXcAnl+cjKbECc7SeyKmTxv57hh0YqRykV
NpEB7dwpRn32tgZRGOokXwcpsAHyHLkNL/gTN+OumE/i679LQz92/IfkludzUUZ1XyRtZkAZ02ph
G8vJ/4omK+hynkExDn9ThHQg05ZJvINK/CFKSnOU0ivTeUT0YCiA9drif0cftCCICTVqCFPRf8+o
GD0+9YFm4NKxXwGUp4QzBmpvBDHBsyP47ZFoTgYyQsGH631f73/p5lGi5eeo/S6hS0YHTwagv2J2
OfIr72rsczhnBI9HcxiQZHkmAL/erW9O52/KIzqk/1QeVTUYJqe7csb4Fv7JH8CQM49mt8kzYf8l
+PiHO/p/6/zY+CpKew+1RzWXusVbE2KCqNmghUXqqvYFzSDQQsDI/7d8/530RsL+9Xrfr/+vzW2U
pB0U12/dSJ2KnJWACjAFF+vX+Ikv8e0r/LxLwwGeI/OsDASOftylNK/ueqNg9aRxulVtxSeg7dPn
eF/1bIC53hKf0SuX8SWIAtQgZ9jMqe2Sfq2bfQ6LOXp7ka1qF3CNC5D6FtwSNa0b82R5XMvbyz7Z
19Aa+blLVjdQLnbraWEC1j4whA8725e+VhgbcLbnowk8B27uZNPjIXMv7tnqWXKQDgzBW6KGYDTV
XvuECu/v/Ov3Rv+/l/9xlbO0KwgNxEaPHUzQN8QqXYpiJNHwKGg/43T8LnX9127/cGmSEfTrhSa0
tR255yVAOPSOnie92aR2bGbKluryqf/2m6f67xP+4deUajW8Z+VQWAgaiVwAlFbbaBF7J7hjNecY
JE6Et+x+7rRAcwVo0sm9Lgr6Rp9ItXi3/3r3Hw7NQE4fdylD0saNLU/K4EZbLc2y/sDIrWpxCVb/
vd5vGTEan7lH/EcgMf5YDwS3Yz8fAtFtWdOYXLfAcrDt9h968+cF/F8dNlrn4euU+6QNfuY9r5ks
X6I+KvHtmhgPTyU3I5obrYtbbJ4R8/7dG4bk/nuxHxpQO1VxR5PhGTPc/+YAhvXNvBgDQ/KfVbF/
y/X9sdYPLXg844Wn4PYxIN2ZAvtZpBdx10gqM/M3MPZkJ5gcpmTx5AR/k5h/kpoUK5gd/qGb7ici
d7lOyRXQn0BvC3A19AlwP8UwOHA25tPISnziDxlljomcHrlFGuF+ykx0vklZ13GGGgP+hQXakk47
N7hjGbRkT97uFxPKWD9NOxyljnX/8XZXApEkPWLVx451EHjmGDF65WEK/aLo/0TP/yYwDEIy6i3j
9vLrxyEOH1EudSN6zzR63s6hoKUCN9IZUBJ/5pP+5tv/a62/QDZ6RV3BMcouviSyNSsfxn2eB8lM
nSvLi/1a4RpKH5IVVgrQ6aV/D1WPEYhdMY3hfpL9J9v8t8Oq9zQaf4e0+4HGqv5Qf3ep61ejFIdV
uMYc6SbK8JDvXuzKd0eyL+PJ0AM2ki65cTwDb9UcGJ2nhjUS4D55lL9P/M9H+aGRilhuQFoQJ/62
njFcO4cF1tzTk7t4lpH5JSzAZWH2FVwMrg6wz396SG3TL46XY9KgH3oIMsROlTcHJa8yGHB+lin9
JSHBalwcRJmkHqDdf642vNyTwT1iAKNnagCybof7eNw33nen8Pxxnh+t3hgYtnn3rNT1i6D9ue4P
+33N4x4DagStTPmaot39AEG5n07dzzlKAuVEegIKBLi5npzk39EyB4U7LkAFBMLAj5NUhqcbF7sT
KtE5UCIWE5ZXmzVFxvSZ3Pxyd4VY0NrN9BDhsvbz7srnuBeVl3Z9ZQ4lc6I5/EqeDUCW25//94v9
kgQRVR3mhr5L9MTJf57k5Xa7J/EVlStSauSgnRI9L5glYnJr4M9fPIYP7cwIIaDyVpovWBf++xHE
y/ypgnkCUjAqIwWajPz++QT9c5EBY8bLdotyCxQCiC6aq78/8Q5+8cRYRmdciaZJ2u1+Ns0nKOSb
nKGjxql3DvIAQiVSOvC5Db5Z1ZJA88snOvgXQ6qDCgpkJGzeULX2hFT9y68/3aRUrU6ZTEpHUPJo
5CxFUbpvGfTKy9OhMblZNhlpEw05fhLL/N30PPxz8R8n29TZJSsK9c7JSvwCZ8liCCKyRDfwBS62
3IqWsfXMyv0SqrGsuCLsMX3sqtCJ/3rnppW0IhezWQp9QwyKssUyryjocP9bbn5x5il/kkyi34ux
wb8yWKfHQDtW2ukbqeaFqXT4EvylRm2BgmAMO8azIYTvjsyfkspMiWieG4KP8zMNWyaXwa3RsSy5
MQjuYID24V+57BjvqmcwW/736/2q0bn9+AokRNEBP5SAohRayliRaFpv7DuMnn3vMlYh1uybd/jX
I/sZkPyvG0rXnkiRAT39D/fwv44ujtK4V5xvHb0i0AM7U5+uLzSdvWsp5jPp/98v+Iu/Tif+v5b7
ocx1Sb1K/Ragt5zqJmix37OD0BSEm41pedbl2Xri834eH9qUEQRVqIKfkBkdXkF27mrBfn0Y2DNA
UeicFr1etJaxJDJT74qnNNG/hAm8JmhvgHLREfpXs0B0au4XrcZzv1gKI8PArNjvjWVuYEd6sqG/
eD502vYENiboRpQy/7x68ZA0gsQrcuNfiOrfjh69GEsAZ1zwlHDYaZ2mYvvxLMj9XW5Qq6AwcyHp
F/9z3ULOr6COQYS93VIaoW9PtAt+EmKKvJwd/v83paPZNEp8oH/SfME4yZ/rRV0R69Edmu8x/S5k
Wx3SDRylQI2iaStYLRbPtBoG6RfhEYhjYI6SmfsLb4XYoa83kXaZSWNQAQZfOSSpy2FpxsRjiSGP
C9lQEmugWSPFrlL7BpbgS/qp0RGiTHBFmSF9Uae3rQIHbUneW/eVq6FMWn/kVP5w29vcGeD8VOGZ
6VlHxbrDfxn7DV6qc3NPsyMThLoju0e33cVBGUTBIIAre/G4ohRq3QbakZmWc2uWup1freMcCN7a
PA6NUrH68FSWhrxTwPwcx4vj5hzoK3kbQ6E97SrrtOy9yCGwRBqFyknyFU3uV6MMmu2gNHvbWKUX
/rE7rc9hv2fwgflg3MOWyGZ+N8+qLR+DkbSSy3mv9rLOAl1dgwn14XardB370ttjn75q2xaiLgB1
4Ltdtl8K84GplalW14DS7R5v4eActJl9zsz+u/KSfUM0XW9mDgHoV29xSY1qcvoUwEOV0by07nGm
hsMpAMvDqfw6PEiZEW0AfR0d7jP55QTq0QCgVKOY9319M+zs4z71Eh+cYcmRxv255EUiNwCokhk5
93E9LVZEKeHRO73fG0PJLPAJPUkGtdiU/fa1vjsJAMTTyIHANG7M3rtytNot5OMPS4HutDZ0pgWW
WWQ00y62SljJSrO7mo+HKWX+JYdbOA+L80SWWqNsPpP0I86f3frf1Bp9EkxoCM4AJgb+vA3De6te
L33UmizmFs6C5G6J2zbBGRbpSoJmQazoPYnV/+7rBACEgjcXnhx1j8m8P5fVLnm/lASCmYA3FYBC
QJdT2bnZCpya5A5FBwmImg6ejrRv5k3fcI2wA0/F8kp7YZ2mX8kmMz/+WwX+Fpj88VQ/nEk5P/Xr
+5GotzOp+4/GNQSawuUZGi0dxMT2M1GoqMdPde8vpyAPIMUkQ46Kx5v9czvSjhbXPNPpnXGglH2b
0QMnHC2QRCvaSGPrKV7Ib47WHyv+OIDmEbfXuxj6AknbyaG8/7wYjX+mI/y/9/Q3O/3HQj/2NLn1
jsek4KRfrD5OD+GPT45kp4km6S9v/Cwe+M1g0tPAZtItQkT705zoZTXqMuGpd2bPzu2r9znCiVSh
n4L7/YkYP13sx7nRCnPp1Au7eDQGW+D3fZfx/IiJfx2yq2eraf90gvxwQv54uR+nVkXkvZIIiO+b
SezsXfxeEO+HrsQ4aWPme4CUm60En1E0vdPceGIPFHLHyoi7rTgAox+O9mCPgtM74+4/fD0A6auz
43G6HIKc/n7+iiFod6LFEAy7wgcx6QS8s3mvbbVygJxuH6FU+XruSYUjPcLecdXShv0wz3s5dvXM
v7+0V/fx/ngZBhr7UDsgzN9K83a0ajqyCydbp7VxC9F2m+u8UO1r5Baj9xIFn1j1Ht3bfwFPvEYJ
FsYALPy7y8fomjX4ugOr3scK9r6OS4zmbd/0/D4IxOcxwGXl2c0uRtozwctOH0avMEgiXSft2VA1
K1nLEDB/ZZU1qAztffjV8Uwj80LEymXWjChQv3jGY3gamny57962uXefj8DEG7mYaC2xax11bY5A
lX8v1vl9WS/B3Rs3n/eTkQOZbzSbMqhBhXulptGBB1+Zd0xeBpzD0ZKd4b431Q6tn82vd6P4uIUU
P+qckXfAvvuTBuyLbpuCPVVvQOI/BtFW25V0xFAa/VR2fSjYPy+rctp6YHg/xk3iVZBpCKO9bnKr
y63iNtYb+zh4kXMaGy/jeFKPTNCBe3YTdlAoAFyegw1u1g+YK6yynBQnHoc/DmIzTr1IsaqL37SG
nqwOMhP44IO2flw6t4ebP9xh4rUX6yiPlYGtKH6vNUfgbT+2TTMrKz7T6G0hJhrCSWKVXm1LsxxC
hZRz7BoLVKvzA4yJ6O2Ye6OVNANaQf+66dZQt5rtca8+gDQ3zvt8eRbYGOrneVFP642u2+3J6N6S
E9D+kKvQXKGrZvGec76HdJyjlLG4ykQGs6Nk/qFlAgLSB5NqkXG0H2iZGtc8dzk6D+yUgRV7R3t0
SGE2v1N4HNrZR+uf35Qx0jL4zO3e9P5xmnMp2gTUduOIhJ5s6WV0Mxk1SDFF09sUZhg3Hg+/KhB7
ZOw+WDewC/SmObTZw8wQ+Iq1ap5ys7w4VbQeQlHes1LQOGLzcRtn77li9DZAHXyeZoPSqPpGElvH
1mbblR3EA/Bx87SO9MKN097rsJDhSlkm0kZChL+QZzxAvsSt6FFcS81ye/uK3iSv9IDrjswG9+QM
gH5K5mzk51jRKKByQ24fBMNp4sJVZEWm4JzvgmQduTrZad7OPYbnsJpsYehmn+3q5QYBhormaGeV
M3R1+mEzIHxaR+UTcCZxzeEksaNpL4DN3jxNKkBKwtNcdb9ObmEqxpEum9Fc8iM78c9b7V2TgmM4
hJ8jBoxSHuNijUsoG5i+7/P5g0XhF+vsVXNiopo7DVG84tU/V6aMVytGPIAHA/kZSOuRAYERo99x
z29hsQaW3D5vR+/JRwdXfAKi/azyr1ywoQm8ivew0tqBlOCa2Ap6ytDGQC1Nqvl9kobSCqfOQzVW
1k039YR7X4dpeMfteYTu2/2l+8LNRoAn/cljksw7Eg/SPJuqdry9mXenmpxDkOzuriBZp7K5hWXb
TF11Xe0AGVvd3qS+GBCHeeLthtcwvo41MwbQYgjZbOtBqrSKFWP4mY8l4/RRrGVGWuo93FMBlFHW
wC+n8linLy21B7rV6dZ9MpplvjbrfSkvQxeUZK+GoOTu9AJWZ9C+/jr51aS0h9PLC97uCwJBmCjN
hm6SGgBk2De7ot5NxxlubBpe1kLXviiO4okgIvqQl/KR+WpShBPKrOS6LX2e221qwYxQhif/iiXJ
w5I5aBzVGRVB9+qkYSE+pl2VTP8MVhJ7royJYpILFV909DvcWe5x35ignQZn8RSUCCEzoLPxwrEW
s8PNznzuVh/G+ZTQa1pZsO5O6y8dqbo74jBVdnUAclo2y22AcyJkwDlvK782+2O4Zyx5ne4Sv+ns
/gv4qmI3QMzxRzPlBVnKwaiB7oPtUmaDzj5NokXPFP1ZiZOag9mSeOZlyIWjuEytWZnqq8g6TvHK
g/olcnQG5EZO9nqyHt7DOM1PK9QUA4HyIVtJxsOJRPSgug+SnLlJFAZbMFPG60cI68GOH6VOku1l
GkblUJ1faXR5yxong3iGf/oGHEZRbkOpJqMxNLMZ2V3ryRxHZWOR8s5KAMBMXOzXqF6UIcoOdMIG
PRRmfh0MlpnEzS3ErlaNcba5RYHiXF7r5WWN2h0GEDTZtSvvjot2zOnMj26JkkoN6WjWy+FXvb9P
TkzydwYUcPKqwuPGgfgAC4jzGQR5KMPyZtSLmlBRs3M65AtkWt9q5P/m+uLxXjmDsJ2XnVnz3l4c
qpUxdG/e2ctALZIh5xnY2riMUWa128eLP00ynxFAUzR6ZBpGxjh95SY1lXwzeC12j1CzdQLaBMAl
3lLmD2dXt05e/X4PikM6TWY5kEnvQ5pSCySNeFc3VCLcE5fo5CTOaTcKmRG6tWZBddzPXtt19lLH
5mXVhf3IyJeXgYUhzo7m4OsxOXq5pyS2DoytffGLD7DsVW1c12A4653JBlY4EHtphhkQ9y2ZRNhp
l7hoZErm4ZwCElT42LhlhO4E8zcQmiLCQsgecLVhxP1tiJDrZbUu1nhRiam843Wc96ivB3VXWrsc
HIU46EFeMX7sjkF/UsFBssZVueEh+Uipoxzaw2g5RNY8eXdy2l3uRn5/rEDreqeZ5ABrjQyMb2uc
Zmf3yp8+xTzwcVN+KgeMi+bctg/rHGjj6mMIulMexvt7YWZ+tm791kcdT05OAdOTexo/GC7uGB3s
XgChCisv9rOva2JWlaFO5MpUxFOAAb9QxgOblERmnAOp5mqWLoJdXKwUtWYq03iSuol1mwKZYA5X
g9VwrYQcss+jN3b9eUoM5UDCoj9yNLj0oPB776t2JVvK3W3OrjLyY+5mMakfNu6ovrg68Y6Z6xdp
VdyNaHGaJJNGVIrM/g0Tk/g3WkiToVFHlhoOiObzLZ/6psyE9A7tehq93j7Lt3pZ7rfDsIc/Kjsi
AZpvHw6eAx3PJ7/b8uWTddumXBzdjQJQmctYMAz5gj6XtjALbGKD8xlfnOSltRRKKYlzSMxklQYC
fyQH2uugcH1G+OIaXcSJkx3U13hxDu7rBhdRmQyRsR4tdq0vmt/wv9F3JzBLMmeehPNRTEr9FrZH
UwxUo+PI7WkvuXfj3vQd/OpjiINy96MC0WktHYcOkpbJhRbEyxw2RSoCOKxe31ujncefAAcbmNYo
qN3s9RzgdC9VDMm6nuqfyhgbZczfi9cC5fb+wBprYR6bsncLcQ4fxvTsnqzBVntRg9QrW/sybydC
xQ+5J6IeOCRf1DfKbbPvtr09cccq93S3bynYWt29+7cFsYWnWldDQ59Xs3J5vXoLXBzjMTndKB7w
2WN57HbOsnSXIJva89QWobVq8nq58OmGX1GA5bswoAxfEixZ2jhfuEmIX2DrbE3NJWhoMxpeHPkQ
L26fPdXMZpEfXWARRPP2ppxfPL6TFMN9BcZxGQWQ/C05uMXRvq6Ji94vkWhDshu2sQzY+G8vxBQN
ES1FnXrJxuHufR7xV42Eacf+5DobXayScqGbesWNtzmHvb08GW7v83bdrqrXYWyOsD+Ri3uxTj6q
SfN18U9zDZkG/dOI3G1sdWZn52NgvM33uzmy6cOzT/OHf5uW7nQ7Mk5YhUONixnDp/M9d3YyPvNN
MSvd1E69eWXDU2YuCydi0DfOzHoBF1YFaha89XGARVz3NrfNwy/DljRBBpwwgVRnD1OzNyW+WrcT
rq4z5Gi0gNPJFyV43Bn9nqUxgnWB5hM/SV0pcpVxt5ctVwF5TaXmE6ZY86rnVPPzUidvdTSL1/tH
NTu3hnxhz7RDGVx4uQdtQc2+b0Ef6j0mUx27z6H2WZc8iUCSGeDw8WR362FxJVYZCckDKJsxUKAX
Z4ShEGRVqlHt349YZVW38n3s9fY3N12UwZvCNmJWtrjaKw70aKTj2ENfxpKdbi8WkZAnOflWfyPE
7EC8CwdfXYC6QBWowYvOExzqjaXanYkKAPBXYyQIVfWqfh5n8YwPPmomlhjZ464Fmm5oSDEXI5tj
CbdwttFTd/RwRRnmFj5NwT0Gun0ISOAB25RC0wsU3y4KzwcFDxnvdHYMe0h3S8GlNKGtAyAeVTZp
hN/rXXdrpNzSMP82aUV83YEJZyKPOUM0prGNx2DAbTQmrJ32x33n4c8S8/BY41qz2eclzHe8Qcmt
HWGgmZF1rqiHB0f8fscjuTNdJ8jlBnyJMIMJJPHNyDLOTDVG4wB1p6KUwPoxG1YV0Ba517gnJnky
K/lOdkVU+NLvBylNxRGg30c8HUatF8g6ikD4PSleeLUa7UQntuYNNvfZQcBU5lBSESCRb5CgAJe9
HAH9J4cm9Bs7jy+K7/XWYU/ED/YxKWg8ZjBvdrk8EPACPM/TslriDBoW1pZEjUa7JepFK994RGbO
r7QvvVdeZF1nWFReMOPxY/sw4L2FuwN9kVcb11m5uLkaGyQjho9x4sg7wvUMOoEY1MaUvNBIqHJ+
b3HbWrtFOfJzZAOmd+JIIJBQ7DiB7KH2AvYTnyMSLw//wJaKi28m63RJCp6D5cBfqeyZN7fmv3dL
9D1xcI1bkk6m/PZ/f/Voibqi8OHRFeGKQ1jLxvR5LNFlk7BNJSaWfIN5RX74GLfBMqG1CMHgQJRY
lSAXhci/tpCK2ImIUsicG7dlEw5s7HRvfxjxw7ldL5QdvwcyVN5CcnjuDfxMRsTwlmQcxJo4v6YW
RnjHxwVJD4q9Z94RZ5QmiRx9gkSZj12NR/Rw2MVveWJfrJw24iupUV6XfRIONUx7iCTsfM7DVF9S
EcwtC3zTQ2S9d7N30uNmtEAgUblXvyZAP250ltWteHpFAYjapP7SWLTm4pMIxQ/7Ajrv5grHIrHU
oEZRwM69HrJ8s2FL19306HXTEqHkF0dX23dHBu1S3BEs+TibPbC8tXmdVavb9PgJVieOFcYWoqpN
ZNX2yBO3RZDdSCynhJJN+4KNWPI2dxP/ZtpYQ0aT+Co9y9CRcSIXyo1E7WGxEy0ANSwJI15A2uLk
YasbWyeiEZGMQqTSWvd1b4/CJcqPfXhchZgmWEryI7ScCKlOcJYypBhPwWnsoXm4rrj8SABgW1Yz
OT24ji1yxbnRNs8S1AzSqXhQITAQva07n3yeqzArduXalNPzQij8uy1WuE+pfDCyINsXoBM1PzIT
d0Qb14a0jTFYn7yWbYfGAXCkdKZZj1fdFlBJ3Tgx8FzhO+qDuxUnRrGpiWWHxnvf3KgWrruA4zIu
7tEp3AHNvhBmi1spUuUXfvICgunIKiAIiRyxRx2wYdAIEVmyNtx3VKLvPHvEtzJ8G1t0zPk38L0k
MhVIXQBroXGajvybJ6LCxkTfGspW9S58Iu4f6A65Re8pbxGNeJF0oi24v9sLV3oqVsO+vecfdANb
4vxKym3iqidOb14RGOXiPBOUGMmsQ85Vo6YK3IsLZzbPH7Eb4lJl05ElMZVAWe77Tap9n0fmqEJw
K5EhnbujW4DDmjWKqeF5ks+bMbLgOuRY6UUO2oXK4fHeDbdiF7EHVJwGO15ymVqSpYeJXVH+h+x1
0TdbU8iE8Dy5VgifyhJnJDthGaKiebXTEDlxA/psMw42d0fib4bcnYEzdNgYUHOBfprGVmRHJnkd
4sQLLTf6svQaguTzQSCPQ+XH1Ray9nAqsLh6bKrqVfwkL2AMV6MpSWEBa2dGuFT0JpBY2rDXNKfG
TmJDiymxISDjiHOLwsLNNp0RUakQwlwZlTmA24hd4Fu+FyIYz0xlfuLEtNeRpcwh96TO0PGyQvKg
2mTpDXSgbMUkNgdjIR5ifrXHi96seF5P2i2Y+TwebCHGvkIAd+lK4xMrfn6QsnAzuTFm2waIIPt1
nkpLCf4K63HQG+O+k2ByNqrdiC2OmIzdx2h6ar2QjEyLACmzpLXG01afp8/YyTaaSXzGneR+CQoT
bIWdu1d+UOLM6DtHtBHPg4RgXPmFGbXEnUILjyXyDkJ1Zi57Jz43J2UwxORpZHwaMz1QRFzHUBPF
DtMuLnVCI+G4RnMITNhMqvpQpJvZRghRwr2tLZXzVhY1KrWc1Fa0zkFlHvEaiR07QkgjO5ueaMTW
0Z/CoqW8ZGmVExw3Yw8/AbevzwdKluja2ZwnKU/N/5hig/twMFzY7BJ9K0yPUN6PYGjIISGlOeAT
ztYG/naE8ubvbwh5+z9RF79fjXc5lAjYI6sdM1uyjCYVc5wZaT4GKxHfh92GpSPRGKG85jt22NkA
fOw/FiXH2zi1VfDUQyY+5IazVcf7XbuoQFTMefXO0XneiwtyC6IzVeYdNIMhIYVzYVYASGV7hGaf
3hGA3GrGR+toVcujA1OLyXf2/SEYyqCFZNN81y3P49hph0Y0Hnqq87ClNzbq6863ARlz84XS6ftX
R34vzDOZEFKqRmWftns2qTGltVqBRfsKV3XsnyeSS/rE+BoxcZDYGkmPxJeNAPx29FI3LsfQuBgR
mno+RIzv9u0lWp32ly2yfZ6g/W0EkZTRIzKv9Zjasa2usC1L/krny3LQOL3ZFZ1wnfYONEKihkmD
aBQfh05p3ZyQJyUnx5QUZ0paGFj33guE3Oj+h/Bm7PyTHJ60fIe7ARIbOfY2ffMdT9mVtuqauggY
QQjHu+xmBnUDW7FW0N1iukg/GdGSk8YPN19HNe/L9ehIMp4Pkn9bZR6Kb58WTvdyrKyeDEK+HN4c
jdq2Yl+DzpHcZla9IYYMnwi1frTs0nq4+sfdfFWtC10yJGVQUHYxrp1WoDEpbk5CGYYY0VScbDSM
8faMDtZ5tysaorY0t7NeFTufaG/CI5BMYns/XugWkaZoRjYK92vgqHzpBKzqg4uh2aTx7fPH1Tyu
0CKOcBgfbuqiMgPJZcKE6wX1G3mAvkNK0otCmg+ME7uRr+lKsD6ulvJ+pFW8nLWbAgQOfdz582+W
xXfYhJxLgBPqXI01RL9mG3Qv+Tqfnwp/AINxys8TkwckA46GYPphounjS1jZPueBTcD6t3a9loOe
Iwf3bXQ2Xn26QW4Lkqf4JsFpJYX6XFy2/LWZVLoFy9HHiEP7uIH8nSLlj7nAqVbHsD2R+x8EfZKl
pLg+JKsKiqDdXF26CMYfJNm2R19mF5NFZZST0u+cPvpTKBfgkMT5eD3heySI3d1oudn9QOXCuZlz
9QZ+f9EPeuS485nky/OTewp64x772rxw3Yhq8Ha+NDPnu6uToV/wtYXquBgTYQ53iZdyg2alXzrn
2enTvngRB/6ZBkcARkp4j3PzSCbJWWiGyL1svwo8E3YcX9aLDHWmG7gpc/n1n9CrsAbTPmW1YHh0
4sbokW93MlJo1jECocbQciOfnCf1hDFbhoHCwUpGaDq/dct54z/MiPoFuBNkud8HJBeZN4JC8RTm
c1k3a/9kV8Fgoo51p/xIQJQOVGKSQJCCn1dlCQI7GOrMqSXOaEla9TNe5JtLbaqIOHpjfXSu5v0z
noUPUwaxOno/+to0poZh9+3XT3I94Pm4EwmEwvsULevcrKFD7oMOVeGPQWxliOUE6zcncwN2FU8M
0gm35vtu8xN/QXPpuEXszk7n3bzRepFwDtnUxMUZ0Qlknv3bugdtFT3yVjJNWleawHFlHE+wbXXO
KLjSwr5sXcbr/I6iqbc7v3dz1AwTf9fpfXpd7vsuanCyiUnrDt7auacbNWmdi6ktLpjfkfWQGaQK
bk62zQc8K4zDAWham86tvvCMmRnVXCoFeAVH4wMWrzmVGrNjIiuobGGOX7/w4sxtHL5AiKqjLx/Q
dgXd7OHegLPPxBw4pQHaLXFDsIKTdn6l2kRy23o4Vx9BHkyuJn3ieCfVV2uLRtBkCpMLsOytPZhc
XBJZeNU+jfpuPAVLxi0428LOMY2ahaIyJY4zCdO5FDA2ZF7DAnNHyyz8FOjLEza93VC/BpPkKNxJ
Qqy37K3YFCq2XCdWJYXmdObHNcytq9vAhDkXtawhgGObKFT8wj1ayOPbah75+YaUXtPgOJyMObmb
gLjGpoDBu60k+93GzQqTcW7Fq47RLQIPHYeKW+f1LGwh6r3CphfujUsKAcB04GWKUXhJiAYovOsS
5Wl9SYHu5M6WZKDpoXCoP5NmUA5xoPq7ZHnzJfeBIq8xrQwmWINxbBZLDhLbP5jdbQi3TZ06SXCb
KduOk2rMy4S0+/FuDiCmWasvyldFMjzQgiEm+Gb03GFnptubnZD9mCTTFFYU75ojlcxpUqDeFRs6
kro7VGapxU72WFaEOGe39VC6aGnhR3K3xzehVCMDHWyfAhl6MYx8uesZ+esk4mlbphW/ROoK7cYo
WXjjiTtDe82MXcmn7E/ADHdujPDT9TN6VWMGMF6lqWAOgn+BYEt/g0Z+Sm4vUKzLNLNzWoT0MF0V
ix7AdIo18mIKZyUwOyrziVBhjyWHCkrjccE2JdqxcfrYicS5eDenH7wWZr5Tw8qhjPbR+Diu1hnj
3uPIUeRe2cerj1ZJQxQT6DYtZBOWxUZzsbE16z5BPIQdMxE6ncy+33sbh4P3GP9RpTRa2zlx0NnR
8RZV2uYPiFo4mqeOOu6N0xyntvyoib42WMFgYAwQENkcAkxRe6lVz1UvGRc23lFYLPGKbT0WbCtv
6PNVtS3XcOu5DRMpuOS42Bm7qVjBq+bGpvogmlmoh2qBgq5xS3VPIQySg+HLLTWKbZtg/6vG0i5m
Cf9Z6b93KF6mcO7j+05VKHPK3yzDA6tyR6CBCbOJI7Zt7VFw2ffA6l+PAhI0+CHUOImg80Xfu+8w
CXB843ZdSGN8PDbaFsNgXQLsi4P0ZItTbqi78+xolamtBUlYv2TbK67HmU3GeSQ6GWCr5MQcvlxS
oBXQocYoHFo7osxpMi5JH+4prr31xsQyZB1IJk9u/vFu1J2TrocvuV9an4QDuqWZ2TYJWzFajy45
+z3LLILh7qKa2qu67PuPlTTJpr2xvktfzh/H+WUvVQ567r3GLh6nZWn8H8LOa8dxbEvTr9Lo6yGG
3jRm5kL08j7MjRAKQ4peJCWKfPr5mHN6qk5UIgMoFApZkSGR3Nx7rd+tfGFQ15gTgUMcEOzQsmm/
JdOU+q9nHUOhLPS9SgkZE59yd2lM/ep8oVg+rXprEs0Vn0Jpjh5R45NPbEBjuf44skvZ2wEMgfpL
szV69+UA7NuyW8kUjtmkok0fW+jKzg5yoAb1lZ9r5tUxYxymSrGh2SKPpT7k3ltBXdy6Y/RD7qgI
OYmrvVCfGE4eO/TH7+OI3Z7nkTPLjArcMUDCRiO+4tIM0VVT6fFwVE/Y1OwNoflcLFtCK/bqSnjV
VzznxiHL6elBokW80biND1ulTdGZTHPxGHL4fHpXaO9AIC4+U50UarLrexQOVMnli+rduYER9hek
qkS2K2zDYHnjfi65FT4Hao6I5HqDxWXSE3OOv5ye66NtjvKjIAd5OhZB8UTw+yRz2wWPet/N5WcO
+u79oU0KpCjTW8LvpNOjl3hpqGvYcLLlZd+rrmj63IWyXGn0xuD+rK1f4yU1c6lok4ildHJb1RsY
OJl5ZeZFsWPB4M+zZDqAoEFXY/RqHZXw0t223ESzeo32h+2uZiXA72swjErA0N3L9ALEepDAxGA/
r2iEykXL5AGFscOpry27aiIt8bPN46D0tGxCNcjYP8dajKUz90F2rqH4LL6b7N4F2oTaPe0AOVw+
2WCRHDIUu7xGzZwxk0JPAZI/GyCHnW0ty9QtVhrQVwRyWS5k5lc2trC8MqUzmj4QETHFxumet6CA
X4+9fCiA5NuGyTZjWW34t/C2HgEGmR1lni7yQxuorHhKZEc+s8QwZJROubOODLFDlfUl5I6FlIIR
UNvo47SS34fYTnr3xnkJs5FOynjdwhAAPBdeQof7FB1SlgZe/MS7HYxR+6wUgHUxxePVyWW2jq3h
NW/8Fv5EY44eOiwwcV4mw4XP9mUQJrbrACUxQLtw1sDTaJH8Ud0DIuKqYRugL56/b4d5otonZpIG
lQc+y9H/4kPsgJ9m7NEXN/+FOz7cG8LHHHyBsiKnlryFEQD4OqdTFY7iLayMibrmxuefye7C4BIw
a0lwRB4qCD1woX8FhyOn/sMIRNMRI7teJ84dRNjyukX1MkJ/9ORzY7ru/Nv2AqMxQ42E9qBYnRxt
y3dGMAXf8KLM4Ep1gOW7J/sjQJt5UGNVaHAWs4/DC1rP6GGMZ+q6neLAyt/nUNY9+Ov96Qatoz3p
R20GNYx/jp1j2y9FGGmq3myYqOya9Ls1Y1YKyvfcl860oyAcxe4R3CfGpsaAnxJZk5nA7iov8Oj3
5PzxGhbp3dfPppevo3WLCbIKrk681KbD8b68v8aBMmWrKGFxVvnNHja3ahJJnrTkGOkA9c7aMkK1
cXIstwgkXn1So+fmrJtnl3ETfhfuDicNPzyIPq/jSeIo0+fWSDQDc45iAHOXhw3F7t1VNlHIVgCW
AzruZEf1/TGtgnuAtFxYqviEknH+kbSkNfBFsI9oUT21+aRiYYtzTieAM586bVxq5rgJv6ar1i6W
HYirPLkTUAKcnR1SBDjz2mfUzJI91GvubPh6oD6Z3jDCKSm9hY4BZKEHAyo6O93TH++yR3hBvA04
TY38eEEJDtOwS1cy7fD6QdOPDv/knAAg16LDpNmp7Gips2QmSOtzBvZUAfISvdaGpSjdnPaVNgbJ
gUy/gs7eE5/z/eNN9eorBfz0Q/Wvx5k2ft9mZek2VRmbL6AHxqmjNrFCk05R8aDKPOQ1aytEGgbP
NKMcsscG0W12fOZlFXkAhOiwakqT69PlSV0AaLF7m9DSo9BlgdpjJqwrX7kiyZzUC17rETEJ20/l
wO/YFNSrQnC8rLoz4vpzJ04ayjSbU4KGDit76oDJuNeRqACLKOVJ8iZ6zTohXAB+sLMR3RfwskfW
sbXrfQ0EoA+MdQb9MOuC5LW1eycNrd7O5w9GMdBA0jBxNmVbLp2tEnrlwDV9lVzpqJk4KzRVEGqI
4YI2sqXPePbGwK0wpyLPnjSACCb8euo5C0qKkXJH2eX204ROVN2I9Fzcp/WDoTTOx91BBYScLvLK
HZdFzoHfALQXbNEj5CJ66PMfk4yzsly/aNPqaCx0xwzFtbW0mB6KcpPRwuITNeywZb8imX846EEE
w0XR8CBxR5g2pDXxzvVO8xFxDlEmIRolz52+wmNxbh90/zBCU3k19jY9dSCnArjIba98FTl/N8My
a0yTJe/MfRr5Oi6JoAg4Yten4IW75bWfSbCE6sZ/YVMw3Tmys8+CBtrmFbo5An2Qkk6q7eOoGc4J
+QRmQyBmuDUJmpeTr3L1Oe/zAxh8WTe2JtmIR1QWAxUIitRAGNtr+/TUUwKMHNxoD4TIXjAH7W18
o1hKLLt+Hq37Z2sxRkZkU6qXeHpdCSRIKP5APPdLTwtsgqpWE22qgHUkBzHQbOkYg5hPtSnGD/r+
gh5OPd8wso6qxqqb6LBSYwgJlIFHs+PFC2Gt0GrDXVAdMP2m9TO/nF3OySJBpIGKI2fwVLKP3q58
IJDd82PdQUjcXTmx5Z6aUwKoplXWLr6xpzanKt/lnkIcHggKmjzescih0wh7d1QHwg0vJHDVRf+U
rqJnCtySVpj+bV4wEQ6+s5zSqqi8lOFjpYEWvJRPyUII7wfFbZdgRPT15ZmUeYYM07MA6dvG/haI
QeFqdrtgpUW0B1YyBp0EkDwFq5M/UoGNx65TPzcrTmtuLXUzS4IyEebV162xalTBZKgClbn0xX6p
r7p3CvMbTab0eV+IIJwjCI8GZXHZ1Z9UXGCsdheOuBUURf1p0Zrb7bPmgHOHwOzbYkpfRQFMpXui
l+STyjCBV3G4Vai4Gge41AgfHZBhF8jB1cu2wqacSxtOAGvBX6B2tZwc7kOADmjRZat+BZQZu2iN
wzLsPKbpZbs1epD1gxkLGbQV/RQh9Qa7j+a0EEKZfw0izj8AQ9p3pDyciuBGSNz5xLHRqXD+gHPQ
pC54+NT6V3gUni7dVgWZ1GAeaVBEPhxOVPv6xPht50NDzZfNh50x18IRX04jmtlR99W5qM9VVwlU
e/CU3bAS5nAE9LAJbQl/Fb1W+UtsSMDbQp0NbroXnRtCyJnF1BjAMiDJlCuLgwalwS3IiURlh2Gd
V370fD9cOetnl/XYxdzgXngzqM47px0ZkK0afB2f0zFJbXHEwhQSPhBc3pA07sXX9Ky8dHRkfp06
d6qalcE2BIDuGVOlnImRPwDO6DsxNNxT2IoTfY2U7nABM08peB7Ti2+5d1uaKmySxlpnyQprqZvE
G9oYGkt98s4O0E1IyKVrMiLKrnfql9CaCqDD03w9UhHG9Drv5qCHqUdq06TYXj39iXuM8bKfXt6G
1cket+aFAWLDiejnpaP2PO6c64sgoSI2bC2kd42naEsgplf1wXppaLofq2QeveXHh+Qk83yGwn9P
vsKTUIzA0jRz39RnswbLSeif1GfKZdrsNDxU/jI+aj702RI7GLze1MEuNHL62qL3bnPIVLBV2Xks
NNN5cHSB+0BRfF0/zKBGvtwCOSGavkMifAAb3eyYlTGm9XWooNa7D+2tmH6xLKbOuOrGU7Y7dlB0
Pt3AQlwaYEHp7ooALjC9JjzI+D+8rPWu68LlANyqoGM8oTHdRQzARRcNeELPZXRnCKdw/KbQrqjj
GGn/9ovVWEX22iBtHWz7QbeZBK3PdPmX8vnB+Q93uTK3cRSgLndtgPSWDEkQnm0a6hKlGzNC2R9B
UuAhASlkTlpgr/ui27dUNaNkhoMW2m5EflWG7ZmwWdra+ND2CMh36gxuaJxdDfPB+MXKkf1oifjO
kRYN6Y0fur+57cZT3twcRRgcror3rppXIQqVmYCeNN7cGGHPCWZ65pMdgWlSTQOocro6NXId3QWM
pgDqHH2VKvYwHQmV+lN4aQLeYobPEzTeYV3eXIFvOuyHE0thi0rcZJaxERWIyNsJ+7FwnVBzlatx
IWJg2kuHdtm+xdtyfvPgUFUfxTgFRDU1nxDauXWgAlnQ+mPaoE0eM01WkF6zyM+onZVz/pn7UOhv
488kr/LTwPEVXGfJZ7F4oDd7HXRbA8Tvvc7rHc2uXsfzbUbBExOocyjc4XhpnDI8waGOALw655pD
uvjLXopt4VXbjGVsvSXHKgZtloAheH+zAGjdKwLFH3eqihx/ay0+tbxxDbU9W1TLfNBozbHchKYn
LZKA3+lW/YTWrz5GL7cLc0Oz12YH1ByCmoy8XeyObl3JHVyJn8ttcQ4Vh/xi1i4jjs5tB6NwQwa/
1blxHzLAAIjI3R8aLzcDiTK4mnXC4gKhVs1UahLUGKInISQz0F16IspXGkQINbzky3JvEGVdf3U3
+7JuwpHOoayZ472cjbxeNRlq+IByXSPqe+uYwrRCYuAnITvOpBxmFf6F4YM06KPMbvfF8fJOV7u2
fAXjPzie/zgIIYwHG+v0tIQ49w4NLBlu3YtnrQFtJ+0XnRtMtEjy8lnf4vmZHOgL3D6UwVbDZq6w
VXAiwsw9UcNaay1EDz8H/2SJyh6PBkbGZaTPhkGnycIIIQ5vMy28AVhxQqqO9qEfBnRPZ0TT9MHi
5IpeZWnsa++O1+BXxlnFvNQOBFPyFLg4CRYZE2gLjFxwl3Kk8QFrKdn0M+yhO8BWwO8KEwGuK1ot
xOP2IVpxtIOqyufco/lYZOC1GgeJsKAf4wlrR2MqbIhtgorrcFeNeupRChBPdh1XnK4OrYviGXwY
UnFgnbIGbBbWy8XJFkvJfxmP0tDYDx/FMw4ChgTW857jSF1q64Td8Yl6R40m2r5BBPmasz8zo+V8
suVlZvcTG0ZoHHtEPPpllbnLp8plqjg16maE52QnGAtkbS0zexbwla7wjRu/k88UNcWmnpZrY8qY
W77pKDWprhDNW4U+bXtH3MXL7UgvEcWQwpas71ncTKCUvQoBCy/2BYqSVT2pfWQoBiXU5ayFdFch
W5O0phrz6bJ4zsUmX0H6QQXlOyDvZbNuF5cV//fcehkALQVZtshX94NJZ1uGQEnVkV+cjFPGrQXV
UfPc8sLI41FMWcy6nY5Q4Vh1OeY7ehW0NWwWdK+3sA9VFrc1/3ijGAf1TiZYEHBYMEvXKVdoOzAv
+WpgHVVzkm1YdNWiC0xXogRJocWEkPOAkpw4QCw3PgelXab27q2ZS5RDrGsKkJtb7I+codZaX4o1
2h0hZBefjlfSnJVQ2YPHw0Cxd7Cz06uuKDWvsxzodSFAhZmkvENO4No/bbX1rzPLaab99s46pjFD
xfRcZ7ZKGRcg5lhpoe6aS4OqbxmdLYbXz4r3fDa8sCh0lnXpXc09fyw9fPDuNwQ/Q2ePVUj7WY5n
0ckVvNbL0UtaEJUWbBR/cUDtEU95cdNVra+bM1/Q3JrUh41NY8TGbmi2RbySOak0h2pIOiQbgYqO
9nSUFCGUWBWvmm2YoAQk5nJVc2sufBSLw3VfA6aPWa/j7eBtTAf8bJMCqGtx4+WFkaC23Mafxkd5
PuWjfkk8l06y1Sg+NCpQekgUFihkQgt1Af2pW81R4PdTYWZ9NE8Kd0PbJZSIAm9evSl3tekC6m6p
Ys5dwEcwlZaHgB1DWl/PGMQ5mm+yK85uXAzMcfOD01T+TYTQvzk/v9loNSGTBkkhoclguynw6rSc
r1PzV34mZQ29KKcilIcJHUKL/mOgyO/Ck/gCOlk/pDZJ/wjGqtuTKRQNPt6jyaSO14b8Xac5TLaR
7z9IuJTcaRnaPJTNyQ2OP6Vv/Cblh4whTWE8pT7a1Md8hfe37aWImv/9n9L/UKrkblYRPluEelsV
humpfBEnP9i/ld/dY0ZXGRbxX8yLMEaX9t8+RaxTTZBFEjAgJO6OeaD1zyYz7LSq64WEgAHW589j
MMXji3LSSifvc4hD2w6c//yP//l//tf747+iz3L9//y8/1Hc8nV5KVou4LcP++9f5Nvlqlfzpt5U
sk1q57iI16/EhE/Wc/+lDN03cmr//GnS724u00iYCazj1Da1b6bitu+qXusJxKDHwo82Dnfab08B
z9QmkLyb/JBr9FuXvTqG5mH9V4m0+xY5UN1TSbxLXB1j7gz4Ve+cT9/nsOb20j3smDLz5+szxlfj
L9M00Slk64uMxdVJwSHxQ/kWZaR3cRRFNzHZZc9XHbDcq8E43m69iy3m9EoW+7EGNmdr0TdKIALF
v9aettMpBmxlF6FPfcVzfCDm4qyG4kpZoLjRJuS/KHArKRWCrZy7Kx6MYpWsHjMGxJuegdJamiVX
V0NjeshqX098XRinxtNX3amJQO3W6Xs/zDW6weukQQiO5010UlxMywsKssYBgzYtP0IluVaOEgWW
+oM1Xxkf7D9vDHOOeAhMn9a+JaFcWisVL0MPqP1Gd4J6FXIlt3Nwa1qI2quUeZHb5dVWDceyJsp1
cRNcA+PnR6nYyRDApb3BAEioKPRJAb5OwVlSXjr8B2Bqg3JnjW4b3+pe/WHNmv++Zv/7mf711b8Z
70k4zivxdE92cTLvyrWmB4J0TDgCsswbYOKqdzV3dM0rBK8/uXJrTIr0VU2DUvdOaM8lV1Jdrng0
gIIw14GMJ4NhO7i2hemJoLTYr+dGdDCfpHYuIUzu7Caxc2gOkgk/WooDrNTU1pFrPNemRy6LASu6
y74ugAu6Y2D3lR0wy3Ylg7R+nlqbGgME9YH8rHLlXdzgUuc2+y0sILYva5WZdkQbLW1k6vw63bVs
JObhpm0v9Uavn02Ur2nQpzmzoULJcIzys7oeq4eTnv/8tkj/HkXx33fWMMh8VCVGx3y7s32mZmkh
P5Jdt8XhcWgWl41AidHt1ad4Iz4pPwW9/oqj++cq/OsDv20/caYNvaw2ye6xunQOmbaLB9Td/Go4
HQpU7KOLPJ0Ka/yja3khgPtgmT2SLKxhvgyqF/GAwkI+WDODZzUpIAIm9TLC56M4KIM2PY7aux0v
xdiVjrxSBWSsd3mt1TF7B7Nopbk4vuuPZnOCfd6ULw+Mty2DRfvnqnMeKmIo+jdKkNv+St9yWgx3
N9/L7ykGrbDYxrP6tTn/9BDMcYP/0z35dtrHl5vQRi3Lu32vwnJ5gu859FP52N7RpFw8mq/CpRMR
vOE9X3IVWjm+v7HTv1ydbjFQsaZjggAwrdFORrNfOSpgdXRZcxHsDDuruBZ3Suxlklsjm44ppOj1
YVgg6p/qXXmIlxX16VRfq46wqZbUHZ/UtZ656Uvn+mLORpqDHtmuP7IwHsWKu/oAmkM9aW4ptG89
UtYs0I7Syw/r899jqv65Psed4W+HdKbk12vSt9ya5zsdMZaSx0Q2XDlcs+1YCF5XsKfXswMu+8Mn
Sz88FevbwXUzCY9sLZ5KjaABRe7JvyBQVaYkEyR48FukGAxecFqMGTXol3NLHXOwa2QcpndHHIDv
A08IIV4oumE2gVeeU3R0hCdfvUILSVnIB79SgwGb3807XWaZ6ucYq6RpgidRhFwMM8Rp6r49uaU1
uTyC6wlzvGsMEK52BYqzBU5A+ECnm8meeIcPDgbIR2PW5K8sbcCS+7pWd0Yyy7F5YhhAYv0ibqzG
ER92vk11vwc5OyjK5NJPcloU6uLTsVnDNcS1LS1AF7+0ystRo4AloSYc3Ez0ZPy+vE9ymMM87zQ6
XtjL07kTnFgOyXm6gpbIbm4FXWufWlfP5rfaFcUfno/8a4zWP94aTSJayGRQrWJ8K5vkOq9u6lBw
KEhOKW6up/XJ3A3moYeZKD/l++GGPkfbNsI6EhftaaEmwclyYz2w+mVzP8jmrkcVsJP6dQrvUsxu
2rMIG6w9G8WLxbaTwzjpwNJpKMt+LS0Vmm/omRZr3kGKHbF3Sfgons0l52QGbaG5am6h5nAUpICn
10KzBT04lR/S6a2tF2So3JBwmsD6O1HykViV1cyS1oowlTlAh4mSzrFtp+BvaAY5iEHsc89CvfBw
dMGNUM5jEjFmvbpXIdCVamXUi5pKRH4gKpI3jeDyzyCuO5CYuJ+p6HKUY8a5RM6F8KbV+xP0GWui
JWYFQQr9/eWj6Na65hgkmMDaiIGlzssrusutkb4Z0laPp33nWuC26awjj0GOA8F47bTdrT5Ej7DB
fKcuKXXK8i1WVydrG98KD0Nfmbl6HFxlzzRcId5rMJEnti/zsczM5SC+tNI0ap6t5Ek3znm1etS6
c9IDXTpKUKEpB4D+bhVfyW3exS7CTbN/aoGAmrBDP11vzJvfWaFUfV4+5GqVSuuUy+nFpaTsGxSW
ETteKiwEXLAXsraWBXJoYYoEBJLrLi60dnuBLEpDM0GCr+TOUKfuoIINDgtB2gvFLKnWabUaSqS6
KPmjs9QfpLebtHyUuyhyhtS9G46mTrv0pcJXhy8Gk4Dl1QdwEnQP+BdSPXwsasvVhr2keC2YkWAb
GI5bN7+52UC1EUK3pEhjYTwkoOJpZxrECmA5FhsCMID50GlIdpE5V5wD7U7En1BpuxxHCOhzEcR1
gAQjMZyo9PR5/nGPMcv8qhgNwAnkOVWQR/O+sa/iRMGmnPvmaSmgicgXKax8tv3zTqmOG+E/X0SV
VGyT0ptxmv++R1eMJj/psXDZyb4mOVJmi7w1WPt7V990X/hQ5OlQh7Hmxi/Ce77lTTDer1/69PFk
hkY+6587D6JYihbsZWmYiGFWsmFx7gqbx1F/r8QQ6ZQv//C1td+WPgyo+O+v/W3/6FL50pbG6bJr
r2Grfqi6IynQhpfc0U6LW7XOzLNYfN3as0mA3vB06g4neZph1Ll+yG+30lbR6YIi+TkbfW8j40Y/
ZPmaifoyQy2mN27z0R4zZQPMavYeAZ0T2lrbNILTaVEMKzR5JypKCKl3VOXujaryhQQCfkxKftgs
6WZ/+4xopplKqI7Btv/+jK7MGo9kIU926mYw/UfCnjzmQtz31Uq84wySQWv3eeF2QEdTswbrUg7S
1VEHwh76mcVoSkV3RXX20IM7XBqRPCcOAzwdfj8nua71AbSQqEpfxXZQXAUZp2LfNK/+SFAe0krf
XAEECdnv+Q61hPlbHW+egvqf6iW2ybVgeVSTMQDq7tNEXO7IIrMpWTaUOVDf6GazKTvmqVpGD6fe
I6thPzPeM6IesknyjDSLdAdlysmkl3a7rtG08CaUdi3bGjq7Dr51wm7WzpLYbr/q2rsQHjiE/Dt5
S2YiFHLk10uVeFZStQocu454NCMQgFM8oRwvpL3cMDAMXiJFYiav8XDwWordTDoMM3ZQVZpQ0Wen
dYMpEZHb0tyfPCFzOsnRI/RXPb8WC8mZej8GqCPBpp7IJ1uctUjH4CWseBRVmU8ZvM1mOGDnEMqp
vN7ihhjfhcwrsK12TtmgggM5NhP7shvQ1J8Q4MAMZMQCaN4DAhJ3yFsPANba9eLSz1tppqoUSa7R
2ddzRdJC+2NaqvXbnntMFPzX6vpW1MvGjbF9QjlWaQKqu8IXLHRFwV0j9WqqowAw3uUBPLYkGEGV
0Pkw2F53SOVJ0PMqYz5Zx+HUe+ltrsTufXWhkjU8AWO0kmzyyyy+hKbiZMgXKbPqEAgfCauRTKAx
MQaIaCkQ++djgJRAKgMcSIqgDpbnrVoiPri9GBuB3BTLvuBVJQcCiBz1cGLrXzJ92EDLHZvOcGww
BryLN0ZHCr2TBREy/VmLQOk9xnGH2w3kdmVC4LgmfDqL7FN9qdH8ho/KayGEFvGrjh0J8PdhF+qk
Tpw/77PK7zesv+7ytzYhNe7R/arWya54HjCn1t7167TR3xDIKTO+YutGU27VhxJP7tFcgGDjq1Aa
3j0TjiKxyaP8Mo7Rqs1m6tWNRKcBwSRMSGIl/fmbSpL8w3bzrWyvcrWKk5Qur8dRnUzUpXxyR9jB
aEKRTBqsnfKiV3wNfdl1VYhenHsd+Tb3LTFglw2y+tOFbBxHSwKwhjUpb7CDJLapG0F34Zijt7L6
rEldaL2mdNGRm/aV0kj2+xJRjEF+1LMJFXtxb6ULwBfr4ZXmKK6mBYC7NTkROGb6jTK3SJqJJhXE
cD+Jb+69+ELVdmnd9EJs3lbAQaDPavwepi2rX6owFU47ygxqllO9aVhvaK7ohujg5UVb7JroeO9W
unzmzDaQYlnHVCW61THugVEdVIzcltfk6wLcZ5gqVVCDwV9doZpr8HN8PQx1j8CEkFS8DqV/FNaX
KdQl5f2fH8+vA/mfB/b/X0i/DvS/NVVWI2uFUtFUpfWkMP1+o3w8AMewc32dCHTFrJXZTe4UqLvv
9gVGey1T4n6YCKs+KzambfGEHa06gmtYkI+D/SCqAcZtr9rtXMRGgWaN4s/J1iodGnJZeY/jCFEj
7xbv8LvQkRnhFW+ay4ZwI2JB8nnSUe8h66Wdo3O6vyT3AL0PEP+fr11Sx5PuTxf/LWc9sXJJqGSW
Zko6Cyk+BLYCfjWBcXVABxrNu2iersJ+TjUE5RbupUV8TmT3EQp374ad5NPobZ0iFOsNdWSThSZu
T80VoaJiwjqoIsI7Koxh8ki9GrVoFkiNc7+4ReQ8dN+q/RhNBL6vTzF1KJKvhPHJ3gWLJYQRsg6i
IpAMRPY19SXwiMq90cfhmsUVf8er46TaUwnsz75/CQtyfvSZIvlwXE8ap1XqSuia0/kFHX0acIii
9nogUO/cW+1DTtXVlOS6lpyy3OWBJKV7weBrcCDpCNLnGdcgrsucnBYvJ8KhC2GR826hJzPwp8fY
WeS79BkJCHtjNGtO/rXzLcVTbkCZW86sEqXNyY5gv8sVuyrehvtEjhz5/fE20FkKMxUjJfr7zm8L
T0HTqrjN7VA3K9DXk+Kz21I+wrcMkBqDo6Myy8NrN/9hDfw78v8vUOGv40odd6+/rX9DiIS7Ma5/
CSsDeYJYwhtcsNKWs/60qn5CXrXfIgm6ZFgSg6H551uBXMetlqcCnWqb24RiJrb6ql2dByx7sYNQ
vu7uoyLGCrO5+mY9J4zIOj6eefXGPMCrLR4fe6aYCvZjN8zMF/VlWA61J2ae8qrvENDK78UXznO+
OpUK8TvocinBLWQhpXObMZyLJr/XVxfRuVYOUpk/30z5t6fS3y7uWxk9xMJQiG1GdjVqyq/+GBF9
9Fk5dyDhN8Ksg9uzNBYofUgNg8pLgWV9HGXGv/1wPH6jUf71VP/2Rb7h20UlP8xKpcSNjoZFfl2y
vu+JsaFcfZCqjWeM5pAMi37CvREbl0btRT5Xn9enH27IbzeYv32Pb6W22UfSqcl42pkZSkiip5dl
yQGWTsj12sqRy2tcB5rbIetZpmCfB50dcydsjK/HElXC1Fj32z9/Jem31f/fvtK3+qxLCGYWZW4N
wP71bbB88k7rVfs0bNIwXlI7Dojst+0Ry+tCC//84eNR/4/99m+f/a1qEdNrXgoKn11Oh7vXntuv
mEr8KZfsn2YS/KKu/vlRZCoDL8uaZXx7r7WTEPVmzkdlklMjbkVu1DkJGgrSrMRfJZybftFiRcfL
krDHaU5Mw52yEsrDNsbVqxO5ebGT90S2u8f+Jns3wiQKm7t2v7oxFpbDPQaccS3DQR86Mts9mgiQ
kWckGqXs3MhovHGWhWq8PQme/Hw/KsDVllchQcBA9NNJ/vs6S//rir/tLBEDxyIrHtf8YOdf6TZ/
ve/0N5BCCHb/qpJ48OeHqfy21//bB35727voVse3mrddJXfxNjFUV8OJEFY4CshT4TQ/pm+0fh3Q
KKf3ul/qGEwz57K/40DEjShPK+DLi93mO9IPLVtFV4/xofthV2Jw1W+X3V935ttuUAmNHolpBXor
Qf8Jz8gSrcu8BEk4KHhvy4Vx8q6dQwNwM52LgbKVQoSGUDDOSU1X3JahRNqsFtRWQN95y56AOU1E
k8xl0FdS5mA3q01b/ZBir3y7GZMr0omvjnyCgACf+hkqw5LHBrd+uW3oQ9UdFpbYiVDByPaAWsKY
mLmLpLCLiW8kVw9Lc+bEgn/rVtEdL6mBD9ugFV7QWV5o8IJeDeUXs3XEtUQM11f6MoYboa/50l5V
HAgggSzhxGmnlebdDwaRcYoNqJJSWuvvKofKzoLDN1yNXCFaobs9xIv8Qw+yL4C1JvGv5eSR41yL
y1mXeZa1bAd3YA6jgSrM7ozFVV+dqqmGD4cE09vEzPby4whVpvbvp1aeXN4TayIRpVbairocijcJ
2Yvi/3n9/Z6v+tv6+7a51p34iGKTBT/s9K/shYTBUrejEr7OqaE0gDGpnzv3RwRFG/eOP+0t37bQ
Kumz5BGz8JVddn3ukaaegoxQL33WjD3CUtRngzCNcodDu3tMAPwQmIzwrWUr0UzMwpJcwtqvzggJ
gPh78Gg1hjh5inogx+WdMLBkLvfrTPUyAmRu4YNMCzLgToQkFQeDFNO36BnKuO4WkWALNPEdzfEE
GpPMjD/fZPn3x8Vf7863Lbuqe4GBhbw7AHkPy7/I+N9xF0xSdTrorjr4DxAQXLaPI5GQ3bP1cCzw
K+RNWdBZ/glfs+i21y0UhRUFV9xJ0sQqf3rDf78TmUzSMkQdAce3nShXYjnqi5hz5QvmUAZOAPBE
oGPYFaF0PrK2P9+Vb0KGf9UXhqYpDL1RRUv7xgdVnZnRCIMXSqtsf5ldt3nhEF0tLKOF9tpO4y0Y
rBlg+njKXpWPP3+48buiQmJQJXO+ZF0yxW8bfd89FPV0ul92Su2WZP7K9sOaVFQX5ZJthODtpnAL
Mo1OCA+W4php3BUje08239VPD21i37wqsYfSvRKwJ27utS0WnkmgA3QpbhZcaopfEPTq3cVpAb5y
C/TTe/LYPihOqKZyt84dWG3dDJG4oQEQg5t1EIQn1SOQOdQujgLxNYdKivOtsY9PAXySSgJr7N0I
FcOhSarFzU31DRpLs5kkyhLI8f+Sdl7LqXNNt74iVSmhcKqAyNEEc0IZEySCEBKKV7+f6e//97cW
y2VX7f36tVeyQYgZenaPfoYOAxnMz+iXm/VdfP/nzXoZGtWjdW1lRhnNtxC3kfRZo/O1neTuFXYn
LSvqoIz7IXi3Z5DyN1ZgTB9q75my+mIdwJFY6lUeDFnb6p6oHg+lrCMDOW0tr8+3Khwp9ibqAdI6
5mQQ0dHWfZnEX+Mv9NRbnOTRDYttq5uRfiLH24Ill7ZLK3hS5M9ml3pki643Gri6NC+ree9KHwur
sUZtBgmBU2ZdDVNsGCv0mHr221PCKub/ZSTjuGXaukntDIeav88/Tag1WpSfqZydAuXknUyP0lSB
XpSOl462M+tuq3ZPWzpw3QYG3BKHlsI9/eav+90OjRkXjnKmoqrqaxZCJ2EoY5MTzRMBA24GcNqO
5IbWBSeyewAxE8QcS3w4ufTBsLo66P66LaQUINy8c78ZstRL3arwfx49387zP6/rJUFQ2ac8yRU7
mkud3H9+Zke0gvSe9fKFPeJ89exHLvlw+IGIVevVL0/+3ar255OLbeiPo+mtShq5wcOcm1KDcBw3
K0SzfrORV9JvqZAvJdTrlkbYb/Af1mst42UvrZs6ShPr64W2bEIWuUcMR0q5Lcjs1GiKQfZBDW2P
uqA1oHkUqtyxdSS7WgUa6z2lMydckqhym49sX/+iG/uS3/1zdQqGuXLLUnS5JYbPH3ciVZWtqlWs
eE1bXmLwc1u26FGbW1P8ERYQE4HfphO7D1e9TYW2hU5XOpK8GubB6e4n++e+tUIEEZMPJtpSEHee
fetNsl1lRLNlj/Z8fa34H4x4l2K5CxmFlbIdpQH0o8ohB8BJOd3Q9UAy9+Hsq7E+jWlZfXh8va7L
TopwvYFgFNHl8ssYEKHpD6/8VTH3uJhxHZW8clq2mQfRlMaeDh2ltM+R0y/7Gp1o0fO3RcH8buip
mtbCt6rFPX/1kLvcn6ZxUZ9sMcA6So92UNYG6+pRqmn0Gaf75uQV663hZdCtjvLx1D9PxD7jZz1S
Oixp71InGaipQ2edlbZjMA4tR52CR6QJatjYDnQN2pnLJRM5kKeXEQDvvYECvJdRweleRobbdOgV
z9yka8+h349wS1hbH6eNhDK/CvKikzY7+V0t3VNvS2MGPJHAgv0UmJ8gWyuHRl+oYe/WHIZwrx7y
U9FwO7YEZntsoMkfVP0S9f1KokMPantJVZWsOKzMdtg/j6g9HuwZG6ECj4u450gmjVwKkjdNDqSN
bqPPc/w7JMBxyNOg3OfIN5GmraECpoWo4ENU8IKqd3qj/eWAI0WXKgxODsgRQoc8mNlQDWlTlwHx
kkzNJlD7CLCRri+bjd436bon7iOIdAj0SYHpCbyuOIDPUL3TEKM3UObYO38ea7qIG/4Za//3Tbfl
l60gfMpnMw5z3nSG9RtvHgfJZIDphAqfAFAEWgRIWJzddLcg/06ryCSkCra6OylNhJaTX5DaudpI
/yRJbg8py8AkqZDIk/ujLqgtzwRJSMWfXfvklmP1RuUGXs9vPubK94PXZDXTcVTS5JfVIjxfY7WQ
Gby5X9EjCALQ+6IKNlhrIAH/+a69SIf/EwqiOPnfZ/u6mj/WJvlsJ49nwl2L1zeWjSM1Y52xHtJi
2szp/MzhaEsAG+fanVfvVIoLKAQUnK+QlKX9GfjB1WUhjfZ37ym6jxFX2ZOfL1L9bn/98yJf9rHs
fC5PdsEtMTZJl0z9znYycKqbBJg7onmqZ1Oxm7ZbqJf8SzeaiFaEvN9AEAJmuMewjWi6S2trOf35
ypTv4rM/r+xlk5Ou2b2RxaBrPiGfS4Ku6oumtuNHsrB/S/Z+V5skuNANVbMtYueXRMBNuelKWPNk
6tUrPo0pIOeqfz3abrhrbI/KPf02bVokkGuOn7/JHVvfvlSRXTNUTOaVL539HyNFK7e6Ut4ygol+
NNKPxBHwjT+ec7LftDF0LhDra9dcP2bVm9GTIIBdHZ0q/Ix6ALh+dUzEAxuZTif6OHI4ShYANFYn
e8iCYgkUpmK5RObxyNpBtpzc6L/piSb/HIASR/Wf37jvV4s/Xs3LLDuVj5b5zHg15MyeNLM8XZmm
8cg9EdB/3g+XaVaB+vBMqgqU8j1tVpm0Lah0+54mQIAWONAbNCpV9BDopIb1PU1N1HrpevzY9k3D
pRsZPIgDHZM6wSX75ciofrux/vfyX+NevX4o5s140ORNQycwlLNXgqYm6adUfeVNINcrXBt64Edg
L4RuvCQmQKPabhb0ezzhN/+Szfg2AsMfEj8+7JuxsX9JKtyrq3ZO7hWr1gemJ9nHdbC/rwDP+NbH
BVUXFf/9fWSzM8Fcm+Om4UDmoYcJFeeHEhGNqYM46ihDhGpVUPcvvwWjqpiIr7vDn9f3kgioytTU
I5ProxVn22ulXTwen1nHMD1NRjXXqerVFiUSax70pqcvHIDIFDgFBSTTQ6+pPlykR0LrNtIbxNPU
NNhXmoK2jvTZTRUHlZsogMziyXO/pXVz1NJd9G/XT2pkSZ/br2O9dJ5IGvHeaRO/Z0sm8LFAR7WP
90o75cS7125uOTqx3o94tOvTRdGGKNGWmNJeRLptICRpvRByJTlI5Bf5jS392FKnJzq9k5H03LXg
iQpNNx2IBQc6WOa8GRzllyQ0Tqc+/6w37aNmeSn8gkcbmlrhymCHi8DGkwPFJTzwok8neVx3rXha
a2Rf++G1y6nuLFNnI9vj5BP7/efZ+G3lRVNY0pD0YF//WsbSo/SUKU+xC1Vtkz5yw7vREHfuZMF1
i3AcP5jk3rsDgJfbJ+A6hdsyXYIa7Viu7pQVabEqA6v5ZY146S8ReyMXI9vYWNNAZGnqy6nikijJ
RbbVcK5WNMBR4LPHEQYNmIBlbd4iYfQDnDqbKfDWqX6g21cBsxVx++e7801qvKWZmqa08J6nx8d+
2f5U87LNqrqlzzIzGTSPeKhnNCBfsNWJ0OOw7hdXvfM4qQOKE+3HOe0Y+vaXOOErUv97/iBn0VoK
tQjTsMzXe6ErcZWebsaWcz/14S3WnlNjO7lEbglqv2iXyUIqSO0mYAb0zRZ3pefhmWhHGzlCc++o
lAsl/BcM9MDNVneqDOOCJ3qoHMID4TS0jDqjN0WGGLUdZRk9NVTXwZDAxYGkRh+30btvYcxN8/M8
ubRmqeFCu4gr+DO78L44394NytSXqH3O37fPY/FehuMS52GGDDBjKWipq1ztPI2BEf0WAnyzFuME
amDbqBsGI+Zr6fljYzSuan2xpMaape1rN+neZrpvA8m/TdWD0qlUoIL5vX1hS5jeQY906NzoEL3U
Oj5NdvsywxnOb3Y0q/gcVvGjgFoAg9Jhr2T9cM7C0QBHBn8LjRZvWb9ZXQDUfQFb4hU6hQmLiZfM
U+w+yGAOL7aw/ZAXLVrxu2YHGyhg2+GKQ2BXOurQD4A8LAEeODLxOvgV7C1C1xjoY8r7A8RhC7at
pw7r0fSAZlx5qtBBEmRBoqf+HsidIji3nDPNnk/gIeABTkT6dDysKIWhKMXaFkYLRXqbjkYIYXY7
bwVK0dV/SYx9U72hDYsBqeIvbxrGV7Tyx02/mKdTK0kzZUajjCUHmhXE23GcjO1opqXT0O7kp3bU
Zxm1Wh7GfLfKlR5BowdmdojoZMnoJm3Fx9hoZ83qrHYvqisX7Tie6fJCV8eS9Mv8+TeCJTGhkhxq
6aaKDffLUpKw9SiRYsuzWu4a2rTEGNe03Qf903dfeiwaa/nLmiEe8O/5yhOyZND2aOviC//+x/2J
lKiqwoYnbJld6Rn3E5VNjSm2LU2XideEcL47IfZ90ox06dkuOdXlRCz4hZx/SY99+9r/eymv2bHr
OYu2VsuSZ/cEfCMOe6fIyTTaDmZS2K3t9lPq/vziv3tCk7styyzdiia/BOXbMErTy/0sz9Ro1dL3
WErXsM2sbVe2F1faTuz4t51CRDevd9vEnZvAB6f11mun3lVL1Fi9RvKsKFYJJ02NTOdNqTvSeLs8
TbnTvNlp7KsKDTrJvpLJZ6O+LNfl9v3nl/7NgcRkxzLZJ0xD5jT8cgq2b1aqXUqLsFsO0ta+inYa
+ZbtOXhWO5PQQI8w4cKy+jH/+Yn1fyNSU+G1Wy2VJKimai8BVhjdK0XS0mKmsIKdfJu6NWVUSYBI
izbqsk/zk/hI9vEAUuAQHO4BjBa5QMQ5unOuhcuKyy4lPXLtcAsM9HUlLQeIzUlfN5Q2t56ior6/
DE0pSM5+evZPEJ2G16J7S/wbZMUYg7hV+Pxl4n5zHDdFAr5lC5djjcPP3xNJlZI4f9ztfHbbFkCo
iZLAtkYTI0QoZEntrYQu1i3Dt59v57dPa5AwRAGgsO3bL2c9Rb60QuNU5LOY2DJUK/q/AkVFXzQJ
680FyS5vpFn8MnG+KTWzlto2aVsaphXNenmxaSi1WgYamDfijK7dN/DkrTf4NuFlSqd47KA+9JS+
vbtgZWSPQvaQ2G1mptua1oMzxAkkPvhCYWAzBaDA2yNwiW680c6I/6nounw14t/eoX8nHxGJgg04
I982kcH//Q7p9hPpXGQDKF+b8wxLqwx7KeMd7uppoL7jYdhPhtbMfrM7P79Huv7PrP/riV/nmiXl
0ilMt9kbxO/B1cOspmNiu6ZhSl10tp2UxnvABx0aSDBkuPnYTiLatgYoGgZ0rnTrQKXfPZpUvdug
BMugBvZ8O6yn8qiGjLr95cho/LsqcrUq/tItmY2Iofz3bVJDU7L41+wtVCmFUuEvBucAvva0gU91
gxqEZnA7pNiPtxWKT/QP0Hagy54DCbgINFeKXB/1R/xOP87jw1qQWlFwp9NWxUrv1hMRjGSf+psx
uAzkuf52O5igam9dSsCJb3WEaPyNowSuEHcSa1BDZdgtGCanHj4YZAZQ9OICjOPBz28Si+9375Km
UR6gido09ZfoOclTO4xaVfYmT5/rOsBMdCDN4y75aHJ3wmpkG5S9Gt5LTa2s9nOI5tbmsRQnOfw5
27dAG23bFyIk3atxPzyjRHAi0uxPJ4X3YJGGoilxrI+fffzgRsq6xIY5IlPQTJVpM4pXWNriFIXz
zKzuPocwdqinD+sP6xi/l0NWQ/LEuuTQQUJWbdV0tR1tjxQD3syxxqAAzbRCAkCDsDqLB9moebPu
uB4p2F+9wYyfZmA/L2/xzOpcp3AJp1Z/u4oX8SKDdbeqhskwXeB8MofqO2lNwFIctuOqd4XTde1J
oBYzH9xGYA9U0NJU5vUdVBlfHwAl2z0XT3wEHnPVQwj+XJzmWUf5LbH3dWz4e+M0DRIGNkUzynjs
XH8PyuR+Ka+GVGRv+vBMUebqhhMkw+Qcl8LgZRHTjEkKHkaTMLDirM5eogcpsn8TvwADT7x6anog
dFBg6UNlTN0HlTGpKdCpR0G3xgvTHapBQTEIxjYuaEgxXZgsOBDo/qP3JA6GWSy5Mqt5y6tDUFdq
H/1z5dBkcfVaAM/f2T8vWLBBKDwDIK1Qw+AIhyEhaqoGUinnUR44EybKyZe06pp0oKHWuvPEbQ4r
A8Xhj7aNSxUaGjVp81221kllJwfjs2FloLS7w87Q7HMyenAwImWNnMhoPzOPjmLyaJePCovjNaam
jv6J+E8IL2Bdx26BQeMZV/pykly9a+PScSV83LGnQPuVOSVl3Q/rc6uIznYKfki7ztfeg45iHMWn
+af1SZ8SWGENJZAFDh3iz1PQ3UhvQWCC4PMkm+Dxm4x0Kk1dkMwhA+AHA059l3xxNfUdnEyCKxQL
sQCgkPkvDgWEWSxAng7ZdlqviUBpZwA3yE+s6h1YG+LAFX+6UfcAhYVGnh513MyAtYGWoz36kG50
1C/segIu4EiUKGbSW7xQ+1d8C7JVtkJqdVsB57ydf1knla9G8ZcxyVnOUkEutOwWmc6/x2SV6mXZ
qEUOTWO93jyczVghr4vgyVecHVgb5+FgiQhjDv7WJSABLflkiTyWUOS3h8NkMvmcrK7OCl8pX+Cs
c2+CVwUVHnrgaXUWxN2TE/B/0F3hY8ofxKfAdMw+Jw+Pny4cHIpNjHmLzmHy/v4ROsetu7T8/R6K
EYSU6X6vOXs6BTp76C7B9FgCWYcfHTDsnP10v/X3x8QdjUbH6XS5vjnL/vx45p/66zsv6Si+K3T2
LWc63U8B5Tl4JDs7XNXuznK5vDjL9Wa9Xi9zhxHDDgYR6H8+tu6RZ82d/c9rtKF/s4WbutkyNVlm
dyLG+PuWW1dJ0aPWGRQkjUOzAh3GTIfH5tVcaRpAKesJpw3QpnuenBouH08Pe0q3+owHkHR4BfT8
MrHFazEdOJh8mnxPQfoYnLUvu1gMuzJo2QwrRWFrSu9EIL77hhGh+JVXXLv8L8zM6O7go+XUrvKZ
+0YgbAvuDs5zgMgCRoTwmtsMaRAcSM4YCIYzfhvv+Dp+i703XA/H3MxWe7zBHw8AIvJhbCGxLafK
hsNe5bH3+bo73PBIu53X3njDYftt3BZjrQ2iRl1uxsJXb3xjwL3RhDQc73gur6H0sQvxxkMD+jWG
GDh9wmifTPWwcg5hu8J4iyHWBk7YnsE0dd4aRhZUFP5ngfKQDu8iZ2y4fI2ATouvSXsnPOjYe+fx
XIP9nM4zNx+i1ON17XhV/zPkbYeL2tGbT13MjUhPCCdHMQ04XUzoEOiIYUwTN8M4CsCRO5PZbGZ4
n4dgha1EFEwm8O8HA5YwmGuVu8L+7eI/Cp82FaEs+SinoBJq/1p2n8uGHkQoVv47P7GaAKsZNO4g
91aT1ecnDmhMI2jgDt7jYFvF6xUXIS5F/B5W3irFeviCK8JBkG8id7JiLpICIfjEtKGZiasjpdEV
/mSUtpiRhXOgv2XGg7PCcnX0lA9KgO/C2W+B/RyWSSCEXdUBHQcyMuzo7Q8oJ474bAC54XTBB7B9
Htn0hbkgwv+AZbqZ/ucBUeM4q/RIiZifiJ33d6zB/JGwTbOcdywj2nzpFQkVPzd7BHRoYc0E4+0J
XQ3PE/G84vmFh9zFI+rm9/c24LJeyEQ+Ox8LbEbEr+/c4/fRiB+C0TcavWu90fuH5o4+eLIGyNoH
S4mY/RBDvoiwx+McChv/ixle9rF8pUUSKjuBeyNcw8RfHuF9eCU/VPeP02MOV6cUn8AUR/vjvmSW
kmnBtuTULjv7vK8LXiRKHIzUmKn95fImppbw7SwY+JR/YFUlqOyc9d0XFRL8V/pZH+wzFiJbPlmd
ztzsyDvKnRC/qLngrtbOcY6HBCtf3plOj/Nj6Uz34mWQ//xaowhhWZdEsBDxzWKxEJ5BlkuaAUwy
S9l+b3u0PaGvZFMEbAsOmyv9eR1ryf/WyMiOAnwii60brGgvh2A9TmLzfNOeb0Ox/PAKb05/0//P
grPuLzVn3Wc15i+5L/uSdZnf35xh7rNIr5drcb/4BtYHdyhWJC/11t5aLNrD9fAh9p2NWEO4j2v+
/e5s1mJFB8DvsfgwT3e72Nts+B4bLcNmx3oy3mzWaN6c7pil4A3OmstCwH42HjdOd9YFDvV2mM3e
Zt27y7SdfU2NoDtxAtP9ZM4eDoegy9LSDRjSAcAsZzY7SGQnafhwZkHA9Ar4me7BORwQhbuHidGd
TW7ugZ+nbdz/tF3DmxzEfO3a7mwSHCazi/sZ8F3iUSpnIjZRy3t23ronLohjk3c4sA1e3NmMJw6C
CR/8z0MeePaD2DpZ1u6sPfwy+8/WeXf5+9nXv73hXOOJb7m5XO4g8AejwbuYmwGLyGjgDPBXGK0G
Yga+v39NRUQxTGPfFdsl0NGPUc93e4vFYj4X4+h4ZAslF8r229nDFHb6DKUtw9AxJ18jL5C6CEGY
HXMx8BZXH1vIEVNv0VuETqf39Uvo9Hr4hql4ffk9ZqW/6IlHj4Pjxesx+6ZiPO+ZXPwES41znG7d
/XQZBtOpOz/Op8cp257pHXlWHNzEt1LSBvUFsDl3OtM93jvOdMmV9cVfLJdMDn7P3j5ld1+uS2ZC
n12d/3M2tbMrdlHxB3d6dqe/JB51WYzx1/CJoa+YdKNrGgmxv/fyss7DMLxHTyCTa2C0XVoIgmvX
CGJy47hcD5TBqa8MhM1x82a2FVyWM7xfCefAFZM3ZjiLz43tMI7FVp75YiY56YCVg11YTI///ee1
2KTFd8jB42sKidkkNv9lOMgo4IlIQcenSfxO6qjDJf/yAJnXf7al/vKJk9rdZwaC8wKCx2rxICM1
2n4sIfmycuzJa4sYyOJei1VsuN6IUEJpy5xPFI88Hv65IR9Exl9fxStgj9ztiAnQvvibChdVDWIl
dc62uGoTq1ReiviLpIvaaCm7G7HrCyfljdamsuKLWR51RJTAn3g0HILFDjV79p/9tA/TtFuXwhsA
JwM6PdjcHlhIVPyqz4X1JsHj5+EAf4C9cIZVxMmZXL+mhpiCYrYEg8rFluVrP/xcDd4tB0b4aDAQ
ASsNqoINxB7FkaMbUetOwWNjVuDwqJ+fbJE0HXWo4boHwztYb2IZALvlFh3xVT07QGiZ64eJ7XP4
Z56T6/ZwnDog0Gffp6qBnwxOq+OHJ/OJY+JYPAVmS23heYCjQhvVTQlb1w6wKWJaih0QcJKvLWhr
N/pVIP5IzyGQUPoIEU9y1JECrA2x8cMXRvC3gQYjnXeUHuVu/Hjp6BQAflwGxWZb8yM0CU/EY4st
8z8bKx4xQMkv7SoEqHyfJ4CG2dTYbWgJ2GLTfQ7+86EA+Q0Dc59tab+Go9rqmmAxcVIMpPbPO4mi
fRcRk8uS4cxpQOBaLztJKZt52ORG9vZAVKFAcBllpBCurloP817Wy9ijB8pcj7r6FNHrhfLR1Lj0
1ho6aRAaa748u2FJjJe+qx/RqW3QD0HexsFYw7UZcISmRHIiggzn2y5+w9513PSxWek3TNWLe2Ju
BHivwDunupoOLOpYn+Rychxz3iGlyKwqOxyw2sgPCRgS/JgwOnzO2F1zsrfbKxRgitQm6ZVOC6oY
djlLlU4+xZNwgYRhJv6kj82pPq7XednP0JPx6sYCD9Bq061J0MPpEFEiTFI+Tp7ZbXU1Pu4dce6n
V3qszBO2WKkjb+ogXmvz7UKbJF5S+MasVscP2EFOZk9C3QMY9Lv0+KsH6++FjjMimADqUAqCmNcS
lGFc0iYtSCwhKKzQ+lo9aAuPkbZ1LK1/RjpF8qgXIui79QrZs5/OjSnfGunkmXCjgf5LD+N1clto
Kyp213kovemLeDu12/rHgyXmYMKxwjybvlr6p+G/03CTl51T0jawP6Nfi3e3U7+HhJVFDy7CkjfA
Rtk+2FJXLRwFP5BO9Plo1+DOsWPslePrBiqSB8Kahoe3FhRSVj1WRnw12Fb2x9zRuohdSK2AC/NF
zEd8RYqLLAw6HLFZpS417g6GpS795ETDAKyhogsHpzMuI+oK/u/qCjVcRb065gB/G5vABTZpPTTa
JfsjbpxUrL/QHF+/Xm/9czNtHhRyncuTILDs/OcT9npPhHac+KBxiUjOx/oMUCtvN30KHYkV3Fic
Mteionc6AK0lpfDLFJT/LaHx/nJWNWBMInf6yhN8/pfdmV2aNLS2WcZGJnVaY9Km10Hq5b0S5Hrc
TbtR59l9dq+TxwhXTk4xOHh1t71IFHXxpS8D7OE7KHp9RnQb7wyOVbSN4hz0CMpDTPwVt8URCukO
kcyBAIcj0yd+Qs4VNK/ctiFkdNW2zbrW+PjT+YxhPsTyR7Ebqrq2TGb5W4MxJ+hfT4T/cGL5arQJ
QcS7w7IGgzsNVHwZwl7Zyfi4A1D/5T79k1dm7H+p3lG+t0gxi9v4x22KoXDqSaE2NE27Rab1MjpJ
5GQUoae6SLNb3TNMAOEnKtDV8kaBX4mnUvFpGldoKGq7NDt6Ux3gA/x8Wf9EIVwV+klDNpHl6/KX
RPiPq7Jaadycy3M90/PZ06D+VH5ayAYimGe7X6s1390CXbVYrC1aNfn69y3IGtmuGkmqZum2ggVy
9vK71da1kayXbp4oQ00dWvLu5xf4zwYhXiAdDy3FUujENkTa+48XmOZhVcZ3nnOLf61FG/syfY7y
VHOL7fL/75leAjopP1tm9jSr2SmfbYlZws8w9pVssW1mPz/Rd++Z2VJIAOnUL5XXPigjV0tDP6vV
7AmDDH0Vsue6WmfS8KJ/bNnpf362r0D0r/WbO/jn072U2FKz0OurUVaz/Lmrwcpp1bGOgcCTrCWb
Xx7OV1pZKJRHCOevMYFJgw8h1Ifa2pjlm5VPrqgKzlXUPSun4FxaTkkb6V3B4qH8fxjMf17pyxRL
0tx8lLQQzFTYbsj1ZclvWZLzyN2E5MRN/qU1Vv3nGPtyZ8TY+2NsXR+PvDTVppplVA6MxI/zemA0
CyveHqq0f9la/r3Cz8cOnarC7qgmec6tMBXCWgMwnxYw1UPp0n802bwVScEj+m2o/FvnfrnElymn
GFVYZVf5P8O/wv5XAj60YW66J9mgTXpYmgcS3UYW/DJqVF77P6OGQprcottHpub49705K5HxVJV7
NdO2Hy0IlpKofyYxxJE0PhRXlD/KHF6b2hy4CVLTV2FGXaxwY5960y2lhpF87yY0rH7+fF3fLUGW
mDaspopuGy9DJE7O5cO8XatZIQ1T6aNqLWKjd9GWBpcIXqhl/7IoqOIBX+4D1UKFBZ+RaaIK/vs+
XC62oYd2yH3IzsMiwttSpzGX4laZAsgDRFJfEy9mP0M/lOCHqKMrOoHFOq/viIVEbCMtziY26uUD
ShlQK1Nyc3L/yiLCjMR6mt3INH/J7X835XnXNC5ZM1qy2RJv7h8D+2Te7lZoZOVsmw8ifJON4NJ7
3FmjcXBzgnilDS8kn9aD04CGeyzuoJPccRIpANY/onb9WP38pv0rbNeow/5xPS+LeGnrF6t4FuVM
WWtUirCgg0iGwZODcrThHNx00nJCNA4jhcxVhC7rLRmtKDTtOOxhwdGx0uDMuYAMcNK1flmOv/qS
Xt7iv67uZeEP61uRXUKuDnK6yanUrtv1pWPcRzEVpMi5o8Rf3bDxxdih9E/T0IXaWd9Jgt6C6+4u
Ofq8QOMzVfF5wsRz21HX584RKSpOAjlVYbKLxdRaE6io+H03CMYomFufYHAJCMnwIBSh052AC+AS
bSdUmH6pDX+VFf59gUwYRWPnVtSXuZzKWnK9RQyHRy1qTBW2FhTGr/5jmaP3hKVClln2qeHFc2Vn
uA/sCt7vTY+enbctrf79e3cSUvIiNT3Zvj/jDnaRKqATTsVv6GQphZ3GwvIpwQZAdw5x54EKMnSR
WpVzLEcJZMkwo9wul9jJRrtfxtZXQf+nV/dS+G5J8eVU1mk5A9UDimeU5agfYbBc/CTyHii0aX+J
iFdwMNxAh8ibQG4c3tcG/91RCiaILPrjgHIz4fyJnzRHsd62gy+nL40LzMiAVe7slb68gRwATRaY
LHQf1YDC5x2onr2Ssc+2gvO6YmjSZ3VyYk7us2LdtIu3kAwxnCios5xJQwQU50XuquC6cZH+pAD+
mBbUSrCuuMzyzTbC9+bmw5wqjOB2KGmTr4N8qPKzC6rmDQ65YMH6aYccAs671w7tS3glldDsWl65
M5doFg/Q/nzoVdhOJLHhFEvkKtim31zLwqMaF7iVLizLRrQIeRmPZnrp6PFe+RomJupNFFbLbt2/
dgoAWm3c2YQY0g6K1Wol7IzLcTTOOiQMwRdNnjhzVB/FLKe9mFI0iY7DAnozf0EOgwzL/jnFR2lh
Tddk6kSFlmFhtU0SGoMbmfSp4dNkjNEgnbszFoUKkyt04EA2/YSaeCWamKFO9U0KTw//Eg9vWRBx
Zh/hT39qZxzYTu7J4jAQIjhIDojaoXq1S5SkbfP9AlCMpDu9gf1C/mU60WH3757AgvHf+fSyvFZW
ad9a0pPlbJwgXaXjir7S4d1wTv1yYcPSGFEB193owwqStzvDZqj7+dLa1B/p+LGg+n3rmLorL2jg
+iyTNsiK8j47653tuV9y8mXg9k8+Z2CZo/A99wpuMC5lnGHxcMJaaHfCZ11yQWyXBw1TSehk06vk
RpZP+0afItO88vLpZfNsjW81mEcnHHOOvg0iqrdKh2wJ1S1SGzCyEPvT8rQL8RR90+icxAkFN/rK
sUk4+tszAg5Z9+T3c9uGJfD1KHTsmfdesdMn2i7ZPcnIU5Fd34JJgT0RfkoyKTIPMQUdwvhdBecT
OyL6/eECuyVfffgxoaTDuVnD5xPf38JPVCyJMZTslnOgni7yWujQjjTGsw0Oi4LiXTiv4HOducVI
8iqsWZSF5O0VdmDy0DPwDXSwB9IkAi5OR9BB6qoz+z3vYTCSsfpOkddNpf5pTiqtq+A6RukkJbkl
ediaXH218az+kQWKJAJGm9d+BLmrToOq7DBR8PtiDN6o/JhkvYsNpx3HFkU79y5GHh5IeI70Ejpk
aE9pjVt1kFwm9uTinQ33evFyvBZdfqucvZpc2y/lZOXf/k+2VQVpsKyKaozyylPWHhcI8ddbOZPd
64QSrtAJrm83rwh9TvEpYeH0FJNqpTY8qDAQdcN55pxmNP2zeuOZV5Gz1Tz4656MnOxKYyxA33as
eRYJWKyYPSWiS65yL3Y/obumNleQOpEzak+kgItq/qAa2ToNiodfzBMjMNJFfl3KyYAdMkDokc4f
6aJIKoeeuscZS138FiQfJ1kcfU5+GPeLzrVfZANrLNtD2xqBY424953T22UPcVNe13nwHrJyt2JP
+UDCERPj4XH2kSy15a0tHOizSfRmONiAo/lWZQ+NJVs2relWP5fboEEtWoUyHHTxhcOoeffcMCDF
IrJQERq1F6x0hivv8h1XJ6Q2mXsyhqj4sAq7BNkWA99+lvTu59KpSlgEY/o8hV38uXcC/9I11EVC
kXwQIgNBeQSmxjkvrOJYnQPKgkwzTAlWpFEbb7u+kWrVnJ+3vm93vq9OBcoQaAKVl3091s8J6udr
OQvRcNiIddxohm7toLKCmJsCYeJtmJJHJByt4TQ6QiHr1ISwDTvCNAW12vLkal8bPXNAzcG3Afj/
fIlfl/D35kyFhE4++jqQsP9zfK+MNL4qVyOfneQuZ8xWPsrU+Rkxz9loXy9LisC38/qX5/z3fM1z
GkiiTeRWLZLKf0e/9tWst2VLQ8oaPcZXPQtyG1k/babl/mJR1A9T4jJ0nuUy3+bthq5ixlYrqVGF
9wvLdi73blbqv8Tkyr8HCU4PaFxRqSuie+zlzSrpg31kp/gJZMVTK/x+OTDlhuyaUpuEg/RIgHSs
Vc7gz4vuatikmzYEtPLq12Hwq1b9K8fw8r6oKgYvZN0NGynzyz1Srs3jYSvn5+yUakQs1emz0QgI
zWLQmFsvVfOu3VgTLYk6Dxu3WjPxH+nDvRfbjqLlvw0SsV++XoyhC9FxC2EMabaXNyy1tqfsIt4w
Ckj6R9JFDUXXEdPcxQ7P+mXafPWPvjwdtQb6iyxsVVrof/9+uktRqtWlSp8zGcQdbCu89/SOQvcO
iIq4Y39AyLyhYtQ+4ukZWdNv5XPt3/CB0OGP5385byDwDS/QPJ4zYWiFknY7zmoqdBH9gYMtYFg8
w3ZaMzuf32scGqGwYF92nT4RC13elOFW9Z8zXOQyzB5rjM+qZSbvw/wz37bZb3D3+nk2meq/BiB0
ZSkqZ0kdWngL4fvL/bralSHnt+fMSgf3emOdO2o4xtf3Ci2LNrncq0c1Yge5HS2ubQjKrjaOu5ya
onC4SQlRI99uBmrZSWTvdBtdx/bWaYv4W3XbKnjB3JU/2jDuusNLHMgLhW0J+7hjgiFDDnbTe4Ir
m/CANXtW1dF7BVYOqLzmycnXR5c2BF/9Tjz1fzg6syVFsSiKfhERigj6yiwI4mz6YiRWigwCioxf
34t+6eioyjIRLvees88e/Mp5nxKvm/vPaDUjkvf8KvUOG4mm3nwT/fa3JD3VrDVs8cFyJKshk/CD
RnQEtG+RVl17hqdzA3lzgaHMimAIzKT7DpGexlijw2cDm8bj9IAqvLJS/2N2+suD2qiYMwWEPB3Q
g8P+xWWu0pQAjZSo8pVqghm0KeynfPTN4dzZ4l82w45cdDBcMG58TnIQ3ARN00pYPZFUt9rr1I98
v/JPPtYkLjOf8HJH8nOf7FG3CAv6tNQSWqMdJUc4JOreqn/kKLI+Gh8gDRu5I7jy5rO8Zq3F/Zm0
j1hw895Z3PQ3p2TrfZvNBK7jTcfjNjolByY6QPYy7bX2ac3J3Of47qtfiR4HcnN1bDHUq0Cxn85M
r2XNZK1Sa9MYU6eePoiLqHHlVeSgKg5m+jTE/1f+M5f3guG3CS6TMbqamR2UHs8DNK/oN2fmMzef
P7P7kzC745y8BK0h8NbIzrFLLrrf0Su6mJmMs5mP2fzL38bLp9T6mDwIGjGWzzAKsoWPvjhB2p4e
QGHidBQyD2cpGBzoSUbsMnM+psbSzPaL4OuS/72e2YVDbdv+vY98DOlP+GRwJtJQ7KGu+u9o/H/h
O0oBllMNR1fMAJQKe8FRpMZ7p0b0VfV4sXOmdRTN5g2g64Jn5A5M1Ix2IoaVil7hvIBVOVgYZCqI
iD9UETWNFiZ2MKyIZrwsIGrnl9rl/rQhhS9hH2KIZm3MaZF30bm59I+FU+0qb/Ej4PLyVRdBE762
sKaDD6bknOWPm5Nvlvig5kQBpdf+SLNYMTVPfvNfej9/cpl7z/M3jI+3HwjYo3Tu+N10h9EwJjmw
+D8xOYN4L0PdFnaVtTTNZ5CtOggUP5KLTs4rCVM04hX3BTr/YBCKuo2h3u4nl5xoUbYClyuX6Rd+
oG/PDtl6sR3gwD+qx3L9JnWm3ZMu5fZnCi7lQGG0+XjV/h28DjCTFgAl3Zgey5Q2BCfIrolTbfId
FRyZ65fM7QOo6J9wCOeQZaGaYZ+HaSq/Bwtoe3n9nNJSrQC1CJnBuYMCh/G/N+/GQnGA6ScT+aeC
RBDmeltSJfJ6IlBe3CeXF2TF0Q2n5Y8fDZx4/CIf+W/uE+51aV2qxJaIQpZEp0ohhqxdaknnzPte
Me2LCNrdR5f8isicJjZbp6f4UQACPD1uBcRyXzj1G/HyCuhKI3X2Q5HIR/CK0/xwmokknP5T1p87
t3+Gi89THzfSe87esXqfxJ1SUlPGJ2FdhS0qIRhWP9nq7WBwuG7uk2tH5HlNCVqHHe9VC480g7iJ
1/p6ssuOU/gWiplAMRyz8caQmAf2N+/H4jpccn4i2TJRfCwe/ePti6fFX0W3RdcU9j9iMA2nbrRS
HMwAHMWd/ORut13uQH4+IUPY2aCKhGD8vb3oKP/EtnKYjY98Gkx492dhar/t9z7dyD7X9DxCYzHK
jfdZLVeN99689je/t76tOp2a85/nsQ6f29yTPYI28i3VeXl9brHViBeowFW8UxLAyjMvfh0u5xpj
rYF9tlRf4etMuKMm7AXwZ0jXh2ZlfvBA1idntCks5RVi6Uu0q3jldf7mdrqSZLHyWmNx8qaYLLQL
7XSDcJIH4nGCA05tj6yZpZrrjYsSaF0eFX2CbS/L7OVzTLgz+C0h345I29TbRCjd5GtsVvv8OF+N
Bf/7F34PPBbASy87LLYTwsU2w+ptEd1kmrIzg9JsxLtIgQK/COAB3SmnZmq3jkeAwC98ktycdFea
CysrVa/9vXgcUarcqdAZuKzi2KnhRCPimU7lBd9AxZhM789QAGHNFB6xaCteLfdLdzc1azYOC8bv
CQd2VbmA7knHCprnCl2u+oIetBV/F2+VlOV9AZXHM9H/g44VkOzZsKHXcDeMWRhtK49YBOLk1MSU
DtilJl+1DeB4T0d7asyugVbgHpLSti1/5XVkvNjPzNHFVZVOBdHrv+ySRuZ2DrgSBlyn6iBsj2yj
p6BeJyBUhTa6JM9drBdjt+7ZqWlScnKTj7SH015vnOjfGR1Ceji0JjjWFCK/17mco0R/Qx2sTgNU
PhIHFDw8df4jHb7ikdbRednFX+Q251ekIrAwPVFbunG0Cb2JdnpMMcgqQa++lgFTBlecgB261ueK
MVv1U4MFt9CQzEBAAIGAU0kaL8Fbq2Hfk2zc4wR9yiEnd9zAmx6aPcAphtjKKPSbrm8/PPDvmtcF
5fMu9uk0autthaZs1f54KlRqj482II/+5OehkqpcE00mmaBbWvdjg3x3P0Xk0agGrt4EW0ewV3Vx
xO9swFalVeWQVRDpkFUskqAwUCRXdppryVG8CvsZRD34VK2z1KkeZG+ux3gGuCInvFkU+onvQcYd
LAvVLFf0+DnXVUpa8gP76viBHaMco+uA3j/kJlM0OJKGSyYnOeJqap4xoCwJ28vNnu2esBJG75wW
2llcGPN1tMXLMQ9zW7FAAM+ZzuH58uTDoFDJj/e+xnnswPt/88FoW1f0OTgPsR9zQykjFifys+yB
AiIg1BqyFord8nzbBJ2N9/k6/3fbTnjoxNGUq80M3kG5ibaoUsAiGGtCCohWkWiWYdtbILg7+Den
2eb0TaxTEZLOQmKiDFYA+cS7LiS13MR/uR536obl5GSwMmNDX02giRB8T8+sJUhZ8LC76YQKY0jm
BwQK+NIPp6c4suwdckb4evw4NQZen+o9AcrS+ZbNXdgopm7OoBztRjO6Gxvz4I5pQI0JekeykVqe
Y0/8NyOuucEkDJd+4rhAmzl3sVnitdBX4nZqLqHXR8ZMN2uDbtUWd88VJ8FzhfW9Gj/ytWR0IUqM
PdxySQ3Z28LBFbCfC1HZvHebzz71YzveTgoTNENtQsWvcE9ODZrdBQ8caENTYIaNZO7EB7y7V8jV
RpB2PrX2BpeWqFr2+91p/o/1w8v1wKq81ktbmEMoVzRJUMXV9IoxLWcdJI3b5jhYkbN0ix1lBmkN
8uhynq6jAxUU/pqFDsN82FZAvXxwa8ZGxWadRhuuHAfmc41TIBRmMvIka1ZCHzwVJ9aw9cBp4C5t
qZyMwkU5xYK7QoEp1E1iomZvt537cqJr9DeFKW6xPTT67ZdTU1FID3/ykAA1G3t66WEoJ0H3Mk3C
I7+i2qwFqrLHRCt1XrJcOzGQglRKmJqa+uy11vAhnrh2OKLJrqFWAhc3uvXcRi+olRRSIS3I1yr9
N6nPcwh8kFEEy4n1CVROXbVlHGAru3WiXTnyZzZsrDf0XIo6nksKn/FvRHfVj14gYBJZVrn+WeVT
VTcl54NTz2V6UaYq3VGqMiBgd30GFJ/X5FA5wqEsNwfSmTR6kvZXMf8foIn0juw4fKtGBHrETsIW
2IOd1H5BO5842PyPmdUSZaQ38dsH9WOPtICvTtk0P9Hbzx45AABc/1rfl9tfxm1vkHg2ra8hkvCy
IINd4HrYMeN9oRvvdbAIImPwgX3zh/yxa1NaqsnEFnVjlqnwB+pVlxrCD6lCF7RDaA9ago/78wjb
TXR29vz4Mg0+8rWvwEn/ak63Y3WGbxeMlYs/3dMFgAduE6Nfa4pH82hymkaaJmeQ5p4GF7FQ70Tb
mxrgs8Vyzq/Ln9SE8rilTuU6YTgEb4iNp/aUrJBo/9A1qF5vPNeRjlfvQdZ4Zz/mUj+Nz3lD97mt
XfJT+adccfBC2IUk8MnaUdYxybT2V8dp5sJnDOb3QNOT2h5uuzfEJDjpfTbtb423E+qTChn8PoXC
u+t9GiO2gHrLpvq0oKu3f3PTQyWgrLHqKthogZJbRGAeEJ5kfC8nhiuYz2v/5hta49CbXzpS18uA
fgLtKsfPzcJnguy4X0VBb08KigYojuEf6cD4v5HwF/RvYqIohyJGv/Bxnbc1X7/86sqWVfxRTZw4
Spjs3KbGU/WXxyj4OJMzMFP67zbmRhIJ/2rMbK4fYwiJqVYMpBJ0cw2e4dv49zV5UryFcMMkQzpu
5voHbp1j1ExCULwY5Ta71hvArQVMewlMYzwLUi+5GV9uNr5lx3sEsWLUsnwGvVyY73unWXO/seew
8pIVjj6Vqs3pXYGAdQ2rewLfvbfZGfz9GgasPjD8WgGorj56azNr24h+62JKy3G4PORatQFqXZE+
ro6qFmYNeWbJWMojRTb03hy2r8jCcFhGgEHnPLtTf/mSVZ3qq3etr9BDEzNhUisa8gopuDhT5UA4
ModGGhAdGyf5JYH2zMc23tL5nFoO48383Nmce8bTZZ6OiOceHVB5OnCXrSNDCcmmRzniRoAM5xNR
Djnv9ZGT3cM04LTEzZBvy8BoNEoxCI3KdzAHHAN28CckVIv7qmrvtbEYdqVXjyPj6XG/DL4afksz
CNznhpHxMdYUNsx/faBshcdCJfRsZfW8Jy+Qag7uLeaXkzPRe/zV31LHZpfWDkreplSlsd2Zakyl
/iBoFqTswItmMGMxI5mRPqipWg/bdaN9TssjBkBMjfjyD7aMbDdZy67hP1PjqEFuHuWh3O6cCmg8
ztTPYX6J7YTSFLBkxiaJ5SQytjelVL9dbjZjdURhWrHtfc2b1aHI3DdhBcoz9+Ptc0NZdtNzW5jZ
hBD8b6YZ6+n9vY/28i7nfYl0XpajNicdTcNAiajIDZydJhys7wkq9HlJraZZ4oWDHG3nvtiLqgpr
Oii5wo20yl6Y6MEZafgPT+tN5WUsd7md+Z1lBNWarSbzlROETpIdkUCF4/oqSmih+e/j/xtmZSGJ
iVOfoqN032tydzg3qZH/mtMXNZWwbs8wFHkKE5OFf4D1oc0Zh50nJMao5ZFXcCtpbAzpo3ajXiXZ
hIOf2tr5/RosoMQiRA0DueC5h2m6Tq36D3YE6yyxp7sE6rPA24b3KS5yZmahFrTH+phAEbzrkEo6
7Vm1pUsSxhqn+0J1vrSghmG91rhArp6q5r/3earn1J08NToq92n8agM4G85bvdmdJ5uapvSo+ell
slATAiINVCNTqzOarZH5X+9ZmpheDnuOP+2mCjTLB2Aziht8jtSRAcF3Ym/Ij7Qr52Tc6bqjavfm
vfprvurNzHxumaq9DvEd851IMwLeHzP3qY0QYs9Xwg+mcmsKJ0VL/JLevj7I7vPaCtgNjK/4sTdr
k08i22gx8hHaJwEt2u1scQJV+3icxxScxrVJjcV2tBF1h3+x8JZMlwPAKI4cX/KW+q9GTJR/WyE3
UJ1lkBkaJdFvlqHcH18+OHokVnOspPuZoZw+HjlLcOPNdoPlLBoyyDOkPuXWEEzC9PLcgqvNDuLW
ZSSDymNdo6J4IZJkOXzgWTwRGC48ySGsjpK2WfUGzSNx9trzb06VQREXcNqTOFKMr01z35gAeeH/
1Q3AipZb1aO3Jo9YAVMyN8NX9a6pQa75PyptHSB1Yt20mTpxFgZbz3Sz1F04DJU9R7FfXSufVEnP
lClXGN71CHxT46ZHtKseEOXtemN+rSdcU7dBcuKbJgtK/ou3y4YuWUTaOazSLS6THFjITNm/Ktj2
gEfTMNWeCxpWfTUwLB3MSmXgFFOhZi7HbM8xTwyurpwZkaeqSQ2ENi3S0j3Y13mACOR1p/F8Lx6o
fGy3w0mKGkAyzJc/8SrCGN5sEo0OGjCxhjW+A1oTvI9fKhxSzP8HHs3Y//CC/iS4x76tzybe3lb8
PTaA2Kstd/GVVARwPQ03du1D+xDyD4gc1QaaF++7Vlal9zxO7/jVgNXQI1L4W6fql22LyncEIbPj
xI82PEw7pM9rvVenthYnRGww0Rcq2nGzOMFqMl94RG4afkq2uP2q4n5RUWimsIFcSfN2TbZCZ40A
san8e64AnCEDVMe3w+7LFXo8hVnAnUBJAoDRHMb22KFVUe7/a9fX+4XZ045jEQCWwoKZmbkunTav
3xOMAMBM0xy4kWz6EVsJWWYm5+8EAxkACeqWE35iN/Q/W7KtPNlgJ7YSnAM6wO0PL4mGe7FBh7ga
ezYQbeGzSoIe0Fa7sStq8b8ZnIxLumGIj0B2PdMmtKfj2VusivufrPIH7gSxyoqOVD+iTeHm4Xth
oPLczILh35fiX6wZoj/3CEctELTOmKwE7x3U5z6c/3ALKMy3+YG0RF0yX4fWLowF2ibmk+5zR0ML
YgCPIbdFMzXzv4XPV+XkJOkVlPi7gwBeadMAO9cdc9x4qjHbNdgiC5Mz1UMPtanBSUanZC5yDy67
AMylLnvESEN4TtlecZ+QHWKjCaIdecQFQMUV8kF0BzjAuKPUfuhUCBFTT7l2BFzEwgB+EQgzgDwz
D3q2+Jq52O93Tn76oBReAG5O7Js//Zd5JZl/d1p+ZuZa5yU+jgyIQGKKlkNRrfgbrGeNSrHvc/8H
4J0DkV+KawCtjBgmarpp9xG+vv640e1fLjsIN2zco+ZIpYP8QbUS/01IT8x2A2DqC2fmBEviqZHq
XzYW/wyJIza44HJqdDSv7C8MYi7DCmYptfF9CpBEDXCmPnYbL/tzFzuqrc6sT5WFk1vTmO2oAdhl
h/dO/BvO4W0FFssG/fwYsQ3889zTE1Iy8ja8TyTKvtX7U5/6hBQYyuPp4N7MUWOIRKuIBosdawp4
OvoCtx/EwV94gfpNFS9HhDw7DB/WrMqggzWE0JivspbB2GY69Y5ip6jUIeMhfwZ+qmAQTvbsBS4q
LbVeMzQ9t/DOfrhBwhZ/D7ReigbCwcEL2MGPedDcvNpfPN67ZPOl3ki9mpXEpmZzmw8RAeKXdvXZ
LrHyJuVu7DeYK9AIavBALMDKbeIsf1pOUSKHTAAr6HN8eQVYiWKu0CduQnvD3suqQFV/M6RzHY6+
YLZUabJLTp/5MiomDIa87u/9z8eYAiZQqPRmexAoSIQtGarWy41MKsP950S9yHZJzaKOpBN4hRMz
t+dOZ4Gbv12aRYgyzLr0sTxp9cHhhkJqGWvz5DjXYaDUODwb879yfCAT7w2RZcdqkfCzBm8GpvYm
JumoxBljBtvYVHgGpcs9+il+5g6//PhEhTG2h+q9C+/KSL2AF7Z7rRa8pEdIWr17bEZyB0YXDjsA
F0YFnuL0ucKfteCh90/+gO77joswDgwS7TavUFloqDyOC0tEbjKCyaGEbjrXJBqxclVz7xZY9XAr
ErsgctgoFpZyVCwtMFl6/nIXxI3646R7onrZFiQ9FvWAQ42NPUAfdxF4zDcdxdC2s24bxErn974N
X8F0BxAPokHtgL0Bzcg68RnSKG7OYjmPH5T4c1jvECYwy+3U+7jdBeJt5BQJawe8x58z0TBg9zGm
KAj7AbJmYz4vwvcKj/m9tB4daLW5YzXu0l2A3a1vwcfluFY0WU12LLXGv5e/zDdon8DqLiCM7lcj
NAASnhRmEAWFPe1/YsSwTjxRR23GRsMCg7bCum7oF9EJomN3c5wV2V1zFgYMZCtm35/xv5SsvPwM
Ro7hnPxRHZe4IDZlNE4fCI7UQxSoR8KH1JGakhuC9dK/p9wCCMVvxoVttSpGSBQp4MgWOpOxtCIn
fZWqCz9ClV+sIvOd6YiSCFFEj8ZRyvP1EtyGFPzvxh6acV0jgcDotB3iJFyK7nDN6eWAi6L9WKOw
cfxRpVTn6Osy+fhpt9mfcpg0j1O5jnYnISg7buJy5OJAWC7UpyuHnF6Qm35jdjKKGNlCrhzKxxmC
KzRDPIX5XuCZrjIEQUx76BUUdQb4EW2e6wURTiGELM5z/Y2T5E+ZjYdhsn7/0ocd/wc3aFKyVc9J
yWin0BqPe2l+dWYM+S84FVgqJk/VasEzurCYC5UGJgqVO2C8NQGTDikl7A5ClbKPiaJW54fMwr4T
B6L6xDemjg+eBnOOL3n35vcv06DeuCyYJxeZ7tuzctjGZrbtkTYLQbYdN0IIRIy5x4a8M47pxwBK
VVnujKZ5S7e920WatDTFl8czpyFmRFquv3O9JPxzJ57GLZ3CwT0RyzEewmDQenYowXZQh1Y6Ljd+
1ejf9CfCZuSMR1BEI3MzoQnWg9qPezxH64sez1w4xZYSg2m3PbhzGwNfhpkI39BywWXQI0eStXbX
rT/1aFv+ZJYbzs5fKqD0d3El8sZaHgkw0T7/OHYV4h8IDDi9PvemMkLKZJSUg0ZYdw1Yy2prrfdL
d8mfwcRofnnjxD9sJkbkJ2tkqQ2Tm+vrr0JfMKYeRLsvdYesJ38sQmHNYILec2ytV7xbWF5iuMMw
0gD5gIVM2aG2GbUzXLbZeQM17yhyKEhwVrV4m5kCNMBcJXYzKew2tSbLNY5JE8qtM4OyF90s38eA
QckpBEjk8wjs8qZb0ublbSjG1gsLNgceS1psA6kCXFJGIUa0GEwcb/8yfiaFoGaWQbPhZjIw0d7b
OfUFjBegsUsJlNBaN6vUn5Rl4uN5KZ7O0hx52RyztxEJZMB+xuNjM/M5WnnnrXEbW/rvY/dkCiMS
DXqCswzzjV+lZtZJcogX07HBibAA0GWrGi0JhxVrVzCpPvHXdbiSzlbOhXav70+e3N944UsbowxL
2k4ehZ1RsGIWth1sTM4T3nZmCA07Suwj7aQ1UMBJpePLA5XUIQMz0sBCbSUbsiMZpFIZ0a7n3jFp
t7F5Boea9E6+fz8BQTUco2SY2JER04XIg8bEQXxIH3J+jQxvDjGsHclBL3CGYcgDlFcULlNTWbfh
qT41VHTc6BFmNxURreH0HDLt0wCHLEIt8dGY6xGJKG8sSTSYrW9J57G7MGgtmjT/iYS9NcrLhOwD
nqYOKoZNU7uleq5Pn6W5JIVEY9RAI0alp/x/R/P7XA3hL25i7lEX1AogauZknvioaUtPSRAWXoji
gnk3pJBZR2H4hLYtceRTbl04+3of0H+OznLDz811YdUQFqYiCrWF/WcVQhL2+n8RDihEa4wzzUMd
Cib6/dPkiAeNWRFkvuXBxawjJqrm0h3cGQHdFozbk4TCGeaExfYuaTk4aOMoFvr2kaUzNcUtEzBG
PNQpPV71H7f640WGFsiQfNMTUmfe5ma5xlJsS860I6hKuLyLbIa8ifll4U1XTPJ3+bbUAWhZYwOr
u9rUqxr7Eo47/d+H68Q74EVb2VKXBqjGFwZ9WYdvCnt57RA3eAXUtzA6A6ls7sxaTfTVC6wFw6kd
+y83HXRAcDogGR8yQ9ALcnitTXemrpRxdwC2Iztdex7iD9jiAN95fDa1ATbMltlSoT1f41bCCqoY
fOA9pyHoJ2X7xFShYY59GYL+weH5UzDMEbUpNc2gZy6TzpG2b06uYOPFY8ocOOI7TS//csY0wTha
SyDhq9k/tibvu2/cyuQ0ZyLbWsodjp4zPcwus1U2imN9DgqZ823yqFRkzHMXAQK/MugPvX2K4SBC
TVjoy80crI0U8hKVhIaPc3akwYXLj20akIL59W/nhgc3zsPgKn/GQr93Qad1qD8QJTwRIIeD2CUK
gapPnYJQm6fu56msxMLALI5U5vLyT3q57RYPMXm3DOb/vjOetilXLmNjwZ3MuX2Lo0wjuU2ortst
vAJwVVzef2WD8ETg5pzNDCiFGbS8PUX65z6YIlOpOQMBwVJ+oDZLjckhlIA5tQY06nTPBQ1BXWpV
z0JZ2sqd6cUMVrL28qVTtU1xTB7ZPdeWXKCvPUNv78tYYxiDW1yn0C3cpTqgIjiN520K+HGt/p4/
KWy4Qp/1jDcJnzAH2ZEBvQsbLvy706DHvHlrwZsI0VUI/IQMpMvclOsXxnKhv+ZMO5nVOLloiFTE
HwshBJSoxptE9nTYiVMX6+QlgBNFSY6nnJnSdL2PsIfhykq2kB6SxHzRlTk15GBrBlAZO/2f3DNC
hzK1l/ELOo6qynN1hLCsOGGJtIbW/39FTQ5JZRJVqnCevNUFhqGx0yne97a9fYDVrU/t9p03Qefe
ma/hEEvusHC6ysJ/KjNkcBzFa9BSZx9jiQwptnFSZMj2OuWwrjhlvpsq+ZuW+uQoLNT30lASdGkW
Ij4V844IAsDoz50Z1+q6gPAM3Ft/uAJbZJQN1D3az5vI+L9U/MyIOFfHE3HceniRv1SepH+uG6Yu
kEZw7ausKdNg3C94dpiP2VOX2S9dCHImPuCXmT589FKdj+mrAUg430/W5iHzpimoqbEU9eRfzvh7
Qd393XDB4NBbBZ1KY76PM5cuktE4grXjYoU2x51fZuuJR6bQX8w8fXq4vfSlSQwzN+VMPQplJHxx
9iOPcFC3zdfM2hDhVNcyYF9z2pOgLgFmxl/IqL5wErP9+Ya3Vjt09v1lxfRnKRO6VlLnmGSxH4Rt
pM3+11u8YMNBBOnGaX2xjdCgQteTnXrL/pxYUw7dUODi2EUYY36C9grSUnOXM1Gr/mprYHjN0n75
IS4nfk0tv2fPqrB0gHHo1N5tzYkAMnn6HgpGKp02v/Hn8Q7nGB4pRqvbCjbXtaX01LOfuQ2BrJuw
A30ZfqLEJZEkdb9BfZ3jNTPYsUfZgvjjAgePekDewJLzFieCFaCU6gHVCfzdQWXZoc2BjAO1SCu5
KWx2I+hzhdg2Wyv4fOn5YQojCN3KbXzGFsp+rI7DlofFK2ZlG0iR7IS9hwIqdodsE8MUYCA+R5Ky
zQY9EHZs6Xp85BhafeBw3X4U9j4uiyKBigcaild46ZU7PlZUfIj6nYwOkl/sTFxkiry6ciAdypN4
AD4C5+436vPxZcEcJl89yCfkMvMveSLOYo2jArQUn4E0SuFssyGzleIGe5zj8izPzAMmEZsds3FO
99LumCnKVvaPXo7723Z0jAvgg1oOSgE+DFsO769MKchSBpPclAy8QSwx5YcmIAbxdm6zGmrEXpEN
AlTt5neqSzAaBtr0scRVlab4mwVhc45g0MTG+8o6tt7bdlArwCdRryF+Fo94162i3h4lPa7A7nUV
j6JxiBzwUh9zNDtBuETCfKHxyofp9V0Tg2D0qY7z6rY0K6879wBwggr0zSZXMuP/7pM7a4c9xquu
VFZ/8XG+G87UqazmlFqLjWsI8/21ooQapaAYct4C7ukLaSirHl1zYxd3YZe7IOkm5mmHNQLRNtNK
IMJIn3nSIWUAZiFjjVbJaeq874KWbNgsgT6VMGt8an4WiHzAfOelzUk8cT8MCTorEy95qSkUYBdi
lCSF4TiX9I95YUXEDEqxzJickyOBZYc3vYS1ODdX6O8ZY/LLV3SwaIMkvJ0jPdfnPXvftZ2qNWk8
InyI0mi+QVkaT73p1or/ihxgmM84L7q3aDosWCliZGM8WrdaColnCgtjnEeOe4QcLBJ6rieW2rw3
aFPmrJGzpHFYBQD2Bq8+tM+btM+xxLy1tijt6RJ6MsDAznAQlLXchVm43I3AT8eBiUFFv5+EN9Ks
SE7TbqaIpzBcM8FlZ2NrfIIH3+D+b2+LdRs7UWynWTAjIBbNFGS2r870+PYnObPWTBkDzmlQTwkL
Fdqu9nJnF7Y+HFHCtlzz0hRrBH3HzL/d7JSiBjz/0fQjoUPaTwRcXFcRuDBpP4yS/2bVSCKhF+bV
43ADi3jyBpMvossQaDYgzei7RjW5kbIJmQnj/kO2aV6g6xj1XtihlRuq0P/BdoDLVEsUZ7EveAxr
MdGF09MnIonN6cZ9jFlywNkn0AcqsPJf5BScVeyEkvNyi98nfi5awUop2dtve+SjxQpzp7+bYiWw
YxrgW5uwhnmv5+1JJv04eiCTHCiCgcEQuFE3M6cm1+Wpd/xYq/WAiPBm5ybVcO8XxxY6ByrQE/LW
fDVbV63XYpMdE2IGdvL/fiwZCJaSjaJNLtl7z2QAW83MaXsjdQmgsJP7h0Insgvsk1a3AOItFGiO
zxmw1qgxrJw6XGzZqrPNM0awVKxV/J9IuBusPt4Wu2KX11arobOFRE6JiFkMDrV/kIjlr/6XJvpM
duhgvulmKp+mCISQD2broSEb1vpmZgWLnSB0B9x2AMiHnZdtdsj3OLRnlfYZNT3a9PDccxjEuyfI
jZko1kiJ5XTFGEVAOqJ2c1SRdWMsPpg9YTYs8ljlZmlMcQ3u5zGJ2dTSME+a9sbsgTnD82XHMUAI
X0CkXxYqGrNFaopibD95cauK5k+OV2n60mu8g6uGMzOlCPgUz9j4Su+vtpjxbvVzERESWbQl+TGY
unNjO+PJMvgwWZWa63TZepJAoXejn5cBY7F7UOOphBowFKgSC9m4CXYvCEGn0CoCJgppbS5RzXfP
XBP5VUDhCcArlfAn3/XVV8NbSp8MFchlnO3lNA9m1Wt9jmMjnk3NqoDOC3bbExlYACV3o1cUnRuI
YtSRBvSkV5lK5jKdMeuqhpWM43E/B83ro9obJPeNe1ETt9asFrUy2k7YeIZKdCdA3sMXGG/+M0h4
uL6dV+JKz4k9KziC627wnkN++C7IOqSz7aYjLUeCNXHK4DLNP7vuBoM0Q3iQc1N45Z/QaBTnJV6X
gqSJs0v7guoJ5S5+0cEJx5tQBfnbkavlLinIRcQ3KiXKOuI9fmf0WtJIREcDiSa4a2EkRihGytxI
aWin8OYox9onBxwADXc6l4/jE48axgq3GBXBIxIjU1QE+hFRS6XNZMj1BIrzM31uBtJmefmlt/v6
TFi3kt3mu7QVfj5D6RbNKzKabGonDXpHyXvfmBT0n9dRfvHVhCDnG9zAiRgnvfRBovLt6IV46Mth
Vwu1I7TySjgOHTtQw+ymID4CVrdMKfHy+brVd/OeF1iMd0ACJdX6FJGQ+uQrZLYsBhFvQiM8/z0b
OLKfVk9SDvqYG/kZ7Ewst8OwQHwdb4Fuxz/OlY/+XZ6TMWmw/Y1fU/W70NOnaC6SIpi+ZOMT19uu
yMxGmvjfBWiDdC/pUW4EskuLrVjAkP1C/yuP8avXZ8upMyiNg4j634t8tO/HDV4VVH3RioCWJH6p
kmlFT2rSkoF9Ux0jgMaqTb2x7v4KSFAbRXtRbN348WUtR2rHJiaf8ojEGQHLKixZ5HfjCLfUSL+z
fTOmIyynr4PQv51FtVwLMqhidlMnoE0BYVZJA51lBoQ9T7dvdoNqguKYKXf13Y7vTJlFtriAld0o
9rKlEp2SWvAfYWey3Ci2te0rIoK+mYpOfd9YnigkWwZEDxICrv5/qG/wV+XJyJxUxMljWwg2e6/1
dkvS4UHMZ2ab+UJ7HjRmPjTKPts8ZQKZosAO4cW0Sp5m3dXWKiimdKe3uz7GBABTiDJIZupw2NvC
RootP9UKP5apljNhFRr5nYnYnkoySSqgoRTUkYHessGR8yKog/lKJyuBUCi7D0X2jR5fcgnEGTBM
3WjWqToxBqk8CzyHMs05JJ68SNal3OnBa8PCW7Y1AkSmhfVBOY2enDPGOq+ebgF6iGaEqO/+IoKz
KTMcAWlFHSI8XIMXQlTtZ7Bvi3ot6G/0cW/xwjgfTof+y8oRKhu+VkqjCyezOpax5SAJqzHkzztk
1cVWVJ9o19jtrAwMWgquwrP+Ih91aUlPD7DYYgxTfxlHujhTEW2lfTQdwqDU1s0F6gHloA9yZZnB
7Jy7BvsKp22GWFFDr5UwDaRkTG3UepX+uJqg1tXjpzL1ZVCOG73xQuEuYyIClBwjop/9zDZOfYKv
VZ22mTj5TZn8vEPvPXLEdBTdNh1rqkBBOAsfjvFtbvXlm7cMQpjB3k/nKXmBMxu6eWEuPUmdO0KV
WvuErbmjA+Tv5M5MWxvf7xGgvrFWNNvsiKJvhiSHZSkfrGZSn8gKMZoFiEws2Lowk1AcbJDGQ1CM
pj/6rSZbAaVC4+XQlQQeI+3Xcye/AGh4STANGs8kIhb6UuPh0EAFU2WtSd6giwD5sWeWMjp+Q4AV
GBBvsulZrR/esRzEo02aO+8RLjHg9ZQENyjtu7yxpFHCHFr0D3dhniyENY9gTt8hbbTN+WCcydV/
j+oZovhty03Z451wfy7RnpthOSRZWY7CiLxFLbnmNr8hy3YZQ86Y9gmeZpcEtj73uHgZESfmoBnq
joIMhVk9lgsM7Dm0nhs4kPPVpiHjgEp2URCpSUP1gvciNb44vE4Pn00S2mQn9B/DXfARZzYkxk/E
n2z9OnIeIZxRjvkZhzn3CBjTOP8zToSMOGI20NA+nOM/aYwHLqJ9xtvhii4kOOIS4Vbls26j4b7r
3MsPiRVXnP36QZgPYnamWGHxNRcAMqavcU6Mfq5TRoYD4a0iZ0pcpG2efRxGnSNLI3Pkn6AA4zUO
G8Yr+Dy75PDmzgBDInACKjXZEYe0EpgReGqimhcVl0sow8NFDBM78ukgwTWA5VNue+YNPhZl0Uw9
ZVPIIXXcHhRKcXpRkg+XQuHBZ5jw7y4H/eh5n+bAAvxe2OIFwbX1kWzLdesDw5guQOlex/IzjRls
zfQINCRQfWi6jv7TzSeUHDN91qBnK93WHDJVBAJlrD33SJmYqG+0aS9MLKLnXuMIz8HznlKhDFHR
Om7cUQbNFY0Hcaxo7y1yjQaIhNaAXbPdWx5dQbkp2VXc3FjuwarAhHBVxdiu6DEZSIay2OFnH18a
zVo/dKP0CofXAciX9nAWwIeJKLqwC362qqf5xkJDiWfz70LODAJvWMUbuEO08gExvOMQtwSK1Ybg
Z7ejcGHGus/ORdI6kx5coRndMNMtBg6c7NVyBj44ZvntQXCLT5FIeXPe9Q6TykJ3ig9rfIiGoFFq
hd1jFrLKdtHqhQrqaIxkbBZzjCeUnJzE+CeaVbkl9XXZrLXxgEugQRnsGsaYb0Ym+YCc8PH0r8pc
BhYjkJbJeHvZXcRbsuTty/Yx5MwYI69ZLZBsg3CT5A2d6V2WSjHaiIjxKI/IDof4YJYUmjGnPRxk
rzXtMwMcZ3rvNH67bIeF5dQstpVk2aIjf+RnVHzp97RY5FAUAOgrdYEw2BUWCQng5KVC3P/Y7nIj
j36QI0v2lv9nq0Ggwt2/vyXXha6lxZ/GoNLtOtg90C+e+ePZVJ6ZM9IfFv39R58hNmIIxf3hItVQ
PORKNEYD9x87+SrmxrGLi1vz8MSQ6r3t9MohJW8EYq8iBxuffwC1fZ3q8Sx6MYJF3VqTCKDTcmQ/
mw8sAOasY/OV0xLZBLAukJybhgNECHmNAWVD0qTDaDnK/aMxnfIaXpWfkn+aZdPMTxbW3iAHZsZ8
Ju3MdCjOcTTewY++gB4gjZRRF9iIpjdEQr3jvY8rj4M7wqhrM6yLGeXphgMZLwoMB8zLaAEj/652
0U4cF4iBeWG3IN4f1dwYzTIb1V8I1c/pJxOXvkn3yHB/KKxf39KiXuWrx3QAqH19qy67rX6wxvnp
hyND3SIw2jKT/HJnMNHZYGeAE4ajvzXoFZDkfqU/wk4vIGsLj6kbYgalfBSiLwMgd0SWDXExzcRk
0FD9aU2wDr7PIdseP0nVXwWTLv/gMTYbisJS801ikNkJuMX08Ujp5cVl+RBGRTB9CJP+EBxZ9NWg
zWt0m+M40xxl2FzsJHHbYNUNHi4/wvnB9BB+Ev8fF/tEqIHrAEfNkvNlHdivubh/z7KJ5Slfr5uy
siCi4Jpix2SmYLmCLifSgEoxRu6h2fbwt5wCal9DtKocUVh+SusmDzD2+5q+bPSlbA2XVG1s0xpy
oNJz+rQv6YFaeUiaJbhHcQNxW65CKMWLrd/4oogtLhdbpsE8NNbcpB1PRztN+uB7aWg+emgXYRaT
utpjR83YnDZoQyrmmKOQ4ltrdzTduNd8K1kzyjDTlwUIjLy20pP9vNLu8YOMGs3jhVavSlI+UQ5Q
x7cTlJtWDPNuXEUId+tBsHO3xbsoL4wVK51YlCGhq4WvOdTu4wPWfLjvD+09slbGvFjU5Avh9rEz
Hp6nBK7OSdDRhuDoIo+fbZqj/eey1CmLITwngjAKvvJgrh2bz/esXWeuZdratf1Rn6fcRF7Gz6MC
Z8k97DcnR7JW2WKDiTxoDUYVG8HNwL4/oTiRmFdM7lZgl4ROuIXm8IR0a9NhVOGem83Sdd6kuhFr
KDrijf8MXEzhEc2FWmSsrIPCGWTQLxS+r5vqy1gpBKAaFlp+k1YsleHkePjKd4b98ypMko+KP8f+
8Y983fwHp9gJE3GjMieZLoewULbBehdC8O0keVZtKjZoYqeYuvRaleJciYAolYOJe55ODh9R95Oo
ICoh78ii7/wS1m4nB+hOynlorKVg+t6r+oIySWRmO8pe2aOc5SKbRX6D/qbuQkokzBhUOWShKLfM
RWM/rSioDMQjpAQ5g708KSt0A0A3L1hpJMjHEGxbGyzk3XPGKEztdMHeye6qpeJEWmN3/EwR4L0Q
KDDXiTWGzqigN6dRtVMmeg7rrCKcGrwvJ9Y4mSJkn8Se8PBfa/JRmBF2G/xVHPQc4DxChPhkL+sh
4Feb2vmTOX7ZQKSu5AVvlg6iE8wqT27WNeXVZypwTT0CwZMlzaQFT0NBd0Z+HeUFohJqepPRj85r
P9RF6lB1vBEVPdYFC/LpQKxJNIfwtmO2jSScxifNIAmCAWCOQFdK8PvQrh4fhjZ5wMQkpXx+KT9i
N08LZoLC+xu8Vh3vS3upzr0sHavOMNxHce0TL6dxWARJ5YDqoTfB8EnB9XCTT1E+6PI169itVpwR
0GSoD2yzmqHWEMJ7GaEQDO5/jnCQ/zdD1fhPgMMv+Rqm/i7qZ5s/txbTfXJEhe9ZaTjPfbmBiTeo
OraFDK806SmuwYb7h90C3cjchgX5YhfZiapFrNx5P0TBbgWO7AGY+0sshzJEjvxPLIf8/2MmhpSQ
f4UWdhZIkNyWzy1aBU/6wt0EkAfpAuj5MD1UEJHKPR+FS4u5sIRwL96T14nWmdhgnJyGHa+iW2pu
DIxF1UeMjWPYUHhhnyN2pT/f0d/dUEtWdVNkzppOjMh/L/Ula7WhxUY1BJWmgQUgNtOs07NbRDTu
f/4oaUjX+PW2/Puzhmv5120pFeMZZx2fJTBr/XF9p1MTx8qr9XSy+ckeFm9d+JdJprIs/uZTZf1f
kSy/PIy3GZivLJEJpkHcE8JUI7OpTfScmPKkwM0JsD4g/J1ak3CCt9yaGvue+TpnlLIvW/t6DpI+
O6P72EB1DyeCMkFpqrMnx8fP9AASRLacJ0Q0JLG8qRGA/MSzF24l2RdUHOwpWHrqoJlZQHHc4XXw
gFIvxZOn9o27clgcFAm15hGjkv/UTPFFBoTMSZg/z1DdFP3486A5bk+7OZJrCUuIDxrzbEbTxxs+
mNFnVGDJ3lq1H0f+8KAtgc4/55v2NngsCC4YH9iJAq6mQ/4aL9KpQXnOxk8iYroUPoRVvxJWmqeN
DQhrqDTpc+AEKWmhiaD4bfEAEcksVOIu+sgNNZs0Hyg4voiISgYKYvNCCTW4HslHyXzcAZQL1JBD
KfM4HC0iRRHmsXNwZ3EBpg7KngdODgguaHy7M20wDJi3x9NljE2FK5mpTkhVaSIRpVFP45T8anFM
y3AEEyEfgxyVKaGFSbpiZHAjLQe+7+FpaHG9Vz9VIErRQFW7NyC+DJXfbzrLhaeosXTDwLGHo1nr
7gFQMu+cAuHHB/akb/im5vTvddROhBv/K9PGfT8nLTMUYXnVL2tAvPyEF2UO1+HSJ6A0NwvmYWB7
J0XACym01fhbpC8Qk3XC/E1YzjiCsKtWIkTvrR/jMqAtwrHOmbri4iB8yemAtxMP2LXgDMPCgW3N
YwefQQHQRD8Z872ChCGtdoW1FrL7H4JPBJ0/CtcKhOVG6l5S+YWF7MtFBqJCFhcusoIHBmSIMDv0
mp10+jSE8xPNA7oGV1/re2WRzvufagla+ZJRJNDPsWflR1Qe9SaD+v7AQ9h8FA5l+Gvb6PDWJKPp
4U61KTkbqCBzAZ1X9750QqSCnApd/J2q/wBN92oc0NaHesshZqC3y09Y/ZsYTJ4Pr6imJiOIZok1
FflLyepBDQAL8NAmiA1Q0SB0EEEl1JGEGBVEHoc4xzo8RexqdCsaKat78qaTC4rGpdyS8ZlpRHCt
oWTihdIP7JSKfBaWCNBwD3tSmnMg34mmrnLK1prgABKQa5JaHeRRT8pg2YUl5eaUSMzjYcAg7Mob
SJ9YWV4zjP6DQdBWEJsPyQ62tHzDjoGG4Hm5FbNulRwLwxEKu0ndpnOl0JZ3tMMdosW1xbytWRC7
AWl6QAGS/cSjT+0ANcLcvosd0tiiapbs4J7iSQk9mSboH3t9A762aa/9IdoNnV55opc2T+W3Hvhf
yhzgNAWF3OBojySUwoCdbUsHfES2UlNs1zY+cOhgIuOuhQfPURMJZUmuZZ2Leld3fvP+EWPUYMAj
ybIz6b1bahKUvIjXprG+hJ1WAFQ+A+QzsF+IjCk0b9wD1hTmM2gFBCuvQ7GKP4sdAmWweYXreA7t
lXEwn461jHyNwUKKv6a/Z1Tbe9r5OikFr/GAig1Nr/IVb6s1Wa0QEzFJ1Cju0ZO/iIZEsjvcb0az
Dw4VgUJzVN/hlA4MCDfGIY4yWGoIOX2J6gRejfwKq3a0bNEKe2tUJLjHVc54pwPLkUZRcXsQfzRv
Bee5ji0XKoyeC1uHRdROx3aXFR9xNZfb8WdeekNwRXeu9TOsQoxPPMbi3LDWXB0af4FbFbtluVVQ
NDnoDAlMVpaDkIPmnvm7IWrIQ5S4Kk63fkpwZRlNe9SQ6jUxptVNFWes2AppQUEp6lfUgKYHhf24
NoOLGlqLXYpALK9rl+W8cOWPjhiF6m4475up+fkqUtwH6JYXpPRO8P/MzN0QgxSoY6vdny0n+yQT
YRWvpv17a9RHXH/KVIIaLiihx0vzlPmBiUvHJjIZS+Un7UeIFFk8JR0qeRkGT/dETAzxHlLIP7Ay
0fm3GcEkdi+4prjW7C+NAYWYUlYMsdSx4ZXg0eUgRfQbV5wbfiYjKLYFEcNS7ZVzw+WV5r0YB58G
RG5ii5WTgbgzMQ/GipOms8t8dFI/apANPCYqtc6UQlpIJsH6FW3L8GpcXL2aVPrMgIGA426nPYvM
krw08p5gLQtanaZxQnXaN9uLlzIAd6JN8c+1VwJlPwelMcMqpx1T2HiPYkLZER7sreCUMjcHfwHw
GFA9UgDCgEtPoq/CYYo3O16VK9ynE9N53jCGpW+OVPY9V3HVL5+Dw2eU9eDOQsUxYhwEvyUdg9Vl
VoL+Deip+YW2HfdktNeo7CAlGxxL6EZt0pOee4SF6PEQKxGHIESjz3AtvsFV5EXKlz+3/jWGW8pG
h+rOKx2C3xTo5SixH3jZR5dmCXJDO1Dc0d3TeeSOsCYWkUSi9JxPdDTZ0PGzekUCKcwFEGSJx8H0
UNxnQxgNmJlELiukw6B6kxYVArmhl6CQB+hOCUEex19v8i/vr1U+ecy06xB0JB0aLI5M+6ic9keb
hjMm066ZI5cOZuYnxpAWigVZDYJAIAu8JeYAiYBYU8tw4r+VK2p6UVvkhLDwMHwqA266TiCB91im
3mWb41W39b3VObnffbPbrlMc+IOd7TkYoVmrh8vqPcdwYFvJ6IDVUsOtvsy9i4vBB0X0IL0eTLXx
C4j6I78OykpsZWBMe9CvUUNIInNoMpeQ38eMWyR+xPPGrXCLTmV6f4kEMZur429nfuvJQ31SOMKu
TbC/RE67/Kk+ktC5PQl1BbzFny4vQAPeqwcpUea4ArcYxP4SwBtI7cj60lJOl9HTGb4p5s5iKoxz
rG6YiLDkcvLyEi/kZXhHWIPlghLzG+8nd3MY5XmojmzuO3pQfh2jn/ODA43sAvaCH4RxI9IOFsVy
8LEBsSNeDbeB0yweCxIHAqfAcUAnRFeLBj8k8c0uxzWW7IeIjv6CzX72Ri/JCrKDH1DP/JzK06dn
XtycmT8+9ngI0C+NATB4j5BObuXWu+xCpNupsy7nWvYjGPb64pALMFV0pzrW3yoIOnG0bHq1/94R
eJtWWJjKCbFWKknBIxnTF4aaaoP7/a57wqZAoOcxP3sY6qZMm0UAduLgvxzg84sv/YTuITqXnHOy
w8kweVzlneajj4T5Z5nX+8vKuhdXiLwS516wio7fjOT2Mz+sRnLo4KlBuTMd/p54ivttdX9S1LKj
sTt0M6y9rvwlHcHuGf3KqeyLs8gjdXdyQeZ06te0taF/6z1hPuRidE6yJGmLGszBU0Ab7+m39/hB
GFDnHB6f5cRwwW14Q+WYN52uYvAEJ8EIVc6ErwVM7ubrl4yg3S5oy3m4feTjiZBvEtvHGtOYMhvs
mgDcGFGYAIWnLr9MzPEbhTfXkzPZlOgCLCs+Qvz3D5MuHOQxXnAiQBgMBEfXMZs/v9q1ldkv1P37
unZeBFYdDfoYsmPIpMYEO9iTCIkZrGbkEDqle9n0A5dz7L2O+OWRhmWTdDSUBmPLaddm4gur54pE
8Nbrd1Al+L4AScm7YU7hTAIHgqt2VupUXkBGfD8Y1D2McBP2T48hrkfp9P4RWLiDvBc5nK+Sb8Vy
vJk+OXlZSQCOsKWga2cxAjjcvwODgEnSclXeS9dkd/wyBo8gA9YH1Z39ZoYR0thl8DW4bHUUbJKn
OKRfqp8Xgq4S4kQacbTqrrhMP+HtPloHM98gjCIiGPcMEDXT594cuXPyM+xywePNEYW/l6iqEcSA
KiPM2urQ2/BoJCavgQ8m4I1IYSpmvJmLB9Fawiq/9yTso9UfIblPJkB8U3Y1DMMf+hQEEzDRJx1o
sWqdT2JdrjiodxUKPT4tuMkG1oIEABojCLpTCwEM6GPL5MsD3SOumDuuIfIG5tHy+aVMDM4MLxgr
pUNX8eZjcGeMQNw4xyws2Ni18PaAHwjrx3vw94ON9V840kqP2HjCXrK5MkIXQVDZnEoJi5iHi2MQ
JA8MXbDSmeNk7ICP2LIHi8fsEbuqOgn59qug8vUZdcGY5M7/WyLGPhr8RRiUNpyS/CuoaDTQG8lo
GnlH8hTTMaaGfeXEW2FmrQ+P5f9t/cQ21SiJhpQSIoj9dGVNOMeCL2FyxB43cFy14LzH5dszYmQW
w7mk3uDpyOvqduGWfdG2xhxu5drENDzJrqZHvqy0QM1MwbolY+PpDjpI8oD8g0HTTHI8m/iakvOm
kly8RdbCGpBim54QuovMo13KKXDxtZoXgV6W6LBuYZCatHsvW6IBl8Dg0I2jIh2bssNAOwNYmxIC
R4LNHjcOibhtOZJxTTD51Fhz3cUCuh1ZZ0ATaBM6EtJyrtpltjk//QGKBAUPEJkDhvKeRymOQbgb
J2jWZj42T91NBp+9DvXJKiMmhFm4WBrhKuiZz+I+/mDcu+ZDqr2cCmUNYm3B0b3LSSBXK9sGqWd6
de3zK8TOrvtrpFDUsZmQnBFfPNXkBLUpT+QZpEG9H0KbUh9f17SjpaTYA7Cz37dqWy2Am1gxZwhC
1BvjFkvkLlgNT5sqBvOM+XmkPNAICUpnxZAyTemRuM8lZ7PIJTQo50eZTKYQ+9+WbEfmv4m3b7EB
up4qq+fwavQfNxoXhE0VST5wEponIzfpyYp61164LxjDfSzNIZpSXrRfVu3G2wSjF8ApVq3RK/eR
olmIyhCOEFmZQauBhzD6XDiTmD6jmrJnJTSz93D5ViP6xIqHsrdKH/1fTJmOhfinPXYUJKrdD4Pb
RxaDL5FZ04RSjhljkZdyH897UPzE0wTXoPT9ZPsBgYPPZnWukG5R5DignazR3LHOnJPUwDPYOS0Z
X0K3p6DKGeqGlIw4BtQ92rzATQdfGk7iVcNzQiff2DE1wClspoNJzb3V19Iip9ST/fQcKtOMoXiq
LXBMceIz6c3vGIc9Qe1GcZJ/az/yXPsJKTixTxANYQX2ZVYsAawFP/54h47iP5b5t+Br2GTIu6Kq
+a7X4SeW1N6xDJcdFVhZh21rj+Xs0U1zQIRNMpVPVMop2WrvVTEN+vnb8qiWYWt0aNhqlN2nxlRf
DaZN9cQQY4kF8kEcq7iv6u+kH4VbofIIp3Tk7lgi1qghVu/1Wvb0iLP9TOH6vpXm6MEsdpAMTnWB
9ybb8JeLbfxdeqyo8pZL7mOjkoajkz2jJWSTYCGAxKWY27N8E6+foqmuqpHky1949tmRxPELBS8u
zvuR+rMFl9dsacWUs86alQxkQXCgYPkUIW5sjiO+99sYRaf2rC5FiZa0XYUHevFDTmDfKL3VQ9Tn
Y3HkMGWrOmSbZtOTAmQ60iKBtKHU5bOYOInh4ZbvsunTsgPSK7c59D5xmyDMOsd5seGwFPac23+G
U7XfAZuWxkAfWbQUjenF/4VT40bvXlKdvrbhnreImpu932vyCZ6+U3+q71hDaOixpmPqq/18UZCE
9/3A5ndZ5fF8/Dw2bGKk4LwwmL3H8QmGW6omDHrbQ7PDVw21My73zUDw6Miau5tO+mk5/vPXkNUh
JPoXWFj+9/f4ZTBUFMhmf2mS17aaS3j6ZNuEeT7iWWIMIyHAHVbJcrC3fTarzBy/Pqv9SjiZ/ntb
Esk/DleqI0hgWUyfmARQva8jKstmT1QDyN/VIKDQa0ixxGqYozUYYjEsSLvODuc6nQclsoNhk4Kq
dq2vl+EAWJIAvadVZb7l9uUijoGk/ZAm0dFCxflVrQWO3MfO3FzWSOc38M4exoHB/pesdEZIjUCa
RslXTqYRpkaIHKIBqkmsjQQLAAQ9yZLubgryizIWG699w32N5DUktYB54Z0tM9WR0nbbUXAKm2zM
FFS3Ouq7r4bUMc0zKEOHlm4S8hWm7NPpLiSJnmOAXILF0K8O+tBVPY8mWC48pXOpkoNvYwPN4xK1
PHjZURBXU6Z9EldDEPO4XNXrf1LGsM1Tc2aUScYXsOM4OlEqbRgY/m1wHgQ0RVQRHUG3aGYCcpRa
faSP47U5RgF8DD56ypFB09SdUhhedoFyXV1pEr/ezvXxSeip11z5bQACfXwVvcMLfcJjbPndpJxf
BtUNQxHOR30DdPG3yHrjd5n1lqnrmmWaqqxYvyR/67pZy+1LeW7RpyfSqKKg1e+c9+Uyx8UCTUo8
3EJ/es8IX7wrfOTmDOTZ+Igoz/aPD/mq/5AA9mCrTqDxPYqEZ7myPrTey/bykQC1evvGzaO5j/V7
+0ZvVWCWZLjoSKKI1cMFVqEsI9rMDjAjrWVAKYKO9omn4C5/r1A1V5wh6O44nZjMxEkCiYyK40Ks
2GALYY00s+fNPD+gvnkpCQVHi6X5GAYyNv7Otch9TRx1bywQ0QrT5C5N9AgpwPhxCBk4NRiHGSxC
5xesQR4H6gA2MyfuAb0xSQGHgbq0CGvQpq9v7pDfe8xFHfpyV7rKH0O0DVkX2KFmkptd6VA2PKwB
1Mj35lgZsiWhUADnQhcwAp5KXvLASTqLdvHDQ6dDONOrduLKt47t24UKN3DeYL8HTu2nFsYZw28v
c7lcKdWy70c5moJo9xCn9Y6z0hynRKn+beaEOhA/v+w7ikhmPkSdqkrMdvjv/qk2fSvlZf/c9sPI
zz0Pa1GcjCF5a9hUrvWBfRMVusADOz1PIvONGVekA2vaFj3Ey8+mxD88nWECtXRuDJ/8KGibGeq2
EinsmFeBxOJF6P95v/z9ZTO1kjVsWQrE1n8vO82VTAgjyMW6AuLQZy94Tn2QDR8WcDDKmOB0xkH0
OG9NbMi7jLgubHrhV/0aG3AcyY9ERjzCJPX7eSRqTP0IPx/xxIS+p4MIvoCMlW+CE2py0aboOfBG
6BkygD9/C+l3tByjA0RRNURZZHbBL3ffSCSxTqXmuWW3JYyBuMeKFFAbLEVxup9ymn1bq3SLWfKj
2adb1Y2nEklF8hG+dmuilpsMqIt/BJ7GBg1KX96TU7dWJzj308QN7g9vD86b7OAApBOWkAHIjtg9
beuAeOZKSvv0vbTcskEv76SgndRUDHNSnPesX9PhELPm8Yacn3fKhmoh7gX81SBuaBWpdibPTwoi
lCkCcsYd75N6qvkPnjbCi/G/gyKiI+FW3uXbn++cLP5+6AIjDGTLUnVG5vx3AehVWst9+nxuSbnC
/0w9Xr2ImxlyAki52ML00FXCfLjwfZjelHG0VY/PXXLG24VyuZgqOEe5WO6bfAidyz63mX1M0pNP
N3xgkDHpTQE7uX0brN/If04KMaZgk+QakgFJGvmkxoeGCTNZwZDhW16ySak/6BxCMBrSD5YItF5U
sbEjnKLPajfQWGfK/WEYBpPON1i1Szdo8Wfmh34iUSnv359q4aUI4FDvnQlxiQ/dHTut3544s2dh
bec6qXglFqoOTsnvYu/OsEENJ6KrfObzt9duEKYLG67RNVecnBP695F+xhtDDOZMmz7G2k8ReI1f
3WUdeMVAm45NJPSbZk5T2cQuzgcmZzCHXL2Jex5fRopJuyCUhqkayD7Wwjpf81IztCDcHqJVSUpJ
CzDcgINjXrhsMUDzBWfvE0IeRv7uoxU4ZnuxRiDLNTAw9xKYHAdSy/mm4WwixBuMFw0K+kI8bQ+H
wvRVnWTCb85/XjRMt/7NZvfvSR3/s2gU7WLkvG49E7AwTF1LFJ4MiUBHgWAVYTFwJrcFE9MRvGDC
tbKPEx1du7iRcHwPpnLsfJHdQoDSZDcT44OeeWjY0OiSCgJBtaq+4PniGkAoP6bERhyfc2vW3oxZ
f3sy1evz5aPSeBBhmzE6fNTQNNIJbAUqn7HB2sSJC6G70+ZkJt8e++riMRcDtS4d6zr4Rk+7fPVL
MDi3deN5uX/QdikLsECv82hgHWIcX574EW6jbzTAHFlg+kgQeVAcahMZKd+Kk4mWr0BWGDtDuNG5
+VTpjYcoEXRUdHOzUpuEtLLAfoENWqqBKP75Uci/KXcVZg4bjM/h4BHFXxQXRpaKUV1mFRp8L5DC
cZj2pJ1D6D/gjkwRsUdD5HDRWYw0aB/TSn1MZaJ7Xi6qCTVFhFPUvtZ0Q1Np+hehtRXNWFd6t1OV
VdNMepTUf7ni/x0ua5iGbNJoYKTQFGWYZPov3UaoC12UW3m5Lfo3TBYkb0/DX5bk4itgVThZi+wx
0axwKYNodMqXVkSMb2fwgUaWbHlxWqy3ZfbxICeSMRuD1eCv01R/s75Nw7AMznFD4Tz55Rq5S2aZ
i89yq3Ux0X4qZoGpEFO5W++/PMDfzGT69yfpv5y/WR9mgSDU5bZVE6/NZVdM3ChoxkbwRilxT8u/
jBKWfrNgqFlZLpKsWiYKl//e/rqPot7o1GL7vpySYNmltK0tvAkEpZXBLxMUE5E0d8GZXIB9vXkr
mk/EgX9ZBb+5wwzm1nVLly1FMcxfdpBHF12akBGx27h8M6tl2+V3VG0B3fW7+s4rL3pdY3UTGwyg
aS/k7zu69Jo9ezlxMr3mVbcoUS6TVNt24eeziBh/rpvAUiYj6wAVVKdr33+bCP9PLfRLiYfgSKTG
k3VW7z8t9L9WrhS9zCpPY7LuBI/2ts/lSRIaiHVwDmpYELqZZY4tFAMVoNQTelaBvX8u1PrN3OjX
/YUINYiCr/ByekgSScBwyJHboIk34petSDO5zzyVc0go4HIITw7T4i+r7XfDtujuRdFUVM57S/2l
O1ZCJVV6lamKiX5rGoYHDBQy2rX+KKMW1ZBYMBoLB1M4asAu860uMh0Coj/rG7+M/nI18vCQf72h
1MqWItKxi5rxyyJQqyS3rNrKto/3TBuQVGNiRZxXBKjWpGsTOiNJl3GFaVJ4ryIUDKaCpbm6vhgJ
jiuWfcvTymNImDVN2CuoVim+sD8v1N/JzCxVsVSGrKsWIrxfcJFAk6wmbBMSq2kueUHUnkam+8LN
CUaOmoL0eEYAasJfCvPf7Av/+dhfHlTSPpNHKMb51uSDimbKNGeNEOgCv11CaCD105+/528/zxBZ
FhpqQlP+5fMKveDbaGq2vfD2m+qmTBU/UpYS7VOd6a4gn/78edJvP9BURVNXxWET+GWLjQXtWTeh
jlsVx+gL7tqAChXrSdSK3uB4lFNGxOK97q2JBYRoACsPWX4LqQDIjz+0svT1PJv/5aqG3e/XFalJ
pqrqkmpYlvHLVbVl0HaB1mTbqLqaQuiqUjFOBaZMXa4cOxe5WNKBeIaq/eVxD6voD59r/rIrv8Qg
Sh/pK9s2JHAz3G6kUiuy4C38Nlb3lzPgN0WDKaqSJiuaIlkqUzL/ewZEEo5XQTLzbQtoR9nKsAU6
tsIzzE0EJKA196g5t+okSm4NMdOqHwqztl4mvdveTVhqlWky0uyiCFs5+ZCiv8yRlf5X8Prfy/tl
LUpJpESZGhTbwbqbvduRSeZBXqP2Nhuv4lV/hNX4XXSfzDeHIFZf9HT4Ai5Z+qNU3d+G8P3zzP/7
bExRV0zNYOS8afzPnsnafQ1D0LMtJerDy/3gE6lSOmYGzD7Za17yrcxxDnck5m1Qt5OYetR2T2g5
ZV1PQQC3iKtn/RkmVN8yStOtfzRctmft+3JPZ5crSMT4PfpOCCXqMcs8nduQu0kAypi2ScXAxfQZ
e+hlSQ+z0b2NzpJf/BMJRkaLr+JIWwnk/zKg5j2qxvqZME+vmixacsiAtikCUeCRJPuc5b40TrEf
EHu/yDeksZL5ohBWL08ps0HyaHDiibWBeifxW95Xs8AnW2JJ3CPMzhA/qs7p4+mNgAB8vOqWC0Wn
3wjFh9+JV6ilSbXoHPsarTVfWDwZG/Vy9N1TG0XWaEqg5aK6izMgf4TW6hhw0o9XAzio+/lPv6vH
md8c4KI+s8P/I+28dhzXsmz7RQTozatEykshKXy8EOGS3nt+/R3Mvo2KVARC6G5UnapCnTwgRbO5
9lpzjtmsysXv7/XP95CGnWHImqyJl+UGWuS8biTe6y2KmD38avyQW/QAO3MjOsNEp3uQX3GPIS2r
9hOMzyDVoEPQRf6VjVVvwa50kWzWy9c1O+AN7DMHaP1anak3jLFmNOC2wfy5nS29I/FiK5qk6qLc
ZAiB+tfq2NxU6+K5WVdHBpuf9d5A3wInZ60dLcBU8ZW15IfPqinxWZ1+rSKjxL54vZMm0TTNTTN6
OsBaiPP02Iyn92700JHy0Xb+3Kf30Klk4ujCXO6ZnzFYqgdhWYovaf9KwcfwxmMz0KG4UMbaYW06
/H5Hvi//0zlqkqgYIt9+66Jhk4RKFfcK58inf4QbwHo7UQYSd02tef1r+n19ZcNBgKRI0KilmZeH
8yWr9JuYr401U+d0z6slni4nXiASTm3dhVR9umX07sAbonc0AEBDcml3ByQDr7GNXZ7+fK/he1Je
M0zUYPLblXpEdz8FId/gC7Fjc940lM+zCvgz7SfQdyUbWQ9UHrt5wS7vhSMytIQhrhPcyls6YfSr
dRs3GP3z2aTIM1feU8wYNLB9ukPTKEveDswU2LJto1tM1CDEPn6/Dfz8H1ZbUmE1ljfuhaxfdgDb
IMoaVR3SM4kgf/AnLosHTPoTO86YFQ4iuEW8hjt3R0OIkKFB39KWhIxoImVCDbCoURWMBnni4TLs
N92JiRci1+PEVWQy/6itudiTZLj6qzLWqNMjxHGoC4YaICMyb99cx/emSu+DJI01W208OjR/wzOZ
ARjSEA3bxLyhVbGQTlUO/8uRz8XK+lCxN63wbXVb3DXMztDuEaDGxH6tPINHfASrNiwrrMVMem2X
xCdhUcHu84/6fEA0Is5FB6q8zV8Ldclgw6af+dQQPFKhvr6Rc7S+S+EDQPxdtTKAszj+Wtwg1mfC
XO7Ig93163xxBy4qJlkaffaZI2DmYXQGiVPiFU8/u9Wk8ZDvccpaUPxilhL6jPwqGW2HO0cqtapW
GVkVa5EL73+gZyDCiiSzXUxHpHl9euo2k+MVlzSapiXc8yVq62dz6JE8hPsWMuej9GytGDitKEQP
coVofl6usazAf8So+J4/qUvlKV7Ha+ia5jL8UDfduMdwtQe04fZOTewNpxWsJZkxy3YUZuPtNNuk
9HmsSBdnrmQ68P3hwrIqCyv6kDMaeE+hZKNUWruf/Iqti7cBPslGPyUzRILP4TJA+eKvCcrgWT6h
M1QB2ctv4pZRDy58EsjfqPYIh+Dfc9SE0aJc4k9iUAgk7waYhC0z2iV+kKe/WHFFkCVuSXHmtMiI
RCsBxwWZCMIqUqfZr8AVRroqQSG6jRadDNW737fniD8OGdy1m0cmsWc0Ev3knD4FqN0xRKGmI2yC
eWu+h7KPznsBOnfOaOFGmU4rusWBxxGcilnuZORGMYdAfnJgTsEFTLU4PgqopbnXjuwJ1mBD6UlC
+pnwU2aarhosZW6J6VSdUx38IaJk1/HBI6pgV238dftkMcxT6IShFcZaHR4jiu25skXCRq9MnoML
YnWeN3s+2Pt2VX7EwDyaYd+ayT06eVrITFQwCfpTq5Zr6gBUPJLTd9Adgyk+ET8TBl90wjWQXf4k
8SaAjhYFUfEfCrM+Bo5cWzi+aAnfivkb9/W5mcuErgk7dZ/u/LuOb6Nkj+vUFplCAvMCJc7cs1eW
vkzXvNzG3dS2ITOJ5Nux+oOrA2wuNBiqDnTs844GLmujMa8AgSc6TdTwTtsikpp6t2w70ZrD74Bq
AGIXbLk7xTI5zBcOGMgcFZYlWYBEo+uAqlFlzkv6cOR72vSY0dNSsKjH6W9Vtk7/GaEP8MeOdmHK
gLpYZksfNcU4p/M2e7cOLYUU8CjUdhMI0UOmCcz6uUy7WaLEN1Vwa7H812RLMe3VZkjZbRfIY7jH
qMCZpHZ3P2UXypjhu9k70eozn8vxqc6WJtL+srotPaT+SrSK/Rqj9kpl5i+mn8A0mZDTx40ngSwz
nXAJJwnzxwGzHaVf0KIyBScC53he8+pMj1iMNGxwKLB4crDuPoNaQFOHtxXa4E2NimYzEKOU8QKO
U6R9YQsy07aZZLcfXEoCy2nuzVDKgblj5D1nJDGnM4rGFtOFaj2Ykg2HDFXJnDeGv2/y9ZmyhGB5
I2vb+atnFpdXAK3Ic/r7ci7uAK7DXs7RM3qTfNfEbGm+Sfg6JubVBDvEIhFRm5o34/yeTKadqXs3
sWmfTcSc4GDnFBJUh/oTXhxMpeD28bU/dLvkDpkElnx/i3IAfjcG/NPkS1DvBBXZVEvPMsUohODh
/RFx/gppuO3ffkIlwYdKVII5BRzyqvFTfEe4Kx6pcZhIs1gqKBVewCHYBBybyHURsTnycthIqIKx
mAKNfcvejDW3BGmVtU51hEwfQvo4ZP42HOfwJ51w+j3+Oa5IAYM4ukQDf2q6cO9+jAPJOhigSoc5
gdPhpH0m12smHtnHTsS9mbCXn6aqfcSUD5HTRi4G/9NbxHtEJC5CSb5pvJ/NDLVsYNhPMq0q1EXG
zVSO1eOqOnjjrHkNP5hM8Y8e42dCtdDyU5ekd9MLaayUx4RXwLwxJn38wn0CN9TdSQ/Rh7pQ/qAv
KtY6SbwPCjSfFBFhD2yhGrBBhStPtaXBTnhfgi0bTO2sguljOU3X2qEy2UdU5poUZX/h38RvnQRf
xcqeBx9Dan6YdqSqtzSJyEC207yqxnpEQi3a9QGdMjeBasfGyy988IGXtEk8CIwO7gr4BZTvKani
dvGo1wcBy9eWYZcFawGd5o3N6o0eG2GQuFLVe3dchOVBkjUCePbRrnrGW/ZskQjAt81htuvQJyaE
NwOTV3+KKF+ZcO+pv8AFTMtyfI8q34B4+yJDGyhu+BosReiwzwKYrrW+iD4I6Nzz5C1koqbVlYp1
D8XstPgTpxGcAc7N6YA43h+B75VTPHoLNHSWzduJihPW/QjCnWbesKKCc9KlceSLhmKb8SzbMD7V
28GFHzA5fvlRw7ZDBCxBrprVLHvpzC78nVvIa/WJSZ+2ZNAkDbxD+tpdgBSjAhod1Icr/8WCJeI6
MVg31BLmFRHDTwW4KRuqLGq6rsjaRQEe19rQB5qenFNsdkFzztiP0YaUawMU4T7H0/R7pSl/b62Y
fxsrDGkVTftW8TdK6fJ6Fek557FOHvRgH4jupqxbp8cfFFsnN4S1yNy0z6KlEdLsyR80qIV617Nc
E4qIYUuhF+zh8hjdZvX76Unfe5Gcni4ZpqiIzEEvJ8iql1ViUIf0Is3lqD6kvbwo895uhD+JD/fQ
sH02UR2vWKBi8rvS8tCnq33RY5BMy9IMGqr4Zi/3p+bQFKYUKglmBdT7kTk3xnAb+cqe2+Km0TGB
l+TzkHq5AILdokzoUfqbcbv36ym0gka+RW09Ecw0kllVcFncQf6/dd6waNKIjkXTzlDPmaK2Gwpn
9P1Dot8n0m3eP5go0xKxWaUB6evodwe035K8rjRn1IGRkeRmQbcsoYAxKajSYU5lFjxL5rADZjdh
0PRIOxXmoYzfdMJFI6km015cZvyODGF9yBAh0Ep7azIwLxO6FvSZr9y+72NsU7K4dXSTLRE1w/T3
v/Tmi1Ggt23JyZnptTEqsCPvfYLRK4j0FAvKwcgeA2bJNI90LlI1vv1+fPmnx+fr8S9ep6qQ0jRO
OT5sNTEEUZ5ui+ZFVR7DigqBKAqcbgDxaOMagXzWGQhTi2bsdHIkxFD0go2oL/3qTcdQi2r097P7
oe3P1ZF0Q9NMU6f7MZ39l6sjhm6dNF3By04eJZpdIDah99BFh9gCMzp1rbrH6eXXkT53bz1KPTbm
qMUL8cqq833sw4nQ9BUNhBo01S/6q4OktWFRZ+QAN+cq2EghTsXkbYjT/9tx/i5GX36wT8/O7eU4
OctuhxiOSD5cBlzdTLtyadXv40xTZowlK3QzdP7j4sZ3bSEVjeHF5x5/3TiXE0eEFAJP1T3X3j13
PygJ2YWSuafJbamrFEMQ0XCMjAQ+eGBBtGX7CAp1FO8rPIH4bnrYXPMKL2RcrBR9LxnbRngzpOJW
yRa+3NhF/9AiT8RpR6CpowIzvfK0/NAskU3NlCXZkGh6GlPH4MvFS8aB8Vyfk76dPVfRba1TntSl
HRtnw3c4ZcgIGfKZplioLpws3DMNg1pyuqC5dldO5ofPlCLqkySVU+Fkpgfqy7mEHo+02A/JOYb+
lS95pwuyyRm8eIWTFY+//3Lzh8eTGTqCPlkUNVGyprP5crSyHF0zkpTwPG2bKRYVidpoJo+rGlfK
bfTqvaHH0l+yB+T9GmbGdzw95BZ6SMzsDLLxp5wDrFpoZK5ItlwSJoGddzig0oNjOhz+pvvF/S6k
eup30imheMER2Syoz7nI6A0WxaL9JEYQ99TGI6yNvrx1MMZZtEsfjD9iuyTIgBoNf5KAPk9CYrsA
9reUyTpFPTkdraNTQV/hndeZZlRwRNyJ57+x8+4OKQgFze+XTPvhYUEBqYsKq4pmyZdLS63WHrxJ
GcsJba9T+e7ep09W4ESkGmKCfe/IkquQ8h3w36uOyeON1JPv2DY9Ji9WMgmDxM/uftyOENNYmNAZ
RfbafEYn1/CHweoMNPgBgdh6aaNyMPFqZFjW7thYigyOlZmElBoiVhIhC3RI3Mzeskd2db//TPWn
J0OmUkJjwff5m06uE7swkIM0OA+0WtKdvATg8BDuBGKE1ZNy02zYeC0nR5V56uiO/VVrLpO9SRiw
wD6ofOvweEFBeQSGvYngmT8VdyP8qvLQ3AGzou51YRH/ftLyD2uTKhuKichCMXmbL6ZKkdxESd6K
wRk5cqWchMRFt0/ZkJ2FdhNP30FWmQodPqDFEv8HNrIQYab44VV09SeIBAMhi/2bGy4z/coUSvr5
7Gg5WhZfbSYs/75sap23VmcOwVkD1kliQESC2tKLH1rz1GNkCvYmZ2hQ8f1+VZTpY3dRazHhFOk7
m6xy3yQzESuKm/o9rHHCWNu7dBd/qtpC/zMc2sdAQPoXrUy6NruQpNtncA79OfAdfUYR9hxUe+vT
Y36BM4wd/ZnYQ5PomN9PUPqhUlYVFW0xd83k6lxcGJPZV+Xqrn82ZRXzRwUMc591p5rmXF7QLGYr
TXJudOUR/6lI4LAWE2BFn/66WGrFOE3YD3i8ydoZqDVLrZxEi6i5MaMHYwolKg9uEM7uNknbzrME
Gef09GDI/P3nTyXA5e1RNJlaXFF0lvyLD2owFH6d+fx6GXkSTwSPRq5vXOu1NM2ZUOwG8coBf/zh
hsVXnEtuqOblg5iLqujqvUIcDt+VcgyPrZlurcJYSmASU/U1E9t539DoReQhhUxObt0YJSGatDAE
vwat4vcr8P0BUEVkVobE3dAU3o+LS5Bacj02eeqdC3YDIBXyA7VDjLNfTe1dTRnRXrkE31a36YBU
/oZo8c2XxIsDeu6QIm/igLWwyQXm8A6fmujakPtvdffPrb04zEVhoWhF0HtJgtpH3kjpaQgfBPNR
Dw8RQj52Ijpq+DHDt7dRqvukIzQTTYrLTlBF4ulTaHAx/Lsr1/rbKnRxTpdPfaSOea9xTmqKp1OB
IxbzuTyU0us5VTZVe6hdOmrm6ffD/nTB2eqx46QQlmRrOqsvhUYaJK7c1hxVaWpCedjOFWjwHauQ
ruwsv+9r+X1fjzSthl+OJPPTys4IPOR2h4rQ8AwQWnZWJBI+w8OYk1Z0Kgda4igo1Svl1PdBvipq
MJ8Vfh//xWv077EDhS5D6sfuiXeLL44FWUWDbgjMOwEpUBDtLE4fHA1oUIbjk6xkDalvfu1Do1yu
KBencXGxe83oy9IPXAjJk95qk8ev1BlZ6zTElPr1m4WriUZZ6/0xwGJdu9XytcNf3IF4VMOm7LgK
ZU7TJw0YmiWxtBD8dt5OTeHiqQzuwjGYaVq1HoaDSR2U5nwJm2M+3NfMpsy1l95nWL1r6cUYpA21
7++P47enxDKm3gfdB1HXEONd7svEXrCSfjD9cz8cWG5E04nHnQTqjg1JL2/a8Tn1NyBgZPn1ypEv
r87FkS93akYjK6Gl89WhRpGylxxoT4uUoRcoU3C145VtlgNQzkHdVVytqr4yiP5Whvw9AZNBNG0w
FKmXnz0VOaowdAb+IvNQRY9d5pRsutiRRsKykh9UBhB0P4z/qcDr72F5L1QVESxb84t3I/dbafQs
xT9r9Sa1Tk38ZtE0l5c1QmZfufImXu6ipoNNu1RFswyDGzwV8V8WASvwRavrZf9cEvhFlGBJsMam
Jo0o3vj9NcHMZX11ebCL8qVucjELo84/jyA6m7M4suPV/kQuGyXkZSptczroRvfKlS30aweffsnX
T8zfg6NjMyQLIRtb8n9/aZJoY+N3NdVDeKsgKWzIpiCZLykWBajzVAElJt3WJqYgyUdZBYCshj2Y
LDVyX0cgKv3D/+L5lpGdqAr9PcQHF4tPWWmD0YycUFTmi7I+lf0DD5afOl22l91X1d9S2tAF4p02
2fH8fvTLWuq/rsZ/Dn6x9BR1UtWWUfmTeNFQHrjvAyLmYotwClD90F37sdOPubz66KV5nHmZUEtd
HE9JI/qmboFNO3hMyj+t8sqMsM7JdfNe2/JBoVoOp43eNUXbVDh8Oy6yXHpLSMdQbv9715skkV3f
4CsTl2QTcSFp1T7/fim/FWXTtVT+c4xLiV7uD10ZKio1kjqVSQKPEiUyL5GIMzolF1DfXy1Nf3qa
p3dWROGPFv3SnFPJsem7bUtxwiR5cOgmcTy3WfbD8vdfZ5j/LhGmiV6I7RAzFXQykyRnWqe/LBFG
mgltYwziMfaWPe9G6C2xLFrFo5zu2rcm3hLdtjMsXPFHrddsgjsEWhwvExmsvoWldC9HdDLQV6jD
i5TvTX2r7PTPoUNYQGLBWlq5KU1jjMODsu2KbR7YGZu8FXQH5c3Ll80ZW2NrvGUJvELxtcxPGeiA
/KQJ5Vzyj+aLagCVqYmivgvZLYMjpyHVzAN1qZIYbodESq6LChJKvWKe4VXn/D196tC6hbdlujPc
P0ZwEJHf2OybSmLi+k3YrxrYy9qjSnhasFOIb7XeQAcwKVd2XWeLKF1GJjcke7ZbF7EdnF33vnhV
vb3BHy9XUbYl+0axMOffthADyK2CcFEsMmMuA30Lqzs9edfFG3d8IaoDPNjQry3wPD0Ze3cBGRre
kyuC1k1vB3lfncXSm3XAtZJFNxIHKHRImoUO0/tMKOGpkHkiYPoh8lEQJdtP+JGxulIkwnQGb617
LXg/YALyFK24DOaf9JgE69FrkDKE6wBEqCw/uNIfT3ow9ITRhqM08EPJdMUXMzm0tIOSrN31EC1V
0gNgLOFO8z61ZB8RLXBjGZsR8NmnBTYGsduqf9MlkvgWymNBLGt3F01u/uh98noxvg42CgIEIbqX
8hs+7DSsxD8WcMMhVYlamxv+a9oBRACi86dHwNmE1pI+rV3VfDAYVZZaYld/ooeiLFax9TqNrUk6
HRfEImMXw0IVwcTrFHQZ6NQzmCKdthCbHVmtAXkl6CkkCNzpZx/sUg3wA6FOMfiawOtnOXyJbluX
Uy+mAlERz8uR/CFwqG/VPUbdGwF1C6Qbmk/3pNKSpfEcEffVd3ZH+nHMEHXWITTyFyHeKmYspD/I
oKU06ndwxfyipXrKGBjNG8aezaLJHbaNaINqAT4meDU7wO8EehEOAvyM8ZMJYfCIGMjFXg3dU8EA
aPfSpsJzQqAh2pdyoe7l+uzClMMQIT7X6XOn5vME06XaZLSRdzoyKMNEfMqDbQhgBY3uRHWtN8Y8
aPDWWHiweDa20b7ICJ0kSyJhF8sX0XASAFug4/zD0C/iZDlkdwkxBW1BioEKqLR+LXpjWVmMtnMw
mB7AGxLHyW3LycfRx4PuEWrENe+2FgQctEgdf6Qaj8YwT719swjMG+lk4ojK4I3ke1c9Z/0iUz6F
+tUnDlWby6h79Y1SLDsvhEz8qh0YDOT5bRZiwLcsUo2ONDan1CPhWIJL7ZBpQmMC1SccNXQZts4L
0WlMrqEsG6s+WmEP9wp0PtLJwNW3wGtW43QgcMtGcZBC90jBy5to22rUTCqiJG07jiukDIqy6WCu
iP00tG8Ax/BMJHi/wMr396jFZ6JPunJHOA1i2zbvFibS5DpcG+FtL53yaZsucA88InRIdSGY1adD
ApelPhe7zN13GPSNFwUnry7tSvWpqW6qJmNeBxKLO/mAYFffiMJj8ZCCInvBse31G4NMQW1txgd/
lxCpuYD2dhuOG0RF8Ku9xYexjsgo2BSoavrHvHuEcBSqcx0kq7nO6VbcjTFeCnMt60+EdvO1mgfy
sjy6SBLIW9tv5Y2gvzWI8GJoV/1dsomDZYQtX9rLUM9a7+Aqz6QTVIghwzt37alnIJdknEYHTXV4
UWj4Gua+0U9mT99z0qxXC0KVtIU/d/8I77m3NG51hJRwwcNNi5qv3Sju3rCmxm0+dccZi/jhLuW6
P+EFd4Jtv83kjzxxfJTA6Jhca57TVMdanNh++S6a93F7L7i7kCUIIRQxJbuwPkqMr7x6aYYvWoju
EsC0BexM3DcKHGAUX657o6aio5pvnszsIj9apGvnz7xpesmMk1CmiLTCm1ghePEoPeod5kVVfKIx
bRwQRhT5TsqcxERqh7iL2HODcKJZ9NKjPfEophjk6duSVauLXyIXIdEMBUc2sQ2QQUkTVATPSh3t
jeKW/GGhuhXcOZ6WP3Q3vL2cPXc+bmuIa2REufPcP1bFEuoMMqH0KQCrMhDm0xoHr3xuxOOjVbwh
PS+hz86mNOoQ7uIyFxxVfcCnn6Zbf9zzApImWON7n3gMBjZkfuE4rseNp5ExHk+aGRK9eydctadO
vhezNdAaL7+pIZkBvwiWRnofE9CHEubTgNKEyAWSTSG8JQAuwb6M93EBci7iHemdYuT7glMkWIYl
vknttVOIwOElA/RS9zYEIsJoUG/oJMITF3CnHUNWHKpugcghgDBOk+y6neGRI3FyPPdNMLdefWut
ZWXVQGyZ+4SG215nR/nRTxaeAZYTzOmqtM4Yg2KSukvlUepmbbjs2S028T78FHAmePg3B1xi9GfH
ndHx21aVvqdqKMenFmcubs2ocJgSKDeBObe8+wxSBRVEpdt98BCXLx09aMi9ZASgSWQfLm+19BUw
c+u+/154Sf/uf/9/3aVLmmbpBh6Dyx6JHgP1SUOvPBRgFHUpAqZ6l0SfhvZiNict/5R5aFOMMEb0
mVm6XYWnKyfw73btv09ARXyga7jbjIsNyuBlgaYFNHenEzDggMjEUZggPQ2MF9xmC4RqSZJYHBjz
QXztqRaunMG/u4bvZ3CxazCqIGSDGoa7nBSOwM0RPZ76+JSAHCv3VvUi6mtrxBYnnH8/8L+7o+/H
vSh5Y31sSqnryoMRIYGlB2kloLKMtdTfF1o6V93nuLmyP/2rpv7PTmU6pqHLEi1W2rsapvuLFmjZ
JEGXjsp4KqxHS5kTztdGO0Af0MvxcIOMEAEOwZPdNygcj50wy5aA4YQFWV6IP80a6ZPnvWUtmUae
O0fYRiqTX9u/X5gfHkrOErsEkxmFXevfwdKXzUAbxCHM+7LfJ/jbVL9aqMLO8l8N4nayvTLgEpTo
ylJ9xROdGLmrRh7h/+Yc6FgYaNbZkvw9xy/nQHkDttUI0zt1qS8NzDEqNpjPyibMjdCJa2+B8v0h
5Cd/OdxF46ARSj3Jx7DbJ767K3XUXQLquCSfRXoA1S1eDEjR0QcxCo8oFPwtOYaQcqHloMZsTZjP
LmPxWjkUWGh75ZPMG3cQNm6FVJ2srQACYbGu8jt5rOyYVIHwrMFNa1pkY/o+M25T1l8cprM4eWqa
XZMcxEi2hxzwkHvqxDuZj5ayNwXEoHJl98A1BuZQuv9EWR6qSFysDy07SOmtT2lHRrv3ZmngOIJ3
U5u34ANrIGp9yRCaXi9pEoAsh0Z1cim5MdB9I3v0yqdECh1Ff3JxsLYazVj9ViagphWR778b6PcH
FPEjiILS3zQtDGfALOldRwxqvSg7pHHpsQgXOtNqgyciuhF6aJkmKWZiu23DO8wec4IL522D4x8d
hkstIO9H5alBBtOp72YO0Na6aYNV7JnkwCRTwEJp4O0PSYxjFpy8U6ixSSr79358IQ2wLfhw9cfR
cjcWPM/A8+DePNYj6lbMhK1WXdkkSz89I4ylJmuNhif0ctYdp13oB1KeQSMkGu0Jnfb8OM6DD/Sn
V9bEC4vef60TeDFki0WZd+Cv7OTL05+KpZbWvh7s1BTeQCgsDOu+eYnpA1go53DIRh0Rq/lSUPdN
NcABquEc/tHgzsulhjMV6T4wjj5gm+uIQOT52mbdn0aor1yT72vo1OphTIebHDHhX2Hbl/MMozLS
xcqH63SaTCLEqKBfJC7qXWquNWD+bfL89yX5z6Euls42GXPDKLVwxyyoViF5uve4mth2uZSHDZEd
9I8dky1BXVOU5Z98NpTYmF9Zli76QN9P42KhqEZt9LK4Gk81YaAmgP+Zj3mNHae80aMNXBIvW3ap
Y3iOpexqAbaetyVtWM13vrdz1+LzSMEO8nZfQfKPDuUbTB1eVXZdgCrqGBaWo/Lp1U5dDIqJWMQ5
m01w8K4j4iDLdi4BrcK5RoJnfkZIN4eFqUItCTSH4Aszfq0fm/g15R+p7WDtj45LGqcCcCSpHffG
846eCqBlAX3JvFHZBxblumTCr27iHE1u2d6F+wCrQEkCubj2xrVQblTGFhTlwS4Pl234YPDRyWD7
LUeo0eZCaE4k9unWs2KdRSyRfL5u+C7RZX2ybn15lr7/yaOFWh204zXxyY9f069P39Q/+/L0yWYU
eFEcR7twUAgJW8iibGvS56hAoBFXYYxmGA3yUH4qfkowljhvDYwlwWfV3o3Rra89q+lLmX7K5MRn
8Vwx4JNYve0qOpE75bJOsBu0L1p+38LbM7xrc6lpqnpZC3w9+4tGeedZXWUaClxWcSnxZeltfbyn
h9PcyAohIfkfQVxPqb7VSw11Jnv9/Un+W9h9O7yqMpbD3M5idnHxJK3SZRwL40n2H0VtWyMEyXlw
A2kjU3ALB2vBEGaYWCZrIg1IVn7zGFXBtqz6w2gehg/DOfMA1f2u6peE32QwSd+Ho2c4AzkRGHIT
Qp9ExEr6qX7Lhx0EveROLPc9/ajoJaN64Gmv0kX3Dmz7mcxaqbjXurmkECy4IId1QOHqET0B2BMI
GQ665LWAU2k8t6qtnweGQ+G2l249uOotThY02b9foB/edJM+Kcs9uAQsitrFghN2YTGogZre7cnl
OAZL/K45DhvduXKcqb7990ZgK/5rvtMZvVEg/vsUW2kr16GrpHeI0GfBRj1adCFovwEAi/nX70f7
y6b7djQgj0z6aPda+rSif3ln2jz23UoT6/0oYn5zm3WgyQX9MmaPtXBwJTTsMTxs4c0Hl6qQAxtr
0UYriSn1WWrQpDckh3qOLvAx1ns7dxV/FnlPcg2LxVDY87J9Njy7xOpqGDdjJqwKI9yEtGn6IYSI
52694k0mExdaL/c6Vd8bSZiZdFz14EGQXxJalll48OB4tHzGK3bYVlo7Pg0BZF6h2c0CdWf6/k3j
NdtYldFDlqxM+TZypQMsBjuJ20Vnri0329LTX8Zjvuli5VMXNeT2irbooCZZ6Z9RImAu2YfAW11q
L1VJoHqWZHKtrLadpe2zl0t2VZZOSZij2o9r0ZLWRcq0KDxnqjELA8J60mMkwxQq16EsXvmyyt8/
rdZfBoHMZFbGnjk9Nl9uVNSZoRUNdbQTUlBDbwKb8c7g1AfCsfpPaQp5CW/INC6iY7mNjBXGDdDF
qXCrSvQok1uv3PN/sYWqvJ0KN09cqsE6Fta6spKJjb6mNLgQ+E8fRqYvwByYL2pMk82pevpyvlVA
lSb6TXSwkpuqDlY6PRjsa9QqVve5LIczQ45ZXtI/k+7iPljAjRxuRUhcWXLqSkzW7T6XH39/2qc1
7N+H3VJR9rCxlkUVLc3FOUlSHcel50Y7o970+aagDcb4RNVeZO30+5HUHw/F3FHnrdKxEFwcKkS8
6ge8KzsmCDqkgB1PBP1uvyRRN4Rhxejho/tM4P/hT6qdljTUYC4TGofHJH0jW8wN70vlZPmryl9S
6e5kphn4YF99YhgotbUJNF1lDIiPrYrNWHGIy0tBzw47Nd9k+YrkMfGRDjCOs99/2g8LIVcR4SPu
adRo3+Tjnqf6JRn20S7pX2T5RNnJaHVGKe6FAyk3yJptrbv2dfz2+MuASBSmX6jEUf9ezttiJshG
p/Bt7wB0IRLBfFjd0xYIuk2nClAfNyoSdu0jNE5oSDiLqlw25HME2ktRg5NMqys70r8MlH8epr9n
xHAZj4bBKV2M7Dsx9E1FE8aTh3Unf/CrtYk3uVkPKi1B9uLrPFiE465leJI7U/tEjRbYaXy89cha
7gL5iKM2ZNOnEFYQkJDqbofwlOS3v9+uHy+cRoOBO4bm8/KzpbJaDv60bpjjPkM2DNeLRcLbJCGd
BOue6/P78f6igb9dl/8cUL/oo4hRGCCIc4eTOKzEcIPJpJt1Jz7j1gzZeOg5TM+K8SaKV8pTDUyg
Yeu7H0qCWua9t8z7W58es/zQJI4cbbrlTTcsI4zSc/cOGx7WJ2kvaMgsi3emCElxMoJTFi0qdufR
fizwT9kiWQ/Q/7MVO99I3kV3Rb+tXSdlC2kwsQlfFb4hkG/7mUJ0NTEYJdIHYR1huruRlCvNkws4
Husgj4kmwaCksDIRP01l35d1UHdzHEzFIO0D+FAhLmG0VYoPxPlGr+ubLAi3TY6rl9AZUcCXmUgg
WQFuF2h0Q0KzgID6Yzw3e1hDjWPkhzJgCQmejMZcFLSBshwQd8bwy+xXRUvgwrZWMV8DZx4aIuKV
WSFFG7NSzh379d/v9IVM6PtPu6iIglQapXiMsjt5KS2elEVsH/t5dEey9OwaUPV7D0pGvcE4Wp8G
4CpT6X8v46BUcpcyszqa5WLkeenvIu9Tb/Ym/G510fDd1+mr2yWC8r4Wr/xSbXpmL55pOrKSaVKY
AUW6pNQlfWzKmTcWB+T8U0cSCT4TMmZqhh31ttLMS+6C7yAgQSobpLYRL+i1A5PH7hFZ5AEuXJPM
y5VB3FgIRmiBx60l4eqZhohrJwTuCTPG1bLn7Nx6WUYrcfJMMY50BnMFFtas1r24SsyVRiyIaAOU
lK1FASedoZDp9NKVtU369vXiaoM7msTtIgWHePHQGlIaQ2KTikNizhnMsk2CBjplleGBxxTEhAi7
Q0n+7Wx8yfsZqEl4hqV2pTj93mGZTgPeHhYhTZRN9eKmB50lVJ5SZ3fdXJy/xHY2f8ddjWn948qT
PNXUF/cXV4msajgX2PtccveGprLExs3AEhv3aMI2ylNnsuth/9Uu+ubQj3DlD0yRMu2jaADge7RR
Sjb4V6qG/0fZeS01zq3r+opUpRxOnW1kYwOmgRMV3YByzrr69Yi5d02QKbzW3yc9u2cjjaERvvCG
y7OaSNwE7YyC46i6NRmv6Ee5kVRGfhCKU6jsfQweiQlmbbWvemUWCO+/D/tz2X4fNqyecUfpI0CH
xO/7pkJ+Tq/lRtT3CdI33h8nifa93N/5xhOelIpaYDjbbJwcUnU0LGAPzwdV3ggK9gGIPynmS1Il
u2hkFFr1bQ04NvYfVUoFAsF8hxKQAZBepZgOEW1eYQikiC9kr0P5bnjRSXfFTam9Y5FVzIf83Knt
rdFkV1bQJ1h7OsLx3GCUgLkROfw+Qi82YqeNO+tI7xp1bk5UFKIPrXFQIdzldlPQCcRLhIwCkP8T
I66DrVdvtY1y6CIKrg/W+GaLJF4jSVI+kbEuPBPZokVZ35A4KGAigjXtKcg0ydVj53IXsv7RneTi
phtjTatpGUha0XFEBf07F78iOj/BphrmNWaGgXJ/ZS388DDEquEQjMuPDtQknCny1DFjV5SPnjXD
er3cSP6sA1zR7jV6kL0t3QhL7GNxHuQCk4npfXyyUA6lFbTTxHftGBJtoXc/g6dfNrYJ/QUoTZau
UsSishxrg/nrx+/vfBmJQjAakfowCIGqXqhXVn4TB2bURTZhqN/tJW1ft2sx3wOKz13QAXPFu4YP
vbwJZFSUJJVTSWTdToFReeKWqd60gT10eF+6BtIe2HvkGFkYVN7EpZOPRrvrFpRLH0XgBQDG5Off
x/3Dp4IHoPCfCkyVc/H7os4V1dHTrgxsGuiAtKhULcaAVzk72fr3J030QccrnuFCBYB9AUFGnMJh
wTFmkhmqKSIY8nxVnsITSKPZH2XZUf2f3VzV0h9PnMl+VUzVUFVYz/ynToZmiVGJ0qFP2gTCfwDf
U5tzST4T1RvVI63uon7RpG2Npd3vA/1pSjkgLPiNxpiyTla/HkpGJPQexLp6nbu3g/SK3HzvPLRX
4efjT5qMkNMWWgnCm8QT0zM3dTO1q9ostMOPEHBTlUBU+wzthCMw756d0l7L2C5vN+uzZIVWKfeK
Np3UIYrSOsiMxCZrokPAyLJ2L0fL36dwouE4rpXxrhZRxYNVDINm8u1aIS+0vAgTO5Yp1ojYhmhn
qULCNas0fMJnlWGi2xrdWuihJRwaw0nkb001uDXAItVg5VBE0IJrlc3x0vw+4d9fa5ydrwG4bMWS
nPUh3sEfrQxJUjnp9dv/dexkgUhmIbJGlQbi72TstVp0WptTWfCcrUWBZdT/K184jeJul6kb87l8
Hj5o1bnhWU6kGf7mtQjHDf/wa4S2y6h88irjfHwZb5QpVlmHSvqQL43Zfi+jMQXQBc0VZXnt/JWn
U8ujOBRgeqIVhlroeFh+eVRZKp1rdpmPVSwduG2dWHOMYWAAp/WasXfVh2xuteGchY+/z/dFoDQ+
eDRYgDPzwyYKrQQ+YsvBL6FK8xaVa1mfhx7h9f3wYlXqlcNBuTj0x8fpuOCMhChO3nEevoxzEA3B
8YowsjPrb1CUcxWrrvRvSclPMB6MDvEX05iV5RnFOZBf6L9ZeEtK2dGpsHBEujcec00DK8MG27Mc
eS6KJVpmV1yVQvQ3D3B58ZyN27+1mCzJzlLA1UJ77GthpTjJlW16sR3GsRgm1HQqNwS9k+0gJ3pK
NX5QRpgBmencdUGZXWtYXsCHx4cAFRh3BDx4cRJYZkId+ayZ7FZzl5T3wPbApgKro63rq8iAcWt9
29/8eOpQ1GA+85WLoNkN5Yroif0d3zvJP1psrrcLu3VEmmJZRKPuPOvXlb+7t/BDDa6sxM9TbfL4
UVVR1hEvpxk8TQ1TSYwtoODJHTBLEftBi/xzSTMwTeBmNjP5rGBi2Gx0fAdS8SbqAR0t1HwzZGsM
Z3N9y8oJmg19Mjwerh4G2g+T8/Xt1MnKVay6CSIIGLZOGuq0r/rgLyIL92hFvbEacZ/FBjijGCGm
AKtq/TasUadG80h3Fdze8EkCtNpKiMH0ORi2Y0EF1zUe1RZvY7SgUHZrd9zKmkLej5pRimy4osZg
nl8kLjcJ7b8yolsCLMRUYFVk9GUafRXXHw4ivuFY8MSeBY5xxqeizU9RuvSVfYd4t+nRBfA8LCqN
jQOLvVQGZNPqawq/F/EGTfUvX296gslKrElVnEc2qo8uJVOlfXJBSZh3iXNQMOdDj8NFn+baoh03
2XTRAOBXqeRDMiXi+X6gNHVSmb0ix7ZX7tNwyVwidZlcayn+sNXHkimYHWoWlji9lELmMChSZJEp
mPbNHlfvprtSl/1ho7NU6BZy+RMgKpPLJqT2r1SomdgFmlv5rsFoL15LFSpnWMRJ599P/Qk1lwiD
r0VCxJCIv5ULOk9rRmEZaKxmS1wo0bzR3tMaoXRVXMcnOfbn2W0Ajk9GkmodZS3iB+5N2xxaPMl/
f5HL5sb4ImOWbkHM5j3GcPLLhRA4hiroHncslpY3LRQ+YYY1GoKvOSKwFhJ0+dZcnUYNqnrz+6Mv
SzOTR49X45dHEzn6plNGzl7MH3MXpr5m7gfdmiuZsc5qBHThB+o1RIv83deLuV/ZhYETB3xCxM20
6FEyrk3GT2fMl8n47Cx/eaMuMwqE84zAdgoyQPWj9CB1UXTMPhIBJfue1q+Q4yPg0cwFamxXToS9
1ItQrxX5DExFBNOYySCMilNC47gB6NupREbqFbTdj4chaq86at5UtkC0fZ+61LACj+sqtFNCU2wj
FRd0t7/SrDPy/MlIsgyRvsP4jLK4n65jdL1j+UXTaKKQ1aUtDrwNskqs8c54zwYsZLVnhJNkTog2
P1kl+lDWVtFBDXpLTRqWGR5NQbyEWzUCFuvWoviP0KF3ig1+JKV/omB0ira+kq+04F8mCFspWg5m
Njfdlx7ALJJPO5HzUUGts5I+QmqcV9L+CSn3/22pL3MyWclG62p16MjpA1Jps7/bbgFiBSXcbmbj
vUXbObmSUf50YBATUJGhlc7pNHmeoKmNU3pGZJfxklkfSd/RziivNCF+3CV8YhUDLhTG5E9835c1
GTeu7haqlD64HyNi3bPF+d9hJuDW4+6HNfh8H/vt+TUVtR/Pha+PnVy3VpaGqhCnkT3IdmAC27VW
Gt2GFqGsnvtdSrGAoHrTIM8CeLs1IYn0yEtqb7KP1mUiALZZic2Hw0qh7vf7ySH/dOkAnFQ0Ilmk
BD6Xwpc5kYPKEQzX0Q8uWAJ8BMzyrRcRk/N2ml5tmgx4h+QC6j6lHTQ285i2y0haOqggKHgwByP8
xbtX62OCm5Curv0MRK5wMrx3vfVmo2rh7+/7uRQml6RCUgUPefSDQPri+3YNNEEJ+qoCEk4fSHqp
G4BJlFSQClDldK0OrxG4xw5L5yjt55aEefZIhsiThSn9aUwfbcLHoPgrCXZGRmIC4Fa0enSRy+qX
Ds5EqNEFBwRklvgZPCgdzJpD12v7IZRuIu/N4AeJWTy32tPv47rMk8fE5b/jmnJ9wySSzNqI9EPk
3hEHZea7WL0IkbUrsq2ErKerI6ivrCmOpmq4kHMY6rgD8jp+481RBLv6Rj/NNIZBlIApfKC98umn
9mVluEKah4rTRlg5D/1R7F9SLQFHyrFs4DGqoQBK2bY7VAUmf4jw6AHEovAx1RGr0ukLQLWiExvS
y5BaGmz1cxaqmxpkbrejve4acISeK6i/pXAqKMLKzTrt34W6WtE7WifeR8RRGF8NFsa9Nlk+1PMR
OkOMiDt6WmgpuzZ0iiKiHCHtrOJUJpCbPxrgKkJBL1bHBRdMiorfmviqAlO88pGvPX38+69TWnu9
GLX0q5v8RFjLhSHEJzAHZH5gMLgDrPacDRQrr5yvlzXRUbDwk7cvqjRvpvldEEmtN3hqPkZkMHyr
GpoHxDPKMdxDlLNAEdXNla360y2i6lQARsotK2lqJGMYpoBwuO7ZXcWVuRYG+mJqxiwDJSKez3bR
gH8MPMAFJNZlBPlbaJBYJkO7Mu0/ZOqk6STrUCgkSlCTxHNw/IShJr5tjqhPFqcq7x1LWetytivN
YxvpGy2g/Q6tCVGzeY+Sp9NcSQk/k6rpygNkAoRIJcK/wKqLZoDJU5L3D/sba/a0D7ZPq9vVwxre
DrVT6QZI9nwLLvq9m62P9vK8+0jOHxtK5/YGae1sfVpcOXF+3N/jIcrhjzcFZdXvi7EN+1ZA+SOh
frFXXddOht4W6+qIot9ShqElYA5fGLO+NRey0NpF660S8z2u3FWajCyhfh6PJML4lVwPoroGIYxv
6iBq2kTJclClpRtQ/i7E22Sot1UAuEWFupP2KOkXdpVj9sxKyDp+vIF7hKdcsQ76YYASXQsNeSuV
4ioX3PcB6rFVyLEJPtoSOYuU9woUGiJtprqiajXT6fbrmYSAT74SpQZoCFr6zXOif+i01UMKNAIS
vvWjVqwCSGMV3iedj1+0Fy+qEtch3OHcXRC/1g39XRjJjvM3Q01XF6l28UkRkQyhqxYYSWeL39cz
iKmLU+w/nAuZTNGAcD6JWYsEowJBgZAVYG+d4/8IJWAOytiSFhJCaGsdIANyb1i/y4tMhkuwoO4Q
P4r0nenSvsKJsjw+7CJDyl5f4OM1kJN8gMjTED8e5iA81YH/K5h6LKsX4gdEBbB3dbLMyRmT9Vi8
gk9dLvx06ZQrXNHLYexr94/tASkeDhjCA2jMgjnyATRcqdly7pxroHlT5NkA3hn03DMhM35eJPzF
G0C16h4jo3ffmEXiQhgWEvK80rw+1afBrm6kbMFa8ZDED6klbNp3gahNwWd0lWEz726F22hdrJsV
amBQOPueoGqWPzYrca8+4oOEDt8YsAgQV5eJAAEcxdh5jzsLpmYi/TqIv3h2ZjfxttxyFqyHZQuJ
Y5V8hEftVVjHqw6vwWSZ7GobtLR+kxyAuI7f/RlOc44+36i8/WlyjPGBMtfoRkOqe+vyuXnrU/lG
CWwz6DOMbrf5ylunt+6D8xyfpY27NLtVYM5RsJOixaAvmn4jI81uEb4sIjjCwGMwq7dmeg4jfBUh
uQ3FHLtcfz4qXbGK5YWEEmw/B+0BRxNKhmQtCNDydFU3S+Ol/2edS3nG+iSJoqoDpMCKliHRJ9rD
1Sy4FZ/hJTIJI9MbrMtWOclvfYtC4cwxbJqX1R8LKfR2awqbLNv54Y0PBReoDBwL/lEKBCc6aC8J
0ENmAW31DR623bDgX0p3SIfb5kOGfnmwjLEaxsrvX/LYHw3+8V/nof/X/8sOzj0u1C6o6rN+VNZA
NmzdFm/rZ91G/ffBt4uN+JQUq6afNdEsfwDult2huLQuWKdP5r31yvv3tMNxcG+WUr4O0gVvZuX3
vr/IzrhiEObd1PfKs4lg4lE6y3z8P8Kz+Mf8Wx5NceaIKAoiODQr/0hvBbKIo/j7bMAv4EN7Iz11
MfnEu9Sdga0U/5TH4hTcZC/WUfwb3EQn4U1AbyCZI9kd/pWO5NYxlqxvLZo94rzjnfABrxaqMxeY
31FAuttrgJNnIssOcOsTOZ/WzoRnV93wYqGtlHMIZsaBoJVbCD9X/p0gzJxhUcA1hHhv7FpUQJC1
/4tudA426NyA9SRC/3T6pHQr3eJL80YwxkEs4NA0+hgU6qh1zZtpb2CiDXme/NNu3cf+DrWeXb8T
75w7fEbrHfpDK/2lq+ecEPGf9uT+rf457z0qLbOBuD4gLB6NRfmJjjGrKzAIswj9/L1zI+3NPyoD
ALco32Bm2YAJR4I9X6Ldze+9cOEKc4iS2blbU8q2kbXG7xITUhEO7SIt58CC0c2kwQcwVWV9PSgP
o0sGJ+mf6B0+f3rfb/S73w/SS/zQWJolHvr/5+gkmTDp8JUQ+2I7sKhNjUeRZc4AZorwGYMK48nR
qpfNXdOTaYIrx/hlu4KKAxqi9FDpV5B7fb+emrozI1dBJwIMXjveLOzgZE5AhHXVzCBSwZXi9/Fe
ptlfn6hNI/rOUHqxVFT6mcVJRPcfImmGxte/5Go2M77792Dn+5MmEVeUO2ksFIwtZmzs2zI5qsG9
RcejD+pV54zEYDIX3ClyHAXPJn/RdmQK3pVK5O9zDFzo+xy3cZ0KrS+EYwjqot8Dip2yakPcKRxF
cdFejfDHgV0MnN742IhCmM+YPDD1Ubbhz4Nx4KjkOb2x6mjoqBiRRDsCbSy+OusuEa41cCa6eWPJ
hhmnS00llBoyy+n7SE0Xm+44E/uHm6eX/e12S8Hx32x+OMw3m2tkhE8C6sUg//usKSqkVQZfKxEt
otAZznhcvb5FC3J1Z8zX9nI5V5a7D3exueZDJF+G8d+GqE0WVR54UZArDHGx378I1KW22/cxVs5m
893mo52d3n7fLj8uni/DnHzLxqo6vzNMGpkoM2gbnyOUonH6FAPiK89+K89+f94ncu1iXsE46NTH
aZpP61ORHqmV1Kr9A7O6v325DVExnkkPtw8BH1R+Xv+zYxsr4n7hbezlMX5aH6T5a3k8i7MPf3Hi
7G5xP5lLz1dSl0u8x7i24J5TdRk1wqaLurYqL4+KMLQ5mJ32TOYKtIbMFZA3lpwwMWZ+9CJ1J7Xc
uzSBivZKjdYaZ3o6MRJHNbwXTVMvTEAp8NSxRAvAliVs6rSM54O3yg5WlS/KPPhHZOlbyBxr96m2
ijte7LH2PpCm7kAoRlgHa2I47zxr2QX9oveVlWDB6CDMd4rzEILTTJaxn57yCAHnMnl2ejRMlbaa
O8TuYurP+yZcRfDl0ngT+niUl8rWBJ2gu8ZznoX7Sg83RQUYudcWlvDHausHK/JOaZzaDexcXbx3
veeaCEYNUZVJDnpne5GCHbe1s0xxqaEGBBK8zuS1pa/kjmQcdk1iITFnxbuSasnQLQwrPHu1HePC
l9zhhjCLMtHOSEpqcy8ba6X756b0mTPEltwoWIpjHY5IInDuCFEDynfxjVfvwhpnmGy48VwZjCpS
+7+v4LFOe/GdZNieJNrAr6a9pTrzlFaiv2QbFN7AlaCIkQ0vLIvrFY2fDgOQK3CTyKYV1KW/n3dp
F1liLmqerUj53JGT+xbtnVDBvVA9d26y/NR9Sfdx3c2CPL4xETHpzask+PEpFwP+8haTwjXkL0VJ
A2QJ5OKvgrNWGIWLwbuRqrMfIJFTSHN6oWI9z8VjNkBQzwH3u9tE3MhhfGXuf6jxIGb35V3G2/9L
cSmwKof+PvCHONqV/altszmOLYTGVX9O3HszfnKvwfp/PBnGogoYKX72BRhR8FzPjbGhtX388FY6
JYAIQmVYqIs8XHPTZvljjdRKkezQ0BtU6LfdlTLGZyPp4hN8eYVJGAX0yCl1E5CWjDRUMbybxR3Y
+5mGPpkjbiwUb14CJtt19X0HwT2I8lXQvNfdSRCxDF91YY/YaTWrNfLL7jaQ7ipfWOTWR1u+adpa
JyhryXKIVB0feyOENZ3HDrcjfSbpB+dPGGCN0y3MDPjZbUEm43jn2G3QPF528sLxTyUhuZAd5QGf
s+Y9z2lYZ/eOBkSwdtApRujKnSXV2ZNIOJs9vR9gIYvcf5UbCoNzzG479xRhQC/A13LuC5zkg+xK
v/sSyM75Dn8M5CjnJ2ClySoWnUDWo9oJSG7RVIIm/DQkZyyfgb0lJCgjsh4tHxcLWCVY9NWdNfzR
C7vDks99ksbcqxZxVFrH+JQld1G2S4yn3Bzhl4ERbXJIDvjTCB5KCcs2uxWpVQ8nybnvc2sWMXox
Ac+cbRrl5DGZGm7C5nDgnTB5+TcaIJTaR04krrsdXgJHivCFvJcQmvn96PrpslcJw5HTHmU+p8Ui
oQsUKoNeZDs0GRGfoTeDEVM0d4NZgSyNe+Wu/+mkZKJ1Qx9RjQh9fN+seh52st/yOKYHH9+YYrdI
CgYSummu7JCfzigCUgmcM9ci3/n7owbPGrK+Mbi9MarC/FqrHovh+mN+mkBa/ZzGkg4Aa0qjq7if
Bb/lMaa0Q4hAKbkW97X3qFtn3X0ZrkFsfjzuxnIq34teHsv2+7ASocoog8Gls4ARqckH100bLA2I
6kP/AkTDzZdXka8/YL7YKdS0QcjTPkA08/tDzbQcUl1QYttQlrV1iOqd7z1p6GelbxniXoAJdSqn
1l9RBLeODlI0KtadTeqkHIZoxvgI53S1LSgPsUdGsB76haKfOv1ZgvSnZcc0iVdxdUpxm8OhcLiS
//2nmX1xWCJMQQgFAAvL4u/vj3hJkci5BVYiox7Q3daG684iLusy7JZy96pr2GDSek32UiO9jq2z
FLXtNjqlyLQB9CZVdVtKcJG6GvJ9SVGPeLD2d5qfbNvKNgrMNokGnXtKjj08cTQY4xMldrRyNgq+
iB11Po5KDBoB1eOsFsyzcFkpN9FOGta5Svrb3haftQKt3mDt2VFDCJ7xt9sihOPWtjMguQaYfM5F
qspLV9tX0YsqncPE+eM7xtxDiUSKxO2IRQLOKgDFFtV3GAi+QUGiqlattJbLs+C+CuT7fYIyh7gW
qG1KpbXoC4Cn0m5EAGSJsGwxvaRRUJjnsR2vGEehqHcmPXtSu/GmAzYTIkakJ/sGkQP5NE6MDF8t
bd9MlFmi5ZjU515GWKohM/WSYULWw1Urzw1ZL/TcqqtReMY1SbqhyBeFT4boLLW7IEdGWdnR2lep
v5bphyd620BDp5YSnuT96YOj7N6a0o2pxsiwt/OC6kWg2ZFC1y0QoEDbhXWvYS8Wiw+ms8mp9Inx
MmrMRc+ZFlA4nvmAI81t1aCIh0hYImJkF3f3pmvLIe1bpGFwRMy2rraRoVOLyxIsS/0xjiMBuNG1
T5G+lt9y8AqJj2KcPyJ3heIM0MEHlBCirwE3EuZzMUdSS4nWWaHP+pxZO9Er0EFVkXuzG1zhlDWf
1XQWmYmlJ+NVR60ZjPlQndTnuX6StT2ZMz/DV88WFeoaXh9ayJ3+QtPM95eOt0BiMa3Ru8GZIn0S
8nUDtTPJ/pgN8LkZF2YCzsXrNnzpKDwkIqJNrwJSgR2+dCj5NTOTIutOvI0fOOvFv5QGb8InByGZ
2bgv/BEVMJSjw6CC7ppnaKtE3Vs0qZoCaAd8XGrHmDqNDby85uoWKTH0+gLRBKq6Z1Hql2Lz0NXa
jdN/9CgE0uITk1OaljADdmOzq4hUvPZe/VGWsowXSkDMrwADGbusPRi8xJiz+xwVaiQ18ITG6+83
3yec7bdDYXKohVKsGn5vxHaeE8gp1T81bdfta1q8ydWjpr8alYtakU1bltAejZ2TVtMPCJZ04T+/
tUovpEOb05Num/KflN+42lbKVmOuE6wLpZqVz0G0KVPCgWPervN+pd53/dxslUXk/Gkp84fWiwXc
NMdOWoFQNlxLIH+AP4/n9n/PvUmQWBZu41phAE/+s8hW1i99c2spBOvWodfsWnynmV2266vE1wt4
EVcu/TWD/wCGKUBOv5+4pRAqhdYaaCfObvbaU7bd30T205N/91LO7/zZ1lxgH3Ksn227Xhx25w1C
Cbe7+W75/Gcdzo/NzXs1Wy+Xu2I239xTen0L5u7f37//pyTR1+8/viLpGvib0ejvojPZKCkKcwOv
GPKKSDAsytdhsVp38z/JbPhYLuXFbr64chVdoPbGhwLioNQhgTtRP2/aL9mKbkYEo2nfPjz5+Llm
HgjBEEmLc3/jr86w7BYJjqdXBjoGVZOBqjT+oeiMiHySpcm36NJGjMy0e6g1YKRzq1/9HTb9kRPr
rZvHTyXGxgdb+tA3vU2ph/W4sY5XXmF8xOQVRowibFVa4qY8DbVjtUkUzxTaB+xKPvI7eY44pYcm
7d3suFwn+NWuUeza0H+yi121bzfXKLMXihHMuzYa/VAnpCdOkfL7HKRiGMppxguMBrL57EnbPsIg
Xikb4pF5sAh3zaxast/PMxOpX2uZL3ipOeItR/MgX6nrXMRw/3mZ0UoRNy3YbJMYrijSpmtLXsaY
oaeMit3aWpubeHVN0ORi/48PUumvGxT8+fjaNAZuImvoB817ENfuXbNV5/lhOD27R3kVbNordho/
7SdNtSRYm2ghIAEwOU9zwLVa2zOqfuzMWk/4oO3Dk7VKD93DHST1cpYeVTu4AWuGSIO+6mdvv6+y
HyJ+ut5AQsfGvkxd7Ps3zgyhDYHTATMZAR7hEnW6sXV9Fef7QxLz7TmTgfYQzlo9gt9CVJVGmPzq
e9guqOgi5iyffx/Tj8+C2aZQPQfAMl0qugEdVw7iT3IHUEyt3AvZemxfxPmVnsFPs6dxNGFyhJQF
en/fZ8+VUq9QOmJkVEm45VAjTt5HUaHfx/NDugQHYkSDAMsBLDy5kfREyhMJoR27QT85e4ycbZfl
xI4ni84PCROB0+8P/AGGOD6GUhlOX5g4iZMnho7eOE6c9Q/Var/Yr1ZcPfri3/KPvZxvTvXs6ml7
wWkbsdhsAdBGKlevPs7zlxMe5mubSCPg5XG///vw0M3u7qrZzKZan8w/PoL5lW33Uwfk2/MmJ1uX
lJIyWE0PaPVJnO9X+4eHu2Z29Oe0QbwZroRXvuBP3UNLgx8I8x8hDU707wPMglxNHbGi2il/kMaz
aNAA2rfFyPAai0VIUSTtOe6ODaVJybgKa/qhnfft+ZMP6vWOqieUpm1R3NPO69l2IyqnE24QzDGV
Q2zYxOWog42UMnBegrqg7YqZj0zR/qoYyw/b5hORqaESO+ofTo7YIEgbg5p5aKMssqiUM+E5mish
vfgr63ic1q9XKD/824Mm+7N1+zZ0hzCwQS0CupBexOCx9BBCJ41LKzjZBm13FWdbxOHPLULrnjyg
Jtkv2nisiNKPDmHjAs/JFwopmw+i0VNkhLg1Cu/+4+9v+wOuc1QVomeCbBTuwdM4x5W8dDTKzOxS
MCHMVOsSxKqHmnD62gXkvF4B3OZ1KLMFfyJpp9h9TQK8H/V6wRGgglYJo+rKUXBx76I4IoK1pnTC
L066SfXJDWil4S6FsPa/Rr1Tii2OT9WI1dqpxYaVcr3ycCl99P2R056h2LqNIw0OEG9h6azDu+DY
2emdu3HW6QHUTmO7m2Lrbqqt91wePGRUt84olJjeIbSvf5g7Z5cc+8fiIXkIjqgnxYfoWDxEx8Yu
X7NtsvUP/Uf6GtnpMtmmB2ddbMlpG7uxyWPuFDBH9virPEhgj2z3RrL1R8WuDz6/c2/8m5yvcKD7
rtgSyqnbbmtstI167vcBrIV1dYw3qGNvY6woyIzWwza8GbZokW/rYVa8GbCfb5pts3VvykP1IL6O
/6vbSvz8+pAmi/IOcbS1d3CPpJL5lnRZ2+VQMebl1vootyA67N62dvFbufU23kb3Z8Em4DfSstyi
YsIf5sf6QdihIb5OV91e3Xg3GgLu2lLZGbvmUYBg4j63dnLXf/4gaPmPvR2/hW+VPkMqamvtkjuE
ZbfCenhsHlubBqYx/tExuZOWwhqH84Oy0zCROEUHftgDdUJr18e8H8Im6Qx5mQN8dgBMwq46jL8I
bbbBRrRlfkUbcxVttFGTcKbjuK5v1Bv9JpRm0a5ayxv2G7/Zqzfjr2jXnOVNCjCcIC84OVd4+Jd3
qiyamgbjmFsOKs7kZBAHSc6NHt5WP+RLTuS22xFRzErjbzdsmm4tX6viXmqRsKq/PnFyxxmDWedt
guaxhy993eNOggJM8IgsNUBtHcjIWPrELe5qJfKHHjzxJU42Ogo0wEqnQWYdjtIkGBHaetPcSOZH
RuDVmXs/iTY+rpzYZI3ozLp4ND2U3D2+HfUnVT2Wkj4r1Bf0EBxPvy8DWDfDuRiQCqX8rAj42OFd
S7nm92NwvIq+n9m87aj3hiQWWeb0ckgcWJp9rMUj6ayCp/+/oXdcRojfnzG5jqGiVUkeKZFtuXdi
tKyQ+uIeLsBUXymof5ayJ6PhChpVMQATwzGdfHUgJYkRV1Jkh7p6pLRDp6K8C6B06JB+wl7doYE0
HziA6tYAtodpt/ZSh/2SuuUQo/wK0oUSUO4qO984hXQmYzdb/j7hl7cxqGvWBbmeisrJdMIF0SkR
tu1SO/VOTvFCXEl9Kmnaxe+P+WHOZUkhyhvhteSzkxBE6bU68+nFjvKkmOyEe6uzqV2hlP/7cy53
Nu1Fav2jztKoVTCZ8SjPa7oLbnTf1TPnVB2pmWDDGjwGHQ6rvz/qMxf8/nVpJ6gSQQzoLHhhkzgy
6IbOdbO2PyUjKHYxrJIHwVsb2jISD5a5zv098pXmq5YvsXdxghvjEEs3YTQXj26GNcwd/imRNEd+
dwMOE2Rlku6a+jHNt76JXCxg3J24QCvG/FsX655YDdkYHNYrDmoLh6I7tL2adIUhkYZiaQI1dpWr
SDJe2ZA/gPP5XpR9gH+DzYcm/T14bcteLKK6cA5+/KYbFa7cxaxvzqL7BKoj8p8zCV8uNH6c7SiX
bCEz5gDSonxw7UUuVyqJOcAOCcU8NCGnIhsyhIykCQbhoCL/pu64R/OHNEbQBpqiuQQ4lecahV6k
EI1Nnp4qtphSA6D0Vr9/9x9mhE9uIIYHzkTjFhnX+pd8RTDrhp4SjeQQhwzkILq9b2K9rOwdZGPN
RNtamHOY+pkCri96a0fgdyfX9x+uvMe0SjWekV/fY9LHHxTNLSp+rl3U80bmqFyhotD8QWWrr5fs
Yo+20bVu2uU+5pkANkaBFRyFp800JezQpRRL55DS8xhuxXYpedSn33LhSpY2cVYecWqkoJBQLOj5
Y/1pMst61eaciGl6qCt0GA1EzfRsbji3mYu0kDzcli5uzq7BayTDLoOUU0FW7fVwW/T5Umu1pRQm
92buzsscIwg5oK1kHsvsxfU/0grVGwV4RXE2GlAIVgT1UjohgdM6AJVAvV7jUl+OhsRWhR81WmOA
LjQmd04gCVmLzlV0iLzl8CbcJ8BFY4x/YJ4tM0ynurnkrxQT7XqUa3Hfop5q0RjxZmI9y1CQphSk
UJeZp+pGwn/dXGbhAiMfRVmyvrVgAf71yuq62G7jGwMP5HpAxI3P/X2VR57im0aTZwftXgHUBKlV
fBFotsdIkvvhOqRvEym3BeJc/XAjBspCGh4y/s69xkm6pGfwJsz6iCyzqElMe6lyI3Rl28QdcL7V
SrvxZ7fSwoKut1ytZscKOaGTXM+Wdr84bALYMAAZzZv7zcfJ2z8GV66Xi0waWBnCpWiWoE/Bopx8
RiWz3MZoM+82NOf0WUT3PR6OQrhJw4fkmr3HZUY4iiqz+IFHoYhD8fv7F2DdW7WvZuko1ISTqDpE
i0pbZ/pL7R/8BsMODd4ljDTaXgIdt9Y0VxYayA3o6GMfZkvBvKaRfu2VpsmZHOa5UvSQtYEOVeJC
u+ldfWuEyZbKYWmOXcaT5kNCsPA7o11JnzMQ7N61Zq689JtjXV1bpj99kC9zNJXes2oLbaJwwNVK
Xru9soko9CkQXSAuZLBArObKAlAuAtTvH0WfZsTd0OcSKl6Hwtp3wjbtXsSaKmbNVdD6G5GbqFbb
5Yh2rA2acCiLUrZeGGhZDPVu7JP3+VmQzr5pLnVURdoumafRaEyr7DxkzqxjpXfbNszmSvPSQKjt
m24Wa7nt9MPaxQ1K0hY0ka6MClCC8j+cnVdv29qahn8RAfZySxWKVJdsudwQsmOziVXsv34eZg8w
iRPEwOCcnWI7Irm4ylfewmT6PZj5fbv9stwlo1Dhxfb5DiD/a3C9QWSSceuddFVLfVm0E8UHkpCO
7Rx5NnQuxNOxZqIlQiv2cpPs+gdTUcUf7SIv2r3fLdp403jGu/qB5DX/Bg+OGP+OhxAjjx/iFle8
IwaJ+/4QvqZneQXVQkXCOZkrL3o+7184SvFYNVS4YHb2EWGUfmzflbO5k87KMz6GxoaWp1DPQnJ6
neLuVdtnm3oT7ejbbcxj84k7GzZyxoP/GiqzhvHcm6/FbfIu46lezU9u+fZ+q2fwTikZPFSHcqcu
MFW0hef2QVwMC9mD3jHxnC444mWHaBWssF2cwa61cVZxzF2zopG8Eb3q548Jln3/BCyhGzAHZ6G5
wBoPSr71QwWae8ie+4N0Nh/TT/0x+rx7xgbAqFMv8Spf43ayrJf9e/igHqnDC/t2o0ztgOygtHa5
q1xswFzfGRYm1YrOUdYRFPsJDWqTKeDlYEvY2Vj2MFtH82Z9fxoCm/zuyqjQVahdbnA5kdVFr3+W
j8T3T+JOe8A8MP20Grv5TK8INkKMUp6TEwUWHE9q3HFO/aZ1KY4sJJnoEuqng8mDA7LKy1zspSeP
zAVGdLeDuEB2a6Ws5UW505b9pn/wned4hkjCPLJPwL3nMfoW6HfNXx/wxZoB4MfTZk2E/pR4+WPk
Zfuq3hrxsjSW2XKyuHjwzXnx0hz9EmlQbHaRcqNOIi44YubTf8NCW1rLbptRgNFhdT8gsflDo1AT
rFiB1/IEOsxYjhu0dObww5bTaVEcajfZ4VJ3vrn1XHbGSa0xR5Xu9mB6/bzdME4X37uf0hU9LqC4
njozGNbSfgsWkY0uIT+9TmweIl7G+/hMDrPyvYIq1ITav8iXdIXDwFrbtPvucS9ug3VxADIjXqRl
ztPLM+oiNoaig768vQSrcc7f5+IsvdQbaZ7NS2dcvWFDsknW6Um9qNfqcEeVo51VLxRsL81V9uol
+jaoEUjL8ec/mMycljI1spzP8L3SS4/tOlsW8JfgyUyMOaYGC7fXFq22gLLS9muYfqM8h8RXAkTW
gGvMzXEF8rH5tN6Zc4xJeckXxj7elJCl6h3mbAoeUvoMlzoIR0/JU38w3Ow5dC/BvJ7Tt3IVxvO+
AHiy6ZcV+pi+U2/Iqz3aO9PY4xSozqR59/imLCM7su8ziTmtzPFtX6QrfGDt2zzD5U+ny2jZ0rwh
nratJ/q8vivsbmcwDlvTNR+ME/DGPUW1j+BYPd1n4/Pohvv0MX1Vnuq1edDe0lV89nltfW23T8Hx
vg33LZTD+W1eoVbQrTBHTFW7fqNRWZJF2Rht5o+3zEZAr+ztUptHR03EvJCy70z9aF4p+cbv1SFa
JydtlW6VJwsq1jpc6gfEDT7KDzQQjJpbvT923WL4KFnK8CPf8g/JVlblqyBheGAbK2VVr+o3HEJB
wUi1HeWzAKg5vsX4fKLK/EPbyvvuQCU3fuNLjTq32Bp/kg6RCpukwN/i0G5ru38DaohZYfloLcR9
fPUJDHfRa7aWLeTEbP9crMsNCJVInfnP2mjXvMt+Kdcz68onjgwSMKddLC8knhvSnoD6mJ0+mj+k
3W09POfhXH/ur9ku3FWX5IG2L7HnWzdlpUgMIsGJ6LUdb4sdlyMgHz/VZ+kknqHqZZ+EguPn7RI4
FDk8+bna6bVNcwqUTMHhEHGfRYRwyawyMHyAPGXL7yKQTgSSAH8DjGrooc8wPkbkUxhsC+GbFnMo
O2hnA9LBzyG6cD6SsLby4eNw1c8I9jkVYMYNtR2YyMza5qo9SZd2pi0MBDr0eXcAphOBr7H12oFO
HhS2LMw0GKQW5LJlR+6yC2BrAv+2HjtSRrw5o5kEuj/GYmRGkX2io5V8bmpC5kt+ZDn77Yx6DF8E
WFY+lQcZP0vOIdHlnqUL/MEzp1R57q/jZ3zVN7I77sYdlCYLcJCP0wJUwxkWp1Nk8CAWc4SPZRiA
PVV92/whpzPDQKnFmfDDLJvUvtV8tj2NE17ndH9xCWZJZAdhIfCHDR0NqJO0hQVXm/lPqds67Puo
x2UCR62d7ST4xdlMXHZsP59mNL0HjBg5p0db+wyvIJ4a1hjLkWbQVbjAt5eXOevTDR4pLPO2aNCw
VhQvfvLx+zzE+2Jx30SO9JRssapdmU/AH9Yp8LoV74PqbbwKNsZb/WS+sCyUNWsAqsLr2Nrxc/PY
zyghU2SmDH7FkVYpZv1JOt03aJXP1X11urvZudini3Qxruq16Oqu3CE7aD5EH+aDTm+u9NAEckuw
B/eP8lHtWA/3j/z1jkLbCSukBws1TNZtbCcskWSRYXLQQoAFeGW3ORrncxH7uw9mPTp7L/WbeqDt
JBgcROEOK0tpm0JolYx5xqkVLcQaN9xpruAaw9Axe5jL8Tr4AbyYtMxn0/ocJIBd9myo5rB3+bqe
283ZfELA+PZaoJJpDw8gRM6BCzJsgCX5on22W941uLafL6N8UHQAkDZLozkkbreELcwgetUT6EZg
3zwis6B+0wW7WkMJgGiLfTU2tzVutc/BRjnywcCuPH6LIlvyxot2GbgP8NMmuMQFKjEsG0vH3Zoo
ciboNrX2HJj0m1ksDGYJpsXmT2ZmgEq3HcyDffqUbcdPfa/PD8q6heWsI4b/89IhZFg8VzC0mycP
YzrH+EklOFTmTFzskGJEy0Giwc9V7P6VsJUyfwvynagDdXPRRSWlvi9b4Cqho4uA7Gy9WAzDnHqW
gZPPZ04JdD0+5ritNTON9nZhd60TMBDJ3Pdn5qREYYvFDBVj9fX2rLwMb80bAFKjgH4qnuLHEDZL
MTeX2dZcttubg6/eZ/UxnO9n9W3cZq/dXrlQLgKAiDnLDFB+4NsmrM33gTXLS+GGQJediy1bygo2
rYJv9UvzBlYBPD3UU/0V76cA8fh3oFktJNP72jrrW+MZQ731nZZTvxTXwzp260N0glXQPuef2iY4
titz40CEdijMSW7KRvnDX0BhlRlVrEzzOeTYGH4vm220hBNyC9gjpi2hgiC8j7d41REJx67yjitY
hNRAY1cWNljgCImmTdRrVBsmz8B5kiwmoixdFDy1B6cIZqDxfFzAcNhhgqYzAM+db2evSWjnbzqU
i3pexYubsRC/KYwafxZhAStoE5htMi6QvmLWB6Xs8fXLmx2h21IlU/awIN9PwlcPAzfHRgxFnETI
Nl+yt9tSfdTewn30KL6Y86ax+yPGqZ51BMq4cooVW9AWmve82+jLuzs+Ej/tgF+u40fhh3oq5vV7
ja91B88ZY+3lNfYUu9g0tinNxLW/+EG6cI5noi04yqeI9vt9DU7fJlB+gjBtuN8UTf4oj1EOVrDY
odtP1q7+bAP9Uho0b2KXZGVX7Mp0Tigf5ptJLQmiuEDWtiiUKz6P9Yiz2qywdsLoqAQJBdIY3/Rt
/3QXme4DUVX4CSg/UEX4vXSgZlmVmHj+7cwuxVcXF0XSoVjPPHX0rOF97PzVILhR2SK/YGJBaRZY
DIzHIv2QmISdcaLMGmNFUvnyImv01Wc+voc6DVIjco3Gp572OEbt7l7337QjtD/y0N/v/Cc45ZcR
zK1RzCK9aXZ4ES4mOYlFdjARArcpLkvB3HxV3oFUl1f/E6jtvl7Lbu2p52gLt7AY7DGcGbN6HRz9
OQpsTtnNwrc+sNUf2Vp6lZzkoWZlL9L9AE0etQYK2Nvbc7PKx7lx0Hff8V//1BHjYSgYwYdE4BMX
ny/dCMO/1WJZUrlK7Dvxu2Y/o5i6fX9XbZJae4En8XdV8j/bfSrmibx4+F0SMq3GNL6/jJ/W5Wae
dUAXUdd+3ia7V2n+4D6oLyfHPuxers3BC+G/fndZCerG1wLCdGE8SgAM0iuQvor4JFnImhiV4IEO
/TF4rNm1puCd9rvuJbv8gub53tyGLk1XL3TNo+zdL8VDsGrd+nx37tv7Nj0WlPeKfbaXnuI9YcRJ
dY2d6BZAL/0VWP2D6Qavtz0uzav8qMy7be6pH6VnkfVoq+wceL6LO+jaXwlHzROczh1pgRdOtRWf
0HTdE8ziKTM1lL0bXXPBMRzDo9mNafMu20+d+2ovrW7ncjuuqxVe68tiG3ry6uapK9zhHOh6C305
7UPl0lzVTuvoq8qj/e71XrWeEPNn/9CvrVO1oii2006Rg4OKsdNd1f0w5zW3Bs3LmVLTdhMeSNoG
m9PkIXwxltFK2JtHf6segYOrXnwoGEfwCV7lWktrnZDZRiuNk34VrJN1u4/IiGu3IHltNxQCfCc+
+Hyy70abcBee4tMEEPCfp8Y8nXtvXLQXw1FdINmr3EsXFa+m2DeOttbW6VFZ3V8b5+5Ia+st8lL+
h9jSSsSw2olW6kK8ZIf7ifEmZHRIZ9b5LHXa9X2rrceN7GWbS7mAaeUam3KtuZqLEIRTLYW1v5W3
4Sbe4HS2LtfpenDU18a7e9ZGOygHYUox5a26Vc7qVsJ7nm+sQMk7YG92iSts6QFvAEHMC09dC150
CHfxzrrQKeN3YavuI7dl4O/P2lE7hjt1r+/zjeSlbr7UDvoJZDk3pG71rfmaXDQGd7rTYkNBZ2La
HtNLyldxY+Fv/jbYCWdrH+2SnehZcLmuyTW98oWrsS82qpdfgqt1jq7FBoEfE7m4c/hAkuzKvDFj
j9Pcyjor+9DFltNVnTWu35vph7V3yG8Uh96ja3opNlRxP6NrsAvd8R32w+CN7/4WeY2ddRa9+OfC
0LeDN8UVnQcVIXazDbe/VfbiMdzgVOVJ+3wVb6qldkZraDM4EjWvzps+RGRN6VuIdBv/Q1iKu5yg
RN4Nnrm9baZ3MN1j4417wqh0rW6FNYWro7TnxlfS+e4Vz9GndA7d0FX42gDqedvfZsnlRvUovTSf
0junGcfqwF33S/0onPVjtpnunPrRhboXfyaGM/ZACUy+g4oQbUJ+Nbf+6+CVnzHHhp0xBP0zJ5G5
5W/RzdbO/it3SBz7XH7y0+3z4E3tRY8vRRcO7o2OhxlVxsAe1YVfLYebF+06+FMzGhPJrkUwB0+O
iwq/ZN5cCrdUHpJdeR1Q1/lUPYyZAkcmqJ9+jARwURHak3zPx6fUCTkh7ttSPwipHR3Dc0QURpvO
zp4ECpzR3IRvI7hx6tR0aBQ3D1Yh50sKm8sdltZjeZ/nxgokwSIGae/wb1LBbTOP6vd4vC9LTnjE
OeJVkbjILxUnMkV3uM1T/Ic1p0MA5Vx9dGfrZr+ISwmk0766VuMDLMdiZ9ovOEY3M9ihpCaJO04U
kqV+ljjQNkTSRTdHyu9WcRcwKqfOa7CJLzhprBfKEzWFEDkkEHxwu9FURhrlnVRQN1aNq8wyE+wt
OewsJsuXPpuN4RVXUgfP2FqvyQZVHy4Rr7DdWJpEW9kOMGJwMPeTgI66ByfMD5p7Y516GUhw8tPI
Q+DgSNXjsV/n23ybnbV1sK7cgWLcBNMCUaVoi6WRzvZoNSUfseu/pvb29jCJ3mL6+GP69b7jfe6i
qbx6vVPUpCyFHG+7QcVpwclMfZPvEsNM9ToajpFNqeq+QKXnWZ29plfTk2fFw1KmIse/fu2cYlKt
hxl/34mLqp3B0kT9aiFqVCLHB3SN3tkD3Fqey16OUpVNzYRLl8JOppSZLJrtm/jxgFEoP52BuLeI
cxzlKV6ibKquEsfatSvSy9tbYWBVPnnq0j/Mb8vy7j5Zjl4RwzrN5s5G8d4tSQxJcp971Biuyqxf
kGSks5cXLDl1O9/AXvWop1BiWDbz9kImJyqzYZm4PqWwWbvQIP3w3X6Rotpla8ZcXsrLneEB35qD
Dyf7nNdXH7PsBaWgOyQ023LQfYpPJcAtamq2087EykVUWJ/TIyPrLpDSWqjP9eVmrPMHPgFdrcML
8rRucuBeDTZJ9Kpmxiecp5n/nrvdfFjemCKSV30WF4STZiC8mnTWXjs3OgACo0TtsjEfKRTsmDu7
9CE9xKdmcwNJVl3Ykh1Czm2wyZ8RkPbMveT9N5X8lewqu9HxVzTSN/lGfDb3wjE+FTtFt81lfhg2
Aod48qB4xQ6dsRUZLUd6uEKceNG5ygJi5XkCjuX76Yie0G78zJE/H2l9e8U22vuLY7O2NtOGl6/K
lXKw3PgR9pe/u6/v63yl7jRXPBVMFE/cDcfGE48Cp5R4StfTmVVsZSBrglM8IkT0Mqyge7ecT5gW
LTj8t5mXLtX1uO35U++U+2SeLPO9SCcDzSlnurPiSIlluikOtVcKYvmy3PMfVIL7pB+2LHa3U/SD
Skzw47ZbIP78HJ70Z82LT9EB4a5uU+wE3rXC5Won23ZPxuH2uG5WiIsfwsdj/Gi8hFtS4PBDiW39
FD6qpzvf5gnDbbPWqNTSexAeVBTNDjzvk/GivNyfhB9YnW4Nt3y6r/2deepW0ndp0O8JINwl5D/o
k4HfggALRuFLkwyGhTD6mG+dYhMmMWykpuuWvfZ4u9dbOTbtSt/WBgpRBkp0pKMiGfi9g02Yv5I4
usUQOGZerczsNde/wez/3i/8887k38NjMw2DAn/z4ASb37pPEpfpQCdz1pMufMcP+D0Z/N9rwQE2
ALZPCNov0X8n1JVUBUlwCpoTzPY6W/WyR1/024f6gmj/70pAY4BlTO1pIAZfnqpSg7FXEYQNCIqo
5WgtlnCwHn3qZYjpSwPVH29UwbnNqvYqto5yu9QJCnpHI1Xn3FIBuvjfqfDfpsCvt/Tl4c3CtwZR
TIOTYF3BnIvFFXZvjaQJ+npSu4+L74BKfxttZGcQo57cY1AW+X0MsIEb+iAxYYqOOy6llWu19tBI
rbNvyhvK78iI/x3tX670ZQ5pflUofq2RZJiOEUAhjU5Ji0Di4DW9N9DWRIOv6HFbHUub5gsTLKZX
oHY0OChk3RQVB3a9k1cxWLCIxMWgeBbSJmq9LlQXVj1V5ukNxU+pSGk4fq7oY6rDmxV4YUdzLojW
+XcowC9p45/P9CVtTLJEKmrUp48/n+QGB1rABtaZZpCgjYsIj4e8XeBL5foQziU8xG/GS4zk8aTE
AHHd2nfaPhpOfbwW/JOIvP501yYA7KR///fM+m74v2AwjMzQA1Vh+DvZi6snVG/MO/VG599X+QJ9
/29EgJtMkiUsKUn70hAv1b6TQ//GiODglqNlQXOm98RqL6oSqg+Lzvjoh28u+hM/8X9d+J8XNfDE
wQwBYTCMYb+smnIItC7TLP84jgeICIZ6kIjulZ2a2Kp/blto77uwWQD4omzaqMfgvoS+ZfNDcXio
RrLT8tXCI2OoKOe2GiJx844oUCoW3HTezZCWx9RXEBuMZLwC8aK6394GR4s/etwv63cqu01wCqtL
Qf5K78IgdPaFGYY0/GqqKxZTI36zU3zBRv/30FBjFGB9aJRCBPp95epyeQ+LrPCPeQqg0GkLVBYB
wA9Vu4qlFy1xZetVhf7eyfdvDqovpNv/Lg2cbXq/omjw+++XHv3iJjRC5h+LbF8Y8bbM/GVtsQB1
2Q5NgnEC7QqVb6Hp12OATGqWLGP1pCrHyESSs9pUKbZpjZtY0OcJ3sEXsAFpNjKygezo6IRb+VMx
vlsUstH4NB67JgI65TtyRMdfZ94qxwn2nSrB0mpfFAZ66IhHodbXQzEvc4tEoJ3FKIPm2bHp963Q
LmLzgmnMMimMU2zFiyDU7G/m/rSDfZ2GvwzL1yJc1JtS3g/TsATzG7NOFlauIO8JVQEGV8a6qY+4
a1MT/Pd1/7KF42aiYDQMSQpA8vT9X2pXfWshDJXF/lFEa4HUp6r2AcAZxWrt7jt84XfX+rK8cbjq
YVxH/jHAp55coRx3CPPGt0XYflPS/Amh/jqa2iSYA1OQufazWPvLYwG9ttogvPvHGAN5dYZFDboE
ku51giNRsw6d2JRsM59L33F4f3KG/rgyTFYDGt9UBf6ystQs6JEm4T2q8BwsdWVRFjNeZeWk4Gpv
YWHhUS10ZBFpIiJF3GbV+KCa+0bZiMtYaWypI+Gq6CnS8EERHzoGbQd8Kz5bjTTBR+e5m0XtIxqm
qjPSm/n3dPhLCAEBe1IpFH+61n9ZnPGtHtT+LlvHLH69twpeWM9d96JKT3l0igsymu9OwT+CQ6wK
IYX8lNrEi+0rSLPw++4WjhyCNVwnEJr/RYcohUzHs5V8My/+OMfgZKAfLUKyRHGd4ujvs320YmFM
EZ/HhPwq98dAXAs1rbnv2H/4lX5dzdNjYfioQ/6Y/v/lwMx6RewLsxKOEi+eFhTxStDRVWxFjEAv
Qkk1IKMG8WYO+AFHkSsUx0F7DgaUaov3jjZeHa0DNHuJzdedCUSiGCbhF3V8BZdp18I2uH/W/mMY
UOGRzkadzgakdlVaNXA4BM9P13pDDV7ystZT/GsCNF9Wt7W2C8fH7ubP6o5GQ0t/AmH3LLnI9zfU
9lUEpElGUeJu8h14a1qib4N2bM0jDg4WJZEoRRcFGlo191XSUXQ4yCLkbG0CBDxm2j5PmhmunopJ
ZEZM1opLvb3Ne9Sn9e4KK9EeJ+wCTrVBBxohQxJklqVTk8qfevaNxO1wBgkwom8jXdIDcavROj9d
r85pDZ0gTZaatTcJPqIIMK74piMh19BY60YeIJwpRODQmkAO9E3JwTyiyqwup7Ao6G47S3isEIuq
fRxeIvqB9CPh4BC78pLIF0qqaQgVNQYusZ2T5HAkuR1QO3DPWhI8rf8MKVLlODHWwrpYBt01Fq0l
u8+8H3aJKEy0xbexzuZJts3BpCn32zxBzDCLM86mZpGr6rw13TbBElnql9Mbu+lv5XA182t5o5rG
gFnaViAUrPJqMU4wRO6ClxkHO0kLnT6EKHmjr29+wJmng0pneE3iMWpb0jzbip+tXsWbF2kC5XaU
+mhXImEtadx77t4TgtkBsHUigovRkThO5lK8r5N4aVqki6VK+eWJj0oRK7+BCBJIYtuQl9aCKEsB
dA+OWUGGgHc98Wks7YQUL2LW2WaIVz36faISrsg7GllxR8laD7kBMBOChXLNfIic+z5BjaUoVn6i
L2OZQrxBwS1LFlPgrhVnU5AeEtFgzrh35nYS1Q5vTJzwLNbFVPHk8edDoCymlyAjSs3d+imSkZaw
uuUI5RivgbxVQM1EjykRk6hlhxaDtKoH2e3rCIZh862kh1ybDNKqjew3VIqdsbgite8ppoByc7CC
ncYsRT4yR22al57yMgLp7lUGRXlU6STBEwdQZWbAiUyDoHqyknmI7tAPvb87FTLfRHmNeUz8WaxJ
W41g3tdck34IUFQ0e2pwJaX0Q9dOd1TBUx4nTvVFgsTkQBLZfqr3mTUGTjrevEza9rJrzO6pPi+s
YxOtcbE+SHQREniBprRMotItxoa+asHeYMaAjAoT7AsK3/Rg8rkFy2no7z/IkORPMvu4uwao2sWM
X9ROcUW3HJVygQAgK8kXEaKXzu0d4XrAlJb8yr4wVntV22rtQkicRvAyzVjWMWs82UvUQlk2ZX9B
zqsUQI4CDjQ11wD9JN5CeunMlASDOK1CYfuqExGroeXemM+RHNoCof1Q5Guz6mxTeA2Rfgdro4CW
sBC1a2tk6XvyVrAk2alqYEzn6c9/05lX7IgcgWpRdkTeAbOlo0GLlxaDle/Y9+2soWOUyg8CVshC
ccnoeOkQeart3ZeJCFmkzN0uBrFhAQVMwBQ/aWJkp+mbVNUTcWQY9WNivIYG4FLjXLJhCBL1OBaF
KgWbICptkOo2I2YpkXMHmCT1bGiKucita9pXgEFwlo7RVAKOCVAzuA4dKLgwnUVsZ/Ik0tPeWTHL
RDlpMYjH8KGxTgb4oa6vPKEzLn30bJbAlMoSm9WrWpwZ5FvyIeXtyijYbxW05tt+hTAiPjkFRVeQ
LsCTG1F1BSSxmXwdth3SrdhY6hOB9U0qVnh41NmSD0osfZbG1hywRh63JysKVzFNOiOJ57X8g6PC
4j2wiJNBWZRgYeMMvpMPoBAMYwUZUTkWlbJMZWmuo1Ndz2TjaAFAgWGOVBPIElFxKwTFK91f3lFC
Z9LUYLKByxPd2oTUtf6sGMexufpcp9VBTzCgGWKnkbKzWFg9wJsghOGirm7hp0onQQlvq3aRTz/i
+9uUZoKaaPjWoft735uLMorZZQjnpc9bs2MbSZSLJL7e0jfA1XYVKvPp/bc3eV1YN9wcPUmNnLoG
pRZcA9OYR+F7guEALJKZCopdLetFFXzeAmNWaRLPo6+sqaRzp/qLjXapb30Qvqb4rVrpH8HxFDEY
ADioXFHH+5r7WlmmRtmd3JeIdRhwo4Q/7LvowTJfPLkDzhodB3ZghLOKTy1J5ypbTF9+pkj9fueW
97d7gTQIeVCBb4RL5+9hUlqX2i24G/6RaMxHNRKkCHaXnK3Kd+16+fcWNtkgj40qoSpZdM4RLPkS
KFVdlEOq8uEN0m9sX/VenlUCpGWcEjgVlQGQFCpiqKHjgUM47VM5mwLjipDYOrYfeujcVcB+8qIA
TBo3zr/D4b8NxK9396XIFyRhkLe5AOCoX1C6nAQay3VtztEv/PeFvrA8/hyHL1UIbJjSRgsZB1/s
5uLgz4i6VMpXchbMSR7uwpaSIXijDsH/aq9ZFzHcU5IBhSTNDTbHSj5/c0c/NUB+y2SmV6PJUBCJ
leEyf3k12q2qoQWKvBrqxorSLxJfnOWR5aQmiDjWHwr9bpjmnlB6WhudFPGHPOUz/bZRawd97JGo
hp4SSHOTRaWXu2kaT1FPbelvcQtWIO+XvvgmJbqbTBBkf5i10boStv0IrVACWZpt42ZXjKcyQ40Z
9ElXziP5oUExPuHI76BqFrmJmLu+LgUKsOP9SMCIMHckLwthPdFBwhulBB6A2FiRsmV3p4lzqxed
Hv7gTiknDgOKAnfRiQmi29a0je656pwA1xlzuK/MqMCWbEW8YVtZ5BGQKFa9UvznKrwtBH9tRNWq
899rc7TbBn3YHCTo3c0TMEcqXmH6rMnfxx4xNfUzzDVCtsM0CFMYmjdbWcs9isMFsLRKEd3GbPcF
AXmU4nhD19Kor1ovX3pNJAkEutz37o3SfZnTDHyvi+4T97r3EaSRj26DNrzkoXzUQ0QB7slTJh8I
oDiZeQxOdmZOLb1mUbFWkZNAaNsH+DyaQMcbhxoRAbitSPshvJaZCCT1NNLj9UEpoNks8M9j8ocS
hHBCoKiM5UrT7gu1yJw8gchfUw+pkrVxS92uwqttjh28LSfqFnjOnABJCRvXLITNLekhDharrlJm
8n07sWwadGO/mbbT3vTnrIVCxx46JeFf9q4h1dO27Sr/mJKisKmM3SXRwDcib9M1XunPy+98Bf6W
wqIgh+6JSt0S5t7vu+UgiMHYddQaKI6ya7NJcEFiLQrh3xaN/8jPWZOTpqpqTMI2MHJ/v1ZrSMgO
ajfqdvWJCEiPdxkIVl4YUZgsX5PwOyGdv+2AJmcAKkEmKKOv5NOyRSRR8zXrGMOLgAhDLsFehN5j
7Z/+/eb++mjolEJUBz6HLMvvj4ZclnA3B9U6dt2rrJ7vYNJTtn2EueKtBf66T75RpPizSDQN5i9X
nJ79lyJRD2PVDOTRmgaTLIogNIjhTbHy2zeiScHa3G9b81QYxvzfj/pFnei/3Z6aB5MF9NZkMfL7
ldU+SsuuHKxjStpG58S6j/MwmfnBSsucCFul4kqiTvkjg8f8TYnnLzWQyVfMnKjluooD3O/XHiu9
ENVuOj0DkZQN5yP/McOrKo2f//2Uf3uhv15I+f1CbRnGxR2S+5HSuYRu3e3CmVYhSxnsxv7IEfbv
y333XF+Oq5uZaPmdcvOxD6Z8go1NjTD3/uYqf3ko3BZ1tMEQH7DQt//9oep2FKMhZAFS0ZGjT9KT
O1jG6GSFn0mzo2rz74fS/hIf6SI+fdQS0QcjTPr9embtS40ZU59tUDunqmmPBgmWvC0UEM6ZDA8I
wHMsOpWvzqbVf4fmUPY0GDl6SgIpGVBEhsGCiYONakCVoyaR45xQFNGumlgV9TEibIZG0yqxV8ce
Jld+ZHgqcFCRo7MUIOKxk065eteRbQw4W3bXKgBWNN49PYtnMZU6LePmdoo/rpKmO08BicDiNaJk
4bfLGtrTv4flL7uSTrSoaJPeBAJfX+awIKVpIam+Re53obFd3ve8gtQ6DuE3PnXqFOF9OU4ohILs
lRG5AIH55UoINMCSjtkjSiLTMBrmxF2h2eIrHC+N6rbpu/UtyT0pG+YlKPtSHO1ENWalhfVZ0Tli
/1jrzakP8nPQHrWRigqI2ggM0pjW81ECOnLRmktANDXwMUMsE/rOEsRwmkBcBMhzwxgDu86cg4cw
kVuzObp4i1Zak5wO5fmWn+S7xJ19/HuE/zbPJcNURaI/lLHkabX9sjcaVBEQAK1/Ll5AQL6TCick
w/C26D++PdX+snS5CEoTk/Cowtn2+8VGrChFoZq2w2FBAZNFRe2D5fTvR/qzvUj199fLfNkh6io1
fUFvOWH6BdEZx3UKE3VKsSioiPhzBzi2wsH6/1yWgETlZKPT+HUJa+ZYRIlZ0X+A7EgcWwlLVV9w
it5ymcLGfFDcXv/GNuBv+YQuc2YiZ0oxHz2c34c0U5UiMuTcOiYxMLtlWalnBTHssHoowcaPEhoZ
lqeBKxLUiiBecsTwmteUYGTpobkD+5etmR9/g5H/27lHp0kCrE+Kq8o/y+a/zKq2a6rWjxrrqLcR
nFKw2vRbtZWPrEQEK63NvaAi9cmgbBGUVlG9K9T/4ey8diPHznZ9RQSYw2nlKlWpRalL6YSQ1BJz
zrz6/6HsbUvs2iI8Aw9gwz2zWCt+4Q3admY9Ll0e464WCaHGoG1yhcvd2KGJuS265mEEyvBru0JE
kyhYWlVK2hnjA0M2s20xZRNNYSnDYdRVBynIRQK/dBZL8nmYppcMqqQofMBkQChpgqMo+cvsqsG0
Y5nLoYSLYSRrsbMphqiauxwLsGoJ94mymJDttCpcJkl4zCgxt/6VXiU3ddFCiXp1Qjh12QfOK5jw
9ItUAqJUtsDfPHU5/pefJ3IiWvkZxYyII4uATSIm1SZvU+xYWt13nWk3+W7sMJjUb8jYfOqXRTFs
38ro1uQm0xCqQI9x2RT3dO/zFsZNeusrJI1U42L0EI2ZEyePm/uv+fzvh00VCoYsztQQg2pbsA4c
OoLyNKWAgF12juhH2y4l3d2QVUrxzpJs3q4CVBQHUtS3akOi1x9cOIE5ZenOx3luXujj0qsy9ofw
tcdNypzK2VhCKBV5Xpi2Hm9TnCxz+JU3dK6WWnQCGxvFSIysR6zKrm02yXvbzEQx0njV/T1DFi4X
2A2AGZpchbrXRYkWs3RBc0ckw6VLDd8Av0+9nyIgyXIcYYkD470Nz2SOs8H3xTVCAFc1JHQ2gK5N
Lqg+DEQ5b0LTruJ0E1bxWlMhnELZMtgySgPExdyOxXyZTFQLqtUYfFTkVhVQhQaQrKLvE3oQyrrn
lNLpOZfqaXB2P2/xMQ6fTBOdUEWkMW+Cb5pmP0ndCthpxIat6ld9t+zDNTe3M1wn7t6bQ79cuJa+
jTXJCeSoyDJxYCxwEblxNaqPUChvxet/0nM1iCllXD9IPeDKfH8b9LpReqAGhu0mB0n7CPp71bvi
xUXcCGmGuTrSpWf323CTH2YEvuzkGj9MFuNfRS7CMLYbYLb0YOkDJtaLj/pdS1kI9y1kr6i1PkgI
MluPRdcuEuU++C3pbyHBvNFD3Uyx8HqmTVdRsIWvWsv01irwvNZjFqM6MP4jXbvUC7rocXlV5KtE
8yh/HBt8uvLorrB2VkrMpr+MRSyC4y68TSmwiEiOo1+crWnENOBrjYfcKvErPQjQ+/TCBPDLtQFD
VUuukl7+VTXXeAD0bbvvNPDGkbnrSmdVC9JKiLcivmVu/JJBdvVSrDWb8MZv9wmNnhROnIpye/LQ
jYJRPsR24C5GdnZNxP7ouygkgPQzBRfEtSFSciuWWqCtM8yKrQpLYYQzc/7wKYK7WEA9NWmKwTj0
BTtFnCOK3mrgtOhsNOkx6A8alqWIje+G8p3oduaavRAiUs5HqxTm3djpnuR3RZSlfkyhnCCc73VX
YnVS9E3CQoIfqjEkKebAFRePyJcRJ7cWNulDn2WWboMCSkpb7naVv4/KN1BS/+DcfxlovL+/xClK
LQyt1gq6HcjHID0Jw62rvTUYKg+38RwC4lNT6K9L5stgk1C7MJB7awRzHCxcplS8gz5YNsLeQZCh
Ea7M0F8VVHpTFZqWCFVaXwpFcTCGK0x20Nktl414rdCFbKr9wJNljqa31m+zoHEFzTVTykWeJ8+O
/CsqngQPZ3lcOpRceCm6c9NARrRwlHrt0vzFEouT6usHzWwXLO7WzEjuhJsGD622I874nWSw3LFs
rgmg/TmNt0t3LZAwcg4ExHV1is0o61AutCoy7KRa6/pdmR6zmrq2iMUVFa65a+nS5pUYB7ALtFl5
+gKLfWVKzcDmLcp9ZbiLNlzL6nUr7AeZKAyQHpz+n/eUdCGV56XlsQdrRfXl803+sqlCwyUDadi9
OmtcIhWgXuvpa1BsJfNaoAKl3/mkW9VMBvs3UNmEDGnhLcXcAm35LPN/GdZ1XKVXCs+yBXqQnv4e
ShVscujrTlb9ikdnDRXcXcH1p6x6kIq9h6pHhlbGjYUnXO3ktzEIzDgykS7AzObnSbmQ+Y14I3S9
WAo+b/IUpUoeu3JlGjbPHWgcGnBUquV45jjPjTJ5gawiCkbWqGETCRL2UQcG0jebxV6caSIahEcp
KyKaNjnImej6iVYRVIX0dXXK/AruynWqroqGKns5bBV5JLHo8i/UJjHbCYZmFxaIgH94vZ2SxSd9
+DsKnfc2T2dm4OLmG30ATSZbpvI3uTpjx4jFLsoNAEmwtDWb9gEexveB9UBvNpeQYCrBWLwI5v3P
CzzxEvlMEnCzoMhpWipGZ8okt9Hboq2EuDNIEtD7UeyqWgudt8y3RSzxUCCkQkpV5A9irwOucJae
ddPmxVrJxFUUzFTTLh36r98yiTn1KDMKyeRbQrU8aPq7rzzIYbpw9THmHxAIAH+9/vn3q5dOPeVs
miyjAdtfiXhYal3fCAHXGvgmH6xQXI/wGHfRy/1KPeSk4B78JKnGfKg+1NSPWnrnGd1xKc2WTVef
Yl/dxhDwEvzJJHQ+qnzndZCqO/93Vd114JQr5SUAD4Vo6ip18ehuBUSG9PhdEACLASGj4w83RZEO
lgdtMdt17jLM18QHVfby88+dsOD/vdywroGTmqAgp9KlQO80LfR8fq6XXLddt2xwo3fHZc7e+u4c
4imljBKLiCmimCH1mDgdzPi1bK5q/FVrUzh6fbjxGiI9XTxKOdCC7KPWcGa03A12q5hpFYjnZ1eg
z37+9Es5EZal//l0ddI5Shonjk2VlXLEp5ogboRnoawYJ/e5u6B0nTWYu+fxrpehWYIV64p6jc3X
zI14qRjAZ2gSeRE3o/FXdC4DUdQTXia3A+YTkqgCAg2CF0+GKVoa70FRvHhCtTNA2VnNh2cGd7mV
7jqIc2KBOUx96yDyn0a3UYZkzoYi0L6MbdfJsULAxVvW6OJp5dxXj8HeNIj5+tWTK9bVHLVXdCIm
IR7d9VZqF647UdsJnbDiGcbw7TEGk+UipVlto48BMKSUKGu/F9Yp+i2deHKBxnADFbH8JIGQl3FG
8+cqgBfSXlJebbwGiTPMz1vyy1toubIiD3oIAKW/bot7g/fGk8Kr2hkhk92C5r6ZIn8Wgq3CPS5O
8w3l/qMGQGZmr12cri8fMrmJ6qZJczMjJ0oAgSm/nWDPChci6muWtYCJ0oc0ovgEF49kjYLULMTj
8oMAo4YmLD1+UsHvIa4lOCVIWBYsdFFsYG+Jw4FN3pW3oo7YmUwEEMKzBc1Xzfx4+fKP/8/QU1Vh
qTKyOGgJeJvaWLW6G61ImzIMmcuxEQ5UKR/Qm9GqQz7SJcapcOlEDCZKRlYtXiPsenAGazWoHUxL
cR0MuPnmuPGZxiKxjiItypnV+ixA/7W7TRmcMhbbkjZ92QPPBP1PHYNbTbFzg90dG0ulRKFIgPQ4
YJpmtjdWHTeL4c10st/j3ZEJgAlUPNWKVNgpPqez9BEtratlNOh3caasLWOvN6sInmEFHn1rBru6
dh/8Lthrj5YD3AWh/0LfKFK5Ud10lbUPY8E0ByEAhhhdO9mPVwVozLi81yHcenlGHtjtBk2yq7Y7
BnAdFOSWcCHUDP+h4hP6NF4JlkNTRngBRhJII1ka48QOGSzAZ+6bayClGNUb1z3ToNPzK0fWlrVA
jgExtSpWwIlNOTyBitkBbhty9S4X4UpYD1AoNioXFVnorVSrW8s0jr4x7JLc2YGYVYeXUsG9wVxI
/b0lJptYRUYIje4R2OAGx7JCwwlsIPrksgvX3HnxvF9K2ayBheX5qUiRmtzWeGYL4T1cutB9VhF2
y8KKAd8jGi6szkpojEWmBYcs8M6KYSNhC/9GAf/P2xl317UsLxpfu0nQz22QKZEEiKRWsQ8k7VcD
Nsy05BGGu8j98FYw+1UJqlELpLUfSgduBIc4xcnIAa3883gmubUcX1wtWou1dExyf2dAkjbTBsr8
OUusbQlgpBu1/8BZWKcoUd8Gt9mbrkBHLkawNV4laYh69b5V6rPfqL+jWL0pE+UQDn88Udwo6Sj+
eQqLailZt3N7+tKFTaRqcQNg9TbFSZQwSGOlVHVb8xImkXn3bWvkZiMR4aU5hpr0oagBVjQJa+TW
8FQnRfi0W9/rzCgHmPg22s981idvcnLUADiMJw3rMclQJoGqExd5JRUODwnS4l0J6r045HWwl2Tu
5959M7P+PuhLNJdS6STHD3HTnzUF786QTrkwfDSGtZVqoid32MuCss+vXaO8dsNmrxvlUfAjzhzC
WmDq4UOusxiiWaHvJRQokrKDcNVEV2HvrwOvvtIlfy24VyqYq5a2qsH27qP+PICfb3JxW6f5ugIi
LAfZSvP0PyLdziICmo9ogVhZfyRk4wNemKpBaLBExoOIp6ofBtRYC2szdPdBBCC6VyD5JbHya6PL
5bl0B8r1OrpBwbM00GnrD0WZLy0BZnPlfLTyVpPzpeE+F0W1jrxkO1igWuuQjoG0rfQW/oR1Bqkf
VxaGKZWz0kLNVpv6uinjxx6VszLXr6TgT1N6J1XxVvLow9kT50B3FBDJ1XG6KW4abtbxBdDoy9Qu
rElgyhlvpA88VHg0I/+IY8xGR+O1NMGSF3Z/Z5TOpvasjYz0f2QhmuFljwY+OaRLd/qQnQDqpeat
WK5kh9iUWfn8GH6LgmpNJMXH8TNAjK+kLNzk1HgFIixeoCxAtFeFUqceO5f+J3dE7OxFZFwsfqyM
g2hcDvscy8p8U8nVsRGyZWpshyg+xoltVtKSasPBEan3xdoycxJksGRCa2QB4I6FBJIioGONbMN8
UFLzps3g9qVo0Fn7FsMYI1nSrDDGWnjlbBBaQ3i4aaGhKeXGtWpbSNvrs5bc1RgsNJnyO07hVSQG
onvhtZogXCCJaw+txqhQdjCVUE0MOy6+gBvd1+5mzs6Fd5Vcn/qJgU48DiuTAFYQXG9oKo0CQ2kA
WsaE9wRosoMIEuMCITYPUnDXe7dAhUoRjQ3Zm0mvLiXAFMolKJzEVyOk83tMIYWOMTiAiGyaTygD
p7/wIRYKcx+GHxaBsg+dwqzXTcWNgkB81bwkaMgZ/cFpvEPsaqt6Uc590hhITa8TOn1012g0qKo4
ycljocyqQg94uQUOSbFK6VVZIPRp8BGIDnqyEsJ9ViJbuZ3t610oO4yEUlra+HCQCk2mo2gbcsKc
nNsHHYGwprvLYAQEM0HtxVFodMB2E4Hz6OOu+BLTlnkRtGngkWDXB5c9DeHdNJ6Rjv15d12ovbKy
5mdOYlDwneTxVk7bFMYM8SIrh0RCv+20g1lvZztDF5L0bwONK/rl93S1jEYBhng2iS0t+rE11W8r
UuB6GyZL2rY//65LCA9zbIbgJqjRKjcmq2Rl0ZBoCuP1PhJLlUSsADwSpGRDvNAJm7IGYLuKuZoP
lnOVNqeyOfk1Qk3tk5/fGsBD27Pr6uDJ962AKYMMj8QC7VQehAx19kZYoFJiDOIiC6R9VZoHxC4N
0vkcFWFxkycbv9tU0dbLlvqjDJaZ+2wlpTGKyBAtspk7Yvwx0+NA+QecNWplBi3n75PbeIaaFmJK
vQ1W4paiW6Af9L0gnf4RohncCJUwnvPR9Gly8qxM6eNWqT4zQr++FRKuHcXOzPcxsiiBiErNptZe
wWkpxLHYnSzF0u7QLBCyjbAKlJljcinh4STqoz+dMvqqTG5Hv7DcNndj3Ubtbl/28aLDVKnMX2Tr
NpaL2xB2BnQgtzDXs629S0hDE28NBZFCmI7ytMGf1W3a6BbEEigmQbNVo71VPGGNlwjtwkfYSDta
iKCqvwY0P3/e3pe6b9+Gnhyn0jFLPWtk3TaqBwMGVGBtNGVroPxEs8bV02VmSAu9v50Z9kKHm2HB
n0hsM5pDk/TSiCR+b9PptkVrzAX3ZDXyRgi1lTI6E+RPdLEUyipU25Wi3fVoNAYwbPyiXQaZNCNA
culG+fItUziAAetYtaIeAbJhLUdXapihF5SCmsXo77H2cWUkWPr5918q+8GqBoCjGDLwvak8iETw
pxgdu19DrCypbgRUYKUWIpYdJwd51BelxR21W8r/CLIXIwJ773v+Z8BIZQA2D6F2/ge1b1E6htaV
JFZUSuFV+d0S66wY4qfVvHSpDlncWIa1vFa0cGdaCKKVfywx3gyBuyM5iZu9Il8prbi2XGsmWL/0
8nz9jZMTHoGRlxuh0O0o/+WlEH0wR1o3s1CmS8Nwbj7lAjhBU2YMm6g3vPHwdEK35r5ZV+arLiPZ
RJxc+yRlJGRGQCUVmtWgoF2LunJ/7nNz7zXPMUngz0t76QoF9kJ8o9JVQWPy+xVaiFpo6oOj2UIF
qUp8p/hqFLcqNWQpLHgV7n8e7tLmRZRCoTuigjWY4iTiKCnTHm4IrvTXYLBhU6Ar0+a7CB3pECBV
+vDzeBcvDCy4cSbGI5bIafLQxzEfg+EMaQPvb3inOS+IklQ5PtPi2sjvK5TJm1ko9sVJ5ZEATMSD
QVL6fVL7LgrztE10uw7v4CD7erQFL6whU07AyhNhFe9j8uH+ciONrb3Tq4MSbcWxQFDlBwUg0c+z
cCnaoUuHBQ6angZUwO/fowidm2C8rtmO1WxTFyo0YADF5Taj9DRzV37aCU8fZUOTwH/RBAP7Pvnx
ZqPLgR8wmIwV0dgzirN87REKdGrzFBnBOm/fUr2GdRs8ooQoDmAYLDSw20dlNVCM1sCn5VUE+/NN
eazTK5+Zk6OlDmh+pNaKCkokGW5nduydi1aFDHElOxjPmgvHBaT12lH+ya6l8hxFh1Z7leJV399V
PRP93Fe7sNrH5P9tiNFV7kNz2eVACYpUWslGs/L3FIFeR4WhkjTXUXAuMpHlLkN9mbk4gJhACQPS
Trf51acz9/rFrWpQJZBHgoJB1Ph9lay0CMKmIcMFzUliiOTDciQ7A90jCO6sfBHIV0598/PWuBhI
fBl1qtSBV6NoOFWi2UZ3vcn7s9zuoN3WA6QdZ2zTf0SUpcYU7+dxPyPsv7YJvTReUwQH/vJkopdT
an0kqDYHRB2AbcPXHdZFH1yVuryR1GHp5zSTgLmllNrc5jmsQ9oCK4jDhXQC65bl5jps7jzT2nkB
RSZnp0vlnUd1W+9e9T5dykBTLbZ4BUyuyDZdbfyTFaMDjlY1yhiEQpPLM06TNDbjTLPN+CYrTn14
3VHAYAM6Izz9ZKkrr0xmzvLEPO6zJ4V1FIeYqhLviDg5X5aRVarJ2tgZJDWoX1G7i9t2q2Vw7B0b
enpbr7vmFpTE2k+bY4jCYKiALgLy/vMS/n++ZMyPMVsz/5KFSAMgj17gqnamyjvWMBDqM2isbQMf
OUS8IYiuKHi6AhbQQn2Va80qNbGQSKmtQIr9+WPkCy8La6CTN5qkPnQ+vp+esFG6RIwMxcbsa2Va
tGUDlPd3FQLZ4oC1H55uYt5Dbc4OEqx4pNUWzuCcFUQqYKGm2u1Ya1EslL4VATG3MZrkDYwPao67
R2qPBR01xiIBoFbAiZh9qea+X/n+/VXVSXlZoOYDvwRctWfAFeQ9fOHsx/irtKjj/zxjcwNONm8k
C1KQRpZiK/IycF6UBgkZLCbVUylfRwQjPMc/D3gJL80SjR7tpogu1vRlQLlI6dVBQvqovpU0SAPG
gCQEf2M6ggrgyKtGbiDnLq41at/B1qvmXEQvtUWhKansFPpmBCGTaRYJcKMsrgBPINkM0UVBE0P/
3eZnf9TmV0WaR3abPZaR3dFbtACuFcF2Zh4uPMffvmEy8xlnRkjpFo3KQYH+gou6GrirgbueXEaS
nhxnn8sPtbvVcoRtobZL5kai9KV7m158mfmY8VxM7uFvHzMBh4mNYrSVQw6tBc8WmpL6ndHDBXpF
WIiEv3EehXQTvXfW+8y4Y8zx07iTcFvOBrUqZMpJSDWpIOy8fSxfcbjGaRias1vbGX6lPw96IY37
9lvHhflSjBH9tmtzg8UP6n3WPpNKWN7Me3oh9Ps2xOR2TkcqYJdmTKdP7TSGi/arCSnIOY9qfc0i
/vyDLp5hDWN12r8WFMrJTvLDyBzyBpQZhzdPt+I9c1iVN+TCxk0tz20V5dL8wZHmgqXLOkKwvs+f
SbFZxyqa4lKhPRa9tJISBI6dCoW3ALXidq+CLgDnpzuouCirPMC+IcGJon2uFBUq8tEE49k4ySag
ZS9J1z46EWnZ38vxKvektZTAX6mwIGnXsu+ue1Fb6ta1ltQLzKdzFXg5Qqd43Pl5dJsW95pHRxnN
3QCsiAbqBuuWBPlKC51YMnSiJuTWyCi7+sGPhGtd7RH+BYoTHgXL3alOsOwQlhg0ayn2KAabv1QT
oDwpavBRiMB1+ANZe9SSlTx66VGKTAnIvOrYofES0VDTG23n4hWKwRUV1xbqWMPMW79F7zYccHAy
5ftOfcqQZGqqaiuG+HUW/qqLUYqBEdJ1r9mTMTLS6l0i5/kCbrPdQtpOXhvxdxNZy1guSanPWvmm
Vru26z90JDZhtalxtIqovQfSU1LcR+mrL5/bYCA41fap2O8bR/1loewXGt5W0ANb795aJtbz1NWI
dHRL81rs12zNyg0XEbeM7zyFRM4Aerzm3MMYaob0VkUI53/fq3DP0BIj+cMverJXMxpVNJNragjC
RnGP4AWbeM1/rPtYQ7fm/PNo+pjYTe8XHNOJTmQTtNZnmvLlrINUNtrcIweLiv2gHZEQQkpz52gj
sYPudQTu2Vp2RbRJAij8ugHP8Eztg7D7KTWwj4N8EiRPrZytdOwHm/jYuMk+VTa9/+Hk5bqMqpcE
KogQ2WGMvLKlbY3q3JXHhAtbaVAfT4OVRHWotYSly1PSpawebHZUOhAmpPsXdEczCOEb7op6lQJO
NfELk5HiqwwHf5utbx5ozG9JmZHPwvmrAGdEA7D/wPMlxHevM/2Zh+lCaQLjh/9O2eRKNnOvrQM3
p+FRHgsEfpGlQfhZ2P+8MpduyK+jTG7IGJk7cXBYGE5F4Y5VW1XKQaxjwLzW5mjYl5hjkNVILyRk
dMdn//uVRSjiVqDLdbsVn0Bbb4RE24ZiygagRywfSxT7BHBEyZ+iA4RNyz44FYPt6txcFPKUcJXo
/yDuUg1Fg6tsSIqsTH5/WGJLHGrUmXzzGskJ9CoLPNxF/1lBMHqsXmYzy3rpkQCAJVtYLlO2nUKw
OhkhIl+wNJC6n5XiilJSS+B1KxTOyiiuFWGOJHjpnfg64uQnJp3UFOSc5JQ6AmWSneEr0c1cJ5c2
K3wPehwUwGUqG98Xti7aPM8aClddvU3qK1SItHNrzoSsl3/IfweZ/BBTrJNWT/41dUDUS/UNUPP/
fhy+/o5x9b7cU46DiBVYH218wiXACwzjeDdEoWVwazUzZ2/m90y7BjXFqiAumDSYWvANfO92tvg1
zvv03v3ye6adtbDOq0FsmDLfuiKypbpbYuvH7QsH4OeZI1yfGWua84ktKo4hcwfJSFOHla65q7yl
gOwJR4TvNh79ayPttnpvw3xcmcQjxLcAi0nuzBVRONCFJw6gWrtrvJLPGjJ2A/J7rb4Q23bnIP3U
I1zbPDnGTeCUGx8v20hfwyVHcVV3uoe+wiwj6m3ZOHfwQyIsdkd5GT/tfikIioxQfKLFpYMvYUmV
3EgfYvW9pNqd0bEoMVoTxGEZBL+i0tmVao5pwW0nPgW+t4wTEYEpfCQAnAYjfrSgkthsorY9uLFo
63gnOw5QOhnJxUTD3WygEz94wVqoR3r8yxCfGioCsHpk9AqCAujNb91RDr3/NLapu7zYKKN3CUwc
HyaoLjzreEoxoYsM9ZTY99YRqB4RsUMUzFKMATvFX0u9sRjZ3OMfDYozU7vUfncYHiIXh87U1r8O
yn2dbJV66yMd5h7z8iTVR5f4JdpgtI5wOysihtsGS5l3c/QoG2VTZQwkCWh6S92DdAD49GRYKG1V
2V4AzR9bWG1EuLFXA+pyqOoSNKpxvhqKZ0O8j6xXdN7KFH04Z++B6pFDNLvis8yLHYunKnsarOo0
xC8JSrSqK61cyMJhkSzDsCU4zbd69pakGE2UxUKuwEMxnWepW/UiSM/wDZXCylmOoZRePfy8fS8e
FAqkEPFoYaId/P3gG0FTGZVYUgpHtDi6zb0bDopXnDHH+nmgS4dep/pN14H2PU/v94GkuFPaQWYg
r7YZxTJuWmWOljH+O6an/usYk1vMKBtGjin6ikINhwnKmW9ABccTKcnNRaR5ixBDE0e1Eza8xCbW
9Kuxizzuptzt78zhSiZo+vmHX6ptWl++6rPi+uVutVTXD1OLr5LMfeatK6rLgftm1NQ31n65BvLj
Wxn2HDMXk3JpaaF/wFCRNZ16+yToaFGLKFCZV+3GlBc0h697r6bBQ1BI+Ksq27RG6qoAhCdlQPXz
A2LRoKCyfaZYe8HfOXgGwa5TEuUqAZGlSg8q05Q6bx7kPEnxN00S7Wrqi96fHMieEuN6Cg2ep8ly
6fCL7aF8QM585DcZzp+ZOb1UL6BbhNKJDMsLnbPvu6lrBRfZIEW1CwUkDrZQ6a8u/u163mh08qxb
p6agJj8skaj7eeRLD/7Xgcdt/mUxG72OY89hYA4yGwlyE9TV+Rd//P7pTqYtJ0MgAE74F68pUCOv
l3NNRUYHj50+Ww7W2VNeNUiQ/nA22+dcBcUPJLM0937lI4wF0Fum0ksSaY3uOMJbKzz2emlnPZqL
ysYtnpuovmkRgY0sW+r3Yom8I6kgHnqrLlURjVUhvWUvMQ5FIboNQ7YLA+9kte0JmOIqddDxC0pu
o73K4RlI8xwgfKG3EkHA+b3DzYjHa3rbdHbjwP1sJfTHAHvOxtKXSjawm+E3ATChszXZ1lCTe6kM
OlLLBMFB+ckFe0YYGZv3issdZoJIMzaxO6eqd+lugVsNIBkJCOUvhYPWAH0XJRErEm/ddGvFZ6m4
JV/Qut+kDD9vsks1bWBB/x1sclkGYuAnbR+yv8j8kNENSmDIDbL2vT0qQbp48fqRu884l0RP+EUs
yeh3atjbqjoH8P8Mx77vRdJlC/qgCdCDMHfyMZYTqFbfuYotoEOak7rSvvRlfUXPNNVffet+wKVV
VIrrhgMnFOomoAtCpcBsbRokAuI3DxXI6hCGktSLGxNNzTyBA9ry3nVooYp7gCmAVHKaXb02J4/x
dwaOiR/Jt0GOo6r6Z/T25cCqWq/xIoCJCI0VbSznRaSI4iHU1n/2l9Vyq2vbPpt5VifoFGRXyGDJ
+OETkx2Mp/j7PZHLRhxHtYS7mWg7AWqKiJS07357gPyplR9BsgUyWMvD2pHOP2+eyXr9e2jo/zTv
RIUq83S9oiFCITYLjx7BfKCBzGy2jpGhUfvugfHk/kD6sfbuBek8qERHSbLSKtQIEQdRDib6FkRj
7ogaNe9S0IUlhSeMWKPyWcNbukUDGTOtvvGoB/xpgrmd//1i//fHM3EwqAF5KNMwodag6URtExzD
4NAJL6N2tHfyAHmI2dghscxs4aNz50Gx/Ph53sbg4L/b/F8jQ6cDz6ShGCJNPSt4ZUq9kQB1QpZo
8J6PaQsL2Zb18uST7j7r2vPPA35/Sv7fgCi20ChCMsKcRCuq3MdCgPTmsZW2iDDAi2/M1dDMHADr
8u/6zzDTtrtU+Grft7167f1GdKi9NnbNr9wu7qjk1Kf+nC/jQ7CpbUiLn77s6AwTEZWoiCPqGC5p
g5MOCtfIMzXDym33kBmyB1ZBr1b0Ll6HYCnzEr22T51dP9Fko1dhPNNbTxfZfXGf3AtgABfVS3tM
rqsXJJmUj+qleYn/ABa9Lw7SObJB8eA4Hstr4oUnnL+NP8qT0482AuGD9kf7M2SL7km6AV1GAlBh
aPzHFReOsdEywpBFjfKjsKgxrxMXbrVQb5U/8at8284kyJMr+a/VmsLNLKlPi7i3giM6mWhiV+1W
qIE2nobuvVZOJpulSg5VCfegzxeiSaksDBdUdWbC6El//t/fQVmDmAB8A93X7xeL3PdREstOdMys
XyGdGRTHs9KjinySzb1Z3Tmo6c7V3L9Hkn+POd6xX+7QqCBIqZ0hOkbmNinsPCQbXbrqu+DO9bLH
8On7IbQgtMo6qBU6udoUONoFBu87nstHSVlKWM+BbTsOBTSedaYfXMLYPzhp42XvZOhPXOG8/b8e
yXF4C3cBANfwaidhZa3EA1enj2GndOLGFhvin3NPUvbzMH8fSYZhEIAw8PR4Vb/PZ+LWpt8B+jmS
kVSqt3SEdsVYOgocprYBi1/OOSn/vYLjiAhqWiM1HzWA7yPqvitinTBebgi5Ft4anCRvkSHczC/h
9/hs3Czfh5rEZ1IZdZXnc1BCHPySU9YceGiS9pzicAsWxlm19f3P03lx03z5ceOP/7I9lUgI5Fwt
4qNU2omOf7t/8tPZg/f3dc3vwpQLFsCIXzInz2pAm9C1fBL6UrhJwwdUtMWPQbyjR2x1R09TsCff
Dq7d1x+6s0/1avnSZv/oeHz5hsnGiVU9K/NWiI6Bt+63AuSzj+EqlrfoArJ5kggs5Kq8w5JT+fPz
FF/csf8deHrrDEODu5DkhePtVx1D187wf0PRYbzvcImYOR8Xd+uX0Sb3jVabZTD0MQtaLWvFNgN/
iV2p0p3+4YyONAYSZdxLpsCjKAsMUVS04BinN5J5WzjWVk3N0SBpqfqvXbhHAzjzDkhX6ekqyPdx
VC1jZZgJey5OrwXwEVgCIeNny/PLDhZLrB5c2RjPzNiKyCjFd/U9TFFRPqcql9DMa6ZfGhB0iomW
qDzqVU1mWMVkTkyqID4O/qK7g3PzoN6Dn1efUSx5IJfkDSuePKTO7oOn4il4bJ+9x/IZkkmnvtBL
hTTov5N5S7edbTzrd8IzQBbxqXjVf3v3/hP2CM/lXfOcPUNDjt6j9wqW0XPzDkEM0EuL5dddfTP+
X/yPalG8yw/qa5gsUKYK3sOPxg6eITE+p68/7+ELMTlwJRVeniYDwQQq9f2ekKK0B8pk+MeuoEC5
rRTS51NXayBeD0RffQctwttm1rHTzZln+9IV9XXoyXzXgaFXvYKAUDlggZqvVAVLVOHt5x843kDT
x/PrIGNs/WUXuUWqtg22Y0e//IDCmoT7JNnK2jZO95kxs2MnWmP/uubl0W2M9xIW5zQeigS/oDSU
hsdE9pYmzap8rRQHJzoQDcnegcjIxzmk8pY8bERGSvwhucXCy94r/DxMGL7wAAt8c2xziGauj0+y
83QiSB0Qhxzp4NpUjbCoc7e0VGGwzbO3RxkXXkR+glYX7ihXODvczbV16J3ycO9LyPCvPH9D5ah+
L1GtxIJ1n+Mkt0TAqk7e+rOin5InKtAR/DkeMv05fxPOPvRk9T2sdug+5psPbAWrR9SxyBh2tbSs
tv2bK97UPriCfeRcO4/uUnnRnSsh2HbbvjjBj6qu01VzNoMlPt8SkEJotTfFyV8ZTyC+CnmRrUbL
sG4bV0S/pTVTxgIJe2GzcOfpIABE1EHVyY7sZLEpZVeRb0joBXdl/Hr0fv8fZ2e627aSrusrIkCK
818OmizZlmM5if8QzorFeZ559fuh10a3LetIBxvdQJDlwEVWFau+4R2Sf+J9XRybwhEw1VQ3fv4H
NqXU4hTPGd/mbxqkPdIAOPzxwXfpMXhrGDX6IZ1FdNHdtBbL4L4S4b8/If/Ze2udrnbxs0aDGQMV
9Jj9XYVt9FxwTA5QO5VHbbfrTtqvEm0N6nVWsRTrpXgUXK2wRvkx+Zna8H7qV8+p7mhOD4fGCh6G
0K2DNSA5SIGKw8kzwXRbp+9a7IaqJS/FeI25chaBNrBE6VfgO/LDBGVIsD17BHCNYi/WRogmw1VN
7BkLvKaa3+ym6a4s8IJHQfHoH3OsNor5d+uqpT1r0y8xclTS3mGdYUztQRuQH7optsJjBahR9n9P
eLlHq+KPv6KlU//qXMRYIPqzH/TwJebfiHGJrPx9ScF52o3jn1n97HG0gABa5Y7btLpDOgDXpm6y
WgdzF7A7C1HDhWOJeBQNAJRchmIziEzpCvUPQKphgLd0vw6Eu4W/6f6kK1godI2Sp3TbcUxP+jaN
EQLA6WOnbBZ+jO2ILbGEliisA9HhqD/qgD3+aqWl/smVe9+3kZdYi/dCuAJcYmBTjRGKafNhKDYG
lTDl7fq+7x0hO7YYEysrdIqH1oXg/iPc+q6S75qfniM391nyC61qPH2WPYJaP4hUdsMxe00Ga4ge
i1excqrUrfTlqLtDufLLZUZEn2MgajNrsfD7AEBBl5YSqlkD3sPag6Qs62w5RM9D/MwCKE66CdYF
CGhlHdUKXsgzZAQVAcvYYarRoy/u9bZc/4hh4+BJJ7qt+hg2mENasB0Kz6mX0utguuop3+j78a/S
rnEs6p/Ke2xv/BdV3wwoO8kOPu+/pPaZXFRw23cGfoIWnXYO9ib4ZleCnd0J8jFaojC5eBaitbT9
jfDec7osQJSEv4ND+EsykFRw5afI8QnTNuIDZJxIt0RosOVqlsW6a/2tWjhmsZZEx98OyqpqX1QP
sUxrCCwwSqFb4i6uORLdu3rdhY++/ErwZ6T4r/zV0juiBhUrpWAPnV4XHEJg33AaovwJW2AsMi0Z
DLPu1IrbL40fjSuO98PwYLqZsh67TeANkF1gPmCCF+MxvhhRiEWZ2v+nzQ/h7qcm0ML8R0t/K4BJ
sB2zsDfDKqX+lbVQ1ksbiyUqsSn6y179y4+eFjsPjnS+jJD7ynOcPdnGdNoU9ljRYq3zgrhksEcd
KwrvQ6h8tPMkBNDKddqkdypeEnQAK9RNiqMUUZp+EwsXucYie0JisF/nwp33ZJQrPCnlKCZmONZU
QTv2WgCBsJF/1DWYcabqnybf9dY2sbe4/RXB36Z5QAbBDSW4yNw6Ofql21j4ZRoILMgPVbdR/8Lq
FWvcATlIumh2NVqN4rHJD5XJfZrZlfJYKqusfK3vuh4Z05eRc1oP4DGrNvJyQ4WsA2DSVkGlSsYb
C6nC/k5pl6foWP7sMRfasKPFfC38HYbVRJ0Nd1D9ry/RNw0fB7DuiDPhge2vBx6V3/obI1qh/j+k
uAoFJ3OGvMvEtl+DBCPq1SxS4nRXmWDAiH8KgtuWg+H9ejDyETmfX8LADKGfAKzH9uYslyY0iAt/
KrR9Hv4UTNKjYKlPrqw5OgX7vN/gOzf+1cIT7Hdo5718DPWHIDiJBUBMGBd/Z3TR9Uc6g/7+G7NA
SJ25k2gSfYPdDq0SJpHW5M8vpoUFmfWcLD3nn8Y9xg832xTzPJ6/PtG8roI002bIy9d5btO8auNQ
ici4OeBJ8NGCSDPEKym1NukqTApbWIyuP2WuNBxK6SCxka6/76U0iiK0rNHlE0Wq4F8fgbtfKJpJ
i3Z6s6UGnPdI9LzmgsN1dH2gsxbn/07sp5HONlVcyENBhJs/d8s/+z/vqts6b5mt3ti6F2OWzy90
tqXgqykGslvpLi+BMRBD5AieUnKkARhz4tEx2SvUqONYuCurfTuZd7pBltHl9ixG3OgjFwI5TflT
vdVsvRRNfX6ys9XWxjhVqqhMuXvevOCkjYrVyqKr9FtF/zt2KZteXV6f9AvRPjt5ZuHPoh6I431d
XQ2LT7kuimRXp7P/++ifqvn4OlC9j27p6F6ofcy9hBmXTrP1W5ZsFmqM1h6l6lTawtoiDpaGo3ir
V6Ne2LBQ+nWFzBTJevmDVv4pganCvF8kpUxt81en0hu3zAdttPc+TYsnaedX92Pimi7GgMOPAehr
5CZ/pFW5k+zfk11YovO7sPj/G3XD9b3kVtbvav5L//DjR2AF1un0cgrcU7EfLYoXggMnfPp9fU0u
fQiyDriNEibmEhQUvi5KPHgT3lYhQGGUPmokZTPKmEfU4vzw2OUnyJNJg891cKMwdGH7ybqicNzC
yEEZ76wCJiaNPI2Jkj9DL7FB8R4fifwc/9b3N39fZ2caw6CEAaBA0SH+fH07U69qXRy6ZDeGuKma
pzY/odSwHbTXUAcx46m0Dva1aNpatiffxdx7dbOS+X2K6UbOBi8USma3nnP96MDsyWl0I52zeKU9
mrSdy+k1LU59d1hMEtIzyG6VdtHfaKR8+96ouc+MJ2ZXl7jXzue4MnXfSxsaAB/Vg5A0ghMVyUl/
eieNvb6RLgwGT1TGTm++Qbmqvs700GOkI+VlskNypKqIwYlZqZ5wfwz5Lr4lnfY9mZdmWup/hzs7
vuBHygkO8uPzXW//0q3cel0urSfdXe2snWe5P0536+vvd0a848Y4G3E+cT596rUfl5M6yOluHOT7
uSgtB8jUIcWsAug3hEdDpUVbl04MPMwnZMNg08qqxaYHny+KM2UXnyahSqw4um+AS6VzGJXUyDhO
8ZsgNS9J+sMv/H0sVjv6lWzIF73dXH+Ji4tkID1AQEEd7RzcPbaBF4fpEO4oqNMtoA5L4aOYXvv8
dqHy2xc+z9ensc7mqy2krp0KNH2occd9YTeg7ZJwP1SZg/E9dYVaWV1/uzOS0v8u0achzzZ8WaNr
lDeUy+YIBptgxB1iBA48dBYO4ZRAk300IEfq+VYbTCcoH5ugryzq5zfCGGke6MuxM787+GlsHPBN
FM+PHb8OpbbL5WCH3w4Haioljq8/elSFk+GvhJGDV7+WkcWVFE49QvY4JgArFn/Bj+BvT9en5eM7
v/Y080p92rllrQaIOJfjs7N/HagVLB+ent7lpyfXsrcn3zkhLGltf/z4+/f6uN8bf19n4ePnn8YV
W69QZYPdRm8KPChlthbBPGNYwR9REFQxmYRbSqvypakndp+5Ntz7nHtfX1buh6DNO298NtdlZTm/
9stl5Gzen1ZcaSvNie1nz3k3nEfsb/8pHeG428lbd7v++/cA3qyv7OtzcOmDo4vFPUdZD+3b+eef
pqBLQr/DphPdpfoNDZsgRnQE6KvyXPYkpLf685dOReBFxM2zyggAmLOVVsnPGt0Mkoda2M360hnb
WzGRuMezLcfGtQNX2G11/04AMBGuSxifwX7QVhCDwqpeYXRA3UHDMnjhiAJujdHj9en4XtBGvODT
A56DNyNPbPVE8D4K2nmyRZuq6FQrwvShAS0xrDx5h7oQHuT7VL8BXriwFF+GPisfIteAFU5LoIOi
Qdi+Te2W9hctxdg83oxuLo6FzDckmtla5jwsHGHIG8WUMRYkvQUk2D2G6EIxWl51KOIbx96Fg3be
6P8Z7OygzY0hNePRTx+alornO5G1v0C2aOMXDz1LK9woxCrfYirW0KSEzkdGy9k8z8fjPKnjRFPi
XYNwm5YAYy4Wrmoe/foe9yanrI6NdIr7NxztvPwtSdqVlDb7Xs/uE7ly6trcKckrfTFtNuBMDmhD
z0EY/tN1vSV+WgrC0RDew3S2JQaTgHDw9G5C7GqQsTRwegck6mb+m1Jjj9UGdlTmd5nh+kP8ewx1
qFsv/4c9a86wKAQ4FuQTZ2mLX3T5ZLZZsvMSl/N5kO2S7l5l48KMSlzLXhbXoc+L3Tg7LqyrKtFd
k5CgoOv+oan96ewIojaqe+QFH4ro6IFjesIJgo8FPSp8o7vhxmgXz01NJ/tHFEoRz9uKVSSWph8t
gp0hbTmvJXVPrx0pJJQ5r8/n9zIL18JMaOM4nGfzvLOfNuJC6zRjJPS/I3R7fdj41oYS3cp1C+v+
uHauj3dGZfo3KiA7E+eqAgqXynkTDVKNidwAma63xKhNrjaDuepho9nKOzFCyz18GKBIetpxQgey
cdPYRoa91Zc3HuTChwPB/r8PcnYCGalXJ1NZRDtaedRWWk25K5V7z5nsjI4LlqnMOB1UOU4sITgJ
0a0u03wQnMcBQEHpncwi7Cz018sonXIPuXo1nqM/XG9pc4ET6/zT9de8NcrZBVwMMEAr/Hl2ZoNU
ZGFzymaT5txshM+/59rbzM/x6fMwFSK9ApnxnaEcGKMIDjeRaIiv3Bhk/mo+DeLFvh8oZpTMX0Ue
HBDgpWobulOebwY6TrK3D6OtGTZ3+WIV4PXivxnV+1g0CKXktqCojgplUe9firJEQxMUMqKReGtQ
z8oMcxkmcF6Kye4myV6QnaVyfk9WkZXw+fnmpW0oUhpp6Lg9cUo6/uJAyBRnyCWXlA9mYPTi5M/y
rGq7r2ZiXv3Ul+8tvZeav5UtiUiTOVVRrNopt6K4fkzFbKuI3U8wnhjCA0JvnbiGuTMpBwXjx7h/
NIY/3e+0R/NmKwfKXZEqS0OpHSTjC+GZYkq0V5J6OfaU/MUX/CTvFEOxVInXY1g5TFZlLDz70fRD
oQ+IBMlaGsbN0ACEquGKpsKMDV/7xdugNNtG+kfOhvtUxNnMM50OB6x+8e5J0A1iZOvDDZtz4vXI
8Leo48eT/4j3rRt6e1YbgE5t/J0v1UIPtnqk0qa3k2xdS/6MvZhLWLlMr4IWkzhyMeq/g/boh71j
pu1jSiiulumT3mqodL6b1WzeeJgabRkPuTODRAJey0zTFWMouOtEwIfr/lExNm3Xo9LxGAv1Up72
EuqRdHaKNaz7Da9qZdOf+ZnIdLIE1e44dWf1mZWUwTRWxCWyyk/jFC3F7JCRkZiTSefjFAH+mXm1
qhDsE3W2ijAeJ3J1P5OsXh12lfLbZKrnuuA4zmrZOLU2mfxPIBXrWWemLjQ7ZHBPRPUKy1xBaU/+
D6VoH8U6ew2VWxoYH+WZax/fWVzL5g3bqY3KnWcaK88Ql/ECKbVKXrJ9WwUJLvVeDBYvtZQuQcRR
jHOEHF/oYVPrtDB9xV3U8rosVAouyX3e9v+I/gx1Nh5LUd6G9TZuQDXcl+Oy671lIEqPpVcuvcXP
RtR3i+Be81eUoKP8aYp0Ox86p5TTJ9ETd73Kvs+RhvXjVdHUdlEYD1UzPE+0U64fc99L81xjn0/T
s1g7y7twMaBfuyv+MYH+ecii0E+2IaX9UXjuyU2wyUGm7aaW31wE/z73wOJmLAy2p2cHn1+0WWuk
CXX6BAwVflZj4mj4fveHTF02AZonIkESjVFlei/l443Xvnzs/nf0sxPRH0ajK6uUEj1xGykNBYTB
Q1BqxcpzQtbtK1r6yLmmbtMcA85/agtDeesp5qvy2xzQJ1AXBqSZhXrWKJCCsFgIqU6CTZ01f21T
xN9pIk7tC5CyTt7n9K2GYSvKN5KI71D1edWxwCbixtmChtTXCyFRBRzpM3Lpu9zaL5Plcqnz58Ny
89hZVrvcue7bdrs+JavD4eXGzM9x5vd3/u/QZ+sO1FutpwYdBrkyEV8T3DpeI8qmqq9iDKuCemZY
POeKS47BZdvcYlVcLCNAXfoghWsGZ+7XV2+MlrumUXn1X3vF/gNEZS2tQ5AHA4U327JcO3eOzTF0
Qic5ru/iG0WVSwHqzMajpo9tNcyIr8NH01TUoQhKk22fT6+JtxmHD/gyIdP1mZ4n8nyi2VOz25/K
RhfPRtIGxevEJs52k4F40WJPT6QHc4XGzvVxznRB/o1MPw90tpli9MPEsBHnGWUXlVbx+Cd1N8to
+fTU/37cuQtnax/85V9nvd1qy6Od2euXWzivi9MKe0DCFFeCTnm2qrpQdaZsjB9pMfhXNhRpeBrz
Rd+oRl+sztEsgSPGKi6U8wwjyhWxVqpmfK7dYiNTmHlYTXbjhs+7+9C5PrOXVnAGY8+GQ/wpnp3N
StbjsYNx1S4UV/QRjfDFr/8/xG2/AYc5DOBdUNInuRCxLf66JYvFIjeSSIh2c0hYlPYMqfDfCT5A
Dnfgj0ZQ/9KNo+9CaYECO5YCi4+m8PksaqkUDXpaJ7umCVeBsTboF0L6UJLRzThtzVsA93kPnn8M
cEHRp5nx5fo3fbAEr2RpqqNdRJ3kIym8GckvLo8BvJxekAqH7Ow7GPWpMJFazHZ4COb1WxjuzdwS
jCcvvkt/iZ4lA0bDIaZbQfUAJlgWD21wX2ebDkzOJlnFSCnHDs0GbCMhX1/fShermPRn8IkBRQ05
aT6WP6UA7NhUavwg2QGZwxnBDFwTX/O3iAdK7fFZumWoe3nAuSuGozloKfUsTSyVsmkXCXiHMkcX
L0btHu73uOrErTkRfL9G8Wm4lbRdjGY0ba4b0gZkFc7OvIauPvmJn6B7d6ekxnKS3r3+WA6wQhZH
xAgyYlph8JZa8qrH7xMNzhvTfOkc+vwAZ3tAULoojSYqpR5Om7TlnOKxPGDM09j4FwjoV7ZW+Fg8
4b7go0jg86HdeAJjfsVvO50SDzUQxCQhrHxd6IUeK5NaIZkUzcI6ZuOO4ZoedRbcgaU02wBXg0NX
rKmlDrkFDyLJgcThx+VMAX2u/r4m9Eq8AoutGbiAo1UTvunGa0d4OsVcH2LvGovXUD4s4p+e7m/E
5vVdGQoLFowkDbbCBW7Ui42c9vecv0KH8Kr22tTbCO5km83m08eIVmyf4IwCbkwtOicbMAcDlox/
SaG6o7gXB99pC83qEZpP8RY8ocU7oQeGisNYOUb/c0AyCnjQacDWKgfwAMzDQ5O7Sh59MHrsq0F4
NUPRlvx1AlhJ0o987nEJvFG8VRs/cwD69/qbNWYlZJk5o8/xNolUSckkTCNYNdX6RQvveZPbm9Xj
RBPPfrNPp7/O3+u77OLh+WnEs01mNspYx71ePVCXpf9VJtUS6JQFsdGYefdgI6+P91HP/r6n/vuK
ZzFbR9ASmWM0Pd/tdUtbmTQqH/YPD8+UvJCGsPjjebN6Gqz31CaKeqQGZts/1pltr23b3Vn8A3e6
szYry7Xut852HVjZsVidTodk77l3hxvX5gcj5OxxZ4O+GW2FBTnhwNknUKZmP41dvIPIm4u+E78Z
UbAZp+HoLVBm1zy7Yic1Okq8h3qKEanQNwqYOuDo0vBXBtZm6o0Dj9QKpMopzOlHk0HmNpHWkH8M
lr8WAHv2FAr8AKXGbTU2lkwGPCBzwhWaSweh24ZphkGSW1NbnX9RHepWGUfkvCoGKEezk5/mBMNQ
Uf0oM4cvCj90n82exu98AB5EBP5YFIoTKUdB2XcoatDur8JqJ+ulS/d7lk5ckKzom2ICyyq9oang
P6rTMXj1NCqD9eKgZFQO8io4Zon3ni88t12wSxa+28flMkhpX6Z/ikS3Q19+CEIE5LpTEd3YO5fq
ll8W4+w88tU814YEMFTUbAdMAcOtRkXAPynmcIfLlIN2W0K6OyatRR2PHgYyK+gh/8ka1e4Vc6Wm
b9d388XuDe0MGcj+bFh+TkcYOTRHsxJQgqtdwqpWhudoJGsdU+dp2Sq2AvI7ilZJ/F7fzDvnt/22
NTEvBaKCV/niW/hfTnmo+RPlPm4iWguyup/QGY9B99BORe0bV/mOozHjbrj+2h83/LWhz06NWvTz
vJX6aNdQfpfRFYNTZdXoLTb+T0V+SNpNWSFMIa9Bpz/n03NGGQldUksHndl3P2QDp12kICnvao7v
hRv2v8oNixFQnnrLha/bdfIGhjXyQenG5n0sx2Cef+btz7xARHnmtBqgkvPGzjrTHarXQZVgjoLn
jhe3zSEuwVXmfgOMRg3mHajLr4eA0XeNGJscAjLcaxL7uZbIh5Sx5UxlixHj2OG7FNVb75bi1oUY
ACsc8Ic0SnFb/whSPoVaUeNj+9QT2yZUg+BrxQPVRIg6tqYfrq/ppZf8MtRZvBP4HarHAsk0F3kl
2x2yCMTwkq3JjtTsMELC2EqM/i+tDz4dYDk0vr9TUEal08pFwnVQLZ0ZsvL89PQkbla/7+3tIbL/
3jjOvzOA5/zk03CLrys5tqmkNA1pkCjuJyOZy9XAUDL91Wj3kvhWmvsCk4F8I1ZbyPKEGsMtLrd6
KRMjQSI3muWeiS+/PkKP75waYE21a+EIBDqUCQ7v1iAUmcB47z0+ZtmUbDlWV502Wgug+14xO5+/
iVq1jIUEpMBxLu6aUufUfmhHo7JqUW2patRBIdr6MmxUdbNYhLY+rJR6H9RIFviBXavvlEeXObKP
um4gJ9Na/JRophjuwuIxZTvXGM0JvrLOx7vR/DNva1znvP6VRgKtmEn5lXnu4B8WPLIS2XMZ+Pou
PDP9/jcCApyGkpG+wE7nHB4QGOXYSEITzhiZVDf/+GRwXdgtzRT/yaheVUL1nLUx2vPbpEw3GEnk
HSC1lLw52xrEhSVNgDToHfzuuOTysHS9hW/nIo5a5YpcPmruhp/mP2Jx3w6KlduJcCfgMR+2sDY6
B01sm5AvURdzI1bMXwNhtIMAapAfoeNnFRPWnBFik5rThStt+HP99b+jY9mfn1//LE0flaBTs6yj
gyq8yviVmZ29yE4E2LPwhOrPRCxSjxgelE7gO5Z0JQ+z9mj9DmRU7elT3gIgX7riPj/SefIFjzHN
qqjn8BNPi8Uhr44GzrPy/l+wKsVFGfhuVMQOT3B9NhaXP5X/bIbzmmYcxp0eyvNm0I85oAzzH6VJ
N1VzUBvTSTasZr43QOmXag1XY0eZzw9w+EpPhbKfV5epmsnYbN48PQmSvNRKlMeeE6Kk60966fBE
7UIGzEtXfG6Mf/2o0zrMoQoQBwymJT+AqVxEAVC2Fbl5JGcOn4xCwnOrLHcpR9UhQ8J0Bx6O1MZZ
qSrgeOlCb0x2pv+kN6pllETHIOzC7tXDHT4OXwoiyKj61Q9IU9ZHqKjXX/zC/QR4hcrnzLhXaWJ/
fe92IUnFKCD1gf4F8U+KLR/mNf7hJpjyUq2MagO3sE4VEhfEs0C8ChIpyxqqcvQM2xKdcSuQXaG7
D6DvsBkEt1fdsrXkHn2udWssr7/nhTTpy+hn94YpT2EoTF78v0DtkHwc9BRggKLiLL5hyXQZtATB
AQUVuvOQ8b/OqmmmUwsaH+4LTDLRyNaCuVj7tOXHhedoAcD0BWoKgZBuU3WxSsTW5t8ZUuYm1XuL
ArBM+/JnmZnu1Lwm2D/SI23FGzf3hW+TePc/z3gOZQszPfVNgdpAmyG1TfNzKmMHZYBSutWkv4Qd
BK9O+gULhSjsvPrcNGLStia7PBWCZdx0q6C+n9uVYvgHfhfGVKmwqgOXOw9BmUWEe0HUckpQamxP
jRrc+NYvbXlIqQTdlMIhZZxthahToqzxiugBJn0lPaGG5Kv4X0M9vqFLejHdMVCzQQh7/t+3ChSS
CJoAsughg4opeU+m2K4Nr1qWsO+M+FAJd8QuOtsiKtU7ldWnlywtYOUCoo4eMFKma3oLZnwpgjI+
P9RZ6F/4FP/SSQt3cUu4H0e23EuORsYrDgdOO25hr1JcusL40HA5iAZd3+3Nq+HSycfnAQIZITdt
lhn5+onkiZqiDQ52zRhrtxtQa4Qkraf3CpcmBiuuzp09YUoJhDzm4foZgKBI7vVTYf4Oz9OgT9i9
cxh7GpdtrepN8jBO69qELRC6SczcvyLxabcdtcpbmdelc+jziPPPP+UDLW44uLGX0UO/OMjyX3pC
VlT9qKUf0uC7LPr197u02F9ygrNrrRYXU9vFARIDuKfo2X7ROoH0FHMAadUIAgDtUvMIBXzkchPo
OOr9LGgOOd64MdOX4kLzI3ZHehnA5Lk+vT4M6pQNQJYGzKRbJXOaNsLBttt2Svs7qFai0v6KmtAt
BliTqe4EC3lVe3C5tRdFi2kCT09EA1E12VxQ5G5l4FLjCgAcVJgTy8mz3J1isE8N3L5cBAqN/t0C
CQGt3+KplCEgH8+IBELs0SwefREr23CxwmETme7BRtwhnvZq/dvIAkulFCyrudUVieWDbL6+Jh+M
r7NN92UmznZ+kGhJqyagfCg6+XiJNMh84sTcNMHS9F+jbnCyWrMxpyAUfjIqlH50R9PetfQJGyUS
BNjS/r0kniigxCHesjWAlMK/i9XSAgy6E/gHYps/U4MFcE8sPEXSXb0mD7V9umGUMaKZOCz8LijH
TtFLIL3IHkBZuVlff9FLMdVcdebOh0qEg+fZi3ZqmuRqEYWgDOdQvsyXmbxmEUeUW+v5w1bbg9Ge
box6oYP1ZdTzLd/UmlxNsMDqxIN/DnVDa0HP6I4sryrjMaEAp3unVPNv7PAL18qXcc8iqYpWQjCE
cjRjVhfanafeK6GzEO+V/Na8Xji1ZqoD4nLIhqOwcBZJjWGN92BBYyPtqalvpbhwZ4hWv6nju7w6
zeXFuQyph/uyHRw51kDl906F5EM2bg0tsuu7AUDe9Xm/+PqfHuqstBdEUdgNQ5buCvlFDPeCuiEd
R2soSG+ZDS0u1M2+vP/ZBW6gECwPi4mhzH2iaJYZRlB/NwPMaCE9ZN1LENkejOLO6x0k2UBDNVaY
TpTUwpUwOiHUNM/qm2wXerILg+r6RGAx9P1W+fJ85wWCtGhBFaTxTomMEMv3zDZMvse4z23wRdRr
E6jQC5vasAi5eXztMDEkkV5Hi1Mt5W7zS2v9DSVPC4WjWpfpgxCsYkkkTcbdoh+WXq8tE3O086ha
1/0q0YI7NjYF2yZsNwSzNIZHQX4Rotby+xC/mFWsJA9aX4qIt52ycNWKblycfNSK2iDeVGTGif+0
kFYtJo7l5LZmvpdyAYzavd++SagoF8qpmJDuUNo7CZtc5BypogHTica1LgFj1lCh3voFbVtUFnNZ
X1JVw/5Tnaj+taKlau/zJsVtetm15rIbiW9Nz6YipqCpPQsLketpXbRMwK4Jc1FOG+Bz4xa+OI3p
sPOkQxdkDjBBW5a6n/P7ZpM718rTUlwmsb6SkK0gFLdxyWib/cIXbZktH7PXdWFYTkwW/1luZ4u/
soOXDlEuEPeKDw09yzd4mm3lWrNGr0GgcXQSETtRNo0y1di41nbCilE6X2rPunk38SZxsaeHGNbC
rF/Thvc1RRZk5lbzW45Se2oTVFiorFJ/iIH+LYaDphwG4wACvEslN+5/p0DcNOl5qNbEuBzBYqqs
1egNoIKvDGsPjQEUdOgQspP7w/wsc49MCsV9bMpOh+lcqIWrIpZcs0wdYqMRrYhGXCXCz0j4Cd8v
Hp4yTroU3SL/LZ7+IOJqm2h9tKaT0yLAvHo++7ldIiovNaE2iJBhatELkOw0T1883EC6ePakmLUv
0NAgL9e8V7PjStLXkoRJUfMaLH60+YDMbG3Vkkyic58cC0V3vUm2wb8rXGGCEmBNymmvhC992i/r
LlvmcfrooXXcN8gGDxCItMAOUb8IaFJiLzw/mI4KI5829eV3BRb+ANSQi0vI6xccBezalF2xDemk
iuiVKGjSFcuQUlbZHGqEYjLP+k2f0UR8wzd/j7jJBFTn2lOZIp0adQ8CtSSwRHNpvaLBmbJQWD69
zZ2PcMheAQEi3bsP2M5oDA7dQUxw2E6WDZevei9Ma4MIxqT1mS2WPU4+4klU93Uy2mlL6KG/zrFU
UGhrSFoyENBWC9dqgHdIhQBp6KM3kTlAvJK0XSfVYZEIf5qmdxHAWuvqLSu0j7LFt1jj06msfA03
0arQuqpT0t1MaJCCt16i9rxiG85WbPo016KKQiCMambCQoiWOyEUJ0lOJHz9WLx8PwBWp9WiEP+c
XVpiM45jltXpbvYMD102+vy18VWO3i2K7K2hzq6iVKpVyTfyaAcdB+AxUBKCXK/AA+8G2ukS7p+T
/r8vdXYT6X1WDZlfob/kv1EJtlAQnc2PO/a7sTS06nczljvBaHZ0hZeFNJdqQz4KSX8Jp/BebtKl
MgGxDOh7ifItmMeFVIOHM3UZ1h6l6o+64KdUIxX6wMjahkDog5tO1diK9PmgnkMgr3u5vr6XEC9f
hjvbapHQ9YUvokVVgFRGP2dZuz/CxvamzfTL654GfZ/UzvDMaxqSA77FDxzybpT8kZspFVdbcPKD
3F6pwur6k12OQ2fSyQz0AwN3dh+3ul6kY2CESDDgnbNpfiDFrU/A961Qe2Ktgruo31wf82KIBh2B
TgUtZ/PcaGUSIlOtRKIhVXoxhM4ulJec8UxqOYgiZMXqZs3pUpHFpDcCjUmk0vVvVPJpub0uLrJK
rok6xJXJkYamSJuMb2GPeRWBArcUesc0nkzu2yEkbBT6jZbeD/Kpiv5UxIzXZ2AOs7+dPIDIQDdS
X8RQ+OvJg+4yhwqUgbmxKtbvfO/kMKFyvD7K5bX9NMzZ2ma63KBpTazFWUo0JdArlyJUIaMXQpA6
fGvG3gHWvUxv5RkXV/jTwGfb3RxZhMRDJLWMT2W0NhQHmywxeVP+STtb6G/s4Yvf8qfR5pDz0+IW
ZllogSKT3WEnOuxV2tPNTD1uNdScboz1cRRfW7qzDAoZjWZsRwRYU8G3OdLwJiPqpEBX0ah4AVHi
3dosH05H14acj/RP76fkUoGSNuXZnHAkpcKPhb3ZYKw+oh5G22TR0UiroJagUxWOBaG8m6F8VqAH
V0iDVRqzTJuCIj7OEjneyv64zMGQh9i+mR4aP9T1S3kzRK4R/1IC0xGDYOmNf6PxIAigOfzjJK9o
RNiL6FnycDXhd13fqLcWcP75pxeEa5eLGf5Ts3ABRb/IN2ypO1H35DjoyNqvj3ZzCefd+2k43Yxr
qQ5N0KJYvzYv6EVYKsizcB/Frvk4KHc0Fq8POa/QlRU0z67CRQB5aWyoYCWKXbcPMpz00RW7ZSDd
IGt+QFCvjXS2PePRbLxAHuf6SXPXOZTN9PY0KBtZ9txQnH7pMaJ+6sJO/ehRXvwb3SIIQHrqSMG4
zdtx2X/UmF+IPnQBX1yYTNGc2gRbziju6CD0bKNb3DgRL3VAkBf9z5Fonm9yRariegYkKq8Z2oKe
BeOyfU/fcUCk0qRS5Azc+BeIz6m4NfQ8+9fm7Gz7mbFSjWJO8wUgEaPCcCh18jm6ywqZVk0Z0F8B
jx7VbaLHN7b+/2MzAoFAvgY9lo8z/NNmXIhm0kxCQmSgv5UR1QgUgsnTkZykuTUCBzXSAzH//3B2
ZrtxI1m3fiICnIdbJpmTxpQslaUbwnbJnOeZT3++UPV/SqITSqCARqONqnYkg8GIHWuv4b+sR+im
VM6oMt9lcB8G1arB6aSB9TjYu3LxK4TE5r7J9nl1oZ1w/qD7d6DV1twWcpkQvckJpCIWywWbtyTX
HTf1//BAgKcYfcICR7Lx+ZNOQS8qvTXi6wKppYgHFJ06RGNyfeFLPqeKwFv535HWZ2rVamYzmhAc
/CkvcNA8kmzDZZNPmtygMLhedJKSx3qnT8ZNvnwfGhPnC+gJCoTDCtkcxp10rExQAiuWDzP+izRB
sQvfpdzvUcC4Tc1d+f7r+Tm7w76LfR2NN/4OQH944UlsmojIsO+1i91CczGl1+63+VZVN/OlbuK5
njp2T/CZqe0w4VnT5JtKghoiw7WBSFc1nqK6wbOCJ2SBBHxjWB7Q9NR5NFi+fkZVVBV/fMf/jvuu
5fnwkJ3UKl0Vo0QNQgf7h/hJqwPy6H/Q2YYBcW1DLJZ7RRB6oTxtW1gOBqh3W5PG87unyTIbKqkg
mDdxHbQMIq215gm1H/SVm3R8+/rHnv3uVVS5AJX4FQFUfl6x9ZSOpq7SfCCcKMyvqMnK2PLBhegs
GRm8Dm7E0SV+qqKf+yAF6oycH7ssxMmfh0VGFFJJWNm1spibpgefiHK/Um4V1Gs9azEdgM+UlDD5
GpOu8qj37b4e9KsGk0v+mVuBkwyR4aUqmWYTqc/tt2n5KzC+S9SS0oDTyrKp8/jKyR030epNjShS
YJ1dvIHMUSdQVzhxCXdrjzzymOO+28Fwh2cfvioya6M+Arb05uSV5Y8xX950KHAhBqL0Apr+NW3+
apfAHwH5kAGJvZnocfr+dU3oA80wmMx58VqUP3QsYvkgt2gzBUlo0Jud2Z905wk+EckQR2dY9pUG
HseRr7yAJIuR47jn9Ct3ivq0lIoPGGCAc1hO7oG+QO8zXUhPgKM7GaSSxt+M3SgXVyEFASuwBFER
Ck3e9d+A+/yJMgqKGzR6a1ND9o5Ky42b+DDmGCy3GL3ayDjyHq72REa9zf6hbhaI3iHCTxL4CGB2
VQwqh/HaGV7tynZt3pEwRtCwXFy67Maa3LG5E0V8Qr9KSdtNwrdWa9VmXqqbylQPaX7SlBPRnq4h
3fLud3F5cBY0MjXGjnL1V1SQQgb/SLHuJskeLn2QYjGtP8iPi211zcFbGY9DjcKcuq6CsmmRDDzI
Baxaw6XriQ2s69j1Rg2kq1gGwrXt3WQeI0StTKdRdfdqLAGc0etpwMuUC9fQs1C5aiJtg0gCs2XN
/XHsyWylqSiv9UHdDPRBbH/BOH1GYTOo0P9pfcnZvLWT2xRpO7VAZg2bAVPWLNtjDq2ByuXp6Ccm
e3ecbINauVAcnK38yckh2UUWnv5rCZ6SFrDBhLbeyhlH+DtPJsGnlq/kr45KToKa4+jPoVceyv4t
1AqsA1HojeN2ybAut3QBwJIQjWJboLQKizEefhjFfEhlvs1wx2YTWMqmVvc6HqT18lwlEcju35Fq
CkxRDfN9k2v7ZHb8eJI4NOYLL+EcJwznHvWdXQQtzlhtSL0+tNYygozMOU6ywWMcPCrxdU9zIjnM
Eh3nTZLdNPZjop365TaQtmHAr3YJcm6yI6jj19vyOXLKp5+zWrJmPlSVnMD9NYWHQTe7yKDUOd0K
ZEqUZ3zAFKPhbWg323E6DqHpkg2aXM2548NAFA36wCbzBUluGD6Zy3K4LIY9t4fjbaGZOB6xia/X
bd5XmZLoJAKMSITCB7zlsnT0IomAtWnXys80gEN78njNooHNaavrT0IpPtMH+Hq6FOPcTd/kNJHB
VAh8MVfzJRuZ3CWz2dz1R2nbb2DXjvEGTu0+28ZHydW8whtvoCbuUp/sUFfe9l7t4etyCA75rty0
N8QKbVN/4t9XrvKbbMsm5hE2va13zb7c0fKGyrlLCsSndEPu4aU8LlcG/3axRXG8LzfR9pe2IfLN
jXeTi9HvBqG/TzvFD7x4x1m+y3fOpvcqf9rM3uzxf97034sffLJbeUt26Ha+yl7Du+yUHc2H6Ojg
STi6uALux79w8b3VDulfxSb0/m7cR/HPSUfcITDcd5vf4WZ0we/d36qwcez3qRcduuvB6x9h67il
F/jlXeZXG1JI/ehQHIJN6Se72JMOHGc3ykH75njzbr5QoJ67an58IernA36yFpWoXGzY8CECSgbo
ahboct4wXcB3zxF43oUuiAMEg2fNCpSUvB/LSHsX6Frq73y5oW8QG6+Y7A8yE6K8crjK+DXrgeVZ
nSDrcWba6RPZWFTAX6/Ec49NxxenO8y3bFhlnx/bzEMdqaSgKPZHjS9BPLd8sNj5luTCDJ8FEz+O
tVrzKZyBUI/pG8BRmMbMD7VjEuyiANGas1Gz3TASZHlcsI8W3Bw5InQWW/JxdOdy8QInv3DnP1tK
UkRCG+SQIJlsVUriKl0kgdbzItSTVEi+UfuW49GyECxaqhVOT0Fp/nrC3y+m68Od9joWQjZC4j/I
kZNetSTHYx8MfVVJngZ5a0xvaX/KaIrBpmbbIbknwuz263H/oX3+MTCkXciSwKckBHx+1W3eN9Uy
YMyI2DcvuGzlt1b46tBKdDDipqJXsuKmk98iyklEX5N11O3rqooPyWRezcUthAvLmr9LqnwTgYZA
u1aUxhcpG5kdbXQ8N2RpeNT1lyyiPhmv6G5hABUs3/qZQpHN1NXrq5Zk0ZkF/2NpPHgmRuKH5g3a
ULqBE6ZUyjZP0FQe5YbMw4ckG46Vrnh6w75WVLetke0sFHdBgOl7OXgqlYRRji+YJG34xQmlRjCY
OLadqFnjXrpTSpqB7Umt9wTB4r2li+cTlVSWnRZdBgH0cUWQ1OtIciM6c7UPV5FsPQc7woEs5yvN
3oMzt/OJhmnM721KOq640W9mwiWwAbZKLPExst9iVcSuAQLBLSln+fAHc5LJWauQTTxBO+dSDd8N
BQEcI8H/1Z+k+U18bSSfYVEQ7kAeY9VrbI+7pW4cjOy5g2k0J/bGRmzRVG95eAzwKM3xw69cIU58
Ds2HBmp+RcaaEu5S80HQOvFpm+pjIDt+RiSuVvx2CE3IPcr+tvabN7M4Ke1z121xAcnVjWLh8XJs
6mBHZoGNf0tyBAHORX95voLfSi4B5VJzr7YHySIxDul206j+4gQ+/ikDBjBK3Wx0Tq3wKpCQp9Vk
3pIYvTV4kOkqrffYENglXf0tSXuWxeafvxrGjB/Gg4hlSXHL7rGOMQI/aEO8Xb0JI/8JKlejyqcu
tT2pnr2WWA1bT4/4AgOBiHuLL093eX4KiJ7M4Dry0QbBgzZd8/RB16BwJqFgUE55bmzUHO6Z+rvT
X0YwddoWLue6wrxPurJXwYO71ri/GMRzdnfhW/v/n9tqt0uS1uRAwVU26vwUu7fsNjfvoQfrwU2o
3hMs23e/v/7Ez+3l0ACpCYXuy1pL3rMyVEKzSN8tCvBZKscbHjJSDhB0vh7oLOj4caTVs1laNbeV
AbKup3ib7FjzyTwLZnvevgqYgIgaSJ58IrjVSVDIJnxNv/4J73r69W4GNYpQR8wDEfmvwMdg4UEn
NG7frnJSHQbPcIvDa4lnJxkv+e4t3t13iEGVzQ/ZO/rO7uV4fBzdS0Kls5ANJ7hqAg8BSay7gNWi
TjJSz/SuD+5rTdrJiuSq4K4OHUADvkeTbczA9qNI2cztY37J5OAc4RW/AVOQXnUb5vWqask7DPfi
mbw52rEFH20HHKNj+q+a0A/Fn5sd6r8Y6kqEf5bSVM/1RcXhudsqfoM4Y9jkz4GNfj5XJFAjgs6x
AQmoLPudnB9N5UrDwNN+MpTDUj9dNLD9c6Fj6gAG4xBuI/K3VyPGQagUi85JtjQ+3rwlsuRpp+pv
7N9fr7I/bwyfB1otMs2KghpzrOQ6eOpv7fv423TB7OPMMmYE4VVjs5YN2v6fJy+HytLallRAGNW8
1n50yOY07tQg8pT6Z7TgoECTakz+xk7HlYpnC4OwQb9T0PzZ1P5B4cL7x/v+FkJcOf1dYSn1D/c2
NCmjlOvRlMFfShe2/KYMK1B5iFNLfOEyKtDoz9+ieAgclvhvMg/XpIAhNrgzOTSmOQUxDQ6Iz7xY
NYuV/McYLDLI9cLaZq1+yCN9Th3Eztf57+7XoF3P2V4hzSnwtU3kbPTIi4tNcglsPPtg/w66ro47
I1SnQoL2iem7Nj1awZ3WnNrqCrf6cvRJ5cY/y5XU11B9/ofbLuHJ9fUSPPcTFB3Bh4aUSEDQnxfI
kJSF3IdcrLHOzgIYSU8X/XX+BLkBVD8MIX7CB/y3tSrd7Dqmtuq+S4Erafs2fYVkaDh+0G2/fpwz
O6ZAbzXNwPkZvc5aGz2GOiSllku4Zh/YKqzu+I/3M60HdRQEL9tOYBge64u6sbOPaQKuI9bF7H19
PM5KWBMUwYnRHg239W/kzQ134cO3B/vw9ja/uHhSdQ/7I7lEu/3p+b889ofBVydmEajBvFDCYIUB
bI5E6aBb30ftRoMICHe2hS2WvcK0JPr265HPdDYx12Zv4bzGN4Rt5vPbrbpKx/mWLl0g3efUw+Zp
NIxNVDxBVUPOiESI5CLrRzyl+0abXIfQt5zrn2wYO9Ic/Eo+CFE/FtwKHn0i3ITyK2u5gAegBOKv
qI9wuwrzUpTqGYTr8w9fdYwSXe2ySQo1cSNP4++0G++kMvMxKb2ScmjmotI25P2ME2JTQFKkKA40
V82ah2gor+R8Stx0ek5S3aNF//Wknl3F4rB7dxciPmO1bVdW2M1BJIhn5ZWCCTR4ReVVBoDrYbIJ
WPYazl/YG5dsu89oL5iUDwOvjr6sDzqnnbg96jRaFmvZ4u2TIUsNMRPL6y0IPO0iTSDnVMETHENx
l5UK7h+UYf9lEmxAE3wG+JrfX+CHfSNQxnhWJDkWlGkk01iXWzw8PwGWTGOTi6O/CbfiBotCx/t6
bDG/69MAx3hdEzY8xImspmFxitEEsH9nPnDzi4X1i3MQbMivxzk/3x8GEjjeh2cs5EnQ/qECiSQD
uYUiik/GQHaeHr+R7Hk/aekRr8Uob0BXrU1f1FtBVzadbK/VF7CacxsYPgPMOAgmxLPVPj1Eiow7
NyivifzZgtEM2i92y5THtowXaLkXHl6cLetZpuMoxFQUd/8kDX54+DgOO/yAQapADPDCRRYgotMF
rzrhQOTyCn1nMF8ExL/gPZVbeLmOp69/xLlaD7s1U5jf4Ley3rUnQy+DEaxUGBBgowgXH7UzZHQH
vuF/GIlzSWYoMdDqmzYGXVtSWbB6Gn9GJMZlPk5/qu1p4tm+HuqM+z7ZjB/GWq1fDOb1WnbK+Vvj
PX+vrufNs3Z39d1x8byJ/cPhsFNuf/W/doO/+8vwd5sfx/0+3Bovp/3Xv+N99v54wwatfxj1toqj
zeflrRvlENY6v+PZ814P23LjvmFR6OOu8/vvvy9BX2ePIh0XOFgA2EfRuvg8WqjMqWSOYj31PwBp
isncmsZLgmOSOIfiajjkhD1ZOfQiBVa/fBwiggqxp8Rf0NC4WcXA9TCNnP5RUWVfrvExU6frPsMX
l0sP2QHFCPQjkggvnN9n8Hpe2IefvjpFJSs0+2BEWdgqO83ZNXXp1nqOVW2C5Auk0o5vRFMW4qyb
jWASbITZjAaVVdoWhVemzy0bcDa9JtqLBviGJte06ewl+NpOp0Jf2KzVvQHzDG9UEyHNxD4jAucz
v5umA81ZmYdPg8NgkaVrvKDCctByG+CEpDSis26yhz6cXE30qrABIzmFrtNvs91NMgIH4apvbCVj
wx9kur8DpDUQP/0SefkMuvl5nlaHtiL3dkZ6a4o28EhJN1nhVoMVHtU+3EI5l/zFuo8xr5flH18v
5bPlwsc3tFrK5jygWpgQnce0vEtXKVVEHKNHqAwmuk84Q8Q5lIRGukulNyhT6ECVPfdTwNaQrR2y
rjXhg3vRTPzijKy2FdSJw6ymUHmMeasYP4SMafk9DVtw7lYlXNX5blpH81LGy7kD8uNsrDaYIZOb
2oBvKYi7c+nPiUCzL0YqvIuN/9g/PnwW4sj6cEJonZPmWLjAgmYxk8umnCJE6TYiiyWcblKsAKHs
buMy2UlDeINYc4deIIlbv2hOXVdswMlBfw0Ktf6A6oWYiUGfNjAANtly0wJmDMMT+71JaEBm2tvK
uOms5XrsZyxsBV2J4Fa+ACk6qcYNcqOCT2ImeLPKs/2oI4BM7jO5vW5q3TOl5Sgt/WFsi50T1hs7
mZEeYQsV002iDXwp6fz8e3fY48lIxA5xDYtMalY03SgyhGx0AhjgSU+0HzHLeQYEpNiX25NOX/8y
8Ci2ovU7MYhzQxwp22RPrD6ErkE1KBVpej1Ip1A91XgATqfJeqtHEddcD/inUqGoLf6BFz//c2MT
5kMag6NznKzhjHkytNZxcPosWh8lmSAjAgggEBPAZwLqa29hmlEWS5jmfb0BnKuOTMbEDgJATn9/
Hx+W4hxkzbC0UNUZQHgwgX0CQkbZDtXORZHGuaqEI4xLLK4TVCerUsyJBrWeLa7MonGLt3l7AoHi
LHKL9MJV4+xIwB2GAsxP1bc6eCaUNk7RqsX1rB7r9JnweKzZhNWhru2+nkBN7M3rhYNrCMwTUGtK
69VDScq4WG1jvDeIZs6oNCX65VWo+Rf4lPlibQLSGefwZIYc3BiY5KWgWeIlRnp2djQEXYJeAiEj
WRr5oDOK9pIO6lZg/F1HS2/BlSM7CnLKhPLLYJ8WqhFaDlCQvn6Wsxe0j8+y2nW70KzMWJtAqGna
eDW8mVosxnDa5ESzFrtpdm1pU0kXFiEGVRcmcbXxqj3sYNXGyMluyLAezYeCo3swtrGGRI9CndLH
GiI4I5JMRwVLyanxcgToSoSC/WRKb+3WlhIulU91/zqquV+nu5TNtUjF4sr2Dd5G0bwLUgcrfUw9
lrclo/cT/iW88SuruY4ZMzG1YxrI9+I35AnlSvIU5dvO3mPer93OM10YZSa4197q4XPShFsz/yG8
EfBlIIoGKrkaTqLBxwUjx1VIQrpIN5wcJrxNnLy7pwhTYT7DglETgV5oJy3Nd0hI6PP8Zm159AGk
4lXDDdZEFcmtfdIMD34F7SgRnJT2u4y/iqv8plN2pU7nr6WFaHhq9pwM2XFMJndgzdXELmmZDoEo
2gjXk0K+j7J2E8qvMo0mebS9YrE80cysZu5A3RHznwqamIGtp7JVNa80ci/Q3gx5R0+d3HCaFSVh
P4bxwGWGflObCYO+Gfig8RLDT0Y8EL1c4Wl9eKe18VBSitl9t12M+TAAvup4MtKTKoYtLeWr3Ghv
DQnmDXmleDMJwwsaf0MBNyu6zXDjUoLvmM9RKpIgBWuVwOZlRJMkPwjpsKSpu6HLvXz8YWixuxR3
RmJtywLpUmp6NkGIrXmf5DRmk40KezydkRhGUMKom+fA2OKI442xdkCOLje5a8AGhDxAZFpcgOOw
1jB9FI6qVnBAFsCcFKXxTK7cJlaHrST0QnwFEBQ2I/mpQq7JhT2Npk2B2WkUlnTurpdSc5ubdIal
G8THop0wEfrnoqdpEHn2IhW54eGCAn9JCHWRRHsRnKjOn2wnPUgpEemIL5zxCXt6VxzjtLgji+AN
462wlVe4PnnxfRn34XJFuMs4hlD8SJC+acrffX1Tp72bzKEXVeoDVvqzmW2bUgLLMO7NyfKijmjY
brdgL6sk8A61J6HxlRFmVqR34Q2WmG8WzWhhcZDDMFxikq4f+uStbF8N0nr16LZWn2PZ8MrhmDYv
VUQ8yLFhq2K1DOMrPs7cN2vzWytvLBpchkndEO9gnR30wHQLX5OZ6xt4GRXxxgig63qg3/NK5IZE
BUJ+MLHmyqYJMm+Ux007PWemdCO4yo41E25L53x61dFki//pkD3O1j46cCmhccbhrsXfUC5LILlX
NkgcsmHSR8SbQmtHJxsWT0nIpgazTUiRxUzmJ2N+ycPbJqTzQ2v2h57J25n0KQnHRD5gJfPnTLhe
DUMK19G+ilQiGVEVmgMSl5FrgT5eZbBPx4D1KMiH0W8+dQXXKrTgOTns2VOoeZaKh8viw0WZZzJ6
u1txE4ma4GoJ+Nqc6ptYnPCHe1neFtYNOVXC+1SGtdg50AO1Eus6n3gf1chpUvHCFKIO0W3L01OL
bRDsGL+XjyOa5s55iG3io6KryGGudmXpYb3XOFCOsbd/bbkXqk24SavRtXCLzPnLzBQazeIVBj6s
qr6NoAhQHgrccuSClXI5LO03YSVcjFeDtvDVveFCTPIY1zBwPjiu1Jb2vBdLFg7OUl7lKlkufbGD
PSNCGox8OGLgsdf4gmNuDtMMByBCqani6/EwGU8CRdWYYCdsN2VmEmvZH8JtbLcHi0MonckmKd+k
WkDfWfyMeq3khFAUL1FKdP1QsoSNWRFuR+Np0g1MnicvW+I9LwIViVPE10B9mcPqwnguH/fV4EfW
dZdtc50+T/ScklPD9LWUQK2sHGiuIylDLg1pdpmubQQSGlaAfSBHLiBO3E5e06o3chdtbKPakMob
wXPQ2Pa6qT7QsUxsHMQaYtWb+1htv122tH4vCv+sO7CxFNlsSBFWRyZU6daZem5IgXD8VD0OrAJX
2169syx0VMYNFUgNnKjtdKyhdUgYN3qe+mX0Fpl3WaZ5ffDaAyBwWpVJdGUGN0mFH8jPgb9uZBN8
6iT8V5YdDEi527TEZFdPZnPVJfdfFx1nj35KQqg9Mg3hNSjZp4o+jAKfUyco9DsK/IsNyTMNX6pr
00AB+m6kv75VNM0YjcgEC+E8nNPsq36I/M6lbd61/CHnB/qjIuVe024wTXSFLv/rp/yTuSh+gci1
MEDlMHijAPpQZ3dDoCp5W3I4YbDD1ZI3kZTHxmCLlO6D/JRdQgDPFvYgzCStE9MLePR5wKKsx1kW
PW4+GEoTSguKSNk8RNMNMMZ/eLgPY60QqqorgLuRlKP3oNd67LBgWKY3KPXszCmYzuXu+dlF82HE
VX2vzRgdKE5FXO6JCrCL/B7wpnJxDKJY4B5cPWNrQ60FaR1OvTL+l7dpG44qsjcJS1hd4Cv8Q7I6
hDMC6MYhUad+dVWlB+eNi8xwsRd19obBWHAWoC7TNvj8KqOkxlpcJJuHbE6Lz31pno9Kt8mbTYGP
/HI08u/VfLfUt8Fjg9tphfLdj5G+mvfh4uUHx3zUH0qrvzAJ528LH37XCrWKQjVF4UJTssEIQkQz
gZQ1NFB6DPL6RNul6VOynEwgg7yEYHExj1Qsq/UOaCEit1V0WLa1DhfHFtmSh4lvSkEEhQBh72Db
10qyl0UagmvQQO1G1OcCFAnehHekbfyGBXTT6pir8c+bhsBg30iKPTJGf5S1SzN0rhXADg3JhZBs
FdLF5zenVbZEV54Zgs7FhzFmptvkT07/2xS3PuuEOeu2UW4E76qlXbhwvytwmPn66zyLqdjYWtIO
V+HOrkk/soarR6cqmBQpR4Yvo98KDCRrD7q3YPbZ/9SMb05a/odN4eOoqx6QnHZzPMny+7MDqODH
7xLfVIKyOnA2gVhzBOIXnvTcLgu3CZGTYDeR1fx5voelUJW+E70ezFXNo1rdJy30DZXsuxsoitq+
jgtXDnemvikgeUl+RLSffDeH15cx3bO/RZcNHZ6TRe9pdZduF4lUZKV5n3UT7x8bt+GkkSEBHsb4
pI2J5xh3uu3PhYzXgsP5jBknt7huAwLpznj7aNro42fy9RydXZIATbYK2oMZwOqjVUuWQ4/lyHVI
qRvi2VZI2oXXcEbWALPM4D/vqcQcvJ9fQ9N0hpKpBk7u+4aw1uq31e2V9j0LUGRnF+YTsVK4722m
Yq/q95ghoPMq9XLDXs0RVQ/HzvneUKZTun399Gf4hfw0WmJoCEToyjoVoneSMLezILuLlwNmHZsR
t2h5OeI8GQXIhZRgS7lfIl/4etyzU8KnRywpWRSwvVbwYu7YbcNEwV+GVWrirBNyPdBx+1140fNi
7qOUdBqaHcIyzAjNI3sXrMxl9AmGp6xGdSWuoqdefhPUQAehW1dPpwu/8tyOiu4Hmwgd+4o/zrVR
zspZDuLl2/P3G6KtD/iCuPbB2VT7eGO6T7P7mP+0vGb79bDnwDoISjbe7HQQ/1B1wEUepNkA/hyc
akfjKld/g4GZ1uXU+DNlA8JnEEGKTWZ7XWvatZaEk4zzIbpn6JZwdi+K78+0EACuNfwMoZNCslxt
+VWmaVVHpMR15xzgERbGLlFvjOrp6yk7+yAfRlltdBaVvlHJjDJIN5CscQnGmPnrIc4tWVAlQHgK
HQD5dQXpRKktjyrMn2fz5rv3ere9C93dYb6/d5fjy+z5+9Py+PWQK96AyVcp0h9Iu0JfB5K6dixX
m7yARD3UJzgDbmGZj9z4v3OQeCz1QF/usyXY973FXSc8tvep0pJYklXHchxvdGSiF37NSrL3v59j
63S1ZcMEd1jtY0YaGFx/neqkN78ayO7ybLlO8joL0VE2bEZJ8xcbpeoUs3MbGyVurqxScQv479no
uN2CH9hI+HiSevFSAxfeJXnkTfT0iuGqrqZNM0o4yWNINfvZFHlWXR4njDLiTj2afbWlS0MPU3mV
Z9MrkACWKZZVUBEJWo/yYKMBKqlddMqWX1ncbSvc0/Rla8a934UnLYmOefBU3EbTqz0cQjnFYyDy
a0s+RlDUNDSfjnbVm+kdhBtt8GcVIVI5+8GzRi9Vbno/avFCJua9rKHfh7t6SbxYq91YSbyp5xZv
lfTg3hL1CkViG91pXe1L/U+VSZBCid1pY5q/ulznIctdhqOrHtc3EVxaq/oZhZFrWXcjPuQpxHUj
kdxy4F3CAabB73UmPvrpgURjaJgGLRDTlwu8LJ4zNX9K7d4nK2Y7dMCjEbZip4hrYxGFz6bzMx2g
7F5ZuDaY+t3IpeDCkvj83f25IlaHuqPEveqkYX2y811VYmlXyFjqv+CH7iaoX2VM1vDUc1Xj94iV
fBFFbgBilvYXXK1Xaqh/fgfcIQ1ptYpX+B/HCf5kdZZI1ckJPasZIJHYrhLtCGrfZvMVtndm1JPh
i+eTjmsbYSEYcE7KfnZsb5npTJCTajLhX8/O5338/34URku0d7iq6KtNqQ+izlmCoBKTM9oakNQL
TIS+5k6dOv9lLByLZYvSGtxgVV0OukSFIRvVydDRb8TiJSTJQW+/TeUlD7PPN+n/Pdb/H8pacy9j
XQsx1DYrtDEPUdNuBumqcW6H6LuVUEPqF17tOxbx763m/4Zjv9Vs7Djkd039B6RgpAVv5SWvdqz+
TpzutgzmbaIFu3rq9qah3/Vmu5c75QHTRFWTNkuygN/XbhmDRlNDUPi4iR77HDnZ8Cj3mssdtW8q
Onu2p0AHmUxBeq+e4qbzv37/K5jl/3462g1HqIdh6nyu+xx9HEtJYQF0hCUv4VPmhFt0F5tc1WCc
Xw1FjPNHeicXsy9WRVkpB72+SD4Ty+zPCfz3V6y+0SKhjMkGfkXaXcczPoQ1oQ+vCidKK9ebJYNe
Yu2q7FdTUtRcys/9fPz/MwUm2UUIvEkd+yPQMIjlLCHPpzplzlPn7IMEn2QSlIeLDjafSzUGYmnQ
qnBQMGBAQqn9ea4Du6Samng8sJ+Nov9M6peo4O5QoebqYVffNPHfnUqsXXH4+i1/vtf8MzCJnhDL
MELlK1/hjonZyM44ANOVS+3XMXuL81OSf/WpH5EzBz1270QXhvzjCxRUwg9DruAWK1OWiciA9pTO
/jS4OddV5yVEKLFgMfvy9eOtcuP+93xcXOECMLkAaJ8nVkIK3Wt2055q6XroJ7p5oVe1tIw2RZT5
siTjZGL5VSF5JqI2rCbcPIbnTl8H4GVMX/PoymgzTA+4aRKwDdfTm1B2K5F14Zr1x3YrZuXDDxUv
6sNGATAcB7LU4eCj+7llbJLv0ijh3PdzMS6MtLo1/TEnazqhEqtqZ2pDe0ogKDi9r3H82qeguONh
ncFyuTMtlzC2PzfCz8+3rqQzU++JxuL57PRAK4kCKIgOznBrJ7+mfTT/ihtMZp0Qv1Jpiwh7OFTJ
zpaflPaO81ZFgq3f4gHb1rsgT9GPXWv3k+Vn5oW5+eODX/3K1aEXK2qp1DjTnrAR44fmmex16veu
usiMOfsRoHgRiKPwFVwBulDU00E3q/aEV/8ubDSCJOWdTqEDXB7P1lbtX2xJ3DacnRwW5PbcFsr3
OEl8K1Dwc72aMf2RI+fChfr9yvRpt+X5kWSTmgwKJxK9Pq9CLW9Sp2yRiw5q89aFdHgD9Jjkl/bL
t5Iyr6QNPBWja2aWHyX6VgpeumG8Knv5ECSmp+k/AyOldj21NIlNuQMZNzCkjPe42Vo69SDYmGX+
SrPdMr1Klv2Yzlup+ZmaCFmdyY2lvSiLZ/XvOPwZDHSzEu7RVGXUhb0x/pAW+zQh4UyV+KG1HhUl
2SZl65XdD5ZurHaP2eyNjUwXDRlF+HfEV6oUl2yczr26D3O0vkkNqtZQXhftyQjKTVHZYvVaFZeI
fAacCr1Ou1BErCz+//lgLeow5NJATzh6fH4rRVykY52pzWn2tV/xrbNXffo7nn4aoSvkLnYbRF6h
/at/YwP/IP+uBrd8cH6Ob4Qh/Z2BRr6p39pfgQrPws2oZ3u3Ld2lwdiDNEZX/RU8jqVbfqvvSSix
fpOwPCjbtvKbS3G179XOenl9eBBztepTOUrKvOZBMszlFjd9rg4h/Qxsq/x+9PvUw4XEwZI53IBB
G8omtn1hk5Ns5BqiBex+rwA0xxPq0To5Jyx/N/LR9mm3COWyjgsR1RKRS3QTXeN+sf1ilz6O+sHE
t33wMTP/+nD5s0Lia7GgZCM2BYRQ3yMyP+zZqhnyxvq+OcX2xiDdkmvRXG+dqzqWMZOwgmGDecL4
V0VMrXXpZDu3U30ce7UmglCO62xk7D47BDgryrzP0NnG46Ve1wpw/t/q+/cpndVLqySsa7DjbU5W
fjfRbW5MyW2UfCc1123jZ+oVcTxIiHGrvmC2eO5DsyiN6JIoGkDSqihCvRQW07Kw7Kc7LiEITKL4
LqU7wKwmxX8ZjJ4eCVV09LS1l8wSFcqsL8xnMB8YKeOBEnmnBltK71A7fL1yzh32uE2YkObEEfDu
3fNx4agVms44ak9Rj/3PqdCehuUQ6z+t4cJAf14tWaIiIMdShUIHNuznraNuoyJVeiJYzfQwN0+l
PNCw13w1jm5MCbpQ1W4jedkMoXJr2/jPqPdmYj/I3CbCML2Tev0qq9Obqtx+PQFnPx2SGzn6RNcN
F+XPv6ubgNqBapqTnhzL9DDqV5g1+6oUeUm6L2MAhKso3CTVVpT3ZXDB9uLs/H8YfTUrQbQ4fYNc
i2LrIS0Fp8pNSYvmbf+XoURYuUKOPWFkWNt9ftBcMtSwsN6pvqJTLNlbzb7F3mC6ZN+5ktG+f6cM
o3FhB5imPb7aEepYCzS9KZtTrrxEbXYkDtY1giMGs/va/jZwQgyc3lGr0FtNPFMevUHy2unRaH+K
e0bsDlpB2du6KkRpbXT7+onzHFtNn2sgam5I9XCN1GT+bdQPNa4lFx8BxRSzsTogPj7D+mwNJdOc
uwnLYa1VfZvYwSUgRKr7K4l+FEZKCmTz/zg7r93IzWwLPxEB5nDLVFGhpJJKpRtCkTlnPv352DM4
x5YbbuAAhscz01aVyD/svfYKyDEhCvYk+o7vGmtjXM6xGLjWrH/M9UcEqzDhyihqC7LmSZ3qxwGz
Cdo3fTmlkEvAqX79GZC79Qfit+b00tOE8G+8NAUyekR1EcUGd2TwDMD8NqgrkYaAMe2gizW6mN7T
6BRqv1kgkOkjQq9qy89vm9teFsm2MQ3YcbOXmCmQHvhen0aOECMmVM/GGO1IE0UgZOxKS0Sy0Nw2
gE35rHwyWD3kITtTGvwQUMdsRg+zPQwEvW540asDPxSmn4YzXftgSPlWrvhVSVoeTN1OsciMwqcG
1GAGwgw7aTWawokMx7kJFUmJzrRK9mqMz0mEg1yu8z1PliYcEmPakaOH3x55zTjBdXPjKEm7y2Xd
q633SDxPLJzSaHCrWZykfVp6da9EyUYZHjsBGk98BxVrjXIQxE0UtztGhEVXf9Ox2yTDPkhJe9uS
+xuD6mjLm2VM+ApjGSrNN7CFYyHekP5Mfo5om+KnoD+uINsSDuR3NRupul0ESGGKP17MHgYhpNl4
aPa5ypBe/CDW+Rc+0kHVI+NLImixm2grBnIp9Je81GN7fRij8FE2Gmk+lYdnvy0qD4EvptT13eCh
QUInsakWJogAaAYQWy3fZ9ptblQnYzgNZb+Lw2MVviicEktLngdIa4yH2EASL3d6EJob6L0QLjep
HG9ktNh4wvV1ceTzbzoNIW31KsGIE8M7zSSJEGPAcm8F4bbPLFvENy3oSmccDacwdlKv+jIICrPF
9SDO+EhNjrfWvdZgTpWanpY9/OEY/s0Vi/sOqQFMVzmhfrWKf7mIuiq0JjmX69Os6jt5qLd6pxGL
SGe1mklSwmO5JCE5G/JwC0JxV86pExmIOIbRN3vjFFqxnWLXSH30B/jp1w3wj6MAA9CVx8706qet
RCKJRbPEc30SephzVpBf+nr0MbtBaZeI9UFR5U3IvE9JzC20ARth1662rjX7KRMWd4COWoUxxjLx
RhR3nXnqBIjA4a6VGMv1vWsowgOckL2FSbHWNF8mm29tQoc29kYBThtm3F1ActSdFNzmlejNQeoW
4Phd+SwYtOY0aeXkpAbpUO1COEuC4klmnWHVYiw7cxruwWeluXJDUfbq5FXpbwPSzZU2dttS9hpm
1uks2Wah2mEPhV6bXRXsPdW9IYx9ibcvMeiei5GkoQ9BNN810xsy2Ob0RPWfISjld0fvX573j2or
DfNRykexPoVJtauIjq3AIXUhh3aGHo3PnAqWxzL5PYOKJCNnAFdlLf34f6zIlVyFO5PE+PAnElbr
rd4aUlOfDDYt9nTMWDxLblxVXTZGLTs1h7Q6k7zTApN8jfixMVnW1YwUyBZqULEL549QG/9Ur6yX
58/VKBNiSk2CxQkd8t+vcV7W0HVBzmqMn6JIc2qzcAMpYDDSOoVIH5LI56WZvK6KMG6qbCkcdgm2
QS08JpWHlxQN0UKpE6eQtJeu/UMrshYs//x6Cm6w4FxMun/MKS2CkWpF4evh16QuJ2GEBfH0x/v5
R+rJf0oMZnn/+zE/4JGxhoLW1XwMdauBLRTVpMKBNY2tKzxLBPw0qy1UeBtAp40tp8RsqYa4k3yA
2/xhnei/gUypcTTIOCbArPHTQk6vgn7pgpE30q2+WkaHSTC4nF1VNivBIknmPczcgaR5AqATkDR7
uhMEV7VcpP+65BGTXoVbbjIrhjXhJzh1Lc6SM2OxGeT3tPYJ4VY2oTIC8vJ+nyx+iWKOP0DTTROd
U/+4Skv4ktPIkP1REjnShVN6TlxROnSSZ5BnpDtUI/XAfGYbLS797NLiEexjyQlBt3tXwbkusmAn
wmGhpYUZPHhV7Iew8ocb/rmB/1u6I8VY4aBq5C+cEroAJ1TGbGQ2edHdZMtXcZc8Jw/tquBqiBvm
B7hG6cMwXjN6CqfO7VKEgM+mwQV0MySupLrW4JWdzQgh4StLTlHjI+0hlA/WeCY3p8Ua3Fnxwn4b
wn83YcPbAQfPOccfGa9dwZsJCuTcg9zLddXjmI23zlGNN0HsYiNLgZXmDjeZadqG7PfVdqHhZzOA
J51aGGbTBgAvSjyUr0vh0GHElg9sk//RLuB30CNCMMZYkO5gblnrJfiXS47EsHJJJVaKgf9ij0bd
T1THgg2BI1BBCWHDp2VrYqHTxC7LJ26cKvb4vyT+r94dNTfSN6gVVR5d5amq2wiORraP6C5YRso3
fQmM6unZLT9wLFz+dSVy+aAqci1ShxWYIYyJ7bq1c84ujF9Dp2Z5MUhAjCE7FsKSxEkHXOCoBFYT
hWn0le4wyj5T3JAX9JxJN6nq4OgQd15gbHEdMw+1tltSV+biII2PXccvUO+baScgMomdEO+1zsMY
zXjGoqqQNzXdVeRNC9RmRwHAdqYnjq7oCZfgacR80I0rb/3nK4xthbBgu1JdRbGrwtGufWeb7wJz
39nF41aZ3JE5Mhx8Mi8HN30kVnk+h4GvS/C9t1xtQb4S1f99w//Chn4ecaps4f5Cf878/sf9xHYX
okYuGdbOzkSI6kxZa8NWFPauKe0r1VtCl8iJ5j7f1jwttzbW3VPh/YPfx7CTsQhNb9Nwh/ypH7dm
hXMvJnQ2S3VFxbKtbO3KYFNRChebOnTDxGXaJp+Dc3jsPFAlZBwVWFTnDqOj1htL8kN1102bzvBm
bvK7dalf1PkTLz/j/O+/+w9u5n/OXSZDmFPK9JD/sMvs5smI9KCuT5X1Trtvm8O1NgbCWIi8LY8N
jARB3MbTvCtbKKRcQ//++b9pl2FvrI4bErRDWf957EdBpjUYi6+ziSmvyJfejeWdLD6q5vXfP0n+
+z0LDo6HEvpFrNtQSGPq9aOJDZbJFPpsIr2qM6CfvkTSMWu3afYsKWv1ZtLoLc7YvEpx5HLXOi3s
eKPM/AqP4kUD96QomYk9s6bdOB+X+T6OEr9YQM/9JS62Ko2uNk8AhaUjm5X7h2+/NvP/t0b/++1J
jsQETNMpF358e6HqxkQY6+7G6mq7y3tbFTB+Q2rWTP3Wkr1c+RDZWnL5qlPSm9OLNH6JBpB49FIG
N6b4ONXvtbBX5vkPb/AHiPefb6Zj68BsXYG3rv2oX3A4MJNBHIrz8+LH27O0jdwLORmPf/Sk+3tH
wQchdTakFbtBq0nnuK6lvxy2Zl1I2Ky1wa1W76rgzizvS4FaF/HYNkfTArN68fkHTCLPluQG8j5a
DuAinXqXTA9az7009lDmRsfqIlvSD6xtPKunwVPMYzZvRfMhq/1O2Jrafhl3sUm38q6cmZj8+6vU
/7EQ199DVsk2hJMATfvHA1toQuWqpm2T51dJ+Qqlm6gkYO9GjDA3AYt0o7p150K3pxBc53ZO9nF1
GE0sEdZOL0awhJXlVhFvo/RBgnIzOVCbYMgkekgDWdgFChpab4Ek1e1S0iPv+oFS2xeWTVcfIt1P
wwP2+lK8E2pfSU5Jcwismz59jdNXIeocJDG2VW4mgvscPbnj1BFwnEPOH9zOCHLlxZeNp0o/LMu2
l+xWvdOVbYQqxvKzPwkG/l58/veVc0jRqWF2TyTa3195OIthJFpVfFxt71AEZdmetL4o/0Ozqv22
JSTrXFbYWdBdfw5zi0phNiWnjOPz6yJ/4bGKx9CjUd0Y5U0jIno5jtbj0BEB4Gfq0yC/mwZuk95C
05Xv7vvx1EnvVno3ZzssvkSv6rZFu23Ka6D6prSpjkhGOqBA1Pdx8t1gNMZEi4aiOmrqtsxgiw33
S7Mx+vty2iviWyW/ZZUrDezye1wW6OC5HThkOKVGZR9orobAqdqG6SFhWBHtgxZtgU9EQafupvF7
wrO8hLxjo+YMBDuTHVnxO8WDu00NWtAzlj77IdNW3SYKxUxwc8MZmfZ8ZeVO7F0KTgWwyPLK1xhj
Ghpyt678FL8j0VaaDUVxu+zVdEOzSyVDNltFCue4KTD6vDeC60CYx0pbi3Ka6uVdQBk20l45/B2H
02j0i9GXKpdimneqmOtURo34hRBpgSu6OYbWCXcwz5J+1jEoYThTE5fyV4aNZthpdxenXlv5fLUA
Xhl/Xt8skkPzo2pUOs48budoi1ktSs8ocyiueUCNQ3fFRzG2EpG2Il/lct0iLGuWR7Ry06eJUnf0
ctPjIsf4Z7hAljKo8on7C2515RrTCpZeGvpwC7Juq4SHPtu2YAVIMSkXZKLpXaOwIf/F7/Hbf+qy
rN8g8Q3WnIb1BymyTdRl9qkcR1h9EcYYoHg06zs2cmNth9hrYs/YsoiARnTT1aztDInPwInIW9Rd
0WzGeZOgsao9vn0AaFpuFugjLRxAMKd9iCNot8MQNa0c8nMiSinTJlJEpG8RbUvFQskdzpqvhw4P
lzXWUYCNzsBMLOebocl1GkZNdDSzp2aOqXqzZZP5V7ZbpbofI1dT/UY7dDFqO19admG7I9a1NbdC
sSEOd4pvLB28xE3QLvN3i4JxX0ZHS3c6ZHulUw73eY8d98bU9wHh2dJBmPaqtlF4lxr8B9jvT0n/
AYAhZciu3QUZabdtGkfDMvtGf8HSA22EgjeuidO+bVo2RaeurP91HeHVawGqRU750WrIIO2UkhiG
I6mjdnPojWcWIAVx8EjJm4R+V7jTa/+4fFWaS1JCjbcxLirvCcFkoxOlHn//ldzqtuNRiYk2BwV0
YsGFIqnTCPW28hxCwuwdYyI/yClmwkSwimLC4HSp2+AuA1Wyo5ZyZBH/nW1bAcPgzeAVmjuaexOk
EHWph7wATbQweVLj67MfRhuem2zsZQHvXrJ34Pm7yuSUxiZYUCbbmnhXLo9WdKMK+6n1y5ywEm/R
+RcPBn9XQNv9QXPb1MlromUOUrwdrKNU+fxAYkGUg5QdGIKog80Qm4G/NG2N1BvL3Wjs8WtZnYBE
GwrLtGwKy2tKVKQHa3SCeNvdGS+AvMyG28oJHMOlz7IEJCmehNXGF5rHYZXR2wVQ7GSrR6Y+L+jK
M6LdEdGYTvJWrOn1mPGAhjv9cW49mR6GifGbsB+702qIjIz2wALip5SRPZleiqvBa0bnMaKAs+ca
O1y7fF8UD9aGaJeB0wOFoGC8FMfppfzGDeQUv8uhTYrsOwN/WpX+LGi+2W612dHPJh7/g2Qn8Q1v
SbS2qbmn3ZFvk57YHVpYR/T1F6LoyM0rCaXr9zEW+uNt0zyNyptRwz9N74LlGCSZh/WauTzIOlfn
KatwvxkQ2Zq3cYt7pqv13pWe00mELb1Ur3uq5mmABZHuztpWzslkym1pHjgBQDoSt5Y7jEMOkfAl
Dp+N+PzvNcdvpx+6imUD3lAQpo0f5WOU9mI3FQVct2ftxXrJJyccbgxcQ3o7e+ZddF88SbH3G/K4
/1Dv/HDj+k+L8ZfP/jmnEvE7HFGtV6fhQ3mEoJPibqhDRcOUYVOu0LObn8u7dQnmICMO/1NLaMHo
59O+y3fpeMiD9YLLDjJPqtjQlxqFQ2fJqKkpHoRgZ0YXA48Dkp3T+/5P+U3K2v39X+X9369vKCbK
2bXX/2kCvEi5Ji7CWJ3Wa3iGrFvZEGVzIrTB4lS00i4azQyVMonK16m9bTh8uVvrTSpsDdFpvuXS
xr40RETNXdbf9Xdd5S8pvgybUtyYyqYkyUT8wxhSXovIH9+arwu1kFQtwPefjVW8KPKc9cwaqiHy
VS57BaJ5jIujAvgsAFktTf2Lca3MnILzR9c15FJnKJdxo8RsPg5wvgv8ap3c4gKutpOndowKvLL8
E3/+dwsEvoGBqRjsIIn0t79XeUWQN2ZhySzO3FPFm0q8Dyk1EelbCOpv1Win6z5uEsXgNMutmT4S
e47tTk+5Mjo00zph7Y1HRGDd72umBmbnyTn0bvA2p402PfVq/IBDfnpkWhLLDt69xh/as1+EgZ+P
G5oGehGTX+QfrkBNlTEwW1jjjfIpoug2Tgoco35iCjMHfhEdk3o8MvWfIzLtBQ5h+jP73/f4r1f6
j++AExIUZF3WYBr//TGmNQa3JFFACJ68LNiXjQ+UP99UZyoOapBItQOI6IySGLu2q8avzDd14LX4
BmErj3aicczVH3/TT24vb9YXQJw5mMZMKJbbS76pELB1EYtjLR1Mjt/oq7L8FCtOVtSTtCaU28tz
rx0V0D+JseSlvxd7p/0AUlR3zdvcbcVgJ1sfbXvG5wDbv45Dt/vTq6Av+M3a58CRQOTQ8Bi/dvRf
GkVow4IliFN1ar/TNZzeEZ+bz+TaPtPRwzIuoxsZA6Nzcc2u5jNu/4Cv+jNmcOWpu9f33UuM0f65
2RkHCnDIGg1kPTd5WeutZ/kLKFj8qh67x+6s79vbodpSUlK3Ys2OyABTldJJTNunUAYM0Ex7+owS
e3zrPqOr8BG/8Ur4OPEtuw6fWW+vYoa74jK9V+fsLH5jKf2UfU4vOgZE+/BZ3MCEniZnbO/FZCcS
4zLY5rNwYelTeacVVhZOedsvDgWpCXKH1UUNw90OWxKVmJ5hOWIPcLci2cYNqOpp7ex5sce9fmO+
Dh/NBw5iI0VwZ3MZwQWM8PZT7Ymx0wUji4N6Ez+HD91uOreUjyXmKzaFfXKVPoJNd1fdtU/KIf4a
3ieE8JONTDD7aB/603Apn5IX8xu7Bx4uG9K6C2660u73hGgS8A1aHn5TJzcfnDXiQ3mZPhKklt88
7RJLCGJPSdq8zm9kG0mRi5FxnQNGOtOHhFSGgDCsaRYHrxCDXxRMbbDlb76Z8CF9pM8YHoXfcWfH
j1Vqxy/GV/4RY3jMvcuvWaHwtQGWDaJAvtKP5BBf2Y7cwVzBzBvGs/IUvAOtTHBFJVv66k7l54if
TIPrGU4WnvLcnTBMI6Jesse79pOfqdPoXMXzeM4/h4cIEJPMRDYd5Xt40HmglUP2bqaRiAa4aQ+l
Z7y1j+DgzZd6JHll339LHwXWRLNtXPX37in5it8pG9TX/rt+i640WvpXzqT5AeJd/Bby9StbuKzG
hR9i7MA1rlPbOiyljZT+1/PsMidSnOJDu/JWV8baSQHU4wNfe7ied8lpudaX5KvfTyzGdT5JOlLj
LjLzWGpBgGC73lYn0N34ul63z92yPj3lbX0+PITMzikbKdPWZFoiTez8Ot1kW6Jzziyk5SMJ7JBW
l98IX51+HWiUD8mH/GVSdoAj0JFo3vLRX4Yv/aK/Z1/jPr3FGaWK7eApvGi4sBP0dSvcdxuKvqfy
MPnJUdiV/vRU3Ci77Ni/NXfLJcYAxk5P5QNLhPFIejDfih69roOt0yl8wHvJC+6Hgj0p8PrW69fh
IKjOLK/qU3mv3sOn7jKPjvjZvWuiLcELfArDddtoL9gElLeoYLLP+Zm122IT8FLs2IfLo/5qfEgs
59iWZAwh1sFP+93i88huZa2eabtVPKNwmbxSG3AcZNfsfnxafm2PBeQEMxa0tEx+YieFDAMl8lG5
9ofpLmh8M3KU3pnuy0t6kV6ij+KzYRV9K6FX424Xr/tU+4Tfw7TlvTnmD3wiT3fdVt8MsZMX8at/
HVkpr420LhID7AD2BvOGyjZ5Izv5TXkJ34r79kZW3eEdscHyzle03pNHAz4Ho+BNGrn9R3Kp3rVL
fmy2NE+NuB5pMRlzkX3HycczxZPFeEkfxlt+2xRGC+FuV6Bw9RNDKeW1fpkeRuwAP2vFFq/ZnXIQ
HszPYUucix/uq62yl77FD1x31E/5s1oTFBCk2CPqD2gjTkCvGdi0cGuPR0wOUwXNNxo7uV2bBiin
3EfEakUeJNPqoTlFD9M3ELvyKnyVEDVFRPO4+duSwTDNNhm3fDHWks/CE/+cvadfzbt0238gHkPT
r8cunyy/hIOdsvp4O58Mw7RX9ayjBC/d2OAr2MGZIdkMbFDaxZt55D+qQyRtkvoSKW6wSxjVcoj1
/UaCMiPhZuCqClNZVy0cHoPaudyNzOUGWkdClq7Tu4A3z+BbzWMke6T0kUEe4LK44Nl1nIbbdSM/
h8/tm8hSeapBkzmOH8dn6UNfGcCEt9n9K4Df+BQfik8II5yZHAIIuzr8GJf1ElgZDZYtHY33CTuo
96Kwyc5rqj1XFAuRfYMyCZBE5/QRtnHp5LqT9m4h4VDkGMsKFyDrYw2P2GFIDo1CjGPkJbgyQgIl
4C9Wjj7Sc69AzK+cyHV9WCWtOlxaG+iEN5A1NvSa/hoyQKcp5BXNDi5KvOU5o0+Ga8PzhxSzvmt4
wuOZZjp4nx8hUBi6I1zhg88PKMBncmd5KfyeyUrCjWDvzXZIoCWxPtyqicP8iAaRAxUrK+2tau1p
bcnpMofn5iF5E3ubhViRAcqkNnZEnuBnf0686hVqRPNV02E+je/yg3Cu75pbuJKb5g0SMDGUFpZK
hV2TbUiuCYd18xBfu5rxkCPMMHlYaa6AjSbRe1cyzsErwo/iFL6Y3CSdI3w3ymu++Grj9gIw3g23
qo7GIxQJGGKbzFfN4LCiGKKZnkSbhVdbMNgdiij81dZvGtHq4Jp1bxUEK3nMXYzebROfnjSIbWyc
Ivh2iz1YTnG7WA4Jibobc1gWrvJWRhuBMdzb8LC8VW/8SOuVNo+Nw/ZiCAWCPLzSc+u03YFHUDtP
b/ii98SAihZX9Vti4ugTWHyQ0VKHh5Q/irdmBr7EHbMeRW/zm3Gn3tS4k6FujR31jVPGogZ5a65U
PUux/sX5ALQlvEe9bV2sQ/BtlHYLsrmeWc2HvuDV6YCwoAdhdrwwiwSr+Y4f0v10aV8xyMLnN3iL
L/nFOOo30Vf/nuzKZyu0tsnNgj3GepELVD6tHTUkktpIfAPo+TY4k/a1XlnPfKVNQX6tXb/Md+XR
9HMTdyq713aoU4fXCaCqBKDoH+dLtcIX/Ev9PRd/97TcyC/CG8tWe50JbaOOumaPy6XzdF+7GS76
1bgB1rAwOSzXv8QX4Sm6a7/Mo3VSY1v1iQIBXakp77BgYXmyb1A9wa+hhHzKn1ltCOUlKILOgndB
CtUD/y4bJz6WuXEkdBWkCABlvbnfAZsYy0lfzUk+FE/CEdjnMmySPaFbdrnNTtINL1R5q2lGOYgQ
dj3BLxtt6/zv3YXydyj+VxsMp5gkayak+GT+tLJJEyELqrSuTpiy5Wx2L+MY5oxubKlCMsrdP5V2
dh+H9vwE7x6Jq97jnQ+3x9YuNJPF+/y5rJalLmkiGUN/DA4Nly1F/UUhlTNi5Slckqd//96y+JsR
I32ADJ8eRjAqwrW//0s30MmVnMSSVOIs4uqVEwXsXWcgVQAU61Y74BwHQXGyfItsjmPyBe5n1C6E
jR6fHkyzxO0IuNpzxtqS4nDwVOR0Ue1KtlzhE7OhhzHjbdJt+gApi5Na0LA2dbarwJdhNzFOyT2W
MtFhbF8l2pflbh58hQqy8ChaAqw7Mo+/K9VW1Z2i3QgqcDEto6cFd3V4Qj8+W04GjCWAyPlg1FX+
NCY30dx5heINqAGsnfys07bl+1LBqWVXt6voWYld2oMm9vHLkFO8GkEkvSjwE8tPoEwIbic4OpyQ
yjMHZ5lB9XD7xTrXZ0RdWK6k7TVU5vwZ8kSbA46LwXDRFN4x+2HEFg4BPvXtdxK+TM9yv9GbLWQl
rDg50nGM5GQzvprKhwvSQ99o4a6A4bpagnXxXmTwEBI7Bqx5MuCdLZY3SdAhD6Kwx9uTFNt1AtZ5
guHqZDEstyVbL9wUpsM1r2CRgvCE+EuIDyVfhWjirdCs84UE8umTKbtK4GUmECQfcZJHv0HrwQjC
ZBSDS4Y3Vi5HxkR4nuosip+2m8rACRn1h6NzPNCRfcFpaS8mFBSDQHCYzJQKjmy4+IUaMmADH+Sw
bSHfmQxYoG9wyV/HNdzwD9jZ78jsOFAgUxBxdTYxiPn74i2McdSLSChPi/lkgt3HsEBWq/OyIv2J
ZD4sIsmOdiLcNQusPjSe2L/vH33dHj9RBZLASaCACCVKv7bXX7ZPMo+iJmCbfoqxZUSfW2kVw+az
ui+LkrCCpyIxXKvkep0flgRXZJK28150Z/Z0PUQbefWntN7lPtoY7Lh5eiXC2gD8KAnt6lvJiznl
Rl2+VbAawqBAQuMSPa+2AisatXJ9SRpm7Yf+zLkx4faZUlawmCTtUKrUi1KKM7sAdt4QVdftlSqD
KmKeGxZ1b6LpxSWlx4MaPqxcqseM82kVN+fauEGs+MpykFf+cKjvynK56zI6euuPSmOyen/zFP96
ev7AX4M0Dmo54/TEFFBq91JwU2W+CZdJ8NKFJeTqD9XN0LuzYafJ1jI2ioU/PZRPm3MkJgyJju+6
gODFjsUvuJ0Syi+vo9C03D5z5XgXWEwRcLPfDL9oNyOcEow3D9PH0DvJvXKs93TWwmNKVmFL/KEP
ew6Bl/zAEb5f04MVTHQYnbn66BJw3IpbktJznzDHRXb1dJvBag89vnHT7dNsn3Se9RFQqGMXoDjx
N0YKLaPBzyVzKgyjaOCoUgjNmmEfe8uE/edGxYhi2ow4+aQ3GR1dx5GEsodSeaNZO5DUuPYrfUPn
NECXtZwcFnu2k2LXxNaRaWbkc1SVoQcJTFI3JHJFEh67ZKjfVcpWbe9mYVM1vmXgMu8kC6xONzLX
noDuhqFGZ1Pigs3QC+W8bzRFKd2Nm4RuA8X/BViGQaD+hfvQetriiQqFod6ovV8wSGpXMhslCkbB
vJqa3uIBBmvPwBEImm+EGSZDCNxDbe0xA/F67nZCeScqEIqeGAn3k5ceGKxTi0PpszBbQAec+am0
HYOjWb8Z2t2k7jLBWV80lDmaitxV6MobVw88gj5jAM+ZLE3OPtt66blyuedrd6psPAile/kkfbTP
7e30KF3oV5nIcl+Jyy5herch16BpXJgSfL9Ny8yKEnH0OIrD1V3UxDB0KzBXuQhQSSzHSt3R8mVm
sOQf94c6vSNnpyn9Dvoc1LQed6FfdYZMNoOdFrbM9sLpsnYKznt4Cdz+byM1JmjE+bXV/QHosSEb
zTbvsVOGpxbMXv5d+gkZDSRfogMX7Epyx5lpqgdmpQFS6JzBrCLPKn3ULEQcLNUBJ2c1eYiDjRTv
xxgb1N0Ee3LcqcY+M4+zGTMHvmZD9jhTedbRNcAP1IxU30o7UkFZrI3mTEyIR7jxaUN31zCXJRYi
NM4Bkgmpv6bzXV4fcM6GnxXZZmtiBpqTZ1n7cVxRWCeOkAr3c8USyjeSPDrZi0kbFi/uFAOp8StK
yVGMLl1A/09PYlgvhYzbL6dygN2CnNCUdQrXBm0WJJPCDJgtvwvREYWuLFwa400r35Lwu+rJycUw
ohdSbz2pxOQR1Sz8zKdUPqwGL+1Q+QGTsr7/CHJpM8wRNxcBFxKDQkTFCmTzVNykxOqZTNAUQ3In
9VsFYRmax3G4EZWFSWGMnE+FlE7A1ERfOVDbAbvpd5VJwqn0nNUmTEJT8KwiDGiBBL/lQfYQCzUr
txf2HyYas5Z5ZLYH2hZbTnfslRdrmZBiONHwbqDEsADjjOXU0i3GPdzNJwKUOIKZ+hjh9Nl3nSvJ
YKWFnxYLasu2cKv7htjR57Z+iuoeK2w0DuBarakx2d9JwWnQtiq1F8+CuXkj3qc1hX8VZxvehIRL
bbAATC+bEYptlDxioH+HMW2WQzW1Jtda6ru63bbDtMF/C0Az5MipkntR7F4RBEJ/HRzTgCkTZOc2
6bZ5fauX7SEhAnEUDC9vRz+KN2ZxadMJIhj7X7lNgw6xSeTOc+VJLUSDY0ZfqpbRIdXAcLEif0gg
8jCEzBZmbc5axzCINNwY5hnt3pk9neAoSCQLNQYvnW3JNdh7821T0k9V7zrusjHLQAM8anPSRvvQ
Wc5CNnrSHO97gwxYELzlAzbJoFu0JZDWrAUx2Cmuu+3SKq6qF9uJ6JNOpztWGcfnXkb+b7yHene3
QCxti9Cd1Xjbz+eOodAC9wLCVNkJbixSyScRtWEO9QJursYMvLTQ0TQNabzFA7Y24DZUXZWw1YvH
XLqTaYkrtTjHtQVpF0gnPI9YmIobfb7t4T/OChNHKaXEJSgBTQJCnwhr9Qjlt8V+7fBMqfOTrsb+
CP7E+WoZb7pGt5G9ZmWPGXnotcvbQF1tDBBlw2OYVhjGZZsau6EFtY2Yme+FAr+E4XIxz4dw6LcC
5VsGSyAEsoiooBTOqTpYvBCdOWbNtk7PnRhHCqlVqBSBjSwyJSF7IlYWWL35flUlCOFpKqNXCWbV
vEBF5a2ulYaArmnuBYfjxmOsXoKI4eLrtO1p/SE4uLONs9u0G/yaCbdIz9yP+1VUnhnA+xjehaiR
GeI3kXbfVCC1eUr6Gz3S6vwWYqMfhocynd1VZidzlC3klgv9xRgN9lzphK26DWfZrdns2RWSEUBL
5GGsctDAjLta9hlnJNVZpL5a1FsjnbZ9YfrRfMLahJ2qFEx0Zi4dQCBD33VwqXvouzFwhQbAhDdM
l4qezgbRAt2ZNxqYToBHdUwGwRpeLDc+0kRb8aKtGLnii3g/VjalObgDvXD+kV/lR/EzpSiBvAwp
hVniORBd/hDwWgUD5gUuCqykeJ/5k3ZThg+QicUjtqCJ6ZIBRPQa6EoGz/y6hCgcIfbRG7vaqfGk
zA0Hj6XZp/4gbjLNt8RdOx9Ga5dYTpNug4xrwR5uSvgEE+eZHVYuhVEPqJE6gPhANSnaxSfMjRGO
UW4a7sASbWiNPIPVPtsdcXNv4FQoA5PCS1Z+ibdmXQP+Ch60C2JfYTCYgh8BVNIdmE4LAZwzC5bB
ivs3t8tbGTOitOfcya8mFveUHioVhv0EAGFyBE0+7QfKoPl/KDuv5caxLU2/ykRfDyLgzUXfEAAB
elGi7A1CFt4ShHv6+ZA9HV3JUkjR50SZrFIlQWBj77V+tyaKFwT9iy7HvUbj5IgWAwgQCDgTZZdG
fPgSJjZQXVF2UIQDaQKr6K8AyxdGhoPo2axM/aPYp0/1tnhrKX1w8IMLvES8TCg6kCOvB82f6yyU
U+tSdJt8GcuMK3chWjrNpcdNeHIXb4hBt5ZTdz929aJoRmwwuh3OLx0HO/sZzx72GAIAFAwbXUQe
shtmy66ycT4CwiIgQl2OGob7lwcL8Jr4qTfhP2xNt5MXI1zpki2/pc/Gly4DwpJw+gpseCNN5DI4
ZT/rAJpoxnv1p/4kg8brqExmXI5R1bSOJJGjRFfSRUdFwWO18G4thg4XI843J+1IVbFJb2Cp8AMg
KBkovtfnsH+L7GVEQIDu5is50/s5e2C0/ASGUhRuRbv3Hu4Kk5XhwJsbliupcPV3GYUlRZzuj0/y
AfS6HV0r91hhxJYN84Rmpza9CwK42a1IeYfhw7vcly/WG2JcFrmCNQNc89F8QAhFqYw9FJGRSIAb
W+qibJwIRmsWeHrxSW29gfM7onyFgHUbhCiZ3QLRQ88qtrbuDyTG6Ei1qMc+U7hvSldGrvOoyQe9
uIJO+QZVZ/fRiwEee8F7zOqnbV8on7ofjJtC3oUX90LS/JofBP+c7ooTsDH4DVVCi9+T2hdhG+RS
zfZCvr9T5rPfgAkEgcZ54NDTdUTE0elBd/GQKWtwVIGLZo7JPOS34rO9rz/Ac2pybajomCDOWhdm
TCtMba23SZrXWCJQTsypB4u/bxV2m8Uo2kNGRhnfe3kGZEKIjbhJZwaYPZDihsWRX36xYmk/hHGp
EB02uvCdDdgmdD8kAzlGryMvyWi377lGQ0JAQ85Lj/OBLYY35U18gQ2NYXwZFvKqnACQgYLLO3ZP
Q13IiOXejQc2LqCq8n0gAY1Ok7WYMNKDLQ3u2GXN847zDidkzVDbdgTkL9QCzNsWyPZXQdHxrjo8
AeBJfjIOFljhC8FttSXTUZioAfvANigA3xozXaHehR917CYDnh2qEhubA3ELEcGdnIm8vgwKUOy5
UcKMKi3iRwodJnR4RrRo3+Wd8oH6iXsIcdY9c5SI++kufTVQVsFit/MrrZj+SCtJiw6WeXHDB8Ef
aKNJpgej/KKJKMEncR1+RC8Ao7wJbN0otHKwc9keWxsKsI/dbFyBjoDZ8AaDNOqVwzLESD9jl6fu
tcH/yyMAU37hVZR2AO4Gra7kYbCDOkXab6p+Fq4uj/SJoEBYgy7xUnwTH3Ejo42rZTZAxonZynvy
wRMi2CLCBPUcA/Rq3GF3Apq1OaTqOYliWcW+rK2AVK1nvvCyfEg3I5zltFAfmjvxE6VqBJBL0SNB
7UO4jwTEkKVqQEcOHwn4kkgM0vi5wFD1CQ1ffKC57RaMbqMWweoRfZxfa1iLy4KFnT7Er9rp/Mhc
GCn0c82T6LylpXFxB+ZnMCA5cvovQnnnPZTds3E4oJnVwjK9hE/9PqkWVQe+hEAatQpOzmUqoh9E
j2FnMY8zQyJns9oxWhcI2DJAdtgRsGWokfMSRohhAeLL9GxpDB5YRJ8jZWKFTdIeQrc1vZk67B1Y
yPmdYIBH68amQ4vL21y60ZY+dYaWQ9s3EPS8GXfBF79x82GkNiU+1wMxGtynj2M+N/JFxy66CDzh
Kd1Yb9m7hmCGzhYrLCBAw52grRdfL8QtqtDMpOMsq2eUDs0b95n11vAVPrpTfQv1CLYGHUovh7zo
LjvwEkWE0LULJAkZhqIXWf8jTYZMT2ee9hF5CTc8s/nCHYcJHYFpkzgCYnseCUyCkLFpg/pbrpeG
pf0IHvigh3EWANi922zDfUUkMq8PZ0PCBB6SXUqnRfNi4j5zumHWYEJoZIOL7hKtqciSLl24m8u8
CTJcVEZeBIpIHoFuD6kTmjP1xEO5yGsk3OhGwE9YYwGlJKcITt7JBQARj8qKbO4XTng4/XxhHOaN
xbIDEsZfrQuopMsXof7sqR2IoJiQz3KQUA05oMUiaAyazgnj3YKOYpDn00G1y1u4c/2F+WuWDI2O
0nCBOoQwiefgIceN4/KzPDqUaCTaMxSeZGZ+y/OrLK7k+oM5NrxACbB64GkRtJCjCTs0PQySwYjG
w7u4zad4iu90+jMS8S3bfB0/L6/lA48fTvnMQxtAwMHkF9H7iNabuBv8ZLFd3fGw6xeAg6HFsoQ8
eFFrThj5MeUF0MKfZp9rM1cV4Zz5fMhNcDKpE6ADz+0KhP2Cv0x5JdkI9SMPnvoP6gUqD3Fg+do+
ndfirNqMWxsFPnsM3jMUW4LpBjUdmFf2y8BatvfZy3RvwZuiXIYvkezysXg/vzb0sMiyZQe+X6JJ
kW3c03xuye1+YohFNZN51LY5O1C0QKbFUSa50Dj6uwsTuHtuH9RD+YS5UCWtYNH6gz9+jnv5uf1S
JhvSrUASlcwHWf1hbqyb85e5z++oEvMPdm7KvwSiLFsq2VoYHCkHi3lmbDq0EkT2qLr9uER33JRg
VwsTeM5tHklQuED6n5eUklm7ZOpUK7qq/H62fANlJNh54EScwALBGp4qLJkLQwfdMXpHWY7MxC39
PKL65yxY1oljAkUFOyv1J9Evp0crW3XxcTw/ck2UMVRpNJ4VXChDYEIkYLNrr2xOw0hdRrb2p46A
nYHP2BjFlWJs2nyNQLqsyUyZ9/wJqZGTfxQkpREhx+rWKX49IfXqnp5gKfO9rX0A74xjrrbT+HYY
DwEHaZXd5SstnAmzvF21ZMWYnmysIs6E865Wt5HPkUkt3s4lrc9N5vq5TdMLJ6zEa3MG9MUG47P9
Qc0kqadjjTboqVzyfQHkO6e17qPmOIybeURQ6cnczXQ1RF473UGNtKdsWvbMsEc+ABljuUmwTtUl
uvxGYUDowoJ2pIgTV9RfZ8qHftFNDBfh8LXNeYAClYAjMSelsjsQxQuTr9bFuEQqQ+0Dd5nJy1nI
ywoOcJoSDTYLyyGjp8KZXufVSy15W7jBHXSwhDr7DA7qRco8LaUwN4W0MvMlhbS2RlFDP53RDh6b
dDXbKzWHjatvqdeWORws2hkf/IGuhZYG8Xq0ooEAeEF5LktbGhQgdjAKRWVjcdrUlVN7GNjmnDR9
FqztRfeCcBuV7hwd0HOce7FCegspZ9Q4YGEe57KO+TD0xTl9ZK5lypuLsLOmA1yzafpqvuT072rA
gVWW/qZXvZpe+//5RUxd+qxOJvPqyhWlRlasGlaHehE6lwIpWE2AJTiQLiBJbC6d+oWaDmOHNG6t
ym/OmzRan5Fl97upXo/5Q6fhp1lWtZcENnKE8TPoGfNEWeoN1jEGYZ/FCT6Gl7b0Uwp7VvW0lfsD
W0YSe0J9ULObQNl0gXfJHqd02+q4Vh1Z2pXVZyQcsmhbwrF375q4rZ7BSAzxtqpWpraPhYcYmWp9
z1aZpIeh8tnEMYcE8i5vH4J4J77mJuz6U1xvLN2zSl+77An079BDmk4TeRKqGkxcDM+5bW/aaWMC
i0ozvK0qjJ9wCH6b4/cZjE0w3/lAz8AQ0BJ81EVnLCb7/vySD6uidovJQZYRKAv6RUQywLlYOHJc
0dhOp32XrICKaB+DR117KS83qXJfXA4mY2bODqIJhbx52tRu2ZpUjY4wur25Yu4DEEWQY45YVdkG
IZn6Jpdugur2jGV40zErT/UTKj+O/mwlB16uPTTyPESKoreTvB7SVYWb8uXLOmiPbX8gICVnFGx4
V5NnnR4wXgywouZLrflVsw9aAmKwnS0pGgvlxAjZVr/jRE6yG3bETtt32QN7UpBtcamFGUzcUj+v
0vcSEGjumCg0O0QnbFWkJ3ziTAgoC4yb0VinsjuEq/6yL3Y41fW3jNlokiPB0lc6H0j47XTbFGDJ
d3hRi8RrRq+RN2VzpyV7KX1otLvSWFu/Odyk75ghA6ebLOs6rlT5ygFbZHCqnSGWR7Om+SL8YNzr
7fZMc6WPLwyAENTDZN4Zw6tQfNbKxQMOaBhym960xes4fvTh88+En/pH0H7N+BGf9cdvx5g9/eqK
0o6pefqQl8ckvbcG8fZPpLZmUPBwbsGChOYmA+sfU4R8sb4k/4UBb9OuQDFrrAKdSFMylMBodfyo
RNesW3pZWRh3AmxqII67Bh5k/g9080ntxnUN34wvD5KHVWQAWaQovkZp02tIlMBitIu4KfuMV4Tp
OR0mz3d0zvAAEFKy6l0orSKgUsX4yrJXM3tn/C9pyChDYQnIAKjF+0p5iEGqGGOwCh5K82nsIU2I
RR/CvWolc1xWVpVeOnd0hrxvG3IW4fWz8Vkun4rqXgC363eA+5n6VhK6ELaeYeFk6sHcLawcvYKJ
EolXv0+1jPkglK0ACJZ435FvZfaLS67YzJtUkxasxwAaQxlM+E9kBoTEduQB3LfwA0H5oc7npgRv
v8nQjqtd+5Aq3FYYIaJAwCK62zMTQRlNCe2N4w08RdJXxPnmIf9RSmWTAwCk73GpOjL86XkGu8Un
CjAunNiOCA+RoZyY5LxMewtnIQeS6F8stGsXa6XomV8oBCZoqMbA46XBfJbZgTNkBIHaY9RDWRxN
pxY6JzTfcpPy/fyc0x4Hs87jsq/ooC81LrKEmhl62uzT3YTjYUyjnYAZd+aOgxhKQAA7HSI6YT0N
gIMBB+oWsNITgEHqEjgO2FXFk1YQEKOl7U2aXNBupQTCoMwIgjXmTk/KCofejHT5gJCHhjSvylK2
QcuY6WRlARdrzY0ZPaec5lY8rhvE1Fr5dDZz5zmEEGuJHZKp2ofcVS7RQqPVa6KDdC79sbgd62ll
pNiKZxlTlDpTuy9Kyi1x30vSLjfYr4BdtTx1AKUaiIILKgS9qm8UNmY0R9nZFdU3horSgAD8NDCE
pxoaaZIUyjxh1ZSA0GfFK3J0cyNkZaOm5BrgZxFluuTpC9oaoW85mGvRoAiWOroXkcQh5mC6+Wh9
EVlbzOKVeERkooNBi05D45wYVATEQAltLiz6vAFseIwRa19WsCPIB6zyudROTNekAyCzqITqSIib
gknReQtI6jUu+w4YnkQnZmDydoGOktBc6l8WiRatJbjcUWHaRwENhyHYpKTpFKZUXLFc+0mK88ag
P+9LANAWCAOCcKbsy7kYwjxcfakICztkbAXoAAG9sbAGI59R9FLJIHwJkiDooBEwwXF+xtUioSJT
m8ET3zOVeLt+epwzW9vpNRQ5MhCVBGjgZ6pFepxFBPM9wdMvn4eFGZxm+uwMuILjoSlviuADA5/I
S9IGImuamx3f9vXEQQamMxyzCKicSXmgQgDyyYiSI8EviEcONbiiOJZUO4TWyXW3GrN6neetozIy
y1qKecUk0vNJnWpf0gysmSRFOSIQFAC7EFXLmRXKx8eEtSLzT/WwXg4s5mCit1JP0XiQw9vaeuNF
KaBmgMk00uTYCJRoWM2v+vx7JGEFhA2gwkuTz2kmBQprNII5+gGthgzED6yCx8SsD0G2uVuvZrWO
G8AgVvfPx4P07fGAwIHB2zKT+Bhg8h//5596qo6xFOfOxErWJ34vHSNEuhjP02Yvd9vUgOVi1PhK
Mp+DDxNwT/Bb2jPN6dqV3i6L9vGS76vsYFrbLD8oYUjsPwLpu1h/HEo8paT5+jO3xxAKcmwaLya+
THaNfEeyDeBBp+H8Wec9QkkbhQ9RUoxzpVobnTG7TeLVuViS56oqsKcYsG1kqIQ2yJordrA4kAJu
ekdQT43ZP98YAqNdN5axNZAHDGuO+3iZjN6ZSqJimO6ivOkv64aFp2wK47HV7gpS3RhUNDCA8wIt
8cyAJDCubYm2unpOz7tC34v6WoqRhK3wascM4043qgzaEq31yvv5OSjfyNpMUZPIEdMZIvuv9Ec0
PEMsDU15xNNBxz7up01QLgmAAaBga59lIy1LBVrSlnxWCqjdS/Zg0uc+4q3Ty2VzYZSR3bGRAFAp
y2xYddWt3t+0ykZWSR72WhJ09uAodDk/X7s2VxBXFQbXjpWO4kK2iBD9ewmN40genlly7Z6+RhYq
4OGwp2mjhXvGIhOGxtmqmatEduZhZ6xszhx9mcQO/B5KdJ20NJ98b189MIaphpO14ZdQ0BYaZMUC
xzI4JGpW3glqRsKjATH1Dg+b05auTLepuI2yBKYUoi98pvFj844ILfrlCUnfKCb/+pZX4UB61aTD
RGlxjNtbufqssaJXq2G6DcN1VHwlDA9lCMnmfIAJJewm1w5p+stoHmJAv73TaMeYZIU3zboSPw6Q
03qmUsuB8WMKYNotGmAHdBHAsH6Y2NVEe3qm0tJJaMIXQKITE/imGW1DoVtsmw+CAc4GhzyQ8H12
dmCrQwB5cAjTSfDX9Q4y7TP5yBuG+oG0l5WD37XAoHSmskK0TTLUkhJgbLd94RXCunMofPrAjchK
OtPD2wPSmvm0RwU4myrMY7KedtaNcMeq4MPxK6EjAVFDXKYEOyAqfsMJ/VLPNjtrT+O3/osOqsH2
oLvyvOYd+VUG1fSU0Gsua4wtJCZhcrH4Jeg8sAI0Vwx24EAdYGhSYOSYPAxii4UKjryYLyb/Mg5o
OTHia90aJIn4JGK1yPkT74yXC7phitM9YRuYrMQd7id6v5EwhFNIbGbrgnvK9+NL8HCG9jdtMV2D
36NbB1HoEHEB1gI2Q56i1S030juYJ4oZMMDsnWsLsLbLDiNnhdrhXuuiz2lshF6ruQPYIDL41i5Z
vPlsMUFCalRPdMZorZlijOuOVweOBbjMN95QsgCvwmfTSEvQX3v9RAZKBGIFto40IlvE7ZomEUG7
jBzha/hqHmLMO/wSUBsLWbbkZ87b9ER3OHF7MjuMnJp6/lA84KNAZ16u1CcreAzM+zC5R4kJOybx
GuYuxKDM3GOAwsyxkKiz17yJ1QLF07P4XOMggBUqVhR1JvphRCZA47AvqBvQQeFRnzkJp8Iivxq2
6nqg0bERrF5e+EqMxDt3PkWpKWBB8RrsXsC7KKwFG2h5/FRBIPGuoIbKd8pR+apzO4O8fUCfWr9j
4ZC+qlc42pqugbQArAqA78hqZQ8UDjEgJBD4T2HjRFDTmcExI0ofh2Yzs9xe4ZxFCwFgcBPn27im
WXBR66MtL0AahpNQLqXEReTImxA+k+lyqZzzx+ANnvyU4o4iuQwkarKF85JEJRN/KpY6mEuExSFp
AVvOeEyTtO/AkB1OUpYe5sJyaZaEDTnalsCG4XH80A/TQ3wzvicP8EsXljWMaEpQFXfbRVdeEmdo
rq3epXUmuq0UZuhTltEHrqrPpl7wz4KznULJknNBkazZoQDAtegnqAQXndcEYvvnP80Rremzlnev
X2xYxuGVHTRB8oBL4KYyHQ55abIhhUkCaxlb3bPnzlgClx80PqEMIeQHTPEDmzBcEZ/Npxo3P58o
36FHpogqHZksGYXk6/x9okhUncWQR+Vx/MpvcViZMM5sZPihCL3R8Yz7irVsgNcVp6PbmkUjebOq
KevK6ikZdkHj0eODFYyqD6Y59D5wAb6E4PWXC/12Q/7HhV4dCtFF7axSDPCKmPZUiYtJCf2ueor7
EitOIh1KIzlKZYPIgM1tgofJrNeYlwINIWM0NHUtyrWTQOwadNJyIKFx4T1tS/ElG3W/Z5BOhNBF
bYgpJVtWBv0WSBP++UtI32iCTYIEZF1U5tEy6hVC0EWmFSUWp0rlQCbNI9ThsNnlFvHxgswNuSST
wmEHF9Ivan7tG2svc1Kx4TOfmenI14nxsjbFgySknKn0ytMiqldQuWLh5MOODQAYzJQ3OPLBe2Hj
Zl1R51W9p2c3bXtnGC+V/BZLT0Z6QgBXEYEErzOnla+D5ljnS4GaZ4fq01Q9mIU4tQ02l3hNBJ5g
bBpzM2RuXfn6uC1LfzKJjF8TZC6TuJNsCsH/+R7L6t+JX38AUb6qQXFnMQtS0a5WSqMqU1RJQnFE
EOcqi3Q/Ocyh9w2faLIFsSguycKOQPKXm5FO+cZ57qUv0oYc5U2BNbd+SY/K5oSE/1Te4utyqJD2
zUxVCod2W+6TG91D9mMbC5qMBUrIxRvuLFdZNjcEUzKNfPKADuKXzIEw8hTfgBBUPwtcfPFa2kg+
jIDDwC47WaIHcFU39eNN6uPLD9b5rbmGQ4QLxp2GmS3D24yx8qZ8FXfMZruJb6uVvp4VQWiR57RC
QJ/mzbpF5GBQN28pUjFZMbFk4UIP2rJjPKBTXSj2vbhFWb4yl/S0y2jTn8ZtcnvZWh7M+JrtvHGN
o+SNy9JJfHNJgN4+c0mzWbS7lpOW6P216EA/QXwsLofOK9zGzh3Tl+6REU73zVr2KXzX6V18gOo2
fd2vl/x5SRm60GyklS7JQfw9Sl4XCekTjMRif58s8AMsMldxM7c9aveksLym+F3YzYeF7PsYr73R
ZxvtF37oWKvwkN1jFVlcfASLrkUjidcgPPSL0Emoe7JfytA//dh1sc1QxjmiUjcZ9HH1sk5Nq+vB
ma0ReTL0LQ5dNoWqWKrwWaIj8hxDYIqFgU9sTR0A9sOxE3IK3Wm74lYiCgLEg4QLEBjN/jUNTfn2
jf7H5V3h/gjxpVCzuDwoOeTNbbokRSlHSIHtkBMUDJus7nxpWUtmZEkjXY1TJ8QrulyitMacFqvz
y9gOrqKsQ46mOdzYGU8IChA1oE/++b38zgdFXOL/3M6rinpUui6Ox6Q8dkgLztumPkXnFYp5xibX
MHg6sYmuTPB2SWjlkgFQQDgd7+ZlTfkEBVeRo352yQwCQpBEBtnaSDSFC7JPW+hcND2SQsg6ExYh
oNy05Zi1f/4C3x1ApKmpqgIeMe+lf5+UTRDkgpqdi2MDRQdavipHrMLoVEcf4nHuaX/+PO27NkjW
DIMUEogdQoT//kCt7xhLVpbFEYU2mtrBQhsPwMemmzJWVUYJVEE+dPlNEuHZr9TYyfrclS/P3aym
MKjBCeyI0WZhyFXo7NPzVkFkW1AKNvQGgMuSikpGPVnieHsmkS0ZqaIJEpDOmznqOmPepIQgoobU
lkYFmROcCMED57eQbSr/nPol5H5BlZUTSTHn3SO5FngdxvKRjFJGZ92O9J1ad5ArP+KPn+/Pt88D
+ZysEH9pWcbV8yimoBsFonmOJSkB2ec8M0IjIla+r8LJbaKVCF/38yfOtdD1hiAzjkQj+lwkT/Jq
QwjbujIzKSmOClklxlNQ8aYN0FYGMpHVzx/1Xe6QpZB3iHNJASpSr9/ubKrLS10Vx/Nae2+E18G4
Jc9MoLAiCs7ApwFccVtpz1SqXAYzDX75/G8Wn6XpOkP+JP5HwOvfi4/EyinP6zY/SpGGm8Owdc2w
Jxk8O36E3hj6vRU913JzPMOiMxxq0pZTzvE/MSDvl9rlOy+XpUH0EHRKlcowjb+v5ZyM4ZSeuRZB
iuDLOVOKY596efqJy6fyJCTDg1/TflWM5zqbvxVt3zx2SyNu0mQmGGk71xFQ+pnp0eiX8yPzIkft
lM3eaguBRAajlLU4M4uICrlZkhK1n0TtKcv3Q5sxIeV0aS6OfHYM63z6+fEo39Q4FpWOLpsq/kyW
yd+3JMuCaNDyMD+yNLJevL/AFfDmmXn4yiQD9O/OIJteax46472BE62WA+NkLvJTlbRIfuEPWLVK
qLqKWG0LBJ5lJaMhTwHyKkeTkSO2yY0ggfy+MhVjDT/w8xeQ52d29S4xN0th/o1isMi0q+giBOfD
RAxTRiXMvCgmiLkp3d3ZxTF11uEecO/XO2EfnOKttdM87QvyvqajxLRIK295EfXGz5ckffecdRMq
EUoRePC6bjQjrdKCVs7m15sl3pH8X0Hmp9E+Cj9GyGSpN3fKBZU08QvZ5LEb0A8Z78xJBAzPiC3/
+YLMb054xiyRrIyLELjvD6D8/nobF+H5P/9D+r/KIKmjNQzZHO/UhPS7d5nmgs0YMsIKPwbEruwQ
EWCK0pS+xxcqT4PFZ24iKj5zIczWDPprxHVoLuwQA5JsE/taTFut9GUAT+LxmMY2ORVl1dnviewV
d8Scxiryv5UJL27BtS8v4Qa5yYhfVnN0zeW76tqqpn/nJ1tf7pYEEcT5bMGXvvb1m4qq8m08pl/j
2njPqiUyKvAmocX3wxEtKI6IpEBdEqAElchM6QihIGnmwi87mDzv/3+vMGYDEK7L/03F0LWr8yHK
Jkmup5jHeYmWetIyFD4lsN1Yzkajflp14V6yjpqB48E8MfWwb2810sVi8SSTotA1pV9GD3oQ3Jha
yn39pIPyGywLPVTdzw9akubX9fpaJYVeBR5bVP4Vhz6lCmacdkyP6pmGRd9EXfsSEQglAtpcSDkN
s/y2+JCMZJdpOPEjxHYRhrya5SmUos3EWsIOKDhH5L8Mg46FfQu3VlxmnS8/HjO/mMhKA0asiRlt
wajn+bcIMUtI0T55WvaCnwt+KPgdeIRevVBElHgYclV2P6Uc9qndEeU0mFgv+Ug2ayRpp0GOMB4Q
4szMaSbiom3T5JfRiny10JaXxBswc3QSfiA5uAniF/1dCCP7AsQ+b5Yddi4zfb0wACs2BggconXJ
aYq7u2pNVRchFZznKI+QUjyUKDVv1AliSCWASaHYrkT8c+GhiHFnjkdGIKA8JBfVpKyVR9VTrZBk
YvRccrNKuHAB4WgYzjOeIOYwc0woNxDaNc2uC2S3jGR/xFYqZ0jLCNFrtjMdCPMwRvmNbva/zA78
phJGIqDwmOksVFnSr85Wxmec4ce69DgcYl8hBW9RY1Ne8FV5ZS8qES8ZwTo3A2gMcQxvuUfU6FN3
W+0TYinON3O7Jb6dHxOwjI/yDU6u+TTmiUV28xvh8O3ClKl2RUW3SEZTr14icdCyqM2a7Fjqm1rZ
ZDBxzLTisWjEaq4G5SkewkViPPYl6CZS5p9fDPnfO6AkEi2vWHPNrQFf/H3MWVYVjdKgpojxtueh
2+ApjwHMKqKGaJhnW6CAT34UoUH0lSWfsv7tLOx6RUdNTEsBz3bGQdiuShSkvw4m/YanIP7doDVE
gSKzx1zdnKbNFYHKAdxpDnUgn9HMV6G+OWeAKCpsCwZuam/Zqp2UIaFzBBULOfnAjFBVbz/fKenf
BQHXQsYE1SmTUJgG8ved6oeLYUmBnBxr0rkZBTILNyZrqTYEqGB4ElEsdhvzt6Ftf5qeq41LZX8l
PMIy6VCuS2JCxcdzFp2TIxVihLeT8/6GwCJLWYUMfBntVNyF0bBtCHKAAlZytw7Gm4GWU2pvDKbO
F6nmVFhfNFX2k8toK9b9PJNUlivQx+oU5ZeHOgq99I8Ly8CkXeDUjKqaERW8nb959r8pASQNwkfT
ZCYcyUz3/PsuGnmmmnE6JAzcuYtDtIXlQUcVHZOTGx3kFqIGiQ1zg4K508ynnTpuznKHbPZZxjZv
WOkvPec3swJZ+Ao9p8jjlUXxaquIkymPCjWIjkRoRuKe6mM+nFR9uinKlWadWuOr4n5Z59t5sk1V
W1487AsaUynCpCQ9XNTqF8Gh+c25SkCmZGiyQpy8dr3qJWM8m4VhCDeYXDrLC01o3w1cTVogEFwU
71a5MznH0N5uqiPgeEsE7Q06T8zgF1J+QXIkB4IyvNyO1Q18FPnOk8XsssX4UAUeOTjrwWkOFroC
OJh1/cS4ji1buE8M7FoFMYsc/U4+Nb5wSygtg9vuW1xUhicjgHGr43t0eB+Os9MI3qxZnU0ve82h
hkhCxT9ZeGGOPmU2nmCG7qMNfXxGMNXgZLd4l397ev9uUblLzDRUyKHglslXTVzQFJmJyVnjYaH7
a7e1cgJYdiWtoZzC3kyKQ5ivGBdRXRjfoYT4fgg4gYcSXFm/7dtomenLX5Vzf/ql/3lpkcyJgKay
zspiTzf/NXggjOTcKoUw24o0UQxBmghnbVq6q3sFY4ZcHOi27UHZ1VHpCSTXRfJOImVcuFGRbJfY
BOCEm9Dw44s7ReuwwpE2oRz8GIB0cNcLxuCM4tESBiYAQQ8PuwgpguWcpRbV+8v/auObvwzdD7MN
yO5kOrL8B/j+R5GsTYlWwQ0UJ+Ate1iIq8G+/8o3D798zN+r/t8fM1dw//gYU2/jy5j2xWk6SIf4
VffeQjf24u12QirhNIvit7Uzr42/H9Lf3+tq7fS50VdkcRQnUu8W/SeaTa91e0d20Kv5mvNbszFv
JNcfx4BpgCCZJFTjmh+4hFVcFMKYb3mNkRLoMdX5KvhNfHG1n/3XbWQ6lKUyZVSb25q/b6PSlpfY
ariN1GgeuRnG4hR7GiCqDTxuS+vGJftyETMf0/plmKz0pyf++ysadAIEm1qmJgEbXR2RWSsOQVGf
i60+OMNHva6ep5X62u+VLdSwBHKPjcqRXbTwt+Vte6puxIfZ0KMsCU9YAu+fZpAfKZqr8YfoBriL
+FtaVW2pohI53+q2wu+ibMd9vJGxTu0VR7ezd8KJnOChr5nMvRhfOAjXhUMYjY0Ax1E2iYOlwJ7/
wNDtQF0u3m/EFcn5C8kmW25BgvqMoNvpzeAOrriUl5ZXU/+s2ofyNP8jLLXIrlx5CdGIzfNrdpru
uz1CeEai3WgP0Uazp1fR0WxMkOgmoIP5q+hcVtgWFukzsWgEfYLEIxhbqD4GN4e/PiLbv59/rfrF
mj9v5A16QXv+d82OGUeb2EmO0XFcRG58h+HdQTm9xKVsV7v0ID6Km/nvGRnDv09clMC/VIZX+Ni8
kHjfJQovBoJYpm5dndSabmWBmfN6SIdia0HF1Hb+CSxqD7bgZT6ZNt5vupS/d/M/H2nQhTNSg+wH
Kq2rtSupaAO1s0zMkuiV2boSOMnu2SbZGIvUbYLPX7acv0u6//o8RZ9fRsTNvDBXsNdgdkPcMz7v
RHe8IpLJfr8sxSWKnuXPH/SnE756MQxSjwE9YDrYAK4+SBzrNlGzdNj1+OqMqbhV6mFjhbfB5VMk
eM4IDyZZdSP4r86gB8YWNO1dJUtLSyODv5V9g9q2l+6ikZB3Aliki0JwqkEPh5c3RPHZ3kzIP1LO
44IcMNEZGlj8GkWu1CPfpXEAIpvI03owlJ0mAW4I5UpRa3eAn1T4TXUNEfKwEo3joLxXzUuVJ0S7
vU/FxT8H+DUyJCrMP4IJ+PnGXFEs//0EANokBHsS83v/3q1Sa7CUamiZpV3sEbio8KFuk9lkeTEQ
eSdhikSQuKIXyvtHIrUDgm4gtN60l2lP2E5GTC6d2TPmtobhOHB0/TzX69fg5j9K9389PwNwlDlN
KpjHVR8iVY1Uh6mUb4kYxK+pvA+80h/j/eWYN3awDN67L+EleVXf29fgXX+PPtNH61l9+/lmffN2
oKcTRVVWddpa62oR6YFldqbGAYLlMMUxmnhhsVW+qpd+dLRf472+eTd0jf+Te87sGU2fG8d/HseG
Vk+ioBcnBoKu2LFtj4jCm2Tx8b//UgxvZEATUCVt3tXHVEpotlNY8KWmXUoqrOh3Fzc638bZS3yo
y19A0auGkvXGR8zHosr7zkKXrj5Oieo4jfVE2jFkmWrG2psfEcaRU+GD4NrmXtiGTv4mir+s83+d
/fPHGhKOBfg50tKuPvb/EXZmzYlqaxj+RVYhAsIt86Q4TzeUJhFRkUkU/fXnoc++6J3d1anusyud
eCIuFt/6xuetxJhe/PutDd6vro2wlf2iP2J44+9rKf7nnnVvQ1qVxAcxDdn8f98zodaEh1Ko/UAq
V6ez4FenO3JUDCgNoZCCUqkftRv3aQ3PPytkQFTiiyfdmDLTaxdpH/MYSbeP/hlkHLP1J5JDf7++
f6d//7/4DEDIaie8S5q/u/zftlTe60kICt2FAIkMQfTz5+jZWNd0hG3/+xt96wL55536dBYOVLxX
+m7+/U6lml/P0uskBEPVEbosjzQdtEcl3/OGNbP15zVfnMpVAVdMxGeGhvr3K+g8nX8ZDO4ExZS+
xhlKYeV7YjnPwe+g94qGjOYrDaFZM3BTmWKrQjPIFPrcD6f1H2/972/47dZn73dBWF9kIazHmwKv
igp+7+s1oJLyftEARTd97r+Z0iLQpjH6Ux6Gtbp4NNvBezNE6uhVz/vx7O+L8K0R+J/b8NsqfLNY
ak969Yu6baLCa/a9zc2mQ/YXv/p+N3gMUHMq3tRBTO7QExbugc46KfH7s8Zm1GAOIjylKeJhU3Gm
4gKOmtmOrv8NuMZ7CTGBEcnXKxR+uuo/PUXaYCiQ1pZwZr8rZw6QlT2V6vO12JgMqutMruF7eokP
cKjVvxzdsrY07+s330jNyjmCTSNimP6UBPjTBqLuRHFaIe0kfHtWmjp5S0qqiCO4dt0s94Wc5RB/
lhTE5Ye9o3XW5z+b9bf3+madmlvxlmPt8VrQUX6jOQ0K/wUWml4fUU+INB1meqlHzxFNjgtSBtdI
YdJK1zrFz+hiSJNWx72mHwfEQY7HveAuzx6HWc9KvxId/Sl+WDNBTq4hGX3d9WvgWMbYd/Ffv65T
ATmlID7waxMaG5f0SIdd8wp/rPlzPXcvpk8DBe1NESq3xvz2hUsSfKYH9sBPZ95A/GEhup//ZqDU
s3x7JXUrsxCj4GXZvcPiGuXGV2yTerro61DVl747dYXZJ70zgp6ZLmznH07EP55RtFXRAIH5QlXw
+1NzbZ/95v4WgtsZYFyDOh5jLfdaDsu9Wma7U1lN+8/zlv5pS9Bq+/lC+j1+jO5o1D7jpVBff/Be
/3R40QmPg8yJKctS55f8tipNJT9jRXoKzJ9WNF5ZcrmKARUjw/l3c/GtU/IfcyETQqK7SQwpf4s4
SnZh8yxe0mJlbmgGH4nGIbPogwaFkei6MxhZ+rga78UQzQR9npirH4z2Lzf8Pw/CbxfwLX5ttbN6
eQz7uOaoNN2BrApI4AjoadHZWt/HGhw4BEyqVmZAhrmudHZqj/iv1vk2iuuWKBtLm65rsQR13nOF
enqFNXLXGACCjt6/HH5Yrz/eGFxBjbQ9+YRf9bnfboz0KE93IX9Li2A1Gm0iu68vsmXP8py1Y41l
w5in9tV46kPzB9vUbcD/LNNv7/vtPhVnpVSyl9iyIZaF0rkyzIX98Nn+6Cuw+XFi1D6x07fzTKXk
L6U0tywCXDXbHrpXezE7mZ4zk62J9bYMw4itI5QVN/jh+fvj0U3+AgcKF4Wc+7+3u9jPpEFRl23I
6F02A5mGeYoqvzf5+yf8Fdr8ZxVVdNU1UeZ/0jerGwuobSriTSb4XI029ao1N41v7na7xcXyYo8e
vfXXezxZI21gjX3DCFY0BqPLEWgu5818ftatsaKH6A3cdMPqLKb508kg/vEu/HaN3wzipbkPzxcN
pq7mrh72aqjvRrUeLTLjC/S3oZgfV30r2WfdP7rT6ervC/Qrd/u3Bfp2I+AJJ9ng+b5HgAMLenfv
zmsa46Izk0tjfNQPqXxzCjgAuZgcuIuR8prIdGBZAwCIwClo517//ZK+zaz8Y6F+W49vO79/K07D
pHw20XN69govcV9Liafb1t7miaKBKfbNF6MJn+CVTv75KxF08adQ4j9RYOdZIkosdRUUnINv26b/
UlpRLnEMwP/0GwYPTDi9IMM/0Bgo9b9/3m/Fp38+L7ZfpaFZZZ7rm+lP82usvEU0Vi8I9+Xn41Xr
Rl4SRkwRo7wp4eXy1TA+KO3rKtFz+sMG4v7dDGnaC/BxaZGc9V6syqZlEGL4rv04vYzyrPTytoZO
v9YyhO7qcXpP3AFtC8P24ajKc6T1c6rXiIxqs79/nj89c0OhC42oKNKw8D0HO2BhX+9e8oiG4kpq
ZsXdgt8Vw7jpTePntmQ0uDer6KWgBQrRUPphRv3rqAK2e5214jKjD0zq3QyReYuLPBlkc/Qme8+l
gvlPbfntD8RAzT0U9bTG1M6OWFR6Uq0HzDwOpzkKPq+P1/OLjiV0k65vP87d+G2e/eKxbdyUgbHL
KL5PHsht/zTJ/4c9M+yTsCOpRnz4nyC7FZ/i8H19wj4wqcMwomnVnhS2zk86yH86wVnYITPxKCJT
MPhmtQux6V/P7VVeNP5qk+0f5siu9cXCmfVW69p8G1uVrmTfOLqx8ZPD/K2Q/muvkjyUJHQERZE7
+c1cVMWrVVTG0xclreMHfFAG50cfzDbRX0Qb89930v8/yjfr9K+3+2YKmpYp6EF2eS0e/U8NOAVS
gcVHmVkKRR1aY62ystlIF4bPYaHFoEle9tO/kUcVqekxG+4gdMZ8JPJSb+Crb0v1LxBT0a3Xy5sD
exVUVlmMxV4nbTEw+0E5q0QdB4Njgsf+NFERd21NSMpzWu73p6c+cAlQXiv29qEePRVU5kybCatF
/LBwzOldOhsqndwQKLbFOuvTNeQ/XAjUV7Aaii+erTtcA0PWgoKa2TlQF0NLhRB4fH4InmaIvjgd
zHvu1VOdwpYDarYKRHPL4YAEnyzdbGrMueo8N+c7WhOlaDJFVK26mUerOUL+3EhWf0wHNONOWrkK
xbnUB8xOwzeVkGUjWQD0zEfPKmix+6DTtzcF3o5dq64+nvfb7/so1B6ZfRU37xP6wWYMuoD6gLRK
wMJRcAS62IMIvnvsHgDJLxY8MtEWVLukXbXnyjTLSCBIXP5b9IM7YwXDVVn/kID5U97hX5vim70c
1pfBjYgX9B0kKxJMX0zCqRNui/lwElL4Cb37PyRV/pun54kb0KjI1hdlESnIf/srbT28MIJzzUKB
djVBRan5bKYDxTxjcDoS6Bk+Vt8smPJXqtEpO6FiCcHlBRigVH64lm8dYf9/Bn+/lm8O9OlKHSFN
UnlRmEEwyvWoKxjiuw8tixqeYfiG+3Oo/MtT+v4okpXtDBudLP+ZsDoNbql8k9J2QXKdVgEmP1SH
3qtpjwYNfaOMGwNpXvOx3rXm2WRe0Vgr+h2GljRvDXy8eRw8RqX5MpeaxxwhdY0k0szBD2fpH+0T
tWqKALTMMfX6bW2U9nRP+lpxDgftumEuo2FGk4nMcn5B8bzXHyWv1akm4LuSlBu8f3j3P50A9LJz
9vXJaQjfKx3Dqn7GSd6II8QLmIqhUmCSlLIU6+9mUaKd7r/BAUKZ1ORpKyKHMvh2BOT5/X2pauWF
W3vyGPVkUNakNgHZglY564Rgxiq7OYojMJsLCEJ/2zSXcxd0so7kpgbG2ZPObokZGK2AdtJTZ6aF
1XHu+ZOjRAZnhcxlsOqFwdm5Gqmgc5gwu2JmpBZoFzUAQR/dnnm8SyQMlIOgu9P5M5ieliv5s++1
UU7tmqlWJ9d35VjTm1U63khchBHct0yq8uuuBux1I6j9FTvqxWWXGZ+htlBAgOBlQFA+IkntMR2O
6dZfpEkkJ2Pr3TyhYycifDaLqp55eHvRDscV3R1/VI530XN2NZ+dKt59Hql7WTJgqLdm7EODIykr
mqBPKDVaQBofJsP5NHtcusUblSubI8Mvu8HBQzmDewua04hpTdQFI5lt4tEm00dve7djfkE0dmTR
i5BhMh1IrWQD6Wj4DJuK8Sdd8JmrokOkZ4/SN1daEVOgBb1ZNdyPIzhDRzl7z77DgpCrBq1PNshI
hGnHs/UrU5T5nVnnjpdWuuIfV1ZDfBlvmzSijogbWMHMKZkUHZTurR1zMg6Am9pCBYzWFpAoZ8yU
tbp/UMxp+SUnjywfs0buBRoqJ5TRA/tlU8aBYmmqVmP0guDxsWqjlQRklphvOGHYlSvSaWkS6L5i
SNthqu7mftKhN4WckK2niS1P2seiPKhWdvg8Stw3iMNyd18JttoJd9mQ59zwwvw06/V0LgYnHzMw
n7/cozuYgPVyg1FzzPXANI25GnT5vv1tVun+9GZ8nkawKcFRmcEr0T9lb7iFeAmEqIOHJvaZsqhq
/braE7QTRKoMLDOac7SGviaqsGBlMjCvM+01IaKS++amA2Lq2cocUWuBMWlyq2AnX810nPAgJNBL
7wwaa4Mj8+Cq/wgViKbc59R9vlhemNC4dXdG8BibM3ofdAFZd/NtM3dHjxDfZKDZefASGkkph6Ms
ZwjG1UPvUr/sS9V8WZdxFo/Zgm2IS6H6/fCEkDC/icu3SN1aOPatCYekgl0A0TIbP63h5mndkR7X
pSMj4ih20HCDuKGGQmE5ZlzDu3pP67miWHaH8wifUUa0HYkFdDStfC/xwO/h9DIGKYM0RRZt8QgL
OggZf4/psTeTWTK+2+KotoBv+szeA68cJUdpypi9180IkpOsSUPpyvSM8AQ6D0ctavYsJNw9xJCe
DKqH6bhCYIQfu3mgjPteH7FPBD8RGr3qbyA/Vx8dw9vbvmYdklTFBLzdDGvQowBp30zqpzSOym7r
8Xxaq4q6t6dNiG4AFmywRNnLKsSQZws08akyC8nC10NSScH/Yx9zhxBfnKZHmjB4JmQElQogoJb0
grxnqKgl/AITp6s+j31lnyEt02T56habPXFWvevLHqI6iWYbvchtUIR3gD385VJp+4NDx8oxrqRA
ux2Tt0VDqt8HmFrZQFPlgDTufSsOidqMCm+kCm88NxdbzKBQGsLNB2j8LJwGPEk9UXLIjghKABHR
e4olf5a5WTHGhkvZ8XrQF3HEGS+lQkuBeQBJyDQvKCSBVr/YV+e97Zkn/3OoD22aMioCY9RtrHJV
7mnQxErdPenr8LQav3aPt93NQcfi8HJKlFEAXECM9xi3t7pJtMUzar9epdVE9JWG+HTLzIs31bju
1A2vY3gA5tvPvWL89B5OFp18btS8DhJbdKuhwUFATja20FjxhhGATgc24rgeK348jX1ArPbgs7KH
IG/JHlw37+hh80ygPKy/11weK8peKY9PPzYq50xjhWr3TPBDSLIbPZN+jS9tMgVAZ0sj0B0jAe3M
KLcFgOeSGMb6KfCZrLddlAOCk1Na8aiNgIMmSHeRrUZJz8hXjY8ryphDowNBujzNLBhs1dkzgDSa
lrRx4K7aqZnGuIoIy9qnWW4ezwbQw3m5otXfk0ZPn92Q8rh9JAeUdoYeKQa777fWzSI8uDEAWnq3
ceugg0Oz81YZXw4F43yT83LoIS4VXsMMgbzBpt4/vHuU+W0AKClflg77fHEyzvMrDet0O9Jmo/g8
pgI1B0iZ5qkTyVGYsX/qwqw/v/d4ON+TFpkX5hDkiEftZF09JF4lBy6s+aSoZ/Ao+FokR+hDjRh0
py2HWID16wUCJxeRByo1qHi2ejZ9REmAlhXnKdi2e1iIiKfaj+6A7VDcGEGAwSN66DhiaX4NHmG+
wlXg4FH7izqzajR4ATo0S9b0/oGlTY4JJAluISq3fRPuFVo4UKlz0RV31ab94CFLBO8JSJDGMsKp
VDcRisI5FkfXNKi1IONMH/GEtRHEDWJyBIyywxtXGg7Zp1Y7D4oU/IDa6scwfH8ytXD7AC7ANMjh
sT2F6cu6hcKxtWt/MJG3EDhLFC4/swNLOAQMggjQGAYjA6EfRIlXbzBHQgEVEZOjTEch2PAZUr/6
6fzEbPD4DZFVnZ/HHQiDlMLkvVJpIsIHCKoliHBA4XcyJmcLdeGSWxQJrIuhbdVxGTS6r02TSbWn
c4mBYdqGqLaeOhyxQxx1Gst+soUu7zRB7TIzgAuC4cPsJ3uoxV6tZzvGs68G91RHY6nrANydR3yc
PHgZUVPq+e4SAKzZ4AB1n0N1UhfxFmQ8nHtsXr6KtbLNHUCLDlIgC4gO6iyJJNmJrZ59OeLo9eZd
Gg0mC1xkWFEU99ZEKKhBESR3O32VcYN6tmL1t2wct/1nUyCJIyfWZY+VPSGq9jEEd41n/0nrHvEo
7JHlCXp8yvMp2QhYFDDeG+MZQkIz4ghuyB3teFtInZgWS+MEBuUjjkD1xdFpL+8aEwGcPcz++jOL
Hc1RonpzcxsbuJuh+Wg8ONyhJWEmgyJJlPeN61fejGW4H2iGQa8YDyankYpfBRVwJD9dYQ1GmNhz
OOHWdxizLZB5XAfsX/WBFjq9nQE5TF5HcZMmevwWgUKo/oLBjq/1oViYjNHJApFrnj0id9Yr3fXd
1NU2qYsDOX2jNrZPVzdGucDN4D0B70d7Qn9/IhxWuZwwgl94wkpY3dEHDTlCuFv/3/DYEnWXHtuL
PVgAU3ZgdEwU+sxWwNG7KozgK7v67RWh/HEZL3s+Q2wdNFq/rS6Ll5kzo44+XpEaNWmK2r63ZqdY
HQIiJSdothRuzRoNW8gyrC6T5R9KOKDpArJgbFLeyr5UT5c8IXoY9SaeA2Zp6D7+QDnvOhbM0s6i
t9VsGvN4cnL3iH23sxBckte696C2pTk8FxAI1mleowEBVwc75A1COThHyva2FmlVbanOYAAQ6u2k
V4/vI1QV2oGP8kiY3NxroODqeAq/8NQZKMmgMWRz75azexI63HJlESs/7XZK56ZHooe1WwhoN/so
G4ww2W7PHzLDZmJdSDxdXvoKTlGl+QPwN3i/n3FFNPGOcLIvdGFwDhSW9gmlIRpEN9SvIAXDpNk0
ndCxge4oQo+4t0eOfQhXL05K3IT07KbH7Ii5kD+GUU5t9ghUmrWiCrsABVKXDpD0weI1RVbIY8CP
+4YqWn3EcFLFoKF2QjYcRzW8Igl6NXtBzx7QU7U+3c3b5pZ32l/KFCOK/b5zkzLkilAFgdoPcag+
2U/2otObDyTMQg3srbJwNl4v4KsBDedEDgNIcqUxSma9j0uK3AdBCwaf6RuQdni7dNiMsZDvLb6F
1/g53DFqFY+N4OD3dN68efpq9NXLOXldHCZjCfM9KbAZg1crAW9V9SsPMC1cdSgzETHZl7auOTSa
6WPeisbNLp2Sk8OoDtCc9Z7xkTjXQNLxOfXUy8M3Xa/PTWnKO+iby+ZsSRMktkt4wufxACdHoDit
nM0ebRlV3eF+5GpOruwtRRdAO7nNEYWQPN9p6Rel+AiXEeEKEtSpnY8uS5k8w6Gb4XK1BF4QOnUd
2qgl/0Oql+SPGpZIagCdIkmc2iUO9MWUH3YHBKKp9WI1J7cACVA5D83WYFwitHNhrMzPdg3CWXcq
/oZ8qBgV7xuDAwDPMzHu02VMuVSt9mHXaA8hPkBr+8XKmyih8lA56F8jKUf3HPm52CtAX92DAvcA
FtD8srvHi4rPyvaEgJdgcwdrBp+Z+MXn5fpoIyeBeJ4PDrD/OIdA3rUdI58HFhYM+uUHPjzdG0/w
YKCBp4iGPDVcHaaW9AGlcvju25oONSZ4FzL3cSw6iLekY7blwy4+tFCbnJbKGKzCffP0h7jlyVid
kgdtzRtuxwJNKW6yPC7c/hTdkfBBFnGDGWmPz40yj93zWuWRvSwFyaQdkKu68BmCM8pv9Itc4Pt0
6uLVhNx+b1Mt+rUHVawIBxVEILbWyesxcQlUre91PlHPTsyhx3CdMDs7zzV6f9s8KN3GjWeDCTK2
IdazZgAkwq/nS35FEcbTykMKgUkpgp/K64RQx0xQBOrnYFa5DGt474zd198Vkl2hNZG54icU9NcE
HvhK/EArR0VlldSAj+W87ZUNmVJiLEh/CLCj2KZfPGl+O7ZwgqKEqf8NVpHh48zrHxVNz0Rdm1pl
+OREWjc2GuEoae+VeRbG82KPqZqpobqAMAkCdRbb2jL1TuilEdHj4qS8abXfX2dIpITM9wxpKw5V
IpwbYj/o9tyDtNQn2ugSgqRsmTpySMnGiOgaF8x0jcs5u63f6Iu4DfBTBAU8TvN56p2ZdkafaZsh
Srjoz14Mi/iM0SchOnBWHj58MeKjtQY55bfTTpWQ1qPxza0/mg06Vk7qUWK3n9vz+oVuzOeNCTiI
JrEr3uweEnNV8OvrTpkkfiJ61umTtEP93Icw45Kw7sb5kNEbEqKa0gRp9YFmvp56DS3tYaHAqr3M
TDLhuWDuayZFCgYBgRo5DwZkOXPRHb+b1fr6S5dIo0UPkQTSJHryVR0UfhJouR+Hw9mAtoADj7vM
DhuJcqdqBNO6wDYgBrqUiS3u6I376QgtHVdOIxEk5hdn1Tr9yh1PMfG1yQhr40TS8XwZFB2qNi1Q
93W2xHQ8DvwQg/FYD28eSJEvdYIuOz4077Zk4PRAFY2/3B9lq6IUDq2310lVPXKy4eQX0N+iVyXE
5/oUSGMxgYMcGM29hV6pNnLxBWwSPou4fd/cV25zoeIWWyX0SN8bYNj4dPx9AQRDgjYq+ihVjMF7
3Q8gSnMTkD/Fg4LVYpwZIDvN7C1CeDoDePAs4zvCIp2DiB0VSECD6VKZAza1OKBBmZ/yeU/ZJpki
xkhX0Zn5Z0M9d4ZLm2m0+SKotsa68gPlHJwqh6+7AesC3IQFQg0eLXJhGB++iTJ8/2Gfo+5LzNXF
AkKVlZ28e17YAIe61y6xr3WJcLdVaDa6R0QjDcbyUCMLwaT+G+kJkMCoQ+pYXl7Y/WUuld9SoG+s
56N8eZtTQxowLsr7IjTB36/yYmKumfMtcu80x6K/cbiX7/WrXKJPj6VsgHSi8KIDxcV2ftUXB1Na
QVlLPNDAJRyqMeb1Vjm8FiEYLoUv7sooh9g752PyLp3phw9Laxzq1A9b7ipZSITy3zoHHu9i+TkP
+OBcPt+HINIGfJjuoniyOCHuNIuBBfZqNh5M+mRXfgFKoklc8rK2+w2nef7Fwly+yHYYmcOWrbid
pBLPTH5d/NcoCZqZypAsb6DZ/cMpSncpgPOAzUhRrWe9Z8rkEVxtYaSsYhCKLoV4v6bMApPQBDjY
LOuLmU1JP41aBB+YJu3ufup/0UOn6oP1xaeLbHD4dSh11jvdcaJxxnIfc9hVc54Cnj1tdvliU7I1
EaNYS7KhbNkdXKrk9fbizbgeunK/To8OR5F+OyLfsIkjNWoAL1FASrdxp55SYrl2TSSnbtbaPV91
M1sGvTZ/7LJGf62RnnrVxmstxOZ1mQLxw5k6gEEa1dzPUu9N4MfGM1r8JrysMG6jTum8i6FM+O3p
/EIAcNM1Ly3MOOanNw4Q2tDPX72JGhtDIr9mfR0NvUGvk3Jq1rzohYWAKUmN6ktYw7ojjKjpaqyc
IU2480c3+CExuUJQHPHT005ag4llzg/ObsSwuLQWChMkKPIkhDnIf/nMhzW6ss6iLBKCVtIZY+76
I0UNWLF+nnbYqHhMyGLOhYAAhTlB0uZL8hsx3ErzvEtJGaBIkhjlnAH3LLrJZvElMn3Z6qRBiGC4
jAxZHDpMdhTAT1NxXSVebwKErNiB7yZbGo/B+CPP2aOyrTefkpuiTtAz8rnmyT39NH0gwOcmm8IQ
D0JQ7W7Tky+sXwG9HFQJ1BFMQWIoh9bvpXKQW3L2cdB8NpMrOmrWHllOYrbbuL8/z5jEQRbCujuP
cb4QTWCGNnM5+m2UH44EkKYGpcd6oEtLoAA7ElHv2e0QEe7gyNzdUjZqkztmVOPO9aF/b5SSzGau
ImxtHv0pSkCdoKd717cgvMLcszBS9mvD82bwkdkr0WmcdlQqxWuwmriCdjFPp9hFHsinQwhvsjtX
rfEy6Vicn33iXL46uap7Xz0sbj0P3CnivDCTXat/xGFszh46upQrOLn2knpFos/3qXEPoD/off3i
5yPe5haVu0VOqyVdxNPEv5T6w+3P6K4Yl04zO237YTl9TN6hsK8mgMNDiZJv5rwDqJO4wVRxgYM1
dhmSgbVVE5/VvyQ6lYjBOvvCVZVZCjf3B24f+Zm7jlVTzo4yUeCH0b0AnVTHi+SRzL6UibjVELZj
SNxIRm2AKxx750Mail6fPGGgTJJl5bb+3Rc9muaKA89rvJVp2rquShMisjBJHNS6vTvvf9Z7Fu50
PEH/WLNeE2GihomTLPlcBoG5hydp8a4QOJXPZjtcKlFjK8yueTEtUfgt/WmzUcz3gftRobjNVSWO
uMAHcjn4ZEtbti9zQAojvAb1pvdVax1/V9gkC3gnFKNTB2XjI35Lb4kI2rqdlaZgs3O88+o9lQHY
rR7uxYlDYcsE/v3AgOn5cF2LIEIRX0u/5JnqXYgxchM3FACreHZSPxu9DxdDfNI0JiItoxeuuFUX
rV8EfBAmJ/W+K1IYpq5Fou38UTuZo804s6Svs/0adf9MlnghjzUmej4g9ef23WbHGLCOT8OY3NDO
sPdVMDTI2tyds/4lmTPgmmE7v/jIsxyKAMDGdHhIdxEOPcA9zszGaUYXHswRZFUSOCkmHOHmaW/M
TuJiHqRnhRGamq7IiehDNGnDgd3OHxPZJsE/3BBSIve5V3zFQaDXle3hRzamc5+MSqXLc5JjiOHs
34tshhBUtUhn5bje3xeS34N02nrPlUT5zBb2vH2g2Y8QZTBSQreIbJvPTg3SQPXzGVBLHwE1K1/i
exGSXeddoMG5lzACBH/MSeiWMO/0NEZnm1XHe2Kd4235lY9Y3B5FHryqIIbbSkO/3hJIAYjuOLMy
HciQ1z0CmO42EeF0/xgTjQPvyo12TTx2maZTReLRyHacYC+kqnuMytuNpGc+0FqSC/cJK3Pb2lE5
S9znPuGE2lzcx6e0ghJBg2JJhnOwuYxBjQMWR9eU3h/mEp+jNIgB1WIqBhRDR2+9H8isoUoylEiL
R7UfdHe0Ch4BmGlQhZUn+eQszWZ5j55fAyo7CrU99rEheDx4U3rOltKqBZ9J4wMStlzZKTUfQJs+
iOMfjFO+xpnVrADC71i6CVs7yB38LgMQi58uLp/vvQqX10Cm0HmPq6A4nGNTDYWI4OBF7YT0G0kD
/042g34VSqrUykUv4Xy9uZ2v/rLfYxLEJICyUB6hK00VaxYvcpYn6Fm4YngkS3ksWw+/MYd+SYQg
RYgE2mCHRpqTL/BUuyyCLstdn8dYiVLqSFHvq/kgLyfRF5JZhZU4qofcKFb9Oi5tHFQ6IkcMcdPl
ht5zRICnJ5/FL7HuclGMmwVJvp5fCIbImQBgRxSpBdl9VJdSk1bcmpweZZeNuhHJR6GHh5HNnfOQ
vi2jRxntiKANzxPNbFhODs5V+9JvYw6cTHOzST6hjrpn6v/dARQB+58RfYV860oMik4Ydn951Y65
bRF2PD09+lkzK676ZGU28nQb1a6cHPfj7DITapZz1S3Gp+A6zif3cTYpt9eZ5hT7+7icXMeieUMF
YUUSMhJNrhrdKURlwYYXY0KZXfmRU+gh0rrZ+QaIzBMb0wUg5nsmzLHuoLStNMzYVoiAMISaTGBC
7lRb2VBjAD9JiDMh5zRmDr1rl7C18Lys/WJT2U2Ad+JIzsvvBX3v6qChjkMC+Ap3aehDmLSedx09
nCjuATEEIokkwAOYTYbKSZdkgxb8zAwNWVpE+Wj04ZjYPFZDgCKUxBmmfZI0e5qIbZFove1zDxkf
8oLJArlecnIQafayj/04FkheWOS5td3NVWnUiGk/wnkKScRFCHJyTuLoUuWy5dnD5QA6AZLAUCrm
YEwJZ9w3QDLC6T75NwdtUB/8anBzyMxD17efHgnvBzVo0J3qmjFd/+LVGP3xxb4b1V7cXMfFDEV3
5ixgclpN+PJeJgQDC7fHfY+e3q/0J6e7+16xj3IvWSQLouDK8uvDzWF57eueqIkaFbltR/aFjcgf
FqJrX0rAaO8vXsXeFr3SHEzVeU6lg1ImRdkoD9He8vo+6+BcxyzNaQxueTgdsDh2EaTh67M0T2O2
OQHaHSN4ce6BZpB7oDimh2P4HtbTSz55vRLd/XZ6CxpCPwoZ5oB0GP13VjG7zrIJzxzbq/64rq77
O90mD3jKOjH0GNRiraN0cZ+d3O6pjV2hS5b3p5eQnEPbZWGupC/e/isiXXFaCXOE3l0+zgSxGF1b
IWdspxPZGK6uPksRxkE1E8J29cJF49mfkktIDX5THMXz5ILQk4EdkKd5eN6fyNWcjMfxQu5onCbA
bxE39Zh40V5GTD0JA/EhbJh5vQojPLvbihS0UFtPfsUTYQ8yBAR7/P9LMouAvEh+wpOF446QYeU9
jtWKl6HYw5tb7dA8Z2a3qpT7EP2LzuOqe9obs/tGmIp6kjjF260312PZN4dLOouxSRYvUYgZ7NJD
Cs1oNmqk1l3ZMl3coPki0gR6nSvFqpJh5jcI7HluTTrRpiJjRDR1ZGax6pN4RxmRRd5f0BchAlsg
8oZsQxzJPGS4tk7f0h9YaAwYq6Po5eIxe4VYHLgsgiPgFbX6YCm5hX8lqumZ8J0ieUtyWd6elwxN
XUevrtCz7jBWRHEziXQujQA06Ab5y3R7O6FzZVs42QjR4PzgUiVe67N8mP180q56U9GWRP29ei7q
Sc9R7cwu/Afud91dLbmmmWozxh70zIvdXQt1csWpHIV/m++vG4k8U9teLvQ2IWn8+CqW5UGayROt
u7yu1KaFyiw2MCbUw/nTd04zmvkQXdVLL5nEH8gkb2l9RPSOIy/UjumWecHwNk4WpxnPE4/dVgkE
EqsurawjZE0gWsXrZnKbscseY5T9sPQvD3Q5+APZWLaWNj0HgnsK4kBdk4enUIWgj0unBtv0haEF
wdGE1Ip4hBlzIWAjfsEnjsCSi+uCxzqZCCYEbn1Fcdk6dYbwuhMOdNA69bow9pKOsS+jalmjiY5w
pH+dIkbm9kcvCgYiiPJ2pLh3YnbGpdYqOYUI8ymliH8YCt8KOyIvQdFwe7KKHUN6OpDg7vVqkNDf
ATAUOL/zRBJcdjkB08LrSlyWhMSi/jpwk68jwcVcX/H1WYmS5XGzeaHSLEMAHZ4wZqSQPvi/Soez
D6xgRYmYiKarDF4mYogA+NUtyYn5t/FthYKVBWj+lumQyLJJ/1jCFbY0I10Cognxhchf6yezcJuP
69nDKogfoPk/Y8rE+ERk3M3riAU6jziz7fRMQNgOHHnZLhs47tgschzER2KEpZvd9iQFyS7iefRi
a4BeCI+yUS/6cMz4AeMrdBJVtIQqlHcRYTAHR3Zmf5V/jlFTozl2pqBGfeMm5gt0MOkwPu3XcG1D
B22ILbh+n1hi5jwnQ4OUQA3UXp85AjHH/zg7r93WlS2LfhEB5vBKUjnLcnwh7G2bWYwSw9f3oBvo
tmW11bjAxbk43me7GIpVq9aaa8zp8vl5hOTp/fVVKpx5CZuBaG13l6+C3XHi7al7oMh26HPaUgth
8NGOrjTSOvevA9t5HUGAXmfu/I7Q0T1OcBs+sk07HUbRQJU/SQKcprvk3kfD5Dnv5v2gm9J3+b9o
9iRKkydzRVXn8SFH0ICxkmNNQXwmrkpJ/SF92zWL01t4x97L9DxT+BMiao4lGeqFNbNmzTQksIhd
CNHju+Lu7tNb83FX02TSTLvFNHj5ZOoyMWyqjp/Mis/YnZ73tUMr3fTTv9O2/VbeF4+fmcZfuAPB
6Hz6VJ0pbnsUGiPV3uEMZteN/UmbCYnzFxrv7nHfZKp9ytN5u16zu8+72ZwfNW98gvfdIhx/ctKP
EGwt+I217+A7MFcx7XR4JNmGq0xQWLifzYJaz70h2O/nCGVfM4VlCOXhmXCJCjY/Dj6gI1Si/Xmc
fFrtxB/fnc7bT8GtuuV0V9T2jinBA8UVQJtRIo0mlluQPHBaTmeO1cyrBS45BYaXDRnGMSviKvKn
O5P1RjmPmGGR7WKzaswA8G7fU8ul8KoJM6TG3Zu1DONdEr9xZZT1a/f9/ehQib83Xu8+d/A1ksmO
tjOwFM5niEoDDt6Ux4PQEOOaieiOyvnw0I/Ozn03bqBVrsg3TUkHigGKd9DWX2h868wIwrhP2oPy
j3KVXc+7MSLtsXCjA0+Rr4k3v41zoVFVah/of9d2hwd18rI6PvchJ8bAxya5Wx3Gk/1o8qx8rrGy
x+xKRHKCX/1dvJlOF7v8Ri/eoNb/qelV0MnqA5IOKB6t8z9VzadELHtNomO+FlZ1vW4R82uTv8Wq
8iBFvRhDM1GwQoCW6fdVLqSqRegbtdSDZ164q5e3zcy3WSwmFv1lNgQXSuF8Mujr/h5V+t1eDDBf
H1i7NGTAQhu6+r517ckdKPRC0XvSXidOgM1EcEieYBAGiPjvoa48w+8j6RcdEWYoNbpk1e1Cq+dC
Q+Asc+rKXv8e5HcT4nA7CrJ33cATQL9oVNZk46x6VTmkgtjr4rXW7v8/DYG/v4Cfw1y0PXVG6Z1i
1WoXhvzpWXcWKZk8tpwEz2ByTs24qW40OcrDb/w1O7gnGBj0WnFrP99TLZwavQrP0qpB3SrdEWtO
WrSQ5GZdKpBkDwyi9NYBzUUc4zmnG1r668/1f4e/bCXAeTMXVIsETkeNy0m0iZXM/eKGYJtF5Npt
ItSGviJBwDEv3l/s9R0YR5ED3dNDLozDwGHlHOq01JX4LOLR3pvtyYigMbX3sxmJI7sQRwRxjwfi
LMmJhio3rjf4aVNFN9s55iqE69stBw8ivHyUUawbsldUoqJwkzr8MrrEN9XH8N9TzkopElADKx9N
NzHHH+0jn+F4Ri9rOCdDZf8zRvYSFwlnvb5vJ9PPQfRHT+uh8+3prrOn7WTucMZcl/Zr+o8TJils
Wh/G98VziUuJc5+M5lPwSe87ZIsNHvWNLcxoG8U60qBl0h+fV83XRvn+jkhi4mOxxievHCLnZItI
eJyBAr+Vnqk8HJfv1SKZvFdT1NAxb9xGC2o6t1a+68vStzdyMdUrudJNECLqwX1yX1bN5CA9ziYc
8Ex7NL+fY5q8cXe3VqXfqn0+r29jXiyF56wz47aW+4WYr/OG4CVcaEcOQRNPnzfajXVJ+r3N/Bzt
4tM6A4dNE/EkrZQN02oZODAMSVaUCQFe7FrTv1eo30g0+mO+39zFrhalYtoGoUHBIZzG2Rr/2HFI
yUgHkvRFxqRpinhdWdOuaLZQiiU8Dkh5a7QKKYiwu4dGu+F+Jl/9ug0VEjFdlSBbLr66sGlOZnk6
DZId98lES0wZhM+tsmfjrUc+Yqn+Mzf6ZpnbI4ft9cYDubq0fRv9Yoadm16tgrOJ5QmNVra/ykfk
VxC9wfRypNmNwYaX+Wsd/TbYxdQyxQSgYWSwCyl7o9/WboZvmt49RwbnUuy/CIDz8z9VJpFTPNTK
rslWJ9JKPXnALtj8fTG/QU5fU8EAdgF634AM/HNRD7rj8SRCbT4saG2gtQO5PV1KlT2mSclytgm1
EpRrNM9Pby3nV9fZARyrabTgsFn+HFlWkqAVTNbZWJxgYvKQ2k/H2Qp5FKUXnGZc423m7/Z78531
EZgGtZ/g32rFjv2yeevtYrInfY206ZVkzgtiing8eo4PuU32UiFxdYxnuT30/E/9MYF7MDmeZg+s
Ube6za7O2293cfEpAXYtND/w+kVr3HvUlMkUUi7v8v9ohYC2xTJnmjKR0s+nlaTHVOkjcj2YYizP
M5/SmTLPEXgjI3JvbbXS1XcD604yaM8S4b78HC3QjucuaBNpwAWFNGsEgj/u8NiuTmOLki10TqFZ
6fj0+d0bl+tYlNr/k4n57RIupkcihEEt9JW0sqbaxtiA7r4/zYcewiHeQMlyfKv+4TvHYe1EYbAh
lRneiLivbgE0pg0RN53Rl5iPs+bLRdpEIvFOPKUe4HbL0L01f66cMFiLLYweLIxqDNW8WA2S2G8S
ueADdBcSKnjbXTWjp85p/9E+tHqjjmrPSGhvH2V/9Ehe8Zl24enD389avboifbsG9efrVlL93Ba5
Iiy9VbS0NsEhXadrWkFoVYin6VxZFCtrrea2uvW2YCAeoq34WegA3/pluGhW1Sq4Q/0zC5cqnRv9
OtySsI9Q7kxalB9kLjF4ytDjLMKNv4lW5U1k+HB9v1bUb9d/EdfXIsjuwgq7BQQS6TwhNIysR8Oj
zei+FUc423NaAtrdqNTPt2q7//vxKVcPMN+Gv/hamkarQr8jPsndlbtSqSV6M2pojrXfR6I9qW32
rHVk39Wr0CVDsNjRNNGyov59Gdd39W+XcbFEeGVUdYEETUw9LmDrgj7EI5RkMZlpldayhirfWT5g
tlCiFYuj1wRJ/5FOp25ZnndmjCJUvBVFydceDfb0QHIVTFSw3fg5s8JQjFLCCpnW15fymVKUI47i
xWyLx6RztEfCpHZkBNrDceHGAqJeW8MsMO4y/e+MfLlihkmj4/kutotOnhdIIRNy1Wq7OiNRgVLT
UcOvG5r/A1qfsk0pbiG9VRq25Yox5cjWiquuNcYqdsJ4n2NAe+9V8QqOrSPnqh1rMFWPkmsqn2W3
68/p+CRz9ipQYZQywjuDZjh1qQAEbQghSvpNkPAcy3uhxcJVBooaZUAe2htnly+7kMvvAAsdjdZf
wIiGeDED6iBtKkAx9MbXe5gMu0zspiZBnWTq87LM5pUYutrxn6Y/GWG7M8FeC/O0Tw6KJ2CwToK1
9z5FkWKOEj2VKkbOjbE+qf3Ka6PnxNqdoyOe86ilk54KaOwtywQbdVWY0OLraGR2/bzj1sKpnIbz
+BgsRNy+G+ROmr7vJeNT8O7qrrxjms1PHgbokTqNDFylTXmelBwkqxRT8xPWHOiKTAycu3lo0AZ6
3OvFCf/jdnrz0722ewPEJ7GCI6Vl/UqqtHoklzpJlSDaZxSwgXuX3T273a3JeHUgAMS6OKRVfm3f
fV+HrdiL6iG2nxarlTlHECkf3beoorlErGzE6PQiHg6z2WQJgXc4vI2S1+fRKxTdnq4Im+osDH/y
e2iQID2939jr5CtLqA5CBS8a/H0M2byIgE9NHUd+2faLvF/HAaqd4oTvuvSWUd9NUdP10epEKts0
4nFrfIjtzvI3wQCV4fP1GwmtifUWNj7ADnLIEi3KFEGCTB7r1mPbmjei1q+o9GKi/7jai+AAt/m0
L32RqwU5FVF0lDeCSokemYJoBKMzPZMndX/qImRrj7n51AUvCfWgzNC2hnW88dlJV04PP67mIgZU
q9IyMkzJhsSIGzjHTbSBBWS3L/7GuPGevmbkrzsHwWdikCHhuyD/XFCzsI1SXPi6Vf50GgkbWlWn
xYc8Q8a1QRS6pVd0HJNH7iY3Nper8+PbuMOff0vSFSnkY7kjHKPVzc1wlRwi0HpODo2+eZkk9q3A
6Er0pZNC06FmExX9t3/NtwFzIQRtcIYKHDevR2uXs65G9GXljgj61xBu3d+VD1RXZXEwFxg4oV9d
/N+Gy44Qkf1YJkY57Q2fgxhygBZ381P8GBgDltNv6MMBPeJRWlCVvV7PqfpnZAay/NZ8GjbFy3f8
/VoulnE/O5dVp8f9ss8pV0uPFRJ7taEsgvpToHKNSb1DX1GfbDt6huJFVIlOxdr89yu/EhQCBILQ
rEtwlQCoXrzxKPbLwkvFBXiAszDnKQTRnVqtvFv3e+3s/2Oki+8nCxQx8Y6gzQa+5MqyxwihjuPe
nu1rezJZS6NXZUSt6c5d3MIzXIuZyGiScRhwQLz6i9BNrTwhzFpifHNijWMcH96EtYCsCKmhQ83G
1rbJCvUp+CJ/fCs4kq7F/uS2MRJQoBizO1zE/nWthGpTxnxUmwIvVH8l/fP38mdH50NmR4do28uO
igh6173AtQGrvPXei8aROQNGA2by0aPIg7MFEuHjVD3IM4OLP07rOQXttbA+KnZB7hHzHHPb7ks2
kZVc2/JbUznigvpNNrVcgb5afyMvLKpFCIq0re/GT4TQ9DOCFaP6jQR9Jc5QR7h9yYNpkR8NtUG2
6LmK3naJ3IF0L8VxCtcArj7kbfRIFwPrUeUep+CsYIqAq5xTRgvQ3vrUEK134aCvzXW9qignhZsT
XnDA3duJ4CqHoTPd3EsR/Xo40lMa9yznVh3gCraML/zbg7/4wuLWKpO0KySOOx78LTc4BNvjgUOL
G06qMQUWaqPoLvZHNmK61W4t4sOvv/jAmW9YvoGRF7E1uXjvJ+g0QhEIwhJMwHlJ98AY0cSoXEzy
EQMTGg+QpmxcYjFrzP7+qq8lfBibIJG9XhXBmP38rKO8TBJTzZRD6RKIrEit7CcfVIOXQ15t934L
HnhlXSVlD4dnSF3oJEp+Dhfmcm7G9bCMc6Y9zalcsXIm3a30yJXFaqgMwJI3NKx0LtNYaSpnZ62R
owMt7DQnrmmkn3eRa42kXbE0n+ZOtAs31SMz7e/HefVNEi6xb1CH/JXEKv1EOEIK5VudqU5oH6yR
f0BKc+Ol3RrlYoFMehPDnqgbYDXUDNzQId9FOf1Wov1aJY4UoIGD9Rd8/HJeVscuPp6PprzqwEAj
yX0XexJsZ/AuSAyA0Y//fnjKlaBiQKOxvWB8pMpf9LRvm24rCWIUtnq3IAniYHyMFiZ1TNGn18ez
U/oYjY52VuPFgksnxagVoqBDy9XM9Y5IL4rq+8LUEYvV5lI/mitR9ugAUmPIznvDKOd9ocypaS4e
jm05PVeU44RzOUqj+N08eYiSNBA85qiw8oeTkd7YxK9tapQALSIYUqsDa+7nxE+k1AuFZGC3Ns7K
3WjTw8yKHKo9hjNxbIdCefdYrhAa3OR1Xh2asrgqyuA6h0v4OfTpyH4q6kAqF0/jVbc+bPjGZ9uc
Mu6z5Iyw1Ajsz9OUmv7NvOGV4z7esURQVKgVvvmLmEG1hMSMxIaWZHNjSerY8pGx+9MS1VTSO2GT
jHrOMG2g31hRr33+Kih5jbkLj/frdPNtItWRVFRRQ+qDVUaoIJrPB5w56IJbIPUrQD9wWsxWoO1Y
H/w6J4VBo3qnPu0OebgUaNf0R7I6hlFXVYiMgzvmcdrNI7okkKF6ji/Rno8IvzbGlZu/drMmGuca
MIvYX5JGqBbp49+f1LVPmMUAlqMBqJUjwsW081XPkvoUwQIJ9XU7yw/VLhnH7yF2idWNte//GIs1
lyM067t28baFpK0i0T8hiiMtiyCegsGgqQzHt3ywv1KtFxumhcGDJMqD/8Ivu5BG6PoozVppMbDr
S3rsLG0mBjT9h+LMb1dDAetcqvea/nES8nkT9VilnO9levlQrYuA/qPkhCQ4YfVUzrMMsvaQugjk
06OSfkQPFGODen0q4vG5IVKB6RnTRo0GrVI11LgvJ6BUUF8J+rHYqyZfR4BqUibtfVoXb2Gfum3O
NRnyzBKCke+FWKPSPWaxGIm3iHrDhvnzUUB2U0jxUJwGlHuZlQ7bUg3Vlr1gsCiTYWeNBQxoUOmu
q+1x7rvn579nlPV7kf4x4GVljlkWHgPJ81fCNPs0d9LT6SHeo+gHE3APs15qxsUcu9Z1sG3m2MXN
FFgz1qY+xFNlIS3SXcqfKv+kDapxKptLa9rMYQmQ0vf34b5dyqO38k5UaQI4bpKNt80XRX7IlsKq
nXt30k5b8WRpOTFGqsL/ayuUp8IO1Ww+z+fxxqQt6z5f0emF2I80c4mVFPnn8GDMrXkzi59OdFLc
dbHTq3a+Mvd4Fi+FG9VD/XeMwxPiC8DbQB7WoIsYJ8mw7+lk/JCRYWzOy3bZVDZw8nk2N1/DRb+E
82T803fmTttAvHnw6e9AV7Wh+7047qXFaRUx8dAvbopVsgHCsgzAYR3i5XGvLpiqyS79x/lrwU6X
7Esd3EkxRnRFhLhpJ6cZbdDdcmjkQwC7soxlSNdbvjK26Y3bvJIi4jZNXG0lvKxwDLn43I1aqTxN
YkdDHbTZHPbnx49tTNx4tNfz+fTzXViSMrqxsF+pRFETxjcdR6JBj3EpDjIlHm6nSN1Cju4G6rgV
AdeCxFA3k1JficBNkugpPntQ2l71ih6H17+n/5V4mQvApYhoWSVD+LUIftta5EKuxKShPoPdqe29
gJXjjHoY21sOCuEMDcJ67bjTvwe9srLiiiLJFmUnwiNQlj938CbW9ZPVghkmkZurn7G6Y1eBIVwX
KL2Bf3XNw00W8O89lDFhvWNwxW2SCPw5ZtaVYnLSA4Kx5jXAiJmEC7olHmig3FjDbo10Ec62ZWs1
x0KDKq88xNneCmlYX2EEUoc3puyXYO1ysdTYLyQSSBx4Li1KsyIy+rxKm4XZxiMwIqKyaUnz1u1E
LpyIjnxtI/cTS0Sqar0azCCKRnUbTMT8NTzRid58GuQxwwbpD/n99PSUg+bjYjNkk1rxIJT3CUwi
mS8QzWXU31eR5/R0V/89HYa3/esuUP5xhNJwAdCHFfr7FEyD0tOEk7Qo1VGWT87qcZ7rNCyy5cSn
cUtdNtZuhObytXdERuR/xrz42Jv0FItCo/qrbpccgIVR5PNX5YKkwp03J8Q6HtpZSsectA+XNVip
TfnQLE+zJJgZESf4W/nHK4UkVRwKG3wVso7/4sWcCZQsEMvaEDkC1cv2DOTxNALBR8rBANcg3Ae0
uWTvMogoceHtbxn1UDL6/Q4kFj9qtHySCp63P99BVfmZVUfEVcDmB63C6knYRFvqaOunp9ReQKcx
NZcNLASsmo/l1tZydzYLX5bOGgMvh57iwdlOX9T7ggRxxVlRW7JLTNF9gWV/kexEcHv70L4Ritwh
brf19zNkiY9/hmNP8sR+pFO1ZqOPHoZ+n1GwBxW2fm1R4ueGcx+T9MU72v6kS/uTFu6jg0VMR6qn
vb9b4K+JF/VoStMPFiPTwf/gBJrn7zl6JSUPaPrbA7ooIARNZGaZp4Bhd7rR0FeZjDEKQYeIjKYY
UxRDOnbrvHFtVijiYJ0rD0sWcdHPt1J3tWZ4xok2QaHHKS20q/hR5hIE774z4nWcvqmwF+LwXVbF
kRU9nYnpDP9QlxA0hHbqgZ2KIgoHGlUqUbj5TK7kmVRFUlSZEzXO8L9sl3gmrHSqDL4P+LvXii7l
k0rD54UGSF+eaOnST1YSIu1+VGnjs7WRons5nnnxojq/ScWoDJ4DOgH804uUvZxYnKTjTgPa04CP
0ezEnIehbx8i9T5rGhp8UJZHIf090CzDZwuB67Ew7/OOlSuiPw4Ro2zSwYHcUPkgd1fg9A2SIAam
mY6StrPb08PxjOiw+ThzWjs2920EnEQIPk/WrEpeSYLAru1sv7pv8/kJ1l+7EGLs8zIb6xtQBBKU
NWGcVGMrdTOKrYJTAvyKXfoFTEhtWvMcHPc5TJnzGLJAfjoC1ZlYx70PLNsU7BjcTTo/0ydu7Pr6
GcgaeW0ZTnctgRJfWu3YMjcpoJo0Iw9OBrSs+KbgezWtCpvEgHbhT+MOaW+/TroPFXF8iGVJ7lvT
c6C6Rd+PxHzm3fIfuLZZKwRE+vCGTZVk189J6GvtUVaCql/EyaPGE40oKavWg4WqK6Vfq0jv2dtu
ViyunPI5Z6si1H7cKAc/yp/Dhv7RJy4KBrsM94ny+kvlpPPZjPQC6tDRiKqMPb9rbGd3Sy5yLSRS
CIm0L98HFTuSnyPnxiluOjnTDpq9eBKd1UZApTcoMu0hFqTFcnorILp6swpnWowRiQY18WLIk8Dp
U66L/vCk2U/SePUGU4/+bRS4E4sbrpbP86Fb5XNKafT975XtypF/EKkRBA5LPwLFi6VfVzPdy3tu
d7Hohm4ttl17NZZs0iqzvbaebFsHldxpufadO+dzsft7+Csb8Y/RL+5ca7tKF/qODtZumvDVHov5
WT+0MmikGyNd0dkONu4YBkiURDB2v4gzxHIQQ8neUKRerTaYk6G1Gs9Cnq+JoUrN3dGD8v7w9/19
/daL6IZRDarOOiZjytds+xbdSEben6Q+65nH/Zh3K9hQHvCQpKd1ROuvc+N1KkPk8td4F3tGj+UG
ijemkssubk5W5ueLen/op/bEBszUuLnt3N9PaQS6w8YFLPj6VbQd98azviLVGJ71/971xbMmexPF
eKo1i1g3RgoEJrP6p3lEVIWyM070sB+T0yIwzREKmklFmCdK4gdA0MoMN40Gl6BTMMqgE0zvVLsx
EeID78+j6KBZGxGeXHEE8VVBtQUjXQeFe0ofZOE4lU8mIhi8auQOjp8pS+BXJLuuoqUmbK3kruSA
UQnCuI8BJlpo4A1rKpzPAOiy8L5Ma1cJu02TJnN+kRNY5qOq077W9uE41eOJnik7L4ZOV5yXZSo7
pWrcSPTL4rCa/np9ANU5oBCeEhL+XHyKUC/FPmqjZeHhapM3Y6sOqGw1d14Il7vxx1Ltf4jaeXEc
S13zGknCkkQlCDTAz8dudizKqXYqp6pIJ7UXrc7Ca2Y+do2waI7dOGrpiCd+zVfMPuqsWWXH1rsK
nx5pf/yRKOJErw5CMpURlGbd2BdPdggXphbmlEVNqXEUAL9C66KvButkwgxEVH88Ol4puir/cVXf
S1Y/T/Jo7KvmLouCeZ1syB6Qnnsy+711jG3j1DoFpM7aWEqZvu3P8UxDWaH62So3PKBh+oBZSpuV
FyzjckVbqJXO6jOSB9l0fAsIbSY+Hn1v62uElm01PQNwiEEVF9XG6gEZ7fJ6l/nz1jyogvAc5y8U
lUvf37TgSCXLek1IppzaahLGtEGWeGRH8NVIvBm96go+GAgDfHeGm8X5U4ZAqlsjMaCOpx5ncgjG
LYrmfgod9TwuQ5rVKZELZ3+s0uyonjGnluFvQxHIqW0G1LeQZWhZvq8DuhgQOoeQi4oPjebkbCOH
mPw2T+r5zhPuSzOFXW0Gi+FvCMd2lDIGy/JjSgbMpN+4zDeB+KT6FCDh3KXi2P8nSejKwldBk8b2
OD3TrBvCgyjuKo9BdxkY+/qQDgw/zlZ51y8CcJvE3njx0ECvrMrsXxbuKx8XH2/dIB7u+zn/NioA
b+RnEFFpxgdDLK1ZTt13o/NRIMmoJlNfiOzhB57/QttfEnJEAfzM6w2y6gEsf/8sV+0y6XLFPpeo
yvx6ZdBd6lme+/fiekWayDJjSRr/My1yVBfLTOrV0jkyox4DP+OufToC1DbpOb1P9+dtPEpXUN7U
mTc+PR2lCc2l/Wfo0ZTiCKZzAu3wMAfSKSwpwxZT/cU63Li4YfDLTxlbP/RXCI841V1cXIf9+9Gv
iGAWQ6FCXKUjOs5ortnr7sRejlC63tHDeTenY8W9e9/9RzsPykRc/EiYqzyon0tJaJYKYXTSLyJz
whfcoi2nNmqzR4H6esjKz7J4xFIllLR1I/RTOj8E6NV/PwSOr9eegjmYdaAAMDEH/XkVsmDolaiU
/eFBmNbjpwYcxACzH21gEsUuMEp4bnY/EwDQ925PL/50U28j1Cm1kz/j9iJNwd/RmuLZ/JyuYTKi
nL409tFiDdS9XW6K+Qaq2kFYfzQQAMcTgrQ18NEPDLqWo+cMhms8W9KDD16utJ/nZB/vrZAOYGs+
YjqkMw74I4EVEfWxMX+dnyd3CV1D70Ob6tB9tLo7zu9Cd3p//1rM1nNzAYx8J9P5iSoMsClEOVqB
jWao5huHG9HDV271cg7pxME6jtm6YqoX7zCv9DxvsmTAvIKGmJXjHiiQ5grEphqW2S3d0iC098KS
bvdJNtIfguXxwInP2oT700R3DFrfo22wbCAJceBZ6M84LO6MzmVXXJx4XMTRd9mTsA826UyfAo3u
OMn9ax9AudCZrziYFk0xw+MxnABEKDAymsUAKPPvFIwZbmlGhjTHr9tVUXdyrxo154uzhnmS9eiU
9UAkzxOdAxOIGa8aicedelrfbA756qK9HM3QGYzaCw2alx+oGub6uc/7fmEoD51YTJUomBqcblIm
qaWn98FZc1tiEAuUNm7pvc/ptk6XXa3Q5m4eohTPAl+dB8dnT3dLupM9E26jxbn7TguLWVNBRT6C
QTztDHLkfZ44hfwI1Yvac8bPZf++MazJ+dxtSgNzt6x3zmzyiWdilNY9q7E3b4mCzhrYGg3nDI0n
4RmTrpBnclVN5MwYC6G1pWORVQji366ANYEYtzJufMRDavTXczJFdDyKJXFMGf78Wwgr9qhus7Tu
Fi20DgtiFHUisoTH+MZsv3rUJM1hyjiQc/DSLtaK2D+RLTaV6OCvBfQpMIrMjTSCJHBrbb5SceP3
m0jhWJeHduOLkQKxanQ1FdtliAKmAsGO6Ed4559JORO4y1x9lyT4C9S0yx55dDmV/ScLQAemLQQz
+BbrUwu6fW5LHdjtAaYLPS1UHB9rPmtVViAYzh/0QM46a1PUoxymA71uCd4OGOnB60MPU1Lat+wW
P720fupfZTcgfiP6sXJoqjfyV1dPed9v+OLLErI+a7Ok4ljwJH7W3OChdcccM0GUfQC1dDkJmJbd
fw6Qg5oK+nG1A/c6/ns3uPZ5D4b2bNRDbKtePHWjsfSsU7VwacCPAnqpdU7OIsb8zvYZeLj/YDQc
Rb8a6SkoXpyEarFvhXN7apdxPzvrozKfm8W0qDAdwOxi8vdYVyMRCvMYPjGn+N4uEsphTTONcOYU
7eLNGryXy2bkPqWfi9VLaKPz+2e8LFGZJOuRE9nOdOf+PfyVB4s+YDjXitqQK7lIlgjHUCgK9MlL
9vkUqPhRBmIbbhJ5YjTs+MLxxu1eO0szIMKPQUyDDGM41n9bEnTNTHpLav2lZk6qYo3gzAVkasYP
FQFjQsmDwkd80l5E3BRq6YUzxBHRzVBXUKv0MZlY9A9HWgdPauv7vuODB8S24u+HcqXtVP1xkRdJ
dbNvay/0g2Cpd/TKrJlxYbytUhix+I+f5j2clJCmROm2Hv7KIZwtTEYrgk0vDowXU0/V4zoOzhz6
Y3wmaE1xBusHDv/V6xh43JSe6h4+HKaq/5TJ47P6bzTZ7v2XPRPFHj2/hs9zsKDF6I5jOq3HN57K
V8R1sZxzcViKQkIQUe5cLOeKXxT9MS/aTWvRl5jMOH+A7rqXsy37XvNa7YN/uTptkx3PRcpHLR3v
YEumUnHXn7YW5pjPCUE1LOVpv1MCrCpOGqQ5jpA4An4Rnwx4zxmKJzCqE/Vf6dsctEBzkpt2rBfs
QQW7gsx5ntbJSqgWQDj59KttM9VHJ/Zgd8B8FPQBgBtLaCRyyfXjIjOSRrBgxspIf/SwiKcg6iQZ
R3AXWafFP2H/1S4uHT4g13AriOPoo1jEykwPd/FbGOH6ie+BDymFatae1eCj2994sL9e+leOR+Vz
AB4AuuPiIwz0mBpvCrQj0wYroALQgzjToHLVhj3YCgAIdLqFd7wxzZVh1fzxPn+O+7U0ffsWi9xS
z6KXi4eHxYp05YviHgrnkA0O7Ht1tt8+2iNxPMICZKCXNEOlYrK4tbJ/bZiXF8FBZ3CNpdfkl3BI
j6VIk/ugJTAVHcVN56obHoCh27tmd+M5D1vVX0MNf/7tflOBBLkl+u1B2IDQBVKUPALUdRtEvrjr
OH+P9qswxsM1h1VdxXWb7MBFPkbPxEL0a7E5GCAdE9cY9U5pN9NbpZ7fQgATBz2JrdEyFPJzl7Eo
UURV5p7XDIE9nmproJtgsUbb5JWONuWhnN/Sv19ptWB1tFTJRL6B8uDy7BwYopgIVdxu/KMbSge5
2seMBDc2/ieYzzrEwAIMRAYlSt9GKrMmvKu0SXjaIk/4+xl/dXX8eKMcT5kzKEmxEFR+BeJpqXhm
J1kq1Ufy3/hQuC+q84a+Zurbb8G/t327QE+ClnfbbUFL6vazNSEd3a/oOgRU9DhQeJJ7zmzV1HBv
FNmvydi5OtgtBhGpTgPRxdZ+zBMhSgpJ3dCDkGzVjGSjjTlHP7LqEct6impDwQfErWtCe6eHzjik
0T19MFtoUPUoDnbR9FokwSis4KyKuq3JoxpnBICoTCosGg9SNz7P0w/5A8uEkIZk065QPemTQnMp
vEIHD7t5gGY/c0QknS/q9viGRLTeZsC9QCMCh36ClIlEKJgk3YpEqxbM22QU4/yHhQHovBidu/no
34mZ3a4kHIk2yetxTVhab+o3OIVHmOpks3YwpK0libVs4b10r/gsWAuWWRbP7JGsbLPvPhXL1nOX
fI6BQI3NnvTg0JqTv1ofsAtTcN31HT5v0aYEtYQ5SDHKwEgWtsVuv0o+WtxlXErq/jOuyDTQIov1
EewXNyKUaxER+d2hPMle92sxjqJQNkotFQGvjUxxXqcrWLCNKtliscrghPw9g6Vfaz8zmA/JUC3W
f/55sfa3lSqdorrzl2Hy6M/r05ro6+Q9nLvPuJvXpIxPk3Phu/TU1ObITHbn9unvK0DBfLksfl2C
KfEZoQb5tYJUbd+r8TnsD4swHaW4V8reCO8xhs+wAljJE5FvCweaZrCj8zqno8vGXeAohwsa5hWu
97Grpg/iC5vXZPFyJm7ZnGdjnFYO5Azx/z0kMGqx6th4pb3azBJ39uGv9ngm2JvxC7YY+OTYeDR1
DnnSOYcLEjT2G3xbxLnnaWvni+2xc//RGvuxz5zxePNi/HsqRgs6IF4fTvY0+Hi3XDBfsMgGllwC
ygAwuYsN/VP3udqMj3fDb9oao+0SA4ztBPrzBxJUbFgObLT7r0Zy5Mf+/GDs5Yar6vnRBsr3fjMm
4UktK77fH9LpOH5BiLDfG3TlvvMXW65tvPEeKDnoNn0o2LnPe/66N0udrae4umuImNrGE0wDDXsA
lyQL3CtwWdmsn/Glb13EpzlHwJE2Hz0qnTMjvzebHII7hnnbGJAdXM4Axn9Rdp49bmprvP9Elujl
LR3cZzz1DZoKNqaDDf7090f21T2JM4p1tY+2dk6SWbBY5Sn/0llU/xDy/voq3uH9fCB3HT01o/Xk
b6TPzppcjtDgpTJdrgurdQBBef5i2CMeengEYGeLqzIOaBwt0ux5T6NC9k92/UwPGPu23kMa20HI
Ut6irHtSvDN4XH6JWYhBHeIDMW/U6BANLRpviJ4Ewx97G789w2reKisNHtDrRO71hOJcZz8gYw6K
AowF/bCtsSIca7H0Wc04ytwGp7lZcB4Wg4yibDC5tXnmDgCGtMrnGG0iIWx1B+tRlp0SX8H51Nm5
K0za4qgwClvqz737qaw4NuLg3xvg5w3/v+V/dUprTR7PjucBhttIjAeHwNgm8Ru5xwl3BPXGfv+p
LkdAIAIE/w9QdjVao+2rLj3n+wcEBe5NTLc3OA9jGItYJgesJ0VnGEali9lW8iZFosf7TwaZp7Ag
ks7nnXcM2UbnN3kxOSYDVWgILHBPWWqooE93gbGuXNUfXAkFXsFazEDC0hBBNAdsr/9WPCoeXvaf
qNrb2HMJDtby9sNs+5B47Y15/RsXOdn7AgClgE2TWLsW/JLSiY1AzWsqY2erVxa0VttrLwxP1sJf
vcDcrVHXte6D+Y2b91eL/4+wwJBhayAIAuwdhKRwlWSe9LiYacXlsMLyuwCZjKDs6B0RH5jNS/yQ
jpGGYzmNqOzoqB1K33RQhvxV6F6VRrHC0yUOxEPlnp5m8XHVGKhUHZFH7o++IWbY6ZFpGOI9XPhx
QGFcmRIWCVlOWgLNRQjLSxqMhVcYe6+tVdoeOHr1oJC0oyMnmKEn56Wuvph9tx6L50Qq1sKAyZNc
0k/BxCfNV5LwNjS5ncipfzm5OdK4bfsum9+1ii6Vhsa2EuPWkiL7AlX/eBhCg7+Y4hmkv/Rl44g4
MCV1Gv57k4jGVDC+ntPpOlRQFlThBV4lf+1BO/dgH8GT6Yrd10hfne5JlO2xeqQci18UYiP9A3iB
0FCeLzLtLtyqZeYzFsxNqYv01+YdZat0qMP4orpTjVQcQB6LCIWSJyoifg4mqiUGR0gRZvlq1myT
PX6oAsVU5LfT+mSfc3OjtcendmjC815xzDTf6KP4Jbfauj5hSCKn93ens+m3yj5S8JhQOvVloA/a
yos9v5RqaPUHlEcz1a6rlx4VFy2Qy0gTEkKOHQe2rr0cFOprQ22PewXr19fpq42Ni1u6lQr5DuvW
HPkxzTjOkZVTzuFxttA5OCdObPnQ1PlKFN6BNs3NvH7vTvkmKzSMbtBjj7FbVbiCVA5z5WEmBVX5
mCUwig6vEpaGUqc8jJm8bTqZPxKNefMuYPhVnw7PhxHBeYrzhvhkjgQ/5b2hsZTMXa290Gkscv/4
fT48iL0G4B5dM1G0tbEOFdnko7ADZnmNPPOFPp0ZdNIQghVn87gH03Sbg4Ej4h5x0osG91FEPE70
rWQ8rCrj6M+E2q0vahAnM2xkVP6QHqZ6+jnS5aw10b/EeZDiewYObaPplTceLi+y3N5VcIhovNlH
E+jndkKRScjwXgZA2zT9zL68u6jntSkQFrYbqZDRpdbP4bnr7a6g+XdBfzV221OJ95smb4cZxrlN
hWtHumpmflO0VI8Gt01QP8BucHw5Exel+LqqlZdmhdNh89vcKgpOZ8bV+peUSZOJaA3u0DVkNjlX
MxWcI61lYUcvKd5/CahYN8tM+Lyx1f6KxygvkzcoUJ1pAII45kl+S1NbSahGkqx0Xe6fdPoxzQrU
mgwQTBCf8sumK7/o1saE1RC+c/Hh36PLP77nb6NP58Bvo2uxXohqEae4mJF8tF8IKNpCC2YSt/Qe
VewUod26qzxdxxQhNt1hEJ1UfDLOrz1qv0ayFhHo0itUUw4G7oBYMaDd1WlYndeVPRYlghWJbaTN
phUXH+lJcbrDaamW3+NMs1qAxGUeFacnRXgolRtaan8japhYNLUgzusSml7XnMtjnZxSratSgCCP
OUYWwuZUres8KtF/phvP3PazJbrCOp4eE4k92/17bn+4EXkACaw8hEgFkunVl1V7Ff08kbkdOctz
8IHtHv2yg2zNlBb2V6RnrzVC5TG62AdksTVEP/aaNhe5CqaDw6ADnekIKksvlfjajQSPWFxNq324
PAhSfUNL9ofHBVWso7+EvgGP+4um/dtSyGda1/RHcyC7niix3Nx4voEGslzr4eE/VuyNCfqhaPLH
iFcTJM8SsR1nxrBrG+v55Ag2ra0udV9fdztKUs4mC58SPMCJZmg7VNaAO11kB86Np5iW+J9bnfc2
JJiXsNkk+TonQ/dkJvQFT8FbC+4UsYR3ivXUIDRlR4Hz3Vuf6o0x/951ACT5h51PFQM92z93HU2A
oW1OCdw58fSAeAcEInzTCnGbFerjv1/vh6FUam0KDSyYV5zCfw5VdBwwsliB3Cg/6vozT4MYrwkI
prJy/++RfthwlNE1IjBIcApxwVXBrUb/jRk+g4SfLUVCfIhlXO6lshtTbBgwOqtk/J/79+qA6WLa
bs8n/TW9SKKl3UR8/LCyNGJCOBxUWafV/Odbz1TtchAGHmXAkxS/ySRe1IDTIV1PSb3IoXOLEvl3
U9JQfnUINXCKgLDVq4nOJD015UqarQad7oU54qG+FFNvr38UaWYLmHshhFRmN065X1Wlq9VLLQzg
BC1XBRDJ1bCyNEsz81gLhN2EMxY5bAh8/u7OXwBvKMDc26jhb5Gz/vfH/rtRSMFTRROOiqAoyNCS
/pzhTlQFPus0rsPGXcaRZufBzi/ev1R382JYSJTDhgrQRwcFtL0R8v+VxE2lbEj7Ak1mVYPf++fg
x3OjN6dLWa763D/0W7xVDfHrlC7PFVWMG1fk3wXQq8GuTql9Xwql3NflIm8Td0h6C3NpvVimnnF8
H1rIryeqY/oewuNSyXtXB+ONJC+PslewFo9RDP/31P9cyIcCqgpkWSZVpD/f/qTM2r7uymEHAcPx
auoqF2utLnYyZdDDeicilQcaGCH8+2jAq0+x7ifB6n8/xN9Eh2lW/vcQ1wDEKjuOXd3RxRiRgl9o
W7DnwddkyHIB+3FxudfebvekfmxhSJOAFLvMYIn9+eZd3cgNtGMuDPfiKTZur85/0jumc4ts+3fr
8tcL/m+sqwU+zk6CkdINZ2O9UseaVInhobQeIuAPgW06DmbNN+b0x2X92+tdHaDtScpbKeX1ELJZ
nTbV2qwcbnx8XbCKww1E8yrbwUAwfb35OaeZuz5GEBr6fzN7VaiQq+LcJ5l53i31IPVwf/O7u/PT
wb6lWP9TlMG6+d9A11dfmRyg9RXTbSt87cIu+PpPGZAKxnRWIVL6qd3duAN/7Dr9V4KhD81JefV2
B6qxSDrQdXqm0IeFoo9BMOot56ANbjKTfwgn6AIIUxsIdBKArD/XaN1Jx7gd6QTFvvKFdJ5bWmN0
9MCMbtGKCbKP7MZ58DcrYFqpU0H5/zYUr0bU1YogeDoPUF20wzCDl2l6oXWClLrALd3GgDLYHuyb
UcwvIYyrRfNHM+pq4LQs9WxMaUadI+nsyKafBPrzuEIFtcz87EtUfOChEmBXjxR1xD5PfFM+O2CU
DtYkuYO700OzxIvJ57+iMUCge2rl3n/vZat7aDJnpjjHVzOM5LONWI+CAJ8lrCQ6CnSZSP8i0Xgc
bmmqTaf5X+8kCTolDwhVwjWN5TIrhFw/8fnwAV5VFCCdr0kKDicRehy4YbzcJBRPu/pfI17dL3FV
7BtlZBab5/3jyYEidVDQh8QIeqMvY097UTbg2xq3eDut9gJSRbPN5y2Hh58uOZBb/3vtaVX/FvyP
h+I47mv5vHuUbKxRocalLv1F6x0DS+EhCV/EJWqHt9Qp/2aGTe1MFUCKyG6ho3m1gppeLC5aez4j
HANKCqPMi2NSCC8x1jRfxe1IY/jgqjbavgFQqRvH7U8TT23WUGgokitekyljoc+6Y6W3a7ldKsU3
IvqX03JSQ2r9bPbVIfF4kpfa+au41ZqWfzjoqVn+b+SrGxwUkHYwjgalhbmEuT0wE3e5PAFujX20
vi8TjQj3pY/G/UUrbywc3nQfMtMcDob9jWb9jan46QjhgUz8NCarBjLAPz9/fawNAmO+Q+UgHYIQ
f+oVSP1qC4yiuPho64K8d355GvigMXZieLYPS/zSkSy98VWmT369HX57lOvYbiafhSyvLudd8l2F
iisLsKqagBIMjsjuqvoq1zjS/HvMH4JoFVKPOcGyqIVIvyKu31Z/dRGOh/3pIqIG5Sy5I6aYClqT
9dG5A0Zq/sqOImeL+92/x/0hZ/hz3GmF/jZuBsJVbapxQg0QPi8TMMk4p3uxe0vhbfp+f04qAwGp
06avTF3r6ozR97Ss9ZgrAsnq3tLpWwn30vpFunEV/XDR/jnO1TFiXiqtlFoZHoG49/t6laeFN5Zu
bkpu0WpOwQGvaV9Jrrlynt8gxcg/vSTZgDRVfCYc39VsXvp6jwjlnlt+9pEENRTiZxB9hmW8DQsN
uzqwZ7RfVFf40Ha1D2n6pXB2VNXpjGUusqqOGDUrSAzqaQ2qivoxjtDNyvCOr4l364P88OkRQUVQ
gcSciwbNrKtPf87kpp2+SOPM1kmw06lz5DtSpX8vsb/nhGFo9cqIGkB/0K8+yHBppKRRGabGSQbd
pdarMC9e3UKJ/F1lYBjwawJUzMlU4eptZscZCvqFlu6k6P14r33gIn8jOJ5+wp8rmIRvgnwjWSeR
21+NcAJdPBhp263PdBEVaZmnggsPMG9vnT/TKvnXQNOr/rYnDb27ZMNFTnfGslp0iyZswjiU/Xid
bNSo+f9P3xEzkFXABypkQ/V6zZ65CMSzUsvcBLMgt7ABg8PqiY53N3vkxNssXMnDqMQ5+LdTuL+z
KVBYk47Q5NHDmXC1NpA3lpOzjqgI7UjUofuvoUZfTMQi967e3x0J4fCUg1D17xX5w8qfhqXeg9Y7
d6B+dRZVxUlvD3ItLAdnwM8FgXC7XygTKuvWSH+vSujIKEAbtGBN8S8Eo7LPAVwcEMBCON9NP087
CONO7Agb6SP+OC9q3Aphbzi3rve/9xzDUntCMVRD6+/XbfPbCpK1ohnHZBgnyVD0KiwsA7pub1WH
NT3YXF/Hl7t/T+nfe4MBgdOJMuKZVIOu0uKsE8e4SSt62oWrnqC5z9GIvQm7l35YL2jPoD4FxXuq
+lwFa/XhbHaigQbMo7OcWZ63Syz/LrNJiOFYQzme37hNfsgVjalyLk1F4kmN9uq9KrXp8Xs4IbVD
PTqdmslTv8/afLi2/WBn66P/PX/891T+UNdgTING9gR6JSq9Wp064reV0DYCaMzWOpf6NJtSvJTO
o7uX5EBLjjaq+pdTh1skPCHdQDSlMOxMOgYtCNSkMdx/P9FP004lk+AMT7Bf7Po/DyQ1SzmTpGbS
sVsSmIQpjkvh0wtzgBjsNrhVW/uFP/3zAKSTDuxXZdNwMAhT8Prb8s3N+pTuO8br7cflHGf0x/Ft
GSJBuxCjBTIM7kuU2JPF3fd269yY/h/6UWg6K5DMpQke+pcWYn4WarCGp34dj0GGft3B16ugBtV7
jszYS5XvPH1q4hdJqS1JES1RfR1LT7+875WncT8fMOPF4VfyjycHtYGz5MbHRaWj6o4hcDSUd/Vh
rc++q+wD/vAIZvnkpge/lm7cVb80oP6cQnSSTWT3eYtfJbo/pzDOmuSsjGW/1jJLQy7iSZbtw7NA
5Vm2lVfImt/GHX3pcg5GUkdBDLkHsPhWPdiF6kun5eXkKUg1oBFR2NIBfqaTPooA5+L3XrBwlU5b
y/Sl0atGYmLNi1fNLw9RA7sgw/v38vshqoJKAzqdkxpteG6LP99FGsdzTaO6W4v3zcweNRtNeuED
4JPinGmrj5E2+8TLSywdfkM7zGXRHSrfOAPas6WvhLd8lpqAa8UETaiEYxm0lQv6JevmbREOGRyq
BNQP3sYnF6IsByXUgPrWtf5DiA8oF9mCXwcK+qhX13qZQinvzy27qPPmzxdvub+T7PVAswea/cId
6bfhpL16u9lfus71AOuS5BKTgvNHekm52k7ssqwsE1oRRbNFseTcvMbylwmrJV/2iv/vj/VX0XIa
DIEGwkkq81Nz6c+PJWtNqfQpgiqz3heyvV0O0JzB258E4ATVdxE3tiE995DnLO20bVrNMmTwW20B
MF4ITrhBK/tNp7xo/WD1gmlL+BfrKn6quXHjUf/a6dwfCJrRZkQtDjufX7//2zGTkJVrGYCNTYqu
CUhA7e6ofbdydCTz7UAsnG31Tj7YSXRXLxvMKoxIL5wqdxtzdSm+09iNA/rTTRai0JJtLsNbZcyP
qnX8Mto3fVHh6mlrWqTFc31/49GBSTKNv+9vnl1ENHiCBhCM6vJ0If/27OkIyiXep8IWPUCpdGnt
pkBcdrkYFcZD6x73VKuwWgVQmgTCaAkRiG3s8UKMZZrnciDcKub5RCLDEzsswQi6xfP+AiauOYCH
k75RdmJfgKBtUt/s7aJ3pQveTlYihiMQsV71kmqVlJ+n0mpUMMSjhXZerDypVXQQ4Ggq2aMmoK6k
2Vm2qrGSss+4cHcrUN424Ba8sxUJiKDWOb2MRY0zfhoALWbPYqSpbrvLZHz9bAMJQmv/gm32geqM
eteq7ukOeJToalZ3hF1hWjJIDXV8fTk9nuqNmrtJ6pop5y9aS8+auVZHd5QWqu7IwmDj8V64DzXZ
bexIe2cmVbiDbLBRKv8/m0PTx2GvkY2gKg184yqsNQaB4DOu80UaL9W9O/K2hwtCPsdIUR76vLq1
GqYD8HoxyGzwSd9WR93oulGQj6OyN9tsMXR+yqdAmyxpHzpt2cOmTVK7Vb8qtI7Oy5Rv+u/9fh1p
Tq+KWB3sRJUtpOpXQ6uH9lRrcC6nNmdNuUyKhO9qrld+kWr4YN56UyLmafKuXxbGLXQgQ5J06dpb
xVTyzqzFttxJPnpCHku0/h5aF+YUXm2+YBNhfwyfh+dqPbxn7nl1/BzCCeoLhcjSXlL0YrA2WyV3
DZH/ACqVerx7CUBI+axlJk/1xkfdq0Jji+yxF0eoBywbJ3aJtkJ5ffHKO0CpGGCNruxI7rMaYsjo
apHo7KMWxa1DWACvHJzDyTafh0UBungGsuC87T7O7vgm2Kolh9S4IikaC1fLHSOaKM/VTsOw8tja
zRN43m0Mf0PYxEAsVdeorOLiDE8trmZP1LJV7NbuD88pGP/PityF3ecb2wYIMjWxaPBGVw26cIxo
/T3OnMRBrSF8BGsqRVokOwkQ6V23GN3WL5fHezE4v5rvZRRHPLBI4alf4jTlDpbuHpwvYZ0/J8sL
9VDNLu0PwHe0EryPS7irXGy3rZk1/UDVPc5l1HXR2dRsBCC3yYpXfcxzK0Xb/g7ue+zrgeA2CyXi
/b1+e6DuUT9kzPvXJUKUwafGDUgYRLBdzY3FGVP7uXa2iydZsIXPeLFfmpWLbIUzSdv3X5e5ccCd
s7ofiLqsUrHgxjXvp/cOp6nC3i+ZxUWPdj8w8NhJFl/oCwbGQrhvqEA8mW/SBqlBN6MDANy4tWd0
CB4OPCnxncOPDlVQ8DuA5KJNuLF35acT0lYyqlLuTA3Uy1wqfWC7SelDfcHyvbV03Cge8wiCQphL
/pkgi0Npb3V4kw9zw8Arwo5Rkj8G+yxMLm5lPlRoOvZ+ebQQnu+wCUiWZ+QgetRR4cmbADj9fe4o
qX1MnePo9RiGnu8vH4IYtTnUalftfADsQORPz72wBMVWAU+E/l1tx8YTGo+/DHQeNmmBSGdOaBGW
infsbdJAGgj3MMvUtWj4te7kh7CR6WQAj7b3b8J3PjjcgW/pp/CoPSowJppI3FGdbkt/X0DRmC6D
Fl18HEAUW0aqIOpbb1JQ+9BQChHCQnJQYayzoEjdS29n0CvCCu6wRxTPyjKi445AQJ4UxDHtgOE6
hVvVySrfoH+kWjtNS1x8dfU2voRNB0HB7icBAzft/WO8hAqQABvUw/4SGuXjbL/QDkGdRWbmiZ3P
G/IaChlTu+CdZdGStYeKsQWvR2ZHtTPIJIS0EIcHH0TUSNFzRf3mP4Ze9XVwE/vkliFiPl5Hr6yw
sVrdYtltJy+8sG2s1Jd+DsKMHgV2DcDMvHMUo+Nd2difL2aL43Lv6YDX3dSN+bOfiHpE0xg9HIEC
QHTpjNZjvG3dT/jvlvzdhiRx+X2HhjrZxBysqHNy+S27xFooo2tXLOArsAhm631wcigj3FcMq9os
k3pXgaLvuNtpUYyWgVMdnpGN820E9we7xZNGuBvWpVs/yaVXPXRIIuDyVdswAejgHAg2s0WOjSd4
0IB69sHf3xev3TZ76d5m0H08yelD0sv95uk4r1zkJ7zL8rScOfW8cSRbnZfoOvRz/bNy8sfzt+Bf
7rWVOrOMVeX0ruCT9UAo4NtuioOleyja7cZX/p7Vu8UmXym+uB59M5zsiSu8H8R7Y1nQgWlCFUlE
QJ9LhJGEVfM8wAJXvoudguv1bl/b7JlL4k60pX2YfcfsyZN9Ae8L6tpCNufce9SSOq9a4OewQ2LU
8JNVz9FDrc5FC/iuvxsfoIvpSrinDQtaWPSIjNrErtZHp16y8dwSOYrOqelBiJbxHft8vbuSoP3k
cGO8763X7FHwjVXjaNHxpVoXThNC6HQEF4UnnM/PtmBXnzHl3dLWXXEVzu6ZitlahEyb02o+PiqE
Qy1o+twv/ZK/o1vvrQ+43lE4TSUXs79l+ZBwMflJKEYwk16Kp3ET77on8UnQ7ArBHrvV7fhxiK0O
V2NhOnYoLhvxfY/RyCVAw7Dp/abBt1V6EVuI/D6aDPkbW88EPZnbs/UxXhecpd8q96fusHKS2hbB
R8L8sM3ETVY8Mzvv8pysipDNOrufPDIMPzfsQ+8rfoU7W4f6oZXjyajO+aN7874o1mXs7rmB0L82
rZaFqc5PiXvG/ozWJTdjasvrjGOYDg+RtQAsylFfSED5H/RYmButYOFm1SVIMTpHWvKQZ2HpdJ4c
wvoSZ9Y5tmcv0Ds8eT2D0DH61cfpmQw3e4QdRLIrrDTqaTgcxpx26YLzTt8Y0Fq5914KWwCKxAHm
Dt68sVX7fuZNS2X81rYmdcDHKjTRfPmIt/nj8HFZ166xPS5GP3+XP/MY+5E0lHzEjhuWKPjNPlI/
Ls+H3eUZcp1CBIDj4E6h14xTtNvjfuDhJ+KDmMSU9L1+UL4EtMKbXbbS6TD2dg67DgqGw01x3OXl
vOcpngc86TgTn/uI+QP6rX6gnnm3D7DaxgTm7fx9XBzC1uVY3D82z8YWixr5WfEhSKvrDrMYF8sp
C0cwv40yvDi/+QTTiZF7uWcuaqbp22DDfx9247cS7d+M5SBakko0batIKXxId+lCiAxfpgeUscEF
zGfaSF33lhlq7mP/3uO/DZEe8evV4A1rVMZf6kBa9YH5qYKjvh82ykpZiZ+xnXkCJ42BaXeygpCz
2ntnS7aKcH+n+Jd1g73lGJmBvkhDc21+4P3C28rrhMttraLX8pFuRE+IJNDXthkYLkfFih8WaUvV
4bhqUVDNvfFde2+5nDv78mrMZ5vsvsDI8Bx2/t5JHzpvZAGORHaI4S7qeeK1hiVC8N/OQm0FYFtz
MQaMtMAIDu7nwHuNOGrmluCjFbapFpK/Z+5Fp/UPXjbvH/CdIiDT8Hr1ARjUy1MgztP7/AGpomPl
DO8g480iLGb2pNdHcXlRrlBTgVqhfZu93z8mb82CYCiBb0m+RamkDpKn5EmV7GkaZSymvIl2U9CN
pRR9/1iuiBX5kxnuZTmqQ/gGPuy3LSHWcUdqsxbXs0CKspX2fUndTLPItqHuRCDoj8jhHjcCqnqC
r3C2snbDw5Ik3Dls+rfB0/zyLQlOYfuWrIzleQvI20PJ5OO4OftpZ+fuaSFPGx8O3jgxR1khp4+e
p+HkRU72aGmv0PGGtboTISngJmSGKTI4lhian6Wr+CjKByY+eloEAjEASU7R612CmybYp5N9Uuxu
p33LHDA1axHIbexfPEKBdJPfDWEZlUxtvJBX8O+VsH/JD44Ai090Di+oTQYwEdKPPFA0S7q45Z7U
yhN7f2icVH7sj/d4VifEIQvKdUGxgPAKj6H/BguKXNDRaVrkTIKh2hIlDPvFWfBbwU9Gaklz7VXa
thH8e3sAPrlMQzRKv8meL26eeFTOJLJUACInS2k84hCuALdAms1Ot1yoXslSAzNR7XLi+xOXAOE5
MhP01acT4eiMruZ3iM9rS27xFObiflWu+HZRHiCfvNN8hDgiZdV5gt2xCMovw6mCLsgfzDspLOaG
DC+xmicR/8cqiWZ30ka/m+mW+HR6Ykanu8rZuyQzJ+TLiHvlhU5JYMK9cMLI9FsnkiMw3xcZcJUU
Ht817pothoI7rj4FMoph1Y3NfYnbrJz4cr3Te/uM31Tu1GxNyTLNNYFpgTJ+vZXEnYmWjGnNNXWu
HJ3+EOSNd1bhFnrJJehhp+zDsX6nXqrj1Ev+8LLFRcqExyQHPeRg0ytr9xzIYekeF+JzaqsUFR9j
9YmTCJC6lUdo7gLH+NpsDp76NC6zeXmH0jbwQgm248E5hdBenpkwv9rVj9nb5QNBXy6aFuwAxPDR
0T/TSe/K9AVOMn2j0Nh64AZi/KK2jgRbQenNaKkdV/qb/CZyx6ZuIUe5Gc7KZJLjRXZN7e/aDlYI
rSkL/a0z0o9W/qyuhPuKSaZZupht8w3OXMtsDUDosDQQ/MJHdRXbbQBv43E0OMcEAnG4Pd892V7r
cXL2JK6NYx69veYVFy/RvJxiarYgAeM/9MZRCACYssabBTouQxcSVnYQHkrjOrdrm4gqrDzTmnK9
s0sy6w9BstRXOekc68NXzla8S7h3LMMBO3N0ujBDhJELaBYYL+XDPkptNp7glqybHD93MUKz2cFi
HsLtttxysS/YT/NpEXGHuyeeIKNxixSIM6C5nfHXI4IlKSRDhfmvPPYtes9WvW3QGn67sBgRDKXP
VNtKFnWyLWOnzA7LLOnVIO/iMobvHRMU2ATsx8YZSEy+j7mdDU6nEDrlgQkQpo5C+OmmYs+mBMEW
hFdNCLrce0ey+cIiReCJHY3B2kec2pzyQ70UMtSQN4q4KwtO/fJROjrGKzqZuhakBvh214SaBDSM
hAJhtxEFjiBFJOz8pBFb53Npe47ExkWCY9wa8IBVexZASvbaeT3nioOoS0iNGsuzseT+D4525/W5
K661lQaZmE9hpwtpid3lPHeO9PXaec+/q23jT/6T3OhegSXHdCA0iD5PtztRExWZnitPiC5r6KgX
1UYfkh2TivP9EyfqsD4DgdzVMeW8qSZtlA7/1nm0DeqOnu5Md/DhawwKN36GCMiFIW1r7jUhEL9I
NR9x6DC8g4uoo82Fv+Ls3n/DqrZTV/iVwiAHveZKd2PdAjWOnqStPZ8utuKNYe4ljhpiSIebiYTW
NfdTjDcAdRBp2bI9z3cmC+iufDsuzt9tDVottYcgcwtC4tNOi1D2wQGzeIjt85arkX2dcQZ9EbpH
74TGtrlMdpInH6H7fl0s7e382AByZfksdPv0VPoCB/2Gy21vKRRhIawszGfNHuaEzizMgrjrorid
ZzoPDYka4Dz7YE9znIPNy7zv3tZ8if2SbEub0IKphPO7GnF4mwS7nNyuEEbvgsxXg3apBlnQvmGk
bvBFqSO1NAUgw7yduTllS/NjKkso8BNzzBzNrZz9SmcUJDCez4+i1znSqnyaOcXyQLawX7WuCUau
sNNwv2rC3EUAgaqqSHRUo5TTDZxJR1/fSSt9YRKv8dGfD3dQm7kyTp74zHHbF/559mRaRw/BLvfE
hxZDvkLQ8JaNI0TtIyVfkdMd9RTyAIIGYquH9LUgdEt3yd2MfZ865sPJWssesUEVttbd2bsgbfDd
UN4xrdn9xcNsL/EvpDVI3L/WTEnqpD0OMJmreqI3RW3TBVZ4gkthDEth53G622dWgzGkFhUhNC00
wcfKFu/FDZfkXLLs0ZkAS6KdzkWELjAIWTzeY1O4PGOTdnJMtIVU6xvVHlTZLMqEX7pTu0KEoM+0
eI4cU1kP+m60y+ByClRKZSk41syFh8rpS8+GeJa0ekrNKNn4WPI6+XvDz3yv/eRBW1QBAgpA+Ag7
34wtS96KX6B425OS8bQmCSQ6SwbPLH5X0NVN7/A5owL4TlALzMxEH6h1knDPhFCW0gNqbu6e+htT
cAkovNkG9q5dMMGyXGN9ipCOIKD09HnrJ9GUslFXS52O+4GlrGOlMyMirCIJYB06n7o3LpWS3E8k
OEqsj6930KrUEbNos1/wqSR8uY8OlalBsESO4RivrvlIMtYsmPRdax+8iRF1QGeX2SDuObLGk6Bc
4cVj1x/pOye+JRfEisr25Ohc/XqAhoWDmph7DMsV1fgtEzkpCUg2N+3wgdYuoQeTknpDbs1crBc3
hTMjbU09ea56FIN4PSqTVAA7fiKKSG/6cwH4rp7jamm1dr0k3kAC3y5DH2kBXMXmZNh+N1dejBcq
bC3VTcWt4OjNxUX/Jj4PXveCeODm4mlLznmP5oCP7ICF2x0HFOqtIUJUDHbGzIqSNdm0QaWtWbyX
vshSjZ0Paf1BrhdNAtUnkuSMRJt88mLLQAYPTiWykASW8Bw/k91loQf9w2E941JO7kcqLb31jtCB
4MLzmn3kBhxTmrguznZ671Ody946PSDne4IF7MkegDWOOs2vFkZ0CdsVF3ix05uw/TZeLx9TNKh6
1K/Yb95stWdfEW42iX/+5nifKq7HFyOq35LWIwKxKdZYkvdG7RpwK8VK/xiSQlInIf1+Sx41Vw3x
muTYZGsCFhmQwCjnFFgsgrnTOnGVELJtZHL5p5tpuaqwzLmMzxFJnc5ZcAnFxK32D/xy0EMAV8Xz
gfwFkQ2Hcjb/mPf5W/9/SDqzJlW1JQj/IiNAJn1lBnHWdnghtLcNMo+K/vr7cW7EiRO9e1DAtVZl
ZWVl/XQvYymaXxNM6Cs2R13sNWdlDQJ/W1A2AF22GuM9cJvGODPBDuC5mJANzlaTA0JoqzDpvHwf
OxTKrKwTXhigQVZ0QY+4wUlj1W67wOzBwxnVmAd/qt0Yf3StO721rw8R0Li0GoaM0gVv834jQH6d
eEkIRt4lNEJCnkkJ3RtMXGfsrzszO5+6lJM6Xwfczl/0xN3Mi27jxSm2QiY2UuaS09s7CPVl46lO
4Y2pW7kU77Alt3uLYiT6csJmfmz9+/J5QEj4KTHuzQIjotiZPd+Bow/TW82UBqfgMeNO4pIEgb/a
LajTVU0RN4uJEcIPZ3tlMXjxhWZi7Rf2sgtko76+NvMpedbc7a03uykCnk2t3LIZDWEAsiy6KVlV
Y0W+M2dOdimvE96l5F0GUwwGr961NJPr+TH892HPu1HQ/1Jkn+75kqP+zfBlJrFzQJhzuxk/gFvo
fw88QASqyV/8N7nhWIjpGcUXQyC+7bPfmGwe8LCVj7SeOnDohZ1a8z08GYM6utgUz9A4BYyipR4T
I6Vk8LzHDmwm0U7Ap6jlTlAvDgyzVp2h9ZTgwwEmWEgWF6OvbeqKLvWBFczVbmrxvojH4Vhgboxm
WS17V3DgYDOQrp6vQrDw8umGzpREVWEJjJWU3JrsxkSFvUecTDgWeusb5Po/XoGgcSdmLyHPdm9L
ggknbyY3GSOlDVFp8fzjS0XB4+O8fcGHvnHGCQw85F/uK70JPgBUHQkE8MHIyDLndY91NzmauOGe
nQkzSrmDv+eKjwSudvxgmsMMd44bQ8v0a3MA9IyD9fpHvwS6TU5Qmv11gGkAm9NQ64GuexOv0dLJ
/eGEY+1BO1fB8Dt3iVdhDk+qmIKT/xRePzOLTUnn8UooLOncmU9yp0XiwJYvkWuZtf3kNyFQczPf
CTfOsO0mD8YTLnfTbUESHG9gKsZHeyycmTF1Ko9YzXp5YmeWBF/KP7WvLaZUvBLvu54fcJA7UwaQ
fjnbIO8bvAZWuUshA/KNodnQVsRxaCV42KXmKV4HgmIoU+dBh1BJ0uwuICsPdZixF6xExihDzgB9
tuicggeqADdUnx6TLfNz2Icct3gJHEUWl12sx8xE2TX3r4uYGyZ2PO2/JPXKKj/OPGE99Wb/KHrl
D9GVrcjNfz4cLsiL8KKr7umjPKZbybQHCGeVFUWdDZsSzGks/mXgLM+vVu6w6MjF3MZjwI62SaE+
2lXoQ6qYJYsm9Bl9siZu6i9rMHaE3sXcVhiTTId/APVqapsJHPZomlY7ZEVgNg57r9nMufzUmhrw
oCNo+N6ZK8IljpQJmOQIuOfhs8WNIqY+9mL7rKTgdfjP61n24d2JuPgojv6wIumzLTxqf+az+s4a
DXwuyhsk0KuExrUMB9nOeq6Gc8l63pIUUPggn3SoNFD/YfbCIfsn3OrVZK6Xq+ZwhwGRB1M4DqCC
p5U+yHwo3G0pQ8VPqyEOYISzGl50wusqqgsW7l+0g/Phmprg8zN4z7kBrRHhlg7VEJu/yUou9cnf
+987+J2ZEfuRW97E75FhkQI1NZtyWX68/lj730AM1B8M4ROVj4rYe5j+sODukjn55Zx1pEV5fLm1
2fwNxsysHQoXzCY0tTNTMIl6cKFzG8RyY4F/ocmAwhyn1/6P4mvhdZ52VqDJXzSbND/SCHMO0KPA
FiqXs23hkT8AAMYfdyPUWvYAu21l5yxkPJ3saBFlJmYJ6Rbf+MkuWo7HxmSR/tXkh9CzqY+r+ci6
j5CWAVa/yBqo8L1OsX3f4qkigWtk/x5tBaqfmjECZbiqIF+R3BjS6l6TocztJyQM3gTbkLOmCNAC
G6IL07udrNvtlLKB8wUrEy9dWMKWXcll+/2RcoPmVnvycx2fGIfMyY385/JFOsM41s+g0+Yxokyg
gKstoLpa+/0D08u+KXfhH1W4/1IblivL9kXsRpLCqONVeMXcmX0vrjkoxdNwmm2KU8LJyIOb/D5X
+U/Dif7dCNfepz+U04+iiPny1SDCMMuuztK69cnAgaGf4+Se7AFVHkJtntKGh7yd5+DF8tptXv+a
DVOyjMh9k3WFx/HZ1dvIGsFih3sWLMWetyRNPuRgXyqPt3FlH0Yymzw/ULyP8zI7UA1u++ZrE1lP
elv0bqEZj7vwExtnWALoAgoyvsZxAPPhsd/ZrW5k/WoccOWKMchWuQz//Qe0tiAsrmHcuBhkWawA
hgydlur1YzTQzND0sp9sCK++PIIW7+0wmYAxAHBxVFGN8Pj9jf9Nf56R/n6ZzTpncbQctKkje17o
UBTwoRooVukfpKVjoAJnA4SnEMcmRRJ44sEe3/xF5aY28cjeTCyu4N+oNRgvND12LuUoSyPos9LN
AdFX5GY8/zBYkwxxFoamfCGI938UBcAfPPZVCMJAVRRgo+dda8OufhMPjzOfoO1gZTVibjoJTGjC
X1L2qf75UoQPcQP7cEkVrAM92DAKerYc2fb12GawaF1pQ2EABIbeDQYah1GcuqB0dpmknzUA55xN
Ni75FxH95WmL2ePMXHi+DdcIrMWiDJG0fBQpj88tmHu2BN+UljPe+q6cG6+6aKy65zGySM29KcOX
+OSyzWzLvuPCEkpktR6vl8+fiqhHzO6dmhFsiBFATXBMOJ9dU/K71Qx8y5g0pyMNGH9Avujm7mck
W6yZM+418QSmwW/dz0I96yz433gjUIExxtaKlNtQqNWbC/VeLf/FXm8B4r2ZuK5VU37IcyjhO0ul
ZYmOJ/v7hx03u2ZeDKdk51Z7hOp3ykfqvtb9kaNl98UqgKttjy2/IJr9stuog4GeKK5N/G5IFo74
xkxRIXQ61kGcv1nrfFKzvr7p5HCLffev2UdMrIDOAGEvqzUt4+wj4aewX4on3TNzmJB5qx5iBclu
9hIYBRRtsEGM7E+xGBbwXOqihuQBHdy9WXzFkemdNAbJ4DHudJXeNBAqkhFO7JFk1bH4nq/g3ZFI
wvFKLzu8FKKRkX1UOv/PI1+JbczBkU9Iml6/PIXJigBI4NuTXu56mTrCBZNEMP86Deon+gcj8j7r
yME3kd8tXxaq0DdAIDG5sFQ2h9JUcn3czyc2yKxfCpu5Nbs8twKxPfS62kmP4xgFGuuOAuNNYAFF
e4bZbskWYPMOTnNiMDjtms09uze9PUf8jAIPSmfkqjGZCs0wmJnlEXQs3Vle6qY6fS45NnwR0F/e
TFbZ+s0kqvnx61BBFHSMnaYbHpGszzzKp97Mqxayp25gkMjw+TTGZzOnpSxdiBqyNTP5xPorNZr9
oHjaPUpHn3QbFyodyU06t7r8MLZD+9N4j6lQBxHEnsnWakb6PfSLHp8j8EB5T0JYcBBXscxEEuQY
AwgZ5VyCexaPRvhcvuEWCxg8uHmOV+ala+qtLH5Fba11h2n6+IRBUxE5cgrSn6VkCvkGQ893zSMx
v4e4WXeS+RLskNQ1Ry9hffn23FVv8i3MfaVzhc6Wc+qnNDqNm1xRfqSXI9KsXjEDVxE3T8kpcfL5
6o32r8uOLb60HHdTp37dZ/g1kFwNNzho1B3FyxkUBHUmX4fVKtcWzRTrTeAk9bqEIoDxuVFnN9tV
v5o+AGUjSgTIWaGp/sz3TBuWLfLhKKaNqcEwzEStWLUuE+VQbLWJJ5Dt831kMKtv7EjAJNBGtZF6
Z070UpAsY9j215SAkxajM6zQnOIfE1zs7mmhf0owKpZ98i00OBU1JLLjyur+Cl10Zjw1S/rFuq46
CD9ibnBbYu9LM/fbWdnLaOtNBJ8QW7LgiUzmUawi1MHGFNIVRvnwMBDC5GbXLAHrr2D+3D3xwuGH
MWrUB1eqMJaFpxM7ItBYDjLValtdjrdjpjVbUOLiPXNA79T5RPaEUcPwfx11brtEm1g8rfwVZJI5
z40eyoUZuptBXGEQNjc0JGaRXlRjPYYif0/Ge2cZqrE7fbvpdc7Mvi0UGY4ezdNWAbXMv6GWMUrJ
7Tz8eTJzo7JSpqy2+y9QKeVT2kSpUwNerTp2v/cHRYE23bABJCyyFkVlVjifKmZd2eQEz6t0L9Kx
IDMpRwAD3Rvr7VHG9Pp9qXH7RrnW4zxm4BnL/5vaYgcliqfc8VVDStVRKvj6M0Rc9C5NkO/6z6/z
KQ0Mxz5v5ijqxZ56KcK7aDCGE5fSyS7Zajm12/cya5zuaTPKYOCpvlfMYh72r00iWXJvqpWddfs3
QaQzSlCmtBhUR4wCTfN7hGkP0i+xMmUgO1kinAm/km1GjPTGEMOKMgcV15RD+/fFxq12auxPOd0Z
mYTOmK7uyOCHb2YkwtJ1+vgyvFO2rgqqCib/oRlJpkZ/rQRTJZnLfkDFb3UlqKtZZXfUnPLfV+WV
24pcU4Yg/fItKEumTQ0Mi9SfGeY6Y5WE0yCqjFexnZVGkl4iRW/6vfAYEmpmfsG0NZwq8ZRIzW66
G0hiML3SVkltzmjSBeBMjTkRLuIU+mTYp9lRgu0cEjIjPr8lm2YRXlDFuT1BAIKJpjXjLubX+cx/
8dTyTSHfX4xRxzNk9t7JhTnsy89y9vTV2UbsTyU5PSOboum6pZJJUlv4b2n5xFhX2kTkwC/me87g
a3L/m+6kdFc35PzvwkwF690CyaJVpGzT3K2pztLo2JoauUf5PPfNajJQPeZIT/KjNN2k/e9bRnQs
4KD8MgrtkcVI8RGmBBLcwdAY2pTr4Qz8oCmoUepPr+yrL4aKrSlEONrQvB+oyPCUQ4WFNz+FnRfX
YYgDWE0xiogzUHkvrmLsVNFGFSkroC983/lHzwiseKuqdqw9+sxLadIUbIXM4+Vge5Vdkm6rwpu2
h8/8jPPgUFITefncrTA3JOyHezfJdlKMrm/TaOv0u43o4lJwy9W7ud32XI3dy6dXuyCwfgmNZTDU
p6Q1pG7FDM02WRCZlNCYdaYiO5mybESr7y9tsurpNIEiLO1McdjgimhlqC9Z+ETB0EBGEioGfrFv
Ymbhznf1xJ0gUqmdnnpJfVITc7JTaod6QFX5cXqQVJ/O0hyzL6wEpNoRayRvllZZYzykRPg2GoaD
JGbzpaZtf0m+RCOHWSKEZxzfE71qjXb+EyYrNVmFz9+hsqaDg6/z0G+m0SNBP8Y5Uhrz0tQizuFV
Wh370VbRnqICE+30wc/Rd4eSnr7cFvoP27GC9iU33s/lNeNFnm/3894iwBIiV0VMkWGv4GOPKbWL
r7xW3qy0xOlKt+N5fBxZXuUzi5I3fwmZyzfl93Za3rr8XKpgru8vJ0pOqjizQDIKBREc+787ZrVy
k8r8IsmU0ljcH0fL8HgmKaOWJHsiMJyxUqnF2dbHfjSUUDojuoOPhCpvmIoznln8C5NrNR11PUoA
hzxLTdHlDpgAh9xxgXQUYl9BT3xVAFr7+Um7J2sWe6RPsQca6+rGM0E9STOyHa+/J+2U2UwUjI7C
02nHUThWFPlzxZc+Zg2kQStTsR7tmj5Wemo2vA4DKHzFhZfcTC1Kt+50I+34OJ7HOYyKpM936WNC
YplRBGBG1kb9p3qTHeSKsH+MSdrkBoC6wKA2xsB7oINCcgXeob5X+i/ZCSdOOfhK6ecsxdJuI4bj
+c8Pv38KLyxkUCjj6VLNqqEm4I6WmGt8EqsTmee9/JamACMnWgJEOMXYp7Qvk1VXjLhSGJwW0qVw
O85zrfR7NBUv6yu5Gp9wRUm2L29J5bdlEPML7Jo2/BMQy7HWvwln5BbQ9Hkb7XvLTmAJsE6rF1Qt
z+X/laoZTXAUrAOOWWJwTg6mWOQ2VrcGC9OwgdqOnPYwqpp/ZV04s6VMuSLxZGGgQQ6YAWJ9FxNL
8JIPZZ+ZF17aByYtE5q1HG6ICwZuj47mcNBHEakCmwDgT4WKrdyzeDa80NdPr5MTlPA+ctF1vUg3
gfuKi+wVRSF/zdLlksmv78LUfj/eDxHUT40R+E9Bj4YIeigO0QLZ0A1SFoVXdMtv4Cs02sX6kekT
BiPE1mrYkrkfyDZG4fXLH0WDTCqzX+x7XdXnt9bGf347t8rfmZnYotssXkZ6SQ/P4DEs5A18kQ+r
oYsY935+o4BGdDSnDNc6IUVnKsYTOSVrfYuL57CaeG8PTjLGebn0BmRvHoTq+rlu10LQPA0mBm/o
42G0Ro2k7u9FYUwEkZ5ei8b9Ok9vsIbVk57lr09WT8HsY+NoUbE0a1OsjAlOwYPVoYMtViFLmd/B
Hvf6ydcTbTWVLPGz7IdVqHpyuaxTm1+fek9xMSD13HCGyRvhX9MsdrIaFJI7iFY4Gru8N1liCJfw
8HxIojXfhZh3sHUuPPyX7OVXBDG0bFPL44AbTh/mGy0wObKf1zfwtQuiXeRKrnIHkP1TsEi2vyfy
e1fYNJQVa+a+kZX6JUtkQqr64JzZtbZKX/bs3Hq151R2Pzpyk1s3OmSiGHQh2nK4ZrQ5/EX+aBZw
UgYZuEtKeA3/sSl4Kk8SuWhb7KMtR6fs0Y0AMtWfbvfvjegscljOjnJHV+iSfVX8AeCfYiRUSwjH
Od9RohyTRX+4f0/cLaoGI/T7be0/t/lRc+tjjoUTl4P0h/Y2S/NVRDbmdFObX1/YR0fZI3u6VSfg
s82v+vjC8zaiH23edkaKyX1Odk+fIiGLt+Uua6ehGvWLV+JPsvqNjpo1M1tzvpXXo0A/pKJnaDtt
LA/wR0B4j8Q04a++i3apPt6obAk0SNkiIyRLDO3OVUjcoKz+K+BFDzasS4xiu1T3hMpj6BPJcA7A
oxubcTgHmioscTd+subTIUdUK30WDDvxiqt49xcdnsZ0E11VdGNkwprVKCMds5QRUnU+BtaryVhr
3s+84p46811xp3tgfJjpNfUnFibXwiYK3nZ10xAcX74WnmKM/VkUTKWLrNeavGp6LPbhpcNqgAkU
G6hvghqlYl4H1hAnzX8JNM/EYBccYfzMwn2fI/L74dQtBE9aTVbhZqBoNRa25L36+7ZDvGx1jjz1
IFGDWT456qdkbLBOMlw3FSf36WU/acDsSrt3AG/wddBKVKunXuq1Ji0UzJGkzI2V56okeXJAQLUH
F7qkA2mFWsK8MzF0NYHtZJYhQBUeEyw5P8UmpI+lLZSFhr6MO1z2l1HkON62wCv3NCae66A1Zcj6
gc8fo5CnId+gNmwpmFqiXh/rJQKyChsbQ6FYk1uJnbNEBlezfntzQkdSoGwJNuEhW7BJWQ00tXT3
cVT5qaCM9ol9HqcXHeORoGsfOSvoKHKYsqbd+Yos4eXODUDwenpuzfbCV3vNIKYRV93KaphiSm0U
lVwwGNqf5r8sHovde5rDHFCPlWfMx8/QaKio8ivDVlsx6okhV8DJ/Ww/W0+OPDZqjbf3uZSMz7km
FcX4B+ZPMuiKo3L3WXcW/a4tX1B0XfWH9Ky6U5sDMMg9ENUFekxflXYk6pfUYLreuBosBVGDBdim
4NkjzolQj2JOyVEo8NIzGwKGOeHxuoEDZYrGanYOz2R0vnakLH9GoZ3pyS7d5F6DlG9FYfnRLenk
Eq3oXx6E9sz7JYSWQY8zlKAXDtWP/Ww13R2BwXvtw9xICJVRhhxDlpPl482Mio2WWRsUP8PtqnJi
ihCxntof93jZfEUUYbUp2O2GcZuUBMD3lGORqZhvd6yd0W51EPeZk5sUJfTBb4PW/myenuLc/mIn
5LV4phOfTomdYu6pjCFT7PiA3txpaaae6ASd0Th0DtJnwXxCnin6UXRMMP2WQnRDJOzlm+GPwwSh
T8Lmirbd/SSY0EO7iqqX5DHszZj/qec3x6ZmKE6yIyODoGUmk/HHcDwrtzXnbcNW2aJV23QREIxv
TNXMJlYfALb3Eo4WaCZxr2+9I/rfhXDqKdNR6oa8oJRdONNFh44lXiW3KT1h63jX/ExN2RXuPA7s
uP/FDMn7I+Oh/VMkfim6vBdEXRGQjxmZ5AndCNopkYz6hTNKgyCmTDG3YathtWWUmzMPpd4VUtjl
nNwx10RhE4po1F2ONsaMge7+AbjkNwck2y6YHFmvtGG05/wsXMQdjZwQYEFyIhNAAgODnXDaaEfN
iVft5msJtqwXC2iQUQO5QftdGzM3ZU5m9iP+EQGMZtHcZ4d0ibbXloOpO22NI7EBjQWCciMCepHY
6Y0/0x0ajaCexV23IF6MTSz7ZCvw8ZPu05FFKzjdJwK03ZKGcP316I4bSsonoBsyFmZhNcbEQ3sp
m0JQryN7q4z8taJvG0ddFFcUZnDdRSAxqkhY5PtwRVNAbMX81gGgvB3X2vOSWMl2bkr/kBjxmuh3
8A9yxsnkAkI7enWcdN0vsmW+Ho5T9/nbey3rc1X+oyUpaOhdifVqOSyntPU0DjntvmBTSX7KKAvB
np7pCzIFV6Y1QEEAMQOKFQbX5iTH9+LGUZp6GFlGJnbJaODhYs0fiE4HxE1j3nVwZoTj2VowUd8h
0IrM4a2LbzoERnGULQBnT5NNtqU7aUvBFmbHkRcvPhjRyQFI36XyANjd6LSR/NIrD3NHHF1lhmN4
SraTt4FEyhKNdqpPthKjNgLN0ZaQr3rmY0pmx0eBZ9DHFhShK/mT7cdMFpXzXnRHcJrNcbSmrYIK
dA5cgJbgXujTDCSjuaqp8TnQVcYR1PlM0A7pKMKEvkejQH3FkBz+Ykedyn3Rlcc7MgdaWEy8fh/T
2cB/oBz0UAJ5BwkMC2Pi0/pl5+bwSPHTXSTXzAJPopT4On2gMtWbcT7J9Yh23LxQ87aTbWSD51fP
XUhZCBZQf10rZ25+aWu6hDvNrJa3Fq1W6vzeGg6NYSksEPJSfJ0h6+t/JHvxNJNtN7XrPZXrDd3O
zzVtVPlp4mbL6V2yRjz8Mnhy5syqzmyEByn1ilUaPDdFYQ1/MmESUP08x3RJJVS/e7p8imBCPX7O
EtihWabrCJgKenGkS3qX0OBxMoDfMISb7Trq9o/sweekwtMFuJ+M1WSTQuLblU+lCd9iEfuYnYxa
05lQ2m+uAgtrTlsEko7UKLbJtVhKj2nwDpKVxqdHcnaUWGSjXgEtghtb0fm1gmozJWbu3ehEwwhK
oaCnGPmBgbdO5QtmRyc6qo+AyoAzGNVN9LufzhoPcvI0WwtG+UF7oi+dxgJv8m/iRcSFByjHrtD+
rCbOHkXoUV7xc7mllU3epXcWroxC6UQ8K170TTMpXETe7zPaDqaHULpL/6lnmnyTm7qPAtaV3jlT
s7s1P3O/2SkqwcZ8g931KTY3qHK5lor2sQmFy6XgPglJdF/Scbd/oaOnDMxUZVgU+rAGo2So1Nxm
Rnn3EE4q3ZwPlS3AVGRoxDcZwRoLG4E1QBVYw5I07wyhM8SfujVDnYHAPxNfqLyanhWa1RFsfnQZ
fQuNFdCxIWVuielh2DzSZbdpVmnBrbSb18vMNAMbtK/xwTYzEGjwWMeLFxzTIZmb1S7+HGPq5TuF
I/tHpq75ZYa8NX2ixzHbzg3nTqhYMkg9WvB0KphwmjCQC6LS/BpCbM1xmcTQhLMIXDgzajmYze8f
ws1BbbfireE2nmaBjy/pAZPMiLAzN9TDyAGC9kBoeFjK1hSEWqoR1hibMTKjQSy3+SZuHN14THRM
ymHwxD8FYchTf7bmG30c7h5EKgZ8sEu/4wgU1n7PpcdmgRjlaQh8nh84jCPsiMwk4wqDKzPeFSvx
b/ab80Qtle8e1DMUbRD9AxfVJBz/+PtkN5OMHkxKAooqfyfYxYpv91IQ93eRBlZa5MJ1mh6b1s4/
+/Bjy9IPhvUM9zMLwVVSFzvs+GvEO8WhRRPpYvUv7nczyoXhHqwygMTl5NiH6+fnNM1o5zEZKkFu
NbBen6ExR21WrbJqU9UGP55/3XRqYjykSmOvPQ7jwLiEL17687lLm21B9pCbISKzBibVJ7ZrqTut
D/Sz0o0arsNhP0H6QAM0M+8lY1AXpLZTuqrIbvmCjiWZ7ltfodchs3mT709egS3Ev2jUDwboFaLN
Mz5Syz98qfPO6RArgo8IJ8d4DH2GhiHffhfNSdpli89rLzE9o9i0E/vT4ga+n302kkz6hQXC5DrR
jLJxJcGZv8y8o4YAoW3EuTPPF7NyW5CKyxZTQPhpfW5lS6QbBdlRsehbfO2sjDbPaiMMe2Y0lVAj
ovPJ7GZi8XFJCItbj3Uxn1ga5e3n8vu1WFENI9nmVIH0aUwlg3odQ930iqVbricKfE6glJuBm/is
yvk6jKyOZqxzBIzsdSZ/KK0+ZTSNPaaCk2NU6s/EqlBHX6PYfP/GQNFljiuFXmJcfU2JNh5L6Ahr
Bb0CkSEkXDUl5i8KErLcxg1dwoV1Kz3I38j7ZbvB5Egr+EunsyIP2ZCXmO117ADPHbJPmqModgbj
W25lyRB+02DyiDzg5U7y6wBeBw1db0u7woV6PH7W2ak5ASFcOTPaM9c7C8J/0KXlA4ovNjeqPnFw
ANKZVUUmGy077J1d2C8ODNlOvfk1zbC+sXKPmBwR4UJsKuGGtxmbUP4tfkQHkmaZ7B+Vpa6xbqMB
j5j5uU84JvPxppiu8MbHot40ty9CZFDGkPoiKP/G/vpaUDDtJjxHncUHMcaF2enjIeWHxN9XqAP3
zTX6rdfpZOwUZpISo1OqYhx+J17oeymcr6wTpt8UcQo6BcAeLp81ih+gvwrSmbkFkBa4wiXlZu+x
AbdUbBJdWVYkCoxYd34vkdEtC6bPc84ElI1DeyAVoiSKRJ46HbM5Y2twSuJ459D7ZHNHH5vR0R/a
NmGCqYV3ernnooxhnRj7ZNHChcBrWTAmqI0ncBbjy30Ws9VwCQ0/drMV+7oPqMNa2ZIECQCu7l9W
76EV52XG3ixYIyfR0WtFNzoKzDGUjvYLrRWVJsP7GjsJkjn6wBZMn5qXhvUytcEd26lAxJveC1+y
yn8KB9tk+fI11iCEFan/d/X+7WBNyC0U5Bofp+Ah2wIRlAFXOAJ3NIsyF/GR2+Qv+jv43uaUWv94
GntsT+glbU/FMbdbBFSjVyzz4fCdjy2aDYWgXafmHHn+YKv+KN6L6ZUTE5NcBeixjvbShX4z1cKG
9YA+Z9lHOq0WNWI2kFu0xwEv287u7327ITRw7tfBQOsFYcV4v4wMwTrO86bkFyvFCE+h/oGzKT0N
WPOHDIDV9vPFC2VJd6EcMUeF8XlqhZFx8RvRep1QSWOeHf74iV8s6b6deLFfOY1RQ/QBqIZHtG47
vT8RrpPr8CBVnGBYsBvRK+WAy9Srf1v4VD5GXd3Ndq2b0SvS0B2R7l50y1bm2PeZ+USzMwYIfHxA
oUBezpYTF4SzyZZZsWOJqiFTMRNy99RqHnNSwjH1JrdO/2UzkxD65Kbi1deHx0n+Io9H8DM9z/2Z
23uJG56m5uW7hUijoYU0z6igUxHY3pXNe5FdAQ18+Aw/8rn0+d/sPHHYjFcSAUv6KQ/FLVlRFV2K
KH+Pg0Xk8Ltt72Wr3Atd9QCwYnUnFsCd9Fa8aG89lnUFQcK68LUfFRXhrfpp/l7kOaQeUIa+zFX1
8AfbyIOnXYNl1mTuYHcSmWHkKj6xKf+SPNuFixYDcoiMq6I1H6xGO6VyoTwh3BMs7Ecj+9iiMxhA
m1zZTyEANjXlU3Ydluk5PImKmdDbWpMu4Gqz+wDYIqDqnle8hiS49Cq0XrwoGuOJEYlT5Wb50vsg
OgfCpvwNaRNALNiYyc8cGwL6os8KQpxz80cZwhehrTiUNQOcD4j1Jkt+6dIY8BYodMm33ZqX1Bwa
1xh3ZQIE9hIkhWxTClhwRMzm5nROb0bhVI42oATu76zlmjLZcYT+n3Yxfxv//065Vu/0LF/b9ffa
+CQHm3hXB0QWWAPoCpUDtSVn6ffTCdyH5o/HaZ0avNb0VIB/n4eRXqic/o7kws/cuV9zpLXlOMle
hTAqTgNlmL2Cm/PcgZ7wYVFqPTUB1keg55s7iv6mKJIRt+L0Qt5JA9UkUFdc+xIZ1OiO8KbTgZ2Q
GPX97ZZ7ekHtbMfHzNM0qmtkaL4AuQoJhPLmP+gNBqsP7UZdlGNigi7mkjkRHgnJMlk2Rw5xjR5R
yoX775Gz8aD8tQGpOERbdmu9+V/uvc/o963SHKzefEPz65cplxrt4+33yOqlHLGQHhA5IMKCsgcU
TXiuGZO2ih7hQT1U1tcfLEVYD9Z4imdwLlSsT+19EixigHizfdqJo+6moqUAw9eCC1OKfr7Qj4XR
vY3pLk0MUpnhIoZuKSCtLU8YLFS/MwvLjPIu/isXtOS/XZfjI1ornMqGBnkx0/v750Q5IgcZkGes
XrvvEb7AElw61whGyxdxtDxkt69P2PvQ487hQVjK95MN22xC2fdEM6dTHjS/5qPgWNKYNucObJDz
k05zAty2O/YnZLSHfhEaf+hKdiVT81qDTcQZEn7Nz+LNkiIK4faW2vWa3O9IAo5Sy3gduSzpGDH1
7IdrDFk7awq2b0+TzX7xOZGAVMRqFhekxnF66qjaMeXOKbbFZ9vDBeISE/svJAETkhU9xyZ9XUOZ
zZ03s7Nn+1Cf2YANg/x/juRgNf8X7VluHKeU3SOU8A/toRyHZiMcnvQ8Q5D/GtrTaFa0oAr2FzIJ
ueaWw9qgIg7Hx0RNRzSOT1Py2pPkUUP70XyytiUzXEfrnDU2QTp/EMyhjah7GcltsCZbJGrrURaV
Oi+yRzJ/TPrgHlyRc1LVxW1vV5yyNR2RY3fs5NIs1UW8KA/xSnMiI6GDrV4QgaTN68JC4L0RVO1o
COO53D+omuib/94kK/P/f2+ZLx1THnu4izDSO8I3cBiyyrOj5kV3whkBkuUBBOJ/8Aj/Y+m8mlTH
kiD8i4jACulV3iMhhOkXAtMIbyWE+PXzVd+Jjd2dmGsapHPKZGZlcfTy06zlgYwQi4+/J/tLspyo
aIS/ulTmPsVJwL/HcOAQM5h3irmh8SABzMiGMXj8EoyrMpdApmwOtZ/Q9FEnbUXL0Rvs0u7lfbsK
CXfqZuD0Uhpd2psuCfXJZBqJMoCYcjp+MweEBP6ovEeb7dX0taCkc8Bz67Cow1nXcxj1WhIraiba
+IrdoD/7xOfxc3X9srnTuO/OsD2p2KUs8crtpPX8QtzxqVMpFNRNH0REY6bhOr/xZe7Ox2kgXToE
LZXmfcuIZPixZZR8mOwtVOlYwqiceRCmD8iYapBNqUqGDtCQeTD7wdn4ZsxmmHd2Sl8NlZnCjqcS
rZBopydbMjB+X0iA+O38KFaZNsacexh0AwX8ryVZ0tZSevkYbx0MYZjEtV+zg0wW8lMADTkTV2Ye
XwFSmKBDM92eF5OGKtnuT67rxxucvU4g7YjOdECt6AYQ25iDnJJSf6OKA3L+y8KYQ5rKmPH4p0N6
CFcgEYiQsZkDmlHWQEQXZHHjs1vg5eBZyvzr15QR3eA1Uuki1dHBQwJhfH5fIzLK5DI5efzQN4nU
Ou4E16Sj52M+QCnG1L7OF+CvoBZ8zo/0JNEJOJpwfYwYa+2CIWUkT9Iqjp62sqbaClpmf/zyVWqQ
EygjvjXcgdvdV89RA07xe7yPgSKOQ2P4q3K5PuajL002R4gulTYUXP9UoUqwkUY+6EpBNK27e8jB
bCE3IHs1kH46aGs5Ww2c2xxEADC1BEf7Ws8UgI5S9QzfrX827On8jphQqSmimSjoeA/ce1wtQTgF
1M3YZFfmWZex5lEmHp2rAyByyAi4C2RSm7Yj+Px1vnf2OfAXlVMfcVtyA9k06fyPVsvcovwdSlg9
IteiylHRMKBbtN7pYY7rwRdgm5EsZiL7G4LxiaJr6M/AZmJYFUrf7qzWG2dg4jpr9SzyHkg5MhWX
wemTPjRxMhMLfurlu0jIzCfiCZc68UkRM3AIwNfoymuuXxQMLPnuAIx8sXU2zsXo1DMHCO0O5ulg
nZ+Jr01vQ+dzcAtNV1/mZRDWB4vJ/AoUZd6n8L5BVGuO0ASMiBn5flyAQJ3Z6srQC8q9t1M8FqAi
bLBu48pzMNhXc/EGjXGflrBeDNUnHdUEveoXTnn223vzBOb5Rp8QABt0ahOMZB8XhJ25MupmcI12
g1c5+ttEyQDcbUUnwmGTGpJ4FhebSWmoRUA8PT87TXCxKQavcXvemKeFOgdiEBBOthfcVwSVgZAE
CkiV4Ponoyx1uF7GE+B9vpZCFfgg5VJulpSgf8Yp8RfXlezLfcUucdUBIOlYpVPY+3BotswO4e05
vZAcnrMnqjs65mFENKRnvYyII7Sm5+mdfahcXGQRlPNtdzmG2aAMVecF8OMw4TwN2HFA9MECRAaT
+Rq0HOY7ghBxtQk1glGHEEu874rwMNKydqpYn1Ex40xSB6GEyPgggZxmJgkYxZOpFe6dEjd45OEn
zrEE+6SFOCrGlcoVOm6mUhH3zPKFgxPkAyGYL4aA0TzmZP/2GliwWjNSj0/o3aU4/TY6+FIpQCUK
HuB63uANcudltxMllIFfLBW8KymN2PkBgrzGPQjALnVo0zIuJnRC0HRNXvdyI5eX6cTGfjdcCAPI
pN5Ye3w7jZoRVTnvC94Q4Ndnd53up7Q2vOTNwzssnv6AjnBU0G4J26ZgFo7NDUZEe+tNUkVpTHPK
JBXugYzrlpt5JQ4hHeLoOVIQO2YD2rPxYaTMjFfGOk3QwcP2+rWWo75GTKvswmGck0EHxiEgAFWd
KJTz0uxWdGBO11jt/TL/5qf5ZVGFkIRoTe3Prmu3w75NA7MCRVNG35SJFajF7qyLuRjgK69+gF6J
kQOIKljZqcoTBCQprZWQf9riSWVRYiSnP+bEsApA4GT3oK5HF1v68ZZzsmmTCF4V/SD0Hc4hPU8H
0berSiQC9ONTlXH9yvRpHVMeuTl0vvhJ3Aga2+4IGRciZo2tqiZL5aXfP9l1AJmIJIoM9iZysxcw
eOd9ROmU+q/wCVxPmUbvTXpOgdQe/Kuaoe82notwc3QETPevISCixnUPJqXaYbMMXh5wFYXkBwLi
IXTJAYe2kLxVkbrMltMOVaIcXy/h5fuD6BH2s+O0mnNdTOrX9uz6Q4O4q8LrVNQw4OuTodfyOCO2
5gNuCpVRusigoJxbFrpZUCWcYmGX0S/SyEtMKu3tDYy/P75ujn+jZZJuBsR8SIiM01Wbr8nduM04
eya3C+8efCWNa0RJTz1+9O9cZgZPgagv5nvaH8I9l1FpXGP4HY1XK0KQPtu2FWQjg6gVfSwrL+iw
H64YUqhUd2haza8l/B7Etk0mB5O4WjRDsRADKujGmalB4TZ7HLEbwUzqi2d8HAOWdtkDwa/xZwTD
WbHuJ1AnV/dF1O3PO7wITwmW4Gu0utRDsM0MKrIc3FkyannCDYoDAaUnkzJcsdU9PEw1FyKFiebT
iJ6+f4RZwCsogNsrqaBa6ck7hP1J74U/c5vaI+PRo6z5rcz2m/ROz2kxlMowpD/cDmi7eXfCxzBO
OtaohXKgV/9rrDhQ+A4VZi+vPXwrdIX1U60xYoo7DLMCU1NGNbgG5SsN/DC5M1hcgXuG4EfhF/Cf
PKxSSdwdKo2gx7TQ/+GLsS7VWUYv9KEQyLY2YijTwQdsNkhgwVT9GwHL8seAdhL86qxO/hwDn54g
w4+6tCS5yo42qTbLKT2sTWHrn8yjW65EVlP6uKTikgCRl1OPUI8jAYFofkyO446Py5T5npXuMH/O
NOu1gfRN7gx+NMnXEBsbAo67j4CJikbfO9eoWXdRE3yn55gfj6SaF8aR1/eMNzC0OzBv0ngBYkAI
AlZhR1IHR7j2pdWysSgSvz3Yzp/+7LD50mw+zGbLS9D3P+2bCdCHw+kxv+b1unWzeUD17AlKt9cH
GFzUBOvR0QeBIJi/JiRUAvUVuPkJw4MyrUQ3mHScE/exMlqAwyjvsgMiFlR5TTKw0JTd0d31xppR
hMedErLkmnF4H7aJBH5d7cckx4DPPSGvziuOlgR/ZYPswoNFAeunEmM7M3D711hwx7T0Df8EKODS
hQZtUJ968gfSwK72jANR7GXtKdsp2pEIIVfVhSLnlVK+w4V7FRL9aOlyEPUHeYka1vxCb/Z8mK5h
9D/+OeSPoEF5mQ+PjdD0S7TgoEqy5hovK3gwX1BKzED0WceRYE5YsLFccbBBwaASn2UmYUcqbwCO
lIZSCBhou9KwwF1C2m/QhwmD6pyf3QOfmYoMO1WZfZ4y2YZhIJ3BSZ8eDf41Xnf6lto13WWUfgGW
+McI3Ivb45OqFpTdR8v3GzOW0jBNK31KJ6UHO+hHOFjCtwde1QaAgncGjxXUfehrzhkuB2f6VUXM
7uxwZtarLL+DcB39o87N09L9uIKyfIUIhvUF1zDf6zvXnU5VhrdPunvOEbHynwezZwV0JRIBIq2/
A8i1dg/amIIihkvcRRWDFJUEyv1m+hntSOOiN2R16DmOYyk3a52P7e4ONJd7P91uKXtHD/cgig3+
LipNI0cYTcS42MsZeUsUiib/72dxbVr+DhsuK8WLhcRIQ28cA4Y3jNek8lbn+K7zYDLgqG1bz2vc
MEHfbx5Vo6OMztMejdLBGMSKOdNDf69j9dXofNEuFcBTX1xXSMMWyPvptUmiVHrJ5vfDWNyNXH4x
fqU4hM0LP/7br22rCePwMOEjxap7RitwArUCw4T3B9+huOzrL5vW0EF7B+HITbkH8ufx3nRFKmDQ
37dRGil6bLX8OObFGHGVnK1PDsZk1pPCyKlPj/oqpgXz+F4PjkTeDrsm/vwcc7AwComHecWnK2bE
Qd9UZqjqcXZGMAqwC/KVUhKCgBkDZuV5J+JeRAVwoocVt8SVyg+vOPaV/XUSWoTFEvFBPxxMc5iS
cLVCDezwdP4+wcvkaa7k1Pmxiron9nfpnZdAuvH5RxnRbFuaPg9SpmwMAKK9yxNO2diJA6M+1E3a
2av/+cXIj9eWf6345i1yXqBY++m8cWonfdHYEC+H8KyHC+votk20Vi5NNcOa3AjMaIKAvGSBpXNN
SChw0JlF0pg549+j6SWzRdwzVjhAyH0qcTzc8tuCLF/EDpzT291swjDPanxw8DCS0+xycq8UzxcQ
HjAe7pu/Yis2GdFYGeycRSSnJ78nxIwJHBIb02ipNWMT6lbc8FvUIHczPg339exsp0q0jMy0MH1r
NgtjK9/t8FY9egOdLIqeIvaNFPMwfEOORisEEsA+Sr/D3I1Kk7h80ncIZfScF2BYiCa4vlbs5juE
WhgEwOGjsjljRUd9b2xxn60EVPeWf3PwFNR6f5KAa/m3kEPQMVb+leYq5hYX9iPgOTAG4Lg+ZzIJ
F089y91pP5rPb/po5Nk3fbpNGzeLww3HwL+QgisclphQZLK3tuYyoMymkIP+s15jIsAAP4O/JmAy
2ttggPldaUdsinzoc2LaNt1qySBJt6V9mPYAzoAvbBAnRmRxmEF3NjRBgr0BUW+o/wxstva8w4/J
9gQfUS9/b985hth6AbYNUHrsI8VqoQwheLY4KRIfwB44LgzVAhUm+ECaRcbVEDkQB0pOfkEqPBvb
iz4f2ZPj6IsTydClLuEHDhhCxRUKOLQy5kNd8Z9eD0nQ+Dx54w8zzI7h3RyYe+eETKGP5ZfsgaXW
qN0aBgtEH4rDCaDiDIXBfogq/An0YOsaaOJKEFok0X6IMUEjuOsn6olp3R2zM2QCRssEbCuQ8Bwy
uYiXEVUHVv1dWs0rlAq5w0ZAy7sDeZ4CBNPZ0TBcPFnhRn3CeaB2Q4K6QYhHFeq7Lj0o/qX814Ef
wYmYk7xr6yAvQGax4fZ0k9ibsaazp2/5RdQndGHBU89htumLGhZlQgTyGRTvujQeQIMHW9WClm42
r3jFR+EMp0fHzcBtOUhmmnFRRUl6Rk5A7eiLdCaRFqqX0nwx17fsQMtCwxJnFUiJg3MBxPy4mJwc
TTw8grvd/bUn6O31BNlXKlPIbxa2JlbI9TfCGVnYHljLEO0aWh8JT1cwrFmSYGQbKeYTkQCqWCY9
c7b2hLELBoIshcON3C/5LCRMZLElzwp3WySb3EPi3tVAe/HgQS7OenvENWFkALemD5U5sxj81Qa3
O2b9DRbRSiw5OF/1jJA2nN8rTztxbsbEc2aoYEzL8HfIP41hxjqbnR+XFrWFF4ZS/7wQZS5IQgDD
No/+qSOkUXXD3RY7zoxO7nq4fEIfeTNfDY8Rqz2anYzx3qRIKrGqXrCvLa2MlCgiiTSrOAOSnJ5G
P7jTbnWsbO8360bPyKdLgfY1M/NjSVvaz+pJTkZ1AlC4x96a7gDBZBcq5+ZRZx28Nz/ijvb/OV5w
psAyFJxIhvHJ2PCwodvflEwzK3fdfiydGXGTTcHOo6U7MV+ag2Ws4tXKJ6fvtgT2Ka/b+QkCypZK
zzLWirGfG4zLDtwc+Qw3keNIuwakfwQ4/qN8XffOYtagwhU4oE5x0yjSGMNmNSoeGjVhXiwbwONG
mIlxahGU4bTcGJhzMJ0B71zptxm1cnqPymg5U2Z4tAArqvaqY9B0h8YqIwPv45nz5kz/Jneu4tfw
6c9A2wOOBv7YPHimCPXZwWg4gxS85my2SfAmI/romxmLxqng22YO113P0i07wPXUNXxJthJmN3R1
Q9E2xN+xZF0qW32xWuUAc72EoMP2poin7+y2L7fGKsYw5yNRu0/soT7HumHFg9tuYZQ9iifJhdys
7fTsTYMUdAPME7UY0VIyWIOfUtsnpkIrRLiOM2zFIeJc+Id5Hj+I/ZXJaeuaxs7Ehgu4kQ0HjKjp
U2yc8IjCFVke6d+7RLTM7DclRpq+7X5aSqSWL0awWPmECm+7rXXTmi0sX/SQFz1wOcA5lcAA9s3f
mkEbF/6vjQnKRob4O6SEe4grEFJPAEMLA9zxUBqzvY+awSnRefZI4Qin7n8RDRFQmFNyshuGg3AJ
5IgN+brplQ0Ibw8ShrGUFyDnHAUo+o3Ne9f6UQomRXVoTBEJYESb3nvGcHRYHcA2xPv4jLF138bk
OILEBYCkWW45b9rmPVXw3v0gaajc63xoHqjOMTc3IXywdN0nvc1g9B11xx3uOwPwfRymT5DURODj
mBonZWLR74Znq7B7iwKoGQT3iBy1molkVGFNKd05t5I+DxSTThQHQbZJYN/52OGcTlPaESQXU8nl
GLUiNaH1Co+o1rkVjT4djpSGpnoLuwV0bg+Sxwy+LuhZV+Bd1gsEbeaKnAPiVra+Y+bV2RTjNuwT
X35zBER6AsXqNSEfEI9LhjsMCd4lQNBM4zjJQLYHuUPBLxA83CSP4YmstWcps7NDc4HL3HiQ4Bsd
yoEDp8TakWrCBwOLGMkzP/G+YB2UMI4KkYftI3bjnEkuoloYoLO9A5FGyP/RymBKTYgBpQKeaHFj
j9g/96lQHmtyNnakb4uOngvvAh5wteEz2VvNkWCtRp12sreJF2RQet95H61Pdj0b2HW2x0PGCZiU
469kbrEwXkgXII5ipOQW8lYI/FXLOfCrDhDXqJci6+rBLx35TDOKbt6MKODR3JDqmXrGKaPDUBZ6
d1wG6VRg4YG3+hFlRsZegyH23fOvWFChjN8O/+QLHxDMj9P6+EfwcChHZgY/WHAFV+wwadIHEJhr
lKSwiu9fSO/jaXorA3zOgMu/GE6gMUnrNYT4vS9fgXqoYxcEJkEdr0OjTWIfeDUfjAbtl0quTxgq
jZ41gHV2NoX3BL0OkVRFbDI0v0hLIKz0XjYUXsdgtm77wW4V7PQxOY+/O5Ho8Lcy0I80xBUbqRoQ
f5DQXmOTcvY4JJ3RN+GgVMH+gweD3mDm1XLf7Psg3CyNzuLOOYtqyLB2sIzPw7DT0k8dPAHLNzJw
KuIpksI6xCC+oJkdLK6O2ICKNfQTS1A0JhF3y4AtdkvOgMaSbdgBWuSHdcdOQFxtNX16Wj8wau/i
RYWcBnmTrCpmoY79oOrDllYQJ8TCtWaWi72jjouDfXXaswdmF+xe4PplbewsomJ0/RXG4k4xyFkP
4cSNDDL2MoIDACXrZ5S/CHyIRDmZglK+jdLxszoiCrllb5mF2/+oQ7A0FFz8uSJ7rT81HtHOA+OD
mwuHjwyrPAXKwa6wh2C10pPR1N2g2F3vtspIRaT9Kra0K/cfTgnqmjZkW5EQyX+oTEHGXPmU56g/
Q8oV7CUbu6+MLEX2OEXgA4RiuOsIwSr6FqI6gQ3HS9TK9NSc8K591pfbGiLNVqnxocTZvIJwQDZU
cKanxO3D5hgIYfDy3uMXkDFUWr4MPlGj44QHQdh139HF1oAGWhiLP+0HqqABcvsndTOwqYv2HdQL
tgga5gBs8LXyZnbmK70pTaTX5nXqCnZTdrFl0m8qWggFXItmkX80RAKRvUlzA2zIRRC0DOjW7GYO
q6ivuB68QLEUO1CJ4ynh8EFGcEUebBptNfUCsWtVPcVMKMRPM3wC93knLNmQAkRwjJTZtJYP+4LM
+GYq6zLSPK7lmCiNrISV9/NqUgAKEE0LR9FQ7hvXnRaVU4hmQHjmuaFkH5vWD5oREdfzriniulm/
pIRmbtG7j8/WwQxK85w0ZEhgZ3g3dlT5OIeZB8QKn58Pnf/NeIze8WOCHqMd+jx0v14jetC8e4RO
m24ZcdtblD5nR8Gpn5u+HPOLSK7ghn/r2TUq+zSgL3dgHhj5m4jR/cNpq3YLd1Wo/5BkMh6ISOWn
/9PGZl+JtAV1iX4Htdb8AW30MW79tDfAtQBxleZ8apM5MBSc7T4yXjkhHipC5AEn5nLGH6zop9QF
GvNCpY/w3zzTODBayCEG2SFHMj1ElbdqRc8/QKIXnbFVMJgTfiJGB5x+MoyHQF2yYOMS+Bl36m6u
OyG4JVcIVFtnB6QECEhWlacRgL/OOVC3vXGDs4yA0MefIgN/pd+kUev5ubZgCpjBnqEDuj30dqu3
1QN565oIJqlRgXLdG+nQrYJn3nfLtM+8z36KwoiZCBQyJkNTHSYRSSSFLIhY3x0WA3IQhuZxSK2E
LxFwFuMLvL/LtIsrGlUX/gajPxBwffeFaqTqoCA5ADhvn2Zp3wCyT6N7ehzarV3pQIlZ36kSwBqi
mZKkXkLJDzx8CX0WUyRHporY0GN8ppX3/tGo+Rhx6uGsh105/uL6BxATGN7EpSIgv5AJMfegUoPw
T1ncgjcwJSFNbWdEZA6QW3G6HZLgI9DC9k8/rt1nTkVcIoEl6Uecp+Gii/hIwIu7//7S5helwcgU
jkXTDuEjQLJ+gCV7Sc7oE97aaE+LBPNli7AacgFBdO+UGthEI6wwcqR0Xj+DJkJ9YJSYMCz4FCDA
AKqpavPnwKm6GTJlhU7uFi71A7MwDOn848eQ7U5Kw0e1CKT+WPRRFpEb6KZZPodShYFZ0arM8ASg
Po1r5+GonsjgtF34S2Y2f2d1yI4eIDXgOlDUh3cHi2tny7DLaQdwY8UDzQr+g+xuAPbuWWrQ8IY7
nP+bhwI3kO9zC7UU5pCr657MAF00PdaSW3f/rXhKy/H+p3QElj9ld4e8Wo6H/sU7Tr+O4rHzCr6k
h2AKbJJOAgkL6BhQLK/+uTrinMNMMxUq7QBQMeCwyw+FCzpR8QtnfjK3bxO4gipJBoUqnVeEYOYC
r8RJA0y7Ja9wv8KSguhyXlU24384a2GJ/fNNhXBhBohYPoxqBu3A9PIG0S5JagrI80sVRa807jEk
940V70KGmKHt2tTe54fSAFvlt1OBLcp8Dl01rclhU2JSjGzuTeup8nCe8dWXRJXhbcSjEHJayVq/
jEppendT2TgLGSewxoRxa74kr3dTRmhK1nx2JCxgDaWCQPM5XTHtAu909R/bS9LxtR81O00YHjU5
Ep3o/lO7Ikhh6gSJD41dMcIQ1L8lkAUXzgS1DVAj4hX77PKvlvOeiPYJXFrUJXbQ3KV9xpSrI5/h
rn+c94eTLbN+N9i2enah1f/ozEmhUzmy/iJhL+mH6SpYZp73KzvNXxlZ3gFDAjS8AV60EJQ9C4SE
AyLHtrP9x349/S5a4gLqTnE/PzVNTyvqs+3oTLrGzVoG4gDKk3bg49M3eXgtHgGzKogaws/ujS/V
hoZ+S2I0p28bAA+xxv5uK+R3/4wO29oTKE42G6I8WE7mcaT6oiVDPEz/41B97h6YmUDoNuRIST3P
GJT0RF6h8tqn3YBlsSxxGe2fCKhxBkdAym++j6EqqBGkxmbvpP/IVgoFHFjodfZ1NOPrNuhC9Zli
V1v0GHRLd/8BMi6WnbibOifkXPtogJ7s5uVHHugAyRH9J0IB6AcTrtk+AQU4y8mQdMBzo6KvU0E6
RFEQ30XoS31ABYHHGliVukak8Lbyy4h3zX0XtkRgjU5yC562TO4t8CXywI4CihmuVUXRfaaHuK1R
tTDNFvbGd0v4d7HNd/ElJFSrINlfoOd/M04dkHgOLBBGsUb56t2mT2rAa85ndiQRi2qckTGrre/e
9s0qYAEoSJINM/mo2lkKQtgXaefN2t0Zm2UKjnOBQz1DjVfGDK4AVcMP3H472FtHKn68iJ2hDtDJ
B4E1aAjU6CaYgmXStCCSHiBQ+z8yy5VfJmx0Iyl9Rjwl+qlXgMEnTwxK1P0gxniY59knFdU0UwrB
0oUxkR+9p2tjxCxvUzGXLHLSbzw9RKVz+ajw0qpwjvRJlyK8UN2grGL+0r7+4NvBd10Gjy2jSO1J
X9VbxJeXtA8ioeQ3rr6pOkIWfg+60GxXS6UivNjvqxU/mCxr+YiQn8P5kqEMtpUxBHRDpsLQL+cH
oYyGvDRYqs6QtUMMggxNBU9g/CIVj1HsC6Gutl9d4IGX+ST+yQKyboCHE6EXCBMs8+JZdchIo2jv
SMfDr1ebAgEOUmzmcQhUzJp1ADch7N/GuMjF08HD0os5+WG8Nw94YoqQEaeu+A4Tdb6Yp5AEsR5Y
aIc8wrqPkYx3iAqnw/1pUKo1BM2HybHvUkdeGWNWMT1mIJaGbKoZDajlRCE9Qp16LDVBIf8KmQCA
0t+PZDdg6xe0i5h7SVTWYZx3IJOEN64C6zzs/katUAYxH3DyWvzsyn6zjsfjY2Ojy8ny1GSJDwa2
aVgba5hKOBerRmzIqCMJTrOwrfB60H6TD2NWHpTllEGb+cWj+whr87kb/ihdPnEVDdbftTbGPQ3X
hM5arq+sA1Lxu8XMhEh8wI6+yG8G5vvGZ30dqd7fHAW2kDj4YEqCYQtmLRMN2xjGb2bdBeoYq5iU
OxHrMbybfj7W4+AoE8wT1u/gupakK1eCEL3/4S4DpnZibPyW/G38T4VCOeCfoGS7mxt/V2d8X6N9
MFZwTtL50QLjZA9vIvXPN9GANgQ87PaRoQwxGNmLLq6IjqX+i1Av/bdUDeUTq5gjqjwtTBlxIwnI
GguWMYFXAg/QQgHEMpdKMb/UNwdwx/bmvGLlKz7NSwZyULKlR4hKCHIQXqqEFX3CmBuJNBbEpkn3
PdgaiUFLZHUbcUfAF5+6gbkB9DqUWINNT2dspaEwAcpEbJgQ0Vfoks1qRqjnzlKUjhiDAHJlxwmu
qkB9IO8QYXvSsRVDDs3wCeVRoGxOj2zfoOUgkDA6DQXBymz3NmpcXJ4YTsHg5Ush0J0hYO7yzJS8
8rXR3XuH70SMSQES6L8I9uxuetr9uIBwW7UBNt58AykLn/Z3Q+mAY4b5R8jC6f55+bL4hhQzvYOo
0S0CrX8IZ2Jnecaz/ocuZXQD4FqOZLXEwUQDuW4RcvBTMjHbtDq4arZhlxCJUnnRhavY9HZ5owzL
OuXPnoFrGYf+sjz1T4ZKll5aL6DxfywXzQzB/bBGkKaLH4OcoxTR35MVbC6+N3iQ9n3+l5+s2H2Y
xN6iYmNAH+qHt0UVddmybwj0asmWqmaF9zfnoETTw4xIvGKxpFUuSlRlsryAjV/2G6NdEf0MFjC/
7fg8b8ZAx5yePUVr43xIvGcjp4alNYsLWEEEYLgO5CKYhRzaEtUFfovbHnQs7T6BWcTNLV4IP9F9
oSg7aezmY9ABJnwzjD8uwk+ngYtki2j2mCNqEMkfBOCwjWk89TUHExkDe4UdzuadSmvR1sHoeNeA
pFxrZO7SLQM19sc1K7LO8wGsym7R75mvgs4YXROV6WqYlihaD8ZykYAN4huhhQeKBLkszcfF8K52
uvKeApOJWJTXlD1bXuHqzu6BXc3hKZ06vI41vzDSASg4Tb/5ncLXgJfzpTwkFsb0sgJv5CxdSVqg
hb2EpucYXRnGBZWF96TplFJQuv1bhvE7ma+BiBO51dXYTdu+aD2pa3w16BmwRczH8IuIadLDjhWi
OMIDw+m35L2ipA4+zoM/VhkqpxBGGR0sB7PxgTtRa67YQkbhLtMjjDSi6WJi627u4v7mzgsdpvJC
CzMHP0/fqF3oeRusKtjj55FZWNw+6wD/wEUt4cEYLoOVxUEJl3KWYSUiO1TSrqzBYWSDPwYmgKKd
wSnjt58xwAetId43dUhvpNiPEAMc5oTTeAmaig0c+qmTmUIqhuwLSikzx1Tv1hdVFenO2eaN16Hb
eAJWoHKI8RAvSnSP07OlTb9wPZO/IglreW3e2sBkoyDZ65jRcg0KmYCA4eGPcidWuDsxJoNk1ViO
AEC60RLYYaHlL1pKgfgbJAZMFvRRytORIa0COgX/QPBFb/ryBe7owh0NLIzB2GcGIPP5eTAE/Uu/
2rFpME8v5MTBVPHraW3sVJyXZGK48U5ma9Ky7yfqIx4duyPosWjePlOKeUKbzN0BBDN5AjZUTerR
Kzm7jwyuFLPfM8ZekyJBwR5JEXZzP9QmwWfxCurgLzzBQjsd5oX1lXzPImMiPDjsgWb53Z3ksd5H
CAxKvgDhTgnIEejsqak5qJojkaqXdjVQhwvZTTaHMDRhFFh54gwTXeZf5PoXbGgEaZDK9KonNE68
W1RfdgepE3YkxHpMgnzWXTJbRrjyj4CbfYfZOvTRZydOXguyyWiY934em+5kkHZkkoJRsJpIKdgC
zAmVODsGIV+5oFSDnEmR4iCHh89foFHhJkuu4qVRIaCNdUQGIOPt9VodN+s9eknEP1ig9BbgWcYR
Mfuba4VBzJGl7JwnpvtDhoLD6ypkNyArikvIvGXBRNFT32lZPz0R1wx/dgiZydqvThPkRdXkkWhc
iQ9j6dW2yRhkx6JCbGV82QjJmqrNmZrFSamxjox6+kwRoaB87gBNAMYkoCx/oUHKTcl6atgiPm8b
vR8IEVkOpeR86PzB4NTkXNwa42W2gYFpqDlLIlLko1Zv14UsBA/1+jv51VQNjiB2Wog602edBwlA
X/QJ/c45vk4P4CY72m8EcBTiLHXw2s6DXKNvVVfVG+46tCBviWyOvCpSqe/EQ4IbOX0ia4H+HI5Y
VMpaKYUXELLX9h0z1UhnlMpeP1ZzguUwjw5Q9GTbU2Gu4ID7SN9q1p1wrYnAdBisbd0MseTQdBZf
DUZ9VrdePd5wpWcofXoAmEC3zIhjyY6A5cHcJDUCIwyI9XjFnZFg01JqDJhKA8nlzOUMpUCKovzk
sP9AHNOTiyS+7WxxNzZn1xl+LjInV+MowTJmJF+1X7DWhnkfi5E3OBs6CfrN0pa4+UafR26HLOun
A00vxsLkgGvYNZqzxrz6q9pGCEuOIk/BGWmbJ9An7hSvQEZGhZvpoOzDvAS+tqKoxPuF7VJ4LMHR
UN58pjfi9HfxFW6Uu2V08y7RvTC7XbYXEgDwO5GtGltQXZ9pONE4DNBr0KHdRm+uEDtakHOolkId
87fB5ujKjf2baWFnBBN+tIkCG4PNU4CJFERSCqWDBC9zSxnA2LdoDDk8kA1ksr4/vTEQJ2usVH8O
mojoAXMW6kaAVAHoVJy3CoQA0M8Ngf6CFRc2AlsBngTUeES/YlFUh5jZ/eKykKDTg1OEEj3Y2yNX
+Ah+0jESkHPstTQ09pNCT57Ed/qs7T/yCpG0SbuDQRY/UVioywppR0hrR7ZUggzIC3jH3tGIM7q4
uzGfRiHDesa9N8UXWXiuafjomsMBPhU6k9kt/+Ns5WQxa9fxnzuNmSDmhoGyMfF/MIub5WeUnzCa
8iJF3HKbaV4u7S27JOAfSUCNmextZvyZziDcDxgwZooXc36dYdSGC7tlY8poDwItx5JZfLtvD3ZI
O3TxoGd1+pluWU7jGbNB+4+ThOWaS+H+q2EAF23EEqSLNFTgoXou4OtW9C2QOxEBIRz4oGbmm1vk
XLZnawdQQG1w5JvtVCMFxudVpxf9yZU1Lu7Xrg3OPEAmciOGTtE50xoJWk6shMmRAhBcgls60Bu2
aJPbyieFPxZEHBTqMkw0I/a9kKcQJS7x7d/JBOKHekX/YoJyGEH7+fJ7946519hbR8WIBIUumrjt
/NYOel56xMJTRmBxQijujhxJTJBaZ/PMyOgpqb0OFn8/9BhseteZaEVzbIwQzyfKdrnlgExQlDj5
jpWddBUO9aNa8lfSh+gtG3KpD22bfyH16Hi7dk1mrDw5bUzco8wghdqDebXC7pF1Bz0I9S0GLaZQ
mQvmLqkQ3ySXCsiqC3P6N6ErVA5TIzTn/I01lNRWc5HYcspOJqHpzdIbVCK9uVxsYHCL1MyXhpa6
j6tMBjE+ss0N+yRUfRpqbWHQbyZ+jGSlF39TyZzcJVZ3A5v931J30HLap+0DWzr/X8umnIhWJC8k
muwwYYsLw2EuiWjDA78607eJboQ3fhyT++76YNz1AOynaF7yAvTiTXhhYbkxa433GWtp5gddnOvL
ggKBaI/4RG9Wkw+KSLAAGmCdnR591q6gdmSKDohtQCXH+LC9u5sgyTxhDi6xbsfoIQGil7TjtsO+
pflpDHGF5w858fKXkkQXB4cOIy769oZBhvg0ynn5TDxxYPE8oNaHGXUeU22u4nZoT/nt/hsw6jll
HoYJUiQulKPIxbOXtWb0H8BLgxb4U99ToRI4PLb2IKTiglG1GPBFPGF2J9RkeLbnCIFfOSP2jpkU
WKSDU7g4osSqwgXG9PPSYkQsKXggiZRx8OXgUluf4Vr+6hcuYLLIQfXZnyHoF2tBGDn7w+FbTK0w
voiWpfsjr70DTIuHPEogmXIr7c6G8KEw5igYE4sDzbMgS5RqVzdhmwoDAYOo57xxj5gOnSs+cbU+
p/Wybjt6buadwPqQpK2OK9GFiab0A2u3HFfk1Sm5Y50nOBvSel8mw90QtS/zwqTVNp0dI8Jww+oA
Phh38Vhm+l/caGodrvTeA9U21n0WOUlrwVSM3UbXqoxYq6r/CoTzoARZMKhiUdsD3chtXq4r2kNI
NIm35vZDz71tGxrPM55mDBmwOhBPIaJzS7IcE+3DBPicvUfshHjqUxr/8/jBblZujFshQ3mtK5wV
4EmM9m6aw6OQ9ymx/QP9xsPawvjNTxNhBRt3iIaGUMRGG3yuSRJNhmSAXsQ18B0D3V+OUcaSOrdX
ZF2iZBQ0VBYqYrYQ1mN2vvHHUJGC3yLKOHsEP7CEPtn9P87OrKmRJjvDf2Virl3h2heH7QvtEhJI
gKDRTQXQovZ9r1/vJ9sXQwsChT0xE9Pf192UlJV58izv0vPp6IJS6yIuMSV3cVHprSluxRBcLBaN
lJZrhpgsdkPEu6nouHpUWg19VLp/U5tkhcs7W/C3TcyBY+bwnHU6BjH/8jdm3pmARIhZIr3rYQYt
Zu4jgceBpAv7m20vmpq+kLXqZlwZKl520+FjIBf8UxqrpALGxv4FCmMurX7TQORDT363tN1LXgc/
ucKCCPjDczEXxBQ22dkAdAmhcvvHrNqYyYfqRrkTdz6vkKwa5WTAA9wgya13G67pdQhaAs9xNnTz
rU15K9NloRyhTmpnB2y5WQ8I1wwoZuamYUaKRVIBEogLlXVg/AeClxTEnpfv2Y28jJjOSVvuQDGs
QwnnwQa2iKQTfDX/0XkQtjbQaV7q12yvHVPx95mpCculMCQYc/1g6FyS+PrzV+dDYk8LvEk967Ay
2+qkRyH+Zs6sWon5Hn7lM26A+/j+VgizATejoyrMWfOtgCO8CpskWlkT1uuPveeKV0lgBvwgPSqi
aiBWM+2FMCTSRgxVl/gYYcwopsUinVNnWM1RWMrzk+ixHJA4gXkrPnL0VOJmiulG+hbiMSYLPz+E
aHzuF3fObJuQZ4I25iO+iqokXjZTEQrB5NzGy2O2BgDorOwTAAeIHlhyz6I3ajK0RixuEhiyN+rJ
aCCwmNg8Nq+4yb+6J5bJASc03lXWxHvjRijfJSS0cd980j901Cqf+nc+gfecU2zBr2V0ui3fC6wI
C0x+kqfOQDZi4p4NhgroDjCGd2/BsqDMhssTyb454rZqwBZEPGDvL0k+FeoecMz8JJKKNay+B22t
KQuAvlvv1XqoNtWN0R3EuOQ01Z/rU35PVI/ewRWpsDBpkyYg3ZmKMsJyHyBnUq7F7BaVXJoMFBTq
HNQA6eeTfTKPKbNk+gXov5WskrX3GcQ0SFFNfXjawaK25wWjV3kGCxl1EAdI6K8yXjcUTIyOIRoG
0B3RmF0M78ZOfaRd/9vd0562VvKTEF1Fam3Rb5hnmncySSKo3l/xh/rO3EpE6I802GbGRNpaL9ae
Q7NUfpkYC4u81r8HbYZ0aLVFuSpD/PoDSY1uX0AEPdpcU88G+kQdhpBrE7Ab3W3NmljyNKW+D/ZM
J3n5kDTn8sw64LnAdZrSdGxJsGh98DBp3R7t54JWgei50A8UtUy+ouS0t8W7/VBSAlHHiJEIhFBS
6WhZT54HqsB341aoQHfIe3VQD5QlfxQCCJB7+M35kwVjbZPQmH0ASgEJmS7yn4ES8OTozlxpr+gR
VIvwyThpS2MjaKoqWjyw+2DvphukIPTnAbAe2KU/0Cz3zX3mjYFnh0Alhm/eQqyTD5GdiT07llcJ
LHgTvTkrNGS2eO0+oOkH+yJcVvgxiyG5vht/V6CJFtXc9IX9s/EuMGnljmy7I4mhIwiLjyx3dTTo
ACyau/4smhhQF0gCPgR4htEl16FyENIx/bzxCdMiMEt30a27S1CTWwirNA3cYr1IbqK34E2HhC14
VPFKXZCG/inzQxK+SLQ46ZFzOQjXRMI5xTItJlJ9RORfCzTHlslK5IewrQIEOLpn4yW5gXJ7UyMO
TqpxYi5QMHYMnxiy0NdB8G8NZmHRPEMsJjAxK6YnI4GjKOn3gb/XsURDfneh0piLf9WkgY/5TFgd
5WuZjIlSbautrXXA3SBQe0/Ebd6VOy8XGD9yD4I1PBQoElC1lzvUb0AFaKKbirgsouncBQo9dGKZ
IGPKk2dkfhgVACVckS8sxBclEv8KkMm6e4JXKRhu6g2k9ZDEhAEYHTAiFAV6MwX7mU12McZMYI3F
ZDAQhY0IVsRP1FTwWxXJVkKrlDkcS62BrgPP2c3Y1MDRSHmER0O79R99hOMerDv5EAKtEKJJ2ZtG
OEA7SAwghOhLC77lV7iCkStGrvt2/l6u6pVgWQsdKHrkMJNFw5oW1YMNjwnJR2Bh6wHSD/uGJIIP
LWTWxTWVISIVPHTPOXqRybuKYbG+qOgKTN4rPo0+fTzju4DOJeAOYQSNOQCoO/YQ3/C3mBPSSMfE
eP6RUfVy6U+ZF4gGBRRkuMocTsi5/FtlE5KvsaWOAk1E/LwXjVcKMgR9yiME1CWDSMqEHAEg6TcU
JejvPAYHJlEFFKtRmqDRUkEzBkIvYGjQ5RSECijuoZDtoD9vwZzRmPZXBhV9QFvZXNbMDEEuOb8b
IDvtsnpkoG8LlSVhTAu5ZZK92gxUxWFM3gp0VECTI3RET6SbwN9Ypzv2bHko9vE9Im3uu4Hc3C0U
JL6zdxuRJYa8ywiYGPPrgSoX7gRoQWcNqntYmeTS5n14RuqI102vo2bMCTWELpK6sInRp4SYIhB5
8rPPEZBmNSbcyCEgd/ZAYrjItt4+vu3WjQi2DdfkB6+PFA30umhdyRsGK2zhdlFzn/GJYeACroYm
gtUls5E15u4ojJCmH8E2wgmNz/kuPWX09zSw4BCC8unvf/7j3//7P9/7//DO2T6LBy9L/5E2yT4L
0rr6r3+q2j//kf/vv17//q9/2pYiG4ppK6qp27Zs82t+//31Pkg9/rTyb1oVxoona+G2UHZjX8/v
koDjWyJVtzQIT0G2kZql5EerOIYu464t65DmlISeM9d8fWXG1BIe1aKt3yCIVNmHuF/+/BGVbz6i
KpuOoTqOquuyYfz9EZVaSruuMMItFpJVYM+a8By7SJ639cYy6JmONGPlYuEWGw8XCZ0+ftY8XfkM
YhkulkmVLVOXFdtSZVu/WKYsa/MoGrJwK1f3Zqks3dSdD22O1QDNcLyi4rFeSajLa6Uw5sgXdc+G
Gtvfuvw7Ktme9sfPH8j69vM4tmbZuuGoplizT6/NSJwyL+Is3rbo2ac7u192yQlEb3h19WXnyqP0
vx9l22GVRVZEq+ugHpuz/lG9yW/micy5OsfFPDk5zxX/a87ZifEtm5b79DycCyLO2XjDqKRGox8Y
/qm515/kD+Mxey5/qU8tRiS4Ibw85oRY/FnpmGBcwJTuTfwMJj7IOBNNnkt+u5/04t8ius+Pk07t
oT/KjyiiPiE58MDlPTwoT+Nrwdy2Prpv5pv9DMrZeix/dW/DvfdsPdLp9176V1As9wJtcmZQZb7p
z+5b8iCA5Bz44a09NA/Dmwami7krp/4FUK38xm/9/OZU+8p6Xm5nuZekVuohX9LgmA/Nm6vvytJf
GAWk5qe8HaZeYT012YdTmVOnwuxr1FGKdaZ2OU4zb5O741bqwrWbHAI8Kfxh3uQSrS1d3cOD3oPc
/PkDf/v+bdOSHcvRDEe/eP9VX5l1EIThNok3o5rOW/BWABf9buZVu0ijiRVeOfGq8s0SKYquOJZh
66qtiY/0aXcPyijZmeTgGWzWNz72sVCpR5UW3JBuFB/1/5F73GTGyapYHK9UOqZWeFek7bbCwMXq
l1a9STQsqBu8LaVTzAn9eVEU+buPqBM6Dc3SHcu6DAhqUNq57GXb2LvX+50Fsr7UT6l10+JQae4G
m+d7i58f+t3OUR3VNm1V1WxZFZ/p07I0Y2PXmdbQSQT41cHLhntnbrLoaKenqrzyEpzvXoKmmI4q
y7psGubFe7fVKrZ6tbd3PQ69vTbXuttc2avlq81p9Y8pd1iW0inkeFedvaiQN1vo5KqSK01Lz5vm
PklvxzAs3brGQhPKq95jMzK5HAJ8xyiBsGjqw3cFD+f4MWL4quc7RSLpdxD/9Rjijkc9roSbowyD
wASsbgE65D71+QSxjLRDaq+kiiCh7VpLXzkeuMaRsbkT3gBacyPSr3B40st+ElkeHljOu8ocAgqK
Q36XM50N5IcB6rgyILJuKlOtZ3YYwt1WwKKhOlFvh2BHCJ5npH15OsyazscED9Rx604lxSS7yyeP
pY9sWLSSMpAKkCSLxAByulYHOjbZRzJ+FM6VbfBd7Nc0y9AM29ZMW77YBkUpaWbkB5hfQqPD8t3A
fo3GARYtMGt+3nHf3r2fnyU2yact5xlt6RulDL3EoWWbfXjBoQeKbR1cAHf+k5J+qDgLy7914xR2
m58f/l3g0UzFsC1Llvm2F4HSkw2vc8w8va1SZxrBECq7j1IFQFHtcgv8k8nA2ft/PFPXZE22FMtS
LeXimbrcDl5dZtGWVlCJ6YO6Y3nTalqUOwkQSTT7+Stq3+U2Ogusa4qhKLJzEelKo0wbKdWzRyoa
Gk5kMkwQOR/5o7Uoph7m7wls+K13KFeihQ2BgS4zcnDzGhF7gaIhD52V53D68+cyRfj6O9+xbQO9
a0XVNNU27Is95hZyGTms0i6KKJv91946h4TUDodGOm39QQ44iuoxMoM7JTgYyavcn3V5KbVk/uXR
k08V3YpaxgPe4sgwUrSNRRO/5skBSzxcvaoCAcvkUEB3yIRU45FAocjhpnTxd4gPakF35RVHLsSy
oUcX8pxfV4DZWtx72QgV3SgmjhAFbKDyUjENpGjm1fiSFBoNUvOjwSwqHzGSGeI5oTFwIBJ3jAEb
i4bT+Ninrz8v2NfQbDuKolqmxmI5hix+/9M5iUojchPbMXea/+qOzH464WqnyuBUyjN52c9PE7vw
4u1wD5scCk1VFMVQ/36aU1mqIY88TbEQhynUjZy8OwGCiT8/RvkaafguhskFoHMJcw38/Rw9atp2
aDkNoVq8KD4QOvwUA9OGt7asdX9KaJ063L9DSXEUxKtGL6CVAQSQsbGrTqxF0iRXjowivtzll//8
oS5CUkWtYIZdF2xp8anqwSkP/CJWqLT8g4w3hL7rXQoS1Zx17pVnX1uPi3VvYq3P+q7DN7EHCRs9
GRbueKeSpm7w9vPSf419f6/8RX5vBnmotnLOyjfMARiR1QfV3zTdMkuleeKu1eLKdf9NpOeJpqkp
KiUW/72IRJFW9JXtdPE2kjHFW8YEGUTU8lcnxep3QVcAXD3qYD1WTs3tz19W+ZpqiGc7FrvMosZT
xbp/Oj167JeNYWbJtuzLuaafw+bQV8yKXMCNzdNgVYtCOyoV+kKHK0/+kzNd7ibTdDRHMTmNXwKw
PkqlqZSetU+pK9JFYj2qw67UptiDDiqdiILyAPFyGRhksPbLX1l2q2e3Xjq3ikPbTGt7ldmgXhV3
JrX7BJBXCzaPtlqYrt12FTDrUhnKIXwIS8XAH5yRGIILv0GL09/egmL2jHMv77SWR9nLXl7q6m3l
RFOdCeE4c8Z3LC4xxJbTRSBtjLn+qCB8hNq8b/B2oIEw7ZJ44DLtt65yg1Jf/eSvAncZImNyKIxX
rV40wgMChu2sxHpvPRQrpvEdxgNMG6N5AUVXW2mwUhiPGoxfNxmCgmfEKb14KgQWnZSqC1Uy1COC
VazPLemUg0Pcj8rCHO+VO2tpmssW2QR5gUptecJTwgekLm2vvCkRay5flK3bsqmqBCRq8L/3SKPp
niFFNcij7qiru6A9uSraxtnGpVkBCDnhvMdXtsc3tZrt0BTRHZt70DadiyxfKfo8DdI02vrIbQ3Z
spV2RYe95JltIHWHnCxB1CVmnazzJt5wS1Kg6dhDaTdtce6DEv4K0jLjXTRUS+6yBCJuq6xEl8Cq
RWV8FN2Bn1fqz2n5slKfPvTFaZJCWU6lvPwTIDv8Bb1XzlM4nGWakQG0FLWfNpKDdOhZ92/5UCJa
a0w/mqPpHGVz7fc7D2wCZSn86ey+h7ZjCRCBf8zk6MqHNb4kQMQbXdZMsh/NpLVyEXaUcizGOnHC
e9Jmi8HxQTPXDb/05pq2ddTtMK4L3LNXHRPCe/s5nGfaJPcQbQkR24mnNcyISbWzu8fQfTT01ZOE
RtfCMOf5C12YSOg+3/lMhZEsudd2lTbV36Po1cCU8MXH423EeKu/qWIITsPUZ9C87bt52V65rtUv
9/XfX/JPMfkpvrlqVVe+bA2PxuTp12628KdrrN+W97E1eZ9vUKn4HTDwbK6s7dfrWzyWBp+q0bHS
ZfniEil73e5tpSd5915dnB9anFT7ic382QQjUhIZgtugwkWalgMv3Gp2tCRkzrr02Jmnn3fl14JZ
fBiOraaQzDt8qL/P79j4aR97MWwJpsggc7plnVC2CfNWEvrCOaTelST2T5vgr4Nw8ciL71+oRJMu
DIP7rqeXH9zqH5xa0mcsQ48qjZRx1ht3Q3jj0kLKlna2NdOt48yhBowb8JpBtSrVpfbUHuBJFg8P
jnAVhkdnTqVuo6RHD/qZvkTd23NnbXjz83p9STX+fHZd5W6yuBj/ZEGftoxcKcpAIQL8kboOY9Xm
MDSb1vu42uDTRB3/ZZUMhVYpdZauGRcxzq1bXXXS0LuNZVgCOTgxXH8pjhXwrf7eTh4zWCse/xQq
Fg06um11jAnzQWq0RTI+eNj21PWWKaU+9hgP/cphXlTgWeS9kxrrsmdo48F5QdMcDQLdWbgh8oga
xjR3A6jjn1ftS9okVs1RHdvUaVjQr/p7k8VVqOlOoSZbOb+RTFJjCVfzB7ve9D59Y5C85f9nWxuK
rJA5qaRPl+/JyFW1T7sk2vYMTC22juwxRAiAJNJLwNiec1UHG/lquvblOuSb0noyDV1RTNEJ+Pub
qm7bNWrop9tWOuR47Y45tc0wDZLXcTiN9UnCsEl1rStHSvlugU3ZsWWRK7LQF8l3pOpdXicR0uDl
nPrYBtKTwEnLm41ZPA3IljofWoh1J1NaSTk4MFfao5Mj+BFD6zoxYsmvFOzKl8qLhTAVjdUga2U9
LuLK0BZ5bhQ2s1jf24wVYPBQQdIRtJshrYMAFTHv1QAf5TQoTXqbmumhm1O6YItdJRGJm7Mwk9su
ePx5J5rfxXyTbWFT2ItS7eJzmUrhWnU65ltfQiGsLNZGhycHy5JDeSlOhjrcZU50I/Vo51X2sgvB
PuvqtGgZ2x7L3LmRG0xPC22VaNiyKMzgfIKl7SxaW58pKqLwdIgZj47aMjSZXyvKTZplU1Nl6Jfe
jHSf8MlOm48gMzAvhziKHG0CszZNPvwKfsmAdh61RCbNunwzRM4mdD9MqBeNYXHCm8VNGeE07tbo
l1EKRCh8FvFrPwzjJOk8iHwSqIUYuCjNahzspZfcH7Zl1Mw91bpyqL8LhaZK/0fT+T/FFgHsUyi0
2kAJ/CQNtzR1ybCwJlfttVOer9dA4p1chsLPTxLv9NOTbEcqBqf2w21HBUmSmQ9nxXuionS1M+2f
Ud512c7LCyRPdle2y5UnXwRhPzDMpC5KWqVkkYi9t9MgmA/d089P+TYj+PwFL1JDR4+NIDY0hLrr
TWAgn2HKK88zFwrD9h7Yk5/Gq7iwZ4Yyzu18N4bJVueXcvU6kDONLrgtebwSU749wJ9e70Ukq/JB
aQvLQ/YWq/Ygkrc0F1zzKaqZ42v2TZFfyca+VpsiYnx64EXK6fSp58V1EG8LMUFlrGxt3fQuS4AP
Ay8AvCLN2uQt7K5EhG8zoE/PdS66KYlkKE3WStT06ImPTLh0tDR8pteQWiXQLIZw9kt2aZdfOUB/
upY/7OvLqG1bTq57o5JsFfynnNshtCZVy7zyWLd7zXpUQmVGg7OyF31oTROwR0V7G7tXNp/Ywj99
iIuAmDmD1nZymG7pEzIxYYZEy3psrxykK8HiMgOgksiVcdBo4CLEMRwbFKnKXVAtCXJXztKVfetc
hKVASySWlJFwZgIWafHifAitFS0KvfrgeBW1ekOJlTnwEJyjZVGKhLSx0ekIjRfNLJiTGOufP9K3
l/O/NrZzEb4MT5FMNenjrR5AL1t2w4ZpS6Vty/w2YE7nKsefn/d1TidOkiiMOYh0brSLHV37kup0
pTs83oC6m8x2C2WyuC9m2+3LLZqOM8Qlf37g90fo0wMv0o+xKZXUyXT8L61j0b1a2BWfFThK+QM9
dA7u0XaunFpNLNqXbfvpkRfb1qmVwYkaJ9828qZLvUVmIW6gvxeK/TzayaxqEbKocfjxdmWHeHii
PHRhvrV8iGuETLVZD0ay8juc6Ixqo/n5mobqnVLi1DOcMqVcYZrN3lQoJgIXgUwXbj/d9MJ/DhJp
wVjFr9tlW1dXgq4mVurL1yJh0viPyE8uMmU5iTMncG18dsFECUT24rQGQIosw700Pe9HebrfK8vl
Sz5BpDldfjQsMkK0L1de6LdbliKVDhwpkmOL3/904zaRF/RergyPUAF/7e7uJuslVIj5ZI7Y5+z3
lYeJE/n1O1siGbMcRbscKweuVoxS2nDTuDsPvRddWbfYCnYLx3vRYf99OBhc9vsyvh2bU9b/nztY
4rRQK1DM8VWZGv/9XTvfLdXENgMYYpVSzOV2V4FdgqBTtEsH7B/CYz9/4W9j4b8eaFwcz6aNE7s3
nGBrOUdG5OQVNHg8dV+ZV4Lu90m4rTimIVNIyubFuUwSw4h9jd30NFss1s7teS+2zcNs9btc/Pyd
vgKWxCp+etTFeaybyK1VRRseZze7U4WUaQLD6LxX18+Tl+kKzQ8dmLx2JfB8u5I2BQYNYoU0/OLV
JbJiZKOmBFg4HhtkuVjKjuFWn4l2yZUv+O2R+NezLoPqYAz2EOmsJcKVyP4Gt7/u3hbeZHmWXm0k
VBCURrH6YQUG0Fo/QfT5+fHfPt1RVUulJy6Dwfh7k1JT1p6vRPHWy29lhvBBvGzB2Lk7V5oFHayK
/tr3/e5UWkA9TJlngjK5eKGZZ1jBWNv+VgyXeiJdZraTSoGZ0mNcGEwzlzYBCUNHeWvp7izKd0F+
SLtjaUJXVfDE6DpUo8IhmbdI7bsBYifGmdlPWclXoqaiKt9+WqoQB0CMZtAY/nt9tC4BDdJ2oGFy
TIHjRe18WBUTgJFWb7dRUeKIgyfGUtGgT1zz2OFd0gbhjI5XYoHmhkFkAydskMZM2nuSfQ0gP+25
AJDhCJDNplI13VOq4EiDxW3WYbliH6zooytP4LwA6Rn8BSs21kw0pjS8hwZFSARWrENcU/4eHDp8
GbHNkqF4gdQZrVmUepMuHOddGKPcCM4T8g2+i1FCO6u0sfQ9R8iRgjQ1wZUAc5jrwVl8H6sOpzTt
JlrmPVadviaHnIZgAlXvKHXdLGgOtDWACho91kjcgs4xcg8IueAkLr9W+VOCvmMLC7byF1ngT6t0
Q1rEeZH7oz+eWaMqa8Gy95MY82cB8eHviNWRIeMCL0gaeIQAVcMOgg64o1Q76xDMCK+THEMASMLM
/4HYYzFc3tCa651xEvQ7p2Hymt2J8SQfw6oohy1677pJbh2vUlvMsekD0HO0YYXRm9E03OeRiQIM
ngRwS8jkVMioiM9EgL+q7OBiF4OrTgKRMZhIxoiWos5ArrzpqvcWXqVZ4H057CPGRKZhTKUAHBsa
lp56aFQ8IngRQ7FM1JfWBAjXvVsSNpL8vmYC4y4+1A54rHyyejTrumVq4JCk18grYE2GJqzbHjyv
uU2x9/I4HnbHsLWDkNXadA3OVKZRMU4MgDS1PKXdcxN1u6Y6dZ0GVuXGYlHoIIIg6O5T+MQPbFmv
OYbGPNMf4+E5yvepy2cCuG0B/xbrbuPd5lkM2MH2s2R+tfOqoyQX08H7GAJ5Tkv1xpQcThhTj6qa
mlhaRx+tLwNXhWiWDwJ5ZWYbJm1zT+Nn41iZ3GvsJhnOn3jhKYi2IuOFpxTTwwR015hF6yzl4ADd
pIc1ydSza+49DZ6mvAZj6lcPYXWoa+aeAF4kcLXSUy/TZVSPen6QbRLs6hR1G18+uZRUKcJCyUgP
qJAnioHAUmDvQuugcTSDfl6hJpbmS0k5AnydZ8U4DyEwaZ4sqoWsGTaOhAqPDWTTxRgi2WTdoSlw
xeDc+BT+RYjnMAfH8Syctg8ChEbb3MgPrqMta6O/yQ3EX/kDMTu3qz/EP7oIpONFCBAiYlXEIRMn
3XCOnJSAVoyb1XspuDHrPR01GVxSBM01hb4hMQVEYMdF5MguF/wM4C5adSQprNJzBSC5h2BQmQeG
wwXPEQeF4yjxoFEHKUJPjq8YpjvGxnmxUawjE4BOsoAp+VOJza8lvNdsST0mA+UAlp0A5YFXoh58
FR5aOhevQQXTzrQgOTLQ99KPkADlWxgj9MNUr45xuUz8jQjNWm2jhrtskE7hlLYO6ok6PMIebiHi
IGkl7dViWOZ6vibgyCFwsXqjyCb6wS/sLUZsHsJqnULIB5Jlsc/5Vm5nbbzgQw27hanjLGPms74B
XjUe+ahSwkAq9xD1Hqe9786VzHkQEzcZpypMSBnNpdbJcWBXNupm9MwXwAFtjfV7deSCmzQW1KBm
R2H2qFr7UusnCX7olY/uU3cK4lMdIs7XLz2OZyhJi6JBnSR8yn04dtAZGxVcvXIWMJg+PgjkbxFG
7MV8Siss4mBYESqn+a73UQ10iino3BwVWrW1ZsAsjqGPfFaNEEqB3etGChBoTuItS+H1h0EiyLW7
Yjy15jABSsMKsFZi4Yf+LGfzCAWnP1NHkDCKiWYxDRyjwIsm/6j1kxshg9vNumwuMa0r4rUEA3jT
NTjBMHhpMe8aZ2phLOjpcHhbw+PvI54BkkOVkO2DN6FiNI8aysi7oJaeZhnMZsbJVaHPPNQjBeCO
oeWfb1bQuNikXBleMqwkX6WNOTfyc50nN6OCflC3lF1E2pFGMV5c4KxNj7ltYSDatcxjVN2ijeFB
DCEcVPZvhWYUv8GxtjANYLg70mtiPkn1/gdDjb5kfFKJ9N6QTW3k8rViqVQfQTcdkFeu4HInwVMG
MJsg3/UbNeQm8/APZipRLnPv1ctCwIRkBykaVni2Z+mMeRfnMG9Wlf/YKUu7Ow/uQgk/Qg5qP+C8
CR6/KuRdneJTXR3NbpOFybxx1llYLAw/nw8wu8xZllV7pcOWzzp2NrBAAE/0AVqT0W+Pbio7KEJV
Bqg4Y7ViOOsQ8YiGudjALK4Xo5XRLQPGJy6o2rLQbyk5J/1oTBnLauxVAx8jad+G56CgZ4csCK8j
ohnqoeLLszAUdpulw944NYOzqJW7LEUrSjmkmjLn4CD45/9BEvPjpPLI5u6ss/TnSsaQjJ1fxcmk
Kw7iE0bcw2lnYXMw7xVmOl56n6NZSuZH0mWrHwUa1vSMC0RcGvZOghRYlex0ey1huUrGwlLHbbgQ
d4nFOaftEGnZNAz4R40mAehmql1DNSciJWCIMOoGdxKrjN8b6TTjSEJehYBuYcCg1Y4l02o/wGvB
XsfRWayLHcNI4+kIR5KThpG9iMGfq8micg95KZ8Sxg0+Rk5hODOCubh6GH+LCGUY6JCN92q7lmVU
HJWZlR/78InULDoN0U1QQKzK1oQ9zekXJPopCZvIOHrc3bKPKoaENNAe68KZEvrTmvghPo7YeyJC
lvF97gRLSxOi5k4OY5OVdKtTFoPcdowFX9CIYJdWyzFHV7U+Ft6R4SyMIjwzSkgVKIaYqzpZEgLI
uBNQDd6T2cOIKs9RQ5LkYH7HveEl1oQueG9R90jDJKyWoq8kOBi1yU8hYnhHV2jOkFgZZbL06+wo
tlWgl3cWli+4N+8KO5xFGbOxVl1YJnK+zZF7jqNmcap6z4eNuKIGYNzwPsq7sBg51zPzN7msMZ5o
GYyzmIv+FWadEs/HYSOjtosdMypVTHMRMoKdnvNKLWSWNO4DSAI4i8Lf4uyGyWsrA2FyYLECA+7e
Y81cNiB8PJXNQ6YcacbeZn9LSfRnc6Qm5CVzJyc7leHO4AYLD5grSHAkfna2jm84f646xC92Rmaz
GsO7UgoWAclowr2GjVqrbhwQeWZNCONeB4XId4pR6MuM2RAf68adBgYs8eSlI4tll9OWZKuJixuZ
z467jPuY4xr39jRNDjlDmZPsc3Ny19g7AzBjWK2VRAb4SH6ZHGKGgAnRi+G6CFaKnU2NIV3E5UPK
NcF1TDDXJWNSIeT9W3sOclihjb4WuEZwLH6P1Gp1ypk2KOVCxExCZ+mEd6qKpEb9pICBzkdYYNpO
ap/yjD6ibs1srdtqVT8RU3XtSFgV57Jpz2G44bQ3NYou0j4yzwNyiyJVoHoyEUFMB281AO8AQ6dh
h4uMhrfhVSFwq40TvYweLIoqJYt3dkY1wx+KER/tj3W6AYwWxQj+lWJydVYCdcW1yj0uwoeFgWbH
4gw9ziBH7rEm2PBbnaGuDEJ/sSFYEeHbwZ083kbjIjUbXGsRenTgs3NtR7wpQpnYwJ3RT8wQfwTz
LLUiAzvTxKzV7pnRqjqi6yJDeO+TvaWy78IJ6l8tREcEV6EN4ESbZbMy2vPBc32XWgFZa7DOikEk
szmgF+bqsRE/muPW63wM4x7LYy2h0cihDKK50kqYOyPa7x8AYyP2vtSogskdaeAttAAP3BsPkwJG
if5t5G18fSE839CQ6/a6t0X7P4o/jA73Aqgt7CqBIIYfRk7MgR41ACn+ISA22yg/ph6S/iR+GVRb
q7sjKLEB29jfiXipU0O1oJu0BAfGbp/pkOqg7LO9iC6heWb/F0a1ILy9iGzTdrP5yA+AWthtLMzz
UjCRbrslPRvaA1FeVIZclBEZf8rXbcN+4tOOFngkkr+yhO4Nq7EO/aUFBRyjx+yJDRnUyb2oQjRd
mg2QWkt7T/7TkY3xUUUQNxxnQfSQGmjiY7kU1y6zX3Pwbul9Dv5SJMSpjcp6jAt08loCRurDjPkj
QOKOLWj1s0ZkHM1OI730Em9dC3eMZSP/agxE1WTIwxWZwUZqX1D0qpK5HeKfZk5z++zcGXh2Fcum
T25FCc61HuUffh7PrLJakEhCShMxBRAM25E63Un6pwwQ8cAT++IIJCh5ye3Xwp+29HQF9006ky/7
LDl3DLI1qLhAheM2DxFw6YyjQ+ARFUKj18vYUidV/qFY7ACm/tgtmR384QgkkXVb6G+lhSQ+sv/c
gWGyTCjq0pPAQ8vpQWKPy/FRxPcca+bVbWKhelBsoNQI0LuAYIHubQm8wDeoZKwlHQRR2qoGsYY9
NtqI7w+b2D//3Ab6CgelzWZ96nNcdLzUxkpHIwP6m4w79j03KT0v7iUy1kSZGfKmQBqhO6gYixRX
WlBfUXd/Pdu4JDjwXrlYg6y4a8CAUjXeJ6dkR8wu51yr9Z3jof3iYLKMeMzWRBi1hCnaL7O78dyt
Uf4i60UJ9OoQ7dvOD71NoFSOrmrWRZ/Kz8NclRLL3+rFE7Wiq54c0O50NbiwSd869WxR2pEbAoh3
umilX8N8fNea4zUrqkwDVLb0i+GtGzVDE5l1vB3kXTTYMxJljnhEe4VbmKyqVIsrbc+v6FjxJsgQ
4WCRo4CE/LvbZYx2bimDzICnmv8Paee5GzeWrusrIsAc/pIVVKUqWZIl2dYfwm5LLOYcr/48Sxvn
tMQmisA+45nphmx4kYsrfOENP3d/DofH/d7yTq4HE/XmfaVBqC1VWS2bMN9WBeljzkXttLDUB0gs
T/n29qdwlKO28vLn6XB40+8fLe+fk4UCOUc/dlm2u0VtDeWO2/fbyFPwy1rrNS219yxbIE4BlDMD
s9keQv9SZxdoejb+C8p5MF9Z/b2MWnktTpDr200X7ZZ5a8JyILmoikD0zMuKU9sVY9uPEaMhkBIe
U+Vmqo+DhhfL97G6bWFB6slhGr9fAGgZwTZNQblTD7jTaH8V0iks0OlRHyv/V5Pf1Qh0YwOi/gSa
GsDSmgCrB/sg2LbQoKZiX+D5otbnsN2r2UNJYcg8SvZ3ha3GQS9rFCTT/03v4/P7zY4Tv0gABtqC
ukZyXb5QJeDyIlohwyazgW/rrXaCl/rNfDziIuBZFlv269rVpbxPrGpMThPWSjXVYkEmMVfhth/8
x/mn+zyOODc+tbCUpKorJ2jDU2jlt3lf3xjNQ29mNwHxW2CluyZNb/L0e8uPemmrJTjB5LdFrdyV
bXWwy+xWHrEu6/jDbbKRmmGjXWDit/JrVRublqwjllGRaVTXAZ+eGfJD20VclQZ5I7o2RXC2m9gb
uPmtKb5pM9kTPw8jVfBmd6rVuMbQ41lebftg8ILs5/WVu3Qo2TJgMFm2DBO8yNe3l42qBp0Dx2+C
4Y7WcLjp4ztEyRKS62SrjPvrwy2eSDZ9AkWxYQpAhfw6ntnUQRlV5vgEjDbeHvL9I9JfJ9qFN98f
CC68h5XxljYmp4Bpc95qtmXOFm6hy/5YOzonoObens9/dodHYaYgbP6e8Yh7xyXj+ohLh6CjQLax
IF+BZhTL+tNySsoplpVOD0+EP9y6/xORAzuiinh9oMUr/vNIsxOuAChpWU2anfrirlQO5YP0u3lJ
1C3J1B+qg7r50qJHsdZKU5fuURpMcD0Um6P+4yj89IJDEk0XgCACDJ265/M33ds9BdvDvnFPe2xJ
n3+DHMDD7frLLkIVPo8626VGXjcZ7T06lNXmxXLPu28HbrPp0d1u+Y7cJCvjLcEGPo8nfv/TW+aJ
HIEXZt1Um59n7WfpAo146xGJOLzJB9dDyyL8Hn+7ebjBVWkFOqyKk21+IjkaRAlLthWdNfR17DQu
8rFXxK29Ob/uDoH7+Igt5B6nVw95JxzuVgZcXLK0tjVCNdXR7VmUQCnZybImBqCXnSnFRwS/mML0
D0m70itcxH84n0aanemKrJpWUEAMtxzXpLOFmxThPhfziL8EBURRS1ppOC9i5j6PKU6IT1+ytcOq
aTUbCjJ3MPr2qJCQ32pn5Y99D4AfMk2BLBwSXvzGP0D3EJJbQ0Audh0dU1YJSKCi2HMqbF3nQSV3
HYR4m6qMsodra0CF1J9zKMsK5UNqTsSg1PfgZpr+gXbg9fW8eMt9foLZuRsPeT06Pn1P0SikJbWz
/NdJolJQH0Ulz6EnhBpB6leimCXqYSRooj3BNV8Hxp6M2yJzEkRBW283wJRzksmLkR4nkNk+LM4E
+kVOOtSpIJUIrLFGdZCAoLeaTPAS3kuDGnt1ltWYajR1GvXcty+CXtgEfztrW8Qr0ehS/OeYmqXo
KH6A2Ji9MHx1UHMtLyyKbckDnSYkdihiUcdTizXOzuIO+jTY7JbJfCfJRn1EnqvYQzCi8c2rVv05
1Vd20MpA8+s6dZxpMq08PPGV2K1i9zBSb+YeognXl8wi6pA2uQIbFo0Scx6AmeXFHsIavAvkKbN5
ifvJpXDvhy+p4TUDHRj/rSvuqdlQ92VW6WyQUK48w/L7/vsMs807RlM4XFI/PI3YM1b3kPMoMPnG
3n9rEqSAqLcY9XTDDhKrk6JTg95+etLGPd6O1x/lv7QscqnP0zE7lWOlbaW8TQRyYBSFuoEaG9ui
Yk1NQyWorGr4MPbP8Z2SPVx0WLTVs6Eh84+QChVTp/nrdz9TPdtFSM9N9ZumpFvRFBKQZP+XaCRe
f+Dlw9aSDYIs4BnOx8H46eBT+jCQy5AdwMFH3YWYvR6TjWohhXnZUoDL2K1VEq7EP8s3NQcusELN
hN8wO+Mvk6wTHXHeWjK8Ebm+C/w7J6Q/q5ibFuVIeeg3tf9OVa1qfltUTZ2UIw8euVS7KkXr1umf
lJJCfVl6NkstbM2VmVlcVHAgLIgHPMk8Bs30rrYTBZaJKe9FD818rZRzKm1WKyELKQxXKuUGcAPk
xXNAZyoHWhelBNc0JSi/1OEdiyVQf1//0Esx9ZdhZiGnTcBZO5EsWI7HVpSdqrdQRqDaf4as7/fP
LNa+MXZjJzrJWY63Rn2+OPdZYXkTuGWnt1yZYvoqZ2zhCP7yXOI7fFqAJQUuvy5ZgFwybA/NOINn
FS1TNDvWiisL3xTsmmIrtsGK/0/YDb8gSVWjhG+V3UVCZ0rA8APUJJM18v7iR/000uyt7GlwzKrn
o8ojFNY9AX4MeT0ZV0oKC4nZlxea3V+BgUKMNJoXqkUPLNKBtJ66fUSJqoRdrO1XQ4SlQOnLiPNL
rFEHyWDBnjQJZBG4WK1FeFd5ZWkot36JMkRCIbRRaBQ/tAF8YgzWILCkx5Gkd1Uhawnmz+NA2pUh
ShlQg76unkwPw2YwrfAkdDxk0edlNSNeIjAhLCJ6vaJJQtX4+m5aokgZsgae1VTBQwKv/TruMGqA
2ELkyli1AR1R2fmhhz/ss5rAOGr2hfkE4LQ+Jbp10hTtEExvvH4e/QaVqUjtzuxXSrmLK/vT88zu
HbVIZLmsuoQOwDNnOOGF/nFKYtpbrpzdy3NOrUwXuYcGCe/ru6dhoRixjTRNnlCnP4L0ytBCjLdg
Msbymb5PANFEolZxfc4Xt5QBglhWHATajNmnDtpWtdsSakGcohtyOSrGA22sVbz7Qk7H4YBSHrwu
w1I+MNWfzqMq6yS7ShPYhdZti8Ritg+6++tvsjwEQndAWJHemL9JKOdlGiOtJAg6ZP/AGC7d6/Uh
Fg8GujH/d4jZ+ZNHUpDpUZScDP9/ZKRA12TfyKGkDCeNZO/kK/fL8tf5d8DZSYQ0YGpVSZKcfAIf
4CmwIwWeYDXgXJw7ysYUbGUbYPvs/GGcqKJDTsGvPYIflHDwW40nxeadpdaEswivWORhhmXMJm+w
RsdIQrhoqBDQ1hSJgfVSA7RDRoLeLm2vrZX+ZlzROoKaef3TLeGsPw8/x1k7fmPbpd1EJ7151rBf
s/0fJiqj5WXaNNPGnlAqxcSulDHqhA/hOHhUQE9Opk2Ke6S/0YbzEOYrm36pXcNDaY7FikUhcR4O
KYre9UoeTU+3Pzfn8+7p6enw+Pj25u5/eXfe8fv7w0PrrlQcFpcUJTng2JpMgWN2xo5B0HWlzh0K
s5voxAxfDOUAqvP6dC8VUtAl0G303VAm0OfqTNYglZUVo34VT2eB22sC7KzBPwDvIyAFhtYDAslp
rvpW54kuuwCNqbm07XtuPg1YbvWd/1YNQusJSjVvIE6uP+LSZv73CYmWvh64gxG0OXkWlw22TTW9
7/IoIMd0oT56utJ9nq6swaWg7POIytcRLdXPzVRGkY1rtVdeQaEWxZYcMvbRw+1X0tXF0PTzaLNk
IEFRyLg0sVhbP19Dl+qrv9tvT7887+ahx7rl+mwu1Vn44JDRNdPRaUXNjqopGUupF7KaPTUewK9k
YgFFpUoVcD3RAErokhP6dllKxgiPXWhjhC/Xn2JpcX9+iNk55oeBPfmJHSMu+mj5B8U4i0CFBt/1
YZY/5P9714+p/3SbBWYtj6HtpCeovHqEZW3tZqVo8Zp0FFdTmcWFqioU0KFEkzbNXupSgtitC3gF
Yh9xsxFt3yjyb5Hdgh30kk72msvKRC6GYgp6ifCLkPex55pGKjUzPR8LbgRcfLrnKJUORflUV1hm
APjgjrDGTQJfpGlDL/aPpXRkARwnVCksffB6AEoJOCZZSg/Xp375wXTDhl8A08OaU0GrsNTaS1WM
T83uhSPzj3swN/st7jLe0dvc/H8ONttDvZGSFl8Y7PY2d6HnPJoba3tytzde71IOXi3wi79vfkcq
n15uFnBKZQPbKxLlZ6rs/TP158Neuduf7o54LCHJv334K+2uv+MHKeY/YxrILzhcQKTmswthCoEK
0zcDRQyWMB5V4JHJvU5VQPajzUfeYdi7IEqPMA9sAZIL30MwmVUS7OoyP1J03Ar1RCDkucCl5vsm
1M6CSnLhsBcwPZAie0qeXUdZ7sFJHHZNtnb6iMP6Py9harKswCyBSiUCnE87MlY7KVMlK/6ofAj6
B+A+slBQ/lZ6lwAA4eQB2nN96mzxt85HRckP4S+VKsN/VGL60KpNa6iQEt50lw0hBKx+ozhq6OC3
+FlO8bZFLF+CEVA3qTuZaL92ILUTixrZfaruG/tvjfpEUW8jhPjQKktykHYj8rAaropJus3z3xVo
K0tFeigtDvZkgiASrKLQGDZd/KQb2aah6tt2TxGC3yn3iBDBben/Xx7S7CUFSkRQD2ycA8Pq30yA
NHQ3RME7bK2HcZBusga57g4AeqzsWqoliEH8g2SZ1JyM7jWagEMb0m+Bj7jU8kGqu9tuKr/lLTY7
oOhLmejJfCjr0XNabVuo+L01rz7wIDIdt+XPFjA09gJJ2srHJMhWNujS0fj5A8z2C1m6E7V+np2C
0huc1/E1o3JFcqFEodu3t+CTrn/xpYRQU6heISP7UeH+usykxg4n/zJhb1HCW3oD0009T4CRVqNl
8eT/WVqfRpqdPImcmkPkE64qjTdp73n6DtMFgLzA3yNNUSe/Y/8gqvkS+ykCj7hWa1GXFjedVORy
Hf7zHwEvO8/auDc02n4j/NKz6X077PZv/5z2d9ut4T17kJRX9tNS2ZQj/d8hZykC7Bg9HBIjPoGq
JAdWuneWOlQAMlLu8O7yovL217/o0lX+eUjx+58Ojq4P4rqzKHWU+V2XvpJwg0oFVwFYMVurKy2W
ebiyFO5wgQ2ao3T8uM7M/GJRFnaeTXo54oSiXVxMyuGEEJAdP4MNTPCQH9FHQkGsfKay30K8mFA/
uf7eygedf77CPj/MbLIvploWks2Gr+QXUbqMqBnrqQ4s83GgOyVOrGHEOC4ubqBHmEV0lEO8a4o/
ZrAbildgQyIciXAOaxFxHIMNWWlsnFiI0QRrIcBNGxnE5p+ifdDNX+gkgZfERKZ8iSqcLvrHLhOH
xr6oKBTi/EPPE93yJMWQePirDAl6Fg+diqYhqmOHxL5R4DHVOEHgAQKBScflRnuiLGNa2hb6njgl
7TG4lxtla2Cg0tVuqQLGxiqgfAPRAdCHQp5EdKK+8zaCBiGK4pOB0ZiJB3GHXcW9+Kmcd78ryULM
4h3hKNO0fubT3hyaXxVOMnb1yFiiNydbxTGjxJnGo0t5pkwe0ZE36oNNQbduX2nlqukjtRRBrRgr
9YD9VYByuqqZR/qBm7w8j/V2AD9KGc9EHdZ5aKDv5ehHFdmmHqEHnkuz9LTCdys8WgofXWf/UIW2
O/TpTTtQH+JIFYBR5b2AWNXJ3SYYox2SShgFAkd16p01hTdK43uRNu3ALPmadqRQJl9+wEUq0Zjt
AFKqUQQFhKQshQlkUDEJtrJt3pYVDAAivEqCKJi9GeNfysddF+5Gli1I9kLiPK8ARKkYB+ReBdJS
Ao0KMRNeCGH+oNzoUrLrs+mhlvo/Ste/i/LV5fLeMzA3Qi7kclA0StXuVk2ibc25rQ764e/QbMBM
Fqa+o4yjW/A33+TuXfd/pqa/GZD8WNkGi6cc9QgdSSaFTTmLfqx+0tTOVrnCf8LLkGyWg5eOxwqa
JFw+NKkgFaJDBYKUTo7+w3m6Pv5HVWq+C+lOI6eGthtnwmz8i1IP+ljRQBAasSYtmYvOl+QCN/nk
doKTByjZ6Dff6VYLbLzP4ZXgNnmxXfJIipPnoIfua+AWCUKikGOhvom4laA4XoZ00+HiVrSnQAcp
XU6ieRyaE/Db5DZN5a3eSQcFusnY7IXYRiDBDJTPWcYbB012lw+4RanFWdOkXULPz79YCCa9FXyr
nuzNBo7cd89JDK+qZbcrrNyMCFAiqScCuD5RS70tdE75RghWGQZAzq8HdZsVWqVA63qSbs6bb6ZH
qQQ4yH14uv91Onp/B+Hzc33IpcuexpFBBYNaCRzrryPmidQkfQcKLvKPRQUREi7TEX60Fa2IuC7d
QZ8Hmt1BjlWMYekgLUS3kNIAegNcQ9x8cLbAJFx/qf9qANOQt0ThBwwYhWZrVoQwwGuGFgQFMRho
2DSmhj568FSEJiiDitOAIJ7O1BZI48rgS2H658HVr1Pqq6jUmhn1zBT7dTTHfE/9ZjzDnBsxdmk2
0ICvD7j0CT+PN9tdftDHKGlDkEfGQavPsN6YbO+SkKOsfMOPu3u+keHi07lAVQ4oqjhoPgUSgExg
MSsEbLgaRMDbE1+7BTtpDETc7IzSv5HhytnPzgRVC85so/9q5On+ZeCqu/7SS+gBAwA6zgOyw6ny
oQPx6VF8SwIBmMUA0KXvWXUTAyAABNtB8paqH1PyjWtu0Pe1g3FzrW0y55QkDSbU3f9m8lWhayHT
kQYJ+HVGIrLNUBvl8BQIAXrpNsXf2HibrPux+HH9jZfSAIuWMuhuIYagmV9H0qoKylWIkqCPD6S4
Z0rgJrAhYd2glPS+6qsj/r75txZNbCH5TKlrPsFxkpp9MIXZybL3Fzp2UDc/2DurOJClF3OAToom
nIHN0Gy/mHKcJZkGv5XIq4aA028Etfr3JdhcFDxe8PO6yfKbEDPG4NwpiKJ4aLwi9KAXW6e9uT7J
H1fRf9/634eZbabUjIoMsab0FPbaqWu021aXoQ/zP6u8y/27bsIdVlJxYwRhq8HlCCDDVJ11RPfQ
zRuamj9ZD7sCrbKkCs6sHFfVIWkPMcoD76r0UOm+l8LqbENrF6q4VBblN73CRJztUrTtj17BSFjG
WXNEqL6M7jqiVpPTuCFXuDxqVbabEkIKnE2uv/nS+fz5K8wWspJaBfI7Oi+OxBpxKFVbh3jJBmAF
HwXDupXhxFedTTRfHLU+mwq9AOt+Xc5RT5gYjJQV6qrYRbgtpr8uowlNPAbY9YvcCLUH3InxsvAE
TT0BpVEaGSvht8ibrNe8Dh5VyNdUDyBk07VslVcsSVzdwlwjfwlVcENpAYUUV7EO2qUBDuRyhsuu
pkfB9PzQtHgrzHDjxK9NZt7GZreLKx3e3VGHsqYBrI6Bwb/27UZ/whVbPnJpaMVdnzwqnQpdFSpP
8ZPSTwGd2r7UGwc9ReOp7GCUN/Jt3paebn6DLBhjdGKbN6P8MpjywRjxCsHpvalA6Vv2SdbR28ZN
zb8cA94RbeZdazSQ+9fUv5aUqrBpUQRXgd6z9nGifjoxtTRVSBIsrvp6S1wbotuXE/rssK9AjCSI
PBuGJdSmXXs3Xfbjc1kyg27YUVz5zYUCsdA5ojGJefNk7oiZEYs0mk1CnnI3BvCTkL111dWS+8K6
NE06xapCXCT8DL6uEzu2xjDK5By5m+Svs5s2OAc+o5fhTSiJPcd4eCKLl+4ULJSvr9AP0Z75CkVv
hrUJuEb0W7+OnNRqaHedkmNPqO/D3wme99HfAerq3/Jxeqq+KTfRtxBraRtDK8cdjrAUPeNZ7Zih
Q74LNniaGp6zyjNauO7J9xA05Yk4nufAw96pdbwcDOsuKn9mLfrC9oHiuRc7+taRfloJPMFiwDWv
mn4GwWVDwhv5sRejoWIGBWYYt772bWWmlh+JPNEi1AJPMZspOOaQGEXX0x9IrWPDRVnGAKFWo8IC
X019VWmOkNCOOvR+oKlkAN0guZqd3cAwMYaj2b3ldKZSSAsgDuPglbKEHZ9tqJ3KdGxLZeXbwvBY
OH64THkwhIx0QpmvH3fKL4WS+VpyqqZ7Z7w1Zaw5glvxdZ2zTqPMCqXtBary6Pwas+akhI8JJDwg
ObSWb3MZ00hUEXrz1yS1kJorr4teVWsXxJQChw76c38ArSfHSM6g/c4Ln4p0+uY3A6r97S42HLfD
BjGQqPxQZez9Q1TfmeObQwpjA0accHSIAjIOYGvGfWBBEa9vnXucDqdsW3FpZNhkFvfIAth4MlbI
sGOSDBVZGf7CptTxIjfeI+QaRqtFiiTcDDGJNFzgdAjd6HLoW8cNMEx+6xH6lpTEyxRjm1Rexl8z
lZhWZy82d7A2IPN8wdATNg5YvjL7ZheXbTvZWytgrCTeKDXasFNEAgn1Wdnp8kk2MAjHMMm6/ANH
40nGc6k01yzHAIysfL5ZMCRnXaJPIxntC5aP7qvlGi4KuJ74Z4qGenZw3NfS/eO4/LM7WDsswN1v
/FkYxNsH6YDtKe6YiIHh8+lWuEyjfeta/GF5m92PW+BGnuTW3rdyn+ye+Ib8+lP9au6Nk7X7w78z
i98uGyDIG6zncE1HEfWxc4P9Px245NTrbpHJexvct+EGO2F+Te7T4N7f3f06PA7uPzAZbNe7u39E
tuvxseFfI06wyN2eQm8f7h8PnYteWb37Ybp7D2PHX7+BoXqsKPf54r6/v/DUBEjYdf62aQmhJOD+
xqHX/a66xzv3pHi/fv3qtpd3+aBvfuSRe/9DeLr/YP+7yPviDoRkAZQYHbPWwsUYlV/C8bLwRnov
0gEvTOwtExyPUZrBjPslx6A4dn++5q6MJ6qYYLj5G2fz9+/ty8OtmOaa+cG23qV8Sh3ffXl5efj7
nniv2ga/5s3t3/oHrZMtOclWvhUDZfzCfMuDy70Sji9l0OZH1RGrSmEEMWt4hyE0yLzXueTQAUKx
g5Z37gIyKssddgDmiyFvst0Fz+vHAJEm7RyNmwGFPZ+Nte8eaNmuHI0LySD9TFJQVadxQ9/46zmj
+OYoNb0jnYHob6OKKGG80xCnqe+bGv0eUpZLd+fIkPTCH3rUbkw1dLHb3En5S0884t8rkbyp9crL
7TUk7cfY8wvOUZBNtkE2cgbOju0WLyvZ8gHEFPbegYQt3SjmTWfdQCse1Zt0PJjqTrkxw33/Ha5W
EKFivyt82D850j+0nnJhUhL+pCZjpo+6/ogDqD9GrgIQ//tASa7wShR2gq2eH1VzJX78aD//9+Ft
C2AJZzjVpa8Tmw2hnCD7xYd2nhWKlAMY9Rb9jS6Pbi65sxXns0I8KNFHuGz1CHGVFhb6+EtoAPV5
eECWRJHfOzxkRqlYwZ8sAd1ACJg4hFmW4YAZ+Pp0wej7TRar+AUEj4b+bBivjfK7zJ8njIfHxoM+
bqEME+FGcX29LXUX6GLQIjRA1iOYOctfjB6suG5g0xMiNoDtiXkGToXwAJX2uNpLGiqiK3fp0uUP
AEahiKSDdp4X93zFuGRmN6GoYp+5KZAmoowaB4Lgc/3dliJBIh7yURTTUdibzemkJI0hGRR1qOgw
EMJIGA+AqVJhd6/1wJYqSAQHFkhNQNx0hmbLS5GoVTmZFgo1YuCx6EnB5Ibnq0/PJN4Cn1agloJ+
BjjR66+5UKz9MvLsC9pJVVh1oGSnMd86tHY5l9bcyBZSewpGRD6A9nHRnOPGg4s5XfxLmZ1oygKG
C4tn5HNWGTILC4MliPCvIIeT5Inv+TnfyPVIJur5MDJFqMGW3iDYkjWvtqiXInUBt4TMprE6GO3r
SHIlt2Q9U3xqMIYNC801dcR0/vTq2cf5UI9um27Xkc5kEoi8XZU+q+ptj5N0C4/6Jzhgr+n+CCMe
tf/p+603jc9KcpSV7/6kexpGCaTrAxoT17/zEpjI0nBO03U+Ajnw/KmLvlDLSo3wFJm4q86NYm2q
Bi8NNIVIcCli3uTol+ROs8mbbA8cWshcrRf1Fq4ongPamPxBZvrggX76TkWo5qnesNTz7EXo/OVv
xQ1UglHZINzFwrDXxIWXTscvI85qDYOs+UHqg0qzIXWpar5Hlnujo7clguuPvRWadL/Qz5HaZ8RA
rk/8B99wdnV8GX4W+9ujXcSFpBXfEG7aVhucRzAMT4htpo281TbaJt1KP0xP3hqEQj4/h8W3gTC/
UTbDRiYyNG5hO2z7rcKfTXbRBjsPfpVe58Ze6On8/+AGRIInxABd3f3hePoG9a+dvit33OQbeYOU
zibb5ruYQCvexPykulM32jbb6rieN56zttjWPvIsDpFzPw9iVU5O2XA34LUM/F54dRbHgpoV1sAO
8BFSsOszvfqhxRHxaWkpHbjzvAIv16DgpI6H1PnZSJRYkkcBV6nGZ3hdGm735c3KwOJ4/s8nRpDC
FiQhwHqzu6Ic4tT3nZFPnFDK6FJXSohzUdMsfidgwAu0DGIUvMqG8AvekrJmjLoUnsDIIS4xuawE
rO3rm5MNlRdcMkUn5/b8LdkErlvcnH782oJ4RfZ4Le5dONFtRqGECuaVcGj2eYEFBXZ4oedAawU9
G2q1Di1KXTuszKuYt9m8QvZC5phoFuLj3PFRrsZCyf2sPPUKbqNj/E0uun2kyR5dXU2PaBk/T+9y
/0I18X+xggGk6LqIMqh+zCN72NmWXaQBsMcW2d+HRMpc5ZHQjsjG93/VjSetUfKWTmiM3WiY0vLQ
LeODqv5p+dajJStpgeuGwrTq2fvgK5sLCX8c4c/Xvfhpu5GoFSjptIWmEuuJa8YPI1pg12d94SIV
iie2wlUKUnHeo0snOkrw8IkI5IcRsV6hfKqS8ArtuTW411KLx1aJWWkGUo935vSUmNbDZXCgp4Bl
YoDgsQ8cr2ob73+QZmijgaMCOBLqz12+jWyKhP2vak1ZZiEI4kIC66Z8NHm02cHha9LYajXdX10O
dwJ2iqpkOq3xQj4Cg/lyVoFvI9BFmId0ztddKmlp34VaSPcGjcy2GLZatYkKNEehBdaV15YfkC4T
lbNEffer+pa9lfUSMl3KA1IcAMjMTZp9H8vxEfVQHbp3FRWugC+Z6W+ozQYSU7VOBZ2242Wa9sVk
e1rOrQo3k74Zxbo9uoiFfLYAGQCx6stod8EYNqBYVhX+9pK9xQWVifg9N6c9MfG5H+6TaNikEU8Y
5zup0ehi/zTQTAkT7Va5hLd5mKGMuVPZH0n7J/VTrB0bzzTKXdT+0Yp/ImsziSJcqtEOQ8sRjaZN
r6fI5VLoiBFwKwYvV3/JaI5VKexFx/KGGx/ittBs7Jy3rM82igLoGWq5htql7qOnZhVrrcalk4bS
nEJlngiVyuLXT6OZCN4MOrSkUTmy+y7axtHIkpEqtfcgwmRpIw8B+lr763ttKfAnIkNmHI6W7hjO
bOXlDT/vbOxjodFP8kad9tTTPYAvBOKE+7KK4lx2Rpx4+Ht95KVdTnleSNEIk9N5JzEffVp/XQI2
ETIaclrJw8V6AKgfEvRdH2kJXszVSM+UDJHzZL7HC813bKUDNY/AhuXuavdwkLada+CrsP1+0/+4
XXm1xYOUNNjQqOFbNI5nHzMKTS0dJ66n+t1Xj0N3FJJ/vYtQbsDt+6b+Iwe3Mpp1yIEG9trbLt2N
nwfXv66ktq+aYhB44xd5v3n9c9hHP1CHogT1vvKaHy3R+XGC0g3XFHwQg8n9OpKUmLkuxYxEqdsr
XSqHCWVCyTO29/XmtPVUoUKjo6Xqrs3wwuIhWyXHMqg10HOeHWR2mldGqbNqcaUCPFv7byjlCiBh
aD2sLJ6FNJyhKGiBTRdM61mFDWAvwp0KPHWH3lcG2mygdeSr9q2Q3M1ba3PBOArMDicgsq+ZMaB3
G+/kC5LDZyg4llD+Cd6vP9Ty60Pjt8CVo8Qz27RDbV2ivIZXiBBrIT0pxtkEVuKfVgUDPq782Sfm
7f8daZbUxg2I0Syk348pnK+jnUVr93yxH7X+Z9h/y+NNEe7K8M5VpcMI0UYWku2uxgEvwRDxkvFB
R729lf4EPvKq2tq1ubTRHBv+GT0NEESEal9XYJmXQTQIpBXyGqCYCPENn2o29TDEQKgECa89CECg
LuMNqDM/fVg3mBVj/GeK/n2Gj9D4U9QkOcbFkicCNTl/yTQUhMOjgMGArfOTTT6+rRZrlgbEiwIK
FoGLSUHz60tPTmlMioktG+jhS/AMYJmqtwBIhw9hdp567/piW6J9OZ/Hmx0ok16bdqnk45NwpHlK
94/35sbd/rrz2N03l/1DuzLgxwvMZ/TzgLOENcsV2UY8HlahcvQvXAw9ubnxYYg7KM3BUaiDNbBR
OhS8JP05UvTHBgScbQUwuaWtBJbNiB+qiTUR0IELsltES4UW8FST/AUv22h4t9szjkNCOhbxQiGG
b9KscjiQgdEb2BGJiy8FgIYB4ROGEiC2x/i7ov41WMSRY4OPaPYp6q5CRQxCC7UKShbSpm3urMzc
1G34dP0rLG35z3Myy3gU2L5G3aEYJ9jkaAGj9qtliH2/rRZIlkfSRQ8aqQWSq6/Ly5RrpQv1OD+J
Gk2/JzwDql2Fx1WC6tpAs7Mlc5q0aLM6PtnTA8BQ3AUopgosF6zR65O3lJ6yhP99p9k5MRZ1q/k9
tSdNfpcUXRhNCA2NMZG8GmU4JnNCxNXSj2r4LHXUP2wJK49ECAM7OhC230LjtWAJCn+SlWdbngYb
bSpA8iqX6Wy+O82vDD0T8lRCAGx3fjq4b523f4v3byJC8W78rU//KFrZZvpCyMmk/Dvw7ByJL5CC
WpWBnRuMdV5hAyA8Rl/Pv9kftJvd5B7e1F/x3rlLvfEe76uTvLsDy+p6xIPew2TxVK0X/lkjTC1V
UajUiioq4A2L++3rhMhxkyI+B82UTYfSBzYAyI4ALtlqJVUr6YXCe269yurz9Q+xBBj5Mu7s2Gkm
EuAGTVFx7AhjI/gzenLDvZ7XrxTgR+x/UNKVwsy1/CdAOLRalPwFpe+6P5OhI4kpENc9ilhacE5g
6dDYV6sjsUFRPQvtWlXdEsy44gqKs7PP2UOELTRrrr/I4q1IKwT/cNJ4E3nArxNoXkDumzmwRbYU
QPaWyh52xe2DdTcBlj+28XOjS6hLbRCZRPri+ujaUsDEuqJeSxSqGXOWYdGUVjdBqT8JeFKOmLWw
hU/898wobwP/1GSlh9FPXtjHAusDDQF4ejfV9Fqnz5KyD6LwoF9AlzgH3+4Q7jziiy22Iuh5hO1H
/zmgUBqkv4VUcTwh3YxVe3+0Hy75L8IfJI2HxtpYJKDXX2v5rQQEBcQygqSzOW3LsTUjDZEbnh0s
PyEX1X2JFLc/r3pQL0kRQs/5f4PN+ZD6mPQqwDmirphu3rARdC/lzZFRhcJGIhbS0tw26YNf1D+F
WHIMcOT66y5Q6+nfyjJZE51lNH1mh0Oh5k1TZ1Jy0hqES/ZSK6xMMvMZL5G6ecZf2PKFyH0FxF+5
xxXof9LFFLZgsFYK+2+8IziAH5pZHJGE4V+Xs9xnZdq0ZU5VdR+pwvyD9gpndTK8JokQob7+6gsO
4IzHOLy0QXQ5L6bmTi5HsN+wZscWKqBcj4XMTlwXpKkfwJCu9FpjwAH4OQPzHLa/iywDEme6aYNl
yr4LbaoLz8JlQthRweyijMLV9iFvUgeelSQ3yCMbqL1x8YDLlvCeTwRiEkqU6a+8zsLdJ15HpC7w
uEFSze5zywm0acp5HUrhF1CXRI1yOmwFkTuiXpNf3tWL7FqWDWIAJwPqqBZMuFDeVQi/mz8SQ9qW
IOBkYiS/XUlk/rurvj6buBs/xc6dPBpVMWFPOpmR26t7Gxnnct9dzr75WMkrUcDaYLN1pCtx51/M
gYlAAb87on2DEwuFXEh3q83AD0DV1xhWvJmt6TJcRg7B2f5JO91sJd/8cGlW8tcA+oY5PfOFlYqm
4DmS94F9aPL30o9c6JXG9MDfvnJmLZwjPATCYR/URoE2/jq9l2AcjMyf0tPFcZGIBA3OEpbf/N5T
acpjaYbiiQaW8KKvHB8LeePXkWd3qV2YrC+fFuVFfu/D4pCb8a70v+PpeRR1R18Zz9BYUjn0CH28
st+O7aajYT/9Tuuf3XRjwYqNKbOmWv+PGk3vwl7EzuJDn06b69t98XTRVUT5VNQ6UdD4OkeUSkxT
QgJahLs45eBRO7ZbznY7eBWi/KtR78LtzNQYDnezLGQ05jhLYxgg3svcJPo56lz93UeeeEQmeH8B
2PkTrWPVOcg+buTuOphSxJL/WZUm/rQm0kAW0gNfX7aVZck2J3S1s//D2Zltp61l4fqJNAZqkW4B
dZgm7hLHNxqJt60GoV4C8fTnm/auKocwzDmnXN4xILSWVjPXbP9fb6EfO4HSObiq8ZoclpE5APPw
zHk22kRg1cytu6uaiUz7X+2ju+Fpt6bglJwNtnFUgHIQ4kgJ+lqUEJjUPznDsBUf8rH/nrbLBCKX
kop0Ug4ol52RQP9d371EQ3clWPe32i3d+G9Xzv06RW9k9ZiRXlH1Ptxg5EgltR/Fv8i4/nqBXchR
kVYATcfDSm3BOVL+kBRGpzjVHjimha7NwLRUSesFXiIHRNCtNG/cX9l+lySdrhK2mkjZCsGUP6d5
0BVFyUv8QypJldVbc3iDjYuqZsCTeutK/c8FrAF98rmxszVVTTr7WFI5sbKczqsgghrz/QKI6NDs
THgzvHSXv7PhUbLjnRp7ARdNmdauTDC2tuQxQelIFRaxNM14tXHc753fTfwk3CKRla5teOBnVgM7
DtnYCmcvhG9XZkiOwPNlyemLrSs7Q3uPoH86hrq6dopKY1u03S/YJ4GAXE563AEGlZX2YopXAH+C
zkmd55Er9j3GR06FLMfG/tqReFFof+6M7OFPnXGiUx4nJmeiTvrr07BN8WrOTndTGA1fIMjdPR0z
tzlcWTFXWz07rzQtmSbHAXx/UXpQyEH0xbEEuRZsacByEjXGqIHjEg8TRFZXxv+SWNIlAoExSvT6
nFchKfK6dOp4vz0cwRfpjcU0Jat7N13kiMN2dwyjliqSYWk3J+9wan2znXhfd+HijvnUg7NB3+3V
HWmI6AaAr0xrLUQ/UNBleexjnK5hOPm6uUvC5/MDn4+2mhlJaaIdoFfraLMUsbX6Ee81aRjXGHQv
Ty0l/+giQHSxyv9cUHurOoxxgQ+3VG/VnemTyCdCSCY2amZQP9ZAhe5s6rATAmT/F3QOFyx6RMSn
Hpw9bqFk++SkI2tLsC2K4tkkQcE9zVO4exAB6vGRArK9ecUQfQfv/WtXo329l+Fq5Hz++dwZxERV
kkaAQZUDlKvzHeXZ1AzWkbUpjpZHghv57Rmsrg0hSyxit+/b2QiTTFRRS/gLtgvI5ZaO+ljqrwKh
Rxguw9ga0zgoYBxCw3NN8+gmk3E2i48DhSVAZByg1dFfdxrGwO6RIttZjfXLMhLCWjB102hdGBAX
2c5ygAi178i6F27HVdL9rlJnLjREUFQlcHWpqgvavpvDpZRA9GiQzQknjjLCclONV5Sgy2tEN4gJ
A20LZ+yZphhb/XAy9x8gGGKv4xTtyYiFEgpN1Tk8HuN61jlkuKKu4guEjeaKrnpJM4Ba9r8dODuy
JgPkOmNB6sygrM1SzP+rmtfFTWfwP7wTuCfOc1SSSN/HpqLtJOKon16H/WNNSKfjSa+difT60okC
7oU5xaFHgOrsUMSRnLaVbhUrs4Q8r09cc6wB6iYGjZ+4BxfC6RXELPtu30PmVyxOnNXfp87WqFN3
17XAnGReAUXm2EwX7dQ1jyeSTO8nZTkvUNyZF0VRk9kOcq8DdVp7TE44STWooka4gftu3Y274Agd
K4wiwo23M/obkjrrEmLQ4rQYHXdijovJbuclB68Tgl+9JXSv3mRUlu8ikv33mmBU7jvK/IranfbK
TH02OgoIKFPXh83JQov5p6sVt4haCjFsV82osmgP4eiM86r7oUUxEFanmWa3vhM/HxrVnUh+clJ+
A7wWFAH8YKe5wJsfzP6pBoQKUusp6yrHA1w5safAJ4tNDTQrGWraj/Qb6n+VcA5pAB8DjWDAb0TF
2y6NvJyBLHety3FFAp9EebgPZ0ZwKlUX+I1p0ZczHVavoVPg8ILkNgPjgBr5Frjk5rWdEPe3DzNU
APJDnaCB9ZT8CaicduFu0nuVQ3Fd/IZFMMbUTJhro3cWDHcOwI8ZgeNyq8OHi3cKdWWe6KNba8OP
zKoCkmrdqbW7lm198bj8tLjOtOi2KdqqHXTA55uFNW5hbDSMJanPiBmQGApog7s1e/bqBnoHTvhL
ov634el5TlKiKd1oZUAbkkP4XnpCIpQUnhAWeniA8XCmzGMyAV/9dP7t5fVbNxOv8dSHxHPWzB6D
+5ubmydn9oS3eTf7fhvcz+ebjRsIIOLVDLHLEu1TX8+kf4IDTc0PIBgTGiSj2Zk+TwnBT7vb5n2g
ajCVKodKoIDoTnu6mlchAvOroTo7dPWq6DXLhm4adbKcjb/qZ5XjIQcmxJmdIHRjBI2ZUS3rMij6
26+1i4sWB5hZ/0ofEAH+PPmSo17vM7LHVibAHrgZDv6gzq1kdniKgcIs3YNzRX263CLKxVQwyiWm
8GeL+iTOrcohwKLax0XMTqNNHCz4vinXrmBEePdWXjnhLypt5KxQsUj0BACePxs99pG6r1Uir5g5
audyoJMhLxXiUq95xVyUe/01n/9r630APmnltt73e3uA1AOS1qrHkgFbdDfHCa3vnTnhRVh5v57E
6UWj5FOLZwtYaWzLKhVcKORiIS7dbj8H5wUqPFQ4Md+nmFfxQSXiDYxs8T0+VN9scAhM8DZjo/R3
++UBL3+SP/TWPB2eY7WfO9bbBGL6AR5muGyRWfFxnSdFqA/HRaWR9fQSp/vfNVnYtZqt1TSI9AZ6
D84WLLKpFQI2N2/KaF03fk150655FI6RI+CAELXa5J5XOOot+jVEoz+xn6X2BFELDhDZdfuDvjHJ
hsB2snCSJmvtUIdZTEmnqvnSg6zSXZSmxnwv8G/TyrWnqotSIpj+V8/oC1hJKKWfxvdsh3Zpkxlq
NyAgqu+t1rujaQV2W/PMB2QGbNd29JS1PYekvp5Gv/dqtCCpeHbSV42z8/eqAqt7Q9Syu5X1cIwe
26zy+kFCGPPCWUo1tnnqN3ajbABuUfdSjeMA0ZJTp0Nxd0z82mjRPakPIy8Xn2BOWHsgspzf6vjr
RuCVWq8ub1V2ExUtkIkrRIy09pFLGb2k4lQv06Wxb+cHeKRz5l6gI4/lZKMbTphH2TyeEkFr8fKp
Mao2CLmedbhpI2Nej4U7bQgGQW4bq/oizYZbUcNNbWHbHOcTYWqM/HS6rvVHXAnzBgA7ycyKhnrJ
xELCup8+18bzCHT3HiYLW/ftFLi76C3O3wBXuKIdXsApkMmCtQzEBGCvTNHtPm0/CrmV424CilgE
d7CACU/H0wI/rijxcQN5BHj7p4ObU5OVsTStOIgP4eHgJwQQ8X2YGLXt7pnclaZZn4DCAc+JDAAx
aatbQcshlAEJqBRFRILK7Rfdy24Ksl8T2NAeg391ivR5OX1V8+m8zE8uZ6teZv5wvCJmLm16Aw8E
2ZkCUnPuIOPxOy1Ss2xV3sW3xrZZnn5+LVa0S1owfI0kDVEuRfLdWT7TUMQFQINdtrVHZWlrkLpa
FoSZFThhvyhCgi+y8rrUXBiHCaXmhf/SJ+Oq1PSbtoEKtACgSP3Zn4qZUQZxtbWha+/Xcard7LJl
ot1k2nMCs+nXfb44KJKQDAyLSYK5fP5p8m0rUhPDofZNCLL7JeYBrrOrSQKXThOyrY13aBNdO8/A
tOzILvQd8paADssqarNfoJsIcWtfHjdF8vb/8VCfmjuzuPZTR4knNoAQrFBQwPf9Ok3dq+C5F73N
5D1AfeUI9oR5Nnalsi+TXUW1C0YPnFQAh+WeVL0AeXEiNRbzoAPboNEfgciL8+Gb0a6p1vv6US/q
YoTTCOeDLUCh3tlBbSZWlDYTtINxnmHiYBWn+ff+gE5eBiitGXWoVMBHCe/Xrq1ecbZcVE4+NX+e
oTUeImPowV0Bon6mmTfW99zkmCT5eR69EJO3ymvW9CXlzyBpzsa9T/z0vEawSMgZjI9Umk6B0tvt
ImqdTAniTrLvGVUDUNETHzTbtxKnC/ZHhTDC2Xll0C9u9E+dOFtgh/Qwah0wVII764WUa89Qy1fu
co663XhXGru4eT41dma+R7ZV2DqA9gBTe14Kwi2sbhRzzwOB8Pr/CQgjDnBuO5RHAnr1pzzYj9ME
OYGzgqREs12T6tfDZ6/rvqTNE8Aw02uwHJcfD94mjWxDoVT4s0Wjbdpj3Oxx4dffAXvIgEuMdai9
d68HwGkw078ezstT97/mzjbtpCu0Uq1YP5xW3RHmdeD7D48T7Jfr/Bx/V0pR2kKeMgEZ4pTaeXFk
7iR9YikWJ6u6bBm/2HwwzXV/9KbmTWJ5JwMQjasEbpcs2M+Nnj1gXA5V7zQZbLKndU1hqWZAG7y2
SYXBHwhtG8zvx93GGEFTOLx9PbYcpEzWuSpvUg/6jiwFseSZdYTSp+UA6L37gYp46tXNY2e+pqTx
Eqen2BaP7zaZggqg3YJ/DUigsyS3NB1/HtrDxhFtysgCFd4nrXgDOFmoXbJ4kU3AXjtUc+G8JihA
5bUKM9NRe50kNWlMfnLKFz16GiJecJOoyizwwwJoPh0sz+q+Y6NWKj5R+yjJA+R3UKseFBQd4GhA
VRGuKSIk5mlYlPv9YoILENmNtyOG7dieFpSb5WFrxBDH4lRqnpvxFd8y+UpWe5McyIfNpp5a5Is9
MHSmBl5j8WvX1fMT+SSd8Uzwz6t9+0Bikmktj5PH3em2Mt52sGjts+4bZ69nKq23P4BUiK6qthsd
Vl2wTfGOAvnDPiAfqnVCYRs/7OL5eNTIolRhInATxQaUpfQl2tfD2y6RPlTPdbdTXXKr0tf88F0Q
qRPYvNUEmB21fxo6I9Rzda41ZNzx75Toj66BW9Cs7dKYOV32OMkND+lLUVbFWJKrCWdeNVDNGdc3
wsQ1zYrAhG09y6ONYpI9pvxzSv9p9ZQ4AiGd6tHa564y5j75td++XmGXdu/n9XUmeNN0t7MVC4xB
SlvmcAJAFOXgyGonr7AefN3UhdIGoXkxBeabIx4A9T8FU+vk03KwkBQYMQ6GWlPWiwOhImpb1e7o
tdlkZWnrJAMjrnTbVllkRvVLsfMbkzOX7BNJc6139nx6jZtSdvDfm+x/HTuT0SQpJzuthzC9BiVh
J7yt8eBfJTW+mNwi0BfgxjuaTjbjn89v1DsApqBTWTU4rSG3m2vFsDioFSyJp7CYPjfGc9Na/ri3
AzkcRJtrkS+Vum1wkEpSO9EI9XvTOq5T76+I8YuKBzBBVO8bRH7V8zJFZ7RTtdeggKow5TSjmFUV
/sMphTagoz031pOpa/P6qvf5kkj/3Kws0E/6sp46e6qbKsItoIXnQpzTTGpM9HV/2s0P2R4b0b3K
43UxyCOLkOeF4xAT489WLTVWynQgtt/Fv0rQ4c27iXXfxoHxHRUvSu9UC0SVyezKBrj4rIwwVT3A
EeIF+rPVRB/qwU7ifKtOH4f6YRpvGuDECDMBAO2e4qdauTGv+tcuqAOqpQu4Pmo1Rahnj5orTU0J
xqEAuWiCPyOdV/EvuDHK+HVaAjJLReRJAw1yMhe8YsQ05grZ5UeIv6ZKYN/V1hUxcOFE+6M/ZxIn
ix1lAmIcPB0qsdE15bBT84rdeLEJiiwEPIWsQPtso6V2bh+bjCawwbCOaALasq/n8oLIUAHL/W8T
Z1bC7lA0SRRZ+5VUa4P1z7IZe1MUuq/buSCfVdapKcAaOsWuZ6OlAQelRlpNyacuHJPEUgTBY6B4
4Gpigay+Myn4R1NneuOxVEjFHahkIF4Ilhbh1YEN6LYvR22tVW61wknz//5w1ClxHiBy/q6MSiLT
GNIdBwLpTCBWCxqK8g1v6NU8hQvQQ0BQwHEueBckaetnO6+OVJ2yZ0ha9ae2Bp9TRR+enhYa8UwN
ID0LL555p9c/SXijlrYw1g5ix4E7oc+LTUvQqFFqMqxvx+mtei2d4dIUU06LHCLfUZDj/pQKhVo2
XayBl4UCTaiPULcJrkn+rMPE+/V4XxIFDqXY1DEKTuy51MuOx0M6ZEg9CTNMf3CcosGWxNM0iN2u
1jtd2iI4QTQqC6nFxh/y53NVSjLJwH3GJ6wyyrlLLiw4kNVgzijfhR1Nqwq/JcuvSmd7Ypt4FLBP
bODo1fDrx7508OINwqrGKadjO5yNcNyeagDJyPqhFy1EDWrlJiRmt7tk1junzb43nyhO0wG+VkpA
xaPOa/PIrxzlJh7KbUfk8kXXmPsdQBjXYsnS9vmuo6SUMlobwlSW5p+jlAj+3QjZLo7apShFYHRD
fQo4ejM3j1O8eYN7lVrhfbmfNSqIIlR9oo5RlXi21ePUPhCnt063p8Yd4rvd92EBx4Ky3R0X/S90
82MVnva3QLyS+G7+mJJ1gG+7XBkg4D2cJnOABABiq+d7dZPvc9QXvzuwYyiN9b+euQsL1hHbBxFB
9aRunS2hbG8qTtLto83J/lVN7+rJUzP1sugeP72iXolUXkoDpTFhW2RQdMs+00SUNHKypOmiTVGt
Y8Mfy82pDY7dMjoF/FHmbqoEmkK4wFUorne8xPAlsqEulV1QWTdlRybmAr+uRRGYEnw9EBdKn6nP
pXxVCPKmk79Y06JmpzUEleItrkvHimZChFNE/s52jXQxYTFT4Tmblt/SfN71VzAkLyxRyQDVhDgP
vf1cbWmGyEidaKJsWgXqy/l4WrYCvNNjeN8cqhrywdWVp71wFNHiFCxNsE2AZxPR8kkprDrVODnM
xybSvdTZaPVmV6/K3XfaPCXbpvGUPRal5X3d7AU2PBnk/zV7tgIKWNLH4VCBJJxOZnYD/aUORUPq
mzF0A9j71e5hXz0eb7LhNaFUOMasTgYwJvxdsU1jXy1JOZkb6jxtlra1PaSeTVp6KzGhDPjVSl2U
p5evu3xJaxf8Jjk6+PcvjOuiSjL4t7R0RUBobUMcWJbTmW4+R1U5S/FRTkOnuHKKXPLKsz9YhBTd
2aAAnEmPSWFN4yw/JttuGib7/W/b/JEBRwnCtnZcA99OEDkgu2EHrMsU5daodVBsSs9KH7NjOSM1
bj9QFJItGyVZQHi/2912u2clfqkmT0UJeYN2ZWdfcun+0eGz5ZTERlMbpyRZ1R21OXAbJDhrylaZ
FR1qwK1mtoLQuYiUx+5oSPbEVcDuS4JMx9aQMjGizpOzITOPzXFSJjD6AllG6Ay/Bphz+fFuR75J
fw3D6ZK24+jES3SJQ0FCfWbPRlUC12RqOZvM3p6QUfZ7Gss4fbKM271zI6JMu+kMH7BqJVodDvfV
+EwOxmS8nwy+ZT5a2c/96e7rlfqudH86c/BDctBgXApYMPrAeVHSaAD2YTqTYZU1T3Y33bR2PI9J
G42sp/FE6MJTFP+kbwr2kbJuiB+DtKUuHIhKisNznAcNOkITbfO8XxQZVB9t2NjqqioA7o/Wjbbo
nNkez1X+CDgG3z2WgCOPHGbfmGcwgA8UbXR5t2gtbXaY/mONP1qyKjKO+8NicHLfOiwL28aFSFDY
nFMfV5H3rG+Bd52kj6X9mLWr47hQwfYmITq2ITxK1ZmTwpsCAR14XMPwSzc9XLtlU8Heac7LwVfU
ba73i1wnuglxMDx5edvPjGQGjEdsBUUKSRSxeGv4ZprzpN+2B6/MxnlzDZP1TIB/DD3UtxMUP0sy
vP4UpwerKpNJF8HiOgZ75QeEMlX+ZMSPjX7bRd+V9sp5cS6Uzts7TyLv01ypYpuphkbZ0G4dbTbs
16YWoPqlzm+e/3QNf1D2z1+LC5BDsA8MVr51tr/qY1WV/QRo0Sjf+ypkuHn7XUmu+MrOi60+nks4
QEBzQmc7V0dOdVk1TQ6p+dHpXGsSbcakwF7o1zbQ98DGYOisrap6PUK4YxRpDHdRTJ02TsjJbqGn
hqfpP9hhyOXFW6qcliNOcrXuAsWxbwx7t20AHZ/tjGxTk1KctLNT3oZ6WX2X2gJlx1G4wyeWXZGO
5+L8r6c600Anam4PYDrBKcbxkdjJUnfS+VQpwsrMXZ14hfGDhdLWJCJOZ6oyDY7x+MsCltzce4mi
36ScPkVSe+jGN/XYLA27nO8b15kcNmVVojLm8T3bymepfS1Szr04Hz2ncFQ0Q3Jnp+Jv+aQmtKlh
xG10JHRl3tmmMsuO6kyxADR1jyeFZDkw2+o99EhsaWB2vm4cGKJLa24KohdUz1I2daYtNLVj56V5
ODyUbhKSA7us34pV/xZvaE9bFmEeass8nCw1f+QXsj1v4jde6U58+xFaqGXzlIWR34Tdg+ZO3C6k
8tUzPdUDI3+ZbvADLpOw8ygXfew8zU9C+TksqTHlPvIJFHPjUm6huRDf+PEyClO/C6xQfu3wGIAI
G1q+dCHjq+Py+JKFGq+dbfXesOnFwcQljxhcvdW4IZS+7cE4LoLKPXi9Z/r1Kvs18fah7o8e5Uxw
8MwOnu7Lh7rfe4cX3T8uTV/3VX7lb92v3N4DlmehkDJJZ6KQxI9XLHq6l742QeqTHsolQNlzT8fX
PPvp6Cr+xCvDgbPZ05dlqC5Pb2XomLPJC5zq93J7lRuTae82gTzczt/5w83epw4mAwUXGorAcDW3
vZMhnLhx0IRNWISqV/Cctt+tJm8YNF6zKhjaAc/e0vCLdGb46ouMjbzUmD/ekpfjclwWK83PmEE2
AfNiuLkXL7sg/7HzY36mrvTGdPexe/JN/lT9/RMl5p7ptl7MABqLiseseOU8ji/qcheWofFShvrS
8eE2lKflH+Op2Ch+G54YALCdXP1tutQYlDo0lxNv6ju8q7rDHTiTC8vTFoaXBZP3v8x57oIL7Y/B
GCihEvZBtOlvCh8aJa/0+lDxk0DxR74BGxlwhoPf8AMNwBj0N9OwDSAFSFiM6r0srY+FJgtUHloJ
Oq9fWi5Uaa4eJv40LPwD7QgCdbIs/Pw193tuk/jmwzUu0HOUnn939P/2lOhRn3Z0PDGaY4QEhD8X
VoMXrfqHsvAMsacSm1Y0d+h6f2/ogdrhC0vQt+dkazrF4qAN7lHbBWmVeXvL2ppgn4GzPibP02vy
8t1v8ddZ82nfn52mpAw0h+QwyL4nD+AZ1or3kTMYO/nJ+flYRrLp5ScLZX21bx2bPwnjgKLRYOrK
RhiCY1AsItYeyhhrU1vavvLyDm/p1XeQ9vx7ZevJWpJto7LfRrZmGZr+Phxc05/y7+iNnm24rCqW
zenNZD+pS9uZVb9O7tE1PFkvVAcw8deCzee11x8zRtm+YLsIceyZg1JPmjRKhhbwSlObSdWo1oGU
elsl5nzM1soBFWcKIjl7i0S6pu9dgRoyxhtSLfftTZvFXqUNV2Tzmbb93iekMjxI4E+T1Xem79vU
V1hgLUO17mwIKIxE9JJem9U5RUrHWxV/wtdngdzvfEVwChlSuAwhxrmna3LU6uIEdR0lIzdSPq3d
D93vZP/761YuDvXnZs7Uek0dtAS2O6AS8tdsR2Qk388V8/tQT7aA5blV1M9SDW+acuznUXNbd+Dg
3Rn6D/LMymFZnPx0fPm6SxcHGr2S6lADv9o5eMOkSXCRH2BqGMYfcfMrishBAnzVoC7E+KVHwdet
qe/VP+cDrTOr4L1gSFD6cSYeDuqY9vEuebw5LNVt6w5etIaZsltMluZ2BA32Gdh+xe1m9oIE0PBu
twbHfbFaVbPZ3YMK6qsz92ft7DdXZffHm9MsdiOoAmKK1hCIi9MsW2TFjKSMoL7dufkiA0D2GBCw
nStze9XNvkGIfLxh5Pli6fvht1m0/blxf/ywZj9/Arop0gjQkcnN5DeY3iDXBveP92/F/D5xl5tf
wgfw6/6fIJkt75fLX33oVrPNYzWLZlgv880ciqUf+SPEzoDhu9Qh3jmLNsh82xW4/5t+OfwsgcTt
Z1+PKqG9C8uXahY2hU5tJNbpn6Naq30egYQYPwIoNMet8at3hW/hWfcgUp+nM7xas3IehSSOwonA
SDBkr+TOuzG4uicIFLa4k+dQ/qHGyNDeFeTSg8gSeg/r38+h53nP3iy8uwsfntflbM3fD1tvy4Xe
Hlb4ePYQ3n3bz+/C8CH0fd8NoFVYLpdzw/u58levryvwXMJw+3sbhv6KzwfgnJb342w+d5lnZf56
57s/43k1sxnJNnyEiGE5/U6CBMOqLR6XWhA4IaP6j5AaSCmAPNz698PD9vdvKgLeWSnMRXmTzU0G
958IgF8iHYebcXZfMXOzx8HfPLbh5tf8/u2fbP6PzW2+noJzXtZ3gQWWIuEkkL+F7+/PGeijEwyw
raM84IbNvp286X07u+sPM2Jz86W2WC4JYl1p8x2J4nwvvacQgqKOy+u80k7tzEN5jNX48bjNUROt
Zf2rCBdPkbUgV4m4tE11CKwjs/X2Rgd3O1QB654Bb5JQOHG6Kzt/AsDNMgoOi42y1J6wxaFgNZ6i
2VxZOt87tATGsPyt3V07ci4tV3EMwkvFqaOfA8pZw+TU9RX5TY2yjCHXxreWa75hp4uvZ0X09/MB
goYGMw9+CPsvYXOKG8c5nEiN6IgWJSa2T9bOLNs3+k0WZ1em491W+as14JANlZAJ0D5nVpimjlZh
qMrhmwhwoM0dPBILPVnsLC/aBVrrmckia4G8CITusvY6piwJ9im4fuV8TALdJDvET8oA1tQ6DrJo
oWVuV7mTAQADj9x0UlO6H8nvA7xHObHdRU1m9cnbd0FTkqIv/9fSxa5e2GAgQp2mzPUdxQOL4QgE
M4yrc5PADHwqrzlpQd0i0zyNpNrp0sl8I/Xgmpmq3p4vwfRQubvT4nT0x8S7MiOiTPw1SFPgG+EW
JInEOjO57CbVsnFsDg8fllTnJaH9jLaOnt6BRYD2ZPti2+gYUmIJaC6JRAtR32s/fT4GNqZDE4gZ
Ij/79d4/YaIM/IpKLyYP6pMLsih0UZpo2h4kb28TdHLRxaMn6HfdfjsJKjTiPgDYJcQD6h8h2XCv
qcLGtWc9U4UnZtztlAo1U0wTw7d88JrEgjl5QzoTu8R5aUJr+fGYuXdEpRQkc7HVpjyGGBBlKEaE
/DoAh8wc/+jWoQjF1HPCax0WH8iV6TnTjNvycIwogzs8NF7nAUrrj2jGnFmeEojZyk56N2R3b2LA
iiE8vHQejMBcNfExiF+iRzFsE7RouRKIlXW2Qt3x5VM+URdiD8NwueLFCwc/xvE6CfOVvZ5gGH9Y
cmLNJNi5Hzp4EqIYYH5DpCR2nVyi+cUKdVT0ctHM5a32sMAw9DABV+kmD8c30SfkgyQkFCf6vHxU
rD7+El29WMk7Nda+rDqxqOPAem9g9NGFV+sPU8DwS9igQv3lwyqIN//R9MW0xCpYOlu5q8VfFe/I
vzRPa3K9tJGH9m0eVvzVoKPQmLbEvSDfmCz5JSaxyqDu+XhTvsQGWFn88j5fEy+EPJH4EyDJ28pn
xvt+sXktj6PRaf1F3gPgQ/aP5e82ts/L/byQu7Gd5Lf8NVlSg0F76aZLXGN58kyeqoB5rUhc+YLB
QFSsS6uZWbxsVgfq+7hAPpH/Wr70xFhWK3mtLZuVxSMk32QA5bXBO2Kwyz3kenFeaPKQS0oxxzeD
C+SuPBw3UT0ik0xYhNeNZ5C20420saMNbbmDCnCW/CP+APEGiA9Avi0NTd5OnrGEOlxaYStN3qTZ
ZrXj63IjGbJ3cbKHVk4+aPiq3FNcKcQvZFDTDYzWvKG/fLh55L14Ix04vO0Y6o+e0m1uxEc2vZIv
yVM1q/o7fZOOMsIsIj5lxCr4FuZkkaK0LHXOXa6U5zrQOfElsTrxF7xfzJfX8hwfE2vTqWaVR1tp
lLl8U7bxpnpfqCdP1ov+Er+3S2dbl0F9f9b/uKdkSsTZxKjIIOc8BKvAfEGYVrQry3Xo57KsUv6U
xScd3rMUPtZnvDH8iL0ni10uBouJ44uVKj2QO8hKlEvlh8H15WnkPbldzEAlgMr4PWS14XSLT2Yl
N5FVKQteln+8mW65oyxnuYFMiPSC3fLeQB72b3Jrqjis22Jl+DxrOpuydeXL0jcoUrdsYcOfbqNn
SFW4RjazxZXcbBWtRSqgPfCu3FaG1dnKFT0yQNYewysOI/nhkcRDJN0wpOciMKQV7i/CQeSFvJSe
04sMZx1SyC/fxKUkoqRYjWKmMFpJODizHB9TEh5fJoigcZnz7CKZcnoYfUgP7igCCqf2WgSaeKXg
g1oh9yhO4C7yltPTI2J9cisKcd49kSI5kWviHpQ/RBxxZ/T4FReSFPWScFf8h3RD7q1v331d5Sxm
my2VIAl7hHUSRo89rzpPVWcd8rwkNZJcfBHQw4uIcCUonpSgQVA3L4034k7qEPTiDhGBrgTRoxwA
PX1A9D9BYP9+KPTL0bdwLTWezhFku/I9BfFvPcq7Hz+K5wTlDS6oQK6x3JpWjj8Vj3K/oA5M3qtv
TJwZ/Lz/a4Yfr8ww8+VHz2ZtIGdzi7Mr88WIIrF43QbJesqlOa/Eg4VZdbNXAVmd9e+vlX/aQP8p
N838j4b4hm9tEr+8qfmrDsQjpocmWea/Tf5IfIVjbuQpLdcJPp5L8RJf3peep7/lOa3Hkv6/H4Nc
3f0cfTV0AoXvqaGMysCTyU8nBHhO0PX8k+CGyxoukq92XFq6eG4ZbkizVRaW5SYrqhZ98CK85mni
q1t7rfn1m8nalbmT83H39n5oMj8css8csSzBib8fmU2Z2HEprclUS8ffFaqb+IfK5HNz1pYsAxbj
s8ZEy1qWBoz1+6HLxS87TN0n+bYsGOljx6TxSPcy/RrTLue/3EV+5dgmeeLfV9I5HU89b/zbV/Fy
owbs30QRkOUrX5DLZSQ4g9/0bfMiO1WaYQeiGIiCMLzg0flwr0t70hbLdSs3lQsTBmf0p4TbnhKU
CPlYVqbcUR7uQ8mw1s2TdD0JUS5kuct0tjQkU8cr/opwwMsMQEbIQj68j5t6bz3/xzUvy/zDsX9Y
yjgqLFvzYbJhJuWL+xvozuTB1PsJ32lkcYt39VkGgD0lzQ7vDcnEyK1kZqXxgSgQokG6LP+d+NVC
NKHOM3ygXWVC5E1ZGqb+Pme8CBI8bsy03PxjZ4uANkQjwAX3LmoQcg8cw3LALuW4RfJzB4Tmf35E
UCUPHEn+8H5sJt84WZccPMZS2XIE4qTc7jdyC4OTVkH5MZbpnRzQIkNF8stvyjlk34r8oWYRaSSS
MQun9+gR9yKe7VuR2UhN1i3nnlwuolOE+MdhgOok5wH/GNxmJL4iN7Bu441yj+bzP2krV0W3ylb1
cPcv08BEOWhC52mPItNxfos+IAeH6AhrkmY2yTfd68JhWxA9OBJyg1loz2/hTV57aCWpsw92S0wG
0rRvTkH/2u8W5g+QRJanIH3Oklnp4xV6D27ES7EpOsISH4EB4wE1PNSIwbyHCW6shyYAiJnYQEVU
IPttQFisYW1IREA08cbHm35TI+zEhJDJt1yRXS2CTjz0SqC8rxYRkiIImV/kmRXPDsHhRgmps+UX
Go5XcdBLKEB+ct5VfsoVqbf39guSggqxaqA5qkMxCCQS0a5GQjvqsuRfkmvCfDPxjm77cFiJBWR4
7b9RhCTQPIWYxAn3cvpN8dNvYlDUK+X2gJMZrIoTLukUd3QcliviOre70NruQucWPOxttim+A8vE
e/Ir7mu5QlkTPPKiLcXwhEbsbbvK3ypXJbCk+85a7pfjw/4IKZUrcW/ry5hmP6yZaCvRqBN3atw4
rBhaY3G8az1xkpuuDDvGXDB9JCzzfPKdR/mc9FXur/viRHfWOnfq3uQO4kQXZ/rUL36B9ZpsxAKs
wzYsF1jPfrfeb7WgIarSbseQMmR/SnzK2FZg88yBqf2hfJd2AaJaxOHJP3H/KGgJgJHajMNefiNP
TEt5F27ZFXyIVJt99Ec+qwggSc8+Ilw995LrIq9bDsvWO97K36lf3RzvooDnIMDHK56YsNt7QMDk
iY3F5F4Lkx+QCoTZD+CguKe0379IT/4PZWe6nLjSdOsrIkKIQdJfDUiMBo/YfwjbbYMEYpCYxNWf
Z6nejm93747dcYJ2G4PGUlVW5lors3TnU8q2PDSezwP7scPJ1Bt1QpZ6qE93ooFab95TfSvsfupt
vhVK7iNt0YTpW4+WPLx9dB1cB8u+Pjn1nDGFbzkBqzWyjblF7+k4YGkOvtdny74ez3mwm+to3M5A
xxaTkfKNw8MxPKKOq9vWt6eeOb62anFs/UX5y5n9wFVDTHrv+kaPWk10g3fTmcqe1f+14XVP2tec
0W76uhRzGl20ucCSjWjHVzWIPtVFiG0k/+FBLadn+pN6OQ/Svm415TgwkawtvU9u99lLt795EZXT
ZZGj5+uMhasSuxWl/cNce++jbWKxR+N5WTf7ZVq+XmfHgfOkp1S+th+/4No5vewGzOGwUzOKsiV2
365tyaJXJJ2bvx06URq7o+XYmThRd+8fk2Lo3KdQocfhcej2QTWe7KnY32LYAdEed/vepI1x6k6L
YbevL47JOWlPvYl5bwNbgH2kMUcZt3Lfm6RjbXEEJjkmtywQ3he7/R0gySE+xK3EGnewsMQmcoMP
33IjzZy7+GJ6jQ/D86vcM+M7Wazoy1uMFs6TvKLlC3AAELYcYQVxBMzBYdYKFaJhneP2G/7gU/et
6CnkZy5EY8NEUjANaZaSM37spc8wbExPTHzMBe5sER/764hiiNxomzYQ91obgYkY8POweqWwDo9b
bKwecztM4dTW3FZ95zULV/Yazxo2GpbkYdB/tW396BP3HFB3FXL3mHiTxsQYfvHZKmgQCDlSY6Vx
l6F5y/1imAIwteEesEBYoX09DbRD1mE1mFMxLMCfjqzNWtspPfSMkVskqw/V6DOfc4Rw1/Db/cur
Hrq6mn5rz3a/em3/KDhsGus3nw73PDL+qo2DIcf1qNfjc4JydZgOdnHKZNZ52fa24TrS/5ueXmXc
ejGP9vahHodlwBzm/SPG9wIWVtKFZT7o9MxwteWI4eexjPt4G+/r1xpu8cA+BdfHOWkHzYa6rQtG
WgQ/62/Bb98iAMOeFerdLiQnEAwNkgRuWROUjiGjrhEvHYGxMEZRcINPT5lvc467YORvv5t0xkVs
fxd9CjbWg7bxhEl/05VqGOuaWdlPrXpFHKDOs+13PrVGsgEHl8gFzlOquwELbnq3JAubNJUm9OvH
4sqIUqtKQ6Feck700Nmo3rh4KNlFegvpDg7xtif1QRmvI4/2pQxWr8VShKf7HE2GfoRAWs8L4PUC
PcJxpH5c4Oco1DTRuAmIzz3cM5Cd2klTqKmAqxvNPJYibPfEHGnmhvUdUDWLaGUVDwswKw7Zl69j
7lHRq1CKlLBcSIs8HsrZTtxBq5dyz5e4+6UOsOaiusEyafUo7tFi+C0Tp0duaX3nes6aetWWmiuM
FVLvcsOv7Yd6uHp29apGWvLAWYJAH9EnxwZZLRBKdB+ruu9WLV9dV8PD5efI3hgoHqj2VKeVnkNd
22xTva4+1Ps1r6WMDL1rPy56h7CeSZ8Y2syeh892eJtkLx2GK1NX6ecj9baqlz5uJ4ezn07TqYUD
I8DTixtxhzWNfCeWhEUzjEx8k/6COZ+v2XN177CJdBjegFWV8YHUSwWaSvxSEkczGPBg6sEh+l1+
DF7DCMhdPgSiDjp3SAk8VpG0cJYkjtHEQ+Y++2XPakjN/M24+sRp4rPq03uTt4O/86b/9Ur7urgS
z8h0ZKbYJ9xFWkDt3X00LVbQIaWmkVXWk5Tfen5g9Uu61xlTCbC16S9mglCcO+dOXrWQEwNkqYO0
Po+72hcHFaixOJClfFLQM4X7rXGl5SYTE+xBJGpPHuSghjYURtQoz8Qm+BMIzV4cXZ3O5YzqdD8D
AGFqe8CvBSO1TZShzignvPqmgg+4oQldupGi9BP8XMm8ocB5+aKOXwkoArUvY429HWNNP9Sd5G/z
yTUhSXMgL/z4oRlQKL4mK1kgdbFjUjV893+zHgY38aIubrcxwvarNqiNJLvo9+KHBr2DhyD0XEZr
lZSPu2kzuvGSOMe4wPq9mMuYtXnOcqnN58U7wDqqnp8uNpTBKjB2VI+VzFI6sBw34/DVLiGdWjNS
J7re77GuGkGynWemX+lCdlg5BSFYm16bh9wMWdj0vRmmiR0tEw17xTD63eldR1TGTv1FrKF87GtI
L+Js2v7W7yPWwYquIys63V8ftLM0ZnqtJ/t+p+fRiw40L405NK2iS8jrEEcNzDT6cR1yQWP4cawl
U8bYmMPbcL32WRGPq1TApMCJHz4MFSldPza9dND80B67+PyBda1vTSNet7kcNHJfz00GQQPZ+JyL
LYuddWka70niKvm58uE1ITe8YIG+qo6smAHx8GKyzPlCey4SM3togJXzTiz33qjV9ATSvuZ+jn36
hJ4aNREK87bb9DXmim/y+BiN+0hTTjnX+OtO6T2v5uL03RYudiB1moe2imyYUHMgIVayjSuUV5dk
3csGee8c50R1eZh1YJ9hsBVJqft4g/1E2q5bZAR1jTfK9aX12eVGy7P0xjaSrg2Gh8m3nk4XfSPq
Y5WJec6Jj4GmSokFrLDD1WbvzcEFi4GOvH+lnzawde3eeaJtOPvIZbVavesS2HkENpBbg8abbJNi
LVknRVTq8RKM7bilDoPRjQR1rQhMUQuzt5ryOtM+lHiay5FSN64dg3n1Ka2RJnoH18DhveGdqt71
W8evFYPo+TCXkKhp32OSNuc3D0t2T9ZRL/MbV70dUpWLu6tw2vV49IX50ZPU+xRL3mFXXb7do/BD
lCW66esE74R4FbaOC9N5ebQpZRnlyJgDyQav8eTlaJju0Ymz9x3TwIXD6qBTUgDwQJZ9eRonopZb
7fqnxMqKeM1u8lXW/fN3xSfrvsUhO7pG7rMV54TBe/AZ4lTtkr1rFsjPfvZeUdeeA+gm1Nv0MmFS
ysmuA5woZovVhCyFtudzClqU2SsoeBLeD2GdAIIfQJd0uiJmSTPWJtbN8mRXASYpVDx/jHKmKuNN
6XryvuSG+3e1mEObaJ7U1eoSNHL0WH96TpdPJOmKk/RjWgiW3zxeTXe70ZX9de/F9250G1h1K2vQ
aG7VUfORttNZueV/6NPoHoWv1tDuPLaZep0utInFrfVqBdpSM6XKbmr/1oAaJhzT/OghaVO9JBmV
me4yWzPa8CCNR6lxiNZjCMIL5uv0D6gUDcYpFIWYAQzVHu/AKTXPVPeCp0HuwFi38wLwDazwyC+D
1rIxcYhQttUpYFYCiRHMi2oSvFP6SP1fcZZOP/3I8IaPAUtH4wnLQTAxsfovilDiUN122t9RHLtu
QBknta/iQ3yZeEXcLtxCxi17OREXEiDzFwHvkzq96b96p+51G+gx4lm85/VA0GmMrUS7WwcYRe1V
Kcw5DmXD1k8Q33WQSNBY2xZtIR0t1h0LT93eHqYYW70jlFK4gMs7bCx9+b8KXQWVaHDbmBQqVGBQ
0OpyedeZTLQuVS6d3DjZcgIffpa0gm6uHa5eZH3tR/0tyET7pWAKujH1Q43o7felx40xKMs5vdCE
HrIVakrd9+lTv7ffNKIGat5fTfDO+EIuWa7SnfSfU68xXqs5MKoe7pPgF8TCxE1LdlaEp/6kISML
wXPCoMnNUmyVf2lbnFImHxkLXRdjhKbWyMn7jbGgqO6ngzpXvmGHrrsbRQWNo6vED12wvWZ43e2W
aMXMUe2p5nXmeR66zKO6fi129riAHRgYY5zQf9FbvbRf5SULCCjnmheWfevOqh0a/OMfNHP/yhgi
NCPwUX+pwUeeK+sQcAKvfhAmBL7dF8npdQnaVAA2yvndMZjUNXU7HRpLZkDv1Z80pM3A1XiUGVED
/zQY18pXq2n0aSMBaB7eM5YRC9KZyI0H7KKcUbLsU0ahboSyFztjmwM5cQm6qGdCHMpF86QG8q7l
0Ktd9kRaabx5IUQuaDKBIdmHi9isjIXFHsbs9qXwQ/dv9wF66BPCDxlOPHSFnlTH4fBqXpo+4Tcn
YK7sWQllrAg0VwPNq1aombXJFkJFTFhX69IVx6+/jKsDBDKURkSPoR6A9GaSOR73SfataaRqsuQY
+AtuC7Pzm2AHPWw9dDM1nXpnLKeGvYGg1JEE+tZdgVlI3VXt6sTdT8ndMWY80erTeWvGLoJdkuX2
SaMIVruwnRHlNCfH4XV4flmFx3XQ+ThdonzWDnYT1CAEes9ZcEoKHw/jG4Fr+rnzevldZfm3RoyO
58QS6nH63pjn96dDcHg+ET3Lmd8TK5Bh1el1ejaepcBvXMBZiceZIXSnNiOe9SJcB8ehR/Xz+47b
231xNetxcfRbC3KUWb7cd/L+DQCINTVn6b09gV/DWz6G14t/IzPqkKTObEnNyGPYfIApiQ6wIuLV
qljUo1FeQFE8rqDButhmQ87APWG7N9jxAmRgB15Q+O9yqAANeqc6SGj0IFwdSEt4l3sRbc2+jmkT
m4j3laKjBQe0HdEAEZ9AsCs2scGLRPwIRYfvyv3dUHiTJgWxELxGzb711o0oONcdE0NBwlrwttC/
4onFTwns6iLHUJDDMhAjB90EzAMbtuFZ98BS4qZ23+JvNHMsxhRNGHfjxoOgMgFXFjyL0kSU3aH9
HOjgdnztzSFFoFEkeFCEpQuCPBkfP+FNlCciXk9Bk0i1y6AF2yd9h+GN9V03Sj8u8GNdCG/YQcIt
xQAK+3Re0fT1+cVl6yZcbkcTm9Q1ajPFau1Bl8hPPcL0CTsSkSLAROKKNYoHCSFcrjClndUAap3N
yHvYw7MhxOJ4G47Gp9ycCLcjFFY1awylBRJLB4G98zt3kuQ4DzxDd7bvN+7ceDcRONEmCMnuHIeQ
gIqljE/BL+txawnSeRy2pwpNCpBOymBiR1poe7sEFNckHWx7aaTIMB/jsjMwFQd6FIPiGHq5ddy3
T9akYAiCkke8wCnEYbYYN/Ihr88K5PRVzXw8KnNiA/6fRTlePemS/F9hSPg73ERdPHqvHsYyJ7IK
mjEU1mAM6mvKv/TbxDULIhPmfli5non1DbrMJMjMLxveRqvM9Al4ooBGc76QZzNZuCSNaNr9qeTS
1CEbrompe6dL7wSKTzUxO3x6HfiaXZdExF7kTte0COsXyMx2+7SkAi/hWnta0eGKFXeKQND1g+Qz
e8p8NbDvOkVOzcPZHmcs7cPH4DUI+5HlVANfhxS3EiysqNxE6tTdAgMDR7o/P1r0IqU1ycaoKxYE
pYu42etCGrZ6V6hIeqg6XBvWUEoLSU7I2jFba28T8QoetiKXjY0kRgiGGYB7xnWL/nl5vkkaQzdC
v2p/ty/hJudUi5iTcFawDk7pAihIGyVVjbZVVNwBE3MHZyAKXZowQoEWYi4xLoAVt14tiWGQsWK0
sVe1YEq9m6En0YT5QZyHUZBVUx/PkHSIwl4wHtw3vZPIQ1IMTMFM25jPjj04cO0A1zvfcECpSmQN
UL28Nz8NsMKQ4wCShMl0GW5clkDgt0b0qt/8lB1goHFYDUOR1TKNhu3GttTfa0hqPxkWwTXKMVOL
SE4lAFJHXKKI0ZDeooAB0GGb8wi8f2BHJ8L7Ta+VnB/0MPTcRBy3wj3xPRLK4Y73zdBA9NJgNe6E
REksJA2Q0MkdbLGAfN2VyWIzTWIa7H/ZWLpAsCn1BuRnPAd+Gwa5T9KWblcI0/K9jCABsK8wBZoA
SETqn/xN0ICct2KqOMsvF5aEmqO/qwUiUnY4/c24jg6gSTdjag6PL8Ttjb7X9175i5ymjANJz7mZ
Ky9KTajzmQbyPr1PqoD0Chqlem5C3NKN6dnVe4v/1Zm9OfMMYHM+6Q7yyXmk3wZiUVMKAdbfRzog
pPq3qOlFjJBLu1IQv9ZF6UlomtLTtgbNT7WdQJ4Wg4q6x8Ny1o6qcePlxIl0UocBCtVdE/GQJVxq
DSrTk9Wrta/wIA0qDaG0fq9L0QXVAr8u+5bvekD1kAADxDHou2TLaZDogcnm6zdiU77VAAIu1PwH
Vq3nVdP9EmjJ8GsO1Ieacc5MFzqMBjJlEqEchLFTsrcn6yFETqwZfiyep7z68lNek17CAqD4yP0z
MTuROYmGsm24kGAzAvhl5PStrKR8W4WjclEv+K6KMS2Fz4rWCxwuxRii7Uyk24mma2AkBb4WtCCC
PsxlM7YfdcT2Y20QH0WUYrjZynpQ+GNc+n2UzxeQRaKHxM1Sum/jYTyFzMqSK4gwBMgRp1ZupGHa
5EqyJgWmns1065rBVmVgsEf9X0dqYJSa5LIXhSDZi5kbhLY03gmeHnZz3YTMtqY5zRmELm8GjiDB
XQ2ne1SMwcyGu7QayPGV+1slS5YMG1RDaQK8fq0UyHykUuNM4wT1wfIFp62oVTdn/peqxDhKCqMv
SS6ahylxS7jtcXUuyNSOSe6cbD90O/wtz3vW5LsbdysPWRjfOmbW0ZRW8LBAbeY09Cd85gsLNcdn
kArpIBRwlECnep2fmdIUEIHE26gV7LliOs1HDW5VQTNzKU/2hMucgrsonNFzPn9riqwTK5kM5ehr
a/tBj8q0Sh0l9qltKB8AObywLTQTgvDqF6DBhfaRGaDuuCQWG9Ri2ZcEZSv+lyZDH8ZIp1+ztw0Y
sGKQdqhYLI0XP/TsjnV76LfmXDEU6kMevr33BgysyFWRsomS1ZHVP5Vk68TuZwd0UdeupFhlgSpI
UBtZ8BrliGCRWMr9PH8r+Nf9GRRMUgjAwQz489IrvhVfKJpbTQxKQGTJ4TmKwBfFuSme0hqTXsan
pzy6fihcU4Bo4Jj2XL8VoiiS7QBPiHsUl6NoSLGQont1PYVhalsNxZKwTd+KgTX31n3Mj1Ctzs3f
vBxxGAyenUfNUKnOmuWV+Cy/j/gjkQ8h4IFGG56Jv9ZEYab7LGr6OQe0vo4waIAScutqvJ93tQZn
vDv4u7EcLuxL0kqOd54CGwyYxK0ZYA3iLeQ0YqP10oxhWcEqbhEL6MNGGjZRmikMkZ5PyitJtLZz
RQcsDcxYwKceeyiqNCns5/qtaf3/JO1GhCYPXC7w8v3wXQ3wcOUfyPWWSdRErehE/suRPB9phzU9
im/B88H1wAXChmI/5RVpjjbCZDPbasaVkdarI98eh3nLDFw8QOgStJWQvNItlV9rsHfzymO0Sorl
loLjh2l0Gx6gjdhwyEbD8gvcHn7YCJ7KJ2Zz/XHgUei3WlP/l2M4w7AD2wRjysPKI5Gf4p4oELWB
8xQ7QzIdJxWYJKxFplnjTyCDg3ctkHmNFRZSVPB8jQXUFICheGyHGwYKBoT+uWGZxTfF06ZbaT7Q
gWTn9U6Kn5QOf5jrs0uPesMaRQY+1gSyHmlE6XXja6AiXYQQbEEX/KnJIpus3oVm2CBA6ufGcsrk
LnFv6Ugf1w+xGpuVn38RVuCMahZ1eZgKaqg+ixBtQyKGeUqaMsWlaorXvIpvVfcPuXnaTp4V2kzC
TqHqckvkKkrKDGlD6J2TPKdneLxrhWW8DQnh+UwvBebNx23YrUN1kT0tfFaLqxGns/rByn+RtG4V
wu5ufMPtlDACXSTHV/q7wnqSbrfQNoavboWHeyZlbkQgAE4Eo9EizuNADBTtLpdSO+MMc7IzUzgk
ofqldlF3Xr6b/AIJz+UcmW/Uyctv9VndUXGnPgRqgR2U+YCjrY2VnqAMl9ARPd/rrH7gskDqMfaD
pnyHR3+7Zxpms/97XVhiKax6wOqy9iDvqNEUGLmEdGJrl69iWUTLCRt2sWIKiYjrSPutE+w1nVTM
Xfz1LXNrIL0DkLJMH52zxlRlPQ0iDe3boUggHZd3YH1YxYrzbbp+BzN8YNqSZkzG2b07nf0uaGAD
ft7GcrPy82R136pRwv27TikSujtvxNDQ6nimEwrbF4jIl7PTSMBqi2R9O7zwHvYa3Vv6iLyOhXHi
/bNO6Qw0Q2h+kCbvCtE72QGCms5uOrwaTW6OGS9qb5EXrEX1vHiQXyR+U+EdIwdvqpwD0d0JqpSJ
l9BCohe9pD6ray4gdes+rEeEt3ACCwx/3t8m+byafh5wfDzWPGX4AvO9LXrymWymNw0jyVwEpepl
5kLmRDhEZBxfZ9A9TSJyheRtoWxLQOWE/CU2sJugWqmdZCwUoK4+JPvYR63xNvHeJS87U0KQhTcZ
+p2xZGjOeA0xIUfvCmVA2NpFvrWmABZSPZ7oQNpDuR+Ca8Wfw+1NZaiM9wJYAMamuFaSGUxlfZ3l
uIWNO95JGLFMvPl51FCyx6MyVLxNoGBp/eyOZfLt+DqXmF9WnqyOR0W4TUzlje5/vVfDdSKrL20X
XX7QoflriqfznSOnVL8UiSGaUAoC/rqEq/cVfM1N/NWz+pE6Y7y6P9Q949CX/yIXqaRrdO/EXRr+
0ujTJJijABgQvPzr2qsNUaepW0iGJncVRDPcADh3oozZWTjFTeCAfMuukNYaJsDDBGrRpK5PNh/6
Hw7hh8Rmx6H8Puqz9RfTXBM3y5UBiHaRvKnLdbgtq3cZeagqzpNt1Io2ddcW9KIuvn7N7jsDUebr
KYOHAcIouCCIhVpIyjuKWIQt2mQXHictdnbxPrWr25P/eaDEBYRPb90roGCroQX12sj8Rp8lQHFU
UdQC+u56G5RKOeqZDov30rYtZEgHjrMLD3f4brBoVHBjcYcS8S1iWyT/Tn/NyKxodnEvklrV7Ye7
pRFTgtNn97v+4dGLN/ca0HZvO9Fg3PC/3DYcOOyIHhnuLGAsEhSpbE9hF3ZQ3teKDeVbmZAHGroG
eYwaRTOYXh3soE5rP8qfOhB/aWohve+DPEYiSE31Ar+NDyhHTw9fU6K8QPzgSP0Fk0aDyh6e+seg
S7PJeW8+iScTS71/oxpIbCXZ2rfwgY9x+4O2vPrZYA1orqa1EjvJaMcitoaqNMLfL9ZQ0YR22IFU
x9rISgSNFbCR+j+LWFRlkA1cy9dzYGG/cTZIiUO0ZxYdx/vYFk8eFbH9UUcn4xpVuwZ7GE4FKiZk
4f8oo9QIJxsqeNFpG9B6FeTeurdlp/SuGhLS6A0asrFE0MQ6T/uxKpQo6km55v04uwYWxQBIDU4b
webwtGV5nDYrNCWN3WjLSlP7MN36W6qss17fc6M9uZwm+6/Kzw/RbDUoTiE7f68Gm+X39svLhpx0
Mzvj1q1WCVmwy3y8AKDOwsY5ErSwafuN/dP2qxFaLyHqAOqUBeVmZjWG9M6KWqKuv7qM11vfAjte
R2d7GZBwuw5Wl4SF1TqZf80+dcYDemPXT3vrB1ql+bGKtsGmEx7t4S4fF22/eKpIIkpsy2erYzdI
Kj9dPBb5B2cpLkkacmPrQ0R1+vQuz8er9ZB73JPL2w1y5kySlqj6Nk3vNl/L3oWLmnXc5+05aU7t
9fiwTdzgnPmtaUqJ1DJnLa4fJ395HeUv3Sgf7ggUd2TmtCeNkSAWnOeak26MGiNpBpCnD0mQ2cM6
tPrnC/rP9gRh+6Q9aRE8lUljdMkCvW2MpBNVAs3tVbvUbjmf1erRYXOqdB59LxU82vgJkddEp1rF
7QmuPMB9c+qNuBQcduU8VGhP0xe5VkRoOPQjaU7l3nsj5eA02VF/QxWgeZ04fY5GGCAeAF6YhbRE
k7yYfB5BRruhG2RBc+/v2EJbmeDBnkC/c2ClJdEQwxb1b1p9uwp197opnVfJQtpBnykv6UQpAcdn
IVRKSkoiS2oIrWZxmRge3uQ+DbUa16pZDBGkxIjPdDznxyEh42nYvlcDiP3vimTh9ptTJQw0OQ4N
tq9znShu4KDd0DnVaLaOj1yACyoTTqb7b4z0vGprR+M6ekqrsWnVxkjbtqZc+mRhBVcn0onYpEzc
SfO1HGIrxaifOLn47ozL42eo/CplWUnBRTZ05nv86Uwz4LXTUDT8ZrxioNyJk/f6yzsC7Y8FSmOu
1Jku705DSCpnatA4No6zr0tSH0UHXiz9xcTLSM5il62wu8xnoChYV4oDvwnXMQvJlk7u6w+gPM67
mEghcQBe4c1mfFI+FzgHj4Z4XuWPTgkJYsT5+pOUMFMRSe1isslKqguFyvsqeVi6S3QEdcP+fKz0
yYzWJsNrpLZWPKn0DXWWVv/6qrY2gWVFdz2/aqSYTLYd/UJbNXrLl3qbx4o9d3A3qKI9Om7BFzoU
mV6EocuXv+Vo/6lei0tBA2p3uh0WlP8tQZvqSXarse40hhsYTpK0MKEp7hBA+nW8tj7+O1v/j3VF
/nG29m91Rdrtw9Xz1ifytSn512Dltl1r69/Wl7C5e2tVz+f9wCsejoeH0il9u2FTdBG+/opw7faU
/m2B5T8Va3NZMYal7Vku61/r6VaNvcVqHK3VaH2xA+9g+3njifpD/33Hf8p/p8o4yydQ6Y+y87/V
cDjs8kbeSJ10ZGXJtq2VPE/79w3hl83KUc8Frf3f5/tTJQyXsnc2ZZc8FWT9tWzIxWMdlWy5X1E5
fE5J/yXIh8Xy8397kH+qRPDP0/xWXLE6bNMyc5z1aOV2/UVzGVhlEf1/30m9+FTTcVweUMv+9U7W
+7KbWt6GU7QI8VnF+XZfOR8lg/i/z/OHmh6ch85POT+32f29ykZetbPVudmkYmCRNB0qBZJR2bJD
5xy5h9NfqlX8vt6Jqrq0+EfNea0DyJJFv95U4e5uy2NrtR5VrC562U6r9Twsd8OyvQydxjmkWJZ7
7ASX1Z6FQO7yc9SsqATUjez9OTh1rn7LYm3h/eIvV/WnFqBeYZdimZRPadvqU/+osHYrj7lbVtTr
yk8fp8XzkQS11qyTfW7/VgX0D7aGCvVN2+EfVauc32o12Ws3XW5bntZRH65ISGldqNbHQDh+UPpr
lf2lElXn36ejCCPFdRnjrGPNegm/3pedull5vpQppRWh0YI3KvusgjIoEZHwv3/w3+Ytf7jpn8N5
vQxw/zGefrLORZAGnwgdKLXDqsj+NXB9vCW/hcjpafJ+jTNqClFQaB9UPlOsQML/7pB1iaxfS5pw
3ZR+t1xqnPM4fjPJ19PSupyuzdtTEc7hG60gnxz8Tu88RT17HS79NelBG3/6OgLEPfUz3/l6Klf+
Q/IX0/X72nt0VsqiUX+oyyVQ/Lz7my2xq+71sLXy1dM5dAcXWm1HNlEaIDElZPKykDzzv1RNa8r+
/3rrnLLNcjM2KzO4/1r5t7jcju381qoey9UqyFaW322Q7ri9DLtyhu2T7zbITk+/G5dl/JdW/63A
uO6WkkeeRe0jmt2yfrM3WxaQ926r3eqpOwaL/V7eq4hvIyrBM7+sPji95L441hKAp0E3WYfoGP77
Gpp/qMDERXS5Cs0VTEm/2dUzNuN0XWyvj9abpBL2myhiFXgRrSdwTvhuXaAGcFWinGayB4NVocvr
SJkfLZDBE4jhYab6lCr/aRA2CkgGNq4RERqIhwLOfSTl7jK+3QsVUEQvvGM56AYOUIVYQmg9w62L
tEWDEpMHfd+N5OvhTgJIC2pME6d3/WEAS5QXRKuIEYjjb9G2i7zVYK26BqFQtw5gl2Ay5VOKkRK8
IX0F60rXryy6jS93+3VYoWfFhdsQzsuFE8VywsuTcybJa0aUoAT5TviXJ/B7wXfTDVzqplNQjifx
+8IQnVUnax/c9fWRtAgYSiBffm51Ys/lSflB4rVhMKEr8JEQGwj1lMZHbDzrEpE5vngiJRlkXiSq
uFqh9LCeYr7BiuENSOfFWR7PFkH2dcL5E4i6gQHZknRUPhnthFD58kmiy3WNABSgnzmQldg8k7Mi
5aRgVDWumCx9f0ZFB+wArqiEBQCSngdrJgany0+ta2ELd64272DQNlH7RXVDBZuo/oG06xc827+0
qvvvweVpUaVms92xvHbT+82k2ftutWydN6sn9WvUJxPWjZrt4t6yinuU13O7wZWCC9TpJrs6H2zQ
qHeD7HPp+FfEV7uglWzuduNdACXbKf3yErQqOLaXbFKG18B5Wzw0B9RSPdEAFL30V5PNIaCu6qyr
Activvtn+5PlDk8htasieOCqFSxtliz2Szpg5reHzpQo+W6BqKP0O0k7IEv/ADlKr3vdjvfj7dNx
bL0siQBE70D3hG5wotpg0WuPW3Wlg/VLp+9GQCdUAmj5RViEjBMMZDlsIM2/hILkDqEXTF+s3uD9
YTXDkPS+N0EyhixJ/bu352Tm3g9Xo9nDLPfHB38+/HHxk044S4LZMrxSOm01Wt4ji3KYMYM8mVPb
IF4+rMPbmCVLcFZuNMo2KDLi2yz7iyuGzf+XXfaajhYTcB2XdR9qu/UPFyHPWp1Fc7u2H9eoyqtg
dUSs49nByu0fotMzLBWLZSOSo17F8ZNC+o4Mx3xxT1rP3RoHkbX/vo+n4Hpnc9mfeYMY+9aj/tLi
ycmDpuvn9yy+vIrPrSCdwCAdACrW4eGdiq2NRpAv/YIp+OSfpRBbvl1iBw1ctCz8BquQfDrzS2u8
aSedOQxeg1J9TBqU8l8FnUNSfnCRH0c4HDc4LkMPFo7FrtDdn25365fl88mbOMP2ILepUB1k4eoH
MK7XCvJtuHvPrMl54bedcNm8s0ufFaev1ECjuuzJb1Dq++CfGlP6667rF0V4XfnnDkjcBhiimtjL
8eLt8oTgzP5xeLI394fL4Aw7kd361sO6CJfoJZYhq7xZl5iQ57L3i+mH5/jdxx1FJClGH1pVmHn+
8Yte674457DjTjosk85AxfjbFDZsHnwWljgUIetbHlK/fK0wBWPKfZYfy7PfoIZ9lTizRuwd0a9t
np101ujMu8v7y+M6DQHGSTFeBYya1F+9NW9JMUB93Nh+LVhknfrRSAIXD9Yop7IINM15erk7TK1V
VCx7jT6XlM0YRLf40kJORZmd3XhNBUypoN8YU8Ua0n/7cqgeFrtZ+gmUtW7y9MLT9Bxdxy0bmWl4
YhmZq7/4up7i1AqzItgf7o9RRXoefIAbdZPS9b1V5p+dyCrD0g4cdHGoRo+uv/vbilPuv30OKuA7
FFrsNr2269Xrbf6jb2/K/dXetXZXIm8ZYmltqD4BX1cQcCvAl/afIh1zpQvoE/Fp+pFqSZoq7SUC
bT9qhhIxKC1VKnph5vsPKR5UKFOkq95LzSwlcHXXjDeXsIjsTyU9iLnS/wKOVY0hr9UPArlln9e9
zV9ssvuHIf3Lbf/m9W/catNgiSnd9rGXYicp80UyMGpDpRIjxA6molvIRCPZGbnLvXSUFOzmhq7k
VAviFxOvpMN0oEzYcrwNj7V6U1LTTa8WWYJGO7FoDPD+xGgl93HbAis2qVIgSeAliCrA2kGAmOh3
/6ujA+jxRL0cILy/QR5/QCH0xLtd1ptkTZ/W7+s5H3BJF6t9o3rcNdXTx23EBMveuYgWq2RLusbh
xdu92EgFsjdvGx+O/aw1XBXVX3yNVvMPsyJertVssrQ0NT5/R0Oc8ypbeC49T7MiCwjVxfB+prd3
4JAlrpIST71SGrjGnfVd0jcltqW/zcUdO1T3gPMAghfILeZDvpOgM7WssCipHWrmGTGu6a+SQhtl
lrSEKrEnjaE+UR40ujISKRcwOusxklEeu/qtFD0SYPAaFjA/tawDTs/wQ1KCQiLVihckubXkIxV3
Vvd3qV5IB7ih21XvUeamko2Vvyg3Cs+HYoV5TTJpV/FPOoFoP1GRohmbkPtwwSyoimpGbhCZCpAc
4vd2SIhRwnSCZiQmQuiebnyFSkfonuEqat3TlyBBgXoC4DSQ5dNemLPlbDPgP1WBp/mgBms9uhGy
HhxmVjxQwieKUjgjpa7fkPtWOF6iqEVtKQdF+YNiJqnt8EM1NgybjUIWl817UskLViiGxtHokj1A
UoBGUs6d/togsbaiM/mY+96ePGzx/PIzt4glmjVp7EAlk+A0aHLuFgXgd/BiRwgUkTbCVI1DDOLc
W9x8gcxCxm+v9s0XeAjaSJpSN5L1KlCy/G1EdWsH7tfATcvHtVzWEmFNKBYN/DXWXmQ775LtVtdH
pRAvEYRI+UGKJ8uWBnUWPbmimAz1QPrsQQC0KmmVQztHdCZ/WCorYeXC3PGQhYfXW/zvOQoNV26V
+7SLZJrTbykyC6pFSngjnf+mv3tu3BVoGDw86T2OleQ/8qPROMx2M2XoG8GKsvB3b0qUViatJC2U
+0kktMDR7F2ecC6o4XP+kCxRyhQlAysFxyiaRICqkkSOxtmIX1WFT8PU6JDF9W7RPS8HEjtIu6Bg
SyR/8X0ifUcZSBa1S6QuKYbt17qmhikacUTvbVhww4bXfz1Jir2vZVVixBvPyuuSMEYZzCmtShxI
zi0JuIocLk+nWEPYm0vWWWAoNLDJ4Y4k0OkGNl1sG1KBIKJOLooP6TklAZbS44xZwBQg0BTDaIS5
KodnDdC0hhbyIslHJCApyUPmHWZi+db8uEoUREAqaRDBJ3dPS4bHh1qsEpKd/CyBSvXcpTjBGVWT
qS5oFlSgnGBdvquqq4mpCpZGLmMYnF5RH1Xa6A5W/aOZ6jQwcHnnsZb1qtqcynMVvZIvIN5lF1EU
y5bV4mD6m/ukunR1XbRPQ87rlow4W4UBtR1FEGsh1nrCmrq0qMqHIIrn8TWepck3D1859wW8DYIG
fj4MJSx5AmtbsOU7yV43Kh9I7LCMKxX4qAuvyGjWB3uiZg4RBtOqjqcNMXBw6uY3NXxQkErNKouy
jzxqIi0SaZ+WWJefoiaZQSkXWqgrVU+m3cQV05d6/kAEiIDbAxbDpuAIvDEhkdH57b8l3mAljYjA
GrNBiIXGEgnBpK7jRCAk2UEtjOr4SueSEMqkjSqqaqKFoQ5THYpKXFV9Ljk8lle5sEoUq3PiakmV
WGcpcShA+VmBW2C/lCRt9ZC66JASKEjyY5hqCSZN8lPJtalkwrmLpZUuRy+JW9zPW+TOBRIcCVgh
oUm52IWr5Iot3vAyM96a78vH7b0cJsEIGUVFlKwBXZ1U8MQnsdpt+OGaNZKnobLGxLx1rYGP7Ems
VYZbXxNYEsGKOcvGy54oJXarU7q3X3BUTCAqCCheTYSkSLCaPtJs48IlQo2t6LyimDTZUE1QDBk/
U7F5smr7BnaZ+CRRpUF+2VmgI2LzBA4chqrppYKC0qh7Pzp96gnnH7KRAkNEcIneFgte8DDFuFsf
1PuCUMsg6ep6hzWBylyg2/hLNN9uOf8OB1k/uNlqe67tsgLtb4WIT3b7tDucDtdHwRkkGPyvGKW0
Yude+S1rIlBEToUpsKmioxKCq2qnBHBkYM0EiOxHdUrFggJuqv+pkqnKNMBbqTfSptpM9UvWh0DF
avf9zdknR6Goa1pIdq7UKYYzkcyjUrqKEfUuUkrQLTiDEjjadTVT/V5N24wNkhyQ7PwsvkrV2h3H
IwIcsMit5OnL++OI/BG9XcTpvexB49NFxJ8ilJPix2SFsLVHUojs52K2ReVToZGv92d1NVRvGobW
t06pD1UmT9kouggVrtXl6EiqmSd0SIUxTFVY90LaBAeQwk6JX+jrMNSU1zD5aiYdRWlkGC1V0KOA
p1I01EimJWTQtMtyQpk8fZFO1PjakfNQ+47SrhWtp2QPpRdIvGcPzqHjN2h6lfjTp6oSwsqmVUUo
D7zFZcgFTSfU+lOz0v6UlBnwlxSPFnekUh6qlOpQYMRIWvU8mZARXH7q4ZrKsjpDxWPVMzM3KBOs
frKYXerKrQ7F53Uv5CWq2FN7RVajuXiTqmPmLF2lHoQ9OLGXrvBnUUOl6yjdTSff9ukMXKRLcKPZ
7v8Rdl5NbW3NFv1FqlIOr1sZJDAgmfCiIlhZQjn9+jvGWsf38+G47KKwAaUdVuiePedsibQMKN6P
nlBY4/qOm04KMzwOyBeN7pdtVELeEvUYL/piiN95b7JoMryTP++YfxXX81Ti4NYn1pH7z0XCwtDH
PXVNCr0q+qf4DC91DBe8qKo05u3QJMr76Bk4sr1KOjHyDk4mSJjecB91w/JDtTD0wWnbnhdwPDGB
dBZ6hZHVfNNd6POVD9NO2HPwm9u+wB/aL+mofo6bpYiu91oHXY6Cz4gfO7hjnE2Yn05X3zbFDfJ9
LgiwFOupjgrDtYjrta/nQMM99v5GkmjxTlnPnJe72fqpzmU+SdtjbkqB8egzz7SM4A38aKSBwCQE
jAOMPXmMIxwjjuQoSbzl1smyUzhoSlN+8XhPDcfZAKWm74UXGHorbGJhWeMazptycTzlsiENLzXo
36GPigeGrJOhT4T64TR2vkt3lQor7p7u7u8JbIP/M+HRFZt+zZgMiqruFGMSIlWyMtFN8bOw3g3R
3KpFaJGjkAq4U/qbVnLbQMPzXyiWCLOLOHf9VINIjy3AihZNjz9HiYskWT80/SDTXi15TDDcqmfg
gZ4OzqxsCkr/wl9D/h1FMP5F0q2cMo9sAuogL2//ZDplhlXqKpaBEq1E231330GoDW+N12gncIK3
uOikukUooHrrqddGTUjAQqRxp4uXsly338gYWzROfVMU0OWXz4c88opp/UDCYu8ot+txy55Uhgc5
dfPtCUbTgWt7bhzN6Qw7bDkGgRNh9xqxOi2MbhWto0648/FcczcsNFNdueRGID6jAD5OVDNJ6MPq
0Zqi4QAAWc974W+7oQaUUvPGN6r3dQ2wsZmxEgYl/E+FAiE5DhVXq1cJgP4dWfbwwKeBzgC4UXyL
sYn/TzGJ5Ihl4PEaU9PwlYPhR6NrTsvwx3fNnPlRmD6cQ2Tseb3DYcWYS78P3FWupjclgiVE8Z35
jU3BzrXLdznGGnfIEC5tMKHyNvntm/qvrjLaE0kD5mwo9HgNPRPPjfOAGKq03FE4IXn2zi+evH8a
EpqgmpcAdRRJu6MMlAhU5iMykcv9oHHcI44y3VXvvyWb8YrmiBhf/IFEByoc1w+e/aaGZ4mOH8af
HqmIlnUfKw+GZgcIfIZZ0qIMtYzzo49GieCGNqzMFo9n/pinziGR1cDTI0Zb8qJpz3wo9T/CAYXm
Zmhc6XkZUW470xvNRge3Onhqz0XMSV0KSLRZDE6mxr9+eQPzmHWZ2o9bxWDfJINccjj0TEQ2fHnZ
GIKqBUo8IsmTygqv2ffsvxaJuvyGJicP37sMv9M7wCVwcC0ZRMbBDp4wqEF4wfvW7XVbajcVmsBY
V7Y7+UhnkyWf6712WEodh9jtYJNWqt9bvOdogL45PKCWMhgZJq+eqfYNkQsaR1e0dPjsHIZxNkVL
HtcH3yt154BSbzXlMB1DHmjxXWWR741NGk4Ne11WrojlgfIoI/lxns3g1jdzNAO+8BMWskMuG7H5
kiVgSWR+oIIXWL7p2vLmRPbh3NLewgvhjEozU3WdddpLp4009HC/GExxfLLySO72xqcfoppMH1X1
d2kytNO9diKR2yxz3FSo0o/GHrLYQz6twCSgUlF9B0KLg8IJcEAzrTVwFCCBNT7UlBXY3Yd2tm5q
n0WcRKcV1n+TXpMqUa89ZIDmaEECxeHTfg/Yie/dPVYv/7gSQDh+yb+JyE1CaU10zmXPQqbmvjBD
yQykttkypBJURia3ZrPyxAofkUEmjU4YS8KZaYGJgfBHsZ/rLQrkCn+J7NO/QyQLlUqxmCulKzTU
MfD/BQvPLrKHzec4dSSwF8ZRRn+hJixSJaCjrldd1Q4QGI485TlQEFrZlr/ln0t1GfOqEFWCn95G
gMITUMRPrtqELZENsWM+rIZSpGyFF8mqfmas7LAihsPLciAdkEI/HGwbqexhC4Judoo3IbvyYpAN
tcs31oJ9SDTPCrEAaHghaZLEOgF7vZHlkZptFf7C0Pjaep0iMZcI7BhuCcQSuBr/vkzHwqw0z+6P
596oNK2u0oUklYNSnrtb5peN1HaGqUG5Xti+DbKDu3L+9Vy4+vN9CmjaV7QNpC1Ly0EabmcqX/Kv
2WU9Kp/K09w32iPc566LVahzCNZGnDdF+wo1hEl1XsOde1xdr+nlOb59zx6T93HtVKoW4eevWvgT
JxQlq+sfx0uCo8f4cf8+HmZvi+TZ5M5X430t1UvV5i+Hl+XNe65LN5RktIP0wmZHnXOdTqDwswDO
asfH8i5J1c6jZPk+7ZYvyZ/PNR9YQf85WSgZlQIDMk8N+d8XezArLjfj6eTU214tsPhGysTdbZ3n
tXF7SxYIYmUXGcwzXoh7gfaC54bxMumPmUHl4bPQiEE18TqJDZcIoPv+gEOeaImxtrJAOsLgxj6F
Q8yI6YWR0yXR5zf87AFQaZFJ5Mpn8LMOUabvIs2BQ8rI3GOQm5TvrWCY99s2ILBxmd0inpJNIQvX
rXohq7VRgsA7E74vulXqpK4FssC3Ai6dbeKMQeDL6aUJec/Un5iTRK08gA0I6RghMIE0j8g8KL8Q
NxNQGz2bCJ1DgH0mADfJ81+TLFKvc1I8k1CZHIfYnUjeJMGcxkhctwHU/mS5YmlOpEtgr1pnmIa1
S1Cdmw0+0dhhoZMFGClwFuYlh06xqnIwKv9226rrhTyVzDXgqqrE2r5Pp06Awsw1A9MiA0Wxt/ED
S3F3csXNA4ndwzQ6n3Bgt9nlgPBy+joN+7DrrW1Q3Sgi3UFQNSi7FTIZdwFICXohqSHMU/2j7VM0
j1VUoVOW4YFQWAyEDc39O/UEPC+xfDOiWA6NFH1SprkLHnXd6Zw13yfaCFeH6znydCWJI+ISDdtS
faNjkV5ckMZVA2sDPhRdBKcR7FKm7BvrY+XLYjAfff0Emq2sRKflQVCbGOqX+pZDytQL1I7r3+0R
C9MZkorK+VOKwF3rJdfZLFcMR/DWZFrTv5uNEHuin3kEGcMWpPJyr0aZoA9pJXmE8DLP6JtTPOY5
0UVbJ6LBu9JrmqbL2Pnf12no7n2ob16NXPwyctpVDzeZ7vpBBskyRHMWIyQzb+DpBDK0QoHWn1eH
soSo/y4OeboU5ujCXcp+qTuMspP1+ZTeHaliHhBlieyn84wdh1EmtlEFIBgvqvmr4/dC0GBtGZLk
aUgRwzfbWvh6y7zNgqxTi4TsdwfryfCBZS4PR0n50fEhy3YlRnkk0jZGjO6NXgHUfgGcVM+yIRvL
suErgEFRg2ZmgeJl/LJEM/5XNO535WsYGf9/Bb4sjzl2iVQBgga5vrNvVP82+gB55qL/+VLnfv9B
JVqs5fI0hax8IchtB5XDejFLnfulJQyX66dsuXqqIQS2BeS61uxkqjev9crd4zsEhQ7tGO8+Fo9/
PoTf0GfZd/P/O4QvbOr8oLhazAr7Y0/ESm/azTfo4sraiCS1Wq00IfQQTGyJAf782b9hZf77s7+y
Icer4mCRP136+W7thbrxU3f8meDF1H16aUP0eJ4//phflx8es7RwvinT5jNVu/7+52PI/ZfRyjEU
yrQWh4Rj6fjfW+FhlZlu5gWqbBLMJPtZa7GGpTQYNRhBq/27razmCbjMW81ULFnmG6MV/qOfpOeL
2oweEIqilsSWfz7E/O+gYWIjOu1mc+V8ofglNNpltofB8ZS+QLotJE/r7+kqosv7dXIuJqlkk6ul
Bkl53ckkx35vm6fF6uGtN+s25wlOZ8/VzdVV4XA70UF8A0enkau+Hu7GyZaum+lkeL5+uPsL47Lk
XfvP+vHL4X4JeHPLzP64W3FFN9aCr3TnGbdzuPAQjaPXT7ZQh/2TvVPyL5WWam/brQS23zk4ZwEl
TQL2tqRh2ApAhNYDD6PgSXdhrTd3dOvQ78HUWX8Omy2QcPff0Yex6qbBg3BN5OEjeZn5egH5299u
TTlQWP9zsiXYBpDxCPIDrP9LdH/O5HLpQypQPkoMGzdfK8+6/45aINDgbXiOGWyAKhJmiNllm9vh
qFTTcWyHmnw/roIvCsyFmhmxg8i5PaK8XryDUObxavXkhRJayzYXQ4kyds/Z4ZMJnRfU3Nofsc+T
RJrLh9G6FXvLv6Y3hioGMgKrF0I3UEmantmsiEZY/Vjuo9mQvYEqrUpr/mQtpfQxebSFkWgrBgqh
heCEZ+wa2pLZXSY4HQEj7rjVhlyGXoZyldaWSEcc9jwcgNKWOLszbbk8hUgHMNxzE7O2gl6nzknC
lNBJWXxXAyLLmAPc3ULNMaL1Qr3isBJ4DUej07Xos/4OEWHG7goWLaV+9iC2bsa9xo8mSweSU4m9
fjnPrU5P31fMdOe2Xv0ndnX9PuB20lxFkar+BjMczDX0RZ7aIGjBbddHGYCECgEDIXYRRaE1y7t0
BPsJaEODM8eOg1h0T60tZiDFql4SfoyG09J8LImngruk5c/T/QT2Bi8LyTdIpGxUUkB2Vqvsps4F
qK8ZTJEEzr13xgHjQFSBmsZNAJtlBbPRjtbzG0ohm07httgXA9J5NXu3ZxRqO0PDJLyTm7NklqSu
0UWhzIvkjtRHibIayjbN77RZSIegcfvj8wfRJzETpiGHVvaZrJ+2D/Rg4BAv9zYPsAKrupkqbDCP
27WspC+IsVxO13eLegFEYN7YN48gBDKqPVSWWbzn8NeONQTrDxZyxLKnnQo2yftQKlTh6jmiKoR8
sWvUDo3yCyMw3MjC4xZLRavLo/q9kYc9GXLQbsDk+yviX9dynRf1PyF8vlZ87k8TavJGKAIThcb+
nhp9gCXkOWhaqfeJzAQdPbY82zGmE7jvs4Rlo7mETAiBDikZhpzia4Ff09A5b/ZDvoKORA6I/AcQ
Nwp1I8TTHer59jiYS+dAOTUZiOHt6juji4rvtrPOEigub7TpieiV8To13wyP5pqw58vgReJGF3y2
NVCY9MSMUgCx/iQEnOG1PoOIFi17kVITGJneqlvwUiEmsURBMT4xgqpu+zJkHNo/AW+xIVdaXU7N
FOagbxE8diJgu+e4t7sKATXzxchW3MxZUSLiFxc30TjVodsM/VnkdAME1zkClfuevoTQb+gZgs15
whFH0zwiWL7XRATLbLMbSDrTupmScvNtW1eKPP0DCCLdjd2PkcLhLIils5GLHpfEjGzSGndrAuBr
3L9X91o7x2jbl32Sf6neRr4eEFXfDGJlDhheREWINc8bgUo1KlgcBZW9foZy8XiQzV8wKtaXLS0L
NQkz+RVTVqgTjOhSewEHikyvtv7mZ3nYe34SxfXNfXQJCgQcdb7/czRBw/Hf7c8ALJVMJi0d/0s4
MT7nCyO6lF/6gxMrwOhY29YL9EctsEDWKvTsfhnTxHaNLDeZnWrldTVfPT3kZ7Ve8TVdv9S6FehA
1VPjfFmi4K7y3JeXXKeXZHuYfM1LKGkq1R/j2qi+RIWYlBovXTa/c/Wp2+i1kx/L68sNK2gyKrUe
U7DT1neg28+Z4jWIaDbZproY+ucxA9nULszd931tRLDFglHLDXOL2ipJ00a+OrhGK/Sw6bYqz3ez
XbJPWttSkq7Uzvij/vliBW3ff7Z3OI3ZUhpCIe2p/x0djtKz1SV/LJ37haRW4YrcUrZLcm9oZunO
nmW3quU+r8rPh8wrTWUumITMk3pmWF/dZ7pwph9by2rrmCx2Sak2/mxsRq19MnubJctia/W+HyWX
XJL7C7YTGor/6Yi/yF3GM6Rb0wPxvLDG5b24oGvsDh2LNVcqcY1Dyw3OXB9jhKGkkd2VO1W5DaFW
ZpcArnKYEtMddxeGvLUnGX/SI5ZN9JVQiBjYBhZ/vtyIkn43Nn+53l/G5mCdSedO5xVSEQqjsb6J
NsD2g2538pDsXzrowlovPJyvDEaMd+adkUXa1aY2gVrA3g9IsugWqztq0q7p7vADzkq3UM1SBFQ1
4J7Bv5LVNqLRFyAe1RCBgFEPvree+wL/FLP0Zh/fpLquREvWZsU+Vl+s7PkknzajClTpakG2fzdE
lZHmF9kuvCW39+h2jGEda/uc64kNBvWZAGMZp7UKPfGrz9bsUbbWkmafqcblWeV4pQ0ZhVfE1cwE
Q0T2b8lopvTbVKhcrlQq6azaki+B+3x2KVzyM4aOoWW01lx1UBGI5hl50Q2wcjtJ1a2TC3x5O6bt
ykOmAmQomSHyvdKgA1IWha98Ygx6LajzF0RPPpO6PFV4K9721rYmIDtTjiYWCmypMjZxxLzTrWl3
a9QE2atuqQmZTcdFUxPZSG5SeGNhiXIK4zqatokGCSXBrgoeLfs9AZlYjKiMVeRVa8C6zp4WveGt
b1yaaxio66dN3X8tm+SutIvLP9l7IXoe+p7RNTA202BfpKiTYfGXNSpQo6RqGY0xKNKuACtsWeHt
9rc4iaxaTOFg/+0WZsUL/jv5/3cHv4DY61kKtck0f+4vnwqb+vfubW8tVdRAdHmVR3N5M02uRjWU
sbXCx8dfJu9vGpMjv83m0KMCaBQyX4XZq9RquRosN3CvSUREPf0WNzXfk0AhLdH0hVlMuC4/w7/C
HyQk3V9dHqzEnHnmDuhTjysMb38Yal0I6ISWgNrqexwrF3D3Zp1Un7LlU5qFyuAjzZSzqRLRBC5F
ltGNRyfQ+FJ9mX3mjKBzTP8KIbW1lzm84C11Kv3WVkTli3r4FJ5BDYWQAzeUcGfdqH/eO5hhCQFC
MFcxrBCYio265Nr67VY/wV6E+amqzvkdO07+5Wr/bhf/5WJXvmBUh0ku+3laTi7989X++6I1u8of
EzjhzcUqwSLl9Pznj8v+DhRErZTNIf8tkOx+2QjH1G/G2VTu3D/eVTBsS2av3dtt0saq6Ee+p6p3
1lmdk8ebavXujuRh9pdtLYydryO7pHwXSbUagy+nW5luKsf1go3h3JwNxeg3JL44d0A7T5GtiiA4
6qCjmBubI9qWG9tXMjsZtqI6ZgLHHwLlsnpNQfakZRl2PFm2+Cr1BHptBQANkxr2idp1YMBTk77U
z53xJsHgiehv3z69Ghk7pmzW6FohQXMMHUPZ399ghkz6d0Dhr6fvxP8FZthlF4dyfrP7B1Ph9Kmr
MI1OsItNrJ1gMR2P06uAZbqUG7d8UiSgiBOdntQGmPuaSSpI1XIvz7cSWEWY9lL7dIqxjBKKfxfl
Mja25Y3R+PLV4jS9T4aD28Nw1rNMbR8UL4V7InkEu6AIv9QF1E9Cua6M0/oRJqaOHPpwCGL/eXQW
1Dr+aXR8ATELl8oIjI+VR8UN3MKnNalcIVDJj9C0Ry3td6MPNvS1OoEqe1ERuTnRwYkJb2c7NwPL
4aY5Gc62cEU/OJr8ON3JJEK55PR98iEyb8wvSVaHlO1f8Pds4fc3uwSqVEgXypWvWpr8YnY6jTJ7
IEmine62LlpjEylhoaKtx9yQI+0z7eoZbr83XtDnnzWUYbFpOE+Mmtyo6dkuvU0KpExH/5WnVgS4
d4enguVezb4sWdQW8QZabtku0ecrJtYh+B26n/vHWP0TiAh0UIj56lkiSDJrZ42ZJK/4B0k44nBY
yIGraJkaNldKSv4thlnWP8qgKuaijjHpEOdG/h0KkCnqrE2yCxLTscCT+q5fatQRmKFH0gEysbqI
TjR0dGQXq2b16bqkM7+1+rSeERECbXWJBwEzfCesgT/SSC1b27DzmxR7+OdGHQ0eGwEcFGLhbOOz
F03JTFNHH7FWw7EOzarzzJoBz46ea6e6PoLWNNKEKuaHwMQhip6+pKlkaLWF+U4qFN4xVDJTdIpo
kKpR6p+nCM4bv50j/z+qvpZ1csV0ejvGhqPHGKBcupg/bNPtI/0tqAZSxSYm6A3uPjeN1THBaiuH
/wgJ3PfT7aJSTbVWd6PvBap5/H58zCOHeRhMq8unGdYFvcn3wXKqaBP16TrTLkyryCBpwbSvbnrb
z2o6081cbraTamZf3d4A5yFnL+HHUa2suqXGhpu8Tk63886hVwDw2VcHl+p50SpfqvnNt+w8WSMP
hTxavM6/bjqT4RT69hZZz6422yYkhuUqvOIxqBk55ao6ek2la6NUfb+ol+bVM3gmoqjZHYY4k3yy
A/V+nc6qmVEy/bZCh8mIuVudq9nnC/DjuHb5vN6UamV2NxrUTDqzUqcwqGK//3lplsiFuzP6rl9q
620ywy0tn0wq9WMOTUr2ewm78TOp7uqQHNrrbmXe2KC8hLkEaXqYnUHxAMQ9XWd7631tk65NyrU9
nLV19biprge1NM1FStVxb/Candeyw8P7AJrPFDuw2iJdn1Vq6+z1/pjMAfAIVc/1UzrBMbU4IqBF
J4qwd5pkS/UpbmaFGlfgWO6kMtUUJZzHGYpgykqDGlLfT1z7TrVjk1efOnv8//r5b6thcVcrnpql
WVK4KY+wM0sGeH+ek3VvwtUZ1FevqcU1ENRpUKdRVvm9vK5NeqlldVy4mY6qp1H1QPe9xXB5NV5X
55c6LJPVqJYeV1Pr2jyLr2fCGMl099labp1sx7XxIhkBdHybL+slxk0+OXQ3wy2PXqrZRXWK//8u
wQ3sMEx3zm8Lhld3XKydD83sLtkN94Na8ZrIvL97Ll9qx0OC2vdyj1gXu6rdfW5dFT74KI9ra7Im
8OdylXOYPV0WtR159pkuDYdP++hByoB1AQRbqOfW30rPMHrxr0syF0TKKG+bcH5LuxrOU/kWuhME
vRDcvk1/4APHaDplErz8oCmht13RQtJhVV2uk9UFtzsmy3L/Vl7Xl7Ma5mxnGp5Dsz41R890ny88
D8qIe6u8ZPXjc88RVYvX41MNTXxhUd+8ZN8npXY6X59eqpdL9UQL4HR7nrs77GuFY0J/Fy5mpny7
K3bAhHZP29vSKRk9nKZ1uCFo1Yk3Rw/FcrLOVwcVxleCXH18STZDOqFxb2BIVo61Zbk2mTHU/hKZ
5SiV/XZl+V9s9iU2rMwvs89TOi/DSeGY24qCLaFRl+Rts8ROXOZvUqsFruVPiPKb/7mxsbWxvUCZ
kPQe7ZctBLhiD2i2GGw6WKuVTVZAGEVSkQ1BHEsLQ4eNRxKZCQCeao+2eFoYDZur7emm5za0GcJG
hdhAZCcc6lptL3Z3Jmv14uwzMG5AeQwab3H0u2Wauafs7yukBlYL1GdJbQPO/zEGSJFaoGBMEScy
M0hW0ypJCgwM7C3ehPclbC26n4g2425jUw8Wki5GPWpB7R4dTLbfDthssw3ZTBjowqa3GTYqA7Wf
V63clFof82q3ZTOqGPqZY5ldH/kmt3oS6re25t0AEqOqtGnPOCizG3MpJHbXlPSDm/GYzWb0FqkE
c9TYRhDhLtKhh59bxb58lRTvWOxHuzSjigL8bFn0n8kBWGVBxp6GajIheIziwFPLnk0T1NleLjMr
7j/5HsdLuKTr3rTLsK6RK1274eEGyF9VA5FBYd9hymRdSB6f8OnsDUDk6Xg16GtDqGQxk0k8UIOd
XG/06B/FUlQ/iq/iaqj3nHBVaHBECzvDiS1Y84rSIPliW/PjElm/YHwJndmRbnBLMkybUEnf0MBV
0B7HXXptmTvayiwafjp8TsDHJgkAlygIYP86yIQ2rQNJqRQq8G3IKJ4lTGIK0zp+mzI67fwupUbi
qowHgeUNB5p+FB7Am4+TrrTXiJMyeFtClxIoQrh0TZQApvx2JHoYvxz6SxBtaaFYuT7AVUeqrARc
V07OWx6k13p+BEROMRT2gDorAGYuVYzEuac8UKynIWNlXyZD67Ojx0JPUah3PX7nep/12WOgbIX2
HsDakAaPbxUJgpAFVU4dWwsOwOYe2zfxj595sO9NRk9k6vhcD+eA9FeZh1wPbtMWwpaVRGXB5v/F
/qDPmKaBD8tD7h1NixVRRzU0NEhdoEt86f9iQmfObrAnSmRSo1O7lUNLgEovRJ7yzcqezxOGEAt1
cvhHzbv9i6XO41UJuB1iw5orZnPsCe3g7YQsAUkUaM+NFSMF9BsDCnjHzHYiMGi0J0Rgw1DxUS+6
AICs6wIdt6R1jbEZ8QJ5Xx3YeTgGZmMEzpw0o7edo1m7cNuYyR0LqQ5/udvqcx3TQXK2R4kmNVPd
3KQR7BvNPZTyrxdQ+KwWH969TobrYY0NzXE8dTE3xTfF4YQKqwnhpje7pzUAVxPEjWtnclgJ+RKE
s3C3PLx1ndHj5LeOb9l23MbVQGByHU5UxZwOtYa2Rf7li8KFBZpVU4zEIo1lFwLnQAX3YlFyutsM
zZwPVy69co7FbbLwkFm0I5hjUVFRty048EsgT5B5rZOvbHTQV7jgm6EV2gqs9hRXz/6TsggFBrSU
KGSrce2qQDF0wMXxXO67rtHH61GjI2eAo92LfHrWINULGr9ybQJhK+N0EOqV+6v3n0x6J5AvhMaH
qp17zXNccl3CDquENgdF4jiu3ly5FXV37qxH5HH5TIBV6y6hth9EON6htP1p6hO2C9cmU6eYkErX
dwmZNNdHGvdRz35QCyoLxSUpy1JWoJvihWRXOE3GZQRa3Rp8Y3/3o9wyHP1lWpcpAXPzRVr2LlER
EJYSQRTV0XkGi32nkZPJrTlqw5x8RZI9YBa+kHUxn/ykw1PkdzjJf6qIPDlp1w5GpUGObjeVuGF5
JI5z+3w6xqNFBd1FGUCyaiILzF06VBHZq80ITcjMDo+BVR9bDdiBxTx8dOu6HyttIuNOaG+4Zw/h
ZOhmGJRvMgqAyzhUD8jDIpNWJ+WC4exDqYdsMttcD1VGURbnW92ljYIMVswnbQtwvBFeyHClvC6e
l+kwmzLXzJYAQYXln7zQ/smLZhe/ZM3YoWkfGD/H+OQVo7nUw54pPbmlwh3Ml90G1anCy8YZTIKr
V1MUMc5FsrcV3BGWEi6qYtHz1eU9LmzHKwohriV+GQzYUENQ1XM5cvdkkHjygvXlu319wdl7OQSj
/9kKwghS9yg/xAXYq8D9ffHjlu8eB1eojrfhUFMXOL5z2K+21rOTh4fIlWUVzntsfDC3mUcLt7hx
MBk8ELtn+Wa7d/kg0lgYCHqLwzgPtiWxYuoOf3g3nNT4a43Uc8e6WQxv7bj2PFzNBTi4wEw4ySpT
BHSM4tATPdMIgaVD+R+FKfeDe87sZFow9J0E++EJywMxaYe6U8gY1TdkmqNWBCppztGc2kdQDEWe
LwOGaAl9PGfnR8p0mWYpgxyvXGJcVD5b5BJBEy+VCY4Op/mTi+yKUOR53lHvNKeP2fBni7yfZRxu
dHvcoQEjFsn0bQw+zeLILlB88zzHhCM8Lh0erCdV7mpJ4SOuhV5YhzrbKkpBrxFbA428MJHCYomX
ymBGSqz+0ccNznxtrie/wmNYVVjry31j+riUlIkKHZZsc101FfGQXC+1ALaTtRGXiowp0zAueQcG
nHDsKnTvIGEGht2TEUSdp100RLNYcMKiYDXAeYntP6H25vZ4n6V+qb7S5cfXOI8U1Do8CRI6C/SD
kvOEeLxX3gnuN8CeAKcTVDMGngn+xzOoMqHAIJCXobVpcxxEp+Ypdv8QIxQljMNsBHZQwoyv7Osa
UEF5JHaG+fmvwKpudC4K2fqa2lSQOEnEQJ6EMkoOh1Ke01C+b/kdlgXhhMrASl9+j8mJRSodWWIX
IBWI9sedEtQYKdCOhA9W7Fq4de2Nqy4XpFe++rzJ1g8PFQ47tOQLbcwGzTOnZpMUM6cj5DmoN2Qs
5ChISUZNvBIWT+NH4tzaoFO4n8CQNoGyC6Ql0dCLuIi4xG5SI8jVqRebdhvxuAZLJ4mcUKFdtFZI
qewc5UYuy8W303xll4EpJDR3uNaXBbOP9oLcphxUKzQ36lt34xgA3na0RdAdySOqvBoJFHBRtG/Y
Ec9/0ILArSy26FvAcp+r2/w9H0gcxXewCYzlAxuG3g0RJyRaeylRyTld0wODpJHa0dvu2s9LdW2I
O/vmv/Ob+c30Zs2hx33WamGs7dlnKvZu9nSM/8X4DTvkF9q6xitmAyXpZPbr49x+lNvj2wuiEUYX
NywoBl68WWKlQF1BNuFssygR5l3YG9xsMe7oaI/jlHbKbgmQiYILIHRDZRhO2xKQbLzx7iiqhl23
lJsLCLtq+eim9rTsgDS5JbkpOW8v70EDrUA9w9TDvYSXUF67i/tA/sXoJCQCmKBHxkqlnQ6T2eUa
Hb6Mp+YBGqZrsMr8GZwyYDfP0/kY1g8/zp0gf7fCDqTAiMshdDox4mhMpoLJMVbEPiOP5tF77eCP
NCi9QATeFQAYdSMC4JElPhz+ryR2VTdSlBbnJLHel29LsVtez47ohGUcJWvewy91UP80z+pqjEQA
+ezItuNzhHp1YAJIYFySut/4DDPvw3Xxm8QAMr4+n8yk9F/vuMdkhUexsUme7FOncfEWZzhNPyVG
WTfgkEF4CGD1/xR32PJF5sD0WVA9Zlwzwnet1E208RnfGurmkWF6hqU+z+JdFTsEHuuJNyrSQbTc
5griemf1OnqSeACyDTwsu5c4gCtn4PbL1fS7E3XGtHUW5XsqLJ0Vi/ZpaDClMNPUxa8o7d3uq/HX
qCCU7Rh1HyY9y+H2yYvqmqUkwnTXihjazCf4Z6wEUcWgv9ry1dL7J93GrQFF3B/uV99Ty6Ktjv3Y
PGX5dLLnYoslxtRw1V7f5BpbejzuEAlSmbsdIQanMMHSz7iCABp75xqLFpsFeyQSrwGgLtuAEPDG
6cGEU4IBrlGHMZd2aWUbeRDSuVv7gnMge5RYWM2CXDSJRLqpwD+2Qa87ECErLXXNN52LhBekzVJk
UThBj6EyfO043NLihRzx2TvHV8vas10IXdGk+wEGMZpGzcwLaAL32AzHnj3hflNm3NC3cCRHkm60
G/r0MDZZA+VLrt5SN8s3LxMj/YHOh5kLRoQCXpsFfc+dAAxQDqBUZ4zBv6xl27aZGcGyzPOegmIo
AnmvOe9re1r/YuIwan6Sz3Ag20blNds+f7i0scoHOzF/9s6AhmutFLUqdGHpXIZw8S508P1kJ8vC
GbTfk70DVeWW0LmPWwO89vgLYwD5NG32KO9cCNpLTWTJoVGMob2rOBA1eWCZomIKlRtmOeSLmTq1
VMqLbioOKb8vIDWO1ekrnXgYaCXWe/fVWHTbwahY8X2+Jgc+tuwsEnJik+xzy88wiTDPTDVPbFEO
71iiNOd0Nptcen1dzePVsrn6iPUiT7qZRujRnXQHH5Sz+BPVwau9STLOTJJ2VbnYmqe8SlzNvB2f
T2qi3ElMUKMyihHSd4rm+DQ/0XWDsmg/01yeq5kXZ4TgEh/KGukQKC3opIxokNoUAKAeUBeaeAqh
/WQsuQL4QRMWkzTO2XwaydDrlkK2MKUkV5kz2fqM0b1rLz/8yYQlWz9/HxHFGKsYBztHzB0EF9DF
En7G1DbVMpWzs3VM5ZgPQjCEaBXS2CWeJyY4AiomkKtOBc8KUyYjMmee5HJ2A7Y8fjHkiy0uLw8C
TvbyQE35tnpyQuE6kQGz2DC/ds/G/zH9gJR8nXkYse8J1xjU4rISIsdDT4zi1Cs1KpzP8QbCA2e8
vjv09FUWFVJp515JXTec4wwi2KYNwVdBR205xgV3ouiWKeGNZgui1g8g+K75kx2jjGFWYZrGCeME
xnyKQZOhuZdDyMEZl1GrlOV3O5VRHkDRXbjKDe2ztHq1g6RzRNdJa+ZRR+6MibpyK+U6JLj86rpw
5H661XhvHZwQkV6Mu9wQMQbQIiKanV0KeEZojGe86Lbk9qjPwCA85SfdJXLO3GArWJLhQMM5xW3G
QMYBizWqsVa+55Kc7YVh6O+sISzW1eZgiTLcdc3diwvCM1zjpDAXXugh4QrigmQrUrfusLj1xo8e
jUucyM30zSXIACpWaRE2c9UntjIF6BZnl2NoA0RhaauvhgVOyg0SDt0x3dWODVgGXCF/FiDyk+h8
hdqu6glyqqxrJdR87KsQumeM9TTBb4FoPMPqL9Ll75/3+bqED/jmPMfxYKy/65kxxEg+1iIiG8kx
FO2WzEVscR8dHgf9zROMgRGmtgxsKqIM5BzdNPam25NkH/CxzRM8ubYeeAq8qQP8MKhwkYmhpGEm
zRRdIyRFG1VCG3xxpdDTkAAik5T6WySJgb4GXO09X9ewZLwb4BB6upP05CjxX5r5drxRS7SRDAv7
xnE7WmwZwtqXJl0eeSLDW77UT8WmronyuP1kB5IDCKElPWW9sePHkgNk0xo/WjxxjLlwne78nAUB
kT+Rt7Dx+Fiqfynx2csNrhSCVseGqJx5QoF7pguKY88wxMcNcKhIif6p5fQF8YnawF+l5yEU2QyD
+2QEXY1vfG2hSajlD1IDDsM8Ww5+1JLGnT9ePnQZXk8tHdwrxBuL7DRyA83KnIpQi/24YDnhpxsD
FW+t8+NBAeELdmfcKNzPRge8CNbsTXkm8wqLBWzdiDW4YKWuq7CUhHUHULjUzOLfIF2EK02FHIyq
gEDV49+coSxgSUEKuEb9KT+RfRESfOhAFxDRQLGB9i3RxoXDgJJTMZbcUCPi8slPZLI/bebJ4PYy
5ER69iW8wHt3dfHzFu3BrZ4ug3Ayk86gZQPnibnmk9fH6M1nGeNFboUHTCg4hu6aZpLtSePczmVX
ZmtayMitVH4poluE8Y7vAlm+iUKEPsUBtq0lbgvjqyO77qJ2uNvyXhwOI9H1xevrvaCPnmfNu3MG
RpfercWTKZZRhzPDtnduya5QDlRvDtsp7hWVqz3t6rK1E7pYXU68pZf6UeN9HEKytcPN7v4ER2dX
LRNiYId8B3eftnU65ESXnBWghCC1kPQ4WEdgngzOJknz2LqkoF1Y3xJq8ss8zERo2Z2/bHipsYaF
Ff5Hb4ehuWi+RneWZS7PtjLSN0GmfzCWWOO8WaJSYwnHKohwFraLtDa2krUPbhXWT0y15j8o1tBU
TR+89BuW6BRuLBQIg+GtB96PmUvXisoUbMUPjd8V3mdwz7vxKdFZz3f0y7IRFg4cCtHQtV4PYDF5
akapdtmeyvxj0MSj9HoCYzSAsg/zlP5+xk+lVMJTcIwwtornxXM8/tRHkObzGfkS9G/etqvVH0fA
L9yNaRXHDd1FLemBifNjzkMK13nJqXG9OQk/WniIXmzbqkd8p0ICbIvX0G8M1xq6IFC4Jhf+M/0F
V3w5YP/hiNGBoJLO0zAGhz0e/4VCVzlNJoV9mj4QpL6d/J3QsFH/6F5IsSxcci+dWTgRiLE3Qj5k
pWlN/dr4at8cXfO8uwJ2Wb5W6FG888wekQbpJIohenK3AL2K5gl4YlUezN6FMImOWCXZHXYd4SUz
GWFGA6gNXexNWMYfBYrmbmAHujDrHIZf3LBwm+MjTebL3cKtzlvk8IQ46PcAFonECnSwH93D3BIk
yzwN7nKByrruhoO/K5FVTT9I1PEfi4EVn8kzrZ5aZo3tyHX4CkWjAH9lgOhI1+EN0564ZtBIEsWR
z1BV+QWIF2z2Vv/4jkait8GXgIdGCQSFsi/DVnvpCbHlauqmFIBtYV1iW0AOOLvacmk/rwpvi/rx
XjAuU5MsYEGPa1HjTMAdTMvKfcaFMkUR5D0j1goUZTZqkvRB+5g3F2/MhreUo3DzQ5HOhulkVdXK
nMmHSYgi3SkphwuudpjmryGvaec79mOM+LtE3nkTx0n/i7PRFWDWWL4E42MG8fYt9FybN2FwOav1
hxTG1YqSilPwPauEalya2NjImUx1cgM6A35T5J/CrZj+daEm7vPZgn61fLKGpL2FAbl/lgotzDkB
cVlcqo5UMU+kcQHFRvJIsULLweC1CBZqDK7Y1MiZ8QAMFCBSfsxV0KGmHgx0YhhvNcMXaocYKRmC
RuqfVc/9k5IGwnWEUxwLBow2J5XtACqxIq+cgMkE5xmCA20ahDTlXrtzqQaMSZQvUBlbbk/A5MYN
/rwClBNIK3+MSIL9PKWCMicOuN4GOwvG2eJKZioI5gtOlY3sD6FbI8gdJtmr68rrAYMGbYr80nEr
RE3sIXF3wV39atBYcNQKEs3cZJAcyK/Ep9S5yP21nbeTfNsnIp3R45xD2JGHRfUfFvPXi26K1rW+
FogUICm1SAxr8ylSthN8DwkOpw9Cy8dMS7KLdaHBcPm8+2Y6VqCwpwdHmvnoT7na7kNUF5CCOR0R
fJOdCHFb1UALEjaLeTfL1qrvwZ4mlStWTexPGDUic+ZQvqoMyivs6JcslZgCVgKdnbkF0D0hb/Us
J/80LJ9wvHoLc9zL0LacQBX6XnMNT8VzmVxBf/kRdUC6EWceEX0SuZeFFojsDBUIDPbJJ1vwT2qw
vloH4jpvwaCFdhC8jBQHJr58/E/CFAHjPI1Szfz3D5/EPLn6sr79Vqbst0ACBwkioATI9ti6leIt
6EC7uTup+CAGEyPQUGvyDVyCaUt08WIMPf1uAIgZnWEnzxRNOIHwRpAsVpcHnTQoibihaYtpFr2W
OcLTUFdeUxglIeKBpOEMVUaU5uNwmAnLYFl4YKwltNbSis9fdneGIB5XFi5IUX4JJA6QjhB+KOz7
bKz6UyIHww9bswYZIi2u+IWwgjrfqll8y9IQ1rcLb1o7YPSl9tCTn9AGCzFiXMjik6Z8gojK6m4X
au5+2pEuuwoGFRIWXgtVekoQLnlE6mM+oZ0aHH0SKPF7J9Yn9HsxgFx/yxIv20rb2E97uzMRb/yN
60vAmCU5psnwU/ZdzafBuJmhE+3C1RezQWNKCD5iooVr+nIA/3AS4uDoZXY58AXTM5mIv5ineL3N
3yzwhynFxNKPJWIxZHMBdzeG5FndWVgWTNxhFyHcjSBMUITQvdo0U7d8Xo21owsUfwmU3gmVhXwP
dKxHkkoE/S31nRqBCKttf73fHo9HLT6759ooEsU2OGy1RoQW7MTkKYlBxlCiJaMo1aZW612Me4sB
ortKaBBAF0xDrOC5FdgwhkAEQe4i43pmpved2NTluwZ3o2dv94Lp7RvMGof+prljw/LLtyWEpVOv
caEhk7HfvKub17xLdHa+NnBcEkKm6fGbaqe+2cw3fZ1toWANlXRuOvvevLWr7u7LJEFAYk68Rpa+
Ioaiu+lfmIC/Z+H/EmHJQP4lwtpuLtPFZkefJ22YjKNiyZ94i+1bqoSihXTTEGba/gwojzCReBRZ
OiPDsSS5wz0kprjHxnJ4bOzqJl6pvptQvvb5vgEGFcwwa8ZmD8LX3yxgcr9lS/9yLl+0cNPSdrTO
5+iReaya3WNHdu15nBonnEpqs+t1tZ2ixsXKmaoX/4+wM11yFVmW9RNhJtAA+puZIDQghGbxRyaV
RjQDQoinP1/Wumanb5+2bqvd1b1rrapiyMzw8PDwWO0JGGNnAEvr3kXpPofOso69RnlxD0nnP/qs
LA1U/wXI/rbq/OUxJ+dGXhjWvZr1bRHc/KqB3hr9KyVNtxAtpZtxUKOiBh1pq1AWCpplyYBY9e+Q
2vlH2WcLSwzmGzJo4+/tgpn9aR1bL3pj0VHJgN7YTITldookWXzRbYtwW/eP4vaQlWDC+yUu0LD6
lSjWQIzzRZzda4hhVSXCkwzi1xzfc4rCAU/Xm3a748bucpUju6WSm4th1OiFOF9U2FAGA9dP5UnI
6LS3Tc8oOxdT2iUV9Fsm6x9JTtcesaUO185robXsdOCmD+8/3kJdd9z837fwv3f/t1a74+vRfF2t
UzVjqFCjKRCAp+nUaOu21Jq8HMyf1lWkq+biNXsf95D37bgAsMuEtvErnyM7bkdodGsnUTZEsyXb
xx4zXNorZjf/+3v6nSn4b1f6t0Fhz/Pzzmp+VjNTWwq3k0F6UilDiV7q01IOOtD2OMuGpjXMmmL9
cBvxZVN/y6SQNIMjsndSPY0pJx5tHtzG9rFv4IvV6EKpMrHpeex/57azypE/PSdlPX4gBIQwheG8
4rxuijdF9brMWwyymt6r0DI83mv1VcVTrvmZx77xkKfYMd1scUeLbohj26tD4PHm3lOj+I+H8c+v
zWESnUVLNxNi/tZIdb0bdnU50ymkdzOz5TCZYDyCG7x/PY51FsbvBrVd4DGpesDQYtHfux902ICY
oRFY58n/YX5o/fOe/stl/a2Bycwuz3bWzPRl6fITkj1QKdsECE1oHJ3Aa2fGCJKLcYWatPzj/K0L
W1p5hToJ0QFw0sa6OSde6XNWi0G03YeOYdraRJcyKCjoOEpV3Ny+fsHr+8H0zjsb9PVbitdBtDVl
WjE1Op0/3nEb+UOP6qT3N2kmJ9Gj+LS64MyzqtFfQ5fZXF8VmJYPJmTA9lYQirqXShdGdA1Rl0cq
4KCGEX9qjrhOIPfkjzVupH8QyylYvod4bjRAeXTXeKaWc4OQqUGWBibHnebVtX8FJsrAFV3WhGCD
prOpRl6Bh3+44j8CugLyM9MKBYChBoV/wJpFDVMXhkrIwTrBOAeI6qzwC+rWlQrtFmhBdf3xQNTq
p/qEAYOY3/z50H/yLRQj1Yk6vyO9yUGZOL5qDP9wSf++fa1/GvTXsv+yNnQ8+Mt5fz+2rompRxql
kAt3nrWDE4meyaKfcy3Qne36Q5vnNNCM1MnN9UwQXRbRShAtWnHwAdTvNP3NuY76TVOCRGfCMCIN
wfQ/f3I+PbLy/sveo1HHiBpvFv095Fy/xSmd8ORrRYrEcjo+5HpE65B2MyV1uPXqel39jq66k8Lr
kSkZri9aOq/pfv75LW39SbuaW123ejCWrscnLZXX6Z/TreEpQ8UBD1qdQWpaMFlo7z0t+AfvkZLq
woK+AZ3W6f/W3boW8Fw31GucpMGNZgg0E6aV0/qrWkMNatI81NdPYq3VTXo3r/mhLqkx/TNKSxxD
kLL+cgY6BdEJSA4gyzuvMI/0j4cCoH3jlw880dHNH8v/l6nwE/DuBPX/GQBpBtrU7u4WHf1toP/f
aRlnT49g50pGmitA8/5rpqoFoZpFQoKHyqNU2lhf/xeteZApOtnTOPRX9gXbBjnAZ81F6KvWWRRk
J1nGnbvUejQ91BxtF3jTWmgKVCtwv5Br/74m7X8Mfn9Zkn9DR9njtT4W76KcvXvL4D6NK5WJ9Vk2
ByUNssoc3DMVHGEyRaUsmdHp5CK2mtLnNTFFs0+DhbcvRW00wuucOnBoxFrG83l33I1ViNllObN8
ci0aeC6ytZ3c6oJUqiZm9gbgKw6n6BFK48it9/zoKnmW/4Fk/7mTvW0xMthibm7r10LlL1uuXste
63qbPvo6XY993OjG533aL+mQq3kOsr06OOtiUIABmcCziI2Uk2g9vko92lDuPrUpJ0QdEY/buPlz
Y9pfb/79DfxzUP/LFf4tjj3e72uxNqpyZloiMcKvWytVRvBuibb4pHNtDuddjCEgpCEdE/NFc2AW
nfttkDxxMAkFZTzMxh9idRwx8rO7Ft8ujV5Bo19eVDZhvfestYCwzIJ25d52jcZhnfnP4bDAkjmV
dkv2zGDzJXNlbld3xjxNfe//cY//5Edh/+Ue/xYUnfMjyx/NsgRgXmg5z1xA5uOx/9C/e/Rjc7rN
u9qT5SttcbJErui3i+OXuK/OAuICbqMzbnTNVBoZ0LHWHV0FegYmoy5N+RwPv4WsqY19U1gHyaQ/
S6XVlz03GUvZ06NEJ28R/fsN/Y49/D9I7C839LeT/NS4F0Uj/Z3xolMgXWbXHJAmj7Ufro4+WjuK
kQmavz/22JqNaw+vW01bPImnuprTjrKBLnK1CZuPAWUr3C/8RM7//WoZNPZPEPcvl/u3Xf5tWPn1
2fjqXZ6qpflTJ7yoks6Nt7vEGaiKi3R6fnQ+Z+aJTrcX0ONFJR8BJADnNgf5zjSYsXMTjduw2ZCJ
0SkK2aBgzhJtpiqYnsUYG5fOJwcPiCmd6JIuUefRryFavXdyxtjY/Voli9rwA8SRR54UxZ96VFmi
3jiKr0vG0e7zsqPXHuPs9vC+qCz/u6ps4dTFTULjVeI2m8IailqGV2KScQYhz5P1JWaTBbIYGPkS
Yx8vbPq4ai2YfnpShpsuPokwx8dcjXJ6/r9iwKr5YVpoC6xvBJa3XvbubionNf9AFUcyVfnEyNvJ
t/vu1owwr9y1sJve0DisVhckLwxf+oRD9zJlbuvkrp26ViY2jJ2TOPhKPdwlTespK7nPmaE+jEua
WP6kZShzZtFFqCZHtR4f1Y5ZuMP5Mmj/BO8h06vX0RumU4QtGZ576CDC4IIGWVVLRqV83DZ7pFoL
r86dLueTE1e47m++taFVeTkv7dvnqM0bq8JRfPGhZ8eKayaqzVHam3eX3zsd5KIzrhYn3EhHthyV
ckFSeXJ5GM/DYpUVwpTkmoPe1Z3UxOSmhr3VazDoJUJe4zKQbpmKwRAjqbXIGRErmodhAWM1+HQb
EI/yafqpaEFw6oYlo7uWzhDXQjVfM1T+7b7mmkV9OCpmqTBO6Nb0uETu+rP5ukZdVh7FkGXf75Wd
DX36G4xNJscwspvy6B1eppi9Eq8mrDNRsii7zvbUFLOKDtg2fEi5HuTy25w37f7jRoPnwMgGb+Vk
7j3zVoMCA98vZsN3Ua8FjvjFh75/iN7iP1LIf46ibUy4axhqtMlI/n9glyRO0a4ea/xSel+3Sank
d1h1571PUJVq1KR983SpRNehwFEq6zw9e/HHwOLPkD2NrADpkLZai6q9UqDmAcp39+NwhmE9Q8lC
w4V0/3LALjX/HmvGSQ8U0f/W/NOacdUax2iXE40l3v9haNDUx9r/Pfb+9z7/do5X1uNmvy6m9oXR
WdeTtpMUzTR9SPRvoceA4teaSK3IPCNr0DKQhiojXSDWEgYt8uDkw9ZOtw/h6QbbhS+7Ztz+0Ksa
t4PKfw0mmgiamHb7H+VD+x+5jr+8qr+d3M9GUR6Pj7ycPVxtm7hkEmBwkrjrTD1zEMTL5Xn+lcr0
AjItrytGY2vU7ZoiJGI91Tpe1mQILp/GywZVGGZRZwThF8RIuTgK5CyVtB3piIzhZXhTjJ/ivRb1
eYohvJx8aZSM+rv/wjiNWqvxj1Nb7b/c1t8Yu3xtZ58saVczo58ur4NW4qfq07uI5CpvMBk3ikax
7sNlhNs4COYUu8UnWjKb2VScoK1O7F36of3gaH0I9cb6BaZSRvNqMm8wc9uJSJMeIg6dTUxluRcs
Ver1Ixqu5XXZB+liH/Ay3OWyLqLDYWIJf3I4dfqowMTy4xZ4H4ol1IqejnUaBUuHMeW9vj1Rt01N
fg0Xz/mbqIf9+w/oYNFUH1ly2dS6jooWOH1CxCyvvklASqceU5AuYtvO3RS+rM4VB/3Uo/wckSTj
A3JPFYEqII1rT3f0poY+h9G8yUEKongPYc+WT+V/BZX3u0wCf/KMJ3cZ4eKKnFDtdvNaZ0kdTd5K
pe15l4bJxelLaDBZPKT6dmiLMMykdxRYCiCKJrc+qbMwxmNHjR/SWWH5fApZNCqwxTKhtsTzDY79
l2iUv8/3sWEE+IDXchJzun9opkdeAvSBlhHVIIaAajLgx2ucZfxxA4UxTvQBLdeAPv5xcnDcRN5s
8RF81er7kV+GTBIZKJ60d1qtWwI+gGvjn0xOYwbKq2SgAh5bt/KnJ8nJa/zwO4c0DNX5rZ+vcL6y
oDbMYh7GzPpedwq17Pfn/Pz5t9Nftgnz5oA506K+5E++knaYKnU/sglUo3SN4JH3OWcCwqfPHO7+
5jmcSXn4iAK3A5nlIprrW3Xc3YFW/ol0sCpOArbDRA6JPdISE9U/8UDwmOVnmpN+5E8sNTue1aaM
ybn8o+Ku34ncUaFV810rQ+zhUyyRs9KVvUO7i8XBRzJ54Snx5VuwtsVdgn3xRT5OIvPcfyorqEV9
dSCyTyakkNRrUy9z6RnT68sBdUtQ6fINLpo3bK5iiScPIFU0l6XFikdeIsNpFoBR/BfOiow+Z+m6
b95RStGFPUQxmKUOk+E1RRNDGbIFbz0+48787M1OeHUd9Hpsq7d4bSO/57qDduCu1kKyFP3H4tFH
ecGmnZu8x4aFtS9LkGXRFM7sTWMkN9f3fTloz0rJb1Ir2Wv4E07O3fy57C9rX14C/Qm/Gw4sPa5t
QlM8qLbeSk4nY5sx6SJA/jklAou8zadCoWOwmdfeSQEszqxY7djyd3kLJ312UqoYJ/zmpTc6874i
i/uCDaShop0VNPF2tgXjElgBXr+tJrX+gWKGmrdmtMWlfubiQnMTqameFlYjeeqjBp3bpxFjHlD6
m+5ZffSY60mRQGpfwtfE6j/1z46eieISErfnHkfD2SHr3wMOzSj15qcBJd0DLeYikr1y3pvJuzz0
d+XbfapIArrUjH28Yx8nYg43wJ4SiWRdLW/ifnLfbt/k0MMOgjq/qMW3k0zruFs1u5FP/gkFWhM9
3vRDbE5iht3jR+ze8qnmOqGvhzTmSuoGvt/bnMYbS8g0ONw7RN1ePndn78nGPmws1cMlsjL4xT5r
E6Zs5Yhh7xn1hnbPxT+y789SgdP4pncw1CSK8Ox+eMVwVhN5KbiEA9Ytqj5CL4CFj5pPpLtqIsPe
DDH6ZpOceDIYcXxYQOwG9gnQO5lW8DaWaNclN5kdWp3lcfwgKplnBdBSjUMcXzg56/1zdBRjazoa
3wh14ZaziY+3IKDFXiYvPZD1DPHxV4VJLj8kX14QYl7NOlDtATXiGs+u5S6DigPkxQeDsMUdvEqj
kdflVA0c3n3geeGXtADfcj1YOBPFaHv3pgkHpggdUKLsPqR9FPtq0d2G8ecGZI+zoSXPmYgbM6NG
NM2EF6cF/1dW3Wl5kZlsyW26276ibRAUKuA0DpfLysMRI/ct+dq8a/iYvsCTQXLn3+XJDcKw64xK
MTX9bregT2rfHpb8aJSj2yzj4rG5Sepu6+S/ZBadWcqVeEf24hxfvS2aZDYMK6Gznp+vVOPLQVuw
w9Eh4g0DAuaTlQ3ur6BGPzXWW7eO9Q2v745BNSvMtNKjLCc5syRKD6sdxWNr9qgeHt6hz1ndZ38H
HGIch0/d0f+9+1fJyOZUzJMMAhsn0SlrPAnW44hJlPuIJa1xEFY79ZdK9MbEdMbGO4YzK842ljTE
N8bWNZPP1TGVJmf8I5pOixrBaWue+q1N+zqwify3TADD82d4NYKaZGjohr1/caT1lPZLXcA3Pouw
9532fC4p2t0/4nlj5UNGEwDjsOAl3uJuS3KOEKSIjZm7fDFKh1SWO3gLPExItTnjcZKZ/DIJaaJe
T3cXwbWJ3qk/OUQvNkin/unQfMoBkeiyRSJf7vyGvwsnzvMql/w2slTaTL+C1xzX3PDqdcfHjugS
hb/P3Qcq5BiwgEn/6vLZOIkmB06nsXYL9arCZ2N3L/slSQAVxVdk4sySPKe1spQ3jvke31KT78xL
LYgr3FwL7u2BEFpUhpeXXtJwHYKcPSHU8arvRu/S9L62skV2oHEDK4+LzwwYqi7ixbq9EbPL1MdQ
M1dLI1zmLNzzkRXGM1pHhM4lfP7allcqNZmbMpYHLxl70uQgJvTeOh92OmL7auhgnq1bYr6aLuRv
g5VsHWsJzVdZLI1JeuxwMeumXoIDOmUGARZOdf2ESJK/orJ4HA8xP86Xy+TGsf3FiIc/gmPZcADy
stohlT1rxudC1XoPREWPORNKZXy98Y1pN05X2/tE2+I2JE/9wFdevenZRc8zrq264wfBj9R6YOjv
/wqOB2P7ElsNJ7zw5m7Z2dOTGtcXZ/cspi2W5UvEGtO0JzcWSxzzl8DKnZq2aNQygLHhtt2TslY3
aYyPlBG9sJqG0+nJEWlN7ButwbMRGDgBgCxw6lmgNpfpSUxPS9gCnMaZJD6y5PorvjcFZ3bnR9Ax
wVQadYcBo0Amzn5YC0DuXC4V1pob28v4iN6p6ISGWM/Nu5heFWMWFt40jPMBR8vlsAwCb4tV/8N7
UIw9U/o7Qz5UzOvxn4ZML/K7t/k/4oQio+1N63hy9ipchNekxyMOt0VYPwHBSMBVk1LIZdAw3Nfm
NGrRw3Hx16l3xGuZM0ngofGqfDozskPto5B2nbVTlpenisaSurzNX/Pq3bGQ1IjanAkR646p7+m6
eo+9ypDTMwfW0UVgFZbiFD5kk1ih1h/p0U6FT5SE5j/P9mvqcMR7doJb72d7DvaqT8Hvwm7gFOe0
pJBrJf2je/usMhp6yV1ZA2Ds26gC4lgS9E6nycg0gqLBO62msYVkWYT2ovnge3lSspjSqgpNx2NS
NpdcsZ7AkSw3/GIWbKJETMGkLqFirVIfv+XuqB68f/C/+wqzpU4nCUFBY8GjNwY+++foIW8Nnrq5
4Pz4dPX33i6KloOSXp314DNqxrmAtoV0ijDGwvZOYPtVsgzcoa4oHz6Lp5w4/vA2QjRDHVf4r/Ad
yg+Mhx1Rq2pkvUUyHG6qGF7LkjM+/0AjDu+0JBwccR06orSV9dMigRLnZ3CCqjj7LYWqP7t70Emn
RWHzYFmnbHb5DlgP6tYB9A9bg8KWqTsg9jPr5KF6XM56DDSpiWoPeZOKz9QST/EZbJqzzxTAYXnu
vZJN1CmpWI3o1N23g7swUuG2e8PeO0QBGafIiw8cru/toeb3Xh6jEBzB0ME7T6AelddDPR1gflZ+
BtWQtoGOFeZuM3osf5JsWJbuqC2Potx2WmoxWNU8UUVneQfPZyLBvi1eDAAqw/rM2dawSB/iubUp
h71beMcN9C4YTup4iOhbP3fBPE5alt7lovGcWpSvGEr6dSsDKRdJrwGBg5LKwsD9NnVEdeAaGMR3
VO2WaiCrSkRbZvi4ywYoU573MPGcvsMRTwtajntxfjYJSPM1+U42ecZDum8cRjRgBUoyzST3346X
F7lT2cnX8pKo2n1ABdpKRCGcxDXG+1OY9/dafk5/G3Ly2c3rISEbuBipRm3UO23EJz/pR73VpRAL
fm2WuRX7hdjg1dsL3jb2c4y6ppFdnEcsKw4AYeADLfNhidONsPkDqy4LN4fpkJSUjxTEy/D4lqOz
HI/BHKEXc/ZimyaKnzqzXCSRjOPHu6pu5463gV5SDh4p2T38JjXxeGPD5i1yGnHFYLU6X3gXLwuH
9HJOAgReRMDdRdLl8IQc+CMOTAzx+N+P+yAkUHZNU2907Y9afIsmSbPOSbbmrXmbk1c87m7DGN02
X5lzpHByk9TY+mCG80jU+NkHjCxLr19NLltimj9n/q+0G26fYcPMO+HcPu1elWQIdKHguM1eqyle
jrzYxGrkNGXpZbfOd+02v0NygeVH3u9ybpPkZNudveuTm2iQ0OjFdRU+PVOUQMU4vm0CO2z+ELA2
uA0aKG31L9JRq9HBcDDFJJrQaHZO38n5LA3+IuefJZvLC6DlOMxSL20HJFnYHRbq7fB95TL/aVpy
zuHZmz9cCmWH4wO9CL5Lp4ba1R8e+t5f+YgzTLDWdQujm/8autfrgtwLyoFOGo12l0igKXOFDc7+
kzdGR1g+FOpX5HDt+UklnrPKKHFKjiRpm+6xR+IPC/DSGXdLJt5pUi3WimbPN+bl5yORol2pqbXX
saTqPwvv+GEk0i82fXXCxswUyGmuKgiJD5nY1lwN08BqHu/K+2B8iKditYpe2BVvo6Z+7IP+8jzk
2JAZZy/VfpPTVWBvAduAo5cAKGKmN8HkE1qYEUxxyFlN/ufFR6BvJVukrW72m75/O5F9l4yQRBR1
0WxYzIisRHn5pPYS4/Z4nITAvRf5L+uFoL6/7Ik44kQOK5+TaTHZxkFdL7PwCzy8RVODGQhBF/xw
GsFxWBpaiboXMw5+CcvLGMblF5MilA/cLRofn1Md5iQX04fm+H+DRLddE3YfNZR4xYkyt3lNNCge
21HDZA6H8xF1U2p1L7qCzmv2vItEGVCmT6WJl7XREbyN7pQYHFaiXnih1u2CVw/aXkK10Ko85bx+
8Rjb04rb6LP77Q8LI8JujyY9KAZysBFaPP8Ypns0PeS9eAVP3plMZxGn+OSOD2U4OTIFicjhrivy
+kQ0R7vzAkNjDcfwiTRJg0BO0+4NsuB4V4Z+UawPt0vywJde0FDncYyOmIdKg/hN0EwOAJo2B8AB
2U28BgwGjwcSx9NfG3dH1VB0s+Alt5f+9nsmMIMwgalfGW/bHo/Q2TRohsvm4OKKE/rCxEMAtjev
k/Vi4zE7uc/ZWbXVDj8C5KSaIiMTiUPb34KQ4DN0nWGbkRgcyb24MAI6y9QGeI86q2ywWnx+cvcq
FqFH3egs49MIUGmtXevrsv+81hoLGqvzxkaxe05kHeNsZqARKV+QQFAHuXR71BwIEYmogtnG6PTI
afVIPPmAsbGCOSgRrwhp5HKZgnD5GGJW2dEHyNwmBd19/ANFePEOe4OKKka0QNgzGErkSVo9+5T5
vp2o3RPtM8ajohx9yN8L734PPxKKDUvLujDrSOr48xZo2+a1fYS9OjwlRaDNBcKhR3b9EX3YSdgU
TakA+fVkncCD0Lt0plD74W0cfobb58TuQ+2NkfII7+lA+am12hs3MdYoWZNER04164DHKSyxjc2l
1DY1sAjlT9uS6dK0u8t7N7bc6cWl+CY12mTFslbanKu5+2qJV4ZI8eKTQSeq8se3zt7q8gIu3UUN
40nGewqGlRYS1c0o7zE9lok5UwDU+GddyIJYS+3MUaPPqDN4L9sEYuGY4uc4OJLcDlqMO9XFtZKP
B8vqPTvHYy6jgWpjNGoQc0cA+m18HXne1B6iRxzoutFbDWphpgicjD6/zmshQyVP88bUHO/tITIS
sHuCQaV4XSjnnd1fLNwlgxh9Rwh0F07qpzd39T6LoSlXBRrLBlhluj+Z8noN9mtOZIlSpRR5xeAR
UsumOqODOg2mMV4Uwv5hzTcx69H5qIFOcTa97XmTYAqNZBn2k5MDqK9+lvUnGTH5+2fsWfLKWoXE
fMs49KaQ9Xw407M8DzAJjQjgTW8w+Nhdh5peAajsrUbPVCyu83qEPaz8jExk77iaKvQCVlM6A/wq
rv0fevnchqkqGk9oMTLV4r75KLkZfpmhKnob2DkYZ1NS0kVAAq5aXUHxYSUxp305HTOiQZfxFCuW
zpQ9BfseTN+d6Xjf2I3MGGPR62P4Vvlh9SY9KzavtFs0l5lql+G5Hd4GLaIps8W/XQCpI+Fyc5VY
8xvaw2bIhgTXoKB+y4+tcqNXKDpV2qJuDWzRRwSovc6YEgudYLPGcWSawlCHU11tB2Ov9uXiAWJk
ZkNI0vF1icInfAwkUZu2uvnbPWU+gZoH0uTbCbx8otZ3+zCC5oM36vxz8uDhtCBPF/WXJnsioVYo
6siDiZb7G+XZh2yxMSGemFYrY02Qvwu1JSFNHT+m6WISah7oOnqRg02n90l3G4SnaRzr+Xj6cCrE
BUueMbmUZMFsK+goKmsi39k3eWuRycui8m64wMs6qjlFlZWEg95YrazIp+/hnVYdiC3m+8r7bvtx
a6RaL41BoCHOfF2R1ReKqgHUb71PRIfu9+P4PFwiUihUs7Ej99bASGOqOhSWR6UkwE/L7s7BJbkH
FWfA10CBkqJysrXBDC/SomQU593tm5Niava7R1zf+sZatjAnWffzLeUD/XSOKPsF26kAMfCETLGF
3CGM60f5iAmY4/uWAG+Lzr5YHAXc9PRLWPlssnEQH8dLZq0Al8i7y+7WJJdak5oP85rcI9jBiMR0
DdnIKZFTu7i4FeyeZ+eUVfrVICOwDr/u7b29o37qMiaoXhJnsOnA6zb1mj9XGlxlTbuGktHqO6If
9JDW2GPW44Qnr390FLX+en2QI27L9RWnhmob8t35BIma2hdpNGRa8xAcaJGb0Ra16+RdC4CZubKJ
3ddyktZ3NzBxqggxN3ghJF7988bpcEcW/ghUGkkU8PAV54i8kvOTn5zJ75E6JFE2IR2ZdbPIuMja
rPEkKI/eHZNJzI3fB5iaPNIGiTXp7l1YF8SKsp2LcNtwY6d31uItszY0NcX2ceSSXp7osXbfmuUx
7mEznF8O85yG4WEiYaPFoH3GBwrJOMKUdL56TXu9lg9Y+OSgBNy5iYC7dUptAgI6pzy1dDrxi0RV
xv1lP1JIVOCcX8x7cCc+JHBbOUNztCtWLfdyCi+1zpwg9IDn4AXAQB3p9ZUOY5sboACIOABw/S3W
UFst34rubWz6Gk/J71i+GHPkmjnQdLrncDbYJ6yo8+8COAp8bq0V7V/GV12CF/0E59ENPSD9TAlh
9DC594jNu29bVU2Z4Dmxqj70hb79+ujFUOuiWyXqFJwrBEPX/Vl9heW/PJyjyWwxymKzn1QDVYB7
daS7SGzlNoOqscT9YPH1Bs9Krm6ZWosPk6NpIBQDMkXmUN3DRzsgzbO6P+sdLrx7As+0Rcx/Ya4w
cltC5/PPTtPycC49uXVDHHh2eXR1QRgN8b3IXtob3ktFValA8VefDW3k24Jg5VKTjGHQWTEKsxHL
91+69SmneNa7TWrbs7JhUpmkKfIO/CX1GEQaDpxQoW7DuF8e3Wr51ElU4yLMEVVeVIZinvWjw30f
rV1SqI+ujJELwpjMCc8D8vMKauIyWq0nq3bniepdbjCaHsrm/tb0Z7dEbI5UvMURFWAue0W0QWGx
WX2906aZ8r2aB3DecpVsyLsRa2xW+XBjBuefZ4QekNulotxiqCsrZbizxo7MaZYh6aGlyRZJcHGi
wyk4NfQ9lcxYUoaqG/vkosCwSfwVNUM+5f0oP/20IXiYH3e9QKxi0KAu2nRtfsWZIebdu2hd4vpH
aVbkOTz5X/iLxLUZuWRQhDoJx5DZW8yMXirOH9GU6wZejAhn+BHtjskp02tHDnmqHRPsy5r7wLAQ
25zudd4SRdOjD1/3yQMqgAN1ZoLpXzNftCYvKNS7+EHjweCbo2jijU1GRg1Vjtb+Sz/bilJ7nTli
szwq9Fx2tos4gOdpoNYFnGvwXRweldo9TPcq/Sbvxyv2vdRmcaRDxCaihOlIf4s5tDIL3uUTHvxD
4Us8dR3PKPovl9rl9WoIumzu7+C4/QAJ6x2DufEPTxcaH8gEW8OIeh9lYxQR1C/qAyCHzp0hse/L
eQPf3S3jzWp1LYY/+JS+fP/b3QyS4V0szg/S/mZv+Oz99pbRAN/n0hrLltAtKO4wH0JrXUQ+42RV
SUNwOIzf9BeQrnAp1L0nKY4xkEH6qClK6fuTr0hnh09/t5Y7BKnRHEFFg7obfxVeLDh6u/WeRtVw
rovC3v7WmW5hKHSqpuPXl2nQ8W+6B+0Wa02WPlvPsIcmFvTeCamsysD06g0fvJ5vm+gPYZnL9eYX
ML8xT3jsCiNeM9SRHPDkfqA/0+m2nLS3VybcqmuIIC5+k2Oc5Kctz20SzHekc9RnnUhR4sXeVtPp
RxdnykwmGL6IW48SFkYOLjGw4R4TSlgX6lm3IMuVU1fjUsB2TuE1NXVZP7sQ023xxQlY0wY1d5tF
xQhp5YnpmDnv5nkjw7+ZpSRyO9fJ8dprRXC/970xKeCm51AZ1QhshFPLAWSDr4ZXUSzcrr/qsbUp
xtewuEQywEz7y8ImVZ/nc9xjIj3EEaP6p3itxcYaIMfsHeVE0rmPauck2GpnpaU6juVqQtCUlB0X
yBWV0dusoC9NmW+gev5s/DaVJKauJ/OMnEokNb78BMt9BfwlC8dAR3QKnLYoNMn2YBsg/BBG0BDg
alY2ld+RI2arpzDd4QyhFgvocdcnZDnc1CwxJPtKZnNtEUlcWzpYj9xg/wqGIDVaZMJdikMZhGK/
1FCi+kyutn99Tlu3jt0Ojk3v00S7kLHU8pcwTK50PWrlm6dB4leGzfr46Axr0UVXFN3CqzAxcD+H
GhTOGeHBhcrxRI/Mq3d37bpAafvarl1Sr/5hco2SHjFte/Rei9NjQBG2H+iSZs1tMXL4PM9VfoIh
Lz0nqCa4NtCnF9HHJ/UGofzaogGBjlI1T9ADULyd7/xrb+L3db0UWcE1+lNn7tfDuTPra3HLRUTR
hCczOTKXWkt/CXOkx4xT9c8nSVaqIwBcNnpbtglRdZkMIro3h/I9eHc3ki0416pWSi4HVhX/lSG8
0WX+Nz/HCqqrnGc9su5tgrkx1x8EzFlEaR3DzrQi/eTJRMX1058DmXWZm4TXFuYSrNqkZsmvfvVE
mBowMBqfkKePtU6hdR9SMfsfks5sS1EsC8NPxFqIiHDLKM4DDuENK4wIGRUEZPDp6ztZq7uruysr
IxXOsPc/7dzS8eS7VOr0W2yJ0B9gAfwHFbIQlG2GdTiHjaL01aDxQPUKavw10JBosKGxHlgr7yO8
JHTbVzxCJz7NIv55V1bZoJwgLovCku4qYODEiDpzZL4j5G2p5tcWpfPYLsT+LaAaa4876uUkDqyw
2XTeBqe3yh5uNNqa3srt9gCmiB1fW0/PTUbDmx4eTGUvRQEqvCs5vueejuOmQCs9BloB1Sxftvy3
oY17kZZ8xWlmp7ZQnfe30axgontitr+3lQocVdtVCNa8M6DCIIMQnAWT2HmiDZ5exjSG4pRimEWu
zwathfl+ke58eHTHWl69oY7E+9O8F3FC9sTYxJT+PLLBWk2I3B8hiuZSzEn1YYSPgF34xy8VfnL4
Ah1eCHi6i1YG6UQ5Yzxo3FWhqYqKxbhbPJo9T/1h/jtOKleVHf2Iy6y0+oum8qepFe1X/f3QEdjr
7O/lx42ezoWa+nVHSaLN+h+2N0sQeuXKXBf+/ullanc0Qj1cnILUkN+JUkjopx/mSaNcMVmvQuvV
ra8JtjxoqhHV/l+1CSYCPHPGDbg/HBBLJHKC4qrjeHwTqgT//gY9BoQQqwPvn6wtZN0auaN69tzS
f7scvZ0nnVXx7PkpnxsntGDay4VwcK/r5To06+CNKAMCzBliR1K+vqSKaYsFUUqxPfqsmLrcD076
PeG4RoeqT28qXLmqLDnRqtepZ1rNA4cHwzmep96ShmsdeQW/c+CkazNu7nCdN42pXUrMQfc2PGQP
V+rsRF6n47mME7fchGZsWI/WyvdNfk7QKtNzwc91drwfdUeFXRXmqaVXfvopvIq5NO/Efqux8LEp
F+njw280Tth4BENq5eo99StuRe5vG5ohiGvrOdt+fb18jlBULNYgxEbfMBWOR0+em01kbtXSBImh
1HRYWt6DMK7Woutx/qI3P6SaoY1cfubm+bn409CzL8zGaZ0koA4OQXS2W+23NaO/NrWG31SYmx10
xpX5fXiAf+WzdStRG5DguuNIgBJsLU1MkMdQNnHZxptsoTrVAZaUC/6Cxh74H/6TbsD3e/NHBW+x
fQ4V8rTM8fyMIjizCEMA0t6Dp+L6Y5cHD6usDn+iP4yuTJ14We0BbDIC7kJEUbWeWI4sLH4ZU+gt
DPdQoLYXqC3fOHXZnfPaXK1E1jMtioyoDJmoWFqJ2f09xClWLUc/b2dFS8tU5mCzuX7cyeEf48B7
4Ns0hndddUhiU4L8+Jq3DeeYwJVbaAb9OngNb4dV9vX7tHJauTMk7/ZkzNiaBEJuu29wtLGOl+qF
7rY3b/rbjitH4uwAdcoQ2RpugkrW7XrYBauhYbSG1W2qmAhmAhrzPV4DWKQl0bXSYBYBpam5rrcY
9EtzzEyfH/rPDZ7s65HRDUjP/MLVazIRHCfcwCtd4M5yRugazp+0BzzQLEQJDNV9SfjjWX1xanlU
8CXFbxLBT1UOajJz+WY07j+NTormoUXdQP7Gj+rvAYl8wVFvVoFrPhfn+tKYW5p60MOPGewbTgqb
9K7E8vZi5IngIZDZbDPgRPq/HbhB0ARXjfaZAWDdZ/UUyE+yhkJf1eYg6AhRXVNjmp/C5qXqTrNQ
/RcIDwGV6VmALEo7o1tU6015+5TOX59aKXbA0jPSXcxb3kbtLBqvGWNUongMlC2hJ+NN+XMCXr52
HlOW+tjspufqbV7l7zLoQYCaG14A6uRLygl3ubQcm1POLs69w3jsDHSxjbFhcOnq6kPH/0Wr9MbP
n9LHCmicQ8gG6LPdKz/Cfs8Xo6+F7WZkJuqIue6/ot+WsHFveQ/+jtbVJJVwE14N0ouIfRRM2PiH
GzSNHSSQLL2nNxQLMWMXitt1OdT2ACst19lrFR+CoLZuYGcncTaGDftOOSGaZeHc3GmNf9INFMv3
uVSOmyC9AFCY+3C7f+q0LDAT2wBUwq1XNe+iXrNL++Aqwk5RYVFWKAMFq5BVVV9wOZW8/tjYsBRx
qCPgyBGLXJDQLdAmCAaNGVk4L94WW7rkWC4+FoaB4Lm0hXBGAAw8ObZBtr5QZRAksnhkJtzCZgzc
CHWPl4j7QYzYpSgr1vCBJ/GHC2ypROMztj82Nd0P2pZTJjkZqswegi43L9fbdDGe3ZTjDZIA7OHe
EwDOTYcKqhdVZNg74w0HTku1tTUSe/RFH/obhhyRbWEdDrRng5nJ9nN+TDCReDiGX4eyN+fGy7QO
s5CGOlIRTf1CeKkinuoeubtW9LmU0PHqV8gg+V6Avwwcu+kC5tUHyo7NFMBbInBIh7B/olIQfiKu
L7BpZpRZg2AoKLZ641g/qB0ZAHUZngseFFpvdTcVJK3RLp4jwB0ok6jflNw/KkFWGgoI2AVUxKAM
TOjkk6DA7ajtmt7bdWcO/nJ3QKIlfh9K4YvQAyFMg2gx3ychtmxARN8gPzukuweq0NVFvnMW80Ch
xyqx1IFQMZjFuKQR9Q278jKN7EuYAdmKMqNBvpiZhrDHGfTvoBeDufvtdqdwNfqhbhzTI82AHnv7
uf2oliYdEBIFdGlQQsg51npi1cilxV1wQ9dm8MdYvH8FtxfnRjoy/dj+Y5CagRpqk/N20JisjAxc
3mCX+ZQMkAqk38BekHVF2tKEF4XYejbhYzFkrrJfjwVQyOcA5ztbzKxxD6sjmvDQYZqV7ujJbPqe
MSr7BzqKJ54BL1X2GJ0ukOjAAefQZX2LsjkaTNQwjxMSHgSQ997GuT7Gl7YPEUi5yR55lfEWpLqp
UwJagtg6tU84HkNGsq5dkT71YyCy7PS2RiTw0SwI3Ts6KqEuB+YJZwlpUUB6WKxgpqdvPpCy+tUq
i/e8iGIrhgjLnV2Fwch7L0btLE0XcWH97hCqAeHVNaDChHsaBw6t9+9jkUIB2U+cDIek8HtGxHSr
iv1IC2snduyIBf/MTFYwC+X+IWOPYXp2ItnpNTYBUD5U13Rydprc9bMSg1MZhAr2Ty80VZ5EoJtR
QHNHOCKCCowEVu+JkqM4zI/FGFlAalhzBW2uQ8PUgPLM5vo5nb8y+spqZ62TrSM878pm7H0tH5i4
gW/67++MNBT2y66FaEZRCGKDdOmynk+/NXfOkLfv9ciwcA6pUIYfbHS9fI1++QRAceQA2A21CBjZ
CXXGWkKK8rCP7UtIbhLMTYfOVAlSdwCdRgRQAvc3LISQ/aGjenJAPwvnAb5+eSGlwMkbORUUdblE
uUfWBqUfJq6cpWk92TuA6mITcP4rmGsfDkPQmRvS2QrFOdxibDOnr69sgcHTqbp9/J290NHMelJ4
UQRQJaA7IUJnNNfZY5B+I+pfuw3nlbpvGX3jPCUXLm5BEqj1OYz8ksAjnKGDrX1QQ6bOSIUdrNmD
4NNcrYnVUtwazvjhdhmwNLMyUJ7BD2wEQO+6nNA+Alhos+QaGK67Cr3rLYjQGJ8DTl3onXCFgpW6
LHhkTqXPI9oJrE2SV1EockxwaoYWmHYRLvsxJ52ySaXbEF0ymg7CA+hN2OCEaFCxa9G8UY4PclRS
J5Hv0ukhmVzIWbvS023VrkcRvDdxTx8zQunTLxJjPTTLCa87GDI/B2Ci82rdgqtJcwyxFd5/AGxN
yS0wmZogsKVOarUzUNDejP07XU+UTQe19yQ30FHGjkHY4Xj7ZEImEi2lMxuZkrxwp8XsXWN2c/r3
GnC9KmatZEHmPbhhzc6TUzva5fGSNoLPwP5+7KBMjcl8RJYQs1OI9OSLTKduomf2K+ZUBW5td70W
fAhmMalMq6n7eGM+tOJFzixU2tFghH1I9uvcVQl1k5YyOQHMmnrP+Kw1mgFOvZyD6HcfcxHToh6K
FbQ2Zbml/cLnwaEYiy3lAMCiKCnqybrQKIV7kmHKkTV5zhI0czRM4u72YvJzq6NEEjMEr5lAlz0l
+w1F9HJKxeEDf/gRlS6KLvIYoG2rQxC7cXd6ApmDsJh5YXcYXIViKTFMYnKWtWJ+ITN60lSbn8es
rKxv2spsqzFlMzHPYDE/FfAGsL2XoznDUxftCWJK/Ip/p/OUMxt0pPG8ye7LQM3lEcmheF/hj2r+
IEVjXmvjnb8MaFdvnMAfR0iTPOUNdJoqHkj92wZ2DR1jR7oC7bRjLqfW3/ZhhRB0AH2ULj5irSO4
kTmOv3y+yGtMB8YXIDoAWXlsG7Bxf8pW0na0PZnF4pEr54eeAnW+Sww3v14wDZHSn+rieuWs/adr
wXpKRgycnSBAq5D6ln9gJYb6jiL+gh5zI1GQ+EKgWVi0fOQVQI5N9xxENi3TMsFYJCRwX+sx0Q/z
A+RT7PSrOeFM6fp87neZhZTrzIsFHJyOLH9vWDyA8WrprcOfwl8ixqrdrWHRZ2235vLlO+eIN8FD
cIgn8vbJUf+dIM5w+jMVvEed4F1VS2S+lX4cQPEBMwmDFcJ3halc8KvLIHgcQ9sVPirQT0EX4Gpx
xqgTRVPtYskR1KUCFC0WEMMmis7xPTKiASMt1eCITU/ExYp6O6KTypy9/zNsJldHqNFoPE4OjSJ3
Rm6TfLaaHj3/L2C4inAhiT+RA/Cf2Ba37RUPlDmlCFauiw5e7YG44j79eb+sa+vX+3FiByhsBLoa
JItNNV5OLwAboFVIjCD4hDckoVVA68XzW+apTcR4vIjO/MTpF3VQbDI7lHqEm9563BRGoGJQSZ1D
hKPcytfaGJ5DMeeHxH7kVC9k+uikiCxGpMOh+Dh1Oya3Qfh4tIcfGnJCUbo9mp1ps0gIf7jVx//5
YZ6SQB0EYQfg0MPDavyJdtGuNBKkrMfqnW2jHQsVfgZ6ILXbF6IsvzkzycMVei1ghvDUIrk4ABlf
ERqd99t9MnhUN+WCAQ8Hj4cpscMo+uL6NvmswpefdnYI70EwP31PCvVrJ4w7kBg1bT6TDaiz4TyM
/UR9cwEt47taOdsndAmGOiuR5u+I4GAj3IYG+oJ+o22I77XHhIt/RdYbH9m2+U6hPju7MtbcqT+Q
JeX6u/+Y34gLL8ve0g+yD91BZlrJ0WWjlxye1lYJRjvNFPOT7a/viXWcvky4Ev7cYRMt6f9SeoXC
PKs/mIs+uQmzMeJqf+Fq2ShT3+F/qJX9pf3k4Co9eSrXVxEoUxGH/CDZj8PWkWA/QGWVWbgM0Vfl
trGgnHx+ofyNbkLQIt+1XQY+LQBDcFgxdEr7+HFlS+gCpkQpAEyGcAPOBWo4DvLWrE9oSG7NdmQ2
QBZEEOpbaa//qkTiyqY8ctFUD/uCu5rXZaBRe9qIZqjPxfojG9VS7vRbtcmCjmaZvGmCDVR4vUJm
DlY1nQk3uH4fQPdQd0CL1gwUPskYhiR39PXLIqU0ks3fDKQrtH8rF3kUVfFr3hxKIp0LZgqPbpw/
LB3Wnj5dQrfvhSyVkQ9nnjT6SnudfX07nzsn5zKxjMLhbNyndHfTW5BcEZKk5p9QoYTizBSK0fWA
53zNW8qtH+O7ppVYceR/AJz8DBKWRY+M3c2sZsbokILBuDO54QSvuTXwxuPTsD6E8uJQSdwpwVu7
vphFArKLMrCWRiCsHCFktSTzB1if7NToUvPlTbhlRKcx7FaXUbEBN15p4BZPp7f71nztafORTlDx
V50rMa7GfETYfrCHvfiXQaYJG5qhHRzCxRW2ZtMGCP8iK+/WCrD2HMdj902tw8RdJ7rWR4lZPPCy
x1bzNN0hGaS3xqgVXHBOHAsqInO/+sxHnaMXfmllmocacyfUIpcV77nmvttNF2CpMOj3A7jjexF2
63lznKGWphHYsWsx3AJ6MwlmCMKRNR7mPRetUxNXKJswXXNQjMj8HuWzb1hGNDL5vJcpP/xKRi0r
zkuku/Pj9BRRnljTv6PeLLDj9dlCPofx10GcYBBZ1utMCO3I0R1lSjp4soCJoHPLdo98pQIL28U5
lC11Gry5sOs3474WAmhduQ/HB/6irTSzY4/6GQ5q1gJ9wNHsdT9y+JJEKC05VEmBInEqnZFlwKqu
Tysa7LU7oFhg6i9CdxJ1/E5cr/y6MGdM6CZ/d/QPw2H+pFWYGdtfSAlWkv2YeE8rsvHGv8/0WdrT
Hxb53z2TrOdfAaLFd9pVhaWcDxnity7o4LUP8IfqopjiuSQpCayLRpa078VvuqIFksxd7mHAG6vm
Afo75xdzSwqKhbKmJUIdA5pPE6vMM41L7XpluRnmA2VJixMJQ40yWOKeg+nh/DOL8tC87JfDGshA
SqYGyCsYxjgxyTCAJhDKOLrzaoVza09bKp0/KGZsetTSVT+eajgqRyg+I9RwsqmRprHJ0035OjP3
O3wt65DWkM1a4ng7NcFLZwa2Xeb7kK9cWJRgBubgp+Kk721CHWS4T4wg5eRYRIcHIzHes1dm92QG
MDNCsqYpTsBjwWTz3ioIg44snTm/3S9jbSj5NJ8L+/Fxnm+vqJdcUf0BGIUCNy58LVtr34AttJ9D
u03auy5bfedNEi99bx568N5S1UUhYgb08bAiZp0EIeGmnDfbD7A1x8BvQRQAGnEhQcJPQvp0NJ+A
tagbI/NedWM9O4YU4IwjA0k2dbz1kpfBr39otvkN7VFH34CTbey26nzCqGmGQl3elTPgl8NShrBx
RBlmtR1xSVttWL57QGmbjpMeNRuWKqUtKYetw/WuprOHcWgaj5nryiI27MdGauxE0Oc6MhurXlJm
qqgArG6W3BBCVPUlHpPGgrLMfGTWg9I/XSEaebaOkq1kUvFDWx3t65GpqcsB0LjARkAx+5S/6Bse
3PaQMZrz2KjVgYabCEvMSlaNkRaNEZsAVqBZa03uhlhFQ87cIFadMnOz29Mb9WYKZYqconE/00uK
iFzCy+KllNv5uiQBAasslyZb9p9opsgPE3VfTfYZATGemOiZzgsuNq48gPqPuoVFVyBlW0p0e2TM
m8FtmsFCMwclI78WtW7XFZ3k9lnOnoQeUQ0gZ9p0I18b+ZLC9fN+Hl5l7MnhAQGAYo7KVdrMq3CT
A7LRVih2VDHgSrj2BqiP0J8qYjsoExz4eevEV6YDrj8GngNbV90WbLECkLW5ZRW0fLl2K18Esozd
TgG+4DgGd4lG4K7XnogM5dh2u3DiafFX0zlpaRW/JUrz0XbIgwGufIqCaodkSc1tIKb4dVWgk1Sb
7NE+4Ah9EdpAOzihdLA/xL3iwTlG5DPAqg92grKf5oxeSkETSV4DX5UIbL7Jw/4AMB3onWXDHjSR
11PMyblAElK7HYiHXN0VNQC6GT6bgVKKVx7Vt5YS7TUzXjAqdlacut55UDqiMGu/JGq6wp4W+4j8
t4/dMqQJdI9PjCnW3e3G25PSLRnF65+ey0vG8UiEweJ1+53h/V9dlJHHVdcv1b8Cxogm3eFEmmxL
hAW3YR83cwrksWu02y7DRvX5STnA8I8o3yPE419ZCtWsXCuqAMryzm4AmTjMEcWTHMjNdI6XkHTD
dSCbQt8j2nnNunkLxrTUF+jC2alINFhshJazmWp8X0SkPLEwmK+vYTburXg3OkYgIJk1SSmsLQU2
cD4s28Gs/ZJnL8IXLX0/pSvn99/kPZ8vsRmcynvfKMucS7i08nmBVb2zNOEEjxGhn9+yZ/wOfpeI
DRGeC5VR989V772X2VKj1qvR3fTfw2L0+z6XV3Uf+58LCjuduanyDHxhuh08YyQEzhTvzIALrdEC
LJpm3JfI6v55IDUoEZjZBkwHN0aAsWuMruvIQBHu1gV3wGBxsUkHAmCg8Fcs4oEMJH2e0i5v+iXZ
lDqp9eQR3uIRdonXjvi6e0PPfckIl2NEkz9lXa7HisM1gIezNqMTpVDN3BVhP1d2+bJY01SPlvL9
hTV6E+5av6NCOsnrR0u/byLIAtsxLu22ZQ7BqqPaOwGoYqF3EJeOF3jobPUrh1ZVPj5zAeACcSFz
CKDafM/AqcvnJsbVptrqmgfBQuw93aFsfZCCSZyJPP+MHWjjVz6bLMdnSXfLkfm5tD+NYLqSP7Cq
O04RrgtoF24wXTyh7v72ZPQ2u5iQfB4Y0OpfqloZjRWj5UeWDnmvmmlmfRSnhUHcEIdz1z0QG6yw
kTldJ8vsKv8mK/4R6UwGUz97kXJsvR0+orGpPQpMlWFkYxMSayPvIBHcRENOOLqM7N6wi2iulE8b
frdv12Om1WUO+lJsLEwSgk2cyPMIGeAjcxOSd1OLGY+UgjWgCPHKkSV9blWRWTm4TYq3aK4kFkkb
DwYfMPynXBEaMOSzlBht1JwVUSjSw5KZzebQKOAFEYRBtCqnR31XbTFKvvZj2mIfeBLtzalFT0AB
LN2KdS05xSmEgPM/ATkDmeAoiClAIT04I9pFqorleMG7c+W7ks4M3LlfLQXTJidgis9b7Ji8sHss
htvob5jpDOBdSgf5OwWOeaIX5bHvqUE+pdmQ/3dO7hMoDM0mKpNGeRfu6vnk93kJQSphdZfYhxBG
navRQiPN45iFFjlNN3qQbjUik+zw6KFUjskqwhiBRCIN3oQ2hxiPC/sznTdAsqmtkRkdNDd5cg6L
JatEvzdwhfu3hzz9kwUV8FDhsxYMLAkj80ExRT7VV2QsKbKfif3qbfSmk/FJKSl/R1utw8RDs3Uy
CJRuPMBx43mUr80loVop31ZScetqdsvjDEmp46MCY6IILRdVC5LlJJ+ZrmPTExqnyaJOPcqpek0N
92FgwAvNYW2ByoKHcu9AlM5kROoKmX/5m6FH8cfWUvvROXyP6cSBVmlK+zXPtzLr9gsRj6Mp1jsF
oXcffyXpGoU1XMeNo3Dc42OKaYIddbBeSJqwC6HLQGpAmPEK2HaKknOd1gLvrYJh7LU0M45MWKfG
KQ2l02yJoUXMTkx5bDWQcxNmQTynlrTNzhE/b2xpq/hPayBNhA1GgPWcO9JPXqNV7naTbeNOWCBo
yxzOe4fV94bYB8WS2dYOFaoYokAFQkw9TiOZuMN4hrQn/KsZ8Fl6OroX2E+rgvIj/yE9JvmMp/1C
+rwLOxuxDuAUmCpm3UfqZ+89lvrH+KvldJu6PaBNYjUy0Bev62EhYBnVFn8AblYtQTIx5Xz/U++f
y6Q7TAckTG3n8enfRDXQvXoZoiijdiaXj6hAedp4UAG/kcyPZgOdoY4IRdr0iEQVR4lcAFZ9EkQY
dmkraJYYsYR4n4SuAK3PZoTl3B7/vh3DbSRLujE2FPYdZH3b/rKeFdVGNNAi4EEbXq7zIFbWEtMt
WQuSPaLBopn+miwwjFVbJEMDqg9KmRqPMmJ7HLRHOPR3DxiNATuqfqgKqfv7p1XfKgIdq7l80/bG
Bi1OSyOe2HpIilW3w+2OAXL5vI6Fdmy04aqUoO8vRTZjt/aops6ZDr408g0ukBgV57fB2JSmY0NS
r1DbqSBOc3oK7Vui3UHKvBpdoxVfX7uL1UVMEzRJUG4yhm4wb5fAqc0n5jpI/ihbXggR7vQtws8o
9miecUe0fjHPjkZzB8am7UaNlN8q3vN+ND4+Vs1zLof7Hj8Q0M9d6w4PSKLG0mzMfDK5losp0x1q
1WxqazL2Fcn/TD5mC+k7WT2hqwzVb88PpglOkTEvdHbroB0LWJKnhe1rTH1bfHM4hymVsxMdpcc2
1tdxaEW9VyRe2f0oozOX5PO7fs9fo8zKfscJd5gXnhnnBXe41SVTBhl/bZ7aL5RxKdtMslil/1L0
kHRMWals2Q/CQ1Bt7IjcteTWp5bU/SQsVnnslAAvpPlG85DH29xI9E6n1/YWU49dEesYx+zaHJI9
lemHJvt3oGJJQWfHxAOu8JFXZ1B0UNLUlfAOZMgHx7TJGxl0jpv6imOvwxKirpMdPnCkqugiMs8I
LRkQjYyysQlRifEnU5EKuhk7yPCTr95whsaJVMuQ/VHkinKGdBy4acmJwF+JpGhvo6dTfr8FUDJa
PWVf0z2YC2WrHyZgL+BP7oTV4pcFD6TYEe5O4I5M4hHtvf6d1HZ/b4ttFTrT3BlV1vNWcYrTChbL
lKDc+oAtQ+p/k3iOQYBv9HjulXAW34rlBPdOAlmqA5vvIzr//rz/o3jyCKZUkf+8VWYQoh37BSxi
rMGfvt3zxAGuu878Q73gqSNzqzTWWdssoVuQFJnpGmcvQODBQxDcD+b5IbmthY8bjN0E/964K8oW
kbsC/AXOk9ugyKiUiGHnfMZpVaz49Dw6r3haSwZrRYTMvLff4zmqbWxayXKoHAAkBiiUHtgWSo9N
D+zAudCDmVJysB7AysPlz5Lbp3EaQmlPfD9pu2ycv73rB8W8wvtuXlfJvomd1ZWlJhJgawtNCuqL
HNkayjvbUGzMRxI+HaCC6Qx1GAUQgQSaV5U2CJ8w8P8Nm+35ed9up84Wq+OeQg3wP9plmc0f0ZMa
wAzuWsgKV6vH92XKqCR7dSWljTQXAiYgnP56s/rY+32FskDy++yC3wQYRoDDgXHGbwm5wpUG+eXs
2X9m8jz+GI7yJbRYEScwt8GWvIF88crcnz0lENP9/iADHGzw1hw/wR8wijl/hKbT3s/R4FacccF5
7ZVcJpgW5CVOECu7tBkIBWmJ2ZbpcU/wCVu8+Ta3t2f9bW5ZIVjPl5iExQ+1drvkhlHgJQOZc9/j
TDH12Vy6r9XYHlvfVORz1HNGdwQyeIiB2L2VCenvWc8tjGqlY/75oJ9w8SB6sXPFAOe/rMBj/CUG
QNDnxpGQE1ww+E/urIC0NnGmkd9OvxoQQwoArftYtQg2E7LosNwWsK3cbRS7mib84OzKDypA9rI9
kbFTfShRYzP4LNrbu0MQAODrcVi1IlUdzVBs9Ycusm6cCgC1kLH/y1+fgtKXFr/YRhZizBNpn4hr
+gZFQ0WqpasOpLWEPNzOaZa9PWWUdz7L8Cbzyvcs8KdY3bAySy/Dzn0xVtup9aOS603xLBKMNMB+
HSkRi6VjLJAnR47n5QuP/LVekJf8JVtlFluS2mJam0tBoj1ix3N+tns/d9HxqC+0LpLOX9C0gd0m
eLBq1lcFc+/4DLqerH+MxtXezngNaWn+JdbZW8Yfi7iAlMvakkE5neo7u8DjD542IXP36Rxl1kaG
Suxd2aqK6YUvihWk2RiLCCnCwJm7oICQftC3uoaLkm4yYxPXR0RMeChMrlNAsmsjYVmTpjOBBbob
GgK86Jior0I/8bxcMLIxX2FsCRcpABzU92dY1860J3B+AuaTc+0/7ui78E5h9svBjnvk60QItUJt
aunWZLqRyAWautAqB4FIXktmKiMDcqbBLnqv4yP38GISNBCV5i9QY/Q257JsR2OiUnFG28gzMf1Y
b437bVm9aNWIJio68JXYryckxm1ox2XLrlyKNDTDyfZ3h3vL7pBOsuoTcfHiLcF9knOBP0267Pav
jfwqA66PM/MuBp9w4P1+s0E4j1byB+2L8YVvBbP1ICzbMzW0gAZi4v3JZusRWDxRQvNfMsPQUAvb
nXkoQHs7bTWfTOyw4SeDVRA6Ftkgn0zBKxaver3Y1WdMMg4hbEji1/neWccYh9oVn+rOnBgKJPCW
KeWMJ6HEpTG5EJ4rxGI6cmV+iQBp8UjJeiPCa3H6l5VEeB4NDRpo9GencQOhBuotW/AliBdd/kME
obKcRDy3T7NiQoMlkT4VRCgK3hblYHhU1y/VV27DAQIJXUhOmg7NLV8P0dnHp4hTYX2oYtONmi4o
MQeMkJx3BYZ6c+iczhNe4n5xa3wKIuQJuCyd1vyp7Z8/8gnQAz4RzjHIS2QPcEpeRzBrs1akrSCr
MJFJpj/qscY6Z+hmtmgPqvOa9/yI7bBqts2WTuCrQMwP+/JZ9n7ESvWpQQ0FhTB/I4giYibF/0uI
4IkWdMxmbF+v0kH3iGBy0GAEaeJMyYWtofVw+YsGYY+rB0vnqsci6hv7WPPe5RJb+u+bqw1/S2aV
x/qwqxf6nuuYUTzkseHCIlW95EEKPX0P50H6Gq8HzYYb3Qk1wJTPlFYXjKABlOb3iT6049cpi02K
aI7SySWaITNhzxkwX2QdgNJJl2dA3P5Otj526asE2jC9DnOoMFSSnRxUwYeIIf69BF5Otw05xpdk
H83yIEExE+Qitz8Bioj2CWF993g7CG8WSjlyQbp77r+gyd4o62DAGehM3uLnJ/c/bh6IvsFUT0hW
G//tiBm0dAyghhz6aALAosnA/PwTiecoHszS3wRTslQ219Opw/EFqMUh0btIZgDKxz/qjhhQq4eV
cnRYA2A/q1i0KbIswxbqNZhk/vabZxKS+s1u9kFZ0FeRyAUS8/WGNp5uurlMtiYueUrWwJjJ+xfz
JT1aE5LN1sltulRXI4yNtKQ6PUx5mSClGXZAYROCy6RfdY0dn+KfEXvk2QubR0nA31e8bpApoaMa
mM1Jx2sOS5k9mmKDsg8WccxW7BHGIPYrzkt22qkDAPm4JArDNDxh/Zx7+SeskoYv2c0KmB0XosxC
4WxCD8bSsN6LE7IafgMczMjlBcN6vVfTG7sEb/hC+5ssNAv+CmQPAacrMi9g3QPBKv5jFMXF1jCb
4WnnduFlXJSAzAQKmAGdzCzeST7HkWQPs2rF8CgbW5z5/SKCPd5H26909n0gyhBBWuVe4m2PZgBF
PlefvgNQytbRmgqa8TG8XGHnmBxUD/laj8RRZQJgfc++sbtvsIuEoJuY/dFuDqKxZx0BBOGukpk6
icLpQiPVTRgaIhFOr6xlJLps6Qb1FIog4a2RgjHk0VdxrnE7Siavf7ylhl0I6092f6KNx9ayqu+4
ElYdsRFkOXiQqTrNGrBf+zOhAKMFflduL5H6+563fO5VCxEmFg7hlLPO+hCb0rq9xuRxCVM8YYAc
a/zYa3JSPeI24srXVh9thuIvXb7R5Fn8Ywk2IATUL0AdvOgyk/MuMCKFYZMPVyzCjym6w8DAs8m7
LLifZinnHCKIkphYclyO5THbgPcspluBij/4RmB3eKyeJMCTLII1DKniFPkv5r0py+jf27pT59uH
xK0bbgvBoPw/jm+hkzfFpGliRIqlTg1LQEw0B7dSgKNLBEmgW9bL2MFoTo75ic6DynYyh+SlG5jO
X5qjvJz4r9XZpHaY7YZpECNKmM4fjJeiFPlrrOT3c8yzrVrY0WsePVeJO0Gs6qN608FyRreQSoMF
HBHJIs1VmIS/PLPpernqmuwk3/iN6htGu6VWmu64oUqyzDzjS12AOPB1mszh83bNUQGSly0EptjY
OCU4q9KKOagKyx4ZHiARJxnVPwlOlsEkD+g4sNN8S9Jd6GULpnio3/VpjFSL3rQmsM0ak7lQnrL/
SDqzLkWRIAr/Is8RAcFXSFYBFXdfPG4tuKHi/uvni5pZenq6qlQgMzLixr03KmzJuc281SHBsVFj
dDeGx1hPzmt4J5yDMZjJPrQyrT1qgqnUvQLlJg0bprKCXFuJZG6E+y4dlfeupIINUSf93Df/ZDVe
b8podYlxfD7oYdWV2pVxI9aHiQecKOn+ywwbtEDAkdXd3bd9hGpnffCoBz/my9yVXft3jvLav366
WmtyrSAildM93nrqs7lhTcOBbWEo4TZuSpvR1OB061AP0D6a1ABDE92YtD7qPocXgAN+k7Y2axAZ
IHSDi9j4AN8W7v3sdn5AJV3BETZ13kINeg3LBb5AKYfgpQiOOIbSEa1YBlhWIIWi/47aYYt7EWZr
+Arg9t5dMu4KMJCzjWTvnp7ojsZAdFz9G2gQ2+92F2vk0yvgHF1OkOcUm8uWjwGm+uNo/EeG9Yvg
uhiQVY2wRmB1cNo23gsUycj2X2gfAlKMFkAYJpc56e395dMbAanikvYIbX59SnpNQ93corz0m89x
fcn0u2dq0CIbgxIZ8ZdM637K7Ra9CPfc5fWeln99piyzvRmB+3EygueABPBAIdDX8M+2vy0QGZ5w
uzpHJII+DCSqUahiREPhSjR+e8eQjhEuVQiL4Cwy17jVbejRZ2qRG3KAsRkAztZ2H7c9y4zeDNeK
71wK02h/z9gGL3Fozb4RTqxuzejDeJpb2BhetrgaTs3aO3bh5L3WdnL/usALFDXHt/OBSMnAVlxS
8XPjVYP7csQCo8zRgcaZ4NCiujm0xk98lMgO3pjWufUrulShWfr7q29vqbBM5s/MrrTyIZYXLnQg
+96rnzxcPEiwFEK9QAqAqBoDQw1YAmpNkeEBQa8Mrw4i6ICvFDf1XpGa10Gr3OzpczEi/BEU2C5T
mjHjsUtF9etauU7C2HRfJNzPiD5Cc4sUBEgGAhI0xWNs7GxDijSKNTAn7RrwYatXaL2TdjWGdtdZ
fbCObKv5cbwnggD2QTI80hDw37cxrYvL0Y2g1J2WbsOML5r7fKpDFT3OKV3wMzN9s89+fPCXp/z4
iWlvaBpSFshF2qLdN6ft1W1Aj8dCUAigk14aXVAW/o/IcWSCE4AO4y5xXbmqhsbNRzv8/EHacUHW
aOY4h43J8OAqZVm4y20rogDDvEXBMYH/h3wAW69LpAs9sOHch7jkk6k1yde+3vpLWt3/YvS5l0m8
3n1GYPp3/veZ0Wva5+csxT4SVpgP/7/RW/jgDUuoWrXlfXmi3D0Gbo+YADu3I9r73hLlEZ0Cqj6s
DPgw/enHDfq7Y7qEvsGoPch6tJiGVs7nFFgNGiOqx/gz/IxaIi8C7wJxW5Jb2IG1QcOZ3Dx4+T3I
4dDo3mJW8KYqaGbdVKURYp3IZzLeN4YICKojaiDa0iAS/M8zqAcfKrpS1QzjWmvQ3uA9Qp6GIgId
wkMImi+hFo+4k03vOzmDfTPGXl23z7wXPXeikIaaOBKr6nf26jFqV4Q92boOjoR9iAdeNda6h+GR
3+xYjg7oZbuPuqcDISkoB0ySBUFqRxf+eC6gyXV6oO+H7WUU9B336iQJeJoWTDkI49OqtRE+FDw3
99A79BrXOBqVOxspQVb7Z8TI0bdXz40R7Kfmtg0XvnCvIbM4vvQ4txY6BK68QSWQPWJ4dgwdHbw3
xvBDUQ3DW8HugBlbTBqLKkGT1/6b9vmIdzs8ivI8oOaPeCs7QdyXXqcWzF62QcWoWxmbyxLroHIM
OjoVDUv3AjALpev88toK9lZnxRxCkeDBrAN+5TNTPB56mu3njDTuHLC9wUQJpDLYHRlcmsLZzSF3
qT3N0GTE3fs4O104XJsrjt3u7jpt0dngFgfAcG41Bk3HDXfJaroxPVMBnOsmK/0Y5FgWGn1b5edx
VHo3JLXwxaI8OKyv8M2u67xvjILpJwZIwgCh7cy9WjUbvuBwVwc37BZW6bghbpIEA8Fj8qzjmx2c
8Q5AVTtrMfrLu0yIxRNyepNE3JdJTO0h/kXinUjwmk6XoYZ+TCj1h4jFKuITi4Mp9Z+DNdQ+hu4A
MA5L570bWV0wGPjcBdLRkA39tj3hv7bdFg0kRRyg1NLJqum0CcdVOKeG+Kydc3FKx3xMuo9s6bRZ
+bvH+kh3Ui0/cV6JrecVO1L1WL+6DYP1U9oebDhTGfvdSEdSynKHAvQ68iDwcroFxyKUni9VLmgX
g+9IBEZST0aI3RItNgf9mzrR9JRXtoyQPRLtmEcrJFrXGGJE4e8KAUdh7cEOwHy1qWqcZJGQpTuI
nLxPmkeRDiqHy5+0qdiZa5qhNCpDWNyvLkxmFitMLTGtNNg5B9xpj+McS6Kba9J4wE3MXUsMs0CB
d3pO/CMPAIrr9VHuQYVBfcj13Ab0gia9RQvbFhGS3y4BSqZlzJkJL5iu3s+hSXiD90pgpjRnjsbZ
jcRzfvRsiosY9E4sJYYzrHfXo7yRn5GUCjQNO3tnv+OGK8Cm6eZm9r64u9xidSOzfrvoT/dj+5Ls
IJ9zOq1l/ggg2AGOkH/Tg9aty+j2AfgfWwfYwOaXKGr3EfvtruHV6zPcdxdYbtLGjiKOya8Z25l5
ds+Yfbxj/z4RK/vkic60UAlYZVArFuemNfrklmeUQWuOcxY4Dx2CgxJzYF9Ta5yr6ZeLNVi0I0hg
CLX3BJzVpszRgPvahwW7aaJ7/JtxuHfs/i5vb8H0qNAIUB/nffB4ivlxgdsP9x/eteB4Tu/aX49G
Iyd3bkocvBIalmRKTcpky3vsnQ335cDD5zHx41VARIlgzi7d0u2bg2R+41XsPqC8sryNd06cvgkA
XgUwjY94FsOObKxLQAsSm4CNfFk/6LS4RDGrtwluL6LDci6RdABOv2aaw9vjiQH/YCS1WDzzizJp
y+LaWxfsERrzJ/+AAN4jG0bc7EZROQ4COdhj0P+2Ql3JL2kwtSy3fQPkXvr9Mqj45BpYNwUpbkrf
rIfyHaPeTlASzPCC//PySPGY5uDA9thNsa27uVExzO/rBmkLj+IFOsxybmn+fvB8g5R/QpByAvSL
xgxYWp2xpc7wdb7hHhJ+lxyDJwmbiFntN0XYac3QJ0DKdFcY7QwylN9/bjdT9GN0HOwMQ/EnLQ4w
7JLhN2R7mUaGjdPPJJmCtEOYZgzbX++BrGREFt5qOFHAQ9ADkvroJmjcUn5BEt2giRXN55m5Wunu
WzVkms8Npy9KEBJQO7YRAzEkKml0yOL2cIVda/PGTZirRxDfQWUCIwhqOzGrM6uy9Dpf14s11QSP
SLM5eu2VnkBXduELQdN3elhMwxDjHsFdt9XVDuHI0US+uneo0AHpSZnRGo94K1iMJXMg3jXgAUwx
VJuMw3EJhcZxCpGlxgizSe5S0ii5E1k51GEuVO7FAHurqoSuVDVuQPTCiOur4T+eIEWAEU1WDCV3
0FYMPJ8ToUQrUPxlIDvOI8rEY/qkmc25UhxHJmqlQr1Kkp284+XB8+lczkGbM949WapWp39PAyDg
OmARQaIkiju/QzRFRlMrM/jq7rSpKcuGsYxheu3PoeqpKXUtTtoOQ2A5kpIEafJcd38TbPt0nIHi
X1wm1hhv1slzjki4TM+p0IhhANN4mVJw0A7H7kuu+NAjx6G1+kJA7zSXxG9EdBScB85jUguNZs2l
+6TmVc15wz3JsqSf2Rkho0LeLuIdt1owB2DvmNAe5b+3dIQdjKJJG/QKoGIx+4ZZcuQxAY6kr5Yy
0VqrxWXbQh1s73jLMWlh5FNqkO3vcnq1VKUkXX/3dcjsZ7EYIko9LdnAFL4Eoq7eheoshp0aw8lQ
FV8Jl9HoyQkPPRpJpFfvfRqUNtLfd8aRJH2lz5TWwb2jckIZIQ2CDh0a4j92Z1tIQkx9bcCiYZIO
fQd8PiFkOscBh6VXzBhc5rEXokdnfrS9v9N3hEhwgLUkmTMHr1gdn+jV0qjLLwDirpWXqXTw9gMR
IjWyh+Cnn2C328eFuqEv4qCWTUBtWxt+qzlgP4goVhp0sMPrnFbLd4yuoluPyW0DHPSAtka/0S9B
T48EU0TZZwOIpz53f9QtiGUrUDWPypcackHYYekvMyOmMfz0LGChgMIzbZ/V+hhyPGImy783l6YV
kAWBif4PO8ZWf9nGEzWiMg7Qsh7JHQ94HNHVvtsCU+YYQjzsmCGSAZqH/LBB2EfQ6UTCUldaiK9J
74iu3wWZwT2Wu+3jHLL8t0blfOO+H2hqvrq7R5cuszwHBK7kAEeWk43n4JOb1zLZaIdpG0Y1N9QW
d/HRaI0DL8NY3eLhkbhgnI2x2wkZRdbfPXprCzWDzGu7t8SsmANZN9znP4zaIcp5B/xbpJcCVPfn
HEKbAEGvQLe9EzZSEwb9/PthlyyOvrWHvGZWrei8fCeAgjl5h4tObLRHIsppwMOIy1CyLIxaQLMP
0Vfg4xTd9wLT35VkXx9f/mwMts3wm+Q2aRDyFk1ejfIWRhlZGNkcA6yze4JAmxgFtYqmX2CC1EEP
gcSSUU4Tn8hHGGeEKYgAyxEu5+RZwUEc+sPCL5E2nCWZwiKOTv4+5szhE44Ln2OEQlkqhqViqjGf
u/CXEYw1GXSI8qb34lTpsYU54o4LvoY9hGRdCBcc8oDD8EZ9+WEmXTVezomK4KpDGTpL0UE23j0N
Dz1m1DoNyb08evFosG7pi1NPww/HKXO5uN46yvkWxgiwfLL2XD6HJideh9ZolFOivP2gwz5Zkm7C
bLiRVG36nEo120+9/aV/UzvMYPL9Tt87zfkjvDKWVs6507o5f1EXsU76qKN3bSwyjMggMfllL3fp
o28jyew3hySHpLDjTs6dUGBellvRwCEF90o2LbwbxvJCeTjjksLtOuLSeqbGl3BzZmzUPpZuBzb3
vujopAQ15ozoWN+nUhsQtZ8Wx0jvpP5KwBAnq7Z79t7s2TMe/LSS7LQViIr95+vMHrSwWP4ojiVu
Dl/nv+SUYlYtD8lZpzrgyIo1CID+JgUlD1uocBzHV6Zhjdt0orYApdLw+lvIARcCKbGm+pQIBVma
AkcKmx2NJENdrt5pug/u4WVKlZR/t/tos/T5Uq1IvJXF6VL7COzU5oXF/DnRAnuIydv0Q5f97r39
5sbuncFcVpxB/sv7zu6kBVgMtzcFqiaMVOHWO1i8zcXsFy2jlU5Jr9w2zvbYLCbyey0maUbA+PAg
TfxiPOFOk4dXZCWedeh2rjQYdATVnWCVofFCSam+HdgNHHm8Du4hzvIJc8WTBXFHtuQ+VbXEco/V
0dz8eMUv3zJf0sdrUu3Y4EEOAwaYTKVnGry+R88i6MC6RXcEOt+Ezjt5EzObbjtm43d6R5pGr6TM
+e+g0Wv9uyf1RDZfZ0h/5hTB1x5dE9je1gx6qnsfiYKQSgrEHLZZKpq9t4ujNw+1aDlt2KNIDm0m
9WQnWFUcjcyaagzp7frLwT0pV/qGVgMpTu/pSX33YprVPsPaocc4ERB9bBPqSZnTo199WCWvhJG+
Hrks4dJbzjm+3LbbA2ShXfnycQdJKGPV5M3YbHoBnkn7zBrScHa2NICv43+DLkgNPqQURBjvog4M
MWl5Y5iJYRqtDL7WcFImFKX5jnuRdhZ7yerZJj8HRjDfi4AMeq14NNOPg2DOwgMic6HvSbbWI0Ii
OqF/pUXN/Cp4drfhS49qAv89m3Qv1CFIX4filzlCQ4GD6bjRxxsIjG93gD03fk5PqYl2b6q9vKV3
CPArCdo546S39BVE812FTKuiW24MOkNp6bbB87jJMGwn12gh7tOHUYe91HtjisSJaTkTvPQOfOIu
CjXCq3QvaXEObnBhaJH+bRtsyXp0vSE7fJRP2o+x+hOvAm1eBEaGSznPVadH14FqS3tYj4yM0rqr
M/mwnNrMY3C3UOFzGZhzVPhvMnlGMWkKEpXDK03wluhj70RtGRwSe1zHOl0R3o4z+sD3VlPbw5pf
Abx1H9CDZy3i5baVfZEleTVtWnpC/QKSI50hkD/6a/8KhsjReIuggI+HIiw6BfzrHlKTCdet/HLg
A2iRqarutkjpHZnbRmLker+mtUIPdjI4q0qd+bmO4i0wWeofAC/oUvCJt9tPHzICKQejio4Ih+i+
EjypZt/S9L4ws8TVcOt4MSv3N9ziOcaWF2ZBO6vWzPse6czC7oT2+DR7xsbi5jEXm7oGOkmPIRD4
ehI4ULSbmyM5yJJdI2k+yB99WTsmi2fmwsV/bTUimI4T2aVnda3Q8MSO/cERCeHaR9K/fmNL+xg+
yNSpk0iC+loCzTwTr6ILDkry7SWQ630oENsts//Bw+QIok5YzssYl3+xecIhSfz4f0mVN2bL4NA3
YuT9ELj40QzfInq8HK+mb/qUaiRA0E04yng3BcCp8I/2qpiGOpuQ2IB/koxfh1SKxc2PLUq4h4ZH
OhovoxHXMzC7JMDyCnoXcKQckLlwI0fs59Ij+fFEzgjTOUDQhHMOkMKaCjYohvI1mH4cxuShnhx+
LmM4Oploqu9hq78TrIuDSUyIP6Rb5Fo3PhPviyF39JcJd5URG8CxAEapKDTXQjBYEI+wcQbZQO6M
ajM+Ra34C22ivZDD5JoY7Aj+5sw60dN+e6CTUkcb7npNgciYLZKTWLbUiKKBLNwmb5OBOsXQnuP+
1R2dAEnoUvklX5RoRTJIu5YyKr2N5QOTVZII5FWaA4ds+ngy4S6vmHfAEfRy+3cGzC+poHc2qIqB
2xWnLab7MsuepISTGfRnzIkrdQEpZsnJDAwCaz+Eoit3Ayrh9DI9BufAVvd1x1sm13Cfcgdt1Vb1
ixQEp6QXg0/RwALotSNjTq1mR5fpfQ2yQQ5TqN+aFIk06ffHTqsCihwugH/r9DzAGDM++c8AAzyc
f9rQK66+NKKvBCHsz7nXtECd9c9/+bgNzPDuY2M1WALAH6VHCc+TA1Pz9tQhEOHWPQGaPqTydszo
o5/SfSwnQoxiItAnMOhj9khQ208gSHBUnCKAClJKkPWnxxDMh7/ddtS/f7SrkB2WvRNd2DesC05J
GvuIOTuRKoI6vAPqEp81aAKwvsJrB7MafVjzen+ki1kRHXQXJKKIKlxgcHZi9mVzgGzk4XfCrdbH
yGWrA2tRwZGRSPVMwivIZA8CAw3mqBkwuZ2aQ8mfX5D3Yrvhvvmuj28ED9YUxHlfJyPGI2ZF6f8X
AO4jYPQuQLkHF7FPOjRZBpjAZ23GWrXj00gW2rrhXEbCrFDn/IVRtYR6cT9qpnrS8WlBs0RepGtM
QMCmNOCuAgx1y3EuuuyKp4kwG5xcyosbTs5bwnOKfaol7nskXy5eBpygXzd9JLA8sOcBeEW7tIWV
wHgBJkY6YKwNj+VCNsiyo1Ba0xiBf8QlLQPO4o4PB1Iu1uzVnk3ko8XitGN5D6If7JCE6WImp4kQ
rRhyCW0rFAdbcyjO61X4YKEsGf6QgPW+fLxXiMPNL/wYmRPy8aHluvcNFL3st2174t9DE64vxAnm
oo2tiAbgH/WCUIwewfvmHaDov1Xy8eEu86Cx8WBMs6XkcCU/4nLC9oLl+e81E/EC/J0NhobUojRw
VsQmFn/DG4HBElR1LH0034jJyAgicm3CfSC+/5E3OCB4zL+Zxri2GHeuU8TMkxr2B2OzcDD7EPi5
Tf5Ewol8Fi7eBWpnvVikRDJAkVyK4XifBHNMypsYaTb0RWnygSmf6BPINGY+mCuevYhNInQBDMQ4
sMngMvKJCNdbM4GGF+Ky6K3PHBzIYWNzCjpgk9VLwSMycBRM1EymT+lK75ug+P8ng9GB7pcELqVX
Dg1FfKGonaRDwIhksc4AHVDi1FfgO3cD6qBqBTBfSpQKJYZgZAMzn/Ula404xSqrGDQlvSn+T5Dy
J1jxgTB28M8L4bayaOVl8Djogp6wfABa5drlgtfi7EhIoGpinshrStbGb+hZEHQXAChvyFBtclnJ
DcUxl58/CFVSB98Wib2cgnhNOmuIUljhfHioOvBH2dUI+/jN/Zg0wy7+47pJnJIugYAP8mBfMJbI
ioPDCJIYM9olVhHfg8hfTHAo5ivQ49rMPLX4Zp6u/PxfffeJ6ozYJfeOA+bEcEnu4wlZxww+PmSj
v30k+/+50v214TLsCjYyKS7SmqjhrEe9Oh2tOzKa7I0Onrk3pD4A1ViadXqHaLbW1XLyzFD78VmJ
N0wsQMHm2uzcB1vKdgdIw7sWxD62IVQxwC2aHLJCiqicfPxT9MF5S6KwnGUnCthln9qWbg8OJtxB
RPRNjyLKNRM57vgDnYpbqEgopwlgL/8bLxkZMNOGbfqGJjMgI66JAQ0ylhmnFEhUyODKXDotFAHN
GLv95pfWyx4QDyQiOYwOfZqPf7vZoq/zpa7rcPOZG9+rqDYmE7Ex5u8NYQj3s0dyMIV4Bo6NW4mW
aGoP1OQ+hu/xRRWzjo2nP8ALxzHzt+Zlt4ShQbqWsVvo06cVJz+7gNNpbRHT3YvPX2sas3JUNT1h
1LX+yYXqYY+RRB8eu9QEZGQ8SThVqFxoXmE81ZYW0jP/XvtHOPFc63tyf7mLj/oV6nGlYlymzVas
+WTZJeay67d3Mb0FlvdtGOfRAp3S/JcgS/PsyWl+ndeDHlOtVZf3FO83ulFUIIQ7wj6zajozzoFN
sTVY69BT+BbW+OTS593UlRfhOG6RknVmcGPgEZIHokZ6JbRq/1GetVz7n87Iep0KarYVU0HBlcWZ
r7G5vjh2hPAHSkbu+ebfYvR1SdKze3RnQrpGeRHbCM544Gi0/pavHbf/af6F9k1u8TITXqQSmQvb
6cfuQ4XlA6MZUFVy1uwEvv0jeSSNjTlrx2UujfEmckH+GAoEHoKyoHSyymOGmwaMtQ5sTCEREraQ
An0U+dhEo4CM15Rp5Ewe/SAayYBq2DqUHEya//VIz9AkEx24tbdMttMyoEhkHcn7NeRAI7LsB/6R
IRNaAgZMwNMUAvs+qFQxfyVnWVTLgXzUemVBK181eu3gAUmSVANbvCsDG4VnzF3mQKYvC4Lg8Mwb
nLKw7MhLRnS0UW7+6yCfxJOEyyk4KaQ+BahEho5plXPall2ru6Z7x7Hrp5JbAmUu4IOc+m2mi/8/
nHZBEhmlKdOxt10XvGGeYYJdOGqQ6jPMctd4tBE/jk6XmhiD8hmEYHFAdmYq7MYxw92AGPZRMjd8
29m7HmCEGypFWz8MV1+mDK48mBounbGcRIsQQ5sKSQMN15jxBNktischxRiTTQe0vmMZjdyk9oPd
KxyWW7VbpoIMMN7sfkz0PaNLMwSmRInfFAL47RzrJN/AJ3a3Yjzq3FgVRfdC3nv293ufpsTpETab
oWZ6sAAKNLJVwGZ8toUOSsmDlSqP5NNIWbvvyTlDdJv1yNFJVR/IL1rRJvc5v7ukXYC51PZXpeNL
SL1+kyGTSmipiJhnz4m5D67YQ7NJgNSXvWXQ6B3zY5FeHh6VsjU7sosLxSqEqSQdTfJ8Fj1vCwRf
MadAjxH6FdT1PNw5pJ9gzUE5bdPVRcc6vQ7faUEPEh9EoAw6/jDVKJFk5tPilXAekVA2A2HBX9kq
Anp8XTKKoeSCFkd1RyOgmxsw52jJW3PI8A0SE6GluFJoCOlTPhQganvwtF1WeIWPLYxepnufRrBJ
qc8FLCSJqHrtAd9Xksug6R+2JENtBS+4RU/nZ0Xy0inG38sF+cd+whnVgdX6xs/QHmhI9rG0gxkH
aXHAziXixShMsU/WgtNpgWzwfIyKrU1lrifFFgYYP8JmoYNEy+KlACzBYBcLNi5niYUaZHYdLZnB
2QyP57iFGsdtsvLnOszGa3T8hN+Mh03nAzZczk5ZnC/sUvpf4mS/r//iUTH6bFC53f5BGm0Pfggq
AXBMB9PLH8/+POEG4OCMRHy4B2/i2iN7geBSCMPMvMD4xg7I21sBBFNriAB8j136Y2MNT8l+cleU
c1r8+mb/o1nLFL1BDWP4s8G7UuxMr9EZB1NI5DtpBQm1R6Bd8Wut3J9J8lzG4MfH9DyGmVTu+KUF
zgBrO6QKI+LvyHte6MbpezrLLSrbNro86jM8oaf3qU2Bqkt/Rcq2xxQvshYZyvxDv3v3I769uvcp
DZLj2CSbGBv0mO1tlT7C/W7Zx1aZJhA+OqRxJQ1dZt385YTMtRPFdznIbUUnvPCviFzGzCyF91CN
H9ObSNZQTb9I2z5rWALMffUQXZGoMdjzr4QUnJxqofA1+ZpAr76v0m6XgQtAOmRCfQB0NaFIEPYP
Owac/sBYYBg0nylVOWkL5iRdUHFn0/nrgpFg9l5N5wbsGuGPBFwM/+AuXH00mCFk5OU+XF7oBR+p
as3WmCwXYgypodH/THnheizzMB/dRvZhXmoMWpE2MkkGKWhfpMNS0+8HrzUqviWd50+IkwZPC9dG
sSkyqxA+xm287Lcqqu5qgKH8WBdWECQ6qIo/Rs/CS0SgvYMgeXSXdHhoaI3eOURTJM7V4IOcBoDk
FkOyqrEZuPq0YKRe1+4BzbwKKwPSvJbPHD/UUMQGShbqlgWaaqMIYfG0qMFM90hHlUedL3/eO6fn
8sCw7NI32Sp4MlNktAf6poCLOkBEe2aSKgubkwOeVmjPdXJJELdcX5yfg70V7ekg0x8ND2tklD1r
UTTwwUJLD5WpA+49a+rKuvlPBIMnD9s9/eO9bxFUug5mWU4ZQWzAaOtOhEP7Bh7ZDDBufGgxpnoP
hnhT+M0Y+vtLoeh8xJrPLKNaw11DJpjW4KwPV7+6t9mjjK6AJaA3GF/SHPOv3mF6uDvXu/Npxta4
ujLeEiJo2EA4XWPZdPfPLeDryzHmze54XfBQrgM9oKmOQQut3NYJKafbos44+fit7wvvxnyRFvZ4
q2XvyQlchJrm0vvZZ417BDz9UrMJfwFVEe2pq6oJGvLyrO4FRMtjJuW24M9G2hoI2jiRjOdAqvD7
S14JgG3+HLdfaSY8KCVhNHqd4VFDSAXHXYLyS7VJ4JBhUwnVnjF4zPQec+96TTRhVgLgDreu40AG
ZzTAXh3/3WfABJ/Np8PZ5d9nePG+wYf0gIoW7R+82MKdTQ7upA3ZivIVrLKaXBANVyP02od7iE0/
1SOh+/TNeKXnL7KeALHfuIYDG7/PnoHeiG+7przzHYuBC4RW7zFjslKHhsRf7LvOIKXfeNyduAEf
kzuCDOkQ8wFaGF6eu4w7339hsYminJFr6OjhvBvpQ4wkIMh+B08E9z0K4eNh2Gy6Gti5QClFgkRW
Qc03t3/I67PbifaqySgQJpzO3tEnwHch6OC1QN8CSze2vHM5KxMMPKkitIUMlYuKbiNgsMhrcrp4
y80PgkPQ9jlo1bO37FZzfOuazifVeByBhXGcex+cBpf4HjDRp9+IxNKhiCvbMdbHHpLroDE62B50
QxkC9AVpRkqB1Rtdl6Yz/gRx4dyDS9DoD5Zu5bG+gk47tHot3B9cii+Bmw8gQod08IRaDziEhGrI
6oF5D5LswmFd7V16nT4ztJjl5zeUQO8/oG/UJ3+F1oFD9d2MTExewYhXe1t9J4+kxI6a9+JIFlFE
EbUGTB+BO/vrUMIcV+Yy5n9SOcmh/6proN9lnu70Mun8oge8aljFjs6YLB7IPzN4q2pkfP1T9lWG
LwMAjA38VHajnrzp/cHvC4zR1dsHlxCCqOA657RxcE2NQt9CG2JR1TwDTNhgztKKBGB0TQ/dgFPR
jGd2lQf73Gs7Qrb7oPKssHAoGEI6P6JIWdx3FQYamGP51dvfM9/CQpDont/+peUfTHVqiQThemMW
BMYf3jKz3s6JcLhU7VtgknCsl/kN2q1qRG2jZ2JNUal/JSxdbvopveDd0rc+DC4LT7um7ZfDZoi8
RxoefLHlX9DN7LGiGhzSS2BBc3s4g9L2WyHr8xvUN+/dxb7xhiBv0UGFjLMxiooOQM4XVSqw5R4n
MOCK3WGHN0p76V6YqXIA/KtePj5k8vu9qqc4+EY0VPo1wCCl8inQYZ9y/xRDOH+mqz/UlSHNVdzY
3tafyjct72DgcIN9zbN7Wzc45FHayR+jKKynRt294HkCOSio/MvA6D5SDsT0OcRzp5kUIZLRJjCz
a8aNwQmSPAqJwt3fVXNzwiWhd2TsqY+DAU1Bom0j1YMPHT0ZSvH7h1CD2GKpezP9MrY6wrsD8gtR
lcYeRCmIkw20QMBaDzB50maDqVT1jCIkMnqXCVrsAOJE5PLEzUCPl8OfW2RzaSi+vEZ6fSSnycs7
ZS2/EdSjStm2c0QrSedniLe0z4oP637L+dfsnpX+ce4g09thCJcGDWy0Ct3Q9kI3/pswbRgJzHF6
P/FK/Ova/h3hPdEhPnlnVW+xu3Ey2pr0RX/8NJ4/h+65MW4ark3lY20Lyz/O65FFYElcEmuGi/+8
zjFC7268mMzum1imP7wL/gqtoNB6p47Lzx5LyI5kIrjqqc/ErP39tkl2sNFoaRZe4+7YG/x9ovnP
wssq/e4D5m1UcGgny5kZl32mlzcLb09qyJTwQ/ibHOg6ed+kEddRAfMifgCretjDO7dojMmt11QH
fPqUjiNbrqFwzoYUapIk0aEDD9bF6u6OHBkvSUISnmp4ZjN19xIMjz4T8gChd6CaBKDJ441M7I6Q
VbpfL9IUmNoZuhuWFuQUaMdC/ydF0oX5KNA+BsROfnQ3bQcB+N0IdjkpEGnby+kHWRYS7U7uvzib
7nJKTNr/O7otlLndewPKkAswR6MB7A/JJZQqmOLH1OgbanNxVobP0DiqSHynuwwFZKz4WwWAdEGQ
XbJ7mb5H40dAOEBwZ/URUoRss3cXg2nmHUew02l9ESZRxwWlf1RDLjYey9NuOri4BRVj4DH32/cI
AXGWUGwG0RqqDGAfHwkoz7tDnJiJSJBeQMgMiHtABggRAxNUSesEzZZJJJt+P8k68TU/zrGGw8Vk
joFijdcC0YtNuIQo02OirsWzw6oUl+X8PTrkRXjIMWwhGiIyJ/tpOwbz3phCQlfNoXmv5mNibCaD
7S2MawK26vWaHfuWjfGvWxsudmLza6bpsYXiXfc4OqNLvq/VsV/tu+W8GjUPOTepeXaf/DPKmklm
YJr6TrAYmayaimWCaOns6phaAX3FCE8iNvVdHUedAYzvoE5gBgZtSGqACKo5o2UPaY0Zk5TrF+iH
T5V5hzCD0mkGMiBrbhNJrOBbKBPpYGaesTVzC1p4s0bAjL5y+1WcxoQaOXMvGVa3Dp+hdMt+gwQg
yRKIifMPzq0PimDmdv19+4F+jTLjPaPKfL57dR7VifnvjOSGPO0f2Zi96QS3UYvBeBaHk3UFK9hv
ES9N2v5VRudEtwhjvn9i9Dt/q7npvpP9/NxvYRDwgUvrQJ9rUQ2qa1aP7jkSw0tm+E11RC3Vb3K3
ihCDd5PHJq/1TUg3vXorsfPWL8InTMir81vVI76/ZCOumkkzweIeGRnE1ElnsoSL57WSb2SO2zZY
hgkhPCjIpp14T37ycZtvWZthyByMVPPTVKkQKwP0E3gZhl/nng4fKXCe0iZNNTY/zkquBXJPl+tf
GcYkO9GKPjaz6uFlKzAZDyJI27GCQ3ihJ3EM76tbJ6rP/vUUPWxZT9YKPlURoAwrHFGJD2PX9RqD
zNO8+ylC8hTGQ3pRatC1EnJUszcDxpU2sDUUbMhPYfEBBAMhz9JJiDLwGqBp5BoUnZKGz7kVbg8u
LXa2X5xlb+WR/4Sc6Sw8z43PfswWPHku2/nnxnFnDielFboZMy0bbSglJ2dOhubFbnxxB2H3m4es
rZ9bHtEQhkkZJdm8CLMTNJYqmfa1ASYTD29K7kLmy5XjrgMhFoal0SGrEF4/nvPjfsd9mm6/MdlM
NeZlygjGAzv1PjA+Q7gx0Puz75dHDOP3idny4zNu19EDkOWiVkfdiQ3TO7GSDZ4rF6UfneFn/CWC
wqnx3Ow2mledYG5UTqZNsoxRnFdWLUZZWLK4N9okYblkAoEddpiUixMGNoJJLBvWNMmhsnHr5R5e
jD57bisInYzFCOHEfEpMPljDwEI/d3X9sGBlGcaMUG85X/SuzIN1Tzgcl6/h6Z78hM8Hd1JxtB/L
4NkcFq0wPpwg3MVEoSGD8V5ucXYy8x9zQqOyr7Hoy5LtVpAnqhKmFpRc1a5DSnKONG4e5ULDZ4VK
MoBfFV2WfzeKDPBaxSDlRjm9e3+zLFkcAbYM0G+dpA3FieZmxBBtoRzhmkINNmBNnfttv+3veVPN
Y0dwmejG1CMYfrvN9X8snVeTouoWhn8RVQoKeEtOIoj5xjKMAXMAxV9/ntX7nDk1e9fsnm6VL6z1
pkUnEORjTgUEswiMen7DQkg2XCgGPHo7PaK3wldjG6kUjIb9Q0j7mfEAw5b3nMBJo0hqA3a5q9u2
Gt0ysg6GEijC5OYx/vCQVo3dfglfOCE25arl3cJLKMOrHmGVNM5r9HNNNn1v0oTEkw4vo1O2JI6T
I5CJgsEhUNmA5+Dm/I3kbFkFyWUs/G7Wy5ZITXoOG/XoFKUPNsnDpVSfcHFTdERldEbOoa9P3s17
DPSYQAt561S68SfARszEDTbKt//k2T5tKs2gzktqfEIbsEFj10SR0/sQ0NDg8WaPKU5x5l6urChK
dWvK8ZN8o677dDk8uQI46aLr6uu2OeW48PmW+B9dfg9uBWeyrdBXgJnRKWEv517O94NGEnwr7kJQ
ESZPnF2VQ/+dRoiWP86KWDzCJCieuEr5Orqcf0pIHATdD3MnqV5L8M5PFOdsGqkJqwRDDTJpROq2
Gk796T77uq9ER5lWIWPrLe6uQvFHL28TR8ZP+u0eYeOUwzml16iePFc93DrLQcsj6jU0LT7LJ+/7
PlYDPOG0QfLpYR/0JPyCuD2c4lz+1HdIZK1cJDNHfoHyeeeIobMuBy4P8JouZ3eO9Q90AJ+N4Z/C
+4VC8+PQMXAstZwn1xGpEHz9OVAYMan42k5kdezdH4MdHem/xKBBCB6BJCNakzknGz0j9fAPj9XX
7UbnFECXNdijuKQei6XqJFbUlkEjH9YVyhwOhuFK9U4vbl8jannzKfDZBjA9yj+0sxPWEUWJ08vk
+aukFAcnxjgiZpq3CLDiAyeaeHwdf0DAdCBW/xM3vNUqozZgBMFUt47MzETtn7D9JJ5HMnwu9rot
Nnx0pDbT7Y92t88XElM7Mq0Vn+tpdo7u+c1728+hrHNVYnQkUACewa8ph7avrLtC6+t1AmlhKRjv
/TfX2JhpJv7TP0fsMnvJJf/GTZS9J93o9HZ/pk0s+qrxNP8pZz/PkYI7iqJOUDxwcnEeLZf8PQb4
UpMHnbjYNXGZ3+2oCSkM6Ch1kx3a26MeVL1VnUvve8W7cCD+weFsr1AqvROdWbneCbu1VzlmMe3S
ENo6PknLrxxaDhbiK6lmd/dBB9+/QE+jouxhEqY6RfMvYtLhMzjZ7UVzXm1KqrT3weblKr+ApveA
3YInTE81Wa3qtCPJKeXXIieaTi3obSftT6S7D5F9nbElVjGPrzUtOrjWLebksln6e+fL7KsbSz+5
MOjFUge4cNgjLY/lmOI2H+PMe3mRMRF7+mrJomnY+EXe69p0r9eOVXTWxWdALHdpjYkSttrjk4O5
Par9lNJyle4RwvL006sb5fSfck5EAoKM2fAqgRTHkx1EjMLlbbR3PSSPqHegwmihWO85oMTNcaMH
iAiDg7kv9Risi52BO6FxlrOoHrIv3v+osQd5tHcCggMMzrpAD8ZUIhzupjfmZCLbpbPG3Ogh9wsY
XZvadUrkBHOcYEIobT5kT8IuzCZqf/LEu5QBQX0H1yuJNyggKozPjEM4opK2X7evdVxfH4sLvpkh
eo8HWozfF0c17pgMhdvRC24DLJWCBDAcYbcjBX1yaVBOILWtsLDY+3tEGId0MNLJGLrb1d19RahJ
zan3imTYCX+uUMHaFVOIEd3IKKg9h+v7O2rYWzYTgYPJXWLvW01Qe+Z3MNunR+SL1yXy80PmIO9h
bszvNkfzwcEKyHRxv8YYmzZRE4/cKN49a/IzfNQiuDYaIDbSQ60nksOPVaPFJikb6qvDiCEgthtH
FiAB2KjptmKBmbBRVwRHdzh5ByfV3T1MDvMXoFTkzilv9geH+Px0/kyh4BoG0YJecYawiZAfbgk0
3pouck7FCQIaJL8o+GnbzpCR5j37/QEtkuVqoKzyArklUmqCdHzzxgXhD3OFO+y6uNu7T/AmfMvW
snb4npPLA7b6N4j1EdBYEnVLcj5L9fOWkPP6ZAUEEu1APraCKKpfl2lOb6uXBa24IDiNZvoVpgV3
J6iQl8fyOAEIdae12KpDBpO72hyDTFZZsUBj98oW9bUhBhRWjdJKAqW0djs1QLp5WNzHjQXwRvna
L0Rs/amtVRTILdWbsx4MtieZB8h7SjLwyDa+QNc7JCtvq7bLGHKeP6pQybgorv2iM2VOeJeUAkBh
rmBNtyO5NFKTKFpn9VtRVZRfZ96mDO3UVtQeF6311d+xCYvSYno3UcvUOS47kp0QUX6NgUIgLu8R
Pgd3/FtE6esi51pEYxOZAa/9vQciBJcBHGSHK1nw4p72t72QcZlAgdYVIRHvgjDlPdM33Q53W37I
KTmtnRLutt85Pb0FMPrJG6SnW3JdPtjgrR2zDxftjvU3v2oHEKbM82t+clZvm24KfIHDzKRoeiP3
ttPIDngbkJYKGTW53na3WpZPJkSjMl5475CMdMKlBZO/JdT97m5zQOmIGXeTSRfLCdRXbYTs7Ly0
L9OSyBJAt5BwlsaR9QVcQBcA4k6rPY9v0xz8C9zAnpDJhOL5gHGafz6o89zu9ngN2e3Mfi79j0Um
Bwv4gEokL0mUef0jPRHDBpD8vxZOLcbfVe3V6+ZwI/ITWi2XT8Jqzx/rTsNf1A2rqHX7Dpi8KB6c
Ey8WAugQkeVWJ2gpzo/jZTbmoTYeEXA/4pixNDS3AWwpleA71XRqRg56rrk4p9KyVeizM6LtBICa
ny+auU7NqfbN6o81WQLc2QdtWgGvxEhaKjvvIRMmsl2e7/vfvQ/G0IrPuTotF4xm0SMAvYN/7/Lu
SUrMruOlq6edtAp4CzHKXFRfZ+oswg+8bgbGSASRy5I+ATQyudbXY6a9wBxQSesz3MTRCYzhO2GS
6ck5Fcygp67ktczejOsgi2RrhOiRmefAyAgGAlJaMC89+rnjo9eyqLUaCtzaTQt9ekBdnAuDX7ko
IWpSt8UO/1ghMPlM8LpY6JIIsHv4S1ht1JFX73O0y/kza/0pSGFiMhg/CO+290wISmGQBgt40EdW
yXzAlg/j2dDc/3ujcksQaQ9ZI6G8UYe5M+vngklTfrPuoSD0y5yccnVtsidyPe68nN9C/2SPosUw
DRZD1JjW645Pz7qOq/gHROWcx2c71v3XRChr4Z+REE0Y4rjMUfeoT8tRCnhYhsdrxXGyX80eopgX
ZTCzDd8U0RiI0memJY+8mxAPV/HkiKGLidf8jFEys58X1fjLmse/t2ewsoH7EJ0PcsjubI2UAyyI
ESRivbFHd6KVgionVKFfE/VHrOtKdDVrTNwYtRHdwXP/ZtpG41UKwdPgNiJaDooXOki2F+yJkONi
acaOshBtlFjAZXhMF8ncnyFT2zwhz4D9UXbn3QHEi9pigpUFm540ERpyM+06M8SOLxLCFb4Dog7U
VRVnHEv6uBbt6d2/DHbbLboFM38w7a1rwTxMkEZCSCgDKH1Y+P5j94Xxv4YoZXysaxPTvyO5xkaV
6b7pE6J3TIkrC2TIMmm/0adr8TP4v8gJRSyDoiB/ZoAFBvpTeUIMk6kiEuUQg4GXZhU/uEGeU2YV
akSrWqk7ebOPnI8RL9jqs1pGDEkO9j0beU+Dbuc5gqtAuTvAEbDZrw7hAfNXTmY3pkGYwFKCTQiz
6iDfFqcAx2jpqymqe5bd6O29eZ0q0WvIen785KejL6C/6o3Jb5B2Zk4IGmlQPnLFGQLGO0HpfPGV
SGc0VissFggZJRfjMBeh8AlpuLi0kH7LkBq8PMP3FB85nne4z74y5I/ZVPY9rhD6p0R8iNzZGKIq
tjXshT3XzCDqT74JvBrucxIz9qignwH4KT6mU//oq7QIBF6f6KgejpbXCGeJ2dxwNWO8oZFxqWjh
UTL/Qc9ceT/qbWIzX466aWadwRdejx7l7Xb7JOq6N868c3zC5e37/pxmkfwJjWhHcWne4SnmyznJ
sQ8ZrSscf9fEdvaAXlbV+PQNRWHSGovsAM2815fSzpuJkqnHUAvkb8RPINZHGngdyTivr8P9gWqs
Tp6JGrUAOZFZGWgy0Caqkc5pIxwenohU8W5EZ9X8YlhlumQ5KoUsRLQniN6RO8m8FIUST0kqgoR4
soAQRK+Z7p+E2qZQ+5ERskCYsAa4j4zZAt8/Pw/hGAI+NN64+3mLmNT6Roym0AG+JqaVZLL4mcmQ
1oPn1Wu48zbvBvqYI469HhKA90XwCcodMlDsTS+1t9AC5SKp7hEiiwWW//v+dEnSxhSAmyNwfRuP
LiDgfMRQzTA+HmBlitY9OCDpRVL/Lxxgd3FixvbA3NsjOpB/w5iEQ7SSxDAeciKfYy419LoIvweo
DUdKQnLSVB2aqTFnnExwHDx9fQo75cNOwQm9ls51rDAFtnSlS6SMCmg6QOL2A0hIe7978wG3UoWJ
t6BGiBpFosJgOFQn2ENCpTA2twuKkfBOLHCENA83XDvAQygpJuTyTLqMKmpQOcoEW6V4gUv+SXQ4
Xa+vQCRAUIII/lD8bUSsi9Y4YdQCYygJnUb91pm0kI9qR4SUILa52hDp4cgUXknMUPMltiYStuI9
3ctGHxO8TflDl88/uyPBFxCCvwJ+my36o/dU8mjW7wKjakBcoNPbkBeIzfKZ8aJNYpQYQcNMcu7D
vMQGSBb84FzsifYlnMdhcLNfofz9rbUYsYh3ikpsK//gEr0hXmEFdUx28Zc4XWA6voBUaEf27MOL
nUFY+f8ZEPFxShrHGWOs6OkYKjx8Z20VNe91cPkQtdiZv2OcIQNtqgXG9JWPLmjfYQR9JpTGhL+C
8eG9NKhOGLglORelcy8wBW5aJ2R5lcwqRhn2WOnCkovhpXaWfXGlXcMyPI/IFMNbDyWO6g+hqdgd
dIeh2CJ4Z7CYOGblOOb0i+QMOycKNQCiDjMXMZ+YdCSm8YfXDW1ih6t8j40TlQo3/DckEyu5DJtJ
Z4cpxSas5IgN0C5NOc7+oDeDs0hJL/12AMTtLaPLUCz5PZFipg9e+oMU41PUjHu4S8bqGJ33a3gM
jkRiiDEbPD+FcpQDjjb8ttH692AZ6E6PYV57X2WU97/TPzycjCNAnsjW5b6LkQnfhuuLy8dzP0pY
9s9BqMe2PngcscOL//iHjOif3L+E8fhLUT7hIuqLw3JtghgQEwGS0T87LNVMcowf49FA3+kRqjsi
JoddnByiwn0sWmPsTCrVTh0SaI6IUlw08uZQ/yLXIJud+TgrngokurPmVBkO0Ex2+tzbnIBERiGY
RxLGETdA0oviIa0TROyuvrp7hgdZ+uWhk9jkoA1yiSHQs+/d1TOSSfqEE7FGf/Gjf1q8/NeXcgt7
0J+w/lmIPUm8Tvugoei4pJp3ztSJgcJ1SXaoHHo9xKyiDkGf46IG8eAEOFSfjhArL2fPTdHabjQf
9GF5A5b1L56QSz26lHPwTmuf2gBcQIdmmb+ZSGsLJgYeFjGPndQGpyaPsQkqxmYOQJ/a1K6P6aRr
zTgeuQBEYogKfdSfSf8it67h0FMP9sWZDM1tl0TCv7wITpEPEmI1guFl98/+VMUrA4dsDC/QjdSD
w+yp2QXuhUbq6d990VEYHGIPsAeFTpkel8J5hGTFnQR7TzziIolu3AcxT5rTyCd8cavhZ/gLO8yD
IGmAbaFNcQbHpGIIwfjlAtgvOBJGHMD/Xv+eICggK+wMYqEY2DboJehlgA4jWs3+qTij+WDk1LX/
CXohhIetzMn1nNPjLHH+O8UNNKVopg342JtPqRUDyt2KAq6ID7C0GDOE7QbURJIVhfLnzVJc4dJa
i56fVlTOOxYWAGRBTCfAkU0DwpF+9ASXhUPwzOn9ryuNeiCtpLqT3mHCkpEWQpUMwA+RCSb6ASWF
EAfQfA1OdEP8WXAaMJYNLElxdhCsdqSv1YDv57X7ZQxODp4CzOx9aDQqJjZD/CxdDQmC2Bah5YK8
GxLGG9MKPr3OgvJuRz4aHmnxCZG9yYoTU6yBsVNv2BFMwtzHjXtJxROkor6G6hV5er8/6zuM8yUI
j56WWSAOTeWQlLlRJ32Ah+xqZvbwKex51mT8ae57I/oo0TlpRZlghxKHqdBRZSKa1C+a1KdThh97
y2VCIUFqUP+6qewe4allUnuTGOMmvkqxiPYCLD1YKXpBvYnzgoASp9tvheyLuRpARkA7FHPmM9ZE
vadoRmwjXNpFsUpBTInFAs47OgCljp1Of6k/57MGSaCL29J188xy6ualjctAXvE1Yzw3WdSITdFp
6RzCUmtf+5AEupsXcLsY2TDY03f685W5ZjjtK3yF9OdpxDunRndv6Ie7jkoFL9x5kjFxAasdwC1/
oe3eHOGyweMY4mEf+srWtFsplQX3OsCaJ1uJK5Mub/5iqyevPw/+i84xU1JOGX+ZUXPIkc84Gkst
piTkQHn7WcL0DGu1AqJpBZGVYNCXmbBMoTXQ5/hzviUwBGlBmeLkxRzC7e8r5EqgJKUEVUebngsl
Zk+hrEyVTwa0i5WuY/9o6Q6xkWuFPNFXPFE8cnF5/gp2KhOdkwGL0pb38oi1USs1vyw1elfnVzxn
ao6DybvMlgQxew1RPQSd6I7pGENCUvDJj1+Sh3bCn9NjNuQXG7v7tMZSObAYcNSJgcsImX2IBEUa
bqea5sXTmhrgymDmturch9+JNoEN82C3SR5l8Jt9BRPu8EW+C+baxMeBbMeb9xmhHydIW7Ofq/uL
vw2VT1MCfUFnO2g/SVUz8gudNhI37+u3kIx8+c5PcsSWTXpI75OPU5Molta7lqcYzhd6cnRfwWj7
b/j3R0JcDzZ8EaylEQIO+NSExUD4ai9+IAKaa1YHM9h+JQtcjbTZFfHhR7AY3i9aOH2o8xshari2
a+ZWgbDDOlqKvxwo/Rfw89sajlghHikxkO1dyEvIzweLzztlSJecW3YAJ5oLh6ELIeA3gcHbnl7/
veH8oibYdZA7IWvaNsy2AqICEWSQEMq3J11Oy5I/CpWsFavBrw/Cb2uj78f+IeRruyqiaPR7c2VE
kiOIOQc7+IkpWb5v9omECktRLbUOkewnyzkxug4tWvKKmKKHsXvULtQ+iewgFOIpezslJU3LP6MI
BHEBTaCR5s75gDiCgQS9ZAuOCto5vNq3AZP/OOMqwpEB3d7/nqDa4GN7NlLp7s59BHsWoLsTlNGO
VTLvZp303QEtQVb1mkooOR1y1g1v8Y0+RBT0nHbn8DY5pbx6+ZM77v6YUwGWbGfacFVgGOBTpBaC
wkaun4L0/+y0yLecTXljAZttOZAD/soEn9KATwe88py8dhhGV2InFFOi6Z9WHRT7nDBifew6+lg8
Boq3PXENXIgOcEmnUcPl9j59Bk+O5tH/Bx9vtD/XBelRXb9cwb/MOwO/ImbjttnoaJqJv3IIjCKW
J+0g7mFAruZ3+y9PHxl2hkzEs4ZM0RqEktexd/9lPhqPaR0xE4jVDUMOS+L/jZ4Wgw2+NxxzVHQ1
Zwp+g5BwkpNNTAHzOC70R1iakPC7MwSylbWfSmtHkiRX8t41Hc4G1GCQLrmGBEVD/gTpCtMD1O4a
/Cya1E/SmXH0AXrrBp2NVbFLADHPaZJl3IOGD/HpLwP5eZOp5B4+nGvM0ExHHXwPsEE6Hfa/rqst
lsEx0c5uHd1xgQ9bYatQix/pJBT52LyFLPtnIEg8cPNlbTq4f0ThGfYSUrHkFNT8zd01k3dEFldo
DuC4EH96jdf79128faTrtFwlgOwToxCKP+IQmlzvMzMazAX/G2n+DPLzzzMjYalt36C43LYsEKIF
DH+/vnFlHfoadw9n/2h7MT3wP851FIDBZ4qMEdIZyq/CKoylU/RZpQ3myDUT40kj19kx5kfvSdAB
8DLiuoiLLSLMw6aiWLr55BBKEsnfiTv/rLn3/Xv/uqgKAF8Q03H0CSV34LR5eL2oO0HD8l0d4meq
RA+UA8Exm4MHUqcf/c1vqDubU6IOmgGHG7Q9rC1qBA1FXd3/A++uixu3agyHEX8XOJ4DSjnIxr8f
QGOnhCLKotx4QeSzJ+8Lg4q/aDOgA2f0nm1shCzv4/qb9ZIaYx1A4ZqSlrKjOzDzxjbpjKLjip6w
snWX7O2XYOhUmp1UAB8tnDm57bpzt7gMPixZPoIPWkh2osln0oq//dOsgpQtWWiV11Cw2j/2rMNa
gV8cXxwmFwhXf3EixDEPFAS37Y//FLYnkph2Cx+jr87NVMYMwtXtF5BkcWXALEz9lAsDNCQ7/Hu1
bSSfRwcax4Qvfff1ADUHF8AQsQINVcgI5vCwI/wW6SQaSjhLhxB3c92yuASa8E96ZaDBZYqr0JFv
l6lXicFfEq3tkXnHxAGidddgO7lX7isUWO6JgtN6DS4eUzlPHHMwS1cuxDNy01fQ5WCdDQYjrxcj
RYM4WdHTWxru5uXqULoPULoRFwmcwt7bbXWEKsN2tu0stEJd3GcHgBheyODtqel+qv8suFcwe+b8
csdzJDLO7IQJYGfMML9hWxHer7SPUxVI1Yr7cpzRHkjZJvCGwfRoimH88FebQqELoFfZk+2S8Ech
M5bcaq8padzUscxg8Bv+1P92nANySb7dh4nUcX6knLRNrwA3oVAt/tbXwT16FfKA8TlltK+Q61yl
4MLUHRrFC0hxi6kaT89BTBB00h0i4F92pUBGjgGPzP2AuIbLIsdxB10HFc83vPaXiK75Rcr78Pl2
uL9YvRIiIr2J6fLoNTqExT1vu29IF4Txdlzht7oncWCzyLr5I4FtVZwtd1ZAX8DfHB38y1p84XD8
AcO95JajkBVHOwyIzreoeBSVNXs6OCXFqftGrZ60ZzRtiAhF/4m4ImltpqQ7SyIr59iNvAmy6sJ/
OogTqZ3Bc1rfnOsaNwY5BhJwWFz+wqPIPBNEsEZuOHfPEQwz4gWbuaJPVxkvvaPtw4fMtY8jp6uC
yhCWloMf/lr+E8SjQiH6TZuRCexM3ZueU8O/i1SQvYaKiHwYJek6WiZFrBIeBJuaqQeU4kgKnjQz
kuovKvJnPm4zEbdLyuVUH3EjqaEKSUBJKcouyjLHACHO20jK339JfT41+ctTt7D48YGMu2dQSrzf
cy2m/x+jvYcZnEFqJp85w4+zeorOnJCUmsLu5RnylWQO3Ii4aH19xR5mPrpauJD3HUlHMxMJMoYR
ZdVOiZFlubLudtWsmh3DL0nppPsyYstuZt0c5R5A2ew2+91cWF5wF/akILBt/+W185fXde+xJGlh
N/dq3hY3dEw82ofZf9y+ZDq1CXdhplHbPyU1QFhx+lgAtp9PcYKkHnTzQ9oFSneNSJu8MsQBgQg9
7uQCHpwvV9Tmg7pE5ksRB9kZ6Nhok8PkMKnJhZx9bVNNlgPkmwoOcsaVJ5wigHYb2Ep0Xgfdq5I7
WpQex75IhPab3j8zZiYqNDmgC0C18+szILiQHhThOKprJs6hsD5tEa6yEPYZqgOOF+om0+1Q6dAu
whzzsDWp7OcaZCbTeej0QLCE5blG338RVdAX5Z+yMPLr5DDkxPMwbPqdDcJzkVqg7nFylv+Jyo82
jDopngDLcchqFF5f0FD6hqSTxjeEhl2yLhBguOSBUnsz4t4GNxV+ie0jNVt7AP++kH4od+A5Dkex
wr9n4P0fbHryrRh3ZbXWBW/yMqh9WgnUinaU9/jBJ2/sTuXVKYtOcd/J5HrsP94rFHJYWsg2iPtP
Cuk24Y0dTI0YAey7K0riXi5v7DWjw3y7FpKqlsmd3Eb/EuS7/y5uLTOHaLGJWOLzEd8KHC1f3nUT
mTaFhcfr5Z/ZdZe4dg7Liy3HSH6Du3OjjXRwRc5qoJ0f+BBZ6HGb8zASTpj3E8g5T+uTyOH0icEv
ULYda1hOLV8SbSJ9yhMr5myf4bgQJRDC/9ANUG9uOTXV+O2/bR4TY7KmJHFu3vTXRadgibVmaEK6
SKdNT9oKYRuSObKkMbHIFe6s2p4mtl1IkaHx6bYHTS5G+SYy+1dsKPAu4gHVH17jy3gUiEl7DtSU
AHrsabd320n3LZEXNalA8ogEZDjxzbqUAyqNsgjwyMqGR+ASR/qOVSel+iAZm/lRc4GvzoisKsaF
zN2p7xvuP3+euMiOVg0iQvo0zUX2XXQQ2aCcTN8rVuKu4Xx5OOjhE3cV2XJKXdF/LXm+ldOhCsyy
dmSw1XnA74jLjRJXT6atwZQFEH2SlodGQMaSoD5HB4QhZ654E/nowcXZBej7UMvsDpyFPQYkdQ9c
YjcYjyvN11tADdkmOSr8w596Te7pzxT/ChpKmhH25ePhSCeJBntF/Bo32dLOFcVCkz+GJQCowRL9
9hvOZrS9yDS/lLtJOpYufvwKr3g14PsbHtVrtmEMgKMDNF7Gx1zw0pOvDfVRO0WUH2oEXEg4cDJl
lbasaG4OXo6bUAnd/XHUoiXVbARApxfFaWe45AXy/O7Rqj15fh0luqfowVlgAZ8ZV6g1//ZRewJB
UMBj7cUv5pxXH0cnik6EmPTZU19D14lPddsJjVSywynBxwa3V1/HD+Oa4ZcROkAfBE6DgDmdEcF4
6w4anzroEONFyAvYxJ97qIW4sKIKonHnR98QfBOQI+ght/2Yanp4iS9rpEUUzlfbTlveg8rvtZVC
DiQISu0b3ZI98+XD499a4nhjhYmcsnYNLh529It7gVVGfRYVO04Z7F0nj+aR+r9KfmAOqykJeJRg
ht/LRYUdsTEqi0k8nUCPtS8fFRUwQBsFIQYie3x1IShEvkhHeCUTg9ViuvqQbnDbnbfnp6niOVvC
K2GDOCgYMkRwDP/24uBjVDMzjKK2uIhB9mtEI0diKbhrZbfZF/4VayQChfjKNjNtyjVfTk7clSPD
EdSSnoOwtidfXpN2jZJQAXJ5bnApw8qmr4hZT8CqgLowAA+gPA8oFbhd8pLQ5mwolkwJViPwb2gO
y3Hv62Mh2bOGuTBote/jN2+O1AUg7LxHbMesNbp5mnslGVX1O545Y9jan2RYoCPSIPGKTLm1hN1s
Mi2t8GzE7XTJDTlqhU0dl7tf3ut3F9y3t8014G+FKtGHTOZDuyBZbuTGUj6hRbr6ZsoostJ34ljv
C75U+turf2OtjjXqHb9GyyZF24XSDmEao5O9DqN3vgO25q/4e1u3ddmnuClufw6wQ4QsIVvyyXdS
fajd0W2RescoEju/ubXHjTKJUeVQtjLNnIyTwePjkLFX9JJvJr0crUxG49an/PHOYwFWFebnlLSC
wuzXjkMQ3OThVpSKPBRxfzEPJuolnHy7MtEKoeafCfFmq/84iH3AqO+4nH9IQ/1uZpLOdM6E6STC
CmHdcaokh75ggr1R1/nerfjSc3jKtQzseayB02IyQVqwBLUzuc9mffyqvY0Zwa5IVM2RzB2JkyFQ
Boc2+cdAUvdYn8ONfSknhV+5BHeOeJqEqE3lJ3kUFKSDy6SGvmVUVkZ2MiQII1w42/g8NeuHSfWQ
sNwucZmoPs0bPFbLXvRI13kS4lQ7SCLE7d7JZTYWcpG/zIz8KyPQ1qMjspIOcUA91h8KAhcDahc4
5u2dgYWlsdYGE3UhvtXBuc0ftYZkaIH1RCztmM+Tx70fIClC1OGcYGmI2XEwWqBrWFT8nSN9O5/Y
HrX1HcOB3KISXkTULLuEwv5u8782yA1FxJuH5cZwHOlhpBR6Lg09226LmjBQc41IwB/r4+Tstnyd
w8gKUr76IslhohYaNyZs3YIYzNtscErcSLR4QWrQ3Es/j12viywyhyVw2MlN5PTpeyGsHv8eJ1eO
xHTf4VzspiRnMTiJRFkkAtgqMdeXTx+yFlebOPXXJD6bvHdSPr4kIF89Ha0KQWUxY+xIAtoouPpa
IQN/IX0nOn4dkqPDqmHcgPWhlARbR5nCkcHb+Q5uBK2VQetPI1EF3aXXQQlETZotqXlHlYEH/xVs
e2jKb2Txpw0zTIB710//uInoekq80lok+mlE74j8D32DkedIZWnW/1rjEpn201bQ6+BLlPKxF+6E
X1FgJui9d5XsrRLEGwSX70Msu7di6vB2zFUoYSCcwWd7C/hIH6p4O8T+9IaQb/H2aj/99/gKzGgO
ibFZSDYVKVTugm5KRzQGCMFnGr7iO3AUjWoHsaZOwAjrVgislr+fzLYyRIGvhFlBFnpAVsrIq6Q3
6iWADP1OikJLwHZ7xmC76MX+q2Epbi677synMGyGoja9dpxOWs87APQNzmXK2Ufc3tL/0gNKffRj
18jUiBqNw21yOJAo+2QDEYHz4nyRgEyUcSyezrCGXpzi/Izpyudv+o2e00KNC40cNOD+b1pYemcT
lqTjKOw7Bnl/LPSD943nvVgcJLS9Qw0tDlZE/5l8D06F0ZAIkEP2JGTmhMfkSKrNfqhzFm+wtEv6
C9ooClQyUgmuEQaU30ic8kYIH9Y9XqbIevj6d4Kyg/XVJTUZs8tOJayJQyTgQpdswdJZhv++GIhI
+SMl+gVOmE3fuylccg0DPpJns8z7A/IbeKxBRKPRjS5hFABZ8FH9BUxVPOVHYKLMwV4DzIb0rt/L
TN4xnzyXY5+MfybYJC2CSYBAVpfhz3luzQkDdSv8KRRu/IJzFBf+cmGCbfDXwC40so/CmTebVSvi
QuCyCIH6Y3HayScloyt7jzx1Um6vmYJyrA0olPZmzxE1G933fYg+VEjTKsSrhvEXqKgM7GZ02RBA
Q9X/SU6ZuelFqK4PQ8OfErLpYqh5zfxfdMDEoflaXqbWfSjuMzB3+iP74j28O8tdiQht8A9xyxGL
HMnVyWO0oukqsVGtlBzq1v2CBvnpEVzgx5jiml9PulV90Ov/ohODrga0i1h7nxMKkz4cQ7gcnEIm
nBxH5epnV0uLgUTsKpKdsCLtcYJoLsX/i7GNmxYSlBUjWrWuRVQwAlhBZPej29GilEMsPleiC76N
H/3Q3OzRBjFRgHoRY2V0pcCgiqStpJTWokeyLE54dXhuzAAQI9Tk5yo+osRJueI/bqBMXtZn9Mo+
oXwEr1GXouEafbaY6upcDCzNepmKd/XfCTaOgOgBrnu6Bfi0f3wMIDYO5W4ZtHFw9u/5B062HgP8
fccHtPFDzLL2F7UEehBpLgD967EQqrgk4XXegG4k1iN38Qo7Gnd1XuOrkGbiyjOBHc+JNvc/IxqG
4+gwLIcYXSiIH9kl01YcXAueMo8dj/jwtt3bvegWlqnYO1tOjWkf78QA3100ppr37vmTDwZOmfoP
aE6SAzj05CTiDvJ2vDDwW7zmlJzA4DlDWjlzTCJtWemk/CJ2bFnaP2QiaIWQu7LFSqljeoNOpO4k
CVlCjNkMzE6HiynHxBKEZf6kCHOIt4lOOFpIhbHPLl39FIkqUnPyLGmJMKk4j2Q/Itp38wphgoK7
yXnbZqWwfmqgRwZ+jAH4Kd8pdF2S8f3TGHHsc3quSWix39Me1ZT7Aa6DEmyDgux9+ac+wOZL60TE
Hcy14Ut2AF5D3kW7j9CCKAPoYO84OLitgOm1V58zzJh/gmsfWVPJBIk1eoP0Nwf2++B9xhTTys1F
lzwCQsnyNxc6rSkoP0qxH3lYQplI7qFIvr9gAFlnKJ4ALbitkR7HStfmdOSzlcU0PoLCMtjYv8Kc
r6va683vDHV3zn1+Ll+D3qBgHQdfXO8Lda3M94W6BtQAuP9w75x9wD+XB8AtAFCnePmkDxRPbYUJ
njBGvN+c7Myl4cTkfF4hgzwGsNNkYkmxzl0wEeSUJOiLXBjVwYMBhd9xOy3bLPPudsm0PMKYf/NH
8Gx7p7WJGjs7fCMtq+v8Mm3ztYyJw+mwFxZOH3bnXFfK6EZJs60V1F9iHHsyFSRiXiUU/5j3hAJY
bbOaPmvyAjAJcFf9a0jS7Dg48YI9k4QXeweql0+j/trGvzPo5/7uYBFiqUJ4+0S+eM0UeQSGvcYp
LlzB+AsgceE7RMHWJT/nY+dbcyyRky1mK4tgb3YhKE7dMeUj2aff2Q+1poRw7qh7zTExmPX8ujnC
tDHYy3PIHo37ZH+U4XFXEyh2nzUEVjLglwvxebSgBQ1+XVZP58CAMOSzRLxYOn6yDQKpTJtdVpeU
uvQwIqapC+aRf1wmHtv7n41YDEcu7h+oxvOmvURgeErZMmS6nUciWzwiPyR8ihzCTSuiuFfzy05f
tIvJEicBhUZ/JoktogLXBgJOYCkhpUFaLpGxynVJ9J7K4AC0ETzvPZUiLy0n5EoyK0GkAOfQt16I
SbkmByJoXF4Q46d5V6DF9CzCclYWdpgSrJuEa5gkrnvRZ+hDlocUkZIHIddiZcckNxeHkKcVIbGB
KylL4Gh0Cb2Q8shITJstoxE2HcsrRJLrGwXSE28AWzfwlNmiR/lhAFL/P1wTpZ26+OTt8ADuLlqX
iTMh0kvyFRcDc9JxmRTAuM6NMrhcgPGJ4uOrqRKD/xF1XkuKK1kU/SIi8OZVXkhCSAj7QhROeO+/
ftamZ2Ki43b37SooJGWePGabM7HI3s3QNH04C6ISowNAuEDjyZAhpKhWFOUCEOz4Ntu6g6YN3DEQ
IKAQXrx89pVSZLED+9wo/ppGmFoIZElaTN+Pg8ikJqJXTem2setAcb0qK3DxJAgSzqBMnm32QWNB
dlUgZQi4D+RF/NMG57LhJYCOxjyB0ZzFd1AIeTQpnUIGqDAIKAVGo4oxOAQncBQ4nlItOeDsUNQ5
kbBvXVhFQwDrSEuBcQWw49KCU/cwSBIoUV6SLG7k8nrndSjv1gBShQ+oxUMFrwq4NQk8T13SH2uD
W1Jj2TIVMGF9g/qkPWvwfBZcKu+CvrcDN4K2v1TRkV91AeCkwi40bZg1cGuEIFpgBW56vQXlnGYj
vD/YIz7JDVDsmtQICppmGSaMDGIUlS5ja0pkHLrpMwh/sdq6674GDrRKxQZS3/RlDvg4wtSeRJLp
qHGvT6IRBLeLi2EokjDpZ0keCDF0ay8uIaTOrDMtAYcGud2vSH6hTqVMp2IIYStrgV6tZCd6txf2
SAqoY44Q0XG0BSvbm+5p3+bIx1xJuLchCPZKXPCuc5DcJfzkGQL/lSeFoBmdKTXhqZKJAuT40Cuy
92EzygdbmqI16m1KTrrAdDGIqKN9CCbM3TCHJ5dkdJ4ApPBoaLwdUj9ybA4MkJXVj73u5hBCR0XQ
fINmhEhpG9VlrpabwgvAIfyA63eLqRf6LsknGSxW9KapK+kWyHBaxvJNIAgRqppRi61fIuy35hXw
7KDG8b0+dEijiysB8AEgDQZJsqK8+2mR4uBmxlEEjCU8h7U4QI0Jhk2yGU6XdG9Y8lwFxgYIS4Hl
vI/ec677sQLHiRYU4nKgOUnhR1Xkuqb8vdzegcO8ZttxfdAcvLMpgptlNNCnbrMtKd3WaNvdd1sj
LvjJvJHhOUUA5IAnB2a1bV2zyx/Cd58BxrJt1MHaqA7yc+5hZUSRmBwGwtufwwJWCE/nGGp3NGmv
INVFC0XFuB4fLI8yIZ8NaVXTmvUcX8maEooqakl2N9tGrSg6FlT5x5EavNDomBY+0FTcZ09QILKg
5Bi3Nt4ukCbm1b90EBP9hlNQybqJjXgK/lqcAXTqQ9UFEwAgaE1JLesIIORIPMebgVdy98H4W5hz
efX2iS3GQhf5CNS6FU2cDSN/ieZu3NTwnVmcokciFAA1dyNArxVxxUsbf6R4B9mD6C05evcYn/Eu
OKiS0qvjWYmXyObRMNBcYRZC/tik+WkjZcNU1vksBN2qd1sdnJLW1MNI2VaQCIJUvfxEr/SBWszG
PACKHdz9L4hYyiDEIRYcXg8g6CwCzE2YP24o074octLGX93ZCmRPKI/pvCrbCMUm1WVr9iUjxfQF
ZzUE0/E8Mdxu6WNSb9yNuUvv15VGe33MkAy5ZNqsFIRbB3HsPeYw2KfBh4G+Aw56DwRZLgzyrhde
V6JND3DKFetNF7DF0QnwdmNkJXga1xhcr4f0P6Zp794zrv8BbQX7hqiUv0ZP9hvuu1zWFdAygoLI
ZopLdEfZdNPhmm6DOiYDVwSGozWw5ZjqSlqScrRnbM6E+rzYwXjBcWr19Kdtek4VieOx5iTeLTzp
xybPAgVe4Xnvs9qoMsIXnEcuaDuFLRSPDVYhOlA4KIESC6PLzkfE+gPNiZBlHa0zplRxbJGgDBYs
kdWHJ62OU4u4rIjBXpkmebpJq20ldMB/eSMJT1e4ObB69A4HVoswf4ygKPzNSCsYQVRbeNwpTVQ+
Iy884lCC3CTrU39KI46Va7eMPNil2NETD9SCY98hlYuL/eqWHrvwr6Zu1URtXrfti7y/yDKbVHeO
xhmGQ8h9h7sOH6qt6EYJTiWAbnbFeXILNryxNHIbzFMahm5N9kVxVph/6u0rcvVF+n7/pJQzRscS
gEXdPJSlgBLZKJqAEQdszXUkNAx+vYHavEx8ULjjB3QiOkaAvvGq4lP6JRCfiNPwXPTfg/oZfDCZ
MNEINGgTg0YYWh/F8MPgTbuQ7IMnSfQGH6wPSEPzNCDOkxrRkCJt+sDbR/+ODifx4kXeNZoAi/73
QyQvr4Rkn8lr3ikYJGATpoCcnPj0gV9vnzOK/0Eh3igOr7O8Q3y5EoAKvSaBs5noEUiAr+TUCXsf
e9Ikau7SR2dztMqDJ0vv75WenZw0flDK3r0XGuHoMiOHoYZ4mZwSPQqyPqSYpXl99K9E49MfTRSP
BUPAHlRGMqXZh2t/7XNWswxRXueGfP+tHnzQ8hwftJZTJVrvPJww9ovqCoPrEh087+5ju5094G69
1dIQFQlNTAocNY9VZVScr1UHTeK2WJVaCK05t0IrrmQ8JvWT+aHf6d1fDnj4hLhzjg9t0J9AvWmp
lgd11jpWEV+/gD5ArxYWo8JwNov02GWpFnNAXWma7STZztq8cStxRppbEr/nGOW3wZXn74BtEoYP
/B5x4kjkQHUEsiB+h+f2ZYmwphqTW1BhfYTaf2EWQeEsNZZdH3INLIOdvUMYVMxCfIWIt/feFUYE
TI7oYLccIq7A9DBaCUc1Z7Lv5l4NNHyZ5csdCG/sjH1Xy4H6Ba3QI36Y0oClK8Ep8m9NotnMMp19
iZJi+RRtThVXFgIKadV2AabKCbO2dM4k58sUbegCrNu4xwDIO14VDTv1s5jGsQCsdWWJmXDFIApZ
kyDxWJh6I0q8jg4qMoZfrGl4fHocPzhB+BcsCNgEbAWqD+QcI5Wsiqd8zXR4Z1UPdF/5IExbiCfP
BZqLXsM7tc89/b+0wuWPRBquQIG09u//CMcl1Off1LmYXlyYNsUV7ij3rI7dxmeCFzKhvORhieEo
bK8Rq6ZzfHYyOV/djJjE/uFm/tKH1yUWA+ev984wEqxwGIjhhf0gLWfODcZuX4YfVrPLURNdIugK
7iVCZJV/kxUA9puWOC5I67vrGJ4YzikWJ0CA0hcCri18zjkuZdDAWds+Ta49VE7PkHT7hza/2AME
fmImE4pRhda1Au0/FX1pcJfZorMGD16brUyk1e+gzgneegwkbE8MebPs30nOXdEDTZFmpZUBOCTF
PzXV8isFEHx+IEUhlu+M3d8c57BJfnZcks2gj8QzgTCGG0sGYppBBmciGRuZHjMJI2PdZrBLUJRh
B3EMsAjsOsaz+n2GtrapV0ljWwQhXcNPcdsUG4Zz1CbCeBtP4UuXMJnNsPTjzyyaaJlP0OXnd0Ir
vTfWxLrLFY4mlG4jdJq1ymhm6QbYEwxRi+aILwejyc/PVnGZZaHNQPr6tWKeL3XeZIbHrdhcfO7f
/eECEACDqZazZQAOMS/YOhlOymx7MRu1Yrl2vl2eBVwol5vFzIb4Om/Jy///K8tQyc78OMtEgeXK
d/bvZ7C3d+0szeDKsbSIB/xsP/2vba2d/ntM2BkSJ/gwOCvYNY/EQjHByVjkvyfIT545X/IRfbuT
ZZnWjvwR8jYP012T0Ogr/F2PNuNdcaOlD8KGlR/Q74Mo8ZJvz+9TY8Pjx//78Eu96L//3OjorVMf
F2pezXpZzlM6bHzoLI64gA/Wwb/bUvp9Mh70jJuieycy4dpiI8DqwQYdmxM4U4RBBjVyjGNpYXLx
oya90ZbLWEAzwuPvvYjHRExd6d66xzsGNiIr0V8/8UqundsQ753s4B1I9XDZcHACuBEDiNrhDKZY
+zPgSWsVaS3hQDeZKJ1AjL/8WyFyciFh1LLQrnn6kiW/87tewPnCHmLBjGKa707kRKNfm6NJEWuh
vVckc6Z5MgF/Fk2imMAkY8oWh/WLc3PSIAGvcQrIYwwM37QPQIU6W5R9AekoTwfMR2jcmTl6/Geo
Gy1OiEub6hwmXN4+Ra0U5PJwGl6g7MKLYBgQFelQdfP+l74JU/aoyazGvUEW7VTS/azYrbCJhRh+
dRt2LW1mtdy4epVoC+PC/yZV64zPB0KDhH96x179haogP4TpVFawjbyf98vdF0yY/jWYPhP6lqDD
4ONWmPyQ7xGXYPN2d0u4oU7xT2EvbzfHDX72FSRCaQKkLrjPaHvWx6WSLfHCN+p2xnMm58WKp2d6
QAx/qTS8OfYzbA6Xx6E8lrOq/emICoYAtDXNpiFmtM6zfW/XIrC07hy6qTw4oEfDIBsF5MFAhh9t
jTbQbDozpSyEe9opmlTSDzBpN1AUkLewGRWnGs41+2Bkj+JppJ1E1qIti+KvrWxJxEAZIVCjkqVC
q2HeTOXMgyOy6GE2E+WlWkfQOPFiKJKq18glWH9se8WZj0nVpF2GFySESHMcAoFivGTf24W/o3cI
mz1MbKETS1Pn7jW77ARft2Ed83fYJwWMyfHMivP+fig/xuZ4x0QZ/iIa3bjec07wLSlOljA0D+YB
ZYEL5i6nCAP4fXxIbimSPv6j0yAbgZeYrLnmg/fFsoOLgrJ6x/nObQWvziW9pDvMnhrB2XlixFGD
LqnDhFzLm64uNw7PbVc3Y/KAlyrGqu71IqAh4n3gEgzkTaLTXMtcB4wG9QIjofZO0k1IribM7GVS
MY2U91TdN3n4m+/BGKg5OZNXf/DugB7r7JJjDx7o8NhDfNzaW2esF1Qq6G0rnPs77JMoVSn0Np3a
6Myebb9WamEX2xpObYBtv8Snb8RVslWSV0na02so/gl5j8sLksqd06A02nRwSN38QcaKnyPaBq1e
JdbpoQYflKkPLZGrQ6dVKBHBdXkrigdwa+A8Etp5WhRicsHSZgWwWFhBOmW0ogocbsqrCEj2DYol
cQ3xS+ST0ECeNRAn7dzYbOSx9n3tnCGYMweG43RlN5chIOX9f25fL3AmuFvuZ8imiy3Alm8unvIv
LnWwlt1xFtfsCzrOkBUhHPANjU7TKnWu2Ig2Ornb6hSAU1ZSYvbyPYOjjuxC2oQ8yRLywLY+h9Mu
QwhK2/Y3AOcE/JVTfrx7+VuOmGXqujbDFxgaPRV6K+msISLmnBnRtNv2Xxi6PtQooR90qJDIGHBi
SWUO9izmcNU9yYOJkhJ5UFeJuzMSrQuy8xKTuMLwYH+QUf5zTNDOorX887QpE0elv1xsq3VyW0FS
TiSnyKOxmclSvk6g+YpXTnf26CMTzLWVzOiIUBgTFsoBpCEhiVfFK/BoGPJtDhu8YDv1rmjpvu9g
aBZGjuVnvu/6LrLAltt1yX58DuB/55a83lT56yRcEl+Z1VyHBbZfbj+Wfja7mZMy49KunOEke0pY
gSzESUQ4UwsBD200+JS8yXpWSd7NfdLMIyzMXkzYi/YDzcSnuePGMCL+Bix+Es5fqwWjWezfyIw2
AWmNCt9ddERfm389OidqkoOd+WRoG5jWyGW5Ln4jjjw7iVDwHAT7TNS4ATNr68qdNM4mHI9f4xnA
/VftWATEcADxeaDTfqfXXerlX//VPrHpCKK1XtH99oCh1KPppF4z1iw/l6ZiaY4FM7Vmga2ApADi
piAgiZhJPWmB6mj17vPrHIQlugP3u/uN76PBjf5igl1kRAoefvpFsIBAj3qf/rl3i2BLc288tFIQ
+j9FEohopdCbQ7zNzB3/TR22SXAfPofoRHCCwAXHEaHZxRjCflGaQC7Z+TfnNYZoAtWC7fUYlzp1
/6oHAMgNbwHvs7h6d+8eQEV3LuZyOWcjcCs2Bhg+YJtuCueGulphbdcB9uDCj7Rxn2PiaG0Z0gAt
/6012UpBY9/AfFV+i7IDi16VCiv5iWzJzXi5M0VCHDxo9zyIGzBXgZ0adAw7JQtStHxXcUtNPzbV
O51K1v9JhwYNnVL2pc59MSFeQKRenbOfT5LQBgw98roRSU+Ajq7cM1CEcGW+mgMUrbr5XyNWz3cC
aaX3jY9z1B/CYyipj6tzpt8PDq6VNUIgRT/MVAH61TZE475Xprrh/AiewbSLvCXmX/KpuA7Jz5zr
7EDBclru6PKPgdRMAWUR1xoeoi+1G6ioCzHZgcPA1W9QISc8/AktACl1IL0Gh9wSiy3xjRvxYyWP
Pz795m8z2Ay2G6GLr6N8xZyikq19NJSqCcdBziy2V4rfCJpEJb+cfrsnOK2YfmBjwB1fsYroQ/YR
UgrvI5q6NLeqCSOuL04AU0Qafh2ThH4rWRU5AW6FeEy9XAjhwYPcH7o9A2YUuhHt8MiFnhAQCLut
a1BJt7MPbX0W1mdcX0yzc1BLy90q8ULL8hxfmJIOi0s8wRFkFx80wFKRrQ9+aKkiUR0pqRbUsVun
5Ulm08YWioiQzokDRp4ukiBQR2ObYRVBm4ZDhaOjSa92vXjS1nvTzWOfdxBooFerPPPq5ylKBnRo
R6URZrrIhPcasaZtW1/gMLbn2i94NxvyBOOOYAHXGFEqfMYh3IYP3Eo14GHQ4gsXDsGwey4FcAxr
46m9WIDxOmFpug5BN9rq/v8kp4Ap2t/Fheyu++0BlsYCVeNagKE5o7XFIqDzR+WtsxI7MII2aVh7
iy8g8wXO0X04jdSX1kKAuxLqV/nYVeyWBVqZzOKEgMB5ISst3TbaqJwYamhQcwcUwNhS6uA8JJTK
3FD8pl19p9qp9DTrJnbUM6qUbguY6719cxi1R0+g5DfoSKB5cakwaOPuDSIwlUmRrV+38L12XUnA
IAPKv6NRgUbq7meV+Tb0ILecHCmw2iJ1E3n+cPnD1ZZfJFZ0uu2TULbV8TVoTLExvc920doqsc/J
1Ml+ipEuApNTjti1FbtThCoA+F/J9eiNfDCQZmoeoIiCv7bfDHc6h0mAmBIyB6G0WqZzkLiMljc/
/EcJ3HSVCxBpSUqU4kBjL+LMhVaGDdAhjQCAABnXKM9xasDker7x9Qpp0yP+6xeAs+Q0v1Y3+BUP
6nQUOExe3vwBnjGz3inDdmaTzHENFxpwWJtUJl9OwW8baiE/ke84RDkNDHA4vyOeXhGtDyQ8rC0Y
fqRtcHAbki12Ph0pB7w6KtQnkUVrgfnF5SckFzkk2wiQu7YtP/LCAK4gYTMuJ+ouy9s0YoGSUFMh
I5KsxhqHAscbzz3nE3btdn24h6+/6/ZpwfHBuimlphuGnb9q+PcAjoLmKrIj4Osh44SINTrv9hmU
z55enCZOLEjRRCVzxQ+Yb2FvIqSPRsoHRye51SM8hSSTeiNK3ur0QJXdsvvYZ0g0AZPC/ZMMEtp3
psp1y0l+4vk1rdrBULJGI5A1wkGMDMqS+4b5jfU4wpNZEvziGfEBYz5yQZnhbq3P8tCezf51OKRv
olmJNNT1lhxPJCiIehx4S6A35MNfY3kbF3tv6rSDmQHFQp/HfWBarcY5w8yhdE5fHpPGYBREUUz2
wImojhddgZjeggN0AuQFhMYVAEHhYMAcWx8EN6UDz7DvkxMDADsHH9JdTZ0B3JM9YBE6kIk3Qzgs
MySH464Z8JZB/cEk/n1BdLU1rk0a5QMhbCJdVCYeyPruTqdd1kwFrMMRebOLzOoVD4gTocxIyAfS
eh8MNVi+af/LfOtqfajVYAo7BCdCVx3+8Bb7koKD6AGVHMhPAMEv4wUVvmlLQRQ4GxYQEvUBS92T
uC4yA1CK8Tv5uLqkU7AbnoJGNgXJvnVvgX4JjCEVXCAs0cObppzr4MjflPhIDDUWTQEjiVq/uMjZ
WccaUZ9IUMT9zmm2TKQRGWW3Hw0iZoXWvzrsQuB+fw62QGz2YTUBH+3UEU/R6oNSQyIE4HUdHkdF
FwgtqFXFXIoLLxDI4U4zqhI/weeiZu1SbACUliCJ7jpa5UadFr0SthsDcYv5t7UABeCoa0Ak5rUi
U+vr+r9gVOzswwFzeLveR+9MvGlq4UWCPKfKGCTHTJ404ZsXErdMsrhfgfTLP1Cd2PqISvGWVoDw
GAAOA1+Ekz0YWaitqzs2iUSt45FexTznpWh8sTvA3mo6pFGPem3Ulzj+MGRpgXhWcaxzbqYWG106
UJBdFX+tX44OD0ncRwEzJOPGymAlacCgjn2T2c56AWiaidXUJRoF1QG9TPp0k5Gm/ZblIDXVMF2y
7l/zUamZcnaCOFbVezpHchmcZQ86UWqTz2idn3skuEQvfv9NNUsBuefktsNmHdUj7FaQt/pNtIom
0nzUTyPgka8B9W/4jMnPUfghstKs4mPoEKTFpw3bIlTDm7Pew61yAiMjVS3Q1eWQoSuDj2+feaV9
H96DEjGMQ4UeF1tfxciJEPFmAHGwUVftoW5jkf+Sh0kordYp+8KOkUH0pcO7c6eg6ygky1mFQk+a
vNyAefkBY4lz7wzwbEnqIqrrgk4kDUuFXMzHGnbOEQHg1kCrmoRkThwMu3uVkgWONPV7u0q2pW9G
KenlCbJCLrJWvH6+MU+j8uLOqJoIxfmH4RfnQMyU10V7jpRazVEaB4E67yCtSdGRDfKOPUn/qWqH
k2acmdpgax2s6c89eOcKRYDDVBAztm3vNNn2sKUN6ohWdMN2H4ELw+bwadn0OOo+bmMk6R1b+tWW
WKYSZ+k1zQGCH00+OkazS8TciaMcHcgyNYLycoMdd93655czHpPm81e7j7CoMoQPnHjowdxlOelS
OL3IcQaIE/SKbU4C3qYSvtkKD0KCZpQv6k7C9pg8hKdGxzagCcktanY3UXeuSF2wG/BzaihlQhSe
gx1Vf4ZeNJ9qY+YkIBu8db+engnzHer6p/mCI4P+BkpyCFQaVJ28i9mVH0EIGNm5cD5xJjLolzCb
WA53ggYYE7rkgEQeKI5giGO/x+XoPq73CRqAI6A5WNGUeWH6VqMG1nfeARS2auk8NFEBdMQ407kB
acM59NCRBHsjtA1qcWpy9QB0gIt5DJtprfuAP3+EgAMtA2hlFUjVOtrya+NMO7wKy6kvx6SOiC9b
B0zfdwy1PCBVrPjg8Dh9hEtSVn61gv5pjP7xCh2LwT8yR0NCZUIDkciA28IGetqnYgHrgIgZO3ol
pULBJlB5AdUgaMbLLWICS9OXvtAlqVCEECzo0MnHVofXNqp1G+NmR3RaSAMcZVMQOr8mraIL9rBm
eVAg9hF0iXMNYzY7Oo8+M30SdmYKg9ZIyXcV3AUdPN6cmqVd69XiIyUXacIggfJmLkTlPhPZIOsJ
/H+HpEfd7T9pdiHDcoSOghMdfMpR9CTwDiDbGNf+x4DpDsMB1fIedCeeJOcTx9hb51pCKm8gdNCC
7Y/yEceSWMFNTqMrz1HqQULLkXejtozo8ERIfhCL3npSenF81QDEroTvR2U2EnKjAMe/SvXEo1hz
1oFgBNyIyhFeK0ih81MktJDT01z8qt0OuEyEVhFXqKMwU+s27Q1NKYt6iENn+AZli2Ae4NgDTDtq
AK9orCRXA+o6B3/NRwY8K5Gdgi8ZlIL/8dDT52+SeNiy2NaTdfuBLZFzXdZBQ6K5q3uyb3/7f6i+
2+hB8CIKEmHnpE+ip0ZC4okTCydBdLRLIGDarQ04rXPxWPOcFy1clJ/OZgDLBVA9/aKXDbjTWY8k
Ued/fSJNn9LCO3drzia4oC6GVTLtzY13BSyxCxoMr/zChoky6At8YE/py9Vh9QaRUAp3mG+3FM3d
CmKitTAPQNcwPlbp8kie3Xdvp3llm+YP2BdldTc8EBtBsV8LGR5RKmNP+xi05hPNKjTrk1RbibMS
8D+ANbbyD+0Dgg4NtM+qygrpUEaDHsIHgkZ273Vw9yFlX0XIw2N26pTBRxFbjC+6oh8G/Q0IxC1h
et+jQkknowxz6YYV9WZNF/dVVvJPypTk5IHGLGXlAIrCbrCmO0EDQvHiYx/BV5Q//IxzuLtw7lEp
cyMReXXO4DyBKzg0TulT5N4FHVugUehogDJiCmHDHMqqUaUHDE1W8FDnIMT9kKzzBkk0EOuGx2wF
1M70kpbPXTyZMXqy6jXnjdQjCdGjDeKrYd5RIana94ZXQx6UNV9FB8lprBEOQMXcLpw4tCsPtwk7
zWi+rNbaqvY/kAeIVjv3CpDqYt+QQcjNJ0xHlCZ6hefgTn3ctMqb7rMWMcyv3Tul468DdOBIrhZk
92nWu8cZzXWrRcuovvjSMMymWXH8Zv+/kR5t+k+PTP85XPcK6RsmPEzQiaa4u6QSvKKa94gakDE5
6kAOHHtUiuadZp7vGMOuOw3nVAFy5ZxTT23IBdSkpa3FeXBn7iIPzCpoQqZ1TG/gJlK63RzWl6+a
QjO8i5lptEgDt+p/1041oxe2pVIodDiTq71PLA2Oq83htg82xeBOT5kOnyDlnG1HDn3U+jtTRxqp
DY6hmyUhtM5wLgVB6ZjW9i68Vh2Dyz3HEK7COg+Bu+pjN32NeFuaQNdfZClonI6rW/d+pxOE8F7J
y6ZMVsbvr8UMon+LuP9bjvPW8Aomn0j9WVItAWpAvfqXj5ERUUXXOpr/qVxeW2d4Kx0+BR73f+rQ
6WOhaXIgqKDmQRVXSpBiCh/hGnMirAlyHxJ5+jTIPqZWddEAKV+JSlccdwyMV2/Gkgfbp3tIb9B0
510q/DxCUZYOT5WrYVyNOA+2rlPs7MvLV1/Hdk4ZRYrG/bEf441ZieS2cfCH8+EQLggCe5suDI+/
Urt7N4Z0WtHoGVcpz5Rk8kHeBlNTYkvNKK1/lRz1KUh/NLGOBPTVBiEy8BFuieMGdVt6qN1N/zy7
D5lojaWTqXYaQIQPR1JXffups10Nibxm+q8gBDpAeqMckY6/BkV41fF+7+RLQ6Bu8b7Lhv1Nq4iP
gVmjuzFUFYyew86dk0i9nOHZe6d5WKHyxTft7/IyCqiPzaGDOofwZqlpUljm7nbYsA+sGpr+4bzs
Y/cwzeoZK/jbMew281DXdv2YXh4Trpz1NV0oR20iisS72k8AP3ClzzzCMumrctxPF3voUeGvFl1R
zaikU2cPodmwuX8nwEoljECmMckoEkmDu43H0NVed56of+3VxoBTgj4GnPn516PTr27Y22p+8BDA
/JWqY5sRppjGPGwYeEdf5C9gpR/mcapEWIdobM5mzkzQB59xNUM91GZj+q+SyQULYD9BG6CQbZXt
e5xRKc9i8ljSFtyCOPVzmVkDNmlDRKBaUmB7rGhCUgHTo6xCygXOSTrxocBhzkGOI4EtSBXI9NZF
FqMx+iHPqINgqKA6GR08gdWeILi+BEd4Vxb6ClDo+pUY3ppVI5lyaQmHgBoklAWbgNg8oEqTudxg
zVV5B+DuiNxevQcnBFcxsXStwngIz1CPmB3TdM1YkjsejTo8Wt8p0SP7dSE06K/7aq29mwaDG3J3
9xYd4bqxPdu7ZO2Uho2pVZqVglN0ZDUjF8JXeJc94rC3aB8fGQ6eEvRf+Te0HymhtHxbQbkPDYTZ
LpChEoeoEDCNQKBI0AEKJG/06E3+hx6K4S83WNZpNEJE66C7MrU0n0JkGfEAF10Td4hAMAIg0Gk3
fTb0r6Py6g6pVY60p4BmtUMaVbCTsWTGH9iCQe9W4+cVSaw3/mw3SRHMGwhwlaSQYf2hjUGPqOzd
d8ZPR8VsepJTuSACQNMNPR0DdxGkIdsVXnHwj+A9Hx3WDB99yQ8gEKAMOOZreI/2Wu4jRB+k3quR
fAjfXySTvIuQgJT4qkntUO6/wyPTHKJmWiJWFXtPU/pxfBibMR0zJlzSI4CDKun3IT2CUZBMbbq0
NLx7AbksRfkH695fY4GNxSGucYFK9B8Zl48G1IK7SfeI+kwzDBdhL8xd4B2dQsQCuE80Al/oI32R
rHOuRofhM+JfiNo0LTftPhyfiTAG9RFdBJY3i7xDu57GE4hG9shkC0Kw4ghe20S3/MuOA6XVdGv0
eRqoextkERtQkdH0B0ZkAZ74sG86Jc+50M75Hz3ifCVlRsk0q7Wj6Z4GwPzOIEhNngL0F3keMJEg
o0xU1CEa2VNTqgbfXFD9QhgU2GUSL231tuABa/w94BtugYoVJgVWsfNPMlJQfrhh7mptn98mTrAH
B4Bx7vA3RD4Q7Vqp4XW6Gxay/isCh5H88v/47fy7iLtPi0PJEkhp7oyG+jXmg3QnhKYEp5Yq0ERl
m4x+79fm/6KIEHRXxpmMfWY0c8urIrUiT65d/HXK1KjbE0c0JOa2fi0BGiZkacJ1H3g/AFhMxP+h
2MAl/fCw3CMKEDqRGixLU0BYUYfSOZv9fog6Lmz4ER19SgvVBNz+GPE5NRGZ+dLZLncRHuOoOCKo
w5iYPIbmhD3/bSr6Dm2OTwKBmoWPBAwjCS2tnbOvzs2MpogfR/y1bnBFAGQuBpDNF2Bp0X9KDuCY
D30tQJsMsCK6TgG0Zp7LGpbv7m4M6pJgRC4A2oVoK6qEqINGl8HvU1P68eRoMIodZVn77JCWTb1V
RHbsRGcfvNojvZmx/wyE+/mHxaBTo27oTENR4D8cvhm9kZObMo+1U7dKtKt22QnM/qIMD/VU/RgO
M0Z7fqoXMaDihdTeQStogYNU3KRQ4PcZeA19VcCkplVg7A2+DbnLuvFevSnouZ0VY8NJvY6/RMZD
smvvJqekwd9vII3hTjdgMNFybQKsE7ySxDngnqHeJ1RPA9/hmr+QyE41JXfi+HUGUNrNF4Nq4jfY
SPpsrEYvGHD9PjmpjlXXnwgBzlSYeXKLRkbL/jxT5eGC6AtlvjYnbxANkynY2eLfpXPu5oGTpW6j
w8Fr2NI+4V0RYUUxhvOd0Co/wSRBeIUfiMrd+88I74wedksgJU2AKbkvwcOrrfZI3SABszvDsEsY
VuZXwXf+FNGXtmJQriqLmWjdGGp9WPKTu8+aHjEoRpaMJT+ZRGD0IzzbOYTeXivVn5lDXw18BFhu
bYaciPJm4IVTQm3EdQDKYaiT3gMi29pS53zygl7xDnlAjAz8bNsD7OowdTdYnLtOfO9qYgac228J
VTjJTi5dQAfYkg9e5KJGo8ZpT6YAkh64NRDD/tX1tRYFFvQHeB0wzCCRtN9wen6T86CIaIvXk3UX
8QJDKpW96yosSzHa8bEKgoSGOKUGbVvEdTnFyxzqZ18bI09VRdXmV4hQ9DiLtD3U/tYwLFcjWLU0
9bzDlsVmADi7DvFfQwKOJSuTiX5W6HAf1iYRBf9AbvlyybGH0FEHlVhjCRCLEUGnkJJ0c7xwu17L
e+8yKbAYN4naiXuwcQ0PaMUmmKE4gRRGibKxxciRdiv390sne/o32IdQnMro4O6YgxBHwZwVCdLP
3L7npCZnqxxd6XCwtzkjIkJLaQZK8UhFuzGa6uOS0ShYNMD6/8MD7Zm1qhCvYrvx66woiGkagLQ6
dx5lcIIIemxFe+NRbx/Hj3QTZLQBWcowF6gWtiPBPu+Yai9II6jTMQD5hnf/BkHDONN4I4dDQ12T
Ng5XDueTSpcfhlF4LqpBQKchxlL+q/PscTQC1L4V2en7sdwNDqnCHAQMVsYEFD157CP5vVluAyxg
shMfNaDbuILJCLZFWNAcdzZRC1rH31qgI0FUppMyTX68mLlGAf8hMRnUq5rYFnFRuYYXsgpfF91c
cVKmulGafj8rUC+3ZQ78IAkW6OP1WFTO3kwW4AEfNjzDXKUV25FdzxWCo+SjarHkkHvYYZwhuQdm
d1biScKReXtfFESXbs1282UtTY8BuRRuGfaVSeTOPcIj05VZlKjK++hFMrEG1umzi3gPBTPoNYzH
y32wvzkpMpN9D/gPAA1QaACNZnRrN04JgttYcallKuNao0CcNPoyCp2Ukvk85bOmBpzt8mjb2WTK
6zuSC/6r9ZveGYEoBi4fo1czq/SoZTPaBeCsP5SofJz6CE49+Qt9aWQZGRRSvOGwi4/2LRwz4EMQ
jKoBNjyCCvRl3e0gp1rAvM+uRK2j1cRpyq/C4Cm5heRlIdRllrBXfA7GX7NRQ97p4dt/NL1PaDt9
WgZp0HlYMOeU4O050n916+xRP5KSUn9KSe90NLvCWgkQGTQBZtldJrFTTyBX7mOHl73bc+Vxzuxj
62w8B9/wBaDGbt5g0OTQDxDLDcifhNwJarT1MqIGcxfynLUtQRtp2CCio8m5X+bAP9mlbpOOkPYc
G44UT5PkPK2NTmhYe0I5lP+lIUa1L/hrvUsWZxwpCac81GwGmccpWdE6k7/TCtqrsfOV/z5dafly
FJ1sGHWkCuVBYCXt3taj7Ux7Llq1b9030WXt9TcOIo7iYohssbM/0c6bnbMJNHlQRFAOzQMfiwZm
jh7jDbvB4ryQ7AcUaUgfPun14ToZVLpbmzH2I971zv1tn1PuDRUO0rBP0XFuGoV0ZztADkklAJ63
OjGKdSReHzZaTP7JmZ1mWeQxzqBLuVjgUiIRiqSP1nsymraV+ywSVMDrgOSNI7R85RGQKgjOIDch
DIxA5AI+wRxY/dKvs+5yR9lt/xAL0WS24UdMw/RpzUB6UamT8v4MRmqGJUzvyWxocAO2nzMcrAZx
jaNY+HbtHgABkJ8gzADujGeALZk2zEbc2aI7ithUoDKb/mZJjDZd9+bMGyRhdatLAaGaFksMDiry
KwrO3KBBCc6TPO30MtyanjhxVseWcKpkWXAggbBJ7B4gV+U3VJLtRRxZn+Q39gMIR6JE2oPe8HD7
x1hfdZPw15yZk1GrV2XJwBIrkTLo4L1hJcBhMFLi86+ZLMGVV7s5uTv1PsfSbjCiXiYXsnw0jzWg
yij1cBTa/sLvAxxGiVVegEhDdrjPmu40IRGYC6qn0SKfeEIZIQgHWEBPJ5ki8qxqNnhT+vcs0RvX
v6sptdSFlttUOkxNMyYWuTdrYNvww0Lhj6D6oxBfOcKr7WlCS/OBnRITOYr9Yvt4g8T4osnNFgKJ
CSZKSmB+Mghy+GLv0QjMre8O2evLpT8DkM0jerEHiskomvhxSjMHFIhf6He7hpvGPncdspBIa/DG
/ji8mR2D8xzFZZuPsUPNRbesRvZ12pjNA2nH4+bcocX97uSfSJkajh7+KnKq+oeo+5gWQ4rfMlST
GoyrWVKiUXSn/S0AO0omdoeF+w6pD6zKsBDRH9R4FeFnpiJTM7lhb8gB8o3KUTU62fmq5Q2OIYW+
oM9Hps9rf4qN2oe5u+YZBSjiUJOho1fGDI4ZHxM3Wj3Uz901YCKrxoA/ZB79ZDbFQKbMqVPp6a1o
NwvnitxSC2K2FZG+0ZCyo9gHhdxpbg1QeirfmXXmNot0htLC8NpjdTj11SYtwQhHBsIrhtTIEgdf
twtoxz4I9vgyoAvRTPdL0lF17xc7jG53Zmh0btkU9bk2IpdUaGhGx6iOIflxn6yNS1ZBC2U3llPD
K0CU+Gr2xx+n0657r7hm8hIXm8/cRGKk6DzljW1fOXFuwIEdWcx2UPeroMxCybcYUKKoWFOPxE5u
wWNW4d4xgTD6KMxeEZySlJXmiX9rfCk80r2Wv3F2jgy/9zUDyQbwJc6Ud8QVWVqeSCMSWccHX+bb
kjCiO1Zz7XH/T9eOP2D3dTe83iM+OU0UQHlXNGiM1ZOZSu+Nn62FL1uv1UXnHduJXk/ymdcalglY
mo4BKZGot9v80/JVkGKLB/0PIrnZu7b1Y5Gk4c2uid00uo0IJEzJrvMt/PIK42kqad/ByyRykeF8
iLMtVpT2p+AaH7pUOItKFBfsDxMv+8JgXN0yEWAeCe0F50kuK0okkw5qv2gCbRwuwpvBAMnH5GZa
AAeYwmJliV7NGS9y8hXrbp6vJq7rS/Ll8bqNxZwr9eQCWl69Nj2JcIyKyek/LJ3XkuLaEkS/iAi8
eZXZcggjbOuFaNGA8N5+/VnJnOi458700DTapkxWVlawHr6oWjhvCVM5LP7bWndvqLPccFKID6Iq
tkOCT6mjQAER0a4INVDuvFCYNeUEJIxK3g4J5Tc2up17fRhrLimVZhg7dfPLorzNCxDxgnp5eXBn
pJfK4segujM/nd/wALXi466Yrpv7iGwNm+ba23NvEPoCRheCgsgPurpWD4R8ThZVHJbbCNHwQXne
M1WCDbkAxVUHd0id97cZ1c3335lxjRC3ZmGwU0hxDX5/wxHTrNltCdQ8J4VgPVj2GeA5JmEkKfkS
J2qkINET4uzTBgeq0Od/omCK4AGiBEgYMAOPEp0GF18YnRaKusORMh2mLzrM2yyaJ6kaIK6QMQa9
/4Thb5n5JiJE3ajKcbqZRVNAMqa5Yq01Doa6Lc3yxLl8Wzzuon9AaRU9z7p3Ajc0PCiRw8FCjE2l
Wxwoag4sDSm8sBpyeikXvrkZzBbSDM+m+YzvQ+Q0r8pS0GydRVzKlgfsNODt+QV9BB/ExSSZKDN+
oeo102tYCRBwDvYkmtHZhNcrbyZVnQoXmT0Esrsk+17VIKRpbkQbu7DM2OODRqGj5FCPtk6pylAt
e210Dms/ZLpvrxS8kzslhhFiH1R9mb4zOSFRuhyPlW/S0k4Azel1bAZWOkBxSoj9Zc5iFbn8bKxL
UVM3leLmgCt3YKgr2muoK9qASpQlcFHdJg2/6YbNKC0oojUtJkMyM+ZkU9DNXWhJKtveI6YdS3JL
irlIjzIMuuLKfJQBl53H+DO+sPQj5lrnfgU5qDoz0zmCIdqrIOOcZMbY+FhSG/IuY2I3fR7FL2rT
Br4O1NrcmJ1+oWRa5NOeWadfTBdOycGofc8bHxY8rBDsPPSeOKGoXTz95ZseI8KyGOV1HvY7hufg
DZi77vPp3xHPjoocp4bJoihwoAePPO3ODrF5bpgjYQqzFGntfsTEQB5tTFAJrktJtulGxQT/wbJH
1Kmdb+cEM9g4yzR+SoAD0T6f7TrZ8A3SK9b83ivF90GxiUwdBIjBqMRM9xfNLewu8ks1psO7exoN
jryUMa0hpMYQC6Gs3EOHrjxBq112O7zIUkoG728/aWIJnhW/0ctHs845O17tGpKj1L6vJf0L+vpY
4v38jWYWm46g1MNj4vybqbsHSvM3rw7Xx85Rq0LBvr3Bnbjur83Y7osNkgiRisI4rPAvUKkSPjRi
LoJCaE6JVfsrdtDv+LtPVk0L4ekwHNwn3Djjc0nQMo0Z1ImgGmYLgY+7zdhEyniG1CBa4gNu9goi
1mhwNhf73A2bJkQ8OtzjQF4xylsrMSBdzaiWHuoCCxTtEcFlW5t8BDKKp+aYcMnPiD+hqi/HhQo1
l8Y/bPFmfMhFHjZ6Is+8ahjYvxWfbo1EXxV9xQBmIOcdklzthwj+sOCM4wbh2+F4wVTZa2RRAtRh
IMqBoHJAfep+LrpJM5YEub3cyxkaia5MOW61j0hOFYyUbNTflrdFIIYOOh6jv3rHhiCpD1RuE5AA
o0D8+8LnbcbX2oS5dGk4Y8iC87HqHitmpTu1MphJNX7SHXf2+/+IEeIF8HQs8nPSCCrc/3EhWk+c
M7PG0aay+mVg4e3yoZo4doeDY8O91gxNgoHPlKJ5Mbys4S83+4Dte8ukKYGyS+85YA4d8A/aABqo
IylpkLIMjD4MovI1IhjB0XuI2MRdgBL9uoAPSWxSDmIW8I0SjyNxvZu4/swpDaYo9bvX5ctU++T+
fJxxKeAirX7faBUQqZv3Mh5TAuhEQCciFFbDHQptHcjfTC+LARIZn9tF9lTqtE3781M5sSE67RgG
neRCb6ket2W/L8rfGfIf5Jseuocd4D68rL8U14LDAz8GcuH4zFVZZVGx78A32djIbdK+WA3rqDVN
xzcDxaeFBmsf0R/61Bmi43HrCXDJKbq0B/fEMbu4FiVemibgFIFaS40Vc8AOuUSokPhChaTM53Wj
SpeEjDnmU9ipFl173TrJbRyPRT0hvYmJ9GNGVvsRKhBTkgcALtBIC6VqizyE+rNK5l1DZuwY6tLq
MiInIW5GaIGTEex6ms1H8m0z5OLUppaCoihW4udvOeaH4nhozYPEsM5IO4zLS17LjsIIfodYV/pk
MGbizUAbcvBT4P0MKDUZUb/6h9VENtXv5sQgkMRXgxlDKHZ3pycKHQT3oONGncfgO8iNIGEBUdDh
86DNCPuZpmlAOQjUFrGFy5PzvhRf1nbikSHKb1ctF4PbnuekjmAwG9OttFM1Es48Or3pnqBHERED
6jD9hsVxfjIdPR77fGrw8z5BLWvWSwwdh7c1H2ITIOqCsAuvnKWOAY7yVok6nsdjCEEC5MWGlSQW
6LRQTweWt5JB9IoiYVqcYIF2U9an9F1W0pF3KE6vaNQn9HS0UW9OTNQv/LCJZ7cJ+Fv9ctRYEZ7V
GNIojk7M8vrjmK4Xb4g8szPlhG2tNJlb6CQ4f2y+6Vp8dn7Nc0wPtkLVR5BexyXegA7a8bgSqICw
QbXsbXN3Xhp+ZAwVQRCixDgxF/U1B6EkB/a8g8XMA345ssLS7JI0QuARD94sqwtpVBwy0rYOQl4u
hQGLAqFL5xcbol7PtV92u8EW/LjqSuFKbaHqWxNa1lTB7u7GdGiZlCgCclAUwH7IlCPdSaovxMac
cg5+i5ICJ19WgyB5hQuL8mAKZ5ZPYPCPZ9+Jozg7wk2la4yMCpSyjV6A9/GtCScfLn4JlgajcQPq
6LBH6PFPekmgtlQKJLkz7Fac4QHdAAqmcNJbes5u0xPzm1ocELtzhnXoYXiGqgTnRr8IMjh4omd1
3N85GVy4dgNKm0ibE1U6gLBqaxej4uWDScBazFTPUDMvFJSuMbQ2U5qghd01QkoK6MPGQME7YwHK
WR4fAwr7SJ1bARPhBgOqnBv66ur2kP97UNGg7oQ4NXdgaKEU305yh1sSK0chQdaA3EeWG8ZULNY2
cfctDFo0t3VptWLsEJj+wbkMqEHEwXVBi6vHG1OyH6ZZILhUOGkORcIMgR74FTwkq5hAXeFJ+TI8
TBoTzzp9CPLrMEnaHXJ/y676jEqaWNQKjPDTRcKAyfTlfwvkgMvgOym+KcLfO5HJzCL5oFNO5GC7
O8v1XYvlYNOSiZTkvcOk6axGLfe6cepMiXQf0EGbThV4p0B/0cNfj+g79NiQGQYOC8ZqDQ2FQ/Bv
CQm1oiHMCy49hlZ2MpkQdFklmgBpNENcSc1mQyQPDCUqzAn7Cdb0CnY/x0SVV6b31DtgH8YAENEf
3913yODBhhyiV5plPr5BRYtxBQSMBLPfMVp94ZPdbiVT84GK/BrTmjClDvkjyxNx+uNk0jSJL+1V
Ug6FepNBhlGDMSVRX3mdfCqMgx0ShIBn41KPaYE5gJyy0W8qvRoAJgC0yyTgFe+2iOJBQNUp8NyO
ZUHPewExcl2diBhkSRHMpAVrKJEN4BuvbTMcde+CC0Jw4dK7cAOSYJhRncXw3e3xay4SYhQDEj4m
cbXPvacmBWmWkwHwQz8K/p5X8/2qGwRuG1iDhVHlE3IDdtsZc67h1rjspwjiqHBQS4TpU7c8j6Ow
wmtQ/hiu+og/DbiVoDO8I5pFTuQPfMo7L64HPHs8sNOP9A/RmJO3aLkUvOCgULjkIPPqXBV+OTES
bswhxTt1YcsEfKI1hn5Nae0eHwY0pkaK4/2vd4wpu3hthothNegF58JH3Gi0TUSQkI/kOK3Bard0
JGKe7iCY4NE4Ys56xv3N2EdR40V/z9S2uHWhJGDTLMv9Rbxi1wVCDDACQ7jZbBQ9qhUoyip/LIDG
giwz9NWZLODoLi4+dja9UreCLO9M//rYfp7IQYFh6wJCUgTo4WsB8EyGD2UlWH06D5yGJSRMlTlM
1BGQi61tE0HA9eCztPh12FVxbG6cUp+jmuK1k6rVCyiJeEmb/MMmHUkCnigK6JRUZwt0TQeVCYv3
gIPlc3mqHkja2lrMAYQ4YoalaHRjnkslY5Y1huhMnEv3MuYAoxZTxdI+9gk8tEhqvqUIMuPk/Vis
gIfGqxWASFJep1Jk8Vp2AReNIMzLR+Vi46ASZmFA9THaiAlXUDZ70hWd8zx0a1C0B2Oh0JIsrLbV
hupCnSKgj00ESDiCTYzyREePnRhCDeklH5/aFowu+sPB9+eQ9rHA6KaALFdtDjUok8U6GODT4dVj
c1X6GopRgO3A3ywjh0Ukye0iUUF/8JzGVkaKc2pr1tQQknDmETbJ7fjlcK5vEbqzFLw4dGinc02I
AOuIITopDQwA9cRpbG8d+4Bjsrg4XVaxmAAQiiwifR/cokj9GHmT3oS9j2OTsmAwg1glzkvSC9id
3QAbQIzdB2GGLxvC6yEqYrIwHmaAbgiUs10EY44uOZ6ONidkKQcR6Uq07QhSttpghh7oTJDS6DQV
Ak/xW60jFptmYs6osPBUOiv4I0OYusKq9zwcAn5RMXE01ZMI4O8SrvGyKlV2Ilii3Nj0goNJgkXS
a7cto4pAwXcA2hGxH6OSEw/ZegcVUBrFuTiJ51ojzDPe1QDR84HU6AbuHa6sLiQNQ8tCbuS1uwEV
I28d81NtnBLH3u2BKtmTH77z4K2YkgoljouQgLXD40mo3fOnbXgYbOl75MBzM5F2U+Vf4Qs+s8bZ
iSMGKgADo2SJOq4ujW+PNM4Hskr8FxncI9Ojdfo4+/xrqBR2QGbvMlGnj9neBKnJ2F00OKipC6Z2
CNAikZkw0TwMFYo1RoSCkSK6h161cjM+D1YC88ExIvLUrYCbO0QGhakt3FzDmilSkNXL2IpFwA5w
ZKl40HyjOOEaK37PsAZDb+FO+AeEcNgkgB374iHT64ALkmCGtqub7f7YULBYtl+3DZuTrne8PsvE
9zANcYxx4UOIu8H5UOtdb0EJibjHgaXLL2Oq9gXir7+ZZkW6kFS8lcPiYGJVA2onEN9GlERH2FnJ
aKgj3HN/tTmYKKLEF+4W4mAasdhoCMZDAi+4FFgvL3lMiBZHWQoCj49JA0wVJ2rIncADIyhF/Ml5
cW3mGOHssFlBBrOBw8Vh4lCyst8dwgAHfBi9kmInZpEDvO5zJoiNZwRur4ksPY6JphpRjVUyx6Vc
MV4kT13WmtP3FVUKFxj3tb1gCtLFdiGDsihKn/ai7hZwSnZSsKECLawEjh+KIqiN4P3uSDRw+Uf7
ONEKXL19f3gOn163TFFDDeJICOjmlPhKkbzi0sWIaOOmbFhzHEEMDngyCwEfiHNxxgikwQIiasnu
XYliPe4FcgtY5MDi/J+sSYDPiJmYCVUG8cGAFRnwJl32ErfB9WSNiFPwBAY7r7MmUgH5g5y3lKFk
cK3EgFV3iY1R/Iy7JBDE2ByOpmJSKFzsFKZEwCPvB5EGC4SnRglIMQYHVTOD2AgHz8GMvyFL53Hq
CfU4TASIFN8vAYIpWQUBLZ6MA4AN5dG5D8ib8QuU8mcqwRKf6E6gelHhTGpqZTTuowUMYo4TIoDg
vxjiKcGdsaD4fL0oR0bMgCdXjlKTVwwVEeBkcqiVyD69iOZwpJCW0YlqsLyKOSosjIIynMSQQj+R
cxJgtWDLrH34q5Rq4zHlQkJBJYYMLqT/lKBhykgGrAQLrtyga6Ym2NCWjpbnSvlSDG53jf4KLDfh
SbgbKF4BAVzCTHCwmmQQ3BqugSnQCDuEaJM7lBzd0E2aSrFce+CHFrPCoXImV8P7rj31SkNH8N4i
ElM5b7JhBz/hs7Y6KnWyhvjOWZv4ZTjrBbVJJkoT/mxlpbehiLlwH/I/+iRIqZF8od1AhNxqyOHT
eROHiZiXLFRtiTU+IBsqyHbJk+KGSC3vo4zD5DhLAV1UR8BAxnGZ0nvkECcUmJ2GlSZ5GGB/eg9E
2PUkNsWLEC/u8WjQIfnWiYi/7HDf+dSJRL8SskYIqPOmw1kuGove5rND29rCa/devAmJTBtBFmbA
ekWcDBZQpAd8Blar3u5hUrjgZEYep2xx8+eL+cQrpAjXUisuQj/FbYkcC3Of8iCdBy9eTBjAHAjK
E7hMOhmg+5BBioCL7F9YwbKeTKWJDDZ2ADZNL8tIndBiy7pxM+SZtbKNiPMZp9I/UwmXZu1PO234
2ZlD90a86EYDjEQCyWrT82+Fw5eiUaBBG1wY5FZJv6W4ylkNNZO+MJfm7RvSyh7f6/zhBTnu8QqG
EXyYbUILR4WfR8LCURvwBTlOfvdmGKMCMvOgaquuS37Fds1swACqc54OoNNfQtDsx+eOfheBBJbg
YtsOAsP9ouWQPyPhAKNanMshN3dKVAHmQ2Nwb/lHsQ9vTaQUT7mBRHYDzFMf202WIEKS+lEPPSlC
1GnDy0AQCP7EFnAyybF00TY928TrKHWQHenX4wCrqhlzulGK6WYpgbsiT4F+tEbFUNdaPDFNaA5J
CKEecjJJQuxMHY9ZmveAIenQdRkhSLiDEcCqxMp3YjBUn3yHe4WX5WNzZKcATqkICkKOEH7jvCHe
lXAIlMjCTehOcRsUt6EFkiPerAQL59HI6KHEQwi5RZSkYfC0XK4SartIkGEGqDoPKPlSA+YvTMIj
iHV4gLIX82ainyGCwxwdfnWF5w5QdzXsDp+LtIBcNUq6WReRQ8qGyHiQoPrOnrazAzuCQdmr50nY
iozocB8ysoqk9RzL2JosG3YDaHsp8SZR8yolq7QRBnq64EcxcVNfY7qsPiZYMQdhW1eWp+9DM04B
vlJsgrLjV27dyHm2bisTJVQstkIHfpwfJAsuGXctIeFPSlkQs7hGsny8ISEMpo6/y/0hSyYfhO+d
vvuY4S/dEAuDvc2y7f/NAZwluIJeg02nSMeZFCOzHoo5p4SDnY+7Sf6FcoieDWCmSCYGr3YcARHx
PVJ3rjVh3t0BUQB25DTBSWEfpvAMoeeT3NMYjvV7TaBeIcmlVjDQ3nJ4bji1Lvopa9rYQIfFDmgi
zMwgJ9JDNScWrEykv8URop9YXRBSBh+frqMzCfwL/Saldxm4KIXdfbrpYttcEdnQJPimZlJ0UXvS
l4aPe/meKSCA4R7OqLrSIOB/bG/GtuPxO/Rz4yu5COrWqQfzJocY7BZqD20vj+iF0pMghlrExsdk
4TBrSuQq6EYt2hPCGJceHQ1UuscSE9RwpceEmaoQnBgoim6gayqIzuBItnalyWymhCCP+s+IPK/X
mwP7SvNSClrkr8pvpgTuDOdG6WgBVatX4JHV50RbFWYzd5CvItQpdbCc0LYm/B7Bqdv+CdDfrdet
GULdzYM7O9vNpcR23+PneN10aO2+098wg8PVeS8rIMM5ev0fmjS2nQdwwO8hqExf0PreVhWOxDxH
iKdzare6+fA8LgxaDPLS9AOEd1+mBA9GqtpvOF0SrmLicod2RhQKhzQK1Z0H006ZkBlUrQ9wWKUv
nhsPQGu3+Hpbr9q7+TTVBLuZg7zeLbsyK8Bas7cnt5j/bR50DhV+n/PN75v4kFopyYPgnPcX0lER
k9qZS8UmFpdiBbFQk/AoC1CHHVHk+2lbFXq+a+6OwZJNvwqOSc+2IzrDfqg5I9DlRKZQ40CTToK7
0+hfCCL/teNcnQnhNV8agPmQ8grB9gEhQTrJVx4Tw218PsgOVkksSjaw5eL2ZcIUkgM2wmf7RqL0
2kF6GtH85O2RSAXAkwYk+8lJ1bkmIAAQRHarCQcJCVxIx/zTVwZXItwS08ILY5r0J2rW3prfo69H
tKfDjgt6myRfg0s9kZbrr3K3AFPsoyAe2nzCT3CkafOMrA8iJy53IXxkRzh7LnHwOQbaVc+L5Geg
uuiPa7cyUeVhRk6T1IlZdAVFllTmkYiJi0sfcgHAY3HLEgIDYvoyKvmY0mnkZbiPbjT1IRJTgKvT
Pq1ywnLwe7IoPyopk0iG6jfiBm3Hwqs5ni9050s4I8JbeMGlyU5Ts/onZkwe/9ql5Wx+6BSnKiPU
+ndzp3lw8gM3hQmLo3DpL/9yj6L0hhLl21pSBvJJrHzcFgUvmf5vQhlxe+FadPq+jSeZfzVMgDjb
7mj0+6sKs0rKy+pNc5S6UAR8RVPS0KCEw4StFYoaUAmzA/Xok702F+/mHdyde4PLQyWZ8umFaTri
IayZ7ZcvZp1rpoGY1T3tGXeN6JDs0EphWhG4UuyPGSDiUvWq+4QZj9SnmEroM4OBJ/HWdChtaABR
LVPd0i0YEi3KM9IF0fhCdQq/fnJPbCO0QySiEeVt9DbmRYi0Ky+/h4Qmp4/ZH9y8jkHolYY1/wwI
iUUlFwKR/SfLS9MTUahqTUVaZMm02AEZRGoFWD6JIyPYTWN7OQRfEEJDcZQQY/ympvKi4+PGxoGO
pARY+v7DsMx/4wbziRiRAc/qCadE89ZUJlgxMXvLFaJenPc1QqdI/ZVJ5BRfV2bHiygSU3NtOecs
p7t7E2vB9HcqLN8lMAePf1/x5jOXZbNYPTJ+zpmoQ8xhYF4Ha8hP/NyhJ2xg2mgG65LitMgtK6fJ
cZTav75kNPhJQUbqU2OAkKdxBQ/ql0LooNeRRT9om0EfB5FxNagz2QQVsofJgzp6MDfqpaA3Za82
uPHCMyNJalQ9FYWpF4QJxN1aF0Lp9Wsu64xjuNOrrJ+jyBS8jHr5a4gEIeVoS9SLDuj/ifqwUNpj
XsBHE3+WfiO8akVqNWlKVFXji1+jY7CjPV4VLn22B1w3NYuLgSfECEIr14piJt4F1w/NG2VMXYYT
nf902rOB/I931tSSP5+FXNKur/KOtCAoaBE+AFlSd1LWHweO7Ttjbi+uYCxCeNOTqqHKwYBHKBD4
7Ma/g60F0K8gl7MdZSoI9HG0pPXO5QbOG8rodBUDKs6Rv6fxDRrjIgEVqqBYIiangCA9ib4aRGXV
701e+aky41akuW2vgLdQWYeOGA9x3Dr1kLMtJVCtk1bKMEMFziwr10IckxgIfr+TwbznNysCRUYF
6y3hQnj7RIe7H2AnRh2ongKP/gqocoVNjAZqjiRohUrjdOz4L08pdcnpN+r2QDIPZUSetu4LOW7S
2JKllmAiFfQs6VT2Y8PURMTKumIBNPhYIh4jMWUDbCCFRy19TB4a0qw3w541KF/4OyzHhd2d2Uj9
UM5jS8dOWc1c0KoQaWdhiB5brL40O8hXG4a+gKf3IiKmeToBfSQ2fVkVXv2DRBJRd4WSqMaLquSX
3UfvEUa+SjzNhf7WkIiNfGLTmWjazPvRSVKgTtwfLWHNqKDC5DgOtwR1vk9AKkiowwaSgBPqglFi
MHgPzYUlmsxnlmrVivRIU6LlLT7F1+5+4CuMoshLfkPmr1YHFolYX6ImVLxiPwK4OOMb1f0g03T3
Kgf+Q1Zf/K0imAaTH3gNwVjY1JS1JC/VpLWBgPAY3uMHOSFgHSVkj1587/Ft96J8T6mIbASVLYYX
0zbkpNmTuN+n/jrtDtdua/KCdcwTSMkqAHVKOSw6aSVcacmqCHZRbyJzBYKboeCtyhHYrG4L8iHs
RMk44HrQCa6kfG/KrETtPTI00VhhBINuhvGTbCwHDiOct55tO0E0u5+xPWdSKypD0EB0QDqkdsli
YcGM/mMPiO21VaSfFwPkVBD/OzK6Ek60ZFoQjV5E4bSypCk0f+AnAGjyDX5Qc0po0/yjWM9K0Vwx
XCeaavQlTDTtCIYUZD1w9KJNuABGrPSEwhNXdumH7BQQuPKs7zdBHkDCKP9QKIwD8lP1ScfKwPmx
R5tEmlH3ESAKxfYyjGFDhpoWlDCImLaFdLyKNkNlAh+nQlWIS66QH4VmtzUlYt39bMkBAF4zFpYw
d3hlfsJeMa1Si6Jq+C0rO5lMtcAYPJWDRxGGvF8e69xhIEFCr1aB7Ddd/+rKkIk/mbjV5PZyTZac
RrZLAxdIyFE31vuIX6xerouzRhYHA2rqcR5U47PmIGNXkfFC8aFf8OmH3k1zQmQoArj0X0AauADR
+DOo8EoG0HL+d+0njTk4BbV+5uhrYrnJeEUR4U/zMvxbJj6slzVrNWYE2pz31JScN7E1f0LY3zSQ
50Xombv3RHLvAlnn6IrsjNJXeJY/QBCR6hJ3v8YQM4RuSLJw1TqYaMizD0DOR/p9qLxi0tS+P1Q/
M3JR4ZfbXKJfed8vnznlmZqN7jD1mXe2T1Zohyj02rt7fzN/dx5sVDYkfbmSWKiB8MW8L9b0/TXr
rWlaHz8YAfFiKAATeztPOPPMrDk2MRfCn2lEIgpFexfyvsYHIYiKzEzeKzdZpoqmiAKuhGkTzSs1
3yKryHFVKyhTTpz3knyTXrsngHSm6iQxbx0qlnOMiWAJuxfzNR17CrNzp9CRTvQO5PE8at0sEkVM
AzGGO5Q9VD86Q1JUi+pk5fGLj1xCB+RM2yPLJh3SEv/KeWsLLLr15FSoOHVNSmdCk5ZkBuwlOmAQ
J+xV9KAqJ+0vkSk4xOZSI2Y6QCTefyVX+BbDQT/DsjrHNow6Ns1lDW7UsERoBMjSyf+2iabMoEQy
fI8BrHolwxgVDUW5DCs453pYf1uEbEX7vVwlpGaXHAeh2Xh4c41ZUoQGMgXChFYm8bJ647GiMlrD
VUiuAJKeSAb/isAX7XXBmxT3NtQKCHxgtANq8Q1fHexwMkCdmeZKU2WK7gsTJZgrQYUsaylWoJIB
74s9/DjF8Yp1FPbOEbNrmPiMKn198X0BvnbtH/70+S9BS2Kem1495LHprZ4yOwXCD2YPh1FHd1Cs
khQsMbC6LIjE1LY+h7GTVdqAvxkiRZS4u8+kghr2M3kmEh3NMkyL1hxgA8xJ+BSWrtuavONVgwN7
DDWPIJfFLPeo3y7AKb46zZEiH75qESoAYXXxTFpms+GzC/xXQ9g5fOPEPxwItWgqWkK613m01xDS
eBaN7Mv27r1PaQrdbiraxAUqwdIi2JoARN5xRUVayr4doK4SuK2NpgoZ3g2uLR8JPEXB17EvH1WY
rKPubaD2v4ZR5580DY6chxqWEKVy/zO8AV3L3mpuxlbRA3iCErINfBAMY61d4dQymPZPrlNd081w
07v+Qv1gvR9M651+FfCA78n91aWrkIvVSxs67woDBM0EmIVkNVrFkmYpoOOhjPQiXZKgCN2dnjqB
KfO5C9u6EXZc6+dpGrF3wRtb81UAvYX8CRDZLYw2yzmZ9mQFFN4iuVU22wJ+w/YA3zKN2nmdXTQW
7oudU8geTR4OsKuM3xbc82AMr06vjmF9WV62eDSNKJAK3uZvnazpdDTokXH5qMsMK/4T4sCuwOzr
FSlMiyIPgIh3jB9FCxmYYDH7EZrS7F2yggsT5Uf8lBv9x345OLyd69mpOp9+JT25W6ztfEe3b3wL
62U0VTcQY5E9+fl4a7S9vNZoRspfDCoVROcq8ScpjFdes10O8gnAyxA35xWuAOBNUvxtvB2RfaPe
D/qRgHWv2jOzIL1kHoF388HXWczecf5K6sMiDXfgBajUAeC03AolBC39AuSgB7dGBpuCRUape6jD
pIO0ihtJr8DZOqJ7z61Quh0sTgyUIFzyUJkbKMz7yurbd3qpmSCwZdWREYK7Plpgj91kcYxZlAmi
GASqvd2EYsUFkVx09dZxM0ByOqqBGYNMU4cHtSm56wVxIzuZIM/fo8kJyRzM7xOTMMRE1i1E4hmp
xgy3u1upgN89oc7jD5E8J9jKMvEtiCu7KIstj78phf2dSpCWAJJKvIusvPM0e4JMxhcgjtc7N918
F1+hmZWs29stjbZQ/Eji+pcGnP8gOdsBNb0n0YkpdfKsHNzpuqTDwbqU7OFji1EaAsAgQdHbcwZe
DLRZ08GFq16CvtATa95bOn5aFqvNya7CjqoRo1AbmEj1CtPcuYGrAKIB6jjHk5vn3p7k1X72y3sC
vOqQJxBGwrQPqA3pzKuR81wMecXa7GBOMxbZ+H2lRAj/4vZq5CYZo/ZAddkKroxHOoBwFvvUPfO7
cYlEHHqLpl1C9YsErOHkJLuwimGaqJ2NigR50PVrAKQ+c2b9Ebc5+Ktv364sEP6+wxS1Wq4ZR3Wu
EaExNmrlUiygb5ujUiMHQmqsW2dW590iymjGrUEzffFtTGCqIUNvEsDSAFVOrF3ZzhAbQxTGh+ap
Hgg8ExoEECIBieibAW/YaBw6PcFHUgAi3EUO/LpfNHsVvCPd4QyjIi1vsbbzGdggaAy0c3CFIlnD
nn97TJWpVr3PvN5/Qp5i6liTtnFNiGpZhG5C3qW1pd497r7z7OCsmJJGOC7QH/5Nn+lAMdAXsFyv
ATt5TwmZ7Zysf6tETzwNnGEa4AntkNZEpKPqrccPCtpSZP60HwwiK7q4APQR9jxb8WzdgDNeVq1M
8PaXUtQoHuzy4LLdmRm6I9axUCY+JbYZE+YCvlscWHNNPujx/PACLwHFgzmz8iqIFc/amwkFW3kn
cXAvwQFImBw8Qc2gZisOmKyT4ie9b4+g/1Mnfu8B3k2ws1Ee2b7bJdrsa361ChpBe6W9ntxMdXVr
Qylm7la3tqYdUFn0tYxbZxS9cp6VVX4CUB6nCEGPd6s4D+s7Zj+4+ZL5uiuwY9rcM4aWQMR0Pv7O
eUJdXluzB4PwOOwt7CfCT8CvNWx3DkmtBOjISwgLAwp7tBfNIO+gmvkDalihlA5rgJblyYL65p0y
KLX6b2JRad+4Ih/0pLcjkuk2E2+s3oeyDQmWMrj4X/v7C58HXogZr46axIaDR09za/b9GkiT0pPG
VKkPcnR8YjJnKoz/yGVk9mt2HV9InXdXcPZhiwlpNTTPP9Rr3pLpuLVbKMdiXvk7KEuOuNsq0aTH
W7CZHkMhWan0TbrVBYly2T39vdpMCtmQO9XDDdQQZSP+btjig3yYJnJlKAujcH4/wAjU9irTKtQp
QpVnp0JR7Ul4vU5RkGP0g7tdvED6RRyLMPaTnFAUyQ5cLAHJfC5CTy/YL/KccibflFGHP/bx6m1s
7Qvt7E9n5u8mT82fOW6sV/LYOb3JCfrlvj05IJIJsSM8Bx8Etl7AJA1bkzRgSjuYRJIEdIbYIlar
VUK+uxZl7N6ivqWkAKQxUgVWtDDtjpgQaKv9fMOK7DPBQ+OXB8J3zyi8KfY4p9tU0MyeFGLjPFGR
Hlya1iPLIajvNTrnKyGHwtft7M3+GsmlCIAtmPifgefhQaXrD/+WvRFy8iiF7ajpbkcqxlwpK0vR
DO0RaiHJQlA4Hwm+6CPTh9sNtltrlSI7G+rQ4BlE29VQin++kNLCfDGBz/J0bnDQJqiU9c472DBw
WqWEglYQ3vpqoJMwXWexx7U1VKE8+NCOFsGL9+N34qRpdMcRQb/X7IRmsI5fM7RkILbyE6okkVeu
+yf69wFRxJXbzFtEW4qgaQwXCPVoV3DbzoEh9qZCiA49g/kASWHe0hhojB909Isabe/jQrfG9xp3
+7OjqK9MWENjHk5tCqkLHE3aQZA1JFFhlQLU7RlCvM769dFhrsbfK9kk6Trw0MxeoqsPOqduk3Fr
2FSP4HYpuWUhEPvoGpY774RoS1qpR+RPCuZJmjuGpMGsVVhUFiC54MIxvXn8jHAoBowxBI7Z3GQG
txtxKfoS7oMHBY0RBeqqPxDuQqVmR+7eBQaV5GXA3NJhY9IAB4ATCz5Zj4VIoRFPowtlR2EDucqT
KmueBpK3zyivEnZCHepN7qa3CtDyk7YVou7TOUgPs7cA27TQtE8jgezPaM58tJm6gJWkaQOfKJwZ
0MNmoEJtQHsvDk1+DjL+FEIKdVhFzmd7qDgJeRAkec/kQNj47/TWjPluVuNmPZhnhKIQ9CJ9qbL2
+DZSXucXl/iiX0tn5soJa3gle0TPZnzxfNru7c6LUhFKOdjKKlcPmoIjnbAa6oiNSNwszrndg7hU
dzbLu8nHJ7cWV052C8ytYddi9I3tChJVG+pYl9Ejbk7O3fK3zHRyK5uwlk521m9OO9je0GFqP1B3
r3jF7slFvaZh0+ONyCIl10l10IirfKfHgQ8gBXWv6YP8fg9zF3szOTuv8N29XKzZzW6k93kjPk93
y+cOCcEq0SqG1L3T4MithK3UW9OtX/NaF1NDPey3EhbnD7fV/0hSS/I4h/Gmg79wbxJR5q2xXEhF
Ym12NIlQLEfksJbUVtYbKNzq0Wj4c+x93FZoH3vPvUEGo/axD8nbaYWbTr3CM5W2fv0WPty3c5uc
AgDCQrcKIjCnVF65e+qwruPJ/m7BmxEBS1AlzmL+cxtii4njYpWpY4rj2uET0neckxXXTxgCSWp8
QxuI+wiE0C67DX82lqowYRBfgPNI+G4IasYiWQng1rzYq3t8E8tpCqpmjTSsmagEesUNPB9cd2/B
IKVdgysLabDzT8MJhyO9729vzgviPiQ4/41fYCYwes+PrkY4rBOlkWV3j/O4jotjfIqHD4Z5jVAk
IzMQ9+UiwUaOnkwURkDAMBMX+Ozd2dPNrFm1DMhon4CaVGQBAbrbf9dIjV9I0MYUpKIq1Q3NsiAK
pwLU7NyLUmHCnjxDhrqgss4gDfpkboS6dQQMuO+/penxF4EqpqjgIKXcAoRv3svzuNlX9a2IvbmO
70vUwA8saqG7/72wtODtAAbcIqzxgFP+RUWVu8JXWiqwEiigoVyr/n509pj7Q26S4UK5FK8Ifi1c
PoiVTxKYxoSfHpA9m2tHWeC/0b7QZ34B21yNCFEezFQp84JfAZkHC/J1XaMHo7JgkMPa2qLGTUr5
JP+hGE5lI1q7TyIM+RDEqd2D33Jv9I7SHnywlJcR2rOiK8gUe6v0xHpxKOtrwhzKkCVx4fQSJCzO
Tiuu00ijtq8WKimMPvkKj6NzOdriL1ouOfJ3glUdw9WirN1sM30KDhMio564X0qm5GNvyIlDn3ZW
C6nU8AK9DFlukr8G9/qGJSmh8AdzseZdnYp3bqsaIIrDDocH4qNqKoRxeSOxNlhcFhhHCC1KE5iO
SrS5ybkcP/8Vd0GJ2p7vEzh9fzc6aKBguMfHV02zlez5kLq7VYt6p32vuhgrsnYK2oitWhoMdadh
vb2CeKgqCWkUzwyLXQSFkfxjGd1QDdn7oPhxdq7mauh2cT6M3HvwvZmRUCdimDwDkQf/goHHUJ5Y
S0I34pWbdTdouDfhSaiqPXlSx33Z6+DuPOcUYs/O2fnptDdlJhnZ52DXgV1SYXkubo2CP/IKQZU6
z08jmLn7bOUMVGh9+88JJUbKjHmc0yuo++AgaXXwaAC2saUObAb7FAry31GizdXgbE72bXQcXLz9
t3Cr9u2BTXmQBtXR29RoOq9Q123Sk1rz7s4ZfZljUJxWwgqGa/XXRAdAb1VRxdfb9S/eJSzTVou6
gkcV8uq3+FToP9s13vLkbWiF3rn6HMxSa5fN25TslncMmgjX4HB4Os04aUIhBWdZrIFN6XpCp/Kh
0ajuv+MFgRCX9EDysd7dwrnboneq/xeLrsws8UZHCpaltua7qq/jFR29mn/6QVIGa8PJP4ObVqJN
t3zG5RW5d7orDAQwYL5uSqaM3QXqowgDOQxeDOFiyQKcpb7kprCkaz754tYLKjDKmDbZPfZnqLjW
OsVg3b7PC/Ee/vWyOSikq4vT8OrTEquX+0U694/tl93w6InSWbNKSQBCUevUC9ZKYR2EGWag1ED9
Zox3x7zSqIqEOmMQjuMcc1ijkMcMtKAHXYMuwpWVqeY4hH5YCfHQ7qvPGfqPpPNaUpxZgvATEYEV
cCsvEMLbG2JwQsJIePP0+yUbe86/s7szIKTu6qqsrEwSsAl2Lt0bdI4bd+YBITbu5O2zn3ilQS1C
yRiAhnZ6VMOkTHY43JX+V3alDBeFBGd6B4cIQT5R4WpdJmWVb4ijoA5AhpHESS6+VO3gtm+8jZkO
7De7H/CqAx2KBCFayCOQ3UBXvPLiM6jbLwgBBxreDGaT2EmBUZbSdIftyc7vswSLq8Rl2QaNKB42
BrA2g1d7J0bAhOGjdp1TrLbsLu38L7Wnax4guZkyDCgZbGHvAfCjaYQrxCJA3hWm1hRQYEfQPPqF
QYqxoppM8mvNPKg1KvOUhFW3RYHi5xLdNAbmqAsAF1dEDFxI+cqn9oMlBSrlCUj9D+gJuNm7B3Ly
Fc0W9T9OIONHr9rZg4IjRp9al/ajzW7cm4cuI+BevkUNvfNo7xGZU0O51EMrILXOVfs0LfUySAhe
vn7l+F898Xfaj359dFpQ3HKp9x+Dw98RvRfEgWDoYCD9Bv9WbzxfP+ifgGTUOAT9O1r0x5Tj7rsp
QrCjoag+qDigq0yW1l//ABeu5JdWGVlg0mJzTHM8SbwUqheUcPkrjbJO0mpOD33CFZrQq8PWmBO1
TYTStPsOHYBGwHQINh7VHOXv0X2CjrrIaeVtGEFPGpfOl8lusB8ibTH4dOuUEtLdKvfKFcY8zm2A
Q/s8Bc6CP62pKweTh3Q1AHMbDC5ouqDEbdcGlLf4xIpxrMgvH0y2bcOujtIVcXsMnuldXhbSxmtv
eocmnwUfd+o8wpedTpAdgQtzNpfDajefvFx5b1b6CCKfQNRy3jfuGD2ASjTR6Hf3Naobc2JfWlBI
ueexps+ZdOJBx37hTCZX7hk2wPpMR+LNrqNsHJc1qTw/TpZdY62oKIHap1NYkCrenfgps403A53E
KJcadvr14uAQVrvp5OqAUtACNtdkiOazFZPOMv6IHtUW3nHvYq9fPaJ/wlHVI801k/Db55sLk15h
fGwbCK1MyrCL1zmB3OOgKQdTHVW8bFeC0znHBuJT/HTCQyFgEthUbNIl1PA040dMA3HTM4Aic1Rq
P2KOJkmNP4iMGsh4W1NdNNjwAzKfZY0RRPjDPOO6aJHx57/Y/LYuIXc4itJ20S45qHYQzGOUK/7K
9tt7BZWyZ7UubnTYlBpW9Occkbv4IqpQhlSUYRph/kVshWFkdEWX5Wk50d1qTR0++tGkv9mFyZTZ
4q5R6iPK8NTA9Ns6m+Cgyejh1jrPVhIsYVLN6h+LhPxRsVCI47+oAd8+7j46AHx4ZReOVYxyj7Nk
m4Zvzl/36/BbZCEy7lkDHjtM+i3HN0M7DDjAs2VCQB2SEWv+lz3EgNMxIDaae1YIyYowEAidBxQk
Zvt02++IPjP6QpGscsScO62zE2XgEbRduy9Eb6oz9IlCZw6rnBPDLSASSUIPoXVw6tA4UF3xsD1m
kgfbZYEuPnOj5jaMg69HYUiPiCGZ+RyhvDmDFdPpx/3qbhiqVXIfxPjql1Rp5UT3h/BupLjJDajr
wRGgnzGuFhCnRiruRqeOFEW3QMgDnWgj5jFZWxBNwoHHzVD/uEsPHxdq0GMwAQ4r3v5ie7xtuFZ5
6kFJaTDKhpyw4qlIsSv6QmpJ3YOVfNDVS9I04Sjl4AX9Xxz3dF8ZDKqABctqawHnmnpY3SNcBr2B
NjixhfRuve5JZOBpHbkjS7hp3PZeNquyBVWXIvhHGOB7ublzfG3FaqivVH1rmna1+gk9KiTXqb1V
5EAwhqSreehGIHQGdfMBT1YnrV5Iv4spowjHI+92aaoAcZkaN4EhrLkMA/oXMLD8vGk5WTSNadwc
bYgVZJVoZBFEuPVtpN62Co2sIVo13e6KrwG3CYLrO6xPz8R3tMNMCHAKwmQDRo/I+FgBDEHRUsbi
ZjuYmqFpDRl/Igt9D+pjIsLZlzPbwxWaicqOll8MEffJ5ibjQdFQ2xzExr7GZu5Xe0QUUCQHBFRS
CjEhOgBuInHRmAvrU59Wb1r3eWRcTNxH3JcQKMBLv2eUDxQQnGzcJPiTukuiYtI00SGLDwJZ6rZe
5DnxXLZY2tlXX/8i6wBqDQINseTN077S62IwhikBUn/Mb8jVEZx8Dt8GTTiVoDAsNFLDbA/eVZrl
mJEo/Z7bbKYMQUiG+AgqONNggn0l4y2UY+aKEY7LIiEfh6XLCQ7MpUqiAUKYwBEGWKD7puB5c9ly
BCmpZv1FKAsxXzb8iUPD67KYV/bRFpOw1tcx306lhbh3gWGjVs2Tn9wP1+gsfarukOYK3gCtCs0S
uS6cEdxXPOj1BHoYQW9bc1LIEXhlLs/gQwzYDNQw5Kn3rhQ33rFNl5Cti9seU4YxODLBht1Pe5oz
TbecSDPg+fC/gW6jRgZK0yXFpeCbVRf5OfqcRSxGAHNUK/B4ZOZesFz6EyBOvCcPC7C+MclZZ+UW
0wSMBcE3aIlmUwOhp/dJf5sDICzuSG5bCynqyemq0M3LZp3OvgmMJMbco1Vn0KRXcOswLSsB6iNi
XSmtATHrxy6yOZ74xyoTMrtFd176QXCQ0Z45uUzXIIgESbEta7ZNqScpZJG26KDASZWwwwa1OuzP
gRbgnoQXRI4sPCvpgzxamu9pWJA4YyC+GbMLfUESso1Wt0QS/rLffkyqhF+2e0J/fqXcDVcmHN+f
vdXNE4pQR2EWpFe/ssUDwg7ltnat7+J33CrhrA4r4rKge++JFXUuMFwlOsCKG6vSjHAA8bc2/U6r
PPALkpdRxYpe9tOpS/+LrYj8G0VKxSp8aJW0loR6t8IRz/huXuneaaaY7mOS9We0n2KY6fbhS++5
AffqOHqPRCn4QrzQjP/rQFJvxBh37xmSC/CjttZEgB64sKYZUYUtTUeEk2DAPGkQtVjI48cw6z16
FG/mZf7iWXW+nH3QHXckIfS84MEgpvCxaWmyIJ9Q21TxxNbpba5+7EKCLgus3Xh1UrCKupU1AWGT
kjfrb/rk+KjhIPgxO/cAbGtro27Hx1ZlfZoceQJ2ffPhGdXoyT1+wjcnprcLrvp1PGhJcp0akE3B
Egq0VGRWOpnY7Q5YEbdox0IkEaFyQoni7K6a7cbkScBB8bgZvSuoYj68/ZByhPrWvbM47Me46qSz
e+9waj0mtdg7RM0jk/f0Fd0HphCk0lWH8oSGHI0U1P49Gmp1sK0jqpHOh+/Uovl4xlgGe5JkR38o
gCkqFZQXCxNdFA6KogfoRUnTSX4Tt1lUd5kFUj3QhWFCWcQ8U4MZ5dGtAO+XOox+IWDWmdpHEYrt
dEXBBBaXW/m46ai2VhWEsw/TBEmk318lhkvQY+Q8oc0JHRmmNIIqTLvQdTz4Kxzkpzp9tzq212pr
TMkYl3hqHFf7VUrPEKJ98NnwW2NvhhinUOtt11sOYo4dkH2AnSPo5Jl1m7KensMjdJEqHUiUNjnQ
INQRZUhPthyFe9cchEx8IMMLntGwj6umVRrAHWA0ec4ZU+hU+qGZsBR1dGEfmpAtM48kj5YCeIqO
6wYn33519nsKdAcqMSAZu7yFLOcn7QSLNGIRvX8GYlCnkwMBCqiGiQVNzWq4JScip5wrHv9nh+ce
jPMzNT/pnsbhRBnQoIHk/BYwu2CAiYsqHJJ+FbPVnDTeACMaEO0MqBDeqCrVmcuU7psRvt76p7jj
wpFh9JLRdCBMGq2MP3Hy8CCY28LpoAK03jUH3pTLQYzMmYccmBpwxCOFqE1CVO9rgM/QwcuWnDJu
yfvQpkByk0yx21VPKe2OKBS2v+RA22vxMPB81jy1KMo/5QcGW+HaFsAZPpMF7OFuHZjhSiSozLJJ
gtzTE9ulzy4PkwjQcY2ClB1j3Ual7TxTlGPEy5YMnbSexHkXyoMAI1J/Q7wPPFSgkEPMVvHdzKaZ
/4FtAsVbMGiGRluthxyje2oXfINxT5SkBhd5QffqAbKL7qEL7byfy0GBGI/V7yDD+PdeMb+Nbean
CtubC78j2jcyogL2nCKLowLdo02vkF6noVsPSohtQ1jHcZN50uaoRHDkX3GoQhJlg88ZhCtoLb4A
qQ9HF2EioAFcCWqk5yWLSYBv1U7H6fa4fTAZVsNSDEWmq1vwIXvDOU+5n/moMCsTokXeZkQdzI88
k9xNS2/1I4zyZJcch+Jyfn4MejAHOOLa4C8iAT11vEnvsxsRmx0fgytQ/MJzF8H0VbfLrdfuN2TP
USOm9IJnJn3ijHnEBQn0/7EJ/bfOwvkmTKexmkTfevHoVGx/LEiOdGQo2TvFBWAAmqv6G6vpo4qE
XjpTXUQA2Jfg54zlfbxkiiLiCGs/IuVjhzQZhp4VfPWqTAUDUiNj+qc+j2KL1KW+wX8Z9AuZKwAT
NFOd6Ear3Cq2jD6+tf1Pq4J9s/xEz+v7vICccoOYXeCJa0Xs8UdtYkgqSdC3iwe453JvICM8oPAe
AwTQiFozjkES4taJ+a0v+L1yOvVSYkR8sX7COgYSEwWzc+oUwDYpQQLCFqmnMnQw4IgiFXhX9We5
J3S0jtFTQlpWpaY17PegETIdOzq21Zg5BI3u0zkFCnnK+282edUyzNvbPUInFN6BZorXynib/J/T
sWN0E6ytcp5a5xCix22E2WxPxvdj+rkyX4NRTwLW1Hf3Py4IYyjzljcGjSpUkWC0MxRoMbCPCl7d
yyf76GZbQwZySsxBHcr0f06BDFVOYblb7xS7txm1NhbzlIkV78s083tQ6bwHUJ/+6CYt9+a3L/Ph
K5W3bIjP/p2uKDQjzSZhmeVjS+8J1fz0bkDCON8UfvWH0gw6I4rPArpBGcGiEwo0o9eMNJ6v0UWY
RkK1Y3JyGsKMzpH++UkLjFtuHrSqMRemvS7EWzxQknFQeXyegjWhWS8IHq79Qiak3SJYFBoHTUi9
O1NmnAADLmN14pIhuj4Z7GRl80rXqV5FTJtk3Og9GXXXnFd5Dg8q7mC8NsU7PRIOU3CKL/MIhoGE
EL5qHrnGdUoyqnqTEgnjLTCeMX4dkb7ShSbYkGieC24A04v4PPkDKkHOJXUM/nt4XWyG5oAv8eu0
Tz0yLRcRTVRBrwOkv/27dR28vbs1pjfnNbD6kYInyJeXuefW8N1hrNJkAFegRNkkT9VIjXLVyu/b
EuyQ75YURaVLXwIJQF4ExfhWoVV2o7J9B6KO1OoreUl4o/nxph0qWP/s3+aCr/AcmWu559TpdOJ5
HJAgaUmo7JXZ0wK+NvdazS24ODDVYDgAkukexuMBlSRpPp3JYKSDWSW3+s7oFD8cik4hdiofoYYJ
6166qvCWaJmhjx+AJ9Hmr5ogaLpXet7YT28onoGy/sdCPePEKXCQsRsdzt18V6Uq5BgHr9K4mDeP
nN6XRqos1NVuxuFsTav1CP5+CITD0+zlHSFfQEege0KNy/uswZiTwEPTRNkHUhIsIMpG0R8OLYSm
iMO26nAlGkJOBiwxuG8NJTm0LXv8K4pOMLggYYlfSvZGPVKGfFym1Sd7IXHiFeEPsK3Ir37Gl8R7
znAFKFHWoae3ZrDNEINDdLBhVWPOGR08mpXS2E+NSmPfqUYyH1Lu93Ylivf/xd6ESr2FKsonMf7H
GW9ydoh+eoYizNbQL/XuDvDVBGTo8wkg0ObTdmGnkFWRwKqa1mL+ASYdCpXfq0GiJLnQ25GD/g6M
zKTGIfngweoJM/UhyUx8N8x+4ibDc4epLZokGgh7+TGiton+z4zW/zEmKXpPlL3omPnaj0jeFoAU
urLsB150X1Qw+iPHInjOoc+weef/jteHwXaWWUc1DjGz5Be5rHjaqsGFxfwnM5O4Yj+GSXVuQ42j
9zuCqMKPfJzVV2yPnxu9miBN/lLcWHhOPxKKtx7o7ggmEO1JLKJHX9Y4lPbkXhoBUU3P5UPa55Tj
kamiTFYVxqGkGq8xoWXrPBKHREYbaiGX7Lp7H6mb2mgJ0NGN1IdXPiu87YQb9Aexgaju5+4nqjIF
pV+QlNiCP7qDiHKaUhFEsPoy/4MgDhN9JU7Mk3PzKhCI9SfhRvwi3onOyPblFUbbETcSJSzOOMg3
zRWe98nbfIxTtDBWipuk6Q400+ntwgJQiBWAiN0S4XGrUVQRrFkqIB6Hrb6SYTLFpM+ltGcXR5bC
+jTi7z0uvCtPidZtBzrpM+eysOTRLhpJ4gO8m2XG6vuxKTTOKhiXWZ7+/QDn/Ax+X5riTcR7PX5l
L4xqyFp1v0zaCV0Q92UNpq4q0yewy+Q0gIu+f7LaizRRoZMU0FV5dD44wZ0WXy4w45DBDGUoux9M
CKE/C/MXRr8FaVq6VdsAVMLsGEDwjWHanSNvinW0X8SdMfYudqVDx5j9LwGiX9TzcdHkNmmpDlDU
EM5Zst4Tpfo67cFjAzjXbTpZ4ZKj+ezUAd98g2A/f9nOg7r7FMwr4L4P9850+NWvBlvFJuE91AB0
xRna1dLnfPSLYLKLNzRzWuIwdOChyeE5gJYNV+VLanEnodAhaQTbE88X7+2DlWle/NKprHieMaFa
n1uXPBC/B0E5rIXpsnO/uFiIZpzntY4RxjQIqcZT3CEf4X3y4Twpko6XnLJLWkHFwPnV0pEvXgqi
hku7mNoGtgXOaQs3+0sWlYGQwpX/Mg1XY1COs+ASvb7end3sf0M2BG3PdHha7N3TmOY+EnDjIgnt
8EQslpskmK/wX66Xo+WOgeSbYBg2Rt9BsUd8HoNUrUQIpmG/T1wgQXyCkIADJC7OMRGfH35D2HsX
ztf0wIURI36rW+cGp8GzvexdxmJMrs4s/dr0YhXRv2VkLPZfDk5wjLybFY5WeotNzkdOJsWB/gci
yeIEY+3H6oPJYTW2z002SBo2soX2aXuRbOTqNSiFok8IFQQwjBnhapJMas2zidt1oiswOBAIKyhu
MYhBS6nNZoj7TLQksZV1rgm6EqcO94RsJQIr42lB2lsl+InHHFVMF7ZLRfOxgD7AbJoK6yoKk3Wr
cLU4W9Pp1Td6ZLWCfQX7DLbhnZ6qE4LUErt+yK8XNEJBzZom/6lMDbN1zRHQ/iaqeYghaCCPil3W
obDpPKh+vUZwSdu6q2XkCgRHohgDZ567hYWwff5YGX+82BzsDP4foCqyts195u9zG1YpwAcXQyPz
bt6Y4JMqA8J5t77xpxPpPP8qff2wi4puc3F1ShZJKzwsKtSlX/JwMGCNyrnmxof1KwxDzkFpRzVg
gDm5ISAhvEyWKlMk8xqF4oYLFZWaf8XvlhTtAO1N3PZzwUq4vUbKJiIWLRq0S/mgZA2SyHqb+Srd
VTHQQcluu33Naf7xpjT6GDSA2olxhFRMwOvhJrP9kZ736LS1lhAQq4SE9fw8gHPyeyXpZBrg4rC2
u7K3EmekxE7++sjeZG+L5QIUrfQTvPVgPVL7A/C3uHMIsvFhwGDKuudOXTofslE6e/Y2JTn2oJeB
pzj3FWk0S0t9YrkgAr5jwQtQ3tuW8S3lfirNOnjfFYtOV7pigousWkMbwfdGLiOvqXebu7bsNaca
k+FsZHjNNEZX/4y/ZI+uyzKsj8mJgP8+Z4qcIy0qJ4W0QRr7bakNQOiiI9mOq3ZxQwZJnF5az7r5
AJ/jjUQbuUNHaxIOYBi/rf2kokVShbKmVcOS40/sMes253IPZm+/WoZ3XX05yGaVxS0ze3QA6B3O
ENPTt36tKjgGBAnevNJ58inlcfvOMQ++U2Iv8EwikneXQ8LVES8mTBogn7HEOMR28N6If9HDTkmE
bzaMFJc2ZWy+HninPNwkKK8Li1+RFFz/0kjOSxXvsz7uig+Tt/hs9mh4pw7XBjCw0icvOcxYZE+m
MetOHH492hlns0Df9OW+ZlVdQOllJ6Ok9+IcCpp9uDD0+l5uQg1IBe8dglq/uWBMBTCMQYnCGE7w
iXmfu3VZ16ptysHaxS13oQdezce6+uBH633WT3iGLLl+ML41o21mrJv9Q3B7cBi8GH/pZBAhSRwg
m/Wv/Bw62R/nti7Qflgc8eEZx2ES7kmMadeenPvVpLtY6Ij0aAyv0GM439FpQDQFHYaMaUjSm5pp
lOxXeVKouvoaXwDI7FmPniSP6A2Qh57xyX6DIgPMM3GGF23sVKrw2h0aOgedLCeSvItbeTtPw+Y+
Mo7zBrx/O3uGyS92YfzZqMsrdY6zOT4h0fAX9xwINXQQC0jUPZ1wEKyUhWmiQhkv20VpC/KSFvTg
jHmEP25Wg1OYLGsDoPiCk9q0WTi1xZdRSC7MvMz2kyPOFNA1O40Hdi6tS8X6VCx6I/jQVqwY4hBQ
IRTXMoukOoPagiEN+UVUah0KrWeDigou2edhcYPzSelj3oB9y5h08YC/u+zWwOPrhuZxqI9RR+d/
P9gPLmXA9nhedmutW/icNMgTyBa+Tg3ikKkuPxOE1iuIjNklKHjJ/BVeek/wNsPcDw49PFLCuGot
Z/UWljDhObp+rXJm/qX+2yntyi5KL/Z9UmVmewYNcznLI8ONAY3t+m6JL0lmFzXQfeqxgWAr3cHt
aRGVbRwaXt19u3k0G6zIsEQ3+4wzSfSdZD38JAyWmulko69jYNFhuFjKIuIfW412Pjie7QICKyCI
U5r9PeLzy72hTHA09390rY9/2mMsdWh5wZnuHgUWFa/73SWjQ8Dt/7hwfILpy85+XeJpvXPjSwy+
PKOLibNr8HN3qA3Hyc2OQ14hoRJlcbytwoJ1e5uxqllofPn6j1Swhh/r78diC91mjeHDJYoP+abC
qQ1Nl72TsFPMUt36RpVFs+kcWZ9D4mQb9hDdl7N1p3hiIMb7UuU3EYBNLea+8nbMaB5MX8WqGhG+
EhU5boyQQbO5YfPzdaa195w7NGZTk3Q5b9NFJBY06XG+KKprR+eJlYy5BA2xq91qdw9PIn4Sewrj
KUZjoN/Vbn0RP6hB078me3DZZf0OCx0V5+IosvaQrdnRFo9DD1fptOBUQPq8d6vW5787rE4CVmyt
z7Yszk6QS0DQfiuYILCPsrIZc88vbL8gn7BWM9oaHb4HHjArdtnlJxpm+Dyzv96YNoBml8p9Y40L
i9sz3YuFrCgltBNewkIa5LlhvahPeWnE4Q9/dDoRtT7jFcnQvUNfgr6B5HRlcFVtFdYfK/l72/cw
+zv8PXjkUZXnRK2QgisiQjpQbtSlxpTXU3kgPx9mP2VBxhC4DDlV3mmk8RzmQMm3CY2GE4hGk5Bm
FtaQyLw6UuQNT2M/KqNlOxC7dFSxM6O4npRbd7V6sLzt57QFVSrL7BZ2qIvJFv23nMaJ0S/C4Z89
dsfwNDmpV4jMh13SxcO8//2lWYX0R48OOZiJ+Ktgq9kVDtgSN6Ei4TAJnmv0WBa1PcYGtGzS1MbN
p1MJcmG1KSYS1UGlV40wReoYjuGU5pcpGHK82tQRnKn18tSpGGFqPV9edWDI6gHHAfqGwLwGCSxq
DhP7imp9GgJ3QzPHA6Ff6arqqpIPEuVAh41OBfF/INdkkpLn1WhBVjtSNWn08SZGzUOfOwdiEBVo
OcbRt1/0QG9nTKSfwxreauK6yffstkMBY0a7z77tUDXBS6se20kDiwkYw8imfGSwZj92wp+LfZpS
4Xf9dFPcu1B/RG0NgcgOJSG7EcQA2SkMS29OhUe8gSxGW00cORkWVDAtRZ1sLesCHgXCfHInAIcb
zOrAIyesKQmnp78DTGmth5xfT7swBDeRysAVT+f6utqqzz6TZPDFQIh3F3d8tDWnZ7OMHYYrkzrg
zWn45lyBjE5X3NoTm5izCTMmbR52TtVWITo1zOWaMJ2FzcUUDGi1Yv0QqMCTy321VmQYLfsLiDGM
1jJkcfR4KlpmiIdAOkQml+s6BimvYYIMMXx3RSnhQmVbkJY+/Y0+kn10C1EbhGr9Dd/h5YZ8/03k
Z3AUjTjxkSngVYpjKECDEd6d9aLgZR8A1ahG4dBBrfkevDiG4HAmeC73NGpyc3Cqo86H2GmtOBjb
TFdSrJJ+zkuAIBDZS2UaNVXIgZNDxKwzIxg8nZoUFFen1ko9gdOAoWi3tFb/XJDPjZoFmU5HfQE9
WVTAQC0+iI55+15tdooarbx37N1D7ELX+967zEu6yUCTyMwCclHab0vP2H0Y+xOtnvaUiA4C/QWL
NbuigJ4Dvd+bH8E6Wj2BEhuaq4d/JAifb5vhVNo7IJUy2veWwGWiqtdmzXXOOP4XVKpsy+eu9NAk
KM/s8Hcgp/99eeVM7Bt7i9/fbmnZukO+sA6TNKisb7vkaBaXzvfOXKIGJWmEXsPvjFAjbigNeup2
FiG1bj+9BuV+gWScv1qfa9Ybyj2HUbFd9PCA+Vj1h5mn9rVmPSH8v+z3uph7S9pwVNG3wZKx17qd
nL0jVT1cRSZSL51LofdGT5K842UfGtb53S6fgEQYAVq2LkYbaxXvKjURJBQqVmUd1/ABs95NAmX1
Srxs5p1vHfEIXnhGSC23RKM0jijAYvylDctnOMLbNRs3TktnDyPRLBzcRic7efSLcTbstGmqWA3t
Ucp3zmmE3BH8BVcYQCOl/qPuXBTwlhFSD/Y6PHFBEag2A2C0Y1PrCDnvZg379RdtM1muMF6xSmDC
YiqGKxOGTPgbCe2rwgsP7E3T59pejajAvrCTqwu1M56UUb+ZPNcv+Qgyatt/lsJ702x/K86kNsx2
jdTPduyZy6zc/9DlJsKkFetedbK/JQGdDr7UJroveb5JoVFt43V5dEeO42h5L2V1WcObl7lvwfT4
90SoT+R7bVog2V1TsWI0gNHyIsc6/kGzYUgmoq4ALKU/vkSEciCMGE483sw01kBn66OLn/mEK6Jz
0TM611kFJYTERGISaI0Moto0X7N3v4kEId5dPZNe8d0Z1j3Ih15nhPwuVTimIbBGwpq5kSrTHVLm
p8WEWBHRKumHfTxtP6nsMioFhZXqztiQW0WXH+2epyNFDBou6NQlhWD9Yj12aCY9ranRfe5us/QW
fhKmDtd3NFeG6e7qlLtK7xtdB0NB6bJe2FIwaWntfVpE1EpXfAfUAmeocbss9bO8DeD8xDTLhdRn
s5v76q3XNE+sZFd+O5dm+wsMTZGAtggLnZZwFoBIDcGA0aSHEFNGOFiQNCSoeHLbGZzSzNmaqIm8
3UoIxNnF1HQ207Acmqt8I6ossyegMAQJTu3ul2iCGvTFRqSbOg+eCSjNSM0XYqFHj7vTQV6tEMR0
O4UkVzi1DaxONGTMxuWzEYuXuMF8KSuBNL+AflS8fn4DW8JtldrzNAOGoXsD2k8/ZwTVoLYqgOFB
EWCKJ+7QA/HRVDuD+Ao6ZS71Om30vtMlZDWGBAegjrdEPvIIeaD9fO8aTFcxU4PrJU+QKfm9nVO/
07ChRqvBlGCdPyj0JgVg2l29W1lrXCcenP6W34CBVrKVZve1E9WiTKzZ25WHtByRfyGCkXHlT7Oy
LlPWNc2Yngzd1AZaq/VuHuIS+rHusxiC4dWMd6WLXyIozU4nZ1mXGybiTKdJHGWKD83hhaiwU6oz
S/l7RcKUAHK5Ks+R6oyeBonOCYZBqYu1552+whVfYqtMv15/LVaTtiKrl/ljjvYDqUedU9R64EJ0
nzdDsBeAf9rdOXo7+ew7L/VofZOnPMxytPfohVulHlJ+m4rZGNfD7xx3XDSnimZztEH0zcpWTXsZ
qWGwjKjhcNQcjiUgx5Q6K0yNEPKJNvkTccSlwG1hbZ53CkFu7YYpfm+5OYT1g1EYg2DaTRKmbu+q
7fGw3G4Mcm/v4KR35geavTH2a/DZy/7eHHObW2lmyTHdacKkweYS0AjAADSup3YMGV0VfIPPxisv
LQyGxeySRiUKdeNj69BdRrWgKefWyaV99pjkLAXYU7nXMVZmLZzNTt3Ezr1kaPg0bINrRK3oRDVr
jOWdoia0JLsw93f9F0p45/GZ658YNLsbVr8/7H+mVcwCMYhTZ4WNdpje2ASgoLhucqXZCnu9Vo53
MYagH/NrWPm2Gm1gNLQPXUJ1jsVabuE8uLhuP5AuEMpbWtctP5l3XtwXDTTshle6xrvHap/hc9fs
HRpmAYXGtGruF5uGhRgCSEg7Hx/RMRBVApFq7pSey4NlcJEl6dKRUmEl6DcYFS+ITGEVwgkE+Ov/
Jf6xzgxzsN5n0AjguSSEvIvf3sRdP5umnX7qGQMtP5ljWjuM/8KmX+nVeg+/vae7MxD/of/QS5ej
8qLNcPRfht79f4ozBlZAA8hx9bkD6P5NGKqfyfpsssE1uq1gQWWBtpsPuW/YJuK9eDlxWjbc812b
68RdSgENRgk9LVYlZAuE/ny0zcr9Epck5sqwXwpObR0DfAbT+nu5nIhAnhWUr0GBctBy5kVcCNts
Nurdp/qUg6ezH+StPzjm5VkZmcljp1LhNM3xnaqHyWq37+s2Xl2GUbCwj+GdoQMJ1UKsE/5F5oRs
sXeP0WCRSTMy60khxCJu+sK470tC3sZn0PvkDu6ALc6rWztdvHyWCKfVjC1jgFmWWK932u6dj99q
Oa3x/5XQhBZZY+ZKWpY064iFVfvR5izvJt0Pb89Qsccab2Xukl1KS62MiOJ3fZ/Vh292751U1zu+
ApYtWB8DWmLTSUWwwRQmoYcCLKwuSfhPk8bXf9WY9fj1E7/I2r3dIhWAsXTE97jOWBKVbrEf0/vt
whV6scFIOKzSiydSotKJlhGCiHRGa3aT2qjG2MnFx4ETSY2mzVo89pWIMCqG2WQDQpzPjr5Nlw4c
nl5M8gJdh3ZluDmsLqQw7BhuliLLY0VST+vG3dTtJg0lZzmW9n1xwQbaPKD5QBxiz1AwpDZmn6ub
BjE1a91Pt4oChDKnPmdpsCN6Bql5FmZTubvKALUwgkS0wgU5Nk8MYgSVXzgpbFhOSc3Dwm6Qel/M
dx3dN/nPGXhNXtr1zaZJtxQBMBqsxOBOEx9aKE2RhEnLWG2eGRz1GEEbvqPKeN/+BPf+cnqyz4vT
cE8koLKMrfq20T76tcl3QWcDgufOisI/2XLmMKz2JJLiPqWdgp0zanphjJxtNVCUlaiIPtXS2Wmc
OYHNREj1cqv1cS9B0WZuukCo6zypjA4mkYjYu5d4Ibbwrfm3FbZQPXEKwadNW9gto7FKHkzQ3fGp
fcIIC/NqLduiMhDoUEQZAJmaGZEQPh8XenKPftU9M55RopJjpJoNmtjlNnaCDNvF1u616k82xHIf
tWCcjwt2inIDC5EsKgWrkMdoY5Cg8rrHP5VWdPdFfMG92UvYJcnwgyoN63bLoNLvusr2a0+n7tT9
UX05EO4WSGFvxxSgNW/5/SquCf9p3JQsrhx+VISLl1TpNtmj5C0XKuiLUx8+qMCDIypwTVSVESL7
W9IT2qN58RzRnvQYb6U5BMvFzfekNA0OUqirQLfsSwZZ6NUNmehqZSgKpzSrfzwavrHFCJN3UYOV
1p6HCPmTri/yFHQG6bAwkUv1qFYacp5fZHIMZpBguqMVxOxqBOsF/Ylljz4EXRkadodVrWJeJjSV
nqih0vfYPMaX7ZXeXHQgdkbQvHbpugKGlFpluphV4ra9BAP0jqM8gNRHnhXdQDpheV3BdOozCSTc
w8vZaYKlRs31W056FFSoRj6cy+RJExh5hMcOJumOZIkXkD75OfjOAHbgEVMyl37lYZ2OPdXiJRaR
9LiRhbzhXaILsiGJv2SNDK497uqAgfEJTHAUX2DcZgMpCxSd46ZkX4NLVAEDIG880UuPfcY44CqS
baNiBmtvIsioCDHswwD2CWLr508tQJHpCs0fWHLiQsgnKRgcrltTfTk+PeS54M6SAUXsnNIUKRLy
zHNIJgXflsAio3Lqm+EF+V6yfOhwylU0ssr2tb49dpeX7B6tV//WYk4degK0AikW1+AOoLjj3Nd3
dx9WYgpJ4JA1OhP0bOl486ZizCGPRdt/yKNfJZ0ip+sAhfAazrVjAz5TlWIqs8tPvzFncbGRmDP+
iuXUERFJnUhkTC4MMe/d0uo01hqrrxibWmSLPWX5tIAgM319eOevcRP9uHSGYjuQw6LaagIrLI5U
/vAlWMminByh1kkjlOIHHKCwfvyBOkAAHzQ5vU/oRIKONMFn4ILCOPFhFx5Ylg46mzaaQ2XrPjrn
iKsx1Q3pgQy2RSOGRGq5ovEcfjsGNc3gMP/+XSMDJ2Ha3Ib5/Wsg1dOWbTqYOaO2X+cSPOCtV3an
k6zMW1VGeItuCnIOwm69FwQKuPQH6wKjjTkO99Strkh3bnAHE1cB0SfN41z8MNGbd5pB0+YPxqBM
FrxmGL+Z8xAhcTuNSARRwuSGRCkgE0rwZuUY8vaxtUwJjtKLJlkpkEw9t5lb9SUW3XAbPl2i8DQq
eCWrAUkXtl0SaBqsuL7NgLyHtQ6IU2DO7zLnYEaD+d8a/LxKBEQsNgEfunUIG7CW0YSw1L5Jd9ks
h8nDUrz69YV53L2tGyFYaC99pTvCLsG7YeV/t6CxJjjayebrvJamdYKl/LHHwJlms3UdjPc+lDO8
re8oOWCxbQMS2bdAMhhnp7Br+FfGzYr2K6DHEJa+cpQ/e3Wot74VKq70kAhzc7NM0ujTGYEtkPHH
8GDNH6H0bKBp0Q37o8VCDGjFm49d6M8BLOy3k/Q0Hd8wX3u7WLYrN7fR9O5lb48m9KNdegVkqkqG
i22AhSl6xTUOxMzZiCZsaEyjPh9y0qQW50EMWXcZ1YMbT+NMwMaauCMBaOUux23icr6zrHSayivU
iL7zC56w2nDLv6tdB/dBhIFcCrTXS1YpyTXq3aeh7sV4KB9VrM9epM1OYaRcDL1nYoB2LOedtMBj
97xlEByeB4cXhY85jF3kZ6Fs2EqbVB/xig3LHyNJ/3ZaZbDIPcQ+1iOq4garRtkHS8p5tGspxcUy
OnrvlJhxxXe43Nm8WKQcrH3ejbZYzuFXwp2+wvD83/QtGtso8V4sn7eV/hX6JesefQKuXm7o5Iuk
YhzC9GXh4rwYrN/jSV+bkz1toDQjSmXPFirTpHV2mFzDRh8gHoy43k0m/0g6rya1tSAI/yKqQAIh
XpUzCCHSC0VYchQIJH69v8G11772miVI58yZ6enuEZxDJamC8szpLB+bkIhrhoVRKrRoKcyajLvG
6510lNxob+R3A6yVvhPncaDC7n67TXnLshZE0nX11jRzhcBq5y06YfCQfq1iUAkWeY9WXUEfmoc8
rNsHaqk6/AJbe5D3A1qFAAiWmn8ZxTxhbPi6SylEDzoo+xU9r44aKArLjaZc85hrazAXe4/fwrAX
tCOdDIEfIeUmkUHLr3gYBzD6/bE6v1N1tkgaviwdJqHzRQBlzcOlpaEqjSvJ3V/CBTFbKcrUDfop
X5nel+q25ijQvTLinXVqmnyd4DBqG8izjmQsjB5o4rQArZO/lEIFCkpW9ZzfMJ3HwV6nymxYj6wZ
7jLGgF9dhTQeFVIoiRGX9hdAyH5YHUw/sFU4643oFnZU6xY+Vl2rNWtY7IJvbB49gbA/U2ktygh2
zPqct4v5DLlVVhv1hBeZ3OetnMqP+fMvMnkZ4Y26u8u6IoGCU/qNFe9msaCJkBwcfIQTUZUVWsWt
WDmZbwpwTO1lbHlO0OQtcim5u0SJtM50GkLMIu/8tWJhDRVxXu9RTnX+3nGGDwOPY51ITpnWgDak
Mtb2buYv3BN2fMkV+g/C60QUxWkw5V13JLFdhJ+Mrm6oe6zqqI5K0s6dSSR1OqyuD90Rlfz/jEs+
5Tg7hT1SxEzuNjR2JFmbcGBnS42WJ1eC2sD0MvkYbEg6Rd6B8RLc+Zg/ATfsHMlJGyT3H6YayLIX
HqYwGZEAkHf3PLFdaWLiJP4TwsFn1ZOSNvCp7/kl74LR4vxiq/gtCgHJRGW0AAUYE+97FhPp8WEW
eU4XvRjEQVa4wdXhm5R5w31Mvk9dgek/QZYUlvjBjcpRcSAqSbs+9QyvIbqzBpttl4lqosMUdNmJ
BBDS+I5Vux1LVGjCQxSkE4mPKwh7DxBE+Ici55EW0P8OeoMtLcbVgurUJg2KMOzyLRmAIiUnv6jy
pdAS/yocZhwpd0WoxAxsEjc6CEQFAYgkgkit3LM4N+XKSeJ95MqdzXsun+PGvIWYL1dqQ51c6EEe
VBJUhTdKpfsIG1EHu0er6l94Q7S20Mh1s3MEyuiCbfF46dgJhER2xQWXyyBeWkK5FAgfeJYtwpsZ
sxhCAUxIo3wZ4N3q1/wcNowqb/2FIuLtENQ80U5hSUDnge7Hj7nYwYFQePbwBaFdCQH1Z7NCurPC
efXDSClpShySXYL9od8lVZSu5BfIUV6+BJEDTmci+cvR7JoIeSOAC94Qr/Bip7sp7Qe6Q1NmCog6
Q25BBw2WfMkkP5m+gMBRwMsCY2hsvWkFQUrCYVMI1KLku+NLfB8omNYKv37FW8QDRiiqT9S9u7BM
Tt73J96S4e6i0ihwT6B6TRvU8meX8lhqPZbQ9u1+4wp7qiVSfaCA3uCe16vmitrr2de9yr312fhJ
K367bWrHx+wanHBR0Z28IvquLkdHC/XwlTcha7fMY3B1n+GXoOdzW0h8gTP8h9fxn+EFhOpMjWXm
C5hxRtAMX/jfE0CKvGGlBIDt9vxHTQhFmHObGRyymWvwtXLCRI7s6N4mexhjE1YSipzFsPyN/WYH
8EolxzldiM6May3SzN5gH4t/TAmMVE56bCCOnRgYKP9i50UAkEBHkDd6Y90pRwqJCIYx1H7HoA1u
VuQFFzFTJqxY4gLA1z2/z69sTxH4Y2Np3+MLxr+heIVdA82DT0E+euT/+oQn3ZYQPyr7tICV89qu
sS+l137e0p6nKQBDxDqNuu4+wUYlwn4muC/f9mnQCmpLcc7JYl2Mi2XxgIpg7aCgctLp0DW4Try6
QH7SUDk4oGHbphEkhouJAWAR494ZhrLd2+8cBAbrQX6ScFE8DDOA5LTEU973KYNzYRtopGMLPBfs
F3Z+Iqiw2/6QdoI465GCUkeI1SMGt1DmILG5fyIHUDBSWUPzYEakuTXthlvD1if+Ylgo+dt/wg5U
EARnYl1Y4FqDd4MYQxS2pHhYKkyg92N+ZKHHryGFUOmR5g4weRArsWWCb8Is4on4SwB0djDXExLL
LzZiV6Zfu5GbBKbH8LPF8JiicDBaaZtDFvU+HRsGkWLEkKzfAb4BkBmDNU0bPsqgOXhCCNWopL9u
Fy6ni+sAxkcfbGPg5xrQQbCpwbGxQk8j5K8dauF0lixPzjLPSNFKfze40CLuuXysB/IBSayaDrTd
BVeRpTE8sjeBJALk2HnS+ivAijw5596ALmeyCDkGBWR5cU5hADdvxew0lr6Mk1G8iwXonCoeMAQn
0WJIfAQa4haD7O6BTc5gLOQCQMaEdgagMO6PM2T70Jkyg3UppcsJvVwzPPRZARINsQzcnLFo6UUy
bkYQaSZNBJmyICllSw5Ljj0mf2wakUThVwsAW5BmTpCZvIAgWWjyAJ3Ytassy8zNHuLChiOWbg7/
3AMk5asWTBb7mn3UTPVYSUnMGSNZm4CL8iQ3MuuFjQ5AIB8Nm3Y+EvvvaJA8SBa+s1LdBrtNT5OW
D+sjuXEcLOC3e92NZOhnV0F5CpKNhxYx5P85wjXBdKnnY55DpxHMnl+S2y6S34kuhy75p5TY9OR1
u0dadLJOzokYJdkOO4hVVzGZto6WuFhoP/wIAh1J2C2TWT41UoVz3hgcLMBtSbeoANEUcjZpQ4LZ
SLB4j/FuYUpY8bWfi6MgfrwcF2Yk5cQd+KQKmsOSEXKR1yE5KbJD0xi3dpY6OlduswsXY0oFrHQc
xoxw4jU0X0P4djUfk+7RahEjA9ycxUFpwaRWtkMeAC1a48Iap5z0Puk7N5WgyP2nICIQ6HY1qF2N
OebNedNteB9kcnJNkUyewfBJiATSVQd3l0ihDeUvpxbYvAau+eS83ZPqep/0NetGD078glNe3dwp
hu3LqpkcVq8ZLBVvrAs0/ICnskg+4JnAqMTaU0YnAo6dp4DNugCohG5wt7eNQp5AhPVOAnBWShp5
sfAIpLWimoeBxDJiGBAhWmuauGDEpemNFU46kgR6VsxKLhzeN7nvqf8hfaWCjO/8LvUg6/TsS8JB
DuZuf9ZLHAJU4Pa1MporEn++rnZnfJkpVo1RdPROFkZwGagQIMZNq/QT8mVJ587mGOS/NsX9/cTN
DpieMdt5qrODLps8RPZTj9tjUTXCaQJdW4BUYWKIqoOTPNj7e//SdqY3u40LGqwmc9zyxV1nY7WT
2wRYlfwQno15gAQdnxGz1jRSnV3/+EfaPmhEbZjfH3Zrg1xGy7UYvG3HnhKct8MR+JxI34hnsVUm
HMkVTwV+AL9mlRmvP1bLyerSl2KJsIqzhkuniutH2rqRyFBQecjlRh0/a2JthgBwBBH2DacMzyCs
IMBvIdy9mPd5GUEEOydf2LFv+j+O8PsnjwjTVdqi9J5RCBvo0RTUC5StwDek3xIPey4GOtWys9Ug
mkFsD4PzDYG6UWc3yQ1e3Pb3vPvXAMNIy6cVXGZ7kD7b/HL2s3A8BZs4jg8zZXjzpSsjljAPpgYX
tPnDZ2JOKSUGFwBiQKsvHRiEUP4DY0ScGIwqv7BYzEv/V8Zgukt6vc9lc3Cet1kqLIpckP5nMKYF
2k71s8VIWnhf+xFm5msNvykcH1FdwTWTFQWlR4RKAtloDvWrc9SMQLU1kluIrbbZCx6byt0blEdE
l34dpo8VOYfR9aurSWEjo8CO9DXBCwbPUCX7AbWnqjgCU+/ApTqYyHGPnd6sO3hMGhH285kWH8bK
nCXgE+4a0EkeZLhfhxl8WUGmTdSXtIkju7LxyekQyvD8gGBiJ8sdf5TFfibQSsgCcmDCo4jE2KCk
Rf8NKgSi2NvA5v7ya0IaJj2QH2vMmMhlnLJ6deork3p13pn7tIAYCnTw15wc03b4+nu5yuqUPSnR
Kzp/+0DxJEO6x/eamoYmE+FyMdz/acSgEsRbBM0LRtNAI6CNA1cI2PMMb+8BiKAQm4T1BQAM+6sO
LtsmgifWPss9uMOJigHP+e92db/Tan0aXy7Q9I4y5epI3iMicT2UihoYqY0URQ0+0Ytjmy7+uBpf
Bvr6IINpGzEUUlzoPk4rmJWYPKo4nbRSmMzQem/RQhm34N82UFhqofZ7PiHcdom6i8kbk0D5dU7b
XhXzqS9Xgx7p6oo+HZomDT23+NuxPuRiSIaoSKM1ZyGsCjwGm8TFzwTw5hmWwTl6OTLDA2pF2MOH
L604MZdw7vBDr6aLeblV3PZcm2sxDCNQ8v4TegAeEJ+T1+hDmKMqUM3mFrf3pfCcrj6aMZbrIm5N
pU+mQ+uT+qPXxygX1mI7bsff/ic4bXdjnhCaJi2557aBzxDjbJ7BIv+kX0TUh+WihkwkFE3OlDvy
aYI/ARxue//ZNcbjAzzZrfRdcZUSMpUKxAuEA+OSYC21Evpu2JxSV8rdfDtT3nhn/dlOGc0zhYnF
5GX7CHF6pAXt7S2Zjx6mjxsw44ssAEczyS5OYD79zvY1Vnh6Muqn00T9yKAs0joNMGgGM48e/Bdm
XrHdjT7gbPAp4LvOkoTK3jItGbPK+B5pDsvqvprmPc0Tm44qNfI5CBLy6ST3zBRh+GWCLbu1DVAz
GMESv63ta7snK0bdFcGdcQF1IOBmmHNqWcuNFIjDbzL6VIHp+3SE049zN4wY8kXo3id/N6rX+/Eb
OVRje5pVyWP2jc82tGg+ze5iNqfAPwNmToK5JecETz9BeSHdknn3Vc67vtbXs4NiwP7nI0LePcA6
rDH/+0Rnb+/dRqVf+nX2Hj77MBiS6/AyOHs9oJBusKcIExzmgHzVLebaSj8wWo+sUKgRpIgOWZkn
PUYp2uWLzQVujXtsIn96csQt2XFSbivJeSoIRm/E7AOGIOTdATVbuaJrv3pMFqUjUAU11z4WO4Xn
ilcg0hZktYRcPcQIrU91MsvbVBvoanBs4EyFd7Gl2mJKVep5qUSki5Vl1CuLIVmnxPFFl//x7kyP
9rKXbjbfwS1sDjX7f1Obt4z5Nce6FI+MSwAg4Q6bp+11qmZVf9yg03vzxm2wyh2HY9UHKZg1KaG5
zwRKMs4NC97myO1a0ux9AL9mW9CXFT4+Z1CvNjiroMnS+yvwqsv2HEs0936NdRCJMSOYZB56ZUG5
qcfPHjRLGXQ7JTPqWJtUEBqysTFLD4Ak7jADHZbBhzMFB4SpzvpYCnTSHCtU7j8ak9gLwzkYq0a4
wRASv2yx6SgQ7kovh/J9dLVgj1Klx1jZi9q235iVW2YxyVzkXgbXj+6SZCki7FWCKSeEEKbk7Opl
gh5A0YqtaSxdtHiFN/aBBIZpR6NHF1Oq4/RDIWSLj5BYbsM7kzlYsnGgBs/FhgPy8KCFmMkj8/ZI
YNuJkrxmJRHjUtP5leFW0FjOQst5eE14WVJqYkIRvEH16Ha4Rfym1UG6kUIkmM0qE7mIyEd8Wr/r
qxdNZrqBTADSP5T3ioIOCd4BOhlury7/NJPaFqvsJGqvv9v2VHZu749D17nSxiS5KeZv7rqlRFI4
7YdUY+lsPzyMcLJ64mBErWsD8L22DxEJ1A610aB2tH4H5FcA58l6TRo9e0RJ0hwJTEx39+U+ULU4
KDKc3fSTdcf5N75Zr+GHzacuX6SLgqEiHQjwdPFaebC8DE6DBXITaD7865fWChW96j6n0ps5ABFT
Pk6fPRTp948l00oXRiKWdgmaj8FymQjoZwYzrBcUKv1PdIfyIxKet53wARL+P7NbBDAoyLoLitwA
HK8QHi28CRfQFqlGcBzuvWUuZlQv+MLLgjYWKGwdJRLbYHE0Lb6n2r+N2PAFNWzimEszXKovvnuz
PCABKdy23itXVtdcih42hi1WYSD2ncDW+5jhTR4Wdo6TCYpA5O1M+BWrPlzP+ED8i51wVeSGve3l
8mJpE+mZsZ3i+44K6UjBW/Ckx4ASl5mVVK9wSTp+O7m03RZp/eYKv4DtJKgb2JnwZfd+7VaD1gD6
H9YhsK2ZlanQapS5aOR8HPoZ/JEkVPt1IEAbBY7fiGoh3gr3izoNLlb/BHYu5jE7PkwrWKyvZKlH
Ggx0sZr4FArFG5ueidiW6caS4cBjFk8ya7Ei90O9T27LqmbBkKst70aQIn/tubUjgAE/R+vLlqK+
YRFmYHEBJ0Eoc14u8LbZGS8JddVfMwQTsqXIOQ1q65wsb2TXYj/Q9tdR8iFDKZGt3e0LdBaupwVb
CF4aAc5XPxbnh2AnEaIMy96+h82IlthfmfX+BHlq2cvP5mwT3ynpwRH+FE/KKIhk/bur8Lperlh8
elC4mBnKE/GFUCwTtKYA/A/39plBt/RA74jz9/SI5kx5RAA5fw9vTibocxNHzI6bJPApSLrxSEaB
Be7QhBXDsbJzJCgLQ0WYXQtOkJvN3QSITUPi1JyRAASqCJf+t8MMU2MMn4seWYvbDHPtm32IORAP
NTgSN4i9TBGgWI8tOO8NpOv9mDpsPO5YIXR+MOqujAgHo24WpC9vx4JUgr9RTBueMIciIWQSImNG
28x5nDLcEYtK0ddLzGVsIYWBJ49m8tgQi0RskzCWLSJmr5xMviE2Bijyyab0gDGMVvZ7ZscAZfUp
Bl7w4VmYdM6COjhI5V4GOyhLAJ5o5eVShIDHC6QuYuInzvBzOKiWFWaexcvCwMcnKa5N6g2xOoID
WjH7ircTprGFVuYTkCTBqx8+xHNZLwzSJ+Dn/iH5XKwD/vFTmTQoQPH/WlwjKh8gAAOqC6FPdi/k
rH5n9gk/1NtSxMrZBwiBARC0k73PaeU80hfFstnlKLLFbVlsBmBVcFm/vIkwhhjiMFaN4WA9SP2A
09gFBcyneYAzIw/gpsyREIGCN3BCvg4gZQAoM9di0ONxhVDuwGpKr2uB0lORsTw53YfSlmhTBbp6
sv+DaXj+401SkLcneOcxuQlMGas5AEHZc1ST9JXQdlic0nX6OQX3tbQXpOQBGpKsbm8zIjjL8wQh
HSG1MHyfaa1YVjLcDkG3UKCxiwUKfAqf2QR8JL3MOYW+9tOXflKCkjjA4E4ISW3U3/BHcBoas9Fv
e+vLlYxOun2HwZVDh7nTE6e/18ElUTdIaAK8e2w6adtf9snpQqbYSb9Bsl923E5QWvtk8mU+tQCq
EPTtzvIoSOWXoUhbup7HUGAHscaGjmWSlxZuRmz6xhSCdCITDsUgb3qB1HMXK5fm1xGPMsO2mFlN
wQfb30nMt/skcIMD8E4uVPAtPhVdw8kVVic8DrIccDB8RSTg3v+OGF4RcHnrtimzlaXCOwdSKh9h
ZaUXQCMgRPIwz3zFnm1GrB1YcCkUhrzhC3c/20qfSoigJ6hjninxkPmpckssD3DW8LbPFTTQM3nh
niyMXsKNREvWKmTFqn+EB2eniBcQtm4wfYhUxiIrATQKDs9+BY2lS0iQHIn1L3QScUUB07HiqzVn
Hy1sVpRYaLMmWaDTl4OkjdiBo5RUF6Qw/b7M06rNmCTnijskmyUILTKzNCTJkpYKYgx+GOGyqwUk
WDH5m/xVtfTg5IkvxnAo41XR40Bvp28CjwUndAcJPmNLYrI/MVtDR9NfoTRdFqPHUKZOwGKqg/iN
yBQ3f5nJdJ9SterQploQvrz9zu5ypy6hEp/xfYmPdC3p2rC/ORU9eYylMrwB9czF2JXOJ0VDAvLX
vAYdGtIFxEb3sKrAuOgXfrh2D3DMlRiRId3cGR/JaHvIr9nr5LRO7RXxy32xsAE/ideZDO6LZqaZ
0VCkWE6Rfpt5hKVDNJClcMI47MGhRefiAvzEAWzNGfBKss7M9hzwdXh2E5aTkGPT0qNEh961kZKT
M5jCfkefmgh0/hMHM8EXZeRETa+rDnretIL7I6P9CL+EcYtmZ4Yv4s1YOZjm4VKJKYK45aAvoWwj
jDMGSvpqGOD0/ve/DH2upHo+1fl51RinW/Y9ZDxgIe6GdAE79CQx++dHD9iuWtMxeX7H34xj646t
GDUn/F7FdlhAYx3pHPRzJG74PnpMtN1+UvxZuP+k4RCA4yl6J4i/RwMy9QfBzUBL1A1/YP2CmX5n
YMdRZ9MZ6U+kM8b3bjSH/HbhDoxCaMZlEFJfLWzyZGz/R42mo0LY+RISgfkapacM28NGxPS0tz1+
Hk2elXjZTp5evXc0xXsABzYNiB3V0f7xWJ8tm7YyERS2otvjhUgMq6jV8G6ATNGZxkieSV8LtgBH
t/KkfiliJbzjQX24CqLK5rabHpPW6+yTAWpM9HBHWz4s/T2kow9aY+rMV40A+5u2IQUO/XmPW3WY
wyvE12kdEV1PfuNuVoiDIfXTriHPI36ScwOd78hliKUE4x2g5cKuAY1AvoQW+ewXMZEHwO3KImR8
MMQQy/yA9NtFIKWs5tzITvD2ow8gTBjpBfNJzWVOow+gDhcBsPwDxPs2T5htvepjqLTzaRc26SCP
voSLKxuO0V18HzT5Sp8OP336eIxXoN4UwFnd8NgfV/oD+/D3cJV7WuOtCEFLGL+fsDG4wfmH+0F/
8UqzpQG/ACgLCdVDOKN0GvXhzhGgDp2G9AIm8oZbMYdT1imtd2Wce9H3hHidjr1d5M1V8fcmkzjZ
RcXlfxH+G9uP/04fXCtyajpeL6NFFdaAmfwJhc0DXn8FNxSG2BGFAG0RCndwO94AOO7VoN9DqsyN
dPhn504Sp00Kl1aPDLCQQRb5GaoupSvd0/vfqX8M+EheSVp7MyX/289PQnGdkwRPJOG/ZDu6HjCL
qlioUk1PWdWhFLtHhAKifeAucjJ3NIA1fpLZRy+XQqv1p6+kXyIkkHf8AW9RAHvXr+EXSkfQXZYb
WBXURgGNX85uXh8WLv2UHfoj5OvlqEtdhAC99CPNOUH2+uLgcRmJRx2iFMmsr9REx+HN17AnxJWs
s72NWltcMWZNR1/33Mq++e011gbH5cXfAxwznElA6osPUoKFPmd31GBYR5dBKviGtu2ia1WwW5x3
yxVmFVPV6cfJTT7R3AFDJJ+vLZp2AC4dd5FVF+aJUWZRdeYKjJCPLxn7fag4xbLn7ofPCHCoxOge
hh5yfia3aZYGabbwED7pCKomwiZ5+MBX0J8/1jOiZUiFiXxDbN01jxsXZtuUM/NhYzCsD1kER5Nh
2gsj81TDA26nRkqSfSK0MQQBtKvTvdu15K4gKdiGpGHS/8cWGOmFBHtlJYQbmlkZppa0EH73l3kn
7/TtFnTFbtn20j+nWRbY+NhjQEqjDVq2JPUnx6O/jkt8CECG5fnbdKNi/LHy5GIJe5JLI1TAU583
MSY8/ujtkvYD37jkD7CTbrI6eGvJ0YOFIsA448wx4bj5OBhRAUqOsUcejvSMl/5xzlgUUlPUrMsL
NRIFI43SFjW9MKre5JdnHlc/8ddXrDYpUsJsA5MyFpCJD0MomkMo4iqBxlpkP5SU5oVGOAGHrmyH
avhrY1l8BYaTGS4nvwra4rMBTm3wACDMkZRSdkJRczXwQEF+x+qSlSEFL1RZakQCu5ORorUgEh2H
kl5+KYTld4D1ciCrQvhFL6mNPOzMqKHp4LILPozyIhTk37xyWUS7KUAFNILoZj0GOmT1Yijdlopl
hpQQNwOBpDtUkpOP1ZxiqWDNduYMbPrkaz3A6w8P5o4JmP+O2XruK+b8Tkvl17UE82+ksncE2nxk
Tzbk+USnEi47F7d7A2R7uRA2sHTgw/kQyOQyhqx+Ap60NancYnp1JHDt5BFyBuo2Y4OFCiOsFAxI
wZCfUKBLe5EyegONzNNueOBQYOhmsW6gBDisaI1Ar1kvEOeC9TKP+vMbgvJ1xAf5zRR1SvEKcVcX
C7R2oiXPsCapIFdIL9KG3J5zqkqpUzrWr6HBgIQm4TjAu4rGvyBAZiDLWvp/lDWE0LNNyoFKx+Ls
l2Hhl+UY0ECkLwCWeH4SqWidPGz0l7Srx1/a03BvYgQYvpLQ9KRQoZFdeupMu5CtwvEiWskaoh3M
EhHiJT1kXo6dFXibjmDhntov+L1wFtg+0Qf9BFiq2mJaClUq6BrHkVRRTO1mJLde8NdToqFcRMs9
er9hiC9cFbWhy0AzhprKg4TSI7+vSFvnmntXKLZgXlF3inC7Sy0qtPS2OZdxXJekHP8fP94TlyZE
5UxHl6nfHXwrAGekK7nzxIKRhOoTr1ail2Z0arKiZsO59Ax9qb8LFUylZU44NRKuZ0/SXplkWcMW
EiX6wSOzRUpAESx0+lOikybh2MOvFqpr0WrfAbHJoEX2vogbYuwsRs9dbvslOSAPF9tlGZIu6OVj
3HIWTPFBTHhFf1hD8IcHhYKRF2QgmhSg3T0KcChT2yZwoiOOLaolA62raBH0CbDQrOA2KUKt4vUj
xN1w+RFW2hCu3pTawJxk/PImK+aVy/h2rgg/30ZSrgRIxP2F2+IqV4xm/41bxMyCqpx/5IcYLT06
JHcfX3WGB9JVhif2n3UlZDjqWPPG6M+fPXrpzhHeM+GgHM8pl5nT/btIYiiAb6DNMLqKukV3VST+
XCoZo8SM0bMvxgZXCLOyh/C/wEbix+GC2RWgL5iK8SwC1DF9nqkoJmvaYLQTZ6Wp/OwyqDbQrMmt
Eu9McRbr2W/Mmkao5KVqP4/qLcK1pUjeZTE8WTIwweTmSR11HCGoF+KaRtX+xKSQEXNzvHPR+7Ma
nRuaBiz5+Ch68MNa7jKuth2gqWUx4d0mOu+z03uxoD55C41Bl9XU8Xq47u3Ndt71Skzo5Lm5OA3+
sOrKCDujGjG6zkYbwOVHMTGGXkhLPD6OgOfG9RYPhuUXY4amWRKHkebXTO9jBBzexsyAYqVK8i8z
1kf/7V0ZRsRH1y11+GKC2gUODwwkzlNTpgR0OF+sRyqT5p68qS63S1sKyK06x9kXCMDehcynx+dS
VAtYFqo7GVBRsbRak4opId2dcWfigPg6tlagGzzyyjtgOIWOYJyRVKGYK95M5htjWUo+x9NgH28x
UDe95UdLahXZIAXX+j5qlOYbozS/O0Xdj4Ck4iCTRcJnHVNxhP156T7cEdpGjMoPNoj+26GrP4ds
oFL6HsVthNXIwKPaxrGAxsHXQTtj0/psuyqoF/eYtlo3e5CeuVfhOx5wcKYtTBOghs/47TMkWAw3
RXrUJgR2uq4CPmMfmddlvTAXdz5UZXoPWQn+AcwKfeDK3q+HiyV2zehNmY54vZrF0fhuqsFrBr6q
UgXdQqIeYZAM3Vz8MbYArdkRoqFFAYvTCJFbvurhe9bmwvqnSROjYhOiA1MY3QrXS1CIybNraKii
0P4Kj+ewag6PbThFHdRrDyoj6qsbneALnYRGpAxFEiePu4Xvo90e7mMEv6PSOKyQ+DF9ugsTdAC/
c0VVADMpf9LHas2Q3FEKNqIndgn8e8U80kQfasljJdXE5qfJFeosqDCqOlpB1IkcPvSGhIOP1A6C
oTzfd/YEv6Jme0yAzY4I0vErkQNRxEgLV0KL+gveSnD1d0NxpGDrCB52959LCdgSYzsACxwGcIeI
kc9xC1YKsfPNHaAFi5uJhE2uCU1fxVUZSZoh1qai1eNuRrOWtJW+OCwQQtYU3u0C7Qj17DlScLvG
FMApHLnwDaikJRPbgQIRRcMb/vAjYPD/fccfyIsXbP5AievhWGx1rpF4f9+ndMhmOgg6Z7eSTsUc
R+w7pHd0h1FbgIBokFGlpbsbxofkgNlK22UiCaesDTx7ZW7Jw34A7siS3dNSbvWbAALXSECBxfzo
t/qvNVMI+o/t0cc3cZdc8NUg3jGCc4ybRlo5ISIm7jaXHDiKjrP8RYi9R18JpDkupT1IgtscMtAW
gq7KZ0FvRVJBe+AdaQFmAeM6ZQ1C+OXCoR/m6N/7AhIpQ0xd/X3UCD9Bg35+XHbIAQoullCDZZUI
/bcM1H63ZfR2IAJ4Wfw+YUmla0OaAsam2pesw1RnkGzCLr9g4H3CRSKQSGNgUXni3p6Dvv70iTQK
yaa2GTy69L+2+H9vlNpOnkV06SQfm6143p7plMH74VsHsnq4SoJoNsMfbUuyIfWXEbEGqI6FFIf6
Hdo5zyIsH9EAgK7R3qAqwNCIjAmK6hwA5xi8hUr7pGRkhiwqgpqEVnMy4bXSZJJ65kj69DKXwmCR
lBjRgn0YXfyIPhkHtUwN275sBviNpM6BDWkBNW41+iqHMTdB2MKsgA7CEGCezc3rYUtEU5mPZAoh
HA78SPhMsr1+BbVJrYPy8+LQvrcpty6UCy/qj8KsfWwHKK0WRp5IfWfMjgYoNpQWrgJlNoJ+yVvJ
52MFCcPHIvVu4ivWomWTwD8UtiuMXdJtKUDuJGuSHSohnUe+SzXCdDpstLV1IjjIdsNWQDTrDDQL
LDigfSH8t3Qb5HAprJovBqf1gZJBbMcqdJ6aCuQFZ3TQtM7D3nYxpbs3rWzIUFew4y4w78VXXWbj
TLtMCxWCAhwDRAXDCzTo8Jq2J8VJeomvP+bumKeZ0D0Vj4kP3WCZ5+WmQoWQ3DVjmT/7lMpAEKhK
D1kDbDyn9GuglCI34/61vfYEKa4J3QbNGKUbGIBQP0uEAOTs4gYlnWTo4G/Y37g1+cBYXZJIMsMW
IYu2hYQVgh1JOCb4Kij83m3icnUkCQa7I5b62vA/XUkdyOs/V3D00IH3BkfF2WU9oC28RAc9jj+n
8SGB/uDikoPv8D3chOir9vcHOBl8DKm1GPJLmdxy8d3uwas8YdN5RXlGKc6RT3lH5ucalMtwcqJW
IMVhc834Nhww7r8nibrxizTfiIbiXYuTsBiZYmyPd77I6LkpLmaaL2Oo+Qemz/+JcIjxXxxVw4ID
HV9NMXIf/E26iO07gSjt3yKD4kHY4Fo0fRcOT1BBcsYyM31z9MRV+FodMGII9s7wb0A7cDD5u5iX
uEVO0L/3H5XBoJ2MuX+0Zs3vChESA267YMZlzDDbFFtGZjOdAtKlq/Nw1cmo6N/m3ZUkGg0u5Eos
j0+Bptt13lnhwNtYjR4xhsYXm5GK3hMGN4nGZf6MKwX15gVD68u8/nsBoZGs0p9hnE0rhDXJnSTd
aBrtGZ6ffklRN2lgT9IdMm8WEjKumhj2DLvJg9tkcjWa/XqD+guuuyt+mL2lsmEq+nO2cLrxZI1B
jAtjyRka9iSniszQXjOSpJOCbxxqmQqAS2S91jIdjojFSE9+h6ANY8MpbyJHtG0966Zn2h5isg6/
fQJ5RpQ6jVgk2UtGn9BsZ+/PpAcTzZrrMzFG4wGt7W7zAU48j6OZ/duu9FsZK4hxZFCv74VzrQ1W
AV50JaWwfZni2oc7nuA9vFYH60SwmCnTP+Ma8iogj9bnDSCDrC1e6sU9h3Q+67lRhAaOqVhAG3Rv
Mj3rxS1653hqipkz2NDZSHpbUYl+UAgPyhEAiUSMk0O8bMVX+zQ9hntoT1ZGmU9E+rXWs+wXqghn
ZsKK323gzQ6QTELSfRIxbrOKQZxwc/bwdppwE5Cpt+nt93Dbb2zFuT+gjwwR0gmKeJ9SjjtU74Vr
LrfBY/ZKQHCFR4mXQrgP95786ZZRR7taKNFNVIH5cjZbIiRLsCEFA1geBl1XNSGjE93oIBWirVwq
3IFpAzrccdh0UMNOK3NiwxCs6Xhz6ebYVA0ZqvOksuhQZESdOQQnva/32xiiCPTQilUbKIMOMhyL
t2hr7wnjA04jtgF6jfGAvRQNJpdovfOZA2VNinGTQwOA5Qz1XucaM9kCLr3bCiqGRbjfABtBn4aZ
PZlFuJiOLqNFn7+eRna0lpvn9FJ8H6kzebsTF51Aixg7kfDBTB2aGponfIccooMrDcDTLMiLeZ3l
L06JBRa9bsK/cSn/6GjQWTGVSNBmaMfMA+d8U93SEUmC7Tb9qLBxZP2JELQ1fb1AsCqQIYG57SjQ
Qvyzxx8/h+uOa6d4xUWwSxJmNsLMSF4YptvXgLMsR4rhebDDMxA1YK6Hbyfeb+ZpFz7Q9OiDTtDA
xvOeRKAOIbZCmdTZwgQjdGs5KhkjAMENuoREMTd18jbvOigHWqgiByAJt7t/HSo7TsOA9wgZAfxN
6PtgXcKtEjzslr3xl7nAhFTtMtuHUC4KRMqIPUXsdxktVQD/V5LMKhssC1aZkRCLmQMx7ooSRD5c
ByXA+jgEObMalHDpmx3IxaqNCXcw+nAq8lLb47gKvilBHSFUAu5p9YYnRq65MreDdg6FO1bON5mH
INbJ+ESumzNceAnkfzIEm+8hGSGED7rmULcW/qBn7lzMiYdQjwdoTwyEH4ze68GdoVH+600gDalY
OLMb/E2mYbAX+ZygR5LJtGwJXAqdJTZNGzTOzRh3R6kCdmp6uhOQKUCtRR+i2R4siEwXGcUdBorw
zEHCMtxBSNhIKagF1IFkHqUHwbiAu5ehnIFx43sBk6fnnM9WSl4pXiIb4fw3gI0sb0uqyDG8GwsL
8k4GvBuLuP802WygCIC4txfWm5QHYosLtv+Ouc8g6DTinpnOcpa2rdhn7I0z2THaxpvFdmfzgYbW
/knFQ9Y6v5w2PdqrpcENvFolTFTy+pHotr9oboqkGrf5ybbohtj4kihdNlC3Rk/4whhljArMb0E2
sVMBXCRYEsh1dbjzP84HmPSFoa7i3gnXjVjkN+0p1kPjLoOgyIiOQxk3Ek3U9Ek2yFoQg++G+XfB
MN8fqglCoUTfaLhJ4C89EVxT1DOYUA/Q70go+x8b0XfRsLoHutNEutBmnMnDeaU3p9Wx4BYfMWXh
Y7qFHpXQj3qDctWFQIxLR0vMXITICK2WawSGS4fileuTrAB4XfBNEuw+ghcRZgo+KEj5j1OYAO5Z
mebRaUoP67ZHu5uYQD4JsIxxJX0smu52Tj9s1LTeiEkBr+HYPGBVas5z9E6O+JlZuxkS9aNX+rqT
yOb/+MrbwAr3vYQ6X0YdIuCa4Xi4AXPLlGi5fEaHgXzsOlqsz5qhKsGePbVYw92BRUWcabioVzkC
HxHMMzHxvcAEI9P+WQo/ouWVtHjvHb0WNwtZPywrm7MRbrYnGLrcVdx2BTZ/p3R5WeteE55uz9qE
KDRRRRrU/3cr7GU0vcDb5qAJ5jN5JqqDR98/ls5qSZFsjcJPRAQut+lCkqQgxQ2BuztPP9+i59SJ
nupqKkl2bvlliT0t8DP6jnbNqVijx2STrrtiLdaTu2XVR7St+5jFlUcl/6Sk6YSeHW4BZgLDmziQ
ia4gUghbvvrokdkRuBS9UwmPMKCN67k4EQ3SZSk8NCyqPv0jU7CzoeJI6ueuvCLLvF2bIYsmyDCV
C5A1O5aP3KmIYAC49IUB+1LUqi4x/o4/VKhGgHLs6qSGyJkl9wBqL/Z0BBzlVxFVZ1+8SMIeAB2f
aLyAgtq5BYUnndgzeIe0nF5CWqxwoAYNqQQdpjW/4BQ7lI1h7zZTbMBUDm4o45OblP/+u5AwI5hB
4HzHlevufNId4RDVAiukG/Iwvlklv6A1wFmz/Mi6io+AQANIygmiAVK05bPQp6YJ+YIwX6ZOeJmU
ARXAJcFzr2zWTtQZRy0qAapkwj2VriM6osT9aEreS6Aknvw+8E8hM8Ma73h1SnNqKWjIXrwd7BFU
h9RQQrTAu52sOq7n0ysQmjOaXmWA2QAm7gbfIPlU4FNT2quiYCTCV/1koZbVKP2venQi2mcpncz9
YjlHtAv2O2LBDvjv6fZiHHtkBPudTS95lYHq+yt09z20cfZwGF/Gtc6yQ2GsOPg8HRZgsIbmc44+
U2UHBfM1WI/uVaOIm8+Cl/LtF4zKzhpvnP2bcoW1TQSS3xUsYddouaoz4S6XZkDrCK3hgP+Vp0Dr
y2R4+2Q7onGMdRZZwBt7bP+7MitAfRZ0g/j/LdsGBd6ENLC2+BL6ZaVerxBAPTdbVCfdfdnn6L6D
qXLeiAKgeLesBZ2q08FN8uJvuk9Of5H+3AW8Rjn4NaJvsJ4Q/UaA1Hztaba3J38cpyaUsRk2pl2c
hNptGox2m7Or7N+cFsH3YnYPnkZ3kWPBjrH42Gr6W8xgjUqKpYmU+dlGcQgDJerXCC990WzYEoT2
3nqdbbrqFpIvko0ci9JGEO2xTayEUiTI1W/wQPJa7XiYKCm556QGrX/tKdYm2PVOgGW8cXghqmxM
IEIB8BiD8gShjSBUkeN+Wuk9R9/F293Rtd0w5e2HX0YKG7kEBbXqWNISGe3Zhi5/iK3s/GM6edvE
Aw+rio3DDC15Do5zn5Zn8AzubGzEjMUhcefBP+XEcDS2WsrBH/6evVGNVUnnH5HXreol9EfZUM+T
O7UIzPCCc6fSp9fztLdplQzya1ed+6TSPz3NvSdkVI1eJQlr9n7DL77S6r8D/QVCAPfE2Cb7oHUC
zfnurW0Sb5PgZ2+jcMWsqPTG4RNKUnxgLMrhgRgTGYPDH4ePMvLwTptUZzkHtiKrS1x5czDdODaE
CWh1n0haHQgKqEs8wkS4dTXPju4uFuVSjErkxaYsQjgsS1GRkAANAbWmqu4s92CUdVHeK+fP0SN+
cBsoVACSFvp2PUJzj7YcBEjO8v6VpiNYXoL1C50tsl6XascT6BlO68Avvohm0bXkAR8nlWBDBjQh
oOUFu64OkS9nFzF0BwleWomrvBKQZoGm2+UXmqgHTg0JbdzoePNgagjhCItcAaR6JHE5OCVoy2BB
OGkB+9OiKxzNF91luuQOMmnXKlGnal8VtqkOVSxKUBZSp+yb0MqULz2mKGf1HtC6f9TR7gsCVHnA
RYxG3mg3wZctASpcuu9Osb36QzyiSfGcBNksD49MI4I7+0urhuh0K15m9ICKh61ZBnFt5TzYPGCO
rix2jw3k7wYEABWf6E0XDaarVO2LT+OGBj0ROIER0vQo+NLOwzevaT5BUCgjXPl0V3nA1qBNxadz
84m9gb5uwDjAvrIqf2iXqPQJIfLFRNk4996N3m7GqiG7UCRep6hvVZaHGowFjyt/qnz2Jx4LJJLH
SQu57xmgmuqsWbVRZG23DnZ5hh9AfXbAZ+xAkoKuT3G4ehqlj31f1tHFvvrIkBCU3ex6vMpJq0CR
DZ9LMuGK4A0vC/23djOjJxy30Nl9WeOMrPy8rJBUPQ/2Z7jBkUt7yA4zXKgXuDskx/6eMF068nvj
usTwwsNDIdLUWU/kz3NnGtSw5/u6hR6i1jvKKaSOoNKr2aHdIKMdO0wsJGIxue6SfnVnmKxEV/vo
4e0zqqjixdXLeaNHZcVvRMV5g53sYrEXcJV9Z9eGLoBp98Zsq0gmm8BD+zEce9Xs5gibP25DleGe
+pv2w5k1bHzezA3DxMQd1LA4nGFt2E7fOKqKYF5HW0VuMwMcfr2VewyrELqaVg0TlTLmGgj12+3J
gNYO1nHWuL3Fh4MXjb06f2nY+N/Qz0pL1sUsb1lU5b/qX4nIKK3+VdIiZaMObGK7boG9vh6MSoSk
zHFQSktp1a9vsPNAVMmcVdBIBuTRnK+iM8izM5YlzbzSKf9x5RPb+sFN6wxYzV5P6xa/3CnOxdRd
T2UVefUWsMpxFZQpSjVX2SZ8VIwngD/38TcuOvimTH8/2gLqO/PTawOLFTIlSXEhHEzE6T0phqUb
myh745Y6cjZJMZA5hxs+ajO/epsIdeIODob21Sv+STx/Ey04hzb45lX5+ya6y2KolerwoQvl4PAr
oVuckzoy9TtOcZlZ38wPBSbvGr5KCII1caK8hoDUWz/vKTwaVxITu0+ljFsFq97FCO9nCXTB1R5B
Oi5dA3YXIolMS0+HnE+bzNuM+AqQzcAEEVExLKzo4a7oPju5s40fycZDxneKP3T70qE93aGUSQyJ
GMbabDlCG1OGy8gumdvYglXNS/qvwXIzHgndPRqAmBoF8nzb08Gro9H8nAvPiQc7777PTj11ky8R
Vbv4nNWmB7sRVjCgor1ov72xXwF7h8i6VwEOY2EI77ZQs0YG4eLK6G3sj/FjqgxWKPJhIk2XfBdy
dfqy0taQbJw4CVRgK+2vD6CRDjracR97XxUxeHwlRt2F05qjQLyufqxJRz5iFKzbz51N2hx07vkL
nxXOt3VKuQDtUdrwE1rVWLAAACeTm3wf9N73tEBgUS43neJSAve8kgbw11JIjxEITVgKhgzC6G3F
n0hXU09Xxn1ra4GUCgImBbqdclW9YchWo4p5MfdgSMwSRpslPlTVPngYNNJmlbXb1mK2kNFH35AM
np3QXyVrdr0F/kDTVYJZ3MrGkWxKS5YSJbhZgATvcM3vX1yGiVnwzziPhyTZ8BWWQnIuY1bw1ArI
sZLJIJ2saSknqAsy4lhlYy+5s9dDiRY+eg9+RnkhKIUVNmz0qfUoZPTHy9GsE2IRyyi5n709fb5x
l+FE+Jv0gjac77s+6tKxXsKkqJsbg1UEJlNRGBKKiyviz9epShYrTCVVvGjivvQcUJ+wmn+tDiaA
KbMBFylax1Sj7XTrwH1WozzFM4w9Jc1Ppu/zDxQ/1tni5LLK5Cd4MNOv3iwF68AjIGO+mKneF3Mn
F+M2Bndl7HBhI5WmbKLPFelZARC2SbDDNc53gJJLButtawFERroxP5h0px22O/nk5XLak8cVdErc
pnh6vCH+frTELyZGidzY0UI+j7RjNB2TfUnk54ys/seuYy8O7MQaB2W7lGPva6080ABrE3jzBriI
frL+g4DrnvPGEFTDA1AHJX3r3RaQYuXRno5GaNJjMwDAswgqRSyyuArCA6LDqNlvsMkwDZhI0jvX
VFDbXS50nP3mNFarHmNouGnq+ks0kVKScZ1Dg+Cryjq+BHF5wuqRrWHMrHxhJO2VrKlQKiMUBKfH
7vSW4mjQWYU3fLFv/P6bh91yYprec2gNbUDX5tNnNfBeQ61TWukgT0YlcCZ185kDMQG7M6HzH364
57qZy8rv5e5+BoZ7thd82BmVXF6SR4savzgGAGu4wbV5z/iem3uwJX0BAYE8/zkZPBJGkU8TOKA4
3n5xIizJwXu5D9QVzG/TKLJOoc+6N+S7zfXsgIeehZZ4YVruVXtn56EtK9N2V0dCESAHRL1SSM/h
FPAj4pSIO2PyaALdIlzuN7QS2O0oi3PnU7YsluHDzXE4Q7WIW2fjYspQf1Pn5epxflzQW7sSXWIX
PFQ0UIlqnPA3ymBpJX3SScE3kD0OW4FuLT1TvJNLIIf12FlxvqM8aG2nOhAxxTX3gyPf41uMcMw1
/HJEFoz99O7VCMW10jhSvBt+snBCOosr50fB3MOsGKxIIsE1+5w6JEQciD10Zlh3FaN0tsfg2n1g
GsCzWS6tzn1A62NsrdhCiVo4wlmZz5ADkoKJc2AV1bDYXQE7LZgllB74E9i2cSPDtK5N47WocByc
43v2XKP4aMR1swbn/bfvNryD90jLk0t6uQFAuuetoeQeMP2ricyTPGHsoEotnamH+WPRgpvz+v2n
s6elTs3kAk/1Yr/gJCR74DyyVinDq0aJeYi8NAYciEm0q2uye/F3RGUZd8SdEDHhY5ZaMKbhcCfr
HOQcVjQUNsDzBLsaO3nRJr8GbHNRy2lwxFKwRnuvAijr7F+McX87ZOJc4Ip+rcONVYl3KEu3womA
p4VfYfEf5Z/Jril9z1a6oTb39lYBBotsN+xFst3c2DXwO7U2MmD+xntXzet8+1e2z38ctvAzsG1/
IOR63xhN9g13c4LIUT/Yr88PJ3idnbw3AT18UIvn9dpadQIOJoY7zptn9thrSDeNgKt7Rl4Aq+en
N/4bdw8LnPdukawWS6SH4IDER8LqhF0M8JhqHmuGDglfVxg+VUgEMauwqbB56GQ/IMNtxtMCEjO2
5F05mQNfArrUuarm9B5jCMAKOZjXaSOVVXfRX98Jb1rk3vU2TLtiPKtaL3QQcW2qpGX/AWCX3iXB
LeFtrKj0BiD/YHSLPjpBmERCzCN8hR3OHwaeXTAK6R2NKbmioUDxhzCYn1NZbIY7qifN9GMgli10
t2Dc6AVsqSVXQ1xwYSO62SYGwZrcYjDnwDXNczqheQOkGecrQKn0ruEkoqU5GBz8MjH6C88awM6T
ijkpoLlxo4keIDSPog/cPSOxwrs1nEtBf06T1pvPoUu1SGOXvSsVENU7b744rMJec4egBwEqn7nx
j/Wialm04ByhgQBD9Yb9dItmCixX6reyKf01QDZSzFPT/pjWzMmZWgH0khsNHGWV7AnAiGnMwf8s
0KTb+FyJAqvHvID7AyZBeOuqU8c3TW3Zmltx8ZlOPnHJfZPM0oiAjmUDPUbyBTl7Lv53NsnSacv0
bG7b7jVBtnZEeYe6eDQzSqVVp+zcj/aNwmhfAlobkkCqarOPnOjKsydFmTZ9yRZtyM+wEL2DF+zZ
x0wJ0ZeInei8W0ZJtEP87DZsWdoqfr5691CO15Rk8JKi8nO1Sw1z1V7RrcZCxEh3yOmm2E6Gs+3V
oAg0ZtpDIpzBcW4P3LHVnUHcdTFwZNa8g+KsBHdMRRtK//YFeQZeXI/PSwwAKUHTR22Tiv/xC9Cz
PCjyB6bFMUDiCZ7VOQSebpNfGcTzaaH/TeGH3hk/eMD2qgtnmA38aQfigfIYWzuX2loVMIpfw3wQ
Di6NS/BM8yXUTdpY9P8QthLY2zSRQRFeGKVHFSNWP9eApJLDtkS0iQqEGSJ1DxZF/tJK6k0PiMa8
yY+LQJ8U6A5DkFM0YEHfSNZJz6QAVbRE+S3L0ESkNvx0KJhqLXNgR8O+1IpUpIdRkSVgiRpx2E8y
BFFLJtUbFe5REwKtga5RHSDycEQVM346RYAMMOWlthquwG4h5bikCiGsif5Cw4fS7gY1V2kjNiR4
hWHBeoHghjSJvHeBAnnjT+K8x1+Nl1uFzlSo8VtSgbgNan/UOVfY8pg3KAcOQrb+uEPdBwFIlPH+
AD8IeLOmtdDqAszvUfdUy2Il7Y+N80E6gEWewbXIPgOo7wLiMLYJEJB1chYSRPyUk4UsRLfa3sxE
7kN/KEXFjUePrgP93vFQ39PSoQxGGzdL5ih4QdAAzoIBBK1Fe2BnrKaLR6m1YN1H+/TIkikazSnF
qyu9SFqDCNrzIM1zBI+DzWYDYURof/qNEJsEyafaE8hHfmtQ2aPhFHR+umNF4P4wySlyFMRR9P4a
wb0zOXeKAGFEnFanibnWRjN4+PdS/5Abkoameol08intU106G3+tDzaEANoh8rXP/S2bwbpz8CVt
90JnS1TxU3uVk84H9Yxe8NMk16eHRDa7MtxGhyYuaa7bsgk9ZqxGAmkQF8aCGsABxqHrks7+4mCO
/QiNdIJ1Amr91i5KSXbTnUtzyq1aLM90Y/IX/07Ag6YAdQxqtD2YELRxKE2KixYOOVL4D4JYYhhs
Mg/NNTPrQa5CVi6jzZdQCHwyhKoO/tNtg6jKHq6mK/AMUPYZA1Uxn307MGn4wkiWKMKSmr0RMss+
GAjQrjazFk+lSAN7iVgYsHzkhy0kwx7o4pvIRuBJt+8xd2gNssay/ejgVMPm4Es7uE4bU7QbGAV3
+k5p8OC8KVGwpV3nMuCdI/YSpQDS6T8Z3VLyKhmD+/JtIqpHsCd2KpWkNb0mtZNgzOIMyX/oWvG8
JnrAlCBpdR0sE7NIXZuyGGoCSY/9/+UHfEQaeXBn/oLqALkpGbqE834fwJ4xP9FWXZZD9Iw4aWiJ
qpha8b3s7v6wlbBDoeixRfDR1Lctc3So4qv21197IlUHailuI5B8Xo2JL/rroM3s+Suh0/20OVwk
1wCng5cx8ahwuguYPwB0xhZ7IB01KeF6ACApBTJ1A2iqXkATGxUChAEt+mJWFkgOD8UIOohidqAM
wSNTOTTowf/Q8+To67Q7giqBR+mh2sLWYAMzgYMwOeUybhXEReSRo2GAKYHEQVMHslHL5WouR53Y
LxPKuRl9eVFHAj3h3/NNLBO804M/VwaXYcEFATAP8HkMuLGkYG2yaDN2xHMkaxdaeh53B5fN6mnb
DVqgAJDwMs1NDkUECZUGWmCJiYuCSXeuBlG9YfTZGZhOkjSVIw+YXIMuFfv3jV2Tyi21UvSm6WEz
vUAEohaGZCaPCxA1C5wDFXa8NvFlUDMfBAuC0IHJ87w+u75dZHtbEk5QxV0qGGMXD3FLGfLufIHw
fhFzRl+HAE4o+F96Jjja14kLhkNPUn+RqD5yJdZtgjEjikBtShcAYjkFFOER6bEZm0BY67ZUaYCl
oajO+cNuXkC2cI5sqIWKS4pnDcJfWw6KeudB/wri6dbgWGK1zVWPX6NLLX+WPhcueExX5MNoKALw
FPoVz6lQuF+OBg/ai0fDD61Au8o5020Ci2NoseJo/K0XID5tGM03oAbuOIVwFSPt/jJopG17gIUv
MpFo+U3On2kDCHzJ5gQg5rshTVroPm5wE+lkfSR490+acJwCbSToptOPtWAEZMQR9Icae3SGgIFg
Q3EqeCgtNpg6CDWsA74pTtc2J/qWU2SbFFmYcMNphn2bNs0MuDLO6+q+WeTRfiStjd3WOQb75Ags
0OHUEQVLVKsrkSnl9z3cwCswItojThHNNPsW1wfP6ODQP1kNy97tzqzHw5hGM3uAuFpNIJW0zY/2
KwMG9Y0uOOvQVNoM997eht1HjGGNqRdQHO+vAZ9Q2L9R48fGPi+zs5RsaH8Peg/0/9dhyT45Qa9T
JuzZdaWVWbSaFPqCxpKWNtBA0AiE0Id2Ldk2TeraD+dCIC4UUcmVWsyJPe9OSIzYCFoyJ8hbdMAq
RNw/5r1bc+ltuDcf1AKldxdRPgfm3q4rNdKXxcEkPpXCpRoqYGAzORdYjmfiYTHQtMvuoZ1t/i5z
iHFv2G/GngAT4yunzIgQbk8m46EOyk5nlV/7kkxruLS8CMmbcYHaPzdHk0Zqko8h0BlMaa9YvLai
m1PMLtauzadx1suGzjY5gr/ORpcWJe0dBfso7SM7Jrr/pnvzb/kl1yidO2tqjMiqttwJOjMXIoWP
NZFieMutDzWSzz464/wU7bI3saRMAqjUG8BlXuyB0hXBVpre29/kkdNI46u3NnovzjUOF7aopK/t
A80uVhoJHDD1X5VE7Bat7ZcpikAFzG+104TcXOmuiJG8MpVg+N6QonfIJPjQayt/p0EVdE1bF7pw
OvYK7ZXEBoifaDrDSQVLAw6qnqLLOxUOW8K+Ag+TvrARJSx4dPlbLIsNCB0p/AoATfpUHHO0oFDA
6LBOwPhs4u2IuZt5c7OAuk2TIwIQMy0qTkNR8DiqCQqTk7A9qJ3S18qA1BECPejmTIAE0VP88G2v
ZP71OBuInowtFjjiPZ7yt43m2KVNmwahV6s4a1O17w4a7qD9DFpUXZg2UKaBkAmeJL+8wWDnN7Eg
AuRWUyOD+foMLlY9p3+sfLKZlYLfKfz3RIDv5RHJJqGOCR3YY+9PzEgQRmhWmqer4WV/e/ZhVB2z
6rTXXmF83J7c3TcYIveORQUgmKmZaDd94o+pcgIHX5IAEPhMsThYfFD8cGGchOteE8TGY1nCAg6z
z1NnDAF+VoqPbeRAHcHtpbB3d+r2anqFNUCQDYeA6LtmHcJafmoYm8G65Nw5Ix4OtL2y2oI4YHRf
7EpsPMfERGMXLA/HFzE+chy/ckLhV+pLm5B6aTiPww/4CMRf6SwGzUFFvMSC1ccaWPXtm20tD1Zl
EjAHvDIIKVIAabpwBoDJ7+MUZ5eRujsBaOEDUS7xW97Rx7K2fUHPVcqq2x7x+q89KJlpIPImAIlw
26vBLCEZ+NsuttGNQEWmv/AWGTb/GZftYTWh5L6x8dc5mQs6Mk2q4yezMTYaZWs0mi+p2xx4FB5A
FMzrjJHzhiuUc1+I2qiqaVTiPpibPmslglDwIHPhSZB5j3vAQDryGcQ6FRSed6bNJsUmWXu4C5Xl
ps5oiBvQZoIzZ0KnJ0CGeUb0tiEsLsYPJ33YJXn8benNd5iKnQathcJw353WzUMwOnQ47Qm99uTU
ChYeLF42H3dPi7LLp/oObhFYZIpEGH0iyoCut895jyrCz6/GPC3fTon7RkoHUtZ+DjwkOJOi4cK6
fNhhH6e1OYI1SgCvvuPv4wYQaUqeL/oXoh+HZGBePUxaVkjBl6aD7XAuWxbtD6s2rHDU5+f4HYr/
ErVgx4B/oSWBztgwpqbvjOCKoq+hWjYV21/9aZHTuVCF6303cso5UkIT+WWzxLU+qKI0dgdICWEK
Q7HxSMQplBMvOBE3R4wjgg4wSlcoxq8mN/te4cVi1tRA0fDiIfqRGXU6OOLDetLIsDDMbsvxSJgj
iIlUcC3cT+/DCxieffuK6ZxYWFLxEbfzQ+UDxXh7TSFq71eZQf/ELfb+RkQ23uITYAsrqYk7tUC9
AMEKqt9KXt+O6nkUyfjNqgO3RNKMz9kbDcu9TznxO6vFW5Suii4uaTNgVDhd7tu1WHxaZPTjt7OZ
IOWGIv2w7pJJwzltss5xQHs6eHBiscbAXo3dS0AhnJd3FCrI3fjUW79W4t5+X5gp814YUZFGMwqA
TZbPGTfzCiol44Pw4B5rZYhJsMaGuwMU32bvhYnzAy2VoJVtmadkc/gQXa1GdnfuM7mvYQuNbOVh
2aBpTsfh4iP6FNejOxQ1WtAHu8hAA2Maj0qovOz6zag+wje0THcOf9ZlZeeMR9hpLxGkPC1ZLvhw
+PzueYUo6No/eQ8klrgQ/+fj3WebPjgmPIXwE6UgCsUH+4Lswjue3051hFIldpH+A1SiV0ys/QoC
D7JBaHsUvNIdwNZ3/mQf6tWQ5LC+WaN9njXaSPOO4FsGVYQ8uisOeecA3I1mW+9EtRwPPYhwN2oW
F+dJQBOMJ/efTGJxxK64RSwesvXw0hKtzrkFRZCqToMKq80bfePm26gTF6+NL21vuHrRYbluN3u8
FcIGGQTr6Dr7JHwahhjiVMJwQLkCasTwYgzg3dbmFnZxVk+ao/Gokq0pvVJ7njUj1KWWT8RQ3sPq
x8S1k4EDHLZGVwyv0AqmP3ZrRrtw13kTkbil4a1/xISA9SZ2lbQBVk7DF68M2YFeO0hAmxF4P/n0
NSOiu7qOYyJ6FYIkJnCzo5M5wtWW1S2EDLJI7MHE/N6w/yI+bE8SNmp1U4jzcXyuBsN3TitztKJW
EkZDKtBcEzERo+hTH6N3QK94IK4ZNhIbqSB+TC7LQiM8H2mXuBk/yqXnr0J6Izt2CAr2dHXJJ0aE
TBwv6rX7ToyGTJ+kEgBIW7Z+L0QL36iqDjlMiuSZQbZE8cBYGO0JKmAkQh74UkKCcELQF9C35lHp
MGsA19VnI3GhjYz+hdecyDnWqwpQzN5qcqdA9A4eEkQqSTpLflA0j91bgjuYPLqPVmPwpJpnlnLa
MQFdGI6/L20b9KSseoCmKs8RRW8obMUAgCI4QZllM7Wbo6YkXg9SRCP7X1vsNXitI2pgMjTY7hEK
YrO+zuF7FoF39HngvH7V/86eDk6IOryfswb3j9Zcu5Wt/d2ycbHKa/CTbwyzhxUsd/wCQB0W/mHJ
/kG9Dmodq0czi1lVdmvZEd/kEiytl1WgWE7Qyh40ZLo1MnaGCJ4yy/jJadm/OujtuNxrfVRMqvp1
NjsxFUWNZLteSmlc3RCijOdMSNRywrfHFinp6us9h0W2HMDRMqc/D9ftIwRYKacFZbdFfh9UOKML
V7sZ8VnvzoUUsEoLRXNEMeh4oQQRlmRv2z6x8fO+XLyWfeOCN+bgSsoJOycL7MFRdiZR5J3Zyodv
NOJEVGyO1KbBLMiSc/Yn0DULXjkStw0KNtDToOhuQK9xmnC6CvLKnsGJLvhnzZDYZSEElrpv1xMx
xa8zKcz+wLKVjFuDY7k+wXSTkhG1SdOkOmaCWKOQMAkyzwtpAO39oYwKQIAtvY7JpKVO0QlIsCmn
DK2QVJtfs1H2WBJPULqgWOEREs7lvvSPm75JR/EtmY44HXhrFiF2NUROsF75O8uc+tPYHFqRmjYv
m87js8vEZFHRCNxm/tl5RWdkQGmP8qWtQcDdqsvegxvhhg//2FuM7GZZZI+QrD8+NETt0Bvac6Sr
kQMgKV45S7EOXuTL60WWUVVozTFESzHUpXyfERYssxZ0Se6OZNeqvDAKllJXXwEZawqjAvTwIj4x
L1XhVqMWRTEGypGDLbSo0MN+0m9QH3tw9h3I7W1IFI9gniQJEg0qvAnufLWGXHg09VUgdBwO/YYR
9YkSeXGIJBKJd9gnjAkj9JzIrxPo0fTR4pMRVe2YVRaGuy930DQB8lkohvG/YRSi5WR4EAbNyIqm
YFAoDBjD0ejafWKrImgzdGBrLklFaRMlHkrVvInKGSOuiTr3m/ta+7zOKbXrGArQHvZWnvrOip6G
VrK0zBC2789WPZ6+onwUR6MhpSpPuj8meklsR2Bkz4aDjKHCayo8hw6AakFLRtNi79Wp8U8XQhQU
zHJwTz46Eohdld3oYjbg6O+dPIpAdNOOh7r+9dJjfHH9TY9OIPgAgwyVzTU9oXTL36BLqSPcvdou
nIydC9pUrYsB/wRER+37g+vPfNcmN7X5XaJBhzlJaBimIHliVGYdHgJ2G2bHoEQL3gGDch8mnUGC
3m4bKdiFdLajIMmNDkTtaxL/OK0OTPogdqJzu08pNuLNwGq8ujSc2oAn0nN2S16dDSOF0No4aBn7
bmt4mQAM2nY5ESQYUbGm7M9jF0kM2qYsskbG6ZZzPCQNlXd51jfMwMPhnNrkMiGC4jSgosWYYsLM
8FG1siLmIGPOQZNCheu4LhJvDo+ebVjqYkwo5tZBEpNDlRPJAHBFUlMj5Ikxyakko0Rps++AgQ9/
m8/J7lPSm4dhizauZCM4KSPOVo+0u0hJ+IDQGGLVlNIM2L/yneKvmkOMJbkU6pSAu2KebTTCVwI5
syiSNF1IlybkaEWg0U/vQcoj1zwiU+G2WAt0TgdU1rhN5P4SMmrNDwefT3/tcAD7XAMVbotmtcY7
cmph3aQQ4Ru5M2WjplcqLEM0ErD/0EE3A7L5kMnPIsJnQsBw6ch5tJI0JaNRThgPHGWKkl4yz1AB
4t+ThMXdYt5dXN4tPDM2vBOqFSoBniYtpgtdnL52ZT4V4245uFbS16ZOGMK1NP2C8fRjiX9SV3Sc
PK+0qzb93gIIsZdb7999juh+wiOLnKljRVrWCPOh0MeWguoo2p4r3OFbMdsBU4rvNSTEr2E0ja7c
NqsLzQkiE/ZCHure5+dSGNRHcvxCR6NESPMj0xICsC0YhqsL5cgAcqnQatqJ51grVEMj1kHk56y2
DxAYU2tO6iLMuKbJ4BN9WeyiVsgZBVqEQIYHpg1aSe3DjqKKtryhhcogi4rwSzsJ864yK1JILdrg
ByI07Bz/0st52KQaPA513o5+yZHqwJqMMGeCQdOP4nuJJaGnpW2K6SUoPXPmN3UZCYbFX0hDBOqH
wpP4xh5HM+2X7JXQDwFcEW+MS1IJczRUv5bDPEKglDtwcp9ZgmSS7+QxB9Doy1bJaysg4SKlxKBc
cKYFeEQTnsCULzVnYn/E2IM+uhl7NEUjPsy0ZBAMApvkoef5OruYXHCaCw63z3xS86N1CkDNr+Rr
NSpxC5R+9GSmER9k6DDdLiYPhGYGT0UPt2RFbAMsGy5PtRnol4tsth2xBW0ZWN2eNXKAhxmpafMH
KEHHZwfi5hCiIcD4gCrITz0GD3QS8HR1bYla+ajM6z5HEzk7lXtHj5hHISzTi7nNY2JmAHNlWTEj
h8iksvNKPOUGiCtN3TbFOLedprnv0E2u2bSNFwXzC/R4sKNJPGYr3lqVwYMZu/KmEagugXuYJRxC
mty8LXgm3i2l5JTyzwc7Z1w74PF4HimPUuBE3hS5W8dYNGyejjBBacte8Cn1ZIiDuNC4C+CDqwxS
ntLbcnxwOqBBAPlwf13XT/3Y0QgZ7o7Pxb/7rgFiv829bwHPgJ8IDRYa9+mMweSmhjvQLwldARx0
5hg6ATXGQOB4Pmnb6LBgNE5xI4wvPXkQM1Nsaazc3H2cG+me6NzfgFpj1/kAumIiHt05Za85zWdO
XXb3nEkDUCwHyRXnj14ec3KTb3Ef4LVAf324HvPIRTFc803sw6cFJqzlcLGlNNNC0hACC6KDsj1i
5bY4YGgUmrOZQXOIT67fYzTzlP84zCCeoOoSJ1eLrcQncAF6DNSaZOAR4wGwxrqRxspQHCCyJifm
K4oK7NlWOMpTOo+YYbk8fgBrlTZZa8Bw+tBGmK5+DtTt1BlGFuedahQcTzwg4GZ8NMdJC7YfUxyK
CFn/X7ND9hcpZkbSdrq5DNdImqO12Zl8AU/kLdsIG4Zk5pmOT/K4ISDRYiD4zN06LVcTFEMIvq7E
rSov0OBQgE/hw/ypmvAN2QW9no3x5vSUycjFJvx/I+D1WerU4zhF+otr9RUIKWW4LCmJvJ0mjLFN
H+d2Tok68aK0WGtsptIceFNmVLlG9RDVMu6K/qm1NKMSaRihNnUTMiJpLxW8LzJjq86uf1reIEP6
zQi2Y7NTJ9cl3WmSpq/6Kh4k1AJ+iVPVbVLgIKfaW80eLiLDJyCps/kEg09+AeyqpeLEtWWge/Ol
DNLefJRxMVw9dEUi3JjJUlQGWbc/pGRXYmdKQ6iVbDq0Lr/zK6Wc9+wGYxvGIdshJaJZHQQY5Wty
oEb2SeoRn6At58A6pxg3OCgckZ8O5BP7CtDIQG5B6RWZzwB3GugWGSV0soiztQLMjC0XLdOSnQm8
sITyAO5h3HlGK6d3wRQvuUNe1XjSxGIfl17akr4P3etJjwWybKzhV9sI+tLME19jzuKLjw4Th5g/
zjlH3xaY23jYp7R3dAoGGiM2RGKIspM9qibQPYo0u5u4xKvzVYY/uCZcIFSnmFj2sjnefBYFNtUF
qCOreMfxGDIp38PdRKnDpdMMxkGzvwMjx96OT/nGUNVOFQRw4Ow1FzLiLZsFULCuzyIwQR4DVGTG
sspkpSvoCZXg7mYn+VgSmBNF7CYiNjK/QZZoCG8yrxHfwyy0IAKC7CSfJq+p2ncOhrcjmZ1bEt+R
0eKse5KcppSoWS7FAJsBliqxL7kjOL5DcIwFMquADZhVdfoAmz2A6j+50ze6ZlT7zDMrlQRK4Gzt
9TWxvaxF4ee7wMcCpOsK3HiBdNBl23yzXbDsX+TSb/IrTmz2orexuCElxaFo9H8rhvdZobnF69GB
gqz1Bd1AATgH35DG3Om2zb69thqdsz3bRN13gDsC32qcDiZNnO7biD6AZmfdnQ9Jg4Y3oIfk0Lux
aYK35zTQvaYpJHtGkRdSzLJ+k+CQpL5Lq5x/5mwaRWCWMAA2SiNeZ56nHELhbvTqvdzDCk+KqvnB
lYeiIK5uRsebv6gvolA09I0uzaSDTwued4mBu1o69NDvZUSQyqCghWwQKylUAWkIFHlGhICQ1w/G
qyOKk496CqmUqksXGMPp0/TzO9jwAmIb5Bpm6pydD+rmTfdtAcMBMoeCuKqsaJ96X2R9jR/Smjr9
hkG5CdzB4SwAycp2SRT+utBUhDCVpfnJfPU2RCQxJYonTjOVDeDlfd4MqJ/XvGeOdhwUWFagSU0d
L0wQ8kQbiYTH8rd3660dLl4HO/vZWQtOxJHvG/nDjnfMkCv1PK9k7GOGe23lYJejPcUnRfDYRZMm
VChc3nDUITJCt4qt7xOwxZO1yPCI7Xw0RRaOCq4rRTJWF7PjzLkvcKZYBGdf2nb/H2Qqqj/znagU
l6ABpr1upcAypblO0ACe3oUVwfe0HzjdHoQbDQKbI4eXKr1R7izeHtHZhoo9yiJ+3vR1/G5JsdeO
ivnyd1ysgrL/NinKHUvM3ctII7NDyY/OAzjL/gjhKxIXMDs88V8Fn01p+MxY9NbD5cIgU3/EAGj6
Jy5QQtfp6VTY1HhZzdnPK84dyD13EZ5SKma8g0N4TOHSv/rrv3cOvtVjDo+tH179HbY6JQDvTSuV
LYnWXN0/RFsnHncJQpxG6vvxaJqPfc5hIlmAv8QXQD3NdXYD2BpR+kBHanjMCsQ+aR1E59lugNeX
M0zRjQgcz2D1IW5Z063DmvqFF2SUmApQmfOn4OfJQVp2qqsxQc0LXRQJ4W3hrCAYFyKjspgqIBsT
Av7CMlwwUS812HK7n7+CWUAQoe6rL1jtFuwz2+AXigyBWK8KUcaARYPWPaQb5A145Tm8D8ZdmDTG
Dgo9eGsW8Aa6D0QWizR8LfKBv7ZuVYJEelOUFo/WE6B9iS2rSHuJzl/nhEyjFLQxLkOtkyyAXSk9
e34tXBmoKABM5P53suoERs18IZaDkwElYhcdFv+xdGZNimpBEP5FRIio4Cs7sooL6ovR2i7grrjg
r79f9dyYmR67G5HlcE5VVmYW1xEpCCIqASwvnvDGZfjxrMOj907xLd5NLsSpfwqfolwsCby5NuZp
wqwyZl2ZEvQTj1qHmHYu8CcZNfNWBufXvuPkZiMSvW/1oWHOX6g0RxRkK0+qw7gcsuQKzxEDBJGX
VuHO+vyA9/9eMnR2tJYFLR5iUT0++s3oNv/Sqb5lP3931pNe833vEihxNcVpAH5n2UEmD03N7Xr7
m9VJYe6ueZnUjhIL2/IDHW12dTZXpx8/d466qLbKpI3tFxeEERyc7+aOyGqmDvuTXdABfU37k4er
QIqJTrNrI1TLqKYSkPUdtMxv4cMrTutt1cUrRHrSRR8gg/wtDQgchZWSoDCOv+PnEDRY8qKZ1C5B
fu5WvzSPNCwEM74NZdG8bCrDrMh45Rp3c93pwvUe10WD4SsiNGaPcXveY8jiroRnA83DZ/X0y6TX
gg3Q4A5LsQcsbO/0UOXkOwVGMRaw7bCDSIZq4ohGADVL5cXqrb4sGXvTKGjk7byStm20nb4Q23qI
mXfIU6kOtFedFbX0v85l0AZxJ3mmiKuvyMKvVndDBBaeEEruKemiFp3A6+jBmMBj1q6tEzYWlNUb
H7s9v7X4op9XxtJoRtiINBWV3kAQINlgl4IgptJ7rzsmUPUovFGvwS2QmbN2z1E/PU2PdFsVxzE8
hYkoMR8rur+a0HwCHWG7Qen6Euq/DbZ+tdklCqhNDRZ3TXVjP4GUoHctHZwRne7TP8d0gIzLUbNq
81S2oMkoHAnnC9VmiAvLJUXMHXBpPvF9oMJHgOGCE9ed0It2Vi5G7jgvaLBD9KlyNPv0aKVUjIXF
sW89ma8f9iVDrwwtb3ql7vAMULQuZ7tf5MxQCboQWxrbuNuPoKGUm50ThRB41pvRbFEZdreYbsAd
X9MSWHyue+t6Wv/ITcWvY/rdqgNeI9PtrfteiU+OivPOjhZpfwAbzjXSpuE47VMMj9VBh/kAJSjN
7253+3hC7clPXo1TAgVifQvVWqeEQKHBLQMeyREad+yULlELmekQXnQDDQVn6+Fxet7Cclh8AOEH
sLnRm2uLHn7mKBC7sTqsBw/3vF0yGEZLuv9Aa6G0tD7CUZa5BllroqEGoZ6uURlKWOQnPfuMPtNb
Zgq0Y5Yu/qHSUO08cwZJwGRLVpNhSZkiCenxm5N3iPeuniAcIX5kWkK6tDeDM6VjhPTeYYKAiHVM
ZmDNZy2063AZlE8bXn+L0jcZ46BKH4x8w+wX781lZ42/BB/Nx1IBmbrFc3MYNJMHnuTxzbuO2uT7
w37Y5vngni+6PqZbV/fIwEaSMFQugY4J6JMKEFDkory5WqgqVrfoAM/CRQKIdt8sfcQGwRfnCesb
aXa/OC1uuKZS4PWv6XHE+uUeXSQvyW6zi5knIZ6//K6D8jLXc0I6q2bdq1hURcy2gmzQI7YF00QX
iOxI8yvbQNB28PY2gofWphw8J8fROaXMyPrwJSzw1MXVP7Gbfs51/6Ike5s3JhHdUhc77w2LH/2G
22/scmKcrY4INxXdNOYfHoCOednsR9WB5e69OXGFRdBHqqkTR90m2kotziPkRXAAHpO+aikP63P1
3x+rUs07ao1svzY2DXUcwnom/fwT0RkVXeI+O5ydM5HvGALAz4fqO7nc8HKyzyxsQ7JBGBNlItUn
5Ukg3KZ23zQU3UnyKGKRn5E/UgjlW5JC0r9mWLvqiIrpN9UjlYoAVMcCaTg6/IoqzeWfQh3enF8N
5VH/a+zmHSeli3EOztnSBe8Z3qTvN1wlg/LFzmXutqqohRrU7K9V95BrMw70+bOHyLq3O9MPN3Pn
i/qmY0EbCV6/j0RucNfvFgf4IMiIPKVg3USu+AERiSJleGibJ3pk4doQfnMihmXU3ZnoaMnkdmYf
RYtLtAZIgsJpN5HVeZ8uiTtIO1aHxWPynlxIKDl+tg/vowriL8urMT6H2YacIWxolXVYEdKwjDy9
y3B54eieMYqmx6R3cHjzgwM7WG/Ee/4DcpaDho7Yso2zLx0iEM+QHKOEeySsRcB1Fc+sEfQtQJD9
PAbU+MWaW8BwRKnma0W0affv9nl8+0HROiWY/tXdbgSFhYJ06M4wA6CsJaVBcTBh6k3xOaHY+XGV
0WlbBVSWrn1m8Ad2ApT6yymMhIh+jwWEIrr9cSyNVUZMNmVAD0eKBRBrf8hx77a6ZmLz3w3JFXQK
6nUqGT80hzVGo+AHcD6Em4HLzD+WAbyNAe4sfJhYfx65r1STB42HgUuP+rI6ovT4o/hX4Ibd6j1s
J/1fKmhnaLSveU/aVk30QJH2HXnfxqwrn8LKgBg+VNzp9u33nKv9zfbwZR9ChKV/PNDqYYQtilAk
Fey7aPhpaj9i23T7vV2hoMHtpAUepiqiBRDy+NLajTQ4MRBP//rt3IgkV4/ViZCU9UrHZuFypeTM
wr1L8UCHNzoRdvnWSOg/4bZoqordYrDfVJM3wFPWrZxesmPSo7V8tCugO0SdiwOXYbWkPQlU9tUR
TmrLelKezcRfGLNWkAlZaru/OMfg/DiHlkfDouwdiqFLNWxI19H305980ke95z0K/EaJ1X5ZYHVK
d8jkszPdjXbSPxyPSiR7mI6SzA/3H7OBulqxyuOq9bTgtAs21In7RN5d2DfquqZ4DWRNYkMMqReM
PFI2jhCs/0aMudt8zgSly6CftPG9C3aG86L/zgjhtehhqxSpmOpfEIYy8cdHcVAedmXtkCnqPTlS
bLjAC7WYkc+CQzP3K0U3vDPoe5vP6Ig5jE4qpCPqYS5DmA3nkBVm/v6pA6gbpkLWzsz1jdoOTuJR
31TWOx8XH+dE60Brl59P2OMKNkBDMVydBXn/BDSWeWNr/qZaq48fBUk/ueL4RnbF5zu9OaAe2Q4V
5wqWBZgmDxlaXaskaVhQoIVshVetBzcOEGcYCuKjQ6LZJYSL+QfU5LbgzMnzlvZ1hQI/Qj7LtXji
8K7Maqq3ZYnZtzG8OQBAGtWAx7Q/kzmrdJ7eC3nj0uMxrVzidVTeYDIbFLgsJgpSwPdGJZkVzWt+
oroHUi9CUwyiWCMlym/FTy8HjyS70cODo/qPjWiurysyTRYl8giylI9/pKEYU4g/PoRNrIFIvPOz
raHEXU6fySuDL5bXwT7bL5nrxR7/HoHXSB9NcpEUpMIYdBEWU9zzGtrk2Wp0yrtunbUoPnFC5HQV
OG8K0OxiauWezPGBKGM8/tqQLeidC8GNA3p9SQ9PTsAQQeEJp0nqWHtQY1B9UfgriVzGb4FYXKZb
KTF9/Ce66NFhcdkcRwLuiIr6EqNJ/5i7oYHmr2Cvr9VnxSxKpC7mmjlrJPkSKtgNNknubVIOyJAG
L/+DSL67OqfEEFcwEUAVvxteR4chJJxBmy7hGmeokdG3eCqMIZ2eJqu0b/boRkHirOTQ3kLGNMah
17Qc3NMGnQEQtLa6jvgQ557eCeYHZGIIeVtsh1a/HGg0yN5cDmSsIq9ckmgf091QLV6rZYaElvVm
7354zBDt8xy5nTkqWoDtySlevpHnkyuseOoGuwVKzN97cQVyIiX84k0wQiY/fCEQxe9peBrchKZ3
4igOi9amx8iu3MOgSzikEYMp7J/cx+syEkRdzxrX0OoeM4ozmBo2EmgtExKb5m2K9Lcc7yZ9LuBX
N98vR9J0KLTWuXjPtbg9vs0widxi+aliKHSJvoNqugt6tXX2WUdr8zRrB0g2H+C6R7jfRtqaoQpB
C5prbP8dqN4VAo1fojDWEsO+KWbDBIrxlXVkPI5Vw+1jDAJ4M6pVZpYT2tm3deI5+BTc4hHUwyuN
S4ZqqBNFbC6L1g3psqWvnh4DilEVN8iy69pSihMzgci5cTyypGqCSwZfCIyCfvgawbn4OZdeu3b3
EMizksrn6rLAKNa/YU/7K6YIjM3VlVKXGl3yntVmQp2/gksirg3EucM9jyBhHZduN9EoVD3fkgx+
aHWCUTSoh2Y9ZoXmvUDbOeMyOPt71kkmSG/pttD8PM1m/QYBd/j1Y20wWWnuWh3ekWt55R0+fb9n
s/zWJ++Bg5H9GbRHJdPznhIV/ritFHOVqLTqQbWEuirYmuizdugj7/7BOiLhtTanuJeVsXiK9B3p
A98jeu/MG9Ul/iS2JbgMxDlhaZ/+UMsvqbI4+gNoyDgB5XgVhK4r7AAKgEwuH7/FP+ILsCnGEJhN
rB4TYixx9MDXo9CIwitiXnX1iNWifbGeMEoZmaiHiUQM4tV61Gy+mNLTA8V5bETCvxJBMP23NvK/
2Elc3eWUVgPgLSQCBg8r2djmyeA9u21qAJnu98OKfujw5V7WfX4EWSYOYqqmWpzf8s60u/dYNcC3
/dJXI8XchXRNBAgB3UqkLCTGG6Vfj1vOfXxlFkPh4pD0t+HRtqY9pLG/sIvbU4OZUEwHWs5+3oAZ
tH7allgvSG+JNjA3FnlIod944AxUhAds2Z9Vv2+0DgC1HbDkHzoQ/1w+9gN3I4CjcZVdx3e8o367
O69eTp5q3MGqHd+jtvmhYXbtHD42ViTHk9Vt3DusdnhekCjQLL3pwLELS2buI7HoBecKMR/eu7fN
aaB2gyauWNKvnPJ9fMrrcZeHfdo8o47iPH7uwXt6SQ7gsjmdWQ/JY4pBBM8EBPmBRidi2pnos852
OaAHwrbMW5Tcj3bKzPdXyuLx2lMRlz56p/wVwWX/7Uwv+bH2mynw/VeLbizn0tpi1iNcv9KsoyGT
xa0+XgSgtePFgvo5bfw0n5gd25i+KS3QuVhdmM8fmyvA+qg9LWiQinMOoNMSx8KKdBerOOU2r+IF
TUmpLVxyYeaUySdaiA5/tqBXitUbHPJXUNJAQl43HNmXBeplS7MNgwoDgM72DOmQatcLx0FzYeNO
F8Iyh19HPsGeOtbVTanWUUdc4D7RX7+iSyLuG9TR1rfpcXweo9dXI2PLLb1xc8mazmh9AhBjhshx
DIO87Sy3vS2NLY944SdkIZG08Whics4z7KInUbzR4ZkBwSu6K63Nwg+Rcc2SwRpBCaTBRYJrJUYp
OyeQKjIF3YM45YSnuH8OyjdIJ+vKxX+F9xCnhqVNFs2TybvZJ/8aOsuEl3gMWitEoMru6ySMPUYF
mn9cXvBiMfPdpOYh7iNvLb5MD5Qb2QlhC1Mt8RdR3lzPywmJ0JXwmXk3u0xuMVk6yY5zNExJZjWg
4DrdVVbHsHUUi26VEWdJe5Au+me3RSsdcrMHf6SHBXD6IVHW1D/Hx3EM7ky1QknVWYn/3Y2Y1ybi
UO7BR5suh0/nQlUakA18GS8PRi4iq4NPbnrGMhU5EF2aOtC8l3GvPd6frM/TW+LL/XAJWfU75cw+
pb7107C+cBuHLxKlccV7987hEp6/yZ7b/w3u7JkGQgSSmC7wDJycDwUG99omzLsd/N01uxpB+5LQ
6hYXCK2K9juv+oTLxlJwHugTSftl173WA6OxZm28oBqzuqQfzdKv44th7UEhIR1yt9U5+zYekfoO
NfR8bRZD97Fl0J1DqE+6bcR9PXj1f+DJN3SjrelbS+ETl0pSgP3dXh6FV1rdbUq4NKe5Wt81RVYN
Tx0o8cv4jQKZssZyUU4fHAFGYAvYplB817RJqMmxvlDTl4satIkWSML2hAkObXK5YC981DHif37U
DHZTKPZCVa9nrxm75S1vWPo3NumOKMieNYtfQi3nNR8A85QeJnztAv0jjyeS7JpwTPktpd3dlJf8
kq936N1kmtAkoLLf8I519lSP/97Bhrz7PeAHZSO74M13VOFMmH/7+vu57O6I6b/Hd9SN36DobEir
XZWcX6jux0gOivLS37HIVhzdlB3zl8+kn4R8JaODlImmq5HX9eyw5b//fx1wUG2gLHmTNuIIeA/b
yaE0Zr9tHbYfwAuYx1igkI++bjZ/4cDSq4UXwg1vdcKmiY+z1uKTXTHiRF7fd9536wHoSz6Xfq5m
/2W1kuXPixNuWbuV+lvPP+kLLVvLIvH7pK288djsvTPbsfqLnSnKMLS5ml3TgQTHVcTptX2XDhuy
x+xL8EvTFwjRnhZ0gCBe1LM+WStvgcxSFyZx/PP4YH8XyaCpAhKRZJ/sSLfK3+/ok3btsiiLPt1b
2vmpoKlL8jnTFxinkOwz745phOrRr7Qb6ON+1EDBpbyt0gdM/313qArcQh1Dwcqj5SY6sw4az16i
/PaSLr7s5JTS2/gRGs6lUMYt3fxSp87BgmV7UuGAP9ml2McK7ScqinG3Qv6wYS+Hxu8r4/6vHnTn
SzY2nH28jx/IRGkWNunOb6tq8q1s3IYRmGbVRFpsSD3vjXdCJwcpS54F78q1rKILDSTYQM+etC25
Fdr8Vnzo4Bcb+a340nKFjgzduZxEP8ChMLvR/pbOlvTDNVB9GUnfVgKRosGXtemDjA3Bv30ZtPlE
FQYehZQnRF6dyUn8YtNqdfGCsxEe4LOIjytZewlMnChRp7HvKFrnaqa4hNVBFxr9N2vr7t5T+IeI
llA8+jyDVtLkewJhBBENqlgA90W9buPJIOQ46Qv9pB4pbbIkRMIT7MAUv4d7KEwT60hohUgB2yFy
DhI+MhQsvVRwp9LBiatQi1t8IQuSVKVyA8zW4Ps6x5Q86ZheYtysUPRQa/RO2HxQ6pJ14cvSQrIe
g3nhsxaLS5iSGBmvKFZRypNMznr5NbHv6a8ed5icJliNFaeJ4iwzvouxBABNpmyOGCszskOMK5lz
iGvedIC/xMeR6JCi8QVroR0Flr2tJK9QgkmCQuHxkOAeFsSEhDzymVIUx9U06jpqcg8NAGstpw7j
v/AFI7SlS8IddFVMyXs20k2DDJpuEkg4QXNjI1gSrhOl2mlObsqVHFNBtk+YE9TFyRO7K5EtSJ0w
oIkVRT6s7sRWTl5KvbYUMsIOUx5yVMHkyAl5O+wJuXSk1scRxC9qrAqJrPxA9izXSRJ4CTiRGrC3
jyzouZKfMJbDr4qKdpebQiiMiZYgyAQAVBDBzEMSHj5CzOt2vE/QFcrZZO00XwOb4SKx7BMVjFfj
XD4IqB3XOwzeCMtJJ30J5VlisdjpiI8fTGOSbj5Iqu9/6TbpEy5MpKU469knbhh/qCYqThuZhss3
k094gJpO/ezFJZY84l4Y0F3F7oxLxc01sroAHHqFNWkfyQbXfhkpXJacI0OUwmUIBU+XsuaOO2+Q
cipWpicKd13hnuZ0ucjlspcb0NOAocNJvsg14X7hasVWconZKz8WcIAbQN2znW02jNl48zH5TljR
7Ux3sp1HBQ4Cn2SzV/7VfNbLZw9UPhkRd/mWXf8V6kiSjqtmXkID6/2NqxbJIR14s4ySe7LpBRgP
cbDn8HX1MLlosvs9bGE4rZtUT6+FDkbMSdAghD9flPR5JyD5lQrBPeQ6USM/F73gHn4qDqfHnF7I
TztBTWEFKqM0BLmT3MuxlTFSFO+LueMbdoF/JXc7kPXDguHXspH82eHWxb4YxmMpOMuP8MxKeIKB
FnmP/jDXS1feW8aShYdXH+xwrMJdgEqW4HSZgz64WkwdCLsnV8w0tS+EdPmwf1eIY+AovvySDHbp
nlRbW8jDs3QfbpM2KZ9HqJnc1qrHMmxJQTYgce1gQ0xNgdNssq/XG1XbO6IDhvw6K/vmEloCEQwC
sfWhH3898mPU1LjjeHKAracUdU8zNofhHkiWuz7NOqXNTk8E4DzuCMPS25pd8veMGgQwDLYbVGwE
Eb+1WW153WRYnXmcWQ+jFyDus81ncPN08zFnH1wEtt6v6FKx4Hj4lqt1oAYuVxF6h0ePBC0Gsrhi
snn1VTgJX6/atlJ5zZ33OaDn/Jso0ybj5jGCoibVFhz5jST8tsaKVKw8ZGjLlezQN0GLuTKfwRLx
LdyeYD9Vyc+NMXG7uwtowvFBeG583BOF4bcNTLI/CliiLKrpc9aj6Afc3ht12Jp/Byyk+f1x+7Ea
1pj1KTpFKNg59a7TGX2HuDINuBPU0J/ufvpwD5HqqcgHhlxOdaEOv8Nq22Przojb0DF5S8IGCzZd
c/yoZzgk2Qv3qZWqC2yQ0mq7Czjsr9cZqYyJanvcNim4Q202KZ1aa4vLyEX7DpU+yMPV5zgJneCb
7eyHBnvpNFM2XDQuTML38ntuA7/kNsA4OAg+wt1SpjwYSyAJ8LqkyTrM21+eQcYZQDPmtaX975Y+
59zODsCFFBxl1sDuk8dCGDJ3/4lHfvb84EjTd8bCQYIY4imWnucsOLBtdAdENljy1DDbMHmzVlg5
tAU/MIKxbBP25gHVT4xQWWJkxctARUQHx9yFByaLAiySlGIbdc2QNFbS/o8tjMvpL0346HQxuVqD
HzFpxj1m1vxJT7gULMlQpolFEfawfDgmJ+B2kw7zjNjjwuZ/+ddVgKVVAbE/z8GP4JjJ+n0QIhPO
aGSOzPFB0J4HLI6CXoJwyktWa5wymWNz4Ky9HSyh7qV7F+orqweolOSDkmnSiogtWTMIPg8mBcoH
Pz5S6fwWeZWyOYRX4BqYwrIWkYcCKst6EzyhUq9Yg6VwC7FL7FiFL5fDx+aVrIykiCx3oPjjcfDE
G/HoXoaBbA4+PaZ0Jsvl0U05/Pvomr7/vm/is11jdQooyWI37uCXBwtebCLT9JEfQuECAsi7KxWo
o0X7T1wh7YO/oHNlDeq29MjOyddhOTbOPovRYHyho8HvcplnvN4AgrIzi6VuhrAhjjsDyN7kNg+s
ABsL1hFqow/gD2aUIMt7K11J+VYCqsvgClteTpVHmtt1JjgA8wTvNb3xF8CJg4CwJx/NaEMj0nBw
Mzd+TMPF30fFPdh01AaZh3RHCGPiAnrkUvy1p8T/zhHATPhjEsrAJBLo/u1B7KH2bOaBCdFQkmap
LVes1RuOD6tEmfaB9nFL6DsduInWD1pJshAe/qhFGzOzKK0NzDf4h7C8WRLhAU4mNEM22yb6qxoL
uCvCtixLLH/A+zMHHzrRhUwgElslXY1Mh0ZqlrjAWWWGR55lYckR7HOsFfArw+GKFkC7LGrhWxRF
lwgjBKfAqsIY8Yqk80mHKcg46XF7dToYWOAvx5FRVO1PWgHUKvoVwS1wvfGf0nIMK+vv2mATBanL
yxw6bXTSrlOUgfd0X3CuHvYNz7dv8s9qCm9Cj1Xkb5bmieEsMZPNpUhfAugJTnWzYGPWGFD94A+4
kV6fh5iQknuZuzkP3J2QI78WAZGCGHnIVMPcAErKI8gatmah72GUT6EoneM2DpWzeFnixOTgt6lb
NCdzpJUHi4YFM9wpkkJ8tAc/XGS+dX4iEjwcl0Zc0EHyo2ES94zEsIjmIVHicLkTfvQOpNcRroHW
x/vBN91wd5b4WnGLkMBOKgc/GI9JRAmgWm1Z5hyIPjRyoqsyHiYG7ad2WALKa9YUb3R2Rhd7TwHT
ncgn4yxG9Tr8aWCv7Cy80jFT0eAeMR3xKzbpwVZ2k6P028YKSaxTTIddoVqUHtQmituB5sixuHim
m/Qgx1eQ001MToB27RYd9PAJ460RrJV5RCerp41bmCPfvpz5+Wf+2Rr4qSvDEv8lBs59egoYJA7i
Aifius3lFYbh7FQcQKgel2P2qHvKEMu/yKER3drhB7fIKcfsuT90jj/KcG5w3bUB/ile0ogX/n36
dzwJncginKUchuVuPHdwzZr/7ZWG7OX4EfHh7Zk46EmnuzlHFM3xqLqakROJ1X40NxNeOhwLjiWu
w5Z8yCXgdorHjDZw6DV1nuqehVGL9+NxFZCwYHeFhRf4dfRx5tLgCMcp3WOnsl9IQl9LLkmVFAbN
1jhAPoDzdvhw3l9wIfiuwrjq71d8PodlWjhr8XNOQw6SnnocwiF42/P+sPrhKqgDOczEezlGim9K
4hmml5wws5GzMdLj9At6gl39/ocay5p6DM+jkdZvG2IDJQrp6ba3ljtbH5aBNlTRCaftlH5txigq
lv7LcrTFN6+L/SU4EmXXtgYB4uLWqOULHdAAWkSJ5tl9fLwLjY/OiaZb+wKP9Je19NcbEriMZ1Of
6EhBAT6YlqSWIJmKEKNJSvJc9fMc3Q0rL5bWQTdvnwmQiZ3hF7POsFqQxdq4zFZm2THBKnvQ9kEs
mHdvHqU87MB9BEflUFzJKR5cea4lJ4ITnmyWQUDgH4yDAPN4MgzyBv8Sfwt4jxYfIZkCyy4G1ohq
mGafN9aje/pkitgtjvb9bK5wHmX1ZEW025NmcRlovqxplDp8JYFxQ9mQKfueso5LUTgWZQnFaXSU
ixMyOyS3f4Krkln7C/MXpjYxLCnXqnGk2ORCtIjj1wunV1lj6IDMnE5GLDlMzFXMOUjmHkznmeIi
L2AlqaIQUkM4RQ+HyGSTM73f7Ou2nRZza2SZRKUFA1XxKtoVDdpiVjn4ufzyvf/MnkF32hrTs+7i
HZm+WziQUiNy6F20Ywo6JoXE7OsM9QrCtpc7u0ftLe60rIe7HA5KINqVB3VahHX5ujUSI3+CRtq7
92CIMmmZEZoyiL0z5OBAYs5+jLIE2JLswr2V1gJBA7KkTLoQRHPVSeaeE+Tq6uiuxAIe3JcSu9if
HMzfcHumBSvsderLQPSshklNVonNzHv7ImFNaqB1AefhVrJ0N3B/Xi6ieumsCw3J/R1Ke1cj7zBe
LYr5lOPZXEUkCGOcBeZLXftM9TlHDYS+rG+mREXjFEa84lLBR1HJBUYxB3slxN8HwqvPXkSgC3OW
k4TDDXOYGDPfcNXoucps6jDgTc/CGZD5gTYIEfO/GIgKRw7onHIVA9Fbl/4sXqT7mYxsKPV9E5a2
9O0eg8ynUNFTPsO+BzZSQYR7Qu0R9AWVAnFP+KZwoMC+wmhntiBi4mJr6z+9kSvaODE2oRKQK9AV
FgoDUl5oLlrGjscZoaJHUonY4cvW4iwM9muhrqTsJVUQ6JthDChOgIoKijgHojsnjQzDw7JlNg2R
jmJ7gMvDl13eI2kHToqFWt9YlCrym4YRE38zAwQC+T78JViF+7Q/1n8/WFRWNHTWcXV7g1N439ru
dAeGY6AASqrN0tpPVPYcKmNad0L+o2wP75Obb3XgwEhYtIfqhAPELnlhMcEDEAxv/v0siFmgYCK3
B2qxfsOZvUBgKJJgpC+HDqKe97BBTUIoPsMKaTT4wZ8PrczE9tH/NRMkDRATwliEcrClV3merXMY
0Sj3NoGLEtYeteE3D5FuidKYbiI+YZVlPt3IOqyrEEOAUIS5R1EMojBsL6YoelEZgvENbpOulO2L
a1qlWo1oLHNyrnUqbK0uU9u3KAc5jC2ZsMQlHzE3smvUZRxBuiJs3rxgOghicyEJKd9+vQIzYlaF
ZDyRnIW2qR7zZu5lm7tqdYlf/2q5AF0ZVesM7uaTqgHXwZYRpNEsmWn0CVxHKcl1F3bv4Et78wrM
2HxCCdtRPhPVHQNjn1GEo+Cp7x1h0lDxlB7wpf+k7oU62X0noiMw1wRyN/pJaoQMiRg+OpMJ692k
tlj2PtOfKsTZ1ppIrCEOv/gTU3Zk4Tkm360Oc3Dnfba9vllcD74+7C0H+vBOEFqsBSbZee3xZfZn
vIX1avLFKBcOa/R29RgyOG92r05NpbwfX2hy6TqYDaOdhqXE406Mj/w67DnigiaWBdDUsef2ahff
DFwDbfpl32m6vWfCYFyz9Sy8OCHOCdQLavfi2EOeeVbXeitmv58BDFsIac4J8Dn+XlneskyQgZIM
N8O0jqO7/DVIUegICXHJz8jH+Us+rQ2vHbfox4VO7oq6Z+11sTA9ssjenZJEnLc5a9LUDrn/WuiG
D7e0BCmimhz0oTiJcbWWlB5FNw0hPpbBJjjaYZJvoEAF4nedZZ10ncFmMaK+Q1X/YGXZywKoWN9Z
u+jzAmxDSpnlkpcFXoCbaKZbWrIBKMo2GapLTuYuuGQv6ICLhAdOTfo4dJM+DhPk21enlb7XnHg7
7V6t4xH6gXq1+kzaAFtXfyNGrUWUc1jgQsirYk2HycmwE2qAALjoKmTiRzhJs5KUQL2XKYkwfwMz
B6yD5/Lo2GfVEVrU3iY9B/vVDAERmQMFvjSCegWXoGAZFcDR3Kx3UZub4clZ8YyIKT4aJMRShcnS
bjJueORK/MA7div75NXqi5LLR+TKqg8pxpizGNVmxjvYqVdjfWN1Qxgx2IISR7DMUx+BR+yp0A7E
euNjmLfBZ9RySHRXWiRldpwY8DOENNMHkQiR/6SuNLhbDlo8VUyoCOREPKmmTL/opoIA8Ui0izVS
ecmyIY/GfVYo1vve+FgoKOYeZjswWJaQAHmZx2U9FiAR4Z/DAvBpwOGS8FHmwckSvGGohbB1b8OT
f88ECqf+RUhEYZBh42t+K77Sn+6OeAO+Xs+LA7z/97TeAQnVrS4TUMKXBwnpvuA+A15eC5Eib4Dl
wXyBeI1swxcKKCC13dVlQNprrbDTp8IPE+pkfYldwMpmxvYeXAN3nF/hFyZ71ckA+nh+g5z2GJ6X
RayYZkQnWY9haGad0dIXNCp7uAWtZwtSCHETRjYDUV3I8gmeyY3/1HCZnbPum4FA1tC8aClys1AB
23862rEa0qMB+GIF7DIAnqBrQkPBS+wdyCNTVIDumw7aQih42dcI15aFzL8k5C7TXOePxaCGQZ5l
nocrYNbhEIhRr2ZN6gf2TVAoy4IB1HvArLiV0R8hEX7MmkdG9MqZYyV0KiX0whiGpM6x9s5gQhIg
qja6Hv2BQyu0NeVAmHauC2HXJrqKQdq5lA/Ckj6z1RGLEYkf99YCvsESTgKRYWPh3kfqhQ9Ca7ic
dOLXk1bOkGK79hSWLbRWQmqSVtkdrzxiNuxWet5+LGHUFecSRNycQqwnwjrimaaRJ5H5BppPdA8Z
XkiTck5EyIHepmNu2hjVJjQfAtMKdk+hlImGSthqO9RT9AYldK8gw9Fu4DoSh4CvPBLf4H1x0HHC
cdhbCJfugFQP+5BDBmwDhF2FNDiuxkvV02bncRtfPKRsR4j0PIOINXKNqwAdqSpIurEq1vx2cLki
g5dosQRygqyBW0vPo5qO+y7r92wW14gVSe5z6HmUTnhQqSO06aiN5bUOve9ECg8xn97aImNYuje7
TdN4ZFxacmT430N4ZTkL6Lg3bgVraUTeZ8ITYFC3mjkQgNcL1pksQpSNSFdgBsKmsZa/UhqQubGc
vPw+zbl7c/mgeyGycqn2jCkvSSVDUooXwGB8WJx2wWVIeZzBdggpxQUu/SI3akg8ly6u2TPX3Buo
1nJbzQ88jMk7UQklJMERE9LtiQiQ4xM80ONzY4kDg8uGaYBHlDhB9P5wvIlje5aMVQJwLcI1gVAW
7RLwkQCEUsEb86Q4sggi72T4wYABHwHdAiNLxznrT02NB/P7FfgJ9ZSKqypEEdDB0+QmavWPvWLm
wyvi82dLAsn15Yo34ox4kUSJ5CTEjATaAoJ3RjEVx9VCjgI2AfEaZkn4I2+f1EynRIbOdEopmswg
OIlp/EiqqcNp95eniIxWDJPJpQVjGW2Psk+LRwF/pQoOrmB0rri2SFlVDKyF+qMTjKyAX0mulvPd
gMMV1ouR7UcodGV9ABaFMsvCsM46c0GJoZ0CMhkE5yCbnpRHSR0xeQxp7MOdgYIrYKd7GUAZpHT6
hWHbYEDzSOrf+2/H0Qx8SRor1V8mTOgjmsj0T45KuJ3S26MhOB9TSkPvciKKYw43WVhFWkMEx2jL
hYHD0/RMcM4hbvMOm07HfoUtlIASCK86PIRiV/Pne7NwQSCZsd75BVbUsBXXI42eV6rJkoKDQybK
YI1oPV3pqwpBP+Qeoi4M4hcdyOYdjsH+Li6udELEsQb6eNgPyg7d/fZxL+lRyp8vMWATh5vFAvqp
zJ3BLQ4YoVgRcWPtGQK/0RNYYYJubHPH6x9VzuI6aKMc+sVA2DkOa1S+BgK204hPjO4YF+8H79Ud
gh7OytUEh388zIYjImiSARZh+zjBgjR6+BX9DW4rmo4OGSeMqt2KoH9xx/GgNWgN+R8N8c3pDE9v
sVxzYVkPFFTKUBI+8Pgp3a/o2MJFM6nab55QB7BKSc8bqbZv6WJ6paP42UMwb22tgTXqUK+iG+DJ
bkw4FNmIxoBxg9REyTDD+sPZYL7ruJ5fXBmV27vFsKXnAs4uYUpaoLvvn14jIQxd0ZFzORhrAPt2
ZzWWmXW2aFnE0iIO5sFIm58H1pJwglo4OcJeqgJRuNtQ3V72kjD1B+KwmKKRUzN6Up6rfYbvBeYx
kJgJzmRAbrKIfIOASOYiir1Eacz2JJ8ijroYTjmAXenUNU//BkSZtkKtmDTxR/sblJI0rmIm3Xv0
3uqQk5IdBky3qVDTWG1g/CTN9kR/hj7LpvDZ4Cn9+dHahhzWTHNhG9E7mPY4skQJzEFSRjp0jNrS
qfftiF61BQ0BKzX7H+8d5zv8XrlrKOphE4p/nKx4HhEpA5X94G1xtDryxs4CS4ZPKv028V1DCqKJ
9eRcGhWjFvwz+ISJ/x9LZ9asKLYF4V9EBIKovDJPDoji8GI4HGcFR8Rf39+yOjrure6qUw6w2Xut
zFyZLJfPbO/XPvatCeoaNPqI+z5skx6lQYj4HEcZzsDpi9cqgsUS/7dc82VvuKEOuU3w+KkmLf7S
RIy7mQnsYs51s2yAUgwb7bHqaGSR0srd+Qoi4qcloOVk3csniafwJl0a+T5bqsPgI2u4iDcp1kmA
dDYLZE+thDd3azIef0GsA+Ym7o60FptcZyZlgy8UNB9+yKlKM8kad/Bnz3Nu+2oOQEJNwpt1b8xM
OalNhru7D3pFMsPevmet14vRwUey/zcc8Ce9fQDO2ZP0eOwi6Fn++bqVc3qsaNsO8+fsiirU1ftm
1j2HjSkC0QvxcjTrrqmhUTTRwerBjbHgm6/HdYE5I249DdUKD+TOnmSSA6TtSaLqJ3qvGtdQZ6ac
1vJqjo4kfB6dGt47vLYRkKZ3LBU//u7UYwjJi40NEITXQYOJm1npnO+T+93/wM8YWec8uC/Catlp
9HdYE6cndNJFsG9HTRIBbtHh7H5uLO7Fm/9boQDVRQwL4tOAISSio40GfXIB4Lu7D1C4L1rcQwCG
9rVAiolNT68W/kCo2NnXcTlOUMcufBS7eQexqtnxXzlTf95Ts/YkWL7t/Qjt3m5ZTjmA9CwGsLnB
bC/tx7ZxD9vkj52nypxI1j2Qfe351c2pp4XmnBSUX71asw8vqwH2vrNbkzK9juu41dOGVx9RE4ax
7ubQ1yafbmdlHuyD4p+Rsh2ZmUP180Tff4oNcAPD2TbC7rTzdedqV8WsGD5YxexnCCh4GD56q+ML
GpQnUUMstWpaM956zxnHGap8/PuRTdxV40x92i3sRDj3pjq/XQXVw968cZLCZN56c/Yzum59el+W
p6WgXcrroUEoLIoO+rl5FXVxGMUioFmsp+IJU7Q8A0/FvM/MCbmfwHvLyo2r0iWp2azYNa+GU61e
prcnGJpauQoK6mRyrwaVhZf1rmGfW3beprYgceEY1xecktRYHxVV0po3o5oIJkw9l4rVYZqNIDvR
Zwd/7TF5Ou6zg0raumB/UHyjIWp0DRwqaiKUJ+7cKpPCWtws2D3C3KI5GxkPc4SMrmR2LqoW8faG
iSxLIEx1xuiyyJwBM6XIDV82qUZL6sqmZd8G9333bp0DvfSKjnX80yiARumuY2EeyA9Ht7fVe6NU
yFordSTj60DW5CUzy+bu1cCsxtflh28Antsr0J5grsBeeXFIPbZnbV/17kujtj50qFvCas9X5rKD
68Nb9DVm01zQd14ogv4x/fPSwEjaEGsSy+AsO0XfCHi73+k37t4XsAH7cR8S4RKy8trBh9mXkdl9
Qn5oazxj3tvjFcy/cjRPeDfV07zEH47eocwGDbEyGJA65R7Ch8McIywFxke0JhYZGF/SLFxvaME2
LLldy3MvidyAdW3hUhlMEZg2/diJbOt6hqnzLY+Nez73IIhhzt0ldMU78ml6ensrwi8RC7ag58LQ
lPmiz1cs+D6gQJAyQBx1fwLZRxfpW3/J+jYlugWywh7f7QhKA9zUIMRpkZlz4dNIoIXAhKwUVEUH
rJcGlJhPXCM+MHT71V8H9FRANNy4XPrIP8EWwvXfD58Xw8NPyizz3aWPTGZRsMdRe9zy7CxO9376
EnvxboMRe5T9GB94SmUz90Y0Ov2Se6XLktAkBVnfVjw9j/42ayHRyxiMO3e3GqIGgZZwmcSWyMuC
PRbzdmCGNUPoWyb50hSDdrBjeqL+qS9JP9tN9UMwOXIYZe9utyogYumkymjhiqKQIcXZZlPEOAKR
ulxZz4K8oxvTiUckhQVKhkFgGvZxvPMOjMU+mMjjvOLcMUJMYNE2Hrst8FTe7jWpoOR2jJMrG8x6
LYb90XFjJqQFB2qct39065VRUXZTxPAVoWl4cn2eDL7w9ufkX3OSmGFl7ec7Ukv21N6cUgol4QY/
5zzHnpyBRzHv58BRh9sUn59XLP6AlFwqafFs0MzgxiDDFOXtgUElpTD3wI8T34KlYqDLVSTz48Hl
exBjwRxn2g47rszKpbx+Ss5Lyvv7mBK3k5hAkk2O9wKpH+wrkyLmF95Y8ZTg7nXokSJVpVylOGa5
0nQUgeLpVnOebzhumTQt1++GdcBZdh/qeMqK5ypOvTZlI3YD+a7Gf4rz2VOJ+FYYb6Rh7IuH7CZf
uMT4ANT88KmLPRgCWNAfWxOep0SYdRp6K0xACjDLB40BbhKypI4KtuWg4lU77jfjZcxNSqI8Jm6o
34FzBZfMczCgvMMMJib/bYe6NuBqxKQaPNC3mnhF7frVqvy7drFkjT6uEu2D26jpKaTZnN1/sUUf
jYSR642YGbols+KuZ5mU2diw8vt20d9W8ZbrTsIX85usqg0g+qN0cYGXoK3n220OGxXC3ebwO9jE
Z/8y+Q5u7qZjEzOfc3Qd/2mDcXL1X8DkJv6XC/ds1wE3p8vypZhKtyQwXG1MrxSnnN/6JU4VNbFW
1ntMsAiPFBw2BRaPMjF2rBGZd8Wuk4seoMjyOSDE5DZlwTpocymDUho/MZNlLWyOdmogw/27/mEk
xWrY7rIz6VdiRftCugw3Iz99C1jYAT8s6MjRDZD/ViR4BYvetpiYTrqXF+S/KdGcLR80SzebuKbm
yuVzmIMWuuA4B+1N+Rt7ORqda5f1ut06tKllN9uk2P+H3KxjFzNP7pYTjANh89ghskegslxx/maB
GiOUEnLpY7wx83RLf1qlOqchiFC0IEIlk9KPfVK0+ziGWzmsDmxh35mL4yIsTKyHlIPxzz6OP2Dd
un0wFBlHUzJWYvjz6qMfw2zu1yogyj/luOI6MRA3XbAthajNx6NopfwSMIhZmqcD9oWzJl7q2H7K
CoczpRwmaME1cE6njuVZpYwXlCBGV72hwbmBiIMqPTEhZIQKZ375Y7FFulh3mQNgZmKuMFuaYmaP
oWjF4RVdhk3m50pmNh/00ELmCY9pQK8ZNKiPrkmkGav2CUYJHiATUTV5lzoJx0WEHxHEThelqSDB
TIEGFACCJElyZCvq4ATLMIfJzgV8B5y5o3cSgY304ywj2BsRun5AMXDQK2kUi96lptl4ue9pgYc1
8ATuVwwREDeg+hzr9BRkd8pt2ONNLxbzR3YIhgYwFupgD79m8r1yiqXS3w1bRODyrTHhh336To9I
ypYqh2Nb+DT3CIZDlxqR03AOT3nN8O6hh+af9gEjWvFQV6Mmr878yGOrr+HQ5K2xUm38mFHVNqZv
zTJ+NoYrtNhAXSt4OUKU6AmeoBnkD2BKjP3eYXnFDbfJPC/lD66VpDQwF8FbdFs2tWRANU+jNzfX
DFdpNrO4cg8evtfmU3Khpw84iITxeiBjj+VxHeDc9MpRPvFxIMVq32EhAxSipA1hQRWLwFSuMp0h
Nnk9R7IWHAdSsINW0HptaRAdBYd66kSAo5fLa/ORunwT5FYElXrNSDozQgt+VhDpq7a5uI8LaQcC
0sDADpmeAm3Bi0uiGegaM7EN5N6AHMreyCGHna839d4LqF/Qo1bFB3CYzWn396FgpdRc8FJ3p7V9
Mm08FZe0+aq1VN3KJbY4rwk0rN1b74KlEmtDtv5jcl9juj/eJ99sYXLyU8sxc0nxF7fDKlgAOoiR
rYJhtJH9HgoxfsVA2lHn6ABsuEtjc3y77Q28Jf+Oks/tsJVyBl1WbE18V7Lx/gRNwSSng/GA6ai4
7VdWhyrl5ZgK5TfVhHOcq0H5sWgZn10t7gRKZPeM6J7fc+sbic6K0knULTNkV+7kY+8OFi0mRXpy
tKjXUKxU3o10nLadWIh/akYWgsiewX4hKFpMDCoedDikieEEScITWXAL2pvUHNDv+luD3nVb0eAG
csKTUOO2XG5KMWThYTY0r/2AnQ6L1g3bG/sduhAJ/SEskWoB59uOvYE/oW6QUIHmhPwd8p9E5eUe
gZSaQ+x5CHzR8TawiSNan/jJn1NQmPF2nCf2wdlKsKkDsC3bjYGbBQ21bEtcJ0LznLPLWYkvKD2z
ydlAtUX+wCELLpl9naOk7FlIdtDSUCoOKPPcMcyB7Uoi3ZgiVkDEPYYNDP1yHkhWoqiggozjlkya
NOe71MFdbJUkFG9Jo/2prRlUpP3LxJP0ugZJVgZCrEhFMjWmlDX8Hrwi6FHSU6JHSOyVEyGkWkaS
aVo7USSH4c8S6+yTu5ZtA3bSdJtFY3GKkDN6uwUUA3DiMNxmnCxY8223YtikySeUIg2yOoYq2myQ
PPDLycpSThOOFTnWwD83uKtLDebUK2V2yk4ODpB8AYNrJV+U0ol3fpCI0V32yJOdwbNNJhTpMxfE
YMa9PuLPQ4ppD3+jAEEYJzifrmQVSulXW6/VxrA2Aadoml2cm7eMMqwf2C85DrnRgTH+QK6Oa05Y
JeQtgR5cLt6MiyQuLReHo33nRO/0HBzjxcFStju7jarwNJA408pjJtJZI6JKRG3mohKBnf6Dn4Ps
niWIhkgjHGd8iwPX6OI904wDX5c19StUK5YVBaufkVKWbTn2XwQEimU/bsfiOs/l5QdZWxz9lIzB
Njuyi6SUghWbPXOc3Hm+iCAmW347p9rkQ5ddCgzqof1YYFY5HChvYv5IFtFGMBuTOwP2BxpI4qpU
M0AijsjmZpXztStv39tpjjoVRZjNa2eSypNjcZIykkcEhMbg7JQtlvko9loWex8n0zbyq24L52q4
5/iKYn/n5Jt0/yfuoYDnL/Bsxqf45NjYb7BXs8wRZTw/YI4MHsYNW02ghIKSyulPDSNwuMHvg4s/
sbO6y7gQu5Gf57z1hzO8c/79jODu2LWuXj9AueCUuhMQLacpElcxO1Nh/ZmwPQ8+yQroeiTotACQ
ojldSTmC4uPsKXgZUnTzwtDoSlYTieI3yLAQk9jrIypcTFOpNMSSFZZB4EGZpW7a+Ee4xHKnRANB
gDWcf4Ip8EUBB2sYewlF6IoVxxud74rT5+e3kfCbNae+HJ39x7ZZWfDE32gC/baGKu3gtynChm/8
+sMsGeyIQSH4d8eE/6E+B/e3T6kMqMgMK3zGz+wGd2x4QpxLVnqMgwguEwDrvQ6GkyccSRnw57KI
y5v8Koin2Gsz4M0FwNz+sNTko3KSq+7oAaXH/p4dWvZhjrEgjGsLLucnWmM2lol/yNPw8gfaJT6P
IvFox7pznl0Hr57uQCb8FGig9Zkw4Qby7UN6g++GmeVrQU68UcZLCglmhuRQ4t5xxv4Uq2nG6G/+
qysiJmz7+NGmg4z2i1oMPQZ0vaDFGPhBdOCCKaZz4DRwD6DK3Q5x7wd6bLN3xoU1PP3dV9oRzfsi
XMCe9SD/MBbxrD/MXsVMZMh/7RkTDhu4TpbQDuYEbwo05TY1H8XHa3gIPIwRBGDj3qJFAt2uUYnh
+WF4xd1GSIRXM36CNVeT019YQkxAVsB0DLSXI5Mp08EiwoHti50klccKY64iEoOKhnMbnhjbnjOH
LnwM5NkRz4H6T7iVvb1j8VjcViFxEF5Zrni6BRIfyibHPj7D9fpAyDPTLKIMEGwJc8QumhsQkoVH
lIEHeMCrYnrNODV0nWgIWuHfvh8eIuwNLswbcRE+8R9SLe4IbCcXfTTCxtrqLIH6IXQRjnH9qeXh
b1kVmEJ3ZYprh/0z7s+tSNxS0Yp3IpxNBs+wPyV33oGG5pMLuk9DKfazolBhraNW5yi+JlQ/DYdy
zSOnSYt+STMf5tEoEqUe8p1T7+t9+Ae1U5eSDetz3oTay5dynvc/uW34cq4x94KXARfPyY02oeH0
zClo89BbRQFeYjJbI9pV9jCxw+PqyZkvAik2dSJPbeyRbWrJ7s8wnR6SvWnfDewoeXkkqLpLgR72
bufJSZfiuxxi00cqXmcoWypbAB9BpB/oGVPGCFg0wjl6OdsfERkSYON1+21u5Wg4QDvXstopomp/
sMPcG1+NRTRnZly+8VQjz47mj9EuIjttMfgnn5YIcTlicZ+iDKss5MqciU1vRqrrLrHcGQZ7mcOJ
izGYT5WLSMjuduRzgbPLxOQF6ICz84RTImWDl9p5jCyIGWv/OmoYxNB3GLghkclR6EtoX6jTj5kn
nvWsUWhc2hqcikRNtZgd+43gNj+lHw7Hp71CDsb3QwPiQcGyxHaw0vrqkLKowLVYdZBr4oE3ZJv6
W+NnREWIx1GNQkLLdMxoSbTBekuNAEEvWz3TfHJWF76wHE/ZWOXGPgdICA6Y2f/SMohB+qMJhfNF
O1NU/PYQj/cn+UsNB2sSNJpYulFQP3Lcbgc8eofgNiw3zGLIF2D90HaKxYEwW0CZVFV6bnHvaCkO
cTvoe3SltXv5BjnCPI5qxq38Z9NSVxUh2WNCjVkypX/t7qNb1lRs+04qKvXn2W3FRf/RbwaFJ8fk
1c8WEwqHu3+f37vqBKRKpxh5ZPZrgGGlS70nIBZ/UyOsswrtEqnw4G7fyFHfkyEPpqRy3w8elcLW
5lmHiwligmF5MnBgtpugW/2Qi75S1nQ5JSQMsRU8FwDFPs8KjwmgpTwBZ5AL7JwI5QWcgMdBXc8H
Dqqsh2rdHlNF2L2lSy1IIjRFOHW5ZfpGFMH4REg7EZFTh1pVchotpr3ZIzkNNDoTAPdeldRJJ9CS
sa0DbK5ARvjUvF6WQcA+u0cyrYL2wN5evEC8weoY+MveHhziD0F3KiqsEw8VWZYR6ZhpBcIgYI6N
/nB7edjmyNkyjOyCQrQdOe7pE8kY49CXugCVz4/EIkZNtJkQWR26yCpqkj9GIxZh7EZhioSLBm96
5IAtk91S3dIhY0giApI9UPvtlygEB9bA8EtLy2QaTytKG1bfyQKDI28JEhmFymF7iT+85KZKGwPB
E+2ZNQAftre/PiMPvhty2/gByhQaY90KzIRZaJIMnx4D68M9YPMUVp2tsis4CPfEMTaoP/FCa/bw
cXMC4tl4vuWr4efBthE3BgLJnFaXVWf43dF7CXbF5lbHvKcgXzuCi0a0Xj1KSsBO+O6Tdw4yrpnN
2iLVmbWZUeje6aCoSD/dj2/kZr53tQRoWmX1MZuBWShaE2BNxMQY0tPwpNt0I4hrJQXv3hdLVByE
nPRBHv2JkX/KUy35+GVbeq6kICH76LJiL/27rSHghzlnKZ/WqjVuLxcTPWdgzVuQ2k7+K6KWDKDI
zt4+4abJlyGGccBNzkpfnpTxUQZIlppj26ZPNvFgVmx0+8l8rOyCFiBQh1nydnhgeJBPxJr2aubQ
GzNAVsRuTgsdj4PVnD5rEwhNGKsEqYInf4i4Lu1G06I/i3oNgrYhvM54pEJ6BxVj/Hp4AFjGSFcO
FjagvJs/IilEbwE4LB2aaQN8deyGQHuvYOOYiTrs2IC9NFnUoALSbnj4rmGXD1nyem8a/gGYHsFy
5C4T8okL5hDODDQwwrWeTwzEdqOd4cmQT0lnSPde+wJJxaI3YRPHvfAnV8Z8heUo/3vPSmfP77lY
E4wpsSl5QUjYfKk9x9geQnvLTB4ITm54t6hGfUi5YZkLDtQ5WBk4GxN8nNQXICgM7mGV0T7gC7o5
Yn+NfZk9xQ1HmMVPYuLXNnfaIDSCYBTw+yWxjJgaSgzVXJJTGEzok4HihSUGgO4JyzYO7rlo1YUS
lsJYhsTmzlRCUG/xjWfQweXBf86aaE7wVNg9rRiuAhzZUWZXVnR8hXb1mfnH/CIUJKklViggM91u
xwcMmXoY9vBpOkTHdHgnwcgYYGPibq793WDMrhSYX6TDyIom75UyRJM+Vnp3Bh1RWzLe12Cu4eWb
MbXlN5b/ZH6KwlenUAeRk0KFf/gaI44LKU0/K+hwcCsZzjB7MustlbCOzoUTOqAewn98ZeIY+i+A
c/fz4Ghnr4jICZqDOsoddD6QXMDFdwuaaKJh9yzZ9owLjdkvaaZTnA9BEDpDmIqM59an9fsdPR4E
xO+UoNJg4S4X1C54K9H44xfK5hkUpXPvNie/mHMsGeL9n5OygGXkgoqLEnBR8S8yb3d1LoxRvoaU
4qBrqJSy8dunLyfAnSUoB9GGJ0fwBPkNGijiao0BdA/tN3OdAbNTdJXQQRbRw9KDEg/OXzqmbdYg
8gLW/4sumoQkUkIkwFheKrN7io/MwvmOOwG6aAqpBKr/HDzZkEiof4WSF/3l1EFDGA7C/sj3+anB
ZOAy2wENs/2m6kbTrQ4EjHD5lOkodwGlkh3D6lLoIxT1k1lp1eFh+sCau2AvolhC9kMOur0RgSA6
1V/ogXxC2TdVUAdqpbyd8ZxSY+HQTBZcZ9gBcvPbuGqoF9ybXyzjJlacVoWJq5HpoMO0rEH+iu40
k5y1FQnB3rXtlqRTk189voLnGyQnLi7xG07bQMDiNCoLyM1kMO7oFivI8x6KDoAGLPni+xQvGckj
KdzL6nTwPg3vdfNvqHaGXwAafJbsF9Vrl1LQHLWGZ1+Z8ai0jxYR6pyfJ5wxVgqUNGLi4+DzDjRM
QEdgi4SONu5uuTYTJGd4mxQkoJPYiqup5mvzp3fEhhXf6s9AG5Zt98hTHJub9ujbHBR4RyvDxx4m
/cgxzIuznwYa4ZH0vlW0eHABsevstzMmTLAs/rYiBRf++HwJdfKBvszi73ZR+2jTBp6P3h1xMZkw
jO/+4bukEdmoWhSNr7wi7eLyh8qp5sE/ebvc3Ce6ZLzUtAYPl5hIMkF3fmFIywT4/ip6X/bkBtN0
2Ffu4E4NdPEmAQUAhCcIu+GeGlbsiJ6IPlCF63f8+crOSEPh0XE/qnVh7gdDg16JWUR6ezn0sSq0
veGczeiww5uMsGbmSTqM14RIGBpZcYyqyLki+j2Htek+8GGrvBf7ZL+51JApXl2lygq2heEF+eWo
1Cz+LlqfLy0CgSliGuO0/Hv4fNsHsOtLiurjvrca8Kutwfdt74hvwsWNMbUjfbn7bo1aGITfWeaU
EL3dx374FNJA4UdfGSL+ZYH30LGwxV1IT4FOyJBHtfD/wEladHYMrVWv2ZEKrZVcjvEBLXm8wM7J
PfoFxwLmrhiWsj+SJ14TY95B6wQj3bue3KbRr1fn06BNEKbdOPa43R0cbK6As8l1DZKDidRuuaiD
Bpv4TQyC9jK08moG5tvd9dUJCokP28X7ZmVSKx8xToMKwTHQy85RgeCoDF5ZK2hiq/oM1ARf9qp0
rnjPursXrO24fLCzCBG3GAone+8itTuXfhM7hzlm8DfMJBru5dkzMeEk+XJzuoRPUJwdT3Lr5YHS
1syh0tho2Jy4V7fjUU6zpXXi4uZ2gnOwR0l3HOvF4HL2kqf7fjJdqXlPiv3nVGH432bU1zU+bGY1
6N6DGXx8bt6gL5RGI0ozw6ba0LCJnnAtJmzHlBUVnv1NaLvNg4gDFW1nCpudVHtvqvbKKSaKAGhF
WLqLg2vyrBfuoooORfJu+iiLHkpgstUUAXYV1eA13besd+/WP3hQ1vs//Hzsw6pTuGqbFd3vqOvP
aXDpt89rGVYtChwRe+2/suUc+QYLq8VkE9ETp+BBMpHpz+6ojsFxtt9cm3ZuDsbql0XX+NATrF/e
QWGwmJPIwHercs7DAs79EV8/3oMKA4NpnnTSbm7u9zu6gLEFCprGm9cknNSOtLv/wpmCIv7gPA3H
oLxFvlQxR9yw668jKoJCd4H8YUQvzVDfcz5xou/sXbur0dFUwRtwqA5RlYAvFtn75by+yamxxpe/
jjp4MpKoACyCk9KB0POm937ZNyPWuq/SvZEvWUXtrI6quq8ckkXbLteodRpgrugeT36Nk7huFY9g
YS6V7iV8G15yGXGFigXe+6sPlSQdBwvtzvF2Uewa5YbmnZzb1aKj1yZqgLqo8BBjgf5GGfyFYMZ4
o4Gz4MvGAgX7BhWFoGDauQN8fkGxwhBx5bwZuT2hP0FvhecE0hbGoxfwG9wrJpmfvgw7G9TF36XA
vILdAvdzLHBgQknDM5+7xBm1KV6honFoJgFhvOu3RUiw6O360AoeH5nPI+tObJkW/G35RHDBtFNY
NftajKaCk+9KOXty5Od/HMqyJ3fgFRvoHUE4OHLoLmCV5XtQOwj+wTkFEyU6wE6vyUGFA7R8VVFM
HF1tUqIevI4VnKGOXX2GdQnnvmD1EENUuGg0BmxPCY5Q1LJKiFMUP2+CneApNXhMQFDaIb84nKe3
4BGI6ZUeLuxbrCRSDu67C4iZjdQadIBsAfxF+asz+QM+GaXmid8lnFQ+4g8jJhyhzSs0ex0InZu7
T9R0n2B97bYduzM8js9/u+z698JmdmUq1i47zlFr1RM6gDv+ulBSCtdfCdXfdd5lO6zwQ4QyLQr3
bj1RZvwg39i/YjCAR608kjSk+LH30dlSytcxiDwNKPWpCVMihZjwGlzviIKITSloxlrAXR+zvrtl
WkavwaOE09oHlxmLwEFaN7gMMIuxv93GuBm0Vs04YtR3JRTKnpe5puhZ4ic4wXYLXCPVzAXggBqs
bXdiPLeXtFZ0cnOO6ujmnWXj0sd33qcO+ZN9fCutQvVum6jhEuDgLKZVUvbqpCZCo9T87xkITPVk
9Jt1G6nTPcYJul9561/WEivgB4ajHcf4xXlak6YlBgcYrnDofhAvnXMK3PCAzsoAfl0D6uDuQLXZ
wkkHVFrqZCBHBrfNX7WHa2v3xUPCPoVLOip/C6rvBamAJa4zuYSM0UkKBxNuUsPt7CXfG5yqE3zB
QAdsdF939wxPG50xLPveOw1owNyv20SXNryFmncZGVGJC6UHtUV9gzpswZGFu24Ly4aDiNbaNRPs
rb7h70YXfGEwjOB7JMmsCZ33sS/JmuEpdyK6l4lLNeH/pgzf1mAtvjfMaSz/QLFGdAQEe+NYrDXB
TjFdcGAL7OafdAgyKUEAE1dLZebtgH65w3QCAx7XCbEJ7mLENNYOX5iOw5yQPvygMQjajPNh4EXC
hMd40+/iyAC9i50NZS9bEOIlRLv0DLTJGhLHq3t0n2iZmNEsoys6EanEabDRzTKBCJnEImF38VTw
vV9jL7wfRI7zSHpLml74oJi5XpQQstIyBOGOshGFyzUVaJFfxzAcMVU+/bcgRsIpFdDWpGcz9Ap/
LkASaOdEcBtR3vA0YNvBDnTo01uXSdlFDYZgIUULiTJsBZHVraF0WiseD1dIxtvg2HEIGLF5F3bY
SzbWkmZi8xRMHhkPSn9cbRrL10jknK6yNfAFCbnxpm/D9Z0Y6q4d1ascmee+0jxwr1nMNffxFuKA
8HJq4nQuoeGznpkuXAQHyB8MfcQHq8lcE7ehudG7i+CUnKDoLOZN8PJBR6d03+6HHoTr31NZqthq
uj2eQK4TPhbjYCNyerFGwO9/xgWHyk4mM3fJfRhDC3OwWNVUlvWMYS6gK3SCV0tYwy9mIsegB4vG
f0dyN9kfT17GYcp1wFeiCW7f6wlhnC1BaLh1qZN2uU/MbzHcK9HaoPwgSjn/7s56szHTYmzcbOcb
CDiMW+Pc5pyV24luT3bSbX4EU22DHRgg76NP3G+AiwOQ+SateOmtVqsR+wQmrzTx0zwn02jnsTjg
BB16Qo5omF1OIaJ+5XgQ+lr42S3DvyKsEcGOdPYeKBVLQtz5JByd3xGNvBBJMg7YBsVagDHH01/I
o5NL4wVkChyDVAukJA04ZAG0WK3Sir3gA/nWoN/oEjaCl4N+sVZ5k8rlU+BgAyzOi8PF/eCO39zN
A1WOuNpOr5Ap/AJ3xvABohLJq0cubmu900TemUPNZbJB4jdyDpUvE/jMnQHGzbsQL7wsfzlXUM5M
meYRGqzyV8AWC1/kFShyAPHrSGe8kX4eU8ITtZ4KNPgCDYj1zaGIwCZRiROiCFhydPKSt7/H5wp7
Q31DJXnnI1FwP52gQSF+DdQaUC93Hnxjlz4xdr461pCn1UHvH99pXa1vQf3cIUYkGqnhaUPeyEze
FQat9IacqkyBuHcMEtsjnVaNOIuX90UK7X8Nu+AhxbBMmb7bLoUpVXwxoTs1kJSNFirdJD+uAzq8
XVqBBXhd06fJvBE6FtaAhiBKPSRqMSbKiERK6xGbNGbIBPADnNBFXBuxzOwEtIb8lwQivoJ915jp
WEjexGhyACwH3Fk4RcM+MGVF/+hwwJqhwRqlQqCkccwZnbYCMOHk/5aYdNYsAO6xnjGUTJvKlWdx
32GQRG7W7C7GU+Eymr5YH8M9afCYXXDwN0uF3h6kSZGw+g9WDp7W+2n5WG33bjneInr1z12+853m
ihqJYghMglqs4dJDCFeko8ctpC4A8jRF9AH5Q+eMSrVwEC6+gsaMi980hXfmtxZfyhJ9RGkCUidy
N+GMiToV/6JXysmAZxV9HhYdIG0cD0Tn3GNoOexBbHS7jTmhNN5xooEMQ0U+ACcnX3iS3dyk23du
UBRwczinDky8/nARCcW9gzB0xjKJvhWSSewUcFkWqjY2g1woXNPqM+QJR0JoOaDbx0FtwhN0ZCeH
iw8FFJLB/70Dacz/P3yYwaH/sRmsgwhhK+BUcu4eFhApOCtbSiYiQ0JVRCWq2Sjs2IwyqSfhHH/M
uhP/didH5sun/C2GRDie5K4K8CIFXB5vwDqQtnIjsd91JHFVpFHcP6RvK5VvCoZYMNAotsvC2TLa
ABoJRP7LHpNtZMrWoYszAw8+NiO8Kuo//QeSA6Lz3LJjBDlvm1XsrIIFi9jhw4Ck0PPsbkCpZPK4
uPwyMCo4Ko8LCjlZcrB4zmnCLibYLIsfKw1BuE40RZcsQugZBU9f5QiD8UtzmcSSvyUXircW+fhi
XvJiIoWTJdAgV0OwVx0ZOUyk2HNIIq5JigsfH5ZCzEx5eEEFhVivuH/sMnC+ksLNroYUANahlo0w
LwKZA0QzXXEQa2DSbHwiR/jRxhrJz1zFzMQOtZU+3JgbIBdsPp9jpQA8wj9cXZIo+TTyuMibScAt
F4C/AgZ8WV56Lb8FmSKfhQ6KhGLWMkUHeuQFumzsYrnQO9FEZVIfpFvyTVkfcCJsoCaN2JkA3Vv+
dprEY3wPLLhr+CYnQsRvJusulJ34TFDS0xPRg1yyX4oiwbv7gcr3ACXgS2DDw7Qrt1soFrmIbL/A
0M5D5JEoDxmOJegctlnuNBdPJjrlEAKYFtHkKxfzMdo6e9WOV31RM+xnGNTLIH0fp5wICFcIFzSg
aHpJ/EQhJ0tJKBZ7N4HZ8U8LdmlZrxvsbON/Am/hT45Iiw8eWqTGgLlNYmSRyfK3H9Fu8ohK+CST
xL+X9dy5YsOAVg4SShD7KfdQMnSbqdxktCuiPOnL92kAYZ7mojLB400we7kk/+xD2IVGXOBwz8os
UIl8+3LfRc76xAim4/+7Pmec29/eotvgT4UNiN9OtX1K7BQcE4pxh3NYh3CqfSG/RJgiz5rY87Ec
WY9oaRWPp/GXI5zL74oUpuFdhqw8YpTxgJ82U85A/vODg7x8xralZHxt1Y+nb+78lGcP/Y68ulxJ
Btwc8aaR9BfREb6Tyn0m0HDcZtmTdoGY/4tuFSt78diX4kBIN1muXFPxwPlwg/o47DF/if18JH73
kj/KDWdkyYphNh0UYwjoeO2Kuy0xUDxf8ipCV0DlMiKNmEW0JJj47TCsM4K+mNcjIxWBhrAipA4w
CAixQXDLM5FDHW2GQOGYAxPN0wgMK9jWsK001tSq0rs/7R6SO2o3gu7sWky+aiDGQa9nL8/B+OPD
Y6Hot3nyeAtKLMBmHpbL1do6m2l8Dg2dSe7/ixElUyPUUoRBNf0vPLe258FmtlFo+Ol8teKaS1GV
x3TpaS53n9uBClnvH/JW9+3Jo6Nn7OE45XAvZbeS7YUTT6o42Qhd/YV/NvrPkIEvpKDQnUh6HYAU
bhO3eQ1CeX1gLMNlcRthtYBG21d2ukeQx1Ko7JzNr6JnyBYgzeAorsautgAPYFIUmcTxVzgASztK
y90jazqML7wXxOAMVpDxJgq7K6XSk93foIRCJDpXUXAqdpY1UKv6r0Fj2fTusMj1zt/R62EVZ7pq
cDaQpBNW9Ss3noAOMOI9IpUn2s03sOkmitv+QnEqyIFH5kEsc85VoEHldC/9PZlaHreljXqBgdWv
fQ4itXQOpfP+g+RG5bNprl6r4zvUn93O/Ibnu5rulrecCInKvWBHwcI12CDXlXvVHANzsdLVeEQ1
HF2a0M24ZN3s+uLd1eCWGBi6vhSvqdPu3Sjp2wZNDZPzLGaUPUxu7kkvebLjswu9PdxnvouYSChm
tWhDSs98xMDQ6l/74Si3GXqh4mAf14sBKOCZ4oMOPy0gpDBGH/8xl6i23Svu4ViEGFRLMGpMGFpa
4ZUonmh7eBROf43RF9XUyQrNFbopTA5AvXFRAqfEo/1jPUD9Zp8hBrvtoT5sOu2xWG7QB8kvSKkU
bKHJd8W7orXRS+qLtiS92m/7yWT6Pietpsx7jHvdsFl78IVhbwz/NdUlXzE9W/7NOSSJGmqj5mig
0PfzDoBgythc7rAJ/tB9MRtG/zarEEfuBofBsbd8hQ9sRoA1AHdFwmTOGJzY9Z/dRx/lKoJbGyD5
why396LXrbIzkK6yJRmVMS0av8Z2SfcbtLead8PgSyzqiuSzrZ2Gi9ncGfwBbMthZglxa8RkGFQJ
rtTwTegA/P0fBEoHXLsxeEEQ7bItWFBpP7tPwjYzOmj47s+8HjHberIY8rBnjJAVg52tuzz17hIw
cfcG/fva6lr3D0k1OFS2v35Ga3XAt7cK0xqogzZ13pp+0n7WfDpe4gvSAuP8zc+B5n0Y0tsfbNXD
E6jpNQvLLTwmDIkc9R90amxfQcN/OIK1JGuNXEbbV/tcWHc99CFZ1PI/ms5sOVVui8JPRBV2ILf0
jYp9d2NpYkBsAQH16c833f+p1E52EmODsNacY44G3T61G59vK6J5hxzoZDHN7W7cuAMHkpMa8/Be
eujahdP+Yfxg9abn43nBWdDKrACrOKqtACMHUBvsn9BSH8fjQWlfA3jZSzJqiSUY4Axj6uFlBJg0
bmyeKucC/XL7V+f+mp/ethufB/pQM6s1Johh2xztX/TgjSvwhQkQzHlwwQP5Eu0GKr1CwqRuKqS0
+hDcF5CB8AvBZPaM5SS/K6JkyNPrCE7CNKswxw2wyM/47I2x6fN+vAva4BPuKiuPwD0BYfeQUkAO
fj6hMXxZHZaV9f1kPgCnnn89T5JCexP1Rxn2PPirmCsyOWp5nEEMKlzdMyYCfvXX96A6cbYI2/kF
EWE/2rfNEDrVkX8tS86uDcrDYqm69f5Dfy9Oc4RJeq1lHjw5TAEnpAAHl+mI8Szl8Mb0UGnDtxuY
mw0sZaCmFo+NPlEUjnPL+RCW2qda8jR/YT2nHWCcBx03hHGCUb3C4fVtWkv8DrGDPI/zubbu9Fyn
7YqnI/sRQIM9CkcjlA5AH7xF3oYTiVTdM+CWYNJwn5g1v92LufqEuDpj4P1ZpfGTdeRHqJHYJYnV
53iFcQuvjiTYjNhNnJox9BCKnlzFmIf+9Lh6SdT5esZTmi+SEN3JIY37QVeS086ekC7FuB46GCyA
a6j7Pew0xO++G2SHcjOeHvHTOR49HuxMZY+Dq33E8TuSuTnRZDGS2ARygKNAV7QCSWV6qNj/kCzN
5c+Qdyrm+GTr4QFPtDkjrmHGk1uJl1HfPj79x8p7Rt0Oi5jTt/Hi1uyyMXUaqcxK/zBmwge7lWDa
lYHM4a80ZdXTR9ch0nLMTjCr4euYeYx7Yl+52VXHPHnf9ap01XhVrcWBe0B/tHJ2MeMER3MV77XH
MIrxtQON/gZmdxqT5VxwTvXjjDk3F8sG1EdOsNsyncKOArbih7DRMThF5eCtfgZ4fMKyl0ptYkPa
o8IAzmSFtAB/EhclA5wUhPWIOuV0clQb2n1iX0Hlu/6NZ4HXpTliraIWi+zJXzhjmarGC7+GwOWs
xhinoDwVdx5LELcBy/J0MNC9PidOwkQDvqgHv6oMcoC0PoWNEwo1C2xGZGvIHHDJ7bB20glYi4Z4
S04yAcb6prUhVRlnsxFsd6ttziAEASIDyk7vYOCpWU91uFShdnhsrRq2Tc4wUIRvCB1YBscXGilt
dYG1oIKvs4f7Vh7QYREaKcMGOg0yne/2Y9rMQd5mEJLQRv6FLLY4WWBFN8NdDB7BiwGhoDli8lp7
MJseEO0mysC3NpUrlwhIOTS0I4nNizbPauKjOgPuCJH8we2lyYckDmsHUh1YR+ZAaZoUiB4gKjJV
ER48A0zH0jcyIHCFhaEedhbvltS6YmbAdY7QEHbTivpPrDUS95diScg7BkwxYX9JIyM3dgHwEBsL
40BxC5eWw4HWY0YJHdHLhVKEUXLlSKISpQhCrQVIUQY1RhxD0BFCkkq/+O6MgdGCvhyQEF36hPqM
l0BaB8W8P6HnBRBGm1tFylgmRAXhsbRsvkYlxAFAlhj7cLaYYNjojfQA4KmAdEvCN9ot/kMHQgcM
R4kJBkIAev+/LqMNeeuWBKlM6p+SavxwiGlloMmt+WtpmJnaWBxhLuIv4YRGZTC8js6+lPf0GdI/
indFFhQ2VhfmL4aC7K6UiTcsOYQa+3ERAUIlpVeFwYiE62UjMRNl02OgITSl5Y1plr5ZHOAfkmgl
Wrp0jeeP+RmAcXz9R0pHDT+8GgxNN9uawOEPgrxDy60DVTIlnC1+dy836oN+nujM0/HVzObi1AH9
L+jyxjKthzT8eyHZpAPlSJRtL1fSvSvEWb7958+QxqCyPmGh9ys9mT2EbyS8fd4zXjyNLdQE6nwa
loNArHh28Yowf2Wdo4/tLsspnl0jwjvCY388l+YccyGhEbEiHvE1om2//4vx2nGk29hNUu/FvDfr
dTJ9BNvLuPsnYsI3qSciI6Nf7pnaFtYZ3wFLakNii4RGC9jyiQu3K20tIUQFBTOJOJVqcWK1p91p
e8QMzq7BHJhg+Z3x5LrSRl0iXlqKqY0qvB0MW5vCMMZJfEQzQ34N0gw4f4aNdmSEIgNQ9+IxxENZ
xY8TbudQSM0Tu8cI8L76kvAQ+B5aL8+wu3AgGhOkDSqOhJ5XBNAagfG09c1uSpbMUZvyeFiX8hd+
5xVejncgyVFvA90TiHCKU0EHmxc6cQXOPoUR4Xmrk1z/l28wMt/LiHTy5Yyi4jbGwljEECJxH578
UK6gsIlOM5W5fhq24cozORvdHID7qyvfyCBOtRVvQ2nqmyHr5uYaIGLzEKURBD09Xa0S48B1b4k4
khwaW7XxNAjz8WJfUaKySp6xIhG/J1VsIeqjeOwwINbcbJr6bRYjFsEYECmymA4+PPs2mfkyw+mv
yrhnGcd9dWUrYddgWmB4yS+GC1jUMgWTkR9jkn+9J1UuBgwuJ+KHBZGhFlGQ0w8MSUYfjCWQQtFg
iaDohGK+XEE7HetAGN82/UbTmcLWjd/TuwOohJT3231LzycggxJxfftN+AYirF0RoOhmvoR35+Gk
+k8NQ8cpacbS2svKBqAG2gF3KRn1h2A9rx+DXW/y9pLl071Gn/Ffiym1PtdRCcF5baEXQF6IJOwr
+IokY6v4qUJofFwzAk49gt4MbXvUTlivM9O3f3ucnyKOvPs56IKEQIMO4MhrI/MF8pYwIjnv0DM6
nKCcjRE6tBoR4OwPtn1hi1ZI5umNX0b8Dgsol/b2Vw+EaAnIN7vH0Ohs9j6GT4Qgs3mGNe8StBFW
WXY3mbrLPBoc9OIgfPP+eBTOVQdy5wTHXQYiAo/JZvpHa0EHw3eYTLHUvWm5G4sFAdBjPoSKCTqF
wf8dj1QCbeC3zKDPW/XsA2rBxHiJWQ3Ec/QuWO9AvY+18DS9jkA2YFjOMU6EbR9gVIoGRVIITg6L
T+Pd3AIkmXsWqBequyBfd1TpF/Q6MTgK7Pm9OIkIKglKAHdyixqxF59GousVsIYEYBA4pJ+QQgEX
33yT/5WMIr0IQpDVnehf5OiNrpj3lXdKSNHkr0FK2XdibhJqkwsiVc6UIefX7sjpAzDBrjTg7Yvg
cf1VzhMMgtWsdHJSq6Pdose83a8IS49xhRpmQRMy7wFdFVHajeNxNxPoE4mDchUXx77ItVaqc+F6
RH2c8XKrSc11x8UhQh0N7YbXOlRD7Y4fZT0GZMPxqQBSt7ACSkADTtOs8jo/ZxhMyTCH9pT5+WeY
lNNXHqiql5DU99yTS6XdQmPn99u+lrqMvVobYRzdgsxLFxoDEtL8HM4Dqjie4PrkXhmsZI6+Ue7Q
j5zP5gw9HFl4Qg52cHvGfSev3FyHUI6UN8Ftkrw8mGGqDbEumeLirLHzka8cyGpugBCu33TJM6N0
bsROnN0StrRBFRydD5C0CgaWD0db7LJQhYRD1Qzy3PAVSh+KaTTbFzhnXbf9NvN9ZWAWWGF4B9SD
jejTyUu3WWJRoZn9LLh0cUbAwGs3uXO4kxEBfbtJe3/d1z8Xw7z9dDDnszLlp/0env9eT6/MVi+e
LfgmdFaW6it+Gx1GNRDgtN62uSNNJxMFgyDmvLNL33menWaHHJgwLTjqLVTx0AxE/MlymmzaLKAC
SziDC1PX5R6SFuPrfNB0nQxvoxKdAy24QQnUWEmKhfIFx1HoBMMzIThmNS68u2K12Oo3GVt/zqLX
svIrHEkc9HmhUoxkE2pLQtY/wcsucMsOe+hyCUEvbCV+Eu1AfKxNPuALN1yAz475md33Xa8dVuCn
6LoNLx1/Pco768+sx9WtQ+kE+8SRbd8lGWtwGXxVfyJPLWdsVUHNYkQ7hyS+h6KRu7gMUpLZ4dxZ
8C17OBJ+FKtBDT6uuTIKp6UEL9ZazKRA9fAmg4KTHbtsq5MsoToEaH3j58GgDvJn++Z/CGi72wwy
SgaLd1n1DJ6/x49f2kDdZlQ/288mwbUK+kxq8SZ2R8y1LG6wY9I9giagjXdcwfhZwPFzcFPxQP04
tN5ZtB599j/xMxbKULHI245Kv7Vt4uv4Cs8AXgVExYeZMfII31HGDMVrHYVR9HtbN5l/bQaFi+Bd
g35zpr7txOljmAMTFJihFXB5+iOtN6QWyLleMG7LGCC0t6WzLd4uT11H7q2YHTCqe6hDle3aKU6l
SpSoNszCDutoLzZa0fPEtAbYC7QAq7d6uANZgFZCngF4jsKqRvs6IceVLhBgziCxuhoVAQUfakfs
RH6M2ceIP8BzRer0Eq8OsvXNNbJYZ93KbQJXiH/Qh5cfVE76+r5PicceaSRK8s5gDsnaraALaT7D
3tnt6gjni8rX4POx3pJ2C0eg9bR/O7/3Z2ruyhHnFHHzKDHu1gNTn7ge9VOnpqTErk9lc9UmV5m3
fLc+QmKRJnGt9pwcese8clqan55G3IKPuBmpZ0k3C8so27ahvSI/hxiQB1CTzVvXzluLD6muzAwb
x6ghY++cvzNnzXmI/1ZDWHrtXvPZb6ueKydopBZloeI/f0rnZZhPUvFU7Dg0Mz0vUFsRX/50XtCp
fZwqWoZbnaMzFL/DFbyEi3z2BDPG91exclwBnwxfvRPr/lFdPGcqJhbiyhf3Bq85ScV4fru3GY69
d3wucLqgFq5Gn0EPUibbYIk/aNu6ja/TZnmbi2Tr0DLjg8D0D96zF6h+TmsgeybaQnw1bhhCtJGp
tf/6zKs0GOvWtc+elHWsTwy/jAGJFBjg2iDeYtGnEuL5MMzPmVmVDN3KUNvK0K6GidAzl6+4Fdz9
TBt05r+UuBN1Jfb72qi1eQrjnUtNYxuiw2nwB+Qq1RYljVvCdcUIWNNdhsj3u11CgJu3ZYrfnnJo
KwwGVunil8md2OmLD+wZAZoWZvMCU1N0dRjdLklzpbs4mcxskLFMTqMstdkJuAWQfY7SCEPVu9nl
emKrRf6AUd/wxhAB6D/OBuyaTG6Q9hXmneDUApOf96TiRGmZbKzN5FPhC9Qddhi4TE4Ea+M10UxU
TwPSpYSipjOHQYyHpsR8HRMEotO5uDA2LS8LXj+sk6wSe2E4dHHnQ+HhkcVsUWsxIxetd9c7L2lT
R9nvG7bq/BV0BjXmaU9AYbMZVtseJOeGyTQHfVF6pdl26gBjuzcGuAiAXb3C7dOIFQqQypHBIK4l
0KRzwHK/NQav9i+oiGfU+zus8WEr5Jg2yIRdxhjGjwQ+VmxjuxAT0tumva9/24bkSUnFxKug/mBL
o5yZiB2JNJ0aZAKZKVbOacR1R8MnIydRoxjuN7WKPayiQng6WDp7xSAZfVurqYZTz5KDKG6IMjpH
rg6FAa8HTIZFv8lAoMPdCoGEgWvDscBD9T1sSHPqDW7I8eLhdo0de0Rd2tdpkyg6HAPfoX8uEEwJ
kYV84sg2/AIOQkLi5d15svB3vT4HvqCyflGStT1ty/oUIKgP00HD8PKD8AxFzBlXUBHww0jhaZzo
D1820402z6PFYiZ10TBxPrgW31x8crnioKRj6Aof3KFSwi+bfAtUz+dJvpCIZclcgB+fbHsnshnP
Tk3Sq9NeHJicyXhM3V+g7oUyb5aWnUXq7+WmtBQ7zeaMS/5kyigC9hdqQ5YT4i/oYBtPMXX3ivVi
HZ+jevyc3WxKXYfCtfHay2ZUjP9NF5kZD7rYz0jbgQTUMqgLgRnwBS4Y1sl4WHCXLuIVnYL4S2AK
OpS3vIs8OfBrrIW6Vg7hQkQ5MVNVDgsngsPEmMqYZPJyiuQWxTy6Z+dbQZYsLLIsIfyxW4fMba2q
hb5qETb5OeRABhyQUFT7b4dmSIbm0ugzZJMTEdKQqEclcHIqltbuORK7dDmrFBEMHR6z+YFauy5s
yjoVfQNFnpBYABi+40HYCZa/5k7Q/gNpyHCYWwM49OL+Nln2F8lfypD3CatFRn5Sofc9WdUwuiTz
l3E75ff0BWVAjp9c1uIRozoy6hdN48d9U+FIjEWOMKxG//mEp2QM+pbMviuWAhFWiZMN2yaKLqAB
QsMErALMQC4cYWwafVg6vkYltItCmtoRZJuySFL7w+4B64LcK3o25CYMloKERqlkyAZNgrZI3K7E
og0P3O/nG5041aF7Gz6Gyldjd3L5DiaxmEnx/xl/jz/XhfxZ+YlYbkhn3gSQjkYQZpnFtumuu37t
gU/SZjM6oqxxFB4Yti93JVzoFBpkAaKdWBC8uZVqasx89mzjJrTr2ewPv1DcvcAO8E8R4q5wToE7
5ZbAZABqhff4Pilp4+D/8FluL+FhEgYlgicek3/Q9wSxl/vA+5d7Ge3wMqyggVNXyrSAHy1EWUl1
OxptdjHtvdy8PuL5Egq++O8RBTKQOxFyuGqjG+KjYBjxht/Ydnuk2Qi13Jg0ricuBob1YEhyFnIp
o8ITUx/meYA7NsM4Rhd9HjUBHz3b+HfwEoBfMqa4VHuexryrD2+hg69Gn5cGlOMIfoPdJpiMjMFA
MeUjC8E+TTRmoNtLYQiL2WNiLaAtfmnfBhWXHO1/9HB4XoM+BJq+o7iac1pd6YyhwSlu3+kEd+Tm
PQCzN4wXORNVr/iR/4moD4jqe2ayLUGfgJYj1xVUmIOEAs0vbg8AT0XDDMrHBP/FeQ3kcOIS1Mm1
u44MdvnHoIZ2RT+Dsl38xARGkAtePstSIpyIPuJgfSZkD2FnSC8sEiKJcxEcUwBD4Uci9eEfIwzr
Mstc1FceCUv8DOcO+L1CLBHDL67skiv8IESDnpv4BY6wlBw77xHo3KncpbTUwoaQS3cHBUSWCxdH
AIjADrnAjow0/iViGnwlDJUZikwujOnZOy0knZH+ImJOgqJHBFQLBZcGbUMPR8i9kKPQHtpi5v2S
CcrX/0M+34eQkr/UKYSORWnxV+TGpi6JwosrMXwycsNCw/8HNybOixxc4hJl1HOXqYxN3iEULOJ9
CDUmzvibZgtOQfSv84le30wWieEVB2Zo3mws3KeTOAq9LjG7YJhELV5pw8VAA0t1wnCv1jfaeJHa
8LqEbjYmFdnDppb+3Z6mLvm4K+F6XbnFkalgdwyVAA+Tl4+bvWd8M4/5Lcw5hZfM3IhImfuCZ5nD
u2ZIhYmEFC5yiB/ypQunAgz2CXAr7/IQnwgUnUKi+zBoklAZah0ytphVca9yvzKAkgMjt5jnloQ9
crecuwTuynERHgnIs6zs4LTfWCN2GuJzYGQJ/YjqUooNWTbXtvvlsrEtTLH5GUtoBX8tOZLy90xM
LeBWnHqbJYj14ZASG+DonHgHguB9PhGVJHYE62wuLJkXWwJ7DVUsyzuvBZocVMd0LDvwzpOTFo6T
OCPwyHK2SRnyopsQl5u1sI/E5ZazERgZXizNo7nlAbAcG4qRHlZ/yOxkR/31xQoAJGv5K+lForMt
nbZcnWsc9nl6Lkd4Cda9hmInjyYbMdLOJ0wxRFWLng1WDtYl2wTzNuT40A2hQALUdYfR72/hLiH5
iqsVUulffylEFCGO8R8yv2dCTxJOUdsrCNCSK1n+CbWJbQjW4peIB+HYtimMtOjFeipTpAx2noPf
oAgjwq4/UzG8CkNQW0aiKaMkENiGdUxWcJncyAsG3/SxRKNckod/W2soTkBOYKOI8SmIYUEkE3nP
cahgfi++KXxzH1JOiOmNnEdAD96cNyLm3ep846Qx2EGEyFnChcA5hAmOpDBKgpv8GRQV/n11xSgj
TlQm+AVyu4sL+QuUj6VGrjqqD2BAEk4JTvFvX0yQwuS/M5eHRu4aSXoStyCh7fFNUuKGdFc8rRAp
LHLlG8DhxWaGwlOT9aoX6RjnnJ1eJG3XFR5cmxFIMf4E9bg1oCbzKy/FrrDhM8Gfh4NQ5YbUZRLM
AN1ZTrCDTFl4eMoTWSBh1lEw2ieIXLIcyyklnCvciYEMIXLSVvxbdw10ndtt/IbVKGt3tumRXSKL
rNRqwtJjYMPvGBl48n8pFLcq3Cy5N6jMDg+v/NwCTndpBbuhFJwvohvkspCyB2ogDwb0DYMJzxIW
3533JufsEbT/hvyVcLxe9IIP8l/k4Zj0UEYyTaE+l2tJCssHWRrp/L/andqJa04GLgfhI55GSizz
uPr7eDQjvlyKJ3wBITpegOpKPO1pnl3hcsmHTJ5eNJUXNPHSZ7zWasFlqMI9Z1cb3AbAUOtLUK/x
gpC/Fh4qZFGADGZPQABCAeM5AI8iCuSepZ6XihfQiutQbOfFv+UBkR3oTWwDZsIVYKNeKezvDad5
4lKCjWWnl+Im80S3iBWfDT178GsMIJELwbyPNqrPZxrMORL8qE3PNacroRQo/RYzc/6+N5YSr52A
eKO9YqZD9eOJhy31gV2uEjtnqICXwREkh+HPjueNqRhSKympKB+EriNyk3C/Fzll39zvF08GGdDk
mBAigGNSEvK9gZ6CEqNjLUbhDR15l6HvJRTB+Q2XXSmOvpZrPLisKzB0wfylyuXNZ+m80cxUw8qD
Xk3x3uD+g0Lku02zmEZv5LQHrLat3kBsbAhz4q2VM0IHdFXiNmPChFZQ6gN5K6RB/IfAtr0LNv4F
NQOjEXmnpIXAwIl1XHaEgrAQ+BNBHV1hIyj/goyga0/+EWl2G7Y8Wi7E9ih1ZQ9NJrIzy9bHrgvt
gT3bF+cBWRzYPScZW+ZXNAWUf5pIAYKjqOQZAJvwmbUigpEYiYcWC8DkLF/xuSR3mOuxY99oTqTf
kbUCPTJGMNLOCE6icTS4oJBmA+TxQUOIoVEPg6Uv9EJbVvFxcb9HEAMw3d2FzT4l30iu028D6Z59
QdC6zmv2ClBBsOThG9B2DpIh1LH5LB/MLIh+4jqWfYedZytojTgefbg4ZZIgTE25qGSH+leYFQMj
ftrGjG4Ou1PBcmqJHqBXlE6H9hzVMcZR4Fc8jPSKPAwPAr0Rgt76Xx34sR/zZimkz2af+F1Si2Vt
0elnxKhVuh2VAen5T7aWwn3FItJDrv4r3TLyAsZPeMUN8XhIqXiO34WeaoCN/4UeBlIUw8GIqiCi
Pyb6Wt6wlsoAuvR6pE+Xk3+dY+5dGNbQkPpykD92LL1f4j8Rpstxln8KPan0pwx9X7asUt0QUzDW
NYW3R1Y8eXPq4L2Ug9VimezwJr1gpQpVtqbhYK8n31nqVOHcyrIgNNv/17hdGWrLsgjx2gXY4lf/
VaBcKypwvRDFxYlPEjiEAfyvLCZlgk1X6lPhfTNCQODe0HULmCG3FXRNjrbKOvRkqs08Gxbt7bs1
3wYUB9KPChAjK6TchHxC+wsTnMzpz1jECopo83GcE5852YfqmHafHUia5C7XJRvVxT1IgXS3aIAP
5CdwRP4dMGnyMZfDwqnLkWpRVEuhJcdPyhuR7MhP7/+ovxzMP9lBdgRe14N+WAdy5Es2uJMzPfHI
LAskJskOJZwD4cDKPA5Mg4tFwnGknAd5tR/Bc9DC9kTik3sDeYepMtlQcc0j70mnFZFbMsVntxV/
NnzkLHWRh98YT7KaDkAknKo9t8J1dPKJUa/gBnxkk501H/7K3X7cp8so8w2pxT/1TeNYrkB9f59Q
LloxhiYqCCBMlZNcr1er+BXoLE5/UnwcJv0jhn64dOhRUSN4yeFz6U6Na0lOTxddT9aTi3KNMbGj
oDh24VwvKQogLwz7YZFx0AxOaru1KofM9kGKaYJTCOZuvSxZHGlAmSn0jshDKR0H6d2pqVl75urt
jp6YkCIrva76sCfN87qetAAsFret+sTX6jIppvnOfE4ux89Mm+gDIm9e6CNxuDkwSUPyjTHQhVUd
vQg2AA+M52Wgelnc+Iw+lpa3x21USJt3u0PA8xWGE0ILVwmMsb6pIn2ji/P7AkLBlBjCcXpEiMS+
VkUlNrZi2A1FJmgiA8pLEvMZ60tsCIAFIO/gQWoX1t0VtW3XTf3bSA/1PnSjD7nBHSIEXgyO2q4e
4hAUNEHtPcLW4jl5TPK4Gz3CzrGPotMvJvKv2FazMtZ8zI7CcnZ/WrtVlWLh1V/Jjeuhxtdy9kkw
7bo47Ga61Y5u21xEJFiBYYqDALOPMTmeP5gzKWNsW1blmYObMlBJbJlOy+sgkifejfhgMQMouUMZ
YHThQWV+DlW/wBj8OfwMM9/wJCjh6XSIWIZfyKHz8CxAZikvH6E2d/PGEnF8g8+qjDneC/UADxth
c3MAfZkpgXAvEG2SDtNEnTGa/3+HU0Gpv6j8PMqGbP5HwBUmtRsszPVNMusK6wOIZyUe5XwsEE7H
vOWcUdwsQccKdD6mLgkMhKqivtY3uDGlR75ALZpdFrw/VC2pDAq/iA2UcvhNIgYUSEbed/gaCI5w
jUjiE7JrQZckgKA64A+KLB6KCBJ0WAUwCyCwlHhbIFKBA9Ud0S6wb2O+QblPWyTbDa4ffNxZ3CUe
TRq++fzsd9AWHaay+qNLY3fmpzHdnL38hRgFmCTUAAjIzRfg+MOMFhdSeYqTzBOgg12EHUafc4Af
L0vn6fcs7WEZM6kZMyrS1y8AOJOTit0Z2x7FT5H7kE9olRWPdyXZVHpsenFAnBohcjeAD+mTmLU6
TWR7//D/du0UODAgWUSUTumEncDGGKmozzbnxenYZV58NcXTBwH54dF2HjAd8FohHzEh3cY8b/kB
O9awdejVVA0NY6g+9cWd28yac5R7b+ZmnMCL99mrEqtaANgXN5MNjou1y88bqnlgIfi/MZ5OKhqL
KAdv5re5qT/ldwy63ouS1MVD73Df8p9q8Zi9OSKHXCyYJuqw5+srTEbV43thrLh5s6iGt7iYyQ/u
TAoYGhirGyKeWQP0et9iUqWsmuF98l48uNl9ws1neIsGFSUPbRPtiJRCdDt8wKNiR7k68LuaoU4S
5T0Eogl7xOPdwx4tE7VhTCXlliRqSOZP2JLScHEl0ZH5IMWQztf3MGUK2Bxv8TV8L5phSTGRROL+
Z+DISdCkoFC0TjFbPUh6CTBUDqtj6XV82STEI/FGhw/ATiNyGX8NyNmPaqqAHnagbHnH54wNaGTQ
kjHh9O6hwOG0Z/7V4fj4T+R66tCIHpKpqQ7fI2Wlc9Mr5Zfu1zE35fWn63r8HjLQ9JjHRfK18eTn
VyrHZ8yf6n4z0knBIv0SLPoKkwS3L0ePGgyumu3DbaYPt9rCokCYCJUcKKtjEyvj8xtvtzxzu8vP
1b/yfM64tVL1BVd+17K5t6v/AS67LLRinMHhUs687ISHiN40hRer2FyYlZ+nqUIvGe+6k/iNlwU9
MRzK0fv582i8+/RxsrvL9sl6PUkJDgrGoXWY5/C9qXEZm23L0U7dJtH2lXM9lMvm4p9gEtNw9+03
HWbfftRhC/l2aT7Y3/o/Zx3chV1Q9bPuYHcODPBt0ls/bu8d1UnUh4+JpvNpPfHDoQRThgVeUyen
ncwJ1Q7OhtVjTT0HJwh6GM13N7lGBTHsqv6dAQmDryfNKeC+dT0aVGR64lX5SAPhQ71K05ZEGv2A
Z3SxgsX/PLzm4/s1vMJbVEdImxTdv9Rep0AIR4u3ZAaHFeHbpL2uRvewmF2APylaK+BQrC/wr0CG
AVJk9aHCL5jyLqFtQHPROcev0n0/A7Kh3n91wMln4VeUhBL4yagzdfL9s23nEs+Ei5gdUXTcoCtZ
n5ZZF2tNs2/ga5AbyHkM8aQV3iDlW6HQU1PiUQrhk4esTkrDM36tpQsvpYKBMSgpLOGq+Iw8C6rK
y6++bstAxLu1aFO4log5NXRrpQP4XdyH+xk8sPFjcage4wxvRwo1mdU2N++qoraEYhTC/POxu8Hr
xKW+Qg3rFwH8RDEEaTMGTIOS0gHOEkSLm9UalPuupSZW/XsGYGEeDTf6NTs/xtpzmi+zuUErp7bD
Mxnul226M++P8Q1IqWSgsUOghFftsD3RC8gqTHMrGA+2uLu04JBkzFBoc0nQRhBKWz3WzYqxEJNN
enkuforGI/qDJ68cqvmH0o4Sl71k+RiLjkrCG7NBYszWoG0Fx9SqAYlnDGUTSCsjLlWUuq3R82Ib
gEZwlyYdDtg1ugy0/c7rw988+4yfmppV7INC7eMTF1Ft6cEg4jShCl2O8yFb9GF7HJjfvwEKbl3r
DPLm6usdS1w5pTtaAhDEybJ8xYpqw1u6R3zNGisHUspsbTfQNXxRkgPK8BRA1GXQ/Pyp9b12jQjB
oskatGYdzGThI+dI0gnQia7gd1Q3id2+QtXtPt0e1W/AXBrHayyuSmXwadmqbjN1zztgu1SZ+VJA
9QbWxywjvQhv7p5kAAAurvU1CtVYj3svd93eOZ8uaQhwnGtsrsA8ujp/r5tFwNmZTD/Icpngd8A4
oNhwSnXhuqHIkhBVAP82QSsd68UViey1DUXLUZgOZsFpr1/cHPLH+FpPKxyaa+tuwHLdJpS8bdCX
CmgGIoHKAHuYDYRsgWMFGQn0WExNcwu16hk3kgLHJAb8yUH/jp3wVesEeKJNgFBrV3FhdWFv0LWT
Hd0kXRhA6iui2rf6i4Llj5WinrHd0MmzHStTFcLxe32FEPHYaEuJCIbnCqyB0MTuQp5kjuj3NkSO
kUKqQWRljHWbXFzDefg7VzkjlBJMvPGeFCqlp3XMF61SH4Mi0PQUZ6Wh0Yxvr+VubHAqTYARQn1l
XOcs/XRFtwHSwmEVvhhZoSoK3w4Lu3uLT43zgiNFQg3IZPoIrmA2nHB4YzoKDmsseViljOE3EFN0
YVRDg04bL8vMtL6HaQw2iYFbfkTy8ZyVno6lXxpSAuTY+cqkgXnJ9rKplq015KNqCX/wL316HWaC
q9vdxTITnvIObnuReGRApr9q+E6tcrkjW/qCDxX9+tmHddLamdcb/Y8ecdEHDb3bJJ9s2/T09PiN
Wc/mP2pFyXRgkeqHbcqBijklbyo8G1fB/B13cleDWi6eaETG0xChktLCD+5gnaAUi1XrTZ7FfnXv
WTu8+ECEILagz0PhcsSSJkXQgY7DuxM7TOJTfJ6zyiEk0z6j10ixKx/u7Ju11U6De+a/Kxfg7OUJ
U0Hm9WJ9hJdoa1/gfcX54V4H9HmoMJHZB7epdrG4ewNYbmAMu18oDC7AuNs/vJAWEtWE4sQt1yc6
2MLUfgo92ul+uld5K5YsBPTVpQmX7A73ScDXvXqFzMY7Le2xbnIya2+HTS43H5gQwg203kh0odGW
48eWXLbJoDNphSXR62pcF0jTUtV8hmfmG3aPxR8/imNLgWCvO6tkfAELcS5YAmmmMZQANQUVPIZl
9o/4zCtgchBfGKl9zUXAOQTQQNwJPNslvgb6kIyh+0IVocmPoesJ9bs3hqnzpGJ2NRpExg+EhSYc
7siAAZY+QhKEawow3WUH6PkdTrKtCs+ZQeoAP1TrNdd/XgGIOAjNOGN2DhrNFOrApnag0eptYI6o
U8FMIbV66SxbGWzhT1vxdzd72LETCOGT1/Tjq2fTOOT4R+ELdxky/NSDLsKCB9xoAIaA4iWfJlMM
pAtTYXEXrCHr++8JzW7DGgVKy/7zGbQBl2EgsGPJVfVh3WOsJOnN98kJacnN7S54CzfES1LYcfb6
SWWXbGmXeNe3s6fVXbQGp5Z/1d0zOIoyS3xd/xGkWr2E0sN/ioepwETYs9tcREZPY4OQrB9oOJdA
Iz27+RWe3lh9C1eqWdbvmbqs4xu4HdHjaqC/nJ1P54kwKp0pwlSFpT7o7EyqnXpwnZbLbPwI2N1Y
iSEnMbLph9SkUTPFM+AExUbIHspMEDkBjkTM0P36SjAXoRKB4jmFmMaSThQRpjK06MN7teAtnpcP
54+e9+GhsqQx7KGWOuJoSQqTjF9avym2nCVT5LZdzI3oJY0F/dkIXVevcu/Dq1c80aO2ANte1HBz
VobTFEbzB0RWZ8XV365Oy5cM4WnWtnb2s81u8p4UANaacx6xb8kR4hLGlpeNA87nnPON0zEZsU2B
s3AHOCUg96A/rSQDCrP0xlRZ/jHYqUH4KAQCZnxF2OfhWuBvd+iF1+gP4mqoOdBIXWIqdu6dA/mL
594BVu0ZNEZYbwmpAO1tMu24/X3bodhtcAHYscLThfqnbSvK+uYNKkQ9KEcAfX2s79XtkDDEAXyi
9ses2Onh9iOqRBz1l5wCCIZKtE0mOWOKXMDsKvRVBE1kToLqYo0uNcd8K37Fhjk/H4lfAri++gp4
V+kLjK1OdF4Cobcaw6TkqFnbymlvWwRGJeyFRtReXqegWpP79g4Jqe2qmfPA+wEe58n90FF6NVqn
NKj6Dqpj+sTgHiYRRRk8SrBOtz+BTvsIEnKYrqBzYmXwZOAD5gdRDIuBGYaanMmpQ02xo3b049cA
rmzJTsfZls7aTKE7dvseGdhvLJPoxmwysygtaiBJ6hwaK6JynbVCiAXDJ6x90Eu//3aJdZ1mqBbZ
uhjdwkFuDOcW3/rmBcFqzY5qqM6tF2qVzNTxdaOLpV/e5lbxgSltprCWHBrsGs8HDGF6dgt0lTjV
O3J1J5/QOEMyjrhmb83vUzVLHCLYnaGnoz9anSo7J9Cza1bKsbOzcNnEDGz2ADrVRr2a+rUDNsO0
t+PSgpT7W+rp/eB2de97rmSAXdAOnJtHl3H/bVa7Wa/HTjW+AphAlevQG7yc3uoUEkPP2BPHT2gl
D9AIhHmw3hw99RsYxCioFU/DvgJ2alzCGf8EyrDt5r/skT3IIDifQZxhWNqNTjaoHe6WCGWTeWkj
yY7o88l4R2ScBExqRj0LNWQalwxy2TGsc99pUgTl5NbS8H3wtnPY9E8QPRMnrwPj5BscbGSZ7/Gz
6/aGzQa8MBncDpVrTB5EgEO8h93OEQ8TeNwPHJvj3eAzetzGrSw8B/eg42A/OlV+fxX7PjNG+sOB
3oKluCuYnZhv5QE46w5OIY9ujIjHtJSjMcxGdfAYDJUntMd/IoO7I3Fkp/3/SDqzZUWxJQw/kREK
iHjLPIgo4nhjbBxwQhGcn76/rI6K06e62nIrLNbK/PMfXuDFZ6fuWPzAKw0OOWI7dVh4Neol12i8
S43bzifUkwZyJ9DfXTELUmv+quwaUNMyyT+Nnn+PjDn3sL8BKU7ep5BFl74g6FmHiTZ6nmzlTffT
5VE/ymOCqPZgmC0Ic5iu7lSuKOvB127ulwjPrupfGJL9EJNCJw47lcNFxfX2jnMxFBdotEXIsrwz
roO6ygGOYxlsH8q4fXdmuOv5BVrlWTJeqnk5NWzD5rgeyYk8f5ijInCG4ZSyJ2H+L9Oq/8cDMoXB
9yt39ZdzrNwLg6SCCma8Hr1f8a070pc9+DqQ/9lBhWjCh3uzM/EeCU9hly2EdJnCFOoaswBJRrcL
wrbv0Zlg+POMXK/qFfQ67gVTJSof0MJzM6m4Udrw8xYb5Ea32ZFoCUu+5rDkduVFGXyC8+rEUQq/
0Ck+2eGU/BBIIVqKq4leT+sXuiyGgIYY17dPLoE/XEv3xRjgZ+Ns/Z5fRV+2/trbEsUTCj0dsxXu
MfvZJ28x3ABKgEWFnK4Gd8nbu7eXPO9Cp/qrUZoauL4B8yNLPlsV8JVo/0/MF+BV4pG2b9jmO8sT
lmxaVN/dT5GIrfaeTI/CxFEL0y14qL3sesWE5sUE/HYIwIPA2aL3rF5+z3az+2EDy0Dg7wbiN1oP
6bKsCujcLce3KbG/YF/cjLjdWDXmObvrqquZdd/50S49Jp0K8huA6W95Rx9wxYVaAYDI+QFdX5mu
aGExJz3nTzyeAFGT3hsDsYQjtjo5DdeNe1C1cO3DnR5/rj6TMEo5DJB6MEVxrrk7OnSE1Y+nn3Pl
6KOluCBVwWzYekyhtH4Zq+EWRoUMheplK8TOkWKhOw0csjLQ4Dm1vNcro7aCza5gADv9Rg92Cdbc
FQEOkwfIGNC0Y8y5lPEXBxTwbPcA75Da6XuCy41F8vPvtDiC6h1sNa7h2+J659wTtruQ+kQx56jM
owMsQAhLpPucxyBy6TmlhKYQBhM0L9gPPIn0AKShG217fb+cw32fkrmctp9eAZ3U7Ij65hn9KYTU
Eir7xj7pZ9FmFD/a0+3kBTkyOTGh61gI3WgIM0Y31Ci9uIbgNm/v2hf4r31TJSsbOZEKvmYU+EAD
9x2Iir8zeIKOVvhnDsNnd1Q1OqEncJqUl288ofl9Nqf39si6fXJ69rLTOtIVrtkpUxkW8PBdOtYj
AtXtXouo7i8pdQx2u55zL8L+fd65LL7Ar4/nsOCH9mcnZjf6SOnOD62srCw8Qlqc46WnPmlH6Hgb
3e3i5HAxKWgM7vVk/QuuMLHpr3UhLEEBGVxGPIg4ndBE40Fsxkd4cqqlMYC9ZpEmQz7Jh9G//IOc
Vi3sm261ZN7lqUI6eQou/pFN6h/kal+TxPijigEAzTkSbmG2fgf5Hfo5KZcIAr6/MAd3ubzCEqPb
jHGcAlzSmxyk1ZUJ4X1WXkJkFABXR3P1eDH8rAMdMSGbT/mlOeybIJxgfl0772TNEOaFdNlKj+Iy
ugusv6gH0F3RQ+QZ1wqF3P+EERrZEWjx0cwOOBLsSlIpzZR6Hg29eZ5iLJFmGq4G/FEPGxZzTawR
+zc/CRb3lXIbSJFg1FomhFjyWE3pfMfdq4tsVgaGLz4eqIce0lz80WBlKyi41BzQB8IrNLPiaMWM
pXUaM2QyVgEqC8+6O7gRgMCzaHKP1pBsvLIEO6B9c3GpA1bgJTjmgH6Qnoz0Eh0D0DBfd/01OzV3
a1UUqLhWtMyLeIGZuVmV7nXt6dIH54RDhYC5dD99oGBoyNUSMNfJ7rvCfORGj+lrsuJAg3n4IdWh
11jug+tzTUAY7fTTExpckAELsB1/zBG+D7vH/Gz1nE5t7TR05eIPccrbT4emeKctdVvJetZ9U5Bj
hz+TDFwDCFNaMDpg7eA95teOla7XPq7WXHrG59l5dZ8iU4J2EnRrSz/ar/DztUaYTCAFOJk7IrZe
8176Mj/cFavVt3Z9J7h5kKGo5MIc2M1xvzPFOkE137Iwf0EWlBqUv/y61K2MUf3ujheQjZHJCxsL
7zJDNkyGtgyfLxBfzT5KDOhb6xE3vOL7cuM5fW4xJduVcacBUmwLExCm4s8sVxlL7WfGtM9X1T4/
+IKoCGl2Or6QAvgbWFNAsEh+im1g5mkm8sePiPMfFI8JdoPcJfth38fs5GhCEdEJ/gZ7MKcOsd2B
0DTcYNCNzZQTNctzWHWL9SpGCXIzk1w0n98YUUZv+DFRw1ejwv9MZHxV/N91XTaka0D6AJCvzBwj
jKCap2xgbVrQZD3LwW2TPE/T4GIO1snQg30YMKf5mfXa3rWsUV2am9PXnHu08Dpj1pf3nqzJF2gL
z3MC5tTDCfdDSdjWGBuTw+CNTm0v1ZaIBLtxmn6NmWFT54KtYKFRmBWHLXQWRKx3xb3xpDpP/vGD
+smpxX1CrKf6+iWXuZv2RBbqa6gFsYQaVBSHuDv4GgPsDuaGesDt4V+G8EIHZ6v118Oktefo9tq9
RkfvzM97+S3nGPfS7rCPQ5Fu7/rDR1TnFCvnaQkR9hxiN+x9/GIlaJjwNSC8OlTqtxtzrTuQEKNv
lA74J7F1syoo4xnaiDccsWFMg0jE8DVGJgAvjHvyvqsO2BqsjNtiMwd589TJC4WeoFuJKLF4PiHI
leDg0ALhgLADsltCATSbmB0MZghC5bYD60F4wmc4c5IIiHQlbqbM0VizJK3ckMNgR2bmzHBCPHCE
Owh8A+sUMh8TGrYopzNnpcA8YJ2lRvDhAwupQhZFTjKu0zFTbJnxeKEixH8dt+GRYbO/Udb1LU/+
/TvaOfMB/xFYh6wxhOJvdz4/WuqwO9xpGY78tOheFSlgRdn/Vzs9JSXfQoiKlwm5gcwhQP19RCHA
VfHHP0+NgLHmh+90ZLdrx+yVznsnMX6QsdDqTIELb7hRc7UZvXUiNepGDBJv43IMyCAZJF2GfXcP
TKLDdO3CIwS10VUjYhCgbNzJVqAq4s1lBKOgaehDy9Ccc4TfAoHJxCgLTYqLIAWWAx+MTjgqQzhg
//QhwgBhXCfcEkZ0gwOfUzgkGaGPgGJQGynghaUEAsl1NJa8oZUJbRmmJXfyPRXGB7DEVl6Q/4hu
7MGEkimfXHlGxxiIYwKxEFYjDEmeUiHx5O+h7Kfyin/cTiBRFpgssVzGbvKDO+wZuNewC8uvf5Rr
+cxsHZB3YQPJB2ePqSZMxfjwjKUPVsBNLyivyFDjwvEhCxaDPFZ1JHfrMZfoGVLZgd/5YyFTCzx3
9B4+Q4wOh6r1wKB7U8/NunLof7vy94UQTn2+XsrDIivyH+Pm3+K6e52cR4lLAtObRxyGN0+bhncD
3G129mJFPZZybORCojayDpo5Rh13G0TfYpPHrUo8DH6Wjps1uWROz/ouO2kPhruEtKTwr73Rv9W6
47eQuQua7lSuPUGVck9IGkTuDiopDGeozK6JmRS2T5gHbSBWi52W/K+d3LG1Wor7EUIF8YTp8Et8
j7ok0OsY8OCzDLXga2KeUNqO80EaUZlLUYWEYomNK7VIOeC+iK0//JQYxiHyjxKlCfQEvCCeg2aw
5u/Im0M81iK6F9Bhhd5RlBZqqCw6YZEdhs5tUOD6hQv+uMR0SQN5GrQTSSb5hQXZD5qtD9jMrC4X
o4dZujLSxOvtB+EzUIc9LlnN+60TVGj87m53Vgzg3cqvv/arMN9c9BjgfwNO4nESj0abOYGBQSCH
4DrTgh8FEJUoROw1s6fuzYYy8MoPLkkgOjX1FAMnM+didtnTcvEp5/IPNPMfUevgshrQlHSpmXqE
GqEqCVK5PyJYSMUlfSTiAGEx8jLEC5z3PYd4zqncTW+z25WegeH5xVwC8pm8bc9qB6f8vdTBb4AO
+TpP94051tcFtfO4aPgnXVLRHItl1tt9cfaw2w+MAe5xuNF9icuRsuHMZWHHAsag493gVUVpY26K
QMPKya8iHTtcvefU+St65S2qADmRXgTPBELZu0/VeUVsCNwVSpmQjebGJKFewoGHRgA9Ygy/JDTw
FcO6nu1TllHLAeiCQiZE5VdSJwn9OyfHZdLJhThVhvXBNJ42RX1PcciQAT+6MNxJ1ncyTszT4gwA
ghKB5ovZPkAdtrzISpCMHWFsPY62MruS+SmkxXII3YsK/lNabcaK6FoacrrKNK5xthS2puzyMMHN
d8ruBzQnJ1ovPWKh9XU7YfX3PJqtGFgIJycc0Ic/Z3oPvjiuMdEGQnk4rXGZiXnT92gyGXIfzntB
bapalz/FNTCb+zP4voZ5wG5EfEXQ5mMo1tiDCkW+CSfqDdo0H+Fbx6V/OdUMd6g/3a0lBfixF+eR
rvXxujwLZGrgBqjyxL1RK51Hh9TYXP9eBFYv5ekfNct2oK60CbCzp3rngdIxayalwXsBfoWZW5+l
d4zZkz4ImvlhlYlSC+YVnx2Pk4dDwIB14vkDVQwf7K3e82m2g1+KcWTcl0KEBc5qUUbsMFZr9qZN
ZOsLCyRxMDcujhqrnBwUiPo/e/jnQMIHznjciTeejn4KSm7+Mb0zjWTEg+exj01/aSfVgm7aDg5z
qhCfuZHxsvpX+8dbN5urrwKEmwWSKNW6Le64pHV4iNeukrSDcnGN3su1y16bHHF24CuyDahI7fYl
jRC3HSonfjzjw7DD/lEGsoc05LIcrMceN4Ry8H54WnJlyGQdUQeGvzFtIt+kzcOvBYxsrvm/rZ1n
u+esKZl/lIMobRmohzB1Jv8fnjqDRRqCR8d8pofld0Y6RURaUKiTDaIitiNCyv6QF4Lcn0TKx7Ty
ahjE8WVM0kUi3tyn6SEGAdCGeHwOPsTtIEk9YcdU28pYWxmrfwTbxqEPAlMvvAfqS3imMtPVwseg
HILVYvwnrTuzfeaKjlS6MwTQomN9uaSwxz3OPBGGy1EmWxSDGnjmvdEMGb/XTt/WggPUM5YfFA7P
0HDKNh70XVtNPsxGNB4kMj5NY3WgcvOfocrxyWSrZ5U1JASrjynK3eaDwwHQGqborUgZfpg/NV/r
uL997W4vqRavwlY3/Q34cog3MTrC9lxnlU1w9O3jPQC+gXBCtwsqjKf5IojkbhtMTnNl9e+ioMaG
HQH4DO1CEG3ln32JGGehvhtvBZF7beAZf6e5mAFrul2jTuJIEwZ7wm8re/3BMAeehdOBdYZ+gHep
ASBn6oJ5Rx/eMrv2CosUrJYpElZCJxYuLJ5QxlgYuQgTAErA21DDVsFpywyO+ZPZ3Ryy30bBmYXo
qQFmLgzdN+2xEXfRNI57CS2sGMKU6SPAokJIKwy7cTnoYpKgY6dMwWEl7mKMCHtWLboTYJQ3g35k
Dk+MWuxYunhMfw6whkF44jvur4uGSR7vTg9lPjaYwngP+mSQBdpxeyu+d+IIKdLGM5pQmGcJ3FAq
BZXj/TjCYB4B44ONo20brgEzdPIGobpF2zeaAj8ES/hBVEWxaY+hbuv7cnhF9aeN+Z6w+UumBUy/
RyQWlsOiz2AAcGHLgLwx1/sbOpHRBwt2gy5expYLFXLCe3aQl+t40BAvROnKkAARbsN9UGyuBsB8
jW2kkbce4anrvPfUcOt5O1VioLTP8jwHVnv2UP+j+ddgbHhlrjstv8JuqbuEXAk2Z0C+FuURJmmw
KnGfR4kJQzE52AlG16hB8BynSANoxSnEmr1Dgs8AIUTISEQW4zL4MUgu+sKPX/AQmY3fGxw8DOkt
PsVIhciF1/Nx1k3U5BnKX1AKkenrw7sPE2kIY2NkcJ+X+hAv9BR+pe5d8OOrEIUa6dV7mqTgIO3g
nccv74s9FxISayuhEw0KL925RV8P8gSGXy00Js010FMepk/SiErigSO3Yn/3WigaHC0UR6ETB86s
heygdCp+iwln41wG7cpqj/s+F6zvr+FmI3TXIGRc+dEkixw8AN3gBwwOukl74n9ubm95h3vof3Av
AQ4lo0Bk813sYxZKjG2DeBz/EokLXpMs/wzf489I0t6xJ1u9fREjj1rBOZEVBHL7w1bgzsgH+567
fwFMBP7csk2AwUByYTj4ZGNBqHZC38OjQs4JSlSOcJwpZLD+P53060hYK+L+1XNmYCjAZk5V/xo8
//TwkkHvwkj4GqzHz/2Jhol1j60DMvgSB5LriBGD0LJ77op5+QZNxEylwGWTVG06DTPHRRBjTQAr
RqGKy5m23pLi9wa/IKgNNsRji3OGjXMGWwEWJrCkehsQ+92AY4MTmnO65bzmfaAOKNoabwZgsR5I
IwAEPz1NCqeBF2j8ITVwWOqiREC1SBSgOtHw9Dn/iUwAZJuh5WmpOLcxjw3adylDpI15ewCCdFzS
qpCgPLxmx/QxaO97m6eBFKBDwQQXUEiFzxjkkfJLXigrWyusnk83u6mXnew51GYd+xz1aTeEfM+L
ibPjN9Rowq3s+A98JGEWfim2RDb3848f8zYF1/aBsC4Tcu0duueYKX7ELFV0pihCaVggqAo3Lof5
P1QZoLmHpQovjmumYsYA9daTzmzkQWw6B9ceO83b7XictE/3MCOJQY0pt532tutQbFBq9hiaG0Gd
t9bMbNctuaYv/+Ufd8QaMpS7MQkUKoH/gF7Ay+X/YaGI4JZBYdWg6tWDBlGX8x1xG4AGPImpPHrd
tJvSkKEjos5eljF/M6e5o7EKDpP7jtmwWwgLIlgDZGqj2teC9lILWpaC/rfLrJfwUno9ZEhzavxa
Jh7wIBAXZrlmnSgkkSbjEtbgy5FLA3/CfMVjfPabFyHSIzzE8DhfZQxNWCMIcH82MFx0jqtc2sSj
9c/tF2+5mTRLXY9S+2iByTi0qq46l6Z1dKTJ29wBcB4hNJLwGLQ38w2exEeaY3GtkJ1BLBxEOnUe
fpmjKxgxiX0b5Lbxgv5jtyuAdQwyVA3AiqN3mYP9eeTQOVQ6T3dA0X+h+dBxOtao2r7uOcAOl1xv
Zi86T5UgwZy8wZvRPFE1lV18MQJnP2h7CzeQzhUKCXTgq9ubt/LSuREN4lEQqVdhFuLMQ41fZ2Uq
zwDPbTmsgjNH1GKGzRabtezASJAwWxB7LHZjDPEBz8VsQseTXlQqoqbsupfRYauz9/UWl4zDel0y
h9S8z4ZJNU51wuMwQpgLeiiqXaYizmoFZgqguqmcNIPlgY2GMCtADe5/wljHKg0WuhjjI36dqcsZ
GSxijSZmDfwSG3vuqqi9aOb6yH04373bDHO+PWSvCl3VNYDscIUY97U6mwadLKJDXK0oNwbPvQp7
L2RXvgnglK0EvxZBTY6QlM8lmAHtOSvEQ8RmJhhPmdElhvyupdv/HRlqT/xAiYAoOJhkQ34K0fSy
aMKG+tFF1LtoJYesHtxwI6N9Z5AYglrixhNeBv0JAQeuxPvUuFxgCxXyJU8Yqp5k1s+pKBkIFWkB
fDB8MMFQBeoQefb/TsEUmE6Q3QTy8MFQXYCEsydloxrlsY6bxQLCf8PVEZSkcDoR09OpAHgAUj+c
nro+o1e2D/85vUzusYwxQNeAPJQpUOBCRLNqzm4bC6IIWEuqulx36428Ep9ZHBEKe0ulRgy3HJx8
YISZFGCSHovpJRayXBCBK8DKBMsQKJI9yoQQQQaAZXCoWttoxVYvGBAXGBU55wk3VC4TDyete01X
W/vGlm0EneAhaaUtp+8AcSsMBREtPWyNjhUshtEABiXt+BMkF/IGg6QftR5m9q0GsJ7smoP+w3aZ
rXFnnnyHBIu0oMtR6BF63pC6CLXkwtG0Nl9/qoUFJgUBioyOAk3gi6bBMn726UwYpDl5Tu7LEJvq
dmmhBAonX1wQuWfLnq2kCtQKp8ZLfKQ98XpgVmoMW5lcCglH6ZpuJmcHBjTw9pHXn/4HdRTL1YEJ
VywwlHoy6FjlqKe4YIwmRrs5jDln4I2A21NGOGRV229qACR7XN2FYsWzLfGgJB8Sx7OIc9EACGQK
ASZYxbxK7DoE0wkVGzERgqOLt98ifA2QcIiLkNw0Fra88AZgJA5oElv49h9Mf7FaEz0Jg1O+YOGe
k2qKzxljbYhyPIVQYrLe9snYGXQOO+E7biUAalCDEY5Coha2PPN8mCaZShKspNATl4q3b08VxSq3
3PDwox2smVxLr8RGyUo6ecc/ygJjTOUMVVr3Wkk5/NHiCIO1O1mvmKm451lrIjvLeX8HgMLnQI7t
mRLTK8k3WsVMMoEncWkQFLbr1wm8Hcys00fWgzvkU7sCK7RFxS1TH0BNmTXd4OfQqKHKy1U3DsBA
D7aLjpuxoAM7j199KLo3pl4StiHY5NV+TeDZpKLhEz+MagJci14FawWmUeyLEKB+Nv6/fZSQEGER
cLd5jPBlmOGqBB2XRjhYNE655zCDLKiEcG5oYkQCCK9WZXuVsqhjv5IWG9UHgiOxMgG8f9l30VnG
HXJ9NQm7kF8UxQduJ0TiA5uhhH/lAqdjfyBgKuz8aR86yD+wNM2x1kVDuBi/2cK0+dHGOxZWEtLi
VEmlsUQY+kQmCNtyKUx9djYQ6SRfLKQAvLFkZjZFj4XV4gBC9RdzT40h92vZhnc6Mrxc0Dg3DRgk
satC4sLeCbI434Knj//IrOts1XCq2AlA5wuz2anIQpQ/nBBpiyGHH0boLECbv45YMp75uIeRMe6N
DsNzdsv6QAKzvoFeTQOqm2mRgXjrTkNyZQ5G+/CEz9giGLdlT5w/cY/BkKa0h82L54nJmCegqZao
4yeJAnAHnH927IxLNw2vRaLAU/Y2Q9yzwX6m0JOwMSUQi8X25OvvfZpvq+Oc/K71zZDrAcQSlQU4
tBRYh1E4/V0fxLQibEF3p+KHfRQbIK+aTkq791f9yzFsu6TmGe7/gj9wjuie3OwphjfESjrnyRnz
mh2H+eqs0CwJQKvPATwwCCpcSfDCoA37cAPmAIBjBOAM8FPlhn225t14A39pRLIt52tvCBw6+KVH
y+uHYsXT9aBYefVsnTxmuvvC+JeYUeyLjvkPf9wvAeQj2k7/uDhF2LpvLn8GW/+gHr6zzxBhHQDM
33FkJA9SGfXNZ19kGPkCCwMgu8MjU73Dn7ahDvqCW3GgYBN/O5p9urrk6TJ1U+NH+LJUceh/DwwY
ps7X1hb6xmCr+uPq00rgQXx1Os51WIyIE4DiEn1A9RTkBcHJ/1hKIlb+FGXEfNYQo/5o3+0+zkDL
2+Be+6MNWO3ZS5uGYMQW+jUMAsK/SrA/W3f7sxeCexAk87p6xIdwMrm7ykBhN/hnNjTkNOAXrAqX
Q+Ftg5CLXtJwNc5LFx3cRAR4xJWzRPZfX9w0cCyn1YJbYk+mJN86E5EerlPS6u/+Y3n3uySuy71v
0YUVScWGIa7NeyBQ//OxTiHRnvB89hd85L12fnTPnK98ZP/xDpD50Y9i1c42e4D1KxSvSE/xr47w
Dp9AyX6gsPxGE3Fi+vqEdkyr+PoOqHXCOi4nWq7ka0YSNQNIahQ+JeYEyEJzrN/xObj7YHL8gDe/
cIT2xdHoMdX9u3s+YcB0YEfCCx522O7h6RESDDlLcMa04LhZf5LwSnDskqTYM4ubfjMobjx2kMCX
9JmN/8KvbfhZrqH2cRGIoeVHoT7n0WrQE5Iq517Geg5zkae0ivnEtON6JHZTBRrGfrB/kfaCA0JJ
gO/dbbY3W6GzgfyDVvbm4ssO0xC+Ap6Ejl+dNl+TuGWybZ554e67GielcXAbGF1mf7s9QT2osEb8
4glx9fwwXD5xm4bAiHjFK4MObgGmOlbwfD75b/ttFwhvsUMi4AUUUtRVdifUN8w13qhBOMsW4nnN
oiJiE7BYsmLLQQtq+P7my4nflZ8+ZImEEwceKzDzYMkn71bmYYqQFLrY3uBSitV+uZFkg26I2Lgf
NsnL412bYKgNMITohvXRur3Q6OqLcvR8mexfN1IXGvj1EQvmebNrqD5b2FtPHXhngBxgeSTypefe
KiCX9dPtvBwIXp1T1FInrK2KZPdBG7cwggo+3t89WzrHbNlFBWSWzDAI1vjDCxjgucEhbHrxJ5fV
BOmtLukzlfX82fu93gZ4qizLwCj65YV7uFo8LtFa9qbTaqyoWGjtW0g1bV4Z1jDlSaGxuJqDweBC
sCEmpIU9cIijHYp9PLnIfUGEjvZ0bZhf1WZdAWtLfHZrCQpDVzwlgDV8pAinp20//P1MnhklAmUj
+hcqqmFiloYm1odjOYzIoQSYALO4bMUvBQsAAA0sKikNcHvsum8r+pAlABoybdm+IB2x/qYAiFXy
JJDgmT8qZwdDwZ6pNg6txK0THmd0DT9EQ9hWyazahQkrRArs87IV+35tY/UQBGeqhoud5xx4f3Ki
GxSPUM+94/5K9jks/197BsRZzKMSjOy37G4R6V5iWSZ0pUTrcOH7H7t78974cE+uZ/liz2h7xwQc
bsz8N1H6duvIOXTtDdo3G5Cn4x4bHhdhIj5tjbwSyRsXA7kiKVzi/rgN/7JvH951xa5wdvZQ+Qir
pSysVkceQnIxQU2v2BF9c/S7+31vtB3f/OhtXW5wqyP/Mh1HncD+NGEXi6UV5bPw/KP1KvpAAzDv
XCbiSrOoFd3m6GIWnWSBt3nbQk3qZg3tRRbHttQZhc2dWcQoVk92kq8WC3ChBX6A6xj3IehRoif7
0p1a3IzTmmxTaEhjcW45m/YJtVkckTugRJPx7DCYkW26ijuZS6OKG9+Sb+GIjRMO2/F5uGrMTO6G
rtLwB0yrCS3lZ8XRMacofrkL3YvpyCCKM0Fm2i6OmbSSGxyhmITh/2l4i/MMe3dXm0EVN3ELrF2j
trYP9koL8xqqGJdGkTUQ7Go1OHpQC87AIQwgBRbgLcf5h6ZPaq/FopELx7zbBmoQ4jsSV5d+h0qF
qhXgH8CICW+aHvKUhinHggCupgXARpWFkm7Nel6I14eQAdO1HWRG6LoBbBEiddZhBtqVYloak7aA
TgzXzT25caAkO0+W5zN1TVgiaeAWRG/srj5zpnIwgvYIn6QNBxJG7S7oUuhCW1/FWWMFLQwk3QCb
9ecsTsgbFKMlyItD6mQQvln5x3PRqsYfWnsIomAcOIWuEtcV9Gm1qkExTSYgRPO2SFeHM7bGrUal
GawDNz+Kr4iOKJyJ/i9nuL0qhwkGnCwS8aaLY/g+QRC0hqmxJc6Tl4uLZtQWw48DiYcIUQB/9zGI
cQxvCHJHgGursAJCTNOMbdqn/jRhtHFF4SWtmr++YG/izlSXfLC8GrlQvYQNAWMLEQrULVgsiGu1
mbi1yB3izx7+jhArawT+vfZbgEyIh3a02uknB6eai/Xc2uZHSaOGdkUMPcSsCd87at1b918QKEJV
E+dHdFKc2pJMuIghX66wRkkZBKMqmbGlAl9k2cElbUwPiEhiyrCo+vIeTDccGnw+i7RKIiVqHP3u
Mj/h8xGPwQ1jbam1U3Qj4xss3FwoyzVIp81ljmMe4OZ/ISfzAZnzJisQ2/WOh0v4czlfGjoPly/A
ncfyvMN8dAxG7WDjpcdpNwX94OInD9xT5X3h2+xQBnD6vE0831zmN7RePLexm4nPHZ8zzUiTLPaC
zzChGev4OSP/Ryz0TrPsNoVN4mepcHCYF44CMeIiTBHaKN/DS6pEIAzCqOHfpCkfqLEQjYCcLR4b
nh6uhlypIACEdLizd65OyGfoyda+AG9ZUzxDVoALi4ZVUvdwPFBpkMuUdjtb28KiEIzo7WhMaRaL
3gRwS0e8ih/3g+MxgC4ANPfP/dN8sAY14Cg4oJNPx45vlGLm+DdhuPDDAfTmCNu2hXxXY7jmfMMF
icmqXMsk4SFFGnNjL7r7NmuUvXLFTZfNSwoDloMUOj4PdhQzvkpkwWUwxAogX1CQ5CamvHt7cSJ8
k3gcGZZAAedLsWUxIVFN9lFJ7difvNl7PENYQkHNWA9w8ZiuXlQK5k2RZwjnpzn3BH4CGVAjN8jY
ld+VxbCIZ7UayeWTnFaDi7igl6ULBvc6bKAUXZKfz+3JXyX96wc953G45hzzhPL5EkaQGmXK9IjM
iU8tRMKzhwSCuI4GMJYfD1MmNZiH07Wh6viHzgLDuFkmzkDPm6c17vtoHavopYP2pN2LuxZC6APO
n6WPcfpnuob6eHxY+3BC+f5f4mLPEHk5nZHMHuiPOZgciGAM3FA7rT3pEhueJz4kHfDF/ajWuccD
895/RAy44qYIl5DHIgFjQT/UgVoLvWWLfRLbC5v9B4zyDf+WPhmqDiimoJE6dgrmgyHYxSFj4Iar
Uo+h/DfWW7XLyFTHzE0d/lBns49TQUdEXD7OtkrpR4lqP3bfjgTVE5p5tkIINdaFPnKdktgEtQby
OCU+UVYagUsku0yolFTL4s6OrQfjwDY8DVulsUEqSzJ9b1dYXZ4W1T51Yew4VVpYFL4+ZeSeWRal
PO6irOJFDJXiPMQ8kFpj8sGeIHubOjKMOfUYrSRvNT1FNK4/Eq16EMEYeYGfMeZS0Rgu92Wyp4zY
0+psJuIaU96dCZYxdijAJH+MrvAUUtmqfFDGMnQxCvuf9duCzfI0BoBKFAVjIpm+cxJofsstmNL+
zUsu4NlOf0v5wlCK+KBnLqAVU7vsWZj9hrb6+i/dgL0yIkAAmpG0VrUbcW604Qz+uOmuW0/Y6auH
KabCyTEVfgoQB5Q28L0giQkFEgAMRbJEo+4nR/s57wUVR8c/g3Ex5GMSQ/g75oYyI5DHUkT3wYEy
HwNCdP/sJ695yq67ivlrOMWyE7wRkZZgsPeQA7gO8iRppnneYwdmlBosFocbYLU9w2HbdRsv+3d+
BphiY3kNGaON7HOxUu3VSnUXQp/mQIMdzXbO9omfJAVIVvoH+N+gLZvraLXiaFtcBneBsk0VHJeH
k5PgEwnFqTWs2vB3/YBdkK28R9OMV+oDt2uMB/+hPKXzQkXAFIWIO8Z1qb4kPzopMXKGzySkHki3
lERiwopvqv342emOQmmNi+rZO3Ww/uYAxa2Ns429CY1tBMVHDAzgnwPMeco//Tlj7RPV1oPar7cV
W13s8tADcKcpSrn4BMyMJdsLBjkQGkii5bKLX4KZgHzKlzPxniPikOXSNRmmiyWtPIofmwqomshE
+DZjb5/1/QtgA0Fie9YfrTJJ3Iq34D9re27fc0/87b6cHSRI+WxqwFKsww3nvJulLY4UjkIpHXpQ
I2p78cHFU+qL2jezZCX50vK37FlrEIEdiu8g/GNumsycKWggmVCRJT1MGrjL3Gmx1JdU4HdrdId4
4x5GYqDX4Yhi1g9+LX5j65Cx5II/q9hbZ6wNwC/ewKV640BdLWLm6pgzAvL9cxVhJiHcA2lVwH9/
VtyegdWFMaCajI5WfbA+5q5gpgFxNLwXtsTYL4IasnSbMBr3gjFF6hF/EpzNcYplcaNezVifK5K5
t+A54+1Wss0YmxOT+8lWUO4rXCy5gWQXY3IHJC5OYmh02NxZb9T4PT9n2+wvWhy1WcVKpuoixoJB
eDX48HluULFWPUZreHgyT8Psz9ZH1wpaI/yVn43K4PN068o7wrrf9GMV9bRJOuovhakE07GcSmVz
pmLTrjJ92/GRKWv+LXLKOf41FVyWuXFICHJWjvleWdIXm9vHnLjENLtwXKYEqw7ukBb+oW3Lv/Zg
OPzt37YJo+liGnowQg2yNYKdmnokyTJtJHaGKl3TKJGSopDCI6A2Xtte0vWzwBDpMuRAgtJW9yEz
KzzEWLIgvxuK9MYMPKHmwBblZdTvUTeLKKkIQTGPQ1EXQHwPXJ63LGC2nSgfsq2ulG87VItUUNCI
rYxNKlb4Tm6AIRunJZ9oh4T84W5SiR+gEOszCSjN0bo7WA/qp9sm1IVpVJvgdi7tg6hcC44hE9Oh
bBzPODdmQMMpkvPFMYXnAs8oOI3gyTnZJ2f9fzrQjkpPdjSoylJ1p9gHT7KAvF0f6ettqBlsl/Bb
eHEKpa7ZzAuPexWldCtS+bF5gIizB8ewlf8RieXY7zunGxRWtHiMbinUYQPeYf44ymX4/nnNxWmw
/CqHCGIed9/4BMUpLLVILWawfonSYDfqRMLVVSCyNs9sDZwCTzRYXoRPdxYaHjGj6YF1Qe8xfXmt
s7PGmhIBKq5hYFAfMn1rq4HQATgEd1/HYffuKL4WlS4ONPa6M3xjkUco5VXxMDq5caa6/f2XOYgC
kHEGL6sw4pse3el7Qo7uqxN/rt4dRdaBsGKIaqP+36aKduytRzetLmNuOuM7nfPl57VqDJjaU71w
XVIfaIfpct5/x5/o/x/hD1yVjB7o1YVfLSlbGehLQXuMqtHr4dQHb6WUdv+WvAZMnI9OjTEodHDc
VNcssvzrrCvUPs2QIUZrrkY8k3ASR2kRt0dK0CEUZ7BrAcd4+sfbPYDAmNokr8Xssijunsye8NeD
nnagcPsSrRMSm0L1ZI23/gU0+eRgBgIeSvvvTeBmCaXttexMerXDDA+L4K9L5d4jN+LnruqgGTYi
OesXw6PC8u7p+xeJxLCPosrY9qWyKLLq6HR/9LA3pgFdmi78WFjSwC8YDbUWXfeJe9pSU8M1/JcD
3+z79x9N57WkKhaF4SeySoIit2QQzPnGMiJGBBXx6edbfWqm56Ru21bYe+0V/lDeGd8yJH6AjDh2
ZPhT22DnUOp5W7PahtiE7LOnDztD0bptQU/InGfbA2zBlg0nWpdtpNSIlnOUUkS9FOtcuFfSmF2D
lh5exPQXoAZx8tyuQZ3ZDYIaAYxcebH4nIRl3qI2ILLR9fPIKAALc1IopAfSg6BsgtAns4qZyOqK
CuipsihSKVDQMCNcgc+GESAz+JZAYhIAYMDRyAI+C847chUC6Z8BgX1+ucSQbEb8JRvLOaR0DDnO
k3aErmhnI/qi6hFTLonsTKhnNCwMi9APA83z2gcFoc/ZlqyjydHsPb+2h18arMk9xC/8sHHH0VCC
aBWBqXAVZmc15awRecvzJLsGORiu/qI9bAGHwrHFNaGJPoH4zALjjxb5XttfBj6uMmYcReY8oEnR
ma2MBfXAZIK5LSdJSSwmFugAkE1AvEKh+ItmzgTpKnvyno4myLY1lyOGZZe2Hfa/TMQeI9qPlCDv
afjdikBSZmUfZ/I+nD0VKGYKt+PhU7i3RtAzQG5vG3Q3uEHJb0e1xW1Ywy5ZJIArW8zERD5pZbIN
nHy5NS29QTp2gr+pcjaBY/jQT2FdpOyw95AuBsKS4RYSkIG4oA3zVnFgOszS4NGj64P4gYcJmWQo
nOeVu6K/Iaj7qPMJAav4E5IxpMxQ7CBraUfNI1y37ObgH/+mEKu+rkq0T5C/eFoZFZwslyQd0TZ0
kqTqeSvvueGUlfITRFUVidq44iXbCzpiEwP2oDUBnM0lFfgyORqT7xIVmfCFoTzgOGDhFVK4baI5
rYUuTKJmPm0YLE7AK17e4Q+IhlLcvUdKDCbLqhhcgyhphihecZX6Ovpd0B0dhVyJrLiGyoHSpRwV
niIcQQ16lzIXmoV2Iu2Eq2jwLDAHyYWiJj3SMcuVZI++KxfY6T86iHsy6PS4MHS1Vrk4pPAUVg6W
lj3A3hm0Rhf7C3yGY+aF9g5SFTe7vWcqp4a/nHSzdbHacdaQUVRT42SDvlDiI7zTfhYTKqAyu0HZ
ACj/BiQNeOsG8X0tbffLw5rvOpkzKM5BTm9CDNGW15Y3/0Zzvy4AKO1UBmysodPPMbBErhfKC+KQ
ISPOTsWyMx4O13KNjFOTT63BRa3fk12L+AWWZql7QKld24XFN+LtbdGWo98nOUAWHS4AqtvOTkc3
ihHLi3K2p3NPuU0egJzNZ2Yc7yNdRNaYfDVfdPCz/Zl1UyRL9AZOYHQ9Tfdyc74r716tWFXl57hv
Hjhgnfhz5AjkbebdEdHkjx9GvQcPC3ZRlUxM0PSkhzcYJxy1llpZBzpEitWcSpNv0V4tPI5iDMpr
qEbgqB42pgY2VIC4A+8jqpgUP2e9XuOOc/dndka2Rn4cPUCrX4C+xvQg9EvHxYVZ2Shfx6aZHjDJ
GtKsCxAg7S3zjYnVkqXX3rJw65f/vTptnDqY2F50VN2oFVLyC2T2OtK4JG9LyDrhIaQQHjqMipBb
QloA38XrhBy4PTwTpw32j5YzjBlW2y/k5Y51PAZHMwRBUgaocKl1eGI1jkHG7Ooj/V+Tzf0iEXAK
gKQy/P4650IybITI2GRpsCIuhgC/aD65JIYk9goz3Z+/4mwJkN64OBn4SToopAzRrYuj8RlWnnOa
/nl+/YW8gp0kWGN8nPB3t1FPyl3KeVJs5DwFLKmP0BffA8UMzD1gqO6sUBwNSbu+ynr9kzUnDncA
wRAX7UcHr0mfzNxMIelC8n2j0cVJ2njLSXdGYJ2/XWP66vlCyyvglg16FdZTkBRNZdp6Paz983MS
Zv4amKfdCvdgO3kYDXSy8mq0/V7Y+1eDfuwTeXwgLoiMON79I+p8pbX6qZZ03RWLvA0lZ5N+3a5k
u31kuuXfFofrvEGvrjMI4SWycE+CoNLivuateAOYRf3NK1oFaFfu/xpRd64NemZIWQMMBh3x67Uj
5Nf61Qg6iGaS27QpglkFPJ80wyG+5sbQvAedcM1lsg+C7hkh3eOD4fsKAl4IosIcQzZEsT57Xq1E
k+tbFJC9SZgORwcIsZKGXwSqVtqPFfH57HQQoUbzs71E0QIQYihMVpiB1LVvUgpkgt+AIkIhn9CO
stnpFwhwd+e71+31j6P+OklHgCs4npv2S5VzUSw6xanhAf99RlkOmR4lPtn95Hq0WA/6njYrFAWr
vaF3+CU19ETy2CilW6Z1FSLsZ5B2TRA8HJzqrO7RIkhoLsgkgMzoRKh2GvB4QaX0oPbypOif3jjp
EsLN21esmyHbfAh5T8KydS/9BsBOZ1v/wAHJ65UOQDqSErAPIfaPtjs66MAQBoeCl0iJL7mZ9UdR
ils+kWwQrhty+8McBaqlAUuSrrVBmMkZCQ3p7JPH0qSxXltzxFVk7uv4Wo8h+8rHtT7fEtCXh4MB
Z/LvBZ9IYq1w8K6skOcAE+P2J9B56SC8Bv0JXT1rtPuCLGhMfZ9APNrBlbJOm7sFN63UxHO9vVha
8zQcVAN4rCQRdosmOlM9l9SesDQnrF0QDufquOEhn4dyUWH50Zh/RH228ol0X3uTTN9p1dEW4ciN
Vx64RU4ueKWcoGk0obNX0G3XnEkFNpWii7EPp9C7YY1eW2qsImg1bbxY5O2zoFLOqPAXyLf1nxuv
L13NIsenAhHckxUqBldlPZggRSiE59BvLvldgzPLEqQ/LUis1Op3fDJhVNMn6wGAQd7BJ6AHTAfo
Pp50Zn3yCLlSTAyZr/nrvdyrJ6aBLR/xad69HOpNWqpQlpvIzjn5C7H0GjL/5Gaza9mzcNBHW9pb
a+Ql3OYHTFGK0+DXyUvnBI3p1LsFL5CTWdtTf7baccyTf0aO6bYyymGRbq+NqZH3Sy2iFsH0pB4/
mv0Ojq9ZUgKmuLs5gMuTmwbXumuenOfoDxNaWrDDTJijki2UzLGN/M8Hnb5+NiNAsYeAv9K5XeeD
X5HoR6WDtA+dG/K0mwpgPNIfh4aJUE21aarD1RMp2yL8fecGwZgGx6z9Cz/QRG+uDkxCaUuH90N5
DRR/8nNW0kjnzsK1l00muSQ7usbsBToN6olWLR2bm8IiuI4uRXd94FMREDPkykmWyKcpnFAEag6k
H8YMMnm7jbG86rQHXFD6+zSTwYjh48BhsyCEypLgIqOzOWCqwOyNpQaMgPOGkMvIqO9N+lsQmojS
oI6rIbfmQAWmwzYERgwDf4XS4NPnSSRmYdL0OHyDQwF8OIEdSOYlymCiFKZCin2Fn9BLAH2P0lFy
muDA10ewolF7TKi0PGiDwEAUG/YcgPDH8I6lwZ+1AIYESEB2Zp48Tz/PydcA3IqbQdnLgmrzCj0T
mFUnQkNKYLb8IYyP2kXmVYw+OlEnMhcmiWnB6PC5EfhaHiYqwp/cuKjyP2TB5HOC3DsNEF9zq5tD
kESIEKA+PSP0ZEV2CvnOiBO5dk+DF05TgNEYwcdFfOlV6IyJpYTGI/j7SADxItv/dlcfeiXq8dLj
nnHGlDNxIcGdF5pNHl5hz6O0gddslMf09pEyEmU30ej/egLzhU8EJULmHie/QeWCRytO14J+lFEP
vjsYAnaGCcJfwOq1v6sFfoxF0LQdhD229JDgXbjbBvRDCbgimfxj2HkDikaW6Z8HpwGAviOKZ/YZ
qc3eKxaBjVeMWqd44s5oR8sUE3c6Ix4umLQwEfAEWDnJnQZ8A2leFhYKwX3qX1KWxawe0nXrOvXR
44xZnGL8nKkzRG3/ye/6UCXALejmtB3WpiHIWZnAALtm86MZnXgtQuKIoM3MghpzknXFMKaeiR6/
4J5fC7Kp39Npr5g/Jc1ekTpOdiygp7TCs02pLSYPDo4SPG2KeC3zDh1kM6KiHTunWDQUhwE2jWE+
ukwLkvu+5IL9002qgJFKlTQokw92D0Jc4Iwnlzbg3t7kdMEa6NVtJXfAHHdrFwOKb8x0zbkem4oV
G0PFj1urzP4NU5/xaSc23MMdpLz4hdAYfFlaYVsmUv1EP8gZJKKcAify3vDzhMuAWccUTtdOByBu
9NGPTYgsQC2tJ1LaOa3cZIYrJgCBxLQSfBRDWOgYKeiblRgKLiR0yHsRC6rGOGHBxuhfOhxFhwl7
e1FHYAMSWQloHiCJiTwDJkArFlFBDU8JEkBWF1QqQy3q+f3wdPjsHNkJb1i3GwaWi4UTHG8gtNpd
Uub9HtVS730UshUCL4M3xJCVQeXvXCetnZc0N/RQ6ZrrR86rxKuxOVqHJEREftIN7+2942a8cV0g
Coyl2yA0CyB/ffRFhycPIOK6XzlnfNhBANO4JG2qpygovZkaK3DWcVNgrCnfhVDF5cCRST3XgBz7
w2qBN6g0LQQLVGCfCMgWg2J8aTmMfF/b/ONlU6HE6yGpFghMivrzVj1z6B2ywxPxPemdIFBNznqm
wUuI5PIp3pZhwF8vmrmvjf+OxYikSYHLAcYYnMmJYk+8heME7+3Q6YJBeKA6iTasijcbYwuwKYi8
a90LrpRofLscfTF8BKrthKM6p7PK0MEF9zp90kv44MHJOxX9cZQiCBFZTxOLOybX9bQJqUf4x5Ln
UMn44Z9zFO0qKAHXZXOGf7A+QwUBTfKMmQ3UpI6lHvLx+jJAiQWcHd0vgicSdcDDpZyhC0vmQihm
XCl5pRxD8py88NGpnw3vfV23WlBLJ2S0pk1Gi1YxfUxgVtK3qGxQHCt0dCcEGrvP5aB0p2mO4Wkw
zMYMwAAE0NigKcUoR6Yul2E29BLgEXNw8CADBL5LKGHh3tFfkyHIhHZtxKUHzAANhOyKzIWyHQ0U
2hPkfqT2H67YJONi8sK+2+f0fVC25OMqJ8Fpz/wSpDTVOAi/UyKJ7mzl4BfQsgiQDrMDyhkOOeZQ
XGBmp3LqQVayz302prYt0IJinkmGhloFszGctbRAPdyd7UressE3y4y7u1gxw4ZdApmGE8TX5sYc
uYt0eOEYfBzSYUmjf8UWLxOtuxWbq2pG/B8IO4eR8rBFRKVLiRZ+hOXZ7pcS8K8wGYEOoD6nkQJg
z/UeNXE3qpg5N5icrKMfIclXFjnmtCiqRid4j98F/fhh1c08JuNaOAQ2ySlTI5bBNI0om3r7fXvI
KE0nMYO3U0OsmVBqMxs/6Nx+/Gnl6EcbWehb2+ogShvNL6ufFhykFq+BVRBFBdcem5Rug+o77DM9
oTvpbeXONGzY+shNiCdSxg5/oIooRj0eJkj+IHcP9Oz9Qfx2pBhflmEn6C2RGvQryMRxHnypAUfp
6tPNpp1le3AYWH7Lt7iOo5EV/2zDrx0mKKU3eLn6ruYAsDtAeM89QHStgn9dZ1lIa8F77LTk13s6
WXiLAcPG940JcdNq+LXX8pcMmIHmQQYoPzb500CghJcQygSyYCEiDSh1fwj0zLtq50R8RBfK1p0W
8jPIVfCmDfc81/eMJ67AMGRgiHxoqAM4JvVvkQEhH1DeoXuJLoKku+ctQX+eHdpLfdBxOhO+G2kb
qjiqwdeW4wA+XtJw71toHnHRfaDCNidfnmpJAQIAHOXKZDwLwgihm5ab06I8no9acp43xzo6CjVs
nDFwYmvAD+s+kRoCL9W2f/PvzyG8o1H4cc+ZR3Nk+n0EtNRqNGVTC8bIegARLGiBsr+JT8N9TNIl
U5U2H08nfrmGD5ZSpcFhV/GTZ5/poPxo6pBNICsweC6+w08U3yZF7wSxD2PSe++BtBMELUop/zus
B2lMw9xrHDoxrRNOScO+H80cJcra+3uWdGL4SnSjY6IMQT0vOv0OYFLteCXptl8YraiWktnvgRj8
5f59Wge3vg7FDZTss9+ioB1mnniAGMsrZaykz/BRSYnaEDa0JQjTJOPnbjOnQKShm73+jF9kroI0
AVDsDyBxv3KMCJ8CiIZO4/iO0UkIv8iJGDYiKWhHoYjEh5i4tqI3q1C+gQK/V8ff48eFL+I+WUBM
bHTTOveQjkTsP3k6O7QHXBiYuD7Gy96msAE8AJiH2RRo9pJvmMXL6TdJbRQUePuo2foG6w85niQN
m3zo1EoUJMhBWUBjbgTN1UQO8Nolsp49Qh+XtIWUhmieiGaDS/cBEacaZHBKNtFHXXn0nFdoJp5W
6bicG8sTBP5Or+ziyMrQ2US27wL9IHkNwZmC0KBdVAzVGPU87xk2nafXnJyDdIfkMo8tA/6z3BZy
JW3q+YEVAedY907WBoWPu/WNODpY4ikYWTHJImbknia6PLRaLrRgToy6RHiJPtW0zVpu9vNgMFAi
0TmBf7n5gXvXKZrNxEh06wHrsHTSuABbVLpZaCbmFP2DjLkE7xZBi+AefIfpG1xa21GxSumEOgOk
fUsNpGMpsp5L2qfnk50HzfAVGcmTPt+QiVYW0pM7Oay+dPJ1aX+m9nPZ5q0DQY/q4B20sZExQ1GB
iaa41rk6PM7+2X1NT2RwA9yHwrP/REtQ8u+uwTQ43Rj9y0aN1sTfKmpgKoatHs45ppP28yRjLsCi
pZSws+UpUOwy/gKG7jWGyzb89oGIoIgv8JnFwQd4XpUbmE8zUOr0JZLT1BhAO3LquVgfK+jaKEhx
/fD29WPpRXLCiFaLiHamdF4cA6In6xVtCjRk+o3Vy81gvYJTuDliQ1zGp5HyT0mjMTyNZFAsGG5c
kDPsgae9JUvJTL523rJ27T4SHSsaqlzI3jmzy5eb97TZq4eCGfj0w8ktxES5dkQ3pE2L8mqpOy2q
Ts5SYVmjl37zMgC4bE8HqU7SxLOogQpTCjjrFjjZC6UOXBfMWAnPIAd9hYEGonVru/Bey8IjwV8z
m6dPDcFb2xv7BiALcNxXH1TRDcudg555ahdSd/fiFQCGYCZwXKuMNTlOIfPAVETUEkxNN3c60zZt
2M6wuzCD4W0NzWDszue5W9GmxICMVPTeYhMqoEugE5qPaL38brWARhB7GOK5KKaAGkSNgC0HRgaG
BjMsYoHfoDvN8R+kZ4e1xlM9mHYymrONVSv5oi6uoVSrLwGdBLcDnTuzZ44Oh0GMPQctcGSMyGHQ
04PZBewNoKgjB6f4yNFY+cSH6zbv/hFEvyM53H6RmbxJWN4+pBO0xTlFLUys/CWGJgRqr+RFqP11
UHpZeGdlHS+qJQItDaEJGYTRzROXKMD+0cs1k0v8izhEh6KBW3siYNTj5lXOtQedR/UURI/kF4hs
iAWQgthFxBkh0jWhi2TLV9u6TBrDpidnutrXx09owHJSdtiSKOm4IjomfzLjwh2R+T1Exi7CWr78
S1x3TyBy0En+64DS1oWXjvoeXaYMQa8bEtlkGvRLcVcMhT7JVxzpnAqUFRNAckGY9VQ8knJK8iZd
QoQIz46BzJUM+Xlu0RMTO1SyOUieU2BO66Xk2sj8IMfCHUVvaB38fNlDCIpH8BjgflPsgPTiXQn1
+LF4e/eZCN+wD5QIVlO4od5wBPJ/jtTuFTGKa8AgwUVVc2/wAHg9juFfQiFCMe52iWZhvRMlJ/kx
Ioh1gibz/fvxX2T0oZ3fEMRpQcOQMyadmMMzzgD6Ym2l+81v+vA+uH617DIU24Cidx81kE1qez+3
gCbUDkAWEKUK/wYtBMg8h6UPtB/HNJMeOkxMlyaWA9oMFyuMupF6wVsMCtUpagZq99l0PkM9LiLN
1eNy8A5PAS/JrWITyeiG/+VXia70E4nmGhEsHoVBmhH9ZkXvO5NXJF9XeJTGstC9RlSFqnMTNZmo
xqq96dSxPCLvkUdMVBhP4rxWhhFEPL4oa0o+xPftMVAIMhh6eFUon9fgvFRhwYoDTAm9Hc4STC+s
FHww/lvOU5zkakYV4hGfIpl7JxXAvbzXBiO0bExKLMv+vuCZUCzE7FSIuR27hATxgmbJtBz5DQno
jy3wwZ54iFW4pXFnCdpqV4dic3U724J0se09BldxtivRRIlEVay5eDvw6F6WTzaL1pU9HgZQFLrD
8Xj88F62657l8bxhIm/bin3oaA2XlcmcBjufOMNIgQpJhkdS4uSkgqMnEpUlCxxQEYU5dEM09kR0
Ct9eEYjGR5SxMaK4sCsj1NjQBqAT2Uc1GpDKWPrH5Bxdo4d9GFncepIhENSGUN9wNXDRfOHVBf6W
yDZMgXJ/MBpn1DiVRFb2qDCp2yD5GSE5ZG6IJZzs1R+IQIoiZGBpyklv17tBsNWCC12EEjUKsRN5
rBDCYhQxpFyCUU2lc0eFEeHYudh0aV0eR/l075cJZTlGrYiGI2nHJ5DGo4MN0ZqtLIbIPyotlBt8
sXFlzIot2W3F2N+/DOVKKMGbcQojQhF3aHOppDhe+9J9M1EBkg4a8iKhoO0R+549jmL3fo0rRAde
0E8yJl4IfNPV5WFwGwTwIx8TkHDI8Yk+KJp6//rSEoa5Mwwg/70gYY5L9+xBUi91OicvNY58cCtA
lxB1+HYbMJh7ww8UyQd+0cNETfLJoAkKOg+9kQuJ7J0wFCUySuL34cgme28uO/GOK09a8ImezsfO
SAgLV5LRt8PpQ1ZNksUS4ik4kZBCwIyBjOw3+qF0pU6o3UmaLsSPB6o6orYnnKxlB1pm01v3Pxgc
yvPIETYnoFNNqZ4kEh3RaaO9bk1RpyaAnSESCh9Rwj97EFU2pqCLYgaHiry9RlPs7cg505ii7kee
zDQD5mjpYVrn7Nq8bk4rsh5y2D/9P6Zuc4BovBgcq5wqbED7JLOCz0Z968o+OXfF7PEF0Uti5ptE
5cs37WD7/xNO/HHXRf5Q3Ow5LmiQCIFE9gHwOU7V3Ry119GIPggAdymvIQNLISvD0xVdCnrXMkqW
Vr7sNCnKBLSFTjWBGAJW7ZARoSZkAQweH2srEApggfj4y38lUj004PeLOaGw9aAnQre6OGC6RKuo
xyTOfYdMQYFUaUQwRF04P/n4u7agYCx4ZDDpbY0DV84C0VVTEEX8kfsqiIvJTZPTUwB88gi5VnyV
dQAD1lLHjKfMcUUfFnMnqONrMf/o0SfGRLoxzvjb1xMnXeneSruexgIzBNrTLD/e9s2l/abSze6A
EEeS2D6LkiR9pV8AqoXzlMXK9ZBfIqXY4VhSohP5BPdsMBhU3kA+zS2UpFMEQJb+GqGdSEq40kG8
jIR9iEhbzevXqOGauxaHmKSaIub3CNd9WYaMCOiuTrZ06DGUxXhIsE6WtpNGdzPC8yUS0ahmpAMT
hh0/lM8Z/S/dDcG2onKNyTY6U0f8vAS7Lu9UekCCamF2yL4UxDPLBZFKLJfAMp7HmCFRkNMg+vlQ
WBeCqpBrraN1KuuLjRI3VhqtWzoKfP7NrF5228/PYdM6RGrDBSGbnykn0E72f6MOZRrPEFEYRtSk
iMUU7KSSFfvlwshGev51Ntgc3E+5l5WjLj5HKTUG517Ty5CFRPueXdTeLSsvjjvjanEjuyYH/8sW
Xu59JrsTiXJkEOVVUs2HrIH+fMALIlTYO/SWJVsBLEU4kBdOW0XixzqmbJ+c5jqbUKRyJbqI2I/I
yoiinvxbWnsd2oU3n8+zL6gXOGn+HT6UkxwYEl7om8gOVgE7iQAIfqTzVyDnSKt3mpPc/a0WeWoT
Vd6G216KVA0SOIQ6HA/5JTaK2d+9UV1QRxud3zOw3czToL0JUl1Bn0KmTYLfEoog5sFiN6CyaImb
HCnoN3BciIJAoyfcLHMECkRA7XyTIH+eHCsi4ct0ihyQNS8zaXlm+ga0mcV6WfmbwghW+zqoQT59
43WUMioUQdV8UtOV+jntY4EhfMdvmNNWiu+0jPD4Y3V9uYwLv857o8MTQ64JDUnGJOeBWAr//8Qi
rfLzxBpZfuUxEncAl3MA51TlzKhObRdBmVkGGOkIpFlmEAtGKUFO4XTx9GAMNuPimDl/bf18LIDP
0bOf22OFNAcqufie2/8CzcOzqfuo8N2cWI4YRoGiacSfyrHX4zM5GSDk6fuBrG5+Rp+CHA9+NewE
bshAhFDONpJdLimQsyeW2UFANxZQAzAUpsAIBSCHISoXnRHExxrOrBjFt8Cym7E4wfNtwRmf1Ur0
AOCXkjUlz/mXYc/8obgOz9HsaX8yG3QuLVEg+A32haMRtaTl6vDDKwtRHh1l3R9QO2MC3gPbrAba
LwwkQ8rXwCRxAdMrIf1LX42sJcy3oH6RKwlo8yeNEZSz7kPkwymj+Gejd5BKCeiNaO22xB+dZOkW
idQyyIS55CZ3Lx/L0fFXV0RCnDJJk/rpCgiCJaFP5HhBwe3RJKIxzwibjIiOhd8ZEEhAj5Dy8Ih3
ElI2cPBAqKOhjBIVEJQJ5gMywkgtGvVnMh+m5HR/c3AgfNe0NccDguzoCwyd5MfGbMIO8Tr1++gF
3RlKAFTXJX1iu2AVwtCUhcXMEjAkJxGEM9q+tStDzF4nUmeNBUaByIC0BJ3JYrdfb6QmMg//KVgu
NPWQ0LNmTOjGke3O18HLmleea0pz6RbH7iNclpMWtwE1Cfd5ojqhy8aBNRRxJrOP5s8sWdi9LLey
NV+oJvU4jx7LTgC22Ftj7fWHLp6vu9/KzQlK43fLx40QWnXqzLoJFb20dtwbvDOvAA7Ce3gx6DWk
S67Bj2FxLFZ0k7ndcs7SDYv0tfWhWrm7v80ZtJ13jc6rWz8/ZON6exkXeNMemvNi+safhs0MLowC
lDaNYk8RqIzU+WUc1N2rpOq0BaGUAZqlCemJzIdwowgnM1mT1P9ItaSibZdIGQFFn1KhwWSNPZuB
bv1QSx+VHUxXWmLjZvRbAMLNNng07LB3AHLl5XQ9d8VOXcFBFX255/FEmzEPT4P1UNu9qQGZ1L1n
OBvhFKNuQAKrsx8Z3vEBxm4CzMBYgEhvFsTbk9Pqcb7gN0NTn671cb3QM0tdZFwVxsi0gWYnNB4B
wZniEmNi8UCzj07vb6RPfr0f2HsdUutaGs2XpIX4+ovyOY0YLL6dDLMmc9uiWGjMfyFCgNDTQgPo
HW3R9bBgQ+4AwdIHD/Sh0r8cRSCwDZ4TRI5vhsbSHEj3C8pR4wOZ6dGlG8N2vUEKgxRxxxIs5a0i
0vbcfpfasjXItuqoTmnbnHSHgioj2agt3CSEnFEjA+UwowXVMAbqhWbmlUhbAA9oeBgewNW8db9e
k/krOHOgzfGaPBLRNWZfXJZF1n1gbkyASeiJFN07x1qKXtFEHQB2TBPYOa/uGzMrfOYPyhyyDwfX
6tSwv3N9WeCLV1kqgn8QBwbl2dH3aK8GOBYt8IdpeukLyz8UlFykfR5aoBPfcuxfelXuwmPDFs5g
6oOM39fXRzfFblX2Beg5BSNyJ8s3cKSvC9C4s4Lswij8s0hnxa6MnrWt+lhW8GbxYSvZjgUot9JN
Z4g9gJUZt54O/JwGlSZO0WK5ITYdT7y3euWx2WsNlHB9YLHyA7QJdJ8YDiA/4Xn8wEMBdkjhccT/
A8GXWEMICMb4BfbJZ/CMiFRJGn8RSi9HoGRuM/Q8W33QgbP85GL1AaRjA9i7oMkEoCZeMwiEBIqG
Azw+/4vs6nr0oHYSYyBMhtH/zMMfu3acbYxY62tX+wv5TLS8mHyuQ3OEaQkN6faZErK9z02njbMg
9Dl6jk+f7tYV4tmIu8S96YQKUo30jy5+AXsRd8HddcL9Be4+rIWW2OhnlAkdu634LbRpGZnT0hT3
Y3R0QsCtLxgwwLCT0zvCV2nEYLOSQex3PqoM9LAA24FYYdQLcKm//bZdzakP7OnDCBnqa3fQGaua
bS5WiJhCXxl3ETu11REXFesyjGIu43Fne7LWXfSruri4+TcG5hBpOjaxV4u1mKk1MPYMNMMHP4Jh
mxkTnqy7KkJxM07B5m7KTREj5V9N8WrrdpaU9kxi3GsX17ReEbPcMxISFFtJZUGC5PaZ8rQgMEJT
Q3tLcUzvQrJyiZQRsKudjtHrawmbjYGgOT4TEzi4BuXmO0/dFwZpb7Seatf0nm3gX5cZX1WjHLuU
++AygnzNJP/iMMppddewKHg+bayEsNEqUPWoYBJRaCvkogTB//Ic+7LHeXh2KhBDCZeSEXqrayyy
TRsFFCzVWEgv0ypP9vto7kyPSUSNAzlbjXwO8Bxa2iA5VfuEbaHWRXokabPdWBQiVknbFbVuTrNY
3TyGTILXAxAUAMva4XXO1GzKzL7X2qv4KNH14Zw/WabGprNKipWAV90clZE2gV35qyxSjbP0fK7R
+ulidb8qfORgfU6iM0PHfce+Lohrr0XW+5kSgYhDNWrZyLbuCFjsvC+H3aoxzhljvLvn6ZNGMP0W
XmPLJikxJpftmtoQAg23of81rXeHxqpwOTqHEjjc7jfJ4EH+rA8NCt7FQkco6OSuObz5+ar38hXc
Ld6OWQWPs8d5VW5/S0LmTxt9ng7KwTlJ01GBoEJg7IC65/00vAro5cs3UreFwh5ZPl1XHKlzGGlI
UwD7JdM+/JLWrE0YZajEZHxxB4CaAxaxX8iw7++HN8Yulso+ONRRdeROGaq9xlsFz5gNisct2tIo
0uCWCMAwt7GGPJ8cslQdBafN5cvI08VQZcr0XyO+PQE/AenkdsLa+ozrFWD5kpn4rGB9lTOdXreX
duESoA/ZYq9AWd12UoTMf6Xz4v9X0Ny0SXQpR8hWEWBDm4ajFFAnZqlMBAlAN9i7w+Jmg2yuNp99
ASaYeSY81z1fehCyyi4iuqLdx/lWEMvA5qC0h25Qy2nDOIKTwmkWYoKOWUQ5vC7xhJgDchX1drEO
G5rb71rkFalnd+/oN/5peCKXsxrFFX728BO2j8/ZnSKgGiGM/OfPA+yPgxoQGGGiUGGxIexAEsC8
xEDvA8wQMBW4i9QRoCsRp8GQgBWGli80E5i9VouB0hy2do60tq1hHLjv0HM66NMSRcSJ3lcZPR5B
nOGnwASUVsqsRnSMYrr0WieXW85Kq39282kbULYvYeM5RGQFTb42qtrZkeIX99R+h2ISlfSeMS6j
C61LwlUbrmS66SBgxP44+aj9skbddFRtAGVU4CyHyBt+J0gtXUS09fBCqHFVJTVIsXzyfkIUV962
sHA34qTB5r/2HxEgvM5MUfFy+sCfY9vebX0Jolk9I8UJY9KtaIetnSan8b6iMzH6zjMXifGETY6f
ncOPPu2ayWePFWMJapjO1wPqjwJpMg302SfWbWNOdh4hbDq+O+f9FRrQi1HnHlG3kyNAufJJrvE3
nfQCzYKjBOVp9gwAKdccu7zkqMNmZ8hsY0BmIg+ZBvf4u8PneKDhoA0JZttGzg0Ov+7mAyWoYYjg
khIoaGg17PKQda97UHgGEPV+izfOwI2LkZDu4Js4u8cIbILnSVLGSFVABB1yA8DgBSf3HnV6KnK+
6Qaa0hW5aHyQxyCsPThuwPosA0QITsPbBn+13zvKdIhQRMSY0dyX/I7pS3BGTXHbcRjz62O+MHwL
pgb0ONwgnbYXklP4NlrF4LWvqF/+IoPBU/R+JClPoIgoFtR+a3nbqnAocWWfkvvQUVVLNIwpfsm8
AcdycqUPv0bBKYOV4hBd2v5pryI+zS6QA1iH4Pf2yQnbFBkMquFEOB+GzXwZaTaCaBnw9yf5M/pl
TOIKOHqcd0qfuPmunYuemHuAmna+unCrygB8BXaRevfKUlvRfL/NX94rNmCGmnEZfbDVxPI44sAb
mePLpjl8LR6zb1dfmu69+yT9I2EiMegMPzH3C45Yl3Kil446/ok+HxoDYYpA7e6N4b0SFN1rdz1p
YlFlmeD3g9cWpEOfyIqAwQ4EqKOMnogbDl54xWKuEODyG1Qz/WgCEH1RsD97dChog/+wHxAluEbv
hconZxWBDQWiLlwUsil4PRpNNaSanSxRRkVwn5PjKF0jqJOsW63OCO42uVvd9vIrWsVtDgLrvGws
pDrLSaWA/xpBBrkoB+M+5dhcL6EB/RBTcKqBubpv6sVp9oCC7Op700WEhsTqcji3I4G2I240b8Kc
wlhxO8ngcloZbYGMWszKmPLfhq35B1lNDHYqfvCW1maSrThLAchhSImpEuPGdVwusbwqtunUxIqA
waGf7mRKVca30Fx9uVRxyXQG+T4wLWunoIpo23AMeK3CUDCCx4qidnVZfTjqyaDFauiEMbnTprSl
pWkRWEwQ42uPi5drqD2vyZJAAwG1j4GWsrAUejXUq3VpvT52SimBJnQnUJq9t4KqK8Dra6B9ux8m
LN8u+YwCjQocTzGsUV2ekOPSjXfuLxft9Uqq1wCJDEmj18kHLSdBYKEu8trnAyFqWZw8KuGM5Ojj
AI1FwBqwZ9O+ggJDuErULVc/JA1MkF9vDP8ILlSVEUtU4Nyr/ugAyx2+O3ZoQP2zBN3gTHRW+k9u
w2dy34s364qNrl1WfwL6ZGq6L8HhN1DG3ZYDEvZNZtnttn10DT7O6r7noCcQMQBEnQ8xqICQJCjC
jG2JrMUA6iuvmT7t4jPRp311xk0GG2HQKyJFjt5ljFj684eGsInp/C6dcai3VzdIgpygSDItkA47
0r7pLlpGwF5feRdWgJWNOErouDaTPgEVDGaCKgq3YXuHYrK9jQBM9omKCD9b5Qhrq2DbAjn+pgP9
tFdglFfnEJAoWhPVCLwJ8FcMmOGGYbokOHwhr8JJ4EKYlPsMdIQ/t73yXnUlrG6gw5ob1BLITm0T
g4q72wFAotm5yivmNMNXPSTFOoekbF3qT43jobYXUEHRIuh2pjOUH14halkcsF2wZSbrCvTZIgFt
2X3DUSJVmRFYfn0h84NLRXICcDGJ++y9QePqGfVbW3CR8Bm6iOvQCviPpTNbUlRdovATGSGCIrfM
g/OsN4RDKaigCIr49OfL3id2RHft7q4qC/8hc+UaxGKrOXc8GHbYXoEZXimyJtle37A2RUDJ22Bn
I1jN+HpmGAvAOvmXW8FRiVHKmNqgTyCLycJDm/sF27pC/wDHyrkXeCF8Fhr3lc41vcmxJJCVxneR
iQPSEUMof73zjreHUR8yYXarPKTU3w2xDZUyjQMQjdGKbw0rn2iMciU06irQVl/Dd0FRGGu72X7I
9yL8AeKz399hqbHSB1eLcFAWgBI0HuYsryMr5S3GU/Dcx+K1wPRgARag9e0Gh33wpR4zLGNNxIZI
cTi5HoBduHnjILeVAZJytyWR75ivOZOQcEq+EzqdpcBqSssm40Yx4xW1XFpEHUfvOgm8rY7HJIoO
yrqDtbDR2KvfYlg90VcZ+5/ktGNiwEGPXfu+7uKxUOyh0It59ibSS6+ti7JUn2vI9prxqw3R5jns
xVh53JMZ0rmXq+r+20kLq9NgFU3IeW+YYFdJDaYzD8iNPUaytV2cO+BZuD10T8xyZ70Ye8crHN0V
q4e3Q1vdT5+BcdyR1I7cwm5xLOf/7CMe4JW06Ygw3uGUeHI+BQsulL00XcGBEFMGllaEnd4OZBv2
lXJYHHaunD5xNwL66fJxPgAmesuRw5tkq+whHDpW9q0twhGqGI4DFFoWTFUXnfRwIxY/dKWYi/3j
w5LvxVsGQtxYkXuAygobWsj07IW0b20ojdlNPRx2D2Sxe8hBcLb/QY2npkN6DaUzYzVxMBSNiabr
xwva7SgJDq9gJ+dhwuG4qW8+OPQHSp07fG1kbwxx7BJVK1fMbtH1YT0zGNEEU2VDH273kFcZL7m6
hSTrwnH9rYvlolmqxIEhLFUcIV9LEtzui9IhOVF2fPE7REx7icadm3mgGmwPQehHO/yFNrK9cEmj
aIvwuSj+SHsD47xiNSfhazn8/CrYfakFrTHDUhHnSXLN4sBPXlisXVk5LDODk+wzH4tfcVLiJZyN
dnRNO8PkkC32pNSrtrLA48O2NyyG2DmteCT0UERs4y/TwuTMeophIcfo9ygWQdCQKHEEBQUwK1DS
3bdwXblomUi8tqlutekvVFFzc8lwr8GsRr9GbJDNmaYavAN8bc6Yz5E2X9SP0IL3Mui6LnhtcINB
TtpOL9TNR8mP8Fjp+D/Adr4uZCd8/9kb43PGZYOY0yVOZRo7kRpAW+pNUbHj2CZEAZ5NgjmdQCQp
+0muR7YaAPQImqjmMtOW6y4uB7dbGD+P9Qeegfb5l3m/BpX3p1Ezi6YpdpVDJgtg/yLFGFITUvFF
NFaYeM+xO2UMcT6dnnbE4TiGhSOONcPunF//jVMRC9HESyoB/lrujkKb1bR5Hem9N3j12UPMSi4v
a0gcO81f+XCURe52D9gxfCDyYKoFahTUHDXV9xAjxT99qJkRY+LRVfz9052TMIi8mgO8GzUsocdO
pwTgOCdFYX4fF1+LBAMD6QZ3v+6kf4i7Ie6+ZlxpRte53wefLpqbOh4h3+E9occzRCbLKYymixUc
UBpH5HrS3iMuYo+MixHSHr7HBJX0ilsYCcxMGPajA8AIa3C5KKzX+NUHKeEwpOqrpWbqjvRykrxP
lGqz/pYk0TVqx1/YOrTvDmpxVRapzoGvrhe3pffXnh/VKWSpIObYM2s6E6hAHLTQRNXd9dAFR+sy
oLsfso3GIBULX/tmeC+ZHxvhPm27fLAdrBFpu1gfIAbGHkDWtK3hoxXAJCErVvQslN4Y/Z+wESm8
T26dsB/CPoAca8zBCy5c4NQU63be+sc5I7pLHCh2NNZfjTbL5YED60BmwDB8TeW63V0JeYf1nXB2
JUca2O+JAk93aWFTxorN+ncbfLnN2RjP0t6BnXFmQdTs0jVr7eFQIwDoQYIN4DqIgergIRBssEXn
QBZXbm/xJH8NCvotAjHbxVM56IYNfhswQhgFkqXJ0qmXCy6qBHGgmQA+Wq3Z37W04tTL2iREcHUh
RxA1AoRmWCU/PyPa6sY193RbXeaQ38X9pJIW2V7tuPxRYYuS+uL3z6kPrR4UDsusjiUmCBJxwr6H
v2JAy3FonQ8yByos2PLMOLlJny4eOY8lACMEhHmGCwBDSklmc6n1aeQeYeZ3SQeVefSP2FtqyNvu
ORavxdmHFQKs4fD3o9cE1AO4hJZo1wsRTSC25qXx7pmbKJoKXSs6KROpUNmkOOUE2Pz0Ti1UF2MX
U0q4DjOjhHQYwwLFvCMAt2EAW05Lb4yRprGWcSidc4kPAwX1hHg5TCvRhhB65jwXMiU5vOaHjR35
wouS/CYsotJRMnkONj2kUt/GpQ38uc+LZ4uhI5P5vRyQUhwu8Op4Dkjv4i/k3/AmvwZ8lAe14lF7
SJLDY0Vcxrk1/2dVR91/1ryfm+4r4HGXX0BU6OgQzkC4w2W0I/MBLps7DveSpBoNfZuRYYQwzIW/
UPDkcQ1yXZsBJr5qPr52GI/I/8aW70ZyRFGI8RvXlDiexH1rTNnKu8oRMKSmB0kWeghqE2zhhjh8
utgh8llR6dhuyxIXE6orMZjcjTE5W8yCmW798Zb3EDn8/QWLxRCbR+GGwocA66NU4pLm7aXQvTCR
BBsRZs8RlS2+FmS8PNlgGxgxzOh7Y+gTTHj06TdzVC9ZqZSYAVqDQJsrXu5XGYN9imnk0QTZ6jMo
WhyI+JlqDL3RDYnWW0aMH4mdSQpWL7Nw8jbNv/7CwLed3Dro0cnZ2Gc1TAC+AoAey3IH/T+fi9mF
IOQHNXrNhSjxnEtWKjczlQyAX075j9EhJ9WvTwf8EGqV1fkDvALOBwQUnqWrmZ4XUB2iVWMcz1d9
uuVQOaCPvaOlx5ZvLR1pOU3g9J4AR+khoVpYuIDZEctVUgfE+8w+Ryt4LCbKnsvUvB5mPHdIWZHr
ptafeBf8WIYuHQsrN8LpxqUOmpkO8XoEXkrqzc2jM3sdIC9E6U6HA1U42t9rS6YBoDqYGs0Wx9IF
ZJLBJgvRbu8zRJHNUubK6fJ+tbS2CxWi7WSajb7jqIFR0rW5OFokMJJMBk2u7DCxTn7d3erF0t+5
6OCzzceC83vtw8vQOQtBfXBZ8Q3vm9k/aLxNCa0HJ+xBmlkDtWs+M69s0dpYbSRYDrmEwkw3Mh+y
+mkmknpHRtVkrbof4HBuwBOzZIYWz+Y/vvV2XzB6rUajJzThPZSpatqh37YwXbKaqIT1tmvM+Su0
sglYqq1iWc/mRJ9A+l7jxt9R0kjSIe4dnZ5zzYK/9DO95n5q9WIfWgwEW7jDFD+mzlGRdKm56qHi
z1IgSjjzx69VwGjljlzsW21fg3tqYGnmdPr+z4lb4Wt/mSCeKN48BRWS8WrbDOrAQC8CXa1gG1ot
tHeeOryVYfacDgy8FIAYrHhR8Z0xRmtv86h014QuMT2yQXwY2X1iq61NRCpAVE8NkEExMq9hHbyj
0/Oz6FurwukPX/yY2u5qXYVcIHcdXs/7emr4jNgwzCzPF5IyKLLEU/VAI/Igu/MVkBlO54SIB5qa
VHiXTPJ6JZh+RuMI0iyWFBveXLM7Ab7qQuU+8HyXKvy29WBvhQoWD4AcFjyL2rwOy6iK/Ruc1RPD
0tbiEZE2dO/5rT4wz4db9QFG+Mbvt6Ar/MBv6UkL1PcMDBbGECr/cT7jrVZTUS+uMZcHWmuYvv67
7dOqdFAcUeZWaLv+DTYwoigZLYGqfVGGWQ9UhAj2cGKu7Px6QPhyd+6VVzCJe5x/AKEpvbsUlrSg
ByKuA6/rPPJx6+4c8Syg+bis+h9Ewx3N7Y51lNidsJUukyps3vskwDUrpU+OC4xbOOae5gfl6xaJ
CFwkyGx49Wv+1/uRGH5z8dq3+q4KK/ch2Rl+tiqAD8Xo+GtfK6dN/1zvtU6oMgqEEa7bHcRjuVep
A8kJ5I1mKNUPjGKaxnPcmkbMvIBiLtWB6+fys264HJGjCLsJk8Xbrnt8Qb1CCEYkpAbZQBBxmsI8
gBZWG7z9F8LprNa8hmBhZB33VW7asdPmO5XEjUAyuq7vFUaFWXlol4MrMSbZWSnDS3kozloDq+XR
cVqlwsjCT5lBw1e9fNxWYdgVR8s9pyGBelDhFvlY6OztfpFat8eKNdch9xTx1K2qvKt6d9vtqWJg
AcBSoWRRXgAyMTr07yiPd9XNfaRBF0RNmcvfXpvJt3o6GX71Dwy+OsXH7r8Q4yWTkntBj4+9Zalg
dn5Zvt5BNz52E935tug9OiOtHiiX40//kloGYpwhFUuhqpUw5Frw65nIpF63FygEVHwaYItOtxp0
87bLVwAI7oy799mDd+ierEB0i9am117+uJpquOPdxEUcTnPZqr1+aU6jisk0JiEf8P63z//odfim
cEgWn2p7T47pE0E3frfaK8qK+Z0eK33iWqGOPugnX6AbLWbjs7gzTj5+XTE4+XJUkk/ydmukZObt
GhK7WWiuUXCN17xYHKMoQJhv0l4x1uhBurM/tHHE4YAUS0nPyWohzMdyXh1gCibOfoGXWoC6YTkY
xYzqrP5mK1G0BClzLc5oLqoJRTk+MT0zYVRcjFA3rroZpDFtCVZMSBoDOap8Smxqp9axd+YHgcaw
6eI4wWlNeWcVWKw3zNwTyuRdawYKLOUnDBnYARAVCi9uELHk0uaQpUlK00BpZu8LN8dl2089lTu5
Q/plc/hRbiiwEhn9JKr/pECuv17z8Vv0pEN+f10Yi8GC0wc1Bt0c1UxVi49v9FDjJyvmrI2Cg1vH
128/WI7tya0VaOj40QBkQZxgFwX3qxN0Xhwj39mzvSjy5S8LXt3w9+ZsYWIVW9dylLyiF2Qvw+bX
X7LOIxZd6+HU0ou8dUdnNGp1IP/1nAsYx8tc6/fzvUYxQ8IaUwFXzTxSIwxQj3j41g+/sNn8Yicz
4A3wfh5VuraLvtTsAn7nFTdjq7jPntX+czunVo3aphzdFPeW72NoHZr5Ixo89+8Pvyb6Gtcqv4Kj
9w37ZB2DMBt9V4cM7hkjuoGbhZmJPmoxKIzTCXPpv+zhavBBoIjFXPZvtHmKo1XjlsUUiy+wVLoe
5KxbSMWCl87VFe4jw4F1wNguvnrUMtRWdHzK+oGqSqwPLwS8I2m3kcxrYeu4E0M28BdsaDMPA6gK
FZNlMEem4rS/M2YRvN8QCxTrF1voiJD5P6MS8T8rExNyOogvL5v843ULiVtmoKabMsddG8PiOVU5
wqGiDi6T7Z40cunPG1T0ELqW28FtgIymcNd9xZwUKlWmlXCU9nyvtUdBU6G8kzSfF1/Lww2/wCc7
3HCUpqMdvUDgfZkVMjyGcwRRl7rERnSG9pfS+25/YSIjTTCAY+k+Z1s8Db5dc3AvrHXPpHpV7PW/
QEk9+6OUnbB3ZziQP9hveObk0UBecFhZPqRAEhy4sS00Zv+8tkRu5K0lWnnNK6upIdsBTjwE+/1x
SfqTZJUzlhLueVi4UBv9yddM/+DsHkEp7UEbD4vdNhnd2z6fzhwZsEtzKwBSEtj9nDNUt5S2c4RO
OxiYTGkCTwf4B4rdlTTGfWu7bpjA9VEFtaGnrzuKHYNS6takHdA5dZhyI5SwxK3NQXixQuemhIO1
OvS8LwyToguZ/xvN/ihQPIzQ/h4M0nMyySeK97O2IzzTBluouHVhf0jbHk34LIAJFTOdjU3RQ0XR
4dd6SkBcYEfqvLfEH/e4uiS4SyAb5DRByE9v8+Qk5LTpnJm9Y4VJlCgoIFgi2y0Qs2Syk+2NSuRy
iu5VXzLmEq43bRi3SjQWP2M6Bh/OE2tD+stFxulEmSUCgSehQmYHzNzsLLir2C8AGA+rWissrb4r
wuVLy6Tkeq6/+FYilrOYnGGEAMSAQx9N70RsEa5WRQZe11LjgaFuat3Le1yw1le3aoTb8wEL69N1
7zliocZtQR+nBkDBB410cHsFz8ekIH718drUHBW9xyL2ryyRIujPnwwoNYwlwN1aE033n1332Yu6
UGWINbu7WWfVK0Pl6rNOCSD4ba9pkF4PUOJKCELqpNOO/jC/xXZu4Jj4YYPM2u5Mr/6OIj64wyal
bAaHY2AzvOiDy+1wLSMO23QI3YHOqrl6mrHSENkj4FgyAPuxS5nHZkMDmqhdtDf65/zBbuCCBxtM
Xccgyz3ZdowVbR/VKhzUIG08uDANGfd091daqrJ2vr8BhjdfSyXiEooKcTwW7g+YQ3BpyLSWS+k9
ajmdlskD54DgBb4Q3LzAF6cfRtsOdA9DpBCIAhBvmb/zHZs8aIKSytRxDa64/nxNo8n0DlY3DOoH
fO+bx7sK+4csLd45Bn/JnCTVb9e7M1xGV3O32wj6X7xj1gcyaY+HRZP2rtz+xX2D2eEVLBSX5Ou+
oUPATYP8EfJnyYZ++BI+4XWZBlk8tIVceTxuqLg0fxYdGb5Wk0szeimhoiEDIfjS/etMJlcATyj6
ZvsoBxha8EXu89H5uSIy643Q+GlmpyU9DGBNTySbkPPHV390OzaLMojNZJaMaJ7PvbGsDWYKDcgY
jcVFhaAudsFt8igQgCALAaBZMA2VvFymGhhDXK3J52Udb30vxlkNsu2DESKeKdhZm+ps5h7cIYTZ
9GD43MMCnlJiw4XG1UgCB861j6AhthlcbXO40HdsW4BIU3KcESG7aW33hy1kKBevNae0x5NaogEA
l2ap3x18Fjf2P121DoYm+FDJiOy9e4/yCfXWl/HPXsGRlAQGqJDKjeoe4ecZvpWZcIHBzkcvjNBx
0PJviOkixMQLJo1c0BCL/7nbqlfCpK4WaSE09kG2lP6e/n0BTxhTfWssga+ET4RvOjZQ0Lu/KdQF
7AhBwKGeoY13JI0NdIV8CGZogqIzMQTNbhTv1nUhF380xi8Kc7W8DOhIwHrH7+FtiikWG+QGRHKv
LJgW/aeb9EO+vyigPgcYqSzpP0C4w9Xuaj4vK/X1CKe3ZMwV/1kvHhdkbde3qUdAoCcCJoLWfdE3
Bo9dkP1xk6Wo7pFO65PL+BR1J+rbviimMqysN2ftGNL8X6YIL76oXYQ6WG80FsYUgBhgJjfYAs2O
1i4Oq6CDYG0i4gKcXrERWI6uMyoq8PtjRsODwOcLY9G7Ej/w5C2ymkUIwYNS/dKCf6ZrPJ47NG+z
t765JToIV2tBMk561pPxp6lpS4ULqXPovkUojpdEMEId/DS/aBztDqlEL9oeW8UsgfDKLgQe2KB9
+0fzbG6Re/B8HWPKZ2Qdu9+4+9tp36XBnibQRujx8fy3+miqoTK5iLLuJHT0Z+nNTZEeo32FHhV7
RLIhv2o7hOQRQNaYl/n8+xny5OzP1cGrqTuB82R2ZvkRNlxlU0dfmO96TNsZTsrM4s1Ek9Xcmrxe
jBo6pKJ+x0w0E+pIKnKscHhznfOjcJ5eX/X9F1ODVt/Jv5b/Plxs/vpiv7l21iRw/SBh3+y+BiHk
PGWfYKrkz/v+skcPrWG0Y5fPsAV5zH49Br1H+H4y0KePjUd3a34DNmG18VBzq3O4Au+jPkcDhjZU
D9Wr92n57e7u9puVr3n6cTtlpEOVuI40w+50/BJgiK6d/of2gtk0coXM78uouRxV/3KmYBVrd9u4
zCob8lv3AR7Xf5p0ljF6BxCOn2FqT+vSGmg7WN46nK0PpJLf5PvyU50QMoUTh7tY9/Xr7oHYWw/6
XOSPsWTwXDCvI2S287Ej2Y8s2YIJ9YcDh2Kj24LKb1UuORnY91T7JA51Gmr9QiMD3tnz4PLfOzYG
uyJGIRMkGw03/WFjCV5JNRqY3GnrbUF142GpftiRGiqBnA4FHotbZmwHzfmMMaE0/hn2tM3Fq0sZ
8tdXTQ7lv9f67zvzjv05qWbBlhU4QMGkD8lj/DiDwYTKdaAP0SFhh0ANuh45uJ46fXNw1JfMmKz+
QoTwIqvjwXOqXvtmcDgo4ro6Dmbp8o/x4weLZE8fzbDGGS+kuMPyMPpPuNa6cw88sc+0BlAXt9vL
CU3cZnvr0JFpIKL3tgcch3SvG4kFzPtprq+runQUONTmJRh4T//vE5kezwDCNrZbs2r9NT0p1h5H
byAhlk/TWYs/LmmFbdhJE7zL4dxgQthCErNVQoTePf/lTBYdnNTeiFHvLHuilvpnKIgG1doPEacG
K465dDugRQcqoP3md+t3jAmSgNUXh1+Z8be7ksGRoTKlD5WUA6K3egTCAqfLUPofW4LmYLgT7YHd
32XUZ4wy4mkHGE7lz5jZ/Zuf5SSKaBZYc2VH7ZkyjjhiQewZWF6JGEUb8iYuh2p3xmcpbnKSISLs
FdrdzwtxESgWWSxMemAi970hpmgHaJwiaOUrMqx9MlMubz5NMjgFC5RG37oyJEL+45WYiwgdp98A
SQ0l7UW7+cKUuUC/Rj1xnZ+0Wd96HkkxXLGIV4mHNdM0uhxK/2QgqX+4WerO2+xM9/o3LSJjAcIx
ra30bjI+j069kX3XKCDMa2FORVMAQmaeJOUHWsYzcHc4g1UDHNp5yp2GCrfkEWEbveHRHhrx9fva
MA/NN8wx/pxxFcyNzFyRq2JNp81hSlDcf5ZNm41K+pKPKTgWvFS9IV5l4pLIfJ+0hM3mxVzDD60R
y2IUZu50tYFRAwMeBEE1fbSbjKW8prKWo/32jQKvchxnzsEVGXPG9atzKwBBt0dY8A+cwdHDy4DZ
JYySRxjMvInDpzsGou/e2Nn7ITQ0sBJTmwFJPg7YyT/JNQQkt67T+WtXzyEqW9O3f1In54s7vzpz
ZrHKBDkUoUa4jnBl11almvUHCABa5z8uC3KgaoB5Y4hCgrsPO3USXOpy0u2MChIIw3YadLIIioF2
9bMzbDHiIuMIhgdXB7Lny0jDE9L6XWbaTkl2Xej8crK8ZF78dhKCY134R3BrDFPGHgYRdOMd/e2B
yg+vfRigg3GthmMcFIWIx5y56IO3tMaseQV/hseY7cFSztOZEo/RGdAks+SIb502FuuQ9UcmFBUX
d8wT7Qv/dQg3kn0j3ASYRkxWYRkc7x8T5gYkp+5zcWUK6fahntu/Te8yTJr197rUC9ytH2PeO6Il
1A8zQ5zTyuWMAhQFWPcRVv4v9xN9miLkI4yMfmXmedTGHBMtes5uh7OMaa0zE5k705vfx/Y4vfRZ
r6agpXLBefZua8gXXSobikdkBQyZGYKkjNREgAWRLZsnQKhwWd08scsz7RneWrDOK1zEwOKn5Bp5
5Gu2oCVJmBRDVtoHSetpxHzw9mISks0ydfqAcwGbCMxHwwjgBTFRf2Oginep09OmxcsquHt6q0cT
PAiPgFwXPKb1ULxhQwonhOkodf9w3s8fTIT+qv6iP9E+WCaGekwlbiRk22gfvxsj9CfzotTs/LIF
z79vWg4Y+z9UB+XEDAyq9hIk141NxeXVtXnhyH9XzCFyDtuHLUMeffb39B1zSzpTjQ2AqN/p+WfA
LFDJSrPIaRi79AMMFTrzHlo6aKbWOgMMRhP8T+V8W+zrwYjWsLa3/U1sZpN92Dbnlzl7f94m3pcZ
x8UifYLpvjOipZz2GWWwt7YiXs+ome2cIWOx2iaz9OT03JC6ymoM99xev9dNjNc0ZB8dgpx9ft2c
xKlxuw8lddOfU6TEVudirh5+43HE8SMMnkd2qErvwqzEBqqsccEiwSn/Y3iHMAFjRro1s3DDkSSC
5qWLGpofNNjrP2ukf+1qGvYOr50kUTHgImjnEH7Yw7HLCGj5nIJdT7993HTyh7fMOb9OxC3fPvAP
TSumujbjl61h2+LgefFgatNAj3dH2WmvPcwt0b+S2DJQkOzVdnbfXUsUwj24XE5J+4JB4d/1xo2m
T7OO5AgjNsBEQ0ZWai8C47yF/QtOJtQvDN4uttdaeV6XMXVc2V99Got1dEpbyO5AuTMTbeNsQUea
Uruz5FrWYvye6i7nNCNjfFmRSkXnfFlz8kLu9Rgx7DZ3GCdwY1S7fjA+/g2eCxiFL6pzmwBuASw4
rH/cckPKcZG6/csVZALB5JTQsox+YsNBIrN2MfOEQzA6FDvGcs4icb/mLPXagedsQ3Sv8/zP/w1D
YmXhR3jIQmXcfh9DGH5AHEo57Zm7h2BqjtcfyGTu2mCShcvKvTVQphkHDM+FHq0fvFNz/Xab8T1K
Dndo15AsaFsRavoMOHHYMOwUVaCj+wsxUY4D8154Ja2epXwHfbtuIX9zfjojw5Y4utHK0dDDiTul
kogumloMofAZazOPsh5RZti/SQ0iY0+7H+d0+6xg55XRtFmLOxEbULXnWJT4jPOwc8BdZST+JbC7
K/M8FaOW5l98VHfx2eabBAdA5P2r+wTmtrWhylCLoPt183xcGSGiEhULW4Ye9JCS0THUHMBq0B2Q
BnP2+Pjsfpx2hM/LBYnStVxmDoKAO9ljCn+UmiJiVeF9VgvJnSCgjy7U2aU+IADukRgDlys60g4E
o42EbEy+cPdRAfkH/tULTl+lWt/KUzFPKqmhwI9MZQLAq7Clkl1dcM9xGU4hMnSGq9uKGurcxnMX
msAJAH6XUqiwQS150TFU8nKtdJzODRkbQiYku6Tl8FKs3yscfxeIpx3MSBVZY5IPT9HOaEDmANRM
c74A4ns5HiUyAmhyUU5VngITcJhKqYmGbAffhPHwaacOyqmGYyoVFq7IxF/1VtI7C3sH+EcsJ6Ce
C8nILiXGHv4m9z5hvFxTzGyvfBu8PUwIYQe+59NFCRXtKKgk/MahgmykME/l6z9Ub9zwGNtt1F7d
46b3Xv4jhu528A7ZdeLW8pd63qQKPfMPcsLiAH8hH5Aui0Gpu0Dxir79MFYZOpBeQZVD6kUQb4Nx
PcJ+HF7nzxxTOUJzCDKgKGuGBTjG4RVD/tz+TMZUXMRksl/YWwvwUQMwgqb8Z6dOq8DkJOMnK7lK
8IO4OWOYjqrL3JSbW0b+DpSVQthPj+n4uQUpwihVvB9TsBRomMuxa2wgZQvmscu31enxEwJ42wEd
kzorOQ3H2hJ8y4bt1DBBF5f8xW9N0iYaJb+FmskpZ7irWgxkAT9zpgjOS2aeWGhTPD90u0Z7sIE0
Qt8q/MPOkKnTfbPqUGB0j5igrsQSXtRd/CWlwXs0rrCXt7UeFKeYOxilEKHQcIRvIxaL3MWwE4Xg
ge0wWbKsx3RE+fPVffREldcOhY336qBxQpT5LP2aSRoiJQgkqE3oBRiMIYBiGoRyRKZPgD0jsNJJ
gS3fA+aai/PImDQGl6mPbMHx5wOxinSCPzYIQ4IxWMANLsYNXlDqtJ8udjn4ycgjFVddKJK7FNKa
CILALTKWUewxKYbC/aCf5hn8CyTqmnHm/RoXnGj/b1jGsFlsm0//f5kqlFdJYWBm9o+IBTWaaFnQ
GxbYmN93fFEkaDjg0jVQpKgQ31O2SG6DNf9cNrUdxxPK85u/2bRuYm9ARFpAOS6lOpUQz63HW3CP
w4+bYI2d0gELhiSwy2PGHfGPdQ91PCqcR2NlZ2g5JdvAAC1BMfnmvBF+5Vf07ZL9iuMrTMhhpdi0
1fp8BVuNK0w1L+t/byseD8GsiwHZ4TuBK96hlJU/H8JMR8O1fxJf0/B+xFN3WHuUySbAOj84Mskd
s1w+FBYoZMbzafomTOeFtTbmWMeIGiBq2k7dYHJQFVT+xuIkc/0oh//VNpl5FtHpLcnLkQG122e6
H04xzLK74sONftB4mud25EerDXcZJe3PvTpPkiXP6VjEx9ZbPuXix7PzczmHt3F3KBXy8N7Yv4uV
45Dm7kfP1BoVBLr3/bD3tONoaYT5aMv93qe1xXBtayge6C8ci/6bMVGPuY300rBUHhpNcvu4ZTLi
rB9Uo+5A22xH7QHIGN+vbJsnYR1/cSixXuikQJHZaWYbeEjSR+KRP4+fTjpOOKTHYXoa1Ymzzx1O
bvT8CS5nXg9w186Hj3l4NexwRAVGm3RvzDXEpjWebyb2safJ293iLYDzVe6EIU+HDiSKYILeB6sy
7DnTeTL1V8x6r9YcX4LatjAanJ6+FFkVZw+w6hVLT1j5w/k1agYjxkeNHy7hEpq448kVXibOCNIB
SZ3qEjhJ/BFzy5BE7+u0NTnHuon8oaDUy78esusoH54v9kmjVcFrxDrNWxOf3Op8s/ptoysisa6p
HFGmQ9CgSfZqq1FC0JynCWyTamJHkbtoY/0T4bL5sGYsYZa+EZzpdOiFUVjZrJL+lW4UnfjDyTX7
ckCXdqCjQ7JarjEeh6gB9O7FIzDk1xAgbkpL3QVDLlCciCfk+Wafec7uST+dTpSx+BcmsHuWiU9H
IEpPjAFGTtu0+Pkylx+n5jWo4Ft8YVhJN5+1DUv8HfrT7x++7LTkFg3pEuhuNtrPWzZKFMn3xoEb
AJmmzO6NaEen2FuKwxNhOFbon7sBpcDyuXxaHXDPd26CkT62F2uPXJumeVS4c96pldJ2af7P06uD
3ZFV7Ufhdzd64+42xw/pZuFhAnDH0f0HQdS8HOHx8A4KVKgMwWCS2VZZVfvXPvk578QeWU7lzVPw
n589T8x+NNLD8OEucSqhOV41GdR7WtHHypjDy2/5iXe6D30eF+sZBwfnLfj4bT1lY86fwykMV6Nr
vZkKLxJPVyddOwaqRDxN5xlNe5RzHNT2+zto3zbtxn6lE1U0vxS9Sgi2YPT8eFgwZjHhmOzuE1A1
itVslpx24zTCbHmZYZvNTf+aH1RKnx33C5kKcA60O6lAnFzQeqbXoHJRqsalGUF/MbV4Utx8ml4k
oiadOu0yaba8HYil/inMafdX/V0P5dzFkcQ3/tUKkB2ICnSeexGxS2kqg3+36BBC+0csUtBCANYI
hag1BsURG6faay8B4orRq/RpoondozyqwhZY02j3CTpwkDl0N5sx7G5OQeZp9FTkq1qkdbagvAjP
hiQKrJ71ABMM5C8v6K5xzzwoTLHJ3uQW5y4Vs5EPX+lARg0uBmsZmS9UmiULwZKVwAyCpkeKHOZP
vO47lZ+1e9MD5Q5kKzrdjrpA2curgoMFfVS34RwPKSzpMnIsAgEmTAyfgKJu+FXCIH/Z4Dah1X9b
IygVLOt6zko51ya9tYoWgcaE8QYarWDmBpBbKS6G9yDSFRNYuzXu9ElvV5ENZWP47i03M/kJbgy/
6UD6/5AJnA3cXUqhCBHEVITIfyf7b/yafyOGhNgE0QTAjKPSg/0C9bte1m9wfOcNg9BR1sUfA7zM
a+ihMsYc/8ZNMKWdALYygCL2FRbTMfwpnr7H3Pl4lX9dqf6M1uvA6KlcKuanR1XjkqCIm9/NHH9R
0GN1kIjV+BWqIpB0MKbsUDc2kE0TrtR5hesMmRR36nPKdBQnzvB289Wj0veAugkhufgdqu8o61Lc
vcEoC+dvAdc+Dv46mKDUg/6CEBy7/SE8xUeTbj5y69g/4VFCNsFslsFwZzmj2eRqgwsJTVwgObo9
eGQ12lP//BoSJGWnUCXXdM0z4r1V8xQptTXV34HW2KD6XcxXuDVbrEP7wEr4zNtfqnt0wIeajdXL
HUW0bh/KIzuZMBqkTHnL5T0UzJSFX6HWxX/CQWJQz54HWAL36NJyE0lcJzIIi54LTGt3lnnBH/QK
MhDb8FFnsN5ARTx3cTi4VCetwYnrV/yPgNrYpT5HMJfZWV746QsV3cZLMZjdaCvp+BaQUtH2yGnB
NckjIHsbXPbUm3W71umkjU6NGsC1oGMef2DtCSv+tYV+XVJB1ze8J37UengbYJMPgzezYKxIl91s
j5BdIPfz2tMhXJbaWsyQcH7pI/hFqOAU/zgYJQFRhMqWpynqDI4rLnCNO06it07gnfVUwjSG9niM
o/zCcA/fAS8DCgqI5PcQZOGTCuFfCh3qua5NjeL3EVcME4cP4cnZJ6zrzGUnl7RLmROdKyiMKJ18
VbPPc6oUnF1gAUMqnbf9tpnZF9KUce5tOL4oAKA3fnKavZKWn+5ReiU2BNZFhST8Rdw/nP93J1T3
qF/N8NGy509UdeANlkhvenlw9/g5hP1Qh9g0mDk9SGVPX5V9v3rorkAsmbkMcQu5heleuTgRPhng
hFrIq1oYZle1VAr4hqVjdOxXYBCMtnlDYh8g6+TfEBrEHmbyIyROjvN3PAGeK/kA6YM5jKeGmb6B
heEFa+f0vn7/xrAw/8fSeS0prixR9IuIwAteq+QdMjjxQmAaSTgBwgi+/q6ac2PijDkzTYNUqsrc
uY3avgEjgCSOJYM2jJ+pmXG8DmH7vZhhinVhnlt2bb+YkupfLINwzbDvX0nA9d3sEUH+QAvxXbbJ
j3+Zd+xLnzoy7UdjXQYBuWlxYUDAyk3+FfXNN3Xjq6oFWv68ZdOgvP1gyW/sVvYV7jNhajb2x3r6
aDhF2x5nvn0dGWRV6XbMbobmYLJUdbG3TuL6w+LT3HSNGAKsaoYl7BRyXoTw7q80wbEw/RpjrVbL
dPSwXu9QhcAReM71nzS8IXQaYjOyr0oNfJEGO6wz44tW9henpdJkdGCpVdCssI3ev95WCf5ayh+N
yw37D/nD7/WHD4cYH/CJelsaTrmEAZ0XP6PIzXupD1X1Bqbec7Oxhlls2DGuxozSDQNrfgMiyPSt
MLLnPKShuwi81zFXQXnPZFS5IZ95sBP6fohLkcWi9R4uWRWUEr0GOg1OxD05c59xaKwnMJg6seVn
xALMfgE0kMzw143JxPV6whVZObn/I2Zr1f79FVC8lbni76PDT4JCBWeBTORdE+8WWV3o/ugWPy8c
DMBKD33xwEm2+oNQOw03A7npr2fNyfnoLUZC+O6G375sQcW4XDB27DBPOUBkGmO9KHqF9A33bOCy
q2axY5Ujrz64NLKFb1mEcgXJLresrPuSvm8t/v5GSmpg8dHwBp+OreyMg6vxrwpbi83RhoQqZ0Yr
/kmfBOCUUqnDCJhtjM0C027Gn7abUbLde76/KTMFPLb1sNvz26CG/IA/K8pp1hi/uwyP2jKkkFPW
WanbxdJ29orYF5hi4zCsbx4CM0tjcYODHkr7PLP79nk1u1D//+RjvlkvtcMmRX+Rum6YR9g69lPf
UJCdLWOPKsiL41mH8t1g6secrmD6qxv0DVSOACIT96KHhn9fEiHh+MNlONvYrSiduVxSFqKEceYb
vGr2w6EYMPjHtTXCmUzXYaq+1PdVEKYP0y2rMc+XF12han0f03KrLyJY5VEvsIzw1dWzRZcRY8Pd
vbDPBsMMQg9td8NPA29C0678SZr9dvrCcEYelwqwQZ4ZqZOI+FoNBa65GuDGEhGLNq2V6RBoaic5
wXVRXpGQ619ml/lCR+/vwMiPjNbxaQ7LngjH7VVVWLfk69d7pPrfAE9Q5qc8PTp8T9ovRiU6e84S
oDjBc/QiwtGyzakJ5p2/EXlR/9/ErOBmsFB9YExRtCe9A2HQvXnPNaLxbLHIyim0ukKSdsmEi315
cowPc0KBll0Xl0HZyfbcvpRbIaw2zhEzS2QXBzVB4jaWOgV0NWyaL/8hat7TVFXXFYYRI9WeZFlJ
j0pZTxtLZmPL+PpqLgw1MI8a44uW1LiN9H/r6I7DbZCe9K6gR/SRDXucfVz6FuFIPxieIpScJjYn
AH0RvZMtpasWB88wR8/+/ZH73NRvkm3MzyLlJXveEo6qSDs++OiGpSyMF/NePFNh5OA/6isDfbYf
l77wzv+GYbgbvaXfuL5xbNv0mDP3KlsO22511zfuLdywc6kmkv+acMajde/qaCYwY0Dldnj24vCG
G4tg1PCFSJxG7ZbZ67g9aH5DclXhboPOIwwR51+wtnfDKSgwc2NFFMN+GTYSx/0g5L3Dj/chP665
e084Y5IBG4F1oorCbMEDdYlGywFIIUsHh89xwF02PpD2xgH0/EgFvvMavghzyaHKfEGOSiFDn1QF
B5BQ8DcGn6kLwdIXfEvgNI9hJPmM6jfRN9qRZqqYozG9FA2+6teYakK8gjEKGysPEsIFXzNSdCJh
yD53AoNXqpgfQp9pcpr1kSCI3Z/kCZJu+ghSekVuuUE0C+Xiq+V8qe5H5hgcDN4XwYn6JShPxoU/
y260s9a2RRQGGUNLrYqsXrwgEzEZonHkWg2jBJ7b+fU3uolElcJAvKD4mBFJpyTu/SQiaxhdiIwG
Pfvr70f+H3aQXVpAplz2D7Taan+Ugq4NxYUAgu0JwzCGXVRU/2RXQ2KRwbRyyKsuGpgr2Yv87t3H
onZE8SGO5Ev8CChlfDIOutUUj9PaXfRhzFsG936XfbAH0VQmbeW/YcKdTL+BL1GggGYZ/9gVw2e4
QaqyxNdV7ajvPEChOTr65/kQM+YBJPMFmT+sxyEDmDvMDmGxjXNeIVegdmHPGzwwda2Km4TGi22s
32JsL6B3KIL6VRjDFm+2eWzfsvSHPj7K57WETLE4z4H+VppspzngdvLtsdOVM+pfVtY/oPGrZGpc
NRWv2XcgEf54PrpM4XrweItuzGP9AtbVx8inu3qeXXLvB3j0TVsXfTOTM96RSlT5esWqpPGD7033
DiDG+MNhAj+Wbrm8xeBEYAyb3xykKHvxFyxwN+8I9+GGVwIqCmtT6W5pnlLIAX2xNlp7oiv090c8
wGrkGa2I+dXEHl1sSx9MqdIpyjkh33Zpfjgq4hadOWpxDy4R0EBbH2w6HLz1tOHo+TFtbxe45CKu
Gp9c6CzPg3/X26kF/Wcsr0pbdV0QGKz3gWf0QbLb/ULW1ROqntOf1EsKhRBqNOJ78ETGI8nVFouT
I9TQccAtK062qhow3gWCF3cGSDClrBrJh4YZ2SSCJav4s90ogQmsGVGtI5QYpjUgZiMHX7nIvozy
eq2IBxzLwMoDyTlNOy45L0iXy9xadAZizORZUQ0UfZhR6OmuMwhsHRgPjmrdPVbWDTUfNq8ovqov
IRq/2kR8hbf+4Cd7nA3yXWEIqms0cm29xNMQoQdRabIJ3WsSkhwsLgPnRrWfq+uYphtIaS7BAKR0
hNWb7WPzA5g53LdqE/4ZlF8aw5/YhZswDM9/qUsloR04o44/o2GoambDnjQ4zjEZOU1cuGnUpxT6
BKVUfAfYQZZ9tjdX8kBc2fdHajybtp/0EvYJQ+8qeTRYT0mFO+VmjBPgVXYQ26kg4R7942d6uikY
qHC5zF9CPejyORLoD8CrDCz5oPYtvb1isu27yZzZ2ukYn+DZ385YN+YKm/ugYZAd0LtnY56+9Pjd
AB8sofWww5q3LehXPQwnLUCYLD6BiFnNB5PUJSQQsswawwNSWffpEpQSvuPM+8m+dpkcEI4oXq6G
VYdodvP1X+WBZCOXZkaGN40eXMmd0SRQVY1jco94UHrv/THHMzi5PewmN2DD9Jw9Gq18goVe7mI3
8QETjLl/7nN39PElmHegK8kTXQfRhHy0BeNkgtmVRQLyEPocNVqBScCAT6Ne4hGKPyJPD+lzBosk
xp2XLg5gh3cP4F8hXxuk+YV3zCuC3hAtideK5/32KuOdDnv4Abo+1BqsKacP4+IlRz/IPwhFyF2n
9rloHqyENp5PGCMpiwhQRj1PQIno1mnj2J+MVYFm2Zgcd2Nv0JIFkeDQN3Gd6qhgTwWgPW4Zskn1
JTRkTFoU3+oyx2gDKko1eVEOp5iboA8BsK/nTFARyR34xD+QufIACsWcheH3/EXCPP0KuBnUHzwS
7OvOe5sD8YarCl+JrLMLTIuGKZCct0xiZbis/DXDCEVhhQLlPa+zUWnjYkoC+V4rLZZFnn06mzba
EDBYtiTWydfyaDOZFdFj2ZrT0veE97Q5tDVTjRIgVXWPLsODwvqIXkv0smF42dKRv3fkUWct/wWQ
XuEBqPMe508U7lDZDnvQEKqdLXIBMPj7w2OYcRu7sKtatkY20sMoEMFD7frIHGYFyqfz5gaORniG
qNFheV+glKPRaEb82qbtLhgGWPFaxjmPzlF+H2rBD0NA/ORQqAdnpAKarrO04lmCivQ22jDW9eaP
+L+reO2P4LEYhCU8pyooTRVM7mJQU09kxmamdl+B5UkBvGXG/S1k1lc0kGF3AGBo3msbHP6zpAgV
TDDstN13um9ToRMfzJ9BEdRnhUW/bJ8hiNA8QVM2CDlU1TYTRihZqOKMaRX8/akqFObJIuF8tFQ4
coZyltelRbAip98SSc3jeG6hTYFoLIfRmTgkvPLbgvxgR/ArPKI3kA2KWUr2FNXxD7+9BbNaxM3K
/gRCNxUmQH08n2O3Yk7InwBk3f4V+MHfFwxJmaHOYC0+JtMa+qQYRY9FhVE9p7lS0NQmUs62Bf1U
iXw54y96kayhggx3sHge1J7NkfqmJIgNzSh+VRjx4Klo3sRl+q+FpUJVXwcN8e5w9SD+diAk1k7f
dD9ISZko4lkOnfbsprcZ4wGMapgNXGXzscC4PqKYrZOW8/LKlJ3Q3g+/sBMhynGJ4wE7YzchZOJp
omHm7o8R0rEwEBodyXr2+0k9MvkCtoWBi+9DUe4+V7t6hqceaXfAGKe4W+ntHgFX6zfj7tYeuC7X
e6+sj9HIkSepv6q84THG1rec1N65cVG1Lo6V+fsC2vA+LgPr2bI/JQ8tGAV0/iEnzdiJB3T79jng
7IZQfeDqn9pCw1YCq3Bim8CVygkLFnms9ppeftt3jiZD8zWdF6u57nnaqfzDEZq3uQ73AC8jY/9i
N4bSyQOxBx6ZMUjoscw5GauIxmj8V+HDgYpRPCEq9P31ywXUYHwvvpzhLx0CKS6lFz7svNcmhslY
GCd/1JioBt6InYAB+pPFdU5BVvsUXhkCpnBobq5f51VDQ3XQUZ7eHkJnAm7L9Gw0QX0kgKvTJfHU
veE1vY85Xe4GhDb9xSXA5ZzW96ZOgpGko+EhRO5yKE3of+S1o5TVLMrBRYdQFlJfK/0FqVmsp9Z3
Yi1eemZIPKztlgNoxMDwWs7HemsAPz1GhKxFF9BkeTvqL5pOq8dI7yO+jf9s3PsbPjZsFv2zyGnY
vqL5I29HXJke0AYAZQlI1T9EV6LFKc//nWtnsQEd6DSyaAxKtwM5QTl0ZeR+QAJnV+0j/S2oE+7G
LG4a04fozYaM3I4c4QdWjux93Pxu7QtkS7TQLMNOpiGQuKA++fnXws7HJrlcKhcprVklVBe5PL/9
woOBB0irD4dWOYb9ovVhm8khkFDJeOufTYmSVlQ/J5/fntY3ZsObo3emheM4++FbQTQLdIcz0Ici
PyuMuaccSxRJkqNN46DhXrBjczD3Or5WiHETvZBzjx78FPcqtjnCwEa86JjJ9s+EvAC6DlxMPjGT
hRiP+6GBG0QLwG8YKMZpn4PG4iSfM/6ePDhaWi5zHc5lxj9jZvsT3hiDXxTUEKZG1tO/1EybVWA9
hYLiL0jMpkdwLmccw5O+NbSQFjCITV4w6+X+unt3fM4RPQ+7X2O9YrL/N1eJRTlO+YMUHTOFjKpW
5k3GA87lKXHoh/QWX2V6yKlWZcylBp/nvSnf4qsqA1YYHJFKJraA90zsNfAf3KJBTaFifBlqi/Wh
Sn76661PngwTGZ8AxBNhRMX73xwdo67Dv9fgqMe0b1ZPeNBmiI54EmWpe0rgQTFSHeMKiEBHMINr
r2bxSNg2peLVu3HCN6j9E9iB4VB/ZW0Ip88wD3aX5X35c1EzTsN6unmV+iVDQzJJYUTHgMi8N2Pg
MFJ9YKH5kUODOqHxa+/+DM/YALOtjC8Jzii/9YF66bs7538FaVzPY5iT/5cjPuRZ4CzTi/WYWCfg
baUweHFKjR2uFa5MlBAf+TtzCOLTKrQI7wfAJQNqc+HeS4613KxHMeFNL6VZ6EJkYsuetO3n3w3f
hWrSBkTnSiAywU6YAmq3hrhHRKbeo65vmwN3zE4EbjP7jIhHXGPvfkvqt8B13oULPFqwWbREemT9
QzqfjX9yMJthjgO5TF+rh+/BoaSwNRiHzMm5Hy3WbMs/KvtPlBJP6Z6HIkQ8y63AFOSuoBUFCN4x
i9q32tAJjRaLm5tKUQglgbrrK6GH4QuljD4l9SJ+tum85fd46FQFlIIoMJch0s2FlQyliL3LQasM
BTcDmPl6lzYlugFuE5NtCIfaLLHrfFltvBV6OmRu9eBB0lahLFA6sEdrcN7Co4B543zAM4rr6wbI
m5MZhvRRXrw5JKfeEgkDQ4yLEuYS9iEwriMMHRoJwNFdx97xjFEQPGgEHZR5OyL7xD+/Q0a1Rs0Y
D/UVy5ZCGb78acZ5puF2DYqF2vKJNIqdu19OEJxwQk6usvocYi37UET/21GE+byKKc9CTjG7goVM
mVpuQE0tT49T+6mgILgVYAUA05uXk8vxnOObq8N6+ol4FPbeBi3RqzR55YrdoDBUJNDo6XV7M+Q7
P0VFLbkd2IN2zmHeY8LB3NSAmdTwS2dOXkfIqgEioFW/oyUHqpR+CfjLEOWh4Lc8pbQ7so9vfM4s
MLeXeMC2OplU1GDFl1kiFlYrBpjLTk+whYu/6CRrcwHZdK4UuTyJkoaaN6PI5pjnLonS0fAAIP1M
7bftRU+WUQbazonx70fozujcx/p5hovryJv1aWdRGdIfWwpVKnU8yahHQWlBfv3201JZQa14tJRh
Id4n3YUBYqx3mMCOKhF2VULkaZJKoHOFoPR3483fYws1r0gT9CIX/tkaHvGR2NEpqpTbAaBGXBHN
i/uy1osLgC40zuZr+J+zedwgKP4aVc3x3YDIZB05o2TFaZbPCdzLoV8rsvDD4H0p7TH1me+3X8Iv
uZ53uWFuEdYOACgwLRMoINiexiSB1p2M8XGiJZqaMSYVLNPRG5IztvVAYZrMHaMVDOJW8IHex/AP
cgPI4UbdQf5o9GIIMWT2FPBZ5TEc8beAfpLNpjKYU6+u0Yrppoc0QomlbKxT+DdrUxgbA5KP77q2
fW6J+yRldEVlc3c0SkoQYwEEtUDneMRX6SEQs0bKE4hTBcwPVHM1PaaU2qEW7uosuh5OKKO5cBAs
Wu2gflmj3Hgchrl+PRAvBQJOemQfzY8YDmSXHgMbATCkBhHYAqzqcMNAQ5B6RBnMKY5PLHOtAfUK
UlVENzkzluGkgqMmqo/3gMh9BkYNmRo85goYW7yZd6CzGaMpAuZQ4xsoyIq7k92YMzG0MIpDX10k
FQ+5UFk1l4yRQXSne9Z9bpTxDjfHRjceZydUaVq80KKY0yUhkZoKawjPTlPgTPbxQZjg0IIoMPPY
fHWmGnlBvY2WnXsJnuGFUKc5zB5mRhIv46C2Xtjwm9SK/Tytz/J5uB6MjHt/YtZMYZ7LkkdsAOIB
Mlw7RtYctHX00kFtjNaXf4BOSo0UELinwy3WJ8Seut+UMB7w+jO9cm4N/2FrwCu+6KwsY6CBUj2u
RgjHgrG++G3457wVSPSIJZmv3q/icKkcuDO5dSQLFNosIUsjcCEu8WLgGkw6htsRjdjaY3Er3B1X
huivIOUDa8Z19PenSeWbo9dqNLBkasDF+OwfTJ4t9HkMRRjO/OanAV8Kx9yvcFYAkI55IL/iVvET
hB/K0sH8Xlh0M1GGBdUO/7m/m8H3H7sZk7uIuz5NHoaV9ZdqyXeMIeRRqkpOpVw/7DW9X5iHsQNc
ywbLvrGP7R+Yro6NP+eUDNc7JgnsCfSkrYhhK4y2mWIyDXNl4D6jxH6KWDXxShFS4nDmFX7cTwBk
n3KwJ+aV9ygvWSpTuo085YiDCfSewW5q6QoIQands8GUTsRmUjm1sdf3XhdrCRUGZ3M12P2n5Qqe
+FLiHGHStkzaUGSUdOrqI6oRcyCXCRWwaq9tTf9nihLb5C+Bgh0OHvjDDRnR2N6/EFeLL1jEGOKu
8KAGfq0Rp1gB4KHYQhrmZzr2CRKcpuNc18lvAD0tL02qc04MDaJJ0PQB2OwUUSPSUnBCO04baB3V
pt7mtJV0QNT7qKa+9v3mQlUo0zeK65PxPU0H76wam0WV1AqU/cSdE2ofi+Dmb2l+aRNV5iW/eumh
RfYw+dsXDlF9TFN+jrV61WK48vhTH/I+Nttfv70okf54hds6RkPcNdB/mDcVsUPiQDm5fi1YAzm7
ldZPudcQ0zA4G0aK/PHres+v+zx5j2A0IJ4HdZKtyHu3wi27W0gHD+t9DilOqhdY5Smj6cM/ip1A
VUfnMOSA+H0MViG40eSzhwKvthL2ly4bNQNOCD8CWlc6LvlN96bP6Fsq/UvsVQsMmzxxVDr8S79z
2IQfBzgjw/lhUaJ7piiTlT5LaZvvW5RpfBqSsGhR9Vvw5DGEMfw0izYBzKBSMJ7gv5offbhbrNkk
OQ7QJN6UFcXgphD3KCfViDNJHROciqpF4bUOKQ2VNTvam25J0UfJHUPfv0JMXKMqPSg1GIWh/zHf
v0B9YFQv68nnHoDoAiv3HyD+66esl2/Ob/8JG5NtCto63/UH2jBMHgSN1E75M3su0g54PyaR4oyX
M4NRGHunGiCsop1KmY+Yt2PBpujuVQDwv55GO4pd8QFxYPPhFdvO2/DrsfCzmzoOca6cszMahdcm
eiGBf7ckHQre+Y3YLYoUte+/5a5eB+yzDw63r0+ZwvnDJPkWuvSiLhuz5GC7Wvtqi0cWmjWpkN7g
670QSumHTktozkkNA0ldTpkYM9/f7Z43cvY0lpf4EYH8pyZEqF/CRkHPkBw5HRacFr5B2cP2RBnF
PZsc+rSFl109BrfqKzIB87djqEa838lfkzMpMp4QZ09T1jly6eWQ40adK8ZnektQeJvDM+fB5hL1
zdPI5m/CTTjy6GApyvRUc/Av0jCP4tRjvEpueQVjgL1SboY24zYO9V6QJOcTpnvwp4QV+W8DAXcI
U2LtXdmdGysEFl9PxqtFyLR8duYCzbrM0x/J+i02apajySjRKuZe1y2ndx8JCuvsMg0ZROJYRYwC
KJaq3KnNbBoetjuqU2jA9ZTZk82SU3QJdk3Kt8O4Ml9dHhuNo0+gJRkfFQOiuZt9Jq1PY1AE11bY
NbsU5c/le57vLwiAmJW8GDhoevgbUsNGOJ/2xWwwAzHhNGKe+ZK9Q8t9W0NMf6/6tvQaKDK3izQ/
xGy+Ifh3hJPHljOADnAnM3DQFUXLyOB/yP4ggSB80W/wdfwLYXrGa0zxVTFdvkfXsMCytENAt15f
J+0GNwi+pj29jvXdeppwiolJzjgIki3Olg1M+Aa7nRFsvDMsKauTqMstwmcAA8fbqAffr5eLJ6P8
scEtEafZUVlpoGjAVNX5RHi/UEYVsUyP6LYoJSioGXXQYqWnkUjhx4Qcvt1l9sZEHZ27Wf+iN1T+
SGUhrp3r18c6qCU7L/OnCWY7BbWQODVwfAV8Lt5u8IQkR12tXhYxUYbkKsdGjhHU52Hz/DIP5FJA
ePk3ucF9QzJ/VBuKGMB77FgXsPGLnNHwQVVYlGw3ku3/cCJAUXGkaq99t9Ij/e/jbODBrXYbdu+M
3djGdMJKB5LdbchpGjLhyaXkdKbUaVly9oRtDr95HKUXk+LFpzdUw+d6Wiqbg4dLTtpzdrNOqOue
cvNmHUBOmlxZrSITJfuukc0udx2LO7z9Nujy1HosJ4SrbzkWaVDR5LHFLXI/IslTykO9IF3uiiky
wM73JD/p13HzvaEah8mBOqonw5Tce1UhxO7TmhXMoNYXYQMsKSVtOLtCAoaJZIdZtyczwOgnozC2
q5ilUUof8jLvQYHqXI7RjzEgZ0SmPA37y9B1oTYp8jcmgvT6XExOHnk4z+Lf0Xh1DFr+GagqjfzQ
eg/lE9zqrKkTRWFUDKydgwx/B8UCgPzUrJTRMV06R4Z96FJIQC3iI7vue27MpF17oGz0+jat2D/6
nFvYfNiTyasVJ/ISf2Ti0jlEB+5QPUlT3gaDBbwxuETnVTMgmv7cOCW/8IGwsegWJr5hCyzjS+jo
/HvLppVyscuh1KceBnMAfkeWoiuBBekENimNTOk44tg4StEXJLKGG2qjEsTE5W2l58DrXP03nsTY
gzAOww7w0LYheN+SxiLVG7CBS1Jt75gtSMVlf/yBm1Tw7p9089yiLq6aApJgn50GeC9W84yWx7df
Li8bGDBMafgjYAwFEDfls8NNAhVDQ4byCeQeIpR4oNdR3ugPMF2FVdToihQ69NvzVQDmiIBRjmE6
PhYBXthQa17uJ6aCAuFFZaGE06z98sWdZNKuYEROAdFnMwbLu3Pm3lzgEvvAmePZMv1v27Rz+vo9
2LTsOF6wPEarEW47CZahIZOc9CTg2SnogpeAVD8Qbtt/Uh6k8uC1kNKbXaCKCDrw6qm3XTUt6yNH
VeQ6e6iuBBeltucaNeL9y//tODC4Vi6Q/Zj49MLSqfw65pWdk8cbB0Hxdl7JOaL/ya2AeIlvsF0N
lQhse+2JVXDaqIzAvvVQfPABmvrhJRpWxuvhjVrL+mo3wBV369OZFeP5sZWUXx93C0VVPZxlOeKT
rJ9h/+qoYYEdwytMGdeOM2D2PrQ6mY+nhzg9gGrB5Hwt0mvFGd26Jgc2kejAKKj/Ck8T+KTrvqMC
tGZwAwu3MIbDoHp6j5N1g5qxfcAmG7BkmQZ6JybRIzPtb9uAtzO20QYt0Jot5EsFL/vbFgGKBS4j
h/QXyI32/W/EQXOwMd7WU+ZPqYTzt4Rt68BJBaJFtlRfpMhdwOahAxnjuctrgR+M/Yuy/oCoSKdF
iQLjnwAttsXDHJL83f5XD1Pgtj01lqLnuxslXMC7k3/EDXqEXVJispdd6NL6d9KoAfagDGWX6F8P
Qxvr0tjh6KAa1Jr/YNbQkaD9D1zUCeRg+8ynTcwj2Fm/OgcXR/xp54ZPShNwvDZSBfM6s2cu3Yzy
+wo5wd20YNvFOICmMYSPBzrPZkVJPQQ2GQL7gd1cgdVqmBFw/DFrZbcv9XGkeJz6Cll9AG3Wjl9t
EVeL+MA7qUAGeBL29uEac2NtaOsw9ldfbFSwLRfL+TyGZcVOxw4BoRVBU+B59FVsgGzzFoOGGDtA
hXI/P3FMvpsqFO42MlQlYAK4sZWBhfIKgvmAFVWho/Vb6fMR3Ql7AaArbxILLDWFxThE5Go+25BL
Q1jOE0kPVp4B3mS6SjwgBMu5+r+cSA8bTa/R5oEhuAE5DelVAivfmz4mz7qQxI7hWxRjB3GW7L7+
yDgO5Bxzn+eRbqriiyHm910M5jlnneRGl8R8zyFXgXyjwS5QYjrnZ/+tIf0TtM7Qbssn90bBG7uk
YvXYvc1KRWPJGjR3iqgNiSI1BaxeL3hToDI4H8YKOuey8+FXvBzdmwtNEmVa4fDN2ZIg95sr7JiY
LHSmD33+zhiIIJ1CQaQxN+dCoElRO8Mp1Jd3QEq9b/V27zED6CfT42Rs68tTSKTLFGM7YHAbj+pn
in2xcwkSWOaTrrxG6EOVgAKRAyNJAMexOIWBRxIl/2zikFN9FFiXXzACdkbZ3/cj/pIKuyh0J5g7
kSSz/MQD3sypbQE+DiKlgnnox1LMkVux1PYwaWYgxgBPqX224mG47wfQ92mEK4GVuBfbbbtYMard
ao7mMJArrMoYYgZ21nsTBiF8r3pl6t5JzS1gXKy2BW26NJ039sz/Ilkq3CFhxIm5xuUN2sZ0OgZv
FXVQpM4UOmWwpHn/F4nyzLB37lv4qa+aKX6adOIK6L3YkyQXxT9XARUsBKcSXzvMbBzwP8s0ETsQ
2MZd2OJzfiViDM0C3LWPA1DuEQC8aPC3RK7u5m5CEemYLXHyzvh346xIuaqCQh9PdRXLGOU5vDIt
jIrDDjsaSuSbcIiRNs0iwn5kcjSTpMa7FOizw/N5tO969AeVbeqcd46SRScJkd+9xCnMqfOxloGy
GMVVDjoy8hAYVyoxmBQdbftFXFzPzmh1n5NPwk1PmO51NPPcc6DaOfegNljUOTyMHBWyyTBt562u
ymd8BSFjudLsLcMjkG1Uss4K4oXSprbjICBtIOdDTc3GmWBpBkvRQFwyVfZtKHRWKyVnBKi4C0Ro
zNR4svGDp1WZrspkEkyvHa64M4q4LFDrFgs6QeuPy78dm29Iy1BDzStBdzgIMjIz+pZup02QHlQp
YP5zbgrepVidEu4q30ADOCAqlTk1xHgI8AbuImpXhamhMm60Sj1Q5unvjF9RQzwzIgU01C3Uph8S
g2B3/hi41ZNjgzDr2/DVH87B1YM7DWRSHV3czipj34PYwLG7uNJKKho8PRVdlmIhtT5U0pA4VfPZ
Z1pDeTWL8d0UWoc65WOMwfBPVx3f8IeP74i6hvlmaZrTBJfQf5rcj8XTCYdSqT2UGLzmx7+IYGoc
RSc5O1QN4FGMwfRyS2EEFHNTYr8O4+cjSBW1lUcxgceJddJTZKQeWiyCa15yD5pFUgYsITJaUYCi
eu3gpK4Hp8WSLfzFAG6wex0C82WZ+lLziXjFSgCyylKtjXPtMJ3ZcPM69gSR78dgmiBUAhVs40om
f4+1dJzgjWJ2ikPC9yiS3k9ELK1Z8vb+Gs08du1dP2LNOqS34i6FiwsY21csVdwwJCCeVQaV3/C+
gqY50J0+wkEjYBwDZ4PzYkjJ2PJ1biVrlG/JBf0yE4JTNaP+ONCdIDvLMOVGyjGvOBQ8xPBqt9R/
O/aNVW7/eGS6lZzgPrzfXtz/syqyC+aMvCnn55gYhtzsDxaaTvJT4mdwzCu4JC4tfQxW+/QhVLc+
/fVHp0W4OPhS/Tlw9D7/RVD8iJnB9GmoR4uLXyIIsJJGIGOeNAWw3pvyS005Jx2u0aNQhirrmAUA
b6MwuBSBepdIj6alIp1+aX94MTq8nB8Mfbpy1dpuV6vesovo/elfAfQ+4fRsEoZzMvAXEhUF3545
EjM2TAFb+766fRd47qoGHAsT09HKmlo1m7bDH7bmqo9ZH6zWsdw+sm2jf+AUG8/pwOcA4rmd37f/
jlhOjyMFJrvtGjk8pfbyyNObi9XHWPLceaBq5XLGdCDAednku7UwyBFs+moArfLUNHvFZ7u9kCCq
J/k25UzCnpO/GXR1QgLwaQCWYS7DT/TarPq/083k8bRGpOOp7eCosy/Dc0o0E8FfZ8rMHy+Df6Pj
l0qG4g5ZOx/eJeMvN0S5wFiEoVlNQoPsq0yVmzNeothXp1/Hm3Je36KTbU6v6ba1uKZH8wOEwLee
Ti6B8xTWS/c1NzNaKz9yHA4NFG4hI/TZTcmXiGM/xRMA2tUZ0wsqbC4mFgd6l5PoaCQf0BHZ12G9
U4gpO5Cpw/HCXXQbQRZTIcn6WcfIPsfhl6pZDkuVLbYaWSv1MOG0z6M/3Y653v346gRDSQzMSVJ3
shex+2gRUit+xz3lC4gBKdXn54zDcwTwmRA6+bPvVke0tvhnZlvu5QCXLnxSmFEhVOEj4MpGcA9u
PeDDSr30RqKOdRBDRrcWPSR6FqTDfL5cmquLzeI6xfcZfqLTfzqq1XdgYsWXnv2A3I2R8+8ZowIW
z4gbx2FQrjhf2FlWIxe/dNSTK1Oruc1tBW0rUwyyep/mXtrur2a+bFBOUsIwCd3zrC8DDJtWbBDT
e1BJHh1ohUPyohCNqb5sct6ZRWms3Y+2xAAKhVpPn4wQxJ7C5VLpLR0HX4kpVhBQHvJkrjRqh26b
Rhytmph7iJ0wv4D9wOHFDnTFRQJwkMEn74/mSG0X6qijTmIgrU/G4NET9rdm4URKK2A5W2f4ty1X
lxnBnKLn/yMjblWtxqpqoKKaWAOQWb2Whxsw9uGz3f+yw9kCu5cDZk46bDfIVIoSCeljjjCaSz8o
RfHGayS33xGribHyV84fJqJl8DfFhf2nhuMyxfHLnS+DHneHVApKpW0ri+fqjApGVoAZU9fo8yx3
VbDEihyMf25jDbaWbXpY4HiG4QxwwtUSwETtn5BT4EfqeJGZpNJVD9FJQcOhV9NfH/rhvoWrJ698
HxLdR6MaPwP7A/VQr0gD2o6zLq257X3UZ1DjWiisGnPXf2y7f+cMO0ABu9IkyLd3Mj+l08tJvqSZ
HuhI/NtD/bZTlNUlEVS/JWQYvA95qZ5yTQlKEO+LActjIEYaH3BZJhcR52k8vyC2xmOYJcggjS1g
yvIycbL9eeYU40W+GFsfclzw9efLlxBEOWkAB+xOBEHmq8mnSU2Mh9dLZal+ZXFevRhDYcNAC6EH
n8PqOuUPcySeKKhLUT7mgxYpSy08ZpN/97tvsILoMZl5sy0xIs5n1Qf/4cRYYA8P/mtdEN6gusbB
4H8snVmzqtgShH8REc7IKzMCgmwcNi+GqBsRJ8T51/dXno4TN/rcbgeEtWpVZWVl6kGNJE2PLr1j
ocKx2gosKK4/idcs+taWlBI1jo+b4mES1ngFYYrd6plJMzCw1wrvK/Uu48oEzHSxI+KRVkbEBpQk
OqNQjHWY4CWZTNsnNhzP4E4F43Zcl3F/JuqzymX8kiNXNIlu6Cc7MlPEkca7kI+x0a8Zv9C4ZbnA
L+jbTElDLDyxUQvXfpJrp0wJ1wYWI5J/LTS0kPgnqTdXRC6IhKDs9M/8FLX5G8DPVP4/CjBsaayn
luJABYR6Ksw2NMZj9slZD3odpgOa6LKxzlwQoyTSIqBk+7rtkIp8DSFQa0QT5kw2oViel2PdSDbw
/sNxBSrkLxY3hFHamlI4nMfPFxu4DSFSfwUUMHjKKfTObQa2RL1oisrpilKftBGASCbRDmfjb3Nn
oihDAyWi0hyanvjlLRSWRscc/qHcqRMlw7D1JmW1S3BgfWczy9voiJLsGZrQiysncvRN464PjMsc
kQOsk4y4AwpBdCnQdMWnVsGaaEQR2iAp1cV5LCEgozCTIuKW5i3r655BqlKxhYoEeRI5NxdUhSxx
Ppe4LpQVSp+ujS3Ye0oBg7P6jM0rQkshg/Kk6FzOktzd33sd7KjPDFyPFzs8fBjXJ6tjsH3WM/rg
CiyqnU5ejlqyjJmDRgGmf5/ZlLQjv3G2fkgVeAd5ymnx5jhhB2JkQD/ewSKUu5VWE1z0fkv9vY0o
i5o/5NtJLiDY1EbC6cljylIGF9royzytMKLmSkO5uEV3TXS9sLnC3oSHlLHDfBm0Zp8Nt8qNMWEo
8Rh4Z8gSQeNuPDEFiSo3T+spVlaiuMhzlrKeeCB+6aq0OK9BvfonCsOXkjpBLKFC0iPKp+x6s/D1
4C51rPR9NhC5Rpqo5tiwy0RoQOcZ2TRJqKSUSdg2RQWZAZVkGWx3hBTv0ebAbKYe0nIJ2jgH6/3S
b7J72BYpMUE0xdLC6pBDFvCJRaaKgoYznAIjFaUVMdgk788o5kgut84c1fbBD1OcJMaYxepPCm88
d1tstYKKXLNKjJPAEMgAqlFaTDy9Hzbmll1LdXoTtJ8WhN77XVIwpYx0yaLcHnK0THksJaCTTj22
veW8+/VDPxOOH3IQfmu6rPxS7AJ2T5J+VFgp8R2RmoGN/p6AMGB7SFIlkAvMipJZEsk90U462MtZ
/iI+sNXSxeJl+xr5+KDjlmjsYYUqoqG0KtE2WJhqQF3BTdVhkuRolJVWwbwVWn+EHMJQD9tu4erJ
jQ+/MwxxMwJERvpGNiDiJNLKSNMrhkYfUyrxA++SVOVjE8Clp/02TuwSdCuycMHC4KKkQ64UZr33
lhC5jjsDtrpsoGr8tvLKjz4XE5QGSSudQWQ4U2x49AoW4dCA4bWbEgyGwMlIiwCjo+Ucf2fYFeLc
j8rEuHW5WXAUsavkdFJHDaYTxDdxRxg8uUEP9zaXKiJB3wGjUkbT1nebxuwIPgXor4INJPwbmpFB
d8IgJvY0xBmgA+dsiCUhPzqW8Zw+gv9w3wOG30pFZn0HooFPVxT+kakkfZqIAAwMVJqGc1/3OUde
8GnYyGR03Fs+ZFsa7Wx32gx2+vxqvZJYZshghkPMkZa20uOqLI1kYrSqFmOLwuUxYlhzpc5Wj9X4
YBkwFf7AOf/IOGYBRApRhGAAaXTMpLhPPonz1RpLnIDmymO1Cu4F3WyGtrJ1MB4sfnkDq5Al7SVz
iynIYHUPxi+nPtmrEdyjsdVuiMJF/DSXin3Fy1q1iul2UGCvBJKnX4ecMlKG88zXA+OlGOhH7s0C
JRL9NI8TUbnEaHHHjvwS639jUfnnPyblNNkWznrOpmJYB95yMKZXaznOzvROP20EMo4hLWcmSuf9
PowVK36pOuNWaLevadEi43tfF57jiUFZ3B6vKV35KtL5o0HTrV4gDc8gYmpHL1bCZZM/M54/+Eo5
2e10HCViQXSOk0LvcfQwBH6fsM8RQEuGJm4XfChhKyKKed4yVgywm99CZ0TRSaoQtlN8OLnfw+9c
mecB52weFmSehzQkCRXHjzvHDPay7PktMFOCiIKLMK0ci4vmquMVhz1F72bEjofvuJE3Y1FQo4Z1
rNUY2g0MptVqWpL7xiM6vagoj5Pd3LFo/xmAygYrLuGydz8E/3vG7HC75LflnWmKyypfvDc8pvk9
O3nHJBBpWvltkKNH7uU9spbaoSv5/NWs5CP3Gfnl4xQJxyA5G7qyijE5jLuhONkdbCKo1XdAwI3y
yUhoHGOJUJEzPdz3r5dIizRmVJAGfJKmuTgYh/kbGFfKCklirWTXGOilog5lqgN6tJrGvZRwK0l4
AzRXOtXeubFMmMnEs0NG4IIuOhALZicZUGwzw9MXNwN5T1q6VBVU4mGUp/vISRo7hqdA2Setcp2l
k0RnFn7CXWHNAbdV7HEowS1v3oAigXPwXBU9WmALRWK0CI8WYZfwtfU4171EmQHVyZhkE8wDL0EY
jxSNJ9flJcYW/tLT7gydF05PcA2ebR0yirulGWKSbhjFmHzjZDN5T64RcpjawJETitlQ+jeAZdu+
tWbO70mhjL507/fFFZJC5hwhqKMwehsE/VHAQViQ9I/PYbMVweGlR55VoiClx5hqDUdZdHc+3K/r
nGW+Z14w3u3njQmVhKXP6G1aufdV23w6Z1wjGUUnChAGYqcKYETjnza+wNRhY1Nqf+ZJ0tN1FhUS
YYikkuwGB7xWEIcSHk0TWfyb+cF3YGdKu2YAtQfigALBf3yQod3aZGXfcgKq3ksFO/mfIRmQHVZT
EXvd5SeXFokhygXQYDo9xhJREmXchd7spzPp2Bb9UEEgYAujOxsNDTox9Fyxqz6awa9GvGde9zIu
08vsGECGuDEROZgOlrbyohoqo8fSf5bAJc623baW8N6e5cUcev02ALIHCoPA4WVHkVH2x/VrwvwR
XMwWI6eEKgdmAEz/8L7F3f7RsU62BuHrPXlwtDyi4oDLFrqrU/KvaE+zmyVDhXLy6AXgCwY6NxmQ
HfGgmU2joA1Y9B+jXsIWfjd2lu+FGMtzb5MgIZhe8EVq3iDl1w4+aB/NhqNICq0umicqxduor1cc
aEu3fx1dFGlgDI1PXPyVM4BAhbILt8z36NA1hm9c2d2hhqocs44RRi3rWSfklKQxAYWEgRE5W5ns
gzqLHyu2S94EZhFTgNEyKdAdp6BmJvDyHDEVpFqbFufvS7FptYieYcbEAt0AFG6Dw95C/ksO/Bdl
xAPgi+EaPAlsRHsUEpGslLQvDGfDARg/vG9kjiQBRPGoXrEf0N1HTWcplsmUY7mg1+qccjuPstYf
NVDaZhlTw9KLGVJFd3Dy9ch5SNmzDIsp8tdKNTFee8NbHRrk0uid41i8uAgsvGQMq+0NrC6yB4aP
LnXXg/fXfEx+HbOSyHuxv9ktgIPJATdXwHlKFdKBgXGf5PsfxmA/7D52FzzzKGL/IrDv7AauGnwY
tdljjw5axkXY9cBWEA7vB+kJVMFW5j1EqaLPh6ILJVHrYrNc2vqevL5vd2qu+wVzwSBRuppvaV8R
70mC/rpMdPqzSRG5PNiFv5wMwwVKwcYB9Bo91s1MPUkPKUOgnXNCrHmQqMz40EBKsMH284yvWvZk
eBE1cnB2AkoleSTn1CM+mNF7iB3PDxh1x4goctPjdguDRud8AfEysgcdAczGBWWCQKlHivQLalQ1
TS8CxN5KwYcQKd2a2qrJk80ofW0u9p4vp2k61JMIcIYlJfnhq7boYWjWgWgYdEsbZc8JfS8+DVVL
6sGdZLy79Xdkbn8XA1A5lDDt2PNS8kmqmIxKFEha1HAHpPboI2UL0nmU4X0/JNOlxDwSPkihtDE7
lRMW6A8Uk8jv6R4UUjWbl4aTyPHfBvFVE8YbZq0IqLdrVI31JPOiEBF0/NFhUVPpSFPxLu63L3LU
64X8lcOEuSo2kGlzhkaL4o/SjcKn3sppgzgp49iUG/sOKErSjPtBo4tDMDm+EJcobvY2qKDtf8RO
jpJtJcdeP8hp+BUE34d/nUttAdQHSMj4qRaqP9Q9cO4CZiRkSncDs0elj8rQ3aQXYipF9QgGvtHM
TTel/fI3aNG7ftId2dQu5ISfwZwhronrV3+sz0uA+zqaqs8tlxGF/tVemFSbsFyx2j1JZ9QHBSLT
H4XmZvPmk+DTXJ23+9Y3u+2EcSH2iRoBylRjOjFRq+uAU+9T0GyjnzNLYIZAE0cackx0fNMb/Ft0
GK8dUnpMMo0ZM9NPV0EGiFmfOTPUPuCYSBnFm02XPi0lRfTmrmh8AP1o5JgcuBaHiTBUmSw1aDEt
GPaI3uMBwZVVD1/27M7+IFdyI8CUaHcEGZvJl47B5o+RJKg9p0wIOk8AE5oknLmV//gBNaWXbfEe
d5Dg+Ge8H+Zsw8XJWPiyg3nJLRS5DrENoXShS933WcrURyePjR9WQj5B8hGhpO8cipKCyNxHH9GS
51twnZzQHQ1DiUuLGZhaAROCT8LgANHfJc89zEwm3F3oYIonv41pRL4epcoH3Wp5B6abzML1YdzA
buDi+1C5DIjyI9ToAIWy7OaB5eQ1MB9xuBHyMEGASMyoora34JroWnwlfOGVoLnUTKCgH7Nd6gvF
ntFJuYSmywX5Ep4jajjaPTnBGXIHJIqWCH34gLb7DPaSpcQFhJ43jf5F9qKrceE6NCu9kqi/XCl2
Lu4wcCAuzpHAwe4wcY5bnOcImO3aYnOz2R3yIhIwETZgrmR0IYUBdTkFmQkDgA3rdK4UkewkylPB
jy9YD5NRe3Z6dhDbkMQkFWxAYWnJrA87nhohKW6Iilu8KwqzHhPF9LpIwhEwY2BQf/l29Dya/MBD
sGCmWkjXPQsQxZBWOFBH+t6sE6mt0P8NNYASmneM2tMT557Y6Q0eQsz1qC6Q+fg7V9RjvHKQNQdz
Ji8ExX0EGVzfnZ6//yGyS/1D04z5L/rhVM0oXvwSVcAfLsELwAV5iB2Pgm7NUNIRfbY4eOLZAl5N
ukDPpeMUV3tfe8Co/uDFmYmiOoASTZVlX/fxAD3dRn2hEpwouqEuEZJwA16LWOMFhqRRdpysGdJ6
7P11hgbL7bCpKbZAhD764QckAvHADCT8QBYX7zS3//nprMAQjHqCdLSqjurJ0brBCQbrJmQdQ6ej
ONg3ew2Y335xHHnIm3vrziYedOmf3CmOgOkeLrm9JXX8yb79vDaQBG7M6gM+0bugP2N45eTY05N/
rW9UVIBNurST9P3PY663pfhcxnB+KZKoDtMngaX8cLgxxj5nEeGaMOApteQAAztg0hoAiGTthWOA
UaET6KRRx8qHsgCiz7fIAZYqXOKocnVDkfme+YYLn0nfZzC1JrMz6DLR7GmxXkr9SZUzpH/R45mS
nSzCzzI60u3tmGF7Iceg7lFCXlnqjMqTOyY3f0s6AqBz4IBq61QVSCM7Qgdpg2KEb9YYD9/OBUJI
qd1oDgFPgG/0ZafCYaa9S+s/w8qdM44Cqodm2LxnUjsmSQlz45mgYE+5RDre8WgUcNiapcNX9eA6
/KkciCtNH/x1Zq2VZCg0q8zKWQMryG4U8PW+3Q11OwVtPTGhy2/0NPwLYXdz0iUJVTNe8GwGWnM2
cNsH71+XYqgxbnR0wOjqqaCv2xoaABYuuBBQwSAkpEE+Z0wSnFVHWubiDkwpP6AZhBWPOqt8FHhx
XOhZuCU66rcMejGwYVn7ZKqCZ6x+HzOhz6qZMospk4BJaP+UI92bO7+IABTApwsYUy1bY0adymHa
1Swap0ingeq2oeEJcbQXjBhZ6i0IOGr4mnDEqtYS/rgObREO7B0vSan6h2DaPVMx1It1RtyImlpw
LvVjAlyT/bxQVL1KKKZp4iANyWHN402643VVYAbpkuoRXy+2jWkwjmBmdmEYit/ancNufIJmpMoR
SgNrXxufnQpEtExo2/JFospJncx9i4/EHoartjxX6fc9Q+8lTUzAie0SU8zTb0TRnHSYJS904D/S
KsHOIfWiVMkSNxOvi80XrVOawKtssFL0AcRTyaJnS8McVWtkrGBDocVILKJfP9p3gBMqBMhd9eqk
YCv6DlIv8puIPmo8K4kBu5uBTgG/mELZhhH+cOmNmzGSadOfkUX81oyBydRbXE2FGANoQvuZnEGi
b2ugD2ZHtzvUSelpzpVCGGHXcAaRXNDXpAYdeEoDiOEC8xQQFoVPfTAz0tllB/ow7MojUhcT8jfk
2I3B9vqko9j2Qde4jDiJL6yX1YMZbZXywAoQxGPH9Z5euuyZXdaAYlSFcVHYiU0YEUWicyInxsJ/
xV0CAA0TuRL6zBRitozw+AR0eGIjQWJr4OKu3TJQ2YDUsSEHCsPuDstLPgNYtXG0NpoR6OImd3w1
+Xd39g63SvnwT4oPGgct4xDnou9PX4NdwR8U1r2FDEuHBwZNd3vuE93L3VOn2R76JGBCZhHsbYPr
gAi5cf6Dd7/xPmBuh/B+I5RAjlDtvJSGSXt+BCcYYJLykAYTknMWZAXu0nNcuR0LRq/T65siEdcf
OMsZuQypdvagh50oFouGdrELki5Qc9K3pGLf+WO41YKltAMPiQ3roMOFaJhByiULPazp6TqJaP4J
8sdynK0CAEgHqAsGwSWmnPHa/otgnLa2B7OZno0jIQKCD4R0Fg/8+KA0CN9p1z90DGAS/r2w+pqe
noIaOgzzWsytaYYQJbjPpHAfjxcT4mBTaEnvt68C8yEjtkI7T+ct3F7vOOH4rwSDIxBue0zK7jHM
YZ/8flizNGrhvP+OnunNQMLPof2VpOcJbWyD2svm2AqgYqojBPtw8YiFi5XSLihdwi7wEEAxKhVp
zmPcguQla/zAAj2m9D78pICJULqiwcj29lFyA82DCsgdwuhMdwQt5D9CMEm1qwnRI7UJe4HVCfBq
3eqwonAuEFvDjKpAwgibmw5gwt63I/iIZA4K1m0oq+iw0m4e1RAvAxg9c8qVmJaBedMQJAE6mSdb
56lwyjIMNNcT285DcqPMhr4j0BziqyymsGQSEmIR913OH/JVSpR1ll0hMbMTaK0NNlsPXswtphUl
iTJ6gmHEiSQ1I2CfdOE5vXMzNLtMks0oBMhrsPY2lmYSq9OtRGvuOOJue1WPnwvanoSp44N6osn6
851ZcarTlSUMZmHHIZvqWbndABQPzURmRkntPAhcBFQ0gFM5NZ9jvqGYJA0+yEBRqQeVwOHMpycC
0LqzEyj4GG3OmGvn0OIW2cjwsHmlPDhRq9m2eK1sk/Z4iz+QQkKX9PaOQGP1wnHsVgigA7sEigBN
Ig74/bdMHB2oxb7kjm/WCF/dc5+63wsZPhEYgOKX5ZmwSNHJxc1O8smz4Xyct617eIQB/QFYLiJg
nvQt6jIlK1xygTOQjW4vhlNzwc94eeTU7ICuqlN3Y8Rgw+laPA1/g3g/9E+pK+nnZYTtLK/p6bRz
ykOInwE+e8lwk3gqRk9UKzqsf3Jypir+Ni65v4mlCpq6jKYwcS6TijTfyLDkGrjFicrOhlvsnFaB
fnKTLfcaf7PeiNPhPKKQBXs+wlcEXbxyIijGjeXvqIbOuP3vb2P+Kg6zNSxUZsIxoJYUZG92uaOG
SEDvDII9q+eHfj6dEop6I2uFCy2dmXC3AYJgGlBpiocj8/YHUm1iEPedlpz1kHRPPqkwFMXH8NrO
v7QPkJ/v2mUaUhB3v7tkQMW49cgoaX9Yl+/FcHJffyA3nieph5APMG/SzgItVCa/LQZrmGVj+oRf
90GxbmHNC6d4wK8kp+SZONJ8pheOsjHtgV9rpIBejqFNkz7c7bh6Aope3aHibQckoOdFkux/uJO7
yL7haPJyyXM50KwDU6XG1W+ewNcOrQqOHzpsJM7ECaLL034Zvw3K6IzrGoc/vKzSFrD4PLjNrOsY
LU0ZLest7hQLRgPJ+AcwGIdJSCnG+R62r772Zhe0noZKvuWzZOifG4+8GPXFFUXIHZ568tKib3J0
s+isfr6/4TAE2ZqkKCN3KXpcmaV1vTe56olxQu/hPnIgnbcCUk+fvjHO4fUBofdJXGZpcisvnNYI
bvFbysKAjNe8nT4IPFkflA75EtSO4BB0IOqNT2gInLGEH101W2VCnqnLByIho0HH7l+dZeVUr5DM
6A6btXEOUafiuVeYidD26U15+v0POihn487zRx2oVzlLKE9MJiJt8LS6d//EX0iD6xFPugVapEye
OMYMadeqnfikTAbGqWu+Pja6Xnmp6vv7D6/Cw5Iekv15GMPCqHfzB83I/WgA5quX1NKbAvV+Dv6u
3avMXG3BA0de3WiS68C74fcxTA7H6PZcXIabz/X3Wfv7yuZbBmenZnT5avW2+ZspU+uG8WSPMqb7
innR8Q1jGU42CpHJG8RyicFLGR41Hwz3xCjNAH2on+GsaFn8v08R85ezZgyxHFbGVWG3HkkLwlvh
10O/oXmL8r+XXQZWB8W/C3QkpOmJz1ez//Trw0/TmWj6Pha3ICjai/cEHim7fetJPxgsDLLbLcgI
ARi+hBzWERsRkxRXSNQKFcCRsoQTQaHRSQzIOa9B3zcxMS2B50U5zMg5sVqdP9m9V0+KixDw9ILw
DMDvHnplJlHmGxZTz1OJDV+8jzpB+AWkQ3/qWgXz5X8gE1CahNPg34KHSfkHuDTz0elD4U64miG0
/UsaDVccvpTv5FUJjb/3Jm4B9pMnoKwpR6AQjM8Ds/ThXvAsYeALRzZHCg66U36y3zXMuZ7F+ngN
Q2Tcey8erKPdR2/G++tmc9qUha3epAk9BL27MHiiORS7fICmt++Oss46181JiSpMdt1ukV92Tktj
WSw/xv1lHm/0IJ3dL2y0cFjP9s0FsW4m7tSFApcTwamw7v4OB4jWNR6P/0Y1QchDY28fNOf4fc0X
KumoQniwLzDOmDXGx8KFrDOhhA8Jd4v+T8lUh7hgdKAN3wDBmJhmYF21mKl55/CNf5kVpk+9gW1F
JSlAQv6ITvZwBhh6n4GPdPTm77Gm4ZDh4MK05owhJiPE/5Mi+GORpmIBKjTODlNrTutq01NnxAaf
jj/hF5/f5AAcUxBUaEDSEKEMye8TykF6y6Ak0xwifZSgdsZKhWWIuBWFvyQcOLKJkcOwgfdAjkNd
BIEpJe/cEnbWS5IC7cxDbD/sQqKOd4hsNFmNU052RtzCY+oGbepYBzzQvh2F9EieMxsdO+BSjfzy
M/dOD0Lt0Oucpx3oxQLs7iKqxGxv9hgmJ5pr9BikLCFME+Lv5gXJAuKo0eYwo17CivFiHwZR/6a/
nxZlQGuaQ/G7Z68h5bepzPG0GhesGX5ptDvhVwF33OkYUeWfIJd8IHHQO4xgpWfhcHWyjxkAVVul
2COvp6JKXz/9uZBL9zBzeFN0+bkxranfSG2b2q9JiFm0OApD9xDzdZoW0eCvD+QfimVHCPMIhBS8
tJrsf/i4M8f/exyCzdE42FHu0fOva+L/fcpN2qG2o18KEq4assMHTOJxd2hG0pgEPO4zMEVcb7co
K+P8PKbtxNzb0tktmXsProWvVsFTlJHd99EsIX/KFJhPSTtInpf41oWbiJIU4ysarRux6LzCvGBy
RUjUqZJgWmZENvJj0stRa5LDTkb3QUaDz/6nZe/xnilMRNr/wFwXizaTBOkL5Y1Zb/bwjgl8p525
J28UHyUIgVH354yTKUtzJATjp9H+Abz+e/qbpXGG+I1yG1gNQyhf0J+akrW9bl2MmtkQZy843tsI
2Vx3hSEbVReHjQUYFw0hhFjgmyzeIxitc2mBQUIxWoKq9W1F8wYGNSvJjNTWT6Rq9Tw/xXfAgvGj
Y2aLJapbpF6S/YUFlxdKTxrGd9qGEL1QIpWLH4Qg7Ldw8udvNJdUMTyvYGihuokrxQolG/BcfTOb
wfRtXUmvbwwmIDA0ectE4WTzHZ+Shj4JE01/KC3tA2VoFlEtorCAbS553EKMqWQC6RYwJQQyTiap
MW9jM5bMRuVNUBmzMPfsF8UIO4nGDfGSVc8SY7Rf4AlxdkdZGxOHgoqRos8DUMujOunboB3NqneJ
r0f6w/BIjduL0pj2AkQYBgBAPx8yioR/Ita+7Dk+NmfKpBLCW5YL7/c93UNbhD+cwr/1cju8U+3j
kgC0bIuJF2zGQ3T+d+LgUg6ywgerPwt8iTlWWhbJdIkbLD4mfbZ6G1yPOrEl3p1k8EdYAV0/PaI8
QrWXMyKRMstja/59mj8h2EupSCoGkpx0c3pxb8erXACRP7YKEI6dDH+TFFMCAT0SZ7DhU+wUyzl+
CqBHBPk8qVRWP/R8WRcdtlXOM04AK7asB22tsSlZ9VLoCOyxbNvnc1AC2wi81mTwE2hLAcpstUY/
5VvgDTHe4EG02OZLz1nHFnQYlKwFr4YBYpVZG2JWRPmXDAMysa7J+GUk8APzVitaPAfcv8ABMbP7
0gTpzkj3k8XGENlE1uTbojak8l6avQsopAwlCbIYVpzIVlmP70zelmEzpqs3DD9et8dpYl9U59yD
GEYgiThiBVslUAIK9lHgsnf2Gx0zxSHx7Vu4Wx9QGf6dvm0GuKc1DY2j/djizYHqQOAgd9OU/nsz
V6a9CAWb0xDLHBvgiPlFUR3meQErD6Upx4o0ElkhUlztuHt9w/MoaIBgXnaIcV+pY1HiJVffo4zi
ZciEX1w0vzG7t4KtljhwfbYAsaQwQsUhu8AUmxKJUr1kHJWlAgDDwe9BKuL3JKWlb2+j+P+f9+Ws
31e8HnYSQFtPF7xKxiVaGQR3++lESNBtIlhhp6i/NCEe0SzkY7pvkxwcNI4qKEA4Wh+DG3gCxJGg
k7xSlxvHBUkPY1DsV+aHPOcKnXAM5IFEaHLA+oUExc7CfhSSmYHBgGQAsNo8pkVtQSolyb75CQbm
DlvxLkzUrPN3oDUU+v0fkiJy+7RyuHnUxkBgbFg+jWmcb9bFT6YGA8oCtFCZgfoGRWYAfdh1TFiR
zMOaZZzkY+LAmJVjonfI0X6lAoPoI0cQLnrhJc24cTcm1xWcbF+MtY87FE7Aaz24KgnHpluMqM+g
MjLqYD9iuhQjeGFT6uYnu+kzjgPqcFhnHZqme9gMNHEGtUs9t9fXOzSFmcXmEZ0n30xNdT1MgDn/
2THU+syMMb6tf5tLvblrbjCKCId/dCu4OCnRONA9r8kiIFMHWtdQFwcIy5mD8LC+ovvL6Lo5A2n0
lEdM+gxC+Oe05giPxPeOHkknDCNgyjRoN5YTlDFAcC9y4h5ga7Flvmd4BgrAw7MLtYkaLGWffdsF
fR3/KYJ7w7GHufkeRYn0gWH4to10js4ou8Zu/A50wmBAdYaTab8hV6TNuKAlP3RCNijV1ydB6QSI
yYuuG67mHVKW1UZeJ7lkq92cTajojvOhWIyIAEKwTcsBnbITrQRgEthZZrJ9TQB4sF7PI9BnfdsH
RuXZQPAnzGxTSbRkcYOsRrb0qSXJSJNEYy/u5kv35CqEU4FW6GpcTSb0zDpE7NBs7IYIyRzHnZ49
R6ulEnFfYqdFSFKNanTzYBDRfOw4yBO76JwxNUgqZPcc8a8GRB+/3JuLvO3o6cAwdYejelUk7z8t
Gkxs7WCcB/inHuLlX5VU489iHyBUnSqBEhzzswgNsCGcQ1i7u+Dz25tcTbxpnd6ocLWohUHe0UNL
zu0zo8nIkwYw0pG8NcPExjnYnNxjFGaNS0AViiXuieJIxT5y4NwhjxzMASrPjF4bO/EYR5/yp8t9
p13C5FuHfyIwaYV0FWzVefDuj6/icSvzT7AGEO0wIW1B4CowHflYPI2Co2lvXkFGKfbMF76bSB3/
3RlKLpK2+WSyoxS1L9SVgW2tv+mVy+9YuP7qsThkze/eSsMUqrBOojsY9Kb38MgR3uV8bNOU29tt
X/WLiWbcjI7/OzS7ZJwv9+VyIALsdmEJc9TTKYNIPVOj1pv8+sbokaWa7otqBvWWuPzreh1HoW81
xrXTPoAmXs22V85aTNoepEDcuxpg88UZOB2rnCgWZTK+7cPRhdPx8PPyz87betloUNIllzID9VX/
mL1+bvzYEAYGHVuGRik6u5QKHjPXJN2FtxX8B5UWlC8YmmV/CUmmDXjLqAs/7hbcWEwMEbFjgbtK
8rHnqJotuQYwdxroLvM8sPXjh3v12/x+cYn+OAiCmcWIdesrwMiAAqy8cgKwx8t1iH64wMIXgBiJ
RATHfJvSQkITfGXaFpyw6K9UOFrByHfY5OaN07MFQL5+cbprRBf6QFg1GdJSglJmwkl1+1Ao5bQC
xubfo5En3U/HuVmcMx1WhsLhNuRdBZ/cRnP5zCe/fIKhUzi/AxNBI6+hxqhGDcy6E2A81zJ0PubD
bwMLnR3owj7069ETpPJuMRrH57QMSfDI6LnCo1W5vUkHgtbRWctKabsHG8cBQ2N/gjuK+a0BsIqn
ranymq59lemz8/gW1OPhn2ZUAS6Z3t0u4Uo2VBptXzPU6W589urgjVQTVxidvTt/n19mehWjw2N3
GSDl9ZCgxydWb4HMMlmqoTln3JC4Q9bF2TsoA+iVA2/1bd6mV4jI/fAzEqU11MCMPpGZSDP+gelg
qNHDnvVR3z6NLo7qHWEd4MuF1kJtDkyry2AdoJqF2LfPd5loN5miwEBz3GjZb3OHpoHmHD04xpY6
+Yy0sBeV3gt3E5mnLPjTdm5gjKO7LfLX6zSnRWHK8wUTw1WBtUeP6m6ucK60f7kh/Bmh2TL9hevL
nyfPubELD/0FbtGd7yZnNTVjH+2IJzw8UgMZK9/zNARn25vrros1J4urEGegOZUsPWa2DTU+smEt
+NW0Dmm4gAUh282SKDhE5a3UmqCojTldr3pA4snZoOlG16aGQwbUQoJlLvkW7qsRK3p64wA20Buw
eDG3/2NsGYkFeEFanIA8X43e9tumt6nPa6fBvHnWJ54f+MCHsQUBp3AmujcU8LSj2BgKS/pmzRt+
E+LWVJncoBqIgHTMiAmBPLCrldSUxlDEj9/7FMPVQMKGHA7qao1OksZv5sscRsa4JTL401gDfilt
RCbEuvrsZTOSaKT96OCJxyPEaHNxh4DTwLzo8Q2ycQGdeaNUtZCg+BjAYFMqtCf/duF37B+KNVJL
eu6A6/zX2jmZSGjay7hyBmz5DlPhF2v4g6EE3EaZ/mg48ypu1ZNAsuc5Chi8LkOaTHFjHmb72RN5
S2oIhIQ/dmHRgAegM9OIuE5D3nOg/Jp5OoTtTSvhaq14Ii3CBBOl0EMq1jMusU80p75LRGSSpi3W
gsJHLs01dBg95hkY2yFLloSHAyZYYaS3venrihwQziKh+ftaunPsq3lFesY3i0Vy+e+3fsxcDhM0
8XT40r8/MhImaxdrlvWWMEX2IxXHSxiP8GP4C9UbkLBs0zaTAvJhCqv8yfo9mjHoB4JWMOv1FSx8
/vri7ghexttwoaOGZHqMb18S3THaBFPCYpClJUUno6QfMA0+ssebRCJzAC5MhQxIx/PgmxwqvdJ6
uCLlSmYANtJjA8jZJSUcBok8BDYKXCWaiZZ4xSJnS+xhHY6OYZtAKgO+NT0UWClwQai9djZAiP50
itHSu7HYNOIMJwsXcEHIGvDbWAvP6IpCMn04lpjcoDWiras/jFy+P/xoP9l+bePs3azX6DYqgo43
TPvjbtLrUoIt06u/3LQUJmW0MRXknm3gVuEx/PhtXz9mbZeyY1I7PITRBZSmmXYxTR810+fTuk8v
EB6u0Ts8j97hBdYdMYGgfrL7fuOg2OAXPmLUSeU+vGt6TAr3kpKJjPsQiR7Bw2u70g9dxrf5gBr0
twrVcTHtQx8/zZfB1W/FvVghmeiMRJKIEsaIUbHTp5XDMcLxdXdqWmvyGHEO8LWx2MQcTI4ZWuV6
/uU5cdgdCVQai43jTGCEISviSCosM4fsFKgQb2PD2mT1loYkNrTB6NpifgdZpHIoPmGDcmibXTMv
rfWvDAdD8yXy/yjs8I4l81pvawa3hcfWcAcECLgC/QCT8w3ywYwbCCiA+0VeO5ypXMDA2DItvF4h
vsP1r64YwnFpAJqEWibLzNJl3I1zDYIJ10/C+g4h3HH8PHnQEKN42568jVKtZQayZNOtFDmihcMx
L9BGJVwV53dNPkBhCeQ5Q3wD4RLZeGCMaHSxsqasRN6EyQGXGjScOCovAFviD3NPk2z90HNZ4FSO
hCgKYa69wxojpWY+UyKwgA5s6e02FYzywUob7fSA52bLcuihrSKSLBLSqGNEknaNOdKXaUL12Bux
mTzSaW40VQoNpm9IkBE6bvaTHUsWRCPcfaGbKKfonbSJ1jodUdlJNanBbsP3MP2u8oqP1TbwmXub
FXppEsjhT3GwUPpQIrci/KyO5JLvqPOzm9/8kmRkQCRjYGxyd8grXWgvTp91JevpZKvzAWNr6LOj
N48TOzqtJHTstCFPRNIcYS9ETDJTsbbNjeJVXF+JcUMhTg78bqZnzRpGA1Fg9J0VGx0g/km0Wo7K
ULWQ2tRXCCkumJIkgbNR6LHJ67nb9Awt1h8Pe/cfS2e2pKqWreEnIkKQ9pa+s2/TGyI1XSKiAoKI
T3++uetEReyqWjtXqjibMf5ueEC3CAQTcRWqQQFgIk7yH0pGLK9sDro9Dng/Z0XVE5XV0/Ad1fwW
VAy++ZPxBXPpvn3TYUqv3fjqlAbFg8fjDCGa2b0xk4b+nCX/cUzfmJpRFZYUQ6fjyxuDvktoKWsO
M52BspgouOg44Fh572T00+7ymzPGOs/5nMfWS0hiBm752fj42hhUhjP+AefVcYKyHJ2SOev2wBGs
2gr9mACyIRXp7dgsI7ffCB3Ih9lj3uvj3OC+1D7UdiNWOVo6fQoBXXuAEldv0LhZr5UjcblJ/E+F
WDhwhvdU19zBkglj/ykfi/ENm0iGEUKYaq1LOnwDvbv53+h+Ty4I/61+Ou5WVxbLdf8GODYy6DT/
WUZSRtHLL1av50cVZTe36qd9vSws+KxuNUxA074BRgPzEknHZuRevgv1PfMNY5J94z5L77RiZfIg
TuETmt91P+0qCgJmZzCZ1WnoH6nR8vU480cv6LxeMFkWQv7LutS3OomgzV9Whk0WFe+40/37Oy2u
bn+PdTmS6p/yT1Zsi6Ec9bSWpnLuaV3QP7xLWIJWD4mq+y1lhMJE9wTMWhZ36XB4Hb5rrFWl6sgX
riMopwSB2jCh7RhDarpfNq7G3WdoXmfuTdorefZ1X2V4W/Lb/P4W6aPoWTHkbdrAq3YP7ykDBUkz
yBzMXPRX8CVV1KgX+Moow6T+XWl+MWLODK0EzzavZr13N/eFsZSHxOjiCkm/NEPhU1KDWUHZhibp
Y3Z7Y4fkD19+BXCUA5GpPQdVuXmN46/bvNaHzHSUmqRjY9/K87F2ljE81KD1Jd7/24eTrlncNPqV
x8jrldiqF/pzOpKDl7IeN9FXAaEos1iW/NKatZLfXryuRdX72Y9QJL2jivm1WJ7/fRFHsXBtBWlx
TrYzwWccq89AJNeSF48WKdggw3LH5PoRdyHwxn1SuW7IMUO8McNW4WqdFymKTrxa/Unrv9rb4rwP
aeJmzVqjeLN92FCkLdReBEj5CyTDm1UI+I0BlxIDP3WCvLXZS3ooJkmIqvIF9YVWdbZndgRyLJCs
CVEwydhORB4zL4oGewkIHYINJZz0AqYFMpZneyBjLoh5CScKGsLMkU10CyKsYMlM5CFhEBfZQJOZ
LyDp4sRZHF4Z3GLfYlJAMOJMmPpkAbU17p9La0C+wdPbu5/cRUSRkxnmLMhBg510/crnW8RBBsgK
D9DxaNBrQlf0VMIiUIfae//A6dH4i/GYP9uam2RC1FJkZ2EgKn/wRjyxfaCch4NQjSwD1Q4IxPao
GlHCrIHHCUCaAyZOSCIi/ULQHI+1SEoC1OQn/R2X0RJdlHtUnEokp9zQne+eHyp4sGfCg/iXoIR4
wyRnSSTBt3FOQG+gRTVCT44gQZdSs/0e+ill5X265Zsls3+1GB3oJZDPQwLXsQCZePg04TC0h+an
/AHhFw/8PxYH1YmHuu+xFgY18CWVMCrkQehIAK7YjGMfqF9U++oCIHQ1QUa7Fwpr5Noz3Pqiyh8W
W0zEYJ+esFycUE1Q6MMCZi7+NGvknQG8Lqh8kCvOoAEPmGmSA3eRHykqN/4XepgHxdV83/PikH0A
rLTAtbOHcMSOZ/HqjznJXAViqQR+Btwj2aPxE2IonA0T1wd799HnCRztEjz3Yqz1cq6hQZMWO92W
NrvSFmMOQW6krbo+Beos/VGIwc/C6m5jTUu1KUMnMc1S28oLEl2JCqcKEzI2c4U4bo5IMVCOpELb
ZAZ73OL4Uykg+pUzLR5etgp2w3yOskPVsBcgbmey9uOODFdmUIhTP0ENgD2BId5+I8SF0U2sWuqM
UYFxmPR8sFUaQ6jHNX+o9s67A1HNflgD4vJG/kzoaW+3Rw4RJo7AAL6/Lnk6wNoGjamQz1wXKDy5
dXExt7KDAIyHbgsdaiNTBoGMehI/KkpQnD5e00DccAt2m6fGDKEA0Ln0//9Ks1Hzw6UOw8hBC4GO
jpu+R7Hg1Hcowc/kvpDa5LEqC1/6ptUMBGltSE4juVSBCJ49km3oGxuvGThlax/anj/Ge6SCK9Te
B/08oClqCZxs1+NIjjQrgrBTnUeNoPkeZ9iG7fHbORRlejWT8kf/fTdetyx+XtfJocNDitHmkdPD
GG+nvoYSLfSvRnjwkd9RZYF6WSjSSmbgpjtGKGBFr4uvVFT4D3k6glu0jdx76H9St0cR0NMv22Mj
pF38Z5FHVYkm84re2hjTZRtYMcSQt2eOEhXPRuf/FZMehbSNEPfiJ3/k6chjRxVBStjEJl8ECNfk
ydnJgB/2xBf2Z4xkFMEGMGt0RAcKuc2X9LLF2A9pADWqBWs0wVeHFtrpxbCUKp1AYRyRlwP5/7cg
DuaAcgz5qw8U/brjvTnSxh18bEdU3Ob89WG/3RS6sGh+pQD20k6xd/m/+VkMhP9m4G0sO6BGBPXs
UlnUP4g6xTmzXjM4vgN4vUS3uJgpn7XZo8Dqyvm99ilOlG+MrOc2uxIOXP92AYYB2a7wG5bY20YE
/lvhHa8fGWH5Ws4wwKKaPSHZUTyNcM2blTzbbdFFub61mp/KpM/vTsPHla5gMvLMqmcUEharlmTe
97L9rqqXq1cJd/WX9HpPIYHc4BLCh69sTXV9obytZ+907L/HlSd38YP/x26rp6/xoqVdMsNLlZTv
IOPqdXKNLFqZ6TLt/lrTEPvv6xKSKirWnI7XpXZ/OWq9VRF37KVVNingRFbv03MrHIx4DOh78IqQ
CTWpOIKziUYuVxlKjPIa7Nd2b5K756r034JTgF0tBCqiL7oMd9/ktUV2vEU4gZ5nDc3yPrVu0v6M
pu2POmmrSWVNXlrCqBkcKFAR3T98zQxCkV3Egu8u0DHtA8AYqATlI5Dq2B2oqr3Pn5Z++PM2oryo
u6UwyIgALIMWXucYQdq1EIurnx5vyH1EFtB/YxCfeC5bpEIIDBnzJYxO0EbcirCPxW6I95aw4Bxo
lzJqKA8ViVChwHXQNMDKCk0Rlyomj8V4hQbRcb8+axPeWEC1IZpPvMVHyrYCmssS0APcrTblhoaJ
ZasjciZEgMZit1yL7glXtJSsRYHM0vcFBy0EsML1+d5xMKzGJuI2vgAOfjPYdxAPb7dYt2kFELjX
6CA4ThhhjDUI5Kjmp17T2b1yjvCsS0GYCqfFONQ4DSHnRjCfgkWBHYDtaJjMch6mMLMqO4GygWZv
wQ3Mt0BdAfgVbw3FIY/pNoXz6eMJZPZ+km22o/h/UIAiAqU6j1oBZW+fgt/jXiuJLtGwvy6QIrB0
IEyEClU4VYwQCe7XtRge6x0JbZxNssXgMB8BVQ7r8XCc0VSARYTis2gng3OklwGLnxo43HhGybKl
MBJqktmISJifmh/lbmwVbnsUXD9H4csScQXjDAwyWtOlMH5BXCwM12IRiRCX/z3yD/IYtjtwCTZd
2gagEFAAWr5h26CXwu0mXqNEGwZ8T6OOHqpQnVzYjCRyBI5UHcJQdLSS2bFdo+ydjXfcVYQnOrcz
EIxtHEUQmwKoNZvdWJmguELtQGEB0oWT6MBdhe6Maufw+oXFj0dgrRNYK3v4ZSN3X+Z3cvaS/aPb
k8vvdp+dCfjgdDaE0xLp/JQPC335SWpGUMB6uidkl6uTyUxXcbWK2uPKWqOh5EKgrxVBIipj8lCp
kWtGICiB8HD9rc3I6AsdHfcfxWu3RW3nU2hxhWbz/yQ6vDHlrAodK/ixyE6bYQ9AJtnSA9hCqSGM
fddwmI5ffJzyiqlV/+L7JC+34GFXgJ24Qqhk8fdTOoklecQrwb4gid3hOFMcv0cITCAVkXmkkRFI
kM8sxAYZOyaX+Xsw4RxrRx4WZzqxybvzeoT0GCcqxfSsbsBTruGdDp2Qm2nVE9g1cnh0BxxYHBfl
6urR9pE2I6ht+CaZ7s3ThbvBogy9wmgeyZAZvAtFWC7cYhdyNNFXc/3BZ4mMCCwJ/10PcuKzhiE1
ffQ1QnuBRwZ+QolRkLzEXkOjh1mOdcbCECQnp4XEkkOfeKtZMffFC7moWyLMuJ35qmBnCQ9i0XMc
r0c6JLT5e1S/Du9n7FIdPHw2Jiiaz6IrQ4pa2kzq5k/ElSL2K1BBpGisdYlCsViBJHB1eex1gc3z
BXyvwsghg7Gu30eKZkLdxP9V2WXO+084nPhtIvFD/FZSssl4d8xf1n7zZp/5/ZL/yd3RbTVfw6fx
S0+PWAqrqVhAPH7xqCg/UFqIxNzoNPovwYPHd6SKFXjWFf1YZnAwivKrDiIUaWD7S1wVbAN8YBMU
NAn7mv2PjEba64/goPnH8uOjVcdP4fZVujZ/OmDMCWzeMvczMBS4c9bTe6WCVIlvQQQOvDga9voB
cKnxe+dDoyUmoB1EGY9XTlTWnEDHYxPBxqOzUrilDADiCZ9mLbScaCMPlg+YxDs/RmscGlSbH+Jg
Lm8xoZU5JIJqGd8JzygnS5TdDK9GIUY9ipy4P7crSFDuWOdgoKTXsAojGUsoWngB4UEDYBbJgQpK
/Iinr/Ou76HicFOBNJHguufnwAP5aFSJItX2dSEaB7F62VKQ+aCbgIMGfjjNWwK3BrajJ8z1gWVR
Zqcrug2hTUXPvktvmMEhs2QpvaQk6QSSOqGsViTWcvXe3sW4z9D4IO7Reybh8GmRK36oa00k/7b6
3eOTwQdEI0IlPeThBwbSiKNq5CocX5lP28Kbu4lFCxHoEYts+HImwhpcw+91H0WwJrkzHJWkCMjU
VWi3L55lLhg+ez2glCi7qQSZ+3UrNRyDgd2CelMOfxzbyYttdm6Py9HP2folgQ+CGe7a6U6dgM/f
njwi6uf7DxMdszQmpVHZFmghOtMLD8hyHjsMgPCroTR9h/gfAm13NM+WQG3vOuW4LDkVFTeSHbs8
6u6TdNvCHWbznTVJ898CeqJzLne/S40i8r6L+flGOfngHuYuJtlmPsxO9xcmg6tzyhmygY0UMAwH
rKOety8vG5zvad/AD1Uf/87A6b/7URfzEZEGsyQO6JUIXbuDwlFT8h5g076MaQ0upkfy5H9i9N1b
5JwUkoOu6MkCoaOJ5d0F9aeBpg0N6qDPSc8TXw6bjmgrwFA+zm3a52Fnss2dBxb3QouUS9RWyB6v
zsMfnYs8lTP/Ci2lCfFPxaNk7AVgYLat/sRVO6JnYgdyl0urj//ZP1+IDSlt/v0vqxAuDV9drMbF
1UOsXWBQDL4px1p/polCRnAcJtoOZFF8LHYtelbO4kgLeaULu9X7rBFCUsLyxway29ekeM+Nqfx2
x9NidhM3HV++5RkcJxv6ZE4UouYAnXPqBoS8fvn3jj4Rg3MhS443Zpn4n51gji81v234vYZc0MgE
jx0ajje3CoUywHQ/WfOkXgf9PE7FwydviVrdv4X3i8+l+DZtbRyCe361jYn8dcVdvasYKxlk80qN
yGSo4+LlvueXPDLL+WiicsQ+F5K0bvspZzNHsElAwgtpFUBfu/7Ic0OagfJpp+dgf1fWyH965mYU
XLYyoSTOOwVSSx+r2/nRJBzaCowqyO9QR9bHJuOaJpqQFXb7sY7Vj2tuW3QDb7dbcOXKuY3NSaDi
7x0lHng6NgN8C/lqnIBBe23CgZTNrxNRgXIlGuzeLJyfK1rf6+YCISJ0tY6VEPJIuUz/xkEDn/tT
+NZU/+FL+kAb3TzLr/gu1ogLOKZRUFisC7IGf2V4eI5Tf2u5L+zDgm1D2Et1xrXBfyh9hSbzASN3
FxwXIDiV0ERa6qgexBvLXB1KSGNb3nmLnAREUk+/4Q3Dw2vBJ0y/6YgcbJFYBKdJWYFWWBzu2P44
dPjwB3kHGs2ZA6yMTETDx5af+OUxiqH/FPKHrfCWPSKaIUyGrEqynGkKnUDAIBdUOzpW0POu8yEJ
rhA0ZEB9uCFEFpXkrEneBmen++SNWaAOIASOzvl7xLKfbskc6GGcOSpDoQylc/gfJEaPTdPARxZs
5piHLs7YVkzGis8CYWBD2uWfBWlcoxPJHZGKLCah9bTRRgqtBJ3mPtbl+gs1sAaYdfn6BFsESVGh
CX8F6HsDRbTTFJDOUhCU4sIWYToURVyJMxFsQOXmnOH8gzH+1SwCCOINEcALpMFJzaUFuCb4RaqD
1kHjLp3VK29beiJYIcfEx1m0xAsVX4l1fiSP8MJJ4FiGQz4IbuXe1yFUZXc0GwfDPlsV0z41/fdS
cXNcqOsu6mZjhKzpCNgGbWk0BjL6Z840brWo3kube/rF8d/Zw/4a4XEJpG3vDiksfFDvbr4C64F7
DoskSgtkJx9EETsUN29nKeR+b/ohaAWemhgtwG1Kf+qsUSc4QfXbeicdLzbf2faKJuqNdmns0xry
85BlTraSGaLItCf3GzR0Z7x6DcrUea379ot09iEZwoRhEWpUYmyQmvt5Cvdzqv/dfzuyLDvG+YF8
8j1dp58x00wq9vZe2z+nb74cgAZBw7BcakRiDA9kCJF72YBrccfVm3GC1+L4CixBw6DpWeQzvEZs
sucZop2/HJngwwtWHtUoBJwQyz8FHcaXYqbf4MnbJeTrHQtJjcnGEl97T57IFovikUw9XJ1nvqaJ
fuLCz0kPY5JOnTGXTJ3lv9V25L8irAGB4gsJCySh5snxDREGRDxlz5GUVdwTBlD4kwFKS1ix9BL2
/4ZYoW0DqCH4zn9Ho63l0/qo22+qf9xPJLxMO/IMziqKrKCYEfhMWdQzaff2V/1+PTMsYiUhkQqK
rCEUQSQ2ClgWrBlajAoyzsiFBzBQWY9iQNqbcV/OgCyvjHTUPtCshthlPs6s8JFcnTapknfyKdiN
nCK9cB2jRwZ2eYH8Xj1qFm6JPe16H5y/1HPJKMrCcq029p74JUZcYNJCyHd5uBQq6Lsy1D9Pz9oT
VdQHQ5aWD7y4wycabS6GY5nxpfSevLOZ8Fsb68s1+Q7uwCvKPgALuGN9hgf7tiTSRgYmwLDHlcBr
lyhd6knuC3pQjE4i6yIS+qX/uurABPm8TSC6z5BqV3KUQQa5zAtf25WzZnVFEYkN5bN7cEbg5HAl
rr05qI+HARiulutaSNsDbTKaIX2Iv4s3yw0at43laRvqURMKav0sfm7GSW+niHq04MSbmAkZ0Kkl
fRFxQECwIlIgKEPUZs4XHciApoIpaqgiPgiWnmgRHwzP/RVKJCouY/GO4Y6TjqOPKplfQBakiBCw
kERIgt5FpXIP6gnLi+OOclCkmQt68jSn5oLxnVcih6/zmYnJaXCJ5qiP3Dde4cb5wVk25/rkKVDJ
Q7ubLiNQGXuXEB0gpDUFolXBuZ4nlUuaV3TfcheCBkKRpbpI62LEG7NIMFJQuizLtRAmapAXlE32
VqZhkjh/QRU4KUVNzVQSG3XrHbTV4dgAWuVLmb+4p8B/F6KBEkPEgiMPmvWDfBAF0h0ahAP2RJ+L
W2kxxHQl6SMtowot4hBQIk052JG/mEh4ZCEyG/28DWRknLWo+fIV/Sz5QShYGFXkDIk5fff2aNn6
2uzyT3OtNQjL9Hr4JKp3XfYk5squ0vhEeTUn0wHeDhYfXwyA4dLl+hFSFibrsn2xfwUjhB4kiCQU
h/5R6L3PoqFiEwv6glkQ6OkYpMQVKHNV4upHPAqhDOEt9D1j4G33HiPK+rIW0d9xUeVOezQ8mAKS
YA3WVxVWMkIJcSpRPgVGQvQQOj36qtp7uzhcwse8Tcen6xQdK8UEIzD/lSn87OhgetnSdO67aiK+
IIQuNiZJ5+8z6RluZodFAo7q1vDuBQoYId0sYjgldHTk+hLI9Ngwhi1eNDwCnVC2gTGPN5nRhq9E
cpWplVrkXKtTYz1wz0fIZEIizyZNIMUrzGo8aEiLx+TpMx/Cz4O7y3w2uIuKFyhs3Re6uwtTLajS
nSwxof02EgPd7unGhM34VdwxYyXodRAjlJ7J3pAnedg4m8Etwrs7uLG8GbkfRHy6j2qKJOtU8V9p
jUjnss6XY05czmBejdlGSI1GLpB78PJPiA2Zw7Z5Ru/g6t8Ay6EymV4hPno5qcg1c6roEY3i9+kD
SA776mxN9Cg0Ev9aUoteXrWXo3zSFtCET4Q8M8nV5gWDW7O7fV2NjkU8hLcZQ7UThsrwJPNJHliR
SCrPF82kPDfnihf+nK9+6Y29gvnYEjY7dKi8gZZBj5nHsw3xe7IDN0ynWYzBI0/8TWIgCkaeD/jo
oITHsP3oA06UwcfuoG7a+SXRQjkdpln8mL8jcSA+p3psxsbe2BOED1DJ9vaNFA4HLHXwqj/1F4T8
G11DMrkxkyA9zB3uFb0mtPeaqNvy1K44k6dguWDqzVwobKmDHOW34zxYjyBPi4jMvcjYj7Ydg8q8
PC5iNUT26+Rx43wn7bT20XxKcRMbZzUnNGVYPxZVrKT3CpsDs+Nu+8+0idtlGUIQd6ss0RjHYBeh
6l/m360UW/8Kvtvcfk8L71e3WQk+tPI7aCYxS0RfnWoO3A4lJK39gtM7HoefxSMR1VJml7/EuDzT
lrNhqqQQJ8RY1ZE8aRaPxfvQHvSwejoKF+vtR0biy3n42JsQUHQsDHsOm0UOScydySo8GpeopJPG
AMyIozMTxBkppRNKA6Z33FzdF/0R80iZIuM2k+oSKcd281h8CX1kjvDgSv9o+Odjzzw+Lo5OZ4y9
Ee3A4jl7TLJx2IPQPDEVu/K8A5pYjpZ1WAQviHLezd6CM5eCyjG9Z2gRk39ZMmoGVvIo+bWXHa5b
rMsCQdMS8CYEI7Str1rU6/2G9lI5kyUpH5u5tYMZwyX9PEiZ25HOA5yIkJlBpoTXHO4gaZ/IUjff
dvccfkzMi3mqFHilGS+JYDoHet9AB442Jct0X5x6tBN2vq9jgqf08wDGkGKb5kKeqQAt7GduOKgt
+wJNs+4Wa/Pm3g0mFDr6xQF8N39ZvoxKYE1n9oCalMHhVE6VLaHeGuF06gPevHrOT/mJ39oddFoB
xq3daBv56/w4Ifk6qLjNYjR/M+JGp/SSCmJ3nu2FcSzuaPLWo672AZRvyehlUzjx3xsWNH00pRra
Z+5+MYzXhfVRUJrus+045Ve3f581rXJP2NR7xd8cphYvi1P519waBONYoJzjFELw8Yd1rs0Dms93
pH49fjP//oVgThRCt/AVgB6QScHJk4NoGaYt5DOLT6K7JRUSA9anxkYakA6BKml39IUpaNMxQg8E
JpTgvRcNoeVVibG5RfYJcSECrMltQr1FBQY1aqNHoXykOmlwXtw26CVDTBDoL49reh/Vhvq/zndE
lKQUaELQCdcIvbDMQq5L+/eBzEsImYXICZT3DSVH5az2xBNezhRcVCkbEviQOWYujZo/N+0TiaLU
A5hsvSa8ThRSeQ1PW1KDB3NRXWo00zRAQGGmi0gAAaY7H0UK13zmI4AynJITjFldnkTeuBDMzufg
8pTZZCEgqxNN8rkJRw9uc5U0BFSEFCMU5FP2tWd51Do6LykhVryRn2tR54256zfc8/4tEFFCyZMk
kWZHeG/IHUrKoui5KHrJRdoJ2OLNtAAh2boRLUZzLHoA0TfoPwBWqLPMqNk1xw/FLy0z+QXJWXcz
n2EF7u7jKKfOzaHu4hoOv9nmyxETEtfj+L4eKE62zS9NAO1X7/4odty7XSRuIkISPKAurw2aoCEN
GVmLxpWUEdpb/D5TaUJelIqcmdkNISMy3/wF60uN0QZAvskF7S1yWS2RQTO8p3v3GelKpqGfT/5d
+brcEhe389m0E46TQ0vrGjxiMhnsIbKI7VrnIYBLMkTEWQRPRkg9GZzJawwR0IerobhRMKYwDQsV
kf1jMsKZUnGjMM337t/onbYDdYzLZzJn+uzCkAHek6vOZKZlUIZJ6Xepd2Ff2AxKx8VouiBPt4k6
JjEYxPS6kcbRiGkj7ZQgj3tAG3GUwH03/yFn1tUfJyjXGhP6laGvIq7ngjRux2apAxPSm+8GiSsz
sWc30dEB5GPM7i5hox1AgK06gGBS8bCo0UWsVTQtxER9eBrYc8PPTlAMj1dQtBz9QDYU5r0/uv2V
SPQql7iBiZxKe6vYVGu9+mdRnjbOi14H6NF0pa8PzX+vpwgFOuVQWqGp+4o01ZR5M2a4il0KkuCW
qFUCjnVHAdOl/NNKIBhGUkT+R9pZYi2M/Gk1laUVicV9alGKjqEjKVKjQWZy9Vv1gZ0KwjoK90y0
UC+FN8psjEZKkmnzsgm+Vz+/07YqUshjzTCGINY9qGSvMEUDE3JKk3eg7JL9niEtOkPZnyEZs+b0
wr2J5ayKmZzJRPocAXn9BzygxdIjYd0qlPCk8oydjDEj1EuzDH3m9tW41T+tok/f3Xo7R90cvlzW
OwRX+gSO2n8X925h/Wrw8EwyPViTN8Lr4AFIcAHejZgEjfoVyGTzethFcvkrPy7hKEPnAIx2SEPM
4CHF3db8xyNEJVwYYC08N2Ht7pj0hXWmgTJxCRDLkBnJIUlbQJnhLZQ5VH/rmoZgaDCL2x3nyOLS
oUWzldo3DyojHnHAo9IkIunLJv+glhzP5WlfeB+LspvuyZp+ZK/QAnX+Zuar4X1HTvfTEcD7mT3k
uDAd3YjMi/tG8I503YiyzgZ+Gf5emqMNrsHsMYq+IR4pfjdBgIZlSTiqZuMELWW16iZckU9IVPit
eDT42f7GdIPti+p1+/UUjopqpunJdW1w1g82+dDRi/z+r0ckZXrDZZF55eAQJdeb5xFq0XwmTTO3
QtgsEz5D4sEgcpy7R9DJQW06xStkhFFTry3MO4BFr7B+BOX6WqPs8wykBKBhr0hipvuvnHJdK0KL
BinwWtzi964J+x/96pY74x6VuxvahkeMoGG0yvToaURANezxunF3P/fBf3KP8P7r1GsvE2wnSyEo
vq0tRmKCTV9FcqrFGFya/Ptycl02qbpgjiIKlCu2N3AOjI7y3jKDyxSWmS8uj+SZUqyu14j0Yo6K
nqkmYUkKzdh9/1yoybPl41wgh7Xvs9eMuehs/p87mQL3+As/oLhiyn3vvo3kdUvfz6Sggtwipsgx
n6SX1ntkU6UhGWPFw/1M9RFHi8uIX2tdiCFM+L/t4Z5onykiRtbM189bj9SKuoxfTOmONIYUvnBe
56QwGWj60dcqTjuH2VSgG8nd7MHwp7nqZg/3TqU/At2T3CFsz0pYz740cV5oPiJGtIYa7WtuZ3pc
Bp/CBt1SDlvLnD3Sz/6mxMrg3B6BJrs6pq5mead50OIHty/BNCodghH0eGKOtexU56tJmiq6LMgO
aBuuz5zTxeGpf/Z3hq8TmmswJJmRUyLX6YrEdIoq9gPX/5pcF2giQuOOD7V5b7nWR/nfc8N9Gd7x
F+KrMJaEiCH4uEI1ocNHxhDfXlM5Qu18t4lEYNb68+qTI1AC4zZBn7yOOWPT3n5F8o5kaz8lqRhV
3IV38Jewh7qaZ42juf1iW/9TQImAsWSXNVpAxoIW8y1T1tSuzC3FWytdE9X5XFgQlJ66UETeyaPU
OmJDU/zrwFyoOTUtrJcPQMHAijMZ54g9iDVlFN/FZxjmxeXmI2tYi4qbByGVT57JaNHs8+hLqha9
zxjrJkysLm27a9wwuYXgH5gRgPsxl302f04wwKgRnAdPS3MhqKAyCNXytJ0AuutAUfzAv5453i9x
7r7OcniPLfRb0MTdNluU0W3ba4l6+GIzCQ3ZbgB/zahl4BDCLrqncuTWQXscL5c1E53330BZqavn
2NFX+T/5IC/z1lahIqgxAHCgJJW4xV3x8L4bdccM4E8RfB9O+9NyHTMVECHRoo/fYAizCls7kF5A
Hn1v37WoDX5jBnlTpf608NRQFL/6aYzV7D9PmqtwDJ8+jn6SDHGtw+gRb6kkw7Fnuk5PS67uxoSx
HC6KZ/T408MLkSU0bQDqgJiIeWkZanpnMTH4O2FzhfWKDfYAQjqwYdZkKB3VVA35g4zWucIUxm4L
cHs6eD3XEvZVV014CZ16h2p61cKPy/thhFjfnP4pkzwyZjfdfkpem0J6s2rYooacouc1UpXies2C
pAGXnHHlfw9DG5YoPpgu82L2tD+AUNqKO221RdMf+79PHknNPE8+ul9NB+qi6b0D+Rr/XjBoQLSN
41b36yzoW0emi0hvf/d30KtpR9RWlXSX5JlBANrcaI9rfDMm13fOqaSMbAlFoza12tmbQEAtaNmP
HyNFLEd+vau1Lv0cbaH2xOX6VacaJ+CjjzKvyxz+uKzSscY+JwdrYuqLMWL9DHX8G47ZU6B/l5+5
el10/8mvqvT7/CHSu5ImpAeNCPF3YIELYybivKX/fAgfz4rv0BVmeJu/AH+SK/kanfNlZN+YeS14
O0aJthwX6M48E8l6gtq7OVwnZTd/QS3jnaK6jziPnl6dc2DLQpvhvstJRx6121Iv9wjy7NcZESV2
/9E7lEZO9vdVg5z4apCcRUuIx6pmVOfB5Ay5hSxKdaFdU7E4+eKb4xceFgnbddlGLRZmA1tIRX9u
uUxRtVxrbPff5cNIu+TVfOyF8/RbcJvOV/Fh1kSmslAt54lVeP5BdkXxyQev/Ltpm5k7QvbIzYkZ
voQdQ1OWXnRbRpfBNCmg5iHW0hsqnOUjkpsI5S7Bt2tO+8sXpaeH0Rp/hukwj71Nm3XzoxB47Tbz
KzwamSCZrTYMdoeF8JAkoWWhepNO+Z/sv357z5iB2lOKqLESiyvupE7EMoBwRIRcYGKcoIQgc5lA
GG3NxNf7bjzXUcY4WjSOtB8Bx3z47Xl02V6PZVBNHpuaJI/zEI4LF8zngbE1M2xWikU3CnHvlpsB
rCxflBNpLtDMx7lLjB8aAmMuY0KjvFoWgQYAB0IAh6k53x+d2PbHPk+zc7940Tv7Crbs1l+9XNyH
vdOLSxs4S9guAWY9qDZGIWMVIe+9C7eJGqOmdksHz/z2jxsgqIF4OlTaBv5u8Cq/3NCAkBLITHYH
VCSokzFXHyH7Pu/p7eUQC2EXFth7+/AR5Gd9WqCGtZ9HgXD0HA0aO78PX4jzsYtAxbURyC9F5er2
i6QMsBns6vU78i5TbfYl3uvr47z/Byb3mwWoQ1frNpJO2BLQ02HIDpR5lgL7ac6G78bJlztySOul
ifCW+pzo9eiTMvNrDm2QXHC8ZzFKt+U1VLZ46mYFyV1fugLlVwTrveCtHSwcGFFDM2jB1XLKT+Hu
Zm6TP3hjftMt/KQ6SDdcB8JNju0xUwLvcIpPRJDXUHaZL4xTQGFgBCgVIAcYPcJeMQJQjsgnBfHn
VGKMr8ZYXYDOUTiIKVEbSnAMiB+vCAEFBFRa2L+MS2RsfTAkuvfv5xGOY2yMST0r8UuU4StqlsBo
31/5HwhaasU9/ne39imn3fe0AuCI9WSU3ubXtTQZ+SP3EZt+w5ySfl0s6etRrsZaLDtLCiLYHUGG
nrhrfR3PFKHHd/c2h+p92aefD96rgU8obHoYUego2u2AH3WuJDfm0TMC8Y8lKHBNlMrr527AtsBy
4moV9jwU78KFdwMC5Y7/p4O1SRHBYP49kpno9JmaSb5QxHNwe7p2gEX5HRpzwLfXDDKNCSzqTk3k
bbsoYoMxGn9UcxCEo+34bTe6Z2FYw/TG5RRlW8R+qCCW/0fSmS2rimRh+ImMYBDQW+ZJVJy9MRyO
ggoqIoJPX1/uiu6OOn1qbxVJMtf6p9XOuPVaXE8eKHUJT0hp9vpYuP1qcmF1v4WBCGCJVcDPoddW
wWmum3KDRpKZij4/TbdXbhByTz6J5rIQJKTJpJzhAAAJukMvX0+XiA9Qz/UlL/ni9P3BQ+vLHd8S
sQqIFjflZBASXIF1EvNrCbks6GNpeT/1l9/9g40RrQbsQSrbQn2qucqSPyWXqNsrjrR8pb31zVfd
DwG80AoJb4gfFOINzJdQrrgTCzwVn12sTCAppAJiCtqa8ALrhnwS7QDZBckv/qBt5g1q7LdCs1WB
wDkMy8utKw8F/cxpK95952H05/9u9TMvD6lLLKAl3P9kr4Fw8OwRrGBVf37GuMPHSfAPypjlLd15
uIHmEEB74e997cGfecUq4GlF3hQWySDcQTLKbp4yeYbffC+zyRUWg89JvhjPPFvmWnWFyi7MJnlq
HKsYg8fHIQsjJJNjSsxWTfjENUAGFHdhxiQepgYwPuKkboRJZovyTwjsBKp9JxECZuaJREVZQNkk
BhkTvTWVLwJbB8k5mFHJUDTYgNaS+z7YKKUe9oHnDKlKETJ8E3X55FX4+ithfdFDfYfWsMfzVI1/
UC24c3OJsTEBh4yGhQyxTzUulPFgYGNEa+ZVY30V766yP9wDIgBbHtiNsVv0YX5qB9l/hwnNUmhs
B/a3docD/6N4fAkIxzUh7BUer5K3ez5EqwWDfwt6dXi7++WPgzPf38Acr/Kkg0UoyO87EpbVwCIq
HmpsNk+ZL5MW9rLugaQ6txv8xsdp+s5wnCfDcbHHd8ajSyTo8iclFXF6vDPsiLgqwxzk4WMQyUCk
FYppYkjfZKumZEB3NuQVGrM8uhmzSourhkk/5v1iaxCKg5TQWvLzSJNEZya5zFNWYQvZprKo1xuX
t33Rn1IFgKKg7dZ/jg60ckcnFT4eXsmb124vs7OWY4+l88Rcj7Ds57JuC97105//j9zSj31ugUhY
2/OvwF8JVNwMxHzHNvoy5O9KAld5QHPYgJqhJ8LIIuzs4IkmDWznZ0sAjeFltHtslNeo6GatI739
3w5b/IeqEDOLszsWQJgErcD6ld5gKPiEc48lFUM3+63KTncHmf+yKhkwgsciKg6Ud+9IPqkUe5i9
OAh76JjMbNvSO93c3vnKQ3B3h6XH7qa47JtM8gBEJ8CIXTy8EH7iYX6QEAMDjXAyYwcvouOk9LuJ
LkWAGsXOx9utx7XMPow+t43KoSuXaNkRU9NWfc18hN3n0bezlUTAJBcCYuYqMNp48mZKUK70r8Wc
HXRhamSsgLxZeqzh+ykH+Fq/k/ukO3eF89ew0TwBd9s0QfKqXUGzjoiuWrxGQlSWhxrQDFbNl2DY
/zenbrFal6Q8/2mBkwLF6pHR2HDz7kURM87V6BZBiRkmuKWw8JOsM6134oxnE6fMbWP6xUU1G7o9
7v/VxvdBQVFEoo6izLt+g1cdDTfZAhJXfpoSrtINA4Uf55JXkL3GlTxYqR7VDCUgogMxiArPGSEc
mqsbNvJAaNLXznmiemGCVD+SqDhyT0Xrw3wWjN90jyIVUNUOt8KR4HCt350AP3N4RI/+XT7nkARj
A4a6OWASHrh6gNwRmPnhZ8wCeDmfSzDovAKHv6lx9n6myuQ5cDuaN0S66ZWaFzKHqViUjWNGEzDS
oVgwK4Gogi+puVEdIa8bNEJTgbcKhzJJqgNLnZzpqIuIwbi9yDhB4x2ZXjWCekWkxV733GgkDTDG
kPxpFEscUjg7KUm+CIkXhm2U6XnnEHqrBe9Dz76RCoRmli8QZcbFZDrZiKYSrZbk0WW9Q/k0SO6j
Qe42KFLRHPwD1eDvJ5B5NgXqd5U/fdYsqGNAm8NZb5A+aksG7KFX3ezvjJqh4CkLNefpvw0HjSa1
fvl2dR5r/zuGQgvADbpd9OMj2bDxA7dGKoBUjzL0gvOHZMcJeyATgjk99EfEUIts33Yr1N3AX+D0
gIUvXC6FQ61PBf94H6Uzu4AcP0KDTzj6bB8IxTi0Wns4Zp8j7uHNb5GoOQg75p2j+sI2j8wFdYwj
21RlJU4WIIWeODdmKCRFWhwn+Bn3jrpGDMfKmvL9MMvjOghEd8oFqrjP/lYsQU4MoxeO6bBEacQH
NPHIQ9rDyDi55GQbTkq62dYWY5aX7LP9UP0Q5EVtAVUXPhwpbWEeGXVnG5xg/fCLqAGlTYHc/yEH
cmZLnflYNr2wo/3su0xn2W130yr4JPry6R6w4yFd4mtPdbq5jOnytGh/6uHwcjEBecpLxEWA89S4
n39Dr2EMMJ6NS1RpTjmXMAHzGUW02P1N8VzZii7Zj9c/qTpJ7f5yBxkJ8Bq83lfTKJmS9iZtmEbw
UKDtLBSvW7IbY4WWc7vMgeZ/LsmsZWPllcXgdKU53Os5Iyzw5fSRDasvYjtNLMoILN8pwblG43Gu
cjxIRVhRvZFdhcIubRuvhZWhPm4IUfd0Dq/a/8gB+HzTmFLJnNlEHBz7oUwqclLzfFbLZgcUjQXb
z/vz7BLhYTUUu2H6GQ/a3S+ekXILnl1UY9NCCrsfgqKyUSCj+TuMWUPc8IHmPge+AAEVr1967Bu0
iFzm/RO2qCTfnL1u/Q64l/LHqomRwaCADm1gDQwb8x7neR8zgkTDaRe34PV2MUO9ew4QXZ05F2Ii
dvtKjW/Z6PuI3gzge/v4nug31fUOoS3rYmfecuuxp1vNaIFKj4UOmvQjZosdMmPIqcMS+px5KbA1
pU5xgRmv6YNxfnsVtQwl+9DrXZwK2j17+zllE1UGqpMnlAKNPQ211Vb2sOf2v5j7nfeSTgVfMY8I
QWTb3YOO97IClgVlBm2GO7HO9nOaOdOLS//nvohxBOb4UuQzWAJ/vUlvKcbKnPLxKwI3DhX2TYH5
EC5sfw4Dh2TvEL1fwIBc5g/I6FzETwgns0h4GOKdRH+gsI93nAc8e+hLEWEBuoOG9DnQYVupFQc0
pu04o/c8sdsQWoAo4WUZtMgphJ73I7BecT57uNtRkYIFnDO+bn5gxpwy8b2Axrn3IAeDXyrb19Wq
OTBjORDnt2Qx6oBDbIqY3rlxD8fMVyqT9vg96wDWpxeV848O8CISnOGYhkwE85iehmUECfedCK2r
e3+GxRSNpvOMMwXt9vZAh+BDbBCURWe2QhiNashwcW20bo34hfwzBI2Dc6YHsv6nRYPy5eHF3YiH
Z/J1PpkFtqg7zewzIBrmhtmOjJYDfVHM9JacWGRnFzMoIpvlYS8ZOv0588VRI2yEQVcwu0i1lq31
dAi60EifJU2KsRU1XkpmgtpCc+gXjMUTEyb5hMiU7AAFFgNvr5YCJ6uNckYNoaPRrJYOnwI31AjO
2v4SSuD0GRETN3sFma8uHxPJrSjYyQ3yjtIXmlZOuSGrt0c6FZKo1h2T54JAC6uB/ZpQIfBZhAKY
ceEkYkHIQmKj/WdQKVOfzf0uQsHBq/C1sZq4bqhpJeiQiuWVva+nHNLrr02FBoK4z5G59ZyUULUZ
filCy2hQ1s8lmWNWP5Yd8jURQ/ccuNGMLXmH6rbhF9nXrQdsJ/M4A8SwLl/S01IwM6DT4wOWMLhj
TfTg4c9DHvn+J177fbHJICYx4BpexkoZwFNH0m5EbtRs58qJbv9DhcY+DIDv2SK2RRCTL4huODC7
SZuksi52sTImdAqgdc8lhfWAhKHKe3GBJmITVz9KRyEtZMotVZO4kaRmwuaG+rE8/xCxMm6db78x
482dj1G4F6tEh5y+qfQ0U31anzXxqxvd/EISOnAHIYkcmGfdOhzEcloegJpbdMtzEu5Q+KH3KxiX
LGLTSAhDcD1+rbnJb/tLSkhwZPIWHL55TW7oMO3+228cuPr4bsa1Q/ANwpoPdezdKgvn+zG/HwdB
87fGGeoN0999/X7EIIf0WMp1+RryJpgI8U6UJIkjl+CoeMOhQLu/3VvQcKdgwbWfkzH8jQaCFUJY
Dwq08Y2wJQc5zRsx+WAk1ZaKNqUUf+gh5ubhFlVKk/Rd+fyxNS9Lb5P729ztxr3vQkbNtobcwB9g
Gd5AmEsI6mfWpTtkLCf5fuQeDayun/b//tzHQ7Ib5bWjDkBQ7TJVeYbSGqW1DpYiA7td3BtjwUpL
SZ82R58D7wRTh6weFR/NufVNqoCuf6rNPucdmvVL0rg/ciY7oj63+RkokYqDwbK2eiQy3clOSJvZ
xad4Wb1vKObnUQqIfYmD1AwKKx0Lr9Q0OUc+i9l8jmCm6tGXDRSC4GnV0zr5zuQFy8CcPf9VaLhz
1MbhNc3nj0l//VbM3RDNBXk49V5yuTDvFkA9sol03AEeOAs6uAAF+jkAZn4XPwDMq6RluHiVDEOK
jWAQASU6pYMaCeI3LBdZ2AsEJoUgj9ES7fkbg25HkvslPW4YDkPNetjDMJ9IiPIuEyPcHQfrOwO8
d+OPq6Hogy2fKO5tsru7WmfSX+WKPZzqGJP3rKcaQJbEuXP3FlLYwQw2lqr5BkkFNu/o4/74ewTa
NpCQqJ46VbC5XuwK9Z5GzIWyeUYdfCbSf/IAaP8JW4KLBi5jLgauITWhFiUwoQ2H20Q999d70j90
NEAJ0K+Hfq1vnu+gkkJB+aMCTECnQeixKblXc0EaoYgM5OM0IQuePNrP5npQSZm6RxhK2D5Yd24V
PVfSRAmkscZu8mN7Qe+xh1Z2+Z/9JV/JCD/Aeu8JJ/3kvje8eyI4+M1lckdgs1SnxOIxufxmraCI
3M+8OPVxRGmhskZrwndapl/FNs7cuD4RUVDjbGAdaTdmuWe2tM7OJ77d7OHJ6CzlUbNlXPIz0Szd
pxjaI4hMFHdghuj2QHsh+kFgZw8XOXbwDr6zZvQZI8F2H5sqfcdshxnGWk1xUMFxcndoiOhN7UYk
NPE9I2hGDsTOTp5abHgS4jtKTBG/5A+imyskkb1Jb3NFALp6E6T+tnaVpzx9rW8+KLaJaip5309j
MW7t9/B6Z20pIe9CDDgp02uKnH63lpHxYR6q7Cvd1t2vybxTQrmO0S/o7Ww4FctAnkKfS2NWQ0Wt
zN42Vb92EbC+LxMtvEyuicGTJ41o5SuAkcuoCArF7FGA9B2osE61Yv5xQXfYWR86/n19fiL8GQSf
j1UZtnK87sFUgQAciEsY/vWLZLrOpaW7LhvkA19wgd9Umn03UiC9GCeh1JaxzT8kLZllxbfz3DnK
jGvUbW2rMeLxy4R2qt0jShG1TCqHQwtnYSWwhsvQ48M2tO1MZMT3hdS78Pi3/OFl+PwBdh5537o+
f8nChDq9sHoMrItttKuCfC4W2kPDsu1oofpavoIfJhR4c0EIGpXJd4KsOGHIYFB3YiRmEaN7qNHT
jkmVRsYoexBI+rHInBdnelg7FXGTJGWi+SA28/525e7vJg+nkNRwLUy7ltb3fW/KnvIk6PDC/J9y
/9TNy0QN32//JqS3u85lwQqQmRsDrPLOHK6nOaNvMmx+gse/XH7sv7/jz/W5hmRYIsKA9zpmA05r
GRcu0LkjfSORzfmy38cL129dJU+CpcNBP/kaMRoj/nvjRpvaAXCP+cBiaANSdJ5y4fMqED4xclpD
ORKwXFSPb/Myl8/5JPOLSddHntUF3zFb2hqVqgiM+8Z8/LHmDUcXzvQzw/6Cl06koOyxQ8M9iIFR
PdIFRA8myjyUe7yfSFMpZ3Ik6l3Gy9+IldWtLy04/iJC5HrR/WFfbysDUAqmi+0+5U7CMGO3EeYs
VPH+70AkGBVCKBLWcnLh5AhtIdLzofuZQtf49bhSrB9KPjSQ4l1Aavgx+z6TV6r/COEq9qSMnIQ4
vVsQmnKzfzhgGnQNrrGziN+gVXSMJF9QRleHHNsLqv8aKNPWEsSh6BBXsN8fG1GO2qMKJ/YEjHMX
PlJQXdHsgkBRoWBn4HvkwRuOcEjQIPN3JTkl0zu6vco3nHTEsNzaVkF2MZKjx7DyEQqvC9aw40Yl
v/gfJ/4kvTA2cfNgjhtuk4qcwcF4N2blMfho8mL5XpMWVNPqLdjty53TKoFutzjO/LQ98DEkUu+z
MepX1A0jAmh8XGvygYIDMy+pqAfkaQwmeh76ZJjUeBxikrHCwTEfBpkR9bH1e7tZDwQJjxdBn0KU
uBKbm5hpR4fNXMs+bvFisdsMgU16YqRYP4/UImCn9urbXD700eliOmCum8zs1uCC2QtTilAnyn7N
EL/Db07L3y1BIXTQddpNGuxRRST8iyILk8JiyG2QyJPMsU3VDodhtXxhHRO2rZoAyhIrDqODVsJE
j8GclfIPWM6FEtgDo/1ULGtYr9fosWxAIIwDVM6puOBn9OtHvyq9IrpQTcDFHkMjP6Sgoic/yje3
dr+g9diynh8Llm04e1P/7Mb0kvDQXSgTJNpHH8AcYnqGR5TpqYSigODe2W6vQGD1RVkbvFYI1b8M
cy6RteGKdJpfuLgSStKNdqB8VuFeSbt6r3oxxswBAXSmbpjD0nqv9AQ5/uRhhOdy+lKsz6xK+/F1
iJz8fFrSSynLUQGg15CBzR9upn9fMM8w+3cdvQF8TFT4FhRo5n0gLn/jaHQY2PcD6AHuzIdFGY38
alksmRkFS4vOelpaSKLMGR3tx1cnkLOALktStt3n6DauPVVMggKbrUI+BYNba4v2BxGdJ0wL6BnA
Pwk7Qi96psEmh+XHBhwyOIl8igc5z2zimnPX0ydlzW37eLu0cZkDQhYOwCg5EqInJRJQnnySNzWj
nCFIS+uDoRprvqN31uPni861D8MBxkDniucuhADycTdiBN15n/17CXFJdxDcTxcAq+NreVu+HITb
RCKnnJagcJ9gKPkyjC9oAe42//VB/YmKetz+L88Q5hQKVnMZiSQDbCgIgSuSgZDXmR3a+wYdey+o
rGaK6Ii1huGBS/R5zBwJD8gnvFvXqbr4C9Q0MbGRSaDvhV4PymrfxoSQkJgFWvGjALVqIuHlte69
OQKHYLux3kELZbgZlmhPYMMEVQQH7DUBvhhqNQ6Cd2Nyzhyf/g+Grpr3gdDY72d9RjQ5Kqnp2A6A
Ih7QUc/4sURPgTpJZKw9/EECSqFOesQn2832/LXo0rjSa/igONKmP6uCdiVv2vuuNMImuzOI1WNv
wOlYHLnh60UHx3qn9/eEiGU400mRFW5UtDyETKJVFTJaX9lZSJ7A9FoUTiKZSQmBqn9PE2iTNoG3
H04Ew9mCeeoJf481I2VCMK/hPYcHVcS4IYaZ5ty63/iFTd0Pn7TBk4u3SjpTd7gKokWCFmZr3LO6
Cfh+mh7WjNsmTR+hE3mazF1CoEYmkBCIkxcithExFLbw5gAO4BXAccAJgvFTwgtvhBqIdTm+Bv1p
1EKqdSGZgutuh6EAASVDcsZZ/HYQOlpLw16K32ZXwYYlXEcd6xcpIMdJ6zauJkaFDzyCGxia6D3I
XeBBYvI7T+xuCpfpVvFtf0BEArCNTZHHES07PAwOXk60sbuNotMMy8wE/u4G8F4RA3RFSZDPPsD+
J0QD5nLUIRp0pLDYV/EzINuDbY18CJ30ly3xEYyqgpxwm7hbIucEI9r+pfQAp8Fhk4hABrSFtgGN
lHMYy5I5JwqG720I96lY0Qn0mTG2QmvFzaN9HRcJ/mWsqYpX4fslrIdLZerUgXHvPCKcBTdv6FBa
HY2bqY7UkYam/Qwu0FxD5vBycszeuPm2iidNfydGNzCwG3UYWjWeMeIKI5Xe7jfLV3/OYyEiEUiQ
7ojUnmXmaWRqpSIZ1SaU60A40tVTzWWJxUs6PxtEnCTtiF16fMinczDVub5pmazINd6xGQG88BiK
vvGQm2KYJbjm4YLNTIS8XFLMPcj8M7ewDE611p/oDIURCDTAGkPGmUQGXn4NRH7HcCZSNzMU/Y3V
AkpOe1sJ3zFCyeOT/P1UtjTqXv6BnzXIlhf0+EEPWAYY16xYwfGEiRjEQE2ce3KbtMskHNoLffx1
jRE2ZGWd7am6vEK1MAM0LBa0wAMR8gzkswCB4auK7jvruoI7eCBgxtV3IxMSPW1nI1XANpniBEBn
DSEGw2ep09ySJKQXyMWY5IakLcnPVILopdGd7dDJGzaFHl/Tz6Wb1ggacXRcdcCc5TGLnzZqQffh
E8iJgmGbBSqDon7gGVPIfDCcrdpzdzRLdxf2qIyzBnNfYx+2QPBQlO+Em7Kc6X7of9HCXGCm2+Pv
KAzi/CcpCeWQsUsfeCjEhss+yjoS4x06YutIy11d8JT2Gc8ARkT3hv+TPc/YEjBrhrk9S+IbsReQ
dRRJiCPXj2AIR4YrQbBuJXtRADI1vyzIFZ9QE/QQxaMkv3qk8bUrHTsJZvLWqtxnjP7ktSSACJQU
HRTfKQAfZMUQhxpveLi7VWk+pi9C9ck2R7nlPCA1L+6bvnCvqOJSGYjB7/Uwl0GBfKUAVq3PMS5N
NGkivY9XOWkGp2vPu65lpEAWUa/tDGqx2tQVvpOhPia3NlOdPuFQPhbfp4jiyj7BF1UXfu3W+dXT
HzSCoGOw4Kq+iA674XFseZr1FMKiWw1xTBC7W7yQSoY1EHMG/f6ad+yeOc//Zc9YL/ozochZv24I
OdS4GuftKAOAvNmaNOsD2d0dZPz4AW6Sow0E9u1/F+Ws0Tzie/4gS6ENopheoD8X6TZNcJ1IDnrj
EYrgtxi+cp1zdrGd7wmJ4pTPkyL5QDaRfoP2W0DNsEMIfHGTQqxF2rRzkdbSmiLFWMhcOcTlFJiN
2egoL9LX5IHERonuN++ur+osvE9rr8/wS7KHyUNWAz29V32z10PKoCBI/vhG6V7Uwqw3HZ8L7eNW
nrXrGtS5YbvGPRtrz6kGootktjWjK7J0g6Ps+7C1OREZG7yhjgY7EHNYBHJIckD8DDnJkytETvI+
bWi7G5wi+2LeO5cJbR0BffZ9W+HxJGUvHbj5UYpRRz7md0dZZVtMLqCU8r44IXjmpnIwl0BDA2YU
UnMwmQGeC1+btPpGjxWyMfg/PoLat/NVz2fKL5TCot0tL9CTY8UHbv6eLqUouqrk3cCn2LXikXUg
06gDOGZ2tX/9XBrMLK0ln7ayWdZLBRm0SjQuM1ib5QUcDI6mwphDllh6378g8TpTjHYQSEpvKodP
vEsYND4TARMD9v3OT9yltP5LXA0Km8L/wla2ZkDWfNMkuTtASuiSaDu6Ou9x4YK6VaaKbgl7QNg6
b/BQtjR7s0eUiCLOEagRqjkMQJW1ACttkHhdrL6vu5mvuLLzVxGbADLXRBJDMsA6jbBOBmqcUUIS
53Sxs4hvkLsCOt5RfRVj7Wt+fLCpza1jdzMC4Sa9OjfszdQBHCBD6hHFK2MFp/Q1/k7va8mwPmHP
r9wlNOPmY15H/URnXoY+UqY9X571ibkdoLz9hPKMXN9NBu/O/YB2IlSbKDGGHXHMBucd79eL9FHf
g0+zBYeRBfqIMsKDYHksKwq8HZtne5TH75DV9TtlaIlsGHyuH2a+OHMOchyJXRIztd/fkgIwP/Xs
E3sLrYCgVpjjUtFnhSSjoajpcZTdg3fBfFZ+R3D7lbv7hzTRfEea/ZupY0GPa6fO+4Q6A7CQXI5E
+bZuqUxphuxbZS4RrZyN8SVhR2A0EKZi4hVAXO/kGQ+mElLQZOC1hJw48jpPYMSYCKmgwgMaRdjZ
m0G+yWt05Py/83XOw/09V4gNpqRbkVWRxS9SKrJ5vpfIH/udGIzM5J0i6TGtQgpfZ+FU/xLvLDnN
XIx3vE2xZHaIO+0HeGTl0Z5OkYwQeipyKZh9tC1nJf6SJ0Iu4rEIKsrc+sD8I+JVYZhnGn5ncIQv
3jleBCv/xRqSHdaMhZQt7h6OjhLMAJBz5XhIpBvG0NUDdQqROcQQNeNqw/M4Rfzk8xcKnhiwX04j
xDS6e5+0ga4KNplcCmoKLhU8WghDP3vgtnUV09j0xvB0F6IIkcslmILjHWuutgcjKshQ/OzPhQGk
RCHBETUaPJpCvNgtkd1svkYQ/ITXZ7TQnaOR2IA8URkglNRBnhYwreA7hs+FsGlSsjJW4zbtU73d
g920hPEuqFRUcbROn/Flz618LEUehwZpiFgaSANoLbmN1Ih+e0WKHd8hgT8EqvX/sbzCPlouEBRS
oO5ijhciU7DBNE9QutwDkUON3aEzIzGm4+eSe8htIzzkThBEFYiMi9Z/M9+NLkfIy+xqjtSNFaGw
rqnjiFZ97Um48VheKCWiDHt0vXkxf4Y4kwA8h+Kj8/pJO2EO7NSYPZGUHjmvUiJT2JTRxPYTvBNF
9PyaCheVjXiCdguekNiI+eMLw70W0FM0KtRnztNGSC7bCt4JF+RlAKKHiANJNb59qmW+HGJtAuQT
gjdV+WnM9hSQmqtmNmo//UzjRyeQ8SPcVencm93jwaiAcVyQRcYJ+0UYgFTY/oQR1iwEixp5QNIL
gbV0prrmAKZfo3Ik0egI2vCn8idQNzTGPc6dcTseOEb8cB4sBQEU06LyLYvXITgP8xdDKEQfhXsP
kxNgVsMuT0ICiYDSv1vUzpWlCFjcv9B28RgWSx59sk0JjokhstNbypuXsQw3whgEnlYetoIYoc+5
s5bnheKGIvtSZ8hXi+uMmo/rXDJOt8Ilo7NgyfmBwLjYP5xwJDKJGA1BSgI4mdIE2mGSibmNOAS4
wofDiDBRUWf2GJ74MYJAs2IdzrKXECFCYpPmFumPANgd/QJUFCGA4sr+sX/7SFdcQjRSLIGmoFhV
ezcpFiKKJSXDWBodHikmZkRINqgzteGcyBLxKfomS/Y6gXH2G6SRCvUtuhUEx/RhglGNctcWkzpl
TLLI2iiuROsZPFnHiGhoo0QrOs+tVQHG0z/3EV0OCMu4BrQjSKZ1IuG1o5BcarCVIVoQw+3vRfBT
9qdTZUYV+7EQKovG5O11iyEw5gebfY+OaL3kISXVElCTTG2snW8Uloe5mBrS0msQT2Kuz5bsoIEy
l5zN9iiPsOzA+Q4hoz0NO7V46R2pjS4pz2Jc5W1x6M4FAtBD4c95Z+ewXX742kUilTgFqjnWF0vf
QiA4BtkfL0f0sXiKgrHINRR9jJBDSaEYu0aY2nl57ngcRHwxcAmj3kAD2KbYif6MKevGPolsi9I6
fVAm/N8CiTwh4ZXKne3BMMmkx2vPd4JW1LyPLpwjvfGTQlDkNh4Ex7elqSQiwqG3qZlbOEeqmKjj
7Y9JiL/g58vpcQXuPC8Yhfn2GACpHg7kgjzjgTcSOZ4sRnbYlcRgCjEFhTFuljTx5HCFUN2ZP6yA
vPmxiGYc2ogqdLrs3OcJZLXxfEWkgplj9hDbmLWEOoBDuh0Yy2PV2M/N0C3tlHHuM1qHFqsSjxgc
ay8hDr5zid9Ci2YeGaTWOCmp4A/ImxgqXPOYLULGYusj8HMZ6w0Cxl5EeCioTJ8Cnu+ZuBWxulDZ
gqlZExo2cNsY6zvZ+j97zVO1V6x1Zbcld4G0P3LH/iF6xpjEwshspjm7HOnru6enEIgeaA4gEG1p
8AHWHgTfiYCL4Tcs2RswC4dDkSep8Ggy4EwZcszUGzJTnVfU95q1wobBUTYqDy8INkJ6qGjHSpAH
CNcb60akz2dP+AEDSXbkk11YZcIEmjviicKFD202gCghcN15sxTY8VWCq+88iZpI70A+9vM/wNUM
+EA/8PTRmgVGqG2uUCTDG6Vkiw/yQUF5iW+BMVq9GWZJNiMf9BIaoLeNpaXkvqQfj4bGhLxFCNCz
mjlDKTZIqgBT3ccIUQGGAc3NUZPQ2BK6jjTjOkegQQKMjJc+G8vcSow5uHIzMYk3GyMtW3fUi4b1
j4FB7NQkgDs9Hucrw2exAjtM2eAyL6MLCjQd3yW7ti/mhDFXrAlK8a4q/T8oNqpYIPd2NUzEm/Hy
GO8JLeU4FR0i3bVyInR2+hX6z2GqfIFdnqsPcHdjvd5c4jV5neB4rPesCABU/cYbwjz3o8+4AjTH
2+sIL3vnY3gHiqcYjxIlwksEBVphWr/6A3/zXdcZbNRz/7bfo5//nu6Ycdc6ddLxWEAjD0lnDJSj
NoJ2KSNIF9wdetSbim+f10ZUxdXlMYSJI5pa3uWDwc4QKQEz9LUxiXzFqPZr9gduyYC11TCLkTYA
uMJXZrgN6biF6eGx/rofEjvu0UqB8EE7m+1f6+t+OK3Ja9qdoOBYBYOAVKwlJT+gPN0TqSJ0Fvr4
DaWdz8EsewFuw0Cd4tFfkjdDHpCIepoXcxKXoLKQOPSm5HXnjkY7w6gnPdA88jLS4h+ZW8xkwkJM
Gx3y/mh6GbMzEhFG7B7ks4tBFjh4hOLf/kD3GO5rJEQ22x97JOecwpbxlKB0dra2I030YY234H1s
wcRy8Cw+LKYPRljUQUMp6LDtiBpMwBKHLyOn4A9NBHM1ToFLur64EUJ98sZodgMIXxqKUsR6iLkB
FnTjiifMmpPuSiFB5c5pAKf+9NPC+XjjdQSszqaAN1bMLeTgG/9j7ticCbYyGJqIaMaibR6/SAZQ
oPBZ6c5Mszed0L3xSju/YrIjkneQMJ1/C1GlChCYryMlh15s8D97nB6d/voHPQQrTKAgmRtmYLAY
YEi4tTlUVs4GLE5xfOHUS7QKjD0i/16MBWAQF4Fw3HkxLHkuJDot2hYB8v6bOCGSRP6mz6VCGlGw
HFqbSqc3a3i+XuZ4jIwIYY8g6wWfSjXg7eKWIAuGyTScwaxc69OBJY3EyA4xUbTkcifGFDWJQ94C
ZDb7D1cevPldhm6IodWjfghDySmNYA+ZakXpIHbg5cU+YY+6JMpZFM1rChYqClB0FrvIFsxcuDEQ
FcwOJDpy+c9DenWJ0eibm/1nAhYNiMd4Q2hM9EWfgEbZvQAo3c39ALKeVBxncb5b4UDMHUyYPthS
VF6sOGYTGrKq/h3jPYGltLKduZCt31mk6VRe5tw9zti7g2bPms3og627/3MooI4rod0iZe1FXggv
W5kiq0mkH+YEP9ZAsjVDmflWSGEsuRVsSOR+9BmaqIYFYiyiM1C4miFRUGR9s8vGC1HnsmVwiz7z
djmcbjAvWbG4Pcq8t5SCnxWep1f0uS8nagGECYyUZw/wuNJiLOVHBCMaYQONDd9osN7eSK4zl7gz
lHHkWSQICP6GbWyQ6rHnGiPEpoyI3JnqUrH7cfiF8oDVshZC2sIDW8JEWNe9cmRL2mtexcZyPV/P
H3iTE0pvJfilQgHMuaqz9ZNOxaix9+THbsgys/qzL16JEZE4pSmdBJKppSXd3YqsF6fPPoRp5ChP
2/BLmzwSC7M3Nab5RF9r1m6tACV9Ts+0TTJfnD5qUkfszPnizpce5vTYIh2GJ4oBoW/aWiHUoKHN
wc8rJI6MwxElJI8LGpkQmcmIMxzhhr5+xege+iLKEMadpEkE6Ul//QquSXPmnmDXjSFJ34zdo/MK
oJM2P6dJMqhikbGVoPKyB/w4O+F8N2YduCgIgvp8h8ia7tA8oZrQEbTFF++F5Z9mjp2UhxybjSgT
OBkjGpR5TbbeE+s/QovhFv0dNwPRQcxwI2RCRHytunURb9ADkGsHTMN5/7JziA67Fiwyk3B+0+7I
nNVQu3scDY2DqknYExPhYhPimduci0EJTn5moGxaAlAfqDfM4YFefFH7Q6dkkvGLM4hQYWRr652P
SgHYXOxRJHgQNrHbXva7aZGgJWYTTeQxbF472bGdnh/CPt+DUiSuKy2D17KJiwQFuQs6QmPcB85X
QhoxhrEu6Tv1sDsTDzChTGBfHpxzn50qlohfYAwDD9ZIlLNdYkSYbvkdQbm3UYarEGkgRfeAPNFe
IuElRvdV23h5yxcuH5Et3i1aJpE3DsdT3NsiBgR9B3ej1RtfeTxBxlyaRqRVyE9eR2lmAPxlQgiq
bBRVzCd4LGRqBmNN/ZOwp0QVNwx8mPPMy85D9mQctUhTsGy5Gc0H85slrKWdgy9u4Mmz6pgvd3SF
IbgSoy2G9CX46rj+zZD6aYeU7hF9qWlWmVeiwwOcfOxBXkrGCOxBDo5MdR5MwZWYcTHrUu20Q3kF
+SmZMo95MjwZpyFZD2b0xV54xSBv5tQFcxwSGfs9I2LP/Sluhksf7V0l2yXQkuhKr8yF5xGA2IE8
IyFhfUm2Ig+RRIXRTTHz+LOBNiY7d1JH+sbAlErDfehdxDScioStFOZqekVXlkfPTR/UidSwbTsW
H+ky3jm050Ygb/g0+H31VEP7uFGvXrk4/8fReS0njm1h+IlUpYTCLQpI5GjAN5QBWwkhCaHE0/e3
u3rOnJketw1oh7X+9YdqJ2PmY2w/nB/XTxtctviISegxTJDQIP1uKcIP5fdzU2M60kCzy8/QOnXI
AuH7P2uUm5q7pVy/6pCmtcYHQ/S9AM2FMin+1EkSOzIUtnqmk8q5sc/VEbIieil63UCdvkhHZoUd
ssUraM524aW8HypSOup+2pbe0AayjtMq4vJx13q86+j3ovjcffZWTunwHhxyCCKXKncp82iqJaxT
oZFgfkgxrHg59k0Zs2+nhyeHY1bvFL9J5/XSjP+Ciw2mNjWsbrpjAKyRG43wa/sArGA6iucocyeh
vtCAIQGD5glNP7fqXzT737NCZnth4viBQC6qCtEz2NyMvY+RCBNrUp85AsgnfXlzwxVMF4t/tzcp
DC6JcaEqhEUaOJdBQoXspSeR+Y6VBxVcR87Siz3Nkd8HxQETCSZi3N5/7FewCuZNXuxhM3EQVRfj
4VNKoZHPKQgp5GvRZ06ZLFJ3r/eNe45/WqhS9jdX608/3VZfKCT3DMEvtOD4zTr1HD+1RYSYGEcq
KD9UMwFc/5Fvktr8nsKAY2kq8MPBX339jOd6Mr7p5y1ozS5BlNdALaHWmZdXmRTrzFNByZcpE4cP
5wnNyY8xjNU/oErGIpwfYB1/OIOAtR41vDfa02XDMHNp0PEMoiCkZmSezTXt4FCPJGmlQ+NJ8NSL
0UrTaVH4U/A20G60p8fF644ogBmIA55hyubHPx8moTqGWXrKPhP2/hlsy2z2IKmXnTNgcFH6Q+a1
2HTHuxQ1ljmtEG29MfQbvkAwIcw8JMeAbIg5E6QXNE9rlf5TXRXzCv9GQnarG+NCDn7ukQ96AIZg
BY0i/LbofkG1Pu1phv9k3j4XmDbJTz13KkRs9ExtBArWAha9sMnyiQT9sqg7lyQVJTlCoPEjFtp9
0EjjPQcPxEETHMAODHwBEOULIBPB552pBUC5iLG09wbD7ydBYZcFJ58P/QPuNlpeB/qXF8PHwqYD
ptbDLctAps/ENZHIc6YQgTkj3ghPu/l/7LRkihhWPwhS4jsOjGOJM4XhVETdC/0a2Oou+EbgvREq
NYcPry/d4YDV4wdiEvNVMpM5IoL4DGgjy+H/V29MQFa1YSkT0g0o8YdGx4JXi4QY0yy4R8Kg1OYH
JCFKrBfVZ0RLKnm4ksQnwGIdcUG90LDeslyVRc8beq4LXI+x4frMVC6Civ/xwXPW4vLVuLAmRfWP
IfLkSaLKAl/lIJnUCbGzFDEcQIQ0zBAjTflYBWQs4F/9h4sO9elj3k3l7yKoApi1HFeMImi7Dbei
5T2lezaEyeR9+sQIRHmu2OS49YKQY+HAQJo+EuTqEY525hxZystn4g9PgYt1Ad6ce8UAXot3ya1c
m8EoIM19+YBwKswqekDAo7yTVxQX1BjLF57OCWsckUPi0FVO4SC3YG8E/THaVzYpWSQhny9SF0qN
zu1/uF0BGRhRezjUR9/9cdCXr/9E33Zan4yVTIZqAaUXYH+mUeTOCByaQFP7pDu5Cod7enyJpF0m
yqvnzkA2QhmPW7w+AYv4yi1R5IQpfhQcQNpX/2eCowNwfT0AXMq9fHrCC91XjBXxeFtbEz5LYL2+
XDUxcpd+z4P4qE690YI34cWQaw+F6rOtsl9jbW4fSBXJCm6POS3FBIcuiEbCZR9g6IIb8/j5CTV5
conQO8iw4ywaUi58Ekw2KvLyfJvmPgmYD/rnL4wfNwr92YigzxdZmH7F/l+QDiKfh7X88oy9vWwx
43H5q6AKmxdbBiywRb7qqYlCDBYOyBtTO/C5HoKpexCJ8PWUmYw00x+T583e9erdNoLs73mzmFcc
+w7zmPgXgyGdRArSNWlweVYQ/ZimwTT8HkaYCFBHgKG+uBZanwmDuN7NnbZ7vDEq+d9Xaaf08DjA
TwFtj9OZEY1rbKFCaW0VgcqGXqkznMtWaL/WGifytvKrVcoM/oKVq1ZCvR2b0JvBdieGIABVBP2B
lhOr9gJQYsKzJk6JLLmB8QCGe3oAc/PJrL0IMfbRm1WknOAmdgOlMcMmnP1B6Z2uH1vV3EJqyWgC
ISmxC+UWt07EKtAF43GToqyF1kFAM2Z2w18Vhy/oPm9HOGLa02wIX+em8Fo8BQxKoDdqIXmnWi4h
dhbTL1JryH+Klp02NX4eVfDeXdb4tB215XBW90eJ3kzfv7aaB9MNsjlFN1QLxzrrIe1hvsPyKVk9
saPtlx2OPeqYv6fUmrjk7XE202Tiq3YDsAtYl4WCy4WRDQBDKQVdX3Sct3aqAUORgRvibgcv154h
97IBKb4/sxzGB3x8yLwd/g812nM5YNSp+/ygBIkn6hwcg2BSnYWTYf9l3dKlsaIEhbgwN/acjuzw
/vq+0v50nYPmMYG13gFJC8/Gn9h2m7sN9Vtf1fY4HriX/wgbXFoNXcFwKv+kA68NqiqmALvmVrCk
F88Zgl3gsDYABaU5WbyvySJadGfV8CbLC1UT6JNCxZjNdc1j39OgQJmOmf3amwfsuBG27YK85uj3
UJ+Obs/5SPLFnAoNoWU5lw8dBH0vo9TPGbN7DkRcEzi/AGG4sJl3g24+cOOJMIZbZaAnOLCbLuq9
TFrLzK8Yg2h7fVkfTVdY86NojveveVP7KhQXaPLNiYRUKFMxA3yaXmtixQ4FowTrrQ5wAn74lekS
4qoXXzngIQRT5Oirzy3HWxy6+1+NGAbzKfsS6sRZ7wywIhofJuGtR1nbr814LDymuQTnI8KXAbTb
sF3LGNUj0cynHZTTO2mM2wqHB4xJMcRB9Y3nD6MAa5kungP+vTQ221IK86OxhUPPVTsC1xgwJF7p
aLA2aFU29h3zJNTMnj5RTogzP9LCwMCkmBXIgUcE4eL8N+mFXPbF0/SVleQzGNfW8gQqHSOvwRGu
aCpior05rF+30Z7dnm5kiqp4HERwcbl0PDseR8/ZSRvvCpxSaRMVXoqYV8FIFKFxqBCpZ5iY3xHs
QuOZ71epbzELRMNE4RnggIKLRr2tfyIGcCAzzVaxmToqJzPzmy8clHFRZ36C0wazTlC7d0gVKjKd
kP+QWVp56lJTfOuAiTcUeA9ENhfUveybQBbIA8zDLJhG3xEYUeOM0rnCYL3hiSeMqflAHWRFzjvU
hUhxtDM4Aesd1QJ1NkNA+tGBBajBvosmzS2aIHxi9oLeav7GnA3gjxckRNLw7mhQ4dvMLuc1F/Ht
AiYBcsMcygV4Q3gIEsjt+mWTv9uGcHbqBReMBcdIRCoCtZUBWDPW0c+7dGMwGDGAHVa0EVyZlAoC
HzleGKtEPILX5qO6uDwyx0A8SWIqqBBABbYlE4sOc1lPy3m3gMjEnFxeRDNp1RGW5mCC9mKMB0/T
lahwsBxmBEnO8Co/WPvOnLSx362LeXKKt/EXHmuQz0PUQuB5tLLVr0Fg1WvWJJMBl52zEnQ9ZnPh
B5NQaZtQE5GGIhtOo82qbJJhSnSZ2YVbHfbEK5LNfXxC1PBY2m1I5MBroRqIFs0jbxTSOeVh6ZYi
c72LQqOaywsu+HKcKSEadPM/Sfs9K7SlooV16hro4RU/hfHC8Y0B8st56GEKQRubSYRU7x8rgE4D
M+YNoSP9zXc0X6GxOls0DQ1mgdNjCzgwZY+j0qZJKucscwbz036/pbpwpHxdMCCFkymELgmOOTYn
S2ExmL1M8NVgOgf0v+pvWc7tHRqYNC4toXAV+Qk1uTDZLzOBT1CqHr4Scnr72HuVCecoaEtXyChg
Cp4o55IxxjcGg6FpSsrHhGqTF5P/cblfhOOiju/uY1kM3LP23GiWb2YUzKOnmHflOwXqbkPOuwGz
mOqeQ41i9EbU94ResUDHC4KR8+yiac7iQM3AM/i4bKwXQzDpbEpsoyfJngt0uVMmDAXaTm7vH041
ZDU4Oz1WMjkmbMxsIlkCKsEyast85SQBJxMogKQchNNTI2paJEjrnh1f//BpfISc2z6JQbTVCSid
DQnVu8OeZ/CQewJOEHPS7p+7vnZGyB6gzUkEWnIOHFgZ42Jmr7V1e7NXwrKK50+8Oa+7gLGhXDap
9V1a06x149c0h+SW4IcLJ4FoDy5KQWLoJlHmUROY6Dpe3oUiDBmsgk/7mzocRslZIi62Wo5iMOxv
bDZxlZtLyCFu+m9qieJYOrI5WadKfH0UOMhEa+VyvdQ+Bt/DQfYe5v2JTL+LT70BtqW5RQkCRK1P
jH3uGkyIi5/0TtS4dMkRe/p1FtZc1ToZfAkOeryMc6nNO1mYf8ADIKEOmsbnLUx7GhMRPOYwciDc
ahKTzv0BnfNHHc2AsKA2QhfFewmVYuRqaFuVYKS6hKxDH7RPOI586TgRMoQBf2dbwSllVaGOeJP/
VG1w+kOChNM6lkq25BYIpxFas/RqNyUB0RZGi/QEqzeyyoejQV//E+NwnCIKc9Z/lujj68QR1EUU
cW+QDmDaCHpiPc7eJJa1eMt5vOP6SdjK626PvL6ZasOO61qRAVjQdZo+7w9kS3vtJdT7r017+enj
rQ4dBN4e97MQgn+YBAXyY1JT1UJbZIOU7YQA3niY2fAgcScdRFUKFJFFfnpipbG6WETQpHuMlEOd
iBvFo6RmBK79r2W2mb7USWqOAl0Xx0xKi+qZ25KwmgyRLexeEFPidV8eSDSLSOgerWZFtFseB88i
yLtAKYI3FCXCdZMA7+PKaelK5S8Y6Hkf0GAyA3GTwyWZNUhQDMyws0WGuAoLvmvBQBCUMS0DxiTK
MxhtYXky14N3SQmB2wrwK8AqctR02t0sngjdoQEh3Aikyn8ObkVxgKXW1nAxEQ8TGGUkunChW/47
eF3ldC0RBaziQpJvNcWL/YZaDJt5RnLSd+P32/iPbpWTBdFnMkfEbP5pf9n9fAZ+YCDYw0EmGUWl
//swti/Gi9P3tV6oe0jffrGFDioQHwYojKMNb5qNT1RMzFafZCZQh0dTFTEznnGg88xNYKdcTdjR
qSMDk+ZeDFyLOBmcK+WRFLc2FzIxatvHlqQCXBgxfUav8HEe3UGIjolYmpylQztN+RIO4g/ywnaD
f4+C5jtZlziTcOZdMd3VY7hcOP0i1BuWehVoyBGTZP7AoFH4wis/o/eaY3aB25dgvrOipX45PL+y
50zhoFkA7dArgw5n0LJywcfnSjdDozYxLd4R4fvZybZLpO8txv+VqvwPd45y3UKThuYLckb+NY1G
4seWiNXkJs83oyCiT+dXvVS9akmft2gMwoNPEkYVHy/T94o0jbYiPHp049OWLv6dXpFYoS3aZmcw
yRzF+w3rg8FePmPvg3n4jqqFnZct8e8yYVLYtWehuoTMU67TZlJqUPLRg8svH5IDQ0gCudFpv7fZ
5ejiWaF+FvkXSpFUnavwwgi3vmapI9iNjzmsM2gN26eNPaRAmxv8xj6h2n9f0t2o98k77o0gpaKJ
KG4yxFPQmflzk3RS6sS7zPStxixYnRUf0dsRSsKVDSH2rJBK4A4Tag4K9tbH3mpcPQOJG0Bw3jIb
n6wKioMyyYRqwnpMoLF1f/nHyy/L1gwSiPO35jWGoAGVgGLcL6Qdp9BTeHvkSE+lKXcUhCsDo7fs
ib8Q9Cxef75cZIZvg+sDbnLvLNjcRyWaijJ1wEz7fFlx/o3NHzIwrtqPtRrWo2UCKhEDlCI1RZra
QpXZvXJmZ594cQHtBwJPJh9E0czNUhis5aRp1k88JqmNFtj1DvSKIl0DpLmbQEuGtA1/GnG2RVz1
Cp6tCgL3IGLuyej155EfbVbPMMxaGwvDsyUtVHlZI3JitmZf82aa1yHGCD+fB8rYF3ZmOJpYLh2c
gdQQQkLyJd2ButWrcVQ7//mcjnQcgHx6YTTBuuXneDM0syIjS/uHII1WIxJjLJvTuD7o5jcY+hDN
Cc+gDIzxd78mH9dQvHKYGNzKXVhYG5PJBVTXpBu/pS34gF5gkInCcSZUJeqffkAUCXFr1pV+ly0l
9TBCLlNuP4AJvBX8kOBJkFFWhgNjZtkjlgoLt8xCMkyydbW168Xw/srAGO2ZJqxrONxx2zyTGd88
d2l+SN63F1m5MMRBR4ttrp8NaHzln2luu583TAk66woNFMK5aDPS5sPne5Rs0zXXrHyBaiHUUnRo
/EB5qq1gswc8waBigH5UF/Imx3gj6OAf3PQJ6b1LeQETFKObx7Qw/PecelDguTVjmcirFqTyRgGU
RIar7zUufnhYsYeI/GaDgT2/bsaUJoWR6pdQhjzWNTfl2Hw4bTeT1LmCbWXwwRJEWKzaa8RUuFEz
ywZr++uY7wN8fz9XRhSMFGFSpJ5/F5/tcE5+q9+WjOf3HMIoRBJR/uox4DGMyfdJlzxL3ah0xuSn
U/FsMdcyGQqdKBPYRSMsMne2itOf4o/mCvjawwNu5BBPtvxcJnZf9HxA8c5l69aCyNbuSTFpibt4
gNu5kMhhGawhKAcXarocAhNMN+qSidERg2mjsaIfeuwZCfnqVehxBN0TP4ON1QkZLLPqjxstjcNp
QYch+BTIYU48CgQZ8xIwHZwenz5jZvMbAPEbI+GJZPMLNtrlktzaWHXlv0GZ0KdJ3eyl3zssSIDa
n799Q+KlNsdMyPisnrQjVO4QMqtSuPbpoP83E3Ea4ke6G3Kv89cNiZyVT8wbB6jE0cZhE/GIKbaq
DeKm7H0FQ8YFvmFUjgcAqLigc9TyggMYBVuNpza2Z1rtZT/N34cAHxphsMQXRVAoM0+/BFXpXBjc
T0nkGxt3lMUBB3Fbbhq4r6PpJfZTBq90vgucaCsc6kR7vuUPfW7ykix5/MxrnEh2A8l7YQP77Tee
RMeRUNg0YyhVmIg7yorbS4OHduGO1m8YhcEX1r0Y+CDgGvkqvijIfQJhoIJuhPionT/uYJhJP5Z7
4TPcPwMeCj5q8E2OfaCeCdDNNGpOGREqM1SfkohBVB9e6Q1wWloqdGslnC2yrgIDTz18988M2KMx
3LLmkNZ4PJHT4A5LFmaDzXzvS0wTlwnX3gEeyry6Uw9gktk6MdA4dcsUi+jyy8LN++Xrb2e0hA8F
X8BAJ8xM9avpRGTKVcHGFR10t0Vw00B0v1KPfYQjwaIctt1a2zD/7pqxMojZ6YvPsPcef/haNGj5
Y1dxpoafqmE8wFIwJ0zRvl5eibpT+Yr/RvUPFZv1pz+2HV6nW20QumgKpjzG1xywE/PpBVJmVm56
ew7ziKBf5iXRMEUfzLCPD/v52HzgN0KFg4VXLEVcO1lOgYiEzjBBYywqMsGFtry8U0YcGXI+bF9T
YeUWdIT8McsdHeEmzfLyEOH7qwV8S83eR82qpk3VDhWW61D64dcxoNCu2GZmbzRWSOXYLypWn6+Q
+kP9GqHER5T9gSlU2bxFMm98Bb0dDcu2AB/kZVHdcmrv2ysxRv0R0fUBkyOrnwwocMowmnLYWGt8
hSCpqBfYLGepdTNlTtl2I4GkQlr3w40H/pbg0Q4bHw4NtJSHN5K9ZCE1vgK1PFBWb3/jbhLXZAA7
T0qvsMl2utIiKxrHymj3MkNwuDcnwDBuT92yFukjQ+G3IDJKtmmKH4Ty5FjyYVPdUtU10bTRXcam
MddI4ZolxqJ/cs3xWgLRjUK9C0w9eAHYXIZ9nX9VCyYxyLKOkGMwBzpdrhbBEmD3sEEw2AEB/i2+
SSn/RiLQci9+M8pgoANzxeJznYAp4VdKuFCt+hW6f0COOJDpzDHpY1onj9/Xd+snGUzjgStBY1TD
ysNjocL7iRMlGeOHqGNqtnndQIiVtczJCSCpkIEVJqtCcbD3Z5IY6JCjDjpg53OcYNnBRa768vVV
jXeZX8Iim/FFcPXVJabgsMkiE4NlA6skBhf2cM8eM8Ui3OTYazBx4Q3i4/7cWAQhcy70bP6asK/1
c0/vZTO8Urc1qYwjQAU8cRCk+azX+G4ASSLiRCtGGr2nouYl40nCYwVtBAw/2p3PiBrBqbByqib0
Uw/MXAp48eohzRdq8YOVf9Z7Wg1RTcCMYM/WHeoP87WJMTe99MgMu/glgUaHz/Uf09KaJWHpwELE
kIhoba/ZWFMcDuc7ChXuaP8CmjmBPySm4Kd6QrT5jLH6TLFn6hkPRly3+lWWetJo+ilcpfRS4zsD
ufHeOETDnm7PPLoM8ujV3kqcsKz4NZOSd34qL2eDfaFjBWqNLlO5C5/kh4yWcb6ogM6iflO+Z2nl
8Q816azM34apZO9NWjSkwdmMeTvFfDStlVOOa7SnQKQkBxHPrVh0cGAegCvHND2/VG+gGMKtIMM7
ANzLXOf4XKTZOUr+3tp14O6t1xyTOChDqnv7o3QrYSMhHZ5wNqM1ncYH86OOBAmHFci2/B+qtGQ0
yBtUjwkuFbprAv5giTpMaTInUGxdg2aROF4Mhga8v5bIuQZ/NGneEyJTJDWs4RvA18M1885wEWCa
QgI2YO0V0LvsSaY7lKnPCxifxBmDJoFOntrB4DvChsDR3PZwGggptgEV6GDQ42XwxmBdOI+XV1f+
m3SUJZBnjkSu+HmG/almZb7CCme3r8cpBaJ9L5MrnBEgWybILuF2IlsdVcMwll6ooNGE47jEIB0T
Y34uU1WO2FhyXmjEc/h6WAeUQfpYgd7wqZUkA35Bz1F3fBRwSNjOn9l/QPI9i0tsGkd40AUgkoRp
DYJ8kV4jklpGMiyeiY2fEvQsqvR4zIzoxdZf8G7HTnen72QYjl8q9wiYE8QHoZ3lpKghfsGnvMLc
gLIPvcuLUFLSBYjn0uhLnGHX1U21fhoT4xcoy1TiP9rH8eAhNhDdoeu8wQxrXOoONrlqkCRgxUZB
3M9tbNSwzjhKg/vCBbb9bNly4JnPyyxasJYMmPUHqw3jxC8LemphMfLS2On17LK2mzW76XPFzdjX
jtaa74qRLLxunHF2z/o4yk9ImaLHkldvX18rDEqZWc+yIO7GhFNzayBunZvQybf63e5uOTgNPGYK
07NBEAN8gPKn5y5PwImIk3CK+K/O8FXcYShskrMyychm5UkZeHBU8TTnCgkQRemAuJ0xzrJ7NGJ+
BU/Aotc+Xuz5A0GyI0EVhqRDIl67i2Dpg1qqYfVal5xZCM9f5xLIlz6gUJvxW4OHbgHpPY6PlmGU
th/QxTCg/0lPfvdLTGjLOHJmnXnaACNUYLizYUGQHnEaAUU81IJIszeFBlZG4wjomFRYN/bkrpsb
ixWkHKTLDPZN8jnxYfQYU24/JPviR1P1E3kdXxnX2kxqUpyD3KTbJM/tg0KzSb+UBroe3VaxTXfv
gpCx76gLrbNQj1Y7/e3W75Vm+fUTK04g99E6w6/YfzBl10O126T66pWuWvucxFPuQaqvrvCzA2co
diwr1MZ4rYAabySilXb8UW4Xh9bkQlgNAA33EG4EgJNkCTMf22mkTewKMsk6f696QgUmAJoEbhcf
Arg+/VUQ05Hc8sC+GnD3CBd7ldNM35m6OPEMY5zerHN0YEddMGQhIWrzCbA8KOCtfIJqIrK0mWQx
W+UuDjB9Qc3ALxAX4gGgmALhLPm1teaYHk9Mp98gOOL5QdjnA0FogFMKnjJTKmUClaF0n5Wv51a/
jMuNcMzXvH5hl3MsS8QhHXy+unuyL5ex6XT7iOGIMTO6mQyv5OJpk3OLVP4N6/D53QM1Er2G2B3C
ERNJHNYOtcxU13sskuNI8yw+w2NFOu3wDPRkRedfIUCFO7vg3pWPQ7ZqjeWFavC5jxP8x/4UrLKw
q9Jck2WHu4csTbO1JNydoK0iQx3GpXkaYWbl4aEEyw9tqc2kmTbpILCC9WepTc0evg9j58CqcJWA
+7E2WbPwJiuYGDW8wmmOUyg3z4QqIpV/TCxiqPSoVimQjKfPnMVKrjqBZ/AXJ9yLLXxtVnd4uavM
ew6MUaFqObD8Fuw+G43VMT/VLnx5YNWMwZyXzXM0hH8f9C03bEbSh2dAghFDExEdwVAf2QcXAlJ2
BTmvc8ch42YsGk69B8YPBezbBRhOdpXJRGOmBe6xfEyKKwmqeBh5//NKWCuHvnQ0YHYIAvBkp/9l
8RJjK70c49zwuPbb4kDmIAw4RfbIBafvAIhHckExjLuzX8poOhrEScgo8+Wouz2lU68GhjE3Qly3
K90dKD1SOp8MqWbMtsyW2AWt3tSHLWZDyewN2Z/uX2tvOQ7gGXQG27H2VPKc7ChZ+jnzwa49f5Ak
4+k8U0lU61I3LcCql2057aTtRQoa+mWYWZ3hvBOfoR6xS0+nS4SWQBPeXCahhOiLW/wsYB4+NnYc
JE8nHQ54mROpSuu9phSi1a9DkCJzMdx5mjX2GPQ69ezFFA/rmnFyIuenwjYAogikg8c6h7HbzCJi
1DF3hmYFSn+GkVAZS1wYqR+0mX1xXzvpPROqPqQh4+asjGZ9vyVo7ShxGvxnpdMupVeTDzUPgbHf
/Zz9Vl5VzsOj1VECTErFGZ7zaJFCDJHHcbKv9LVFiKK6YtBPtcILPQpvGpthpfUSptwlvpAXOLnQ
ChEHwXHrEdqshVwfLTH4JgLKcDgj+cf3Jhm3GL789Vv84DsEXcJlEMjc3HI1E/OB26o1BX4OaUFx
LzhyqJBl9CPF29daO8o/+Y/2cLIfUPksgHkDdz+0r3uwsPqXoZUWMIiakYqB64cUdJCXyvCxbrbR
4MoHbjlI2e31KfBl685K4CPEwbOaJBuwY2jRiJpeRxsCwEysT1rcgNfKX8/CpaUDwAAxpvb9mONf
DDwAEMG0YWCddORfAzm8+88JpjAUB9QN6sK8t62XfdAxM20cqwIHG3DTwooUvUqAO9NkEP+XHrpx
cYRK9jdry8UL/tlBmkXmmZGcvsgvnrGgydRxpslM3DIxLxJGMEL9JgxZ934fhH5o6AgPSEgpCAQI
aEiRKH9gjFEFo1/bpy5FqDAc4Q5YhKuQPfKLtSwXlc6vOeODJ760DO8uZ1gD4/5KD1N962tGBd/7
ZrHnNwOsErCSBKbATYu7ZU+7iK2IEJ6KqwOzjxbfw3GMCyLJGtAFKg/XsRUm0f8J+yCOoGiznBKY
xebqGWRY7rBTzdt5zb+f8Puu7W7PmLFyeIxCK2KWbsvsv58lvMkkqMaM1nN09oznoD5DO03P+hfL
0G8mKg00qTfjv3i6wzDq8c2D0sfB1D7/bXRKSCqv1CPs5140/uzu0rymIsRngR8J6aYgnXythMU9
nCgnAzWhnVIP0wDAVRK5nqVT7d7sM2hBWGfFhkvSmV8edo/JAG18vAGtGW9GYC6LxXU0Wy0W2MWg
FYEVB8bLsxAA3p/kikjm92TUE1wR0Bk5Bd0be3tH9f4c/+X+05viOMRwCjqP47WbBLzD+cGLBBEt
A0Zv+tPZV0zeKycdN3AkjKs8dshy9rjk6Z0Y7vkdxY87feNH7Dy/+czNEII3fI4REe2I/BHBR6RN
6I8AjPNUp6JE7+RV8QgqORxh4TjphrGrcWqBQZ7ffgOzYfFZ8wlNNn9PZ8PhDZNk8SJ35lg6uh6U
TkEjZJHlSJ4YmdBMl3kv5JQVq6gbk9X86vF2klyNLozktJYWDH//a99i33fGaoK3zwFKHh5T6QOL
A2oIBmYjvjq+pbB5jM2jDT4JpKmQ2wVL60sA30vxkuOznzxML3lBCtlUOP7MmWXnV5yTljZak4l8
cUb5tkyx3nR6KtPOKZ/zFNsLNuGygffFrntyKsKAT4ERvSJbjN5OhPgTDT51nz1/X7bJE8B10iu/
RodzsXQrlEOKRYmCiot3r03Uep1ZWC+xwsiKQ04It6YiAmeTqggUQlg80FtxuH+4KXwrovyiHJYI
ToDr7KAeAKlyVwGPXmMlD8pYAl0Wqw9c+R5LKNjOzHDeZiCtmEqGHWDxE16nw89gzq88/OHrfUGv
eJHAdUlz4KYOWSm5L9H7sYBMl2A5y8TcIpfXFtBujmcdZy0hgP67gVYK4UiFpJW9AjVyX8+1KpOA
hD8EBXeaEPUXtDXzxCGsL8HocpLSRc/aEFVg3916mDdY38HVik1x5ujoAPtJwRJkyenfAHEl89CH
dY4pO6PgrQUMRN+zPln1GoYpzHHIql3mz21NK5w/rjoPRplR+3IBmu0vEqQ2zCWEq1QzbGc9NHOO
naw6GOXh9VgI4ib5O/CSLBQx5GshCqYEzpGK7jgFj9RJY3O0eBgcNdKs+F2NrSigy6ELwxjysqYh
sPw959i3XsyjKc8Govcj2+8b6U/4E9LK8KVdwEnJFFTUzVxNeGFhPMYhuku+45Xvh5fXN4fhGotE
uMMhmAKIP7XCF4keWC37YciHhOJ9fznvRSYAD0ocZjT+fMfL2kd5txCHLYRjwRClekfQ7lOt72kR
ItwLwV9p6fd9oOCGs0q+4bmCHzowel/tuqHq5T1jBvgAhiChNcXOme+GpyTH92fGPYc+d/YkG2KY
K6TH0cZN34jINi+8zFNXuVIg4Fjx2CjHURE8gG+5DJnAPHa0ERsag8oJtSDfINflwiaPB5yNZIx5
uoIrjgJHiLM/s2rBv4sfxvw6FTiM8GeMvMeO2ccvXzRj98njkFft70Exec2eMoOYLcBgPpP9Hu8C
/pEfJD4I/mZeuWxQw34DTyz4foVj86Yn8J7Zurxuijdwat7feJViB/EBvOJKEi6WpcUXY1LEn8zg
oogvqxcclbwbcRNWjtb6HTjLd6kHSfyXeGwkyHDiWz7+Zx9PcZoDQimcVjgmlYLwkHu2r399sCJ2
Vtnsig8RNDTgWEpgLt9hmd5qfiR5x6GFjaEf7sULG11RSS62NtepeMKai5OZcPXi5zCOvC5KIWzw
zYCLGdo+WCkKBj606f6KCQGLYwrvx2e/xP521e+vD1c9rCKiwueU/uscM1IoLLO9lTjXPbqi8Nfq
ptFCfIv8ACqw3GZTbdZwyfxyk0yiach1LZZTJUhY1AL1+Ht0KsYrni8i1bwbr1EeQwJFWdnwRPr/
XNBo0q1vxM+uh/ttOA/d2FyiRJEgY2L4k/hb4jQMnkb2vYdAC7mHvwsGA98/rA/gseycYpE717C9
7tmRlLGdGO9Q2tBJlt7vxeX3mAdQu6zC/MADCvjDkJoIWw7ZMPw5vsmezc9a0MdbtUDZzhoS+H4E
KR/JCkLhlkWM13/S7Xkjv1tYYiDgx+vl65oE3wysriailHQn5Lch3yVcgVmL77iCafD/54Ys5Jg9
FH0rxLaQqsjcXGF2ByPlVxQ67HId67rx86pAEAn67bDC/PQFIQJgXbPd5/XJufsrBJUcYYk4jFm+
Yt3zyVN67S+6GyITi8dbXsSCShj+MVsPPyuN184XwfcXz57lxJ2KLGeY4pdyBB3BcZYHigYCmCx4
I3y7MUGZzD2AVwcdDS8nceQXkhCq50ZMLy7j4vxjMCcZ26ZL89lBJY8WgwIp5gD4bkmFQ93qVBne
vxsShpt4fSkgnfUoTAovxinD/CrzWSTPzGrWnHN+X22CJwZQNJcPc5+PKldJ9sAmfBYf8IpzDvM/
0M+1FNB6jYgGJi/NkdlQo+/YZf6jVMc2MDC4CmUKJEI6wbmzhdzsbVDkAbHke1m8vpm4jofRGtBt
KOZmsgKffV2YVRHs4ew5NHjqohqMUVizelmreNJQ8yLOn42vF3Zvf4TPKGTxqS8h4HZqbBzBddmr
W87lkCsJPMlby+HxCKzvLz3s/cclkYKrZpdgNEo1CHtpTGipGDVxAPARMhkyZz8lvp3tVibQdgeU
Sj0XBNw5QLQKNHms0FFfUHRqa+1OVsIBCussxv108xftAo5nhlIiP4q69y4orhfnb/dpF/Vj8YF+
fcft4j/gQlTG93u+gGbKJnS2nQIisK39xl1jDChaZCi1vFnIcdjcVePTKZ1/YfBJGUTCaXGlwbib
urvDns6MQji7aBG/y0lJeWufN5vkCqJC6iPGxLzSbuw4jkc7Xktj/a4V3q3xydfyqvlyOe2Xr+8B
8TBYRpHDUpvVtfsmvq6YiFGANn9uf4ygIPYwX6FR3sywDBHGOxIeLd7UJNEJtviBLEGK52G2I+nc
/TO78X20Li7uP5LObFlVZAnDT0SEggjcUswiKjjfEOpSnAdAEZ++v9odfU7s3b0GFaiqzPwnai1O
H/rz4EyHroUoBo2jZAPdoVijGEXSCxULX57iFMo/0Mg6k78+fencOiH7egWHQ5C4vvrXjH/AfjLs
S3mTtlqjH9QjuJs08c/1mMcaP4SvQDEqnug3AGzj7oRRmBgr1oCZSK6EdzI7Sf28B+C66Tl3VGzq
GZUQPcUYbos0nJ6UwfXKQowF0DNchKFn2UNqVQoBdm62ziYZvWc8ih++PQwxFmFrfLnTa3b28PMI
5I5740R/EjfwognHhFgR01CnLqGGsa/03F32SloyNn2Jw8EvYf9i5XSwb3rys1SYpEJ37VHlvykB
ZHoeZyHHLIO9CBsKxmmwMfEdHKWXfUg1UZDVBQmai09XKIlEMDb5bq/aF7A2K5icHTkQfEUguhcX
Qu9rXxHayae4semCZkK5HC6ln4EmPW5kRFLfcL7fAe7f05ctk5WH+fAJL2F3gqgUaTyIR3DyNUxI
rgm+RbA9EW7BkXcguQLZt5U9GnaIBzU7vkb0CkkqoyWNCEcPijfVHnk9TuACQ48pZ4KsJ6ZyyzvZ
je9hebV8wYPA+maKrw3MMPALpjLDrjGhQmTPLfFWXH226XfAbZAFU3f7YqdgyMODzf+54kk4Ilvj
hvNCmHJgcLmowZzp4+JyeyBmMp8OzkVMwozlMaHv7d+I2kMJdmGM5IAzwDjCwJnWgBa3CLaXYItu
ldO9G0zzlx3umQPIJcqZ1XDAsOWjwqIcy4rJNKR68VO5BfEQAhBhG000GPgZLN0XowvkyIyWuWit
DckBaF5bFEc+Ja7U08KeSjNNyucXWvzCTanHOFI9no1ewxZhTlPdjVccAgdxdzd1ckMKtFRAhzCO
qYgrgT8ADfLm9jGPgMjbeiS1HKltav/Vc2+9tHPxum/uxNc1r6t+MWfHL4+eoq0hYmH5+vc1vQuy
GsfncvJcMoEDwZb8a+ivPF3UMidMZ3C6AGW0881yCM2aaldW0XeP4+8h9uh2n13hpxTNMO5BtEfy
80tbudwfktx1SrwrHb/mYMLIdUN1CMCXKi6ztw/KqAIzNGdKhY13KTbcpAV2YOQdF/gTod7k2H3i
2tR0vY4ipcCUWVizvMRUSlGLn63YI2PA4vIt3DHkHZLNAz7GMOyO3pO46gWH31DKriYYh9Yx7P/l
kiggIow4+qcEfVDEDru3sAz4seFeQsQVslY5JEGRH789dWTMFHgLeiQ3Uh4DLeyN6X6gjaXsKlgY
8oKU3zbcHESxUOJSWLSPtJLeVWcv/Sz2PKPhMUfgw7BJQfipDT8RajXICE7vLdzvfHPioJ1z2o8x
z/ffXqt4nVOMWFWDgun8kitJdffoRaA0REFIaL1x7zPR8gHqr3c9UiyHfVFLOxw8Ha9anbr7N04z
Raxb4+7L+9AfVWOjM+vi6tXA0J4VdGAGmtijk3+oyf4dulRb1KymLFsHSDDsKXnwW3MzQn50tdcX
TL5+CGiUDMPgX4aXbPpmstPxHdOvfmI9wnLr37pIvzYWGBdBeo/ZtWNgRXV6xwRJhaGSxXE9NzGY
cKJ/8i7DzgihJQ6DEzralAlQox6Z5F26mhQHozWZw0WGBAILlRBCco/3aIZYLhj4F6+1pUd9Nbur
mx88NsG+IkvwaXdBVlPIsK4hlwvPucl2Ov0uAOVmjNH3H3jpqKchc+HghL7+u6ApYaIYVhTvt/01
m25VFycfEsP60RrzF42FCrHrmcnOZaqIvSEqr1mWuFuujKudNM7iNyGXpyvsSHyHEW0s9odOS07f
LWvtYkQXxLSE2ZS6yKLXaoO+qKXmINYGS1LT2/zmGxiA2GBS35VI+vq221leyIuYdJYVhlB4EV29
+EudjyE8EicZGlTVeB8Z2HPydlgC1MacVUxKnF6mzGo3P836crDQOF3enu43JDJVEdaFnsrebMwQ
DZOXVbk6Ad6XwJh8yTmDktQmzRky1F8nPGItWdmpf9ejdgUFRrmF5ntYLkCnaH10wBKx5/QdP90T
3m/Q9cKGyF0rqZzbAxJ6eLU/KqklHvMDHn3WdeHixNsMVeCYQN1IrTi93M/xWvYXZD2YDuaYu9DY
pvn4ibCQOttne7qgifZ9Gx/PV1bygXwsjEj0k2q4a1LOmSbE/Uz6T5G3zsLtOez9ody7vJ5o5yM9
HmHM4bKpMfYNPls6thCnJiL+gLCYdzrjAoXAvzv+xdyOvQufOUsSxdeerNCkb5YvhdpjoDmsOA1h
fN0TnDaYaiACwT5lHEF5TxlK+ym2Iz4K5yNxiban8ompFRR8a2cnt92DFeAxxaAONueecFyNktFn
AgpHRHAK3GaMdfMx2RAKeQycBDP58RGra+jyiBEia+FEuij+Sak9TjZUgEF2Nd3WztyVvfNBE6SH
x8vZVY6rCZw3cFibtIb9toPMdX20GuNftJD18B2tm53cpom0P8VH6VSLDIWrU8DJTf+y64TSY5mJ
7CqC4zAYkB7OfNSZ4dgqDVBwUomfh3h1mTI/HBzt3iKTr4X40n7CKVsH7wUeI7ipUEGJu09tus4O
Sgip0nRVHI0E4CoT2c+MMC9NJIRjM3ban792dHUJktIOLp1MXLr6evc7D8d98sUFQSn6BMgJhK0r
XDC7wQzM/SKyZnFQbzbJ6ExonUOzCIquIAqhsicHFIE2GUrxCqB3ceVJkedlUuE+MdhoMxYb81Ri
ve+YYJCmR9Aeo0rpHYuTRHdl4n43hkXFyQFV6Y+rw5S4gmHkWA8vuHnRGffyFev15z6TN95sYBd2
Yh1I+nlydTGaFYd61l8cOjaDYDZLy5mIiFkk38bVde50f4yZO4PT0ebyPZwZE+DfIZmJ4G9e370a
1E88pO3rB9em0jWwTXOlGezkus9Q34K3PZ15G6F/JfL+/idrFtwBzeHgvqM1Gk9URnIfl5n0hC0I
DpxmHxiTRgGOv8RMYAsik6IZnUwpJqXcTtKhLameWkNMo6STvHDIkjAJKIJ1e+iNRjTv0+lw1MBQ
oUA+j1HQ/jCVfIYMOIZgZ/hx1N51WZ5tdIvaLS1YGZTbkpbFoSRK7DYI5OvgkdhnO/CQi8CRGrTb
+0wZwy7O9GfaLbgs9Sx7IlR8rukKuOrv7QQQZV4ZzNvvu6dzQ4gLx7H2jMovHs7fTx555Bz2kQof
h+CtWznPVxy15o+uMuc3+WpQ0alywY8u+VFfUQ91lMIzOI0wrWTgUr5glIW5z9u9rZ6p4v+wGbOI
GJ03MrvneMenTBm+l4s+nmbSN+ws6F8vDHbPi3HPeS/hN+YheU2aXx+gfPmQq+mxrkGSFWTQuMTK
+0EtREKTsorOQcSrkfJwF9YKFq9hV7JjkwLP7ggvUAQiHKyvIOChZGW6s+QVxqsPxQGAyK6At3iJ
z4wFzi4K7La2mcDf90dbLlvvABl3wkVD0A3pCjsP4Ewh8YA/2sGuAAp/ipvMoJ+96Hrh+BYJzDR6
4JqJUQ9zuL73Q7pJe7X8upF0ekAigb60hHgiusZgFTVm0FcdBe4rDPcNQ+Tf3eWb8EcIOm8Mqo6T
m7n73N0rmNXPbaDfHl0dhg5EYv6pkfOLqqEzX6zu0pOJveQV0eFQRRZ7yIeyAGS8x1S0EJgnIAWU
I60pDuv/l4ZfBgvQfmDtIOCkwjay25LhtSFRXVwKDZSTndXVcsbE5WS7MXM1vLpIK4vxgiLQiqUG
mAK6ahdLGDegO/ZbdSHUsllZ4wnJQDEwCJ0zJtj24cEuC1UfzOfu52nuQm3PMhC8gC3Lh10gM77c
L3ODyxhFx1Hc2atwNXGRDETBmeoUAi95FJ+VweY/nXNjGjvjRxIkYsl7SjxvosJa9pNoJjt6mSOg
TK3xocPjyGnHhlGIWQIveEQ86iSmqRW7Ih7HSRzxNKGZ95OEVry/4zoucm+f/+07IQVkVySmN+sE
ciUUYLEI2fkn2qxkUoBLCixC3NEEDAdf6PnhPeBTFR5Rlzbgl4rvBZwVjDePw/MeUAcg0D9Gn2Ep
HlMtWkCrZSRJiLI06spHMMDKuUjQ2cg8hzbLojZogslZHA5HOwEk583MNv/nPDChqBgMrV44c5Pn
cjg0BHTwy13jTLnUsCIuXsChlFQxD0iO1zQJ0MNHaPgRlmRs07ggJu/BIeOk4Ogg2Nzmxl33AElm
Au56HvIjcpdEnsu7VQM1/QPgwyINDatAowK6h2SRWgtvsdvUPRJqFFfLRUfC8cpcdv+/KC74KMfg
GiBOmZxGbCVh/+keLt5BPEbKy46+mw3H0DMpN9/X36/yjE547Yy+d7dm61Mvsy6JitVOk/BMRxqZ
EYj46Q7h3Jn25pr2vNOYHyIhjl1GB12T/60KetTe721eTtDzFzfPwF5g0FOG+bLcHAOQnRIlIKbv
9aZ/Z6voDpNIYQ6IGLlLorVv3f3bWD8ODc4LxdWjJ0sYVykcIL1jWvxVYTUtKzuCDo+5j8fEkOK6
tE9T3V+wCBunBBE+p1/39vF7hf/oowSyNT4W+rYLUWJ/faY1nSSBzfbkEsxZ9KcbxQAv0/8lVCQU
7acxOnec2LnhFksdRwEFQlX4xIKlgXGiFr4Fy8M0uERVoNRb5TG4vKPqHdXaKtdJP7bPnDsOf5JU
jQDmmVjUGn3JuOJ5NQZ3A9cIGg6s0NiMaREQODwQhVlcfsrp/ps9V/3YyWtFxOAKxs3CHH3Np2jN
bX6i8Zoa6qQEJ8RnDSurb10SIZdVp1TLs/wxwjA/tyNrnjxl7I1xdRYkVjL8+r3pVOMCLVeNCUeN
MKuu44e55Tc9NVSfuP67yuctVlfb1a6Z7tfNDPzthzfM0TWZYGLC0rQenLIb3gUqcXtHW8j9BC8D
1z2FLWTsCZqkeqmpK4UKvwdAzzVK4Kpo4gjSYX/S7NV4h/sFP515s51cbGf55PC2BjLCdWuYjPbx
leTMwJOFGotNBjLZlIBv/I/QPArrONxYP5fEA2LA6TJMKFf1VlPGZG2SftgZdrxXFbJd5/ZvroCE
cMMv5D1XuMq12QXz4JfXZ+NEdVYjnBQd+8GqeO5vXsb08XtxFdOl8qPjMTmJ7QrDGysGyG559Knx
RRQdI2qr78NTzi5Zxjhb3AVnVsbnnPxIWleYK9BQ4kfQIVwP61+Gea13/A7eFcMAG54RuQ9a1M4t
plOI8UfNJWM4d2WgAmCNvqIN0Bn2HWQmZytFjdTx9c+ge59iVL9SU9hLxHIYE+0b5aKE/H/EAkyl
EvT66EvxDeI1ODZ8r8u0COMJQWSuY0mDoksd4+FAuA0gs323AqjPYEFwDYOjZiMgxuSHaSk8XlxH
hMXV+kCtQR/M7IEGM4alCBO2nJ5LZHbYBFGhU54QCWBTGk16hv1HKeYA1fIAvQ+8EnIb1ImvbWV4
JSeQMp1QQc8yprA3j1yDA832wGAU03Wo0oi9cNeXgAmWU5OoLqqz8yXjM5srA5PLGxwfnh7eDB6H
Dkz78IflLRscbAoH6IQRvOcKxreI9djr2Ys/s1kzYoudWNND8BiXskSJgklRiYniRMKN1enVXsTk
idLunaH52vDHCCeMHjEeUjB67PcSGH0D2JVCUJQDLXPKtFQ2zUNjNGQyMmVYBIkEJSrGQOMQk0ZI
+mAtPkNw7CZH7qpHigyuoou+GKFcBqIKb/s9SAMoGPjM2QvTndGLFlDTnb59Yix2OfpYu65nr2ym
YNhrBziiYeRxU+JOO0QTg7OFD26N5jLA1k/x+tndjklRLDmz9c6oQIhmHx+uZg6IYMS0EfvHP9bK
ZTn7IUZCh22FH+iKMOduoi18k8DKHzClMI9rC4d50VWxp6Utx/2VabKtSW/jXwI+ZKy+v1UHoh6u
g1b0TceWgdyPWiT+9rySHYyt69gfvAqftYdYif2KoEmkAnADW3v14uFiBLJMPvMP8RiCjEdbMeS8
COZhmMOKk25g4wJdX4Ph7u/oabwq1guP2t/BXzounos9+235cMYY+dAd0kWI3Udbo32BG7E97U+A
cjmAIk2uAiSm40jq7M/S/cFLwfe1FENIu/eYvh00HcjISyeOMTFEOoGRCjOaU491YUfUGaeVnNtY
7PeKu3lNT88R6kiUPMUJWGsLCHxkomTOlu0BqdvbZ9jKCUlw2NHfVj+7oT6jLUYMgkOtJ9sYgsjt
J2Fv52DZ6frqLzTshgcspLkeKYgaHIBZVce7HvIBNn1Ul877MUD4tKNHeDONLj9MHiVroxOq2C6i
uMqIdYcgP8dN4C75ak/m0YC3tPcU0vZ0uJQm46j6e0zEvV+cz/M563UGgP61seI7m1OIAaCKXZNR
UJn9Bl7X9pzBdwSP5Ogfejk93gBeEPsT1jDLXjQcjm7MuyXMqT+cx4zwK2l1PlR93Z5r07/bFsLz
mKJnkGWT9+Kvn6KwjfM9apA1SIvZMmD/N42AU4CS6yWGPWLmiALucbU0B8uz05rJJaiWAqB7tseU
nfhz6ufgWpEOEz2pDJCQ2sU57o1aejpx7S8LDiTqsSrtvjf+6WlCbUIVdYmuBELpnIRup+c+zFCH
0oKktloi2Sop8oqbeDs4Qa+6KN+w78TtDEXcJTJwrio9lVGQBVR97IRttXy+mfy46o4vlO3aqOJT
7+9duZrOlUHLuv/2nwiygm/0UilxO9ig9QAjuhOzR1lOkN/o+1WdJwewCpHy2V09sOC0xotO1zG6
EDf2TZNd8qj/wBcB9THwZoF+gzzIPRx5Of0kzaq3zTW8i5ynxWKse8sx20thuFwksxbWhn4Jo+7V
kXEXPS+WCXk/QMIl9nctZFEA7zCmmUrC43tCYyxC/xks8KnENgjLJtGRI2FW4gCNNhr6vmL/ctH5
uP03s1RAUPCK54AUdsLsBcBp7+zu73xDx2NiuX9uIVQyVJq+MVEM9nqi/u3SB8w4SXvZ73eGWDD6
W2CWtmO1LxDKoK7CGGC2L4aWqCN1NM49zB2wSRHpvoglvyf+tViV1cx+xhA9cZTk5V6f4NymOWG0
q99xASU36NEKUGAL4+H6DPAY9wM+AtAe76HltuNn8IlKTMLdThWdacHbUCdTqEx/9ezWjYscqzIr
R+50TXHJKZqJ8lzcF9z40oIG6XD09J22H5cKD+1n+kXhrh4v9h7y3/gDcVPNmobp5Ovs60wEYS7S
PjtGE5dQ1OA9sJ8rMzBHdGUbWHhtMDkAX07ylOlJxlyELZvZF3PPm9+j1RLv90r9BMZ12X+vvnfm
Y4NcUszAe6ZVE35vQwTxyPk8EDFwHyAm4+NNsVRem7q3Hr0ihm1S45bfxRODHGR7x+sET03kFsZz
YXQYDgOZxq5bCyZsuIP5FIHfHfhv7ShTDW5Ew0jtgFCzkQOOqx+IaKyvfYbsQIq9rqe4exNvl79j
mUnaUjO5ICeBxmZXw2kP5mJRMF20BryNYp3mDuBJDURx050XKr+Th0iJZd1zjoxKOoJrdUfEgcEO
soOPJFLYITtSbXqt4b6KCCi+xnWXkMSzy+toZLTJHcvs4f05qnnmut9U+3G+6msQ5lRSOYHbPkAX
9ghojDACJmPQaCoW+vPAWPk4x90Cb1n4yqiTh5gQV3by9QGYP0PhvmPwphXeSjN5juCPGS+Qsti4
PK9mmiuYFQZ/z9r5O0w6Ac2kyXkSzcq7w8AxXxbviNx3ZrYfe8XxkRfMWVhTpyDqUN4UnqqFVDwH
eIKyhp0UGLU5ve62xT6fOtOOPgm/xnzYaFmH1yS3W7b/X4El9Q7AqI+KhwhGH4OTtvB6iIRKcYaM
95UYY+N+TMZPzr0XoP9hng+b2Ef7BmZjcYy8aNGoHvFMsHKYiiD0IbaHBHiJZgY/RCaL3ASEkF2M
BxAZCcDOBlOI8wkhK/cVhsn2gwPOWroAvmxIsqevM6QCxBN3XBBIaDjD747x1XKOphcu7JfwrgID
+MscPXUVMGwsfMTIhKlgQ87+jQGD3R7F8q46XwYs+L1Ypk2M8c+mNAVBZKBTBr+uA7i6Ht0pW2mu
wJol5DsdOtclMwdmfrC+YHJAWziU++v+8BTnSOSDGfghg4XsNDpA6neGnJPrR+2tFYbqX7Cf9jvp
XTV7WmboUwuh6eHp8jdCd8PZUGMEhHUVqtL33f03t5eLKR+nY909X8AXdOjWYHjibHoPym1s1aKb
8PvvQMVFNsclw0WuzmGh7HexehWL19IQVi/ql9HvFI6VTasT8/sKayXWOtE4PE0kK4dM8j+Cpv3G
GlJzmlD/kWy8bDvt/I0XzbLHw80xwGwx1tFvMwvgeXzaLAAC51/NIG69C25mNqkDNzkkf59dlgH3
DMI5TDX0FGMwP+jp9lqNhiN9EKZaksYLxJSm5FUy2fHd6B5lzfbw6rqTwsl+sxluwn/ieBKrl7Fl
5ejL1homtVsg+sb7prVf5uZ3Dp43X+/4VZt8fmHVDDR9UFbpV+TK+ojvwqWXMks5dydKJzoi1vo4
ry5JT259YpZYE/f6ZLMpLPulIL5hbynr/ZvMe9gPnZkOTvbmliOmnfzw0zFIIcOomnsOHJkL7GzY
Bfa/tNrJohsu1tHZe1Ag+yKk9OawHP3bkqbT9jPsPDy4C2gDSt1nV4QOiaU1vwoDlq90MGXFgIVI
kOPha4tUsquirgwYwEdYYutsvJIHCJXQ8SS5THIeEVhKqP4fcae2MTzhkoPJPwTQP6wzKRCSm54f
4iP2PxXsO/DCyx6J7tmRZE3YFyhkvoMR+j3gZsyOdZKoxtV50EqtA0/W9RGAvcIWRXN9m03NRsYF
hGz/axI8nlFR8FqSDvHdvgTvtDt4N0MZYaoNOkC0UUgSAqVgBoqPiO/s8R8LN5yCFXE48lklA+ks
uYgDFld59tohuD02Xs9PtMb208kZlFCjSRCZoio4obyiREytowcLitnsOVHos/paFqZUmSGcPi47
GA8cki81QBHB4f8FINkQGe7odT0KUfZ+dhsV+xK/gePKz6Dcg6VJU4M2jy8m1M3Uw/1WLIvUsi9p
AVEeT4O7iYyfMCzaYSptfAfe+O+VMUQWPI5lnaj+PSsWGM2rX50TUOObdJzmYYGvogRpmIc3HyMp
V7nxTngrai95cSKhbnUK8vVwvBgZMiaJ8KFp7qR92Yphczfan8DHzJusC9ABn5Az7UHw5DMHDK9S
chgx9BursDtX0DcCYbhOsGrzlRzy8litsTM/j47sGjCCS7CyXmIg9rxvrIJhwAsRbdKh2+7m8u1y
xh1131zdxL+Hl5Ew41foAx92PzYi8jTlC/O1054JU7JX0pQrKOUFANwXaOuOfP4KjgROyZMtaXcm
pthEMHUd+pAG32iS6JyHe5M2CniZ2h2o2hIZQbw/5pQoBg12z3YL148HfzuFJzpcfwtfk+dpl7hJ
b4tzGM/IeN2SSGsvf5JA9AOLLr4OgAsEH0Q8VAims5N1T7X070DlOm+zkHuafErybyQv0JhRuAu4
QHG0rq92RxOvq9cvQ4Bx9IuXLl84z1svHz0omEHJSSm9Zic9xba2cZ4kXBaYmaIrstY/Qc2KQyhm
OvDPU8LNHSN3VSP8ihWbfiwnguWdDTzsqhOGh8lng8kzDV5M+5vzogREor3ZKDe313oImO52wqb6
Ix+UdnSsgiGFrDySMTxJurHZTZmToWHy8n743sk0dzw6kTTIHIay7900yoEnbHTG328gNNE9JHFv
Wc8R/vm0DBIW6CEoGP/ufu+U5niPcObHSMm6k/q8OLVYtAqLYQ+OUZKT0+F5UFwjOZLm0dHGvTHG
wwhdCQneUd7zP8YUYmUuT3/XawBmgZecB/a6lUNpkLdjsAHHz0w8LJhnr2ra7xVT2Z8dlZFA44Bf
bpDNom6fmf7EcA4Z6Rj6zVldNyvmLcPmRZTNP5f/F4AonxWPQN8WjFzom1oPvl2+iEm0YdQHo+QA
OYdaRI5LHNgR1qQHkQKvJCb4/V2/dFY2fQOcS0p/Tqz7yPqOqn7we4rFp/QumljE5PXYd17lgLgi
kbBAs2u6c5IFdJ+gyivF2AvTX6EMcS2mW2OQ/rxEC0Lu0T2IZqeAbTM9yVBgxZXM3PTjX5kqX2i6
Ipa/YiVZkN/EHOBctK5F9HNXpylv19tBgVFp00rZ4RCUg3LA/H5JyEyrZXn4ikJ1HjHMJ+TkzsLM
eAPwMhlU9JmoJvH9sOAHW56WRZ8eGVcnCpvcfXtaGxwPKrgglhLMNypH938EHTCafx5UjE1IgW1s
Bh3WfW5dsTTfGpJBiJ9dQ9Fx3Oru7eLh6dBuaaxOXvfFLvZFfDHjwWgU2TBI++333dOGlbcQHOmy
VlWXC2ONlIzmyx5blD324kEBnFzdDZ/f8BcfsML5r/S6/llWfO6KpyY6uqUQq2Max11qh5ppCy+A
Q0OAgfymgIgDz8PcdLEgoZdRpV/JB74JSrcx69iNRDQZ6A6wvUQAmwEOyoUjSiDwlb0wZjRz/OqE
bm61cEUTZACGPHD95LLFGDbtrDv+O5rnAlyiXEfXAGLnLx2ro9dOhkq4NmTV+ZM217AHQelHCYQN
m9cMJicNjuUXnqk1zrH/uIp5EFSAzjz8QFyoQ8fXoRUyiqDZeogISgrLtfUWN8zfRnEkJipHAtHw
ohpQqPNTHuydDaDBfMVggaUY30JXRCVQf+lvXB7ENSwfrqiZrX4QUKPJe3BypCooWdSHVRIcjOkf
8vLhyfurAmM8CaJ6eASXPPypKSsNWOYRJgCfIph/xzrzOYpZpyTGda5xA6jDBhO4Ami47du43tQb
kMlP5b1C6HDTTlz88e8tcyHHuDncffxaGUXa8ZjpGEmHPIyr5Jng+GJALnAWu512C3Zd3w63SDTS
dDdms3DB8WFex9+IzUgAtF5nh3aAH+PAmTwChyE2+BtQgTb03Y0IDqrlVNtJlmxAw8ZF/EH17fhg
syN3Q6d4eC8OUSLcMavBSZ9beWLyddd2s+y9xbfRn7ywHIA7C3TuKkBhkcvEBUJbRWqYIeRrACQ+
ZVEPJwNW79GeJdckjtsR1743cpNA0JOibHIyAVwIzwFGA6yNmfGyRZLEtzh2NyAv3HMua8vtQIQW
TfBCFH8qoNlVZDeHfQWlqvpYnfpp3qNNc6F6cNr8orfFFkpQiUvqwAq/QLBv+HgMGwCEIFGlEHI4
8dMxNfcCQfGHH+llRzJNKN3NKQxXS8PesIetrg+hbcqLjOQA95yIhCIXvHoQsKkm3KSa04MiNYKG
B9Pla8MJ38MFd9K3YqeGgM/cjBKSxGwSiNgndWGQgS1Zf2kIoB97oX2+hfQi1N/Ook8wtc3Aiz3t
MnWjknb+zIpwT1MBG+WX6ZnCZuliP/O0eRIPAbQ0uFkASYsYfS+bAuTZKeuy/YPk5LtwE/TpQESv
cBYEzP6eTs4Ayu1mXHWxIpoIksnTFn/cSprZybwH+hFCIWelssszNYpI6pkFlvPY3qC3wgvoBFHr
bKJZ8OtzT2tQW5vemnyiqwv1/xjY8XkRux9XMIuIsrOYNAv4Pm+wk6fPLsIdMkd3mzs7y24jnKLp
k0+gMrYrfL//l7Z/b29h2gmLqbGjmcuitnwSpQSP8FWUd3jWFhg0CT0AUpvIXY2/E352k4ng6ush
JHfXtIArTi//bTAeRXovBhU5WAxyGXfvlvcpFN8+zWq/lOxunfCfjLsJ2AzMqw5ujfeZnZzaP7DY
ocAxoSAyuTpK6g7InC1x2T4gLn9T+eMGoedf7593aFurQWXAFTnPEPTr4nCfQXd3aQUxHyfL8jYY
n6HTeBxvCVaQHbR0WC2C7+vU5FPj7m+w6AGASl+6CwprdALrYLzEPbmMr6rf/a0t+N8OkKlE5e7d
HuAXuHATa4/BqcSafKTVWx27N8ly77rgaNaBDCn4hAzrexzTHadYnf7qdwqOqTez7+NQldMnnTml
fucy60GoZnHEAKqqB/ZZdsILLpAYkeMLFdVzqhByqO0ZGBoAD9QcpseAd0LPkRe+C0Sz4Zd5GlbE
06OEreASmOmlBiONbijquDWnLXsoTKC7cNgR8uRfaHTT848+Y91GTB5PwlPfnCJyH2NPRuBg+77u
r5Iea/F5deBNn+mGv5cJthVjM9YZxa9yVN8SbqExQjJcDMec2T2CADcMWTmG2z//whbHNTeiTY9D
zA7MNBMRu9DHdbGqT9z3EprVidmMB/v4ghMnMAemKRUME5zSdDIL4cIzTmWvvo2TfOSyuVxCTsqb
U+KHkqjIWDYLi4FPQ4XL6domFiKBN6XVoijlogZ8OgEQG45NIQt77ggtY6Tiy3Zd1695izk5Xi2r
q7aqnqui5AbzZHw2lH+I19FEAhf7UG676PAJTKw6iakwT8bSetRWYb1R/IaPj01RF7tP0caqGeQa
S7d/4vHCaePuJBekuy9EpQyoTbw6psAe3TrmjVMzH30d9G2aw9h4SMD+0WLMZK+MS9BfgpwB6vdT
UC4Jd6dW9GCrOtHNh7Ux0B8IIsHiiTIMH7E5Ysb1osayhSQGcxM7HhAo1V3RLjrmlvJCJe6H4egP
c/vtvTt83/Fy9pNqDLTFFfi67Rv7rqlp4XBiq8fNHSRfewANq31xGrfgT/LJfq2ie6LoNjQU7bEH
cs/7u6ux7C/P16DE4pBgMT630h8kBp2QBKqxndRi3tmld8h33w3VFH97aqsjZAYKWIB7nSRx/sWE
vfv6s574xjjvHjDTNaif44q/3fMkxoTITTZUVkxqSlgMoNUaiZjk/pAs8wAafkqXxC4yQcFbwdGp
jvkcWGJxurhN/Oyzp/rXDRWILDRNjf6R6pSyHigY4xK4oc+7D7dBo5mAFXC5iXOxhLPY4be2XrwA
zyKOktqeESJaYV9rSCV6qXZeuQWGkVgn01nxgtcsLk5pvAKhy0sS1s53982cXesP1NZrMfaTJkiV
S73T8Tq87RLKABmqBzgY4toJuT0cpOef8Evd62nC8HkkWQnQBvBbrQL2L6VCmsB3XfJRadANaa2d
75QJjnRsN7FxWSjF8DmPJS0SEtUxeUPyP6UIwSixXBS/sH8Mp3a7/cGt8BeN07fsK1avIR/P5d79
8H7km+w37/TqfeqUnz8miy8X4paPdMo32sIHcUwVuvpdeQk+EOwceMfaGVdlDCHCEnJziVaEAJR8
iAFxZwn+w/fEDHWm8EgeAKNl0G0cFvkJB1o+HH9r8mGnWp7M8KxOyFbpYQP4uqyv/QFztdplnv32
7+By8nZhajs+4qupc+BCDIuJf2OFk+nwpYHSZDAv/Q5tr0EIybRgdo84BjDGGq4Y3vfJ9BhggXxp
vebNj8f3+6CiWX7DqHYLPVUItRhxOPO+Tb+EN1Ac0xU/gkUuAcr4P6oqG5o+KY7uq/WwIXydY5q0
FvSLK9LyODCgPcdqzYF9WdCv8lnVatmQQ4xPGsOJ9E5l1hL1je/OwqpiicGBq1moeOZdXk/7rr/3
wblgwVHgnQmtLTaLz4HChDE6kZtsLMWwxsrP+f6IQoupoIBiKhUe6KCEEAyxgXytph7uXsw6GVkc
HjyH/SWsSi/LLCgMj0DLeGOF7uqplDaJGrD8nBnqqPOnEdjRu3jfm38hkcKK4H8bveW7ioC6USMC
NeK7W0W/Bj9454iBT4vF/ELzQeyaXY1DDhlr/9F0XkuKK1safiJFIAMSt/IO77khCoqSwwgQck9/
vuwdJ/ZMz3R1dxUIKXPlb9/uuPNBJwctCCG6Cx5gZ4wHn1hPzSVPia9wQu2IEajFawUDlcjLRab7
Jl7LwoSIlfErx11iM9h8Cvd5Id6WnUW6eXwhzf1udleXH2XaK8Gg8UaqjdCtOWT4wxqrxz7D5+Qr
D0yyVOVYNO6RiaVlUVPZ0GNwHDgZerIygcLganLvVC8gsGVY40oowm9nONJn6zFCjqRgTKj/nCwt
PIL/Mh0r/zSEH1NTl/k0uSZ4Duol7hsy3mb5IqF36GQl5GplbsFjHbAoUz/Req1qqpRsH/R15n6j
fPJuLBVzjdkfkl3nyfPRdLBMy2PDssccy/5+irqTdZt0KN44Dq1KsDMen329VK8t88wSUXbGN8yE
lJgMGv1aHauJgQtxbKeTAdssccQHfQ7YMClMfTZcG5sP5XPDVbbrRrYeI3hLzjTNc1DgIDLAUOiM
XA5cZrzpzL+hvUgYuYCT7Xv08glusBerRBxIRRfofpY5uvtw4SzJ3jn9AjwOEI1ucy85F2cUK8N1
xTttFjwDvFGJti7q6gfHjmhjzrAD7I3KcbB829UFUtb9hgTURLkEvua2VLWu+t9uiQR6rf6WudMs
6kMa62uiG2jic6Rfo0UNXKDDPFdPZjY+a6s6vG+WjvLbbf7IgtdBnQbz5q8iB0QP0nWx1SZq8AGF
U1L3iagep7fqZ7P3JCqviPUqKig3z3k2/4KWqB7U+GD/Wn+RWHKU1T5zBnRkyU+koCh4NLcVCbyu
xrQREmpDGMTg77UlwZbajRU5f37y9w3HGRduRGEDOmwInOogBQ324VUX5d490oUcR3bbmCOzVfRe
A1KL2IuoRRCJXnj5vh54eZREz+kHUn5K4v+kJ5YxI4kB5YSIr+C+GuOlJXoQpJsI3LlOvqPMABux
q+gSeUu87HpP/gLKsjemta43iYsGKDz95mrwBuUdTzMM7Yd0tgaMb9wvscCZAYSvXx6Mgr+If6lc
Yg7/yNab8dgw+c6I0XaJvZAPd4rlvNOUeJojoFfzS13y6IMSaJMFHtRXusNe0nk59SnLezaFflDx
V4nMPJh/Ys8cfhJ2Guith1tIpsFx5q/f5n4/uR2L7JAfSzGr5ovRmdN0WBCTb5J4mRLEZXbxeMhg
M1x0LosMwe9KzpGDejaMEOhWiN0/rYfUZH9yDE3YppAcpdNkTmjdUudDU9hv0SuyHd6m6ZQD62im
T4wsVlbdjEUGzhpGvCQF0jcIw+N6PSTrNSF5fScLJcWSAqCttD+F8Nwsu4uvSDLj0WwWZekov4PZ
SMRnRmrYY6NkYBPSIeYI7D3ifPjYVuxeACWiJzXjQC5sXUR9IiQl/ByIDLGpTl64tqrIBTb7xWcP
8kbFhD/mGAObu+PoDD/B5kwMMra5xFnqWABfV/oE7GyiL4dTxg2OPYAB3WG01igzw/ezpuhs8nXZ
/zj8UIX+tafocoRZnMVDc7tY3fboMlvMunzJXCIBwg9jhO+5jJiJVAXzuSQIyuZOuWoM4PkUiBB9
Jv9B2YJBpq53ZZByLgZMgTIX1fA4nGJB1eBV4bWPbPLagmJDR2nU8lWI7Eiz73v2lT17DCfzsZPl
ThJ/XHRhTkXryPq2G3HexHlhE6TpdheONj5XBWhS+008+c4sJMK6tF8jxphlzo6Gd/yYwZyIRDUs
gt2FH7+ha7U+n1hVoxHrOroNwiTWkJhrpGcatRhwFL2v085cWcVCYO3Z5LHTwSsZU2JtTVw26g1t
9SB16013nrAKzk++7lDBQNIADW5Eb8KWFeQZZAQ2oJ0oaYlGF1hQTkJ8IbxxiauIZ3VHW1D4InTi
YxIDPV7tGUaF5Y/AC1ZUEdZRn58TYTcSFdGJc7KlqSDE+DbREyrqu+Gb+CKpSwBCJ5+gBLouMJXy
Fzh/ecvLcjnrnACXKTFfsi//o5oEZ8SyZ53P7Vp3kQaxCIhEAZHQtR94+9bditQkOKMEwph4G6ua
fY+vRboHd0dvGtOfavVrOa7WxN+A5q/hsY499dqt3bvHlJAnSBJYrOhkJ1dtThTEWdyGH7KtvCoy
uEQEvpC+O0Dl6GsiUZJgwtofsjz5GHwxN0tYHnmCcRPa+NMxRkFvULltUe3KxZ0IgQJ/m5QD+k3F
SydTwoEtsmhshCzhpXDvM8KQhCBNbzOcd9BuwmZcu0cXyZpq97YSNsKyC+sCmU8aqJtRJ4g5FE3C
kNiKHDUbzLGfcEWLa3vmcuE9xTDKDG+eH5SAiN8KYpDwhnxGYMYE3ImEkxsfrSg9RGtGcTs3E97k
D6UP/CSMkEJPgvcXHYUXuMc9t9qZt+aQWalZrnD/gr9DnnFoxpIFn1fiH6yInoCUcpbX8xnnmEcY
CPwOMTLcX0Sokefjnrx0jhDGEpfrFcq88++GMEbSQ3hChc1ZOJFFA7KMq0x3scHGD1pSv46oluaT
t1Ae1GzkR94QNXEBN+IsmDfuBSTSAhGn5km7dhvqV0XXxGOus43o5nbRAeOQLGi2GPtHXN8t4LBu
zkbbxD/ScGi/lgSZmPuRgzaCC0CfznJspnMNKScrc+F0P3JM1CbpX4zutsKXl9wE5lU4JAHlmCNc
pjCMROIv/Nd+zU9W0DD/bcA7kOPadyGXSAOq13kdKIH/FWLy1LLCiFUKDnl+FdXtkJ4gT6AQ6CC4
srxP5+6c2U6hXiXeBje2zdv+8B/xECGiWlPnjmOgWck7vCTigSXKh0gf3eUAtJKc97k25/Ew5CQF
Jc0zxg91NohZxdK1gcpWbXJqQuqrCEFZv7AyC9E1idcndynYQ8BjVk6K6hitNxC3uJvFfc6tO+Mu
/u8yGDwceC33I/PS8mfEtjAGOBRve6CihDtRKMVqTu03qXbikRf3INGHND1reJLJTvVqvmkIC+88
uP2GLgn9uJSFT5klT+WansVzIp6s3v9yXTjqA7pSMuIQgy4vr0hdkU5pK/yOlkZonezCMIolHMUA
QyBdGc7bHoQT7nORfxDo050cerfde4dQQmW/vSyFLpnQf9AkpB/8NPc6CmjtXX73bH4oLNYfVNIQ
5IToaRC1pcdQPiCtq/4tGZ0/qP+F1bist9oBE1bDlHKHw9oNah96OJtUnwjPI8oQmGeNfzb0Bnz9
rc3YBnGQeSP60m9WeodYaJeXFHVFA8ImhL2JdLzj2Zbjsg/QBdKOwykEiepJnw30n7e+qkgl5oq0
RDrMxz8ZFtEPhM6uNKwdZxpnVwLY5gIqLoZiM47zE6sb2j7TE8EhwCjeKqGCjlJQ8wkvJU/GsGGk
Xrxcslh3/tNw8yt4+qpvrS+qjWNKcggqmwQZ9d9i9ATILyeA+9IaPUYWgTLXjYe75gKxHI/j0dj+
BXgn/XuRb3owPEflRx5SNAmgn74Uk3qxvEGbZLNVHt5dzS9GZ7TbGugDvbjTMcJXhN7sHIMZIFp9
d+7xc2zOSSZOSTG2ynRm/F4/tB5Tmb1DTZEslowZEO4ZE7fJrJFfXJ3tqvFIayZcScQ8Ibbg3tgE
s3qOOY6HMkHMYfOHLt2rBQscq01hzoyfCf5a8tq4j1Iee1GNTvXPdEZjFkAuW/dr8UWHd/ePVEUh
Ufocz1wBlgg81QMAjgkpT8j3OUTk3L4pWr0FFOC7McuLsmjkEBEtreQcTpyhApXN0URDkcHG1dqk
pwA+u79/g/Oqqf4NlQmrIyjym4cUve1hPEfE8rH+UD5tv9aEyq6UFX2I9KAFhhZv4ExfqBA4IWZA
8k+gAznkqNZFANWRcc+vcDfWLOnjxk1ASYPyMHsd12KVwAQpTVmZiBc6kfwF832yUdcgwcoW1Mp6
3ytSk/txVq/EQPfFgmMhCnXPa2Ejh9ZnTzIOS1IoKtP9LsauIsKK0QRGxpUgK2I9DIo02WGSNBRR
Qaw8LGfsxoJfz2jupNaZHfMpIlOzK48MCw+yekzGYzD1ytKErI14b9Z07pdQiF0+m1Lkj6PD5iiC
KIbt0i7A1ZgxugYdBI3hbNTumf+vD4kuE9FSIiRpfYOfRqPDp4il9EzWEnONbDaE3fOZ82HXiq26
d7ZEtJUt+rRXyV4koh+q31M45jQlfBW1Cxl7QuuW/JQZToCPg7k0fv2QOeIlEVoX3M3X73EcVfPy
N4n01GkKmhHFbsJWU/lvcRP2IKudfVMdIhZUUySUuBX35IPQ6sxtMaRYQmAUpisuTUEIjNvvZIK0
iPf6HhNaCArr3BT2Z/NvQiFeysPxiLL7HaESWXKBc5eMrR3zPQEoTP8pz0DrQ2sR9JDxj05zOTrf
HTD4UGHB493zIaDufvcEJuAXcct5u/pY7PI8OxK4Oalj4kdBlgtirPfRkeNg/DJEkm43Q05EegWh
ENgdc2yPDBEzmpeFlOjB7alXJjNKmZLB4IgpYSOyvEYdncHsEmhgyO9iouKDWBpbQvB5fBa5fTq8
+OMXA58+EFOXd0OQKxKfvdckE90f6hkV/w7veT4juxs6HW0S1cRX2hAvyEwvJ5/VI84g7PIY0LTs
UYuAhl1H2gUwz5ihWaDWECM2UQEVUQzb0yxdNvZjqgydpIva7/KLUWq0HHEAgx+A0Sa1NkyVxQEu
cXxb1Qp6ThIOKA3aAO1rtGRqQJoH7YJI4QWah7y7D4ySXAQCK4cXCSCNmCDDopFuEAwuQHIlOGXn
glg6sLfl0G0ZAOHg6UR+ROCIfTh4+4bkduIQWSHmUv5e2qUqVqW8blE5lo/fdLyrvxudNrq19F4W
NKbdjZ9H7oNkddKip+kLjHmseh8p0KrJm9MqrezPjTagVmw4plX6XbPvS15WL06ksG1UnU1ypy/p
qBiiI6wDVOg6f0X//n1rp8npoLaNOXvKyUKYII9COIM6GkhXTaKiwhxib0KNvazPjPz8L8IkKiBb
7sr79ZUywyKrY01mycEPS9ycm5OhV735oG9uw31DUJ+YFlk3Fh1dYsdKskg858lG7Pq9oZS1ss6q
Vu0vC68DVa8wzAJ20IWkbG9AnFbr7h9VWNm3r7XPmRWZjmsbKbFX4wlXWVAek/WdNeIjBOPFVTl8
5OiFoItUEhF+ThGEOMU+Mw8Z447gh2SNCW8Pi5D84ifLEBE919j6jBMszK0I2j8wbY4vzytmhA/P
D0d2BLYdjH+31zuryOP6W9qkc1HAYiZPtwLVP1x1MiOsEW4evJwMOimuK5cWiIyoSwstO2dWRjt7
+fYRl/B8CWWNKS3gPTdhSYrB5heTmfyMF9hGwx8c+Mvki1Hx8xG9x62V/gBu0jy3ax3DPO0PSGIQ
TXm5IfgoQuH/CIb5KzsMXe4gcRglvWe8y7A0ANDH5O+MzGf8Jk+bbcp+GvwWTw+o4YyAjey1qOTF
x0a2hAXIiG/na7ahjLk+M44Z5pKgN/OyA5uGrYERhDk0c3zDkxFK4Je5GkSrjRGF0y4+ADeAF8ud
9bHRM81H8dhSJO9NK7wHngx4tYLiu/tPGZXOlkEprBwPEBnZTAFs4sjTF5khu/Jv55Btf08dUXZu
CoBCRlnUlOZc7pDwC8eP7LUgGLy1IS0v1o/q4Ma3chaQ24LqIooI+H6uxiRAHI7Z0fWQermfMo5p
65JMeGAyXaGk0pEYfqZaRnsxeAKvzYYcfRabjL+Kcvu0v5+ofl0+EISZI8Nv4tY55ZsRVXcawY2Y
y9ZYPwm54xcsQPtCsbW9wqXXto8hIHgvJHEQEiUDyRdlmcafAw5SpWKX/AFOCT5FBXAvHnMfHoD4
jfeiHPgKtBfNuCnZc4LNwnCa2VLF/UZV5YI7svwZjTeowHJ5cl+zttHDBU1bD+m+KtEujFRMvoA7
p1nDOqBivTUpLlC9/EfZP9JJK83lP5yzlpBPVd735VxOFGpgpgJV1hP+Wap4BOCQxz8d6jZsE16Z
kufibnvoaR4ONHEHgQI1w4sfbuDosRzE0qQF8OETwmvmD4+ftx0eflKubh4PldD47I3Z7Qe/qae5
hMdEJ+epBj1uJ5UT0Its4EX1nCdCAyO/XXgdKKNknkCTWjGcjdoz2gtq6yY50D1G4sCc3D/O+49/
wj0w7iwoNdgypIdPSGxTdIJo++Sgxf0EZaTDwC11vk4yLZZ4Bd6XIBidhAYS87awOLrIR3/SH3h/
TW7Iht9u/SeTjwHvhfKTIFKrH0aP7dtBwWa8bAWFmO5lmjOovLdwJoVfw9NegQoN0djDDmp2U8S3
P7IqX+Uar1P+g1dOwX52bXwi9n6UhazaxqTCxrR/Pry0RsKNDyELepwgHGWYSTikDCJlqS0NR5uC
6vO4vVkheHSzQD0yPrfY6VhGeXIbN58W69zHg0cEOwYHnVQaurGIV3ggryW3M+jgdQE17NHuQMzv
0IEQo7iBfIDhRvUgb7irvsMUsUt+X+GdwDKsT+Qj1CL6KmrEYEUibX/40WhXSW4zBRnwfVYg8TPs
+ticKZ5TgP4ZjNWAU4hDb8PjYoCVTD40F9htDJycc/y7wU2Ax6Jd3kBX3c0EPdt4MmR9Ljx2oK9g
5JT9wD0gJa8T64nQZRiCVS6MWJy7gvc9oA3188QAYd0XwAQ92VualbXOa2Q/jDDdNx4M3LoeIobw
pMRLsceOCPzGJT9h2d43NHcFoxAk/PNHh/dFvwxFH/rJE8dmFWUofbuweF8C36kKFli70FIXDhMq
g+jIUp60egftSmVqVa7aVXeZ1zm2XxMKUThf3hExIWUNS4c0lEUte9yv3KHpA1Lrn0ONQCS2NvN5
AUZkI1WjQo1eV5ZGin1Luzoz7pzfaJeasB6E3WxAtBtMLipX4WBia+sJtLQ+h97DibRq3v5j6Iba
jZInpx5MuksWtCGFU5yz+NHIO2NRSOg5CZqqKRrZiv47XHQsIw+WK1QPrxck1BIS9EbPS8D6DUEH
wUzAcFyB05P4QcNO5bVQ/h/MNp16vafLD7MMMEmxko4s9y9IVDh0FsOPIy94s9jQxhNIykMLmsns
ke4o0+7nABh/A7rJ5dBYgai6cIpWtsmk4HmB1cu3GGP58S+7mcPemfSpZXDZbseq/DERxYFPzD4u
qIdAKoBRIAxPfjMnVn7CzgA8SwAxCcOUweFA00VUfnB3wOaVtb7k1AOoOpwmxw/mYrJ9cgw5QqyN
yYIOinekfA/aCWuhVZ1BgNmwBsA+M3wVFtuer83JrzN377vDItF3LM08zGTXySjHkGm1zuhSYiuF
xz3IiGcfHL7bh41GBXC7Cejw2+mkG5JGTJoEx3Rb8zmvdxSITp4z9WvfZ2mYrPKroF03xhK9zOS1
SyccGoWYj0j16L1sgoLEF/IRpu3PmA8R9QxAzG85fUxHhC/A4vM/MsMvLBenSIJyOTBzcPzhXfDh
oDz9kf/4P0NUPS0ND+v7emAbLKQonXLcTFuwIODKF1DN1wyLPWkcUEhDU6j4dWRihKnxZHLEPIUP
CiOroAVRA4d7hJ95O6Uv26o2JbkgRNfH29FUt4drdT04ZuecRtHb9XM2HCrMLHD107qrbCrZHxbv
77efdrPEw48jtozB7CJ6crkt5TCdZuuxN9orTFysSkh+ZzLV2EI+4VKIF4nwopYzTlhuqCzlh+Cu
J6KjILVu9d4ULpgDbgRSk4Si87FJ4UD4Te5QY+0+56RgkIGm+T5Iokjof0/uNLiTF7AYB4SNNxFx
JI9NfjQoiVigEhsf4Os+O2MJw2Wge9oNzjpFOCg6ZIusAdQeskWjacaEnuiXeouyJc5wReWB6o0X
Dfs68BLDfb5+87lwB32htuzx6HJneWhtHBGXFkyWp5SKvwnARzqjoZIr9owVsuDJruCu3BX/VPjL
zPkQ6vu0kkUdPVZgKFPWOU7C94XKRA4hE6TkPbY+yYIcxqJyRbMDdzuRrg/7BZHwjgCbSK4WnpH+
DK6Mc+OFiQUoPCHn9zmpdskindUo/pvDw6djDpUlej9vNyBcSSRxV8ICAedA1JuvM9lysqc6M1uO
wjJ+4dP/G4ToKy8d2CzXKxT31dPgsPyIXw7NpQIRZlFm2m8I6uYZ1Tdk7M8o2oFfwwYQJwzPTOnZ
moPTaaVchIrqHohRPJmQxusZF+1ymvWOagHGeGMb8eLA5STn9c7rNzu8MeBV1s8nMFAfjMyYHBSH
Epx2KgU3b/ELm2n9ILBG2fiaQQl4qIVvdMyKJgXUjMXvD0UgXhk+tkjCHt7wmtDAdbcLw0+SiOqc
Yl3p+8phTeRO/ZJMbQQvsix/dI/fK5dWt4uA1R71y0j35d7/9NP2D2s8ReCX9u2OF0YTEWLrvMaz
0ysY1SuMV9Vzi01YFRkDyDUo1EiXo8KlmrDQ5mQxIrXHbpKhxBhYYxIp8eRgwfwiUR2a/YStfghe
zhYBoZpFSjGRAwTUfTclucDNXxOFpxpThLj9iC54oV44ov+pRucG33m4Nxbj2fjS2jpwnsrsYQ9f
E1pYb6hm7KjZRuPLdthPMzL/+OcDADxTVxJSC2zCB+lRU09cBQasmTJio7M+y1N4+ut+BFX5OGhO
u3rgJwESEIszKDKuqNckvdA+YH/c1yKjoYAYXxe0Zv3ZUtQwva3zOR5y1a1WNGiEyTQNmEzUPWvu
6nlVBSxxX2SheqYLDUsv0AUXyKKAK9DC79b4a5yRJwpPKJj+6feknENJ/sClgJvsMogwAJvgxVFg
Rn8Zhtmg2CZTaZbOO1JmB847wLz4DFV/zCyTE/rrGcfMsMSFmzFKEcshuPfbnIvFesjTvH0xuy9V
0VN7n1K8ix7IHlAF83WS6eevjMsU5PpETu2nc56dySGW6SgNyLsnQoufPuVIa8BbQO6wOPEu+pni
lWSCYBhessRkLivO+GDwygoUAZzcptlSHjoyU+y2JjXasJKpQgMh53YvmQrp0FQEBHzB+ysfUQq3
4j6D5kS5Yz8ArZoN9CVhJqxnzjMaxy280NMrjmBS5IZE2VGO7ouHC6B3rPxRYPye4lH8/WdVJCQz
MGI002y5KFZX7MKcxtlwxkIMlHLrbvFI/yUGFVMOhzYNLXli4xxBfsOWCndLeSmVJBOir4YcTUHJ
ACTWKjZkdufJ6dcglxxgaxwhUHDUHXywKdtDV9ne6ez6p04IM+plhEOKNY3MAmgn0DkmW/HK2Orf
Z4PusmyBy62POH6PCECDz8B/TJsXpAVcG/UpyyH+R1RFlfOzO9kXnpxZFtOthAdDJxj8Kk+bA4/Y
y33Zg18KR5k959I/xtuIWzGIjpdoGHoW5TM/QJpmrShQBM6sZ/0g/nqgyxB+NLKRkYjmh1zgF13N
3FfvQD/mxLh8fZ70p+TqWDK0YLjUkPskjhFQyAnED+GwoKMPNZBezbN6TaQ5nIOSXk5r5Rs8diL4
AkUV4nJccp5Ek+zDrynaIzuMjymoqObUHQKxzm9fKmkodHoB+DAiiSuHve+2S4Uvh2dYKFP3hp1t
AAHZl1PV/9TCBncKcMfDHHuj9UsiQsAjMhrjHBmudF8CH90nVO+cqZJsIISegPig2g5VD8DQH37w
Qb5b6ocapLDhuIhyrYv49YvCctvaddCA+702/8oRIZik66l1H33Qnciua0NwsX7gNKDBsAb6sT45
QDac2hi/snS5GyMw0cwcKYbgn1gBE8w7CZK4bo4SrX3MdwRMYNnBvtNcOvmavJm2rJxIqpWyh3GL
2jO3TY02gl+f1JFwS5DrC02fO1y9x9kg4dvGqaug0EeUtsLl09H/xurXzfOzFmi/rMZks5L5ie+z
sG7boffBMlGSAlz7JMCEYOf4O3tYYcmRpvROuBRf8XmMyOPVDtmmisYO8DV5nCJHnvV8ep8g+tgI
OydoKNup7M94qHgql5BrgEkASpySAfZIOJC9F/KHFHAVzs05BWOAzB8S9IDHsS1OBPWt2SwPiyQA
6kGiKy1aB+0O1e9K3AUVNWr8OiVUc3lCiJFQnTl9s5EiuDf2zK+aO0S7qv6pf8TW7smNDLr4xWma
hBVwHfENGcWQq3IKXSB8BuwqrJPbL3Zfm2GN5mOO1xwLjJUy++4xj6mL4YJPEK00R6NJuu0uIJd2
FhgrloYi5szCoWArL7JAekzRTgusKN3mLGAXLFqsLHdSYVcaB6GR/dq/oNK9556mUSASLwmgknBb
E3dai7ALwauVnfW6cMii4xFZi7RNOCfQgKasjZjPsALn/8eiPbTJ7YzkRplX/hjLSOKdfkmIQG5n
BJwYCP/mNBAVHsxoQ7GAhybiDHIPiK0icLcfBKfIMO+CnIG8WLxCgNca9ye0d/X7/h261XrA31Bj
qmq7aRbp/gNGt1y9WqKeGd/oWblv2vN9w8GWU8cOYysKAHREfISoCC3EfxWEGC/AQ4oCU8ld/+ZT
Qq2DD/LMnUYXYS5b1XfOWge2CI4rcNsd1bZi8pN8UuhBfAtU/XwVY7I4+yjOB6UHA+YpoHm2Qdj2
EWedURpxfeqV9IOYYmhDf5IRko/dk2QyhZL7kFtlRhAVMhV+MNqPSuAi2p3HYwe+TbTQ8xOCPjL7
gJUhcDVUC9jyJNs8uLjo0hFmV5aY4ZBZ/nu3tMt4IhHqYinyX8+OnvPJs5WO8YqB7U3lAW0nNmdf
gZEjUId/B93M2FUGdjWmhrAUC7m0VRf8HJS3YF7yFJqgeGFiRh8J0/5xJNKOW2sn13YKdMsUvMNi
SxUDzTVR2bgENlxT2RSZ3tSUkXHxgAAj0BvdJBGcmdvVzumXMBLQb1zQMF7khSM9eU1bwmQ3xaKg
AHQ6FC1edjVAl09NQyzfFri/ifYm/A4abREb+9EK0dWedmknS4JbZT0UXG6SdUcnKS4hY5GMt0dD
nWwREnIaRAO8E/ginX6KnJjcIhyHKOEJfycMfqfiROTIlEXa13mhhBFwqIRitGE+vItFSdq2XGIe
AsY3OLH1c40PghVhZBOg0Vswb355vE3utjXd3SIBQg/sGmafkB4csBTVUQUm4qB5R/ZBSA4gvB2R
A/6VyIMag92pnNP9EXGQ5TZ5rQEH33lwKifJ4wC5gQ4ZD8T4iLcXJW073hnM1uNqg09J0t1kA1Ve
tLhlp0tqqCFxZfYll75dYwv0MgKwEV+U0HURTgeKxP5KPwIm56dDyJPwyIppAnCDMPm7jRR6PBHo
MIlVQ4fAaPu0qqtYP+2SeQswz2GXd+yMVjrNzgsOgIDPCHq5K7CcSj8lSOjfYxvn3LM/LagaL1We
fEqzCbT73WriflvUHnYATdvKkvONea8NR5Q7gePeMHw//16D+ehCUyXC9poBjLw5Zi51ixhfI0pq
6L7RtuF9Mtstp4ZR1ZiI6vFLKO1qTOQxh4oHnn1QbOZ6DupViHqdR0ekVtW4LBA5B9BRCs0XB+dB
VJ9tXPIR+CgeLrR8Rj9PbyGmhfLjloWfZUtN2QL7g0Erl5rIoD4A7OchQ2fYB7hRXkRGYuS9oN6v
Ooe/YUDqC/k6F5SLoikxYVjo5Qf7e/z+6xJE0dCeIf6YJ5QJtqlF2uPX1b10qZPwPu1UMGIcGCAO
LIV/+WnFP87GHr9+uSa8gs5p//iegD5Kuhx0U1aKO/JDYtKwxH7Mmxzc17AXlARwXu5Qsq5zYSzl
TXL7YknAiyBoDkL2ljznoLynWbF+b28/NIJZ35sLQceZUKHqQzgLOsEAEtzKy87iF0whEZSazRhQ
8RGU/Mf5jTTufMrmhAySC31kP+A5xcM8w1I4BCEOB2cm7tvxZj2jBh+wp85kWCnumtRWOCsNzU9n
jo4cRxADtA19bE9nuOLI+4jTN/Mi+KtrLJqwW2iTbmFsiCaIEA4/HlZ9kEn9DN9IWb1emaaNdQMG
wXpXiZxhNfFppUsglYwFlcIFuWVYlEs7h2HfFJs7wzEeND1OVx8l6nl0qP1iI2AUHJz85/gK7tAI
7iQjq/gAXqYE442oAxALQtn5SaCGyKwxXSAb2l2ulwsI4dct2NgIh3s6I4wKXu+1HZu6crn1Vj41
ZmBd+baHE8I/mUxUwRRDr6GYC4vjc/FePblyfwpBcnulBHB2JX/s816FLE72W+hDSDHyVO5tCGbJ
0oQT8ymxuOtaxCbOZsHuwaPcESHrE6L6fyyRAK3RrJHJf/TA2rFWMP+X+G7s9x+Q6sQYIXIXOv5a
7DcKU3bijI9v1qhRLAOEoNlkvX4KpcOF2YzTdOU8mNAaAYqKWyPoOwsnAX4GAdNz9kHFgh5avAAK
zXBZejAV4xDMFZQRkwNpLrrf7Ecz7vKUjpcHtKpJCNkJoB4mJsWfQM6Zi7+TnKDU5figYuvm3YNs
kClPiPjXKSMNaSpzv3o8PSdDlMbiifvvcefnDzWXyPZbTxRRWLJZ8kz/IRlSWrdHj4mH9I2C0Mom
Qi/48tZVxJxC7npU0cBUCt0UK/vYE+razwUDxvDp9OjkfQGrD5cIahBDpZaCEA0diZAQFh77mr7k
NXIsUsSHRIKF6JPgNZFuaM6FHg9qFa43nyEN8O8bQzIhg3msI6afhh+IwJRxZXfLXMYBZk7Og509
JCdKWpa7hP3ESZlfCPvzNXNHLG4okdkg3MKo1oRgFfFj4QmDPrfuLWoOECoBU8VgrjOJycuMx+Jf
HcPbwauMVQS4qfQTimYtPkeUVIMLSLPuMWQAc76oK1yycuC+YQ3AP3TnMK6WHNq3ihynCp3FtB8O
I6IAYuYKZDdrg4M1a8vbSf9QPxOT6mNfigTADBukzeQFz8Rjx3BQXE/ki0cocN06hLzf48dAsiwM
ni1SJ06XgwMNx5S3TmsG+pz6Hiar0nDfu3aEMy36XNE65ABfBC+e7Ced4gOY8CE77PF51OoZQ8i3
4B4PASjQiYiS8qinlIHsvKHIoETqsnzS70v6w4L4Q8FyP92sXXOmozQdTZInXh1zHJMaR7jx0oD3
4XxRkk8lm1od8bDM644Y1+/NamBz9soFRq1yOLeD2hNpuUYbIc7ecw6rtPPJ0RC7MEq9OzpaxlDa
rKJikk0SbzAbYOQFUt4X80+MUAKeEtQLjZUaEwVb10sprJYnMlsedprMgKrDCjYFq8LtmC7LLZQu
FkSVheV9gXAo8OaEFU9/QqLSUkt+pHqTF34CvmazcakeOzwvHL6PI0Xb+0MYCj4YBR/nR6erFEJz
MCZMFVKUBmtEH8BwWUARGt6o21bDTgV7oS/Gw0j16vAWofN+cyj5Mj+Y+rG5sMJla4JCQBkZJ9QQ
V9gHWp8HWp8ol3TKRkRkcmfnU/Y0/jLbJh7E+k/bD8PnevjH5sPwAJPLrZeSagLII7mP8fSmrPGG
4XnGCSa5iEGYOznV1Ru9AMwcH5lzed3vz5m5mdRBuNoPL5hhrGO027A4KPK2H++AB7qRT4xn2c7e
9Ezv1CWrsDFPaWRsrrTT0A7nZkPkWI3hSEgtPbYEU772TIpRe609SkBD9lztggex/7v9kFbR+wrS
YqKmqN2AteEySm/iWnzlws6NmIWC8uw54yHik2VYf2+fAdwafiaAhHmj4Tfx1D8NQdyey48ZUf5r
8bWaj2m/bWHhDb/ynrP62qIhWhUXbhBHx3bK7p7B4c9TQjWRRzu67BUfu5ifiDQL8J6SwI77+TZl
LjjtK5F+cpsmJ1PnNYCZ0d2bYcJC2bg2ZnLhwwLAJF2IdNAHXoO8U1okPQyo2s+eTKRxCs3BKq4Q
BunX0lwFsZZ2+ZTFAvoA1Yu8btqVvmAeWp9WbAndnvcrTYQHE0ECh1QS1NkexW8bF3Yr374dccgX
8+MCK4PqDS73OJU9JiK+BNmD2SMLRqs61CfcL19zJ/YdZVYxiLB0QV9KKFxLzu7ATpTYobFlAVoT
0Y85ATEMmA+WuPGSpEbOdCKOCY0Up/sPKmkhpn4ESkjEni2yNtF4L2iVAjdvUeVwOkT3y7Pf/SLT
qhGdgOCjzEU/hVaM1l1mmOlHSJQ9oiamgKAziV1hJ1bVxw9Bc6aIRPnar3hwKZ0ORwp59Ez9iafM
5/j6fHU57k3OW+CAyIIdEmym5JAli9cGtFDgsBAH7LZC1AYgtLtDRNwtnXdgHIpN7ZPzx0DPqASr
kKNwzmmNE2pEXru1ZMANb27BtyDidMb5OpJwLqOQ44yZTQREYgC6oaBh32o8nAXwr9Cc+Ajw7gjf
AgVA4hvigsanQG0W/Xv3CeBVxc749p86lpzxl1MH5jm7EidpxLOSJYGpYB8BgxkzHxIYc6lNoFIh
xb4S9guigUPZQiglWXPN5l7zBf75/B9N59WcurYE4V9EFTm8SlqKSCBkkl8oMFsITM7w68/X+N5D
eR8bY1BYa0JPT8+P7ub4H1znnVjIvGJnqSTT7MufrWFjn7EeiDhUXZgcn1r72avS1Mf4jBfiGaV+
kRIMLNYuGgHuNqY6vrdRuZCcPBOY60wP847xb/brkHtaD3+VqQfqF1mCus/8pEwFL8payJdQz6Jk
pWFzDXqvTv7Fbydo8vv7eNd7Dx9LyhVPtsC8FLbQbbh712T1sAq/hTUbjBkU02Z/qUNzWHIo65Lo
gX40KXVuQsYH0EIAS4h3P4A1kHQla/5BwahlNZa1ZcEwuAEjLFhMAxix7cHmYDNFx6tG+2F1Ueof
vf2/cvSwLv57SoiLVKsPT3R5Qhsf/UUCbCQjoT3RNu3VkWOgXaF/ji940qfddnf9Q9DISS1raFec
R9c5wr0kP4juxXRMV4ab6B1vwpVziJg77rUh/BLRZAfa64aVtfPUcPe2p/plO9kRpEDUh3DImCMw
5Mv8SqlmJFUyvmA/0FcBgmyEEG3cY+9Or9V31bxd4v2rd3WB3ndWkZZx0m5ndAP9AixuQUYC/IdW
MftXo38xhynNF4oAwyPy/e8hQnqktCP6mtx2NsZcPJzhA3WK+w8NK3Dw7CWej1OntxLKaW9GqLpH
0qvt7UkjbhZTuZcI2iEqsXZG1HVWDtnCIWoFm/TBH1d+HmH7G3CLFj4KaflqdMq5EcgMrean0fEL
KxxUvf1kNa7R9dm/LArIwmYFycxhbsm+4fxCI0Ij9GweNPohKJYxRtO6UnqNCj+ZKrOUKZDqM6cb
7Efq7KaZ1A7PFid4ZLGS9jgHFqtGwpScFTOrl9zriDo6ohBt/j1Fy5xq8tmjklpYyFElHYS6zn/a
Hzynzs6NpzkiIEy0WyA43r07UFmc79XgAef2YYC9abQBA3bLdmPyMA8zgR3o4Iucq3syL4/1wdSZ
RqCxM42Adr6lmhBv9J7S4uttmRD0YIS9HtKoUdVXh46qy+fASS+NqsBnextuzD3+dcpW3c+oJJmh
/tGYFYkO7SAp1SHUFGdGnCPRSXEQHD88uWKlzCKgLJBTWnL5Oji4Pf4PkcslTbVLoZ6/2jWj1+hV
zOMMYJU6DaCTUl5150+DMhH6C1AJjtZwCODChVyqEv3w2fyayEG36slvM6edYT5s+A6X+2HR6so8
eFqhMSiFKQyTNf2CFfVCjpZYkBr71QNnD1bMnkIIhKi4FU5b4XukJ7j9U0RumDY0r9iJuu6m4iCO
pwjiQ+07BVCv7IfTZUpAvztNuCY514+rRyAdE7NyzUB7wFUqpuy0kFU4fKH0bPbc8CZeGsImDTNa
DXvzZvbPiJmSyBzTU0o00WutnErv4O/GmlrCeFOs3Mp9+DNu2orvVk6nX5rqNgHfMd6o1ecZZ+/p
ZNfqUPA0F4c4mv1HGZIDQXS3GhVGVwtTyJpg/dGoU/KR1jaMhtd65OvIhtqg2b9Ezp7LuHbPw0Om
CTu/Tqj7zaI22FZdPJbBxvghv+X3kpxa5ltWz4yHtIcO43ricwu4IS1nRHezww1B4UYvPnusJxMO
5/NhhvKmFpnPTCUaJ2pWPIK/+mtNcBcOeSftMGeXEhg7esRherCHqWAjgxStXeLTz8qhfQML66CK
YE8LuA/VydPuX1GECrkpdohW0hzxJNZNtoxGOyuOlr/WDcWevcfBZ374HjI/wW9DlNCEoBf7+J2T
RnFTGeHC42VljFnC0DQNE1LtLZ5gEzbHd4RetMCryMz89hv2fGPBkmj6VQes3cyQ8qChfaKZvsMK
yJbmaYiNeuu+HFN1u+LIjI3PNYowM9bOcvAl+BMiVJqvUJ51ddJ1NGB4DLdeEV+iRlB4tf5zb6P+
tYCjGdM4/X32ZotTYVWZYHXJbr22e+ofnJ2D0hv3r2g43B/tPxAdWkJF0pGm0NZeAhe6T8kBFd5h
wVbi2Z3LdFi28sZcYzr6UT7ytkgsPb52zrDs83495sBELIIQr+uDu7z8Ku66AtMLb6urWCKUdRnK
e4U8sv9mybCxdv0CygEYYxExxty0wudIeBYDYdjVwYbAihFoYlMVg/vohYJLK2+u2X/VLlKHLpus
ewdLBc/iLLSSsaUufTVBp3ti+3DcHjtPJgWdMHsIUSFlY6PBBm3FYx6wWdPzv/+uRpiYd5wkGjk2
htNEAPPvC+qGSyxIJEhb29uhcYZoq2+mTCQzfTL7tf2DIsd0mswPjt4Tu+ZynUGcWM6QfgYlTBEf
0LR1XXSNtCrDOQrX3Sk9GLwNY4DY80AgdueraZ79JWJxDPrx05kmtMnqyg7dMhi2VJKY2LDcRE/v
0TumT++EANQV/Bm762/C396RmVPVRf5kbg9qaVp7xN1G14xrCcHUGqNHpqbYM0wTQBS67Dh8KVjN
N34VFyPDzpZrGwxoluGrOFO6blmXZ8U01hCdMkbyoJs1b4TzDFk2dZdDriIQk/U09YgcHYILlCJZ
mC27A3PsRDEsMOr2o1Ga+llWtsIdc0au3j7VOizDNtqkkmaUXhmqb6Hh8nqEjB7XhztmAeN1gk7/
scADd/pZrudo5TeK4LB9mPPbGMUkr7KxIhauwz5+2Ch52vQIi89wMa+w0buRoo78cKW9WLYQ9HKi
yIndGFn4qCSJbBoVz84WOiMKACV/04Wezs579sFrC2tUBMzZ6HQluIDFApcMa3yKbCPixlEpQkOE
heYWwRVnfDPlsGXBvYfOcAwq7tvt9LbBJth2JQANwda0ve1XnVQEfkZSBW6ZFF9cJd65EbypntrF
P53RJZI94tkRsUy3/U2E0urRdJPsA0DqsOiX82PwMsjvBN8urQLPvSsNQBleRkIYLKrHjLxSsHLX
XOnNN0/iI5GyYmEQEXovBze8hTQPmkeoTDNd2B4/mRKiBS1C0PDuIWjF/Z9hISpQ32h+36FB1kmB
HsjxQP2lWXMjWn/S2timK36HyiRVZd4NBxfAQApa8TEH/lOVE+zwGVYakmbeR5oRqm2g6T7clMRg
j3PfX/rpMnUevZp1749wNFkm3TPbsVlID8PFWCp8CqcVD9VNCzUshyFweZVFsTFh3eI/NpDjMAwl
C6vEABX6smht2/iULDkpjMCvywVS5J+jAleFg9O/+CmGAS/IEkQxu4w9oXHg/l3nj7TDcGrW9Rsj
x8Cqqn9Fn+M5PH6fv08Zpg2G3N2DVODMy0QmKxuWoXX3hoQpFIm1mulkJE9s2YhlIt+PHqHOmJ6l
Dx1YgcIMMXWqJVgFiFi3YAiA72wNxX6z9eGso/amG4RHx7cVOFp59BvZysUvPEIbE3FVTubo1KwR
jjJlh1xhXXHuwyxEYq7l4e/mdT5wM9D6kMYZDC8bAUBZfqBshLVmmRiDH2WuvJWide/euDu28TOi
CEzRGtPEgc3nR/xpgjnAgSo6rbJvk2R6HFER2gWILMJRJRW8QtxdBVduyE2KPtxyF51P5EzxvhZa
+8OhbaZETW971hMrrtuvMNBkHZODkxGiyOW00bVQY3pPfVKM70VR1W6SldCWbD0ROmZqNcFtCeUS
qiNO6dPsXdiLho8zoclabdZrchNs91cw8PrK1PkkZep8S0WwwNrr9BU4JsO9yZqLDaJ5UwVxMOhI
Ojppw7sy8eZXSxqOLe0cPw3jKb8taEAByVUev7P/aWAofBfz8/OksK81fcdq4gKd+RxWKEsTCJQm
0Rc+4M+ka4uhcK/omZDY3Il6uLa0j+HbEOx7BGhOIJ5bd+UeqyxcjCNxkNxzTrZgmoMivvmE6skm
bidEf+StJQdWXryvQ6osABKcdtJRXEX4JRInLtR8smeFva5yjjW5cyuoUExYlL4Kr/VVCQjHyCx0
uEj3IeGpFS+T3wn4UHu5XOb0U5JO62TYPorOdGaKOrdYq5bTHNQUh/Clbm+tU9K/VW8fK5QjJccM
KXRUOs6S4jCY2UHA0QgOi2airEOhpSwRNPNPBsHyMjvtMe+X4HYb3yI+Ki7+KbLfx6Vpqb/6/XwO
NXvznpLMYD1XvDm5Ew6RNJrIdx9vvQ4yPO2kiBvBxkPXhcC2Rgf5yVzdqgeNrOqRCKd72qE+HDT3
d1BzEb1KGHzidMiGSz+QTmfe5uvaXQ8o+nXvMBTpVGQoTlIg93Cl5wr6vN9aszzRamFJPgxN9uHD
kIa9zAtS2TF4jGruJVlFa79qGnxXZ6EuRAY+fx2SBoNoVr5einAT+TVrHgXpCkt7Bv1TDfwNHFKk
KZ069IZTCW7hgxi9nKACRB74sO9uA66uPBRhrNXoK9fR7dnSWjIjMpT7+mvPR8bTmqypukCvopmW
dlnmA4+ofxsqSXSKvd0myj7Iicf0l8iPD1E7PVqnoORdgvMneamSyZ0qVohM3seKIwILGnIGjfFf
feiJdieWdCBl1gvLWTGE7KOi6KNFknw1Yvvsuo2USZufBHkOfBuck8PyESA46kJ+UXJJinly2RN1
4mk99uZC5EOi4Wo1oW8XKYUWFsAGi/YxWkuMz0Wj3S1HmjVIZFQnWNXL9ShHLKjeNp3RRSpus1u2
iFnuwz1J7GwxHJKiD58xHTlMq8XeMXXzc7LnAfOZiBKVs+nxdypni15C7Ol+UHcFwl6CVlh1gV93
+Modsn7vsOadnFXAYG54crWEMbkUOKQLAORIGUrVAGhV3m4iA9Mya28VtxCLYeAzFlh4t6yIJlny
xqTzUI/ayNTasC6AVH/hJWFtEWFF1EA/NlIM23Ekg5qwMyMCeT1mdsNBM8wq+WgKk8ztomp88A9+
w+n4L6/kSxMAHXn76l5dgQJAC8hxNvqKQRgYjZVo9Jnl0m/Tm6Ksg6U0vYy1vGYgZyUkLM9OFbCn
6FKxIzNBgdthuADParEezCXUp955b9i9wW/eQGr9/tNkONIjrFOe6J0RE53FqEKEJRSGstqNNAeu
Kgv+SYZX9+6Tulf50Zolpqu538D+6F/cnRUz0V4QNo9EaxdDdyWbhHX9silLQN7cd8vQdZ8uTzmj
0YhwnGgb2xWQtK3Jk/cx7eOPxW28wrllaLXi0uKcf7E6hMSsDqyQUlzZq/MnHpdhKQg9M8UPyl87
TgsApeU0ggbmc0tGpmb+tp1GGZ83qlnLkVA8YSxbBamQUeuDlnPxQXiWuToVPlmxkqwSNraZ6Ktt
lvrjG5v4QgNDEdcTphL/XVo6PPROvF+nq/fBlHnKhRWPUh7mqkHM4g8Zc8PzAI7c4LJHuzE3WY+r
K2vRcHh3+YeVk+eZ3U3CJPOjKGLCyNmZ6L1qPVkK3YMrN1PXnuAW4/BznWy65ZS+bu/BRdfXatSM
6cqDURKXk9V4Nic9tcoDxq+ZKzrGzru/i9rmOq193VA93gACkFeaVvc6pbnBWta4PiW/tqRNgitw
WFwQwwKLAIEqEeasstkAqNBB/YDy16tP3Ac53Y1mp8Wx9H3arQm7iRVjltzKUdMUK4211f6ucvpX
t8lYuDZfd3ekxX93FbtrGTL/5WQqPV2cR1gE0LuDR6gdoIt0d7UAN90rTPsmciflsO6Rw6THLsq3
NwJ8urrQJ9F6owzjMI3GA3tzz/AmWJbbgGAe6Y2YgPXYpU0qbXrwkZH9cEu9Tq8yWUECNJUJOA+J
BbERCmQqSXxTKv5y0Ud5uzfzyLfBNqCs7q0TJQ/IJHk063rbYDIa+dE+cN2JXgE3Laynez7mlpd3
hvFpDbD9bryn9eRgYHb/csS76E7w69XpjHvFV0615B9yYYZPUpZar7zz0Lx5tMIVWGnFpzK9R3hG
wgJSIjm6f56O8jTB24qmfDriTI39+P5hjbBDMR4N9tsmgFsB5q1l+DCbbuVnPW/0kAFgK+JHV/7T
2UFJDDYdaxdRME8Z6swCgBoOCQiNiAaQQ7rjuEBobXxb03n3qOdxF4oveT9J4h2dJ1RoTAczLzr+
6Dp5/txClJkZA15ggiBjR6UuOJOwVGRjqAd81yxaWdeuWupm5oaabh2HWYrQGQfKRYkXzwHyjhwF
GSStw4oRjsyEaH8/2CZCExr9G+DxbtwQptxFQjK9O78DcHP3xcghdsrJ7KJN3TmM6Y2LEQJBaDvE
wADDfUA2QmQfOr9/i2oo3o3rM9sp/RnPrzbNME301uM7VmKBOdgOO/VkT3MjgRO/YN4WpRSwWow1
GzZY9Vau7M8te4K47mkVAsfCZwlfFHTTEU8GLw9RV1gdWM6Wv916FDawGH8o6DKK4hi9ow4R9dOl
9ZOroB17YJOefFkO/QwL2RphiKJJPEFJ19sHXC+20ZmLoPhCdotENabCzPXWJxNtoI1IoOUDS9nv
bLkkGGMmeQnrWV0AGT0BxdGHXjOEfTZgBiXMJgWBG2bakNnfIjwNkofKbBjg+jkkZKtxMhw71krA
tfyL7LgAlpmhYGIr0lQspwPSKcNsY7frZz2kQnR3n+6TLoaro83UyeQROr3ia5V0kCKeF1+lrDIp
E/FMQBb1NmtGmLOg9FCYJYidiYN4MGBGIaEHo6NhrWvpcjykXZNJ/L1o+RCrrcVFykCoY8ApvkkT
qxcfABadlMg6l/sAzsxXLrFzSp0IoWuvhICJgnJhpIp+wVlA1pIh/ez6gWvU0xkvAVAUxUP/JTZS
SjCfz6dKKCVzT1eVe3HZuFHd6XdNwiyBZZoyjDWZduHe98RRHBtFBVVfKEuW56MRmp82DWm65YI/
mQNoSxmIEBY8BId5GjPGjHXXJg3MM+UCHABor8CamjGWFayQgf+BCkVKlwznrXA7gPYL2vpwBN4B
kLFZnb56CsS7VlhDYa9NEe2FHK9yf2ppHP/WonYo/nOfKSrMrSCMIUvWuBHSZw1GBwEifVqTh5MO
KywDthKGm2eMmyUXJSsWYKaNrASDJGEI+SDYLWamoq33V8/I8188/VIgNFvBKChW+sFd+UeGzb0B
BiFo/MPHlR2TOOtKsV5JtLgFbKmlvH7qgw6DUiDi80CpW4nYBfAJxNyvBAqH5HBowiVDbXrnLv1F
jJbFRchtCJpSNeZNIQxMW/5amS0dRrgOvb7pKactk1t8eM8foRBlvS9i84pwSDxFPHFS9O2HiId+
4lFCcntIyZOYGFDsD/pnkTrpEnyRY28RnJxAk1eI8SXgQR+AZ81UgNNCoUQl+6QP+Kx2yKQZmGd1
c0ngJQb7r7YnL/aecDI4T2z3s/9Kcau9B5WKicwESQT1GBrBujCS52oILEfNRWHNm5NhflmokoFP
x6JceKNS74bFoQ+ImK8gk4YkRCDx7jUN2h+YSw+DvGHRV4XDMBf7q15T974UE6rcfu4VoT4pKexx
5zSWPaQoV16A9GJW+Y4eHkUlCnFmZ91g+vkW8kmv8AKQxYzAXovMn+JnddBwlqX+bdEKCKPIwEmq
Hy3kVM24/lUPDgR4NMzSFkuhz23eUFlopBXEG+D00a+pUp6KGLQMk68OOyzcEPLry4GhAd8XjYsa
NG76BSQEfqE8rmZaeI3hawLvpwcTQvSwX++J0n6/+rDqmG+YA5y6fUbCDwXDq78eQkZm5hGleAEN
8BuKCzSF6hQM1zD4rNfyZj9lSCSukCPmz9GG+qaCwI2xm1F7sTXXgWBxajuLbVw9IIvhtvqtKSTy
EmNPpp0peTnURtTfqT7csUA1FAqZHfavBd5aclDoR1hlc2S9bKjqCBJAuPVjoV6UMhiQcqTk0k4O
NHZy7SnloHe3nqskWSFbwP0c7es3l+kSYeIkbIqV44rVlu8pUSvtjMyx5G92KFwRBLJTFRjufx7A
BD8vNGkjhY6drr/ceGw50yX1gSTElwzHiyZHRA00cweCrnLIaVeD5BEWsLrdvtf3ut1kmjCUhHCL
aty0DDx6CkgzQ8M4RUZzZ0jl5gq8f7HHPHygCTSWw6Gd5SqckTBk/Jcjp6qSa64XYwUwIJFPfStP
7SzMbF4qSeAPJOHJjON1OXm9FPsOt9UBtcAkQVTgf24n0FOaf8j3/byAnoblWTkbEC1el/oMCFBM
TtGXC8z/jG+nqRw0H73lYiqUkQP81DJ53zVvRbTBxtjGYC32keELigdKYCsKekrdtiHOoER0oaS0
ci4LAUYUJRArk3fGR/+Bi587yzVRwkPGL5idGwhi5ec5ggMbFAQxV6ALBCw4PoGPM5vrwmVyrk40
wkeq/Ko7nC5HivA8wsLRyTQZZqPlQShuFKDrUfZ2OUzeEb60oJBNCfrja8HYeYOlUkustv2BMkaT
G6E2//xlfTdDsklJTEMpcNmUAylnqxiokiVZBh8TVT382suLRlE0SnPuVo1udzwgRNiQqdaMT4bU
2rHpcapDUqyloIJbFo3gQJXl5sOE8RgsJyXgR2tcsacYBd4AjyZ+JyPQkMUssU3b0HT6//59BnX2
wRmhwPz072F3TDOF3rHP7AODV9OSparXRK+cySCxfmWY0wBa52JSDCVFE9p2liJiJq/C2QOn4Wuw
2QpztnaEOwfOw+WxpATH6aGUUhU6gXPcGvlshaxcVtYoiyXlfyq65riBVEGNFvsWB7f8f0FalJkV
+5qgw0+YP6TyT8qCl1ELs3nyAas15spQM81YP2m0VB2SRNKZRKM45r4TcROoEUL3ctYij02sSJAp
6rhjlG0ekerU+FtvyfqGD5yQfqY+ybg+izCQMioaNfLn4WdcCTUm3w7tYY3QltEB1MkShprYPi7X
jwleJ5yoAvxPFIgRji+LzXADIqp99DFPmWEEFRhvE/RbYCxzWsLQF+APEMCikce9O0IMLkb5y416
zogL1iLOEHSayjQ47POUBS2wM2UlOWR0dEBg5QiPJhPCJY/1OWKb6WpvuNqdQJ7NHVFNHnHndM/y
nGuz5K0JlSnuWHrDnOqTM4r8fOXKmPAmbCvhAVyL1Kd40XNdUsiqMs8PTWP0CYRBbXX/KWFsKCNT
yxFrYTg8EgGht0NgCTPDU3lsyPIlAAzzvAVyqw3FCWifthNtK125EVtM2IVuF1EPe14PWXiFebJO
9O73bgtuIIyoksMHZ+DjlGNkCNmZhOnc1tvnzbQ+hVjohmxsxZUEHtxeWVBMIJcSAy4YBLSB99Jp
Zhn2RbUY3a58RYS75RWfi1gL2jIkWjPEAhzJmrchqPFyHIiOTiXTm89CdEYX7hvyolxmPk6xMfg3
/8Sv6MGfIvTEkvjQZVJMF1fiY68EimKDP5VXYiNU3R3uwi76XZAaYWYm3J00ZUmWLYcN9nr9PHyt
ryJuoiFzimBy/dI3hc9OThG3FHk01l5B79PnjeFtzZwjChD8TCAqxJ7VP9h4jP/EXPqCqDm/NH8Q
0DLYB2vfHHS+8MkuxpBomw9ZYmrBsWi+AhCziM0VLH5/L9w1XKwAfUVrESxo6rUL2FlMeIPzyjou
AqwdI6OcdGfNhnCaRI+Q4SU01QV1qDlTCjlhkmgJeP1cCUJKcRcyg6pFbFOCZ9INMEcWEa0MMUUs
AsuzRwrCzfDr9C6AMuMOq/4hombwZ4bArNjzJGEvr9OtQgqgD6PPilNtQngYETYXqWWt0VkGzv1Q
oMgDK2ggkx4STTMMJ2xSwDpExA0KqdBPm5a6eJy2OYM3Mh2HJHFZMJca1cILCN4mBcQtAilVlFn3
2brk3Id8V13MAPFX/psmJwd5HMlPeNvhHVX3k+k8plXuDP23qKvTNsGo0eDKMnwtQAIRo9ZiPfVm
UQXpcxrM4LXRGVanHxBhzjf+Dj3dnxY6jHuLgv7u7OVr2g3MOd6ks4TjQPuccmEdGtM2ng1u42fd
usMXs0vdHeVPpraBgWdI4ezRsaKSq7DnljUraJcxuNsZ1oY7Uagomp1hhNDoVMxpRGLgCURoRjc8
UCmw60xVWNKngLLGwa4Tthl0KChstqzKzqcn7B6tUm+fzVauhtbPnt6asR5QTenPXUP43AI30kOt
mbFo5KwQx6W1LaR3iZC/Kvpfh5X9rRmqQSmhOZkJMU0JDjQbNmOCUUukRYQ8xULgoo2GJoNk7dU3
Yyx3q7BR82fIcw9pqDAU7k40BdgMpZ5hPRGeXZzu5tQyF37Ca9I6DMEWqUK6l3UAb3XN/ev3KQwy
Vmg89o6GQE/hHVNf+KpAiBE+3uFv6Xgw1NpgiTa7VewLB1+gC1dK6PZ2i1ExfjRs9OiP0ayrZtQm
LQWU6Z6INCJd08Q9I/gnwV8b/Q79QEsE+Wtf3W/0H0Lq6FDKk9ZeWIvoGbG+BsGHkzrwIKV2vltx
g0CiZQ/+/UMUmuz+Ekv7cTDoKwkmftgkUOxvgPcMLhqp+smA9pddLLYLmqDpxqsM9n6VcohfSfYR
0cT2I8umbOAhtiNhwcXRs8qLn8gq31kNF7dlv5MzvIZ+i5a+c1QyV5o+rmNxU77U2r+f3gM3GPRX
aPtZP90Wo1SZU3M3NNkFjHPURCYGzVCAvSFKREXmFlRycWyuI5QViXkobdiqy6DKT8lT3Yzib9d7
TXqhKE2sgBBY94Q9vzbUXkZ12EefBm41SpGt11KVczTiEpbJtJtQ+1a5h5ZE0It0F7xcVUIOVJdh
rHtVupQhc+tDVAH61Ih+3ugDWci+Sy7LK0+QSbMYEtDakumrFl6PXnfX7jL27YC+CjxllDetAZev
FVMomaAc1iQ83tLLdD5bu6vHT+ed96ZxVY2XV4uG78gDYiAQQ5nfOk1mPp1O3fHPmc8bcjaGPmd0
IhFcI1ojNPS6ljj4yS6DFjgUj6BKjsN9/bONxyG0KnAIsQmcYzyLdv3yF/MwKW8p/+LLYZ6SBUPw
j9uFrqCNvl7ycuDNNyeMy3LmRzWlFvB5qERR4hKvZ+s/vSE+9uPeFEgT1fkpwRCBkQ8SQpkccUnO
B3G/McLNF6rZIpnughkl6zu7Z0+8xAxD+EWEmXwoZP0KdxY6HXBR051T89fgRNTYUmScqfyroASC
xB8S4v3a3S7jvOAMwFtQ4tS1PG9gGdaSERTC7L6MvAGPQj5I1AEWM7xi7wrr1LsPm5A3r5zNX1E4
u2Ek8bOEjEjbZr89MQY31BILg9sj65RXVHoF/7BIs7Wb58o1iEKIbqAXYJdzhlXAyjjxEvgXKSQl
yEMA2qRrCD05oGFCx2iZdXWtFAWrtjszhFz61crNxOWkQglYgxMW4FOmAYy4x4+IYohMMpggOQFk
SESyI8TZknFBOVFItOKAmFnhpsS0xN0QlkBYCsvPmMOnA/VzBXzLlSIjLm5Sxa9lqQLuXysCbozJ
PIjdnYgAhewRhgkEliiexKDkcyaO5JRa/h5KYV6h/mVsOZ67xd+TvZSTkiuao0O4W7aJWRtWhIoy
bvKCs3z2VgtEZYQardjeNFSDkbj6Y1450ouF6OhNN4HkkxWzMwKRMLMIBLijViOCEmEsr+eNLiYm
wuX7+EYhLfrEHEr0QD2XR2fpZA6MDUNG9A4NC0cPbXfEd2gikrlQ3g1w169b5D1k3iwgezj8sCvm
yRxVSwA/VpRhZyOZMN/1j5ZWYCfm70WCaR+gPOg5UiQmT2wRY9SK579gEPRcKa2crPj7Zg6W6/aC
r38DTDK1TwjW7IApbA7enSROO4K/P7KGGE9HEqD1DVuTpQNVt2IzbEvPyFIBziRwUKZjbQPInWgW
wUQfQcVBAAgJxwao2gl7JC5ii05lZoWh4/dCIGn19cSUorviYMf49Io959pcTV1Ij7MZFXOlTLQX
p0yi6RbzhicMSZOCaXuDCSPwAqSiTgsMR0tykjAZ0idaJcSGHeh1SSJp92swWlacFe3sDnStP8IO
RCv2NqQbcjOGqEx4I5FWLNpSpYaErhuS1qQUMWqdjOeVSFw7w1BO6FWg9fNJTfoeatbHpYP0HZis
ywQbNEbLAb3cfvuLwRioCNKxRhfNLsZRx4jUotwOMIXnKdl0nfhfX70e9IQeqswVYgqpVaPcgvo9
fYvmz8meEdGl6QP1UlQ2RJH5h+qeVDjU2YKyR79wmHQxI9L4FwDzhvOQuIi5lJjNmazY58J0p91x
//P9tAsl62xtoZJvPvFpnvmkhLYdJrS2/fz7d/cHxBBc2unRmo5VDmfuNdZP+TwzCOGKSqoTPvCb
+w75rfvn9G48Xeb7kscv0USDn6nPYfSspdnAAggEpysiVnBMg6H43nLRfZ3n/3pdRH144gq1+kQI
R8YpAZMLmz+1/PfrwPLRMnpA9YK8CjonmsHZu8LtwSYORX3fiu+CtYIOGW7C+z8lY1X/Y2tV8Cng
J4i7qpK0CGmweOlogZELCZ8/IawW75JWX3Kgv1xOTCNCbbBYUfgBjUiJVm47WTkkYy2MICaTZIxB
VyRYSkTI+pVtKXUn3yKVUTJPLG4aABBLPa38hgf4kgyuCi7UJFQHZ2jRB3ao9BlaBZVV4pTL9OZj
DWuYnYdwHD/CjflKH9Vxo6qNQCTSLeXfI0GplLNhm0Dy4R0FGitjRSHeFhD1AetA2ymirTh2gnpy
FSZUkkHK47B56NF3cog+HGPbYHKFCL30wYLOTmSsMvy0DHFSL387VHbK6ZEKkOH6OAwcFSb7ZUME
1RQMGVTHiZZ/rkUHgo/4ZMrWMJwP8QJJzR7iT/HXgClc4hsLhFPMMybLMgPWo6kMDHI8JjI0hsHK
n2qOgBIeObA1JzCzc6ACrC6zFlzxbkRWVflZIIMKBd/S/KQoAAOoTFFAo0OaYY2C7AMrrfqjYAzZ
euHdba5oGyd3oi1kdHZAEPB2PCAZMZTFqhrVcd/uMcCIjvT+ag5ZDZAGwdCDwUIBoc2cN0NlG4Sk
zOPvI58UBlp0xRwZQ1Lq1c94mlveYAUEorNSXuNx5ehVbhNf4O97gCEy+hnEglz1Mt1tuIp/PIVN
0BKrVcVETplquIrbekgZ7No9Bufuw5DV4s50dscPugymws0R+aNDMURlcpWqwM/53BBaQlBjtaIP
VoM2gaVg7CZVdYoNf38NHkNOmmXLJWAjTLcbGAhJPnUkmVIiw7440qpk2SwFwgXADZpinL+C6A6O
8af+V8neLCdwGZEqqC1yFbpiDL/CTZexGVR92unNFEhVey1YWZC59gH9RFx5+vjhJG+D3VylY5Uh
ny5lyYnIB7WsQNJPO0HXc40MmdZDx1rUye+59/k+KPp7Lvc26GSHkepHUNUYmmC53z14kl89d6GL
0VtgUylBijbWsbb9c7Dps3iqjAKFIcl4B3/bhxXN306ek3qK0lu6ofWJIns1/WN5tKjttz3d+Yf5
TXShEbG1LrQM7ozk6jeSJUC4nj52zqlq75KHyG55+3MD32jg1X627EV6/t3KTwu+A1JpbjUUjeLp
am2pmFryVfeiMqq3ELahH0+GVSmoA0Fydp+6la5U0vQr1gFVryo8NYid9GOqn/Ma7AZshPnTaWPr
OCcuKcWy73OXlqf8mxKaOVnqgtIt2HwhMfdcs9EgUBAhRULmwFeXRFpVgi4Wlojauqw6Bm1JK2VQ
OvaRABH8Ap4Zm/sT6xG601z5RcEL1tceE4AQNc/gpBWKXxmD+6bDjbDAhAlPyS/cXEUmF6fbZwy4
nrRNSMxLcAr4opKK6sI+AuYWhoUwU7CsED38AWZcFm73gcEwcbLr0CE/XRxCZ7JMkO7KBbh0Icn3
IMEx8vv4b494595DKCWEKU/NmLkIQEVqVSCp+nzEkApD0vUsz1bLluhOW9qQ8Cl4EoLm67+6zBko
h+qu2/QaDwWJUSEh/P+8nOPD/dDgQdPPzlUPGGXtz8dxnT6dWzbXijCFgZb482SOujhFWryNThn3
lOLE7GOozIElisZrKSz8CyTDEnOUTwhQN0JpreyCXfBLGlnz6C4mjKqEQnUpAUOZVTSeccbs2I7z
Wgj0E1ZYPKFSvMY7QGCmUOM91oArSi3UdtYmz9KniQhf8johNUtxGpWW6f9i7A458LKLdPkfCZBk
DqVLpU58ZJlXKa64M2GbfstPlVh4uU6KAA7fTtXYJ0Jj8CwdRoShY+B9glEP60K3kS4qWcUZwFNp
C+sL98vNJsbAR4j8SjDAqvjcfEIGPuHhjnmj6d1MhYlzDCQuKlc/rNNChkrMWZVGM53k51e0hYiu
rpt3j+sR7y9n/4kcYB6L1YiGOm126hJR4PVRz99BsuT4Gx/Wo2CBppjihEINfeoc/c9PMJUQTQVP
whfiL2zlJvYzGlsIsu1w92WoG5QcKmNQDbpq1DhCSedFeGzZ3yqDGzOCPX5NvoT9JSQADs75eciH
lB0aAbpdj56A4XD9w2bQB9O+6Q65vtnKReRlA+N/eRsLIBZUKFS3EZw0ov06PeD7VH0D6U/BUGvW
0YkE/I5SmiU5gCVg46gD6attR7TZkEU2GAX1T+QBRQRsJREHuDFc0CWyedCGW0EOmAxSDq26PWj0
GwFQKqNMp/IStwUX/98W/gBdpjCOiRFoZaNhGcjgkyB/mPK6q2X/BSRNn8y2idcnMjpEJXep+g7h
Uzqa/UOlhoR/Y/MULKd+QS8rFZZK1ozr34/wFuJ3kGVPVXaofgMpwjqyquGoymwdcjz63HEL2HD3
DCHz4rem0JHsIkYapxUIFeeglI7TDwmSWxD/sEBACi12ChvGrpHLcBZteD3mdjTokraWb8jnkLmg
VnQYuopiKZee0I1g4zxhQIlf+3ofmY2p4iLF5A2tc0SWwZ726/236oq7MuXHpil/V7IXxfbCq03b
ZeGhkUQ5Twui0O4N3Vt02Ts1ykKVoBoXELnbCYRT6iirUTWdfTdhrInlSORHl9P+3zamnUXKxB4B
cKYGiSO84/j57/3v5NbdstjCjJnlrErTw1HB3r/jgTPvBM0BR47TFlf0CadpxnrDJa59JlwP9v1G
iZlImg5TOB2zR7X31ysN2g3EtdWOf7Ifcc1BObRuKw5Ch6R/hFWpiK0cMoh8Z0rZHuXUN67xEBb2
nQiGQIpiJSg+NRhigGtQJkB5TlrkTEHT+264ZRz6y+ZO0k+zrGSV7GSqaSt7ISqfthE6te8ro9ji
groPc4PSTiaN2Q0SwdtlmfgsPoxWCb+B2hSzPmi4JpoSibtkMU4GyRJELY4ug+zglVSZYms/b7Y0
CJm+Eh/nyiSV7MC1T48g8mpAoIN93K/F6FrajfRG0o4ZMDUzf5Lpz3odjzydXLSGBZZAezHqMwfb
PXVP3fXX7pNtVzCsJDmuDCUl9c0/mAT9jmTjY0ouq1472Xu/2W2Rc9dyOiUxpviIMhAgFp07t0Nf
SpkLTiIFtBfr58oc3UNvT19b1ekwxf1BDzoc8fJXg5NpopXYICO/ksQr65ftrI9pTgSKatP5KMzp
erDvaKcvdEBrDCTof2VIg5q/H5YCSAiVEmx5ZtRijYnhBfdgBckRg0cGKB/JPat5oNIvuZ2vw6IB
GVBEQjYJdSQWuuorJVdMKlr5iBxlH1TE/ZRi4wmZ8ldvQSQyUYQHEdsdjcoeoemPtjr9ZITGL1am
6tpi4z3slJrtp/pdTv4q4g8Lg/KyaAGnxxzqExZEeYQs2N//VQ6WP6HI+h9L57WkOLZE0S8iApBw
r/ISwnteCKBAOOERiK+ftemJvnPbVBUImXMyd24jSa2OqIHWQY2L2iStRuJ+HdhhgKu02d3Z7iRY
umI2Q2IEaA2rrXZSbc2/iiRgq1r+z4agVWFzudtb1nKAMW2lek3m1fAbfjMtdZQ1PGotEQ4k59D6
qKFgAjsagof6NWA0lTPcck1JtviMajBpCNvsZKwIWs1Br4RdMZSlHUGg/hupqqdR2V5jFREfWlo8
JnaSy7tVBmqiIz4mWrU5PtVPd+1hFEd6+99CzbnRJP3HgYw1rSo0NcPi5eEd1xg87dhWbhOirvlE
KFO6Ort/alfECP43Jtbl+3ds1Z545fyNmnPhS5BERiVF853HXLIOxRvq62MuEwPOXw0HrxwMU7sz
Z467UmXTr/Xm72UOlrOtbUQt+KLPbcTdxaL1I91xzpAAOfyyqBx0SVHj6KNR8zFVVf1X66oLh2iF
+kYfi8X0y90lXhVOgnHB269ws3T5KZBWNLxUhkx8UyoCCKtTFWIjYCRVrgIx3hSsV8I/BK79U+mh
XWuPuEt+BZ1m6m3dRv8EU/wAZETuULgnlBwCUfXB6HL1QAEd8Fyw6P99unRTjGz/kUF0EZhLDlJv
8I9+x4nSnUXJpV+PTuZLBieNlHQaqvW0rkvGqEpT95OIoupacXUImahSrwro5hCVIbmOVWVwGOyy
fB83DM+e8ABBDxoz/np63e36pTsaqxsK0XLM06/nYxThWwDoon9EOYrnPnWfSqX2cvZmaVTVT1k7
Yqlj1q7iWDCyYAI+vXdFkiXgRSwbFSwi9P8Bf3Dbg1tzXfe/kuPv3xydcaceX10sfSCeX379a8kP
dql7mRicO2EkPOjcoqL96GYB19Zf9AzpAdGZeELTu7k3SHACgP/1+QILzGjfP3QL3KhgAXRSCqwr
/jABYR1CGwQmtGi1UNnrxXSStMDoGrJoWpcpxTc42i7AZsgxKJ1P/YVV2wqa3PVRCnunwICbbwCD
qd15hY+/QpQDsOH5GJaRVnL/ejD6PE2WKcMZepRaA+IOAoTZwXVz8u+ISHY+iQG9S+fSUf7ALkIH
0L227iOYpx/RT3FXEZLFvdWsFQiad3lQlCyNypMyl4nv8Rsf8NCdlJvvv3d8qqKi+2DKNzJX1Ci7
kZlDKf6SCcx33ze84NHi3x9MamYvrIyz8EQ6Ay5gxCgCFSHldY6TrXaTq0VuO1g9RcQxONy6H3f3
da80263ipEHICd0lg8Or+/17wHdiky2AiqTbDzUSWmF/NyplboKiPDrfiJIpliVad6pKp6AGNfrn
FXk4mRU9nlHRaWwuAxhhGcaL/TvdMvNPorgvceKUWSN5kCHz3TusinhqIY9YYXbGqLSZMWlq2O+M
W7aK7r4wJJKBu7bSS0pM8QitJB/6NHohP4lNmAbxs1kDfUy9p1ganEcsDh0kpSPtJSpfD83lvnsg
vYdIIpBtWGPl5h1VZ+MHgTPgxiMIylMuhZKPvL2hdXT0YOqGHmb78eWAMNLmf/bNB0rH1FvOanQU
B2uWhERwweycjarNJUgpULEZ8ggtOUk2+9B7hZcAt7aIeFe/RNQdkcwcBd51NIPYy9nZwcZsyTwR
dHBzPv1nhIerfdyQIdUnmxT77f6n5Fa79b+jTw4jx2q0T4zdgZ8V6Vi1hx/G0YxWoyN0+ZqDC6E5
KIwz4ePbCoal1m0RlUH1AM3rg+fdekxP28L8jBEYFMbULxyC+uCBoWEVeIvub2wQbmk/oV54O7zG
UL0P8IvsVeYZxRbksWZh9O2ZHUyueHC7XzvhQ9wY1mnAi4k4TN6CTzYTqe1uHS9ZrDxZhLfEmoRM
HYCUx++46O0Jc9gPn9tbXIoaMFP3SnPAfPVFVAx/djgieHHxy1O8epFRxVmpTEhfcwsrNT7oHgS8
jkqQLZgxBW48+KXpI1lY+IT7sAbERIZI8uu294zhU/7DCw4HM/Kgw7eTEZpAuF677tWDe+ac3Z+M
eHmbvYYlW0o/14Z6lPUxcIlQ7VyXWOty98wYzWhPmaTInFMfs2rgGBvHatBRhuVMzWJizqGCvzxN
Zp/Yb+6ZwjIhmnEAoPr62qdnOn7chR/Rw88crS2S6n8iuPdak2RtXZh8UEp+1Zbj28Ija2FJSqWj
uawmKAvpJT4P696//J3aM61dH74N80OMHZYcfODAGWr2EElMAYVwYgGHR+F33cuIGbO2QouR07bQ
KuFx9pgWOyW/3EEiDIvgTepKMqxgj1UPj3wwfNWjXf8Vf8Y4Se0CLX0XZl0X3JHs829a82YEzkTc
q65xdQpq8zIK8VrrtsZNEePQzE2R9CFDpsz4ARNMcxP8Al9x2SM/jQL1HV/b+OTaDWSHDX/Bmxh2
GTLJIzz3YR57qN6DAnMVPrxVRarIn7b7ob4XrQ9SSvP33H7cCrLGWrQAerUZ2Yk+nMen4IUas45b
D+s3W/HH/7S/OKq3ngqDwy9DwlpG7R5nBSXlNTLj98DAMuDiQCdKvICJBREOrbOb9TJ8BKj8goMr
fwpzdWCUXOKYqNI32fxJ0VBsmhNxz64baEgtvCW6ZlPyaEqJEUv6G4Y9IQuSG8YIckJsfVHtP5q7
Dc4rcQFU2YDnegu+3Vr8HVzpK3f000ZXWjvp6Wp8le6Pcqo2Q/48rLZf8GEpVNuiXcH7bqYdIVCf
NmOW4DAvhI3ZttHVLnPmi68Jc+xmTgMKviZpTkIDk3OQ+mJhdvJVeh07BaSA1f4HGdHszYihEOYr
NT+MTeCs61PRGm9QqVHsG+z1vDrlGbA0HQeiLBssgSL4ZZfnOU1wpYuYKWFycQmq7bRpDC+upJYC
0g0sHRqw5IptI2R5HKArBP/49ebUjFgb2p9ZKXxEbxRW+AkJY690ULehSRZsQLrAuN7aUWFd/c++
/dw3jUencPbuU9H5qu67R1HcFmG/VwBHgWoHwVszo0pXA5rCsAKF+erfJnVMaCQDVf1emhndW4CJ
WqTr0xhyDJ3nOoVWRsfzIqhHjLR4F6Me6H+pyne+rkIdxZG6qirT6b9Cswq7TppTwptwhhKNZPQ3
/TgdosqgMBeANp4zttNq6xTW5ySC8GvfRnsnkZkE3EVa8Wss0JlIEKNBlw10YMvEw+whJO2/GFeY
MESsQ3yeHimpFGtEEb0EBD+v00nVvXsMDSQOeYVbfuTYx2sW1GkMtL9Wkz5AUYnYrEi/aHRL3XL/
x3gzv6AXx4laklJothDTgdH0TvF1StPtvYFVOHLw+cEpztZoEF4MC3JUh6rSK1cLlAYBf+J96m46
kP8QxMrmrgVXMGDC38TTlJ7qEhTbj6jYJv7K2cXldiNIkQiSUsKUobcLpeM7xbJa+a4BBPYMBDkE
1GD9EvPZVV61shhrMLtGIhX03SlK8RyOG8dUxtNWR9vgFPzzBtOcL2uBquqxEcxxRyVf67wPoRog
KmjlDVLQ+O8exyonOcpnGHc8mgJYns6ix0DGM9Qm03Kc4ioyt1/eNR8L0tsTI4vTqDZ7kcrFy3FN
okaHmRKQTxUhTWVWiIsAU6NKt/BX7+9GNEFcKcoTHrdgx9pxJ0wBBxn6pkpY4jk5T+HXFZlgPIgu
P44/68wrdT6dUgjnbj9Jm3jtPay3+srq/BA36CHWdw9pciCqIo/OI6j2S7Nb8zjJZim3+MI2kd+1
LxO9fAnlSd9ADV34o9P3UfoiX8BiyeZOrBfd7+D3DWSJNXNusHSS46VwC44rU9dRaptHc49AZrNo
V/vpBMwLKBExNUQVea9Rt2PfhM8eHNA/Wk96HBsXMqacQG+V7g18Ebhu0yAZ8kxzn7DIwKM8or7x
b8SWr0AwZifwkTzgRzmtQOrf5egv88zth0HIzl3iGqp8iluYQ3LImYl/IBJh329DPCBV0iu5Ygft
nbYV47vTAH3VHh6AQ0wZgEktqDFNyVO/4LWmzQALbAHgQs9Lrl5SIBHjDvWKz60I7ygyKDarg0bL
8CHWWWsTZp2qs+7mCsFv1nV9ZqM45cIfIxDL7VLYy2taOpePtYYcFPoudiiywCCrzTKW8kRhI9Zs
gyZTEw1Nw7VvpTRL1jW6Rur5gTS1mnJSWZIFrRbi609XcLLTlbioapaE2f5f6zZCtadCfxPcJRiR
s6clHnxk2aFtNUsW+bvWZeEGllfDDDxCfXBvyS1GswfhqoLa2br4jhL/lYNXnQYVlV5TsnEzMMGz
8JK9Rlg4eq/BBSsttZQwCS6UFmVgNzWYI87l0HBHWfvCV/g1plYHgtff8sGuqdm/CFYGu7UQOSDC
uOy8wxFNee4c/7iMp774ZzL00ia+LPP9OW4NPx49cJne7LdX3zqA724kYhSkg46Akh8O4F3ti4fp
DYW8PJzAIyhr6eUFX+tM6Cz9sTZBfL40aWi1WeBCwT8c+BPbWh9JdQgy/MOI1YHKXODKALYQ/FOd
o7idgKmoTX3xI2rK3/ZzeorZnaa1wWdaIQzaAktVmtSFpZshZWNwHJu90nrRagz4IiveISTSEUl2
HiHyZkgMusqifwhvW81Upc5+4YgosR3Jh9GN/9eYWPN1wUqAMoz51e/qvp6vNJeV68V7u6hYBQDW
jFHyoqUXlGb0HGcXVtVGR8KyWueMZvrlNlCxHcKkrWmt3g+arJeKhK0l6G1zePY55AVRfhdtY505
df5UZm/6NxrXQSDXyFgqNbZkGY+LbM/Iy3smkVsHdN8PYIS6/V1fX/ZivpjnEe0l7/Cl2xnL0Krs
88PaRZihyzbhfmLDfTEmOGOWwMy7wZigEJgI8/fbxagQnKdCq7WUF5qaEMjmgfMrKxEuGM+Kag+B
RbVhxrQGEkHep/xIJ+V2kAMikMFnPUnHcEp/pbDBZT3EJhV7K/dxzALwuzWLyDrK/fvb4jt3fkpo
st3MhVikvK7sJoFq2LiLsBhKXhJcISKYqOrPsD0f8Ycn/dW5sbBchmfqxpxnuEh9h5fUiEppUJud
EKWB8LVOo+LqPUEQemDcd2Byc+iVIe6iVUDExuAvoam/V20Yhg2qlFHG30e7+XGAADmB98giCewB
h7xbpPOGMQ6f9fe/4qouBUUyqC6cYsUHncZaBtLi5j25k8h6sdEZ4sAERZufRyUqzEg+lTxfu959
cyXGBKkh7wCWTPyN88b3dQC2QLUIwmwUKPN+S3Z1df9YJcT0rVsHVV2TmSsD0JtXb1JAd5KGtZ+W
48YYwgo47oDhAr3fHsNmI1J/pTbmDPMELSQpymWvtk3+aKcDEcQ+/JeN8QeHeobz67mtMh/yLVNU
UaEexEyclwd+NXqLTpHkvVQhBTCKlsdwMSiuIQdPc2ygd8vyWoMBQvMc/MNkq8J6euJpGG81y73g
pC/90z4qYMPMPdLaeQvI03DtOuQJDmioQwa1eC0yP4DzdiPSmBgEGkKO2dnA/rLI5mggz6n5Bw5y
303pSfS59n+XbtEpRGX2sGvEaLiPBe/8FIAVu1y5AWfXfnJk2TzrMTSG/b8VcGDXm8cp8ZFl0USv
0SDnNn3bt/GuW1jvZrvuopdC7O5U1tf4eGNtqFKaUZliOoG/wI5S0hgsRotNcU6JiiZ8woZ+AfxC
vsi+OEkoC3GPZVGl0kCo2ppKxarkzm9cIsaF/AEc3PbLwuC1pcg7h4/tff3ugVH/sclLwy/McReD
ir28jz16r8CdfG5itPJAowFBGSgVwJtHj8lthc1Alx0HeDpGFUd5SfH3IUiKaQrx3wwpGkPEJ1VS
CbrJpOwXBo0XKScWUtqP88f0yOfvBqeo2mnMj+QmEF9oV3J7FiXUY8bMrIE+zlL/c1AW4jnYlEl6
x4VmMfzUrNvbrpPSRtzErNK/rupXhk6OyUPfLs72LTJmN1lzMVt07xUFbtWty8c+9kxqynb1rxyS
gIGLOFFFu3Zxeh3XmOu0AQS+zHQr0XWZDMsdY97NmUZU7IyMgy/JxNYeDCx8G9anV0IKwKLVuZFJ
dVvnndc6o1KHl/+Qq/ZUiBNpAVMQo8X04x65Tz5uGW2t4ReJVRnmoYk52t1/dMzgxO+lVnVSbZoc
JDvaZ1RffTfXHs6TPm/ewntwcHSMTTkoB1fcIaglcDM1J08wcYxXwOEJkzXBsyViQmSlIRQmVOyT
YFkMtHdudEIhNBNElsLjKDBAkMoNplKM/x+bDFRRF+q+Qe1iw/kWW+EJFvyaMP+NztE9OlNLlP1e
kT3ccJ+9y2DfYTFioxVmLk21ngLKare4Orj1yWJSB8+822qvzQkYrLqjuUns+KFXD4wNawqukKNs
lN2s6uTBzv3B7t4umbLdgpyt6TThrAxQWZKKq+pkF1FTj5intvag/ROYbcpqvbauLLCEwE4Suh5K
XrwxwAQ7tVkOXmu/Itb2t6SnQC3N6t9hwrswPmTAx7fxjIanEUtyC2uukA6OoomRYlvGE8iEKRM0
86HQ2rwmFKsM1Ht6l2SAeZmE+5iZMiPsCoNUX73XHH43Ak6E3rD3aAaGarPVTaP1ltGnnpfajB4e
I3B+dWgdqNHeUAe5bFySAjRCWUogfnwhz2dGwhaYefmbbT0H1710MS+MWUY5ndilMeu/QrQ8043x
BI00+W+IZsMNQoXIfUt/LocYSAJucPXrHCH/GOBHxglshJcJKC8WSHQ48ElTDhMuzAjzhiY45hvv
tyNDJdxpodBjZgYfHj+qATwPknexl/ZuK0RUUQbiIoI7sLBuznITJii2m4wVg49nwCs/xD3uad5g
3y3HyezMwZU57ENPpp/gQGAq70nOdI0OCfE1+ReDF+hwAUYFmV+MZc49GWilHQpCSE1PLriS6zDY
CrSipgOUijBfKB8ZwU5FNLpzq706JVJ+r1GRb0E81JZS4exWwY1LADzcitF78GYWL8NC4+fcdvF4
MSa3RxTfdPsxji0YwuzCC6ayxJVBzqW+J/U5pXhtRMpyNlc/Fy/QlEX7wf0nDj41Sr/alwhR8+Pd
BlMqhqoy31Att60z8OFy9V+rBi0y9xBXsaJntHUhWw5Z8fUSC0K/RDUarroRfj4RtwQmnYjR0aOW
uGKbx4qz26Uh4Nvl3kme+XmYWgNOwWzpEn2FgsKD3tVeDiLGvV2H5YCV4bVSn0EVrIpYegKsW7qC
hjpbCD3osKGNDQuxyD3M/DTaU+NAaQCI5AxEYCWOFIgfHhrzO/5cgbJH3dC8TTA0xeJPFFg1nHy8
CQ8Nr8ebaSZzawp22bWgi0g5CruWaFlgmJtMYuBKwlOE16IeqG4HL8qP5iPgfNB5OlRyGnw9KTz6
L2tMzUhfKyFfwynrS8yiaJJU8Q80POWA9zjWwOPgZE7+Tn4V6IRnURdBdVnjTy6ltAahhJyoOIMq
ryJrQt5Nb69rz5q30dlgk+NkYwzLCpPwQPCRt3QUPEMsGFRbZ5hQOByOoOL+8YBjW7FhA6I3GlFJ
/Uz7eYQ8zYlgAxxtRoU8ex86LQhfR4+/MqHB8sk/zSXrkD+x9tnvxR782kXaGudGhchsK/psUpLs
yxMebOAULZT0ajx38KO86qqOSJBgBfoWHpcCDyUPbR12MZ1l8FpxyRjBQhNoNp+e6M+yYtGcUINz
7gLOn6a3J1/EIvSe3CQa2FVm1T5sIr7jJp8fuQBAh9r+BfJ4RUXMt7KE0WD9mNRUf1znFQsRtfQG
aI/pD68MDyfh3gV9ARRh7M56iKfROwCtkG2O2frjBFojTgkq0DezUE6/fB6x0GGIxhqIdxsnStPt
x08fCwcNTFQzSthBcGvyCYRxNgORL3Y9GHRNuDzsEa8F1OnCLOlAmOZJqR5wZBGCw9q9qde4xEmH
HQAQtTi5jnJYiNyqORDJto3vXc1G5dAe/P5JXUBvsB0tdRSId2hwNUauY4jK1kDZj0gjCMS+HOzc
KmR/rjjb3sjgL/XmgzVPFqng6XmcA35jzE3jUKDOlQ20uJLwNTUnx76Y8BO0fgQy8DWB4GUS53KH
yUt0WBKFw9yEMMRxo1eLBEXzA4woGAKqcyZAiCvcgx7zsYvo3Mj1CRlYoLNiOwfnANtgCtUgQ/vD
GOeL821jfkMPUlzvljmFNcxA7Cju7gL539M1fFxvfY2XcPqiqGSOIuuOHOmVQhywiwXoQMetMG2m
HnVUfQfvGJlu2V0NVS1X0dowwGQw9fIK8/f0TbJcoZW5d15JKjpicVpSgN2QoMjCIPcKrZwxwJmh
nH7WgK1jRJewCPCf0ESQLfcTB5YZ55Zjm1EFgEW3tsV8sVv1ZL5Yb9KQ4JGBXTjcMB4kmEN+Vbyc
3pPK+xTdBgYTmdZzhGP76L45UQeYbJAFrhekBhaIGkO7cvPQo3moSpXN4tdiXHs9suy+gEmOPKFU
HtzONG+ykS4AiuFfOoIyVOEuFzOfRUNZGmeWftCYlC3zBTTkXG4Qxniw8gk8nSXxtjz+B1JkIyrp
cuYVSHVi7A84Rq4r02D+QKdHEZMMEC+giED/S7FFY7Nntpa57eACkw5sfteDJ1YMIv6pDUecxpq4
aF6E4fSK0TMSNgTMvQipUbwcsK5TqIm2S6POWODkFlHw0yvt5rw+WzkwNvsecP/fzmWp+5kNshz+
Hn5qg3zCwFU4Mwh/Y8iUwn0aVhHkX350+OpskzZY9t0pEzjVxnw0z60Mfxf64oX1DG+k2z6sVseY
nnF/NqNqlPQ/oQHFSFYZGMuBcSglBdVFD5+5pH3EhuPu3ddMfmH0ocjmVM0TgB2oAxfXnIMJf7p1
+HMPbNVuLtpxUeTAZhhhN6w5mMIU+LtUYre5O0XmEVT9g59z45oA7mwNsODUIbMvsGbD4Q1o5A1f
HE0XEs6lBhDYrMYVMJQ3oeJAGfiY4h/HoTGtTJ3XtjE4Y+K4G56GUBHA7yVMILGKJPA5rOVIOdwQ
bNwaQTUnJx+9Wq/N0R1KdXSAmXcZwbdnxHsNwi+1jZ/MD6iVnLlHRz5CZAR1xLv5aXDu7q291Wdx
Z3wckpvjVpqcRqd3x2LlaM0XvqjuJevSe/QIU0ztRxsDe7tI4Mk9PHfzZdo/fq1WeVyP9sH5rwEg
aGP5+nUO3S+EkZCmkG8zuTrdsksgSfRiSh0mwT1c3ew+KGdHhHl4RgBgcBBRc1zaz7DifUKeES/t
PSypeaHeb+Gzk6HemC5wXyp5b7Rp3UOXq294j6p1kZijAiALG/HRfg4X/mP8xDz2vcxiMTuGRz9s
TStOkxgXcl/i4hunwRKbPfBafX7BsDFt1mJM8icJnvnDGmTL8arYQpHifzBbbqUD+BRppz6pN5Mb
RePFy359VWXDpC/KiLpWprR1Z1cGSCGv1F/gmQYXo/kA31aJLsPKkkJXLsgz2sZwf6cEfHog79cp
E6nKIGtYMmWjKQei6x1JYr+n9oXY9+ewDHpMSlNmXxLrM8jnhrMAPobI+Byc1tVN8WE9u/BW3Psw
aV45K8d2uiyhIyL1Gh5VVPKKNm1CDStIFBUd6DTyW6Ba1PTCsKoNpzZMIX4VucEPToVnHEzsx6Nj
zsAkbcZmWiy5jHgaXdYRdqku5nQrwKACfBrsn0g4OCMMkFUnjz4sFIyS6Aiwoe2WKam/DAJFiae0
oYTNtPK9sKOlQFg06x5Z4fnCunThLxJ5xQa1xVaAhnZJWGrMiksbT4BMxSXmIAGF6Eog/Bmd59T5
VOpvVrSBbDnIyaNiorUQeA1s/bBZdEhgIM5EgSb3kej69IujdFBeZZsM3JW9ldFiTzPDp7eYg+dz
z7zd/VJikhvPJXZ4Sb/IhOyNHdcdsBQZR9V/je9M2YoRQheqYwIqmbIis+XG4735VJiscz7QxM+g
qPo7q8ff7AGIDE5WUdF5kGHXPnbTLkNufCrCV9iICn7yt4BltXzHZ1jtlXE9OEewULBwoHEty7iq
V11RenWLk2xTXn0oH5+Yz8r4oVHglKvh2blsQMwtFs2cuDQ0C0/6q6udT44O7w1oTQOIa6kIP3WV
wCk/DfEYPnCPmdz6AYSLGyCPLqHXAdGsX+u9vId7DJjrYLkAbzZQES5tGELLdhzW9fxMzOfAYIxI
LY7VI8Eb89cKJ4iOLOOelPjHjjl5Dc5z9qkV0E33sKEKpgwvdas7j9od39R6623vIWajta26wbbH
WJVCkG4yt+S8v2uWqGcImnFTLPbQo1uwXfdWG/oU49qwlLrH0bGf9p/DDCFltzatwP2N8TlPrGNQ
sq6DZ6c6DpHHpn5obU5NZZIO74qFPOA1lrSUf153amB20Ffs04DQsBZWEkl0s8sfW56F+yNR6HXn
dYAoA6lC+B2Y4LLoZUTYyecNRK4NhtLPfJhGd5gR8pJ/ezenZt8Ma++XQLzcCnYa9mlSDvfEONYx
6XZ5zypW1mESnTpJ9KSkjw4d6NY9g+P+hi+SGKofK98YwWPzahWKhKIdP/ZnUsLm5DRI52ckKANj
ZQTGRGFpRvBGcYkko5dvHnY2qI9ZC/dB0lxEVUxNrE+Ibgr/OuA5LmGYgdaVUrs8lgyrhr137q7I
dFt9sdCoh0BcZI72IZ04Rk/5xy+HAO7rWOrcAtNRWDcnsjRQnojz/J4mOKu4R6TQ6932idfEHp+N
RntHkNrDN1Zp62bvXTLdPtaC7fxFxPk+2vfwxLhTnKTWd5U1wdEUuzY5DBbdOs9bk/C3j3VrlawH
J6HVAPSln0GZwehhfOo2cMkbL6KMrSIfF900KDkpDuUNj0Bu9F2nPz5oTOyWY27ZAapMf63P32v+
hMnZ2c8Pgxqcvw3HcyDz7eCRocnBfCdhgnrljYVH/eDjCsL/ym/7/IDbZJmzUs0qEw7DWsgFhz6I
Op02hyfAf63NH8RLADnoyb2drrP5jnJxVaMinEO6JlPg4VCiX2D/fSChfFnljt0PAcZgdx0gMYHE
EJJQJles6/a1xhrv5PqXvV8EUcoI4iBwuNvom0+nSAh8UHAXzg5iaAfQkaEbJFXuQ9w7gO29zOp3
EKxFq6N7xEmNSN07kGCzaFrvTSV4+4+jNbwDhHQazcN6MS62uOiVJjfUJsUOhKci7/KU9CA+9T7o
vPE26e7/oEjtSQll+f26r2Fhiw/EnwZsZ8Kw/7C4fLpQZe7tpeCsnFYuwKrwS9UNpwtgXgk/bwem
NuWykBu5Zyb0FSOoSAiDrcke+xCQWWeWoneHK49wIjS9d/xsw+hxyrwk7TvdW3xqTtQBP21ypjLo
tkA4wyvqeQ3/9D4msITp7buYD5zgX15pk6mIr6CXV8AezWT5oe2oAgdThb/UqaOGT99+9wYcTbtr
OhPFlUU9TqvLk11jbICW/ULlHxXR6wJ1Hhl2UPZDYKHGpU0eAFSyqgqOgFvoS+2STxAzUTlPihb7
HsRcWdPC+eF1PqPBNvXo3vioP+n1jU96CdkMaEUyxhFGZK7FZSMsWzw2yeeQzjE0pi9zJ5DfuPMB
eRVPVB2UB2/vfgdFh7OmWLg9REBi7WVlRN4o8rCXdxhTnVzk5oaHyuC9Nnz9zmQDbjcMMeDQsI67
Jaw+q9SrDxrzfF2bF/m2zD7nTuHppdPEr40WZNM7hYb9pATp77YfSEuEQbrmDGv32+qdDxqNon24
cSZrOK6QhQy4D9QLv/HoDLZMkPcOo3k/LaCW5gQ1Te5gcNdJPmGKlN/cF60ZJjrBnhswfA/zwYj1
3nVvTqkdJ2+Lvzw6Qa8QL3M8WshKha7JWTkBqW9N9Py001zmM2FFzqNh+e0RjbeF1+FkN4b2bG12
HVZ4lno55eBuU+zcoVOMtb49LYBA3Rkvx4RgVuvx0jAB6Gl1SrkXnvaPiMfKCj2Aqb1EIJzlEP6I
+6GbxmSB9f7Ki9mjZKjuWgxBkgBZKyWAXFiEPE5kKIJMb0ZHCzcTFp9a1RInUQYjY4xe2GxwK+AH
/QsGEEbEM0MH7nLdJE4RA33GT7nLfzdt23Jjrl334eGKwEvAmuRgcy/J4Pt9KGxwjmnRlrEBJfSY
Kc5NdC+mr9wdsYIgNVPJuCiiGUDCeenU/XmrRIkD0MB/6D0hPuMt39p1+QODZYZEC75blhyyHewg
3FDkiDc3pr84rk5/NSctTPTzKQJcaD41pQ21EPW86Fqm47+6PS5H0AjHcotD/zFkaceanu+THhgd
z44J8RlvDpkO87y/7JpV6IieJU+Pyq8/OMJtklZJcp6W6mYNsREFd/aiS3DoJ3/MPJoPT7+k8Aoo
PgE7XjWSj2wZw/K6XyZQgtkjXdDJu/VWnZpV7+mAPkOxwM0obRBhQTnBznDrkYZLy7SY7aPL0c2e
2H8fvD2RNpCWQWfcCqDqAFOIEWtwktjDIxSQSanJfszcjLRlFEcMYDY7EkYrnl6wZTST+W3zCb7B
ufMYlYKrdqQ0sdP5ybtys8HUe9h51X5t8ptlTNitegfnPGBI5z/Z7S/zElne+m52/84ZGnLALmmn
0S2xXwrPvo3kTZHCLQkrR5us5RVNXY88386po4MkPLvfwPnI34R7a85VN5xO0suoLiifIRRWcaIg
wbTd6ON68aAq+gYdmugcakBrRaSS6oPSpL9hFZls+nLGUrvJ7zIhCrIVrWaE8YV3aSVRWneTXsLo
xjmOFjPyXKmu9hRWJ+cIjkP0M3y+0WN09v6JzC4YanCGreGqyAUimxXp2c4+OB/L714oxQ7e2Xvh
kLUI01ZCOYHhBuLfgMG9gwNizr1mV3ntm//wq3aDFvI0O3u3yHCuXi3Iuqn7oZoFKSBlpEpCycpg
5v51iIsKJQeTrlyVELfSsI+ZEiZXbboZByIKGrBYVeLT6q4543gXsHyCJsnVSrQhZaRjZgSshKsJ
z2nNt5d4V8L2nXQ3GL/MsNCQh4o8neRsRsx7PkXxLIuptyMTVgO/F5lTKfAODRL/8goxiPngDlXx
KbIAtbA14XmH7x2a3f0oax5p+ChisEQ+9i9tdcX5ttF5jFNaxiK9sJJWZMQvDQ7ScBwEnrG5leBO
11KJmC/YJjmq/K9zJ1tFMITk8l9r1URGxMLwpZ8e7hyIHQJQFj097zzS0unj+C9j079xhrYvpx+X
8T7yO3cOhkG7KYZJK7ed+VymKB/IHiZoR9FftHBLiD6e4gOeMFNYe8aLnphUC9aBKdom1pdM2qJO
bq/oiB1IIxgbZDBBNClhcWkA8OcYJM8f1rxhvcd6bzgkvBycGdCZDBkjQ2hPsvgHL0Dhx+EKPxVU
DE4NvXGHrAJrIUAU2Q5UezWrk+LFL92hbCMqzMqV9KCFjntbPtykJ2MjcEG9tBBBkzw9ARY0i/SH
ioWR9ao8G8oR5yFi4j02ozIElqnWKuCioYAXqGSAB1bf57VOnLgap19KE3wBOGdTRzxrWUM6NjeM
DRQPBoNrpg05R7IVhTUXBoew0Vn0GLfHBiFpZd7LjGj424XOwjeJ1CGHFiZ7d9+vghAZdM+gJsVx
DabT2IhrrEiJS/4zfgVPNRsuzjgeSlmylvdRGr1a5851kF9sY/VoKSa6EqQR2c58CynZwcNPWADg
OcA0Z1/Smelz5FLNGLFBvPullY52LIhyxnlS0e/si832yvN07nwxuavOyKLuo5AIGu3rhIqa31YV
BAIwoJA5hkefTmCSthYhv5w1YDVGOcAgLGl70OPfLjiKYp+leh8QbgXIhbn7TKIo8nF+07ydSw8s
ohx0WYbFMoa5OIMbXzUBcul+kfYjgDfpsOG2eAwNQB1RaEWfVtbf1bzaGPYYsvt6UHLJN4YkdgdU
Z4SH+VlpuWu+w11THPKve+6/YJVXPcpP2OH6rhKCBXpPCV5lQWdGWbwPwKYgRnCKCLN3k8BEDbdv
PvpCwRLalrLLfdpfoI+teDRgZdcEJzOcEuXXzIgrcck5Nt/+xe7j+3NmKYIN4jP/Ib6ZzENJWXJn
NpM5nmmVQ4zxevBc+nd0+lfLH7Jt9MBN6D9pXRqIQA6dh18c+T7puca4GDciJW2pbhZL7h0aTC71
EYmSTTWICIqxiYJYI0zKTu8zPrMqvajQYdA9OElMGYA0oCSGO+InH6FiaEsubTmvKf8gUiS5iZ5I
AOW08Ym1yD6Hnzhf3limDO9GyFPKh7/0KxXcKQ7dDNxP6EMD7FDbdAk0ooTjyxFNMmlQTe2iji79
CzP2d/vNz4uJmQTHoOaZsNZwiY8AMcIvZQENNAlUvIulDYXTzE188U+ewRvcooa3YxcoLtEcE0yV
jznR7tHdRw//0tPSsWLtY8dG3fyw753HLwH6Z8phrUr4PiJ9p//o7joycCwwk9g8rbX+JK9Et1+z
N/1wtVp5icVOSr+4GVZxhrr5bNjNGmdHLpRKTGsn1mbtU97FQ61ZmJywyq6ObJMXGwlGk33PGdLr
37QD4g75uFFFKBWdqAH2qo7JHkmTzfeVAm3PB8qO28XeDb4TNnsPL0ieRlisLoeHHHlWsp/LR2xR
uc2JkKt4Knq0R3Bfunx0Aub0jNffqiwwsCIk/WKno5Bns/Vhc6ZFFL1FbCdgE7fqXJt1p5TQlJrd
o2+ST4wl1nXCM32dnJhhELXcNrvX5nmlHbQa3gMZVu798+QF99jZ7O1Tc8/xyRHraK/dtcYzZZ7U
F/IDTTABSEW5BMXbwjkFT4PdiSwz92YVnBkfjti00jbKs/AxK4aIppx1zb42ObjhnQOzdqs3MfM6
1sTHFDM2wztfvAcV+lYHD0wkkHYyMsAhC1Y13Lcq7b3vr9dkznYT/2ltTDCbvZ/4mNNziH0Kbslq
rsR4IeRzvc7HmT/D1RyMSYVXw21wM/BjCF6sUr/qHFbUW/2EF9jbk4y5V63FMUooZvkmHCFUPPBi
bs41WAuO2ts1fqHmCs2OJoXXYLe6Bufm1+cJ6VwAwdqnyZ7jugaFLwKxjEkqa6loSjrT5xWHOrpO
9iNzth8twp1X4C7gcmaTLMiajX4hsbIV/9JlBvABmuEuhK5CHR1kAaANnxB3SFfioircNXCuaQ3X
SNw89eElxFp41fgeVMNn0HAxEW24fd2qH3hQWZD6vEG/HlL9uVgE/MfSeXUnjgVB+BdxjsnwqiyB
AiLI8MIxGBNEzujX71eaPd7ZmfEYkK5u6K6qrnYO427b2DiaOJt4zmJBFSdXNBfNWzvqRs8ekaKZ
UkGVVNJTWHjg/cz0qndjNtahC7RjLrRuR5qXKbt9Unfnw0aMmJFhUveBJ/mxkqaC8q/C/cT1cN2v
DY3d39EjaW2HArDWfVAaSolgC6F1KKnK/TdpmlquHejQ+c9Q7gCJ1Ah2o3bcjmuBVKvzkDKKG07s
VAL0u7FYJPm237GZqpGHYKDryZSiXuXbDRouyZ0a0RjrR0uvi3OPy624B/b0dQ/YzLyOqvQj722m
2A/AbxTGislCegcKImxYviYwcMWgidtCY4jOi1Zm5IhPYMLDiiCd3/Che2PxaswxsG3gdrwner4Q
pW/tfHYLsTcI2MQY881wS7PeK66k6xAeSC61T6bnwWTW8BD9+fQwvrMGmDR+k5SgycF8CA+uJG1X
cMo2mQJPjvdtLorsxOdUvcubc5wEiD2SHYmQf8MuwRMnsKHOEFMIXd/cv/fIAux048hIF1EbVzPS
gPCa6mLDZ5/McwwgGG5tjVQzA1Ng73q4N75zGF+YTE3Sc+sSnlymuP1wv2gFQFC/9WoM5I2Re0GA
kEvsUWrxQyd3a3eZbPjT9ghg4md8JMA6uFi0MhY8kWi/vK3qvU3VOJALzeGObzSH2fdeyZsdAlOI
jyqKvYLuV9s/7PRN7Jw4Y3GKIJswTwEZy+DJFrJbVIidOuaGuhLloNeYj4GDu8zOTjPTDdOM7TB4
Dgu/yqOGKbXaVFYS53hU2tgFy/GEqOTDJ+zPRr1/SmucO08Oed1YlQPglt4iPtXEgHdrJiM00YVz
oyCR1KXqzJpe3Xr6l/TZ35yNR6Qw4+7Ht/BIFoaehYxfZaddCu3ehEvwGLR+cCuQrJhBsROTFEzo
XsgxeeQDb9GB9dYwn6NbdDPKSMPeg+4fvEvw/i1GZyxnnc7kOK0yWUU9+USAnEHMbBaiMrW9M5rj
W9ZB7oOrjHzUnxymn4jYBhXOrNnffLe9L7I84xJ0fi7BK6p6J2yJn8HXsHBxT0OY/Q1JCq1KBr6G
Z3ylJ+pMiCi3va+wIDFDvIeBCENpIIG3Cm/uE7Xy0TmD+exT24GsDFUHqQI66mNyHTFOnLKFtwCk
eDL/4gmEMoE8hs527j3SOzUezm4JHB48h02P3Nnek5k3xgdy2SelFhyU69Uz6/Rb/gZKtupv+uoa
r9yEdCC6me3sMrigkhkegltY7XXB4wvvHOdBgic3fzmNFXwsdFgv3lC1zPFBvfcZw5+SgAcHtx5V
xnNjdWLRcOhAfUIv+20So6IPzho8XFynD4P3lVOdGNy9Yl38Ns7xIWiT9VW5P4XpwAMKi49Z3ApO
wTFuLhg9tp5eDNXB8jjhPImkgHV1J/pkTKjF6K2D/I37s8CpKFnbDQt4A0/ohC2C016b88kMm8ak
TVINmAIbj5MQcMxBnX7kVwdxxIplT+jVvcMMviI+CWS+rPYstXyQBwX9akeyY+cbBiwfuAkbOoud
RQpDH6LjYN/emsAuL4Kyxct9DgUAHFlHhwA0gUSpStopYXPKyHnwx9YpOM3Y2ThQN7zzxxZ5Ubf4
FEKzMy/NmZcvl4cZtPl1hL+C2cZ3m9An8r+/T17bYAPSOpQ87GQsIKnnrmLK/fSaHBPhAG2n2hc0
wIQj0qp7wFZKHPejwrr7p6gTPOeUTqh4gvI7Hi6bHLfxNpdvTqIOaAvvDYXvaOD4FOQLE7m1qZKC
lBvMSWny2xLDODtF8sZokHvXALlAV9jJ5a09B0IBTeKgnamGBMhMRVk3pAJavlXSRNzbyO5rZp5u
U0zkeGO88OzOvgziut/Q25CV1W+6s5KXnekxN3chxPiLzT3LGh+BFq0z5KpHfYcs8/h6THjdX3PZ
4OZIrGzn+0XqeuP+dyNVdlxRd1OJQQ0fOa16NZF4t7ksJeI9nuOfagyFER7yspPg9g/vvqZRC4v4
vHxRklJzqVE596/9DsImOrl2Ag1o05kH0gr0MXSEj6r2X+7bz3uF33Vy+2C3VqfgGje9PTKAPDgM
wMs4TU+DnDD1SAxPnZ97CJq90+BA5iqYbufwkL3TahfnBMCY2WNjgLc6WMkYsq2TdKadBKf2p7de
EUjQ9F0RNiImmivzPZDwcb5qkSetjeuX4iFSWF7k49/KUyl/9To64DhZTvz96TVPhDJ5mIdMBexW
oQn58TUpDktpbilkJghjaamvKSbz4Jk2cVNvGzbQCxNAXT0U5ce7GKUWFCPHMI7TioWPC2Ae/mkB
H0NAaXO6uh1KDLoYpjcjEu961LY7I0IgjqQlx3tPf6kSuMqT/PPbAOZuWURpv7XkK2lZ0OcE6zLK
xt0dWwScgDGuwWVrOLZBut8m2jCKCBgMRSkkO5zKkZQkDCkLUQa3OqHXto5lqJrcPBJCn70azgLV
VJVsLbiZT9LqH1AUgWHFN6cZFnSHUqhbJfa60T774QjiLnDpbsWv8m+X77XfGl6Jy+Sd/Cz7ksy/
d0zC33N0j/ATwAhv5/3UKIZQkZesbrHsUYpf2o/IWfY+QfheZsIVV+6DlJfbWAXsWJyEVW+7g1Je
/aC6rn4//7ztF/rpSLXkoj+EZJAX3fV9C0IKE7vKYJ3AzO2iE4Z73cHuR4cpyn7IFWrZEUg9/9TL
FoAfucIs77+DJ929iUW9r6ohN4ZngGIfLB9gELJAWYq+2gP9STdLhfyQwRncGJD34Mm70zv+Y/B2
17/5sINS0Hmbdz7y4dQeBpJyXVVysWz+eId21T9ha8+DaFlzD7bi5wczPUEAqGvIg6qQN6ImVLMi
83WVv1UQxbGD8XfK6sjqNx460vHVtFFvleRchHBMmOY85oTk64NBCQJ/XkKje8yn5XmndGxnMGda
+FTf8GSQb7SIPgoR8KWOhdiJUF4wV/hyl3JPn9r9JAHLeTKTlDcqiWiTJf1LS7X6UqYJHfnI/KA7
SA2Y0GUGAhXqKMNbIjbkxtTWj7SEjyzdhpd0x2uQReX9Z5PvM8TfshhgZjH0oqwzxfh4LExasuAG
O3U19R/gq2q9/u9dcJwmHasC3HLw29fJESk5v0tHyEdfuQzKa/jTw9HgpvFswSLtKMPUq5as9wTm
EmBYwXUF6hynCoMrk9E+1xtrZuiVagywhCbP+9BVpYFQhoKAKfeyaI88agZNqpk0ndXdWC75H1xl
BBADHUc/eg5UKmIuwSow79FWdKYoT2gxFDGUYU8+/YevFgNgxjBhVbTvQH5GpQExFgl0flmVAbAy
Kas+524nKzA1tlA2TtY4NaZL1gHjW+olZWMjofEaFUc0zfw3LqcCMIm7OPQg2/7pkH/kNUfZEDga
uj6wNPS+1CrI60d+ASoYpaQCaR8/dKDUEzGQ8Cts/nWt8nGkSutv4228bXIaAXvHMHhuG3iAzY6R
BBwgnD2BfrPeqNaNUDE6lUTNy3Fqpj4IUwEUwDL12kuZnMizcNjqfYFRYbdhVmgbeXHg3RkrWblp
NMEyCd2psDYVVL7cs5ODw0kQAY7CF1mNQ5qkNCZDBrFld9eOvoBxgFi4EZqiPqN5uaBpGbk2IJXe
zgnTBVXYUvRMMItSAGT5pTwiEXrVdDihv+wbkpR63yFQ02huYrBSfl0I5giKlRg7HBQuwSfIKRIR
ezdEBEFKJhyGo4pzT6+re//AIdKeMvl7jUFxEe5RtgSHtLWPTtkEp/w38sSqGCsboYBzAGX3eVei
6DJpJJQnMuPEjy+yd5VzMQf7ArzQPoD17BxaS4AKbwecu70HGpQ9n06k5rzIN2Rzvg3iheKHWZzm
3IBwWrAqXse/kWnhjnsEyRTsxcCVuNud6oR4Pyy8HYcOykWCHVdyhjebxXbA8cJRu7HEPv07aHXf
BfHjnqRDgVFF+SuJJe41HMU6EzkZy41E7/SPeSKCjFGeEP7psJqD+L29k0swAPrgP/kwYKopsIi5
Xsm+PQ8BS0JOYP7JPPHYGSEGTGNzBL8mmHRaP5JAalQ3TBvUj2U2JTokZmW0webJgaYEHOk8IXlW
7KB2JPPR2r16597XlI61fNHrkH1OfVvY/cqjuNUXwk0uRXyh9BlW0TmfPNIX7lkj/EyEazIx+fy9
xYwknygpiU1cePXe1ijRT55aDkkyS5+er51xbTD3HPbRFB8ijjYO9j3YASPC9cHQMmx3746fpAeS
ZH6SLk1kFDeAkwB0oXLa9xRrdyNN/pxpJq9HqDQmy4khemOEr0Rf+3RuFu7yQBqzheaLLy2Wj6ba
hk1lzgy+mKNR4WtZ3bhsIdF0aBE0olj32RPe8AYtOWoHIhVjsjFTd0NwNOKrNlUbzAg+aKWAS+kh
gQEjA14E7kUwtSUW6/KohFqsVxVN2x4BIODDhtlYSVcbcjBSH0YSHqecX8rKVFuvUFuapJs5otcO
mCQTWEgZqz1Yk8VsA0aLnyk8CFenEBYKp3kY7AFMW2bO3NY76QP5BdJKyx4SIBbfw30B+Dg0EtKN
gsVy2w04Wq794AmOBBiEGOGpC9VRNlbhxQLMlNxqNPTwKX7pgT+XmBtPJtEG3CQ5AzFarrKsf+/Q
OMI20qrxDfGHkrOg9zUMNxH+lpnSMK9+F6kw5LcjvSLmmsBT0PEwDoDluwSe8xS1IfmxziYB/TLL
q29zI8xEHmDFLIhWo9N4O3hAwImo5QkzhYIHTROGzQzRGUAHyWjvCOO6td/sSqzgwZMlRRwMzstN
OrsNEBjSqv2wTVZtn8VY/4ve+cMFvC9vmZ3kmjUwz57mYRcAgdQKFIUJl+lckMUx1bNIgJZv8/YN
eledVWd3VFIbWtM8g+Pf+X/ZFGfr3GuGb2oZqGa42bclQhh+cE6I0geH9RtT9gA0doilSRdAI+9Z
XTWf1hdV0YvdPiQNBqRNH/D9o7P3FTftTYbEa5O9B2twgIimvUfo13m/PV6DvEzbVGXWZzSWuHSN
G35FOIIRptaDl9OetWdrfpDAO1qJTc9ZV9sQMdlhnDMr2CJISM7ZVeZbfEQ9OlFXRABHFUY+elib
SRF8QYEQD9KPCEOnZWNURGt2FHpQkaGQHRfeK2z36jQ/ih+5cZoxngXEGSh2y+e2WDtvdN+4fAKU
SvpSsbspX5zeKsCAif6bx3QnASFDUMYyVg6rDRwCwXqM92RgWrH/ADyUA9ZIyA2Ag1dJyadYnTSu
UCZUesHyZCHaoUyQpxsTCuodmXZ+zHDEjKGWFs0j+LxwbfoccbdXBIKNRBlWPoZFmfvc05HLZaPR
ubPnBNGJmPOy01I7E7pK5tW9V5vee9ce4aFSJyuFmQB/BuOIBG5qEbfLtxhd2KklVH3ZiwvxJnv6
htyQmQfK0ODrEVUVo6LzHJDAjXXM6IZ1wBVsDjqAtfy1ayvsrEZn79+e2GQi6a7BT3kMvEzXSgCr
9Grfc+9BzobO9UbsJSxyPkALSj1DdD/cB78IH99cLr65fMBKB36nDLBQNCj/0nlJ4RtrUtf/ZS4g
iQirkce8MNOEDmMSv8GAteviEMKos4dx5HHoifJh+wVOInJADI5eQ3BrBSUmoM2A0IdbFAf2ZuAZ
dewiOUCFNzBvzr06w0g/K+aUJ7Lm3+ajo1QcEagH9BTgkxSWhD2uTn5Hne0LYEuZ4aNPBRliCkEy
N5lT7JVayQ0bC342eCH9ugJILTCGt5eCpAkX7kJyPIMHzmxC6PekI3fOsD7YFbMkRxOSc+awgRsg
MrDylgweRFkhUwb6gXXm8FODZjA8aENRaF0ADxRF/J/CgVKuRIAjuEKIE6oJ/+FqTLvGGY7xaVFz
8cQwmtYBL5vpK6pdxjhyzBAyCf9+Ab3FWppjWBYZCgK2PUhFNtvZk3BQigdKJFwRdPuh4g5W0RDx
iqBujk+UL8RRBWcJchr2Z3ZMIukSwyyPvVEdrIyBsR/IXWG1Rcrx9iHTmDBGw8VkYcJK8j9SCKZS
F9lWopLxnv4sfIM3XvTvgHIQh+TvTHKwoUbAWAgk7gK7XCknUReNL8JThAkSOqgriaydeiGIFo9o
RhjYQ7nBNeApwhmpMEb7gqLGLTJcuFAA4wKKkgMkpr0MHCT4OMvhTpiTkw/RvJyFCIqqpKfD3GGC
Cg5ce5okAs94d5p4XP0O+rPDj+A4eogKmUOThqijjvJ3A1HYSHSQSNVKR7pLiWBoXbFHODnWh9qn
9sPjEF1BeZ43WEK+P0LHsdAs3Fhu0qZuibazTGOErYCeosHX4yab8TrkxkwILPBRBHNwgXB8pmz0
yBPvQV8ZCFLQi0XOKGK3p0mojUA5I3kSIRJcJl6kDBG9BCULY0V7YlfW4UqxR07kp0Wu4F1nji7X
T8GTwZRQOryNrxdCq4OgI4W1bAlKrLq8wcEcIaTrvdHAspVaPFuIXkItoN8HPmdItPBpU3mq/MTl
WHLCnqzqA9levEZa4BRVmo55T7xmAHWAEelm7l/pcWPWE5U73noy1KIWNd25eC3goZEdFhj+4kkl
d9VN/+p8pS/OEbtOdaY8oaj9xpNJNawV5+MOJqdMBew4rNmTlouhp4pI6GtJbZUaNkq3Iss6ldvK
Iw27ltUj6FE9gULozLKUG3DDHmn7ZZdEw7xXD3einX+gGrNHI6IIiYiuXCjrQFjygbmufYisij3n
zjsV7D9NzHQasG5sSE64UMDX4mekR/qAw8r8dUM7EZqwON+dQAbEAmcR/KDIAM8snDnNSW5sLLDR
3As1W5hyVtUCAOkIlaLYt8v3FcNgj3czVMLLU5kw3FSqeW3r94SFDLdIjbW8aiulb0zvFsjKFysZ
1tubXh9oZBxhv2rocu6TMILL4rXD9egS1E0GrsbejNR/Rmljl30z78GcPIetcslJPlF33jegbmUh
tZ9tj3OC/ISN7LuCk5nVCmoQPE1ngdMLC1/vWV9WhgUjF8mFmbs154Oz38YK7WY8JgKmq99VR4Fi
x71TJtV2PhGyOJD575x8Ws7Ae+x5wFYsAsUq7y2phHijBbusVYe1UlzNF3jslsOfw0XbsNIVPeEq
J6xi4hHblUuxUlIjVOJrD97OBj3Ko/0IZBohEbA28jS/TWiqtLrgb1fGquosVNW19tCz9Tc0+6T6
rLBeE+1phX8E+0iVxXf5cO2UIhmUaNTeXF2FD0Llaa8JH6IjCjG4WfPyo89/j0h4Ad+D3VRQABEz
YyqFiLKsutf04Cn31pHD618KOULBMtw5794FigEtJWkX+su4Akc9JgxGfyHQVPOa+rOg7sEcNr1H
SOlJbr6JB2rOZdb2KlmNMoUtmHl4j9+/nRVyTk6wuOgfOlbj79ZCy8YUYY+HffjGljjmpDkzmFCl
wWF8XShMOGebL6PKpI+aKeHl7+0d1JrmnFIh9xw/Xv65w9YyT3QKoy2p0Q919aI0WgHeqWF1r8RH
wMQ6yew7NoIIjciWkGX5sMT9r98vcD9quLBRupnvuVnMiVe70TVD3/HFeRkdwlKxkrO3DyCSzhvo
JtSwueitsN7fLCE4zTqKLa9bOIX/dTKPHeOAmjegD2tYXRxQObWdg/06ma/y5eABiHNf9mX8jGs/
DajfA0W7IZxX8ppVCOp+10jHGiopPNjX5JS+R9dk93sfXX0V/cAffNPThilY4OzWpe7h2bRvuCVt
zV2DusINlqDLx+SFID3dJ/sEadDyceo9wb3ougu8ubHqNDkje7qErW7UgaT5UOrmPjfW2T+OOn/i
+B92ZdmksgSqncNYx2oe5T/r9Oq/JpXvr8l9dECa9EZgKRJHaScxvZPk4yq6LdG5p6iy5IpYvv3d
L69A0lA1kjO1BV0siChFDm7+IWkG2LKCskbrKaUhduMbgJkq5Sat6dSwDrB5MkeQ0YnnwzpeWZzl
SKOxTf2bswi/q3idXinV/aKwd4E5FDVV8Qkv0/ps3yOWQ1hfQSIBGgA8jm2tMABmydp7TB6FDWVq
0UIrEHTFRhPUqZln0t29llWLkfR/kga6ve2YOmy3fZNJTeu389tOOcju2Tx5Z5vhXszmHf3fdnAc
wsofIUcvwclASfqiJvhT1q1TRcGeQrKk8GT8UsPZTMnuQYKF+IB8eUGyRI9XQAgEgAKFdPCm6IL6
1H0I2Ef7Dzif4xnz01pyOz8fpzvIR+D9+595LOX8i6I6QhVUlR+jjXw42kTkUXyXwonHw6SsAnMi
liyiFTLGIXUVIQxFQOa1m/Ql9/vQIvaClvy7rhGr48yDW/TzjzetUmivmnH+eKfEAhR569fd6VTa
fp6Ki8g/O4MdA+FjGNLCDaJpUBEwPPRxGu7w23o0j9dJ/U9YZhUSg9ZCEi7K5AuzL0D58Ul2BvDo
HKIYbt78C76EdZcOkCqMQTEQnCdc6Xr0pJUeAjz3CEdx6bfg41AgG5VJDQBIyL/y5trwxLwAOqeD
LlA2Tw3+qG0n5LV/omQaMe2IPXyTbHRIDauI1CCxa77RKh0zMtZxa4qaDTKqRz7gdX6RdJINrf3a
qGnvMtVSbLKvurG6ZmAYJvIk9h52H0mqiGZW0gcJwyRXQXa0XbUI5WpsM0KouKATFRAKqcRhQHu5
KMHWiUlX0D+1MJxODSTXfco5+i6wWJK5/SWAFuJwglsyu77OCUquJ2DMuTMc0Koup1vdOo1H/1Am
GEN71umYNQI6n+3ebnvn4cXdDCG6mVViJ2Cn2X2kAG+grmfHIyARdHkzEKiARJIRUYCHHJhEguVh
V/u4X9sFLPE1YXchnVzj97UO4Qd7B5HGBChsTHOX9W3doQ4Qko5zoAY0MxTChQhgAUEEeHQRajUp
JJvORx3/WFjb8ZUtGkIfoBtUfnAbn9x8RpFBHdSJIDpW9ioI7uDRxlrdzt2Lux6QfVoPTlY4dRmO
Jaj8nbPDanaIJGoE+pxIWj1IzsAtmjzXAvJiHR57u8UdR88EzCzajptne8c1Pmm/WZZo1+z38L0h
17jxrqgV8LxPwHA4lqy61KvKk8FuON3bVB7eMIHjGAHSBfWrpPSdjuYjSdR57lQunod11TigSVB0
B6DOQ+wVCBFO4X64yc1dfBqccxMJC4duXMOSYibYdWMSH85JqlHpoGtpj+8BQKPi4y3cFqdZmfwi
BOHAWfeA1a0tWdc/Rpt4SjmKdKEERcjIJCAQMg5CzjSoovk8J5xX1mvc7rH32JcBopD9FN0Lipr8
YFTg/iDlfOKkLvni1hPgC7tP5T8gObsmjLvK3ROGGhBcxC+UM1JqxA/RP5QE6IS7mAeHf/lS0eeN
OJDotyatwZ4SxTxSQDh37+hCVcK/d9azeu8UXG7GjmMY3kAADAqr28fdAwwIQD8wZt0q4myiEeqv
ma9Pttzj8DRQOUvxZVyHr1m3YzzRilQZkw+HFz0R2e85FtkXrSWI6d3qTPMB8IXQL+ie5LrY4/IB
LJQh4vQRflV+3m3zNt1nLawOdqySnXMGCvni87b2dfgAH1R+00pq0yOVtNuQtwEFB8dlYrYhWxZM
q1mD6AOktWOcKHepMPjIa3qEERu4SDaGOrDqne5ZJ2cTU3Q75k4JJRQvUhoz3DOedEMfokNnFKqS
lpcBw3pw9/aL2i9iJ/AZYT9tsxmC/T2JPWcFQdE6nPfP3gtAadFIWhzDMP5CslH0JPR/R1suoUVJ
05FVsUcBx6dAf2E95cqYvInktacQeHi8DWH/ozwE1OT/4GgMQCCV+w74kGCIvrBbhJqHcpOmIzhC
0S4cJa1kqRrbe1ToGSsEbMxW7StPmg9eJvuRpifyR9B6Fq5HL77+9XsOkLBNAaaohiFqDgr09+sZ
dUHaPxpn5wB0cbbZPwrAEYa0BPbYS7oRQR5xXddElttIanWj8Xslp0WYScFyMwLXuWY0lx/O/e1A
gohULCx1rf4G16hQtYJZI9g/ZdknoVW9v2iyx5TAA9RIO0X1q23rQLwAPwHBAYylQBS0jo2P38DK
fu+ZUEFgJoBChLBE0b0YpXNPUzR8gIuIGGILNLu9LniN5IlA9iThgE8wLoBAQAmFO9fTYPA5adE1
Q7ODIe+0pzBcwpSJOICUS3plUaO5Hs8UtoDPZHWMYZSKsv6AdHvIdsqJBUlJ5t6y9pkOma35mFK/
iGxHkFbdUw2Q2ocq7r+wOoX6oHP6Zb9vGuFsJFIUbaqbLFNFIjOlDjPWOJm8OBFBIpR8rYGxOWuC
PEBXy1dKGPPOoEcIsTYksGV/eDHzNA5AbyB4xGD8lKdSf0XujD9WSpVOsEtmd//5VDpirHQYQlZr
nxtJAM8Udkh0QF1KkhI4rNsje0BTugVXUd6ibJoS99EXKqOFpHIcR1zcioXCdsmmqU3X3s504Rtn
z1Eo2kW6Gfb1HpvvDSa8ylprZ81e/AIpfY210YNWUQnJeuTIGe9iGBuaH6MOIQ3JFPU/3LbXWbXZ
bIjSnabXJTF/omvkoEAZwCVvEiWzwGMzcoEzesk6Eq28t5/up2rhiiMFjmb0UKOPrRoXafBPxqyB
rouyRGAKfMH+70DrSdU/Z6Du/iHqxhLbtuzuL56RGMxllSneFOeWeV51qdk+kY9jRYNyYXXEjXgd
50Pc0Og/U/Mwo8iudHK8xK3sPnjE0ZUvHET/Ku52+vDPSB3wX/XltI9HlLWNKSDBuq0mQ3x85DDa
Kk0Xdi0MFeZmGxerL4wDsIvaClTB4LdKEhxXMYyoj9Z/eAAHGyTFz++r/GKK39rVfICYqCevbLbx
woQWf7rNslJaxR0VtCwdr+ChUnOBSYEly0Gs+0DVDz0MujEipi5Z9rj9BjVeX5M6ufSM/qbZ0fqE
txT4nNgGXvsUvNJbimoTedV1BGrCr2cftxxVRAg9uIqpUiDeMu+/qP+ZRKsuqWNZXwB2iYJ7SFSS
ry4s4cL/kKTdkzpTheCnCe/T7JFuu/4MVAV7fDrurP7ZgXcxBlOrzS4Wcy188J9sxhWgJXzhZApN
CVXTek+BVfoUa17xbm/jvYMvbzOWi+8L6Rfi6u2EklVAnKAe14foV+WL/vzGQEcNqAQlac3KLxhn
Htx+EdgGrRCnc+e+sVR5hfOwJaByPqlRWVIjS/+yX9GsFdwm24jOcS8LQffJaGFDXP0+YLdyHAEH
02H1DBQEqaYhEp2mhqoNU+rSJ7olhqHa7zrziaKwM0fhAbygvYCKtYXKw3kCeRwGtXHXeZDaRNQT
EVU0STh/XpMOXkUjktEWHQj+QPTdNVVb23SNPLFt/ApvuVOlKmx0Sz0LJ4KavkLPF9ZM9V57TF62
VPCfHYpIAfalMhuNOEuNLxjJAM3zlTjhEgp2b7MQtQdo4+VE5cnq0Htmo9ENpM0hzcKK6xOrArzp
VkJSE7/0e1D2peYuN1Q3FBPBUtfTvGEp9AcE+Ew7o3pUFobWo2Omkop/JVrLrk1QsEcdQYPDbITh
A4WuZ2Yi8Q7vcUGKRv7BCWngcbiLbnSnwqb2aTJYkKrmC/1G1X5Nk+vHEj++cr7zP9knrSc41MQ3
+pMsW4OyaTAsDWFmBMdLWfuYQ7VfC2g67GAIRatdl+f1dz/QMw+pPf/b/G62VpNNs/AXcwyXu6Wh
3dapAn32WrCxtJkZy8gGQw6WchM4ioY1O/sGETlt0BPFOX5v8GgY7xGO+NQ0sxlfwaYaH2P3S6R2
/j1h9z2pkytMPyoa9rE24hhw6oB7Z7a3xRXjPwe8u8JGi1luR3YW4EJXyuwIuD+zT0R6kVx61ekt
+AwoIxh05BaWbkK+91vhUMMgYHZetriY5b6/nrRl+V3DeWr5+Ksj5Ga2s61Q/NgBqEPq+TDX6flJ
MWLxfe23ggqSLHgBgL4qcXB1hEUx5wEqdjfvbSlGI+lIv/4O4Gps0QwtQnsQZdr/gP/h1ILfnbQ2
dO2y2qsrTdXAlDGyJrRFAA0yAMBJxz46Nq8n9DB2rjsuAL/zV9Aa3P7ohk19/tW6oMZToSfY6093
ySpoQTq4X5NXtAbFrCz2y+u0kpFyvEkWRLczRkXDz2cPAsI3M1iJzUUSDpU5nAY1nH3Chv2Mz84N
yQsnMqkHCs6w/gVPWOzM2s7ehkRHCHcKjDQT0o4WSVel4UojQOFxQMRJsx24kk/Im7gH3NrwLGXS
XlGosGZLVbENbc187j3CQ6CfOxC0worA4sKRVyZ7FlFjCgiyHks/8U8htpUsggKKDjQhJsK/Enk2
7RrZlyqf5qM6WRggnCiHUYdSpNu09bslmG5YQg6Of9ISVmdz7+a8EtomZVv0McrDFSuJDMnde9by
SYWhMxQXKRHS4uZUJcTc2nVWm+r+CoMECiEDOwXyFx7sAZzLWOklHcISTIjI2tfjKwRPY1oW80Ct
EOdAHYLokLqlbpbQkoD8/1+YJjJLjMYxu/bgP5aoRubOMoMPQf0GjUzAIjpF8TRRkHCAlOJTI01J
yEcjNRFVAoY6iB2SwgFtSSSFlNyMRiPybVaF53dJuvkcVAYKWfVNUYYEK+QgJ0gf4cuUYvDYRvEI
rkiBz4bDiHCRRJ6LR/tDHXpKxOhCBqEj5/PEJxNFw2hLp1CKoZhS9QWlITZBnsK8NFV6jXKkpL/5
xx4XzKuFD7BtmdtB0UtTf7ny0xTSIj0wA0idIX6Yk/lKRVRcMJI1BcK6dbGzaLd4YhuKn/QISqrb
byV3vG7WA/+5kD4Y7gflCuNK8VSH8imxHnWVYqkOtsNjqMAj629zMkLGXSwRcSGb7nkhLeXaVV3b
cnlzcHF18FO82rhA4K6IovRmZec/pBN9PKjZ0tvh47sdUiIHk3YPltqTtxhRSNwofRBalD7QMm+J
HAqFMrAvoM6jFF0dVugNTmMiAYoBGyB1nZdUHRjRDxVTMhjMTuRCWJ9rYABDeHCQd7+InLhkgUJK
gC6hyEx02AifWT5ovkhTlg0LaSiqaCRF0H5CA/Ww9XPCPCSjJsHRj4o2P/ek+3kbK3g5CSy3qI92
YGfcBjQhb6d35Fc6++79Tn573z0K0OOYecuiNEBquDAuBn1QNRPLqKTiYCKEVJ1c48Xcq5jMRRIK
KDtdB0k3fDkwA3eQrtJWP+VS0HNImSMhK3spleGCv7SI1khIOHh4UJCObaorhLtXWfDw2DDZyEBI
F1v9o5fA+0v3yhdzoEI+/G9IEKCZ3APFo3OnHj4wVw4kSYGODBkhQDJNEV5ZZ62CH2mcRZO1IyY8
+Zm5WsE4lEQk36jYbfQe/8TqklnpA1UAqDLgdqQn1ma56ec08ii6M0mSRPqDFUVfrG/9WV9sGrye
W2fYm8QN3ATITMunvlMXpJm4z/T/fFwhD+WT9Fn6f8OnxHMJetvPsEK4elwf954krCLWePlUyk1i
rbW2GGl0jTelo2yVLXaD7Zj6ONDfJeCEIYktd5+4GT4o/VLtfENJ3SC3Wv579gnULFrpgE0JXDHQ
vxBsGdm0VLeXxXW7CEG4gZ6W3uE7OorhqDJFIIsg5m5Lgl6+NJn2p+3gTROGmoNLD79o8mjlI4TO
GLcL271xCcjzI2zc6YH+/DmXKlvq94gqUXzrA2Udo9/1g1Xz5PNHpNCFjZwWfJnXv6xpxzhSi6vW
BBf/56v/g6xW/cTnRoDA/WpymZy2ScUVVyDt6hwPmH43nOp9A8zR6FaPOyxvq/bq4Ka2ffJlcirB
uG3jkkSYgFlXxwgifuCDeHsYBPz8TzQ+2jQzUU/1Dx4X+pdxWTJeh/mMaHezdPt0aMfBDWtvWvaA
r+KjVGrFCeFU/ooSXeC3nqY9xasV1yM1LA9syimpMrbr5s+UPwiLxjHW6es1XbdjLLO26dLwJorG
w+EQX/8dXi9/XBZ9zjdcxuAPC2nPhLp/WOb0hweBUavq/hkryvq512nmolpccYG2jTMurLOpe5Kd
7cWXzL98NPLuyRL2OSX+EmujkkeIzsChlb8aDCfjT9uISsA4BIzi257WnGnfcBEauq6h+6d/Ow70
3jiIfvQMtkkHrTsPLfrZ00aOEaSt25Aup1z9TzugnkBEwHTa54BPMjx5AntIj5jh0AwYFq4nMscB
Q23//ZEJyS2KETjaw8EfblNYFNOnVc0z6A+J3S5D/+d5esCBGQzVawZ7aUwW6fpkNrGc52vAy39w
COKQTpJ+FmFCh0kBxMHRBoMrtfpDigrMNbVUiXrPWtgk8jhxah4Oxz8/gR6QJr6IIdU+yDOghi8x
npaY2+paz/hRfIzfwe/DtAaWBtqeqv2tNPY0b7Ak2NZXVtBQ49LvZ8sng82KJcZgX/VGolpDMbFC
hSCq2N3hAymMi2cOhVk08K65HZxCKJVFGiJ1jZw0kKHwHyWFve8wjGNn5I84oc8Zv8eA+UAxMtWg
Fsr4xpMIUxDrG/I/dEYpSB5bvLciOLLZTbRD6ixR2iORTcyBvylPpJSS8IStVOoWdvKUbQxRqzRb
OqXQ2vq+67psXC0JPvgvU7m5lPv8MTVSipFXbE5iOnTg3ImX4H8ChEuVMGP+dCzX3eMbYzId3Kxl
UGWj5rgffMm0qj/lXpGPNB2bWqd4wNCykK3pZ9zqvcOdJPYSrP+MmZ8IKugS8EdpDc+DhxD1bZdN
lKTLde2+bUasg63lDYPxT2SaQ7VNoE+1FO/lpsPzEfKkUhwFalBAqzRdoh/lZ6kGG3ge78h1ZqnL
xszxyibLjfQjNpi/oUQPA96bfbPv9t2U22V54M01HFKRT0ZFY8MxVlt0MGG3ke+XZpVKa85YXS8T
AqeYB+enhssqTOkGG91UAVpKla/2/x9EVQl3jPhrOqXpJItIsH8/m2bsxBo4FQDwj2xSdnTwaRH5
rRL8H8AMKqf/lUeURtUFvll2MDT/GC3PG5p0Jv7R1rHjrbVX97Gbe2qbz2TxNcVx898gRTZ6PlpC
trDpHNPBZhyosgG/dLPsX8xdnqGluETdJBfKOLObYtFZ8+jXi8sIDSERf6aciVfvQV7t16t2kc3J
F8CWjz3j32TkdFclC+e/4SOYLecR08xmRDm+Ce0YeJ1aGL3tol30r0rlrVcEyp7xHSOeUz17O6wS
5j1gKyuDbaJNX6U4jfIhFynVLvqGdkIdX9wpc5L1AK2kUEaPGCgZym7J+U4AohozndlEqwTBLN1l
QhWCwsLcLPWO6zFBKDrrDgp6RS2I3caCW0/QPEStZBdi1a5EAykCJiLvDyXFCp9lTIFE7JUiZHCq
G1ahxCGdYPN7wWyIwgdqwD1FZZJQ6ao0Q//t2E9DUUdCqZ4iNEtgMt9QiLBMsiQh3uFTEV25KcuT
EWVsCctXyMXOtrrhNmEHxEUKpNDcTxhUOquWw/RwSgFxg1AyJeJjaBRZsx8Q6Oumu2aS6oqgp0yW
OcXxSMLOjAiJHp+/dVfSsi4TqdxqkKeoTNhKzrDXBEsm/lSBQiqFpV+EQE2q9RS/SlRGllQjtlIE
xQthDAj9AFVJ1RiteCHd5w2Fi6qogFP0sMgdulGKYFhY+TrQfpXodiuMOdV4cmFgi1PoTIEnXyqr
ICGhHOtoLXBOmIXbaOYgtWQ7VJGhHjRcBop1HhFllNqWtS0epYA/mIRZiqybUYWfU3wsqW2HWBW8
nfSOwbB5HtvxeqzgTyIBDZdiMwXZwpuVA4J/h1wysmNeoZG4WMsK/z4nHZcej1iUiky4TwkMRZvo
EUsCJhgbRQryOHIT6g65IGZFkiiAUOcJKtj4UqM52kh8qTU6rWj5F8U88OT/9HlsFxlrXMGr6rL0
3jqRrij+dGmasQp/NdP+4+nMtlLXtij6RbQGSPkKSSBAqKSSF5ugUigKglJ8/e097HOv95yzNyok
K2vNYswxxzS05Eku7+/+NVw96fgc1878Axzhtub4JP++vWgRUjlh1XYZTBM4wIJSPVYZLHhIlATB
gQl3DFBIX7zWsCJjpA95mennTsVT498p6M8MOHGQfb6NoVo5KwcVytdJpT4hNnjG3X+O+RHEiX4h
4CGrd2aaFPALQwaS4rn2cCZq+2owNYYRH6lfUGYydfbECcxRoiPrE1DaORkbXH41qMDme66/7oOH
GhS1Z/Ad8Fc6vKEAI65C+fzaeGWchSD5gF5vuW4o5YYV+IO8EcqOju1i7GT6MeNDhIgSS2+kYIyw
Z+KLzV3r9LHwiXOmWoR/ja/WAXTb5XBuAqL0MB4uCU37EZNceIii3ozSYFpEHkPeZNKF9wDpri9L
kdmY4y0ehhp/JsgyZISb4q+6QUNFY1d0YVgr9DUfRZb/awzd1jazz5DHdm1f3SHY89bju0MnkLmu
hOgh1NAqBuFcrJgwQcuYV5ivvThdUGFSwyepjDw0nvu+4ZwLltWILfUIfGvvI+LDH1sUUgmaDzSc
7SD13L/UG3XmstMHCHV/yDI62d4UO4xOox2TOjRlJKfdsDt+eXSEkgLZTv8oMp3HDjpnYTmNEUYS
m4oZAnxvFfGJ3FDah8kQAjzVXQLqQuTP3CHKjpsvFFefukQdWgb4uB6cHB+YRcTpgcgwn+5CmvJQ
M/W9uWn7adNMgAEzbBUGzPwyXvg4ZSrkkGGclCkqXacOrILP5D3PmjrgRFnt/RxhUx4HpJV0LOcR
HNMNU2Wg/CfTLo7NA1MFCDFy/ddy311YoaX925qPPFTG1rGhmkeYzAFq3sylYzgCT5jtyyucb2au
+OXte9zS5WAQKMMEgADNTeaPJkrj93ckv9mF51qFaTpUk2rwM3nKwMe/zF2VxJ2SWDlZSBswZdZv
8+wZtMQgoziLcrc7gfEp7HXOHBfJLBmPM7fMr3hOTJIgRoVuPPbjKgIWheiaqns/polYlznfZw6J
K8Lx5ILTj+F23LTcQsOoXF0yGzvTqRq+GRu+/lrkqH/W77aAs+cm5Zca7wN4u6+vvI4w3ICBwI67
UZfhdbJtTLjCAY+w+ZhBTJ1JR49f/FI5XT4/Lz0a9dT8rBmZ5IZyLCqfyaitD44Hv+Kslsf02XOy
W+G4S94V1sP6uE4uQwpECMgvkMLsOUOtd0wcCRfXgs3gXp3y0ySEBE7n6jmnj++82YmhXAhWYZ1d
Le0DL2oq7ibCwR68BJ0gOvZKTSwkz+/d5QVVrx2eXBMsX3Od7OhaozLoQBcvXfUndn/QCp9oNqYg
CWSHroQVTYw7X3BbrPT+0MmQmnnq+4QqOLe7i9vglGmPIMLn90B5bs0RztAMYUs9FLUZa90E85Bm
JHE3hm9vQ8Dlni2UVkkhhOI1daNvS6MpnO+y3/+r9/UxhAaCg+J9wz6Y6G/ECTQ1i0cjtLYYkRck
VQo88BRx8XOEAc1wmMVKOUsOtVzma71cS+QKowZ4ChKcdo88JIrm6i0kMJ9SwhIfZnU5jdbadneg
qYd4Hh2MhGJc24Yoydovl0WsLmlBcg6tjSySVHZaLB/v8BsXyA2KgNrzsaH2s4r76FxBsekTQD6h
Rd/tYEmGrIbAlPEMidhKDGqDT1c/17746XKp2kAZ1SKCIz8dRBX0WfjT5Zefa5yRoluloME3hVrN
toZ6aC5TJJuVMzAyJfNq1f1M7RcSSDOspqiO03Hv1XSUN2wqF12Xvg92RbBnoMJbIVNm8TIFX703
Y12xOK6ey6HJ8B4Eu2NoM+DHxSdFMgnaeA/yqmffJh+/0Xl4j4rAF/sgC3XKyErTX6k4p6n83QOQ
uG+HdlZj4ZXwvfLABpl9/Tz7oAH9jyCDdAM3YOpgmHKONugebJEPSFZxGdkqpwP/vFcTZZdd2f9i
Vt9MhQLCGoPYdDkUEb3gcNapCiH8VbSjSwhU5+nvR38WBCQL8/NMarDnEQJhaECZPMPh5jqzdKhV
6Qv97lQQj54up08qDBfNUf2gEheOer0gElCVGZO+wwwKGWzSUVUSKmRTV3riwfSmJ8yE6Sfln290
SvjPfaJsGX1ht7P/Rf/yWx0jCA427qArPDkRhzCAAqtMWVjhlHQYKi+ox3iYHjDE+BAiE4rfuAIN
Mx6n3uqzW4dsL/eYbcA70iYTelIW9s59LxnzE78vVYU2RVJSq9zYjGz616KNQ+A+JJUgSX7xVGsN
8toyLxyCHLJQQuTlBOIhABcwbF8cMftYoC75l6pA8CQ8CLXpFCWH4CnsYkTRIGI2J8loPmp1x+Bg
mGqjOKO393cNLm56t9TWtsbYXaef8UcS2wuI1ou/8FV/ZQ4VD8uZW+vwp5FnaKPzGzCMWlbAnvEn
7ezjB+AdDOzAWCUFi3T6J0wr7jPZRbvo0CswZtn5W4XpJ/HnDsOuk9FfrnhDjD9/J8v1Yym8Evxh
z5Hdxrs5xlXv7tb2QpwJhArpJEB6W3+8Bvt62pMF/yCuzV6vpBAD6F+9+8KNjOtj9SR3weP40Th4
20pRQdGIdZhvM36j8dh6/2k01SQQLPysIVI5km3y0KZACvQmfxOhMXrNU+SdsoypCdYZjSWFzWhQ
2FDzAQRiT50CoKAFHXCAS6PfhmZGY6YxNg0jfaOiIO40j5KgneJs+Kt2kETIgW9q+bdfaPMSeiwg
gvjTp0W7Dt6kBHMM5psqaRWU6X4WVApQyUO0xaKBNgHBBDIIc0y+/gCd031RiAFOv5gWPhgokMvK
6YN5sC44Dj/H8Xt54sTJ0OXgMOSEudb1ly75P9xWlM1g/SEMS0ddxrq/3B6ywnuxLK3/kfhpu4cg
axvoNLgxbgVlvWAkowfKFfwND4Qer4ceB3ESoNocr2IpZIT90yCba7Js8iwlXydz3Ms3nKsx9CHq
n3L1bFvzR1FjTpwdocbtvFeyMwxmKI/gDFnyQgrp1wbN5GE8Kk4XfKSdJU5at3nRRFYWBpIgcz5k
ri5vlb47XZyYHwrB8pskWkD34Z8FLRFz+x3zyIaW3q/hHqrHlXe6RaWGbCnlcrN4TC2IvnOG+fCc
TezbE0BUjpe+EVvV6GMbjcygfaamlvh+bk6XRwrYW8sTIxOG1tSghR/RoBXBQIvaEH3bLOTYyrJu
SV9iUUgRK5+FpUNyyicqSSzzJ2+pAp0FWLNwfwIestXH0Whdv3YXMUFIPEIgHcwjpUQQr1gbi0Fe
SMmNVewO1an2SVuFzK8AFfxRqAjLT/mrvnSf6Qn8N4r+0qdXsTQNnAd5ANlsIajFgKlbxk0pX/gT
fIfpstDRQ6Mmg1idLnUi5Piir0f77J8ZQxRUH219Qtodg1xmQPwx/Oo4g3tN37iap3CVB1r2zKMd
VL7zzPHcNKLUSskRZfgzeokSWNpgiSiGAJNjDsxTUAQhmGOKIti1JvGZ6NWvQYWPMmh8ffUBYvlf
j63JjEhH4qwSfxAeKDum9X3xjXsQ52Gleuf2hb730dzB6+HH2YjoKQYKQdlyCquJXfcMlcamw2xS
huxXgI3rwJBV868D3adbaBXez6gmtIN2M2gnVJPpsKQ5qANlhzanLBIfpdbh5ZQydw+86bqOwvJq
yObcQSeyf+iEotVPhy5GZLAvkI2KtCpd0ZKVlvXR/YOhbq/Xprsa2ol65dRcYinWNsDlU6gb1fJT
sOmW4UccYeq6s/M0ilxpZFVgSwaQjWGeITh0KNg98BFQFpcqxYH3UCJNy5WDbUZDwO6F62OktUCn
YrJq5mn6mrUTvPKuRsQ5w2ZYQ3f9DHgyQ3a/5FzmTw+1mcpUaT37b1NkTi2rcXLutfojZEAoBcZK
mGi0GD30mB5iOK1utFAXoYey9b/KKfaBH+CoefQ4E6jTYaB9A695Ey64DLDAuxbKc6z8hSfUJrID
Nkob5pWILS37jU6XwR0m5EwvzxPlgFcDg9pwcQqn7LUVLhAPTHEmPys8Lq1ZEvi1ik1vlesLtfc0
EaXCcCqTrNMbuOB10hzijSZnNhAkuBRA8/ONsn/aMNlZE+19Svj0mmSxQxnm8FoOFfeTaAyqlB5T
61L6eQLnDtchhWp5V/5Y3hVwLZRWqZIUqMSXw+wTGCBMYk2Mj5JHB+OrahpwDDXdMFGHw3653mmE
BI8WLq0tGtmov1QML8PKH1O4oF6Al41+YMHYWn6/XYov82iE4LgyTF0k5bshMZtzfYjksSLTp10c
ho2Yn8ee+WhxwGqexKM3DBKULoVYqsM0iifsh1eygeQ9SokgZBajRboHUsoGv+xK814+NL55owtO
mckHutw+nyKk55zFN6umNZszYjNlLLnNfth3GpMP2A8qPjPa0hjFlXAZnmsVTmnoPdZZlXmSzqrA
h1AREqVWXFOWzQfwoUQG5YLUfzJF8O8NqqxP1EwJg1/CDmwHWbg0UvkK8U7820daTOjJ0IjCWggD
gE32A/4zvpMvX3Dm14huIKxrrMbwhg/CYAPaFmEGh3xAFsFsIzGfihGmMZ3AzwN9OweeUJnfAOpU
rIYS/onhCqQd9DaMPkluA59UVGLZ19GwU+t0eaOwW2OcvEnLcvlDcAGPwKNAuzPHxXJaQqO0jWmF
gV2Nrt0D3a107aKBv443L/rdHzzGEk6cfhvb0WEjMDgJd1zFW6eVOBwZQ5sgVmlC7alBwx0F7VzH
pvJTKr6d+nac2gJrIkd6M7TpfJ22Nth4iVWkU3Mfy520eRH2HK23P3HSDqzJMaADb40eKF80v2Eg
dfBVSJ1el65wJHWbwl1AcZGgDK0YzDqdkwQ8i95CADyZz47kWtjGDN19Ku6XobLZ3Ok2pa6QsOn4
Wtj7vxkqrCpy7rZJFYpw1DZm2BZqYElTPdwhFx11ydQn+/O/EyIGGII4Hw13Ml8Io3veXSN/ekjK
MVosDMjSxYPMQqNO+p3+sjaMWFzqlLy1vaj3X9F4xdCb7EbX6u3g6ssySpUxeeVehsSrEdaihEAL
qpYfbUQmOVRImfzaNFUZYP4jftbwBlq0jaY+ScukLCPDuwstnPtp9slAaUDz6B4GsbpABw1OPmka
ue+UXnYq2hSh6fKh9vVVo1qZ7uYhie6bjBZ65G0W0uyR6r+xOgjXhL2EVVn354tFjrf0k2dJFMdm
WoZR9lAR76jeS8jOWU0fLFFGMpv9RUEUxcMGMml8hgm+G87Vid8g0/TuxsOVuVsrJHUgh2FICW7n
ecQxXYK5nt6eLLZtsO8XefZG/7rPeyjy4YEgGm3QWPXy0c6lXhjeH9sNfmOoKnyewXA61nvr+ap5
7M7ZmsY+9mgbPraDGZnEnHs0tHM+idkHFRJsHM8QxSqeqiHz92AT9gBihHI6JcbrsuKOjfBhuKtd
JQJrzCJkLLxtbz4nNuL5BEmbXBeYPNiGH7sws26t6MrOUeL9olHpM9iXuuX5J9QVIJjPsIDlqFXo
gFvyJO7whOy57SPiRHhPo0ykeebY5Uae8wpmASJUXxbDzETbrnOhqFGtf07JF6BhoXZgmUZqDwCZ
rRRmVfp6USSWHeNO9sPyV57u2MwvUtK0D0Bt40cUpjShkqSlJBnEOQrqRLdgYoRg5bZ2BHYpicv9
cRFkUPfzqPyxCPrgHNGBvHHiH72GnGS+zb7xcBImcynehD5VY55FUiCwWfkZrXGInV1LaxwhfkCM
q0QvCD0rMM30Ana37BKMR8xujSJ6SZaNAuVjHJz1vkud3U5k3amtEPWbwlq0BmjyarH66RpQZDaK
oL4Losv/dK4E2CV4jb4DIAENxPWV6ngtSC+DByCZ9UTbrEvIcxjycd8alsgDjEofRO0twhq6JRCG
x4BYtqyoJ/EcFYLPxVv8Pb43jMDyrHJftGJGSgyVQwjX6X0adcCsQ0vb3039wT58bsrXox+HZVCS
SrKd5Vs4mgRx0PewNMhvEZQ5P8dg6p7emvb4ijvHFTc9dE9r6O5/ohWbgjRVyDiGEcuhdpuxi3UX
Pi/3v9bM/FSHgRuoMceCfyNfUplcYvq90bBetZ2uU+Ud7EyE1FXS3mKKGAFtOfoJYhDTp+maZemn
hV5uoLogK8T73BekQ5n2/tCs2PNTq1EnyyS5Sk1yk8SvKWEenh2wBHjkPUXB30GN6B8xj2C6KarF
Fq4oFDAQ9EqpbAsOkk1xkhJzP75CoJXlZ3hq+No34zGpoxhXXhqH6Cu0XsToijp1FuoigjZWR5S/
JPo6RIzMSGsO3yAstIUYkknmyjLFzZLPOZBy9USBvgHr44y649MLI7K9kwqxBD0EUBxeuPsf2CRu
RKEAFStt8/2IM/P7a5Yzz/Q+QlaQPujpXvbdzVMi84dECl5eKSrwUDGua/RU6KFSyRcrluKFf2y1
DfuJKZToWD7QSX5nrxT45Ptnl5nyd4R3zC63XrpEKDb/ZL18Hx5m5+UflIP0hLxUmmBbFUpWKY+F
UEoyFcIh1LwEGn8Jg+i04Q6nTC68V5y4V+DICvvWSFDarhvNNn43j5Y9X8ehks4ZdP6xbYf+4N01
25wATZX9TBdXH2oO1gdCdV+Xq/9wVwIUhSgS5ejgEl4QP5i12688bubRglWtguYeHIsJOrNoziYE
+ADeYUv3ovaEhGjyOjnXkwBpom3A6RzFUTCbvJaBHy2x6BReB81W/U40nHboTJ7oK0DDgLYeB4Pm
tRYwIZnLaI16JMmgRbS540p6QDO9JGlXm5MkiSUW1SV6owaYQAJvIzjPaY/37Xxf3Po5yhJYAiUu
f2nhGR9mR1ijy2pqBXKYXSkVIk5ijhs6eY8o6e4pqefjPZX3UmwawlNGDA1Sti9ghyB0+qkSOykO
7KjVU/zmBW29hhYWpuK9SxVu3CpsIPbleiLA6WB3Wv6hmnRsB9dO2mv+B97sQ86BL6/qiBQw4MX/
5mm+abxAYfqpfTbBh1ErHTIZhykxHPVj/MRcuu5TCIlqig0l8gYV2NdkTf7UqtSGneBYYBRWSqkx
wUtJiO4lLYC7VOP9B6eHoZDNQoSwZ4cmzYHfvaStKn7fv3E0mPeuuqvYbqoUy96DxYx/GCUL/L1B
Ev9JooYm1CIC/LXaJ0MruWoLchKu7nH8lFMn6AKmx2Q/Xk7BTaFNKskFpHN5BVoWf6UvYk3aUI2r
tGkB4lrD+pRa+f54L6kGA2OMP0qQM9Afy0Bn0BPF1B9qr/V6CMYDl9OduqHCBTdwPH7JYkL4V57B
RcdeCthS/bRMJjPhffDbfn1/tALMA+CUaVdIj59rlMCtqD4TlZ0oT3wl3xFjezAZfY7emKbI9t65
CiWo5pC3YSbdKEY6ziG8qcSIexUCqMT8DD0GyLOxZ4gLqhzPNu3CVtI8oGCwTaCA3oKgNwDTSUl6
qJ7gf0zAkAfEr0KuPKRU1NVoNaoyQER7pnTyB0f9vdxYD7GZUK/InIYFVPO+48LSTVEnG8V3mLZc
68C0UdyYCoY9tHjcQTF5SIoftfL8Y1O79lZEcEkm2YyQzPurldC1QYBjWH6/vNzCM/EQfeKn5gOu
+/WKweCJnoP8d23/UmavvpR628kDortrunR3cTXJzH/eUYY4hdXB+uUIVT7/Wys85rrnp9vw1ri0
bj+1P/bsfENc8Fh6vNKgNioPVqPzhvsoqjLb2idXgHd1Z2WhZju6lhMdhGXmjTHMkK1BRbwYH9qf
EES6gHe0fVAwQ9pjC5G42PqbFN8/+t/MfqQ6w0TQAo+viMpDDiJFtvlFbXwbHhiFXKS4/Byi8zSl
Rt8+TLcJ7Y29PbTKtwrbvbVNCt1q5/0U7kh5Kx3k9hYgFtssEovFsjp7dDs3PtnVXt7P+PT2SQFm
vG39HWp/CQy4aPf6/cqlPFFmIhSzHeOzdxgjVoVOxFf7uem5vKGk8cHKlxvoUZwRK6nu6yWC7ytc
ytJTrlrb5pnm7cRs/v+BEOW5sd0HGYaMPHTzTKahcWJNM9RcSQVwfyQUCGjoumKqAK35neuGtrsS
hbINsfumm3lcx5lHZsGVanm8ZPvvkbEfg+/Wkfk4wAZRkQbxDeqmJ/oCqAoV9nST0MI+Y7cxrng3
WpOfBJTbdhB+9/VvTFtptIKprP9DZQAggkEvmeZ1+BPR5NU77oLz+57e6Hg7OnEwunt4XFheAodR
bvZAQjTajuhBXT6j60EimmeA5ma4Z/YEjbC0gOybRYLE0ohBZ1TPtrXvit3bNCZVu7fhMdiMSqwZ
Lj//pNRo/u2n//yODsDLdvnQ+RjOaMTu3EakGqs6Ar6/43NSaR2H26cPmvpo9owvUTF4eDo0q81K
8glO+4B+kkn/BPWao5MV9sEzcH6uRlV0mA61+I2W7IwepH/4VLc2hQZyIk6zJQxjy3s6usHbdY1k
bBhxf6omsoo5bL+zYoLVBE1z3B/oGfQpdDn5bppei7PkWhyneqn5Upl9x5mk9Hi71i+cWntMEOBE
vbJcX38T5YIrkxuda6vp54yJgPMLEiuUMhgKcOBaQAB5GuVl/n0/+nxVlemGfiyN8uPnvhIIbyJX
JAKYCDQ5UaQ6d1HURDV8Sb84fSjo/RIOo2DSrnSusMKHXwvkCHChZJwILBR6W0LwfS3zgojOYcZp
pkUtt6z+1tZxrndoloZpO/GmB80K97g4TIvn2o5IBOLKZA0+MPgRIf9uP8SlYTHIMtrgFDAbCO2R
OkRxxvZBlG63lUVUT7lIZROVtI/aayU8Njn9wa7dbgMndeYxdRs7USzIRL3ZxAHH8l6K/ZRqAi28
PcFdzUm230T0kPkjoy6ic9aeEJtUA0YDKlO4S08ai1EaXOvtIID9wQXwrTX9iqdqjRwcABGUCXN9
BW02hb/w79mMcYsyNoyMYaQfoJbAJzkT+Nhqy6ma/VATUMEM8TSICqdoUknyA5XUdGgF5PuUK7PE
ayL9gWDcZM9v/EXKqR3DbX3Tk48yOCCT9lEbrKBzn6I9f3zA+02YQTGDQSJPDbpbRLxOxE5r8BqJ
OiunOshCYn1Y/pFSdTRLx5VuOZYbxIUrK07/AOb11Uu+Dn0o68ahuW6UusU401nTOU5TMlQ7Sw/2
ifcyUM7ONSc3y4GTt+JHQSzlS4wfURfG6qhZLUf1s7+jOVdcXxDL4RuoFrb2/YO6usH2SfWAbd9/
r5GWonOXRak+Ps+/OquXbfycfHWKvU/cZW/LkRXDUoONEtfCR8/YolS3m04jMXY55wJ8YND1PKiF
NTULSSJknjqgFWJj3PEm5GjPJt/hKTqwzo4cOQH9rWPKKfXvNlKVrIr3uEexF08Bd3DSpDmEnZH0
RgtqgISACLv4Tg/t3VzNZToeAcK/uO0jmZ4axmBrBOg/I0F9O8ltgqJEQsxOEJO0J5mO4oOHpnrn
5VEpPLZNuZQnrPD6J9wq9/Izp4YuLAIfNTNPipcixaKUgSU/xqFskJ4ro5C3jZkoigXLUlW5IFti
uW83URmviJ6N2YKd3hf6fMv86RiuXpT782y5QR7keZU5cmWtQgw86tlDd4+zeW59cMEQ0K3JsZSj
bIKmHPUgKhjtAmnrR/MPuQNm88TPLTVXmHFkJuqBcWP/BDjuHypd7vQrmHy+UZmjQhxfB+4600wC
IDCy68sN0TAqn8H3yxfqg0xnQeNlNVwNHWG65ZULs/3cRJeADt0406vQ0eyF0ibburYOqBD6z2/L
s4SaNuIGm+m18dv6Dred5zFyArTZf6Px6A2L+F4bnpBs4zo4cFU/AWYmx4xUz1iu1/aPv/QgI+o1
+JxdIN+gE3npZ+hovg5uvcIcU8ZbPr8AHM+vfFglVFfyF0WCCty934W582+TmPb9B+LfO/sIzYIu
3SdBFYnIdafK7DMhZ2bFEN1KLOVEV3tf3FmpUWjcmMP6kyoUlFpfyCJZAtPy+Nxz0aHExNcKBTrF
BxnU3NnjT/M7VAx33VQscVPbjirIqHRU76OXGumHXKC83I2a2F0c0GNyHx1kufBnTW5JN360fQXh
48xwTEBMgfUKSuheOFd84rtjZzgE7IY14KT6gk1aE4YAKjC/4Fqxt7GDHwQDlijoaW7nk1KIAZeT
x8RbybH8+XUFnQ5KRAS/lDSgfhnnwY420TrMknauwxWUPKmDlS6EA3KD4BWG37a+a+f6qf5kkMGH
fCzUvSj3Ybj9RpgiTovGcNsgSGxWwkIXsc/mjgt4fkH5IbwgKaHtzUTwEzHMd6T3TIX8L1U7gE8T
Zxu5Xraxn+2XmfYGmYE9e8Va+SlYdRVXyKOscFn+FrEVe06Pb4cMbF+j6aG1DJJt5xebnpSFz7DU
zjEvr3HCr38HK6JcqUS7gAwHmCQooV72ED62oGfiQ6z2fgQgJoApZke+IgvFlAhjsK49l2HzZUYy
ezAN9TXqoA9wQtfJfd8dm7k+olTdH4RsugibshrlDivNUlsw/iVs5ovz5iqVWUwNN+XtHcUedJkw
ihciOZ2cB1U3l5mh24ftrFKn2FB8DeZIYDYsRVipKPLzVwrADjSCbXcMS8lkAquSj8Av4UJn1LgJ
tWq67xJc6IeUprSOFUynWb+x7bBJWpVEM0x6d/9sRmpiz/ad4zuTk9iAbvdUMgrbBjx8BFKPR40Y
1lStAYkxzkHl+CagAWgGbFuItc3nVMrAjXHmdl7hCYWyKt1qgO86N++7bl3jIv8rpldHEMT5GZfW
tQEMm74OJixOe2bRh0NAlAqqTfmXdupbKrF7xwIg6INdw7inj4OKCFO2+CFQwpRwg4NCUfrOryoP
c84Q3IBEUW9DwptcYnPAPwkpMo2JVvPvtxvy+7fpbXpZrB+Z7sjP90GEniOLYAzVpPuzAjsze1ad
h94Cxv5maIsgvnlmLBgcRMS9bUFG5rv5MzUBdaCSrfRlEnlADOFffo63bYDGZhlMB0cQ2IOeD6ts
5q8IhNtezHG2qGpLF86W6hkyPQpSk7oeG9FvOnrQ1Be1IHhHG7TOtuh5IHuI5diFWWaJI/bMwDg9
sZwkpMEttjeG3kCqD46LcL1GjJjrza2SULJ1UrX7IDHXzzBFUn+AHE5tPxKiErfSzfOU8b42mlkz
TiF4QgKT6/8KTlKXAOeZUCXGzz98Et/j2bhDFrCgZDagKyFZwEdsYU3DqgHFrWpYtaSWKRwD5le2
zqS4bBNLeK0VWpUG6ni7riIypRaVwn2sJtkeO211hSLGb4Phz+Fffx9l0UpDDCX8etpuoTDcGNKl
Wsx5LhosHueVHZIDN8hq3uOZC5CCOd7jOtol7BNQBIB7hNDTwjxPUbTamrNRjXd3YWXEmNPSCVHG
gluYSR1iZQ3OuCLLQGRzFMUMJzhK/JOeGXQ2qaCldReXWApImScH6UggwSSCMcEp8OijPBBLc5Ou
mM4B9dzR15M6SgUKcCtqnzcGj7qA2dACuh//h8RwgSFsnmfcRqziwVJ8qEbxb1gLp5IiO391KL/p
aQF5w6FAO7LCG8vDoh5GDcgboc7KjaKyz+w9mRMr5AcaVOip64OZhfUXusEa6bLQe2NyVq1DM0Jn
AEk3SVkIzyRc18Jxs34YlTQ0UtGrdTE8u+A11FWGHhjbd+jC7uvY+N9nvJuQ7/y+Zx6/J7/vpcFl
tsNIYEa1FWUWZD5ffFlcBxGlqVQolw5p0TlGBwXMpzqiWrz8Bs+TjrvsLylOeQwQLExWgy0zvtFH
47bTLZvCrbCrKBnR4oV12Hw0UKif5xbbR/LaAwICdFetBqOIddmRkCS9RCoVJ9GI1wj8gXzX0yRg
u2srUY0uNjl6V0X2XFxCe9mh8K+vzTpsRjoZBxrL1wDOy80cZ6fxvvUNi4tBSensYDPNROtGEQck
zvvLtoyI/8nN2kK6EtzhkhGzzmYW7DD1dCvEBT7we5p5JRMsxuYT2tlH6JCV9oGe2U5x/Nx+DJrB
pL3FPWyRaWEABRHt9+SDhtdamynu7WP7TAKz55BEP7X12zb5TBOY9yseUnqgJYY8w5GOcXFSikBQ
AT1p7ivMyo395JscnAFieSROaZ5+AmNa1x7fB+RszmTUVeHZbpx/RHDfKzxXc080WorQbhjAh7h1
oovTNhVY1StHYrFQ5AQmUnhu/A6Y6jO8IYKGNgpjJZBZOdGv/Rygq4Z5xP6g/fXBs0ZbDRrIN4IX
u3SmHs1tH40+lS/KazSUNlGKYUn1Q9ukHP/S4mHH0CYq3YIdgcD0o7cdQOJJPjLBIbqNx112fZeY
Qfqo9RN6a+EySmoHOdm84Zsq5JCo0H0kn89O6qj04U0UivWKEE+mztyewtOmkeuWUeGqVUalV5Tt
FrnhEUIM0oSV0V7A/YLc6jDbP9JohPPuPgyrR5ABy4vW7FaNPwS5wKUchauT2QGVYLgAWOcOgwGe
AqWBCTjGyU15+a5kYe/Anf8vGlaq/b2LcK679gn/vK+71UG31QLZxV9XaMBeDz72NHRQj2pnYjKz
NW3xx/rqkRay7/p1QQvK43WRIejkB77G/KX9lWSe1P6ieTsiqkyytct8NdtFH0GhOV6luLTFpmry
u/ysdULI3MLaIrCFtFhgz90N6HX5RhHirRIgsxGkDQF3V8LUUgrx+F67FdRL2Ie5ATrCa/5iCZZx
I5GgjY4VDtZSejXNfOFPm0CAMmUXQSiti+bfyo6OwFpOrDqHSh379ttSC2bQsOxjM65Mp7/ge9Jr
hCb19FSbvum5+6cQxPQ7Tot7hdr5yUpoFRc+hIOArQMGpkjYcIvRQk/1gPFoVASn9xKB5KYCwsm2
/kpUf7rUWQn4TW1Z3ULPuxhI2vLFJa1B2vELgZnRypbTKIMwkTa0IYe2Ns40Gy5G9IgmOgJzgkHq
OrWgG/Zp5gBm7qNrO6T74gFWKIqHFlQ4DcO/Gm0ayTyJo2G8XLIUbzT3UkSlScXGETyOHFxjUyEb
qHjzhN54sB/K1q7eSHostg54QK4D1hznRtJ/hGWrV5K9cKfW4vnhQs2Zv0CfiuiREAF4YqP6LPqn
OyGY1IaOmIHKw6G4Sn3L8huDJ5gOzQco46pb1AMu0OSb46GkVMx7eDeu/W3Iv4mZMOFGHL3FQgoi
I0tbhBw65QPXsDBYobkFjsO/tC1gBroxTdogwngXeybcj/QuNguQCnVj2yim9x/eJcY5iOI39hWD
YSj2IZnQDV+gX1HXaI0vSStUa8DR3NZ6WH0o1zTf1qfTCmobFmV3pCRjiquWbmh9p0bJQDoMic83
F75Qmk2b89SGuEx+4xuT8ZB3DmxhOE0Y+g0Xzkeq9oqD6Suv1dAyW+ONJtUt4coJsJTi+vBnSs8q
V8lYdA6QPAS5eqnv3dEoQ1M8esbAnBJqrKi5r7xturC5Yap3/IZvbBsKt/DWJzYgOk1955vHqk+X
PKckAdykJZtCGQV966ErXCz98/CKiDDLNUA9KopU7yz/Cdxy8b43cGjIH1GLBJz9rT0w1QN3toMd
ZJ5XCs3u23R9ggDBxxma5KaaCckM7wjsBhgHGshYVxAeqeDsAyATuBRzaDjw0I23vBjaLEL/66Hs
Qe5p436a9C7qwWgOQK1iXH98QczghfQQ/9QcMB0hLam+DgbgmVxarf16rpELvr8OuMCHWr7h3HS6
oIAFTUdpDMGd+cZCO7MzSn8XhCIm2Qb5mL0kXp1xLoj3xLqv21E2baVFoAZza7GDnwPU6buUUyQ0
iSLifPZlXGs0pn1pIx/3tqcRmvIE/L6Ne3oNbUFcaF3vsctN3ihwEQk8Q0RiOTayGGj86KAkoJmx
ponKFGgeUoGtiO9/cVgEzhbzG1flSAVCkKN4XQSMywUIvwHH9jhPB0JegAiJ4b2kR7BB9xdNdO0B
JbwUwAOuDEjkcOGknYitsUiWp0URjEpugAHnVqY5oR2S7pB2moKa9hJIUdgmnBO1XY+0OGkU1Gby
d7tpLjtJWxwNcziCYlxGgEcAqF/grSygEkhiLdMBAeZz/XQ/3ydnk16+1nqmEpkqhyAMypd1ab1E
ZvwB2eyh0W8MCTYr7CPin1qSWu5GLTeAHTCFvOHxkASx5O+GNMjR86p6gwfK0c/Rc9NyOES1Tr0O
BO628O6Fg0WYJFEZY9ksJ4drzWgTMb5Lj4E2oDbFGkyrI3wsEbOfYDVZx8hukqIT5U2ETB31A06C
ORUESAk6tCBITkL7mSTAL+2bm4rtL/ab5n/soR2CDeQXEMrXdFN42BRoFGYSXjkxFWSya68Wdo/i
HWrtJEriWtRYPncKDBTDGSmcJp2LXhZbB+Acj0ecpXu9k7U6BQhWzd2S9Rwh2G9CiE8WgQ2XTEuu
OcyfmRhFH36GajZ0KuxIKmjcWtN2aD5JvzxT1dR9k3WIA1BTSRVcBNbthIMEMCp98TdYRUxahCCA
tdeK0A8hOwBOFCadjhyTCZNPKV8rVkONc9ojvfR7zYJvwpOaEtXDGjq+MV0KXnBvgeMxsECfDdeB
Ju49+j+MP3u2SdzZ3eB0uKE/iu9oVO7Ca/KFcCwSe+PT48i1AKbJ1vGWpqL3RyE1U63CheOxHBF9
QlPCRE/ddmlmEkfvX/5NVmh5inPyh1g6Atr9o0+OVeXv9zaNUczHMlUnnV2Ce/Q7cDf8D3+hruWI
ab9yrL3LgYAch9bUjRyrRWwIES2l0UE+8zkQHoemQ5agiAqImlnSniV0v/TTJFY+yq/HdFXSDzLp
5TUyO6n76acDSrD0xAW3xT8Wln/3Vy2+c+PkvL4NQwXrwtpIIsLz+qCQ4JW5vb5BQeSAqTNMkApf
TozlHtoq9CFKcmqjIIGwGDVKRAXpjOQW2AXDt1PzzebSEzPQSv3yUKXqjHVZdttqXO6atYNMyIFu
/zVX0PYrgQKFyNSR3VPd53NQuB/elYKpOpL/58nlID+j+UAjlVprVYmGxE/D+14CkxnDLRtwPzw0
W3OPYzGFOz3I8jDVCtbd9fcp+wjvdCJ/ivtmaxGfpwmnK2Ur1APjRYW6XHdf030xqj184xy4Nh5A
qXXcN1Y8Evh9/QRFo5w0wWXEPCsfAfdNKvCos/f3WFlUQVwLchRW8g0tZ06Qz29I5MWyRy6Op8nB
cnpMR2RwjngFoIc34AHVuQauiKwCnh7/FtdJuyu49yNdEt4dB4E7vf/JHWlrhOsw4sPpFeCj0Sr3
WbA6rL7yJz44IxUJ6ohqpIPHES7nev7P9OQKXMQh5QAJ0f8+FvyP3zfQd49UeT9jDDQi24yzkgiz
4UUppCmiV+aPqHMaGvEP0negePyMmnLcMy9418Qz6RvybQhcbhW3HZuFaIjv8+Yu6Tf/ZRtgj/hg
9O0q/VLaW5BuWr7Fr5CjARES4gzh0HMrf1OfmlHbjg/1xlxSoIcFGBTP/dCQekrVjajbPeIpZlnv
W4mnk64dZhB+i4xnhUEMwYzPvppOad6HMj0VDINoNyg95iAw2xm7gY+UyibC1SzXP9Ayxu0VmI6x
mz0kTCBMXy7RJ0pPGW/okrho6eLVl2Kgx+gyOEL/vP+oyn6rlDSKkChriwflZoVBWe36OuV41mlu
4J8KD1DBFO+Ye6fIfWsOYcYQUqLVa+eqnQZU4xnC3lfqRuIW8Um5UYZbUiazuka5+kMrx/gQ54c7
k7zYWI3MjL5x2r/U+39sIZMH5pe8CDtgnQhebpxhLOx4i78w15LDY3cwTEBTqt/gCBUngswT+ZYH
BrDcx6Mbsz9dGaVSbkj8XI0+X7JRERU1A/ozPblyJpXVyzGixfHmu9iwCjJh8B0/93JXsjVfrsD+
OsAiUw/ONmVCBpiMzz3f2NtyKPuNG4OAMviaFKpQKM/RdVZsVHqZRD7mnZp4JGCR12CEPyzSd/pH
pE5Pc2PH9PZyUgFaZN6L49/SBSAKWcUPCfEIk12izDjfs/nO3/HpQdrh0T/ML0PYju1zv/py634p
cLyeFmmBL/MAl2WeaImhofAvYetl+9sFbIQCL+zb+63fA2nY8ax54o0ikspyPJ9HPuJvhn/cMTS1
RUFAnPWr7dOhbqMciq4SrckN7Z/CHYKHPkS3YMtQCZggs9/wecCgI3K7PAkfmCFq8WLa9mqu2he4
CptupZEcsWBptxg2RSsqgf6T+DcHbT4/uVFtw7/yj1Res70DnXWWp6XH64skiysKj6scsS+h7/zh
U8QY/Kfc3XJO7wEEdjJRYO3S/psyFgQvuZlrrx0t/ZuQjzqz0IG/Hxxs6J6sCDPg5KuTQkp/RB+I
jiJ70zRQjH2tq2rKaWFt93Ao8/GNVhum+DDURklI+YCwGAN0Ub9QNajWt1NtWqZuFeGPYw738WtK
JraJi2wmoBvyqSy/AL2bB+tn8fsbyC/wp7Cl5S5DTHGRGiQDraEPah/6MT7rI1ty3T1HtwacdSEY
FfUuHMcC2ZwBr7vWOSaSdldcN2WNAAlDtc9AZ9gq5IQYYF5ZpXwcd8epXcTt5tklpHXYLCw+mqmI
9sJ9d0Y2ZY3Uo+xwegxUYVEF6vBCaSB25HkbwMJYIAuZf7RwSdw/KYjRBgZROn42tLmxV51qIhlm
NnloUvh3pmanMP5iIEka7LWen25TyOpMOLjVMgubDlVwLeHTDgRfpbpNAPhJPRlzF9Fh1svCWDkQ
d7pu2Ffu5EBT/QEb/0ehSRmpkiYtpqHE6XtsSexaKcj2vppZOhQUc6jytIxi/pg9VA7RKkMloTAC
qWHeRxmB5Nuqlu+fVjVf14z+taUsAgYytIJpFPyOXPl8n0cCNFYMs73+F7ogV6ZUFod54AOe1PSP
N8nAdlyxu5jijMzv9+AD7fUNfSRlxpA4RIUBN3RAj6pThAutLxejP0qjYCM4FTpezgfCzV1zz3CP
U/zVL6IOf4qPw2LnWIuZImexDZSbfosTuGW/2M3BAaZrGMB826sIJnEuAFXxIEwugc6bp6hPBjLe
Zuo53M03EHWdyso6yDCpqUszROc2OB7DPWpMop//Y+k8m1RVtjD8i6gCAcWvTRQD5vTFMoyYCUr8
9ffpfW6dunefM3tmVGi613rXG2rNvlFwYriehIclqdvLNjhvCph/b/uzqHGflka0uo/TmTw9Rl3P
PcdjwANQ/ZKdfVqc35Ay1GsvcV+gybY+r1X3gwc/zDMnXRcvNt2+Kaw8SLaKbwVkjHUwIBh9vcpZ
3WaHfx4vOMNgqATL8YvWJZ4exCO4zfrTg0tUwcuvVxZMXzIBgNhMfEtXmIj/w7wx2IyxIoc57ud/
ZIQtZPhVFRgBblFzqLhMpDvzi4wS0KbN5sBs/YMvO0Y/OAX1d7w4cpbxqgaAKDbpSuWSDDqn16rz
FqGx5TyzP/739HAtXtmcPkIcrMBUR+msGeZ+uZIuNn9gsNjK6F4XjPqU/UQ1fA/54/VHmkTFn6lX
DW/QSfEJekaffQnTOBo98UCo17Uuc8c6Ku57tXuLZ3UbdbZdcZt0zwmn/vIb+0mf3vUwMUh5OizM
VhE5nR3hmcblBZcwuYlWmRYHy1VhjSIBhuuJUywJbXgPGL/QOt/a/UcdaNLLo/5cf3zZbhuhN3jo
G+evEv5kDJkMNstmPt+1ees4gf900ddmChyNIzAFqkR4q439zMaQMx/P4PMb1bCmYkrHwYeqO4my
kchuDr9DuXWFmge/yskBgvNB1/K1JlJhBjCqYlJunh8UoaaboSwfte24P37TwpnAugbWanierXPT
S27y3eKIoM+oLKA4tFMN+lvsqUNtnE4OUYeRduUoTdDRNuQqD2LLluQ7NfO6PTs+uPeX0M9Q9mlz
EkbCGEXCkklmN+ba8jIF/Dyih8b+va7p1USOfq7nd/ksWD33nYxSdIZv0ansqtgRqEUTJl2rX9by
Y3kFYXTYMmJaOa4q+7chJjtVJSU2q2xQbXYuQB8/+ftw1bCmmxFZkqxISBo+K+kBii4CwvJVwbLf
r+dTaxmTw/GYzG9Ot9miYiktCqPpWR4ydU+cE0Smhahn2oR9psGyDpY00W4ddNcaWBZGXZXIaedo
LPlAsmI9DcrWiSnPVNHPfKMcMP3Ihy+KDw6PO2UpF1k949Fim61I+SQwZjfPGRTTfPO5R80U31/N
fai2He+0Y97xa0wBKDOm2Iva/VDm4eGrueK3xg+/xcRFWX3p3eJVF9IFG2Hw12WctXw17o0M8XTx
pUh2QGogokKyJajKDftrbM7U4JnPjKidlzAdVZ+9wnTZnBjulUP8wxmTciRrGJr29DC5HIlUaXtO
yn2WhZca6eN+H4nsd/SeGm/PUpyCPK3oZTvFJ+hOLlZP2PhUVRv7ldizalOcmmFsDl7h5zvVVok6
Mk3n91cYg4REAks0QW6IBhJrTX6Ok/s16i2DapqRmtsBJIleDEvGr3qwaESQ7vWOpzVhp/Typ19U
Xhw7zw9qhlUCrzCsRt/cUWZHaOEdkU7sD8WBZbfW4hA7b/hSlMMcdRjsUgB0hdVx3MR0k0PUPEZ9
bAEKu8NRCu8l36ZuhZXGpjzdGCdjd4gxqLqIB+iRj/dzMer578Jmuag79RIXNkl60wrm3vY2xxIk
lHf646jcpj+p60Yk4VVIkFMWDei2SuNGc4YBG/RXOovDxWL2/FzCNfZe4SF1n8wSMZD5zY5VxKgM
POmHuunA5svuISau4O3rkKujV2hs7o5SiSfaLEO0aChPaYHXXs0lA8m/vr7ika/pHdp9+V789OUD
kk2oHT+sw+EH+keYTfNj3R3Gg2XH3WfHRwe597I/6ZO29NlgbvQIagQbX+a3ozSRvULBoIjAy47T
2T67Z7XxbpNCRp1O2G2yB4Z75O6wLXXP6W/Uav6zHvay8zcbN/kgOYy7ndGnO7Qio3eCbl7+5upZ
e7vxm/Bu3bbItOlP1JIu4Bcan4hXZc/7mufuIfx+AQ/7i04/KpPphyO+I/hB2hRtZvo3ZWrOjJed
jeQW8/bza/rYmECW72zW/Iis1XwzPX96TgyrHRnKWe3L3JQ9yhnIrp+Gi1cK7dtj5OpVmvNg1qm3
Yw1VkDazMmRTjXV8EYRj67OfzrN8X32Nc9vfmO/UMxYfFK398UPd6fA403P6laqu2Dj3P3eHJgSX
8s9SBfGrpk8+IOPnlTr4QqI92GrhNrQfL8ZUNOH3WQKJYdDOrSVSIfCzCV0kzBrCdk/wrjc9KFHE
kU2N6ZeBMOajBLbIjv6PDYtKS/aYNZpMGZUgURapwM93uiMD9MyAIgf4czCYA4BjLYxXYsgJKule
C2DhxQqOGIe87jI48TuoIEJc3hjmYKz434B7gWIlfLnSBC5EQ4MCP5AzTJmRxnGzZmwn7WulykNq
jpAJ0rdaroMEazHDeBdn5BTHIA51gbH4hPFC7Dm4kzEs2Um2mRzbLa4BMPp6OGOI3zCEhjTlStav
9OCB9b+QJoJSr4OvkZxYeD9MLGWyiXyDfAap3pGktYOcJsqXkzIOY0uTO+ojXZKnvOxG3+X/O1cO
Xz1srzxUuPrw1Xz9YOgLKOre5irNssWxK7rbL5f449YgES8hg6ZUnr31K5iUk+Lym6cgVesCacvd
fmPzvm61oA8r5eGZ8JtILup7bRVQpDxoKJ4OFUMjHrPUrjMRw9Lv2ukqBoZnhVIi0qZxB2NOYmGa
tkrJ+fC/GrZQ7IYG9wIIi196akA6xhrP/IYCBv+N0Y+HJ7PTUjxM982UEM4rBopROnoRhMjfkTcz
Nm8iaXhNJz8fcHzh59K+iOlx0K0jg85F7+kVqs9XCG5CZIka5zFAQtH1i2v0KIXz6fvmFrMhNEXd
kY5RApY7fB6ewE32QXE+bGBGDE1J+43dH1GV2ztDGMg3L1FYdg3h6ErCzeE3156jvjm/TTGwaaER
5+I5z9kYMzJrgZPGbU/oBkq78kSEUqO4UJusMQnp0xu97e65MZeHFWWN0+z7d3rk+zzjzmyxt2GT
FBdl9Ov56nD1m3c9zNSpMhsacIxvvP7SpCsAY9fs3t3PCuDo4KC5w8f4SUbMxVwmQUJXcB9wjQzI
UW+GKFfEOCJjPY3YEH571Krx4jb+1H63cRJqzQBTMxU6QClJLRYDiyeyHBOnHhgkGJSNvnx2zO9C
EHj7few+A8PvQKtA6lOdtN1re2cew652rs9QPW4/Xy+IyLp9g64pkFTgRUDvbAIer5hXwAEFFPuF
P8RUy/7oZQir+UcqZN+3cAFFmdCPujwg8IPEfVF3bcplhVJSF9ru4NacRURoITTs2dwSpO/GNZ1W
82KFfwojewZz2dv5HcJ2+5wcENPaJ93LOaU8PfgaAH0U0r6ybfBX+LABrlNQB89wayMwU6cdiuj5
hynwpewJBRqpITxiiGF1So4P5YA+rUGyWE3wsnSegYlEKWi8mBheXisOr+p00INGFXbv4duxZFcI
nProHyCKuFdopfOb37s7dSoqhqN/vcHt4fQMpztvH66uDOqe+xj3B73p5UvlhR8SmUdIqiTttWAP
g+dzesT2b2wyeR3WpNf92QXRWDQ1m6A5vTNXHUL0RUHtvam4QQ99uLMw+Cq33Hx4Nx6zEgIRIYvd
ycROXQq2LkCXDD01ns53zIjnJ7zydKIW1BLnA6vDzlM6Tk+rI2XVpWBAatsRBnKqN7tIyR2InYxC
4+tUqI9em1fHf1/y1tWuZkMYJucsscCRdnA7h3GbIAJGbBwRhYzQ9HtGfHrpjvq1i2+MJevxeJoB
aRF5cZtwkrZ+o7EXdwr/AeUfPPucro3MgWbRHXbxN7cLjDggiWR2p+PgN2jZ8aX8QgYOG/GObq7+
FFBecPfUuG48HA27fAHs6xubD4L0FVtbDTQkuEkxROMHSsygB7VZJv+1y3J0gHboaQvFOzAIShzj
LYzGeUDynRmsfPl8wAFXIs0riUEZ5RBskNQ8lk2YkpGokbzV8iRNDrSPc3j55IZ//fqkLc2OaHGg
OFv7ChXObdRd9WHW/KTvbhcasiG4d8amCYYs/GHv5xxQeI9rXSo+ufwum/Aw7FpeSFtogc56b5Kv
ZhbjZybaUMrUfd5nSH/7gbx017WMdh31dDuZVzC3nxl+qeVqUc6qgTEyhkZJHYQ1M8aMQM3wVXsi
qgNsSMFcU2SKhORanG0J4/tzj3OD7AyUhqa2LLYpgqXZU/GB3e+Z+OsAaGAfDvat1mAAnVoUtVBZ
RkwbFqD/KKE+weg5uC8lWlJJ/0lSpMPfyhgdX+ReHPDIaKj17f6HRakBXunhobB3yqzJA32mwWZH
t2Zbugxm0XK7Yg77nT7RG+O6BKPDLzfaxtTclOMOpQPB89MMkVhFbnDYP0ITLjwOJToCCoOeVJc4
+UVdH/xvK/LBbVdfpOeeGj26IuW05H6da3wzUWL9/G7t9fdmi4bzX90F5OqDL+uhCnXTZ/ESyJK3
ZN7bNV7WavBQB37I2BiI+LXobo3YTycfRC2Qdlh8r+DOoVyMzC4H/KTu+C8EEd9ZpTv1uFrcKN14
tvr2p3XTifnXooWcl0cyz/B544n762YUD/XetqV0b6QiMONqkNG9OMz1VPSn2UJDO4OZhPIMHvPE
6YHhfMQtsRkpqThA8u1JhKO4Q21+j9jy/4rLY55ST+QNlcMX3Hfw/AYUv/h/sO+Fxuix/431FVUD
/cZj0ukFzSG8fXww7p7MnOUhN0EoTVfDWDwdc8CzMCVNfmWc2PFAAe7IgDFeo9W50YWzoBG33UKd
2pLkRLhBjra7rfh0i+pU4nymiNfqHV2+RMgHFQgoGisEXT8nW8fzetkiM+rMP37nQ+Wk7e6OseE9
TuJUsH6kttaFuPPAILUSnZgjhE57zGddJKrTfkV43OXH1u5sb4yAFQYA+CFMJob3iOHsFDB5cIek
EwHbIG/SobvIBX9lJWJiVsf0qDLJf46SAt9S60DRwTLxlPwpDpIBDmiBSxO3hb3oO1hVl7dDZXrH
z/m+QaH/8w5jaIQzPv8+fobGPs69DFqelwFWPniG/CJxWqwfNFeDVSIyBLIJnAoEC5AMRMBp8uYo
7YU/y310vBlOmHxEKfd/1Gg2DvMLNsUPWwUkkMco15sLKAC1ALH+YPJ5lOl8YXH3qtOHGaJQmM+M
jZZdoKs4YQd4ibCKP1mEZlHD4lyZIHOLhbp5UsyxTV4VJxheoHpALztJHokE7OGLbXvwduXbebio
M3p/q4I9+a8YHCBzs2PAekDVKH41cJkB57SmwM3wLnjseZE5gjh5aZgWDPk1/+R5sv6NKeOhanq9
P25dOo498nmktgsZjI+QV7JKhtlQuUDEfIsZQFsh+sn+Z9otBqYHOkZuYUaf3Tb+tT9dfwN8XFa3
AeUguCCxm0/U+WA9WHdkHpvPjkWsvPHLqkHDO5Hk7OktQHCzI96KfmTaisqQgZXMWEmk+gDHM7de
RiXeUXPpZfP7QlKGNngb06ZL94v0Koc4OfTXvd7YN8vmlCvDrqD13B2iz5GikxPr2nFYqwoCevvO
6jtrFlr7X4/+edJIVbq+bNdwy6yhbBTUU1ANr9J6nQq7O3lvsMZ/2J/aq+w7Qah4cVHntuCjhIkq
INqfJVWrBqwFOb8iyxSZOq8h4s2akhyNFj2S/U6ci3KZPaha7Y/JCUQVP1vco5pdXz4B+N2z6Twj
TFg9oBfptW5xj+GZRNdF94TR92NMYC7J7U8H+XZqdzZPCLuSRbx4/L3wH1U4TmFUQVBBDvNCjSDy
0kbpdhoAbj1n0opJhVwjfsu9cf1MkSlA+OB7Dd+UmZOSwVw6cMb5PwTJCdL+S9aKDiNVofZldLIk
TlUwipGUj760W6Oh3pU0m+sNlw+p+ua3LVA9ou3FyeDYF+lyzMv3SRKVJnOSmW/5j6WGRGKr6fa+
cU/tjzp1wLuFN5Vofjr6we9IJ3QB23rrPHOxvvnB4w9WlCqouHF7ufONUk1bTaJirG8otKgnHGRi
Grxu5GvmoECX2hmvaWUoCLgL636JuY8Du2m1yCjxrlj7M/9bqRZ28HcnR85V/ezVw32EMrNAPpYL
aq7QGC6CW7i4FbSkQV9hZ0WnBSWKoBgcgkYAfSzE3/rfw1e66Rpt+a69AvdQFgVDxQN7HvQjE7lR
++8xUKIe0iz3R8kle0vFn3wvGRBO+3YYeEpqFcrpEAolkYBfaAWMqgmpVyVfwVs2UgHAEO8Hz1tq
IlNpmjCYxz79/k0af8d/uJCoL3hr/2hrf/efw9OiTLoKfBEC5SBc0gnI837aWVa7r/REagqb7m1w
y5mxVOkYtr/M+jrvwrp2qh9Gxbd5TpqJDNp6ErIT2zi/+3aAP47r5usJniAhoLnMseo4Ex62szah
UmJkI3bm9b4cHWCVjU1mDs/lG0zyy4MIyIbrx5JACDCnjKE5fToFI8p4Qgok/M/u6Zala/ZGzRCK
YWu5KTQmpwYt/fu8SJNo90qo9Jw+NF/3WAykuzJtqsM+x4Ynnx4aZ87il10zQsUZy7FQJFfQFRMe
V+Ea27oT7jhjjzlG95i7XCw7CbRwExNg06fQUvbUF/++NwEQlMTjjvOkRrpWRfhq3d19hzNJwsVo
1+Gxy9LArV6K+EpGTfWIgIATjyvYwgog1+dIGeYw3q3tDhQMb52XUM81hz0FwIi2kbrm7RQDWtpz
KIchiy7HjKtRl03oJ3NkU4oYdizPkhR7iuN/osAtsbfbTGgj1d1XV56V50TnoUDvJ3edHjw+oFOS
QK4pNK4pjWhqubew7Xg/awSeUEDWZjOzE3Ku79vVUbmqHZFNdWlismhO+d8BwlugTJWpVFMTTqu5
pgwh4yEEIr77nUkS9IlwXtInyoyF2WFC/1z7qx0zWkAlzitigN1HBF9mwIQJagLYJ1pJSL+aGQJT
JQ/Xf4PfO7/UhY42j5aMHBlTMlnLb2wWtPZpz+8i3SDhHfccHmKoEgYE9DdeZnIE/AB+sO/4CNg4
c5zza5fMOllZUa0QVd/BBwqDB/Fr3RtIFjyTm18NmKphRlMsJ1LUGHAJ/Is+PeTIQK6L450SUQfQ
oiwMf09hnDK4+zZgMluC/4SR+CHEd0gZtahk9IJJIAp1ZXx3Sjowt6AZoMCp+r77na5YErKOom3R
4VeyHUlvoUKg4/uszZlPtducTVrrPlVMZ0tWGz9MiT+Wh8+PZKlb+L17maMO4MaUAHB8+MlgCkVy
p4e6BVrpJMtfOd/xFOgdWrgE+YHlTIrpohOUs589uQXmVTrDx/iRcE8Rzl9hIDQOxSmF2+B62ycR
YQw8t5MYksOaNUgDkORjBVxT9H4nix3fx5QH/go4RCl2mTKWvvCp5eB4UM4Xn9nC+LKTAiz5jy6/
tZJhLdG1Yj1cLsNDHOmFu0bY2V9eGstLTqa80g+m04YU76/by7ahsJAEWBbkVD6HIBn3IWKfAuKn
XMFdWpvPABMA8n3dmWV3UaKKWsICUpi7APB+0ucTqSDj7iCPkFPqdtT5L0aw2nDgbc13WGJQZtMO
UKmns3alP92wo7D13MR7cS1O3fnBfW7qKXCXOSw9NXyv+5hpVGyK9JH1rvaPErf8rSlaek+YMDVu
DOKOBxVKx8+JeW0ip+xyeRZ/nK+gErFdceBj4SHJkWhaRFUJml50coTZ/mBR3MM3PdTyMKhKbmwJ
61u6tD3hRCYxyhzrWnzcfdKK8WOrOy1+syMU0KMYf8yO60miZQKTU1K/zcRlFkOGJ8oBirNljmqB
iZhjIOwxbf8TbKrt6MVZOrtN2MkscUMF4E0McIXM8U04KtJsC76mJ8kljx1cy+XXX0K6ko+m6Cq+
QmSwpF5BISDPgpK6B0O88mEwNxVOJt0qrOX8GPuNtxhonFjLn0SUszhkqEai6Fmddkc4phIZCPgb
PRyvWklS333GDHv5WZDv1Yr3ntIAxw/xKeHjVuu0CPeQPgfLbMyh7v1GYIGlgx0AJcXHrVpi0fUb
/13ckZZLorYFELXNrpLY/Jzso2aC3IB3DAjWhVwYJkAT3BDdifYZZH2JWw1xPzjpm3TxWrxAENMF
74JQC8mubBXoYwiHFxy2z0EfkGFauXrj9UWO7xnW2TgOvFBfS1gKQeGc8qqYgUEgAu446dfpMxjs
ir0pS6X+0Eti+4RHMpUIn9EBxBLRAGkToJAY/wszlHRi6ZLK+pRyPnXFHYAsaLEdQhmwqxWrCXcn
3g2aTaYl/Np/vtSS+AHP9G9eD+cnub40wXcupa6Vj/JvKb4cb8608A8aIdrXf4wgcC07jVhr+zfZ
ytqJqZIMKMdU3n/PUjIGusjkdRVuUEmMrfhAmPrxZ3mRWlD8Y5gU2gnGA+glq3d4uFJL3l1MbDBM
CdQWZ32WTvOA82FVtjfwaqa5Ly/l7kffPzWxq1oY8rpKelLAMHqcniSXTzI1sb4Z9gU3ds8s6bVg
x5vLlflySlYHsG15adHUqjiA2D9klQgJpLRAX5pOjvmBdGtQw/vxdXNvpku1tb/tVHbnHG6TdWS4
8p0DU5a8+0PtJHOFQVDpHzCf+bmRzvP1OCtAkqoDEAk/Eq4uNSUNCOjFi69TZNsp3AnxAwMCuOPd
nOS6gXrhZA8OsoSROtRRGKE0LfWcRBW2CB3gtGPfTfvPGBg7aESRjCGp/k6P8ynZS942Oe6VzYga
Yx2ciyHPSYpcWOM1WP51NpyD4xWTg8m/KNXpewsS03PrwuNNKDy+pZxgyyFxQt89fJzm8V8/H1Ir
9g42tGwAVelpX5AGwBCBo49bj1cq5A3aO7vD4EBKBfnyIAtPeJvGwTMWXCSnUty9ss0HwNBp3+9T
ZxjEV/FqoofHLvoNRFfhqQNFZlXMcCnZKSLKwg57i0trM024M77k2u/Zy450DjQi+2X03ksumcrj
/081HEtCLiZeCooh4Gqp2P4mrLQaLHXBPJVWpYc1Bp+Fqw2v13n/fbEnffbRG82h00zvsasu4FBe
kOVShcNPhM2VO6N4+lu7zegh+mt8DJTEPpzuL1uH9ugkXnUHe+vAmmJJzyxPHT2nONeJdM14fTwS
xwUHSV+Cj7TAqAkRa9JMzybvi/Yi/tEKFl88Obt29/R0woPFOOu5pf8HjKRw/fgl6V4c3c+u/y9/
6e49IwamMZiBDS6ElM+nM3Ce21WPis9gEKZfG9IoKDApHb4yKaJW3AkGGJM+dXUxsKhvUwzZsKoO
P6pbzr6RERToUGwDFiUA1PXS7gDq0a4pg/eTM5j4DXfVjsNea9+/DvbpsXTp0+AR6HxwQIhmcGzI
kj7mEzPe9lFI6wx6P4IOmQO/8eJpPLXOMqYMOmVDQdV74yLZm0n3yJIh5Jg58fajcMmk7x7nbUUV
7mzS75wthzRBihnN7m6b1mOY1gzCIAtmwc8HI6aRdnHOcP6ju7TXN6pJcCENTq4LEYWiRn8zQaSm
T+SYUM7jAMpa+zbHbwyUB/YKCgApJOmF8e5wTgaAQ1Jf+IROZkhWHa9hTZBiDZtp/HANsiR4gxrs
I82/T6m/WZeUQ8+UGxFvFyrykD/yzeSwTPqfPHmoNjrzDLS/uKngJyCe2N107G9KkTtQAm1gLs2L
9rHX3xBghAb7ej+WztbTRhFp83ekRPtxPkpHDJ+v5gIf0e52oq2PP9tcLXKfllNWRhngSGefIr36
DDiosAxAuTMbzhZvhqoPMoGpOIeM3Tyai2PvKHVxX1nHZd6Coj1MmACLPuxEpvDI6+3Vh/FqL44Y
IzJMTHZh/6qB0N8FBeDKuVSNU/QEmVqnZEP7TO3u9IMGfKwzywaTx9GdkB+WMPEmpE9GxuChSavw
b2shoZ5yBQYSLpkQrVGmgTob09fpQbpM6U6r6dcbKftRk8B9cHa3L9pM+DBM0zcsa0a5SngkFjcZ
TXZombmbYKjHL13GNzAtlj6DBNKVSVQAs5qk8wNUuaCizGzYCUy3gFWGFZuAuVKmNlN58u2BG0RB
thIhnpJQ/a6EDLpC6igTtmRDPB5ruGswopkjLIwxN9TAXOCJQ/JjB1ne32L5dOe+8tgiCoZGHY5G
Uj56pwZm6PvFux8KnLT+1XvOCHLp3S4UFLEVaNPOdcN/yNo1Tp3rK9TGP1tf/yBce2G5f25DDbTJ
KWfu6jUvoInQZFz09Vsnp5IPJcNqHy+noclDsa537RZuDd5Zp7eTS+nciwYn3MFDYCPT+bjoUncs
mz7Y3NOTSA+YDTeJ2lKOKa7aw32NA7qTNwxKlaeaXDLWtKiYtXvPkAprxu4ecejB7hnUwCXxscAj
3/0sG3cPnZFQP8h9f92+3XxFg7xCPBO3QZaX+OUgX5aDb9dThNdMUAs8Z3oA8Rwl9UaSkAD2vb8p
pzXO7fceZGH2d335sgLlfMfDcK1mtpLjO/FqFpU6MCqng0cWejgr916509FCnFKYW7gF2wWCxbSi
6h/SO0hDshIYhgp/28Mlqx/UPqjy9Rtc4tQFiwNk9TEDWCMQbLc5D1nDEDrcmmwZgtK4NPizjn2T
YqoESjJC6eTX2Hs0glyFKSu4Dgb9yVIe3i8G2R5MakrB43aM0K0fjCMcLlxzFI0/S64d9kC4R7+u
Bg1s+pLsUtXWEZT3vM4bo35rlD1OLZ4goijE56rlQpntwi+KVM2eoFl+k4VWrKRsksPJFUepjGwE
jyqRgXq4y12YZIgn5nPK5jmOsE7O2PWPWh7i/xPaxkhMZuHbkdHDkiuOq8Nu2rkULE2ihMjuo9+e
LewJHPqR9PutA6oPRMhv5DkSLYpd7CdeyCcYk5/qgR548tO4rjJDjZe/nHq2Ye4CU3mfOWyOkl2M
OZ5AEIOyjT6HH1O29zl63W9qs1LGCsell/EsOvceW4TdmbxPPdKRbASKb8z8ywsFsOhtv2uJJubU
aVLGtVchemP7l1PtSQJyNY8UAZJPqUyHg7h4SSGaAFHDNWO7Y5a/5FtkLdzfPi5jcEZnFrydAHez
NUXyy7AfU5US43SSciht+HxKx3FwUyLpCBvWAAvtkuc56KmjTLSsCEoLjnscT25vD7bDfk/LPY7M
oYyNKqenN7LN+zCqVlSjwx8Fnz6Ketu4lRK/D84KJYwErxdpyAy1nGwduev3CCVj+Yx6QonqHAL+
oWG5NTber0MwfMs5HobkulfBpTtRUZMnISmsCg516sR6+Z2XU3Ei8RMl3F+LB6XqCjgPr6WOTw1Y
3NIKrWKuN5TCIFGeavcAf/xhd3WZkbktj/YAGHM4ruWF7qGkwqMsg/gdfZDRQcyWsoDTk20fv2Fs
6qV9obkobrYZFa6BfdqN8vwqL0W+bCYnoBZMOQbRa/HE0LicRh3CpifFuljvX9zS8sJ1/YPKLK3j
BJw9AWADq+05kxUbxldO/4Ck5w38J9Eej3ZreSD78I4BKRG7SAOScmDAd34h+NClR3pR+eoUTIh9
O8jsQwFhOR5DHeSoid6B9XF732Cfj6jl/SEBcEFowZm5ywC0RRDMzAXbRRMAYOGZEJC+FnY6YsJA
87qbBIsZutAeeAyRRbnzb37yFLiuyZVYXshzBKHO0DmauKm0qIWeYVY60ZgkBTOy/H2GB6AME6L3
utdyj3B6m+eexvZANAHjCSpbjyQf22BF82BjHwIRy8nNiGvIxZAItNQR3rbsNEz9hy1SxH8hEAhO
xO/g7XEDgkLjsCHxSe/i0xv3qLwetHmkavOCBpigeDNLxCH1X0P4tJy9TtvJzxDpw4BZ/tPz+A92
tPpyOrFi/21ncGZ52LaONJvBCx9bGO5HGp0KbAQ00YxP/L6Rd4oGkOcHHmbI43WHpcA/jrNlMTl4
GKB8dOT6iXRs8mQumzlcSiUVvddp/padBM8b9y2UAdmo5/r2lPbNJ/pHKrH+PhupLmVGxSfjOiMX
4Z1hqAG8IGULrK8nXRUSkIX8KX6gz0/BSKVvZYiNa4EXHUKebJndQ/PH656s40n+LikKxPANTYt2
kmvs37XG3rka4wwKoJDBIAI9kTcla8BG2GKQoXpLWmm+F02ANy5sZ+wgW0mxgJLqPhSt9h9SAKkT
kLKuEusIt9kqYxiY09dwMFZDhPHb2huzKr5c9EheZsawOBsxhLudpWtQPYKpBLAvdcA80g1jhv1j
mbOrY8sizx5a0P2eM4U9hiaZIgVUye2EY3I1InAcph2NjWY6wl8SozucaOmvkOLsx6/lmF2HX01P
xlAJ5Y7UG7+m8t97/G/7Rrgt47m2Y9wjiLrAeFwGq+0jbKlarroykWXRfCBVn8ju5vIckvDAl+6a
K8rZhhRvPJ37v3AOkiNFkvI2sWaDwZKsBgb2GE007jgqfOkgyrpKrv+ZBvx7Wa4K/r2CkxKalS/h
sv6iuH5Gh5fzY+bHCWHZOA5BKWthTt9FsuYynW9TzbtD4frPEKOxnS1mpg7JZTC8ZK5Yb3HD6g76
z2vAb5G+jjrDztpTmDYuSi9GYuOtL9QBa30BJ2ycjqTYnas85i1Sc7M/W/vboIDwLLTFY5TdbCWo
o/uVEZIuGgbLhItBVsQ3Euk9IABNq/zsQ/npLce6AEPnp38574xSkKrex9IcTT9xPUJZDOvDJJTq
GCQvIoKzNoc1xxZYbjIlMJTgULovgo9OfZU1+8FtRxal+Qh9CAZkNyc//U63qN5kq2xfLhVAsN3v
0oNAmIKc9IY8BD+Cz7TgO0ZFgmY5Y7mq43bAaTZUEWpJARZZtafD7sGmjfa1HlYw2k7sNZv37D3L
2VU4XdGAyVWC6eSZ7M0T4THEHC6y8RIq1py4tOl+jw0lXj2Cz5XZ4yfuA+stz8ocI0Q4frL5YZDQ
TPpiKM0QWy/6x/cC9rhFVcj+ih8x0AYS7hfjqa9nTlKaL5NqW+YpasMvpuMEfQxJpIViOs9WS2RY
OMj8SfxDj0UayItKPw/vnmyce/ih8SIMhIEwWrDC788PlDrIgKi81YXk6WrXNkSVCT4WYEQ9ehOc
xcOr+Y9TRpN+VWbqELyE/nHecuHAbzALpykDkSBTR51UdkoAWxdln+Ycdu8wHmqn9pSs+iC2bB89
93ZqLvmpQoJjMopOr+2sndfhF8UTuqgoZ8aIMRJWlzh5nDpMrkA0i13DjHvEOG0j98NXtoDp3Z90
2E1AglfwuwlRdfRZGd6O8YD/6A7USnz/eIMZBvQ0guij8GGycd3HB7yxq/Pv5XR0J4U3cNExbYOI
enr/dXquqgwwEnBbGHo7LhWaokcyuDd+vMdaO0EPjEHJubvt8XigoIJQuntuIUm0R+OMSXdv1udN
IFtmA1sxcpr3wx9/8x7FEFSv8fI7Kq8l07Pta51CTn1Of9cYQDC8L5naud1LTS4sLIuCNE8eEYZn
NY177Y5M32X0lwo7GyiAGjWW87Vr4FNO8oVUikpXpApd6XnECP91mk5HKo7/k0nXg2ptdwRzsZpo
+Ne+/MsWb8faMFAkq9z+EldGiXtMiRolTxCGO85Xqkc3C4WejhcWOlsKf0ktTjMvveQZ2Esm8M1N
xwtqZpkXd4NtvPpO6bak1RQUNqacFttUg59vRZwUu+WEgTtucWC3nD6QQVmQWOJi0ycJ0PjwGHY+
kLWUDuwtdwp2fJlXKc9jgspgyLkGJ3LEXl86li+ZDpCQf9jtVe7eocx8Bxw41LKcacBX0Ks5vygR
NE7WzGeOQBXx5isnfITl7z1JW577hFMHv+fM1aLf/2g6qyVF0i0KPxERuNymKyk4NwRQuLs8/XyL
jok+M6enq4uCzD+3LnGkMisRDHnm3tH6ZLQAGxEtdLKLZBHONHNFc51SMuIe9ehLy2/CO0FAtTI8
k34Y36C2Cg7elWQ0DAevEErhtGZ8AtWyQyZ0ZEvGg1SR+KvtmHpLcUifgeTDdhEUgMYh/T3+BVLZ
uAF80AdWg4SrDCTQRFruTOGhFOqa/CtXiB/M46/4/vI7vgMwBAi9f2rIWlvzPvmmVxsdTGV42nkq
H6VY20fwOibt/Ut0DHrpLoD9kGySX+GPTygjYHPXPrT18tLoU7IFMYjMoQxGVTp+dEuyt7Vpb7ty
ZRRaAbAb2Vd6afr7wJvNn9AMxTUSKWZf0iJfZxh7Ycv6C3UvYyLnMAZV/qExzSy0c0DiyPlcOqb0
I9KvCVGu1oCQEZdndvAKeRjYoq+sFpMUENs/4DlDRMZyS7BZpxkzNtRNhtxL7iBj7AcKvqANwRMA
9QnZibGl5uvhn9fBnRJpuo65zJC363idgLUgxjVUtWeXRRktq/VinGN55tTEJt3rsLUzl0yYHjJN
dh78nH+qqeHD/Puma5e++Rb81UGhSGn4xB/X+BibQZ9P9mCrFgL9kPAKyziWa1IZRlJv7/6dBofZ
y2j4lZT/AvNUQJ0VRVyEw126M3G8llwiXYN1LH+CF8pZWK18yBS8vrQVlkwvuSBXLgM0QqPqXbHU
aPWZj4E1ko4QU0FPejZ/CKlskXnlLxd81LdYLBnVTPLnD0PSfyCYvbILqujtlGXCBVvsa1GfjtHa
Ac60jf6WWcVwbvm/R5XJfcRXfpohjTChim4MVUeXqciYWfWF2tHB+VmO4S+nQ1yV9xxawNwEFRZ+
Qu/AzwNYKq/QcbxluB0DUKSGzg3XherC8q4rxRUwkSksc7ZOLE2sFsqTN462FDoIIBQaydCywtMs
O5soIgENRfmQgdUw9Dq9NqKCLJqXnatJ3Hvbo8BkrWp07FGU3o3IsNH8UzDQbaLAl4wXqkY57Tr1
Xxx3ZzGtMu8rQQasezMm/RmxhRpF3QyFMRIhrwViG+yAVOmlKfKpCzXbXzYV0lcLjgFDRh9k1sO6
ECxH01EJYOIlettvG+wDkI1Rkxm1Hbksd7Rpots5uIv5gFnfxONFVFxe+Mpib4AYWRHno9zPo4jl
sw/5IrCjFKogaoHV3xWaUeq3f/o7K08i68nzVx3HFZ/S7u685zTY5eDBg0tM/RuCVYs5S38eE/yz
2QlM768Ps+h38z79w686Vqh4Dk99LdMK3LJkpgiruAKrPmBcxbs7ac0E8V16HF0WnuFM5fKBraxE
RGSIQhFGa0B6xvm3wxrvBV3+yU4HDrrqY4rqCjGbBoywqO2+9tg8cmFrxAbAITig+7w2kKPM2LcD
CQFIJHFl3vvva4/wxYQVwLr2BUdzD9WlgVz6FvCJtLj6/aHnMe+QJQ7wwAJqk1JTl0OlnghE84ET
V6A4gjaRFCUK5N0utcxADbpMoAGW04NTp0m6pGAeZ6sFoPKDWx/xAcKJz0j3wK5K9OOSFtYyeVXn
SLDWKjOBUsWfFWBSn1XNsGP23nx6wTJoBV3UPoO3oQtTIEL2crZ8EwpoWSaysQkQSESxllegp5dz
8tf7t1vVUmxDk0dPwsXVV9a0bbTK8gpTNqSzct68PdnQyLROamuSJdHvJNzVtNKiD0h3oHU1xP9R
01r1mgh4oAXJzdQWTdofdVrzsl2yHu37H0+Ab0xtlmoTtABULEINoyKTtqnkLihYx9hs6Y/+6TvU
7GYEkZRVdt4FbmkYduBG9HJ8bwu1yCq91NXboBj3hXyOrUU55d/Y5LXgtBf0XY4zcxzDBRVlu/N0
wUF/wspq2T8qPPKTK9QMmONRBf9vZ7f79+2jgt1AQqbFpHpLA84kTr9oK9jj8yF/KhEYiPJRGRS2
zLzR3sSVAy0LM0kkBZBG4C818k286q0d5JdDtdcrBP6EtQOnzj9ghMZJ1XSwlJ3buAYNNKCUxDJg
KbeqqhLLJFSXrwOORruVt+iaJWCH99ZM6kK5ZHM2RpfUfCBhyqHH6eoa2S4/aYOq+s9BXV5BKztX
I/D11DqpWd92Dj1OKKdBihZrafyEUujhRMQcqRfcINkCEkJLhG76dxpYnk/6eC26uY8AKSChyVW2
FlXtA7++Po4NBEHMkelWVQoxEZlRkQyZM28pbGq/aox8rqWAfqmqUSl249UkG6x4xUyHbaJ9Zk4A
ociuIaahDAB5g5rj7Ug49YfZQUoP4wpJe1E30RANK0k5e7ZILhOap6GyZ5+HV8UFRdNPQDZkCvOv
zAC/xeuUKYDezqr9oB9RyRKHfxblFQ6oQ84MSUalB1fUd1MSiH0a01+iGZejVr+1sG+QeXTRRkZO
kIKuJtnSflDFJcWytRnLz/SNEUGd6oaHGSwLwGf04ASDfOiOaR7LjIurhEfZwxyOcUDrMg+qWm7k
ujnQi2b/nurEgEJ3KAqHlI6ZqqJh4pC9GJlphIBkFAJRhAg77zrMLah1lXQYs9SZBq05KhpkKcss
UFSUzuYg5RwpKuzG686OY7R38t/XGRJKo1J3WiInv0g8pg4nvjKoMG9uJZRstsQw1XIS7NGy5unm
RPByAfFiJBkpvpsoIudO4gj1NUdwIekRBQUFG8ks0aERgojwYwlOKSVLEHxWJdqRthXXu//AEYpk
0mKS5tc/XwzJhOmIMbRTUSqAydX6IP+u240qMqewqF04RYbuSJd7RWksnRR+iOZSXBLNqo9635ph
SU8OhjWfUYW3dKFpxPkaPRf/8J3SAWVfwVCAOcwjV1Et5AUmCFRhBCSnxGXQFFLDwBZ+CmO5K+y7
DxtK28u+8mNwneC+cfOlIj8x6/nJpqQ9SRAeiI38vLlh2lCgL6kitBgwkmEyqamWXnU800HwuznF
OLmhxducyZi32/VtMESRYYCTwRyK6aCujk4lz+2vjifv6o6gm27xaXgsNTkTyTSXDCI3yfTxb+JO
/fPdrm/MD+HQYKAAJQ+mwLR+sGrst1kvszoodQtDxrnb9B3pib8+jNqEqWx9ekw/9hcOTVTN6tm+
W2MM7+/6nPvVsuJ/jt59RBP0je5PPtd+AicOVZP3DBjQyQWwAQ+LhUnwHKyixviF1fdpsZ2zCkhe
7RIdOTZtVn1xZw8GhPkJGtNe1c0r1PIjuQk7o36hX0CldcDeuwLymVFVi10kkbvJSGDEuBjYywEk
AzjFk3McrDET/S6LfhOJUub5sM63pl9ijcZsNnzgtYWCT4NbbTe8y2KdOA00Zu6EdTQQmFoVnQ2a
fWfnzN96W5/lJP4c3Eu/FXaJtDg7FY1uwd4PrmwjzJyk8Qf6LDk0GEydYhBcjEKq1khrxU/Kor1g
vhkylUj759HK28LxZQ/aOYxhrfFHBYsR1KZu3jXlKDVwqz5WkufVXOH2Em/7LHpLB6sV1ARJOcKn
Rc+YSfzThecPDx2RiJtllO8mLmpAbho9wPfGpoySSrT9mhNarrJVstutxQZwJ9LbXxfKRJlyqbNn
oLwAXAlKtYUCT7Kx2HRvQzgmt2je6J2PyJ9EF/+cHRwgq2dQrd+a+cKuovDi5HTvO0xRTiGM3/Gu
Ux88ECI5TxvLe8NkBWtWh3cb+SpcwNIjR9Pf47grx8VVOnr4LOzQSjg8XYCNiEa1fJj/QA3M/XRy
7l6Gu1IEXz8dvUCFJmeQZywtq/azYb3xGEhAZdxNtETAzJj73n1RAyXMGvDgH1ouf6eGXkQhPfdB
ecJm3wI+uQeQlXhh5DK+x0UD76xWe99HAnljFCZ2nQ3TGUscqxQ8LvH9K0GOHUVAeVn6+uVvWgfM
Djlrs4biXRpdPhykLwBC7nnJbR6lRXCJJufsiWzUvjO5Dh9bgL4QcNu1Y3jZRiWa6Iq5e7gvOAts
dbfRminRkeFPciKb3ZHqbJrrU/vN+snYI0tyHL1uhJxStwlwoFYLsVAr0cvv0fjg++9XI6omHwdn
XLfkvhlODd/BHb/0h/MO9kBcW3E9acV3G0UQhNSk/nm3qb34N0AScCWShb4CLaknzURGjqzXMHP8
gpELDjCFz8taVssmHTnvltzrh5GUftAG5bJCfLNoJF6OFM/YfZplgL9JJXsHL4TB9IoY+3FeG/E3
YJDlv4Yb/8oZAJkXV/AvW0+jRmNv1Uv98i0ogjepXWeFAiQPpK0LDfP8gex/MC/seahWrP1h+bA2
TFWScsH5bj3gzX2Q87zHzc5avTrbiX0gQm6i/XXWuk2Lk/GVWAt2ks3CCQw7v9jpYupc/aTbYnYs
e9/2gXBXcsoT7yWwJojND1ZbJVNIPSwXLzD5cD9UV1LHvxttkzbgggrQUxEDO8cpUjFLZNOYL7qX
+anusYKuvIAt3Z3T3d22BrfLcH4GCVOKYA3WK/P9MV2Bd3s//pqr/r5SxNT4eDUOrXiPwsW6dyaI
+RXuc8lC8aX29ScdbsP9GN6G30eP158UKUavob/qTZw6ilV4Aqwi5A2pVpm048pw8xova5LUQWgu
Je1QzhpwtrbT03vwuMJrdfc8CA3rUEwbp796Necsvg/2vdWpEj1hcxUb/vPqtKBhS47ufGo3WwZM
wMu8fs62TA72y8HXfdfC8vYNdkGOBE9cbuYVV+oz8BmMAQDq8RvQfFZe2Y34asNo2OlRMtu9JRL8
NFT01LY9SW4RQuHXtbnB/fFm8aw+TGAfUppLBSCAxxMxYIAgtetfkYnlMjEq2vrDp0qvcVdSZRRe
GzL/F5EF9P3G5WQvRS/3MeeiIgjnSbxrYw5uTEERL7gA5GlPmWXKX5rD6CBBMUGkgkeCp6YO6qzQ
kzpLJX7Ae0Tnym70VtGFUQSMXCDuUEw2Zunjw/Iilm8sanWSLxyFVTTQ2Ru6C04b/3ulKejG7jcr
/Qx+B7gGgKaM52Dka6AG613fpR2Snt15GaXFjgz6Ku39rPkH2VEjaer08Lbwv4ydaSB4uLzyyXnP
EJpE4+VStSrUbSQF4P4W0jrMuVttaTo2yY8soN0y5cNo1fspjdqwVhAD7ZUZPbyML9J5D5ivbvVs
sEBGiwIJR1blA/4b3+u9ea+FrUuIoTbxlDsHVafgnj08sj9JAyFXG6TPk4/BNsy8zuapkR6iSdI0
GuDeawH/796BzXySbdN8DUsMoceHIT7I3rYPmwhTYdjS/CqZ9EVyYDkgsDZ4B1KTQ1HHVTiS0uVE
SAq/2QEpHcHQYSdBWGb003Sr/I67zUPQgLB2wyqx6pTsMq08Zg4eID/nat5B8LGLbgQ3ZCNa2aZ7
hsE5rRDixNo84aRY7hR6VavaqXbOy0KPIftl/kkqpF0ope3WdMUCDAGBkfpAmK9ncAqX7OVek3fB
Qvc2Axse3DvFeBNuQkwoUX+alo+2Q+m/A6vMUp8J0Mvet/x7zX6xbxtDqDrcwA/gP0Zrz5EFvNqw
BK8iTXE5LiYwrE/TgxJwtJ7IqK9u/B+HdULPZb66B+fklFHleiTX7Buvhs3wGHx75wzc06IMaCur
h7fOdVxbPDqlxTvunRz9vXp4d+F1GlMGRu6TgszfwYl6ONVkE6GoWEKtEj/2YbWziop+YSptz9wd
NEnMCHpZm1SqG7vux/k4teCECWrTebtN5+Wf0nteCB7d6w1wpP6zHE0/0TosRw+/DHsGiffuOqx7
e/vg3IFJFjBddKrh860SwxZ1pcn0rIjw+N3cv+3rN2ukZdSfQ1wza/i3gu1nwn3eePC77ywYRiOg
hdFkBV+Z4aZISbBAW1tjjysaQJ4a2mcZDHUaOzWJS+olVDWn0BuC/fgab7Pi4NpDTQF/WHef7ZJD
Zz0uSqpAVhjXGDpJ8gnL4QF46K5zXWyg/jHQ8cB7kZSRPjNhL0hHhdTQrS0g5ZS9FQJYg7LHF7Ny
iBQTBAatOg5OhQ1Kj0/lTd92O/BeRqahVMfr9RgjZkxcwW/DT9l7h1FDtNs3ixuesxu8yaIzgXqq
T6iBNaorDOrSIrO6Blyxgmmg5iR9zrMhgsvPpVkrIP3RlLota/kMoTAf+3tlD8YiVgNDZJw+rCr7
OMItUuk8xeK5Ae7jmsIcY0RtmtHAZRLC+KP99PIFQ5gPTrLr6b5PFfAxELEbPCkX3sh4gj9mK4R1
fMmEc7LPQcrZ3hQRIescNJ3D6NH92mKmcdpkE8+7ZB8leZlRm6XRy2KkqcD7T3tceqlXu+QSmVc+
EkC/a1A10Jz8urwJl0UTQmg/gmrTGFCDEIzdO1Ilo6C9wwoianYGUTAxb96Di2xODXuUMiKS/VTL
ZBjSvvNuQWQBlaaEIYXywyiF7jb9DIGBUB412X5NDGzgBwigiGfHtHdKJAGZCRgVaCDwSKcnkJfQ
tSSVuTsatXvcsH9SOJrOcqfCHimFD/mTo38HSPMA9mQyqjHt4GwPIh6oEXPcr02UdaHCeDCRtZD4
GExjCz9iGBI5HLOzCbRQ5xv39Bdjyb2rwWId1zHmlu7Zvcbr4NjbLwrpcus22xXYGV4L+zbNJfG5
M/9ugchql8HehW+HdSBEdCwEB5P2i5H+jXE+mv7eN32ncu4pOIxRIPwIq7+NmnE1C2tGPUYFDkRq
P/umPKMzxuPDgreartrl4NLXYBstFvTeawZC+JP2AzCYxhqZpuFXJzzC3WrovfssECYmZjs4Ji/Y
4tR8XimDvc0QNUMmiDk7RBi3zT/cpoDL03Q4lVyCTgbK8MbeAnI3H4YHfPDPcxR1CGDgr0FrJJww
tDxs1nzcgGDhenxhxTO8cdhtwHva0g8dXQ8HF+NBNm06hfQKMIVYoWebZgUFonfvGQPXzWh1eHpO
nOIVINlnBgT3bP5pXYOVpnkLC0cE74xJ+xO+Zi9+wjo7JGUkGOV9ejWPwbP98WXMV/dQdABWA3L3
7p6wZLia+IhPz5DYoFovuUd46k0IXbyXmE4NQxmYfUe3ySqMtLWBQr6BLZjQx6EphIDJsVceyHEc
TQRbMebs0uRdbDFir24zfLehbDqnBD47IW4F3p1VF5opH3rj0ZnTMqELpa4m6m3tW3JwwKwq+tLn
sTZLm/lGJ27cQGQE1cdDciuYXKMjlOYtUqmDWtWS7gcQ6VmBXVPrDAf9b91D2AaK1t6tUcWkDw9x
Gpy0e7vOmWXsqEpumO0X4OvXNj9tlzzjawbU/8EoGrr0XwV8/D5uFdz9i5tHoTvbM2sqGFd0Uldc
hRdKPkxIQKOipLLcojHHXSilNZ87AVrG3wgzXXCeIzkwlF7ss9AXQLbgwNWbtOUYAzmN0y6tmcnX
uI+uTnV8RoFK77jO9NPdVq3V7PnitUp4v1/scN1r/KFE02va+C/GLR6kNSpOPdi+sdwgoeiDZPCZ
3jG14RizHlw5OkVbvrx2QU5rIaw8hMTAX9bMG2ej0K2k+FdCWQ0/EqaY2ODUU2CHEEG/aRlfxXpe
zbPp0bBJKm4m+OHbYvfZ18YCZuDtbiw3Dhds5ZwXvWmwRJlllaxIMT2QzAgAFkGIg7bjAQcMoFad
O4k+ANeCZbu95H44597H47+Q2QpLi5NVg3eoGBWhDdZWJS4drfp81R0covJc4a3iFtQfEupvaEeO
2HQRsO/m3d05AZYtsqRuGjU80+2t13R4sFj/gKrsh31FLgwp2JDw4P681c0Law34COwQ8rfBcLzA
coBBI4Muij5XMRovhFob3EjdX6BvjlQUBvf5znyNKu06o/+rNx9gSMWOK1+sHU3QwcX+5vJM3UVV
xbqljlLrq2ZSCB94OZTyiQF0aVLllf2Cz7j/NyZlzsDoUeSt7qc3EyxnNrtoVIeRQcB8lmU1c2Dn
1QZZ4KDvxFZ6XANpUA+qDHn4C4XO6wPT7mZ/mMCemHN9cRKWYW4ticFGocqBATiCD6zAWxSp8rD4
+rNEU8xTIHHm3fi3+suQ8GWaRdtyWkxYAjXTgznPQYszyQWeg4z9AhFNBiV0MpVYFQ/uNQvSVWqb
nod/jGeZyCspPmaZ1TE5Fiy7eOj/KiP482CQvbBieKSDLQFWsdRiunyz2aEiIRCGbP7ItoBFkFew
o5eDlAsy6KQ1LXd0lRnROngDcae0XHMc/Iozbiv2WOYHQrcCch1cV43lpu/D+n0bDLlYOWQA1cFt
1fIzY1+XrdBfGZ144bHroPaPoTGvxCt/4jwcqk1mC5i+SzMAgF1izKXz3ujdQfgQ8qCb0P65LFOb
YH0Zw+cyJtKJkJdVGW4ODmFr5mJulY0TMngBygGkk6LRmXJ4Sd9RgxZyoqIjINidzXbHMzmm5IoR
6+jMs2kUWZWwCfcCgxaGFpfqqOKjtgaOFUyGYGwoA3GzLwDjWYKzhtfWm3g//AbK5KjiIuNIlYyI
gI9GmDHAPYvJ3lzjF8OVjwGLmbfTjNc+3S7+NcJpWLEG+A9bnqT67DMOJwvfs3ejDbxD4QHxrRmd
GZkVOLJsc1xfDM21aTgGsgb8HOKyNaLOQOuAaiTPQcEZM5bkbytxXqzfwRK6cCNMO0BQfgTJAVs8
LJqcXpHYsWZxDZkfcc5lB90+NrPWD6/QOS6Y3aUvEtpviKh6eEnxSMbqHKzlkiwXs8m0Ec5xtiT5
uGCR3DrKWGUPr/koQqxb26V9smJSz36KTbxdtOyfadceod+VQwJd9rmYf9mS6pl67YdmaFngFuJt
D0o7ZUECDKtdA1JLWiGWrhLPDJDwpoobTc1g53SuHFoXuwzjycNF62JIeslIjQBNCYcOjVoMIQ9O
w8uo5//gFk0biOEXfKLmBnv22fxg727qzSMDVFb+tHq2jfqaMSCCsEiBLwiFEwpwnM8b+DYQmOYu
cFoTaXA2fCiftDRCXwMd4q918wvrFOFe4ai62+QQHMbssM08vZu229UihW1rr+nXcsOm2m7+dAm8
ZQcvrbVDINTpEa2M24R2U1bI9tNj/4JUFKxCewBbIaWiBons0hwTEt4mx3vDo6txRsmkM66hnl/n
nk9BV5XMqVo0DKCWG2up0vGPSpM3IqcQRUjQ3bpsbB1K/CqyymC7xKZr0TAhti/48KyBKjNdA5lt
0axX8bi6Myq5IqdeoTnn5EVPhBLovtwWNAualfzabwSIUYymymZQt1i9Z1uXTEYA2jm8FY2VP7BK
dhbdBqfeMAK7c38b5moobR3ABBlPYIDSq979idxydTtMbuVkqV5fQpja13S1EhnPQHKEaxNVEgwT
dzY02U4L6jwLlPw3UCFuxQQOp6tNF+mGX19fUblsNn5NefdtVTj9YFuJ/sfu5Ar6BOzVE0OiTfuL
4TBSMiCztF+suhe75R0Jf1fzUTQ/2RrFipg5lPyLQMK+h1tEm8GCNV2MrZH+B8uCbNiqBhxUZ+KM
RA6icqwJZY/SfSAMFh87Z1avO5ZbB9AsC+nrHB38WLob1miX+DuD7goDI8hdm3FGZ70zzN7L4vAz
83BHPWIx3L2Mxg1YHb2vYeOJu8vw5+1qP1cGT/d18hRYo6EtIfrwrPmebCi1uMR8jtWj0y0NgAWA
7YT4vCAW8joUmlezs7JMSnHmdD9+TBkEIPDBR9TmiZW7cRBQNaTETC5rIM47IBIUmY0AsRHGyURy
YrAYZEcCOENDtp9cJOAfR1amrJ6oTOODnxpsWFkwse4DbwpnCroT7PJxcuY5IiKC3LEHB9NnLCjP
mZ+y/D1UxJ8znLajwWLBJzbrZE8p7q9sBljpiCLXtrnUpoRT4yZoscTRdh+DDxUFCZaI0Wf4Gp77
ssuauxB7D9bRVpUF+ENnleNrTAHX4EmocP5rrVEkMj/dl39wgl7dOQeoDvNR7dRQo2tMkZbDgRty
HVMR0wOK9BeStcLARFbpzMOimkn3aTRAWo3evu40Hb5ptDbqs6tpkkPKgCkNKyMbtoxZTINSRsvL
HbhdxXubv/C08ah2nMu05ICB05rSZ9kf6Tv//cPUjh+3bx98wJW7lPa7ZK+99rQTdDQUsSAx0vyn
LtZ+BRd30JalCIiz39zGyFE2cReH/95zDM5uJ+htEQpru+DY12YCYsAHhS7U+dgnvGsT/rWcA9DE
JC7IbdlK8kUUYYeqPp9+WP9XdgpZ2eFjqGiMNL15oNt6iWAh2nyepvGxou0U0RYsJ2vE92J0+nu3
tx6jdJS3EIwhhBxpfbdxhsDioJG2/kgS+S1sjOQ/3krr0ryiiJccShs/T7VGxHPGyihokOaWNHQM
XiTtJ/EwMhX/AtJF/iMmQhCf3Tx9RVKitMXeKbS8rdIS6iNoSNZSoD2iBv5KcJBBHH3SIMpEx3j5
E7LZuqROqD/4+WUhP22p5+MSZrTFIRg8spuqBvQ5jWrCaXP9TVwXoMbi5rF09Sl6+V1OcvkFXZAf
nNJdT7EDVjqLdB5/8ToomOcpF0yQXiIAim+tbok5xX6w6m3s2acvyQJoDV1egUAJWqWJ40kOnEBw
bgDIHgAUk68AIpKrRxF4C+Wy66+tHHx4sk3AjiFHwDoe4C0IIeUGYtEEah6mD2GLkruetnCkalq5
IAIA7Cdsk6m/08UWhpsJhCUwO7oHETKExpVSXwX42jn0ePvggfBVAFCy5ySBGHdmiAa0J4GcHQA5
IBgUPYHkn/1H/5A/I4FZK0A5fQQj/XV6wApbkLQGC+nm0tl4K4pzYWiUu4RuBUR4A2/G8gb+R5nN
9Mfe/kEv8i9tfVeVDXyS7MKGs+Gf2XdNDtl3QP/y7y7fDKbFJ9lhokF6Gf/28WzjXToNn5+Y+GnE
kG3v1RldISjzMEcrkwyMnJSdFlhQcGOJfvaRYk1O8oB1zMFAFN67e3eXj5CiFMptf6CJnUaNgf20
JRA+4Sm99utGenO4tM0fYCndkcXfgM8HcwbseOo8YJ+OAiCIWBkYc7DuxNWqg9wMS4yj27HtQd0a
EGV66CdrQEI3CZqKmVqOjK+yHukSJgUlePRTTjbotIS22zpH6AfESBeXRLMUYqhxRGxCUIhVBiQP
qAYqCmiYEVd1GwEPGTMEwRhad3Gj/rkU/WyAjn1VBdC/M/qU3e+Kqf0RVuEfNkNY4z4CdYxEZIQ5
3PvFgPzb7uaLc3j3UKXMqer/zl6xw9CPcbgnq/gdJHZVKyZ/gGw/oR1NWs0/hRVzAcdcvZRLT47w
5vp/1cB5vshx7z4ao4FB+0fpAmMk4OHiAVDHueJigGMCDsc+3yAxxdCseEeAfBbzY1igQsNLGd9w
Bnw5pewbVKbtttki2OaIIaZaZX5VKeE8M/u4f8temWBDSY18wJUBuzR9wFWa7WCEBVIk2W1PaCwM
zALuQpqyERtE6dlOEb5MIjcyNKjMyaQ4VQV4iTh0ObxpsbCoWoDgiUH1ArD+e3RZiLDB+qKgN0l0
DojzcvewRy5gV06ucjr7ZBLtP+A7wxP6DeLzuAWuVRafzDq2zAdDCt/lnuEI4nQdivgAfDMZ4m2R
fkBROR+G7i/A6Ozb2oLviC9GV4iECXHBIaqA0wGYhajzeFxlzZbKqJPNKEsSmbCyQeGe/WOBC2KG
ocsmbrVP0El4J4UE/guw3S5lMQlccKC3AerD8MGTAUXkxxG1chqiPP/ChmtmfIbZ7xKoUcLiNWIA
b9psDGV+PmpDOLTtiAuG8j6HX1i6gBht0tZxUuiAaJzRcnbShvnOVWiz4+NZPRsu3mgLzGwrAacq
gp9LoFrQA+9BDhIaOfEUFBQIvzVh0Rm9QdFOyct2inHegfuE1A9Aw4VO1m4MLAynPmMOaY23JVcq
qmkCt8YOvw7Pbk8vzrQ90pR5FJlBYJKHEFLD/8ZgMviBLxGIWjyK5nNS7RGfYgYHbuJzY53ZBUc/
gbm4TuOxdhxCV2NU7IxBkH2AYAFPchhkWUrpJFTGQkZ28bYu6OQhHBtxUMdfDv3PjH0McI26iviQ
YB1LTtOQsmz1OpA/IEVzHuIh7jrke0BqNX69gmH8sI/RB0rYE4w06Sbx1dX87girXzuKpHgX6bmi
8BrGnEgobb8EVxI4N770maF45o2aBdZIT/xh9L0IMapfPZryu0WFDCIbB1RAfoDuxbQAopuFIbUq
GDnmGOpXydLcXZZiXiDIPcFF57yO4pA+HWMdQHyxdfkBlcfqFc5CE3pArU1nRkBnvEP2JS2oqaDX
SfOqtfBz3wE5fGLoGIPIfnoUzcARlSdBdL9g3eW/i58Atnwx7qOHlKkpTwyO2GoFCz9AHUtCY+Fy
UKifqKXbXBViF0Iy6rjw10JYwiJKqDnNhhYiRdDhuJGao9PsgrIH8w/cmBrc4x7EX4u/np1dTxU3
0Bumfcxtio7Z9jzeAbhH0UKGcRZ6y+USAgQzdw+GmGct9QL7oSyFr7D3PmgTniNYLMSBIpBIzpAN
6JBaB94CUG5Yj4LRjTHopXrICyjVxEOLOf6eX2E//JjbLkeBLwMYRnkAcDG/g7FH3jBVZzF5EXo6
+9PdEE2yhO8uWNBoRrmQ34niKxfkMttaVlgHDLCgHfOD/FhybOHEPnEctu4JPjYSY0Jjqg+Dmckb
0ZNdadMJAAgURq0GTZiVP53LYn6xUhy79LrzKNp06QrIDbkeFiWOX4GDSra3yBNS1/jH3gnBqXvo
uKpKg+qY8da5DFb/Ya/aHy6WFhQtrjof7W710VXM/v4KlM8wPNgXcC4RJYBPC6YRO1ZA0qvelejY
Tcomvqo8MYSqbsqzoFyh6U1XRQTNTbyQ4kVuuPZIXRKaGJQfN8ZCmcj0mcWt5Lv7QqM7y6zg/P3G
I9kfixIuapx038BzZzISIyAgjATxYVizuJ8QGWR4SjKUZd6c85ZzaHW0QaOlTHUhDkQ2IFZQrCU4
EpbVUV8XIoJJCpTjMBij+BVq78MlwZzY4+jNZpT8F/MQJNSWOzhQDir+goEq0CsSAZumGuTD5k2L
eLVqC+WvzC9T9LNzyYS+JPZlP2gGaxeeQIzLvMpgn4A5p8rFEI9Jo8zHRAaAt0TZBQkX9OWwbM8k
p9XloYVPvMm+Hp4mYHFlhCXNxpPfcgsZ4jgOXSouF46UP3HBwcVwdPCLDg8gErnWmzaix1D6be/b
FHFfu83cSTsYIP6MC+mrsC8nuwsDBRQBhB437Vfws0IxOibr44kRzdNJRIvL3OlqdPotHixkHmy4
Hlgn1NG/ZvpohbEGBWKpiBfQm9A986qjZ8CDJPzu27HicZdI4QpzNScz+F060/YvgIAZ1NSVOKma
qYJYbM06hX1wyDcXq3VuKhnJIHVpxig2C02E0wVTxRzmt25skxLtwIh4GChNUWBJRzYnF6pS++RP
aUuWy07QHvF08KAMUDFp28pNaW50GXVDRCfh6nFJXnYzoCPnoQVoSndAgmjwNPIu+VP+UJlMPYVQ
F++MaeS8gq/iO6uC2NdWVk6Q3AjyMIeRNz6g5Pma25wdaFQdfiWG/7KA+6DLwiBpBGiKwupJ/fhB
bvHD4hvTxicFZSvmKWFmy0V4OuxWFBZZ98V0jjltEeMAlxHrtk9DPbLboKX5NElMKoRvw/CTq4Ik
Gkfi4bgp6H5GcQt23igvUfqw3UH9sMFc7Bh/WN0vz6w3ztm792ka395xfM4uyT0euVwhhnpWLUQP
o2QwahR3CM30DrBX6Ik81Xo8Kp4UbmfqnbhVrKZvMHRGyvJcUXRbrZrN7BupQq6+3EbFocBKsa36
QtMYsNRAx/GrNfYhA21TZpdPLodEZ0GeszqZg9lub4bi77D9PoZX4EyqlBkmgdMQdgjILKuSBdvu
c771ELEFiae/cdZw0ierKtNxuncmAopRo4cTFW+NQnnXZTxkzpGwPvvFZYvQXXZv8u5eR/IZh/K2
Zwed0cQyyYaOAlML9DB4dUbZCvT9ldUgKf+G5VoIn5jtklJiWHDQaMRlq5HwxrMP/Cglobjf4Bsy
JVALSWFLgzWpzvSv5OuXWXSL7NL0CIFXYLtlqRgBTcYfNFGbIbXByLG+LAWecNJvNpR7vvkB7f5N
0XrFQpF80W0KFDX5O5CQ8YsOd8yWYPRDoB4+LeqBAkEPgAmaKEOwz4kztkjpPLp60fq4OBaJiQpH
1YRg9BS/NFI3zn8ZynITLH+JEmccI7vsIEiDJ7gU+9AtIdeWfFUFEKO0/ynb8E2DOpxTlnMkLnkI
qzyYUEBzYIj1VFcCf5NXxai8ww+skf+R5kywTkdR3f4jE/4k03e4ZTFA0o24OzckQ8TIfwlADrqK
1c6bNpYkHt6tIclBNQ+7REdcOj7LcEiGQJQWM3FAJPS6VsjOFbWS4XhI1EJIrntC84A0jGIBWwkR
IU/sJUreDCqb2OW/qRTt96AYE0Ba9t1g7WPQPf1jgsrsxWxhiLi4a3nHHgdzJQwkjcG0N7X1rM/T
OgGxzBStjSe98gePr+LFoMEUkS1Bb8SEsU3DxJqJahjj2YqrbknuQmWvbReQOBucCdZU/lGKuTLk
G2I2sYTA886Kf/MWRtqqK7rUdliadt4DvCQNFbmnmDekLRT+S1TtRAOALvewyWR4bUGk5yODiaeo
rhFmVBwSjq8Dkjutz8Xk0nFSPvaQ4YN7QMNS0n5nm1585d6chaBGrBOCh/HlrvE7syVSJL/DQv7U
38e2Z1rM3/ohnJOgSDlOpROAzym6yEWEjwDFcU/Xd9zn1BSZZlz998R41TlwGlaybvApV5EQWHN6
6N3Xv9mLYiClazKEKHoa7E1YanEdCIfYqiya4jumAAyBL1cUPNHqu1PDoqYbsFL6dKoRItrlqByh
K9kuTbfMvNTDsisIqQQ5vb+qe8+mR4UHh/RAiJsxWiL6d+tc0Ivb5VBpO0+1hBI+E2fagPnDSX9p
jZOtGvlhotzKq2FvWzXFC/YHtTglUHdnshqF9lLgxRtcc5QBYOfqOooQXHLqyI1LykfHsEad3u3i
aMrmAg9s6HC/Z/7qqMpUtXFMnYQBVMN2Jbytcry7GdNRUv5JNfv965opiEhleoSJYZCPRe5GAL3m
JD7T538VTSvPuzUqnq2V6wexsOEbdDh42XtHMRrzDPI0LaL6TMqsRZfDMXEZO60OTJsYtqC3k7tz
rWzYTf+svEF/dm7Ohc26nBjZY0POhvoUoN6xA03zJJr9GghWwHvDKIHWPoPFLrlYT/BDJh3GQbg3
7lfRzR5OssO0HKCnDw+9YhTb/0p7Hm80HNmDxBfNbaCRDoxLFC0W0EnFv0Nn89fpiDhIZqQ9HbgL
ngI+iZ+mQKS5Svixlr5GEUQ2INZgAJpbADE1atrxNI09NVaREbcAXmUGzQJ4rcN3fLCqM6aqL2NN
hSOMFVOt/2g6sy1FtWUNP5Fj0AjiLT2IiNil3jjse0VUUJ9+fWHtfWqfVWtVZaYKkzkj/i7qSBRf
GiXYYnAZFFQmACEcTV7t2tSk8vBLGQnyBLZUdZDuAtUJ+tItO9g1qDqe2CFI9BAkAF8ThabkfT07
Ldk7gR1pPMRCJDWozN9+hha4KpGTLhYTGm+m36i20pMpxGhPwNAssGgFZc75p7MYMQGRkw/EDmSg
dpGlIuaeCLsomYycnTIyGAvxgzzP1T/FnewZ0r8RpwT+AXDFgR6eO9oANesHQbAaMMur9/p7+eQ1
XLy7WyO3F1Vx7eMzePA4oDYVbVtjJNNfERY72prRx2hcH26L8SlskXL1mHQZ1KyVb9D6aTDE3nsf
fhIklSFhdKpXofUZiShQWFcLMNEtHX1EZCbz21JuEY4IhM0UOaJsFAgkY14myRik6YiN0qAFdYit
YJ4Nt/yJ8LoVtMmJuA/l4qA6g1BCCBncetChOxAmJkI4lxG0obNKvFRJFDSDHzB8MiDeuAPInNgS
PQ1+QfQdvWkdvSIu5ByQSzycJdC/taLms8R/nCJmpWwnZpx6T6r1JxPVeCh0Sn9k/iUPkrjwcOP1
tVgIujk8mlipCuQDcb0oI12K0HII9gsnVKca4PDl4NxM+7E4r4th+w8sSg4/a7x8OK3JnalVd/aP
Nj/rBRjwiRUh7Mz+heeKM7fFF7N9+MZEaKk5VcLv5Ni7AsVaVOpSn0kPI52U7LcoChXHAE6X5pXy
lzv2SKS1mmzY1cTDy3Vi5FBXRJLwsEIlKYQYQlf/Tp1RwzMB3sVr29NxujkCfpO5gHGMx6HP08uv
KrSwrDTYYk7O68lL/bY8IToqNC72g52Vd5YZ2JxRGWUI3lDWxTLft7mz+Z+UT2LL3ydPv8Iv2SQc
DbCGQSKs4E7FYGQrLqMjI5JVQi7IguVakRYFKwzEH9nkSFMFEVBxSUF7dZ/5yUgLNheGL6uJIO0P
D9wByd9vWp/WubJcREUnOYAAGAR6OA/eB/ViR5vdQmljmmkDK9A349zjXdV0QvuKjR4GNf5wW8yA
/ApENVpJNXEaNyksx2a/MZC9UUZLVXyEJ/VYmTRxxMmOrydFVmaSZiWX7EvGIoiRyYUSUoIIfXQi
FeKZ2pcd9OFHoBYP6azklX5Fl0RUyGlvUfixELoSUSFdDscnPlNWXvDB/74sphJ6J1ibHEvNuLE6
ZirE+AGJzy60ePeXXEHPncInW1vdJ8W6XtzTXbiEYv26JSFBlJvQZxRerCFvaExeQR3UXeJ0OqRe
zR7OKyduBlO8OBtrJO0F3ZjptP3lYyas8ZloLBjjHqZfRrl/SSVsLIoOaBUnfw97UGLgcMVFLJsT
K6ZNeT/B349e+0ygIfBDQBNmePRhAtGXY6ERZfRYMZ7gvvJuEZHtLvmQ/o3/+rikt3jHzrxz9u7Z
k8DbGiIPzT+b5aIC7H871gCty4EtVeWHq0F7Rqeh+BotnewL6CiynfNKsOMQAvOIgBxocPZOFRnJ
FeSdxc2b3E8EzdEQFNCQfIN5KM4QGfDeRIIj4n+dN10hdahi2SppV3jW0D6HICIXOpNzcicOSdQ5
16QZ6KvDona+tCMPBpXdPWs0ZvifV9BOSNNo2C+kCRF5zIAYPDrea1vReFA704yYVNGNgaQH1ui6
mAlS/8DzQ1hJKKnpFNmOpczbr6J6cQhVl0vOMpJoc6GZTqHCn+oAjj74TenEKFZFCiiSk7Zbk8nR
TF+/SmjcIemjHZYc2iCpznslYNuHVgprALZQlrxBy6+ToW+OJJ2D4NsI8RYd1IvnWY8AQs/Brich
IlR6FgLKKXH82o7BKy6BBx062U7H5AeQxUlLUP3rQH59AEUiru8Lbb4s9NnwjjrFmlILgTShtkEt
mQnFWoevCQJXYJEIwS3qFOavIhOujlKb0UXTrzFyEDZdGkGJjGn0MCJ7so1QEkshxgAB2i/hpYWI
M+mlZCqcqnEdEcEJHQQ54fxrXoqkTV7YezruyNMmhll6acBi0Yl9ppy56WpDnqlAIsNZlTwWTyjB
FjVj+XIaA3YP2dKFLJRiWfWfgBEkhRg48c4gVU8i4G4pp4YCgWFQlJd+g60HVFTAUAVSBLBTbneL
gl4l3CypGR0en9IWJl3yyugmXx8b8UeJ/usHit7S1+KSmgS9K85jzF7BRkACEeUkWBXe32EbZvFA
iDKfXcBVmToknZEY3efBz+0Pv4kIInzEY7ay2YFE/x7769v9Ba95EgYgcsShCutGqSqHNZDAznvj
XZXjkT4MDeu/7YqL+etiCeH+LSKyBRnsWIIlU58DljL3gO3i1j11LSYd+MsZbR4GVTLDaH/JB3gT
AjVdTQJ29v10FxLJ6b6T57DI4EfpRpk06N5H+gS48a0i51KXzHyCU0bJ16K0OQiE4FAYGSnOvJYn
1UWDNws4iYEbPgeV0oQAaXQvyJ78+wgCyT/1IedEu9d0ASSIx5CTtSvpJwR/tdxjE33GEfsWcxKt
ud88h7suw3jRJe06eGru+TW75zd+NX7tQMtv+eK/VgEIqRzwonN+ymEgwRU/c7pcTap3gWTo3eWd
SPONCkdCGDnnBS2VXASRq10HxuTWr0c4jC+k7+9JER1c+kTsmb+mhXQ64PoemZOzB2afptjOj9kl
P2YGkY4nenzZ/eOS8ZpD1T+lxt95eB7OAw6r7Z2FOw9afzssROMPg/ZI481P+Tl7RsJ/vysqF/6O
M4VV4rOT33KFn09xE+wRPMv0X5LpiTuTCzW79TGfU6mcgd4L3t2TlurQKQevEeDTUpoVSh+LPwZU
iFq+MiY2VRTFYolvUThQDBWZRRiVvBONUMkCSItMmh9D/ko/C805P1xr+/F06MxhvThmr4uALX2T
bfTDalZplJkBIXdv70YEatzoz4LdEEcnXBzGOetMbdcwWGI67LmoGmBboWIvo1ZKVC9PtBXN19fJ
cRLk2ZHcayKX7VVu4Lc6itgmU6JVS9LXqsIxE2XddE+gqVnR0dP5EOMz1iDvyeQLNjRr2gKAQk+M
dU2CAUW9QKQu1VoIl70f0CgPIGw2OL/JQ8FczitLDFylknt36c5pM44UV8ziYwYJy4BFcvfOAEIP
50ml/KJRBPY0BP1MKjK95BpqkF/zGXhVyMnSI37LO5j2Li/B0aVvnve57Y6OqJXjHowv58yRLBoU
IK7BnvV15zFEFin5l8DIlycYUcQDdFyU9snBU6CdTqDDH+qWPYXHZztbrqTMzlr0sGVSucsbA3qB
Nu9QaJNsSQUVMGAIZaiw2jRPIH55T/8jHrWBsPDlW4maNpylQZcqA10hthHWZM01f45n9+m9fME0
RMNM5Cr7DQCObMFXpAUO8Hl26p6CLMseLnnfhWEzRp23BrKYUeXibO3SBGN89AIETjRbZgTkS6PH
JMZhSoJ3TxgwEHazVxHnnY5ksCAs4yOijqW3II8OBXqjOxX0gdFMjGNEZ3MMgH8GO8pndC5UFyvA
2ydIoCymTPpLWrRRzDgdOhyQSUaDMQCALCSxgmPYgIRHASkyqHsE3PyxJ/rFQ00sSsmaMohQ5eRD
525BPcf3EdtrpBFio+asQwuk9sHXrU7408FtQYtYusoIyLuz0p3ViZBVixVVTFCYNxjnq4BKrs11
29svsQyb0UQqGFQaqw1bcC4xMHd3VeKmvqO+drVedgW2xaa5aaRc5wyEuHazFXsU/aA0SbfhnaEs
kypmSChKqgVNGBleXr9AXUYoV7PD5dzTR9EqyYxF7Q/sW4335PPj60a+XK8ADdgSednPnf5VM5nH
9GoEF5wCOh+PN4lk+jqhfQmYE3Ma8TyhszjwZvikD+lueEJP3XvXmHxGZ//BwiX1lg2n/u3iQtaf
HKJYDw6PpXi9sRwMmek3bvpvEvB8Y8uM+kMmngK1hY33jNv79GCBU5ZK5jyG0Oaf+jN/vdxv/I6b
gyp+uGofrI8OkRYWCZFo0hixSU0pzAZaU0y5uKyZlgsknhySl4/RfZ8iNCPdsIXS4vurGI3AoJZV
mO7LwLMryYSH7EEzSkrc6VfjE6yQ1Z7ZByDimOz2ZhBfoHJSJIoaGNk32NlZJLM+PkAXY5gqi9RX
gykB3WqMOnzQX//Y5r9zsluMX+CzO/+ENjqOjQ1TwkKwzoXin1Puza/jTSDz74jdDGYZkv7Hqnc+
PtoA2IHUg+qP777ipg6q5dECtih1mKtwWINZDOf2vsOUO7wa1OgpNg7NFsVRAlCa8gMaoyp+0ZlQ
z6zecTBNjBho6WqjF0wmB3yaln0Y7jIxceBDe2Mtng/e4CJssKSLe023+P0/c6smHlNcHzy8QYb+
f8UGkTDQ3aB8j/ceE09Go1f25s15yE4Dm4PIf67Bsr1oE7FoJRCp4VXhBiVPQVy6UBGSC8kdZ3H/
uKlisc9FSYoXjgbhz1o9x0gAhyVdMYyQjbpJFM437tQx52VEFdWO3wu0kWC+xILTmXxorGxyDkBl
DkOmj+Io5IE+YN5LFzpuRLYJnp2E1P3rQnpyKCXpR4jZgK01fadvkFfehOdhwLHXnyORYFvuU6CH
PE1w1iaYMww2nxcjNG4KiPjwwhX0C3YBLHQNFwfVYXAeYbDzSYjAnRPWqnOy0HKpd1S5kH0P7tiD
5uqV3KKnBRyIxOQeiSb66xA5IdvlpKR6mvt1xuXniq0mtZuAhR9dAcJXbJwIu/iF6Iyg/D8A5raD
VhPUBcIz5eZO9C4x8Zqf2bnvq/6fkIqzX4yeL6ixEBRte08SntCw/1zzlJpkIfFXFDybTdZGrtIY
V2Qqls6Bqlv2nW9gMvea5PzVwy88A+iCp4tXe2+5J7+5a6N55xi2N3hggTOaezyjKLTlDhky/PfB
XkqR4X09GebR2H7cJz44ndBRL00le5S7JTgJS4yRnhK4QBuJ+UTALnyurVBQxjbQNgjYF/1skRsb
PWhBJJIBZW6ofChQgCCk2pPq7190FnB92yZJ/8pEOfn9KyHtR7pLGnioEL90pUMUimreN4M5+lSF
LCaEKamBv0fxruuvS5MSKxeX0Qvov9A1dKFOGntK8dcC5xf9OGG/8NUvMrixwqywAwiBbkebFf0p
rn4n8G2Xuly6IWGiUFGwg1gEKNOCYYyRHwlxAPkGGsBZDTfJf/5aCsau0hn8PbZf+gs4/NrpfFeo
NBT61gdYeu/JhiQTMuldXP1NWyug99M9Rw2GbPGakHFu6DkQCy+nOSNJqvuj3kvy9RFLzXzIqRek
FKUu1KUtGcI0fD9FtD+EOfZ7f90uxf4egGHfe3TZECnwgRCQu62gSkGk4ctcLgniBDwiBGORckD0
+yDU7BgeKoTv5hX/wLDE5bTJhwAsVBkAaPOaGB+gGL9aiuGBfeWKrwa7kodZlgWliocJnchWJs8g
pkp4wZ2nLnkDpI37ZBtVUFsz3p2AlWC89B6Cuw57XMMfUo40h09AANaOrkKqzOskz6Vf4nXBEpEN
jqhOoxuDuHb2a4eApOdbG+H9Lnl3F17SB9iF5EQvrKAxeHnddu+8d1u9T2xyvVnS3ryrMqTSZ3i5
X28lqv6JrWv2Bwk+nx1SWV403R+yDaUrnd0JqGd0EQU1i5LvABFafEnqetBEEvUSFQe6VSkfmeHA
uIpVi9b5kJ4Wrd4hNfut3i4tEswGuMlk+TYDWcDNvhLLGyiSettAEjUmhRPOkfZNUsgPC7ElVe5+
yNgD9U/XnXpr9cukxBPjjpGuMLOFE+07EHmjEguO9vav0K1lIgrBnpDVZPtFgaTFvVwvkpuvh1RK
bsGwhZkyviGnFVr0hV3JR47HCuKaz/iADG2YItj9ul+G0TG6xIxpaNZCG/ZUoq1p/3NpS5sMrLrH
rEQNXnEMuyp0Kooy8u7wjFHPUYzA9ItIkOkvvXLQWtYyINWn/VRcDACiTUMskXNYOosBZYFTUBpu
kRk5ogGQ5cz4leA2ugdDlBSC1mC1s++/2XTcKRW+DqODT9X/A1xlSV/sw1l8fqC4vJHIXiEQlNUx
O67nABZc9gCsL75ZTrOPtKsRXiSsnHgXtKs1ibtfFYp0CbcU4pJBvf3DlKzZl1iQoFpJIbGPHnHp
Ms0HKVfNKHoxu2gcRdAKCtE6FdGdKFPEkkf0LKiNfE/JgITdQhqI04GBgu3lgdblyUbnFRPqSyg1
wh+BOA+zRk7Y/Tv8qs5+Je3soQVmwHQGAUVb3JLncB6/UiHbDvlnOwegqb1r9qTr5fECVoBzRSuM
uZ1d1inTcw7C/3XQBX9ccjLwliRZLgIP+E+eX7q3CGpLY9KATHSdBkl2c8qJ5ZrJ5ei2/9dGSTsv
sIEhzyRBkRtiAEW3Cq0mwZMVlwvFcbctlqqHLfp0UdIgvjT5902PKAwyiCeI0N2CdI9uQRdDGdsa
MaQtEbxgJUWFHOtvClvD29QGKs72grHHKXgRwmZ4oKEK7zPZ5HCywsoKswLeCXwYZMp0F4gUnVSU
EOgBgGTn6VhrfHgcocfY4vtgYiKkkL9t5McB/yJkMj+KybwkQB7oTGGqRWKyCbID5ZICvSPuBbko
jCWi7pTbuxtydN4S7S95bqV0/fjUuxyRU3js+c7VVnQvRJsBgdCycv4jI0YfaEt6q82RQjE/J4Ab
OwnuWi9j3gJh7qQN5mTBfqmoJKAyf+M7Q0PC6QP/AKTMacouibZFzmyUquQh3F1vxFSsPlUMhgiZ
V+bEVCh3hq4EVk+in4Qy/0iAzZPvZTIdvEX3goJabuSPGkc1Q9AMD9+FTw1XRnGKScMpg5Gc5cTL
oumB3HjBgfJ+o13Ae4roPkM0epw0UMQhIIFE+umdO40WM2Th9/SUgDY5/hlwhUapCPV8BxEp2DVb
e81xB2EuVQw3Q8no0N7cHW4u5EmLkgGjm1dHoNIpduQzxv6dzydZsRxdXlYSBIeyneHEj9NWIEqf
gUO8EGUr20jAxWl3hU8jIgY7iIc5tDXLYD2YgsH+liXeIBarIaquTRRQ+dsTeWNPIBJffEOE6Lc9
mrkDefYt9P0fUO8rMHVKsH2PhA7In01GKbgdzFMIUWjPc1yyYSGKJB2IvAaHG0stJ8q0Y0pB+95i
zVLd8xgXBxRi6wpH95o2gUdEbiLqMIocLmab5Rg0qd2+6ZOOiX4ZY+eIFBWfwc2Vt8/vGa4jG3j/
S1DwfvGi0io9o09ROTExSLRJE8N578tQocbmGzx3ZBJJ7OnEnpg29KTW5utbM1r8F7s7dcrd3Y8l
6IMhclWMvvK2oy0GgGCk6RH1EVn4TdKEbz7iIkqhTnNAOUc9tydk44CleybQj/Du8qrvM8zD9Rje
3Qq9g6/03rFqwCDwOtpA71J/5nqurHnY/VMy56tiQnkYS9DyXoS3pG/Od1ufiVP4Q3nK1b/9XT/u
7e3TU4esCrL99vac0BRQ428BebAjHKif3V0o4I/KamOBvvvVB3OtUvO+9tKCN8hEUHxAS+gEQnau
sYYb92i3akKm3Paxf55QVVSrgrwVVqxCN9Q9K/TP0HFlONddczhPrpNmBP5pgVcXHTAKK7KBrG3W
YURyWH0leNCMDpvmVMvk0bgQjaez5IG5MDBPrhMjb6dsAyTEbnb44/hJ2S5m6M918AhAIklwpFzd
IWkb2j6kvRojcbPZyZq1jSuj3ZIV0muRafjtAPG+XapNn93BH4JFw0V2yYb1JFE4QBQvtw7lF4rU
6WFU/NZ1j+BZGdiYB9/AZk8uQQK6mFpbwE1iUfMozfBf4l5hCQuBKe50TAkzzD6RjEJn80aVwc9g
98qZb97DAvbnOttP5zII8Yv/dTmDwa17iBJQ7SJS6VoZZH+UA55ckAtZwybHQrbi/j18c/Di9nLv
9BmRUmjZOg2OF/FOfrpCnfHSaAJKhfwxIpO5Bk0DuUCTgYJckl13PtTWjQWUeof7pbfdovD2COrR
6wbZfu5w0cujY+S7EfICw1H4dhl+xC1dK1N9ZzM0QjKM257BmDP2Mv5bhHhNuhY9eG5hpfoWg6Xv
voHwSZKH+QKNgMoL8NB+gDUKiIoOkeW1I9lKyKwK707t3oZQasnHNVeHIb0N2WpjaDnLIbIR3nhL
F9sE+UULQ65d1I4bd+cDPnfOdecu5vJLVlqE57RiJtmfnX36KF2eVUV3+Bc1bq7IFWL2wrmvkAti
+cbIIO+LyBGFrKeqPwLA2DGr8EPxyVsQyE33nvmFTHqy6+kYUKNKRi8VHUDIGEHruS/hMkeyL8jP
6mA5pXuWlCKyIqPvQu3WDHQ/ScwUqSYo4Rjl4LXp4rxq9kR1YNxB5ggs35HnQYNwArByTIQ/HWZu
2U7V1To08HjznkgDaW6cb68z7vetFJ82/PFHRl53UDdM22CfYbV4MJNv59x9vAElmJ7G5VC9D4JG
i0qlju4H75kqc5v8qbTNUdwquaK1WydMsrh65H51yXPxiUNBlFDG8YkPdt6gmnCvfWv5pCJBOoHc
NDzG+7jddB9fPIb6FKRYt1WeXmJr9jOOzqdzDEv7jkehjpg4P2sSbUWMJQasBYkYmxJcTvfmksvC
KcDezhScT0cBQGaKBdBktXOq2W5VEV1q65tiNtA6TCUXUOHS40qK3qJ4M/4ataljhaeputC3/OB7
T+DPO9FfFXct1RleGBY0QbZBpBTdt1Ct5l8B0HZMKS+0v8vTO+at7Sl7MQx2yGnNkX2PtINdpo+L
/0mMr6MkNXcbXGkxBXTJOV0gRGwFcoO44q9rxc8hPBDfvkAUvjrl74Q24ZALM7E1fGt8XovQ6THG
Mu2X2SF8Jo2e2acnRVJJLwUI3bBboDT2qSOKCSp8ditv6rRBoUvsTuiVK9DrL18Bof935vzzj9Cw
FLBEGxAQ/bdEgyh1JGwqw4DBtW9jCxXAl2lP6MmDnzgC0Z/UGjTi0ioK14ZsRPfpGaTaYPw2Wwfb
ERS9P6u9fXa3e+KJlOMfdAigEXUuB+WOkETuIvgpbQKI23OBPoh3NPasvyZZg0SU8/w5ZAYBnxAu
SmFMh+W2+9jsSfED7xW7k3tcL3VmlTSdYi0Simjp+zM2Pem36KFmD8/CBSMB0jadRgD8a7NlNwEY
kHsiv5ThyNfkCGnUsD+jn8qQnvvIcEQCvXkw6VZo3Ep6zDK6PTBZvd1T3vZxL1JFLURWevGayEcZ
uEVqPi0d2zh2pwrsDcPTN1jBzE+tThk8R3cBbwCr8KTEIkeJgh4/H6mBEZ76jy4zUMJiQA4v7Twc
6lb6bLH8LpE0/Gu5ZQNeiUb+umgS8beThT8qEETx3DZ9SwCgAvgacaF7Dq/ed6by6I14LZoeIMkg
4Nwkp60PLgb2SWZYWA8EZOSpZi6fllh4IafYzL0viX6du8/4zsb2mutjwC8kzZoLBmU3OJjyOYss
kNyzfQmuWlxdJTFM25RgRu5sjVMd7zFKqEbwiA7rfYiqFERwyiuxdUEL7MMdtSzk+cG9T80Oz6aO
+qx7nbFBMcR+dO7PCRHoEWAwGIG7wX/j7BMN2zm+9Q6MiUeiWhOHCH+2HH1PbtHfKuG3e/b4NqVT
dpWORYfFN3Uvvc+EiLleCXQyeZkBSXHa5IoZmSkN/jF+EB5l+YpNfN8b+Tlzb2+9I69xjNWR1qLc
31yv8WsN+1nYe8IIIaIVt8zac9JQUVRqFwQwzY1lOrc3iZBweQjVJ0eNFE37VXuf0W3WntRBG/CP
X5go5BFCnthXQ73D14gX0ghJq+CUI+/qKcOxkLMzvs25d7GDxtcBI867onSnye4b1PMXb/jqUtBT
aRO3EN5iieGmh+rfkS7pnTeQKS0fXbka0rtg3yC96um8+g/Uz7e+wAvG5OHM0VQ+mLLFprN9Dj/s
KAqUZdPh00B9zrfyXJlAKDlyrq0Z70lYFkFBk6fqr0Oszdj/w7zGV9xhqv8NVmS0QLQ/om56mh7Z
1a+8Zj9CKcbzL/sSoaBMEpck+4e9RAgFh+p1Z6rL0O3hSfEOnV3nEr6fMNCMvrx4t/jLgRI+e8hv
XrJFVhnfVEtr/nWLYTHnBwqyBnFE37HJnyDqmwzm7eAoPOqgfgwvxFjTmDDKMKAWI4dAQDZck0JK
UndCIuFeyIDaE0JcbhELMqagDxWbgxCB8z0ZXfv7mBOU++Tvu5cJpAh9jxN4dAJ6SnXq0AOZPBPg
l6h3U1TU3uJDbgosmgXWDfPm3mEBLHvUjvb2yPiQ9kQoOspB0goQ9FR4kNn9RhAagl2Ox++e5QGD
ExjFqXS5/gR98cJDnhckK5F8k4kCjkIbhIFEcm857aVA3L44+gaEvJlpv568lkC5eZ61vM0bBzgb
PsM73iEMAW/FcB58JHT9xIAwBGJDjm9XKkIQu4A6OLh2KPzgzz7P4E3xZe3oZGAfN3T1q0kSpDgG
dwMgeyEOmuQFuavX6oDZRIxxEpZIq3VscnSjewwXP0voj4QQ8lG4oAeriz2eDaSULIbm5DoK4xE0
ISQMiRHIh0VRfXHKOaeI9BN3zgvkmUy6h0yFWGV7x6insVrNheiE0dXkF6ADusTQTApJmOV2fyc8
jMwUl5WAtOSYadsjaxgpDPobGQrFuD1Isry5rTCG5HsKvjn6ARycfmOlarDNp/yKRbouJRqpi1SE
Gpt5l2kkqe/stKj6r5F7ATZ6YdHVe3NOmsov6CX41Z1pznXN88VzD/pcb32ctr0bg62uhNIAT8zI
h+9e8OOCXnWrZB5biypCJjD7Ngi5uiuhGZOu2X5xBGtOY8UfjXGf8n8y/wnLpw3t76HrFE7vnSu9
FQU4i1ntc5dE5EhbIPoENNQsA9jMeERH/UMXGXYnGHsDdFyUl59ZqyOjt5pTlL/OZtdVpl+eJU53
HE8YjyrZ8qRX6PIP8Z/r4avOZehiDzKAjHwkX38A3z5bGadVj4IW4x4B39F6Gw6kcJUQisUiJhOU
VLw6PAeDAUvk1GO1Si5Nh/nB0QGSD68pIiBfdD8iApSHV4T4KoNDBXgWK/bP+QlIgXAIQJ65xD+d
PKE5s1mdg1l3MSmhNeL2EANGNfWzDJzRk/193a6KUYcRd4ArvZng/WODwsLlIBC+EcdnX1wj7vif
VLNLdOzvgu/im0PZwgXFAoRpbCoNidZbCWpD47mi9TwAS8zXWm0jrnAKPkl0GLWkJ93oeabmbDMM
HgIkJbXGx/GYiB2HDbS/7g8a7pf3RGgmQ6vr0EoVvu1nwVSQ9LtaMMYeciRWb/Li2nR4b+IJUZxl
g5B49HICoe7CcwUCfM5eC4kBy22OYMxPLsVW1Cann/KGPEnCdxlxe2T0gZgitDy8hd/eYVwDntPD
8rCjxPvrssGKULLJLt3+pTCwdbJ7iFWfB4kZ58XkENQ1Y+M7Esa0C/TUWlNSgv39UiWwo3NtXXHO
jsIBajwFM1JwDADNRWj3djVP7/gcIIbLOqFNF/EPeAC683NvLqCk7Nv4mFDatbL5j3mZgSbTXLOs
3PC8gTZcr2EGd7QSe+8yOA1kGf1iRzvhuCNTuub4ZGVAFbUbhRRzUkXDYy/3ta1tcAqRbRMF3oQi
ja7dSAq/R6XHB0e/hBM51BOGSjAQSiQ5y562qHOFvDEyKbkqODnGX1gRJngxXQgrDyf6IwDWZU3d
ggawZco/+A1BH7QKxtj38rZhFOEArOCAAGogMw9UwNuyo+dtzikmFwbAMoQSQxMU7HlQfwoRz4/V
IdlxWWKVcAwKYN/EWbB6rBonm/8RSLe3v8T1yveoBcdQSQkasU0+A/6mQIMsf3Pds0a/pmvMTsl5
q/XUvvgAUcpfmt6LThZV+ejdJAxssH8kZ6PzjHlJvv8ZU6B/+Ag2Gew791UIP6kM6b0PCYHn/L4D
1IjVyn3QipvuY3okgg0RfYWw3hocx/oeeDLwl4zK6L6Xu9is7fyMZgjVgkwGmg+tCJVMhrhsCcLg
PNQO+SZmBgTwBtSaqi07AmBHXLSLGQIxYi6gfds5h1h0eMJ0a4QEdc3hE9yIuifQsi+YPTq7PNtk
Td7JiXOJP89xM3iM3cU520V3B/+xhhYkEUhDcCr3D9xEtbFXSbQKM5Nojk7MohWVS4m4iYFgHmub
sw8/vc9KB6MkZmm0P3Gc3hwqiQHW46l8MQ88gIWXm9G9BrT2TjwkAiaBnjg8Lq/aIV2xGSnZzQBh
u7A2tpWz/8qNJgiPP2oOr539kpIimCdlqHDFua7vnKhzTr2nxLl/DVv9oLBgXgPy6p4avxlOYIvW
C29fAcQHtNg/QezeuLM4IWlXUO8h9joELa+Nvh0pL20f89Kd40R/2ObwwF+h6MqZq0ToNxmkKZ+v
S5B3eEblzEYUSXIJK9h5IdB3WktEcDNuQcgaR5yPfrbDbNXud4K6sN8GBqWJpYBl6+gUU+QvcoWA
hN82QJz4vYiwFK3NDdEUAfiYIvpr8c8xncRpucTSkZHqxM0EwbK6bcXzHiCm2UNu4h+Sd76fbA4B
s0E40ht4xqSvtRMqCoHjeOIoA0W4LQ/p16UBPmZFVOEwekO9y8iz5VAqoCtbiQwAsxBoWXDt1JI8
Q7VfbU8RicTyau8+eCPs+C9/c4fFTLM/q/bsTj+zbc+KrYaSmJuC5mLvvBGTwUjZOm650Txsj+7M
QAjmmsNABPIAjdmFx8TmiVkB/O3wE3d5sewkf/hZW0zHYVlR3OSf3v1vHr77ZYE2hPGqwTfl90Ab
nAGf/j49A1YHNxKoGjoLcul3iVhZtTUwDNuFNvz0fltF9eHREEjvEJSd4xJ5Q8tm8so3LcIKWjF9
EKqFQpgW9sZnB2gV3J9nqMDGeu1sdsEHmY4k4AwRYb3AETwD5S6B9C5dif+0N0w48zgEd6NiyQDa
jjZ9IPbNNWwIHwmy16YAqadAz7UM+M90z3OHH/Bu2dZQCA48iXJUMnhtMl+brqID7TEmxql4Tx7J
o3rODJgzcK7p3mpnv2wO39gMHGXwz457SKhsEEjsCadE9TT3r+Hl7xpmqOqvIXdRUEIi/Iey4PSw
4sE+qvwLrRd2Eb/A0tZt+zfez9Bc1KyVtDl+R0X2Ht5RbKTFuq2516xY76cKWuIikxg+ogFszDLq
AtQHqYz9ikz/ltXDx5AIoug1fKb6wvKP4Tu19sG9Dor4nV7jZ39uBsdYZxh9ReD7fKKPSJHA/n7r
KWKiHWn2jX7zGWj2k063W0jPQYLJHfhKJX99vrzGx84T/7BBuwvcZS+QYzVcOg+B/ggJP5AaWduD
EckSIgP/OFQyJ3tNsh+GekdyBrcaeLHAhpKQ9iQguwQgcB5Pr6X2KfDvUPqTA+lkFP4I6EKory59
RZDBSiIeYTIIuXDYwmlw/0QlcgV7RbeHHDSGfwBX1Rjr7uwic4DjSiD+lqP24ZPofMIadd2TNWUi
n7mQNgOeyw53R+eHiBEeqyfS9CUU3v9B3IJ2Q4ssxMttLCMvZocglOIwgXEAKXfFiSZnqoxBk8YA
jujLVM+6Ey4uUVzhhhudvcGOpHcRLc5Tmqct23w7ZCyZZORdJmJjlkQ5wvniFP6iIlKOIAH2vijQ
FadgbhFprxR0WkQzI27FyWQTDVXeJ/EXSzQ7wusB8jFImLdkEc0v9rafh8Om46vsieQ9fPxMpHRo
i8L2osljLeQdwCzFmNIj6P9ngENMl5fcVG6xF36Y9jmiC4S0mdxpsoSqJGEdyDjY038C5Yg1DEVZ
Jeny6Db5ECg2Cm4+cb+jbR02Mno/uc+Lpg8dc/mFuhjk0iccghz+okRF6zuVKE2gKBJ1mJZBV/dE
4IWGbY74E7aKDbJ/zB9JOb5EEm8FbgUQ5xcpIXbkYxmO4CKgtAdiWcgtl7d9pYe9SSQygR1iphDn
M1stymosGSoSaikrRf0j1glx+MtwRomfpLkeLCBIF3waQFRjLCygFoafCXIuCW0LpTZGqfVH6atH
bZwV4sUWZ4OCuZayj7zlJlaviQflyIFr5HI6n9rcEYZwpE+4T+oIUqNgvYMvrc0J2RJQA8ayfdag
9RPv7ipD0Mtmjw5w/qNi5b4RKqpFrATZQkkdwkfWJeIBHjRlzZEUgEfyRKbJk4Z6I+MuXm455pMI
QA5qHkrqn8XtpiWD1JXrfhoFqwBlnc68aGi8FM3fTJ81hSJGtRvs8wdKKTRyQlJXJUwdgblXxFqn
oeILzv7MBWJ+S1YDPwLeOGZiHLpsoePhDEGXY0L60tNQ5KmYO6fy8npgDbTeITK6Tfe2KrzGyGRN
t3Ixd6LzYJmvTJS2Z546mGyvYkAc7Kt+xUD/7lByvTt3whYazn30pXpTiTqhdsYXTW8qR2kTuFoH
sRLXlyh7cFk6O0Qge7zn8sTIVwlcWxMDzzCkjK1J+uElkI/OzeCQxccDLQ2bBFNLOIr0F6sbUHHA
/J6vMxHdIbRmBmGyy8zVLjtePY0OGgUwlK3IkWUT/RB/3Mf9hhWmgT8Gs09AMHLBvkuRKtugRwMq
ubOACNmrQ2KFwMeB2CNLNkOVyShIoV9Asz/dgE8tLPZ1HhGeEDAkvB4i5iY5Dz/wiWN5P56cx4hl
HWB9IGu3EZAwD/ADOCl5GRJz0Y5PmcQQowtmkQ/2ZJzXdHPy7m54gvg9ZzUTYyOTe8eEONGMjQF+
/pCKyX6uRuQeicuN/pkYadnOaj4MUi9oHWeEHdQN1w1m/JL3jLFaVC+I11wycdZ9dKJiRpVzQc/0
dd25d+5LSktezqK/6zEnlSBFhFBOcwJvREx9s6OFFXO5JFdiy2ivAK0SAc2NCMx0VHYxt0pgngzH
eC9uGf9kC5hPFBtfKqABP4iRSYGB6hOZKHUYpYM/5Yt1x5aU7+Og9wDaY1FsQH1JkWXcc1+E01fs
rQOwo5hARwAzh4AkJprH7CQDIvMSe4Sa02V3IpTLtVCo6cDk3mJQjGLmOgDtckG2/faQwDQn4SFD
Z8AO+AkHz4Aj8gLHXzrh+IpSqQzcc78cDbZrnJlstbJLfkC8LuC+skK253jQiFgu8w781khGh5wG
qEtBAgi3ZB/So0fIPzMtN6JjYKJVitQp/bmBM6s9JRqZfj9qFcy3tehD8Int2OZQc0ygCmBkcPbH
dOvvP311GrcHkm5rkiLBwJzaK4f7qSCj30icr/A2tr6SGI2CUvgRrvX/aDqvJcXRJQg/kSJA+Ft5
CQHCmxuicUJ4hOfpz5fMnujY3dmZHhoj1V+VlQagxcfYu3uHy3RxHhKdcpRRehUjoIzoO7s4Loo/
UqKLcDvLXpsNZrrCXyA4oZE4JKbtHaZQjlYsKsI7ba8gYfKIOBWoAYXwOlFXRbNXTgp0/hy9VfTn
WJZKNKD8BCjTNyx3ShFcbpyL7ixSt39SzpeZPisCBpfqEG6g+ktG2GbZWp/G1XCPdkJ0o5SJ/j7O
hnTs6Tofi9ieL1A0LMphji8j1HVaNSqQW+nVwxM+tC7T/3jXv61z0kAYInCAGZ+vnPhyQtTCSmXm
Z5urV3PwiovrUJTEBzGpWUSlD65r3ENpEh6+iTmHrGKCa0sKDD0bPQbzPAJCTgMkJtBZqUi/GMYB
CDQc10un1KQK8RAE03t0zpxpLWlsfuYlshZTDyJfYOgMIBmyEFqiLQjDBdZT1qsFsMDQQ0kEDMOA
ikT2U8gfJMt4vFznzQFaPAENt1+5nMN2IWOUdgaHA2Fb6ynX+R1K+jWMExb6A4hQIhJnMkx8otrH
tpWZImS/X7RaoJSUT3/AH0vOuWa0svnbcy+ExJcRQmYzZOWWTClZ/wz/IFIcLKyT1uAEnBq0S5ut
1Z7mLi6msbtc8gQMW86NsJrwtaPlsaa07ICIgxBWFSt/mqRtB4TQJXGxxnnMBycbhrGw9CvrZtrr
Unwt2J8Z8YrHEmyDq88IDQhyxRfmEIPI9b7hgWqZMBAw9l23/L6JG8wuLPuVJa5xKI0vprVFs8dO
EQJA2jraYI4IvVf4A345V5Wgp1QEsPBxAsGNCZNPIwsGGCsAqi4Y3tFi5Sj8yt07xjSvqOw/YGS2
ipNL/NiYG4BU4B1YjXCHoGvJyQ9lrBjJOVqB7ntShe/5xVJhcBvdeS7JCaAYNBcuIicbqqvfRwzz
jzf+4qXdTGw6sWQ+0wZdA5/ZeQilAgoDcw0nSspJ/eOLwcdjL1FxSzNAdHQnUL3sZLlMw9PmS+sh
m4Enf1jqchJCC4sa3TKbZfR37OnmweNkM7GnIdE5ikD7yWYwFJBVPakBLdAXAs9I48axad5/AX2i
TAGfngEOb95dtZVHGkJ6gq5SBQ+jMX5P5kTTbThtP8Ix7M9o22lw1rFsxE84g35GzBXLlS9uLWNZ
i45Bg8/+YgZgzs2YRnD5GMdWn4QV++gBHAdceY+fYc5ypug9Y2nlqAVncBLeN8F/8GZv1uRls4nl
ck960gIq1Zp1Aw1WD4DB4290D5hRPHxAU9Ber9TkQ8bbPVCCd9adQ9m5yNKyPhUMtP6FcC/e1mUs
1eM+AloHcaCyAAvdTuIVnZflfpVorZtnjBjd0eL0zT5vhF/zn6Pn34kdaLZ6YJQB4kJHcPlLV8XN
C7isamWrSlTGgwjLiDrBHNmguKnTqBF+Rt9YjGrdLw3fI8QPwtRykoSv9i2O+i/sI8tEuz/C1C6z
QNXRKMCj/qvP+Z9Bd0MDnA3aFQYNPj7+X/FTcw5QrCoc09s1ufF0YwNUF1GvXxBdHgvcZd5lgLNC
Prc6hdbCdGsLSkeEk5FL2vixtet06uvTdJFBw6RWqXNBVyTVH6QdANp3gL84bp7svZItKjOxDdUt
V+HOMCg0bL7BRbUnVAE28JIOM01kZMFgEe7a9eWV8+DvO5uyXBFP/UrbSA3yy51yfzz9O7g0Ba0h
3dHfcfByjG4lKtmPjhmrXQNS81j7/sKdeObIdKnIKEc8tpALBBQsXWQsAPMa92G2+tTis11rAshe
0OZyG7ORz/AhgKbNZbl4QpYwWA3MTl4nx5y4QFF/DD0IrCwwMauA5CyjzRtGqZRZXt+65sJDn6Ga
vgYsDRA9t1je2/hjcmazCtjaMoM0nOHQrkVDI4Q1aK+QavkTzCp8g2j5OofziSw+eOTHNt2sBMJq
lPtncgEvtBRd6JXoK/FkvHMCPhdrkm3c+bTHkagRcd/dcv5uPV4n4LWnvcdxHJxa9H/0AdxaxK3Q
fZ/ZY8ls5Qxff9seJ0nYaSmuguxua8GUjn6Six2zFQafdsM1i96aBpWg1LxTDC9sBdpPJorgsibC
yJn35sQQ0gKSvuM+mhuDviIym68xXQt+YQRd1XvdGhYWZBOUEsNjQFt1z+45t1qDRnsPocGbrfa0
TQ0Scsz2eZzv6ETkZbr1s8XqRfaEs6WRuwbFPuJH+BSI2fgO+nJ3VIgaiu01fQV7a4BrBkN4QX9B
cHECSpvWh4+YDm90WqLXtTZGIqI7jo9b30AjDtTH+EiQW/c5kfkRThydCvkCIFkUGCcYbsjps0BI
sGShrfsEo5xx4MVAWvp99yWZNYNnN0AE5K3YqzIBmkOsPiznQOAAdo8PWisbAINkvTjqum2CcRm8
u3XabpkaOM4QdekesJznnofvcEDtwjGq4Ty4CmYZCdoGFBeYwZnVauI50DwN9PBNOF4mwsDohHK/
EYIztwwlj8Szc/RjcTe71YAR4O5xCRID87KbrInZYUjZkbUPtCMF3sUKDaUy+cwuTgXusY2SBIl2
tOvUatYaFyNualjoDmGRzfzsFKbydOBMiwEkzwhxbZ91K4Iu0eCqoOE1nyxRvAvlrLxmdv7jW+pW
IqlGa+tZ8VIDDy2QUx3dQ6TQjck7LA7wbrEhwA9OaMBLmL2BqcaUH0S4f9XoyjEA7O/J5EzVHTVJ
Fy3XVW2qE/xdBzaDT7M5+0Kk9vLV4jpDD/yiUvarNrYOiHCekM4x7eDvjrpRg/J7hWBdD/KuGdxb
+/7GGU0k6eWhD/YNM8M9+r0t0CTUC+Y/+24fnec698uQ5BTediJ8sOIUMZK4bszoFBpB8QPUfx7N
W6/NO65G/9ZapjuD7s/KqDGVdHDHk6+i7xC5gZeCI5X4CbAyW0/sCvTmpwH0qzqkeKjXRgTUCbnl
miiWLvWInOgojoa1TDxk78C7XOrGp2/nkVljzmKvfcWs5+lCNG60IJBoRx+8UIHzPplHEmsc/l1m
UVBiVkWA33q/rPTqN1YPrmmyWffeCzOJcvuD/i1wSh3ui1C7zJJ1bW4qIZnPLNsjzR1VonG4Um/u
dsD1wgReR+NiQWBi8+GkGNzQbr4dpFZYcGBAy8baOjeL4ehlNbdxsxsppvpO20Jj7uRNd9uGsnfy
hx+nwP0MwAHJLpEO8xHH5WXFry5l9Xlp8zqZEzrgUxthM/jf9DCfpyQ0S/KlKyUV9CWQDV7WbVEL
V+hYkL1Rm3fJaAPMxRWj2VOOF+VeaUVhKoXFpBRSAboXIvSeTqXPomFyWm7DbVhcGh34cGK30Y8x
m/Fxh42g0G1+URM8rBcnzSyHxbYdwOYkqHowAYtYyBGnQfgii2Ziyd587Ow9P+h66uzIOD6OvY9b
Ro8/aaK+gHHxL/FAs3SDC+rduboF/+mBsSr0lq4SHOoAApExtDJ749PRfjXJeQvKhNExhu87gLy0
12JHyc1FqAUQMMN12rktTkPqUd3lGRQiqsXZRcE16tb5fIgMW8FKik7swVss9Xy4Yl4BUyGi5vhB
JI6R/Z3xeZAlCiQA9kDZ4+roPoDjLn4TBxKOrN4N5HP+9/EvyFnkIEkwNmWEjrt0wLSj0UEGpYP0
6TQ6cAd50SV+dOo0SEGGjnHybwzprRcwaNnqGtNXUJtyitygI31iJTs6K3A+2Gkoi+YVeZ0vBkw+
wswS9RT8P764dCtW6GAOsZ0WYTB+XHNjksHKTirOMWJjR1OPsp4Bma7Ah/TBv6Shx8QPoRwdwl34
RIIl95TzhqWSlJSfDzei/B4ZvRC2gO4v8q1Vah5nxPw4NImMUpk1A2rCKCCPGcj7b+9j39h4V7F0
KGMZIluUDkMbGZ58a4ufwNOiWxAliWY3uPoVmkhQP7qviluYKj+AhpghBEuJMWHy1p0BN2/K2ohd
Bi2r9pLqORgSr0CNGPOXwGRkcSUh0CA8twY8ozcyMs0O97CzZQZln9uBmCU/a2gBM8y83xMybvS3
cDrhmfNBYTPSb5a7b3BUnJ50zUnpxh4fxzLKoQxui2yt8YfaDiY4duZW9sG45hY9UurAioMjHX9X
1eGNDy61jkKg8pP9nDaCPUsEu2sQXlaFeulkmy27snA+454ROAHJZPTheMN9BYMW06cyQ5q1n1z0
tBYsMgl7nLe3e/IKsUzvFBYEtQbpydpwXZ4Q6MoZNuvvtyp0pN0BqkDGBfqxC3TFBWCzA9IRsaXg
/XrcJwqzA7fpRySwcPKnzkq2LLsYG8co3RzL3mny7lQxvQrlgiNTK555bSDa8gVshM5Na1z1DfUW
dyfv3A/z36wMKjIIjH+ICas+XrlYc+xr0iAL6pcmoIT37tdH253lMLEMKt4DJlDzKqLP6BtS/UP5
fTzONn4jwAG75ZOtU/Du71hG7B2Yn+b609ottxOMQIQm9HcAXQ2w04AOLXwGOYcFTFS5U79aDJhc
nP8smuXYT09feVqzaqRFiNakXJPsxHGcQG6llhd8AxDFocl8x6+/BiZXNcbjAzczzqCj+i+HkzvW
C5o/79WP3Wp+BiCa7AA4HfOohs8nSVrXzjbi1CxA+D5wTmxaiHuhJorX8A1ewyzKYdaRmAz4BHeW
M/ns7vE4Y1eOS03Nuo5OmbX/23OqvLg28zDHK+UykGjwPCAjBzbpoQnuE9ZXGYPe0a+HR/+yqIdX
3uUW+3OkZrS+vT3cMm6jIW9PdYqMS99a6z2Z2n5jLFnZ+yFea8m9aJ9pTgBrXFJQWFKT1ydsQwYh
V96ozqHzk/+gOyg1t30SBWc8Fr6DdMWsPIm8e7Tg4NL088ZpPFDBwfiFNTDkWbr/bPZgVoUEiLgR
1hKNATdcg8Noyxwg6EgzOWSJX9S1nPpikrw6yvMyWlmIXsYv9zXCj/WLMVuuWiuZB6XWCfbGKcgg
q5lhsXcJTkEZChLNkSQ+PJq3rLlJ7i6JKIfpzbfUtOgK1sZfKmo6o1chLIe7xWu6A6zmT1hCaWEG
aFZs37myY/YavVL7i+fwwyt2tWuS6RdLpZjHQO0gr5DlfHCGv1yxy6vUT4rd00ZL2wLuXqlPgglH
MIEQmBYH66qTtqAiQMkQYNSwE9G4yWJkkDDsmva7fGpVVik+6J7va3VbCE/NuR6s/U4hOSXLQv/U
PAXbBSLAUmqVL9brhcdxHlyCzJeDB1mE4jvcg70PZsSGQVeBxkV5X+79Ov6dsA28OsNRPYF3IZaG
y6XAhiIAJ0xYG/Kx/yYqrgfNTVmExsN703XL5PcEOYmpCX4NSwsAQJpX5iMB9qL+aXaGLYDAB4NF
0Txx+yCSAm8ENtCUdaJ0DLghzFoYmt9+8mSDa61HGtOGuGD0YVrQiGZdBnTJbB9gOiEzw/NjJtn+
Roxk+bDdoSYKj+GLGU/MCig/UOiwxtA/V3Az7S/5cCruoVnhuwW0Cr9p4JezhCeSN02cgGs49sr0
b49pKFUDfIPZQte2vvZY5OgIEqlPQzcwDNgYBA1+EG+A+n4FUrNyhUrEbshZFjra+OhS5VLE6eAC
WZ/4bj4HtPxcrB8yXgS9Mj5WbLACsIB1ousEoRSYHR8am1rGDMSI3BegmvBegFqbQmJl3wQSC5pK
YBoLNmG9v6fLC8t/KTLpD1QQ6LDWdXkhuF5PH3N5HgbixViThta4azHl/9noirbAmM7f4R78HcDY
trSpGPOQEENetIL7xHeG98zmSTZT4NoDuQjUITGVYwaMweeLD+Xjbx7dUu8JUPfgzn972RiZG1UR
JqcJz/AcvKDWl7yLFx6aqZsTj/py91EF4OGKXxlyEGu+LneLE0Dhi319w/R+gULveSVZLGIphGws
BYvORQ5lCnkFoAxfXWAC5og0uK/emIeODabJjjzzIGdMi8j7x9WXfV3vgyc6EVjLN8hC6PwQrmLS
VO7rvUuVUNJ59xECvN1G7t8XsEfKzJicQlhhuTtMd7jtP1bVtKbwuBjgcp04XzqRKStaroC6cx7S
zSQoSXgjke+16p0clvKSlibo7ZbaANR6dUojlA1WHLAs+rXFe1W1eYGVMaT2B7MdXRuMqAU3M/Yv
2OGw7r45bh394kfkESpDDfzvDCvrmcORqoz3Daf8dnY3J81s7LXajTvHGtxNqitIBld/gdPRnJqD
lBu/BynAgP72tFk636tWjmuMi/LP2SeoSJPlF3VjwL7bvvTKDNFoZSpdoEvf6DW2HnA7/j7claB1
eD/bZso+iSX10/p+ZWY6uTnWPr5Ryie8uG8bk8Ti7DBvUqOeeItlF7jCGGS7uPoOcjf183HWNdrm
D3gDNXXJPHu2T9Rgfl3vHBsWfLovfJCTx0yNMvR7dvlQXtML+15id5C418HNL24RxilKw4Z1ODXR
OKZ1H2VkVk7q86DCTWq/i+6FoceAk9vHB53fwnx0XoKqTv9gkLLbNgFpZ0jzUK6zF4BxeB32Uvcy
nQFVc5mMwEpYE2NjxBNpcLZgqUtMwNNKUbEGGH91WYDzOuqrE+/4qmZ/aDLYtfbBAILD4gl42dNY
p0phcibI7pFzqwXyTNUoO98e7yqEjT3lBXpVwL/23LLyI0fhIyYsOXMWVGJsqH76aLF6lXw6jvfi
5fBM1qwODK7jwol/Vdr0yTBJ7IQiQBmIFYZhTquA1loB0UyzTqeyUMalZ0BBzzqT+svWQl6YOnB5
ip5JBV+D0wP1rmH5ZFQozjsKOyQlGRR7RluHSY1rHTcdTlEc+ZsnenVDgyyn5TPax+nvoYgdRPyi
Uii4nj+HEys0icqjVT8/RRbDB6ho/IejG4hNB08P+l/Gq2jYfuLG7H4LwDsAnBW8OuVJdOF8V+ks
Uzpz/I9VOulmfiefniCUVii5SxODZ96iO3xEc8oLoMtQyebNWYtjp52+k4VZWIzQJAMn0268CeBV
DhUfFw3pwAwxaqi0T80DX4iK0pCvGOIgGoZnjbMtbeUEdulzY/uTLBOeEk1VcCnAX+CMTXjBuK1N
UxrbGxMPDEEmnlKzik9aDuR6YJd2tsEfyXbRzkvnCki7Lf7JA/HB1+d2eCXvXrH9hHI0rbTXOrcJ
TQ7pdqF2hUabT7zR/qWIUNd5CPjtuGzhJi0w32g/mzq8xarEkJuD/B1wfnCysJrU77Nb0j8I7BwW
KzOEszO2EnBNYRxC7sf0S2FocA7Qe3Js8PHoYfRvyLU6g3R46rfZ6nWLTGNMZfR6JA8EPzUNFoeU
AF3SavbW6j+pG4FBu6D+QU2DrkY1jib7PQUDQ7dmdX92080jugIAKyPhRjNM9sLsGxvWMZDejZ+E
RTbjHNeLjjqxC5dX/JTUAmhhKsOhMl/0TNwZFa7ZdKhGKx9znpCgixkxbS7tkXjkv/Nfx66Wnv+8
z+cR8jLU/PJZVJhBiYWlTsQt30W/0aCh0BlNWYB8uWAa1evhZVJJdMLq4GUp8u8f5Ld1DhWs7/ir
hv1TAnP3QWCWrlhe++DJ6heksP1FU6Bt/YMU5C/5QSLwabtlJpqS9fN5s38YO4s0vCq0ZoVmTwcu
VBChCxP2v7dTv/OfQyRjc5OGE+CID4e2Te/61l4o0kKBg4qnkLyAEYQvWJI8yo8zxlyEtUQqZguH
H6lyommqV74Ac2Khx73SYZqw/bX+YCyroxweGTpmYszPL15PgzuVsxaFiPr7snNofjBcV0FZiil1
4iaqOvUBXZqbYtppJtykQQVOEYHDcCprbTg4vfkK6TZNjkzSYdKwQccRvc1sw+9cFtWwPOXhw2pC
geYEoNmGFzmF7e1yA9fELqH6bkel1nnypafP+J2aveRZ8AcioaB0aT0mqi2IsSfP6LDR74mFV2WP
RLJSFVasTAZq/hF988shoxC2NxZVpsdmCSoDZmcwynThiUT3K2t073Oo2oXOp/OlZsEMmlTcb5d9
ZOvmoXXu9cAx+FJzTt0YrNek0f6Lg+dlqO/hgDiM9Z5xFfwLSfx9Ly8QPQSnSAK1YFg5WtlQDsmX
ccGwKD0iZd/phgifHLMZpSDQdnNdC7T5NYg9UYkz9xg9aOIN+GPAvYjGFuLWP3wQFcnloNhn3GtX
dl00HWMmBb4ujOaX/qWPjo67UE0lD9zERtR7+RoAwTUoaUxg+DgjXOXO0AtkHuEiVmpFRrMN4MWv
qwiJ6fJFz8ZDo1U/MaU0OC4b7gm1w57OFsNKeIyltrp5Ki0iEDXxh3GxTdnmBISe3/9hv5DnS/5r
wv71DZuYjg1IFVCVzAyy6160e3WR/cpciI9pAUOCw6KXBzI+rNHi1Jg8G9C+M+hG6tt3ixrPlYOM
P8k5/HREkf/8O9qY4g5jBr5C8pnWBxCsmSWA8kHIWQlUOenLSTlRyLQGMMwjec2QvcqU7Wpi/KtR
LAL1K51+Wij92Oo4RSVGbx7WX/blTFYpPnSJFb74tIw21v7o13WKPMenvglDmtEwKkK1gF6tYVuG
qTUPVRZ2TbgtxedRRpQBpRR3NL/D/sDxx278d165Ick1eWcgo1QOWHNAg2ePjS6c2hgVKyJWshFK
biRCD8QneboUcR7kXebdOPI5w8NgOKW2Y+7PfoPSCiW/zTl55PPwL3UP6MEucOIaVCnGJord3qYR
Z3ilvv08GXZekf5fb3Zirb3eGQAEdicOle/oGW0/kIznHpMzr5qCcsJ9Bj/zxXGoq+Fa4saqQpZR
Q6Yj+jBm/P09shyO2HjzYLvVMQhDn72pB+mUp8Ip+YaUScFXpX744FbghNhenaAssIxyWthAeKJ8
lKNWOFj7Y0iBiPBHFdoRbjxL8yhG/xQCKNEF+kQOB45ybpUZDqUgmy7kfaLCdvDgzRF4jhXqVAKV
uTfpipqlWbH7QAS+TodixLDg/UdzozemaCJwQPeCmJ0+ScYfNC58V7c6lQrA8smA+SNfoT2Pz6c4
9Qss1Zlk2xC/UQ+8720TfcuQhVT/zMhctvh3qWniJIqYtA6K+PSqxKpgjsEoC79AzQXvZwCiADQ9
wI4uMKePNKBHKd3sZ5JFlJuKW6QwMuGC2SAkOLfmacQQ2uRpjirxcfjaMcuDpG4vUXVKSwDq8AUN
0sGpsaY4brAQZjpFhg8vEqecoA7+pJaDEdY6wLHJooHpkl4mHx5RXGhnMOoaloIHqkktx+ugni8r
e7m8nj2Ww/sAYn+cT8rkotSWvBpZ3tCwO9Wn681IivzYnrxvxinNom/1wl3/6gP+crBFnTXdKNcB
LhW0YQh1nR3vNgVKmDlnH04DmGb/HXm/fqtpZO5F7l3cN8RXyYMyq58+vCeaHLrxATqv8Xh6+SPE
jLdyXeTjzDGiYwEHO0aOdKvhE862PNwrraXm/7bM4YDnMdHjN6fTPTzqx696U1xa9RWfDB3hYoav
mRePWQ6qHYAZOueMV6ODo1cKTZu1N5cWnW28hAYtgKnmSkFCndY/JefRpjIz2zffgBrv4HKzkQVw
M3IJi5MkYCVnKynlBT61jBANznPEuy0YaVEhlKAIYVDzWbDrxK5DWEDXsBuDnry4nWX6Ux2oBuqQ
5Rgm75tzWg4rdIJUOlz5EQQ/6UVgZQFR1BM1l+pSbjbrzd8VQflVB25SO4whHj3+Hnb2gxt5z8WB
hbP8ytHYqSWSHVQd1wHR8Em8o53QUSEqu+aDvVsJBEUJ/JyvaOp4XifUFHfcsOTHefYPntq2gwMR
rKccJRU3iD5sEU2Mi5TAoZ8Mk57WwBjJ0IYRhStPuOYdxGzOrdGgARFCarTVBBu96pSTFffl4bsp
WsyTT48waQ5XJg9djIJHaLdc5TKVEPejNMYS6OMRXgZXMnUMwHrFc58prm/3PbqwqZI3Wg4FFMUx
/8K7Q2zmItZB+GmyocMG39v0j513K/PSfuodWoR/sxOYk9w2BwCsWdsWXG9YE+SiyOTgBTiG6xAF
51Tjl/gP7Hol+8MMm38gXsdGl60Y27iAYnpbmn00L1yUNwf70B85p+aLaXMUkka/B4oabDeVWW3I
oIdKSR8tORlWAiEXO+3kjLlrHcWXHdLu3oZvMF44RFWaZWwh3FYV5GihdPs35W1NfWNg9K9EM8w5
ojF/4cxAiDOpxtLelPCv1RHNBVtzl+fh+qlvYAZCZ3XkYEcQlA52o8/kkeP+AXxzwS0EB7fJfmUa
rZoxbhwh7btRf27bAb86ACbeUD/QwFD84FlyZBT9l/f+uLh0K2G94bPOBtXZNmv4QweHqHyJdusP
tJncMqIi3iCYthqR4ZfZ5BHMvp+YxuDE3bkAhmC3csJL9Dq8HnvnN5PIvB4DiALhMOy49/4Dihlc
LCCeJpYF2nRx83JQ7wOST37ri86hf+rc2AaVLIAmflH9u3WLOKWFR7K+KxPM8OZHJ+3N/ROkdk/L
oe0BP8Y7+zmocrWGdT25L7N7gkcnQiuQuqdtFkwdj4Dw6H4nypBdBpm0g4EnKzxSZTeHuDa5bN05
Ud7kQwJkxRUcZUfXKO3iXJmumfk1c6v7pbyxKYPbxyZRdCBuzCvQvTgHL7vaZVHs4GkVUbrHtVUZ
xsv0yQZ1mJNa0Wqs5mBhMA6hHrDk34+yNpEH94dd62wHbBarsPe/tnmBjsH1614BRUq8KuvwjshZ
eB/sEke8dmbbkEewJ6y0V0WPyPoLEXXCF4tLPpT2G5twSuuA+jwW6wibByZq4pVZdvcJhAhrMSup
WqxgrQL1nnr546FmXMbquFFeVR34l3AKqWL/weE0ucpmKuOwv2UKkoZBTEW9cn0IVV8pLDf6Z3Lk
wyqaMEHEGnjpCHSIQL4EEKqukFuuqCtN5o+qU2xvF8VepV1q87//xJgmq8GAA5zRBlKd6haiTAAW
1TiGrGaRtQTmSoD6iL70VQ8FYvA3yshoxAyttEFACMJiwGmzXKNFa9WnVTh67Hva1ZB1QliYgoQJ
MSD4fvrGeF0IPD8l2TrPBUahfe3O6EMZg0GG2KaysCHSMXM/LTT+6ObV32s5q+6JJgdAgEDTLjD5
nsMaHiEr37YAAXVoX3DZ9nxKN8RAoOhu3CUY72n2uad53mtOWp7lP6RdOzkM/pmri0yosvuCTqqo
NC2HYQqNFA0mLABkMjb6Px0zxBWJ06VJkZGnxlYZ26JsoOPAyY6q8nNLxoVweaozBLzpeNayxheA
DyzGyYeuR7OoLHnUs8C407SKmMApMt0p6QUOIhe/IB0WU8gOBbAtVYr4opLymHwjrq5KrtJxohBy
vEk4rhp+KSpGeF95e8Bb0lQXSECo5i9EFHW61woHMAftoJDc+BRXpfaHcSFtYcyF1/zPUK3WRtLK
tMYH09zt7QEfD4ecxggsgbuaYNgVcN0ALmAZKYZhlT/DAuCsEGESbEPyKOGcwWPxIWZAzNJbtFAl
Qj5AEfh6X95FbpoFcJSnYrXgbqlxg2jJL5CDKW4NSGDfGEB1XTKp/EZ+2rWfaKZGFZWTvKCIqw2s
oTGq/g+Qgj3Ihae2lnxCriIgeNxGyohWBLHosmSZBAeRmAEKIlt5FkxfUnB1xTOSh2OOL34MRPeI
vQp0z3f0AI57LOXEp/dSaOK/nyhEUojjnNZI7ShzIxiglWC9xyGs6baI3cmHrboJi0SydCVZ9aBY
x1vCgXT+l7lxgVOYkNgYoS6l4gmEFM4JxsmlI2m1QI1EiSKCXYpwpKEFiqimiqIEmxp1Ab3azOoB
tv6epbK/NC+oiZFhpGIan+4FK2zml36Gc31H0Ile4hGkQV2YFtfgV/Qb6q4EUNGAci+qhUIFBV1c
hlpnQtxyfETQB/DfR/8U5XQZWJnSRZhO0X2E1/AaM6CVl/OHtb3aiGtfKAmLnPESRh1b3LbAHsQU
bJCzo4qdHDaFTqFjDsqDeXBbEn4H7RzFHXdAmfC9lO07sTf9aueBEocgv6lGQeQFbHaaePotgVLa
V4On//WZrEHRMTCP+S7cWaiHDlc5ICla1qylOaWtrvqfCqrQL3TAztHYv4rOsWQfb67RkvrtgZl7
DZrwnt7MmO1x03xA1HILy0PNMedRo2XMECwVlqXuHBAQ4SNO3ue993gEN2hoHA08wz9hfvwvxogl
cIF7qx4fJ5fbJr/4rxIayQISTFIurPuuewMvoc66RsEFX4XwjWteJbf57fPLBpbGRmLw5sjjxHP4
78sI1zknLMtOmy6ILgJiaPfbols4QNya21V0dytUL9hbpA4cTuI8YRLlPoyAN5pltxrc+sWW6WDe
9hh8MX6v8NEOMIskQqTh75Md+8McCmoVp8hvVJrdlrUhyyzG/ZQnDnPZoMTg5enfcEbiQtbf+rrY
MwXvBmyxT3hc1uAEP1u3fnmhH3wk0P6GKgfS1+wfI+FIk0HElZ7FNTlOn+2De/Sqi2P/jkdbeXFH
8VQdP7aYQfHbgYmGx3Ae48cihax6C8z21r/9XywIEWI3eP8CY1eFJi44GaZzJi+x3hxi9ollXXz/
y1Y77rfxFid4f1xYVjb3PxqvUisFCKjBnTDdrK1RVWlVFeItP2z0MDv62CZ5ZZ/I9PERU9NhEJI2
Ie8rp9hzAOgYKHmHhFI268zkOYJhKC3XIMTIlek7VNxHwg2IVgnJkp2AdmhnYoxA4p7Rkg17KB6m
PCu1yqbXYcu1j25X69itLB7+sWsg5N1axpMEMvUXtWZ5iFcznu3+AKQBCyfcZthwurPOE/aKB6Y6
4CQiZRwGuXQqvc4ArwvuDuSLnQ6UwAXkCrzbQF2BZgYEfoOWOUhH/q3SdVZmbseD2fWFRca2wGN+
gZxSHByDGtpReFg/XjaW7RjhQFA6W2m70Ye5E769FiAGT+LjTjzl/mFXgzMcEJGMbAoUc333BzMG
OazBwsBSC/JiS+bL4tg1TX8+hADENzRPCDlEGUvhiEJZi0QDFrdK7zkA/OrYnpwwBMcUB2M3XN1a
WFzre+p2qxV6a8/D4qZhQbPlG/yeNQt5pgNDyebS9dAW4D0sBEvaERjtwY2YesXkdNAZcxoAJfxW
AiAOpPHNakhfnnRrH+NX+o9+eZoycQIj5jCbtHr4Bqw+gZWiY6tS6nyAMx26oWw9X6FsxyTC3LnZ
+rcQnB977CSxxKi841xE+jK92RT2jHNa7CHkqlMQiLn4stpOQVXR72AKONpyAppQVoDC34t9F/DM
jUHI3i1sTZXAG7FAqwOkQkIcSDdKrxgKBmYjuzD+duNyQvejuTQbFnDx58hAONU4K4/HpNIwrm49
/KC2/QFyrCBb88rKVFWUf5QXbRCMMqp1RisoaJsv+p/CgsYrm10Ay9omG4eGbeLk6lFK3xjTnEfi
LYnQB7xRXD7YmCNMNMdnk7Elg5i+UpKHyKrNVfMWnM4eRhCQ87utm8vHNuj0Qt/yrQT4ond+gsX3
emoBf0QSDkwGOnYUSo4CDYVWl0bhdb31pBILYWSt95hN+LV6r7KAwcV8aOW5FT4vJe9Gw2Ag8D+A
ByAWK3Hwf4ODU/8jihYmwYt4EpwRJ13FCIx4cqLmwQ5L2/VWDRLkya+dDaea2oUWlCLI+rbPBwx4
JmmFniDxk7BqoIdzoEZaO+xb1bB0tNb0537hZa3LyXqNnY4s1zF8fYNZUz9Zow9uhwKXGHkbI0Ki
6EnmCc101nmcXGxSmLTP4LuPV/CuB7wfuwGkhgh2m6H0teNjvb9ZH2hWG5Dr2sMv1uLv7h1+63BV
MUxxbo8Egl3NebIk26LX3NxrdMD77fC7md+Qd9aKLVGoyi8yVE+bz+rAZhkcbRfG9Q46le49uu6s
6zKj5dhZ6Rvvn95153Ad80Ir8tLGKEqYMntIWhZupTTKxxLg1eljAEUYgyW5ZpXE5tOjtV7otlOP
JhcS8XMM98QFl6wl8cGCnLeGbnlt4h48pl96Luo7urv1yYoseC/Q6dkKpPScv60TylRMaqHPSaU1
KT4oiHfUIJyHzE3vAIUTP4tRCjua8NLH4RcOCrsI7uAUvBB2DF4F+nFabsj7GW8L7cNBWpmPuObA
x3osLig+KngKpKxHKv15DJIrl0ak3olE2Zj2iiW0QwNAq41F1z6ZCn5TH68lD/YI5O1cNpdNtV/o
V1Cu7OhajO4nzv8qdRCBQ6862Y7gLtSXl78DtgRsdhB1YTtikAzBFsHmXVyizbsEkCdYxBPE7Y+Z
0DRIcPHQJrNyHdRp2PBeedFxCXVQi360MbFiwEyjnubTo/sNv2R1nYfi43yb4P4Oj9kudcUrkzoc
8AOMbFaUqUlNHSjOSViuM/RxqrDXBmrEVoA1Av/4le7TXiog7AkoF2b+oWbhSu34a9LHOnJ3kDvN
DToSXSCBZahGeYOQvC+X4Ly7zZU+9TiRw7jCj7W+UmBz7NN+63/B/YT4DZdZmLD9YCaiyU6HcBqQ
qKlg86p5gWrrTzAFNUPzLHvI/bPhc8H6QoMxhR6FJneoBhmheMgvGbM7LJf4YCtMKPeQEAXgdI9G
3o/PNH9V6weFcXSKtd7x0FLcyDqylsTD2J3Om+R6TMoTy6My6wMyuomHcHCOX/krs2ii8AjgvvGQ
NyPuk1f5z9QY0InRr31kQwMYL6sJsidHBvrOdyycUhQesbQK3DwVF2oE65Bo2G74RUr9ZSRbCcFU
SEFA8yiQlPloGUKmYxGBLmS69/3leIyFw7uOho3Z24ee841rHjjokULJtaJF+a9K6sP/jr9WrWC9
1sC7bJdBrm1cr7hPoPigWUWXxxKnYDOOMH9wRpKK96Nj8XA1kA6yW2fb1Ys8ykonxMQIpN2eM670
QgR9PLBAYGig4FKatEl/wStPKOux/QYBYJeuVxzy4Yl0e6X4q4nAy5hGRRwzRU8vxwhgxZpOxTdh
Ebzs4UfTQyjFEHiDnbA0O40h3kfzYFxr4bvwcbZB0c2j3Hr2tmj132j2P3ENJM3F/mJclXVFYEd/
Q4U8oWYgiDWmPP1LnqbFvcvYA00KRpAuaL7w4N7FpeAh6GIMtt2hO92HdRJnrm5zQwRas+p9SZbQ
lG0+mMxxS4RaB29zTD4zDrzyBLozs0WFPhP0wWdAsNDYdcWz/Aa9ZRH/y16JlHMLqyZcbQ7jCx3Q
6tLkbHnQ4lIcp7rcuegXlGnudecL92NcDpM7V8IxZph0bsooMkPyy34ORbXD+v6RNQvMoTTGhYh5
KsjiEwCdIHVmCdIPUVTAsgHrybg4k9+iOg153sI+VbUQMFO/58HXV9jcEg8vBrRvl7en7LySS847
spzHRcQi7DLXtxfmZPZyydQlDpUHyj+nbDTwlTkwALqNb8iiDToZXC0ne9holjJMjZjBdptSi4Gw
ONMW4JPMM7fM8hG9GjP2b//OvDoGcXrDT/TmAxLgQt6ausFNhKvQAwSMLwxRT9iCsPN8TaH0w0Jm
6xle3+zBxLKcZywMUv/LjvSieao+WHKufbvGDEyXJgpkhGABXJ0gIkxqs2IEZs3X0Xm3y2zY0cDw
TWQGgKrfu9HX3QYP4nm1kf9yE768eOpGHAD4tdvym5HDSpFPgrDPcTxFVg+fQmNPP9iMKiEyw77x
QpbHfdYvBPprMvPEOSncYJ/Yj/gBBC7YfKYxxyZZFX943/6PpjNbUl1JlugXYcY8vGoWCCSEQMAL
higVYp6n+vqznN1t+/bp23V2MaQyIyM83D3yg3PtLkvu4W6X3Ab7+ZDsfk6U3PVpjQft34JbwNSr
I9tcrppo5KQoYZraFYeGprMsW4eI2HQ02PAldKy1ro299dul1Rq4AU3kQHTVmyNLVY0pY9eCTtEw
prHBTlnJX61CmxCiyOo0LalNQnNnxASb2RKtC7mii0VHimIFJ0vjhAfWnb5Dx2rNbr2FWSEaengq
9LcItlCumJo3+MpG2EKoLtV/Kv1buLfH/zCGjxXMeMNqWHF5w9ZATw9+tT4mfC+vwcb9zLYZH7FI
wQKabKVqciNh2U72E32y1rjCmMX2iPkOzGfbLjUVk4JeP6xB72aqHXchsPjy2ZKx8rTYmE08D14W
xELNx6tQAes39Sg1uuJsjE8oGSRsPZotat5cM2RQ1zh/IRrRCgCOcZwW/pVx2yVH3/WSttGtIfvj
OxececklyMqQxTK0Dv8LdkXVosx9j+vpdnjPJZbA1gjDDK+aYXSMXzn+EiznrXfDHeQ5+4sEqjWY
c7PDopi4TJ2EVI6KgUv9y4XY9Tv0HMg8C4oFSM5fl+CjgzvwwX77DUcjcylUNaTsztVDPfZVHX4A
9fV8Npk8J3C5mKGbMkvJDUcSgIyBnhiSs+H5bZY9CnV6RmVPAzawqufbkOb39eHfOBhhcL91f9jE
bCytFEbwBkPptoMT23PLzEndXytIOp4bMDtvhk/oxlxWbPbPGGACi5W6c41xLsYF+uNdTWwv+uPP
aE/tgA9Sv+Rvcy0jlia9J1hBgaVSWafrjFHOCSU1Z8aFeIi5r+Z0dgYlDDDfFiV8Dy1Jr4cwBJTG
6jO67QhTJIOG5DGCPjyCONB5u2eC0xOocZ/BcYbNNzAeaiNaKAfvHsGRxS4Mc1L+t+4qWaUjMfI1
cbiKRecctPj/Iw0bPoKzb/fgpQvvjwTSoV/fwgNi9MgRBdV4GIIhj86N2xdmKLXk1tphEX2YN7I9
9c16Lix9PS4xzgJnyZgTIGqwHi9dwoTbkLkSDE9hFYkwFXtZ6aONxPpalit3sLnRaKhnqeenzXdF
eHOiAVjq4m+mTa2rTwTEzphHsnaLdGdSr4jPSHkDcP3XaxFLmuajf2SI8Gl+D++jAzvo6iMYAT8A
h2MYEi1RCgCZG/Cxrh7olOLHG49KlzY0AQUHSuZL3JxVh3tGf01/VNDB89Ob/Hk8jYNds8o8qdZK
ZLDN5Ig/PaWj3cGx/g3xmklXSIrXA/2cDs6HxafLWmbVO9RpOMCCAnAFw8ium3OULFLanU8cldPH
YLD9p6s/fx3QfCJ8dz2AIM57cI6o+e6o4mSFSgPJqVDTxZiF98vu3SmCh1FytvjCXAGINC6qFVTj
kvOu8WMOvs5Mybny3uoSXX26a9ThkqMcHSi/DA/GpaRf8NB0R1UGLLJaECXWgKfHhY9tE6NguU/F
w9ePd3kRUpWONt3vorNDDl4VXR0fPOmsUN8NGd8dylemNSr8slt2XyzWpwueOq/Pv98SJt3d4qsf
gyvabGxEf/WdSVZYJvYoiMwEK3vse2tGjx+IY6h3gQ3/03AYMIAngX2m87b2aiA4Dcr6Kg4mOjfq
jWhkdYkPg3rWn4fJFvOR8O5L10seLXl+1cbvo2JhF9X7AFjRGMNLV4vwbxkg1sSJ6jVhQv3eBECo
q+eqX0dxq3hGSwUd4Bo24PyLKtFqHwLZ92/jfZtMvjhb6BRoTMw2OWAKNeKpQhHJgdCYEeIfIEcL
FwnQ/4xuVsmnYYU7m41spbiZFDdvvOHgNoEsPGsUPyRD6zqEgs/D/8xuM/gHHxDyWvOb1iCqoJts
HVDBQXEmroKKJLyB1Cpr1uhibC7GtiH/MFhS5ZO4vyD9FbN2N8AamvCCsJVVwVD+7RgZueSqaagD
LdSdtg5NANlG3ugpzh8vhvT8DSoUBXbtj0+BtGjwWnh45R27z0YXShiIO3Jbxn7HpHIiCBzAjTb8
BzIGdBrmLEfwjT7kvAixRBFFoZY+Ydd4m90AYssaR1JOoPkp+Qf09yR5ZzjJ557SPKojd42jKX1D
+iXi9J6k38I7jhtn8qG7i+EJlAQLnw3yrw7rd01bA6zY+BlQiH6XVGumAjSHU0NyyW53KdtcIxgM
lg9/FhjgkDDLq2ZG8MjzRkyu+WV3V2F2IpDK+E7ACSLTgpqYkf41X5veCow9+ojiRQD2QJGIthjm
i+VB/CQUaxYgA9ZPdJbokpxnWO+zq/+RABXExaoVVRj6dxfzX/2KdngH8qEOF7MFXXyKoSkx1x0E
U2RpzRcX91CViHaveDHCOMRsr/U3JCcv3Fa+/E0WiXYQ+TC6L4oHWMBrP1rJr1OhkL9Ki4ckFnHF
hq6tKmrxWI9pNap9LHYpVS4rtdqni6Bl6z0OAh8IG+orxarTqX58gwuNCplXX+kFVyLDsO6sDc2N
Q46c4zLW96PY3RmJ9iHpDiiXUEqxqKED++2ZHmmTKu2ZURJjlQRyMCYK8/fUWlV/lJ6pc4IvB5YD
nRKmNRAgr0LHjz9aDPDCWA7ZPELVZfhwa6qv0GxN/aPvFsICglSqP52tmaMAKANAXjNR4aFZ0iyG
tAaQ6OmP2mVrbuoD9vHxW5QndaIoaO+9Ov1kHnpPnWjV/uwPcnl4d6i5WKMcFDaj0IdijssJ31BK
QuQFwoloChMirFgcZ++ddW6IYY0PpTPUHM4Kr/aB7LqhSsAF9dhzY6IxfrO08NiGvRV4RZ1ho00r
N/KSqf+DAixiIY6ZcR4L0svhx2JGk9+93M9zjoCVA/HVI58QcyaP4F/orxMZBPt1dEwiWHK0ALFZ
v+O6xE/lsc6LIb8zYh4CUe1LwaMnAFJzAwzkPjkSSzO1RkVoBZXmBPFP2g7oobWx1cfUY4BJoBp+
Y4Nq8z9j/ZdAfQ6Etvt36CkeAGDqLlesLctvR6+wnV1Atsp4PXSmohr8o2RjkRngv1LGxUlSfLVF
GCHJeze/yumC0wW08t0t25C5VGsjirnR1K9c0S/917mU26fUcqB/UPGoqCk+3rCMpKSbgZBQJ6lw
peoWphFpSyMkpM5HJcqasjKgB6zYBh5PV17/xBZPod8HoRPE+Ez/AcNKnfRh/knG9L2BhCCAIhUh
02CXckkAAe35pKwtjUg1SCqGDwd9lelCuyZ/pBkV512Qg9CnJhYoRIGq8DoiZ/BrLMDa+7BOp8HG
u/pz2hu0WvRmGQ8GEsah+wfwCLYEY+sJRQsU90vu5xNo69Ax74mqBR7SE10/05NtOWeuvAYX8Taa
09H5Cy4xc8SSfXgc7UAv1ZsWw0zHQCjePwn5P6kAJ9AmDeSHnEHN79TZ/ReiXPQge7IxSG/wFeEg
xRwWqXuom9Z4WmoTR8Rc9VyLiQhRuEyyMVctG60M6hLq/RVJNJoreAbnNEtolRMx6E8hxyNWZ+Um
QeOZlrhzuWB/1vlmLDJ8pcVFAGcAG1OOb4NOCEedU9zSVm+d7fs2vDJoa7bH2XDX4wf+i43fK6+7
u6qz4TO+zT32nV550mT+L2w7t8gAzbZ2i2FT+MqTomY3OD1D2jJ3kn7vM050VajhcYHhM78X5vVg
0wAGWeBurQ2rjIxt9E4EecqGg8E8so17qjgnxAo/ALG3Y9As9zoYRJ6sV0l0Xdwxr/DfuUyxU6kz
uvKO3Eua8P5l/sgBqtwqf08Xiroof9mj/3exCyaHc+duU1KF1+wzQxFFrtDB1cXc11gXHkTJLwPn
wPNoO2K+oI0N8NL9fanm9PEQOSEAgIlHMiyVzp3DlBIsIVbfDa5wwJ+oiWarSGkMgxDRCP7KbqsR
CBHREmKNvITA7ipGbDen6AmHL9KJ+7bbgAaPPzPAD1I+0p1tipQnZoQbUoanB4APoo8ctVemhQ4Y
cWc8AQwvi+RGGp5rCi8eY7Ve4ySD8OZs33CPt94mb7UdaP4LgjmpT6UidVZUjETuQa1T5bogCKEr
Wd2sz5Q++ikQLR5kuV9Dzlw3XM42SXVOWUDpPdphHPXleDzgA7bc9vRDy/f8wvAlf4+ilrdbHu9u
WG/hc0ssuY/b3qo7hkVhNYPnwVhVMLwW7wkaPFeqlAiLGQnPjgSLMo6N/5cdhrCIzSfjzPzS9EM/
HEXmBTOR3qXP5FHIQLfhocv/D7UR/JxnBg2YB0hPHmSd6+o7DJm+D9ClR2tMNJg/FO8Sqio70HVM
NwHMGhlyvkJclj9JO0leSM1YQrmXDZ50Oeho8A8eFNwPhromTF1izOx79HAxKx+JC8b++i5jznpv
cnBuzvW9oOX2ZviRsR+10iTmTEtLz+phGF7g+BZg7BdBKMU3HL9wq/0D9oeMjSaHSz9A/xXlqSLz
in20Adk2fC5H7hKNkaaNTHlw/WICGE/NaW+8feVIjPLa4otXI/R/412GGAO6lZKdDU3Z0QK18XtY
DW9gIUjYoPkWmKYXB0uw9+T62w4X2Jn9FuAvT8ZA/cLdBwL0L1fryuQCMLSCYhVQxWVWk1si3vwr
kIiT4a6L0RbZB10EgEH6Qd3jL8rs4EgfMrxNOfPgjhy30kSQeSNmf0cAzvUfLMQ560dv7ZfGiG7c
lEXiTjHpBB6ZiPBwCAaPi3VZQTMklVsHkkyXlo8Zii0Dpi7DeXkegyruYGezDSdAHATmCK1xId4j
Xuj5rRPdKZ4o0XzvdHrN5SOWBxk1/t+XqchVREbAsSLD7RFMnml9pvi4XVhIa0hx2GE84XDLiAl2
c283PIdoVpYHnjQP5WZ+xuKnnch1m7C1LM3gwD+hVztZ+k3GtZLp3XLQAu4dpgjlVxCeYTn/jHX1
i9GEp18BVKHa7oxT/2uMxJiM196jci+4J7mj0kqmXqj+MBgtefolmvYLd8GQnBfzBvCbpNBjDO4/
dTpZFHeLmkqlCXD2vymlL+tB/wOfcb9ibgdXkYzsTfLBtMRH9XIKjsxhhC4xEjdOiXGRtcy1X02u
8IRJFKowGKt3fiLXyZvJ64sO3lmicUQgI5KS7EbJJeBh4W5ANrvptqBpFD4q8WEDJy1HVTteJxX/
g4kZE6OveK44D6xUsVDFMOQdfuLJE879lbkxm98Xir72dyoEhXEn3C0xvIBMUAWVg7AX1NsM9G4y
A7yMQNvFxJU6k8nTpV4tqQ5KQXNQjlv+C+epUfdgAVod/5hGePEb3RdU6huzHp8TvJm/yCsI1dm9
Pyw8YsPz+OUdxyULWx1saWnLbrvH4XnY9m6kUKA17TLO+6Z30jG4jgsbjG2MI1B/zTjbIm/MbmmB
iREutNXBFRxZAnQg6bgTvTy4NTsEM5iBMUJavr1CT0v0pzNgOXcXHpsmPsDA/jhKYRKPV7rdiJi7
c0rbje6TDkC2yy695tWsJcCWPRizj255wNhtmC8vkDi43b/31Qd3fuBwkI53BEP2VZX/UlxL6vwe
lyliyfMUM5rq8I83GR2xAMezJuxUoMpWu0VSJFW0URBAutXhDo84LhOsZxiJfjI2SwQQt5dVZ/LI
/EHbrF8DgpxvJvczdrrt/gsnvvIAvkDbbsbNwdbF9Whrr2FlO/s5cFa4wwuLlTVk1teM13fjp4YF
+UR+OeALfXpKGYOPfjBOwT1ODs0L8/cOUG0+jE5A4xU73y22c42EbZSC5iTbPsCdfOjOUBrETZzO
aTnH1wx6Bo0oADlCsNPve227hfw7BjttDn5wVj12zy5ot/WLCV+LWwLS3L5bTWE8iJO8iGVGxdgh
7zv36A/DKYDgrDG7pE90X3GDNj0wq1tuOxsqb+IrL9UJbl4dKcYYh4Ka/wBN5kMXbp0rvN/hO4+P
wMqMnKNnPur4WGEDtzbZPGXgYjlJb0YwqRqofQneVHDcjQ/r0cNXB8EVJsMdJvAa1xqA1wmcD8Og
QZnCd/yeMXyoJTMF8/QxmzUXFSydWyCeqvWZHAaPiotLDM/pgTsWYqVX71EKdgyY49Nd7cPviQeB
e5bZ8OoYpmx/90DozB9FyDqhmYTIZ92219DzF9YNYiLgBApKyMeD1ykoRmtGIm5Hh7kKuQ39MojD
baa97jMutQ94wJODZtbLvcWP0qjvSD0YIRSbTSDqvD2DZYgYoObtem9/QW/ZI5syTsObmejigmmA
eOS2tb+zfJ9eDX8hYmG+HTHkfa2h9iSqW85h1T6ONlAHMgCvIpJpJGIxzh70IA3e2/Xuo5YHlW2G
5w2lGgV3mEHz5K5wycH8MKO+0AgUbGzMtn5HJdjaK4PbG9bC3Sb1ySM+xS2Uixc3nGcA0UerAaJ5
cinXKPZe4M+Hb76vS+Yw3HX5WIfxPVPZTO24CEgywAWgLHEBbIwXPVegCr4MqIecb1Qo+Aks1GcQ
NptmsqPW382vIzJFmoD020B+hIaRpAE/a7iUeG2i+nNunBDwmTl0DBMjLwhr3qcPbQNCNvMqqSaz
qtl2swq/y7Qy4KNNH34LS6MDIgERA85ebxMCW6di8jjD9x8juNT2RqtiNSOE3F/wRir4hNXErDp6
wCS6/2yoHgjmzNUksqKV67V6r/gzgJYtOzGTeW3P4P0tXql2mPK5VFaiuhgcDmhQsmyppUhrqOr+
1bwdHsrelzZhDnaJKITrlT8kOE2AR9I7/vR5O2bRf6U9D4g4LIYApRbh6Os1lXV61CqgoaoB34CT
f84TT2+VjCXjSZ4k5Iji7QNgjfJR5lJP/88qZozpitZAqzBHph9bHpR1BhLUESXov0WKg1a3artQ
EDAAoFlBhxyHS2j+ovZSFwZ1LmFWm2uPu2jQWZ198c6fOJLWSfuS0+QrSwvltyl+XR3/LigF9p3Q
9ereILC/6bg/rc3yMGlidfx2pD7cY4yy96FidxWVwdmZ0gWXqz3ENmtZ71amf8y5a3D7/eH/WETC
xj/f9ThDORL3HUSYrxNV+NeCzcoUzG+4evegzEJIvS015Is9xtY5DOX2oJ6JMo2MhRdxue22Qd7k
hYUtBgmo4ASxNUTdgdozv49g7ZBTWc0ltW2zOw0BPEQdqqQKwMmup5VnDyqFUQ4rQ9kaH01LiuVT
74yGQj9Xdgt5Z6kH9rb0lh2n5amBwzHzDjABOXtwHXhpJTj1LzNf4FlGCsxmAyl3KPIRRB7l45Vl
ffJgJG8yJYAhrV/nCx24dG68NyYBgDOqwoGMgMZ0/XzbbfMMRA7Tboco8eCZAi48QXB9P7sxqYbN
C+TDjMO+PqC46RoNu+PUP/ryL8C6qkH3AcGoxVdgCfXXT+NEv0FXSSSFf2RyJX/MA8eMj+ag4FAd
UlDnGGY1NX7g8in+oaaspZ1gbM5GmTyMPqsIPoGxEmPdAPJyzMsdNnkDLqmAvnhPnJNK45qBYsGt
5PMLUxU+wzBDjoZDO014DYJZkLqv+YNqDzMnJhDgvhCVlODIPwSkwmKQ39k/ubZYI8rzVdLkuH/g
nESyKHGYVFhUGuSdEtPLJkhikITRgGADtKAkh5V9hEDnQiUYXKZmAmmIepV6C1mLctY8KvHh//0u
7wEwpIJAtRm6wUiAOJB1EaqGo0XzrW0Al/RuKudg7zIeJVi9ZgzEDAajX4xJe/TwIS1JWjtr0h0W
056SdgWgTnWEbJx6G2gRkobcV5hOjloAUAXKikWNI7WHADF+HTNVm/wAyymcRqBSj8cDVKRVZsfc
rNJczWfGYzAkBFUUbWlUVcaM1jhOKfB7Gnh1vbswPlcnNHNqJzVZNtJmSrEUMoOExDAy0RoIlquP
ELOlImNVXCkxKwiM1dOvhrXhzm8NzxMILA5e1FN5vOzQSUr5GGFszMoBFQFfH4x0NtDkUW88Y44W
g6js20xkkVh7REdX9k65Hxjw6Ns4ag0qfMyy08Fw/kiLEZaBGFgxCyte2hmWJJAOlEGwPTiRxAm6
Sx97QTw8DKQfk2CKay0sLI6l4CXpT7gBdfMAywG2SWJNQ0QqJy3k7IWis0HJrS4GhSPbhXGDAMrA
5O1vBa9ARMzAV8TFNi+NgU356JxkHciGHYne3jSMGDK3lNQxZbyOjJzDuP3dxYxPw2bGBFv7MnIX
o9lgaw8gamAzow18oPn3chsS/kFBseia0Ol/4636tMcN1Uf8HYbWXlNs42DOYgWGi0KfY4dsiY1J
qSvIgFfi5+4KOJqKi1WFvks6wOpiu8Dj3fnUT1zfqvQglDrxSoZljOOYUS+hheXSg4anmXBAEvGG
QlL6ER3aOEhpw7tHz6ZrPNZ8JCSqK6YSerjU0TPBR+CrbIHLSXjI5scE7jQ9Xih76l+wGhXj5Qps
BELakGdsuIRjbDJwpQLRQKIBNlAZugC8L6gBa7NmDkawB2AspiuOgJrYk9NqpZlgMQCnT/RLoviN
Qd/LnCcw58ntQOZ1JSsqw+hD+JuU4VPy7jE4DdHR4xFwUN0ZzJiaOeP4MA6IRRPzQdaAtjnWrGcI
mcvl2YD0wpBA3Rs8ZjQ7eMnzQGPla/j8h7jO0WjCGAQow3DCs+/QowGq9kkmYmB9gaQzgCfeSXLW
honBt8IX6Q7tDO6MH4xxiPdfV4l7L793o1jeK9gXGegy6LZzZ+nLIG+MBYWffPibRa8DNQ0VLkyX
JjtCwaYDsFLrN/psZdAkfjLWEyMcR9HbjLADYHW/yCORBHshVHlWm6R4ZSNX4XUrXfEEmdyiyV/V
YBlEDeA2hYMVp2AL/sw0tzmo97wsrX98N6o4itPzoLOETtQIwOGFCadY1Df5lGUn4OCnl2AGZGvM
Kl3KeT8A4NuG2VSqCC47gV9rJH15dDQGy6rBZJklYyf4vatHUE6QMtiJv2LQCH0xWQ3s+qK8/0Eb
5itL6aTerUzzOE8QfdipODPx0f4YOxbFuuJ6JJ/sNnWs+A68KHQ1UY/24A1EqiQIYvagDIIIVWDw
WiEuYM4YvdMi4yxwhK5miTeLW/wP4sE968TA8opHzYAt7324ImT7AOWMcwdyz0fL8wjjjj2LpIDj
iEjqExvw9YCbteYChfLIx1Xu8ce1zmLI67Xgi6QBK9rAXll7ZhbYkT6SbJOgdw7kowSdD2YVFxxd
EZ/PzxVeTG8wkZm8IDIiQb4JeI2QG231TL8Ptg9t1cfVwxg3GQD1/FJka+qvik2geC8qMKE6AAS4
4yQ8WExtIjkX0+oFHe8QtPrSVf+5TSi5Ky4VzTPQv+HVtc0UBPH6Qlsowdd5DDWr6FUhSKJ+ZnwE
CDtRr+bFX4NCl3R+jEGXK5r4C37HO2Zp2vBwlm1H91uANcEKZjDN8yndnAP9W5Yb9LHi8n7w9m0s
sICHF55gyI6jMY17dgP7DZ4tcY3BdOJVMxnG5IrmZn5F25aBdw4uH7O4REASDBkx2+2NcaaswICM
5DDFVznDdlXeI/EiOLeRAsqMtpC3mg5BAVjYgjQEq4tX0+DFPJeSTzir8qrYR75jBN8xUTyh1HWT
OCbcxDFsZjNOKHR8kh6ID37c4LJmWBFXuUWEP2Bjxt7gIK37XJwrvgDGadzNszSNGcsdfJ29qLsW
TjtwuVok9BS5TgeBt/C/1VYum3+lc3UKX/W0MljhLpaIMY9ZbkFXWxrIYrBOOsNal8l5uPARsQiu
dH24DmlgSqeoJSKcka/eDEDm2I1Teya/IL5TtLr2+Pu6jZuQWVQrhs5ER1o2Lpg5Oz5c7erD4KHq
LOMVadPTBjlW7oSANeGsMsrL1/jqlqGJmwzAwcGEg6mkyGYOKy8Ly8sY3G1mVKcuj1VRhlB1hyxb
IZBWnTZERXaZ8TII1BoV0SJtgHPHKxzAks8G25x7RMZG7NeZEqCXU3PfGBtADu9DJA3ccs2CZ9AE
MiyHIpQj2h9hFkjrUSJI+QvcrBWmFTin0t/FZqfiXsgqN2ya4rdugQOTOTBqEwxYFpqQ5odVf3WH
2y9dZk7jRlFLJAfdzHJUOuJhQreJX8SIAxWdehJ3kg/9DJ8It5nUfX6pxawGbFUHa4wt5ETHe2Iq
g9aPXcuJ230P3WNM3UMKe+pzvJnHQvRjT5SjssTh6Ei4ob42okUmVwxIuipQ6D6g3FLDWByHKlJ7
PWP6idyN5MW6exBHx/d0k28eakh+XdP4LTXLdy5xju+zY/pj9UXCEedYog0wYDRL+fNKwqso6H5+
Yg680hlYaKkKd4VXdSeoD5i9JOQbvIE2T+zaA1i83QIP9atBykfQUUrLaSGgyZqiZiVxxPwBsg1B
VDvLxB+BZBmemVABrgCiVrAc/XqDAHawJh3QuFiuoJmoABDHQnGYI8WySqEOQkYZQPT4o5U0m+FY
qW2vVEkTeTuDKkx4ygzCLVGC3SEvvyrWS3QSEWTxZFQZUAf0lXjW1LIUE2CfahKphlQZG7hsAPTO
hb9BRgFYsP1eMNL56w4SF+JfEYJQ3aWFpBEefOx//R71WEUeeft+zDHmY0BeoQWrK2WV8jV08lSy
cbC4ppSds/2wN7IH5ngEMRZv7Bn6DtJqoEc/ZvKRTRI1YtrdaGRWnbcNOb2BFRjE3ZwbsjD1PgZk
c5ezqlieUfs9Hcmqy8gV/JjMiYz17EWzJydrsCS2bxxyP8zkeWbiT2LXv1ziGILUAqdM7BPllUKa
RKYBFVybnyY0f77pMpAE0veuoBA5Gf1RPUq7RplsuAOEDwO2wJOLc9o2AgVKatZQvAimjvJv7AFW
0ig719bvaGdVJWW5ERC/8eiJ6QPfgFBGxLftwcjzJsPhgKgR8TNiYKzVopJ50UBoB3LXq5QZJwQ1
iV+iTZTog8r/FgeLgCYvPYbkE0Erd+TTfO7R/1Q/nV1iroju0ObvdlofMXB3rhMtdzTcHWmB/8vD
9U/ZxCkTFX7BV3QjV1esCW3aXZHm9FRKcs+wj//1/FXe8six4qKDuGEQNRp3GvyiKoK4M3Dsm4dy
PeU5uaUt9ubYXm4PFjuDC5BrGJn2l4tJeQ3zQDDGBxIg+TuJOHvGTXUoFHAUGcXYP5MvGXAnMNqc
MaGmDL+N1nMf+cYfNRnX9oD+FcDKwaVUwpZ0/XF32Ifku511y9H04ZZ0G3eyYioYsIpUo90tyCby
IuVjIijKkYU0oduMaoXx/rnEUFLm+lCQ1xIa8ZgkVl31Ws5WnbBlUX2Y3CbzEl+VIkLOsGeUn7oq
HkaDNsSJaRyMtACl4CUgmISn3zI63Bam3RjiavDLZvDC+GPhihhIYsVDfXaVrKxkuoy/LAmNumiC
G3Xj16x75MdRZ6hAoVr/NSuNSafllYc1jS5iFAvV1YGuULfRRbMNL+XDvDurPsXfBVye2Y2oLO2L
X3XW5nK872JzrabWAY7KPsZCAZ9BTLlxLFoEbCJYSLo2ATIRu0C1Hh7hjTFLHkpCYSZIb/hYyid0
AmH/8R2E0tAXzqMq/a4NGU0TkkRKixeOCV9wzz9xfGLoqHAI8hnDBTGQ+x575JuiaQYdeJNIIEJW
KBGpCkt24tATw9e/cGH5Os2YhZ/CNYSJyl5aS6VIwuHhAzZthjWqhNHsQFor/jlANyMmjfr0EqRN
g/IOxj6Tz6W8EpVHZ+RikbljtSQWCvUHZxeG98/Pz9b8wTGFZgpXEQqYKrNQqxvUETOUJg70hHpC
mtATZBNHq9lg2f0d1gdt6O/d5ZvDA+WharT2FrqLvlrIKmRJXt3XmrBcj5SOwYij6AlWamGX75Rb
e4FOd484gNJHic7TgAaE/6IMvgHosUViKDG06iegXWESdIT9MiiZBWkP5xka1zW2aUCdJ34idwqB
miEOuLoNIKSRZvLad6jK2+XDWvkZEG4Uxms3LnED4b77MQqtTYrYY22S47RAcKgHHI7rN2VXxTsg
vWww1HNreubsZTG/LzDNX9vGEFDZSIoIRjmcLkjSZalHsE2br8cL6zKuWFQapHiCCPioJ2TMTCGZ
3sAEG4DYjHVnE2H9FeBN4K8A1ugXmEeyfZ5hWGtQEu0CjfghbxrTkfphvij8emM7EFrAu3YbtqKk
bNaT+Wk59yOjHSrl4aLRxLbdoD5sU9rrSEn7oyFymk7MZR+5Mp/EGsrJY0VCctIWYkA/6wiOjN2V
3uBMdrbiZ5mDQsvl23dUlLoB4I+LNtQkdoJmKQ+CtZKVZ68797UqrvYPVD8eLOiBvfjpEKq4VAkC
Z3rSYEGMVIilySANiXkFaWP0z7rRWXaWGkewwJ5ORuxUEhV8ukMVo3JeFOhJcMygXLEjdrhaCN5s
4R55sO/oITpToa1KWqldwlr3Frg0bm66xh5Wi+sh9vtzxhzajF7VkZMZv3xI/tANmCkXdCKL09ey
3RXmX+fiIs8ZtA1GNkKS/xY9K1puSMOQ40OeU3Ul7r0bZzkgn3Cm5GkY8wyRmB0xEsCimUOTH+7y
CNT3tKRhdFu+8IRR8i+TwSSJA1gTC8RJTIUmPWZlk6qA0BZXc9hX8g7AVsfyU8rLFhT/mrtOai5s
IJSL89qqjM9hh4e3jnfxM8jW3QywmH7pSOg4Ra0RYyE++s63nbRAnb9AIXc/9ZqMU8RzAOXnPyH6
Toqaa8qIT9C8xA95IUi4sGB4bHol4h/E2ho3EEGAYYd8b9osZhxmsY8jAsxjYoocBhltzAF64H9Z
4pSIO/oGKA6R27pZnAuCBW7EojI8LR3YvwQ89f3LNkXR3eAJqwoJ+/2XOSm3EWWoE0MLi3h77sUh
QnTO+cfkChZup7qRJytDGUb5wSp5i5IOhx9QhGXGXwbCMQ3eFjsmiVISEjgwTqLYECk3xrszysVX
VHmx8nc8gYCoRy2rdJwKSVyUaw+x99Nz3Qg5Fe6/ACENNRtok6h3tOhLvtMw1hOFoCy+WNIlKaTH
0KM5WhDG3xb+OzE70wIcuPFUZF8s+jjmdvQaaVqdLYtNlfiR3zJ6w56eiPA1wZmAgt9WAtwuu2Pg
axFmNMUOXsZCNZgXNW/xaOqmLLV0LZ+5zHoNa2RNMbtittXWf3RLXsuYPx1WbZ48vRxZrAp9ILJu
nbdxl+i50XfQZYDJiHbdBAF5O9Ms41O2gVSKDCEfBytIZ3gYrbARx5UCcE+RHuLrExwS5QpxYvU0
i4lmafAYd3a+IR4bvgwLfR7C1OJr8GypwttQgMiZOefcReP7N4pyOYCvKwPiSX5wMMR2Y5UDcOHK
w9ejK4FOFxiPgtdnRSqOI4UgJU9MzkATyJlPNWGH0/BkcBHLUUXeDbTINkE4Dt4T9puuOqIYacSR
IDNwIOKyfrRwuUtutOmU3N5M1kRjdtcAq3yBeGP4UewnbqRyNBLdYGhqE9fZeMHARo0HHEohSHX1
5IwFttldgE+Y5Oc7gkTdaM2RTT4c6IB4D3H59XBT5B6jfQpmx7VKejnecWvAhpXNN3XdjuwuJp6C
yyPmnq/3TutjFm3lQB1j27LOHPz+Cecy0qsPm+3dxR2qW0ZZRo7BvLiEYpN+BensnhitzKnyy0O/
WhcMrSThx6tKhC/c4zmwVR+mWcdsoUEDLwaDXHi6I2/WayqIjELbao4k6uYZAXe3uHlO/tJW5hGW
xsxIZWC55KSH6RaprnnYm8XvlbnhKAELvi1QD/NLeLRX8zB9PYwrwuOX+47XAcq+Y+9ufDDuKhC3
Fh8Sjho+6PRWHJyOB/occpC7TGmulEMEsZVhjVujPP0zS8OOewaSafKODQANLm45aRbULx9UMyJ8
tIctaFC3gWQAavXj3ZWemua9YoIxQt7qxOtxHZseWII144X6jPSS6KdKSQqQFykdLC/4ggmd8QVN
C6ptZD0MQCCnQcd6so4pmtlFAvm/3q8VDvhLVT5pRLwBqlZjATw17gw60Gr/6PrydqUPs/6eyEOR
2ZPqpDzwwb9RHX3jWSbHpNyQqB0KC++CuMCtkpr9VKN9xivHLcop74wbSAn4FxCg/OzvxhuY6DDY
oJKtyVO7Z2Bfp8Y9Um8HG/t1jp+kPEzt07W5mKx72cd+W2vui8sAhjL38hOtzoZzc36Ym7ZZsElQ
hiFHWvQPk+rHbrTdI8PyzHkIjw0pBXfA/4RGyBNwAnc8qSeHJ48E7Xd+GmSXOCQJAUxwziPgNu1x
jk5rzBj2O0UdPHJNQeDAyJEr74DQfo3dkNgGDTwYImo+SnJo/6Ap5yPeDB+7z2DfKUHxoDGg6jgZ
/rTZR/vn5HUIlhT6Of2RqPnqljrc7Y/VHzLRDuMRvsTIeY0L+EAZnwCdE/zlcFdmgF7c/FnVk7QK
V/AQPh5GDgqZ+kmtR3LKrXaYws2IqEdSVr3MlX0umY+8SSEPIMnNTqL5Mi5rlMnmaXihYY1vrrl7
eTu6zV8jfcotarlercXfL0bfH7929jPLoQG2SWA1xVWtkQ8A2MZJ9lUzOZy5DqgYn1ZdReLBm3+O
9odeoMZMNPPjFksZ6y8QPxFPGZxcWojDemvkiS3YRLCYhpOTd7Wg80wPREy/XKOH58AO6JW8Kdo/
et84CM0taIt7e/LU8FQFQNrhsUJeOWKwEfHW6ePoiHyPRn0idBcLwYUPA/XhkP+dJwbo5+1ous0Q
LNFwEMvBdPfpBnFM6yFEpAkdze7Z+KNTkIAbpIcaOHqZQGu0fsmp8NeMGn2k4ubpBEjGVviE6R3l
KwkvLMTFdFAanoIUN26aN/ipgsJZwWcF33GZ2qiI2zJk9v0auaORx0zpoElYk9VvYdUOSlbsSpq0
CQJZA68GqBcJ4f5Y8zE+9iuw+YBtyTX848iHUV/S9ccle6E5j4UzwjKGQO/PXFBQ7AH9TqSXPNGN
cSAcJ6I5UCKMTkP/fMbhhpMaH8xPGCFAxg80xd3iNlOTWM5rAFL176xphG55RwEwylsDVlSZmck0
ElpNXKHU+iEvIgwcaAcCMoUYJgbIqYxaVuNua2CADKrur9sBeZhQhfDtk3V89tAJgJX/NTEPJVIe
RwjN84Aui1k05O5X7hMDCVdM4GvhjdWwanin9i/5v55cQQ1POAQNECJynaH6USggJCw+Zq3k3G82
qkpEkcNia/308crAENma1iqMuNO0uwEEiW1IXscDVxuIdTyOkibXLywaMTUqq61fdavDSs1aT/CE
Ok1g7xPBf2EJsskqYZuCOfi4E4Znul6/P8cz0jjkgPdyVNiA7+LjejZ9p1yY03nCN83zW8PcZhjO
1kfcZn+/DOw52ClXIplba5wvjk70+bkWJBK0ATGvhKPbqdjA5huj/I+bsqMQyA7edcS+2GBGjrHw
flaeVOndxy8IbazADTaLiHL1bhkeJmb23WIz55RdLFilZDHYmUYvN+yXYRz+wNrbXwyskSYP5JvT
y2TK0EalIqUQ/hUwSOlk+TVY66wMJdZjgj/Jju4WfRYrwh/AGDSdgcH5I44B+bECtZLJEHXDOgb9
rOOwEfLHLK25lKmEP6K8DWPkOvooyyeRUmQL51/1bHU4pRDC+IuJp2xhAhAwm0avIATgKmHjSVmC
qUJPf72PrffPJf3hIwvz9/0PcJnBVuENaT6T5dMqOfXjuAS+RTZIWDaJjwcPKStwCEDYJNz1sma3
7TLhmJScP/Lu2fq9ViHuZaMeMZMILKl8NrcdHr8xr++NkHQN6IM9XyXaN+/90itQYgSnOw2wyqGv
cObJl/pBrYVRZtq+SxCCaU55BI6SK/ZmyvoYiZoxztzaRqiNybRfv38rXRMZS0uSffauLG7ZOflk
X2gpKZ8zkgs35oLFNOoezfvreNru3z5mj53qQMrimf05uKuxRgcyMh0cBDo7gg0GfpS+7EMIUo5w
Te7iGPN7pqx66MNydB0Qn6GwmTAReYpMNAdernD8SS9mtFdaXh2/td7lY16tfQCMRDoeMpYrIY+3
XsM+8/2S/2g6ry1VtSUMP5FjiKLiLTkYMXvjMKKgEgRRn35/1euc3Tuv1bYCc86qv/4ADWaHr5SA
mV+agxVDggJzR8DIOTtZ/2cy77wtwmg7ZxjLQ0eAKS1rX2clLduTRF/2MPgzpc6n6EZfevbqnE2N
2s44/vFTjrxjRBCgTPgZNR6QYXHNk4km8m/2z0wxkNDbXaMOGUOMtjSYQyBpVh3iEMxYx5zHVG/b
NvZZxjijbXrTclx5JPH+jU/pzbieQKtlC1negWwu8BkLPWAlNezU3aHIJCDz7gWcV6dWhBWv18ZD
f71+oBAu5tu+wELyaWOFup4HEXkXlE+fLF+s5BrYefFi65So2RNhh/C0OuT32uu2PfQUN7w/PS2m
MvsA44tpLCdohiTr6RECXpjL+oHsm3Px/jDWw4ZbYuAQojRnbjuGHegMS9WgRylgnLdL8xR8eaIh
AH4thbTe2TK1muGXpR4bz3V805ekygpVfYmwDkaLyIEiYrXN35POgp0egus9EB6lN/6xrBj/dQyo
Ou2p4jtOdyOSf2ogIChuDGc0ivI3+kTPPsSb4baI4O23bZhyMFi9pUrvxKPy4qClEAkaVOnn3yhd
K18DPi4oVpNGIV7JgkDAsGXbABIr+Fu+FFeJ7cFDzSOcBpE60YD2D9W/2kJIJOSncObABv3bb0gz
bflDG8PhI/yRo7TFVyYy9BBnEBA5MiCkpT9ruPzNaiPg4slFrXrslcFjtH2+zG3HZUZBF8OBzH4x
tsf0WEGGo8YX2aHL7giPmxZcqjslOMYr0F/8sRrO3iAlNDLdK/ZbK3wGcg+KAU2DXt9GwJmvNVvR
/NA2eXUcFGjC52L3+w/q2prv0nmvuYktbBHZHnUHYjCfF//RATSiu7mahJDyhvGclIbeIkfyo+Mi
9vdb7fUTe0jDPsjoUeThTWQl2MBUlDodsBwmyvT8HUZruNQFHksbBjA/+WmO5x8CyEjZqDYTEX0d
HZoRcDN8+yfNE+N0sTOB06WgXb1vxpgxhH/BkNjJVObK+U7OOP0vCgM7jNPjcCFYmvxC3xJ3qtGo
MOB+J3asQwTpOzWdm6AZSJ34EehZfBehg7t4jX1tnembZ44pJm9amTLh6c5DKurEoqTrDqyBYpCL
5hOcaolcYZbavqWtCWwVB5TIvC9eL+Mya/KfI/w72ss/k4+P5XzHhHIAQGwG2cUacXuwjYeIHqgJ
UfBYxvrT2mU53O+G6d7s5yLnZdz7tnTKBfxtSPTOV1+8p+QiqEbn6Wj5/I7LaKeABfTl0dpItyY8
PupiBkQ7e0I3/dR942rNpph4T58YlFz83B7VUGxSAA5PA2XFl+lBV4vVKkOEO6MjTREfkvVr8G3p
bTENgXRHsucx2opgbCFmSPJzvqKRZ2j2Mi1rp9eqYZVL+tfjqmN54ZUNDmYUDxfmcmTskfe0gvVB
1XUzrNY6v3IItYgCn/QU77OngO2TLWhGWHb/oH9cBb5+rK2BsVgk9qKlZ2HfUb+r9LfqOc1PsHlf
YP11mFiAobCpg5DVa4HLUF054AXFMvcsf6EeQKL3EA8khByj+pWmX8O/qVnPTO0Rz5WyowcHZoaF
BSzc0g1DnhjNXVj5W99ccwN3FssnsCQfWzwTqzwC67XaFwCaK6Wu8wQpZUk5HFA37AJhO+xhALp+
weMW0RId24pfQdHGWNIoVNIy848trtIyLoV24MG79+hj8eblOe7hh2oZKePN2wTmlo9Ky3FxKvG5
AX7mt9xIsgc+5hWMGKMGoz+9L6s1QEjnbn7vEB8gLX7dAVpBNTeb2hiCQvmcvKFDQj2MrFYXk6v2
AzXn4E3fieX9V1dg98SEwnvNFrMobdTe5sfv+Hnzeqigxx1SjT8EWoAwVJHZzN2S2FBoIqXRRIFa
+Enu/Zo+f/YWatd6xv7rY7cx22XkCM06MmkAE0h9r0nScNBlIju7B8rH+ky/+AHB375b/IQMeEwx
MUVWMZZ42ZXNjWpgh8uTuP6umZM+5lf3N/wGypR321+wYDvbCgtVQP/lbpzx14ffC7UFX9D5q228
1rCP+IT5McepX8+h/5ttqx40WEaFkxFIgDyoy+EHiQDkE/OiYXN1rwgjHCvTCBTqh1X0B9dBaBQ8
2PfR+yImy4n3XHZ8cRUWPdFt0nB4RNhY+NnwNUbCKZJZWjNowkxqYkzXdK9+EzlUnwz7jqeFtzGG
QO7LjUwKN+yAuu7bKR18bBe3We1muPU0XXo3G0eqYWK+oQrgtvL3FVsL3isDBCZPYr0NBYnRNHTO
wTWM8UqS1FVGs9RFA8WJ9x0n9fpYD0uCRfbPGGjSm9wXWkRI9Z0qkb1Nb9DaITCdZRzpC/YcoqQl
LBoB/LTrNP3dUJ2yMw4ogO4GfacMwlEIL55DrPGdalw6dwtz4tnTicb0GQYx6wTW9zEfEiXVzthz
HSUyti2ZXXbzGM0xRJYEPxBSmVECiYFos5htjQkjHtmwjgoGYEy8YR+d2vC5gbv4q2Nq1s56DsVU
6e6nNr7Ipxfk8K4eY3j1xqhLO7a/ekHPv+6IITZCyrZKsMwLru7HWklfCmwOzVBBvI2Ee4jD5Jan
zCdOkT1oJrknTQWKAaMiVmmFfVdhrT7EJGLzPH0dgdIKxGUe0mjKig/XkJE3JDgHUHEB8LUjwfE3
qjYFiP2bRQjHy5BT4KsbK8px4VVSI4yBcsW1UWjcshlK7GIExolzZHsYX5AC8sBnHQrrDafPMkuD
JmFfyAXLO73/e9mfMp3FwYkAEiuZd9e7OzygAcbbOHd1dBpkqv7sQBnOMS7AXOusuHrY9DBtcwhD
9ff7u3t7GqPXHK34YLTfv6e4TiCn6ycjTFNQX6EaC3Dvvl+ocqh9m1hu65VYXNnP89clwJwTiRsU
+4s8N0fvLk853AErHzGIYo62oQpiAHOdtcu/Ov/c5qzEscUBXu18qT9YBJBpxCyD33FjBMhsveBV
9RoFS71nUSKcRu0PfT+1DjljpfdAsTuVAfC47i5OyiQbXq0angd+uLGDIIs+sQFEluO1N5O4eGxf
X7nRW3d9KcbQZ/ufgTiSYqnyFdmIL4oMUbWooKLTL2MaBUVnZ90Yp4AY6za6V0vpg9KoPSNFdoGy
ZKjMkPr59VQd5qTBf+zbpbvlB+J95PcGoiQpbWV8ZZfh0dWXpyUmSHyJfVjNelIZURJS9DdMFfcr
zJDMJpLABlXbUkokMSyTL8FXJfdKCk2Zyib7lp/s5b8K83MkKFe8ISkJUQbSgwLEUqNTvMsCkW9t
geX6jJUdmXRTiNvxoDXNL18EnV/jOZAP251yXIc9gJbTz+sCX3aNjD4EfU6YTX6D+wnbHrLKmKZS
ut5px2KMebZ/F495Ud+mAcSACyiV/kHE9NDnhPwksiaRKZxB+jiWKGrFlYGqnYaY0Tt5NSvHxo9D
7qsoi+rh3Zwf8BcVXUrlyNcNLhB/oe3+3zcyNCy8eB7PiwFXZJnslXWJeORqyJC3BGDFpA0JEwOI
zyxiRGTzev+oV7sNEvLHgqOV/G5+WxJGT5Pe/cCSgOVFM9hSwXaws+ZjYsUCwUIkSPnounkPMkRJ
md0A39QHlk7RQnXJ/EDMfGigxIVD6AZ9FrBwcu9XWDTMHUh7yvAbwy3l/Hk731DunrBZyInBZadD
4wcD1n6fbvxcUEhfwqIFL4hQGNqUDQLLMrp0EqsYS/Etc/kabocwO7Y/gERwEfEU/9mixaINxYkE
iRnuWWLRJn0mr7uELMQGiTeemEgnNkcPqQNtqARyVpDcy/7aBFRGzokKczdCHovVdN/7uhxJfMnm
molvHeXxFTO5Bqu+XrG3s7N3SfkUM/LcAvcyVafl30bJXmXRyWwbDQKdIQR4zGngU9CfkzSKuUy6
SBfEjWziGZDiP28RpE65hWhtpVrog/w67AzEuOUWVFx+HkyQApYudYfRH6fL+hLtOzPVSfTy2Eax
HMhzvh6Klfr8Bz0vexmovkeSJ9m3Srq6A1vz+y8noI3bAbv1L4wIGwB36hhKYaTMDtBLVS4uD7KV
Q27psBN/20x1JElgN2iRlgtkwv8Rjcyn40NCpi0hcKp+GmnPijEpWpGYnqJfUed5bKFghBl/c6rS
pCS+OR+8l2B+anMy93Ke4XIChyVDCL3CmMekpq1qhssm3wbfGop3EdwPRMGwHz2NF0Mm5ia7ADeC
TiR/NmsceXCe4J/Kkw/cZuaGWm5UUuf+Zcz3wQgt0E4h/X3AEth4wjYXAINlsBggW2F9k9eIi3O5
UhvYW+3o4BgjQLEnSfYJPvmw+iBPOJRpDje0MRNVHXJL8eF24NXFSzpERFCq/2Q5yZM8b/R4chVm
6opJaHPkQqwUZIhuG0tkKiGhCGBZhLgEJAQFwtdO5vGIIcRAKO4qqVYYNDHKZznBXXQmXrIIz5BR
j6BQochFIekeJ9jDSjwXwoTW7DiZnIsDDAoHExVRMVFJy6Asg30L/eyPCwc9xfOIvhnJypq3B4wm
wZcBsHia/GANUG+u7eEc2OCPg2ag3mAuS1ZACu9QGTU9h9ZgN26uNyDsmPDsxvRN9EC0hv1Fe4io
hAkWBkqfFc85Q698cbPAkQ/FrCDIW0Q30ObhP9GCo7GAnkFpYrVJ5lMOnVW1FdYFTDN2ha1gwJRK
GM4NWdRNGT//U1h4wqbnDw/lncfmw/lJMA/E5QQWizjaALVa25cBSLxEesw+IYBiIowMe44Xv4os
6MN2MdweRJQm9DkRKvwuFBDQB1Yk5y0g57zEBNi2VitGD3gIiSKuDXSHFThJB4+PXndMoAy8B9n5
8N2D60taMQNMbuAOihf0BHTWC9mmADa4vrbCTOM6VwDxmpZs8f90iHBoMIs+CyuXUZqRUkvTqb0g
ZovD9WAgH5TfK1iUR9whvqkr0mlXzpvSG/zmPBFe5HCr+m8+NtC3gMxzsAUgSEH1aaoJJeX16gl0
WORYGuNTKdYt35hVbk0+myFes9ZgAPB3DJGpwFQ2Q5BXNlxw1y4zM+iWNQzlgdU0hZg1gbDSqinQ
GHdByYY4fvOeMqvlRRSItF1OBU3HOdnYICMSQ6l5yPqWBw+d7hgO+pC7FcIUZ7PGSIqZObROFDve
RHFQ/Aj3FH6wID4iqZQCpWf/SmSZsCnG4DltTg6mQx7uJXK9K3sCW5erxt0D5+Lvoz02A7SIWMUU
4AdNc8ciGKyEESXjFjl0oYf+yb7cXKZPmska0R39z6wMAo48abB7R5oJ6h2+apQEFuIr5FkwPuCM
028bU83QrOnMFaHdatJYbvYxnXQ9F5vf7vh1Y1alQs0RGjvDRihq2UWoTXjfDiEnKwAIvN0XVMQN
1PR9WyQ8NEx99a9j6Zmny9T1MabX29Z7RM/9RZNVm1aX0bi4yWZ6DXSVer9L21jEeBhcZlP35Lru
zLi7ix3f6N9xlygMd8Yb7ZnyasR0GRbs4QaHtDLigoFMX9oO5IrNjljg1QBd1i+sNwhmjisItrD8
39zJ3jQCCcMJksfRYa21oT2sYmSOFDbGWbgKPDk4kOxFcfInLBS5VmTcAd2W9IHyuHHK2r4BVoO7
sevuoHhfDL+p0qY3LqOWGBj7t/X+B7FhwNuX7Jfu6j696vU4Mjavll5MDtpZS0gme5rf0Weu7OBl
zF/OFx82/VmQ7ns4MDkIVBhapBfghwUYPSOjA0VCiPW7PIXiyde3oTatE27LcovbZ5cqt0HKty6p
IalV4MQweqxOFTyLx0qzsKANlmtYkPlfShusU4rKhAL20oUkxHdQneJAw0H8tqWapRCpRpA4nRQp
DTtmDGWJn4oasUO5JFruwruFzBgcnGNZqLwtaUaERiz0uWPhRlgoWXLoUbGzNQFUWh5sYS8TIkvk
9DHwEYoEoKvwkwmGECojp5goPwQnkXKeDfAwxqAT28s/9R9r+h9VXMSfbNcG1Y7FviKDVyoBfUDt
Y+kTUaUw1iVaqoTJzGIAppzbhyGjd5HkIunhj90MSY7liEgUORtdW7aK4dDgS3ggg6Il/EpRwAif
VJ4PDPZckH7N69YEB7xXKS6XPCn2Nacqjmd82feGkSO0poUek77Ysjqr71mKPKaD6kL03y1kzl3j
FigmY4EQY0AXW1C7XhYe4k4nGYnSBOm5VPC+Ov36u+2ThguHkNiDUqAN7xVOrcwW2UbwJirtrtW1
LhCqbWxV0BrYsY/VMDQpbhCzFzyzoHtBDaQ/hHwNHZtalmVLs0wUs33tmV/o11sWuNl2IEw+Lz8f
HsgqZ4ELNbNNbGV9/Ne+w7dDGFvxG4Xn1ePqwjLCSg62DScKRRkkCzkOj7BrOUWv7P9Poqw4B3zE
KT6oVAbopvFEY0gtRDFuQMi4Z8KmKywRSORhdEZVwN2R+pZnZUzB+zf/9MT8XqSnFqwD1Fy8npyQ
HAxMK0TdlADbw7hbhTxOL7uxiC+kUHtsS8vrqLZ38GA61gq21kA4vXz3v3iKP8vvlLm6ABaFlbLL
Xbg0kF3btNlRSwK7JL0z8o4TJsrqhB2C+cgDWrM02yxExjkGJcxkNQHxgD8THtnDUeUAZjHG5pbs
YQwtIsP/s/brUlgINd3JqKnpklc8v1RONp2S0M44wT3vLOw4kSerLA5o1TYHCHWBDOjm3hM5Ks19
wJO/QTDgC3Y9A+xcWNdQiKg9iBqyfeFeL6e34Pd8WWxrQtLjjbK/cWCARQ/z4Rs3FkvcQIW8JczV
ZImxS4Dh1dpmPG3zZkLI/KjTRE/d4+xFLRWm0KmM8+pDxMXkDIXHiSCvILaVmr65tyX098t+HuFR
tgtky+cYkTw00El7D8NLDpQNR4bgWtfLivNNsFbxO4TI8DI7wBYjy5heTifXGHG+oIwYsGtyGg+O
vP1/egdozbC+zur8N8rAi4CQZQWrpVxTnNWoGol4BZGBYSzHGQUJz6XoYSiKKErWZNiZnSlAnlDL
eCZQ04Fniyp0gu+MSxb8RpEkR69NFM0E5QqogscxYSqHvw1JjCikUQtelsBVTEptBolnnVHrbzpx
RBJCFTxB1ierxWKPAowveAosVpHxCV9t3ktrhlSBxKdZvGyN5c0dJ3QKOGwSnGuRSue1sYsmhxV2
LXSRzGLpsOVhbNYerhxA9ZVjTAlW3VjoyByAaYrFxAqWmrEMzHU0Gtq2LupCzreDeJDIMtFO5x8P
kGqKoz0M+oG1d2cuGDLevaBkN4ogeDZcSu4GNxsKOMWwzuPzT9clavuPdbNxCqKUm6Dy06mcKw/M
8jZnxjyA18tmK7oyCZ+wr4eOxb4OC4yXcESVCYRmVB2DGqQz0k5ad5A4xWFndnboMko3W9FGncqg
DTm0dBHA4pjaooH706jP7zS+IhaSV4xXfdTAXItoMJFF1CJsYPDBpuyBCYCY5cHSPj6ZFsjFU5zm
GA9EPhR15rEzLDpIu4g1J4EmoMUqzaIfaDcLhJl8yJYLT+WGyefk2LPoHku0rHDs0C4MbvRl9UDc
CzDc4UNOgARJoW8joXEiKDjVIxTP2obBLz6rUbaCntbIZw11SF93h2JDGN1t0q5oNt+EUq072gau
fo5dUNzat5/u/b5muFKQgpVv35r9ey+LJ6FFIh//hk/FYBTuRjo2ayhHh5piX+FksG/iozRhDu/b
nnLdhPMdapVzcR9iqHelS4F/A+bQcTQVB0KUFQBo8eShREZXNb9KsGM+Wo4ekfS0eWkyDjpqncEE
n8gB44gN7f7dBfTr/6w32iEZQ6jrJ1pmIMh6TakXnRbqAAOvzH11PUFyU+BfIwZdJt/uBe2oh68s
dvjYed3GpWaxX5Xb7GNojTm2Qx/vC6NRn91K1kfG7HzRhJRFq4KJ/gNO6+yrf87g1dl5ptCe6B+E
FG87GsMGfOH4VdOJ3IJWzy4bWEO1KzdJzQjcd/BKzemS/3wZtf768XI79pUwatm3c8NodYyKYT9+
4KrT2F+zGdq2b4x8DvXK4+1yo1J19ExFCmdobzwOubwd2IqZkAh3DXEYupL0qkL3g3tRccBBMaSg
iNlcvkTR2fGSgmM+BiYRm5gfJjJdB4AR4GTcD/oHAuyyGCv0qwHn3nwBmJfW9epwEDM+r6/GOhlt
0TBAdcNTmnCpPs+UNnhV7oTMEkrTxyDerxJ2nu37EXSGcpTtH+a3cGKC4xKko4DxWGCZaVOf1k39
UvftwmnDRLgyp+CWXPULyRpYZDEiNSD4vFgijO9iNGqYyrPENxkLJ1tGlXFvUfC4MAtLRvRhd87Q
7G72GoOyZv+2fs0hR10XTUIi5z1s1cbyCPlZuwVi4wzicl1p4FLvWcxnhd1BbK6b0LIwRESzCcJk
qdAOjEFXYd/PX26y00cxqWkhw1iZYDSYK+yMFuBGMJP6mcVi79abeDSAxHKtzYQkYePNDzxBm+I2
4DwK9aL3otopgiYZtWwqVLIFHQLDqfwOHM2ACkk1u6jN0DGh4x0fASE608Yw4xqiRnPUW9hpeoWE
/jjlsh40BxHPOYcWB95nej73ejohXyIIuu7ReRcmVRGzOESwhRvipbUzv9roy7smOy3RjOprVTDH
LRiGsIxfxxvJNHzr/LEsXlZFrc6EbtjBpQ5Y9zN601ZXl/Ry4xWxzYLV4bGHnDqTfGec2l2r17YS
kYv1vMeOGBE17J0kmk2l/s5Nghwo2f7c6G8dABrs2oB624PXaPjAS/5X+oqY8fRmsMdA1k8J0BQe
cmnwfIwhGTVoUGL3sbPQPmMPW7i18RfgkWfOE5jeaszzm125WtiYM+wZ5O4rgs3WnhX9YfQZQ5X8
GsPY643Xn8Ls4ZapzA+v0XfJc01fxBeYx09CJBavxQ97UZHttPtuh+xGKULaML4HL0FK+AhbSPmA
U1sYDsQyVsOepteL6m49RUf2HUVMY+h5mpeWT3juP6tC47EEj9tZvdnPZiLQJ4fxpRksu/ugO60u
fdYWUiEcInpBnI0VuJE9M3npEP+46apVX7ThMoZXFfBjRfQhJkmfJtevFw169BJA2LH9bdFm3MdJ
5NWaVQl9sIHykvv0O6bJks0Wh85I1IPxLKqtfBHxhGGW7zMe6bKe82yAmDkzcS37Ub/WngIExqaE
Vh9zWIjIr/MH2aEqTqp8azy74+2/SPE8KnJLoZbiWCXRAeruQjkI/E4HAubTGfNPgO6Wja0r85Ur
p0SqDWKzop9cKQhRtelP2Il17RJy2AzzRe9ntlP3VRMpldX87gXvJLarfFHAuuKtYVBygN4I/bmJ
E6GluGxz32S0U2dNGC78VPJR2XAe0z+r1v5nmbEA+RyRVeZW0be/yURRXUw1o/7gWw+L1Cuf65rZ
Q4eUtU/m0ul+kXhhkEmiicYkoIqMD1tThZVVjoOfy/sBb2KaVQ274qPTYWwFgJkAdSwYu0QG5OxW
YpUtUNFRU7MYQvHTUG7+VJeP/ZJ708SECoUUVEMr7Zjp9jatcBD6Oj+8ervYBWr6R5viV0W/l/mY
38WMNjIo4WZC4S6+EV3x8Ujw6MUejxMmtV7UCtCucPxp2oDsS8ZSHGwXEHM59ZRs8YI7ErxhSWX2
DtOvnTlT0LIx+DLrFKqHU1TmbRbTi6NLaFnXacYZwb5Flu0rSN6TQrOeV0D5lAcO4B2GMOzIr8O/
t9VRNIsx4a4YI9dPPToSec9b+ZISVGqTOzP1ignAS8Vo8aYxJf7k8FD6oiTeRZPPz8mJUyQcqWE+
GmZiPgE0prHF0Vwlm4husjQScmbYL4iJ8L/MWTnKf+dyUXMKm7xPox87Hy4m932UMCePjMJJWZWZ
T0oPgia8EoMWFzTRRx1jlP7sfM4s32wvOWy7FtjIXiu9Nqy2p5kxBTEyXhFP35bRA2Fe3bet1GUW
/yB2TZwbIRusHsQrs/M4Fbv+0+tPxNYTm3o2TP01eTaNynvcTBV55WuyKB3VLTiW28jovy5H29Mw
FqMRHgcrAYonsp6YY5GReNsy1H1bnr39VQ4ymvd8/GBxdCMXh4mERkKIjkxd74ClUO1BD5E23YIm
WcsTCXAIQ0Ijzjuv09NJNEWmAOTBPGhC21jbK8azorFLi+Hv8rkAIl6uXVLjeclBzIG5J2M4I0dt
sGoVVhtxU8d545AhjlDfN6nIU//+A+rrGL8h5VIJwlQ4/Y6Rvb3pbVwHSm7s1ldY1H1joenZHor0
z8mosIuA/rknZHymAaVi4QYJ5CKpX0yxRUeK4LS82SHTKkcJKyD0moXKcNuBAHmfyS4WyEQAb0jI
vLIxs/GwJhS8jbAAEPBcmkZPtXIGfG4SPsI7HSTUSmio0dPieCFegtkeowV3W+8fCABhFdhXJi+a
mYYdBtMM6q12QdPUzodK4X6+o9t9tjYbePkhYOugk2Io2Jh0aZxHYACozubQAUUGiWol9xo84G+T
HiUUzBqn/XDMqxZE4LxJPnEZEP5GzQca146duCBHtKmU6caxvy2tT6FT1Qhm8SQ5iJY9jAhZ/+cT
wdOHyyS9H3AaQknvcwghD6PT0SB08S8Fu3Zpnq+4PQq58BEHsIFFnTJpcSf/iAGgwY2Hp6R+4qgb
7ZQYbyochjp0swUMBQvKvtoAe0SEisESvwa/MMghLfFMNjklKPXY3QBqHonZXt0h/cPdP9fagGBB
vPf18fxHHcs1cWBipnYYU6DS6GDG9lS967g4cBqyGSAB/EFM+5lgMVkwgVLEKjN8AXSh3mGkoedb
kHfyS3Y8KDy84a5mjyupDtE1LkpmVra6P2hdUuiMXcfcQYVs68w6Wmd6OcUFoQgpM+bKFdTLsHMc
lo33+EMlDNrHZFnBURTEif1zRvPDOUbbIXP+orL6O5QDX5LUoMiSosgnnoqTaOU0c2Y2LwK0FmiN
ZMLnHbbbfmXgYkntu6QEWK+/DklpydvuTy7YxJ7Myn/oZB9h4yfC8t6KK8S3stvzcWf8RNI7N1wR
0HyCYiY/RgdnzUv5oYda5KZM9x0kXc76Rzi5vr7BVEa0zy+Ne3h0Iq8MDsN4Io9UjpqwNi7ixN3h
LeozWptZhQGo3mLjGXzYb/T31f2uYgA9+9bFdBjg+n6e0sSHMWYDNzMN4GreVv3T3WEPxft2Wg5V
IEI2iSvEeP1qdQ8UXrjaspcMA0TYSAGoZ6BFVPjlQdh3e8xOCr+n+V82L51zExufj6UyptAryvlp
OWnAFxhhfelIzBZZ53eHiPBkXWEjUQ6xAoa/4QYajIM71N9buN1CN6m5lX2cYoL8pSeK9yjtw6uF
OONNDFHb7GFAQ5NOu20UGXrH3aHVGuajBwZxI9Z2+QCsUpJBtX/kJ7W3vk5q696D2/SyXoD0UHat
nWZs+8dn33m/vAoJGuwlgPVJ9nbS0k4Jh2zpEdES0AHjsJVgPb+rwjcT8yAbg5wayuC1p1YtB20W
yZ9BLPFOr+A5FJOE/IIc26UzXicE9onJtKn87PJhN9b9Flb+xiPMfvb1ZhbcpJ+tXjQqvZuRIP/4
DR5hH+iaIjM+dS/fpUbQClLLUwIbAs41u9b91F7fJ/yGLqbUIIEj1U+JGccKuundMNOZvPHzBEMX
+FWcKbdi/an5Kc4Mmr9r+fUy87Bkhe6M4Trjey5H1+kf1S9DyZ1DHc5IHiAXB1H8xEcpbNNjDJwA
6eGxL6E2oDuFFMW7WSovK9nzqF4NbRqTE2k3oJAVnjpNL1/KUkV/H/NC3y1gkQbTy4xmAIjVzBCH
hzx3YaNpgzQw1+OZmHIuGdMdmibqICCriow7cXrmuXMwVpmlpj9jWXPM0wNIseJG+K5tnsaF4EXN
5mKgjlpUB/4H/Zy4E1m+O/oS2YeJHUMa2E8YR21zRYdfmEKGaXqGO53C29FPiQhcPma84ZpqTotS
H/3qlKcUP2Vv6s4WT2tBzKM/g6vVsjf+CP8VAhf0SzAdBsLXZvTfNnHbc4EpIbjrS9QQldsNe7Db
TlP5KLBqCJvAQxSHap70FNVuT4xBT7DjKa22wnBLXSysuU41oZK38dUvDUsmUJBxWXsdM1qlQStU
R6fpzEjteqwMNTvjnSzAx6ZmEAy3NgfLFUPizwnxJCedaFaQV5trbaHMCM9ciMks7G1GMubQ5EW5
L3f+xvWHEjSFWhG4MBlABbZ815fVasLfXwdubLiuMVsYcEdLY7YrdUoXAwsCsHgBz5NBZ9vfvqH4
oM2UeaRMJP0Z087ldM3LW9FSiELaMCYuhbT42RrKiMTP3/a30Q0yxZMNBboe1a1+J08Cs/OgtriO
Dbetw8zQ1zXjaHSBFu8uRT4gQWiP/ZdgQHcKP4THkQBOJkf90jPNvhsE0FxnjCTDRQmhEZA8WMge
eQkCk3IAZ60EM4GWzIp3rFOo4xZEsTx8uCgmU1+ZdxmDiBAsZgVoOOuTcWZX+FtuZehEdWPCSajF
E1rBIjgdtWFvyZ0nzY1U+9cFaI7th/bSFMo671xWGcKJrk8TRHhVny20vrTXLaQ08YToAZHdp764
Zsq72fl9GsG/jwzG/VjMYZ+z0c3wmxJ7kFxHOTpNphRANFycB+Jtc5Px92HeNilJBPGfM8SmxpgL
2xoNyEGCi0Ny3lstRnRwkm5UlFfil5B6oHDcYmaNytC2mV2oEw79EN9qmeXBJQQtgJzYQpUHwti3
bkyaSA+TORZ2k4SM0lV1OziWcNqf3kI9EssRAfEF2k8seY3H+c/UCpGrAK2/qeL0FwXuLfjI8+QA
5Mp0DfDGBPoS26cUkw/M9roTXDZVh+IGvgsxJcBeNEBdbGoM8Q1xnoXzRP+qkaxBrdJeiRnOGXEl
FQRoD7GBj2H7r+fKa4vyZYfT/NWle+wzYYe4C9vqSEQ4jtWGuuyj/mJ0WA9F9TK+M7vfcyuIuz2q
l4/52DdmX7+ENEzxaqs9mXK9rN22I/J7VpQsf+GlibSCWy6hQHA8jhwfuGgxXsPdgkcng8i15Wbh
AwBPjEwZ771eNznqW5yUAHcexglP77bnUWIiPueGCuWqh/8+E8wLgpkfXs2MhT26XTueiO6dp0zW
g9g6HCAsRPokTYMMsbTmogvkCLIVjircMwDX2etLhnlCD7iF1YPoqPJ0RwQ4vOFzYx1UixE9pj/J
EJ4OXBdnk1wZSJGxJUbB2wj1ELwBqXpRuuAByEB78tkhf3jJHAgkkIGRGzHtfh8ibr0YaUFGZgis
LXGZhi6cBgWoGmQMCviMih7jdh67p31dz1MuC6Ue1T+dZkwvLRkaKFzG2l74COl2frjGVJlP7m1k
FQFifRms5h4Ka3vj9PAugrpfLnsOv4IVw+Iwh1MXnsEERYCCmxLSP3CIvyYLAVfYoESgZXgsfjqw
gcxqetBtCNOCuRTCmtlElmRsK3rzXGaozIvxl5KfqgKoiIuOuTWknjlBeOHOBe/sfY0MBPcKxX8U
Is0RH3RYJjLb9ZXhyPgKateyq4c9uk2QxuJawrRVv+MU3zZgxj+KdW7WHzvjdRQf8B+57FJy6IrU
7wsT7LVBn1OZzXhxY4UeezsLKLc1Y+H0ACNlMfaV/Y894WY/GOWDMP4xQGB0OayX1tu7MVMFjyb6
5LHArIcZcbKoYwfhSLc2GnRi9XRHG1aKiPAKpAPpr71naaGIvm6gUibBvecDUfzw3qCyOvRwhxPw
5dUxX05JQ8DKtfJhXXvtVQpE8P9RAIGOwDZiSf8Qu/sYBR37VRO83W2q+pii9ol/Hf/CcjvwCs5D
Y8u4g2FROLtbDW6WTk92r/wWRdM2rvWUoh3P+fHj6R+innHo7r8fs7v8eGJUXi/eABGFAxgFoYV8
heFuToY0uwlBWiwCFjeOjQ4h3R4P7deYZJBfUcd9NJvmFNLjrkcqwcetv0T6PJ86XvjKASu4OFAy
/40rKA2FSPHIm0If/5I307Pjzedm8s6YVvJ4+k3SZn6Qssq3jVycDy0MClnJ1X5bCSsqrBvigMSf
H76kFRATTSBIiufIOHxOh3z6cyFuMtXDMOkzLXWJQGZgW1dGeSE5+mv3rkZ3zISjUJwUEcqSQNew
3CuXZulvmswRX2uyXENIf3DsoIX2GEOzz5yOTfj4U8Hjnz+jjpy0A99Eweb5tVbouBExrCIqPF8m
VIRSu+WUppbExCvFtDm7R0Aud4Ogi15qz4qPAXnRLpp0cQmlbC+Ac5SNmy1JlkGkw6fBoAruGr6i
Oz3KdNj0wQ6wRx+V+7xlanp8d18qk70bZzQVm3KmqDrAMvSCaIWW4mOjxEPoYdaH2S9xmjrvJB+X
0xSb5ogy8G5VmTl7MghANBCbzUB16a2G/h6IYtcY7vSC2kCPNm2jAb39gwFw863v33gAMYpdIhS7
603212nWsDZqqu+/g0L/zh4mmRvP6azBTIYMFuM6RAkFNa5gWANJ5XRV6V+MZthddJkeOJp1XVSk
2pnpIQik8SOzlVG0/jmSsgGt+ob/A0pBihp6RPJBKsVSWJ7wx4nZMbKzusKd6sNs6UV9SFopZUqR
268q+I+lM1taFFui8BMRoeDELfOkIs7eEOrvBKICKurTny+rT1R3VHVVtQOw985cuQZwsWXZDyi2
plzigusznRYCG53Gk+rueF5nl9PAcR16pd1ZPof3toGyI3f09RkBHgyf7iGHgbliwg131sAYNu0b
x+tmOu/Q53MfwmllHs+Tk0N3OD1e5xcHlO+Yj7+o9YzpY6iGU5YrBBM6ZEO5Bj9oC0fY+lnp5Psz
04+HWZD5ZoGiAiIHp2kr/FAqk9fqpasm+looT+aXcTavQyVCLUGsUWVWma39qWT+gE6RA6dZ36SZ
fF52+QWd9/ndpjKzaFEz8v0mpTCXnIocnt68tssFCT9u7Z03+poda0Sk9PS6+XrnCUHcbO9cnA0X
8LG5O59hOS1U8xZcsCCZ3IkPu4YFHCNm2XSsJ5Mrmt+c940mWY36JGCtcVbRjJsuj8gFYrXLbko8
DySUYHv6Y9PzC6uY/lCZcX+CetzzzpXxOhsaJ8eh8RGdBHNtkRnlgCachlbdfWEsS6KzQuQ7b4jA
jeBrU19o9pd571Ypza3x7jmsC94v/6tG36jPo7m4XCwwuE7h6IEe1PGAocP2AYQHcTN1zwwIqFT/
bjdLL03Ves1Yean83DvbxZu/ZV949dLsqNabX9fWHY+WvwcVCIGwN6uZveJirUNE+DksiiJu9+C1
fSFfyH+ggLslPDNnIL5R/0b6PI2SGrW3JdD9wyg0S2PuEH8j/VjPWGTnsAC1NF9gu6jWOmGj8NZG
T7ULcuztZqyAFs15RNvbEyjk4qObzezqDZxULJLb9gNeKEeckWfGb9tzXhfrSp6YNcDYhZmqdyMx
nGHt9OIMGFyzTaG2e5pEfGVsO7gDAvQymp0ioFjWu27cyBzqtczHOhS+xvg0ItMH9L7q0WOS5uOT
ZrNCOhh54eCy5U5fnl4LMdKWDev2ozS0S2WrYtlrNO/SaGpPHfhab6VqZtpB2HLC57CaXEcDOjjj
iQ0gkjz93+37wqrjSK/w/P8ccQSfsOcpkwafvCMv3S3N3tmCb5Loi9GPBhLSB/Dqf2L1bRvLAeO9
0SBkWXXj8rhRRhr9BbcFRkoC6cE5h9virwEgXZ+95m8OnQ/FSyvkWkye3KebpeD5L/sn+41DVJU/
IDf8G3Y5NbCNY9P3H3TTCLb+Ki/uQXaGRKWhWGCqWa/25Bbzg1HekBSCl1HT2x876L+AVUSA+G4s
tW2dznb35517xu831pVYvx8KVqEasI++rs46xZXxlLwc+7HoIk6pnKhuQh0WGwZBtpqThtCqGC6g
ZuyNGzZT4qp/w1vfupwtBqX8gbs84RmiMCfONTP6duxbHuhDsgUjkSM9w2eYUJZgIEDO8ydBE6gs
WKVYKZFbyYBPeI90HC+hd8FtONxXS0S/J8RML3ivt274NKqvBXjO6PPwX9YOJgpQR+iaIFrB1o0u
fyMNCMFQ8X7miIN8AVXrbkHHPwF6AxEfNdXD1pma/AQoCF1734uWmjvApYQj5m+tBWuM2/ZwSooG
el58gpGWelx2YbMNpu1AeKTqGAIHXGxVbPOVh91bU1B+4ZtAniKeEv/09yc6ZDsQ/YebpaZ8SSA8
ISOHmIp9DCBzyuz0j49BkhyA6kucFS7DmJHPHn04Ert04H5X3MbWCjeqMeaQHjxGe6YDUfRrn8qP
Y5nWsLucMVyiUxTHSz5y2fNciHYoutSvA79cpgS/o33neRXqfB9+O/0lw89B0F29K+umWqJcl+yU
AbJ4fIvmpxdYxqmxPm1jYQ3pJoFasDyAltmzauwJCoJSTuF9VJGEjlpIKf3m5ys9junKYx79rLy8
2l25oVXf57d+/fmpIxj/BIERvTwQIiXv5NZml5hgXCR/+LSUadlAB32cXE1A0xsvUpqt1OZIdJsW
cMd7j+sNDdXXLttux21rJnwUzubyN5SzWrn+g8DA9IHMpuqkIbbCxwfFH3ZrW2U9TmsMkkDwQXkG
CFNnKolVo7PPujqb5bFTgE4oIMOM0O32l+A1B4QMNkWKvCm/gVpkf8VIUwJsd9sACW8KdczKWtQJ
A4btyuozExABCRgfnol6YawA82jqEiEV/pzwdTaH5YL9smt/+fFztNXriIUBWSDM878IUzpHYMCq
mmx6x7LlDUhss9LC3rRafvqM7um0uiQKhvSvZJAvT9D70MTUqOTNFhS83OviCWOkVVSezQURcXp0
2Z0Gjs5zy6iaEbB1fts3PBrMso/6zfrFXdWsM09/miGGBZt35Oz6oRBrz9P37kG1zC4MDzWHjRYj
GCGftaMfyoYaRdSFvZl+mTx1TMiK1Q3XUBq49vGR2lUqdBlb/Ti/zOtwmGb+o9w/fn5Nmhb9RpFF
t8Xr61y/G/32xwZRqBEbyDnz28ic7WwB4KQNpp9bWHKrKy+rT/b7K/5pP4zn+J9JIWRLySnYfigr
m/DTRib1k7nHTWG+mQfdr/euk4t6PH9tFSVuFpTNNAM3SSEW6qLE/3SZkrpQOtqTex28M6/p7trN
i31mnjfTi7JREDAP8BzjplztXwrUo5n3Xg5Z7aQ45w8KWV7hTSh8ZV5Oyb30+1U0KCCat43zseju
Bv3xr/hraVbVmuWvSdVyeySTFvFH9b8wGa7b38e+vnG+GQxbBWh9m0Kh9ArFvb/81rRT/5MxFxAB
Whg7PIfdjmpW6vhHVlmvh8qamjDu1mDp2e7xRiosYPhIxTBF8d2f6reIOq3Xdz25Kau90pqn0bnj
fiEa3oJnh45NNtl6dNfpkqnMKKSw7RicF22W2w0pRFngxXTZ5/mu0sbZZ9/6IGN6e+3O5o1L+8v5
5EMERs978OkMT8MBEqzzvvtN7u9ZleHwIlOr+uO2n4zKzuOLfnwTSZgV/jUf9qwGeMksL273MT0p
vgap3NTBr/fdzZK5GZgWKDSAU5wltU+5M+9SFH/NgAHwMXfUJxQjj+yf+7LbGJrifSF1vawjk5Cn
2WNkcsZ84Ao5dENl98rN6Ud1auJarerwow/4mEFmH1PpLBgDf+bzAUoLCSJk2mmkNn43k9bXJGe7
zr3el9RRHrrp44tU3DtnUQ9yj9+adBAUBhBVGvNGLZ1nkxReSouhvtrFx88p70Grb/xEjtn7WjlI
FUHB9kfxVWCVK/XyLerPpCxuOzWb2Zpcv32f37o2xmSiryfWgD2tBjttjVAkJ0QqcoMgcCHr/Dsf
6GBcgdt5Pk4tLBWcbvr3UfgTpu/mgP4cnlOixZrfGvXsrv8ymrZde29SF+CGmGnCqIhXJ83QZTnH
jGrmFdST3RmDCXBpd6IZi86kMeuAPSJMR0L3JTtFbIqxs/Amuj/pW9chh+LH9Mi8nGbQKACucJ4u
Js+HXGsqOORAsDdEOt5ZPsxubg1U+zUOpk9Gjhbiivnd2SIXvBIs4MKhECoDTRdv1T4cp1d38scI
rrZXnb5V9BnyY2t58caACPVhDIxb3O02XjimTpgbsG1//7T0NgMD88RZT67jmcmT/o2bi58bH5x1
Gtq5s/1vxmDpf9kbnWEdLL6gMYSzQfVCFzci1vOvhW4RzLo2syzscuqSLZlycPcXrz6tawfKhd/R
Lfwtclgk/ajH0famPNMgafLMDU8QLdqAOuGUzoUdFEn8tAnx08Dn29JwVM5GtIzL08MOeUb7D2Py
Wk6PUwTR3rsx5amG5yqtnu6nZDfmlEhtRO7PxkTLoi5bXKSL0+fKmzCxrkxRjgXvxAemeKYHetHf
d5ygmW0HYtYWaLZJrX1sZ7wePSmwecfRzKCrm5lNN8x8pQlZFmbX3FIUF77izoHZYZbQzrKLMaIg
C/M2LOgfbxK/S2gprW8dgOOLZPSSAHqefWYgzDRJP3ttOvYFpcYluYy+wcfZ1CPFoevDK7+gXe2a
BLDEEkGLiwcOCaPSmR+VmGaV9vB+tRY1bFSuDqVLbV6mzzsL3g1GeUzJ8o0y7z2CaRdOWzuunDy6
2ZDuNzvwMBZhiF5zg77TmNWY9nTs8WZ184faeMWdOpsh1QasTWsDs+sCL+rtEYce91ESI6xn4D97
kDU06+9BeSkDWJeLp4Wl1CO6zbAAe1qWymyfE5OZlrIWv1Bm9En6xwM428MkPP2pq5Pf8rNdF2u6
K4DE1p4y8sGn42H/TSCtnG3FL5+GOC+wS9GDQlqxc18s8nQC8KwlJOIguNpHcA88XlhtHNcubPWC
ivdfNhjeo3vQ9R+1bZ9oh+2UGav12p0P1+ER0MH8uKMgEqRHNFEsQCsQ/OVrqD9LaXgMe+SeU2Ny
8kJFQZ0mbHzSUx/xuDXE3AozjA4inpYrThjK8A2ev8nRKPRO7jZozb5GncvQ6ur+9WR/sXtcjN1t
KPgRj9XDm7aW/OnBA2LhF7KLfcaswGl3j3+uhnKnBYeXukxG6H2exLuTr+R5LeiS1+lepJuY2r7N
Rhz2PkYOQXBen8nc64EgmiC9Etr9j2kiSR6uPET0ImjREt/p2D7tA2ONf67Tv2iMMQD1NTie7RZR
B2cY4HdqaDQsjN+pvED8o83Fy/DpawDRoXiB6AE+DQwdlMc4dEfx82vJ+IOHTEpqLMcSFQ3JGtIu
QxLAd6ohmLkpmU9ipbLsTn4yKjNmBgMRAvQOGUAxba1DlT/WkX6hB8Xg8x9k+gOlplVFNTCYrkGO
Ryez+Qtw9TjNAJ3F6PuDfEN1tsFpNbf7NMRxRdBQeGfQyiNyAhMq8RXaGyIs3QiqOijxTtdkcNTM
mYdQvl2QXOseDIjC5tsRxSk4ZhIPoo6lToEFudod3YBrRGu0RKJ5MufSgZ6RuyEXsON3QPDT3a0P
iQ5YRIhKghvLhw0ANJkGFcENFnR2O4TgtwTYd7shLCHSqMTRGRN3OPfI44QMhFs105Ovde4F6lrH
qwUHmyE9IwKPjjUgDgJs+ngSp6fGAXw2uIyDMQSlhcpjj5i349xnNWpLMU6nNAkyTGiEZy+iFux3
YeMbSzz0p9Fg/Av2CH/IoeHY2Yuel7nuD/luudKHjTPQjev2bS9j7tofPTRM/pgQRNqxW5jT0AHj
7fuwqop5b505orcAag59lCWuMuyMY/GIi1lXzikO5ueJEj/MOu7OtzZeHP9EE+XqguMM/BwkIhIj
IIFhbQ8tGkNvGtMCmgNG2si8REkwoPViRIHVfZ+2tGvH3/3+IM+LmO33zWh9inWMT0gBWS4lXAI3
my4Br1xQhYFONm7vIJxYyWEPIVgDFvglaYSCaTZGV4NyFWlovI8l5+liJyTlIB0QR/fc/MZx1/0c
xccFhQxK8LAO+zO4I4gwgxFRMPJygiVnSPiZVqcyk8HIXnRIa9Qs6HFwqHp6tKxg3YDvXKmKlTPu
gPEmhy9CFvx9TzFOSDjLwMwEqzuZBQ4u2EEZeIK0og+IpkI6AtDPPe7xIFcUbIY3Va0fYBvunnMZ
7yKj4Zm8Bq/xFDpR0PjNuJ5WQxA7TnkewrkSg9oBlwVN+HDvzoOjt+V95gCdzsk5Bzf3QbNo3A75
NEMDc7dGI7ZYEou6VJcPkZSssejyFB97HHu+xXLqzcYtdp5od9kCB9igSirDhdhwLf6SlQAugBeY
U/gASqzavrjfb2+jLhQLu+uuQZDMeW5lm7MRjDKG5WAyV54sUIGRm8hqZzc3+j+gpraJWd+e8689
5EvSUbDPUvKObXs+8Mw6EuMVGmHbvm4Rh2WLx5GSnqf65sXLJY/++G1DrrS73CsWrnwLq+TQhJcz
a2ZYIA3lAla8W8vhaxHVIV9lC/gEqRIeCEx7bjIaZKQmjJKRuczaDDtrxo3MEsXxgWWKdz1ydpu0
UHePfa2vBbRqxhNewHXxdeqIq8EZpjrp+En0m8R+0VFpWPW3EeGKBwTIEEsazAvIU7NZx69/mmkU
zZ3wAcp3/Bp/nCFmDz+glxHCzGBUYVGHcg358DyK1VauxL+kkVgScGLcx4i9i+NlZAbPTcBoGOZX
sKTFvmKjdCb+cHbHt7bwkQdwPsAblSld/fe1wDskOY9+FXchdNZI7i7kP77wBEKKb0B+5U2FSPU1
tvMvcxmTphO5CNftvb2w7NH9vocCyZHGBghgVFgEqcviKfKGK1mh1Nc+WQDBnMlND/ep3q7HWHGY
TmH2v8x0f9H96z1k08qWRbNUrtY7tV0VayvCiPK3fc+IverrPIF5hPpPFFG5SGnKw4OsA5t5ZipR
Rwd2jxhkpyb2FHbDp044A3tYM13QomOqKrOG26THx+04LOYtwW8SW9r6On0sYpzupK4DmkSAFd1q
CB9LTS01T4333Cn/6JbpX4nGlPUCKyAX2dfj+AVzOl+DFmahL/AjPQ/Wg+kS6QU7JvTHBidhrRV0
sOwSwuMbeTYtcXtzyWzZ+Uf3j3sDBWNf1beuiBXls0IJB/tkU/nZ3JL1nX8Lf2C0mIcqRJLf8Ssk
tQ0KbYfYJz+fzGYde5gB8q+KGq7aOPd8xscZ4YR3870sYIthFdoe7euVzS0F02QSBXxLawHqj//Z
LH26mQpc96Txj9tJjKCyHM664U7d9p10oXm709cCTjNz7ONCySVvIzf8JB9C4nr2M3CzxXL9RmWu
FwxejSsd9+xR8v2S2y2MeFR649vW5hyHujO9mY3RXi8Ibtc/8Y85ACcLM5p5fffTB3R5hLOwpRnm
oN+18sbR3RKlZTGHxz/9sG7CywZSR/tOqvH7GaZYabB3Yyx7gVGCMTIB0ixNAukKaJQi1gHB6y0g
fr0WPzKlL4u6cq5q9K7ttwVJFuHFCvKPgs7qn9Nof9XXBZVCLKEHRcs9YwDDvBQHw9P0WA2n5nc6
H1BRECNTteyPO6VNYDYW/qYQUUk+7lfey85b/gtHQETcA0S/T5XKGs/c+/GGt2fdN653pzc6z/WG
pgFgO7MxG5xz3TQTxKjhYaABNKcna0KjKbywz351U40BDGajk/tpy6dWLEDLitFPJKKZ35iLyrnb
1BPItZx62e7bZ23ZtQCwFukBntW4259/nm4Ik8c4c64c6amdL1UDTCha3YGp4yMLctgVe9XP6jfw
+1n0tsD7soow6nqBHzNEHXidktm+6cL2Aqs4pHgJwGCjU6Zz74J+pOY/KhuthYbrm8VU0wu0jyw7
RdhrTPPGJ0exJsVu8VyvVPa54Nz3BmjbscADV5UUpc3uPZ7NLvgU28SA/COr1maFSEUciyAVgBZ+
af6/OBG3fT36G4z0Ge+LD2uDKU1/rIzVRyxybWxZaUtUFwz1awIDtkw6lfK4oPftDIEKSqD0NV7+
uf1rh5fu8DysKLm6Qd/6UnyED1w4gal86tba1ojDqO3bye2+2sjW6Nv56JJPnm/PM9Rk8JreVjES
+iB4Z558IugsWgTrA00ycUvhdYzuZHNv/BLROPlrhelTeJ7g2/OsDpvkvoduHeVedbHqhPQX9o93
QPYiHvrUpuBPl8mt9DKERnR/2Eq0qVxxIxAbmBYsLR1WVy/QID2m/9LKJdi8Y/Lo83dFHONAWxh+
mLu04dr3ES8JqaTGiX/GFB6YAAmDAxjpVhbD5+hlMODF2QTi4t+kCU8wYYE8Kucfe4unDv8U/GY6
9h2RsVQ309f8DTt6qC3FQOq3I6wOiQa0GKPHNALCBmAWX/hkM/MXNmuJ3zDbUogONsVj8Akx5UBF
nZCZ0/LFVIThAOetMGm4V7Z/+GAI8nIQx2MTqhMCx0rxOaQksDkdp9Pfl3OOWQNHyuZBHz96DygT
+ipHXW21SP1kOFD4+Qzggd7h8qfz983RVsHwDqiXA+4khdJ2y6QoflHZ+QT6oaFLp8snVeGHSyWy
nsziuya66S45V5Ghd10tWMbL5AR2bXxB5farl82KfEdWH1QbM91jtvkaJ2cS8iiK0Imi8ILIrAX7
42zCqSAa/Dk+kwSF6pAbX/nvgfeLFFKUeuaOOoO9B/OpyseUgLkCcKY/E/tbtgFX3YCboweXrNzc
7sCtgmmFeS2hIlzvDYf4moHbEgoInQhyKG4IRwV5hNJbxXEfd3qOsBQRfkl7rW9ESlysxPCB/Yc9
iQHMbVzjD6ZFCUnaW04ITnemuSBXIUxTKqiUEmxNWFZq1hgpevMtdh65r9JajKBCO2XEWBAvGhYi
cwmcVehzGYEYM6nw+cEzLpMlIudwHGdubb3m0lVo3pUv1Lgd8zbLYgQlWC40Zj+6Y7omnFoVOyWQ
v0zFea27v/o99+rLdOFEJhtXK2rv88XV549rNvEo5XVUu5rW4kvODo+od5bybm3rHnC0Bcr+Gkv4
yo1FooWq0HwyB0oQV2qtkXJ9yQ3S1uuDuOwokk2Ahd3qlkI7ZJAWSQLQv0dET1io2B1w7WOIWd6B
EDuJBDkRvtneiHCbgnC9RhGOya+4sTFI4ePIdvyyP/9feaWN20cIHgNyWjm6d3bbD8P6t2dfkFLA
WfL6gGcQzI06eFhl2Eva64HJzu/17NS8oe1vRfP5bSIanS+dQmN4f3D1WNuQ8nRHbI+ERgczkFCF
++IRSRSwwhHZWz92XQZjcBX7ZiK2IrhxiH87zERcwvXRAHAB4yqkt3goBtooJ2arvdQgfc12cOpI
zSuwEaumQnT67biJ1pm/pySzPPgYCc4gAq20rd3458HEZKy5f+EA83P3J5ADLseJN5PzRfKJybTe
tXeoESV4QMchQnoEuO3Yv8366CWE1unIkY27UZv/V3YJSKKYt7JzUEqhiBGDOQQpxDwMGdgMJVCI
af7wRHYaBDfvOcUPqrRvU83rk85yqHC7G+DGwzED0fogGyb8QRK8/mXe7mSBFZtL4B/2Py7Ov/y3
eX9EynnA54FybiJ3QB0FUe+g/iX3DswcM6l2STH0Z12vH46ZbwJ5lC6LPzPwZ/MPKtQgGtRBjLMT
IeP0j5EexJR0YqlNIIK3eyU1X4WozCs5leLli1Zf/htAlYoTwujQ72jG5ZAQAbU37OkUcJjFOdjl
q/moe6QrBcv4iqm+sVbc9RJXaMZwYh/CkNG/PlMjBt7A6ZVwgcdpqBUUnwOya9g5omaFJYihBTCu
fpgzw63IVeuJ8aXsKvkMcsA1KWY0N8CO4slazABDrZ+NF3Lcomdg2G+OArg0QZV8RoV1m2B1TA+N
K/pCsNnz5Ip3adZBYmeAmiozE876b4Fy723ShQ7GwgE3AFFcg5zRLWIC727dx9LDtjOrG9deuRtQ
g1vXzTsppw93erORms1Vr7W8MXtOeiMtLpbKxRWPR/S5+FX2klqY1fjCwEpDpoy2D3X6y3stL+OW
Vw2/3tNEJEbDgJsCW4fo6vGp1QIcQ3CctbKLyXkBMql6qvEal9BhPhtiXtx89XQHHo23U3JQG7ii
TtXlY+414/lrmeEbXIe0az+TrhJZiqWZ+MeK+cZzBK0I51nV2HYcaL4re4Q4jgLYohkNgJmvNFX5
SvUwhmLfwPYCVonJthMDA2GhjVlT29wbCU/F/UBgJvGsH0+exd1OnIDqUY89lacJn62Te8D+AKHm
gQIZIipeiCDA4mN2Z0GjWKpxUezFEliATCQzrjtcggxCzNI/Ag0x5fs7DTOh7onzzofn9tEiAAao
6oP/ha+MUNN6oFesbDLrjDOAGsmhNM0itpdygXPpOn5MWa6PeCeGaDIg/5dSS9GAw5YAhpJJdsLN
DbGuxZ4Qc+sJWRtLkwwGps7iuHFazhUyzuxnbxv4H4BmTL/OYUobA5CFkxkeOfivfAH5seLFE9W2
QQlh6lma3XLoU2mPqWGBElPwm4xDDJVPPP3+9x+wArxBOA/IMpi15i9UU/DKMenL3k4l2VUpva73
2aHJM7V/1N//0n2Z1kE0oSVfEo9boIwTF3XcDuad8XkLJsdH7DkMXK+2ShdczuoZ/trr5XWBrxa4
wJstDr9CSWoWn5HTQY0V2WQhVZJLKEh1FB1gcDB5ltl9Q8GOtvw0/evP+Lm/DhFIDKnRh5I2IqXB
+a9LB4l3+4z78EGrdmU3oQrEq+fBr++bNtyf2WvROeYJ+j7lKq6up+Rt1Ytii6JzfBplEG3IfWuB
4HFUiAeqjOqfvInYfkZvR6Yb8l4f6ZrQhauc1zsa0X/n99nYEduze4GeS5zybyaqJrHeLIMetepG
hh+izvlEm14g5f6/s3lzmz1mCiIglGBBGgDY9kMcO5mzqyh4Wgsu4Lrv7LohCF6dUM0LM64TXETQ
QC3FCUDDSwps4roXwfjRJHJSCM2kk+ESUy2Bv20GDFezM8UH4ualjphJYu/CEc4oTqyLwY1gKQHa
eUQ7wmYF5oRZIIMcXD3WjJYpxT4coSgYVCn4HpX1Jnuhhd/JSExmxVS2N19gN9c6clHvW0ajcsRT
Ho53ODQ4r+TlNsNmKHcGLO3HFmbeIE2Yj3uAdeV5SQRaC9OZjkhjQW9vxrwKgrY9wuOua4OE8F2t
Q9PAjYX5OTu5b6I4tFFvXbFCOshvOSQ6HavFP+g1FB+2F/jqy+lldglZVHFZxDIFKNCHy1FNHWId
HmhVk37yBqsu4XD3d+MEaw0ZD6AvHftY/VVLiN90SewuMLGpAyX64BTM+i2UmcuD1iGiW/3r9WwJ
fQBExW9CMLVnYb0ijDuNN4Osp6BrXEITQpld7OdQ/qDeaQU1oZP/nFEP6RmsuhYHWHBkWP1A48nk
BNd1pobpqPxZ3Lm+HBg3s5xe7Tr25vPR2hYQhplEws+iwjlvzyOQrI8NLxeULF9RygbTObt57dOx
i0b54lVgbxdJ5tQaHC4kGP28zRYgU4LJYUPNlKWD1Q++5+0+lOBRYINsNljyifT04bWmXcDQCyja
y6IZKUhTY2CA3Q/7VBfIdf3NcNSovOtShZv1NJbLwiczGaYq+w3o6/gCzVUNZSQ5l13sZ7oR+LUa
D8DuYKFhhYGzxb634l9+lf9fXvQd16sO/LDOGNAT+dGE0UTHAgfCEuVw6bGn6kkZdmPdF4TlviuW
kkqR+Rkd7G//iGDYj4koOkEd6reZPP1opNsOaSHdMeaOxNswTV9UMNRMJu6rBRsO/B+HyEQ8tZDy
0yLbu51Uwegi8oV4Jbc4XpsJqi7Y2Raz9cyc0DWmw4FbEbVlppP/hBsDhHV4Pji8YM/FtBYF0Bhu
uLND+0Hm1JUin78swcuYbT3jS1ijSzbK4OE8b8PNE4UrPNAQK8ZB/I7LzlSRpqZAwuD6SE/cFjPL
zPrtRLrQFksIpjmYc0EoR+KEi2/OKD8ZNrXTFAC299GGomaGknbWppiUIw8eGrabNMkPDkSVUxOQ
aSlbP/l49MkywvksX+LFQCgN8R+w+umae+Y7vicUoU90EZxcA/LC0hdLAP9ShYaXcYqRQ9lisvnz
uWNLppKZJFDgtB497Nh9tG0JTIhGlFVbzmbZtXKM2vdyxD7Dk43LxXj4uRh0laeku5LGOfeoZI1Z
uoA6R7LOjYMcYZe4KlfrzeDYhYe+3+xoKJcM45LxIHhTQu83w2cs7UYJSeRNyrbmaNHOJwoCsjxX
CkNg6NaIBBA+LOHNdcNZMZS6Wup4YkConn+hcOn7QH4Mw6740OR+z7gU5m2BXD7G/hMPOHpi1pdR
TdtGBueeu8HdwuCaSr2yxnQIHDGI0ERLco2VPb/h7XwRQHN4UjRY7DBPSSw5Owf4M//iWGbdSIiA
qFLo9XFSSnCKE2cr2zjgLLiXXZ95LdCGieyvZHJr+y+oDPPZJZeXYxJyGL/Y004BTB/rPX4yVzVz
RglsZhAOpHngY6OR5rMbDKAudjl8MZmaUIhs+Dbq4dsxfrBj0fXazA+RuJ95HvAauEDtU9XpBU5K
ZZYS0IbowlJGszaFkxRbDIQwlnqHdZeRCRKhKQGp8sTBjfJmTDsRQfhfzju2+T9Yl8wEWb4g2kDw
I8WOY7pFc1S+jJFdLV5Q6o41enVLcjpnzjDvGcMH4jthEcgidXz3QIZUf7OniuCvOG/fYUtPTsF1
3GKbSqjD2HtVzq5VW6fBZMwrW8PjZb5XnGUfh4xz/W3muBxwiq1Oiea8Rq8RC7SP86SNDCiWS/Rj
RCVXPA9OE2d2DyBoJq01XyWmbMHuPoHX1IIaUSHiKPpRQxesGDSWh89SbqNM/TBoRpvnHfju7bOj
XGY1A9S38Vi28HTu+I8bKNHgjQ1Ae0kKlE7KgsHo7D/JyGymZiGaFu6limTQb9FNKTevF5PqxeCP
NFO8rj8hc2StzQH+Uowqxev58EnwbdUYjUBkJqkF5nM/40m64zyE2Es2/de+Y8DLHbXtZzJf82Dn
sQwtdDtoMSn6cZJwWBwflPHbipRPiAOD2iQJxjwD68DXRgXA0Yw9lhLfIfDvR/e4SkY3TpN/4xWq
0+XzbLq/ZN8RHiwEXqqj2WkCmvQmiJhekM7xdXOSjjrl23HJSqBIi6UpxkwKeVuoxfLg6gwQVhja
jqllAXj2ZWbFpJaSJq98WrnrVoZjeu4xLLB+eCff7Ko2tusuWd8dbqA5YJwovC5I1dVo+4r0PsZh
63R1wgmknL0iejxSmF2uTGRX5K1sC7oW2p4XvjK0fu1jSm56ha2v6ITTHzar097SO0I/7/thpXEC
QGWpzDlz9Rh+MBM9/BX6mss+Z0dcStXRAqr084LzND64PATSBT/Dw12hPjsQw4g8KCxdoNEZjwUL
X7yhK5GBnsiTztjh8cp5Losh0wBL8wZHdOIX7zcr8J9nFwZqluYic7BRIyFOHpyPQZHkcpX3P/eZ
eZRbkAvzzEZE1sMILZDP8o8yAkbtfrbc7IFiMQWLKAwpf2b5x8CYiFPewvMVMyDfT9ed9QvXS4PN
AId1TirWlnCt2PNSY1OMWuZZi9DQNtbrlTTlov0Ps9MuxiZ/UuwAEGorrKaMELj91pDzQIDfOcLg
kcoRtOLmjBM/+a7ZAj//Tp/ZjuOPzXsz/vyNP9FP8uAuRtO3el9jOC6T93iwAOYya5633GsWcGSZ
irDT5mE/HCxY/Lnqllf5DQjN5eQ7GtxNTsZ72+uLW0MBVEK7B+Qc8aS8bdYDAADSqBPWAaUPiU/B
bJM+GBDrsQU5rcypAl+KJja4xKNAL425vV7DBY8/LyfhWncJ1YDsulQ2SyFl42qswGMb4fTp7veJ
T5TtFE0lJ86OzaFPXR7Hyhw/DM51HLvrIcdpQ2cLCzIjDcXgpcDw49rKPeZsuChhYuN8KCjgMKec
6Vg8/wP5s6hLfiEB4fsWKnrgtRKaMPWOMsZi6kGP/BCh/6Z/AVkV6vSqAR2DdCNRD/CPZRZU3tyy
sK5wg+SKKivtHcDNATVDMHqsC2v4NTuiDGJi8XMuSQ3ogYh2hDSNwQYy5musG50jCK980BYMOoYq
0y/W79HTavPRHlIZlWjjVPLJbVSEPEgBRnUqnhj7E7vr6q2cEOubHca9V+vztTtNqBTMGaM2X+Tr
M+CC6U+RXfj7LrCwoY6XRAihlDG2+isakeN0erBqmTIT7vRhuxtdCpCa9EwpyyaQoq1BtZMg618R
QeoRiPoM3T3pW+9HvO4WoA9SVO8ZR7HzAO5B7XWzr/FDZY+KYwR2PtInUiSzXwEp6UVIw4X/HcpZ
wHY2IUOcgFm4burw6+O6jtgO10gUjZ5mnkeuTaZqIhmzHCB0HDKCoN1L3bJHrJ/hyxASBIovZSQA
sDaZsWDlHNYTf3cKKT+54+Ktfl7D8aaSML6jMfdgx6SFeCvpdqlXWgbnP8iblD0d8R27IUHhalGR
4DDWpSgzROxestFy00ApesbpfmTh9KgFQd7T91Zp+KmoQfpnX32k3sL05386NHSXETAyL0vncbHG
EjEPGVgofmR8dBx9isscCxDWj/E9gj/ev/+aQMK6eyb4J4OPLm78t93+4e27AO7DG1zWiIBn5rov
EhGYi5DcTv3QKMSlYrCx3lPppzAnGUBJbjU3A1ocJoDi+PsbjJTNutDd5/bDWKS9nVeEvDHMGFFm
uhdmO2NJSBN87hxydgWiz4JUeNSjTgWxQLc8rzJlLhzZ8wCLqQNcjv+RdGa7imJRGH4iEwFRvGUz
oyjifGMcAScURcGnr2+fSqeT6q4zKO5hrX/9w93ebpk6A+dP2byiPG1G/GzEYnZ3ubKP+BPZvpSC
tlNO5xewJuXXGs9rNUZjy+jsFYZd6WXwNJ2e50xak8l9sTkcVbQp6OezhM9V82TmyJ0K1gQZmkil
x9sDAE0V68ixV3uYphFkIXQKdLebWx9xBhNcfeZtqzg0GCPDT7cNEqRE2RUQaasWHD/GxopIVC64
ZsoLPj/HTNCtCkfRaJV3WMDsnGyCeaB1DrfMWn+i50blqRe3CSnEW5HYKZgSCLyJwFJovOAd7vcU
JKzQ6SWs3ElxRBcsRn2nNSL0xKETIHVPs4ZL6JCFh59Hb9yE19khbFFQUZ4R4MTxoQ3u1pSuAuhW
Vp33hLN3hLK3tpBLbLAdFp9B6vXxzsFrT+wA1ZHFNPLymvi3GBfv3APnIEoAqb7EvaGuxkjk/xos
EkgglY7wLsABL8NnJJT1K6+xPhCxCKeQ2a6JkpuGAfLUisLoCLZPXOdNmjNS82Z/EQNWvQAEpFKl
y79a3+NrCHePG87hHkJLK3I5S+duvQQFgN0GX9eVTR1OohMKphf6GsdGMCONiPk63sADiR//YOPG
GIn+SI7pKbUv4Xp9HsuZ0LJuOdq+Z6a4Q/HM9zo2YbSPWOIgf2VU3Xt6MuMEXakc7DBCLxgtiS5W
WAxMP362+ksL0sQXA3Bz3WfaTBsuHXDoao0YWKlGbo/z9WT8lA5Rk/bZbeMmlZpdIGdmYU9e52YM
0YHEjwtm53ywNHz0ROlwbND2QPgsHNaqpffMOxygEWtg5HDN0z4ycqPfThkK6IubfV5uUvGjFNQw
qAZE6ZDn14FayIi2qD1F95rjNF8ze+Xx4TIIURYX7XUx5EfkR14QPDi4ktjS0Q2QQPrzgFVSHPyw
K6flxEK2oZ+kDmAqt6Mf0tgxUwZ6Cldn5qgwjomw8LM2DoSi3xf0JDx2jhLkAbCm7GoAVgp7n1S8
KD9HzeoOsZeTRVoBgMLiepXxoOCQsOcWiux3ZccLNZREbNgHvNJWNHE7FrEhcH/6p7+a1u4z3pme
5/f5olpCSUGyZpcUtX99PUpBDGHIEM3AkgXelz/ny4U4Im6VYOS+uVTdz37JKBlYTKZUZFQgTQ2E
9+NApoPd8VxY+j5Dk8kkX098eqkuRBddAV/G/KLNo0dXDz77hK5szJtcjK57XGzZWMquoOWktnji
2vChIhOadCKfTEDEgFEWWItTfhrJlXwR/sCjwvBLtLa4FtI3/TxaX9Bnfs3uvKPbBRJcwF+dUAIq
YiwHSIABYUP/r4RyWtmxdw3nF8o6zghwGHo/OZkRr5b3PQMF/CJ30Y+7I0IOGCYwisHUFXHiRAZu
vjAIgaXIZz7pYiYunQ9sUOpVQ6icnL4MqmW/the/gJBFbmoATyK5zFZMEln5cgLaE3HjqCPfzg4Q
r3ZwK/IetQUrkjL7ZS9WJSMJ/7t8n1R85EkMvPYYbsvFXy9ulNncj3/WZUQrZ4y4e5CqSLMTtlKb
s5UCl0dBKaKdhD6f/QmxJY++GwKo/015sZLfSxidMIokiG78obBgyN5h9/XoFgUTj8vbW/E27idy
3KjeZHGzUPuo7R40IvebyZDYdi+Kdet647IhnYZSspR8scKS2SFPhvGUIf3fbE9QYjzgW7mJ7FYt
ZwHws84LAJRfBPuTWUjb0eAArmx85qGSHhnRYWUndMkWVuL8G17ern4fq68AAvEbhtfzZXdbjvqI
r7ej4l6owLte2mDqURmIZkXOy4QxfrUyduNvCF7cmr++QsXjnVw6Vvqr8ibHjZyufMgIAU4FZgHB
z+APELZIv97nLJT4Tc/BPb5vM7ZvTtTh7SEmHb5JNbv4IDXFxGPce4b7Cx+vulROX6u82yLq57BD
DUszACzppmi2Tt0IIcQbG0X5oBkDddDuK0MN43vgBLqlq4OLIgvUBIQoBXV0ixoDI3983xUx0FyD
GdIxnf31LCQrSX7bmXcBr51JJO2mnPlyRNEFpEN4a2Xf0kAfvD0QddtffMSgFw9+lL7m52qNGw53
nMKvC/JXc2uc+6WtVoSbIM6CzsUXva9Mw2EqSz7oeADPoKaW0M5+ewkrDKirMG0q1vt89WUxQ4ft
s7K7yYLjaw9YDTDAzXyFPkqROZa0Xxotnz8PmD1SnbYHTFBufrWhvxxUdfj3Zc3YJVrgLHs50mX7
8y2vZLqCysd7+i04APzzzqBtH4DIevy82nxi+TL+PATrrBcv+E5oKG1W6vi7Bxsm0BFVOMIKRSD/
BzYfqovcOevWY4hmwER5rLLzuAKvdEsWcuDFg3eLSNTsLn9PyeLqU5MfqHnxX+idMmppV4Vlj6dt
btKqozeFwP0xVxoyO/LbqKildKH/tcCTKbQxcBgaySWzypus37aqJeDIwQ8OE2zv0KA3EJBxMDh+
zaawOhtxYugomp2YVQfIxdXYUM1ZNU6X2HWKc9yybqNTn1rZTD4Yd+N9gAcYfniwB/TkYVG1fyCD
vYIhDLaRnPgAD9Eumi8wdKIIv22Bj4FULHzptpza5+8UPxMSFiqCXc3VvO5h62Iu9ZEBPUxqw5kR
ZRzEwIbkVmqrg8aA3iekN4sp164cqddxZneQZ+Gw7tbHs90OT3hsQBTr4OgQlPH2HW1IS8hFKvuX
rhShaywKNB0TuJlP8TPEqt5u9v0GDg9FMCAH0sIfxavhJMnhfDydg+8CcVZvdfHx9UQ8DdaUctVA
a/F/sJCK6LyCP7ehHdRlA49ndQn6teXckLrToSKBVcQJdzt90bX/rNePxs4tfT11a6uVWdJAuYt5
0eQ1ATYnmJuqorjYRYrfhrRM4Z4GX+SCBRNVqBW7XaHtpGM+GSsXwfVe4PtOCUbpK8nLtwHN0upy
kGatfXeVRaxKAB0m6EhY4mBmM6hgMUQYE5RmMR30409J9E/7aWnwwrlBiFYDuxpOeM0KFGsbQRDP
hk0IWqmLY4leDXiOa1Vo3DySUODzYeKxRBoRiCYoJa+sJI3FQe7BPEgSQS7YZoGOugTofk2KYeo6
qrj6Tw7Njb3bdVE8UQhT6jFizgyMPuzvx6ZWnk6JzKkmvY/Y9ZxP8gv92vOPlCrHI5lnJs5Rx6k6
6+0kg+M3lcEI+5fj2kC8kZh1wgAGs22PH6W5jx7XYAA23ownVESTyzpHZG9lirlrwbMDKqJbmBL2
xNBijkHaKcS35C+frkejQeH2md686dMlrns6oiVbGkO+sjXSwFBlL96npnIuwbSY4YN0lre7g2Pq
YyqZ3nkXHKE3kuPOz2C9fo9HPp2o5GfBzfC/47G9edKYZHc74t6usHuyVl+HI6E/pGNnNF3/JW/c
XyaqcmJXCfVk7GuOSSG9W0Pnk9ncC1hQ2ZOj1hbj0l5pDTNfhk1ShK5qCKbGmymHIIk3QNlULPD+
Tg5Efdvq4QiHVqdxsmkPQEOvXJouHY8cf4lIfC6tDjWJdTB7aZi4XkA46Jn15frtO+V4tyHKCw0H
9o4rWuEI5yk+EvMOIYzBKxRMAotNwowxFnuwZD+lS1vxhuVJUSXLfCxXGRMWgfxAuXAwwgOdkyul
DaIhPgViF3zY6B2oUaftzxRxxya8s6kPdF4G/qa0GG+Un/B20MnqEyVdUWnVuzTIiSSn4QciuM1q
KhbiMhhHsmHSFePHKqdPhED9uAy/mGwcden7AKI3VhRcnPqHPTa+EMKzcM/RLis+eXNRhOC2IGPv
vhfnl1MMSlqy2cVqxXabyu4OuhbVEULtrswE5DfimObspbdfR7P6KmQUVQOmvy5cau91Prh3nFx0
ci66zgF6+ocpU3fQY34qyh5R3M2K66SeXAQ/FMJApPbmv97qDe26L8DHcXnz8q940uJXWt9kV2LD
Il3e+pOL6vjq1wQBeIfNxwMNBg+lWscsjO6FKTzjhAdXL40LyC8OPQKj/f2nFGNjihmmYIC5dx87
yv8pSc/15Naz4SR/mYYzaKGmTw1bcjGH6LQyB7H6+IcXRmvGNRQDh6/O8t51Zc1G9fUjaUaLKHHk
ifVyYcyAyHCYQUY0fwqVLu/3Zo7Rka0u0wF6jvHxvkAAtQDiQP/CqpX8RL3Nd/8dfyiPLkxurAmc
1izBLuwC7MvIq4Y0x+FObXx+2BQnyoR6dONtPpLq/yOD5m7t+0I/x/gWF84RvNCtS+d/nWCWJCRB
n7piO81PoQIY3/i98hJa/6b9xfMBi8+9GhJvnDJToOdtRW+p0/qcpx26W5ptn9qH9+i/pYfXUdNI
Juy0mMX8zR+gA/qT3JCpmnTOBQfhXfOOaSHcqnY73QFcxntAvG7OFcMwnuTYkIJ+grzryMC+NnVp
AV0zu36wdFpYVQJAoIaRqwQ5AZ8TuQneZuO4vZ4AUONDsL+w3eqkIgG4gtdSyFaOskhZ4SPSQJjt
VJLo0j/hUF0Nbj5e1fMFfi32KrocwP9EM42o5QfZnIiQRiwq+CF0mKKk7JSwPqmDlKjyrmEz+9wn
q/pE9g9+W+ONjJWY3GYT090XLfA7uwcVSSK8KkcZhi8PFLIdBycvG7BI3Ukb2yv5Ieg2e2qI3vnP
5/x0P6K8RXwKSfxpxgJmmkmsxN42AxQAJX/5ZWRnKmPA3a/YgEp5Ene6x5+hdkSSPo76QfTUgUft
xwQ+jzLMEEknHt/nGQQIOE9QyS9MgGz94Ie/kBQ9AsyNMgTjHuqDaPVsEnoY1XlO2XGphK5SPJrM
YgTkD26+/SSgKkxp7RY1rMjEOvWAgUmZtn7cb1hvE50RZ4jn6dfpZBOIdlzURy5WmtrD2PVJEsFw
dNBEUJR1MhfYCfgE2qMNDKwQUlMaywnf+450YSPXmJSVwv1mG6Q05XIEBL8RwRhv0nyl9AJ4C74l
eYpcE9qK6QiuaUXTx5yZrAU83KbklNGOw9GAL7XwQQ/HGyDSMmQv2PnYpuSLoDUB2kiSPoX8IiUp
BHcXqfSLqkGbsyvSg8cjUkHkb3BLUBhCyNrBxqEpR9C0ZzRCSy5wbKRXXwJzU+rp3ITVhNkz/rrK
cqkRTY5wokDC3DeLCaRlDQujvfG1p3gsYnWHeZ/BEyP5uW06I+g++IsvOakYXyMn/btGryJB3hQ/
vcr8rOrRPBw+KlfGnWZAEiYXM38iGhHwYN03G9WVCOtDt4egA4O1SmAjMxaqSpWH8x5Pm+MIvBba
NfR+XV52zCyRvlo4/mJRzv9tdOfnwPgFW98Cn2VYsvjQQ9mYijkyTmRbw5TTsY3k+oc0JdY3AxjQ
bFUBURMMs0fn3N29VZFCXSBY5gLxlTpHBW2ZAM5wKk7vWIZZCjRDj2l1HlNB5PBZ7853yPVKttLX
aUjVBn6WyAYn55RJQX0AR3JcpuokUf6nMuQ3czdqsAImiAlNb5k8Rl9GtdMRcwjMt2E/yZBhTinu
QMlGn173kHcH98zFxNFC0foyb9ofJikJCh/r6/bRdSMD+EDwhnt0xTYJAn4X12zcKMT0/MR7ubeQ
9d25xfp9DSfZ6IgtoM4IPrM+C65cgBY7pbyvp83seSSn+j1qo/eCyPYVNbywrl0rM2636YfoHadQ
JIBa7d8PN8cca6q5m5G+Pr+izgjNF9MKbdj+hI+v7JIgj2MDgVWEctL6jHaqweXlSb4+B/smJRO1
m4DN6FxPZy/1dbjqbXSgxVIKYamBM9LMuai4qn6uxl6WJydd5tfCKaW1br4J7SEji5cxe+GfTzJO
cXUy3cmhbIkHjpwI6ww/V63+z28cTNZhrraC7SqboF2nCHWpN8bSTcpIkGRZ0dbwPGabJyOKaSho
H13OmlLxNBGl7L+9HNujlS9lN1kHC74FSALOES3LtjPABCKR1hGpo68o4htHRLP3MNC38EBo0kNS
zBCwsWkpMqiY7CPkSFha7qTrY3fpSlUYBy/yKTD/t3lKsRw4vHZxHxxyhCEd7arbN5wGDzjOnNSm
bM9jQIkzVGO0xwxPmYtCZGBJFrhHPmB+SbTTgnxhl6oNd9k/PgkkF5IywNATnDYY6R1BBQhTjVGh
IgdeSChodfEPBMOTtBKzgjTnPCdctjsVscRcsvsyHiVWBtwC3nXjG7cAr1kOGeDWimKAInJDXqAP
uXv3WrdTvyuTNRgdBXTk2o5FSWCIpoibMXCkdjuPJZwWv9avGfxUDbaOnjutwpOAy9nFcZIA5e/F
NloeFzSBztILFCoaH+ZZVnZclNMb3H7NZ+m9rA7ABzqUIeinmu1h2Lh6x/0R0w7fCLSfRIe+RUn0
CKlc2oQRrtq6AFRtxl0pMIGsvAUSD+7JBo2IpUftO8EzSfvA6J2pF5MWZcKH92wdJBGhg0ZLbm79
Pa606LGRm4Vl2tVsY+Pj5tUe5Zg+c26hb4FkydQqxtayd7MbxSK8CAL23b70/Xfbf/eWRpP8gAjI
+fw5V3QSo/vVVnTrs67XWOzoM5z/Vp1BRaM3/fTFGeW2ganja/yaUh5z3psqTv9o7yAgIYJtE9wB
AkCoSQMcwN0Ja5n9+ILUcHPewy66lHimqgKOHeDTYw1d4xhDLpdOc3zJ6OxFBrcUz5A1eS7cN1CG
Az5xt4Nv1330CcJgeyUY4cE1ePsqa2FfMZyG1fxWPHbc8eN2wvKCdVtt2IDTdKhGi46pAsS3P1IS
+sHbU6sGP7s4PMezftsTsK/1IrzkE7t4fpDulJCnEe+Z/Mbb/uxtU4oTxKc33GIEHKtuGad9Phbx
63HWpHj9UQaNlXMAC8wpG1TuNbRoqfOQGfJ929w/LXfwO62ocFYlQsX29OkgKJtGvQDEM4tWiw8G
n38OY0+LYEKM62XlBjV6xS3ubrwxw7j7aIM4TGI7Rh9gJ6CPvRy2Vw4KUwKq52ixQHkDhW7OV4MO
cQdft3pw9l59D2HXEn6aYSYvlffVXUAr0cxt2eVwquEAQVqCWkxKpwy1omgmZZyOkBN6LePkcCd9
uhoSxHZhUzEWuLfgYuiGEO6GuIwArt+dFioQr8T5TWgUq1wLt3LM5f2daYvSiEnnaY4/Bo9tdDDN
DCgfXh22A6hwKIw+JhMufZSiqDb7BLFb/bbz9LDKSjdW3HBuASL++cTocJK5WVtz6LcyKYSbjgvW
HoZMQ9cAS+FSgVR7njJdr611m8QXvgjHb5prS9kzkZdOz609rlVMdLnxz3SmOeq9X/zrujrQCVlC
JH4LgJVpwR9FhujlSFM823FgdQTDAKqB6/SNByudNr+cypUq2MAkvppAikt567v2cLQ25FSYSdRc
kql2ToZT5unF/BO+ryxYMIju/3EoHk7xABC2djebx9PIlodrhenxxSOSAdogJ2gqO+Up6Us5Zti4
hEi/jNEklWDKH+YDeJTojIZqqBto8TDj7rPAC2+qGw5yEabV4BcdSlAQCoX/0Pmye1INyxb8RvmS
EaDyW+nFoVt7Z3R5TrN+J7crVEmO3/YJEhiH8sC5UueiehSVFlDBzg3JSXhMS9jl0yJ6+EiXpkpJ
BJ0Pf4ScCC1QKGgH5FSwdx5wT0kIq57j1AjzZ1hN2vDB3n67ZT9W7XnWd69TXbe/P/E53MeQWzoz
PMeNec3hghDEsO6sjadd+5nkadQvV2n9pUnJ7BQ8fnlT+ks8aEQKHy3S4DO+q1hBhzgOX1BuQeN7
WA7MLzpc9mUO/vhKphpm/1ZPJ6r3ipzKe66fGKr3o15jkcp4vcSYZ+9YBtxguKSDOCia19Go/sQv
bvaGOmBO9QMvfvpA/L/gkro/PA5lP6XwKd6svPTaeyXAzT8fvFbgGO2kDxHubqX4m3lGTUOXIao9
GL2B+vEMv98jIuTjl6QWkIpUy2nUmYsLEuaGMBmJhZzrAbcGo1SE42o+7n5i+uP7QkH7hxY7NDA3
wMUCaITEnSGIcbHc5DYtIw0uwPlXUsK7A00PKWW2L9XMO+K3LQgoURfYM2GZSylGi5tSS+S7Pi+m
GTawmVAppmbQI7UowBr1ZpYuLZJvhJcRvdktKYPu4BEaAwyk5Vj5jRN51Em+Y+iqiOWbQ3lOatDd
zNkc8CdrqR5hl+8fFoneo3RvMxh+iPPNfPtE9t+2m1ryIZn2XZisW+ybgpHM7BkDr7VCsjV7jLwn
vqvge5KH7D4Aw5+3wc5zyqxl8VnsjLPV3CefD3bAwc39LSrcEX7uHTvhctZ62jQRbBIsGyT5klg6
ZMgAjJpD1FwhlGl3q1PNt0/NzVaWr60R1AcYncTfaMveVSibIFPZ/8WkE/BUgYUCblPK43TdSPVC
mdlG4wNK96c6bq703REBVx2AKIwmaNbhr5rGvkZMSTi0cxu0oKmicAKbbvlX8hyyaT1SGwuH426k
4G1WON3UvJJs9sTod/ED3gWWXGvjMyl9qzLH8/c7r+CB4nqCmxgsdpB6I7y7G7BLo+N6zzDIZldq
i2krDHnkjPH7zsYlgkVnfHSTdRH7QnnSWv68C8oyQWIUuW3tCpAOw/n1xbCdNGaL3D9RB4d/EygW
2TSHxuZrN4V9la51VJbf2QU6AN/+8HxY0m3d6lwsfmiLaTYP/BlkVah03aYNIE+xBArMIDnocUx9
HDX1+BUPD6yVlw0vltOXbZvGoDh0pcwy13JmzR6nbyHjkkfAuAfDbM4sXGOTfAooA7GlNUFCIA/g
64pNpFr5BA/loVKHFb6+p374JP4XHV0HjohyD6iYOhg3tc3H91hkXofmKQY0/z5nMFBVKkDMeNaP
hNq2NBi6x9rdHynUnzuW7sccMQDj5W3SYPRpm6MbDCMeHx0jFFYU7Op5zFQfK3iHpD8NfIpwN6su
/KY7rmb1K5EvU19sqlHmvEuX9Y4l/s9j5usC73+7oixdp7wIZE1PtgOKMYjnMQ+n1xLlqrW8RXol
VMNSGOb6d6Tf8lueAezNGksM+wwgwOc7xouSTubJIPkSqp9RhxcYSF7YtnxZz21bjWkJKxjyDCg0
UfoFVGPD6myxcOZArMI+zwlx70L7WeTuPWc3LkLA9zP5HEduonW2ZN7AzwPRAIUCZxB95zoF7hhd
w54R4X2hXILvZvtatlOLcTM5XKp13nb5jGkMGlxNHkTVQI7SzHfXqX/2lwycl3eZtpg7oJVDLzXq
Jojlmr2sYtD9VQIfoul18sxs5lqK7hhLzq/crvE5QYA/eOvO62NWh+Yvr4nZGrU31RIypK+lDroL
HJHBCX0V1y831+1HQDn50qyOcyYTsrTqOQbL42/YmJ/4UbjGMpVwe49PYMBUrTUExy38CC3grhi9
DhtY6EOaiQNCZboSMr967n3S67LF3/M30px+UhO8yHwXWwjUHJcK5x9+CxrhHsX8xkGYOSxgDb6D
PMVhts3sg7EcszeO7gWseQcFmMfyhkH55VAPaCxuQPSUCU+33oHZIoaZXSCOEut9OV4X2U4G2VHm
nufZovqCChJ/fknDq90B7fDKID2cw9YKUjNbDGwa7d3ukHwX9HwtiunfiRp9wfVb2LhkDwr0Vwh5
Mdgc3y72juUPUQLwt9kzG7twCPajNslu+v8JJUB236LzvpUeRE5EhrnfjCC+fLA32KLIGUmKM8zc
02Ne270t82WtZ7UY4dIiUErynnuwY+AvlWH7wEimednMMiNXdCHheSUn0/hKNYB/ME5cOfRICQXi
bMHG7x4Y7Laxn8qn50nmnaPWsTypP0St9SY6K0PVeVBPdek+LmQx/lDkd2AQwIDELB6nGPu9fKD+
Ps1UEnPMU4ZhClCSRQgi49L55ZD+nObqlGdf7UwIiDPcXmM/MB7acMvPyy2HIAPazuh5G/WHIKBQ
K0EDyPkAXCNUHDR9vQEGJ8fSujZWbYjnx3wRnqy6d9V9P8UsR8jg3sYbCH2knW3E77BZt172Gqa7
1Zw6boF9udCWqvTpeJPcGn1N7ugnDT9+ic+HaA3648ewdi+Huy0fEQaEDIp4UMOUrhDRPRVLe8RK
rmR0wL778qqMoQ8RoPhf4GUQ4fRuMkxm0Mz7LKY5CgjGwmCrdxwhcUBFHdKmZsYL0z1tSpeVc437
qxrYH61tx0z01Q/crROkbOble9+dUS+0F2rbau8Neqdq3OFCKuQauzl/GqhE2op1QIBg1zGYGf+O
yrDjsMPSgYZF1+fBPMJJ187Haw6dBKGXuMmxLYUONJtFldTu10wX2qp0ng0eHYcK+wHRxI+r+Mbd
qDXu4FTY3vjq4kxNpDgpuRY4/9F8f6EGWDrD3WFnd5pDnFtyZSsjjc2hW4CA008OExf14dN6gz+I
7wId76N2K+ZajES/ZneyOfYOrZ79aXkZ7kUwvlCzwnT57a+Z94JOmAUfGJ9YCbwX1cPPl9UIK/bW
HT6C1xBuDgmjP5Qe34fWKT9zsgv3MsWyaMdfOwizfkaS8t+pU+xUaEIbr49+H9sqC4/yHk75CDg+
wXND2scAYsOZs036i+vuDTOFwny/B2+g3o+kljSjFrjfejPurHoz7fQcn7HjndOydqgA5bSAkxFC
BUnMHLUvu0f7mUMSWcBekRp8xrwoigVOHlguvd0KPQ6WwAMfvDbwqbXTQNrMYUUYDXIoTG8mdn17
xSvHR8wYdUZ6QHuppNxKPO0T5ptEOMQaTR4y7boDcq4EhKLK0MRiwC3Q8QwuyeFzql4dxf1FZc/8
ru4e3I1lOs0mTzzSzdnVq4PafuEessa/ACaQRXHUjvBzbsPGcvIFiayW6hkEUMmQBWwfP/GFN4P1
tZmDqy/hVZj5Xhc5cCCrTcVnrJ5Q7zIz8BhoX4accDXzdKbmiGyBd4g8PamJOs3zkKk7UM27ZMc0
I8V9gerBNiP5HXcPTazIaOBxff3f6S1aXzOzy3UT9set6Tef4qAvM5Xs7yVmXHEfdhZ3VNzKvD/P
98bugSWw9ZLtCtej3YZlQaCB6tLiP3pW6t8ZzYGTjTbT7m3AG0nprzrcwcMnbmHiMqOEopIhmnQH
iF8gCuBq4Rh6eNlIWzAchSZA2Gh50nh0VKS9AMU5PBGTKIIQV+q4KsySShDq7C61d/Q/G47g/a0S
hCyQ1iDVh3OVZXyFPHWd3Xb1WIWaG3zj/pQwACJrQXhubUfNbIyfcp7K9i0Y1nyJ30AHkkAdK8YV
PihzfhJwlsV2eMTMUbhOtfg7AEUav/GDN6sEzyyDW38FP7zAnvC1rPb2IHoYFnZuXsChnTvx2Y2T
OIB6sr1OIoQyIP1fs+VDO7Pj3ypkQ+LXA+4vE8RBDnaAqfjtJklykk/ePX2wyfM/mhmHyWNmefP5
MDzjlIwNDzJnQxye9SBGA9oOrzG2d1mPwQ9v5JSTAXkOZjPF3sIGQwC6raa8s4oKhUcJSXF1h0oQ
9OezgHM5lqcHbunDA2F0/Oc5VgsvA48yvGDbWLa70OB8fd+uC3nqvd3WboLZ35N0iiioklkgXQAG
PZe7ezDej2H2wJA0hX1bbRnWofGbLxQh+XmhzAbncK8wISACLxzetsiuqp5YWqigl0s6E9GeHGKj
h71gewfH4/US8cXh0IYfk1Bcgzg3XhwaYg4HFo4sSu3dPMTPrvGS1MGmGEfevkfVNYCrGc5PzQ74
Dhoe/25otgWUmQDYGKYQnwlFhZsCnhXy7sO2kGW2GkjN0/ZhSqZef90FTzekWkM+jMyWT/XOwK4d
ksIghIUNHfF4jwEwTji3kveF1xiwmQBHF7M6gv8320gvneixjUC9t6wBDWdBaQIZ2UbFD8e1gFwI
WClkQkWQ26xsGONSQi4iPhT+meMBN2WvDU4JD+4Rrbi7Bze4EM/SG9hiS5zEakC2rv0WwetuindP
zBI+UCvW8bMKLXzDktn7Z87+zwSp3s0fxYKpo7NVczNoyERkOlW5CxgBkiomffq+g0if40gL6UZi
oaDrXOA0TOZLhgDmRQA9mTP3ZxEPw3VGC7GWZ+e2bQ1gcyzeDbRSPcDteMJCqV1+t3x6mJgR4Sj9
BJsMhUywQvfwYEy+WvHAUyz3+HVbQoGi7d1GNIeSamOTHcgygY7fYA/LBh8cvAQqP59Od08vwuvV
uyEEOC6C37zDXV0GENNmweyMR7SN4wY6NJBij8kor1TwjUzOXyahs1vWQuOdePEwUoZcK2Y9nDE5
4Nm9FMHa91LDPIkNwTuz58ETlubHqAA8EZ6FlTx5jo2ZJ6egFcgNW/m8swQZgfd2E7wLB5HNcje8
2cXxlgooKfZozCLtVQ2fVOCEYV4IrNS2sw+r+vawBIConNnf/AhzyTZZmnxGwnstvOCyF6cntGtb
ngdQ1L5xGAe4oUEF+kugJEOVOTH1RWV6/Gq5a60kPh3apM/GJ09oDIwFzzKKTwWmzAlTYh5m9+5j
nHziP9A9fhx6fvF8uurdS1+h/H8pJpYyJQhj58RiD/LXi8MJB+FS3CGqgUUFfJ4xtQqnTkOhysnp
R5yGlJqkhMgt8zDxprTFe87bYm9xTnLeeKwBqHWgNXHx4Hfc3fm7RS0U3zkmjV1QrKIW1MfF4mK4
C06oYBbEuePhTOyJg+KzNe7HP5vkwxzIouW179Hy5zDrZEzajbMpHuyqi2jsT2zUdVst5z/hmr9+
2f1Rw1gIOx28lcbIVeYjRw4aJ+8dLiAMmIfrsN2I5TDNBb54+mhoEdC0XN8mw+VnP5eWbPxYTM3M
Dz+1N/obDjNXle7AiK3gG/08gNm7i/hluS5A0flVUKvaQcHwizO6dB5Wd4ZVgMY4BlfsJ0QFmapA
KtKdHM6iCBL2GFCohYuR6gEcWRqTGWlxDdb3sfvj8/Bb8NlsmOfClhXXgvP/JTxK6paZWweda0Ku
hhmX+ezmoNb/ItAxfw92Rr1mMUq/cMaRrBVZl4uwGx2Et+2BoIuAzXzl7BDbhqF5KbpYVgYUOQ+0
M2zuN/NcXEKT7i6IT6c4hcwH9SAJPq5IV5wlZh3JLdQk6Z7eYJSUbPRewLn6iT7IDPGwlqv0FBee
5c3gfgIqEUtk2Y9IIOhl6+fLQEEOYIredpt5PZa3nPpI4rPOiVmDw1DUdXSfpaBa0dPHIibAx5SX
xLV3txlOSKTq+bSCzZLeIJKJJXgQMCdcXcbMKwdQzTkB2KZJj4afeeV3lApskwcmJd2eY88WAgYH
H8Hfh4COc3fuhIaxxjv5wsjHVLpmQDmbmUTU40IBPDbf4tWQdm0FY2ZeFNpRqpQf7FZyFaEnyYGQ
9FyAsCkdWYiauCMYgAqrmliCR7N7MOvesElYrXA2MGGnr+qXw7FZuNFmDxvBzl9eZN8KxLJocol+
gDQxJNhenb4ZQSelrTRCDnypq7kWitRddE03u2FxbKNbXQ0GLr6dDGPujfXHFbYjDg7vOktHOEeA
MHMQJDisR297BTQBBXvjwMBggu8wf6jxaRztmFAqwiebE30E9EkmViLJbC+sW3y7/Ofhihks3dWg
tbahwvNGBQuBdDCuMkRuAaoksT1PeM7ugomSP0FAM0UlxLCJWpqZz0AJBnt+sUtCo2A/Ho/ja8jN
MLfdQbZjkmx/5lEWBjTPEF5m+jxishKscB/HV9bmvLODFaUxk6UzLmyE4LK2V3OrHWAwfzBsWW6E
HAjDtTYYDZdWiHPfCf8b4eG9JA0bwpCah1MJQvnJu3FG9dwF5srjsQaN60cAj02qKBTMa8Ty8KzO
kB8R8MzmDwqcxPO6dLdS+in5lWHPDKuU32dVlDqeFwTYqgb0D/PGxakt9oSQ642FCBNVsEOT2Kvo
B0MY7Vxcp29obexQjeYeEjQzsLGjkulEsFYBaPj3O6L2eLscyrHuH+RGh49zNk8P4c21Qxw3HnYi
HiuYi7LZHeLMDYe04wTwWoevmWCHxk3AsT1fbuKf4/QcZxhelweLt08lyJspQi+xqYX4WNhnQrpX
GDa3H16AdKNYcHKNySPcwojJ1gOO5yQfnQ7F4iDLOSkEXFqH8yzm/V8a8ViSs3ufWkur8A7aP5LO
a0lxLAiiX0QE3rzqyjtkWhLwQgBCeO/5+jnF7Oxu7M50NzJ1y2RlZZHVpK5SvqgCM0icFyF7BTjB
OjspOmSBOsngSQu83lorWxESi6sUTT0b/XI8xOHvXRUFbcaItbDbtRkVBBNy5Dj2vlEpt9TRmdsj
O6ymvBA0RO3MxehIdXuTAlnkvvaEH4EBc+UhcSxlL0X4npH6v4jlaVX2SHLgbNn61dQDtgy7gfex
cq/yEOfMWyTcv0DCBX6wLP4E9sMVqxORKlq9GW510NLEGFYmNsn6NwIZi77INW1vT4LY0jo6pmZX
Ns1m9zJeQcx6GlHxji1Uq8KuOWPAg860rYDAG+RjLnNCaqwYqucJGANLMgNSbQMorI+4NG/yVpSK
BEN5LDOwU167jZ3pvDMvF9GCgMFptCbYU+HCVCBDJTvltDdHoavfbO+MPg9n5GGMeit9lB+YM5OE
AQ9s9DjL+MPwHs7eqJWHXcYTVOw93Jw+IPtNoMTzAwd2ntKQ5xNor4h6FKko8kHMBCotosPEAUHX
SxKl1bDKb7Qd+Dig/MlIzx82BxYiGveCi8OWRKjB4iOpxDiD9IFa7umPrNs9ZpXby124/oodjeQ/
tCjgS63Jr9qcoo8JCfodRxQ5odosXMPvWKTHjboVdX1rySHeqci3DNJ5Wb8lbh6ji7372Ga6qAll
yxljSdUxW6FK2Qx5BB+bh8B5CMegUmPKcIbhJwycsjTTqOUg5gOMGuIkcuwrVPSj1xhnlsDCUvR3
E23Z1XEXpDpxz7GZ/bdkjUXYHvmGhRAK6iK0qV241WaCs4NQ4jgW0jpkSGE4c3EI8abgoBwTklzf
shK6wVGkcWrGHB6bcx9TiWbPGZR+F2Ni+bDtxVy1YgHnmJSJKkzC2EbsQMxW6M9CVKOBS4FFMs29
raiCwAKM7OGsKOc4FKcxGNMzYcjVHMCG0vaTfiGrVWTBzUDHskHjfOsIaOF+mWJOEmc+bIFbJ0C3
wvX6BIQKoUA/CwapYEWLah8z7BJfYRbsOXaeO8bVG4t1ZWk+kRFbl00nsQdM5rHxQrlM5sSov7go
xF0t3k7EQ38Ke/euGVafWg3P1OH2+EZSkDwXfR7vw8T/23yp/PkQY9Z1OWbfmmbH7o7FPNqmj2vW
T/gSRTE7phBTVW1se806yRAwGisb275Lu1aHIIqgwwTtbuKZwk9k6TVAbmmJvdUbRsnacOJIgByR
NqkrkwN06+FpH4DvQDcP+rjx2WWVJOSPJkCNDlQK5qjDyQXoB5rDFxJJgGjR8lZs/YUljzY6w1sb
yMfM99I2uwOcaA7Di3AeYcVJs/zGWJ+padr4d1oy1m2GahdBgdioULMYP9Bg2Gl/z2hyjl6WmVz0
yPDp5wJKMHPOWXQiqzhX6GWTZcAchWjiYh94Kc9D8ncHJoXjFH/O0bD2le/XzdCwXcQDU5dXRtTj
pHGP65h658xQMutQqDHwy6KPT2Jvdf1Fcrd/EwwHrnZF6Tm8qb9GIabOn7LEDj1G6pXZ2aXPcf4t
cdEr0geJCAzzQEhvVFAEHDL+mRxPBo5Z6g7IJZM59Xl6J/Xc2y6PgKrdZdknRV5GWGB7qsb1jlW4
exh8AQrrvHEGnzPQV7ABLxDhZR48eXhPO260S+Xln+RWz05TVR7Q7NMbJypTuncI6W5MSpnq0+Df
u+F5QhnGaLXOsJCBFShm/rNOFJc9P/cEXZBCjEU15R4bsWUGTUCQo5E9g04mYnw9y/d7T52dLT6+
Kkt3Qw6uzIxS7PM/rEYpW2etRMaetGCrzWjozC54cwbRtFMRM/FDOTfrstOa4pF+q0bqitk3JXFb
Devzje4eY3Al6ebgqNDn6MT+NmSw+y7/Z4DYazYlrldOl6QeQBcV8V2P00Patb9fqDx0gWboO1as
dFTfK0waVqnRcKuZUBHBc0QN/5qPwQLYfoVSGfO6EXKqzxhrodNvgSLXdKykO2f/r3rG95t2QV9N
BtGbZMnnSSrrIXoWyeVH5PanKXL7okJWs8RZvcoL5m6SGbChqlezPtBkoLCROFKDx2hKzmFj7UjV
ss7snqxgvfOEnxaxG99WlbW/EtVbZhIfRl9t5qzMKG8FqNpJp8wgkVsR6saYBpO6eONQfignGWDA
8Psp0EnKK40bY7LA15WKqBURwJ2BTroTn3XApdoDIQzUyXO8RPW7m43eTWTfEoe9Ts90ePv4D5GO
6c5JrKBF4TeIF9+qT3pzrhjT9nF/5phhOaZSU1KSakWMJgrjRIL5drRWASyfgAQUQizlVDd8R7UN
/qt5sCkH4y79WtVsWztWSyFUjskhUkTyAO5cAVK/2dfbamvuV87IGaemT1eYhh2ndBe4kWRr9UjG
egZWSoY00Ku0OX+h/Ny1AKlWZtlnBFw9vL31oZonKrDmgdEQMDBI8Eb4iMCNrNsF7Il1yxc6LLzT
RoDh4KmBImtU7+SU18kz3FAAXmBO6N8AFygAARbGj7vTSlLPhKLjkhIHT8MGnWkF51x2u3Ik2JnK
p+ypEusev9e3RY9uV5Jt0FTkoJ8/jrulRYOulIJvv2YRo1Do7m+uZHq3L60IPBXH8NGv7pFdeD1+
KB/IPlbkA9kOGL4DerWy6JjVtTPMkhGqrDmwV8zzXA11O5hbwXpnLUNg05pLgw0yXgXiS8cRhHhK
m4OtWkJV++jsxN1A76MhhkIBJT9zbxuqL+qyS07xViN61HZUrbcrE3eqOfqqBpVfT38r2hwPVgxq
U8YzG3prrdazt3qYt9EWAhOAJe3VdbU+oGd4Gy/azuLE5k/4xo0Dxo+KFWscGNiaRszJohMD0O/Q
5Ab/ZeSDPuTqpFntIT3QVcTaq62N4utai8nVAf62mWJCIKtO5kkwsw6WibvuBZdPBJtbJn5WjLzg
xDuSKAsfEewYfRgGDgCYBB1n/Jn0svcHm5PTr+Usm2P2acKStVvV05DuRkJPOzH1uIMizRe8GHga
P1iJd6MGXGu1Mc7hPtm7pOqvM570tzuczH4Ys3B6anRQuAp2X/YTqMdJ3739vIGfVXRctkvqhQGg
JwOc8IRRyXvozDoAPu+Y3kwxxrTpzxog27I6/HWHLfi9m4BoT4QDef+3p3gYXvXRbAT3sN3UeNVN
tt37tzaN1M/aomGLMKIZ/kibbH1gE3OfXQPoRvOwoUK5+wHF7GmAJ2/s7TtfZxFyZ/3a7NSmG+X1
XJYFQ/C4O7MLtT2MmD4XgQnQvWAOk54p8Ie9Bdhhtt2o603aOSA+5qFGZ8h4Mw3RtF5IMMqn1f0Z
wC3nqKX6I/dOggPETGycYUEI1lCEK9K1w9+prc4Np6GuR6OHG4qRTb3u3ZNT+9oi3khlgILkY5sM
+upLPsw0eNM6ozgW1N9eD5EX94lkwuvBLmpeNfkj4DxchevsJjI4iON0mRbAUE47H05CjUKqEa3a
d9W/2eqbj7tIOD3YTzY8H9JzCGg0w3T46C/PCR3Zpt7AL0avTklyeY5qW6c2CNeMdI2bbYI/10pk
bxjNtLiSx335vs+QeVDIM1Cl7xZZ50o6gW3Kw8HG6bFBqYHBfAPmmrRputqR4csMoHYYwG2fIhsQ
dZjpWDNgIFnnlBVa/P/3pPfaAXOb+nb41lrzhHmzZY/GIW1/4Aa+k9l5ATqYffX7RxaGlH3984Jm
Dvcl6EJegg3mDTpuzSDzhh9zUkvOY++n9D0gSyP9MTdtLWFASlu9JZlHSHVDWl9Pf4kjNQWFu2YU
/HBBmq2rUbwR0Ul/H8olQC9CY0MoqqK2+GK/l3rbXdqEbEPCROhMcjgJJBxOGGbKYh5t2dqqJTwy
Fl9NmXDbkp6f6KQxatAnuaYxSpPMeGsbVFKW5IwJlw3hVO1btky+A0SRTTI2TH9N+LFM6QxpvPrI
diDjfoH+LQS3xXp+Gq3uOuOWd5R9JTV9MMGOBJkMpn41SNZMPmjdnOldnTzqhPgYa9Lgl+bsGPjN
cYia94WSyET94U1LVubeSE8vgZNA0PX9cUgF89HcLCRruwKrWBeoxlZzDKNfxhB5z2CVFipojmxj
WzLPw9Mb+1RozAJaVBQ0x5lnVFAh8TxIvjENydDesVhSSiHLiqgyFNrhgbXOTiuxEhn9+TsYWIjo
tPO++HXtczMJMo/L5It8CcQgoOOnCV0UiFgeiZMIV76nCrJLHbWJJDJlOaCjJV+Ed9hckVgPGoJe
xPAcmTf6F6cMI1l2z9wyrOMt77iX7OeoyhYRZSCeSjiIr6JKXUNZS9lV9zOkVbCE8cF9I3XA4aVu
loGJs01FwAosdHeJwvjQNG5sZdcW+7c0H9U+prN0sq+GetpLzbfG2JsilVnRJ1ZJbaAveRSQoSmf
6ILQQOkrcKEfxrXSK6QTcFoIxyKOH5DVuOjo8sYXUZL0XzwY2Yud0F+OeEOghb9WIrmPq4B5tlal
6MjKbk+bPjZ7CAC04awLA7rmgSmTedAj0xC/Y09L/maFZn9CcVqyfxF9JT1WITuzXiZo1hq/bns9
3SaVzCjhpQAHhJP1JXFszy5R2GBcCqgDZyQIAjmFWtHco/ilGQii4NBMgSOFwBcJIb2Enr6bA7C1
0vw5jpHgywjE0+HYnYHoVIyopLZUN082ZrGEFmPzx+ApV9IFN70V4OicwgKlnbwZoBr9Up6nA4Qb
rBhkpRaIpqJhgzDUn4daYlPtUHSVzYYVNSUsIPZSxhD+Ca0ymE5Vm1I+gEyB7E0HoDQqU6xDY0Ue
4Lp00kqvz/AJcXJQljFpqcEWNRDesQXvRVIv6R2DxZNup2B1H3aR5rRbaCl4babwTJ2in1duA30J
skkCSbJqe7eCzu0X4QLb5r2R7NolsNXDoJ2PCKMgnu4zpkO3tx8bfbYrx9OW4B+MONAhqwZjidZR
moKn16DuoYGhu3dkC7+IbjDuPcvg2Hz4xjOJOAG21TWR4xhQNiN+9roDq7HfjBGwBTOZFiOqd3Ka
llWsNwANx4ReQfiu7gZ5yoKxpa6QiQHyFpHMFInJP8E4C3hqBki/GxakTKMIkAH99uTN8WKN1XFO
MpRxGDlRisqx5sdcsVJAA4LeWxirAowa6PR/Kywx5lnFtmEIW6uAAqdmKQ0kwRZjoN8QLYHQBfo2
NHYFLHe0gLRIA1jOUgC61HZVWIulHYBKRKxcN3zSUNhqeiq7fteWzkd3YKWwzEVfsCseDJtaFGPC
TFhDS/hmIUsTRahfyQ8vVWfC/YD4pyqYMITMwsr6A9tAIyYp8R+MMfdC9HYccbRw4rsy1hzh8RR/
8e4ec8G8bGnvz4xCWqZXbXwXiMm198uUfAF/JA3C8sJEivZJqPFs5dKK9Rdnr12KAG8B7gCKiF3E
wHyCWKenYQpeapeHOSuJ0NmHbuYX6EfTo9PzVRHTcQvVeLpXBqU+P98lm7tbrhEiWAkZ2EoEXEBj
BWdLmKIEp0ltkJ+DMp5MwKLlIWOAGGFUDXkXFbKXtYJSTOE0olYaj2VdHiuWQBYjNgBurBqJLS46
dphIWu49WhlFc2RYEaurIwLmuyCyMS/g1ZRI8JNBacBpi43jawlLvRLN0MbwHBuBy0ZngAN6rahM
j6KIDgijsTz2gnycjoh/rltIKA62wQ2K+DepqTfRlYnkeyFDYlBa0cL4o5fEk8RVEEIcJzp6WiIA
TUP2ezysP2RI0U9hDySTZSRnvlyKzJ8QS4laBe9Y8y/40P3HwAog2COHDcBngHiLuzp4lHYPdjNR
KQds1HKacX41cxyoS7y7iNIf/kLeb3nBR1YqRJaQUWVIFG6lVx1dXo5hWUwFWNsCnFNGAPdIvMN3
F/HWXrDD5ezX6lgV2xtLAhD9D4Huf2af1e0jkE68Gtr0242IEb3EEuCSyAJ8u/INMi2e1NVmir14
IAkLUgj/At5i318MjK5TjPFlW0AkLAqBM2oSUZNpMQufEcq7f7/4qQWvPRA0nG2HyE3fnaVojvNA
E2NPQF4ijztg7FAnGQOTBWW6apltk/HbmcA6/B7CfNwkmZZI65l/S4TLDMu4OGjV0le5K5Ygs1u2
xDky+roz6akauTwtRqtDwYVadXJKxhfR4GSPSxQBoeEZbSHkxG5qGNQ+4MScC/ReQS8MkmGaBUjq
vHH5rZxW/zawWTqBl3jo3LIcjE70ATBY8xMItyPoRQQn9ivAFMnYPc/ZYNMCYLiA+WMrYkDfQZlj
qjP27wBgjmchnYJ7kMJW4cTCnfnoM7yHT3uNmK0lfUA/9irZqIRsJNWEpOud7eIyYhptCHeAv0nr
8TTG74UswJOtnSNMFbAfTqAi5pwXO22FzqpqtDAvwo8aa0cGl0+8wQ/9e+AP3huunc4ERDiKPKxz
e9XoetHayd9nDQIASAlqZ+osgjfbDoxTGElrPOzFZEyfzhcQFiG5NgYbqf2BKJmGQpAforuPoRvE
ZcpG7JwJIoAsuiGY9ZYO7LmDq74wBapHrcmChZc0+ayr99Qcps2ogmecJqD6mTs1gCRD3gXWQah3
Y8A3fqX0KBnI8trOf7xfKUY7bBuimo1jMYwFBNdk2cGrg00CMJBkwLIiIch4ifSSC4jJBVFaFu+x
N3uY/veSQESy2sNKvmF0GWgRRGPKlZA0BfqMkhYpZkXEviuJrgp9Ad6CSxtMeojvoYc4H1ZIbQwJ
l7xoV9DgZ+rrrDEpo+rhQH/M0yasfYIwO7JwhXR6fA6WT1koqQV9QgMgFf3Qmsl7ktzLtamDgW9Y
Jkdny7sY38ijtwWPxFY/VEvEmSCd9kJ0qo6KS2ZOlzYpuRHg4I8kQ9DlPjaI1bLshP0Qis0HywHZ
6ZMP/lDviTk9XcmvQ0LWCW5yHZj3Bfvlal1MYjtiCr5f0IayROwjQW4FDi5T4SD9jPvzEnDcRQEx
HZ3MFAVNkYEC4sTQxRYQyiAhxp27F6av/xL2cEVo4tKwh9qGPwlotDTtVUMDfyE7mw6tRkcriPsb
dlaQWbu9+YopHls0sreIeEEO50qIOkivt52VFe0cq8B0nDkbtOhIcMIt2I24ydUf5dSaNA8RmoRK
F0IOwmqWZjotHcX0BZPXCyjt2BamQDOENM4VxOrAwHMYCm4rxdoiqQO0an8tLoO6oUgGhrVeq0gC
jQ1OqMtrg0iNJ5HGsHCTVmZ1ZBW7rT5+R2UdCKagVrT8RZ/uDUAE7Q7TR9BTGJwmFPBoY/V1CgkH
sZt1ahIAnyI59neaiLBe30lQVx5uVhRYzPCPJnNG9QH0h3NY0FGA22N+cNL4Lwa2AAfHl1DoScuI
ZR+CD+mS9goNDVybJUNwbLC0n6m1U20MGyE8mFV8KyqYABnOUix/mspmWRi5SbTsRy1qbF67fgmY
qaRy7TqsfOoYVOLWmN7gTz97tkPyOOsXdK8GEY9Rzx5/NChyHJNxW8tOVWp6kqCGVoDWY+AcY1Tr
0JajGJCYmJFXMB1qRCuHnj/lutwFOxy+PaycgWMJOtQ1DAPqKNpqCNol8IdV9HQt/5ijLUTEHFgF
+SU1k6ps77RVnq3PxsiJCfJAlzdNBQlfs/Ohab1HHS1Y+6hL9xYDBLq0Xkr/6D7u6K8mtGrSSyJj
hse3PuMIGZAWu9Cx6e7o4HM2X+y7xlF6W2fTVwz8W9Lb3Y+AdZXKpM1CLtrllMLng5Iwc/dhGEI2
9MhGG4q9cZRBBS6dntAC2RyroE0kbZTBRBgfkiIokv447vxB3jNj6EFeQFsd+hLcprcZ5CfDLn/0
xzaf3McKDh4B7UmbkdZBSXHCopr3okP347xg4x7NfZratNjXWl4OSrA3cDg6ObRQaKoQSiQ9WaBu
0z0HTbZJgehZravp8+jGN/1Y+cWYYEsvxFbg19KRJ+y+BA+MoSHBUQIF5oduzBQunRjaGQT/GbjZ
+MHDIqncyCoiVLqao5ND+ahQYGc+gli5inytsD6ytn4cfeOCJ005CtUgbc/xQ8LkeAFQ40VpuZDQ
usp6Y75X0v4qLr38ChNr1LcYo+2Ao6+jEd1ATh/BGX97pbqhkQUP3+Wx+i9KBLKnvplxCxBI4y9B
TvXGRxIPGEz0CuomXIEG8fTiLGgHaUVfKN84QLpzmuAmaPQkv9YuNrYVScaGctVpKHeCnrPg2vcA
wirMy7+yOgbCgfD00av6UXWFmGWnUt5UNt1w4G18Br0OqFsfLmSv+jDw4obzSVCYg5YygREsNWfP
r08uxpUGZAyXAs0BZEJ57V3qbrDXG8w72a8jieRZnyrhxNG82ND+7x21nCyTzSOs2mF8EyBr+keB
Ic1CGQH+wR5swtFWs0v1XBl5jb18w1HN9OKKxkO5gle+NdpJfgJd19/SS2bB3tW71ywqhvLlpce3
Vh2XsQs9dGW2nkCtWgU5ts8alxf4jnpfpG7/8b5UChzcnKc4+zXNLGDacI/4OoSnSx8SxGqqvWn/
1dskWj0hMbGL8UagHos2Dl1C7TKP6R/8/ps4DFMOqOAKhs9DuJp9ojKeGN8HcsIal43zC/GUY0T+
vMaXPs0jEwfyZKjs8Ho3XZBFxnh0HyxYYWIwhj5n5W1k+yskBQadP/nLCPiG9EzOuNJhZicj742J
neDJolaEQn09hGGjZS7urZ0Cb1HVEDvojl/o1LgFLd8+kO/YNSDWCPki6McMr8GH5/WwyRe1DhwB
zWBOmUZKRbLC6tnJS91HayeHThzTzsSp0CbkPuUP+EgEJbB1SA3aRjZTbOHZVFd964DC3PW8n3k3
A1NYnHU0+9Y+pBZQgZ6vx8LwAcj1oLhCgINC24bnTG7MPgLQCvYcvNgsdtPp0BMUZH4pPIOPAK7A
/4yFXwLdA66Epn/UfXHXWbVxh6qdw7TWBuUUnqEaRC96r/2pTiEKikCJ/OgzVFAn1E1oH+3jawBt
1O16zb5Wb1JQbicbvRJXEnv5AwJ4w5ygTPH1bonM5zE+OLyOG77Myl/x4pZII+9mwYBJTAblewuW
ThHi2exJGXKldH/W8AyscGj7Gc1IUgYeNU1TuClvII7V4tz2aASB1+T9jTaTlepNhiCa5sVU6TZm
ropwhJUCblGErPTBXe85jR6LQsnVV+Z2p9urtHUyj5ght8dqSVpiKbkpWDzw/gFD2nPSGXXjIy9I
bTKo6W73Rq1v3LNT+nwZa9Jy8728qs2FmU8dpYa63mAmDCmRj+V2aCWYULPfF/+Suo9SajVBhX5r
IkwqW3ClpjANMrtEYuAhqwOfSDwYa/gzD33cTi3JCxnN3QrLaYbSJUve2nwTeuXoPzU30IUzMgH6
QtKHfnNgNOAYSAJJEx0nJNzCBXCrwbCheltCpq+gz9E3FqrUAb6iwqtf8WCPaH3xskdL357Aj95h
G0T1pmWgQBcpHSGsLZfAvn9gtkimUZgCxIHlWe30hyquE7QqVPayy47TAgGTYHtXxhE2GFGB9Imx
AhKqr8G7pQ+D4pkG9gQ7Hn3iwYQg4StyyFd5FQZ094eTQJdA9mRJqkJnENioDmtQ2NEZrmkd7FAw
03VwTwIkDwZfLwpZIvf5AEZqh2X5oOLhVFylb32CXXpl3C3H/V91hDTJXh4KyWKGcWhAU1bx6+aw
y9EHnOwR3YUwiADP4Y+osB7wzR8/e1vnmDqvetDbYv7vgiOgKecQMKvtW8EwuJ4U/duzxfGwt+59
uV0zknBgipUwIimkdubiUyZH0DDy6AKH7fAMD/YM/gSyxaOjmat1Tkb0MDnAPQvdAm6OC/CYXIGv
uvjAyjHu1uHhUXToLRqGq5d1uzuopWCzXaobYtFhKHyHOmhQi5FDKrpzW2s3KFM67AuEzQsYCKuW
XmnvTacVq54dE97JeaAed2MWrnFHepPtWvSEtdXD2NE6YhjxqNf1abek2G1S1X+7gLRJ+jjrGYyR
Yt/T932WJZ3zLRgOdEg8EKVTxkKHu4HP1IobizLsqBOCL4ZJh/rmfpCikMwJBVSqX2SggeYom6oT
wFhFpHfDjw79Abbv9WyRW5L2UkAB3cmja6wYnwAR7uUNGWnjw6S4uwhBR7IRjlXKkho99ih2pZJ1
CflNNs7tmNh065DvqMdmlCcIo6gvqzB8oyMdq1qwYZPtGV6mJpko6naJsx3+AcKT0FPEJwlC8AWA
8AWuzj3X/OUHN854q3R3DkYNaSTt0WYsm3K14JBLDsJMTfXMgM+57iAFyHBxLV/Vsaz6sCfG3X8B
dvFABPAUfB9EravI5GSDAfU84AhQ683Eb5ApFYtPSYkh+sPsoIs6kvd32N7Wt9/stGk+FJgBxd3R
XkppJXUHaFsBp1gadVl8DtJvEEpEQ8PTfKr7wUMQ6KmxUlb1x87fd/5Ybhig/kz+KJBYRtMSpUBQ
ueXNXMiP5nXQzkPAsOmswduYzhOgDj15ICEIlgiOBkjIu8s2DW66VeT6A0XdXqc678JEuhoWkGsI
0CElFseCsYYqBTWBF4dH8SkUP0dzQTewaDoLJ5H2DhvZtPdRm3+1Y58YwmCoquGNRfZJS86FtKZs
iEn4CJovyExEvUlEskd4cfq8CtYfcs0wN4BIKBs7gHVxbyvZBYWeD3K9ICcxFLACbAoybbIwhn4Y
/9DGmN9j4YfjsOkLKxTlQddlgqK6FAyeQv9w0aIjFxBMUJBASHrhDeIBhDOyHYRqLQuXuTKkT3f1
5Fachu1wUag++iSj2BGQXbqhK5HNvnmoWZHjyG7Jxt/wj8rWguUOfTDLIGaQ2E+4qCoeeVedAoq+
Vj/IddrJMOfN8Z3ls4D03IZNZ8jLX+6IwQrwRDgsxnQI/8o+BlBeqTtalJfo5ZgTFFVkD7HkkpQH
InpDqtIM7VLYOhnfiLg5BS9gSdxdcYruFjmZVw89+akKKNwwuKKPpsegJWSOy9S+eYy7Bds/VoKo
kXdzSVXKKVJbADMfgiCpI6srIBkJTWCaVMRomlWHP14FuT/aSORAHzf3BrZ38cqbSwoMqeaQNNWv
kXeFpE0qTlHf/HpXRVBHdzHz4hPbvpBs3jd0pICg+loQcmrMTThwZkeBUN4nN9lC8Z8xRka1lTu+
uSf7PaaEckpYNJu0Pof049G52s8ELgc+mKQxc7w6DLlBk4VSTRolEj5aLocHcrvFMTIkMCaij2c5
CIxCfnc3LCV4A+kCtqCICz+0v8aM6BtccxVmmV1zbLsd0nvHT/EpsFa944hmm3khYN3mPFLX9aOi
g6SGOtrU68wW2fFbAtt6uVc5rGsgCc4M/Z0dX02qVfsTmxUZXFZnzNkToTPA1qeHiSLnnCS3gU3w
s09udSDMfXkFr+KodsSJZ/a0ekTPUzSo3qgMJX60F84Y9+gS71Q5NfTVSZdaVI4t3NV6CghkKClJ
H24zIMmjTQcJSo5M1549HJBxP2KKtbCUwfgeHQIKM0rVHbYXq67NLi9Qa2oArJk0Ie9tyHv6hkcA
hwAk3OrN2L3Ououx1RyS149JbOi0wpraqm808GHRi9ms7dkWYAxtcKarq7ULsSSSh7EPoHzJ2CVX
SGMoryc6CTeUx2qc3Ya0/3z4975Fbwf6Ci+eYSeKb9aHY7G7EJKSGeivuLzL876iowfNH6weQiNx
jd2FEDaYiCrLLZq4lLIdvaT6EAqDALAg+4MpPR15xYp2Ju4Kgi3DTlSBh7b10GDDPaivLABoA7uf
MX4L0JnxlCn+t6zX60H8bVpoDqLUzZZKk/ZnVV0tqn1Qq4Yq6fTsYLZfhoxMkCRCDOHl8Z4oUXnF
K2BTmQgApgEmYywBlXDAyvjGTDNxkK5Tt+BsMKjVgBZHepwC66R0gdO0a/Jt/OIgwgwqGTr4Yer2
PXa9R0/DfFbMDvOLFdPctqDQ5eAvXvNDGEDndBNjV4qaeey/EKYCu9fg5Kk0PhU5lFr4Xowo6kwc
jT3Cd0XsriOixgdy7EQu4B7IoBF5dpOQ8KG6SBFooW2IkifsYJ8NCD7FGC1lWKTYXC5Togx2O/nA
Zxw+JLWP/ssF0QyzwUCM11Cwz6sF59OqVn0ZKEpXQxwSwZJBF4eKHPfRT2Sp20a/LqsKglIKXe1k
fpcUVtslebsUgs+QOsSn9GO60MbY46vZxvjt+BikKfoLjAuTrKQvCSjHmSRsd6Y12IzknJd17ivd
vKT4Qi9kDI3d6CR0SBWpFVg1Uy7YjhZd8ULGY9xmiuSNv3Ztegl2XHKfm4PFXZY5BMYHD/mluQq/
0jRPDs9YRCJvoqGnnWDikqj+6PTyyWjG8dy+FY12Eldpy4FKE8iKjcOT4AcxERAwdsZFwL6UAUaK
kiZi9K7bLYTQQOO7IABJkEZWj4Y6BtBem4y0cA/xD65JqxtprvAf9elNK6VBylIuhYfH3BmnBNno
gOIE+fWoWrJrkToToSLtZOyKcg0xH4SB+xzgXPLmpIOvfmC82Jn50UoqUMD3rnGiOc8IjHQ+ye7x
I9Ib7+HsOR05dUb+O7hHJjEIbSBLUCT3Vo0oQcNy7dK3pCSVTiqtW94i6aabyVPE8aTwJCSo89uk
Y2w4+NHZ+DPe4yyk8SwzdczUCNDw4QbyB0f3wdmRlYAlf2EDeWAGcxgzQ3OI/isheeTBya2gCTDs
bPA1ccy5jkvYy3rqukJy/k2icZ8EaQ+ka0Kn/0SUghdNwqvIXelHcZ8Q6CHCgxdQEvKVwWjEl7Fa
C2FX+ZiA/5sEng7xHzZBxXPoABTFbFDTS65OHkRZcSEZK97gr2VT0G3GOJg80ITiJEMKSSLQSsFM
60xlGdYCCy+nAyLmp2KgDcABbsfWK9JsHhacFdgJFQR8d29npAbwt2T5Gr/CMMP2JZeTL6NDk4UY
/EwqVppjPEugEkoeYRByUVlKyZDNKLJx7lyCb4EKg/6ShdJnpJe+sCy8Pq+D6qrkSeREHxpeuGti
ZVmemNXFu8eUAlWFqdk6iZPlgx9y7GhPcW5ofdPDRL14Bz+ofdeXEeNnyHcHdGtJyHWMuSyxAv4h
QSllTqnc4p45cDhcTACzhpWNW77Z4CBsvOIruQ52XfFQJBdpmMDMYHGlvFzqjBgQCMZGwB9+jIHW
dSXroGkUftRmdgSfFlhT4C3pIZX5HtcsAy+8KeBpLa/EjRIQjxS1Kx7U/2nOE1NuV67tqt8FrTOF
xCI/BcsrmyEKiJy6agNMK36ZW8rLL7AQ06iGWEOpV7HLT+W1cfGlh8F20Bd4mkirxw9DqPMyR8I7
FttMOcbYO+wT7oIkXljwmPHaAmwGgeW+Bhqi0brMyWC0sn3Q44R6RM1gYpqios+oLYNuvDExnRf8
TYaK5JD8f3sYmqIojlOPp4/rw1LEZoSXQJL3qx4YQOP3U2pghTsVX8Dr5qniSYIJSw8CnXtiXhku
zEzoNfIT+TIhI3EiTHYUT4aTIGCizQ6zmdw5CWMg1yz/BMOepvMXx5v0AcTWlgMor3FUt/gX/+GN
uNiOM1U3e23BCtJB5DlPMTFR9zjr5pz1ZBcenDwNeXw8BabIHriHtXWxO06fsaywb/T5VvlmObxy
9iWiibkxby0nmkfKf5IOiUO5uQQxzECSVW61w0QXRHhaNx/2rV5hcdPi4UWA2mCfed4BchbT5Mzj
w3hcfMGR05DnYpoy9IGrgab0BSmTQI854RKxDvklP1RirsDTVBS07DgvwhOHKgJzdCbenJRIqFYp
4QmTku+CqcBudrotAjRRkEowm7n8N6gjvvrFgQFwx4YgJjPoVNawai6OW0gxIh5fyYQJlJdUvgTG
Ap6GVrKbym3FMZKgmDN3jI+R5wQDShJFuF10aiB2Qj6C6G8ArHPaL97WKrkuqG4GMx/im+WJ4WmZ
MeBxy8cdeWZ8tDwZuTziBlciz2GvZApeAgwfLI/+4vXVqYB8qd9sfi65AddLHvH7DVB6veOsg5vX
D6fGgAMFqZ7n+VvP3sNGfo8V8+PDW8jeGQ1U3tdWI+oaB4JWOzgZFzRKZWTvo27G3nkYjcXbZHCL
g7GrgP9/HkE8g0SzKQs3e4yhvziYUyoyWcTZRELt7Kyjq7/9e+rypw2T0ydSo7Kx5XcU6xyyx84+
Olc03Xfh8e9jiPN5GUdnF7ZG3av4q4/aOv3ggjbNzZBEt8c/d/3orx3QXo4o8vSqlMFWOY9pxR2R
s9HmaCoWtYqN5yP+uuoP42Hc9aZbGzZdMX8J55xP+SVX3Kz6llwnvbeHW7cuBvIsPIC627bqrvfG
8bRjhrkIXXVFd2ci0LPc1bHJvxi0t1hkxlEdoiHOQnaaHNysOWd+nwk3fiY3aiDP+ljzOLH1idlW
Jq5InoD8kTzXO/71ytAqbQQjJ1Dyx1/kV7nh/1cpT7oZ/95LKvljF48qPnXtiJ+9mw8lmSpnt6Ov
5h194K8xq3UgD0T6LndylVIaFphgycFn38/vdZKM4ItlyeSNJAYjtKZGD1/YpNVtdKKH1iQ58aZw
NDuQUJ2Bsw/kWK7MI1a0IltBO1iXcOYxYe1iurAw9FICAW+HDgz+ipPOYcV4+YcPoUXXccRAW1E7
XFt8ii6uuhlKTtxCSB0TvPIYKAO5xZshfv9i7P2Pe+MN1l0GqSGv5c9fKJjGTffoNBGSPDpPdGFR
vl6g5pZ/DF5Ri/WKTTWfoPQ6J+vg9eVd62v2YyEIv1t6H+CebjYcrxq99IGxs4SnDemKVjdc3PmQ
xy+qt7JQCaHb+ZxI8QM5VuAhgubwNRNsWjd13AFugJBFU4MZB9Ry+M8MlyEOBwkXECzChc1548kj
bD5pWgE6u5Og1Vavb/a5eB8WxIFfvQcm+/G2KbsgRWkR/uvw60mf+W3XhBIrmuN92t7WcmpGyzt8
C+nYwz8DMqPVwXZIaY5v2EMtm9OFQLtyZQvaytjy7xabI3dGx24uzyaKt9FanWEJ2z0C0AuJ/fnD
QtuPfj4PbzLkycBhniAo0Txg41efZ6/6FkEE9UsdTdnemlPdEN2y64PTs7v7e4fwiRSSduUVUcOP
2nUDqeNXnelzpB1W+vMZ3OwBU2ZwSMgOFrxotF/4VnzaYGvgCP+RdF7biipbGH4ixpAkekuRxCyG
pTcMI4o5AOrT9zft0+f03qfbpQJVNdMfSJ9ZyJzqVN9JRIF88E5yuIIBYZqjq8YhYJEN05lkyEK9
um1laSXoPNRYfLwa7Jk7vElJzsI7TUiU4MZxdF6oewMy/pyQsrMH068pgtlQTgILYxzYQzSPWLuN
3qZOCrJBpBeO/HSKUonjgdHa3cIkFpsLOZ6Z2DreSw82b7gs2ON4X+6gm47kC5wpcg0fHX+Rfr91
ahGzuWM/R/oFtiFlNfohkuRzMOfd1G9gFeVfOBtEAaO2eAXnhxxPOua1LM/gKnO07mdXUy+ANRyc
56+7qLAeyMKulnCjPVlLCLVK8y+dfPuokTFFp7m0uVqt5yovPCSxKJuGacp3M8suI0Iv+T9Z2uVG
wLcbXk/gmUzLM1K1nzT8B5rLroZU8CBKqDm/g2tUgtvu5erO8DK9eCCw+LIYSsnI78HhF36PgYMD
t6slp1Z5ourYG27GJsfKo5VN34S3v3K+DyvHfRPHUjIIuhDOMC2Ck3pUQwerUJgk7Qr38xCh3hGH
Dl5mzJK7n3RAWEEWttMswnr8G72x5CRHq1MgsTD/sPAWpj6nnJ1YSEb9pqYXaamldX4DEjWAzfVr
xHC6Xfv1WfYOjlhmQ6QEqQqGTOU4WFSB8MZRStJhAfKXN1Vy8+p9YjCSTYxJDmBJfc1WZekTx698
5fzzl+Lg4GrPub1vT50X+rN/5ym+17r7l4//kHYuVUXLEJeUV/QYk4iiGNzLx+KY+iQBUec9P3Ll
V66BjAcvy1bgKWxT9Wu4OF4F/bII8sNgYzU9MeSgP/ZnyJzdYvJHSx4nGRCG8oTNATurzl29RENL
Z2VVOoRIpPYYh9NpKILfWwqirsHZHOzKLu2oUCbrT4OQ3kapj74i3TU3f/bT9M+u+/Uu1qy3ofbw
cwQe06XxUJsM0NcHldz24x0TA6rpPqO5R9ZGLvFkas4uFGUlnGLNV5/sI5s3HV+aXUdfFhvDSmzk
druzBh8qYBLF37BlGSWWDIMjWky8nGRMpMbuvBdJJNgOtizrWNKnWsHmBVZI7XHJvRr6994G/V5e
9fVI+i46ELsLVnkhaFqRRmQuCYkRKQshGVSy+Umf6CXyMhvHBpzQ0Pv1c/UZwT5u43WzmFZSo70m
ZKf/I9bhirIzs2NgN6v6iwMAZB3z0xjEgbSE2UyaZ6Cg6B/WlyF7vKyrN4daIGTXO3B+J0Yhmj+X
g2onQv10nomNSbWKkqg535lADoKEn9I8WlUXWWlZ8Du3uCCtRVqMSFHbnh90mjiffXCNeA4G3Qi3
OoHoULnRsSCkKSv85BHpht10v+snSVy9+9Yp9a4z6OI2w2xV8S3fAoMYMkGb1GS6Vw6hNDKpPqjr
GBIHpEmFMbXhRAxe9kw+qoyRR91QLzGAAriJwOrsx4Cav+3An2MsUPUZU/YBUgd0wyiW6a0kBwho
zO/aVGXFJUaBOtpwalQklyYWv1PWXEM9V2esuRjWO/5zBU/2g/E3t6aptxlK8mWbgx1CHVO2Ezqq
RECv/M4wj3kQdZBAP8McWCIUeVf6q2V3iuFefSYFIvMdIlvr3vC6BHcE/YCMglbCuMv1XjxgDIs/
9GtiqZytEW20jPVgADDZ514OfazTNDmLS9mNSMJJD5LzlJQFCEVOXvTJ1Q7BSlpKKAZyiGkdVO8e
QA+6BQTkcbBYXYDKmrPxCgnjy1hDENVvTFfVN97/4SvVwi3oDmYixUhdOiG1GDNkQ3VFyn91/Vk3
FmBj3caQnFUSPBl54IJGWo0R9XUpieZZlPffLd1bdLNR0+2aYBIWKW6HX0EdXeFSkWK4m9f87B52
ICKOlDQcKe84l5oqAKU8oSo0N/T8hugdNL2jOEd8s7iI7BehrM6WoIJ4VLLv6N1dMoTPOARzYQ2x
ggnkMLKR7uNXOeEcZYkSce8me1btRKGgajutfIuGxZY+IUcBgg2eA9FamRv65W+Ovfzqsj5Fyx9r
6eLj2utH5zS+Lw2FmPKq6B3bewzouFfobzJUOnh4ml28+6IpM73+EV+D4cosiZHuAnBGe/V5q9UL
IpkJFRWKFVmIqPzS+CUBOvjIwyY1JsZDG9P5x0s9El6U9xnRfUAatO7dcb8YMVtYLqonbj46yt74
7hFSmpZvnf16WNgBYDfopd3Kp7RYPAaLrrYGcPEhVdXrE+lOoPkgQYm7lkeIYKC4SjREcLVV22FY
Zai+2WGFQk9Acjg+Qbd7cxXknveuQZhxW1qvIeaXpGrDPNAjHZNHFhL0iz35BLw+BjUYC73bcBgy
DKvIQIdkoEcHY6TzAjlhfIhc3W2ZnQOsBAZGgj+b0rRvUEJ0yz88FR+drKexPIIXyxCT77YsXJ4K
SSmF7OuPwi4gODDtL1J3Q6Ae2lwPTYAPfrlkWpwHgMCiZouD7kWXDj02DuzmfA/D4hY2VtbqMcmJ
fJxeSKcziXUf+5Yt2laAGIBZxfr04eYi+HEafgHBRLzmpoyIY+g9iV/gEARSMnnU0K4LbowNqvbG
lnkI1ACSr9y3M9yk0d+WskIDYGBpMazmynuCJVkeWmDqOtBDaM0Vno1SohkiI/AS9DKEzswDkWmQ
zvMTyjm2hFSt+3h6GL2M88hWd9NnwrMEIDAVftDNPYwFmQWjeof417N1qvVNLFlAK1S0i+OXGd6r
0Hm7KFrSm7uOl8tqMwGdsISq2+Pf6wZdRgNDCS6ZhuLDaesXH6jP4TU0PFQz6rC/UhHWqxmK2CAo
pQFR5gZ2vL4i0Vz2irOa39BAbrbQff6DcDtHE/naKb6DN/hFGS5c3AJWOvoeN/ghuCLMJrdhyuh9
ct18meAxFqtTRt7Vs2M1wIgjhFd5hcZECdbqAG0V7x4g2HD0Hl16L4K3IMahgbHLNJXI0AE9qIbV
x1L3w9EPsZxzj4ndNJu1X5Sp6MjRTGrE/fNDZRFV8cffD0qPvActOoTnTu60CZvh6ttU3+iuh7bZ
c3gbVdhdg0znO2pQ9xGIIwupeh80oxalrWYPSw09uK2ybVWW7u04bHiPF4CGM2aWwwzKYT4FAcGE
WxBhj5of+1xkDnozX2rd73ANy1Vs12rzWg5GHAqMbKozTbGbR4DES45ymb5d/+ly4lMwMeX2juCT
ofCi1cgvqDncXaONBMcxwZ2A+TcTcAqrb3Sf1LbHd3TMOIauIX8ObyqljvDG6e3npci+fHL0PPq6
+06qXtXA+cIjBI2w/Xp7Vtw0VTaitYFIxKVdD424yUZtIqPvpzGHHVmh+0pMb3E+qKDc4FvurFpy
BeMHcC3397lyLHQ+qntcSjMk/Xax43CiixM57t7wEK5/e1ijvIpY3rEcrOS002djrYE1mbnqcw5p
Lsa4dCu+SJH3XgNLaX+4lhC7tFR8BTJiuDjL8NXmljq272K3t3CwfhtlmVvfPaClv73HN1lUPUOM
U05oIGzMs9Jtn0uZGlnQzyIC1dv7+P18vs+pW+q7pqufFTHvTW3/QDzfUI07b5kPjF1ZKipyGx9q
ZR/VU5WbWqNtKZwi5hrnX3gaWA3VcCjvK05iLcFwotYtfBPXTP98V6fawGA6RjMzyKLGlBp2yIEY
f6GM00U/hjC17BWmL5BbqV51VW1bEMtv3slQxrFd3AJMrsbYMKxyAEuAy3B5qyN+gbyE3cL3ibUP
RiIpJgYvyz1heEM5+LmBwTp+lIFpRrknOnXP7b3Ly0/BPTwuLjeeg/tdnbcc6xz2PL8mMgqYLIgX
ZXHDyhGkDF5kHDLodLz4n11rmTFrb5ke3HKUt0Xa9UBFSH3FPPAFCqELIirJyAfveZ9KjvzEjHYi
zOAlJg2Y/BZmCovl9Mp5wAx3zNBXEB0YKOObTi25VxQkQa3p3qnSgjqbuNGaP0u3pz0D7Mph6F6T
xLqBFTFmSFq9o3PtR8n8sCnzwH4zBedEQ5gADfPjH/eKOIc0QxN+W+/di/b30Sv82lxQmLaBmwP0
Y+YC3oRBlqipMtztgaQb9WYoAFNUnBhPqic+3bt5uWNQKQaXyJxfvJk+5O9eELNe0YiQZ87k/qHP
t2p4/H/uNX0bNjAxfGtstpid0SaDiE2bg5ue+ZrPIiUWf/8YowwgbYKHerTZjWd3qxUwONLWCMpj
Iw81PgM7mwCVa/eMqV4mHPhjV1NNWm/qRvzOcWL3tnrTW382hBhgYchTmKAgGlhRvZeTOhjH9kQL
wdq7KCAKWQ5INniAiclIFRQcHLR1/W/OFM1i7g+YcO5vkffU2OxBy21xxSGv4whwyyWOYOq9ACRE
YCB1Al4JemXyNXFh5ye1HbOnWvC488YoofN7IYw1EavmcoAtnXk7FLWVcQPCRA0r7I31A7iTv4WL
DZgnOgE7c3XH3YYnvOrw0hWkUfnupBVn4AM0CBDJNXy3tZ8pG54tYLtjiKAln4XARO8GXw7Tk8h6
dA+lIshlKBoqFCTQ+aHqgj42a9y9fGqnhMXL1BfYBeCiqgV+AekyTagL2lCCsBzfjZJQnjlhXI5O
PNITE8/YOfoyeQCvS59fuuopWZS6ZWr3PATIU0sHvaSi/F6pkUhOpW1pk6OKwDyl3T254y8X0oo3
LhEVHuRGq0tJR6OgSfKDxZJr733O2myINgdyKSWd3KefdkEkslMorJsEK4qGbr/Z7j86IIupHjTd
vVZIazF7Vh8c2nq/WVBthbI7Oab7XXwE0EG3PilmVKyArMh+GDTc+5/k3TtgMii4wuf44wEj5dkM
U8uf6TFiF88OzhaY0IPBggJ9ent7A29fL69FmMLOtK6dg8nBC8NyMVA4tGoOML/TrpasbzUQkMzY
9yQ1gZ0R3OzL/HIKbIFFFT6xgNbd5+TifZCatB4KDkpcwkoKRJFHcd/rD03yh4FjYCzJbPYi66Uf
CG0S2JrExlYm6i60HWktSrzL3EvCuIvjftW/JWNx2902No0iQs0C8ZYqmIHiA0F5H1fkTc2zP+ux
vbOz7PDUTd9tSVXIn6DJA8FK+zO3jB1/EAIIvC++aHwPDNoN9DjNq5d6+B1qPu6/4XHCAXsqIdzw
fdjq4A5L/73KXDN60nUHn6o41zOIvQg9HOlkY8cSlIW/ugWXnNKI5ll6nOnBc3narBrT/q1P3Nly
UNTVyMo25/AmlzfYJ6Njd2uRcIrnNbBGsIKF+BICbrB09hi+lW/h7Rbztf5hj5mOCx6UrTQSnvR4
XHXLzZ5n674xHzfbK4ceq+ThJhLb/AvZ04HSgQXFwMBipGBcBkZ43zEXJZKfMG9HOFG6gDJ5cNgK
aCuFlQ8SQX72slk013j1KScoTf+p7gtux2KEb/cWv4GBUbic89a9+3K82b0Qm80n0vciLo099OBL
Ema06t636R0gONZbFkc3/CmJZad+Ohg1vOrFPX9FHJHwimHVUUiTadx56Pg8GkHq1cuo9T+doved
3YI8KQ/BOCfW6e5L804isTceNTTOWueJBxvJpij+U+TcJ2LFch1+iWYuii/s9AWhGVAqz/DUbbS2
txlEQMgIZN2qc4fyWA1CPMdHlsM5XtC6PgyyMrKJo42gDg6x6DaxNoDO6NlnqIDWvHFRIxire5zB
RfLieu0cJ3TzOdU/2RaLyv8RGH477NzufYtDJYUW2SNxIA9e9KFQVkEuJBtemuNbGWzNjyekvz2l
Blc2/opNLAuvPj9YPZ5UHl5Pqy3KLmVUz32BcnaxklmfnF9QXzcfjmv0BzeUmRmrjsti+r7EYR3p
vUA3OWBAgUJcQynEcWuD0eB+DfjTxgB70A+YQ9hkdPqbOAeo6/dPN6PD3T1Ww3Pe4waIjIlTgy+Y
K+yezMD2616R+2GOLhdWBQKrEZX4awva8HmMdO/NrSyOVX4B/4gIwXewEm/SALs2fr9AzJKdKv1K
UMhnqRhkZ+RQ4Lm4SH8EDf0dva5ROi9Xo7eurl2q0ZxUlpL0e/NInW5NJDqaqQfgls0ItFWnUNef
YUUZiaJ0BVFJBhremOvZe7UrT+QkCFeM+jZIYiZEfBJkTMZUc6/suP5uP8k7etqD9KTAbwQkPVvv
QZ/5OgOMynIvtOhEQ9Di9nyundGWJHy8HV8nHA5l9DgOX1FzhMKMx062EELCpJ2Uk+u1ECjGlOEh
OvfHV4z6gZX5dQ1jIafbWcOkNDIPmRmqfwA4rMcmz8i7HHAJdFt1EVN5HfqHSYXtaBnVyugcaveZ
1qPYjnC/OMR4rLEjY3O297BQPW4fhyBtPVZkJsoeDXDkQSphx30Xy5j58ZNUHgdk2k8Pk7eyh/YN
EvJp96RZiMISnxtdmt4t+sxBaV8d/zYzLmqb8r+MayAa+efuNYP1f2cM4iFfbJfBCaI26/Xr4qSF
yo0yxelIq3NOsMJT71RySpnRC+cWaLocNDOTgi63WmnOM+In3nQjXN4Zl+g9/rO8yzUcH4+hObug
fCTOyvs6A6GiK+60hYjfkCGJkI1mx5TFB0q0vBE0LpOG3dGWdokiUPlRt93s4QCqzyX+ARulxSmj
RHvObBpQruQuuEeARG3k7rH7ikKSITKHuShW7OG3DnVf999SQJPR5ogumv59UEPHTZa0ALysqMa0
HDvjoNY+gsrizIw+beAoAHUZV4bF7BTShfbtFrY9ER/9tnrGpZUFoOcEcHbwrjLTIXt+qIujjocw
Rgf5AMI0h+H36NU6WOG4jVmqqf1TymyHabXp1QMMt+bWM3oaSC59lW+sSQxlZ73VmrEGIOn/v9h/
nnA+KTu8+Xw2WAPwHkD3xYVYUJn7pehx8OyhGr9cKK510jEOQyoDyvuXJFEuiTq/y4/QL5UEuQic
xTs+tJ6YVfFu/IwGnF0g7SgwAMhDbKylD38v3koca1DgwljmLL283C2tbG+Pq6d0yDgR+SX/vHIe
s5D1VR6MdeoZmRnyKl735h1gM9e9/+81kMRyz7sdJqIe9WqTKks+2+qjdNQas5A4wV7Rq/1qW3Nh
yhrzrGszp2RS2al39rNGqWqtlNwTzu0XrwjsobtlfONbg91zZ/MOfFbg2vSkhugtdFgRXPQcCGUP
NBfcfaj9yNQhSfSm1yPkiTq3EnkOPUaROUStiX3Ir1EoKqVzzF2glMoTkJvIK/4/FrjC/39UHtkH
ruVhTEIixNeGeDmXYgJGs4Q8pkAyzw6J/CARIWHKT0kKTqaLmmTlsZ2/fI+ZvHsPuZw5SknyXQWP
NgcnxgXM1gM91AGbge2BUUoLg9qG/7LMQclDIQXexsKQB/z/68nHykKSPykCvvGTNxY8qVyGfP+v
QmiERhfvBteKT0HW5udWK7+/KUEQlIxRAVUQF17xAJoA/+H1AiUDmv1C7kN0J10uGPAZTL+dO2Bx
dbjNIjTAi6ECCniFApQxCI0gBtqMtN9gXRlug/E8wly9eqb/BmiPu28PqpXQqAc9nwIPgN3VRTWB
3aL7oEznvQ6fLnks93c2e3olNr8W8VK4/6SIfBSoOcHJwWxAp5oKmOIAKQD+82Mh98D1iXRET2zB
uQp5xi56J/T4ml0Achw1XBH8cpbBDBJ70w/XomoOlg75MTVar6GSCFcCQDdoEVYVSmjIF7aAFI62
A7Djs44buq0APBjHPZkEUs6ocyAmyzoCxOsz1QfUFQHUi3ZoYQ4BF8kcF8zRcLoB1uiQpf2Bf4oR
80kBaTFDpE3YQw8PryWqFjg/dE8nX1GcsTkx6Ioe+9+rAlhEKwvR+ZPLPpfKcc49fwlGKQNMNgSQ
JErCTKvAC/IcSotWIb4IUT4BxJoMmf35/gz+Ok0xoJIiJMHjwcJo7ni3HCzHkEka4pf4C0zi+b01
h0Qt5SkMvmRCj0sxj0t4qIhL7dklkHioYsCI1Bw3+3JsIuhueZuh3ic3rQPtZHDPg4CkmP4tYVrI
LCuPj1iIgu224Q/LdLygY9JNaOvS1lwkkUEDmNkq3d2M3Ez+iXbjBo49yMohMxeGz8NkYkWflvNW
D34lTAk9ME3MxPFhYGSljjKRZ/4fTa4DE3w6hkyAAPjot7rBJwMZuI/uTvw40pEd8wXAs5GsXFiy
5dGvC+kNTQ5QVZyl7R23kGbyTTEU5sKd+uBMvxkBXFnh5S0wb3zZt1R1x7/nABmGZE9/tpgh95VF
dF5Ad7cNHmATXoGwEXHKYtQffPByZZOIs4R+xIgYw769r6PiS1oW0KG5YO8CsOAHwnpZRMG0B/xc
Yx1ZFCzsdXqKzI/7T+7ODczZb8QkYElBmelgftJFSqsPYFR4a2kmvS7K2Cb1LNAA2oF/x+k0Bfqi
HgGIsjLn5jG0h3tL883XYFoRL3cnt/4O1iWbpZiP6s/+YPSg8CnRwqX5pA3p/VsKV+63HH7+9+HO
vlbgdA8c1zRiZ9ac0IFOJPNUWol1Unsyi9EjEjFw9OCpvsdA7Y5/9Sjn4dTL3uT4x7PHNFB392ZA
C6n27VhRg1auVM2v8AF7A3maLTOCh3qmwSvU9vFp3zoAe/E/VeDcwHrkdOC2tVv0eJPcMWOFprj7
bhEKa7ZjaP272oyhQaw/XUwlI61AZRTqAMaXuHNjrEKns3XnVoS1S3cPdIhJQBVk68OTx4R07ePo
We3v3eXpJBsmxaAZMZkGrDjkURaoKXcLQgHiJPP0D1nMM4a44dfp1XSOJ9r/dRvMPV84K3Di4KSU
RRIxZW+MMi+CNLSjXw6UAXAkeFxuKcHOIUQjLUsZVtPkaGpyyEvoaLhF5/PiSYVUx/hxTlJn/Z2+
aMm4BcJAQib++sucPDjuPcuQxgtl9HmeqU8imr8wBfawYwU/KAdNYwUyAP5vrVSffbuBVOiT1Ru8
VFNvffXWA/XEMXqftx6NF+dLc848qAIAzPZT/KH5afusAulwcbazD9glv14UqHsZJYIFGbEZWmaL
d0LnyOxj/wgolw6rKwgg46banIf35aJfDmhBM22SdrJZgh0CGidwqvYfDHfBeqcjBr5zlFcgjaIf
jHTDRiTjUBabfyH+7UdGgHIoC3POcbjHWJxm7XSv+oYKGAAb6hC9W6uqS7Y7I3kh3x2NQketZ4Rw
X4mplK2aO4bWEBl6CJDR8Ox0mrVQDIBgTrKDl1i+H00qJ0eNjuEoFfJfWLFz1LaOhOd5gnglNfJe
WmukqK7dQ3wGRZajwUMr48Gp6twl6vxImZ0Z7QyaIq/oDYaLN6J3IG4ZnJecqrUVOrON3h3/BW4k
z4p9AiEClnRxQhHLL99C08o2X7QHII/CkUD1xOyiWEoH4mD5WGcmZB8M95XNrBw5iOKLIsS1lffy
5eyCVgRyQuzuSztkq81HZ1WuAIc5BEFQaIhUMJ5twjflAbJgAO1jpiCkICFeh99R2JLMkIIXO3VU
XUTmJhytO7Bx3j2MI4BXDum0aWPi4IFHxA8fB1Dyh3jf0OVbhyNGKei+i7N6C8v0qzpyVEjf1Z1J
YKKzx0aTlrUm3kA7dj5oEBErL9z6QwEUABdJO6Hf6tLa92AQtUutZXtTgIQHgXpqY0GpZqs2tzJ5
Kb6SkLGoKFooxiBGdJmA/RdoKt5H7DjG3qDD8ZMjCMFrIa/gUJuLnCw5yLEzQ/+pQ1k2k4QHJSmJ
mQINwSCTOM/4m+8ZQG7GCg9ISkLZ0VO+ODaYwy83moJlRIW03dKOflbxGoMYV66G/c8yhF5DqFGw
NHpIcXU7YAKBPItiBLkUjJCl7w9q5PF08sgXhbKRRHgAkFBBFAAxjQMLhRJ3GysFgD6L96BWQ3ch
hS1G3GIuNzQyl7CZcDr4rDFwHDV3y5cQdXzm7iFY6AzQGkqdTwk5TQb0ssUMgLJcCHY1+ZJH8mn5
vdN0TqYI9QMVDaC0FdlR2paMEG3Lq/+hv0hrUagv1KFACWqZCHo/uCGbFDzSbLevIkGVMAPe4RH6
wNWswqGpET/7BYa1Szbfhf7wg7zkSk0HwmoB8xRLO7QoOrMnnR4RQ48nlwXJwQalko3QSXiuvfe0
BzuJyMxfSDoDX4Az+RJXSYwPyKd0q86LpkH4RGN+jgcwqr/kC/5lh6uP5TKJAhF5W5VUk2GFEg63
RcA8+FJM/NkzCDlP4+TgNedZwv3ZbO5tHMOn1ogsIxL3MAfitDOq0XFwq2aYIplE78nrfRcA9wEL
spWy4LPiKVvl4IZzKtGdXjVvhyh7HtbzYVFObaaIIKVAmbShukSJDh0W+c+NwCDOwjB4ePsCnICB
QzBnjmfow6buMjcVOX8CtwE+1vFMW1A/mWvVx7WF7f0Jzuf1A3tUxH/nQOLZJMCIEM8QTghxbpiQ
GvIx7uYvh18kCM2uYF6L3p7gCJDm1IgY6kX3UdM997pduw8U3STNAunpbuRhA5bR+osFUBMDaiUI
X9dmvOddM9epdc4U21wWzYeautyBc+8LH0VlclDXBox8UJTS47pKCckyhe5hEK9sIIvUAjZY0dF5
375gUHvy9Xub2cnHoJ5vYFfVu7ak4hJxpvV7SGj0t5dojaQA1ZDZwL0PdwCRP//w/0spsCl0nlDI
7t639BDrOX5o4/mA7pFuAnjbyNqmT15wZlQZnmF6Md2u41cN5uDNQecnuJUdWVJHj0z1ph7dtCnP
HckLuuJMGEG7lMqhBEOBi242DBwMwL5KMFGsNEvUSSSRNiDKdswhrhEsMqIuMxtVCGAtSTJSc4QT
4Rj9R3RFNmKwcYICPWsln/wE1WAA/wnNV+803Wy06Br+alyj3evt1QI8jxXLREJQ6awW2BK5gukz
ZWDBMBRlB9WW4mAK8vl+VwxY14Xf7fKgufWD7qLmoD58X9AjKro2PX0nMpaMeT8sOYCTYrLWg7EP
Zbqc5IQjmwZaCMV/igp3A022fUZZ+fZtQBbNb9Q5cl4iYDlDE69ac+ubw86MuopeWziqd9aI5FBr
++B2I1KhBM3NZTxHjbWBTFB8fNKuauNn/ByTlZwcheBIDomBYcSXsZfBBFCd9YEV7A9d8pFl/F1M
4NIAmuVgkRQSnacZyc1qx5Gn+N5SFV5o0hO2HT9jEt+6T8SiZHSAghWFIEBkGfnQslAx5qRFNWDZ
mcFz5lFSogpyUjyMwrq7pn3+HWZUzTKrq3mfBL3HFn8uCpcN/ijWJzA4ABnSlrcTGFqEFbin0LnB
ah5vvvDKiCUYHsP7gGd5hwLCjC8CUU86QzavYCx6nBCURgyEAqKpDhHlXIokF6xTgv07fvgfpk4K
7UxkwDu1QTomGUFt7RqKwJi0fZskji93du3MLPenj9xCda7TgRVGu+tXu0CDuRPM59Wa9+ypCwxN
199CTaNPY7VC5jN2+JORTUg+MpcYnhAW+fiB/SXfIZLwreFAkgQDZz9DfYue0WZ46F8IIZwsgjzt
ml4XkL0cHqCM2qD52goMy2T5XrLMJaWx3B1RijdGQ0A0z0WhgSdCpgG28EDQNsgoqcMfHpC6NWG6
7ZFkKr/zIN8zY/oAsdI85szExFjh0rN3f5hL4odsI/xOUA/a++J5Np9jENOm2SHkzWjzGU2llAQ0
5NbI5Yd5d9gAH4HAMZ0Qf+7P1g30RA+hjtGnr+Tb7tjHmbtRHiKKpfpZeOH1AqapBZx2mu3IQXKq
0d93QxgOfzGsquAovSURdinqgGsCoRNqDVYcKkGcU/o09AuhnSLsOfWgd9X8LmC+9hTpyQwl3Brr
mck4K3gppTY7OvImSqBIXLBwoTd4fGDYthPaiNBUgKgjlkDo8+/JZHcAMCuF6mFNvVE9VcKHkmYA
gcEuQqLQngvfbuzN50KiBiIvS3bX5LDOqZiNGZVoP6epw3yTKtVT5zn5UC3ww06+o/lmu2wIh8k7
k6M5AjIEdNSkl2tjgIdxEawdNDA4vaAoN+i5Ul/TAqEVMVnOswFy/+EXPDX04F+tTxZFQC0ymiZG
m0yvSUsvXbKbYe60xaENLOxnxtc1karkIVNBo0QmREKQ6pIUsvba5vjs6hxwkn7s4TnhPbs7JjeO
rEx+Igscydp4ZKzNCj5fcYJUQ/IHkcbDOIvmMKcw6UP6oZWha9A4wW1CEWdWa6DCBwOd8ypJhvSC
yQ6iPEOj6xLemHfzjSju8bXhXlfUlPb08ATDO6YcsxSiTolEDPkAK4IDRAPVP4O5IrsG6v07R64b
4ejOf+PefXSFVOBO/Kfh+ecBXrN2Q6G/ISFRGgwEVG9CMfCRc5BPMD1GzD8oNcfGTwSTlXFSgE8j
xsusO4seQSji2BjPcIuBe+5JPdsydTbADtTDKhFiLETqBo8FldclGAzaMHN62xyjba6XYML5BW0s
7W3MFnFlKq5wfy+cGaApw1P6+K/gipNmF4vkMxhpAU8bDCoV6G9Y0N/LCGh5lNga3+1RV/Q5zuJ0
znN0seOWhVhfMWWUAlJvYIsCC4+uS1dY6yS5zLmg3u2qmXTamxVrnDUx1ICc+5xNXM5+uxcv3CEa
10M4G7TquTh2APUvh0hMaojoSeIIFr9+hflHBZ+Dm5AqpXAxLf4m08oKGLZ1nOHsyrCHJmGFLJfL
UGg0yuLxNQaqGIvfQZO4sXXBgVl0vUGFIJnMwHdG4s4JvTSnOrG1FhEwnzz+egkO4ylhYYskEZO5
II/NT2wyEAHh+HSfG3SRNq+D2kdU758W1//2J4hApwgZ4TgzPjArCTCQojXekOIaV/Kfa0e1uXqn
mE5UgEdKhNzFfQYTq6bMAyxi5y26HiT+Ap6Mz/NyOCGhfRJaqKLy12I/rFZsBB4Ovz7DtpWjCKkF
ZOU47wQ+9HZI0ijxPNx9m3g3qSphPSx4VKC1ay7UeYPBBuFvH4EXXPYuNf+ro+SF14GAcub0vGnK
wvuQhoAv4VkYijSgKCw4S6jHJm+ElWiFoUQGGgm1Hp6pKPBZ0W1JUmasUXk5JaxHwAAnvVt0mjaw
xfW+eKh5J18CNPfqp4BuOrFUuqanKSU6+Em//ncfN+OlhW2vAEuhZVw5YW4mOQGgkOfNM74dYC5/
ehdsSu/bpeDLF7RADD8HNMUB2McTk+MaifHL8A7k9c+WnfmmWOIpLX+dI9pNbtwsAJ3gLcbgvMk1
PSVJoKVJMQIoAtiB/yhG1UGs0xqYfoQanBuXCQ7TybO/fkMpVY9HAJki0JZaky47GcRb4e0kWrIU
mUsQLkv64r0GoQ1jR3p9chAvH+Sq8yZzJT4mvjFd5FHsI9Qqe+hXyTfl0KAndJPkskZKUc2EoyRN
3VcPASjwRaJ3hnQzvFm7U41hsSdXAJynCYZ/z1nW17zajJx3qzCWQ6ndAi8iwzjchJZcKNHkafjo
OURVf4m9ffb0RBZ6OX+gCLGsBziLNuglYVU3SUEv7WnNNgeZZ3AW0b9Q/m1JF0WJnzMZakCXGIYk
ArjarP9LX69TdHBImjgv0e7j0fxQa9jsPeE+G11eD6a6uxCsYjYSQKOG07F7nQLhVoLJqXfTrVDm
NlSe4Gpy6pYrga2aZUI8xGv0moB4JZBmHlD+YcK5Q6Rjc9FobsVPRCNS6fkA27i0B/nKglgvOZaE
OPRZgcKtOz5gLtGP/WxQL+s0ASdVfxy+gThGUsLSO2DsJL33CcrbwZH3GtxstJdo3PVnpsVwjlbl
AxUlplKFgI8fdvDGUGm2/vZwUEAsgFkRMowdhMIJlGHntudvO/MlqhwgfncEG5+5cKejTYivZ0SJ
w60YlTx4R3Di58lokHZcV9VZ8bLdpT8fJY226I0QnFAmbfQkcmK/RVWLSBUhD47MhlAJshc+OnJz
6FF7LC8eo0HtwV1KeANCHM2TJF1xuHoXWDuCBq8QJOO3Og/yEjmtDdtnxySU3AVWwI9J52lzYP60
+5GiIpLi7hxbMwg2u6HVg386plfP0c3uQekoPq8Bi/Uc9vqy9KXXJDPL+xqZFXWADuyFVdNFKRjN
Hmy3mIXk+CHGLCfyLr6n1kLom8uga1EPJtHux+DLPCGRblhR8YFGHVG5RZ+gL1k5B90fQmRn/JmR
jQp3vIzCG8lxOcT8jnTsk1+shzaYSP8RGvWVpIyKhU9D/XEjS0u41Bv6PsSXXUxTxsfxl1WAmd+u
4fBDIghBc30nsj3EZZHHk7tDMsn1Pz/kqHukfLxc6S30bQPSE6Y46VbIAX+Vv9hvzEDrYxI51V+q
bQwLPRau9QNzN6Y10IA+EUONFybwh/4xsChGdCohts4twAnDWhm4m/qio9NU3GQewe8jyKTvNzWV
oC7MjHR5RQKDM1jWjAT95BDsyFOnz8ydkkrZA2lVzxKB3ssYHDHF3c6TiKHRkudfkCiMbWB6RjAH
uE63RBR9f4pcMjCM4MGI1kTkoIJHQUaO3NFD5pnYlolr+JClAvNgvPEqAIxbUm2S2A19zw0tmFuI
apgci0ln/v5BQO2Q4ulCTGWLsH13SCbXfdHYpX4my9ywqOMEWSwmQe4zHlIDJsN8wluekwS/Quik
rM+dAO4MKhjqIZLvBgZ2AARRIIJ62xzImpEb8whAV2Ha0oGFog5WyElD2nN1F1kEPFBqG6m3hVyF
2IGk0hWKnaHWuZRDbloJN6zWCD43Xz6Q4JbwT/pi5Xxq0m/Rgg0Mzh1K2CD7VS0uTWXryKEaYWPB
AypRaPSmtJ2yPR3dcW9ObmbHnZm0rcL5s7MEIlEj7V6COmC5/WPpzLZUVZIw/ESupTgAtwzJJCoi
ONy4rK3igIoDTk/fX3i6T/fus2pXlQpJZsQf/8BzydNov2C/eWnvjw/nsOjpTpL2aP0e0nvF8UKM
0Ba6tZANs9lEm7/MNER/ziq8w3MRY2DReXGrPkjsdkeX/ddksbKR1pTso3S5nxv14POIyiJI74zE
Kv/1ksFeGzdEstnuHpDImcqMqc2yQWFKzSOV79Epbi4f0PukKBjOmE67cByl2pNWIz1y9DJsuXmm
nNZXdWV4rb6rZwODFTf7JXi0d7586ydYHZ+/Y0zCCtBB6FJR8sPMZ8R1Devi39GSf+zWvxlPlXaz
Tzi0sVI1+wtc9Z2j4Cq4VG2WuzJaFKU+kCTYHL8mE0nu9nSi1nMwspThHWSgU55VTVtjfg02RZEx
ODlPcXIC2GShOj4QJnIxR7dq3SmDjyAtwCpKjd8g+/CzFAz3aPFVnT9ewq6BJZYRtuoyhT8F/WNw
KGLwEebGYrn1ci4Tspev6sR2TeW+DbM2UAGJKZSk35tYFvUpsCjWgUJw4esSGswwu4w6TqepMKnv
di3AFnphGAVnQsATTrMm+b3/iC+HrSM8TH3A2IMRctub8rHBxr+uS0fhA+Re+RQAvHJmiPMcPSjb
Ho7h2I/+/P8YgZARaoNy8agJc8UlqQJwi1IHAJuGDiNYnheKdjqMCNxS5EJRQk+N9+XU2P0cphim
iBcPqDV77l0eiC6F6NrHswQWATgNn1FiBHhwf8cXzieSriQhGRz5V0ca3Y8X0Z4wpcGTcgsVgmsE
hAEybfYvByi3NIEPOuJXyLTzekLiBNqPVQndPZU3YYMDWOukdwZRKpZvLnAiaQGHkzsS31qBe7eQ
hHkmrBsEZZEVAQVDJdDtb5MGuGWz3YnkPCZwE7sEmJLMv22T8B4q2hBD4umTiSj4SshRAAEg2QG7
YvB0cgbsZf3bFoghY2fkILUAFDjFX5z1wH9IJC88N5T2PM0MBcXdV9zE7YjPsEyuK0RlSLF+Rknv
PjjqYvHo46uNZfd2K08Ik1SeemypyNPms5MgC8FzgqfS0denQ+RwjMPipzOjCQZOIckQh1F2/axB
bACUcgn8PLg+Huumg78cWE7DSqMI67gmLXMTdI/QT4d+XJZI6UrHvO3OyZEFbIPYnprkWfVhDe9l
riK3CaBY/Bhj5gJJVKAMY7/HkxmrDREqNqznZCFdONsq0mjlcIWgglR78V7hRBeDpm56st7q2+Hm
/940uI2fduhM3l7blljD1c+76+xh4/OTpzGys5xyhy8EezOsBIQk9C52MRCHDDDN15cZY+2d2qpl
9VYMGwH/KVFoVer1joThrGeqZwymeB99+s8cNhbzWDzC/r0l/Pju4KTPo0Vg4fzTtyX2Fps3TpnB
/IRYizpfFnBrAMXN+y4lMA/1x9Ueb4RcY8H7t8lzhRbSw4LSBvyzWVckNxNr4bSx1z+Th3Jj0M4v
B2ohYX3aFzKPNLHsTTgfrCGW0LC7eCzj0ykWGkmCryBE87UBIgTJgJ3B9VpU8bYnvyRk02KTLRQO
+hxQPCa0WEemKR4xP1MG+iQYZza3WoA7dPdspGLiJVwcdl8fOyzQeZ/SATfMOeNtsDtcZ9OUv4Ag
IZo77Ifw9cZVkFjpiBN728J7QNF92/KAet3YAw9j9DcYlLybhOEKJ5/smMhPGaaie4yi3N9CFBmc
pdsAEaX9ZfTHvkNYC3wheb/weyraDNn4eszyAFUT3+GGC2Wfjcpmiz4PKP4YzzlJa82DI95CHPMt
rJ/3CH0U7WxETUvpa8+Nf0ucm6nZeQEGaiznDN2C22zb+s6eFgF7Aay7ZE92H8QFIE/XuxY4pG/G
wd2bjJfzt9UbjX8MRJ5l1j69kRaBFIWsDdcz7XFwSNt/DKJT7MikmIbBkNK+Mc57WKC0b4iuSI6B
EyANQaapxhiG8d6pRn777XPAR+REYrD3oWkhx25Q4twsIDFdP09RjgVpfxYrXQ25/BjZIET3bTpb
6x5g4CpBX7KftvgD/0U2Ggo68aGZccmwsQzE/J4uKcJ3hhMLCw+daewxmQxNxZ5yWsUUIY7DJs1j
EaZX4JItGzsVOiz8IpagIpoEqRTXx7/1L8PGhmtHGvz8QjOkOexhUimjIsZbgMlinII6un2oXBgH
S+AUE99NQL4WRsErPU/TEzYYgK8DhAHuylDZAVyN3Y9D0JjKbzqD1+J2yarpldbwlqq/2HmoyN+y
GoFXvFVvRyQK9j4ueHT4ClJJ7wG7nesfa9VibyT6L78JVZDB5QmQkExi6g3s1mJKbagxweKBWDeP
Ug6JbMBIY7CMsLbmnjgYL4ivywFFutI1HE9OriJbi+N4NKL9knE2SQXcicZwtqdMvLrk2vtZk3LB
txm1EUMLdovlHiclbnE3SxApH8T4pFM70nIxnO39g3EIsxpaO4N07rSGBwJ9hpySf+Dz0146ZYhk
O3D/TRDxzo2mAbI+pl5v3p0YfFDG+/R+dsgOLd5bV+kr8qvbGv7ybiVpAe8vijmA+yhSsQjQT8kP
3voc3as96biULm8kj5GTrzU8kZiTzimRU59J75bEa3G0xauvEeHWP5tVhceqWTXDsj8j5TnBQB/K
Jf3p3fG6Idsmzz1evY4fR8sE8iPWUGzKOf4KzE5BJaWJ1CuLMYlYhEZdEF4L3cx2q0mes4tUj5zN
/s6ANFmMgCFQrVlpSPsEnY2CX+yIa+iODwzBsx4Lnt4hTfjtzzkn8c1ig9MT4UEKnfjGeZsQkZLE
cQc1KgZk2C5ITywA8pFIEB8zWxYoW6LkyMtLcXZDlOH0+yRSSzRDGl2Po3XtcxFw7mUUKkDoOZgt
HpOFmulWrtPrkmTLr/+OcomUiT64ihyC2W5yd6NvCuFqK/Lo54aISI+MD+o8PrnYMkWzpYzb5Cat
mwgcLEoLn5ZB+JSfP9SlRzA/wFgXeGjMh26AHsOopGPBKbyL0glLFLqKPI4Qk8P/le5kiXoNuhR/
ef8TwO8h20DEUysQC59bhyhAFcIBRqjCyphlQPIwI1QcXdC08/MLGS2IR9V1EKNpWTeQp+9GzZrb
JZUDBnXk6TCNWcH/yWBVgKhyHoi73vAZLCgZbGcmnZjg8UJJEM5R9hwPoKLAt/TgVE6OrjUeQaKc
t6knsbtlggYwi1WKlDkgRLWrW04ObEttlabLAeDWj0J2HxFN6Da4wYI32mxljpPfPzaWVTKuksNn
Ti9OR4+h6tZf5wXaN4eZqNxUue3i/zjDBTAY4oZLkcIEvd8cC3Uh/4SPGd/JmHzNwejRfFDfZnOv
wcZn4x5LTxsxMMemWiVAAFLZNRwKJVwgcqgXXJts4FLpQcu+UejLtFOaMR3LXPGgXHWUXbpbtI6h
BX1WVpx0yjxc+IuIA9nR5zlkW8drkw1LsrgkdZopg7TobG2USYSUA34k5GzhIRDFZ83hGHZ5Zltz
vCZUQxltD6oCTgp4vZ2einwc/gKRxii/3yyHj9YadSnHmrSMdne0bS7BddZFy96Co+DnD/PWMnAp
xwKarCIhpS+ZzgLqfhgFv3NhZQgvphtPgS+PHuyH0e0PjdeICV6nRTFLmcMpBMAiHFo981ye1JWL
iNzfDykBzMk25+XZBo8OxZbrVuInsu+iGxTj/fvSazqw1xoGRz7DDoiGh/GH0GmAaTymkjfKNvC1
Nsc0tJAVm5MjfcsulHqeSTodqapf6RUSmTmEWgl15O1RcEmPSD2fnyLK1JLOvmsV+MBxLkStOXsm
nkLkeZPb8/KuFPiHbIvBCGMHAb2se8stvbtQdwrciOztEfzB7kXMX4hbn8KmsdfO1WcCwuRRInKk
4P15tDC9YuWLytMedGY8t/QYNsUbyBC+/Rz7vPXk/E+MSIFZvA+Xioj2atz98OmmzHvpid70XMV8
YHujfw04RaZN+m0N+jh3uYLJGgNrmYgkoI9+Sjj46uU8rvZyuBtMd5SYnlQpkGslFSXCX73+sEfd
FNG1FPwpkSmoRUtKLUqaJUWhNxKCbzdjDuMI9ioLuvWBh+P2m/8kXL0YcdFvmBv7L+QKNDnU9JiM
LFB1l/QIzXE06wBUY0SHf9yE0zZey2poU759cx4mKSJJrQWWuAWL4wDJZQSOg8G6S6T3iuAa7hNG
PXeWpErZJnmchjR5tI2BFKg83GTQgMxSannj7picONdrzoSMKim/QvNKthCCwJp9+g3s4fDefXES
4X4PT0qYLvGwHeEfssB2ljFqt+2I+d3stDI8vnuGPTtGjOuaOej2AmGZdQuVv99mdxdeHcrUuCf9
naQm3RQdh27tJjKFrf5RUb2dZfj/T5U34YWxIqABVdBKygQP6S0MLo4XOn3q1Q7VzYNlQfAiDDmm
ftxVYZqxJdtcaPK2Rt2z8+/mSlfc8DilUjJ2EyfPJZSHCSZYIDyxt4uxhMH016UHKAX8+oA95mB8
TR2MrZ//CG9IVPe/3C8M4q/u8WYV0yYBHUyg0d1Dt6C3yt6MRCQtBaoCg5jkF1v7IyJhyc7V+464
MbbvDkaddDpdAaFsEwc4H6MH0SuiwVrCMjqtsFd9/3tJAdIZ2wmeQruPBz/6vGFuXompPqYvcMhQ
L2qs1oy7RjITFQHllAKI5og60wFzbtv9JYGr7ByUlHwTLknOfsq9Orf5lOVMUsJ++A/mb1tZiVK3
xovPyuRtnMUKLYqpvjit7FWXoa9z8B9jKjtqaGhr+YkHAZhikqxxncIrmrP5bRG5EVKfQaKecTZH
Drg7Zwj/ypGYxNgOOvTblDCyNRRO1BnQCXGGYFVwsfJ7CMSYkhnFEQPciMXk8WvX7hMfjOgx57WC
yxSUt8RNg+neW7j65hwXcyYULHTsEW1q+xeqOeXMborQ5GWFn04JhllzNNJqfOD6kXZFC02AMgcl
1V5idn4APyN8HumrHBRUDjL2e0Wks2Ao52AMnsIwZtZu0glQnm7tEKhNukM6iu19inoAtzmIfTAJ
AacOKt2+a6eNHujqGmOzf9D9e26c3XuMD0WqDfR5hTm724lOObzl72yJV77ZB9vE8Yrp03TX4gwK
qgLv10Mfo/76bhuXcKcpA3jv4FFzLSsPsvkpv32V3nXLttMd1mF72IufREzBexl8Z0bciWlu8xZ7
q6QsgGPvO2KIC2RknvoUY8WDabYz/dd8sXddZ3tIrYja56hRl+zTzEXe/HnyNDyZELB3x2gNwMW+
4f7h9oYajNLh/RYUo+t6qUE68jsYlJVOu+k2dGWMvnt13/nv6RdC2iUs4m/Ha53RzgXPkMEdIsje
GYJS+Jwa/QoZd34P0Lcf29AUGvOSHufotTTVLvxjikUI6Kx29T5PdcgaB+/G4tkr/RncL7759A+c
oZoiRKLV8PdgoUS89eFJH79+I9LGhwz3hhPDRA23AFzvOnEraIxu8aXjv9g+FlVm9uvwDZoxOu1U
Y3TnE9WBoR663T7TGLeT5ugFqeHtnYrgfPOKRRPr74OqNfUgHO3ltq+eAZMwurNVr1596OKa3dur
o6n0g4eaAf+/s6aelCeG+0TnVDvfo1eQIKi5aCoOmwfWvZp7wUAQaLRjMbdmBnHt+K2X3z54TCc0
uzk16XljLojZs40mZO6jYX0rpX+8rqY+05pGJbuDSb5cDKSYHc6rj9fxe5qLSeINeTPvlavvfLFj
e9vHysdI/04s+Bs5Kd9im+g3kBuIsMPWOvZj0XkqoAikASCpL1x8Ut4pv/I0vNSMxo8Np2NiD+be
Fj1MNpqMUJx20IsPOFRqTG3xm1Gt2l6ya/ffw84dnwW7lxwmj73znfGllmOq7sM6GNi47Cbcqg4n
XSAucw2/5zaipzLTa94dfpgI1FN4Siv3X4/cxyp/fEjMbo9RzT6nLClwKeyu+ztgCN40LjL5Tkf2
1JxA8u8NDc1mDNsYtSc8eexmt6AN3c7W8/bLvb7UFy9dZns+ZZmeo0EPyebI9kkHZWOlatbU9IPK
PIHu3RmeEZqcMwbjl4bz7MLqsSqWB7qGq/tqOFgsHWA8mtyE4l9Vut+u8935ZtfBoK57dPcAdHsk
BK/hecF9ux3pRF5oPUKUlF277vdUxQByfotPU5krTbFcQGgl7FtDXRvO4en0MAbR7JrPgyyQpwHD
QZh0bPOYM+pcbYfhAB4SL82ucFLF3lWMF53i6vAjS2RDN/dsurvS3TO7fMJidC7Q6e/OpS0iy/bb
OYMkFs7uqg6HsGyGy47dgtlbu9+vTBo+DgF/brH64kC3tx8TwNN908VOppOfxiAK+/HeP4wOk3ap
TncFZKgd/CeuMcfwgLFxy+mU7gFTWXxe/espaIO2vbvsldYFYtW67NBziJkDBe3oidDD64GJHhZ+
tmS1WK2/i/1AW2y9GGx6DUwd0Vk+KtcIyr/TC2MWx2RANz3BPGBTwPt06R5wcMCn5+AbaXNWDpqz
61eh7jj40AJab6cJt7UDSHAw7QKRztVunNzW9ozFjoG/oHsnMUFzbkhCeurwUFVPPc9uEwG45pwY
oBgwFjy+0m76PdM7EnxVzC6mVzMRGt6o7b7qjDbwGLSovJ2L4RPMVHfdZqmW6e3sXdCG5h3oPw55
yh+3mBwZSt1V71/zo/QvG4+m+1WX3Dl/f/ef38DkI7fCD14TH9XoqH3tGQ1V6P7yqFoHn9DD+uFV
J++8n75YrW9VddS7CRTnaj2XrNmu5h9b6vj2jkVoXkKjpV4vv8J20z2NF3+nj1NgbWzvXtYjnZwF
URN7h5Yorcnexs9tKAplnD2tY2y8rM3eYyRDq47NcqwChefBncE782Rbiuwv6TCuS/kswBnDJ2bA
9GziWwOK5K7qEVcyITXbGkFmJXuJEN8vEF7FkQNW+A3BiUHgf1VMAnyTdgH89hMI/wPQrOy1BkJl
BgBG3ExHfd3rW//q+Wgusd1fd8DKtUwo63QAJGxmMjirGH/eBpmZDyB+wKJF3rJDozogGAaOBRXa
/Evs4RwiIfXjM+mSxfXp8zZ5IOmCGjEmZ9OpEE3IHejM+YM4eFgorskzZ5nZZkNQmTYinhhTrWHX
x/5Irt5Endy/AlH3uHuyxsiGmf/QUAxltMr0PEVXNGEsVG62285fBW1mC33ScDF/Rfwe0XOSJVNS
s0D1IZx00PXmZF/ZFQwbXHppvcU9d1smKZHigufWNReikQG4Mjlh0z1FU2j53pT4Z8aswys0ANFe
XOkSKY9X0F3CgRTj3n3mvcfe5o24HGnDCIckkCKYdC2+b/BfTiBfH3/mm1dl/SO/WBpxSKMUn+Bq
e9zdRphl6n0TE0sGXccpz/NyLMo9+jH+WjACwHCHuVzxcFn34pL0y4WlBcLr1YLg0cg6iLA9eBcn
1Ps9gOEPZtUKTq6xFsnzuEgK668bMVW0JkhIu+MzjpZODRuqgms87e/AUGBsSXsWQn0N7W0kgcxC
mQFc6W820MyK+GgvfSS3pK6jU/FBRfkMguV7401jHGym/CT/OQ6JnaL0U4LzUP3T1c4cgMujz5Ce
Ibujz5N1cwx+AR6B2360TS9DLiackX+jzduH8mK68E9A25kvoBwEMpGSK0Vx6QPs5BGPDZI3kECg
AL6C5CTGmb7MnNyw6ajpoD4yJMKEEThxOWfm2LIYlufr+/Tl0y/7GQcJ2MdtYyD9tPfD7fJEuyaq
zd9TI07kSZLv+tHsrQBzamp8ZtpQdcmlkCO1Qp4QrbVjnK+XG1r5/3C/HY9XE+LL1x64GZRrYOfL
1HBpvk5IJCDXwvAVgQhp2m2Iq3ObOl+kLusHkUEJMDFTOYasYGs2s6+XbOQdaEtbZi+mRzgZ7EL/
StWZSoQP/EGf0JRZ7+hjTskQTiuhO1OR8wlchsrpcyM9UUXgScpEXNiNZHA6BhJbCIs5g5bR9ucP
LQjwLH7luGFY+2jBdTryfmF71OE6WYdFIdMwAQcufwiGSOEY0+7NGlY8wa5ygr+OitegjBBzRLmE
b3uMmG7YsFpsiFdviDkcpboQp/LPmE+DhHfLtcHlnb78Y31VMzwEcU5pw7W3gaNk5ZgjE7dpccAV
43eaxJwDR4xlUAKoCDhMH9HF0bMQRAwkawtCyaJl7CGSs/lTVozLLFBUL8nxD27MFlTfhb/TB7AE
rmkOuc42TBIf9qVxZ6Hum3hKzmdRSYRI5XxTcFUdME2L86SOLhOo3sUTvggk1QHBCsLZSSGg0CYx
l6St85lV3QYDT9R2rsVGznohHKPfZqQqai3JUobqIfQcxtxbGiRtDPHcalzBorZCBYOmehcQ9oNQ
TVAC7oP4O80OAejQyTVOgxqc/uEUTev0x6K50lZZQGXdEfbJewWhaa86eEE7KZUmQyv1SVmPNHde
iR0Wpo5v7CwfmA0ybHTmTzhfLXSBeumIE5KBA8t8xTg7u2ADB46IyNcPV4KjSzjnFAkUWR7QAaKd
+yMq1E2uGabYDFuF8H3YaBeWCA28TIuu0yXuKQyuO9YJ27qNNuZDvT7+86iWV3VuqPLhaVd16XhX
LJ8RcuquflY7bGWWvnEKbk//W/g0LNTz9w4gjLG0Txf/3sN0M2y2A2N8bft0IEXKH423d/h4t1eg
X2x5PQNjdu/BbOfjcYWWl9Ck3Xgq2EA4BsN9LQcHCN6NfjtoDxvI5HoYSkyW/WJ0f+LIYfqX/N3v
JVpE13p2v5tj+ni60hH2BvfgnOPrk9bhYXIcI15ujwqyXCl59+l9eooo15pYuo4eHwDhXdLmh/Yp
PtR5J6EqP2wgouwSei860zcSl47/9HQyr4zpc9P5e6BhvMJIsXnf/Bd67nG4pHXC5vapuOLPjCKY
grgVn7NrBClqCR9htjdtvfB6CS2DumLlvkcNsxISRBMwp+kIDfbI7N1iainznp/CnJ5nw4UANLgd
8XFGHKYY5QDR4vxh1YBf7EoYYsdiG8xmc48eB2cNc5EHc/+PPiTZ6ijst12hoEM8a1ignlC8AcTe
sOUhxOxcUH0K0qPo0herJzuXhOcAUgC5cuRJwlp7xAnsJf5pGGIXhz8fVinsmQr+H2WyJRX7AE0e
xszOj/uNo0mU2lTwG8gKhWGR1JYilhTq1mEDZyrSZdiaYAeoDKSoGDig9LGMuahrgfWBPKGiwy6R
ImpD4BYKG7J6yVFL2WQbv6nlMsqS7nzLNM4VdiPRn/NN907ZgX5qOJdjniGhSHBtYR5EOXQK+AS6
owFcMRfIHkhbkvtUppDgmIiPgDAZo4nsSmLLNH+7P0Nw4RcwgV0x8BCej+ytNFRu/98RFHyIMPFg
eyCl2FxseWfsbAQJpEhTdA4GXlqmkX7SHCRrZljAfQx9AlBEZ8YKgyaX7xoWEFj+HeIM/tOVsnuC
23OVSOfG5gISSYoWdQ7t0PSYrTM/zZig+EBWekV6gAyKBJfE4NhBxEq01h2oywcf1qzrZJV9cV5l
013n3QmT76xF2iWZPSXJAmwERGRWqHSpA6kiWDoO0r/vTwfBA1ijhzpn4FUaPM4b9xuu120ss2/J
B49yPsAaQAp8lkQ6trfTH0zIMBxdz/Y/xEpzYotv/F4fC4vkyziQ4g0wjkoWX5QpHQtMl2MwF3gf
lCyVA50P7a2jB5jNNq0De8uCZgTjA39FnBzi2NcqwHF/mQukT1IZKDaHK+nEcBnT5Rggo5c8g4N0
acW4ke6WVjnCr/RJw7nuIW/JjbjYLnVV79RyzA4ER4HX4Ox98tiE8uSf1xX2SjuGR/FTvWyt56D4
o75nu6WOwyosoG1hlPDqUKAj1Dhg2JM3g8f0lJVd7/BUGs5dLGkSdWnBMKvrXxSchBZIMnjGzTv2
vMYRKQ5nZgt6xb8svVGXUUFWbusZvFuK/VVyyz4+sjkmA5wzHLKwZnDl4EbY4WMcPmIpLiGFMCUF
D0UGtm7UrkxAqTaos4Wqm5a8BDCdOgym7gGm+0+vLgzpbdJ12pN1BJ22KeUY4DAqFXHZBGneOjos
IPfTRA7jR8IF5KXwQ2FkcwHWRVrFYpa66sFDD/sq+b2SiI+leGQ5rBnkFSsoHcvNjsBRvpV3aAAl
S2GpNfmDFQ3bIwzfwk6R4iExmaAA60l5uncEAF083sENxQqS/R9P2HRe6Ike1DOPt7cES5ubfYID
kE+3YP9Zva4yGniXv2fLxR5JCb3ArABdJyh1t6n9JlCRc8Vj3TdjPdHDB70u9hrI3aD0nJSJrhdw
jwoCuysN86wACzFs4jo2t5eO+Lp3X0iszaycPvC5bYAWBLSSGtjTy6/BBpIiWxLRDDp0GbKtatFh
UQFlmoIp3RIQlqK2zog3GPeIITUJ7VLRso/atzGFojFbzqAe2wWrX2bHSc9d89Ahl55C9fJSyhbI
/KwX7PSVlPsnB1xqDTSNeMnHFkpx89gshbzFJe9yOsDQckTQBTubmclxj9EmVL2UZ4hjwyWWhNvl
mOANfkZnOFpd5kyBYIqzZH5KKilysWFe2s0dRA1Kvo4FHQj1H7IySOCMISDdQT+r1Uib1KRKM3Pi
QcgMZgzyq3eMt6Mn5fuM98Qu/4PjXZennfhpnmLKYgrCPrgsQ8rvkOJJt1qgnw36flpZjROO+6Tf
qYQuHPydrtu+q31KTGJUxa+w/e/aVQ8wtrEJZ9nXfOR7ZyxrDHUPOL8n3xmITL94WF3dfeIWGJE3
QuVCekX4+kCvb870sDHqJa9+D2ZIWK52PmUAArdzeIKyEVEu9K94M0b3v54usScH6gu2B1zh7BeZ
Hv49aCT32m4kwKh9NoWnJ99RQ/X2L4VX8DoYJiSt4LRqDy/5BUk/GMiYcqazB/mi/tXT4mo/+0as
sSZhD4GUlIDg+rD2SqBwu8waMH+RVueHfiPlHRxztqWTmKszwUKCDIm3S4koxil6vBvMixEjTVg2
z/BTKjzAtajMwmO/Ds7ZA9B78IWSGnJs7XyQUp6Fcthj4nrOS7+YAYCd/WK8SyuQQAqqOfVLLzFC
AbYM9QTR9HcJ7jdArBnkEhp2tODXhttcHbLdmGrsuH56WrR9EOoA4bs7usDh5CPbtVeM2yDlg/NA
TxiB7b72I/7soJrr4S6p+1dFCQ8Q1kgPGS+IJ6t/eVPw2jumiXgy+LvZfnwPu6Oz28JUGwOTsDX7
pI1RlZehMZb5wOUQXLlfOJB24Ct1lBb1Br1kyc9wO6mvSM1p9ME2J/t+SRVWQ00ea8FrCjF0hVFM
bOSPAA+YUZcFU5GtlR+yiugSIoexFSFELO74V0rMHoDsdV3FRmz2afDMfnf4rW0T49xyUAf7SU/V
fSpIH/idtXG3ij55ioMi1YEE7jZ/Xnxia/rEiqCs4hyKGISw61PAtYflpDsswWFKedOJ6ZchP9IO
PtAQI1Y4vrKj3gALIBhuqJR9Ap59/WXXvZANRb+oN+cLb0fg4k7HqyCSY07Vh9DQS74Yyph2TTr9
1zULb4mBeqtUB8NnLZmKEqBFccwdfgb8wrNNLEMdNtLlzboCV5y9NsCfrs5+h7fHkjpgSLd6IEXR
uCyfNT7HvbZV4AQ0ZQJglYbSgpbOeQUFQGvbrZa3HwEdGkpgR+iPa9wZoHYbDoXufliGdYBcTQ+v
8bEIjlmP9bjEtWx4Ch9NpxUdD2ArLkaRh1ot/S67wR7qEggIzzhWaR+Pdd11eFpLDYzRwx6K5mOP
8uZCmkTAdAF2eKtSD5xCXy5rjWKfp2gZAwPcJbOFGim8r8EpvjvQGf6/nV2Gr+ny6jWvHoqv3tUV
q74hPjRMaDO6AP+TmuEz4T0cDzJv+RjqNWVSwTCAdUF+R0vR8dDPMMAoYbAWNkhF0cY9HIkMP097
nNFjsVUBUCNX/G7KSlETHIdNjhR1SFAfYl7Rs/e0mKNd8iSR+cG2f4srrxmhn6dGL4a02Bn9nILE
hZU2GykCOYm7aYrCTkTswvOTXZxerspQjCGw3ZAaJfHiFLCFQ1gUNrE+ZcVSByPg2z4+xzOFLv96
HJov6/VHmUtEbOO/47fKyg1M5SFaG4+n1elFGj5UzT+MwjfSdjannT82RRj4abV4bk6qSu6iIWr6
zSmHlsNhyJH4ge4KESnB/35zcLUIOcwRVsXdlxAUJpvuU73/4QsB2a5Q/GDIdyO5sw9vpxqIPSLz
EbtCBySSXCbO9DLGGEkR3Wv22EC7L8MTG4MpqlAUrfIPbyLh4mV8tLPHbTvDvfwrFzske1wVTmBR
vwi1iE5Jmx5TDjnBaKTqEAtJE0ZkxHCVeBKPl+G3fHx9BErGN1D0h/ybvDpUhmojiqlmJIbavAT7
x4P2sIe7eW/KhnMfEpnw99wQKR7d4t/r8guqmPuMgxs4KAotrD3+zhjVnDcNR77OERk1QQdMpzUq
pvcQ05m8drXtu393ce2MmYGIqeRyuoxqNiG5MxhRbTPyLwY7jEVpk9D3yuJwjMEbWRUpK0TLoE1X
nekN54MIL+Ro7xygApeLvXoWAR/HQ976x2tzOTX0fCe4FoxZPL7OahiVi5uNEok7R4CT04x2XEr+
ovknd/bGFWLKXiHbYH2xlHjybt4O8pncCv7csGL4N/lRfgOzNEQ3hLbsFlBdNpVXLYTHqU21iI/V
+TuCFeGF6pwzoSzugofzCTsLum3cm6Cl0VbC0h22N1hLT5A4IyIyZuKWxmy8Q29SOOT+9IgT28WN
vnx34VQ0QrQv9NSoDYaAzwpdvnxnGfYitE8+7UdJyUlcFzrRlr2jsqYM4RtkxZlOYy3sN36OrwHh
grJeA0RTVocLxXfJd/RxXps+kiu/nbm7xxXDGpSENrYREUfiowqzmPeoOcbs0+9SUVVJyfrrcKP3
Fa9UT1G1UehjG2IGvHBaeucNnTmPg9TJmMADFLYD1txbHrC/0jvEBQFYPIRcXAF72LonpzWfgQst
76uU/DfkFFC3yHDAcYUL6WmDB1sHpOi7U8/EL1Y8rFgs4Zsvf3PI7DxNt7gxYntgbRxTg5wfYIIF
f7SxZqIRM/6eGOoUQ55doDcqMRs7fltWgKgJbvYruDh1upyy8y34GGxEeNWORRtx+TP5pI31Iduz
id1Hz8Fp/QpgE7iolm19TYTQH71SKsxJrOZoOjnA5fb9GtB1PSGfB0hv+U+IZdKLUvW4Z+8OK8Bm
jXPh2MIO4OtgYp0/tkqHnIc+d4tyeOc+4kdGHcndYrRMIVrZSyaORyxdL2zW1MZL8swki1LUihpw
d0X9jMYbhj8bDrf6M4WfRVNSKO7JXw9gj0R0dpkYs/phoUDKnRbz8nGRygfWCt68YRdTEYNQTUPY
QXuPez8zgsGOrhqHQfK72qPGxBxVsezc3Fd2cG1Kl8A/1YLgPDa3xQ5GMbeYLVo9MrFB2rAh4jnD
X1P3ddj62X1abK0dmvaS8n85vvCq7eCNOFcuHdcgarKAKLL4cIAyPseK3Knha1hylRgAKDKcWC9m
wIYoy4fVBpFoab1Xq6Z1T7EjAJ0k78KpJo++GAFKvOEuNgYEPMnlgjHbgEeOIMS7p0BaPs8muzD7
ZdQYSdAvTwVXQR8tB7wCwKMpOt/hddqaU5lZQkis3duECa4YfAXDGDhEloGoFAzi1OAb/pcWBNm9
AzAtNkK1fXUF/fiWCmwFwkw5uSHAh3GrqEDaTFtdxuBs90/+0IbFnpGPbsMlFxN4TJQzvMjindML
KOuxuMWjjm7G9FDW53cUu//EJ5diCZH/2ICoqBPFzfZqP5FJgMrKHc1IXkw6UQdPJw4UZ4d54Jol
0J7TjIvex9Uuwsvm4eQOMT8RvYA12jz90UiM23yeUn9le543PoF/MUuE00kvzCoO/cy1+PpOja0R
fqug0jC04KiG7ujfBqbkmXnfAIoyJp3YOOKd8iV5AD73MtsxeI5rgBxhSnKmoXxAaSIutl4zwFHs
N/hCJgwLkDeVpHiEIiSbTxn+4RrBuKOGIy0jSXudX3yUd+nLhme3/pHcU1q/t/39CEqJ5xmDIL4X
byZ7vMMF2Bs/cVu9BIMQ/E9QKp9FyybRYn7TYrtoMRhFu9SHhds4AqMdJ30GYYgbAPdh3uMFkwF+
CRsL3R3SRFugU4SPdx+kiZ4V7iNEKpCZMCd6TKjDoTHlkeavJ6xsZi2H8ElVw8diB2fvXusBTG2I
P1fhYd9Km52g09/P0btg1sCozIynOHy59N/Q6XGENVGDK6HSoWPZkvp9Vow0RoJz3RjLwkptmBh8
OUKtZKTICocs5XdHye7C+0ySKhMQlneDTQ+1+s9+RM5MYED68j9AM/R/6WDQn7YWiMMGXHJQFZux
fxVnXWzt5mLNuRZkl/OTED82BZQ1BEAN3rrj7sbzAaITvgpR6Gb7ssQkvP4h6UCdA9klsoTCC+Y7
24Y8oV9+GR5r/BNVe+ZAZh/ynKADFb/TEZ9TlEg4twsxAeAR5MAfYB9XWviiE0UyZx8Q2UEZixsb
3onMhYzS4UoqTuPaSh3OXXfQm2H8TgvGSOk1JQFOVDEsfF4GNDSzhdW8y+csWtnifLBu5qwY4mKE
sTyrx8nyRnBN4N9i1SaZrIIr2TgtyCaNVBeSNgLaeNhyMHgkp5zeSeLYCT/fD2bC5qttuGQwBtn7
M/4X2vVECMEnx4SaDt09S0XxxAjT4Q2I2OYbyhoFz7rObWDLKIc2/nHVbr6ADrJiHulcok9/cDox
GQS1fMT/Y+m8lhVHkjD8RIoAATK3Knk8wt8Q0HgQCAmQxNPvl2c2JqZ3p5vmyFRlpfkNXBoyB/gx
tD6QgXoGVxejgWjCCPRvQsUBxRlK0k028Pe6qWT7LIR9F46D499bzk5zIN8oQLEySHitZDfLSSIT
/5PmMp/yvBrWPgsTQZP+AMgG/+cHyWwG8wjlub8x7kHmlGx9EnUWyRjQPIUi/+D1e1a3FNe/v4fS
L7bIIjAoBAEfgqJihArvqmuy3RVhGL07mQawqI/fGWvlMhzTCZQfXymIiLwGLd5aZ3cr2NAGaSDy
cmTEpJI5kiwAUZnDGSHw9rlXxb1RDbGAYECfiRhFesSkxycIipgjC5kZJA8wEyzkEY4VNA5OUNnQ
0jOUFczy+bfyGPsLqFFiGcNb4pzneOea0Cezd+aUwiYL4V0RzcAw0E6GJxGSsiD+zNFEpgC4kr4V
UFYltDHR3cG9PYSJqpRoH5GjwwqS+eCRJIuBAA142rzYKKJvR8IBKHJ/1Ebgf9EjECcyBAqBcSBz
pT98mK+gmBkYFLyO+uJCSGe2MAIWOLkoGV7K4/z/U/2v4eUpawh6GgSwzL0fIsdJQxJe/8Onq8PO
7M7UDaEZYPFBkiOL5qGPrBg01EI/EzlUCWpjlCvp1APVnXkexTeMtgGR8uYaO3YG0TKgFR/m4Gg1
g0BNdEW3UuS5elayAICwZb7CIP6vZY7uE7E4DUp1soig5rBbjws68GkucycYwTbOACLUC0o7FrmF
jcIA9eHFWw/wScCo/9udTK47kYCnYg4ezlPnWB1QnsWsSJoVTMXBsOOOQc9kvsR5UehgexMqgeL6
F7mX18iviyjcXganrMYuV0zQJqnm7QqXnEiByn0gimHMYhYt+DiCqEkeigTAgupg9j5Y3PGszZVU
axwWuNNxGZ6TeZMALyUAFSLI5kCzBGYuclvjI5ueVpca6KGMOaSiZXlKmvSkCCH3Y9BbEnXn9E6F
m1PEe0M0GPgECGTmIpi+L+dccA+oJ3DKyAIOowOSWZkBCrknBdKX6iKekf581PaOYME2iW/D4/0g
I3ZKQmEi33uY5nwdhJSXHF3gxl0P4rBorf9QIj+hbI5oE+3EVS8Ae88tNuURiNwgx7ecKV2w1yQ9
nDEBECG2DazDHtw1KmkOIBYvb5+L2Q5Ezb10fwy/DHQ45mMtbI9zt1qa2PnFuE4EEIXwPed24cvY
I/3NeWlHigx8/Ogfw7uHmhkkqSWcZdhskB0VCOFwX56ckN49kES43GgKH0VXmFFbtRXh+LshR2ZH
3RlgyIwez+HN7Ou7aysQ5hvuzeGa5BkAgSgJVC+XA3nPE5YBEyvo03RmxyPSIPITYiuMb6OZxfEp
jEOEMMDXIkYFBw/yEEQNnozplZTnK2TkCYwZuohsdL4OPeSXKeppUBTQyAOHvVz6qMqJQztnxDlw
x4pEo+VdwxzyEuObGvTVHz4+IcrRjQBIYMFgahbAvDnSWQZjtl8sB4pCI1eQINWRZDfg/OTlIqNB
UYAbMYiKGr2tmAQffv1RKPcvWMII8EBboN8h1RFNas7d0kUeniTy5ADoWsDQ2HBKkS11XzuIV0AU
jD5oghbvy3U5tMYXlwCB31k6goLKvjNNBQyMM7Q/80AWIS032jTcf6InJftxm1CPjefmtBseoY9I
8kn64ZJUMZ1Z3nvzp0BuunoN5QKkOeEO04PGlKNxDL2nEBZZ12Y8y1FK/8IieUF4mklrkhRD8o/L
lwlrYPZFG7ENOHqECCL89hrbkV6AmNuqV6AaSBIr61KmlwKLW5FibXWwXTGHAGyy3Gd2CWFCdNTg
D0jVAtJTWlf5IWEshUIFZTiKUoM7lpcgsF70WWnlOPb61XQzrxoX/sH0kP9bUCu0oWs7wi3s+x/w
eWffiio8D1U7EiOYjb9o/Htd+Mu8GSYQMd0pSNS4EPeoBsicst3kX/DlALwPVtdwljBokzxTSAHz
OW+Cd+EjxtCX2ZiMnslzSK/QKsAcdwmyaY/2KnMyXmTvB0QD3BekAW6GXsQGiRATqymPVJzSnW6N
TFIMv9qqGSMjfEe2DKhAdDEEtx2xdkPJlvWD9HPAzK5HoDmRVEenGJRVBOkL5QS4w6Q0qOsh/9/+
B3hRDUR2cQvEP0FvO2GsPhP4ITIQIPC+FlXNEx93qgu8lVkul5Gw78BdyEB5xkWSEegTBjXIwlCv
iRfbduU95r3VdWI5rZoQXP7rjbTDSGi6nNYQZVkUUs3dVdYB6uF23DeDa0bL7Fje8RbMTT5XcLAz
L/MOIyyVnElFjY3OJAzodkSH3xdySg8CUTxz0Yhj1IhvnSih3iIIoCRtPMArR7+AhHrI7OIus5hG
SKlhlBOCSue3NsCvhAZN0kgSRyYsY/x/qCJRLzFolo4JsYzVHRK/xoTIhMLUQ1wZIvFkZKpR2gs4
KmwPyTWweCGSSrxDgJKUNVIdd878ZXpz7GyIA3XQd/u6GkYtYHmT6xDE427dR0kBwBkcwhA+gbQ4
Ps5vON8bk/1esn1GpIsxBEsy2Cxa8py65xn5+Ly/BFJMbii07ff4O6EZIgo5CacOdMM+Mq1DlyE7
52ICKGOWsCD3Y8ZpN0iSkHEAErTHpKkma7NvbMGA3aftGGxXNL0naOPS6ocHAmuRwiMY7yFsd8mg
v7nLWO6q0w3aQPujyBo3qF2gKNMCkH4uQq2ctPRABjDtpCZvrDezZb+do9tHqimlHBAKiixZXUjP
CDEG8uWMEtAaInDxN9uTx1DIUaKgqdHGPYbwBgE8xPCdXl53TAq5R3MPWAkhkbHaZimpoWAnammU
WKpdSAEowm8PsAp89Nw7Hef92yBL1ZqbfoYXTtuCrEsb53OD1NhwDDbPpTf6Z7mnPvRVF5H0UbDg
HGRmSbeuYTkmW7LhDswtwxYApynCQwLtEmnIDqgI7puE50/I7UMq8OgzgH+iZQn2A4cX1Bm+qh7i
mcOUyxeiOcNC9x6SJq9aR2kGePCMjtwFabK5ugfSaJGgdnY+I7SmyapIre8I9PDLdd4mtR+s0JXC
uJBKEswZ4igUWgkZnz7Zj9E0olMwoPXCjaJCBZ5nymN338J+Pob0c1HeDKhHZOsjydUh7y6JuLSH
SAsGb28hMDboZgzagVZMkkQwxYyKYyjTIh3OzWIr8vYRTuOoyJTo66BNgr40vHjQItR53b5+hGfn
Cpf0HHCy0p28BkWo9fhPO/xR0PfuyPKLCfRmXKsbp6Ug8SjWhYlMl/6ItBcINUKSQQ31OAGFbqJJ
O7WA5PVWC8MNDtYoggkfADEWGWYgrc0+d0vyCyAj7HbPqP0L3fCqvuRr0NS/wXfyBjfAeYneq0ch
jibFy0U5gZbK18EDiEOJjImqGv7uWZIHMn3aiiVYUM4ZjjoR/oDBhmCL5aMdSEv33r8eFMlTHnBW
Pjy0ACWZa1Pvp8OaX9GhYVIUBCveRJKQ0UMOFp+bwKF3Kj09M5ZMiwQhna4kepIwzOnHdL8uhwMx
wHQ7ZBVku9QvgtdFwqdAPxiwl9Q8gskQILR0Urvtu8uZSHVEaZQOEXqXNv6R2/jLLnQiGskPMWtE
PHUm9wXYI89j+ZIkMULnB7M+yEaP+6M8tT8lHZRbTJGygeevjfY8Dq6tVNhWeP+Jcl+BBQpAE5Lj
lygDSvCQIPfIN1E7cTh/UKvfo/tF9tAczt+APFq4XvI0jxQ297FFy5FVzUjMeaxF+/Nc0sdxv32E
NFFm+6ssjITDl6VOnhjGsikIS/39/k8N/YKII4IBmvQ8pNMr8pppl0pd0SeiQSNEZ7bsYNGBVEjH
1VXIJ9jqr30WA5EBK2GvxuMXGXVfJ8awXsMuves/qNmM1P/qGShTUQnIuOm026fQ9rt8inC0LNmS
BDY6TSKptbaXFH6D3RoxgyWPa5xAnBOUBOkTj0MwLBym5ISAgx8RNJ/lki0EZEbUXmVFkhppY7Jg
1gAVFM039iwDDAGe0cJEXgCGMZEkNlXm6VPw6h/EXwhjwYoIumj4nOGJRB+qc47SJE7okKHUhBXk
YDSiXYhGGrxo0O7/RiKGkSpTTPxS1RiN0ocayVkql9oFhomGKjGD9R3jBgs6O4RJEv87GPug4wVU
WSiFgMMguvLqNdo/LsetNObYQaPGw2dtC2+W00OSYhrDCMn1waghM8YG73664IGfjpVzhpFVz1k1
nB4J3S4aSooTV1n+SXVoI9Mz555YxmzqI00bST0rnywU/kWPBQTYn20sfltiV0BiSynHpcjkiJab
SxeNBx+Mx5r/+Denw5eQ2qAYFM5JUikkYkAm+IA37mT6GZob0BNjqipvm7PP+KoAlhRanzxHbpio
wuq9/uEAeUzUbMhBuL2eqPkXtCGbEzQcP+DY1SrmPhKpwgGIQUvwto/BdlvTMvIW9C0XpLgEEi+5
0n/clgwYaDtQBSCUOA9FXQOJgOEw+oWO/4KSj1owNESPeos19/HWNB2GpA/pjBSCXnfbQ/UAkcp+
9zTnRL+OGorjlgCiPbizAdBvEQu4I2HwMsj8iNN3yv5ORCTen478KHH4rvD9tAIXASPKL/SNsi1n
Hx+lozJvABJEAaoH2w0pktbZ2a19CQpzvS9wbT2AziaX1gdIwevkLSvBFYqwBOKZMNJDeL7K2IJs
MBVVacf5RZrz2PfXGl8IM7jZdB9yFGyzqF84u89sOuzDeXKWL29J+fen2NSHQGU7uzQcrr/u2ky4
RWbrqUJLYQ6znD255xJ+/muD/TYgaroTQlSmeebzuKYiMtOHK0BHuDHZz8WHQ4Q8K5v5YAtNCpaM
49IYYInR6M353HLejNAyoOX2hM3NPv+KDj6akNib71q+347fTEhf/fJMVnezcRXAUFxX62Zb4WGA
XH5FlyB+96zaE8N5dZ0CgD/ylO/Orhyg2xrXKOyqBp+2l88BBOaGuhT+ZlwCXHN+tvOg4K8+fMCg
vHY+22Lejs+tXptgRMsoKgE1vQa6wqz8BEID6Go794tfeG2hIuV1jLBU9lvde8higXXj+7Bn2uDX
9gAwapl0cDIX5xbSIPdzHj5N2qAnHC6dx5JeO8cm6Z6r3XkJbT0+cSzKeOS3LEs3Nd3qMsv0w4MZ
zmV2vQNcn/Ngr2GtPsBzolZr/yu7reH5sSqr9Sf3v8s67mj+8uM14gyA0fijjQANmEu+X4/NpisP
RxteQUO/zO7nxw8tXgiAPMtZ6V0/MfT+0u2AmHFqT3943xNPT0Pl9lhTCOE4UoSkEIwd9/BnGd+o
b4S8Fm4DF3GtXfNKHiPiskcFRg5a8tNOHeY7mEl4JLVL/RpVm2FlReQgqavpvYcVXfkaHiaeuuq7
bA5bQwZhmotue43tbQYKDF1dGqV01Lz3l/dGU+IFZKZaXvOo8lk+5/NkSaK8tM78mSUDL9t2jF9o
BNyZ/XcrP09XxcRI42bvzZgMkGn0tbFWDn8/UHfwZpxsE+v5ruO8tN6NSSyKpMS58Xf5KV3+/FIP
z9E9ulsR/2EnXKM547MQzQv8DHqN4H3pXaDytWN6R1fvsmPc+vAr61iB0uq9V/q1z+ozGU+UenTR
eox4zaiDX96JzJ/6bvzx7NYBiY+Gur89M3dNwFp3A3wJZDCDbXAlFNVs7wbyY6TDqumzNDvYn6GQ
7gES6q/v0aZmCQes7co1i/D58Kzggu6CxdW55vBLIP8NXs9Bk+kc+eDlDL3iiOEIBQNnw3r9GtjC
7MdG6KPEw6nyL5ZivZdua2hi60tTin2Z80pbVkC8uQPx5TW1Nuvn3dXvXn4etT8akiJx50IU/VRD
1Ad+735RDK5lbLSWr2pYCtbOSik1TDA4rkx7WojI/cyg3RlnbqPs/bQzxzbARxiS6nXrZwz7ehu0
HZga3DU6vzZKLmaUu1l70njO7yevjK20ezur9Bpr566Wx1rI3AO+KZSsf52mK328zVhnZZfeZdJQ
2dnbjJvV4nyZPF/gyF5G1z55RXOcWopl2slxUbPZ1FZkdiY2OxPf5jPjcBhhvs5S+cfD7p8MpFvY
T8JKoJcrN8JwE0kkhNypyrqbitOTiyDLvoiiqAnq+9HxXtkg63hvKySKYQg90dUb/pHfOEe/K1TG
as+/V//HeNN5j4hVkFZtYfJwXZv1919HKMi0Y+ypRZNCZ6ROSpyQV5GYMooJGcXcygMpGmnJY2JN
IKq2SmW0IinWZAqk0078cZ5gJI3iD7rYwa7RCuAF06h1ooflRLeXg2lu3t1s6GzriY4MH6bPP4dS
tTHLVgVUS2DnGAV4LStkwLwJdFXC8QuuTJPd9ntSMKHfplsYe3937RDwMxe/9HYvw6UHZuIpd3sp
dJ8M0Ki2sByDHRqUsBRC0yBntg+zuNiQrrgrkVg3L6ThUpqi7kqRMjYYMa7eb8s5bVy3PvtkasWu
dG5/sqbf2R0gxomCRmjBce3a+Kyi5L1lVLLxRxCyUZZC9sZEULnpTQ43MX62nv7JeeCZ9IURCT3S
+YIjcaYRf/jt4gpp0Sl2jZV1dQ6RvVETx/RGPX2p4x/vrBA6fyA3iVOWAM9FhKqqyKmaLf/dgjuj
tsCSz2GmB6u/bnGb3BppQSSNEIAXoVOqTf2OKaZ0tG5Rr5Wpl0salC5braBznpLgicJndqTZBC+U
TuYYj3hggcLC2n7O3ucEVhupdNfIo7fpoqLLLFCv0DEJOgH6XOD7Vj2SqxNAi1WTnPrttagBnJsW
PxmrMcH6k8+3VznWdp/COZ/i1+JcTlukF1QyrfYAxQ0MxlLyfdv09PcAXAuagFmAGv3tPWh2lG1V
zue3w1XX9M7gHiCgrH5v0uk9JnMzUFSgM6k3GGSCf6Of2MSwCNfhyLr19YlckUOwNKJ5uvFIWo2+
RoLRHNFfAH3yEormZSjItBxw75cmLuuA2TF4kcQ2e6x9Qd8w9hJ6TOeA0Lu4Dm7fdOZ4AQi6vm21
/TR8RiNS/ADgonlBM7sqgSmwK34k+7m/2XIAebK/Kr9Z+2CHkSqC4OjU0JRgGCxbAA9M90ep59XH
r9vnxNbbOCL4r8d+/qpVmasfJKsWSjBFK7pTP1TXwETg8Hg1VEbloOxVmpOfa0xCSNKTjAbfqXcf
5xlYpdswD45fvfvKXD4LhNy6gqhqldGNCdoZHgVHcASqQ0guDe5CgFfY1GtYFgFASrKZ9N0bzHpu
qqjmOpAo712R5Gtl2GiHDJ+BcCHwf9SuHqD+HDiGCD8XgIkcV2TbOL7d3cXpdF8MpvMNfPYzzfbM
PQPNcaqHpFBt1ZhzqNYOHbSKvPNFSW7zbS+GNpPjOa5FVIWXdKDKQ4COCuxHlWhPW9MPr/TtM8ay
0BE4kUeaeMrA106ybHzW1i0QYI495JgKmDj4hVNWzpDcxDEI2HTP6E6MyYeg2VnRZkz+Be8C7Efh
gJfdmd2Hm2fO7jHiSH/r7pdumxl+yeNy36Qp3yAFLLdro3J2+kHvuLamDPX5zd52mK1udNVq1wyH
p3Cd95bvpdTLyGetOuKLV+xOQ8HmML/BLpRJ4/ECdHIXoor/C5+4aVttN5pOsYmgV0rQJKQc3viw
L97ULyKQOEhXAP0q9chFoIPGfsN7P70cpWHnzYbRvYqG+MA+rq56wBEbw82vcscWQer4Mhrgu9jE
3fpZ0oQmhtz2OQ2Zzyl4lDO29WnKPG8jrKHfjdpHxHlp4rLjaYBDd8nD2kYqRT88SSmRscjUJ+uT
mvb1aWtiuQZ5t+KamY335VZeaJLskLwElTD6Or+J2DutCt1ZwRS4MouzwhkVVlapY91UQIQ4dlCE
gB9ICwGgHHOL92SQo+kO2Q+VDIIa5u79f78YoAoyQ8TDVhvaJnyonwHyOxu0rfD28zUC0Y2cyn2C
tSbfaab4QGHwDX0dCJXjffLpBsX+6HYaYf3KkBcoC06deJ4CTvY0gI1axIbOgSeNbhkI01lOPLcI
BMf7bXBM2BTwkmjtlfQU2IFmr6LouLaSu2qtNOTk8SrXlq+wouwP7pfu9zM1cLpwShJPlrnBaVt7
SP0Z/Vut8kZXPw9fZwFjvzJvc+tfASAn1yAtKPlap/gIOvc3QSUon8Ei+lTzH2XYy+NX7RSxHTNQ
BnDjwfL9CGzmyByJPDs91J/TGOR+7j/TIMtD0sw7ejJeia/j4NNcnSPdkpTtZ0ZIvP2ix2X9tfvk
jXYTbm3Pao5Jyi7Ouv55a/uMIq1TGOyilotbwMk59a2PR/fpS2Ma2E+N80r47WL/LSfdBXv3vOBT
aTytouH6Me2TTpK3g+i37syejXXhmWzNn4SIb+qnD2mq3wyHvImCbkgBU8QPkEz0T2tXh+1jepcH
yYbhfRqKr5jnS5t6z0k3id7oN1gsTobCiZNTbW3urnbpkaMzzHZ++bjBZp7+TkHDgIKu0b1BwACQ
aty0nQY5+CbhvBG3NSCS81TKltfG3UAVL120thsR89i7jsxMbMLEG17QVG/YfbCyeMPd4ur4BXwd
FXbQOuI9lgKX/7foBHbbb1tB/hsCPemkblvUMSi8qG5qL/c0eGxtD3Rqz/zsCS+brvWJkId+uUXT
NRJ2toP4wolUBepg9/IvhluMfRkHbqVeDNiAzab0Pd/HBnMfMDagxIjTTKkDjohrH3rm74A1ic+m
BwT8AVPLBDJT2/NP6DmimzXuNhOKYf9ncWOUNQ2AbppPIk8CrSXz80fdrvFbiz61a1AXXcmYrxQ4
q/nvoTrRi0uv/j2Lrhll3wgqnX5yruCRSRJnrxWtGXP0p0JPz7gDqoI6oC9MRzqHmYNywJHjS6CQ
FrOHB+tvZLWBHOZ69PyEmrdZ3ZPrEBxco8TrxG6ojYEwuhYc8gWBBdPTQyPqdc6Y8oHHqCb/jH2T
iiK0ADQg+cH2cKJqx9wvwtE0+GaYAeKryPVlXvsTFU28fFz95FaqaHsPBuxe59dvUKV3EEg59a/6
9MuyebJLzOh9ifikRQbvngoPrzf9ALbxF9rp4Vl4BVc+bgbv1654+C+NxlHn5NzMnhHVuAk8w8nl
UDl3d9pc8NueVuBj/Os2w7RSnzIsOlAKnSodvxSaMetPm72l3iTnpYfyQcThBBSxzQkAfcmxvuMf
fBMSARjO+7c+7Kw/RfzxO+s7xi3UtggrwlDyLWRpg3dDtREMs9206Rtv9/FlCjrRGupEDIVogPC+
U/PnXG4B36PTr69dlFHa8E77WRZPU4nd/mmczkz0GVYXGIcum338p4PCJZ/9l4ou2C52FFD6K05G
LwShnqrI/F94zsJPf7qZF4jDhvlqB+cMTRDiaPe9gxwOs6MVTls9DX9VY6p7GDrW8EK824TRrc3m
7Z9sIIXJBT9IDJRd+x2bVfeZChvl0hFSxXATZOa/cg7H/O1hG/lqRpsfXHBV9210nFRD969+ebit
XwpSXlo5r5offyODS1gBQ9JvjqQ+ebjM7aT2eM2efVGaKKBjvqG4RUa6O2FxcZC7ZjVRv7inSnGX
N/e3eJ4UPNMA1tbVxy8acC7TIV7R4sLJPe3spheg8HX8VBtNTIKZhFhU6j5BEqAqY+isdpsUboSn
9WeDBmDrGn20OIf1tUlOzREi4O9bKHAKDtev+vwbWQ80ZmowqRvyaiCqGpgqjy0wQRAcA7V578Me
KNEn+bYD1MIzjHDPyf3lnQBa5MnUuqicgZVU+VWkATf7kXa6tk5StqGo75CDpetOoZ4vLvd8U0i4
mEAT0FrDDUebpC0SYedwbaqM+cMjytB1YKYX3hnm1lXwlT13HaJRfnIuWqhfuvYPuRjI3E2/3jCH
0VdW9C66nVfwQebsA8hPUepgM707ofChl1PrGz1A1PEcmUR0+pZ759j6RKb3MXpZGmkl5YoRbsIC
w6ZpXWH91Zx36N+l3VofVA31okQw0EntPmARTVq8UEDq/cOXb3HZjPddVQxO6cQyvPQz1o2Oe6MX
Dfzl/K/Z8J4vogHJk41WTP3u0zk/7yx730nDlpl89EFWjDrXpH2a1E3qxRbj8zuMX+wZg7uFF9ak
BUpavJnMNw1BM2zayeM3ZAR5VysQOc+offchSun5eLOElwAX7sVBDRfN6xxPyNtYDKZTlJg6Xrs9
z9FL6vhfD3kHO/drP6feKhOoYUq34+bdbZ8YGYBdkBaNx7CHys3N7O6jGKRakL4ikTryzgatDEIR
4xOv05g2EcwqT55hhIY5e2CI83o3MTgdWM2DxTys6ebpgbRn410QIHU0e3BmHV7hM+CemD88s0WJ
nN5mZWNkv/59TxiTYkV1Td38nnxLerI0kHUMz+psyrH2U+jvWPYQxKw9tuxt7eudyXXwxcwDA5Xm
6G7QXjRZbq9Vep3gPteetovwanY51vwCF/Cfx+F0NzEAbESUrxyb1fH6OGN0F1htr/2Oy9eUorRB
yZQ7WCq94+yMed2QMM2P/+iws6l7Purb9uvWBXLa+REQaa1gU3aLwqtbnKn6yTvzCl0wKuKELmZl
2hEIais+D6CA2Z1umkc9m5oL4PMD6wc0Gn6jlknE9HOobO/4Vw8rSKJ2P6c3U3a1a/Kmp/QYWs3e
uRkYTVRoG52JBTSlvPj37YDnaQ1BXVS5fyGUptEHUSJ+OvCLxz2szC519/MrVzP0Fg9JDbBsMckO
W4pcdXDbM60GIohWG9weWnZMuenhxqXutGmccmo52ppCFBQ2+TL91aZrDU+pgnyKdG3wO67qtgdG
myi/J963wei83ZE2+/iF+4vf6P4Ia+YzvYYthlUXwFk+qbjUEPXxYQ6uWaADPW6/RFGP+AvVZ/yA
wEVnrU2OhNgW7IVCpv0IrjJS0Siy6UUHJXXsnV7td/Ti3EAj8O7XJxU9VkPCpUMX9cL/1KqOjTUN
+99ozzBtZaWCv3vAo+ClH8ZdtIZR0GwomZIUhGwEhh7+xemvaR+rJXPMalWSdHx+LsA16KrhE6l4
jyEgmTocFXvECPS5sKf5lZpCeAZguMCiHxvMoITnc9R6Y40pFhmKcAcqwYVRfZbqvsQDbE8zKK17
AEGPjxMuMXKPswSmZSbdsJqWBTnMyb9Jhr4vqPoThsQ0ACjNgd/p4cyuVGLA3YCuJy5BAKpMinj1
Jatl/oM0zKIwnVOhQMmCZ4f20y3CgpEkiXwdXkvkGpDryJQ9OuOAI+2KHSIPMoqB4c54mmHf8Tm6
TjafYJDNMR0Aqa3ybqqoHZ+kFDdE9wjLhhb+HWMpfYKzM9m473CDjNzBbkUtnCJe9L9OXhvQBkoD
MUqxOfItzkQmUqgTTpuW00Zk258YTOd/TqsbTcoWc8hgcpu1+auK+N90ovQpqQ1xI/4C0Ao4Fj8f
Tk8beJZjvVHNJMONRz3YF955PqLzjI4aaQbH49lt8mNuB/Cah8vX0zW+k9/m8v+zhp9s9tpPMD9p
/+Td1tWCq+EUB9bZjsTzhP4dCiXj6hAbvofBfWNITt4F7BXQYeOCF9A7RpMRrf1IUEY4BIrS2WST
uTG8NC+pBFn+VtfuG8jtd1ueApmXpaMBJWE8OO0Nf9ucxc+ELhDdIA3RZgQMYa10vZV47aXTraDq
6GZCCsKeE8wduhACQ619c/wEH7ot9gMPl+MqBd9hqiB6spIt2oR0psgq20Od+ZI6Y3vc/ge6Df9P
BQo4mTEkX33+SXZ63xbuJXqJe4ifwchICRxEWx4mFBVgTGgXbGgADMG3UJ3QxaN7N/gA2fwLKzT0
grztnzTn0BmQhiA1Z7lgeBc96pvV4l47C1Sv4lkSkpYD7sA7HMhKAr5Sag+GotpajpobBJhD2n8q
P43v7tU984/lmkDqjKbzOKsvhcaYqApfvkTM29Hpu2aKA/LGUzEZbiOpQsofMogBoPPYWs6bW0Co
n7/AYcNKPFgRs4cM7oL4nyy0TKEhruqm0+mTqX8UZiSMgxnEvnao86u4tyKSa+OM/gC/jxKYvMd4
9QLKn6pqC4D6GwhbVPDT0BYQNb9uQg2UvSjBE3RB6FW1etJBckorIoU4PnvIKcFT5+FSeBnOeW7w
dHtqILT2P2qEMKn2QLGO9dXHRYWnA4D8I5Dp1eMPhzJQsxD0KNhTQVm52KFLbKkFefXn8rKhewgJ
odwJ9MEj2rEEgd3TVN8cpI3+6SJsx6kKfBT4EBg4bW0518EsdzBOgpTyb3Q5gGvh8lmWwjMAqrlR
6eKIzDVmuEmu4JviZgEJMHxGP6NryWHDCFyJdPX8kqIPf5mbTn4hhDLmYFgOfAfMCw3AdtjBylWd
BBQkQhOQvLpiE5vu2/XigYnsTIfn8wUCw06iHT2wgDvA4KJ7wyugQAUtM0Mye/9gXjnF2h3HuRd4
VyfNBSkR0fJ49KgPv2OaTfefKnpiQVtPQdZhwEs4N1E4LhVsmeTulSCiTtMeU+7TP0WzJZkznwHQ
cWx0QWyqlUiZIHyyvYbyg3WQ7SBJO84ZW3inmeCTQOzPZ5TE+++KZy/4Mkc8RkXG5EL7mLMAPMOF
1r85Rwqf2RgoJbcqeRilQPHqaIQZydeLB4JemcSIszjMkJCNBq9A2xCHDhbhbIVkDor0FocD5Few
DrS8MeJlAqH100gIfkDEQOknf4U3mCawwGlvcZ6AzYXX7DOW7QIk5enPtsDJdLBXwBxsMAKUc/Bv
6JTKXud1A1FQKCskrwSucJA8YHwWyJWALgMqncBLESQNxEca2aB9nh4nTR3A4wH//OeaOhi8dBeE
87mLxj3fDnnwwR00Oenl6sEWSUsSBBQG0ygf7G6MqkNYnVfk3I6Eg5cfmxZwglkIRvPP9spykLAR
9R4mFexCRG/FRDBEyqTutSyVDWKciIWVychNmFo0a75I6XBxAHv+BGGE5KgT8Gq33ODhqmYVrUD6
drAzz7AH5fZNRj9eAUbcvQC+Ha/y+WBgw1IDvqbRChecJeJ/gBsSLkB2dRUjxsQqjkiwkG5bceFb
hE2xF3ZBDGFI/MVa4DFGtzYjbBzLHY7aA82XEfrLYyqcg7dAvx/2Z7lLCjYnC0n00KWv3AaNaEA9
GKOYk1yBuLCQ0dW8DuCVwKR6/qn0oOnGgTtDmgqCCvvC6xDJFdueW5qBDtvqDIiZ0CAgLSooWMhd
4b7T7PaYac8FW6n/GFrQKmTG15dXOS+AIM3I/GYcLFtA5znnC7DBx4R/nUXFdAflHta4QLWAuOF6
RbeFkWsfRA4WcypbYy7Qx6qGFjKiLHhAwZKh7dmBNWM9cb+QhGjeQlp3giRcjccNiz0x8K8Lafzz
QogN2B9s08gL3uiiDicT+hJqgaSe8xqxaPM+0J5QOCrCKWOIcvL3H9UHi+3vqExIQ4avGBcX3tfJ
P8b5mDEEWH5tz1pnZvHcYTvINbBb9ziSww6gU79uhbu2x+Hoym3M94K/AYMnRkYC88Wxi7wNmAgp
cKrkIwBkTgnBM2nBwOFJXIbJC+kELDoPFRllpqAKEZgzzRE30dg8iJssNIfHF8FbJdlrRfDvo4kE
zl4C4Ezs0CQipGg8bADHPT1pmeGPQu62hzPFYwTuleDNDt1TmtVn4IKY7w4Ub6cZgOPCYvTRF3El
jgog5hObTOhf29WHKH6P6JYuOFXRHSzc0jfQlwpQ1w6zLiLknL2WsAEQAgLOBxuaHQsYpPJzQMlk
Cq07Fx/O97lvrHk22HjASknQdJchLB21Lmrv4z/y459Okx0u5UmRNxog45BHRKuO51nCI66CgRY0
/O2MVQCEDsQerqsGs6Yxf+lvyOGeI0A8/fWlC4YJSFKp5vA1EtF1YHP9GQ6COA+BNrJaQcMUTs3A
H08vPtsHQcpqAk8MmnPO2cOCtw+D+4TQIH1//DL3giWWebeNUcse1sf5L1iv9H+gdqGSCcWrI05h
H3IHd49mPH9Xzj5xHRD3efJnjUsflwvkSKUhz3G6LzLQ7wGcN6C94Dgng1lnpj6I0xEnEiL5fJmy
2YAdgaA21lIG7DkTxtXqSYW50EFfMshuiShpjhd2H+3ZMV5VTtdvuqC/LQXI+9wWwGIO7oImjkfz
2i+D4VVXOxuk15XEQ2NbC+J7+nCH1nYN/rJWaGoqqvBd34KHxg+/4XfBNlnX6wJENwJFPIR5ePxJ
rYWDyJgLEy4vDkDwEnGz6S5hSgGFPu3cW8I2hcjvusOz2l3dId/icURpUkh0ecVz9Dwps7bF1h/e
XebOaL0Od+vWso8n5+SFs0HnjPRSsAeqRqtP8FlD+kesyIkxegIhr85ONKW1c2Bk3ThMqQFy+qpT
4VlAwIS0wVDzw19FJVUxrOM1sPXoVooxeCMGG8G2JJotl8Xc/0YFvVCEC+m6TacUDa++PBebBr3k
SN29C29JHE77w0INEb937MF06P+PpDNbVlRpovATEaGAorfMg6KI4nBjqGycFUfQp+8v7ej4h9Nn
D0JVZWWuXLnWTNtcEfyB3rPouupEKJlMaLKJMSM9bfquHXEXM43JZErOtNnDUdKvAIni0uSCwdlN
e3Bwg60XmIpJK+64umEAQ6SFjzaoPHCo2jxc/U7D2SJdc3NZsR5Cc9kBZkXbg7vCaOB71odytPQG
64Aa1IWyv3Vk2rLqWOds9qZZ5i26IA78Umh7vPgIjLxs4ae60OMlkkaoWTr6BehfCS4bCNPcgmMq
wAzjqzZZkTBtrlmJIVDXx4uBl+CGrZodzrj/07ygXdbRF81hpxspCokNNghL9pD7OvU/TRAoutQw
zNlvCGnx/oEO/ftB9kBzciTTwpTGQecGGTlUZaop5cWEzq9oCKiO3rRQ1S/UKbcc37imWWU4zbl4
LQ4K0bno3Bz5nzv2EcRqfM5rjy70tPraeHnTITNZ8z1MCM4fTsoEURr0h7jdIo+ot1gERI81iqDs
V2RmGmu0SWs6Rzc6usyiThQAAigndOlpKtPL71ZjUpuunR7bCwI8uf5jiRsfjX2y9Il4bVCgv6Sl
s/yYi+bLM0xpmFdC8sOGgD3Ra84RfVXG8LwNSTuwM9IHh5bbmFUkvp9IM2w4IbpzNXxQuqXuMFrz
CJgw2luM9Yp8AeRUnCBRGpx1B62BtiEAdP1cUwIoo1PaKHIfVke6jjwL1u0HVCMwh+fNflC76tlM
frEWyHdssVlCc0FtmEuJq4eFviblxyCFmVPKkdpM662FWChJ3NY1aMgZeKPxyyWtqXiztLAtkusu
zZx2/Blx181mx4erg8jBloqO9L3MKx1zcW+DdrRkO57GAmGcbbqKtw9dUdp87GIVAVfrAClsi2TP
xy9RDWuR/CtPS14lza7uYLmzP3uTzlI7RT7+MQNrfKEAaWokaJtmy+ypkCNfVCP4mAu+xZdfJe+o
SZLAyX7TnwZkQjyV23ScygZM+XbXa9jseH/CMi7jJ/kfjeGrDZT2MrkuvwLKvJBeGBStN2qmLxM6
9m4CmZxk4m4pwNjy2mpJcHUZUP5pA7KkZ5S+jJzM4dT3G4BWViVLAg3kTub0NIvdC3Iw+nr63iVo
dxxj+HiaOZvoIZbj3eAD0m9dRfY0xTEB+weF6+n0R9LwI58o447MDdZIUNyCHZDlx8rOMNm+D4e4
8pLXf6bcJTuzVUZG1xL0WHSURo7Q8dnkARtvA1jcNkXQLQPKo6bkLdMtNfc584l6z/jDdbs2i7oK
Dk6xJ3ODqaExUBK9rjSdSSXYQWXZQ7cMHQqEnppXS4RaW+SsGEK1PuFuUUVpu17yuA4fAH1em5qx
/wpW+9kEcTWYhuzO++ILVkFtgJZv8+h9j+T9PC1w1gckLG/O7y5M0ZeFNcWsu+mrq0FVWxoR/uq5
HtksPItf56pposnVyYDusOlk0A3+DVQ2CWOIDGrQ8Ljn9Ab9MpZWLvMHxLSstu7OjtmOl2KC09/p
5w/hm+9WzL8UpHDxfUTKR8LUv/ShjiS/ud8FzTsS65PmNTNJLitbHO1P2dRYNJq9alZCk7HYe/O4
C5Aw5iaXe5JEfGtBnd/FFOIP26idM4chg/3N/DritM02qQ37xbvCI6K89flPirgRGR656+On7kj1
rjU9VmjYuw6ZxK4YFxBRpEkB3J1gYDhKstdWRp7AGQT0rElT4Ao9ZS60ZT6lp16KFibyP39JykG+
unF4RBcXqSG9BxeeYoOpCz8j7r/IHoinVvZ0uYARRQV3we2sWlOAWV8mZy395ul4xgSNhoWeKoMA
H5Kt9DXkv/il1E8RbfGMsXeZjmXul9GJXIqIGYwX+NpelLdjDsyaugjUNg35Aj46rBnKu6pHJ7+C
X0ob9yhi0FID7RAYuvCatIlUS+ITmIqrEKWMaF0zXI93qnW6ib8BNQwHScakSbMMcsAzFHFDo25C
owVxpj62Afazy+6gIrcfO1c8rUh8cMjUBBR58tKsFqNCune680+dSwzZ+RPenC6lEG5SZPqkrukb
SgjXaGSO6KndrDPOAjtKCecIi22P/GrYgruwhH6GLGkcN53VfsicVIfgQj1qMOYoM+zDO+nu1Tnc
zcPd3exBjm+2lgB5lfjAnsBpwXEIT+xORorfcdgskNW4Cu0xQfFEM+tbQKht0rSGl0EE06/iEsV0
lMkFSmQ/4m8SF50niki+XtqPi0lMfy+WU/wVVnhrxHessG3KNFhyPTT0AuNiIz2D4ofapXELAPvy
7x+UUj4umglMAB2sT4NSg+LRonFv9YS1p30CSDMx11D+BhaiC4CrqwdUraQzmxGZnOvU3dH/BXiI
wOq3mypv9K7YyIQrAnt7Q4uKZmV7zpCL1QNIKF5iEOCwhepBM4Wsi/CQDZ8L4EM195UpIha8SFMV
FQomP6XgfJrNxXDvKQ2ny6ei9LEKnbTNGB/PQRuNljSCbmc/1tjmfMzvooQad96kyyf8ynAXYRSO
XQN7lxANRwUkXaolYxXuzuGV0Xl0EH34P+izwcygXzub4D80m9csx4poJaf3RSVb4A8kumycgFb+
ZJ/4PhVY12OCzsIFlFW1LCb5T2y96ADNuL2zLr2ngH6U6wBvKbZcJxg1zAq0vSN+BFT2O1IqgwVl
YEnuENKQm0xxyKHCCU/QUGauoryEqUzSR4LKcD2bDnF1B+CU2w1dY6ZesCCg9hUZKh6Ywd1hO9db
oKaKtWmCYE/ncZwiQPgfOIjj/8N+2ELjfOg15oYU8Yzg8u625GyAUGlx0E2KqnbDagr5Qhtzv1Hc
iSEcTCOUzajgmGlRQHmUMdIJAWL2KA67GPHNneENVYLpLj4G0zn7SMw+2rOSeRXvsJPRGgbOfC4B
UpOpz78XvwZAME65aBpozHUgRCnFF5K+9ErQ8l0fgaUSJIIU78X0S13saTigIuS9DXPzRcKIrw3R
MMYRY5gxLpo94K/X7tVhjLPBmLco9vBGL5ZGfP/DRQLRyAwrhnqOrBMTpgzJMixISoCOOZwQxJ2v
VgJydW4Sfd4EUQAlGmYaphLA3OIZP4V5AaGNo9QINq2ujSHSXzPGqlAmKpmf4md0Xi5VoeTErQCI
9em++VkVv+6x5WIXaAVVIAlwHf88FOgd2BhGq0cL8XBCoaKzEQB/3GLnfB7ExyRSF5EoJ+Y56q1s
NDYIc1jDUYcGPRYimgcmyaiyDyRAM1nmdQnrCAgmLyxGZJ6ewhFtFiw1IuTnp9eWHaA7MlDD2axT
Ox9rpxI2WwNeDPkz6Jvi4Udv8PkRapQUBjcvodczQ+viuexIm2awHiwoHLgF+fFgBWK3G9N8BgkD
lgaAPHGqRfQlVw0GturB8o+PIYqAtNtQUhHeLKrT3B4GY2Bosvf3btpZT8QLGp8YZhOhBCI10Iqe
TOF9iw7j4vRQOgjR718mQtjIS1xhRFVIagLY6/be2jWtjYerK7mHF0r4Ayb/OwG1OlME4kUoiFlb
oLd0Yk2b8eg5HZmnyAMsdVSAVwBEkW1JeFYqdNr53Ego/uEKEBVFagE5lDFpu25Oieo9GWGbi64L
6JHw1jWNijijpG6Hi/LlDOoeOoQ6hTZgt8hmCAt3SXOeHyxlJ/6CnGDKxyPxkTKHeccG2SKD/dUU
JMLRhEK7H3yhKqd+BfKKDR7JI0dnqlUgyeSPAFdHTG0AeV69MmPDED2paLi6/grxZXiOrEvHXl2B
mNNTnyw3F+QZpc87vD0LHBbxnSz/DZX3P3H/Ny8VZbl1A6yOeEvkwGBliTbMNfOyEZjn1rGuyKuA
RH/TBKV3qrGCuynvoyHpNSsCAvtApdz/ibnyfL4I+GediQ0wvnUzNZ65urUY36w9Vh+DjvdhAzKS
Lug6cgb4Ytx78KRhQLJ3/cNfAogz6zLVRVp1helgSVrC5ve5ovnpHCF06/sR1AZe9ted1QMON8N4
usdG/bncAlS8CKf8z5fjD5pS8I/c7tuOSd1H3PVAWqkV9nOkAJEBs94J6JDIJFontM3m2odGmHZ3
d0efm+xle3WBHNCd7xSfb1+kHIwi3lac1uBNa2A79jjAx971gY4s9lBgb5BRNJgnd6p8gmXD2ox0
OBgGDj8egsQXmaXdBMEBQsz+R5wJkBZBOwDD4LH0ON7cUfsL/+doO95wl0JIBhwZ7RCfsDwQqfnk
lU8AYSME4NDUS5ANIJslR1rT5Tk4jaMVyjh1cDWX4dJTNgbbLyFHrHoMCgsDgbuLAQI0G+xoxnwa
t/s2k9JujRMm579kb1/XhDJ+OFmgKKLgvQN410Xu2ZnLCLTeRKABNatPQP4GRIq8K9qXBIWSdHEI
kCS7nzG6iz2G6ROcw3IwqGXgsE01reyRjJrl6CTJNTLggfn4omDJQShEz1RmdRMZ4EfqAjTmaHJk
YBLS+lwDCxB0qMPgNJO05lG2cD9fMC5+Z0Imk35IuomErH8elbTIoYr80uZdr09myGEFenYevPhr
4oItIcSEK/YMLwQ8K5IWphVcDQZUMcp6xgO52xnhM4ABziPwRtT2pW3PGOAATvjuj9t86xcG2fCF
GWcAaeL7fYHkyo0cSZS7nAuXeoWqRxZh5r1mTnHBwGGEYltx6udADOLHDXYJ14Wxc04H9u0yIU2u
/1NP6C+avcFspzDYrXsfgfGgJKC8ZcPu7d+s62K8Fv/lrDEiFU8QWIKOo9D5IPDwqA1r4X57Agba
LbPS3QwpCOIumLcQdhsS7HORC1LX/GTycQBMWiicEtAAIG1eOEPZonfldHoesDFF0lyzAERTP2t4
ZxJImhQMoyD9QrEC1nNjicxJ2OW44KXCDi4KJY9wdCiAF3/sDUKVx6x43EJkI0wJMxIqIcp2zf7L
g7+7gyrXpCe/1kWohduPNUa2QWpRkVPr5piGyr2NOe3ko5pYJUN7kEzKABnhj8zfkz9F5YPtb0vO
RctGIjkNDcfwpi+XthjG9tRqCPmx1gx3SM+O+wO8/0WRRlM8RWaXtI/4gWsHP5EmX58YlyPIIbpO
bbK39DMlE5+czibKLeF5g0MJOgoUJqwpprpcu8j/QIprRjiU9bFcYn6Z7ODJpqJQKhdgyNJAo86L
fPLgufj+oPz3gnMhte9zDOao0sfAoBUY+00Dtm6LkgKaNPOJzDiTVzNtHWXfjYxFAyXEVG6sLjgh
6/5hZm6RqSLXsXCPvlAcOXJZk7SSSopHZvSikF3AKDZ+mKT34wiqs5h5+Ag2+0WO/KA0G2lDCSDv
fuLBMRw/zAUH8iztSV5rNZVJ+C/4AfhGkH+HbGMa0R4q/Gp/v2bVLMaxY15WntOvAVAJn24DUI9e
YZeOGg0/FHOvFk4F1Dp7YbcUaZt8E2Qdcg6C2z+cEZstiOg5j2eYyS706d/OIrTnbiHqNhMaZwTK
NCWL2cHjA+SgeW3courp9bi6eyHaCegzAyo+cAwnxuDR+LsG+mnzTzCBQgpWtBTR9+vmwJxmh5rB
IqtCVYOOZoHLTwToMoWFxJm+mPBsGsKQ4hOSQVY8PPuPZ62ixvry97hhGPwURci0yY5cULZRSCK1
i078D0DA+xdldZl+4W9rFarHRQZs4Ag1SigmsOztfPeH79aZchdcqmNOaHlrFv1rurhkeCcru5WW
T40t+4Jf/GIG6VSHmIy9LCRhEmMoZUsKOQnnnSdlEhU4nGf/1Ke3rXN4i/NaTm7F2DIr8b26ItdJ
P0a+4NV0aGhLV/Ku0IBE8L7Fl2qpnCSkE9BdDd5k9VJnoJKnhXyylVj7oVfiIODXoPB6MyNxw4Gv
rE0UkFflKD4R6Z/WvLxZcxL6ZyKCaCBSpshkPjiCrC1TgKiP2VNl0sNkD8odDRn6MWQjqdBm0KkS
4xjALdwO7yYdnqVGRsm6HxAU7WJ02KYB5njBsre3PAgp+J2EaCOTdEp/jmaej7oc2cnNl9Zc9Nwk
FFCOYDV071yyJEQg5N1+FUb9cQ58L0AYe6OWs+/DYHHmcQpIAVPllnPxYpWCxEijF2uFg+wlneUp
jBCqg+lu7W0gB2LSCK/MSilIRknhv+kJ0vInR5JTji7Qb7qfPjSf+GrB8B115nBTxriEjEWLYHUm
bQWVlpTo7s62WK1l1OndAG4Q2oO09K34uJFUpkDdEGuv2oNzCeXI4VaOMWW8I3cHQN4YRUQZwjj2
GRONAtgs/44u+CY/mYpOMB0ucXRbpAfopDYCQkj/YOgC8y8EoSJkpj9NZw8DRWASKgPed8wr/jv2
DYRJdddBW2WOWbpkULjLS7u/6AAsyA1Oc/ZOfoUe7cZZXV8msjaE7NXJwYVLvoAegp+3xuhAhDFK
ufzCmLgsgM+UXkTBZSySWZZ5WP+R/ATSz6mnYy1ypbOJLhTw5oTVLAzgIFO4VQmiZ9PUYiNsEa+d
x9KGLbog9CSRqDkEMIJjf9UDunvDOXNIhGJ+W0Gc58lscpfsFAgnBFGW7wNcakLLcEdIhTXCBpLK
Dj2HWER/prRikagzm55pHd1IVEC5KRB+gmA1HDZHQ2GLsc2jVPfRxuDseNI7CqtB6A210R+M70CW
StAU2hncLdFTAE0kUJIcXIrvptZDIOpDKev16JvT6+evyeLo9oI1DUVyCG5aMBId2wsyeFwOSM+4
EiRpKsORBHebIoiElyDHkhebWlwYcmmgygLbMdpPIyaAB+MAzj5jVHDF1m6fjBx+5NBQSGau1A9t
J2NMkEZi3yZWkEPXk0NYepwF7hFyANNmyJjxeXJ76BvMH9BfpGlGn89fksed5O5OwI0QIKVT//If
/jfN5ETyssSrAsLih7DKS9iSstlcLJVFu6wdnsbXCPIVNlEjvhDGIkvJ+bHbDrmMfXRxHaKHvy0Q
tsVcDbc2hDjz+8HMhZtJv9qCdOXMV+IHZoneUn68UrbRt0XW7gfQCAFOVhHtZO55aQvzoABLNl0B
Ao4SgLTAgswqRonoeHkJMEhCIVuZZA1gPKDuRn+ruGxEJtxE+EdBcJrMp4RuC6UGibA7R4zpl6er
92nWzZglhzPhyaDh3maUUZhUOkAsAlDcS6i9ii5PRPwW0gQTGHw8xFJWWroLfjQq7uEZGjVUCSFW
j4j3Jcc1VCW0GaGG8QeOaRKKySrlCMw30XfiUckVEok8TP5Rf/P78T2V7u8s2hZVeOrLWGxjyr7Q
uerdcW0OmnSH1UQ0NkBTIDr1f6OmXCI7LLZpgJCCPai1lAGZubgmElBpXCMeZE1w/YRMU+MkiIrc
mmMqaM9ER1aaQcLfZxFlNKRwBDEjoZZZnf8sHYWGFjjh5ChgRgNu2iSHC8EL8ykSQovYJqpDkMbo
MfBUKy2TA0Z8J0nk0ZBwjnRYURwyevrytfAh0JgF1vQ+w1NEbCa8yOySsCvpeXBptuh5caFuH1aU
NVOR+11ozIyOXcZErCwzglQM2yYVspSpjmoa1T5V/EyaruBvHYMfBrwkCVfl6EhxibPDmV3MvrQ/
CcoVKoI41FBS0zlQ0iUWItU7AAIhYULbmX4eWWqDdj3tfuDFKAUz4RMlKZo7kxo6NkOxqPojrsPS
M7Ey0J1+1wTWaS9mlx2+wB9oB2U/xWMN0iC5scb6LklzGPDDgo6pPm40oLumQ6uXqorsNUQmx5x7
dSjJUQMxL34DHYeIezg5chwo7hmuGmccCNrRMkIj0zJCVRaOVp6LF2mkfwmVtCHhJzX3sMpSlHMF
JmHiu96a6lh0vjGbJuxm3JnbIWI1IslIumBl9LOS5vw9TyCDfzNUC1OCdpFBc2HCDs1NddR2+rPD
eEbrAjMtrjEFEVIG+CCMFxnDusAScH3oD1gDUhSWJLv9Gqd5Ysi7R32oCiaqeyEkSpaGFYKHEiVs
n++GkUD6IGC2zLu5KdLo5lRNPQcpbCvhFnn5rRxUgsufJWMxCaJ495WwMO6BasGvxKKFD8ivFNGn
7IXx3tmOP/IaXV/6EyTvRHTUrkgiSIrJPUCRra/zCBhg8qTN1KNfxNYkenZhuyX7NfSiPu+DW+IT
AGlORc2Q+zFFuhcNGTJqVbCjLLJSKu+CQB/HME2osnkdpqjNPKB1cSAQsu6gw6Y5MYDswUSiVEMh
jKLG92GXc3itekhlK1SvS8tCKdfs6wR1wDzoGIS/rs/ZSWUKl2SGWu1ODFKQedqGB3jcG2bwQObm
IRRDC+MBmnmEEjFLAKdFrzcF3uWisWBGm4epJ5KSXJ/AGLaEdSIaKHeZkBvge0Hah7izWa3R7VXY
y2/7EiywQDeNddOUK55r5Mz4UdMfuBRUOXGYhT0zcCrosNG7Fv3Z7eJJ6+cITDTrkpzup7SYgIdI
bRLAggSpHlB2esJ7mEwXqalnbQigkB+AjyjtIaujWLc5UoQ4G7p5ZC6YVoTnXssrvwEZHIKMX4ds
9op8aBnWUs+nZR/C7YXDXMLQEfYpaLhvDHxoUl8rtGyfHXywJHiHWDM5IZGOhNr0d32c2B2M/mBd
vOhjQrBPQIc/gLXUXmZOHnGb7ZE+B9WbU4G+0rgcPeFY/0wPFVc2wIUrYPkXAVM/J1hACWwNiRI7
VNlldN3uJNWSTxX66HqBY5MZgy0Sfcx7UTaAslAkHbacSRhmSxtb4JfUQFwZgH2EYMaOEGfj1s65
p6HIFmXI0iV5k/sfw6wnP2gcPfCEEXyBV06XXxI9GwVP0to+JPH5xz2AzjqwpSl4KKKuEEVS4jYW
mjopjEFfwqQWC0kh+BfOivuAW7lBQoyVEHAd5AWGGbsfG1OC2kRU/u/io2pakctr3Gk3zVqmN+kR
6cCcHjgXsb5lN5Lv0X1IV7AiQ7JiXLeAtV19FsOVFY6pnXd7kZIy6OuHQmQDqyLW7oJtfAm6g93X
RcAHmHZm2I8U6jOi4mebjyawwpP/NKL2VJXNS7sEpltOQ2fHUJYIsfShYEFSY+K+M2p4lx4t6b2I
2kGXZXc/wkZJuzunIdGytwWVmYQclRtoB2qreUpbHJYjAUxDy3nK3Xa24S/0iQzJ1bk5UOp8wfco
F7TWT9uSOA/vlG073IyOXhsZj6PFdCqjCYQEKHi8XZBAD6UumnrqgsdnfJxKsBs8/BwoLEI9M75B
S7OA2pK8w4dwu68xzQrrviKC0J/lfqV4ARkHPvaWO5pZeReMiHZuizahrc/2Kvx6pCnYR28eciu5
gB9OEFPvMW//d8BsyRwq2VaOEKP81t0DeUmqCBQno2et1W5n0pGeIxcRjB9fZoZxTa6Lm42jZYkn
BcEYGmX/Kb5tgkNtB096ZIKd1NTYHCaELEi9OkwUGGGMML2fIVA2yBK/CFEFVd2tDrzpgPTv+0Mn
Zt8zWv/cia0CADzBgMSj20VsP7LJQCHO9Qp/RdqiSiO4G6hcg1QmsIbNqZKRW1MYhTaxsajMHScT
9nSDRTB7HwQBY2YbhF+7SqWoPK+5wIhOIBE2GCXZDnlQfGAee9BwadQxWM8rmx5U90mziQBponv3
d7l5iuUhzik2C7wyzC2UIYu1nUL7tizuaWIpPwtY4BE2074NtcyGC0FONqIlRKZaWnlTQ7++ZiDT
nRQElJzGP0EBsrTzRjdSiOge9M8HTfaAhaKBIbXljYIbgE9wSrnqCsZA8FBFd9e2qLqAGAps1+kV
zM4rMM/MR4/6hPmEfKu4oZDZm94p+nocGkZ3BrSji9XdFME7P+IDPJgvQh+PO1dHqVPQ2cJegS6Y
yJjiDOKRI0+7SYsCauK3ILaU3hVU5eIheEyw7vfdbzQYQIADIpshTdtHNi7SY4P2OJEo679IsZPb
OO4dVogGFmya2FMD0yQP4+489YsQCwiHMRjmkJasHfUWbwKCS8olS8HGfSeaTTZnKkzacT2E0dDv
gLg14i2fnLgGEgXMVk3p78cdSyrA41rpgfVz4KAoA82LDOIfGomQRKkARAYRk+WEyzMVVcO7Y7Kg
vDDroJAUdGisirgSjWyfTgPBT+rCQ4+ij47Zwct+KWM/kzcFiCmodcPLaIIgJc6I9tZh0ioN3MWA
xeB7GOGaHuhToa9JaU4cESG6Iu/OUylfQEZXgJnkvmiAmN2Vh5FALByHYsLebaR3R2BQ1hlg4rVO
EM0h4UPqV3Ib+v6tlP5oMBsw84zkCFXhd5gkLcSYKjFakI+2r3uoDEuuDtXdaXoGNHgBK5As8ZZJ
BFxBgkW/nCFTenXIcDDWIOf3hhRAxENVvAs4J+CuDp1gzvPO9ERTmftS0qwltFf44RATrN6e7xbs
Ij1NtCFKSZ2HeDIww0igAtqwf0BquRHoFTCM+CSdeRRopR2RvjkOtOTDZ0wRyahM28u6mHtUkrtT
JGKP0JW7BIDKTzvyaPl1ygVRQwAeERkdX18X9DYQGJijb4e2IOmxpZRmY8nME8AZEolvtFRBYaQC
O9L72mNbMiyAUT6miI3yhgiPJtvGQ5eUqQjh4UtaKXMKd7sqnjB1aXrJ56zWLCWsKd8ixiC5MN1r
1pR4S6Ofvx+mIMUSNpxGOmXixkGiy/SvfsuMbrDreKVoxlvclkeEbgHXi+RMVtRYCK0MooR1jhEK
4+seDiM5hnBHYS0nyeUPQdXUB7RhxcAQnFZID1VyeMUTTx32qcCONBMLcvie1/tTrOd6tLd66Nn1
QsvHSZ1ukqDKuzDh0ZcQJO3ZaUzFG2VsGNAgA+bDkqfcAAQjpMhNwC2XHF1KkbZ5J00j/CFab9sG
6pMWYQZpegEOYOoxpiO6OsDhmu3uHWSsbNcc/BKpXIxXsgzBGyaeKJZoWtAiaKIjwat9gGwrPeED
ysSJHkkF6hBzetyzwAh0Qp4uJthsnl0/+v+BIKX4ePr4WQu2i1CncHdJCBgxdLCfIUIEaAZIQbHu
zKkZUuqtQIn6ruosbKoD2it6nEvi/6KlSWwVd0RkeaVs5JW/BXdJaBfQaOo4n9GTLcuf8cEiv7Jl
bZ3OQB8YC+13EqLkhoK1kv4qn84k6yxhP8MMMQ+G0+1lgvFY7Jr9miwuQOUUvL72EGuWm2ia8yKl
uz+7ntlesw5DC1S4LRui0TUiowPbV9iZKLnO2xOSSim5U5i4Nu2N14BUiqlU+nkRnWin11rMQRa+
c6Ayy2H682ZPLQu1PvFuSIWgIgKzF3/q2FbO4WRpT33+3tG5TCAAfcidOL2+5nzEK2ADWwXoWO9J
G4kjAzWiQRKaNefbpxlxMAElAXlZTcI4Q1GwX162XBt+9bAojPX0vgXyIskmNrO94tc69Z8TSVn6
uwkibeLYBUrbiSar+WkFcsttK/wmPiZnB7KNTfQfFgIrNCF0uA5XuRgzkRa5gANcb5zO21Tc421k
r0HkUtpVDmZCpqSBXazM+HAvTBmYCRUoG0biiObGlNJZKmG2NBPsJmpKJLLL+c7+00YGfESKMfAB
Ai6TimZ7IiyvvIDJzMUKiPjEiodcHhxMIAnKLdqB1mfETyf9hAK4MooJExqt4S1qj14R3ICU618T
f1/gSYpUKYtfjjQo+xlQHS9yOXvZzbC3Emf565irSHRb8rP0aQsZPJMrinIRJ2hhY73WGNmJMckD
7ZKuLe4h/TLYf2Gcb0cz8ZIhc1UoAPnagg+CYQW5kl1If4OP/Oa14Q7GOjmXlb7pQYOyIhJiOwlF
RRbV3Rzrc+5Vt2DEAdSK6BubV7B1dhB/8mawn8rtuI0/uN2yEVbIa+ytFbhjH6hppqLNApzOlQ1l
QHDKg2gj503CHiNMg5xblGbUHxdnc35d7zxOAFI67AXr7II9yKNSd/8CNZGH6CKAF3XwbEGIkWqC
90JmT8UIeYaqGQdpuUkIsEB40oTDTYgEmvWW3cqhWrwyjlWnnx1X8KXNCAyZqt6vCSsABP1DjxjT
HdOXHTH/zcMSKv0SHXrGDzmYn1GLe6dJAMhvPgigXJbsz/P/7gE3CgYqHv3nXNBCzk/4q6QYU5Rs
g9E9v80uoscrvzoX7IJsi0B/CPgkgiRrc64x0kBraRBAW08ejm3xm5fMmSZBlhqGsphWUhpYOTfa
bwk7Dh0gKzfGhs3G39sRJGmmHPeg1zvPp8Ku4TELVZW6RWbw3vQ5ZLTr3e19J+2DK45Ufi5YNaTu
h0kqnNBmMRKGcs8ej2bQGHauLZ7hETiQV6yDyGnz7mlCaXGjFTaHO6ba8w8syau9/Ww+74xjhSeS
tNGxSIRp7NF4PTHfArgsg1pEMyAi/lHox1J60jvYSX+zQcqmOSBjvq2NMx6HvPVHpGxAX3a+KB5w
MjKczSziPrtG2g13DzUh2lI0juq/SWMMowjfmZ6Ooy6/z9yMarOOAq/dwxNpIkO/e+rqPxrhRH8R
IUV0GY9TWUhkCh0fR2xxS3tnJN1oNcElsbzO2xo65ioECiFlwGGoNhze9q53mUFWgNf7dgDdZyTA
jKxwxCTbYwKIjHZH0MNWkfWnOOfj/B361ym5yoCZl0+BbmXl8FrAp264KrcAaJ5PO6GriMAZVA5g
UujEtCaVgFsZDJMhxJvzCU8MFB3QIRUlLww1B9LwYZpI5jLcu8f7BgrigliIsR1I+dLJXnwnslkM
CVXOy+HQSPLymIIEAICXfEsD812FglqlH0TMY5RhLdaynzW5DXs5ud4p4JE7Ax2anWDUiJ3R3SI0
fnyQ2Rt+m64SaDRFnV2frBaW4oOZYgBXXgP2rGBPF+mTQmxq86Vs/of/hPot059Mw0BFhhNwIG6w
rxhIUQJ8BBKWvqyt998V7RuES/AuPi3eVwuGCwqD7m4i99nTPQRft+25bxvejNnFdMZSnQ9/vq54
ad69BixG4Z7waXhwdLb6MIv5nrtqdg2/JvE4253n+vx13kwk0XY3Ig3RJ/d2Q6vZu4/PlxRSq3lE
wjf92gckgC9ObSPehgQ8Hws8neeHw2WeGByoIcff796jf7Kr2mya3/GNPv4r63hMA9UzVJG/rdFO
tVVUv5hsAssy/LKH5DKW5dbz4ZybSWugt2C1fUKYM7x29J/RCnRrC2UZFSKpyp14DNRlaHyDD+62
z9H3ENykfepcHLH/lMGGloI+xFN1sV9u2W+49lbbL0kPTOMrJnEtyI2CCiiecgq3JbMPhE3N2mNN
uXcu9InV5pBLqqU4FyOiRYyDEbPAHWtazS5mq4LUjD6vD3eYgU2Y0jIGbjAzNjjOIFc8LYj3Eyr4
bYotOQBXC2YiIiIN6dh1oa+zvp0RzXP08dDfr+kI01gprUcqVs5NOKuke2cX+12PvSW7hQOr8jiy
8iJYuXOqDnHj5HwXF7I0Ho4JJIvST7znGV4Ab4B3xw/mv/c2E0XtBwNEOOpEN5yJOBlNftuRfc/f
7+nx/+Z1jpQum+VUl44/5IDvSFW8cq00iMpv99WyP6fs+R7qNDQv68dzoalOCwI4E8u7tMVnWz8+
3rsxasOMQEOn6z6hnKBBNd0fvcbHu+pAJYwp726egUTnQP87pBXMn7uHioZa+0fmLdeUbdvKb968
wwBBpDZUvOT6sg8QjoHncZ0xQm2PcMi1YdcI2dw9ZBw/Kk5h9huxw8EWDLg1efchC7R92vnlx7tP
UD1Bsh2tlRCCBCYW/YPyRwJG2xXl/6mONlBUdZLjAACxCW0dl/Zjxnd09dQocWTHFNK/PaOawZL3
oFU5jberXmavt3tTnRJBY6Nfdd3tm8TY2PfbS/xmj1FlhFt9cju4z/6WTskt1L/29csk7NduHTcf
wzCNN2k/wmD7JTgie0ipE/Xbq4+eiiwAdUodfEqbj1C1gidR5o5qjrO9IikXlaX7Lt2H7jc+PZRG
v6q7J9HshFXDbtUBW4bseEDQoBe9RD3NvxhDdhZoEskMMsWMCXQEV2VVnsig+NyVpG6KGFpB8DjQ
hg1TctL6ZevrJuJ/L3v/jhUur8aDWSuPHCpRtJTFPtI6fwgYi+/i3m+8onZULu4cfQKA6pwWItEC
CCYjQ2Af5Pq2r6ERE2qEDAZvBtBR7qxQLezIgs/EJXGMkJCpSvsnpdrGKRjG++Q2x3pM47pmY0tF
xDsUEsqLp7gG12r4/ju+42LPg1rngX5zEJfujstmyRfr02uH2McCtraBsgvf+J/zukVCU0VahEm/
Bl0XgrJFTK+e0RaEu6Tf+FKslhrJs8He4hzwrx7v4bfqnyv38JgoZW+HOrVzTB9d9/OKf0qx3WP0
PQ2vnXD39eQpFAtGDd/LLrxPWIMSFTn7qKC8BNvpjd7aLgzLW++y9y+10y1d3LjXpeqyc2u2GfNv
2wCIggO05lxvA5Rlf1T0HexSiw2CyXwLAiJLilR9T1ed9FQ7aofFaB/mwL7w4cjVyQr2jDtjjsr4
RYSYi5LV24Dpi4OjnIZlt3f79ho+v5OuW4c5M8lGLm04ouRDtCEYko61eiwl/PIq2fxxwPdWnPrX
QJ82fAWxL6fSnOoJiqUd7VfbOyEzozVnxxYzWgHbCJ280mcHE42+YkyYGigx3CenXXg0wtZxeNKQ
3xM91v1h3um6353fRRWxYWsqW3yyf6bHw7xZMWdmvtr9vT65Nkf390DvussapY6x2qB5rJ+jeta+
eGc0/brOE2m7U3S5JK1H+jyNH5Qyu/BOQa5Fiup0l9yb8fLoXI/eZT8vgdaPx+x7c9Sdv8wuba/7
YGozeHXscu+8Lvbu7nwqp0TVGASlzpeNWfvjEdqWhHqtit+tXvNht9X+FgV25PHREAdGN+JjOXp9
UUAL35xKLJF1bvCGvb9s7ijHL5NW198xNkp7a99XS8hpr4ujuWij36xW16NrecufLfSLns5N9dro
xj4dHUmRMxPFCDA2RRct/DwY3O1sky06og9KqAo9Rsb2QhoiSGWpJjYGKtLn3OtfhGEsdPw757+L
TsPE7t/uFMkatVwzV2sKWW4wbodJowPHhjn/vcu8HALHnN9UGe4cCFlbEminLWMrpNmPvZuT7JT3
RffFjLZt5AxKHRjYFSXyuWq45W5Tv4Kuf0b06NNwmNahedqlykHSH8b8lAGfRnNnbi7d6NpB41Hx
aoNdjmqD9ej+Icn4xkmRBh4XEzpMVlvUmmofVch/JJ3ZcqvGFoafiCoxwy0zaJ5l3ags2wKEBgaB
EE+fr3cqOSc7ji1L0HSv9a9/YMFBXHagFdtaRLaANE6dbvBqFMCNa0PyQpCXqCvhUfqVux/Q8EtX
B2/VtY9szNWOAoGiGlG3pPmMmeiXPMbXXjL49d1rsNbHeEvyhxGZCmu2CazYhm/z4cv35DPplTAz
AiXAuwTrDglTO2Ym5AMg+oKNb8fX3svLuZ7YFFHXBj9y57vsJm0qQvmydgJ6/v1YMdXavEiiccvO
47R9tMfanjQGLPr0syuFva5Brfp5Hl5q0KtjcUDfMcCh9CBP5BUr7G5X9kFsYWYvtypQOlmT4e1z
GF6P1zIQh/nI02B7GM94zUl04rTinLIFdelF/jnuxzquRoGO1yapvO+IPU/K/ury+9PsX5zznOSC
5j/LldVIXmlj+TZL5RUUf0kchlPrtMzTBX5a1e34kb5fRlDQzx1uRaynPwP7O44Ab7/hYvdOw+b7
v/KXraEUhcZrKiOSFEzp+4ito2DfEJttljQ41M9xViuXIDvek0/N+316DUgoVDwLZgxUm46XBB1i
D512Sz11m5f7Rlm7zhUXi6oWdQe5OFMiaAu3EgIZQE3IEioCQeySfPtGR5NF1YIC4jU41Vd/FNlY
au/US2TGw5/OTVnC+5pSWF372NpzusnsX8x2ZaeZc7deUz7hPxEEv9cYd9MRe6r4J/2DOGIBAFc6
r3n3FO/J1foXmtVvb0BeCqend0N2C3BEGUliVgAOypQaRL0KqPeQQYVo0QPexT+eGfUZrlBT9lv+
5sMgEtPOWUIhd11ygtHUMLsHiWJquJHd04GikReTsQZGxsovvnu6+163nKBUkgH1HHkjxnigHiRV
BG+uipYD3vRdrMJqzqWFff9ET0h/wdHKL1T2j5B2KsogIQgXHMWzMGUZkJS+IMcakcwS58znzvAK
YgT3VDgFON9hU5D4Xop7RgLZUSNVgDtGIWXsRZGa+VlCjXCfUyA8wgzfNk4zxOKhRa7OAIN2i3JG
TEvVS4ebLA+lycNnkUQ2yeGXu5kQTKsQo8U15ne0az4UOj0WD1xmJAj9VAfXG5tiMYw4+kzgw8bX
Qi0UFAqdchvXRL+K01+LDRNzi4slHvMMDgRD7H76T031DMQqCnoK7JuQFmv7Ao981tWpcZUz+aTn
z/m9P63o+RGcfj0nBgjoaX7DJ0TQX54LSnwcH8S1aeecFU9W8lTe8qZGlvginQTvlGqJCAWKGlGw
Es0AKZV0PJdeos+xNBbWKfmPhE1I6/RHCiFodBaWJ2PYDkznLLFCQpbZPXgAb/XHVyg2luX138N+
hNiAZIAzVWPJvcIS8Kiap6DzRG9tPl6xGHkvbEhiK9C5vbwnhZt4pe2o8YPh3eUexRk18p02F/ch
zwwRlGGX6Gt38vZODFs92b9Foitisaagk4AHbIgoiRVXF4v/Cng7NXhkR8E/WqKtOYYlOHNsDLzr
ed27ZkvjTYcTPonAVRJGrBhOPmbmMl2UzPV6JHOV5uZf781no7symJ8WNIvnF5wAPNwe/h356eCU
2MWK602gg/jTMEVtcaQF81ikw1H1WbnytJorEb+Z3YJq518PDQpjrUzgLhad0F5KYTVBDrhpOtA0
N9dc/dKBHCreaVwvWWWKw53k6jNp5BOhHMWSSf42cGzP2axyhqSLHudv221+bxFdmeLwt8y0R/Ur
wgaJJ6fhdXmG+hkBGfq3vbsRSOK8OCFjCZ0K79aGWFQSp8ctXbLZUUl+9qcZWQ25Q5eQ/lYn507k
0k6tXP4ufvGGJ5mRJYKLhFhVrDNuUICtwMDVwCOg4g28X9Hgt7xXvwvFt/PsTDg6RljHbfgnVJGZ
FXCNshQZNpeR52wEN0Z8gglLJHWh9fI+lYkV8BaVifxdr+wdzlVG8ImNLBx5LCX3E7NsB+cajdC8
8H3iUrjdjG97i7d/i97rbqrDeeStFV/i0jE9ixrxuh2vysOSAnRFPOlPsdXAI6l5AvkaLz6wNPlO
Vbwn8dXPpkQkl9nsnlmEp9/gsKtfx1ZE9sg7vvEl5URjP5qIK6/ROXsAwFB4xRJSSJZwNWJlETBC
crJxdU0krNYW2qSDv4LlE49hN+MF6xWrPBPL/I7n3uT+ZT9YgP+uLZfKCLjz6k7+7myXn/+cHAT3
PLfK3X03wi1DXMkf9nTOe7qoEWDS669M2liZG7/SX015jUUyeTagvZbXdOHzHlyf4dXydJLKm6XC
85gtP7g525SqbneL7q9ohCHixmbXJladgo9UCBSHQB53V8tweHZufPY0YE0V8VOaW21YG449HJXa
43VHHE1tojBEg8ITj8r5cEuUoN8RXl/Y8X1ROv3727gFMliQCFdpi0n6GessuFZhD4ciZhfs+zih
psv6/d2Xv/eUGVf33XCJ+TAy1U2FAy7Tiq6ItObQXb7Su4tj7rWiUd0UbdiSiEUCCRYZsJpatyGi
Jgxnt2qXwf3SK067u6/azArfkCydB9SZ+EnMzQ05r/8pO3dU3HkjOz6PWuyVK/xR5PdG7Sk0rj/K
aKZo4pSwAbwxw8Z24XjzOdzFGHJU09j7o2ckpcm92AD6/T6xWpGcVIuFd5E2QzchGCgDP78RE1UD
jfs6DSAfcDScvN9S81CDKOjFnh/O8s1opSlxoUR9PwO4FJC1jOO9nLxkLy+wU5Mwomo/UX67qLCP
GkLERyFY0Av/5fluh33S66enZb0vOtgltmsrs47A+Dy8XilRn8Ulb2b50zu9/shq4m19ASAUg2d+
LQdJCKH4M+8KPucj0gH2C1Nw7clU2Vb7mrdCaI7LxsaQ/PEMfmHQYhziVo1bPydpoKfg0viL3Zmg
AkJpPLBIfuEN/AmRJNDuc8I8AugaqQZ0lnxNbck+va+3OI+8kZxRx8ARj2hcBeTSevTLaJsudZaQ
VHsxsXaf/jKhrKnP0LSiJcc93mOOghFjFT40z7Z2NpPk5zjlLUIxWALkg35CufuCDYk6875nNmND
q8RJkrmR0zVzINK09OEZMUxhH1kIPdj+AVPFVQ3capwMux+kHyVvxm1xb8n5I0PYy9vt5yOYEHoe
pmzSzzFjBjweRoKc9Pv0D0o4SoS6mDhRMOsMr2a3b76EPDOFzoLjhaDf9bI3zgxm1miQqxs3SJ5b
R4YpNW1a3PhX1S1MD7X2Z2GWU2zwL48boOwd/bVnfeZ66te3wIS3hPcwpKlXHQNIpaEkBSrUHto0
TgYns7fXDIQ6N5ymQgL38ErVmVvJk33ZPWHWjlL8e3iTQoH0Arthp3GsAkWdHA0MqrCjBoLtz+yu
yTM0gZJLL/evXgXrzt2QLkdBVLi3OY9y+xGYW0O5znnon8qJjKt7VK6b7Qq0LT9S5YG6L0k6wcHY
zcypVIel6o+mRRlSMnxr2L15KSq9Vpimq5xlga7RnJ5GJFLdiTzrhObQhufvd2C/t4Uu7JuI5CPK
62hdcHVQvOMpKaJzhXM8bEniyBF6nQ0N51rvitcsn0o6Q8p/2QFosaPzUZzzc+Ref+Y2KtdOwNvf
GdOjnPvsBIrbCXekaYnPFMpIDH5IS/shaepfvE5nE99AXhnvcE7cjNFCli4olp070JqTYlGURQUQ
BPK9oNpu6nU1bbe42PONhS8bOOtu3qnbrjL3jgf/952sQLwJnc+UkRsPj5sxwTkhXoOVRyvWEkuy
G9HsHiDvvUs8s733w58WckTMT+ZjwrOZ65PK3QionNfOKemDmAsRbD5o1fs9XQHStH0lgrJqzhCq
VC9Lp/iqN42PHb6gkVW3oGfZMJy6PX6JWnsucatNEM7v0UjJQUEICAgzuDPrHdSDcVMb3XW4DHcj
afa/92dC4CkPPES1+g+GxLpCbsDpvb2t8t/0C3vYZ0f5A7vMXfOcMf7wajYCKjgaEUtyr7cxAKWB
X4ffcThjPOJy9AoxNsonahDGUmK0J6yE7mumt+YCkdIf+E8d0iBskUcQ2tX7ufan61jpB9YnwNdf
NDL4jV/usfLz+dlzBui02c4/C19opd/WfG+bMF/NLSjazxXfmwWev1Q5u8fY/mZFezVSLJkS0dNx
i5jUu6997v7YLHE8k/N3grM94418kTOmKcP6tSivUKFeJ3ZutP6ru+Z9kI0BUZ7wwfVN7gblFoDD
HT4iWkO/6vwiVKuwmHKBtvK+B39IP6G9srjObvWXt96G+8jPrPQuyCy+mCf0XO8/vJ/PKf5fPl9M
3/6NMp5WEEsiaUWmRR9Jp3+q6hv8i/CEIb5/PAL/GJcaTbYJEgx7EKtc8RCZmKHtWl+2BTdDSv0y
xfGaOMbr5ArKIhNA9PBBmbBz9otnOB2k5EjAkumIKMIuyCGJHJ7f6DzNzjmfwreaaKi95PDYFVvi
5GKQkZH78mxaDpF4IwijKKBxo8ODOnceQVo782OxqpzMDTbpch7fI7KibuwDz+/DYzIEQuer7I5z
dq/KOzdQsZzP7vSaoLfR/Jo3+yZvCN7P7pBaLiZcfARCE6j6RMylDUbu3r6O3YS94+Pr8IDv7hFb
W+iDPG0J9XxMSesdecpHmKk04sfmJsPGD3SifMYckaw6t/WHg2GMT0tCN8lJJHpAZDAqoclxmYlP
e+iDj45QQP8hNUOQiwRfbeRWuwf7lbE7chkVQhgB1eACYaXVz4mD/5fbSH2Io4uTkj/4dsdYh4br
nuRp/ImhsaFd5HA5C3MBb2cc31QKvr0en74hzMGHYU8Qc9HXz0H9ue8MBKctKqWuxqLz6VTfT6I+
H78Q9nHr7D2RRvFcdXQPgQGSyr+zCITCOP1gXV4dz0QMHfLVsVkJNwEETaRpsr3euTUf4f92JHyW
vzbsjyCK3Hxma0GTCMaxOv9HuxCEjfXvcgdZn5uzFoaAvWDdEA3M4Bq4GFYjpC59ocbKbCdF5Xu9
e2MPyrAXFXvqCMaougEoz3mlSOFpoaHyBWvojaXMofwxneum9Q9j3RNyYFhbO2brLY6Xg3ccQ4rM
tm/mVBBboPn7jP1RrdfiZuxgUfzeDibOthMGfxzdzmj5EkIncolgimDxyHA/5rsuCng95K084Beg
S1gzO7+KNuS1gtHxcOEWq+AiAimHilJihkzPAVIjhaB+GAp94aPxLXyqjPN7LeAJprMe01k6kdDY
1p5WQkYaJdNAncyFFYTmn4+WzNHGI/WZDvEZx6aCAsIVTxcu7sy8W2rIHXR+hCjp6rZR3Nx2FT4z
WVa6sHz4cPz6Bd9eZ157WuuZp6ZhTcaFL9kgoJxcWkZHEEvGOdu8sBx4nJD2uhUGYYAJ6pQcKONb
Be3yjnrujC7lZFd7o5Hf2qx9Z2Q6ILhMViwm5rWbMPBMaFQ9CLWGR7IcG5bt5viGT/afCfzcbul2
qFeOUJrOxuyXPL4PsYWG+7x5Q8kB7qFi0FSk61SfZh6qSI+gfiyK/TMahZyvUxuTc/EImU7/442O
XXA0A7Py5WLe4/V0PL8WsuIQHAWh67Ts+bB3l+P7zTLcbnKkgIhQ3+5wHjHbBZoiiRAkej442cPZ
3I+fPzmS6E8ZuMquwrf82Q24c1j8SYzTsV57BJtu/fgaFKcBMeFIz9xTUsZ60IQ4Yt23NIZRJXz0
n9PbvB8rX69Ew5TdWki+ijmgK0fZGheG24K8TzB5Ol4eynOaVMkzYaLtALuj1eGV06iIHjlOmXpw
3Vx/NTangrxWXFKWZAWyO3Nwk3N11vCVOH+oVJ3H2gSNTaQZEoLH2ED4WLl13DjdomQLa5x7aAnh
gJ8F3O5A3vPuAy3sPTbMhKdcmLJcve78DPs9Vr++eGM33vg16M7GguMkarbE2olNyh88kjUWRiL0
h+m32rod0da3gxaSMHo5hfZc4i+MxRP2rQi2Fcnub/iUEY3N9e95ljxjn88z9ijYh1fQvhEwBfXj
072UU51nC/TItc65Z8LfFjX5P6JhFr9hvZCdx2nTzqzk4V03r9g+X+fGmyyjNMxDK7YAlKbVlje9
lqPGlb3RN3vqsXG4P2zj5EnG9UTxLS524SvigzjdXlvUZ0IX/cc4n+BxX3kK1D3iaf0X2/xiBJOy
oK6F5DDRlzA+43KcEZ5xWuRTOXUyrx5LPtNJnlbJX6HrPFEt2ytzRm7VXlxu+7y5/12DfqxG3eJF
2Gx/kH5eXG5x7VWSlh6/9RekCMth5UyHqCXVz61ciRPBcHO/i+poCG3/HuaWz2zndvIshOjTV/Q4
l3uTgpDOiUZmxRTRr6N7mK1fke6b7snrGHUBy03r6DEm2WbBVdp2LEMEBqE+bRAuDc7PKO6xIEF5
6+Q5DvwuY+6l5VDbUIsXQQlZ+HzzroGI+Rg2c+OCEQgAQQyV1kxBuVnDu/TcLwQbeZoR0Fzt0tVU
D6STk5duUE3VMda6CnUoBUTmvcTBO/78c/vBtpKT/1p7FBZaQkRtH0iyV106EsavNK+o2RIOD9bP
EyElVd7i6TNMiVAQC/OkJc1UCxNyf50KRt4JTJfkYFfs7hg3CMUQmquMo0OMGaNk5tLgO0Xsszsj
Hh6zpf97MZiIFzeBO4YlKvQz8uRRV9Zs48kWjhZt6RLK93LMN3BILFmKWOoha0yDBk4Sw2sE/M43
lVeMOCKBOvhPNOdlSe6h37yId4CPDlxXJOhjxBQm4tHz8YiwtPOUzCU0V7n7+eyG+RnR6qdZ6n0J
xYNgz3/NmBcDS8iJhVSWG7Tv/GymJgqEEMBYgVhYzpcdCu/tiNc+HLiEYo98u4fDkedQ2OWaDjUA
LSgOqkhr0GxgZjPGCXg35otQNmEi8g6plNevcAtGFFJaC/dxWvERrD4kqP+8YKbT8XK8TARvrQhG
SDCZFfd/NdcS3irfmTQxxodQbTn6OMo7UhEBezht4V+5HJS8ji70Q4JWDdwXKtMRjbQQYXILR2EX
GAhBE4Pk0H6Op/dcmdJ3z3bjXR+McbDBv6bGAGUUGowmttCqWG9t0i88+EW/lAoobCr/FahrQfzd
Vf5OQUuGqX3KPZYiOxrmOwpV/hLnKN4xsmezHsdTLhzJsYj1hN4I4GEu1DSpJ38BgfryQgqkibDG
Z7AHqRKCY8P/BOFLkDw58FU0i+43ZIGStYJbBaN9sdhufOoCUhieQ8tLyWhb5KU+QkhCoSjcWFHY
toF3u5fLL86pCAIsn9qUXwRuAF9K/MI6kNc6Ku6n/1mOGB3CS8dRNb4zdyblmyBH4lH9D7SjtAk4
1tgeim8mJ+8x3o11J+LVR6RD9WO047T8nyFKlx/VvW/fr1X+3srvNZ5Nyrg7qMI36Or+YlsuRYTO
xwgK3B2Pj/qFzxSctaf/Ky/giMFWfwVtUtVc6QNVEpxQY5mxK3KG4HYb37//lXxAICAK3/UEpG49
SjpPPZQ43WpYrJTesNhB0GDHf3CZ12tkPDqZJkwmQhXYmvUD33aJe7S8EEJFTMrQS8CyxbKB6A9o
qYJFfA1R6xLGSTHGs3XFpuMSsaJPrHq2osinj/N63P5mXHOu9e/yVxCAbdY5qxwOlneh2orWs5lw
yeDR7UODtGD4gnzPh+cNZha7INpsERnD3E3osSH3i2VBTQnve2sArlskQXy8zrd4kdel3MnJnf1/
+gmyGf6w7l6fGmtyYpw2UEOcMTGLvE+agOk/eyy8osVk33r3iTZnTIUBpLI2uOcB3J4fkQGVzTRI
lHpI98ewreYXgVZ1zGpAz/OvJ1mwTEcIrSKDOt2c5iJTirmwtHxu5Ev9rR1O8+ck+9bvIeFkWZpx
eb9nwOIkShVf1/HI+0Z+ZO0HRhRFgK8CTMzTE/9HaZEKRx/8P/6uf5/IjtsoXRtwxr7eKFjeERY0
OLDhEINW9QyjbAb9kGdTEOyfiAJdMXywAnX3Xbs8+0D04om4ryOiHZ6uYjm3pMYe0JOB0H2NIoBJ
5tPLwLo0jBcYuxQgJr9iVkIlQJoDE9ZudY362f3X98vvKg2/mEnkv4DP71jdvcWcS4ZEGTFxMgZB
dqFH4Ok0qv3rOemvns4d/hIWsTbyF5MA6zDXA3suakd6IBiFcBluX7APp3brSnQz9U+vTq4LMzgB
xq9HFGRooOe5o06MAaTYfVDNa04DBZOZSu2V5D1BHozSyBKn1yNWf5DSPsF+w/rHZEJxI9khi5Fi
I0t4wLp08zNFM/UPKkosfpQwnYndUF9oqwrjuIVaAqoJlUNLsOQm275QvmCf93uDtEmX8QBuhYgs
1LSjpbE9bdMsKC7WVjsOCwkzHOgL0KsgcgbEuwxrNsB9tW/H2VamiVxUoC88ADLuyze+df2/Fxp7
DkAglimMmyGt0pEwlUdBhFmVNLE9giNuS2WsWxMuL0NnSJ2liLvFJvlzhsSjRndrCUUIzxDmsLDV
f+2FLgc3TLMwwdig4Ac5Bs0BK/mQ5EvetbeE1xrM2sxzt9wsRC/gBufol1SAOvFb1B3C6hXBlgeN
A5MKPPkYDp8ljj5jIS0+jH6PYjgrXZi+oFTYioziunfb9ahDDY7yfMk80HhMT7h4Y83+ipkIPm5h
eZ2OmOx1SVN/IYCU/yBLCQ4YPsFgnT6xIkwvJ1n0GEXGwWeounXB7x/LbdIsZsy+cniVcDOzlfED
HbSwQsILn6g7ER1jMXjfaEFyGjNPv87e1w3RuPfXTNETCV3wPR4NXy9YQAqt2tUvQNo4llqiE5mM
fki2/cB915ORFtb818ErCwhAATojS/k21FhDpvyA+wQMHw+ad2NV0gZD9zhVY6v5M0fcBqQhn+kJ
DObzWDRsZFVsUzp12846W3gHD21YrLqNGjxisUAffvFdTmoAAtm54sqohi8inEi54JFhp6YpYZEQ
D28tsyy5fcITtgiYhUI4r4ku/aFVO9WTPHPfSQNUbe/bjOBrxR1InfoZfs13Ul+9mznBThx6+gCP
TmeM9ii3jbW5kdXWLSV5PcKD4nQYnlOzikryjYG6GUCRdgs9N5f8N+r3eYv791qvk6GNXgWgbIbd
Pq355wNgScvxyjyFUw6MOpCI1jlZk/rzR6MHYoQLN72SNO9fvgWdjMqTdzindcGFGy9iS07wQ9gN
AUu/g0szO0mTzkZj+KLRBiqCIj7SCIZfaFMO4WzWf/Fkjq/Tt7I1uyh7Rwr5rTRbcz7bvfKhyurM
PDopKuDDXm5AOnqbkKP6eoejW1QGZ5lx74AxQutCjnoxh8qA76H6hs9zYSSq6WvksPjvKuSxOynR
krkD/CbC6YzuWGhhdwX/KEPtukQXYaywjoxgGuYeMXvlFu1yP4X5EOq7pDMQ04Y49w7evZ2pMivh
WFkBNcD9iQ1Z9MLkvcR/g/6LR7SaV81UseNuZexhd1PRDX+jF8P57g+cFrLpq/WY1uQQP1FgIK6O
mIRsXj9E8mC9rtdxSo8KSUP3wdcAGZTnjCDrSk6wIn9CHONLzyG6qRi5jzXK1aqZMK5SjqaC7JpE
a5Ayi2A4KyZlym4rsAXdPkEFdc15p/lmHzQ6N93BRCMjDwZCqh7yeHVp8m+cdAIBeE+f78AarWp6
V32W63HNYA5jcGNGncjbBJiXa8+6lL85Z+jv5/szmreCV+9KZ9khuhSaHSjjnDycJx0gCx6+wB8+
913wAn/sX+P3B8gcSECt13FBxxDV8279QXjuPAeqyIc26XUaUsYBULno3NArFok+f50SC0En6Msl
tTxicfNbNIIj8wmwOwGEFDOfXji9G4Pz27HHd8uiXXz6yV1npMfmb/4+JIe1v1ML5joVhg0YQxg/
jQzalb4mJRPQ+8503rSd8PVa50kqhjXN20DsITDvT/CexYb8z/UAFs/jmPYGAQckEGLooRGNuLxu
wVgY/qV7eZ1NTPYu2esPymv1EaNiQNoQijzwJh9EIYTJdtoaeNIIq++g09wbh74axFy9Rh1X8F8k
d5BcxikZDNjzJpbOw+Z8y71jr3hFx6Sa4eSbVexiR5EXyaOOlCXn8v16uGuBojLaxq3g7pmyd+tw
LK3oOqgMUMdE1vixM3rc4hKJiveV9GSubntrdiMcvcZpzk2JsH76JPcREyf5LQz5tVYEJuZjjL1Y
g8BdEtXcFRRgYZ23cLj1MrgPuz6L7eK3bf0Hm8vFaX9odjXV21Ojta/KI3g6fc57WEKcpqzjYc4f
rm9Pnd5Mp0I9J0HxCyW/dwgA3qTJSAmKPh7KyDDcDf+CAGZD+506xfYqhBYu9ENF9Yf72DRdLkjS
UVOC6zdcamKEyh0KAxzqGEhP0b7oDSJ0WZu+Sv+jeeZrZgq0U3Uesq8OjrbmW6v3uMaEFd9ygN0h
yNMxmn7m6RqodrmcvIboOVF+Zurb6yRSNZjZQzbtOKY+a+Hq7arl9vr2Uy2yNY8/CES5/fyA5bUS
J+k+ReJCEomg9TtRnyftCSfrctUM++sruNGk7W63WAoNUEvkt1ybu0ohC6qQTs02IHOeTb9w1bEJ
2a4YZzyoz1UrkA35GddMTWW3szeS6ciQ5R6RjEDk6bVUQ4gRMleZ68uJfls/nhdm+4O9lkdTll/7
CW47DI9/SBlk1EPqiBHf4O9gp4gvigZPNm5O0wpvFGNcVVPptFAQcVnlRnuPlcZ/+QQwzioqQHfx
PthFImeuDuJjCwBEIY21QLqOJNFMpBJaJgHVXeNW0wzyJ9zxBy2VC2s3xyIxLk6ctmr4OWqVI4YV
tknIhnMzEptH2u4n3PmYrcMskeLG1V98X3YErdaaW3/dE5nv9Dbdb6yOn1OgHd12bmqcnW/YnRQn
xh4YZOxV4g+tXXv13pr3vo5N7tvVb94CsVHWE0qf7/S3FC0Be0F980tAYdBSAmxzPOfdhgLccjlZ
p6dAiQcUIY9oJAc6I2fuQWgV/uZZOS+w233zxKi1RRqx7ZcLgyGovGTsNWBPXyMRuKhHuRRhki3I
drWhqzCXkibCkM06wNEkNSP+v6fxgDXSSPNWc3FvS4FGBWkdDcTn+mWMVikhixmQMHV/kKSQeDKC
JN4eig2R2W7kHFhTOBmD4V3brW27KXRRda42TjggNty9Ln33zRrDIwIn+WYi53v5mnQY5FB1XA/w
eVtRPEefhUHhvUghyqVfWcNZny8kLSzzgG29+EMK0fFE/hnghOq6J0ru7ZKhXSMQeXrgYvpRuV7d
6jSlm1PFcgqbn+dPnfJTGcgxuNt11tD1EZgAZBE/zvDOkOhDWWLaTW5sdSzP5W0qn8YPK2iI3d3s
e4wLwQtnsGy0cm4Uk3xxYgbf5X7ehqU96+kT3AIPYtYYwuu5Oa2B9WVP2zQo/lLIlSM4LKBfhsT4
namgltgKTRkkDTXSn4nSxdzaU9yPNyKLG0T7EXe0c9q0OoEJ1kA5mtfQtBEJIjFenBX64o0+gt+q
EkSpbBSY2XbyKn8qaqC3ciE01ArBBLm43BbtV1/l01U1LeH3QmVLUv+6flLxm8DZJ+hw+O2it+jG
E4IftJ+RFevc/AW0ZhkMb1gg6W+CTxPlXTiU4/YUnqq5uht2Jd6J8J4tyLEulV/bwaCBXET4dt4m
0scXO+PkDlBNtdf4o3nRJJhd8vhaBx4Qs14Y90C6I8hiO3TZg9gG4fK0AzWik61uKwYRRiRlDF9e
f++X41XRxwwIuzmBFLaBTUWqLsat29c+mcXwOzguKbmJdLkrTI3ht8Fk8vswgegJwRWZJCry575J
xq8Dp9JhN17Xf6eVIJHSSvLYuRBCFsc3lrZv/9Adpjr8C7whOjOmWuIGwzTDpBtiPEeavDwRDt1E
gICfIs44TDclPbtjHjra9NVm81izC2kLg3BWFFxvN+bFGs5X72POKgi2Hxp2xG3e9DW5KUguA2ZW
99fEunk2ZFu3k4hsZdeWFsUagu+FMpVhWnTZMnUfYYEzfFFWmcIYCwh9As2JoeThQLHldV/9AiFs
JtGNyovhMTmN3JsEE2xm4eAreZbiI3wR8lyE04UeUmpYpqhjyoNUedSD5Wla0+bEdrlkYky1m0lT
ufG1ARe5Cc1HFxQzYmnA6m4UFIlXgvijzNQ32NyvX3/W+DPhZtJv3WYUDe9b8K5jtprqObcY0cAI
VYIqcG9/UjNf3v7IfnZJ/gA+6780NawDO0ovI9OlwQZ1xLC59u1tLgWKgccIaKoLD52WaPyJa8sz
Mi+L3HqHTw6Bkauc9OAJGzrzp3zCUVLC2Vs/dtgyVfFJ9ZvDBDHg/RPUCI/oTkoI0DiwulxmvHbJ
uBprDBShXPw+kP2IQGssnHuRF4UOtJwIs+roPUeeCe4soSeIxmpM0gFeGjSWRpncjSkaO3xmehf1
A3NKjl1fgawtlOvbEgSqmCPMexSwpGF3E8m9pT/Vzs/PX4EXPrwn79pH1yzutpjvjkpgyMY6Vkhk
hvBVrswsqo8Yjxr61rxeruohQ9T8NaAJse7UcqQHBfAjMWzHDBEtogrxyJ6b9oyTd2SFlhnn/Xhk
f2vABOwMo+R64VIJ5t7kuiPD1b9/+ad5vRdZxp0b+rgZPj3XON8iX1pOihblgnaw+EAKBGRvb83f
5HteUsxcVdcJn2+nYtyAivyBFx0eI9kgUtUTuu3JgIkYthf5wld32ohTIoIu8Z7zG5znYQ+tAX8D
NI7MEiEZ4XQ/PQcx+1VAONwUJBH93XusPnBhWt4lt0tjGMZZGWjNOJ8TYsXKMvnZpRIRV4IvF8Xj
xP0GZeRHbK/Zs3N8Pv+HPpGEx2r3XOj6BbMC8Bq4fOtojfngTMGhI0KxgoyNmJVtjZUhytYQq01e
Hsx9DesazYD7QjIJycZEdfpnGsFgBPbAnh+Xj2TEwAU2UQbUN8CBuu3105qLo5m4SxNXX8F2dY2V
HPOs0YwxFliN9vDPl+zRYJpJedzyDZ/J1WYfFWBqib3O53w/51kwmskIC15YtfCIi6bkYCQQBq3d
UHrnfj0vN3csy9k/fxDArzElXdob3vSA+ePbGR+mQf1rHxi68pNKOEagbPjj+246VlYseQYrXDeI
2LBe92kwxgl54k0ZwGIXz8FN3hbMpYRfmzz3eBJ40DheeyjUcD2ATpx0r9CrTb1hzRRa4QmmR3Bm
94z5Gw5b3y6DH2ua0fsA3b89EudS2EMSfEXkY0hwJo8feW0h4gRobEBFxjAOrzpWtwBNo6U2Fc7l
2pXpmOmjtZQcho4oLulvpuREYIr7dl/vqD0jbC7CF2NfqSBP6Fyz+WzRUF4gF/KzJFk27ppNNDmd
cSa2nDUZ8xhkL6KSaGk7vripidXf7Q87kzGYhe5W+POPixHPII3lm1yJF0pLbBfwA5wzBgLA4WXj
ZaScM0JdEZQijs2WNOAXYqhPfs/2Oq6yQFlxRn/9PrG/I0KCUT+YECjiG+IIHklnMeeKmOrgEIbJ
HeVw4aJR5MNx67Gg+cJXNXHZ7n8zbKjwsgB2D7OjhezfKdUAbYlZ+HfIb2gY0/UFRtIKj6Q1EMk6
r/ALw6d9bLKIVliphL/mF86YDGWgzS9bvwdCF3zJ9frSwsrAUfU/ks5sWVFkC8NPZASKCNwyg/M8
3BC6VUAUZBR9+v6yOvp0V5/q2g5AZq71r38QrtEifjRL+Dhf3SnNe4CMB78MxVMJZrO2R8oEnu5/
/hpXNGKrJ08OGRzihEYpSk/atf9cVjGeersJqJ2p+yD2Ht4fIVWLq60eUxAlRkYXPuUasBrl8iyE
vQ4z1McZGyLIPwkoMEeHGRoyBpSn89RiafoQHXs7cQ8w0QTtvj+Wje5gGneNtwVzvjUPPO9z11ZL
4RUgCY93nMDFDaSU5SUIX2QogvdFxDBQ2A8DYt/5RfjC4xsKj4rCWhgjvJeM0SDBIYYJIJ2R+2KZ
yD+FquVDCgBmrWJCCCyq+2L4peIIj+8LUZD/joyeioUMHFb+DFOtsT5ioqkgzAeGT78TLI97maNa
L22j83PxTVg+col0nwt/QvOZupG+HFzyuS7Sb2Ow+XtOB2CDKQxLbEivI74BHwZV5PCCHmR0QTE1
ZRD13DLoZMhVmspmNJhjfvJopmBOGqo0o2vJplmqQ4vMdOoANOSYFPNw/0uvWz+2ywoYGSoHDn6x
gyoPyEozU2lLy8verZWI+Qz1H7+XoT7ukEKCgkaee8FfYvzPk59Y3z3q33qLQGzIyDaNJqyxl8Zj
y5AQsMda9rvg9yE4haEX4i76fsurH9aVGhSzTwl/l9LYpgorUtmouy1XJEBUAk0HhhUwMxNN8rTX
/CTsGx7UlmwZ4G6erx48bW6xQgXICjIiZdsvz6FmSDDfA0U3P3xeAyfLaH7lmcdY7d+3udMY8xnm
S/kYY7YgqEsA5GtapY5vtVY/GGw6PwSJDGsVb0RHNg8YDn+A+z1h6jf0UDk0thSyIuqlDrV8zfQD
JR2NG46U9FCCEYWFOgYYIjH7gwhPQXUA3T5yyM5Gu8GES1w/kW7N9V+txc7H84r41HoKef6gZ75P
5FoKvhTxdXCwv5e7SMqjON4K0QfugnA13w0JHEBJSB0ewaCwETWBugFZMKbDexnqNVlQ8MzygDlo
Auu7ZJml00rdVFS+IxvHmeUuUzCas+UNjiYqx2peQ/X4cN28RnHv1fgq+9Sl8QLfs9UXTP8hiD6P
6VP8mUBADIHYzYQvqGJRfYoN3t5JJ2RMMlOJKye8mBWLob6c8ccY9NsazJLEYaONbaHOZnP9jj9Y
iSQY2fGgb3d5CGFgV+T4xxBotbTwnvYCNnRvOzNpL46IfWyPga13DcE2IY2L920AmHsT8LlfH8Ij
z3GWTfJ6odl5iAmaLGGJx7pTWv+zZ+mzkQiRMYMPfAAV+nQ+7FJRFpE1EBtVGV2VRR94d+gqfjEG
wRffgJzYug81AEgTb86Qc8kt9KPsJ6N/OwxmoUxMAF/WmCTADmNEwfVB0M4Nohus4V34A49MOent
yyjntN9YPitgJlBoaVokDlC81oT6eYnv7T+KGNAAP+Y+zxnBNrPkeMbQKYR0Y7KJLxUksjnXlBSE
hbCbnHqkLBJIn5ZwPRGVZrwgaUk/ajCKw729AJrCTLNvmgj67kqPzZNnkrXQh4Yv0gJKV6CO1eXO
rII6iQuU8aQ++XvZs2hM8OVFXGkKqxrD4tGAzIFbJYPBgvMXNSZL7j3w0duFvnx+/s46CtjPClFQ
1k4eJEWa29pcMyU0l8+t2LPq2TJln/C0PRp/oDUIHHrsJY2x7cturDAjVqEJMvcQWlAm9Dj6E2r+
XZWYONvSaZyP43ZZE52hFWupv2VyiKf7vjF2Jba0poJeYPqPE/jBVXeAvTMhU+FC2E5pCqy7/kKM
zqx3yGEN0E5/SfPRYsFbcREidgTmoxGncq7471OeHtkegGDfJ4wHFHT3o1ncl8yIqQccf816LRA1
Thm8Ah8Q9sTBQQhpta76xrBFO+QUCNWAqaBHv/ZD5DgT5qa9L4PXdzAaZ6eiANvXxrxWS8GRzDlm
cAL5Erg7TS6qn7lmJQnBZgUcijZ3wq6iu7TiuAeRCIj8ELPC51ZbKUe+Sqo57HaDGdlRXAMQawgU
kp/OnhsU8vAC2Ngjq8Xn/kpW8qz2NVeYQqVBcsYGZqktSbqN4Ry+bEgupP7lu9c5Wb1W1ay9FiP4
pd8EUTr7o936GTSNBImJAWLD9KVgqI4X7qGojHdtP2qsBvA3INmZvhmuP5j+pzAjDHyguGGAfFCH
dtqzE1Q/spmV/iOcwtrkoTfqizKLL6ONNpGgwDROytFyBmzR1g3qayhhwS/gvwxFo7dTuQThmKYF
BjWau2yHWef4cemXwDgKsnfyPqzHJd7r5veqg8GiWELyA/NEyL8jF3Ql+4cDxvOn80YpSjp25OXn
9CzTTEOUovqxRqs3LF0P36F5c3/xmUdwZSt1nOPvh7QDdhRF9svmcj1RMm2q+/CHdbI6H5JQJVvv
ed9rxzqRnBDeIdvzZEPwS6fNw/7gPcw33kaolm8g8pxt6+TkS0NrNVz8NXC9dnDX5vveKdvJy/dO
XRbWSMBf6N2NHwyjFAZc4v7lPh4UXkMd/lyB09o0Zj6UwTlsNis6AVxGtpAL8NU6o9iC8fo4wUtR
APMOBT9DIm13WxEobSQIRpBKZEfMeOTgV9vZQnY+tEWkEMMvhv8M2xvezpWjhdMiNFUr6zuweuWa
FTSYUTNOlRbW0D+nsQLiMkmlE7QcCwYbjP4IUrY+sLDICjpou0sFmZmo37sgPcc+lKfogluUOIMq
DGOgalGWc/pKxpIykZqqx+bDcUOmjItP09NilAkQ8ZdNsmIp+N0gshtgFFPbzck3ByA5ncIdLYr5
HprZ4uRUyw10dNby1F+opts47Z28DA3fPnIaF9/rTUdyC9TIxQotvwVLdnhkAV0ReSyhJFw2DJ0S
4zuFmrs+WIK/fpmeyPEVtDQOJEhnMJkO03nrO9N/CUVjgISrSEV6nmjNqJAtCtT7lSDqcboTBCEt
DWDlMZIV4p7BMuPY3uSXK+cktbH4B2WQOG7xW8RFY83ZnE3Z/3sT7WcsaaA/kUFSBAckBcR+zDvB
q6mPfBo6rStVPvSa4s4/8MTySJYgj8O87vIvLlfTQx/uGcom0tLHV/wdqDKZKO/IsBdB4Eya2Sic
52eNGADMCiUPjNQVZAwuc5ogPRramxi+iGRthItTsmR24sdWSLo9Rjz1uGd+SZLlRLWax+zfZAGI
4sL2onjd0OPXAxdk80Mvh3sk4C1WunAaazN/jXcpUwUDRGy0Kp7TkB56jKE0m3t0PwCBMWaqdidu
aLtIx7Dc/c4wfGE9trq1F6LniiloPm0qaBxWDz1T+phMfLiYxxZ3AOc5BpC0VowT2FSexsj6S1xS
ofc9s7da+eEiAuevplVnbH68hvZAFjLyS+/2vf4gStiPxqmNiSbADzQmlmrq5ooBM1RjmNZTEeTi
K0C54sl4bk6nl83Gst6orbNhfJB6hXGCDk1lZjwRfDFmdLm++lz7WBhb8RQAyQFzIvYyd86Bi16t
Tn0kQyFcrG/AoJtJK+NeqyTiwfgsd/IVU1eYJ5TX1DVj5MrVhak0IVmyUHxx5rkbQDhuCmAz30wy
Vp1H1b/PpzHznu7N5+2YmeSm+ph3fZOdgdlpaPr+s5n19+zGkKz5UeYOke3MsyPcRBwLWeLY7mFd
4yA18YGVZ6e+lQcbuQ+/GsDPFtRRdAkotiCgcjsqdhfxly7ekCy0cpFdSX7TXG58eGLAOnV4hTnr
0+AuqsYNPjZzae6kkvGZYE+LhXe6MGFkagvZ1NrFEw+opG/upBk0SjYgGNDsAIuTxpq/xNhLMeY3
muWcB/dArFYP62ZjelHHyNPYeHp8whAsyWCxbhxsN4GaDKawkf3HY9IznnA7vDo0VyAVvLfsaSN+
qW4/Y/7y5lP1IGyEYdB+Wbgx/yKdloW3xB3LqhCCUmSMrcY+TcNgvnkt/Y2KJsKD8U1XYj0taXuJ
P6SRcHxgaonwkyuArq+1hKJvU0zB0mcPcInGQCzZuXhFJocA9osoEJdoJK/qFVbQ4waNh3YRaw+a
wfsV5j0TYrYLKifKJqrR7Bbjh2JiI2bWbPamyGe5EwFFRaHAKCMgdPRnfw6MiSaSc97S4tCYWoDq
wb3ZJzBisX9wUGlH5mxWV85ZD7Y4KjjkAPJbAZOsENdenEyRRNC70Us61I/eFXROEyJZnk3YtMLU
QUFBhqyeroySMkrNtVn1KT8fLhLPtyipr9cws65UdEXfhtR77/nISt+QdP9lvlSWjBYWV+3WFqw5
MGuQxxmuo1RqCDKEdS010xWwhZXFehB5zNLXl5MJfOF/gpIHridGciFHUGLFKXMOMutFSf7kGlfe
mCZgBbwLEwyfSaYuBKAiLwFP7HXu8loBYFWYkNh3XSSKhZxKb8GYwpme8cS/P+rmiQOvzklBZRbs
0C+K0fC9ps5sNv8IrvTgSIkyOJZUt/j3grIEygaT3QnJY8iMeS3angay6jo+UXqjN667zTqfM9mw
s5lwieZT3O/FhV3+Q3JAO9U7F1XefP2eLnWrT14DSW9ClezdRYzFF3SHIwTu5f/n6OP2j9oLNCJa
UFoUno/3ktd8uiI0q8ktSn1clnm7zjwet7gsi4THoDTMSYVHMO0phMH1a47bLfTO+mlB8/wuPn/7
4wNipjCcOea+sac5otpVzL/E3BMFQLixf9P8l8v0aQWQ6v1x9jL7YxO1uTTbN4adNOAcBqR5jUTK
5JrkmRdWJdh08hBPacB10VDiNPIDGqBYB0uMmPxhcJehF8QSA+CoFP5Y6Oj/eZuc++fzFiwHP0i8
UFFx1xyZxzvDhYENBmDQUPNPND7N/NxsNBAvJIxcdOwUooO+wzSBIxB8BqssJmtG/F4BdTBEAYYR
bS354qN2AZURjhsEPFiyDWqokB4GLwE69Q+fq9mPgLbQfYjMuMF+xPeB3AbwojwszvQRvhgUPyTP
9McfgBG+PtTrZA2o9CWXgctRpOZg3M0kCgaYIUAx8RLDii1QOyEXkQCj2mnDQ7QYOAx6mQqW3DZI
wobEhOu7l4/fsbbK90wBoAA8Z/FMm4OURzg3Nd5w1l+rPn5Ep4pAlMeSXAgub06zDCj88aETVFeo
Sphjs4VzSfLFZz4YR4fa7LDQ/vpqkC7eK6k18o0alKuvn7QmZlut+ZYxN4Ph3tvpEOSOoRP2DTv1
i8VDxRZJd8M/ycl+Zhrb0h8TaK0xn+f6Hs7VJbW9it6f2oJ6mhNkjqZ1tG7vbxBYRo1OzEy7ovaA
yAZux9aNJz8bObLaevGD28FOohroeWKE1EaGZ0ptvS8jjsXE/dE1cWayRY+8tPRaKkLiBkZWVTML
c7/tmHCGWrfe2OcMOXUgNR2zPeNY/k1jygFFJPL7Fw7H5OuqHFd4IACX5MGzbyrYjSxq5nYXVK/G
12nN+N559UWd5bX1OaJPgcnLikLtwnYRw3LRUase2p9oADGNHr/mGhbx+zfrteb+lh00RdY55qvC
Pgju50Xpj6OBzZMClve9RHN2CAUnAqi9yxFxdhVGKUPYThNoH+z1Ms6ikAFHgbpQPrR+PBiomq3u
YUNFobqUOH0vyHkm6MCaMXr9scxc2Ykn+oRJBbWTF2+B+YD3aH/lIy0Lr4KRAFOanyMRAQCXXVim
dLOWgXC94ugJ9yEqLmZda+yiKEBeF4pSPmP2RyFZf2ejh9dmODe532xMYxkDhsMo6uw+7I8M3avZ
QXWl+eXNC7fr3KZwS2UxYM6vOT+apHAc1ZDs6x7WF5TI8dd5DybKukSWjDYNEbiXwu8wmFh+OPYw
oC6Y2dq0ZUg1mNwWdLH2+/CKHQyCc7vle6Dj8CFeMh5JVx0t7BktK+t4xRze6DtQlIB40e1iIVZy
M1CAMfyA/4bY4+V9VonX/MxqFy/kQwHFnc733DsofIBNQUWa6ybUhsp6tGZx/qpWyyQxtl4YnyaG
sKJFrzcJl0xuar/zpZs07bPnSEG57thuDs/EzY5PfBl+dv9llgtt9z0X52pXpJ6M/iGyskkfe1Nm
3S3KjIY5yxfJ4Ly3VvEv0w1YmL9DCmP9XupG/QehDoXXrLoMInaF3rj9663jBbrVEVyQ0kIQPH8y
Cb+PloOPFc1Gy9f5GQpfgfzcyiaX5zXTERE1Q0O5yBy0ixZT187ikyWZhc3HJERxNuutXyKvIjzp
c7R7NMdCH8PAkS8jOuNy8riiUb1mzsutgFDtKJkMRj5FFaU6UIcbevFemUF4gKHR7vtj1fvO0Adz
Y1474B7O4o95gUdh65sKHPQJ2Gi3O+GMDJnVbjzM0AazKhgsIdY13N8BVhtDd4TJdHSpj6ioh9Z7
HFLSg74hyKPdwtYBIgTwmNuVRraLNvIScpZfj0fHB52A08zaySB4zQZMs211XSN+WbH+jDmGY24e
VEQG4mEGYlp3TkxzMcEZQ2laVkm8qIweIKTVBMzZ+LlILKCmWUAK7vQdVGwZO68T0953UGw6FIY2
gYOoudh+0394ITsbxopixDurRsgmKTTGmbKoYEHM0OfQcZd0B+xCsxTqIxLrW9t62HBzSsHH+zr5
rjvUB0qe9ML+Hkh79Jn4PY1ADtstRVox72NL5L58WDs1pRR8sdLRTyHMGBU3VRiCzbQiPHX9u0fX
9MBJM0Bc0TiPexw7ZGSt5EUhpDsKQHlhIfhlFkBZv4Eo12OYzj0+vO/oQ1DaQoiCby3qI4v+XT7C
Tw6Y2b3QLqZ2feL7PgPZfMxkBSUWCs5tzx8NAdzwistdKXLfhg5eh+/vz+SsyLHnURmdYwIw6YX7
H9YF6w4XnL5FkaHCO0ThLlhorV2grwgLS3fTRbkcXfBg/rjnDDsbDK22k/69x8M52DDIZlCbvRdQ
rnjAXXkJxQPDwQ6pwEg8oamM06ARfR15GfrP8Q2zxxnSzY5ndp/an10Cr/StGc32MytBjmay8wQt
aa1iVpi3xH/McqLCPorNMTk6qAEzAhypILbjCg1rt6PTEwa6GYojndP+WCAcg2aQ2voHJu62lxPe
3lbCgamgiOSBtR5jzukpM01Q0TesthUXs8dtpWb+TLDktL7jYv4SToD8vcZPKbd+KAT/GHE0qP07
cyitcQTCtYnkIvyzVATvmpkA7yN8YrAMzvr0qgFUa/qgG7lXD/v6YRBBwYHp4O8HWdCSNIi7ZryL
JhidE+r6QtfGfcTJxe5dr4NVPlYtjQJZs+E4U2Nia1RuHxxQb4Jan0HK5IIEmJ7/oHhSaTXUAZ3i
P/a5KF3zvs2UtK+RWuF+1vpitPpCMXTbmzoU7lybwukdKXrpbyZfQADAUZ7NkNGQskuYpw3ckJoc
pXNuyE/jAQ0aEj0+ZmeJY15F0YNJ0PltQz+NaY07pvbDaaTZg+gKpjZktSZjGedIWDt8iMZ5Tats
FW37BI1wgo7L+XPetqCEZoTZW+e2UL8/yHbr2KkDPJfoo0NHmb78dPH6G+J6IeEw3/cbVCNAsry9
xXnjQ1P3wG6/5mOnunqg71IL/8wbGjAvNB4zqCtYFQZHAdXAIWOWsgRq4Bm0y53ClIKVUvjaoZmA
/NJ+L9+VEWOxV7scSc6bcAlRa4Rn2r0pIoOP/0PmMDiI5RXNtxhan0R2VeJwpFMvUMq+CHqhBR6S
fYoEA0cqPUg2JV3aw8amEHrTkisyWIBpQ6dqp8lBThG3dYd0jyGffAN+PbNkAdYTZlvZMvkbOqor
85cSxF4PJzjcVymkqwk736o301cyC/0SsvF3bCy6n8xJ9ektt9jkGUrwdiU4JzkZWR9yA55UTf8b
WuABoC7EXnrkkD5KUKlsamO3touJDjeWcsJuIsxqgBIwy1pQlDOEZJWA27N4usyCwdF/ev1dZ8tu
dUxgYnIvnA+zSEj4Q7arxMbxG8e1HLqt7rMIShYK/+MuoCXGX2b8mo78oSUvH5mbczoxcud7iV5Q
cvtA7VvaV5SGIr4uOkDmcEZwNxzJWj+mLUeEpY0/GyVozWTyOlDX2o0vPP35jHjQn7v7L8BL2qwR
H0Owmw6gDiJs4wZyhjQBB+mVIxynFG/g4SuZ/vWnQyzW6lUcGSlGYpUjh7OadOPetH4GVTjvvYDf
/bhZDfP5IJ+rX7uvOGhZiKmuf/MEA1mqIqg9XwcesP7D1drqS1O4USluGk/j18fL2YbJ9Row57Xb
0TjBAC20f3SOqhcxl2eePeEyyHRu0I4yHL4s8a2kjdwZOk0ZA/Y9marVJVl3rhrgKOgqp49z1maN
R4FPhiYHz3FE6z+jWqSshNz5b1BPdfPFDdjKPxNppfoMn5hTsU9MemxxTLq21WVkR7u3IDawS7BH
T9ASCaUbZjYS5+IKt2IuUzQn1Qc1YXF8CyM6qr3WgGgTXV8+Ox4ms3QXSO2yc9oaOuqT3dfH/Q+2
A2opBglvLnfQD2g9oJpJjpQwIaPOZj5rvTYtutCBxdV6nKVDyXanQYM3VdT5KHUgvQhiaF8xhn/D
w3vW7fpARLE5eZ6xNUtiqwePEMj3j8NGnxI7hwCwYq9Gqo2oeJL4EOb4/9HASDajORfIT5ZQtFzF
ftNJ4Tzofzflin1ctrttu6IhW+Y+npdBc4kDPK+CDyLDWX0u/I9TWOm0g3VDGJvQO0E1AqsaP1cZ
jKNzNsvZVlS4+br5cvveDY9waq6BJd9lO3fS+RceMPskSCpFEe7KjCOPMnkiufmr5+HXyi9U+7To
4Qq9Ezo14Ke0GgMetQ83Da0hvN1cpOrSu1ol9wAl3GNOM77vI/1+BFzO9y1EUUxIpvVg/jKEg0jC
FvP57KahVt9rq/eNd9VWiahg2URhfTTVOuS6viYNvSkHjHZ5i3IqdehTN1yzTLwdDL3q8vFgj1WX
6kLP3bnwR0Qr0zc/aP5Ar2DvXdRFHyWpKrRToGlMOWlDaBJeqhHdY8SadMDot3ADfMEBEkZJY8k4
YivEYWFNmKqse9mEEQWUCyR+wEstTQ8Es9AsxsnlOSGNE/tfelZQAdwdpjKBtYfQfW+yxYgtVvgK
2NEZPSEgNIoFvFXuNd6NmVVv3osePDsKeVhXm+9OGhnVDID1Z74SiIeL5Gd33RgT3fcM/PClgJLV
8OJx8dwxR+Eln08nfjptIlx3HvKk6tm8o1ziteCVh4jipMQwz8wVx4k3AHALPGjCcvUr/OqxftOD
01SoLhTY9uk0bFB/j9qNNfc38hBy8Rr83rNvxXQkIRMCYfoBbtaDHVmqNpetpQOouknFlVUd6k/6
Oq0cN+oSuSLcg64WJw/0nyBas132FkKAMy1AkyANvYzgs08cSJ+ksY17x/LEnx3M9MQedCsAO+gL
I8kc8fQR/qFbtIk8ea+hH+hQpMfyg3AKHClrC/RRkWcjnuji3YlGuGe9yfmgZVpWUFKoydnj/9kQ
hw8Hjm3fVtzeOfS/COJHrjJWcKIQWSz3LsMRf9pUlIvxYg/LI5taNVgbBnvPaU62QaPh9CMQO+LC
RvAjGmUKnKd0+KoEX7ruhrpGAluglB9NCMTKnW+yeR7oS2vcnUGDIqzvIPcq0fZFWhdm+g7kkLLx
CjKBVBrkTZH5NPD55TV0ozfqedSmL5DnoVO39HQocAaIo7y2DsbvyehrDh5eIbnyvD3Qj6X4Zr6C
J/6+ifWzuvCLWs7rXibKBvPjMi0LXqWjTdXSQ+L0ysYqbdXQiWCmwR2DCfS6VAVFNuWj21cnkOoA
zqS+SJkmYaSH1TUm1YpXrRMMCmuUw3iCx7Q4t5HssRDZ7GG/yxayuBqBo8pr+GrvVP28OD925HyO
+5rLOFift8VSMrMJvXImLUbtWcrHg0FkyYlRLoTNBh5yORGtBsvivQXn+Q5nKFWejkw5vhpc0ykj
Bq2133BYKDWYKI7DDsRdwgSkb85j1KK3aoBhvNF5zWcaMW115w1JKxCr6LskyiEnLRwJt62P3/9Z
2RwX8edrWmKiQ9PEBOOfcjHB4Dud0BzPrZFbN+YBJ4xeaT+SSV/Fn7YKHoqJMDPlfsfYIDXWKPdo
+kAXULyqj8X7Fq0DiFEvqI6Q46hSaxbtXP54gOdQs2ABDhL480HytoRSNnVLdfFqZ6918Z2UD7Rq
y6KeFRf4E70nPdZDBIP38Fkzkx39uqoHrbAbDO+PazobfpDRDdnxNy8esYUu35wx7lZp362GLYww
GGuA5hDQ6Vj1nvMZjdW5M3ZwmuocZc6D8MZetOZpo666M9N/phNNmnb5fPwaBHJ0Bl8ZMowf3F7S
lMeuDYNG/hK6Yat/OgeSW38XTeKLcRUJqAOvpFr9i7n9DhAQMrZIA3jPDsOHaJVDMBo66DrZ9V7n
3g+hxuzZWynwsQEFQK70VV9o7pgPdMVJWFz2sYGaKCiMOybwjnRhLT+gYae2ibdRYP3UiVyeOIgU
//Wcii7jjZkz5rdDNx4uPt2qD2o3guX2Wj2hnrwmJeZhPDsuYzQOvYeNTWEkGIkQ7nDe/cGGH9dJ
0GI+h42HB++sfbrZUzgs59kyjSdQjCV9+VTWXvM4lgnRTZO0ZbSZy8hIMeP7uDp2kJKlQ9i/9Rgv
2Q961sgE0YWvDHeL8oT46iUd21LbN1jBFjY267+nnZRBCsqtH7JVrJvY7km6H6Fh/NlR637KqSbN
unZVtIcwO0kxAn2ooXO+WjyFDT3HSPwjtHP9aXvGn9ZCdk0FqURzaGtFZYXCY6BZ1OUipPhJOOsh
2Q6XUO2FYe6565+q50Sn41MF6RwKSjEQVrVF5ugdfaNZsDTX4IHVGvLZg6pvnUFN/N1CxeNzZ8yT
1DnqjBBj92XIQYon7c8udJzAUCeY+g0T6TjaD/fNIhcuwy1Gi7n/uawZbHFdmpBoWXU426psmpjt
XzRIMy7Au+QAM+3a02ifY/vIqA/v2c+UIgXZZIOzCRVLAn8Vc+ZVsYbkrZJi392hYo1Ss5sW6Ehf
3pMBHuas8ezXh/DEFGHXk7wPRtsv6jfNRYXYhvazvMhufzQGJ6E9mcFwD79jaaM+d1EZILzFgDjS
jZxjNomZTWonhlz6Z6op7vv0OyG38zwCmb6y6P2j47s/rTtrGM6j0Up+rlXAMplRyDDdfqDfUI2W
po6AzBu+YXOufvl4KE9owqjJUFBlPVs/PeCFfh10gR3Jc5bmsN0yCIIVL8oaqLhvG0ZboBVurpxk
ZGgIoNC1o63GrrUE81LcyHqeQGvfy+6NxodQTR6H99M2wXMGDELwGYowV48taZIvMNZnNFIOafHX
TxjPzHeOjbWn9z5CDKbzLuErY6dBo4TXx8gQMkwsiNQtoanTJ7lCK+yIUsQVQpj01qmt+6to0pp7
EbieDiyWEpWCAh5FLivGGCZPksgpSklb64zSJbKQeC4YapEjff90KHofL02cf5A0wVcfzysuKRMs
SHBtY90jrrT4wnNOyXKKefwaWQb6LzjDcLoE6MbOTHDAnd/2ELp5JWb/bPPPRYR7BPxq3LtxJRC2
+msY1jgCEuqOKVzvTjuPxzt29sAD3/NrkYfGmfv1w42kojC2f+C19lnpGORZkhU9DGE/cIZUPrKb
oRlATAX756jpcFDRnG0hlFM4HbSzCJ38wM9JzxBMsrNKE7+CkHONVadYvBlc0IVSPTqEDpxi4w4T
NhHeSFTXwtAG2wE6UJUWm87zSpHDlcG3o2N76fkQGNME/Gb/QLWDrhpJKWLPZXhTN5aKQdum5aCY
PXBu5/akFpPNz3NZEQj/aMzwO8neq7DG44S8Y6K1zO8DBTwPnghpI90sDQbNkEiDa4ZzjGQUuTfi
OJYyr+x5xc+C88sOhIWuQjiKtIz7txQssoYXwn9Wl1q6lB8us4poTvAtQD48lx/p66beenrkhSGO
swxV8lUOKvOlUss0e4i3Sr5iCiv8Ij7sgOf+5/jVl8VommEBgaWkiMZgu5bTMakzMeh1YkdHFIXY
wNXmCJs2ImWq70Sidmnk0sz+UZN5x1/yx7kqZdg2+H2cDGsrTOa/vtO/8ulT1mRXBdXDl3HawV5n
oXdrSqimWTUosz9AQ2U6+ZVWda91PFcBl1VWLO6CmNg5iDTwsmR3CJfZkM0EzQ7sYVw5PBlbmMoc
NnfWK2fOkwSe9wRxvPSaql9mIPYI/kXsDeVt+Q2KZiYSi6pTPvSpdUfhuIG0Xc7lTY9OE7R26P9U
u+VZlqXl5wGI5q5ebotEwoq2bsZ4LHGpQHlS+QWymu/Srs6AIFc0NUNjs+JbnOA6+RvBUXAYco1A
pM0VIvofmxsWdRCfRGms4lebbwEdTtHpYTUwgvACxmcuVnx2r4HdxJ6suB8OCDNuxogPserLwiNl
G6DaczrMnVUKmyalUAvNP4hwr0Pv6S72jx0hWiWvhuioYpYCbPFRrsTIDHfsyPDEcRXPKUVAvdko
/6pUbMd65v7iKR1dAhHaqiZVNxaL2WiDwnp/zb9ybPiO4syd1Sp6kNETfPGtHtM4TnB8XRnt+HYb
WiJi/rzGoRNqNw5E2vzFTPbljazB4gYykMxvb3pabBE5rSjD4c8x3PpOWK4eE2TnZVJGvfccjb0b
IRXb2yB3aqQ6FOrbop5zXcOF3yvc0Lo1XSA3C0G1KXUnH0LIueih2RnPytyALS/lkYv7WrtWII06
fauCIiPDONEHdm94Rj6JJ1sqOxSkmBiMH9yY3pAJSnNLA0rVJNj8EE64uNDmmOklgQ5oC5vF1iEu
Ip8SOeG0QawbG0cgmESBlJ87GG7W6APnJtVsSC52yH1JNzjUftXJsJ437XTUM9ItP42HA3y/h81D
oQ0tfiC+fqg0rFpm4U9uUCtbQ7H1ju0Rifh+8VdEf18csbCcNJoDBFEA+D03ZgpZrNpuwoW2CC1m
rKR6vO2b+1EnK90eoeZ+VzO8MBmDeb8ZTbVslrZKmWUMdOztfpiAoKiZZFS28Iwm+fDvbQM9qcTR
uYtXz/1TKIdN1Nk36FZwoQzF22zwhpivBqrdg+1YJk5n1PvVCoVmfgsXNAZgHssN2M3mZVem1Jk8
yOuusPMTJs9JUNHuPFyiMTEd5JIith130BC4MVwEcG3797Zz8JbxV7V/2jGlLZG9pmfcakxarCdr
HeYp1rd8BcCyfQpkHQ7twk3gZI3nH37l8seOYKnBStMan5X6tpsejLKexpI38QtCKcjJSFaR1Uwj
3W62r7ezmb/BhU9dPGNYvi1OrMINIjthtv2GaYyLyZRbR4YI/SVpGgtGPQVuHEYFc2B7wRPzBTwO
brvTW2c+PxGQxAMOdzKCiGemg+mprXzMqoHpIZzZv0lzhvRb+t13ryPbEvaMkuxmNO7YIcoWrObz
ScRcMT1TRy79RGH3SLhrrSoFPaXLog8HTyb+0C4Vn/i/TZjuNtBdGTfyQPf6xIiwVZKF52x8YTjQ
7tF+g6gfV5tRa69WiGsjY6MdO4g+pqLy4Gq507OHH/4t7I/1dMnnzy24YtzNEZV6t0gzqxvZTEc0
a0BEjvHDJ9l86L7SuBReIxfOGCG0BBvj4Q+pAWa85f3zjTtA84arax0ODQNcS5ljHGH+4gfNCAEx
KuMRdvuX4oyIg2eaKnHhpIw3wthjDMvvYUnkyxqflMWJbTh5F+k8T3fRZ/oTRw9nQwTPoKcdtb5T
/iw26S8VFv04lNxLt//cyhoLBqau0nagIzu0WPWkYFBr6C5gTlezZ5rON8hiFoSl4xT3niVgmUlz
wZiy3Ehk0VJyLpucfZfntEK1gW52YMWV/5EwjV1V2Amxyuz+pL2+GKpQur/gnuKF4XVqUNDyUJaj
P9m2DJtYB71oMqBajEi14oSxosTTOtAL+ibzt/n8R9K5LSmKbGH4iYwQQQ63nEEFxLM3RmlZgIgg
KqJPP1/2xMyeXd1dXSqQmWv96z+gtiGFwPkCteK3FTxIZwITnWWbnJ3ij70GHyMuk3LY5EX6vnFO
ejq+YqSRMokco3KOhrJ7QW/z9eqvV105/aZXFm5D0B4JaZL5wEOy8fF8h8f88dzau8ZDlEAX97GC
mIcVK/bY7GDGeJbH/ebrw3Bmp+XoeZN1c4MNQeDGiQH2M/dqOSyZdVUWXpfdDXfeW9L89rL9nd6j
8YRZ/z1UeTboMIBIY0Cg8diTJtjfs7FqI0fB52lRzOXjGGN2Bpgvg2wF5wKUL9tPvHnwOsK4EDpd
NxiA0exGt00/tGtIopsxRuhujfrx4Dbxw3DGKrplQC3zQcXwZeY8Wg8YWZLFsQCrw8s5HZ5ROWMP
5RUbAD9Vs8sUr51b7n1gf2cJvOy2sy7s60ObtTi8ejLnwGemPfigFNz281chA2BoDTmO6VcZhHdx
3ruSHgJpjABpVOxzZp9+JuPMOsJ+qYyN40FL5Gp+eXgZjohdrJFlBOIpqAo3PdRQSwJ7OLedpJ6b
zgOX1Cr0DSgNXO7IWxw8h0SLXju01u8klwMIlN+02r4LQmN+rxMdMO/+iI1HhI/6VRRhkoXD/iEx
MObzdXpw50uUnDgeL0RrbXgU4bG+Eag51wW3+wDgzJSBeI7ZAYyPwcNbw0C1M+zhwZejV8bG0LJa
bx8768M7kAiH8ZuVqe+GN7f7oEUODBxX8AIrNcJcoTvkmMtfFwh2FcV5fvYdvi4MRK7vnyvrBix9
AHRLKgYbFf3daG3spX3BHjtpfKbmBBRAyP3gZ5L04Y1RkeLITEIZMH8JvmPAKXwZxrBRANKYsz69
YSycXIdOj6VBY1Yz9vZiX3lD9KpjfMcnVB9y7jKGB8K61D7+FCULiNMZouclyV72+SlxcI1GEwnE
cMqaaO9OpVrL7nisZliOVDOvYIb8it7vGd7xGjVUGUlHURzwUnP+44qJQOkd0AZgf4wLE63JxVyK
/+WNTYIe5ih65nNnKCM/NecldCd1Cduq5rnG2iEZeFf/I5T4CugYS0ZkdaIIZUl6sNZa1SJSDlpf
RlHoNjMSSIkJC2imBrvmjAnWYPcYxxVzkfHmmmNks2Cm2BP+im0C6UZwl4mjkBfw5PDpCiHOQalr
V3TRYBVM6IjKq0iTwK7A80awbgrYeur2+iUXoP84umGOXp729+3th2zfOzz5HWtjqf2mZQbEvY1o
NV/9gko5t8wdzaKj3c41SOQ3PDCOKd0MyLHEb96w1WX3cmt584IvhCMefO8jdlI9IVz8qvOL0QQ3
LbPAhYvsvLFXdbE0LXub8hXftml+x9q6gTLiUnq9a1eBi7YDRwTUBQ18CxHKBSeXCaUT3PUKHyf4
36e7ehplxAewPxEYLCXECV1xsFPNkuJ2DRQB0z5zruJhZC48dCNkrpk1/WAMsbpOnrCfgjFDOjwc
UPjWjiYoDC9s7Rkojs3BWU57OkgeN6+8eAr9eBl8owoPuRR2EpQqip+LyzybVlVCmwNbE45MiIkQ
TMiD308MiERcKjr5KsigyYJqse30sXb1RpQjb7Dc+DvYDhEGadAZ4YUKxgvR3MCqYmze0qhsyjKC
kk5RXJwzfCrq6YspDNZK3OlnfK+nF8y0dDwbQrk/3S/RuJ8Owe8GH1uSMR/ZyTffGAOJQaTFfrP7
HaDzGWhLPWc+RS+kQcoavNZPpLM8g9ItvFSBOp4+2KuKViPYKXg+0uIWG0WQr2vGjdxv+ZF+HiGt
g3oIa82/Sjvh8ll0eE7SNakxlkOkEvW6pUKU7prkRhl3c2A6DqdMdlMDcTV9Khzc5GNG3Bw8W9jK
FFRxNoKBCJOdJ4UZOCp0EBRMOmSCdXYw6064ZTSMeeAsuLL1sfUYBiTV7Q2ff9rNysPlhQHri60C
UQy2v3B5Adxl6717M0KFU0yoHlQEhmiftDnWtUvHIeODBBkZnQykWcwIB7DkHJVB8tu6dz7lKZIn
bHR0JnQO67s7SuBDUm0ruOJQKyMyPQ/5bXaMj9ewu2DeheENuvN/fEh+KCfrA0tvylF2JQrjBxQ+
ctyYbTCss+ucUT7MArqhCzqkQrSTwLdY9Cg2W3GD/9bLzXC108Wb5QGBGFyem80r86tVOePpXKh0
W9WK54VNaAgkkLvXMU5DXk45PDS/sCMHwecXmx/0CYyi/gbrd+FJUA6GZszltbEFc4rZwDHZjklD
tr8stMbmCJexj1MdAIwDjF3omweb5qggYDAP6WVAVeCR1xiy+PLBkiDY07UipcaLiMzJ2iVu5bPr
Gu/JTAMbUh5tzIsA/De0xHMjop0dYNEwEG+TS1yscrfGtciuz5nDHnAAKUCCZT4Xmk+whq7bHMNU
yPm/kBl25DHW3zfCK1Q+AGVABXtRVFgSX1C7xLcFCEu14mrqO676dYFtOE19MkirFe+b1YqPj9OH
n9P1r/H136rD9Zzlb1ydoWQOf+8cMOAgEA3JrXPyDwC0iS3ZeKYsvtHhd+zgn8Tsn+dSQ0EOFv9l
33HxfBo+WHDoWH3WAMwIuGT8t0Tgx+LZQtodA7Xg1Qj1auyyL5HixS+dyw82Ua9t/jO42rh3dfdT
j0X4jzZXhR2UcUu+jAyfP8qI5vDmvRRnTJvHwPrTU4x6g1Wle3D+4ei2uQVTCaa5tmdzw/fyr9AP
5nO0BJP9nBop1MhuAoXiO2EKrKAHK7EsfKnu9tsdslRc6F1wZfDdNbxa+HJMOR9+SGt1RlvyUxaH
u8+fU2Bu5GgUjPcAMgGRLJNylnmQK8I6eRke036uCVZHCpxEJijU94J3zXJtmZWxhbTmIX5Nm7Tb
v5akvOEYFV/X0Arj4baCAYb78hKuinmHjc2Mnq33i+8Kf/0DO+cVoMBdgcYi6NYGxJXDy8EvyeTn
9Xb7cN9TXFED8qv3CuyjxeNoLDtQnweEGKaH/L18VR+xRFp+49H8/jeID97QecwxtSMCylf+6AIu
Yn5J3QNiHTBwLiN8C/2Dp8+V+RAaNFumb0w1bV1SsCVQMZqTquOkhu3ol7pp8uFDwteeo1E87Jiw
lTPO/VkT6xCmEZcn/bSMLgHasYka3bwyHlE3Ml8KCWa+rca7fAagMBvNETh9T+CLGelLWymuUGZj
kTtMvyRlfd3mkt5vjrLHMAK+WOcNwjvPvupiusqXYKCZyzix21VDL9vot/BQ+dJCjr/bO5zk06h1
ob6qe3WFC+2o8ZC0XV87rsqvml5W+fx1vB8rTG1vWGIyWGK0msVkjE9YFqcWyJf9zsEdHt41N0fz
NmkJorOJhKlyY/183Id7Y0ADv6rYTyXoyxcC3J33Cce3QHEHHgXA9HH6om3AcH3xfa3Yt7Mpblx3
TBLhLituVbr89dFCc8aRStYDoD2k+JsD+ZsR44MagOQ1943ynSkaTA5hGPOCnw/zqpnLWFhnu2JH
hOKkJQPmDLEC6jZzYW1ZbrDGIZSE7xqLAc9lL/QE9DCT232KrgF89jMtF/Rc81egUzlsh7CjbfQ1
swGog4h5YCYP3R9G1CApFiXR9kyG8ZM4w02DMcL05zsTrBrcx5EjqW7xsAdXmHJmmeT+K2724vLW
R+TPAO837OghPcJRmlyIrBfEVhWWCCizjBGU5BBJyIuzpx47vgPeVnILEazEGm+oFm9+/4p7KkEO
0gMLDVTJrroQCH5OCqgFcR2PjQQPDLhwvBCqSi5F48Emw7/TOYydHP/1ZyDNbvN2Ra25AQ7/4IPg
t5l/GaQ6aOhgwszwOn//Vr8tZQFm3jifHjzAbaZar2RAVLk0eyzJUFwg1MDmhKx6HJB9/F5i6dyG
NVDc9hmphnfH1htylW491wQG6j5UIioDNBKMhU0qsa/zl33t8a4+godDiu+vadZO8MR9Ke77AxKH
qECQ2C9I2bvd4JdBxQEJj8/cYExyL9LeEWS8ZtbO25B0FEuPeG5B7y+eNIObFv2K8JrrnPxIAAgC
wnCgbO3+p8KzJQLMw0oL972tMDZiOY541u/TMoCKnyB0/aZFUCy7P5QW+CH/8EwM3RLW0NC9prAR
nQs8XRNnm6SeDJYtgm9vdLwyoFvwOHBz3pV1wEBVt40cmHAmkQKLJwjEVIywMNcgN+3pNKjXuJio
ympSgg9pHctO95dHLedA+1Mnj6SAU1o4uFmRtpsMXZgNbosvH1BWab1K7G6ImMVo0sT7nGYeBNmG
BzT+5TmzaKyDFkI08IZJbabEOzy+BLUI+cnD/gRPr9r8kviJ1nQQPQn4mCtcK8LO6yjDqxSsGdKG
ZhvzHtza+yByuk/h5Tj5HsYsXNwuPWy10hcHYukLAHopr5lSRY8Ef6vVZyMMSB741TBF3ebU/TdY
LjbNpfRX/o6mvBcbPhoWR+9/PA4Fy8y34FG1Z/Qe4XtaLnlmILdB+QlADG7rbk1grl8f4TpZ4/lo
2zq6GkAmo8WUvUhNrx4lfgH/E/LXi+FbtehXHzi0EGkfxxYvXZ36lfG+dRn4KjUV3gl8jXEA3diK
vktBVM3+t4H8iTqYIXoxhs2AwILQOFYAC+LV2JmEozATW8EwZNzMUdStc0pFKMVP/5kamYWpgQLR
6pf6gDxQhEN/76eTZ7CNWPUeXxy2j6UMKoK19htJEUcCLH3hWj/cMO3ajW2hSbrvbkP8VOBpfvwB
LH8pIGCk+BnH+fTuK2wKx+GRvrCBkAHs0tg0gZwpzLouZxhm4wFaKZg688teZeN12xkBzM8Z467+
imOyafw90wexk3Snso7PAjPOZ4Fapj1zA5CwDd7BxXCes6diKpM21NZd9CRu6LfOCV9waCvvS8x/
4RTCCIP41VoLuJjHxrvveueUzW9+Ne3nvTXmRFphD2vVW8MRwfJWA+mQxjqEXhmp1sPqJtWZWldL
lWXr8IAttZ8LcwiryLwrgZ2eyBtgzqBP36ijXjYt2abx+xCqFMxiTBhdllgD+8A0HMMaBnDKsclP
yxWJhPSk7abFCQeKahbQriR18HBptom1+KZ3eTKgDEU0tyon5aRfAOXxG1TrR1oBYIAasTQmmK8z
IUSYNENnKyfVvt7ncR7rSbuhli7eVkH9yNCDyGpjUgOZSy79X3HueGaYI+BkbjYxoCB4JkhDsX9u
VNrW4Dt5eNhe4tUvjUxXWV9Pg9x7pB30V+5sRFpVjQcCZCyiQ6D9AWUMxY+6CutL+32+r16rPjhg
rxDXvVVjzS0IOQaWgMhziKklzkiePn/1v+cv+Fm7E36vB5qX85cB3mZwlBuyV7F4cI0NEU2p7A5D
5EuId9Q/UDQ9LCcFUP8FhE4YHEw1ON0Cnw6htCEYngU5vAbvMaPjR9XOEtKFj6zB5f5tlllaR6Xf
LijlgaSRlhuVCKJCXYIHw8jpjte4nr+j5/LJS1IW4nxBoUVqLXjuB7nPvxuRb58LwAEqeICHu0Tm
FD1bhvkCGNU/+BZwBVXL1wKyJsCAgEzVlWC1AUKThnIJvqfD/hqMrAeElpBbBx8KHhTzQEYkNiFE
FYB8FtIuFIzU/Vq48yI7xuVr0SXDHx2tCMcWWQz2dfq4WwfAbrYYGdnPM2ixui32emCk2Rzj6Qnh
dOZ1OQxRzUL4ZC3cJ+MlbOfZ1813iKW2Q6jD7mGNt/1SomJ2QBsrv0kqCswhnHiRj1e8ps/pYPFE
/cpU1b4uXsyJdmQu6dZ9XaUX7HDJXMKNAniBNXRXQHjMQ1j9KHMG15Bre1ueGsehuB9ca9IwrzE/
ol9ef1ECu6DsvYXyHDCG+cDkTSQXK26iruv0qiA4kiZ0mECTxhT45tWIaYRCyPlC3jz9wU+9xU24
cXq26hXoY3BPebmRU07Gk/tZJpAM4RaSsvGW2D3YCb8M5WhRvvZrjekJ810gRP0vl01802KBSRYu
b6Vlv0m0why746nOHrS58Bv+zeeOOOq5XbzP4809NHKHdMU1+qiHqf5pbu9XKC9ndfjBHdkaTw36
AP+fmbFNdtSk3xRzos3EDZrXK3BQCWno/jEbT75BF5QpY+byStZiNe9F/8qjlYWXuGIwgXoq7IIc
F94FzJBzfX7MGvcZ4IB+WwKATV6rmxCyjCfF5NqF0vTtMfbS6UgNV76HjAdo95sFH7vu7Dcto585
zGFEONrFrUjkIpOL3jGoozxR8APMeVagjzuEHIcGDHadxDgLjcsMhEHdPZj8p1c2tw3ED0bL5Ye5
p4t5s1hzjTtG2Tat9O09hdNDMW5lEwLBfrIHcvuK5AzE24uXo1iQBaKBs4RnBBisJuXsu3l4r4iA
yJHz8KgaLVAGjzS3DXgZbdU/BA+suV7pQM2F82GLeUTM6luibuTFh2Arqk0GWxZBrmxmsn/o7TIU
6alBNxmkkg9LmZyRx4wh17L00Q4J+U++wDcCOAQIHOABPSpzQICO5yZfMCUgEY5NsKe1SS47/Q9x
kPNBfHZIRNxXNq23QzycJgb+FAPygYYryT8If5du02/kDZOP26JZKA4GJoERY6coUtquCXPKmXTE
hJpJqciH6yZXOxN4MBJCeaJ9bVDzelbM5Kg+XTbXo7IrZ4Jfzd7WEsNWRwwXiKrZ5nzG2hvg2w2b
2lWhiRMYBxG8m3wZWgGt2nlCGGeedIEBXZLUtE21khCPrDpfw0aimN/sOiVM+LJgINdPJB/fBytb
DRPDubj1HGUWUOjvYz5mRPP0mfldePrXw5m2qUvvAaD0xgzZ/9BJ9v6o9MprRHiLgsQfV5cUwFBn
ywGCWvA8kMabvp3B4suI8RaXzhgqqlmHRQgccnEN97l8/cjbxxrQkHtNwMF0SHn892EPUHEctJjw
MP0zLGWFgbMaZ32gAHW1WKeZzQAaaVM4eu/zeIMQgW6Rqwl/GWSCk4q529hBKBqM/UoOs2i8uAZN
8AxeUd/iCm4PKekWMEm5wMKPM0vpPbBA9ZnSNC5py0IwDDfFrAg6Zn7zZjyvAwSLlHMzf3HoXLZf
+GGn/FQaTqba7Q6DGS5gxZnRA2fO2UbHbB9QAjlCZhwML92CAz657VreSDO9HEIV3+dZjueyB5FY
3dd/0gl3l5/Mv4f6mk2csGKEkFd3eP5EzwQ6KEnEnj6TT2D9mG9XUeeiIByFELcRrEJFp3pZ37DD
R0K7bLBEAkGgzTEv8YjjP4R/CZJBweRV4f08iGACBSj0LNxP/H75EsYsbOgZhyyYHuxRmKlkNFde
5sj2LbgFIwcaw3OhnK+L70RLaw8Y4TvtCCi8ch9Zkxfqd9A0htr24AQJfrQaOoo4ugvWGKeU/CQD
m8lO1MVYHgadP+DErueYcZNcMGc3viXlT6lODGIeXl6dYrxtg+YCAeEn5VFH/j2T2gKMdXEUzrrg
mch2RgUHUUe2BIh5s89I2i2aW3twHiYjTKMIziT2Pao95jN2MQW0p3EazF7ul73WRD/gcvrOHzsI
PA6gWjB6U7mhvKb444k77FodU/fDdFgejSpQiqSqYdjKfvH2wVcE88NHagILVNQug6O20Y6M1LJ5
sec8oIiHQnIi/Jg5lE1i4OpxPohA6Jgjszmy3tPnArpBxeZXhgYsbfYtAdUza6AeJEeyBn6gWTtJ
YA7A0b+DIz71va3TorA7jtaSeZbDM4vLhT8yo7jjh/wzDa9XLG4QxkQnYuuAyp2BC5IReG4896WV
L9gr+41ErQlS8OKE/vBMcQYXeyqix/66OOy0SI60lU5yxBTRVCqF0Mz3up3NTh0WfSbJ3TU/1Jcm
ldfAe4Cx7tQkp5jVXv2jTFr24oNdfj98oj9jUanudfdFGPZ1RxAFSg/XdRe+JfFfWcCOhz0ZKAHX
cM1oBSgezJmLVMvCnxvGkgrqSezUle3tNkoKB2wuHrpkf/PBWsb2VI2sWn0nbUrVHlL7Ws1xkHKe
MC50B1E2fzOynZehmiBYpzWI7x7UF/RumiX0Xo/guX46I6r9N0q4W0r9Tte/GvlG2K5RrFJr0W5y
Ji6Lmdi4v5gvJ4Sls3My2zJJGSfIUsSwMuNEr2yY+VL3FE40mdtoJbJnWGoi/iJT/rGIG83dgkmO
7GmeehKGCTLezm8XBDsdOFdbPRsFJIo7k7vwva23yu9XdND8ifK1+CPlhxAgWoyAqhGWEEb7U9Ue
sPuUzmGd9SaLB44epxoBBSLFVLjyMJgL3x7z8g7mxsEeBga725eaqbZO+iKPsl+Q0kcCDPOeUhyG
MHjY7lgKR6hkTxyEl9KKKUhWmJx+F0jkiGxoV1d0C2YXNy59/oaha5LNx/5la0xuiwyXs3GUOceh
hXEF5QxgGcQgnXcKGcBl0Bfdf4YrpZu28S2+LLoNiRVwW9oFnBmewODp46dv1yOTieBjqsbldLTs
QUDQMXMLQfkzU4tQF1DMQ296KZHOq19tbaLwUAiiJLEqFXV/FT4N93vsNlBKkn5ooWKk+QGZbGeZ
m2GbwHzeFN7ZOTMJOSpW1PWoRv1idpjmQJa0aoepkhhpvaoFcV0UihSOO3HORIrVKRy+BbcYWaCn
4Npx++lIlTCi6lzMhknjyNiB3Clff4Fw3B+RXEjwGItKd8FSmHwsquAR9E5NSh00PBYsCgT8bagc
Zk+x6qwh0faMHrwmfUOEe4Y49eGxPvJXbwLE3cMT5SaoCP9KRUBUFu1fC08cfkMoeRhnqAz5Trc1
42ySFj74xT8b+9K6g7v7IouGQNJq+rm5DVZ0aPNv+P/tR0+7ONerg82FvnZnffePowZjjYk0BweP
8t2aZcTk3lwRtFutLovLgmbANhx4i9An/LvXuIQiZE6MMhansINHmTG/xTeWv0KQL1b86hoJiYMZ
16yfjxI9+PoMXhnV4mDOyW3IVpnKNoJq+GgDFgpGLA5HFSnbSYfFgrTMT9WcHqr0pFSejeKH/d4O
euJdrDy39AJbGbKELIRAzKsuR6JhbJJVJ2j2ZqWnUZeCbPIp2gXttOxT6kwwMvzVIpIW2HJoWIbO
oXLeLPfCwj4qYwyYUnlZCQmQv/cpTiY31LT4T/UWMwMeEcHroyMlFveKSRfPi9h+R4Gcths1ybcH
nv8ZTQypsnSqrMUIbtBrDtgP2QyWK66HNSWMjk4VJw1aGib8+pqUnbd4nx+PeV357wdejgyl8WI0
rwlENPhxnHzI5EnVsOFjrfMfLf0en77GCAXupbNRfrMZAzqHcBfOHrRFPKekMHBGvtxmwsQLHIKH
LLpNlPjgv3cHba1RcV54ZcZuc44u802C+YPa8uFRxZqF/0Ysz3SMm8ObJ6eCDoBG/5kwnQLZay7k
8pXreo1nRni1eeMXbOfGFMmQBW3m5LPO+oakKjKD58eIF7glqA2Y2lpwoCnf6XV5SjgTGST48D+N
H0G0OrLpuS/MIIZ/uDzgDUgsUEIw8fa9ps7gVuGlYj+P8Bq4ntCELbFY+rAP+YyoJcFinMfFHu2o
7EQTQrdOscMeh2ldzsdCj8AxVlmnDrriAfLZiHdDpJuZC/Km5h4ppFBm5jYmbJQd4nEarcbTgq+g
ZghUSOwrJzxefbDvr6XHb3Yv1C2meP3hjmkNV1+c/ozqxf3GZA8BFEdZgZO/Gj+Cbl0lrSlZaJoZ
ODBbR+dZL8FV+cEEhHGbtVCymp8Mb0a+hbaUzr0U7od8yXe8AEIvE3nd8UiIpVeGtaUyc3WRMMN8
Bd3iJWnDof3HEBfHsAFgfXycB4W89V4z/GaTfq9BKLgYXxYHlVwAU35F3dcA7O7H/nOB/yM4oynR
eOHmhQGLOBLE6zFf4oSG3GZlZ5o18akERUWwJDFFCsRH52TnttJeLOAzMLvl8k/GG4kes/Iqvqu0
YDvzMb78P1ZA0mAC4AR+jieFpcPmY9zhNLyj/MCKviC2st8prVHKskFDRyXCS+pTz0TuQCyptmbi
L3nXCRsMWIE6BS0APdqDcrGrwQrF+xCbEQ/wPp6ahnWGV71ENE4OMJzcIPUebqKb3Z83NRMpvflT
z/DejP7gushcfnWhmCdIFgMfHuSACPvHc1pDDzf35dOtBgHctusJ21UoeVekuLI93nCjKENecRHC
8WvsYGmkA0tJBCU5d5d3L0C17iW8Jadz0Gr0P7AFUMyYU3TE5848S+nGa50N/CYo02byUvgQ0vHC
LAgCEK3YiEE1W5XZfv9Rn6n6sTaVeMLSc20FLvOPSRxw+gfpmcKYYaWVedPWEb7ZTv5vgsm219rT
aaNHxs8ZaQDIPs0/S1hwCs1Z+TObUSiyboIBF78P2SNaPEQgzvu8lM34n5vJNnNFxjxGVRaIN8Sb
vLNK4IKy3CrxJpf9BiDy7QgqIIAXD4e6O19oMRCUW91RIBTS6Ai6N0sPQQLhe2NOO5Ka+dSg6C++
oEaJQjYa8w/x8MdsZ+HIjF4UfA+3W6G0APJuZxjvITZDTw6eztQgpGRGrvRzX/6Qx0acRQ0fcOGv
mIw8KBA+oTRjJgXLwPqBySIw8wjt1CUlr2Tj0DhoTuYsBxsZy8xz6fGAnzYq0uIt7SG9K4Otxtyc
vFNAAQYT004xUfO+ofOtvVVH4kJUdlYkNgOP0w6WE2iMBJxKUPquV6wjSw36PStkKVMIsUBoZxvl
PB457hsU3KJTS9VAxZjTPHM7+1ek+cAzJgX23qWzO3JZMUA100+c0JOQcrHA+PJ8vm3OmnN6ua/t
dGgg9oEQZ/y+btN20hTxGPtrDI3fDlQdclaxLTHxY5QtOFVUE/Zl4Om4lsG9EsjCYYcDzJ0nxS7o
Km92J/jJ1CkefAe4OgKExR8INFBwzelFDngmahs4I9SpX3uPb+fINkw1xDzEdWVWA7lK6mM3fPnq
0C0OZ1FPWim7spmyDNFfWnykIoSLAdcwU6IWCwrxi1vMDYCRAvMpL5aySjYkQc0j/7DMdbdAU8v2
DfdpKMLk4XzX1pmqDaT1Ra+jhiIvaQkOOXnk4fC7NYamfHCLYn5kkgE/g+UB60NzuuusgknfBZV1
ZkmBcEJ9n5xLNPZe/rXPqPOn1u7if51yli4f3jIzewLZcsa93uW+SQus6LDqxL4ziPcurOVtHMOS
HnFoH/e35T3F84v+WRh18tsE14uF+6VxQa90YQd6Y3hNdR/vEY/PZLtj6zfHFH1jSrc4liewH81l
xxmYMdzP5kT9wOs2rMoH2IcnI/ts4svjvl3ub4IjLrt7xLjTMTZNe+kVsoVPjxKh1FB5rDgDaTXv
Ee9It8ZFSoRJACOPMeLYHhxhOPdLYxNLNm0YmrEOD3XrSBNFotvdicHWTAOpirXHNI074XwA4wht
NKx9DK2Ho0MyXSix7u1XhsLJI1tyya6TcUcSD760L1FmMZoU71CywX0feMLNRpSS4Lzmvhd7alSb
E9Trlbm9/+CXJcWAz+LRN4Rb6b+PV6XfA2CEgfEDzkJxfEv4c3olDjRl4GwvgTBwbIldsTWzwejJ
gdOAdSsACZ0ejhjuk5iXn1kOpy+637x/76fmFfa3Jw9vU7ldAO0f77MNw5kbnwesm+tJex7U5p4w
wN6mqyue7h4LMQnLZhvlEnbGpCw+CETfH7HecpZixrQUzCsqvbOwbabiIOeOtpvLcsm93h4MQiXk
/Wj+y5GPnga7FM/sQkMA3tIuTjUvclC2ig7cZiCAgL1D6mA+rS4Nv6r5s+IRR10GxCwCCkAWnRWS
RCPSIeCrZoYF+bq9LnBl0t6ECa5hxglKVTjVhTDP3sCN6a3dwcBRQ3950aHfoBrcaMjWdY5JBREB
+VitW19dUDYYRchwjDCUMQ3itdBrMRlOquAt2W/+iaIR2jjPATDdbKY3mBgm/kOJEpzkWYIOFVEz
e1zoERZt8dMxCp2eWsM22imELLhBsMqtyhNF2RDHM/NJ6JkI+6YdpkukPDJmWQCc/lcx/VKDxw6l
TviC1fF0Di7Nwt6IRskdq196GEz43DJRt8NYS58Y9W3klO+36qBMejGms57HZnOYNhstwkVItWFJ
iCJM4/QD3KfjCSDwdXdApmwvGv4XJlGoAf3nEdnNZXMhMrWbfX4NLFP/Ua8ZllAqv6NyaAk0NXnG
TZzNW/76/LWSTPbb2sNQJxhvIMLv1QRUXkWvMmSFw8yBCooxUNQE78qGwtPA3lpieouPG+xxjaHz
Emm78kMVo/4oKw4I9C9KaeuCnYeYzfuINvVNrUKqnQW8zChARs5euLQUlGcPZj0w3Myh5tCpcXFo
/iH57Z74NWI6iX9fOkouGwUPKZocmHrYHv1hv0IiardAyjbrfZrdlgEqjSfxYcr2+WesoHEBk0HL
AS1eMk9kM+fCc5aL4cjgyNYAmOfD1EppTBUUVQMnQfJA6Uv26anKvM+2fPgMym1pA+fOkawFIaSQ
G9rI8G5rbT9cZES7Q/ek2VvAs7xEoxMB8lim3EkTy6bwxeC8konr3rf55p28mMOCAjutM9yq8Xg/
WOvU22fyxUPQP89wgP3Hjjzn6dYwocG5HHQpzH6ldZm80GVU9Oh10qUFavuHrVHwQStDM02s7EKm
emF+EGvnHOUNEP0Dd83nenTKf+4f96ILf52xR7a0qxl47vCo88ySaIp8fTxHRosHJgqUU47R3scq
mQ4b84P7rwkDKg+kiCQZLFEMi2MI/dJtM1pCn3yc6G2Np1sYuWCVwkevoaxebJmw1Zdg09dUT0IL
Nr9I4Lo01gbWERM4nHI/5dk7JJBKcYluWu9zLnRnUJkY2EMeIHCAG40znNPRx4ycz8f7DvBPLEDp
qAw+IUoX7Xi52+2CNoBhBXW6YYnpWUMctQlkro/mAnvOfCVU5nC7hPvewMekoDvJ9UyKxwB7PPaU
C3EdMWcNmC8evD64MUf+utW6P+H8l9s9bUiK/In+crT97Ic/30Bk2DIf6RYN3v+pAdL6nAt1xIoD
qMknyBqUtQyGcvPwaSCPAMd6EHsIb5+fDPOvO851jMtX+ZYpyru3u9+WlM4zB81f9UNM6c6YjiJl
Vq5H4XeqrztGcvCSBQ91HEEChszksjlsnhPctJbfmizmSU9335hS7rayr7xm+di7KUhX+PeA6gLR
HfsF+EJ+5B5dj1B2yThGLci+go+3/jYzGYmoyyLQp1qk/37VJZ4okvAf+rcd1oAinQ1NPP9T8wgE
AzBUajaQsYe9p+y6DWWRkbZ+NjDlORiRNocI9ftwgYdx31lVUG9ojAwX3i+Na8Egg/2tMEe0xNMx
U3Pwd4RtkYxvGVohFs2R75TgzlFPdS6DczYEdnPsmvyL7Lw8xlIy757yqbG58RL1+bRUQp7gFcM0
3M7a6ENx+wuR9W/0x2wZFwpSch1y26M9LEPFOoT7DxMVO/6i6sNoi26HLtg+wrwXb4Ahh6jS9iUo
JfDJhYnXZ0ZLiU6nN3FvaxeCsMwzgCzmTMorVlU81//4yz6lMixh5vzkIGQBY1OB/A7v5vFDX7+j
vKKN10ufXbgNxg88yBt8SA3UHMHL0SgOKCByp3pNP877h2mutazPVOGDYxMva+SDXn5wWnrFzZm5
FhoAOhhKyac4vyXeDmgOLwjd1XvvhbJQ/EPJPf0+hJxV/syGYAvfdGru+r/dyJXD3WawYnBz317N
6Kd2Vz17KKaFhEC8pOlQ+1HwXIRCebC802B9Yi2jhEAGeb7YQvNLdx6piJMs1nnHiYNgnQ4vfyUp
bBXmaUHc/cZVSPl8xbxd4a6y5QLdqdQ48T2NDZMhqECPKdaBS/7NhT/nJSOm2oopN4Mlikud7oUC
RZvIm6NqzZrcUbip49zZ395eNrlhtgIoMuBcpKsDHwA0AyfwhzgW7bD+/x8QEh1m+qBbZ3+yUpom
0HnmzlDgrAZGa1hT/NYNlS4F1n8knVeT6kgWhH8REQIBgtcqlbyEDELAC0HjvRXu189Xd2I3Nmbu
9u2mpapj8uTJrEdddMuY4m5BxeFV6H7GQLM5AhFyORKho4e905Y7uoO/q+WmyCCeIPG01u5eo6sd
dhgDP+0NWC+HmPqO3zPuzn+2IT+E8byzcSndhluHu8qqXxuc40R1iTKXHhNiuSXaIyruIeyC2h0i
H8sBvdrsgpzUyfuDiiB9RvL0UJbayU5sxijMU1HnwBc8X3T3WcmmHQt5QzXvAc3s/B6mmMeeduGd
qROih3oby/nr7cBNaBQGU+3xN52+hmy0/bXn5yVTHeQ1TTFoVIjx4rMAjFpAPQHfPvvHRlhfom8b
qNcliDQQZ+IGMWYE3NJn8apHDA3JJPtN91rpJnx1iunDXZptmoZvohsqt+W/9HYX29G02FAhYOSL
PF+wafwCK2IazFLthi8HVVWtM3wUhi0YFkLLABuD4IO87hkiunyiH/9Rtw/Ec48ztO/6dQ6s0Bec
PhoHdEcoymnzftpntaUop6nB9d5sAJ7vvgJ3M6QGBB/iXLC1jtmH9vrg1Zg2C676RYCDaIAWadPk
B6c2r51jmK4afLXGTcQ7raD8RUoTx8FwuSE5Pecp4H9ydwa0FiWsZLC7PEm+oAQTRmoWOO08d2uA
MXoT+YiHfx+/qVtVuA1MT0o6t4CJ6ZCldmQxJmya8/m0KcaNB0lzyys+uT6jj4f46wNYfYrmcGMh
U+110fvZi0H/b9CEngQh/OxoIeKHjVSTIa+f9PhxWFBevYr3KR1Yf+iv68l15+Ibb4YMQJyoNIfN
UPeq73J4PhPAYIA3PUcAdVAXqIBNANH6a73SDhLhqK+17jiSXGWrG8PT9nCtoMv++KjNHEzVMyK0
ak/HvNGPAjxBqY8piJB77geXy9CgrOpkby2wPSMxszlnt4pXgLiM80HbGmAYaWStsndFljWyJG+h
tew13endHxDNdETRaA2a3WewSzo5FBsYIMV7LegETQdskUn/vUm4EfBjWE/RoBF7dbvobmtHE2rC
cTx1rpMmc/05lTF4U8xe8atAOQza+88mL7XltD821hyKA5M99Avu2N13P/4RzNc+TEmwRN2XPr9N
KF3a2FznB4g/YIpDwGr9ov6FYgq8erIBVTMUXsGOw2F5IH//Ei48iL3DhoNkaE+XaY2bzvgcjacP
ofGxVW/o+5z8K73d6ErTowMoksr/3CzKkxpu2iI3rhwMKzlWi3qRkqZT/1XRvtOvEDfp9JlX3DfC
jZKg58mEOG9Jl5RCdCBor/ZObuZEHqbN1Uf4/kkNABrcG9jbec7FlvhjoyBGHRkcq54pbm8NYsD7
0CgDMdffROmKP9/yoSiESFeo15Y5cfbBsVb+Sn8F1waTE0QMGvd/4Oaf5fGL5aj7U3jlXDJW0BwX
FJN5BCFB04PeVHSyNaknv2znR7+1EhVlTGQMniIFbuFW4HPhg4zi2YyqWjARYKBDHfZAxXK3mW2i
6ORXB7nSxDgupKsmUcoz9X1gVFzIwat9Jj1MXPhtdKpnCx7cI/RdoYQMYGze0LM5FJx6JWlME1MG
SIuGzconBOe+v2cKwHdb7PwKY7Q5G8NSvab9EZIxUEtl/XeUa+mVSvWzZCMT9rjExufT5/+wIOHn
bSHUZYjn6cMGY50/UuacGNnZuX8vIEmIHRlHDgH2BXGcc2B5f1BhVL7qJKsh54tQ912zej8YNpKc
/MHzJ83w19jWJfj9Dcl9QLjVcQ4YuFrt+PWAkFq+UVTqmKiUj/Bn2vzqaCdsHZ+xQQU92VTBpI6S
CM19sRDGuKqdR5Qe9ReRabb2cHjDk4QQ1x3SxDwmII9EKc7EcJAfbT9PIxWstdBl0idGJMmEY6Wv
BTErHgq/5VcPG7TapR6GAQFtIfep6nUKOP/pM8WYrhP9vVd+vvgEdL5uMkduWAk3JQrqmmyAaw/4
NWFKz5bcW+Q23QVF6Em2J7AMqrdDTzxJPnMaRq/cTHoi8kGK9yyKjKCZRLeT5DsGTaWUu9KxWs9c
m1mqeAf/zAHXGpNVIr/E+UrBuj3PEzBdaXumPyrkyU6iRmx+iesdvC6e656YtOzAW9tsDh3EsjPp
xNEFnYb+gUvHAppdnmxP/2Ub2+BbpH4q8Tz7M8iSN3eyWQZfPBvuJeJE4RnxLaNCK+m3Qp5JYhkB
N51zu/ONRX2UUc5RRe408akNfU4LRzU5/gSgCqfI/WSVmPQDKXLqbU0ZovrBU4mLSV0bMP3jX3lg
St+YpB4oDuQTrVKlgnMQTCJoAF2T+ZGVpwfAqnTBrbyKKGUAoW1rLtkQIgBXzpJqsg+fsmiF600h
OeC74SToeoSWzdCF2KyVT2gG4SDwTq4hxxn4jcKk8oEqq4+MooTD3lxF/C5DJu3MjCgUmb5Ru+4d
sTqHKTN2EJq7MqfUlDHxqbVcCBj2zF8n/NaYoxOyB5xZzrfpCndIpH2lmoZb3+Ap5eReoeZvfxJx
QxFfHTBoECDjAcdSuS6n1Xdayhfue0xR6nO3J5wSvzl0/HzHI5LPnHcLRcI1g0R5No4so9F93JNh
ptAAZi4hJiXWw0SINUOPAkdKUaLQzTYFdotNqUQqhsO2HIBFcqqHLhlgZg9fW0F8RKMj50P5z788
3RKh8oojymOlPMiSoDNX0SxSYjbusZ6bsgzDtEDaBzEKMZ3x5A9krdgURcFSE97Zd712gq+XxzI2
Xkqx6dDMDIDjTvY6C3GIskO7uNhJayeSJ3HIVJsx+lJPbkcrKr2sd2FLZZ2Nxufhjt7P3voXp/Du
VMnhFO0L8Zg/kq/g1OufscQaOn5Ax0y28pZQTJ+4WDsxpYN+iek7x97L+YO559UrXI7ir4xPIKYg
zuEn3bt1KAtDdL3gWWKXvu7muAndV68VHy/Y2Xe2kiS/7Vz/ru8sg66VY52Hrn9+LvHEBG1HvMrQ
ImJJKT379ud5ScAK81w/Hi2hbCMNvJHXZP5x5XodnizEq0zcrA1J7o87fM0soWQ/OIHJuyo5tniW
J/cs8NiwFuaSJQ5o1LbkzWsTJ1Yz9fyWZyWL4vt3dGe0zmrZ3wu5niVsjWRrrk31CzjVi2uFfaWT
yCe+zA6w/UNky2PsFb3q7mJqPNkG65MTvJIard3XNNg5Xi9hqWEPuVOAXBJeMtx0wzjuudPpew5n
ffxzQjssemH5nokAUTovrMU4rFFQwpMoRmykTIwosO2wNcWpzbKt5Vt4GM3gqEG7fZDrsJ2crmqE
P9t4Fo9bODn/M3HyvCO7QIF2xg3qgcd+WkGQ6WcyaZbyNMi85Y2XP0b+S3zdEaK0aMfJ4s5sEHR3
Iw+pslyqM0jiA6CCysoipIi1IhtY/3ou9Z3Qbui8lQmzZ3EcVVBV2X2MGRrpyWpjBAibIMoEttUT
Fbs5NNhOpHh0fKYMmjXoOuM1/zP+Bmy+yWyHawkphWOrR9IoADBGRV2heql5ILO3uFRHd313g2eC
nPOEOeJr3Uc/btL8CsXlWd6oCcUnzXDp8SS7UecFKr2A+SDnKNps5TjuLMD3nQF6HZ6zH7Bk4DKE
id/KkGEr+yxYQvE872RLCvqEaM6qW7irQK3UVw8XPt6waU/tjr3EdCgMv6D9Ma1/HNYy44+yvRyH
MW5/09hunMXI4uFJNrfmtXr/Bo0N34S+8pLQbCq0uk9zeIHOCJ1sTmVXhaxQa6ezsUE+q+VoZ7g4
8QXfYVFkwD2o3H55U/hBdbixphMjTDM6L0wfl25e9JoNveI+Lb7IhGLBeECkihUPAk2kaDrxx23s
xdH1RrW0w4sej4DcDJ04nmUW3Ill1k8xqK2xautym2cZjDmGG1Mt4ii/I6b/WzUe9SGpyxaoHwc0
W2/xTEfmSKB7LL2+vewqYHqFaZX/BWH76YnEfcgkI90Ay+nBRWKOLcEACLknVO7FIxjt5bLvZ3TU
Y9xuXDhV047ABIvjs76tRw3Hzs5xhk8AB2X8Xj9tZGK8W5hhjWh4XE8D9smqYb9xIGv9NW8iCDqj
n5o0sgn9xFaSW5g5MCCKqhegb+72KFraNsPnbo1DMCWi9h90RXJJA7nNeO2KJ4ZBPV9xiEB4/MkZ
HQRRSu7ENShPRdAInjm2zUvARW8UA8Te4Qmq2Uw97Y+u2nGs4U4ZSacb9dTl7y22LNDAKBc1WyvY
sn1WN94fDQuj3rDY75knb1HBH/U3GUYqrLpKdrYwS/vaEpgX5eEgUEw9KmPgutoqEQydbbrhOaya
rsLBAOwH2kPJbBETcP3/rY4hgw0uB8XUpPyseAhRqvpuUpqlVmbU/DPp4Q6cCEqoxZPKhUPCBjGz
bCm9UfMp8TgrChRHoXfF3h6PW6do/0kkaAzSnmHPL6hcy9uSvT3mTlzSLZ8Pucgaa4Hz/IiBCKLl
/ln1kKoCNbkVpTUCT49uNjbZpnArtc2TWThn981GXuj/dFCHGcCqGKGydRSxoa8JmxMJ/3TiqXLq
ndAjpdwmeI2tsgwrxOl31ASnsUdLIsa0a4jyMcCxftQs6sAU2ffP8B5Ex4V22iZJonWnXeVaVVGi
YJOwXSkl9hJeZop2fLetogmIsICYZqjrW2aNjmy+2ftl4XaNDXEHBAI6R17/ZQz1O/b7IIvdoJGe
uG77jb8GnPfWSFJzJ36MmYiI7OKuG6lX/sp2xd7N+C7m96B8MJIQ1iioQQAmP9gp6rB8Rz0tSzf5
2u3xhMeMt96FdHFJZ+yGJ3tRrq+uF3QdrNNeo1tURYfoKLjbCd57pNZvyF5tsvW+9mTSG5xHT2XF
ZyHIT2yMUZk+KPskec9CP8DJsFWXgUovvUEU3BPq4pyOIjXjKkISHmvoc4w3HCpXgb4kqDspUI+v
HRBbv6iaA3+5+7hgv1cX6j9ZNeldZKQmiso3UEm1WFn5Ss+yKkI+5eaeUiJrbf//uZywTuAqCAI5
U22LtkSVXRShqRP23tOiAuY0bKc8ud4fyVAmDU4y/L+Aupy2iSqMwWRFDVFeBb9bo6yo8d+2Zj+R
Nz/TeQJfA51Rb501huRDQtqbYGh4ZYuUZSIKTfN4HSWqmXocBU54ceP0sj1rqyT68Pn5093gjUD3
7y2W13Jd9OjqWDy8kF1+BzFPdilLoLKq8LRzJxPDJpUVWM+XMlpclZ+TOZ0UocAj7yq48tB2DlEX
w3hWYQV+eBQ9xJ3IfU/yaNKU5HpYTpKSc4mzOsbemcdzrvZt7fGNSmqkziHSc3QuTZHTt3/oYB83
6lyxiNQdj8eMH8EU9khdg2G5ZWfv8CuyGgW4Ch9YniEGKMimU6UgtJ01J+Gb3CoPx9g0RV2t18UB
h0ZyPgDnhSaW2K/tgJZ9jIP4a2ukIuunWKO6TpzGjYUKwrNDQ76VhkovYkyW2rN6xH+oTB4kTomJ
Q5nsYV8KGC59EFoiWD00KVnt1ksWXrFc3tQYBc0gxkGZmX2CZNAbBHV89N80XgBIc6ixKiDxLvtD
FrX6/OnX028dZcAuXLf5JwlOg3VGnU767IvxOyCtPGCHwrVyUASIMp530Ha645IbXkgOSJ7wW/ZY
iE43g+USAHe8P8nBczjtufGDrHun+KD+qfGDpH7QT+K+aDg9RfxmSx6/oWJD3UnViRtHh9I/AbJL
5ie71DGy+Poo/rJJDUFW4Xx4ddckWXIDM/170w5fk5ArxQVhm5kBtfiV6FHQ8S2Pbk+NQioUQt70
4//F+yFMmQAWhp+tC0KvJr3DzmM6+BhS0ePauc54ByMK3T2WsU++/DiE5/F0LuFSV6rI+vzdiN9U
FBCUOGwXn5EnJcBks5wbkaRy+fe2grhNfu/xAbHQaZJ846udIaD7/AgP3fZ+iiKAtDrpddWYcHRf
rlQfxcF9Ai/p0BIY/JDlpqISiS9zS4x6vOGO2P0RK1mntQ07seZ3eeZ8Gt49PtiGvmhXuca+ZiPW
ap/R0RR4b2CZSc652aOestclqpcsK4NetcT8N4IxVWA9+Q6Jcr28PdWr17vl+RhgQJSD0BwWQVOC
HZJq7Z20spl4Zk98Qt/V6+N2WPO8KRORYQZn6kNKcq7r1gBSIlPJyEL+5OyxneDuQ8bfzoZ33fTv
DiAnZ5GXkHWRBsB3pQXDMO2n37ATPIMvhHs6VdbAO+xno8JDlQwJMdZuY/3sxKY1XnQem0mxgalH
xi5y1XAsvw57it9aIyUXdEmYvfpbQ34jZuA+eUCBMNJY/MAP0HCKWa6PEFHyeFKKxqbhtd0O5bEF
qcXXegZdnMs2yR0PUQQnVsfkSEXSZTucd0bV3iNgai6StgJBWJIuiWFgcCyP0+3qVqETPUWt2mdZ
hnHZPtK92ru617hlcoWDl9NwHuE7vAxeWdu5wYVjJWD88BsZmtAjJMMGv7jn/Vb38ro6IYkRvLA8
6SOLIFhRl/vgUJAYrsKANspO9LnEcKEOd2xRX4PD+As+7R4zaHH7jAV0lM0tmjEYxlBDp63q0rCf
LadmA501ZeqHuwCY2sCavYbRzdnVohtuA6ybSrh3iHSIWwokXezR0jfgGaRbpnCOCQ1l49zQB4SR
skmtrDVG1sJ7z5zN4j7dLXpYSiJ30GPDHP2KqEE/9WXeAf5o32Zc7QMop30P8KGamm1bs/yuILJQ
68AtGjYVZ3p48Jxrn7UFRMLqgRHS76n3APNBMULnH8h5icWdsxlaLmjNaYKPJE5c2IAyaMqOwYdK
k+8fN/Rmuz2HCNMraF02aZtI5h5RhV5acwy9jj93Z9j89zBAsqI9w1CWlmCOms5xJx8wmClnaczg
+gRoZ7KlPXn41QyA9JWDR40OEHi7y9P4E7QWr1E/eA9gDnTc9qJ6MlMFSoNuzJm7uL/w47XT9vCF
jK2W5mZb34HdlB/pLjvpTOHhWEw4pvKKySrrmhGoAWRh7R19j+cHki89I6/9vJH3f0Sho7tlBqwQ
W5Dn6vwHP/fh/Livd7m+/PXTcgMNUjXihMG4DgTd5CrRfWCzEe1KiUg902qqPW3r5PeEXq+irG2G
H5AiXu856zlzqKNeDxo1LH7a0Dew9U8vDUnE/hDsviI6clRvD4k4PgqKJ/o6g94OgRpRbemkSIyv
NrY5PKx7gJUEMSK8+sXmvLHuE8RrhlHe3jt674EW0nnhqvqNCGeIJzTJTw+ckfe4t7adn2ogLM9Q
hOmYgwVW2eCf+EWWFlqg0D4Ra8lp+NmxQNAv5dL76EkSxd+cdgRCmKNC4ThyOljMYAXWCJYM53Hb
UhtwPfTrzhniGG7NTvMWsdQfo2y8UHgJ5JtspvrRlk/xOmDS9yZWYiaEN+1V4mCFrRxZ0K45kkv8
VOYfh94efYV78FO98d5rxhBQG5NW1QbYQhVNzmraHFOWN2Jgc2It67CFChdEYKbPE1RcumgXzDSV
Y4ssQLKJWZaixYnayKrWwRmXwyeiaWqfo96BU9BOnoYHVm7rgEqJTvQHx5LW/5i0xvvkgZJFHb0h
YFl4lwgOFhwzwz2tvxSVX6zJANZHs0VvxcaoC4lmfYerggoHNALIUaxXQQDLD1SCV+GC2nSj27gz
ZSK3w71mYN6xQfqOITE8Mc/iVKDPM4e7iO9Xb7HVtkbtpg3b4Q4hJH4AW+YUi90FnQ9BruPuT/au
LwxtJvsdvCfw29Ec/qaacYSP0sZ+qZvfVD2HU8pEk+G5fU7qJc4KTyyXP/PuGIm2Bq1BYrCOKRoZ
bVB3jGITIClXgbs83dpXD+qDtNgKptDy9gFGutgU8WPQynkM98msMAPSZLhL71i4tQl5T6l9CmnO
xget/QqryMxaiHBBby/NnD2fv18I78q5IELVTWfeXSF0ghHf2yNwvdxLj3NriHkzMOMv2xIzfxc3
qUv8ijOj2wNgfUIUHCSXKoeL3XW6To8Tf7LJ70BN+wgkTZH5Pro30FZdVDfSTLcB2pWFBTjf4dtR
CTYASXTdjJS3sxvtIxSWABraed9HTL/sZ5v0wtzFQRNJtPNTdVEtHDkbDp8uNP5Y+nS7A/pXql8i
OUy392C9IQlgY/jwef330Y6ga7DvPdpM2E90vsPfCIdALhMeiWa051PN9WreiYPfxozYsk2QWkog
BO6kSVWPIJ+CFVVwH8nb/pGGATFLdYNpRAWErw2wxc95Uj1SrrgbkjZCatMz6B2/6JrbvHMwYiD3
BosuDEdoVlhkeXdA5jNuYhdsRH8M82ZgeqZjiWwDnHNEi6Uzsp5IlrDxN2MvpIVclBZm0/ulk6fc
FX1yoP/NLW71AXQaSTIsD15Kh9sHWwQUJx4/mW+A2Z24Ey7Fa44bu8sWhDtL8GpXFD0LhLAimICe
qY1eVbgbgNEtOHH2jhYVJSkX0mbZ56lsVfJ2ftlLEb+xPJ0BsiKrNL3Y3CvA+t3wYa8uGewdyCH6
+WwGV5d4a6E9yXBanfH60ptrHZ9HV5SzquH3pDkMPlxi+tX13Z6xNjbFgv7mH8CtzQa18fnAQFn1
JrNhi6R0p9RqTL7w7I4WrM+jR1yhrSZ8fRCh8hta+MfuoI/VJGcYQwwc/ho8tg/zgS9hQ+GF4lpR
K8P+S5oRjlaX0X7YZ2lNNNOjCyEfyua6NTalEeGTsGd25Bzd/vArSrZ5wTkeqVaamSE+do5+UDjY
4uYTUUBcV8fglWtm6sadLRcQVF1yrdtCHdZBygIE52uJN7YjRN0OIsG6fHljVYxgJaf+nT0UnDZb
5xJd5X3RKCIzjZogYzRAZAmUzuy1HQK8Md6GZAJPxBkh16ju4GCMcDDo+Kn5PsTbO3xXqGaikoY6
LZ9/U+Cq4Fn2uAHs90tpSTxE9wJk2VhSmamuBp6cvvfwHuROLoyVNif6wJDMfe4xOjhLqNL8XfDw
/cHOHiF3AXpbygGSLwRPsL8Cm1bBI8SGkgPdHZBWlwzx3QXUERClT24MZgWVNr8dn5B6tx8BsaP7
1M2tYYGG/iuobf7+F+fgrupwOrSNIdCgAwPxhXOtNltHrCzvILr5FruirpAzQlHUABEi+PDEuKGK
C8ueM79VjdjHA3j+YBe4Tww+/NJf7Ms5A1SQJHX7breCnvv/M6dn4Tmh5eDtEWWDV1mcxzdtJnX4
Q7uthShXif6a3OZ995lgNOPWHgpTUWeww7t34+2qxsYDr6HA3DhsnGLOWhOY0KZbfOFvp5ue2Adn
DHJYD+OUIF+bEa7oyfixGKSjTYOYACtoGNmRlp4jfhIaRh0bMgPsvjrbskK0u1PRgumxcOv0fWBB
lTFvbzkv91WeFXsZTJ8CiM7H0YOxWG5SIm2nncmtouaSs/DOZG7v/JjpPcOZw9rWwgIvQX9RHdmV
/0EMajMX1LOW3eDmADIe3ctf0++wepOE33D5UNbgoTCZRGOs4fIdOatG8KVasIBTs7MyuTYcDpeG
t0T3lDjusqRO5IenYWV99y4WzxAZIt7UP5t51/QfrGa1VCs/DLgkCd6l5BNTw37AOC27FTb2dv9N
of/64AcmvsWWAaG9n96ctsOQGK+64jiAZ53TqKgb9Ga9l8wN33o4WOl+Rd4xsOYjh+2ww9d/wH02
RLJrdrR4wNeAa7f8Bm8kofgiiiO2jj9Rk8js6aP+G9RBh/sI7HCkITX/fUnWXP1QXDxzlijiaB+b
ytTTJvB5iIpnnytoRDXu9a2/fXZzWM/mFFt4vYL8PiKkD5xdcS5xSMDnhSXy0Vy/aO6AlkpjrfYr
gFTUYz5bwyir8114MiTr0LVrVqyfhWwE84Rv1a0Bb6znduPsg8S4ODkoofWqawwUgGgZMIv+B/i5
1FMopPeLDDLm8sZ3r9H0aOHWNda2h2iJBTQLLMOaYKOow6nGYO/jaMkrwn0oB3yzgsb6N0WvnUij
OWmw88gwEOE65L1zBhj6WR0oPay0j0oSQz1dd9O8gRFPTw6auXSV4YGQhq4Vae25PC8fSNOqZ4aQ
8ic5OdiV2m/+BOkvMCWaZcMzV9qjuhF1fH1yt+E1v+oMyhW4Rq11RyxRtvOMqOud887o47aqOjzQ
fdt7FXXipjsbNOmlfihEUYv4dQUSfL2KB8WSptnZtFqg8PEPkb5vhEcw9btzTjDttBtL0CI86TEB
I0oxZAezJawJvrRgcZyTXv+RwMMv644dqOI6yeKTK990Q5DNKuNB581Kz2HxdNscoh0FrDqfcc8R
HNx7Tiv3RisdsQdk21l+5bulrXHroSg6e4PP2oiuwKZmBwctsfnrfrG0ronIfDAbGIrFx0lHPYN+
2cIQAG5NGztTLZl1m3n8iymeUMogw0L9sOTNbrB4yn7wwcUxQS8yYgchS4vV0fZoyyInTC72HxEi
ck82/POmLHXyfcZfEe6Byxq+FlVEQkAD0F2wjS5ew9W8YTconBi9woeBKCq+YM6/gGodKg6kImcG
RO2A80nvqTrZNkHzHiBrJl8TSnXKqlP6jrjfnTuL0bota5Nf4E5QIVFqPxzGMJkRTu6KNQjdS7pk
8uIED2RBRHt9EVhFdmM1s2+EOhOi52+I3wjrYpvUVOCfIU+f5pUPRoX9JkzRL6BwhoTlWWYHh6yI
xh7iUW33C5/2w/SBnldjG21waO6lg+Av7s/X4OLra4glVzTW5c4bqZ6mQ5orzwuyI9NEy4VQD8Z+
dbsYwnEwjn5H16Th2SWNy7bbRzjyHuMKqpwlOnT0wSbhUMdzfZGejGL7Li/HBiaheuiuuVeNwYl0
9XX7RbMw8r6lzLdspj2YprSXJdq4AjiQVQ6bDMUGrIAyHlHAJLgAIsOiKWqzxBTTe8ouBT/noZrO
e3T2jeCYEkAsh31g+46CAuFx2KZmeQR9bDOg9KInhrIE01sqOIOf6jaibSMHbyad0l6Hz0zr5bU8
rMweXIEUXMbCcR19VHefXWmmm6P34FVeS9rumSJltpIt9NoxXsNH94E+a3tDDcjNtniQ1WfVAlqK
8Y3j8h8DXWTzSezTgCsEdiOP+cFkCxQi0Dv6JA+MNBR4RTCTNx4ujSRpACPaVV3sFhg+Y+833+7i
3ZKkCc1C15BIQphX7Xjbj3fDU3qYnODJzM7eMd5nbW9vsU2DVCYA7Lw1Rl6X/UcL3iCT5fF13s9+
gMjojR4WZvlMmEBd59tnPiuQIRigaV5Tk70ytDUAPVmfO7VY3Ljhp9tUR49vAeVz2iyZeNHfdb0u
zHfxZpKN3wA0dLxz9Txuk7KOibYR3Klt2KbZ0EDbRt1YTYlOk2tAMq0e3rrLytFHr+qi9tB1aq7G
e7l+hBeqzu/fu9rLFpCVjt+/wXNhDcxxf/Hmo9PsuaygfxzD3W88CqUni7YNqga7x/mwBA61r/KV
9Vkx163S0dNuqsDWJHOyBmHZ3rvoTUMPZUZ2miF7LzokVWA+fhVUXtBvzbq8cZyGPjNMHIUBT/1v
A1U3rEMQsEeFYCe2ULeCt3+ednGE6rAGIY2/MwJeDLxAb4lHeEGwGJls3RZ14BBRs1ekhfHQFKDf
BC67eju8OT7iDbKPICN/SLUbcMkGLWr/vGl3/gjvos+XRsi1PD048KNeZiAl4jw8UCYqcBanaWEP
BW7qAcpCKMFhmNf3CEcenf4nZulOIsBvW3l3cnYeo5tY/ZLWoLVAPI4K71awXOoAsfLWeB57+UTW
fE91t9zT2lQ4Fg8PKZH9RmO19fsjiosGdoDIA+IczrZUga4nWf3D9Kk3wFi0P31Zdvuh0CyIWgtk
T9lOXq26iwcu3WRb9+QjfdldcFbkO9iNOgPW/Ng92fqb0bL8Sfwi+hnIh38G+T/H3ZPQbtQUXMmW
W4a5+JBbchlyYrvj2eA+ejj30Ci+xLgvVf8tnCWgz4Q6shM8ChtXMg6eVhagaRG7sW5wOunOVl90
6EHhgIhMJG/ZY5ojMysbflPiZg9erUMBlTmtxjGbQzMz8fHrU8UfbLCrFGHWHGHO1Q+BJvs7bEdH
ghXon4Y7t8yldvYsobiA29stmgFPBhmRZ3YYzCRa0H4ntXxWV51fvJmghwnwidTqI6CzCmuPuBzT
sjKY2Jf4qJOc3vLbo3IjZh3La/xaUYHizxOBhfm3P440Nm0KngADrQJkiEh0J8FRnJ8jIzuOu1PC
H8Paw5wQY/d2+ib8OO3pNuOQ4mTpGdNm8WraJhQGDt3oCTF8wN9jUW7YLJ7jXx+2y8cF9tn4Bm4s
MLKXF8SqQH6aow4aFjfbJIx5/fy51btoGxxqwALryHDoyctetHPvf20UPbNLzECebT+o5eilbPxP
sIdfhtA++MwYD03GzXoCfma0ygocUlAX/+M+YyoXSACUI1GvSUIENCNfJ1cXQLRDg4ourtZiMYMb
MiQw+niO9CEQz84X3ifzcqiaqKinHc7Exp9r5B8h1LhRwEX4mVIjkvTMMA4nD3ixW6DVF1GDmwuA
4/XIaJZ9UTeoJzViVCkD7ubBvhT0sseyDdEF89whAeFWfcEGaGhwszeTDePRLb5Mpmx0+PE6rh6r
Y2Wco3N1D000Y26sZiHBKGhrZNt/2J2A1TOWk3WlcCdBzHKq6fTKCaVEccvGCCE5CjhMRGOaI07x
gwiJmZvHXUUGUDdcgG+ATVMr1oMW9JkhTfYqtv0AQ34KbV8XbFgZ0MjPobC8D3LcNckdzIi7MjjD
UzwHkw+wxb1shdDhsm11Ddn0DixkvShItGgqzQ0tITqx7JzQBFIZ7txduXE3fjOotBbPy7uBNGyy
Boh20wUWRDhfUp0gzGp3sIsBZbuzwU/VpDbUFjPqZ74fs6S6sobb1UV1YwsiSQWaikm2Y2pL8U56
u+jnQUefGslr0Yo7PtLhFPF+G5SBgI3IGoxNpmZ/W7QpKtLGRWKyjtfv8ao7vB5L6RyTEFwCnMzI
7+XJB/hAoZF+09n5CJ2cVXMyW5EGKE1Xm7E5+pCgJAC/zZ99qx5KjGvU9g8pC7AhWZLMh84OTdHd
eS1m5QXEq+wN5m9x89hzo+fZyKeq8Xxmp4gs7YIGJPuROf3wnj//4+AhBftnAa+pTY8xRU1XvnCW
kTfvlxKD2/kREMTwmIcxz04/g24jakODTq7xbYDFagvhEoLo34z5QnZ4hpfiUjBZ0JqPNoU/os7P
6SuGiGNg07BCexvC5m5rnzvOHJEEFhjRw4p+Qcs5cH9lb/yac9u4mk/vUPbZMWoTN9lmw7pXwIs/
uZf4Obi4B/2OZXlytiSYHagEHha2JIrgKF57RkIjOUBANW5Ejz8yrNZ97Soz3a8oi75MaPvzpnul
OvgFZsYy50vB7r15FtYRK/CDB3DJjPvCZ6XALVglHny4pMwqMRhIPy4OsdUzpvF02CDlk26yU0ml
HPfsjiIe0WbSy/R9a6UHaddYI34ga8RtmjK2PdOrVjPeOGa6Yy2s+rx8c7Ldu10WhN4SpKU5uUHH
tDBz/0ca3AxaO+e4IqiDatwJrNXjnz839eq+PFWczNtTXP6oYRlS+LuDv2fGxX0CzdyzvC3bl6D5
8o4rTFNPLHdrWURB+4XAFKCEPfMv7kssgGEpVIGWn4gDbaglFDryJ38nez7Ln7ropwVQzym1vYAV
rEEFKMaYoraYJkUzWyuqsLTk9mh7dCHb9/F+50Y97TPz2TOLiRPIXlSZpfY9F9fyjEsvXd9RgUWg
JOFpaS3Q+fUPdifDFf+XtqcGiOFeaqnym1eHzbSTImkQbfn/mADmrRxAycWS20UsHMzVCoj1NEj1
+Mt8a2NvWHhi2f2Rfpk3XfjheMr/x9GZLSkKbWn4iYxQBsFb5kkQccwbwxlUnABBn76+XdHd0efi
VFWmwt5r/aM1DJlEObC+foweh4YGkd11CxvGPxHOzbF6teIX8UPXuc5BqAOxkerKvLFhxeLl5me8
TiQaXAkDbK1m1rlvtikZsAo7uvVbV4HiSsFmXEeo4sAscFVjsBVws/mAAcajLbn3PTnzFst49liL
VV21rgsqSPjzzf8w/Q9li6JR6rngLD7hROLB5pNsjEP6dMXnJA/cwn/aIpIJd/N3JSamzgY493oz
DeE6gkuHRdGlfWWnYV4gVjA8MeWDL/IAgxnMLl6GhjdIdU/1n+Z69Mc2GjC4MrX+xr3TN3ocbovX
gYwMKmw4eCYVMerQMZ8xzQP8r3wOng19BN/skZwTbkDOFqzzavzc6QipgdX4xT2skCrB2OVKEalk
vOxTkZGtmsBLEicS1hCrDlW72vcp9PT6JIYbzx2JJ7MuLSKVuOyPScL9+GmXbgd7WDm9OZ7oSHE6
O0NcSKQrBW0GVymDy7j+7yMegxoZW1CwZn+d/BYgKvBwkZToyXVGAxTP2y09r2iZBu7GTK2scu9M
jkuCiwH18q7xvuEZYpCUydkmqbfXCcSWw7sEvingMp7hiDXWqV0eLB9n1OlDrhUsB3/7YrBQuKiZ
EfiWoHjVOVI6KZIivgyPyXVD+3Bwf5uDRRe/x2wG3d9m34eAD+XTc2S+Zn2eqTMz3nnWrvLpc6s7
4lbKj9r6CZTgotqLf/DeeF0GaPaaAxYyJNu8/NWuZ31GLPEEE09f/ud0jeTxbXfFcEKg8Ce58EEv
CRmP1Dk/Iy/n8QzexFrNhPTxKJJl7VHNYq8R20EQY5xvVSIK1JgOqWHjd2+Ch4SnDvCQxhUh23jN
a495IflOajqJOWd2MqcDjjr0bThVF010w1FXAqSIMQF7NNIInhooGvQ8rQcZ1zzxstjkXwUyVeyI
a+Bib0xh0MVeZW3FAfLYMfygW3We2CWzPBz8+M0RXcaU9tIlAAmZQ5sPccfDzNhivarjlkeGLAOA
DjHIVA55WDBFID7BKNh2TGiAPQx1yAuM0ytUwR2YZWYoAJtMFD29wkwsKXKAXTxY9kFQLkCHX0CW
n2BRUFm8ndaUfRKO6Tm5R+e4MVn6BpPe4X1HX4Pk58DTGefp88hWds74cgBUEZNy2PUsGtvXxOiZ
WKFRi3xRaDJOT3XwjM38xqiEpgLUi+RTYV9l6DZzklGjj3siaMJt7BUscml0hGng2ohJtE8/R+LZ
pnR9cCGQpg41CYaXsIH4wznqg0CPv0sobWzXAshmWWGNQCTFntMD5MhY7HkWezz/sO0/6xa8KKWu
42/2JEPreno7L37fK4QRrkJDjMUw0jSL8eBd/qpksHhNboGCSB44NdYsDigEXao18m9H0mDCs3Wf
a77sQygGpIWvCPnG8peD3BAV6f/xO6FbFsyb8IEXEEjJkGr5EjjwyiFZLq7bZ0THSxteMzTDKv77
+6o8vVd32fxlYBztqjtxmD18mO1GFsoeivheUbNCQnxlANr/wAufTJqCAWmTl09WWMa0YheHW/xJ
Lwu+iEaASrjeVVNWYYHvqUQcQFgDLrHKovhF1BJdiO27mqolr8Cl4VsbHh6GudrlTrHQ1KI9usAh
QqFAzvBDciptTC26YGz8z/nLQ5tYg2SwqqAgEm0vBW1A/XN6lwRukN4Rgr2jYmQW05vfd3vezUdb
Z5+XYDs70D3/d4CYoQjjJ4AZsn3GUK3AZV9iYHlUaKRgOvtyA4iXk8UU9VJjjrK+e/c3IGos7NGQ
pBg87dhnK5inNieY/8LBGKi+NgHb/Q+t5/518U2pS500YW8CKUMIjgtnZvSin0ziPMJDWk6TwVwY
qjWcF8TLjaUQlo3TPw8eCVLeFwDX1X6s4RLh8UQ8pfo3CHT2SohPQg28ZZdeoQsFmfHyLsDObVIe
aKMqGRM8DJ5WPX7OR5PHsjdT13fZGVKY6cvpw79NW/4cOXkOYWbktEz1qL8WWZtCT7LVUeUNIa1f
CfTA9uNena3Ooy6yNPk8zngOmFCnYr6CAwXhoTeL7GZ+LH56zcpqWlSgDoOMsyzMx6hp7Z5VLVmy
Ts/oPvtYXOl8MsgsfDKw/thTWOqO1VKztOj6NmQ/H8s+eZiAmMmTZB9DzoD917+JSiY/QDbiJXPk
I3p/w25AfMz4LTnSWDtG3vwREctgQ+AIAs7Oea4QRH+okbWYUL0+IqeFIGCBW70BMm4cESyNT9DY
qDerlvrT1mNBTfFKo83v0YEGb0UCtlnj3JvrV7PNYHKq1vky4DzpWjEFnMLrvmvWLMlqyv7RmGcU
Ws10xIm5MToa3gpbvlvShk5DAG/MEKQ90Xjpln1CTRIukAtKTqZ+ftpz8oEvJtfy9aYKzgR314Cu
jcvDhsaV/gufOHluUwkVANGGUa5hBTYkXi3KMEI+ndGR45IZvrAVGn5Ki+4iS5DARjcfKQYYDokv
DcVzW8zgL/6+Rb7Il18OWw0+CoO7T7Q249qT50DIkUj02StO43NysiSi560BPyr/RcoMdUWyvST2
b4IalcmGqz+fvmONO0UxCvd6HNkC6B4sPhiCeJsteI+KUDfI61F0maOZJWoCyQGrGMvs1acdAAqY
NQvqyyNCkvTnt7cB/CMbupsqySNCWcJQOhPWrAvpxRvQ4L/PkbF4qkyVuNqdM6Dl5AW5JajQ32ro
UjPvFcwbMtn/At/SgdqM1cbtYdLCQ8zp+ls/eR4fW2K0Hnf7Fd8nX6Z2grVW0GG32XdLIFARK25O
WknrXcz3XrPux9JRQoVzKdb8O+ZdOIAxbHItQ4AiDyeMcvpRrNFEO/RaMkogkcp9mVz+mnAEtXQE
UGCcG//+dAPt9ldo7QhTzXqHcsd9xZM58jmPez7tLywKPJLE42+cCXcdsBzVvYCk2r6yV/2Y5Yqt
x4EBYrJRJwzv/oNzG6HHaF0kgsvccD1xSRV80F+3XknxC+YMWgrIFyhLs6Tp3X1lb/SPDCf2PfrA
frDUcfZymvys8+od4yjhwtCn4H/jr3vg1o1GB7U13mTTTH5cLxrZl8rb5foCpB8C2XQnMjfMF1No
3C2KmeRoC8kp/U1W1EJHta9jnl96n5TVKGgmSBpRbIOMi2WehWHPDEGmH9MOXr1P+pwWq4a3zeoD
qJcoRsTF/yVDzhC/MppsNO40oM0ZmBNQSH63m11Pr05OLhMPPlLNLuanrVujAuOK0Y+P+56YTcTH
QCBrSi4wuV1xfDmq6y+CjKR2Wq5S0DSOWZsM1GxoVx5pJZSzgqM6n4Gho6Caq0eJ9Qhz2BferAbk
fXFnQBPYn/ATStSQcLmVGeYJjkz+HRqfwMoREFeJcJ+UjpA8jdZ4A2HuZX6ZEuXmU/RU+anwD72j
RcF+xXz9n519Ld6A29ekh9J/s/pG76D+Q7ffzR8O6RgPt/i7ELHpDv09q6THHjU+ZxCL1mAsYDc2
BKvNnugGemM6HVnUdN7ZYSgfu4f5AFBhoUKKJJsjL1W5GmU48s+0dGA13n/PY7v731Chg+2SMXsa
eg90dpzXjPG4hFAkaAsBm/D0m72MWMXa0jAB1miQH1m3kCA3XzuUxi2fRD3+wLtc7G8or+X13Y1b
YHeLERESi90NxdENpSbqZoZnLpCfxXb+NdaFSOAQcK84u4WWNDpH64ttK+g0GOzQaVBBMacJlduQ
4/rurYW48sXO6pZ71P8zLMfQy6D5ibbm7/WRnqUjZg3ylsPNAvoYwuMLzpyPOTCy9RBhYB5KIBMw
sZ85Xy/Dt42OyFQTdUVqXNra6p4ocD3NmffT96rmI1HnHg230+Gpb6rZ0zq900d2Pz7/2hB3J8wZ
uQYxrQErHGzLy3xFmbb/RAAZcXios6CycgH3aegObna14zisV/1pZVfhjXpHg48SRpIqVzZbzhEo
DYAPvp/0wpZp788ElL7FbMAD1dmiVEtx+g/EBAMkS4BWsN8+su0A2Yaavix44zmMmNOjsQxc6LMr
/kiNDK+U6bo8vBy+4FOUJSbkFjPR8Yy1pMaTRMVF4danFzgwcLrf82/BumVT0p0P/513uFf2G6YE
KXxl9/HlePnfCMv51EOapMTcuZwlj+VTs8vdR4s2m1CaKmTNor98G/d9t+a1w3KUH+GRRxOolzOP
8xE3CHL4atawbPuNOqUol4HjEkoOcAAwH7OrPZDhW1FAogsTaiPBQAkTJpnBGVgi4BJv19+Qy+Dm
bl9R6+PbZFLrAV90cbFuE0RgLHhcvaw87F7asqMR1+iJt1k8oGbndvboxIePEGfgK8JdKghYjVKy
FtcHQB/qUexBbNNDKro2CC7ufN3IBTQGzBNM+/TinYg69+UZErtUIebzYQxP+l+Hkh9udVWsyySf
SxzfsUSMYI1LxT5zcLMJ9P/IWGfICYfTmsgSfheBNgrg9O2ct4PVZSLDi5TBb/aTIjUjiRMwE/b7
YrYapalOf4h6D3VZ56JjhyBrw2Z3P6JC/7hDYBiX+QPt3G3+diWLuR0U6Rmw96zRMd/nIPVgPFzT
iLSrSOLQvnjssVC7Th40eFEZkAGRvXwsgS1AtQD1Zr2CakJemz7cUMYSDz1tNsHrdN6+3hypV6rL
LpGG9h7bRR/BViK5dW5JJylQ6SvYuO+osQfZY0FW0HdBMGFWO7/J5+u0wUOlUWj3nUJYR9WM0YJi
jlW1/doNp7YWjSLhfgCcQ1DbIrgJ5cT2ACAOfQuSeYSHVTij2bLYQQYZxx4OJBOBpG2aqReyd95h
ZkCrlSl2FQyw+Mj/mzQyWs2XrXGCHTtp69bA/Mmmgl6pDRZ9TXjL0rubZYMjXjiaF3kCmNkNnYXN
G62xxkW0uLJbGal8wHyEMpIiaCfvOfLsQVC9bB1wh5d49zo3jiF2cdH8904h7GVTzrE4HEfmdNpV
5nSm2ArkkUUEhDebFTa5FwVR7O6mb9GD14bIG000Ci/d46ow3jdYLqT6ulG9x4x80VJOJ67iE0nv
Y1vD2y8jEn5iGSuA8AmKKKwsuKDDM4PnX4b7xgTyiv477RR4/0Uexut6ISxpo7EAK82gSq6rIMXo
sWpsC/eVIZxsND2iIRcG7SxMx78ktCwTMxs5AhHgLyrE66yc4e0D98MRZ75xgWUS+moufs8b+JaV
DZfzPGxytIO6lzEVWSmZAOPLBLejtTocmo1hhoueh9X4gxxiIkQ0YY+bZ9Lr3JQ7IJeEiuI4wEMh
PJ18uWE41gxrtfBwskv0/PGZwFcWINEYzcPUDLbbdct7g8gF2F7Bz4IKbH76Gh/hxtjOHwIl0Y3z
+rznYn0Zc2gPMjQwTMRbT/x0hEm6Forh0DM5hW38DBjx8Ol7IdbdGnyVik37g8F2Y8zV7VYM1G3l
fVSnRWoZz4WJHCArPQAu7oXO/QQxmaL+4I/3hbB9yPjC4ph5I52HFi+CBQyARx5liMetbyIZw5r2
tBaSy/6NWBrJ0MVcCN908YtKwDF4cez3eMg0lxKj8mbul9EmuxtLAkW0h81FYLbo5O0linhedcKm
Zk/SYZAZB/i9LloYYzpiUCZ7by68+kJMoYM7oKiJ9GRosFycdTciRn21fhp8yuzSHuqzB79CenPT
DFaWNtMp+SGjCfoQD6rKz+MfzJkJ+sDPBnLWGCUfDC+enZFHZpz4sSGZY10SoHYk9QAeRyc5gGyc
371tlnkeTZ/TE7//c/tA53moFzo5ayLt1B2ExlGLoSt7xpJxLfZMT5GwY/JjwZ6RjdHCoxKLIFIn
Oh4atNSItElIYdYgmOO2u6A95P8bWBEd2/iwvCWbJSbW+B7HBDOghsuCmAEPO+povOQ9WfP0b+N8
ajO3ZGnan1qpgKaMuXgLyWpg489o3KWTaMw3SFJKQHiqafGl5z7zvLHAVd6AJyFPNRYrNhV/TKbF
4XA3MX7Ta6mnA84vwAdifxt/dLjxoNznJ8y4LwlNjodnCg87+jlEuKC5xkDn69miCcief5zrZrtj
Zk8ywiSiGknxHVcnD2ngAdnxrwqTY7Xk7Cp0wzu9MuXKqnLiy+J8IwSuTXnItSxHmUj3kbN6O2mY
1uM4xiBazJYKTcbBr4+QvjMjvLyoAhmbg/kjwxLA8/CwTDt6ElVgk+UQk6Ai/LWkdl4WUazvbX6c
Nwo8kwGkIwaMzqHHgxCeKdk75PnMKXQZWoZrEwLjxYarR+IcsXGJ8sOLCVaepCPfMyVeXHAEG/U0
b6CILFsKvdZkUhtHqiII8PifNgVX6r9a0mMosoJs4SlvE9MWEWkwMmRXEq00NYoIyP41YmSKAoID
SbBVeEmxDcSRQZpOj8ZxqlAoBIc43t3DDWWUXWshRadQ0WPCNYhNkO1XOxni83TeSNwj0VyKQOU9
rTnj+5XHg07TipqKOJm+TC1AfEOBTBTxLfipDrkRo7fzRXQcY3TPS8Jo/SGSZEdANm9q0T5mTiwg
fquR+GuoFgXAPlsqKPNhtG0c2CPGw8rQ2GMP5ax9I0lFxXP5mXn8PkHuJD9yKjb4CUg68Oiqofjh
HcI8oYc/mx/0H01EmOq25VIXNkZxk2Kms8E8exjldGAOg6JSlor0M+227Nln9IJx/TWUszUR+tbB
9CqarKhlkRAPwYOj+SdeF4XL7QRI0HD4YVkj/4df9WG9kD9ehfA6LUgVg+vHTZ+HP46At/n5JV+8
H3vS9ziGVVpItxSoWCpoAb3vAZdfRpDjLZSn1/EHH2BICU5NrGuP1M5bKNgOZmZoXkEGgSWMr2gi
pi1w3HoDYlka1NYj8SUoWIfsv5EhaP7SofXFODxRiSEiJmFJ2ee6gHn3PqiRuyVNaE6edYRJ90V+
JkWZPROCLBKFKSqk+RG1PZqJPC78cnUn/Li36KNI5jWTDjle9PizuE9BoXtEb6CkKWbcVt8egbSw
RAPyXBDDhTeHKMTT15ZpbdDALsGskfEhorYpDYFDMS2dMvWUTcmkA+3i6GROUbIBTEu9wHoUq3GN
iMi/Etn8syeleYXGv4VKhkMHCieBe2l9Hivixxj04e/cxllDugzNCz4AJ74tUGYQtX496pOByGd9
hjDh/VDx3DvSA4OSVK/2cPVACtFy/N8VRBcPGwQkcjSvPEacjJxS57/MQ5CZGLN8VIrsbYzoZjz0
dKSRZ64joejEtRa2RAhENGZlICkMeYyO81coz5gQV9+vqfw1ZhZfcYjyOgKU8LMSH8xe+F91i0J2
UkM38zb5iFtq5qCoXfOd8/wIjYJYEAUZckVveweZmpR3cylw/ApOVPY3W8IYp8gT93hn5g/hoWon
V5H4Ikw0MCj2Ldi6tTdkI/2YvXR79REdAG98bO6JMeTd3UMRUViUvL3Brfnz7DVBrERI2k1Abkjl
42uGE+DvgSUUglSBlvaD64zOWOO3gz1GcSEaRTURB0WFULJn+fIbBC9SWOG+Eou39LVG/ELw33g9
hXoqnvymlbXkOTBVH6jkIASt2B/GmnW9mB5eLzHriY9TohpFDR4TESNQoyVFdrf5W1zic0mFyts4
yMmCi/BPXyIq90owtcbgpBgEbN5LrMB2AdhFnAIWh68r/D662+M4/ZJAy98VYA/kH36zlCECgYR5
2JvxY/FaSGYJ+LL4UTcN1bPSzZNqXmBa2hCLIqYcOCDUFM+xeFr6fbPmATtVp8o+oMux1zCb6AhF
cMsZ0ypu0kmfn4D/0mV8iri/tXEJp4K2OS53fPJPm1oM/GZAazc0bJCNdg/P5iUdxljNulWxaO2h
2c5VRyMoE3hP5MlXi4ZnFuuUjTBDCLuA1HgmtgLsFmKGF0k4vTFtvQDrYJMOzP2Y7YifQbC82t8z
ZshCtfOGr60dkxS5D3MjiZI28GgNdd54BV8IK526vrll2GEWwKmOTfOGAo9D0+RoRj0RFlhZpgP3
sugTN7PAngcOzDSPOU/sJVkPvdfVAeMma4TQTYQnqNz5D7xBM30AwIR9h93lNDAfkWAutZS9OH3z
UdGZrIufl2SobsJQ25t1DBm7R+4EEXau76He9r1m/yv5K0DGmEajCk0PJ+1tK/Rc9BJ5SqyuWbHA
m5MN48AAFbrH7TAfpELfBEG3zHkKMBRZGtNMP6X1lljJICm3knuhrROB4BnYqFgi2MldNHN+bpN4
2GAJh9JkXEQ65mqUsKspFgrUTahiS5/bskE5+EAfxRMOIw2v4H5YbuzfGhGXraSKC4TCwEsrGDkG
fcFD5IDqI/4B3hIeNyVEd4g7R0GR71K6RtwIuuZ6nqN3wLQHT62hhuh5UvDa1oSCARThH0SL5Q3H
p+19K1m/0+ck4Os74yLgEg8yxq9mx//hvLjS/IgZK2NsHyvQRGc6pPtoPCHjcCjwgtwS4VzqT3+T
4Vz5k+n9dYdzyS1imZBdn0B52eneVm81UMz74fa2brktr8ptjQiTUebmADKNst8oGBx60e34sBRK
XwQcZfeCS9CGfBFDVtnwgU8+n1Hgk7Al/w7XnbyG7nbZVYRCAMlAcN7/1pmKMp79c/IK9SnCKk/h
6iAq4+LlwjJZcgW/doMTDBAf7RMNmlB6Q0ygnUOr8jDVDpj7AW4XYdcOl1/QcEwoKU8Zldr+0GEN
AYFw3tGbeM0yoOGFmE9cEvB6R8BynWwho5pJS5rtQEMFbqh3Bnu7c/N7SR873f7mKzhAbkglQ/1l
LBZchWHJNDDiVBe+54tTgl31EwQnIV3BTGutS5AzL4vJEEMbn7K9rIrwmV3TT3Y/nMMmJTNa5fp/
Wq37ix7bN5L8VbdvWOOJSY2GrvSHIhmZNRq1ZHFza8VgHS0ybdKtzzvNL5EeCkMOUB9a+t5Enwri
QKLNo3HLtMWfsBuEVFmTCtdlv1kZD1bdqo4U1Jkv9/zHXTygXbQn2nopYnQ768mEOH37Z/J2sSH1
4SoGaMbsRlQI1LSQIH0Fjwo/RB+S/WyPSCenGW20R98oFEmjuELSD4CUgiD+9gVobBE9VywFyh+A
GkrrPmBIl+R+TV7N6rNi6WitPjYhuFygku5QTe88z5Nq4D5aC0mRBIUcl32/WChv54Fg/El7YL0G
8B1kN9mU8Eqx/Yz6i1yxkd9Lfxxe1dfrXh6v4l0eGNZzP2AVGYHjqX3VqIGAaTxdslGwcf2QtcIh
oinjvpuR/XZH9YM5RAmvT0/aEVzFxDRHyVjZ4E05QqQby8VqSCCvtgEkIaKA2AFO3CL7KYa+q8As
jthqQnVk3o8fuiL8yvslmw4ooNxBsL4//lcjwJ2CefYJU0OmCPCzscCkzok2uQzNW/ocw7Isa8T/
Fc5FvlfUwZwj83OCPIxTpBlZamGBz4FKvnaoqMjw0O1fkkfPi12wYp2RGlAOzq/Iv8iFNJjcUW4I
nbGK8utQu3wt/hdsiF8ICuGNSAWLdQYEiu3vbqM8R3qNbgOiLs442VY4CqijSDRf89/WZ0XPOL8W
nPFhCNIHY/ZN22UVPJiub8ENfk61BzwWAUJ6+jmpsHs7P0ZCRg7+Sc1WCEKmNufjoKDvaTbHWfjc
f4NXaVGsTLiCMQDsB3XnWprf3QchQbBVQphbk2QAQt9yFiAwIyKCu41XHNJ5/J5f2Zh5RuOOS0aw
w0L+DDqHL4Tkr0DnLbpDZTfZJx5y6sw6VJRIwI4YijTdetYUL7mDrR6y0sDIVYSI0pWG18jPZX9A
ochE49si8qNPW7McE7U7RJz1w172Bbo8T0alrSc59/LXQd5GVZtOSuvIHGzpdngGvy3eKnQfPJqJ
DPExGo+QyvMmc3I9Eq5/Rdo9+Zv5JHltTv2RX1GHA9GCMAtwgYpbBNH4fnTqIjYeLVpuF2wyxBDS
6q1Z/VW+/Y6wBEqrYoJj4imaf7wfVuXj5SivP7heJk1Ax439K6wHVuVglCiucrMAtxUwv8qouTFh
EdF2AfaMxbu4wxfitdnFE8EEfOpCqrMcofyHofDkF+w55BVGchkLH5a34U5BF2tVEwSGm9XNgwCy
yGO7TSvyBxCSIt4ZI6dgXbuu7tQ1RL1Ti9DgyWX78hgav9PfOh/rMVcp2LrBu3R3B2uUp2fJEssb
si7wDyo/fTG3SkugTnhSQAakdhZkLroYhple1Kbd2Wo46UH5bQIjWHLXL5SDAbz0ZsXHqRYmt8NP
fKAYEZA480xBGFQhoQ8rcg1PGtrkWwq15IM7Ya6j1HZzEg4jviVEANE32Lia06RPLIX4fHtON+Hc
dGhJp6XHIFSjo2L8v1eIP+TrbhX3Fx05ox/q1mm7A/oaoMbmmcRpAeVNfTslQh0ax6eFasMToSkt
QfNaiF6SEzgRxQgAiRb9kOkzGWAao5LoGleVI+wdbx+heHG3BlGXyZEE9sKSuGrQV+Y2odkL3JfB
0FbuXvOFRFMntzHkE8rkHidcnXZz8PoDvmGMt78JsDxlIPg4LyHNgxwfUYdtRYDWA6qarWbXXyoh
mgaWpR+5Rz8UD6my4xtzOkcX0aN630MzbwzXyZMfghSd02//27ecyaX4q7ldJ6PFI7khsstpvG7t
890abmUHsqpB+0RIaWdRSbFs3U9vXL7MC8tUbtIaci1tTm58ONLFu8ZYcD6m6sAyswzAbLI2NRys
WOxpeKeLrHFUSwDmml23Zgv+UjOXiCSZB8puYL0OVM/nP78AuIv4KcdfNVBhwHsez9RXGauoQCGC
Xi4CmGHMGVPwdfLV4ucabBkUfuhci4kGMNbONrSXU64nqFz5Ypc/kRpxOcInIdXn4CVnUnt79who
TBAzCF3wt2xKB2DiNjTRBJc8vAqfsx7+yNnp3CFioB8yZVTB3xnGDnvI3MiYQfmMM5xhe8LUyAaF
mXrN3lThgM2QCdqS0AeB3k3nePqALLx4eQsHf4WPCA0LHl+rdd6SEEOYY7ChEX5634pRC93F9OIC
SbzR+vao561oSqzjx/qeCi7+MRs6X1h4HR8oSXywit4gbZMhSQmotDes80JT2IMcRvbdE4eGbP+C
bkp2fPpB2HhlpiaNErHsY0vCJ5greypoTH9W//2O3Z/i3YQL5hLgscPjAZvFRsH/sJT0ohMy1kCI
Bbtxmf0k3lShHxyyDGK6YItCyRCz/BOlLBR/4hmGfzxApldYEUr0u+dJu/rYjP8YvjQbwwjZOkKS
CpmWiX9kM0UTq6IGQbqEnoFLluk84iFjzMDuwFcIiNMkI3HUOoMpyf/BCJkwgr91HrYJNhifrRCM
+31kv+bkwhI3UxSzOqinL/wd2pxbII6geY/2Ss5PSTPmrTNKi8lrLcs4plX/Zm5vMX7uwn5k6RdT
Mmvza0aDICLLmwdhB02DOWgxmKPJQ2aJqzJSdr8x3Coe/np8dRoOBEEG5zZLC/+xRbFJ1Iz9jsvJ
w98kRLUg82aIDphuSW4S4swtPN34M88/Fn+wFlx7f3dJUe/jNnKHPFKUk3PKYs1PEFwJA6u2LdZX
lABBHhPWYPpYyEqIH/KDAB94TMmCCkaFycV4Qy8OwOldGVHbnRKCHxGojONU1B+JxCV4p4PmX46I
3QDkNMKnKFPjO0IUQFBjn0DI9AokjDbGFBQqUtweKLvsMvV2xiV7h1KGIQhZ+svYhBf7jTbxKYK0
1iAF7MFWu6e4G1H/a93NiT7qfw8bm+OBfirGQTHEvY9lRvKFtEOo9UXzWDiIVp/jR/KmvcoFoLr+
PR6mvPzq9uvYIbpHFAiatLseWcBbjA/YP95YU5TwW8FY5kfxx9E5VWaD1Q993pIHOPrg0H4BsAvo
QEob2nNK6jFMbSmROfrH2MTxThQgeyPUJj7aG/p2dFvDjyMwDaNglcAHcEz7vHsSDk8Ns+/LI351
NbA0rzyKXFhliq9ax2D4sa6ci+1J4pAcYAm/Lvpp2HMeOx7jgVUuRVzUc19kGHl2qOWwlR5JI1sx
g2FYYDCDkzxbhXCWyvDht1S4gTQmAXv4czCdmAUjGJRsqOyQ5PjkIYhTZV9BAoCVa2aseOWeqKlE
8khcpcLtF7MLgdfsFJAH78aRhaqDWxV5IH8n/yUV1vqMf9a9libw8AtZA3q4+TXhPAfxWj6PwnNj
yG+7yE2JxlAsKruGmxJrQMCgBxAQ8/EgBxUiTXXeAQ60syojLIKxB3JeWzOmxVhSpiwsCAeFxxBR
rIUrG88HCBSAUZ+3nGFZZDigMUAbPST/PYeZYkaOH7D/h6sNU4xwqQD/LVY6NxxrMTLfXRPof89U
OyDnQ9DzhZ6hir1gl2UVEc5ppCdBtwXMhmvUuNdHUfoCeETIAOvJGxsHV3STOF6gMaid46EfojfH
YukCdtKHzP5tbgji2GJ+9x7Hap7DoYoUrcG8nb2cDyFljQdpt+/ZE6Go/Jjn+dVdVjMFtQ0CgP3p
QITc7I+syJAkOm6HsyXiGIp4GDDaBrUv2ShGycVA88KQQPoSZlPJS/sbCMZNyJ5Rj/NxL/wQRQjb
PzrdbIm21wFPl/1jkUf/WjprXnbGirGc9vfKDKFhDwcysCii+BrdXmFKzNBY1tbcL7SuHcqIBCMh
eBnnLkfLmS8i34kjGV0E31F/Kfxzl8VoTFw/C1WPuG40AY40u3uyiw1nBtOxxLMfVtnvT7x1qKbI
BBuRLImZm2JXfkHcqFjScJkyyNOsPiuXBRpbGTD1Yiy3wh1+GZMXQSiNaGi2eRpkAg/1UET3XNGm
PZwNkVPDZZfw5lzQJBANhr9O6HsIeJnDrptIcBYdZ9InVog6JaAMPUSGd+U/5EsZO6ka5j09O0Nk
uFg9tTmSPe9GUo+LFjIbLZrdi50OD8n0vNPfph73DqMIVSjIceVcRJ+tOeQIFkHBA+AtPOLQGxS2
PvlR+0ukzGA7L7sipOnH1NKa9z0+NqPwJDz1KHXcWyDfzQGsN7nXnLHTBxse7yAytCI6Y8zGRUOD
HkkF3G19FFu5LaHiZAl02MANKE4f+I/VcL5lwx0zboAi06XIm39AGJ/ehLqomIpyzc6qSAn5LPu2
JoJMRkkx/cyU4MoZMNvwcDESoNLEze2/MFR1Y6lnMtk/U9RjaP+JigGU8hV248K+Tc7xdVECZhSJ
3BnX/ZMQjjLZgJyqRGiOvGahMmFz5FiLBxTvkKsH5b/9nY0Q1QzGsN1VJGMpaIHUqgiy1fwcHw7A
HB5ENOI/fHVCwZsD4RCFdF28bA/3gMPnIHIf8cFMhkR8g1cypi1K/kb+SAOSJIL5i2WRAZaCVuV/
bAtB5WtuQb1FHvZDJg909D3v7iPs4Pa286g68R8YWNEUkxVwi+7+8NQLM24nqAECuu3/Ac5pzWfU
oT8hOSAtCZQE+Ub8AQJ03vFUGL2hRVMguSe1ywWe5CDjnFbu42u/0U9hBwheUzpowmoMh/cz6+hD
wPeBD3YweYMX04/j0JILY5bUUeHpbrFl4A4J0GStaeyaJr3vhLVvSrBkQtsdfaQUYlkUGr08Yg4i
mfQXYDWrtFELxU8qBTZpP9ASKnmsX0g+OgEnSvoBHGSdS+97Zaz84TFEECClQDEgHu/Gl6njw+d0
J72rXICDVdM62ywIOyETRlHXDb1fgN3MQlyQkIIYaIHdyGPoJKqQjZZ56IpwSTdGKLkxqgiUla/0
R4lR524A6dFn8XduUMGfp2jjkWIyLrj8PShtPcLtVmdT50QCpmzJ1UYPz62Hl81Y5DMdHNwJf1Sq
6ytsFfL2CWY7Q6bLw8udegN2JG8SnkzoBDnGqYriu3j/0GRC7Fn1FCmN+56s4P9cpEWvRB7h16gX
H0aiA3fBz/xCRVPaoFotS6hCzmAJB+F+0DeWk4F3ZUQAHx3xNwGXUtU68AG0VvRWICtmgPvOekGB
7IEur6CujOxBXPWinYE5fsoAUIDn2z2dma8rEZl5GT8QjW95BAjCPDsI+nts6tKSuiBC4BAOaLik
GHJZK4QzzmKsBw1itfFGxup8Y3deKcCUdweshJf2zURI3Bp9bxOB1xUkEatzZtmWoJt20Tno6JtD
L9AdqRLg6zcAzR5r+9YkhxJOpGGveR7z8X9BGv8OKRIm4+dmqh4+a043lVwOUL6CX9yxvsvRBLZJ
ICGwUNidAkZbCSyNxEGkq99EVukdwQnOFUcFcWM55d85vdVQeSrRrII36lzNFckOLC/TE0DCH6pt
BgtcIt1UtVUi+XKyq0gZn0NdbtalS7/PTANpmOcZBDPMqaiY4AGa9Gvcnai+SRDoudoCuax7XdXk
T6w7E38c78M/ls6rSXUsCcK/iAi8eZU9skgIZHgh1IDwVvhfP1/d3djYnZmd2920dE6ZrMwsegnW
sSyMrjmyXuM7T5bTcDBZh23di31xUK9kgNE7fPUDE6oewPyXwkT0oUXHJgl111STrK5iy9WBXb+s
xNQwE8dU1oJrhE0ChxhFSwQDu2T8h1Wt3oFR7hHETOdmrzdvfktAOlXSwgMh+At4YCDccFhFMdJE
hsM9eaBkZxbD9Nr/hZ+/HTqyq9vCuzj9pJCFfum5XDJ8xyNwOO1ZXbdp9gS4WD+N/YTmBuIrr3B8
DdhW4NE0531sSZp0g3bNosbr38s7BGd850JqC5w3Ibh2tWyhkQRrE/G/Jr6Dq6/iB+5Jh6eIGEYV
BpHxid23k33Cz7oLzxuaWwPXtZbRBhm52SC0UMMZNwGYbd2u83YWZjfcGOA0BesjVoh2HO9t3iPI
6Do+ATKaowREZIq5DWlrutc34dZhdMb0SutZI+o2eC0vJFtS03WrD06jKHKgJHUly+M3KxqEprn6
jT903YhSjGbYtK/+B8ZLJfqVHojkDwcbbFXGo4gGDimG6PAYU6ofaKfTjGpK09XdG0Yj9mvAYWD3
LG6Uk+JAurAeIZRmlnJYLYVKcPqCv1w7b+Pm78xH9IWXjh8PwiNe/sa6T+QxDhFLLxRuUG47l2O5
M7esh9uOf94IhgjLNrEAkkSCCqeFsK8+gHGzaB0TBOtePkDarJOS6c6GyT9khGyfIHpwbi8UuzwJ
lr9BWL9svQ80SdaJ0yo3KL29G5pSUYD/Jldv4fSnC7LrK/ytm3it0nRbANmdjUXtzKLcy5Rhyha8
xeip54FFWQKD1saB+f4mZvXmnpOAU4V+ZeTfnzK1v+HHQgfspGTEgG4MRAV3wgnIs0ePl3NFvFbI
XH0lZVZBKasNU7bSdxkLXZUY59b4TnaIaieK/2Eo0Y0ny9OWNrXrDUPRv/dsH+9Uti19FACzJr8f
Xn/jll3ny4G+L1tUltmBVY1XE2Uy4vqejfuuCIQA6i3mPFDRMeDQb3FNdDiI1Q1KMn7kE5Cyq5po
QPr2N12ht4Yl8gcTfH35E5rxe/zcad3pztkr5HoTXFeaYDW1v/WIeKzqo4GUGEua54RujA9WnRO6
IkBa+fNgLkPnSGh0ror0cHHos6NW+XV2lqADfWX2eKfj/ph3CVB5XZ/XWG+ghzQuVvRQp2BbMR+2
EJwS24maiCQg7+vwOgpGETSWyYuVRn1qgWZA0w4w/GOhYEOcFKIF1qAY4GK3vAgEm0MV+gr4qs2Y
laJUKjVaBqb6P+sSDvFupMDCdtscsS2WGSV7hPRhzErqtC43/IJYepU9t149glXHASzEEfZnDXb6
SpSVXwcTNSYYZsb+S4ymEDIyoqBwgqtj1FAC1JW57jfCEoAmCLND7Scufqd/pV833nkj8vmdPMp2
YOBIjI24WTu4I4+Sv6Li2gYnPPaBzuB2YEKnI4vSf1t9SeDju7ObwUVmnCIBwulSvC0QfVo0uOgY
4EPDRlb4245RUlJBn1JmX0cnvdsNnLtjd5OfDLHk8ZrIF5DoU3y/q406eB0A3Y33LVsWboIWsbih
hEp/dlanBFy1abB3RxaKv0rMuU7FSSSKteoZfTtFjbOmlsyO0heRqxiYAscBi6KL6drn6RinCVmp
QEd0M4feJmuWGJfTmm4I5CMc7h4INhAlgrBRHALureSj7SFZfPGTObSBshecGFRxCWaJNspXGuU3
1RWgerSYbOfNG7yQ80bLDhf9/nfx31ivuzATGaRs2RYxWJ16RKCeu6EAmT4pBMBX9epMs/xUQ6aC
ss4XIzxwSKQkzJKY0vBEaclQlAKgcPD5EqcH7YgIhhkrdV10n30CXFOR+uCjSEL5x64R0yahlHRh
5/vNaDKyIAvw6rt4/CGlK+m5YYn4cJHQ4ABLGCecqpueZCN+2qmFx8BIPCsEsUMU2QHOZ6mD0Gba
yBP2AVRr4oz79FAs0GLe2TdHpOE6LHFNx9QzxrhpItbU0OL9HzqjFHRnQxXVWsU1ZAu0NdAwnA9T
+IuiDsGKLPrhMzX9OQe84Xv/JukQ6qu9ww535FH0J6IexltZfc0HYGx8owC9W3ytvqEJEXA/fbuL
M6JjYaTvgGdni+QYUmzE4rPzVAOtW92ormWIwhqTbxb3KC7aJbMEUxhLA4hpgG0Ir/NhteFuxBh8
xchlMKYyOj4Ph3EZvm7jj10n3aztPXBRcpjsMFm7qTcOpzXrwKRXRFzAZA9z9AUSmdN4mOGMo7io
AGoPmyvaSr+Asq/JFXNIIfrKbLkHn+JDV7hAu897trczMjauiawWAsRE03i0m5iS8/IE8qaexIkQ
C8fobO3mNabm8sgY2GEPh3tq1A6HdOv8xOCByUwD7u0IX6XzMskuxBdyD1qrGXOyUdFDyLvRgmcA
zQwDDH5tel0wAAQH6fbMYCV9Qws64HN0A4cir61OWWvawjAqhjH07/BQUl1XKZbg7jtDWWm0ofik
pwkbS+MDRdf4miwKalzBNlvaeTrINxUHD+Q14oFCYeKZVedgMTmA0Flvt28/wzeTMBv/NYQ4xRtR
X/nQspuY9sGG8tq0BULW3uKWece/+TrBh1VneI63it7r4gyJJ6Cx+ONm3xLqD7bhrF6IM3rW0+6m
rym7i4iBHEhCFWMj67Uzmmfm7Rfskg/LYXZL2n8n8HnESQACo6TtXlRnfPT3+mwrxsyI9SHKbLSt
kYmcT/RRJyZ6RGOxM8Kc3ANwY9w/ohIDfgUAAogcRPTtGKSyXO1KG3mnRwR5xiCu1rZ5D1ID6Cbt
wQx5t8XOJJDh/De/jU+wkUTxhJjACN42b+QGG0VboRZ4Yf4HismfXth9uNjqwmjIJMSSYiCbPQCz
JK6/06GN/V4UX8aM5ulzUI6bvfzhHNgO2jGa1XmJOs6qmR8hqDAS2CB4OHxshrlyMzG6Bu36C+3l
usBhwqY94sj+cbSc/aqrN7bmsZCCC4A+7cKiirpsNWu6Q7c9eTTYWoBVD9UqIzi0+duChENZhHDc
QWnntCd1BsM0OhldCt4Fbw5VvYw5G+BmH/IjZxx59KquWsg7icPIFc/Og6XiW19aGIMWlPyNIUE6
pCqNerS0iPX/SUzRLmmvec3qgWH+MDHC8bZUS5to640wpNoZrhQTI6lFECsaMV5yWKz+gqt9nB20
Af+JAZpbnLi7lt3VRx0ZoX20XSDukV+rl25VBVRo81W4KHJs4WG/YZfwwdmdMSVHW4yzWBTZxAHp
ZW0mQzpUeGXqAkBWbAy6+5TxICgmrrUcDH418c60vvbRYcy58fbR3mnHjXH9k3xAHD2+0BLThgj1
Se9jSR1tpNX+DnRvpFB7MhWbcpmBrsFpuxNYldynDaPwM4tGRvr+YXxBGWv727S6zmFvXPbmAv2V
fv47DUywwOpHOIQK+SZxwH89ez8SYlt4eObwr4dN4C/+5vS9Gq4kzNKFWowJ1cEZxL0YQmHUcP3B
ZAN/i1EmPhD6btZlzIBfif7AKp42UjZ08G2AzsztDNR0HA7MAiEZABhoriMcLnz6H7jBEHyoGrjz
kJNFQjmtcREjdUkA2FkPnXUGFi5uWCG87av1NbEiDv6J4lHStwIZb7U1gh/eAwgTbw8NQuJuDmh7
+XtYIHoaph3eze5yCgfJbwzlBaMhuoW314m2MCJmomx8GQPUFrCMdIwVKJHaIPJaL4EIjbFFn49R
Z03vB64EK1A/Y11NBKJuwGwq2UNP+dn7vjGM0NFxDt+q/nt7j/kDRaawP1hchJyEYTLMNZaB19TV
GtUlA0BsiXaElH9ArXXLrjoOTx0bPmYIAHUtG6xuuVmY+SHckG4bXMja6Z0Qx2HqYCzcpzR21uxu
7jPg2vzg39XDE0n5L4DfrdVQbajBf9TkL3aT0REQwK7uA3Mtc2hiHWCVmMV42ZBO8WHv41MbW6oh
I7sPIBpzNcx+caJBWPqPEAoRTuTLTA9sxlqc5W9FVWVSP/DBbVwbUbWlwo5YHbC5EegPowUDn1Co
CTtKXUypzYYUvH/MdxC+bdikIkZRrEM1jkADcrEeAFcvAFOIMw2ZxYqbFgeKhL9jjj6yH+HWa7hb
qioyBeRsHCnvFgy4LoXlkw8K5xJxNDNEKoSRNYRg7VBd8MZ4nDueKA6q8NxRqfMW3T0sUvNB4GOy
O6HYejPFUnuPnwTnBloGDoCHsYyhIJ1gldWcfn1s3TvFft7wD9xZ3CyYfeOvarO21BguxcdeShbO
DdYGjXE39Iy8lZ+0dMThvdsuZzs0X3H5KtnxjCIjqkhXFYoqNpt6gcU2uHnAxikjPR8iig02Qm2M
OBX7YyoJxsvzxQkL0toZ2cVuN0Gkw7hZfAkQp8v6yTNv7W7P3qg/xLvsgSYZ0SoUKNA5cwfjXuz5
R0anoyGJyzoBS7xMF2Bh8dDcCpgB8GnSVJiQwYWDMWJR7DCBFp8YzV/3Ji9tvWCxJetDq7dasaVS
sCY+PCfxiDUNY0HNzDYIXjWfA1SwQpp0tWcCKXJmalsnRxkrIrI89SpQeg0mz12nmqzgAMRKZ4Ev
C0VH5pSs7dBbWIUO5MBgO6EGKkPEJURMTz2sBiooQoDueQ8jZ3CHKOboLjysNXdWfMUiGTJY3BL2
EOPdYqGKcJawlonyQ2fUyPLv2X2WzIYWvwlVJXUujn3smDm7o4i9Wojf5UPtzZl4sSH3+2jggyCE
f1UFT9bUM38ylSW4ESoiEzN5RE+7vrhIMHb58Ly3PqQmk1/xxn4GlcTCWTho3s/KWd9qxFc7YSti
tWKP5gpbGfQsGDsnHpJhsjEH1TrtGMPISA060I/5wS9CCwmwNyEN9LDt3V4sSBjQJK7UoD9tBQ7w
cN8w4Xh/qzO+f9Nj1jfYTT4yJwtGIb/QnrAVwz2t2WfifAA/+HdYdGtw46PJ5IYUG9syZ4fHWdcy
/ZGOQOYSsEUyqi3UOAK0+H7dMjJ/E6EcWcK797PBQVtGB3u99G2UYKGItn6IWNpj2ORmWZP1x2xj
mfE3vBYeYeKWpmn3fY1Fxi+QhnrMgLF1sF+ifTOkxWCkjg/AmeHMM1vB3f1q5zXHRPZk9fQEljub
svj79xjpJEvakBCi0WduaCYoovgrB2rAnmklWFtCSQd/3/3ofsvmNRUMxyhKvF8gY8K9hb0IA5Qu
2nP7Ob+zOA8LAPY46Alt+xcNHgxXR3b2xqo6cdpZOGeojhbkx+nbfCOVu0+AQTw8UBgmvLdagtxs
xQX+GHMgCo/XzC/NpKMjwkKa89hN2NnBLVhUzDC4pezxK0/Tr3GLWrjCvccGlVvTnAdBTtmkxezw
dds7VoRS3bjKSAH3um6es447VuwSvLslmAMzGsKeCw+vVY5Sbs6BCttt2qknGs2OtgqCoGtaLWvu
iTGRxv+bJGeCu9rGyclIIERKe3y72fEg4gjeg6puavFCVxW5tHqzPTbcrbvwARbGNpkwTmEobn48
cldvsh7ouwhCmSSm1uRBYwFYhNaA5QyMuLi2X3aBkOZiCn6MXmWp3Wm1QafuJKMCcwk7cU26+har
wRnm4AJsboqz2duphG12PNCry6TgDaUEcCraOEsTfn49fiC3OIDRvpPhSEGBAvANd4cZggEDHPLp
uO/E5cISDteEdZkDwd54Ts2wB2WGLR8NSnLrlnfsYxn1p3aWsYG3RObJql52zq0aFh1w7FUNQ1Yh
E1MPDS0yOTouz271hiZB4jt6uCi9YOzAz0C7fsI/7jmAJ1p7tCrkKEhJ2GYz335peZDiCgU9tFLu
BxFdD3z5nxz35hB1h9QgUJ2SiroyjldNCMpIn4HKsMAOmibe+JQjNHl5DxhjGLP0+AKEeTdgJtDZ
kuFQEE6fiLXs1YiyuTrPmn9MS0nPRcWpZVf8kumvcZUe9rcmK9wixiMjNESsmAGMpjZuzPcUBRhk
Tn2AO8256BP7wXWhXkj6mCfQEJsb0eK/GqygbwWuet7tSjxWmSMYX1tBHufxQCH4Vb47Q3c51FGq
kl5i6Er8NkJhPpUDbfwM528zf1npU083ybCpVYkRj/yVxzRXjw0vbRLNOaO6K81W78THY4+YwdiK
q8X7eM2w0ViE1YHkI8ECTjK/cgI5kunUlh2cXsKof9QzkgrfR5EQxF7T9pBzBlybKxciJlDMWEzN
MtSoTqqv3RtfZLsc1UtyiAb61jq5N4SC93S4bLk74K/9HwvpzdksSVAKvJ0Zc2iKdQEgYVpNGgbn
xfu6yI4VWHhyeOjqin/bV5vRh/JayEFcM2SiRsEGddr/NNQpA1IYJ24AkmRQaSEklj3zspuT9Zaa
l57zJ8GD0AY+6rrV1k0krpnhwC70kPVEChCLZbBsngMeMmYdvu7ph8d/ulgnVFxjYzXUvWAx96Tq
MTgQiTqavCECYaaFZG+SZ1pjgoQkulIfGiIvQcZNZwqi2jITitI2oGIYY1OCojo/Ajq7Vs10gSel
zffI/wqINLpsRMQVg8SGcwe4JA7bvqc46e8xWluUzsl9DR9XId+lPoaJF6LiBSWEWeYFLHRE2OwZ
kh9VZSgpf0B/ZBYxVxUnDNoy6ZPUuSIFQk+9Y/BKAtgZOstRuXE8LIo05qpcQVkoig+aAtftzVwE
7kqxLCGGtCSMlWMQb+3eit3PDujza53I5lD8eN4qXpFeiN9jSj/CxxvB3FDvLn3zzrRbFGGsBJq3
9jpJlAXCeMG4Lr8MLufQtiPWgN5199+i043djn6sEdAc/qDJl2tIqHWupNchBTBwWfCeJQHBlfj/
tlcyKshCVqAfV9wVdmSwBJ1N1z0jjgGkOpik24foDquXGWvrqq0qPvtMJ+++I9tEaa/iG+UDS7ET
dtNYVGi7KRplkoAodX37d9eXk0eG4/S0w43ai5K5opQ8QRYANeLN69RULgZwiGeZjTHzk+mwDbsd
PptbZ092q72QPrPVhEfEKVql7xgexFHnYCPyHnz4v5XX5qUSG98ctdjL811IscuxiWOuLCE3Ps4w
244TjAqR6VPQZXbWB0KKdzmIOamRyon1f5RXFS+cLUaRQqjCjrt8iFfu33PMqAry1r5DVyq5lPJ2
gvEflKPpx+p/JcB2tFeBRwTRgW2HzkB4ongQoDYUsSKP+KxRnuB3x3aksVudbZViVRB0LMZllpzA
qoLDhhZm1dxaHBqBERU9IVGHiYjWXXZ5mhQ6+mQPUQUSVmRTEpXspVVb4l3C/V2I1UCh86AYzbnk
rRuLtj3EOgedXURdbxYSOilmONDY7nYQhDgbdzN3tMl64S8l2rL/2EWtoJN7cYmI2aJEETgmjW3t
+5IbY9LDll+dDc640BhHQsQWy3AI5yaxLW/zHPJ2IMvNd8TjLY3m3KUi2RkY6iUccXiB0Ph/EQ7z
zbCL6V6D2MB2oRwWK7FxYKZoz6h1iGLNTCljxf1Hh8D5beP5uyfPpEZ+K3m1fcg7bWtg99ZNg6l8
aNqR3e4wd7WizD8rbXKyJzfwNUqFF/Ma+s3DDEqjObp7LHLDELWpL7fp0RuhAeSgsNxsefTW978J
A4bon3L8TO9qUolTr+uhv9PX12y9jnztxN3nwrOcVZs4Nd90Yaw7IUxJk8Xmxgzgj+Oo9jOFdtRk
C3fmm+FzGhZNi7XosBmRgXuDSZ+9xXKPv1MQ3DFNkBnZJD3HXpoaFjeh5vv0RDqZjKaDdzlUdEyO
dj1p5+zjMv0xnHWjxFMjJNi3mWOUoAj1tCxMQKIJY2WLohge74iD3aRorK68aUITFteabhaQ5mzH
Pswa+npN0zuNnMnBZc+xSRggZuJPjiVEK8HtgfcohhnE/pHVWXfpzxDWL9mRvNvwaSc+eYna4XGw
vxSLT609WYnjAUp5dmTjmEDjuPjjKJh4122xBSYTlz8M47Txazo/T28hhWYOSTfm5wDpslA0wXZL
W4AIE6XQnBMMzmwpZi1dExeeZrLk5VAGgAXOVMXwhlpPW6XcdNRvb3O+cOeHiXXwpIAlkhFIrQBA
zAq8NL5lv0R4NANinLRqvCt6WHKZ6dLrKGJfHrzN8X6vzdkdhmkT4frJt2/Q7hG6QngkzFhOkexu
/BUr/EBE1Rmk8tm5zAEUQy3vUTlgx/A70Mi+vRWFRAC+GwT1ZA75wvPaON16e6bRyMD8YdKXoBC6
VH2qh1/kmydADmEsHvosHoeuXLQBsrDgoDJ56/m7wrhhSPu6oVrKiJFhSOl7J9TCljRE4FNSMJGb
u2RNDq4CcTCC+ZzaLU0NVYEV11NSMNNjLAKnVwYlHSkKxaiCisBAZcucTz4o/2BQAu/ZXc/eczxH
bmolK+FZqdzPQ1P2CH3GnxyaEnUV//naHhw1EAQKELdNnbDISwZiPIVkVj59lzwhP4F38hXUMAbt
BWuGor2CUscJYzYGxvRhL0OS2W9usr9VfXjcYEtJBXEW0yCq+b7fm0CfxIt432PEQ9vOiYS/B9dR
S7pt6mDGpT34HzAnPNwzdN7FbOHxK2BuQidy57DERDZqMoj8Hk0MxX+R3XJoWSdwNZY/mCdzfNE8
oA8jroh8HElWynyenErEZYEyKnnvQZ5ym4x44McclISKO1YJbeVn4tshfUuf5aRUYeLWs59Vik7b
Ww1rKgVDx6a34NbSOUqdmWOZSgXm6epCpJSPiUiKdtsMwGkDBkCp+tcPQnn2qLV0l9E8DiCDWYZE
YD+imS+6YRU/s3jVKpCkV9Wjq1UrVGgcXClN9+uKHoeopYc3hx4mI/mV4deZ6dWXm0m0qhglcl4p
/42eQ+aR3/epIcYYstPdIbMgYYuTFos09RrKk6FzZH0zIpZNNAu+Tmu+x+ZdCaEOsp1gimdWbBIP
nkrBF/2tf1VochgkgZuj6ZalCTob748p5Ao33IxrdWTTj3sNCSQ8AnSfFajIE0vPOouTPckAt12W
+ZniqsN9rrW53PWL9jffOw3jjbpuH7eSJ6kfkwvt+UexymaoROlZWHDweKBbjHoo7Np6HuzSNNhO
CQ4Up6yu5y1hTtWijusRDz4z0O2Suh+5gzuo2P6iQd7xr6l5W2oFQSjkbEtGs/hl/n1a8YyBhGHS
zSa0B0lCGl42bJMWP3kcTKwN2LkhJz1mXNf8eyeYAA+/1pUpECQQNuq09b3a7A2ySWOjTaKdDxNC
x3faqBKZU/E//MiQ1ZMgPPzYmWueSypw/gzdIXSiCE9DKhzeI5vzWFaGfYrYBMOXg1IXpb+CloH2
ZCxeSSakmu7QKboWLTudh2bw55BacuDnXEsGgcYDBbyPXBk8TNaJJ5zI6kKT9AWM1CnfaaY/1JrM
vhQ0sNhDib7a8FdanHzA97nihQaF7+j3YC69aIVNKITolIyDpUJwNcThnMC3gY+a/jpL/YJ/SvL1
YkiUXv6CwPaxMFvyUjY7xaPpv5fqegEQ907P8wFRx2rTDuM0S12u7SA23IlhXf7+YkARKUH4ftRY
2Jtos76EeBGHSk2mPa/oO8SfkTVXOE4RIca8cBaSoZjto8JAh4ONjZhA4U7Gs3l6K0re3mow7UAE
3R8ZR7KxUHtW+a1qtPyueB71EpTLMGL1rfDiqb6wm42Gz5VMtcGDW/Tp+MWYh6u7wPKBT8L6s0ZE
+Zr2Errnyz57wsOwGp+Q4N4Y350hI7M3Gero53AjyOvgWVeNHl3HGSfu0fPtZApLuMFzfgvRXaFI
iPe28thPhfphw78cybVnw9A/dE/RqrKYNJEzSA+38GbXGhMeOS3qnX01tw04YQN+sm4PNglY0bzD
U9uaL7Tq2pNa5gt9pBoYqw0Q8Jd/wmgLD1ni7qFpUFke1/d1zUEhF6GGcmkVq5hyjoaXF09ixlfK
rlg0QR0PeRIOFYxO4J9dktAzy+t5/yVU+OG2piOW7al8Z4L2EHL0duKGiRpEMBs/tqu8kyf9oswC
pGYm2TJ513r/3IyIoTwxfIp4QwbHaH6DowXAZszYJFzokkKrxcT4UEo+9XqYdbYh4fjH0PkKwZc+
zJVMH/PrMe+uGrhDVr0L4Oce31AYQaClA7Q4/DKAenFNRQqXPVYMjtaAZA2IRB+fkWN+UBaQ+zII
Nmoe9Aju7kCbw6WmAKEBFMQ4JXeAzAUGoGtvCiDfGecg8xfuDMoE08KBSRFov15r9RppP+wXde7E
KxduxnXJrx8EDe0vyI3a9L52c+4hEIYCGv8DGPAH/vKNZG1bxxpbZ+OT3f9uMxTpbI9krvR2ex2z
i3I77kBHHtlvrKf3VSeg8WLBLtQIKO4yyZfuIXk74b0ErvJ/2GLCqYZKUi0Xd7czvzBwZOVqzk6F
ab+mQqMQoWpJ2Jjzg+EbQGrpAnBeJ0NAeOOoGHYjYvu4jyOxg/IcG7bN0tXP7FTNy5v1WAOf5fym
PjTdFnNkivF6A/2speuzWYWFFAMHPQzZtkLg49JLRKQKtflmhOrwxgCr7KR7DzEKSCk88Jz9kvNx
TfG/MXkOdPgN4FsU9zyy2OtFXOwNFsvUqXspAig5kw/utUjYfvN32wTMADn+QXjSig9J4Jhinwtv
JlrTVmwNh9UB7hT4esKAgUqHnkkiP4lR9x9HCmKy612fPeF/Aes/FZgwZwNUSWy3YGw6xosyhAV4
QmCPX8Hnh5zGzH52ZhOfzQP5TqADL936qbTsfG9awKS6rjFMw6eMagYJF6ABNY+6zyEN6uXgRsD7
fryyROCDPW5RIDDkScKPovX0C0RdV/04RwKisU4yLHsVOXwzzRpXnQGnZK8POYs286n79rOg+ege
LZ/1gprN2LmhaeuH+GGB/LSh/iDflmur67wFLQLc518lYF/8FBdf1yiG40JESI9B13pD/2HUTfzZ
z+XKU3cor0Fgr11hfXLyoZpZDfQFFMgfiHfxjWxR37W85aQxNafO6+A5ej0qMgoANvMeVyOtXVH7
BBczjbdU1V53LjkGAAC0fG+CnVM36mX4S0tXyvGQxGVvvyZNeNMKdf6lwZ2+KKqAgHEIpT/fBw06
NmpeyukZYVCLsBg5RBPkgj07iVS53cCbL2y5qmLewHZJOEAnj7oLQBATUXiE1EH2igK/R+uEYxk/
5Y8cAvb6pH9BzInohhJZhgcgDS1nGAdzOoY2szEtv8OBQAKAGUvPnL8YYhgjKPl9fl5b8s6NvUA9
LvbRl9Llgkshyi9ScN/A7QplzpJhl1+Ee4UCb6g1ce9fZsViHN6w0hEBH3O+GQVpn8lusiH4qgGX
wCD0tjVW8aE+djjwAxfvE34VsRbMB1qQpnTuCmiDf+jkOc+bUzxbVRVfhAYEDymHFx6DXgAz+0E+
UiJrKJ6Q/fmW07v2GXHcIJCrk0W5oni6Qd8OAoQ4aJj1uw83N0h0HK4XFBwJCkOVDqZDxlEqlu0s
ms7dxMEEauLOeq7gt0HoFoGPzGKSB7BQWVycAkwGrtiQOdKD70UvlabzgRXMpbf0VPIIkhbjd3yU
LnS9JstuGFvqBBHwJKqjOG2GMdU8CJ1NQ/AJZpwjT/Uwxbv6Ay3dVLwdMLF/Pnn430Nf9U0Xt8XK
u/b0FXdfsI5hliA6d3Hj5xPEq/Qhsxd+jf6kNcPM5Wngfwo97Ce7drCz0jGkxF2OqMlVR+AO1igZ
mfr1kDGQW+PDAKIYtOLoiLlEeFVv+AyU3MuHuwQ/Zd5XMpcCST5RQ19OesiI60NRQyuF25QdGz8c
luh/L2weO2nsXAeLvBj8KfAnauK3p9QdK9LDlOhNQmZYQRPLFJXmw/nFJqnBpX+s9nYsb0Fc6BbK
XjfCD2Q+mMCKNU5+0XPLLovP+stC6l0KXOxIcQcmBvL6obrIbg0+TrXa/AHd7B2UDrjMLUfaoK3N
MRu8ciLePMYhmyEArym6FIo9vcTnnfnEEygRtDnsWmGHRZqYUQsl/q6HDK9NZiIT5+COvz9trDlg
Jee+te9bYXm+mERITJelItRDzLJDaLBwffIap08ZY/ecWJGiEvp22xM/AIiC8AAMplR/W/120MYQ
sMcfIxCDyxhEeu/yS5AtvA1FD3HrZsrGbM7HUKc7Q5VR/koKRyljaXjdNp/XJMagAQSvFDdRFN9y
xT9QEa4l0o/TNHTpuHQWERKHTy+AIOnVV4AIXwTW3PG04aUEWTA8iqp7mr2tAuzeZXuI+4Vj6NR5
TU8tgxtEyYPo5AUelYZ1UGM6UzCIpxfT+DA5pDO20+PQ3rQwfrkbN8hEwHj5oSSS0l0afM4t7QWF
OQsPfS4TyDBDC1+fyX2USQe5iq8igVLwlkQrCUbUKO7MROxL0uBJcspRSTL1dFpjAjo9AMVZC1oz
86HjFGb2v6g1wKd4IP0/8CyeDdjTlaN8/vcNd9oW0Z8+ni9Yls7OC74YUBXrmkF+wTDIuwq3cQ+K
DlN4BaBLoQbnb4f6B1NyV7ErRUevzF1jQVnrZG7HyDpXa0yV19uFHrWd5dU8N2lU4VWPdztIVYIz
c0iZxnPy256r1xGyoq15O6EutsDezeyx1TmADTx4NDRGXwODDB8qQQTJgYR6ogXf+JEDymjX1LXa
egBNgYvRCfl7+rjlHvMNaOXj09pupBPNGf05gGaT6Kr4co73JiLJtse+X8IxcsJC8/GA1M7JAwD8
R15lAbsGmG5qy3+44JL0SyPKR6ZzAy/Rf4zAvIdFqYt3iwdngfcRnqZQBfTZmTgwOz1N6vgf/02M
mDfW1OfdNGhRnwYgSUx2KDI1XWf4izmPXJV4td+bHZNZp88yowyKSzGDMVq+AdykS6B9NUwTWErn
N9XEETM0Z++EcwECQ+dpCfv04rMfyHY0p9Y0Bx2Mz7gJGPRFreRMHRmAv1Kfb9KZ2/iqtHPHjroY
KUIwa2pRz6RU6MR+iEHj1yi/wJm+BjA9ccZ1U7ecCXDl8mfb/USo/P4WetHSpBNmJEtAsCeOA89a
1Zrj/IA3CVC4CSO+xPz3rbVJMNLadTOaKcaIJZ2nKxMP8n2Aju1/mBfscbpnj6YXVFUmep+0ZHG5
qQO9HONkATbJFhPj6ow/DPVZakqZcGPO/gAwZDWX5d5oWLXLA58AOieZ3G8yKr0tEFDyCEvem3Q8
uPhgw+TPb+FNsH/q/0RYeXiCtI27g80OnaWXx8yVE4NPw6sD0Qys3UT+DGQ8KZmwq+bPA85T/hgG
p4B7zU1nyQ5zMLYnEFdlLmQy63AJ+PcZ74jPZJonsVgmRA6mrOk0MdxjQsHiSt/vJrjpAsmwxLGY
hR2QkDMxFDYOMJJSMyn1hBZn236WUf3DIXgEew/SHfFerlPxNsBl32NOrZ+xa5txBfW7K9ntlqkK
D6AboYY8w2ifup6Bt1smoGC1V1WUkqbd5EPw0XRFyxenbXIyRRJoIieSs37h12RCKe63c0YpiF9k
c6rVRz/KcYd3o4/OOmEBSG0wfhhtzjyJk4ebt54a7VMj+RfvJOBRAE4oiPBpnw0c+uYb+yHUFnCi
ZUcwmI4A/DqZGp7m/W7hHouhLgieTsuk+VGkObQAa3xcI/SiQ80tZ8w61aoewMdHY1KQYV04GOiY
yXmK2cHBIVk++G4g/j8kjWF3WRC8KYUFSUo4xrWzt8+IlKeiSyR3zVgA8rtpbkjLRPv/xRnWQXtQ
fACgruBLYLBWWPjQETIeTujO3kMIPtMBEAihp+1M6Fe4qD2z4BEnqgJh09PvhJTgmgXZpKhzn9Cd
7aiG2pZpPkwSAJ7FN5ph1Lmxz+UXS++ZfsiTo1sBPudGg8ABaYghGegCXSoJLzyGpaHaIX3X0V6R
bjy8eih20Q9aJlQn6r2GlVLTYN4lw/Mn6qDxjAdE57aDWMVnCWnxKUSthLsR2ljtrvWMpF9yMDCX
S4lTLkMbXplUgoo5SZHVVkRIMl8ArUwN8fcsh+JdSA2SQMYhFO61cMMYzIh3lLEjyKf4n2LJUnWt
g08wsZwtwcQeyKgk8++MgtFQUQPpHMliM/VbcQYir0BV+iE0AGKebT9O2jprJ2wiuer40IVgFQCc
TTjchXQyB42ylg3LQHdImvRdXxPz7xMTb5Bhj1fNt2NEQLwO2Kx+tMhvrFsw0y0lfpuRne7ChpNS
ozKATCgWWkkz56j3ExusTb7Ya86PI/Iu8K/pN/kgJv+G81BKbaJM/SdLZ1k1Yz9SLlaPx+UJlw9p
N2g7U4iYt6a8/AYDY3zhwpJkwf5WMXXgiE9MMaLY3XfQRjGtOJZ4Tfvhs1rM6dK3UQy+xPyzKFVr
9nVgbLuk5JxINKAoaMc14r6Lx6fuTE8WaagAMfjBG6/dPr4U7PFc/iK2ETN/xqQj8KghSELjozUG
x4V/IHp3wXEYkpQAfb/lJ99OL1XfbiyZ+XWZ0LHtg6LHvCPa2fC0N8zmcJ8brRi2sWWjrdyCZIQk
6M7MG4d0WmMxZGKZJostni5ykbhHtWwQ2xqwUaPeXOxW99g4MKimHx05cYK/g36GpcKddr/C+wEE
2gZ7m8M5G63DYvHUsE/fbA2coRu67NO5V2LCHdLdcIvPWvwPlPiPpDPbUhTLwvATsZYTiLcOKPMo
oDcuh1BBxQEQ8OnrO1ld3dmZFZGGwuGcvf/9D7xAIvtLTsDt1tZGM90NdBZ1cqXcYNFyX6i0hn6y
oVULZ+D03HW4uXTznDsMhe5zpttwUVY9nq6n7uSmU+qyYU0XkOEAHoIf52o2q9hxR67ghECXn1GI
cQGMhdjeLesDvsMPggbAMYefV4pJPMIf/iOWWBz/XAg8YzYnYaNwC9lnOKKR7lbYndV3RFQ6ywrf
WPBtnnxzHPnwhukRNIdST1xpNaTqm/GwcVXcBc+ZYEasTmGORf3iGicsWPBKFmqBc8bxO1ty9Gvi
VA48QemxGOdRMuJ3TxEjgBPFJImbw7lmd8S1dDoQ+CieIcjshmzsPPbhbPPQp6xBTnSgbzIfWf6M
7z2uJPRuHMNS/JJcUatSiCKAgMXjUJpzrkCMUJHbLfiNADsFQ0iUXmKl0PnOThnE0Bn4DEhcm8al
ESNH0mFlaLRSkbEBljH4Tlhtzs7F4GMh8/hZGUWJtAg4DC1rdxdnkjWaj/TOPjJUZ7T60IVZ+ILA
wA3d0wKJJwNkD/vr4Ci+12J6ydYveZwORqdBiPG5wVDn531TeBqBZlMk9rdL8hAshYg6fK6mDB83
j8ha4Jq8/HfUcqyT2ceIBd2dwQZ/gtsJrQtB6mRt4Y4DzOAPeFyKFdOPcEWQcqJEsPE/06M4Hpj/
efxSI957kwk854KIxtrZJNSZT54j8ZorTsvFjO2awwuk699rDv/teJTQy92WUEXOuHPIUPihczwy
sqS0KMmzwVwOTH+2XmCwnbDyHY7VPwrHtx0tg/YCjSXZ8K1rWt4zoARHaLgw4EuIG1M57PjdiCUG
1kwZBnOV+2lCiWAnE/MyGAPlQrTjMOR0X/BuU/uxtznlYxDgwfIGXfCqsdMfbJvaLDuDAArAGCAV
MFBdaoc+y/Eh80hpWzndcvtRsE63lyCFFTyidGAzq9ncjPsGXxH+JtoVX30sOkLSociI1m9hhtft
ZU6BhgOqObfFoFl7LC7T3G1RPyx0txAczO91jvqQfY7mq3c435d8BEDxdELk0IzpMdAT05NSmOSc
+rrAUTB/iCgxAtfVOCxsGNsgxSeOWB6Z1WnkqIFkqn5vVu9dZRYhz0UyR1ZFh520jbPaMJW1qAg1
3rSY4iIMmcCzslurjJUZ8vCLH2nuYOFuP7Cc2H0Bp+I381D63zl29Vq2iEbwP+FjPA6SZRbs1oiz
sE1ATq+xI1KBRqVTxikZv5xghFaR/sj5ya3kpDHTn7Z137ODy5BUnj7P5WK05ZHE8fI6NTn7PnpH
ABTu2rn+gwwjMK+ftuvElZ3exhSxypbN6Q5SmuuATuWbktcUN3tM5gCBAB1/pnS+U6lMK5iDqwle
I+L1pWrZeywbDjQfaJ4jjc/jum7UX+muwILU5f9cRUDGuX24INGxLojRxL3pzjLZlHRGuy2+B+9V
+4ykVdnNZRiAYy2XZ28JIjU8w9eEbRN8odDiU4FRUw/Kfdmizoo51gboJwcynqQ71KY5o9Qxdp4j
kB1QNqQECNtmEAZFzXBShDzgohj3LgVSyJIJHqPw9YFruNh4ooAbGo/HErMkCKQ1L0kwWA1baji9
YE89IxetxommBTLnn+a1iIfR7475aokQqCHbCrIaI00qUBz0GJXPZDSevdlbFBFmCn/XbenPusvM
lS0AD5bOhNZcWX7n4mDAw4HIqWnJJHzKTexrdTmVmWTsXrMWW4ljjliTvBMGb5pgBNUfreO/yNUw
dpJWMVMLeXo7PzDknV6cFCvRMZd4J0qI+Y8BmY6s6PEj3UqAAy+6nQbDuamazbbb0QP90S7WpORm
AoC2UKzP0oXxR9nNdhnDE4RzlbpAwcJEGrTpS87lhTk788lueWWu081ogjr8C8aU/OZjTwOg0WI9
Zl8aezJLqcsAIQBQKbJegpxfjxCGxiZOmVQ8zgs6sKasYxRfAuTFDATDFEwVeJuj5T3lZz0XfJ5L
8GDV7B8o0eNesXzcDSIqeBn6PNQuzAK8kzn50lr+ow6IlB4/c8Ww6CSeDwBn4WXCvkG9nM19TiWj
0VsH057VWd3Nzij0EQLRiF5RfSKd9GNlsrgPg+x8CZq48lzpILJ4dtLUjdpci/KwRcs+y1B88fsf
7MHZexaNTehdMxf97hk6hHnAryDDdOI3vVezw0EttQ92GlM+wOw+QslGnA5VFRioXeHHj8nVlnqR
Sbq8UTFOYBuGKsvmnZBgygwy7vFMx+pW7IoElE7c7srjmzmMNxBGT+dfsWGy71Jn+r8RT/sUwq2J
N2lsp/X5c1n2kKyC4e/LJXvY1r4EbEUIynhHhb4tBLxPihk69sX42KNzEw8XHDSJp49q3SMUZgjV
Dt9Z8Ncx9Kb+go4dBifN9WLtSKJdEH0lI4MUyiivJd4P67eWp0OCBFiZD9w4Zs1IS0d+eh/wnjuZ
8bdC8poAqDD4Liw2t+L4hG0iAn+g2NEJg5aDvcDo9Z9syq95Ok7zSCGt/hKyQfMCd2tA6BSmVZSE
KMEbZqRTtNqS/lQFl380lywKlOeK44sLRAwF0aPl1X2YFbZz0fD4kITNrnzsNXMGw2MXDE0ZU4vf
04q1+cXECUnI+dw7PC8WVAkhB2D+Qe5TCDpx3Z4NBraS92oWQlNAfk+5ynaz05O4d0KxpideRF0w
yPy50vAICY+DZJ19zMfNflFY716HBnsH2cBAs8BSk9GFLHEww9Hhbw9ddQGBBq7WMNXcxpGtD3uw
waKalusoUImalrmuM9Yl5DCDBOTnrGuB9YqN/ESovOrh6k9vAn4FQM4Ay1drDdHZmZ8gCD7gE9vC
z5CC0s1NP73F+sPdXv1w8zYr+8k2euwlzLebVY2vKsE4hkisFiUJTorDTcM60RBOTGW24GnCW9Op
zB9zfPhrMeVQDx8FFJjO1m5nm42jQA0TBjHhWZACAMPC/QIblnRB7WoQWwNZDsiX/RWz6uCO2Izp
jsBuBMFC0M7jU0eEpTyFE1BpT5gE9y33gnNc1I7ZvLDPdIIGhi2O6CUnc8rZ7HCClcxsOzeBEhKB
t4q5DBbpvPh4g+KXe+W39ssen0iqNiZr7GVM9FMMZfIlzjsI/3GvYDb9z40Hi2i0iCb1K27LEj8C
0b+WhQMHasmh9UhQXGfJaNvHSKmwegHTkQ7mFB8C2xP44Vebv+WNvYnVMf4f+2QY2NJKuJBN9Jzc
QzSthiq0nEPvpt28J2PCnn6xf84XLVVzKJOhdrNRtaHbwI2w0G/+Vb+CS9kiIfi+kEmCKGjDaW5M
AjjJbMvmvHmj0pRg55CAEX6OfXfsvmNl9YpHXB3se+merZeDR9zyI3rffD/ZSs4Op6WfM94K57Tx
KXN/NkAWHpFjzNdUR/HHp+cBiwNvF16DfNv3ugPGj4yuK6A/a+RcrTuOUI1FU7Nzh/Z99bEHKwnP
/pomisQafAQPY9w+m8OAQQHvP19fnMyUE0Z2bSqz4YU8zZezUk7bDUeA/JqOT7ekSFWj3TySq/5L
JD4FEcLW0G2MW9DbT1wMlNkB9gVUa+A6Xkg4Qt9xA1CYCSOP3o6Xrz921l5AdA+zV7eE/hj3vZeN
N6oO5TuP7/turiA+Ioz49TcAjbxEL1KWYYirqyq4nfLgQ75PRp4engi4uNbYp9pq2G1Ixmr5XH5G
XjFGJfqPKM7Gwy/DwgZknXlDA/NOUHHGs36O6mxo4diGUB0bWDhoo4OyqCyuqEHCsYF5KDIkq8TQ
bz+Gix4Sul5PVXJmXjRGP6NLy4gcap3wY86gZESe4ABdyphl0vex1bKddnVjFGq25HbXOkGXpNi8
uPAIwxBvZV5FsfYjrnXaHhV/6KJrtZ9EmWfYQt+wSXviY1ObT02BJy2G5bU5SCqtoD8vnLc2sQYG
mErPuEbXReYpqXxGQE4Gc9LfcCqZDxDY9o+x+WGIDu+P64SpYZ1K9mj+SwqUQuuSGXgVdPCrYcVg
1GNl5u8wdgouDQyMeGB+GHGMmdNS+xBFMHHLYLTADn85SiobL6Y3AvuOI5xUJiV8gSHV0cC8boce
7DmMnOzGptIKLhxfjf50h+sPBqzqGstp/73Ax1ZviLR4kLVOIDUCpsrAuI78aQyRzTsp4HKINJX6
nn81djtyefIlVIoWNsV5d76f7qdSwZCFQjjfPP1fklvYMp+bu4h7lIlKPFLlE6SNJBIAccgi3H+2
1bIZcO3aRS8dEFpDFi22eEHHTsm2PCatHUZEdTwrrpISXYsm1mPLFXURnR6bHzJh/ZGwKaD55nR7
myP3hYrk9KGYw3P8Mr1eZxOuJJjI8RFdjc58mSP9u2Q8gxeE9eHGKkiI4JiAOmwu3EZ7Po4wsz92
/m/Tl6bDE1Xtdd2uH9EbUnYz7SMQ/PvEn/V4ORSjll/wC27YBZnvQ3bMXFELwjSWfIJRDIDqzix8
3jH790nRbgee8ZvbC+pwlI7Sdr9z8uCLYUm+r+3f4RXji7gd6g2wIvNYXNzInsQENtNHxISQXKo3
9sX+4HfQMxtcPncr4d73YmV87TpSrnPcPJJnwvneJRhw43JLtuduj0HJKJD0JiESRGPihhdPoRO+
iRNGu6kNujFsGUwh88zNsU4GvN6ZoyRHCKE4PIfadasGnf/1WquPHbHE9/yLhSUHGHk2FXBff0W9
fWcXHibekJNqVla17FaZo86w2TJR8SFwHgizIlkXtuOlib45eSfFsfWgn+mdAOuQ531scjGchuGa
KEoGAfY8PJIW6mGj2LZ46rZ/V8YIE56ii8u1ZWk8zJ/Xgq9LbnWUo916ELxd1A7oSXCThl+vDw02
6A2XAD02zqQyrgJkc/gTFytuCNgDKoQeB0YT3dcwr3oBGmD7pneHHOH6Cdw41/vC/EX2uIPJJ63Z
D0YJbglrdvObO9yQhL0EB2rjds2keflmV/1jA6V6UezfUQ5JsaDmV/3HnmpTMimxZM5OUoqDvt1f
Z3jaMl/V1AzHXNZkpr3MPIAUsx66E5MtxsDvzHlZpcLLVZvB9hLTjv1wPTk2Ps+d4uDE+Cetfilb
CgAZ6l3cRd3a4oAmtKc3R/o8RGpu835EdRcTM4tsW7KIkoKzG0rRd81u6hZ2Fz61moCFHkX93Rse
ZE3dymylqllCdGaWjvZ/eBwfn3tO9hcioafQBhVrYWiL6gznj6H+8lr81HZmyRwHgbRe4/fw8EbW
FX8KwnHeOqxDB5EKIM+BhNWlvHr4HeNV2MUrpCwKsEuHwQrugqvav7Bblr7KOQBt2lYPrGaa0nUt
Evo40RkdZVQO4pElCsrIUWVkoDMT730YOfUBnUqdjAKW0S0kNxIajHG1VUM2BZlcnuP6juUpekTM
ORosjwdL/oF/DulsJXsjB4kxh9QAwQKvP/Em4cQFtjV6PgWrFI1P91Q69YJbIg/ZDCdWvaoQZqAH
sDtDWr0i1Ch2H7uZ8aYL4GoG480bbgheBvu7T10F64lmsfVUHKjmvf0AZ4TPlFaQInvC+O4x/yBl
pHnjsL7O+bU+1+efCw2iI4tiLoFi8BVlSklSpw376s2QMVZgGwWo6u+JRfruMQuHuUShH7Xuz314
eTxetwHb1xXxyfG6l+yJKZuvRN3kYXHIkyp8Y/3f/Kmb6wEcszsSvwQN4BdDzB+exywhJv0qlMCI
AettfiNokihc5LatzcNGDAlJxeL5LN2G/oGLXrq3DUm6fHuWtjZsmPUrqc4d6lVW3Pxl3vx+0ve/
Tu1hjEt6MsHKHl916NDCT7xb9L3JZuB84eNg4jsKhumXB/HiXJzCvvu9w8AkRt6eePIRW5D9ZHWP
REwIks7grT3gUTWHt/uN++crJ8ZaWMCs1bmc3EN5kaWftXLAJ8qDmV+s+xyHRThePbGExo7Gr4gK
Jv0trfj9lVHDH78Q/BGWh9LtLK7Gjp+sOhP8qC4uHYlRWXyHxEmdi8hrfB4GyXWtmvdAOWIBd6Oh
ssGS8z2PIck/4hXugRzDQVopqYKlY0x2BbbDbp2EO1decNHLSI5ZPTgcQRjGDxtcac2M8hlL7IzO
z2oS9ZClOAl7o3MVjWACWh0pIFB2QzqUNcn1hpo8zXt0cX60VGmtzofaRTyuUvThdOYtK5j1cvJP
rJF9CX82hgp1qBz4DqJJppPglZRuvr1vGZLdfTmSI8XvrZvR9IYr1/CY4QA0Ob6Dzn6fH+cf/Ss2
y5j5k29G24Cfm1cEz01uyn9NOGFlsO9DwQm+29sG56TTNdgddymG3GX03GTp28Nnyx8aivv0Jt6V
jnLoXcKRkyOcbFzyqU/4Z/1l+zooKXjDDBQh6If0uUZ5kte3Y/X3W0NducNmQcIcfre7BLs+Hr8s
7GFwpLKOOfy4kKvGmIAa1WEXVaDOGMtVUeM0q7dbrWvjExWbyYF8i7i0xTbPOuDRFz0OcrNtnch8
5E8qiLbqgh1IDbgtb5SQYMsNhUT+V6T3k5xC5E3r+Opf2aTcnNL9SXMbAs/U/o9C2X8E+Sb3bn5n
104WXwLpeLdLFyGQXuJB9/Z750d8Tx/gYrXxdQtPSpV163bBBJAXA/0qgDmAOZYOPDyIn8Fn8/G6
9Tvo4cI30XtBfso3X5xZj+UesmCx6T7TIn1DoyMy5awyloh/xLYKmhZRHT2xoD6n2s8uU3Z7FWYO
0fGPKYziH4fdmKGWcwtHQbm/UUEZXPmKT/g9Nq8ZuP7usVKdN8OXVQ7wTfdcHmRgs6CKSv8lgqw/
06vRbiua4WpbbC81DWkt9gbhpslub+zsXL9u7rpqEhbPLn64EdnUW3LDnsHThZ75XoyfU3boQ7t+
0ytxyJ4G0NQp/iioekm1pfORN7dwYBXwKnGid25EpvvcmOGmC7FN8Upjd8QSetXTJobErhSMjN+f
5I2IpgWL0y9HGe138cdnfuzVs3oeotmoV2S74CNlVn9YVm6g8IpqYv3bSwaTKfZzdugLP6FMyvMr
eu53Zh0hyYdh+loz43dG+C7Ci/MJSD/hPIUOhJ14bNX6N75vQWI+Kelr9jvph8Xfx++Sn/04Z8kA
ZBlSNKVIqB4UYlBE6bjEpZ7NXJfTIcYNbBZ1xImil3DVec3bnnnnBwFjsaUti+uI50yKMGJ2rhyb
YLn+wKRsS2tc3UZJl1SpvBq74/RrMYOtJtPPEUSI8sFWtYmu8FtLnMbPFXVC7l0+s8qtPDaXEQTu
M7XLbt8OqYZX8j/1AVONz7FomH2O7Nt5cJ1xe3bLfPNY5ec8/EKfAa7821ErMw7zbuWstx3ixVbZ
PKQFduefA6a4/YogiGfKBPuH6uIs7x8h0phPPmcTufzmOMTDoCC9afhD1jXHF1XCAgJ7WHkOPPMd
gUTPB9X0+5wRjHBTxR/BFCB1yHgzsiafs5JeUZ12OCmxNWAb+tb6f09JqB5glct/o3rJYuFR3cFn
OPENnBZINhqI9fzFbMGvRCthXDhU+DrxPio1AjQExKIYhcD7wCN1g30bX24VTf7NhvDDAJyO16Ai
dBbRznU2/M3K0xNUnuKlnUKLwK6GjlCWZ/z3O5rj7yIXlvoTGLv0nlPa1bR22IyNZ4D7KiPs/hxf
zDueYg8CbWef61y5zvg3H4g9R0X23xso7UU2KwdzpZ7C3SDBHKr1m24Ax+737POeKVQZNYmLJDvd
4bJPpvhWwkH4cWrc51fwYOwpKSn5I0P1jcTVwRA0GPs9jCsPH3zE/u5oY0j0GRO3O5eZevRm+Wsu
U+uiUwKMx+2UR4LLdpm1KOBG07z+d3PbqUIqJvcWz2BeqyIgclbzpeQCIR9hC7IY3s/htwZg4M9V
iOXy6Cifv/vPniUhxx8fX8xh/EyV4fR64P1c3tPvedHHSmOviIa9xwAEN4huymf/MqnlvANuO/fV
GQetWs9yMhaA4E/PI+3g6zy5ziiPIJE9XtPLpjsiLiIjCkVoZdM15dvc//01OMJ3qULUuwRL/q9e
vbYfY7KF5NrGi5KoLPcdfvzX+moPnLtNBs6yiTC+xLKIvmxVhqX3oCu4RpfV08XxNBHGkLk9cu6G
aKoeIUnUNift0BvqmAg6O62x7s5kq7g/Amtx5g2L/Y9E3xH+cU+73IgnpJcWDuWF2fjdstKwiT7K
9vvYeIOQCNYlZoYkEkwAqaoF0b72xcIfjCRDooTNIizXfV94hj0JghoS06y4kv+K2yUJ7mtCD5np
q2mjDyzSVXCbLB1RdT8BFX6ri3dd7VbPqAjIWFkRMlDhSi9tyHc6rCmNnZ+vuqyYQbloUm4Flcsr
4IiyscIxWvI8J2BaLW5ogCAeuOkaBuy2jxXW0y387x+ABWpaIj+cj80FZbv6Idx5rSmi/hRnGN29
d5A5dLRQWAQ8OHJGONI9LNnY3FwKmZTeZ/MGUhZJnzXpWkQ80z33rNLjMUcvYbClQRci5XcNyhQ3
5+tmtLjs2d8jDAqTh/mApolxrXexcKii6ioBwgqDrrGg1fzYlc+2Ohskr3WXZM5tJZF/IpmFIWre
Er9nn9IA+UCOg8w1ypw7+WdqMPKZLdz25XkU3P/Y7QiCkDTsNM4PE7dIF89xlBMUFvkfDbCeB3Qn
hz7en5jXBqr28b/bfHHFW6nwx/uBRYIYzMMC00vZG+s1EUHiqYlGLqjX8Ru/o298I9qa7vHJokPQ
FFyiy0ZlvbAIrWJfONX+ZdQcHi+7bxSr0byxZbM1yU9d1QQ3XYxs+bQKv1hDa611vOJo00lT8Cc2
cJqZrVnbnuK1wcV+/I283WanyQ5UU5N/R+82YEexW79Oq/ge5yJC7Q6b7lhB1z1emGJ6t7+LSftq
qnQcipX9dfbkcHcLTGrXajNtD/XytVI3lZltHl4VX6Jr8N2DQSFoX1+R2grGrDCpaqnl5E2mDZev
ZHfKYZXutKdf2y8qKk/kSyYVIluyyCW/w9Jr55KOor81QsTc2q6XlfuwiYgjL0g48FR46+TE4l7p
R7/ELg3c8YKSz4SBZxTgk7utTD32sTE3I4AhsySWQbFoY9G79oxJVBrP4GaWHJWXf0hlt/puv/6Y
xIhsg5/1FgG9dfPeYanfAa7VAGIz0waTWg18AwqR21tO0kl6x5Hg4b5Xl0ABDX5E4AF3sRu+mRoV
W/5H5+oqyyvHNVVjONYrq9t/vHu2HCfDQ0MgtKxzoHxtgOfCf4eFPzgAdZtSynDjyVxOtS8MBYNP
1GDyimsZJPG78RFJUCaB6hEphH6l5aer99gXERhd7v00dTWMiX4B6k7zQF30lpDcj8IsmhybkHSZ
9SP82k+8tn/mkGT5n92IR2Z5Xd6C1hJmohInPF5wqxuVqHrOzFtwJ5iA/fa9eGpYxOH1NIm/9lgX
frmSdvUEPj+CFvbxAA+0++JLzd+g1m8i6jpMZFVcJS8ag1KnZsCjssfRotm91QnFu6bsB4a6JCHO
6v9xBSAQhff1OMqCbPUwbmhLKNCFPS1X+FjGTdy3mmXPHP7tsJ8fpWjNQ7qifbu++pRODBsAUIBO
Z99Ve/ix0GoAAPTDa1aGSFpy2foAOojytLCbjzCXJZsvW51e0IfwVSVc+A01kbgRb2hBFwve8X3z
Nuq1MsswIM23PbO1ClflOxSaLKDtRathnkbx9XHu63fyZg2D/YeUJF/mFRmhYGNnoCNUk/yaFr7E
E/DCgyJ8wZuksI1JwLzD+hlwTrklRJlgssT/29i9CdsZhrruD3RnuKcppx///Ylg2npfRWr84V7W
LiWMMIlkz8YEQyGVjaIcTdj1tGMn+y7f8OW+6eT4zaafwfQb9SjJtzfmRn2LYcRfs75L8+dW1l62
UtEnAs88wvvf12pP9bZDwxz2ox2fBYWT3Vt/PaJbSKmhqwMe2gJerxpiyC8BEcKrl8fuvOwMMkK+
U4yorZ3x4/NmRHB+o8G6W77WffLUc7EYQjHnx7HV/4TVqfJuwWA2AZ4uTu8gT8cJ4P4zuEYiQlLC
NRvrQwoSciYLjG4/1UK2utu8n+xw1cTi7KtJLpXV0MWLnBIww/b0jkVzZRWoLG8elWHh4+XLPLmO
X1blFEENeAkXd0ZXHZQObAabUgBL18wcxY1TRAMCLWnRCHl3C4MGdsrEVXssJaTuV6BUE0dtd+TX
cbYotFzPyJz/WNotyMwyaNZfvbWUzVe/rNjUrm4/Ke1BLNIe+taYeGXF7phatdaTodiLNJ92/fFZ
3tyxwVlGQDFa4sccPzZfv6YZpNlLoJCYmdme2ui6wUHcbp3seEkvR0YU8Vgj6BrxnIhFL+hiXtue
UWH7j3gzCz4Mm4XZ/MjC5o+JBrvR5QjiJ8BeMH+dpGXvveX4eM/YOuguYZhsOmf010Y5JBBnsHyG
7A3LuwWphckDqGc2fUV3XY7lWEJIpTqkjW3obpr92x+sBzTwIGJhZz8cqiWj8uEA0CqU8FTY5P5o
yOjpBCZMmgcgfzByGk09dfysI0Asc6Pt8wAsCR5Hb4hMWOtMai50SkyenhZw1Zpirkw43BtmdO/5
HY9HJZ0IXNmGK9kLnkyC3nrv8E4uCTa0HpYgPtlEMxxsT0rAg1ni5zyExQnT5AR1iEK9QavfXw76
U049qtVR+sH8UgovHBMniqEsepNtN0Z4qMwVkho2+eEe43NnNsnLGEcv3s9kDpeKwD4GtIfh6UL3
d6CdM18HxQOSA36HIppkczqD+X2Z22vF2rEwYtmok+ufpJN3ir/r1emhQWDUXSRq1GPqiKmvh5J5
zcg+5fYdJG3iETK57K8m7kRAzGLQ9z4wvgLjoP7A4nP14Xr8xDFaJMOg1qlQ1EAJLhz3Fx1j7A00
AbcxQZyJ1WZ3Azra4FqlvYTxOcFxnfmAvz1YgdXVxgi6DuhaEuI8azYeBnQMW/jZhJoS+8QehRaq
IDb2Eu7YZUYrGt/crud5MraF7Sz+0Ew5rhzX2EcHELygLUue7P08gnfODFW8d0yHPTw2ztPpzpcY
cF9ghEzgP0ALPat37BLGbsHIehmP+XoStEiOMYY979wvpewLH1hsdtfMpc3P8Rm/Y9lTF09Xdhmw
W989H5Oay3on1FRe6Y6Z0id3q1mROLsApxh70kqd7ZzJRsCrGAZxAV2FAou5jC0x98PenKjgweoa
K95NGKa0syEUbT4L8yY8ze/nmqkruzyzoOuW0tr0Deg1xm5293iSAGM+UWb2yFwZnyc4LIxILGnm
gL38If0E5enFcQAj2lDiwrt6Nb++XIUhoHTsnBYr685gN8VaHAJ/F9QGGl2UBeP5DbBJmmMSvmxT
PuE7lkhz5jJHY8D73OiIk/g6k1hl9vMM76JFeYB6MvBhsMyPOA2t0iGMA35fvS7Xdxf8B4NoTs5B
wvfWZs1p3+13sANa5316euCu3iUdmFgikFFbrBkVuzUZVLCgF+28mvNIam/zZakzaml1pSRfkiee
OJd/PK7N8uX2/mRTAWVlIBY/J7MJWUfuw2gxXCAVN1T2XKnXaTwQW8udtmwP+w4ML+Ffl8HD+cAL
BF5NR4uez9QITBs7SArhPzWFTVqIz4x3l0BzH2zVnf4NwEGXHYl4ohcBXlpShS9GmOGLuC8Fdv9L
yICeEHEINk5EUShRJ7dL/O2pim4hAhDN8FSaLJnh6j34GPWKQa72toSxMx6U3PUKH+lGZwxuDihQ
ujecSRLY4wpf+KcxmsEAotO6r27Y+7cWwRGISDPyF2jel68lQ099tBivCpdIpVBiiQwoOkSy445h
oUxSgLocai++eqHsG53BY5bZ6uMOs6lybqBtDpZji5cJyWaBs/xeNLGUXgIWAXeGeDOt50hIMnO6
HhyQyaQCHC3J8aOzsWVHIrurCaSkcfJNFRVej6evWU4O7z88p7aVjtdGgBm+1XCYNfva/obEt4Xk
oW0GLHEluHHqKwfiEpml/l9pDwxQpsJrYsws8JMax7gkpzlw2oMP9FxcF4+wmdE+eIXXLdUFqBaW
OE8KSZGOtjM7Ygel1SMYa6VDPBksW9wofJWIwaGnrOCE/NYUxasO0OsWgCoOrb71EemGYbtt6cZz
bPDR9kPifHkjRSPcmCMnrNw2xBuegJuf1VKgFt6Y8eIjeKwmwUe/cuCcf2lLgrDq3d1nfPVyQtGu
/t3InBGzpT1F0t2SPOZRPDQ387GQV1Clyf+T5zvjua55bhl1wiGAtIjJPDEJdgExl1kpwXvkdLuw
7gOguFW+KZ2PR/H+nRMNtMmN+5Looc1P78Vvo2GEPzG/0Vf/kJZ2Nb7z3Gv2vfXTz91vwtftAT+e
92zu4OlwwDHrYB7mPFdf+2tnzlf/6S9kpN/lRRtqEypTgQy2lnyE9uCM6aCV1dt8ON9oaBVg4te0
XtfbN9F71ekZ/KK3aGum43R0Lk5cWnkwz1Cjxx8KMjBluo5yXu87HJgZP4YNqUg9m7KY+b4gK/ZA
do58pT43ECUK6pwJspUEy2qrPhR/jO6Y7H3WJeD/6NilFaAcMPb+6xBjkFDWfv0CIHwMsB/Rqox9
hsR5DAAxsF5Bf99fgznQN6bAGu5L6IuDLxOgmhHL6++zrtYXmqkdWbqv4LokZgWkRuyGAf1S+F3i
WG7ByIweCl4c0z4zNeDOnU0JTGiE+zafcRU9CXAiXEzApFuU/y7g9C99nFvvui7S6jg5DU83AFFg
MgxV2LYnfKPiMxshs1kaTiH4c2IJLm4+7zeM+yB7pShJdgHTOU5kylIAZ1xiQAYrgQ/yNwFS22Im
qEGkWKlai4EMgiwQM9zyIYX1ppiv8JsJ/FPCqImLwrUGxi9xPfmsD1OCEDheHLGyz1mMr9f6GuUe
oZmjabG9HYHKZLr3GniOORAFF8MPgtIufYo+InsB+aHA7Q7fLWCqehhT02/FN23ZVKkp1w/3A5qB
VT0Esy94zYCbOCpFMDXkyyEBB5snxDmk1wnpJIw5f7R7ql4M5s1bAJmDxxz1LaxNUGSlmyHkUQHy
lilEA2NwrNEPQvZRZw/GGqgJNlSFTLkw2vrun//wv9bfIdSI4ctcNgP89TaIZmHSiQPzNQOVuAIx
UpEDPuJmfciifN9I0PmmANAKbrR/Q8qHzYjgT8hAFKlM3z/O+zggnuU5zxiBipcvgtwEOuWPlMpH
fqe4ldFfKimdIEg8MdAsUYgLefxIP7jUHvrgoas+q9+8GJU5dh76wAW7yeyMaMxM7zZYAQd947rq
5kK/AhTE84l/mNZoE7puYK7Fa9GH0EMuNGT2IcSn67rnICRMBz4AxSqHjSX7yDDIe+D9xfQ3WF3z
HGr46mK+n9FXPsmSyDQ1JciHzB7IavYP5VRvDqlUU4PXsptLejW7rHljpcbxrFGLaeCRqz7J26iP
HJIIKHwGJkzbEue2KCN8Ai7PwJ+E5Rk2QIpO9QrSwnV7Q+siZtQiR3IO49TvWTTIAXVDNLAlT7Iw
rAzkv47Yu4d1WXbpmE1QJUnlanbz/oEC9D+SzmtZVW1bw09ElQoGbskgIKCYbijDUAxgQAk+/fr6
XHV2nR3WnCMgvfXW/vaHsHE7H67Sv8HtYvAJXo7fBSMYr+aPj6ROC0w1spRfzG4OUpovC5dvyhoa
82PC+WSTPRBYQWENPaxHXtbFGs+zYBLLazor/BlIGYaN39kVDVJHMtcdH4Ra50sETw9D0xVRlYzO
9CjOheUlk+AWQ8nFcH73Ydss/n3QABnN7Du/Hd58MtyT4CiEPnhjWIKEIc3K3SO6O5dFRcZj5V9P
o8V7//0rgjdcAnIiPO6r6ELnfHXKpQB8WQ638VAINF7xZypSusfexVTMO2jL2cYY5AEDDjjObDYZ
atgizeA7XkPV7puZ+7UZA4zOLU1YB4KrtSRQnjgPwosNkD3SJF4zxpg482S/9ZXTdVH6wNRkU/SX
cBV41DJ+21h+BPyC8NpQRyE5hSIXtt5j8dGZSdxLRDK7hSiB65DIOv/pkmkAMlY5lNAZjMXpZfnx
RSBRyQUyOL2RKbDcQzTVx6OVLJIAnYB/dhVHnsOesFmz2+9FD7Bk4EzikafORidqbZLFoxAuYXKO
+Nifuzf7lN0v4EFH4s1a3CzGauFWRT9FErXfNySL3D5+sZtzjdjxwqFRwWURmY+NDH+Pr9snV4/F
Y9iDhXSP8s2T70KiFK/Z4/gky/O7Y662XiHXpg2Fjg4rFg4KPD/WbHyGG84IvBwR83511YkrddZo
aA3X9NYrALewfOmA4+GH5lD1e57g35t4sNJ9YBsCddIovbPdwBC7AGpyD5k5cbKs+1AsD1ePlFTJ
4xUqUTNXwIFeMczlH2/uN1Km/RnBqLiX3cK+L67vsQEcEfFzTl+bZ3x1gLVhXrDDLyyuwA/SOx3D
rJT8OIcjMn/6fac2qj3JMCkcC+ZHiJDffUN+2XgmW+W6WLL8//mD04sNqATR8uo3e3wb0vnEusbX
RR69L9p2eguvgDPs/17ebQqtR//YGcEtdKkgFiVMHprp+fcoWC4Vn3sTfsFU2SPyKatzFpMl2wAX
pwRXtviNvrpFdueNUFZYU7sbhBexlq8tLuwlIDeLGtDPvmReju9dA0utBmG47S6J9V68CQG+Ie9B
7nMt9PzIVczXee0mcYUEu/wDM6UEt7t2+V4WbCx0NGjklptDUEUp4i1C8Honv/flkp16T0oYVUTI
zIodUzV51zjhIxK/EwKF9pDW7U2sUgFn8jUDZ4PMc12IqaZ2r9EEFo40RbIbKbwiCZGpu8n6HY4g
XkJbCwAtaCqzdW1PkAsihmGIk/1iyy48ELcjOSHh2IdW9ouK0yMslrAJIDv8vMtiV/yjOj9tyQEw
IblDBvnFu8V50kH/rPfsQXYuMcDYGYNC67RlPkmJjnCHH9gsel0xkgw8wnjNEeyv97LD/y0RbB3I
NTUlltbegzZu/Wii8JULSCViQsxdeX0RwK2vwpspiIg8NP5kfYvImCWpWWbW+bIm+R1p9HkZB8uJ
x3PQ2wAyBcMixGUP/1xrfMijaleET7eHHpMMXeb0LyutigFmPDsD4QKbM0M+fZhl4EpsqC1Ga1qr
pPERNJl3H+lEhKqWlGuYNXCX6RE9EMcdyUvg88VC9XK+iNBj8BYD5X45q4qjoN8hcihfDME1a9KE
uaAoTPfgw9GvpogVOEBVwozpDVjxfE+5mScdgdek1hoiTK6b96zPdEKBlUG7AL/1q3Xhwh7MRFjm
C1NP+ikLC6IZxD6nx8kWnvXk6wRXyJCKV8y5ZTaCWnIlwqMkqxaad8yw40ymfXrrHnLRK6udMh7q
E6OCbQosIUZNQI8yfixkk+Fz0w9k0GteIALv6O2Tz6zbsnkHHP0FMihtNpXTjJEcnvYf3NH9KIQt
1j9k7HBPbN05KAlepMivrhFioXWxIJjIAcVdnEGFMx43FrNuA1VXdUhhiyV+S6LmJs5NFNuCD7tz
7wR6vzHeKBbfxSWq2Q4OqPvEVTuTFcYR/tOnhvrnsAilQ8kpL8PL5rnrHQYHKGnvkLs9Vrg5x1ST
bgd7kBQp+FMJQz0gP65ZuG9h8IOXGgrmhqSowj7H/bCPa3KkLApfEJ4hvETFDEVwNwVI0qo98YFe
7iIaEL+DXrnneWMy5kBFeji8zYHkfr3fjGuAkfWO6NhJefUQrgw8tganx+7uPqx6WRxV+FFhvZS2
rdfub4vWJGY5nEy//nX3ZuWkoFhhTsdwfsiaFK6ucfsbuD+vovqfqf98ejaBp/RSRAriHwpV2oPl
ZCiWGvNOcR9BP9fxS4LPAmvP63MphxNLogEj1AcYElvzYByRxuO/ENDMAWvJSf9Od2SPYvtxZoF8
c4chS0xd5puyw7VKXg+gU62mTUAZgIGEzD081L9UEMlSzHoKrcCtrcyr0VA2QZ9NBFQVX4kfBkeY
+kgXgvPJFIWoTciF4r3Cf8dvygQqtlbYievwtmGYGSQQGyrFkK7utWOYtcEthMfeeVHRSi/KnYoO
mshgxcFm02Q446aGKz7NzS8lAClfUGDu0brsZzgmIiwIOWGXPA9jf7Qt1724O/3I6myt4aHZXn1w
ReKXuIXZbYGqV87Pf/wjq1xAsQEVGcrAn4RMhpA3kuOHLoiExdwSTtbZnkRo0obqPxz1vatd0BVc
twAmUF17TpYMAOeHLrlsIHz0upCR4Wcu1KPk310eGMxnYM/zjBnPuAaqMY4qOKUds8o1ZXQSpxbu
dh7cU+ydA+yExZKRbQUJHOaIN+zN0mUoFvvpAw+0sY98c8xaC3sJvzRudJTNChEQ7KJqmuHUwCoK
EhGek7NcEAj5LySBpkxhQLzWxOuzHZSuJrRceWwyszXEfTy1D/B1QlQ1b11z6OGZPKEtqmY9n0J5
UtYvmi5IpjbFkpe+NnO2y7/4S6d7TyuLxanRY8q9eoULo3ebxwqU2CcGMyS0Bs+tWGGNbcn+4GJP
nPmM40S/UKZjGGXgd1gNsJaGxqQACT6X2RrHRJMJ6+O9p18kSrLdn46Mwh2bd+ubvgjcvhugGVE/
PNsyLILC/9mXFFbpKnORkOrY1BkMRWcxILUnIkbIKf65kt6RoE5IoNsHhr3OH34FAYw0K46TDJh9
T+aSPZmOMD0uXYLuXZEpCEDJRSuSvHMOdXH4Lrh/HCK0UUe0i8yjGYZM+NuqIqONw3cPaW8NajZM
CwhlOieOJToZe6AfDbJHyOaTAAxtNXRuMauseOz0gsyTZtD99rg2Jq8oO3yA9N6B6DzwoE3+1Uii
M/ni2Gnx9mDP1ljtqXGfRA9OHBKP54BYiQK4UiwJuPNz9pkA13GxuCb8AlbHcuE8gzKPHwk+TMTf
0X2vJxDDWxpIVEL2XI2lYKirR0XEP/ZZBIhc0npJeJBNMijch8eC7SPseDJAoDHnJtsbZh4EWtvH
bM6MXswq3m/SyXDaRB8cKCwmGQiNLhiYGSpnxLvsT1tbXN35VDSg7FL3nejUkp+Vm2T3eKwafOEr
LbAz0BA0uPAKKHJv9B8P+E7Ek5ETztxhD4DaCvvnQMFitX2b4YgR5MYQ8ivPRL9gPiaYHAiXvf7s
HmBd7KvgZM+AHFb4I2is4MEV7K9w+EPC8EnxWnXEBMOyziPTFRBrOC2t2pSh5MIzL2N8XefZCo0F
vFzwtAHU7SGJsxf9BzYrXu9/qYVxBaOHzS97iehDdOvIGc1Z788fKWHG3pkDLb54hc1Az4j6rH3O
JPS9gnx2N/ielvh5BP79wej2y9Mf0CYO3IE11Fszt1hQORIGcLIucDu2zPEl/qYT9sS0FGQeIRhb
jKYFPwFKJjg4P7PHz4jHKepPFEwsiBvsKsnLxnCPoOPwgaVCn4o4mbKv9LARpN3oQKdv1MaczGm8
1kJKXnC3WzLj+6EaXlJSnR0CA/DF/DiKy9dgRp7eZwqZdYMVNXEqPoAB9nj4WREMm0JF4z9QVfF/
g0LdTeGifdLLlWLXW91TVL1mzy+3dCN0HMq03F635V+WnPVzkG3OPAgSPYVL6FqdPd2HU6Ysypn9
oGytPn+wxUhGC1E4RZAbu1MftiwmTPPxRp7fsM3OErTILOOmmGL/+BTBmWfKniBfFIwDj2a+H/X2
UJeRszD2HjP/d+L4s85hk4Syqkia8A4sCHbFuuSpaE/xHVkC05HcpmyZeyk7kxdz1ebGjoW66VHZ
/r5wAaBCqCv1wwBDTvkfBGqo1NvXTWcewmuVYjeMLssWVwiqf97yTxswf0hcSFTkqfJHYra6GgWv
3TMiDt7JYKH2Vm8e5J305G73+sGsnqBRq6Iruo3DaH+Zn94WjTCK5uNA0G87Vu0j88lugylWOo04
Tp3X0j4hzkjvDHXsxRHhzxqcD9hTQ3jvbDBSZGLpAC35dBLUG3nNTmchQd/16Mom0I+egTorN6O/
el791dMLnVS96tN+1Ivr5hnVcMbkfb2Sw/e8hqXyiYq4D0UN+hKlfDGgmGWQu9ELIa94hWNH8T4L
dXpzgAps8uKDJhVrNSEbvM9HDMe3aebn0K0Zv3IXPMjNWA73UqRpDku4W1ID30pJFfR2+ZHh7l6A
4WkdxOvW/3qsxrhTWv29FdxHsVC6zft/IDVwMz7uJxo7rU9HOAWUfAn9ypO9cOm3ENdFzzRmrVbM
edm6lZDqErqbrRoa+h9rcmqz2ILRtqEsFOTiEWiAQAJwueuhOqrTifkGseCis0dYak7slzZF6EX8
qzwFoLcq9jeYEMQff7imR49QD1uE31GI6ChYxCirHns9gIHwxoSMoDL8REP3ss6mdUz8eSpSN/E7
TWU3j0a20TASVZEKDY3FuIcH5NCp+d8nKyYBtiulixNT2uFCj40qJeFLu4N0H1j8FTdpL5j1TDYn
QZeCAoiGARMuD29CtH8oVrx88/DGqHPURSE8LXM3i6uEHdh6+DJy4UnQdBrEcWhJmQfGTJvzT/uS
TphU5EMJlExpFuqjLJ0kWdqf39do5QZJtr1Aec7+fhvpyOEFBh/Q7fEH1+1iz9IO1stTiBfRP0Ce
FceeTQLbWhlAmmf0tUCjafduOKn9Q6ZBs8Gk0f1o/Kd2o2xvSw7/bw0WAJOPFLUWbJ66gYSwTmH7
0ROI5oQxksaNGTaWiYnDLURdj4QJhJ5tUYOv6JFAx9/QAwCoty1bsJS3iiOsjJH86aJ9gb33EZRe
dv8ytFh/vLxs4AE/4+dD/zIgK+KfNxhJkkADqz0pOg2IohlCaq5o4va3ecqGwelRCFYdgm8I2x0s
UlJpsMOEdjvSJioROwYgxTe3B5L+jRrm1yV0VZnZOM9NeKk/cORS5+ROoqslQOU1YuMUHR6fBxEC
dTpMB3seFIoTTGn5UT5nnX2y5EnBfZavq7Tgel7xF+FcsoO8pgyJ2Jdp4+S1huBKMBmaq9diiJS1
sem8DJJGrD/gFWOwGQf1skHDIiLyHu59KXGJooKeQ6NEXahG6FL0jqzxh6vGNGXZ7L4snQsek6Cl
OpGIm2Fy3X0QeJfhyPnZ9VnLl5UxsnBZ4LJ9xvqICv6KuFfF3UoW4erJ1X5m9/ZcYEgCl00CjP3s
+EOzOz0mYujoA9vqbYwwIXmxIOs8MR19oHgLwbPslXvwYuvDVo8JDEKe6iGMgml5TakD1H/RGc/7
aww+1BlbqfWIUr9lpXDZUV9+LAcEywE6pq7MH3hEYZVw+J2eS1IBrOGxAKqhYPH+b9X5JO1wWZhj
sDDwWleaPyHeYJ1yPk0CRQdKjFhcr56s/Fjyi5MEg2M1JljXurmjl4GB3h3fbarfS69PgzX/nai8
hw+/Ud02azl+AP0KtDNH4V357ApgMbDx/aEyGASj2jgvL8nXBtU4sZFuyDwQ+ve+MaLyfJd3lxqM
JdZjysnKkm4F7dof+/XmvPysP0K88wofySVR54I9j+jRrvw8Gfg1y+m7KahIwxS5pTGa5buL36zH
8Y9Vw9fvMT1JPGU1HgbKvPZUSMIMMrEcN6DctIw6Hzg6/TNWYHcz986uFJarYdhFOAHDwMCZYv3y
y+XT7BGiB5MmGN2N8VdDOYGsQnVzu9LPMYstlufqhuN7GBqXfbnGgzrb9rbIHRAgQWOa4Zsj9AN5
9FtP6MqRWSZIi9LPYRQ0yKsn6Q+tCaQCsILh4keeHxP1RgBfufkPmAA5ubB2K4zCb+N+PJqpKQwK
Aht6K4Gv5LEETa1c5atryE4voFnbyuGEm2QKYkArjVjvKVSgQqdcTJuTOscvqEsuEDw5hSEbwFUb
vU7difRjtiAeu7xLwr8BHKIlQOeO7grcBQrAGLsEBA+TFPXEeUehLMLHvtwiPbocudroIOS/ZjFZ
oTxgP1UnoLVbdlV1TCHimMMII1ZbqCxzgEvmYk89tHO2xde1NEBY80RlfLj2CUAvj7iVoFbJXWP9
YDeONuBDO4D4YsHPDoqKzmDBihAiMxF+FXTKAQl6iCBWFEQWiGgdKLBIKVByHa/B0dARuVLA6fJm
PJm80lucKH9UUK2PVwNtDs4faM8x4DmO00pFhc7i7HNi8i+xp0GmTaA6MqxsxTUrp0SMvY5kwiHS
roFdH8fbkT9TRZM9Fhp0fZ5yJABVWU8ghUXS6ZpcNkRv5iZrnC8zWp2yV8E6RRD7c3KNa66uOZIC
DtWAGguyWiHtB7tEenhsFq/j+IRALjvbgK45O2bQDfJKoDEBTxQ6gx3/v0Ai+dVfaxWOOufysWbl
x283hkR0NgegKxf856irsvZ1Aa39jvcDNcNP63FbbVFgJ4P9Z0tcDPoltjHEQHJ38CCFQxKDhGCl
95KS4aOHthTHBdHaP2BgDfbAuRRyqjvHl2ubOXoyfYBhXw4MtQiUd8VR/D4h2yKkSk38Pvw2rWDQ
z6tVC6UvSz5xFdXB5w+IHjpRxF1Rrfi8UGTvJ0lF+8DXHPistpnVuzmt8bpb/6iz/KCTADMcgE55
/jv0WeldwusiG2q8wi20WuSfWMpQ9LjrFiileAPogXt7DBNX7UxJigXLt8VwjfyVxdSHGfS2b2d5
LcJX9uyoW8W4pqLDwdOBzbZE04B3PL0zHd2Zju7ztOD+wHx2bztWktEzHvHlUZfedPh6DGG/gIXI
J8lZjM4fIplOTnkW8vJygKmr0C4r+5KNT8kmOVU3iNwYY5DT/luTZ5AhiF38xCS4BvjUsN+7bi+M
81ixQMFiDQe/fRj/Tq/jM2GBcN9h2JHN4RZuyFD1v2sZs5vw12l4msDOY9H2FiqQK2pQ5gqUe6j0
6SG29f6zyvfjRF71Eznu0QMlMl3ihrclp6uh8+BfK67DX3he3CJqylpZZUSHZHt2SWS0jLG8qBPx
TFpxykd79uV0J/lIF2xEjLpYOz8Mig8zV7tsjiNJFxl9rDzQhvJ4oK0YVLhiT03ilaR5wCCApmCo
l4r4vPJWb/8e/FIgAkirMctVKBTgczVSHP0CSQcKJRSB1aCvFf/kpqip+HWHP41T/sTF8t+/ilQK
P0sW1IP16DCEf7FV4HVnPn9GiqkZ8gaXgwu60tucn7hLwKLg+uV/n7hR9NG6Jumaaxk1Gd6W2Fmt
4DeH9Wy8L5LP+h6Ml/ISpa8znN+WzfSyGFly8GGYfez5Gwd5NsTrbgyaztZOz+aD2efEj9D4w80/
Jac/SB7OBLcE3GBWDdw6mYsa+qkKRY1IvsWYt+yq3UCqyi0Iu6ew4ED/0VAPuWtAXlAgHAbIC9EI
4ji4QFELl6k+PXc1IwOsITbdqOz1diVRB8k0ccfxC14J2NbTznZqhA0KEofJvGKqgJ3L+Q7Obgcn
uJCI0dF+mKp8VwLWjM8sqdzPoUM+oiQ8sWKFE0sWc8rKaLDsu81ejgbhRNW71SDgnoCeRckIpMN1
/kRFe1sVhOscvvhSx/SpqNq25ewzY0VNZ9WBk6CRPz2WaPHOoYyxHu1OueYoTkLaxjbq9mO/pTOg
e2dMrzEDd/sopEjJyaGP05QjRGcammMj9qQoUU23TadDSAELOWv8uIMtFxjPkifaRr95H/sl+K1S
8D18KaiYb21KjKCP5ZiS3DDMH2CxvvFJy0X/c6tRZvdhZqxZ7fNnEfwcLxuOMmoZyp5Dn3gjc1d7
8OdEjElBfvv9j3OOUJ9fYSsdeklvRTmFTQkxd0O5HPE/XLCF21bRuDFEvQQJYXXvS9vRgZUMkB16
+zyFT8keBoBlNoG5puTGGy9/CJT8kkmFR8Fg3xKo+M+SCH+S+R3xD8v0XJ/cdQhCHLb+8vHU3jhh
4tMBJwN1VW2+dx1E08Y6R6pXJzUwV19TiIJyCQK2Ed+guXMQplpPrX9CSxU8jJd75mXkOEA1qcPB
1WpcdtMfE5IwiBrX8IpbYISDRI9/3OF+NJljssxFbbEKS0Y8y7CpnNdiYmEsZQrV6Pusy3CSSPJ1
X5A+UEnRkmF0OJ5hL89a9+40CyImFDAHRmQIkxEmSZwQYYHFNuUgsR2AdOGKkb4k2AmjURMems0k
xO7vzgrpHrA5syViBmXaICQi5IvSpxwFg7RanWdwb3i1dmQ/PFiaqcbQGJl3KJyCP18oekae678G
gHmErzZ2cRcJL6yiwDzxIEANgeSQXQpkG3AvQRNnKWnJcce6dWRxz08soNkBBHMK8et/Hg/OpOVq
gE+azq6fG5bieBck3xlV9OsMgOZvhqAMvhxqovGNOh6qNbA6qzdrQc0eRh9fLGX2YWHoUbOB73rO
c6R/HRlwCnSNNww2Cjeu+U4bQNYxNIc3wTV3826qMAfQyFDatq8nNkZjHiPW3Pq2bywvFjV6QAWi
KdThgIH1XUQQExZ+vQTUluN25w8jqUeASZcE5dDgkDiYtS2gyizRhdmj1S8VIO/H+lin22IIiwKC
nYY3qSetZVwn+GIVGyfVE5ZVAE/d9A3PAyQ5bnmLYF0YZ9S9xH+xUdIHtkAqcCbwrvCdkRLwA76J
QXgsRHgOpG4yIjqSl6+LsfjHvCWYBurdcrS8oznIjYrt4wfaFGzRii0rIo7HrhppsC5bDDnYPpuj
3UsTfxcNj0nuEXOuQ000ZXc4b+JiqPWFZgM7MSgzOPfyx/i2NmeAj3JgpUfWHyExaPAJLTpjZ342
fmj4r+gq/kF7L6gX6+VlfuYLEGZLahaWT5sRTraZ/jbQDvTXcECXIoSzh91lz7x54/0HjvoSXx8o
bIDsQRlUuOZhZAnQM+SZtAbRaCRHSdP/7yiRcPPHg4Q2h4YtI7CGbCZAi6fR3kygQqhogkmvDU3F
lUMUh421uxj4K86Jd543FlQXs8c8SKbx0Cuwe79BkebqNg+0TBYKlNXOx4aZpoYtEPpcXfBDNCWK
JqzH8SbBKOqPeQljIfEmdKxFaqISAPgBHntYhwxW4gVodDQB1YxA7jllWMjvvxzdY6kLbbK+mrg/
agZA+pMjT1r23evYNdFc1iw0Wu1Nf0njQ2chCdzyylvIlQNpjq0d2EpNxTizoRoYd9znbmTwwQrU
jiBYzlE4RnQmfhrFwEThRI3k0zGADNJ6zpoWJxXUi+4dlgYo8o8sUrLJcQgKhjj6fxO8Jkw0t8al
h05JmBaq2pjnbfAJZSZJyDrkITbfQvkF5IyhzR/tC99JYVdud25BLK2IRM4DlgomtQ5+QG5S/Vmg
aop5Gxnj6RBCzBTmbe02OL0VsHeis0BJztbbLt96jgD6xUCF+R2yb/K8LoDYoOHovqGkYAeOUSs/
IinYTFnz4RlHvdXZBOY3V1y1UKNZuLGjHdnYQ/jVWz/jCWS9AgiJHfpzXrsl0cDzhkwEXsIjazWL
uYVPb6pGEplZFfsnrriJ0xj5Eo8qPnEaHEs2GaaggHOvJV/Fxs5QMmjFwOQ7ILDOUIyNmE7pQwzM
5jxeSf71wz/jbQ4I8dPzqE/+C2y+/gwXGBP0OuFq6tgUPaIvHBbqBq/+0KhRMF1+GjzC/Fgev0l+
kHBoxIPM7Fvnq46xQ05YadrS0NI2crHDe4W09lcy+PDvRzDfsQVNWfwl/soPOHQSD7xHyLTZmTAH
llBUm/iyfBpsi1GQBKjqr9uMRT2ErjlanF1vmfPWQqc89mBKg+P8e2FotnVq0xSZAK9fYQ70n/Hw
1i9nO6z17fRjj7BIVPZkwH8poe0UW4IPagG3r20xaDUxAPXOQJoKXGh2/LHko6ogS4dtC3pAoYp5
rF5mDzEWcL4rBBBfCjIX4m+nlnzc2Z/kN9AxCFxPZJhJvC7RwGrhxWFLkzyM078yrbDbFoE/9fJ8
zEGcn0axHMp6Ti3B2NMckxomUVFQCdTG2MpgmPTi0n/7183E7sx6XhuDuImVRBCnkTxtv0Tb0O39
OM93jJaEN9I7eLY6B/MpAlk683NqzSGl+zcHXv13EsXC5c0RufsiuLXBWnxHoBxkQXgaOD7KJ+6O
Cv+XmyWqSc9QfMmD/qaiYDcuVDVumJZTeUQFkHAtZsb1j4schRVHEBcswh2Bk/B+htCIILJw+E6u
LCoP50XL2RJfBDvc7vyCoEq7pLee2IUWw0JhTYVsD+eXRtI5r5NKL1nWTMwBXLgr7CNgOd50hiDq
4hDBy9to3ArZOjRklEUf7Q2wCQTpAb7iVXEx6N70YchoNiLNmmoFkgwlBEMR430azfseUNq0ds6x
hLuMYqzEB42XwxiQiKoHQmXWjmTCiN6fTcGnRE/FCb7ob3NHV4VpqfDR/NkjwB5GGr433R+7DCw1
Xz6QHPwaRdsJafabAK90RG4mg3Vj/P2mD/uKUYG24X6LYQARWwsmyjmETrXJCOg2am2VjsTkIYBS
HtvqHPTDyoIQmbTmSrt53/ilHzKHik/4ztMUy2R8inBa0IBdxHL5AGoLh/0GaYNwPvyympmsryTo
RA/7AI765W8xSxjyqggmxtOkeVbJT6QTytx+Xy8a7LXfThG8grPJTcPj6wdI8fyPc7eq7Xjfav51
Ci+c33K0uVqfp1bFRdzuy0p/r9BsCRogOHKMa8KyZ/UZdmpo4HSQGAMkhc00C7rzpG36v2+QXBo3
42XRB5FhRJ3UMpeV7Oa6Kqe9GZxtTxQgFQAAt74cg9NGC1npByoI0uNwI5GgOL5QDfKxwV1BjEH/
T9/KB2l+LcjGBvhTVenV6nM172OTpLPZw1yeVGi/5fIA9zESJu+r3QVruUqYKApPr+ufWPmhPelp
xyc3TGMuSVpz4Owj2Ka4ImIHY0Y9BE0ZyQM+8ey7uevYDUisDxBn80EUGLsr/59q/6vhpogKjIeJ
fQ1O8MzOBMyzqV3jJInK92rcZ1crYvHohW2sAmjCgwcXE9YajQ0mb6m62PTo0SQaw3/gx2D8hD1C
h7Sr6V6FjWhBW3gCg16/ncyAGRE859hYWBEqTMBq/fyH0B3I4vVXBLyGlcRLMoYxQawQdv+cxuMk
UsOhOdyCXVt/z9nDVs1fOKK9mvDXoUgxor8IikjPBiPoadNEolEcYXU1CRFEDr8mgBTjVh/qE0UR
DOVikH+ijW0MKQ223ZuhCXOS/9sc1LN2QKzhRZI+cs/2z2s5mZCb9NJgm4lNCAfsPZV2pSPIwGBo
Ok+ThEzIY4APE74nF3Me7xTj4op3ia08A4psXqAjXN2YCJ9TaQLbADx21A1gLeY0eFD0v3nU6aeJ
A3Bh8TN2MeP7UKa4zTv/QenAeJ1sIKjOenhpdAzInmNeppZIHYwsQIumwpCtofFTNW5uKBxMyqIf
xCmP49jNOO//mjoV1crQOOOYN7S4NctIQWlbT69cUa2xHHPHV9At2OWh7QFUvRP4IDO/jT3SrRIm
IcVHla993Mwb06RQw+BhoU2pqG9LqjWYI+xeEwIP/cTxAfEGccXkQc8OunZmlpCR1FUm6ZFcFKe+
ccdaVGfhyFmgQnf8pX1/ysvoZfFeMpF8xAO9tHIEt/S+ptU6QL3+6/Ql0ovNjMSwQnoCkxkEQ9Tc
K2Wfm6OwgtIhueuBKY3swllyw920IUKCPWb1Bn2VPvgrMeJrwjGd4tn6d6MD82h3SwiN2DEhRFpz
A5yNJbpclst0B1/+2zOmvGMZBO0Io2uoi3eXZ80HBv/MWLMDNYhf8jLzN1dsmkI+VpptE+OXei7t
M6Riivb4q2kPsRypgnM6arQZYR1QebRHqOhfm416edPxcwFiHHlspj3ceq0f795NL3Siqa0LLSjS
IKhjIN0iYRGePSmaOVvdp1EtRSaeymAmNtctA23JwIsvl/bSob5CbFsDIy/YMfO+7a/WDPVJ3wIL
sYbWxan9gSlehcxlONBzGlsQrMLqI2ocwI1/u7cEqZO7VIhcZ6UIy1YrHBxx5ploO+j37t5RPFzZ
qrF7bRdP62xyoGdDnh0sL001/9iQQB9dVLqkDxYfp3Wav8IhD0BIhXDM1imlaI94v/Y/h2mYN/mB
ueInFWMbSgB3CFqtcg3OOPGEi4sWvBJmBE5jP3S8q80rlzssNj7UgQPbB65C8AQl3OM5M2PG2uOW
ztnjqUxh6L2NvfVCeL69E4yAmyC+YqCg9MM5UPFrLx1zV50f0QmjmRDeeawunfuWij9B1v7lu0PM
/WM5QFPy9NKVuBE3rIUcoOR6bCoJ65I5syR5INSJe4xbNrugfor+FXPvhzEPmQvtG+pblUy3Wkd/
RfA4xn1cr6mkr6hItI72UEGQnBN598SO4wtr68UMXApPbXpz4sgSVTvCPoIlBNG35Vh8DpDl4Hnw
tx9IY/Cs0QS5DpP4s7UmyDAuDehkl6fzQN/Wan1oAH+MdImMxJfuBZ0t//ZDOKG49OTXm503zo8m
JP1On3/3QMaAuuESAu34Y4HSQXGkh4K+VOrcaJS/4bGdZbyNwUNf8D5g7MY4hq7Lycb6IBwFSPog
VE1Er6w3acG0o7PUYWzFZgOqAGaXXGHsUQi6HMcN/EvMk2NA425Pm4NVMQvR7xTZzgzkkR9GWJJe
bfo+4LIhR2fTj+5rEapxuNLn8TjgrKeimykhbuUpU7b1oNsJgOQw9uI22MCBb9jpyVBvgXBxo4Rr
kQntWN1orBwKsi3Wna2iSzOyKbiJxhonK53h5g0FQ0ke9MoShk9IsLR2LyW8iSIR4mH+EILDOo8b
NOrkhtSGQlQDQuu9zHXfGrmOgVCLwf85pvmHxA6wlIWsCfjrDHTkNhg/qxL/3GxdKkORqmGBZA1/
5qvx0JRAHKq6p5FBv/8YNc8wfRprUcZRP01lhWOA4gLN7Nd+edRQCxdFDDVY3tOpTFDriU73g0Dk
Zt6B3j/auNAWPwvtnocYjnduli0wCNNuFXXubWQ/zsbPUq3b9nrTJ5Rm/GM3qrmnupxE2MaaIx5m
BrHAFADJGi/wYVrzYcOmHVMpvsHr7+wBpsyYxS14n4124njsGHcpNqQLAJCZt5jyqCZb+PDYbfFV
+EBe0/78Y8DYySKWEm9sf1teF+4gDqV0HCSdLbGeRvXCE72YL10G5Nhc8WGgapO/wUfDh8oYnyHX
JwNYu5kVxDQuAR5NZef6LdyTEmGPIlz1GZhnAOAiwQSddaP/NkSHAAbg5oUn6sfAisN8BfwJoFMc
/ns2VZSGnk6/v6r3A9yDFDoAnT6HTwgsmu4gvJvXlJRNtziBcMD8AbRBK81zIgU0aRHNLlQtS7Fd
4rEQsgw1hROwp+THL7pq0RSrVuHhwT3rOzd737fggWx/Vk3IruS0vEoC5ewou7fdl5FN0MaA7CjB
xXLA/3qHIHz1Kyr9Cux6hPIGy+Jsewuz+I7+AAgUMAQFJjav4Jho46ophUZhwZ0lt8yAncHGPUJd
uOR7Ul6ZuMPhAtmxdvb24l0D8YBCDYBKJqLwmxoJJQy3pFPtQdyHLigUVyLd2W2f7TBpNVVrciKG
sdlBWICkwO562mAd+8ZrqqFxZD02Io2H17e1COjA8lRHwOn95izuGPV6b1AIjFtY2ukkJntAbfpt
i4WbXk8Z1UUvveDLkSMyx6EesiL2IxraeGYD0ntELWWgIywZIJaa8+HbjEERvgSQM6fogGTiqhlC
d+0IoMHHBKYhPTQxRMfp2ZqWiItrY5lekDmTTUwE3Ch8mNUJrvMMSpTeYf9yfGOtq4mvP/kaMi8C
N0rc3ISGP6QEwZ7sHPp/3IX0J4AxnT3EnI/BwIKp7zctucjhi58dfLIEdx4IelZvIUOTfbJS3dsA
0J+kH+53dQodivgESX/PZQNa1qCv37dsVldShAuvk+l8G64BbP+wVmJH2+zhKIErSzgMMsfpir1/
6ZftG+XxquSrCP7xttEYdlklvdgpgxjxcdzJF0nFif0BMqUfhkGWboC0uBCdkTRAsaB5Kq3f9G6U
ruz8KHeiIIBwulMsYHmVwMZMCCna5A+x3friKOlz/rLhixj0myv2InzeH1vcPbk34YEeGUORoFyw
A3vBDcVlgyNIYMF/JN3XciJnEAXgJ6KKHG4ZkkCIHG8oIXLO6en9zbpqy97V2gINf+g+fUJYbSnQ
PG25TTscRXcgpa/T1bC3mXZlFlLfn9q2xzGrTDOeyc9HPqpTHvPrpOTbdZbVZWtf/zgb+p8Rz/9g
EXZWrjHgjnM90mUEXxY1U3e7wK5hIR/xpK8SudlUkR4sq1E1mdxcu9xUEU11UzgDZVed3E+8adJe
jFUOhYs6cpgN4DTe8/IHstFr5ZrHgVfYlaUVp9MBix3Yqzawp/Yev5204bkDtEgkqOHDtZSo7It8
KAufkTjO0H7JeHfubU5+ZjaCirBOvqYZRjNlclBy9P6sq7kS3kl1W/18sYLSPphH53we2AK1m1O+
owpoRefOsJb5/6rjzLarPkpfSINdhmWNWHYonOu5dra5Hj8Gx+q1vrI8/XflJRBiK4kgUnyPIkWD
nrIFygFCqLkq9loco737EY6Kn3PRnrwGFKJDj1Atv4d/F47lmMopx2dhvAXWuhiyTkc3aSldPA8y
tmN4MPqrVYet2abmd7EB1leM8YsE8nX78M3pwdwLylgJgbVkkIGKZyogtJJ1mAps/HuNgDQY2h3M
eRvHOuTa5Xy1WFwfJZ409HLUb4NDydPOCYKJ2i+n3ok6tL/KlfDeVqXD9BhMP6X14t8KqHn9q1VO
n+Y+4pYF9y9sx57gAxjDq1L1Ot4UDoX+tbbWkofwoPGlmAHuW7aDB2eMOUif8gfHaWGKwlBVORfO
ut+6cD/mZ66oXcCpiAqO9qy1cmoEzyLryAOfPyevyn1JK7OOBe7DRD5SAt/jod9pDPZ1qMldk2AX
qOKJKgJFr8wpn+OuIWH0M53ypfxWwTibJ+Y1u9L4je4ZCsau5ZtDvuyh51W2aGUMZeZUq5r28NJK
5cdsluwWdJtktX8Ky1GRLyTAPEeqIEJuckyv8rHKfp6ZHnvLdLAvUwlcSlFV3baamF6Fu5IXHhtR
1NQVyNa6+JI40w1NH8LpDKwO2fGEQ3Up7b5vCpTwXDx2coXQ2yZHepVyrK9rl0ZK3aYOSuajmDGF
qYslqR0s+dlo5NWTE2XjeDWMB7XL2SwvZqz1xH+Dh5rYcf/Ij2P5yE+p/9BGoZV7QNFy2F49UfhD
IX7n8BcxjdrUTXe+sj7vxnoc0ViZY6ktC4CYpG8bFjb3YrQ4KQ8lgoUs+re4LOUToi6OSi3sTIYc
Wn3R6eHMkyUQKyjAOj6qCl8xWZy4ClF4rdI2WkNjwBBx1MTyB6igeiQVgiSHfEM+ycVgyPXI7ZtM
DCVP9TCL1wXmASN9EncinUPvAt2c4m/+mz8MPoXZ5Oet8G9OiJ4QRd86OUcsCLp2n2Y1ut+QgU05
agwUTsgzMCPHdin1va/uOpGfcEGTYlXYiC3VNV/LQi9EsjrPysbLPcNZdebLDKsH8+1KyQjc0QRV
e8NC39zn1eNNkr/4fGcPH/u2kW0rwpxbSTNCt5oP6SkhIRxZ2Z8qXKiDzoEC9RD+uy+dx0zsNn9P
nxJppDOci6pS1WczVbnP0ZVeVZ47mS4mQ2EBbNVu6UNSrNhuBabPmUm+ZpUrjtn5KbFwJb2rU+gr
8UmwpUWnD3v9hM4UKiybaYXn9m77LhrEAqlb/qSQjAdcDO357SsYzybt+6Rw07yj0BZT1luMAb4T
z/U4PU5ha04yRglJOqwXVkvxQLPiPIf4eztf3px5tXrgYaSg009UMiznU8ye1gymj1UejalBhGtF
PRkvJQapaXjoVTaNBL+PREnN2TzXXNvND9ZVyw1/7CyHdosJQSmGxkFDV1uVoSxar3SusHt8ZZp7
BZLP4Fqeri2mQyGGMH9A+9z/c3XooeJCVZ2ZwroKDIST3G0pWUENwmSbGZHtYU2XqLE576yrmG/7
Hg5CeFUbkRzby4oHWDCZB5dX4bthEtR4YWX6+dqWzLEYIgNRn1q47Hchpe545n8GfdvLHVJKev67
wm3Ag9ftCftzKQTy9zxQARwKJnSKVf7Yc597q+H9az0Vcs4GzES2cAngwNscV1BVg8K9uK7+c6oI
G5gPKOCsUXLOLqv7uq8sN+Xxw0mvlEaYNcr9SbVXLhmmwQ2UQO1KNPTg3ZjUEi89g1u2dKu8m+nZ
HY2oEP7couTg1BNK11E2QZmz7617FIYmcpVUW6FhhswoKnxLJ2Ywn2z+0tk0XJmC+jiPv5QErIXy
nD2jrh0zpgL84+ccjG2K8mP4LMaLLA81JS9n+zm/L59qu4GasHpUv7++3vMMJ47qgxOsi8kcMZQz
rxcHHaPWbh4PZ9T1C23v8xw+1q+cNupyCLvC2PRY3/dA21r4xnbs5d8wsk8520+ZPrMZicXDGWPV
EX3vG3lUHnMYl8/+QcikBCinR6sSmlY++nMrjBUYrJvWQQb+vmxtnInWNAqCTZUAR/uAaYb0Qvuy
f2SNDJb15EglUrz/nNOh/dReuMjGv9ibFEguCpwx7uxGFdshOTN//rjCfcJm//wqxNqb24A4S8qb
c7qpGvlKdz0VII/YMNGXSeBBgrBi2brarWE9eD2CyFRWK5q/wdYwtRbr3gxNw+DFsEmHLCJyRtpr
V86xGG87l75ejbgrwOT3TyUVNQUlZpMmR1dHFrFxabCZUlslrdlV/d1W4rizqxun1qT86GxKWVOJ
U23vMln/sKuDVrqGwEcoGnm2QV5n0g6Rsg/PHDcJjyrleOnm7qt+mEU8aH9v/MuexVjhVIIuq4DS
UrnCV4WOYFj66cuRtgvPU119wlvlPGcd1dyYfiyO6fwD7xMj2030Cc7GsiwTefW2RHWGyF+yev09
t9/FI4r1hJ/WXn1IfnPvG40naeQYB7kKP0F0EQa+UcNsKzmxg6/akg2LKXHr1WGmqmaxsjr7YvQ3
LG+XBgtf11G2sEeSHsS6kVTxPrYdQlH2bpYwBtNXHZDCyyxtNpvGjhTvXLgSY7yKceN0A2sgTrIU
6V3ewf4QHJ3h0ZByi0X4bqyuP89T/qj35rXgwH0G7w2Xma8jJ3Dpcz7AVSmRLH9EYCPkCNGQdvka
HpWEyfL5Vths64ljMRsPsLVSrcQqQKTbTvJJU01dvWVWyCDTr+QFBmn5v9Zz+VniGfgQqObBZIr8
u3exIP2qbgFv1XN5X08XXu0Hyajmqoi+eXch71UyaD6psoA/mXjvZGMZCY48sQQ5hgxXFh/5/RfE
nYU+jeOutdbzPw30qNwQcksn+TZUuQae79rqYdDkFTs/XDz+TWhGlKYCOTLNU/liiDbpuulNcjaM
/ULGK2Gi4NT87kdG2ldEpVN9hZOIFUtBnBmBeEn266U727d3ft1kx4OBBABGe6dQxXqspooHPfo+
nxgnWqGUfM1eMVvhkJ4K2ODSOKYE9bEZ+0otEsWzjQYQ7S67sQXZR6q1NBhhO3wtieSaOA5wlDif
qVcJG1cVosnKq/8oLr/CmWTmC2czHlYF0cp2mKY7DblIOwk4ChgzfzNOYEMCOBHaVJkDFlJCqC+k
kQYceeRN8BC2ECG7gYYcNqrnj+HOFcuEcX5zy2KGTQ1HnSaqGjqRYCmfKIDlXI+7zW/zbCkm9NnO
AtKY7iHCHq4ljyv0f0fP+nmXrqVc/T1cN33xQ4DcZ6dV9Cb4+aCaFlLq+1wRObqabex+so3XIvP5
esa/cUhXn8oLts1kHJRaTn4lR3GKlUE2aajBWb1gmVaW3Af+NIx2xzZI1S8WeElKVSviED0PD4MH
1p7coOnSIGP2aMVLIaXG/qWrjhbORmAS4mfeNF9G/gtnneyPxXzffi9vRb/yCRpY+ZPv/AN08Y/m
fSRrjIVeiNFM5X6un3elZyJ4HZuJu3yVYJmprD/ND9cnwoVMpnTEr2q8EKwa2cKmcavcR4cBqmdN
X7qLB88tG+NJ4TBd9nQRaXfi0RjN0TlLFyKIyqtSlN3nVOOLIcfH54zpX7zR3q1zQaIwdzJ9vZvX
0mZxf5UiifJ79ETaHbjSl/OLjvChVHBBEYnqmMW29tLdlZZoUmULAtNfFz03qggeSV9hKeHn6R3n
OzUZmggXt1O6ukyy7yqkI+Ftp+IC+p3LSNftyeKm0h+6lSnrI97UpqESeNUAaLWwIVNCmIWOXP6p
trnvbupez22CAxIAksSnAA89vqunXCkx9QxMQTvZJtJKdHQAM3dSn4Kv1w9YyvMjEOPd8/1KWVql
INGOFD9mIG/IxusrM41l86lvQ7H3p7ia/Ru3XddS3hQMKqRJYTn39l+u6fMrf/6HAFzLsS5rOJG7
vxkuuryHXBF685dHcuh8KlZkMd5IERCheZY4GcgsuOI4LXK9lB/EMXDgfpTqscQqcTP/6tqXVCiP
2bKScCpUEVvvKeqMx660bL/7Eno5T56QSJL11Neqp1pWwzNikS6kqv25AipP0GlQVLa++novWAK6
Od1q9QQbV7ShMXhcWxxGIj7Vw6iBhtQ4fSFP0mrZfU9aTzHGYUfFLoXvFXOt8nF6N4phcsLsY6mw
M6ANezxY6yjnwEQQDnBs0ClvdcLcwXOKP6HG7bxKGCREQRn//pRSnQtc1wy/PlNjpwFuxfjPIRDI
61DtJeFhYTv7k5tFf0KEiHW/IgWqM3/3rPxfw0dXHS/htqtc/QKN+EHc2pVIbqPVN4I1RLkLEggt
ncphhChstHgqXeWUb8vzY5D6vpY/lGHrcqg4y3ZvtSUcxsHlzq7GKlaBQMMzEeO6yFJEeG90YdaR
/HfnvhfPrFWy7Ser6XJ6LP0BgrWcOxs4OZyKZzYCjlS+fSksU8mzydLRQMTg1EVbysI5m3xnW3sO
BbV4M50CEn9qJx3gDAhK24mhbvba+xCeTwqXgXoFXAKd0eEZ0/xcaYZjpXc/LEGO6yCs06EIRyo7
kCciTx21KDj+SNpOfMf1vAN91XMdvFkEuEfvVZS62J/GohRacvKfLG0al9pJ4VzLjuJN7FUSO5yY
RTrfnr6wervjy+g0ulKplF8ltiXgy7fYYC52k/Kt6zF/n00m0u+8IwhtP0DufVbDZ3L/SZTimGWX
wkv/28kawx9KwrqRo+dv+WQI0E3th7HJF+I2SKLyxCoUnGf4T3svk7L0aCHWFXLdcDCLuEfnirVk
ELOtHKtEk9/L30ndN0+quvYaCnP2f7ao4s4jPGENZMn9OpPfZar6QX16FJM6Swbs14q+TFSn13tO
YbLhUP+Vj5M7JsPUIxM6ZMvU6BQCC4dhvKzCTVyLEbARyudpZOq9GRLB8tbS4aAVbllI5GqXL2Fd
C2PITEyqehSuipQ0TKEjIU4ytLPZKapz+ZzI0Qg7c4ERLKAl0cv3DiZGOpsCL0St7qH8aJ+iQbym
b9yUP44bEpGIJDwFzAbtUxZkeRfmR5to5+axIpRQSiSWxLsMQEMgg76oYkK0Yymv61m7+29UaKqx
TH6JqheqND2vqCJZd5/DxgYohOib+OXPLFKJ6qGrF9dtHBPhbjNlJWOBzZpZi+rLYAAEcs/kP6Hm
AfG2sDTvhhAG4oMo+aLV158JdDXSAffnloUQTEOgINyxSLbtNY9ekwC3xhI+9roU0DwnC4zPjNH4
pJz4js43yt/vk1FitPj8iYasLlPFj0NZh5Yz9kqFmtulRLlqui6wFMya1D1kBpM+zE2++Qrm4dwm
kVxEf7O/yVyQ/ARvfjqev3KFTgQUjS9PUsGjFhtFjzNiwBtGhR5bk9G+tbm2JonRiQtsdDyJV3Op
WcYbtaNp+Hbs5nwD/Q/jL+//5m8uX5tLweI7+rps7lx+pTLjWRzLW4u5WD7HdNbk5vdKbZ2up2Xu
rkVSACM08LnCbVOAKGnmd2xoeufRQ3zbJwy/TSjVDAmBJGESIMvdaarh5078ebIagjZ35C/odrz9
XByak/71B5vxbjp7DmikvP5SINYE0AcbH8WnuqaesSjdxT5Ua3qX0bFPEqD0GPqPt/wntUJTfx9H
mJnFkAv+ztIucN34IBG8vUP1VRaOThF3yRtL2bfWsJkr5ABVOT2mzLiNYlh9TXiLwXFCW2SSN3Sy
Tg7BuXf/NatfL1IO2u47GcrYLtcAvew4XyK8rPO8zzxat92bwgnNZxbTTkyfreMiQo45BEWsVSB2
ad23jS/u/jAWnBD+BiIPCojMaSO0ntmw+9J+7u75yDTh1cv79ntfYBQ4S/x9/hKDW0OgmVN6fP1V
MJ3HHggl6y+ewjeLWYl87AQMOiJDFHGWb01teabmdhFN6VmfW9FR7pM/TDcNjyfSudc3nU1309Ho
UV75yUzbmsBOtLnbgPvx741tg3kvjpKTXu2Sqd3bt8EZf7cX7726ofFGvPesg8vXLf/fbZpr+2GT
89VMz836uhf2k6E39V25RjVNr0Ncb+refHFOPDV33Uf3M8CIO6Qal06y57US0xCIMaerO6Yu0+sI
ua7BVQEY3L+3VqKYQj7LbRobrNt8IL4fndTUS1x7yX5ueNiHl104yLWWSUL78XEs9Avo56bv+k4s
lErI4BH/fv1zaqwG/78nEBoUxBPYzy/OGUjl9B7Jv0fXSP5pDqjcg5RDUFQZ4RAFepPkUfL5lqJw
B0H712mmj4XzdWNM9mZZ5qb9iBjH9Og5fkFio78PXBrA+sSnj98jH6Hogc29AR36lLwPKWgcyYSk
tBUNPdvhXuKQ/3Tjv7fZU6ZBun9pJtn9QHz6t0Gml3ZWG9O5owyIbF5zSeKwti4210t2o50k3TVh
2ekcZP822o1QIeRyT1zy+qlld62xUu7zLhIsUieIK6zrKoHQl/NP3WUc8ZFUxfCLbah/wh+w3hIh
sz3hRPsHn8RZYXV9KJu/WyfOF2C+Hx9feSkyz7DcsXFSsB+AzfQ4vmXzCbc7ig8ANhni6cbpx3kE
ID33VUv0OpcQ8R5He+nf7VK3XUj+ykjCplwW82Z8EUiIByNWgmQKb+cRz7vinWtME5OmP6GcsLZf
B37F/L/mzUa92HIaLrPGQ/GC5AleXBbcrWtCdZoio+TF7plHyzCf2Gp+NbfP4PAqxbHsXYZXwSbw
8HNL1U7GtNTh5eN0Wpl8pG+3AEfCATwK5ycUsSacRYuckdvAV4XyzB+N1PdznrqFD2StT+a6O8dC
j/oO091g5cw5qaduU2fIqv8cPpu76XqODzHpvoUX17pqo8oZYzyfmn66m5gQrpfedn5fBpGBLfDu
vQQx/77dJcVlRd5gZ21hTnda9+Ya2gNB8WCfvUuI8+7HTgqIKjmiGkDfZS+mRxBfC947fPcmjEGs
23g/CnfY9rZz0OZWKPV9HHsEmO7hX+izwoFjrPL+3czE5bTI32v38WcA6Fmw1iqtf48QuGYuXP/2
/hrAg27opLJpfpeD/ibImF/7kpEYp0hShVMrjDqZxX4/IKWQ50cOxkt/bEigmuDr5aD+5SBFwB3/
fnJ6kTHADvNkdhf5vi5AUe3N8MIUEUFuHu85Le8td6ZCZ+bBOJWVmelF3HWGsiWNG3nN6fyXJB/G
PdPT7wJIlPV2a9x7nv0JOOCUUiCoPM3cnvk9eM1v3AcY0/eiP150Kv74CT/39+g8vKTym8VBM9t5
zyLjZMfH6ttcws/VN4o23z0uT/37T+b4b7muAtbTR9ccHfDCze1SPIs/kyLq8dH0+EqbmXWhcPy5
/obuou/unncL3i2VxypI0Ch2YqxG+xl2EUOivseCGvDsgofchTbJSqvLXK3k1ysVuIcfu0BJd0kE
bsQ4EarjTemEF7kwXVvlQgHizoWJdURXYdRmlGi8/e+GT2WK5j3nbP5JpNzdjpaEFIDnT6js3qwD
r06AGKfEG0+Ga146xkiz4yR/pYrSUYO9ZplfNNHLODswG0v/KL2zBIVI0bvgqFCjfpOWTVZpL3JD
kof5F3FVBooEBVuKg9+/v1s9AmtmWUlXt7/Kk+OzoEhYYRy/3exBjjOysd/XfZ8nyb/At9+Fh48N
H+2ogGdfiodbOMK65JRo17Ru8zgaaTSf4oaCd0CvME8QEQ68rNMiSzRAYr8qwKojprviDTBxZ599
cJpl++JQHPaPxl21lRrYP6byj+l6bFZ7nG8wnedrBLVg3dLlXVXJ41WimJu+OhMzl+f43tpgcfUt
UENZC2XGrkiLg4W0/eRP8F5t/DlQ3qkFWXCr+fxzmQtArgqknB85U7N31mYTaXMRAMUtnNamf2HA
z6KbVmrX9Fr3tnKHL2emM8EcxC+3N076v4G0FR43yr0EFnkSGcBMT/9wqFit8RmN6XsWGx+f4QwE
PvEeAa+X88+/e6lrXLHDsrd2HB2gxxMM0rd2kDhhTCCsJypwqiwwtMerahgcvfLoec3H+TWBJKhl
AH7QIuXYOXB4+1Euk3Crhiq84mZ2GN0QULcsvQAGpeG28mJzupevRv4DwevnwBTN7K/aAbZmDvPq
XNupGiUA3bNUgK4quHpsIZeFA+qaFNbiupLiozRpDT/fUdP/Wrr/YDOc+4uFVXB04R8KN66dZgKO
BOvQESUurpwYUvel7bJ6YrivWonvBQuKOjPQAfO6sNHgQGxvZQMFtQvS0olmCk6asObcB5lE8EmE
3ytN4gQot1HGKmwH43Fx+kO0C/vRsJ7EIlMTL5I/j9F6kZkdnT6zK9aRKa5yRHP4t7VaGfitCzuW
ob6F+UU8/+R1icD30PoUE6ni7SuOTsnQ7ANvLt5ISw6FWzeqe4lXmWLssuWsufilcu6/le18mRJl
G+a4qewipccNG3zZ3LWFWC2y3Vib7C42tqEB2fDKy4IMeR9u8AzvH9e7w/QvHgsDJF/ABGQR3dGq
sJzQ83LiziySf0vsq1qqv8zlfUHARytBUM8vIauU6J7MYn4Bnwf6nzuvquakcerf6SHHJDf3Lj38
6ALB/PUS8KXxXcTkAK4OlrjTUemNnSKk+MvS23z110ns7RoMUPl31l0BcmXvNPfrjd4sIaVCshQz
JPOhvPOpE3ZUaBxzYxyzDlYGKmoaQ3gYFi4s44y+H8OfUroHsKBRVSK4QmYsEk4WAFbnZVamZz6R
NXnNv1kbrgpPxdInyHCk+Sdlfk7cabdP/jx6jZP2ynCNNBv+O4MUHCl8ejGKqlc+E/r1+9L6bz08
Em4N4j5uV+DoTdgFYnNZTfLR0MvjpYSZCYvpn5upvltyaQfjLA9ZNm2dkaF4+5XMp9UvzDpiATUe
Ew8d2TqbT5qKIwmg8yhkjYSQMKEzqZAai8+h99X/4Fge2Syfylmt9CTQaOW67zbbgKaubfZp8qcS
n51uJMyt87lZbFPYeDW2Kf/sm4iFaOm1BlHzWELYR08Y8poS5TjiDFh/8H6cfG//GcI/v7eYxKfq
FdB89btNReCLbEMTle7qd8UJgW978yhDMdPaNl1wOaa8nEVefc8j9UuNNfLTp/qTXEVQys+tjG2Q
rEWqhxbb0kp6egxjjB91hitTLzvc5cssk4rVDqdagb67ZNjyEValB+oL79nwW1WkV8nkXRPpmgfF
nRMfCu2nwdOSPutEX3lsXlpL9B/yz/KriRK4Bi1JTHCp9zO5/IWnx1/W8NxN67LBS/ZAvrPgnJb5
/5OskxIAMNmNt+OFaHPVPrRvoQRS+MUAprQbJmZ8Ac1Tyumw8tMRFGhiEAL/7kOFhiArcUR6oU2g
c+XPx/mbjsMYRa3SnAxXNpyAlskginuBLKwp9U/KK2uD5xqDi1WYAB7790lHzcRM45FAnSiZvDjf
rK6ja594S9D7W5ue/OcNOwvj3nUYtkxivM3llxoJpwWATPk6CVwb2dknWjwsbIzNr7I3lTFtCPi2
qG/1SZvBqU9ZzrFmHMquYP1St9zcQ3s63tFyHecTFA6oECuNAcT2PGQTYXu/UfqmbhetWuPZ/NIy
sRZUzHAmQBy03y+Bn127/MFYysApgx0LbsScWKAYi4Qv/z4E6dnToHK28UXlnNYhFujmNoPmrkZ7
U/78nFZBElSTyu9DCCR/QBpjslbIdWLkAP0IHqUr+FvJ5ajwLJ7dD1p7l32JBs7NlXPuXP/OlBCj
yIIf2VsJqCQ6djfG230GPTxATADfcR54T7nmO3G2it7Rm058nJ2+Deumr3nWzaqGR63j7jB9YEYN
7NhXbz2ywZmSDZAhoWwtrqYohuOHSUdIrVSRbcYLkyybjjPuhD0JHtU0Nlp3jgj4HKbLu16q6fIA
rHEADV4iwdQ+HGQFpKS+Zuzypqnu5PdCxE2Zr4pAAa/LEfhTHkUgtTMHoPDQ8ks+i+PiHg0e1pT3
/vPpMX55532ezsLoYO9NKBTNSC0pVaI6Qg8aBlxB5W9//0Qff5iODp/IzLq0sxxOhLuKsG3o2qSZ
g9hcrWHXSssuAKlfVSn1fy4MzuhFrnXoa7LwH+bPkuOEn2i2lC2ZmVVO8jdP40d539xymLn9fFAI
x2KDXTTdDJrhIvSZ+D2rm1sph5KbKFbPJsNxbPQvB02rE8y7VE70i8v8HfEvrGx0+OuxImcyivxq
gpYOLq1zdGbT6d5usSAxjfeScz1YY9uLwb4dx63J7DFdjnUMsVa2M/nD12eJuGw+FvGOuyneiZRt
pI9pRs2qEH1yWHBWukxdQpvBarHrfxwI+nJYu1vQBGRv/sb3fXNVxbpLkjYk/PJXhCDvHfSlVwD1
fXp7UR/A4KW0HlynCDkcNYbqxHO/UAdxaNTV2ZtV8aXIZhBA/7rk3Pv4O+mE4wHEiyPJlnyRRBuM
gdrZ8XkoPeBpPhtdALM3OJ9FlrUKAA9u4IHP8ozmsg1y2tReTM7iTyC0dPz4A0t3SM9aPMmV/rpN
Jr8GIWHg+rMFCSr7dpYk2/Lue3zpGHdd5/tySZ1mjlbc/jzrNvu1ngojE6uv5nrx6O66URXG7+dP
2fRoPgFHqiypvILr8Rm62d/zT24Aq4Dxvf7cfmfmtqK7GofmRx2GfuaUD+E4pU76EqBt4Si9XYlO
HRgFLt7TqMbMqBZrKRDc437EbZhW8/rRdW1nvvLqncbUHI9xeuB/Q1oSejKmWOXb7FwFdfpJN3P7
NDJygSRG7sh4bSFAq8rMfLrqfUB7jsvarf2pw+djPblHLWJqu2GKfGpn4wNNtbX68M6J8EE1vHjU
I6OFtLyOHET+IYe/xMy1zH7gW9po6H9mUz2n1256+mlGWynJrkd2UwZdWwKi0/z1u2tb4dvZo/2a
P+oOjYSSobWu3fvPVmaWa6Y6qaEeuf75Srdk481tzCgDj2X1bTo6YD2MQjbLfYEZau92tGXSEdEZ
q2/xUZwI7i00SGnknoBPNJMK7mr9f7fPdnAZJuuOlvFuGXziJZ5Ue+DYPycuQa2O0dDMY91IzWP1
5Z/U5rASjPXXbF1qIn2HkfqteO2EzNhDFYk8gQnkSM86bI4d7v/08Irm2WMEgna9OkeibVCtBpZr
US3JB8wmAHamW4+v9O+z/3zngdgWtAPwMHaG+WvHk1Yz3SO1iod/gAnEGg9lITgfy9sWG1k1rsiL
4Y4r3GTP086EswMvmRlxAjFrmx4HqWGicuxlBpm/jVSEvw9Xt5OSJ9G8hQE8uSEfQVhvfYfABqyT
oJ2tZdvPama47jsO7TCMtSuGiM7AeXmq71q33rpjLtCKUwkocaefSDBpySuDl6du5eWlBMYW6NmH
ZX3YSSRLa4FWMLdd4NcLes1vvnY3R+SBJdMJJdd9imwm54AzDeLRA6VTux0WhZdYDchCEuY9+PDN
Uxh2jKSIGqLu+zmwrx2aGeA3Aaifved4XU1UUhX9buxc1hUagMcx2PDoBvue4XTz7JYlCD8WnOBp
H88NbzPQZjufYnUf+9PP+u/zZxrsTLnmSiHbP5N3D9oh8WkMXtXhTeMauBxDMvE2q6ItXKksaV31
k5H85xA4otIIg53oP1wU0gTikWTP80Kh45Ntb+oyG9bB4ddevu4DIQjj1O8kXsgO9Bi7PgTloR/q
n3q3efSbe+3Xm/mmYiVZsaevYd+l0NKxHbrbtu98bZ3bDh2rCKD8OoeSp4h4Inf3JLhaVE8wIOJR
WGpZMutpss0Th2V8eJL6YgAyuvHvoS5dF644R+g+1q20a2wsTK0my779SMkQ57yivWFCsszntPua
c+3nPthooFwCeJsYnVohZ+g5+Py+4djAEccVgcaQk2cts7j048PTT2qxqqk2dm3lS+wnOdtN2bdX
XovtLBSf9WLzZ4clxbX7Hl5L1UkFgDANl2CsqBYM2b3LYKvwQ/z+y2bzmblW7rUOtCAsm3Jn2ntu
NFHo6KrwWCTsHBNL/L5c+FBfCwCzh4wa4I292ht/Pb4OhTkMQ16Utu3vtdBfuaM535+bNyWwV2RG
PdA9ZD3MVmxuiSQoOTSQ0dC9z8gPSJv4+ud1/f9BptI+TsNFMqfPezCvXfKWRWR+hV1Wcl3caqj0
TS7S28+WLUI/17/8hPEZ65kwd6Fci/cs/iU4qua1boA5aQmkiRyuMaYaP5wIOhjSlQleojdwmy//
np04G9Bp4qV8i6L7HCqRHmLm4CpileEnBdMCzs7QyifKQECHGIeTu+fNjNXrE/2uKJrW5C/M+lrx
WU1Kc7kOVxLTb+1jM23Q9AlUAPHRpxXpTWZJRJ5YixZFLHZk9KqnftPD10LFyXBkzK6mprxTan/f
u492OGNMyIcQ2+rxJJUbdQGxXRkiAiWhlPXl7NTfd7WmPplXW+2tJs6yMT8KhVipMlfzzIhx1yJC
mxG4vZyIUMh4O/evz7tYEePHIjm1+9wKzvxnSzPh5ZeDN2SDJBfRikL7X5dynE5E1ofgFINhO9Wd
YDN9OreR8xPoRmqbnDJDjwXEj8jEzvancbYy5lLeNhQiDgC1WJjwvB69uxd2Ln/HIWCgeO1mnoVH
mfRxyubRx9K6z/ajTz/59/BsVUq3X33LZLic2R7Zv+0DRCotrnH9W4aGHpd+bCGOt6WMm1wLpzDZ
kFtpY/m96u+/MmIDrgLVwjiPrH07yMDHZlfhQGx3f9A5Lr397PQbVmaPEIYwcYmMYQDn5ioT3GdM
Yr4/v6EFtegpyqFzV5wMr/xeFq8uUYvW721pY63orycDaz77sTMh7Jb2cPgGrJsogAC3DFuoVen8
l2w8C+lOTrx5rH9uuGrU2d+HaXR0/otQPkkg/z7xwI/+Pf90Hd/mw0MNWKzNDWk5T4ytY/yy7fdl
8CknAkOd0ATssnhUH9V345HReb1/Do3LAE6do8lDg6liVH2datnGvZCWwnPg5BD9w5iafw6VzUD8
ryFCsGxZNqtB2q1UP5VvVb+xx7WIh0VYQxuwfld7fLaFXbyqceplAUpkxsuyjI7SZvpp+69zoQvo
ph+DRsOI3haZVf1kdHvnbvWpcuqVNBCV7BoLNFKS9aqoiPzIlq1k4fqVbQh/6LNpa6DFgSdyFTQH
zF2cyPypkqsfKdbCzK9JXRrJt7AAfMdTmeW/0B1SoeqeLYBLsB4XL3vl1nuQQbn/3naPGqYlM3tB
yONjBYuXlRZDrXKkUAxYCfKaSv8kw9hQ7MokjtLxd9tXlaoa4HvsPO9FTaO3Meb111n2uWLWl50c
8OPMbNhI+p7Kq1CeSHtM/8gH8vQLtgzdoRvXAeT0/II5LdjhNM022tHhpv3GioLMfDrLBdaUB1Xu
Gz649Y7hrMA+RLnQbaF/WB93tedMceKodJWexeCdWmrzZShCRtRcQ7nH+7+T3j7HWCU1RgTkbLhv
fH7BKu4ZpwowEHnpNXbYOzljLFTM0SH1kns1wAvDwt7ATPiHnYaeOR7acPuEUPuYuxqMuE6e+XXI
ktvp8P6NtkAB6S/JkjwsIQ4DMXo1skT6i0x5gsxKy0FcHh84ANgrF3bV5MDzrpqu100vOrte2Cvg
8TKdMAhQ3zJ8YKSyD4NXm/g3vVgrdPo49ePf7y/nXUNG4UDh1ctVYjoNaTkW02S8/HH8+FbOnYuA
led39HsZXId8tquvvqAlGVw78VBXAqYTq5Ic4+On9A0p7b/L2q2b6TgJomOHnr5U0XseUO91Vl24
vOFEukeR6pp2oub1tKdxXBVds2m/L73jIKJIrTxbaV7p/qPX6Pavb1L6XObAuuRAx/QDenh+Zfgq
T5DrJu2NBCwgbpmHE4XmQ0RfFsftLXIu/QPj+9S5sjJUjobQFDUa5eVP4svLbyrb79PggfQdtfmQ
1hBpo5z6dkW+ZOPcj7zKSnSwQYWhpqk8kVO3DTk442WhIwOltVms6w8S8nR3XX+1t0JtQKv8jnat
SIlwvnLmYch+v7qsTGzIG1cEv2/E29p2RU+Mkv3Qig4O1X1Dylp/o9hI117lhwCLuIQzW7R4ZkX4
EAZ0rBwb7/KyzaZjxlnq61BHSEdHRy2nLk40lmw6Yn+r4vULIUjG5TF8u1/oxl8y8BgEPQeE/4Jf
NbPSCbgylaLyO7CsWmJx5WIdevqwVS/FCYO6q/ychiZMOXOB19+2tO9ev7iWfvFurp4Hm7p8PXbt
6hpBeLlKJ1d+lLcy4dL1UDydsvXlt5Tf+dayMHvmK/f8LLQ129QzX6ETqr2ImfH43otyMqcdf77I
7AWwr38O3UwjJldK9xaGdFecENHFm2gg17F1w/8j3aeZhgd0Ht9msiFvr/9pvKfh/Hl+6EXHr6YI
z7/z77ISH1+GBMpXrQiJqV7rUTTHUh4lmCN+QtDEHrFEX1anOuwvNyQ33/NkxYxSgadoPHWVA8lL
U8Ad8EqpZlYHGpxpRV23p1fgDOHbQ297+4+l82pSlcvC8C+ySgmit5IRMGC+sdRWUERRkPTrv2ef
mZqauZiTum3Ye603qhAKPJjAKBntoyDSA50numl0VD14sNgDRmITezXIdEwi77rrfTec8n6tODZG
s+/tEZLdWqxw8TqPM0VrhGgNlp2nUEI/PijzZKt5cAbFDuyXUIf2HO/faBqPc/L+Zgx8T1UfMBkN
bjGD7wwjB//tzyWDkiEa9kBJEHKxzuG3X70vVMP+3YGBkpAJgXF0tyfvwMH3ywldc/1p+rycbDu6
UySh2CNVqjQJMJ2Pluqs9KkvxIGG4pCEd7Sfs1L/UHlHd5UxIluK7MpZ6j44pGqSVdY1z5kcvqaQ
+PjOqE2bUhMUWz8roUsPrpGL7mcpFgQDh0w6Q1tt2rVBABFR8FnEWWDJbnyWCc8SNU7tWd1X+4R/
5MkbwyVFz1VvhRnUV6bCekixlP9w+ijEUzKRxDX41UeWPOcU4xwhkdZSA4T0j426ANgPxMshSn8e
fhfx0qCQQnLHJLl7hnl4pCsUPbp9n4kx2v6BtiuE6XJkKMvelMh0duULy3F8lkIGbtI8KVtwxwGF
qcZg/v+UdtJgKQyiQgcbgYpvPpnmoTg2n+t0Ky1FTGFO15ZwlqgGUbuMxFxvxRREkg+bJJUpOjx6
a5GmUtaneARGLh8rrBQG0iPOhh9ZleQe4ud9BJQKOMWmtIotc+98FMbhfSnZ6bbvcB7ZImEQktEc
XXCV+pQKblQ6fyq8felGpTFRjRjVgFTIjf/uJKHoGgAs07pAFesCtx0fxs/nxeQJQFnrEYcgpr10
W+7eNJH0nZjudmDz2FFn2a3aMcGql9rOfWCV12605rygdxIp4uIDiAece4PO5j2OEf5jvzlxw6OD
OHExNAxEvjq7n9MzPxQwtBlwQL3uzuzOTH9MXiBeyZmBv52j2bt+1uo2n8XL4TrekGEK7chkwb+Q
XFVe79WY9YamjindkAyyF1HZTu8AwTifQ7mi54FUDq8/baPXQtt/plyA83orsJElJcEAteQfa0QC
xmcA1h1AGe7gNbVVezp5zqAqVk4bgXzr8cxQs8cHQoW2nywqG+yJ22xeXkgCRR+Ith8r8oFPBfBh
fKki7Sz7qJGQRjKgIELjpkV1Gp8YEOADz0BKDDhiNmGlsCFfyGMC6GbHeKSGii4SsT8b2zlZwnSV
p/xGHvh7RwT1useoihpuAzDU8/iCEkrFgHLfBjV368FffB4uy4B6n0MbJdRj0B1KvGZ7liZ7om38
0iNwriZrDNsM9WWkcp24bi175B7/vo5IqlV8kWCs7lE5EQDPzx1UaILDkWnyd5b5vwd4Nt7zVzdJ
Xkbfp39ukX1tIHlvaIzJgBPwoPkidpKS1YMM7mBKoqNLZwl5be6+jw5dj+cDTw7BATq7Ba5u1lXQ
+q1kmOxl7dN6+yVmIGhn2UzBdfwUoCQXehP+BNOUgmhTNJZoMHbYy+y7fXQKYzQhQS7oR0dJHx+g
YjsGoqH1wL19XMp7xkX6Hw6xhTD9vQWWv1MMiPMBSZJgGsDdi3MhRLLVvxjBJy8jgRUQM6eOFNqv
Lx7spyt5EIpmu3j4iFUnHwd8cxj2pjVxwEhAFpydsMDRca0sPpvipoCVUNrhH72vOyQQ5T3laCFL
49/HgaehR1nEj5q8Yv5GldeFn8LNKhqhY33EMYkCj6LGSKTIEZU8MDEz0d2D50bleARN4Bwv9gDw
Hmwh4cwPs+f+RDnyurq0kOOzxi/dNCzRDfDY/UtL8JJ5RdcloV5LbdVfoutlPFDxuj1c5Uajx1RD
egpgBNVPXwOQusSTjDciXebHyZcb383MNlQh9NTo77UAc6KG60o3D+cK21XEVWGwbRZsSX1/cBvt
ep95+F3SUw0YIIKuxw5v8EJhUWiFdIBwD9xxOXWfrQk8pVGumGNSYmohsXBXLQeo1QirQ2GC7xtb
1ZDFhHg4YqSOJj10oM6XLDOVRRqmJ9ZyFKi1vgDPFamg6yOfgxgjAPqjQfT0Md3iWkk5PslXsQFC
az07Y4WajbFXEkIDoUWILStQbjDwRF+C6hK+YKhxF9zs6SqL7jdBAYsYmFIT2ci2/LHF34jJjgcp
AZJhMSJEVxgBYh/7+O304qZ5nUS9H7ktGCmOB3ES6tjOHJbx6jSgEOHlMVXco+MS4oDFpdy/UdcR
7UZsQIva9niaGoUnFFlmNz9ekfTEW3nV2hxahlliy8IdTa8epvVlSY4zMcp2kmA13LwYSx60tvV8
KsZ4mciGJiGY8/IPbvu1Q3Y/B18l3J04/nbSXyg2nF53idGg609sJ/wiHXRLrmmhFspJAqZQ++Eo
GLEkZGrETJIEYnyoO+BNibcwjsF+HNzdgdfzyDO11SvGMuffMsZdzg51J8gQFvEFL00ByoH4J77m
z7Zkwzk9Y3r++iyX5DJS756tZI9omij1MVTxcWH1WD//VRLxtT0MZEx0tZQ64hBevO+OxZHZOCwJ
NI8GY/AbN8eyR+Bph0eHiEgTURLOiU2HWxYxHsk0Yb7qXZDe0cxMWiuSLf6UJzIsyAFr+K9m9BdP
v8H/TI9zzY4JXdSL6LBXMUgUJ96pH0kb/GHurZOmmnE8ec7vy/sxlMl6IlV2lm2YOKzSr4wSbwUD
vfi5kUvFx9rtGbuRp8NooaTx3kt8HKrfRwOXmm/MIMr6rZf4kPjC+wFJNcsY2Sy1lTldhrFDqgbm
5YV8/tmEkRhfBs7ZgcgB2BrVJXBWF6BxeOv003CLMg0IjzQIGHze3v3R5JVl1GFb0+rJB36HQ5U0
saFOMBWXT74GTvAkhEVo1zmqyN0ZLv+RN3FUMv0DDzR8H8Xb2Pw4eulUnisH0ZD0wr64l+ewOy43
6UaEEv8m4z0YPn9LEjQzmdnhHy5JR8O/gDvoBD8j7ajacXn2PRA1eTYSBh+UzyuZbMH0qjGf5eaQ
9PTYLh0ivGC/bPxdlCElxvgiypRxIvARkuZFF2zY+a3J5gmib8kGKgTe/AG5IZh2C3aF1xx52ACX
N+y5CIPBscxa6j+pLXqfhWX6uLzPRFDIlzuCPHIUThrNaVQC3XI0Ll7Jpgsvz3EZkw6bTBWKzFNi
tpFGECDEkgfmCApbO9m5Hx6vCh1mgx3hOFDFOnFKJhV6huyP0AT7xIfbVIzjzcJmlBF8QQqGwZFL
P2mK65y28rBxPzapswRnaZDFdudDeDjjEIffGlVzPRcyI6vZEE7r5NsRl+LbYlfqYBggDhZ0hFpY
kYvT7yRsxN7L53NBlMwtwP00xo6hQfpAlbgfzcCZLHlQQkXYD76rjDhDfJOUGL9PvEUsC96YpOvU
kWCb+RqQx75tlSDDkinNKRatyKS+Lz6kFtynL3Jdekt1qZoYUKHB3D5R9ClWmunnOpzT+jghlG/S
6G/05cQyB99tSkjnloRz+wjW78eyHnMKzo9/GgSbNiF11k3ZvZvpO3ivR/PiYQCYNNsX3x5m8Bdq
Sf7u7JAAxEMQnVnVkJ4ys9qSyyYlH2TqJ59LCWUYEmW2aMTYpS6fNUc6VYr+3CNTwWpCM7P6B11B
lwshX/mq+av8A+NjOJhgPdMZqWtqMhv+ruFMiVqYDg+vJ9czxZbPc3wlckgWwnI6JyG80W2ARSD3
RvONJlgh+g0AjBlwaDOKoiIufU4TEQAmhZKtRf2DTGWdSir+A1v80yiI1BlYoPxkkjQG+r3D/YCq
OTsM4bN//HJy+dGN+JgRoEC2CigfIUzG51DR7Z2GkqdahrKg6X6vWbHD7Es+9F1MAZx/F2lRkgcG
J0p8CpZx72lwqtTFJOFzLLHuQ0Pag6UWIiPpLdFWv6JHhIzkA9eE+j8iSEhY1RowUbyJMMdEPJe+
7N+d50q71KeRXYj3LzZzNApT/LqEwtI6OoeTJkdQtoqQgFGkm43LccxjhxAkCsjcIOXG5e0sQUOZ
VLniMiPltVACMuyghGel1c0AB7pZbyqz9jwDwkCYY9JlcRVJCD+zopOom923Ajh0s9nLpCaczBhu
PIOywM1o0aCXH/E5YBVkporJ6emTa/ojLuZF4RuFfZgE5pwOELdHMhHaGwacOUXVCmGOMdMhAYhx
+PC/FwYAecUNqrHSA6uRgkmeHz8ouFGVGAyGEPD5yqmoUD3Xgq5/v/UnBqcKqJAAd+Kw9mDrWRAH
+IhtW57eDwluysZT5sN5PUcuwTCL+bm2hsYVEy4BaZQE0byaRClxBHhdQtUZUPaeXvHYDPej1cuB
nJOiD+X1P5d+DDgfxg6ZptjmH5y/IjN4+l6TIibCvpEzke67QBLN7qyI1HgYmO9meKFQ4K4Xc9Bd
+sS708fNXEQZ+JA5l4rwSMLu7O4leMFzs2ondMAGiNMmcPtk1Lbh8ceKysQoFNuO6r89EkHEk06F
jMIA9fxrYT1CYbX656ySMTNTgIzvmcT7h9GSH11t48U3+s44ThkP0bZNvqgIY3PKrhcj9i8trkEO
/hEJdLDJ3MCblMsQrNwak9xCPPsNoQNbMqAEA4LIs72f5B2pFiaeobupTlWLS6HoyAOh08J6qeaA
i/7Csfh1s1N6ai5IfGKbUk1DXAZIBOEDyQUgO8i5Q5AfuAbwGnI3vNb1ViIZew8AIuZ5LjpXARtP
JicFgvExrZai3O65gOJneSrALRCnvpkvaRhEUnnli90MP7rU6UJbj9S5ZwBzie13rVVW3tM1Ymqm
8UF2+uv+9U6yMvv/nfAqY1hEZW2OVPvT06kBobMC8nyHFj6UOIY1vUt1zmNcJYMpCbe/9dFVYXJm
zBFId8ZO1hpldCfG7sD7PB5ZP1tzjpBRc24GjgyKmE798GsoNipeIl344DKvHyAc12k5/BHU+XE+
gAUgfHsQBsiqA7eIxKrFmof2dc1no7Mz3NpoEBSCdcoKA91nMWd7nqQQvGhgT11Hnikdl637Qz30
MvG9k3+FEgew9+W1uYPKU7HQhAErbQjJ5xubgUoLEanZbdL9mIyLuXbLvXJNM/1ChXZawSntCxKx
5pnLwayiboa9HbMaQi/68+b83ZJzDUZWev2/ShjtU5fNG2KQ2aKgx4TXxR8Sn7+D//z4HT3RfF9u
7lSeDKrm8Q8AyIviVkA/yswsAP70T/ba3WAhRe28ItHGf6GfNUdGM82weXE9I+6APY7d9wVYEbAO
fBUEDydRO2//Up+yOpE5Tt4r6T5o8rgF+KCBhhzMyS4HqbojZxmhb6ZjxNzSYxLGGMOpj9mNJcI5
cT4L3a2A/AaEwxrKrnC1a2MqO9pvatwGvKW4uRnx2ulRIk6WUd5jaiETKp09HKY8A/Acb/p389wI
DI/8c1KhwGPQwQ1MHKX/jKcisJCadoBYFEECoaYEdjynwp2bFmQVIe2utHI/SB288MYY1+GClH9G
6nl966zKJ1t4zMuXOaPT170T7kx6C4c0vHYLmcFp1dErbZEeZ4+RyZyR4gLOvmoHzpNXEPI08TJj
Xf+p1/LQyVYH9oxniiknepjw2emlJyTCYLXt9K9vZ7eX+1oVp45JX5cW7QJxHl1Dy+SK8pS3NAB+
Yt7nYwP64nsZhoSDr1vjC9vxnuMqtLE94wjhStIiijbtLoL1t58mUnXEzhZboj4tLTQeSNLYYbHR
MaoSQgI6MoMBo1CJGQwQyRhgkofBvc94a3lZnyTsUuyALgU3Kg/KLllhudaPYbYFtmRqNNILCA4x
AR+/oL2IypHPrDM5l++I7HrXfDp8EVDUnUcG0hTU4xrVQaNJvgYwAiJF40tDvIuoRUHg0Qr6n6Nr
gIR6jczMaac5GQTsW3freX2fI3iu1oIA9kE0PWiw0UAEgGCBQ1GNpmCtXQc4HeFsvDe6ADBC599X
50EuoyAg5J19FxQ6I7LJrkJINDbNLfHM1mdFUgn8EJogUk7eFqnWhGFXd10+sdCbfUT/N5l4dMLr
oayE+xtjLts8DPn7w9sg662FjUug6dBRZLATi44Rl6E1IjBVr885Kjweitcahd9RoX9c8V9jXcuM
ciMpproQWLf4+N/srVQ0w+cSjA1OF/Ru9z9urfWQX3yaPHeibRxnWwEgrhoofYYhLS6t/cU4Nbg8
/b6Q49G3I+9/U9KCtImCEpC8Lod6sMXXKwGv+xYaUbI2SbNwsbVbnGKiKo6UN4LV8UWQsc6xppz/
xcx4LObEI7Znoe4h5xNhYY/GqD62/GahQkUXM4DmFeAyEz1VMwZyFrqTgd84JiSLf21aiKKuI2EK
faOH4vqMSGZVc5Nb5ZVSCozhTzKOCI5j50eHd4eyIJhpy1MRskAHvMTEmuOERjAH1ojCiLZ1pwta
Ec3ok8FMtZZ2EuCfyFhCrMXhwaNB8/2VPbIkcB4ejdAaIm6JqD6UvHboj9jiv0blAzeQ4YyGrjdt
5sUU6bvEUYHtDK3zVVj/ATXHLoo5h9QJMkgJEprTR6C/HfGn2b5tyF86TETKZs//Ak3Paq8zcl9q
GcwIHiaZ471onCG9FwNH5n16WMnlSdDJXzXvr4GhV507zkky7+t/9N+RCb4otiJNHM2sgwuHSfyB
ia0NtFRPvTwlnFWbjtlYsmuOAf3MjVvQ3syG+HIlflKY8ciL+HJzxvBzePbXjx2dtsgsXWkz1FEI
zDClDw4MJSSDfEg1fE7OJJJ9zWQncLT4K+72CuJk8Vl/AhzGQCFo6/EDgZ8VNmpNu8b5O+v8sXXc
PPZACQyR6/cKZIgJgp9lj2Iu4TwhIs8SPQTo+96rfBLCaDPnMLESokUrQJ9njO9YMwj4tLH7rkZk
dhlIE+G/h3p5/XrgqIy9RDl4nDwN+h1U2JXAdIO+nxZGtQFhZjFjl0js3GBTeegwLoiOgZU+M3mN
igOLRoISsjjzHGY6wq0A+AWkoJ6OUBqXoXwtZpJPBNLhPXuttXlEAG6AktEYv3VhI0gjaDPUjQi6
B9TmBk/vGzBQNIyNIPMFPw5GFrYfGPk5a7cxDOAK1hqzeo5UEnxxPf+SgTMIS5G3bnT2tm9UL+NI
ug4MGH9+NO2aCbA5kn3GiWj/BXb77D9kgfABaF53ksfmcJuhHxCqT5UXbCoqnEdbrh+e07oHFgrt
7lcfJBDFwKYx2AbmvZML9iDcj5aoPXT7BBFF1BdaVhFc+SUkQ+JGU0B8UKnrCTQcEvygMoGf6EwX
co3PFgSmcH48TprFD+zfeTPSaZ85huQqQkXOhyHWmU06+VOmyLyofgvRbEbkjEdjn0AB8Q7zFXIa
DwuizhHr4uRBYRzJe6E8Zjkh+NrDRmDeZ3grOBfrc4bekHdoLjJWiA1oAYDHer15o+S5QHGwLNGC
IPL97vP7yP3g4zURQJX6X2PxWE0kOO0KtcpnS/rEPj5DgQ0yv2WXHk/yXbV7ujgtHUI40foYoqkg
NjsH83I86Ycvkoe72XD92iHufJsLIrWcTweYqq2yM4AQtBih/3XO7IWfzMh77ErTAVmzXLnN7gN1
RPYLvEk+x6UPV78f8AIAhENCeI+AyXPG73nfCmgVdBk45vaVD7zG+WmCSTGVjMzcFi1lt3LBScmr
nDL3jM73XRNgYnYLemYKSwMPXzRefzeaEd/xYP4ZmBlJrhx8EQw28ip6Wx7B8Usr0tMcWsfddwOG
iSL9y7GZiM4XBNP3c3+p0enCF32SoDGozprsm6VoFkDUK5hjTCd7BWcIJsieEBln5/v5gRVdw006
bVWPX6BwOrFi8JloDKDB9oa4iiuQ6qYB6C9GuJJgBc1obyQ9eh+TjZZOjoJQvJ/58t+3B8oPIbIR
6Tsy8YA9XSbymJTgxc/+LYkuYfdhMKY6RAHBQ2lNFYf6xwk7Cpk0ncIk5M398SrZrFdOzclDqd71
ZTdBKcoKeihtKmC8UF4Vorqu+2M98CSizkkFdNDtYn6YV+So0b2EYiE7f8XRLtnqrLN+RHzwXpiC
o7rKcxAWsMcYBPLvS3AsrC+TWZCGaHYFOM0N5R1Drk8RSyIC28Q0Cj/Kd0wXB0dRiio9WCTBYI4U
9ETiObWIxdbDLaejyWR4TYJ4ZGVTcW60W5DOOFJdMuH86ugNvo5WksmnZ5ohK2b7nVRIMq3PiQcH
V2OmkuXL10EAX/Yyoew+J/mCVoE6MRJQeH1VC2SCEL3c//GTAlvMRHYR0xKMOBKN1HtERzweSCWN
12y8VZTJ+1AH9ym21YRPQwQ1pyaIkzsGEpANTLNkzNiiOAVNn9mHNz93EyIsAYkernS4bxGPPBBr
jeyB0Tnl9h2gJJsPkgmgGB+JCEfEe5tziv+Ro4CwzwbhBNi1yjmQVQjEMPJUf+CgN4oPsNh+tyKm
kK2Y65bQP+O5egDilFALg1kvKiaa00CxdquS+HR+alxGAwO0B1YQNhaRnPcjj4BhIGq2ItiRuZbU
wsx+bgvGFPu97oHXLfmtIoCQ0DATMRwFVZj6KAWq92NE/CJyojcbGEeB2MCBAqRioNMhRuG/2Skw
HQObinpxyesYtT0Y1X+Bj3p2qRhZ+M8BzJrn/mj/wp9d0cXS2zEZinYViXpDvYJpA6+x2TrDlDaG
oyuwCQmYoFjUB8UkbBFbE/gYghRmC2h1i+xx2mveImNS53UhBIgkbqLlRu7DUkUQWhxg3JzQoOEQ
kLAcuhxzBCB9SUaSSVrWZpXfi44LvlRB3KtEND4slpYFYam+6PhrVq/900LOCA9ByBIIGHu9CKEC
kCdBDOttJQBezdKsEc/A2+GigFb3W6Z/0k3vixWVrZl+AImay45VoZfcZoucs8Vg8BjvKuohGWeG
/O3GgyAwzNG5C36SUJ60UjZHQlEkst/eHvZffziwe7Nm12us0QKlHL0snP84cuk/QuCZcD60BGnV
/C/MyFCIEvb4FM3cfbjpRnxWmXPHIUUaOPoTG4+vWIwI45RoyDGFJJbmg8IRtQo9EclFKRVwZ2Iw
bVBrIPpfw+MSwQzRRDzF2i5b1oDiotSxsIkmwYf8WqmX4gZMboBdJHvushlwbxp0RK6XLo/skSdo
HCleFmJR5kT7nJi6+Id+Gy6MdNnjkRgxjmLycCBgTYDybRLg5hR0JwJA1kAz3SG3QaUuWEQy//EN
1RERjtAfiMjkv6P+YmZao5UGaME79bYKUApxM3C3WFAd3DnMy63zsochQhIdJyurDjui2/h8MaWP
QbpXCFSUFEW3PpWr+mMNVuBinQsMuu2m6rSKuNoGKBZa8+vmpHeA5GmkYvAIveZtABSUz6qZyKSG
bt40Lqv1rkfaPD8xwJUIWRMqg6+VbXtT0F0wzCeJqZxfzNIwoU6OaeWnE+oLSArK7rwGE/7jaxex
d3IOhXVIgBipSn1On5AM2DG5xyBtMGYi7pS+DbQ8AbiR4vajHwNNJ5zuQCW5085Yd49E8d6BODha
QKm3ylXBoUOdJfFQu8roDF7JNa++6j/n453CWOsfY6BoUlTpHndzvw9uwZre7FK4YHAOSqVn+aWF
QaBvyS7HvBpfvyXxNVuo52oqL4t9BQgTKnABnEfGRwQpYltDv19ybwMiZ+bHTRzNVhc/IWemITYx
csxj3Bq3nqYf+fYXx9XrfA+ITZ/ytb1KTAz6Z2h0IwF8q7DbiEiY4jwFrg59SrYcNtRHtYTKHEnw
BVXjKlV9jYwFLoCBUQdjBC7HRbpUOatuouMIvtliv3/CTUV8zCWIzEgHr0U38AYJoUnSYIHlhh2G
NGrxIrLaIObhqJjXJzFEkYaxOAZCgcKbhR6AtEJ5Rqv96WjXS6Zx/YvEiceGW7Nk0PFGBTZ7quPe
xAmk5xHpFF5uqOiUTp+nMfpYTBFdY6U3iDVaotm0f/pwAd8OrvqGZx3zwWtRCotG1Jv7je33Bkqy
iuHTIVHT03MlvnuZ+4Iik2UCdqPuCPxOWXjAst2Wmmp2CtIg1OhjbuIzwBE5/h7p6D7frGoVmt47
k+fGe5qetJkWcUrKMykQ5SiCHSvQGQ7Xd0oRMBMjSd6q9CCDcr0EEc1I07+9xzopSdgMdX43gQKZ
PdT0UVD6ApuEgF/m3M/pjatS5svpmwVPdjmDRLW1ZXKW/hIjaPVkLHRhDzRew2l8KWaJyIqrz1RS
o7fFgrOnFSpDvclF1Kdo8sFS0DPkfWqk2CjQNxub4Zom5PkPkwr4EC87jPtU3qNqWiMzQz5ySC9I
dY8GfOBjIoh+eXWDHLMbD5nM/8QbYUJPdBP80L6nO2ZrUiJzDN14IZC5gdnsAJd+ruJ/Kh2YBPv9
Bg9tkVnFCj3Ib2wr7A+3bIZbmpd/PHtIhhbTqULAF/0uIjNtqFoNfnxc/dzO9fLN6NKRhjGcMNmw
SGPYhTmB+CCBAkyoJjQx8f9Eh0v0DcTc9kbQ8zTfszpiExpfFQesm+y0DzEkhBjwBfYgr2wsohKf
wYJGaRsADUOMhlwguKNhxbfs5KlZBnRpkytEQEn0DAs3bYCAJLaV0QRMAOCmnSKDcpE7Ms9wdpvy
UjF+lsjN+3rHLUK+Gxp2xALAsv7Y6zieKaLCF2Dh3068DoiBjRBtK//I2+9bik8aLfTccDZASf91
eMT09169ydh5Pi5xwe4boWIbsVQDO3P+rEkVYd7ktqKJdlLRrBlHmLLAZz8oVhIHqwIFl0QRtwwx
lkY1ax2Bn92B/Ark50iDDcTSLxtVjV/xUNXbfE3zscgUdjzJ6qMMHt8AzE5YfYCwsxWBgG59YcUK
v56CXe0sXylQpyz2X4bfBJdBkLCyYnURnEH//PpXJsK7FDT2m6Z6xSKFQfxbdKdxFT2w9Y43JQR0
N5xoON7nJEIssJCJ/uvjCZFsa1doDlky8tQif3+LUyuA1WZhJ0u4z1MKmGnmSzzWPPfsPh5onIdj
Sb71dxyhVIjh6ae9ruems0FQ/9Mw/90hUAlsZJeVqClL2JJiQp159hGBgIMfIyXS7C9qEWqOqGJN
TzXtMrS1Ovw2HXyM7Ejtj5lPFGC6bwtrERe7kQP9IlEIUHXalKLq5YWdAJVK71bzUNQWku0doRjT
37wZuB/37aswukdg0Y+lpsBUPyc9/87Fmbsd3VMAzc0ZIEJIR6CtRFF7NSsuHV4utxB544faQxpm
vRfiaK0sllmUIzCLIulUFMdScE8ScmIiCkYAIo4hZTEGE+E5f/AXyhSko9dL0G/lXsp3Cj5eGsTK
oPQXjTAJJ3xrPufxtOEK4NixRwA87t352QOCYr+Qz1F3fhjMaBAvgy0UzJP2qMyhc8lRz8BAfG4D
Us0T60HCOw3RfO3I7H0xNjaOFo7mbzv/V/jbGN99Nevc3k5zBvD+brvRoLqKZb4vVwmBQ+C7h9jB
38nJi7c532Ub6tsc8iPt3w1Bud7dNynJNsi1BRCHXwRMvqJA8bUGwKF7ofsrrcNjRheskU6pLxHZ
RHdylx6+/IdVU3TR2hirZg9/4N7P0oFW5ei3URaK9109jeMcnYAEg3Z93q3KeU0J1JLmXzFRA8TJ
23p99+Duv9SGpSaBeIqBQ0Ifh5lgmV+zmmmV9fErXARfC8YVTAEvhV5OE4vdi2+7gGseBWjqLnjA
iV5Pp6U7YGxgtvig3hGiJwjjBrlzcmATHHOHvcDP//WIAPuiCswRgYkf7ttELm6BNLARLPmRDyzI
i1dpfkESsQNT6MRMYuFh7KLPlFx4gzVRpOfeuCVcNBz3n9WQlr4dpgtMo0cTYlilx3xOFIbDQ16f
uW7G7tdGaEhlHo3ivEK2DMBMicgUcuY9gp64Ayv94Bn7OG3QHCINgJKwGqu9IeNDrlH5X/RoASoU
PJ6kaNQTtXJq9OfbKhg6ZIy7bw5yIkTBqbGMPBKneetDJw+x9DmARSNWZ+8J88IfESke+UHF99fc
cArxeULkL4DvLFI/Ae65VAgdvoLTAJdgyZw8nZeZeJz0sFTAWW/rCaRDmSlE6wLhGrWLkjcCmeF5
Gs856DkfR52B4JTqgmKWH4BCfuJTkJagpIE2o8kO2EFommkKWkgBHCoXG99T4dTnFwdPjWqJeNNv
arbi646t17ULPjMYj5LO+p4Q3A/4NcA4JdWPU5gbpKnHUAJo7/Hv9igdkcKOj+HKzi5oj/ButUim
aWoBShgbP6JB4D9A/UD3Cm+B8oEuXhldL5UPtO98HG5ZTLpC/6NSVzMyEzoApSU9tcDX4jXHcExS
AEq9AX9Wv58eq96MTCRPnsuTxwpZ19E+E3Jvof8hWoIK0LpFW8esNCZMsvJr6sAPY25WGIGwfyWb
Ef68+gOFQSFB6FKnF8v+05bRtPKwcWEukWk0GWq08dEDkzweEkDqOwtsf9MIwJbUos2QcRTGSnyc
SpASl/aYf/1dYUpYVPJrsR3RgAquwIefnQnnod1AnCoSmFTw5Lg52hCNpBniFEbOMGdhlzgkB5TO
DJfDMUK/2nnpx21rvDbAVhjYhFBSm8kYVv7NV+SYvQ6vr14NJyOLHzsBDgGSKiLsEYOyCIriaYVv
AnnPMPreMCCmX5fIipvEzPyhrsTldymz1hISoRImtRfgrbrzs31xv7MdoQFjl0APSH+4oNgeaBSA
kyyVajAkTq4qULCcYxlJqwFL7TUI78gzyLZjVOkPbCcc36KCVwe3paJJhgsZ+zniJ5ZH0d/HGTP5
a+3RIbs1F2rJ54mvkSC5+aFePaAA6D33mNjhKqAkVvdlj5FNxHoOOOG2SYTp2BjZigr5zIcriB+s
yg4O05GlnDHeTN/O64JIOCcBB8g4KKjbzdmGQPt8kHs2Np5G8P7XVXJgLwJUtUtMH/zlbJn00en1
VlTNE9W4PrJ5ske8cSVUOZxLAZPqJ3/P1TFge0JPs2hvz3kJE26PWwvpLpkXPHQIDm5gAwBDMHg3
9oySEtlNi0MbG3iv74IAq9xNIn2OEKHuFIO6MjZtfkwh4w2Tj5vXBqx1jUFFoKCQoMxgqF0V9qHx
JIZ3RwJzeRHIzeyz6RbQ8Hcki2ylfv400thU0Yuz/CNSZXj0UeYhEy4g3GlOolRlXS17tuzJuokl
rwte0CekvIHXy0CzT1P8YzwRA49HBhvrDxoCMV2Yc7sxaxA1jSD1e/qeWr9fIKA3hoIZE2U4zEX6
j7xenhUO+wZYgAdClMjXdPqh7xhxBnvN4WMB5+1+bgPBxtWBNlxiekHVASCaIdC4fma/Usf4jde5
/pr4Rh5BDXuMGuEPlw1dMXDrx+ngWq2Twyh8eHirZVGmyM5ux/tsPywWzGx5Q3CeOb6JVYGf/PTB
J2chgjggf61Nzk7JkTF4MaGSyW4qjoTslgsMVg9BOj5QyZAZQGqjf6FSgoeD/BG7t3of9S8Hnv04
QM5Fv0iq9PiiXrO92unJ0OrBOIjcrC62ukA6t53BHQWH6kHPZIbGMX3ntWuEoZz69O8V3g8THkRH
A9VlY9bj50VY0Dab9ccW/zfmsxUxOUa8U4k0syr2ZkDGDfNoXDjawG7pfXcUlPeJ9/V69hj5B7fL
04MjX7P+wm5KUf/CTsAkzaHoQUANOGQh/AHEEbd7x10/QQYM3j7QyR9c5tfuwUQaXjgmIDbC2P8Z
Y7vnfZfP5ZE4rAF/QvaQRC615fEv2ZIfo8xIzDo1NglmDL7N5t0LCmmCPsRtlh+uOto+lr31G5il
hbNRmfqMhpZsbrNVsmWmoippaEiI/W6n/R3wjLUFb40vt4Yyl1S9VnVVs4arbqEd4OhZblZPrnJ8
JX8q4igtqC8kCPyLRmvwNFiyjQqkb6k2hxkO4s+ZLSw9E10uWjjqKfejYBpgSeeSo/AUWPFqhNO7
T/YXJgTjGXAh5WsGZ29k3s/xlquDdvEYS+mV5Ba944/yfOMt/ep9lpYz7MOPV4Z1cf/i8kREvVSW
hJGjMEkjuHbGewImyEpao7t4rvHbEm/yuZMh1EYd2gUu+Ot7X8HR00iDa19EvskPl6XtpRlDnOMN
khlkJoI3QSiVw6g5wPu47RRuh6A4M9tksyflkRmhM0AdTCFhMTDJLfWw67w3T/+Tg3iyakRvE96j
H7LIf5wGJx9TVdQN4Z/p2HpQ0Ps1oCrO6bZn0dwo3ChH7vUHD5cQL/O9avu7hQ3QYyg1M0T6UObQ
vmvSYuK/MeGj+isXZl+kNndD8km8WBOERrDHKvtrNk+nbzxCIKUORpM0iQfHU4QH906eE9tuMes7
TBSlCMyU2db8z/RzZgfYZxbuBReICdD/qj2Eu9ThpLZPzHoBJH8K0czXElT2h9cVBwOREJxfEr50
zeyTZPCcIhvqURfdm3zP1fYRgUTbRObq2qmOGHbGfKSkdupbmDlwgav2EQmWsTmHV31aqkq3CqUw
p3xZnoAM+Kt76FQQfhyX0fb4B2S/RnTjDclh/CuWGX1jxHusQEtBTZGz2cmKDg/w7sS4FkaN9IQg
OuwbynRgvn1OcFSF6qG1aJ3Fn9JslF1G+FwtcLUx57rO60UnOFNC1Nsk2472oMm/zZ1HPoFCuaRj
W8NEnEwJ7mEChKQUo+G/SP6S1Zazu/Wbg6gYZJ+Qo5ISOgkHMcCFFt1xGufMciRbQFSR2faqzHJg
1TLXIAaeiQmbs5TDu11uy/PrnCMs/rkTiE/7YSkM45xt6IxAxf4j6TyWXUW2NPxEikCAQEyFNwLk
zYSQ2XLIImGfvr48Negb3dW3ztlbgsy1fhsNk57740BfshuyEXJRknRxiUEPyWbzv7VAlwHkOVv2
2bKP2jItxyKLnDB+zIQ8VTMdsoBgggaRP+H2y4d9sWSfYhC3HvfD3JWoO+SyuIUgOiPNOi+GFoH3
Lp/mqPpr3L55UP3zQp6XBy35LRGgwC+ULlVOf51LKqVHPkzDNx7XgBH8IO22m/fnOlmq+Eup06Ee
1y/H3b5c/I40NZSNVcc3uP2csq6KSZ6NY675yG1JN3hVEEVUrS0GoY4ZYEV+jS0j0QqJj77AWXxh
AjuPuTvoO4SNWp9FOf66QuFcM3F5DySmiLafnUWUnEwo3x7eokLIu2q8y+w1pivR1L1cN9+J0LES
Opb550nJQ7pokejZA/4BXg4f/XX2Ht0ocusLyUZ4T4CW+aDp5yKUnA8gs65bfkQ65xlAoYnKRQ23
vaPD2kbArvC7OEWae5huFKLLPyi/v4vOR02NbgPkvJo/BZz+JHx1x9pWb7voRkpUCbH2k+3+qqVH
ehB9pt+pEqKL/qLKLXz+QCZPkll232UvGcwoEZ2+Aqr+RH4tmukDxdGltz+Hr11dW4NZDh+pIAj/
hHfd7vsXum4e0w4CAN8N1z8EGIxQ71/Q38/SSBPACjUj1BSjK1dlzZ7bF79dlE+lgPONnHLYnBC7
ST59eHr4nD3cQdyPlTFTk47k64fWKPmiBqpOxem1vp1qpzwKOCm6+siBIeji36oKG68eZ5ZOOcGo
Qj/fx8U25jHg+yeiTfbdZvJdC7kvwyiP03Dejwfbeg2ixWyD7J4Ubf6iy/6roCl7+GgiVVq0VD+z
2KLN3KQkIr6HRKL47dEYTAqhZBTtcreTbrcgOLGUNpQogqbLPl0nlWUsipM+BstDOEkTEwri4fom
CFnUxT4fC2J42qh6b5s5+UtwVMqEs2TyRJOK86K0m4iqO94ow/xa8lpL3na9qczLUpiAPiRLkHVv
rgybZ023deRoBKpML9yDobhk37YxwevqGiCtrwP3qzsk4pS8VZDyfRFSTAdq+rJRpI+xGgtawyGg
hnedRCqe5TPY40uYLEjryGZ4k5n6gAzNclMFXdBxRM70RnSWaZpdUtq7GUbc7hk7Rtj7I5JR9X+Q
ptVej5V4EOsmg4BJvxQWiF8o+QVAbDKcqaNpz0RI/0vOdGIbPAOKgy0Uwx0AQETwPU1OlafWtBbS
f6D6D95H1iKY4bONcBxOn0A++s4qrgYN8t5Sk7Mv8zeLWmf+GAuRdVB410XCozCaXiPeviHzS0Na
yMcygMuGESr8CZpv15iq85Uw9wjhqJPNOuqMkw+SbkNAsdpsQMFNZ9YAbdhFHB7MH/+9mRbp0wKH
GipHac0t2R4yjqzJOwStWdCYqFrq8RyR6bCUDriARBPOlY71V9D9Ut4FzhK+PdWq7AO4jX1f/YpQ
VSxtnmPmPF72MBgX5i/dVM/W+zSgPb2xi9fS2PKYPUnYcGnEUvGSazPG9BThEpml6HFTNK73HRFB
u+aUgSQCSfCMAB6yLk5J8yHfoqE+Nv3FFHRFOPCYtu/udSWuACNAGjsERSx9clVjMm+lhFHQPm+H
frupQjwpaeVlxyfj0yIPdFwYcOJL2QaA8ga24jJGXmKiBiK+imPpyAfeRRcR4vhtq+n5D6GmcebY
paE2/i61gMA+eP6hVZmEfvp8eryD3bSPVxCVM3cG74nqF1i1cSbli8tlNH80o8ss89/4bB/zagmB
alYc519KK++UGyrMNeOqtfLMuyKMW6t+L+7ZLHCjBSb7RaZ4/ZdDmlCnsqNYWPfQbcjblrgKghAe
q+/FYZA5ozZ/ekCd6CYmIEIBqVZfHJbDfRMPdp/UeGJEfcxIoEO1eF8gsGW0gL5FqSm2hI0WG34z
Fj2yTH3ffW9D7oFGnkUr+njZFwwfqQbTG0p6IHfzHTCoear4kmp6IhDjYvGcAlcTl6fMOWHdcv/M
7fyNbB7s4FWwF/DLBF8k4hoYFGY0fgmoRWa29xRZjRBx97aS8yK0iixCGrcecxSZQn3V2dWEWFH0
XL25gb+rnWJb78+wht+tGnPBRFs8QpTLL4Sftcec9kiGHqnE3VjbE9PJKEuo1M0dcGlxIrPoiXS2
PlvJk8wAmIQ2+jAeA25YGuNRThLJm+zafNYjLtKKtdl7+cC4+PEhGVH1Y1hi8PcQe332wHd89CSl
4IhLagE+f4Fktzjs8fOmOToBG6ToiVQY+FHYdhim/MqA9MVCBBihYGlDmFGgmSiZ41c35JcZHj2k
NVgLmV3desX3iV3Hau6cmBbuUu8M8g+E/H/pfO3fFt1msCFBxhP2BDggZl0rZwv1sXSCN/BrX0bY
sr4WS5aDHJdoNgcdIvrFkJyp6DpX3Ht4JozlIiIztDkrfeY0GBzdYn9BKhG/DKGdD3ssSKNOJ3zo
CpfydIg7uwqIh9ly0HeZI0vAiq0W3V9WWY+uCwJGs00RXnW7/lkSmiN+kAQvVTuwzhPeqAIkhWlr
3kOKwtVyvFAJx542PUf6tmI/wYLranxg9KbHWaK/Od1aIqgjfAfP6cBluPc4W/hro/OG9d7Vdc60
GIZubUzUROcFBpqeVHYlwralNVub7t6X3zU3y4X+r6sPgnGNQFB5xwAmPzRPig8ae0rK4ltGUEfj
5u9MSfVeCh9sXPL+57b+9cj6K60/rI0aH+qLx0VN2DXMhqhI8JzGRkPtkr/hdrZM+vOZ7JkcYusZ
wDPEbfSjJdViEe6NjS0ow5XAe8ZwFLkAyCilEkLI+5Pibg1iDaMDHzljW/cOLqhd70m3KvZnV/Jf
SGHcV02/OvpXVB1jXApbenAZO6j64+C5jq+qRfgeFFpmdTeTc31gv9blhuCsn5iS91/G4gYR7Xt2
Doqnz/Bnv4KnRRRjVbgG2YWmAOCRG9Cx+HHzu22o3l2xabNZ1H+4U/5VD6NbKl1hLEv+FVPoXkvA
BTgb/988aJsJdhgCEAiZ8on/B/TMAsrZtFNxbOb1VN+LaRmHgZsjvOSTX1GAiDcxBLuEHaDN3qVo
gKSeZvX7mhixWup47DPLud+J9E4wJznhuRvOrqrdx0wpoVpmriVCgMAcJgb/iuMWr8KWR+9DLMmU
16LeaNQ/jikChJcQDsLz5E3D01nUuWmqJe7baHiE33is7yuSyjBozmG+x+/lbYo4Gws0Un7SEIL+
VpnSpggYxpoFt3Ux6aR5C5XFJWFWo/ZhlKs23zFPmVms3h5/c4TVF3FUVPvkHUwZy2ljr0968mmF
fRNF+eIJGWocJRKUmGqxkliEIA85amakkQcksjGN8aSPH5G0BoIt4Vk783768czdPbCsfmkVuNSg
vBlg43PKYiTYVxo1UAHHWuGx4xPnAAp9aHbfFJCXnbbivuWIZoWmiOcLKH+dCVWDYUEduSzvubW4
x8qkY5F9wUZDemb4mzx+VJGkCbZJwNiQzhxb+qcOD6EUbi7k6cMnKi0jg2L478gkzVmySLqs94DP
oRjOpAg70ITz+U7oQE3GCmJXjuana8zPIISQhVZOcO+ZC89Ri9y8KMAZGcpucp7AEt7sx82iU3Gz
Q3VfkP/QDIubhGj5FWpp4aQw2aZpuadjDdvLZXsbS68AjOULwcHYCrrb84bskR+Ek7Sln1rv4Sj2
LmZQ+RfryBx1jS7U5dREz/xOz91ziSGhdboTG/oVKx9czRmzbw8WQYFEB7PBEKEH+UZjpmAC9X5L
YjnfcUPA2hVBqImEW1C3qJVW1d9r1u6lPYlD/NzF330iLudW9CnCUW7pWQjRYZmy0I9r+2fAtYlH
YAwf9MW0hMi4W2uTG7fqzePbBQw4m8UE+FRfPsBVHoxo0oGjhcgeec2zgwKUvwHoWUD/TGksUo6a
PEmcpvw0ehzJAwiUMRpuW19WUz1QQTExCvBk5MTNlckXjyX2QGSPXAE3FxmWXtpoiOEvQOlRCcxg
uppE3GOAHkh1kRAy4dofm0vOqRwU0bfFeaYK04MqSmtLsyI6V47PDuLQa8LtHmLfcgpKN3+F+ZvU
/gX16g06B5H8cEaQiVNR7krSMNe0gxdG9AA71xRoBkbphtQderFBJCbIA/CO+Hu6gGuiYu5SY462
utJMbYXDJDeVRkwgfLKaA4thQZoQHRS9ohrZBDCv7DUYGPZf76vj7kPLqwJJ84UvLwQ58HesszFi
nA/LN1OKbvWJf9BNqCPUyowDRF7w+RASDHmnb3pzZY4QOD9xy6NJ6QPgy1Z1ER4YoZXi5M9FYcWF
RiwkIp3fHd5+Y2Vkk1TUKLgYIFmyMAzMSeMhXEhwBY83on1oBrG2Vngj3sLY95oo0f14O2pBE10Z
VzO2M2o80g/y1E/csZaub2k+mnVmf8nJ0dmcQS5C/GJc4AG29I+pEOkZDT3qAlZ9YOQkDOnTO3Rk
omVbI9HXaoD/E6clqnckvYMLvdAjfhfM5geVhwRpDlsVdjbUI2GFTHn/sQmuRd7c9/uY+PE/SSt8
YeOL+7ErMugyZnkISe/Ebx/jseFtRVF8rEcNsB8WojmsKHoazi/eO8QrHYoNGaHea8UzJiRXF0B0
8MmFIJEYy3AVOoyHhMIgSfRxWcw0kHb0wHM09ntkECbRl+M2kWf14QI6RoTs7rcFy1x9YRq77XWN
5eDRJ3KUeAmB6fnkAo5yltaN7FdmLIcZM9HPxutEXTKOCJawMcEORNXkkBctRsOCZfLGhhTDC4Bk
Yr0BTeK83ORjsHcCuXg60Ge8bba3+LzNNppPFTBjzpwYy6AftHBlRBE+5nFwD37M5yIOTqCyGWGV
DHA+8tw3AyL/5Ujtjcb3qIXHCpVjA7nFDYJYi+418nYWyh64xUMLx4LhFyvZ708Y7h7r2hkED6Jy
YkyZ2NEo++N3erl58B334uvY1U2Wk+tYGJGZ8yCTOTgISUS8Ua5FxNlPFNPj/9NXCB/GiNJ5BD/2
QBo5Ob2NffMBkiUCzm97JkSAu+rpXf86cACiYPnrSP9wbn9QIy2osAkINfuAtCNWsCvzydvI0G4+
zCHdR7WJjxo0FXbpg5MUm5/YJn8tNj37SeBe54HSX9ALTpggWceilgFjBarBuESh3P9dPVSI3fuj
Kv3NkSGDdM+x5Fynv7TdDlY9W0gP1UMNpYqpP2DvYmX+koS3eq4kQqT3Q9+Y3hN9JSH8N8wbQlEe
85ByQ4LXAwWhywf3rZoLXfQtUfo2SzJjVruRZqAFRB7neMkbpwoKhlkXDJWz5gKQATBwZ+GJyTsg
HYvI2n89ewXbqcbeqZObRnsxYIa8+YyNvb46b3+rggHdgmVjkDkPow9IcJG8QAAMoFP4kYTp8K+b
Y1LS11t0wYSXhCBlw4AeVKR0hZ+H0l8d055TRTe/tGXO5O5QIwFBdkrAHPYLszkgAkYf/N127IMr
GvkaL8fIzZYaI7hEL+UKweRg/5pQuItY/LnqscaCq4IJ8JnB5uI/H30Bfxqv/OOzekyu2yo0iDPw
SmtDWbL1JUHUltJOqMsziPZm9F0UBNL49fKBNCzOByODg5D2DY5m8RHTPpoHV+Fu7kI+dhoSY7Bz
qFq+k8FKCYtZOXmn3+WTbPwBmmuRZxbriK53n84WncPD5XcyADYv0icF06/GG6yQVw4BZvpetvzg
hn4elQib61U48IUVgKY0GyFszRTJf4JSTgCQwY9XX/c1vgZs1TEzdzkGNN2oaUEWZTVCDktogSNs
AUQgA5Zet/y0PzK876Kc6o3zDuIaw/+eb/yHV2j5id++njx9cuSQ6AfZpgPqFekA4P5fX8HbJGwb
zBTQZUQlYSRIrtizOAuJ+51puguYg+6OLaguYQRBAwEi3nwHgqzP18PVe3K72wRiMpn/TAl501hd
aJyix9cUJbj1IvaWlibubt6o2lKQ5ThbLiGJJR3iHAcMBDY7uYG2OwG9+utz40BcUBhOYg0NVWfA
fS4MBHoQz8jTj+ru7lwsoKV8+0505vXwNTqSuUSWuaeQLox+DFWK8Fl+55DS502Z0ks9E0Yiik+T
m4/9KFlue6uMoqI17r+zm6GyiMCEC6xNW2JyqlCPyTQLqR0KPjvJluGTOZwawFsRrXI5vIIXUD5R
2TnPYIuGkJIacBkeuwuWqUglHw3wKjVaa4jnDe1XMpjyLgJBgnzhnadOj+SdxXfMSgKUXRO4P3or
3nzNoG7R4szWNqOaAaNIMUcP7TR7QCU+GRiEyWUJ5EXhSg2q9GELkXftgh4uipAZckgfKkqXegrj
8POrpJ52BADN+byhRg6S3XawHbpNFC0vKB4CgaHmLhzCPcwjko9Fnvhj/QSjq/bdqhw3M2EXcMgS
mFQh5AkhL8a+ETeNZHGUenSx4U00jfC76IcqhYmfJb0Y3WEAuT/uJ2RrKYcfmvHvGO7CQv9CoBSP
ro1ThK7sOwliTD6EXu7wZ9jgPXRmCdXWMB7G8liaMGTd10QqWlDhxALbIEyLyu35OGe1p6cgLseZ
Xdo8LgQOoCQHkOeyZjRS5vnpfLqd7R7z1kmaMkQOgPx1swUdAtG70/xnswTjkskD7DNcuRth9OdK
IkfwHACMA2HfhSxP+PJRlzk5gmUPOLrb56QvK9OL812AzS8IAnV+ge4yXJvEm8OIHZDA3/bSJq89
0NV+2vGfpA9agjJ6bRWLJxovLNkrT4gt3LBBu9D+2nG94DkAwfto3EvBFf5e2l8nr4UBLZrwWp/F
2dTsxf95GQ32oh0gZ0RaUKryQH3IFg3aMBO0BSgIfpUfcLCBdYTwGBmR1WVMV+fvTptkt34tL75w
z1DqRZ6iQufkZ6XZv3WX1BMR5dpi/M5sKi2s5d1tIdZ1Sx7LjFM5GWLKPyc8X9dcyLZzKGV58kG+
MtNcrHxj2a5toWJUzV/SEGa6V1V87N6NR19iaukmgkDjIjUuDtjMA2Zk9Zrov9EeSgWxNx8OJSMO
WpnP7kvcluIIp42M0EoyAXI0Ugl0smHOuQ1oNKNs15X/SiTsMEFYWL6ks43YtYnqcSrk6uQhcclo
yxf4QEJSJGn4jcvNuGjoj2I3MGvnyk2BIvhF5LqVeVNwfHyOM3JGfRUfok/2mPOX1AQD8HjtimPm
tqc8VqlwMUHWfdW6LK8QHIAGPeFldMsFAuvw7cnHwXQoqgIBoqoQvIkpJ0KcZH/+Mv86hhHglS/g
ZB6wEvIm879jimm9DsqMx00wbzPA+viy1HBcupSoDYLzXJlo1v/YuJSKDiiVndomcoFI1EsslNAs
tZRQA0+hTWCMcwEyBFaxYFr6jH97NQUjc+5QRfy+oE9mdvzqNiysq7gbnahwYrPAhCGJ6d3GrAnn
i1xNdjVaAHiPu4iCC4Y4RwVONmImyrk6U8bD+ZmoxWYiH3W09PT5AqhhY/f6KJiNgP7mpE2VcZ2C
dUBZv+1L/LVuq0EM26fbX+sSk2mRj1xcCm978+EkHTeEPKxeeFE3yuY6cFEnDCg+5/gXTacfkfnB
UUEsKG277M8CD29nkvWNEIf9rwqjR80qVucJslmHsxf0WHcGccE9yc7r7LGRnaQJ5Zag7bxW8JQm
UxuPp/Ma3y159wkMDLWAvIQ/Me9PoEvCex/op5tQIYZYhRWiDonJ9QSLCwAEJuwyBvvDJQc6OTwF
iLJsxYdiTzAPX7Q+bVMmb6GQetrs8sB+Fjzz7VSuQQX/hKoQeIfxDjbGzXzeHWeAhYMpUncSsjtO
tNo7rLf8Nc0qtwdkeqADwyoJqOs+wMcZR5Hig1AYDhNUPnkE5ZiXqo0xjheIRcWYIMNg0Tu/AjuS
Up674Vyd02v7Y3Hqxvozvg3NrBy9sAdyKy8b6v3iPiCpcreeaCYRtY+HEZY+vJ2AYmQJDVP2WSa3
8cV5YY1A+uOT9Y46KbnGjHxc7+dYPn3wZNIuaaMlw2/w9GuApfX3yQhIOIOtzatABhGEZOP9eJ6A
UsnA5weGWSe3H2CbuF7FVYjnlMkOlh3DhcmZlFdXSnpbpvQS5JtbRmS5yOQ92qS3jA2BLuxumBxi
4JEMQmpyJw/kPDJQrdG/MVjWiaERvSFK41q/hT0dKy9O74bIN2JOFvLXjHkcv+BtGygCjuIVndgM
5TYkMtHKl9Vzz/+Ib5/spA/XadC53RQrx4LzW5gar1tlL7qB95xx6i28jsn6ulhMbMRPFfN3BJ7v
fS/Bix+UZBcXJ6h9SZjgkHR2YnD80M/y9zWHriLKNdXc1XAT7fPgnvzCB24kNR2qUKUXa8C/Ph6Q
awAYi3LfHJZW/WcYokCUZZ2C5GrPV/35420Y92MJapGx1oZ3XIkoqMpjOFHTr0OUtccAZakRKw/U
fPh0d7SxWDskszQAyJxfCwOJDg5/tCwp2zCaGuIo5RBeJx9SBjkiMWABMC0yOJ8BVUyUB6L0vxPp
qDEA8bv2zP//i8SPwArp2D8R5ITnvgjEfqCQ4/cMyRIBDLQLAmT5yl5HzVk93M8f9aDpkMVU0IzU
tJpMV+8mwqSaL7rVdywzkrD34rF8UbHbUJEDSoicBH5QvPFXUK+Xh1ycNqO45bfNCyE8LK0RlLN9
JgwCpAdDl2vQ0myYGph8g35pcYkvD853ZfwLXqoNZsXs6kKpMe00aNCczFKweXINDNij3qCvNHvM
WEQMS9xsi7tFhWbKRB8jOk3fToJkAsky64j7iNSEocFuQt5cDVbdvfqUYPr+gNOY4Y/4oaEP8AyV
EJRRSmbTikjTAAFdrJMU+mJz609vq5L8IfA1nuwzaMYSFsBlY0FbtST/1nlY5RxXjbKT5uQXiOx6
/zF0n6TWz/Ca+w9G188421Sru4KVdU8+MdbXC7TyFz4Kgn8Eb4n3IGEpklGmI6HZFv8eKbkmUaPx
lfBKRM3fgwKjKweuz0C4IhVjf6kcxCAqpYBFSHUB/zoPNp1HFPvi6o50CnH4ow3isz6CoQ5ZN5nr
+U15ndZ1wY4w0kn1eNjPh30uEIcFNXP5Rk55rzrmfcUb8gP+8edyU2KdppJXGJ35h0pm8Y2ft/zz
36rXssha+hQDYCqnIKscHGZB0n7P2vW2DwxWZK/MkB0y7hB66hBKR/r4w2qx/oioF2S6iYFIQHEh
s/0Xpxw/Kiq/xLCz9LwY2HXKpJ/cdz87I2z37n1nO1XACilhVJhYzULjkmhIRZh+PMhmIXjLrQ1K
j2QAXsOQAstNtOZ9wrUUoCAcaeTT8GGNfxUuglZgxkDjs8wUUTaN1Z+3CIk6HNRq0D/cotZFAbhX
EdoM7d4PneltK/8LnH/I9lDEkCHS854LI/3S3lVPBjM9KeRRt5ZO1+k/6Te7L0lmIHY00gu/+Ubi
jiB1sFprOAa+nH+BCOYcpFnMgJWRzW02EHmU6G305W+XV6ZG8N6hw604HxIDbeBd48NyekEW0u72
RzUokkMutQVVbAjhPnx3PFwA/9ypEKtn79xGRDm0r+ALZb3vBiJcX99QPnaeQZTRcjB7MNxayhIM
EZ2rYREdOjiSW779hDXFEK+kZ+lHZd6CFFvXZRkAjOL81+eEJOQk6VEEEzTJ0EZgp5k3snu72eDY
CwWbuuHcomSYKQcD6WgBRPtNK6TKpQVPbfXmRK/xgPLj8PObSCiNVEgaAXeVmyW+OGLuh5wsnL5h
L7wWI344Tjcj5Z+UN5PUE7SGQ5HnAFMMIzDG0iHCPnvRffzYP92jiqKRofZmg/gyTRgWFHsNAdBZ
GmciXDYrM5LGjE2T4pP7mCwF43hRMT3pKTUSREcowS/m+mjBs6gkWVzg4jAjNzXq4G4mbDUapoR3
hNuPJwjR02QoMNFJuecr4dPtYfPZ8+lncU/MVj0HFyNgJolS8DPwMb3jFX9bR+wWcf4SqecSZyns
Pm4glKNo5gCJEeDxOYCc48PK7J71nX2h3vavzcvXOYmuM6hN+wHxyEcsbfsbPtT5EJuYGip/i7OJ
NNyBPIHdKWGeEHktSB1KwciJQRldVr0Fi650eDAhnYTo9+7dJtRtMDYxe8/K5CE0/hRv8tOf6aBR
bN09GKB/tsZoZqbYuxcKmxAGGOJTuAORQCLWGD+5UfBJ+y8sz7nNEv8hC4vjdjCVZlVAHVT0mgu+
5Y617Ec+AEvAb4izUlkOTjKaYEh6jn2uG+4nDrI1miokj7eTlEDZqIc8gslZyZvfi7MnX3ywlWoE
cGUC5vSFS4GXAycfnYOcPPIUpfiZ6NgLh4B7ZaFEg3Fly86ORnxz3k77Jy2GO6AxM/MG47en6zCt
v8eIWfq3QtHM2amjOCe3fcYVUEzl6E3/S89SY2TWJIv8lrUDrV7Zdw/+BodGjdzSat1elMUBvVgD
pCKDYBCgy5yfmW/qmAS/QOSQk83BfVZQ7IojsTi1huCiI9hxYwuHDNZCIwNhw0QdbO8OStToguqo
taEpOpZOCOKC1wi9blBzSLu/sItlQlCrQJv1xvmcaiGizc4DYorEZ0E7C50PuX/1r2lv/AKdBt6z
WZQWzdNrN12s6IDRQB7Pl9VNH2spvY5VzryVfOxgiIAv2o0m7ocz8iEmfM3X7YNmPUORf8nlpHN0
CByGUdywW0aJ+q/VTBnhoMflTTotBS8+Q9jkSSzHPb2tSyyYROpxO5GJAp7AYUjXvcr0zFyIVIwL
/FAxzO8Yt9bKJB2irfWHfgd6aWpL9DimYV5HGIynTNsPSIrGheNtJqiiYrItoMWIk7ylL/IR8O1Z
WcTNNZor3Dr+L7zCdRPZFzUKfXgWgEqLRYdahDu+GYmiD2wWh95BIx+Uv4CAUiSNsoipxhdizDqi
VSbdgQj5hoC9D9US4mr7nrhXUzxTpNaqCERuc80VWJPwROtsip7WYvVnAIC9p9zLOYswZOxjMiHN
MoGDijk4UNCEAOU6ooS9B5wTPVPdec+ENu/HMnImzbTwjbAmXFlAEWc7d0nknePPQ6Uh+SoNwdFA
9o2G1mHwK2OReQXjpP0aT9l4Ns9Vx2xTvMSCC9rBXMRVzqZx75mP0upNQcrBS4MqROyNYaeIyJuX
eVNI9nI+RHBjFuQ2OgLmK+Idea4y7kyklPh4Z9eFEmdHFIVAxiaiDYqK1JHfO1QstOfts3LOlLDQ
I6QKJCUHta6ixiF4OuGjJnDCI6yYf3U4a5DDYhQEd5JMnorML/96cPMcBvIcTRdSGxLlBKZjxFcq
nMT+VKx0VH5fC2WfOAlF/p3L2nRJFLKRs4AWSr/D2XlxivAXwOek5+AFaGLYvwDl8B+ddQS98daM
WGduoREMcDMXZtQe1L7Q1pmILCA4wEeIbkFXOG2IaGWtRQxIcYejhN3qDZnKbYtyW+aJQeAwwCba
i6WfpYpuXoXnc8FvfpkNES+Z1T/dXY0BFqNgD9jN1HjF0Lrxcqb3GDkCXPfdgiqR018f3dobcIuF
v7KgTtq02NNIxWQdiQoIzWsYZ0YugziYc1BOyUYmUZtYagTHc1F7BEnuQVDioEAiy/+ioOVtPOY1
//ALrhGBKpv33mBYfXpIDi1x5JrCcsZqyAsNHFlb8hyOpwFoFaNr0hDDRljP8hpn7jvFW/PXhCQ4
rF7rHNMY5/Z+CFeclvxmrId7kYLbTLNInStboU2y+Pz/boiZvfJAYsWZ1AiW/jtdNIhFTRoxU8Z3
WBtMD3GPC4LMk0rIlcdkRLCY9pa/NwoWE4VkvebrxMrnnk36Z0YbsBbvgS6qsDk2Sst9goRxeJMq
CvXrNKOnNSfYKa0CFm6w538J1qhS6OsMoT3YD2oeXcym5nfdm3Am02jQQ/ogbBW7Ac0pUEy0dHDB
Zag4uwmoEQqf4LfEcMTTZr0m/IzJwx4GSkQgb9jMiZoD/9LvdluKaAitsD8HmLvzWN3wSGTWL5R9
4TwR3XYlg5SzKocsSHnPeXsfdCgoiy4oTG47ZFkKcEjK1tBNDupxeGw3BdcKs9Sm3siz1/q7QU6O
0FiL5CZ+e8MjCHQgKaaBkobsVK5M4fhCCSlx8jzMPR8qzAw9s48A7olTQZ3xe+rmF8v/P6i8CLNI
RAVE2lFD1cz1W9iZhZR9EJcbZUz8g3Uh1kcFHQUhTz4QWPr0/yc7xwzaoWnqXD6i20nMq3WENAGE
eSJwhpYgIr54+iy6+Ys/Z2i1SedmET9+5qAtfYMC/TyCt4IiRF49mP4h02eD6wAYeGo2iHfRY7Ph
uaz/JS4JXmzV0rcoUed6wdYmVD4KzQ44E0bPVWXCtlDaQSoJo5IifgRRmCDeMi4aiT2D2+s11glA
eeHxJtXfVEHBbCmp2YwjVizEzOQFIF4rloB+xphfjDUObbCAplrrmg6C91KfXKPbEuMIR6rZee8E
KkDYNWG/uOQvlmpJPAXuOxwAnlCZSVjmzeYLgZF6uLp4RDQfOVjCF/0gb5vR2CMb2tVXAmDGcR1I
LlANW/BvdXEuaygNq+iBa/BfCUtGCpL+fZ4tuw9sjqPdHxyaNYJ6TvSHC7PFbjZtpp0rHa5zMDzU
PHmk8WOJWEURxSxwL+CXD6zu3a6EJL+hSneNzIEmkOtO/1j5CR5Jhl0gFgqlJhMB6x07JhFaZIQM
8EBjr3ycKBlgcEuVGbEmLcACthSAUJZ8GemIap4DcNyy72SKxQJcbzjlJEjMN3QqVzcqL+omjsJx
wYTBZrwHqMrBk+munvKv8PP7FM7cV/wDlTqCFX+YgLIQlnJnEZDwtouwK50MRJbcqI50A3Kh7+Zw
0ef9ApiMGgyRGJzz4DXmUOcWvP7B+zsfqwdS8AtViqvO8wNfi9vsORcJP1go0wdyJEiaL3fQlxVs
y2jI8S0AMq7yp8kLOXsiHTj0ppzyzYqFGOUssOFwGCHs+yGsG9ovcpInrwk+cJR5JSOhd/V+fCa8
Rxtj/UVlkNIk7mJq+5eU9XARlI8YtJLcRIns4XhAwk6XuaUHrUPcPZj2A0pieNLpoBM/ej9ueAQ1
5MqPeqRjdoFcQz8G8PUv+aYjLABG7TrpwTPzstrqaNOZpQGKzDMljXzALYVcSqRZjE6X0cPEDTxa
xBXX8nt1gM3/00IpEhGPXLoc1V8/+li4RipbaFL3xgYv1842BiMd5ldyvwdji/I0Y7asyB9mtefF
Jjp9XXJRy/M+pwLrCXceCPtwBgZgo2GJlVSwHV1SIDujZhBl8+LHb46ktac4jbl5mgtym+G+cR8+
rOsckB3aSqSV3JZYj/nu+ieaVEXoB6462k8cwj7TxxHcJs6QimSzM9HRH4Bs2XokgMIIMZqgN0FI
IypZ0Lig+6QS830oRwtAnzfCu98JdoAFEjHXwIz+h/F2OU0Tg78Wp6+ykX4jsGxOyR4pUsBHrIvU
NOFof9H6LSJsTyLfeQCDhYKZyZKTWyEVT7Q89SbViYMVMSFyksUCTIpWBldgHDlkGk8ALcoig9RK
G/t6zI8UXdlXepJ6zsUF3uCjuZyUWDoyf7sHWhRofxm4hLu0otguJ7ejcCSSm54+LIn7Nis0tMiz
kUlBU7BoYC6aoGhIP94tgm8XwWHwtBgQNfZf/Ek4paldwJOTSFO2ndl7QfapUPSjgKnspzeAlcUZ
zfcIqYPNh61CDsEYEqS69mcNr+AXo9ONTDYcsOh9JUTb5AgT6Istxr7OidLhXKY4z5xdsMsigJl0
8YtZAYer86OcY+BD2PGnYild4NzkewAnYCUFPsdEUXKoUkMrkdx/5bpXJi3P1CvBxu23hx792KIC
62rho5zXk6UoUJHoQiRj7UJAQo8caEJrNsKxCjkCWsj3AU3unvgqRFcQAABSpDaUEABdzWzexdBL
oFUvi/zTIym/h45HHxEeiMm8DLI7eSoYr23QwfuuXe9Omq3GPMaold65/9xVpx2qb+rokKhbwpMD
j1luSiycoBhuOrVTZlhnSIcuMjkSPO6I4RDC4JtWnRv6rOltSmeReV6RsUjTUzmaYQf0Wdx9ERT7
SD+bm12ScIHocsiDr9l6tDunJGAH7+kQXOxuwiFSBodtWANL6aFIJbmfoouX7c06u1gaAX89qgMC
DzB0VWE1mgp5Um9i0HUPrREYKX0qOLXbURCA7WO+BrS2NLe2w8/yNic/+yYMLPzRxGnZS+AgEgbw
ZFFFhmphdfFELHEzIhiiGNnlnDSZf6rCB3GPVdSaR/IyoExJQD4OyPyQTQzp1kzDdimRb052gP+1
j3wbLlYRt9cnbUkNCJ5rT3DVC5IgAJVBiYjEi4XMruHl6/HvEKRIRA53E8MvV9ZnJ+o+ROQmlU8o
9AmQ8QEozEsFV4X4KCDpzGQXgfK+z8keQMVck2HCXnZJwTh2BCWuh5imEQOgTJROemH17qLLJqMR
VayNJbwgIcoUTmBh+zn9lF8OwscSBmC7hkHV10RBSW6+b73/SDqzJVWxLAw/ERGKA3DLLAiCE5o3
hCMoDsgg6tPXt09FdXd0VWWeNGEPa/3rH7SI9D5ntOjPyDUIzw15wGL+8tXXtG1cf8xsYIoYa2Y/
Z+zI+psGZ5MOtmjqaLPNBmcLfqix8R+HzxboodMNvxYyXbn23TilTmcHlthvtm5swFlypSE4FpPs
WCNu7+kO+kwffdPvha7e/YtiZoEgy7y5OBsEd14bEW36WBKRmpdHkOGD0jMvPHhue9fNoTBTpnD6
ct7pQpoyYoG/AEomqss2wWMcPTwO8lfn6Z9r8oOx9AI4wqOIj3Pznjzvn97ljnIG8RwYDXjWnTzh
MXRk4ksntbhq+Ngl0g4LvoDQCV/d9/q3RlkbDxMYuvRQtfmKgK08GV+JBAVyzwXQvK4kaNkJ08/d
nR+Pf45wYWr9oTuu2VsXhPosKf/7T/vOBsVV47c45p5E/wcT8XGARNW7CTXHA5ntV89gWnE4uccx
nk2/7Q+7DSisgvmqYZsE7E/0LUDx/mn3UlD2gYNGrTN36KbMC9oyNWgxcOdegA/BXgYL3nVrSF3v
CDFXoO1KUB5ij3bvyVdMwAq4IIj7QRUwSww/EUSACA9ODNEJytsSjVqjYtBMsmLwQoal72xKEeMM
44j55gevhVbkednyUdh/Uoq/oUQ9jYxbBVImDJclwLu0rQJewIeDOLUeB2Y3WKd9F9ikER8Ywiqn
0mWGk35sRgS/ywSiuqpTwSNA0J9479PxrPAMI/k8eNkqVLxttkXKsdJOV8p4qkY6ORuac+5XqvnD
rAqoZtljQTw81C30rLgPPCMZg01xYGAikSHeeK+7aTVvZ2ryYVZ4sauh3lcxWiC72kfxdOwm77+r
Dyo+goDbdx7cVkK1IjoMwTcME3iEuAFA0ntjLybFN1y1bMTtjLXSWbmGKG80nnA7oavmnuxNxLBZ
iyUnbXCW9Ydvp3exmj9ETnjdgKzzvNOhc0NP5sqQVEcwXEHV2z1prbBBR0Qxs4ABal/28K1TK/Q2
JZmObaQwHEHPuMKwEkQeKcoXg3reKLr5XB/SlMSGayDNmoywzO5dQAyYnpsvCLh4GX/OmjO0qxDj
tWAUc0Py6HgjDhxzILyrS+A0KRfQFSpYEd6TaRSOL68EO27nquvIy5GFgIM+sWKBc8o/fRIvDKv8
RcD7m7nXy8YqAsAifvLQrvPLssVrFDORM1Tick4KBdd5wOUsvhYeNPFX8Mjv3Hx9hDEdOEPwXbbT
dPZlXofaj9s+4VAB8hNSdWaMK8zDKAu/x0EsOAqLFqIgy0k1LhP6SJgqJlzUIRf/Jg+7A1oLUjrI
WXGRFMqL+8h4U6r413VrKxZkU1kSDpe9NxGYNAmPPV6X1FhQdbyfD5MHkgvoTPJcwVftxsbosmUe
m0b3gEE9chQVQTgSPOa33wCH3h5CW6QnFliI7CnIKxlFCQ9axpmpmY3MD+NG7hcKq9JUT8PGvv9W
g7vxmlfLv0BlVFaLzavGIHkc+89dzQKwiV+ngo0/1PL4TTLQS3XcEUk30McEKH1Qb4Ut1Dr7AomT
LIRlHb+8N9ARSn8uTO6QjHF9ZSo0FhugP+6QF3atWIJB06nNPklyD72aDQSqQn/n4m1MGBm2Wm6J
2vq3zHEicvi+cjn0MIq2Xro90jf8gmdMuDHNem9EssdmwwkGpczAg6LhcnIGCz41sVc21jixDHGQ
7AuncJvl9fhrnQJsLURXL5/5ZBe3A1AFxvMxoD29PNpLtBkMRGHQApvDnhwAPVWLe0y6lNsDghbj
ut6iJlWJ0RxeE29wW77JaQBEgqHxm7ZO52T0gSHiIA+IGG/e26K/H7k53JajgjgdLzKY7DxDNO2d
86IvIjGrRnYOp3XCNc2feJ3hcxxXkwYz4ewE2ASN6Yg2qZq1MRTUQUPPpT/jG37MEE9GLkAmKLA6
+fjqDsRiKDC7O00ibNChhcgpfO5UjtOCTGxGqUQYmKy8AgemAU4dOBj95UxRN93ucxz5fAHv8aSy
txwi1JzHkZ/1iuE/4UA/LyGwfWi4wDklwfMFjRz2bcGwsgqIWCF16whxKnVbo+sfxtw8TUCFaW/b
7MHB+Tsasq+2LmksRsbdqf/gJUtJn9Od8x2XB4uDbK14N2jpuX9f/rx0BsNiBeNpIeNO0Bjp2wCz
ezXm8+Ngu8AfBCnWgo37Mf8wxJvQSuPcW7BiWAFgBBf/Pi/c8e6Bng8hG/gs1BHKoJvN+xWKeszP
heaOszOh5TZmODUvGa7r4xMGUYa8/M0rRnuN0S5KYWeoS2u0m8yeI0qA6GU/gsGusOs9T3zJL/8n
Mn6euPEyYmEyJBv4MhOl3NfnJ+w0ChIskcXYFfMaGBXSiWaX67vnMrLitnolBGJvMUfEV79vJFhj
ncZT4l/HRh/pwb8PSrQXthBQbGCVMzwazvpIUpFQO+V6pBjlWQxr8HtCWK5FO/oNs4GlDm7TCnoi
HrIIiumlkp3s7rhIwddTwnnTCQOnWWMuNYtfAWm60GTjQMzFibu6L00BFkFx6Ws3xCoQKm9q2xDt
LT+Fdhk+0uwaeyS4DULYH6ZQCMgm5m1RzCw09whesJ7Lx06J6XP4Bt8GyMFaECrDxwWUQle6AapM
BHniR90vOYZneHf7suhRTdfTKdcsbymS0OcnjZugCViVf6h+oL2yaJRYpB614m7HyYoinDtYFbNX
gxnk0+0jaELPSupg2Ce24mlJ/o25pjQl8+Of9X2zfXPlnzDB9Ei0CaTjCEIW2H8nyGLjWvdpmXNo
fX/SAizXFzhzFiLfqS2EDU6nmy7tB0rEzsKosq1EeTmjqiTSBoup90/P4aoS/3r3lH7wggkIZNc6
FcoJcBnupZ+RUVgxSgLLkKwvcgXZHJRr7K2e0yfem4C/nDUX+Fs9Cwj7kQhDRmEbiKafuw2ckcsS
K6IrPlZlKG+YeGqBtKo3iGjxgBoyXQzfXoMjcGUBMP9o7qELdKh6zb7CrOF+YmPfZvd4CcYTAKM4
cJPSZTVwx4qlKVA42CX3+G4te5YGXsaYhjlmlB8LS2EKgYf7lDOa7CuXCbD99ArIvpS/aC5hBPAv
FsBSQecMfMylj6MpTNgO3kttnrI/4FdWwjf86WWSz+4wXLmgSJ6f5DbOrtg7f4CJMHKB7Yrg0VSR
4cIpY5wihh5PI4IUxlbOrA6km8UDEwziDoJMiHcrLjz4SdCS8F6iE4WtbFAsEr4Vpsyp1GPqjhf5
me8OYPXQ2wPTkXLI0QEqoYUq3xAx8TVghIUj5jXR0/jD6JGfetICeXagcfjT5ncL+P703t9PD5IN
QaWcS5x5YhqMCUpUBLQrAFlXewLdpDjJW97fzedcZtiiLpkD0FQZlNfMHK8qAyGBXBFx/0BTOGTs
DSiFsmWHQ5vxmHeg9tBtSCoaxcUE7fnvfJ3DNr1vI42b6oNSBIcOUsO/xExBx4c8wDC8iS8wrS4M
uGu3Ys3LV/7U+p9PHj8ptz7bcwNzBk6CQgni9SG0lSdIWrTuNgprLnfrUHzwaTOYGGwHzmiuYdhK
4zB72k/q7NuKowJhLYfnKrNbf9HorjofbNl/D2d7mRCGRu2+VZkz4xNwDRYfC1jN4I4bGSfyVywV
SiPVgnHqcdpqQmyDLQhYAWFTRHOuUNqiyyym94m+Bw+z678X72XJySiKHWZRpsJx3jq4u/xLr/5Z
9QJDtjkMLNqgKTcDOBNHFKlo9NpXnRKZqfKqXDydKCEUGMvXm9suP2skOCH2coh+pElLJTuFP8Ia
NEF3PcgeSNfJscgtxHZ3fQE3agJdI4Z0FV24OXY9N6QOZC1irAriPZ4muf7yvedSeEQSbBTg7qER
XgJh1COSlOf11ae8cX75doLdChiQkECZNYXQ/40hWpwDN9Qf4hEwSwBPVCy8e1rIPQ69swKvKFED
YlJtnsgZ4g8R0qR2onzBoq465OuCke5nNgQEGTCvAqKCmwLhRTStXje5R5nZ32LRwNn33ONH+MMJ
7Gqp+/vh5soUMjQ5iDUxAZbple8LK8z0qDD+QVqFbGbFVPlNKK8/XjYRwJ6k56UlyhTGWTLAO0XO
3RlGxelxsbNTESBpYSKxlY81xa8EBs2zM+vGbOgyYaJ10wRkf4t4xbkQOAqkzxVy1Kz24jMifCQD
xQbUvdvcncQQIfT5Gy6FaZWqczUBYLa+MZV2dIBE9hokwemjpeBsXKCaPUHBCS9zqT4Yv43CEnCP
mR3mzawER4J4Jx+4LrHs26buVhvoC6H8wT9JgZUnWaeUOL2PRZig95ztnNzkLepbZMygSVeu7cNj
kS+Yz5iNNcnAv69g1gyP/TcsjveerHV/NB8DJXz+IEFpa2AFkbHOCbwXFBEm1NYu2Ymm5W+cbFGE
BdRffdm6f4xe0Bsbk1ludM7dRahEIWnikw+HkGvLv7oP8MqXDQkDuxz9Rbhaikm1PJUc/hU7lxPK
g0SvE64JxQNMK+GAcy5U0eJspXYHLH8RL8EVRCTerrIWLIVOt5QVT5oxooexyVQ5tka8fbAvGZ3x
hSJ7QUQATsVdnbvEZQtV+QeK1yNYJU14E6alFvDqBhFn31KB/zZgdtZoueAYgH1lE+3Cyk2PHyMs
jRWkMNyhFXTYiXef/EPD/LC1wVQrItn3V9xx/kHjpOkAvCmm5l4Dbu4QOHDvkWJhIWUr/YeLFRtn
WL0fHEvgWCQ6PBqi4bB3tj6wvWne+t6WED/RNJ9f5qGkzWK/MsVlUNnapFtBJ5Wia7yjCmGEwHae
Lh6nRd/wYAknAsIK1ZzN6WXm4HjF2voWPGDVazGxUMh6QC+QIH7t2mxp9QSDA3Ijv5eR8j1KAGmo
8RNhGQPGb53ZdmCpAp3AHkYNn0idNVee58JYMlzFVG4m1C/i76J6KkpiMag4sPqprsaTd4JrDyzx
EzuI6+N24q1hOlKYMD15XqzqEEIMsH1e2iwoCcxiWziHN2Obnx615i2UvLcjziCgAiQnD4sD06AY
XCISckrOcQ4J1IYux+DvNIX3yUzTnnNHESNCn4Z0WUB+ZH1K1oGzj0haqDKFQ3S2mAmH3Z5VqAN/
ctoPnNc/37JNT3Q5DE99zjnoYLoHh8yLHn6CBZwHEY1rHvQ7lJiO/uh8G/+NrWLPfC2/kQIbYsRY
8arv0O5tmZrbtN101bl9ghTf6InMjGHHacoRsav0Q58f0mOBw5h2Cz6AuPVPJKTxSX469+iB58c7
ZjeAjWKY46acyD9jaxjDkoUyMqIRSoUAFrAYIjqQFNnrjD2At/TLLCyMBKsd4c2HkIbnCEKtz/my
nyH2YTGJ9p9FiR8THkn8fWlYMCshMoMp69GLi+rQN6anO+LUDDOlC+ra08CTsWoPsXa2sEx3estq
hUUluy2azE/QwBHwD7g2+5xzXz4ghAX6Cr+EYE2PAG0cYsE+4yDSw/NzhvxVj1R9TrHD1pbthvl3
vf05FnB/Datri6IUZtSWht7/7of+G192LNsNTBbeAbUZ9EIZ7IvS2uim3VJb517nipzoMkPNcV/j
gE1Y17+AQhxOQOFRmfHM3nNGz7qavFdw/HwVFRFtNzoEU5DBNfPMpDXCRZ7uIMFtzRJXUC40yh4h
1YfaUzhHWIg2KhW2/PGyLnb1yxAZW5BVERaTWgiC/zuDRiK+fya5F/5C2DjgQtgegq6BlbMyz48Q
ioslTpwXM+rvupbIcIEVB5enb4I3obzhU5UgL5YK9Hg7kVFAIaFBIgFMZqj0L1xBm2jRdy+M5GFp
jialScQIVr2Mkm2Qh69w+8ZVkghH2ekvVGNMfhTMc0uZsJ+D1HpazTazoUz/iC2ZXaKON4SXDa73
aBr+5YDiYcg4Ao8lZhdKBJ3SGSK65syhS5tgfjH9Lq/WD1E2n2jomD+iWN3XGhLWpIadmHNxDAxp
2/Ohyv8Nk3o6QrAMXZIgULw6McOnJ8bNRWbRSiZ3Htzk69hYI6Lom2McwV50/hd3vL64eDl72Rpi
GLOxAxxmhqQEut2IlcxXnCAMam7G4keW7vKFg0FDPcZj5iPFN/dDVFfKz+0lXAkBJrCGtMiNv7Gn
zUgBcioTP++g5aXAxXVTv14MMfvgqxrbDFIHiAi3RQAO9JFfskweEwIXeVf0RwYRpR9CO3KYqNjr
H36H/mwcvNGcM1nsjm9arrFF4OZZWCdTs/FYcYiP2nU2b/6P2faEQwC+Gwb9mEV6yJdGXo9pefTL
vN291kQJFRCJhBqTOKSwFys6hjGOoJWTA7dW4acigYMVB5uPzGSPfCeIXY9lRQPNfKJZkl42I5CA
WOFuib/66Z8nyM1YM3LmvyL4g9keyEx+/EylGQCZP/DhMQFaY6b1NtcEGM4BXG2CPfiLAt/58vWP
ZR9Iak7jB7mUB7Fj/XvjM9OYRUNS2sWHS4O7abs4+5f5x34vVa9nkcrO2P94FunjJHzyK//sB1bT
CGFNxLFWxncBolrZ7rkWsBnUxHU5HY/sZ9jOGwQpABWIOtB4ul+DMRSUPdhx+rGHicPV6U8EebyJ
YOqhIyLqZI2dg/sCaXeqjRo8JhlW9Uj38Bf5iRxanrOC3WG5zXx5RRIbwyoCsOI3I7uet+7cNY0E
BuJYlKHswglR6KFTh/kHYDdBTnTq2Z4Le3AUc9D2+MQJ+5CZa9k5Qq83IAy5wtBrxLAOaHm3OyIQ
NTsO4j5X+wNMN4eWXVv8xlvVGTtC3tlCfBnHfbDIHw7mm/R8F3E/dror9lc2yxv/I2pjEdxO/G3u
Xn0SDSmEMaq1cVklMkUhZVSwuZ/zn7k+HjuLF4WQRGWMjDkh2gwFq/yhSNshC5CdcpadH1l7lrLJ
Icg4l11zkP+Ze6fsCdl5HLRloWD2cU9AKMANehRyAw62FeOXRc8rdI5Xzq4YC1x6DEjVgt8GO87v
9DXGRBPEzOqZkCBLqEIV60RNB23yMRVGPB25UkMXV17mCZmmq7jSixzPdi3BeTCOik46KH84gOCQ
pSEMw8+IO/RdTvHP2JUZqyjoNnlEWqhxJFvb26Mmm/KUMbKpDuIE6/h7vhY3heV4Bb5BW5SZML1g
PfUhD9qCR2+nqxFI87LY98KYzL0L5REKaEZ9IIlu0TdqRceUTZsya2n9bp8xf/je8KdZj8yj7xMl
jAEu2QCMelWjj5UJD6v1MTp7BB8YjqA6yWtPNjhSdSJMkjvb1/kymHywVrA/W5D/qyKNn1TECX+9
b2peaZEg02m2BElgGF5KmDus+cllHPR6etOaD0omWvTnRO1b/JzsOXnKVna1oSBibdR8PcINhrUw
+Ul/ZlWYI9lmlHKf9UHmSnsA04Jmg4v6TUyZSY2vFkQ9Wb2lhhqzZw2okFB1gQXAwXy+Udobb7KB
GbtxFsPf5Rg4XFCMIAX+6Pc/LEupUH7Ik7DKRJq2E5SPnAoThx07f7DwB8I8usIaQpuLCvpFC0YP
CME6GOMwXIOUwSIRliTn1G63/2jekF8WWEkYpGS5JUSMAww/CIZMbsVfGGnwjmIB+3Hz4xD01YFc
JSvxSvr6lyVWFkUVIQ28exRHZv7S4c9IcNOp6PSGAnpgnNFUc9Ow0n7mH2PVxYBrNo+zGUOWCXEt
OmuNC4BIDBgsGPm1BPC1pAOP50rUcjnAmLMelDlCQ6GRVBP3gSWWJR4bq3703I/EMrMIeYKijDmb
KU6nFFHxD3SZWx0gABUVcZNwUI+0syUj97GbataVPocUS0bS1Fdf4b3zQ18QXFMXN5gf5tj//qM0
QQsiNuH0US7mO3WvzfaJSK1Z18riAl65fTRmNZ5eGfMQIATdZGj2kYQhy9qSeNz19CsSCRrr4WQg
ok1yjrMhDM/PpBpbY/L7rBt0d3WbNiZ4GlkszJ5Qz54ylnkTl/NuOji/IhBD3NtfsxJDeoC8jPmv
PK3Cr2xyCY8wsTkPD1NK7u+ynvSRKuTIKpjJCkEQT57RcL0QHJICXyrFg9YnHDdHTo6f+526gi0w
ZabCpdkuuLIsyjGbfHqddurBVQ0Bnrk+D5mrY+jWhYjQxduSSnOwq48FQUR8MKeipuMli9gvenc+
J1CvfqSseUxK2Hd6/DRBW4hPADLdXDH/RgKBypjWsjzAHGKg7jF74/hn4qpqxpG8FRJsE4F7vGxK
iv199q2Ny9WW/SlAAUUQhTXd1PJn4ZIwpGwtvXuUu/eaVqZnfk7v0w7nTGhpTsbC7xZ9mEMWJLq/
0jzjCQujao25DoUhugMdLfuZuEcSKr7cwPCeXmjVoeH8dXBXHkJ3iNQMAZXMq5OtgasAl5gbCsIu
zmwJv+8mrvDIEpQuQQ8AmeF/qfRonXob2e5Dc8jBJnEtlZkIg4FvcciwWrc3f+41sY8FM+xjfOY3
dnvGLoYSQeBTz+TXCjjwOj3d4Kwh/G4zTgS+XEQToyDB5Y7qhofH3eJ9DsXuSoDDVXB+qo1A/Jqz
AIspkKjprzHgDjN2Yj2jjy1+GdJGH9NY3FmayL42h+vvz8BoReGFS4uGW7QF2L0ui3XPE9e5ghVG
sR9F3f4eDc6kSdkEvZsxgCIM8nKlMFEguasKsNwsDtijBfjL8OI1c4GtVEjnah5lz10wPR9uxJ0t
maqQS9HV+q1F0WkccdtbX47vOaNZal/j46jkGyI08jTg9N8fk19Ofy4JMVh5//U9KbUAR407A4ME
WQ2POnz7EeAuxynintxlldEg8fNlxcWrCGe0lJUVHWT8jLV4rvhLsvnm2baZ96YD7ncgGUAS1iI8
FUy3dJIb0HGlgjh3QU+Mq6/7mshmnxOcORamIIw7enpS+tP74Wnn3pgCT9Fv9Dv0pSVA5kiUo8K9
aXdFM0YwuVnhNtHqooLKI+F4BePGJmJ0DtcZ68N+QrnMOoWmQ+QSco55hh8fMU4fe4g/Cy2uUP81
G9O1+E3w7X72IeIhFYa2NEBwPhUMkNQgLEHaImoiSnLeJmVA86RQ+VEMsLIrSt7zEbEB03LOCHRg
gwk2GqDANsZP5AIREwa42o8FcYCOAd//Oy5SAju6/DVcCcA8aPKYM23kDbpGdDtXBzN0n3BKIITh
PzYBTwg+Jz05QDEuUq+vgyz5LfB3gUkKNuKd7TuknfYodTxFLG7hl9rCVKz+nfVoH8yXVVJez6Cy
DmaUO8iXw2MLVZbZMmMAm1hChgLAgzxPzAnddl/gSOT3Yvoye02sIhCoINiAdNN+Cu8u6h6rnI42
tBq5ILvvkCKhBJthD+9+Fyjn7KMgu/Sg7ShmhYJNXLI7wX1B2hdep+qKBsOjrTF3JfZ7TkY8H3H1
K/IlnsaXU+g9f+iD4A1wJdEzazEwAVRZHhpYQ81oS3g3AVQLsjkOnIgasN5iCWWzK7H3uUexdWbg
Hlfm+Wv2z5cljR/DN5z8UanRfuqodjNkwz+wu54PDcbC4E0NBpoQx2szHKKOotc4Qql6TJDVFEC9
a5wvgCUBRPFJgRV2RcGO5dx4XlN07S8LXhQ+jWRQHf/ZosAXh0Rq4pYFOsvM0xhj0xOqTFypCDEB
B4SFdSQeR+td1mOCDVtCuYnUtc/QuQ6cW4iu+gjLwc4vKOWemLFUT5Kq2rWPIx6XmQ4QaPYXQ6ec
CNIby3CFey/vT0hnKcuyxS0g85rynXNgUiYQp+2hPZxuZXTKw83PutHNDzr9TBQSevHMxu2ICpxw
anHjIX92pEMHCfpji4IYYbGP07kJ4t0mg+0wpNCbwqMr5m8Y5LRUjsKgmRMo+tLoI8kcWC/M7tGo
v7Hr712JpKhOzQqx6IRMWbZJOocHC8FW8NoBtVAzEvJF2vKqcrLDNc6pAnQ5uVmvqL9KE2kM8QUz
Fw97c+JcZiwA8LsRgQQiae8CRmFeMI0HXrmXwrl3ezE7blmVwxQNbqwsMRlK2j2uxP4PkJEeyKhA
69IDE3DIR0ZbmjlD8hMyzS9lUsw1Tw30dca8by9LOtoyhSCGnMQTrma6nN+BO8KBYmWhG3TKlWTL
wYtEH0yX2hmcM4lCFMJSLC4fUhpJvQfoHoiNiat2Ns0CQVA5foAQWYUCYuGLeLZf9zLDqo99FaZ9
4c0EG2ZsXlZETdj9aQ5zFTER0IfmJD+sCjImghcqTYwQkSfBNfHe+whmjewyFoElj9zRqyxxeWOq
QNy6tGz39CFUp4JJgC0cE0FwT13Su/VngrETFBm8p8NWaAMVytAGIxBM02EBZpwDL7uwUYVi6sTF
jG0SqAP1oTaB0yVD7UBHHIE+El5GC0EEGtuFAD4cEaxBLsQg1zPaifEEo5UKMohG1eoxxy+8gvGL
bDsiA/TnnlT9A+SYPI3P4tQI7ShZGJywYLGkQaSkMQgjSBWQBxNDvQcJCi6CBO+8cN5g0OWckp3+
7ECgCHsiw2eT7qDYwHn4e1ia952qtuxCdYVuZNwICfqEtzDfXUgvIkVYz04cvGDuCpWy/eTY6w4E
YIiHxeRiPB0uuoxxG/8YapSpWfeVYsmUgdfwY3XAj01cmNzY2FMWEb6fF0YbJacur71DLaBZyXRM
zI8Ks2C0HiIVqkLmVTYtEd7CLxsVmUcXI4aK5DvenOGcGxBn8ZjikiJ1t2IWYGn8moCq8PVRZB0E
l0AEngxdXAsqPw8rhhobaFgj7zEXMW8kweAJEcmAj6h9p6/jzSoDpulQA9mThvfxtgyGGSC532XP
p+iQGVmTF4iF9pymFDh+DEeWM97gqBgw51qKIcTbxKQLzbX9QwUiG60xEgLvjitiGKrWuYN3e/eH
wes8jDtyu5iwI6wE2tmIXAJCnb2K4HLJHc06ZoxvkUxd0izCHb4ChZPSB8gpzz9Rg6GamSUS7Y6o
YxDO4gfwIhqx293Y60wqe8ABl3NjcyR2U6q6KZz6PaArlbo42NE4WhJGLXTA8OWZ6es4BHGBD6Ka
bL7LGpU52bRLfL0QqFEirTIIGwiIrD6/W9rBYhJsIIqUBVHOyxaApMOjtES9/Fm2FDYOrPCoj+9/
HhUY1OtMx+gnpm3c4Xn1RwebyBYUX0GTAd4HFgAfu4cjfHzqFQZEjwU3L2bJ4J7jVbarGCW/cF6X
95rZIOQiJrfccHDttai3vwUvV3Iv6wyGLZAojBbAUs0vYOtDp1B09Wnhu/tQrAfAW9/Ck7wGUgQO
4fRlyo7eGml1koIoLxXGLfCiRMDfdbWZCTkV70Dd/vR+8lfvFRz32bxfF1Y4WDyvlk/Co4bjjUXC
Yz7IPPzoIQo/e3PQANr8rCQrVs8qr8fm/XsuOHffp+qEh+/qDqGgb6Fnv1Puy3Z1EiJrxp4k/uy+
PLCYYDEuObgUkBWdF60U/tvMlt5bBRcFjGH7weVBlhjlez3ReJS8RO6jXSZsZS60vaGK7BX2I+SP
PMyWz+VQ1gdn2fys7rxQk907ovvR4gdANuJuUxAjcRJZQloF7H+HHV3MLoOm4tPUFUfYpPBFCXdM
DY0nL7x44/G+neF60g8Qic8awtXxRo+KVM+2ElRMPkeFD90aq93JYDX00ekPXVX4Fhh9JqA2P7Ce
VPNqbA6gTGDwNh9RSiyxCIaeE+Foy0gdKrPkefct8L3F7kMojsjgfSodknbeK5xaIM2cRjS38R1y
gHS+zbvZkED0WTM/5947AJqfQ/+kSsfEuI/jWWUx+q1uEKc6M9uqGAm3ULdbrxoYKs+XCtUlU8FT
OXNYJRALsoW0fARIF2oO1gCKfovkH5fmuHPR0lifcx6KoEAxA2DizdUmppVwjGfS7Gl9SHHvcxIU
AmZszOBGK9Nje86uAVoMRFDTHygDnyGqoyEjuSu/sN4jPvLl97hYcHYVVDRpIhLMbl4v+TIFM68u
JvUQH/AvAkkGhaM5/rqYUPCYOdhYnAUuHBeTm2cc/gvXhLLXmPXYfG+14xsAgeI8TPEdOd6jD0Sw
Fl50joO42ayYF1vVXgj+gHKwFA+or0liu8y+yXhfOVCL3s4QB2kOlbcz3n+TlKGE5Ep2yhEg+yKT
CjZ7kvJIcV7BzpnaJzNAokCRsKt3e66cNE53xGqY2Lu8Zp2TBwymKHgoQCSmqGkY782eE+FyfDki
MTCZ2GXG6c75zqQT1hUvHgBqSz20eCUqQ3dXmT6mygycGML5FSCft/ghJoUrlouZ0hbTSKN2ydVa
Vnb6h4G0i93243Rz6JSxWc1w7+J51MI/d4Qc/W0CHJYmU6ARO25Xrr8UpwUkQp0HpG6gu/B0WtgU
Q1ueyvZt94Gth6YoHOLDI8RI2jad063/seQJurvP3syjGNoEiONXKodvOfmDofpYfsE0xBRK8bKo
DCFM++LVjrYC8bxF72iMzbY7EqXnjJ0nYW3CwBwoWmAI/D8sfa3RSUxswD7x82BxaAAVV5+6Nfmc
mnhog0UIRmPjyUcucM4S8G0IJ9sVHliCuJSM+LhQqaHvN/r7LOJBnquPhmEltzabEzT6aTcrmMpw
U26xIPfUoDMihmwQZfAhOCB4ipwZBGdB2IEsvmtRHsj/kqr7f/14ZGEquhIqawzbmH6uUVmzczPu
IoxbLOkIYDdVFnRiMuCwRtge0A1YN2q25WOueS0Hm1Wuf2QhF5GESTCKgJ3GiBTz9mpNLy7qB5z1
sJKKuPZvQFRDG5bSKIYpPiN15N/ApnRei94+3eMxTqOfiirIkrYqBTdbK/Xf8WsJcpcMPgzpKerg
6KAiQigbDU2UfFhryzUWEiOszB/ocBhhM4Km5kouDmqp1iz3h7dFqb1htaOomdBhY6w5Bqq5b2Q8
pqIbdAs0yrSn/3rb6kU7zEDeHLvNqnRPJAVQYDUMjY6tGaHElYHM0ZPg2Q6hSQpIGHMGq5cJC9X+
rUvvqwLLkL0I8MmshEFiitBu6FeeBANox0Xivha5teP41T/6kqSalUK3A1BkVad/rjC1S2P+sm5M
vy4u9Gph8x4VqMTuE8RUWGdiFcjk9GGxhGkDyhWOaraweYJlKirfAdP6Oz7ysi2eoaNMGTNMSxMJ
BxQwFh2TvDhbFDNhhrnqRIfFL184gjghdG28BJ/5YHXizNS2lPg3lIlfEyEnbFC69rkWNNY13H7t
HcJiwAg0f8KffU+TavXXY1ACTJmkufiMY7uX61UAUN582KKlk+Nox4Du1KFXyhJ684zZEnHiw4T6
DtRX2ZYB1xGUHiIsOdm5S0CGDTm+48GpCKj5qqOfL5YAojZPcivCXqy+I8gUhfhh7xWnCnjCd6MJ
++JEvMoXuoC7XcFDGDE2bozrH8HmAY37h0k8ZQyf+Of/UCEr84cLde2GsRP3FxMfDx9Hemd7uFXw
04Ff9EVpt4MRWTAu5Dv4QXw3gtp6Vc5UQR/mfaJqFDkfGEfj0VIvf0FOf4U4DCUFyhkOCxGw6aMu
oDX9EF2rIMZDK4ggjsOfAHBmWlxlHExCQHdFEwK5y1ICQcMUygPZxviBf2BcF6xL2m5w+gdy/x8T
dzGtp1vwhz7NJ/IEx4O+zdD/h7NjAXrMODi5rUBdef64iExo4QwSQQpHnpwwlec8QQ9SrW5BmzCf
xZAf6sPPbPcMqJ4uxjbo/lzmyPOnXa1kzqwMkqJGiAXGgByB7b5a9U/SRBOGSNTkaWqs4EJNoZ0w
a0IiwkQfDckpBS8U3hxmxbxraKrk7p2+MERgSDCxXI24/k4t/meqPcRTQTWb1NTCFP8ECI2cJFJI
JBLLHR62gV8i609NmZdRK5FE6nDpMD2Fz26KpfsR1IiA58kiFe3nkk+SeR8yvNH/XrzcxvPi8sG6
McKN3uYtjX26GBczRp6OsgTgxVmIp0RpLwSO0DbQUCkR7Qg4o3BTL5xTjSkgB5BCw0cafAhOwwtj
/wCZPxxgFnsnYirHNEijLSN7lwsM6yNMtYRd0wsdWM3z04y5ZrGeYGaPrDekMnE2CnRIinp0N6d0
/gjk+dgijvBOzkW7B3syyuD6d4GUOOZ4zzg1Bd3gFjNcG2xJFi3osISvJOtu2XFAg56ElZcdBLPi
OkdDblEG8/AOREBZJBXtx+GbwvuPcbpPVMMeXiO4LA0Fc2JUNumitL6Y6bCcRrDs4HxC5sQ4Zmzw
ARuAKph0cvT2MTKvT6PkHlSJGCf1THWvoCPacFoJ/FOds7lAeyGpgV9iZYjNEjUNbGWPp+W+0PE0
Th0J9asWFRJBvMjBFc4MjpOBxcQowNrqusotjDDqzR3gFu9ophiCUondTQACIAIND7VZ19RpeAxt
RZ5NnybDAa3yUE5hm0ZvBYHlgPMCVjHlfiiON+4nAr9PNC37ikkkyMw1JAKdS/hjiRckxnBfW4pR
LxG5ADoG10zMKURNRBvNy+bC+rudUB0/9pym3I09fcDVHnQuYFq9xQJkRjaAvcVLPxjMD9uaaKtC
toqZdcC+vsNcNYuJM2FpwQT0EC8yUo7y4LN97hs+jQNf9j5pPKLsyURS3YGDmY0jdvjFyWC5Ay8W
ILSogls9liExYcLKpiavtqDnz6YpzFLJodt04fTW4A8lKl3gPBZy6kq7y4Q7yYLVCx1d8G1R19G8
c2Oyslm17E5FZ7ClYKcZNSvQBmaunJU8KvMTP3ngoIO+BLgATO/XHgLcqcb7JGzLHe6hlhrI4Q9a
MDDCy4GAZwNDSwDhioIF8DwNV3iZ4FbBE9d5Zi5ByHqXcCUAtkOnX8EcOhVmQkgb+arBJYhC9Aju
5211SbGwAKUykOohR1m1h6zKuSZNrqvxnFaSQNHXQaiPBS0RNQBEJQM+2c3vM3cGYpUcZXehVTM7
nNGFzwW/+xOIQ1wxcsKJYtB8HqEyWf3/ODqzZUWxbQ0/kREiIHir9CCN2N8QNkvAHhEUnz6/mXHq
1N67KjOXwmzG+MffeJL9gm53C7p1y5E6JM5dM7itMUPi4wLDC+7ak8XqQez+T+kVSu4qQsi2ql0B
XjK4DqhVJQgv3DAdCrknugmbCg9gmY+NH+gXBy0dk0DY6IHwzOI9YgakUzojk7bBFeE+gv7azSlR
GOUpD+YWZzHG4NLB94PrTuPriUsdMSQxCaI0hwlwHh9047sXd5bY8AC/OaOnp4MFQuv8seSs5wLG
Y0kxssEWhF1H3SbIspuR9zNXfO+pIKiTYgLqxK68TNt9voDWOgnJgPlOjoKVwDT+WKWYd6IVaeEn
MmxnDpBZks0DH8c3jAcmM9XcMO78UxyOWu7K5/gI9TW6T6k2OS9RWmgBDEbx/OPvVI5V9zz9xqg3
igVEZwZH9AEdan0JX9tLKCbAuPgSQtbA9YAbJVlfV2XYdXWRmaHhhsXCJEkDL+wWNbKnUYRYbJh8
LfpGJHYNtiLqSmG8h29TzEyB6ULtkQYChHzH3GU0+62uxosvJyYSZfgz+ouRdePlcOVFH+gNnw7N
sF2dXcGZ0LD1UMfE2H+Z4TznL15orGtko5S7C+2Fqa5VycCB1yAafQZBBGrR9Bk855l3Xv8sxc6R
lwt3bLAdA0SzSurZh/nFi+nFEA045JgKXB2jw7C/kxmDNN1YF4XmZ6YQnAAZa1bBssnsy2uy7mbA
NKYUIOrmrcatez18dqjR3nNtnTNNcBrCBhQKoEmVXA8dAQ3o7GC0sboegOlCIYbgO9X8z1ag9Zj1
oan3e7CasJGjnpuCZfKyJvtLKI31TS88G5WXofn7hNlJiDTmv/Ef6tP1z9PAa8giHOtTXFV+YGuH
ntPlBOKRoBPrK57uJIcotVGDz2zAe7yyfS80yvrkeDqbF+YzWahjv9ef4Alu1397mFIznMKAX+GR
BkOvCq+bzxJwj999C4d4kJAhQ2jiEjP742CyprUCoQIFs/szSjmLElxA7iAWxvXIJ5tSGPyYJgq2
wiABK48/p0c5+ZxuM97527i2dLIFnj3Y4QsJEQgTbbTECVZjcUjRccWEYvZTjNGx8lUYhbDQdPs2
w0aGCjjqfYhbECalN9OH+HTdUpJAMwLaK/0CjgG3lY1aBeOUmcguG8a/FWaB5oUuDh30mDJZM7pk
OBUMrJavLDsXX1s34ZVZ7WArz3PmTMfnnXKf6wsaRbMSFPYzlDx5fCfk9A1naLSBkrAQozWx9u9W
96WEFA5lQ55b3zu7+gIf0CfIB8QcDnGAcQe6yx2XSMLdTdziWHp+sehB0hUuk9rxhMZyN7RougT2
glUHJvwDcI3GHLEZx8/0xjoekiPwi9X0Bb+tSulRcQmG+7MqqTca0n3PRj/UDGTRcK4vURaO5pWw
iBQWAv1J6cjECCnePRZcotWyl2LyxPa1ERMZLZg+fibMPfNUc0uc00K8B/hvwnzDfp5Um6w98qvb
6fuvv+ozRZAOus0e5NcQyrMAXCho0YXrdxnsPj0QClI4eDK3LTGtUCUrMZc6GyLp63Vmhv627njM
1ATGYAxbLxQYgur4yB+Dpg0i1Urb1Htok5xMsoH7280TA17cVWHR6aI8YP2HBEbhhDdEiAojArYi
XV6zU+wl1AqrI3CPbgnCxglTUsCfKyeDsOfuEkGuENcNP3k5TDSiCfgT/3rz3OiPBdgGdVQA4Rgm
c+yqsQzKAUcMX80HDMM3kR2aZJyhf8kxzqVH2eXKhWWFHOnn6Bu8ykC4P5CH3KKBjYJkg11KaOGk
WtanS4V3NDmQoOoAsNpxBD2A4+0S/hi/8Rkn9WngsfPczPvMiDEgfa9MMHW3GrvFYLz0B0R94Cfq
EXjSkab3jmH6eTjmuXgXNrMbIld4GOw15ASM3NmB8qS5OIpmfBiXIGAepXmIif91/oPJsfmm2PC3
td1swdMHi8rLoQ+TCdHOB3CE5z/3diXbaHzF4uOH8FLMQsWKwTKOt8VONQfFRIEppBnDs8NJB5No
wLHKZ8n9bBlBSGSoTHNDn+O+Dvn+l7KBEAoFwi+XMsMRMV19T5kWkH2gzbOx+BqF1bBpQthslfOL
sEtc1x61xw0cHBU6R8AWP30xr0R+fMIZ0xsh32FMGg5oi4PCLZE9AXtYH09J9OSsmNkUKipUghYq
ZGUefa0HZPhEWIO9+mQQwlhkOvE1QZd6AYCjlR9oK4erjsbEvi/0kC0BFkqo6kKLl0Ig2CxbvH+B
IlkWrMQrFRaJtGITwChhT/T4vzy87L7W8WnX6SU9U0OKso0hMWN7foIlJukMm+MB5IwzKWjM0UGK
e4kCKOLf/1sHc6hRn2zzw6ld5Ot2UWxHxsc7QihiQaMSI/UMaiWqVIiyW1G+POAhkenOpm1AQiuy
OzgdRB+LcfbyNv9Pa4L6Rc3GFCis4EdxdPIs4TUzKGkZr2BsbBVOJk80IQ9VPeUA3U00yNjteb0p
MajytjVvcQMxGqdQbhE4tAeFcqPHmMkF70LOVszOYTF7ho9YXfBSbQK3LKB76AoWjTjwigTQg85U
pZoSvr43YyPgki8tIYA/j8N+WZ+E6OD0Tu0I4zybian2L9Wn9Yll/TZOQx48XMErlVbHuVHEd0ED
sRIp6qHKU/YZMynS5RKhIkUx2n7Hwd2vkdnV2Al1XIYQEGxqcVqkibzoG3ks24/DB74QHyoVsDjr
jOMM1HUl2iPSKFbv8QrMJ+UsYkqBJYLwJlE3olEHOKQF09nA8viBk2K31SyNC/nsDu3XnDmFlUf6
hCyOtW5zVHVmt23CF6wYT7jYnN1bCP/56ZK+4iHth83isklgJVkyTD58SqD61ZA924OekIinYHjz
/cvXfb/wUmlxon5Vx9CLqKH4pus3RnCBshyNLzQV4qcO4G9eJwrJaYSGJHgFG6gGaUYp9T5YNV3G
JywaAuIWQ513n0KonBRY4fMR2L1AswpjBBjiWZJNiUxJf2s00kF7eEEtCX4b+MJQ1+jXmcNXR2ht
5kpmVved/nZ3D6rOWIuewW05gPT9G6N5p5DAWYcuoC4m9zWXFZYxP5NOUIxL76HgrgC7O0LAhYNh
HTCydeOzEWGD9R/4hySfTYEkYLtR0u1rFsbNf29UCL71Ulp/455Dfk0AJwG97cvPKTwbUwgdtjqg
Ryxm9g+Gxx/rR7ZiblU+lKwxYzniakyEGYgSLgQElxGwC0wA7TOmrBa8l26lwgdQptCtHUIYN9iP
FpCUtSCndXrjXyGWnChFS/8dvAM4u8LXGIfb8W2HTas+/SQJKARIKEC2ySXG49QOmlXbZwGyClm8
ZPS9wn04v3jIgNZ9UYrdQrmZ7EF5/x+UHLYehIv1R6XUUsi94SfAzSAYm9eN229I4DWRHrvFCjjc
tRnvoap+kl7ekOOFShI0Tfji98ZXoixqm9/jUpYnQ+DVMyQSNBVYLEBHZx1+PB0PCZzA9CluFH1+
Ro1/RTMeZKT/3ZYZE87rAUfeWCZu7r0SUWo3twkeRsBl/UB6NpHEeNOod1T6Z75Uz8Hf2Nw+Id73
p1WikskiUtv/YCA+0KMOkVCpGOX2IloFC2SYugAPA+NQWE8OKF71FqVXLDkjRrUfzipiJY0138SS
hIyZeo+AejRFzbSjot8/lvseLLYR+P81xU31CUGT+2KR+6/o54N68YCjPuU35zSZB3hiMaxFR00g
GILjylYdeQWWBTfBeeNTSfiLh77U1T+eyAHRKWeIq/XxPsT2go8kgnXQEQ6AG3BK5R8rixp/PQU/
njddrTCBExNd441WjKu8WVz8J3PjH8dcnU0kyDbmYAqjffacoxegYJCMZyRhKMCw4BsNYPHSa1el
pSlGiRYVi0KqD5fLlHE2oa9zMnsDfjJwqKNwJgMzImzEBUPETcgO/ZU70/+aBb8MkgcCUoxPVIOM
KgLmTKLraNquEaYVjDWFqgz4niGJL+HAJ+35pUV6EUFGr7jBIbbl615Czcow2EPXwDTcfm6hy0zW
o3W3bMhkgdvCyNgY/pXoQ7hR2EBQGifM/kVv8NsXEFVkIChY4SSWpvzX68OtFF5l33whYcS+uNqJ
kopqAIqIIqxlBfKf6+Ml5rgL0tWEwt09gF1PyPGVfPrICSG6O8Sxtg6kgpaO2sm741MiCP/icZAT
wO7kP209RkfPd86WQhP7G+9HKTPMmbJUFqT5cXrfQv61kZvfgFXgcJVHmEwEv4GhvQxVsL4gfwb5
SopRJRFf25HafUJNvmkIXkeuQ1PZGhJmpT/4oZSeEBsgY8EvglzE4bX92MQv3dmYQ5YGIwmA+amM
rsLC8jNG9u6rD/H8ZXp0Lk8EVpAtpoMtBbLPTmBbkHzoXcmz0KE1aNTWI9Q4S5UgwrESwtCoaWjx
tQFcMjqGFQgYrP8uzW8IFy+joOjGLtLHGvVmi8Lyw1lU7vs2GxzOz5D6lT1CjctBTRW3xORv2tnX
oDlRYRXzbFvgvp+bDZhLSkn5NfCuca7QD+a0r5hA49MMBIxbPpCsEOveqWHrHXmnfYpOamZgtwKD
JS4WCxuKCPBM4thnF66e60c3bm6mlvYwyOPdO8OwXt0XNxJOWY7Qmy6TTLUFPwUken9+Wp9V7whg
lJJgPnlYhNv+QUTq89y2tFod9I9+wsiGPkRPWtrVq92Au4n2zVzLlI5/OUuZzpJb4ImcgZeEHpy2
gnO8P1kPPWESS5TAX9GbyCuhuWl2jx12yJRuDpXeBzSu3Vynn9XZroj/g98Nw5Q/D1S751JYsVOh
4dWrkStEHGgZ/IKOSFStKhtnJCqEiHaEHpytoDqP2dMt5iIt4akyxR3RjEAt0K13ApMFQIawXV5V
xuh7QKwMgoGSHwqeQRge7j6QVO6sUtW/p8KhxhvgxH3Z6VM2Dhc0qin6KxIQ7+PHx0Xq7DTLL7vj
zm3A6cj8Db9R/ogC82oVw3HGsvM67CCEwLBfXuMiRh0DJNNNrusMBi1po6NUjSRhwMiFCsUom/Hg
r6rBS2KOJv7OYTQwaUV5sOg7GEQrwIMUHbPjiOpYSH2+00t6R+miGiwDUYzc0axpnDvkWeKGzfdZ
XfK0HgovcKPBtAcFHHZCuqfbKJHAtWg7JQzCfSownjqHAfa2djuleOd/cHWPmP0BzfFav+Mmw7lp
zBbswVUUpMnzUQUDOTVLlCJ2RgDGBCITdKTiPynpLQ4+mQf1ZuY+nHK8J9gnMXFhzkXLBJbgk2f2
2Db2G6eo/4fXVD89ZjeG7MtqKO79Eb6bGAdZd7Yv3kwi/XfY8RTGXQHJtN7dY2R9SMwE9dN61Wap
TyCVFvPRQWi2eNrFRJZEri6yDpUc6OdEepkUToLwXnN+7gsKCqbXJj4ByNardEgxj8E9rIoFRmwi
LQVaOkNywkvYGGo8mAE0xPKHoc7ZkUQ2BCIr7v5q+YGq/VnR1FBnfPCbMpZodoRECPEBEITD+vtv
9KJ7hF8CXbBGof+iwiJz9rr+RsOtFiiz8/T5N1jVRAcQuS2WA1sq5WWcTRH926wkHv6x2d8XoBNE
TVyYyoCW+/kchjMCY6FRRyhOh8SwCZoKYkTmTdns4zwFfs8EvhJipyzs7+GftMi5vmMFwNV8eZKY
+gYq+VJCDsxZAHfuAknwDszbODdgXvKSFsNVzwXvS0dz1RUM0Z2YSXxDrOI4LNntY/XvgnAjEuRP
IccCc2KLKdMfgsCvK+5iMX6G3DBFJ4cCk2r/C0Q6JZHNfFhoDZHOIMNjBxFejzf4gxXFE5u908/0
hhygT2cPfdbMQPACGAVb1Wq2D5v9+lt9nXxKbhhS13nLAbXPmacBr4ePZQVWR1Rg0rO4b6ZisE8k
N1sa4UIxp+O9Ifg4ZR7e4fw5nHvfMSJrLlWMzhrC1rllkw89ed9bEwgZjcavtKIqKv+4dfb823Oq
wx340pm+/Qs56qiz4V1PqJZuMG4YNqcDGDiBQhOhBS1wxiuS0Mlz7Me1DdG+Mt+tdUkg3mOROqAm
bfEehh9DfVrSJKeSn8UMJEmaYTTlU+tiV8MMnG2ECnSbo//DGhIpnGzqw4myyDxhn8mBJO3viBkE
uivqJWGegx7b06wWONhlPKx/zPpi9PkCmXWP6oS0KU6x9EKRj58jTA+qt9YYrSSUxkiw+YmTDMlX
5/KvRzAuk9v2V5mS5imF98bVIbV+ex3X4UtC2gQX0J6PyEf7hGf2C2gOvtUidAAoQz58ABuoaVlz
ZLAFZ90t8Zj/WuXyd6ALuxIaB95Ckd+zpPTNGdMHHKLY5oLkoCTRVmMW73RoMylMDxoI0Su6NIQd
GGV/19F7rTUG7wHoLjcilyGYSAt4AKUedzfGbUG5yha3k2hzXnEbqT5JeLCek/5f7ksWeAss9lIT
nyzATul0da4hGrgrE4fnpNjdIeLfGf4xEQToFBPRkhk65wF0PLhokLwu7jB9FZMuKlYtNzv6QgQY
VIbstLHaGOwWwfKlykIuSIvUitvwSfXiZftLRHeEw6CCTLgQIUNleoMxkBVUKQwd80CydeZJEOQw
JgEp2EH+w+P25l5DAlH9fjqaMhiaQIeCY0Bds6pX3b4PKUs2a4SD/Nb39E7VuBBSqJpK96QgmSAb
DRDGGy0rd0QOa7HsaGS/NvhN3YcCIGahl3217xAYTr8gJJD2EC7c/95/CLvw4nmA9fZqo6OocQqG
dIJh9MP8S/XeJOaSPeKop8/8K7gXHvMqBtcSfG5udU9aAyKicXpv27/lLWQvkj1PCXEVVx3Rcu0Y
OfOSjfT/Cv94GXUJx6GlJQT3zjU0hZtz0iCBn4qw354js3OiF75XeKHCiUOWMlXmrFz69TL67KHV
7pl30zDU0PMabdzH0xd/Ppo5kl29VywLgTHEOy688+L5IA/948kHTnGAut/6Iy4eyUDQ6X1xmB3a
w4TO+Lbs/sODymSf7548Y6gvM93OuYEpFgmXC4tAeFnqiXr4rUX5+PWH0G8X39U2m75Z95TWeBVx
VeDlG+sVlS/qjuAXESAvr6sQz3JYdlbrPt3Ph+Rd6ogxGECfDN/hCf2sMN4d2Ne1HN3IXeGnE/+q
Mm8awdYBX/MKknws5MH46WE3CFhdpZ1TU4ADg5McTTZ9VAMveRw3qJ8M9mnr0hN9UXafXUhXkfLh
O783YJDBlYwpwApc5T9BDjYOnQyvGy4LmEdA9AhRbUJnZwA/OclYPnCUgXSVRQQvrL/npepUHgLJ
FqlgfcQ6SEJPCj09l1OGqw2ZRynq531Dqh7KLhVw/Nk3V4efj9SggIQOLdA9zwRaeBLuTG8P1hom
J+XYlk35b/SHPR/QFEJ9JOPy/OPlFU34A5oCcEdvc198WawJCwjJFfjPfcGg2KLt9GE+gyj3D+R7
zogjnmzIalkxhwS6oljBWVtO3sAsI+89u7j8bj4Hv5WGnYAoqzZxNd6+LC1QXWnTm9dQkP4PPRLO
BmbFHEDTV8KYe+i/ZwTUD/BiDF5eE73GK9x/4NDVxy6NBfuNguQ1GQhJ9YeRUofosXHIQEtgVODI
BMeJ6gnjwkk/wJuaAaSSPINBIkZB3Kt4toAKC+Tt+seYCvjn5Sk49n3/hg4sUdw6eKqUNohml9VV
YIOTyxMVlPSHY6CLRyLI3NknSd1FvjgFKluR+eUNcYN5CZGFpYJMwR3K/FsEg3LCYQ0WD80R2Upv
Lrv9ZMQDuNo3Bq0g6WLaSnoeU2geIIQNA2y2/euDPaO+hHBiPCCk3pP79o3sEOAQ2aSPsHz5Fa7w
fqIx/QS1TmXVgAQTMNzD3KiOJAg+k4w4bCH4RcHMjWhsC1swjafCYFvY9iNogTnwAjC+C8N9PGlk
W0gZxdNYCSEyI146eKg0DkRhwZkEaOsmvfVHZBiLxVNGDx2qC9yZUKRGKP6dVSUmvT+DSa2DVaNT
YZU0vYRyxHho37PO87Pbp1UvrXYFMDIl2AQnq+sWey7KHKRN1s3Jt+34IEj0X7eH1dEjvLugl74y
KxYEw4LTQAQiPADuHRZZoqwsDWWl+Dv7wHlhZX6gEJXQYKSPfmMvtK6409onfbIRuOvZ7Fh0D5xm
4ZTCrsFymVEUHyygG7zscOPEzY+I7ruQgqjYwyyapAsJqQuJKBbsNl7c6liYz+0dtwYVF4x6B3Bl
lbhb0IT1QFAG6MzHV+I+CEwCxy6cz/GMNT6hlvz9G5693gZugg3X1wdj44ykgVhJhFkjGCRzTYrl
+XUyKYMvcjFpXK+lBEqbsoYDECIcF6xF6NFu79jNXgdt6DyYBzN+pScPLnNmIAkGNKxCeFgRhEo2
AbEqLlanRrfC5SE+T3/HXkBpX+9xRPP7c3grEMVWZ19scfQtEAhYlPaPSva8PQM2NA4oRJBzFgRS
+juq875wah3zl44oZq5t8GoDl+v4DEv0RDkNf8I/QGGClmkKCXuksQFb4zb7MmHFNid+I7DbYaGK
kawOXMnJu5TT/nYwe+IaRWmIz1OHQ3rLMO4Som+1HsD1goXUt7i4k9L9TQpUP43RopyyShdXOsz1
YQKJ/G7A1Z7DwM6uGCUiq+ookDVH21fMZe4H2fUZYz8ZywTlciQxYGJijPyX0+m7Aa2na6TQQxdE
Vgb8NipN7oNT6at+t3ilrcvoz8t37/VwwbAXMfyaqxz7ARp1mmZbrP58px0YyvP7MmwvGbHCe4aq
Dus1ECEVYogj5LStpcJt5xUzLADjVUzt8CK374qCr0RZ+IFnv+bzPV/uGhCbKzvXDObw9Gs1xg4E
pMyrapJTCpCX8nMfpx6i/vnQA/0iSE4icoUK32MSCM7XO/yCin+jc1GO0mHIVAu2qmDXY7O13zaU
rj1UJGfk2mybP9X5zd/BKKJgOODWCyT0cpkjMCNlzNP+NatjXwB15JJaj/FSoG4ajAQae315pcxG
N7Rn2p9NtI1f+s0PR8ln9ERUNQVUD4VdzyseEJ5zmfT/NMaTT0RlmQuj8XjAOSF9phD9ttdAnAcg
u+PevkPVgsf98Q3Cny1GDjTYI/0fKFTlvwxKBePq5rtLeD5mzA+R/KyF/xO9BRaPOMHF1318oLjU
8XeTCL6FAwGMgr8KfooyFhyMlI7DcBAypsBhtTA0lhRCFD4h4xKLqv0x7YVDV+C0WDDEJbBYjyyb
1rlGvf1z07H9z+7o0Kcp6zmciyF0B3yHR5ZuP2hgABivaM+PRH1hLo0BpUIHx7RKBxXh9VoXjyaY
a4wjU4h3QFlq0F6cVzD4hVXgiLyzkoJmSzVhlt6LMxJtGt67uFMCJyPZK7cEArhaxMyXoRA+lo4e
Q4CJSoISygWmnLz4/kmZXLwfRTUsX1uafz5mw9VQE6sEujzY3WY8XfgLZ/smTXoCRA7a6J3KZLrC
ScLcE9jGgGplMa6fsaypub0i2l8ZRJAstX0gEWydbR4O+Pw/5/IH4IjgaslLflbOTRPcm2yI+hsy
Sxvf0QLfKNhqXEmHfLSMeQdlIuEbdgvUmHkjQsrejhqecWwVS/mxBB6Z3BKZ6XqzrExhOAX2KLrT
K/UeGBVWxxdCmFEwptX04RFKK7BFjhsaIUJ13oHAX3Tu2dJs02LCwEnzRYpYjxA5onqNUdScBMxY
E14El3msmE8XUBSD5/lF4JAwfKChtlANLg7rDEwB9eukxCYB7gBqOIpx/FUfYesyF1c66sT/Yzkc
VcljxQSFbYQPjEFHaWvp5YZHD24zJ32aL/MdU25G1LmD53ZHVVkgIP+uM8x5mjBbQmlhhl3t+Mwc
EpBPYP2TQCHznFgJ2AHnfstPUdfbxy6DQuxpvJB6oXF0CTfWkV+szz1jBESqoUexKmB6XkFpKiNG
9uNWp1PPgCbjrGfWYvpuNlC3Hz6VfIebNRgYc8SbnT/iNxsNQTBcckyorsb3isNu2qsMukeOqQyc
iShLGGAUfbCBAL3Ib4aH63BFIAebDfDAxQ+lWOnz54pUshpLJOtD5YgeYPz1mBUyz8X8TGit4dP6
BWqDl3ndNYd++pvdV9iO1U+o0g2tMZR1pAgutuiXRQ/7XAa/THxF6SJY2RJmujgAkHeCUoYOi57f
KWPuCrKb4SEyDhYSeTkkYflHTOdE3VaMAAFBgXIPMonLkFYRFmveawlN1Ma5l1C3TCUvCbU4nSX0
8vX47g+PaK4Lg9QoiJq5TWQh3Bz2JGQUR/ZBWgiEowbVOqOPzMREmaquYO5xIhFqWINGQmpCcd0Y
BfHBL1vdA97UY0YTF+zv6vGQDWQTNe2UfyTUrxucK0d4nct+f3GGpYMrGof8bVfEI6RRKm6JNYEU
4lDT5t/NN1IZ20AFMX/Ed9AWmnQswhgESyQbOQVcJwpDsIMJbcmBxGX3tr+uBRYlW0vqTQa296A3
BpTIHUBsRn9Cy2eW4S18z2n+udpsBmRQ+XIWVr0ofYYXKNZv/iAEUcd7Az5HJkbrgvSCPEWZgfPt
oZlrpkRNl4+/aMk5byuPaBo0yZziX66Xs80/NntrgCYwKWA/kvy2/QQPAVEj7UUXejPBnSABAA7Q
DHVofK5UYcpSaIx6pPloaBteHmAs6ePYaDCghwnGzY9LNJvmM8n3g05k+IImlIRLptJj0mcTTHPr
S1dlZXCFwA4sFMcVXXqJo9wO2sF/pRgVISjyx2O5a18oh+Dd+95RCRGUv3oM4tuDIBfq0+GCmufB
pNaB7n0B/aDYovunqiGp1gCWgr9EWxG8l49Y6Ok650WeLyNwtDdPjAKRzUNb/c5YMgrESYtCnP7I
K/4EtOmK2gG6GkJzukdAFm7fl/lcg5q3lXvpxgVGfnZ+M2l2VM3WQdgyk41b8Rgrq74aKg5OpVsx
VJOCT1J17p0aRVu+Ke2K+AmrVhvnaA/aJd1psUCjRxf6XODmhBLhaQO5wNtFciHgDqBk9/iExAqP
Fo+J2sV/C1qrMAqCxnKh+2PubqmclfJaXuuAi5im0Z+Kd9+LhQuvYAQ/J29KqP+elQCi4mE85iLc
BQKgN/B8AjoITMlg6XSTcgbr6gVnnmhpo8C9wxQhUQXCDOAi+O+Y5mWTwRZLNnMpHHEwWSNjBz0O
vT/5BBzWP4hempMTEhrXieSXno658ERmRMXF+E7PB4VJGZfEXzveX0mpZISasl8H+FZeZAL8Knjl
UDBmCrWXbtzjwfJBwl3ntQzJm/EdbfdOo6hEstKIYSHjbckol5T2zKUTyAxqSrne8KVH446KmGIO
ma06fq87WgkHtNkdHUdU9gBy3Szfs1DRz6rGL1KprJwegK4pQ6RgMESLQTt4ZKGeJWvYGbeHkZNP
SNDkNxhBSngbsJkIgGLs9UPsJo/5C6LOgNdbT1oy1HUrB1fDn0yyALwrLoy5lpL4ZlEvTHFuoUMe
EW6hib/nkJkXdfr7U8DJcjig/VWZNnttDrp32WMDBm4I1oz6hI8rsH/iXKDvgm/zkdgb7BBGGRCi
Rga/JhsJzTByXXiDg4fBrwduYuovmYB9aAiFrw8cShbgIOSs6s3xdKc7PhY24wU/X9fpKym+EyjY
V6y/+AsPdfYwmb7UBMhhlLEY5/XHL6JSoAo9BZjIgEimzgR6YSLAP2TAzXyA4crxzEiSopyZ6wHB
/Y3oODbiLENx8V3+TuflcD7YUM6MaDc0uwlaH4iYhMffEicdAzuRuDXwtrjPaEOoOiqyveQlvUkg
+4/pA6olHrAhvASrc8eXmBYfQ5IhOqFhwn0PDWLG1ERZ6XtsAiJc8VFZPlLiyKIKzUod5cfMVwI2
13n3cTMfdSRll2rrVp8e93uCvgIn+z7th5ypHHm8J4yIufoWfLXbptz0WZHHB0r9E9bxRPLimoxa
o/NLl/xI9PdlBBs0Kvze9BMM11l69Qebav1LkEkkg6i/AZfVZqSiRjLgPLUe0ZfER9ktV6MelKae
XMgokxL0VS7ppdgqQrQlKK31BmlvQQ9nXJfX5cDpJb3taHuhY0yLKdN3AufAhEBLBlMZEzB4ptDn
ssUv6qEcfIIf4WPONm+ch38WhDdlhihuxqjn/Sf9YUZ5ZLar/A+HIRu0QLWyGbjVWtkwyHfV8LIg
O3eeBfmcDPnoHWIgBIb18OHTzs6JfihI0y7/SCVOMQ1zb0Q4n0/9DQj3thZvf3Px8q2KgrSYaU9z
uPkiJb87uff2aU1XVyQrqjmaIkNFIAg85WYxV2hFQQLrf9f3JXcYIqkiWIO58nB/IaJOCaGIeeqa
IboWwPbl0AAPxb14MQh4/cVcinGEDtieb0h6dPVHNgKiL93n+x5uy88et87Ze5HPRmvF0/dVdE+Y
nbFH+rMetL9XAlXGe/21s2r+WcPPIaoX8+F5gxC2H5CjQ/zFZ1VH8gnB1ba1ZWY8PQ+DpNXLk0/d
If/Ttngu+fJGigYrbM/nEKXyWCy+ga9PL1GBtWyxa8jFKWbga/h2IbK5hkDXHjUJsdYiaJca6ha/
w3sCPSrtwQQbHvTDMCVnMYLYt9Q8DCzsq1fBqRstSPS15EWLH8s5UTcQite/oKTlrMJb2mBbW7NQ
HukIq2PdKqf14g1u8kzqeBB8VnrYrjUWbrtUorsv4ka0+QjHS77cAlx9Xi7eDB1mBG++KQH5Q7KQ
dZQwvfQf0W+B2AZt9Ozrn4UJCYrR2nr8jWYUa3jqcamsMrZfP2inZ7fjkXw3AOJovJ7MmIQK6Ilz
B747IVCiKUdUKIzy73Y5Rw7MGL2JERZpLtzf6Rvq0hamh+XBqYkbC7MUDD0wkOi5bDvzGo7M7/5+
Ei4fLtGALBuGzVM1xQsV45urR17p7ox7AY5hgpB4Pt5mmQcXBw+95x5y8HREekO7ot8JKwF4bPMV
WaxMQBJC//yBzQCpD2ZWzFClu+1uYGxGJzw6D4hd6VRIh3Z5Kl7NrBdFdx/duuawcKwmQjiThdJa
QSCK2c/qnEhuzx/iOPIxfsv3VIOE8wnrnQ5xHFwcunP4miKahOuOrp5a6hb9iKTn9k9A1vxeRIty
OM8fM7obiOzR2xpFdD04IKENDt6hkpShcvpa8L53JZ1MNnmz+fIZJz8OOMAzUIYI1GTa3BnLRE5f
pMvdIJa/mMxEdyD1hg9XnRi4xu2OIVL6NNbtOpvpHJTPhLGur6TQYSN584Zq30eXh/HZqYsUp0NH
Vi5uMYozsN8BKsxi+QqHUT7How6qeqpFNEHQvbPkulCXOkYC99nASZCYcfcNQ26/8sTJi6LnuYNH
UcPw22h4qC7qFRGCJG79trivzDImmNznykxNPofG7fbF38OnSLwv2vXXvZE3LOHEChSmpYMt8opk
eIKi9/+KKhJ1jfXpeXPbPRev5OFzM98Jycsiyvq1IE00lMqQkYu/hrsZcismF5hH+qhzElJGZ01Y
nS6pUJTrjpRm3i/Fi9j5RGoM6EnhJZudRTY1Jb0PjFVsGa5RWuBlp8UI+oIqVLw24H8z603vfwU1
41WkeCYYFcSAnmX4jcCD3wSZ95zfGuNbuOqloaX3g3RkDoLOeAUfguIAMmU550jgxMIqOx6Gn+AM
ko8DMKRxqrjkaz73lznSSAej62CQ3pctinkC2PAXZHzOH0SUzfwy/07F9F0FgdxIKfPLzh+un16d
flEbMTpgDMB7ZCKwH/oY3k2pC/GK21R7ShzelU5e2wNxZTZ7+OWuWQ32Pw/1GJ5mXCBW9leYt1QL
bieK9v4ealAizTQRFgaFel1urmJGEMZEYKSBWTDkqA+X+XMxOFxNZatBnVWt3gZPPN1hTTwYPT6O
A/8MNx+XPc5UxgufFSSlctnDPqKE88qEKnkaDvo/TDdgHePLS+0npU9WQbWS+bMxdnAuaUHJ8Nvc
51jv0rnsIW+MDhVHtUppsGioseFUnODTmtZnWUMhohS9wifIEx33+AteUpjgwKfIdsILDKWEFnGk
4HljEejnMfcPtP8g+8d47gSr+oxT3AtXaBgsMe2enH6jwoYlQWhA52D4nAP88nsCPcnpjzBuQwrN
7NP/eEzVIEEJLajK6PgLinObqrPC6s+UECUdPL+W2JnMhnwzJ6CnT+AlvxBsrsZ+A/MQYfcVToVs
iBhrrz+DysHUd3qSSfT+uheTe44RMpzMCX0JSUZnhIZKco77S+ZxAeQ2BAs5CsPLC28BeXNbPcwB
ByH8yOXFz5JbYVGi3kdjJRliGxef0+6Eo2z0nPaIfyH9OVH9myf5WpRtcdsJ+nZBNp71tm6kGT6g
bJae6r8COf6e/f+GGZg90K3WO3iFwp0b8gNzutsShg1+5Scwv2oJBFvOavzXXpQUH+e21+L3RoeY
y/8zOKyx88b5B8A2W9zXeOKFlxUMnG982QNIr2W/8sCD/m6rCt9K7LMpdzhycmTFfLHb7v/9AE2g
mN/dr4Muij79zINXTPIad9wVYNHr15qfzskQPJa3pXKCF4ZXUOcB63OQfeMBRGU2yKncSSIZxuGX
VmL2pXsVpQWOx9BVSqOMGu/HI+ag+gH8VbP7XBtzjNfLQZJDUOwZMHxqv1ydgxKK4+gfSee1rLqx
RdEvokog4qsCyjnCC0XYIgcRJNDXe/Rxla+v7bM3QWp1rzXXDFgW4AOhe8d1Ww2hoEX76ll2W7E0
LXq0i3KuRuDadL4PdUBnKmzM9+trPg7B7KBYnxGStBHh4dmjOJFr31vurTetpi/l0+iJp/u+qI1L
Qoe3adV8rHctmPExGgDvXOZDnMceghfIOAetnjUAiMKk6eSe82YDF4uAscN8grn3dD0qJ7SHx3hq
N+l5/ck7S8LAflQ+g0NKxeg2bh1B/edbb4ECe85o0XNXGdtq1dH0T5GAdW5/O4jpyZBrLQBQCqap
PNzOvXrl/MokYcU4BGxnDOdh+E4IO25UilRqAtKdnEE6tCY+9l/R0T26fzNiDV5/clFHX7fD7fe0
Q7Kf8kXhuTtwM+GhgPjuGEEjNnlVcnAJSRNP9hEs5BA4BYMKiHtnwe6ERsYvtNllfl8KVidMlTrn
t8bViwkfAyoe3XwEE4IxeZ3LR4UF+wG1PsKcFaODwVSkx/JfGKgfDhqz9xUqdn4Gw/nysT0nT2/q
DbxfLAffAEw3/khiVjFcks1V5xiZL0BucLzZHLJuB4F8y01ePqyXt/d+5EesmO8czT0R99AFM8hC
8TDsrGn1TSdb+ulRAgvHncVnW45nPpQ3XwbITa9YX+DEBsL/3XSbWfzYAPf7sFUcGllh5UIoGQci
2y2zD5PQblIG1HPAcKktCL1WHHaQNpcqZEoF1QrgynKMifUq4+cl/2FTa/hjiJ9SPM5+ESQ5VmyX
9Hd1hdCp267gYEd8tWKMo0ABs3GVcplld1pR4HBtDi7N/DFvOFRQbg2WKH72+WOgvPJjdYaBes6v
VV2xKvlYyWrxir4ilFTs4B1WS33vsoTqyEHv4oGYMgeauatlV06XPHoMI7IhWXpp/feKurRe8xBR
Ih7cR/ny3+Fo24d6xVyNAy8EmJXyt0WY4n7Nw69BKkJqwYvcsfbGKxFcZ7g5OXJVz1ugpIJ/ny2G
Qr6as2iz0RxztAVPMdOyOTNfH6wO9gx6EoypEI5c1H3VkWhKMBOXoYTvMI57LkTCh9GsYZlgIO2P
dm9Pri5on7gZfKhbAOnpkc6KcwQ//B0Ms9uuxzfXcNe7BCPSqjFCwxRgdFWEYMAjsaxEIUKj/Loo
gvBBoNWWIdjP1viiLNK7f1rg0J6hozlEU13FVPpEd3vLHjDSuBNFvR0wkWQqyhg0bPsqQAPI3LhT
rmhNWP7AH8ys94JrxDcAboEAcaN2pBUD0gAdmfQoj+uUP2RhIW6XCgrmC4PoVTnhvlCFHBOYL3y/
l9i8Rin3Hs6Ixw29QIfadWQ9TY+g21/O1ZX/STjOn2tcKI8c4EP7MFDK8jiGeaz8rjqUqv3A4LWe
9o/UolyKxZ4dUlVz4+AZ3CIsDxOuwoAzfrwcV3LCuLQt+vmDlvPjghtE7Nor5g/rGyUEg4h+yQJo
HbAFXokLhrlxTtjinqX9zKbOh5JjTThSBJhy3wwnuGHeskOKhKBd/9MWz8rLolfK1BpwfGgKaaAp
gV20M+vbjuNzx4YxS34xirWbxr38eAKe7lMtjKge/7dXgiQC4tsjhWsHhDnavabzPuIauulWBWDk
T8SC5x+QKBzmhz/8WWFo0AKf/gCP+F1Ytoc/yrfTH+gQuBSIAJ93DJiStYWK+xtNNC41swYmJmbs
G0pN7nW3OPDKu6mPL2aE49bfatMGPO0PiLSsvj9e4hxArrerJ2ZKyrjAxaZbjv7oD0eQv+mLbgC9
aB2V2R/xKgcYlx9l8oenG+laL5pICHw04QwGy9lYaTGamREG+FD2GCtCl0Qdgyf3riFoCTB5gQkc
6Bg8faYBIN7cFOwxPqr8myPcOSL3xraXoBHomOisUCbi7nJU5094cZh8cqCRcfdvXoOo5AxthJKm
U6EMjtdP5ieEm2/erHJSYbA9Yl0TeUGJhgnyn3TWkIgynoAfSRCUXFCXYHU5mio9AmVBc7Ec4Nxk
Lvs3IZXkojI1GmRMcwd/KAHAOxne4re2kR300CyANUTBS4YO7Y1vMLKQu4qsegiNCZ9v2EHwMqHm
M2TsQV7AEVDBdrkeWQ2UfS4eVNGk48+XR5lLwvU5/iPBjNYnwBBmbzC4uFw07Y2Y9uBqBuVtObjS
Ug9dMqF/bLPicnMLZlQPQ1W4211VBMUU+st+TbAkNwWED9gPc+MT/tuAtX2BFNIQnAgNFQuKyWE3
hGMzWZ8X9D1T2oemOsWyJ5W1Cx7B4+dCq5j3NNhbKRQeDw9v9IbPfKWjR8edqc5h4y7Ozi+nDvR7
6XX+RsPAxvsTR8BoK2+H6oMSErt6DotPRf7LAYrzHpcWpgzvLYEtlERgXyFyTv/N5vrlSPbkkg26
NZgI58P4U9TFzBwlNJjVpOjFnOtNQeKsMGmb+iOQmlc+cycLRH8A6zxqWwhzIUwjBk3lFKNVmG8o
fy5kbkjlzJ7G4+hdXgMa+rmcYCcAA47Kn13hEnLKOQ1+DLAkAJZmVr9E8B4xcRYVrOQBpRn0a/Y+
Pm+gnt2ic9mA5PzcQ/bZoDYBRuS8h5otp70FggVI7uzvS7EPfAuperv9XeORJ+9N/YM5o3ZiuDpn
FXXhw/4UYmjl1mnDMXQOuDvsAG3EbKO/gJdOFnB5SQYLMD1weZK2zhQwj2QYcipApNzjsNTDkS7h
b6TDYu7G7Rwp7FOz7ScGHHG7klK/jcRLbZ/pwKNA4P7e13KC9QXN1ZTOu3PuPvV2x9O67kq2G9ie
vkiMlXdIhKfZOT+Fq2W9pj4Qt2dK2MI5GxhUD9H1bxpCTZMsRDwltPauHC8paWc7eQeBtxjjBYX2
b/OjCn7ljKVhVlJ+zZvy7vW3w+WMB4wH759xmjlmTAfbG+Nbgo0wpf6VsFyzUXiuzv4jOFl8sFG4
9+/gJZP04J3wT33xukf45scQu5pWQxkdwmoiRehifV0RkXMT0Qr4I4JSHgMmmp4IfhzHcjLN+pbY
Y4ueWWdXqCAh9SrH+sA/5dIWWm32oUJgkX3RIzJ70lVaVJIZAg6nPRNjaltavEWzkJP6By3kkE8T
hqzlJT/EFxiArXvHKgft68WYLDudExY/4CXZ3zSx3EVr5P0WiGdw3p0tvrAGJ8uGzBI+wo4oGOiE
OevjsaUTRrjw3n6Dl0hNz17bTwm+GVzBLy9YtrVwnDe/eLZ9VfviGsCyBVTlRJztDn+cGVOytc/x
EGum6oyHq/MFctMeKR7FEUJrRBNoJlBj7JNhAfaNtuGyvOLoMcxmjuyyNVso5rmMz5B44yZ9QO+f
5GNnvEGImRA7Zz0ySDSSwE6OIU4Af+C+NL8tQAUFFVADWz1FOIQplKPqINiDsSQDSvRn0TcksMRB
0I8u8c1G+b9ZFTynSCkgE0bc6Q5WgcG4Dxs4LkK34z+d/iY7OGrXqgtkxfnYQ7Km2vkIBz7MKSSk
LfWmMfjW4xi5S3HdyOG5kJP3gl89bibwEaOJc7dHycfuEffbLDn+/Yvb5lDso1PyLibcI6/NZqjW
IEqIZ4JjC3F769PXjKH4yEgkKsS2wXn9TCSuOMHIDnJY6xpfHcqAiTP4G9sIpUmWrLB02RzcV3TO
EJhNyldVSijw87MyNzaEGHqEuPlwnkATsHkrwBTUWyCbrSea657L0qTwEpsjlavVmZ15BFmRjJVP
lbpP7uY4wgwBrOFgQYWeE39rds4zGeof7+qdSWwm+tzEmRxy38XjkCLXss5ueIJxDIgx5gQA8bh+
VZPyvj6Fx2C1vaZfzDH2IdasKJ+PObLopL895o8SMlrATEPkXDQecGOGStoCPw1vUc3/HhnKF+Kg
ENUO7KfVuDxIqJj2Tu3P5kKAyixdmy6ONjk81sr/2TxqJhMsmNlPj0KlF+LNHo8CmCMM3SFZ/6EC
BaF7rbsQa5D5jVzgzpuSbPT2CbCA20bOAsGFbcDh+kYDIyJZ9f/DChjCYXGEm7Hw1cUZX9AiTzbU
UxMrkgyWEXgBnMmH9Zhz57zv5ppdgtabhtxnowv2pJxxfREY4p9xTy7GHXoOV1ZrrBr7PEARfYQS
eG+fPZGMjswzAEXBlfxGbVrP3x5XnDX4ZL4wgM8J592ia7Sc91ykO4AbwpPHje7jPIAhepxbYgGQ
x+mwWa2f7iM8bb8W0BWk7olmwlcwDwqM3aEHE+AbsBd3QUe0IjDKKj4XhFfFckhV+NngFCwvIHJX
J/dh3f+OtfItSGyn/ITwDuORI8qk8TVmiBRBNlDyswNX7xLQnIzNqw0v45Tc/yb+2xFwGTQeUeg8
So6Ej/3DMqC6/jgIfiiljzk1K7zCS3pIR1CYZbbiezKKHvnLGrA1g1tokEzhTeq4Mnq4ai1Xy2PV
mw+jHuddL3pRT0yXpH8AeKQr+Ar3AmjLe5bsFgMUTjzuK4z6GR7bL++4vOqzFCY+By0u7uCQTC9R
tmE5Pk2ag1APRFek5kxnPHTuFKTpdTMk5pF6OPtu4RjCyiBuR2EC7a7A+X4xqu/BEsCQjbxVeaTQ
jNNZTWGFAsIEx1TCPmGKBe03EB/Il3y6033M17afmy81zbmgS+bF/Ls2ZQ40Y9o3YMQyssfbh3h2
/r7hzIUY+l3gUe4efkq76KIuRoug9hc8v9BS2KR7KVtkf8eOhuFZfNuuMligwwhBO5h2awCLygkY
/xanI9TvTIL5ufHNHLHCkbtjEHUgr1PCZpN6/sQhCa8U+V634GRiKkYjIRq27TG+ZnTZ96zFW+gS
ysUhBYbkuKU+3czSZisvoP4dN87dGe0auPf+i11jP8/oPUCs5Z34W9gtztUFWIIRPHd8c/uTYsz6
I+Rp6Tu8F/cN9rghneS+4DyfJLNtBwkHGDzoxWh9imfAdmGf5nO06ogFuoS6gBIuo/xxJ+B1++UR
URbMspPL3W0W0y+fXE75wvnBgqFhPo0Pkxr+DPAdgdTDEkQ9uBTFwL9GkzkL5l32TE6eh/FRmPsc
o4c1Et+diu2aNegRixnUQRgSGLTR9vJkprTUUjauwLS+zKbkoNtyUw7CFmKFO96C4cuSlrvDT4XH
jq/FCUxdRNTeMN/jUTPCnudVvPIfk2eZgCfIcTQBnBEx6RdAkWsa1vt8Ut2pZAArb9haerR5B0Cz
k0u9whxAJhSMk77FgxR6y8HGfzg4Lt75t6oZ2u6tsws/zOVkNiFLg7rjp8BcIt+HTLuXKzazHs4h
57QXvavWGpI8eQ3IZPcwsdhElMjsrLc/zpDejj6Ttqu/SJ6Ap+OY9QMp5/EHjNpfsAj5C4rman2s
Vn/gIlgzvY1V8tsyEFhc8CZ95lIBaYI+tYMgJTgxbD3MHpAQwl6OxcAWEAET99qnKJ0gmxolg+jp
0tE35Q0zzWFKbimWSNEIyIJnKScyS06nfIaSIkec7uXAYIEn9+j+9/Mgyj1FMUZ4IhJ1dPvcDyAD
WFNIebnUGZNlUqu4qu2m+Ru4jEWzRwbQzdPSpL2AidL2AeC8ngTf7YoTqdtOwLkkzJSgIWPTDHlj
A+cWtv5heXUYSs9l98cMEQe1rTekCeCB7wLY6Whphtkz7LQh2DyEouSKcz38ygw2z/YzJRIL56AU
/gt76MfDNWvknOFJozQ2ZDD0+u8RgDejGjyFoCGMkL0x496fQ5js9pb2yh8C/6E+K14ecKw3ornp
0hZT7OSEkxtGSUjowFKnhiS2XecT39x70UMLjcgjlDxpvXeG2cgFzMA7pA/WspDWKwz9AB++AqAF
t3KvPhgmip815IFsGD+iOqD1P0SP5UlQm6gGrumVygUGjn+gpeacbKsR9i4yeJq83a/lhVScOIGF
sd2HkuoX3wkUGKLHroNn1EeF0Z2N0WIlnGL8Ads84QRRbTfhJJkaQ+cOPsro3zyF2NtR5zENdt7W
K69jlHO2REPQWReCOPcJqkx7wLiFPBkMnI/+M7hYjF3D0WJs36M6wtsfa2fqTbSx1B+ovmCUf7He
ZbwUDY1x1a5H7neLpKDYb+lXF4OSgX2KQepsAd+MnQH3AuQRpFSp0Kqjf3U9FtQPOrPLcoqp2MTZ
dOjbGXIWCMPLW0oBupEXg6ilojq5N+SnVQ+nsjohaBaJCELyEJuTAFWAiwuc/4LmhKm1B3U7JrHA
Q9JLbcjOmH/zxrgsbxm7KTNMv8MlmsRUNt3GHTqMtpbC401OmFcF7AhfgNgvY8Krdk/xheeGvxya
3WpAKLpUTmyB6+XDbQdq84sxu2L/okPYEqOFGq9ptQl7WnXkrL2SATnATB/7bELwPlgXwalnZDwJ
ZqjAMBaCevY0rtrZfTGmblz81Pw6H/iMrW3GkucUkk5wqJA0zpZfAIIXUglKjy2kg+qY1tZ++3FF
EgfGT/wgYjHrU+JiDPIcv7DQlCIME1QZ7eDHnC558r/lGBYvhjQwAASTVuwGQvtQq7Syp3BoqDus
/p1+yHFHrsdwTuW+Z2pN1QbGS1/L40LwPQ0+liiQVMbByrwFZEpCDHgtSY7IwakpcpNvRL1sSvkx
Bi1lK8DxeMubghmNrVl8omzb0xxPSCF9gqVDSiCYxJW1xiS+cn2Mm+DsXIK9Z838S3J20JkzAvim
7/RdHjHBw8f8Yt5zRMGXcJDR9PLSQ9wZkSFiSWZ2f/18lq/gqLwKrAohH3KgwuBEWRjV+StrYYs+
kpdR/00oDO8xert3CqqNxnshu3BsyB3gmzE5XvY2hAMZe++dEsWxoypzYc5UnHobShpQKDgsb8qe
fQxTf2C3xck7ha/lyxfTc9SaPrRW/7JrvW86yJvgxmRuBbZJeWtDBTCmCaFyMDwaj6okpLX/VPTp
zP6f+QlPIZZbcmS2hNQD5wXw+vDiamx8DIuCPh4K4Gv3uM4gu7PfrTjnDyrCBKgNSMLjUXmOe9v7
GjyHqUow/QEKNWxR4SEh0Ju/jllT3AooUVx8odIAucOV8g11ZVL0t7UhLXAi3H0tOW4KJAg1UoDG
wbAk2v9Jep3P4A4EQnNwJxkJlBeMl+Oao7WniYafp30S7suxM0UCO/Ao9VZLci1T7geWSiUICJM7
Ci22JufmMpRZPO0rjx20pPU0Zs6OM0jKZMySE4RbiAluWB49AS16+WdxwLjpvcFjRSBl7QZiBGhi
+t3CHg2BhNPTAuD7V52xJxCa0JbHlgu/JJU2FuTdr9vXvgFYDXMEqJL8A8gVw1xkLHE/nfiww3Fz
YngB7QmntWBStPkjZWULpd8pxdFWxPIyuWW3F95IoLL0hy+MlTikRVBw2X8bwrpILiWVrhJZw3AF
FoAlht5+9dew/NilB19+SkAH7PH5j4esVcypDsA/lL1mwYgYjvCtIVQF9uHlrcmW9tlU5G/3VFhX
0MDvroC9hNMK3oto4nD1VMvykuI+dcV9g9KLGp6ZCNxfWr0+inDtC6QGIvlVElXaDJGGY83YUyv6
M4R2nDwaGZAxVsA/9Wr5SS9MkqeiLvSi3RZ6q/k/1wcJnhMg9EV7bqMjgoXE02ZColNVszHI4owS
0vB88NA1G4bpMynVeVJt/0T+D8lWYMnqRTGwYExuqnkyVTJq+bW3Uu2o/VqGBNXugsU0Qhit/sen
vq0AfXYTK4EnruM3a9l28lMidHIbB3l5jvTJJNnBciaMVkuwBN3biJB5+njD894ai9TykHl5tOB0
UkrEmxQVIChxG/sKOmp0zZ0yj1Y+7qFuPlw639JpVawT5ZBrS5g29wyO7GhsUZo6ntekc6+kfqWj
p7Or8uNmt8NRYbUZFr1Qg11LC0Zi3gEjLPDkI2JF5go6LidkfRO/DZR0V8pJUuNUSbYptkLmrjUj
Km16auwYNZOPw+iJzlUzoyPZG5iOJoDURGSfVORoZKEhDTXpjJGLchV3Vwd9LpZwtFAfBVUE9IaU
KQtKJy06/UXE3v4YSYnvx7jAj6IkycSFd2AoQVh3yyMwpno6aOhHeBCwVI3BLvtwNUpHTrTy6/50
AgcFrOlNmCuoy4EezO+ZlRKdBeKuc5FLhhxnBSGzx69OSJVD5oF5E30Tqhb8BLBkaQZai/+rNivf
rsfDmK+WE0XmBGB4zMh9jGO5esAo56b/G0Ry3vSm1JEM2r7oCRB50HEw41EpAYgrGttLRI42n1PB
MBaupRJwV+g9xUQesfiPj3bOqTUUUNdjjrF0tPs99M/X3VNKfl4YwTASmIBkYfOiHgFIQMoY++IX
qN7ewR2v7Q7Xw/pu/6DYqZeTcTwGMk6p3hepOYRXIDbKZVl7topEPW4w3n0DAIhWrTd2H0NtfAim
EE5YAvBcaDFu5hfx2so8ePLX2DFlbHG6mewGJzXC9gJzxph0PloEEmVXGr0Cz3SdTNWXsyLFvDFr
gBeEhGilakjv3zcjBecFQjCiyKhpkxgg1kIPN5vfTsZ7vxv0s44+HuYsF4DuELOjO2l5T0ziG2s2
DJm91pRYPblobiyf30wdnssBE5fVD8XyG4wSVJ+e5E5ZrNP08NX36r5He4e/TfVC1/dP+iDcvWHi
SKLVIWWBDFtFumvR9OlE9JdwsBUWPj3zhJhWbeBP0l331BEAPLXxkmmQ2pQ8DwwFtQHKp04LRm7K
SZPWZ+eo/1g9Cv5ocqcB33Fe7YHf8WCSmIniHoHB7iHYr2IkOg/9u1Ifm57e7u1pOKbhQp/0HBmY
11iphavRhRFTtMflQr2qfPcF5A/WxgxJDIZ0f3vlmnWKxQEoCTXa72y8DuZRsfqb01ThrYEg8UXb
6+m4Tan7AqzBMFlTAhBJyGsPHcNi6+p1zhjhqMKFxmdU7SNEhyDd0jFx3ikNgw+wbB2vdWS/6uww
n4YSVE3zoD2beUw0PN0rY2fLspBeKbFlSafwgFOcXNPLRtJJQ3sTv9F7kyDW8aM3otNQymaDkzbV
yCLhr5nfsWzHfHUjXmlDLtiQkeUcTnZw0tLJBuiqwNfnQz3bzP+sh6T8HeYxQ1EnNq6EYnGp0KKp
UwYExxBZCqj8RD/hos6MFN3xsmXRKCNMmJjUsbJbtCJnV7Ia2TrBu8MGb7I4oUE+cxHeQMFaj92C
tBNyLs9+OkctIqlDdelpspKTDIvIwxxhQcmW7Dje2fQ0r2fSBtMazO9R+lLmAERz3KTSt4XzDCns
bHMdG2HtYO/M5s3u2ojtlE2Mc9XxyqkRYICK7yhcKUXeNJTZ7MWwePgHVhK39SFp1K3gHNc/rgi3
NdoIkS238hmkMhfohZkEArzuobV4MZHVIS42Vx0jMnXU1298T/XrQMSnfhI8AbF0/rj77008ICtO
aVfmRDfiCdgStwHpLnfeEVf4EqwsyxBXUmFU81X+oOWrrHQr7n7aTJ3pdyx4lXDrjpVCUSwLZgL1
GQuBdbw5qzEf0+G+SqEBMFP84Xvwp6RH3eLmarEc09ynryX/lgJCb1Kwx5PEu1xQCWDuH89eSije
9TTnR/jD+KzHaEkHCwtXxA136KxS4/GOXzNWwtdJ+YvfBRgMHDfnbzvSDSM92nF8xI+OBRJPQQC0
34l1illNdLS5kte/MS52QJ7QTJZY/WR9B0d9/UbyYHL3hute0aQHlKaE+wizrbtsXLEMwEd8P3/C
FRpp/bt1I/iVz8faOXpfpYcT5/wrvmRMnT7kBqYNZNToXZvYAl9kbQwfCIdevMg2CF2dgH/vkcym
QFDC3xfzDLwxXmuMvfGiwaKHFh0ZP674NDVw5Q5TawTyy3F3eeGx+GNw9Y5/fRtrganxGGi3lAH3
YMbyE/PxGXc2hD7JIclomE1+pbA7HYK+BEMD67ozJiwYGSP+0FPYJejnyfuZcxcaLC2dzWSTXlhg
Gv0EDOo5q62zYJucNMvqqY3C6C4cCkXfFp0fSTth9wWDUyRQ4KnG7dorynxlTwqyPoybYxRP3aUM
ay1Yxz/loFSAMaaZMYvBG5JbYaS1cdZZCLM5dB2EL6ynlXt2x+d5CNWYN5Qhj3Kd1RAnqRheptM2
+jQk052zk6xaJH5sSPp9ouJRV+tM3o+6lKH0vKH/XP7WXEkQY7R1PNTjNWjAVJP0zSoXX5AAQDan
l7ZkHfJQvbxDwuNGRkU7JF4JjDtNh3/D9/wI9HfDfx6vqXx5JWNGfYIQ4P83YUaEXT1vQo/hzyA9
aafdRtas+bdAUw7NWU0fZwo8HsH472/lbg8bg62S4zyrDcbz2VHZLOH3iIZR+K9NcMAhSBIbh+kf
H7hzgb8oQ6DFLN89D9uEf3UN9h1raTS/06aKlgqhO0LVu83d5b3xYUj7ZgqOy9sc2Nl01Kjs1jUW
UagkWWKXHQUQTz2WaFKtTgTFicgtfkBq9ZHTpwDa4N/4HeFOKuModUej2YRDwZ3AyHrc03+9ZPLW
mx1ypCka7K5RZwONWuoCB+247uHOpNZfNGWMyid0c7hXQR5Dle3XCnxLdqCpFn8dCyir05Y1fpCb
WqGCG4JW0I2MGJ3xf928DIIjBZey7DfK8sEbXrGMlCrKZvqU65pyGmQ+v9KF8l3eKinQCLpZk1y8
j38AYmhNJ5KMsjyEHmZopcOmW5a7mhHw7qFppbd3NuDL/j6oNKecKB4u+Zis/tQcVz82fDZ9DBux
pMb8Z7cjTypyfrETQYy7KVWEMGW3awW35qZWOxxsVTTrL655YyLN6qs7OjSDkbCTS2CVANA4+330
5ZIjCceYt/NhajXEyWQw57Y9g81DZgCqXhl6Oh+Axrd2QII8ofe4YHUCf/6qQaPabzHAHuivvXvU
Hn+0MmPI5Ll3obpd/vyPMXOQXdG75rga1hhrsRC9oHFXaDxL+F0zdp/58u1qq4cqOj/QVwWTobJV
GRrn1OomgHdFqsiXL8VgtDp45FYghIItBAN9qO1FnjJBv3BHrtTrWcRH+ih2dfsTz/a+tM2K8ove
8MRULQF7Ew0f3o5f5V8ey4b8tus8Of1VK0iPuJGi7+QxRWMvTHLosfDFUJrOHp3xepkflvj64InH
IRlfPPooe2quH372sE3aEGy7cLM5cDtAhsIdI0VNvNm+4E6xzeDUoejrEdpqdbS24SmtHloimcLA
mCo/TLiHSZNl2LRg48ztjHAjUa7YDoHZc+sw8Yiq91/FJc4vJXkGbFqNATaZsCwumHmoUWQybHsl
SRKZkTN8KY5p+vj50JFGVGGh7ifk8gC5VeouuomPf7P5ANiFK2yFa8yY9TsSGUW3k0HBiw4mSmQm
qk06Da4ki756i39W8jCqT7HSI4xsVH4okq3ItDHIeyjqQOF6oelT0I2sCtvkj1uT4QyT+uqdJTOt
l3Kdps4VNxpJqZ+GpCQDxdZtf3BU1mSMqQc9GpMLu5L0j1Lx4o9/rdpMi6Id8JNDV1ldMFeffuMV
KkPRiu811j1Xmwu/5O04no1qiGZRqa6B/Cdxl/llCDs0qLuIp3PnYHMpbDEHFFc6S1i4qmRvrw3s
73p9wKkbySR2NIzj7g/zdtMXvr2GTSYxgcWwBWLqLqouXDJTyPNQULEcQA+Up5E1kf0a7Xr8orXY
q+OVovdV3X3qC7vh6tQ7ZistV8i2dV13i3HiutLcV7lMl7+I9lzVYVLQ5X+UYmS4s+VoaWBVtMbI
TOVpM3qDufjK9UMBVMCXnKWcyGctMYcPnYk+sAFxi+XCtqOKaM/koSLlQ57hwxjNeDwkBzIVftSJ
7yoXJe42lEMXZ8unmCoqJMIMGbkR9n1X/+o6vmuu7k8VndwmSAczzGRwGVP4JAmJlft5Yg8Un9xH
Qnu6qbZucr6e6xbhER87ztfKnRi6XVVR/u1TrM54DBJ1bGbreqWskdudtYGS+eTyqQnjDPHItrss
efAAY6j+xnthvnrrxD1pXGbm+NrbsDNWcVctfDn3F2NZXfR1kohsVrD3UypVUvxz6Gef8BazkpNq
P2epoGy4EFVV9JYXvsSpxjvoCZri2zT97CRsndP5bvZvzTBn8qIIXmM1syoulm0/sKdauD2v6EXc
O5st4qDDE1BXyDCjYvFYj2pV7zDGwPnA938WHxRkhBwNbMojefFxeIQApTSGkEANetZxTbNrwP2b
Z4/YFw8TRuid+sWZjEgtrnbNLoSwVCqIp1hy+26EaUOfi1ttsDdaDfXlnZ8fzH2aCNW+RBXDr+pm
kAB7ySqGHhhv8dtos/dsJmAx4iTANPWssTVLzgs9yt/hp9qvl1anPrrLyxgp1jFcPHzxiutMmipf
llSr7KZPtYGL9P+WcdPlLGOPW68TsHqFa3xSEpMl32SNcZ4YV7ZPFLknfUbO6ZkzAaTsgCoacyaM
lgZowEd3Vf4bFxWeZjjpiU1bHCFCkKiThTXgk0sbJsxsnSfjjn5CPCV4vCrfxqu4udwq9qrbMhvw
uI06LuVMRWal+QBk8D15bJBsguiTVt/pPAVoZhP4bzsQLmbB56pPBDonolE75ENxe5zOOMqq63Lf
aEiU9eLjitUL0nZTCuYE4ovPCCyK9qGq2zYfz77prIdjuCbTt8eCoAsOddSjSCuEst+6cbKHJLjY
awwVEc+9PfPnVOILCcgI+TZEiIvK90/2GlzjyhyAwCtTBPrzaI9ohM1GTDOxuGJHsa9J1eLa8+AY
+hQRe3A1Ir9BrcRFOuhNS3BZghs9CanUldr9bmp8WyJwiNKFi0is886puGCMyH6CcyuISDxkd2T7
/6qHHYccPkc+Z1gfqi0nz4J7Lj2TKrpTn3Dtn2POPRS7uvisHEqsrEymWidg8xzw0vzMhkc2On/8
igNSIr0UEiqJmOJcUN9DbTeYAm+8TmrGofu0E7FJTcUdBbv88nIVe7Y4OXBEZjt+2TmtKE7LhKZo
UWtWKq9FCC90VFLEArF51MgnGHm2UGmK6c28bwB6UNB/cNvDHKEkmc644Y9uvh466XMjapvZAmPh
ZhS+rqXU7JUPhaM26KuJsLpLGOvAah1a97v17xPBdG0e8wf2Rg99MIW3SCyRzvvsbtT2yo+rg5/W
b4sf8puw1uOu39/E4VDRSfSzOT4yNtkh0c7KA4RgrLCYfonfs1fKccieCh+Msw0Xdds/NypkI84c
jjmeDQDiG6QDRjBZYlLXiVAXDqVJzwK6/0zAHitMccEpW6Ese8BhhwXQWGYNhsl+xghUF6C3vAAh
qzf8Th9/EB7PWqmIXCaJMbh4O24Hi5BNqPlwIVtnxzvUzsusRBYDIeWKAyEAdEIEtEaDgWlGBOGw
vvjZCfB4njveL8dISnkR5AfiILrAGckYfNG1jvlcDxN+RQxX2TDz9femoZek5HBdvPBGShG+tD0j
JXF6numglOOAf+nDv0NX95u/DkQIulAN8vFTZ1yBFQRn04nML73eFm7zVNy7paq2gHhxXFGiiLKF
pUfcq1JVPMuqNFF2eA4ntkqKPWyWbrn+0bKHYr/U3W0bbg0sYt7O3ygGHuhi3fiqig6lODzFUyWT
UnZ2lYdb56wzLtVL4zNiHurqIWJxY+wWLzB9KqiPuigwRFVO/rgcuJyM4qRm6MahhBOC8tVbGThf
n9m+faF4O+gUYnhqqA+Fs8EfzNlvScWG/l36HOiqqdWmyU7lu78tm0inspntKZ9u9ttI2P2prbf4
OMMa4VmhZRA7Wd70KQVzkOL+Dk9/5cKDsy9yIEZnQpgb9bAoTavbEtcJi7OLj3Zgm3soUBvpse36
g8cOCABEx5Rhj+3LT2VBfcHGzvVlgiP0K5jsapBtMSYVGD3dPBBvCbA9Ucr308R3Wg5yWcHEYQdm
lEdXSSHlPu+TNP3S/+87PQcUmXEZM5zyQpCLgmrL0O7YPTFnSe+Fs5MMACua+7k176nWfA44BSHm
xmt0WJWB6gfit8/rCS0KoDkTJgz66IUarvMbe3IGCsDshtMRjgYhG6riRc3pOcRVODfzHbRatUue
2rtEZWWzpfxH2Jk1qa0ua/qv7NjXTTSSkEAn+vSF5gmBEFNxQ0BhMU8CMejX95N4d4SXz4rlqLBd
rgIkfUN+mW+++aboq+PT3+LN2s6PzvEbj3404jx2KbLF7V0o3QhZz3dY4oSSULYi/L1RCtMtSXB9
0bE1maLdLoTaukVp8fzdckBAz07/3aNS22QVoDuUTGi1B3RsfZdufXC2CX17v/qt3oSFkiQp1j0g
tsDrWDNwkhui5bfNiRCshOrHDeIMP3sIjS5zpYu/xsED+jsq7cWXi+Rn6mNv0Ebi+7Y76IT4IS40
dX9C/K74STm+DmH8Zli41Ddnk6dzNENdh33DvnjnHLhufsRrPONIQiMubkRVxdzdESXt9zYhCzrx
1Gr4NBaFrvKVXSiUYUHRAMtlADtI2F6c8nvckrwKWZiz5fW2ADDerBtvkhJlNKT90E0kUBMRcpqI
oQm0tRBxAzjcufflHFgQ+BliwNOE5XR2UcezW1lc6fyQUJSmNjPNmXnkdsYZTkz+mhEQol1JUHN2
p84MtKQ1qsNencx2/afbZlVMx226cFtA4NMuOAiho2p1kT+aTm8uOEiZbGu3OwMSYAm7XY6XsYZb
QIfxMbdGSwUSXiwtYZp3e/ugN9x5BK1dJ4alx6I+THkpGUk+vbOxp9cFGZOlsGJ6dNsYkPhXYWO8
0CKQave3NTs9uCX4z4D+QcZMkNANqWu1xhQik0KZrtPK1V95s0OLP43lryfecNnsLg3Ae5A3KTRD
hG7IlkOoTMZEdxxiwyIgg0WxMV6e9Ll42jESTdZUxWM6x3c0swAm4DSSol0R+hDa2gcSJiv09SkO
pDj2aSvQl2hizRTeIsiJcFpm0ntmeaVdGBVPI2BLcHH6W3i0/DDs7DYpmhL/FtVy7RCzfGLmPD9l
kXJyIFO9g+eyuNj5yU2JMF7pyMYpONkxFTfMK1pGY/jw0nIXajLlh9KALm474wtDgUIVvVVxK/KO
uEB5NTEhNMGdP9Agq2gtiyyGFi1cxSnlYu4m7MymTBs5t6M3ilDERODFomxB9k22OovxH7mTwxuD
fUrT+81apPPvNGUjWMSbJM42loQQbsAmG3cRWlNv1rI5AuAbgnV3QcXt8apY94gjHyP9iiLSrMAb
4iYacbw6jZxMt6ZdykEuYQ/l8CVSRJDCmR3mKJpOzwE+nilB/OZoRaWdy6zPl1F0a9nRIxvV4yc6
HYt6ploBBS3XDh6QuHEFbbms+A6JjfQlBZ09kq+Gj4m7J94MsgYlcUvwz1nDIum6cmB5PXt23lpy
XGtfJNh2hLSHUZBrIxtdekI2H+3eeYK8o89pMv9GrsyZk5RmhJ+TnMvmWcNZZVieFR8RRCPbnbRH
367/IDZNVQcqCFHvgVM1JwjdhhPOdBdHVoCkjHb0prNSJNVA1d0KN/NHljFL0+7M9O69XlcsbE5D
h4/HS+kNnPsj9ZnTLQ0AqEZ42ue3vJdHLndpHnCFN7Q8QhuL0DO5Oe5lwULC+pWYvU3bjpAFhmSE
k3RCZgfJZOJXPBLpf0Oo72Sn7zEONT8wV+RiQQ2gG9GG+j5YfH35JMddOqR1uHdUxXF5qngFKJZh
s+Ix1259d6yvlGAUQ3p1LJcAnouQCXbtXZouSg5ldM6ZxUH+IF4GiNuN0LYl/2sHgm8kSuT6/b7p
krrgUu5iHgdsTzL3IDRjFIatw0eDsbKcfEPDrHlakGuJuyTQe73enozrcOYpZ4suLbMuVqkriOEa
yDADAiw9eq0g682rZz3AX78Hr8+ZqYVsBt3i+D/G8WcGxe0k380qWr2zMRnfcDYT2BVY0zWtsZLj
xDe+gtxYRtf+Iq1Ua3FgUwh17B2bfRLmNMyEKwGWFuT5QnPx2TinphMKOdyS+HfnBsXux8He4pda
MBhLRtJW2S9HoE3qM7At0CMwRFgpCcGI+8h4RV9oCOe2I7Z2+pBOLhBtYmS8d8Gh42/C6gQ1AB6B
vfEzDqMR81wNbcx9ttIuDJZbIP1EdQJImTKKqDpD8yNNWt8uI0/4xLr98lt54n+9nbfjXqFDgScI
eh/HVDIEK9ZFkbNwF1fR8fFd/8YTtaZJUkdJUwrjnKdXcaq3I3d09aLE7rdglKLXSALdml8diQHX
G7xXMgoDc0A2N6E6L9kVChgC++JLQkMLMRDFPVJpanMbXkI7eGrzrASwB7DFzoEQIMinsL+IR8um
PbrmeNtFE7eCWRsh9YNlSr9Oi9Tl1gnVAEPs+ZQct0NQWnmT9PVBA+gjX1rp9oFri0vJUQApVmgT
8czQPXByKTisvW36tnUS0DRb5VA0SJY6l4fFecgiglTEeYqmh1A3tpMV/dWpJwsknIgv31n2FryQ
cAR5ZVTLWGNAzjCcuuQFSR9AgvGo3Bz1+KxLCJ29ngI7moGZaHLmdme3RfPokCeITg9g8FlnH8D6
QdPCEhVcHD+qBGhwRJ0dFW9ukxYEyWEupCVK7MB44DRsOUbn6+7Dof+eaBu+fSqm0xjILpc9RaYz
jg1xEBqlOz6+kTdf6SFKG93tGED8MO24T1D5qrs6u6DTdBFt+cYxbAGZLvUqrGBEU0qyZG9+oIV6
QPXL2kHOhsCBI+vCVDCwFHr+6CApxhmU1X1xD3T6lohBNlEv4/nuQ2w/vFhoYKQdBo0BOfCdO3dI
W28zJAHJge68/exqt6j7tCrQaPKSlypFqwDvh3zui95ytMeySMtW6WzTZ94o4W3LAG1TQ+ZItZvj
Fqw/hvHFlzO90x7kAWNLy594K6TP7A1lGOfxlGIXpIxrZ4tWlx81HcKuo5O2o/TrTnPEyW7MVPgl
rtNUvtmMEzAqoKwF4lZfimGVL95xPoL0cnADUdEqGhJTSRc2UgSXHyfwYUz+risIytwGWXycPaoz
igJlZGItNDQHF7sAecjPWF7zBz34bkCUQMu7gHDisuBC5hhkSMOKqN413JAQ8muQyQc7wmHzPAkw
rHRx/BqldcNdbILzwzbOVpTWXUpJdQBk1M/wYp+54MgCFcjipHIBjAADNF6Pp5D55m98wsoOAFoE
Ey5G+SJyje/a9rfJt0W7qwEnopXMc+CLtZu45fjLVi2QcUEcxi2pa2k7HIoFwSS/eGSLhbsefrEh
XwIWoVgVpZBA5xA459OW5aNQ9pASnXUfmteQswo4kE0OVWs/J+Lf3b1H7S4Mmsyji9avI7U3+X5+
ffeJK4kdF+d++hQfPGKV7R1cgXzUHjco8v6+JROTH1rvHmII/f3T6re7RCtoSWJbVIuO94sLF7g0
XDctM2QKqCi2GGRAOY49CBt+2nxYWO1ksoZjZE0wIVr0JbNxB1LOsffMlQcAUGTBCgrA1DkidojP
aOPl4K4wAvZIXwS5GNF4eh4/nO48mkkXwWmXrt+szt2Q+i38WxsPWJ9OIQzwOYZ7DSTJQcto/BD0
HlcLIl3AW4AwTGRNPET8jrlF9QnIelHprmaT/IgcEJ844yzPSHfBhtK86YyP5HwObIKdLTayqdqL
lpc+e0COBcD+qCBK4UxAppLYttq6YOYxaiWrVYfsV6uL7GJOxSgLJEaU3z50Ee1kCY1GqVZcrMVI
/WRUPtgTRCArI82CQYVZw11w+8SE7CTNHYHIvK0rkfuzBwE4RlK7S/lMzFRXcL6s3doCKu2A6972
Nmgq+OOtYp1TMZ4S+3DwxBKAS1akgtSGpWaz4s91TWwiTIsxxhMunvI1jrVhiXUTDg+KGgT3WdDm
tA5IE2H4WlfMUnHau6AeWayXcK8yxsaKPljDF7j5KMLnwhCOeeoejgGbN9LttI1UgM1hnm97+Rms
OasmLPkFC2QBsrizWECuGrOBM+ID5lC3ushw0bTRNaE8UuBg10ODDLU7a3O/vsTXlN6vkVTwsZsO
1O8ndTtC0Vs1eDvSarSZnCrsAwCihzODh4pXkNHfDIIYGc/ZHpeE3KAl2rfn2XAfzGZ4Dt3ZOuj1
rhlWtTVGqt2DAHHuDhWrx29O+C+NRmTOae9ITd6YQu4emWCWJLAQzB/ranjVPny7ej25bmmEB02u
+VwoXpv+tP7PqOHK/uDUMDKW+5Gqfj6SlDL0BYhSJHFh7X3fvXHr48fPZ3EMmy7DM44zThWmDElH
4d/BdOAvokc6HktVBG07fDQVvLXm83zYZBdqA+RgCDePnjeEPIBzB1tipfJQpkV6uFMsaeZOHTmJ
zpSTGFFl/DiTW4N7A6RGJXqHNlTutaQk/UyIvfUbe5Hx2HCdCw6Loub73RBoj2IoNDfbQC+nRza/
TARYPjwk2NZSUDtIoECiTwsePi1jRm/IqB0PAV2yWH6BYBpKctInB4bq07lfZXMJ2OFidztxTq6B
2nqgfZMmENClMVQlFkobNem2tZYAat8LAmLPKQlqRI5uNK6HIETj1OtgqSXDimCqO+viDJ5d4hIf
SiXp6b4jjiq0isWxf0MwHxSUuKxzc9A7dI5z6wu8dCCWH0psghc9IsUibumbokMwJGsKj8CaF2SR
nwdrZpIrPtJi15o1IemulHBF7QyZPY0e8ex3SRjcCNiIIjF2QDojxAQ21qtrR2gO8pABAcTqwanN
0W0XpMsO2WsUbDH1ROjtcHV6khIlbYY1xFgA7ULgJVf13Mp9Cv9WEpR2GdEuIhO5Vvxm/FfSL8gT
azxnse+BzhtguGJ6KKxAlJRiMB7xsbCv0CSZEfhAizkfH9nFwSYkQVVYEfjiMF2tmxap+gK4PKpn
FUHrhaoGwi3/inqAPVJGOYduD4R7Fdc5gkQUEHrIdZAGb+JKRiARVkTKgTemSiEI44uICp2yxbNH
7PRJ+2OwFe7IznCGNjTvaBNdXQi48hsJHfdwA8Rdfy12rv2cZDY+YeriF1+/JUf5tSBP4pKkQkLC
pbTQlWwHFGXCJS4NllgAX6pOFOQnv3B0VuXFwXGxd4LBQZOFKokHSiCVfbIJu6hu0YrRed9srFTe
or1LtWK0+Sw7+iSZBNZeUevGrWYbl2zrWkqlgvyFW8H4BRme8O7FMEajO3BwAUJEBKVjCQGnCC3A
X4QIvfPHO4gXoFdFhRSnV2DAsJsHwIo9Znb0zBf7PmlnlBJh/0EtwhdUGcmj81yxB2ani20q4f5k
py1G2Nl/vYdb5Hg5WVg/JDWuuSwzdHNnxOFy0qT8l3bVNl7mE0qHwFjH79GiHu+sBSCBgHzVktMm
dQEGcylJ8XEQLiDF7JSf6D83Lh4QT4Jt49iKgjUb1JdIFgzDDKaO4XfBb2Zgq7WnYK8+lIkKQkun
6HUWcIuPg9591bA8KhYtggII3J2FRvk52Ar0HSVm6udtHgHQg1ti522C0fEba3HDWVnmo2Yyqmvu
KeLUZQJag4wK0hnKAQzswU3t3QD/owNsTgU++X12XkDkSnqeggWHqaGIXXHZVW0kYXWiGmo7i6C0
IxLGtPhgkbBhG4IBPbrkggm4meK1RyBqtNABZ50HQLF2QsoALF58mlNp+Yl4lhIHEQYyXK779OgK
9gUaZEBRwG992kU5IrUOuUsc3pJ5IbjkLGcflnYrBu98L9GWvp3IYV6D6NoDoQHxoG+7LeZjjPaY
lt9c5PzBLVB62iP/YqPcT4sA2NKYHTjrAlROZ7MrGp4Na1ZvHIJuooTC5D8O4GBvS8sHKi+FDAvH
m7pMgGzKRI+CiE+vYz7o3u9RCmabWw89vWEIT1MOJCAgc0grQ4g9WTPFweLl0/a31HKq9nKD9btQ
fnCHP/ZMKeU+evSxsunhlii0aoKRZ5OYoTrk45u1blxzZ7/YQ6ZTxQU20N5+GScrMi4B/gyJZ0GG
MueZdR1g19YYXQy5r+Ex0iZ4AfSJDChWqr1Nf3aBSWWd7hzFhy/VnuErYH/fvuHGb456m/CAyOBF
21DJzKwQvWbXUd4IECgBCxElMtrX0hqDJ0Pqv7gdfPbcdTs9oJPoMQjyIqCvdtxtcYUPeNFDWosw
FGjV8XSPaEloVSVHsqPijFLQGAdivxHtOXrUl3TYU1Ltm21Gd8orwVGMnc2awjzQPVvOCEk/Umjs
2HmVE/JhCBRSb07jq8gPEVm0oA3rDPoGeVv4M2y/zKBrJeHu401TKkTnHZ24BOHu7XI83iUfgl23
+0pmVAjjAo0b8XhPV2gAiP2SQxk5E6kw/TjWh0g87/uI/7Rha6M7VRy6nQGyjJBGrF2M28ytlj8w
CapDrjAlWsKKqGQKENx3Vmysk0+BG5DTZjxJwAcABMoBWSYgA6JkJ8PjjfcdewrqbK/UAWrpPZi8
JmDTDYbd2oURzUrsNazl9MXqmEq2tZEQMmV04IghrV1rMGecKuu4tpYSuxPZM2sCsJehR/EqaEDS
bdGzgiySFx5A/Z8pyjcoz1jNqwVLUvpYtIm9Ie9pDroTw5Y72yJIjQ4JHUOIaN9j+mYkkJeRAhJQ
AXGuPsUHTPc8E+we7Kqnn1i+IZcCBN2FXYiimgku1iFYadLwrf8eNypWxO5Ixg8LqFFu5NHxhxUD
RdBG0Iym7CRSk1PDKx0ljEGa0Ubp4sxhIk/UZeECvuBynr6u1vvmzZBXIp9qI8rafsVA8vsGL0BO
R2iOJ9x6i3wDveDA7IZH27IkwHKBgggtvYvXAxhRSvjW7LtaGMDi4NGjEeQEYxtiDLoaLEnIshgS
evgSvZeAcnQXdsEvCjrOSoxtr8hqCAJCxmWMm2z3ppR/bXhCOyZz9VgDiNzQeihAT7m5rUrjZaO0
ui9vvKFe6XahnGU/yciY58HrRX5nDgt571DHvndIHNL9DcNGsIP2whpzIEcwBLXSeVI9MNU5Ldtk
2d7F0eImmOaW+5614yWFd81AZhKnd/l2m7b5jS9GOTtiW4CbFLV4MlnL+dVe6gnQyB0Zjbdb3TxI
QiDIi1Zt48I2+FJre7YbYty2yG6AmqPU0PWWW6o/WGamVapOtw2fmW+rA4uBRMyG5zxeV+89wB5J
EghpXksqavQc8Nx99VneRMA1B00gMqYUgYRET42gAgFT2bAeYoJ99BWdVXFhni1IflCL+MKyuisz
iOkRynx4M/CWzzCXzphemrdIQetfIM5bJNBWaTH+FFmM8dHbqCfNZt2ex1JiX02l3JuooganH9wW
prU0bGoahBx+D36ElDZJHsibzdfYfw4N3nRIGGzK/jMHoELoehirWKP4t215OlaWsh4qrLG2jDNY
F3Jw+nmkUx9t19gI/2k15Hvli/quGioM7ZdY6H5zsucElmQlAGHDX9vvEA5ihZF1AP62g9maNMps
WiZ3p8umlwJ6YjZHt6hWohCIEmbUpkIpssfVuUAjJCmNwy4sjQ4Fc+vlKs6Konig0EJmgyq2+9iF
tvMY5TkwgWhSTKlvN8B0jYsNwzvXLGU1hmjSxQa23RgeKKsleKJKvYnwlHA0aXVtjccs6RtEQNoe
QA6v7SrcU8LQf+4GNZX4kz3S7ROC54rokjBiIvwTcj95J4jga+fQGnGYET8xfQoa1E9q+FsVFVLa
ve8CuvNMqWk/L2a9dkxe2dlR7SlE61q1Nl9MB/OOiijjQVqFERlncHCRcK1pvsnC2MsiRmYGtvsn
1lgH8pYOxF702cP5NiQj3XAP6GR7aiReArEs6wgdxeRgEnoCbK7jGYzeT3SHMETOQYYkLLlixCwH
tKu9u9uzvx+IxhgSlDraqShOVJ5GtneUtn38HRSrAGVWqx2MTo/OsLHG/rts3HK+OBztjerwkXIQ
ktZjyBGsYHN1yAnObcEu7wReV4qDzijemugL0Ubace7bcXbW/QD+JXlEYAHEzHdHgPPtlNMHvWg5
mMST0yHd4hcCSOKU+kIXPIyay6xYkfYhy0uBxpTtCA2YM4A2Myr+bHgRagj7oPcYghl1p3QsmXcf
HNfN/mPjktrUMqwDQjHT85MDiGyljFljx3lQPtj1BM0mYS6V0d52QJFzd9ryOzOACY380vE2vqUS
UcODb9IWfUl9yfAY0ESUSATNEbehWmyh3dbpVYOhILRHWDGqHdYhYIIW9LasAqTxgGHvUzKWWTbu
dEkeXTseZIH6S01Zild0j6DeNOP5Kbpqves8Xq233vrQNWnBu8Z4bGHR4SvjR4xUB5ILTWXJ9dHV
UbWjPdmDoIX993iEJb1m14KKkj2B9tZxT/iXkCDvXgyAvlS2zmzmkFXeE4VMsgAKA9D3DCAEqYTp
WB3EpExgY9MZxj4fg5tFdyAoISw2exvMXqTbh1J/Xjpvw5F0kMDxQHhZFYgTYa+p3raIibAYtwCG
d4yz1lUXnbtnjHdPAmc8rNOQCVhMW22bz0Dx9eIfzT7q7npSnuwHvXsQXmyTvY8rCFcocVVUilOd
hyenDSVJS4Qr5guvnv5Dmm8mtxanEGYD0jb03wC4kZh6a/gVDcL8snKoTIVewN/A+YdRTQ0Brh1e
YFuERo7Ly91RsOprWNzni1Psuhl2G4fuh+kg1EFXX2u9vKB3Z1W3AWnvcVNM6Zl8EsY6AmXg5vsE
RrfgQrQJk5QQMy49wBQxuGOo7kgwlcmb5neIz9OkxJr/mI/IoaDuRPXgdnINKuI0SGRErLrhqgdS
nSKe1FXoA/rI0LqRkASmXkOHFrE6T6TiagmEAOX43kOHtKZvl94njCogcOFVnqg4RVSia0yQSVQb
gB2t+IEDimLeZzVVaGDqITcecL7Lqbo0Vx/YAj4nHD+U7FpO5wyRnkHw9adw0Em/r9onm1Lmx8OF
50dIZoZ5tiq0Fo2g4iKD8LV5WZz3ZJkECumQm5ITQ0FeHVQD4X8MEqMQYTvxAAyeF7OQIbFTICqf
P7H/9pxOygJecklKHoilSTMTQle6T0AslCLIczWTf4IzlhkDYRqhFdlZ0o2KpvY7rzNhJ5rude6B
iL6hh/0wdpSy2UXVsaCVWGtQDDUYbVBKoJrXqyE7EZGdxDWXaCTeiBXKaa1+FhxF5psmQk18Zx8k
nk7TwjxWl1uHgI4H+iLwXOfEN41ktcppznAkfV0wcVBYNpydzjtm5wKk1h+IBp0iLpHrWzbumXiA
SwDSwq97zu01Rxkun33MQRfS5pFSR2cTC7/0YjXoIAbZdU9GEjbhZkbAylgZDqkBEGPaH38Hi7kG
4G14KsyqGoS0I5mV8wq4yzJvsPjIUj0d/6hak0kJIu9CGSMXcSK0nML07lWOAV+lDjdppdlo4KBZ
mLSPGyt5nntPr9nwjDJQojZe/5NKE3jlkOXgsNIbm7zOUTDC0CBAbkIZf9npuk869DlseVC4oeaR
gDzwqhAO92GRip69aPezx61Jc+r3L22rr3XdSc2BSRsNGgGA03NnwBFvFYvSjCV8GRFhv516YUL6
pj865hDyr0Ue3VJ7iUthNEE5ydMlQUo9O3uBYNUsqjmBmMANxqCpsN7oIEp7Xfvf//rf//f/fL/+
a/3jjDrOe30+/etUIX21Pd1v//1vRf33vy4/fxyu/vvfnU5bN4222TH1pmIqZks1+P33YrA9reXV
/6vcPRrGSWtuRzre5q7XmJBBubytBcw5Okilf7qa/ofLtf96uV35aOr7Q2M7EgLOOn0XUjTe6aKQ
/SCSMXMBjlHq8ZpIwF3H6G9C4Cqkzeg7u0XSKO1GV0klRo6D8jAzrnxlch69WLG9/Qjhne2MdvI9
esR9H4M2aX+KBV3q+fx7RHUj6PlGvBc8YtMa3K0SfrbuGzkAJRUb7jxHH4DoxTa8Jq3vykhxW4nh
gbmSLWpt0E/ByZjNqd7c2DSOoj1f05O24cYUjuq+X7u1Ww3LVB8dCAloAIJVbWII6Eg+aQ4g0iNF
M6e6v0FnLnJmuz9MpKrJTP3TTHb+OrTH801bV9r1NUTF1C8R6m8iJ6N+vkhDDN+4mUpP+i/JT9/+
DvlW1UeLkJYIp6QzuxaHhEwqPbxJAPuX5ICKXwvNPvmJvKOkgWsjQKCGz3kwP4hX0OmyDNp2Kzws
0YujBmxDy86TR4GTt3dPzsFT0Cs8eI/4Dg+0zRC33Rutlfeh5m9DxUeIIdDpodQJ7wEqiL65RpZl
jdpVi8aHsIiHtX8KLvxC/pRBJzz6cy7yn694HdHClDfSRcF/U1KCJN/a192WQwFyeHHRSONDdPc6
vXn03vLXYfMbarP0r0FJ/uYdp7dpBZEBcYWwzT2Z/pvplD/wvL71iMZM//mZ7uv8nhYq2Bbdf9Jf
8RzWn9IKNRAm1wmitRlWnKBEJEPDfdNcHavjGmQlEPz9OtCKxafltAvAh1yZFuohotCfv0k5oMiw
8XnrA81TWk/4ypceXgP5Yd033LsHnyU8B0oob/7n3agrf7NiOk1T1TuKorVahvnXFbOuO/d146Xt
OM3vjkFncFFELFEOBDPHwXzbSqIic0jrN48Wof7OI8C31z4cvRRiOHSNF9k0WgZzLFHyc6faYoPQ
ippQU07JkVCHgAZtzpjK+sOdN//5ztvy+1+sllI93mvlqr+GOpscMRX/4F192mRwSPpr1sppuZVe
H4FO4Mz6gr5MseSPiiNGoTH6yUc4bwnVHa0Tmagz2LcMOJL4zMwGcidhVvBkOmRy/zTshti43zfq
L8Pebv315je6dt+fXqftyOl2Cas8knKIpn3AHIngG1ZPsQ5QPc/UOdNNFkKsa2c4IWC0Cl9fkxbN
zR82nFiUS/JsTAKfXPrJ5pCVQ5koEQY1yd1/HvP2n277N9PdWb/N9lbBvpxZ1yXrkia5WIZn9MRW
S4fCU9iil8Q60Gj9efOPM7ZmcFm2wstn97ccZaa7ZSCbm3bc4fZHGdAAgj279elA5lSyM0GkdVqv
636TkpAmDLyDSwtFyhYqdpjsjjZ/b/xXA/e8HVbxxldCtgd7SIQA//mB9b87q36dp98M6muz3lfm
67ofce5gAAn6myIEStQgpRYvQDKyjlBbAV3Afjb9pts726Y99wzkJ+0fFM77/Ym4Ft8vjCSsqToy
cs0HjqfyPMTNGFEl59QXngURlpE+/Of7N/92whTVMFvNTlttG79tknN1PbYflfIaXqY0l/Ee5GvR
1IdJfkgOySZEgPXztzwb+r8+UQidb94YfYnvd+FDsYxR05cNcprSXxi7gNgpZvgeVFjUNXNmzipa
17Ycsd+Iof54xGXApvvY4NrHytLAU8NicnD6zC9P/Sre2FslamJFS2oidV/j68LMI4zCq8S67rCE
FcKvcuW3/8+Dosnm+h+bT9cweu22pinqb5tPN8z39rw7akBctbf7utD24+mgQH9HrBKMvTRIr4rk
JREQkuqFCXUpNMbbtd0GOmq6Hc3VDWc/j84knmGcABM9bHg5GmBjd09JQ/jP9/u5n9/ut21qakdV
dL3TbH+e5xdLt9t2rlp9wtLdPZrMIt1KI2za7zwC2jOnbU5Ujb1ylIQhzT8lsigR6frTVtD+Zin9
5S5kq/xyF/vqVl80vfUanhCt0oKzv41uvhLIPq8Dsb5bjmI5jOX0rZndmiwVVYfUap984To/IVqS
geO0fMcVp9sfRulvtmrbbDcNhXXeVDu/nwfX2+v+3m/br2HHp9N1aETwHOilNKePEUqqdL6WNSvn
uunfEsVtU0wq97f5w+r6+9n65T7kxP1lnA7qq1Er8+o1GqPeTDbfXaJmYbqy/a9wdAnisM7QnUHx
iGL/cHXF/BsX8C/DIM7+L5e/NRpH7XYwXkNx0mQnz7uobfbeSDITgyf0BqrQVtR7+BLdOzKrdFrZ
heieIbGIKef1ByLczqzJ69+IMjalw+8uueP5iUHgBZmRNXI1IlcA1ZqWf4cQmErlhWI8xJtsRu/I
yOiGSYPl8MBniyMprcnlfxeOiTXvEcTrgspgM5LfGUwZMCifGvIPXR05QuQwvyNjcgkeGBAka/wr
nUY74ZmzXXfFfKBlyFleuzjp0yqpyLCbPsW9nh7dyGk2vS0VTKFYH/UyhENHMW3bV6IzQuGbVBy6
Y3gU0XCMj5gjROY9JWrMNP8VvSIxRVtYiN42rPEbxX+ccyOcUd94i8mpUCKzS7O0RMePffLGTXqm
yEVsXOWZ3co7w3CWc4wbIon9z2u987d78Zc1pv11kpv1Wn13WPEjjdQgmBFdEI2oGtM30nkkmz58
njet2Mkk0K7uMtytoACllGfQgoeG8rSuCM+D4wBNu6jpzo8Ozbro8NtlvwxpXe2oYzjzvvWIKu/q
9E9Wi+IcLdoMzqGKll3STI43h0aFnmanCmF6aSnuohbmA8IfSPBY268dOWxK2qL9F4LdZCdB9ZKd
5fzzIKi/D0KnqbZVxTR1o623mqrxmxl/Xu9t9Wruj6le99cEKs2zfXlEekniTenulYOzV2nQhmTa
A92EthbWh2KXNp9tEcVsHkavx+h8Jrv5wDYBeWBYqL9Fk/Ix22mIpu13wbY9/MMtK02Zmf9hy3+Z
ud9u+lyVr0573ngNobBFjWDebQRyIIv3JJtCJ1nP6m9FJMH2qYFiLcSoEulGnQ7nnEKRBh3hjeYr
jSS8ORKpmLhEvn+wAFBC5WckTuk5buCGyW+NSByyOw1rW3S84/vsU4Uhm7Hjl58fn/gIBMi5KBqF
WE9520uo8HcRHzygkAkOWZzYquSXOj6twlZluEWGN1wHSIYnc7/Jb+VuW/h/HR8t+893e/iR64Ea
XcIGqs90YRAzUcJeRqyjTNSI/7dKfnQiysSaoH+Cd5HyOTABe7uhGu2GBsHnu5D3iGNp+PvU7CGn
gvEgRtnR463R4xF5POw9TdjJnVJG1OKNcgLw+Vtez003evq3ShqLx70n8oD7VKfPTLrlDjt8aIvb
4vLyn58urAyMfDhdPlJ5gFPIp4hZ+swGf9FlmmeU55A/EjN/XpgQKQ+bDPKFOyKrYfBLEheAC9/v
SOfOmoWMDT0sGCeDf3koPuUiD8dlaCTPXUSIv2wRXxVjCYi/scVuimkkR9B7gYTxHxR0uamPeeXH
KFTzaWohn/D/P5EmaIxRix58THzI+MrEyA/YKR83vdHjyVBWYiZ0csfc7Zbbksno8OG0spTpuiQl
+Wo+6Ocgc6MyOXQAZbybWPkW4yxrF4VHHEox7nIKVAWmfSiDLXdz5LKyBi5cift+4CbLNzJEJcZK
ridDwgcNafSwWgdr5HQfScmyPKayNPkQXi0bhNJB7kxFN0lmioUiIydj2WENHPkIeTQaLcpS+vkl
NyEvkH2iMAGaxxPIfzVYGXJf5rfMgozclverbBayUDDT+REdqfpnkfJFtrv7+UzmhjuSl1xC5Amn
8hq6DbtUy60HZSJ7AJ0ZKXM6faZC7vXEHcvpx1OyTWTKZBXLXpR7kuXAEmJPb/qH4Z2lJAvq56KQ
xzLe3C0QGV3cG+zFMqGl1ekzcvKgMqMytPWBp5E9IH9UpliWi8m+vTBx/Luxzd46lTGk2050piGj
LCLZ0ryf09kA7mkSqPNqBlU+Ql5xoA+rHOfyYzmr5cR+U45Hxvvn/B/4AEGIcBr47uM88Bblu4HM
RyTdk7hReRxZdIxqCMBXucyiaORKkezbg+BwJ4DbkA5vlEF1Wx5ProEo2fdmol6dpzo+gQQXZunt
xqjDKgN0BZqUVHiPQg5w9VtOXkFmkDcGnRFkRg7zsjhyFtMkpasSmPGN7u8WNV1Tfh7Ph0Lh0JYT
XkIYCVLmKNyAGxG2Edm03TLW091k7l0CiVwRjPLWfmvYcmhM6Kr8uRDjlIEKqCig1GEiP5d4FiSM
6FZ/EwyVYFStUP0i2OWX8rF3ECy+uvedbYSAVfJm+ekd0VwJg/f+Q3qNpBJc0VMdhUBai4NsvXCp
gcW2Px5L2nkgkoUKEeiVDk51Dl8uysg4Qmio4sIoPKL8VPVQoOFv02/hIImeg0ocXY9BsvlPcQwJ
W9rEDNRT87uWZ3j0I+B1pq+BeXV650RG1PgWh6nzLQ7VFVX52pXfmxKbRxrXEtfp55fEbDL2b0a/
Lky/lGIFkwvsw91CRl/jxa+oLMQd6/TeuOHiiTGTm1TzjW+ZQcU/4jExRZ8ryN9yNYkR5WuOCsXH
ldMB3hDL4Pbk9hEeWMivtUjF92h56Hc5l8HLRVG7h2Y+Dv8H3GMxyONy+rNwlGhOL+Rj0s7kd3Wk
4O/V/Pm5GmSF1Py5TQVAFJCQVAzrZBtWSLJs0t1Arvfmtn6uJXxGhoUp4PoC/5LZJOxBnIBJqcdN
KjeO4eMDeqp5TRiiIY6vOVd8WcTRmP9OaAzp3si1bp8QWeWTTf/gHnzKrAnjrgFYlAerytFwPhsj
lfuouCfdpeJPHFl+7O1wgQW3lBs7h9Rs8X+Q6B6q4aAnHWZXbgu6cChx+Z3Y7Z0KZnbyKrDaHbgZ
6oTcGDqHY8VZMxQyRZW35o94sLV7GbT47vyfDbQOSxcdh+Sc7Bj+JgNzYx/KIOMAStu5D1pDqwCu
X7NSGdLB1n8Fc7rXCCa8jiRqFY9aYfMprBzp3oMGiOlfSdwfnXt27nPZxS25cpG3J12OZMUcwwPN
qN6MgOze1lDA3bWv5kgMsGtkP8keE3hp7gkYXMuNfaAFnHhiiHXXlM6/nnhRLUxkCaRBb/DoE94Q
93Ck+W/CI8waJm1OvNH+f5ydZ1McSdO1f1FHtDdfx3sYnIAvHUiC9t73r3+uGuKNhdG8TMQd2tWu
AE1VV1dVZp48eZJxRPyhvIoRxWcJiEJMPaDd8enTV+PSeawWFtDW50/AC111BAAdgYCILsS/Yv7G
sth9/lc8g0hTCSBE2ovHD1hacYzEgoYHkk0AzyKioaiUBYV3Bx7JslKXIVAvAYeViOhD3YNpV61g
uDjramsj28EjPeuv9PldCs9SgM5spL0PZi/Q4wxc4PO/AoIuVgolX+LPAhwSyL520xH4hbtKdElh
VXYNayP+HQjqQL/KP7Qb4lMMtNakhbSgoRfAW7UqYOKg4kq3XDqQ7bsNGY43MZIBUigQHGlR/xmW
3ocAwEENAVuVNej4Y/CL5G29sB9p8c0kPn8hlL9oqJZA8x8u6WmGIB9/Pr8Z0sxIvDBQqZW/9tf/
D9Ci4w39VgRqVAJxia/SlYzDI+YngEExm4GXK9wIWoLAv6c5M8xIdU4PeTxZbYG7R0cifw37DY7A
WtS28ykI4Z98LeHxCRxB/Kz4W9rM4ncHbEGeG4seJ1y4JylmUkBr4VqsI4Dbi8zfFlrDKR5HvxPf
F9kV8RM0ODrBbcIQn3xgbOgnAAcVWeByIoJHFZ7J06Oc6jsJLBqmAced7H5HI7XwtVzSNp4TLy+k
V4GjuuRTRFIkAR9yDsluwDKIjSeOTrQmgzlyuMVd1yzk+8+gVkCzBsdR7PTyw1s7p51eb5NlBdxf
0udoXCocYRljEa5I4S/T+eeFoi8y9IkQU5hrfMVfcdQZRgwmcE6xm8XvJ7RTGF9hBj6vba5L7FFI
66YCKyXueJnfo4XBGxD+qPAVVJw7mD8ijWLPEVs5fbA4eNxK+TzhaHiUySH9tPGwHZ9XuYi7P4fE
Gj1rG5hGj9JeHK58njmnDB9PulTm5TKDKfp5TRa3GZOBeTqjQcFbf3CEv8BEg3XxLN+L0J+bZoYl
Iz9es/oGChQ8M2uYY9d7LL24gz69jPyp4LZX+IT+KabHQgwZCZO4GUAfinV5J2535bT6GDwMr8hF
yDN14a/oa4UB9l4qXqaxiQ+cf4pvNnRBF1dxQeGtcHTEXRjxIq2jsexxgTDNywAFC66Xnfyc8VPC
ARLmVCTXhE0RkAXXNVrAmwpDpvAqRR4sWJs3PS8noPmcwDh0yCN8UWAf3lo4TwB4fxo8rg3VM87R
viF7zvVvAJ2FzK3atRic8CCeSsU9iA8F95XoaZXzXfEEwpkY5+L/up26aADys1mKdTRX2rwHeEPE
dp7d0qGLreCzq0zW4LQWJ5OFgM00ng+0+IZswr/id2FXQ9H5hjWr/oqv0T9r1j2IdfRXxZoWSLPk
VoyXiprhiomNoHwWU3kRHkJF18pizXfERsaL4ev6ggYcJ5Ot8krFRASk5ONEiAl1a39VU+IjXo/C
oyS3zlLil0HDDvEdYfLVhbS0PpxNxc/qYLCIKs84pluabWxF98HyKB5VTF+dFXhoAmgyMPBYUjwc
eVHtYlyKZidOhtgk7NlbcR44GcBVCnxqdpOC3WBYXrI4RgmQk3kTrPuNtRfvS9gj4bGEH+GHfC80
VQCo9gnmNjvBswW/A9Zyxp3jwHTFgxqsbr3M9zEehrAo4lrmil3Qrl2khl+Ve3HzO6tRYH/ixha/
uIvXxoNwSWiziAyWsATa36vovHqBjgCCqcuGpuq6yEp+B7ecSCnjsq/7R/iVZMKExiiUPxeh0B3M
0fQBAKOB6EtZGS0JyfPf9jNvFT94d3yDKK0TLeYrUmcTwg2Ku+8gvz0Vbz5dSNcJbflA7KFuUs1G
qxFEkm6ppR6kefVW0RX5zShn6of45pNjr5tq4TebIj8gX4qgyIeGeImEe04ESw/a25RwTf+IqGGw
EURnYp26LAAh2Gr2sy7doyysJhu3n8YqAqw60sEkxdFvRoj5PZqK9J2Ee9CJWtfD4dBPk53/hLiQ
fa8s08kb+r5voqg+2VXdvRcvwgR/IYc9/Tbf9ZM/MdyDTH0nClBmMmzLjQc2t0DCgf4GFMwJPjwV
n39nh1/QVKD4LeYM8yK58zjFwffJu0tzm3Zoi3Fa7BCOsKnLbUGnRWMF+09QzwUFJ5m5f7iGKlAC
avDd59CZalTYd5Too/bW7KjsooCfsjSaWnKbRrRs6d+CvxbLijFo1pTcsrnXzsYfJ9GtSw0KvjnC
GnSgFgDhiNiI+JvDLrxTECtM7/h6chvfRX/FGaR8n1aobymuJ+AixzygjJfr5WXuIhlgTNGBh7FL
j0I6ph5yypYnptAFnbZUqlG/lyOQsb7zZ7DOsVkDR3qYbaYz8r3ZClpssqW/9C96s0kLj74R1SRb
dfkSXheex3hbbGFIC/l77cW41W6pJ8HLcucORbk7oQDzMy6oXMjCk2XUyUWR5hE7//uWl9yiSs3Y
HHYJLebHqbbN87lE8aRSTiE0UXPawatzstnPw2pXxz07alrvpqWfGh18EZHdg+W81ufscFyCEV9C
kC7cxfBCjduqJO50DtE+A4LvCVuENy9+1QS6wquP8IXodX3KByWb4aDOvRWQE02gD/QYAjAQEA3J
GCIg4XIJoFlgceBqwieqT+nJ/Fl4rcq9+SqcH9IQOOIgK0AizwIlEYiOwIqA/2hnsXGZs4armD8L
zw5fF+9J3rQLWvLlqN2IL+A94QIK4gR1NMIVxn/CbcL++xsVsZaWjkflMsL1ULHu4uvQVU+sDDxe
vFGxKOJzTjGB+BOYCMgPEZwInHJSX/EiXShbbaXORRq/5lqkPhC3Vbh90Tx41xII7WAEv1H9OoX5
wtEaT/9nkj0VPpvAGMQFLryY8El4MoSfCxEwCxcjWIvgwj05Iad86qI/CsfNIpJT7z9zsMKuC0dL
xGDCXRCF7/ofYWmEkyBia5rNPp+iNAIiEcqK0bJnwcQRoUmC8UbvAasoOEzCrn2iBsL2iUBEXmgf
4mcG/uwse0yxOhNxXrgh27jNlyokesiD9TRjHfOl/06PzZPj/Zmsh3yP9wrfgmDBp09VBy/y4eet
rFiXjpAiK4qtizS3ZYhswZe8ly9FqSapTfcg7FjJlvhkd4swgDQXIY0gKogEVfksvGrxVbE/hDsu
IsDPn5NWUG0eyoX3y310Vt7TZ2wow/9QX8XnDmBh7tKA2hTTRdVd0xTIm0QYVwHmiADTfBAYUA2c
I0L7dhW8O/xJBgaihcHvgf+2fF0E/gL2aVfmX7E7AIDgR5naxCm3wTL9zbsFNBrvInrAAyqJv2zA
hVIf+iMeKZa8vxOBvIgbhRMj4JuM+014SCJalIkNAzAD7kB2u0PcKLgukJO24v+sNXUsPm1JDeTn
yBkTH1prd96Rk+1O+VkaPgnA4XRUkJGUZjYh3PV07Xn6BtYhnCNFd8jh8MZO6Z0vL8zKw9Ry/JLO
rxwrAZdqi+7Q3sIaW2jcJ/ziaEVz8WdxyGIOmwhIyH5D++qByMQ9Za/FqRLom/cuVlKcLkJx1vpz
b0frAqU5fH5CDHiFxELil2B28QXMJkdOgBzNS76SaVa/LJDuh2sW/zL5YPGKThgcIdX4O2NgkfT+
/Nfb0NfC5Q0LShq8gGgvQ8rmzQoAQn6BycY9Ks68mE/xLFAUQToSLwbxIPgNMWcIEGAViqc9PZ3I
6ddbkT0XJ1RkFQWzQvy/iHhElCOcexErmQRedIrkE42pQOVoFzJN+Nxh24komGibKlIRZotbjJPw
6v0Wb1AEwohN4O8JJ04E7eJ25BpFmejk+AW/xN8WBChjDb/GB28QAfUnrc3nFGhABvRvxp8hgqcp
4xwJOgEHCLLaKdhf9S8at5/4uIxPFxdzNheEOPET3eYTlqA1OvekQLbGFzFZAVrAgru6x5QLFDFb
UW3TUmXTtKyTp/lli+X1GBaNpw27brzpeuqiFrzfCkgY3uh7DvOzW/58DakXSAjfRjy7hTw/7eW2
V4ZdhUAMeaJBa2YtJJcCLrk16Z1FqEyTeumhtl/RJRlbNj4gkmtq/STVnoV+uUeLLDQful1e38T9
0snemmzz8ywFp+8sB/ltkmekJl2udXkYWJZamzJPSV9LytxTZ166wM/I9atuxtlRt2TZsiyZ464p
tizL9hl1xMtdq3DHsNlH6gBx61VKjbWTU1Dnw3LT1InlV28WqgKlZc6dejVKv3v/TXXokt6F0zBT
16n+py3QjDJoU0PONiwoF8qeShQR252yzQdzERnuzsMtoJzbC5ADoH9EJr9Ggz4pladevS8Tahx9
dIUN3ERF3TQDElFUO3T9Lqb/iRpFy7QtlrZN+0Kc01KbcD/R0IUCU4g/nmYtkmY5djNfu3Eadx0E
H0EKJFQFMx81KntapMnMA/m3ilmd2XT3UPZKM8wHFdIhIoBNNQlCgkoSMS2CDJkzNWtth0au265k
z563QTWLknavSLRZo11Q11GD5VW3LFZI6ZbRBRtLU5djZK/tYeqPozGJlXsly2YNgl8ucpqqTVOQ
Up/aMI7dWkbmdWZbAwobwUziPXtlPG1zEIYaqND7HdvmprVQFNSPzVguIIVzKPZqvO46fVJM678D
gmWK0c9DX57Qx611pKmEk+zaPIyJATKeVFYj9qhNpgDUfrT6x0xCejYJUCgjw9Hgx6IHUNz4Hvm2
iHqApJ6pCB75Lj2UzGNhPxbOe9i9WdZWpqeD99C10rRzf/c5XrlLO9PyufeKh8ybDe177d3JHmWM
nTLvUTn0KOqypl7wElFnmlEYHaZ7K6pnmqnCPTBvFLtbBjRPcfSlL9ezTrl3SbQb6Hm3cFVKnxIS
472nwqasgCthB0gsYFeIMKfTCPRThKIjGlO2ysqM8Wmk4CiTh9V0poC+Qdc7iIYAhlY8fk3LKjmw
J3UcTSs6oEjVu1XclhSAOBTA2TeRUO/WodL32axu4aImzSRVgoWjPmfBH1PuJ2G4cLOPoqShtYTs
UUOREBnqWKNVHwLr0YeqlHMnc9leoKjSr46kbcJSRySF0jxeQOufBh7iNzLCSIZxpyUHrUCglJ6T
9CyKEawK5mpWzcpAm3swF/M/Va1PEv9OH99Vqr+M+CnPPzK0tI3wQ3Lok+jMc4QXpJmhHqNQno4O
kiiE3STJSs2YFl6+6pt+HsULl1Atpwins+ey7y6SeGtQ3F/6h6h4C6KDn9nzuH+qrF8mnQIs+49v
vhbKLkuSaXlndfG01JKNlbb0w5h3tOdSqHZNXxBqGREX6Bz6KY33Ix2y8+c4wnI4wbTqskVmUN3i
vRZ5SUPXYSJR49PdUBtUOlTx0VitsGD3Nw9e6K/CILtCsVdERPTl7jxdZbZwWHQNR9O2z2olEttt
9crpYQCVRz991Py3DkusvSeBOWucdZDui/powfunvbn5qBuvP1/d5yZNjO9YlqIBkNgqnM7zSHEs
U8nLxeugVrqfOPM/PTVyzuoKw+g8MmQcG2daEA5takI4ON/d6aRpunromnRn8NYlQAJlT7myZC16
bR+qD6V7b1OaY1xbXjH978srhtUdR7dNwzLPH8/UxjovVDN9eOqfQXdoxeZPUQLuFh0ieOvjz4tp
nPkHnw9pOrAGdd1SDPOMqufZ0uiPZpIIkoP+JH9A1EArwhRKtnRR5Z/wpXp1zenwjqiQjWrTi/7g
vJoepFZ3of4Z0PJAe4wb5Um+SX+Nx+hvdzO+1+/Ko/M03Ff35m/0038R23744LhH6sHCdwRYnL/X
wp9zv8MCMmDVKOWxbIhK9jmNPx0y3UuSMdsFBNRh+AaisKZ8XIFq9zLW6yS+7Z3AmygaEh5O/pwj
YTNaVCfRN6ZDIEDXe0yON7Xr6N7y7G1mlXRosOejj+ZtF72UQ3XFKfj3IDFjA2ayqliyYmjnkEeR
R6ZqyHm0ayqLuOfo+Zsg+l3nKPc1T/II+k9/AcC6yF1L3TEMD2V89/PrF27Ot70mRoU45piGYVia
fFb64HSp7qWNHuwqqgfsW7+YR/2So6v4Gyt4+nks5R8X6Ptgp3P9xRXFE02VrM2NYwO/YphTKW0s
wudknqBIQn/VVbRLvCVOHxXw5hRtNcqOf57BOS9VbBEeV8NNMFQ4c+d0uVDp21Zu8uFh+/x6k87o
8PfnHZXXJaLtNBiYHqnsv4ZrnVP0xJhcVrphcL5MxzyvLOudRuqsUfN3Op2SqC6XzCeFV6ulx958
lctgp7X2Q0a6K89+uauiKtBqooIx3yjyh1dvvWzt4iJWyd5W+onprtWuQl3iUNjeQjW55rv8ygV0
Dj6fz1g7c1Wjockjy5acgzysZe85qXcteDc0FtCUfmuQ2wtepBZLGzzY2V7JtvJwH7q/RnqKJBtf
W9ThQapvKOf9+e0pZ4HF57w025RN1dFsRT/z2aMmjDU8Ku/GIMNk/fFYT9QRJVr6eXBQU3QsX+V2
6UqzKF9l0YNpXIkZLuxfC5PjKDosdLbQ2WEJdKm31L4JdlAs63LZUjKmHTFyw7WBlDMC8+eTGo6q
qopmguacWdiu7fS8Dhv/Jgt+1X2xkJWjo75XpraQzW08UHav0/DElOd4HWVM8z39b5CAEUqPNofp
52W/vIFNx9Bk2bA1ronvZjDVCyn1tZKyOCDj3jd2jtqiIZBNZU+HOhpspIza/NCYy7Qwi9nTqkmZ
M+IaFq3h5L3tvXYjrW0i/7Ytum2UyOQh9/7g3lhxffQb79ayhonhNevUcK8U6yhnYd7nQuKoyKos
g6+cbuAvV46ieVIkWxG9xnuizfDDi7Vl4TnrxlL2podYXREDGtk1Zb7uMdHXAyQNuho0hIEayZHK
g7XTQePNk8XPq6oJ5+Hs5iUgdGwNX8axuXu/ryoxiBe4tSMdkvKuNP7I4Yr7wSyeRpK+cuZNYn1X
Rb+UcDfiZI33inyAJ2aRIiifbek1Lf6YORUzsjn1dWRIJG+aAikqxsLJlnE27/0VVbK5fu/q66S5
MveL29NWdUM2TJwwzTybu6rJatb0kX/jagtL/+vaw0xqN0O0NUM0TtLfA5yN0KZedJ5IBG7jY4C8
VL9XvPefF/FfD4279etEhKf69fU6mlwYSiodsnBFJ+K2mqnNDHKZT9BjzQx5jT6T5l6xmco/Dtpp
VMvRFVPRqEY5KyjyRwxM6xvejZt8cEAtG4msSMha0ykF2+ZNc/UlIMSNrWcuI9n/35b/v/HPXLbM
7+yxanv7UIDUjgu3eIxJ2OQytTftX6aQpFMe3e3J50Q06nyrtYNEBYL8vxwuG+fYFOuhUG/yffVH
PfGd3E2kg5tsuZKRGwjDOfLKjfHMvk0U+unMR+XRR5KlWZfSLrcParhjL7iQNNUrq3LppAt/+WTc
hQf4fTK1Oki93wfBLqw3Xnlro8BtcDL87JDrW0t6z7JfP2++S9bg64Bn12KjNZ6ptIp0KIuZOd7U
+o1Oh3BYre3LzwNdvMSoXDMpUaXwCRfm+6NFau10oS68FqEh5U2Wd38ohZze36/ohfDzWOo/4YB4
l1/GOnunpTeURaTFwU5Vj4Eq0ztKWvg1zYfajxoQqAmsiaJyIT1aXbEsAXs08HTyozZqvXVw8GDl
+Lk6D6jx548/T+6Cs8rcTFk3VN1SHf3stPtNO4bjyIqr2ZM+3tDO03bXfvrhvBfStb19ydf4OtbZ
261KVY4CArSDis47IiEhtWXOI6IeJtpgruod6uyj1aVJW3+YnH8/XtaJchc+/vzEF/eYbeK0KqbN
gT+bhVzboxqEqnQwiLXMbW8uO3OXWs/0n/l5oJPvdGaOOMKEG4ZODtY4L5IcXVNROiN1D/awL/Jp
kD/F3jLstiZc3/w4tI9DOWnaxxwGsmscfe2O7/WkYeKdYjxl3Tw3N1KyVdutFnsTy5nZ5o6XA+Go
DFcNgqcGcpZdclPb91JGe7eNqtMRes9NBTY3GCsgLknej7AaiDjbeqcW87B87ZoPLeqvuLeftY3/
PKvBUzoA47LpnJkv04670bUqOG7eW0c3IUWev1OOMkmacjrrgCk9cu2tf9faj6NQym2o97b/8pNd
mcCq2BXlo4jR5AzFJI1CFNdeJBE9FWnlgRb7qE7TQpngMS17GzIurG0aqo8G7Ac6gwhtnaOu7itf
CA4OU/DYWR8fNSlCWpOsO9CsYuz7+MMg7isAKpES1R9xNdsMFrw4czH16OQToKqH2UYlkmgratId
+aCiMmllaLbQWMp+a+CN6HubIdr2sQ3f865eWMHeR09Tr/aDnUxcJFGMfKX2T2O3dm26QBXprKaB
WWcf9YpOV7X2O81RhUVapt4oZHGBdXB3uUm92kd8/N0tjxrpXRdFbYWC3xoFvOAps9/t6JEAkvPf
aZRNDUfF2XkKD1jaE66V0Xst5b82GhNGAMYWqisbNho95vibeUUOttp7GUBliMZKLs1AxVJgvp/3
+4WDBYJlGI5MHAG/5uxgKZJZmk46xDur3pjI09XdR6u8skw8388jqWdJWeGCglIZtgNQBbxin92o
hplJQAdxvIvkpSfNJQiKHmV15TSowM9nhXrjNjMV7dOKxMc+ow3ygKpuVwp4V9feIugxxdJIdz9P
6+S1nx8CVXY0TScroSN98N2oxPowNlbICnjlu+EGz2Nn/FINtAN7As6Qgjaf4p/uaRzTjZM+ifi0
p6RN48Xj6lXZx9hCZqMjfS2hjdPv8xGpr/KjjIZbQ+ydPF9KzUeQ3EkxJR6yQ0TQg/vS8cZeq+kx
aptqpvV7ERmYfrmTAmOexDCgs3hhq9GmD7N5QouwPIyOaFjdiv2daO89CTJxxOJooZlYmhRo+d3k
pHiju/p5gc4VYU7vTZO5DwXSKQRivi/Q6Kvp2Bo9JDDYZ+2SF7sIGcn06X85L+3bMXxSrNs0e0s4
+D+PfWl3arINyAlwDSpztjvbOm0lxx/AQ+INd1JHxUfhz1kuOhP+PJLwis53wZeRTg72Fwc6j522
6huXOgFKWCGgwnLIcd/nP49y8QwAddnAcw7cntNafxkmzK1GzWQQ4wDGY74UuylV2pmtvuJC++Fd
WR8b2r6XzcFqbs1u4xYPKobG7CeN9KJl/dwtkeXlQlB868paKxe8CvvL3E5z/zK3wajNxhg6H5sz
tdJ9lr2FqdiEzkSv5WnYmBNDfVStp1xeK9Iq7qgiS/ctKtZdiKtrBisJgakr63VxA5iyoViAz3A5
ziyUM3qaG6nyyZmVIQ9bENGiem8o+YtmvjohEjYDTeO2Ji1rtympM1daiVu92LsYEd3+iLtHikBn
erbxwvFRWBYtl+extHQwCFHcLH+e8MU1BKkW+kmGY5wipi9r2JVjJ/UZyMjo3/XNxuvmZoAP+Ihb
lLdXNtPFtbFkWzV0Qmd81e/nsnBSqe0yORWHI2yOdr8sx1cWgmf9+aEuRZeE5/+NdPYWisDLDd2M
/ZvW+F3UOPfVU2QLn7MWwhv9VkS18TyXn38e91zB6HTz6FT0qqQ3DKDDs1Am0MvCszwDphmKumVg
TFO8D+D5ZHjLEdKx/jTtXTYuabJQwKeIXnyqWEDhNwSbUrTy1B2JgoT6xGIRllOt2gHCJMmrXUKB
1HdOi/YX4lzhbdCg/CAfY3QYjeLo49n//Byn+O/8ctFxXlHWQmPCPsEIX3ZF7IZmZI2dfcgwe+0y
6Gikuk3SpYM5H/pdBP3KhIh6iINhGpflRNd+Bd20Za9WOwJY5CRwAy13LnWzkeqkaEu+jETmNO/Q
Tl//PNlL4KKNKdTxs1VFNiyxxb9MVmkr1dXrLthxHeXW66ChCVv+qhp3mhrllDtppMrPXcgxtSmY
sTwIJqTUzfqaZ3IpjfFtIiLQ/TIRSzKcSKp899CjB2nf2NoeAJaExSRqyWi2u0bdRoTZ+prfO/cj
RtW77yeV+8Zrlqyp6c2UYF3WB01e6tpOVbqNLmlXzuCFYJs5ag7LRZaKzPj3OTpaXsWak/g3KmJj
dfFgtVNP3YpLkmq/dCMpV8KTS5C0TeBrGUCiGlDk2VHU4oGN5xbGYaiIM5vpAD/Eat67btos3YSk
aGDP0pRlSY5ha08rKCeG8UpOUtO6eeeXIKYDTT13DpZnlP6G+yu755KTx10AxgjSr5vnWkb2II/m
oNbxrqYr4KiBdr7iutrBU9i/Ch8d4f+p1V+5dXXhgpwfsK+jiu9/2Spmlfe21tjONpB2RrGSLfo+
9wla2mSuaAMyNrhotnUTKsUi7uNFnKJOYAxEdyUlqDLuddrdmg3FR+MwV9WDTTkvbYXcfGaS59YI
ATHAQytPytJ9sAkX4v7Q1NlKrXYOvGhfdemjkS3TXJlGI+oioUv0p0+7bK/nAbR9zd1ZbfaYdcTO
UrqPr2YqLvpoImB1iE4d1TkJgXxZAL30Ms1XEvcQhPd+fsOl2BYI1zXHzn2jAQEqbNOw20egYz+/
70tuk2lr5Ghh9DjYiO8L33WxrSsRbpOklSLMyso9295tn34e5qJvYpLJ1HADVcsyziyBkzaen4cF
lgBavjwzpzjSXbfmrEGpd7PHwFpVxhxfWc2e3d9p8CGRtq3pkQOX4+epXAKGmAg2iWXWVft8Kqy0
l41GG+yy+q0NkQjuqPZANt0vN56er6zUXIKFeMZ9Tc9fjRyVRmGGd3Q5oqugOdZJNR/NHpD02tG7
dAi+Tkz4C1/2gJKXQ+YHsnQY+0Xq3Q1IM7n3o7NSxp2RoU90w3XoZLcp5SSgE/r9MF7BzC46P0I6
jkSqonEBfJ/AYEdqqzV6tiv9OQ5kj4UgzDeMlx6ZBj1VrjiHl+BAWyMJpSuaCn5xvvkG1av6KFZc
Gml4/jN5gkhZp5TYFL8iygMMeWmp6w5mYTJv+m2nrzv5t0yFk7byUFLQriz/JW8MXS1S2EI3kzP4
/eGLMPSSuMTzq6U9D29YR146bh/R0c8b8NIq6wqBtKWYpKHOw2h9DL2u7lx/lyJ22S7DYg4oko+v
BOyOdOVivZSp5gD/N9jZU1lZ0/VxSQZ0gOND+wRlT1ELmcY22pjFOkRXQ1tZxgbAV6VYppiDP3rN
7f+2uP9Nwzm/ZuShUGOt8XdSuQdH8qwnFreLjwER9s+ryz7lRZ3bEh0JRBkUUFFIc35/kbAMHSeo
tGCXjMNWy15T5b7XPuAEDOpmRNqaFwp2040PUt7cSmPzUg/trM/p2SfaZxjeNNGdo2H406Z9K0je
a4l00xPdkxy13e4+CanmEJqv5ZNhG3/YNlOeyG6zh1p7BFFos27bIXthPfkArDLqM7rw7A1qLcc/
TYkWed3PoKnAUkzmAnmjJIkODiIlWVjHvN+4fJnidGAx04TR5eCuxWO8LQ30gqObZGD45J4+m4G2
czN5bmUezQiPnfla54jsJcegBuVtuqe0cKCSIdSO7dPGeBluM4NGPcO7x0fbSGmYH2QYpKia99Ji
FJVHxl4b7FneRSsVFK/xQ+qUUJJU1J1s0LFaPeWKk+KR4zFkAIv1PrSVRZE/1ZAt62AjyCeYKll9
rG203ak/Hdhd6T4okO0NyhVLBuII+aiTj4o3TFSpXTey+eZZ9BMNqFWX3JlFl7DyHf3O1pnJCuG8
NDOv8a4usSdsXVOJ82BG4f+d3bRN1BhmqUVorZQWhEhIkQahetPMCy+4h6G3lfxEw001V0bbHyrS
05ZurVKnW0iH1pP+5FK1UWzlKYDlH8j53pN/D6Z156QUOSUZ9Zpe8nZlW1+8NXAYdR26B87j2ZSH
ONfNsYdkAXgflaiPtcE0AK0y6XFsoAiOMyRbj2bypjuPgf5o89JFaJ8rqDd0x7yz5m1/Jay8CIbo
mFGqnTSZ6OhsTpIRGo05FsGuHyA+6nMUccZXyVgDDIf2ItB+xWAOcYFqfvvkVXudzQgM2yU5rfCW
Uvamo8Bt7czrd8AlS/o17jwzZFCngjwpOpTOrEe9WPg9pWDT7CO88cKlIz0XEtrhM4U2pgH83IXt
XDFs+sUr6Evce+bOJoWqN0NrZODynArIpWohrw1dIOXOdOiNbWlTjVOEy6HOH0wtfPLr4Rb6w1rr
+61V5K9N+F4oOWAyS9SWzYPb2Xs3HeZJRpMyFUnxyJoBlczrV08LH4I8nuUSRaTmuMdhWgXKeOxq
2K3ebTyggqa47wGZzTEwcbgIG4LfVzbnpaCBU4TbYBJ1wgv/fuWWsucXqjIGNF6aSg6VnKQYotfB
NZYtdNZqnzvEfd7i51HF7vrnnv9v0JOf98VdStJRVgK7iQUdyZNf82LTBAcXxhGo/88j/cvTBPnW
cVAsiFYAGebZ83lh3rsddIqd8Bc9da8Uy4obrij32DCu0kx6KMwrp+tiZPrfmOfOke26leopBGIg
USxnIuI9YwMwFpjvFrwk84pbctlV+DKgeMlf1tN3fCNyhQMkGHTFlDaOovmld4uxTKVHaEJu8pZS
eo/t64fXqkaM39/QUarTruEtl2gZrDfkJNVUTF05J/Nx+8XdUFTBronA2+Fik99iGlisogOgf7X6
167fxOk+bSt6Fb2OxTDR2AKg/j+/+UuUoa8zOWf66XZpRLrr5TvJQr8BuGXVkx3MbPjMSm1O9VEk
VRvgS3nWpOUCBbupqsULDaRFIRmGabZpIdf408ygmMsm6ahzEnt07NI+2/r89dBzZ3FfTcP3n6d+
iZP5berq9/eZhpzKtPP9GzM55EZFy1/IDEhINN1MT7JNrwXbOD74VGy0pjQtw1s5ey2ih59nIeK6
fw4p6WfdJkOlQhz8Pgktsy1p9CAzePDOG8Wb4utSEE4NxDWo+f9zSP8b6uyQFnHRoUUP1AzcRHcZ
/NwqmlGoMi0oGcs/AneRcoZ+fryLVtlRZBtrQ/BwwuK+nBm3TxovjGzvpnFvi06bUHoT9ndN8SCb
66treTFyNXBpZVknWAIy/r6YVmaS661q/8Z25/mu97o7v9TROtxy5/sK+gh0SISx1I+rur3D0vqU
y3nlsaDkGAAJNEMNb4zmyuV4IeGuy5oGtm8i3EgZ4NmsZCeJUlXy7UPZ3ytOTdS+rsJbE8qQvNIc
elbdpMG80BdR/Vt16KgRr8xkkw37oXzKjJzimp2ZwsL7XWgT1VyrHv0y9oKJMKoPL417E9SbVtmA
D6TjXK4ejGhdB/1EpZ0yopz5U9UtSvXoIK3tbSqR1XJmmrXs4NG3V7byBavOg8KbpFaAN0BK6/vy
y0bnd3h70rao3wbatrXmawx9nJTkNCgQy8ilR48mo8rUoPuhc/AcEs2pRZmHne1yHQXWGIXNHnFF
8qEmzG7yR3yEXNE5M14k1srxzbvUTe6XWhvcKNEIr486Q7VZ+7r3aOLWEXmUfE5El5hQH5c29Txe
Mft5R/9rdnhInGNiJ539fL6j27K3JLM2/Z3XvP0fZ+e5E7m2rusrsuQc/tquHKCAoqH/WHQ3OOfs
qz+P2Udr0dUlSntLU1PM0Ax7eIQvvEGVT168SPvToBxIGCWY4N3H98P9u4EYjgBSY0apDYkXl05h
5ZlUTlk4t68bDfTNsNKBPWVnIkS/XHw/mDL/tr9PI1WaW9jE/mT5LNq/v2Aieq0VTWr79PLcLe8C
9ylysQuxE/vXg2Bvnl5dDOwVHEaxRdo/nkaASe36xiNceeF55Dlg5kxUzYv67zj5Rl/pPMLP6O5B
cKI7cwMN1vk12fe+jVGJvT6G9j7AvTpxVpWDkauxcX4jfHBWIrdcrG/c+p9cgsspoe6n6Do1GOrg
Fwd0G0XToGl9e0Sr4qcQ2DpYZCINCf7LsYV1ys/usAGdbeHCpq9wHpzWspMu+rPyAzG7HRxMD3rd
DxHUxcesn4aT1e/sKCNWZC10FzUZG9JZvdTxQcWQbbaNEQ6dLSwmx9xJDkwxfL+wqjsZPzPEHwAL
6E6zqu+O3cJ3cBxYfj//gPmurIGvL3xxXGW5L+mZTlshQiiRds1+t+sXIyoQ+HYizcSbImaguJ3b
OgG+Jd7q7iW3fz5hYjcb180/8u8wVz9M7h0NfDvEoPuuXyEYz2fMHQghiP7FK0RBVBuL6u1sSpLY
e6xosKn5vZdOE3J13l2PUBAqfw59I2x6EnTfkLNbjK6JIY2+S+/8uxGqbr9Tj7BzbyzCK/EVWAAy
N/AcXCbapyLxl2srGivRiqeM0LlpVvEPxVfsBipyupW72lHruxArIgkF3tLgpIX5/GA1vylPZbF/
47T5RPxdLD8KsRJlMF1RFEO/yJSQPdZJYaOY4wYKXlPZfoOOVk2dPTMOhUkvpBk+prSBVHs/So9j
kGNCXtF078KlDx4ySz8GOiid4K3MAc0p6ioh1I+xtMkvq5k5qQkIIteOo1sm9LSlQailCdEuaU27
H4B/44zWxPGNGf43NyFP0DlC6fCo2j9QGSkqcqOJDSy2WspJpyo9INoEmKhWzjfW85XlzEgWpSZN
NJV/+jVqqPp5GpTRnHpZynvWbSukaOWPYOmhMyBicuA0+Lnq0o2z9EqbcX7F/wx8eZBVnRl2sR9/
nty9iUNWsw3RyeDwoKok1SevGZyh2KJfblug3zJtq+vvvlzcKNte6TLCKmCOoaTMQYh2caaLgVgq
hkxpEbz5OvU7V+4S1vCyGWlr/xiDR6Ne40xvTlsvuafZkLU/2mhhKK9G+8ala4x3Qvg4IfnThBAc
w8CJUuSsbnZ4rpz7Mg8nqqZpctVdgnCauPHGAG7lMYj3UqyCGFu0wrpMavqcR9DNN5bFfI1c7itd
l8FpUQdlEV4c6/3gR43W5+YROHNsvETGR2eBRwMF64Y/qfZOJeTWWZGiXt2EYF4JIWSCQQOQL8od
NFn+vmUzf0r1ouF0ydnOYQbNdZxrhaCo5gKhKSPj39g33vffigur4MuYF+dIPBhJFXdRsveog6XU
eblx+i0sb7FxQPaNNVwE+cbe0/9Nbv4edP7vX45RL41h1AoA4ljxLM0NAR2VZoBUVI7zWF8mguog
j1tSbKJGUeuHcSptE3wAwMNE1e2OzLmTKd5hW20gVygelInao/5cqB+tcpgxmGT+jaStfW8PGDIJ
N2IuuAFGjyl6VFOxomk/Y6pmW2GQbmGyGqofKdoXcTGcNaCHkpiuOQ+yDM5lor0a/VmPlS2ppwM1
1TV7iYwlsyuczZUB3Q25xba0OczItJHWKxXDqX7nIDVxcfNgJ3//0a5tCa4fSZM1oIuAYP6evlLr
xMTrwFLNk4Mjpj+j7MDaeOkpbT++H+tKgxWGL0VKyr3gj0H3/D1Y2+ayL+s1SDR5lSMcSdtlDMqf
9Lc8AMEhrmItmlF8kKDAMYSSw43xr4Sef41/EfcFvln7bcxFF9IVoJgyl0aV3DVnWb50a3WFE6HJ
2c7cyO9HvnYVGXTYKKcw13SY/35xQdOyJGzrYt9l2iqp545eUCC7B+DGv1GyusInYZI1iKBUhGf8
9cUXbZuyStpKNY9dcWq4eIq7lMpVsO4RqvMOKQZNBBOZG5G5RDfuo2t78evQ82L7shcjLRSE1qKR
nfgPlKvSARg7dtz6jevmWhLIK9I1ptYJd++ydQBuPxUKT8735WA+jlX87NOl7shzZV9fKmO0TPMf
dfCk5QK0oUgktwNAUOMgVwiIM0m9M8Pta+KQUZJtE2izMrozzhSQh9j4jlpGRzl4owWiFqdQD0Gu
hw4wI+Qf+jst/gjkQx5r88mxDDudU8N0Fc9b6UlzQELgRnT2eVJf3iJfX/ZiUnvZEznDyNABQ3hc
jaExzYzNrqzwiDc3Wt85dSQeMrF0WFkx7AmOIA4v0Ys/gIxjfnnuaUKYkEXZc0XzVpi9CyrcLD7U
bDHTMGi2pjPhgisi0+J9IQDHrhI39Twn4mrKygX9BcdDbixejyQJ487HBboQcTPtDrD0qAMApFqN
VA7SFiRh+1I8cZx086GIuWNlrYuuuhuldZU+QSjUqJLUuf7syX8M3GPMzMnD2Fa6B4jJapEeKGxy
TcXQ+PoJTv743lnyIm9PukE9ovcXcSUuAq41L0aAPd3q6c+Ackfev6B9kb3lg/TDB52YtltPfZc7
eRN5qt3RVuTuUZXV9xv72jX7ieelWy2SuF1ceUnbj6EQVN4R7hq0hrCYWRWNfoowrW+84zwF3w94
paI4y3GBIP7/I17cd2LVSmpemQYglQ28KFHgxlhH8Z2m3smIg3kLeVr6cMfGtdBvqMd8P/wVouHf
w1+cZLmnCGGc5sZxVLFGpbezVvwzCcQq6JKFH20sXDbQroh+AZWI8ntxuvfKQzPd5f6iRd00fq7b
u75ZCdO6rzcm2qz+oqfl5x08yS1gUA5/pmjVlo/fP/aVLtlfj32JT9fo88SG0gpzLgAGukkwNgDR
GrBlPR8Skio7voQEVn0ntk+9sLTCH1xHlr+Nyh590yLbT+xwv0PvmIJS793Y5FfqpjwfgZpKUWI+
1y5uJpay4dVzClZUnC2LiD2u4bKDKi5o9Ecpum/b+sZKunonGZbERQypRfyEg305rNNBKaXQEIFA
VCe2eaV/imwkp5tM66shhkkXYSb3ke5elJdqXS3yJp2CGdQxqNAK9fnGV7QngmlsY25cDp9o5n/O
S6AjjESzCEjh35eQOQTZlJaScYyqbYwTmRC9wefshlVvPoGsUKPXStgoCLbI4jkvd2P1R6mfCE3s
JCudMozssQcesRMrKDl3pv4Q6Ojw3XlYKg/ZVmnvZ32Wvt/W5rMYwlVfNgbOZR/AOaAftQjXZ2e1
XxnxTpKfAuPU0G7NVmp3P7SuEt4nwBnzP9GbesATrRVD28R7uy6fvfbDs34EXGFB/+S1VFSRILnZ
v55X0b9TA0MY6OPMRLiYmkmLYgWPH+8oGeesfbE4jHsjuIPsbowINmxL6xXumK3ma0N4nm7ya68N
Dy0MCx+dRFE2L4bX6hqYYC8bM79WNI8j8yKiWuXC3vqfijl8ThAwEH0D7dYGm3/35aujloVHnQ76
Dfmyv1dF00Zx22litA+sM/QcUHZVgtt3+Gyp21QAyaTBITjNJHNQcjYdvkTtlhp3PzC8mNBeKona
zRvx0q2HukibfT5I10VqyjG6ghfCwZTGi0B+y5JtFW7F8sZldTU0BDhtAf2TgZdeqoaFfmJUsM74
AIkbGrsBhXdwhphTs7an9eiv6nCRJW6WEBre+gDXjpuvY1/cW51fJYQrlTHTexXpXs3cql+amyRc
luIuD+7hWRva0rSTYJMWG6LTsjlCF/z+HrgCgQRtSAEAHR6oIwTJfy8DKRxM2RxkYedVD5I0uYb6
iwQrChcculRIQjhrpvcB2JA+PQEDSJo1FROj/umWxY2Pf+1Y/PooFxMyZkOqC5akH2PTEafFID6A
7wnJTfA3N59uvPfVrfflveev8+WwRzJEStU41iF5K/YYTzAqhrn8ofu6C861sl4bY2kEWDVOrWPp
rXuzGnL1+3Mmq9xy9I7Ni5lvBs3yqgg4CPEo3HZCUYJwiBaI1N1412tlCNC0KC2p1JjNS5ybOXQG
BBy/Ovr5cyJQQ0YvjRaK1r5DTXILcXAINNL+/fthr+5lSkpAKTndoFf/PcNRX+R1GMj6TOAmEkwy
p7FeYXdI+o4vWluv3w93NWIwVfyF5zdV/rm+Cz+WSQ0o/eUSbIt5/YZI+3GUcXh42oYCCEnCjTGv
rqIvY14sWTnuuxSL3XBvBp7t9efCfEdnaMwXofDO6VlJhzFAyCSbuXgA2W6MrjKD/xzhVCjQ6kLG
RL4EgHiSEvt6MFnQl1FWQ/guD2WbnVMJuwJhE+u1kN6UOqDKaDq+8bsGAyi0/6dp/+9DGBefWc3K
pgqz2poDfrXem6Q9dGHKhRwchTZ0sLXn9vz+xa8eFF+GvNg5clVC3wsZUvHQKK8IULAuwEEBTYxs
fLtNVp9/37/zzNEEiEjUVesiXgOY3KhTnwb7kRaSfEJxXQ62vYYpR76ddHrd2ck0fgJou711ry4w
SxdFND9AhX/Wmb8cU1aYy5nYJvrRBD4prajHKdEdxetGdxV11+nLLl4gMQlJCtm872f52vlEXGRC
OdMAH5sXH9brZAENlPYzQDCMUzch5VgdwKmW461C6dVshEuYt6TtQnfs4ot2npoYoQj6fcZaj+1W
ks8hzXZ5yg4TrRfLeBRjsvopX04aibf/Vs8E8cxfy9CtxnCWv/HdOWWPx1+q/EbY9v1cXFtxX59v
/kxfPsMgCImGyqJ3bIZdw1lNUEyMyEnW6yufmtn3o82nxsV6A+du0ftBIQ+W6sXM898Kz2zjfK+j
TJg7TD59dvFWk/vqKEBNIdWAgUFo5O93StM6EPQAOBN14kJIXSPfCqAZsvFGhnxl7mgr/3ec+Z74
MneqWQ+ZpkT5XFCFmS8PJ5KdajyP2GP8+n7i5l/1z8SxHT85xcjcX7zSJFad0AR9tvfljdA+ivIB
Bl8Bprs+WeF7NN14sys7hDcDWzjziCWcnv9+swgtmraV4mgv1Is23IInLUARmydgu9+/17W7ja2h
GDPB15gban+PVCZpUVO8i2fZkEB8CMLXLgceDV0bHPMAB6F9vhGeXoH14BUAKOCTBoEY0cVnazSU
L42uCfeo4Pa9si+k50z4KSuYa9XaxsCwHNmmYG1U4bofkNKrQE6Xw9tURHaMpsDc24CzA9P22SJ4
v0lLubZ6vzzepa6ioAzWGFkNbW21hZ+bOHFREDi/9J61BOKy8lnOqhDZgw+jvpoOufbMxSAmyVI3
00WYNbeCrCuldLwVIGqA4IaoccnRjdu4FGN29dGoUM3E7ZVgkouYcluaRE4/LjkqcpHq6//+mP5r
3DlI+LK9/H4k4BPAqqjUZOcxi8VAqE7Ew1H9/TK8tr2+vqL291B6Lupt0ZrRfhB19IudTSy8e1lm
s+o9J6Ys9P1w17ojSE4S2ViShCTdJetPCitdylWwtID8A/8sWqOTgktEfLVvD3N/ospsX4zdmQ8w
+B83Rp9P2cvDhE2NeAWgGFW/jF8BQ+tDMwXhng4YDAo4AjAqCCel7ANWweDDQbq5z68uoi9jXkQa
Zm15fUZRYi9Y1KkR1W1+ogxUceHmQMvqahV5H3TrG/PGl9XmT/fdy15cwLmaFoGkxfF+0H/V4+Ao
3oETTZCpDCpn9Pjmfd9H76lxbyahI+A0lli23wp2VHSIkVVQVH7U4kujZYsxeyvjyNHGxAktwR11
06nQu0Z00B6kzE2FiL6CsmrT8diL8JFTdDiAyPm0fwprC+/P7mjcz6jI1keYUT9UOSAQh5fXgsKl
DUc8j5ajUrwzE1kxLH2t3vhjuaDW5sQ0CW+sg89e1Hdzc7Hs/VTyIzEb4GAhYVCk4NtHHEymAyjL
WW9FN3ow0AjAK8DLUV0h0YhQiZOixDHECGThXd5CfdFmEoo8C7vQEeCSSFI8SuSzLqJRwvSQtFjC
GdUr128nx0simpwQvSKkgj5KeBJ95kHoGG3DRzZPP2jpm9y+mZW5zBvhk7wzC76MZrV5SQNUcUBK
h942rMadBGmmSxSMH2CiisZZoqzFN51bFEF7SjiqpewUenQAA4AIpqt1DsKBiwaeuF9k7piR9kvJ
JvXfuhTkVLYKMqp+aeyKwtbH/rxBXHB05XvyLS16AynXJvKiSXScEAIRsbxQXQn8WsQ4p+Codyny
JJxOtTUL9aS+tu9k0Fj1im1uF43ldmnkTMO7zr4HHvowxt1SQbO+zK0Fj9BTPTSYMdDWCh1LQm59
/FVE5m+D2jXdkrY8jWG3pWM7/yQo55qpHfPh6BXoZkvFUtfKZSgHyxAmlQa9Uoi3RlnVsziowSKc
NRWms+T7+0TPV7r504pBJCCM0aqek6f4tyEPT1HyIfTPk0iFU9MXUEhX3y+5K2Qx7l70KT6ZQJgL
XBwDWaeobauryV4poCQ9Bwla9P1z9ykFE685mFwZohLXfy2y3/TSrVUQIjw/bz0rDc1LUP7I4oWR
Ijeu/6w7Wvo4eDY/k+qdjVTV27yEGBXdbkVeQ3Hx7CoUJssEKn/JWETQLA1y34JUZx708eChoY+2
u7mOQOZLjhI5g+GK9UsQIG2IE1R54COm6q3U+OrhDe5oJiYhkKBcRIJe3peIC4sQxsM3ZvBTOAr3
R+MMww8MMhLX7k3CydXrET0LYnaZkvJlmSUvCz/vPdW/Q76rIwDoqbW3LbDojcd+FGQMc25lwtLV
C4MmCTVMIlHlEqmWi4Js9hNFD086SXmx7oRXoRCcAgYCOnKPSHHZjZIuZ6Go79fotdgXMhkgMhM9
kn8qpwlNG1hoJp+5f5SDklHOSfXYILae5zdCqytaSrwgq/pTsIOA4OJyEuJEnHzBIDssKiePISEd
TOrCsi48aNJz0MKgH5FJB0gHBIUkUNPfx4wUjVJMnx1148TCN8NoibpvnWGLJmPq5b951Ycetsuk
wzCnwRuDqFYJMUwrIqcdz4KROypcyF7RDmFQn6YaY3pWjkDXeO7h53637Ex/kXbWso5+tZ68nrW/
lKhBezmy9Sp8S4vUKfA4oG+mej8FQ7VBLy6GWnlUuoMHRvv7L0JF4NolzvLDm2jOEy7p+o08FUoW
NVQUIxE1MOXUdDzMaz+EThl8iMMbSmgGWtdytagRfxbUj9pSFqRlRSxinpAs5jSfOzfgDp6v4xkN
kvr4DqZcXkg8xrC2YmNlBNPaD4Tnltpw7Pt2ybfI4mSjliZ+7qB2Kg1+WZusKzPejbJom8lqFDTB
qTNpkyDwZDTB7zKPEV7C5tLA3mGsnVrtba1G0g4qXm+6OpFDxDXUpiKtGOTZ0m6R8PXboLEtEOf+
0Ltinz/J0lL2uvsc+Xgd5VtJfGsL5U+CXBrqbZzmvgkMfiwdNLES+TWIs0XLhTV56tqYdrrTSfyD
0TpyRGa/7CZosaCeULmIRf1pQOFTgnDEyrSn2Ad8dEa6eaEbSIbh5JcYh6E8tORhWsfa6kEUNPhW
hfeWfvZnIuuhaXpnjFyMPHQjey8HYEzms8ZFJ3b43oIJMyHoCF53KH1vY2iprWPuhVHEmzG9WPeN
v2isgw/QGVuSoTRtJd7zl69rCCRC3cnfqHIOYK1mnbu2HZ1mQKkoQzKAzzdTeYUInmP8PvNY4+rk
VaIN8lHl+4z1e6bEqJ+D+UHurhVhvnBRRMI9ktP9a+hZQB36zQjLte0/ke8ANSF4CYQa7TS5s5gM
TOLBh7acL5Jk60/vc7zG/z+7XTQj2fazIj3L/t7CsrUc7RGqftC+JeJvNWlh1S5y9cNMX2QLqZHk
XPCgQlwt5j+syQc9ltcQM6mGLUrtPeP2tZCACnAXnujLZYgA4FuRG8sZEKbWR6ToO4UvNBDJGM9l
jm7ZDLeTz5U+uJ1wUo1iA2ZiaruVLP6BkDWvobydqcEhL4IM+CDUK2SCLf9tCBRbV+58FDkNAb0D
6zAVhFLeQfTL+wnmWaffK8hWKbqwyPT2Ra8YVAAgDqZXV88SRGWRSmShREjjJ4uQ9aaEB71bzcKd
nzHKaO0SYvj+Y6aqqVPnaryfCvm6k3/IeCzL1XaesD7DPhCnUEOg/bY3cRP6nBwgOaL63nJceQSf
tXJf5FAxhS2QaEfJ9gpdcVYGwNLJuAdQkpt/gmrgVd4n9Z0gK5BxWRjPDds03iK4pkvle5F0y7Q9
5tgD3WQLXoPBKtQOERChw4gi4EURQctbNUOhGU5MK7TOEA7bzueADsp4E7R2rfn3CouVRRQYxVYf
0Wtkn+HbuSDMPya0QSNzcOpCWCg96yrKV77irwHoubmu343Gqeae+/4UvSL/wGXzn0eWPw/ZL/m0
OkbhKBthNqd9ZGAR9OA+e6gaPD3JeumPSlaxC/qlgT+zSNt8aeIaMxr+cl4DQkf0CnXmppDcFR4k
9BCRKiz9e366rAlWgySE5RT+D6pTTxdm7/j6PfFejm/JgPC3Ih/QC3ZjNrYQuX79CPS6ZYeyLKGD
fj9J10p6xHZk5TOGQbEuLmS/VOBBlkG097JnyUP0cmG2h1mgk0qAgu/U96NdCzUA48/tSdSu4LP9
XXaYRkEdZUlHM7fFwonlvQBEC6F8vMWovVrzQgEJTCLYZAVS298j6VZhRIPaxvuxLjg6XsPpXBD0
z5lTCYtTBrEvYdIzJOoTSSjNKIfguucInqVI6iYgmBAdHY1QIcRbj3LF9xNxDWsEH+a/z3cx79Ik
hV2T83xS8CYa9zh/YUOzHbLkPQn1UxXEjym0Lz3DNKT9GLJ032myIzYc5clSkp4qA0dLFLPZ+WXu
r+caQ2mZS2KGHyOXT4E9Avx9v0tX4/Ce0wYfuaDn8Opm4+zqAgKRYs2FZ1G+BIJ7apBOpV9FezOb
ZS/IOVE2UYOjVLzf/KpXY2QZ7hjxscnfLts3VdpqgWTRXOA4V5rFAFKR8NEm/6QQjfjlyJkzlOch
e/v+c12t2gIrQExZ0ea+xsXnMuQxEPsQzQ8Zal01Z7yeM8rPoa+tAuKmHlspfEdyvMS+H/jqhvky
7kW3YpKKZGhB4e11VKoIlpHK8iNjQZB8E/52rQwrzzpNJuV2aAQXB3zui5WaTHxIxDOy5CEB5Sd3
K0u9UY2+/kb/GeYytSrCaSBgRISIJmPot0uUz4sYNRxtmQTr7yfvWhYno4CmsmLIbi7ViwUkAxrJ
iKinAtj0zvCNgIZSr/I+I4abR6k2nymX1aWv413Ub4HOR7o5jrheBAt9OFCycSXUzZQ3Qdmr1TnO
MVhHSYHK9a6Ddw4Q3AlSC4GPbonzgtPGsdvH6IUEuCW3CVLp1W5Gt/ZN/RkyNJTrIC7C0HXkF4tC
XdKfqmgHIwDoZ5Lj3E5RiWKBlj7klmJHOk4Nnqt2vtNzeUQC5hfZs0YdavB+j8392BxbQaQ8iQ6K
eGO/XP3IX2b+os6WBblGm22K9mW6CBA9zvwZFhdbqYs7y/cf+RrsBYcRHSF7Egwkjy63iKZ3ldV0
0V6NthD0nSLrbUTWtnUq7AT5LPUpzvJxsrAAPRFLZehMYSnTUuU+zu+eqx2WDPWivMmcml/yn+Uw
W2mQ7aKrchkxNWkhWXh5oBM0dzP7N6vdBV4KFO/QE6XK6LNyx8KJH1PN9atVNq5Sbvyby/L6VajP
1Qz0eWXqC39fha0nNlPRgU5hY3NoUiosiBAjw1h58sqwnow+W1o84qg8S83eh9WCxg9xPZUO4GrU
N0X/VTTaGyebOe+Gf6fnv491UdfxRzkb4kQujygBLUanku1sM4rr7El7aZAHqxdN4Er+ipROEA7j
W/2WbUII3xi1126AB2q5ttKnEett2YliByVoCiN151TQK9u9uC9wiXv0l9p9sNINuzo0J0nHZ8Nu
ZdcggzkOW+sgnBSM7YVN+gg/5qN4jh5MO3zSH7Wf4x+NFNrhesbGeMxt7GAFOmNHzQl2/WN2Kh/b
xwnJvwz3RCJ8O8Kt9RaVF4bZtSlC5FRWcTCGkX/RPe7qZKB9DOdAkf4IBdFrgnyl8RRls9AqYi6J
ZMO9tKfmEVkRhI/dlEfSFUdJn3QSvNE44shlVNbLpJLEiYumf5nr0G2TrK06/YGocIkkl+KTRBEb
oQo590Hmdt+Qr/jlC8+gtAq9gKxDjgF9CwmZj7hAZn1m70zmgJ/kQY5DoH3vOTlxPvJjFjg94b2k
4iJZHMHFzlmrR6U819WXtBgeqhHg6hhj1kVeBRuI+GsW2yAFLGpvnVYnJKNn9Ukoecss+GApQrNC
EWUuBczJMExxgJbLxGjcWcQKhqZCMjTrufNrAvEnmd+S1CoBGl8Gpca3Q/kJpXRZt7HVoqQkOkGD
fmPlhl2P1Y22QFJoFIKl1ty3kQuCO+e9e2lYwE6lWcLJNZrh1mzcLkGUOcRp8jPXIXSleE0yrdcL
wz9ECqE8Dj7mqawqPGZOiL0ZiHQskDxMw2cPnqgoRqiQPmQKNryE2HOVqaCW5PtngoeAVyNXqsM3
2T/PvZNQfgsMPB0bNA64jMN61Xbqz76lwMM5UQgPftq5OqJSRoipZB4tu7JzQ/RfjfxRQOSybNEB
U88+dYHRb1ydko5anxUuQu1g8A+TrC6Rcp+6g447XYZYB950ZJ9Sr9rj+H7jmL52GurKp+ofNPB/
JHzaUWhhBEPdAdifjDtkBy3k2fIlJEUxWhXacshWnYXkyyaM76r2rrslVXctUAVQZpAOAMTgPPz7
GJxSNVJAmwHVDtAMUk+kOsQCDYguZvYmAvLqqYtVHKhcAOiGeYnoGjMauUYJ5hHxCZ/6QbZImlft
KUYzFAIebVDYJrNzwZyKFjqW0DLNN5pD4mfiPxeq5pWES/qN73Dtav76XBdhnjX2+dh0CpY4hWNY
eI9tw5GaCOIL6yBbByG6vfDEKaqngrtGSThKfyGIeOMh5jv58uz/8hCX30Ko1XIWEY5nRILAPYOU
21yJKqSc67uBlDDm9HaM1dgN9jTGh1zC4DTob8zFNawSAIw5ZEMCyDIuZaWUwGj8Xk7MY2L+MrCN
yriSW3DjwkPjH/txVXX3UY9qfrhJtXsV23TNgXiZLmsLPmMwrkOR6jGNT+m22Awr82KODMA81Edo
BwDoBbVxkXKUnakNhhTVR02y+8rO9mXpxG/KHfjeQ78QF+FuPNQOoKJatYPA9v4ovk1Va9PstTvl
d/6BhK8d7vojvcMHf63tQ0odnPM2DIzfJJB3xXII7P4BzS/bPNaQ1l/rNe63i8CJT7+MFy7jRXWP
u+BKWOj3wWOHdO17jMfGXX7C8vcRm0jdjge3fBs/6jdJRqfAWmpLqqkTgj9PcwfrmUJRfkzXzX32
p37bwZr+ARw6dqJVgNZRELhcCsaLsZRkFxLUlrqDze+ip9S742xUsCgg3EwLeasfjDtWhX/ENdym
1ae8GI9Rx5QUe+NuepG1pfKi3Wn2R+52p3iJd/Fv74ArC3jfSHWyfcO/il00D9zpXrPlbfww7Zt7
8UCvw9W34Tr7gyLVwxTYMHTs4Vd9SBdCsCKv83fVo/csrWt5WdzRKd6Sby7qnbDHU+ek0Iiz9UXj
Yv/wqG775/YonplTa6nslF0W2NMuPGtH65ie03Oz487eSUfBmX75eIRi+gY3whacwCUWdLi4q7vS
6X4YD+lB+uUhG4KXM2ozd4OjbqwH6Ve3RgtQdeFGbdMzZvY2TWw7WOr3+cHcSMd3aR25qTM44wsm
1uuGK/0Qb6enfqX8shagWh/Dp+z5nRTIVnZiadc/81W5Kn8O6+nHjJJ3msVDsZT2xq5cBe5D55Su
sIiRzSBGGm2Ybt0C/RASEc9u7vtV8Bu5JWnnb9VX8zV9V9CZoFIF+RqevmGLPXRhCHRrNAJ/aJHT
7J5Km5L+cnKLR8yWt8Vj5FoPuJtrD9ODvtE36lP5QpvYOAVvHImc/0vqFdzo8BhUV3+UsbQXDqUb
rpQHa5HcJZkd/kxXmm8Hj+lZUVfpKhwcwoYHpgwdkMkJHQPIhRssWw0ZETWat4j/Pq35kwxrPlUI
wSOW7siPzONW3uQ0+ZbaytjirTDaBCwuet18FVrH98kvfLa9fbxiVsNt9Ggd2Wd8LTS68lXwiPN3
uKjP3qs8bKn8+7mTHwYaWRKxKFURxyRoxPbGLt/jn+W2dvADX5V84OYXE6bfh6tma7oYNpd2fo7P
pAp7jSaNq78WDR0EOxOx4LZRlYhX4j3Y3Cd+8bROt/4CR7xDfIYRugqWue/8Ch9+KesHAttT54Cy
OAxrngvJ0dMsAuPtBSfcjgfalwuVdYV0U7rHguRB/VO/iHfpXtmi+0uYq7spdf3HxjaOhgOfnnNZ
fbQs+hI2558YrlR7WGTHch9MTu/m7ugisLxUDtppOP1QtiAD7kyUpb1l29vipqPFscbMXluodx3+
y+EG3duP5M1r7dKtdqpbL9E9Vrt19gsdjV1+xjg3POOOeCeai2HHi56Q/tzRGtnWB9xdHgJXeFDY
TL8fElRUrBcKzCdgE/ZEOmBXP6rddOzaZcenefH2/ODIr4Nh49C0RGrkvjOc+reSuK1bvEUP8Wu0
k3e9/SyfykVyzn+h7B3b6Y+0sR9Nm/vISQ7pkmj/R/8rw3rViV9zF1HwpWxj1HT+AJPuGm4Q2uXi
LD1rju9Gh4yTZtx7L9pHsh43sh2tPurNj9ghOWFyD91HhkoLQuJ2uCGvqNHGd6aj+qiiLXIqIJQu
sg/hp3KK9/097UsD6x86Kcd6Waw5KwIOjH45Ls0X1C7ufqfbYW05WNM/vVqO8HNyzuZDs8zX9J4W
ygb9l3th5d29UtC8M5f9vtzDOy2fCi6tV48l0CxQf/3wX/crtXENVgWOQnRx3NTNlyiM2QBE7HJD
BSKycZ9aZJv6bXSstekkx/sf9X54bjccY05v68vAjg76sbfTpbwrwAHYJHJbcSe9h27kjA+eI7jy
OndjN1lBglqltvIqbJITrDLbuGvtZBU/Qud24fC6j9JC3CcLJDUXvY1wzx2xrpNhW81suH8q13ps
t71dOYWDd5ZTvVDp4DmPuv0q/mjOtI43Pnqrd/OQ0VZ5jyU7O/H+azRpnWhvtXaxD57Sh3RdO+FP
VNVKdm/OQMJT8G70jvD/ODvP5baVdU1fEaqQQfxFZs5Kf1iKAAiCyIlXPw+0pubYtMuqOaXtvcoy
pQYaje4vvGFz2sXrjJ/PXG0v7MmGiuDmlQ5+9sq0s1/Sl8ZHTe/DtB4Mp/RTD9kwK/YmO3k+vF18
wRvm1VzeUajzIl9e4t9up96X6COzw9ppHqHA2HSgH6Jl//5BajEVrQ9YyJ7qf3DXKJJzP8zRrPdg
s1iKLS/0IPHO7ldq3Z6k93xRPGgceslKeJ/4rVd7MiCsKSZyR9SPIv8YOojZd1a/Ip72ceTUA6j/
tuozT25j6csP9AIxjrcv9lPLcV+yglMvcqUp+AIfQTtXDK3zkUXkNK+tgz5UvZsExXOx6Q7VXpjW
y3ycfqa+C1bjwlA2PDn/6gOTtHWPoHJDitb444BBMc2cr4fWGR5u3FG6Sq157PS+HNTb3D8v8Yd7
VOmILtvCgvEdwJldSIZF/1hA3CibarxLis2Js0qRdQKEtWdxXIJ8BXnpMUicftWukmeZaSJzXX+I
LL+r201lVjBGDyEFMStcozvxlVuPuausWnvCRVJztOiVW4ovdc4nO4sbu4mvLMMpaCbr5iabS9Ad
6i05/VKzJE+0efhLmgWVu60++pU6R6OTecJ4zf662EIQe7nzUftb2Z9H7vh42RGqr1JydF9RXelJ
s8bwQ3tI+BxPdS0EE9ecmo5AWDK+H5cF+tALbXFdVy9hgILCOltVD9svdc47aAus62R/HgX6Z4nX
zQfrK503lhCQQPras53sqR3ZamhRXppR3POwPNso1ulFX5pB/07cJKHKgoH0EyP5xnPLCjnZGhMa
PnXTL95fW/dlH63iIFnlTmbVHzKCR1PTaj0h0P0nhXehC1ReoJM9OWoHdjw3317dScr2d94K2H/w
xnYAFLzzzNyMcnPOmUO48KA1fLK6rPNGtYH0jmu+mYeoUdn5QrPypTD9AAe66nixZ+nHJZCO8vw8
oyjAvmI6xuJ7G/nMj+1WZt0M1myFHbbnltbseHs9swAgylzYcTuuLOLFme2PETP2wY3aAf8We6uE
43aySf0uZ6ONp+eHmx3al1m6jlDN4hw0rES0jAOwCHlprsvFhLLqdLJk39mEjhqgL7Tv5pOdsQGb
SgwU7aLXZhHat8/zi2Ifrz6ZG1sZeyIC5/NxU1KDiqtP12xGnzCyrPd4+Y797F6xG0eywbBb4jva
XE7tp0wETF3UuUJHczq7z6zz4ro4LUF92ePuiZDGPHW+UPENTi6/35LcYQF2dK5YlauxLcUsINmX
nsopcTqln+UTqgafl+V5JjjVPHf0l4eEiWSgTrSGN5qJYA8Eh7VibmSeZwIC46CvqKHYbG2W+Hjd
mo4GZd3V1u1TY8XrLUzhmT7rHeoxJCGX2NJfWHsLYdoEBOPsJy/qtnXIJaaiO0qadXxlj+dPCtDl
8upnbzeODoI3jyXvgJn2eCUdah9sMr1mV3RR2C2elekX6l/2tWXoxg65rVPPCm+fzrH1UPq4vB2x
KZiCdYvs7XG8bbQcfWX9MFjWOTizoAhZXsZTobaRXHgb3QDH3bZdIdCFeK+FBsPHDznsd0Pk1yT2
O0GjLgfbF3sl2DW/FxSw8JLNqpsUrF/kIw5jQlF/dL7pJTvQJgGS63b11FoZsYzq9nvxtZ+WayPA
ZeNFmgPHXAJVIPxX3WLbrYi9HcnqLdXaxdYbFZh4CyUXu0IHzNkz0ZyXLJ/PO9VKbMnpCuuyTuxk
dl63jzqhXTvTHcG+1Nb5TXzOA3Gfctjv2seEYC2d7q/WhNA5XLRBeJRWqc9HCTTK4D0+XCzTnTjy
eiH4uDknm2GRevGadgEnRnQQZ8JcWZNFLb80G19K1SNKfM1nFyyTrCMWyzxO7AjT/XXWTWeRG5Ji
8ekpIcJSxsjYnry1nzcCosLV3y6fOo5bO5ARmtN6LBvOt13tXDaDPd8m6yaIFqiXxBZA4mce7vvt
Sd0mnVN7JhuO8cpvtsxA39ZH3KzmE7aW0PvJnUb/a9INCQQ9WRnI4X3VpqtNc2hBoa4wNjOrKXAR
2lTFJYBRXDfWqfASMD8nZXZBLrsjUPZuUZDkM2AMhulH+hK2XClhqbtHNPVUUVGYGvXShHzcrGG2
3ao92HMjm+L52ZC/D6tS9CHqhDiTEIm08/ayoX4X5mtsJCt1Ry0b9Qg+g4ERlSDcqhPqk4KPXin2
VTmo2zNw1/mEYyWZC+0y6gI9mzam98NSv29sfa90rLfBo+H7RDv995WuZaFsCKKurZgDnO6xo7qe
fCykadwplDj1uVjDrXZ/GPW+SHQ/6l3fAi1kkAk3nkVbBOVpNoTbmtwRsR/quuJ8MN6Q1cC5izv+
sRd6XyQbh4axNSIi8eqApfP7Dcfipb3ijdCsktS5LYQCIyu/JQ7+ya3pj+bV/UDjhfwCURFuXRuf
okJfUfytr0/Xes5bL2My2i5FAEwIqUU0tq+7Tgl4rL2Gvc2+aTZR5mU/epXft0u/r0WW0elEwYqW
2l1lMDazk27cOnke9REYgwJyHnTEunCKLtpdOKfkzEkpcg8mqVBbeYqxDQ3ATX2CyY72gYaiFrcR
iDiFkpT/78XwB476++KQAzQBTfCfbzzFLxNVm2fNvFGxXqHK0qSg86eoTtPXNaPdBLpSjmyo2wKL
qg5FEwyEG/Xu1D3q9HZaty9nbfde3rYFEnXXMcpMQh8nUeMtFOaX2kfu9t9X+4f/w/fVGpBMdaA1
IyP/98c6qL06lLqSr6Jp6yje2TN3+Tz20yVdX8ohUAFInU/ESaF9JFSnOsEZ4maPtC7/fSXf6Oj7
Q2qCPBeqEPiPAeP+/Uqoh09gKUS3hUQ43DsUm+NLcFUeasWGb6GnfpLPK8w/zmtdsxENgAsk1Ahk
OqXs5nh8QAErHqTqMCi5RS6fRbCBX2+3qRodQ9lpiMqmGBdZSYXSLUWvenCa28MJYwHhhzv5g0L0
35z+z53c1UPP6UXMJ4KircLU1fp5b061sweEMZQ8nfwonydmkObB9fzD0vsuRv8xhSCAsK+nuzy5
F6LMzB6VylYvV5Ol+DXYpBmE4n5joyJNFJatqB9u0rExmb5GHwVqlBcPuPj1UG4wVbKputjqOlu0
tmnXC9ENrbGSpASpb9jXrwzhGESOHJNfhCPRxTG314cktgaPHpOL3OaLFJMBoqMyVzZZEE3LdyFg
0WYWh2eQOtt/LxdJ/tumS9wiqXRIYPrfa+aJrdnQ7DLyFY7Ihg2PZEvnV30xrHXqZ3Zk03xaRJR1
v3pitCM+zk8X2cqncXBzJC+1hu15Klih9TbY2p7grXDTrxiU7CwMJO+0peCLBPCEzF2YE2ZaQBKe
4RPN3jK7ti58MVvu1UtXRoAuNFHKc/vwiFrf0dipVIvqWfdcPavWZL3qgthZcfxuexGJMCv6Yq9K
LpxFjqI7COULQ0DtqgrdPrIlGnP7zLRqd/BkD3X6NUE44TyRS4ksL+bO1PwrQhZ9pTxrH02QvbXC
FIBmZqC6Zgk/HKf/mXzerShOLxnFPANwiviNEPxlM0O6VYzS00RdzTt7S2mhdzzBEm3DMq2CbK1c
nKcN2aZp3TxMqR2T75PFWW8vzJi15n+i/TTf77+cDxLql+WDaIMN48d1v3ySpgaN9Myaz7CQ9qhB
oj9dWvtgPv52NJb5+iAl48n6oo15D3/PnW1HDj1mgrUz8eff+dPF/iKTGr8vONsHwEcuSD2fOhFl
dzSMvRYF49pRLCwxKZ6c7A+ScD68d1v3v4EbNriTJVoUdjqylNY5UecGeWeTD5/9h/n+9fnIv7GE
LNJfbvKF/3gMQ7o95hHEkGTNoV1MRSpewLG5lWeEea1igTuFr9lfHVc+flL3dZ+tzVXtxiUxWjdu
+opSGZd84XfQFh4LeVSaKjeY5dYrZTvKJk7zUDOeiNwAP6Yv4R160E9ZxaI9lnvAsFMK02aSLfgD
heITsyhbM+ZmfDQ1ZSg6qN7EpyzAw5EJlzPuxOAxAsfn76hOc2mwiXmM4/czHt3b28vLNJlt3jdX
S7IXrRU57yoh/7P7/kg1gnAaWWRqFO+bM6dGT2PhyvmRrG7MNg1DnnHvAJi1xz+j+LXB3iLYoXvh
hIHLZhkucIX3kOZAYsPTCjK/D4SVYFj1Yxuk9AlOfLOwzx5IAT+cIeHrZD7KlM4n6Fgv5vdE/FNi
4z/thjOB3zGOEPro0rkI81no5tmJLW4ec6rsHVsUiH4fG3a7WyB27GWLx8LxN5RYHeRvKK83zBuw
bO6p8+CyMocnC0k+u3ehmTmvN7dbNAv16bqSKGI+PkI/ZQ2NX6Xluq7pr1bUKaspotUf4ZJpetzo
1mKz6y2AABaNJqbqaq1m4rfEOqQO63Esjpo+xVGr5SMTflilPkcIQN7NUJ7kytYrA4h8HVez1XNO
2YCUOmjIKP/70kgWL/bH1w87633/m+OLd15HHQbICwIQ48b7yztvdlp8S1tDX5EraPKCE0yJnfQ2
G3S7ojiBhhwxfx96VQcxZUp8I8vrHy7hL1Etohc0uQnVv90yfr+EIZJLHf/mMWHVfcPDIglvSyD2
1HNPrG1jOoBktKjuQdz73wzNZoewJbplhHC/D52GF10HxWqsSB8guBm1Lx0m2mPX+2l+zLSNrNiC
ZnW07IxVIbtQbeqz8+MMGH9J78DR/M9l3MX1FfaHza2vs/F026p2bAXfdQllDxUTHoefxxbUMh9E
6evET+ZxoAXF5+SZIr1DH2UmBZLV+Bgw1PN+Ln9MnvN5GVrGkpbJsXzjXLdbW/EjTvQNhX1MpdkY
nPpTnlMju7EpzIdgBemSRauiYGgX6xTUKJvhWK+auAj4Ocr03xP/t/jvtzu+SzAUuS2bQq4nK8U8
4zW/vlXBWd7EkK8o/Uq7Eq5X/Ex2ejbJKJZ5v1YFku59nj1EhtPDQEEBDuN2BfWX6UT9FLgXdQuT
p5eeCuldRwG1WqmwFMqQ8piQ2IU0w10yP6/Myee/b+UP3Pz4BpGW422AMBAKu3e30piyfs3DJlvJ
FJoMNkMoxf5JYHND3+lKY3hxsgoPPNES+defws9vDaf7M/uX0e855FrfmeG1JdFo3wuObd2lCMem
TjjTIfi3F+aTl/wpmgqB9KEue8mC6xk54tZcm/tyYXIGrONVOU1o3MFMsvugWkae+sFWZoUB5w+n
RvhaLijs0M6rPvtH2pdTtuj1Gak2moDJMnpTDKsDbEAESQmfcLOFYjMTI0d+ghDqXiiFd+thgRnN
LFsMe0KbAlApqu2stMd/P4tvWsD9bIzKTCBrR1WTexWLvigioderjJhYeupp/Vu3aT/tXgo6ss+m
d/WQQIuAGgAn2F9jj3YoneHbycm58s/Kl+btvCGenExpSL9ly3hG5OvSMDRX4Azqt9vu5GDNucHf
iy467b6neGa6wmuNLqGV74YFTBtjRnuAd2lpAhu02heYwexi9XjTXTC8JV6B6rrdyS5F80fyQKe0
xYCkIQcXN6Zc2kFdqXgiksBuYNuEFimL/JOq1N+2XA38j4Y0IEoSxn36lRYnYGuitrrkz6U4V27e
Ff+L+KEddkm17gegoO9xTXjHsw0beXRJgLRkdPOyePn3I/tWrbh/ZDow2dGfBI8f4+4ASocULn/c
sAUz18NqIvvIE8aJX2n2pPYLyv3sgCVSoVaa/yR6oo73+cfgWPfgBTEKMXwjHX85/foqb/WrkCrz
vghOQJcjEd2BiRBoSbmkyCbJERV6MFl569bn0Mu1yUFMATOcvtLaXOBcbKWZNNP7M9byOs4XhfLR
dQf8z4fKOk+Kww2M4UQ9WaocfQhDjBWgPj1r+TRMhHmfAzkRADKiBKiEX5Py4iNMflR7TCab6e0q
LNIGE2ylA09QOOkwK2VOZoa7aZF/VhsbXJ3bdaLdRvq8iD/iHGksxVbPIyI/nkboFBXQNBw1mt+g
dmvHLu4fpNvnOEgilqvCwLcryR1JJgw9tX7TnHz04SJz02IeJVPMbaGaipOXAUp8X9AZTsyZdJuw
SGtf40xsL70/cINDAtrEb0EpSZhLmMBIQhnz6Mh47pqIjaCzJGEal1lwkrjwbNF31RtG1Bkb0dWk
jKNSgyDo0IzCScxtyOcvzTKanLf5J9Dq9xh36ohyhq0r3Sy5RtOejaM3NzHvxvitqq3BIgHOQsD1
AnuyamIcNOhZ0q8wBhREkUQ2+40UiptJ5khgVSMZzuD58qSdicTUFPxU7pmt4I6my51oBGqoOP9e
5fJYBfjXQrs7JHD6uVBRk+V5hRMCKWq2y+Od3h977SuXqLjcZHhVuRWfPg1s6IZz45x3J4kF0vMC
lvAq2arkbGbUkPA/hHryUxXjbxEIalD/70W4Qz1nV6k8h1pkrq64el6/EryqJSBRRNq5L17sTCQU
bksgnBsBV42LblriufH/PUnSGObcT5KBNBfFlAnI9PvdWx7CIUGXQl1VwqKo31gPuNBZFeEgnSos
44CitLoTp15tAjuK0GiwaByhm/DDdfxtMvBTQ18APCj8s7vdsUmza5mfCrakfk3UgMB51HHr0wYQ
QeNhyaVOpkOFLncgyV74k1WPfK8sMAYUvw5/X1HKmCDk683D5KjO1C2V/b61XpDIdyYb/Qy2Z7Jo
vyYUZ5BIpWlqHH64/b+kBDKOAcjOymCZ2ZZ/D4q1Uh70vKnkuVbPUCm+xqobik8yFvMd7a+Cuglb
F+LhiaUOAN7NyAkRBGhPOxk29w/X8pcN+rdruYuMuzpBzCUDMQ48N9Y96vtxF1xPdiUvFKCrmYvg
wc+aeH85HtlQ4AGqBssQ9O3vMyBVkhpn1VBQJwXa+HTd1Adkj96uc1QAv8xZdsDlFRyFvPvhbv/y
AkDiQtgBBQJIq/c+AvoJUDzC17dFkuz72q8pbnf+FSncrvYKaKqClYvwd5a6wid2ojFT4Fz9FFL+
bf1B/6TDAHcFGxVxfD1+ORRD4waEvkgArTV+OQWaWeOaaBEJXMpZ9pk/JoIV4SFLBWeW+yHnQRc0
xuzE9h//sCPIf3kTx6xodFCEmor97++XclGFZOj0WJnr+C5fz2N5FTCfcjgLa0WrMdBKvaJUITsY
TjGi0zAWkGneXgUgTGOWk4GyESu7o1h4AWyq0mMXBjtJaWnCpxROP9ldfNf777YwBdwua4bKLGTS
u/WKE45eVYVSbONVNXHK0fKBZqIMzMEQHKlw63ofmu55MitvCxHwneC2FqVCEplqGjfgXwRsEKzT
PKu4PN3OhQCvyvy4H3bN/+8uR8CFpysiMPIIPudvv89tccFEVKkUdVQHHvVw0dPpXP20G3qvAna0
jCvnCrN7A9Zf/LGpc/+GfQ8O8QdhalOTzfsttuwu0gWKkrpq6xk1B9Rpw3x/U6cT2o+M38+pOoxg
73aWX1xaaZLqdOU8/Kl/I90vMK4DAVlDlCh4Ghj/3S2w1ojrohukE1BrHyeBUPQzxRdljAVcCSEG
ogphXbe7c+1dO/pI83+/8N9SNb8uF6ipILy/FdrRc8Nf4PdnYGQ9pBdtQMFW2ihIZJTjKklT27g2
s0YGYDUBl6nMmkKwYlWxS4l+yC0Pcq3EBx3IYXFZydgnj9bn4bIedrkCoS15OE3ez1hvyCiaG41J
XIM0xE6rnn+4+nvqAtB0jmvOCI5qg4Tr7upjs71Ouqyql3iDBGpGzjThLMjmCByf2lGI7itJHpIu
guTX2+awVofBNQZHBxGehB//MWsUbGCmuSBAq0nxxBzDuCtqq40XAkbL092lu/iX2vn3lf9h4vV9
5QAh6CSYLMB7+aPhyveaCBaEIgMoz4xR3cIylbMbKoMrXAECUGAww5es2zbG5RkL0UzSYuuWV7Pi
Jv1QDPmjhTReDSqI34V3Tp37ZlguDm2pS+frQr64CvXg3lE0Nx0cMQzQ5QqnbfgEqfoc/jDu/Tv4
37Bwh9kBYNjfuw1XtdSnRWYkZK2uIh8R4oDy1JYvE/WnPGt8i35d5t8j4alJqmny//eEBrOTtGvP
ObaAWmArOfh2RCRU8eWsvcSSMtOTrWnQZCkTR0geIihY/37c98fqODyYiW/RZgS57ys0yjXWqxLX
9kV0WqK+LkjHLn2B2vTvUf7QdfgexqB/YkCs5F2+ixqGutDPlyYENqcmaxaPntQ7nTYOQjzOqCw4
rqtQLyzESaoEaZYKH+W0cxPh0OLK0F4L8reOykhvAXX4YQq0+40OZvNoNMgxitIv/I27oE7NhZxr
jhP2CzfrjqUxvVwzKyzy6U19606LUn1X3iNcvKhza7p1lWFOxMNab/GljVpHvZ28lD4g9jBBWgOt
mRRQTG7rRg2X2RmumF451Wmwz4W+qdXM1ouXW4OgPGC6K00BJDKzmBD6RuymWhdhY6CF3gq0Mi49
jyRyLtljN5zxmaHRlMC8vERu0liDUhNbFpZyPs9SSoGinjk/gir+qECMZhziaNvGWShhHHc3NUnV
3RS1irR9uDr5cDaccHl5FfGlXOX+Vvhhy5fuI9r70ca38pfo6hxN0glZrLavqaoNy3xOZ2ArepT6
5+ZPfKY/3jvuTEbzmHhEGWuTdysyup3lE9GKsT8djfc4OAN/dIWbJXpURSX77MbRD8vsjzfNRCjc
ROQfNQLW2L08rtbyiMVYLleIPVpCPU9vm1u07bXND6/aH1sX4yBVzV6pygCA7s/Npq/OXW4o10Pl
lgBE4Y1AQ4hprcwm7tcJGu2V/on5w6mBDO79PsawQHB0A+0xFUTK/bNTMX9kFZUQfsAA0m2Eh/qU
Phj7krNZsXGPVSQHU83+aQARCkj3fQmFm/dMmRKgujq4aIWaPXqx63BVuJFfewj/2AAZPZn+Dgfe
U/muLtUlcjVT3W1AnaoBQuBXavTnQA4uS4aVLdrsoi9TLtufSycEM0eLwHyuaAkepL04U97hkF4U
+/o0LqroU0OjVrC6rSlZZj0i0/f1k7lW1vK2m2UPxUO1St1iidqZXawML/fqqeJcvXaKql5GP+1i
KYqtb2mn0ioEQWwPoMIhZN8sRMoudMMjt6dXOSsdYT35qsBBWJNPLaDrua2gN7QBcAhH80zvglEs
9eK9Ni/X8bwpH9JkCvbjllnU/BeyD7HNM9eGd5snWLB+VomTYJgQVKuaRqPmJsCgXwaA7DR6Z5hX
APvvXDqtLqhGB3Lgvjle1w1KY7b2KMMBu1noHTSF3T+VNOJhiNHoo5GezXFkCNSVvCrehsf4Tdtf
pqeXYjTtsqSxtX05SItyDYnoJUn87tgfcJqBvjNrPWM98WF9zQwn5xlONu0cMo6oWtzo6vIsLbpd
90qUcKWeQ/OVCqBqZ6/CugJp8XX+iM40aYotG6c2L+CMQPkBYelzqecWCjWLxXw/fyiONO8AbEqO
yroYbNpwfr7WHxKQ9Kp9ay2jCoqV4gD1X9eP8gbn7Uq1kLUiekzdDLoPfBNs/Ep4RKvrPnJus+uD
sCSahoa3K0H7mEuEQG9Wsizfbm/9Y/M5HLudbEcHAq52wWPzuyVvb0QjOaYJvGFzvlrVMl9zaR4P
BsCI5GeHcAMeZNLYN5x8wcbGVo0eGDYuR2kuPpdIMqMJaunTel6XnCSWCQdu1PG1rpvRMI4m9aHa
pS/isdldDsa6n2pzgGXX5wuKkawsX3WkFXHicPal2DPfmmP6QhmMEp9g2GeGRGCK18q9bJ+PmlMF
16U6zz/zrQIUOd0oD+WuOtQrcTG0VpciB2bBvN9hznyQvefPEfvy2dsARUXreULrd/xT0m99Bn41
oRms0fKW6fYCmPZGHlHvj1QPw38NbQVweWS1lj9Y+fKD//r2/uvruB+x94CZneJQvp6eSI4bzI6b
RTEtKy8SA21wJcrLvACLwRMhJyXTizUt3ZGZkGzK2G53p/nVsNmYzS/Bv2leXb09nrWnnPbjxnyt
npVl8148CUtldn7Q3JsvLC9zYanyUr4jD3R5ZO4nB3OVHMOtsdPoK/d+vNZGupt1AlBbPfG4gLJ8
XVAXOtsK3W9a35KL6Tjoc1yqY5DgBXBRW9cRubP5nerHKXYQ4G00u98VoJgzpz6Rg4wxPKvn8Qx9
qN+5SG9xtQB2X1o33WhfwjJflcBxG5rqlYNaUP6qbC/z8ED3ccM3s3Z8dGcUUXsnuXnRzVJbGmSJ
V3926xDme+yUvLvI1PkQLh090N9i2W42CAfxKA1YQCqswAHqCUyNIPWSdeGdA+x359XenLUIuD0U
69tRTu0CWVAIm/gNrjMHqPyEIa3mEa3j9pjQDSJsmYA/1wSrOjnxXp1THj6eX6ramqD/B6LgjbL2
UvvspulGmEFnyL0bKXJt1cdkPaGllNnNPMXMey/CIK2Ppa8+Th6lJcSRI1VSOZAf03W+nTzqYMEH
r3HE95FY5X713vkQrsTZeSpuUToH446F38vs+fk866BxdVAcwld9mzyo/gg8P60GfhG0pG350h5r
7MRza6PvT0E2vbn1UgzQW/Vvy2a/fVLAbYtgVfL38IttD+Betx1kHHDBKGMCNM3mJuOFTuKJ82Q/
sj3+fTL/UegmvCGhwnwXeNGoj393RN46rSjRJi9WJ/2E6vJzKVtKgvbBBPm8jdTg/SVA3ePcjLwr
VZm+/VTBwFzA/8e3WSc+xumyiNcU6mPxozf7H+KTv8V6gOJxxIK4LI8ow9+jrz6/tmpZEDi0YGQk
p53erHdML/xiii8o7JN/z8bfgr3R4psQZawmY4P0+3CTNm2qQjxnBw07eU69GYAaWw/i9ce/Bxoz
7d8SLHIqHZsAgiIEzKiY/T5O0Sdp0xZmvioG5pTaaPoEcCZ6l6PKzstjBoH93wP+9c4gF+gTJDyA
5t4njwgDpZO2j7ND61Sca+HLBrAIvLOR6/O/GQqdJFMdH5hyr7SLoPKt6M4MhdYliLJ2IbH61yl0
lu6ngPkvAR5yNDSQdQSGyQTuVm+diEUWxwxVOtEGaJNLLAfrtreTQ/ic2z88tb+txhHLTWmTgqGs
35c3ke5KhK4zr4e57mMpsZKc3qoczDgAKRGz/LT4x9V2v0rAjVPuoEbJQ7tbjbgtKOrpynAF4K/I
fgPi6BRwgUBKghz94amNU/X7YIrIHY3gXvo5hnLXRFGUKM9PfZYeHgxr6R12ENpsv7cXx6/t9n+x
RGhWULFHQoNWMgbgv69/PdHKs6LfrgfUhIgHM3ukMtOxtwei1h9u7M818vtY6u9jRWpUGLnEWHQi
iWxV0KfjGqnd01qESTr5Yfkrf2DMydsUiUaERDGeatt3kfyXjFEoL6Z4NZtipR8zF+bm7LbGKIhg
Wcxh+VUz0BzB5BhNodi65wVAoW01qyFgCl4Cym1d8u1qZgaUW9AHyN9BFgy+tI+mgy+u+rUZZAHs
YmlqBuEj0lRkofKSrXrfr+tnonqvfa5mgE75R5KXxDIWZjD4yr6a9WsEICNykW34cKIs/1I+idvy
6bQ09wN9K2EP/WihQCBSEW8o/H6OJMAmXdLCmkwn03ZeoioggmdcGbtweTrAI3+OfXmjrVSY6GWg
rKhKEK9eHk+H02Fy9eTn2N4AuJuq0+FZ2w0bfRr6p0CeKiviYF9bdRuY29PzozhlVcNAzsEdtrPJ
onBu9Mw4TPLgFGwQC4K2lAcIk/mtfQ009xrkAeULr55dgxpe+P/9V35L5ajOKUBk9kXc3/zKG38y
Wdx8fsKNHq/BqSagG4uWU92R/BpBA6Th+ZMsToHi42yy1l76LVR6q/EqB1qba9Vz0wVeg4hB+/r6
TG/aIfiz3j/995H8tGn5C/EHFHj/3bTf5WlCsNryB1j2PLbLQFuN0Mebb8LP1hGshEiV5NakpSQz
Wn/Q7ZBBtQTmc6nZRRABOgoBjU5sYSH62gGb1cWY+4x5FMRVB8D4HOgVyhfJm+7yXKHvAQmY5qQ4
pWcsIl+YY2WNnkTpSdNx2bXP4+cgcx6MBVQ7Pstq+qEy+ZeNcVzy49aIJI7yB9y7a4qurJSsWKnD
ss8PUrGUm4UcBy0YaVohp1l7Wycq0k/aPv5JevSPnsB/79v/DD4etr+8b0OW1sMtVwsmCS6ChgNY
M9m3cIEvE3hNkMXS6HCRDkaIPtk1cZo6t4rqh8jhj87A3UXc+7ZX9dm8mtUpX8XlxYpKnmABsiuy
IyoLyqUlxUMpNMZleXKCAPF5jVbp5GEy+QyJtARWwPl2hUU6vVYGoAKC4wpZELQ/otP+dmvI2zor
FPxo2NTS/ibtf9gi/7L30znHdJDisipSEP19Bq+3NjcHUCurkDAf1TRIQV3q3rpHufArnZQs/Dqh
QHEVj6K4UUvNMkwnjHeZ4rRx/MP++ffHObZUaeWbf4pzZnkGxKgX1H1ji7NiFW9HMQwX12jwv+1x
mF+O1U9hxN/un32cJrrOhk349/v9X261dKtkduxMPoi3oAiX7JTdZGWay0j9LNLHsD8ir1sYgSHN
tFNoh5cXXSxBov10Mmp/VuQo+3LXYL3QR9buS4BxeWvFuConq5idP8OLeZ4ibF52m8Fc1KftJP5s
kcMp0pInBDIvOkjIrrQDwKaWbUiemdmzkj9L1MtzoOM4rgwZshbirCmhap9uo9PuNV6WVuvrp9iO
5QQujulc1cOt2MUG5uxg+qVRoF0LOtxnyxtVgu71krqNusqzKZa/+Su8qOL0fkIHsd9estecJLg7
87opVGRO7/9em/I493dxyW8TclftBQNzaqPKoLefKyhPoiaqw77PQcgWKNUkJwT2YRz0mMKed0Yz
sRUK+gXQMHh+wnkWx7syda5RZOcntIkuCa6dJ7uVNe6HCkeO7EUlucUN9GOMEAg5678v/69Xj+oo
uQstZv0+QBWSVCmKIcXJV3tCO9nqiPejFg2JCnjYLCfl+/d4fzS0x31I+WXAu6UcE3qcjXFASf4/
pJ3nbuta1mWfiABz+EuRysGyLac/hM+xzZyDSD59D7oaXbaO20J/DVTduqFwSTFsrr3WnGM+SGm4
agrlRkpB8ZvKLCxeG6DqUZlCp6tno3hSO+CMCnw3Tq0u/ZmsFe4w3CR+5+SwnMb6b+dtNRLaEV3j
LDL3/djNswgKd0WCjSit2oH5Ax2ygYyYPLvyY/6RE3z+GF20eA1IL4DU+/299Bg/BW2QlfuR4kF5
yoOD0Nyr+NDD9rZRcQCxQjLPRI51iEZHFlYxlg5OG8+Zto6rpyK+MyVbaGl3Kh/oJ3ner4UBqT+9
sCrEYktlpKpql3ZH3xuUMs/O6V6pwWCySPrFrDB6NAOnaohXBnkytJpbLZ1BLBi6EwTxIVqdBYw2
5vggtCSPVCTbxk7d3uPgtJHKuVNMWTqUczOhz2Vpm9GsPFvK3kHrIaDGoVDKMEjhAQF5WYg0gGS1
X1iMec4GPQR6pwXiChFx6hDeYx8GIjga4iZCCfT70yb/OxwBi4vyij0zqF/pcy3/8ukVhyiofDoL
+zblPBCUMDhzZcSgzIczx1McvZmJ0Z6OlFqsMhJWwNTXMx3CBginfN57y/iaVOGHjsb3c7r4mLUt
CMchyNS7/klGlEE7ZqE8sV4YWGf2sIzQAsdM0ijAQIG9NS/dMaKltU0d84pq93MXc7l0fb06F++i
LMQ5mVZDvq+qhKYfc3IFfYTH6C0igKLMHqwGoXkcMHovo1UoUbsLz7H2XPrr4nwC7Y5bGy8P3+MS
tPhbEx3R+LpeDnLCcprmJKjGrNeQ+qAbaCb83EcS3zXVQiyhlOn53BKKh0rA8VYGsxEs63iGRWF2
EDo33eivI2nYBJG2qYuXsE0WobkqPbzC/I/GNwUH4yFXG6xt9JoTuAAAqVSVx5RpoVGcdBpF1A3z
1svdKqzd/78HS724dEZdpDFa+XEPBQ5kqPAoILHe1S80uitXORlrnynE32SPslWbZTuIH06yC68p
C39cgL7cwc8gsC/P9yCISYrrNd9n8PyE8ohwGAqe4M2k6FXR0sUcsLbbgFqjs5oOvJtzumI0l5w8
IAFWv+1MldC2cWPqsdNF+SzTbzyvv/KN+UeHOS2TX87ysvYUSdwbCpWLFe8DxWlWIo2C1qmiWYn1
DYwN4n1544PkJ3nmcM2G+I/87PPorH3YkuAL8qn7vkhLGZqksSmzfdHCkUWGHJ5RnKZY9FSIXD68
OfccEJvTuVblrSq4rjxisFnzvnc1X5sT1uIhL0hUrL/yNfA539Af6odJKERcEMROPiPfT6+ulZae
TSfv6c0O5CKseBnOr6l31w7OwHshTVOkOFpVjNRAhxGXLN8r7BA/inRrgbbqoAG7ET6q9lCuW9UZ
xVtxlfRgwLA2i8E0pNW6efRkSTPCjZnXmvNKPZjk2gwzA2qF8dJri4INa7pndMWckxLFy+wGi4HU
HH0WSsaM9qguJjBk5CCeVqdktglnJj4nG/QknFLtygqMVztC71TM23w2ogFPHZ1muZPSKqgcqYAZ
uIZNnbJ9jGfw1scIi7HSHDR5oVPVWdJBbBFu28qwCEHbJav4UIS8O4pI3+EOv5iGqTW998dtHmzo
68eo18E897OqxSpPbNeS+1sXa8N3pzQVGCmdG5buTnuTICVGbomO7/3KMnDt5l1s7RoFDcbZbMc9
9wdbCFgMTXACb36OF+yb9Pvqg9sj2yQh5vNix0ZJufcPaLBaZqNzHvsKQBtpIs+/n9YPzVReuP/z
TFniRa8srgW0f11Q7dtordELtzQojdTbdXPoMGh1CKAsk3mzfxeo1yIfjOl9+uerArhVU5HAmf9E
2ooh+2zybIp9GwfM8Ubi9Zh8RQA4Q5nBn1XYgvIRJS8j5Bj1WBEqU5RTnp4QMXjLZxE0qprWinA/
JcZNhQdhADkBWJkEVi0+SoJ1U1YnIgAbay6NJJfyhZH7E3gJ5oLvQ+ozcVIc4gjLXt2kCPcxjg79
Vqd8HAVlmWd4GtrqvQ/ilSow24e4pwerQqFCJ5C1hlUU1i2w3HhRCVuEIucoWuLIOs9QKdiKF65z
Q3wrxKcU1q3JVqPBX61F+b4U7mOJMoOwhtAKl5OuvTL9Kxj4z5Lyt6t78cSNY2E0acwTJ6/Vj0Cd
8fHh5VWWAvigeNOfP6TGJt1qkOcV3OGeGNdFNWxz2lW03N69JRsUE34OzS2EzudVA30QFxU7V7ZK
kJkqPhU3aIwIQrq2izWmndAvp34Z9qVF5aB6RTPskxuBxLkZY+oanuXE0AzkGQPy2AWu3Sz9o+wm
99p8KOwR4NyK8SBsagUCVbWRNbYFbhWvczCNb7CUk4bEphm+DEN0ZXzV5qJ+an2HNbFrP/CQ6XPc
USGtLHpOlmOGByTnGiFJvhsNN9GKkf4kk8Blli0Ey66JDyM9crCJDjdH/LJ9tEiwqCEwJKiNUUjr
GIKdCUsZrzT22mR3bcTz01afHrdoieRv6PqlVDwJBoX05rLa+4rKWRzP50WjvKjeH8m61r//+dNj
EXUks6FX1MuZSxT0nIXuqXfyjt0T5jYGl3Y5m/v27WeXEEIpHfZ+VmA8jplS0+Nxpt7v76vVj0U6
adSmotKjQ7+qfP8CZmOrIFTnNIbZ04B1nuIX7tP9++oRG3S+Uty70wPgu2sdsUtbxFQXfD3sRd89
jRslHFJr+vXiugMTuu+2xlJ2hdsFPdvzU7rS/6pzdZ4erFWy+P/6zYwPv//m2iCqLcnqcp8grClY
kir5o4weS1rxUbJO8Aan+lN9PpXFrApvhwrXoPanD9v7MHpJDe9x0shVxqybHEb5lRsi6T+9qRrk
BtS45KTwZ9/Pbqip2HLsRfiH67VyJ93BxjvBdoeyhqMf7TuG0E3tQo388F7Il/o79ZqmP5QfbGm8
F+OODEvQyvE+o7N4D2G4ftU/+J/hYdfct6/5bXU/SVBsk3SvW6kD4Kye1FdsOfy99tZ81Tpb3AmP
6nv9Ijxaf+gkacDNmAncGDRYJnQqHq9V9NE+0//R3Pp5eFMLXA2Ocgto9W9/HGmeg8QI2Wo+Tivf
SX5LrBl4433/mt+Mrwo8UP9G3saT8d5/rl67h8Gp7yko0BJIgy3/9e+7D/0v8/7+Q30aQts7gGhG
wPIEPwy1ylu9MpfifVbN1oqbPotbDGhvHtTCdpOdKlieR6QeS+3Zm8n74CQCBzz5h2hXL4OTvocB
tjO20jPZDkvjXty8ybfXIij/sRH/5/H+7z286E1UfeSH2AKLfUyzqQXof97JAiBSo5x38bHOTgqK
5Nj1zp1TJXwnltKZ2IyZLJ+M4JpG8acyia+jRjkAioVZ6PfnqTRadTQzVb/L/qYPNJsNrmO/qNFm
wEtA7wSXFCjbG40TTHb/7678z0vx38Nfjg5JmiosOU6qfTFA/y6tY/wqtnyha0oFzXIV7/k83HRY
1OJChhbe37Rj5or631RVNop2r8nXcEU/9gC+XBDlYsmjl9dEjV5yc/ydTN1sxB1VEJhXmZpQCWZW
lBJOENyZ6aFRCWmj7S1HfyqVUi6R6KSEbslmIPfPTibRPpVfxOF9aD6uLFI/VXLIGugeoWQVGb9+
v20UVpGixpp6t2FlFmf+8gXBCsNQCjekkdvx4QRx5ePj7dqI8sf69euBL3bXXtCbLfEWKjR2W3vq
VpHTLMsn5Wgt0OuurvzKaam9LEu+HOxzdvRlD2146Vj7Eb9SftEOybZalbfnXXz0X6g4sKTfQCAP
t8Kudaz1sCrvouPwWD5ebYzKP334v57GxRchiate1302yQSvHoq3QSEl3I7bF9lflTvNRfOtEHqZ
fG4kStDHHWvwTefPDWSI3QLroopozcvX/uPv1+dfGfr0neSltRDgEjJ32WOwiqn3GRnqnfkizYtn
A0t/8Wi+efcs24jP4jewY4vwDgRmYafXVo4frwoTO3NK0yUaZvrnX26OFfSNagUyaTm2cBAqAPp8
GhRngrlgFJ5r6xIRYwhvVFhda65MlfQ/z8WXQ188hFUhaVWXk+1iNQtsczEMahhF6eQSxTgtF+6V
62xc+62XpT1hfn45JQUJuHIVTGakKRFG79ToRZ2RGXwyi2rXRDQPL5M/gayt2ZQOejHzIiCiZjGr
AV+PS3TDvWUP1TzN39CfLA2FTM4Kvp0TrfiDJsyLZI6qh39VNMx1tjfaRhHmKay2aFkPru/vAsS1
g8u/cQBXfPIfMBSEiA1TRz4aKzBkOxGRL7x1VHx/sj/Jo/hW8eUubIksXcKqoQMRs4rr+405Ieq/
M7NG9pwVf0MBuqkcEIxWKLb4OgKsedbfzs8L4yTT3WP2Gdn8NTlHFO+TfjAlGyZzgkfTYUR96zeO
QJQJCQ4MIJEVTgcljVMq51UxUzoArow0bRX4ztHYF4/qfeEywD/b4TsdOv3m/Kwxe4X4nLqy5DSA
vuYTklxiEGMre4PQiYOMxGmPqFCcy6RnBS5qSwZrAppm9V0bD2a/0bJFLy6LZIn60ExJIyRUmO7+
LArXCh47bEv8y5lmkAG/tMJNh+EttVv47swkglkLv/3qB+WnRje2s+kFtXhHLwXstZz5cRwxVjHS
2hkktg7GH00dF564GyC6TbcPGAoEh/mAJSzwJWewjJVXPkUohau6he4RL0r46FL6p9ZeCtSIVx7v
n85QF3HAGpoGdPTz6f/yJrOnMbphiHm6Be7gwTc2WEMUnghjZVTzAQwYatKrrcdrR714iY1CCJTU
46iATkGXKnOLqDhmR8vBSXoMlNy/az/0p+L5yw81L5ovoexLnl9UGfIyfWGiczDQuKNoc0E3HMyD
xAOSXOmw/sOdmCocDBlw1qjZVYBr35fJVqjwZZiVPEEDpdyO91XoyvSWZHeI3YZxE7JPHIhkXjT7
QHTEO2/lq1MjT6BjhbWA6a3dA7wmeOwVKTSBUGwusBeFAplQcw8gV+eCW2ekU6lOgXHcZVecEQmi
XfklP376v/6Si8ooT0e1LM+9evcUv5L6G93QvXkcnqjEX+NrX7Yf79SXq3axzQnS7Fx1mNnuhCVo
nxeCUQaVpwPp8aJZiKL90Z+KxbV79eOu+8svvNRWEt7tB2VfynsyXaCQoyaHsJu5WTq3mDvh2JOJ
ynUNFUCle+5pe82Iq+gYiabzlnd7nIuhw4g511ayvvDUmSdduwc/ffmQYdIzxydNkN5F3Scq9MVi
QVLvzhgoiFhAXMU28zUkB0W6Ne8wM/mLvfw3lifhtYee/2oX5EeRBV5KMCo4/P7tip81yYwMqs87
9cU4iOvJq7HQgSaGu3A2rgXsX+lMvFJs/Nhb+3rQi8ViOPutktYsoj4vrcFH/xFh70MREhq8t2B7
JIWwCoy3MWrtWIDFU0HTUkinibkEBFy2zKxlAVRUcluOZzQ866TyHFNYN+wl4d36Ewy8EXDaflD7
20r+mqBO8eTTmXJycd2L/FP5/vXnXNQTmRLqRt2xEMFmddiCzyQSc/rZ64R6P/6+un8WgZfFEs0q
QBN0E/7V1Mp17reZNE73i7g4HLrprEAnj7yPIBo4+HTk1jV1SuIMGBQ8l3JkODvFm7DvIIshfWdY
TkjRm3hon4qSgDhbQ7w+geCjV4Nq4tbIVtXGJpWF8QFiUxp/hNpUy2ZcghMS1t1tfeVp+HFq9eUn
XXbiirKTPCPiLZjqLtkRzFfFWEbqFo/OiPwahzv8QTBpqQuXVZgEMbZpXPmY/Djg+3oSF7sCOHZJ
Egmteic9GQeUjw/FTTlLHuVV9qGRXonY0T9x+aasB8jlTrAGSE4Kj2jn15Q/n2/9L7dYu1gtvUA4
K7LOoIpCEBSW+EF+VaC5iDUwUwm1OwVdQVEb7bGbtfRRR1fwF73seCNDkZlpul3pipFjBHOLyRbB
SIDjpDl/ojNDIulLss23ApEZcepUTn9biZC/ud8sR3FlGTM+UOEzkhjgzJk/E4VZwWAgXlitM+Cs
GSd0R5QsBqQ23qwneoMcDORHoRMHdsHsgH8BM62XuLlyg35slX29QRdrZQ4AWRismiaPsaK1Xfwd
KzJWF1E05xoo/iYvYba5NRQ342iYxzS+MQlYqu+17KXElxoiDhGf+mbTBo+lMh/B05X06euzKyG0
oyZF70J9bWZ2jtGCLEmFzNyVDnwemUUvL9TWDfKNkbme8OzVG03fFt1KhxqdlGQTbZRiPjDexD6T
/qGfrJp/z+0iIkMLW6y+lLNlq63ycWsoexKef18Sftw3AkLACwt5BOzJxZVJK4YjVlyN+4CsmGyf
QRNdBSS8q49Du4qbReUm5CpZtgd5hhSUuUH8geFqpPRe+55NR7p8cg1s2iZ57BZt9YuF0LNiUck7
Id+30OelnVCu007dGPl6pJVoFicvyTdD9qzUJx2IfxIas7OO5TgA7tuc3SuX5ae2M8hhS5/yp3UQ
ld9LNUnuPT/1m+yekKwJN3qzzR318e33o/w49MbbADVkWpEZe38/CqKOsAJkXu1lbxvloHGFeXS+
k1q+VG3k1jSM0tvReI7I3/TCfVD+jcAsyLxaTJxptVbgUcpJ2vf++3nR0v/pXsAGxaOg8lB8/vMv
24Cuzk05kIJ83yszhiypOX0TCJ0ZSWs5Hur98BGQJZHY45vyVz5Kb8SstH/MY7+NX+JluWTWVj5m
TyJ6OfJwPqje27U0j+7AMdO+e2B+o4LNj50mXw2vQeQKZO5mywzTGdvax+hG+DOKNhoAmFmjPAOd
kmirLkcFteFT7RF94Dlgy5ltMxQ3ZLqjrg4Fm1gZdB3kFfVg3+cI9Dwcwosm2JIsXGOXwkYGMNyc
gYRHY0gsjvygvnaHdKdt4RRvLFA3Atl3M19zmEIay/zd4iBw+BBKo9senekfA2fGRf3SfYBHC3qn
/1AW1cZ7ZpK8P0PMwzXyYDyET5iZXKBN28khSTnG2GxZbYt7xSlRsidgdR1a4jFihnIhC7ZOzFJl
5w1qJofZWZtNu2ONSCisZoUNTVJFI2sgPnQHGNKD27YLBGFsfCVzpuL6fdU8V3uRDzLcRlylbwMd
yHXw0Ph2SEUxdUKAnNoCTj7QZ8wbSX/jO56bLmoJ03A9ktTeLL74iAXOQJbmpWpjqE3uPMGG70Gg
sbrS784oaen/0j766//FXfTIXz+qj+OuvkPXStDMeU7g7qKmA5fPE0zP1arbJls6C6voxFKGAQ9t
n3bKD/qf8R2OFLpKaN7I8M5khnVHiBBP9dYkmEre68vzHC4aHob0I/0wZ82JAbz8WD8KN5Dc+KjA
VQxectM2VNBzgHRsVt2cGAvuvE2I1f0IQfklOQrPGd6aeNb0BAPYzXvG334vXjpCKmn+71j1CdcZ
1sFWvo0/hqN4q6Lz/hM/Wm/lo/+ne7be6AMob/KOCY/KN5PYqlOC+h0k2eT1Y1x55gPwqEm2954z
sH1XH9OHas4DH+J//SO81Xf6Eif22ZwnTwwnmc3ItwTOUG/9/sp+9j//WT2/vLGX67hw9qq2Vau9
oE3E984VqiNBSxlRmz0BgKfBgKftkSiX7bIYxcn8yvF/KGMxak2ifUTHE83t+1ImZp1XDhlb+J6O
UWv1KzPw3D7Mdnmn/vXDJ59RsNZA1xatw1lFQ9iaxuuVc5gq/4trABhfpT87TSmJUf1+Dq1YGFJh
hdVeIQLMQ1r1txFeNXGvx6s8eCzyIwP2QFqEoDkHy2MXd0Abp7jWGUFreO2G/LA9+yQiILFAXayb
0wX7soSGaRHHrZfU+3O0zpEEtTMDGzjrnsrThIchnGvZuoru2jCzK3ElB44ynDTvrnvQq42Ubq9c
mx9aLCiXNAQn03YR/tH30ymrIk0YMVMn450PbqyJ4xpuxw/UnX+Mawf74esJsh+t7WTKMtgYfj/Y
EHlnP5MwcsiVucnl56mHVIMTyU61j3lBgISa7wLeov/Jj/zvcS9D7kM9i6ROKbN7J7VfplBKa/Z4
Co6C8/txfiqy//v7YKVdPGj5qCaNFOsSRAjFd18Yn2K2GJuVRMqXMofyQjpkyRR2ZSDKdJstIdNb
Umc1J8C400OfpWSxiz/92vhg0Lmlxs6JbtvBTOI5xISOP3lrrFWKaXXCoRoING+9t7qfldtYe6Cf
qb0ze4a9BpoVWsFmbBxxcEHQPIMsVVCAhXMPGY0dP0okxA1Xfr78Q3VAg5AdpKgzE+e/32+vmRVR
Evq5vLewb9fuSBxAQxcagoF6piuMlKpfF+0HNK3sMd22jet7i2ydBWuPr5GxJhSjvtbP035afyDX
MQOjmgItdvF8+0FfZbkaD/vyQ08nJgXoRPnUITECrbQ4vwzvRbPRinXDHdFmioqtK/cX+XYSqfB0
sr0t3PGWYXSDGBrYAkFgQFSrzTTafwITZVIFV7it5pjr5aUns7XciiaIXDzzs7pDPDart/rcP6BC
aZ5/f94+L+iXhQ3jsj4JL9QJmK6LKEu+X/DwXJpZpY7JlqRu2Iz1OD4JcjVLChRrghMO6gL+3UpL
r13Vy3HXfw6soUuf1nUJM/P3Ayd510Hm8sAXqCjNgX+otESqKcpd/tC057Q6mmzaxMB0xJZUgfy1
TG6HAJxINYD0OsXCu18cDZzsBPy16Itj+mRm2RCqqO57/wPF55Ul4GIT8Z8TNjT6YorMFNu6+Az1
YllXsZ9G05Xy2Wn2rL2nzL+mvbhY3P85zMXXVklqT+5kMdmG5xEhGhSxFsaAByMj+2ggGef4tcLI
dLgARf5oaPku7QAV1gux+1AS8zAY0Uzq6pmvyrPfnxXjYqGfTo2fL6k6sWGkiV+ugXVQZl5GR30f
whkY0WqtlYwI6cSC4X80vRvF2KUmkk5vN443cVLDgn9Jictg+zGIz5Y4RViZEQUNmaEh25ENW2bF
u+30rSnea8n2nD6O/ZswovrTF6G8VJpjHj9o9SMCZsV6NusXKb6vS1RY6kocjEUKmj6LZgSLlf7r
2TpoMZ+8jeG5nvpmUgvoC1V5hfjXFqJd6h81sdbDvWBuNdNJU3LKwNWv5G2pUDCvwX42/bV7+e8j
gydEQ9kLO9zAaHvxcslGKZ89uQ63/appjlLTO3VqPTWW4lZpM8sVY35uSXSUaTgna7MigLi90eMY
ZU+EnLuKrqyul7EA9FIlSZlsPvADLFNVLt45ELRd6rdxthfFHYpJvXuJu94NjNN52jRZRFLW46qk
fgYX6HjVe9Qe82TdbwWJCdY5h+GMKIEkbonJIJucFqyzFvnsE6C2YkuLGQBj0HZ8/m96Ga3F5sUs
LbejPk6EZCH15LASq1q96228aPNsUQTHOkBgpZ86Hbkmwn3VeBPP51UrAhl6UKHBdHh7WmsVDaqd
9diT2R1kL/SFEZSuz8lxEqvrCGjzRSbSWE0WXoHqONt1rLxa9lGyx7GQjgblSyMj4VZwAjUkyefH
DhTl76+HNG3cvy2l09WlTMWniEWRguf7itaGkWhELHQbeWRf5PmryvPnBet+LlS2fF73w0vPeebs
uCnWPY1YEJ0UKqxrmX9t2vbPKsK5qKzoEmgpaP6XvTrR6+RQUMpki0+Q1hyeHmwXt1V7w4PW4qn7
/adffrY/Hyw28yKYDnGyBk6f0C8VqTmKRlqa2ni/cZ52h9BexafbePHe2PZsv14K8EjOxHlePexF
Vf6/DwvsczoytM2LVsq5TotGEdt0Lwo5MSMMxmkkFW360fET9fGktDyczJ29xHO7DAPAEG8kwITk
kUu6fyxHjWSv1vXrY+qTb9jJ8yhxstA6jC0edFojow6V53xsCBvl0fn9ol07+YuFXleSQJxGtts6
4bsu7IZhwSeuSt1C2rXmlf78peDo8lJZF4WVH6ax4kl5f7/hBkn2fezP7MUNprrcdtez5VJw3o7l
tZbxZfd6OioEBXLZGOTwalwKTIOy1eJzquI9u6OUw/yIMN97GZ+S+3bfkJmFtBRsXDgXMyb7ZYDM
myhAuI22iP4UZxZfiXcgmr9f+J+uhQpVBok8TUkghRdPa1nmiljKWf555SOJ2PBs3fYsMFaybKrx
1qr7fVUUCyGlrSGfPGhBAm+QACYqE3Hz6DHl6T6PoRPqxp0BUNSygrsmkK+s15dDsOnyaVMOJQN9
zlTUL1YUzYz7JIEcuk/GO6Fadg5JGxKi6XZXkZxVrYT+SCZmFyyb+pBdY8lK09fpYj1D+SmC2mBT
N23svr/UntWYDYDHcp9WEpbj4KjkAWzshJb6riu8DZeEEsAgC7kZd3LMhzg6o0sJlyURhA3KEDW4
Rp38t1ydrogGzBxBEv4G+eKN72GMBhrJBtuEdBqjWZfBhymUMwQgDfA4v96haJw+Gb8/Mf+XS/Hf
w158yAkmiAOtwiETZh/ZSNihTxwASaASz0AhDasJQimLOmhdzAy14Ri0kFHOuW2NDThI72T/NMAo
+v2sflhAvl2Li6+5FAilXlRauh8YhYUqcUsaTb1wDQ7SBnCzphnzPzgglx64LOEWsOy/PxAdSFBT
tsKULL8d+YkkSCDLLwOX4lM1rixYP15yHFssHey8TOVSleelfg/AE1i1xvcdF2qFXWn0FxK0jHGT
db0tTKGsTtsSFBytPfQ2HfJR33iD59mZ18Til8OMz1eRop9tIEo0PnEXD57URZY00ujYe/GaHsuZ
vYnZUA0JK96BvFgYoAk7jI0ziz5uAhaMc1PklwSAG+PMUEs30VX41OcFv3xDAUjqhmxgaQFI+/2G
tN05xvlY5ttR02lWUm1lTiI261FyFb1YBWdjhYjbjUYF0Ysv0hIl9OBcD05Q4wau4LZh41pJQ3Af
0B0gEJir/LcsJeQIT0MDey0iiVof70tphAxf3xejvsnxPwzRNZPeT2uNREIgO1D4DjxG33+JoFt1
Ouh5smdTbCQvfrAWUJH5xzS98lz9WxjJyoT0UXA2EEl4aUXsjV5s0tyMt2xZRNgC/EjmcjiTIVoZ
jGO6K36dyykyD46ME5XlW4Zhyrzn4sE5K5rg9WLm7Ukrm7WMQ2lodN2+ioli4ZvSv0nBvFcoWP9q
1MhGgJAeRJ4eoexrr53L9Dx8f15k1C7oeUEaEWakXCxj/BPJC0Q12hIoG0WvOR+0PH/s26lSN9iF
JP1tnYhuwE48Y2ow4gfNX39fQzB0/HsSqjTx3IhmozT9rCW/1IpKVudlr2EPi7WCdlK9UcyFPq7C
Mqfrr5GDTaGOITzrlEPUSltjZeWnGhIekBSVSkkXtlUgupLg3eShfFug4U4D9HY07zuvc8x4nE27
GVOhtqixVvBfXRHsCMSEStRvqK298XjOCqJM8fVPNrNgmoGxtzzLRz98V1KUpumxYTQyZlyHPHHF
btwrgrjVGltrmejWL7zesL7bmrFl4u1rohQ8XPGi4s/K2j+ORJBZOYmW4m3ur1inBOSb2UZRno3x
VDPanQgdY13MdRpBUbaIm+eIRlxekEpSuz4EjDxvkD6LqwrH9DwrnBEU662SOyMIvGxKxiLPToR0
xJ+AFYhs/qb+FpBxhygltdHVazWUx2T424Tirg5cc7zBkZYUsVsP0p9BIiqxYvrc+/2xYggsIbn0
pN5OUYWJmhMV75FguDoSdK9cRwmhXrQfqVQcX4G9bBQo9rt4kzFkGpuXqTLuWzZkeGhLNvRN73Y5
o5FymDUBdvr4ZMUDcyigitFaKV+CmOE1cUUDQd+UTl2XOGLyESH8FGI47+mxGhKH7r6MCVAXe7ce
e1cB1Cjlox34xEX6H9i7p+q8wOVZo7osajxJHq9y5+sGQ6mrbLof3hu6PmACyGXjPf5ELHx5ZM+S
ejZMVQgOjcyofFZ7dwIYqEJ0QhABcDQxvlS4YjIizZVXo4fAcq3n/++3HjDxlzO4fHP1QstzdQwO
df6eZLOuveG4ofE3j+9pn1x5Ra8dbPrnX3+umipYsoRoq0vrNtFtDeZUW9u64q0LhMM52lABJAud
HF3CAnl+N7yPfLi1snpbMDMN1VOV3P5+Tj+eEv4RimHZglVycUq9Z9S1BgZy29RrHW8GhNH0NZ3g
vA9e9/D7sS6JLtOSrbJl/j8HuyisMn1IQqFS2vsJT9bO0mXifEj2/LCN7NvbxJ7/8Zy/hZ0sH/aD
bbsMN//fy81vJ3D5kdIkz8y1sA23WXUM5Z1OYs8Y3MqNPJW8fDWG6MGs4MAraM38RdMjbE5epPqU
Gi9av/j9alyO//5zNeCrkOvG4IXt/fenYTByhSWgD7eFBVsZ8GeBR9R/qLRF/J4xcMyNVQR0iHPM
EYzW548rx58+kBcfLaSI3HUI+BNy/6I0aFWtGJuEp7E3AVcp4j3VpwEEt0KnZ3H8qDMdc1RYbHZg
KOIceVT87suUxMB9fz+XH5/CL6dyMQk4i2MnNaNAP69d57ErpfjYk/W5WFvhQyL8jy68pWgq+EiJ
CehF5RD0uR6rDUeL29eIrq/k7c6Qdi3l0HubFhbtQCI8ayBtMOWMnKC98h78UCox6sSxxdSVpe9T
LfllGVDwowhymRd7jx5gkS6bjkm7dj50cj8Tk1OvIp42nn+/wj+VS/xUCVimTseUb8r3p62VMkGL
fa29T21wkliNFnBpGGgl9j6DzotPVbmmnf8PBebyEUMqY8qTZ52+wMXqeta8ASqR5N+bxxxGRf5g
7oa1DHrwvDZADw7r+GFYe7tJiFpsrQN49dVIxCUCD+yi4VJ+MJA6Jra3ruGdG5ixAdQ+eqsYGL9x
ClcWjOXmIbzxb4rXfBXfe3/j+3yVrpR1tPdvrIV/k96Xq+hWWytraa0erJ14GCEcFxObb9c/+mtz
1YO8WpH6DkvQm4dbPGA775CvzqsOW6F14+292/pRv1VuJvyitjL35WN/470D1gHIKMz1fbATViNN
Zfh8v9+yz67xP1cPMueEJmNz9NkX/fKcZHLRpBXMpr3Z2+QFivFSTd06nGndrP8kjCOEox+H3KMq
HMObWQwQPcc33YGQl8hJHrMPT7InSBZ/MTqYOqIBCAQ1xmzQXVOYkQd1BrGtrXR955/nentTdfd+
7vz+O8yfClPly++4aMj1ah434ygk++op1OaZbHvH8ys8l+Sufgdv5z0LBETVk2WVPw5US6PdvBmg
MTBGQ4O/y09NYKsngONlbaekl/ZOh+8mnMuGG8auqjn8p9/Uc4wO7Q2kIXQLIzIr4k0pk27RsagZ
MAOH/nv/om7jex01kc7Y125GIByT/qS9kTLEYpM+xOBFIEbPsRyiClWY7xLz4GCnNzQ+CbZzs6OX
w6keT8Jz+vj7lfrPoOCfW84ICK+BgpDtc/P+5ZanflqXjXwu2EVmC3qnM/wOduG1xyA/IGlOhFcl
ZBMznqZoDyEZ3KkNXhTBqsLA5snzWksWVOMppGy0S9obwgVFxpdfE2/QL/8XZ+e1WzeyresnIsAc
bhlnlKaiJd0QljzFnDOf/nz0PsBpq40W9lkCesm2NJmKVaPGnyYQ0XypYVahc8KCPXpOp8tq3SWY
1ZRCRgsdg3rprOJH1AnzvpEXSlss8XTxdVDupgXlU3Mrz8q+6Kqgn4Jth35l2VQw71+bczW/DbhK
3Fnz6DT9NVMOVv26XcRoBNFQeNY1n0EeYY3KH1Svc8qjLjSnU56y6M1SxIAadcL7aCRgFGgCmhEa
URWIZFo+y2zZOKgLzMv2YIyGK8dEck9USfTQlNjyJlUgv+UiJ5+U+5dx+ZHTde1V8PxkMxcXbUkl
RTzN3Cm/LPDFZS0NNJx7lorshAHbnk/4iqlBoZwfGulOtBpbjFQ/pZW6FeKyzMbAHNwN1xH01C0H
zd+K87GUDvHMTWYcMygzV68OSxw5IWiZ1Ko2mpyiiPxSf2pBYcb+XMG4VyI2ZqiBc8/ko7uFbyfE
ACDD0xN4jdBhPCrcte25nKet/eXqEcnqsrV5i9g6G7GenVvxGXfniZZcW+uO3leXeSZjIPKNkaHt
JXKyp8HpLlF/T+sqZZdQmkWwoUpRVd1IxXDKlJF05rdRHF1tHN9BJn2pFc+glGAojj7WSJYJYCcs
OdHZ1i7MK5XuLs+aJjnroG2DaklxU80aP4J73tHonQB/OrhT5XpuuIgiih4tZHN5lu40HKRCaQBD
Evfz6s76G2zRpXkiqzJaiJVQi6OZ6GSHvemtdBjH0Y2K6lKlrT8UWAVhfWUtvL8LRhtbzN70aqJd
n7Of9SzsLSIOpltZTKFHOxYRVQXWVQXtmB5+H00LWO13A6EGRs4aoBPKLeKBkeKFv23VtCXQjMld
he7UsUOO18wruzhoy4c5341LeJqj5gQPONWjgyyMXibbhXbfksTDeugCuRLE1DDHIE1yQh2dXDXv
wkq5U6vIGSLjTk7kfVhpdjxcw8hk3NJFY1RDRwO+y/I3cZYftveibcl9qa98oNiofj2dp+Uq7xKG
v8Ip5enwXqD7E3LM+s3wQa4XGqBkVs/zfhtZCR+IT9x29nlF7B5AXqjAemwCi5e67BwOXw3BAvap
JKOba69bek+BRl0HBgdtr5kDpBYsIY7YN1dEYUuw0ZurShespHnSZW/G+NZibDowRW8nPEtvBuSR
aooJ5b22G4FUDcmev4Md68y6ycv6mI5xMCh0EFimQj8HMewbWKXbfIP/hhBft+5txd2jH29HCXEm
6c1cQDltnXIujjo5ZPQAG2TDWCjjqGiPY2rnPIxZuuAxcTMNBJNvwwcOD8U9cAIPQnAHWMZLJLgr
44Bda7reSWseKPF+QP8QXdQckLz1gftrRyfJqeoXLE4FvHl5ZGt86IoXWj04yLZ2Dq00i/DpWAx/
M0KL1ms0w1ZUCzK4lp2amzgyCWChwoM6jG6ax/4oAY4NwqlfzgNoUATsro37iIclhq+DfhaV4hjn
gbaKbxIac4vZp1dfx0mH7n+Je0hBUXGomWPqGtfvTHditfMT03zIBFonXe72y+BS2h6xO8KA0IGM
Bke7cA0V44bm7b+XJErEv2wTlH8sSV92iJNYLPStAfmGqAVO53qX9Fwk56h7yvWrMiov22pj5TXa
BemcZUUwMYfJjdMq16z0BNofOm2ZLh1RKPzUiQqO65tCgtAIm7ghdrGdKbYi5jHmu9666bO3ppJ2
ccXTbO+WaiG9ga7OcOhxhDOvWUoBQFuF9cwepY9Fs6AtbmskEcvNh2noJ6GoNacvonNq4JuhvTRY
L4/Zfb4sjmkQefcqdaZEJhYbv+wsLm6auhPuaeVmkqGNRzN6KZaf/QrvicST5rbMeJJEUcKlRTlW
OML0S2KmXe/SlkTIeicQiyBM/JNCm816hjdBHOH4I093xkpss2cY22Rh9zVWlL5cZn4NBbWY9lb7
MFCIg3E1B2n61KqdSiwHtuQwctmIL3sT/QvecyAwbbC8talH+0YcgVAvmCttiqjCTW+1xS+QrJNQ
o/uJ5a0E+CwP8ryvi4luOXl9bieYAEi8pnfzhF4Dc8kCpFwLrQdongQv83owWOf8rqPrFo0qfSDt
LkpL2yRRSHPk9E3g56uwgeM242yUHZIWm32te6cxDsl67pwOJ6BZL47MbTrvKR6Fk8FsIF1oTMmw
LqIER+vuZ5zVvoiooq2wruqBu+jzy4znSpV9QS6OCJ3xGuaUh1GFiP6rimos9ZhNLR2E4k6DqtDK
qtvl+UM0gBPld6K+7hSqlQnlpMWVWFA9JJMXGQ9yYTlpGi//JJLrYmLkN1pAn67ZdgTXVO0vNblX
F6x/CvWXSF9RkGp6dUsSxJAulmTyttIE1KNGFNjPJCbWpb9VLImcelYC54wK9m4LRzPxxCKrgpF2
XhR01rCX55nQ2ZGgbQgfwi+re6OvtjR3UpQCgwYhudsUAr3yBGmD4JiLFeZHOX+CUZp0598zuEDP
Dr0pdMCuPW9LQGFEHwsS6KnELXoWMCXP3/Lhae111xLGnRQTWoF8BX+pCTMvYPlLAdV+O/IcbM5a
GZO8okWOFEcUbw64u2IkuD6COUS3Q917cB5si8VWGl6V5Nlg8Q/Ry4yYejdPJVHmVVj7YAYJ9QOs
Eik+bI6RKf3fZb6uxU0p1nZEjJFxUbufVXckK65/qMezBS2+d7fUKcMVkM5bHa1YAyr3qttjEl+L
NkEzbeA0ALQmkOxhlDep+Llo48/clB7VskcfaTJiBV+kU6HUOU7f3btcNBfC1XejpB7FZvo5JoWn
bo3LnDQiPoacQuZSA8zjv2dDaeuJfK3PofQBDRGbAkX4S+ug7IXGTMasuAGWogIzqFuna9HPThy+
svwq41tXnOdqQjv69N+HVr879JddlGAueouHgXUDIYwsVqbJODuV4a3aPNf9Pm29MPqIOxrXy4eI
SU9xpqWC5+AByKdKj2P6iFASmkaXvYOrjuGPTHmGpEji+lMaPhjDSRfeq/Ygr6dugjB5Ew2XKXm0
IjqhpdNCva8qtyaqNOq+MUv9+z2FsEhLRCJOW/vSJJiTLTXBEOOTMd/QlJOTuyh/HumLhs0jjAVo
xygHFBD57/qRf+s6YVuJkpP2BGSKL3d0Uaq+a0JNOOI3B+yamQCMWtC05yiCf/gdc0j6HX/ydfDo
NGBIl4ErBgb7ZwtGUoa6VdWZTggU1LXw42GHpx46PQqHOPFqdiHpbm5eyhIqgmZ4PUa5VuxF9aUm
ZdQ4irqfwka2fqgWfSIkNK9V9EOMH5ZbSTyZT3UXFPADwiAqbtgis7hYwvvElrlU77v1Vu3vs/E9
nF/l6NBV6kGqvDD8KWxlz9Zmx5PFWvZK0mEC+yutnzEykCmmzIk8x6dEvw9RteEx3FhPrKppTaJY
5J4aQJQBd3IPLEZUPJ3EMhGC/I9YgioedNKxSb0VeWy1a1SXzHqw21k7Gv1PIfT6ZE9GO/TeNbvN
I3dIf7EEokkntrrzxs90vW2ra9Lv5vzZRPMXB525qwWvoOeiEGpdHiXp3Iteh3geCRYUl3KnYEBg
PGbIyyC49ELsduwy0vxoIUqqwsdFw66SqpeRbBY3Tfsuik+psJeGu0g/tAVFzASrLb50xXVtK5bI
nvnym97fX/twBADBOYG9yGD40ofDZSjvk7K0biB6ZniFhk/zdEnjE4aiHQFdyZ7E00yliDnM62HW
bnphp8v7/55L/oYVqmTG69hWE0WEju3L0C8Lc1WLThg3qYdbtJOjSq+I+WzQRUePdJSmKLlkFeGS
n2WSB/HOW/XyZo1QKXUWuzfrcVAOHfKvhbAzTdiF5plaYIjuME7b17m87zFykXbRcC3SxbFGmw1o
sm3gxhD2NZqSqfbEtbhVE6JkxYassdkzM8HXilcD00gjvLWE9bnP7nvWWwEGUzK2QO2PFZu8Kl7e
09RyBXk+GeN4Lw03S3qS6jiYFub+HpYjzRH0jrQFjJKFZn4zAM+qGpdJXfKjKvPV5FkLgxwXpIG7
vEy72Iz8auj9FiucOr+vWNiz6WSJ085KlQNGiWF4HnXRLUwInpOT050RP1l9Sv08oAZTTTaN9/OE
E4UJdqCqDiZheCWmdpuI7rhthuhmSflOK3AFUxDIaSt9m8w3MDARK8NNTChj9Jhq3RfDsyTfqvm4
0wf2f/66IofOn6fladBaZ+o+5PySbIZjU4nJiwxk9pGPhl2WudMQBh53LmC0W6OnayxfsZRTFQZF
y5tjvWcFdRLbhoXnqC6lkyO4yl7mMqGQvSFV2emE1a/KeSfXj1P9ZqS6o5BLIXA3wpL5f6j9jF8T
tN43htgeeJm0hbLK0p7jim6d8ctELZtoTCmbEpktqSbsI5irrWZcvhnDGybw52wKcAdlRCd+hMCu
313Hf7TK6iYLl5g2+g0z/AYayMxLU1p5CQSd/EBHqV3f8PPyNeE6A8vW3bfq13+vH6gWEC9AWocj
QoLrn/N5LSuZgst2eupIdaRtJAhPpAh7hbfQwZfGoNSCsfrUpL10LdksqXfK8loZb1J4oj7577vx
b0gBMMOg4SCKGpJg88samqbiaPbhTIXUHkQEB+VZr5/w98k2kNj7PkH535vCP4/3ZVMYNlYVllmJ
iYPorPvbLrj+CO36kH5D9N5WxC/PWMGnQkakZiGB/8r8TSuxIHpLoEw2ftFztIv6Zf0OAf0LGZCW
lmwRFQt9BSjuy2NU1yGHD6dnp46si2rrqqXWUx39nC26wd0TLRSd/sCgxk6h6s5Gjw6/6ZD/ZVH4
8xS+4F9JMi1TYojZSaAu5uh5dGOxbyYFmyZbKEwuhaahvXURe8P2Thm145xgBwlFQ5q/GUl/ux2I
wNQtSgLLUOTUf47qSWDCFnJuhxgSetsCDeLZtxD0mlSla9LByoa7DCbctgEIVeW2K54qukJdtn53
V/7y9A00IeiVFIMs8t+El3+84WreTlBaxvJRPaPUsfGqe0g80i7ZmZo7IWjtkijP//V7RKuD4v43
Kmt8zT8f204cQ4OLHwhOUe5ocKfdJ1AklL+qCaTvQjvkf79H4OHYwjMARYIHxS/vUVTORh+3XXbK
pidK0J4IVnV9WqLPJYMEaKgQr82dVNj9/M6DD4WneQkyYJ9xeM2FGCZT54SZBHqMQRawyX/fjK+W
QZTjWNduIYW4j2xM8C+1ip4a+RKamXFS5Tu4eZiU7LembfSJVKAr0BcUd9Z0Z43f7bK2Ifbna498
SRQNCP9Y5Yhf9TArmW2lgYPQuUVFMuFQ3KI0IGU3aQ5CFbszq/FtjNC7b+4jTXKp7h1DnR2hOY3Z
d/Xav7dd7Ey2mAvVgmQmfYUwG12rq2lUSnDT1Z9Pq2vh1PiR3ySvGAf97284Q4HNJQLMzU7hq4PR
kMn5gBftcBLb97RHTT3eVvNeXp+kYlfAPpJYaAyU05W0fnPPde1vbxsMVHxpGYoK9/3P977KDHPB
5z9k/0eeuxjeT4tnhB8pmJiR+St+mnVH5EFE5xISea3KdoQ7fboat6HxkM2ht0bRwehumbO9sumc
yYuj4dgTKFEZxxX9rtmvjiJk+xCPpUUr2DnM+KefKcsAiKRAwlZESjzJvr3t7Nu3N9k5j6REl+Rc
gy7ZsXs13XvoT+fH1A1q+0m2U/unaXu2ZL+/D0F3J9nVgT63w8bFG27ARPg+sVmbHjvn8ZFhY+v7
e/bH7uNtc17t3EcDaT/6/vutf7UDlOLMMIn9SNwiR7i/F7z72H3EQOd2PhY4cxo3pgu6eqC9Y5vu
5VofM4f7QA6ddEO5awNIO5ZncpgPw/n4YTmXIAsEr/8hkArXewHtXZtL4JeC2b7Ox/Wo4cAwc2mJ
TYq1Dbh9UL3SJfv7R39LjYYCbHp7n1HgebWvethDMgmuj6DA3gpMDlZav5av21UWHr/sJdsVkE5A
rrX/LtgNX6JzfvP399fRFjDEiGzo5m/S7wud+dN4vCaHFV9qzML5LzYF/FNO+je3xls5wYoz/X3X
5h2gqjMeY7fARrxwtt9+vO+Bcd67axM8Yt3uNE/Z7CQHwgOv6y45JAfgA3s+zpzTb76Bc39fBdwL
/oYsmwdE+0FkX+kOFoG53z642O5L4QRYZN9fYxdLJx46D4ywFmLArteLHfNJVKJuEUDt5Fwlez/D
HNp+NuICUheKipu774+F957wNB/5X+fcarv37a9zfptkZZ/EbxDd7VOvey5jn3gpI+zxcbNgfeRM
OGTEMpN4j37pvkd2sLfv9xzNP+7co+9W9ptgv9/KnuG/4yhzpNQjWLWx19N7dEygUZzK4UecEcU8
YQuFm/QUgxg10OkqGN2gyVVSuRCBW1qReFoVFT2bUpF/5iGRKyAOIut8c2iXGtDwQaXdWuPnlBuG
b1UsuJPpVPLG28MVA6tGel4x0OM83rJNFsU3i5KgoW0obZB/qOM3h4U76E9XgJbOKTcFk+CwoTUI
7yWVycjWQleQTll90fDnbxd8JjKVSI7LmvzcevLGXkWxquB2odYfyvbik+ssA1sQQYOAVLHNmeeW
iHRjgTrk3tVwTcujwJxJdQR7OansIdAbb+5F8g/cI26W8WOo6YQndEFFwVPFcjeJhMvEtrYGaqj4
YYwlBjB8A+wySY+0uel9FHUw4GhpKOzLSHNu+lMrozlr92QVGMWNZHyMQn1GcmGvy2mJPqw+OkYj
wCFxVW1rvDAxFNJNXzZui6OBnAIhgi1pc3aIOvydMPbEOJho9pIIJr84IYZ3ajyrLUl7H8vArF4a
OuJSrQdd3vtlIt/h7ZHlHCY9SqFbT5/hhBdhrASRJXulqTyqWmiXTXjbawtBB8jARXafkxAkiXRM
DZOojvyhKnHlFmeL7JgwUCst6GrxfsQjc0uWqPNzHFty0IZzCLhINxjgfI0LOlR9MHXYnOluktyI
w070E5UxZJhsSxGrMybC+kVCDt2MWoD6xTfvFcgOOeTJgh3korAbMiu/FIlVxmO8kN2+E++0FeRJ
CQHAdALdMPDvmOFkbDXlGQtQAx/OEmactsfJxh6wl2RNXibTkxASp5QhBZK7ZvqItNsRfkpvpEFa
JA8LcP5/FyXoO/9VHdC0Yy0WN4IEHKrt3/9RFlZlXcZqKSPPf9nCL3tfDrCdPtA0wKxmOeT71dde
Znfx8MDyZGfxJi/f5/vwbeQny5MezH65Vw/iQfnYfj76me6LTzXgE7CXCYRd/SK/9X7jxfv6pfKs
HfGqvhig1w5oD/D3fEhiY0AZSHzO+IIs3UOMu9zF+87Tg4GD8dBwZRP89WI68n0ahJ7xanqmQ3yf
R34MX2YgH/Qg35MmvDeD4VM+zL7yUXLq6WX7aEJhAtJh+MnVV14GD2eWl85rudj4RIPCbbzepa/u
N8/hHWjuafA4nRfJFz3F7Rz0Mcz+rAQH5t5dE6z01cadwOLEIkaLC5fpLap0I4AxPbuZ1z5AYP69
cGZMhhDw3pugwlgzv21gYgdwxZhxmwBsmVl0m0szj1APX3AET79AT3CN//uRqm2ciflgYZT3OO84
UFGesNQOEn4eXN3dvvA6YXnbpmuoF07oVmQusj4ZN5a3fdCHhp+nFPw46e7wGr+3+LKQhwMhkK/e
ZoqwSV49AG/vlLfltrcvCPkxLb4v+Khtqp5/wP1+SH1ch/ajvf1j4agXieL60Gwhyp7mgSH56SdB
OUHtDX6DM2V0gkrEWZdH0yXAwo+8jvPerpS19SSdyDNzSqb50q2eIo+Tvd+W+vBRueeU+U11uwee
4ci3gy/dtR4bSK9xB0zY5QfNW4BYNjtdrmW5UNNfgKC235Iv4mW7LMsxL3AtKS/0S3YGYuRLvbAa
Cs7+8f0WP1HvXXVE8uJhwfGlUQ7Mj9AFfkU79VkjuFdxDR8Yyld2XaDslqfSl35/F+7nIysuX+Ge
FX238l10KIJxZ+71fbh9vfK9u10N9SVTYxSo+5asNHVveC0ljkp0L3xPgaHC765H6Zj72aHkDFKw
HTi8OAf43RmI6VD/Prz1nhyQgJ5TwUFCn1GMsJLxK5QaR/pFlArn+PZ/zmM7s7G3Qfj2/XsW6GTz
Wk7jap52n/5IAoNbOPnLixHIL1Ywe8mv+qa+waPuUbZzr3K3r8KXd6nX3rVvBX+iI+wgLbw3fipe
jjecm3t49/UBFj9+6hV+/yTult3yvrwThhnkwUCg7rDr+Bp2TKHW3tqTIHDN+af4GjoGGdFH8V73
tvhdYz/15Jin5/y8HMuzSTzmvj6LRxL7MK88LMdlVweYa+BwWnBcsCxvJWKuZmb2RFfhfBWvucju
zBVIZzIZL+Lv8yUZwFX9Zh++dHuLeHu8dA9CIPs4ceT26NFHc+HgOrWI1yOXPd0OWOD0wXY5Kf+/
/XfZAYJjh7HX9viVBNVO9+aLSqPbS35gbOAdTccFf3s0fmksVTbus+9MSVyTslfvNXebqOhUGq6G
1TdfHnlOfGV+y6dnfuylnvkDf3bvf/5cuN1tfdcettsfcbsJYAq228qNIOmOViqqdHDr/bTLzwjM
Ax0XxePAEXWPkOLHlDu/7OQf8WG7XdutKr3eWc/SmYWeixluwbU9cRdzuPoOtx+35xkWnAw/f7vs
puNwtPbdOzQjax9uCTKpM5K664VeHgiv4CV+94PVJ0CD/M0m6S9QFR4yxCqyaUfSI+tflJtNyxa0
Swg/heGQD/DVPOElw9zKQNDsdutN/7w8Ztl3R/13k+DPo27//o8Fr6T6arJ0KB9hq3krMxFcedGn
F+3++u+19bfK88+NN0fS2fDiB09uzVcx8yJLjTLD3z8Btro9ruxjXvmqTn4hwQhmQois1vkKzW8R
P98pfokbno12P1iAddpGSOzR6UzYSyoXo5x8GvueoeBxDNYUFfQmf5qC/k3H5q/lAO0THghWWuxc
vzwT0xDMVc4K8aI8WAMIsN/cwKSLLwkg0WN6Lc/qfUv2QLkP7+Nz8rOlr+Usx0J2xmu3w9JZi914
dCppPz4CAI4UuvAI3g3TppFOY6F8bfn2lgn6ET3PXbTfknVvoTE+DB/qQ0Y1/dFceDNlonH34kf3
QUDScluRKwD8ROF/ynHdwFnkYv4gghrmBO13PNVqRs2Tef/N81O2jsyXB4gnxsZqR+JMY/xLx0aY
FRLJtF68yG9AdBqG04oDX5CBKn2w45ggxDwDDf6URngLdkyE66/pc6aiiF0rd6wBWNLpL+oTQX5R
9os41eE6ZMi4QRMdK2bHQt5ML7ukldaX9la/UtaneNM/soK30JD8+ZeWOdB1CjBUh81E/qFeFQC/
7b7qDinhszuPUJJt60MAjGvuOCmcCjm2MKB9sauf4jPILx0EmlsPODRZPhwYlhOeSW/DFuxQJbEG
D5WPYHxAoEVWFCD2T/XT1GwZ7/nyKHy0j8Y7RBGWWyA8qAwkD4qSXdPBqR1Yss50YeMV/9BAaj4U
wMKX6BfZA81leJQBjaA52vFNC2vmOedrcAfzqSQk9MGAwqPem5CLaXbk7ILspYE2tFGqW6Le2Xqw
G3uzIG3g24ybvmDDbDLpD9BBYSv2qRxCfBAf4vvVU9/N0GG2HM9kLPTQuImQGxGbMJO5kmZHPIjQ
s942J/3P+hnBjOmwS7k1wX9gM16pt1VYHNf1SbtqPzGEQUzUsLf9zPak89ysk9fUtk5FxBhgGz67
CZ5hMPq88k1/b590hak5tsgnT7242SJZNegbZI9zfMkmHI7YLophg0KfZR/nq1/rr7ADKsPa3UGV
QXQ9nFPjFezqvwfwX2TomJ39Y/x+wTHKOROKdsENTLEX7yzZ184d3Ni2vpk06Of+7UUhuVczaXDK
pDH9OacuU7ZqzdQXdAzNHV3/GeFzJuWB3N4sEu9r3aa7pQDYDlnyhc5Xx7cQPcwwrvxY5M8qCkdD
3AmRspck81bJVFdpovtY/FTARzU2ye0iPsXV4okGpNd1csfpIhI3MZAugXXNydCTM0zWXWHJHz3e
+X1vPrfKk5yy4YoPCvaPunAtkL9H806sSZYEjcOOCA4Ukkpk+YOism2UA3kM4mSEM0i2jdHtAHBt
dS8I86WZRj+hR1wlHxP4YwhJBarQgowPbk97Xa3pl4qXikIUVHkowudK9gv5TasOwxD7cfNLluVd
y04nMnY5G4jf/y2nk9LrZ5VIyKLodqatCD/gHnkSMTqg9YhXlORKrklQFON9EYsHY9qNYrcrBtol
BG/S7Qk7bbdEqFHJsqyW8Y5AHi/Ksa3JTdRnTjEiBBAVW8T02BJo8tT5UVNIJelo5mGKFO5L6YzO
AwBipBmqWAvVKTrOzQXnyTCifWxdwETg5A7957Sy31AIeynucgPv5IicOmBLjbw5QxjvSpXaIn6G
ierGceJsKMZi0j08LQRc7tjPt8RLriYk67tqxg67L/Du0f8/hjyqd31zocC4Vvvdl/3H6i5qZldH
klY+gvnY73TW9qO3QRvKNwf6zSz4sjYgegJOEWUFVOXr4p4mbSIsqdif1Sw/p+vyQjC6LaMjEM3q
bGq4O/PyZxV99hl7nVqATkGrDpJmWGO2Ts8oM7TbmjE+sxnDotUyVlfgtYnyy4RFmzjvLTzuNHE3
CEFM0Km2cf1p65nvWJjjtCXdLHFIMu3gNnQvQgLIZ4PyXqNig8EhCJOX5OVlqGOf7kyhB9a0Mw0Z
Z1XcRYsXYXlcm3GPK82jgtCl1iu4g/t2Mpm7WkdcfrREYKGGifGpw1PTUcyGF+n2m/lJ+fe08cc9
/AKOLXiphUMtL3eJAF/HKzra8fhROwVlEt0UzS8SV9PxtHfb5ps56y/qSYhKKkI9vBK24uxLGVi1
eQJ9zihOZQedQLwzq9VL6hXGOqARJeg2J/VZ6Yolddpa3Q4i5oZ3GBcWse4iQFBYhxb5WtFjzDvW
4RLWz6T4xQh2ZEifuTUBKwHzYfL0nTPM3wDOP859u6//GOR1txhJFzHIZ190yFeiqWDdh6c10O2n
xMd4OIjcb9WefwHFLfhWNP1MDYT+6w3TzKWChj6vl/wU3dMTPeLNWwTho+VJQfTojc+FD71jb+zj
c/vd26b+7eAWGh4gFULsYQn8ecXyFKHcUjdpSK+5udX8asehtQ0xuuo4Eq5EkilyXzCGiRFuhuGH
rhCNkMB+pNUa6g96dN+J4B4UqKmS+ZEkPAxwJGet84aVFn59kxRhkI2N2ytkXZTXUlTtmejZij5s
T3+WFckxf3+/n9oSli6OWBgCRiSQiOHVIqYHFxD0neKh06D/6B8kPslG0CeSp4+f1RB+07f77n58
eXOmYUqnZMFgJgTpTA4LgxW2a969GWUAS1dsgv9+Vf8CraqEt/y/B/AFWs1xDCuGUp9YZT+WZvKj
xDoq3cs4tswzN7VE95IulNi5JkL5xfiZYqFUK2+TfC2j2f6pR0ddo2thJNDWP/773H7LuP6cisHW
IR5irYVPkv7Vq1tRktqoQtBNlKfrXol/SqyMZv2ZHAza8XVAWxrm49j5ZkklxuYqe0LVQOX1zXn8
W5nHeWCqJkF+1PAI+fJQjDxq8ykeqkfDDj+JBbA/yMU6hcfnb47z75atJko8DDiRAPqQrP58Gbom
m412WLvTOtgys1VgHooasIhFh/4PNtawtFQfAJBsGOU7d76/vIrb0XFbsozN3/Yr79IwpbRW+oWF
D/L0pIovRjKctSQ8qhDgjBXaGkX1Ut2sRDuUNLx5Ixcw9yT5VEAlQvltAALptMidFldSTq100gbJ
Hk3Z1mTgsS2qC13WUnymyTUyINyjINYexuxlbRRPtujZ1NY5a8FLpiQQNJgL2Kk2yTtrCeTLQnTa
WnmO69VTmouQGLshiY8mNWdk+t88h9+pbl8G3lZlwHYFYYex9KXsHY2+lVtpnE5a+NbVzxvFZas4
11RkCX0rUy2I0KfV0c0IJT5Zn/rk59Tm52rK7aY8LBrxzUXrI+vA/i6GD9LCCJ6FN9xd6vaJjlPT
mUh4fluO1qTqGZRpkvFkkXDUqnVQY88n929S9baWuavzSXWZ4nK02JEeBWLI7jSu/V4y3NK8CiY2
5NhAmWgxU9NO+hAuGtK26TCPT5aKSSGKR/0Sr9dyKNzZuBI7ICMM5AVWUdFP7Paqyzi9UWjftgyx
NPLF5ZiuT6152VIIKBTRne9T07jRJsiqGdOl4G2F5YL0RNLuxJYpqtegJmpoqfh4GhzqObEsR+eH
muJJHW8E9tdqkoAKLYR+f/YFNU8PaY79c9HpTqbO1EeEoWkJ8b7qG64vLcXNd0/1X0UJjK+NxGyi
06G8+7K4auGgj8okbxQF8xA7j/ezg3DR/s5C+W+zFlaAimhtmnkLmsKfb3GbGhZO5bN4gRw7t3fn
/EKbb7Qx6Z0u44HUGMii/V5Zvfb+aR72/z9XqW2JIAovs2F8aW2Mq6G0qkLoDlot9xaCo/fawv8x
vimz/uI2yd38x3G+LNyNFI9DEZnjCbRUPJjpbvoUcxZu4vOC6bXcEUuzRMH6trB6fOfr95cGo8aq
hVUT7Symqq8XqWZZmYV61p2RwI79voNU2SPCUTUNbaGvb1xxBWia3k3Wohwtv2OgmOpfloQ/zuDL
5SvqxOCdxg4dKKmtxT4yh32V7juxejX1DkgkTK4521srLFxtrkmABz/RrF0OUiSmEsik+B6Vkd+W
JjLQExcxNAR7J8Ggv2TVemhEEF74pOYKwqs0XluEjq7ZloGucS08UVwChZSdOlxIC7b8VlJ9iQ7P
VP4fzs5rt3EsW8NPRIA53EqismTJ2b4hXFU2c858+vPRM3PaZgkW0OiI6mpvcnOHFf6AU0tgEry0
MO2h/MgSoBTkuTkxyJvBBEF2dK1X0er7Wey186Y/1tozNCWo3tTxu3ARpr+5Ix4kpcAVR7uR2vyg
ICPmkQ2aji2q56wkhIofLf+UemQ+RYjSfPorI35zyHEDiilZpywCGSeH9LX1hqUfSuuMklZaOnhQ
NXdSFO4Ggfa5gphARAM0OOY5lZgg9paVqG/1fjgmfDcVglaoSuegkmZiUSw069yTqbuwa6naKVTQ
UgNn4WqWoHefGJgt+K1zSH3pWWgwefQWjRq9DIqxEkPtOVMsDCz1e0w1X7z2nHmpLZZ3nvchm4SN
bBEiuo6UrRFe+wBbe0lYBdAcupaSGAa1s1y+1zrx0ausWYLWYGk6lDZK5TwgHAAmZ96+tQ5XXa84
SyVHgLXu8psmUU5DPNYKpXzjV+bSrLRdoWiLpIjuxFzcQ35FmkDe9ZS3Woxy/LVPBbFtfXK/d5er
NO/kOcBG6ua/tVScaRzcjmWN6d0aANEnLJy7YV621V6AopKmREp+vUQzvJm1SnQr84kDnWKvrmz6
3FwIwymtnL0sbS0WZQqrQVIeK7NwIKe1OAjAZGAV+yINXC09y2SQzT6qkLDSMQ9xq3mZ/NbobwsN
cTkKYg5t0qxeG7hpVj7i7CY1yvTZETX0jJGPLojRdKHedP3RNXTIG1yf+nNiFjbGN8uoifF8d3AC
JbZItZ2g3LaSwXImpCvQJIfJ2RNj1F2yqMLerpj5Cuh3UjS2A4BZQQ5rJO2O8yJ5R7WRIKQOd9Tr
VmmPYYVUvrX+uh6UtepRm6VopwCGTzTjNXT/+BKMZ/ygxtR6ICXovd89ldlYH8Adc7cK+KKl8n1p
PIEnr2owCYbMyE9dQuk+kpcDq6XIf7UyXZtUzn8XqUBNOD6ZOmxaoZlL6o10LxAuFCL2VDBhrSP0
ylUbUUIXmkUG0l8rq5cYQz1KOHeaW0B1B/tS71U3mEeg30MTC9FEIMYF0xDT+QWoT+AVxpRTzW1Y
UC2TUPAtcTVxJDv0aXV65Rl9pNUQlAu9oQpvJrYCXcN0mwclUDhqQuAnse1hFeFDSMRdBLW1Wek/
9ggp5w4Z142CE5OH1S8Sl3dK9TtDCAg84yvKYr9zHO+C3Mc+hqQIF4wsf0+N5J64aB0PwdJQDplc
wYxEgxmoVGctwo7u5lspSvNYDJZwrmypLbfm8Jz5NNUdYzEMRPNibxcmHyHZ5L04d1yKFDIAM8St
TH2vmrdV/lBK4CWwlKVyhZ168BGb5l4JsDbt6Q1byD2YOMMQKQ19dBBG/TEDugsccK+/dYCjlFa2
cpj0SgpWYoLuwBh2EEciZdbM5UiERAS90SgB97dLuY3XNXDdGAaRVptbIHqHDOJhjSYMxd4O8g5g
jgZNjHwuuBn6p9QChmqP9ACHNT2QXhTg8nULpQJ+oIEosVZJVtwFabgKRIrDunKTx+a+iiW2WPwQ
xj3Fbq8+eHq55efwLodGw5cmcdBQBz9ao5fsHgwNnx0HL510oVVgHtK3oUTrUct2wILnOV48sS/D
4wHkpGXRSa21tYSqeO3etl64LONyJcEI8vHAIl5cQlLYifCVMky6VCuxxzS3qvt7w0KeMU/oaYS7
ttVnBeKNFnWQwH2X1GijBfnWSoFFDDFdTO9cKfddYxxzWaf8aa2GDoOiYj8gFZMKA/xyZ+apuR0i
LtEZXF9eHB3qLHhl1A8aa5DBrVPQFSsvGgA5DvCNj024HUBicds0xyQEVcAFa3JuIt9hG8PdADmk
9I+yhBefiTBnigyRZVu9toyCe6mvl7qXnqRYPISmvBQbcRZRiw/qnZx9xEQmCfcfB117l0MVDaFY
Nv2rNvby+2pjxdZZNWgyK3st++2xklnfaPNSGz4bCbhKeglpXNiCADcWJY7mIxd6JAUAgsTeuXCX
vmQeEg2ntaQ5m672kCjJmtD9pFk19gV05R1kBZyb/o4K7jxJqpOo2rn/W0OAXg/FZdUpy1a2xeyu
lrqFqHQHlYxHru/65Nl3ed8zShv1ppi5c9TbZ86s3GDkStA9U7battzTD5nXoDi21lbYwsid49g0
T+wH4tstuKiZwe8iV0bR3EAM75lNamezN+lRHsEBi+zszTDdAsi/xgaCsBhMmbBt98KK833m3bb0
1kkvZg+o7vIvg23yy8oW+NVq/OH5H33JKc9PPAbr8eGyozRX5tZW4THquxGEUG/qDbozLYpB3Ypp
nsWLB/wqdvAJAR5wCt1g9UynGgONNVXQGf2umQF8CGv6WQBLiq7VSrtBCWIWHOoZPaTl86O/TOYf
Gr/xUVhiIDyTd+HCs2mbzz5gDc54pbW4JjSU1+kS9T/esAH+QK7ab9S9wtOy0jfqjE64uxj7+LRD
MWYafwJOcDwgLti8DWgygAnui/f5ZsWty3s9CFvS8yU7YzaOhIPSGqTXrF8wp4P9sAU0wdvQnJ/1
/MQPGkQ33PAD4BUgUezVE57Rjw5/IRB5LI5OnawsbenCLGtkWoX5QDcSxQJAwRCQYi4EuVrqJKEp
wEnNatY1nfw2uge/prvgDoJdpODGpYBmQkIg80/6EFBA0MHcvQcBV427HhxrrwW430n+ymkoUiMj
pMvINjYfYSRdS7X+rv9+j88nKVCjDG4SaiQhzRLo1uIGjiU4HuIFZhVN7fnPOY98JRg3J8F46HmI
HEtkdtINaK9FawOtsJM5IfKMi9ROV9qRRvOdc0c1i3Xy8+i42f2dWI71IQORMh1jg6k4YEXhMGzq
ujm08j1zOlML2jyhOB/rIdJAXxZ6N2FR2Co2mXkEgFSWDoG7l/tV0bzXWoaEZkfNGWwytA00AnoB
Dv2tt/Gle8IPT9234WNuLKUO6v0ivq0cmHXOjRGESyukquk+GuhbZMQtYo48SOGuRRpNIdI11FwM
901XttB0izJDtVRfSWwIbIr0eq8Jv/NsJ1hIi8gkG/g5ZlRABYwr8Ndp9m0PS5YFDmlcHBU5Vy7W
dXq3FSwgkwk8Bxej52KMx5/MhO1vzuKt5zzUALTwk4nMaFkD/uweRZeTyzu0ub82KQrQfFDjU+eP
Nj6/PLwoBIPGOt5wkgjXz7SesD21TdD7JWlB8QznhWNwPbgtNI6Cq9VEmvfR6FhOnWwr2W2rZrYr
ASU+Gu5tlu1Vx0f+xUTHdZiJmbTXRTJhGbmJAjmIei+L0ADdRQS2LLW2dfygWFSaYEhgUYtuBXE4
EZZkPMV9hwEfDKIqmQ3+b73fV7xr1D1wPQzhRq2exSSeF2QfudthH64wyHOJMg/meaZdSk8Qwyl/
+Q2sSDsApd6mawHToEFYFEW4jOi7XFmHl5ahoiCQSEoMF2zKSOr1MFatQqJ58NvbOKty9o6ey3mY
kyVeNfy+0IHWNLR8aQojL6xIymTLNYpDBukxmEYH+rNTMX/yT8Hsz88v9Ukun1Tivo0zOUmMPm2l
Qa5h+gJkkrJ7wpa9WEZHrzYWuSWDo8F9VXsSI8TQxxVsZquql+9AXigpsa8ksx5WZr8QItq8HuVM
6DCkxym4tFqi4ogU0O8mOQc4ALTIOZlAtZ1WXgwkA055MpP3VCn5VQidqLc0+jYetJVYgqbSgKYE
0bvWPd67GxfjVbSBQ2LDWMTjE5tLDDhuQJEDLxdnIyNcoNGQsT4K4clP2gWSiwvJ2wzNfYYcjv/s
cF6MlJUiLje1iSKKZ4ukS6UJYxayuUVD3YV/ryXV0sKQKVb+Rd1IQ/qagqeEN4s89UMq4zRVBCFN
7tOZaINFnT+9ZFtIFddOywtnNc1bUaPEjIyqqE+qcLRWK09HKuVWf9VX/btwLHaAf45Itf36een8
3UnRKE/hni7KgNGMqV+SOqhBLitasEezFNap5R4TtH05toxFqkOQKa50Ui7oEI4DUiaBgGlZwIq+
1/2UrtdyY0j6k+dRIPH3pnzD0YOUnx89CQ3xGBLx7l7rRpupLcFxD+q3P0jFahSm6kdpFGPv0hEl
fG3mfnOn9Petf+uUz1X0pPP7o7vaRb5DmhnDunGXbbCUUa9I9x4WpQhu1WFm/zyDfxN3NQPZNANP
GWB86qeR/JdupBpBWMiGcjiQH9GOAv9ghAhTc2gisthfO770v4fDlZaqnsl5gtK9MZ5vX4YrBCFD
+BaEmgN3xzrW+QnLVKIUgAmgs9FNOhn3XgChnKttWchcPPECdg8UqegP6XyHyEJgO8nWeadBEn30
qyFf4xTVU+KOw7tqwKEUG5ZiU/cbEqKZGL97mITrdvoWdgsNUDuGfrjCvnvqYwx4M7pBn64/G/1S
FFdyPy/gQTUr49lBRyf6iKOZvK05+QLhgO8QLnftvNK8ubN1Ed7e1c3ZrxcF2jBOsOsDO/I36V6j
BSlZT0Pdw2e3vV9Wu8eAWpaXHm7turpIvJfCWJaA5VySHCJ1sKe3wwf0E2WlEhLXqLHtgJCBItBP
qmIHFffhh1tDfYW+jfj1H+eZW7ftsF3m4n32pQW+3KjuW2+qcmuaKxSlcvhowd5Egt0nDCkOPWC3
s5R9CNGsKpdRuUSjKC+eYGJkwKj5EITWAjqhIiaOg63Xu34ndSu/+0DICpSLP+f/zuHPzOU9wVWN
bdZHVCGoEv+p6nm2iOSdsDeAvDryusRednDW8HjCa4CDv93cUGwFzWex+cRRM2JyTWhCYvWCjC2j
fgC8Z0mzHN8vwHsfxjNfNnhJbpRblA+pZwnYkxG//PZyXJnmmkbmAXWvpcCH0Cf8E+j5Vw6iC3cl
Hpm6iNMcipXSX0dr6ghhI/m0Dyvy2tnrPfjo53ZRzD5+3q4XGg+jp7MsjYhGiLmfHhJfNpBqCJ4e
Kbp2GPA7D8Ro2TQlQnofrnhPAs76Lveo6Pa3gbg2CE1NN8V7O15AHXHplC/D7oqQtzKeeN8v728P
9Bm3f3mgqshbHxl17VABUVSV5zyzHdzrwZGBuHBk9N86cmYaf1p4DIxDI7zA3h57UdpwDAFbD8Xc
759N3V/FhxQph06WbLOqFxDhERKQ7QpoE0Tz0tNf0F+qhoi9jRWYC3Ehb9d+gYaPJFDxuBZqfRLq
/3oxFVVoznoLXYPJchtcvxcEMbWOUu/LM59eIHI8hrqtSS6BP1k69bSuwgD9g4TNkk9aFawGHbqF
ghEwxfSqyd8aAga1PGhY0dWqhBIluTcSFrBotWtH6+TONUQ0nGX+zilujGrKkztXHgRPGtQh2MeQ
c9oVwLmxKxgLo4hP5W9b/fW6weInB/zLHP13UIM9CbLPUD9xOl8+fkaDu29iwjUhNjcFQmddvVVl
hD1tvd16yHWX0a1HObXOz3HyOuR/hh6uQHs2D2732lbXdIW08SV/eB5l0lwXjKBvwt4LRs66xkkt
tOkiym6aEj2MNt7L/pOAId5Qj0nNrYHIO8pjIuxyTZ5HNbc3BAyD9YmxziBtfKoxarTzUfMxtaOR
FDZG8yN3blbyQyOWrbCIWoN65tHoX0rArkG1L11vJwb1LNTxkwYy6tdnFckEgMGpM6urQ15zD2GC
LlDN9pBOo+bVARGE1lhqdtJfQTV8Kn/8NSFw6RWZdAG0+mRC6jJO1EISg33IcpVb8nL1MZBOeowr
hxI+mEazSuEim0jR5BYapsB6O5Tw6CIrCjHw2UMoTYdM2L5HTrLUKL/x6xbSrB5xuHhWsvexfyxh
VqtL9qjPrmaUbxFLorls6g8Q9V0loopuzMQhs1WVYm7jLLXWeqgTRDaxS2xv/HoXvHrVStjrN8mw
MSMKvjO9Pm9iLmBNWVWDSGgfzgXwkLJLLlaVa1c+9PVjUy2gVygvUgXlgeKdoKDcFlozOTurVv1a
WhvXyeh01A9Cciv4wk6x2htVKlFdza6IQ06Owf/sBKxbRzmj8ZqaBDZZwCmUlpG3hw9Z5M0s7Gmk
gAcv4Z84658vgUnU+9dYk63eu4kYUyZFjFE4NANIN/2ASZIDRsoV+1HzEwzCzyNOm7H/HRIJApU/
6MdO4l5Pa4rCdXPzmJAWxcZzn9p58yKDoCo+enmPO1NXvhJLheH534xMpI2cC3+RunyPGH1pqPKM
XtRRcm2MqBt3R4XAR60bY2FpK8DAzRF12ZRXC07jF/tr66AKBWbNNHC0mWS/kQaS0/Qs78bDW7Tt
BtAtRPU9uFmgtSGSC4byrhkHQD4sfOzUIVvF6bqJ7yT/j6NVdoG+N3qtPp3AxFw0UGtbdCH/xewo
TIwKRwWzm2k83Upln6dBaR6ZmsD4kLksKSwauOmma9k7tgWVptcYGqvS3v889KVFiLIqgTyqFIjS
TK5HWsUUoBoWYWE+xGBiWISj6ShHASLWuGNGbN6fR5z24z8X4dchJ4sQerXXxn5rHnt1J8QvtXPK
khs9fwylVUVHWjXvJPNNSe/7YY2imAXpEqGrN9cCqH3stG2Tntr2TtPvU+NRxk3HeCqLt7C9C92V
V2PqS509l06auHE1W+hvwnKRi3e98SpUN1eX9TRs+u+7kAXhro6cjznZw5KiZuh2lcFew95EUcuN
n0GqTHF/Pma6Pqsw4+2bfC3GwC6OSlIgHNfYNLnqzFr21Btl5xC5+6GEdJQUu6YkSO8fBoDjeQMH
jKxpPApG8K9P29+A3xCzbTqIOK2ZbSr/CD1mHWC24vm/G6u78qWkS/cwtBtjFHQhGpnm5RxKZpun
qrcXklnCVpBOgPixMjgbwtx1ZjotFG5EqLfG7c9r5OrIk2WJSLYY11Ua7N18/h8LOWRG0+IDpkAP
dzjclu2KBeqSrgzB478aXCMsN4EGUTz7flbhtOkYkZTgIGOsUunQ9Xv3LNQfRr5z6EAf4KkU75JB
Y/xqfXq8x6eHlYIO5/9Gnry20SGE1BZOsLdGkk1XbWUlX3TiwSdMye26RuLtFVZFihrclXeeZPT/
WchfRp5sygHVJEksA2o84G/lvazv2HsiPTMkLveUE9DZrAlEEbDFV/KppdHhA/tAeQ0ke0tW8JZb
Lz8/0sWTCTU0GUN10H2fqKYvQakUjlZpzRDuXVOhZ3zb0lRRYOlzHmrCqcFWSDKc1c9jTlHd/52G
fwadfABVauPOofu8d5JHEypK8iETB6dvJYk8/8AMzwCbHx1V5wakJTYZFHTM7JrF3dRC8D+PoRKN
cxkg5Dm9p6POjRqewr8Jg20GqcuP/+DmhG74KG0vCDJJenSM3HyVi8/jMxXGUS4PXYGcVWtuymLA
PZoSVqotf56fKQT5rwcbl9GXjxK2rVeB14r2WUqKkJnLkiZIIGFDJmE/BLmtC3BoZZ2E7mLo3gn7
rCR8dIE+af2LQ+RnadQfAFuRRyjlQ4qS+M9POAW7/fcJ2bUwpECpTzPrsPYSJxYTf+/Wb15dbP0Q
Of4MdFlCn4UDFCd0xEz3uEO3zoOWxxs8xND9oQWoXON+jXvmr92sjfUxkjpJm6YxctE3Q9mjpoc9
gevsHeejkVboTQhXnfIunhtfRpogCfPW6mMhQtdbsEa7TRI3U+iWmpFtOC1xkh4FthLNPV4127r4
isQOmPeKBuIVk+iKidVV8msyR+tA0qhHOSxR2rfwI1Msca98W/nShCLviXEDQ+Ez9X31FV2IM7FJ
nXjMT1vwRMaZ1e/x8QLjnCGOWL5+LsIG8JJ2VTvs2ujjf/+y9rUWTd94cPyxSm3Kryq8sNBYQQT2
5ENO+VDj5dmFVKuvGjxdnuZ/XnxyIwXkJZ7TpMneQGbDP/O2lMZl8Shr19bs5RPwyxxPlhKmB6We
dNy8dZMtcDfUKlSZ8q1Y+/OyfgWRjH7khuTEyPL1eCSn8RnBSNtVIKYx71e++Lh+/tpCX55msr7y
xvI0lcThiL75Iq9+GXEzM7h4Cg5FrdN3XXnXhfm8l/JDhduEB2VUUzOaiVsdEfufH2Y8+396lsnd
gJBYmQlRiy6r94ZW5Np1qp2cnJvuSrZ/6eJDShcTMxGfdJo839dZarSagYnWZ/UjcJYgsWZ1LOxA
arOT3R78xlBfOdendc/PU/PrmJO1jT1B74naGG9hWOgvs5ZS7LjDJPkhiraqCG1Ej++D4M/PU3op
6qDSSp4NsQXTtklWmOeD6BZO7Y0Wq272pmvtLZbmDlpwOjWGFrXAn8e7tI/G/j923hKe0FMyeS8n
celrCp8QVQ3pIIYwJMbte52HMm6T6WIBdW0qkDMk0t3JRelLRSZHgoTjZ7EsOuL1+En2//hcAQoq
X/4mlBd6PsZ1lbst1GPXWva/eNV/HuDzi385rQqcS0LPdcI9TgVgX43k0Aa2TzHt6rtOaZifi+fL
u34G81+GilvTCsTOpzoVeO7szvEDu7HeAUfNo7Ld9e3teDCESbomoqrAqskyQO/4KfeJChoMQORq
bTV/JJ5Qf/ULdZWWwtIAlejmykK1UgT5QRigqtwpt1qyrIBGwqvISJAk8aPpERivwKHCnxDSk0cM
IqEuZaXioRbE2yH94w/oA+nnUmopKsmzRn3La7idPe5ZQAh0HcAWFI0osuZK9qfCi8OjglY/SOI6
BK5KXXmrjHVvBemwTt721CB//lDqxUWpyTIYeYQ6EYD6vt+zgl+SqhaFzvQRMA7KWHe+jmi1BJwr
Kh8q/FrUJoS/ov0eLHHfqfIOcsTS0/1FATDUj8FQtlSoPDApmD3p1aE2G1sBbkpJF88bKhrFSN5G
aigF66Wshv41HZ5U7yXD46AHpxuGL6mOfAQkfSdsOW0oQTWN3eDPNVZ3IzrxXVhvBNWzFXfdo5a4
Kq9po1469UgxQOXABrWkqYVhUw7g+9IC8+N8QxWEKMbCmjreRPI9lfqr2cWlk+frcJPDPKk5Y8Ug
J3GvtlmD9Ek3M4wzRfYS2CyZ5c/f+OL5+nW4cQ182SKCKJZWMaDpPXi3Fmu+Te3OPGNMKo6W5XKy
IIvt6mb187CfSiHTU+jrsJNTqAHdmvU5RugaIvd6vOq1cyIBdIgqFNvOsuOfSkmfZ+ETgHGAP+IZ
O+hFlt+BPTTNjeairRhvR26QosF+HuvC2qsnpssQonKb4EyNHZe8JTyx8dRKByu5cl5fTISQw8Zh
VQPv8JcktlDRrWurpL9HpvBm8y6fZhE+qse7RTD/U165dy8viX/GGo/0L98ImVJTFBROTEQ8EHzz
chsY/kxDV6nfSszPz9/m0q7XKedT8KMSi1Pw99FEK6xrDSnafShtaVZLeK3UNtUFsfn4eaAp5O7z
eP460mSph57khfGg1ve7Axwu/shn9/bta4B651Gxb0F03v084sUYcszbkanltkXK/Pu7NbHWNo3b
RmOk7EekPIKNDWzPqd0mb6POc6MSyGTjWeRgUIY5xZigGIIExju/tvXG1/trD3x5mPHg+fJZszqx
krynmpNnj1Zx1kCR6/kcc6GWrnk8K56UeAVsB5dN7MF8fJEI4K/GdFPg4X8+AuArirwyCvVTxIng
1HVPum8c8fJ7ssRHXdw6/cbQf6lgnw0aHpmMJ+SuaJBPjEUgSehS5useka5618aPUV7ZPmSeIKMc
2qFlheBMoT4nxanF51u8S7KtVN3GKH4l1ilrHdDnu8Q8hvJjAZ7CecpDfE4QPTOL1RD9ygKYTTLa
h9Iv2fzjto8ICBnWrBjIpUYJlWQWaR9leTuUKERKTxh3DNwUgvkYB3d1fpMj7YgngIin7c8L52Lj
DzNXC/PgMXKaksWkVC5rX0txzc30OzMNt5VzGCVwcGHCgClBjvGAQZ4T6DOrfmraFRsnh4tVe2sW
li93i9GPjgyf7EjyzxpCO2SFDnwmXIZo6+EGEiFC5gQYxedQYNBHKxHiiDEnoVBrKT1khmYegSRJ
XppcmZtwMrPt6G8PH8MLB868k2ScxjoGhXM7Rafaaou1XL8J/Cw1uVYHsi4eEiC8RoMeiSLYZCMl
aepVmtsAjFKgaJXW0qOS4lX3XuyuevGQtRTrATB1WwzWZrWRLDBXaUuUeyFYWVkxq0DipQ7KWmRv
bbWzOnEZ49CLuGSuzq32w09zG686m/DbSKjxGh7F5dcei+CKTp0hoE8IZ6oitMCTJ65HsxGsFOGD
dTh5j7JAYboKaoydoUCLzSEKHZRSX70SnVtjW2ngy6HDKD3kqBpbPazjKAiVsW+X7kcC3UmN9EWX
bV0K+eZmGIh5uKOCxG66X477ZhXvufkwxi2m8k6xCOrYbHzKMJHmFv/uJg/G8KI7NzSv4Uxs6VJS
DQgD7E6NbDva9Y272cP8jsIZ6EQ2zwBoSD+MlxnaKoWXrq43ry/eImxwVH/GgsxU6TvUet0LpRwP
bABhGBVkq5jo1PdtltDg//p5w1zs3OsjT1a16D6AXPl+uBlClhVWxZ0VAOYBb1arMLDQPaIC5Fnt
kimh0AbBmIdadIglSMlH6GyIs8ffPKrRSMbjlUe6tGaRLeP8sMD34Afz/ZGktohRrYkhm6hLVdwk
9XMV3xfSbVnf6MqxfMkqiEKPUn7sMC9sjg7aPtQ1qiutzou3HjBvpAgMC5VzWfn+GA09LYXCQrzn
WQhwIaIBNJabfQ5pqBaOidQdRsP6VvOOSdosWy4nucYWt1f2roLErpg52w7lHh95YjXZGVf7YBfn
CcweKET6bqi/fn/AZPDdCn0m/VgHGxKjMjiZ1g2Flf4atufaQJP8IqwRjtGKkCAQwg7piww5KXET
m0y7FK0rR/il23ZEIv7vrSbTPihVgItGiRmQvnM0nL02inwQq9PPi+xSskDmRVqNBopCw3Qyd3Ex
COgh+zdC9jy2scMdfTDReBTiD2YwEN5/Hu5i3xxZP0vFa1yTxc84+0sMkUqwDIeYojLwytHXnrgG
EFSratAfAY68NQDphUUM56o9/zz0xTf9MvLk46kCtLjBkHF2l7ZUPbEmphFGpAh4Q+VMuYY0uTic
ipGSjB4xdG3t+8RGMoJWBiY4exkd5/qjzR4z7wWSH02XAF2lq+Ndntl/BrSm68Uw21YUPOeolqiM
PxfpWSTUAFuJZ681yjnknGX32gKw+M8Te3FXjNQXRKpYr+Kk4uXKZiMGRunvuRC95JwHv5BtIfQb
C8g/j3RxTr+MNJlTK5d6B4ky54jt9DozbusWd8Ol1c9C56Gor+k5Xbp/6Df8/3tNjt8slAcl08Ts
CK62CUF+QnpEc50LD0s217BTbJ4HZP0KHEnruF40MDszrKLxhnTScI6eDY5VkLfaK3vo8nPhwiJD
7TfxFvq+srxCFFRf8rgXdVu29iMoyFKR7DvFxmsOwurnOb/YQDZGaQVVFTF+maJMnUAC25R7xbGO
Pyqhs4viYIzaJFC1rHfdfxCyeeMdzDyd5ZikpldSSXlcPdOk4+vwkwOqiuVOK/vC3486I1ULTVCy
1hpemK21LBGxDp2DVY/tc3M9+nuDbQW3ZUrFTKhfa9QLi6BbEzDI6jtmgaizCtHVdsbFD/Jlhsb/
/uVMi7Jegl1D66bPgRRkW8tyoe0jccqEdb80DdqQlOTrGLev4Ri1D0ZwrNAVGB7GZpkUiQujl691
eLSL14cOBhHB1vFvk1WSG0Ghwe729yrFBkH+U0XqI0aCntVtPQ3geBmfFFe2Bw0tfgU5enWwjaBZ
1sCrG9O4Cdu3MWil87YeUIrqiq2DGibSmFmEBEB71Cts29Jj0/3u63OkI2GNlVZI2unjxQxruEWh
JYa8rlNQSyMYtkgSluBCfTR08toiLZIXmZgsi9CxMYyajxmG3xHBEGb7DWqdhV0BcMqAZ6sOYM1k
2ZoDcNorZ9flT/fPLE0OzSKwXJNyTriH+z1rC9wtBaBJyLaTvZlxtLjujnXxtDSpVegyXioUtL8v
ltRKgKtGAUyJ5LGh+Z+4b5SwJLi3yH9FPEXOEuYJiOMbnFjFV6BD4zqJnI8rG/vak0zOtyKJNDHP
YwGTNNixiPaK7rPVyUsluImC51FRUksW+H9aDbp1GTrkyashPJp6jABhlD1ceZpLZX7M2v5/Xib7
HEJgnHmd6+1NJA1C6pTSoTHPGtBocTuiVMRHQTpTv6yzLXV49+rdcrGwCKyNPyX8dTRjshQ8yQrS
vpesI442vvJCfDDQlWrWQXdrqn8IStJEn1956fFnTg83kDEYLVoi4fV0k2q4WGHtoXn7wbX1/jUS
tl58S0gkIGLvYwz30Z7IM+oIk6/uX6z8r0NPXhcRhsLJBZ9wqH1DzEnRDiHUK/pigrsFDvXzi15a
al8Hm5ToPMPRI62rnaMEERjAhZvuWVi0eBuQMD8P9bmBfprTybIWrFQrmmBM5IoIY8p0IWibDEk3
D2iec1IDkMZzw6zxBIwXYVBuXXmtLMTgkf6V1bwh02ihPEYLDQvpKm5sbj7M6qu5KEC4R79bYS9q
PXrIfY1v4xPHfVORBx9yJANOMvq4se7tvNRYekgqptYBFJpJZc7yFPDf57F6MlaBJSASOYosZVTb
QiVsAUZqBRB5DzEJeUDp9DEBf6Ccw+62MNQb2ffve5SrWYUqAltoyCCjJdlSGEOyoesg2UGzblAT
E9ptVL3mbYOQhLiosurGpB7fBFRGTdjgGv4UzmMvWpj6iqOdaYDuq3/tC1xc1LRgFKrMJO6TdKzV
JV8zarquNJU65UMDGQ0ge0FTQAjhgFwTqvvkHfz1wUHCWhqdXhTzJifqUEnwxosR8gklIRbedeE4
eL/GmQ5pu6QePjRuMBszZtTwYfJT/0PmL7xRdzm6eQQFWD3UCw2j+Sqem9mTq73WzbsoXzvhLm72
L885CRN8T2tbSY3No6IgJO6aJyy1DkopzPmalXPMezSEYmsTwSmWg7sOBbWUy/Ln3WGMk/H3ZKmK
ImHcNraHvl8/EARLoXMyfz+WowQLPDmNTIyr2ndSIYXyTs0SjCTnQFeQHJd5qY++UC7SHhZoSe+r
+SyHoMeBihKtl/qxolASw44CGE/Fi+ZhpqIckL14qA7XOWzhoFiP1SRCMlM+ic2c9K50d54rz0P4
xwZv73H5t8Z7oB+FbO+yb9xGHzkbOLlDbo1wnD04yWuv4aVBxQsfnnG7xIR47VnvwmVmDJuxbOcA
vS5/lYoKS/uN6j9krqD6U+K/I/p3UXAMkZzPonJVgXjzgeX7xvnn2Z2SkT5r0yZ9Nx2WJwLrU6tN
X1fdtBYANsSKvg/Vc6A+UBCU1WBeCPed46AI/jYWkHwlxK/cXCI3l1DvlEfLnP4hZqteeaBLGZNJ
joBlnC7p1NG+f26rq8zB76J0rwjxyeGIG5Xz4pDqnTg2NYkM02HeG8JCRK1QTHEsp0aMmYyVIX9J
b1l5GNDWMA+mG17hSX22Zf5aiV8ebXInCKavuBxK5lFEx9RSf4vRVpbWUXvSndu4ObMsJH0XRQho
HMPwNqyu7ARpPIZ+Gn9yT7Sh0EiVyAWY40dLUVYUPtDFWYzqgdXq/zg70x1F2bZdbxEJM/iXGWct
tYY/pkZABASVaevXQX1ZWU9ZlTbry9t53u50tQjc03Ve5wCiEx/9FmOeOy9kmF+3V0WkNoIFT2ap
/E2D/k+tIJbZvkROjfRGXg0gL4Mk68aDQlf0iaaFSZdXn2Qn/vuyf+2//73qzdJzaRXzXGhyPG0v
fnxYV/qMoUCY9PEe6jE8tF+3pyi6juQP2uCtRkDso0pM5UaYcHvcF5jOdRSK2h1I8ruR/+syKEtA
ajWG9nea+n+eYiIZ+lFChjB38iQJ8V+vMPWpySkRmm1+MmyEcaf62fn3Q/yrViBW6v9e9JuN/9+L
ptJZ7Qm7mA5M5vQV9GhfkzjwxSTW75W996417CX/udY1yffX7FJXc1Ve5V1ptSQWnWYYYcrRFv7y
v2/sz97wf+/sZioaXWvqLb5nc8j2oEeH03O/X4EyY8Z5SAiSPxGMhptJEgoxZm9660glJi3leDgR
p/vIiU3gjmN+Z678OWhxwUUQACNSvLV2KNJYbkdHfT8v+tlVVz84i3eil0bx512s596lhr//z+PW
m2OqHItRMsT8GtF8WBh5t2S7Smly567+nCGGqUC9NJGpKDfLTplVygl/P4Lcmm2afh3wHyqLFYfu
f7/TPxZ+NnltkAbrkL5vWVO6qV7b0VDYAsrl0UuFyo5NmGVNIluHI+39RNg/bgzvT8wxsCAf7uxm
EF3x0zKSErgMHkYXrS6HFcEXVXNn6v/xpgggpasJqIEt8S1DqsjqkdpDYRrWz/1517Tj4upfpJfG
vLNk/rU/sGei4SReGHh8dLN10ueXlNg4HeethHHa4nD299cZRtwtbl+vpoF/4l3pwPCRN8vaj0ve
zPrmIF/6Xm6zeW1ude25O2UPetbSOVwdhWWcwHIhhEZCqy514VEp/xeHBZ4p/CncfgwZS+afs6Bi
daNFAL3hKXfCdW49LhJr+ek/CuHVHjfWavfvIfrnEx4p0BpGGgOHHtLP6zVRKpiVlJbzHEGoXBr2
6NDZxaW0uFsqfdUMj6S47GEV/PvC30Px9jmPmB0oxLB8BuP9eeE4LpSiUPeneWy2TtkffKg9k1EK
stHFXZiXNPSauXQ+f5VRPzOVFq3Ry3C+PYjkX0UFU/eKqXDmCxWWGu+pEWb7/bIZAlOafpafcNTv
Ku+As8olwjXsILgJ3mvnbEtYxL403a79NAtMMlDFnjDgu3JeRQAzNGL5KkcTnLNXIUGLI7zS+uDf
9/4r3WQ4o6rDljlMVkqmW01Og+1SLh7lYn4UUmd0dk+ypTzAKHwhY+Ih2YH6WBdH9psX4V2ZHnBd
OD7oe5CwPMZhE1sKtVk2SbwxsKyYNflEiVyxwA3XHmBGSJgyzAjLfDl/5Zh9JDYsANDGGkQPjMln
NW1ecenEpSA+YQgNGdHWxbBMMLynJrZxCih0UkjshEhvovkyp8diT3YSOAWyBZG1KoNiRAgPGCP2
Sa5Re1jTGAjkW19QAokkOzplUwnjp8fjg+Dmgl3RNi/dbGWGyvr8RETI22h2sbLZ5W19ejtIdjqL
dJuQO6Qh9qOO9diz/iEuNHcflp977FklG75kCl8Em2nC8VL/FGji9vpM64/BWX+1QkdLPyT8ylUU
EqAifDPUeqdGOFRjgnNAZ201S2O8FxurFA/B1aQvnzrnLvWN07YwoAKDPB5XQ6tAxFi7Tv3oAGcC
cwIi54mjIpTkzhD44+T7nRahgXbR6NZu5rmxl6tzU2DWkg+e2xjrcBjsyhnkAcAmvLoHOsr9Bvuf
VzUlHYkDivxfpUgiSmdRUfbxghMGpLBKmGR4FcXN+7WdqOhEY8Pu77bQv3nIN1MdVphM/BfggMmU
/znVxSSKVbOu06lkxmQ9jRzIBBn0lFbRAr17PiGtgFC1Z+4NBuIyhnXZQbFyYRIzvKpMdMHksvRz
AHP0Cy6Q9LN19UFGfzioEsWmmLSdGh4g81ERD4Ls3jA9PV/DGMbLK3X3sWGZ0H2YCnFaeka6we5A
z/DrJHYpV2BkdORAtiuIxRQg18bvT1hcCtum8jDQsK4mvELsnCiQZUCMc+ENYFLUNgTzNv5A38mi
vTNA/AfE+4BRuUQmQVVZRdej8SL2DjqYeZrtG0w7p7FJGB1DMjE7Oll7Gxmg3JXQeFJSW2dC0285
1w4fxp9gNQ6iBDF5U/HswchTZfIm8FkG6jwYGBYKw2kiWe2zQTCS8bUK8qQQlFXS66C3RAJNE7A9
Zg5BFwMrbU/URB5jFpC8KqepGLcebDqnOebufnQKVSxSBjZyTF3fxERaHWObbhrUFB2E4sjfHGXD
k8lxH1rtyNhE1+RDj8oObhEo/qCDSkbbAUEfoIZ93jvp2RcVwL7rxaslQulhqRMIOOIaOu7t+qcZ
vTDxqsPbQEXWsYhsUSc2q4Gke9h/Ve3BiaHVpDzNug2NxlVx2z5kgUIYBGbtRxVVajI/n7D7PYIp
jbw6lW1zfcqxXGE8DS2ERCnXWL8fuKdUIr4yhY59xjisJeAADtmdef1HbUk8H4w4+hmEwPwS9eRG
fj0OCmRdGkwnUlYUGOQWPieFy3u5YGQgRJ9CdGdL+avV9OO6w7HmP6fnCsyr0yoBH6EUq5VIXAsy
mZS5tmPbbLD1HlKuZCxLJPNlTyKieMFUDAuWSzY7XFcJ25yZ6I6Em3Q7u/StWxbttpBHPG7cQTnt
GITU9XgH9wUCXuWDcYXQzEmPoqfhZ7ePh9g80p+TbiFErXssiH9uDuPytNJjg+16V+xLz5Q+hWsS
9Kdd3WpPqrzUW0xvlER8ySvl4ZDkQXYwnoYzlW40TkQu374dPf77/XwXv7/WImpj+Gcy+JsxFH3/
eU6sQHGVyN13o9w4QOEaCNOMNd7TiNxamVhYlZyEollh2mwro8u06+DMZCuIRnIP3FWzXBe9k5Dx
wziNznPwmT2T1zycQDbvVBB/lKC81f/3bW92ieiinKNM0g/T0wh1hQ9CPoLJRluqoBUCX+/fD+eP
c/1/r3YLGldplVcVVuVzsr2S04Qe1NUIYBZhZ/HvC/1RGHFyYk8YaLV4KNzcVmcoKJL3uBiQsJIK
c3zTIbzQ6IpOC7Dgu4SXv56iBNKKuxxbLYTMn+/8EJditi+Kgqc4pkKGqp7uv6LzoJM5HO50Wf66
NYJaMKWQuAswyJ/Xqth4j4dLnc/z/EWUvBYugNgheTBDUs+Kw8kv7ozoP0o+SjD6mMOQhmt6g/Qj
yhGqoieU/ErY6dU/CVuhfTkXdyqx23Cr4cTKZYjEwXQI0u+vyjKKR6MDTIvpsN+V2WXQscul4rco
KqKyCjW2VIyGhfgLgfd3DMd2UDJ2OY7XCrm0+XnLOVaQoSgXXxdTCJLRBmH65EIcu3o5WzVtlbyt
YKzFd5bGvwBhjQeELguLSobdzfGjPovwjLucig51TS0AuxlOK7XjE2Z8qnFwpK51U5HQX0mAkWnY
nWC66Vn2WaHAsEYlYbjmaPnvGfD3l9LhXmE7B4/6llQec0TDFBsgS8Ik/7SnNXaRXRleQjuNsIBM
slccNOy8WsdF47EKWGdyL+uv/gI8vCr1O6/3z1ELXmhKaFEJ7xh2tf+sivpe2SuXUj3Nmw7Pvdek
g4a7xybSVpA98WYS9V4j5s85CX5gQvfEsONWE65oZ6Ew9fw0V6pxrH6mpeQ1aZiK40s9FkkH1kRs
4Y62WWFThOPqKNTrmD/5h+hLwfJVCP/9Pv56AEhLBlPRwfXz2yLwvw8gVw9aau4FolDHSFIjobPx
NbALYoNiX4kbUmLvLO2/K29YkoxIMGj82UiaGrpE/7kkB290ilEjzypHJNP1QK5568ZB6d3Lhflt
64HxFvY/EhQ4WoHMgZ9XEs+XikQOTdicRpaxuFTw8d1L5ynv8lcGydqrsXd/2CvWddUHTFJllu+q
8WU9WmVT+qGtZtG2eS422LaUSzWxrpvaz93UE0J9Lq7//R5+E135rrgVEaD3zZi5DUCSzbg90p9T
N6n1lFmzmWQtiHBXnam9PVjBanUP7/n2SP5xIBguSCdgMJvkXYg3C3ZjVFJjHORsmZKdq2Hcbnek
pmfOtbQ52patcxqIOdi9WtHZUmLHoL7tnnuaBSAV5PPuKB0h11/ISMKrixgK/vVUW2XYHRK9gxAf
ujiiP8WuOVM7p+3hZbS8Ph7o6wz2rFaHCzw+uY2tbO48yV8zbPBFIkJqIAzjCyrevHWUxmZUCX2z
iHb9Jhlj/7AmfhxIZ0figUscUqCRZ49PMy7Gn1KOM5t9WIvXsSlAlbdQROA7GY+s2FeN/9/tn91E
GmybUIIQk/h9lv3PyE+y/kpUZdlP1PPbtdo1CsfkN6IUTlD+pX7c3W1V/Gq4DhfEdwPEl60ZN7qf
E2B0GpWU/VE7ybU17dVKIhD4lNpng+Cog3WsHmX88Xm1uVulwBB4VseqYp/VO5jXb34734MteghY
U8HcbjuBzeiQnPf66TDVR266n+OLqQedkQ0J0HCmw6zuHK16LNG9fKcHCVR3LhmF6Otm6vXOQeX3
SZgvwwbEYQVq++AQ9vOh5ElqnA250DZPzstMcXJv463XlmG7lmvPSy8Icj+YXO+8+j8GpWbQRhgm
3Pd/f17U1Ju6yjQ1mQJ6we5hJDjqZbC/0UeEmN9z50SixefdzG6g9yFJDZs5aEU3b7430y4vxQpD
W5FwFpIV3YjIjAyYyNYbiFWWMtp2X9o7Xv972Ip2ycJ2DMqzBwRmXG0SPHviT3vkjUg3raS0T53X
SwTNMc8xVLdTPlP1ir2rPRxR2Bi23kJzpMAcp9EM+cexJrPTx37VPIQch5T3awcVDy4ynpSv2Vp9
vTzIha08Nq2NyQRQRNeEaepwmKq0Ra/DJXUw690WnEjSSdb5JabyqnW9LuIcp1E/1ZxeIoraSdNl
Thh4YcsdySGuQkKBYANqlttScwwCGwT7dHLqyh/BxiQnBG53jRNYcMIU/WJishtgjoNCHrU8vwpM
4XXwBkfGwq4bkxcuN7MzuZWpjRV52dp66nJIUbW53syifszPy6kv1EuM0bUJ0ULxU6eO9+PL9Mhd
2wfZOoV1ePSw7pgtlAWSNTtjr4k91th54raTS3ByK9fcHIcHYKeFXcoe+VTXAYG1jp4RZAGhJOPD
ooSXQFTcezQZluWPWraKdfXR7LpXmDnaU11YpJVX09Y5s76ZyxfgUfcN/kOwyImR3+AyFSZWFahh
Yb8N+StWPlXHAEZWHYzsJ2NxdV8Sfk/SUGFTITv0AGZnt3VyhxXUlnDifZJ9pfWKL4PbeBPcEeEC
mR17x8LpLV7zy4vg7qeb0q2vbGC2tE5mxYx8renZfYmd1F+0T4t+8nJ1F9EL2VGEBvRP8qp2zsSv
t060m0XuZVLYHIidPf8uI/eE36orVE3j3ju7nd96Pdb7DhFCjuxKwd6JfGEdTQUbBvTs4BF4bx0m
sreM3xNXsBGQj2urfTwuBHv44ONi75wmpaP5uaVb05OrzNXl5bFnD8KeHyHd8BGThThuPdy4T7bk
lOCtxHzXVrI6LaPJ4viQfUZ+8eShsSO4fOR0s9p6L6YEAkSh6aTbAm9opw7at6MjuhJv4uC1wdF5
Obvm7Km3GH2PwExO+lo7VVis2031XD8Q5ML3fG/d0ZiPsg/8s8JPbDKT7GJ29q8raZpvruzATjev
FlCPF4Jr2MRFhojApkkYbZIPfHFkT3/S3zOCazt494i9gtObjDRLdYR1TOKLOQDCpa9NtKAP2kfG
GGPaJHSGEm2L/TKawl0zkxn8Y8O7vh6WaSDOiHJZXufZmMwa9+xHq8K/OPm0cWXS1tItYNq6fmin
qpu9kMP8oa1j57qNVtEnxwN+6UtGugP0+Kq5yac53QeNByrlHGc4xtvdFMpRsolfYWiJV6t2uYlk
A59bWe0Dsis+R9wkRmkLwkvme1JPWKMuLvmou8eRjceaLXqyo05es7AlMQQD5z3PoJ6LmwSjZjvd
pLGTY67CgyWsKnw9rKNnsuwjG/Pvmehkmxo76SGjZCwsS7wqncoiz30I+LH4146NsaB7ECxhGi3E
R0yuJ2WojSO7nik2Mqg5QnwfcIg1zUkehgwVVP4msSbxC2YXp20ch9HTFT1iqD6NVgKnRjnogmuA
XWO8zWeXGRbV4XF8muXbzKN/PdolisOnLs0get9PxMlpqwbGq/ClYr3vm3zf5/ZFTu3LnJ5Nz5Qh
R+X9sj5gFBW7l6EutZNnqCoEEjmVi9f9tNmowXHViVbCcj2+vKhvGUa5vmb3u4tdbwunqy1p184w
YDYDY0fXqXqRp4RE08tgsgQHhJZrvEjLBAGfhdyPsSU/yZ5sxS4q0+l50jzGq4bPXMnTnOn8ytfQ
eD6RbY78IRDnNG/9alytz7V/CE4r8jjV3BKnxtmrdG8kzWjQnlU7lsJj/nDNvApzmNivWseUrRHx
GdoUmBtoTT2F5d67jNyq91OJ8ZATF3/A9dRWLgujmEawIqNxWT0YinX4NNVFjJ9ZbhPsmfaOvsaT
nM3qK3o8N+9p+oTTb4JQ9/mceDJR8blVfx6Dep2PidRykBzZpdtzYvX2nyp6ZyuZN2NkeMomeWsb
C0w2euje4AdzdU6xbUPM4/k8aBNPmB+fyPob4yqnixaWgBE0P8StvQ+I2MCcNAF4oTXhILIR2HFO
QX1at59KHGgNmTlXMgnHvIYlD93NprUL2DuWuyku81C0uLWaLFd6OXfKX3Wob38dE4bzsqih6MDD
+uZYoiKpzvu831ztzLoU1nG6axVr8gQ2jb68DReJu2ktX11+sigxyz/zwJ9Gy7kwTpfzZmM+PW+3
D8HevtOd/eO0pA/NUdFUqUqplH9+rTipaegnbTu9kIJ0DBuySokzrZwo9zrJ/Xe98JuVaAAhiRL3
LxORgOLz58VKszSuRZ4KG2dmPPXOzDkS3uHMZllkLZQJ79OuQ7Rik8XMca6T3WQ2K+YzHlVYWN5L
VFmL8BBbrZWSuml9WtY0J5PJepAfH8buFDr9c7VzJXdevY67DfEO8sQcMnHIcVwF/4unRjkH5ANr
BZuF28KnLvZZqdXtVDdsQSIkc9JFY7VydWV6ze5QIb6P7Lcjh0emQ7NCewW4+POpCUIlRTAx4i1G
4s/Cw+iZfMJ3eJDxh0zpuBEmkbNfAyK7Z9pDHyKb/FupPODcjBicxSdEL98aFo4y1OMQLf3LTBsf
X1MiolbxCxl/kmajekb2oY1ZqvoXut3Gjmip40xe4zS8R9N5j7D416ijK49kTqEOV79L9P+UZ6P4
XEtGpcmLMnPT6yvKbGhWecPWaISj9M6w04YH9OsBaiP6gwMdB0LJzweIICc+QCgWaRw4UIUjMeho
U63MuXEJxF2RzDJCrr5oGolE2+F0k9KtojtrHx5wkpE2mfpwbkJsSM1kKZW+3AZi43aS13P4IPRA
t1XYUgUO0+PoyXhWPs+PFw4S7IiPem1fxYdmH5rp4qI/ZvTJtAc5MK/zrl4eOUnf84T5Ba8zwQwY
gBAeQBxQJf68U1HKhTarzv3ETII2xrqiG7ci9d2XUdxBUX6hWaTYUfWALOIKxSwYvsl/3iDJn/Io
PzXtNOnctzNF9d6pjg4OsjplQH3nDf5xW1yMxQnPPLSrt+vGpWzbki6rgWX2Kz43dDlhHMbifV7j
NyZ4M1QMMmKGgg6iCqLAn7cltm2XYsDYLhqyjCOEgNGsrWe59JCmJ1/N51rLDurvydpUP3rVrqic
JX1tFIs9foGnDCY1G51sH4gQyZpnUVgr8rbtsOyfVYM4wGvzQNzPLvmkjiQ6XZ8GYa+FtjsqTwrt
IV2YIbtCVBiV43o0vYCExaAneTgCxHnqu7kpYqyyjoxxk4Sx8VZjEpCJJG+uRirFoY+oiWS6NJSO
D7Q6MsJr9zMS9/TOw6jskFOWRCdL15fEP43Ecdk+Zgq8B1I/u9T591L/LfC9fZBsc7CLmOVD9+Dn
g8wKsqXK3Gw3jZ1TEWmLZK6P96tDWE1VXx1zrvUi13DlRRLiKGklYVdY/Vhxr1OOfr7ofMX3kJGh
Dv/XN7rB6DuFPPOm6o9TUyQMtc9IFhcXJQlcyGIEvluHW8apIEiJyx9e1fNKRAx3L3bm+75vvgXp
Lyzj6GQGrOhm3sgoj4xEy9sNK/KUDBOf2BurCC/zLbYv9r9fgvrHLYNFKQDgkK9oANxAE51axFm+
j4XNzimsl9JabAQXa35KPjoqkGMymzJLn54dN6OAc+dj2QpyO/I+Ji+XKYiiHc13zqqbfB187fke
TvObGc6hA1fKQcwvAxDdxmyp5vWqZwpDBEg0FN3O1e3P99hZoo9Zi3cDRP44f/242s0mkFzV9pgX
xnC1t9CYRNajadU+grs7D136CxDiTCDiQEJbFe3uzUDr07LSyf9sN7o/eCT4DVk65hjbtodjqPsN
yTFXN19iUvhyLbjn0hcs0Ye3mTiXsN9AZnANq7FNf+Rh3Ba0wYthnZ6k9/NO4NXh5ugCIxI9WIVp
kIxfKqexpSfRPznGg+njQih5qq/hlW1d3Y8vmp9O5FReTSGfe+lKsFTcwRWv9EEKKPuyZRzk1ufB
0R6TcepfggMoHeKLeTdL6QHZ0Qo6g8PZf9k8xY+q9To2F69E/pABSa0178eC37+mT9E7LBe8kYSV
6r0b9pkwxByOROqc+BoOYTwe7gnbeFX78eQ8bb8ICjDG56XAH1sqJQT6/D8tumbRb+t5Q7jN1T5/
dCEdANLd7/lWqX9sXiZHD5MGvT6AtjfbJHxjMSJnnXkxe4IZCF5dWi/ObDL5OtmxpU++6AI8ebH9
ZrxtAMyu28L2l749Tp3xdi56zwhf7Obj4aHjZPnvKfvdBrtdH8CrFZPWDVPCuDlZnnoyUtTrRVyI
u2hiznR/AIR8orUmfWxp+PSRJzgifZMMKNokFKPv6EbnSM3iFbHRuMpaZOeeFhxc9DDdjOw+vMiW
aDrkKabEBF8e6BSDeRHQtC228uDaYakX9ozgNFOW5yUVV/LeERD63AG+maCZmMDYee3U0CJBDFIH
3tESUp599PEaXJ1m1by5a6l6G3k0nC0QvJs00+EvSnA4f+4e+Tk5FkmiCYuWey0mpeRrpt91rqh5
ijA+X6at6fcfVJ5KboOC4a5M+ia6YQP+oqWcrAS7w8Qyx53gnijEFVd+NKbmS00uHXGrwJW6DSwM
4b2ciGNhiDckKchRPHZIfvbqHHW/R55FPl3lg4oaHAqBMGRPK30d3MjjnHx57XfJU3klT4T8dLI/
PEKKZcmBUyITY/bS4XiR+xrQJEmq+O3CFKqcTnISwQI3wmz3Mr68mpIlSoikfS32zCnnhLNzBR/Q
LdDZxqm/qKDzXbQ8h0d3P095IyBLsbWGkZh67+MtCbOTi81/iXPVrOyB9DDQFd0jSD5v3JJXy0y8
t74Nz/7XCMV3kShGTKfwYvn5bi4INYRYNIVF8UUiZ7cDVMbr24isZggdxq/a4lA0Mty7KWq3IXT/
MypUzn86FAsDW4SfV75KF9OQhvJxcGX7LgoXuh32VpjZ2Sy8+tqj8riOF+v1hdpwTjNvfHwpFwH5
xQ6yMushWgR3cii0P3YVWrnUsxQXqPClm4FaNnF+OijtnpVEHRfWWxosyIXZRBZsPDIqQX2L1QZI
z4qCt/DghH7vW5vU5Qc+p9PXJszetyfbRNq5OLpGweJDS4Qw9+XV6u6df/6ouQYi6OAETZcKM9ef
T++wNy/1QVX2GyF4mnkZ20FkhdbjM90EB2ThzpP5PlvcDBPWr8GJUON9YeT283JSs5eaLhEO23Jn
fqVj8CeOy+84DpvWQSDBDTA6tTRcAyajj8I9Ta9zkHWVbSzyhKA7hm1wCXA1WGbjfVg9UMguRSIv
feBGuw3xrtkWPshn5GdhPeuCi63McF3Ze93IOu0kF+KdZOczw2dxu7h6EDmHT3UuLE9b7WM0TT1p
mSxIXZU7j4XS3b/QLGVuEcat03sW37TlvT2HtFxu+PcDGaIKMMRR2X1+PpCDHFenJtfirSRZl6do
Dt2yLSzWNZL6cFl6vDhYYl9d6elqaxiZhqp9JovOku1oDY+x9qQH6bmcp2TI9/ZlQybydy/iSF7h
OM9tUlFnR91WrO6zpzFBgOCEhsjRA9ZRiXM+zTM3CUq/fkzcaJxN82Dkq6HxcragX0tgwpKLRZwb
hb2bOsdA+kLRFSpfZNevpUcVora197JQddWw8XBK2fQ7Nunog4FrJ1jNJYVVrbHsSu36A3OMvdPa
ylhfJMRO50HOSavZxIFfjiMfy8DmowK7NHw2sHqszUvn6HeeHpxZxI52NRdDBZu5yck138EoEq+1
+690gxXvUra0LQxtpyQPXJ40AQHTA3JReNdNbiuNBe77IayOO7kEmh3+kmzU/rm7U/n+dW4dcWSF
V6FiPguJ4OeLjA9F22aqUU+zdNwY5J3Z5+PkIFnyZXEwnD309rXQ+4VsAyNLh3vT+I/ll6sPfjWq
Sq1wWwuT0S5UopE2U7pQQlta6RkjOwHvIcXu+KOUObCGz1MOXmTDsdfZ/z6g6MPd/RzGIHgswNy5
Sh70rZOUprSgOtHlvAUvckCHdCfbjR6ar6G6nCqebudeOzlv98vaUq310HESaK+N8FmckBjsnyZE
y3qAMJbpHC1GIzGV7gWqv3V4FZmMsvWlLcF3vYuzovPmCWPGpk2XI4DatdK9y6raZg8RPxAYzr9v
Tf69mEuYsAHrKfSsSTm9ebGNLBf5uRgpG8dbqLa3YapQJMHgCn3rGm4fVgw2fX5nofye97cPVCa5
buBPIG2/TcTplbY7aebhvM121RRxhtVOz3OJbqLT0rpC72g9Yk9ngw0ny5Gv+YJ/sMAfvg/Z82Ow
Ooara22JDgd9726NJv75TGikyyaV5G9XuEjTz8eTkeCq7I0Wx00/hMW5NbQTSOu7S4hR5Fj3R9bM
2/uXENo5ua205KIJNkEuopMQtn28OW6aV3wY9186BwZlnK3peBve6AkK+lNhNa7IoMGGL5ScQrQL
GwJ62D3JT8dXKC9Tc3Hmom5JGTHy87UoWwZ9LO9iEbj4QG8p7+2r7Jhesqx20Ue7Sz5EZCeZ1bAy
Tit7238Z47qkXIkD290eJjVr6tvls92KG/q5d8bQd9H6620ObB9wuMH57AZAMlOt3pPjXW2VxSWx
jPdiXs4vYeZLc8PNd+3Q4BvLY/gY08Y7zAsHgaXVu+7JskV4MOCK48gjgdtLFvdWDvV/VBC/vhwB
opwCBr7WLSPwoDX7k5KU+abyQIt39VR2s4AzsVM77bsmWa13/YrmwoMCpP1amPb16/Kkr+iWd7a5
vY77RbITV6o2Ma7YiVr83MN1XD+r64RAWh64rYTxVqOCtOU3jIBNt1/wb+eVbJ1fR09wB/yjF9PK
Fr8OH6elYBVjbUJfDV3UVAsaX5mkq8wtXxpIAal7/qRhvF/ul/EiWuWLZKA/W+bS/NCXJGLunTAr
7JFhnT+VR+jnvjGpNvgb4WQef2DKQQUzpsifz8hADchnH9cejrFT+FXqV29hYeq0jzFdcn63ij+P
vu7iHTtu6OsjVrKOtOLPNl0ZlpmnnWmbtrzmaBJWG/NVC0YeVqB0zLUFFbfLxzqHELjVMe1dzAcJ
17BZ5dN0LlFB5sPKt3diZ5M7sf3SO95m421K+tU098flPH7Yb+SlvCx4NNk4DfqBqOcYtPnP1qa3
2oA2NkeAzpV9zbkGh+3owwhNt3BFH8pDttuv1HE2PzrmcjQvmDqLp4sjeAcaJtguuJim2Wb4ydrL
InzYiHYSfJf/MB0U5+2tt2JPcFOf7vDamFJqZfC2qpCjRfcVETT/lAWnxREUAiNZWLXyHL33TJ0d
Q+EhXV82DR3yKohY0hNfsoq5uLssEbaEAJss8TAuHtNZBs6APxovp5+2Yb00Jidv+PsCfZUa1o+I
WkJxucxmyVrx4uVxow6PRrQVA7obxrLW4ev6hAZr9AodTkc29ZZ9pp+ZH83EZeKrz6M5uPNEeWnH
1VfzLi/6lT7NJ/o04n8cSs7v2FWtTb7V3oZwoeCDgulLixTX5hdxrfBAUrrJBPi9pCh0EcJ8aqmt
llOhCDFllR6z7elRfJbkIJO8fTPOODxF4zMnVMgmdDYlTxe+yx9zc+EEq7Hte9jDcgk8gduLVWP0
0toFl+O4e/I4+aLtZBQvGcU0YHoHk/8L6e2RTcjBm/ImXh2KTUYDAzh1IzgwRcAX6x9TqBwDGIQl
27mZXVvIvPZetY4Hr2880q0qNGxALjqGMR59FM1Yj6hpiYUgEa1HNWGJOswbq2E5PjuACGJpV+RB
moEuzQoSMrLx4Vljy3bJI1LBbWT7uh09alP5NJF6Ur7DE83ls0MAgNZOZBMd+EBWjJRxT8zIDtHV
1bSlYVWZG14dal4UgH2VJaSzld6xDu4zDEX8InM4jaavhJSxvCBPkhh0FpoibTT8sL66VmRdU8sW
+FP41WhWnNf7A3kP7l70L6qLf1I8lcXVNXk8Cl49GpOIYEy7FcKeDm5lOpZw7Imc+r2YnMcVn91Z
8KjqyCEFSnyhufx18dCgMvrpVawSqCOX6WnanKdVFfBtcpmKwJK/6il72SRpbeHkojfkN/uDAx62
zV7yq5UfrGpTrPVx62CVFoyC2js5xMy4BZhLwtDMmIgxVzm7l4FOYzfwbcwPOUTGZMkORhxsXond
Kdalc64ACO8aSDj1IjnW4X5ZwkVJV7l38jTPsAY6bSJy6M+DwfeAoPSELumbgUWr31AljtYYYCt4
qzz28371rn4QAE2oafXWTmD/PChvV1+a1lN9bPrVVFgoT/IXTNP1dVWM8wfGPSOV9lRouKOtHFaB
tuYDe6el1U4b/ZFw2/9D2pn1Js5t6/oXIWFs3Ny6N6bv4QYlJMF9b2P49ftxbelor3yfVl0cqapU
qkoCTNtzjvGOt/HH6+f6JQwk0xc53fCogAk/tW14aPzHIvEfznSZ+ZOdvJvslEUNVUjdh5019t5O
bYeevMJ17LHGFWmprtRVtKzoFKrZe3azo5N4Q3Xpj55HeGAt8sxL+UeAyXPDu4DF0+j3E8SEB9ev
MR6QR/Eg7EzcbKJt7E2d1k785zo6hUY0kLogixnKkmbEGF5aXRXHev6cTyEaVxv5NAEXCdzi+LLV
ndpAEJLIyOgdnkJmMnw/e0NVOTiGq09jZEHqcZnfrCAKeUNzFF8SdwS0QsOpWEQ2H7R06PBvX9Ep
89P5aIE9hTlaiDMFTVo+FOMRe6vmowadbqHnfL5P5QKVKhQ03rdZetwJrG3jSr0jdSSRuxxwUPMh
7LKNb3qS33UkqzOod+x6zScJvdoSZob/drTDwFrA7dwXtrz76DP5DOzIhiw39TFKXI222vJxfVwH
e+qd6Ba2zBDTRcVs5YvcYQeZhwuViiSyo50AQe7BYo2ucajHc4KMb3PSebUr2R0/bYg4ddkdhZ+k
vMvEsBO8TsMa6/ixswbQr8Cjn45kDGdKZqfGXV7J547MTSN3Ra/1Q7sb+Cmz0WaU+sFJJyNdo9TL
zQAjq5sBV4mT5qyukp/Jjr9q3D0VTfGPskGEtKjv3cxR1zeTOkBweef0mpIZLXv4EvNCb36ILmoS
mEwUxZtwHlAlk5+iLxsj2+DjZb5MDXDgdRYMSAJwdxxGtKDO8lm6ozrIfiAj15o++ri5jY/wl5np
E5ojDLbSFB1lMfWHRfvGKtBRnJSI3hjG1w3iWnvgYDVA2Gmo95yOjjqZQ5lKzXz3hzIDwcY4sARe
8oNgGvvvDG7V+b3kdnoOsVvcoAvJ4/gzyVsee9J6ElkKZrF64TIWfHnlyJtuiWTq0bH4t33nNz5T
m1loTd1hW53OEzPaacueEc68Lc2S25jPxwMQ6YwD48Z8rkXE0Tf7ZtPZi5vm53XXru2dQIsDF7i+
vC7Pi/O6tDRqrA9yZTzF+rmg6FPaHUdhExoBJWNX/1VfmhkrsZEh9ngQaj8EPgWBrvIXLyaxmsvk
xCAN/TSH6+0CbZRTr8RxCaWbYNTXfJb2epJRpMUz7dQutM9xTklEICYYwc+Y4QfHzAbUwqf+R6cH
BYSclj61R/KWNMXJsYCutqsu6odoNvt0yxFlg4dgss6Ng8aPlhfGVEJJXc0TtmTNfi6js3TQfGH+
6k3l4cRb+o5kH5C9ucEZf9MyfXm3urJ7MxWBWo870s2X+AhLCGOjuegJA0m/u/QXAa0h2vXP4CAO
/ZboiStej5/hvAzIR5unleyzSyRDMMbpXrGpmt7zdBu67fVFTdqcOOjBsKhXpoUlgMxei9KiwNBO
8PuIMEGWi7DXpAC5eQLhb8TlBkM1+6kgVyc2Uq9rPcccKTXkDxLmOXLpvWKqBKDnr+KLfyI2rtsT
a33RqPa4+c1+Xs0ZAD3c1Houey9Zv47UhsxZNasdygbjsXhdKr9coOHlVm6sKVZtMM6UxZ2rzIl7
h88wCbliVkWdsH3/FOTaMCEKHvpr3h/pop5vW62gwpnNh3RmMx8ewtjTrgDZWWrJXK6ZGvy5kyde
gfRgFRzTeTN25Mrqxg5Yt7DkNnf/lGbPdeYHzTqAObeIF7dLdXocJms1s7mZ+8KSO08srPA1Ux8u
JGQowckqnT0P40NwhjC5f/jRV/A1usOkjre4jULiVIWh3Ibv8pjx8F7F0+SgfmgQMDvjpZrCHNmq
97LKpeZ3625FSqgvHW+z5DJV8ULT1W/YxTe9zsgp8GTBCd8GSWkPgbrHegqz/O2iCAbyFu/TM8VN
sS++0u2Izf6jzRyKnHCpJEZrMWCgT8KyL8Z1jdOdDJiKAmiaU2W3R+mHi/r66Bh4yjN5FuzfTKDG
FqDZw5WQW3Mf10eR55zvt8JZ55PDzH1xjUarJNzWUU9VaWlnRSKQ0RSKldhYDwpy9q5gXT4PCLKn
8Vivhdnxtanuz37F3Z691hPGHL6autJ4X91jyU5bu79UDCR6s5oY42/UWNpYh3nNqrnVBfrrNcYg
YlVrcO6cvN2CVgrUTRxhPBSEU83CTTgrYarWJebeA608P1Sn8DAmyuplMgoYfah7dV7fYZy2+OTi
Wfiw69LrNxwgilXAgdPM0QeTDK7/bR8fHldUItKTBCxsES2Z0tTWlvQmC9VkO9yT2BGwW2b+lNJC
2Gafk8yAVexi4wrTE+V45Jb39zI6FRGSKqjREII5BTfxpl68fXI/HdjWBlRqYMzhln55qr0rnMjK
zcdFcThQ2VLuTG7YV8VlpxiCQsIw8nSLPRP/vgUphjSOkhkeNGYMyYqBUM5uusBrlzda+BXpWtvK
V5bpoXTePuiotaUkUAwlsUKIrnPtOpQStQc47Yzd8WcGPTaavTwwreMEdc8PkvZ6Lp05Qj/KzpDt
co06Y9kcyZh4Mwx6MRTF6nAQ/Iyu2Ye26X6EqT7p7bpxBNls7zxUCKl4/EgpUEq7fFgAoc/7n0/1
3ggOZgxwDSgkrLepgbrITjGHdRh/s3nL63DxAGXC5GLRcA4CL7Gsc7p84Q7BjbseVRfcEm2Wsnli
IXgOl5U3cls//0x9OmB2Da+Yk0s/fxbGxOnPvR3BKbDjY5IjT+XU128LXAcAf2hGnh/tsT6Wx26v
oTXuja4YuilNM2vBbqMlp8bre+iJCqNPzFcDs9Ssz8pVQKkXUJQbzI+nR9DOB8IVCrHIeK0hac2b
ZbZlvBk5nGocZoSCZztcwtjuQh0QqT9OICdd2123ifx01yI/1pONcCw+3tCLQxDK29dwBsI/ZR1p
I0ounk4Kunyqlq/ava3qQ7LSPquv7qtbSxdpxxc9KIlenKE6WQHDK7E9D3kcZtWbw99pJ/AquT2H
ruFNaQKdHH8HkegE/Q0lgGqYUeouudOepRCOU87FKXVHcOQ7KcACGNgA84r5nmF9gFYehl90eS3j
DZIFv8Fv5SfjvG718qca1lmnb+fPChSRMdKK0ULuYlQgjw1Jpi16Tdwn8WTs8lNdwKQA7RUUNY60
b85KBsVgKnz6SjBwxAtj780gs9XZudTWDAOXrmBy7MFih8PJGKHgguj/1B9Pk9iQtwYBGmImBjGE
qujC1/v8RvvCmbcJ3cjZFIyo+dXr+S5fxbY2N2OMNXgz884rC7s+PGfKV6xstJViC3f1ymyEX9n+
xpkN1bdpTNkNV+jm+4eZ4h80WDvoyaW+UmTP3qLeC/qoNGnfqvP73inulFEshAneT0A2C5E/lnhz
Ca3BXlrpbU1BA+P2LCJf5gnn/GkyM5YISx5bRQyI6eV+BQWfM1OwMloLOBitqUVmpczHij5E4zFy
WGfz4E7qmoK7yGfnxacOtiX2QIx4oRLD3JqiJzUa7if47Y0pgpBhxSrB7HiQyFn7AdONHFNaCyNo
aUSihYmeIHx6DayswWiegASQoMm2zs0kMrXOaj+fLpjVoJABJn05KCrTdsEOA8vvkRFa5r8Vezrx
Jto2yk2JLbIx04ebiV7TrEeKPVDRwHLURdw40PWK7NhAaxNNPEBvtSNGszy203BJMLpMul01V0uX
EvPV27LsxhUeyddYW4xLU0v9SLKr1IfzKqQu3NKMVWjtVmRdTHR21c0aqtIfoXBGmUkxSYjjq3Ob
wiqkRTRxi9QTOfVY2OfQCAc4H6dugCF3YxbYNIZmcDNKycwiA4M2PtCIXGSjCewnXxsvuonbcCcT
bYiaLT8pqBwqP1G4YU7jYD0W12K9DqdGVuxExc6e83rkTEQ98fmmlOM59er8oMDDDJf0fhj3JOWM
3YZhW7tQGSNxJ8FhGdm30otFowUawKV8aD1tyvD4m90sh1apTzHK61j2P8cchdSdHQAWLV/PpvyK
bT4yHwH0pt4+vtvzaCj+3ou48tqnX2F1ra1a2tq+uGf5spn6o8RR6SS7azxy+t56MfGi2i99Sdzm
6QWv9luzf0Ofz9yq8idjX6OCEIcSvK31crJjBQJCGFO/7nyF0y2lrYJzWNVbITwJL7cuza7Y3SZG
AqEmOqjhQeUtyua0x1R/w6eVhHnU2mResn9OaG1jmy+r1U96LI6n6dt7JDa2zq/k0LDzKGdZcfPp
tqUDejjdYxHFJyE6tVQA0rZ+LXPFk7VZFu+kxlGj6+u9nrzXI2Gfa6txPXtK2xE0ynKTA/1ONq/W
QUFCMFRNjng9K/FOgh6nmZPcTtmiYjeazDrV6F9XRNNqub+pzhPJ1E+mYVDvvKNZwla+SNiECqO5
WTGA0ij0+HmsdCLZLy5fYIeRA9JWhbaqWLiics5PrWgJsTeABGM2IBC75z7yi416Uo4xg5iYMbQd
svugmmbrrazobUzHLpyKhOkobIxJa4RTq4TDB9hC0iOOPVPrOV6rL7sGdqG+1Jxq7EXL6dslFDab
ckfhvm4h4X2Germ7vc1Wsxn7o79Ib84oNcXcmaTUv3bMAVyDlS1GdIgPp6SVJa2SOdrLwFc2YEbA
SQHx5WlOX1bxNkg7YOTBmZPItqiyQeD+N5vITqrNIIBmjU1a51u2ofMI2fD2bwmAgaUgCp1aOQXl
1J7Gs0phj6GoNFLVK2t3Oplluf9WfQFMXNDL1uKjd5oVdCiXWVEXo9sxvld2hINZadZfISQwNn+G
e6H1ettBuAhl643FCSWObE/budzwI7x4tCrFeVDbj4nZ1XZW28XYU4NtFXkjYfYUTK55CqkN0lFi
ThGrJxb1jcBAGCMF7I56q7hZVGrZCxctN+cHgiQE0HYMjarcQO/yORjvMG1g2V8WfX6eGERqxYQV
IY/+kVdv6+lRxaUWr0QoaPecQ81l073JCF6M0Ri4zxJjY5TqIhSj0JbI9UXDNbGhLYwUnTitB/2U
RmFrPcC3lwGtGm5n7+FWqb1CL37StbBIrh3Oa5wuaDs5YquFNvYa6vPAiH6QYnU/r96n8HgwTIPw
F7HAbq56LZOzM3vn6GNAU6Ll617u31dQMIZ8KL7DL+G7AUtmwG+P9RPFxYZMb8g3sZHEVvE9PYjU
h1g6v2wE4UzbJSJKE4MOnt1JKYz35v0TUp3j4vZzA1yUbJ42tFs/4VeylO4APMEHLWDkarDZydQr
L8X2zQR2HOrpXvZb//HTaJzu8KiqyBwzlBX1GNuExJwsORWnF9La54xcLJEJv7obbSbmaN5fugtl
weRHceMFSNiSwd8fWpohtEa0R5h0GPRac+mn/VDuKYKnoecW9acvzKpjbgeH/KeiPlu3h+QSfS3S
pTKPZqGdfKf+YxvtVQfpJQPoMVUNkIeov2mHZOPnBqW/M8PtFfI0dDBc7chQARuixiPyLTP4ld2D
PchzwWOemIGmUxTsnlcOWOkI8w44urtQ6BTAgi6ivzWsbXaK8pR4r2O0fjmFs6nXkW40i/GpOfOZ
JNUI5pSlN1+g/TNUu/0U78gs/dqiz7Lqjx4EeDR7xF5Wm+rUZurSzkgDBy9qgA65h3mYKXvpej5w
6XYjevoChS8wwE/6gS7nXt70fI03j18eNfArJlG8KvRKQnvvOQIn4FE1pPAysOnq3kbgYyvpzhTn
OSf6wwu8fEDrOzPzwkQv7sW9u6v4iOG5nVlUeincMzrQwNP2yiXQFYc5CM6BKs+02R1Y0PeKjrZ/
DN3x63/lzcxye0KLTYyw0h+cDailHi/rUdmTzhyNqKJNXBAB+gsgWIweWmPUDEWZWhjtiwhhxCns
P0ajUEDso4c7mhr5avpBpzsd6bECumQ8sU/c0XKHo5NM1TIUX3b+YrBhYMcXNTMptTTmZzkH6IyP
Ed2BPJX3HMupxwMntY2CDHNylDf96Fo0hH7gJGrG2XocnF41aEVx7fpzPf7og2MSrsXg/lBtaeJG
kR+rGyXyk9i55Z4g2tPeHfWG+jlePpbvu4xKuCQkZxaUTMVebniJvp+b5jzaj6/tsbyC56CtTu40
6qIvfoLolhSGDXWvMUZZxwb5tquart9Cy50ThwGnX3bpzKVoU3QubJ5Wcp9jsw2tEQ6LRAQOv4zn
rpGgxfDHG8gciwHgAcaGkcE3EOESfsW7ZB5CPaMFlQcLRjJnmZuoki1Q94ZmpFisdQaNEabeVA9C
Zh7mBCxd06U/ZXwwQgSoD9NrLH8BGUozEswXtp0iBSOaQwPUjOjBhl4YQ57KeD9cUhHZ6wLu22Wz
DS/Vd4SFla/MpcUDVk9/HHklGMHXdEdQp1448an4o6JOmEPdLDTs7Qc31cQpDnKjjzKDPJ9YMFrw
o8mG5bnVeKPYPJw1cm7VfrzNJh/UaQW0dG4WdmNMG++pZmeLn4Iw4q9wLwPvAfxBOla+tAItI/sX
G+CUfcdo4VOKy+bztkp3imCPuYydbj/p1AZ7o0Gbxz8NFKzv8hPn4wh8cl2d1SvRouvcwtkJIJ31
GRTTHzET8taiUeGjSKlTxxycdjpe0Fw1lKpOE1lN595SbzT2k8hCxzjtrFByGyor9gr7HZEqZ78i
4ykY0uftmsGEfvlwmTBPS8Fx+KLcHUU+tf/4ZrLGam2843WPQH/KGWhKOAKc34eUdmxqEIXN+qXz
6DM3ZZIR9MB/7MWZ5mXOADpM1wIQ8VjvMJ387i80znQpmPWxsIPNwNNMFLdLyAIaLAcex/pEq0e0
9B7rYpmN9FoOjZT9+piUlMiENOrvCzYSN3JSsRII8dKxAEifNyuAenVmE04W5Gj09DEPgrL0+Dy9
REbtM/7zeiaiuPPxb0lr5q52fvU6mASij03/zRXUcrt86UyamZXSEAEl50NPGaZWB2ePOp+LLOgx
4yhYAYzywS0KM5gOxNkYa1Hkpckiu7+25e7lcR75/Z3pJO1mPMzEVtKHBimOSuCr/mb8BXSluBiR
0k5ibNpDMpvoCFIbtuLW6HYoDruT8PmHpkfeLodCTR2X+VEDRu7mE4fs74Q+EvY+/IQT25a6lZhe
N5z4NiYv3FcdvTXSoIW2rHnYOPE+Ond6plNHZASPcRZ57516DfbIIKP1EyBz6OENxqvcV3imMunt
92TkrAgAVuasd3wCuq7O7LfJumNEcPsC9Lqt06uy1A7vTbCKfUz9ecCdEsEyv0JUbOTZJtRbd56G
9iRehF14uh3kIxgJfQ/jZihkEo2q37vxBw8+Dyi7B4pCbJ55SzXoU8z+oHPKwj8vwaPmN6eCnP+y
mC965QzcIAB6w4IaiFu0IVLAUaAvh8I8IWoCMAe25id/aPOJodn4kOJPQ8G4Ko/tzzQxeDWsZKVD
/Q3e+TzUh07RW4nICT0pBv/YJLBIOe9hioQbCOwAKZNL50drzkCZw+Q62Y7ZYqjrYxu8dQBZrdRP
fewB/HDJkYEGCbbidBhtVggiR9QdEx5PSmhjjA0lauvz4xvTTCEDhbHJQi0fi2EdJnr7ZjI4TA3o
69kwOXImb4+XDXuzHVlADeV48Xya0s3iuhf8REm/YQ5KinxnSbS0Csa77/vjWGEYyeJDl6bPT4ZL
XJAPi/iSRQLXYYMCfUyMJ2Am6vI3ZZsOl1igLGU0/DaB+9XSmNR2W9sQO18pNbYnMparZ6K6auCm
Q243+DidYKfyrIXMSkKdhADcLFMz5KYFhk/9kWzJYw4UP4uccT8nMyKXuXjHLgPZGzmJZPYSPHbr
3Vko83Oiti089oUnqY0sr377RIk+LRaUCtydb5JyKyOiEGztAOx2P3maDXoObk+2ncCTZyDoE3WZ
tWjInRICvzDLWof7aPzRxRyDOvP0wR7he3Tm+XvfOY3iH21iYCJ0o6hmTp67SmRVvPwbgjtAUMQA
uLDfEN1zIwLTRbBNHl+vV0NqVMXWxrj0QsII5FeoDjjDGYDwrE1zxyoT+KFzS8a5kK2YEXijlXCm
dBVjW64MWbFfgR2Xjhb5amG1YMCcXnTFAE83BhF61W5e8qYUvQ4Hh2atSotnuXs2yyCfZ8o8BC7O
tUv43uaCJeFZoegTfGgb8yHZbxBT2qdwf8vceGLdSsA2OyRZIDIoLSvgLz/OzZScCHZu4kwoHK8d
XF5mfDmm/CYXRmwX0nTW8/cbuO8a5ES1k5GbdS6h14MIn+spTo2+d7rc7jiSJa9HzRZeFG67yJoS
ZFjM2G4TdU4OMS/5HmFmMKwytXY8dVJM8jBxWbJspLxSQUbf6SlMHc77lE9CcgmbsmB0kiko1pT6
WtKzqSmxkNeoNevcbdnBgXygFGSIANbT6H5r18HLEaRTN3IpEjhIR2ZNx0ClenmswkBXc1PdBhsE
x5MTl0B0RWhKG/7jCUr9pNNz4mIGjsYy8WnlyODkRLQx7VwK/Ocn3poPCDQGEUl5aKfQaG6mKJ2k
ySGsd080G7XBCSJGflsbL+jguYHp+Ks2bstbYMuFRdkUtCsqxGQhQA5X5vQMQWuqKQtGaLJefLd4
1XBb0xY+BzMtPlkCNHaS8I2onLYkOcQt26U22o6rU4M8u7CLYp5wE0fFR1Z8vEAF08+OduAdfonx
UobuxBJ+g4WycLwC7gb8J2+v+uaU7BmoQ7TAAQd30FV0Lb7HHDiQwolwRqmDGcb7o9oqR072Fy4j
38A2q2ZT2uM51jzL6qhsGMMlxxQSd+RWM9YKjJt1tcWPct//vDTmnTyeusw+M7u5ydtTtUVZLCRT
W3a+ul5nH+Ks/+iXt22rY4GO+kgZ6DnmGEQOi2A8PSKkR4pXoWAjVGqvrNBzmtPLQ7N7xuui9ViH
HuM2Ay4OFHCO/iX6sEW1kJb1bLIB1lkjGHZpX5eSk1utnxF0ofuInDwsQF0IQ95gzPF0n7C7M+Pl
VwdiRVxQSqM8jb5a7A8yeJJMoNDKwPTTH6YhQqeAamUpl2R4C7w0Ja4ROK3uwuaxSSK34l1eOmC7
0338Cco78oWv8DM89WsZf+ZT3bCf/cG0UyR61ZmSjnZ1zBKIHlS6BXWSuJa2j0+83qlyzApJzYZ1
mDMlXbBDpVSkyNSGN2ZMTBztvHbeDv9pNIOhnKx/rxuLQIs1AfTOcFc5+Wp2QxZHzQMjv3byxWMD
z0AdJFyrYjG6aOv6NF6qVst4paSKHjs1K5JcuWe6w8RMvdsKa0kL7cMhgHahQXZonNaDjv8Rmkyr
9MrsbHURQQzWl4IxdXrG95fN8zOwLrU5743pmp18ZI/gLV1xzZGhHPb38PTmY5buE6kiPC5G80/r
sVT08zUyV1AE4f8BqJNX7ihfHOrUIdi1XKPrA1eW8V+cw4R/styRT6qkTCgyynxU7f/JsVfS5+sV
aLfnHqwB7SoqL2R69EHWuvrAYeovrF1hUNX9JsYO4ZkyuQc4eIq/VHfPR52lWqk892yIDvQOc5DD
Tg0oy39RsouDRun3K03HMoohlDHQqn/xg8V3PM0mjTLaR/NzulxAmIeANau+bBtmH3A+WyEKXCfz
axt84A6AsEO9hGDv6cYrA+Pv2UvH3uZr9Bca+j8lkQIGdqKAw+t40DX84r5r9ah6apPpsAJUNgfJ
vOwAC/4mXvjXTz8hzYc8H9S44i8NUp8VoliU+XNevJaYk+oC0+Qqs5ntF2ChFEcidqDu8jH6COo7
yOHt879T/DGk/Lf1xwxVk6bKBBnFryud3xSphAU92ov6WXYW16l9pdLdLjo7Z0iPqA0excqWrBL6
76qZXxeZaX/3HLCi7twAzvXH4nu73X/uvbfvMZ8zvL2zVQz9clka0pxr9XSNU+ytsRp00Te8DR43
Cb9Ly1keDCs0tqmxdhxLZVc9dFeXWywxvqjJcldaHPNPzdxRZxjGT1Tq7ljfuZrpHvu/RR7/2+2O
l8L/W4SB9P9/zBuyIp9M03703HeU7zxVvEMBAtPD/Jt+4M8F/cftLooK4ZcSudHKL8meWGhS0LbP
QbJ3lDbngdhsr1aRDf/MgbK0Yvs0vhVjnUETcayl4X4BTIj6X/eTf73sOKAqBNYI6O5/qdFCpZOa
cY1qpqZXgNQxPTXCAfqtqA43Xw3QVJtPxmKajfH2qz2AKwjCXx6xyb9pKXjolUEdgBOJ+mtTK6q8
S4Us6fdHpjA2Chk/hXsNAGgBTprTRWW9bMFIrJerrOEeTfd/ufn/qUDjGZfJfkFTO5hV/773+1x+
FyFPH4cgcfaUvuVXnTslUtEUAhrmSZALrIy+9GnfWmCmPSqiXRn/RUL0Z4/7fVPIEw3/VbYAZL6/
boq6vT3l92gSrDNxW8iu1vldxQxxjdFbDl0RgOT2/ewsZqHJzS8kZ3SUwLL6WdJvGQowKSA+Uco8
OTmPbu44sKcf8ec42lDR/WXB/m1TxHREw0ABpwZSz//zORGarE5EZfzk7m1/BpoOlGw9WIULcTlZ
1SZVAxVIgmSz9YXL/+dr/3pGH3ISvNJnL+zb2Xlx5QBGMkpH4uhzzNFcd1P85Qz8N10XRi6TwZsJ
1wJJ+s/PqiXNSE3fr2Qu9icNTIRphAqbD1PQOPzLjfi3l/p9/SMxaKsmjue1UC/K8iMQVwRlBUVs
aeXjLx9LGH7Y75tNxYUE413cOfEb+s/PpQhpkIV1VR+mCJbECaoKCq+phQXdR7yvkPRrpuD992v3
5wb+x2vKg8HVYDOMpus/X7MhfVspQzU4DBlZUEtkknGM+gOSe/6j7dIPEnKhOUAMNaHFI12H7ac+
rR46mXJXNx1QOUSymSw65E+9v7ozeBVQEWSO1H1/Qr0MAcMYSGcTN/sJ93SbN73cM1DLU+NpTs5i
Yr4ZEDEzl5UjU2hc/GvCTm5G23rTBbw9vcB2gqK+tKrvuvFpkqBAQnEYnyYqXc/IHs+UHUSRpw+0
Rgr0Qvsab9Xr9Ov5WZ7av1Zfw6n/j+XSFNKKFGUITPh1ibRkGuAMnlbrhgZrRNDBUxRtQWEkAQQi
wtyTwhsWBSTo0tNlm1bd/PfrJav/Vm5qFAu8NsWJ+Of//8+BGGRv6ZmEXX3I5qiQSS4a3dVjv4df
U5OTvmK4NNZXvLEaEg2UawfgWZdm0EusFobh2NB07TNoSQ7qXP5pAfv0EFrr22qbz24OzB/kQV5m
q8fACDeD3gaalSW65YKYIQvmkBmZ6QZGRwrLl9e+OvA+Qx33Deu2TnbZrvwm3NcQZtuRzhgDQr/m
xzPoBCKqI8iGLNKuX6cnYmAOBWaJiCF0iBjmTdGPiAyon2Un88azp0WJ6UxmKDb81li8bVi/aHFe
9HIMWv2Hi3oP7W6zIhJnTjd/B/5TF/0ZZs5cMRmT+7lZGMzXdZkeobKBVtFqZ971s/dwlgk3ys3Y
on5B8wIb2J7MBo4YQwl6FFSiDhpVhzG8FftY3gN8vLEzFVE8kQFrNzYjDAQVOSHgxmv5OiIcRW78
suIlEldSmtBQ7QhIHMEiJgx5NZiXdnYw/0pX6rZ2uWUszR4fCkpKzGqhUQb7AZwUPBCYAzapE6Pa
iQi8TXwJsNiMrSsNKBS9KxNzk2lkMseE5jA1FzIMM958+Q1vA+i3xPqDyYSNU4qRnSR9VjmHOa4b
s/40tocONJjhZpjol3gB/8JkOI7CbY3s5l7jr5IeZKRfAta0eKjBWrzM8EGM0HP6Et9hVt+xHQEl
pKYwjGZxpfdQBywDi6m6x6hd7z/D2cP6ngPczOAqfj92gnEImftOZ9qsBx9eZPCMZp2jfBT4aEJX
NFK7GJQFFpil3lynqLhf88ivdx3kso/IhVxwRTq9U91sGV15YSvfd1bK6eLlZyY7mY4/N5zfA8gn
rWRxPEQYFBS6BRmBj3IzkUbgTLHL7Y+BTnh/IB8bhL7LYSg6wzVU1+hekCoYJ6QXG94LLwkNDDH2
8NKDWsu9uW9fNvNz9hN7FCLm7AFFojaxIYUIaKHSwN0zYjart/qM5frBKwYoATdQZBODeeSDCyst
NstZ5FivFWQk6y6bMhVs7f3syvksMdxyDjC5V2/6+xDNHivFW8r2PTtCd1ixVdoXdDZ2wzjIGZAS
RdJlF9PMboGgCxKkL3BP3awCdU/hTcAmBjMG5hGQIEkYoz9oTODM+3GWe6xvrudnefVAjpL9qPrl
YVxix6ms7EeGQGNOZ633vsb2F/MuK4r086bZdAtAG5CkRbyjrtAfu9p9bXkETIWnM7pUHrFZE8sH
4SNlx8Bhhff1gTHpioiwkJUBD0NV7Y+8B5pGaSPemaoW3hXtKM8mbaLZfsK/YzWwLuXSAOadcdIx
c0ZvgXW8LepjsQ/W/ldqY3TnxsVgGuJkzk3VGRrxs4cfrCJekmeQmZi5ob1ODEV/4iK6jPYM0c12
FVnPARkymG7qfmJkSOoCPXGmXkJzfvzv2/P/imZ/HxD/d3v+VZvEciCrSRLXB2EHNvGTrGHgob+I
TNXDr5kRPZNGZ9hq0oX4eVZMNmhjIc7zmYgtbvKZGzDpwDuehs+oy6682pjOA6AoIPUHCljR7m02
Uv3rdWrYmagIRvxOcVRm0qELe+3UI4xA4G8QEYkKUO985ofMxjtD2SKEMVg5W7DwR96PD7WhWTVC
D4yYq0/am31vpMbb3bYesKaLmAn0Zivxk8AteXaxUWDMDMcVPodqjb407in4TAeGf61/OKF6zBgY
fMqgoXTmPCH5nBZBz/RdZLwvCU8VLvLrl9kZknfzlCWwkMUh5PAgOtWyshSjnzH32JBwwBPJ513V
brKAAG7W7ohHSTXwEjLOD5/WzJqug8XL+ZlPdljb2uWcOAH3ZrUGpF402l+cKHjNPIaH5OeQ8oOg
sbKpD8KJ+PTfr7kwXNJ/XnJCVchM4PdvIz5FaPtxUMXZoX3BKni4ylbe4/pZ4n7FrPOq3iEHTKn+
x39pTv6HtPPabR7NsugTEWAOtyJFZdlytm8Ip1/MOT99L3qAHlsWLGDmoqoLXYEUyS+ds/faX6We
XxeWsf+D0RfhdJzsuzuvN4MklCc9KopNIHoc0ET2jraxgm4OpjnYJC8saDP8cXM0dUxZ0yzbzpEh
zEgR3ef3H38/C+Xss/h2SydVk9YT86DRvPIeK+HE3GFF3KBoucsODRaxaI17FkdSsy/W/ezRWOhX
9bpx6n3RzNStuq3u4qUnUlfnE7q+dGpQz+6cvt3b9Pe/7ZxkL4wbTYZeEK6sJSoAh3i8Kzw61Avb
rTB7A/8w7WTAxuNcYGVqAYOEr0xrs8FFJ2JnTrFlnzutELPOZVe+vB84TFlbMlHu/n6OZwgs0oSZ
MxRLZZP3i+8wVmk4RD7e/ObfQDlaf0m3qLOW4XN4RyKldUuD6NHfSu/xXYDVSp1PLHkaTqx5xQ75
3OKISTtajGuWI5egZifdUDpeqI6xgJ/Mmb3bwBvhn8J6dYucAyKBBmrleKetpbV3BS9t7b+Ye2HL
er0SVpdOHcq58gIsVZ0aHmBBiqY/X4XRCEqV+eJ4py4a8jhwBi9lJvFmjsUEueGrhKEUm96CTZCd
sPlhyfJm+YuCZA2Bub+0HhCVroabv5+6/JVB/GtEge20phAiYkJOTkPGkBSpGJCC6W8Nt0FB54Zb
SHX04s11sgTtvlT2I2zpN2mTLr1b3yn2dOE58BQPyLzui8d0xVy1UvfBv+ihWDS2vk9X/At4ZZBq
EKNyI7/SqWDnHTLTregZHsBoXVtA/8PblokfubpzpMthshHfqe+YUoFhT4gtQkRXLXP0eho5OC2X
6U3loDkVHOHAVrK+Ku6jA5RM+APCTXDg3zdu0r1JKT4Htz3ST/oUH1EcUhn0bpmn8ZkvSZbcIVaZ
twvvSlpCkAevVNNSBDhLE/qleyrBwvtX8nP8IDrhQ431pD6wi9CvcJ/e0fCxVCQzHTsdhaiexhkf
BdtzkR9hv5rpiMjkATjQv4GmTL0zMcmSFkGy6FIAikLVn20gAi8KxcqCvBn7HWp6ShV7krjZdIow
a2CRrm6VeXTFO9/GdJ0xG7Gnf8pwQ0vEurIegDOFVZ7QsFj3FIdu/UNENsKFKuSZ4opBgV/laE6K
PEX3n5+rEjVFoKmRuOkg8pMkCNgVy7sVPgVoLXkFQXOhqaCdKQX8uOJJ3UEOfK8hsLPbFEVFz4es
g3heEHmHF49bmfv9vxoHCeTEVsNQEUJQKNkG6wslIKWCZv3LQByGsNDxXPnDm6YSeSg96kRI0veP
9e4JwirBCRXdVI421U1ZQIaLYqcoF522rvgSw05cSNKDGKm2x2WEFmg/nD0hfKMei/yoXCoNkRS8
IV+5sSwWfg9UBAR7OXXL/lDibCtHdhZadali8Xu1/fFkTk7gpRVpgRSUYJihVADwWIoORa0LS+u5
Lgs1dwk0Cqd8SjEn61ieh6mWZT3NPZor4PEMJB/SLfDnvqgns1VXmKugutRzOFPs/nHVaXX9tkIJ
SpsIAgkthGBFS0q/c1zrN8MGS+fs75nuTHn1x4VOPi8KvkVnWrm4GziLCjYGyDUohwtF5OlNnEym
Py5y8qYa9ZgZUaUguJTXXjRXMKUVBAPw+fz9YyTr9ErUZ1WidFVNhuArUa/++dxiT1cTYxRI/cun
FBPEgxVyTUQmmILwz6sI12ifY1dBE05QzKw+vobjXpbvVJrCKJv7DWwyWirqHKVT2WIcmKBB/JkY
FRE/GQkjnOxwRY4z8QElGybyYt0tUrehA9eRKzMslDfrrfpkC4ZEiTSa5NN8xg1//DzeYxFVV9FO
omV7nMnPFPBVQADmNv4n7KxDjDtOv0XZsk2IHzGwzQf31FJW5Ka4jdtyQlU5zo7rmNvYQdtx3sFu
LILVxA3TFqI7rkdAff06IIkC++q8XecsTYXTuBHnciT/jmWzjEY7Ygq2ueGYV/6eMzQWsgwjOLJh
tsxkWnfOyIr7GtIEv0+hNk2ewxyLWjo33WF7fKajHqJTQmg5IP+xEQxTU3ivtuyQbpotSXnbYqVg
QLvW3XJd3MobeYP0G4UZXeQBMuTOAvkULtJdTAE6X3Qb6zrcUQ55tO4SCnXInNmeE+UrKA4FtAvf
x+nX/j+fhz7h74Fl0aX9+XkYdVa1VgRLiBwHlwoZcpNZdeAJs+rEs1e0qsQqgKa/tOP8VdD9eWHj
NHSM6nXgxY2Y3im3oDxQKIwAduDBfEiL0d4HLrX4C7Pjr4nr65KWCIRfA9EFS/nnb/VlXRBjIybB
vlnI4rKKF8V7OpJBu5hwa5+AOf5+uKcL1c/rSeLJRBnEWt5VilTudaTK5D/nOzKO/77E9Hq+zyOn
lzhZfcfay/RjOH5dIo3uSX71lRc93WXFpRDC6b/015VOpsWoF0jfVo0SdcyByj9mjLXWdrNcwuSZ
zQnlnClqRnrz/aiEi0ZTiAi+lMB3/scafKaEXKhgf3++P6Ptq14nSXsfq4YTmf9atE9qhm2yw39/
6feerjfTkzXFKXWRHr/Cxubnxdqu1CJdZGA8YS10UNjOpfW9R4P37xcoSdN/6PTBAi8mWE0Vp9zU
kwtpihdZftnU+55azU5Agzp5saVJSXj8JzVUKkR4ikzXXq3ao/kamLYhfSbhFdT+Bie04jb5pr31
qpcqRD+/K8H76BsU0RT9g1cNij0SY6So5BTjQ4ytO2bksFkVxyMSUFrf+q4T3mVrLXeHiKZDEDpN
mc1xjPeaetMbb8B3Y4S7XfhRNnvewXxE1RfKFOGGqJ6NbHyCo0CXo2XhRx1zbZGQLm8rb9dyWpSg
ZniexPnWg4KkmMmmFpOFAoksyg/DAMK3F1ddPdk2JUC7lNSTYcup/tDJ7bbEKx70k/ELobCOqg0n
VBVQWQ8pl0awxY6Fm8UKLBdfPGiYixV8e8qHEEs7NoN7rR0+o4FCpkRJXnwbjHylCUCoItzviUIa
BvvE+68457FZedH9mOc35YCLAQFtXHSzB1Tn+GAuve+/X/fp8W6wMskjwbrYI04mCi0MXbBSFNE1
bj3A9IyWfJEol76yc7uAbx+ZcVIOiWE0l20Q1PsgR6KGa6n91LxnXyiA1gclZo2N/JgHW719SaO5
2XeQm7BZ/H9/+8lepDyKTeV14bAfCZpreMFoRbBRpCQtVSiVe//J7Papxk0NzoXHfm4uJh+HBFkF
RKMlnkxfvpBGTdA33d5rIZGiPA45Bnakbzbqp6Xkm2wC76DQFfyD1gElFiQSk1YDLLpGv9Cnks/N
Y9/v5WTzlw6BUhZ5ZO4t7IJtXxCt0FDHqJFcFxbWb/6PScwZfY6EXPkZ5vLmPhnAFvWYlQd0oDLm
vwS6V/HRS3RDomcrfcs73AtdZYvGXWbcqUfrwmJ29qYpvKCvUk1TOW2ic4wxiEcuKUYWSLhiSAUl
bj/wYRkaNPPzwuuavoRfk6KEsIBoHmJ/tZOpvsnjli7wtDtAB6cu6i2+NbBB15yS5+XscOGNSOd/
3H8vp5/UXBL12NV1eJT2PdVgCAHpXPSfMj4BHFiCo8ag24ATkGoWv4TBrVQ9SOZTc5uqF54xAOG/
f7d+smXIG0ETmxqNaWVdDy2dAkbktMTWUTNvRHsU8XzJn0ajOXLeLbJoAiR8jjg3iu69TXrc/gGN
TaKQs+7eKtcybrhjHzlROOWXHjIksEaCdL7orHd13AFKG6QCHAHypSKfmdamTx6F45psZzEDTyxe
W+BpO0F+llIgPf4Vk4NeEqInEf938Hx5rRUvdfTiYcOQhiOOPHCK5biqGvCAR33fYUsgWXSd6cOi
Te5pnKjeEbNgskyw6+bHNxNOO1LN5DPxy5mkovlusDVnn2VABFuKB8S8bZs6mQVd6RZheiuFL/Io
rwvrOdYITtdJQyzYtvVHcRErCXWdEmP2RzfO66Z7jilSec9GfVyKVJT0ACaHljym0W4YxCuto0tF
xxy/fKCgkRe8bSNl/wRT23RW8hwcb8h+RbB9LdfdjKDzRW5VTJukv+WVRLenph1IKSCp1AbWl0nN
2M/v5S7cIxm6MjxrTnWA6dxK98lQvamo8mWqQ2rMvy8AaUkVN1aB5UoHLU0h5inaAq0d7eLyVSB2
hA61dCfG1Vasg1VcYvgF4KLkN49pajwcrRGjfF04Qh3YabSUx9AlrvhBQGw0KuYs1PRPioukBRNO
mAirUj7I+POjtMFMZWvltogaJwz7edK1h0GlHW60KwNGQjegoGUCLGty5wBoddGiD3RHaKxt07/r
CUl4QbZvdZlIWnNd4wlSvE9RQchpMkiy+fQqVGTyOCFglBON3L/kGM49SKBVBMwyi9aptK1QLfSe
7xxCda/274O6Ceg9KBgNozhaTx/x33PJ2aWPECXVlNFE0oNgyH0rHCR+lut9nQ37iq+x5bAm4qER
PT795uHvK0nT6Pw1a8nILqfYe+lXOHoVmENl9GG1b6D2JE9Rt5Qa3EMgDOLZbLiDNVEa0q7vFn9f
9/yCAhBeFmXkYJJ2sq5aYTY0bCzEva+xUaXb2I/0EgsayQmwnnuh0V29Kje6+U/IAmdkW2UVaAY5
WeZHVAY1roj3JKUDLqNR1rC8e/fHlnDE+2N0IAKgGOUrJPR/3/T5OffbTZ9M8bIyHhspjOV9WxxK
gFyTEWEBidPzbqDZQXHFHwpxdJxVw8NRxoD+YB4nq8Pft/FV//j1zgiXtmQiYHSo7j8/jyDzZTPX
imFfYxuZ/GT4PEOZwzm2qfwBuMNDtPzqzagY/uYTrugOQgHDssUiNy5b8m6wP4KW2h5ZCHtCUMre
xkqhfZj3SbLCSPT3DUvnDmIm6kddlSjnaKen2DT0+yJqQfodjWhZ1Zjp6oXX3SfCp7LX88Rtm2E5
MhV4AiXLfmYFF7628zdA7pGF8JlgqNOKb2NU7DRNqd83Ir6gh2PwLxyqWZ4cZH8fZuug2slELhkv
afYqyvd///pf3ZGvY5lJwiEBcKSLfAmDv43mjBVtsMyw2+tTsLLDZ9wBaMNZQRdWmZxb2bhTpAeh
JtRSWeX4cPT7AiZX4BTBouDMQcdKuR5Lt7zpdbtiQ6xygHQ6xWkVl6YxU9GFOz67pH+745PvXBWT
TtH9ut0n6Ua4CqQd8DLdVW2F7GDHd3NSc2HGwHlagIEAF9DQ+C1g67WoascBTUOFLsEiIdPGvbHW
LFt/G6w74pYVYqMv1NanezkdDBRIDDRUTGEUeX8Ohlbqxiwww3Ifs9HoKqKms3Uhb8X43hie/34u
Zz+j79c6mbQGoe8sz4uMffox9eL9RQsbEcAfJCLo0vlVnS2UzyRwjebSYejcNP39yidDvmuFvFD8
zthTxx8KSIHXXswvJo6kexTktXF0vRoI3LWh3P79m+Vz34Ilcc63NF0hD+dkLRLbPmp0XzT2UnJl
4HTCemdcxWzO9OGup4JaCdc90KcmLmc+QJEe3LBCZaUAK+X7CGo4eZPVYScDuycVFprCwlLcWuKT
Rkz5hXs9VwCxaAMyJfI5sPH/+S2khlSWUm1K+4KtGSHohgO9wESgg1cdSD1WPfxO6GxKR29sCSbG
q1jPJR6iORUrTeXStDN9e7++TVklDp62L/rvkz26JJZK3ZcjZLYAEN+wHZtNIl41kNYDlPniUj/u
8/45kS7MOPK5+ZY4+P9e92RMSL2R17Jv9HsKK6O6VA1owfpLBYQWwFDuKMVVTDgz8E1MJ2zOtHml
sv6ufW8y9GXlQonffY1DDMWXY1lemF3ObjkshdOkNP2JOKyfb8kv8kIX6ADse32RHdfkb/bmXRjt
Omk71q7c3+jUo+v6Cmjg39+HJJ19IaqkiQZ2G13Wpwf3bSouW6UsQ6Hq9nRw3y15XsPtzGyNlGB/
CWRJwq3n41+lqPB89NeZvzyu+/afNt5A0hQlF0CWvgKdircKERJ0ECjk+P2zahlq7igtxNiFwUT9
qJQhNs6iL7Sh8BgsKWYh7RxNEhYn4aE5A7I1oDIFp1DMxFvgrzHqR8+GTZvSJpduAUQV7+VDuKwX
aninqleyZCvlKxSkTJ3rgN/wbvpL6i6gKqEVk1+uMyCX+HgniKiyT/B277SPeKdRF8nnxLQch1ne
bbwXqVx5L4V1PdL/Ok6G4BYhIKcKCf6Fupfp12uqM5gH7IJyeHUkivmQf0a5k8Ex+ft1/FLjTwuj
RWYHsYRkXiK4+fk26toIs6BoAqA85MDr74341IJjzBkrxa4R9gp954iY2/xZoxGOC9zDk50kDz5A
JLTIqmxnwk7Kr2uhc5paXsQTKfLJbB797jmxYtsryIv3LywCv1IzuGsyTkU2zCRQkeR2MriGPE07
TS77vbjWnmB+DKkTattuXJjmXNn4TxBc4hIoynKiB6uLAsZaCMOEJJyZD+lBwXz6SLWqUBdi/oiL
r58YC0tM21I0l462kuLcdXugfKpdvyCmvthTOLNiaqKl0/lmvz9lMv187El8tJIoCL4K8AocwCaZ
N2BLrPLgq5Xbe/dF8+K5evFSIvSVgKUEQ7nt2NuOypGz2KUKgj6tXSezJPfD8iJP07ZkTmvft0Hp
t8ei98ZjuU/zneUvQj92LMoa6fMI08N/1cSNZiAJ2JjwNjFID5wT5UVDqMD4LkndrMM1LlBvyASU
FGNEMerTyMCPsQZonOhEax6yJg3gbilSd7IrtrtClWekarE1hh8MaLGXJ9CZkMwr/aYWl4KswsOC
qTXAr2N1SG/UaqcZTr/ogZEMyoNZMl8pbles4xpORrj2mBLGAYHiEU63FthH5cb3IQyGO19dG9H7
hYFz7g2SbyVpSIo0jVr/yRPT2uBo+ArTWL+P/ZvItEFgNPJaQBeGsR+9RXLTww2On6J23qcrsuR6
7VV/PR5kEPeGQ7R82C+TCMf/0aafJwnwn9ILw1ud3tvpe5U1tv2iZaCv104GSpB4ipklXXAlL7IH
lM4ADWjANoDfvti0KVJE2qHU0sc5/IUACOEU5AY5rjZcEzF7A59n4vrlKECfxQ80eABRB5BAc+2e
mPnjU9BAU7L5CSBMsuCK1o5oIDOM3v5+3Oc28Dxkleodm3fD0k6WcWsojr4fTtsKQuZg1QBaugMj
lJQzk/iSJ4AJJuFVhp12rsLWXNt5U9ETqjJkJ3sAP4ryUwLMMtflWTthxOCD2uWwyFpX+8Kd/n2/
587Wk8eOBEPS6kjCPRngVdnEhMEY0t4C+kZ7HHwXERYQTbBUQAmYKXDcADsgMwKEEDoduX9Y/yZ+
71L2YYfaOlI6xKNAQyNngi8wcwkXvo5fdshpGlVwYn45ZNRfe7Ux0BIjV0Rhn0vbCMZiuhuOK0u5
J+QnO650jOCS49VrrXeS0B0mdijdeFW/1DObhsrpR8qGQDckDHoSPa2fQykMkyMyBFnfWxTVZxkA
+/ojBtmostxkROdQl0MEIM0sPBHS698v6tx2RCMGFFWgjOCTgOmfF2/7Y5AmYSzsiQcn8tHrbEvb
WTgM9E13BdDUOq6h9/x9UfPMD6ZDOO29WHtRxf28ZpV1qqDmGSLNifo7viiEjRjEsyafYwMfWfj8
+3JnBw89epXJnaxuTmg/r5dYQld0WibvE6LkCmeEyYWdnWQW4mM7R2kmrwOaijyikeSkiIjBDyFM
k+wO2w2ScIJKwCzxCcPZS2gMQpy0K4XQCsrJTg7WKnP+vuOv4Xz6SdDcN5lbkSZxjPh5x4KCIyhp
8AlD3x7u5eaqbDZxs++UfdHu9OC9Nt26gfiwbo7rIbmR1WtzzGfxmwnpTgIrcGMMV81xAwENQ2ME
qQeUfby2umXZLWVIEuGKNbWAGVw7bQ8z8VUjy0Y64KzKw3mIJpE0snRp9ryNeucbcx0iJeAu+m2X
0s3NcwsJWwCkNvhCUducfAxCJclCf+zKPS9o5SvEqIXxuvGHFWXJq674TITM7WllGlG6UOXDMUbO
X6e3tfDswXawCFwIxCvVzyijz+UMHEfrxBlMmpDYPJGTgxekC2HE41vgfOOgpeMjkHeW7i27CSyP
Xj6IHCMFSx/PObFTdbAzCG5VHjrDMXZSAXoxW90u26UdkDwD+o0CBydRHa/qnZDCqxj/C3rFTb2X
TN1Z3me4QEpQKfc6USZQuGGyVBR7qxeRnYHkQWUwrwsfq4DQzENf3I7Fu6I882Sc1t+l5adIm21q
MYoCEG+MblUCYaQj548FPqatLCEPEod42SekZcI3lNoLX985kQkJfzI7ImNadL7mjG+7Ic0cg6Of
jf6VgR+5g8qVVrO0YuNV7cieakubAn8IMDh283idcY5Mg8QZkt3fg+CrN3YyCLgNjmkSQ4FO/8ni
XVuFEGi5crwiEQ8d1U1DDIM4oe3MaA4wO3+LQke+o/cXiksil7EQtFRF4cxthn77971M4+30VjQO
Cl/eYVS8J+fFJlOywUzl9O5higYXEHMD+CBd+u+rnJPasKFHna0wJRMveDIWkrbMuYjCZagzA6mc
seQgFfeeLpZDp2d3+oMslfI+fxh400+uFCVZl2SVkd5B+cL80Tucyu0aCdY4Hy4ts9P0enItQ5Sx
Ck8tZMzw0wzw7XOiVVkIasjDA5a2fCFM0+HEsTZn6EL0C5W4c7IQQ6TugPKEn0Xy6sm1RLbBmRCa
exV/UbxB3mEFd8fp6EOpJ+ig2OiECFqsPHdS8m6GV+wZZxpmgR68B197lpIH7V06Zp5bZZnHOfEr
BtGZGI1/3lbX0f7pRh63fnhRsOBed66BJm4Cllz4hKYXd/qwJ3m/OO3LZe30ZMVRoq3Ykk1XUt4N
7BuTAXE89GvRhVkNMsi0L1zxzARu6IppTHmgOhSNk+2L5Ht5LzA68Bw+Ics8mDgZJ4vP4jFHv7tX
3dv1pY7RNNxOfyQ+VlVSQaQo1qkaJOY5W2XCJVFmuuZaxuIkz+/AiL12NKpmH2zY7X8Xfua5B2tg
jp2CKqEYaNOm5ttX7I/I0mhZpneTUa0G44bmfobq3dXWqgsky7mEjzhXpDIMyp00WHihunmyCVDN
ehgijVfJbODbOwLH5pOhjTgF95JR/Bedga0w+2AQMAiqOMyd5vO2xxELslJOYxRA0UH+jEDX+y7H
WoIjHl8xb8zhI5MkjdNt2PwffirVXeYIdXq4GoXenw83HgOYCEKe3kG4d+iEv2T2+4ixqN+BdHUu
vMnfc98kGaMfbGDLmP7q58Uk6RhIOjUUPlisy+4LbAHAoszm8aWh8fub4UoKMjhoPjIj8mQ26kvR
LAMlSe7oEs/Fh5dkPi6v01n5ypZ+ITgfF37Y2csZYC5wFeAbOz0kNk2bqEMeJHyi5Esu7iD9Lti5
EI6KAHfxcLhwuWlg/xyFU0meqjJCPxWYz8miKIeNGuZC6NHbnrcyZ5UdGUgij9RfB517W3fPFy54
7vdNz5LKl4w4+3SrWKZIbEzl6ysRbZJSdthpcU3hp7IfsKvN/AtF7C9N/ukvpP3N6kXtgM/yZOUa
qkYXfK/U92g1C/+fQGNQaT7bgOwKy7pNqwqKLUwOAcSoJS2k6C7Fty8BHPSOxFK/eP0iZ5/kB4dY
PsI5B+XuPQRNulWx37YeElBMB0P/6YPXq5JdYxp21UVr37hY7/49R0+AJ1YfhFwceb82Ht8mL5H+
VGSqGodJwbUEPDTag89et3iQQ2rN86FfG9W+HK7aeisWzxmJX2aArGJ5vNS//qI/nD5Stvn69P70
yWP4c/DFltarmecbFDJSjnpuh4lbEA5ZvVWE1wypeyNcxwjm4/iq7im2NU9DCui/p2QpfBSwHIIc
OYDo6FVD9egqCwbEjtpM6G6EfNtzfIwCt5SfLnx5v7cwPD8ZF+5kLuO0crLGNYml9vX05Q32ROKa
0nQ8d3KZB46xuhhWf26C4mw8wVeYOFhyfj6j1AB+UjdxQlLtNJKJMyE0qIORRlrKhSnq6+x7+j7Y
4bOk8ZVTAJ8qo9++jMgQ6raLfAFhZQJgce1DOS4mYm2xL7pdPdyESH1InfN6dqQBkNkPz4Cb7LmS
8lli7Cp1ape+OHOrlKXJu1MzoJAfoYIlfnxSxHVFGV2qV6WVgKnN52yjVyY18TSjEmUQrfNiYLlv
IYoLsJRjqEi1f2FLpBi/twsqXlYLko2MgB0p48/fmBqRl4w9w7MjLI0Ckz1iwosRzLJ78NYWkNPA
9jArXPMjR5LnTadvF/Fz7qO0ceIPUkSLEcyyw09t9sO99lZp+16l0wEqf4NeW0bSI87Gt+Be51Nl
1iUo56jNlLfqMG5ip1+GrrJs9kTkLK0bcr+MPdknKBJzfBzXvmthswSro173M+IEQbZCrV6RuWR7
z6i/nGIN15B1GF2dLaI0wk9NUk00B+BvP5LPgjFa8mzJdJNdTm+R/Fd6nXIz656SlnyzHjjC/Uhg
NoAlJ3FQ483oCRHWWJGBRlVtZu5z+xVjqrUA/TvLyCvG4NE+1mTSU+V2QS4AitVgAoaL3D7ayV28
T2ftrLCxPcwo4OD3W4JjXBgOn+ttTHEU8zY87E06n0aHcAeZFAzLU7yf6AP/MsxHXOhdOUB1nn1U
6w/Kg/bI1qYkFTBaie/ejEX/WbjTngM2OsZHuEthRTSrmo2Pca2sgDPyjF3NrsCCTExrLDXQsmfP
9L1m+/i+3fnQW/N3c95tfDgCgqNBwiDzJbO7x8icGSBg7iNXdviXyRS45Q/VJtDKhUYZgVpQ1s3T
eJhyKltuGaMk3PfF8CRelf+yFUTyq386myGdswQ8goHgV9Z2aMDmAkY61GvO+ivylA8gBZ/Nm+S2
48eQBEIbbWI36DvpVoExwDd1V4MEBd0MYgFm89rfwGPYSyAaD1hiCtqhC822gDTUrG/0FFx5AzR+
RiWG4PECyu+D9kQYBdgDgiYdqpOEH2JB3sAYt5EDzpEpor3Lt6Xr75hn0bA5kGzwxBzCxW23Qrfk
ZPPkjUFIgAQTi7G65Hkzponq1+TybeCd7Jk7VRlHMc6VPSktNamV5dwjKLe2W6qMTjQ6JAaZjVsL
SyN1K7SxnZP7c2xVIjTeZg79tSI+hzp17ujm3AA4UM+FxIUWFAGQBXzLAyS+Q1/E+TIRbkgfxkYp
6m6uI0RdjZYr46mAlizP/WxZ+mjE18HWK5aqtYsl2jdzTZwnpGuXu143Uf7sRoTcR8I+2OCj4ySf
AANAa/uao+frgnjjOTBYkhlKk271UvdsOZ7utu3XDeNbW+vVhalLPTtzGWzmNBnXoHmqv26jKBGl
PkyuQohk5ksBMIFjJMvhQ0iyWYC8FzgN6RtICzxilo3HboCBoq2j/jYn5VBwEmOhiFdpCp/djlsc
ryCnlh1kj2bRC9f58dD3M9N0S2HZWyQN3xigQwjmw2Rc3h+11VG7ghms685RWVnBeyNsROtCMfiX
MdVCHM3ReHJyYI1Uv57BtxUoKQWhGMuATZZd055Z59eKIzwab9pj8FIsyq+kwvrO/EfGpL7uHuR5
fzutwMheF4Y9kq/aE7dBfAOrsex21Sq8SW9IoJ0l7Hsh8RuMfeMZrj5uLHKXOR7K0NohEJaLSxvi
c+s2HUTJkCV+DSWcn+tMmRmaEtXDdIiSmVqISf1EaLK11vn60qXObeimnT41FVnXpdPaWFOUUSHV
7L1zE7kWcTBOdSg7egUbNd0ec6QDs5RwDAKhn0V8J+VW1Yidqi98n5J67id/v4+T7ZzhxzUARLr2
lrGgiStCeybip0QTafvV0reWVrTNUfo95ovkaryNAhsLDOJwv3OPqM4oyb7Fbgw+tiejmxKubZQL
tXb9jz6xSwAeOQx0O5WAUDgYPgkIb6ZKMErsuRHSGrJNIOlb1Gmw5Q1oHkDxIYMYaAroy09pgANp
DRxjOyxWbpPadOlp0/YwkqSlpbuZ6Ob9Mu7n6U0GMURem+qcHCBfmAsi0uv5COyA4GWuxPoCHf2u
OBhvzCjVJ22rlv5AR6NwhkqC/RHTBmllyuwIqOyrKZhHDu4bFDevFCX7z6PAxsKtuYfQ8UlFfJMQ
PMYOsoYEu2yFA3xxJO6XSRyTR+6IoKLeAeWQ99ANs/6uq2aJRlbCaixXkb4R8t0YuW1qc5UApDzK
SarDkzLVhmVdNpdqsb97VOokloFSxhEdV+z0978NUkVpY9+vE94hFSXzvh72EgNL8GdZhqBxKdSP
gL4i5FjpRsXOXoFXL4gLeTGnKCiA4ACk98z6Y7DX0+Xfm3Pl3CRJY5QKMVoC+tEnW1i9iUYpC3Sw
59DFi3S0rUR3Y/rfaU5DsTpuLRPIjYQusNev8ohhkYtvgg7u3gjMGscYgaet8hF4/q3V6Mh+Ipx4
n0Hvr5IiuyXe1s5NQsT5x9qxA54HPdLK8Jf4PsuDPuIzATlHsd8kDzfFK6+q9XUONeXvn3luxOM3
Yp5En4Bw6ORQYGh+4HEqjq7KKVnsPoLTo+4amW4GyO6/L3WmJ6OK3651WtKTWyokramX+57RUIZY
c2GhhwNuiGBXCncZjRBZDFak2TUVoZoExuUZwgZkpa2Gr4KKg6y5Jl3LTtmZ7LVGZG+0ogXpfmAI
99QKGoKEZPwOlZUTOfWRm7tjDqhZ+gzMlY854DXHh1eSjKOBAw86+Gp0iGJsdA1bYAVfcNi5I/pZ
PAO3Kg0RKT3EvrKReiA1aDBxjBphZBs6QKKaibiVmTjmKdInOdRJHvyscs2JYn0j4inWTOP2OPRz
2uu7OBEPHdKZInVjBd9fm0EpxCqR9igF6FCTadfUzFpWP+vYQ8D1oNEzpIWbvKfViyZGK5nMtZqn
8vcr+RpgJ1spqKX0oxSK9rRmTj7yURyi0pKy5O4BGb59VdiKc7daJdTsMWnMthN7C2IuUpSZeqmm
fqbsAjHVEk3xqwz5tQZ8G/tymTWSOozRHeGFmLbhQnU3N63t4fueqF/y7OPv33pmPKPBoYglI/Wk
jH1yXDO7Y2gpUuDtDdnhM6fxlPhkEjh/X2VajE8fKD4pk6dp0krUTq5i5YKu9l2JwHjccfjT5Rfg
fWJB7Mp1O979fa2vQtFfFzvZGfhD5nlWxol+swuvrwiCns04hc0Bs4Wz238XftmZNhIneg70nHjZ
VFFs+TlZW0MvGV4hTvuQDjYSfEWITZC1wJb9/bu+6h6/fte3K51MSmEVWF5l+dpeelIfkof8qd5C
rUyDRU7MASiAG3rQHKoO2ra56d+YI44vw06aAlqa+/ZOJyeqotkJcxAPk0icY//GX3He0m/lOx15
M4pDGFvP6m38MGzlTfpgcaJ59ccZ/9upU3NbvDPBO8ku0QTjZ8kh8jNFjFMzzm3pNnsQbvlk5b25
L9z8kB+ObzlTER6mYlbfIAyX65lPmtBbfwHvcukVnFrjUjWV9FKnYDT11tzMpqA1g1oDSevvN3Cm
s8S7pm6jaLxpWkzTBu3b4JQoMBqtj+Gafcgczt46sbE4wcbxZ9alr1g+M2S4BiJwDcuMop98V0pu
eoMUUM5uwVsCzrSxStvgYG6m5MFLQJGvMvzpt0WlzaRGT61QPp12MmXs4SYxDRzNJxKERvSfL5H0
kEhOKa26fFd5xLW7jSBd+KjPDlaES9RLp3MJVbifj5TyZBa3ch/RGyWVa8vWz872lU1qhqNgOSC9
qZ7DhUT39/e7/IUT4yTEDP+/F1Z/XlhKGwR1Rz+mToXa8QFOSLuqV6NLlJCr4VO9RtfhSsRVa/Me
bqTuYHvelG8albpZUC/Q/dnFFc6HlTKwgC6YQBEp3JCGeRCc6BFHXun+fcf/oey8lhtHsnX9RIiA
B3gLR0+KEkVRukHIEiC8IdzT7w/qE2dXsRnN2DNR3dWa6UqYRObKf/3mBlOAK55wLjVZrQ1szv++
Yj9TAy1B6bbxObwZb2U7PSWHsRdQict+MiujFzi8+AjV8nJyeSug2Q6Pdy7hRmVKz1EltgA0GS7s
OGn/+ACiWA4GIWFS4r+Gu6HhFYCz1HoEUBiYRd97Sex8/IHX85IOBNOfnie2ylcbh5KWkhrnHHmG
0RRXJrfjJ/4SRlNM/9B9REuUlI+GYge+RY7z1n/rcYI115OH9BnlK8jV8BCvumP07q+LjfojVixk
Fml5A7Ym7/DksOAtDh3myCT4vA5zjLWS7zP5aGRuAmWQJx/ahW4BqMicCEgA+9KffOCc+Ec6hPN6
mazV+XCoHorX4il/JvYbzLKxzE+1xBsZiFZqCROzS2HMc80ZAqIoyYT79KN7JF5dPBb7E6Z5LZjd
Wwby8tZsjEOzLp+lNd7DASlELJ2cVlhpQQX7R+nhv1/nrV15VGeJcBJ4tNdE3EsoiZ2gRJPN2Zxp
Iuw7AFlPiGYtUdrK/L/Huv0m/xjsaj1LLrGUSUkNG2DYatKDpMnIx5d6uAryg3gidEb8VNI7TJKb
q8uvAz5+KjC7rru6QwXjq43YnHv65GC4mObqc7wc5/12NK6F7/NSzZCsf9252RvnB5ZsnIz+GXdy
VUAqtRGbp5QnqxvHDBGtWnFwmSVQWjP8IE5zkSQWHTx1HVZuUu+E7KFWjjCRg+Ee33Ec6V8f0Mi5
xHHd5CBz9QEJSXPqzie13NQVRK/1OZu4tfatokuDyevqp0NDtuHYIpOGaabPNVAB4Ke7FiLj272+
DA3vHtQfBmL5yVVPRxVSX4n1Utzo4NYp7H9oqQFc6/NplEmExCW6CrlnZ9ysiZPpyHqCplyEHz5+
ebXz32/nd9G4vhj4n7JqGLAzsAf7exVrCy285G2kbIIYqNZCEqzhFIgHXehCmU0QNOEA1TkiX+/g
mfjZmiuFXFraEjB/Lx5JoyUmksQi08GIkLGTdE/euNVWnqS5mmAX0RJj3aTwNNOTEFsOsOnn3cRB
i5l1T3r30tQf6vn5nC1P4oNeEEWKOHqMPZ2YToNsA4qhXf5wGpyIU02l7WmHilVh1+bbwTOGMhL5
WwArpgM8qk44M7qm6Pb9Y1pvwUalcFl1q8llFt07/P/WHP/14K52oPGcQLtMjLaFqyEwf89X+bzY
REucFbGmKFwTV812wxQSyI4E/SusbJGRYtmuFQxqsqn+gFKXUNqV9JYuS1d/Qo1Q4uS8amiX4Di3
Lqf1G+iNhEMye9qH+BK8tS84TVFbL/Mx6hNNPjgNh936W/0Y87Rf8LM9Pwff99Yr5daHwxTBDAcN
J3Sbq2r7gom8nqpFtPVLHHO1fc/zTkvNqpTtJd1FJwojrxEWBua/Gg2aHACr/8JBXu/2TfeZIQap
+0+NCCMivyu6ILF5VLp3yViqJxQWymHo5iazx9QfT8Y2kj46zCPlZGkoL/89228I+tB5Q3Cjp4oa
F1T079keCnIyieqw3UzwFH5o8Do3Xppl/DHZwMEtMRQ+OzkRvtN0M4GZMTdLujfiTJuTqdu9hmf7
vy/nly70rzn0x+VczSGUDEIcSX2yEn/AbeGlX97lnwZzSFLumVKI+Etr8il8Bl+BPwVZfw2+CIgt
j/2j9nr5Ee3TY//ePBgfHGTKD/lV38uvw6Y4Cm/Drj8iYpN8N303fsJX4rnD1waw8LPf17vwNcXB
wWLf/jKPk9Lq3utd+Wju5af83di3O/zLBEx/X+6ma9wQkf71/K9XGzMItFKPdFqg5I0T4np6r/hr
9lJ8jL8fQwCOl5/myEpMcqP4SNESvGUf+dF/U3gMKFbMn+AovMjPzVb9vuyah5NhBZ/iM2fAioeX
fjUPEyLeIitG5YEDJ2A8GdKvtEZPQDWjbYGVvsiv6Uf6YX5JBoYOtpxb0mP8kr7ohGS+5B+E63rV
8fIp7ztYt+9IGIaf8t08Rl/Du/CTvLbb9sn8wJ/oIwd52iqHyaEv3PZJOvjH4V3c+y8wleQPFVNU
IDL43ZElfoyY0nfwln6X3yOP6U4pemuHnYwcJh22B0Smq8+zLOjVlB3TqEpIGKY4o7lEQDGs4nto
7I0SFH7uWPUisJSN37L8j5q3yJooK2Dd7aLUheVXALSTcRA91k8yBt6Xr6ZcnUpnk7+ZH5d4RwKy
6aqbu8X/jcr7r6u4AjXCVlbzvqTdYe7OqxouleRV1neByQ7xdL11l9p4667hwamiTNHAMemqgvH1
SRhIkzbd145sw9rCxNBGPGXfWw9+D+dX6wFcj/8d6OpFBjF0blOP63WSbtQeB9sUw6EmdruKnCQt
QoNJD7AjkwBd73CZVi09wHLvZ3SlVZwJW1LY2UXUYSr730E+6+kepLpinTEx55AkmE+V6pzjY4HJ
MpK26KxaWr+7DE852xQnQDft6X/KJ6dvQF9rfd701Pka1rSk8ZrBLp9gwaddppdmVvrPNb6R/ZkW
x8MAHB+0uyGAoA1b3xTkZTdpV0a3FgL1IUtKt0zeC/3tv1fPW2dAnhYYuqmLuJteT3s5HTrzJPBa
gAfnR85gzIS9OU+XUm4P9OFi+x4iOT7/f70fhhwbhyMWelVAnrWkynoxT1axOS1idE9Nhjcn4ke6
5PS50wh1Uzm9c5s3Zh93RxuWYx+w5DU3u6w7uSkrILwadmsIJafh7rBDuQvp3FB3jjIgoDtNwwIe
962/d0f5bCRpFPvVRkXuUD13CbjyjxY+w89ESEtfyu7qKRVzbn7DD9eruRzuRvWhKjNhNU8WCq+v
NSc0le+WpBUVeWAYOyodwT5y8ZmAs+f0dD8uhC2eSxrv0M74VU46N69yO5Axz8meuzi9U+T+I6O8
enG8sNFDEkcxivmrF5cJsK3FrkjJG+ltkZBFMk3ok05AtKE1kOaCi4MjbEcaA0Z8DikFDkks2HeT
e3DaRJuJVa4k5P8gMM4SGyHgzVH9Zk6jR+1IFrN3OZRzGMFTydN7lqPo0ee34w+yd8rmaTyP57gv
fRLYjSIRZEXylGM693fE6v5eAzkA1tt2P5BPQBsPGAGroFnNqzbWIxtmssaZ1UEns+4wgPEESCIY
6+EBCwaGMdADQZzTmhyzwe7czh1/nh5q0pZw5GataiHctF7ulm6HbzWtTH6Og749knqp4vk12DGw
MKwg0EJoVYw//n6wIRpBzVFG9s0r9mrzbnNenpeSKzriKoDwUfOZlXbgEh9LDgox9Zvz+ryulue7
a+MtvHFUQdBmG/1xiSz6e3IKMcS1SuuyVS/uiC6y/fI7i9xLO1WQrAjtM5yDoMPT+Pm/P78bn7xG
nxtxBC0+bAyuhq1KswtSYfK7t4rJAtFYXzzroTuIawXRZlPeWdVuUT8ZkCY+AZy0XH6xgz+22Krs
Y13I1XiV/YTvwuflPXhVf9SRhCAfuqf+mTKFjvBYvwTv3Y959D8jgoX5Ht+T18vT8D1WJjjvCF9g
JOd7a9FYkF5/R3i5jMxbDrAQQ/5+CawdJ+PiJ8mKrntG2MVnRVz0GxcDdPHeb0m7TUjYdrT9f7+E
Wy9/XONhHLAG6tp13T7kRqYFMUu98pRZe8EOMQpuPcTmtnAHWbx63ywRKBjgMHPaobxByfD3HVJX
1IGUTk67iTmtvwKPNYNwLwy2cvK8rTu3dW+wq8nVBkkMO9047U49XgMbbDsiku2Jipr3G/wOc2pM
snJTb/ImqJ58vBgIQ0mINrt7F3LFpvjnrscULlQG7G7q1UFErVX9LFXVyExP50e6JRakKEemSXS4
c8s3ZhBe5BpPGU4rtMgr8KNLfT9Q2GVWUJhkeTf2ajW1s3Q00lnwY9SLrN2d1G8tQoiU5LS55wjY
7lzDP5mLV/OYq8CCARyM9DH5CoAzuq6e6EJ8WTecddRkWpbxQoCRIUDYkDn6mRwGOydFjhqDSJ41
Wp25YkPYxh/btJrT2aZxMD31qLMbZdoPMJq/QpX0SmVEATJCDaCs0k1fG11kCwnCR5gVXVlNlUqe
RoTdmzA8MsE168fMaJ2iFaZdki39Hoc8f5d02kobY1foPsiw47DUUWGdRRphygWqT5HtQT/bNMvt
SVMsS0l3i2YCielwGaL3cqVrmRuGrMYxdow0jWsyGowZiev5UDlmHTqn6meQhqUclbaQEjqTfUXF
5xBAgk1RY+JTuJD5806N6SR9uFT5N0KfVl4FjiEHbI9NuqFpiwEdaTD6ZarURx3mnN/2jmF8X9TI
rU8MpCyi7CusGEcXbXb1DXmAltyLtl6Gs+JErkL2EI+uTpE6M5KzM0giNiyNW2Tf4VlyFeLOw5Gh
Azcb8xLb6zT4AK1pFaVvRZ1hKTG/Z/H3B9oS0nkzhBd3kqLv1k4zSM5OHj/mwjq7fCNA4eFhry+8
VLI0Mwyo7n3nVELhVJ1CM6d9I2DaUJa+UD+WgFmoP4tsKpxwGZEEu6EveBowSJCIQ/PlmY7vbU1Q
hdDHxDzotn4+dpi012rpKu1TJ7fEVpZt4IgNUthPBP2NTMaXsCuxVhT1ZlopOtX1UzCaPEbjKF6u
OOe28IR0QO45q7qJLaCMNeidogIv5YuXtgct3NfFIYY8W64SYLRKhPXUQMsRH1Qg/CAFE6uRBaXS
tPDjqQkjMcXkpItyTAQgPemNpweKG8a+p+J6E03rdDdcFt2q4RgQt5SwGr+ROtxQkneYf7ilQafx
vb5jEcR9Qj5XS78BvYL5EQ+pHZBqLleHmrg7lAqOASc21IWpMnhqPDudExiVZ6eSznM5mLfRQR9c
Q6rfzrFqCSUUiBMk0DOi85rE0fR9Yq7NEinqVgJVAmqyhfC0lqFup9FjQT0otng8mMLUECaHWnjG
u9Lov9VsDNkLjPk4gQaZXO0Kxh2OwZczUmomSwuwWp8P4uU7FjL7rBzCZFN1pwfI77yjHtsxhNVx
FDjjB30pJlMFovVZQIFU0bk4T0/icTRItCo4YaPfVNh9qHwPpcPxrONrabNNWB1aHWfgYpngjdNx
09BLZ7Ux67qldIx6F4oO/pNIveMJ8fFeGG0jOKPbfDcgu52sevTdL1nr9K0jEn6MgA1ecbM48eJq
F/53UzqDwsdjIxFUe6du6f7Z2dkmgyU5oGIgH0BA1+OdElThdk68A2HoJdPLLkWnXRuDUz7xmRja
NJ54rek2ueNT9M1PqTMRvGI2PKlYEJZYMdtQzbsMDc272q4SiPgdqBJEWivI9uf4IMiVU4+eoTQH
CXfA5gvvirfzeDJocW05p+uoeTcx15Diblm3qdsmxyqf+xM0q2JqTyS+B42lc3iSK06GARxqp0ti
xyRlM9CI7muwKZ2TNmYjw1nG/lbzvTZo0WHML6LsKJ3oNpJMECWgXa7P8YFe+Wfie9VZBmzUgPAo
+pvOItjAgwoPdXvE8ABi/8qQv+EJ2gFJBkX+Y6gQWIo5K4aaP3YlHNs4ngtF4JRdR6RNczokEKDV
Bp/TMvPOk69Bz+zTRFlJydtp0jp6DzU8Rjpy5rB9MpZy8xFFvisCp4XnZJq0JekM1VY3bbCa3UT4
MIcGOxdybzDvmJyYjyKvnXW8JL8PQI5g5JwPSjG6xRDIGz9r5jBU2CqIehffomSCASzpjfw/z8SM
mvnyguNoGM+DjkScNId3WXhFCfe7a+0kQadXRJ5grC/JYegN2MMZfYQsedUjdVNfjmkjWWb92eWZ
VxWbSwNbgbU0LBGUzBtRmyetgVESVMqo3QY8SFAPy5d9r2Djmwyx24az2IBj2rwB8SsFbPTmEJO8
0PjLVOXwr5PIZBBmBw2iPnXTABuHGOV74c8kYLmLVlnQEyz8G50T+EOLPKAbt0H2Hf8r6GvHD1f1
ZdWoJo5LLydjtpp3Gb5GYucGORYRYbfMKmjywhMTBmuJFzF91cOPPnrTTCeHn6UPyPMPwFIGYvtL
9pClh775Bj0Bjc+nBYHuk24eCic3zFnGzwJ25s9UVkaA7+BJd1q+6aI8+sSjD902VAq2mHnbA8Vi
5GaIJB6QlHrqbCHTbbUHipGg78elzZnZC8+HIT22xUzOV7C7C/VAGc/s5bjOaqRUKxlEUO8LB2IB
yMtG54/UhZ2aPNNZnsr5XGB2TerYlqS3OPtW+ucCA3eibIic1F5PIoYgX2a6OlNwJwnOuOtBH2Yn
yEmiyjFO1LyWB63RD8Ce3iulFQTqC+iN5gfbrJ81qjyTS77cmnOk306NSnZS1BplBUnfJNHv/NrG
xzZZj/87Tl91ic0XtaYMM1vEmEv1azcJ2F7ZELRzutAqbdG5NBNdXeGgLIEZRxt2g9agVfx0afnx
RuFxl51vUW/j3m16XXMQ3iSKJENZR3wg5wlxlGdpLRvTCtOYYcAII4DdJuz6aBVEG195K4XAkWhE
Dzpkw9KlNMqLb54V7skVEKdu4mrcb/O0wi13WgcHEDyngGsXidNC3XZiuTZPb5c2tS8TcDQEFfFB
vTBN/KWvkD7Uf0rBT0SBR+GCobTVYLMPpVCiLGqJDO3kYzwRncwIXzj/KuQ4teHUGJplWYNvhAT8
euocrBSfiy15xxQpnXPKNSukKdbjaBFl8r6ZIHtzU/VVpLRL9adeyV0/XSlVzSr+GdQmsefzbGA/
05W1qOCb03pjfUc4DDzfp+hEpBUoOEaEtn75wYYwV12R7o/y2Go0vDB2aHC7rtnPZAnGWn0kW2II
510ssRUFrHo/PEyciBPIHMbzUA2rOtkMOhISWCRxNdgCNtV62zhDJ9qRhuMvDmhitY4Uc3UxtzWV
L5nguYZhqiZZF9rDkVLY49bgVw8I3sHVGwqGDNI3naHyaYKtuUmLCmoQwV3yDOcP2JECy1p8/s4b
zW4I8D0lTikbBz9VdrlMzWFgh2J81JfSOYkTCyeOhOU8h3+p5mc0d6B5UW+lMXzryrSjyWSvxOrM
pB2DjSJ45bwR+s+6OrmTjrDVCfqhEogmPFnRpV9zoreTPEFseHIu0UFNBFi4nxIidZqH5fAR1ewG
yslpfVSTQAiq6AjUjpfoBKOkxWt5WgrYGWnYYSX1TNCPvRg4NcV5IgZuFLr9pbFTvx9lgRupM5/E
cztPcW2pLvgOamTzwpoMTwsx+yhEHFHyd4mYmJrQKlfVXOqQ1emMvI4NvjJ0FwaCnRn5WiHzoULj
lsB5iPLGypthJbG+9csQ/0mMg1tB2qiTdN5OsMfPfbhCeNeq4k/dflMnYntglcauNmydqsVgy9HJ
DhIC05W1Yhk16YMu4BWd4CNeVeVXaPz0Pmtw/yIp1aZK6J8Gyat80Zy0izCeASwKZxf+pDLctB0b
Cs4zYVIshctHXiuWP8mfAkzJKCQKrJJCDfPLxHRaDk/1Bb+qlk5lus/PDzHx0pOGxp5pnZTaJvOB
88Z3mq904yvHCUdUXlIRrk7nmWQLI5zQpEU+yVCowolvHscFDvNfW06gQYfY5OTv2oXVgyiaToQl
NWRfMSi4FnPiunxHLPoGIlf2mTDMZ0K4qMapdt4YZuaVO6kG/zOJHSzSp7MZvSgJNsJ0y1rQLeFZ
xLchIoI1Vp79TnNqSfOy6vwwVJ6uIY9i9ufGe8HnrvorIYu8VhWXoShj5HQ0KdQYPh6eq36Ff3si
P8Zd4p5Om4pKucjLLzTUXnZeGdWn4De2aH5j87IWu9Yp07c0Pfrmd6R89/5MFx8SPXe1EzbUl7fE
gPVmjvsBvPyu8M4SgITcrQcarlmEAAAtVkQxZrTzZnxHpyNiWBtsf1w6Eh0/RzbgXHkQ68tC9be5
tC6VySxoyukZ4noivBkF2iilXedwt/AhuhSVGyMulAP4m8BLdfijy8/JyObRtuMiGtKDEETVCkSB
grCyu7AetWxysDpFZK6dD1XNaof+J9hX+ttk1H/hvFwJoTvuhJqSOxeIlrX6UQSkmqQzoXoIYWKX
0a4fhlkRkDEFDaGazOL4kHfRJmuL5+ZZVFGoAcxKEtGg0pb6I2qOUoPtg6LZPSWKhlprHIBnBDOh
sMRgo0UHqtWm352zT5zVLeLoIDBoVPF2RVu+qZTVRZhGfDSngD2YUKrIq/tFnEjepOGHER3g/BNT
PGy4QvhuBdULEaSEmkHSTnyyJxvCHuRn2achePnxVd8usQ0b0ldV5hCGO3tJkSCiwRjgSRji6ixT
DxqB17Wt0xXZ/A68caM9poOtMBVHawPIHX9DWIqelYNUAJYxH2pvgnBT/Yrs7lHa6dYPXfV74Ny/
IR1CW0cqKEAKzJprHZWoFcEkVWsirb1y1fHf9WWjkMMNH5cD0SOx2nfgqivYDHoxA6L85+90ffRr
BnWVI7XNdQbEEWMRLgrnFTtS955C+QZLC4My1o/RQWFkhF+BYsIQ5ac2u2T7gZj00B0tcWgXOzRe
7tyPfNXigQGApwg2aLKp8QRJPLl6Y4MZSE1+6feKdayd9V6yvPlDbX267ub9eba7h8FdPb9/hqNb
zN5HBiSS+L+HC4yTnIP99PBMj87bdrC+Hx5ca/Ns27s7Grtf15c/gLb/NxSiDkBVqE7X8LkpX1I9
yrVmjyyS/gmx9CS4ao8voylM7BJ/dQ+hvnlvILd4wkCth2H1970NFzXFWjXvIbw7H/P596fvTV3b
ftrtnOoOn0y+osX83hwhfZqEB4U5mtn9PZYsARf6ctXvOXtZ67fUoRXWuN+CrWym7uKpFcnw/jkv
eIHG/5HM98/QUF8xGqIliF/W30Nf8iI/V33R74/H7X6uzs2VxV3uZtHH153V5IoY+TsS5wcI3hw8
oZ2OD/yPfkQiFmqkl0yW1l4bVrwvLOviPdBvel3Ytu3c0Rfeen24zolYX/yK5q/uS8myCxXlpMGP
RbTD5TCL7POsmab2f9/VrxLhel7CSRz5w7+6pivk3a8E2agrnl/tHdZv69Dy1uslamROTNZ5XrlL
YTbU6+7h6BzX3pq+HGfj3PqGKWRj/hXZw2b6ssqtzdmyZ1Amv3az3tqZudtayztP5HcW/etSsX8A
nR9XWPXqkWAh0KZVnvV7B5bD9mRNvyf2+LJT+ym2d/fIDr+tlH8NhyUenp8q2cHK1XCQwNJ2Iqb9
Pj4eO+/Y2pdFZKH3flNtbz9vrG42D63JxxzcnO37w3oM7RXZiS8PYCmts1q5G7LKf2I+ucyZibOf
nRl41CP2nUVMl5l3/7pO/IlMWTdYyiZX+oNUqBLZV/WGtjhIDLpcIsJs0wUWd3r74rb8M2HWrTX+
yOQfGgdiF1jXS4Aq5TQdlomtPRqbCUoCDH+cT+FxspFfsddwTjBjJ+xek6l/9C3abZCQ6Kihx4Qk
O8HH6mLpa9MWVv7/UfD0z7f2xz2N9/zHt6bIma6Zpd/szSkUbMt0Xl7D17OFwn8mW7P//gRubjr6
H4NdfQLZpVfLJuNFL49HyVunyLo+P1fEq9uE0+/ujEbj8tb7grc+gZ80+mFeDRfmMHLlNu5+W0yS
Yywl5zI1D3rvUg7bonve9utqXW3CTU9XPHJPiw9ctwv667LdblDeL4Pt5EMYkyOaOeG1o8gHN4pV
sFVeRp7Xm0kzwlOBrx3qbJr0ol3vy+3ZA4yZ0jxBt5bZxPJ4le3vQmKr6fq4FNWGDYZJAY1nRenK
D62jHbr3zMHJASI7pzcZW4TSFb0UT1ioRZPcErEHAKug4V2vo9diJS6BhSJHWveYAW7Uz9MrwaKz
4Qe/i5dyhzCWpFh8TV7P39HT6RXp38d/v0llfHRXnwKOc5i7GfzS8V77e9oEGGgFJyNhhVj29vrD
G+V5+z2LxbhuTWPLBQCerirn1d0sZidvt6xOdyqYW/u8qsMJo+2FVhs7178vQQ78c0691O2BtUz2
idSDwklzAxZDtI/dfrm4VwTKNxaAv4a86uGdT7JYSyfmr2Id1seRPsHdPkqPU2qmHxbH5b1a5uZj
/uMer1bGIsmrk55wj3g6W16xDgmdVxYb6sHZ8h5J/FZt8dfdXdUWsd7CSpC4O2f5dtx+PAYOVeF+
PrITrZXrLmY/AK1fd27x9kz64xavNvtJUIl+KTPqAUqVo647R/O21uPDVLemJEvZD1PjLbY+dcte
ODNhNTs5X5e7fDvlRjmson4a6R54Nenq1TI46cw6iY2hQ0ZYvZ85VsAvK1f1dvSGiVQOoDY2Nn7m
iQ/+zD0vFv2sfZlx6jLVqZ5Y+Tq309z+uuc3eGsF47Lwd6R5jUemfLWCFfHpdK6UWKE20aAAJZa3
fRzL9MZeWYsZ/7nzNq4tq8bt4K8Br2a4mTVDVxtCiiGVN5hTOV3KJ48AODFYJHiXtzO/mYmkKVfN
PvNnNekoRAvJTjO45lHrCBSzWmWOfYgpLLPTauinNEY5fzf+3cX91gKEUxlPBetHVHp/f/2pHJ7r
0Dy1HMiIhwT5tFciyrzQixzxHoPg9pcxivOQz45+elevodXVSsX6kdLXWW+3oYXbXOBRmET2w6cL
WcO2F5QfHTSze4vc+IH/a539Y+SrY5qamhAHQqPh3DT66oF1WaPEtYNTPAWGgycV/lqG3xv3xjkD
FykTLhAG7CywV/Ogji9hUch6ttesj2JaTWUXYxl7/5C/K3Y9hWZ8j4h6c+ahqhvt7lgNcOT9+4WG
8flcRwnP2GFh5Sl783xpzObzT3E+dS0OGsVL4j3h3bO7N/TNJYgjN/sYh284XVcff5inZdx3F3F/
YFUXIeqJ7+RmWWxlZMhbnw8PK97xhl14pXvPT7AGIeJywrr3ssf19fpd/3kZV7NsMAVCGDvKS+pG
y3wAOsTt6Z5r7M0lBV4ZL5coECR9V6u86A+BmRXjKk+NTRtztRbX3pylduW+uovJYXF3Tbm1iVGF
mQaue9i8XZdhqd/pNae9huNcjx1Z64IwL85eYrNfQ52AOUhD0MnXKXMZhrOFKMW6Z4TJ27z1dFna
yT6BRasaVy857iK5Udqo21euuMjn4sHwDKJiTo/0crEn80R7stUXlSW9pA55kHjaLJBDOJWlzYpH
0wRstGLNJfcl2EeH0stm2lPxQ2Shmy2lLee3g7wgrcntFyShqLvCdQTP+Kpmuls7F7fDs7Xcap4f
gNxb+V6f6ruLqwJNZM+Y1YQAg1TcFzd3tIfcAV78PKS1iyIDyzaveDt7nw+0QJ5y3ICiqfSoE6Ic
b1GbD3Nz0VAu0jOdquh82mc0oRsJxq7vwRyhobSsl6dpSCVGZsMr5BWneyycdwqI5XNtmXvycMpZ
5V28vLe0XTIPZsm8IfyPphjMzpOtfyygaz5Fe8rJ5r187OFxam66HBYEfMveZFEf1M90Q9ScOcNi
TLEld4Ayg7xtkR/kk3t+V4/9qt60I3U0W4kOdJAv/4LXV0s78DFfJNt2qQHnvhYcu93LvNwYCzrh
HOiG14uVT7t1uz8v5VkOY2RRPQDhbIYfmDquvGyXwt58nOyH/M7q97utXn+JJjJbvKkBrNBj/70W
acmk0nWD8+9BmDmQZtdv2/lUcwHH3NxapONR2PnvgvrWkZut93+HvFr+UO3BBOoZ8mIv37bevrMe
p3NOtu9PrXVvrBvnor/GulrcVfXUXS4diztEpOnRsCrrM50R/XkXNb19V3h6QYBmaQVk+ftBdmZD
imjDXS3Xve2tY2c/LZzV62Lx9LM83HmCt5YZqJr/f6yrI4nS4X4bXJRsr8KDLnYNa0tkR3OiNd3Q
mzj3NPs3F9I/x7taUKp2OMXmeG+KxdGPPevtw+OlxdYLSQRUqzYL7J1bvFWl/jnk1Q5h1pfsXJXc
IryFqeJg5astIGffL4dvbUXYy6JWw5QTXOzqWU7OTSIPGh5HRweXvdI5/G7JH4O13Q7ONna200/L
etUzK7csJIWu+/z0MwOIurc1X2dW/daj/AXAjK62/G8oUBk9zhuh+60KvG6+3XcvGNM+ftYWZ5KF
Zs+efHeWT59OODbPlvfsSW9WJRi5E8gH5MpZ8+p00pliJqUpL1mzlhkU/MzaRjNvL80eH0L7AXKR
u3FRnlOZ7Ga7u+X/jSmNeAB1BG44OuEtV6Prg9Rc4nH0ETVfex4hOK73+PlSu7XLBBvv/S58fgMO
/XPMXwznD0DIlPLYL+PfO16vJWs7fxwtBiz6AovF7jz9+u8p/YvtXS21Gu6vRBeT2MlrvipH0lAc
kjb4Bc+3TC7rUXDn0qqgGwHK94AfmkVZsnmyOepcrJkTOrvLyz2kSL5RZVMTML5CliHmX1fHbK0p
kqr95wz6VoBhSNaHv9h6hCQ9MPxm0zwunmY7/AjufdC/oPm/bh96O98aiLd5Darn0VlKxaHMkLl6
MRamxlSCHlzR+PPbx0q+WKGCJgt9vqB/qcKhKeCd9Cc4dT5cgcKR6/eBnAg5OKbD97DvtV1qfFfI
MHsYrDIBhPlRhDlmmNtcA1PUnwQiVaqpGhVkHFeWkL1qsF9VqDdSQ6pmJi+SyUYR0mVNTMBFe4tj
YM2eCCkFFgYWRYMp01kU3CLvtz1SMP+UTOVgX5rTrl1yhqbzb1c9uUfmz6lwSQ8jKyQPFhPdreTc
7mSHjYKlstQGT4GuYoQZcWgkqKuS1dbfWb9SstUpngXQDSaYD5+/4nDrk0Yujo60UeFKQW+zZHnD
ZENoDE3mxFGwpir6yJbDh0kfOd9NMTgmDXIZLzMzWZn1Mcc1Zyg/FDGzQbPsDtM5iZymplz2KGcK
JGRF/NL4AzzMpQDX7NI9qZflIO2a7oH8TEvwfSuoNOtCxah/K8muK1+ksCUuC0UeggwVLsoE960u
39TGa9UfdfU7gI1ahxWcPVQtl6NIqIsaPpqaZAu94l4M3Ex4uf3QOW30ngZEcVkq9ZMpx1Zk7iaD
Zvv9UyDOyvzhbJJrD8W1JK9HPZ6CR7XYT4pVK658fDOiCcs/OehFtzRhoCVoNWJl+z+knWuTqkib
rn+RESAI+JWjeNY61xeiqlYtEBVFDgK/fl9pz54u0V3seSfeiI6e7p6VZpL5HO/nvsFHSNVDDybu
Wn06ArbbFU+QfgNTXQcMRx23D7K0OBzB20MOPEQ9wh0i13moiQYZR82fTyAotBS8oAqOEu2Y3vnD
6NnD3eTcTPIuxqh7oTkxloqIFirmDL20vI0K2GHIBIQoAb0OzRlwSds1v7zz64tsOaPRipfXqcp3
x8NRN+CxQ5MMLOEyE/PDzEV6kMVBzpoTMr7Erx03N6eQixlQF7FmR13lki+33/nP5VqeO1E3WRSp
LHe2bNfdmBQPvgfOdDX0/6x+t6j37DdVWQmoPwktDZXrkEtIRcAqRsmw9jYfif2tw5p8ej5av69y
12T+WKY9VDGEsy5W6vCw6KnrdDhF6qd/XBu9Edqvu74d6sAuregzr0exjnSyCR8loKo4M5Xzukkc
hraGsxzeZp5zjuINPArgiqUO83opAd+cOvVpOt3asG8YrfBTz4NoV5859ZNdhTYunOW+cONQ+FFL
48O/LyhZ+8xQppbpf3lTZzof1wRUI8vxUBXoWd+5+fKmj6eOuZ1CWuM6pOWO+WGt/gxt+2Fszacv
Zxf+BPqSo44w/Z5r1Ak5gDcwOiAo5K+/5Lk8nIpCi5XHGQxeS6pOZWM3DOoDe0st3zuOPGda2/PB
0wMl9sj8W5u71WjjjibN8o9djDruVVtuRoRiaILwZAAmwIvVDkbCk5RUUVCdHw+O8YS87YjDdDOa
c5pfrau9iRmeLjV342aTzlj7TjlKqHZcWrRUZ9s9/azoD8pG3zWPExdtkE8/pu+NOhMO+uvLo/qW
zEL7rzFfdUf54pCvrxClV4bPNGI/RQyEXX+Enbo39P1m0xAJG977O3x2ofMdet4LgYkzphTEif8l
8u0KDe7UHKHglxWZsTekHggPrheuKmWT0BntY6DILKi9+dCwmpTCnI/x2Hp4GO2srnZD/95mf67Z
ioO2SbQ/ng+XzRLw65O1v/aWS57FGw0606LF8cfubP/eSaTYqUIJV8iySIBsrnfaz8LAaNSkIZHa
m3xgxnMsytyehzGeOwe3syJ1Jy29WrFtvMLTBnrNIddpa85cSPks38w5WryNxbGuOh5y1wbbzbLz
nn1Xx72CGSJTJI5318uhRQozfZlaIzG42nl7hMtsX1tmCZHLZdyMIbHW7ZGZZooVeauQeLsQaKJj
bHlr6heXKe6H0Z9JV2569+5gGUANSApDpFLr7pS7/7vi3oSb/WBuRouj67uBb3obi1xNtubzkwVf
vbnqTJQU9c52fy7eyiJ0o0nkQ335oFwh8BML30e72IKjx/rmoFU7tVXzRdSRqdwSa80L88+z9tTh
FG+DChqiKLAKaT9KjJL4mT+CimC7ZYwh4P1Ui8mM9iD4hcLjKn+rgBe9l/PXlLSN2vn47wj+HtHb
7fgBdx4w/AT4fiAKYmK29dk3YRhKSDEryCi5tfVKGd2nUeEhLiLP+Qbbx7k1soDjGda5wz3cu+QY
KQHKg7aHhKZVwKJ+f1ZTI5QfJ5OSGSl38bhGyWNpIlMAkIBy+fPve733za8WbO21DrVNrlWxDBcD
Vw4b+Zh+P55DS7Siva01cJZ4bDBDlhMgjSAggb3lA3NRb3EX39jt3mlA0TgQZXWOnm7d9XfvGaf9
IRhw7K82fYv1xiPqAgCAZwLxbqV87IPz++5voRTXS7ZDmyTopfuCaUvQRJjMhf+9DqYvX/MPEmUb
ZnD39+XaxBdQHoKmE5gzHUgQ2lmtHQ6b+qRKkDJjTyDnsxre1voIsTyhR7dD6LdfMwUIWgUS7hYM
GH73+jjzTRFCYY3xQgzanPUdahDr0wjnZ5kH9+Fh9fe56/KKu3JlLkUNghiRlIAg47bBhw8exAMR
X0xeMc+hCc4jsv3vb2/qWeMxji+0V3+6nutt15llIbSnNSLUgeCWv97odneulGEhTrXvTWaG9+qW
/uLsQXYsr5fT2uXtvI2NUcz76dmr7hjjxksgYSfo++HJ0/FBbZ03BFlPaR5ir2Y2btB/PFjrWMIR
htb4IXRHq4HdLH+/SHfuLUsKjDDNIECuWstSN+VQ3cKk2Tzaos/Xo9hCiH2BcD1hJLpOuM2+xb29
Xq51b5NtMohkieUms9d38i4+bTUB0EZTj2I+DScES7pXvb3A0A9iCUgudWj/hq1VJa2nsyaxm83b
ZFXBscGajuVAgUw+21kZvrtPNCCBOqF7Bby2dZOkvY6C3mDbPD4L5wdqjnF6//sF6/s2f+Bgdfu5
szp5+2gELy7CVrQRyQiMlgGW9mU/LvKwEWHNzJVtf+EHtr8szXoJXIR4EZiisH+RN3ruuEV3D/jH
0q1go84PSi2nLK0KE0Fl9jEWj9Y8TuQ5PnY+fkJupqs0egkLr63E9YZbd1fdx5skyLASxTh16J6+
cs7r5ff6269G9GsYV8f1EHBAbAqAhbiZCrXzMP4r4mbd1/0d3WtRRIQSvsvxi+/b/mm6qBJDJS6D
iWgdyDk6HOA5k0WjhTfl0/KDGnkpChpUUJ7hEO6ymHcW1ND7g06Sjot8I8rBhJqWHRS+wOyVjMwP
HW8Netx7c3D21moldeAUb1tyGGYKRMDvKc9S3hA34kdo1Zx3u20ZSPLjM4VwRnkBJn2bHjGNNeZN
WcR0XVH7TfEdzk409vBB0P7SfxPG88eKMO0W2i4zpMfJs2h/ENAQUoK/8t7mY3G7Om3VTZLbWrC1
xZNqDOt+LhbEZMTuwfO3KxdWDHDyY+L2yHn4W4gmi9YRS9yWSVoLt/ztcVifm11USE/BZsTIFdEb
1BgBatGP0vhVRbRAWU/e0493WEofBb5v70F/uTd7z8vMdkpnmr0u5XkPTD9ES3XpaANrf4BmdDSI
rfVWA6yyNqZTDwiFbI03PAInW5RPkTk+LJ/OD/wNsB17FC6kwJa02d+ddzZj7wwXelfN6iY8hzdc
oocksLtUMNqJZpLmZZ5mgYSRJEV5F3ZSoHjXnPEUnqL5/IPAPOCRBl3t3dtsnqXxsbQXJPw94gLX
l8lIBr1Bci4u2bzrPtKb9Pm+/tKjiACaDFGsUaeBvk1zWZQ3o1JXZcLjVsgkUo5hOBA1Tuo0j3RW
iEpNihZDP8AOddnkO++F1WBGwwaBy7oEOz/ey7FJojyWdpzuRDdfKayBksI8MubRWFzfsf2Xy/W7
H9DurglHEsoGokfYTuTzwzCAxkOs+ap65Re97GA1mUGO8I5PeJ19ZgDIKeINHN162T1rpiCcMr1H
131/HZizmS+gql8vpfWCOJxmvsGG6c9HNhR/E7x0l/+4Z8NUMgSBMiRB02+UkftbNTSodTxObHe2
Xz3uPX95GuEk8JQpafGfrk8iPPC1VwBSAJWzoP5VyEdbXqEMoxBSmUImkNZIkgZQib2Sl5IV+l/f
mSvIuApk6JzxajT58/unue3ccvmGKumwDtZAhk3u+sYXu56qpcirU9XRZiIbdgWAP1oM9pQMGbaN
bG9dUhiggnmwLWCdTckoQ9pReL8Tb1KypKkAvzbvDhnc65+Rx1q+CU60M/FTApwMr4r5BViQkhbI
iqHfHVTfekZGqtAXJfAU9awL4+KPdyAlqrQtJFacGE/PMzHnwTXDGZ9oZFIn7trgbQzPcrDhCiA2
qq1y65x3g1iHqk/UCdHwwU35bjUie1l/L0GtOw441c57LK5N61oNyBvg4yJ1oDfeioOQ9xhmjJaR
6pOz4P0rkN+zg+UfrG/va9pY89P4qZo9IP9k/+0839s6NM3iH6u337yhBdvjMc/72JmhCRqB6GNt
OhpQhDm+xPqfBzpiOZ3+O3h3rGhrswxN6notZmEmrxD1vbuy6fvmcZSMTGBrzPGPdMYzfn87F2/Q
PmAxB4jZZjYPq3p9aWEK0vZ5LYKd3ugZfowpd1d1/M3WfHxcKK707C42jmghqTYzMCQyH4pQB3lC
FYfxr06ItrhCv/2cVllL7ambZgdtGFZ2YL4GAooOEkOfYODR97LXWwszeunTb7/iCdV4ihBdQcqd
GgvzbgaXjTx1CFGksHU/nlWT13rVi/gOryLZEFNJBPyazaTdeLxxQV90GbB775jSKXxdzElSaG/t
ujiGcaUrucDAzMCdsJqnO5Tfn0ZM9nVxwN3d3s/VWuWzpnc6nANDkoB62GKeYj9DAlVszuId/V3Z
Ha6hzflHYswxsrcBfUKM1aDlGuI4ovBQszv7VQx50ZEkJAmfSI9NRpTWRArE8iQvqxDpNwQ5V390
+z854eGAni/htUau3Drh/r48F9KeYcbX19P0/T2z/LXOZBdl/w8qS/aqq410C/QVm2Y1sgimuJjk
vb5DfXlLuA+xCf5w8DBAu4fkERLOnTVzE6y0eNfLl+lwFT6iNDt7O9tvH4zbjTpHDtU7RptrBQgX
vLPwTa0fctyh0duLttLj0T7ZolL8uSCHFE/K5zuQuWuPX0uchWh+639WiTXum/3pePSws7pa0/c8
JNdgSEwyNLjmbQTOJpTCqNmXNb+FnuhsQczERfconk6fqO79B7m7QU8CzmgRtd1qYG6KXXraZyeJ
4gg7f+Ut87aojljTt48x+U2nu7rzkJnvVKjE6CI1bj/kYSUHwVFKCRIJu47k7P7yS6TmfNlV0FUL
vsQ1LWPJKDxJBjhjcOw3AYe+jQwp0qVHHOMj2sjmQpr5tG0nkDRIJMpmTzfXse176+n0zXo6MdLq
8dQrVLKY7nyaO0smbVCVt3ffgt70YcLMC3nfztLmqwdEXqyxvWJEcmtOGMb53e/cqSLh5CCpZ4if
0Wnqc9fvA1K1MJGDWEJfhixbsSkk8GV0y3mbWk8WxsBeddih27YRKHRVomekgbUF59Zyr3KYH3Y5
CB0BcZsd/RktC9GL33Aoby9n2zmZY5HcT7rcunhh7c9ExRe+U2CFosN6vdWNWhZbIx9Wj3jYYMW4
E7Ghac4ZK5165ZhgQjy9js0O7jhSUWb+70VbwehgkB8H6eZAhh9NcaWFNSPXXsj2YjB6zA1zTdA2
FcjRSPTp+BGj9TrcmuvSfPGmc8wBJPDMGtWY4/MFD9d1KGL9Xw6lDdcd9g+7sywOBRdLWHWYNVAr
xbZZvC1F/87KLYZrodWIrVEx+Vt0lVwuQzs36ytkyILrVTSTrj+KqmiB0qCwTkXRvvT51+vjy3ot
j/z10CF1NZ8sYsqHh7/J02pFo/a5K6G8l6KB7BapOjUfICMtwwydYbiTeuEl2ptFFpBLl6JPSa/f
gnTYxPV33sQ70fTVkq3AJtRLqRjoJGlhZMEgcEkY1l8DcB4HnPCG6Ree/Cia/UGuxeoUhLgF8vAA
f+64FQg02eZQqEN2TEETjDZeGJv1GPgeg3/UyJkJ2dujh8gZTQb27+bmXgxytXTrDSZlISeyEYj5
3MmM+Qu4r98BuPpBT7SXCO5CUeBz5gnF5GR1KaOmE71r/v/+CQjuBom0jTp2K4M6N2UOoRA/Y0Le
TwlBG79TQxVFTTGBuJzu/bc3hjZgniZP7nhy8t2v/2PxVqhfleD++wfs37NIzAnDfPML1+t8jEZd
5y0uUvt1wbYLlFlEtDR3rl/XJlXLSirU4tGN7PHk7+8f815aBlMyfVBKpjS1LiHPj/gc3rQqPg6E
W399H5qfAuPmTWVLIYixOl26uBk3W/mxWOuTQcOpnio5JwMlfFqcZ4vYVnCue4HXwooTtD08QOz2
sHVr82/nN7tjJnWqeJS6KJzqlHOuD1JPeuCjpUiAwl8j69P3yYAcD9/8ZP/t3Kqwea2t4hZJ8Clw
GTTOWhekQCDKGGTk90QvC1RuRNrjLT08svVA1VD0FH7/kveiABQWCJXFaDXqo63tiWnAXiLRS6IX
uqBYGZrfSuF+E48SnhGgDZZKDJTO+33Ze9aA7jIAUAoLbLUdOA0K7qzeY1lwerpAyfiPLF1+kpDQ
+gUNJJIhCEfxAHCn0c6fdNWs7t1hSrS0M4T/oXrVNsVhoaVyv+yDneQWM8jv01Xnywq/99fuqNx0
rtZ6j3KjGZman1kNTOj7ZaqU1395/HiasGu9e9kP1CMqKhLUM4YgVa6v7S4v+v2M+jjeHegjgb5o
28Bp8EQX65JJm3AOyIxybNy9O6LZYP7p+sj3kg2gg8wyY4RETbL1cMGGa3FzBuslPN0liwfnBZvS
CWSOveoaab9XAR8CgcW/MT1BrarlzmsDPkuORCR8sxkRBSlmbjrTJ8Loh87zvbWvBP1AI4he+oIx
vhU9x3oSDw4BtDVb8xmOnM/PYiZoLun9+sfFwaLev/4Cv0faAa3XDIg/8b03zhZ0hLnMv7+mOw0H
fgwmSuE7Q6nS/jGDQx3reU+UrUQ1AbzGDK/u85KYW/GmHydCGW2u++moK4e4NY7XC7diuGQQGGGF
RaPITRvgvbLfQcG/Uq969P5B2YnE6ylljo7G6HPHru9+gh+7bl0v5mVKOhRimsQmk/gUVWac+BIC
A1HNGNODEGDyzubkrY2+3nPLRu+UfVTrfQ77ecKyvCvWGziy580tsHax1Yn+Efu4dgosCLSB2Syq
2vSTrp9yrx+delVFOwk4+SvvCBckYBSEqSOJrLYrRlXubRDFeSBOF6VKtXW1i1w+S0rMO4Jm03Tt
yEpXx4fGfARppVueSWPPeQJjNTm41t8RdXWy+KLzSt/ZNDPpKs8VqB/6p60fofTgCwxCPi4d/9mM
a+Uv1msG0QgRyRIFQKfjNt1bEDCbcAV0tJR2+0RphmF/cCmt45CEhf70Xc9/ISAH0kbP2e5Y787t
pYxPjxJyLbLwNhwIAfZUi0SPe6JSY52Rf3zuxzxaTtmjKjAuPcUBPkgO0rHwbTJMXQTAoIHiDxQf
bb8XR2Wu6ufm0lyf0RV9XK/7b6I3yQA65UdSrcmOisPvq97xR6xKLQgFVCQwqJVcX+I82jWbk0Ih
X/iCmfspj4hvcPmQEK13Jv6ejBdaFY/kQ4BGOz+viGNaj2hAQDVkrFCmHHoJzX9ErFs9koKB1pCN
CxCwZrmZJ0AkBFcWEtrUOwiv7M5d3/nIIDSGYAp4TaS6rRpAuo046HAowhxY3SEB++S06abzkdcQ
QY3xFlB8fH2LiTuwFNtF5CTEePvPwuxS7r5TdBZSxjJXTsx6chDXX6BRsrBKUxGzCy4m+YVGyhLA
CJeboSL3bDJz1xFcXhx8+9B/Ltm2XNt4cxjoFOMEgV31JewJRF8n/723MXul+bnjE5B0A6BRbS+z
BZFQkzIFKLnaQgyyzMcfD1v7b/FZECEN/NXvd/J23pP68M+fJ+7Mjzsh2i5GWBwbiqGvr7PZdgT7
Jq3zNbV44DzTt3lOFYACBJDOrkd4x3FeLd2KVQLY08PBJm0u5g3Rt4zGISY2WH4T/gKpEmVxRj5X
+tuQWVdBCfb73i9DFO1PQ3pI3YPuAFNYrfhQzSLUyRsKEQdH8iKfegC84qa6QhIcOC8gTFC1W+tL
KIZSFhgyfYKeqJCM8py5cHQiYOwwiXdi5CEMgEOoMMEZSQAorr/HMTkaRkbFSDh0yVpo1oJijKd4
0/HHmKhp0LHenVoA611kySEMQ3a0dT3lKgyKg1jveVbiWfdr5LjmrmB5Su0XExIEpBudpyc2S8jW
1fe7+x6pPxCfw3oI3qn1BQ5yAZ4u4AsA386cV/ddoSdjegCrxGAaNcE+Fun3r353x3xwarAKzhWi
oesT3uyDWNNQpng8ueQFgSemjGUu/XZMJQJXV/vz+dD7/+AEvRei0kDGkZNwSYTorbNOYdrJB3su
vDrjrmEFQiarfXMNxGrjv3my9catovfR9dDEG7665wDXhrg5sL5DBm+l1p0KEHKI9YIq5wnrrsPn
UYrZateTfDEpQJXx7UkgErrqTHIriBKAIwnkGrNoKo03Ct7XJx32AmjeSXNnBTw+5WI/ju0cYss9
NBezrlbXJVb4sUmwHqJnLQB6wBB4PC03k6mb8BQoR2kWTjJzON+iq5bQVBDEhL9foJbZai/UDg2T
rRqF4S6VZvDljVK4DPv+2S4W25ffl2k3Cm7Wad3TbXo0quSQqFiCvUmFSbUeqbyIwIhq2RFY09N4
9bdrIqqdQN6s2vKQaVAUdZAGzaQMtnZQFlCaNwtjI/nH+uxtTu89+WBtqr2r9F7RlkA6ykhTq9Sy
aYYwhSbl9iabD5vz+vfDEHbgl4+rihv+w0vF1UlONB05JbS7gnhyLpxB4vXAzww6+GYv6JHfVmpd
o3pb7bNmIL6uBRNE6W9H4tIaX83sT4fr7VqqnbGmx/JYZ4djMzmeX6rgIzm7m+GzcnyOmunpMFe2
3ulsobi3KTqgpa1aYvsTt3Ge5ywqpbzfryb9s70/eEU15jyh9d7VnvyfPUuKh6DxSGTgPL3+ckq8
VyREQSS8i3iYG+c4qSx1evIOHVZObsWZ/2zrx0otXxLuDr1wt0nqST9RnP0ZbnNFc3rpOEKL5DhA
XquOLSQzhuHiZMwTo7aj4VI9HJ1Dhaxx+vD7hW3XFNu/pm0lznIcZnlYipGO18HiwvBFLcZMRsCi
RMVrPh+Nh52I7bvv5N8zuKlJGyXjrENOGwExK8Yy1dN9h126a/500F50zuG40lpPMcoHgwP/rpqo
6NbCAps4vaOjpT76Pigwoy30+0He7gj86kA4EvDQQhb5+v4YMvo8aS+rJifIFxjM39djA8XO499k
+/z7Srf353ql1v3Z69pxWJQqpLU1WkPjpFmH2SzVOuSdbx/f9Sot+1LBbXg6M/o/SfM18mE9bawo
XoDO8NYKmg6r2bGj9h3spZudlO3P1WSQj4N6nIMYlVFG23XE0V3LtA7ukBjFXt/n1aSXOSdYe0th
tQ5ah2VuZyq8qKuTa4Pw9NjYaPsaxH/tCTppdztZJOROcCX3fdE2k9w5OGyXctDQBynQYV7ajdKb
5VsfTtnvtUyPonqmLzJHMdO/hZPOYUZe7sf7Uf0UOtuZWrnh8uzLM0Oy4SizD52UpbeP7+oM2i5D
IVROjmXBUaP3Ffdrs8lW0vGjjtZJhCpQGJrD+O/vz6JryVYYoqlnRdv042qCLvHuNNopz3Xt9U5z
9BUPb5vM+321judxART8cPRREwzTvKf1Z9rT7miGpX18gXwzqRyti073/r4M5nfh6AMS1tpXMAji
upca0kQOZvXBSaLBSAGqWyAkaYQ1YnHP8Vl3f9/dP4Cr6/CCD4juLIgsVA/ABF2bs0A/lycF7vVJ
bsMl4OxfCqoCwJT9xN3AodxAdKBZfaeZhpPNKBwNmDKq7NcLGaoFB28AUh9RcVBckhWOGsj6+k7l
J3bmCc7KhOHbo4uTHfUdtKHtbK1ZAzd524ygruO/G8DTXBHVIK08LqzUOTgD23AGfsYMgMbfZ07f
Uz0I/UaDRX+c+AqQDRiexS9gHH9vmf43+PHJ1jp97hnNZ9bYQbkRGeXSQoxsgtQm9LW6o9poL44O
0CP3nWxePRxgKWYnjS1Ph+yVRN7K3yq3P66diqFd4LSX/9EBj9jQa/R49I8+Mk+j2kl86Ga91FFX
ClgAZDrNv9DPuBETgpK5ccW41fPe/ETLgVrlu2CMpdGjg/oekudIcC9GTILLzLu/MxyseWgemp8U
yRvSvcXj5wbqFRMKpsqU/Jf5W8/7+HiaQ8FEZbln7b3tLILPXPw4hA1hFxRDbbQGvxJQ5AwqJubL
copultXzBIfKx8eL+MdIC6LtfOHvrawUT3+2AzDnZySiYeEZ66vSOvN/nUyEuzm51N5Ygbvj70xz
uYT5nbIY1OmOmGD/FN1A/sk6HwkC1O/Aflxn9pxxavMhtz767sncPBZ2wh+U8cd8vbx8DdGb3lgv
uvWtW9Z3AEAZluqG/+AF1+wk8HJrcM3s+B9y9lZwYXQtza+SHy2kqhmCQcYaVh5WFX1XZuhfdqav
2DJS3XAWQpwnOEL4/xBS1tOnL28p+CwhDXX++ek7W5kgJmeWDxl/3fFVKn57yjeWnIY1+VlLsUGm
xuYabHWaD3+103PEttkoqf83PBMGTGsMJpxMipIHO1klzsA6QZpu8G9qu3IUS7L1seT2vD6EjIQ4
f6BQfO5DthiY9KQZuvlIqJDvRshpPyjObiRN+1N1aoy00TC0jqvgBWnImTapZtkiWzSzZJyMtUmy
ymfqBK0eZ4/+yI70ytkANX4Aj+oBXWLEeEDlDtk1D2nxV3XAVUaxi8t8tk4wXsLz+WyMFVe1aiea
Fvyz2js4cJvvHI0P1awRrTqrI2PLsMbk6MGnPBra8Ck7JDJ2PQqcDOT48x/R3h7aXWWedir+j/f6
YXeED/9hV+VBU5/DTX2enAU7VvxRnnt2nHkE/v2g5wav53gdx+PtoMOc3wmDr+1dKzZocqXuFXou
z3JuUOmjwzV0+5gUFZL44ygYBWblBYtiGkOIqnNiobsjaR+Ofre7SqsC0t7+5Xh+bF+oYRzlvZgW
fGUs9mB+Gs+7Lxegl0nhHZabaTWegn4dO5DSmw/SBMTZghHSzorjXafz72dozy6ctHzbZDK/Q8VY
vQq1FhBAR/cTu+/xIr1k4/bW39QcPWUG/Is2E3T3ZkohVh9a0qKAeNCiJULDidpjYOXFTJ03yyMt
V+f3E1NbHZKbE2uF+XGV6nmsVqK3ewalBXMQOs2Vm9iwjNFCxz70IHPNntKtp0Yw/Ys+AknNiT6z
9BkxJ6Bho4fnBTQEkr21d0Mo/B+CELBrVxrd9UtbLnV37CMzrYb1LPg2Vrg3P7KaiaKb1ar3Hi7l
j56tzjcvvx+PLNKOX/z4JRn9caHSlJ6dYWzlSZF/7vvvZCVZf16iETw8Pyk7b4e0VVZ2xNmdi7Ye
U1YdGDPX60YE2oPAL3aT5Ly3i2At91f98KlJJbtoPjt22nFlLyXcHzvNMw3xV/VYT+LyIS9Tu0bQ
MD6ntrLZWyQwzfHlnMsmjG6ufECIbNI/FmaEWl36bAyc5sIWp87OJ60jlBJ7/eUDtFFC+7A3OOgB
aWhseFri8AFS45lyVJ50JFFd+xf//sf+i7qqg6imrli5IqlGmNDUAacHHXnupdnwy4baia7eV2K5
d6yrSWrMKw2NlP1EVnDBR++UvkCja5WR6pRxZO/iVzCrKIV7xh7Ri2KV5T2LOkbHd1d+P+BLh/zH
vocnRa6S5oyGHRGjapXEfxurInhRrNhMxl2Fovb4XNvgXJqnP9fT90mlnPLzRM5zR1eejeMZ/WLF
SYt3Yxg7gsCwPp5ctWnMHfJwzeSEcnXq9OUz6QHdu7LvpsPYPSt/D6i6b7+ORR9CyLnUvGwEYfQh
c4Ya9H+QJVZV3XFY900QODEwMEwftudspexUSpsjGfBg46Cgvdk4Wd5RtPt/3I//XqOd+kX5Lozy
7VaeoS24Cj/s/fww3452k5IINPqQLeNLRJqJ9/s1aHdo/uuz/LtsK006HDQefyL3mTEl8LERh6F1
jCyfSYcwszXC25PZJ1oi4+7qHHeu3b9+euf6PAwHZ+RrEeBeDIfAxze2YlbTfAnhzjwFhJgkXpxa
jRMsjNc+mcW+I+tvd29vti9eyY9bGbP6Xof7cqJUlYcQKNSkhL6FYe5V3dpvnaIIUJdfKP0PkCTW
pnwv1XWv/t6eaGAjcxoqtVsV49xoTHmLwG5dWkIVsvrca5WpkQ+hjNOflb2/ajZj2tEuzn1/m6E+
uYF27XgA4xmPU40QsyisuKpcvZoPt0J94m1XdVkgEQLeGqB/v3TL4x/3Z4TpcyptavpcGit8Ctl9
t13pWqblrs/7YruXY7U/Uz2BgFbJSBiIWecoAzXE+YiqW7r9+yXueJ7tSbrQOIXlTpOaSXBA1fXv
cIdSbUcUct8d/Xt4Ldes5qDuchVZ9n3f4/Cqes0qVe2pdYc/7tqLKKD8uJB7NW+qNMPUpI33T6Wt
lpzfj+t+pY3GHdofTFMzsnW9xjE5ZP3BZtCfnV5PG9OIrMFiH1klQgb6dgqmkKx0GX1oD8fJcdQQ
+FAJMg+P8njrS25T0y+WzKwjgpfvRvA/flPLDiXKbt/r1bIwf+gLjClQQJoX2cmoHAcj6F5Hm45L
c9/g/lixZX02Uamhq9tvJvKxtnI9Q4/2r+5CMlvKVqWjBwClbROZVZTa2SkxlYFhnuTBZHvYrwL4
x46K0hUiiBVvXqiOOgkwUgaIpFYo0sgHbXuIC+GScxJR2a2mNK6fUH639gTbHQdw96H+u9olGv1x
0xSjqCQEBOG/7Y23h/UxQg7dSsqOy3an4UiGqAPAIIZh5LiNgjYKTa61UlhBN7e3c+peE9nszffW
F3ogJ7NxZMdwT1bsdTVYu1Y2Wtc8Qlg5LPWmP3v9nH0qtgCBeS9QQaUuELAuHFDnai0LUfTUei8N
WG3yWswlpNZEaWlLTPWmIDuRODtn6+68P78/5ctTvbkyjFQjeIwvAzt5/ZR7ZR98ang6T/JAc/SY
zvtmzcwbDa/SGegHhCu8Ptoesb9ZB9uXSJ5L9arJJkM18wfYfqUXm9sI6uiKQlo8VxGnOD1XGWJj
BpWrTIaJmRBss4Lo3DNO34pG6718VssejNSo3NdDu998H/axuznu7HJ7ROidUqTMYI8eWmctsgrl
I81X0XlDI+n93F8aJyTn0w4vfreo/OMQWk4cFfcSXpBSnmVjYTWouGExiv/lIi3DzCdIpLjpSxPd
8BJoYWpPUhxFt4+Nl6kdUdklGfjts7YsQV8r61DZUFZJhmY8LRyAHc9nL6Cilozg5bapqiLDklnK
ZDs6e0JqMRiVzl4x0Ub/WyD556LU3mWexDHe/ijYhwUCA3hd65jT8rDJo8FGAu6xn6fzIfUVwaQv
QT38Jqo7XSnDRYXqZkHg3szgAOVjtvb6cie6hHB9QDfksJ8QZZWlZgYIhJ+RJ1gVyVrejRpirmRW
yu/Zqekwj0BY7u33x/Kt/e7qRh0wS3yGZJkymgXuwdzO63FpE6eZMDXwV92ktLP+Rq42ppScUYjO
rJR/KgqHZyrw0DS7got7aJJd4l/5EwBJooktKLOgSRUVbaH3xaWFtydC13fv7b/RV6Tar0wUwIPU
WJ2tE9mHb/5karzo3cBRsB2HDmz3JmU3Cu8Ulyj5ujv7s8/qxNGO+MUVBfHGzeLREJ161QwNGPKt
YI7k3QDVRfc8I6tcUeM/jPbz8GQOPusQNJwAvER81wi15tg+eF9rFIRszVLZf2PvlqLOr1qsMw88
UTWWnHI6/BJ6ofpD5hTcSvSmHITFTdll/I76qaN6mzn/yto8ZzQEYG7xdr44UFFulsk1RAU/ZcHI
/ae/sPEMLvrQ6mFAkTXnvwPARedAVF5LKrGlK8FV9Wp4Yrc7W/xBj/zc//qzBJdjxqcgg4HCS9T0
v7/WG+sIen1nLjWKgcYlgpHMp4MfizYXPuhopr4y3jzq3mAsyvfplJzD/Aj4V4njFORBXyStiF3u
oCDJHVFJp0QeQlCZ2kcH+mpblNdL8ufa1S6V7L6r8CfBwXQaf7xBub+SXJFan6icfZyQFaIwygRq
bP49uPxr5qSRibIuf9na4m/xUNyRnZ+TnTdu4WRs26DBgeo5YwgDinbQdDih27NP3t7eu3uKcHu7
bw/HR34iTIsf4q8FskUlu+P3+4/+QuUzijMUvROMCBFGj9bU5+PaeaFBIBhdBV5M8XSwaqIMEINC
pxZf88NzSzKj8S7XKbwHZIU9D89tlZzNACKsl4ADPJmgzN4K/uOnnZPzq9SXyJwW9ktlVZxmDOEX
DZ0XauJdlumuA/jxUsVL/hHKxLmil3JNjIFOxOVd7Eefjx6dHtmiU4B4qLX6z6zhjzVb/r5Umv1e
D86oRJycTE9N4UqHBrEzDcaturO1TUlYRauv0M06eo+a3FXiY4eRul/3p+HIVAyMExC7Xe/8kJ6J
vMqMkNGdZHSVoK1bDlYneom/BxpiN7em+N91Wrawqcnq1BiogRSj7rUGBkA9VB0+5bvP3xe6cKH+
tpJ6vaPjOdL7yTA6T8J585rTYDqY8mu9Q7Usm23X4Uf5tZ0fXWVyGIejo4/aQ2GRIaXM0UV+tZsc
t6a8LNM3OfJy4pBylJB5nt3+6TmcVeNqtHONJSQrAYzr2/Fg3ojGWENb61s0ZWD4p659es8W8vPQ
q8bqAnOLsLG8Gqz0leoe3HpEFDcyRmiYrDbLCEB75DiKV35obvNtjLKl/Cw/5x+HxwgFpT8xhJFd
VZP7dx08M2kCMNc2b2CanI10WyiS+BLku4Qi4HPIFNPNOmk64pC7tdHhv2u1vvpxWJ7kPI4l3Ezp
b2gG66sdcyldl0sRt/T2m/+7TuubV5pUlqquB9NivJsas2RqrLbzIQ4yXaSVmaE8PJNjxDoFTdEk
+T+kXdeS48aW/KKKAAr+FZ4EPdvyBdEWQMF78/Wb6LtXw4G4zYeVQgpNzKgLKJQ5J09mnlFPNzLu
3zU5JjummtKbajeomaM/y8HfRZzufwmr31flrX0GAyjwpMGKEiBpWeQSdcbESAqTn5kw/XVt0FWF
81W1I/NuJ48bs/7XWIuwB66oUpzz6QiNDqqQGjB5Jp9ScKMAPyFRExUrri5F9+FraxEd8QDkhHQr
DNsW8VHpU2Mqszu7/94Tzd/v6nxtWVmJLYuFrVaaaqKPotnzevM2PrDHgd0Z6wd4XiyGv15/sRi0
ulWL0u8IFoO8JWfgguo23Gib0RH2c9xZ1rr/pLg0NrN9/kh2hdeshzXbKSUO4DVZ15+yK3rJY3iH
2bWk7s9Y4V8PNkM3V7PQlVWSqGIOC/qX0bqsZuL+YUIFeSZ1u/f2xC144q/RFneaFjAtG/iE92gi
WNwb7gADY68yTTYqFeZYCAC6p0QrHZCDBO4CsqPUw0yDsO+4Ua2Yz+w7W2Ce9399FygveUibgIEr
i8MgKaUauptu8PjzdGYPQGgs1C8U3+gUo4Ou5KH1pLkDknln3JuL72rcxXqQxERqiCL1Hqfs1Kpb
gaFUq89qPumcjHoFtkVmMWVL0xO6vwImn7mD6mBw9RFaUsCxipHFxebOQ93KTWCi9Wc2FouhFQKF
DjFgzgGEFm49OpVJ9vluLI30Tb34R/aZJm48WQGoEd8UIXxyTtf5TlyrqVnumk/RwslNQSF5FEB8
8UQjfWKbmfBTAXYiRuzMDJznVbpqnjiTA/SdOahdnySQB0Y3NxsEVFQfvsBOOWa7YZcfKmf21c5X
jSXvR0iPGri2886AVkfHbq0Y6JY12hOcYGZKRcD06ZIc0WnX6tfKmXihU+4zq7cLq3p6y2ZiMtht
NmfTVbdurNAtz/I7lPL3OFq3Kp5/zeJikceyGBRFxvVejIw2s4p2HdSPg4TEKn9GF+ZJRgfS8g4i
RW/EMn8NOi+4q30s9A2V6gKfLn2aXrrQVPbSudr0g5nZMqJ5tpMR3nfGw8yAeg53CXIGqgsqMEhi
hs49Bfkt4Oj6cZZXixKLmRgmeBx+7x+TQ/skrpFiWRh+pg9xL/UmfWh2gtW7d9bwjVv3r4EX90w+
sFomI+DG1oohXVsJcHRCSxZjNCV0Sz3fI2ncvkP/bJmlFQ2NtUjtYlQcETx+K95cb+zWc7qAFPX/
eWioi4UlwBkg6FKUtQbc1rH3HoPCxKER19xCs0ZMN1iiPexiagXmvQBtKQP9zz1x9Z6LzACdO6I4
medVPk6bYRN5vQVm+k5+nJsFF6AwnSpT24dGjzw3xIm5lY5yhaSzNpURtWewy3bRodILEGXu1YBu
3yoQn6H3ARyB5KVESR5bqUK5NdiiWZ20j3bTpt3Gjz+RVbcOd+Um2ZF1sUUQRe7gZ/yPDOlfF8jV
2ItvUgb8yPmZSD2u7DcNBXkPcKKKXm4hd0hQZIhcTsGhruw6hDxdK5k5mIUaWrhpWW1SMlrx6Juo
jehcvWtaoJZFy+uVDBNcfl+fKsqbFQDJRBxAX4EKKp/BAWiD9S6LzbBBXYMPDTl65Dunl6EJ0M4d
IXbZIctWLq1wZGJvSAW1p0ZCe7gB1ejJiph06MGICROYOhOvGDeASCda6Q1TPkYpd7RyDZ6pXWmR
5Se7sepA2Y2pnon5gDZ7pS4hWtGgVciEo8KmdSJjp0VoLSxWZEXqyqRF5vRTr9MItEKKWiPJ0WgM
lLkhdyr6Aq28TrLncAClMn5O0lWA4kj61GUPVVrt0edAyQU7U0BYrojecqE+4v9vE18XhxMfA6Ws
NJ33N0ot4poUqDOlFL8trAMftB/tUU6QyEvlnQhOvXnAXn3oBVQ6JHwK4wK/80hlZqrN8U7RuARk
Vc1W3GbFGfyHfyFn/yiv2af2wfDtR4Mi1A0BqoE5ZvBubHFWuJrDvvg9fyefPIAkH1TBfjVs/fcc
UEdpl6sBIbhGHemVlNsoWYXSRtP2Y6BzuBarQS/63QROxXstb1pctq0r0h3xPVAFIhR7R10UXAaU
pH+KwDDMvHRDbcVMAAERp3JCr3pqX5JONvvmReLcnBzHci0J906qm6fwn8mSFqcFUQZfJD4y+Lnw
xQ6a/R8exgQApl3d63J3K9OCucI/+39p/ppoUYuezByIct7e7k/vcF1Vwdhk55Mj1TrMKiE8M9wo
09P9+ds/fbr09Inm4HduntsLREHJAjRpDnYEf9/AogyR5gDryh+24qQhZOkzY5K2bRYZUUwN1Nh0
KI5MPo+NVhOtMeh0KmL7VImDdi7e2AX6XWkYvR0YCH8ea3lAcUMUpSEmh98jAMLZYpYgBK1m3TS0
y/YpdfLARUcI+0W8eLa9592HPQzkH9CMansSwPP2jS/NGGFI0trIUp8/VuBC5nr8BrNbIJL5MdJH
HEPGA+7ZFmxZqdEfMptH+w62H1zowTzwm7xBD9awNok90UotgLA2g3w8NZpnKCEwFA+S0g9cvA3P
/qF0HmLL1mw7Xsfrh/DcvA96gi4Z3oTuTAHgygjP0+iwr0eygi6o+vOz4ACODA0VoGN22r3OvZ3Z
E4jMsLzgrbP6DGCUMy1YtZ5iWAc2uvzgzKvCOp9djenoywdmKYjSpsRM47tHXZYFs4MRmgnib1TW
QAIMzNrtmOVbkW8mRiC4fWiHjiTscD6jWRHsYpA2Ob69AZRoweyWXSIT+PT5LD6fySo4q/i86EKK
f4Xq5niUVvfcafk5PP/3XfTnUy923ehHrM1F7LoBuH0AZCM4hnu6AvXNjfYBxOjk4V5ef2/RL07F
oOi0sRvofyi6Te8UCDVVcNhzpCp3yET09qHyz+stu6eQgLYRxGnYYB3oLHSLgxixl05oYwRFb0vT
QQW3r+kqneAmlIWzb/b+I5eisB+FblbzVg8CsZB9sBHlgydBe7pzAszJ4r/mX4RrKtpYojL8w8u5
isEDVrVwZ/F7uCbwNrUKtFXrgCpb9apx5lrSneHmUPZfw0FAjMYBUC1DnfH3gRNyeQHjDOQZab4L
5laweYVIzIy36crnchM9HHqw72Lhbix4g0cKl69/Bl5a8eVqEsVpyoug2eIUgdoDfGBqVA8XOFWt
dGlrPecr+Hwn1rowRhd9Os3j769+c9VdPcAia6/LKNTgzjt4SJvBXpMTtLlIzlP3erdoeXtPXQ21
ONUziZdbMjB/M4ZGMIEIznvhnlRG/UEgcHmTGz3bqpb2eS+DWuru/xNwXw28OLezdkyFqA95T4hQ
eA/VV3jcOSnas4rS3PEXoRiQO4MLV6x0AaCp9ANNfqwQhA4i5HrAHVpWuM2QblDecAc27lP5kXqS
LOlh05hJ3NwJkG4RcChcy2ajaNhFS0uihyIHmZIMk/jAOTCKAeUuxYkf2voKNsXWj/gEDVJmq5qj
urvHp74ldMPgEFxCqASf2GUzskHhJgqRWbjVzmRffQoerO7X0S4/9c70XHncHujqPjgUa9pAYkFT
o9omW1DQf1+Xtwg/VESjYhgKo8UizIH+3pId63MqBcqMqMbQLyFU93wT7Y5AzyjBKld3dys2tw6B
6xEX63NUR00pOoyIfNctXguvNnkjfikAqdwd69YBfD3W4sAROhCvyjrjvFgo9vBq1pVBNcocuIJ6
hE6zVCt3EFMLJ8OqTmU0LO+NO/N764S9eoIlrDBEasUXOTZ+O8W2mn1VMKJh5zHpnUw7FhXk2n1p
gP5jKBnKsG2mh8HznUe4dcleP8LiEyeN32dhFlM0TU/NiPgGZc9dpDcDs4TijC7ZALs0vS6g9k+h
jsiYMQ3HLIcvENffuQGWPn0/ZwSkgFhrGnpKoOnf38utldteoz1ugH50FbQzr85N1OuCcimkyqAF
BHfRZ1edi66zSuEjUi5iNBpgQehSSk0lfhqEAE/n8AW5sxHofDot76arJ1tuhEoV/JoOAj8rhuvm
ccjAdh8o+N+j7jfvY5Jag586ih8ZYYBamNjMJBuXhj7qXrBcKuhakV6LmjMJtf0idjj0HSmBECdp
YPqS4sKeSMe8/v5t782nsgiggqLpGyXkyYZvdWUfHjrAR9Ex3wYiijTcynfzzbgpX6kX7P0d2dyj
/IDgdGParm7WpbUzehu2IV9D8ZQjg+dB1qvVHZitfHasqs6o0T4D2olB+SrFyBsizYTkO0SSHTNx
jrem4i3sLm2BEkq99TViB+g1LxhFexmi0QslasvTozqnIdJoJZobN3Zdo/Ml9kqYPf4UY7TOBSkF
6lwNC5cbjtBGQBSRSAS9vx9FH4l2zs0PgEVnzqoskhU656AX5aFu3+oy1X3cxU0Rz8RfMwacLZab
Zg/GrCbZw4Re1EBHOggBMgb2JZCQnIKDIsDsr2Ovc/AmOkHCjL5BMbIkq+atwDxMvepxY2kXOkjL
+aZgjcsJKFSFp1QDwMDQtLwFZi8oSIW3cf8GmKALfdOPnnNOggIBSBUtjV6s7JJRQyXMmMFYEJ4l
rjkHyRNRmdFlO5CfJsSKEJhp+HFStq0DMIFIojN4MYTTFxlFCxGumlZOoX5B9W/QYZumic4rOtNU
M4+fIKrRANdruWTwA2SL0DqXCEU530ghNVGmA9KpmRMzQCIlglr2UIEmXYxfhVDpnNRava+h5F4Z
3AjuBiqEImpjGGD+U5UKPWaEcsGhrdhKZS+dKDlK9yAGuqq2+7EN9VkkLwi9NTWXKgXUM+BwBNkt
CMxoqM1WkNHzXXAi4E41zLq65kT9UecQxgBY9GQNZIuSc6VMNkd0exeiTyX+ktguF2E0NTpyM5qc
zxwmlIYSIN4ahfVYiqswfm/IduaKR7LpN61e8ps4JrqG/gwZhwD8SSOPCRZTXssm1DgRZi/exT1Y
T4VF5S0N9S5/a+JDA8I40XQiPcXcSk1HXehsv3oUK5wYki2gJk00I3jCeQKsK099mzWypRFDrQQr
78242vFNu5kkpGTI3SQuMUb/KRRMKfAa8N15v9E15UKQgI3qW50f/RKndVrjuTQ9kaf1SNdxA+Ay
f4PxQJTIm4IbjQTFFrn0rThr3FwGA/GH+Qd/hcivjTgBpWcXMn/+Xsa8IKJ59rGGAhxzA5rczhNV
TvkqxK9BpXeYX6w5CRAAaPVN85gk67xH2qs6bfJOuoNSADCoX9T8MFTPcfmIfaaVWxq7GRaUABmi
3wwgIuYnYBuvjVquagUCh+JbTmOAYqHDA3SqIIQl1KVTd1Sb2g65wvDrzKu5r0BurKz6ErrAGhXB
zFcinhxoo5VxpSPmve7zR0FBmQBU/vn4+Xl4ChFrx+lNpK2CIDPnFVPT57gAf6aDGLK9TFFmY1tm
KvYxMKg2mqAPuMx/rs+3fSh7bSraYzW4tK2wFicdUaoRAc6Mg4sSAiiYFQZIp5V15e/zoJ3VAgVc
9ucAlccdLrxEINQW+GxFIVhhG23QYFAvUvWJhMciHPeVMhg19neEzZZw2Zmy+NLHgaEql6pPbcnv
Dhl+Vie/5jFnsDrUo5oZBFYqKfC3njGrSj6aJjbj2DcgJwVD8c5leC+HWJp3pXFbZBVHtI24hgBG
M7Iz3+hCo9el6X/ygMcDIwRgK5nSZ3I3ZJoDwOVNfH2lzEHdVVLaysNUYEf4G7aJd9WroD30OFw2
MtXHleyRgybovmbe9fS9k6Itm6uSBJe/7Df9Q/zNNhRFwsIGvvJYeNGmgSvdRjBqOBjfJU1xt+Lh
P68L95W/X7cQBrCHSkK9tCrdjJFDWIG6hCq6hM8LMy4gxMSTudYQfBXZksWiAksFFUimWT1uIFRy
OoYicF/rmSyY3XieZSxQFngVQ8dQ6utwHzxkQuklA6TVnWCoZe/E6S61UFc1BL5166TcSArb9kO5
DwH+j1Whs2yXiJ3OUWLwNUSpHGfyWXMoucagMeSmanVi/EmCdR0pISPHARpGDz0f7wPsKyYbPndK
WISTEFTG0Al4zkNkadZ1vve5SleDHUeOkjZ6PFAONQwtLnwNyg4vHRtJCa5WExgUXK4cchxOu/QQ
l4XZHi2NteCrVS94dzVKdVElhizHqyGTrbEpbcS5hjYNhhYci+g7ST8mBGShiHMtjA1OfkC3JwOT
ZUpRup7qdqWoof17RPb7KoIf8d9fsx9oNmRK/kOWbXmnjdYxcRCQ1JXz+0A36/H/ZNtoCfz3QNqE
E3+UsFyfug3UIyt44ucoJP8+yLKzyP/m9IAM8Bf6PS5NrHKWx5OqksGLBFTNldZiI8oywK+qMPba
PHfb7hFiSYQgxXOUguYZa9sq7E4CPEwEKKvCUl5rFXPjqtyIebfOaOrNLlFNg3sQEquqlm0tnWyO
4JRLi9ocZcX08fNxrqUcb88RtAL4Mm4qq8RSDuR+LbOE6Z0PYJPx+hADJR81ahQ93fBMslKmvIjk
gWnKmiWhMdaRrEMkhBtQCz5+n53bSDVMmv47OwtURxWrSatIhJwBbgkENqK4JVgsGUyKdIkPoS2b
QJdKdNgR6Vmx1rq1LL4mAvis/WeoXIL6U6F7NhEdwBi2RGAwGU78Ka7aSjRHwtyeRIbcj3eO99tr
9M9jLzLwMEUHAkZDbjsTHQqPmuRu5v1/gEFw4aWygDYUy7wgCVjfDxwPSoFq1rv62LF9A1fCxOH4
fZCjfKakBgp4Jdj0ffoWQOsenoLIyYLGUP29Ip9l7QEcm2TQBfRgWP3+4W4X+9G58b9Pt9ilQ8z3
hdRhBvyj5s7OKzH4/MExnk/7beEJQD/os89B7HOPUHQ7X/oz8mLbJmGIlKmEoLofLOyaDlW45M6m
vYlrcSoKTCrcKLV/wawa38JyR0gF4M2rIrV5sIIHI4Ulh7zmk20HDwTJakA9Lozpu/lC353Byhsj
4o1R1lXFmP87MGEed+kas5LmSgK+wZ0vcPPW+/OMS0S25hG/1UoPa2/k9Eacmp0w6nZXrFnxXeZH
mq380+9D3kTcrqZFXSx7bWq1hO9b4SGFj/52gsD2Al+a2esRZRfxZW6EdJc/dku9AIXfP99iybZo
pVpFRtaDowe6IgrWL8UL6Fkqwt91+DDz6ASzjPXmHMHoxGsfUWg6+2CrfrGzAMOX2PE3MtrkbcP3
5BsMmACeLiWayPHfqt69DbsQPrrPFXoA7AtHeRUkI+nvnBUzIPOvYOzq+RcIGkdKIvQyx80+dB1Z
z1k380By5ar5SP39C93mIf0ZbHloqCGdgibDthxs0O1xOJVG4akfnXOvCHTLMOX6sywD3N7nilhp
ORF+vNtmD3MifXXQDN1RUQiLzbWbOWhde8+X5Ob7XWNMC/QrBxIL/XrFe0gZkIMy8VEkQBSCjxpJ
exzsoGSldXdnq9067a8HXXxBqcpDtakI71X9cwJqdTnTlGVkjPdMxW5ehwD25o546EcN8/W/Q5K+
CTsI3mBmAvuXuV284E46Vu8ATQOyMnTyhJBh7sr9/Z1s58Kldc/W+RaGhwISHOfRcAmNYuepuMoc
mCZELJ8CDv7aUKIYoXdv3fz4aC63w/UIiy+IFoNCFI9wQWlM/0g+ps0kW3yE4qW2Q8ZmKesama6N
+IQdAk+poUZpTX8P3gJzOzgqQIr99OO8A+8d3IEo2AK5W92leN365FdP+aP4v5oH2sUT6GzC5GW1
lQQ7BugxAfWEi99HkDvYBBjqaQD3SntMtaOKTFWIdxEirSbyZKm6s/5uLourp/khQ1w9DRmbvNAK
7DVz9lPbXrJDl8GwCs0gYT5u7fqHN/Rsj+3zGUadx3vSDAD6N06w6+EXQRofENK2gvgTkctp8FxE
vhHmij2DeULGrYem/+QShKAKZAjM0roQczYhHJONpgZ0VHHWGNH1oDC9UJF/I7kSEoikUh6gAxSB
UWUAehuLHanO0fRI+3oLaYZMEqdpChjewVBTe1XSvawA0aTUleruwKqHXgLFaNhmmUtCsLiFNzHP
XKCdFNhiH8UGQe6fcMIxLQHk9MkhUxAj+cwIxGDNSmCkEqzgkCBVAbzJEsFASVVIkJa3UJtmvIm3
QZ/QbVyDkf/WqYPJtURPhOkRfx7YnLytuATVECBa9KgWxZHC8AOkKFodquEJXrU+e8+DQPdJpYtw
dB19MENFRU8yeUOBVE0SyE1hsU2GZD0p2aktwDIAL2yIu8OAOovG3rtmGwLhKLp1WYY6D/UUMGq+
KXQNJVAQ5qcKNb1NR0Zw60Oros+w25ldb3AwqgiBVWAMAFer6r1psDhBoEIcU+XH2RkiH7G5Jw1Q
O28oSHJF1BBBRq5T2JzVFiBm2HBO6klVPQpQM8hyS/4iJTJA5tswKNB7Hil0JNt1DJJTzowZ7WPs
TZi+Wlyy8O3KSnD6vRjTDDWEVAUG8OwBhTjCv9VOIr31kxFPgh4Ooc132mNfUtCfB51y+UquUNID
CIfakzGUgE21bREeo6mAp2pvFbIC+TqwNmkVJV4jxaaIOrgASLPBREj+W5siOgBMjfqnESr1WqCg
DpPYGrt6EzNMZ//dc41NhMzSqLAvfc7hvjOW6VLtTODjRJhZCR8q0yCoiY8Vhwg/OkkwhkK0yQKq
l6litQReIjMXDc8cSLnlk3ENNL4A2IxZ/pbBmvETWFBxeizDZoid5AwJDJ/8wNa5E5WtDqvKFVbK
VJhCvJ9tgfD/DtCgsp68JNlLMvpgt8DkPqLgPL+3naozYNQzHg/rSWPqPgFe4/PO2H4wbGd4u9JE
k+CpK/o4jG4j1lYGPDwf3KoM7KHDDhgBztPcjIE9Y20bufhdam8QQI3EZui5CwVGHb316WXA/BVl
sQLe1mJWMwnioQjo/xBaNa+Yc3iJCa8RkcFDqp/OXWRMfWQWgEspzy48SmRztWbGnhNONSdIx+ZU
soM4e0DPDN83RFLbfPSNFlErHy45csTZHRAGWKMTPQMmA6R/lODaQgqYeX5N7bQd/dQEIW8zRdsO
eOZAj8FwbnpTw08bBlBwm8rwwf2ay+F8LnkU6G/LB9CsnZTQt5SmMJUqtaQCbFQKak9OVozmVpea
ipjrajJTRt66EQgSZp3r4X4HvKaG6SLszPh3hHy6HFzm165y1DP6xGjwU4uxMOefiIsgZm9qmpgT
llhYR4BMEXrhd4N6K0vEmL9bBw7L/FTTNyY6zS5kLqPGgEWH1G1zlFUB7BdvIlJg2oIwXR+LTvyB
KDuerVH5mmfAR/lj/t1mjmWH70YBFVjr5i+X8sK+G62gtLAQOYSxHb5IPKPRCI2U9B0+TB0pgGAj
SUZWLRednSrUSTvOa0LZRhbqSVO5p8Wehsm+q4pdWUqOGon7qm5PPmVWEUl7BgF9xE8O32Qm0N65
5gozKyjsDV4dXCkiDg5hETtBpDaXVVYGfTBQDNYKThsMtoTVGk25K6EaVfrwyqQ4NGmLw5LXOT5d
dxJWOvmqlMn0C8UYI+1AxswRcExgi0h9ZVeoMEfA8Dk/XMmBdPo5Y/HFBOmbBJLBSfZ8NGapekqH
Vhco2Y8qKOFoJc2PlVtL5ct8/0h+tmGh7PrF8J107iQ2oH817DFMdpWk2CiDTArd5ALgs3rcDbls
CnW3K8rMZDi1gDNHXWAg2Pw9fJ/Du19iI2GRX3V+H3Jxh+irh6o1dn0Q8MA6dcM76e2tYeaGUSJH
YSsryguaSapMKaIYhW6Ffcj0ejtxutjqcgziDjbG768k3CIOXQ+2iCgHBJRJ2vbSw3SeG8vgO6Bj
09zs+YQWus6XiObK/PerekYbDWttwCPL+Hz6/RHkW/HL9SMsQs60l5Oshz3ag6QL+wYx1LZ8QnOb
Ta6jyGTL0CCB5ENP8NVYoW/Kx0Y4Pr/6gvH6LDHXUUEh9V0orp9fydFCZRr6X1JC2MzpuJQZlMDx
HsQ/2fgUfZAJJ0yoN2LTufCOkIzf3+Q21wQN+iB3kLAhlw0ygiFL2sgveY9oa9zyAjtBSoeSLY7w
Qu1cDec7ckoAI3X8DDGpj8D09yf4sSpYLlF0BVFR04SMEP9gCV+Fokox1VNLwLsnLtv48JgOdu0W
9uNbdgY6lV/iY7omkR1vuRX3Usn69FY+qHvcgdoRthz2W2l3TrRn29RDlNaue3j4si3nyTvUkX9/
1JvKputHXUBUaR6lsdZjsjh0h8hWJH/Ioo0omb5iDdKaj1awZ+cA02RbBIG/j30rfbgemv49S1qa
wyyGtaMHLcBs+hdbfOoyyLvGO2bj/M08XOTR0FzlFDRtX7KgVCmsfLWI8UEQvhxUCF5GAwcfdxSh
w9HcCZVgEEN3+PsUv6VvzNclqheHxtdTOBPs4xPs6aBOjnf1U7RLHkZum79p5+mF7MNN8CZvmxcf
XkFv3cv0EuzoMQeReFPxpr/tYF2s6f66d/ptcOzxdYnuH7QdSbZsT05snxGjfRS8Nsa9YpJdhTJQ
vokP5aG0hafAX6GuUcJzF4HUW5N5z36LjbbNybqEz/VL+JQ8QRkhwrHRm1kY4LTRNWJYWiEbrJ46
2ZOO5NHHSe+Si9DgJ+ef4kYDSRS+xb4eevmDahdr6gmvuSeshGrNtO/fP/JNhPZ66hfHNYxcUnVM
C2hQztkG1U8GI3Av+9TsYl9uG2qRU+NlbrDhj+1GZWCDIVgFLOrFe/bIH35/GP7WIXf9MDNserUx
GSVFJg7oCtBXT3RE1VPDoYZbFVAF7ZwpA4cGtARRfGT56fehxZurHb4mACzQHAl46d9DZ7I/NJ3I
hC22dEVNUTVpYAjpioNDeGGnncXDCESEnsRA5AR7xOYFdlQRbB5iE1EF4XBaeepo+5ldEr1HYpa4
FbGi3uA6K5795Cx8VLnxWLDWol0HX4neIgosl5pchwQr0bWXiiKl0UtVDwWbfP7+fjfTb/Si/+f9
FveHEkok8H2wHD3vst0imDDRDSl19JO+2UA3u5agti+Mc4++9L+PfAuNQVdYlUcncBFQ9OKwbftJ
jJouGzwB0Ge2xqmlVsfk3ve7fYRcDbM8KEcCSk+aCbgfw5UEHxf7BT1+YSD+jPgNEsKdvnaPdy7l
WzHI9avNr361XEmkiKxpYQ+HrHsKUfZKYd+1zbBgA9CFRPkLMdb/azKXRqyKmpc+CcAjBNlJxmkV
ejj5Be3OZrjzXj9zffVeEt5pZCGqlyD9J98zn2IkX3z13vfnlmxnXsXvb3U7JPjz8X5YeVcDgn0a
+VNB2QMNjWJz6Q4HeMJz+8aKDvFnfF/Uf3OzX4232AxxzY1ZnTe8V5POmCkx6RBYGTExpeAqBdpJ
4uGuEiJJ3YrIe3igIuiygawkpokRFec7r3/r2JPQQBiadsQkQC3/Xket6Ef1QGrOC1BHxykATCSa
jujBpAOeK0OrARDUnIbA/X3c+S2XYZBE0RoBEAGY/0ucver8pO1ojkAMDsedAbQDbVi48A1oIFc8
/z7WrRm/HmsRTIBhrQ5SrYGCC3FZsQN+gTMdmTm8m38fSLg5EtpMqApOHJEqi287tNAnQeowPkQh
QnXYfr9MWFGwLjEvD9Ls8o8QD90POKYfCnfuhx3CFW53hjH9sZ+ttHEAomnCvRV+8xNLUAiitSw6
oIqLa1aQulTsGxRQQNeSgZCpMAJCTTxyCX8kMIxh35gJiTi/T8aP48y/PvHVsIuVhQ4mtR8nBZSv
5Yo2duSJIrRbJg9LMvjqD7B4LQZDvWdnfOv8kK5GXZyLdQIf6xSeABvWrBthflcO1avKRAQ9IHYe
7nzym1/8arj5969OD5B18Lkb3DAg2CHBBtMCnsCYzruitPkj/TKbP/5/VwOJJceBAIGqLU55CIYA
G935XDdWiSBzCi5JSBEkbtmPMupZMSpRyHkIhi0NAGT3GZbvQ+qF31T+xPnD8O3uBF0iCBz/fi9B
piql6EipSjiD/p7AEB1bSFSwuWUheoHY0plzUk/a5y5/Drf8a24VpnwiNj1ya/lIXEn3HQ4+peBM
frejUX6X6DTW8Abk0xFMskSo7BC7p7qG/p7ghXoEt3FlA9OTL7mrFLq4g2FvveaO47pCk1V64pzO
Lp+g/iAo9UVbTQ8P0NiCNjSdQ/xiAwEYfLR4m7sIB77XpR5iwP57smNX0amTxHbwDRsyA71Y1s17
NjuVQltjhAftrG79x+xF3H2LcLWcHuGXY8+dTVQ4wnEGoM9hBcHTuvuY3ZZDk0cjw9CePChL7fqt
Ak4IW7E3+eI3NtDZs4xy7TF+qjYhjD908cJW/mPzMX0ovAlMaZNbjQiioRFuIfEKdRMOOHCH4NBE
Q7Q/2Ub4CDfcaJboKgNGKjR1KIMwQ/jMMqNiuvyobt/AHdX9i+wE7jt69aJXR6SL3yqcymo3kazi
IXWR86BKcG573FZGsQdzGJI1PS8Ncc1ZzR6+QCf8mv/QWj14otvgOX5PG/2oprALi0ESPWiFHj/z
B+F/CDuPJkexdV3/lzO+RADCDs4Eb4S8UmaiSKVBCDlAGPHrz0Ptwe3OXVEV3ZHdUZWZwqz1rc+8
Jqyi4vtsP9cpHEDaCRP8xezOe45Xfby/bNHvRg/u7sOjxFPE9033cjw5tS+N75NynL3n30/T4kMa
B8OYdyMyYT0KFjh5P6fF6Koz1RlN8WyyMD0Gto0JBEm8I9KZyPiu2s3e+ikrhEGn3+F3ItujDwm7
g7ut3ew7pimPEAOTSNs9Nre4iRaUdotBWQ6EvXfH/KOyektwD6ggKXb7piH30exU3B2azR4EGGBl
h9Y3un6Gmx1fPoLWrCsQ1L6ENl7BbVVot6nbxtOBwrOaTn4Vqc7LKumI4H3rHta6I+0ON8eAIKo5
op++gxWfK/41G+yCrDJe8G4QbJOj1jYm2uTlI/dlSfEqOfnCp4HS4GHdffSggpesapA7WqTDpe4R
jUNnb4EcqZ9H10gPyjBDWslSl0qiLGQd6rUj3MbCWIh5jiCL1SkrHUGQ/vN6PLFLOsxkTk6Lts5E
Cx9B6pJq8nRS90k3OnwcVXyN5XBw0oHGF5pLxT9EIqzZXxUvd2MGsj+yEBRAp4snkrsETSDOvxx3
XjYls6dFml3vhY1sb5VFOz+s+ZGEe5mKC5nO181Ww6d3CduDTUDwSbRZS1zvWEmG8KBEtxlyJ5Mj
QoPzB70pS+SfQXcL3Pw1LriVbnewoxI2qe48UaELTYIHFZXLCE7wbuPLSp+OJFQTGftjGIQrpDda
FSjuIcHrVMlgL9S66TtKEsSJ4x0grKPNBt1BeqFsF38vBS/3+i77JBqvOZrKZFSwXMZGBKulehem
NUhgLk6aipNuxw4c3har4v0wB6KVv/PSEHN6IOnJQrE9Za75L175M77bElqPz3g1QjxSWp5hzmPs
87VqBnngueg/MJcCwww+Ag0aPs+vkZk4+XvoxYl5R0L/mC06r0Zv75bUmPuKvrlkxhefkjt398BI
44JBee9Qv/hDKdZuTl+sJvQuh/Bq0ovQrX3PEhdo+wH3n1ZYJflyy9PO5ocQZTV9oC4XmFBVbxhR
OVmUzXsmYpqdR830GYKdrNv1YaAD2peTK23p1vNo6Kyg6sYYsrWHfQ++j6WtLnrr4T3D60Q1hxXG
A2B6/11iyHC3EHkrSkvG2oqvc20+2irf93dpy1+JLxf1gGabvpmBsqiPMBTuVVwZu2b3wJTmzHJ5
DIqdH+lECK7x9Yjd9N3LvbtjbEXn6TNAAxb3NnKZ1yTGhB9oider9GiujMmZbUrZMz+H3cwMOGgI
00aE+qcD66Vw9OVoizPId+csUJdDxxMNmTGLwMWxi/UkR8LHiaNJ4jkKxI/RBHclJA46Dywi71C2
j1f7/iH5xfgDGkVc78W1ZgNA+URk3OFRBLWfzdWHe5hdvGbWvo14ws8j7lH8Eoa4REzQrOhnohUR
M0R3W5y5rux5bTgFC1Yuc7Co8y6zclZE7Rp+zvqGLxnYasSGTmPNj/HjobF8mbUT2Z4bkeK2FOr1
XI3PXk4Mji7BZNYHJm5PaEsdL3QomZ4/gz5AOO8mgVJuRzTGwhxTo6Sz0+SyeQHMX6hJH+nrfCx+
dGgPCe79FIk5TqTWBS+ky+y5RLmpedqPEfZJfvN5h84CKQ8CbOGBR6KvDJChGzmvm9OJ3mMHKth4
L0ZQpkmdfTrP/NRDc28MQkeW+P74fHWOdgkuzxCdQutMnEzj8mAZvlha51Ua3AF3WQOgvkyeVTgS
Z5qYaH1whceRM/AD2Wz1037XTU/h9e1V0h25bDkstYm+MyZqCBp9X0XYzACYLKr4nNzsXeuRYtKW
yniAb5ioYWiWW58IWLjrT5R53+YXW6UAoNPnYv+GlYorBBc7d8ovfXeKauJSqng1KKr9Kay+tejq
liH9xOqbZhDKJHiKpos00AMp0I/DtmCOvs9YouP8TV3KKKqaF49F4Br0kgmKfLjmXyeNI/uveRsJ
y+F0foGzpLar+PttGWrw3A10ShflybpI1vVqnbfiFxoEvMpcsc6NJzcrGTrLEJ0ZhVXenHHu6Oym
kt3PhLiNBtikWwTXo1jaRXDxXzEHPP9m0xqZAGQ3dOsg2upKDevjaU3shqeCBHQ0Cs3ZIznt21gY
k4ThQJf20xRnm+9+e2OGSCKQXELQxHGxuCLU8ww4btAW6yfG2HSbDR1SZafNroplqFwbUwSn2z29
Am+K8cHXA7ZkuUSh5fql6xy7pCtjxe8e1lNyXngubYUA3oqT4lJE39MxcL779XMeek+2Fg1v5vDe
qLayECcwGoS4cU6zHs+0GSlAhJQuobPxcvw46oWe2/gIcgxl7zcbCZfVPWjnCmijRT8rPX0JrcRc
nsLn0KQ/JCVnADA71CYvnu41DeqkdBfdLrWInQRRv/dR+3Bb0q9HCH5gMcjlIsuKU5Tpvma5L1mj
qz0ac/FumvSLLjKWD3cwXBt5peqKvdusWv9usyHxGLUUMpT7uolfvM1ls2EaGXdnSJccIqcP6eFk
MTSnnD5HN+996qNDUJaogt1DKQqlcT++eaepvpBn7ezgybPuEJc4I7Pk14o9QsklFLa4FYKpwsjY
umc2pn8BoFXuTHBThCI6EiDBVYYfB2ZT2tJELeOOE5w3hszxySo/GuB1gjUK7r6+yPdNkK5TRHU7
JFrhV/jnSYdOb7u7bA4Q2BbMIx9LPX7iFsgx17qrX8lhf6WWBoDPqYe6xsUJR96LvXPenR0dQMXy
hiIyuAMyQCLK4oKVCGcvqCmTBimGhYV/diAhzIvCega3AG7U5r4t40vMSMM4Wea6QTmYFM+t+ci3
fKF/4ONoZ/smTpPUP72V3xqVRG1vCG7LJwn17nqenB/RFe181JM7lofxlbvZvojqxZHe7WN52ZHd
b26esv4s12eM49JAfh+kqLKk3gnvZHsPCzpwkOfWA16PdfsEchBewnJrLp9jFETmxZyR/eeBbcxR
6mpON/8i9WUdD2ulj082bpDBcOru0T7i5VQTwBtD9Hh9gXh67PrxE2tGedjA3YfuXI8VxcDFeTjG
wkTEe2VQJ5FhUKyjNbKsrPMnUdSHVul1YUPa8xzr1lvqXb2hDDKQ7RnMh41Qc7Qxwj4ACf1BQsMY
G2E2z6PH9OaY3umjCy8zPcijM8zK2NBs4Wll+zueKklVWEfTgod9GqebK1ilrdlGzGCanbJ4oNST
3JlsIYf3QV4VXCPJMSbGAQW8W/TaVJvr0dwJYw2Z0Ox9CHMUcOvDjF0OjAfNaoMslTyFsob8OMgi
2b3NHrN+zLqbqRYvsrM8zR3KA/jmG2OcDeGOpzXk9zMjNN183H1r21NwCgyeJtIgrAeWe7Oq/S64
USW4edQHd9I+FIlieaUslWnqp+sDvkmsV3w479YtREyKk5ChJwKOOHFSodCQcLRJRQVKAgB5LMQz
cey01jkanOhkVN8unBciBCBh24Xat/FWze8LShScX6k138zPB2ljRaLQH48MnnBZTBPFIShYspV7
JLgO7+E2QNxuiDVPqwSQEbWQMhlKTwhiMa8sPDFkOaHExEFvUfC9iTvAEqE+z8JsXPHsp/lYdQEV
HjM8b9P4OjH8Epf0UcxJREY6CMSJ23w1uxKcQCMNAWgUUCMhbyMdDyFAoIgY0yNTLaJfc1nekysZ
XhFh6xOe2wFwPMdyY0PK/yahuEeOibuc4D7RP5gdrPUXWrwUGTnxRJ3nIKws074mUmx6gDpDKTgb
Vs63tzuEco5ZN7xhlxUoEU+vVtXAGJVtBbzMgrSAprw6qwmpsn2NWsV6EcgMRHhOmPCdubznuHIF
OgYoi5GAYnU/1teVw2a0Kq9jyt4EhS26hv903uaCz9PXkKXVWHEH3/QGEVjTlcODh4IgfQHU87wO
LYVm2QWs+Gw9lPWEPnR+7lDsnPNGC1W3Q2T8NmkWnYuL8vi1y/zau46LDCGc0s6RZqSf5FVhGT2s
S6z61fiykJ1LdPVQ245GfvVxJjsJS2p1brS1eoqJ1cN9sdot1L9jfqs4O70RUIwVgyzUWoexe2iA
sHKWgIym1602hSNoX/xo93AhiZAQlG6JreYYst1GcUr0DxU+TaOIWWgxJjcT2aucFB1vyb64ZSKK
uEHlH81kQP/A48QedHbJbIWCeSUy3ERkLSOnRrGe2ohYWvscZmjuFSHIG19ZtrOGxOgwQ9LpcRmM
TRFFmpK0xubksXnN0FBH2rK0x+j+skDJBWQWJsp0ITItM+VDnR9QrmPU8amXLH9z0gfV+oDNKL8G
lRHK3CHH7WkS7Dl3Z+ka6Xe2R4qjahFCEw6p3g6rbiGsVR+fUQvyJfdc7VKdE1b+vJ3sAxyjlyWH
qMpaOh4HGCAySIVMGdZjrO0dFhkLkvKxccjFph1R2piTeEXdx2mVL5DpT9I9mUaVDPsFhVgaSdZh
dYGkOWni5ph+CRiDhvWaE2hrEAS16OGxaZCrQ7p4XHxo4HkrTyOaFhQP2VvL+i18sh8Tpel7mM8a
ROXlmGzKmTy+RQ/WBHpLwuf3gx+/Bf1cT0aJNs5w66nC72Iz2YwSHU13jm3fNDnBrwsqi4SaAKG1
BHgl8VubrbZFXNLEOJ6m5QbED1qgykobo9m0091+MkpSFHrg0U3UeLRpFwiWTi5kc/+pFVPrqM0y
ngomwJk1chCtorppPCGQdiLdkH1LcS0Fo6AJkLi6WpIvRUVYr66rPkpD3V/PS29kuemKXpGnRsuW
yp22lrUr6C3UiM2DovJvCJE2byeWUcO6OXgp7/e6Np6OPoGS+8RHYUb485oV1EUBQh+WtTxBBP8Q
/e5INUaQCePWM9gW8mrkE/TsW2zuS5cV+sV5SZTtVh3k8DWhZJCgG3JRdaG6igWmFUVQ5BfQALiy
WZcqAlokXKT3GJumTgSH5PbWu+304kKbzT3mqiHLu/3oB2NbLZYQy9cT3UbnTFlBAJb29Yc4rbb3
cTcXZ3eqwokKPX34ZdOUHdo6H9qsZC2tDccYD7tP9tR5EdIMmcmWCn67ivuhsfatocClO1r8QtWy
layvabdoZzK4JMmqPmCQxvnXY4P8HdKJtBUuGEwos0t88ODNV57qN2/on4TRTnXT8QgWwn9OEixE
5O1mNrxGmCBe7Zn+eTFISbGUkYnDcoLEBu3/A/vn4F7mF/exkD0JcdnaU91BYvNWea/t5b2lEfLW
vZ14AMYWr7SIbvIEc8lIwgeseTvwOFl0EK+D1M8Sg5VmeDz9bJ9FfVhNmjFMLC9LKAZOy9tUii/T
OsGgApuC0AjJTfmrhRHma93VXfHMl36upa78WbT2V5oYYY9ufMHke3qdk3RQx2bz8zRPZHJMuL2E
ECQE5M/HyzHXWWjOAcgaW42IPLL7ZOSms5Grfp3wX8rCIU8+AWiCFzdr6HxcEqQJ8i+NXQSukWN5
FDdBGeAa59MGIRVH8WEUHuiQSYtnpKM0hQhK7XwM2QQ5i5/7rKVqZPVzDNDlj2awKUgO2/tMxWer
IceV2KPnZUbIlMn5pvKWrTIT/JpNhnbvY/3kbWFEQQjreHS82ECKrwkPgZj7fnE6spOVaOdvNyqr
zkFI+1dfHK2V6cgbAo50ZA1HFV4qh1211mb6pAseS7pzgE6PIp3PRcqpmLujuJxijz17kL5ZW/BG
sn/wqWrAdwd0aajN04FCdM/ZP32I2g3lfb1+nKwmrmwsiAaG24HGxCEsSbe5L1QOh/VT0/hQZsYK
9eggjQ6ravfAhWT+ka0V52K9v+KbHd0scckBYb5nYbrKx8IbSAdUoGdpQpzzCZB0rA0AxvZlU/Jg
Q3k3mjwBqSYrfHM86iiylUOKtipjtijSOAIf9gk5eURnZQeI7BpVB4vDcjqcbUJYbTp+/yfdcvoi
rhn1GGZPZa7TJN8dnq4CtLDlUH1NzWSgvV75/9qD0pLck1EgOVdElO7789SclBt6vvQKadXgjX4n
VehQVViYRHbxg4P85uUtYbDasgoWEikIndapxmlw7ALj8zXr5tl4UAAug9fsQgxBnDUn+dKsYePQ
MV5E6Sc6o7iA9MvDemQFondBr3I4JnNnl/GsH3E/qXjpmGhjuxEENw4hefmkhqd1tEsJRsq0Zv35
QlLB4WUrzBDyAx6SGNaMR+wrznV8ehuOEjPhpoMeD6tz9LRNv3YUxCIQibDYeTz3mRzi2GnLngKu
SFsKST2WnTv02I2+e9yJ7GL0eUtOicZFgASWEML1lWnjvp/31fKZjOxZ4dxN6/GN/h4vJ+VldL+q
QiU+EEiL8PGGpLXqv6bg5Q8cjBz6Cfjso3b2szVkh8P4EBQESVzDkSes4uuy3RQbcyV8qqRzKjWw
reNR5Hb2mO4e8wnBWaPASNpE14ClgjJJdPjAxpsEPd9UUTvX1qWXPsnY6dATzx9rfXY9Zht9bExu
yXVZ5XiL6HPDGs0VioBec8x9ve39bNx6L4cojtuLOa89eZmHwKrci58fb36DIGyIpsVUnguxvqJZ
gh4iluRmSFtS8PXxayHNJEYzEwUHGIEaDK1vD9b4d4M4N1X1r/Okt0uLIcrBFbwHAwdyuUdyjkyU
86BGfOJDj/kKPdqxtDTWNDIBXG7SZb687ct9vu3fOrf2KphCNsCheoeZaonIwDmAajAcabd3KWqQ
dLfQ+OcesPwN3ks3BzFESCfhgrfxUbLnMmqhGglK+eybE0MIRXoGLW/uOr0bINGdjHLfx3iGVnSO
+hWnKB5VDj3I6EpgzgbRSb6hPZqtfcZ4wx8aEeVQBTh9ILjYEHuPCejq4OpZ/9nu+fiwHM1TNv2B
3L+mmEIasyTimpM0eiz743X9DDZFyDDIYaU4AgbylzfRue8EjnreOFXDsPteXjuWWAjoXM8Gn7AD
Cw7tCxsr2Y/nxVGmQgIE21IHx/L3anxzM2/UDrPF/GhM0Cah+pG9YZXWm8NkycKZ1B6JZDAYDow4
kY/mkGnXtXU54ti65uwprHrzoCWjcXYXR4n8c2HizgZGOrf11jIW2qTeZMvX5qTZdBjTQawmFD7N
1cu6ew8fWX152dN+1vYjVkYbiNyM5KWyy4wNPYqzr8+UCRW9sjBu6LUKVOloOSQ4M/TLLeUjDmJm
gGQOBTZNMTnh4wK+hcLzlzFUMX3aIKSm5ffoRPLNUW5XQXbUFmbIIhyghM+TLX6YPr6PwS2hz8ez
t/UrG750H1eWz5XM2IzKaBARA+ffokN/swY9JV9kM5R+joNQN8y6HvPnuqQnvVnzKuAYULzaZBVm
hNZ8bH5d5qcI0PpMpOKSHPP4mHVOa58QhAQOX66NI4pNs/unyiH8KXDAVOKkp19youYerUbtui7n
berredDcAdK8POO+M7DFmjxBcmLadPEAtpSV9zxMbhKcecFtxDAF2Nk6quTLZ4oQ3RHv07r2gVMq
h0S5T0+XSLiDnQsy0+/ucSFEozQZIZtJWzePZMU9mFPzPjlwqFUeqqolrZLrUI/JsG1tenLV9hDU
O5Hp9LSs07DQAELzW1Kw/3BC3vLbVM69Ql8fdL+hzUe3bTjhDjt4KfTXOYY1RqVJRg+DWUCU+8ZK
gPtCr8UkoQYsRcVWLuX7mJp7dKzmr+TuE5mFydASJAWsP84vt1v4ZP6TdH7d0x7Po1A7O+qmnjw+
T7smfCUk5rEe5y7dU7mj2hFDlPGiIQ5Ii9pLV+0HX/2vLKFLNaedzyBQDNX9tSaMGw5TBf8Z63Ya
Pr8vbw/aU+kXvfX9eXuhefIkqoNN5CQtPGwskVhGCo7T2NXYc+rb0885Es6WQnJB922Xec+9cXzM
z3u0Zgt6ADN1ZY6Nxfkrx2+ODuM83darZn6OUKG1hbgKzBlr7rGvlye6JxR7pBakJ73d5WHeey8a
M1WofEit81C958sCGFltFUewq6/C7zYdjgex7u5EK1sS3ajMngGoAQuFeCLDdTq0Jks/RX3FDGpr
ebCerqRQGi32GQNBxiIBFQh1PUogc4SjwPy4aC1MTZUKRQtTn3NhwsNxR8nl7StD5/DsDeBWlGb9
odMwHAxt/CCHyDPrGpo+QzhADPfvS0i/xOGg+r56T188plMGEc7zg8JIhshil9+cowxEWNkzgAYR
EYhScfagdxdj5eDDwKCGhc9nVeHuxtBspVjvGWmD4JBsc9oNhwi7LbklDAqxNMMliVcQkbyuH0EO
q4AOkjuanaw6HEoCGvi2EHGoG1a3rqbpyAFdavWLC1dNrWo97XX3K6YLFCNX67Nmhnp2zPCRFFNO
vXLf+eL47rDLdyLH9UIkGiDc7vQpNZkcpmuWFgeQEpTJjeNix8lnmxZtWutttLusWQnyghDX7A5w
eek1EGF8wuUdpYRZHRhkT2Cwaa0qEzI4Db31dbuJDy7TzCF25FOGLn7bjvNNDcP6VzQh/lUcN0l2
fNKUliMMhWi7s8JoDN1hUCFmJiMMSx+ZlLdgN1L74rshxS/Dqzbqrlb3rRbJxgrFXAZV4b3xTHUm
UIGkESICZ7yB69m30Nq5Erwa1q5tMP1vA6l2UJipDOt+9l7UW4Jtqs5Zc6TRtuvnjekqtNiQOAL/
QB0h2ymz+pzY8FE3k8t+lAP5gKLkiqVfQY/SErGyH0w21OUV/l0bNIrVpWGpMN+ZV6anVPazTSpU
uG7QC53zV/twmXGACjmz05FiaKOyZRzkoaaE6o8gT2rgam3UHYKHYN1rr8zi68EmJx56mZck80jr
YJXuik2za+eXcW6JC51ov79a/Ycy7yVLEj2OGSb/19cC1ml5dp/39aVxM+b8DyAkNYZ7AJThSNG4
eqK3YyFClkO/2jyTzs8/6ZY60ImsB9kBhw0J3Dk5J6OwoGf7CEVfXQFlaYbLdRrcYL7SqXws2MDc
rXiElLCCah4PaSCn5Rz8kt3GvPDblzqrsCtNrt/qFGxev9VxuLhuuCukvfBqxLQRWzydabDDucoo
3G3mZGZI83PcztSw/2wjGoYsi5BeLjUrzmTeJeGkOc3NWRXctv2S+bPkKsaq3bw2sFzE8RXY+ne2
pHmt7gqI16bV+hLWvkxlp1LN/kIluzivWsNLl2LwCtloaE/30ztAHmFHT5eTmc0bCOEpwQ8B4k0z
TOsT6F2zMilg1SjTIWdmqspGqIJ0I+AIiELXcE0KDEdPiW8+Keu6gpIuT4A/HHqLV5wdlcnFhyVK
iMmP9Nz/Aiv7DR5vpClg2kV9BIfoJyTyfteVRpQhHtc1eR2H3qnYIq5l49UDo/V1p7WKuodYXm0R
tyrgr7UsM/B/R4Va7ed9yvj88Xc0nfRL5vMHno7rUhVR48p0Sf6BO2sVub9mmtnFMeAQi+aXA6Ys
0a1t42y3qpXQxrbw3aKBTUebGb81lQZAJ8gjZukybXQgGtaeNzH8M02mpjXdb/ldQD35c/7ld6nD
txwP/v5kH6fharqfeuGX73/NKsef+bObNWNaSgWFRpa9UVazxvJPzhd/iOWu/YEFTYBYHgfneDdZ
R2vE2KPdbnIiDbcm4pg2JuqOqPbZE4pk2aJJxgoprWiHwkHmfPP1ZM3n8+/5W+1u35xPUnp7SUUy
Xy6dP7/kXyDhHw8TP2dNMhVd0kTsB/8N4uuqtC9eadfG5ujDJHnXb3ZXjpiDkZDK8tpoqR/FmSDe
T36uita1ucKFXJTm3X4VlwBtUq9BwulwWNzk9yfD70I3yGmF4DVwvIlSl/N2MDjrTApWJfcHxqo2
Am3SCXtNVoOzRp+ttlOThopUji8C+6J+7u6V4IoSnXsDVbtNjQr+jaIkhUj859v/nZaPhoA5tDIN
N1ztJ3+jFprz63DLeiSqOFMhD3Wjt6Kwz6iqy1k0qmgQQGRX2W2s7+xy956aAd9+/ixIhug0Pc+c
uM3hL5cl/wab+o/L0n9SzdRLY4yaCnpNM74G3bj1m/CxG2a1Q+NLT+hZCsN/pqeJOadejjEOQ1MC
SJk2QRHiL0ZZvwxlfq4RA/2uQRnjF3Hh32skq2vlXNeCME4noIHyxe1qn+roPDsAFZLi2/QaFVE1
GXwvmrGIaOsKnco6uU37zaAe/oi76DKpwwLHsYlsEDTIR6rV6B1Rt2mxfIxiMR4u/c9vVvkN6hZB
6kErXuYrnMF/X3TR49F+Lop6+sS2V3pLz2G6wVNEOq/bbzkviU0TqY9Vxg6df9fG/SG+qfv6/n4Z
rc1u/HomBroG5tTgtorNq4qa0VR/JediLPXbBj0yM2iBmLbfXb1vbxBrZzf+XJif6QXo0wOzfSl8
5v5Zd/98X79kSH68jH/d1w9FCiVt8nNxU+UEh17uIlJ8bzpddRbtl9a7vKx31f7+80eOhhjwh4/U
fnxkcW8fqT7IEAGWQsCtDE41qR24ku1edD2w8Sfv64sgSBW439wvONY+LJx4GQW+15+R/bCDv0St
30lMIhUjqhgPjDQJC5IfL/cuVZqStjKGK4PWTx4o769J6wvYUZFZ0aeH9yX/jc/7u2AxCNQMOHwQ
z4o4LLmP90V2S6v//R/p/5nEn5t2qbtxBZpQdzqmX6sGJTIyPUBDm5OCGLGlVZH5cilhgMiTxMJO
KQ9/YWBIv0Nem4poiqKi6gSKHxdSSHmu5qqGcao4QZlB0KILWGlOQegmdRnnIsCK89+8n36HMjdV
AxLECMS39lMBC4e39JoKRhfjWHoCUnnfg5pvkCNGDgjBPQ1cNGqyqMD8efX9biND7tRF1TAgbsMG
+/dTN4zTvSmuqroC/PKmW8J0Lzne4rbxGQyE2wOODNNDuDA+M9uHkja2ZSvCUmg8SW17iWevi53J
fH7/yzb8TYAezgxNg/OHoejoR3TRUPRtNNPMxmI3zS6bC0antFFUIAEH7S88hd8tOxXisz6Q8DRT
U38QFar76V4iE34eS9lYKBPTRMLrpX4oZ6rU6uqlhy56MihLrxKOgS8bEUzvSSshqyequkvLTV0p
zunc/JVkPDz4H2FBJbKSApqYRurGsGD+sR0qU4ewL5w6CIz2SULAAvu7+x4JZGwcOfZr+e1Q+9DZ
pMubjvaBTInx56Xx2ycjcXJLkjKSRv+1DyqUK+TDGeInScLo8C5VsJ/WowfSBl4JPA7BFa6Dk91H
c6zDTrKIcHW2Rq2ISkpuZxBL/nJBv4mUKCPqKpcj6eRHP1iLZ7XMbjyubPzocGlhuo64T8G8VkU/
pkAqFRZvd2Xc0JI3nla3ng6jvG/68zoDz//nazEHuszP14PPJ3L5gzcLQpP/fj1nLbud7if2DR3E
bWGFHujvzlodsXT/TlRvD2QUSJBo7yE6iTZQ1rcKnNc41tbgWj8KF/D/yRkV1Cp3MmdPca0FEjFw
j5h2FB/G095swHb4uu3TBYQaRdfXungLpkKby/fMfXeXL1rv89Sgl2mGwdp2ae6Pq/EutV9huzpb
NFyDzz/f9K8H/OOmWQ6qpCLrj7Gy/uMF9H15OGlyOcj/ZhPVuxhYCltl7zyP5eaxSemJnOPnmnr1
kob9brjVv1zAcBb+1wXg5C2JEl7I/7VZ63N579qXcsYWRImIy2EbAZWkV1jj3DkARCERhAWzSRB7
7si9ekJY/OV4+J2EozYyFclQdeojmEH/fvO92Z464WSCFWqQyL2enUbV3BofzlfDyJxM3HhdrBqA
hALw+kTnTiiiS62HKJp46MkNKjKInjZF6ZQMEa4zHTWVVqbdrQPc73YS87A8n+dFPS6ezV8C6+g3
UeWfFy/9WLa3Qu9x6JVgHCcJIKcM/GBY+yQZ93Vq+ZltuTvTn1BIrYO5vsLcbMPFWcFfTh35b5fx
I8ALSNeOrmYP89Cc5XQqYaP1V8OuoInUQnU85IL/ovV8FWun6z5vfeeMOgHhlknGeO3uSIzbL/VR
0PJ11jaLQsPW+T5Xe7TgjWv45zUnDdfyc80poiTyumUyk59EUAX58epm5GIy6MLRKg5bhFFvYN9k
BwGGv63w38Q47Z+f9pOmh8yspOa8IOR/hpo7wftpyvtZ+IVjIUawm7xH3xd7/vbnu/zNiYuIsGQa
0uB3o/6s1MSqyMWi7Lv4bPiDhJfW+YOmE2y6v2rRGL+9xZGqEMOJJqY+LI5/nGzY/YxeFSrikFOy
yYO65okQlWCP4jRGjR446+oQdUAbRlRnYEQZu8XXOQgxRH/6MGXMFNcAgMavNzWQwYQCehOTTLda
0JEbZXbeXIGFDPsqYt45vs7us8Hzuq7C8+S6SjOnXHCUmzP6eJExNxLDM99+wYXGYCdDvbBEgDuz
yyQHkR7WoRFcZRc3t8Mim972jz56RPcpw6P1n5//r433X6vsHw9leGj/eCjmo8uEHlmFmFL8BrBA
TnTVl1QaVIUSCZpnYC6gneiY/jXv/k26y6v//6/jx4q7307KQ8UKJ9mP4pOHtJUzzO7QN//LRjJ+
c2SS26s6VQUJDfvp37eYXbtGwKAUeClGkVCdoBE54tvgZinTyX4BWR66RPCsCxFpHDpMNX/4VtC5
boHEI/xOM/UyFoLRtI0aT/MH1OLxi2GKr06e4kRvsvgBvK+Pzm+HqTBXuJOGMWaH1AA6UYAYWucW
MW6c0y9mNALmPkBu9mY/7atzYqaHhBWIh+Eba+ajoMaYKP/lLf+G3Y05Pbq/pJuSquk/454pl4WM
6884pZq7AK0/wE6C2VAwqzfdR/z6yMfM8S+LdtkM1LM/f/xvwy5yDxydnN26Kv6I/pL8EGjJZHJs
ksk+xW5Qzho3mjiQzeWi2OIjclcA8lBfIceL3MlbbviDuFiffRdKtn3mE6lai4UR1siniW05E09K
zIFjn9vG//PF/jbuqrKEsr8hmiR8P6pQXWwvDyk/jZJ2wDjnSN8PSNfqA2kXhbnN/3F2Xrtxa9m6
fiICzOG2SBYrSyUr3xCSLDHnzKc/H90bu+2yjgvYwGpg9bJkVpGcc47xjz/cMDK+tvku3/9yES7B
7cjvTZncsYtLdn3RxvJEvIGFpO1WgqYGB+mItqs6CqfsgBHBId7oICqxuvJP/Wv2wwcR+vf3/m4n
1hRKfx4RFlraBRyQ+/GoTCJWXQqEfjhTJ9m5lv38LeSkqTT3JiigZWgXmw2ZbqI6NiJVgPPse2x5
o9M1iLPepVWdo2Yo7DJf3d+EP4LV7ae7gv1a48fpiIy5aPp+1J4IwWe1I5OvPz1sNv+Hs0hTTRoO
wt9MSb64A0WaE8ts0dozLtkRWQJpyBlv/32Xv1uIGnJ4akjVUE3t4klnGFABxg0kqhF3mBLJg/OQ
1NMDw5U25ZMWXwHMlO82P+TwfC/SiSRqiT83P60T42JQW+V+Hx+eIWJOiJ6sH5NdPB7puG9u7u5V
YfXpNeuD/txhu2e/zF/Kzl/RaENMsp3zv7//d2+ZrvOBKGHptNXl/vx23IxhW7RJ+ivprd9atvwM
S+JKi/TdMa8DEOq8ZqApl4vJ1+O5buVG2oNoY6sg+8erd/USqmFjwGRON3A21paG8NeG99vXKPow
7zstyqmWEPHB3CS+1fwlGP737VIvdoZfFzJENiFLkVgyl5iQFE5VOJs9InI4MfqPAL12Bij/PEkF
oDylPwhBfdClY5NYtmE81ErjKc2zZv6MTaSh2jFDa5sUb9k4uInlahZqNGRoyk4FyNKsV+xqbUXk
OHhJc5KJUNHU+I3U8lbJR+KxB2fMMlcsCocImrVv4jqZXFl1l6ZT//MVNVnBbEAn/vBiUzBGTSV0
dFaOZsN5bH5OsXRWtdKW8UsK8h+tzB4AH0wtRVuvJ0dC4tZBfZmUD3/G+RG/TWsQvCY8xTEfVYcp
MZwsePvcJX+wGGjUV44z9sQ/9+u/PvLy5789/qmmjRDqUD1nk8tMQ5W8vLNTzH8HZ+GqMMWHCZ/Y
Iyrv0JFzV1m8VW0LMxdKzOlEcMV/fgAln46iX2VmDMoGXXTVfSKww+0duRKEkOyOn8BQmJ+ISKRX
Vgn81LsOQSOjRUgQJ2rPjpNihFV4M2+xLqMDNO1WsR+nO0EBOHISatjqgRmPkW/v4tIR0GDrdpyQ
0WQLysaEMQTtvFolppvewBD/JacJUC9Cem8cJMHN5OrSTs33N2g+tT1SIRj0qnBn0Yy0WB87qkFQ
NzK0fZxtQ6SyMMTgQHWOxXQl3Ex0UpLdyw8pSqwK9Vv2RqBFLDom+l8MBUqOcAfGTYiigcXaOq24
mqHSuC1D6XHH31MzvmcgGd1OxqHca3ClDfA5b+jvZ9Xrioe5JHeMagq6LYw1kSH7i6DcoP3Si44g
NFLojjDdyod0ePT7rZ/fzYyny908HVJ1E4EpVXh62j0E5GTfwDgj+s3Y8V+UcO139zGBJcTlJczH
1nG0tgoy/Y6KvuNzRMO21Y+a7wjFZta9Huj+M7DcFlPdnNiOG0OyW+3GHPAGPZqjp6uONR14Enz5
Ythiuh7AP3tRRneot6J6a6B1A0SS15XmIPzk+/gvVQyuUPt2EbuRhpfsdlV1Nv16yqgZKkV8O2p2
8l7nIHOeCV86XOM5MfTrGXK2toqw12CmZABS2QLF3nwSUHlbMLndKbFzeizWeOKQttjI7gBnGdms
SqqUXYUe1Y6Y2QOO+7NTARth1KC7mNIq/A3ztk6d2IDeRWKkDXUnfJNq3tPVjNxcvFVD15K8gJQJ
kvKWz5mNJwPkEtYKw9XcFgPiqm3i3gVIDMpWYwca3XlymQcO1caM3Ela9fii4o2QHIJ7Qvd8wc4q
p2oBJLdJawP01Ci6A1ssnXwA4ECKEf0Yehs6mQkjGz4WKlXNMX1HKg81vq7wQCL+HTboepjXAB9K
4rSfGMcG00GFGMXBSITYJ9wPQp8LuFGfBDlyj2oNiY/qo4w+Tku+2G6JJIa2DT2GxElpHVar6l0g
rCXfEjqoKptpvqvSMx8wJHEo/AmdAoaBGd3gtZ/rdmWuR6R18kqPtviwE3GRo2WBezeuLVSAx7j1
DOIelJOO3FN3B5idyZrFL5ienrEFo3EmKM/GAsSalv8uATzpe3ZsRLfQE8mdVOEXOcK4k9HBw44d
nBY6M5LF+NSJtp+6OQZPCEeKXWscsImV1Y00OnDqEgXHaRgw5EZBE1yhHsGDGBkMFHqcWDBPEh1D
grbnBoRx6w4vGmwZyBtQIgdtz4c2FLcMuBryBgjgRExC1vDtRFqmJe0nwX7RzzpjT1hbBh7pmEi7
FjOGc94vHlc43aWQpGDEIAX8CWPljZ10uXHvUmRXpEOtpGEFFUNNziNiwmZvBTvYaXJ3sqZdSlQJ
niFwqXVbnaBYrMMJCrdDpFASrnWRV2LFW8JHiYorhftl9/zXQXBRXfV+0fh+nuSY5aTbmxJRxgdN
i1utr+XzXNSN/3MhU4cYoS9108WFKCUNBXfA4VjlwVkJeXslzKGz2LaUta/WXmYNVyrHb2sc+p9l
NkaakaJfHHKZlvqFHxrVaSERGYs7BBbhReJozQr2JEmLGKH9u9r59nZa+MBSrvIlmYH9ea7K3aTl
o9EW9+G9+vXeQ6PTvBBGWn7Vg+uyJf11Qy1dtgg4lsFUrQswqNf9ZJ5FLiV788JQexMfFwqgRf+P
MlBca18SDGJXpFE/gAcw3IbYhj/IlW98AYL89TEuih8tjMxWkvkYNUS33oGluP+ABr4trxTFl13t
fy5kLN9Vxgj9r6o47KpQaNowJ9bdQufyyxfJfoHDDz/pWgUuLTfvt372Pxcj6Iwmmhv8VxBZE5Za
M7ZVcY+K80N63i8a14IpruLNX/mdvPr5f7mLv13v4mHOWhFmmNMW9/gh4x2woEnw/93cS6/dxm+f
129XunhejYWJfqyVBfod1SYpPgW1KUCqr8XTS+oCyVzcQwp/VTV4R0mp/4Vm/lZj6lWdjBJpAAdD
VTlb5W1phHiQDvCawfYLTXBjg4JwOsc9sqgWXEmN7BjtU5yuh+o8dOmhb/VtNibYFmY7UTTsueXw
LnDxV9m79ZHwUkymwpNPXkNZ2R25EIJJukVLhmhxKzafCigR07d2gmDRwqlNkidVqc+CIDo6/mNp
XTP+Q4kQo4oz2puUPaE1p602t6exE49TYQu9hVXBeYr4CfShKv0IOs7GgkzL4SFKk3vimz+rwePU
TZT3LwncbFzYtaR3APNW4/KLqLDi7mEMEUVBcu2ljZ6+TiPBSSnZg9mDFihroy9scuRWZmTYuvSJ
eXxBaWxhRQ8etjWsHMomT4z3rz/y1/vh4Eh8cmMuvCRgWjIeGUQSlIr3UB9v0+Jt7A3X4jRa4jVF
XzzISUqYheolHdJX5K9WoNt1mqwGyowYgKiUlPXsx9DEB5t9MU+Js8MHYyHYZvxGWa3UBpP4DPW+
2R/SECePGOMqpf2RThh2Neo2LxWvF9ObUpbdPiLMIoJDNRbeIJ67XStr1P61HTbm2eBZX1k/36xX
cNHF8g1EdoEJ/tx321Y1uj4O8nuMG3YCe1C+jtxPA32SCSk8QCb07wtejoOWDeKPC16cLUlcNI3Q
sRuF237dMd+ITpwvmoJ7BmG/TB+RKFeO5cKWX71gQeO9gVc6xQNOW/aAyiVeiQgNTy0kYmvz788m
Kd8tvN9uxsVRqzZ+ZRUtN0Mnc2pkS+7R69UbnOsRYC3c9ivX+26hYzuuGDKgCAftxaFnDZ1Wp0Je
3Cc4VhVvwxtXXCGJp+5ahLVXbv13BwHQy38vd4FA5bEY5G1Vc+Ksj9Bd3UWKV7oNcrnMEZx/fzf1
u3v528XUZTv9bROzpswv01BujmKHMoEcE0H/EIZdBF23Cz0FNnZnLcJJGsFoIaBNlUXwm2V3wo85
O3RQn60kdJMlAibtyCaRKOwO8/jRKTSXOEx1CJrj1u0SZBNDsE3JcqgLRjJ5aeNmiqCDjqVLxHWV
vNSIctWCWY34LE4oHUwdJOQKp+67mun3m/sLzvnt+4IJydWUcXN7R7Vz57O3kTPC9b0yx7w0afy1
fn6/r8s79dt1IiglZNNL0zmJNyV2Q7Xr5/t42sviUcA8xfwgeiWw9ng1qRhDwMRsvVzfTRhC+E8m
Bq+0anRcr0Xr6tZ7hOywtenklGATxedB9f79FkDr+WZJSVBdVLAyjYLr4hU39GGQa1GVz7l0kEt7
ejTf4g/piRYXLKF4op2iuDd+1rndP5fPkCaqeCnWG2M109i3Dq0tbkTYfHwmr0skJlrrjMSLlfwA
bR20ZEKcY/IWLFbtCA+bySuS02zsxn6tsn9HXtO4XUYrYjc9gZN2NawQKosQaNYIbuL5w29vNH03
oCWs97myzQQP4qiGAB8fSHyoTDuWIMVT/XKMOXwCM/ZC38kKfh1JAqk6ywcqn7DwZkQQIGAjJReb
8op57fyEd3iONV/noE831FVUOSlCYM2tsOsP7Eh0YnkvoavSlvYnRZuR2oNORFOLD1Bo40FXqWs6
x06w6dHJhDGBJ1LXKLwY4c5AW+/0ysoQ95Hs+tQiBMTgGgOD0MCpYlwl8YIGlKbbROvRWExDO8K9
clu+y+q1Bmk5Xv6p8eih8b7GJlKUbx89VE1qJsuSjMvBv0huQFXr2nS2aij2u77zxPhogjiWBMiv
1EBfvIee4aI6Go5v80bVVpLlDfo+AfkSbsR0YygHhf13todyVQp7FXexaE2tIj8M+sswuGnlzrjn
4vkBgsFZ+rAIrp7kzqlW5iOpAKkjPBq0iDB7cdqHyMjZYhwPiKLQU5CP6/gSMMQG7/Y4XnW8WsUm
rfdlQ/zTS4dJT7tI4fMnI74L/feR8KCsBczA6axZKz7Ge/NKbA6VeUpgsR3S4QjuVlUeTXSs3uY4
w2AY5uNHeWd+tiUI0B371MjTxA7HIHVp2/TYC7nTeFYU3q5s4ys7DbhC8oQfBOaWMj5PboOFxUHG
cu3HXHtgQ0NPIw8b0bHynRGup3gPpod7mx/tYlS/shtVcHpq3HxuLT1a6f7JiKlILE/FAEcMR7cc
LKcXbzGBt0UGLIqKyCd6EPxdUPwMDAdTP7VZyQluVuldrZys2E0/p4060acHGyVfG/gk0O1DAdf7
h3Hcd+Fx7ldCtKrxGm3gW2Ms8EPhCQ33k7Rv/X0rPgTyz6gmfHQrW0dBxe4BWmXEl9+GuMd4nf5Q
+Z6s2MN67p0CKqpT1W6R3IiyXaPQI1qhR8HS3iXtTuveKjR6z2KD4j4m+KJaAgVFJ8vftXLX4eP6
nrZ7rdmTFqzH+9Rad7haYpLYb4vB1ou1iR5eOarbHvHSj0U2KG4j5SAiFuvxkgCYPMeYg7xl5kaZ
XD9d1+d22IKgZ8omJQLgSQIyjTw/s+txOypei+LlvdZesongobMapB4kd4NoAEkhIuxYyTYakOSx
Nw/1Q4isg9NoDJ96nlHRnE18toa3mBd6Tpj6Jw4/mQ43CSQAKAhNiYoU/19lOGY3QbcPDXZpe8b7
Bwtyn10CXgFAsf/c8JxjxFHKJ1uVNb5i9iL7b3N+itG4K4+yuXUFPih9hCB7UuJq4LIesPmPoXht
KZrfQdSiclN1K7Pdpq+VsSM6tKh+jOWDoDzpyb0coTjaiIhWrG0T3yNAunJKfFsHSQwFZTyxTfUv
4mEtzfEw+9JRIZojPgyPQ/MhiU/RtFsiqlS0r8KuBa/u2qvkl+/qXya9/3vpi+PUIl6i1Rq6cOmm
h/siOcSboCTBDxZqwDLegZhyYx6K5yesyl4P1OGIl658/aXGvuz3fv8MSyn125E+KnmU+4ncHyeN
d3to0cC1mygjQ69hn+4fiCdet9lJ14JVEjXgqLEtaaKTzg9BfmUU/N1Ihp36v/fjoh8oRnkaYpX7
MexizE/10E4IvnGC1ccH0mAbqHH1GWzN1DZvlJ03ICJO3WEfX6sbrr0RF11CIHaJIYB6URnjwfWc
b+8/IgSwym7EEvTK7f+msQdbo0BhZKgu/vt/3v5Wa1NBmoAsSKpiTnrPRGCHMhXk58qF9G9PRKZ5
lk7FA/K0/PlvD7qZukgRwb/O+hHCHhObEBsBnJcPwbRqEPQZrsq444wSLgM1CVB/2mlrFyn5zM6E
5rUl6Ww9JZ5M59nbJvzsJ+oS0lnSFyDfQV1P+Eecc7gSDM4GYgR2C7dfc2mw5mlfqnZFTYwc9z4D
QfzqqcnR1P+aSuhfYLLoEhFgDmfScyAB4TaA765gc0TV74xh/JfyB39R+YyohoJa+kjoVBk0PTWY
k46kJpIo6lSBzYCl+MQdg3a+81cN76uzyMKxmuPQxUUG36UnEFyUxcwhMxT9h+ChBD6PV2QRNi/4
UHBIkM/3E5hAHdboSsNHZmJ81OZIyhqZ3P0qvEuZaO2HQ9Y4rezJiI0YWmBmjFUbpizRD5B9ppgy
3j04OVqeKS+DAEW4bdJ1iVgJr7V6XbVe9ZHwEeWlGIPj71urHvrDZ8CcwV/mBDkieeVBF/YpOj9g
cKQI8HR6l6lI+VDhmxg7FG1X3hLjm8EvGemw8lEwLSKmi86pV6SmV2vJ5Ayn/2YHLPJHBd9KJFrL
/6uz/GQm47lMzG1Rg0LhtBKxSMNCcJX5ZIF2GPGDKmY3IXrOfpbsChjXmDC6pHYMFcBw7VUNmCUM
u1LDBdKx9FOKmaPWnS1gkBB8JwT+MTrLaZpD09yN5VEuo02gYy7dfCVy5mXpUc7Nk0ilbsWY3IqP
onYsmDupoldnDwKZcvNDXp816VHgBG03kor7H1XPkm/ZWeJGKaA+FTP60/RUTDjfaHDuitcibF1e
vClU3KgsvBTbjTqanEzC2XliLozoR1LYF/vXXsfHxYi2FabFVYMeOotuoh5cB08D2fxS8c3uEutN
Gvxzg6ZtCj5x1kiVmzEmhLPFYrnIvchEbZODuSg44/mI5aNzqzwMROvJTGX1iPHnVP6Aqr5tCySe
dcTxKze72Kw2ioFRCcYqTA0LM1gHTeYUtUB5QooDQ0uwtFoPN9n89ZCVJgqbhxxAKkwx+YlNt68+
RYNfJGHRlx2BgApBqL7MKKabUDcBvxwoIgP7gaQE4UyEZeUnh2y0VstvkBiwzpt+r3BJcu8e1MBV
GuummwOsXSJ5MzUYx2mKGwsUIvF0Ki2cGZLz8oDNiG7Gn0gQhXkzfErc0RQtbR+y6YjMnmvSTnno
8nT1gP9m4/vjlV5e+d82PjlU5Gyop+qUgaMkrxHYnjr6hwalRUnDLkdfxGKsJvmzKvLbmImiYJA0
Py2DaExU8AiHI3RlmX23ypaYFcmiMYVWf3Homq2uQ/eXqlMzv4oRVti5LaXHHlWB3O6awIOHahUk
Y4TTleNeW1reP4972IgWTDwyFnQTes6fN6MT8iwq5lrHLPw5ucPj1Vzpn+y4ilMm9nDERjl8Rh7u
SfvFnYhng4vWS75f5GB0mQA2LxrJW9tUwllLvv9lVbgVMkdfJYeXh+iDUN9jJti8ZwVLHTvN3k3p
skHGVUe9U34u7gwiE+ZTs5evDY6+gf81uPJQnGSZW4q26M/vZqUpKpZ2zE5NK1HjL0E2y541NJjk
x8mTyEGRdwRKaBju9F9N+lbT2xiKdqOnsCELDBDUVwNwWcjOy+9pET5iBWQhnA817ZNGwx+cfnpK
pF3WfTUMtqVjANg8lZbNPGKVZrlrChszlZ1ROcYTKbS6gCV7v/dryzHMzJXF8CYTsK/ENLjJaEos
8U0Hh50ppUO8nAWp8MrQ8EqRvUDEJ8C4TaLCnThspVl8lvLeKbH64p1UJDxFwteW8r1gQeV5eRox
opbFLxwYQzOzRy2yF7hZDcZ9nW53wnBue+AC/rraZ04YrvMgohv5qiNxpcw5fT2uegAyRb2rxccq
xcaPybPqNSD01eMC3y94eyMUtBJvFqCxNbY3VYEogT0YAxkBXo/E0g7aTRbm2zYGRu6tLQaQN2qB
02Fa7Jk22HFx0KTwCi71HdLDo2eaBoFOhkZoLiXdb2tcDNM56HqzOU7NnUIEsdzgbsfjKjg28uC2
0PBn6u4GYx9aGwHFcKgUz/HQ3EilsC2VfKsKg2v09UPfydtc6A6UZGuiLnmFi7MqVCvff46Lt0bl
HFNwQ8MeyZeBAYe1rPVeGRR3WilsZsurgvQsaOYdWELWiZ9SeRQN00mntc4pb9L3VUUNq141qUnM
tY7BVkKMAfZ5T3VYnXU5ZIZdrQb9SS9yJ4V+2Zdvad+c8iC8FRXMn2OJcIatgmreGsiPEMdDVvpr
sCM1hwrc4AkF8mSJ2vPYxFvDSM6mvglC6pPkNROcSDg3NTP58m6UhAclS3G1FjjxcFYUKm+uwjuz
QfQHAFJDnSlDdaON+rFXxOdqotKpfQ/nH1V4lc380MNahrF6bkp5K4cJw+5YX7dEhI9K8RKRSEvf
z7tBzEi2EePoHEQvRY0hEc1ggsOH+TokVEVUfiWfuOqMuxYjiQpPJCu6ncv2xi+wmQ9Lpwz616bM
dwOln0EM9lRmdKavhYzq6V40EdV6OXqxTl0mQ5uxwTxgpphmWNRUcBlUXMjG6RDFVJU6rbdxBXv9
bkO1CK5SNMNCGGVdbOVdLot6RHrhSc9ObAj+cI7oXnKc6QGOroj3Foz8cvO2LMoyiRm1hCToz7e8
m9NGrUJFPVY4aURAWUrlWfMxAiqQuQXL5EqsrnRD+t9NKlNxi+ZEtExlOZX+vGhch/qQVbFxtOru
JDAMHGiGfZwI+Y7YkhTKpxqU9lxTcUe7OpLfl16SMVlCFUTSOfsTIEmE+6d8lvzWqTqQr4Uvlnsq
1D9r+BySHUVmle/EgHycMoGctRP6XYtpb5thrcQOTnXSseDS2bCTxrSnBh6PSQHz3KmPNVBqhA+K
7jBKAmQjkyVCfS84qv+SVHCpY6azQ2VHlDR1etdHhf01D/ec6nDoDDviZYkkoDurunLWfnceMfbW
rcXuQrGkSyWNj+MFlNwsueMsufHZdGwdbQfY72BDv8G11K5ggl0r4f9u6DVVYqoDU9RapIMXL2St
qWFZ1r1y7AQNddFTxgJgna+6sd6bCeEaeWAXLWtSdFS8RDp1VYRQrPDEu1LkXPsgF60tifaDYGID
cAzVQ2GI9ow5l1EThE1WeEp1MP6ILDyCKVEV4Skft7Ww1Zk15v61mOZLZSdjiz9vycW6CVSpD9RR
IDweaF3ekfhQnPTKTvBycpMHHUtPr1d2uLa3dyakJuyBNA8az7/vx6/HfbF6UZoBSaP0pUy55NSW
aaarEyvirrd27YdQnrWIyZPo6Y+DRxvdrLD/phXuSRHB1+YWl7VN5cBuw+W5u5/xI5NIPVmP1VM+
HFQoq7CgmmfMVGg6OHJWk74JT80N3LQKn73hCGefxCosx4XIq67NVn5NB//1ZS4wEqUIRqAjxtoJ
wJz2mfEE/bc6wmqJSHkYwgJ2ZUqJn5X0UefQC+OveiwOPrh2IIi2UKhuojLm5kRMSAzP4b/MxbOS
iLyrH7Px2fuUEblN65Ga0qs1MqugU9GK4NHPRM/3iW1Sxp2ItfmQsLFfQ6IkeSkY/vX9LtGSMs81
o8zKo5+ldi1BqSyJlSlwry9jLx2+hvajkNXVMMGby7wa7Zg53mZsTy0DnuozKOHzRb0zSMq2FI5W
coObg+AT8o7PB2XVM6Mz0XyCGUGpgu7CTM4Kk0ZVe551TDwxVhRmbdP41AlKRUGaHdSpP2glZo2Y
oZfJfVXhl2x9GoHlhBpJC50KaTlZZ2W/mYTwo+2/ssb8qN8LMbBHC7fwoDkq5Eqaeb0fRJxQ4Uz2
beBOvIMpgI9l4TOFORMD9BdrIhMLtCPvg0NpRGshuMmls8aaETwTm8gSWz9B+BzLU1386AdoBfiI
Be8yUQkZb59h2eW4GEkFHhZYgXGexJc67jflMCFf9o8jsSmwEP3uM6vvAtKhCHgJlBsEeYcpTbb6
IK/6/N3sVW/GzbyN4SFnONWFxY0Um+Q1PfbKqaFdNIdHHUwnVTDGMPM3raOFxQR9Dr4obWlcrnZt
y8759zuxxFEv2kHxUtOQz4lRtoEhH6mi13JLUpNMCYSppiZ6EUxGsb/PmzvDZL3GpKVZCNl5eP/e
RS41yf/Zy5DsaKouscFrF7vqXCWGaswLGXjKNlo6MmNmeUMlwaF3BwNaDb/YXVdyITvmxFLUnIZ6
ONM/Ves1mQ+6ApAbWGf1am7gN8XJ4qzwvx/sYkco+l6r+9DXjxzmqfzVids4w+5XER+HmBxiBZtZ
PNkZxdGzaNq0KcHZCHk9BJhM5iRfpjsrcf99s7Tlmn8/sf9+potVnER6VUViax4nAbN8UXUnQbHj
7KeSw2sZFbehGJlmV5xeZv+tkQjOHnjtp5Mp4/s6PqLD7QGCiLwoCUoOGZSGBDNrrjQrzgCbt8ca
oyjn0/BpzK0TRCcgEX9A0KzrrF1yo9LGTkRM40M8RbXWFeabnOJpCAd3x1H8GYxMT1aq/5GNoyeL
T5n6YLFeMx0n7ooQgKBhWEVpW9N6Nrf/vjfXbs1Fs9wpRWWEmaYzQKOdDPe6eZOJqO7Tu39fR1le
yH89gwvih6YMuRgKg4kX6n2X/TT01m3Mk0zeDfJ2tvEHTBxT+ac/z25mwPhuMsBakNzpbkL8ijow
gU9fAypHZe5M07kqOFWKwRM5pJOPKlTXTfvD0O7RlbtMGzPivsCRMnMnXRU1/Q3WU0f89xXXL7pM
RWl9qatUvPO6Nyv27TTpnIQxaSch57YD3HsNnTktRgxNB0W8bN00U9dZeCeEmVNld0LyZoalrfqe
H77MeP2NRP76sKCrTdE91fgIxUBAiX8zwh9prjFr/z9n9v+uhkvnHavqi6KpWKFGipF08gwdxsAh
Lv9Qeev1PnL7gEUw7ZHpmGgRVAmRBnt6+jgaIzGJQX/yhcXqtNVZCWiPNE9HKdyI4UbLfyZMD3Lh
ORRhD4nkXXW7pryXjWOBO7CVewE07gLFxBTNm3+/YJf2Pf/ZERcrKfRdbIqXdVVmKl1WG3l6EMVj
aR199ZhBMAwAe01gSEk79/0DRD54J+DxheD0umnzQ//+FL/GhH+95pqxKAzpswAiWAa/IRBaWqbG
kPWEmwQywwTo3yo2kcIcugEaHGPEIYSMBYGJPe78wU/2Q3z+iNqK7wa0OPArZeOx6khaFNWzWr9K
ZrSR45OY4APpaPK4LsZtrKLoFctjHqy70HAECUdRdiCmyLL52BcfYxfdtRn+wVQVfv6uGIOdE5kW
+6+S/2MIDiL4TgRy21UbsTznDRFpyYnz24pgRNyWdbq2dBCNMT0gzLZbFfLKMB18udoLBmOP/HbU
900Gwz1XbT9+s7KnAHVIGz2XOQlEhP3kshcSsRuj44kT69gnyNqj8RThwYDldEVSTqzlV/rTb0g+
LMr/vfHapbvZWIEIlUqa3M0kR6JCmrOCFEJPxLzprWfaX9xZS+6HhpK8xOymCTb4mhKybeGrYJxv
4HD0EllFwy2mqKF4DLOdmR58BHaD2x8F3RluwomDFVNtDXtsYY83WqIe4+RxhJetLgwaRQD+efOv
HF7fAAuqpDOvMzXKU8yK/nyh6lmWirIL8gVY0MmeMuHzKA1MkibxFkBdob/+9zv8DUePW/nfS5qX
w5+g8Jup7ZbBZ+e2W9kmBQlKYIbfOtEqV/ohcJDvToZfRoHqwta+dBYp56oQhXEmaWhmw1wjyEBB
ERNOSsQqs736poUYMttUp1G+s5CSFUuk1XZ+EigLD+/iKxI1K2RGm/sro3G06bFAKPJu3WJtqjcA
RRv5PU4c2kp8Zomhw56GGj5Y57fazUBMxTk+9rimT92qPOjJtjD2EraO/lbchS9puLdCh96Czswk
14lt2ULmsTN66DTuRGtiHhNjG89brTlM+VqGi60zNdgpnNXIi88z002sw0kk5k+qW32ESIqCavaC
cFciYEpXU30/14voDsQPYVJiT7DG1lZNEQLt8BiQVVmzhe1o4+PMuW1JTRJvxZ/Fq7n9RNc0dHb0
U2O241n9gxi6wq726sXkt78TtLVZbhXp2BJSdRo9YBrzPXwlW56YO3t4wm8zsWHWWE7FcUWY389u
I5eLRX1tgxqu9sT/Eo1yazLNYSdt8b/R93D66g2I2sgg8772UlT1zP3coWUlYX9u4Y0krKTidron
oLXe9a4AGfG5x5e+2+tI6WwYNQouCI9hta4Bgvcy7vHvQrJPPRP25QkBHHd/M+ynysWotM/X/367
9W9P799et4sFBWuhZ4/r9PNcnPPnCYSKYWy9VeMNdp7NVpR31aJRYI6c3kq/xHloBdvx4JPBl+wj
mE4apZnNDBN76/f63f/ZYZT7pZte+GQiCS1mslGo7p7TO9HaJi/z5zwcu+G28ddR5erBAVfbZl9i
K3yTAbYOq51EfAkpzfjBC1C4tRsO3CUM9pq+5Rs6LOv6t29+cTZZsh8ImdVDL7qvFVf3WmEtPeMz
ad3wwhs/JMhqLz2G5UQPst7ffNRldrSjgE0QOq6NDDoSUB5j/N10P7pitem/4NxL0yZSGeN7EWFt
1BNHhYY+X+04324xf/r30/vVXP11vv73O/yiwP52vqpm6YuFnxrHFNZjnQlunYr8r0GypXsiwHwQ
6F7j9/DPBFbGXToR8zY/ipHmdv1rJWuuBSyo1Pc5VYjfandJ2DlhZO1kZta1sS4wmK5PkrmOi49e
vO8YTscBg/x4M8rBrp2JI9LIpoJCOeH1SI/px7Y+obed8H6SXo3wQ5EftQbPgPFxqf0DjiIBruiI
73FHSkKngWRv5WDfA5AUSsw5iz1xLdk5ComhRS0tsQgrWGoPLbAu7h7IIU9SOOAZSlX+wkBnZfX3
tXyo9IhNa3Tb6q4S8Ma8xib+vsVk9L+QUiABaBcIohHMGXN2SD8gs2mD4vVcwQ0LSOorXA22plZ4
HW3MosOgn6sqfx8MqPvrTw2BhyZ85iRqxB2W9Ijz/v0W/LIZ+/st+O9Hu+h+gyKT/x9n57UbOZat
6SciQG9ug2R4Kylk4oaQlBK993z68zH7zFS2SpMCptFdQFVnBSPIzb3X+tdvWmz9tENgbAbaS1El
vNG/G3tGIuwwFWLsxShdAmU/tbsow0IO9+VNn73kgrwcSVoweGSFVDoqDjplnb2YGnusZuxEM9iF
5CGoiHyRLArTKyWjkn3q/q1gvwqoc1s2SsPYlUOwEcIPQ8dIWTKQr8Ar2KHdbPWDI9TGdmxJ1s29
U4ztDhZZmzRvfkBWv5oY/qfi/eMBfcUzzbaHwdrrl2BPcLeakncMc4FkvqCzVf9SEMO6i7eA6654
n0jbXLmbMBGGroHXzVFBUGAuiUzI93aWusFruZkJ/3ACSFtAJwJGPWwnuFYAWTd53KQoN2GY/v1B
/j+2pH8e5Fwb/PE6h5bZdFli6oeG6ZuFMrNKb43yaQV3vfRg8aUivGxgpnoCbuaUbaX4pKUrgxg6
A57qJabzgkav8+i1X4hqxo1uQI7T9lr07PskFrkR/CMqaXKmYjLcNkXzKihQQu7h4VfGxlRgIiUr
v3nuSRP9yVbV+P6oMbExVHCYMuQvv27UWjnX9FI/CP4rdmgd1UbDmMyyJvsQyGTMVuEyRZogt9IS
4ytd25TNRMVjOZI8LOiXlt2YPVXIEfgTwGDo5MmoyOEZKcbB06CwoOzxNLIywM4EmYwOhhx5ajxZ
pbrRzdyRsSn0uwD1tr+o80sKHXUe1iQYwyuY3Jeoo8nK0Hx43slnHzxmIgHV8U2SBoS37K1RcBHk
F4bNWSOtInRc2XgykvKhNn8NOWFFg8J6f0zqW5UQdYtSuY22ml/bXVQR20ltxYDSK/UfDoH/zHH/
/f7/c2O/ADpNoquCWkrKIcDDhFFudmLKsksaV8sPPi4RTP8w/CH24awTMNHBTooCTKVxjfewWvY9
PG7HF8ZkeUDGZai4Zg+RIXtWFSag8ptKEHIoPNaENaiB9x6A/0yTtDCku7A6TjEe+1rmeOVHYcCe
w/geXpRx82tkxtKmknW3kBix9rMTROzmtelIJR9bjE5fd3aJbsSSblN8HlRgHfFBTaJlGl3Cpxbh
iYq9jtXg3p8gu7+yuYnda0gChGJRcBUbKVr62MeXNDXQsxZ9SoHu301k8GrHgUTlAIuDogBTN5/7
5DFD7J7D9xWNM/7DYfiY4Noh1Y07+somIBm70m9S/VoJT6GIbMxE5oxEpkJ6UCFxaNWj2mtk8Bxk
ZkPGSJZZMzmKV2z0qlv3JQGipGyK6ToDm+kKyvLYghdwN5tlKMq+xR+z3/smjn5nj/OqfRxAiK1b
RGlgQPatEMAkkEjT5El6l1o8hmrPrWEddtOznD37UKtMZALKgGOkjA9IRcwE9JxBJsgikIkFiFcw
tBwhQLflLUsiPfvKKax2KQWfWn/NGQ1kGGIm49nylibU5DJUV76PXxa0dcz6e+F9/l250uynsdqG
ogXu1ULjFqAFgtq3CqHfSeuKbDpR8qjL75PPBhs9MBFwJliCXQhC0n523kD54R/i/Cg3Adbdr1K3
MDBhEHNx30/h0vOIcRmKc0buTQ41MnMaanJrWaSXgbTvwZV0N0ZCaHCsO4S2oQ9RyBckWVZzm0c9
WcYEzIx2NtpIrnVr9lNIO1sg5aJZesZab7A/d1lcUrYWQyx6Aw/Oi2jymj7jHrMw/cTOiq2WYK9D
apyk1aTX5fnHRDNkZsnahNmSwbb3LdOBgD+27xathAxyHksiXgEqU4qjCtO9FLR1XItoPGG9A3NK
Ii8WXl2j+jRg2tiXmdMlpNsGIzABuVMsaynEWIBWwS+tNTPf49hka4iFDwWxw+0jE138W9MZSYXE
qUlulfcfrERn0LBZMH0HcamiCdMCsfRB8oWDZJAs3l18f90BnkhF9Rqrvav3+WIKyPaCTCpVzsT7
rSq6nU6oU4rHGUgLOY2lkLVCYENVn/W5uj6H5U1qPhtqKCGvFlIbuxExoQ2dU53sIRK4nqKcxIyC
ljDtooeTmpq9M0nJLyFnoOETqZ53x14rIY+NTj7iYzE02ykYHiuNuXiOebOAO8bYZ6u6yrddSBin
carbY+F78OGCnTl8xhHjPuoVJRZwHmTxeKITtFQuE6OPCkKGmq4sIV+2Mtg0JjhBwHC76i9Tssot
fZsN9WHOJ0rG44g9T8303QfByTGigOw6WCYSF/+pm+Q7M1UcHbVVOvbkj6cPBn4xnhXYUVg5sQ/j
KPI6kjl6UotyYZNhyTLWSOMAK4t8K4/ZsULwEE0aHNWBtpyFHLGL+kfTRDlHBEUIIMUaEutXmQpI
LIJNb0UnIZw5xC9KOFBulS5x3tKhSt91bGuV9hYXZNSp/iom0MTTOydtkVE071b8Xok7g0G9L4nP
JjtW1CLQSG6p9FDijmHCkfMhGcAloupFd2UsCqU7ZiqZJx1yFFjKWUqqMikmkrg2kifdu43TMTTK
Qwe0OWK6obW3aMrdfNhpuURbEy79kN7fuDetN6ND5nCcIn+fNuMeqn8X4wmTMEcK7wUquFLekyJU
kw84HsHj7droXBxjgfdpdr3nUlacLlxbufnuK4TEQQoe0oZxnGRLE1TK5mJRNRcwkoo4WIysmrhR
93WxiTmgJbKNA6xA5Ksi/ijA/3ZoZfxzYn7p/cJJCnMtlLUDx4NSw+NOxUUvmk5lLetyIyrQ603Y
1zxbo8PEJp4rlZ+cjJX5In85tn/rCv+o9lIpq2Wp9P3LVKBP2hvDcioOeO0v9OklGM+ttiCeF/Ay
mCmHeLMYPokWcJ9XEnOu8DQVTzKH47Cs0pVMoRpNh4TW5JWQzoleFGRkcocVRBGRKufF127K0P1Q
c//uL//1E6Br8h/IN/z1vwvWhLPTDzoK1hDeE44G8FpcZHKeeoGTJE94DVVowdUfQDK4h//mis7N
+/99gMoX/k3dC0YKVitd5AtUjrZd5i5K0wPYBNWNTzFgEPkYSjaEamBfZRGuR/2hhU6Qb6ukX5yw
2AFPe/AOgA7Ci3+iSy+iOQ0OWZvTaBsVw0nMTRYAVLj8gdyTRxNs1BV4DFCH55zO2hoyRPoaW86c
N5YfrH45CPZEuqWGcoXgTztGtXPoNrBthnBBklq85etJ6ybY1fJSfjTahXSKXtL1ZN7ag4/KBQMI
cBabFPZZctYhMiNVO3kvh8W0mRK7CF0kVPpO0N5RjuUcPvELXkgxEqpu3ZabSVlH97j3cOxPK3k8
E74GVV9B1U0uW3DX9qtIPaVEgarw/gt4kcJazdlXByzIdqGrvEEc4G7l1r7NoPNNe8RxDXmT6AjM
s0bRiKbRSK/VuWauFN1p+qcJ1kg16IziRgRjbrap+hI942eVvWFL5YjVuhmdKdsM2iqNdwGbvvIs
xGzAVDDr8ZMT1QnUFdSH5mlYK0/1oYSyvhIocuayhEjbAUWq7pjxRoJFmfTDfPN19YzdwgnQEwFx
hByB1FBSxzLH79iilviiWKPAwJ2IzbJfKvfMomQCSn27RchF0ggqRT/ZpaabKWtMrTTxqsQPFoFb
czvr7bsUwPEa/ILr6EsbRbV13f4w1HVc7iJj2yiu1J+Le7CMpPulP5R7vX0akjW9mic/9vG1eTwS
gbsHniQ06CFl0AH0z9/l1p1SH5Nwg3tU49kRjL9I37bKkcDrcDSWhfzaWS+Qwp7QIxKutpPIp9Rv
of9h5A6/c9lg+bYBYMDrSqp38SpjUTFBAIWVd8JTPBL+sUhFG9ubzLaYsy294cI5bvAxb9hlhdfS
Z+k7eFAT8ibc8KKaYCtLwzu1FuHkxKn2i0W1Rlgr+yhUTop5gWJvEQho2Uha9IgYc0BANB0LDhwU
kTeNTE/Lni7NbqjtFE2fXRJ6N6WLlUiT/67DxqFMljfowaFu5AdcvRSGP3cd335O6NPPzVOz451A
uYisn/hR/rrp3hoCg6/SIsrJrAy3fbQzzxiFhabLOzLsup1ooa2VdnI2kS21DoCiBbg+CD5hTzEh
3ef9uqjv63IRnIRjgAQX0S20bbtcUMZdwgvhyNylgHHGUqCOwArsw3IDzBUOYucquTOrYjA06Nxg
yYJLDlO+ji9Bd4woSgCsqFSpSwmeVZbRsBw1p4OvdiuSi/bGIFwqnLp3i26JcjXXnJafGiOTiZb4
UsR4VITqQjsyATfPHCxdSwFOxVzBVsjtoWlcK98IReVqwouC0kIiGhjaSaJf2T54H7rA5pBs7vVw
m4fPjAZkl1SfUt0FSJb8XaStDW8hEojq2cgwC2uZ442l4YvspsTgdm4lMev/NRkP1ZumrSaQhJ7s
+S34rRm5HtGJRsGf/MDTYrJhZD9UaL4FNlNMm4hw6ar7RK9A3mx85MZEWbBKkn4Z4Z025RudrI6q
0F2iFOyMhEEkHLaUPo8ac8VfeeToDxLOM+2a4VgXbaNxoQ9LXXUt4WmAnVVUqHCrA6aXWDSXxw6y
dtZSoD7iO5tBilR+9erdSKKZnF0hpEvNsSBvEEtS6GBbLbqUzxUS3T6xI+YisjM+S/Ip97YtSLZC
KbTq9wb9d3lJUAhXn7MMkzUPp2ih3oezxetGf/atFWb7jbYUzPv6nPfHMUADvUwI8pYfSpX06xSO
M2m2rQXzeYEumhH2SkPm2S+xQyx0lFWbWl6g+XL2475aJAAUp/StfGqJ39vjk7WXlEX7RkgfhSLS
yTXnU/RBhPJKODOfR1w1fJCV/AIJEl+FOcozs0kyQIduYJ616OlddwzRmSjvtVO2CV9hQpi4ZwcP
Mkaxz97V/+T4KqO1GR101wBCV90EcWm00mC9bZRz+CaTQJw4CuZhyhXOHboKGKyoPd4bDWXuPTgu
FioQ5hyO75d0Y3wOB8DsfuOZKyP7xUOR/Vv1apqrOTMyuRbh88jpUJA/PBKW5i1Vsgn9RdC+wCkl
i1J3cQaJ+b0MFYyEaD+0g9Z9z7KiwPYdc0eqebLmDgwr9OeFsZYvtQsJRV1GfDMiQxeKvA9wsItu
sX8Y+pVE7O9ZwxBg0b2kNCp4eCsY063z8QQPfJS53TgUdGify/hS4Eki4/miOhH62nGFSklcBWB9
+NFly2o8WieDPOb6JuY0aqtRcbXHTDjL+8Gfg4vhRg946Fxy8ne7bXU0YaXyZ8hhC0TmV6ehWKL2
p36Q2WIqYak9pLlTkfObL4WCRHecz1aoauQtZ2lBo7phgHqongNU5tLVp0l3dPTEu36TMmm4UyCd
Ocq1GxaoppYpkZ25Q8Ov2S32+EtJ0hARLPrdOsPe5mP+SskhUnYZrj6bHu2Tm7/x7M07A3uN8p6i
a6oX9b1fOCTyQlhwRGqzql0HB2yYtuVLyeq9114aUE7FYqe9RiuUc6CcSYXaag9F0gpdDYPn3bxG
V8pLhrCFk2RYsXoN3UZ0LxNh+UGHFTvi25zG17oqHjuPKCcfCeVbeuGpI9+JWTxuclgXQh/Nt2lw
YoiVrNonv3QNWtViFXwY5mNxy45utOt0aSF6tqKwidiT4hpOveZ61hmoz2tmB+IS4y/EhgRM9m5z
nVnRyU58Egir7FAnRQdpM5ZPqrWLDs3B+tSfi0XmFpDnmcS1G61YKgzlDhZI2Kp84jfwd+mu/oXk
SwG5J23wDGrirxqIHxiDi0ud2F6Encw31zD28sIV5XVH5DCmKdYyRlwnUqeox15Z87RiePT1jWxJ
wfnEcHdBIBasg2jJAhefxGWq2skRmWM9HjH3GHnF4T3WvzDh6w6tBSNwWxstwDnp0kcRgIolkz/S
lWbsKxy8DGz8K6eagmvBSuXc7+3COCvKPfaGSk8oeXAZvYcSawsYWOycQnqPBOUDdIZlg2ErUS0F
u4/GGHQ3Q92CY4p2/xbsnhLgrwzPg+U0UhIU24AjYdk+aDfEjZXduTl6TPIs7k3/zkrPZk+iIwap
yEFfdCfl3OcEYsgbIeIZz/0S9KLpHb4mDye7VBeQUDSaxMiruCzBK1uj18aDXf/lPYCS+VvDLjix
SMocqGFd/zi8EzzK5LtcWy+VgBHCTmJzsGbNvX9CTpIrrvpm8OQ8G3hOLNb4b2nMIh2cAq5xbJtE
frB699VHdtHvEMbX4upTfb4q0RrPTtlGgUU6GlMI/+RJ1867C9YF8+eJfrexp+MRTjjnVOv0DROB
kYVAYTw4HNxK56bMh9cJK4oZlh2I7pS9+bBHrI26jB/6JSPAwV61xtrfS6R4G4v4LG0R8bGpkkfP
GPgXrleEYyLNwHdzm382N6RAoiuPLrM5LB3XfGzJbrFtVjwEvFnUg+fqNHA3n+wC2ZHsIdrEJBPA
qtyxNonBBLAH39ihM6pWnM0pkaBMW9GXiS4jgZUEr3RB3Oi95SDm21XDoa5XvHRXTvRKO5sLRu5I
uA3GmIabXSc7QKvpNNeUYtPNEXUReQCuYBZb/97PseoHFcrIR1hrvRs6TfeSEOkbnnH/rIR3pFY+
IBHzFCw7Wmz7RiDaxRBBbLU15agal4LJEH6euVssvOXEWXfWyitiTtYzmKT5Fhfwo9xMs6VfNfIf
qN0roSPaPd0IrwRSI6eBLCC90qwNVwaDTU829w4LmlfRJJ7TdJmxA19xlFQMjxVqBaj+AKWz4K5C
D70C9Cx5wcRFQbu3asp9cgOVktFOMORx/DfeGw6muHyf1F+mYTfGGvCqw2mKlyzy1zUxrQaftODt
r4THNF+L/kvywfEhslpLZY1PWT1uagMcYVWgzNhAXiPosjokzUG/CA/mEQaBtOzarf4qE+HK6xqw
iM9+tEvtEsvY0AYUHWQnyU/zIY+th//ZRCviy5Fw+Y9tjePKA2m+xXXUV8ieQ/MlhiPir4JNFi58
AGS8pO0cFkcab8DFy1v03pMOjl9pajcU/7Z1v0PTJ0sHNd4GtZv4CoHoHv4eb/5LdDckLv6eYbMT
2CuHbauu56PgVwdfJDoSidovpqumbhNohCiwn1hRH57nTBhkaRjgLNisy+hlOLNOXke75TK2tecf
L7rlYxs/5Kf6zLEX8pOBTWsiWXXeOTfwbf6rOaxo3vwtx5WOrQUpqMkhcbV6icGHlC8VxFXH4Jh4
T2Teb9PqPm4+fWupHgqndSuEaD9gG98rE0x0qKqiaYqozBjSH/CMLgVpbwYovcqq32tyuBghT1ua
K3d3aLOC6NQl1amyboJ/9KlSda91QPoLktNRtyx665ntHHEipcG7iMYWMXAItRNf5aQ46oD07335
7HcWCfBor3Mbait8LXuY9pGCDw3hf+wp/p3BuC67yfShfpftfQMYTawguV/+PnokuOg7NMqcQwcU
hKKEDvz3z9Uav0V5IsCDhEpgQXrVoupdLg1seJgTNJF160geySiimqUBvqd7bhUfZQDbXDlFxIVH
kH1hZPVpu0w6WpjCoO5EjZc8i9Ivvdo2omXrCi7XWbvUcagOQsUWmNDV7HVZRumE81He4DgTG6Ci
74kMpxJvImJ9VO5b3lGYv4VQ2SUWdFqdq+xm1rjw6EjhfbC6OHRlnBtyo+V/R7GRgNOxNOyjjynD
1ttROt/2NNilCXnAfKAwspHP5B9mcop6avSL3GZuiWmTFGrbZPJcIckdn1lCobLwA1DUAbdcDacN
Bj81+7OKsTAyLjPDl4pYmfHTgO/CSp5S2fHqmmL4OIyVg7npKTR01GH5KSreZ1YDas1lpWrYRyBz
L4d9gtVC4Ql4bftLnZpaei6FQ4tqP9slIpbVTKdk+OqTeiGdXSaYnQmEagyO1gL70Tn2w7GajYQA
+6IAf6MmktYYTcuP8YTZEfc4wWNSCdl2M4nBy2TwCsEK4BYJybTV1Iu+AMFoEPXGTqvXN2Oi70zG
i0DQ9NA5ujmeJvDQugMIU4FC+kerLk5y2z2UJvsOZ4yWPCYJoS0S6iExPQhJ6ERsucUBM5ejCCw9
8E50DCLnwT9TgDY98nyNXz099bj2+3zdmgnBoABlOVHUfKg6itRism1SnGQYIPcEgQfBOuzOWfkT
Tf930sO/cMw/Fv+XCaqBNnoQm9DAHog2XaJbJILFv8QB5NR7vmsxBG7WHXPa8LYKcPkhl8O/i1rR
zZrVpN2XKo5jBUQKKbPjEbZS/a4FD6N632gFQ067wjFtkN2CT+/DtWS8J9PerDmS9Q/RupbhcZoC
oBKcjDpm9vg/CNYaMWhDQZxHrwNUMC3a5cAL6MSYiNMbVvuw/Qzxaq4YAdLyhzDq8z5wg4YWsYiW
yIJ/QF2/V//8cZO+UMXy0JRj0RvUQ6dRBvOwy890ugXRHIAOlVVhPoyLyGAI2D1ECx0DdywD+UED
1kEF83qRPxPsQ7YweKJZqtgS1JK/b2O/yeZ/e5BfgP28UCOj8uvsWNfpRtPjvWjO3maDWzMErMzw
MPa5DZUHWBRpT1ofWmpGv0GpT3BtJ4uri5a+9tHGSxqnai5pfVMN5Qz7fRW9jRpu+nG2liaL6PlZ
XKu2CyU17gYaJ9G4JoPqpMPT7BJRax/KBOMW+/YJ4KeY0MKEvLnDrASzDQgHfQXNEgVXtA1H+FC5
/xxmzL0Kc5nHA3DcYcwiJm+93dFtjtVwi1vc2cRi6TUw1qIt7h4/3LrvDwAotboiwq8Vv/BcA5nX
sxFw/8hU/IUi3K/6aaFFxhJPW6aG48LwNvIwq8cJn6VXYD9zYh460/KxpIDT4hdZQkYzndN8wrPk
Ov87nQhGM2cxyDhnwO4sryEQesp4dEguBROwCfpZTttAnQGxyOAeDFP+2PbxncDmKCODGcRoM6Lr
SwD6A0phmv7uIkpI0TF85zhbaPkvArYXCIs7VBBGiJZeOkRQRhVcW6MoW1vd8KDOuAn+LAItW2di
nD3PWSB7N2O8/vuN/F7hOgep/u+N/DKbiPErrRWNOeFQuT083QmngrKCMqrWW1S8IoNepeYWJwkt
w6FTYdFSr84uIX//Iv9hef/7bfjnm3wZz2jZVMcZcSbH1KCZmNZF+NgQy3BmhWXDMZGX616DOPAE
7SsPOXllIDvzhouKQeC4wLS7r+FxqpDrgwlbBOjOHRwJHV8azM5q+C+msmUHY5WjVXSs9BJon6VR
21IXYC0PNa50Y8OE1XCU9LtW3Hby47wKtH6XjntmZVgcK2ehfQKW3w9Jva4An3OUhear4TNLtxCT
dOnVDJQHTodV02cgvO1rxqwjiN/aEdkslpMiOmU+WBOtZfACJhobz1XEOEGX33qDjuuSYJ3DiFcr
DhrRCilg9mj9JhkUbgH4npZuY+D4Pc9KGfIZ+DqKb8xCd+o0o8Bkqu9HAuli3gQ9O4nvMmIVCpOl
UOO9bmQrnS58VQqwGCEeoFs6VA0QZYbBkgzcK4VIpbRdWFZPwiDafl5Cl51sQCIlTyFv73P6K6G2
XN6mtig5gvEU6cm1p+6ZlDkpZHLyYknctypuOqnARYYwpNqdUF921JRW/uohpKoyxdb7CQ7G2QKq
4TUiCQDJDab0YgvsXTyF1b05veEwxL/Rh8pWGQ6pcQOStvMcw59pkTNMw6o5WJ/F9kHy+9UMN8fF
ZxXD6QSy9cx+WUoGKSgwnEM3TsrnILsqLNsIMpeeLJr4pa6vLTV81yD4mA13dM6lVW9eqvBODu4z
5U3FFikew2UssoVVCweAxdfsSfiQmPpEImTCZwHxZaBMuGxyjuqRPQQUI+GTKeSUonr2IorAGdwl
U2reJVl6E0ZqRwzjg+yIdFLN5oATjEiVbs0/FaEuZsarTq2nMExKFfOENu1+spaGP15CDehuUBnf
jPqxx8/BEFycaew6tDXNHbuD6LuRHpN0+6JZV4t9kSukMrpoVlScXho527bRx5j5tzrbcvTi8o22
x3JnQ2+k3nbav2KMggNCKt+EPH3ru3qn5KPLBDdEj6UF0xoxzGozVA1cH8I34h6HBBqrUYZXkkAY
9rTStOVIIf0h22eJtdVj+QFtf0wXlYzie2f2qwwWTDHoy0DKtrnYu5LkryeeS5rf+UBkkyO0n5nK
G4COXHi2WA/FCERbMTDBlaF8xM8onKh/QdJr4wUa7iL9NWut/GOJyBjPBpWSJPVWVGS4EsYGeNjB
ouJtj3Rdif+ZVk8iIYVm2T20O0jVC94lW2HoVqjrTrKFGoFTDR2DLaJTHnwmilV3byXBJTNizFHG
/imnIMVBsyASxMxfNZIjipKspNJoNhLsRrqRVCWEEcStVCug5LshYzJaRoxtrrXWuoJiks/IGuYD
hiQhBgWrnimBArVD4J9VxirGWyyQOofYM9JY6O3hr+gk+Iwyjr3M2uSYvN0SY1589Ij/0NRrLmq2
BvdkbLHQpAIPYYZ0hEXKnyPYUI2ZAnc9uExUA006OTov7dR9RkxpY/ggamJ7FdkjHPZXL+Vrk4hD
ez9l+jFSjylBMoeR7hXhry85bZYCEMVnEdAC65uNFGzb9tHAZDBNNVv3kw2l3W6IHn0lOtcKVcRM
AqWm1NB/h2XB2mkKCOkCWnIk+3WFOPtQn8Ie764qcGueYk+ASAXI0uAmRTwNmCj+H+iZV5l64OAV
lTQEXRKPRUmC7nRDbeGRNCKPwL+BcLT0/FHJwHKz0UKa3G7mb62yrxZ3GhoU/LcWkumGvQn4Nq7h
n0sicSEMW+MJSArBckdCiVoUtOnTIk4FVG/T7+1OwmWMOmPXkDGfrPRRsKvqqsm4j3FMxLuuDg6W
yUOw6HBQsen82xwgInlHKVYNQ1+cZrM1n5Wtxc0ptHCoLXAdZSM1QHcMW/pRD/SFtYEVo8yXx9JE
R9Em06n9d588pZWvpmaW7tksWVfDrzx2u+L8YoUHglD+foLPPfcf5/e/rvWF0tzLkdfAukr2KPjk
YEs8GILg3vuhsP/pF33p/Cupz4MybYK90WwLb7Z4cqG2c7FpHl/416z/AWyYG4W//awv3dYo+JJZ
e35yygz88hayfBh51DCBKxwMX/5+C+fP+tu1vjQtArL9wjc7wJXgVeg0DAlWI8waMUEj5P79Ut/d
R0kjUE8z9dlT/8t9lELBk7Acxy1VWjUF8DLcznw7l64iMUf+jlnc3y/4tdL8vT4k08BkZ05pMcUv
68NoOc9Gq4lmkaeYbmWB/FREcH1E0NFtgpJoCGe277nItvpLl8K2DB7/f76DRRa3RlCjwu//7/dB
aoq+EL04IYloJ9Yf03jvi6s6OsvDocIgGpS4l+mN4c8j+xZC2LTnv3+D+QJfn7BkqfiEagbX/2rz
bqqRoGtlGu094hTrFRX25F9M6+HvV/lX4vf83pNTTF2PyYBF+M9//84ppPSUWyXeVziCT5S+1crD
UE1QUb0r2GC6hrUTx62qb1rMSjINSQ0GzeEhEz5zvITx5YHmgicznj/SMbqkoEfK9DxhfW6Fj0F1
/fvX/W7Z40qkyAT5iRCzvvQggTyJo4ffBlZ2r3L2mfeXNqtXSFob5jd/v9RXI5nfq5B90NBwGlN1
/eudGcIo842SVSj0T5Vx9ZHeFuY1Dw8wWRgumcGjxqReNa5pssyg0UuXVjp7+SnGpuEnC5bvf/c/
3+XL694DMoa6FCPNo/bO3KheacalCw69fvvhV3+hEP7rV8+7wR/wcKqbWS7MAuvMf6XA8+urrI24
gzym3TzCXOFH2YRMPFHdt/S1P/lufE0d+N/rg0+zHBHD/mYX/nH9xOo0wRDTZG8OmMrJF1VHmyV/
Nj6FOIdrB6utuBi0G1p2DuhvQqjNKu17Zn5AKWlighqaYOlDQsIVSuP/TKoPnQE9DO3Zg+CBwr0c
r4W1TcJHnZr477dv3pm+vrQszP/z7b9mUXj1UI5Q+KK9ZmCODkI5xq/CWP9wle8Omj+v8uUtKJVR
n8bCS2cUCGLgymQk2gaPiJ+CZKXGxQ/78feL758f9aXdHoXQKjz2I2DeS09KRr+KvU/Zeqva09/v
nvzdnvfnD/sym5i6QR/0rg73U/lgDJHrDydLu8MszzBqkFN4B8cAAkg6rqRpl9KPVE88aJrWWDoH
5V611mn4muH2WkMwSQYFXJFmtHHkn1SW3z4Bhg2MTywRMfOXE0qVCi1jhpDt5x6Io8mQ6w1NB4L3
bNwKuvHDWfD9XoQhG/KiGan8rYv/462wBnXMAjqYfc0g1bCuEXBbIsEUMUeYhIus0Z+QHskGnoY1
tfCRmnTBivCUj6QQX9MAjkr7+feH9e0tUDQdnzjNkizxyyL0BaOKKTmSfVVvM+ahxTYGAvOICq1W
gI1/v5j27bZkiMgULTKd9a+B2dqYiJXZUJ7WGDDNrnDqResghncshn6JuHloR/iash2NAKMpxUG6
9AnfmIw7DKpaOE6aPzoB7XwiWruyYBitnnpYTRkGpVpEiqlg1/gQEpShDVcNJHX0fkmMY0sYt7xe
bCY99tZdb0viJdf6VwPEOinQnljkgGKbxKUNRAd+T1Ok4EnJrJ8hhcZMV4vi7dg89NVP28BXmvJ/
9sp/bor5BdoUfTWu27QJ96a0lYcrZUqGHDEi65PhcbStCOH9yZVQ+naH++OaXx57EY2R6flBtJfo
AcGORvICTYZYuJzO8EHT4iIaimtTcgZxXHrjh9wpn0pAFzYkPxT40neVqYx9NRgYC9D4WiIRy5tY
07zbYnGCl7FVwDg5GvmJSp9WVQG+8THX8bYp87N83UGRw44oAO7DYRt2VvfDPvn9vfnj+3zZKKtQ
bfpOiKI9CCljR2zWU0cVZwyl0g9qeZODo6ziPHwxGbkRC5amly766Ut8+6aYBD3JJjULQej/fYCH
U2oZYhyS5KA8DDr6iGPZvOHQxX74yBeQSjIGx9csuE+K699fUml+9v86/QjF1kxCsTXz9y725y5l
UT1OKruU11+nPtyW/YFNsZU+8+pCZyIDuPcjJgQ/+bH8eOEvRQtIreiFU5btUwM33FxepiZkiRED
ArgVSm8gCBRoFa7Iljvxp0Lxu40QOync9LEPplX4UkE3Sfc/nJ3XbuvYtm2/iABzeFWOtmQFW3oh
5MScM7/+Nq6Lc7ePtmADF1WosMq1KJGTM4zRe+uJ45W9t/GtU1qvgiCZG8AW8m2EDcUw/6I6P1qN
f15u+Dg/brLgC6EKN5BBVq18CtbIOS3atb8/ShayB89Swc5KrA7x48r9hFsIVmX7OmM5xIXat4eO
RlJRf3g0NMy0WbmUw3ILT5F0Tjl+0kOx+4Dq6EsHCS2PQmKymJW7MSe4oPqmWKMK4lxM5ZUmZSQP
XR1LePY0fO0E78XOS9Ga5LbynLxqRv9pwpHdlE5xNRcwDhW+uCkkHbd5MWvMCULwHqxUNlOyqeku
am94x/TsDFQ9ahdyTo9sFolbevdSNyu9l7eQfJuFU68RQwru0iYCuM3fRCyKYt0vA+equCZMHlrP
xbwKSVERDg56fKs4OzoZpA6C++ipEMRZ+hYOyAgaH1OEsg0sYDNcO/Uhac66+WTh28xwGie9Sw4u
7ZBjpZtXEcWDRVs+TfFxoNcz5WaUlJdOzsZiAohaXcXFWWwBn8jpDO/vzBqCSBtUjQURTrp7k1sy
ybocm109a2Qd+R5eafvkxTnaNmcZDCxBVNbeCn8jluEAwFQ4K41iD+5rJfTqBADvItCBMsufKgun
Qyu3xlqiU5OmP4sAM1NOrB+KQiCB6L8YGO3LDif5NXfeBG0SQ9qz6tdQi6cey7zqvrVUtmmnaVhA
c0wKTbTz9BFJaFRDL5W91vK31lqG9cFXP23nYgs78iXL/OK673m9Rabb4B7o6rPZCKDZUyhfo66k
UeMcM/RaRgk/ssDn1swTaWG2RzmYNzxq2Wd8fNJ9Ytvz7ajPvX8Os5qywBD6ePB8fx4gBxwcjZWo
rnzOBwOlOEFM0JTKPotmirjxxX2K0kzE8euE3ljUVbrypNAI06beew79SOaQAVyXhRaNqz7DLXiI
qEIaxGA4bAQ8x1z3BDWaaCw7szjD/+2EqxE0c61/IZQNew4ByFmxC9xjOKwz6k3FIBaQ7S3OqwzN
BLmPUPQvkfwUlGg1imslYTqbcShRtS18OsGftgQiGkMfFLiecvTw8ZO6kKNTZojM409h0I/kyNDi
CM6WPHHWgkXi2naovksbl39OliUqy8709+RH6nb+ZA/6NLFa94Qo+IbJ6ZSwMKUnxa7a1fq1jFdC
hhQN3q7fU5BXL0NtpzBPornVS1gP/VbS9noY00cCdnCjYqeifseINdRHB8KfZdVziFuyRmC2qWC0
J/Pa/K6a5DmT/KlgiwBQELig9tDFVZ4X61woZwUNX4HdkpHCz2iLSQoiMCKbJELR3iBpL0x/UbXZ
uPPPAdfRha/MpzAbfZcIZRonwQJWoPPvrpZ14Gpl3k6GRz4ghGO+SoWnOWzeKRj79HsMGT0Ozu9k
F1bk8knn2g4njtQD/aETiCdbop9uV/GTXfqToVMQD+EHeBEK3Cje2BFGOXx7mjaYVl66iPormSKM
2QnZSUX/qXefbY1ZjL0v7dtJsUozxDATVZu2BVyqZTfMGg5dNHnH+dnnfgy+2rUL0As6v9bTo0/n
QDkxmbr2OnC/6kI8eln4GiYdHCiWEWueV9TEKfsaQvlscqDVAPEbwlhDgGpqaB/Rz/p6s3ERiuea
9RGKdN3tVSkMUuMKBXwUdDslS5Y+HgUCPryUh08QGmKGKRtFUq8NGlKeSQKmhhFVPiH/nggC2uDM
Xzb5DDT0hDiPisk1JzPCanDbYBQO8S4wWYshVktETem6pSBvVHP+s+otoXNUNt7nJdo8qDu8bRYs
YKTBCMPxqMV027sFZSXPX8KnQ46jXkO0otYsgyyAdTQXVzHhK8lWValrrlsE/voFBZ34mj5V7kSm
bcPyFzflLLdWwNbH3WvJAVA/UapsJIxqZKP6IHF/XxylR8dURZY04L4iTff70xghsLmtFZq3EQDp
mKWyoRc9ljPaYLehDcu0ULsNun8sBNF3r1ztKjpHwYnIz7HNI//90zzcfsiayGnUMC12Xf97P5DA
BikNQ/c3QTwtfZ5KtmLTNYwQ19rFwl/d94dHUY58/+96d/vLPvGSvEh0b2PH525ICiy1PeQLOSHL
R0W7Oq/IrWt7aZo4t94U1q2z77Bx1v/i0VY2NqP6D4nHwx0RgdOKStaRZfw7JvzYEalJWqpazTGA
/QLX5yRqlkP158++xaPzhvKfC/1j6fy4EBmqUZXmdkjA36TOjhX9KGGdhpO2X4g1L+gf5ZBHT5Zv
RGqIqdKVuS+Du5reKQWeow2zB/soEwCHg+ICwPD0/6tZQpSCIQ1ZQNQz7p5qESYOCEvF23A0HiHS
jBDANx4ld9Iq+/FQZv991D48u6k00XiNNJM/hnfsx73UMT0h13Gj57gVmElY9wKTVIFww5lFr/as
9AhsXmZ69S5SVuAGEQN9wvI+FuSVmtAxJ7Wqa/8g1fzjpd+fYH5+qru9vFliClc029vI4ZS8DF0k
GQghwL/yO50jPgILSqBtBsFO9tfJbWix/dfFDZ36NtkChn5fVOrVpvCbUgrJ5Rv0puxas3A75GOH
RbdBkwAJ2q6Weue/dG27dTMej0gw41834dHrpJo6h2pFBV1uDR/zx5NJnMSPfItSS11MbOy7GDO7
cQ8ZUV/8MQaG8/B/feEfV9L+95X0oqnKLKCqrchs6ef6wL+iUBMve0DX/kK0boz2PpzqyR8NyEdf
kSOPPqTyMHTuJ3Bf89K8Q5H5HGCCsZ5RN/j4yNk5aOjWf/+S8qOD1M9r3Z3XKlsqgj5Jo41WKmPH
eQ1KfaEH5y5ctt03mDIGPbpkgsxRkTnjptnpEp7dsUrBKdqyqSezDyIJlm3QM9kqkv84tD+8FZTZ
mTeHv+h3NSR0gongpmGyCRMwGP0eCYdBy7fjAPPXyfXR9DlU9P/nUncrVW5aWe7VADcD5C/De8VM
HSPUUeBGRPkejH1r/4XP+tcRuh9jPy86jMEfo7mqS62uDItGqb1lwoaRhHkffgMiJlO+xsYVEUno
SiM7ujSoczRePbkUpq6Bc4qmvoS7tze3kvSqii6q4ZffR8fD1VSTOGArksQUb919PKFLUyEVdTga
qYIrskJI/0KQjOfu3RI3CWm+gvlc+sfWezaAy4UtlVYC20XbmGMYy4tyFHt/FHYfTs0/P9P9WiC3
ol4qQrhxdGh53i3DyVMWDlYFFrywmBUO1imaroIWL5pyXiCmqxd8KBtvIFVYvyTgTndwz6Z/LBoP
BxD9Ad1CqcAEdTeA0i5HZ+LLAUXgqe/f3GpfgrROpshSHVw+/vn3h/No/R3ajP9zubtnY5tt7mVd
km76RpoU5k5qYP5h1XUp/m6p8/9+tYcvoqwqoibqEivx3YtYw/GpC8n69+ViCEZayLEDKcET78Xv
V3r8vf5zpbvbKKplLxYSp3KkcYbzJOP5huzn0jjbomn7/Vr/ql//9f79+Fp3NxF5WyF3dhVs2nLe
gWnDaOADCT717ZfOwl768RIvml6uSv+rIeCgGjQ8xbXgxGLXfzzQhwVaOumqqVqKqOvm3VzcFrmQ
6wHsH9o2Xkj9NRz1OPsq7+mJ816kLceDLWTnfyWEhBCZ+ce9GG7sf92LH5e/K1PGaRMIfVMEG06K
GJvDA+KGUD25OjnLRNI2wSizqnH8xwz/8HEDqZZFS1QR095dVWgSDvo2WVzQ5ZgBh3jDNM5Q1U97
baUF3h+71ocv6X8u969p8WPCVQtEjrXGbhyvc6DuyxyDPUhsDkFzuhF/srgfX84cGlEA+Mhr+N/z
OyWIoE99x9/Uxjzrh1o7KxhzAs3QJL7+3f94fDf/c7278VxqThmbnRzhUyATIv1WSoseyHQYSo68
rVDeIqkc/i0ri4UH39NCdkxV06Pkn8erAeYc/TWuwXQ+GFm6zjqisnkk9PVuJ1XqcVY2TuO9wJM7
Htkks2dd9ujncM8RQzLCGYOEWI3ng3CYX4dC7t2iG3F0tTuhiLN7+5dJvCG2lcN7CVOSkLfplgqf
PEKmhiLvED3h5cgvkjgB6IL6e2Q8KZRXR+Kt3KTVXF/NIqo5MXAcB7ZAm2MqiFIy1J0RB3wJS5lG
zQTtXSqua3x+3YcjvffFc6at42JvmSx0wU2D7groAFDaexF+KMLFMlYAelVjp1l7JX5DFg2sF2qv
126hZWjRvjqB3zOqJ+AYJM9gxum2Xj4+Ci/xopopC7qh7TIb9/1EbsdwVbB1Nf6uXdj1pSmuJhbK
nq8zsQ12uGsFRhRI0eh6RLtefVHxgUCzZfdFwGE7JvRFmvnaEuYXJBHIH+giq3BG5gYcrr6ewauL
4b5v6S9Ep+Ik0YB6VeiI5cT/YRVeq0daMJPw0m3zg7eylEVzyTbykioerdxJCu1urzvfnXBG8FB8
NVup5pfrd+VVRbIKozc1Ry7JjF/5QXkN0RNqy5wQNEgBT+Gzl238ZwwLQAZXwbW4DkRf64nSMNUp
bdIvAdV1K/2SjIPpzJ43cz4rjJVklc11+pP1TPyCI5PsfbhQDty3SWxP2ldv2r+W2OIpHzUXbq6B
xRjb0iJa1c8gCsGhHDDkzoJ1tCbOeiOtK5VREa2ATWWws/sXenDeV6TScZuDxgqAq8Qv/kFeqs9f
jKmjskEzTqWQoiHOM3hc64CC7Dv65lfchBU8GXfmCcvwux5rV4rNKRFx+Sztn8EXtMKUOvFRCkfF
pt4bZzJdnbEnTFBU7i1UINCOABR+kNMI5RVML7zrw8pdHJrX1p+AJnP35gtFapj5Y9qlIwRP8ks4
N3bSrsST//I56Wct93sMHOnTWhJa4W+L3UJa0vtdmy+xPsbqQvrwkcRVBszBfJHn/lycO8/GMdx+
Y8ZWfBSoRKZnM3/loEXHyDtTR18fpL2+imt8ERVg46/qAB0DioP4Hu5VTKbJEvlzD6dmS3TXKJ4R
X+bOGkzgq2L05m6xopr/KBvCQhmN22DqThVwMFdXmRGnF69OB+xV7xUCiQl2393Nm5Ekj8x7LG0p
PVELg5t1y2ZwQdxR8ty9muKm7McBRxNpqZnr2pmBEXGqqUE6JrldlHFQXVA5DbFwjnRph2U+oNti
za14sM/fik+9WjnuvKrnlru13YnKBhqFeDHJz2xlo2O4F4/+Fi/QsVnKC0CXCw1A7ag8hdzZE9Dg
kbLH5T2/mQsRbAY5ipNqs0rn3gxTFYHAk06beh8cfk7uVl3kqOz2QohJupvd6tMJf8yXMyaw04fN
AScpnpXUqMOJLpza8pzMyvyppKlBcTd7Svq1JUyTTxUDCAp+HEC0oYpt+GJJS4+d/8RY1d88JDJG
Ru2VTgPzICCI7FjsHGUaNbN8XjxrysxeewqmKgz/Uj11nrVmiXI1JrFl3J9AaHw3g+24xVAsrokN
mpmj+tvZyYNfGwq786FFr8EhOYT7fNwdGZumNQtXIkiTFrb0KrMJgh7GTUku9UjdoPUX0PmfnHSV
nsS1iUNq2+8kCL0zqV5QpZbNGbmrE3v8XS2qhfVHNUR9VJD4uarc1WgUPRF63UnCTW/MbXWWFgt6
jkJ8zWggydEHEasiLzhyaKcw9x2NIrMAmMPkHjw12a0gclsTTglegqiiij0nFCdt5gY5UyZY5jGE
KMA2NSR2TjpWle70/IJkf1BcCHY3Dlv8KEU3EeEZ6UAddQPkSOvMc6Weye4fm5aH29SfX3XYnf/Y
tWhmmgtx6cQbifju2n2y6Q/RyCvJgI4DVg9sIxYS8R4IHP0YTqsKsgvHOan0JIeIa0/4C3/96Dzw
8xPd7VWNMCxNSXRCSFwYzAiN1XAeIGGXhikt+GObLj/eQHDqI1SVjdT9zrh0+jpNqAJuukqZtlVD
JlkNgYqlTWic5wziShQEMwGlfYSPqhGuEV3fhmlhKBbAX6KFKlDkD2wVJ0846UBWlZU9lvR27Lfa
S6YYi9A3xr9vqOXH98jUJQ2lsC6bdydVW88cA9VFMEi8cxAlzWDSsQAflbKNOdMfiQocj5Utki2B
QrpVac8pX7m5G7LErVwk2axHUR9PzHoII5JHkovpCiR4lfCCSvl8KEgQj7MsEveP497DUzZjlgYC
mnvqu3cjjnzYQJaMjIprNw00lcn/qUq+2aC39iSxLLgr4hQ6VWGtXGOCbASm4kwI5rqxD0UN/MS5
YXPz+/2Uhs3r/QGFuiOnT5TPinh/wC5EOU11W4g3vfvC2SRPJfasyqp8hq1P4ZOWKIq6lLIDqw2o
jd+v/mgnr9PCkBXkI9J/kehJ0NHCJCcFsKxwSqPWVPYUXmum8Ma/yeImj/9KJXm0lwfviGqD3oll
3KuJHT+RRFo4/lDPh/CoOU+evO7EGW3wrjj8/u0eXcsYLoWUm026fldVrYzatTJIXhsaVMMhuB3i
0bqMo8q4JQr194s9ei8MUidlgzcaweDdkU9NXCn0KjEeJPuRSjCksce1w3T1Z41EffTUDPQodF8s
Muruc12QJWSUikxvkws3o7EmYnrmVobRzIqvhoxyuNkNCS7azDXeiD9pFSg1aTPWhHUukwP5ZMcz
QfEgpK4Q9XNuc9j+RtVzpB5oOmsUoPzonPYj3ldRIwYX4qFgTlsR3IlkjBTnpgMzr+RnIqBBaPXy
WnI89rZcqL3koAPVqMMHvY2CP2ooDz0KAxtU41xNyPp9uSZlcbQqv0s2Ui9/5QDg1JJzBM0Lpyl3
SrwfZmvkVgJNaqkpcirpxZEaWaH8cbp/+M7+/CB3B2CrC3pSGRxvMNOoerxIEFNYCD5p03M7zRD3
QHnOo3ZkAxxhCPw+0h49flPkwDk8fUKD70aaXhpglDXUSHQfi+6k93vnX496l7pEW6erTP9jpQLZ
MVTC7mcpDTuKgryNTtU9wUSIOhXkPWWUQK5XhEgj+Vhp7OpcT5zkSO/sDK2PPfUVbPq+uZLtYmu5
iMmrfkQJpNOgwijdJCYKJMV5pzLGos5CIfFFZ7LVyrXsQd9LpyGtXF/4UrPs2cHeOciTBmPZoESy
i6vcK6ReqjMTikZPy8JHGkAr4z2kdm8n5A6ZgM18X8QgQBG1E5jLASoFzmtUW89hvpcbfe7G4got
lBU3i9CYlTqesRxViGPisSX+Doq4GR08kAQyy6jspGD+ug1fthzC8ZCn2NjVVdx6pLnYHa5CFW9A
O4rzPT9jaMIUiaZiK88YXFb+cEKVzp549at9ril4ymktIOJym2wrZNuSoAJiSZLgLA9wn4r9qLHP
VWWKWsOgC9RS3DWbfCQ6uADQMvXUPGTzu6/VpZCndHcLPLkIJQhmCCJwlQoHiZ7vYiORsMSl2m4r
gXvoE6cUCmshJGkluQj+LYmRFoj4grWXOge2SYJ9iG5PEUlx6KCSmkg/gkBYD80ZQ10qnEhw9onZ
NgNVCjxlVConuQ8WnRhODKWfalV8rZkysrR9jp8Nwuk9KV1IHJiRIbYu9Hy9eNJRtdhitQ27CLJ4
fMaLHGuwHQTSsARlMqglLEZHUciTXAZVEy8lc5F3a7U4NUgmWu0UlWxba0AgHfvfbtF0CohrQrF5
hKlwitB2dhyl0GlV2VDHfMkgVubpNLBOph0BFjo+qQjRkNKxyPOhlEiZdVWC+fxawpe0iRzoxW1b
MFqFqxiJUweOkkyE5NL13elgYXO2ghsu/H6sFZ8RvyVy3zasJ4U77UWD/SFbRuPWBt8aVJeEGNmE
0KEmvkXbAK1gZfVPmiAgmqAiQH07qW86NRsnLMc2xxkpXDbSNSEMwmIMhxc2Az3StQF/4Of2WhY7
SI/aOOm+vEF/KO4lDl02mpuBIuHGWzfPxnbavSi+tXFwqw4zEos58AeV8w+gFrJawnLl2MkphByX
i7gs5ZPV38qSdzkfp411Cou9ubIiceWRoTeyUfcmJ6GSSXXAsk4CXeCdh5eXGY55DjPc2EnBKNiE
kX81DFXC4Zh8S1WYDdQHLg74hnizBh+8cQiftX4ylO9oQk96WSbDYMvVOzFekj0/GQRIGRQdvVg1
6iCyiSbsaG1urYl+LpLjtZza3zSBUw3fHdzysjx1MokqZOMl8GFQWCUh5SdsEiGl1tACnlPN0COE
WGmpif37JSfgRdYPKGmBAgMlBn1WknkMDpiYZYsChoNYFgH73EbVYjnPuvreMfQEFfhuO9fyBrvt
CeUZWRxfLJRITjISQQauRFFRT0oY2Ko6k4Xwgk6LGqwhomPra7RP0U1KHejCW4d5psUS3gjZk2/s
sy6cBANdIsbsCxk/OPHGVBy2hvd7+OaVlW8EstrYzFLUWnrVqjX9VUz9hhDiMXHanbxhSkAyIAiH
BuNFLiVwKVdxIBx12Jih++2yuMNsLzHu8pyZYaR4X8Jf5xky8KjgxtxSSsQs2jIUEQZJ8JoTI58d
Cgu4pkowkkkhggAb7UJbhBiqLMynlZBOpKSdBeRwgkC66p3Jb5+RH7dVEf8Nn92H/eo0+ouAOYIS
bazLi97YddFV9UXwdKi2lIA3p1vlJrOfEO3chqGvhlSo8hc7p5qrXi0Xj3+TkolGC1GjvGG5Z+JK
YSwSmEX42jB6dVtnipxyzzmptQR8RGoNgPCas2h4DbWabCq0aDW7eaFHBDutattfxNE+JeLYq8le
0L96yh2W0mwK8Rxa5YyS/jNlZvgVsgqICvSuLk8NfyEjshtGq57uvWKrpv4iUv1p7AF7R6SZLDEI
jZtAIfXKnNiYy1UiUiw0ntieBoCD359iDtk950oUsMNtb6n71S00md6mS4MsNDp5PswFNm0SSFk9
PuqMDrPaatRcQV0P+AeXLLf+QJXboI4KX9gjwMOtTl45TyhZEd9KDI2vQhuGnioGqyGt0RHdHXX6
RMBe7fozAYxdCyasq61JmeQLiLuWdGpyezy8d4GkriiGIws21jaRHLFWTGVonbqJBBCuWqR8KtFn
D1WIjdqrma3AXiFIVWeuFW+F2ILR75Aa6G7NzljYYf3csswNvvIub+iqAt0M3HenmvvIfvPyBm8I
fZqSLuqWMJVJ6nGAtW9pcEpSnfISNYiL+JEU+6JchvLSBTQdjNQLg1cTgRoPUlZ1Nbzvoob+uzsm
QO8iT5+IaPG0EJls5E/ssLtKbj7JFRX2PaC61H7uKuMgCski6nH2ZZROOHMGzFTyttcuYnbpqcJK
yKcqOvSFhiA0ONn5JY7wsBThVPWDTZxps8wzJk7UbuK8XVhBgRvCBKyTjULi3vonKbnENpNLaY5V
mUGogpUtqO4FSDzPZQCnq33PeCtEex4ZzwLrRxUi4es+Y+a+2AAXIoDGVTBZaP5EC7pZsAupvEmR
t7atHmNNjBqvwWiVzguYcrj7Rpj4OLci4jNTVgWXdMNgnirsaXpplFjCBh9pQyzboIxGhYK1F6GJ
4my1EoCYj4venKZOg6oQkQC9Kr0gBIAref5rb+/fi6RGP1DJNM7CKUlcTK4c3vpZXmcrpW8AFkOm
8rVxIdljyyUpGBqRalLWTmyyIg8ulUKEe9hWsaxENe77ZtfKcCo03ppxhSyRWkaRjhJib6pe4ojC
8pjm1CP3eU62M8lCJ0MJZ3rnrRWDUHpjLWRHW54b9a5rrU3iBtO0hVYFOMpDvG19Ba27SzplJvHT
kk6kpOowdy5MpsIkk2cAqCYZt9gH0OG1yD8ybW4mvCPGziWfgq5LPBBRE21WkARDUMpLTyGyRAOU
E2XaVG9aGL4ZCWVgEz5H6J5rXyDjjkKqnixrUN9GQXlOChddZ4zy1oG2pU+1bN+wTU9dcVFK1UxM
8qVh9LPYp7ePpUa3X+t8pRZPXuEuXIqstHnZfCQrzgHHMHi3Wo3CmDK1Bp0KANb3OHwGL5+k4rZQ
5qVZTkmjtYhMl6+N+lQQA69guHQ9edQqF2ggkvssi4cWP6sTpQ4VWTBzQHhp4dFCC3RjLAJtiBL2
uWS5aaY3jmsqcATkOR7Se/G5Nu1pC3N06LYJ4LsCdLLNLO7oVwGnMvU3F1C7oT3RzG246youbbWA
Ble4p6AlZ9MWpi341ZaGApvLBN00QmCqyEJ1pFNnx9LEKLxVLqhUwwGD3NisoVDOAIiAdFmbkrIZ
3i+fCmBRnsxgLpkUnip/Uuoblb9F3WfTfJr1WwnqvKSgLR8F6dku5wqkksyy+VnSfMT3WnrTqoVR
XW1SpJK43EGGbRjZAoeOXFKBTM1YixqiQw7FCgLjHpmU99rupEPynn9ZN/+7fYkgBR7Fg3wQD8LJ
P/f7dq8eYpYtwHMdBOtRe8tvyjdT3LE/6a/lvr71382ue2Z8G9/S2TjnL9a53renasebU9/KF+ej
OSSX5tgco2ISfLY3QheYfIB5jnjx6xtsEbw2N+fSHOx3763/Ut/N14Q7wG7uVB20r2rXHLujdPLe
gHJfsDSY79VBOpVf3oU5+5R+xV/5l3BxW/jg5Utz9C7lrTpq5+Jgv/rX+IuR2fuj7J2/5G/Swf1q
3mX0j9/tMbnidGMbSbvqNX8r3lVQZeA8s3ftQoukeMf1AIocoPGnBX7rIl2avfThfvJqntSTfKr2
4rc/VRd82PaLUhbBsaR3jtqP5rtNRrQ02QMIH9139w3rTPhoP+y3+lZDFxpJ39woviiOidf2y3xl
CTKO3mv60b2Ul/TNOQNB5LeAjsn/+yHntE5GCVyPd/3duEB4+qRW3lzFk/hlvdbPwrvM50k/TR6j
R0WNGwJozvoUPqmMtDue8XPwnX3nPCI+ms8cnLPhHT6d9UEPt4V/dOMEow3/on4331wMWXn4afA/
sNljdv4IbmTrCG/2t8REIY+oSfAP4XGRz+XFuPwCZgxtuHnnbrFCR6/ZN7ti48Pf2fPqxk/yZ3GD
Ou5f7O+wmISf/mUIDT13w39sOGPss/f0SvvNGnkf/cnmpuivoDXtk/JRToS1Ox/+QJ39lr+Bqe5z
FIWNx3ZPGHPgeiIPeBHjocwMDQL0iVMruvNOrtnjXJvqrOoESkT+bjjiZ721NEALZUzSIukKNjjA
iIwQ/N0tqyIQAoeXNy6SlUWiAkzewF5aGi1nNucKmEV008j10Y0GwKgDzswIs6NXk8NIjFdN3DfR
xcaEYLj5qAbAyj4aK2VquLSLp8OuGkAMUzZw00ZbhCxuMbQ4KAiptE/DHrwmpidCBwOaZdzIpKHS
wlmEDXuUVIvh7JpXV6c2Jla46svrIAJw02xiQwmRCF0S2FHmHcttsWXn6HYqji4yaWuTDV88Z2+O
+5HNnrcKffoiPcdfcytwPItBkFPXGw7fTbbvdXWkk7/kr8KhARp9K9pRpH/h+ulEDVGtumyPcrAk
+5gSPoYp9sdDXcjtG8CM9MaJSqbXRUEyRJQH2lCHMdeC07V2srkKw08dzlACzVQxjamdVhO2uE0K
fgkktJxhQIdfylRX1NeYHDk6uz1P0iDtK3pBuqz0XwnMNPaPZia+BFX+ARtJXoFoU3TvGA6ZDf50
YCmxveR8KNrqwdHZlTr7wUanh9e8FWFNZDNuObpBp0v+zfuAYyrzUzKjVYJxJiJ7V0u+Gw5lCidp
uD5KvIiRr3k00UPqEzHreEHcMnTfvDuFyoBBIxCDs6MZFfOh5J5ZFAtPCjJBl0XMTKJtnuln0X2V
/aXUHqj+kClKU7Rl+yUOHEMMLspXJOGO4+AFjh83m43z1NRmuUa2KN4vnhir7UjHLlc485Bb7aCK
EOHO/V6LG9pxv9XF7krMppk4qZrn6Lq6aYKfpPpGPjtUlH6/zKPi8s/y253WROoUQXQrquZid+UU
V1Y7t3/mK4Mo//1CSEP/+EZ3DUitc8XGV0AfpjQbJxSRXINj2ICf2wv2jOU/k6lqowPnELPE9TsU
IdDTzwuGtVd8xMciPUdUNiIHd8sNLI9+ipVZXNwadSGTwg3odib3i57iU3gttS+BLWsbQNubUrYp
CeCUxyTaFWw9fJfKqvUqyYQX6AgmmHjQAY24zb6xTTQ2Ufi5REGeFA5hrAXg/mATcRTwnHDayCcY
w5G00AQgeP5ecwHZaO1SA5wXORuzPmPWGpsQlisJYUgy0eRy2lMWgMI8lMPtzlhRPGlprae+TFGG
rBRgWTDvOoQqg6GpU8w5/kUxXMacK1IJExiRmS0TtFBOA35eaE6pb047N3iTcOsNVaGUkUmJcSyw
DxcUddfXbBipTgx8F5svw+xBmzNLiU+0XhxCWnnHM7bEDXW8xlevZt4cmbCYtIPUfsOQUDv+B27S
pSG428xT3uSEI1S1d7yWyFoMR7QAy5btF0XLku1QS+5k5kzQaSkOZ2dz/vvg+etluGuvaQIkjqDR
/I2pY/z811xA8Wv9Jen762W469KagllwdPP8wTAQZOeBEpmQRBHMa3VuEhlmAsHhZWfS8sKrhHSG
jUd1M6OnGH/g79/4r5flrhRvN3TiMzGJNhboMN+bNv3RafdNNW2ZVakP6n81jfU/vvw97UTWkjo2
Q2i0LCZqAWO5Rq+SDWfFp9Y6Cg1hgVQh+op1qxqL7iVVvwM6UhbSb+rr0OD8XJoV7KjbOuUTf7o2
VrDqJoBqmRmJsh5+uNDQd6EOtb4RTaZiNojInvEE4lUZD6XOTCSsRAaER3FiqNCUHglgDkdW+OlZ
MiwOHmbQYfxH3m4oS9tmgT4JAcsgOcvPFAxblAshqeYgMgjBtktn1qs8wKwZGSzUJIGfsxnnbko6
6bjoq9nvj+1RY1AzSN9GZ4za+L6BpttSY/BuoIr/B+6Oq2+3ePq/YkkhN/9/5u4fF7sbrolRdpGr
6+FGFefMlyJHhWTqefTrwj+u9M848F+rETJbGQTBQGqSmdt/KCqcpBci05SCjZqdNY9TG0FaFg3C
jNqSmJDTUdZYfJOXVCxX1ZZZV2k4chrGOKQfP3zzNqiWA5uyKpkwvKfhl3vvHQVKXzODcQhrRIRY
mfDpFeGce9YT6xnsSJ2xTHaYC1zkLwGuU20Pos9iGz5rklnSv0E0juzvVr/yzbWCRBlq7WQUQAfQ
420O2jVN44ub4fyuQ7IIqONKSyPODr7WL39/8g/dRjoIGYV7RPvZuJuj9CJNayVTkQDgfbVMhazI
OWLoYa4H+stnYh+nxgPkiVjHkZjN/7j+Q32PJAK5IvsdfsGd5NzDPiQ1PhuGTtyCbJHcG6JoLo0e
ug6wZpRbQqGZ49Fjd8ikLZQvv3+CRxMIqlXRoIin4Tq7W9/9GtRNIrKVCGC6Mh77diP7V0peYf1X
23AYbvfDUZcVSzUZkpis7nYttRJHvH4CfWqLLIme/JmTiKx06NICMiG/laIoi5f+fzg7s93GsWzb
fhEB9s2rqM6yGsu27LBfCEeEg33f8+vvoA9wrswkLOAAiapEZUZRJDd3s9acY1KkhW/1823OfeLX
157cZuHGgR4nBQpscYcGnoIhqwPOib7etdmNa832g68vNhlUTVO7xRADblC6p4ZcOywkEII0gAWj
ffrFd045DY6SMg/y+5/vcxYmd33tyfTSebUstrUU7WOxOYxM2mTYNQAHtDi/8xX13hTRsX4IQUQS
1IbdhdeM3mTAqdRfXRPxZmOtND59r8joy1KNLU5uatL8R6wnUYFFqEc6ANArCYTsz799/h0ZI/wS
awmlnMl0JQueVFRGsLf0i9YQDcipTHowERwyX6GYujHrz3qIdeTqMjoFFEDqZEy0Ydn7hmuhW0+1
o3MOnBPsEK94dWWiHjE8OvjnN2FBBBUEZewRcI1bsvg04cYk9PWR/+fDALKI2kdCOT51HSaqXBh6
QRE5HC69e2dxfO+xH3bbaPnLqT5CfwsFoSSOTdrRbi2VT5cksaGmjL4S2MJFyvHnFzG3jdE10kmQ
E+Do/XpwV+sGTYHSHwYhHPUMGUcmttimMB4imaEl/yx1N2aG+esheZJF5FhQzr6/+KrM+6rR0WFF
BBgV5z7d8O4x2nKiBoN7k6Ypz066o8Tqf643nXSrtpVTSEkpghnjFHGAKb2PMFgVWQYiwlqqiIOq
8BQ2p1HMBif8LkMiKQMccEvegURc6mIArKIGqAVov1augIIcfxIzmZc8/vwuzHEUTgeHqSqAzkZ1
nTilwAgR0RlpWQR7WquDTjXETA4h5yFODJ8Fm/m0jRe+7q7lFnBWtcMkNUKgOgMdNfPpqEbQEWYA
ksgT7c6qL135GNcH+q1K062zigQPWrdOLEDB3bgCkIxkWOHGpEogsSYzURpNvG2UYBU50qeTSxDm
LQ566r5VsTiotGQcx/0doQxmxxT2xkEBgDfQAaM5yhmMJLpe75ZS+Rk2T2P/TUzOXcH2Ar6wQ5HG
xAAhxTnHD5wL0Y4/NfrznRzBn+auY8cEeXCKY/L6aGNrw3nskw0WKniHjkmiGaMg8jL2FhOLo1KH
0jW0Y85OgMqgxByKPltVcrb9+aV8ydJ+eCnmZKqKnDyrxB5fuFVu0vh+dFIiyi0NCq/NP9LZjSMP
uEjPjGNd28duidL5zuLcG+KCQENBgcb7Z9Q3FFFz3xHjBPCUBjITVdT37ygX867QcwJG2McKzQ4p
A4scBQhWUxY537jx2c7N19eXk75fTknZPYl9HO4FpPLe2W/e03YUuUnlhS39z0989iu4urVxb3E1
JSmgKOktM0VCPC3JnE4hp29bqbqxBKm37kn5fh1R8MQo7qKY/dgZIk4TrkSTZEYaPzDwSSfIl3GD
UNQMXznqn0oc4rqDuMV40qFs5efKAzMOzshPN10Ni77LocZ8ykoBlY5MOkNee3wozC+90Y/ObrZ5
WanseU3kV2g9Whpywqw3R/S2xqA+pfQhKzS7tZ+tlJC2VNtSENE2tQ5ZiYa99DHcgpfdetCTCpbR
tLnoZl64l4wL4pm24yrdAt7Bz+9zFjJqYnhmtad0ihPw+4Mu/VhHZAK70M9f0Cl2emprlDCOlIui
4ZXI2VDsaEBXtMLG1IeNz+ffDeomIwpzdMNmzcW/K1WPTq9KNq4s3dMDz/LoXiDqTSCyODlJhLzL
6EuU+BZ7cpZ2ZiJ9wzVsyaY6da8PcT6YUVESra5QH0cBtFEpVxK+i2Yo1qj+fVb9juXh54cmjR/w
f6adq8uOo/fqK5AjPdbammKcib8hvSeVrYGJQ+8TUAH+L0wutwjes8Ph6oqTpblJ6sRwRut8VlsL
GPEw8wDPXMZl7+d7k8cv+D/3ZqLKRcaKInvKuNa9SO8ED56nBgRHgD4TuOzBMqwwlb/FnR80rCAi
gndso9U26aqdbKKAOWdhsRqr5Z5DnaN6LzxnXXefWvYRes0ti8L49f/0GyfPv4MI1jjJeFrTl5W1
EWn4QTOT74NXLAukeRSI9bVL9t7f2qvOzewW1kIeCwZLcSqTljq/SnrdjU9GuB6/zWplSatW39fV
L6QEtbL9+WXMeeJlEWHtWBWRdLZK3weaVMleImVZ/6wtfh1OpzusZn/2bzvbPp9vLCIz5092YaKC
cJkNMJbg71cqZOb1JABAEQKsk+0qOgXdH52C1M1drTauR5O39+1Sk2NZVMS6amnwxEFOUCxBh/U3
oZ2pMpzQSxvgepqefqno3o3q0ZDAJNfqlzU5OxLBLIK64t9yQ/h57tFM13SsCOQsFUIdTqny2TgP
49/L/+gs8zd1/tzmz4HzhAYO7V8FM7aJn+iESXBNHR1hIOLElPZ2+152EOwUu+y8pRSRDyc88G/2
DnuH55/f6swg4v4VQ5Mt6kG6MlmvU8tJRdlzw5OXncyQW6G0QTgo0kAiHxlDBWrIn684M3vIosHG
VQVOq3Ge+P5yI1WOxNDwcS95j+ylV0NtLhPvnOY3Ttyzg+jqOpM36xqOL8RCH5wqNDuEvIT6sxce
hphgXP3G2Wju1PjtniafBnk2JjFuXCsmQEL9m1CPjwywVyUeqeQ+ESqcL2jf6QTntbPxw30QAz2E
3VBYlGXbGwYxuDQzo3pk5MOL0Tk7TsO1WtlTc2i7/r410rMYdEvFp8SR7xNNJ2zhyfHvPAN84sgk
VjEDfYxK6bEPp6cVmTMoXRX62d0L23IpPEoeHN1TV6uPtbsWYlzL7d9Q/BVlr8GroNiKdZGxPMZr
Pb3v4ndFHSN63Wptycsa8ZL4qbRbA9yZ+KJLf1SqCo6gbg39EVnhSOakqJwMry1SpkhGiLh1iers
LJJfol3hgRWkFFizAGSuu8wK9b5vtPtANJZC9Sxp5dYNh0elShaupy2yZlsJ1q5QcfmxBxvM1BbV
ZGtG0QO1f2Ps0TrZRip2jZARPy7uBfIPfVaI0CTmFbJ582gkaGFNhKHx1pcNu1CQvwLCpDWCf2GD
5nmgcUvpUoJ3qWuEtPD1024dkXdjm3dsU0v9sO3df424G5RsJ/FyTUUCMvMS+fquCLaV+DZahhJm
E+bSx77YGiQN0XwlmGzUl4Yt4kTnyXrvmktvKie1G14sbK2lb6xz1Vlh4udJa3gsOHPSu7Ka+6wB
rUhjXCXpLBoVhbdm/pktBikk/384TSYJQXJ6T9O8dDxDFO3GMUUMyp+DghzCPcsZ+kkBnKYh39gP
zu2ovl13HOZXWxtDLa1cTTCxxKQaDe9KOyZprDg/BegJhgPd5wQzQHxr5pir1Y2pKyozo6SwnZtM
UZprVXFE/3svYF2WdwRo5e3KhWlKWjI6o2anOwuwTzdud5wkpkvR9VUnE1bRG4bR+3Wwz9AfOneo
g2m9w/8Qhs3NcuTctC9JEnwvbQz0mNpkZDlTq1qJ8VWSU6LdQWptu0sA87OQZAio70a3+XnWn3+m
V1ecjCGlDVqZk1D0VWwVD3m9roQ/7OEJ5qus+6KxbG7VLzc3rVBzG2SyNFjgAF1KHCwmx7eCU3/g
d2N0gvJXOylYMjgHY/QSg2wbkwj8Scnsxs3OfjBXl5wcmDyvQi2idF80bkktcTBsONh1PF+2ymH0
/j9Vw58v+rVU/2f8XF1U+/61WHoiVUUaU85GSh1VwjKVgHFm2yRFLK4kzFsaqVJPdMRXKWhG8vPU
Vj0rYXInIJMwguFQpmiYddkG3BNrzFH8WMNi3s0I/cSPXa9o7TzEGQxnKjyVL+KvDYtns7lpeJwd
nrwuUVRN3tu0aKFJcSOqwwA6kL2YoCOP1g5xAfpp+FO2NirkMHlpqvvm1UFGYthGf46yj9w51nYq
njvv6ecnO7vzlWQLMhmUQcrQ48+9mod0oeo7tyQQOQl9ipHVnUofv9K9dYrAKJEuEkmGhYS/oHce
Bkm4DxQNNVNma8KnBp+1+xOk/lcn48bvGt/of974//9dX72+q98VFI0WDBqxK22wSyN/60hnqSh+
R149MrUwrFJDiJLwpS6CozEQfFtuw7Eq1Z5//iFzW62r56NPvm0TlhDqaOZL3AIUBznyglMlN5rl
9ucLzW60rq80WRGIutTcxiz4ltk3KDx27LClJtvpaDcDg4XvB3gvKTdhXO8aH7lEd0jjsyv2i9rM
7n7+NXM7WQyxUK9UWnV0C78PC19zAPjIKi1iaccXrlJSaJpLQ3345+vMPl5malmVVQNU0OTDzl1B
J9uSHggXQYVLJxBPJsoeLCk/X2h+krYMg3AlZaQMTl9kB2ZRpnC6ryT6+u8UsO+oHVPv8cjIq2C1
4HuimBcF8UrV3n+++NzyB2ORBHTcqoqiTfbQnor4XBug1LMrlMozCTcYUcbwLMn/d9NYP/dIry82
+aItwVOsRmJnoUHdwCLp7/Cm4q25CfCcM6TSZQdspZmiTEDG5OXRbVeSqiB9DPJOw9kQqnOB0kzd
NcMfPM2NYayy/KimW5lmG51cAAM3hs8cL4KfYCqGZDB5SfpkAWxLLc8khRJBOVinUGhsL07vU43c
FoOmniqlaBGpytcAazx5hWXPdmVlFQwRKnlWhmJolqL7txaRuTb0FUTsaBIg5TRdx8R0cObtgvjV
aeu7yhxWlKBtyzHXvUooM4DuKpfWbkncXnaU0TWRsdtcHB05p2I+GFm0rZ0H1+1PDmTakn22YIRo
427NG7OvG3abJcmaAh14UgRXvKIU4PP7YzoG45odZA2WSnq4ua+aPXnJV1eafEGy6ZZuXijJPoSe
6Hkf4DKgbHcAQ+qtWwiL54QniqdnRebXxoNlFOOhU9p85QbCKiHNEVu4XgP2g5st+8arkwvLLtcX
QYYEVBypmymNDOtB7TlnYb2x+ON0z1OgxjFO1jr1wUY3a5e2U2V5lIOoYwwgfMTuXyv6NH9v4QG+
OqLTRej6jidTMlvJxhQJm9ybuQx+hDhT8z6vszuDQ4ojVCjPq2Br4Xdu8nIThO2Fp58UPUhwdMQ4
QVfCaBhs/qFZQTVbYYFzlxxlSjTm3osWLQktdVuWWWjpcl4vfbDhedpcon6n4P3r/EuE3c5rhJNL
rmS+EcPg7JrVXa0py0KMV1jSghQjGf4YGlVkN96YtuYQJbJi6KpMIIMiStPZWYvkkk2zG+2ppOyD
JLlTiEmtDmL6wkeu0CAE54anfmUhJom2cS4CJf4XYLBk2ykSnfrzLDo7hSugK0SMhGycvmrsV3uC
dpA1R3EEgAZ/lGJZYiEpl0w6JVadv9G/QDpkJRL9W2eXLyzGdBRcX3YyCszKUz2vbfK9Vazk8hFT
RdG/JsXBMMFy2XK7Eox3tT7p7pNl4X2kX0MWDUj1sWV5IQpI9ba6ukz+Oc1GI+88/6ysX0P7qPkH
JHJlSyLCL995y8XfvvVsoihvF+GtPs/ccn59C5NpMmwd4txdLTg5ClSEP1Xzyfe4kIMbBWN9bqG7
vs5k2+DkephZJXinyiBJWUOz7FxwqtQQ4UjQyrSNKK11AdvmvQCNR7ZVqeG0j1dlSecp86iHkOgt
L5PCWgTos2X/rPr04zkVI77S94GzkNRiNR7p6mqZlu7Z8hoOrUupwucaLlX9WMd/OKxr2zZbp+gd
2VJXmExjuySPIbuvrX8tmla6+3qBlPWzNiEj1QLJGjhC05cctie1jjaD31a4exV7JWq+FvGXKUPP
IBRY0xChkymr3Xhys/twVVSsUYUADvsLt3c1tkOvBoftisTtMblygxhRCWTI2fV6H664QdtO8J2m
vY9aWMdF5R0Tmtgt6AAI3vnmXD/3HqFGkuhD+Be14cnKrrtqamYpRMURe4o8LNy4ZKs7lIvgKd3a
mY3rxvT7Giv9wO3ZcGpfEp+rWx8Qd8e8AOQX2dntxyqMpx9IBbSdxm4QFkcbEO7jNvfn6eTrpPXT
dScbpVzqqjRk+7IftfEYJIXuKS7XioencQFVov3U8J95R9XZ0QsagjtFvx/KdfOhDhjSF4Qg/Px7
ZmdbtsEaarFRF6JOPtI4GepqkNOvmJ0EiXWbssbdW+UvJlus1x5PoDQvhd6OwoEYGETSpBsqcyaK
Odm48XTmB6SCds1EMAQgZ/JrNKMPqj4HedFiXTE3pCvo2lrQKPLZhngwLo72EEBU+a2caxqCw0YZ
s/I2bXJj0v+SFvznLV39jsmUIg9BogtKRZM/xuhMXc7ySWKPd20fbuVGuB+I9EH65bPqcKZ3CD9K
OLR7lWoH8segYBNbCDF5AEvB3BhkUX9GrrQvCEpGj6nKB+JnffZN6Rpv6pYOG8JD9iJyVK54yDoC
eW24RPyfUoGw8/5TRUDix/UqLDdEw6/H1iCkQ+PiR3aPw6PHjoyzExed+OIm4DlIScN0wXUk2Na1
cgA7vxR9b13ExltfYP8wX/TgVRkeAjAWRUTfPDsXZDP34sNqq6FRrqk1G8GxZIdKyLyGgM6H+iJA
KkvSj58H4DjeJ09a0SUdF+EoEROn469zFKFsWj3Z1+q6s8BAURq02YcQRYKyRUvXP1+OeN0bF5y8
Wssx4ojAb/9Rz9dsg5AOjn9hTF0h1ysJ2KwBFa2UauNqa0tFmUAYyqL9l8R2NPagV8of41fXLNIX
68TYoExPkwucaCODi6KOcV/xn8kmoyvS2P1Hc6p+I0V5V7D32KrOXnIZeHb/V30eXOIMF/Kb/gae
s/rtf/qf6aE+pO/Jye0WjygGMV3SsB+2/jvqFvrPWDkru35HucNyMbZAQCsC3qsW2e++Pohv/QMd
5EW9jx5JJPkj49yv2QCueJ+EPlkfcmQrh/xPhn8jsoeYORXL5ZMOuCRdILQqkbrVWGcX1bY7Z/8c
a8GCVKDXxaQrIwyyBdMmQoiQVPoZEEPyYe36K0RCQDyaj3JkVGKb7L1lwnRFTl68Kr1l6K1kdZUR
x1TtrAiB0qOhLVIizVmkjyAlB83uCVcRqCDa7m8sZRL/W7sgflBRFgMELmHB3yAXi4wVD48t7D12
wTesksMbaYbep/FGIr04/ntJsOrPDOLasNVwER26BxUgTcvp8OQbb6G8Lepbs8SNkTRZr0TVTxKt
6Py9+A/lPlVfZgS+X7/3FtH552E7szQqOs1i6EMiBdevQ/HValVqReHJscyJM3vpOMJjA7a6d5Sl
4DZul5Zn1kauZqDnEIHsSl8F4KurGWAjRJGpbj+ePpoWuxdRI+FldMxkHCk521IsSahZ3E71G7++
/0wHV5cef9rVpQPBaSXVZzlC+gGLYUWUzgjqoXZPfJOZHZC/xc6dqH4SlkMAZ3SrrD47HdGikEFd
Uc+fak7iwuuSPte9UZpkYrMgfBm9thGe5dykI8OndEvIrGkzMxLrrikbo+hANL5o3lf3rLlw+fM6
wsLjwBqyh18UULrYNk1bXIH4gLWT8tcj1oX4KMU24K+G1BIQpAqBWTAkTzhUU9zPVJQfjSf96J/y
8BQgjeshCtj6UT7I5zq8q56rh+LZeogROED0eRerhXdR9JX8aGnj5wa+NQjuLeVhzLgOQBTZ8WD3
LygZj9kD3F6irYonAuP6gwG5bxN+wtP4rT5Ea2kR3ru/pb+AOqWW1LdF+eo/OUd3WVEW6F8aeQ2L
Q4R0YkO2056s3wnFEH0j7dVLfQFHFIYr0tDi8D6KnhV5Fb67j/jH/1nmwklHmHEZPiDkkrblo+cD
rIXVt9QvwlIXV8wTXYLsck1chPc8PDiP5hlw6BtZbNK9Ui17ye6ELft69diefxk1nmI7PfbdeC96
sHEeOvXk18vkFJvQVR6x6juAck76g/dkjkvmMT4k+s570o4RitU3AhepqmShLRyVR9Zk4QUwyyVI
t5X3pr5VKszPhWDZmnLn8AjfWjIMzs2j+aSir1E3AlkYj9VvXKrO3+ExfoifmXKZXZtjIa8VY289
O8Nv4WCNx49N3e3wwnqv4gmWiKchkthkH8kjBloNtjARwQi3Qm8nqKfAXyNYax/ii3afX5oHUcdq
tGa0qkf31PZ3wil6U4J1fRlKO7PWanAMXnVnXTKQIF34S/dhAAq/kx7ziqoUxi27dnf+OTLP1rEf
wbXOCZiusnigUyefRIx0B7xW4sl91gxbOQvnYJvtojOoXeOOOVfd+E8h1vl9+buzyQWLN8ZG/mMc
LNrCnE27RfCavQ73wRO+Yxf7oe3Sj1sWwhKOQ7zTAWJoRzNbZ+26AwWgSBC57nE6i5id1aP4Bkjv
uenZnNhF/toHC4UU3Mco3UGawHeDS7l8MDgsc7u45nUIssfyIjymF40nUC/Ddlu9dj7aJdt50x6H
R/HEDk6NGJuYuu6DF6s/8QCguzj7pFkbR/lv9lqIsICesmP+kJ2bbleP5n+nWqAgaW0KFC+IkuN9
/tA/pWPoWfxgQg9W7e5YIP69C6VFfCLo5A8jAZafv4x+a4HdP3S9DbNTOejPxWuNzZpl9xnXzqp5
Ls/JKQhtxFbJa4Cd2VwZ/smR7R4GtwX2GWKlcRcV64hmFElp1ZKCWJQuC34RLYpqAWTGSiEpu9YK
QyTZkfIlowDEiWoZ48Nc4czkgLPyhW3bkF21dYiO7UgB3Hi/GsyUDWV/8v3sysJkjaUeqTCwDIKn
15WJJ3nV1OtBgf++0HRQHfDRFlG8iH4J0Crs9rek2eaR+YVYwWyZAYXut4Vo52sQCh4uuWKrVnYA
qQST+W/nnvGfPvkn8WTsBIUc57X0ZD0NT/lvA3h18Is5SdXfUfOmEpnDaNUhCK9hiVSwSMR1Xh0t
qnuBzdMRV/6wHCC4ojP6BZtVA+7ineW+PVC9uosydtJsqiN3y58Tz2wE1DOexaxfW8W2UhbQWaoL
0tHyKXnk7QGW7rCgYo0THst0SQEG49wgLNhB/7yqf83sk9WOJZ2ABpoR1LqmuqxerlJR6LWYyIL3
kaBEplmggRhvNuNxonHaZV6BmizFBYb6lG8Aa0TOHkdnVNz4KV80wZ9+y7hKXa1CUalGtdyWQLIx
Y4zJNR2cMM8Vlg4gBtS6tpRAfPCYNqIXvTtXQrpXqY/k+WuhKvguZVsXoO5TJzV4lCYKCyNgxQge
2iFZ1xlaSp/0TzS1mf9H15RFimKn82ni1gQL5PgPsdARL3tfOcCWsn+Np9mV3wHj13eZ2kBhQAjv
W7uyOAZm95QzIFMPVkmbbVsV0w/Zx83IHyAzqxSD5chQS6W7jGIduR8yzt6Nz4ytZH8rthNOK6+G
DNMQ65VQdRCKugX5rUAWlOBRDegbeAb3Hy4kZDQa1BSOXEof2eNBr3LHZAPRhuRJLvVy4DuoGO86
E0kV+qskxWhIw0X8qAVrKcT/fFdejgg3L2rXVmhRnoPWTnW5UDcuCBDvzZVXLa4zjnyuUmx8FHK5
LKxV/eKWB5njt1iew5plIlzJYbQy8g70SIQpvMLtr/DtqjhGzgqBo3qFDTAEpkARq1eQ5Qoi7IaX
kQEcG8wKkBIxuYkJLYnuc4xwxfOw/HkYzW1lEAVY+kjJ5L8m53cltsyqiJHsV95q9Km7O5TxiCdv
evr0sf45Ha4IJzETiqOzaJr2YQah2EJ0kB9IRvWP5g62Kn4HpljttfyM4CWZMPoV0gnDMz6qSujs
JILNuJWFx89s5drKR3hqFwof9VsRHq2/THkcmX+ZC+3DJTFzh8h1na+sl/RBvHeXyh0IzE65FyiM
L+Wz8ZSvQWPfOR9NbfekC6h3unbABKa/4j6HluLfYgTMHADwG/zv7U635Iob9IZU82DJ/qP6bPCK
tXTHepOE/aLJL/+H14iMRVJETdPYDH+fC/S+an1dCv19nxxz6cCbpGU50iRBafx8pVlJEscJMqHY
+I65ht8v1eOmSMUG9D7Zyaa8GfOq+hYeCpUPOj4LgnrwA+UIy+Dp/Z8uTamJCdiSaTh8v3RVWIo1
QBkYTcIyECL63TBInPFzcf7x1Y0fTlgDGr1V3J/tuuMf/N8rTz6TyIrpCZtEz+HOlT5Beir9Z3hu
kl8BYaB1gnmhkBnJHLsj6CQuO7JxFaBe2No/P4OZ447MSU/WZB2pqqhMHkHdNmHvC3TCRyFuZlSL
EfLJHgcxgEB3ekyIvXngmRvK19ec3Hxc56apj8B3w30EgJURAIf/oacJF3FeuVFekm/d4aTcI+kM
ZXWgxN1ULWmKR+iha0E/qcljHB5pD5hpvQgjKNzuM79Eq45e+BjV6yiB8lc+WOrWSraq+BAVn50D
N2fYEEfhd/8Mb0tg3dpzPShnt8gjc4bpb69lUlkwc6CnRcgjqhvaju3GFd8p6nmkVjt3Kac69dAB
NBxAR9LMyYobX//8N4mEGdwxqYFQ/L5/GIXSov/y22jv4RJI3A+86HRDFGVjDIcsz1AOnVGVNYN8
Yz/0VeybTuo01BXUHwD6NXHyssrBLFIsgGjvG4GCOAIqISMYsFzWJAuVFgcKOrQieQteQW2QNTol
FRq0UaUu+tBYqh4gQ+FFJsEujaMj699CLTrba5Kd1UF3YtehkK1b+O1Ca/42VbN0KkCObnYHRamx
kmXOTkvSgMZaJbrzbk1eDut0v/RN9wRAfVOS5Z00xtoa2hvPXJ5rlhlkUWJ3ofXB3PD9mUeO3rio
hBGboSLOmz/cy0EFw9zgEPWGdeqr5EYqa0TCJeHZibaRpNQ2BgJfxuDM0UAPf3IoP/GNRpCUHYAR
yEjrS27BTuYfmZ139/PcMfcdX//iySgR+K7EJkGACA6wNGBsIm5LNigOgVt58Y3v+GsdmA4NiP20
BMBH4GWYbE89pVRAsPJJqAiMWQtiCuVszBo4FZr4tzPPuoVJMn4bC+jJQYOSQWZvRMFGLzcjUkHv
l2nWrP4Pj4DatYwTUESzNJnK5LhDJaYphLkWK5yRpPSxgIBBHW1jzcvP1xq/+ckDUAhjBh2oGGO1
fBxAV/vzArlzoBk5awaNyGDk1t4s/M3MlaiUNHQtkqVa5pTTEEuZXtUqRB82GSRPUX5D8gbmlW2G
VL3flvLM7OG4njku/WTUydPCFxZoVRsAvB7HfGXk0AuU9YxbKKIZETgOdDm52AbWsa0Str8NMLJb
rvC5ExjSKJn6G41HtP3jU796qhyxyiH2VGXvqr865+CVwgqep+1K5aFkHa61FvL2STGCjQs1VCUS
rBDbtdLGdja8/fyC55QGCqMbqDuqLVb3yRBvml4uzdYv9qXXr0eeJwemulfsnjeQvnyRKna8cyFw
Ljk49BtXn5HYfrv6ZAKSFclLQplkZAg/vHmPqlnZYddelcKp3ReQpm5v/ua6od8uOplDardyzKYZ
lHPKAedXUSxR3/jDioNvqa3Tdilqvzh1KuG6cpfFHyqkHc2LJSew7g/l0OZP9gtncxbbHNVMlndh
QdxXz8b/i8sWh8swWzes9+kysIg9XMbedqiPSk3SGgqfFbYIjq4xj5cbjVddQZT8Qn5og6UVcExd
sz1ApF78dtqNoi+D++gx/tOaC3KM6NGrVA+cFRNMXZLgRftkCxYzklbYJzlwhNTvrKUib7tHOV8O
EuAWIkWYoGz650gE3HrR5eBjbTWD/b5WyVTw14RisdkzMnj69/IB1p9Dj8jcqykM3k31CbEOPZsE
J1pbINJt9WUULCOqYuZaScYCRUDImXDnNSu2OuGr4t1w5cxOD6ADNJMcEZ0e7fdvRc4bzMgcVUfR
lyyfaYeyK2AqUrMzpzwXZc7PQ3LOragoBJYoEBLGr3SiMnOKpLNq300f+wp0DC2BrSDv++wzyk9N
fMk4xKpHuEfGXR+KKwump/qYZPeFYefNMU/OkfsJCjhJbizVc01qRVVUrFDgG0bb5uQ5yAnYwoFz
gwsN0Ge52aB/H62pVvvJVrYIErIBPuhUjLQhCKs+tSe4iDR5eXBNcUMvNfdWrn/N9K2YAqcjDhTj
rwFdxm6Rbk3zUgsfcv0Q3Tiuzaz5LBBI/kh4Qfs4hWiYwBnlJsyi0Y0+poUT8JWtePmlcrmZeDn/
nDmbiAhCxkV/emeOVOE3lbw9g00qz8TgEnmpekdJviCxJJsCJnz6FRY/4LVIxLvO/efU/xT/02pu
zY5zq69qWgShiHTEWLS+v3MicjMrijJvb0q7yH2PgWdRFyZ8b6A6f+qUA5gbIpdAZUqpsxpZAPqN
9zynOkUvbxhfcd5gKiYbgMAXg7QsRR4HAR++0tEIgi9GeEYtJ9sg0u4oyiSouKRtN4A1D/WlTm1E
QbbTWHctAAcH2oe1LjnsQFCj7O1Lp5Gn25g0YLs7Dh0rk8lpbyZwZ/J06xJ7EeT7uNl4tAHT4W9t
ZUBpoLQgXtB85dWlgTsSJoakWVYdmh0CMMicak35lk5pZnP87dYnX5ya8VwsVY33cQGZGSj7ACAk
Sd7JjeKkfFHb10wyFiNJHZYom68RVumJS619VW91Yuc+N757iXlQx0b99ZauNgxeK+Z+nFCIwW2J
SAl1BRAKNp0wlaTuIt9iV82dCxS8wbpIWJQoY9/9PvAAYul+WBn9c7i4P6wP6+doGayf7zb6Eqrx
ZmVX9tOWI9ECC8eN6XfuW+cWqeQZukRk96QVWwS1IPlu8jXNjUVPphUGEB/7+I5vdkG5jenu9n8+
Lp3Z3tImgxsAdQOzPY5HST5MfSZPNd3dWE5me8sWBDpmMGaV6bzNBtrQkyGT91W+RIB6L4Wijc52
Re/UEUCdG8smTe6yQXlUImEv9NUxl5t1F0iEZkVg0pN7n0BLvci2hhRtigKrsZE+DyZFwRzFbCre
KKbOjvqr3zuZc9iJ04mHzjb617TyQL1vcMf0+J8fy5ydC+2fxVGf8ptufskrr0Z0EKuh7vpRtse9
tLTSk6duitKw3QeEHPDrqGZW7o1XMX9Nyn2s6aZE82Oy7yuddsjD3EpGGFGU2JyvNm1zFgpw/Nbd
WM4GzO+4/xcb2agsHn1QCHkNc1JfSGHh6BHIxJP0i8wsrNm0M1NyNXd0DuBc37Rdjee/6ajmsGYo
HKZYw6b2jwBVctsQBnMcsw0HUuViifie7m+QIGvZmG2yErX8LctstvXNEP5C4PLzy537hrFJQJ2j
uoq+avJZCQOLhjEgpwiplzQ26jNoW5zSWa9vgnHmhqvJbDFG6mki+7bvM1VeBaofymY0hrHR3GW4
EreKnPTnO5qrnZJDxgaUyRChyPTQ2BeOnGmSEzBc6cuwyfLoOAH/pUbG3iekJoAMhwpV33Q4XaBO
rTqE0DI9Tq29NYzHKXD6fjHdkyXJjKUhJf1+y2pYUJLvXMSTFVR8IiH8nSJfKIRo9UXMD77+2WqX
mzu+2YPi9WUnw9jj0FoxjGOgcS9NraEbvXjsvuWit8lIkfCIIAGLCNe4qPnqxuOf2whdX3v851ez
hSi6QqYVEVWfILtziJMcVHi+4m7E2OC0GYNhNFzbbIDHPBqyj7asGI52d7OyO3t0v/4lk01BJwji
EIphNB5HODWTI/KPASB2lzHFjIw2oqvVUbM8fGhKsca0BuCb/unPz2P2jIJ+mB04fgpEPJNJWkzM
NrWgw+69Z7Ah7nFcMPjMbfjhyAM5i3rxmahsvbhzi2WY0gldIDPYECn8SnaGegvUK89NORjoRseM
iJR62k8phKi1cpPQVrhcopnZsecfHJwSNI0a4S1DJRcibo8CbRESGGZo2VK2TopMlGlCvZBDzAhd
80lg0bJPmQ1erSPqi1H/tjee3OwagH8IGglYQfAVk49Hl8u6G8TSOPL+eHfgcxF7UXBiZhzrmWNk
z+3FbhwU//liry46Pr6r4ZvJYSbJ3v9cVGjYDSc78AOaevFl+ndsBPQLhwwsACE6GSbtrEOBGSfb
RjiXJEz8PHi+2qH//TWWRBAt3b3/yJ2VxpPdoo3No6Y8at2T2N2lUrz+f6Sd127c2taln4gAc7hl
qlxKJcnSDSHZEnPOfPr+6B/dvV0WLKAbOOdi25aY15pzzBHYIAx1D3+4YVYB1DkUuUdSwKpCViQ8
W3hpoqDd5JA3Qog6VrXDahnOgAF92wjCzWrY1Fqfdfq0EE/L5USw+7sa726x3huYLtKkrslpk946
+o+lOsP+RzxEXiXas10r1Sc55/Ug6TfG0KxgfhvvVGtniudJAFQ/BQd0uNFGEoABemLjy3O3nOXw
pIsvsXnXZT+bYfymFPpqH2NEJ65VG85F1xt3QveFI97yOzN1NQ5kHk4tCnMarLfU42+6vS+Phv6U
V5MSxVKvKt8xnCqlStTqRjbc4AnSLc0FWW9FtoHc9u9X4OtVTCMFlh0N/t81qFJGKOnzEf9uRA8M
IFH7jrQUGK1jkDtln3QWGq0eVMeu3dMHA87Ji/X/cr3/OYernTvr49KwKrbqlDcea1xS1gbDdKkT
hHAvtZ3/72v+rTz967XXRS53baSM66kjthzibKTQXujvnWB5NLIE2cXoNv1tDfKGVMFXFEg47fPc
QW2EdqqYbyF50GXwBPG+rmAfLcgmHitpLw0RGROmXaNQEAMyK0R4MxC8Lt3NqD+kaIdlEZVaeYza
+9h4rzLYTPpJmF+z+KWFds8Upe62Ct3yyKQkDVJib3C3J7am4tiyUO2swXA06C1hci81931+F2P9
OC7BzzRxyvVYpED8+wZ91WNaq0nn6pesatfD/t6SYnYUytQwvGP2ngUHMMYINnaM3aDTGd/s6b/L
0L+fx/893tX7jpltb6T1Ul54v/ayk93qe8XVDkhi/NxZNmsI1jnbxi9Qb2w4Ld+8DtLvd/zq+DRl
aB5JROY7uA5XNYIoKIJqNM8QWRdd8iQq5dVHhgBKmgCInoccoo4YSDakLfbWhfiXIE99dVyd/wi1
LEVUQsg4WcTZQ3Tm9s30q0lvqMeC8g1nE0bLsfDBtulAZ+iH2Cmjz6ZYqeiQPkbaTapz9JRniSF7
ta0C2IfYaBSzg0OXs+4DYdNuM5Sm/XyaGQ0H/Fyt0RyZ0wEHFSETCZj5bETInyW+yzrTSxFDJgiK
I2SouNG3UptsDcsPotBuS+GQAg1KVUuu3706BE4rPrFxO3Pypo0x2Z1+lgXbQJmOWY+CDUV8ZmY3
fa6/953uWGnjmMK8k7OTkpw1EV8E5Z6+OcVPJwgZETIo8VYfoHKsXEH52bQqaaSS00MTVNj8KRoc
3KGCcpWK5l6oNZuqf21MjSM9KAPxqMJqUd27lHWM3O7y2oBXVz0XUCPh0WH5qe77PmFDfJv13s6E
n62IsBxMcGv5fXyKq1uhRnEgYmexEv0pf3KK8ZKYntpDdbf0W0HXvtkhjPUl/eslorFjfIWYSf09
1P7Pzq5rwlBls45FSOiFoe5b+oSOIN+C1unkUxrG3Ribl2QisKolkyKyiDWZPdX8HJtX9tp4sUUJ
Y6viRAkQVhKkaEIU5RucAZj9F6TQzMFONz5aqdwGJsKK/I5iMqHdKHpiZe7ZJ2dkFmHujyKjEkiR
/GRlqISJfTC6YbdapatxiZpBNGArMZKgTF6LnJZ0PUwX7UEw3BHBR4KTbDeIn0ILpqPeVTAjViNv
DJvs+T2zEuiQi6MQS5lEGihE5EOu6ghD+7ZY+srCV8XLDNzTkCnSrju6tuzDJNWl8oIvkasU9vDQ
bkg0IlLSgfF6NPbVXt5aLsvgQfDrbe+sGUijE3yzPn3RcrDlM/yFIKQY9LJ/1mwGtpVNJqPvxMgA
EAql1PcORV9Mv1TRAhHAaR9fCPOqjK9qUxaUMUuPYrIrCyI17djy1GkvJh6wHvRA7vu/F3nlK3z7
j2Nebbu1OFWWlSTcyo5oVLG5D3vSv+XHjDTlsJS8yGyO3UNtrYEbZYFjp0bwtt0XT0LQH5Vae5rk
p6EmKSgv9zUZLDPBuOMMYZDkE0iPQ2USJbvJtdbB+yHKugOIPb253qs7mZFESVYPuB9oceJbhEuZ
OHNFFx0+LAeL1PCd4E83pCPAtQuT/g4+kNmvRmJ3lro6Fw8hASkChwoMOMhMJkmoU3+QLgP6ajE3
W1rvNBJfVhPAUmqTsy67A7xnaRgIwWCMxmlmDPQX/U0MMSqYPwD5pUL0RD4Ka1mZ7CxOiQnz6WMt
+GJimoKJDgtZRp7SUUrmLdpUYGASOCe40INKKAkEEWW0tkqLlLG+IwUWz9deZAwIKX6SkG+pPkni
2CLIT2t3WKr675xaE3JkSRLbeiYi6oDVpizXf4o9I5483g3JcmlK+KvlTDgD7gHiJo7hOwg/2JwI
vLBRxzsmWVlSlG5LXAeT1Q0+9joGhRh746xLDgS6rfE9oJxM/PpDJ2XYMjDLqH9xZo30cyzfA+J0
Gz25IdrLyaHKd+KHBa1UXip/9TaMQn0vREwZ6xKD6o2MAAodEB1MngWeStSNYshbOf6cVa5j7Z4y
AqZZdIjImohpknDLawZkFAPlUziShKbBJ0ZEoZmbgGwrYDdd3JT0igYktFT0afT3M4HI+O9BPsFV
mo10DV9G/KPUeJkoBxUj3eJtDUleY72yPN9gdmS1pTcQbNaEzjxlLtL9ZtH9HnBgjStag5LbrvMn
hhb4jVncs0hhbglhoyDlD+kBxgz6+NHm5FRUG9l6bYIjHwUFoyt3+VZvXtZ8kiXXV2dqDcN/ijFx
zbU606VTBXhpJG/IUOFFzMY71cgQfrU7eVj8sXuu8gEG52sfq095v7iaxEPAThmnhC5+a3kkcfcz
kghLUts1lRn5SrB6aXOiqxVdRfpttWKUBFYKM4lg0m41j1DlWzmkshDjzXq4dYud4P6OWy17b2Qy
ywzJVTvDnZEb8iyGlp05fQO1I4ZTtmODwLm+3DLLoOXGfLsdPhBYm0XmTVpOBOaPQpRIikS2Fz0z
Q8wiaOwEgfAHOU6okvIcQwadYDU38cmgrFDYk9Sx90OiCCdxcLroSWgn31ktvydORyAfYS30UXbm
ofUNJGZ8gT+w90IbYxM2sXC4arBHlPid1gLkr5+3BTVuXX9YqBbEsGTeNM1J0r1ClBmVM5yiC10E
w15vmSHDxY4PeC1P7X5OtqdmoCslSDhKX9XhNShaONYvhvVYNjmxN2/rzzY9MpccuiRZN6FJ0qz1
ukbHlRLajfEDOfWU4vZMnTcZoa+ldxaKpjWmqFlzFM9ECq8BOSEueNS/60bdzSeSndyeRQKcFOej
NmEbjhARlV4RVvS5HY4UBviIBiuUtRgzRq2kN3wHK1/QaxEjKsM65w7/e7P4vdVeVzdYI4Fd0zBB
0ZH/3AOrphj0Rp6Nc2GAWccz0a01TNnoOZ+7TScE2LUT8CsfZOS01GeYuxMii3Ek6uVVKyM+dcKp
MBHM+ZUyuFgDkdoHj61rsWCVvYwwHmzLAC4niYamYYHGoYw3fsI3G5dasvNwgLKQENnq4MTxe0VY
65r+B9s+JoxW3YXpueWzbILWJ3696YS91oT++kWz+BfNbZCaO2rdkdmdUiyXXhWfoky2eZMO3dOM
HcWpf1g8wIVo3ijjHZ451EWQKcKLRbyXEcdb2lMuF8ubjYi4WTGCTYYDUE3JncGK+PftllYE9a/b
TfPFSwy2iwTyz9sdFFY3mIJGR7Rh1aRMdKznxEeSY9OdPJEQGtn9N4/4K6YqLwfYFA6j0H+sK6w+
kiOjakJNOOF7hcpAdCZYHeP0LqqhG5krAoEqoDtmisXo9mASG/+mWFAgpdJPuHXJS6a95NAc4cTH
zHHZSJz2R9vxkiTbBIVCzpxB0xAaqbff3K2vSm/4QVCWVJXS6fpuZamUN1WwEkOM1WkKL28b8DVC
pRy1D/DHqKCYiAMafXNcbMC/eE4MkVRGh6axgsF/PqelDsVFnjT9bJoPKex/bQ4U21QoxHMRaLpX
8DYl8DNwa2OxFyP6GSGk1iPLLctzPembjnpEUQQnZPlcGRy1ZDjrRt3L0X0ZhsdK0raJUvsEDgyR
xRqFFb262C2ljMWHNqmjEym/ZCTdWq0/i0t2b5F4ESejU9XFrZE3v9bJjyLQJTTkyAvEeeMDQkQB
fusBpHY9PyvBSalf5uoQ5aO3xkSkokCAW72byRXjw5XwPmjYTmRUoTNOBAFakkKsdzXCv15Jn+f+
MbfOUeQOCKukEPA2hmgEj/7QNqhDcSEYVzFfo1NtIQhbFmxbWXoX/Uazsl9afRkNZdM3jAsEvrQq
L06UJl6DIi0fborc2GhhetRAaBIDmsfgm6vTcmodOe+cIDGYeyI6sHAp4Nqyh5cIE0R9zaeYU5JT
ujVtcrELS3cMSpmZrEowyyKibdTZA4Rgm1vTTd0ROgxtCherFp4mUvL1hy0c6OXlA3gYPRB+k16M
UYtKyhkOz0FdI/MuXW1tNMu3odN8DMPIVCZqI4z9ppmpDgjWCVfQTDJPUn6mUikowZD7ZPVyFEAE
8vs5IXWZWbP6mKnIE7Vwl6LeVrLnOhof24yccvLkOOJKupp+ljJhjIpwaRr1pCI4aVHC1ZBtRhzK
gT73eXS7xHDYjyP+SOHGCt9G+VQGxyhzjOBG33fiOYzupuAG2zDuuC2Pr70yYDoTOTnbW6awdENs
WN9RGc5b0t+NlnGJikeIpWr+Rk3PvYvZK/sMc5j29V1JzfsQS4EID8659H7jIbxBK9k5KwXsySqH
wAiduE8yJVV2KiF5oSXIpjNuc+sPJfqHAFeKogKJPZKzucx9gSqHYWyM1mlSFj+zZu5LwRBYteMa
ji1Kz9Z8Tuv3NY6lCV5TXIuXQzwdFeWBWdeowsTQmHtAIzmo/EA+5nbbvSnNflIelPh+WR6Eud3E
oQGdq/tRxNkunqtb6liZJ5dHe7x7FnXxtKRCQBT7YTazX0y7sf6Z1z7JKbh/5r8i7ROUvpdObQ0q
w/JGLMaKcbd4FYo61l+gwhVB6GshP5u8DTJZwL/EqXgsenwvDYjdbbYT852YxNsisX4YefKUAr5w
HgkAScDnjcQ0JJSCqJy2Kkjf21BKie096muQWgxPAeSpoGCIBx5onQvgnsWoHSt97YdSEhFHFAK0
7lC7eYMw2ld0h+BbkyINk4LYbRDFluEbjlqqBciM+ksB36/mjxaIgJTewbyRSvoZBIutOZyGmIew
WVMD5bi7WwvfdQmr9YFkStPXLdGWgWPGoXKzDKvzZUbxaHCzEn9I1rxn1qzYBEFoNwYIWYcTA52a
3sIPR7Q38G00k+ny4Q45+MQ+ymEpzh/CuA3YiC1WoJ6kcOiy7twz3pITAsWYs2W6kyaSjRqzxrQ5
nDBTrkijEU3bsH5aWeDoEnLrgsZT8+BV+XpPGn1WbdM1kFncjQv82jWIapBu+ylnbkjVqLGyWrs1
XEV4aqofJIrOmRcIzCleRJygu1Mn/M5LqpvHOWDNMffDcB4Ep15mxLIvanIYJCeuMDcOiduNml0t
PUmbpX/LyHCQ5aNX0TP4+oSp+KCC/5FrAMKfhN1WW/26zfRQQt4Mk3Y/FbTXlPhF+2x0EUrS6cyw
dX0gLCsLC3TAHZ7VajsZih/LpUeQqjjspLAjdp04P2gzcxfYGVCY3K499FkiMkeKzw0J9jXL2ayK
dkKZ0d1P2n1Rz+dlVabALe3S3tV1MNA6oIVHB5D1LK5vubJ46nM20IYKn4TNrKEpmjn8nELZqeRy
H2uHJn8hFzpZht/ld2k9BKPiiRRs7RLC0D9N4jrcIjITmjFsWsT3nGVi5S4v9VwcEnMniidpronD
A8asYV9zE3MykaaYPJS3RP7EFKFFF55iOTwQ3DVRidFS4Bcznkz5VdM/1im80UBLClBKY+I5Jn6Q
f5JjtGuEfUZaUGWGh8FIHbM+tKrs1OxUU274Gq6OU3/sFITLY45aQwpyO8KVFL6lq4rkGxe0wWmx
nU35kDGhwxihNeRVJVakrSe15qavx8OIXKpLhcuqUCmNHm3POawsbxgUmLUSOQFgr2z41pC8SMDM
pUimh/GRjPi8ZETQIg+JlQDx1RD9zE0/IPtivb2m3O5G67J+BaakbqQqt5u7JFH8ppPdEd9LOXLr
TNvU2oeufxD+6eviz5rgeY0xA6S7kPjycZQhKjxNzS0zz/o+HIG8H8X80RSoLHGVqWaCZ3sE5LyX
Qo2YGr2smkSuFn5m2O6n/XM83SqIgqbhPlouevjKXj+XrTPoL5p+uwSfBe+X2Dzo08cgNFAeHDE7
zbEvphdximxRvo1ItceWpUfMW6wsZv4QaBiYIGXXaJIPAxbyrPCJ9bet2bKnRXfiSPkfyUhla3/W
y1MKUWigK6g740kiT3ppUbPnnUuCFD5IZHbJELHJqReeyx44Czk2QEc2sltoqHCsR3R+bfZkBucx
HPew9pxVZ4RXNwBDtTFYeHXpEgU3WFfuROEZG6iIBBpG6WLH0++2Y7bpyW8EAaEOCDvXwmhG68iC
li5ZCxTT0GaEzw3eOMs8HOfudjYFW8UoKclrT1AfYlyRAsTvg4qtGut3BJGkkyVmKzBGRjTqJHBT
cYH1QyltB1taHohl1aVHQTkXk4QtxnwopnoXkrhM1Ku6PC7od1n9R0wjDEbnHTzccCxsMrhVzFNg
hIf1Y2gP0wCbCiyV+dEaxUP+lqeHv7D8DONXI/PFZZstfl3Q/eKokGd47RDJR2Ew1p8geAPz5wR+
uKXh9IcTE5JeFSe7LDzImeQPuCioc/EAS5Z/OyY4aLDNpGgYQINUYrzM4Sabn8L5IoaILYJDg3Xd
tDqnznsKi74VESuvTx3/JZXQYuYgll+wl0MDneJLp56yDFNrhTVRq+xaSmCu39e520yHIpmeCxP0
rnBMfnbpHppxclnj6Zi4kmAmdpYdNR0uiyHYYtqz/oKyhtk+yM37IO/twQ4L61hHsiMlnVd0+Wfe
6ueZE5XB45LV5yGTcA7kk2bAIfFNpUu5m1dfd4qEmvCmGK9gmXVYiYRT18uvamC5edVdiJ+3U/k1
zp4KFgVZ6Q8gPnwInTw8j5D/7JpJTip8WCqvuZUyC8QLYFwQPUguko/IN2nri+FJIfRH07rbsrB8
UyKBTEAYzldRJj/Njk/vxUCRwQxiNyyZM+bppWYHkYVx1xWpoyoCxgrnhvPOje1Q37a7pjznytkM
tgkQGsUEXbX2oc7PWX2M5K3R3cdUKQ1BBhEiP4k228Qif4CpGOFeImpMDaxdl3yEdcoo4KMNfuZF
5TC98pOo96fa3CeVuYfA7U1l5VPZykv9EspYhM3VW9KRPyGTSq0Ht2OnbfWIB87ctF4aLzXg6+z6
Zqcsu6lYHC1lTML8VGCLEKDKRSJ7nJ7uBIsAyVsyFb2FnHltDyQqg0bjbVEaxkZsJZBVcBa5cItp
9qGgbUxRcJaRlssSntQHiIH2NONjoXjSWJ2jFlqCHCaPunKbBe2xQZ0eEqY79NggMLYKo8o1IngS
3dOglGfJtDwrZyZh4reuDfuKtoK6x+tlwSHB2J8MWLJPooyxSKuAo3d+18pOr+JSoWE0juFWHVqP
4q/WTeVfQbzsVKF5NFmAJujU3TAcsuGtAWXtuCuisaVnj22F1XSwbgqDcXAktp4uLeAnqZvHomuH
2WKrC+YlJp77crnm5XkS+bzhgJ9G8NE1NITYEY+rcqOR6CHB5Y3tzI0PBtWTR9UbUMkXg+Llq8uC
aZvqiOpcSJ9NUv7kud4tvbAvK+xfioWecvLbZDqUkrKPTeHU9slZXJSDqPwK1NwVsAbBDZgu9WGa
XqP+vdFRxajURz2Wglm0uhnEyzMuXjpri9kfRWnFlO0egXde3/UdJ4jHUn+gmo9C9pfgYunnVHwm
1saJAz/OLK82finTC1tYguXI2IaOrn7EEETwG0G6ukFGo34qYn7TZOMnKutzJubIl5NoE/Wh1/dO
wboekV9/QjZgJmDlUcTE5dcAPluTDL8YPwR+1Rhu8mRAivkzV1l3jftCP3fFe1Y+I6tIhI8AzpIS
fCwA8CTusAdadUSHiGh1Dlx1qf0loG+lMB6izjl3ZbQJDD22JfzZJCaSRqUdYoN+yAqcfoxE29CE
x0lKyOtuMFhWLtx4f5EbPxRMLw8EQGwf/2FXX1JHZM3jUhBVu4WW+nmcuTHlfQlomcIvjibZwVmR
ku0B+92U3V53ouxXbirwEdgEk4+ioSFYDnn2mJYnQXodqNBCXcdgJWDQNe0IhN3NuCOVGJJoT8Ew
bczG7fr3lSAL1XgVp1swWMf3Ei7XaiCYw+Z6WAiZT40MRBRaIJyVSM52K0GhXj4WQfBkCmNxOSiC
yRdf2Al2b+WMDUwjuVaueUENlQ5/Ckv4CDV4vznj6L2CI0XY8Nl0op29YB14p5+sh8HCjsMmfDyE
NAQV57nSHfw+1NV+0JkSz7hNsWQxPDnyI+190ixqGsuZfoT3za47MkpRfrRzARD+KauvJi+lOu80
+SnlewXRsgP5zmx+RmAESCsDsJxBqjxniHZLdlBoqWr23zalzQt9QwjtsnmYiC4IQ9B/hVyg4LwU
qpuo52Y6dRMGBk/thAXHqD53+XOD4R+TBFWTsawqN4Sx4Gdnelg+kj/Dzo35i9G+WlB1q7Z9XPEe
a9JDu+Ma5EjholJuUuwaGRIM8V2lbQ4oLrSekFgw1Uy0PBMxsobhjmTcEp4QtKkTGJ8z0XEB2xGZ
B97CMcOgx+jwZS6eUgFUiO6pg/RSFh8inUJgVFiQJfv4TeGjxRvGTgEiY5XYpZalscN6iVKnJAdr
bD/b8ikJaPlz0zErmSIvtyuMxISe24NUg/sDQjZp5yb86IzbOr/rSPgh65GP/seiPAjWhwJw1V0C
oaRbf5oXWsHsXqhHm9qfRfZNC96C4KFVyQ3fySlw0lNZPq//OjjP4y+V2VsTfAPufcGBwT90VQKI
BmDodaBKPNU5UE3J925sJPUjazfskQyg1PyezWSdZfwbTPyCGAgDZcURcZWHb36FvtJJGGE8Y2A/
pgQNfYbY7Y6b2eID+44y+pWU+Y9DXRFXFaM3wdM4VD8sYALKTjBwYmY2lug3FXY2Y3ri2D1vN12K
I+o3U9xQEn+w5lVjsltF3nPlDEiu//9uwdUMvKyECdseSHal+oKoRWkezGYrNR8LNeu/j/QV6w3G
LNNlfLUN/S9iPLH34libOAySyA5pF3u/32LuDl+DPf39OrWE+Qb4p1Qfg4JROX8Q/78IQlSMDlXU
zmCScGb/RI8zVQ/hTYfLxcDs3XZPr76/G2xQCPWy2Xje+dHZ3v2KNso3V/+V1dIfx7260WGjg/WL
U3o0VR/Bq5nvU/05VmHmumWGK487PUiqx0d2NzKCgYlGipZ8xp1VL5iaY1njZspeZoGOA6d8Z3On
TKcTwPEm/oFLJ9ZbQ7L59xP76vP47626AtpNNY+maZr/t/8MrwfkS8DRb4VAX333CJ7M1XaGYdf1
dwhZSFSBhHEQavdR+Jgj3Z+HO14GDka5oICH/fvKvmLT8zQs2ZKQaZA+ss6C/kMcSppFlAWDp6HX
T2FwHAeT1bPwETbi40TcyTRWNHcv/UAHFz39++BfUe/+OPgVtwUPmmCMSbo9AmYq0dv/kDyVyr2Y
DM4QknLVDFDamTTaW8Jn1lgJnMBQn8MQhZLNX39PzP5qnAMXGRWHjNcAqZF/3pBZ1mjZeeLH9LOE
frmSGWwrt4U3aE/Mw7NXJEH/vg3XXwQMCexncHEi10MlfdO4egZz0lskzqTBBUXlk+QuLn7P9o/T
RbL5X21fbNvWHKZvrfsm+429T+195+y3/z4L3E25sv+M/f46jaunISRNJLVxMF4WKKDyS+dWRxzf
bclH8cjIAiBKd17N0RUi1/oB7UVW9hbZtLfT7kdry4+atkuzcxb4lb8QHetgYhKXjgJ2KTsaPb8H
L/GQe+nJ8G7BbTBUtDbJdryp9vml/glHvyQ10302VS+88PfOBsJJ5kzecAYtNM1tYRsb6xzuOAGG
Svt4sN/axGfMIRzvTJJPXCwKN0GDEweMQKxyg7f9j2xjqUBnjtFBSKhK59eQHozRxpkaq+B3uiq3
+Y7PecWl+n0XIWxBp5LwMvgraV4MSHpryyG76dJXoB6t3BrraEH0A9Vjwj63D0n8zXd0PbC9Pua1
VDyFxaaq5ZDckBa4tNsa3rt4TgC3qvSias4AZqEVHozetr9tmGF336bCXK8j/3MK6JEURZLY0X4T
FP+zjhihOgexyikUy60luSmGbauZOtNw6SUO6TDqiwpfY7wM+jf5lFdr5l9Hlv/8YOt6kodWXo9c
nYb6Ii7enJLUfD9BRBq529+ZaGtffSewPP7PpV6RPMLOqvSwXwh5zdRtqHAvAX9204Q9XfhejYob
68VWg8ZdmI9MJue9sSSndiw3CjTJNpBkVljhXsGRYZKXnRbSI1idJ2EOmRXFKRRY38BoErnB4Nbc
xkZoh+H0nKJsKpVyWwBSZOa0MzZkc3iD0Toows4y07O5ize/jYHxyuSX94t2RBRBy13vyvKSrC1o
3b3EMtP7FrWDxBygZhwnjUT4QFX593KyVoxXi4mKsxklrIWzPgaPfz6Voh6VrofafqPVO16EZTpK
+uHb9ItrFuH68CHbMP2WUOlC1LxarasgG8WWIQuuIY44umpIyRB5Q3MSpppx6mYJYK4fdeW4vnzN
zzrY0jgo/X1RPDXfCeKsL97EP07m6k2c5EwL51ktj/oj8zBvxFidkDuvf5o90Vvc0St2cBQdkH0E
y2hq7dkRbJKobYAJF9NUV3ERpjt0jm4NTS7xlW15F3so013dZTR/ETzLM/j/sB22+WnYYhfvEsbh
zv7gjX7rqvYzeTbwtS+gTpslx8TXFjaqL3mKpx4Tr9mELik5Ll7m8FazTegHHg6rrubqp94RN1As
nfAh8givcvpv6mvtamP961FdfTZoPcp6GTKF+fc9hDwAB1J+EumxFfzxpUguAjr+YicptKb4OPyq
AncM7ivmF8YRY5JRfywOc3ns1Nc03Jr9C7Be+EPXT/TmOYS0cJ+ITiXuZBmgm0QaLJ+OvX5nFW9g
J8vgmeLeKF6wNoQbxhh0Ni559mPpTyiMJvkbq5BrvtLvSzUsPO5EjVAJ9feG/5/FsE7zOm7ErjzS
NPdetluDX/baz+aYn9OzukdmsK+O1bE5Qvk3IYmdQ+QGUNj3TBcwwI33w7bZNgfCXOllAchVuztg
lx+e1AssnK3qal7PI5881Rc27JW6n/vVptrgN4skXvUXr99FFPJHczvvokNz5j8PDKr2//PAYQok
sJXbLa7/m8Rx//3lX3d4iH3XelLTiSfT0cKq69Lwn6tvJ11O56HpH12opqx24aG9W7bGvXLSNpqD
U27m5fZwPFT76dw+/Pvg8m8u2H8XnuujXy086TL0STdozaP0I7rVtmCLx+Fo/Aj27X11NG6A1m7m
p/Itus331UN6x2L6EGxpPb1ua26q9d8eiofhRnu3DsZ7cVM/klsmPed31U36ytRHORB/dbIGV7tL
L9l5dt/g9dofMV9wcqv4PmOu/MwImS83P2FL3By6Q3QT7NRdxWc7+8BrXu2WR3K+T8Y9qPY52lr7
6VSc6oN+nx+nvfE434bH4SnjT2WGA8oh3IM/H8adfMDc/BD70i44IZnakgxzTnezC8hrMxH08EP1
YB/zWVPEbz9YNW6HAzg71SO0Wy/ZK07pVrDUoQ9vcEnz5q2wA6rdSTsKpZ3l6mes52+iDb/Yg5br
NV7rFufAw0HZHw+TDyOZGwpRx+FwJ/1+viuO+ql1cOU8Y/G9suE38wF3No+38CC6Ka8nNAYfJ2xn
eRq3IND8Rnmnuvxum87Njg6yi7jOo2g5iNvwRr9XbvuDfoakcJLvc27JVsN/tP2GqHntMfjXO3rV
hOp9qnZCKqS3Vvoo4+0lx3tJcCEUx7GXiLuCNCIms/xHiAVmnTfev19T6dr76a8TuGop1U4qlUot
+sfRYVfYRT/KV0ZOEYEZy3P5CqC5E71ksOUN5l8n8Tl57CHijRv+6k46Kr5x6E/jY+LrTn4H6uYu
vJYyuqXipgdVv82deyIlLpMnOSo09oAdQdqQW+NsBI/3ER4LoPOZFeY5dky721RO5z1alMPVJnc9
9RYur53Y3Sl80G6jk/BC+BYLhfGi5gxV7WpDMLWTu7BT2Eqeskd8IMV30p68/EYm1eM59mE32efE
G7ftVtgaN/lT74R+W7nJa/DNvnK96RqyIWKAa9GsYQsjX6+1RSs1Yaxo1e1S3i14IdcDzEvSLEtm
JJ89qSVdoX5zyOva5vqQV/2a0NYw1Mqlum26lUyA7Q0KxV79BnT4TRz8cyXjymCFyHhAYc72lyNa
XhUDstDyFqvQsvqFt7Itt4/wFMADFJSw4GJwC/Pi9Zt387q+/X15/znu1bdRxvUoLGXA5UmfWoIJ
PgS+ijsK8bQ3nzS599BEwJCIJjTWRAlUAsy275riL+8xzrgiphxsoOKV80sVBvVYVWF2C2phY4Tk
BvNHA2VjFt++udz1cq5uM0WqTpylBvaJUcXVdlVNitKEJhvGjeBPfkFdRuVGBWaS85Bvqq1+NE7j
btx+hypRD3xxaGykDJVwVBUa51X1OtbCwKurN48HFm5XOJcf/Qbt4bY/1afwrvxoicRJ7+K75ibd
a4fqgWHmlpV2L3rhwfANP7klxX0/bgpfO7T8pHTQ/IGywvK1bX0qT+uf1JvZE/zBLR1E047slfeD
jwrtaPiFq3oG+xbJNDYpFh5PeSPan6V9Aow/YuPgyP5ZcfjG+RWn+L7YFaw86b7leNMWuoetbkYv
2CS7wAs8mGvbjH9R7HBQOa7nEexhR21b/i7AGEAny2fdjtP9dMAbm6022YibbKefmG87+OW7ya5y
TQ/YwcdbYaPvEXhv1T1kwl1zVP8XZ+e13Da2desnQhVyuEXOBJMo6QYlyRIJMAAkATA8/fng/2Lb
bJVVdWr3brdtSSSBhbXmHHMEvPvN4JCq2Vg4HamopZCwDO8YNE7l6c6NKgumerilzta/2kjirFKd
MjolQi46ErX0KRnCdXahNtoEWtSHA6kRK90VvGuyD8wCn/98cNgufZI/os7bUITffThdAXP8gPrR
JgLKVnwh78Zdc6lHzJ7zQ3L3RLfm/3t/7+6CfXKJt+6ofjgmx1BIISu619i0hah3bxNreePQrdyr
IziYK7swm/mpemFx0Cqx6DOdSjiGX4ToHG44KE0XpMWBXuoyw7MbB6c/W0zYie0uBB4PpfCOp7/N
YIU79yJ4pRvNNhwGVVz71JAc+21QTWCO+qQIuIQ6w21xq1fBIbnJlkMxvLl7ik4KmmDrUBZ75gS3
f7dzxHDrnoLSQ1Hv3mb4yXrjnbEC3T7YAUPvGJqq72BGle0nDCGtQrZVFxM/F0IF7QpcAJssZZtv
jzaBsDiHbwPoz8XH7c8lS49z/xpyAahBkCtwJEHOpWK4uGW6Da4htEXPyE0Xbst40b2DW3ltYnHR
jJnlMVzlonJJ3f07URCs2JP9QgKk27sXt+Yzb6iDSofRga1TF21djRJn8K1U8Pk9i7XzN3HlW+Em
PYbcI8xiqcq42mpkRmVa+gohG20iR1p29ruQga8DjyCuAmJFUu/iXgOdUovC2yG/OEGM4TlmeArU
5ODtowaJAUZFNnWfB33nuUcmaMQ9zRvJVx4HE5eUoaY/ygbrgALIlbnrlU9mboCrKQjf1m25sJsY
KpBb0Sy+vprOKTgEjYu1a1AGVx856utYCjDx9E1aNpZRG2yS2hZdPcGfDEjNIleEm8GyPHkdtReB
F/52Mt1lu2DLWsKf1bvSanZR5fMRJvvJJdn6F3vakWHD2qt81OiBQp2u+iTE+qwdSkWLQk2fQaby
DefudUEflnmzwoMw70NqhKRPKCZnP0X0/bYbeNyeGUyNKWm09+rvCL8/uokTDNlqt637JYPZCX4d
ecuymBzjnb+FRNS5Cnrk9AODysn4UHXeGXpMYX6Idh+ixKKt3jhw4+bGQqDAVViPqIe8vthTu/z7
IPl2N4foYuGuhDMwwPbfB0ktDQ2CwcOuON5f6/ptaxJSw7TUGp78E9QBlipGI3BjS/2p6QPr9HkS
zgGMG5kUjqS7vJunKfANFsISGvx/vzfQkG+OGkSk+CtjX2hIj0dNaVx6tdkbpyV6F3eIMgo5m2ma
X75snDJmEy/aRRdhA8oWb/mXDHv9RGFjGMImEx0r2mRHT2e7h5wabnzLHlfeln3u7srehi0fjZyH
d0J2iECenCGagGUUPIYBfqoeabohprpZ66n2O5YDwbjblot1ts6Umcpza8T7qCbkqHaJOmIbhxPg
iX6b3cKS1reMjjw1RnD1DvHaEbx9Vk2lENVxcOfHH/0y2ZHB0y6ryXqCFZF38Iz4mF7YEUChaX14
frLtXAyHAFNk1vPaPfMcYj/FjrXxoYV6nHLsGILbs/a7oM5wvvCSnuAkwf240jrt/Trok3/fk4eh
EqvZsEYPfJgwo6zpETFVe1UVCL7aFVeJEX4bkDDi3o83G8vmq/D179f6XSs+PkWmBig94nESU4a/
12YP7/HaiU2/1GzV6WdN3M8QnoIryM7ZwTu6cbbO6hyp8mjuChVjTqwv4oJTQMLzLsMiLJj+/7wj
po6jXh2LrkdNl3jXtqeLqZ6W4CFBl0op1ndLwduG2LEMIYiVw1aandNdCIkhw8rHZ6d3buHWv4Xm
DwW99NtN8z/X5493M1Zqf+wymwPBiFYHd7B6OqVtdHi5wYBEOOC1vhnTcLkTLV0ThPmMkiJVvcO8
nujRWAJdYthIdjPt5p+6u3WobsKt075vg/PrZbmO9xyXuOOFV2f/rMyGmBoeil+ufhDtlO+8wXsb
m6kmunx03iVlHOKuOX0xgkbf+aawcoXCzEsH5uacymLHFrjOIby4aMA8jo4YqwYHOUumrvrwF+DP
FHbeLWydl9J/40w9ooRAZxkYkfDD6v0GZ2F+rWp4f5vUzCif/r5i291Gu2jHpiuMWvYvVxmFgGm7
B+XJQINxOUmYJxvJbi/Go2TjeJCSro03xnS365ajPsVEcy1Ga+SLkHQg8VpLC30JMyi4Wgds948O
hlruaECkHChFGYSeTqIPxzQyOjH891p8dCLiUTQx+2dio1g6s/DHnXvQLpa5MxHWHL3tNlShlyrO
8asSvCOxdxLakDExubx5/TY8DLhB4LliQ6HBreC5fBoONs4kgeGcU/IgKRAc3V1/rpeGhy6XxJsM
Br043z/XT+VkM6tKW35uv4yp6O+Le6b0xDDbpn8ZbH2weQD5sj0kFriGnOPDp+A2P0APj0q73x+W
fQepGuOp0cfz7xt3lDfNvmvYCkx8Rrw7gTEiKmSKzdbDAwOM4A2zrKUO7Oi6WkroC/nQHKPPA60e
NMnk8IOn3eMUeHxD6EoVfLAUDXHnowHKIN4EaVNa52LTypVzVUGDpKlxrj2FCf9O1sKTgviLULkt
09hWbhdmc4lMVkErvSmwkMsdXdBweu+Rs3EPB0QRjfRTlzhi939vEFi0yxoD8v/DGx42iG6HL83A
+lkkokf6+kyOmFB78y/LPf7wZP22EX58KVYjrAwsYUYZ8d83SL4ggT3ej90S8JdWhywyY4LLlXPM
hvdmeZhsJJuWr9BO7jUlNtCvjrapQeGzjRybv0RL1q+le0ik6QUY5vTZYWYpf+ye1pE0u6EyFkGQ
Ma1zZRc1Z4xm5gaBz7lP9QlIkFPN4e1ZWLbNSAjMz+/3FxMBE+Dm51WA8m5LRePtvzSXPy2RYdQ2
Yo9/P42PHofjepD//PwP0NhGr26ntY4OCp28C+Ro1/Mhof5+Gdjqtn6f0F2tpB9knOp/e/ExC1un
OiKQjDLuAdTpO9Q7xp1XHXqo/kyMHQ1DlMnxjcf9VX6SFv2YTfuK0oDhHrQ/1Ctkx72cP8SJRbgb
DcjNpwIPKVlm1oiRye7965IO0y4QVwfdASVz1RmW3P++WmDr36zMMVEGO16Giuxify+X3V7tu+Nm
Uy7IQXSkObQ6r8Gx5OZsKt6/MX9+nx1CFkbe2btEcDzd/Ygol1cgY/Y2KFYDj7zmbZ1o4j9PIvsz
+PgoZl1oeTMEAXYUBRxQrf2Wv9gzwV6HZzv6CKL36PMQ7uzAS0ubnmcPBh58bNxiFXwuKhv+0EsR
yV4U9O7Ojhb+zYtWxc618wA+wzt8cL8o0qMPpyH9jBavZfA6WVjORyrSniO2s4u1Pbl4cvzqr22B
93kfh1qMyj4Fp/RXeeesDu7M8F41m7dseTtgzLOb0ms722hDt01YmYemLyvzsWsJBdocLbqFxljY
JHPZtiLtBe6ky/fzCr7fO0910IRoljw7H1c3FW/v6Pn0OYtq//VZiaab+OvgJBdHs590T4sEX5yd
Q5ymPX67/lLsxBwHetMmHL+kdaeOXaVH9wNnGydN5/++6ZI1cjEe94g/b/rD6Uvu2boWh9JaKHC3
9vbz62tlvz7Rtk+x3uF/ovP6LnpHfs2Afux3qCRR8LIGKdDtlHnFYPvvjQ3hka/ljlypZCZUoUAM
ASnKtZ2vCkIU7cnVvbL3v6/t12fqYR4IZpVXyn+QJcy/a3CgssCqzf6crdrxB6feHA8mrv7NjtOP
sbwef6bhfW7ABoKP9A2is7vhb9dogadfsRN8cuYEi52/cWfBy2oHwuDU9vzgfMX5wV59fvJt6RJv
Mncex0EEQZV3yesVLzFftHPmTAqc6dcSIRmgBgksPpk21Ot0tvyF9QIWYz9xz36t3R/2aeXbe6BJ
oxMr6KEqjn//R82I1fllW+vdeVmisLD1qyckrRCJFKkxLHaf1FxPeZc99lt37Zm/UPZgOC5P1lEr
BgyQ7shb2Hx9BL6+VZgz46VPzmHzQ23ze9D+n5WiYcMr0j0jzXrAGOuz1FqbpmVf85GaOSOb4PUa
nlbqxSbp1R3hvBpUix5EyvVF37l97Z4Jm4T2o9iX4vZRhoKzkAieRREQir9MLvR4ebVo7a8h2ADJ
pkBehfbSNDG2uuY2IwSOx5b86gtOpCNHGlbO/oer/+0pgc0n/1B/go8/fC4dcdy6a3VrQR5ugLJK
QZ3JghQcubRjYEv92fS/nn547v7bs+G6C04rSwqNC9aVf9/yM4fHUFnSsWjuE0V/O9yfTqdY65Kd
+Ha+xCcx2NJRD+ikpvI5kYnjxX6nQaryw4f/rmQi+89kNCBbOA7LD0yD+ojnAGQySiaqgxJh2Hmr
aPbtXHlHKSvbtJIRYA9P0uHkGufznKTJOcWSMQo3rOVOINnjILg7RFob7J76bT+97n6CQ75rEGSs
PQ18d2RRp3b6+1o1qEDQiVExgez2jhw/a34/A6O16VieeF4iBmtwH7SPdYI9WHYCBWRKZTpaBonf
nYeGYMuzH+lZ3z20pCmAgViWaGFz+fe7ggyDBkOQrMUACrLYekNS2DpwIr2WU8cUuz/cqm+mOKbM
dEGFyI2zhWw8FI7nQ3k+SXvN4nhGFMEpNtirFSGzNHH/XpzKNxWMMfKKqRpBoYzH/QhxcodoTz0W
wjk2u5l0T/QNqeFve7SanfGqQFw8bY4ImZfHZnauk06PbwdyRL3GmOniXNvEojk12jfNKIS9t7mg
JvDbOhEvxYmIWfgs5y/5OD+zsPXFv9/6N9NQ86+3/lDyCrv6fNruaQGknjnwPtgfUFc01Hw3mAIy
kS6o/87rW9I3/v6CR+aVHCjJGbBfUJrN1CQ8Fw8/hZb7+rSpf2BzqN8UWExooBjhPQO97fff/7HP
d3dTPirYOxSkX/RHcd5qMDSFMj+eMVSoDn4n0zm1WlqJN79HxHQj+FXq8SQhjeF+iZuzFK/b1Kwv
qVrjDrCFvr5Hd3dndgYaONzvyGDFp15DLrx+WzNsw5tI2CNywWOn7JpY3V2TrkJkPMBwathaexwX
lKLZCGEvEJG8y9pdhXHe9ZfSZ9rO8M4qLQGeuZXOjm/2s3/frO9OFAOeE3vv+FSLv3mkf1wPXA1I
A6jYfKoBwfcuNvaHqJesadMaTnnGKIRUSd6nXxuz+0XKWrq3taki1cxHOOCKucHp+iRyFU6jnEHL
GOAmsvYydFPjitxPBC7g07f7lhMIeBHfqA444Ux8+sY9WIp3rLC4QJV/uHasiu15OhIs96Og8va5
7xH/VxWTdOWcthsyMWqhZ+gAf+b6IhjF+U4z3xnoDFhVu6r77SR14wFQ79XsYsjOrftpWvzNmWGo
nFGsHtpucgb+3nEuplEqiAu74nx632BQzudT+rfjftmbP2Bq/2HD0TkBp0E6NUQyPaF1//1Sqtnq
+jBwPF3VmVLGVv2mEC7N0H5fzk44V3TXSc9RiZwAOhwvv2MTuMbdkDR63N9+WiffPTcahxS7ETka
0qM/fLvX266/lOdiL99806QJMbGbuzAnA0nTVDwxWTCXQ/VLOpRzXdx9jU9EaZhJr3MCmJtkW1Xz
Ezw3vfQU/QrMIoKh69vZ4XRcWvvGPZ+RZwneeYtigNAo827gTqZp7q58lqsjZhAXyHCbL6MdXAmT
GmEzJjWZLM4d4vC7RXLFqI+ictRcto+Lwjzd059L8glIRKzMErEQ5gxDUPZX1zreQo2Or9zrzvUW
dOr5vblUP0Eh323hf16yh8OiOp9Pa7XrzkULJruRTwfwOyUpebsn9eRIKtJB2bC7LQ3ole6mBuE7
2T1WDtc3BVitW+zp4RFmSWTSXNaLjVavlLO0HNTrD2Xlf/i+41LTOUBFwGvSafSH+fzldjabvWCc
i5P1hsfYcru7PO/LW6a1O79X7/5e0ufKXQi049N9b87xV7/b/96HvjtZcVtidg45AobpY2V7qw7V
BVJ9U2zLeYsj9x1jIVu7fcAsVBTY4krCkd76/35VYywQHuppQjtkKi9CHkz9t7jnj91vUNfH7lzf
jkWlPQ/qL4sZJswWNVlfvdunIdAkYY5Lu60FOqnumGxYq4tS6JdAHhao+Prb1HwRI/35enCNoKsj
C+pVHVrMJYl2a/wSJGebdIjW2AZ/1TlfUZ7DluPiq37Xpmi2teXm9Ub7IITbeqHV7lRggkLI9N3t
BCAxX1/ulXDNtEZydCZ3yHLVaGOQFR+Kr7dDKO9D3BktwZZoHbUf7on6TXk1wooShyWe7tRYf+9A
mD82WyTMx+Le20qdajT0a5KIEuINsTw8fKgkFWDkIrpK7fScf+SmE6+4wJ5zt0l3G2STOMe6ZeMf
bim2wkaFEVO73DGjokkalu3B07UQwvKg222Z75pkvwFYTgbOOzpv4uaQTF8odEoBqtEPd37cqB/v
/P8+m/lIScH66bpZn+tjoZuig7nyusIW24CLsTt6owfPWT3MxyGOXE3vhonSs8UjbnTjuaO2HSuY
8o5cWNwO8WigLOFljGuCZLysUU6Yg4iU3bJ3d9zk1lVY7TA0wji5l9rXAd24tI913HWaatkATcNw
ZoscT/3d9nP097lfZPwPTpDIcSbATUcZbZGEbXKtrbCR7xj0gE6MOilKQZEXHh1Qb00J1HJyLrhP
kDl9Ixu2uWieYZwnkGIbrrwAtmfwxpCH346Cs2M3wclssy7dwYKWgT4ZB1e3x9DB0oYf8LgRwHi4
2FTnCs3NyCIHBv17IZ27o6XvtsemuEMePTMVGNbBevt+GvDTIZazu0X/vru/oyr+84JjlS5rxAAx
1/j7BXcyMwpJXV+YAVRP1dP1owzgbablQoGScA/VX2IkBbf05N/p2K04XoPMozZzgTsY1f/7zXxD
TwT//ePNPNTDWq2ur1LTjJ/ek/cujhqtQmKPS/2rgmpA8YAScbePeqafnH+/tv7NMv/rtR96XPNy
1rdttUMl/6R8YDoTDvCJyqkCphFhT+i20ZCOtHbCHN0uaROxsEaIxxm8dayn62ybUg6D4cgjzyWo
giHWAnNBeUiPHuiTNYzQzUR18V6MTpmcqPn+veE1DgEu5/3qsFRJUwBIs34ZP9ximq3vFtUY9GSO
+jrrdxvyx97dKSitjAvmZsZkF+0itsTqiRo+Gz5kLLtS89WYD6n2oUzKJZKFItE9NNS+GPSO73aQ
NOimJ7d4QDTUQGC+4TDytn8iRw6rr+yUSq7kX55wQspUMEkz2OZMVRgUoWGynEp31EJBvmTNuljJ
tVzzboUWVCk2N/mO7reDqavk9QotxwLO/lyBgFHn1st6LgXmr3VwK+5EYti7/JDBwZioMF3wZMja
WEyqVJmqE+QjySGxMiTisTmBdzKFsOOb+W1mzm7wO07ZSPX992Ixv9nvWSz/u6IPKMz+VJfN6by9
LNWs984YLHE17xPdOcz1eHi+zfCrnCoTNRteLvbwgdW7J02Q/C4uXpUNhl3Z73cXoBI6UMQJGQ3h
NhOeDglm9wcG87J3D7YMX5XkVpy8igewzmn7vNPv318dBlY9oK0c4VgGcmzmjStO5EkNCC8soOg8
wbCeW0Ez2a+2paMstEL/ocj93b4/bhvkSxHOAd0dHurDPrW+CgfK2fqyvAXJ6UObrJ92qc/5A0/t
Fu9tlkUPhVBJzACXppQjPjDyanlfA72LE91lU8m113Um89lQtgditIBP5TEZLU7hITn7h9BMsZP1
b8UuF5bq/HqyhSmevJgOsJXTC4KdLDAb0WdEhE7kbP0lRSf/+nIvfuJMPwYVjHMZWP18SmTLADqP
JZ9alWovlcawvD4L8/0XFD5Y75P2Y6TVQ/D11HibGx+GXwWF5iH4m25q5zYxJzdXLqTcmgqvxMik
xFM7BIY+i6k5u/zEGv2uJrS4F6CCisQY6RGgq9S2NHfn9blQxYBQJvIQrFZyrP7rqvTeeFLRI5qY
493P5g+lz2/A8XElWGRUMz8C5aHT+/sAEZR72Qhd3y2vE1Rf149NKkCiVAhX8A/FWbe7SIGGqS+3
T4donZh4HDn7Ga5fCS7hJaaXBc4fVXYFh301lpboCU/3QJsyKm+fMDRDZKbZSsvpjgLaWxdkRDeF
7PbMkGV8c+zzar8SX1kN+A1Z4fBhhSeURot/P+7fzI5Rc0lwVZFdGfCcxrPjjw0UdZPYaILYFJuT
S/4jI8jdaUIXf9m6R+I1tYmlJkp9dwbUhvtIvmRD46IxZ6G+Wd3OgQuVWWButXe/FZ15GOOzMHvJ
zu87Wp0fj7L/6CINmbdrQXcxSD1kuvfQpHR3DbP4/twUJnawiOvLjgR75nkYp2/w3pM3b32Vg5Ma
98xcv46lzvm4Dv99zcbb/vey+Ps9/GeHFO+ldKeQUbSv+wAlUo1bRv6VurzWTz+TxtX/9Ccjl5nS
mzNu5DQ8KuLAiLTdqSMCxlyqQcua4znFc0SNdYAk23iucrIOYw4/REhXP4O3FVS5yB9A3o0g5fJr
m67vALacaP74Vfff/x7/evw+Fu/vnzDyc+H3wsFdB2hsx43NKzn3urD3lQAVsKe6VXAK4ee1YfOs
BFKwjXpkaah4EZhQk6IO6HyVV7/2jsCMTvf6kDTjEIAAChemvv62tK0Alw8lvn4xqrYoIKRY/GjS
3t+nCi97j5Wg/er9npcbnODCH/c+/47QoMQIMKF5bVFGYUQZHz7Rn8DivoQ9TO6fYlz+D8Z5uM8y
Y2u4DJSJJjDh349G3QqDueupLXpoz2fnNpUDC9dTBBzIa65MQK+rWwy70rPCW7xd6YE+lVw5RkCT
9wmxtvE6b7LOva3O/G4Modl7gKDHYD/DuBTio7XQXHaOnX8OrETyNVeI1PfLSkiVeZcqz8ZEf4Wz
6SnFvSD3JD14u+XJR/E1EVIzgNcyOfnybOTiliiibs4QXJg1HTidoCLCkR38C+zSNuOELoPuWZvc
YHHf/WtUT4YIFSKcz/TsdRDhu6WcMEotbrEGzdwIyYr3ehERiZg0iexAF4SxawakrgSaTzcznvP9
E/lmE9HbOEe2w1vcRWvPgmyvQPGqfdPVJhKCyYNfZ9rknpw4LQ/+LjKDIbH8wW/etYnyzLINOFkN
ppZ1uonGN195ZoGnWlRG21c5ABJdbd836SU2MxrGtPVFbsJ75Z1CzCbmSibY1YwGtIR+KCzXqTxn
E0qFySnR8s3iFpAsZkww9kmHUCzuIYHSsMC3nhnJxYE/sWaSjeSClRpCy3DqFRMM38qhg9haZEGB
HJ8nccqMPCO1KDLgLqMd+FVGdcp3KAxBu7j1ue/OxoX3yWeEgezokeJeE0wVI7jmTOG7+BTq0zoS
eexurInx6xBxBelnFWze77kB8/wUGb4ec2NWctGtmOhVGYTw/PIlhMS9c8H2jPSifdD7tXuIjm/7
fKTlc/j0wdrjNHKF2f7zBA94zvdqsNLQ00+PkZXt041veKhJwxmGDD5dR4qWf+QS03wxuEBTBOl9
HSHrQ30guftsu2wR/BR6isQ1ptjz2oj9HYGBlfSBtGJFr6SkWZYh/p4JHkVBCbtQCJxcQONY/tJm
5YJaJ4WbAgMU5q73+aHF93jw9JBL7d1c7H8D02mjNjv6IIK+OUHCNj36TbTj41h56x8zA3oibISV
lAuBnMJmXukEslycLWxQAz6zEVUuKxdihsDXdTacBYbcpNM7vK/AWG5JdYJj75pI3sp0ZPjr6eCJ
owbTY7B8XYq+mmziZi4meICduXxdiDIsWMd9ULLhtJkRKY6VDyFeLRDct7wvzNkjq2C2Mu54aAww
Cpxfk12OXXl8SVR/86n4uIrCqtb89agdmJ4TuOpwxXnkp9uR2BcwAFfhlLT2wAucItP5OnhEf+fn
5OBAwR6lhb2/Cdf+5X25dVCHRpr3gdUr9IqGBUZ9wRI45L0LqT0+IDGsIe579F9SAM8YRmULXYJS
zQU+Z6ceIO6P/gwndMV6sc5ayO+jCnBAp7wNlVCeyOFmih1eIIUUKuzRBBb7IAfubnkDkCwo5+SZ
nF+mZg7unpOim8kv9xxWmTdmZ8EhxtY5u8TG3CWoqADWehrlFnpupMa8TncZfnIpwTOR8CRHF1SD
1hQsM9pydIxCixvUATa2YBRWHBNjdHSgF6BrGLWyAx0ovDuOgI0/xB3sYfwaAw6Mcf2K4+31rYz0
clSQW2cUp41KyGN44JRpkzsszXPE4oHEf4SXsp1fAyOuoCcDn/P0VpM6AmvlTCHNpFjnSnRbETwA
feWKjLPK9lG73KOQMFK8PUEFDstyBj0NfQBUvmckHQstUkM5aJ60iZ63mcQ161E+yiEqxwB/7ujk
oD2BkRweMpya0YfK/jGSvGFFqkV8ZiOhH8iRdHtiMiqILfYRJJy5HrJA0Njtk1H0Uxd0Qyk63x9g
aWWEG/5ztiHlp6QWiQl7ZKQN4vVWlkdpWCrzMmOvIkXElvjP0/M6H/u0+7vsDCFjVPezR4SOh+6L
lpXzO5dLtutc9w/BHpjEKkaK1PmHCes3mKMFHPu/d/dQeHdr5bgT7n2/vDn7/HT3KyBA0jFk+7DY
z8bmkZ3S7VIzviIrwpwkZPuHT4SPmgp1XE7iyqH9qlnXd/Y3qCk+i5UfEF+Xp/i8wFJ2vXO+fvRB
+k+hNkLIhJqrcKBVQ34c15K+cCahUhyWQljPtdnVv06q1SZqORQtZuUWhTTiGJ3WCU99xDxwqe4O
SVhj4++oofFSx/3qmEgv/65Xv2mh/n5fD9jT4SC0B3UwT4XBeTXE8vEYXHDjpDCWz9NuHZnS+5lU
8BsRjf9+5W8EFH+/8gPydNvq9fGyNoflfVLlBu4He2QAnKLJydNmBHnmesq00NvBDhfza0Gzc510
P318+RskkLcBy5M0NUuilRxv3B9NTnnCdpxoJizwOc1kR6Gnh4D5vEtRxmEJZMw11pMYbyIeXLrs
u4+YQpqc1zh6OwLCIgUz6o96cQOemRAMAl9bcV/LTIeatQnWb/XitDi+NR4R7JPjFyI5foIwb5dN
MtdcNcNgP5UmTbJznujiJ8i0M2EuTBACUs+Ls93ziFPt0v1c8M8J4n3r1202PEtuGUhzpbh9obWY
D0smY3Ti0BdJHeCAQO/0AgiTSu843K7UmeCHt5k1V6fV6hZcRjsCQL0WJuDHfdJH1nT962Y/bxZI
1ZPyFTp8euVlTxVPVOfruZzjrVds33CxTpS0mZUIxFCsxbfRb2ClJuf5MVnPJG7i9o2pKiLGAcXx
SxsZ0VihXScDp8vunTiXaP3WUkVpEzHewtKCyFZON4U5rbNDuinU6d3FES3dAgTVkzK4R31mzSrb
QvTYhZjM5G0ETuePrKl1LvhthPDePVBLb4o170yOcf7hdEWVXuXDpEqa7Jb1KAuJfMKAocoPiDqY
44HeEVwMxxbGBO0PaEa+z6VQIQFyZ2PUatPHrK5TfKAmhg/a8bzF6QVC5W0iRy0H8z0S8tPqTNmE
cBHEp/bHlBo44YdUm1yxHtjMldH/YFZlu1R91addZOVKqDzfk+Oo2VyhZZrVc/0F3YM90VC/bGMS
v2yOWai9L8fPbYyVe/lSXe3t9Lg8qvwieuxsIVWyq77cvHNC/hx30mtXCNayPbW34QqUjiyzXMT4
ADucEDvrpF6QMbXcFMqzHp/RRXYAtjiLRE2OViE7rIZ0nx0DyOv5eAarC05PnkJzUaYkTkm5jEIO
KCffBsIbrgmFGg0JKyJAbMlQS5rOADgcNeaz5g1tZxvegbtUd/ckUnzVnwo/o8DJPViqeABcOIHN
1MoNXBQuvGvSVhMEmQ6zICSMUB34PCwDagL6IHsfm+6JorwNzUjjVnfhzdGDgSahCVRHzmRn/2nQ
7KJJDaqp5e/me2RNF85vBqUOB+N0E20iYXIolN8XmBypFHXq6IMwE1g+UrgHk+Q0j8pxYaXrmRwb
kFAH10VxN23Tho8kLbBu9tr0mh78airMkN1zoly5Eh2L6wp4y/4YabOxQGIwTVmOw74nzIzZfrkN
WLPh6V2lC0b6+E7JPrsiSq1hFTcZAoKwnUuIfLdoTqgvY0xYOVCv9mI3acYbXxbUj/OdX08aJhJt
0obHZ+FVdNa5HlBLghCeIVE+ZXhfAVTjkez5kDelcEKKBS2G+qLMBAelby7Fm+RKjYj0AHKtFMg+
ZwtAoxjdJlpG1x4peMI04UhzNW1cu7w2lCOqPoqrWM3HakN8JSiBjqb0O6wiSr9JcSVH87qjpFLj
Kpf8ytWoZ5iJJnz/zddtMh2clyX884UBEKAVVOVnHxcuAmynrV3xYK9f7+F2ufEPyQcSmrmRX4pD
jnLFvcD+VKM7lZ7sG9GIbUpzCNVp5++yTWwVYoiFRD7yb2nO0HD9Mlzo60tOR4xhinp6pAAGhpxw
xQAomqzkQUftWWwj3dYpdlF7FkZA7RgN2XpCWUv3AIw/R2b/osbH3JiogZGegn1x8fEaTgBfpRdo
8o0/ZPjAs8TXS/PX6WssjusneXGL9vMNGcZ7JFTO+B/UFhs8eiHXWy/159ZPR6mQeXEI/9p/YirC
biIW2xQ1m229mkCm20J/Vmk66lfKyIS1NO0y/blDeYsxPP2KuZQiuPfgv5WvukrWpDxO6S3RmU2t
V9XqvFJetF9yXn9S8lPEExs8Ah+RXlxDDEHS44fwOjwh+U2GGMHkemFkzUL84FZSDImTkjPkGrO9
LWDYVIs6POSnN2G6w0AINdIb1/+X0jnXiVYcveuzlY6VsO1BhefiW2GfHvHSR4jdoZDSJ3RbHdYz
sn2D9gZ0s6K8detMCerVLtEo0qv56Fkjz+6FHqJfZQ0OZMSfvJXIiMgqrNTMtxMhHlW2hM0GVWR4
RLkGh6d+XA8ztpipULyBNETl/JiSoPF6e97lRrx7655qXETaTOcH1bRiQ9b4pyfN0381EQtvyI5I
i4+BlgnZaF3CnOr/EXYeS45iXbu+IkUgvKaAAHnkU5oQaTHCSHi4+vPQ/+B8nd3RNamuqM4qCdjs
vda7XmMz4dqB1W8xud9ny2jHneW+xfvs/FzJnuopB/2Y0tf1b0wZ1qq9nHgPm3G1I309rtOvki5p
2Ev36dIhnOGKJRg7gnjqlvlC5mk8UBcGwN/sF+iCBSvasZZKK9iwqTqdIwDYcCJZY5XjI7SdLPp9
u6zNnEtXzGidXGiO5z7L+MWxlm3J69C8eElQ55EN97NZaptsG3lYfazCfctrHI0dCk68TGCepr+L
TjS1pnLjTLgKrryqP5RbtEAVsM0+MLc8Y2vrApPc27XA2r0qN9/td5PL84dw7DVXza4WbOJteJjR
o3TLxkn2JJU4z3O84Z9zn5uITaK5so4/klWzqW2RvcI/lLv8qDL46nccgZ64Ut3Hrv+Y8DvmPd+y
J0jGcJht/HW5E66TW8wEZGz/tt08Piue5DHeUG6MO8RtgED/8PhRdq+PyelPUuN/bXMk6FNQFwjb
Ip3074Wf2LbyVI1oc4R9gMZrLYBwoQ7l2FbsB22eyiZIrsj28Bk5uJuPytQ1yMeuRqSIdOs689Cl
LJTTzCuvIEX/XR3/y0yYspSZMOM2DKam6q8B9dCrZTkVH7kXZfNypmNqlbtjiEnVaQtcMmF0SUQT
K0znR58MbF/JG/2DbY48HRHz350gZoJ410L5GQ0z/n6L0jKo8a0B5axsXn2bE45X+bnghNtiybnu
QZOtt85m9IllAyHq87EIooLbKNvUmRmNbQkHhtaQfPGlWGo2kXqOvAfMOg7c5mEhAdsIjrwR7voZ
h219759VFL++S8gXTVJoSkd5Mz2CMK3TeYmJBKXTPqesermPbYd1Bm8o3gfRkqKAMTMba7Ga7UP7
wVKbAexEnmoXW2T2I1xC6fR0kVkhfGKxsfM1a8BAEUs1dU2N5cSX54WdYTl2sO2ip2tMXX9JsgDm
EmC3aPCD+2OZ7Socmtgd2ICS7Wz5Wqh2iJMTU1ibmGX23tzJrNc2vKWHbl2dxL8wMtKs1r4HCopx
j+71fK7gteBopK4x8Az26mKyF+168VjI9svSUTb7h2QemLIhe6NNgurVm+Q4fADkTXFSqFbadrpX
TNVNEUhxxiLxKVzxJu3bteKE2wlSanZEVDRrcSe8wf7w6reAzfexGCFydFUovR8L3W028V7xQIwP
xN8AeLWreN0hU1i6AD7beEmm1kmklw+OoMlreRsx79SO0YVtf8mMvN8PdB20CIfqrXrTR9zqvN5S
U2F9RWzK6Juwidaa87IGp14HFqN2hOUkXWwnIELiHh7AbrgqdmvGeNCZlwH5a/4RYy8wNmM26Spm
uelW/hJF7IJs8ePM09ivRc6mxgmJrmNHm5ywBSb2Ee135zbXAuwWl6ydsudOsnFiZMXfDfFYkDc+
w+qKzg5UOASWK2wdNGq2wK2KYqPntogGYhLMPXAct/AQoVjwSguhOMppQ5k70G/HCTs3vcW0Cg+H
swYFzYPGANrWrkCO8CP0/jSG++fQnZ1AU3BwZeIgYhb895eQyIgu4dUsPLKBmVlV/ThK+sNuM+51
v190+Dd4EGtoY1G3/P0zHsNL18qpQlRPQPQ1iVNBTViFfq/hzg51aStRbIcyERnavpIxj0jvktJs
imipYc1fKJMbXgNmD6GTNKb//mp/7TH/+GqywD7NRJqd6NdEbZDEOvT1iX9aMQE3781CRAN6kecI
mBxnndGh7x+AP4z5ONGTdyXavpHQLS3++2v8y1wPi2Z5yqQX+Tp+d3+/QbhRdpBxfWXVVh9R1hHK
jOHU6glhHePuPHn770/7F1YOJ9L/fNwvkGvwX1Iaz3z/VNibTXWaGPeX8TwFbmeV29dBvEgoJdN9
B2ZOTQiOjoGQ8aDSVT3VWuvGEisYa7k0/dA647RigDv3xnTD6X9Dqb1k0dJiWKb7Y32hhWMHuPwp
4fNfGKPjFeAtj3AGQyvtF7qTF1ruVwVXIB1VR8sNze3c/vZEpuXmlANf/33D/nX9/s+n/bpfYtQ1
QYvR9kolE7LGc4dU2CHcCdStsvo9a+bSn3QC/3pA/88F/uY7911QBp32qryp/t5ngfHSvUEpF1pz
eYg/hViTKWRiYa3KeHZh41gJf6gQ/lLU/OPFQIovzdBRC9LsN3tYiLVUe/BiVIxmDFBigHtmiNF2
s7HtXW4esPkRZkbA/raeDz8PT/lDfTD91/oAgsBUV2VREGBL/v2teLxI/Jv2fIVRlTjYoim8jzJD
BmVMkXoT9AuAhbadjE4LKT0xtt7MsNFOsGil66gWzM/RnIRZE4DDFi6jF3Y7D7YAzmBu5swQ5rZt
GwvjSvqeNbtH6G5VQ2EQYF6DdWJweZ159RxjYUOWkObFdinNj6Hxs//RD3t37jnyglAoY/uuugxL
50lhYivfbLGLwcPOyC2ie03ROIeG6/5h3/rnvcEaWUSEJwqgvVPpt24iaqJHMhMzdaU998NiJrsK
hDp8HQHySP6llCn+wFjV/0En5xN5ByRRFShpAcn//jSCRpL9WiA0LaVYYopG/O3TkvU5YfbR045l
F/uP2cRkl5awC3paJZY0ZtzaReFEg9PifYHVKCYuExPuYRQS7m0PL2dammo8r+O5SObHGPxoNZTl
J/VlPeGeCGYyNasp6XWMggfB0HObCKPkOYfOW5KZ8fa4FctsD7QIjdM30RUVDOWJqw3dutnqjR12
rp4vJnRz+ULS1wpDTcaJvltMbYEw7XuPbRLC0nZB+KhEfHntvSarInbE2ExfzlO2/nsj+es0/dtb
9ddNhO0+xWRwCtP87zfxERfNU8tU3DwuHa5mU4rMEm+18PhwvkcsUroqh+cV/WRxBdVciYv8PP0I
gQaVfbecLqU97lqUo7Pt9/djkS8MXL5AHSpspNKjuMKrMzZHkxXCYvy1eAhVk6G+93L/cBX/vhT+
/1X8WgqS+KrFNko7b4oNLcyoB+4PaC3Ie3FZClOfUBdDfBoz2S4xqMJ3FOzz59Es5HrT1xv2qjI3
W9kQEOVVFj87/DAiIW+oL81UnIu5O2nQHpqE0pZQfoh2exK+ZWIJEpE1iZXvc1mXqy5YviSX/o6/
AuWYXFk4yROEcVf1/N/X+0+y2t+fmv6rfkEGVZcTMlTO06khpPNJb8OjfWpuhNnQ85SKyypwqsYc
MCPT5xHLLG6NbjjEYNiyJ0Yw85cdNE9MaQa7JZlCNAvRjiarR7KfdE5QmXpoTRQ7jeYz1Zh2JJSY
KDOQff3hOsbV9Y/VpysqVGgMAqXfFCYtTWOiZoZmnMa8uKN6qHgJSZkliSk9FOCqRcULOybbz5D4
ZZuwWA5w0OtxahU2BIoDoJEojFIDYWztFjOLzGgnr4JtKf+I3Qyn/p6cs37VS+q1VyWr7MhzbcGA
u9JQknrxUiU70EhQDv/wYv3VsP7Xpf2q4/p4yIK0mDRnUiiltbLSVrxj23gT3tWDimPZE0gxZjaa
LKc3ZVf+zFwRu958kx3J5jsC4jlk7Xnl/tsZXDyQzZCJ8fNn2AbfFPvLaK3uwvdrZa7OoGjwKxRn
dnl5dHOusMYkDRYOzmZ/mEX+35b666LGPR4V5hT2lfqbBRg36NXqyFdXQ/kyxE5ZkvwqPZC+vWKC
51v7JSnzuHSSmj6XxGmhnrr1i2jR/N4EDKOjfdpwPPY/UO3mqXiPs8Zrh13SdO9iVc+1SXYoNdo4
ccopLrbX50PCHaHyf2qyDhHaGEL3XNcJur+pbBeZm1evY5xOCQJg+69w4Sve/ba/kMpaP9OVUlxD
3vguK+2habwk5fRMEuf5iBZ1eukRC7QvUh5Z42FoI+3bi0JrSN3PTMM5uo0cIfrpc7CRoLD0nsNW
eBmVjnVTY49Srv71ow1iSNRTidPEE4M2TCqq5C2rRMQ5D8L8WnLWpq72gnTN77F5OWRdSJAgyH3R
HyL+k8hmpg5mzsqf5btX+16DSCZqO2ZJzWsOiazPzDjQHWn4RpBgaJ1uviqYP3Otn9KzFNZTgXwd
ZLtHTtNeqfZf2eACeegv2W7VHMOpZkaqry45mKsWPhTjZ0IKG0+NfzGCxUwIriDnB9ShRiMn6Gzm
ScB7F0+s8knlTb6UXy/GgOr8aTxmtYmHWx4dBA2mS90YGQWYmhI3mE08ok3rAceEjlmd/JjXKkDs
Y0JSM5a1+itaqtX+lQg22UdeSV4DvndmU2rrrCfGKtePbTSMT43I3pcVJPKumUICGP2d5PeHHM8L
nThMduYire2yRsRxeCnPOVmCRL6GgZHVAL0yKZtBkFldD1Gr2pRle6sTf1lhr6f40rHjgJUKrBwZ
Dj3ia6ZUjp/ALMjxYNHQ5BVse2grBSG1coHWOIVXrqMiEV+PdZ3q91kQGDpGXVl9l6ftp58y4pk9
7EDpHHS6TlopWJSX0tROFGI7UhB5MfeIvmVenzgx4cdR3KzbEudjfL4UVB8RSUBPgZF4SxRnnK3k
GbegKx2VnITqxbII59Pkj63vv5yVEB10XcaVCCrvb434oyz9yaBPW2+iLsSMX90agOR56aGEjUJW
LImy53BXcsodBIVyuKlUWI2ECBM0jo20qJASbWCJGyF1p1pRzJTqF/4xcSoyyeyLhtFY67WYkQRu
yPmEnpDXGEc4ukjMWPh9r5Df/Pgs5EUiv6uxJzY5ubTHUr4iJX7FTiPvAgD9YBG0J1lbB/khbW4y
4w/IaP1aQ3Tfr/tmQf5C3p70clc9HSRoWbbw1Xkl29J0iZZQe7ivciG1lkgvNvE0/1oyviRvGOu8
mZNN5nm5UFpL1QjBdiOJ0PutkizJxXzhx094SmCG2Mn5UFot6PU6mDSje3n+Yk4N4Je+V9J2iiqE
uGuSzXGf6cwmMAP0C/miBFWPrOZp97P9GLs3MTlVo+eyzN3hsSrC5QT4bVjWeIEyj6nM/IW2yQoo
Gxiugv495gQLEpTcgrppSzF907rlq3Ae5LhO2LTmAfC5tpQCVxnrRPeZzLupm3TzQSEU06gXvTIX
GFnTHyVWyMQamRSGhckiLy1pihLFEmdGJBkdjruKIzUbFcOLMRnQySW3y9elbiewtRRrOptT3USf
tWTpgsFbJVdztceOylRTU8LJCuopvKr6D+UcdhO/6wK4CSMOLGH7Q5+l/KpKO1+rGzGvwzP7KJpA
o3sbiZH0VejI7O60GZPBkRKwfXf4v4SpqTudlZGiZOJdJlwiYaehpl7UmBvxDJeUYQTRFvyJYtTZ
6mldGpoFu/nEcnfPD9FPKkfZaazN7mWeSGQiu63eMZWebYfYXAQGQ5lqZk1DWz19I9yHSYb7rgFc
Fi1Q02LwhtNJ+J4ZQcqsCA3bTf3MjK26u6akzGHvcxlM0tNvr0XqAZltz+4L0AKRske48PvwHhvt
rs7g5OBBTZrynkh7M94L+JFlBmH2tcWwjhTUr9BYjo4/XwzH9sPxv2sxWrR/cHYkOriRsKPisyTJ
v63KKi2cVLlftudwHR0eW/0ebZW3ApOuyW66DjfPz8dV8Wan/hozqMuvzRuv5mUgv/YQnlswxjUi
xZ/Q6y/KikfFZBGFANQ57Sv4ePBvRIfXvb6QDZkY6bt/551HH2A7O54qMiPxgGdeyZlM7rlR/khv
EDLwWbYkfJ7e8Gg+SEZz0/h4RtavvxioRIkQOHJJPD82om9+0a5PuzwnMHF702rNzh4gWUxvfIn5
5DM/VB7+8d+zA8GbYOefxeJxEQ/xwiZrEUQTgxH01Ut/KTojL0V3yvcZtsr+UnER1SvwHOIvgNRh
x4Lalz/6cthikotWJN++tsUxfy8vw1u/1O8pmoa3BDZJboAF3fV7eBL/okuPLLlgx5l8yVf1ddjJ
EDnQf9sMgB6cTAtsl06Iw/IVVA1X+RT35GkAF6Sb4XN4Y5XKG2392lbrwRMOr6u2LjfaanJUPORc
F+FAl6WcEGd4qCN2d/Jrv8SDdAxPbManyVrcK58q4bZr2+ID98EOR98zw9t6VRBTxdxwg5W9ke1S
AP/R/ajcxF+Ri5EmBpbCMj6r25/XCrd80qe8ic3xhk1cjov38DHYIzinYQolzKcuPf9BWsFP3jRw
oycGOk9ntlbnANrGweYqGQjgzW0z7sBqblTe6cv+Z7wj/gFs3VWpinuodPTZ/HRJPESNQeuDMIvn
jr0XbiYk8nli9+exot5FdyjWhIpY6aXlCOBr53sSLyZG99Fvbf1W7LorxztTSCe9066Xe0YxAm0t
ZMJvfWI8r/ivF8fZVVtJ12ilQCO39XMTQ5N+VMbkGO5iRtvYHYLQPC4ogpRjb77pijFlbU64U4nt
M6R97LkuOERTSzqocI1y5ruEDHiwbMgLq9bQ8zwAzO2LCJTZtmU2JO6pg1c60nZs8GDIFauRVW6F
C+n4fAt66C+PM9WowizeaveBG30Hq+GTqHUQDkyIgItECLrdEvZoTDCMkcBTfnKGMmrkivyv+pZd
0CW7CjZ58Hvfok/1BH+RQGrEVF9EJIQfFdIFZtQvTGkxPgbKOBAUik9ehUvVtmSAMuocyOqQF5Bj
8P5Y6GvpwDZHJg0hipMLlVEElPUDj6EwZueYvh+DCd6ta78Kr/HVP7Y3BQ/xwtW/mMif+eFhO1zq
TzFBXzzuchyayxfgLIYNx+ke8AAl2MvKrqI9w0BSOHJv4rt80PbZFW8C+cS8edOyvx9nZ6iXuPmt
1ZN8bD2NVPlT600P4Ye4MHTrxVRbvok3OP+3aPk4S5CBYUHinBa68RmpxZr/okKLkX60DstngRfs
B8VLAMlSPzFXQu1jzubU347o8ZCEG89icPDKRXy/Rd186PZaatQTw3+OXnkQQdzAUVKDvHf1i1s8
Vkd7EdnTV3mrMTT3TRWf/9JsfFP+0s4MmffPb7yDYUbA5y1WKq5Um/pWXXng2XV2mN3hVW9mrFtb
MR/f+Zk/j4kxmmyR/wM1CZwYECSgdyb34kC0HCkvGccPcs/YeB64szWPlstI9y8atUVwf66YFjIX
ZMK2y77rq34sPsRb+Y39/4FvSIrz6vXWe9H58RpXXQl9g2ThNyiiMOkxNeZZnVuP65KwX/PE4xhQ
tNA4ByCg7FJPP46+avoWjt66m0vL9vqyEfM9Ufkph+CUudJdPuHPWJ6nB+XQLhjdTxzfUxBJwiAZ
4zpKXld+gGU6UrG67fPsa1iHkqZ0qq5VaAwffK1i0wrGgBU5mYUsNRy9npiXGr5k8Dj6G/dER2Zr
c/2YFEbYwBNgvQhOxGHbrA4La/bxRUFUAVOnMItRXcBnzjbQ/Nk9Ol4IFYb9sISN/822LDCm42He
Jl8dY7TmO/2YxvAqEHjdsqX+qe3LN3+HvIBnVfwoS/jrH3yoDkuiXePVDck9YS5LhehJh44CCkkP
3Nb2mO+yw8Ssz9x+K12ot2T0xK15OTfyTb5xs/bJvmM7HudtfIdsjjS22+tfMviUJ9+4+A6I+NhC
Mht+sr34MbGe36CKzjt+rHuCmbZQrJxkW8AKCc+TL2pX753nyCgSQ3suLNkE5JtwbRCvr0507tfp
E0P2wDz43vBRniV8rBsDElF95nuPoJ9MvspWXMX7Ck45o0gsFiZfuKAdsSsynrIhfmBk8P3YHcWP
fM2mOTsM5/7DnXiBbiS0BUtG3GgToK4T9tOdfyYx7H91Va5e15lLB43Ij1uHL3O8L84vGycm/sHn
RvzovifOFNZ8tZpifJ3b7VFYt96TbzGdz7ncS8P1Q4aiCT++bP6lzstOsxMOnny7V2nCVf8ciDiY
Uvgb/YfPS3rnvZspphTj3TD+FJQeC6few+uYfXNp5Ue5JkwgO2f7xrnBXD+LroCdccrkkwE407bG
Acz4FL3uo/qoLv5K+RHX6rX4Dg8NFvxPFF4abPsEzpmw7q8BGQMzKrjppiSW+y6THH6OrlQI9bW/
sp6jo36Y3aDgbPgus52wLZeT/blG3xgci+/22myS7fP7DHdE4dVgXR/7VUlckuQl6/7cLGq+08Ne
VVa5JAyOTFFO3WHRfeTLGZQ8HJa26fXy1txUFKxhbdZLjrZ40S+l018mjx6xaNObuH+5sJG+cAe/
hfvyQ9hrJzwmv9uVsK5+5NVYx3nZUvOE7WuHLR1hzUaNLuqbC2BBhff6ip9Cc9PPPpNicUOHCF/t
Q7oyrFk9PU6+byAjhDWxUdij6h4CjqfO4RX798lx+tkgRPDvD9i2XGRwxTnESK8VftInWCdsvjfR
1b5oUsIl08/o1F0ex8kJ8RDkX2kvrAYvexvH3QkY/OZN3GAmTa+GQw6g2jK75FZ3aRdIzLfxNpvP
Tn8onf/J7f575Tz7BfZFeV4UkZh1zJOtjq/QGVJrBODPNP0RHs9koVs0+gKDdQwYIJFK9Az2Kzcn
L2i4Mwa54nwyndP0qgEGIPMH71iMYQVzPJODrksIoh/35JJJLH0mtdZNwU999I+aBxqOLObYtOhG
SN/AscyEf2pqtKWv9QSz3OdSILWvWURkkkTOzDezxq47U0Psws7OEGQwskv/Rasi5oapIb5/1w39
jZD1Ayl7NIo4fPA+kf+OzH3iDrGjdU4srtrGHs2FOCjrFWHi2WPl9+tcWyqiPbDFY1co2gDnuGhk
oi3QScPb/VafVjE4qjgvidQgACN2VAFHMevVm7Xs+E8nrq3p97M11R783G4gxwi2TtimYP73U/un
X8Kvh/Zrxh2XkxiMuWC/wFNWdEAnAzDBDqh7YlRXiWCVLdOC1sO1e3ZuP9N1/K5PrSy1XsSnEJ57
xNPy4xksapCvBwmN//31cNr83QT/+n6/muAhTIuaDM0O4giQXDsrt7m4mDRODo1YnPcQXFE++XYM
7Y6orNZVXvNnZTZffTKfRtaj49FiM2flMdYi8wDzWOK0YCvDeWyMIQZRt1WidZ6AMFNQDSt4OJLk
MvuK9LkAea1atfy1dl7wnBqXddT41tBbuPyoaK4YWhF00Dn0x3UNKjcXAyvzLU5T3ZISS5cuDany
pRuIxjReqKR4IBks51G5EBKbsXgN1ErmlmIM9+7uI9rCVJgkAglOiZO1bkcWA7xAlHPBQgbnY9VF
HmCFsNIJ+2htqXPSHPx3BUQy1dfANApU89h5gq3EVtea6ZTBH9Oa5bR/YwT3QNlWolRNPpjBDcxE
WIVYXQ0wycYDTMtMLZ4D5xTxqqEDLVdVs2hIYuz/MBZAo/1/CNtvFB1zcgyEmFjNNPnXbpFGUjmR
ppPuJG9EnsahGqPJiH5YSQyAiSR+gk2AhFaWvi/3uC31qtHDPAysGmCgdZ4Eoz53WWoqnww3jiRd
5IbqiGbmhbcavSZU4XyZvGl49dFpIHamDsXPIHBjTEuJq4AVVmDGZK2ibQ6gos5M+cGkGkxFv5Sp
BTCZLLr+iNEOjY5GL45F9pw9HuyZQ+ZBD3zMV6safQqdBnBTajyuD3ba/DvNWCSGfElxRCWtZLHL
Z9hCsiG2KPto68V0vtJe7vST3vpNpXyB5qlgXIDY2t/HxD67Aw5JF/xVaFHNqW75K3k9SMs+vIcw
vu5mF5iWcK2Ib1uSZAWr9itfhd8M2+DdPcwl4IlMiWYxgzsS4fdgE3waF+6ndiPQjzCBdF28zLQx
oQPn1JEE4SWXlBw6i7QMfOM6x3+YuW5orfHSjAQWFT28J93gXONtG5vDUYNrbWohmoqkNbLP5gZL
rFjJ0gZ0Huo/G8doKYyPLw91hseQTh7hiAWsFc0NRrPz9P2xjfAdlkyBl4AomwM4wbS3YW5oNUyC
vCWB2tisMuiEpNBACcRiYWpZLhqbBok4JV0HPMGPwzzoUUXsGw7F2Hqrl+USWfMd8dKKVPOudifR
fIxksQG+dqG/UN5yQ0FHgTpdc3lm2wc90fJZm3HhdokJEzc0yRH9C3ELio9II4l+JFjE6+A9hW50
5Ey1WIddZOyK1NZFJ6aR5IQ6j5bMg2TWvemfK9X1UXO8k5diQsuFi/PWhd7AIyh22skfOP15U5/0
RHZFat5grrjAC+GK65iaYXbDF0ynTEtaNNgkRTG7WD0dKPI3H+PtkZyHU8jDi26U+BlVqMeT/SZO
CjD9lLzDwndwxksa64yoLTOXrFAQlWBijowglzMs3GgTgzJ+sYcxI5I9UX/0K4noK9zwjMmq6m0i
EiS+umKo1SH8em275NwV3Cas6PNlgJr0ztE54eR7zWUGNVbLWiF31h4Fs6AmNe2sSfjIvJ/MI7qL
MWrmWk9t/G30AAVnZSAyQeKwqh9MNyHgphtsj1jpnLLXiUkEVKHRQitzgpbwx/tcCJPtZGZkxI+l
ZgmMiBoEHnuATamRH/ilfU8DW+6s9p0RcLm1W/yYcSJq1hEkZ0PxnYitfPMkEerGliG94c7sIoPi
rkSL6pNTfa9pi6a71tgQcnpQQJhiaAsH6UYojm5PwhW3bpWpVnmMzyXN3xac/DbiV2AinJyrN3Gp
Ak69oGWdng+TidGUHtViT4EY8F2hXNaQWHR7xkPkRZErcMDN5hpbwb1GLn+FRA81PLenJONEI2vD
913IdROTM8r0v7rFh+Qbmg8LdKYBB+HoPJp6GRLSE18w8Htk3kbGm1fYPYWQC3aTED4Fdzwe3/+Z
9SN5gBsIzpRqw1ooV1KD6ELB/IF2EhTg3h86L1z0wn4WWGqK2H8TBo74cLnrxMF3M4iXh7Y9MCdk
MZQWk/QafT4SJtQ5S7ogaZ00TK3AInuzPFQT00ZXRC3GuJCc+JdTbhJ8qNtzvo+nEA+MJDYmJOaa
ip2j+WGJm2jClvKFK5poX1lkZV+QcGmvqeMN4X1Ks+IPDPmItikPUuXmB0CQ1ZSIJ9Al3Ai82AO5
rGgn5nlYGBatKhvOW/SjP81J5QhOMTOsFr50bJODl7Kuxyma+YwsMbOk9UJ4wP2E/NvO/RNgEpIN
wnFABsEyFdM/5fH8YBiCbOEF1xL/CjqoAnh0L6pSQ32jvFvClZBd9t/mXuwfXyojQUNPTG0T/jQJ
wXDMrGMrFIzvRXSOHvNssMapomeAlyAa4RHwRjrdzIan0BlybA0IKBr78T0WHot0E8Cnxm5jcmio
PNj1HaHeBOiN0niVXNvGrZhQPCyRapWEuKIy8MrjfSJ7kDuIxHTkkXdmQniBbBS7XSfgpP0un5EP
Aj4DWa7LgdHnQtMB9zCfSGWjT5eP8hIki6D6jD0pWPk/km3dheJSMYI/PYS5Qpox12gOO9JgurfK
it7ZKCef5XZqyRdNcXntX6uS2IStL+0H2F0MokKLcW819ZQelR3g9wP6b23gvA+9KzBnsfG6YLc4
0cGg0ncZ3TSDw6XwNKksQyxyA2sgwfFBF9h/YETVyEyB4Kiz9771ugnuzkMn+OnyrBxsJDKD/6mY
3eOjpo9bTCgxTi/8Bt7wpHiZJKHlGuzklPQ1dshtmlocITOcHyqreeMc6C/ZKXLbe6SRb+y3c71z
GU7jfPNVZlb//go3Przh0tBIgDki80lc9Wda7PUERRgmhzqyT46J6VheRAefIbSF8hFCHMJAyWQs
taiUT24BA7uSE3lfxPdyzvFSw6ef7YpiwW2N1/60x4ssuOYIQXFD5NCXEQSpgwUq9wE0gCsk8gBw
S8xS98Expcs6wgO32msNxygEzrO01kS46QqrFACa9v/KVO7sYyNBXe+G3wPVKuI6GYbtPbo8Qckv
AdKR5z3CKoEwSRzEZXYMgi3m1uQ0IOA7+DPiE2T3mI7zsbFow3YD82gYF7PFKgyWM+2vfPFQtujD
48RkPBIRtrkpl9WNCM7x5Hua4scDQ6CPAssC14dR4D1IImkBnKf2Pj7jAPD1lTjJWS/N5A6iwVGl
nsdlEBncGNSo7HdEaqI2QjO0Lza1bjx27Uec2+x4uBNkSFHZB7+kr+LFTmdQWCRYH77hijm+wFji
Msvb5MZOdbAiWVCrmDRdzzPlU35cjRnOiJYUACLRALHjHX26P9k90ecFWmAXg8Ln5vkygmPUr7+A
ByeW9DSolCPIUjo1WcmEJB3bYAYHp8GyIYBQwWaR07/sKF42i1ZeFTcccrtjHK6aE75ElKzvY5r4
j4JgbrGCMgO1PHnTsTFntMaCLQn083tH0ImKirbjxKENXR+rR4bKd5kIwmtE+XYdrhyoqBpd4Ymx
1PhKI6gSYZaUBgw6vBJSh58L6D9f6wZ3ztYcrtKHgr6AKRC7chq5tNDCYLJM88LMaUUxup8zUFCt
8Box3cPLwjCm+wFQ44chc7kuubM/08F12vXjC0zzU2P+8z4Rl3RZ8mgvwVBf4TWazyo2aUufugGZ
FaQYroTKZnMRSHer3FIjtJRRl+5skoJsOcitoxmoAYUp9DgxVIdycaBMnBnq8iOBVof3psklZNV4
c4XMmSS2Zafb+KsvjWTXn3sJz5uMvOdbuxXDhSW8tsKFuIpNje2qAfNt3ujbp27myBd3/aeCQ5sE
P1SA0svT8JKDYFXvEwD6RWYA16dv3aGhtwu+dQ+MNX14YMo7qDiJbuBuVcLJ7gDRH5X1qRK84GPg
VX222IcyK+3MeqMNFtEpISJFzmAHHBz3wNaM7oehWx++g2WlM2dpcf7xmaEwb5sn78U7o1UNGBM2
DRo71z/KAXApzIjJ3mgZ352ykZxGV4TjCBKQz8DpDqUEmQM4O9gAF4u5XX9PCS2Ps40QYD1r5Cxj
viyRZhwO2vbEERflBP/OWUbwN1omM+1JpT9kOtUtwhuE3Gb9lJle9s8vNTTrOe5nMjs2IeF7VCft
x0AROBgPxY7Nr1Vast+ABC77Y+P0R//aG2zsX3QhDWrkW895c0wpgUx2hrQ3eW9k7J3AuZGIhK2J
Nls8MaZDM3Seuer51VrVW44Pp6kUlqK7UkHBsLunc6k0FXBZj1FD09j+iZBRjjA2HGJd6VsMiH4z
ku9yV7oioKko6bQ5HM4OHMzVLfWLNVl+Vw9WP2a0KrSLZVcxJWN40DLT/S7+H0vn1aWolobhX8Ra
SlC4JZtzKG9YWlogOaP8+nnoM2umu08FBTc7fOENPczcKNJtnup8ikrRAFT+h2uenPpD4da+Ow6t
CWgVa9M2TmdknrV/52uEkLBBgOcimizptAH7w/ydEVoKi16glU2NYEXGS40c7ytZ7xb8ZcYf/N2N
ki4Q1trzN/uNDSujzIwclBUFv4aKLIF8NGQ7cnyg+zU9btj8IcCfPUUnU+q+aCJbcmDL7GrRGuEm
envTy9gzqYa1WxbzBypVGB+Ze8Azdy3au9Z+tP2CylAMrNpD3RnfPfykMktcFtuodZJqqNUfwWy/
OOy7nUC5XF4LxYWB6j1zLJ6KVZibE0riAXOnWLEo5NAZZ6ZamyP1/IEp8YPXGw68xK7aiz7ICLQs
Nrl8K/DMqjvSsa6Dn/JtU0l5WDw1ct/F+0N3s4UyRqHC0Lc1YSZMcI6E18XPjmI1j5L9aGRPhB1I
O07wbj5UBqErSmhJCqf8s+9+aj59lRrqsuTSwqylaRNiNWZ9HmXm0ijZjlO3XZQXIXVl3GOrNX1D
ZS9PLQWpnGU6ZKBGf6fUjWGbFBMMmckPBDyAzRaIK9xYA1dw+jNUTIjvVyXWLcnYH0DNLEdLobL9
+RC2UVQcryVIuCOJNtBoXOjU/ydmH61kzx1R2wDbMPn56Lflm7OnWVOdwvK0HRu4V0SdhSxA+MxF
sqFb3NnV54fFO+bEGAH46tF650+KwI2w6/aeumjUhYSLJQV/lAg5tWgRL3cbdWKyTj/ePII8Nl4m
gYGun2BnymJ+Sz92jV4SoeeUAIiqyLKiXP6J7Lh2hNbISUJSPa/nAtS7yA1n58mtqZdVfOiE7a0M
rNR/hNC5ZSNbm5hc4kHvH8V7287zn4QaJucmai2ek+BKke467IA/Zijp9TabFyQLu77WOdX6F/lA
s6pwmKFYrFE+U9acFvLmjcsuHRe6Zb2ZFbrwqJ/h9i3NJULJJ69NXqlyi79LTj5lupqy5RcOk5qG
FgG8w8otfOO9o9CcUS/f+dqSDSO0pcUEaQNaYoHL4VEG+viidi5bN4pepqxgjGPIwiBcb1f+Qbmw
U78zS1Dxy8bnOGj0sUo8PB0XLHEW88cczq17ndiVaqbgnN+oe9czpeZdsNIweoXSmurGW3AT/q6j
lKopL4JDBTQuDpNxipQ1Ekz3DAviwCKF7NkMZGnnF+vvdJFGJ4RGJs9KOMgqwWHLsjM/o7UPy6S/
gPDkfGy0xNA42v3RRkH5rUXVRnUrSkhdNJOiZTHJdBnGUiM6RXJoCcyvBKUKWlXNNQK4rmJShGGT
ypm8Ggemz8bYJ5aHDkWtuqp3qMlkOqRKWjJ8FcDPgBEPyfIG88Z5BFCytki9Kvr7PbnkgO+Dvdxv
PjR1qA7jc8kLo3GqN0iY8o8HoRF7Gu/03vsu4GzPoXpsvDdvu6vg3DEqSFK7DTWWfX4tkFfaf8R1
vEwFmzYIEboKPo9POCvOUEfhwFDEa30LG8dmz9MtES1mzjRmhbzgVtjUgalp+i337vnXHscGgFsN
dYFuUUEDzI3sr53OwBm8ka6TDiNAKQ9pdoDH72HXLOnZljqtGbvpjo2e9VHEONS7tWyNit/kLBOd
4w5WHGUskp6c8EiEJwDunzUC4JRykI0m0jrxhPMHp07UrGRy3jXw7i2JQHkO8GXBVO7s7VDB24WS
Ecwmt4FQQ872WXpn4VHkd6wudE+FhSoSKD7zpwaqwHuovQFetBR2TbdJlF20kK3+CEa3NPJyE7YG
couD7Rd6f18qXwG2djA8QIyHSL/5eu9+PwZZr1JbFA4AiUKqVUu9DU/ZGjOFA3PrglZYqqtIU7Bb
STqxGg3xAo0zlw2qrowcDAtEK3nLrorQfWWl9zhFkzg5YlXQGsG6nftWvYm3QmCOYKm1i6gx1Z8B
wUoSK+kvbZ2cgkNqxrMamcOMlGL8lOfJXvTtXLt1SAfAzk6VpbRMCKlxTUUWrHQbhM4wGmbKpd3i
27sq9YcHFgA/Q+AK2D94YnNMhmRq0NJRfKOld3nvwk2QI/SVcOSIwiz3jCxFceyD1uRG/e0rG7nV
EucJcAz+jvOL36lIzQOKQ9lkWSHvhtuIEV840cQfAeEmdjS0SzipCC4o3hR0DPI57s+dj9+LLp+G
x4BIDh67U7YfdqOb5kTPAuWdZC14VkPHa/mGe7xCGoJDdEbNB5s1k7dSVStD7tIV+uUkWiTSIifo
q6TVlEQjLa2E5UB1AZmHtTSgvXxNr8oXRoq6muPXfu+RE6Qq9o1dZfKCt+mDRMIbecZD6EX9MyVC
ztiqmXTFOg/vGdiyCSKuaDfIxjfA654asHzs5COvzWiAefN061fPQgXKxLe8wgia2Qef9QvF2ifp
86JwPc2KCmTtddGCEJTaeQ6C0y7CtUBnTnHQvS0iPawvQTEfAYlSZrVn25ztnjkRCBVQXuzTGZYg
tLQjq04Ds5VlomlkXkb+caogTc79Zck8IBHsrXBi5fFJIJp8B1cm76Q6v72r5wCmS5fjZsA9CqGd
zDWaJUBuKKT8ZKdqJaIKdvYXrKUeF2z/7AM1D4JFKZwyyutt2FnTcF+qwJWo63f3PrmFfuGE1MB5
iuEYD0EkzgB0B1+cXEf2uN4FGgis7NHLp2AylDxPb5AToWBIwoJSS/KiSieGcKYscBmlCzriqFj2
aIukvc92GhuDkX02U3rK+wazW1cXHB311IItZVDjIDQHOKYZyj5u8I62clSN34TuX+C9RNkHCRwk
Jd4J9cYu+k3mcf9M5t8XiYhWZgN56WPMxhcaWYBnqAJFqwbJR9rm6FfR8c+d5IuAxPTUUuAWz2On
pGD0MWqycnWsTw6cftRzQ2pRHRIybbhh8de5wWlaL3DWmadfItcVuwc40vESLZRtEtkBvUIrAsHz
mffs0GCEqPcOCCDKkDGFO47Il4I85Y9WDaCVyJ8H6i55EYxmtHNvTI4UMAh4xQApHEf1nyqUfKQ4
hpQzJ/6bB5R6gbPqNM8mxW46QZ7uqyeDHgjrU9OR2w5BPzhqatBU/iJm2v1oBk373/b8fpbr1t+U
H1ODJDdeZksN5UknweuQNgm+A4bVHTBMMLXeqegHT3fqPlwRfvewoZRlPO9kN6ZggbjsaEr9JDlM
XAW5j8lGQ+NkdKWHs1Trma9YJyM35kBWhW42BdBKdX4Woio/BmL4PhD9yS1JDwyx97E3umvbnMbI
T5B9qXN4HWAi4lfOOaL32TIxF/mOZ2lEEFutWlxNm2VPRAAqBinBc0EuSI3eAU/2Lt1tcQV+lqO9
gmIW/tEqMj4Tb5UkBqd3dew9ixGil3skbW9kmEO0Q8Cf77V07R/btSi72vQyV15+s3sPEaxPSFDj
Qa0tmAvjW/VbmV0PZWrZDnkLrK/FF3XJ8TnK2J4MdYOl9XYd7qVTf+rgCUqz6TZ7UG4LUXv0l0C6
v4RlK9Q4V/1JmpARijFJ33QTLjKkWxVMrhv7oq3CBBy22c7TxOrBRxw1pzp+QCG1e5lmLYbw5fbT
O0QI3ep79NRZ7XQlXXhDmH+Xo+m+TM10L9fz7oiRCAgLSU+l51QkXjHwSgks6TNTL/UtMbtD1127
FvOkvypwgIpN3HjOyeqEqBGAKn42D7hVE9XNpq9mQ2YGHwVX+mjb2JpF6jDaNKKeBLc3XZppyKKC
1BE2FmyqCHLVVkouXm158WmE5MtoE3cUZdaTAij1ni+7apcivomdKqdBS6d91uLLzF78Gd2SZwKu
5C/dFzQ4ait5xvuawPBvpDkyEYDgxBhHf4i7iCjvHDBXFZmh3vgJ9mGlQwEDuSDAtvib7t7gPFBY
urACtTXpnqTqnHHJSexY20MVyJt9lE2wEcA6FaexG9YGUhvZLECXqjW+VwV8H4Km2EY5U6azxRIM
gF91LMB+Xl2V+ikMWzNTlS4b+jIxYTIpUtEdavL8LPWN8Ktnv03jkndDPcQhwfWt4xGLJoi/HUh/
dL9WFAzGZm4zpAWSbk8xWWYkkCC7j+LRIaFTtU2hPkbqTIZ+l1YoiLFMpIZ9vMztrqGDwc5VdUQQ
mV7ykPLYKDVU2gpTgqbZbbXw2idAojF6/xkdBun9N2hFF2eKn9zS6Hgna4wsrOkJPsCNsraVugXq
qgqgxy8yWsTQPy3qWw6xk+/Elx7GM9avmlniVVy65HQKr6Zg0hhaYCBbbSOaYxeIH82+puZ4m2Q2
dQCLuqI9MFlkQ/obfqWYKX/DTwYB6465L8GEPowdKF9TJ3gP1AyKPvRAjKDHVtP0rpqj/LV39Urn
QeIiFXIfnz9gAJpOiM83lHm1nDrJLJkVyw9vjRSGraB1DOxGj/8klL/exDuoMZ0zNkpwelhSrDyE
2zxEv+hDYUtAEBEg6lOW4PiAvG5GLD/WNVWxdj4GAivPABb+JOATCGDYdhD2wsABPjCsIHTFZHTg
6P0JDMib4RsuWP613MqYbXJQA6frhURsjKJZ8Bgae81w1VluCTfxd5DyjjBHGG4bWip5d7UE3MgH
6v/iOwnNICj+JcRAWZQtYeZRRqXRTjNVb//6+ei3/cN8DOUjpD+A/4GPYyQyRoE3QeuNWHSQY+Mj
D7rh/Nc/FeRsOR5ks/ibh0VIxlAOX/IAIfw6coYLh3r9IF7brovtGLeTZhvPZXg9juwGaKBtToIK
20+HKiOVutwt/HKlZM9qelLQrUJ4ob0XIvGZ6R/DOyK/v3UK588qgYjsYbWvBiyjV6/69XsJECRb
8ibB2mftMg2WwX30PkFsk7PNJ3VY2xo+9cemHoRB5ZFZ1UOhKKscAYJKZKKPBo0bLtrb9DSdkkPt
7uO/cCGDs3VjlFwHTdESa/vrW96HyI5+re/HFjcUNNsdCSTyx4KOLjsUHxOPI+2lqKY2cn02+sRs
b+kqvqG+DL+SIAHG/edPiNzv2NQQDibIxLS8NSroh59BWu1K+WiuMsxsIi29zmaGkxNvQ0WDBgjp
fbZFPAQWjog61u7Lasj1cWJ+62sBH9HQnCn9NM3xn5xDbI3v1qkhpxzno4Ttd/gcRAU8KqW+U2EG
xlAsiQKCvQTIzKJKA9TKERsj9glPPioCZ2U0b1levtmCqvzSIQav25qo/ljaqsiYM8ytEBr3IEmW
uv36u53u0wtY4FF7CFRQqN/38luA0SAN2HsoAgr7yTEH1dpdUfIauSOIGQ4LONM2KZMps4IH3jBT
S2128aN0gVIxYl2wbyJooYY2MbFtq+Qt8RWgaTJB1PLhcb5AV8nNTEIp/0U/PTiMwoUQorerhEaV
2b8plWLKexE7h1XVWPIE372X7PepdE8QxIHoSndqsv4UllYtpkgZo91iBx2hldlQGfisErB4YE59
c6bZjcNhkArH/OABMYrJj0Kz21PJ+BxzjkzIP7hbElPavn70FZMuaDY4ZDcryVSW4+UQS38peiIy
ttTaefuE1wvATZ8CvEMZ0AgmFumEVezJg6RiU+2BNp+l5SPipKKgGcFj+K6k5ZhlmRCvuJqo81MZ
Z1icAoIrvUG1OAdovol0CvbyF1iFh5CTowaGIi6zO8zCZv7JNoL00rRTfWwRYMTe1BjBWACTy+Gj
mAhzvCh7E5O/u5k22jNInIHd1xHkGWU1PzLJn5Bkh1v0CjbR/OOipULRVe8puRg9KIeIN6FHMg9B
i/PjHunH3g1YAW4G/cKHcpA5/eLjBjbafgjJv6icM6oMLg7J3FCHXibQqkPOd6pbbCPHwInHWYcx
CVxHRjGnHL4h0DnCiaDaSbt1KMxHt2bCFSkicSi24JffTrTyHXTAc6QrgVE/CHsWgAImT/q+P9OT
fARTFqOA9P1RLPEpfU1SjvgBwrE0sGlGhRTlfIc8oEYCDuh0i0oWlk7k9SEdos8wwyLHp5H1Qtqc
Sy5q0G/8MmGAW7shBnOAvbkP7/l2WFXQGL4/Uzb5CIV9UOv0rHmT4Vcpg9EFRAjd555pc/2QbRCU
T2ZvJ0dmfYpEP11Bj9P07fR70m742rAKUJLg6iX3xLuViD8QjmMykaxoS/27I5U3GLATUElIoko3
tksUWYvCGP0xJcR5dw5+qH1YU/ziJbdChytFVrg7pYjgywwt0FtUxAh+UgAIGXc9fJrwwg0vkiF1
cwbCFG3eO60nU7FFq9kNTySyRpTYofVol+JW3dpDC3lFgIP1dkVL5oENyqwy6Xa9Ga5LcgSIleo1
ozF4iTFZmBeL7BXbYzw0JHNotFMPlM8gUJkfoqXRFOMkY+ml/Mowl/4/0bjFwqHMMqNky29yB3b+
Q/vfnV6K/4926yZzEm60rsc2IqZ/GHcBn3Dkec1aLOgMtltKYxum1wdaT2KVG0pvCaKj5SG1u9Mw
38aPD/K6Pdhofw5heF44gyjp2EQCGjGz4ZG2TPXMEa2pLb+Nt4sf7xwN0i21Ka6tMeL/vQz3c0s+
19SfyP/cCfDmfxMi4jGTgYcYig+6Y8NUI8DkAvLwNFyGKrEAf8DkQlruV3WE33w2mddHhNE41jfl
oTkVXD7ECwOhApYGX3gzFimDMmA+KGLmHrwgpNZgUlGsHR68KZkNCy9FvI3VZkfzMZCO2/s2jOx/
i0nl8ZN+FphPgP+ivKAOusgz2PoB0B3OxgHIg54dpL8GcAouV4iJ0/twO3REQejRdWIG9i6FDVa9
UznjB/cEkZwQlOLy95UxjuywXG4yG7sosDxpNw+oQmfIip8j+P9gl+BImd9IRyDYjW4JhSPG+s1c
LJzB/AO8On/Q2fpvSp8qrlMfgl9QjwwyZZp4eB/+N3zcKYmWHg27B/QrXogWOg83Yv/OmcwJxbcj
29E+uA5LAY0Ju9pNDEonxvD5RyfGe1HAHfsnLsW8Z+4MS4X35sfcItvXjho4RoZ7jflOE5C+JMsC
YxC7Reju357G/B4mRfwMmNGz5u+N2wyNqTm792QQ8JuJmKCkg9nHUuJ1kl0uJw4AHeBvtnSkp1X/
fvn1GEuMwbWGsRr4cGumdXce5lWHBQc3hg4QVxpGr4YRbZY8pXjW/X25Hk4bUPWgWv8MHzI1m91o
FVljHtHw7On38dyTF3vJi8o3Hf5bwwyodoo7Wg2bxKATzCbCH/k8LHCazb7b8/Fk5gSUOzTmhxFX
wMtINpk+jdF+SQ7bctF/tzZLcV4zpWFWDxsOI4w2Hdpdw6uGjzy81ptXe0D/R0VklUl2cwfwxKxi
mslnpNj5nRq8CShQUKpjqPdPDx1r5K/5cN8/2nfiv4FBqnvGl1hy9b9YFlBArX9HTn7Fuo6xzCzT
p4gdOBXavvTxnGE8v6yFYU2zw1L/RdiSLbXG+WEy4wSxICWZ8nHY0xWLdH+w9QFSfYv+xfpwMU4V
3/GJPDqgmftBEBj7aXCfU95JsciJ3o74A9HmMWz1FBd+4LrNhmNgij2QeBwSLMKlYhZTobDEw6gh
A6P2NB+83qjTxga4ZwdANj21GPqpEf+Nnerqk2E0tkDJ87dGZd0hekpIf5zPvCGvmQHbC4zpLf8b
XjyYAxHBk5Y6Ghp1+mBPSAduJt3Eg2IVvJd4GPIWzLbI8UryCxu49nBj+Z+WG/nfu0QRWXGE2wTA
6V9GrjIeEiEZG6IM15ZMz//EsSncuIMvEbaT//33Dyoq5mg6CzpTuVXE9QlRyeoLQXD08trFeLwj
9vyEiOrztqOfd3oai65ES62BYOM3LZ2aHz9CNcnJuSno/Pnn3H+fHptj+IXngKTDSMUyVZd95Oao
4dBsWpQTTul8/lUIp1ZCMU+9nc92OMFI/UeoL0ISWhE9xIaov0rOEnS10G5Hpqduy8nMi9cY1euK
tiuZl2MjZ3/cfcR9syOCSgiMJ7Okd7QHiBKaY5A1gsgm2CN4gm6FsEzxG4Gf0cxpQEQzV0NAZxbs
DX+6RV0C3clXhOq0b44+K0VA/ERXi2XwO31MZbeaGCopCal3a31kJ4R8PKa0oS2mALI8U/Tn0vdX
ltewP0awZl/ee1HmF/HT4kYzpi0NzrBDLsH6gPZBWQ15GOgbwpNOBDGqojjwOGCVpJNN2Cx6Zfbu
55QFlAeMgLBfltpOmc7h9dIVSPGxGC0/8ElmYF20aiZiLYyF46pcSJ/9hO6pMKDpaLURMX8/8O5a
ZspnGWBbpNlaNgs9e/zZArvxq1MLr8uMTeWCslY6cWp/idDDB6Hwjnb6QbpUtKJOKYGhyf0Rk3en
bmIcUeiC2/yQ3OF1tFh3auD2BOvgUjSIrOFGy/BBZwZgEfe9hmvV/aAG7qDA5OUkZMzNT57sQVwf
3wCJ2lkNESlYjaR5j0hlehHGW/aViE4vexWZxtR/5N5vhSgbRf1cNhBbCZ5tbQUSN68KUH/Tcpfc
NU2fyhY96YE3xP/VKdVkC/ZphUwJKEykAd56uRwZzVnF6NYZEeVvMpoKlvQbHMe/eNEdOtxxBiZt
RTgB7sABYRrIF9BbfKNuXcThgR+7MTW8kBL8LrLlS39q1xBJqFrgMIokvDY/jU/pqXjQh4t33UbV
xV9qg51wu3BPeGZemivUni9KSLRVRp6unFLQg4mZUv7f+3abGfjH9CaI0Se1YMJbvVeMr2bK+zoh
J3czmlzYHUCa2ntfzjLoVeQ8nVMMZKFBZoiCtFjoH4h4hGvoP+FDrM5C9Na9LVaiOeDXoUY7iBe1
L3nx/gWYhAYW0miGfCmNt4nWROmcog2qKIIZHbCzCVaTE6DxN/VFYSZsOwBDeOLssRRSyE1Z3ri3
L5R0+fyms/AVd8w3Q3WTny88ApuIPqYmG8Zurk98R5jfPX1Ey9YEK/fdXSGPDMyH8CkazZ1eiIgM
RAjMuABgiCYEULkz8PY+wb9xCsC94QQGCx/PAHzbyYDUZ1dXX/1BvolgKG5jff9A15+Pfowf6aLT
5r+QYgeAkF1CjyZpIKIgGlqWqp2AVNo7jk/barIFB7ABNwp195AZoMTpHon6wNGerECVwzrZvh+F
hzm8gYw2u+tY9yamEiP7YcRHiB5vzr30ObKUIY0qbuMFIFkyHXf8OBa3CWFzoZ85AGzRIJqK1uGR
kh8hKS/vLCB8xLSzsjSBigomzRnEZl3vFB+/52jREUWCO4M+ZpY/ZEAz9AYLA50LmXyKlrkDVaHZ
V7oYgY2VLrRMOMU62gCWIM/DcjhIHJ2V8ydvQtXQnYne0mWOYYJUVnCH4o1AypzKuLqJ6eo6tRVT
7Fu+K5eFKkBvo+zRcCJ+rajcdaW57H6FswCUCIrOYpwDchi9juy0BgijpXDFNwQcoe5RavVYLSYg
6MfoTLOrnAFm98HFd1RQmZ+1Qa+zMEiZ/oHPgEPqH6ZsoVq+JZDbYVWBXBY9a1BadrfMjvhFL6Ir
XY+A5pStEGbjnWEB0EuRjfRPvj+HCTei001xIl3SAl4UrbWvUeXDi3pOd2XvdXMIsT4aNCW6ME6M
qS/MzTl4ssPkrp5lo00Qf7G0QxrbE0eBNyKa1BWAyOPyJ+DVQLcZD0hdnBdU4XcSa4GCrsiqgRTa
vnzbZWFpswlcTbBh0b0B61rbdNKaWylZXaGHiKSDs6MIQA992I8w+OAYnaGTeyKs6/bMDidvjUEh
BVT4cUSSdMvW2lXFjw5BAfvWQyny4ASU/nbVnAXExip2OByPpSvileIOza6vwX7H0iCpejZ34Xob
tzow3+CJNCXvLGANM6A0AQBMDw0aPreM1rrz1yz+fDO4iW4c6YmCnrygLqnfDYSa/qO3t6y1E2Uu
rrNLszgIJme8JS7+POgXyk9wIjHm/nWUZ6BsAPuCyuvX2zf7KIhYQtU5x7aKXQ2slhGOWndAz41+
vUqw9jBe0Fvc2caywRZuj5eME0o3FNCWSMeCDpSWpWgSIWszjV6e0Sn6jmrZDD0f8Go4dBC1snlA
y7Wiw7CtwXQN5m+7pUkNQx38xuaNODVaxz/BR9dMYXtoLruGnq4OwwCMan8dgcnAOY75SXyJEMWe
gIeLc2uat5leoSqo9NCHVZhuEPPghQZAiBlipalbWsRuoi29YaIZnUkLdxdUNgIzg3+DYKFLCDK/
xalOe2jCD1vAojxAKyDpcoF4UrmwQjs8QKXYkXTbaPQmJ8IMUBgyRx+PEX8GevWcq7TtV4jr4vyG
T3VrUVEmW4E7svy3w6K6399BJbpFrtP9GR1HyOH/YCt2lFjSH9QubnTQIgepJ7XeDNk9YJwFAAlh
3ZIDtuDwI5wen3Q2uSotd33fu0P1C80XejKkMl+Ay1b7XvbqKqPPrOjldXrI+U11JkwfhQBghZkV
23jAw4fr/qIzyGXpmfpUYFDBOMa1uTiX01OuPfupA2LkJnxsEKzX3VQv810t0AM69IUJvTk7txl+
igA7cDiZ/HKETcpfKLmTa/pZ5ChuT9g2QF/W93qog67ZqhG4uUaKHkSbFdgfJsPE6srfUQl2DIwN
yDdfdMovdagBkEKNBO4MoueSrqYPiivNjuoEyXIHuvmjM+CUjSg7aWYCwxeOrjv9urL0yocjHL5j
Z8dfC/zMsmrcqtoQA25y2dmALtKBv3byVsYEaOKqooFFBS1z5Kfxl6VtYYXxSn6ve2gBEPfRun2G
560WIbJngZPAbJlUj42NDKCaK4dyWYLyRkeKBHnKWeGUAuj9SHQ+ohEwqkf17ud2q1KVo/5C/ZFY
hko//lNfBy/tBWy41JJOomyUmLE4QrMSlZVP7WFRhVcxGDJXbmSXwj2sI5umaRXYY450b1GCC9yq
VkHSMbI97HGzaulH8w0UhMkDRJ2coAaj7m5hsctoYxP9m/5FkZgLcOzS+fgJ/mU42t5GMQWXvkDa
8WME2i0iENxAba61IxiDVYcsiv7w4bQiVgqoRP7Mp7kVnTIneSHIIr+cawoZq3Z6UKZuc6CqnwP8
YZgg06AeaMJrpAMNtfJvzKSjevDbJpsAlanYGJNmA4jTJeKYyzJZjBkjjgYM8MIVPGWE3zbEF2Gr
Q/HgSD5PkYMnhKPpQVGLfpKcWt2ZPeD+XsPLIbRsgYlARvfv2Tml1zJZtB8cnOhigOyRNjDeZaoh
hFdzGjsRzH8OWDsK7em9PaNFQGUV4G88Zy3TQVMRZbtKvUFfIGsRHTHrjxk969iKzOdkIZdO7USo
FQYX2fWTzYcWbIaFEZ1xdGkjO7H75KyOdGv3A1OUMCpz3/aHz2bWjS46KCuF1LYR07VxU72E/lxQ
ND1Plz2O9ctxcheWylaUNp/3GlN5RbLCxqDYQeK5Bo8mHFRFf7Ov/JGiexviy6loolwEQYVnwV5l
J6fJkVbX0vslF/obGw3Ds/M222w5b2hE4RIECTHQB9E911um7pE+sqXhTQTnOKTl1uvX8fK2EKoV
sByINaVMXd7xxmwf+3C7wJXBae5dAgLXKM6Yb9GMFp0c5IXpkOkI1/IXnvwWTY0vHV09yIG19IDn
OHkP6zM7gzc9aAVaUA+mtUmkMdqO/giU+AwSzw2M0W6C1+1S4F7d9AcO1SLb97XRUDzocDvgU+I7
tQDuRq8kQZ5mdCCt6seAoHtb3Ym70g4cCKQmIgnRcMRwYIqPGqQnwm9HqDGJEfNYAtwXCazrnciZ
oM13UyC58whYxDx8x7qbNjPv5beakeSH6jwF/g5XWNr0jQHMg4/lcSRh9gXyETFmRKNNMHzY/gnu
IcaNb6WwjxHEwbBHHrono9YnECQcv9afihk7wvK757+BDnRs63oKyOAYg0WL6kE7YyrAgNfDD4Qs
g1Y3tJATkiJN6iahIRHrlpOll2GtlGrdTNoilash7vKTIwXGYeZ0UJMC/fM75rRGBajD/i06406V
YeMEHTSctSwIihQUOD42iFIM1ZclZVN4QeodXuy7nwWVJZN4Au0a6EIFppXvE7/0XSMi9afQsvKs
SrZxW/saAoUpvNxSI+cezMaQRVRF1+F0VlhcQQElyGgGS1B+Hxa5lur1d81WmzoIPcWiLtLYbtyu
NEbqulGuA1P2C64QYYtNM97VNTApXaT7MjFl3DPc3jfFW34VndS3rlIx26g3cQ7H5F73oF8SF9x6
9dmoknO4tWgmPt4X3OpcQcGAwvVe1QcQh0G6sIAGcOhKG/YwFGK8B1A+gJw8G2aN1GG6WV1QihFm
6H3BXEV2lVwa2D6GDT+oK6cGD0n48e2/0QIm/WiBVpArtjq9w19ijekO3t79e8A0GpaqB6Eb+QVL
sBXEx1hwZOKuMptYE4spG1+HCuWAsXbed8JCMgwnnJ4jon1sqdGY9awp7cFdgOaVk/35FHdP2Wki
OLJk1l/jsu53lJqQFPrH7aSsCCWmM5F4WGmkLwNuTtaFffjYU3mjH1t4m2LWETeTQKBVMOvM+FzZ
2km7Z5h2TZcI99A35GzFUUdGQmI/Rg9mDZCQHgq6fMpWWyN/gfCpA4Y8WR0L/ErM/pFvG8tb5fCc
lr0ZcjLLEweM4XlcrRb9rCADMZT2OgnnQnvgoBpH9psMfbkZOQBZ3yY0cEblE8ICI9R9PzwNsLLe
ayvoONfxLwaIZ+I+3oW47lRzCq4Iy+wxmJvvC/RI7P2m3DQfUM9i5430Khh/UWfjwoMEeK1oYuTJ
tgJXv0OT5uhXLCq3zew/lstfuFJVG6evBR5PiB57Zk1VUV6Fjibpk3VGwnPhBd8cH8MpND48z2Dn
spyljYo/eCJiTH1L9m+ujW+Cv5puRDQ22L6wwSKLKzn1zsmZedZKwFoRC8iQqWrPBabKj4/3R4DL
dWp6iXsmmLRFOHlVXDzAvWbwCnBTCuQ1oXpD6N62Fol88eCMSOH9DOI6DdrfGWR6NhAwKoTZql7l
5vcCFe/AllK/Cn7yom1d6y70YgKn3dtfHnLFpLPs5h8DKBlfUECwCgbFwIGkQWZzS5ySia6GEFpq
9NuYOB6+FhUWjpRoF31/UbYCgKjag2CVUT2ahUTJ9pHi8p2h5X6lMux69y8WozQNSP9RLi1tTzUf
YbAWDfsD9Ypvm7jGk72sFIJ2bhMNUyuaLvz1h7aRBs9eAYwZWuyt3vpLJ/fB/GCCXrvdwO2hLF1S
3Efj+cGggK8no8hfIxiCjAEqQgDbZPtzlsBgKAA9pHl697cDeqbCEpebtIEKOx3WNLjcWBVu7ih5
OgqO4Lxb4Ez2wYpaUjDo7+A5C9OPYefvbgBqCzOsa4gSUGfhR9hMYWWuDd/baEiZdQvxghmOk2M0
1uKTkZmiCY/jPsIcWgCoMgHLwz/JDJznfPILVI/kDxgLUJoPJesBuYLaCAgWlh9AInqZ7ObWBK/C
oQg+tCqHX4GENacmyRsh44al7wdbndBKX//8EZG8RuBvYEumr5RbpER567AJxp6GMOTrQqhyO8SM
AM/fcmf0qE/BHAYDX5en0ikd+QKCkzApMUsnw1c6sXlMInpLtTGMLNB32Of/pKH+x9N5NafOLFH0
F1FFDq82QkiAMc72C+VIzplff9cane+Wj31sgpBGM927d+/uKdDRgciKzj+VWzUs64fK7ejEkzRH
4WvRGqe+pNpCI/hSpZfUNTr9sKVfbw/02vXXYTs44dIGMmvOu9hf7bnY3kPrxOXu/q7cRRhFGW0T
iRPJOA5xeBq9bz8RqlE5d35ppOyCvWRkd/ecwme5veF01zG7qc1u3U2QHjqkKpbR5F2aC6PZosEy
XZE51VWriAbxY9FC6VJ99fLX8fKj+LqcNS2KYmvkfIe76SEodo93nR17JFeSEvKyX4eUpsn+N+pf
CFsvFroCNVrL3/2KZYcMPM4j6eSYEHGMa1x83Z/pz8Vfe+QudMprFTvsd/ZKVzl+q39NIUPZ1e3u
ckUXXp09b/ZnEixEDPGJDt9sFLtqH9jYufy1jjkAt2vfW6bQAtwkMCntlGE5+LA4l7DL0x2CjTb7
kzR+sFkJK2gcj+khc0Mf99Z1ecscrt4daIJ0c34n+mddjWMXbOmJqKTVYFvXalT8KLFNDM1hWvQD
TUrJls1NqYmtgWI2bbY25EirNn24uRM0OyjG5e1DFSktRYCsTBAG+f1adH1YU1ZFNozeYO7jSb+F
N9Viu1b+EXEYWZXz4IBSbkKujPSVu312N3MaowCR/wpknxr9IpusrrvbbplE0zTJPfJJfBol2zRY
2LbyMViotamAqel/zKnTgCEefV3Q6rJ1+2uFjdtZ05hP7t2hvfqqJYcOOszfOju9ThmTHTtInt/L
CEmYJlUKlM7vtR/Ggy5dXe/3hsPRtDRZQio+IUjP31H71l5/l683OeyPckA+dNzFun3mOpd40568
0risdOPxVl+bNtjwp8o+F3zAHCz+jr16nXan9HBdf1N2XeBldTpCNAUGV+R+CWZ4xzZQnMV7IRlS
JkTUyBWabOuUnqjCM6W5b43ZOHjxN3mh+g90df6mnSrDxdhdUopZ6CVySadsVTr8YLwGeTgkilFI
1hU/Zn+rvzn7p9BNPhk/kQ6lj3qDElrkr+SfaYP5cfkdteFVpvcVkse7+PRQ6JpCLLUIbehzumDH
3X0XumHO3WEz2z5l9iUIb+4dKVCEFHyR4flg3wqEfvV+jh3TZ0j02Eyd2tr0/EdoTm1pb3QkSAdX
+uCse/mm1eGsyxsejylWr4v8jzRg/gdd+c8WQQWptA4Sjw76WFvcgfdRW96vO/vFzbBbJ4YZdlWy
oL7ooDfoFMipm6cn+E5MfC7LtzBwZFfn9yNS8vTrIA86IR07vt8m03tK8lHgP0HYU3Zeh+Jj09MW
+eQtxPeC3ZZrbMI8fqKPMbl7s6RUCz+N74eD7bg5pY+EkgtoVIohRu3lvTl/NpQioXwmd0K295OU
fAXutRS+IRO7w0GZRDRlx8UBsyFh2eTalf6+xb7QhZt6b5qQHqn1YTp5Ib1aPqspWe8X+PZ70toJ
XXxIZFfXt7MXE9SUmQwoRNp2FWhUCG/mdIBbfS65VdW/EfsJ75Py35G9Z8kx3ctDrrv13im9pOMu
MAazMKdVI8vJZTXvQoq+oJNICt1RA+1IqYmal3Tz8t3hzJNS3nfpwjBPKBPHaOgzS0u2xqXIn4pV
EBymiuB9mpRZj5UD0/WSsmLT3OM02SFC4/RpaZNUB0O2Zy7GQ/YFZQCmPFh4JHEy+hMSTrt0mCvG
tccLVC6vZnzmvLhMo6VFrenL/SLNyHQ/MdEbjzyBOjm+uj7WFLPH5Q/ihnG38kiLHPZLrj3m2oWk
0D+FtktvvCT7UNoCcRKov3hkdHd940Q4nvs6r7vDuMF+zihH+Amn7Jqpx3XuXD5lv1wu4LClDd60
CJtO6rFdHVT6ozvX24VNfy2J3NFO/IZ/rkgo6+6wh5mih5fyD406WUoC4FaVrQdBxOMETHx9ZPvD
qNojCKBVX66dj/k9RbytuMElWL09oDi4ttdEtch6RsgwUKyki6jOtFwnZSzA5/R9/zQnuY9s7m3C
Il6yg6/iFsRVyRrRYPWp+jMik067bVYW3V/aUxAvWRH64SKemSspI6VR+tqwhlQqqdpQeITEARmb
CqcCliEfbVXUaPJPafljD4esBdTgjWMgao790uheTidH3AmeVEOWj8dJPl78FWP6G4fAB64PQ1tL
hnfEWuIStn/FSsORlX5ONTzUpr1CaKBnKuAEc4yT4wh53ujja+h/QQE07kEfuef4xQ8xofTzpoNF
1cbTC4vOYwm9mpJJK4fTJltMa+GAWEQ3BVBPHpXrNLrg7gHibJ1DoLD+Pn6fKFfFn7Fg5t3TLd1P
ufVOmGp6eTl2afGQ6xf/zhbUMTX+CDrIH0XTHyudogUBy8vhE8kKGgmcFu1v2EtbL1V6yv00gAjb
j2Lz9IRljESI84dd0oAlvnTFT+XWgpgGaARsvJ/191RozRifWWvWqordhZexcKfYLAcIWElzMUVg
K5TJMBnnCHQU198Au+zFTsiVKuRGHT4os7Ht8g4ZK5itCjKh4z17MTosSjq4d11vmE1Q/El1DU41
e8a7W++xrNlq3QwnZfxcFFO53hOLX+imkt0Dml/+4YhY1PVnnA6WYIq/yrXHybx7YMXuW8tvfdgh
zWaEt1cLlOcme5wLbn0Nh0TP7cjNUI/vky84HVZEKVnTJSJiAIEfObzu5eGQep7MEuaJsESsAnIB
pjR4BY9yVfpPHTYzCdTga3YdNz7+OtNaDLDcIWvaZFRJTtBugKAeAI8wgVFeMN5EFjG7VsbTCGC6
Y3PnPbAYcqFVQS4wPyXbHlEe3dsR7qC6usuR36TcmB1lyPuNHmYv5QFjNIa8GD5ruDF8cKHMXHcx
y5RMmEINzIG+G269wq9LDBGPLZk544SaICyq45hnnC7pZYBhbHxvnyhtI7W9be0IQUrcwTGNqm+2
uRubgWvQ3biO2/MsIbajToIRf4PkbO3+aEhy5y0qx5DlHNy+MFRBfVOAnR4LwA72w2rN/gi15mSA
/py/AopLik2fYovHyeyPucKULnJKpb47aVdZl9qCEkgxu5GzV8Kp6p1x0pRoie07OgSVfNa2pRUs
PM67XE8sgJp2x/FmCleC7WCpQneBvO+LvD3imho/ea6e1fdaHOTjyd++tWBnTAj41gEouFvf1jjE
Ia30Hbk1UrALuii7D6EdjJQwFJqT9hYoMGnTE29+g6VMaZbDfMt1mE409Wb6Oe/FWWt62LB5Ezxb
9gi8O6yRk9QZBlCMZl+arwZ98cTo2byiMTkzj9n4TGdZpnrhe3Q3eSiR5R3t2FAW2RhiXSomW3ky
cGBi4oJysOHsH68xV5OpOK/SXj8WuvkoX9u2MOcTYIpSPH9uBlpnVIfY3w2iX+js6PCLjPF3Ss0j
fuCDDSRfFeYpSaX0vETiSMkfPwcqhWcRNZ8ttZVq9yotBHPsK1T9UzzXoM0S6c4rYiQQwzY5fbLR
wwjdKsWviWaHYrXj85EuT9H2bOWai2MaIRvBiFzaVVZEsclGkA9EdveV2yMmlZ24edQI+Ex/0hst
MX4BghIwPidA2sbHB/IfUbW1jCh9OD83aN1KZLYiFC2/EkBhBwmdCGbYBJpHS8/swv1ewvAVm4Z0
h6ddckjWg3x7yaRxfmG2tQU09WXFob5h29vB5m9WwD2swRnVAa362Qmhfrv7VCI3fh+BA/d95NEM
cTE6gZpYdeWYtlHf9d6ydOvaKMbM2GlS+p4jicPxFFOSnE4zVYRrpto+WYP6RMBrJLOK8ugGw/BO
7kQZAiB6MKmUk/Ncsur3RDT5v2K67ZJi1rW7zretE9exwOSfe+UWKXXiI3FzER7jij8oM0rTyOD8
8mUIP/5g09jm+Y5xJ7LWkVWoiiLoNgD2ZdotiYgqpPCH9+rwePihVKJ3vNsltNCgJIJcY/Em31w/
lDmElAk+oXV9mf2MfobflZh0Wf67RBmRCL5GURBV7n8U/OOmXoZvUg+eHmo20IThXI4Tpz0Bnznp
c3th1mc/ixE0wqK1f160ihhUo31O69fgHBOd1H6Q0LDMN53zFNxAF7la4rLiXlKsDiXGX4avhmIb
CoLP76dGs/SjX/dhNj7EwnvPUZt0puzv93B+hy6afCGPYD2uOh4MBMC6Pb7rC1adCu/GQlJ9Ba1U
w9bRf4H0HylMep9UI97tVNIS0THKqNkPo3PzrrPpkM54RnaEZfCEVp2FJ9fj04/QzLT7JPTcL29p
uGygWOuWfkav4eQm9MSAAqTFlB9ReTJuLA+7w09QdARGhO/MtRFZ0hUsOEE2uP6ofmDB19TtAxuZ
Q0fmX/VDZK2fDJh4zPRCSUGUQqE78QURHN32EcPiPdbd3R8BIYIfZuqOoC+/vdnhlusDI4UlK1wA
iTlBqmmEhS6fvckryC937ygxRwmxO2EVokax4upNnfWV1+8pq29U2sXnWovaD5SwWJVrm7gMWkpW
Cxo9kD/UKUabx4wIOzw6SU8cq8brlIJa50DrFj6RKjeBKKW/7fWXcJQOB9AMgEwSPBM03p4g2lLU
y5fe5U7R7J4ltMSTbrugsRCSZWZfmkCVN89CfOMwRAICENdwk8a9byIRx1MHdcBM5wNRFvig5v62
QhN41xEsVwtVJQDJR+Yg1FOIjggrCJGLuBRasCJ+Z48NtLglqi7oFkl4krkL+ZFAFUH3V5g7TlIn
nvOgGi2+nMWgU6btpsM3j9EaLaBcNuUQ6+YCsyFUrn/o9ggGgE+GSwQ7Okxwl2Zl3s2+6vhdQ7c8
P/XMeDJCKNEaZAhQW3+Nv8febTE1IfBJJ3dVouAtMbFx8TYxwEc1w6dDWnD69MNg5AApmb6azRu4
xkZH7fgUT5MJ52m0hNJ4zQwzisVMEpGJ6+g0Aad6AKyuGV+p5unHEh+R78Aow61pmIRYU1g3vQMl
rs6aVVO7pWoFcwEDKc3lS2Esv5aBgasFQkey1jUtkqtGxBmjV6OKYrx9W4XYKYucuP1vDp2DlQdz
guAZJPCH43dJt28ZuGfSoLtXZA1kJ9i5thfESsOEShCqXkahEGUTl8APCH6I3YspNrseDwnHii9U
MxAQo2wc00uL656HYFZ4fGUhMnxa+62klotOgb/+odTKfS9ZuGK7HTbx3KszDoe+rDWLhnJAv67R
6iffZDPNxKozPCgd+tGQ8AyWnFsLZmLkq8w7JGSMJlQmg4ZXpMjQokj6mEEzyxJbBkpvcgohqfDE
WZD6Z6FW/qxnrMUniBaF/cizAAvWFSCnxqz7OXP8ey7B23yBkOEJYZAlRf3KQXZLeEuBr+MVpdFu
IaAX4cS1AxRCQrzHU0pgj+1hwrYMqf4ic2XZhRS5+YIEed5T//iw4r43fo/ENvLP81T+eQ/QDguS
Rbm/DQw0V8kUWTRLfFghAjvgBzN2mqp1ztm/aMndXEaOa73taZXDB8tB+3uDIu5qa96+PBlAISFp
UaL+6+g78Ty2iMMRvbTnH0GIGRwqxG6P719I34TkESlLKL5pr1jgjgzvdp3aPZGsbbancZ0/fX7c
m0EEEnO8N9D+srTgF/mtQsbg0oFHZnwPMM1sFoHKheh3x/eURmokw2ZfWcpw9TXujXuHdp195fmM
hOwy3zRFfti169GYXYV81NC70aULEa9x9XkwlzLIu4d3fSd0jrU74eufDeK1nJqP4/V0shosDZN+
khf6zVTLsXiI+1pnKocEmhamSK5Z4LLG1wwHRoMEJVlIWMRxAZCJdzRnGC/MTwldgjHRGc5i8Xvt
DBMrUgoUUFjn4tyTt9uIZvkIC5wgLrCvolxhMUK1D19N34y+79F56b52sa+zRmffl3Pb9/O9U0yp
BF9VSuEW7Up7N7DM6RRfqFwqQ2aVX3wl9owAwdoswZ/P+/oLyI36Gl5Xo6DCYoxaKMhAxUI9E1zi
S1bJIVz0C0LmwToej1CjGSD+AN8Yjk/SBJyNmxycqNHDVbRLSER9qvzCFsAYVCvNpL2HmBNIw27t
7dj1sWoKS8gWR9rrDFSO75f8TXXY3fi+TNEGzWxwfYivYMgDwwYCmHfFA4ZJsL94gz0uzuhs39Iv
8MVPDAaWc4xZxiAz7S5t1hi2l95+AHZYAWBmiSXl8nHdhfXHcioCwTXgGG0fI6fi9hxLOBMWDMDO
Ree7DI5dPGVen8cByFRMP3QE619zIgvWOgkkkkJ+4oYq7EZcudykmrjjpyiUNpkRdoZzI/HSSFBh
ZdN4yFoybc78xJVK93vd1cGBCaYprfXh04hq/T3zjsdAN4kD/JZskA0AB9K4jUMJIEPmj/R8tlpO
bfL6LESwWCJXRLPT4H865Vfhs8HI8VlDMyEIYQ9YEk9V8M6ecIQRYsQcJzmEYDLhsugv2sM+sK6M
EykPbe+TRWr9CkWLX1ndGjuPAW4sGJNsQxOV5KPxuzOihAKZ7se0dyRIyRPGGtJaiVZ43QG6rEgj
oAvVQNbjSTwdYS0J3wjnqrCXeCEo5phOViHAN3zPZoPR+Z5kRMaiZOzahHRJPdK45NilEMMuJKly
GoSixDKinvEtS+z8SJzEArGMkWo7ZvL+x7OmMwjYl6lcgBNHTrxODsRYOEouwOCVBfZ8/tIAVIGT
rOCw+geHAeuNNefKXQ2ommKJCClpPeOiz2odqV9Ep82y77DBGEdY/AII+c7q/qhYDSDRotLQD2c9
vUXd2aw+jeLN6QY0qRe3gnT9tQi1giBL3or4e0+VonWIV8rktCqWtTm2jCwSTa6v8UaXGYyBw+ua
rePCxUpiJoRKtHZlC7/wXU4PRHSX9Mi8FHRMXgKX0qrCjLoqTZFoMCyXzTC3JategQWs5HuLlg3h
eWlVkFLzzXct3nXnn3mWxvrTSHBBCwEbO/i/r1h+mtsmjUKmhUqnwk25SfkSh6BlBN9skdndAB7y
LbZOvP6VFH+dOIAf4M865enLm/PtqZX7IDND9jl0SeiGA9GcYp8O25um3RlyIZ1jGZRtHiySqsRX
8jQ0ZiBDbSnvLAaxd5jRFL1KEC9iOoNaFEfmmsQNvRtA8hQYc8nU7VrNZcyRf69SyUWDDLLdIz5n
zW/GIKs38j9ttpPisiY0V/AnrRf5rrJvlGfQ6OV6s+SaVvued4HrpZyqT9eZRXfErs6MJL1po31K
crFrvGEdsTNH8gQ5OQUA3ORW7VWiRFdgkV6Z+lI3zblE2td1MrkjvQLGNmAYw2vVe5V+zo3zCNSE
uUJOQCbVcTnCg30LzsHbLwdq6PEfCiUl8FF93r4Rnn5oREyWYyZhS+gET6hMJpaFmMeAV9NTKIJ0
ZV/och3cAgfOFmiO9UjXX12qQWPGaOq8/b48YF0CHpZsl7I+pWb8tm9afmekVhL7+DlNrt9ZBjDg
0jrt4XzSKYv+SKK70j8yY6W5gfQvgudySC8iK/JA1EFwIHZFgnE39NCprInEJradvhJFONsb/6f7
/SzyUpTgrvnt9GfcYVpFyoP49oNxTH1XFrX6E0hL9Hr6K7DG3PyPu8aKUfxA7oKI0eruCve2+MQc
oZ2K84F6vXTNCqdBk70EBhBuRMN+jv7T+NiwOQul8Q6MUAf5EBdpBmnfOlMfuqSOlGbKvhD8LntN
lM2lSJ7OIVIMStbx/vmiS8PNzVqGIwAlboVO1eH3Zhj7iMiUffE3e3ruwm+VpwLuiw76jJexSImN
JDwRqXZdMhIWqIESyXZJxk0bUgQG4nUHv73Dc9P6AQKcsN9x9120E+opScnEBmM7PLHl8fgmj5pB
kYfuGrcbvmRe5F6mqazaeqDLxpn9gm8hu2nwQZcq3qDfQt7yO0f+sPTgneGd9Acsx9Mw1jNRugrU
Coxiz6hI4EVmkBWEZOgu972nZEYLOfzD1lF/BzLSrQl8zMhKPLrkrI6lKvjfm/Vh1h6baTLO1xKz
TDHVs14VV1nm244AE4yMJub4RX9hXuABQgCO+yBd69zRy8qgkDgDKVTQ7IhoK0+ILwHcRi+yyweA
t1oAHf8OL01q6EfQjCyiBka/vpNEYNOBELYL2aWgHOoM0bBzNV/QA59XvD7bMBGUlUAwhkznzyE5
l3l07YmLCCWIaYvsgyhuCpIjcJE3IvuegI8QHxLfrtkDzEhXBROUKuTn/jnfHhMBiaHoSwn9qfFQ
JsNWzPHuUUMiFjPYkUTNh3BIFJIRsRmW85zIbbVtJiviMgzy+VWz3J22CXdu94Nd3xxYiWOM26ek
iJiGgpwHxHI/u3swXkCD8oLs7UW/ml1yjWopghyPAN7ZP0sCbwnqmXsXWElnmida+S22CeVgZ635
kO31ootc5jRVrFLDLJRA1cef0wNbVu8GbHrAPKJwnLsqBPd739cZU4gEjf/odAsIu1n/FeHLseqa
zfDrrP3r8OAj9V8rxxeBOdd9+zwYhmo7w3ibCZT4jeYeCVtCNGVrQ9X3vTh+EVl3LqNbCCdU4rhF
0BcbgXBkTxJHgfOQi6+9+pvhkH85nzeDHE5FaFTj2oz1qbLG/BD9Y4r8fHMBohzPU9WLxIuwrBiT
PPiQiodbJl6ijo4FBzVjVdruU4up/R5t6L9Zjt2DSEtAo1EtUKrDIh2EJUIC1zTIrhBuG3DTB5DJ
aWOoS1P1m34H/dWjU9jpBAeDZfMmGkNqgzwXzb4ct9yhVlFnQvqDqrpnTB5mz68txq6UNNDKaLAy
M7hhPWmcNImuGSID/DQA5VtsYpn0AV+dh4wQyuRbNleyN9IiGd+JWgpI9iQvBDj+HH43mLXOWci5
sBa2cflLnpsMXWfvzGNllevs7qxkTCpbdRc9f1jshgwVita10nPZITztFeBbfc4uIrO8mgptdONn
Z/L5FTNBhJ9RT1vyD1j72x2UBqEKsOcMqFgDWArxOrKXF02rRJrlZjFgGa9QtLKjLLwQb5o2hCoB
5fKtDYcoclv8SZOiXbJ8kI1YsdxWrWvPBbVoSn6sWC+aDu+KgYdBlN+aDcI1SNXdo8bEu7eN0bB7
K0V63mLlgN5+6ctrJMEDK/t9Ia7zw5AKfrJ/RBdXwGFN60DOcRCpDom5LYUN28H+9lF8Ys4Bed+f
bJLfu0RjU255wyhVnySr7oWJVWztsYRKEW2L5dsKUS4tBybYu3ZgHwdjSS3fOM1j20xdKKOcUJLW
UVgZ4ryMTUKwxjP+PMAAIy2R28hB2Tu9UHNxJ5mfqB3yL0LwHTv/gcpF4nr6fZeaUTy/8XNYepgY
l5itDv77bfd5hPMztpa8kzpeos6CqiM7cyVrt5I1d8VuDWrwVjDPL9KEdRI3rmLZZ3nnMitkTqKP
vadT+qZTo+Ez6kUyiGN14CKydivAY2Cy4Bjw35Htpj0N2FifZucav8pNtZ0mUyDKn9FRPUiDC1sr
7EagX1z8TlKgLO+y/YFASJDsPCw+qqsbJTToT4ZA6yNcCbaKkVp3Z4EqoJiE36uALSGYbjpPAAPU
BQOB6yB4XPOgVQjLXD/Xn9xteWd2zaaLacmJW9VKmX+ADiK+dNAZJUhktnvh6rPBhFwW3oGiHC3z
4kaF9q3Q50/JYE6D59eC67rt0SJUE3Up9tPMHZV1+AD7Mwgp5ftVO3FEHuZzQxLD3Jl2T3GMIZmt
MGDiuQqBgOfprMl/CAjysdhcpFvmGvPp7k8cJgbcRNs3nuH3JTZC769OT3bAL9g3wQTvQuMR2Fu5
Jbq/cGcp6vraQxIPW+zwTO9uVr02DrljJEbdQa2OYjqSsm/OV/VJFENfjGQBvgHhvLrT9g55lToa
Q44lIYfkBenGI1GFYYSG2BNG3iTq0zZL82dQFtyd2M2pxgftQqCkZfKj6YWxowOS50E+p0VPDGbW
u8kc2iZqusjXte26MUq20YENVEjh0TCvu09txuHTzKr2kiuzOsBDGZv6nIdz7tmZ8BqfvvMQu0Z2
BrJZuC5Ht4knBOqo8J4FaPq64BtZSbawyuCid2pIxxbXkKkOcTguBWsawX7muHh0JHeE3/hRlUlk
zqmBeZb2K5D4ZpeqiFaX3Aq6xgAwpRD8YsOOEGfbEGlCzj/LcJgbk1nzryob52Sc255Yb0tm5Jh4
OxeBIzCTKQFewdi7sYkBOd0u8V1GGv4f4tHQAmQdVT583O4lQbHNwqwn6KmY3oh/wTHShk5tLA33
0tyf9zVTsyJG8xbXGzzWIJthRoL7TW3wX659wrcb6O3fl286WspgAf2EgCShYBR0ZU7u4odCCE2i
cplGW5YrR8gSuJ2o8CMWdmBdDPKAhb7pGeIughQ2T8JvG6R4LFUM5JbCrDOWlBTWMRrW5AxzOuu3
6rMpszqSNBm2jGszOkRDwOI1bDLLrgQrYxlNflWeYJWfOGMCJB8n70pmNNlPm5LPpsOyYpjqDlWI
69SLM8nl6VY/oMwYI+3NBcvjZSv4MQDu1JHHehlk00zJyqQLsunQCB1gzoP6lrAq9NjXmIYbPbu+
5JGY2qflgLXEan5LOjifaULZzAcXnlERJj9dzNmKcjkfw82XX/Cm1+j36HMUTeLgnSyZkx+397fI
4oHYx+ChFRLB8VNAkBGZcvLIYqQeSwn5ZTFX0GCbc950DP68KO+JYz96nXytIjQ58AmMw/DZte+3
Ebj/q4Bsmg00tem9dQjlJ5hxH/48pALL7DkierUMhvf+vH7TtZ6d+KDuPYx5RqN3lI1aSpSTsZoH
xcIG0HoK74p6OF5EgXGrgMCSTY/DPFGk5T3WRf+7kcAvGj8CUvPIfbasNinM052dngTJxm/sDR/t
fgM3g3kkMzw4cCN0alrPhT3f7KQmRyfGxgcGCm/6uiZtDcmkg9wRWv6LBVsIN7kGE39epPPfbLtb
vbgC84OMsNj8OUbSGY7YONHe6jSGz/xE+Bf2avSl7NjINRNOMu4SyM5ELgeP4oCaoPXtvtUVm4+v
7NPKy632cu00WC/LN/mYwMbw5jCd35zW2VQ2XnX9QxG1ytwlD4gOCymdh3W9UTNaeNQaeGuze+4C
9MaOaFZMtrfM6bByv71lXlWwIqjsgndDhRd0ec4U6sqcEVoSjy0jzNMfKGc97WLcWTe9wOySNUIc
KQADJZtrnKQXGmYW73bOedlQWy/wEubXR3/1j0t65kSyGQaJtA4KGnknv/ZN2Fi6dwUNsb4u41r8
6Yz0hvihkvhyM16xJ+qpOr4NfvM2eiJOc7k1/iL4yPLsrpDlW8bbyO9oNYJpg/j3wryTDjgqD26O
zyhg2377SqTX3tDsg/wAPwaAoPj4+M0K4e3IFi+xY+HlObwuCk6d0xeisEsQefoApxJQpPK+amyd
boY5siFA22zi1yNcv4WMOrktoZ4hqYHpOsn/0T81bbB1mFbV16g+dpDoAAD0oe6cPDQYlp8mlm1U
gmLrBUUTut8CqWe/PCt5tTxZIuTS/X+KgXAfPC51AndovsBqXeRRJgkqlFN6Xl5fPh1+ZIvexW8/
MP8qcWsLnIU3x8noHOEMuRVIqb0fYDd67onKhpYA0pWyHF1Y8KjgcbW0uRjGs4f5fSHANMLWvz3+
lxBXR+mXA2AWI0t3mQSb3Q3jBThUtJAReltgvv3hhiJ0Bs0jb7lU0BPzJ4taSwytGN2TF/eKrpQ5
GLvDR3XAIc9+Z3E7WLlDTSGhf0ikaKUm7VEHWX/rBKEgQRW8+asvzFKSWpyQosTP09kPlTVYJCQo
jxDeVWoZDgRKGxh4YzC/iGYH488DzLYup3hPU0qAP00vae0QNDGjmyId0+ZYtspdGU80/8r/2Juz
jhyhbr6UBnMjtBeTlMYupFLkHYAa7ABCTWS8st+flwM2Cv+DklJ/m3HJXrRALFBxoe3g9Dv0DiU1
ypnzSBgWng9XStNcAJXN5E53mzRgGUopwtj8w1hPjTdvseGBdQcGFMDjwO0ab/lImAQ0ZeMGbx48
XgbRstTn6Y69FWdU95e+bSBnFz4Jb8KL9poKNJkx3OaSXkuKDS4US1lVR0T/BXVHKS4u1aeW8ZY9
UVtz9CUmJy8dwtqOkXKgCqQLQmBrcEskDS+qNybBB9P2ysv5LANruc/pb1YEqK6ELwhh5SL/2YHV
n+EBfrGKvN8lqW3yO7PKpiTJpBPHrjrDSOUAmglIRlVuGQ1pElBX6BaGU5BKOPkeNCu/ZxdDtTry
Ck8nl2TcwzK2GNx8pNjB91inRhjN5j+v0hLjCJGEmIfwmtD9/LtlFAjoaa7iUWB15W9lcC0wMuUJ
slYXwIgydFa5OQjsisOoSolOe9CQnFX5S2KAotIThlV8RlaQj2f4+kbxDC88M6VUvta6R4/ncRTs
OKiTJo4mHZP49XN8bPvsDZWyyVgM6ZvlYDr423IKCiy2MA//LiVi/0Lv6j7esL9HX3rK0/HSuUBv
Kal17vR2UO5sIDrqUA3rhw2qUxLZbRPQnGAocfWscqhXPSe4ScZIssPUdKYu9aCelfeABiJQE3Iq
VyhNP1RdiIowUr6wMtPo3GOkTXNDnpx51nQ3MvyBanD/Pt8to8sTJfkQqeOHC3SrWpxia/4w+rFB
uX3DVeQ0ekX6sUsTnVNJMGSWObpDr6M8bc6HhF3EFSHQ2rXoU1+7lTCrxRK6+WYlXd+N7rOwhG4n
1HTvkjKP+9whMR3N99MSktezYnN2KFzRqHi0AMV7HNS5Jl+fyTc3nBdKXa5aEknGJ0fWMY+pyoV+
5iW6FpYwXTOSg4fW9s98Y4VUHPRcnGfjDR5cRwusXYkQsgTwXkfnweqN4PABTozMLOK+jgS+QSPy
PiC14Nu26WTxPggo225yYZt3v33GI/kqY1Tj5wkmcERsFoiT9vDH7CkWlrCzTDaoQMmEmXcns+F6
HZLI//3JogvMPVX3t4TAzGNRtT5cFFMBp4MOBvXbfUvpmmtdeDFFmG7SRyHN8LYDH/Akzt5FtYCc
Ubc9C7ICZsHDyCVMk1o/K2QyHBKzaB0EWUYqZnguD5S6E57xV2ZggMrbluX/wgyRCQnEF38XkiLn
lPWtkSyxPy9N4oLQUdCHmq83IzxGAoRJyd0reFoPllZwgiDzfOAZAoPkPSt39Or1btrrphkOaDTq
AoR5hcfsY2tEg8OeZizEdrySmGSKhbDoWcW+jHCmQfKQlBcwhIBDOn4FwwcUJnbgV02mwyoQIBj9
XkXngKmoBLWmimGlJ44Q04hGNC6u9Wwv6QZpqkqOWr/OmRjL+jiRBRpb9gF5MJa9vlP0TokQKTWk
TN5dqgIe128Xqk+NVC0gyjhoxbxCPokSI9oc9LgWbExBf/2OYjX1vNOefG8e9S9F/XwH8MilcmTH
1AScGqjDDR4V2+nxkUeZTKKe0+IkbPvua97DZnboXk+HTYZLw66B92vX3qsx8cAgzRFvZUvhIP/E
/oagmMNSFUqhZ3NApxAJ0ClnSPUTQ28NVOY+dAzjNHePmf2d/yJF44ZQDcGl9tjKktwiUmbUX04F
T72SLPY3K/NYXFMhKTwKmYkzAHhG5pJz0KZ/dDQTrjJPxbShGsMbkt2SwHVxJO9+uE5ORiE0N4PF
49BK/jsbmOUBYTFT0SVBS45Smn2r7IIXIj6W41RIeaYx+BD1IO22UW6Qh5c2s034jHVOq30iPVN8
yy/ah/ry9pWqhWtnNFj1FhBJZzonKRapdMwKVSjspFlybGds0kH3kzaLw1wLmRm+5/cZRhTthcsW
1fplQV+VUr56vKGG8T/+J8MoYm3XALUwfZqeuXIJ/0DLGaKlLsZQO4utLFpyZTnrnPKGKUQBKa12
U7qkNUHlIYxBmUQiU0wlBBaijtqzB9UjszZgmFUd4CuBQUaZiujB7Nub3iGa3Xmey4S44I1aAYdX
bjUD9CbR6Y/D2NfJ3HsHRLgZ8YJap6ckzL8Of2yASz0HxJN7BBu4U6EXBIEbIjcXpaJd7Qmrsk2h
T1bMI7trlOSKzgU6SRqozuarr64DMqdMiOyn2eJLp/gFp0+LI7zrvh4FRwvwubQb77D7/kk28IME
A4CB91XZWg0zQFnzOyzPgI/nFAyoDClkm4Xb9nymJzT1Ox2bcW+hN+bEDRMwNhu2RcOX/KdKnBWB
AV/pqIMqKSl+0jLMTB3NatHsZfjVHJyfIGfKhb5V+iXKbLXWhEXEzgwV9/5Csa1hG3a8SDg07Ckr
NytQjxtktLdd7gGiX35eoReo+0B21qAU/UigfAHobmD16wGhKx5e9dRHo2/s/VMnAqqtmix8Be4T
k264YLpTVnORCr9p2c/kNjtuqDFJKRBS7OgBAtcJ37nkUnbPzH+KgEwFVL62j3Y8d00sW9u+mXjV
EhXbbvckWX0voYKqlyiTSiLebj7N6dVMh36UT4olbL9PesI1qSBLZUyJrvBZvGBkw86uMKwuMkMu
yVhnsXQ76YPUtCqJ0tbl01jJ/tUTPr+ExmYWSdl43DEKDo9+7IjyfQWbYaZPbK7BSYZm1LzN3KqX
6933Y1DatxjwiqkFWF7jEgdMMZz8rVPepCS1bP/MX657fs8mbeZ8YSaAnmoSR+8mPUObBCxoBTZK
N0zvAEgV6iHCSlPoZot7M0gXquPMtXoc645dO5T/cHIrxpur5h0ous+UEWr4kQ/gFcTPlq5i0hOM
PIlF5Lv5D9y/sNqOEqbzlVWo+SVOgCQTjrDS3jwdjQkkDK37oC3ggPGyrJBAvrbWMBq+llZGbD3c
eLmSMm2gCau+lVtZ3dXmftopRNTvqKI/3Bf/KRMzaDhu74bs7WT6UTSafasRNz+8Sk60yokUmdkc
hd+aZSTkFeRnRVLH9vnI0SjrGId8KxeZ+ynAUcl8GGrjT9KjhIZGNpAggYCaI1VBlf5a+qG4PPPY
QWvBEDlI6ErYRIJR0JSgYsndGAZpTwyL1KUSd6TWXArUQ8EQv81a4ygTEygzCDqVHm0jOSejAzs7
oJ3ATxoKWlqAKpVumQZjhkQEOjdLuoJ4w1SCnOjd0UjQWcTrAa9qIu95NqVKcBDk2IZuQh9tJqXJ
jcTTWvN2+lR63lwGPlckAVQIvpL7uvxl0vVEBii6bTU67zUSWhLvvqY86rX+jJpmNv9DC4eOXSkE
WuFAwXNrcFWc+Pm6ep27pDG4AnTg/9N4eEeo1q7RxoqZJ3TwCb+BB+rHFX17VLGI7xUJexy+OgqN
ZN5FCaIFFS6Eqeh9/ASVLv5vQtx3hnfwLtqFEHernPHVYkmPEnB2OEb1DjjyFM4djVz9Oddx1UjC
jLAIYdMG7IyJ0P++JDb2wAWxwPB+1WtQ8NUefbDBPLkk9q5pn1WJ99hd2oeP/KGgUFCBVUENWmJf
Ui2R046V+uaszDi1TAuUuUbZM6C6JfcZeSnYzJhGkXv2ZQojyzHKheEU8IGmoY0X51HjV8EPO+wg
h3eknZQGwQ2mh2gX8paV6nA4LzLBrytWdlHUKDjMZjs9noKgGVsRYJo+l5YCgE48IIgF2ShbEcx/
UMv/mLDG5GFUEY7yjIxlid+MM6TiLB320rZvir0FzqYA7M6RmWdMmdQaRZ7kaCFpMmGWbSg0oqhf
knLwNyfyxOqzakAregdiZjX1vkYjL3SRmlENQzc+XunzbljgI76Gs0ud0MT7jJqFaL636NYQvs3a
2+xNehGSvfcHjLwJQTeyWKLwYZMEPmKL7tCoRN5FGvGIq8XdAmVMu5rkFdplebvcmyeYe3NwhH06
D4qvIQTN8/lqvt0CglMzOHPI6KQDGhYMmLNgrrC+XAFGSmI/JwMNJWhl4qyFhoa2pZwMd58hyEzY
ib/4IKhjCpkmN7FO7be5bmhX+iozAK4fU1FrpoNmQPrA6iabJ40R5xin7L8197yWs/GK2YI+R6m9
IYLg3YjKUwxom/9NnlkwSCSRFVbJ5rhuSSM5v1yuBxJHYWmz7DUALvwlNSMu4yyllKfUsVN6D/aX
6agFgk7rzHuYjVc1cL5U2+TU1MpYnqkkhqiJMnktg1OQqd6hNweo0UjSe6V/9KpX0Sgfiqad+2W6
6bguCsxwA7ks3GOVdLkOrkiBnukj3oqL9W+iRMAoTD/aSExHoN48PAQ8qXdyOmaotCmANwJNxU+O
X64NS8e+4nSHQJdklrFBBwPklyxFr8e7gKP5KhO9g2rFtNaCWVC3Tyjg72w7y6BQXiNmLtMUA30y
nEXb9JIa5RqdZ9gVAa6hDOOwbRdJIfIYvMSan3IU5tlLvXx/F9gLk+dUwr7I/5o3NhQ6QODsWpc+
G//lbkoSI3zOvGOjr2JSJHkszzts+Rs7bReDhWxEbpmkTMRv29tQDox8egb2U9hhFxLlCMYS7PDT
3BL6aECcV85rE+ji/MwGZ1PUdaHuxVWjOl9U52KXeFfsMoxzb+zEMpgj0gA7RmGnKuIYS2KUwswo
0ln0JnHjzkyd1+/XDBoLXTmERQjnuNRmN8uY8xx5cjN5ygdUQp3eJomEUj0pEMW5Yj2fnrbMICWL
ZeTtwX45+kxk502chhfJFD2KJTRmmY74BFYz3Knx2impB/JKypbNVG7fLuAqUD2TJ4RyTCSjAJ1E
BhH9zEo/pAtxU5oKEyyaColfc06rQFPMSd5lMYTDS+tWnpGlOdJ3KRgVROIZi+MklXYoEwmSk2OC
w7C4xldR3T3GetZlAvTuPeCwx7askWheQUQIArrrAIRVKpjVyeMYVH+qohq3pTel8RC3QT3q7M0u
uvayXKN0g3ZBywCpgOxSzhbYEdyTjIh4FyWJpk7jqB+xb4rp/QPWW8tjwtYDZq4911qQfNZEZqSM
l3SqEFPrQp1tW1wS+Mi6ERCGb8rEy65EB0KOxqXt280YEramJ1JBM5yNBVNmWtb9CqFRkRY29Dfi
jpuuoZqHTO0FkTR3lCn8aaykwzi3t50iFKHLK6MSnUprJMnQBGR1hOdksyA76oO1eS394QNt3HEg
GnRuAu2TdDAqvm3K4yjoT7NUm9GdqbF8Wvqu9SdsB8/BYA/CysFnfXDgZ/2KIiSDzfyL68/cilIx
y2NtkgPXSeRD0RqpGnZzIm1tDcuEMNAQUYFMFtuRrSFSMj5bNk3nuFeXP312zk9fx66ABJRn9l1i
Vzn2/CK2JKCCFjmGWjq3u2I3Az7O/hIrynJo10Twp3cPShzaBVlhh9lAR2Ohq8rTa/LlnNO564k9
cwLDQXaeCmtdm64/2nqRbNODm/cyF0aPCv42cBOy0BeLXhGm1urxuVtEXKuflrJQaUParkc0I8Xn
MqDHyeeK4H2LxzRPaCiFSm5EG3Vy6lk6Vb9nhlZbbXbFhKcWgf+DfOdspzI1fwKZfXJ8QgJFWa2f
Wo2Jy2hbC/sSpjiyMO6KFlL+ZdSWRrH6Adks9KRmwgVs4K8lPPbn78xG7q0sDnKzOWeV5ZthKHgr
UwEQIuDw5S5dq2a9D3z9j6gzbU7Wedr2J6JKQLa3LO67xpi8oYzXTxBEBFSWT38frc+/nsq1JEZh
mOnp6T67++xp+q5uMYGkK7LBRPnnsw58X5KG0nFC0e3MhMfzjfo/ORT0N8xdnZ4DWnJS8XIAC39X
vXBK0C6W+mPK4d/FMkLThIv+Pg4edM3lSBCzmVflEBJoXKidhH2N3uocRrzKMSEut1RTZmQNSr6Z
jFJAdDnU/vf3+h2O4ncpjpQ6S36iTXaawHM8GRVROU6xshwvb8t8SBvfKdyqng4/nTOy/PjpQ7dh
+WIY2B7IDmx4D5J6zK+iP0hZxTWx+dKdWkIv158oS9bmCQcNVix8yzv/39XrXw9Z6gl0JGhaHsjJ
LcpHqhOhM70Ts/mkp15/qZblS7QuOLmY8qLi87OYw6KLrK1sbdaT3SobOpy/Tm+BY4sLH0yje/Bn
l75JpWpzModTc24V/u0wN+Deg9RR+3vN+zOx1z7IqxTnSoyQ/yV0JeGwPymvrvCtM0KKlwGoF6Es
CQt9UnElKETidcGo5auG0+Vd5wipE560UHVKE10p2JJAirDbiQjIkdk/CJmQMHPiyqHVP6Uk8FRg
RzIGCXTBSiTO8ic2KSw0YtmIU0EqEUCwqO6PRVivscz8qVCOSXagbFSBjpK3JhBEShojpBzpoiEE
NBKI5wMWZfz/CRFLCFiUjzDJlNssyNfqqITvQBSVGB+fCo3HFtUkmewoP/EERGX02GyyQx7cWe4t
G1R8hAfMgcTowRf8wsVU/803bXCoj8kqnFyBXbKNOpjTOgjK798L5BkUjVTeblDM4fei10FDLaZH
55fKo2X7YmNs/vvPIYCeDWlbawX5Lyd7twz/41Cl54CbeL1NtLz1yS2+eU4y7H6o2Z/RqCJcd1yL
L2H9g/HPnFjQwMMyvhDOceXqoTp6k3RP05oT+N7Vh4HOgz2R8Ajo33UQQm/gv3xf2tr0PMDEPuQy
B5os2L+0byCSuMZS6K1zdaK7fYEcnwF9U8nHECaiwlOhWLP3kLLVe5Tjv9f4F/S6DN15Px1B15ys
et78HUtfQ69IWav+X7SAefBYB/fZoRuEa1zpBQWqoGI0j15GCyxZn24i6FfDncazlPZSveDZ+vvK
2l5L//mCjfmXznkFmpZGBbAUwNPc8CLth8Q1q/bQoK/pAD2vPQltz5/ZEC7v3jBNKxcwyqQ3+lih
qeqpv3Yws+HzFtAT+v4sG/IBWogF/TsRMmJrtAUi0x/ebhX5I63sBJP3O9nMnh+cZc/764HRvpg2
oi7dGPbyFhJN0t5gQoPgTFghetMtDMYDGgBTkWzAbz8uO7cd1zudMn6TQkWIWqe0rw888J7m6V+2
9V8N5Xr+Ry+BFSEutzTJhGIw0euonpyHMJJDLgNwUfOV34P4FxAJtWIHTxIMRuV8oo08UB/TO5OA
vtjC4Tug09g3ASAXAqx6MiWhR7i+fdjda6iOzcWdnl69/LvAuzN9yPlv1PLVngLrPYR36sD5CRdE
3d/ufeVdvbW56FOZuYE4bRP9pUjmsD+X6YSzhV4PLpNkuQ/ds5YsDBbvoefdV2HhhXIgzRSXmnV6
6wZUdgbZiCYOtCfpUx9Trq6rOWs4aGjX7hto7hfCLPbxL58JLI1C3MJdljstcNzlY6f6y2IxaOGo
Jp/AJx0Za6X86cbjegheTOMiWF1Igb3T2Pc5JNVcyLZRBRGSTlDj6aVnaqZxNs/Vt+6it6ES012P
Wqmplo2s2D3sVWUw99VDtYdHcUM/m9/fbIQqHNDIN/fo8/5tN5Pc22R9N++7Cc0+1skWbCceJNvw
3+nV+u3K8aIAbvHs60KjFf0b8nz/cveWf4l/W0YuLazmzj14wQ/EFlhKGgxkci74V0NayjIdWSe6
/Gzr77BaIFZ33/AFriGcYw2Ui/8SWMzALvuhB85ZoXS1D5ZFYR8XSLzp62caNUuNJBGIn/yHD+WX
0ptBaC789cqIHjtLG65XclSz6cPft5OqdcsoKE97pzeI53shjad7nlfTvmZ/9QDJnJkN32syux+g
ru8t7hDpffujxIvRV+H0obvT6raHZCz0fFqR+cpOh3XQgR0byv2Hf/eV0RTBe458e0GzAXW1Bxxo
fYiraLBZbvRty5bxIQ7qrdFPv9Ysee2IrIQ3f/qgw7h2VTztGgghr7gx7WSOUptjSpNNXySjy7kI
9jawBHzLcxpJ/se+2NLWWUq4kgbK+9lFgQx8cWZ6pHX3c7ROhtk3k9hrAr+VjFHRgQYAenq+zorg
Wfu+6CZaHPk4GNR50mVhqrvhbzKLLD9f0GkZq0pQHDG2BT8Rz5TU+7MQ10bHj0si9qbg8bQbwxET
1E4AJfgliMOIZyDeKwGwlXRhkppSwYN0FCpBkwm781wd49gHcF4QpBjCmilRPbErJNNYTkkNfUd6
gOBU8IQeor2kUgvu0G4kTVnSWOWt7NZAoryCq7xbl3/isg4fvHxDNsOV5E1SlgLw5YaQf+CLwXvZ
buDaO4iJohIeEqxEPCJBssuhVBGBJ2b+xd8KeCiYdRJEBzQeNNj1Vmr4WlI51CD60UjDKMZB7VsT
ydMQCF5Kd5Shzr/xSAgfBb036C1/pSPAuwJRJeWDNBTowAwPQh14+zE5pICKohwcXxKiJYUjwhyV
BH+axRF5zcbkj1zGxUyIm9KVFPVJRgtEmIDpn4Sf8qv/J+OWPBmhjAA23wqE9MadKVr8ZM68Q4Go
ZUJ+d9J95It8DMqdJWrQe4eQ8QDxmcTsxxkQBj4x2CXt8WM5iL0gdrWUlpLg4b48itk3NGQmpV4K
zKV4X2zseCnfA0FIWskP6fYrMuMoRRW3qaKutAfzovg3EieVJRCgy1rJMkgtmERUxPUm6C3+ieSu
iecita1SPiKFKp84ljDgPagjkFekhEV8C6F5BPU7pN+CnEmy1oc2XOw2MD9J5sJOk/SmeHK5Efuk
tnYJIbfwuoh/LIJn7CT/QQAykCq8d4ELRF5C6DFrsh9EMPsAGDJIkV3JcBApokvBxlpJgpmgcw7Z
ArjpBB/Mhci3XNHBWaIWD7xOAEB9fFPwXrCZcW4koZhmP2R0Qiz7YZf6WJDJvCL6IJPTX+RTEjQE
b5Pi7c8lxeKWoXyyZAU+EJRDQCXBP8SHFtxcGIhlS5fvBANx3yX5VFy/nH1I19ugnlv0wZUESnGE
xbkV+7J6O2ccETbtksWwfFO6fLdfQpIoy0kYFONVjFNBCh7/NIowaXJji9soWuLt0rMuHwhf9IQU
CIlGEC0hA5F3yeuf0m5aFf4/5AILRwh45TnkeQUBEU/vU8IoCexoOiAR5iWl+EfAWFkxydB+4y2s
l+QHCVBSTPub/kIwHRjG5GYCSdPM+sr6M3fUEtNhBLhR4AaZPNLtPwX4glEIhCcz98EfpKLz89oH
kQh/Pzk0/d/a28tkv4mA3wzpxKwpyhQd2gFByZU/qLVEW8QHklIp0aUS/qfxppiKZ3jkBQERzENi
3Z+ad1GzkisBvfWqwCoVghlRzHjchpAbvwv8Zagy1z0avmIhP884cjJoeI+xi6XUS6OoTPIXZO4F
q/tflBgOBQRAIrYPXHh6kpDRLKm4EooQ7EQwvfhH1lPqxoUpS9ZKMHe5yofMRPA+ToTShRdV4fMy
SEkGlrvZZHTgXEqqtIxLpkT+/R9kL/ULIq/Y78KDom7fZw5Xs4jqyxN9IkQiBrKLJOTzLhiVDBvZ
nrKon7Xo5QFkMBJKlMxAG/YpqjsWwndJCTjKWqpsxbFLyeXBIZcMN6lgiMCMBf39tAaWJsHh6ANd
Cdc5pFyQno+FVfGTG+gMybsbFpJ9N5Q4Ld+j5QsOBc3nL69IHp7gBvLhDhIOuCGDJyyOEuZ+rK8j
yeETMh8Zj8rv5d2SYiM1wM4wMV2pPm2IXXOWSFBCgVeMFhTj50G6NAusDZkGoQpxcWEJwD6QcvIC
SiBh25Kwsozjc/4ki+uCLMBJMTPe46oH9lKqYISKgzvygAICy+NKzazgdfeA73lVXruMJclRaso4
iO6efER4SToYPMgtNCb9wWshTyNZjRqHogy8IJtS5ggmNH6KVtYwWtHbKln0Tw7NsTjHrPVl/GaW
55G4cDoTGvp0ls6UL7mDvCYoNO3qeLvwk8lgpUxIJla8c6k+liTNemBSMyskLHJKWkPbcVWe9Onf
gHHexyYNtsb9k/y+hKWVoZfnz7PWkKREQOIRt4JFEfCb2qPJjf4HwOH4IeRGSqDhkw/5/NHGkuod
De1/TzT2Oy3KJm0ymjhS20LENPeg7obaRk7Czwr9TwY+a6u0XnOuiNjLwghtYbUUlFjMDeEgENJQ
wSbeibEI8ONLG8lx/qqDHrYtrhFLpnhh5cHp2gNnvx41F6dnoDnjQK+/VH19vS9uVDobNCl90Vwo
dxew7q1f1wmtP+kysS6enqnOyGK1nAVZr90Y5wyvshlwzAc5PYn+OZ0rOaDC9iItwWF6IcdVpkam
7B58N3Rke6+FCHU3eeAZ8SZta9/ciKBIBV4idXk8/kiiLx/4SkAvSY1/TOmmKmRK6dzmJnQYFYBL
ShZl/xE1YUuJ4MiGkoo+2Y+yfVI2F2L0D/Nq/VlzoVyVUkj5fT4jpjF+BRm16ciA2EkiwzLgjyj1
Bq6IIldFGPWzkLQ6Q/2skKgr5lmDyIrpJteXDfk6ar42KyisfkAzZ/ATr77/xmxbiHNxudEln0G+
lQNy9pb8N+yvcnGx95o97iC7XfaGLLNc7ENIIb1mJNgogJQkNIiJWWK5wQzyJoko3jm+5Csv7EE8
6rgKHXICcRa4qWBTUjD3CrAI2/d2UL0fMSHz8YN+Kxa3ltkSZr/3niDCkzFDMiEykzQy5/eirMQO
lYHpMJCzZcdiVL6wcP//4GjxRDvQ7asbGl81HYGi6WRix7OHLZsdbovE9NZ0QbFm0fk1eNAX/TGM
eiN6yQrXO8cYjOox9ZanfA+q11UB4eezbo3ac58yaM/Qz1Q4D7PyVBB2qr9epV/si/s/lcZQJprz
QOs8krlAe8rrAB/B6Fa15devo4lTli5ezyFtWGnocqYvRkFvhMnvfnm16fmm0xL6sKTF8/5GdLRY
h5Qzu/mNssVZz/I5hlTde+Ar3wW0QbJPWg3QZBtuFG6xvqJumYNNPI1BZXvGSdrKxqQLzgGVYoxT
EkSXiTOM9RlNhVtXoYe6+4iGhjUivYYGxjTIfOU/RMXArW42s3HV96lJa1T8Mzlc5y+/O/wlWCzH
mzLpEz/3eaxUCSCnVJaUt0Mi3puHsde3/MNU87Jib4DG0rl58OT4BkB7Djlhe/VX1BurB+0hSW8K
FTtKUN2Gl82T1mjXHjNyIx/DOtGTSwna29CkfKVbrEmnq70lAWYoLGmkURMEnczpSkEXub43n9/o
ecp0KcV6+dun4duAlp9WOGdUvOWgH0ztJ68GPFliBOqhxhMYzNXB2rT8mz5jzFWxt075fZF1ntkC
MGDlcHTedkVBK8JLuLgawX45j3fZorY9h3Yk1WjXdku6CBKUL66TKx3/BCEJ13nnKYROBgoddikR
YCGEBNv5KjpvsO58md+YbEeaVpW6F2V9r6U9fRjNmWoucmhpBn3gg5p5iOl6eN0iKczd4QH45tMO
oH1XFM/+7ei9pnvgnXWAxUobS83yEbqMNKXOywEg+U3m7w5MJD0mwQi1c8niM7UPaYZ43bEmyB+j
tbqFqRqBfqAInnYDJ67CSg9YKnruluFS0dG9Q56OVUoeAaj4bTjv9fvSBvkCDzZmTzONNg1hKPqz
ort5DE1b28m4iYZ1QHsR/bDOFs+gG2TQUt40vysxZJHo8HWE3vqykYXSZ215kqlvpOmjTrCB5itj
YMpiTy9wOp+Fsh24Q+/MdGTXSQ3RTkyoh62iPocvvPJmy51flw292K47p8T6yo4vH16o9Y58dvjH
3dw1TnNk/8nebpB37FEr+TLTkWZ7ly6YM9A/1jc9Lud2N0IRND4GKTEepJH5LQ1alJPBQapoDKEy
Fh9GJWXtHE6iP3ho5mPf86JNN5Bta3AL87EJtTVTt/ylYzQ9zREGf124Jg0yUQftdaLD7q+50RPd
0HkJ4D/t0F9e12zDtdMO6CuOkKryCqefC85h0hWo8h6zPFoz4G5w1fzovmC5anMa0SEuj1g48Nr8
iKJAa1nWSDpDB8WeK+DBcFxnHm0wX4Dr1ai7EmS5brsHhhHyeIftdGckX6wHq/qiGySLVO1f+r5O
R63swSzcOk/YzZFnXd9D26A23j1DcLZGsW70WbFvUXZMxfNPe2we/f9e4ZLFSI/WCQOdFtAl6iw2
T7aMiFmrGTkP3jRbbOYX3R7tIbrXOanEiZQAzukm9p8w9M/UA1g6041M0HYV8dWE9/MSbkXRlsQo
eys2skFchnzmboTuKyjGm9jdUqeJtbSvMU6FVgRsKNQgwquQna4elHijN9+ZBfyvziM6flvGKXx9
XR3ageHsd79d3Qxu959I+e55Uytf1k0WJOX6crmOdBYCX6O+DPpaO0hKEszo0RgfXzjndDSmN/Am
sf+UcMlD23dCq72V3c3BKKiJxM20PfYT++EGp2CIMOS0PcOzZR/2Fmm4MMvSR93aSEo3Mh5gdDUB
H87/q1fgSoGO384JNdIJQ7W61GNSY2do3/899PMLLd+jUIYFrJzXxCK0UIu6Nqxxa1RBWJzi9vud
5R3Na86r5+PvWV09VDmCafWptUV+FTKfFzFM+AvbGHDAkEREuO0FBflax5U+dDQLVi6vlaOqHv2X
mwRCh25hRceiN++gTtF2GoT/ajtqerlfPkMKVbWcDIMWM5Sk4kOxr+1nYFNrVRobXdvXWs8v+vcJ
QnvnCEPHKvRAjcrTgY0txyICXOxVckd26K1oI19V4SEuWYHaDuIdzWuT3Z2FRnTiHUIO5M076O64
4UBIdurBXvMg8Y4r8Sstn6YbYjaHrk9jDI7WfJ/sdDBmNBTdpEH9dY6xt0WwqgNaYxb7cJ2hEbrx
7UlcOt5x9rO30QDyuWhT7JFOVDwynR+THVoWqHJX7K87jhxmlotuG3kzTQN4Ea2V8NuKq9LqKRpy
x3yPLr/tok2PTHNp/FJXg945PTpbK/L7a9zhijPU9jh2eE/tKzTJfu51EuvoI6ygxaMNZxiPy9Od
e9htKHjdY854Nea2FuRS61tJ1wL9EPc97Sy3zvfqoZBWu1y7oqlzvs/30nmKYSjLaJPsjAOjyqqB
tEvmRXlyZcvMhOuI+av27GTexWEZbXhi7hNzsx7cOWeKlONdvpdxKSciYcrpGdBLihuhDvmXYTOv
ye6y4XyTCcQYoZ6A/gc8HDMZMz/Rpn/W+JJ/k50M117T5ghTIN/zFp7B8rXzZYNiRoCLPQNj63Bn
LiHPjFpAYvbxqrovwvV1Fytz/clJQeBBsoAYX+GxbomsFq9edyw/46J9x46LgGljxNEEelMzhf/6
52eAqVLsuTJkCWvGa6/VAwPWRYhkYmR6mHGsM5mV7L5IdlwuWb186+QsOdzlEeIdH+Fw22GuxHJn
ZqXYO0sGEm1ecfCWHSYo3pnv9QjX72XYcSpxAMq0A5KI7MoTKluZ0D2LzhxkDdjk+yr0UYgCU97I
lIbrh8/6hWvuxUpd2DzxLtlVbzkMZIvIaBBBUlIwdBgcjV24sjxNv2ZsrNOTd3wGz7yVilR+dLqH
RCPb8e7SyW5Jds6S73ixpw55POg9RfDl3JHH5Pn4GbOQleUBrr5acRCIxSHmCDuBsfUES2Jvy4bn
igi9erpKaB2SwHV+VJbYtuwdEZ8d/7BQBtfgH7ZjsmNo/B+uWxn0e7ezfoyIlUIsuKkTTlhXxs73
nw3FiKLNDVFkUkTAuYSoimKPnkKI+LzcmUEhaW3mM0nhmuVjH/FOBJlPyc7g8aq9KqYT8qZN5DM8
bsPmoyEdE3tEmf5xwP1hHMWXTfOY1L250de4+p9d090Q+67t+6X/18aNe2E/PjayCtWfSniugzCQ
5DLSDbX1Hwdhegv4g8HkuK05NbuxxhGT3lemNLeW2LzWI0WAO971WWyPOMiv3YJ7pia2ui6mBjaY
Tuvm9DunqJigiy4yzIsYBGVvdb0nfpcvHWvEGP7s9pfN9YfdX2FxZ/tK+8ENIGbN8/CErJScajzO
yUEkxYzKjJeb0sACpnVniBUg1p9p3wnt+mn+n9mN/sAQz/gIORQ/WIt4CtYIxc0N0yZzaS7NDjJK
TLOjHQb93vyVQxqlUE+C+SdOkP4fdAGIX3x06A1Mv41Rf8guYsm5MjbQU1l1g951y7bo0avx9NcU
OwZkajteQUUemMu8/rpT31v7SbnTUeZHxlPA8WX9PSmRudUOXXDxm9WG5tgOrp9nm4cL3/0h3Eod
y1HAmcg54VQ42KOajYWajIYc3Dx1FweGzbqstGheBchaYo9xxNCkoTm9pjOtx71Twkac/EiQ1Q6W
TGRaELW7/Vf15g8Mid7z4jUORuv9n2ZOxS1x9NirO1BzGZXFGv1gpnOIs3I9bZdq6yb9Xb6gPMi6
X9R4xLzb0dx+bHQux2XwZ3DO+pq4gfoTk4sGTG/nFD9PhMN0tplKe+DL5oKZ33AXamXyH04WJTAe
E6xS8gnUZovPG5Oxjwmt901XfUweiHKTLzE2k8uGCeow7JXJpTcu42OJ14NZYI8te9gNFJI95eVA
Q9CxElrr7hW9Mc6oZad4ckw5Vo0D6JF83bFN6YXHrsqNwcvHcjPiDVrjyr1x2S7qHPV0SUeoY5QN
h761rJSVkf9oCubWiIcSg7rPVqq/QvMQMSl4tuGCm6G88Ic5anOgc2coBo8SoNeUx4TrXMs12+cW
LrGs7fxfxAhEfrlbyeSq9nNoN4Sx6y9uyw7M7/8SffaktATCvDu+T7dkRdT014Gg4lwo3/fHoWWh
0Ut3BJHei23waL4RUO26bc8YohwN7ETETwcMhBw59kgn6VHPRzFiFoCG81GsXgQ2w6MufeYvpZER
diTDjIMI3kwEFLL5NijtMfqQ15lmHgLnFzWllKMkDm75UqW8BwcpDu5QG8ppjfDhOhami9N5weuh
b6VYXxO9CmT/0reSzUWEhexLGLwMgTWw0F7+k8c+GqXPxuhTKWVOm27RM6cY6DouJ96xTU4OWeRi
Dz58ah+rPbfCBEfmwt5caQc2qsecElelRolkm9rHklS5YP8ft0chXB04CoJbb5XfV+AcSTPlJEFd
qLTVJMxjj5n5Bx/hSoZ43GD8QEp4PlWgGhu2h0EEIHQBDHIQRuy5i2Aod3JzyNZie4rNXN9Ju8Az
Glouq4BQLCuAe2WCtC4BH17GJq2/mARcVQUZQFfRK96tlZWWTtA6zzO7jDFgJT+cL5M1oqAzGmJj
MLMANX88QJsvXs6yn07S64RJV+wxLhZ6lZOBNavF2LySOnQdcHTh0ONdFXtWXpCRGykzWA9YfHWA
8BMaR7+zu3rOlvMgY8N24GnpqARfoQsoZmQ/SB4T9iiXu0VDzmj+FPMlFcZwGzP/SHB1nSD22Jx3
PCMS/iL59a1cc4MlJ1sG6wLx4vQXeeHSHAscLAwUlAL4AmMWWSvAZ9jpGUIaYGbybLzCmQBs8EjZ
AS+XFX72cTrPCBaO9B2XPvb1Yq4bm6hyL7Zf7fVB5v4NkGgWIOq86nY26qlVBTHtTdoAEAW/E+HF
JRDAKJbdjxPNmnElBI3uss8zIh7pu6xbso8SzS1wcnvjUBUfj6nM8//YKqwNVjMz4+M+ytb2QTR4
kc3+Nm7Z7nhInI6YY+xzVv19kuwb2SkjwLu43bbaGsMMCWHmaigFZ5zxCc0/iCgDH/HRLMAcSJjj
fIly56GY6B7QjhI0xJDhWqBo7zbEReXUBdfiew6L/AETtX2bcmJ2zbTCcnq5vc5TO1x9F8UX8kjs
IWQAOXxydjXbCyYlq87q6NIaxuQdLODN+UKrdSBhl/pLu+9fGbaHsXGo50frPKpRqO26AzuMScNH
58xjL98c+tmPEDdWEAXaU9e32E/Lk5hdxQ4lIGcGE4yLXnaLtErfp0/MStLx3va0GPqV9LeXL1A4
6HGW2Ogkl7n18L5DdBUThvcvGjH9tRF/TnbMHK4NAIAnyhrW0fwBksMAXhTGFvvyMcGmQPBwcRVt
BhLGLuAEyY8YPkwqL/DQl3yKYKIR0n1bDuQIq79EnFAf9YN4CbUS+h6UwND/s5ptwzDQqQddGWRA
h+QyF/Man7/nLEqsinBiOosonz7F7FKC7GiGAdu3PesnZgrXMTtiZwIG12dOLnlZ2bJdMQ3B147M
mGDF1zjQ+S+FVhU7nPdYfF13NzzDDKBL2XYHCWjGPmALvkvNoXXknfrp8/YDfsfB2aqHz222fKb2
n+JQXo4+OXrAJPJ2DoX6jJdinPSDeqAHYOGle5KKDukx22fH3plw7AnJz+TNTNlZRmHz856PA4qe
yKA6ZkymjDvI9vIo6gkXmC8+wTX2uILvQaHZT7jSexRiff78lldKFBQ/yfALT26bAxDJF0JkCHQp
l+8O7DyGeOL0wO7WTzwzT6IeOJHupd/ACXGuz5fjhcPjzUQh8wxmzYHGLfI92TzkP3ULBs4bjBMz
zczu7TuWp7nWT8bBOCSran8TH7o75GIkdoeI6AQqYs1VSaxiZeTp5YLyy/qsH95PE84vR7zXfQWW
hEY73tnr4OQp70mPjHjfnjP2oswGK9AdTCrWDsyoaBxZcJk8+bdP0SB+ecRnZK0v78dmqGcOvbdQ
8KxMZX3O93Lft6/KcQN1AwvDvMucdgdsXOBF5CM/siPZLimTwuAohYt9WbTmwDNdn0MAthOQLsil
iBGv5Sy6IROrH7Az5HG7A3NtMYtIFucS9+EPk3Vqz5jldKfkW+RYfnqLB+4Ic7dXeblmOTJk4sLT
ICaywupBBqIe3uH4t7zTupmPprxNJorJwQxozwhEJp8i1MwUGCc5nJltft2euVTHBRruIrPbgmSg
BBj1e3bl1wgIs4oUvdeOx5bHkLEwOO73duJlcDJkfkLCsRbPTC0qVZc9gyWyF8iYy2f7+oyZw+Aq
jCGPgXAYc3Tkn+FhB1kNkUDSCHW5P7PGFZFN6OVYjHBekEh25JnYwgrrir2OJbxv3nuDBFVUDW0b
32/WwaqxHWh1TYjljaxh4cmd36KaHdES8hSIJOuHEcLdwMtYLguf2jqBFyBCKAx5USaFz77f8l4W
EYtGrsyOYW6YE5ExAjFbXkgZD2+VdZJdzzKxgfn+yO+4q0gMqRs4TryE7SQLwvmT7jVR7O+dba45
ACsgQs/ZGktny7DwuBhPfUY4gJOAks8tO4fbyJy+1U4KqOkyYN4h7vh7Et7CAZhA26ZD+GuumTkZ
FPIgG4w1FGmFJg2xLpkaBigLz+WBcvlGtjtvUE+qNRIRZU2RzAN3+GxFLF2u0B3ABfQT1wa+fE+x
jIgxsMWfZ2cJHOkJYiWPTehtI3iGyKc8OGuknzgQUGD66Ym6YbtRqHBghDybjAFdxU5E1ESsWR2q
PLE9mQm5IG9jEbCDeI0Nj+Jh49Hxtga/4LkYDDAZMaytbBvECouBd3JlhladGRxT+75cd3hvj/d8
YremR574sz9vOzzGt5aVu0l78AyjLx2F7dLm+G8bqi2s0SWGakOiBUUOCXR0XzX4W13/3yMOvUsW
ug/C2TpOIRx+m5pmnI9mq8Z0OsU/LQh86dTA9jv/+djctXOc2C46w8Dmg96Ag/UxudrXgU0BuT1W
tq3RIxbB+YkPWms7w2xIt9zqHSioxB5YvdRPwKtzhhKHy5QU3aaveEDOsR26/Xx1x0I2klkaEQgs
TtwD95QI6ANDBpugw5i4ne/IIY+bgU809hcuuUErCuwg7fVl4t+WzTcWIE7+k64N5DWpwwyDszfP
GXDnYXyCat2aKQ7Hk9g/e93OzlhPgPJh+8t5qJJxRt/SbvGE+RyLn3BjsX7cd5hiZr4yX18W9ADi
JbkxXLoYVeXFx+BFL2AtQbnvgJoAyVggNo9NrMfutR0wjuaNJuPRlSMx0hMS13/UkM0CJk6JrkU3
ZpDscP7HTiE9VIyXvUDpsX7GW+3nC3YBM1ib7zAfstlQVp0vclDRghbzCgSHP3fMErQlnhNaBUhH
wm6cBPlPQUf2cF6VA3QhjheX1a6h24bf+Fl2tWEvOItbsxXAHOOY35buHx4Mt0ixhl72l0yh7dGF
HjfJOCWAGoIsUUId2YmH3GPo9u77MOJh2AcgbI4YXyWcVLdlG3vmAxSCi+0x3ijOJW13C8qPY4rT
RiSJqYW5v18+3AQbDvf9hTebrxLWNaoerkV5pGmSeo7tumcAeOsp3uSj8BlZlI4wt+KkkiACZ77S
rcx0a+S7XjIKqxnVdPhmuOUAC/dw9lAfnl2Unn75qpxFSvAgv5FQ9PSM/sbOpI7i7xou+dlSYbV7
DFk4h0bu1igmopb/K67b2lmgpoBRn46bteQOdEAQ1Sa6dd6N6We6euk2ve/JYyzHBc+ttotGN10O
Eix8rZvbUM0Y5h/T/gSWr2pXC4Mu6oNjeK92YSOT7W36zP9Z4eQGmqEhFpd0El7GyAinDE7TXdur
VuvaqePlt/+UvJ11NLW6r4tqpluhm5rTjpVvU6ovkpFjfoWWBxxWdMsXuustWls4DUnljQI8GSyk
O9LNqDSLApbqAqyg+41zfNzvrpadm3bxomWYdSTlzjSnTyJv1eZGEO8xI5s57+asMoY7Pjao+qVd
RhU5+RaWvorp9wjEXGcDBPl9n/Q3ebsE7L3SpCv7rydNEfovtzll3biLv+J2kUdzFdnCks/TySv+
epTjXv6vrWal+h9Dv0SNe8MAQxhxTy9fXGquRMLlReZelQbWk/NUhaDF6XtFGHlWpbpPMqT1MBol
SoPzBVBBHkfFJN9JiW0XhjnKu1Gb/7vR5BQZuNlfbTdP4EEolc67OFuzolZG/bk5QAxYcNVlYOR3
im3g4yfd4FL9hRgJ9/7pRU03U5iq94ndQmR+W/Yi0rHZIaG6UzQyuijrLAij1EQE7imU+XkNAWKC
X2R6qkFpeb+3i+m63afju04VHc2dU4UYiJ55jQ1tltqHwdaKbLc1rn6nZG6kv9wYX5T5nf0l47/6
DKLREO2on25eap5ionUv3w1t6I0ppyyOo9giz3SiADhrLkqyCuSDXKEEKeGPt2wfl8FlH5F+rdF3
IzZdjaxblezv249RGq6iV25yfXlPM/FYSnQAMCWRAFC/55dG7eTrC7SkH66wpRs2RqL9pyqOFzaN
pz/dgmyuEsHV+j3XaU2vC+tp94Tgt0e7B5YsjqV4J/Kcwhm00Cgz1mzcf1jehTnLxbpYPig4vLKK
Nyjlbiww40m5qn2/+BHwOS47pyu1VZsUwWKXKtFloq0dp/NagzzXWBukGRlOtacni/oecCqav3W7
TJJfgJE7VdW2AUI01amXeFgwhVdXfNtzx6A5fOBh0BHhKBtSq3e7PP2sXWrOt64T05u/MlBC5/sm
pdzFnGgAWT0BoQ1IPWm+THtk9MU1S3xLGfQmaGyrmljxl53vXxSVXPYX5tlB5CLOuKZbJY4oobr5
NZi+iJOH5Xc0zQ2fX2p5uPbNVcX2VvKdijQ+Efnu6lVsvPZGwsfzFigPOYYQviuJSjRMPLFJO42O
6ylnzYPedSQSskESRltibpTMQ39gU1ZFlAkq763DPKPVHirhY7iqtVmqrtHpFbN6Od5pdkP6XKCx
NMbyeel7pknv0Ob3RcQ56DNEUvsc2CYMyluwOJyFypMpqvu6krPi60sKtV7+w/qCk/dF4OjcJqOX
z7mrXAAbVg9nzp6k9KgCHb/6DnkdNaSlz2N3KvubV1m76C7HHHUn6Z9OA2qUDU8Uaww+rr9jwgAG
+UfdinGKcHQn7sc4pBQNql+3f4c3r5oU/UPZP8n62UsupF3G5u+VwEbyy5GMxi0dxCf+6jmR1z6/
DHXGLMjiliPztujBD0GuOqWQKg3KWy+85d4FrUI1Xlb+9e9ed5/nbZDS4S77L0ferTKI6dkZf3Ek
bqMsiMvniKd5oKFQZK/7GlVfK7PL7V+zLEwSAy7jtl2yqhawm9+7ra7KQK0KV7nAYRf5TfajKGuj
GXAuNFyDRXs9hiH4trNS4AuN3c4+Ok+3/zjW8tlfPf7S+aj57MDGUSfE/7F8C4sm4+gj3btxAr2y
n6o2x8oTTkcIviLfaFewy6EjGUfOxtpm4cppCI7803p90ryOdfHgcvMEjMuYqu3qZo3JTaL2h2pD
uwmYpaYy/BLQg/miRquNEOFHRuj8xEN09DlsiyjQX98p1Z39g10MElabWWK4YXMjwYtKwv9j6cy2
FdV2MPxEjAGoNLc0NoD9sr1hlLpEUFEREXj682XtM06dqtqrFGaTmZn8Sf68bafRK/6kTsAOLHOS
fcMi8ajn4xVa3f+43Was3kPbGptVaDSjjAZGif+lEFHN3sRxegBZh54d6Com+FhJcXVoHl6QC1i6
tQZH6ehagHx6fPVtTboNpGMUUuVkXGhOijym+6cxvOezKz+yDO9FWYS9+WTLLFkwdG5ArbNQ1R/9
RUMx81+XEs16ml1WKXKmvwhk3n6pOmRF6/u0yYIevCi1bz7mBmeNj9OW8hJ90pGZRo/GvepDSw2U
x7h6YmkVL4Kt5IJokX7PSPbrG804aVSvqkLFGj+r5dZglu19+nkdzDft3xl4Vm1iM3FrpmhfIDy5
7dLH8f3YFGxPM3vzeeP9L0yMOaVa3DnyZv14NXf2ZW/IGYWCEunIFG2UWdNvM0oYoHo9N68D/2H2
Ko91Vie6PkpLaJ3voVosWh07tUTFDZPnJv2AYwcXOBOs6ZWqnvvgojiGPlJh0TUHn+/+c/vVtFPZ
jR2LKuQqPj6aYfUaKWHnDiaqOpfbpW/Xs4q1KRblZWVqJ4ubJrmhhKuPc7lkmG8HRfEaysGKamMg
UC/Q+6CqlnpPRY39FrbhxnznAc+EVviFSXvqqiBkUjoF82NBavXXMHaXkk0vHaOzf136yaX/yoJu
vk5arKxxnM5fyrb6DngFa2qAONrJWqHqrXOZVEq3r9BxmkK8j0ZmRwp117NLtonumipFahlo1cdR
Iu10x16NpfjUyj0Ek0YJce1QaQmjYU3SjulcEv/BZy79Dq1lqd9F4kuXK6PHPfXyXtTR3ajhdMQ+
IS2VzKzCgeAD9XqfcNa0JVT80fvp2kObVq+Jl+cunyiP2pQfKvHoRhl761Skzh17P7yn/yWjRnOu
pISjNnCoSC7CwjybS3XOO2q4aDGySKq/ecw93dAflL7TH5+VZ5i3r/OGPe7As+n40UXAF9rubgNy
+iwfb2lP1e6ZeIyftgBcK0yKaucGQXHSg1iGsEUUDj/gvS+Ix0yHKlUpQuGqaKnkVcLqy/M5LSI1
rePVjDweqoXLq423Y1OIOmNsBKsfLGIvSA9c4lTSJrGsUtUhohaVu+Rwh5tV6iXsSJ9U1FlDB/aC
ro8sAR+t7SlecvjOi6MNKZgkRyEn/Bqp+3rGisW/3T11o9WWCr/E71HW0TmSjcJSjTMSGiRpokM0
ORmmOqWGM9K6wss8mWYrSAesCWXwX4w1yvUgP9WWLJgZdcfNXF1oM9hJSWtUVK+eKSE0njSnuIIw
+Mm5a3jcJ+mZWfDqzo8U7RABpdql2nXHHP15O/0G63eQHPRxZjtVlKzZyGbxDqimolbkOeqOWQW2
hqVLKF1AKKgTxY8hn4xE9TPwQIEYsNqymbgbmGQ9+deP6Tb8qrwu/IOPccNi286z7lNGrF826Foj
92xz2in87OaqJjbsGklrarrg9nU4MGCQepCt790Sv3p5WsdDmfJhrgwKPr/zj4zjusa4CzJAsdyh
LtTU3W/hWiu4lI7ajKq3nsy62ukLY9GhZpZSUzCAmrzPpTa7bq6bZMOckSwusSuhzHm6RqTQxHOE
BAFhFZE21k7d3005YszYTD0kVL7AhQ6NxRb5RvgYExNOHl78j33q/TSLclfPzEjftydEUt8nZ6SL
77cna8XTYZEwViR830yfhc16LpyBiKui9tlZjugTHuvMTQ5yxrZhfmRevALmX8o+RZE6nL/imG95
RCHkXiu9cKmstei3PfrYhEvC59H+DuJfdV/tOqfOT7VTG08JSaDIMk/dd35gVJbiVsS/XTYLOtKc
7BOj4qTUpVfS6p26mEOFu7fAPsojhapP02l3Xc6c6lBfbjBDM7pUQrvTm11V54rO+/QpN9U4VJPe
qUvxXq/jpNzmuyLztV325dhqO5givxgNEF0Q/aN26PTYaNQBX1YKq9bzKESfkRIYNhiw1KFJ5R+s
hZ3RPYTm777pzeJFO+vMaNy8gD0sgiKZ3RWmQSlAh4JYHzeLL3xq7TbGhPOlhURvKfwB4IoY7/UW
JL3ewiM1xifhVnEK28HC5J/ifW/Z3adUOlvjdofpX2+rIwHieK/Ojbk6uYwAjYdo4XjPHmDQQapx
xTSjcdV3LlfxxzGX9TFedThT6cZaMYByS14Pbzcj7KE7WWLWmEV+nMl4i55YtNsHSlKbXtfGWKX2
m5MoPZTrYwO2W2zz7QXj8KgxrO9c3+dbgT32iDmCUOGTPN9+QxTAa6dCfgFj70B4yuJx0feo7J53
571lZ4q2v58/N4/ALIGauT5v5vXsue3BlNwd1NOrCeSAx6KP4xXxyrk2FY6HzvJ5RMKTdQcmbfkb
ij09a0sukOfWHlYJGTmesedvhhTDF0eWJd9295xClAMv30Nzhgf2cJq5trxRm3pU9wlr0i6prJxz
j6FvO0sEaCQVyRnlDvdBipnGhQoDAzfdkseqe978PMb/chlCcURmgaLqablluR/ncgeXyp/KT2Ff
kSunqvsoVM6jWFn8S4/zxrZwsmp6BY4fcgjzI+vAxvHvfLnckeS9emLazdW5sANL91nSo5GgJ2W8
83aJPsyPt+1/T0zlCbyIc1cesUllSs288/NuXCS/M4IEy1jRvQqPyucFLMNrSGedGayoQiRhSeKO
A23j/k0lpoF4U7ffPkV0irovtBPMrj21p/SM5lHC+Pc7v25E06PdvySkUDWGF46F8+EpT4/Tiy3A
HW7Vch3bECjFchPbqc/vWAfUZnN3xwgM7R+vDioYjZcfUdjL5NAu404//kUn8hyegCbC9uigapdc
FYt6hqii0phxckBFJeBLovnYGHnUVp3YcE/Nyx3f6D78ngfBxUK+cii26CIYbxrbSw/phqtSXWCY
dBfpwR7WM+bMwbd/uGS5ia8b6DtEi3LN2B6Wab1D9XFztrN83PsJUZ9YNEbhJiq2PuiRE7eOtvui
iEqnd7pvGijaUVsoKejNuXeT0rFPZBihX4yJBl8lVH4fuD/5VxO1unm/BkqzvR7QSOPXBnV9gVZi
J+yg5s48gQ2+D7zkrZHiLYruCqlFZymaKnOgJcAo5tEZVAFUJns44wuMP3vW8yh6h5q12fRGfO9x
wFHuQBdAismOh5iz2+q2UnZZkO8t6tMaz/6XUORYUHZIWZNT+FTn8WfrU0pHNRE29ip3MUzHFB86
ZCFQhBck7r/GWYKS+MYZLhZi6d5cahVV70b/rfvO2hpw40IX4n6p2ehBdCW0AWT/UxNFsRX0sNj7
Pgvpvf3c1YdSaVj5nBe+U1BxRQ4MLAwdEsWJ4LtvyPiJk8LuUAwmUt1U0xDi2k/c1It921Opr3/6
JIP1m9GkghAvGVETlQ6Ob496s8rX3IjM/YnRXwlJxM29OJajjmxm8hqRhuqWLsPxi4E9w8KfXvwU
OhCpjq0YHDrXpRWF92QF2EQYKWL3sey5BWQl12Ux+FI9RoloiAKFG+Xqwfjm6ofvBFvWb3zvykMA
H3xEwWtgLcU455/2ZKvwvDOMKziMTrMFpuvr3ir2e9z5uqtF0m1XpzgIThqNEpkGRKL0OOvDwl33
Rgr0czDryh+kXFKRS66y20oHHE/4d0jNCzJnePUKZ3l1MISiPkGToPzpEINiKzr95w/xpsuMeNKE
ZC0IG8JYusAIzzVVOejivuFanulmDAAt9g1sBypqimtNX3HbITdV34T00aAU+CDMaXDIUh5JQ7B9
6dwpMEJnbCGj6uczCOGCOqpGZGv1yWqCwVnY9kpvS4q/T7unAVQhpO4IuThsZB6k1V6fLJSv26Ow
ofXInPUs/pfxN7mQFXLc9jBdD4mqwJKiu1X/PdxqSzmZcMawQi7pJy4pSC6ZszCthGT38B94kV7j
C9l71808xX8CdqX/8misOeTzBKS1+JQvu9RX/VgIpZT4rVMvAzNLF2Qwk2lLMX08Aupx3i5AEIUF
Y8Lg0J1KXyNrIMsO7RXF2GoAXhdoEWwKyDDqZkO5GnMhkj+SFlfUpkyEPBHGO185J5wOGM2iJBQK
hMYll8khiYNTwJEjnJUu7qyFMLlTwDctED06tk6t4LJLhvdJd1175jSEnGisLq6HBPqcv746VLK8
/pEm1KXbQUH0vo3KKb2VXSGRqyCWhLC1T7RvQDZneBkjuEEz5BxSYk6QDArmeKLAuVMgKvGAjPAx
5FbwC1CiQPp7S34C1DeATdBRdDm48nX0JWxYyg4WMkSCOha3A8UR/OQcba5pWrRYQz3sRDkdA1rY
M23+h8/lvXzLnX+HqEIPz41RZbMiqglakmApFBYcytI1Ns/Bl/XNKA9SNsJeYLiGu5dORTUVtvOb
S5iDAqqawqnrNB+IrfVlvYWmPls+xmBsTs9Lljq0Vp3hPTg8OaUUkR1w7+hWScMrz/TcFM2kQP1c
eoAZNFuCXWlIbcvI7ic+1IHQCKxRQP1e2GA2uZ8xrF4e3G/OH/s8cvsaqDMDLsQ0uCylKLag4vjd
x+mBteuB4ch+96ksdghqwLxAVNgzIEQgKBpYXjq4eAR4Rk8PXBRSDGlVoPo2nVlp1zWpKc5//YNS
CMkly9bPMQepi60I0gS80paGsoHZv6BbwtekWZMEQ4yyiF6T+wQ2/ogIEp08hcqfbvDQxJtHicEt
yoQijXRy/XeZkV1sTgkGkiki7WphxhzLQC4/yb+S0uz1h0I0TFCTkj73JX+XyD/xR8KWfw3XsKGG
8VwNiCfMrZtXb+F3iPfvszHuTbMIN/56/qKFkIwpDuIcjPCDpUoH2wgLXFt+4JnE8GuV/odQF03f
PtYkE5dywN2tYcECtAJdeheIEdI/GBzbTozGJ2BmEI97135nymcwnKVpVCYfuogNCpsBQcHuuD0l
Z5g4RJHxM8zDCPqsW0R+Pc/+6z0AAUhCJqeDLRR9MLgs080jAMZcngVU+AkykjhZF+EJsYcvTipP
oJwvYqpMGSbw5QPbdS4RLJpXYFKDtUbYqMYY85xPyjxIUCdaM+KRgmp8IM2FlHOQk5EoA+I1Npls
IEFOJlAs1itfoOPFN8A6lHExbRYnIA7wCfBBKddSf7DAMM5Q81CLYOPqc/Q1T9Cmn6CB/Z4ZyqAZ
CsBlgK3KM2hcKHgTpG0sFzHP8d8blSFP0eewkY5TWuNABdwA4Ts2eB7J9/znh7WF9he9/w2UYWfa
Hde4zuPkjLtwixi9xCcgWX2mjNoYyxQvESNnwXSWgXfzMmhm6XVBEh+NHXkMvGnsbA7h6KthbmDB
3wALVF7DZIB9WZFpchawifdjdko3TZnXJ9BNV3r6YAFjo+PlEON+OE/Yrqf82aHdHj9ugvTMVsr8
cVWaAcYiv415AxCNwbp82MxL9DziSJt0GWdIEIl8pWMn42c0QoctbMWydzCvwFf6DV7A25wV8GV5
GuZ2M5AxyevYAxmgiIjsLGbpMDnT3oO5sZ9DtoY15oOyixjSfOjNNxkcDsach8xFKmS0tJPFixjj
hiB5VKqIHPEhzOsihQAX6EGOR3f8AQTDXpgKV0x3wr5R5swGInfxbzNgX8HN+O9mAFBlD1m/7vi/
7VOkQ82IVRCYjF1m3GxVEvsm79ZGIBFAJsjWNzCFNlciB/IP6OWIWDZerUucpsN2yOM44ewuntMn
YE2ghN7qvIZDwiNlPpjy+Mwd+AEXvP/p0rRwLw4iK8KlLYvw30K8A2YdvgOBdhCzxxCWN74f3qG3
fIQyRu4hkTnxqpGt2OdAD4SxWuRTmyINY9brT1bhk2lcXix814DnTBf0BI1S93lb+N+Wdce3evJ3
enA3EeT4F/TmwRf+ZgEOA0oin3wSiOIcysLIQrOQf7uXnuWzvEjkvj0J6S4CZg/X7ekd4EqBn6h7
OeXCun2JGAw/5Ouqx6CJNhG/+pVdiH+RhBBkU6PDpoyXg6F49LmJ6Cr1928fLtKxTZ0jIvoY4gV9
RLo/Qfx74+6EPgioBQQHIsvwAezysHGxcdDUSXL+yCGm0tFmDLwZPjKFIeI+yXDtYfxPXsmjAbvJ
vh8YD/+Dx3Fnw/geYvj7PPI+qI2GZsSTh6yl/JwPszkXcJQJWwXSIqgI7ffMyI4KvBBmwUdIQx2A
tfCaX1mqrso2vkLyEQ+dEZ9SImBMFrWWScRv4FcXJJRt/zuVLM0JUQ/bU6PyCE36QoXQ/TG+R6id
Lpn3xCxAGm+lZ7FAmKq0hMM0YTSnWz3AQ8Mts5WBVbgARvILaH3X+6H1U175VAx1F7RNoGXxj7nL
VkrULPASrZUlDSPUA2HEz31c/iq7z+byq+3sH2OiT0Qo2Meluscdn4JadWbtrLsQjXLoLK2xTlsg
WuqE2uwT/i051DgW2CX8PIO/1uLJ+nEWsh6VK5KErjvdhq4YhOlCjMJkcftJJiTMGPMP1GylR0oK
SVS9xFfh/1wTxIQ2fcsPpZW0NS7IoBPPH1xnyx4QrUBw0Rnilb+87v55RCq4Rt7NiE0zQDaxrNbm
siQjLV2bUy4ihZyTa8KwhajIXEqK5PJ+vlJwAWDUI0Mk0I7msoCok+DmBESXsw5/ItDnP9Rj8o/O
jKPuvvejTfkGv8h2OAMTAXTYoujqY5X4xIP4l5ffALB/XP7KXYRqlzhkD3AQ0eMXJ788srT8epwB
g4/XiwTl2mmYkriyRQPCGIsqLI7FEZiATr3z+kjeHqgpIYAuwCQgB5Kq70XFErB5SCiBoO5zy2jQ
ckRwiiN8Fvr+Y1BXJOgH6o5XJGtiVmAcaJb8Jrh+BZOaLACnn8Xkqw14GIYfeSZ/kHJ97Qt0Qpq1
XC4YAJQJ8YhvDcyt7p/kKDt/nVfyLWDROT2zZASjVNCneNVb8ryXDz7+PObfAPRKn9M5jot7D14L
LnuRd+pg1XudlHDwb+AmwdzqKS/njuKmApAQotnHzeuBnYKucEMRk1zSb7qk9YcZCdIa/4txqrbx
L0/UpgKYFSAtKshde+p0nBduMy0rtrLypHWv+dNYfef58Q8r1EbtKf6HpoDX9R+iFK+SdXpW0Sgg
0h16EIC3b9AhzHCbbOrpd27ZboovTsClEYwLhQMIBOj1kUCKwdFWHIIoRiWhk8c9JLLBvO4ZsWyJ
k4Bpo507J54LpGExe5MM+xGokV25d5jD8IQuU35n0eNfAjJlCjMbCyVgLDulNyP+hX1lGi+SKmA0
+Iow8DwULf/JSsa/BGrBmtbdcXpAZVw35a5dypSBVMDoGgfpYk34JvvAGoMadRf6ot61M3vYWXZp
pRyRpLZGviDLViRAg84pc0G7mQPzwQCKV9IZT+YOANQRHAuEHGlhYAzjemaF+FO40ipwzztdzt8O
agxFwu8g+u9AqD4YVrJBf9U7AahO6MVk8zzyGGvfJe6Jy7UFdEoENa92/GYPOcpIKRcE702BI3s/
6cFU++wnkQOgXRQU64F+szHOqq1CaBijmn47eE7LDqvSzIGlh+jsNnevAvZjWhCTEpiOGBC5UZLD
xp/tx4e2cUfHQttnl5MzeN6+mRNSqzWPrxNRQIT+YY1F9fSCO/6jLlDAT3in/2IiBAARB7nsGGvj
EYZRUv9reIgAT2fxCb0QP2TtiIVxKoll2B2vtH5Fo70d7gcCEAgRAgzA+LU9bizuB4A7oikIzKPx
CFrwGTsluGAApIecGovI8TallIuaGdxT2yW6oy05/MwSpYhCwgB/nNlaZolVxMXG5FhLJo/VRPCH
kyr3IEFMGAZQo7BrSZCi6N/voxrCsBu8rwRl+7wB4eWxzAAsN775nALlzVHFODIlSwO1IoYYlgIV
qGz90wH4Y+7A3907bDhLYsrsDHc+e/dpxKbgM7yLg9AY3oNcA37ymTMFFgqtw4WHrLDQe+LMYqJB
Xk4gkBIulnJzsRcMXG3kqBlgbi8v6YUsMsZ7W/eJzZEgENvUyu2+6gADUw4Spy93UfLXB8Q7Hphn
58TicdUwefaN2TEpBlXtXhcXh4rFg1xvyvZzz3B6iMsUUOGyLVzKEHSqAx4phofq8VQQY2JwzB6f
ipgxCpFF+4txgn7+aTgVVdvxrW6AKmHTdcKW6O6bGKSo6OcRIUKbiA1FMEER/BwlxniwN8sdMcYt
68cPWWmirtgLT5IZES5bVBPbxN/RivKT420rngBY+EwHoG2nGZVEn6G6oI8JELhN/ID0wvTMdDnf
xorfeAQBB0BoZFU8uVV6tn8wvdhT5IWDxSLzOyfvjR3CtcyCEnVAeX3zAOycY1ATNAKwI1D5IslK
tJvcMPi0pcticF3wC4fhEjElPsg8WTLmxttZUAacvaR9KjqF/UBmGV2KPGqks/nIr4RZGlluFoWD
UL88PnLzkB02jn38v2FbiCSa94ijy2fThxwagsPsF/Y3O8KxQdOgXZtmBNbOciHMvPzL5rw8dBWe
BwN8vWe8X85MM2OA+bUvtyghA2DIm8tlwTXMXxAetp6bm9GxTvzOZrLwHHEWkmONSJQ70YaobbXP
fSFW5VP+k0nKrHyOA7EMFp95NXN6nzJOFpdZcCzRO3fond9/YVE2nagIARYFthMHYxrtoqO1REo0
wfDrvE/Y8rm9wkamwr4mr0mt95h95BosXE4Oz0TN8HPRRh/MzwsdDJkpQo7S7KWe7D97AkSdS8gC
uWJoTJ9951skxhBwRVjEfcM0oqNXuuGTrCrjYRQoAKYPffKJtUC7fO4n0h+4zXvGCLXAivN0xIHn
EjJjKBd7zPe1qYaoGhPAggjpv8MLm4skqHRx2stSkNEBGXYlYVwW7n7pcwSIbfBGieYQekVb1rlL
FINALVGQwuf0xnt0EzU/HWRv2SLMjadBznZAoarzl0Rw0gNLypeQH97GLzkKu+dR/t+eEBeWmHz3
W+a3nyHv4xWoNXblBW6H9QObsulwI7HWHEjGRwwFGmse1Hawnfnr3eoTL8GSJ7TRAHe+3Zi1HRFQ
XWWDkrYZHRpoAKL2b1CVpP80DEFSF+ZSSEJ9yRk1xP2bgDynZ8Qy/u2duCPxuAhsI9xE356OusDh
xDzCLlrhgw2eBGkXD0hEL79p6z026aGZ85DuPD1TjbgxRz1C50I6L4DyCyQ2cyFlRp87EMDQjhJW
2Vk2Am3Lf/IR1BdOuSoJSlw9UkRASAqPW2/WDPHVA9DaM73YqagjivCVfiX0Z9Q8aQCTU9w/va9t
qiygVeCMk/8nGzrgUHHqaWVzRO5ykqAjDFvsYrQBMyyIS0hclHPEPOTEl3KEWV3uI/4dOeSiKEnu
lbOYnJMNapUTwOexdwSLqFG3Y7ZQ4A8yKjjYfJ9DxSs47aLoLqICuEl4tBwc3oHVex+hrMXO+FNH
eh5w6ji9XJjtLDlI3oop6gQd8OYy7vzZg3DcEIAHDFLlc03joWm4wpGD+iMsrTc1VJS3E3cG0IUr
OiXHcnKRd2wEZoG2QbY5uFx03CyVIqqB000iHtMh1tcD6ykosMNaSpAT2WoEFLP3xOC4O7G7yS2Q
OKFDOIxkANzB/8SP4yGRY1Kp6SJwYpTECMnbIbLHGxkqFtGuhuaN4iSchmW7I8Cn42wZMq786Jon
tKp0aCXtcGMsWFft9HgNbOhRKMkho5FCsPAC5t2BwsLnYDULfW//yBT+go8YR929pIDQ5pCb/EOE
tItn6/ZSidFqOyoQYlhlxSNHS9xbWCmwhfZJ9Wul00fp4DynOqxCzrucJBXOHs23NPD3q0d9TF4H
RR3YMPFrfmVGLdY7ZmZUm7DHjeiFZ5QOjRJlOtzxD4osSPMcdqBc11ydpoOki9D0cM8Pit+YHnyW
kzUDWJVnMBu6+lHdPiJ7rLkrbXz1VEeYCWlt7tCeGUDnEWJ99LnhfRo2hmQtw/laEqUURnR72vZ1
t/SSqR7SRn6oetL5koheCVlzc+hq7tV7Bu/o83CiHlFlqA/x7CLjkE6fg9f0EpqBvu0MYhyr6PZP
Cz7HeNm65SSfdAJt0pvglY3eo8Kl3Kfntj6wybQmnRpYuFqo5Iav79CwbZWxuoSh9GzhVRpOfVbB
DYm/E4J2lcx7aOQCOcbkFlR7Lr1hRRzuPSEkFdyIKNJ+0CuiNqoje9rAJK56hKb79NCm+chlbnod
tINCp7TnSto09LYGP9O9jquHJIvgmp7BQHtew3w3RKYJ3WtL9r87N2K3IVRibDpBdgsuk0+kBPbv
2/CvUwzQQbaIWt8ixYvwrkOgCT/YmNd9Agfwn4wyXkXbLrfsW4t0euOW3CRLS7re+cLZiwVyELJa
Fi9UdnyX4A0x1JcPOQHxEGqPiRJPS5hesIX/NUG9u/3ykHhSbkHmaJ+XLXRHmX03tJqcUTNla2Fv
ps5hjKHaO/eaSTdYqwRjucvnVCi3I4uTunz9K2avcXVIBrfpZ0I0k+Z/PyUXyoKuQXMKAf0MPlZ4
QWmd41sjcoNdbErv8/tY5dPOMIE+j0RUYBQm6V382LlNVMda9Mi7KfrEdYZUSBCau/RpoEtwbotN
S4wxDejq5EkHwXRCbVZAaQWFboQ/AOjh0SmPxDoaaHyCrHR1TPEpBav8iEpWYA8if4DSXQ8kyFyX
Y4umrhvN8q/k/m+Kj5d1IZ0n14fYcb8kI46DPypYU85TeoCX6qeMnR4h2bVBZ8bXVAdJ+ELO5pYu
tGIrbUtVLl0w8UjnBGXYgGHWEnD67Au8VcznqJm8JXTZI6fHy3dEmwwhu97jxZpUcn7HxUann8HK
XnRnd7b9tze5zlXDVVsn2ylH++LbOuoqzO8EFjsXSRKT+7OeceNSLXP3xVoITGEwTMJi2aQu0eac
5gGO+ktKOj2Rv4sr/R3SRdWvdKn2bxXUBHHiNbVeFOgQNxEWBG2QQLxJWX9BhtZaa8i3wckU0J3w
Trfbb9OVQp49qpnE93bKLfft9inpaKf11m4QnAL86ApdLYnlJdFKe4qByMWHX4O9Tn17ExMhNjUq
/QZkf+cE40niN7yYWwjaHQ2+yTf+aAnVoRiA+F66tbE+mI8Qyp5JezfN6S1fkQ1r1rOcHO75i7IA
LTDJSIUCj4q2m2uRYwFxSlIuei+vEdOYaM6A1wOoUHz1T5Jp5sW2k0bkiQ3KcvCCtmP5akfvA2Vw
clefyXTp7o1eqM+5MDGlrHeEay3OcD0lgx1Q4p0NExhCYgyIuYGhzxD+7ECmAzXPkYWh2oCWFrgS
a4x1YDLMT8Yj1hzl03X/2u0TQiirEIekBe3CAr75deIzfUw8ATkrVwlxUsmQp3jbecV+Ri2/Oohx
ewH6DIjEcb16jzmJ6nqVD59om2LxsGcYmvZP25ndjCGeJlAWa4kzjHtYpAOS90ifYJHK1dWeJbT1
Uv3Lo+8BnuB9pfmkQsvteARfgMj85mNyWmNW4Z3N3yFX3yl9BCA9XGlXmDEJUdK21gR7SvsQKxKd
xpTm30g5fq5Ahf/uvuY6LrHNx7H/ROizUY8MD8Uj1kxMHwVFx8wvjS2kMym9C6Nqa+2xYl5nY48Z
QIiN5Ct9+IT1Pw7V6/aZDOkNo06y32yszYq+PX3/g1hui/30Dno/vNPHZoEiX6LSt4iMLUKmz0hb
5hh60qxAWN9hq/p3nZhHIYevsJFglaNWwLsPU+LDTJfMvK/6c6VWhoJnbvwBsqBmAUY9dRm2Mcpd
HCxy79NsmCsD7J83eUspfTDEwSBgXoGmkc5OyIrksrdAaLL1cR+3AwOlGcYh1QEVJhBtmo9NAIPb
8PXb8WAQMVyKTz2Cu61L3GMohGvE5qEHfek76j8pIiM0cqZmg0x3zs2XLip7cEqD4oainuQwl4/Y
NIBk/14seh/pNdSVNTZPUjhx+Sm2ZhGQvYT9J+UMJIRu8DWw8DNyar4Da0GGE9lW9ol9xNS+k/iY
jxTTz6BdxSWi+wM1ZiQu8VjypX6uS7YYp44cJDTQewG1wpTdJzSRY7s42Fjxb/qPpdElpQmD8V9O
+IG8g7s0oMdKI+68Ix9zgLdJlg7kAeTyyE7F7tfhHc4v6e8+l8Npze4RDrqHKdkJpLA7HW5K6SGg
ePTyog/1m6AofvN9U2xZ47qkAxNlYvchvSaWYGSAEPaJwYCJ0kcVgca9QzG1TgpbLCx3ASxa1O5O
iR6QsjUQErzoSaXxlAxLQC8Qr2KQre4bonmWeyg2Wmi4zxEwOsDw1Dx2KmrffP3lUtSLszHRphU0
hsWo3ZB9LSg7EBtXY/5DyyCFrC+yGZpx/nOnY9TXr2DWxqpJRU0052J2n3cgYVVGcB7gtPyzgkfQ
ig5myKRqT/HFZkL54t4nNjlq3ACuPeWc69wAQPBS9UQ1Bnh73S/sgMPObaFnwQOdDHiHCcsHeVMK
NLTUKTm4nvP7VP1G+LBFNazFo8YCIOeJ9ljiIvU09z3/whhQkf9BH+UuOaH2lNjrLwJbLSGeAyWn
FGaPjiRgjheAn5O9tpjgz6NV2UPcHO2EHYyGAZhj7ckTlnxy0rVxdUHU8UCuM6pbsmoOwl2CQ4bv
+wmP4jFMD4/Ncyypa63/LyEzSBtxlZNjdXM/WFvr24jTSwoYbb+HyvRBLx2SXt7kJuALjswTPeWw
mq3FmwAUyXreI8xW+K292csnv3FQe/QjcDv0XvmQIUNiy+q7oe9VgJszzMfeZQ7Tu/fvTnKJ2EpX
7zVsaOlLpxuPINf7QCYqNyRuG15js7FnNHRSoq5JbyL/tnqQZ7Z4B8Zc6X8P72l6dTl3WVTtCC0A
pnET6BN7ZnLeDjceT8/kObS6/2gxEr4j7AoGBCCPS+a9Zt8DS3Zb0dIr0i0nyehI0j1cY685lFlo
vZZgHPURhYPpiMfz14LN7sNyK10eJN6EY6aRm4jzyc0C+oAX8DlrxEJgeISlgKM7xB2FHHqwJuUD
T1hfV1AqUtxDex86yF39w8tpSKTB8hvhwdAvSuFwkCfFrU56HM2OISTpDe+rHzLNSfNDFPQ5Hde8
PCxp3dnCedTdw8QyKfk64Jmbr2I3fPs15t51Kx1eXptvDDSD4UoWS3vKR9VrcB9AIklW4ZY2HP5j
VdCj097WB9jB5rZjVEPaXt2H8C8OXzEYjzXnbN2dbu624XOE34jFBxtyQDaNd8dWpsXKzxfrnLSV
d9fpwZLmZEfIvwjdUcnGPRnCFn0NNXiwqd06Ii4za4NTQArkvoFXx/1As6CEn5IQBeNGuQQomfzY
HZAn62YxWXQ6OoGbRPLYYH2jN4+slRizkE2R4E0th+iNamiTA0drTRpkYIyQyUYwpU/tshWARflk
rbg0q/bp/ffxXz4OG/lGiY+x5ogqf3qS/1X9wQwQCppYfF2AC5Ktasp0XdzFtnS6tav9tHcy5/iS
S7mPm/fJ6HNoRUkGJKR9dC1rSAy5AfFS8jbqhVVEXX4CWvXzmUAd79GaMiqi7ziZc0h8M7wtq0ND
gaggJaQ/jZ8UP5EpBU3ADkTfT8kjTPwD5jEcxjU5hi2dSxMaFeLJkIX6puciNaerJ63U7W0CTskD
L2hy90p79spiH9+rXgQFYXfVGVr/tIPdpx5lQmBw8l28x991M4bXblRvsKhbfIKGC/49+I4lhwwl
MrDIOS3o1A3q4Z3x3gY08IIrvNcnCQucCZyc0lYVi4u1Y4ftPsnM/WJjTzqT5/C+vYW1m68p6ZpL
54o20NzenDpv54oDkr6c66odYjD3hjVtDCrP+pcBhpJ0NILXYkDF9BtKV4jWU+fzXZkp6MVzBifW
FQZKc0ipKIkwTePAJ0qNOL4jVK7JOG65WsP8QgE3EVkMDMUcYKGimIl+xIan2SQ2EZXgl4Dmoitd
SraLjwsfGLY63AE4N8IY8YSmUfx9cFO4oUZx2FnFpXMhNMXvSAbwBzA90OHvI+1jDZgnCSM/t50d
pFgTdWLNk0lGhTjFQcpRX6svF/phnAz4weKLW3Td7i91czhjNTah89SJ4uBRCQMqehinYQ3+18uJ
HktwGO5dVpcK09bBf7l2YRFw8hZClNCipqChoMytS6eRnpQUH95GhVf20UlEPygy/pIqhjHhSx95
ESo4iIfwjsVUVXrXiZzXkwKXDIlnlFAmXjzJBiA/JGpN/3oT0eLPQKJepOMlgTZUSQ690U4NFFGh
9V2yvw9oyeF9fXrLP0FK0X5OO+pEDAXq4L8tggkCUui/Rga4JFT+Xlmi+wBm3xQm8/kVljzK6MuA
xLoKccKOXWIpEEfn4gXHsymVU6IrBHaoJ4IAUGZe+3yW7Hze+Ibag+uCyjECcDSTvBMLc7meQSe/
fygxOBNRBvBaHBle/8lDgrjLDwVPMSWCEpnAo0iwU2AfLwe4Y4BgJgFWUec5LA2OgQut/CgCkmZ0
bgSNXmH2aTmxMrci/RfzEw6pL8z7u4fqVm/POBvn9+IxsCd2KOytcMJsr6HJTrHhMzK3wmKlD6tB
uo3Dz0wbY7OqIRYbiTCB4JYAnNlM2b6CgvuNoUHN5tz+R9JdLDmSLFEA/SKZiWErZoYqbWSlAjGz
vn5O9CzevJ6aakFmZIT79QuDUz/LT+YCtoXxK8wXc22qEVJWkti98fh84iP/bH6P9GhsdKY4N+as
KcVmPjq+TZeDK60P7L6XQlwMP0SRc/8VKnwCxeLh5nmE3lTN26LekwQ3/DMdxnmww0y6qvxYvfg4
lohktVSmPa6ywSD8/QZ2C+ifED0X+zsB42bGhHH9j/13L+uOkIVfoT6G07PTbe+7r5K1TtaNshFQ
Te3VP/yUehCQuJiE4U/3MH58nXrveXKU+gh36CYLo2AusCe5Yct7LqudxBsaxOzeLTQ3c3dvGTMC
yrZzmUpUOG+AZZ1YSjQdKlgXBwK9Q+0U2ljtOVNIlRUkl7mi8WWuq6PTXXtVeD863jI9XzPefFVv
UfP80WXPwp9bTmWXLKM52EDi77BFqOA0hPSuu3U9fiqDM+HREFmgpoGSOTyk94q8Y638mF/zJjGX
YMNSEt8pJ2+h17ez5HPN9Qi0pGbI1c4VK6x91NZF7/VoFT6GKxOkGYFplBnI53TKo/QOMOl1hZFa
tBH7P1RFjt1pcmvwPcnbcQvxiSYZwK5TJHYI6cNrYSuLcroNxdy3hPwNiDYEi+41jS88Z4u77Ihx
FmJUVx6NYyVDvXU7ltwZXGgFCx53O4BSdFpl1BPH3q6+Ly8/Mg7GM1YZClwP8QRz/CneOFdV4wfZ
hJwmhDWqi3Da4q9C+a82NbvLcNOadU95tsClowMmHIaxaqy6a60qiXZEpbOrPjBzMw3ndUVKsL+k
JsEpX/5wV2nfvkBYpaNjydC8cMZdPxSk7+UFrIQ8x434sicq8aVwF8M3q0ZGm6ZAJ2luwyfLaDM9
x/lzgqcs6H66rXlq8lO7zueifm9cCrpXYKzERcwxQmEygiPh5wPr3shM/h8QtTDDS74UMNMxSjG2
XZbyb0ja1rsUs1NcUR9kVqHV7Gc+sDawlk9O3FDELMvYCn/hipp99p9NGbhDnqU1Xm15uWvoUDmp
qLv6W42D1ajQOBfTvCWHT3ypoBvIIN2/8+nxo3/oZccbCgMa4vKR8vYn+bUy8lYuNY8/F1OO343t
LJ3f/xyH2+5rjEzfcQhtpocennXzMd6+y3Czv/05+Kde/uybipTqEzQY/LptGekWmyVW/rY4YWYW
ffkAcgwRZFwOgrKzkqa2TalVQUrlCF1EKLCmbFn+3RGyfFtQS9krgbi0xBS9lYIg41bqhSSg4hJU
++gdZXS+8LjdU2GAGU3fshtnP1TENM7PZfMVLgLrRS+reUW5azV3rd0I113aBttvRfauGtLlMU9M
uso+NhEgKQPPCnEI4RywxxHwQblZHPUuf7ZDiBycijGjpmfcOqwMmkMAhnOIW1eAQHdswNnD2rQc
33475Mk/6QLCX/73Dot0gOLe346it9lPpLTaFdklKXm/Z8o7DaMa1k6B1+Bjc3XltuX3xtdvYAO6
GEydB1uQ8e3GPCxwrMFuQCzHnJ0J8HXOUXb96EP9EMVLn21XY0VJjgimMU0Z+A1ImzPSaydDyxLm
Qk7B+BQyU521jEQ7xHxB+KfaAMEhxJl4UbqiyU5dDxhxX2vOc8M/vXFalfnKO2WP3BbRf8zacXEw
aFKBZ+7fwsjtwCYOM9fdeoXPmx4VzUjMfE0UNSwOZCzyvxxK1/776JZUzSrLu+peFoKOGS5xrmhv
a3E1qxOjcSwG0/FnM9VM/s2cYC8CZyMAIASbIqZDzIXAqg77OI6zp+QRAJ7dl6D1Vtyj9OPHFzkO
/y5DAF+zAQXMbII+McjFFyCc8hHp0/kDmz4WUAU3zhIX2Vl0Kl60pOda4IbQaXqpcPMHgbeN3kIa
DaP0Z8p0e+QAYKQ2eX8rIbBVSMYZbv86pBznHoP96DRZfQGLGXb+ux1ofLP+NhmmWepKMk1AhEZ0
VbjNjZaI8gdqKu3C8gf03sds2PzNRu6yexgwO/rCUKvgCHwACbcIa/Fp9C/yYYm+ekG51nFPU/7W
o+jGuwXG0ApV47iFF6jvioyOmv8msDIzGocZ9nakwb5+303+kbEvSmyGebHGOr7GYa7YAWRb085d
gEabOK4dIg+1aN9RKuHwDag2prv5s+veeJ3Hl9vFFxmB/Wfv+8i/zY7fQ/Khq2WS7AEx7p9B4agb
S+etrwXVrCHv8QfMk2Fl6C5HtKxrOMFhHOm8/ljXbbuXPhtbN9LK4q5dw1VwQNUec2O1/KJwqM3y
qDySzdJlbWVHB9+ejWyzVZ4FpUU9RfODP948y9o8yGJe1J+NWTfWMFMUmhjtC8KsvqsYc5WgvJqZ
rBzu+UPzUuToOoiO8Bw6m/q6U041VcHP4okKfLqbnnBX902DeCYVrZt6e93NqfAOmuLY8PQvNaNX
tAYql9Z6oDCaPCTHH2sKtPqmv2hc2vHxpWfUopw+d96UU87MBv421DXs/4v26Wv9Exs+pMgmqsnR
cXDvbilaf+5NDTWkLAk9G0Zbsfm+GhIZVwWjju51qHea/SVHOlYt/FH47JEusBFpn1qn+rKzOBQS
jVw587H+Ed31Z7qyyif/KN2ew/3nYscyoRj9ywz4PwR7gzvZNFAUMbvHGanBdpmK4kjKFbIyN235
ss2d1nRdjhk8nepPXbn5PrLtYwwlmLywlyEk3YAU8tTnVuFcbH5HOwlKoGQx0R5eu1x5SonGqnSo
LMvP6k7zzjPXXZNtVDagN6LbuUt7/+1YTcnSU6zUrLNt7V5OOXrWxbSIvGTnIZvRjaWrofcaySso
vcYmAWMSk562KvoXrBRtjNmCbXh1yS8/z91DJVw5ZLSPSGFZ3rUSk2stjNmyMujvNUkLrTucNcbL
o7h7Fm7Tq0aOeRNNp6xeZIVOhq9ppuPNKIq23bvZZuKbu3wJ2tRi1wA/fVQx+6SbJT5Cp38wzzMB
NcDo8YX9C+SC7qy0Kkd+TqU5Jnb7JtCXORqKKLGK2OhbiTwIkE7W3sENif0sJibzzbeDbVk8dsWf
dgVqqBQbtXVxVrsoFtYBmtg5rRcuul6u9KLgqh3al7H42J6OITD+mX8X4mP3trKZrJVR7db/D4or
Unz8bnqp6msaHUUUPZN1OdIOEq3Lr3rYd1x27Skly1p+rwl5NypNdVEVHAHgUn82U0VjMHQnaI9f
NJ8+Uextqu/aqZVpvA0IIuVsfVXiiNVKlXf9fXPWW7V1gzQkkr0ObQCrs03DyjBDMLfjMmhIg3ot
OuGeVd22FMXm4qEA2gDI3tJ2004QDvZFM5Q8eLNwqCcI1y7KKIIwKtB0X+fWTQKcQjZ2Cj2FJvJY
pPKDExlqQDhSetcHGGNdIcyjGJUpAr7huGZ2sS5CAirHrjVHdalaa9Ah91Ubdaq50rb8aMVUa0G3
uh2lJI2d6nbLxq63WxSWHVHQjZCrSpzMcGSFv57ohKxwdp/Ynh8vHXOatgMEPwkwyt2oRh89NnWt
O4VLEbRQUEQBzUfVGKLKDyYXp0YCgqXt6Z7aYRijoIMyzCqKQI6l/R2pZrQCF9I6LI2i9bfOW/Aw
Pjyto0I1PrQvCP9Nfl0ql8q7IbymGx+ZEI7FSN1lbaD44Sm+Q0HiOPhQ7VB1Pm36cNjzg35h1iJC
qiYbSVdU3jRvuPGllO7fGiGcOdtaMtSlL2w8RqteZh6FP2Wh6F8nVeiuoEv2HrxLOsumd1p42wWY
Tt4VAaRZRomJXJcXZWsm9OUu6Jac4eMxjkzAQaj+mqhygHXQAuKwt1N7r9Y0F6jhhuSGuZ94/6pv
ianbyCNTH/bL9qlyniS7KVtJ42A+jrYM8M3Vcg6mt8tw7Vym903hNboOxfEWmAlVL6TIEvpK659z
d/0Jjtn1WR92aVXBbokaUFRv8kSx0gFVUuVE825cv/2JIyjJajCuwFsKO1hU0Mymfx3ufy5txzTS
AR2oqZw5SFjJavRN49XmqvRuRr+On+uP2yg6ypIU53C19TClU88ccpqtBDDRRtS40m0yxYxMco19
18U8OEGWAERzrvYhWzwPgUSzP5WyxRAdOyRyNsZ0N9cPdznVjH9l/8SygYZ0jp6X4aWQayRLzDf7
r9a7Zup6LJ/qMKiWxq8uDa8qAam274r66Af+xDNo8+iCK0DEQrY5ax4bsaqTpXulq25lBgCbcL5l
/3LMxvu6joPzLShjz02ARTXT30z3A6vB3xCB0BCkJL0+PncpWmvUC5ytIQAd0igurMtly1YND2Rg
WTi0t0OJ5z7sqc2/jhZkLYKoogOorDub0cJZmtE7AtErMQfH8vdVPYkiZxmln3yEcPT6puFCJ8ev
LxPp1vJTmZUkx7NnnofJcVyPOKscelbLlxUqniCUbdbpV/SL2Xw9+nsTC85+zFH/LG4aMqbauz/b
51okoMKFynZVDyDZiuo7F7LgS2HadO487S1YH/cyluxnelaMfC5FQQdfvo+Ns3M9v7RuxeQgU8qV
9lA2J+IiHxsepnsw66qdsLdErTZU79a+t/jIhCfjT+FsQ8+Q+ASt9L2cGKhFi0HzenOlX6WpSq5m
va+Ll9bC58mUYv1NZY0u2WB/Km92oxUjrI0UXt1jA8MClq24rqYyecdoCVh8gss6FQ3FteFH3Iil
0G0ozkTjBJoOSsssVyMFcoFLejvUEeR342z9Ocw0YpMAJIt/u0MHl+W0hlsVY6TQ2xAYB027rrWG
mWhT0T8AZtEpCiYgw3T9MeKB6Hxyx9LjY5eXeS9ZmJWj4nNd1eqy+GitrNdLtYfvYaaJFtdEdVs7
fs7seD5udbIVunesvMKqElrv5WcSZs4hsXqCikQk+Tnkxwz4Gsr4zqyWacuuqJ4bz8a+s6uf6qmZ
eeuhfx4uX42nRLi2TyfEwFoMouNeQpnDYKD8g/qrOlFN37sxOmyaunPp/r2zI+ZqeER4PqaUtXcV
LFBOEjnfq+/Gon5q7arvZqIpYqPlYBHUOOOD/fWS1hAndUCbEoCzyotrsetSGEmGoz0WQoOo0A7W
Z1+h10lrSUuHg8YAloGpnypxCV70xc8U4p/UGWQLGFXr7oIgP1qhdOzey7Fycqwn0vSooWPl6+DS
vlvEzKeNOtA5LvWtgu82NyU2dAruAKvi4GtdQnXIn11S/K56aMhvbWdDCVe3tK9g5HYsU3QyJkV6
g5rdp2h63l1VRLBUTvVE8V6DAOZRzIsXJjf2z6hFcQKCOugq7/wBPnBRvP6DdRzEigZwAElSMVs8
FVfKBAvc7PGQH+Y8V+hPyA3Z8KQVz41159lkP/Fxri0ah4pqOlgyYELl2vfCpQzDbQi+RaxvH/r3
4YmfQ0h3F3RZO/3F65DF0m0cxOWvQs8zWWYKKsD94e2fy0r0NxSRb004E/CMrINj8/LHUbXukHRu
hAFbgJTwdwb8YDhhEoKzwDQmNhZlnWWjOIrtcENNwUFSs+L3kUnIucSp2JJYlmfFZzVwto7l3b4e
DQFlQcEOsXBAw0N9z+WqlN6LWwVDhHusPISgCgOM+pahnFjYnA+VbG1RSSoAn8UVv6t20KLnvkNW
qXbUhz0OZeAwYn2h1GkZilHjnQS7DKVMNdV8BLXPZNtiH0JebYeCEDA76imWc2JDDDF3LFjF1Sq6
4fragpV9eBXgNNlCzk71tN62x0P2/W0OLcbgZgxfUmkDQKTX7DJyg5TDHBRMpK5CjX7RlzKDcL1C
h4fEcTGKjk91mhAP6WRST+L28TKbJ/SSdTMwg7Vp9Su5T3KaRM5KV+L1NI+FdCX2LeBBlAAL+M6C
J2gAQcAYPdOA97tLpZ4bbJvxCrRiNYaK3L9zA2AB5CYyWNcSHWAG/yXfiyTon33UPaPsQ5IKhx+q
xzTew5bB7+f0+ij6AwaS+Z5ks3a8HpzY4RTIB/t2gMkBEo5NEmBFMDp2Tm3/AGsBbMwZT/nroHMc
PKvZ7qIV6Sdihff8dijsnvmtWTGE8zgRdDS/oE6U7zA94JezgYlIIaSILye70XKAlXcaHRF7p5kr
H+58Yh5d1F728cljtGNXcJqm5rffnQz2bniXaOC73efPycm5lQjUvwZzgy1D+Dzmxsesx/c5fil9
2H7vKlMHNNxvE3OvXySFcedI8FOwscfrIc7hCR91LH7ZjzR1y6J5VLoHd4CYRTp87jlRW/J3l+D6
gfxfDlEV5zg8CyAGMEt1bJZG4CHRQcHujrmSrvyeSgwPU8uZRj+E2ixy2BcQBlQI+scs07t/YRWX
ceB5cJSthI96bJqQluA9FYLP8K/B1eP64QH2p3Q9+vfiy/IwNbbfrMyO9/Y7HJE4FqGfq4QtvcFt
vBJ/nRsEbZmpEVoH0/wYrDrogJd2eZeEIQqMINuLeKxW+Qe1aCfTgbipQWMxsw3fyenf9kUWbeKw
70fBV+lQfsb1JJKBQiwZkkoE2k3HXTeWCo7z/6C309/1w7fmCXHkTC79ow0l7/y/qhHicoOjpb+3
sBWpQEGXCwxzIEhNdJj9ocB7JIF4ZKjfScuUFbYG3Wf8u3uTgQc6kAj9wOMWFODpUoCRKCn0iwN5
AsI/GI6FVipcavo7/M/g4Z0BhkP2rGsOEpmaTjSkKc1axjStxVe4jayM66h/YerOf7zmAvGFWLSD
QwVha8Po6oYyCbQOAGtqYNO682BcjMFw6al3c3UuDx/vxjNlV0kglw381FAJk5Dms+MTpgGXBn3T
477DSqvu4gXDD57xhzfBMD9QnMHy7g8wGFv0z7Ext9wz1jBtQ92LGNkc/gjjw5+hRcENOrv2PCdb
OxYKF6LwV92tsivzDB4ZJ3kjzEBWPZorTowgNK5HzxITTEbdL6d9jnwZ+56gvvz+vn9Qxn++eneM
t2RF4QX/O9W8jI0mCBCWKmF9Sm4S5DZcTgYIVIqaTuxUew9SShkrZYk3F+twATaF8mt0ZviN78Gp
FLjDLvG6+urRDJpLHQA493cEZTECT2GdVw4toK2wLWyREp6Wj5h6eGH8GG9zCMk0idw22XICkcBR
NGHb9cklEH0t1s01X0QeP7c9Ph8yGbyQRt0cFrmmKN6qlHYO/AgMdazjFWZ1gYFcFFz+LnTo/8s9
F8cS5f9SUlo7yBEbD4zPpGJVUSEjEUuVNfexBRaGUiZ3ge5lnaKgJoEGLWgp54wRUInejKruezUO
ww0PhJ31VpAe1KGWsFDt2EBy51AnkRmRGo4MMvF6QHoKzvuKyUTI5uG+ibELnEoGy2RWGqZ2TuD3
N6DQKoNQ+zSBuRXsGggFTfkX6maIf6QaRyZ9d1zuEYrp+cOUcxer51Jzb4R8iCMARiWii1auEHT4
5sgLkoIOLM4Wb5OdwADDPadcHR0UQxpMvQkmc97fqBOQzBgunqPRSzn+QFmvFon+rQo3Rini1vuG
sDb4vTKbJQeZ/dKZ8R9lcID6aexPbjT7wv97nIOMENRstEiy1MTPfFAvryY0I7tjKXer+efzM6YR
ZgUJQB6SwXY380ewJPL3MfaS0cIZ66R7mGR+/L1NiwNCdz3KBSYisewmUbP4pBsUTnMwLc8Abo9s
FjLD2ZdJbA6b3jyVMqfv6UkWk/Fa5Fyn6aplipQjs69Xj2Eg4xgDrtjAvkDrQZMssrhmrgerxAVI
lmLGkDrcxb4YJlXtiNil09eiT8z/yitt4Z3vqdzLDei4/hgjW7u+uPchfRkpXUVc3g+jf7evzLII
llDhkEZ0gifXEo/uS+vhr2QlYY0RPL90bWFbtWPUZKmsLzWfQj+nblYkC6HP2VqS2uNNNbWlNCkg
JRnHSA5zYoUwpJtpBfPINl1LD54zNpSAd5xD86vatzU6GXLfezQuZFJRsso8y+tL1Mbb0WCvjmqg
BM48DTJN0Tjxw/x2JWBWSLdJdJ5lVFyztNP4Jfes7gCWAOIYurl4f1fWdFBMG7cTVuoUOFxvVQE0
xgVqBfjOnITJBmaFMAqOsEt2CWEyx53bT+/JUlz1YHK0nbXessx0ZV72QX/Atr7qcbS9Ps2cIJOv
ssdM5aaw8Wt+YfGFYy7GGznEs6+ixNG1aon5+FP2NmO1ISsrDiKGEOF8iFQzg0jwOwi07+sHUkiT
FeeMlX549rIY29HAN+el7hYX5Q3B9pxsWodVuEMf3BkH0Z5d3HsLLDAImE09SP/mX5IYHEPNHZOA
4N6AhH4CAdhNPnZh3KbSw1PwFknOmIZktq6PS7Kc2GBLF5gt2FLSrbB5k6Gr11J5ky3/PO4/uRS1
HZiovGkmc/Ym1uA94wvjtMXYxEXYQqgK/7ey4WzD/MEn/+buyfYELEmsdNElvVIVSc5tMXgSciNN
PAyaqnIw6NCPzi9m79lSrrYdJYDY2EJM/LaIjr1tJb7qLDRDoxG5Zv5LTY1iqzeaxGesWzKIIS/w
R5p+SBuAFABtN7kX0eqojtiF7R/M3WxMFAHRgh7nmQ+KDk5lrdW9NkN1o+yFps+KW4Sg/KZ3Mycl
0NEKJ6pxup4J5lX1PAjD0UeYeNBpF9/auquJaWyYAKhFS8fhWRBE4K09BKMl/96oOP6sR3X3BI2U
ch+iOi+b2i7TSH2osdrmHJ5UFbyIKjdY3tercGngLqGL5vINxMiKboKHRCLvkMoWTMPg2875UDyg
cOxMB6OmtRQSBn84eCDeRVtgouiZY+Ivfie3M/fwbIanB6PGAx7sNPjIBcc5fsNhLqAazIlN8xRr
p1IfgYUegtgz2gQJUQ5u6+Br0Y7bLy7VONh5fMiW35G6LoYzfvfEii7Dxoz7lgbj1OfxZ6pxHUqR
1+qYKKEjtu9D1ElAagbOxyOhyA+km2KduOilKR3bu9JuFFDfWNXjWQanVm9QBv9rpD/x5WDBCAb1
WRPxHMiRZDdHr9rejdaRgijjz2U2v1HnGx8iPKQqmQKuZuvwbwi1qGVa0SpH+u6qtddMbEozBnXX
tRUPtTv0YI5pV2jmHkWbUbMwjW2cDKN0SJfR6CSGOxXNT0vmekZoscG6B3urLm3miz49Lnrhpr6q
HPoZnIsQSm/DenewgqHWoh+6EeSEJDAGY2Z8Ya2GTGRWMDn8Lou5+bl7rubAY8fOuhNr3CeLhlWk
9l6X94NNL9JOasL3g5gLiY4Dl8LsyK8q74l6BE0iC2OHcXN5ezYkvCKYYZ6ComKT84Qyqna5OaLy
kf5Mfw6g+k1Ntp3nJNfPqVygpO1Z+4I/zpWVPfSzfB3mPh6VE65I+Axx2vrWpjKrs/puGOuUjo2j
iZIGp2ywVovX0tA8rUTot7TR4m0rNjIyEWhz7VpKQYVuGFUr9w2luemaNA6F82CF1gGAr17m0eqB
GR8QTqn5hpRdGl6ndq/NySSKmWqiwWiyncAQieThFCXfu3TuHHqL0QVyfK/GCse2m1fPipgLaAiH
yHNnVT9PjpMo1G9iRbzau/4sW9B/mbD/v2UxNB7Z3GoOh1P73VgONr/R0rkJj6sg4PSP7PP2LPHu
cKYoED48CT4jQ0Uw4ByhZSq/IAeLb5/tkXDIDnQz9FHosvHSDU+9JZPtBx0N0xttH2Njlz//LCkv
mrdfIZdfj/Gtt+5GuW2CkYb/JgmjdSfrAH423V7ylcAvOVWuSGvLLpADWBIvvakAY83T6DHK+m8s
+Oqr6a3ndnfo4gaZyaUVAO/b76a6q976As7az9preplm2jcOESblwoDytwoe7upRu84vv+fG2ezs
UdrOE43jIDJfdmL9OxfSydloCKvoWF1a5IvJikRpWZttdLH7+vuuIhLdUZqv8Cavw+0SMly+nbq+
X0R68KFihg3QrgcGRJh55DoqDQdlnfsJHZYqYPOlSo0MtQh1kXfVczfy/RgrLx51HfO7Bt5ubxBb
xC96No9mAMdOrhzppybrAQDsumGKqJEdvCfPEOL2vehlfy4hqxuEko8gU1EWWX8/CbO1ddlIrxDp
H1poRG1KIHMSiJOqZfMVHWcly+Uj8/1g1cr1F1VfucPetWzAXd12srXDyDxqpOAdrDuZNkaVykRg
V99oo3k0mcs1YMjVRAli4fQw1LohYcXZCHSjYts4sfbh6WATV+bxFdZhyuo/ZvNPKtFrfXnNR7/X
yFmRuWOjNetd2mm9qGQu8zyVTeky9locozuXSmK+akpFKyOS734jpjgmdXJGmqc+YvW+4yegKg4J
X+/5pveca7ejre0QPeFj1UhN9LKg/TAQlHPWiBKyL+B5RCWZ7qKRmV+oA8MkSNhij7vq76yW/URl
ru9Mw/iQttcoxiiFqPbF6HDd2HRXBbTKWPVxKCx+4+X3SehCHq8PXYV0Geb5tQWxH+pXz8UMB6u5
HRzMRhDU2atvNJ8KXSw68V97wb8FBA4V5GLSSAggQWkcg8233Uxo2iHI4ObPdEj7zu8wP1L1Z+9g
T8Jyunvh3HTzGUclUqShHWnHoWvSFoq7RWlzx7aryhZKRn43y1/gfmCa5ndH4QrF/bEoUt2QlmAg
V8YDQ7wo2XzGi/EtVpE5lAlZcmuH1S2cd4aeczPF9r26mD4bhtGtwHNb1Y/se3eliP0/1sj1jqVt
51SfSbrMJwex9qpnGtG6BwYFe7Lf2eddr/+EeX8nizarowLZ3PMzALTrQbw7a6aH+066NiuuJ8fG
dXBmz5S/VGY/jgY6yvKb41jZuUyc/cpQ5eD5xEEQAASu7vYho5wrZbaJjdZ6kGg8r/nZ0LHdSCkv
eIjrRBPlW8vCLt/sxoD71Shj851NZbJ1zJiUSRF+rxeiz36ib+5uMuggGW9KnrbqaZTZ5an18ilx
T0jmpRdHtMB9y0xSk0g0D52fenOskeSnRbrqPYe71usz1p798yPYNFaN/c/LZpsNR+L3trtpG55y
owWK9Lbf4aRD6W8cptnmCXfo7ytDSzqP8+axgTjnKNY/L64Xm5JGZJJxzx6emWQpqypYlsO+u6Wn
yIGVc77+Dn2mn/zZ4yD09pNz5/H7dFTEFO8NcbUVH/DSOuJYh+LfCL2x7MTxZ+f74aq/H2TD7Vn1
Fr2DYdxL4ZcsJIA86WKSkgFHteO0GxC9DmlP67IFvxGf1x2ZSh/XmqFIcT+5GBo6X+4KQKwOlVFq
Ytf2CKDnBctVVEUCkU66+cLLvbDyjRVNECqLSqy3KWw51x7LXEltofcahd/o7WjXbXY8wwxiZ5+R
9oGxYYffayUxWYySn9luEmOT86piI13nIfsPu0P2MEBJ1zaV5eCkjk2oFa6N6zxdkUgi4Saf6a/q
ifaTtdL0xY7ILVojTsY/lRk1eWef6em+nGkjHO4wpM1pFaYbRx7/5ObSrB3CVw21a/TPSKJ17TwH
iq/MJFKKNS6/N0KmSD+JWvEZ51FKn2b+FGsfXMKSh+A9ibYurRTv4oNqiRdmnTSj6r8qsvefya9r
h//uZ9SmuWmkmp4+Ek4c1rdR+e3LYHY/PHJYXk0ovJsXkM5BZQsPLx5rJJaQDkFShh5rRaTPFmhJ
2BxhjODfzaAj6ijNWTE0Vpp3z/DbeH9RlRNhJh31DIvIy8eVj6w6kA8kDLslRkC8d1OGwRHi/FUl
mV/9rgdhHPOcBya/3aG+d6serf1AJlvj0FPyVSKGUPyM68l6GN49vcaNBd+7OA2khzci7gH9N1qY
DsOo846XMbP5BKUKEabWwgfqkslXNlqQUDLDMuwLszKNtynho/Ss6f6Mk7kpmQRdjJLSpal10Xga
hx4o3M02fHI8CVclbgJE5neq+g38nHRt7WJgYTZkxve2ny6ULsymWHYRAnRZynZjVoBqHOsw2b60
7pNoDTUKocWZBBL/3RfnnLY728FGolaHs4Sig8itio9lOhNvJcqrlsNkkb/XTr/Rz3vj9OtVW4Zz
DV50zdOvv2clSgBU/6eg7Elz80Ph9puYp3+PQ6VTLnS7OQPw5zxhH3WqJRoxMF6os99zbu3VTf82
2n1lJoFT7Hgx0koW0l8bEbThSNuXF5V959Sb4Sylewstw6UVb72/t2UCmuTnx7OWmayQkK7KO9vt
Z+AM6W9he0SceRVAa0dsluhm235SCFqNSBsNEuQXx+6ONAOz2USz6ha1MFpwz1xC4yGXlX904Dhf
WnN1cHkzwmUth9FUEqMAt5dW9FKHcVmWjmuLjXSz6WwrHSxdQJh/z5XEu5aTxdzIydkTcN9XXzsH
9D9+I/jKx3BQZkMNB+WjOpzbm0bS1U2Vp6opLtzO6DZDidKsHQariCzDTSPaSsyVm5+MboqBCcwi
pnGaJmifGJR3Tq3oSEuUz8zDOeLM3If9lL/1KOP2bHlEX9okR4NU4/HHVclo1hgqn0ZHxRr3ao9+
GL8kMH3uDWMyVu/G40ITiLE6+y4e02jnWZgx95ddbo2G5kvbZYQfOliFGlbObbSp0K4UKN6C8TUq
l9lbJD83VSemLVxNn1EiimH6AprhIJ+Vp6QnWPnO81NB06kns30mLO0bTsO5kWtp96gup84x9FkX
1s2oqoZDF2qod7MNm4p4Xta1qAUqwwBhj2UOxAMvobccIMG0t1a4kWs5oko0mQUXIUk6qYrv6r36
PSs7bOZW43TRsw9xTrg2VAcoX+YviJNPK4jArZUuhMZCacuMIT02WB4/h2/WBoUVPsu1e+tfu9du
dPWRjXYyQnveGZ47q2Lc8bFO4/SOo2qeRHJ8O3ePqbFL+r3pBZOPRvprrzjfFUzBz/cCsEE2baAG
/QAT//2C+n8WhDaZRSWR0qkUY/f87TlacJe4V/aZ/gINLNmMZb83u8lazbdLU9XuwBByix7bPTPK
fem+iRbitNT2ntimsLp8Rw94siZJyNafwh5Mv8GSQ0N/0xoKGWAIiOnczf6Zseiis698WrD3pXQX
XVbQmRlwhZ+NEwrjewC8jVrN9tBp4knpHoU3+ybWHHeUKBAWlWzzZqaOcnRioBN+05aWTRb7K591
kEB38RmV/B+PbDGSrR534Q323wYTkE7/QSuiCzyYCTevyDmYan2E4t0cV5+TeOvVOrSTv6lmbrL6
9c4Zr93c7gvJ8Xmgcf5EjzlUjly+4SZxrBUA0qWwYdPuo042j9Ila0QcG7w7yTFVWm6S+r7PGbvD
9ZvHS8GrKelPlHmM5J9548YHJYAFdOrptOO/j3707949D+J/+Dpq3F+Vyn6YkLD0QOB2wwr3U+lE
5/hPwObRIJZVbuawC+RME1FMcVeVz0lMBr42qOCSVijjzKyAlDg/Luc6UoxDBOg9o/mjjAXTGtUo
Q5Dv8P/de9jKV39RKWAOkK/41wMSpkaLUH/quqDlzjpYCB37j8mdEWpQ332cnSyT7GciW37ciqs4
rm8htSnoQ9Ijlz0+ghzvAegnycTN90APeP55Ds4DYS3rYpaxJX8GFl1cFxOl5M9Dr6ZgRQyQYfoR
cxcOgp7heuXNry7g2Hl8Z5XHo41f6t983E3x3rlmgW6RjySMrBv5oj1lbXLrO6I5SG2KUvSSVVcx
xYMmUtj9Phv3dD25Fribjw91YpGDDMF89DM3x5ceb3F7Qq2yShfUNXFQzSx8P3/fZViyC8OksH/3
rhMVsN+L6HvwRyfxeysbKy+ehRxfpGjQ/FqUWUpsdbNb//3+mw10p7feoZXoZ/qJSnzgHHa3IrPC
zllxLPlbroh3iQExk+QyKOSFs1sQk15aOG0L3xmH/b3w2BVuYYHsBGkka3ta3GfLzfVYWI9YMcnx
hh6kjU1wX3JRKEDu7N7ERUO9vY8ba4Cyucz9eajogqN4b+fPyzT3/eJPln9nocolL7b9PqnpME5z
hYXfj5fSaDGbUvxQDmd2SvCYZmBWKEdxoJ55r59gksDlLxsenGgnC3fw/fgfH4NedZ8tP2Ol2eHr
btB9rO9UVVhVGhnOTbva9lD1PbJ0VayAjpl+Rh+WvvfjWvvYPfDnlpHRPWbqvZg/mZdEFrvylYpt
nbuWHsYgy3f5CsPb4eDsOdpdz5LWdsVVdldIymZPLb+22eoDSwTXFjPh2D7zFZ59xY8/m2N3Nxts
o13igWt9x1l6VufRE8YTMG/dv+eYstDKJUhIDCk1PtZdSKXFV8b+TsJfYD+wz0z1NnqgH3oA11xN
ylGOPVbtpwkG3HA7SD0HK3yR5+BwbV6ztUi2copVzl4VI2NTv9Lk5trp2eSZ4RFWNGA45dpZIFI2
BqoKIdubqixvacHGFLKw31R1u9Ka3dKrKmc4jk1+EplWJtih1pBWDLoXrcraHXGbJyddZ6yI3WRc
LESREMMAjiLDdCwF9I7mTxPe3DUIen83T/dfRps5VUm2sK+wUSwxVuGa9S6l6pfau/VsnVu7zrae
lFR2Lc6xRvArwy+OTa8JM/kTUNIRq9W39XfhWPjhDFwQdEWXx3WneShH0V+zUMvANgTYB5U0mD9T
249wGadxCFU5VoriqG2KCfqWVdk+WLnU0uVqtJptnyucolr3URz+zxOydqutq09uYQ9pRFx6Gy5I
YY03E22n+w8O3ylpLstamA5nzWcvjSXeZJLfRqDkc86VqBYXdPaqX4O4G0Ffmgc2MO4L04XSHZ30
1HnU4njaTFMUJQyQQPC2K1+HM0Ar/Fz5W6V8yV9LplnYX+bBfsaQvLicrsqZ4syYYtVBQqsGysbZ
G9+LwS2EsrArfROSZhKYz07uv8sq/zPofs8LlJPVy+Di+zCmMTl7Nk9MNpZ1H4dEXiXsCb+WOTap
7vVhbRl2CN6sKuvb6laqya16+8cexW5WfoWZ2+JU3CIdlZELkTcvmExmi8/8FXXmA4tOApskl5oD
eDm9TrONfX3F42qHzmcsuPx5fZ0/kaUPMEnT/sqzPZuQscS+T2MihQ/OdLsGYe+W/NnpAYUvMowr
YswU4sU337ZVZ1n/2VZQ4sqjff9WS5T+RCERvcYLc9Or0t/o7eoBTAU2hcHO4z+OzmtJcWyJol+k
CEACiVd5jxCeFwJXkrACOeDre52OnjtzZ7qrCtAxmTu34RMVExziCWlkRLSOpC8bUZnpy+H8yaj/
xIFsTmG9/f+qzcXCXGgmsp4Enf0KGPHjcZE7AS25NMwp5iws5CWdhi24eJSb+nSgM8mg6WKCTBUq
fA9ExBF7hB8/JJDpgr8G6jXrHlwiaUM6WjBGe4pzPHQ7RBqwIaTZB+qM+GoKLoPBFHYxNOom4JEh
Hvx98pxpgbZSMBvAGdx644Or370ePH/6iBNnn/8N271sfVdoVF3szCzNxVhogpnT+oe8dGctUWfQ
Ifc3pVMuhht8BRhu61jjRUzOPDiBzmjBPrGU8BOVuIPAokze0c3qwksgsrZ+ltgeqofHdMzLc/vJ
bSGSx2m7UgkffdwlPSnpw0G4/kH0iAHbITiiKJhlsETQ3dTzIf1xD+4OYgL9F3GwMljrT95rZGEi
Q49Yk4k6X/bQDMNXo9FpLNWscZBZgbl+V6P0Q5BY8jg2JI4hH8DTjo+WbyeFuY8Pw4qixHzwbt78
N1noQnhssBL4tz5aiRo3DPhivN/rZJeOxc7k5UCN9q/opAb4/4kwCeEPwQiObf33EZYkNlJi4WZm
vwiw6qVE1nnV6jnLp/mZXeTVa8AznvYH5AsK/GYXfwOOGkQYHcuuIvaqEHJMer875EcEMNbOwnDO
bcgJIDXJuvgXa5zAaBUdr//hhMmdQTr0HnzUveA5+UQkBNmjoPQlE34tWx6MCRkx55IBzkamkrQW
WWVj2m00wTZ1iv1Bswyjy96PgvsG56GYsKDo6z1tNoqHmJQzGCMg7lzv5Q5n6nE0bdfjGbcaMFPP
R1JmSM4J5gYsWcE05rjgiYGE9hDIsyF9gFYisNJmWXMALJuK26vwb3SlOwtVGVgX6GCUuU3c2xfB
O7zMX/Qj2lkO4fPDkrowJrpET2TIKgTqR0TUnLBE4QNEmgzDppiBBI8TSLGucBEZerA5RWzZhE/A
5VOCBNQCOHASWdhsbtakNNCvMtgBqadpWBQ2M01Co/DVt6qJeHA5upUxuBcuKVHvAHuKqCVp1v1R
VJZzaOwe4bQhvt+xkpLuTcRZ7eQRl4+QvSweC1xwhpwK/680HDN7upwQnLn4ovbG2A7KfJEC+utg
q7w4fIQ4KJ/6+r1gwmosqW4Q1WKZlWDU5nBwANDMuxiS+7QvIsawZhwFu0PDkD7ouZcpBzPH7ROd
BoKaMe8PKS+mQF/vD086R1kNMDGsDuRPOKWHCJPbZRRzRBvFUpBwq7SJBWkbDgeTaqj9cIR59/S+
HO7xcD6K8FbksAcDRs4LV9zmlg76AARWyarFvhZZeuVqrB7ufhsq1Zz+BrVFG5WM3q/L23x4hHhu
lNEl+K4+jmy9ZtyBTIwzOj1ADPYbFCjklHgAcW5B3fHK+OXdbSUdm6UvyMUvMqLwNtHbuGTr4VQE
d7vTB252LLffgLdjFQFyCpSp+m51QcE1gnyh+FA8FAfExHzzXTROScy68I/ld8Wh2dN5QbCk+Srh
hsK7r40WhT1hvkaD3yFqXbOdUsZun5OXzVHKrE5xeuz6cbhLRYgJcJs9IpBlbGZrCBU8q5c9cjue
XuUpruJyBNtkoTD8GUIVVEPyn1hhY7YkeR8MgNFRD/W/dwwSxZsjDIzXht79WOxvCL6YfxO8hkbT
Fuic7CE2va8YZzKoRG1yFGmDV/BHWLbhFdWZIBoipoJdkDm0m5ByQKWo+ncJIiaAEHklu6pVWsnV
k/2+M4xuQQYY+krfk3YCHMUUtA6RTjIe/riVSTgwQGahM25AYlftd44MbCoDJgLtGfijxQ9XmXx8
jP3QcR7HAEmwYQ34KX63b0FCQMoQdZUblE53IIZtuaKToOe4MxBhRqXoP94UdsgYk+LTc1KQg7SW
7NBXoeuBYYvicCn7Xxv6PIr7wprnwB8aAA5LD1x6ns4jvJiwX3YK/dCHEFFxkkCyFh9KTYvCBACa
PwwItFROtcmX4Hil+xXjTeolt2e3+5092tA5DFPQJroOaozbhpfUVqKv1va4XLZAub/peKpBXpwx
0LQfYEma98NnGHOe9Wj9Cntes3iC7C8E6Hv3s+kFiKZivzDd2n5BXpjeAQZd+Z1PUCfl5IcdQsZU
G+jJUBnOQEhgQHC3VMCr5/p9wKd+w9wA4CDGDAR3IpBgcPYMwA6jG1MMjnuCJq7D+rHz5TCs4vHh
pukMu7IwoxCI34crzd/yw6F44LBttu2BMLXrhuao2WYOXxflGCaHTyDd0+iknAeLMU5YqbqoV8pc
g658lHfGkMEmJgPnEU9E0wVhobMlTYAfzxhhCNN6X1oomAV9F7hrDoH2PultL8ZhcMgUY6+ghOdI
HxXGYKTLd+OnGIgxbwWMV5ORJi+G2d4tUFB9IZSk3mLbbeGr3H+4NQ0kCwr94MwcRvF+MUwLvs9b
03MaZ/w14PVBO+baAVuHcwPOBC63038UFwQOgCjziBHZgRbsjP7N1E7lKqfsJljha5NeQPcBipLj
Ht6aiOUAjW49U0G1R5DhD/UoZkL06yh8KrAL8jAbc4dYl7zJl6HIWOrgZMAvFY1kQehfgUryCung
ivYQmj7oZt+8WqPS/kyrq6lkRm9Pa8zbKYSU6T2To52b/6nRA3LkQk67TYHaAMwCqjLV8VPwxT98
oMhfWQOAkTNEdHSauAS09Mm7P6QmL1h2wMgkALJcT0JvBRjGJB4tJaBgrdfJFUNAEJIWDYLOJ0sb
zLxzcenpd+abUAYbAXGyFyVaySWdOQNd9WqMzq8pHTU7ktEHkB64zgAx5dPoDQ1+u2GgCSwEPtIA
AGh6ueoBeHwMUAhwszGM6lZ04/lSxZZzYLeFnTUmSELbt3hGFT7uf2P8/RX88vULPkgMx2g6WAXg
RSv69etPZyHzg/hYMYplpWHyt1cWYkwGI5/RB4fSKdNTL51PJoefPoecgWPPPfroXnrOe+ZOtRRU
BxCI8Tl66/LPUAamLKyuzW+f9DQny63nnRgAXO/NurGBeJoU24AfBw4zeGYbaphx9oKK4O7FqLy1
VK4/3DypLAbWm1hz3gCZA4eRxAvFLlpXIMXSl6E04P3fTdpkHBggTpfrJyUR3BNSDV+wivUnjQDH
E7xgzK/xGwfzBeuSCOcwB2NhTQ2fk9YYbjG8QBjhaB7eDyOXDdRRcJ9Vs1J04BBcA/Hueb0MdaBn
PLi78MFRYr6pkub0YYWuwtG75jZNkQYNm5gHsHCAnD0UdXSQY1OBaNrpzb47A3ZB8JOO7ZzF+IWK
hEzxMDi/gKlZD/8fBTweEJ7m3O5IX9HH4HHgZocufQTXxWCRbzjMH3RzrM/TeFNNSJhgeaZ8Ixlx
AZL2tbK4bMaQ2P/KCUM9tqtAF5e4yw3OH5A8xs1ncMnf4ekxoQOUgxnwH4CtZ7+0t+cEB/KAjAg/
GN8NwEQImIXf51ZZPJ/GGOQJC98TmHApPi695lwAq+Nf/9q/Mcq/FTdMQfQC3smsHz5k7BvwCsB2
D77yhg0KgYCThEG3QhvFUzpXay1hSArxEewJHxbqjsp4KTqnPEB3w7fDsxK6L9kYXMkW8/zH1YBu
h605mC9/wd6t8Jgq+DoLvy74shJrTxG7+1IhZTFgvl5XmFiwSj5QT1p0IUx52QVvdJTcLVyOICMo
hzOjQ7J3tX5zpDk8b3EXtEy9f5BmgHQrEmwfaJYM9smTaS2S3ITNfqGT/I/dMd2uDKwe4AtKmFuA
kMN2bm12uMBQgQzgysS8ArA3Dpjf+rYBtuV9KWeOBe1POWPEAb52NVGoc4TBBkQj2i25QHm7IOza
noOKT6M9gboyRGf8DkdJQfjCdoU5s+Xk0s6PU37k9p/nyKQwwcZ5XRL43HjRX8Gv+KSsIA6l50mG
dE178MRuQFpL64pFCKyHDT4GyWRYr0pO0DNPFoQVokt2BkPufYxyo+Laql+OylGKJOFxzl/abLyE
gciwGWrOuTprDN3ASui39+D3+SoLS3iC2VnmaqxXBVuGJCoKXgb/DCgz44s1P4A9rkT735p9OIao
KuoSZbpDV1Ms36d7CpB9P3Mns9rW3L3sDNwC0PqGcDw0TD4evIc6afvGOJb+WHI/n1ddr6pjfnwt
BLFkAbrKWKg4A3Z+FbGYmIfXp/cOu2MmRq+FcBbWuUZ5e9KBeSXILG8fQuUe+DZf12Ox8ziz+Io+
ZD3irtD5n7rc6jH5QAfGzkcAARObjKmPoX6sF3ABZEWCd6G2XCyAVDErb7CnvNo1ZI/GfiLW5EPY
Be/Sl7+4zc1fdEpzBYwKF8fMwIW1R6B0H8KT/bxZ5arY9s7dmTlLQmEA1S7htQ+D24qHg3ve+XdQ
8zQ79AUPN72EhHd7z720LjG22lxTic4AFw7ARiZ90Kx2i53/2MhHLhOeAORNdvkIko3OJOlOdvfX
RC8qgjdoL49KNIQJz49JkSEUqtkDy1MMdlpvpz8xpkMNLMSXDHmgXXFc9o/fPVdrffhZ3+RzgH81
GZ0ek3Y1dNG2MwPrdFwBkl/IwKudNVvOk+dZWfBwuC9/aTNlzz/P8OykgSiCoKYzhQDDB/rH2fO/
0eTujzH1Di9fMQ9gTOCVCX9v9gMUCGeVIwFuxr7ZosDYjwhhhDnIvJACVCwZ9v0IiO9ptFDuEBtS
0B0ATObIQf3b7HvW5rmMDuPat6hexjOOOv5IBw0cdvoVq5b4xFH53Q81QnIMTpMB8+xIlQxesMDZ
W4EcDzi1aArq/6cZUTHz26zwnucXBCtmrfAotA2N5VrbDNNbUIQ7t5fUK/WAInbd7ZHhWz+HT7DZ
3+MverMH7l8MmPE+6eJ2Ng5Yw0iQ6SG6MwW1suElcrC/zpjG+dr0PcVTP+LceKU/VP69JfMorgbY
iQxsaGb44o9xj4Z/ZdrMHjGvIb6keE/u3+5ljaVX+Aql+L16H+6cO+tbpsNamQ6jx6EimpUhPsOX
zWDRO38ndXz3CLi27wnEW091Mm8whzKaPFnx4bv5A5f/LPpxdx55VdhL+Lw1laQpkwJPBli1pbW6
wsgI5nb4tYspBoeCPlKJnmBIWriZnau43ySFd4/6/v3Y+gxcKEpvKEsO9y2zL8XUjoNJGWvzy+ru
ZKEyfyBTVcE42O47kCro/eLItW+rKuRCHMePw89lygiDgNw7ePI7DMRw4hFitpHBdKu0yphLN1ZX
FO6VXSH29m7bek8iO6e3tcNrm/puAOTx/ujdsfDv26H1jWFQ/lYaY6qVNnv1gcC/nrb6MMZ0amvk
Sc4TC+Ev4G99fmzf09JXILy36WN6CV6n4viOiyHTVj//e5DZMWMVcWoNIypl7+q/3VeiYnXwnrUH
XlAiMVtzh06DfJwKGnbi1wNI8T6+hGUd+iQ6+nIFTd8HqnafzhD7nsyvTNwjYD515gMLQ/1u59y/
sBaD3EWytKkWlZl5/4/KNhnb+dBgk4yhnF3myPohONcCbwIioxGYNTHXEjt1FOYucK7NLUHR2xpP
iAzNWV0pJNC5+dgo/TbGY99nKH1jCAnj3yIfzAVEn/Xc3E1rF397HTkKfBxYghBjob9KwTtoYBpQ
V9K+Orv96K6jCFvnsyE8XG7fn6MEL1F5w5+cPoBIsf8lwknFrVrQPChd5aDnfZkI2j/+4H17hdpD
IfSGWLziiKH4bK40tx/Vbw0O/YCZHLP9d+lREKOvt/kZEof+QT73ZhKjSet15psY9wQAiO6ThKm5
6r9OnEs7owd4NFWnD7t0O+8aEuugRvA/+Zb7Oqd059UC/O6LBQ+RTrOF7lrT3BcxcZ0+Y/Xh00PZ
ybfCeSDHgBd7Ceqs3dP4eBCl8KlLh9b4wJ58Gle0SvajjTUgj/u5nYw2il3vd5sdu+92qDHpgvfw
gaapYuJzbNa3PTftTTU/9DqZ1fX1QrUGOEhSnsB+c7SPw/vN6cWJUIsgI/JP/g4XM3ljMnSPRpvr
gnung+t7vgC47wGHMKiEN34TVtgOnJiEy7gPRWsQ81mb3PowmiieQPO/C6Q8QmM0EN0VxnguOtI1
15C3Q3XhDqGP0C/BJ6Xt3Q6hm5NIjV8i4oue3iygkPwVmED1jwoCC64VOEJf67WvT0iFHFpgFZS6
nuKG4lLGFcsLXplygPPYWQFNgS3IBHYi+/gdByAG8F7gYljdhIlFLsqh2u0HcCPxoNgl7WFk06PB
yy/cYougkgNAtkYYYOWY+cP4x98KX5SIrsFsfYaczit6WwOTeb/194v2BNYHw/1nS5SyBQcQJlXK
/g3eFs9UJz/CgLQM01r6263lRR1ptmbfvfffd00vM5oMo90GZ2aF+fNg/0j4qFQGcJ0NlVA2PwHb
biIIC7f4Ad0ZRKGwKOYLVzpQmsJGsgWNpIOxWjmUevYvkpwKHybGz/VES3bzno11tQuRwhw6UlwY
/YjBRMYmkdZD6Ik/v05hYljNFEbbhDhAD3P0qErk/Wj9SL8Mk07MMJC3Thrv52Pp7ls5o8CHCTMN
4BDPYjB9ydjcljzT4APNrR9eWci/WHKKRDKEVqXniR//NPtW52nHvsO4Hlb/dXp3UcdOwBK+C5y/
Azj9KEY7Akyq6dsWxucSyK3wPniHhyMaRVLkCwsAwM/X7YzdygPbeXe/gNn8MWQcbJC/hA1Y4Mit
Yz59Touflbu3uO9QIEgxa9/uPAVWNhGwdpc2EZf2ttxwSXPrGJzWerEVAFcGTMpdCykU5iJ0Dx6n
CjEEtlOsefXsZv93JZYPOHsxxIPrL3idKYxU5xiT4WFfvc5+gZwBUUSqQXwI5mitJxl9g0PLuHuF
9Zh0cLpQFZhjdvjV+UznwrYfPhlG06w644POJHM6hLbTm3DhCHcLJibcTz5HnQMdcFLZYycHFMQR
1OlZWfALCshkWgRo4o1Owwh3h/nV6SXlUjm9zpiNzA9364jIb08PHPxWpYvSwm6POSgp1KnsLHp+
eqLDEPGLe2UM+5j2rYpgsaujWvRLEz5m96jgJQfJE+gxs3CvDscO4+okX+7sI/0mLiFYL7SwkF/T
11mBEYRZstul7WkEy3V8uCSCgofxKZ6cCMpx41Td2mtAUuDpcoUxK3Wr7Q5b9+qQzzvhRWK9Nxib
z7l79u8J/FhooHwlM0eRC6Uhwie7w/+Ycji212jHYDMw6gBOxXUZxhdsQvpXzXu7OxcbPLw2uLHh
oeWgRoILiufWvF0dyHnDFgfjGAcaq7B5hQ095OIcc90/iALKJ73pj5XIXIUvwOvD+3jQwxjsjCCe
UkLCTQZ1dMbWoRGGbdCVaSSwfs+Ns6a/zFJnaxo9k3qeRVcywliRisfAdGR3AuBFyYOnivnl6GqN
h7sa2AN93zJeJ/nB2vQt3PucD9bt6GY9cFsLCgR8uMeENomULFGQQaizQuFvQ0SWq4QvPgPuHRYc
35Gz6mdBQPQ1hjqrElKxTIwVcGYgjN3wdTE6G0SPFwR+Ls6muEiIDrX5Ocef3zofLHtKgdPbA35/
6F/c0YwFwseJq4NwYOClS9P+8hmi7vZACvzKKNlsG2yQkXdVJnwOqvbm/5gDIhgCHjk442OHyRnZ
qaYK3wD1mi32aw1sPjZYdNQ8OB4amQ8RGC/0O5WDGHx1ISNtyM4Nn/UxIZ/E0nSJjdCyVGGcRSNd
inbe0xGlS5K79bKj7OxPARltearZSrizKequUxqfdMTsSXDLmb2xzBUmcOo0M2T/PqdSNVvnHr4m
Ty8BVw/GTk0M2DdW2azFFCcoF+8vAHJ1VUPdrzCXQ3RrYe0e4ZGH8Im3wN8htFv9eWZRSuHQg68B
oqgKnuGxLzB952XWwR1honCAlbGWo7B0OQ5pYu5bLHpm4xVtNB64cBxJnWdBNlMKGEuxj5ha4SvI
443QBGGGAgdNXFAGCknjMzvykcEFaMPa/fLk4Vzy/m/WWZjB4nDCswQg4gwnQsOgy4oG0BgRFPMp
gAhwTwiaa8FBgom6S9V1LCcKPrV3nItuQk9HcLyuIlcCGQtkKmzhs3J1l8KF8LJGVD9p3VXjyO65
mQNu2N8ZTcqFmxQu+xTjOYewdKvH4jpWoWrVVF4S63l1ZGo9oUjBrkV4MIHFeJ1G9Q2oT+IoiWyD
CaUm/5322h/pjHunFU/5G9Z72q8JXGmEOGeQ4JAnZRUYn4054a8YMAK23teV97Cem+H+xeJ7+mpA
q2Ls3K8Nv9ZQ0y1WSOHN5aOMGFOsn5tBqITJmH6iR/Lbz9ESGMvRKJEpJthIzhW6ksPAPWrWQ/b4
kCJzEHaTD8xWwf7su7UFXyXo2KCjsLPH8RuewlhsO7SopGgcB3bm3T2cpVIm2AQVBrt1ztxF1HMc
NvTJhw/4zYLzdXuJUdBbX7sXxjtuaO14Zw0/PUJTfBW+qZZ0EIDnWU2oHTUD9fv1+7JlSlTMj+Qb
fORx+PY1N4cTnmjc5dFvcT0K++Hs77/JNVAb8TrYMUIocmqnC3YpMQJXmLuH4UnoH2WLdqMSJkxG
dgKUJ0lnWXKMujemzQcwgTwiJjwpaXC6eX/P22mpHiqzjQfhmxKhJMjkvWgE3YE2+ixE/JTUCZC5
GGnyS5gfLXiwzNOcPvAD3NU7SL5zB4cY6DG8sMvdHAqdtn3BexXPLQAUjLrxy2GU+Fpf5bRXinGE
uLWZi+Ft9HZLqH9evdptQLwp/+flCWQDjW6GXPG9asx7eD39/srla54vlUnlfRN0mSkhfhuwn/ta
C9X4BfD8Xo7C31TxgLYYWr2mUkqfyh5h3VKkjewrToFXX0sqhBd4TE2y5Du5L3qe6o+d7+l2QLIK
kV4N6M0LZ8jCzeGqUwSw5a/I/bTNqrBaf2x1pqYDo1Licc47TCfjMcjG8rEfgC5h9oGmCCoLIF7O
UFC4Tb/iL6JNaHEeMLCVcAr6OYeSFHVY28gUKi+nPBx23thoIJBnFB/ANM+5sIjKXcHVeU2+sCkj
ysoefmLuC9KFFO4QGmOsRbWFuO1iyVA18FkIu3beyKv+dXpF6QK/HgPWp/mh98EYWWndx3t2A47m
NvrhleGCvTQYhGLvV9ij2rwP7BrSAZ6nijccRvzrLvOfWIRcJlnmZV30haqKmIeEkcmTaL/37DMD
VebfHzbniHmb95bVHh2TMY6u1G9sWbgagn/+9IXt6YtzDmer8w0Jah2Uk++Z+UzFxImb95r8BpbE
tBRofssop0yyBQ3sLenhhN155du5nhk3SqAJP7f+ufz/wc1+9KM3nAZYNUPr8bPkhzVgKSYv2m0c
bjOz/utApaibwZL/QLHZFE+sc8h5WzPDamHD/YwWtgQEByghb/P9N8LSl/RRgnxRfHfOdxS2SvSQ
vUwNx+9gV036svfEcBMCDH6nDL4v8e0bXjv3OrD7A8jbuX6rZq28oNHukF3l7qNavaSlXAf5c12g
68GLHptBIhAJQyKhEv1+jU1TD6kuEPJcxKZ8bDVEhLse7JtpuQI0ek2vcQQQckl+KyocBkXMxmnI
4GAJcXi1fFOUgW4QxYSeiiDMl6OdVEBMHtRnJUZvBWa+V5/WI2i2N9l6QM/AZB1xLLxJFtW++wlj
dSrHR4Kj3zJPKJUXnxUsadA8xK88ysLAe0uAfct2A4ynj19Qq7M/KEfYBy5bxOqZyHMQCnaNQrcS
Zl8YNKLvJ+H6WM/vad9VQQcj+kjmbIMl32u8vqcZDrOaoWKNhViJCjc3qx95hzBmJUJ84CrAkiSr
JY8U6DwlQjfEMyB38ORogmVhg0s2AwzyPnfltvr7HXeK/Ra2B8iwMZwRbPIfnMrVbTHeaLNM3Tf2
2++3lq/ZDwtMcDZ6+xsFqysik2rqfoZBJOg52kKmdsmxeuduhdkuEIC8EGp80CcmcsO1hjUX3EIu
6rGYQjJDKJa47xAwPVrAUeWhxsWqY7g8K+BZ9PR2K1zu5p2Pc/cweaxbUMIvvtGX+SfMyUs7AVCA
Nz63zxSDNOwb+bSursaSpe0dWngVENfZI+OQr4In0ZeFlSm2MUg2lQ6Kqy4fSZBp/ph7Pf9+3MWM
eaDkIW1ifNUao3SU9jfwlDymH5imCPo0qcK6kj7WrKT3SYzkoxf7mgombScMML4888p84nKKdhEI
3NKI8sGYAN4lzWRfzHVU7EZu9iXHx0GejCcwAonUMRCwQc7gykBI3kOJ8hF0JqTURMIa1Z5xze0E
UoAaAiHECOgV7Rf+QBB8mXjOiOAlZnF7Z45xaDT9AtIMDxK0hMIWE2MGFchowECgcr5mwkwCG/3c
WP+9SYeApxNS9GHNe5vfoH7lkYy5QYUixodEApwswaX5zRF3I+wtbAw2bBQCk/sfq+ebcvXBbWt8
THLIf9VkCK/csNBTaUNvs8NrKRoOCSKNDJMJfGGGafuqWBKluPkwkDGgt81e4JWUq7v7+mHhLbTM
Y8arDHZ7fFBQab6E041UymGYQp2+hH1nPEMibfWeLUV0x0a+B/L7mt/1cKjzVyXiau3cvfjlQt1U
jKp4zrhLMVodC0dbnkU2Ep+kyKZjmPyHaW1cLgDixqevI4yFS6T0KnDPFRXO286jy5nbvVuBrugK
LVYDUcufvukpBCGINTZ5WNB74JDl+GJiyWIMdIivq+Gp8nsuxjnQ9ropsmXUS7HkCSKOMODDEynG
4GehxPAzVm8APepIqEdsnyt5VQx4WQLAWRACEHSS6hryDhL8q6ajdAApaIeOu8IKhJMWkkKUzR6L
weEWTRsX/A8RnmKABOCRuj5xwFqPKU5CrC7O6LRcM0mEBubvks+0nz7Yv33stK8O5Q1kUcESElSs
mkZylAjvRxlKJIbbsLYe3kmzaN3nJFuaQrr3DuQUQQKLqIL+dANVAKK2vzw1/Fdx2L2mlDIUwvcp
m6WwDpwvfCNhNkOyrzMEQ/IufufyYIsZSWW43jJQnaKo5J/dVsAPjEERlAnDTyiXQn5dBUg4sF5u
IuSBnmAzfzw0n3TOw/B7JpAIIAy//NXwwCzRHCKDMHYYbjwpcNA1QaFBK+0irrFGNK8ZMVoPqFqU
gVii3EBG+lhbgLYy/4e/CkBO8P1ZS+B1AGThXB2+YArNObHMHfkWwt+zwtiRbBRbNrANM1c4QEPA
AdIPlKQIQUBnBPpyEkDrYlPAgEjIpBRPxqcVsdD4Mns1AV8CdHI0QIopwKgRa3b5Sn70eJ+4F8KO
iTV6bT7LsX6/mMB8Ga41NiogKibSQmBJfTz85IM3DyXZYZUoTTJMEQpUa5ydQY1I+k6dD68IbxEy
VqEEE2BriUVeh9gdOIJr9IURDluBA0Jx6Px1CRRHxGt0BqxmOHEKmZHiqoVQixkH+Ov/Y4s7hvtL
tk085E3IkDqHOyrbWoRRKhZHFIBwkWKNS9uIFzrMWJJNOTeEEQwoBwcejn04i+BwDyeMV8mnSjtv
AKTRa7c+cu+a57MDcFT0IzcdHSaNNsejgrcmRyl+N2MeJll+YCoNSAc1HkwY8RMB4IEcb9zkI8R0
wCcB3R+CSnL8JkCF2GfKMMAJVHvSKt2NTWHwKrnzRXiI0CnipEPZDVkKSS2fg/VBJA0BYIm0zsEb
ENrqOxRE9jvSWuxbjZzLELsUkYgz4iO+CWSAek5zsAgEhUT2zXRFng56bn3f/vrJh8c0sns4L+ak
8omheTZVK7fjFLbVvmwi0Bhh/Bk0/UjjhhxyMcmvOSPDi4RUx+k3DiyGH2aDAxOvq2tlPwhU3HOp
ccSpENtbON2f4Pac7NhGX0utLKVdYA4FtRt1L5lH5F58iVQS6gPY1LyB6JdctrdtziCVfQUiFY1R
dJMXhgH1IHitqkmDdj+bYaFNSVPBxR4T6ZfN7pMO36NupW6kOcTpC19/Lhf3GcfTgaIvVfH3lefj
pDw3B1yQxKmCO/uO8f7DkDaPMzm99LazJ5IM6l8W1DMYh/linODjiOMORP13NDp80YxZ3aG/qKFt
TjFmT+T5k2gqnUuuOXQH7OyqP2XaUhnuIplkIBJGPaLPQlSay8G2CQCVeCE1pzqejKS8pIo7xEHk
zNImocB7z1sqRtqpT8fazBdk367G5g0W7xM+pnB5gQbNIOo2vZ1fszZ+2fDIAu5A8soFExQ/GCj2
yFVgzPbMQaC45VTcEC9uxBolRonFPIyN+Cn+d7jCH1fnRETZ3SqDKX0jnBapZVoFGAxAX6URgaja
RnVULwqswwTPGFsdg6nO9DEl94nzrw8cMs1oNMlDQlvwMGYDUtZvZGS4p4FlwgJHnwKPDDxDvMxP
VMxGwZjTG5MjbvinmKn5o0BCWzX9zqqJ0L4IFQy/OPtmnI7bgbtjVoUaP8THZzOwyMnigqsjsvhg
iufTXlA7fAkym9KT4BhCSbCvhHf2kfp+OSLEVoLNyYLqsflz8nDxNCM4iPQWZDF8JegShjUzKD4o
a5ldcpjQrzCpE36vBB+GikHCC1Y1tY3thP9ZQ9wkBUqydkBmv3RHD4CfBSnDrBMA6MIfeIc87G1h
2U8HHP0wKsgB7bDrfaaDZbfskAgfcRDiI8Nl51DEpDrMLgl0Xq9dSTECNrjm2I/ClhYuBLeVimK4
Z2CHwHCS3CXw3hUjL+4bblF0BsiqBf8XR60XBgOUosCRQGRW5oArTjT9EdBncuAXxEDBgphJAAKF
J+YX4JWIXujdOYoXwt68TLr0xWggwaqWc7qxRSEmfKTpnml0+Zi85xQzFwBQWMO6Nsf/IxlMQXfJ
c2L+p3nlodvklPunp88x19FLd6jAKyZe2ZmXTPIBzuk4E2XOOOV+MvvGMFJjG9/uw2vbX31g/voy
GfXXFOnmRIPbzxhgYRJIGKOZwmob/Q8u6C+8/5/WFTiMexfuREMSwwuRTs39fIObLjJXSg/HGxhG
FRRlDL0oTJS0DzSAHvaMPNYRCgrsYbAxGHK6IMiAlj4CLXxhlwq6IxYp+pkBZzmMBI5PLmg6TWi7
aODRMT/ojQeAXNn0TqAXzlkcw2/QYNYCpCFIVN4Cg8wQRADcj+gmuheND7qcgSgD3dbc2vmEP7hB
1HJAUcl9g2f+Qo4oAbTkvuVqYOq+IFduMwQ37GOKzoDBpd0UmMeV8qniRfFY0VGXXuXCZBHKa0oS
YTObJx9PKNLLgzzLPZmaIHNbfAXwtaO26WPP9E4KnNbFrArVOVEMnEOEq3yx/0Vmn6qbD0WXoJSj
+jpCsMbEiecCMIXlxGPyFHOAjmsCazgb5kbKoDL6rIUVfwvKpm0IYcTAiGkpr6sIRhHzFxHPwaWd
ofXAfTQRf+52gA+clLMWQGiSmyCWQBDCZgLipc9EADY0igZuZIwyXQ1nndtMFC+QdrntmCXjQBPv
XEiX1iV5xlnaYdVTh7DHUtZNClAFHs7YiQIAnBf3Jrwq91D/SbfIwx9+3bcJDmD6x+eq5/ImAcgq
D9xu2KIJNtcC7xJzcgAvA4q9sPazGJ58ivn3TNAf8LyiUlasH3dRzsHGCQwL+gnkyQgUsT9yPe+L
53oxfaMe+jL/0jbXLX6VzjCAe8CxiN+1IQz2EUY5//VxTDvG9nd1Q03xo/5lmDjL55+go9YckXuh
NtSv9WSLdu5/bSMF8IIRpiEPEesXVdcnkoL+hLdLVBDGY5D3vssn0oJ7WsDWwa7PwXBhzvvAqiaz
BpubmeZY8n8OZQCRC3uyFwoNVgGODpjQ2SAsbANcydkihBiZP/Jhqug2azAYRDGKm8EYa2eMZGEK
i5uOasZkSBFJ8ZUYXVic4X+lE1kEuDdOetHFFLFIWPEsrn4OeltjNZwDG8NSn0Ec6x+A/WfdR3C+
PgQDt2DvJCRBRuPYx3n1Fr7+hFFtFZCmcoI6TMSL6P+eSI6Q/lKo5xH3X6YXhyfLBn0S+hmSzykR
P7x6ScfyihQVXhkSBmEte7PURHS/dELWJWLQbcue0ChhoW18V8AULh5VVE/U7wzBmR+y7LDFQmcE
EmfdcK/AjR2whnsf0UnnQ9JC+2gKU4gnpT66VBvqvZhb/b8jeNc/vQ5gFJUMcK7oJzD3p14EqTRQ
bNoqhg4CmoN7hvFDwW7HwCoeMSZG3AS4/2G2AW8FX78XrKjrFFEyM5oGsZYYIpMPBFI6YApehApT
UdG/tbxpeisEolk4JFMjx5/kYqscU+KfYqkj4GLmBdQIUQBUAYBdzKBEmLHs8Cq9yuyYTq3awKkN
9IxixkYPKsYfwq4CUwbGbBjKmjckPTWUmRpYtLPVRcHJt8F+SRTSkEfe7kN/YBvItJA3KRkHGh5q
ezJxuYCZeCXXsLEpsl2QkWBs8FbYlwZlNW4TOES5DLRIttiFBWtrZD7cPTNRnFx+xCjxabq4vEAo
gEHCgKiIWuPMNMlHI8jPEnPdXTKO6XY82K34O+JMwn6/Yfwi9GtCeyHRNzUOT5LfYU7EUIzgIQ66
K6/2RoMA14S7jdODhyV48xiqcEwJ90Co3pz4JSM3Df+ii7nm/DKZHwGYZmJKHeC2wREECZZZ5ps1
zJkCA63P1kFDhU/MG/NLkgDWHMzLNzwgZN00sx/eNoUJmSMUP7h3CiUoKXI4iEPK5X8Dwh4z8x3l
PuqqKABcZuz94zLHscXnwopG83zScPMyyMdzRbKG/OKm4HiBwMWAXOX6hnTCNIm2RYTrOsRzMDQD
++CApYMjUI72gRuIL6swZ+Hkg+OD94OAhv/RdF7bimJbGH4ixzALt4AgiARFRG8cRsSIioI+fX/T
XX08Vd1dtVVYrDDDHybBG/WPSuyzcDpIaZYxhYZwvs0ezKijQ1fCQK5mepgV/Zr1BnvV9JeTk1uf
pO7XAezVcpaTOrM2s2vx0wZVf4ci3NFrznFFpZjMZ/6E27zrUVgp9e78xa4FgABZqJvdAedRG2Rl
X6WhhqpDlOXjSxXWltGVOi2hvWo2y34vMz/n4asafKZXxbl1Jt1qdGyO7zBokf3z2Wy6u6wCFe+A
0weoQOYKd6enpaKe3r/DB8JHlY6eSemVP15SyzoDEMH0D4ijeSK1uhopKHZ6Sx/jihgNnB2Yc8qo
5d7GwIurDSZt6Pm8I0DAE2wyN8j7u601ImIeOG2KxL1ZKaXVjLpMaZ165pdmZ6ZfeOrEr5TsIW4p
glXNEFGmNQf2O6Myh0THjZZmDurx9tWWXQ0yCsVI6sLqUith0xBkN+GOIipO0W5J6TkzQLFf0JYf
t5ISWQOQqB6/ddAHoJTfErx8ToT8sR+H9fEy/bxdENzF3W/DZ2uLWMgzejy5RePwdh7ZxTyjH/eu
xLalAtYKmhCygGq/vlzyDb2nNKmfZyrSeSgG5d4FFGrn5hfwr78bogAOdLoN1KDEQa2CsEgZmS2P
0PSjXWLKMkT/4gJCvqdRGyU2E/+NEn1/KguEDx8Em0tnPb7y1hd/Tn0TVeLXAJ1azCQHL+h/T6j4
HzSwxGlNcoPefHBd0HWDNU+/l4aRLqrqOGqNUsi9PedqtfB8vTkHkkyxJUXtyUCsuBWAd/FQVUao
i5KKDSWRYm6CgzTU2bN7tqZQeYMDgrHw6yccc3zkFa8/YTEi3gSWokTKP1tVSeV3fBVCLLkqbYAp
gQB5DA5Vi2d46xjENOuOd7OBEELOR52XPsC2Eb7sbkK2Sef0hRQoAIgh3LMBbODgzpFIvOKdvSJ+
U6onGJhWGAWBU7bzOI+bdgPjBsAt1O9RoNiBZ6V5O1n6GYJmqE/QV2sZ6gxzYXOHV0qshu3kFt2C
iw0/yERFle0buICAovvvSQZM6orxSrorwDkeaM2wdXbjbnhYl7RL+WsasrTsByDUqHwNFELbp0ll
HJ/sKXYjVjZEX4juOD2sAdXyo4nSGS7vFD+oTmvVDBaA/sWAjlPFLgZESMS6lLORXy0wVpVeOTUn
vQ4qpIAWrGhv0quelfO9R5QVvZx+MdVq642nCQFikIWqToMLwUenA+OtABWJ0/zoPgWzbM8YCMC5
+NrjBgwCBERY6qDlIHAFrTk/+qj/2HcD3aPdh7A/5edyfBXRxO3BMuLs/mKd87QgYNDs68wgEAnW
CGTu03yhYoUr16x5AiN3mDxBuKDAYqrRkWIoAY9O9xHy5p1k9qQBt2IcqFShrKbFohTBqMuBIfUa
sDSzaqaAggOvzc/wQYS7FAWnlAYAFZBv0Hjl1EMohdKihLCqfvX/6mUHcwbi2phvsDWcINOLrhpP
kd7oB3XOgKXnEQPy0WdykZsBb5za7Srg4CK3UARhNT2BrDrpHWuDNg0czHzQ5eDB34F7LhxppYLz
GOTjOzAWrKg52YB/PG0VfQk1bDkgHNyGw9VD0icPUgyVtBEqsNbp046hFouGoVEP6nbqUkLXvK8F
+NOq6bQrgxvD+GWrNXbeE9zgM7nGTVA2x7GAYZ54+wBCWkdWFKWMzGw2peLNvMr0fHwYv3wgKKa6
K20QPTzck9meFdYlqBYXOIQobUyOIZhw+/TWeqCWl9oLXtpHp6T5TPL4uAJQeqJ6t6EH2W5otwRe
GhtajZK0/tzUslm3hQTPbZAVHeJYMn/AGkv3zbXS/SJYBx/GoH771AjtlEZiGS7VWEVB7b0/pXZH
1OZe6AIIhAFgJFn4CKsQTuOGe902xDOOMAgpO+sYtwUq4lfaGl8RC4Jkfz3u6YyVUFlzr2lW/EJS
5ecFiDxxDjaUZMVweXzGjOenzy/G/K3PAAExUwktKfAKqLoFg6bSbyej17G+FBIqjp4SaplSUmkZ
tDITOH3jYZ2P6K9dqsEdWi1T/B0g+XNWHKXsZ+d+Mx8vmXjK6ERbPRu00dYBgz9q1ThA+ykBIEf7
8HMWelkNT28E7O/mC0Oik94ApFORRz6yvnr2j8ruW9jHUuiUrUH9bH1Jp5Z2eXE4fHJKEsgxcq4i
EwDgSBk23lY9p8RxsHpsMe3aRDkC/833h/v8iLnpmdpEO17e42/uX0Bi1IIvmPLz4prPuxSURU73
AtoFgzx0CtmVa0HrsMrv0Sv3slbYKKwT0RH0lDbRunHB5ZvKCbK6KEKAKqE9SGmYBAdDExWFGwht
VM0wPMA9iEVB2kBsZl4hj/dwAkQT1lZxZqWEitOegibHAF0vP0QBuE/FAiGNVlADWAv+EqWFBgUo
JA2MEhY7Qip9oZ9/YF9z/o3C84gHMxQZ9nMIC55iJ4xtORvrNA1y6xwC/dBqAXMZ8ZPcOmgeIDhS
SbROfqIz8qODzAgvBvXCujbtAyE70hCie4LWxpMDNTmgB0KgKTkeGmva9gOC13G2KaFmjE+MMQCj
oE/DDp9IRYED+ap7R324R3BFfoBm2v5BOuB53hZdMY7jjhbv3WU/icNC3w9p/EzCGK80NDP4y2FP
2zsoEnK7ZyukBk/BEMz7LxyQN2+fmH3t6QeyP2IKNmPQnD0fhEoHg8hIkfMWRrifWTP3h4zRLzOP
mW11WTFzt4OmRKp3Oe/f0yu9R6ukjxSSGrMCYLXT7sRCmZcEDV2UbJZ9xpSkhVs5WIOpEPYVhA8+
PCkQ3AgPyJVskaAibaEtJz3trRh/llpYM8nzpKO+H370eABwmZxJIxx4aYsebQL0eDpGi5CfcEV6
U+SKHY06E3uAtoXXRUAThx8k2Onl8O98BmElvLYLR4GRcqWxopPYd4w9KiVEHVs5Sigx6L7Klyr8
7H7K2DLo8VnfnoQ9/jD229gfxS9tus2NiEIbbwEpzliuJi0NqduYC0fug4SwohtEksrHyA/1tEjM
7Knj4JgrBZoO70vo0fM3qJBoQ+YEC5W/urpxU3Mmk65mdZiFjI1MPqq0DBzqBrwRlgwVAB4mYx1j
yaUtXnqMSx9Q3y+yIHjh8YXJIiMe4blrvp9qa2qEIzCd9BLHcqK9TLoXWB32UdYyUgqZiKD8siz5
3ETeVSfhTnw5RiDcaGNORK7t1eezgDmRTVeaj+ANiqHrdZs0NpX/lCo1HecmADfJ8DYo24zJEb9a
QjxHSgM3/63teCeoQMqIIx8OCHt8z4IqTkuGXhpVWJGUhJJnoWZDOwfQJO+iUf97MiJphGqLR4TA
UfYBZEpgMpkUujffzMfEJ8xC5HT1HW8ifHDf/X6h8f0yIKoWBEW/QfOtaXZCjOdcRHnjFodpZito
xeIvT0cCAmEBpwKkFAXIDsO1+6L830bzmOuj/gLOxkQZkZ/8Wpj+cSxD5mQMMQKk1keCCYUARLyZ
E2VAh0T8sjY6jZ6A6omHtecIFVeqf/hK0I3yI4KIu/HoQ4HhhpDcIaPl27VojUyw5LzkwJztRFuM
zjpCjRK9BkDi5p2qJ8w0vldOtC7CjhIOVTwoBDepBdIwoWOIYyv6sGKSgsKp85weSGhbBqAlOAJ4
mUFz4KdAdaYjHOsILS8jJBNsUXguoSpvmqvjhtOLlKxZIVL3yCERAoYRtT4b0HFAuoO+fJNLd/Gt
fm9RKHsIHAYltvdbiM/q5r6/7bGORCkTHCmaMqBh6PMyejbuK/Alfl3y8EUzApd2usnNsEc5WbST
RJlHtSkxUe3TP3FtQtmVOpS4f6E8HDVZc2ToLOo2RdnDHBlc7+ldg4sHnxprXWYv05UiuINyaYRD
uMk6QbyQAiO6ZEY6TIdLZ0mR4BAgIHCNehpp9xdVHbSVkRdG2oJuXp3Gy8VDaddBpuukrSkVoaPd
RQ+0QyHpaQbFcIn2bd2mrAr6F2QxPwD4jGgdFo7xMjd0pVkswO/8VliFqQsITzgmCEiyocLcoUwz
B0nK3io1/UOc2YUjsqFE2CAa2yDtHmx3APFTnSwQEDNxOaXy3D0Xenq2jphwn4cKGj6poXTNDP+J
i9tRMfn4eJzv1WS5r68ONBRdSIhF8FBR3G+5JVTHPWa2Na2wJYN+0lQ0vl+zYnX8UtqUhJSfsW6Z
froaj6256NIuQcKjGLSRE4RE+rZqaFZQYc41DCgOZ/dInZI+59NGue5b99J82Dw79Dfbh9EHJ3fC
gcZIJb50ro+weaOp0EtIN042JphFy6W7WdDZR9MUXA9jXhNEz/M0IBjksVNzDJkMxhHRW4E3VGxj
lM5HCm7bZR8Vxj7W9SRonNtPl+jhQCy/PTiqpIFX2lcYh6JXhUYc4mmX4dKrDzPyxAo7pc/gynwC
NUXfEfTGjCN4etwtqWv6yPBbABawCaZTOi31ylTw0PhSU0dVGcl0JaA5MyOgt5ZjPp5EuuY2UNNt
wTS79/GldVp+E2Gc4yjDuISsO49SVNVQDSKnoX5/ZrfNh70BJiysXxQlaG7DFk9yCoTs0hSEnsbd
pSxI/+u9J3jG2xBkOeEp6dLXWCtsGweP/ggqaKZQQ56kDthNYpwpnAIKrCT+d7KzKf0Su4g7Vht4
NlVZ0Ihf9wq0qjdoUNRrOXn8ummrE9yflofntbU0jx4kRLsZPJil0IsoP02RKZuiJ07rTcXhFNgM
n18gDYGGlmR5X0rIqZwvNOq7mEtizI2OzbbCNwTPL6O1RqJ6l4F3pkYKgtcq9r1pr98afQJ0Hdkk
SVv4Ygp7mAiwEbOlwZFiQ3NaXDYC0X00Crj/ChpPi4sG+w9eX27pYgVvCrrf/gwYFW0FSiXWpuTW
ZR9EJJqsIUMmxoPES+LA+zktRQab9FSquNbqRMstxSAENLPOSOK7zs7fnStssPkPTk1iBaJiSdqY
4TZ7GXH3ODai7Nj/9DsQqkj+AfWIThsjQm+LJwB6PyUlrHCDbQyXlDsZJGCdit0YgzfhqL3YJHu/
xily3Bw7nJo0jujdM91xLGAscAmmQ0aNsYHLCsZK1PtrAB1Ysti0Iuj/wsplDYiE/V1q3uKUyDlO
ZLA9hElrsIajhjFik89LxyBnOEQ44EEtiWnpgR0IzUBMGNkVKf3S3kEiSEzccwLWth48Dcrd+gkK
LZCXVdOESf8y33oLGgbriWYzjQO4JBzUdNd6I8Fp9UbtaBllwGEQdpcMC/3p9YNyyHVVN05UVgD0
bjlbN81Sb1G0XUKf7R+pI3Yt2djU/vMLxNXmuCnq0GrNw53UyCK16bZMRTEOtfWn5x1e9vs7zNMg
O44UEBYY1yvjvBncRKruuVUwqmKHunvqd/a+z3souOIQQ/EOQkzNfz7iF6OugOa1AFAq6Qi/1Brz
uGF07sZy9Z10QQLUSMELaJIZ/fWW83SR1bA7SGjVEdETV78YPT0AIkefluZcFJkw6bax7esrmGGw
NwBBeSP3SKkLEGGH/h4q0f2uR9xiYhxx6dPMdJlFVPWgTbT1cUYZhP4BeEs4uxTBP/usD3I5DajK
dDXFZ1PQ7jQO3DS6uPhn+Z9ABZNW6goKK3iUBxx6QPBKCEQp/tg3sEdI/lPkQffAouVNA15v+x/z
BQRrfJk+8cc92w08YAHIXAY5TA/kXWGHcNS2nPPZ7SmDZsOmivmipJCu75cZ8s7VMxxlqfmBMoO8
UmFmKojuPrDUQhl0n+ZFMfiXIxTkg1GpVkO1XufBte1Smbw3LSykri+nR6uR3h173nJa7w3zB2aA
Tj33QLwsTwM86ZWO2VM4zZzbZdKk/XV2al0aykh8gf2m+gpq/OQeXw6gmMOTKqh+fIRPiKFoY2N+
C5UPPg2ty+sQEY0zOhpMdvA/sKmgrswU4iBstFgCBTSa5aQT3qJLUJDd0S4xM6vRl45ONers0ob2
mhUuXS0PlUrkyotpgViDXXe6+zwi25wsZ2eLhhtoGDwg8b7pUCkFqDdDF8gT0R7vGXRnJaCXLgYC
5mH6AZFQGS3k78ATeU948b2ktsmjDob38NppjFSAJBjYbLgNj/N8SyNz9NrdpnVgXLcFQkqQ3wjr
3ljkShhMcE5DkY6CdEFwBKe2pgJSXGobwfYJI4a2ja8S3jSS+/C9OVr1QQ3tGNy7un0QgkzoN1ZX
JVp/ZE/BBdkwdJcsGiLQj5Cy+CEBcClm+zhzea2ghXJa18wBjoFddZCdIkID3oWP08Gk0EYmcqLR
Lh4L0N3NFWJy9jFil3Ef1gc4VyZqgPbk5XRHD9oPVDGXmotjlYuuOu3Y17CgDH3jBAUTCdYbuVfn
Q7ZMjdheeor+po27pOOSgcxAWg50CMJy24579lE7WRIYg81DF4stcPTkQlinwxojfYlxhKRTRae7
RdZ2dZGUsFRThb4r1riHeSXWZ89xOqQMjR2FtKDa1Mha7F+0nqwb62X1hrDKdBbfYwQnv2YbTX6M
8iZ0e3sco6KCf8Cb9+GDFkYRllYRICsTXd5Vbotk18sqGiK+nfYPE873rYKVzVB60Hg16W+6T3Q0
+qjyGGeqEW8o1WtcxwagjY2PKKdimNIh10EUoks3CKLyIN91yMLcrn1AfLs1yqLDhH6/e8Jb6rBJ
YQp/ds9FST2KxhfO0wczyMl8LgQY6lgqjkt6PKWOXM+Nkm5Qh5qHThyxLdK/JBqkBhH4K+/aR4Zx
cqXD8rZfIcV9omc6wIOTf+jf559JSfL/Cd8ugl0GETelXbAWEwp0Fi5cMOeW42adoufBgZvhfIai
XJpTWXaae8yhAXZV8WH8sRv7PITSZtdZxIagJOiJ6/hoMH4lONbUEA7vuV/b4Hei6sgojhrok8Cw
admEUKVVG2Mp6RNqejDSM6/hXkJ2e09xCjpBVfTwq/V9UMwbs+UWvjFLnybpc0qKBzWpN65Z9VmH
kvFRf3KKCt2j35sd53XnJRg0DP+IZKzWHCXiAidgkm4IkBc46NqT8kzSRmNc/IcuTk86DQ0fKBmT
lvIO8pow9cYwtkHfCG8LqSBEBvROoPrn4BUjlIOmDEhTav8kDwJW7OBxU/OQHatPutEFLgI4G+BQ
5f4QCM/0YNe9J0YZ6CpryriBjNS2RSOmRxafNJLbuJawd3wJt7G4xpmSJkJ3/oyBv+dAmJoxMx9U
2NfOMcIGcQVkBjEhYAsiLtIEIO2XeE61F/eh0L8aT62cdNdPWE7AUA7be9zzET7AcHKhOM3dZwX2
nemEnwjcipZZTsFW9caN2RFZDiCM+xcc4mIN2YLNoL1QeBzXqLapZtW6TeWC0O2+QM6AdzZ35YIp
BagOxy6nve8AfZ5ms2P09UHtcy/AFBCPoDeFFSoaUtTbiNDpFV0KTBhROqlpne1pzdvalIhQCUXe
unQ6m8v4FjKbzHPwmNMLHPbGD57m9JG84uaHuXOeNGme8IQcWZaLHuPa81scrC20GisC94OT4n8M
QMz8+ihkOQ+/4cLnHoGEifGpHvD8egmLsL56SveRLlaM8g8z2wb4/GH7pEmPN4Vil1i8lYt3ALww
PIe0xVCKRP7tOr97tOh+Zz7tyRZ5pqhJd+agxP3GYP2dnUIwFdfpdYTXsPe26yvgf87dZMlBJmZT
j7BnRztUpfSZ4iZzDrqkPpg03IEb4baGZ08Jg5FmEtHfjWa1QKuxO7URpQcSjVRAcCcZb4bVBmmT
uLcRF0QspdhaS5LwYnoM2zzkIYj4CD2oaWfYWyMtMcthYlECN/PtEvQouqIjlt8AaClatScfsR4E
Sz4j8eKID4umd/I/GAReBqBlRYQPTYgQVyo8EmaoGwxv027ANASNgDlV2HGJqnckQe6GRe2c2AOf
wDEQlDERYfzO8ByZ33cvtHt5Av6dWgCSquSBNUhk+baMexjHpMROF9g1d7igb5N1+rZvTGE0qsjK
FE4UDmQVkN+RVjFkqtnRv05U/HI7fiMAs5YRsvXGyBTscpG+PyEtw3aZTzpeMTtBw2vSKE9DUNyo
CqLJQkemGQUHCbgd+EJkxIQo2V70dp8IwR7YBppOGyqoNCXbY3JAgKL4U9vlrPZT4E2Nk9EIZFmX
TIvPWI2aFig86iCYrR/gap5JrHBAlnumtYPii/+lg3eBPN+YXTgoH6biHZ0eSCTKLJRAgXj2lbHC
V6EdRJMO42/3EL1WqBJQXgO2ftHHUlSjNEd2sRxch/mwvgEDT5YlriB5v8efc6DbdBDoDxaD+66a
YQdwgJTEmqMav3s7XRcLsC1QN49tDAXTkkr+wT15n1iEJttGOlXInJDsOk66djVYSyB1ILfA3w9J
c6q9o6YHWMiCUzRR3eesR1wFtI2T+9mHyQSzqEM9a/L8aKLHKvcAqAeYRSdSPAA/3wmEJ9gprTkE
nzy6OSrKIqSf5jvi8Q3O29ZQBVhFRDfqgflDowk1BMAsgE0jbgILJ2Q0YP+OpJ07hhbp1Df5oGmD
maA+VnrsYap8xehsqW46rk2K7TJu0chu8K6mnUYtB41DC9YZCg8YUJAfk9I0aY1i5fQwvxCdZjW3
KrX7uha8gD2lBaeIyrp9EBl0aDlj3oKNekLLjlMTEPnmal84sAE2Ac6kNEiGX7cBitgvctOOkwbA
G4E9FZMK5vALDVAM/RCauQGhwpJeP1L3uozr0xer7JRKjRRENdEJMEFUEn30GvPhdfCmhUEqPPx6
ZLQYIN1WIDHty+y0/m5VdPyGyCHfh2IZT84CIzi6b2FgXGr6I3x4SDFy4nIc1gb32XL8mMJ9yKfp
5OOwqqiPPQL4LF7NA5uy3lU2/JvvRo1q2/uAcnQM6NUk66oIHFaPCDlneHn8js8rRjtom5AI3TA9
QuUDxgpwKRzUVO9IVSedFXMOnq+WA9JFQPm5BxTE4rzj93eOCDG7YTkownSCbW9p4FzybWkgE/Lt
LTy5rbAdvJCGbiNqcfPQG123AQOX3hdhNM5iiJhTdIhm7zU2UPvUw14WUVRwb6kG8HxZB5ShvUvu
4+aB49m0Ntm4xL+TgzLoJA/34UO0mEkKt2fVi1qIsE2wrveAYNhokumg7EViOmN5MRE4pL4vDX7c
12ZFTXqb3ozYaQYiKThv2/uGW44fQRtA+ZwzCYnO2Sdod3R1Wk+WE+AElBUb4IyORiRq/x3/9dCo
qQ44dQpUlESQs4oAE7AgP9obZTNK4Cs1acZw0KjBIAJY43iEUGMjZxYwRI0N3MGS3umivYOrDwiW
bfmw7nK9Qc+qnHKzdF/Jy64qvU4BRprNCPiEDcQhgPgaKC27CtUhJn4bEJNiN/ek+hRD6JeJHlMt
RK80ORChuWc8QK6wuNrb71CEXgh0FpddO6niupSgh0taP+PS7oRVTwOIc5y847vd29MiPMctWtON
UPFLhPD63eF7hECC3pzUVixs5Hprg3pj2DziCjKsdUbd9wgJtCc90fbke8UC2KhuNg3XNi7KgFrv
aI6OFKGpWxm2w5XdBk2XAt9B+cg4Q2pGjqbHgUEhtFsZKjjJh969OHcIXNd+1jMPhyGJcj01gfJg
IlpD5YHEjvQwHd4AvNcHJ2V4Zm+q+y3C0WxUIMf8ch9FH2NIjEZvfA54o1yvOjv6oiSwPABUkgkX
G6MGgtHoz4GKQ44Ot4oK1rKuLGoAUBGlmFWL6/S1P5Nsox5Vo0GwhwTY2BbQZsZNotqFuI/ACqcM
Q3V8JRhqKXjhDR1cYWli5eYqYW9SJS0sxB54lLb1emkQHBZUXyl4Mt8fO6j2OaiROXxU9g6Q884B
2DZyj/htLslFqMYCXWJyN3S2drjI77eZzzgHu5NSfGwaa5R6ViCcrhSOCEO1e41TqXfWi81Rf0z5
sEdhNMFzodJPQRcOAzK8MBf7aBmlTRqBFX3ZA+i+96RJtWKF7BV7hMjTEYisc1y5ubnid6OPzcX8
0COhqIPtZ4oKOKVDaCHBjcvdc25cVsf5ZVXOKu+yKaP6AiPnSKWHgX7Uqhu/E4RNieZRXG2vLk7x
iyzZJbtxjtLPFqqXqES+wmfygim9zyiOsycc+8VZgzr9SZixSE8+aJCytNtagwQWbPbbQ3cLdFuD
+YUzL7WDb//UsJ/XPmWKquY8LlhqQE+8x1Xygfya+kug5EwCkW279aHSBAiwmlQ8ovfmvn5NzoN0
/RQWQi2BwlMiErro2DwxZfFGOXd8tIT588LOHBECEhP8Ie8iKAoKIIVvU/TTtob6VvHGot3IEEkF
sAqXtCaynGlFiArEJh11JxeVsusLE1uQCyJuep2BCrmNerNz9GAe7BGJQvmyFV7cT6Yh7qAkL1eZ
oFYXPZCHz8XvqPcKnkiiESCk+gMnFOA4NPJIo5EHoMEBh7OuM4XaoD/ZhdAOIK3ramoL+B0EYZul
BHbtdbLrNGYEF/puIug2bMYEZBWyu08BiokmKskKc+C2OqHBpXIUlcPWtkiW4Z0NZ9JJbtPblKhe
HfL5TaohKv20m6ofiVqa8saHf52rB/QWrOqt17/9M90bMqCm8WyMIjhZbKJcAVdWgKchyZTaKeXj
1XF7mB+3r9WHWq+8pKFrLmgv0IQs+W9pexf2Qjqb2AuQmd9wEr17/JM/ycVyAI4c1ZI9Ej+EXlw5
b1W1hVRmb96xrZNJsA9A62c28O/XCFfiayRJ050aggRs0Nx+X5WNW4SEn5gv9S44O3YdBcmfLjGu
/Axl3oxKEtSCiIg7Rssp+oJYoRlJlEBvjC/uCMkAf288E0HG9LB0TzGMzPj14JCWC8yJ1GAHR6Tf
mGnQrfY4h+n3IRcKRkYEC+gpbFMal/JfapLj/nwaLy2kevFGEAYhkG0UhehAAGuHIIDL+s1jKZPP
iSL8w74xNBV/VrlokJYxT5WnG2FFbzMEXSC6XYcSGkVfAnZY8PIQSuymT5ziSJfm9KeYiOmwDTCI
0tLv/3RWOsk5esZU1+JluAxVX+FXtmpsqiRdLRcgRf0ukfQBxCDgEurePQoSWzr6Vx2Ixf6jhUPy
TEAEGcYAX1Pun5qcwRN5MAzgCSAwAGX88Eti7bu2uGtrXP5aFMtrv5cUzUlz+EWoqNnSsLbBBvxk
vwV5QYu/p6EAyKMnh6Vkh0DUQt4qb2r2112dz5NS3lMT0FUUreVr+Jbo95+78W48BqfDX9d+v0s5
ELaFNg66RqACSILmSh0M9T2g0lJsOvK7MEK5iMhfL9ZyDQIdEIhE3RMIAU1+0eICe8zsTQCf0mJI
LtqQPx3dNX+NUrb2RotnPI4EeZ0CCpXbGo+twLLG8q80yWhwcxrJYNTxD6BN26cEyuBBUwKTi+4h
jxwxDRq2TYL0EgN2GjmgoGneCR6cQWaCwW+m7m+odDIgGvzG8KlxxfLiCGDNiS3qSYtLbV9qW8YN
SQPArE0dQf/RMI5j5gQXF2WMib9eL+r9BXORL5A5nMjQC/YAqFel7bgZGURZD7IQZWUIcMV/a2MI
qX4kt065ly9mVIYMEvUN/pOuzG/2S1cNCyIKGMwJkSwzGi53L1OE3jKXJBOHnbjkquX1hpghVyG3
1jPliWcD+Z22Mwg11Gd5U52+pAAx/uaV3MRvRL/cIrNdeke4jpz5yDejVdDEEWsmAZDIDcjrh2/D
aqFOW1Da4ML5a+8pL65YIcfgEMDWAnXFTiGjy1OA8CnPgCOaSSkvAYv4i0xmrj1WsHUDLnAWEE+C
SgEXiPOlK2wlWtfsPBQvPDE6gln6exB/qBl6FNowPupxTOrwe73pVMljAHcN1kDchuSfssT4G7kz
6d/zT54eHSDBhDAVF5CODVgxvBc3Mt7xwg307xOoDP9eRwxfwK7RZMMgCdyG5NmYqFOkEWZdm4IZ
dvcMMd80YFdhqOVKP4Qk4BDdHiNZGbXNv7Hj7t5cFdRanBKtlgYkaBvz1BkSWa4yUeQiCV5o2suk
X7P6F8nwJdgzGjxxzOYhc4wAkjtNkvCjSd07NffbEPsjUA9ip/o1OMQZs8WW/8XJqKknMrAyNUkM
0QbtMGR8MjtBw21AhJRuIotwHFiBO7tq89167Ucv3Eiv2sxiBY7lVCDX4zspinCli7XMXLk4eR48
OFWjncoGQIjPLQDV+PfqQcJpgp4CVRbCxw+5T7lTbp+R6kFc8ZnRa3kUiwUThpc0p38QGlY7z4kN
ZTSQmjWpLbsGO6kglEpt0NFG7CdruYwmoypzFEgdtRF042Do6c7/c0OOTa4UsDrTEEljzlGGnOfO
UAABAyaF1bD8kGCr+LvEocRm0IYDlrYNYxnwh8tgG7yLYVvIVvvV1vIQxBNYfKojd7YJ3poZWIye
4ncZNxY41h8qPwQQgNlx5iMKY5TUNJ8ddyEPUD5BFrHsEL8NttI2Yz7gY7q0LGazgOoELXyZ/W+b
LZtGwdJG4NSMmPUQ3SG7s4Mi+fYdoPHKbLlp2z+kHbAvI044TO4aXaOL1rYY9zXFeS79rjP32aVl
isho3/RdsNlZdgRVgm/iakaKxWMl45R+r7xkl5UdAWyPe3XBTQCd64IO+1t7cU9LZLeQn7po2+0Z
pL28hMgvE01+yTOnaMbvcvTJVJS1KhvV/3N+zVFkB8REfdSNgJYj6qTNuCZxD5fTABzXbgcLiBf4
sAUPTB6ZxDhrboyzgnNrI3zWsxZcuCmI+5OMEWODi/ADmBN0b+/jw7yOwxT6SJkOhPR90Zd1u/W0
Cff5/4fnyg7BpvhFyYm9VbbSCic2gdIlTPITjBTjsD0GWdcsY5WWmvqy7qsWVBA6GWyUMUua4ZDF
9rffgZ3kLAm3W3x1hnIethiMvyW8GK0jngTHCtshNz8eY08BUqfQNr8DxpZzXtbz20ju/WSBPTa4
vYRJeHUlguDi5BD8xQoyFPIZgKvAJIzH7pzXmAnxW0NUU+TISCSmlMvahqEEIUTf/MLujU7gcPg2
h0wejrz4txVxVcOQPweptCh5kDlrb/TRR8Aj95MDYEim+NybkBaAI6WhwWEv8+EPeyjP5i8EWLK/
sbaZIb8QgIXG3iH7g5w7MhcJGWTT+H/jMKG68JLTE4gf6yTZyraRcLDyxBkuObEimRNnDG0y+k6Z
8wUikjqyrV+AWdx0G+cN2YDwBiTIkRcnvIQw8iVruulIV5MzO6e4h05pFlPOeZtvulLbvSMIzD2q
JsAq+T8RQK7XBx8N5A5/xIX8O264Clqi4k7tLxbJCGwtam2fwV4mOs9pCU2AWx4Ow2EouxV4Wt6+
bWlbRqGhERbIHv/3i9uSowZ4pbYFJ8sXDBNZlLLHyPr9+yWJNk1H/hxBbiT9wO4Y/fnKc+U5bM7a
ZoNeCvy7mk6V9d8cOrBujiDZK/yoWT0VhIPjBHMKaBpXcy2PQMaGp8Ps4BX5iQRtIFT/TVHZDPlb
NgsZdIQS+Yg1C0GmA7rxMm1PfXrW/ABLlwnMOQEvfi2rUnZ4+ZzfmR/XcaBejuR8lm8U00KMg/hM
uTdShliCrIyCaYbW81+US6jDzCeo0YesH5kD25rNphIIppZI6W/rlF1R5WhfLNZr8AcYr3N9PLQU
L0jeIRPyb4sSSTumBB9OfeUXB5myg5DAM5cf+oFHHW5jtnrZlWRfAo3GHSTJw0iSUY/QWILSX9QA
OJhOruabzEMeJHcuq9X35eeZ3hIsoyICyQa1W+JjIZdSeJQW6e+GGfeW2XbQFHByt6Lb/KaV8jC2
2DGi8/dbRuwRANj4XR4HN/Fvzl0JJoZJzInOopTvqmkEUYj884h5yMNqSJkAJbeKb6sGQk8VciqI
IV6S9wjrWk56Shjgh+TBc4OcClRwuHza6loPG7O7xL4o28qZA6rz7wTCCs/6bbhJEv/tEj1DDkbZ
5WSXlOchQf4D0JwYfcqH/e0t8vzjWG4i4QzayhpiFcmpK5FWYcQCU//tmnIay6a2APIrwxoxonzn
wsfmS847+XzRguGSMzZ7xl2szuU0kc2PcgGl6xpzlOlH0MXolVyG/OVvgiRgqMnBhgvORDo1fMQV
RoT8ovUBC/UI7ItUhk9AdZM1VgBsANrA4nKc6UQCRq5CfujGspSluyZCQkeSZwsV0wJ4BuFa0h8C
GkKggSQqcrLJfKeaRGbOg5c9j9UvRz3gWn6TSF6Sf7FxBwg2/lIYPiM/wiaZjgllOVAlCP4It4TE
Hho+0gSgrJiiHLXeIUhRKz2Kj/QSVAjARTQikYkC/UfIRfUbol1ChXhahsr0MlTYUAhX5agG8wVI
6P+glCPlt6j/DiuIkf+O72V/O4zJz+RGuHzBB1Ms1a+j1M/Mfa5L5LlnGsg4E2DKWSzTS3zZ5BaJ
HHdjIuyEXyO2EfYJeZbydxznOwk12ZYODKoMjBxRclsiGwRPrw044+/FIw+P02U42m4JTAh1zMpn
1RasWkJBQmOZbb9LGMl8lORGZi1lNpIeKq7g1Tgp2LCZ5rJdwLuk25LkICsucccvEmUhI/QNDshT
ySwRjkXJ3vCBOAH8/22JtSfSwkiFnWBlnJHlQnPQYDKjQKbRB+bsa/2S3bOOFQGvq66iVzKZTFYr
HM94fUwIFQdYHOCOQR63QN7LBKWR9i9xk+1fTp3UkG8+mXt2MbHClV9HXeGEFbaBLFmZ0A0Thj7/
lPipQ6InQeTX4Emt/wJn2atBvrcNTjYYdR9TkN6btxb8TlVZsyXs698TkbCLCPCiBwRPVMw8OFku
jF/i/o08xzVSFEz1jsnMFh1u0XeW13siYkTykrycLbB/0Xeu+zJc3upacNIkMP0FMrIWJPT+e74S
R0oOJHcvo4BSHa8WuhKYUgGzzY2PVTM/Fr+DADpDu2ET3FI32XNpiuDWIZjVjBTXx9TE0xAWCTpS
ZBjyTGR4pd5CMAK0CJr/gAooE0q+UrZ1iZIi0m5mJBNSkpiUgw3xOygFKkimjF9U3Uc1/gxVFgSi
gjHY2JPe82rc0Pr/cJWdgO6lAFBlef+FeqJwhkQaQTkQDnY1ST+PuK/yu90mBv8LC4WXH4EjCqS5
Kwd1pUXU0pFVELaQxAGsJbgSfZbGDdbDToLCtgSFJyovgjhdS0RN8sNaknhAIv9FzOpGPArLWoPG
lGzri8VY5KsUYywR473P/idntqwUyZ1lHjFdcu6AI8uHZiiRApK3/MTf6T48Wr/3lDoBLefr+q6x
hZ9teS8D57OOfzEFffDTKNVGv6uaNJGkb3Kmta0uOPsPM229/tsOdlAMB4WTumytvx0gOaKuCShJ
MnB2cZXvln0cTzu9acvILGFrbJi17PWy4xIcQH38K2rKjvQ1fJ92daRqSZwshCgHhvAv/NkxpLL1
Q6GRaFiGOnMteDay+v8j6sy2U0eaJfxErMUMupWYBUKAGG9YgAExD2J++vNF1e7/tDDtbWOQSlVZ
mZGRkXId2EhqSh3OyV/rUFEP7YnlcLAwDDBEFCoXzIRVDDJulXYE3bN+f6uw13EZNcoz+SnAsYtq
CCGs/B7BrbqarVuXDtu8sYJs9jTTnup2djSWHMCZkcLQRp3RPqc71sWfkjaEbut6ldRWmcDR5y1n
v7ai8xTlqeLyr1Z54pwn3Ow8Vxb2tVu32PSqcMUqbJ9rnMG1iYCwfgkWWRM/x/1iBQiAEJ/3yylG
OpNI74gEWthdfqt0dBDmp1tLSoSq0PNYfiUqOPifGhaHqX1Fe6NIDRHn213K/3ACMixMn70ZsQTX
QQCI4toyxQxCxsnF7yolNt2Qf0EA4aCcfnJbpDfXuEJ+JCFHNSk10QwMM/TQpRybIjxWtWjntYKf
gfoBtfaa9+YjAOItw76ifPeDmDYQ/rGZR4MCP32R0PFhRBOEKEGfKSKbEQMwJ6PnqCQmHtqn1/Aa
PgNa95LaPqHfQfmGOe5NIOC+/lIHWM7kg/95CShkQhq29+p+Z7QM5fgipEJpQ5j086PsCHkoEOYP
pFmkWC4cJHbDNG0PEKWj/zAaevDlgPs57xaTG2AI+AwEQq4MVqJmDTxhl0c8hpKN2Q2EGH3xCKyx
gRPalEddUmQJAKS1ormNRpGgSb4SanLlNVOG35ktiZXlenIrMop6UmyH+dYW3lqW7rhkuQweVkl1
Fc1nW+JAZlsnPPR7TWqhEObQBt3TLVxRSxnZD8YXpubebPSfGqlTXqUquQn2R35Ul8krBwIdSR3N
Ubn6N9JaKq3gq7K0n1ytCuy+cDNNGAQkdWn84TfI3UOIC9vMRXFC72ocGlhLf/An74MgTkZXXoUc
Hy0TqnfMRNbuh29ZrPJGdrVjOEf4pwpiz2zBcLzYymXyMGDyDLQKOGPGZotHYN1xrQ45xIUaY0WY
qM9in0Jr6DsS6Iq7yKom+rQGEz8ogzKGfCHinTAMx+EUmMKAP1oweHXM1x1dVlGTHhAhdvYUBwgd
Bx8f6MaQeOzEUCXtLdJlXaiM0YoRSiv8C3eFIgcSuSw7Xm3COtl+WhPiou753a76XN8juA3lFruY
fPpYfwtUIjUFZj4uFZ/aunj0LeS7PXiaBa3kDukzQH7+u1rUSAGENdcUuigm1XYuT/jkEVgiCIV9
OHjAK+wO/FmGZ4JF3luQDObZlNhpF9KYCLxjIIle9cHy7ShQakKWQrrFbHe0JXShuQfhir2NC6yZ
n1tUJ0sNxI4/+M+WMGZEMejZM/qgLyfuDCSWStKLKI3ihLUogBasG3tTWA3Cxbj9YGcJDJABe5ld
ioQCBld7NsCqr4vjrMN2GMrnwWE54o+u1WBBld+Ko/lnuNbGe2pr8yXDSek6VWbNvJ4pn0f7y1SF
d+40X9rBwEPkgMLtOd1IlA7ZVonE2TMoyTcHPWbrRepZ2/SGYMPQRoIE6ORZU31GiaZTDmIQa9Tj
IM7OeZd58wNf8wClny7MpVYu38g5tfu79trXTk71Scm0FyPuj8cCkY02sUD/yDDTnxFFoLv7oGdd
3Dx8GyWnAQH/gFxdTtXYhxNCpHpkizX7eF7qPOYUYya1F6bhR/8A99S/YyoxllG5VTyxGg50edtD
5T1QuoRZkGuMJBIrjL5iHKqyzbF/0p+bXe6/G6JZLQf80tvJ6Y8ie0tICnObmIRMfQebJ3uyNz7z
qXbrDuStTCYG5QWAMWwo7rT2e61AmtwCyyIHDMub+mzvj+JPHaweycG26DcA/zAm5aCMB3Kh8FMT
79d8sY7zVcVsS81wSmXcaIaXNJkxaYxT3DGfK48wYqclukS10izJnxvqnieUI2tJaA1KPEiljDRh
Ir7GR2bbh5ePpyc7kVPKVllSROdIc7IHoE7yg6Etr1sRzodswqeJYk/DqVHdSO1R6wLsBZnsiQbX
Dwn+AxIbDq091EvmA7qFwCiwDQq+wm60Hvg83H5jMRhY/rPLWkubxjDhhRv4Ht0W5D3emwfIyqbc
yyE800110fPrP3svGNSn3nGQID6xH+BnLi91FetaO1SEdabU4ocS1qM7Xp3qx+51cIcNpWveNtjV
IYuivxqkuo+2DURsdkslUNZ7wXTwp2CEZzekhkI2sKf6pBzk/0zF+Em6odYZszsa7H8iYdnibYO2
NzA8T9hpGUoVOL2o+TpQ23rq4BdAmrxDgIV+DskqCzoJxxbzg/dItnrb31FF+UanzMYXQqJ0jEjp
EUb0lHCxt0q3izwS5exAKtY3FOq56TU2jV6DbUOzuUCiyafqndLfAJjXYg7arLRLJ4tXWwnoLGZK
8aZAl3PN2kKZH5kQUszu4le9Ers81I7EbUfypmGP/lsCE2Q0zf7P1Kc6w2xx2rCU5JS/Zs9D3wvL
0Ej/iCLYzEhY8xMAanau/8wdrjgpB5IN+ktBbgbExvP7z6+VVoVMuMVYdar4sYKf13XQxCtGSvG5
jdLH1GV2f5CqBKtj65HHwqRjYcf/vYb9UHm+lNufTsdtXHVtDIJHdHFk8pjtYH89nYpcAdVwK1X/
oNZAe638za2v3UeHQ7gp8Hd98qIliRLyqxgOxQT0jGcTY7ezYYJcVGUz+FVd7FEtlU9Ds7jMOiWo
aslqz2uahGd3MUUVnO/o6kpwwU2hb+RpWGZdpdV9koqwHHRNWkrTnIf6V3IbI5Y2g61AQb4ILsQW
xp7Tvbd3gSVJsLChWOj4QKrWxIVabfZf7bf2ZuCp419z0nL6dOv0cpknbcPa5CRJrB1HN0GXtMwy
RB+CIpXgMWGfbq81hYlA0WarFRttAJUqa+Ho8He1q9dDjeFL4Z2c+lcFcV6mSxquJIhThrcV4sQZ
aOAwd/wKOP5RIV+jCX8R9rvUnp5hMLVrXTxgN130CXdzlJtg/tXYAEI/awaVIAiptWQG0Yi6oqA8
KXNVfrzK+SfcBxT1wjOydofhflGMdn0oouWrm0ZqsvHYlJv7kILvTqFRjHLjUzsVe/cNHSCuY/q1
Q+hZoY/k0BYenwDCqXdo7SloNPsgbaWEEIHq49CC4Cw7ujE6gJaO0Z6mShgvvI089ervmkMwKqoJ
I9voTmbINio7gBxR4zB7DyVE+B1mP+Bk3gHlDtB0+hl+mhCEoGK9Ymq6b+cWxeb9fPUB/qmmDWin
+7cWCiI1aD21X8T/6fuF1NOveWvpJbsMQh0W2nxzWtqs5F7JoZTrogFlZffmVZ8boEhtRy8gwNxN
YzhotchUvs2QW3yTXmoQYZQ7dip3eDkOABR1Iujkx1T4FGm6lLDtUJkUZBsfrEDwGvfXRxf5jDrR
nBZ1OJ67QdugJfSUAMHQfiXXzeb/NQ2xF0LaE3ianCOmXkuJUJlmWMw1tZ9CXxa/1lru4yDjJx06
JqFgrqBDvmaJBfDzyotsuXJzYN+1s6N3pvkKt/fwq0K6MJuP7uCTcGRjeHrV02l8y5AtolUkA/p6
QDEswyDxiinym+UMCWglz9Of4fWPltlFL3sfkSdAp/arx52uqsQPvDFEHnKEc5e4D1IP78+DqO+G
miKRCsRHUeb/PVMMnD5LzprnHHrpRKU0FfvpuVz2ivQcAD6Fc1d/nuuPbR016xI7Nw23SBE49I+p
Xn7Vm3mUUi2UnIvU/pMdfG/ooEtRnqTKoS0f6I3RfsExG1JdXoK7u3fq2eZ5EKOTNAIJRqkhDudU
KacGxd6FUrHDKN/LdJESDhCVCYdD5Zz+C1begFtcGV+x+ycIEOTbIKxZ0fNeCG0p+SDLKYvyxuXK
vzGiD5Qk0DhBWIRND0gduYWXe0LNel7NZFyY1NLppo7t7uXL3gVeUG2/yVE0R0u81fZSh7PLtEME
kpK6rYt8932a/3sH4Mr77qd3688HzymiSXdCPsoC6QnTwqlIAjxgxk3lXnQtU0ijvUDsB4hFYOEk
ZxArj0TlUMZB2yNTjtBgx3Qjnqivz6Tr00hO/qrBYhqgWqo/L9Vw06LwOEoqdZNV0QoSMUcYJzsF
K13+gKE78UlyWbRZ2Q2tiByCdLsO/EzTdAkaAh0MfEZIm/KGoF7irwNnZip9VkyfMG7cbkPpL/IT
iscN9UZg+xkA+tzOcaeKHZTWj+5Es2LzyXnXNO1X6D95pzqKbgNO2CkXK1SW7VpOkCPmRLiPCVDu
0vtpgz1kldaLgJKxOsCSoVELS4VYJkqr7uFPKZmplWVvrDAqm1SBoJhvlo9eGYLuAd5ogRUEfjDi
fa6ofEKvBg0NL4Rz8PFebqZLNxDUDeK/75TC9/OoXLvAa0YKuPEZ3KeFdpHKIUr8Z8kQNuCrW4ir
L5oelJCLosDw9vPeGa98dz+ref0c3epjej++XHVFZhoQqpXrpdUWbLTQgA+xeS1VrLFhUSL4RrA7
gzZUbu9o/MN246WWzDsMi/xIixNL+9ayGoWzUbElXBaZokKl1ETWALYcE12JXpt1/2gfYxfTs4h+
+jcwyaR3GCTjxC9MdsgZYAKoVnwNsAbUaJQIQ5hnrXgM1xM8HZzRL8XoBNMOsonKBBEoMBO1iF3q
Lxf0kgN4ZZRowYEnXmTiAY8Uy0qhXCjU4MK2Hap9H40tlebxKLv6+U/kDyqZE1Z3tyRJcVgf1vmI
m8Favy0/NI3rftg8CYMBYhRW3yNapNJKQQ7PG34nxg+ZAiAjE7xT0VVuiaKYwlDdxECIyeviURYw
HRvzhNUpG6aknqngpbUTpEyoB18Ux6m7i0TREknrjtY12NnE6eZWGVqVWmxWy8K6Fso+lRDEeLVP
1MnBO2w+q1gxWjJwIHrM6CoVsBScYyEm0CKOt/cXtIJpdQ9muXWzGGEs7TAZXdepv30Pi1cAoyGP
CmUb4f7BfYgZzk0wdqv0LOd/exdaBnQPvV+PmGScTIutbPAc5Wcn0uc/Uhnd+SxpfCgG3mdd5hkU
MoiQxzCisLP3RL0GFlMrPysGCH023stvH95UmnsYYpreJKLem2wvt9re3POUe3fanP+Kbc7GQYSP
cDh8U0XlrI5zVDfdx5KSnvtyN9u1nkCOHciv/TLapeVByf92CivW9IOeBCgQoUTIInW6iLeGr1qR
aGIeUowfcGZZVg/50j4iCK1n54PITW4JNunjw1CzQ1REH8xbB71zDKr/GhG40zETOYeJQ61aafVD
/wLt1jpIQ4P4hXK72ZVsxIqynJ6D2jYA9uQLdMQSrTukunYtaKngISFEZ+KnnLb7XzMTrYo0+9gH
u2ahfh8UcL9e1TmS2YU60uDVeHEMrot979J+LctTQs3+Bc3eLbe1rY4tV6+EnEWBzosf+HqNBx9W
ojipENDcpnts0AUAH5nymtarSr+5sFwrRnvI17WPl0PS9TUuTj6L16iAVzKHq3Nef6NnN2uY65fW
twtm37iOSt6RjtVXbzAYBkFrWgatBmKR9NCtQjPFgPYw4xgyU3Qd66Ax2huMivZo+0oOYdwpVO/H
WKoYYCI3IFNV6SompLwAuftSLSKLymTdtaKETUUkY2WhrVOI0NUov/g1it14dWo6ndJkHqIlOSou
Ur0iDV3Sjjsdw61a2aBi3lxjjPm59LJpYfjr0nTOGb5ObnXbTq3Z3hJEw4B6kCOilwUFCHDic26e
6Jt+EjjxAAIIjtGLuwfsVyFG12OWIaxQd/nfr3JbZ5Y2xDh9XDQD72eXItfv+rt2ls8ZCv4YnxMX
tSczi4AYG78cQaVwYEtXUaWhdd2tfWsefGIbMnCEm83dUDkUJSKIjjBh3fdaiuikSCjNtKRrUvwg
LaS3yF/1BXGQvyEC8Ev+fURX91uHaLwhDgul29p/OMQRVXYgIQZRDecVVvVz8R7BGsJJk74XeZWR
P0JJm4uTeLwzOU6vI0e5DFqNU9Mz0ggR+nVv9LVBBfB3UEfvGEy2Uy5Ubr1054Cq8TnUrk3fEsro
LvRLo54Jvq7O/RvcDbiOir1/OFFhmmnH0+25kh09wlKj4CcMoe8sk1lqnBrjr/kE/6eT4v93osd5
ev+7/13/dlsXMd3kUaM/G0UbpVedxy6HEoieCyfERP89sqgOoTy5qz7+Hn+ULLxB5syjiNwaNMBs
pRRXYfMnn8o94mf36B45tN0yjzRiyuUKPDlQM/Yg+5ynPAx9ZLLFYKnY3UctQ1mReZwAaZEeKMqJ
5QEFDZf1tshunJWzwpgqVXGEkC9y2T3KIhAe8D7n8EdlAlUngXaMU4WgzLnr8YvVjox8E07duXo7
V9nV8XL/98AZRg+D+vXdsYFXjTcBXw1Pkge75N9tkVqlVgn1W9QcQItzVGp8W1w4SisnqZ7h0mMj
DJEA40nvwu2G6hZc0D3q7NJtTyPI9qDglcWJXi/VrlTakU0Q65aapb/j9D7dr1LLAneOUnPkWk4Q
JuQr7o27Y8JngxDQvBgPT7Rn8VfFMabTTcAtxVUDKawqovuvFECht9SyBHAooSUQZNu44SNaeAAA
ZcTvDBVa/oOBFKV98SXVaHdLfA2lBpDcg5NPvbB7nQ3gxAHCPNozaHlpz+cFPiwW0WHkgujkHPie
Qomu7OzKXAiLsKSHpRCUNXlkjAgaEQ0if9rxCjEpVQG6SeUCmggoLCF+I96MkKf/hzLwHtzO5IgS
mSDJ2XLG64RYiZs6m9VmmLttlZUuYixrumrQmlXJ41FEsZoO1oAafCk1uNqRYbWgc1JB1kUEMSTH
+BHpCsIocsiIJympKsyeSBu7RQi1VjZnqdAVtZ5wliWjhAcnA7ImJO+LjMfv+SH+s8Ja41rX+6Qf
QyUlQ1SKYJsAuSSIjN0m+xs6I0cEqhT0KPQpE/rQlfqLXhXtESicSHVV5jFHd09Mcrk1tB/8jpjz
PFCH4flEXP9Tkz9g6WuEYB5lp6wn2r9Se5h18Y2OZKwWh74yd1dER6mCKVR5xpNImNGluPIdJSBv
VI7kdjjfVZYmcz+1ym7QEE1v8ghesOJSK6jviMXkN4jMQAKlbgQ5bpDEZEH8zYuheF7kmFAbsvP4
oF3/uYj/UviuceU90nItTahPp+cIonwEqin6RZm41VmlN1Rgsrj5a96D9YVH/aKvUt4rTUroBAhd
eeLJEVcezpR/Zjf0/aRGRUfC+pR6i7OiUxJoIo5bbnJZnCCc5iZ421xmfsMTf6u3IesJYnMbqT7n
skh4a52OOStekd68WZwbvrssCmRelRPVwtXXHX20Cw3vKpeFrA9xM9EA167XXeiRc28nDFwLb61A
Qe8OhFUHybqswhAuTaVDuM1xeAiAeQKicYTuAgJ3/MI4RGNhx6vRF8D5pMtyW5fkMCzpDR3cqUNq
3lXOGjJmhyDDqE6cFe4chifPmBOPsKJhsnCPzlWeaYF4AYBSPd6NPQ7oB4xn5+lkMYSFCZEAl8oj
SVXxVrfpBpE9TTMp2vl5GnFCBvXQBNs0gf4VTRReZh58zyfgmaY3PPEtHTB/tMGk5+CkMJG7O+E2
8uBDiJQYlm1Q6p5NE4tyJ9srdhzkXnf0PzrVpG+zXbLe6TvxbHFBqUhJ5a1feHpsW3I51DiDLzZu
pd5YWkB1bPwEQYKMxEtggvOF8A0oA+bQdxoxZUz1uDWD1T8TDG3z+Xot+YFuDq6H4ZBg9/QOasy4
J0MzOgtVOUb0lx/Q+wscZHhZwDmDaFp5w/pYBySnSIiR96rLekDjqbZDmC87IFWYB9iASx2Cj6QM
f6S2YaWNngtmJ43MyLHHIUicuQ33BOkcM9+OUYk2k8xuPHIG+5MO+YZZwgPABeranKienYj+ncRd
/93pFEkK+o1xI5Rg2AWKxKUPRBq5eTOEnrthTIo78qHO3SLLArWUXjfPzFfBtb/J6R8yehuBHuDS
pAaQUOmd0RUfAx4Zh6GgtKhBbaYaOhhfBONVt3Wt/EJiU46NTRwg1IVYF+Kfe3dY8BYt6phJg6kW
4Q1CTFNcVIQenBu6kzV1LlRCyKIWyvykPcO7eFRygAgGzUAWw5yzIBED0KGYT5lXtqpqNhx0kpGC
VhygbyJpLk7QhPBflatg5LDlyhriNeBMCX/W5inYoshwCWxHNAMrfDDbsSWLKQdgqXHihGoUNA7a
ehWb/zhNW/LDrAGC/G+DtVVRKDZC7UnBqNKRGXy6IoK8excUMMR20s2AigtAu8RLLIsJVc0xA7XZ
sdiZ3TMBP8q9CfBQumkpOoFNzgjk0QHEpBS6qT8XRexuyEECqwV4sTygV6uKQ5WaiBEBCNH7RIAQ
YmRk3RlKIQ4g3wZrKEw+8CSVghAbQXRbracyh9OmkLSdwK2jNWHi0wYv5nf6HJvJgjXhye/6QfoX
aA9qBTyuTL5gXQfSjm6bDqC3f0A+RSFi4skzkbNh4xGh7HpTFjaxyom3FW9BF628Qgki2xsiW9nU
Suin9lIFBAnvsFUeFBEyjBIOz9MsU1S2ONTCJylOUZpIEgLWYs8BOrPp/y1K4ow1Uagy00Uy0xoc
nbqY8WDKDIlo5yKtJRQmaFjowgqrQ56K0OB/mXzOG0/o5ovyofuhxAJsKxf0WJwxLhnHi8vV/TW5
mn95jVCpUiVMydpoHslN0+0XIYBMu2RAmAWkaDV1VegmkqvKRHVbGUOgLealuCOGVsLzHVmLFKKu
rFmumpkA1cVe1BKv1YyyTsOO/cmWvJDPFVVADR0VjVhASgD2i2Ig0OTaUgMtYuKX4WTn423AEdjy
NNQlakNliScjZosKtai+mHRmTFI4XE1lpzgLCJFAmzS25KRwEnqZiTg1idpbcjy98+QKxCUGp+iB
DlUxkBc5djR83XMslN+5klPf0NrEvXYwNn8Ht9LT/NA8McxWkaC7ZAz8EYx0bQ0n1Y2IVMv9jpbI
yZPDU35dgV7G7S6pjAM71hlBKzPpPbzT1Wodg3mKWa05yXVENi9vMm7Ekv/iakJraBLumnSZkmlE
uB3LiaYTe30l75LsLglxZAT1JXIpNFOS5E/c33yeTCchP4lf6QwbcoXJHfL5OJ/MCYdm6zpTzpXl
RJ0Oh2oBMtBXwYxtssounpMbnUBLRH6Rd0uHZfO5D/pY6FNFf9Oh39r3NksxnFfuaRP4CmEl9aOO
C1qqqCzQKCmpEzNXj3AHdahDqxbzpUcWBPEXm/dn8f8pwW5LxmS/HSRifjVu/lJpNb0f70LvCFPw
oHPmflCmM+EVkEtTKpaBitSj/kMUiRLZAhGetLo17nQH9ZUohKZjqCmCfrwSl5LiNHU6Aq/hvJFM
psakGzHjeGOWngloEKnn3UxeEmpsjxhmcPdaAw9aNCXGGzEzILvv60/+orakPE0XHHVrkWGnw9Bp
TCxHKsU0VNzz9ijKLXCOZmGZ+888wchRcQNWDnsCrqDuGM4rc0MOC1rbVG8iK8lq7kNiFQ7xPxwe
Ag7QI1CYyEq6SiaaFqL+LDHMKFAzui/Ba9DqVBwishPFxW0Hj0P0HJwJTlpRCp/J/ELYW5NEXA9l
vFmvVHZrGtNjlsVmqq9YqjyY73Zo2Qvquk3MAU4o7vYtGKr8vDhOslQC4TUXBQbZpC30X7hKnbXo
pEUO5hcekNRQydTC7blhxZU7EOY0b82OTBOVi4ifrzJkGf4y1FcHPhtdN0Wvq+/pX6h00cjsisXA
F2/V1Dwy3EvxJYwZ1czQtB8hdcENftSgv0US4USxhxPWlci4KwNP0idZAVIW2/GI3q6TZJZ/69dk
Si9rsrj1T5RCiaENeQQyPLmExmm4Yn1xOxhs2C0fl/K6IIfDAt2Ez/dzY7rRUS5NI8w23WjbABe/
9omuiQFy2+GVqACQGlkzoo5inyKav2cAdJHKhIAN8a4KKZI05XEsBAQwEBJvrDjlO8ju0eP0cOV/
wAR6ayBoGlomjocscEhnyzlw7z3iL4rcrnSX1vOHV98pL3f94qHBZ+Jlo1cb5Y6z4q/7wUbL3VTU
hnuZ44yIe0JwDoWAUAuII5DMab+ronF+cAB/k9/kMiqsvpsToIZCjssiBep0bO0jXE3Cdwd9afny
h+CaNIuZTu5Zf45i780UQQFAcRaJkZjCZh2KfhwarItQWereUM54TPceQtfsoDjeA7mN1ACg5byt
9Kz5telgGRax88QHFBTA3aGAU/4lWwIFk1u2j6Vus+iCegl2CiqgNMC1ZWp9RMLvyMurPuHMnzgV
ipZ8HxuBEbuxOcBdwQutpMdnOtnR7Qgz0JvINCls502kEqwU/7YnHiIkC1h5WtSWSUGRC4zBXYst
cUZgoTSA8WDZxYB7YQNsK9f6vX6oORDsdeAtTJb8p6l5oaUP6Cf2Vf/PjC8e1CIul/PGD7FsVA0A
Bij2ZlgDVQeoyE3mXxbPEllVrk93OzbnW986NSw30mi018Im4jAyh5cYo8jkKf7zHFkeUKBE3HO4
pKbCp0mHjBULGhCm2OQiZZ0YXowWZaJcOayFChuSxUlWKy16vd7wMnFONWCMG4r1tQ8ZQ3bfCBdT
ACj7sFQMiL2W0cWLSFSQ6mTVmYMBhv8nm4WEQrHSl0W5VdgxH27I/ksrITZTa3RkfnSjdcgmUohU
UbFrgc5mKlBKSM85/jI/BO93RTzOwwhGDRXkPocDZNk0qqLQjDDE4Ik8ArxvTAv0NFTd/0sniiAP
oU7tDaH1okJOoWIPV8bHf+AOJBjpzBII09v80ZaE+JBq6w6TGHel7I18lNPxIdgT2AD26njEKMY1
azCZQLKeunpNHqwjTri4j3XIRPVgSKRUbdeNPbev+riPZUxFYjzQAOjGy6iD68ABKjHsukodhZr4
Q2nvgPMuHpEYztY+pqExax+1LifQmAy4VlSXUkytOG2Nqp+z5SXyWHXoDzSpuRgmkeadXAHtEMzC
jiyrHBDrfTCi8r56fzhlCvDUDoOt9evRAkVl9sx5u509YvfUs26lrLPWUggGF4qeL8YUU4aJaWsD
9dH8GWA92w+dRPlE3ufmzuSGJ1XW1CambcmXfjBnbwK1/l+5gjllPADe54Cbx+zH8cTp4227MzZ0
pqbctXANHEjLKjlF+vjpz5vWw36KkIUyREYccXfuxMsFlASzY0mcD2YQNBAaCtmaW+8EtxTJPp5l
fR6Ah10SVdrFd/xe84qsXEtUkBPMBhD6X3M+yg+Xn0EJMfg7HLdIRyYqjj7oT0JvRD8FNHfnZ6tz
MJzm/e+FBKcwhATxmp9yG5S8IaUK1cMozNhAT168cFsQWZ9JiOXrEvYxuxVl4DKo7Jd5KNv3GcTe
lxa5pAoNoR/VeNoh5ml5cWjs/Ce9nlCxn9eTM1v2I8qORMsvk1bVk3Y71GFQgNEB7pXnf1mkKcWn
EmKgXnZMByYDjj+LZIkqqkf9KRu3SORGBEFEUrGTn5yxJhfTy1R1Q2P1ZTlw0ptU2K/7WkPwyl4S
QZF5QTokcWfEbwoyzOf8Mb8G9P0hdRZX0xQdf//RbAkKRhDRmUqobFpXi3eWQVNY+mnI5gTVoN2u
A+xqjR6wcvU+H5irMHU0Q2SM+31mRL//zx7KQCigFrFC4aR8F3tMsmSGCXYUYGA4+SC9B2btvJQH
KHMpCRjxpXmGVg1Hi0PrH6VoRfekh6LCWCtNfX1ROIUAqyYYxOzttyFNJl55vWRmcDvNe4sOp/BA
jrx4evYoBAXE/gpBKXjQc/NBOPvy4ZEFqnfd0dhbmwrdQXFVl3kmA3MQym+u8goJQ+BLPdHqOLQO
vBCPn63m0jsbSnlKO6lsAUGc/CZ6mfb0CpEw7MYD6YEB095rr1anZrcHzOU4s8R4mPfONa6Q/9gP
qICqMF1lgpY094XCyJ1X1YYJGaCj1PDiZ2Agumu6Rcbt4/OjJtffD7h5obkzStpHuMzcvZAKSgfX
s4zryY3VQcWTKahj4BLvMbh30XE8yz6ydin3rTnj75C0YgdtX7nWGp308IFCK9AD60OFL6TTyJjD
lhMeodHSL4ojrVJ6RO7ocnwgJwmJDTkihlf2wQYliYu0Xx5THBGUYLomSAf4I65dsfAyYkNUbmLJ
9J8xvBRwUBWK6WIWMu+8fpOZGIWh0pGqqCUlSZijw7KGlAdQgRToUW+wGQwulb9JUpVBV80K1GUg
LfEWJeQi6bkus1OwgmIqQlp2DJIVzHxPvY86FKQgVtAjBvM5F1lRu+g4O7NN2Pdi6WrJ6mb0lzM1
aqoNEPnB3GQqJkzmBdroTXmjQpE66OiOUJTUTv/mcdlCdoTNaLfSofNRhyWxWGx1tHI+gkc6hHG6
08R661KVtIk8jj7LK9ESqI/J0JgVG8nJWHYjcZ/lqEldX4tB4eG2nqdIAh018vFvdDLO7hoyMaxI
ZaQE7HB5cFnM1sJNM96F/59/J88Dv6/frkIODIbBVh1+a8PF2W2TEO9Twh/1o1OVm6Sbo/WuIAwR
Bo2daMm4AoxXxOTcyTLbAcWGgMAZeXgAFirX2ARX3OV2tZ3hA4RyBAAAdaBlh6vByar08RrCcDVu
X+G1BsMrfad40ZQRoBCjyHdaCvkmk99GbN0yYgf66Yp3lsOhg5vCObIY9D8+dL2WMdKSlTPCYq7B
cAdm5Nzwufc146nwOjkcEtNKWKBRvZ5366om12GGEYunK4cdxE0neMVHwGzQBvhCV0bKMhrxQAtX
I5tQNs5QQFXVJipw4T+TIZ8Ecm8ok6HDVu3YenwRSjXpoZuxmLXYbQi6XuUpeyxUZWB1ffInVIYS
hn1hOja3qRuzxpVc6yo1OPiOXpMZLL9ZE0513f9lBRSByoWHC3VWqrZewocBkFXjMytVxTxn2fbJ
5uefZqGG6352N3ycqg/1aLYHvgE5+lfsQvPtfUExu5ceOs0NyK8xk00p2vPAMgjom4kGvoyu4zvI
VaKRp1IDDBBf/I2PqSrReYQ/pE88lke2559OF7pKhUYMdekNKUL9jOXpSgBLOUJlfJV8nXSYd0Qj
c2VGZRp8uPtyD8DilqdqN6OObDxmLN4Zrc/Esn1jAWi9pAE0P/A3B9dn3rDkmT8YkQkgTWx02Sih
ZnrLiKGG0UsaPSpIya+5TbQ8RggpkZolF3uhWSWhgPgV/QiTYB7KqKKli15ZtR1Mp8jV9+vtVXtV
p7DIC2lk15pOqefFDpKF5QZqHSiui7s7wrFtTx1AVeVxq5+7OKUztSAV+KNiLWsf7UZNVSIXcsai
6G7qkCqCEtTSO5ERQGIbbUBd7iFw2N6VF9H7aOcR9kXhpFy5xF2WVO3pZ9zx4o5Q/p5FKPapSW/A
wGHxfuqsz2CKHyvnXvf4/+ewqNHQJSvXKc9tRY1AtxU1tIL63afOBP8Gqoc5VBcSKUyleEU9TFgC
qBFS50FmB1JtpkYaUcpjlHcZ+aqjQd6p8M1j5bm7BJqqmcUuWfLri5YQujC1o1H5XnepIIdYFwM4
6yg4RcMFXAvhmMmsU/YmlJxkanRq1pT5A+squR1tWF1mkw7+FrAFVAa7y5Qh6NGmYmwLE0lDzUzD
Ee3NPZEEZA11XCszHDzjv+AaMuNYT2aF9hHNovi33h6/SMB/a2Ok7912O0BMogWXPwiq+OdCLVNE
iCl616K424UelMMAGIYQnjeP6wChy/fwOnhxXGslf5+BSOP4cON6X1qPZavP/jO49W/9R/SkLPUR
Hr7ci+v0ikyZhPAKSNPvQ+kz7qNinVbNZIZ+5CAFs0tfkValRipBgnnyDVA9xuopK2lCM6aHwDnZ
Q31JP0bW7OSV+iDJxLpYc+zRnmHD+/rB59EapgwLnyuDTnHOv/RUPrtFImFbyZB9yntvPPak8gwo
f+nrw6+oXIGjidwFnsePbSoAUQzsmNJ7ivKVA6BHHCD60aQrin1VnIFwT7gbYPLaxnmAknaX7PZw
lIDa+BU1JHJyFWVSrphtGkU+hPc46Zd7raqm0fjQXB6tTtmaERxssxiCunCJg8n1sD0zu7S/Sl9P
OkZMMu65yBj4NSot4WbT75Z9iVKOpYnqSW3IS8OYdeRk5SpOikDlR3poUB5x0yiA/kQvDkUkadg+
MnBKdapK1yYQkGL9V8lKGNraNAZc2NUoP8XgiW8UwDUysmnKjGmWMsqQS5Qw0L80QaUZOmHemvIm
UVWY9CJG42DIOTxUVZa72bBQ/A5KDlZZiRnNVqbfa7EtCyKiY0RFlNHXBvSgN2GoL6DbNhqeSK5i
c4NAqeI04ljTPdWjT5GvFwNoTixojrOjwCdFOMG282/j7uMXYBilILRmWmncpCVsYVZxhzVNBLgq
HyOfo8vCxCuhOld5ORMBSOOSe2+WonbIcM3GrrrNKxICShBkm3ncqLDdxpFoa3Ir4Ne5yH/jMM6S
LPLJq/eBRocPnBI5JtShu8wIqXi0sd86P6ENSg1cwKh0NppPTabOuh1O2QWEDUR4F+sxDa3OXI2m
mBw/vXl/fHXla+k9zHjrj8fviiQ3mEjtujYM6W+iHvCujAkAtPJ4d9mKMKxyAVd32BLoHq7x2mws
qKGDyPlo0VmRv+QtIwFqSm3ZKizphbD8KJf80LJNVVnyUw22gMOTX3cnA+BEWqP63CwVqUgYsUTn
L5O3ZY/sYEn9CfEp91IzawL+yQs1elocvq88+MbnDpjrki8JcEWQIHkOoldxGGB2MDt5s6Vyp0JB
NM3Ytpd4nXyjGyKxR8k+4iNoh1J4asAPfCFLZjYj0w4pG24HwXBLK04GntDi5vGZjIpcojrkBYin
bL4MHfEV9waKUthHBOVDIkFUqJXWPogWHuV4TG/rj4diGnV6GS9oc9NAUq5VxEdxWhUuRyoftpem
daGRBati6p3h9yae8kYFRPp3EtO4ocbKe9ebKsrhqrSMKF4iW1KXlx31m6FkWcIDplPeKFiw8dPl
Q6raOYtZt+WEdtbblHIcSrlTAYaZrmTxt/hRmv96F5YPU3vKiYfrNLxZ8bxi4ugyXSPKEm1V9HBG
kv8XfGgKt/Poe+rlK++wBBsYZ0QeCf9brVCIsb6nvFr8XxZGAa8evEkf09fv9Erin3o4ngYZb/qt
pCsIT0FpZUV16DhKmUUXQiq9SvPu5eNBrz929Yucz9HIQRCGEAiAtCt5+JT2kV3n19lhPMkPdRTa
W0B/ACHW/g4X8tuxx36VS1duLWJQKlEbhxLjnu4U2oV2XPAOilr5ypKKQOneaNTIgZIlKTTwUtgR
Dw0VcO38yxXuqXbLBzIOjzA/3K/es0x0/pMDo0qDj8pntMKF7yx1GkLD5MQcK8+ORHDodv0PUThX
6IAEEVVz4VAFX8Bw2X2NDFFT4pDQwv7kKNH5jQ1XwshEqg3dRr2vvCKgKaTZ8eThMlDhwUz64pHT
hh7hCYcyM+NKiyyrrxO1HO9+fphyGtSu0fJlVB6lyZyN5kX+dWarBLGGoA78lZu7t1w9k1RKL/cJ
m/IR4q735RroPEwpL9IkNkz40GQsx890jvq9/AvKxWnU2jyxqZjHOwCnffHmctuffbFz6TED9xZF
DXts/V3jBdgzb70i6Xy8KAKDXptfFBf5Bd8cp08HrmolSVSwS4YJFJELoh46P4qn78V3EU9JPcE4
h7jLM6+DXQu1lgff0F8gvroAieWrr7dAQYMut/RlpdPb37vMEMPgBWq6+fMdxSzNHTr/cT0PUczx
HuHrOJznWs9PhSIoKFzPETmeY3QVn2+PmyQ1bbpbcf5b/9X8SbMjCWh8kNDqVT9lRLf4tKplEkFV
RPRflKCRybcFSiuAEUEw75GV69UoCPaa03IETBHR6ju5L/MKilO8K5hG+0zpmymHlad864vDs218
R4UaRHeBk6+2GJLXpvhySO8/2mSqaGpF6Qek7NGpr3ya4MwXtdJZo3Ys+pDdMlUvo2hP0jaQnhvX
Ka+Rev93hNzYBDotyRJGDn/LOuE6QUIsPBEymZHhBJlEg40h87PDOIWsQIdU3N/OTxeZ1IzC5j0+
9+4sH2qhMhE66s6f09ivMtFpdKNF3YYfp9lCRj9kpZjxF6+AjgxeHNQ52k9fwTdskG1ZAFpfUgaA
I24M4xGo/Ars/d+aSldrsEE1aAzTgs5sU7SeGa5n8AyY4pl2tpomX7t1hTJTm0+3lKq9m7oPukvM
IQ2XGGx6Ezu8hB94XmJOlaGZic0i6q0OeVh7KmWU0aWLiVKzB5cmJun66DeIh5/upbrrv+gOQndB
ZBdwrZpv/xNk/R3z+OBjXyCZDC/T7HhP5xRkjTvx6tI/rp2Q9ObiEzkrWn200BEPlV5KBUgLj6+8
wWX9CovI1Hs70iBotDfOmF/v1kMtov1YJpyDf1/uB2W6mDnAaMCyhz463PR3PHbTnYdPjPGFTX/q
ZWtz9Cne9XiVaaXo2T64UA22pSzi3aTbi/+rP9ekliqn8N2eT51hagjD4x7s6Yv0DNNwAG2CTPuV
0Cel1/bjDATmS+2+7z63lL0C0B6p6KX93LAw1k5R8Askn6zXq5jCAqpKYUnud/92MV/1/JDCh2p6
eCXsILCpPftYpDZtpbCK1vHXLdDw+8XO0y91S221cc6TXi22UiG6MvRyrpZpTEG8Vfku7yFbQpc2
fN0nSqbkIXu57qf+bZaaGIvfEGZk9HYfNIF+DdKNW+NVKzQuPYItfzfNePHq2TzQZefZiwff9nNw
8OJJbvyozpef5Xnw2ABHDDDC/V/dgcKeGZ/9NHSqee20NuIvY+2ICuf/7eZEDUKglN2Us/B/NJ3X
duLqEoSfSGsBIohbRSQhMmbghgUGAyJJZHj685U4ezOe7bEJCn/o7qquUs569M5RI16ym+ihgEmh
1zeFJ9/8F1cG5rDKzD17yGsEuwFuhB4jCTg7j7c0oMTY5CDlwfpZ964RSkpZYnncaewjfKu7QUDk
OHz7KTpt2ZA+jHtYj5vBczTv8Yzn4BNvW3OsPvwjhSKXjaWE/e49PMh86pOcMCSZsu9gfzIzo88E
9/H2dmKNKnhaHYOadwIrTRlNTR/TQhzc9dBmi0UIDSzV8WskVB8R/jYgSnD/+7DOKNxXMYyq+uwM
IpBpWNLZscOFtLSY/1l/8oresbdRJOJ/o+rPC8yo+qOcqIbN988XMHizI3x3hcOUHu3D9ID67heK
Z2Fl6Kh55MtbmNPbWEHdglerh6RepwEsZwPCjwKhpkuvdvPS6QP63U86rf6UmH0vhIGbaojpXrpZ
12wJVZKcbNrdDuc9o2P1DvDPvxUHhc/aKOt95WcVaHj1IIffKErX3JPVYvF/T3TCOl81uJGbPyO+
RohQtcXCpUfvFw9EOPESfOQsKW7NcRKj0yPcri6hGpxoSS48El5tbUgpdm4fFBdHYndffwRpflNh
wyf1/Yugjv2RFAonA6EiJ4Q0VoLFWMBT5EZLEuIZqLAi+p+4LyhTfep/qxX7n+1KZlTaKzTn8BBn
gS/71jF7uwN+jTDZO9W+4R+Xx06T7X9dWhOYjT9gTRuCw4K4/H9U8EJDpR7q4VkqOtjHCne+DxH8
1NLxrTiUffS7asPrwqQlAABnp1Xz6F3CI73SbHuYkan0qVhfVU8Fz8Jj0n/3ftNXnPAKxcvaxKee
dj7tgC+R7tlZtY3NA0VvYt1+Aa1vCeFNMlMAwl2WcKSlVin49tzr3+00sLz73+P3BI/orwGa+cGp
bdt9RS9Mw1+DagqORUyQZPDkm8Pm4M2yTJNgfx9fhqWF1dvMWHyJDI7rTf+YzHtoh01PGFg3WM0e
YKUmu9dzCikgT06hbIqr9PtKL01lfZSgqBwzScTzKkpiqjJQyuNI1AwiTRndS2LQIqnSYIQb9JMC
PnzXHFXoVQl/IZKQDrWZwjBQMq1iHfqm3IqlQbBp0OivUFQcA/IM6tZaoQHNitiW6/lpU2OUbfsW
EqxeSQAtJFh1WEUyamKVzYa+dN21iQrZbVD+hbRBaK1nFS73UMM5ULx8IppcpYKWR+n0jhlj3b89
HHBeYNsBnwTfh8PhRmaF0HgOfMs06NWvfo5wxN8+PpfDT8VlNz+NtjCmacpC7gOAzyQLf6LMjOEM
VfwjlniqEVyJgQ43PISq3tn6R59GGc/nkEC1zPjGPqbumI3f7SM4PZyUCVpxc5SfHEyDs6xLC3yl
hGSQ+e+w4pXbw8GtRIo4X+MGHaKMMlQGHm2O/flD+wndGDCDfAMzwyxkgt7auFfOaYGoF2sg3FX+
aDRewv2g/vch434wodVRgkEQZunyVTH9/2BnpFv/mBTyIVG/h9YDSaTo19/IRGvNjQ5fDWGycsaI
Em/0YWbPqBmWp/OiSq2pQr5GhKoyD+mKveyCaMxec0yW5pHqbBh/zT6/HxpPKH0u/6NLiLBYR6GZ
lQRkO07bNebdikYvkXDJYHf8nkIcFLY7tLRvaUkF0T2LzZef+oYUDOmxaTPYlksdhja9IrXfUexR
JiX9uxtrHJqAXBCVJeDxMVUfrtha+k6Jl+Tpvnuj9kjtlAb+pzu6fE+j/Ri3XOiv356GH2pLP9D0
YS2yFkrpDcvhOEOJfY+7djWxIhw1++e/Zq+x+gw/w9v0/pe28cx7B9dFGQaawr3GvzfLvmKQKtvI
huRq07kmt2iLuXjm17qNeBeWwsmUYq13DmmPd6dBe40o0y2ukQt/MXVqL5NaICgO1OriPf1Jm/mJ
eFpPhQREFWxEYDuLjbMAFpjePFV66Ibg76+6WtX+RWCqAH6yluGoHqyXq9Sk6S3QnvKR7nfX5dqG
IcULqhkYiXXEer3Em3E22SSb5AuYiw8rEggSY+1KV/9qYp0uxrUeAsIKTqZPj+qk3CKcYdtj61te
a256rNmoil1hQtP6hV+6W3tE+TvJKcq6aJ6wpm+pfajwf+kJgVXu9l3sheHw8wKb0E3c9jROqBSp
SWNbgBXUZyn9UGD/jg4NTWq2aA/gIHQA0WhfEgvmDr1adwhTDKDcRmBgh+ArIR5Q5W+N9BHNZRXY
Vf8zuCIqYyEyxAP7wPh3Q5kHhO8bebE28ChwbEagRqF6BerOvf+cfVgY9KDS4mAIQDXlv66Ir5ZP
hvKZWqM0B7crjc7vnNNAf00vY3ZxZh3xE4vDldsjfETjgUomn6+bRkUQQFE8nW8MqAnBOl5iWir3
L0CqJUAVAAxLp2jG2+l2quYASSJJI/IJ61FmNap6PtHwqEZmYfBRjSr2y4OTRD8Dyh9tlR14XrsS
APvEd3aWF0QZ+GMt5lJ3hAvIckbd79u6qAtO3wDuwOF+ocks4so/F2zDu7YaCD3WnGdMFkTnCGrr
6DK847lXJ4V9e6mDgQAa08QKpWjjjjfASpsB7ZrQZCqUkUjBqZGq7v1EXRriDL0oEIm8JqK+MxRs
PFYpHRnUO8qCqgdCFPQzOGlbXHAt7wLtH0sV8AmESWiiIWIi5tfVo2GGw1bhsuxTtHQwFvZfKD5B
ybBHRvL2n27ulgNaDjEj/VCheUQo5TlrGmyg8ugz2aZQnLix9DJ8UaxljadCj3wKdw1dDXtKksDG
aHhlp+w8+Dt1xpqUuo6baHJ3X04nc+bxmRoyr47ukN9T5qBjYTeyBWB+oDc0uTkfJl0OLP/AxOKN
IJFFvTwLNv6V+u7erX8JxBD/S3yx4gdSNLZYDZBKoyiZedQEOavfTVINax3LbXJRRf4QsP2VltTs
xcMZYo0W1pl8tMvAUN2cBpiHS2RC7XnXoU1nqPbtGnDdBy4mOmwPKPNw/Ni2FFGk7rTOMNW7YKoI
oYGSoVPjO7Xb+w96jiYZl6XJCSEiwzOvZH5SIqZtziXs/EXXyf7VmFfJXCK4U8WWe8SZx3vOGtUh
qqL0AzwKhIHL4nZeLEUW6z7oMNQTi4iQ0g1PICZgiTrZT66Y0kzwL2mtqXXgzHV/0V9wR78FLiYB
jBVVnbZlT9ZAxe7E4rSevEjhFEVV0Hapf9GSgBqY3Rv3creO1M30z+RYPjzGaoZFOo4THmMz9ofe
2UQ8PZZgGArwNNWvK9r397Lvg8tSDctqoX+1HksWUGywQUGgO6UYau9nWkrhse/75ZYqguWJyJxK
gkUKJNCCXEjXbnHPKEkOT0Ox7BR6UQWZVMaII2Jg/kwU50K1EVZ0ddQGX/VqJ4wB74M3lacnONml
p8Wq1kYnyWVfFT9Hawc76w8KqS8UYgWDqnCUjW6ITn9Ikx/FxipjNv1Lq7PKdq+Rik3Q7/sGuhZN
+GA777E8QnBAyD6BrZvkFexpRc3HPMWTQD4PNwMcPbmgCtBN8BBbih6lVa+ssi8B+rEl/ablkhOp
FQSAMhIHz/E9eHN2O0iPHPWyqyh0xoDlFKEh8bj2WRajZ5BHqoUKytGrqaXznbIJxp33zS3QvPQ1
kQ0bx3V4eJ0lioqQycgBQsKeSLv4d8nXAqrisV57/EJ4S+g8LAwYrOpCgVUutRrrwpTdJbV7v/kr
Hdw0bHY/+gS3GmQMVXVgYRoJJ4nED7GaA4EYL4lzjEhf+A27S3WkaB5RumehWF9FKaDEz9YlZIO1
P3W14elTlfmr9Pv/Y+BKSU1LkT8HI/xjVLRJdFkcCdljoSRcOGyHR11qWXQ8EP2RWHPMJqURGA8q
VWHcjvgLYRTdkCWy7yq+FdRPAE9VzyUhFlxASoHREG+xQ1xaEnMVtifcUpk3DxIHKtTcaLKv1gcp
CNGBc16NxznP+bDBshHRboEfIMGargOqObzfP86PI2CJrRKcquP/oH4+lRthaumKYdvHsg0DQUcE
lMtWx3LK9eOiEDvwveYI9qFcqq3bVSqiybPlcA1BEoazJNvhp3Xn30c17fbRAY3UircHo+7pqm9d
ruP1q+Y0Wwo8EhePbZF9Tw86vYh7laHIFe6Gp/h+ID4EF5Y/S0WYok00EY4U4Rj5LxwWBJtxqVZy
M1RX5NeMTLx0kheeq+frAmuf1mC8kZJqLkIZ48WEP3RNKI6Qe+G3tkqSIE0CcZkRmuOFyrfeC23+
tFyw+XBX9elMU/7mov1K4ECxDWfLqSt3Fg2mTNJwX1CnRScH3wg5cgnF0+aojU74xZ3cQvA+bngU
QqjoSuOBtgUasHeDI+20clPUz9X2rZoDsrD0Tuj36QgH7Ad9t5hh8+sN9dL535l2exIgZUMDGTDq
DYAH/6Qg/f1MoQbfsKlEafmr4CkUoeLNFOqJx7QFkVKFDO0B8lMD1QKAJ/4mNOUhPIlpg159KJ39
ZgcPDpZcdX5tu/MecsldsWPy5FpFieqD+BZsCZL0wujkuDYocPOkTR8hpmJhLgo59zXzVOW6godQ
awE0HaNqlaGTv1iazNZ7feoaJQjO9+QylLzpGabCBaLk99Gl6hdvmHRB+u85O/xiBS3opcAGRF/+
nqcJh4WgWLRTjdMaV1YPXToxKu6DfUu6Iq8Q6EB4gOhSzaKSJk0LpE0YqQiECNpA/YjrjFE1O8aq
fiq6WzWEFW6LMyauhkaiYjHdXrE4qCTBHUDpgJRON132nURqaIV8HvTVSMJ3P3j+7Ac0apsIjZzw
aJf9lXq3dcc3uFujB4XW75N4YKChoSGbhWqlubQzvhq/x0IP5LzAZ/dTNL6b/24VO//DOA+JpcGj
xcZJsWnETPwy4IQcbv3bZOs/JvDl2C0lZXRff3eVT3wgLYoJ75E3ot52RYFGvDFtoJQizeV+dt4g
SwGUCLdeqr7gd63iNlncrbrlHfvHvn6mB0R1dii2X/+dgxUc+xntUpfuOzkRM4IcXq4BjU0bp0rC
xTyiTNY9+VBmt3Zl49y67D9gbA3QiT54IhXNyXsbpkix2IdfPJRlHfYcgBeS/VTHMDcu/Oh6cfTT
z2hD+zIj4tmpta8DFRu1SklJXisMJU2QKDAXiOhwY0ZC1aQGDyEHPrpU43l8J5k27gJeArJTqWXD
2qMRlE4puzDrv8Usif0hu+QDxAO/a5lPZur3QDF1pCVgCUQrhBtJjp3NJqZ1SisVkLQa+CiR45s6
UBCwof798hvdN+U+2LsW+wj0RfEeMRv4lqWRVhYDoNgoSBgaUtE7424EClIPMG2wFyX7Rz+nNcP5
XYomf/fiKLOHP9Szo5VAlOIqkBwIslYiz4orIgEWBUGbBcGNl6Ks8Pwn29EVCxrUVqoUSNEk4xWU
wNhKKNapgxw2F1LfyqHUuvz0NvaPK/4LG0dvKQWRJUmYRFNNnjBTBqaiBct7bk9YMwgMxCNSzUGb
+h9CTozxj8qw7JCsdSxLcDzQliR2XWv5N13dP20t5NrU5Nip6XrBnAbQkrD27hMj2pMtl1f7mhIb
zBMUZD75zY4tU/3w7PYd4DrmKnWBt3/zDhwK4RLJwGJxwaawXBTkrk5AqBtescMxfYl/siFyOntn
AnRPjx8R8XQBBMOGWHbm9ps0h55/OwyM4OkbwTnckX1lcY24t+QbxL5m60mi//bf7mWxHby8DnUI
xsZaHIidE/xSqeiMx0Ni9Q6yi0wqHjTsWqRvVYxqxH/qTJjU696lVZkihh7AaFx0FtjhjDvYjUnm
5QsHyS9l3t4kh2WzYO5L0LY5ALRSryQNZ1Eoc1mNwoooyQzVAQzeCWKlU9zLFuMoGg5bF1sCveL3
IszVq7tc8aKviP8T1BPtE6XzzacPPUHEhjUHABNmMc5sT0xhnrcLviR9RNeQF8KRBL9v/8Gy5J6T
os2NXi/1LQeThzOZgF165Fu7Nt+9fd5dzOtg/VWeVfmAhJ6oWItZbflFJkWMexYVbmLMIlIVrGWw
9yqbh6ZIZeEVZpWBGgAvLspBP4dT0680C9Utunc47Xpj7z4eG7e0+gyyVrlzT8k23uT8LJ7EYDzO
VKG+7DkQrGA/U+gt7JNyOu7rBMIodYl2AAFB3IYvgR8jc7j9lKtYKUEGj5FaAt4JLTAwavUQra80
fhhgcaxrok6cibgl5krttlhyPm0tP9qb1BxgbThVbVJFokAg+IWUVTsRqneDiajCsOCgJ2jsoso/
tEWp2nzy1Rn03SdV9jcR7lFYo1BGZFDlP5QrZhwsZAa1CG0gEbCf8p2+9NBPmo9gz2qAOj0hnfAa
QfNA/6XF49YqLc6D0k+ZMsvg2jEfuIp82hfk/N7oI54x0cJ3GldT9Rflnc3JRc5rV0kqJ6QXxIkk
OCQx3rTuC5pOtVZTk8G1Q0xERS/avhFDHcCipTXpylfeqUfo9Uio8UW/EgFR3uFQ9L2SrBuiNqoW
0bI26LJ7cqDayAutOrQxecahd4VxQ/iFrCYQs76aFHWA2Wl8Eg9WsamWfVlYfyUaH220dSSWo71e
3m0mdyNDipKHDLQVwCm0NH4JLR/tytHdQvLls6p/ohjI81rHx9vwuDChOl9of04RhJzhiPmHFnod
iHYJhLjIWheINVJrB3Vq/kIG+YfKDi1RnDpKR9udZMd2pda11GreosOIDtrap3NrBlhi5qXW1lhk
zaBOPlCJNi8XdZfz1X+eY6scXIwoe8WXV2xcvcM1RPvlXLfsMwV3NA7z5HWLbgc/J/uadw/ALrfo
mYb415/x7zwFWyv8lz/dUs1+HRxz4zZvEtw9s3Os8sw7Ec+5l4TKoW/5x6Expfd1toEx9bIrVFgI
DClUl1BpvRj2PnXeF+fALvN25g0HaSHUOO9wZlj2P7a5F/WmjFwdnW8lqkIxAD7Z3dG13jrW+du5
mM6WNnNEX0FNuzUj3LCs0kB/HVbaFC/8MgAb9RQvS56T3fA0/jN6+bI5MkfZv0q/3Mtjq1PuPeHE
j/LJIbA6G/DnXm1VW/Gz+sW549+LRAB/NjZyJOVps3cILusdaC5x7c63NvYRPyGSP8L9k2NmEmQr
zSxCml9zePxrDg8jqt8oH/2VUX56LvIO5qSEaO9F9W8/aLJAjPatDeFgCTCAjlrUYIHOepUFAPNl
NIdLBSCK1ELm1IjQ6RAavuL3vWueW49quHsHaT3anP071SE6cA5o/Dj1vXOteAeSSYSRMKJ42tZq
U/Gznb9/eA2yRYSuSNhuoDN0DjnV9nNVonw7t0+W80DdoOw2c79CPlqK6zukHlFUdB8pAIAxMO+9
4zsq5ePnO0o3besZHk5Jbd/dnvrlU3KoOLVaWM3bdaRBqXNt29XTxGQjP7a28/Ba9+d573LzkMgz
Ly4d3vsFFJR/GcTFvzt6Uv+q0cZol4gwznEtrKX21jtEdH57RnT2c78RZuR/58EDAeAzdm3XVj0B
4WEC7zsEGW4zugXN0aF9hpFwa1v9LVMKXXiSpmr/hsbMkQXizpLSjLPudZwnORLKsio/8xy9w9kz
Q7C9kLSbVkoh2EdACCooRHsi7KTe3s8naVDpfxASouxAaLmLMRvwUlyQd8M59gY0AbOM0B71UyK+
uPnnVimSaU1JLfrpqPZLoQDFqVYaNIY0AzD90b4ZvnrbMKfOmyYX7rkLLfxhN4dmt5IYcbWzX26T
8+QzzSe1qTk1WhANRp9e2ibF9+7JFX7Hlujm6RPj9I7kJ3UJczvd17DcekxqRxQx7fLgDKV4dfyX
ve0apbmD/XrbVaoBbAJltLXtEtUf5nL/TYXv7FZxa71vEPtGZ+vRK5EOQpoDjN+5ZzxVYElffYS5
SUj30Qe8/xqZO6TIXEzP2++GU75p0pzZN/28d+wZU9DRzeLhpqnbgNySrzarLeQayzkMHoNKwnI4
ei+yXr54dC+TTX//SA5lB+5i1mU3K6R/ER9rzAF6me2v381PNflMP+vnsDm8jazOK7Wt1mthoFuA
74VjRLXuc9EM674ZYnuJF8ahn7koycHhiLJks0AEdh9DsfoPEyuqHdF8eoFMghDd7cpkrPFpu7ZV
6qdN1s9kf+p8ysN72t8+vMxEhq6fNton4nWa5Y14D/oSvVu7LqV5rFBZDNEamDvUgwTjC8iX9eDX
9Uh6Ofx8JDtORSRUilHJMLuFohj1dEz1ROmWj2LRfyVyQBb8Df/6xW5AlKzgXBIjX4OWvCXGvd5T
1s9bjOYEnR+cfIk3eYyAK8IDKfKyW3IDrHChTeMP6byCi/MZH/2jL+GAvZ8FuLbg482Uw+kwlgiJ
nriF9VKiLKvCMfLCFIMh+SkOTe2jX7rZz8n+btcnjXWd4vDGeZM/7m0DyGLCKknZ+QfpugajHThj
VV+zdJltMtR55kh9OHNvjciq+JWaW7FcihiAkSzX4AVv74aRCsgh5RxoNzQWkcnTYPDXQPEIigSU
mPGHZXaVnp2sio6oc4NUDgN2b1/QfH05FcM5gCuvCNfDJlX9u0sAxmqK/05p3VhuNvarGdxMp1xv
pWTOq8vTqZa9J7x0OmHof53cuxZl37LTrDnWjPn6RBSiYsNhhGVZX1wX4GJHimlUuF92mWwESgQ1
NcM+svBOyuhLY2f2jqBhXbsn5FSu9r27o0Rt2sYwRVMauuLZrZ3abFSMWrLNd2ROz8ttdEkOrXLV
PhCozwhlQOM/6Ews3njioRxRQ8Di3N39K5FwjM9bu7EwiJbB/6q2tSxNXk+7yor2WlnrdJS/iw32
ab/IirD4gzueEbe586bLNX1QEpjsT/al/6nqmp116jbr8MNgPfCudBmlnlVy7nOHne63yTuDwxTm
pTn8nSH1dlC/MxDfct5PpcZX/WlOrrNnjj7j7m3nJTvPPe7Etn+NzYNz452RXNggRu28SByAUulT
5u6V7Tldd1TnKOvSykREywiUUAkli+fLOaNWazom93xgcfu4nhfndnWvlEHRYAXR6pTYJCala4u1
rJnU+rvxs3dtZ51LZAAGwfeYHLqf0WGKiiWMxx+zdel+WIzax3AXVnv7IB8bZXKlPYoszyTrwu37
h81m5zg+jisoDhvBMTTGFlfLNfsPcr6VMdiNKYJ5t4e/6z+WzVnW2YcZBGqiTOp5/y5dCF3UlFrv
3vzfcQ4ieG3v2ug4l5wyrbcjcrCtxYjAivi4cQzmEBgpEtcQs0aMy1Pb6FrcbYklEuv+VMkpKUjP
ri/nstqQ7GIpO37QDFx2rmXnWbI/mDYEWXSIXskOwXYzvPjxzadbpf1icTxSOhgiBQzhEuLyzz7I
vCtdQlH1t9Sdj+6pW32icG5TBGMXJjWf7Sb7yRlan+sjDDp4Lqo/N8ABzrRkj2BY9yjOtyGGQAKh
EQ5yzbgUlvul6eWQVK/dx+TObIS4YT/RoUKSvV0OyxQ8RozfeaJyKqr990k6O6x3f5JpJ/A+I8eR
r9EihtBr/ZyIIqk5UHsgDHxgamiKWVPd2MzNQ0JodUTvckYgRnSVjip9fp/VnBeF5wsUkFd710f4
nUl+chpHpgzswqx3nH2kiH8eNzAJ5N2tBT2QTNj+7W3jk7Kb20dUcLbOBQIHKoBl2Iv+jqEXHPfu
KWvdxyXo42bcyL3U9Br1oFTrE86cRpdtsKn7iN9wppWAcKb9eTqH5JSzLDLDm60TIX46OhHxsSnH
ZufuZ3SnQ9sHpUC5i2Z5HNiCqpvF6YQN2lgzkHuHyWdj1zqfwXsF16EFx29pMpxikub502HeZd1H
dx5RQQwrUH8zNovQGILRhnlybEFDpFyCZo7h1S8+nJTNYE7K++L+v13i6w2zKrmNzp1nVE0QYcYo
5YCRrDEpx4/JfFWdQiir9yqU1BmSy00OKzEw1o8JdKoX4+e1YqW+wYFAKXJx28EfLrE/IUVMbX2o
Va2TX500Mr3U23QPSRqcY0Q23dqIGIjeqEMIKBLi/tU7j7FxodT06R7jNGmG2+gUHfqboRHeY3a0
CBKak45TxDqf8TZ5+dsR5vAj0z63Uqi1z04jPg2Z/ogK0fGDNW2l0yQQeMbV1q2T9T/weHPWVMMn
cK90Pl1oKm3Dh3zeuUDx7x7GJnTNChR78QiU8FUC9s6IPdGr+uPL+hJs40OrGcJgjY9sxgHc6fDY
MX6rnO7fqUdYOKy1qQzX2swEMDn6amEf3vya+5lyBl4WnJIy0QeWyZSWz5HZVo0YWAg4SPwFNieg
tAefTNzJvSPp7nAHo/MY9e9JBsGFYis67Lu2GeEVERpR2rpAJjU6O5r3crBPbCTglXhHnvBs3/pZ
/9HJex/m3AL3iUNs9ZqdT7wJ8vZjMd+6VYrYvzu2uv4ngmPcqyFuxICa5uPder+nmv+I671NUoZf
fGyyPM79ebvBG6CPztQp39jYcBm59V7tKxp81QBZRPfd2iaoTvYrM/Sm+xefePXfnnIr1jUgyYqp
myy+NBp3aYHsbqJ5WEfysBbfuvs4W8EA+Cm34Xq2H645qsyqfdldpqHlPVvWwIS6XQ/EKAU0Zzgv
9oiRvJNPCwo1XfZm//BTDprjE2o4y8agxprM9mAMXhOIov0dN2O7kt8YCXbt90ULRIO26CedLjRM
J9Wpsah5bBaD+hRKLj3WiKRAmKVg8Rm94E602HkpT0BBe9D1XUFyFpXU8r/nX85u+8NutmElu9vz
hdmzOvMOu/w9NkanJH055LSIlHLLm5xmTrHG9E/tatIc1Uao0Yb0XMS0gYLBQFv3SwMSmuTQz/2q
bzqVdqUlPTrskeMXHSnPAYK0PvliVO2UWpZfYyA0IyYWmKLZzWNUSKJt/5Ac41N7nlidXbeR2o8p
DJJeKTnOOLP3+NgvT0wstPgGN7kElCc6taBMhqKoW5A62VrGtK2CM6AkhoBFa5NcJjRV0aNPyeUE
MclaoeeBPDzF+x5kYcgXdIrDSYD+inkB8RrR4fi55LMh3f/U+ztAidKPRdcQrSnnvm45g3Um/JJD
kreddvEkHxM/XJZs1v8a/Ubf6hpQOavDHd1dNcbn3K8FH+geLzS7DzHBZWvHoklja5fxTx/DEaMl
A7kvokkM71pya68ig9z4pXLglWmPq/YteiugBvsn2t1ANf26l7Mxcgut/vEH2z1I6bVuGm7Dd8FF
Uc/tHkQH3J66Gq0DFBlZnVOEr0gIKaJiQD2uhwa9q8BhdbfmfSC2VKF/WPxNe59TO3sWfA5SJvpR
iTHAUWZn+gooc1HQ2liuTEYekuC9/kHoIsY6Lm9Pp+4dMDA7sD69W1cqduUWyxFMN6ufe3jEJ8/I
aNWGxjD/oX8F95pP/O6dlkeYrtmonlwxuQDl27vXNbESQJvZocHAa3aIo/L1ZcgExKu4mTrXu8sS
nk4P08oi/ZcNQRY39n3GX2aLkzoBuE3SZalXb9+i0vD09+5ao1Lvhl1CYHYULzX6TWwnsKwYKm4i
O/ssDxYebQiy2RX6OWETtJpwoq8LOmIIFd/9AzKpJCnIj7PwAPZ2n0AKmXOEdZKGF4Ojjiogighi
sd66t7cLYf7aymmJojCQurc7vFGSBaKpWgM5nZGFihHbE6VSFt4g7TzdDQU0wgiu6PR6co7gVHTd
33GZQoWvKHqwnXGQagwrU3AKy1z2KeQZwp2LU0tOaDePLghpcrdm2fAEF/7Rey7m/cbQvLTMf+SM
Qh73gEfYzWPBQ3AMjk4KxmGYdv7vxlI7OCyazpOtid2ZiCx1H2VvR0BOuFqiJSUsf9waU5C86Gbn
ZF5DbMuE8MXMj1s3NQnQ8uQ2yYCaJ7UJQFhjAuzZ5QWNmALF7D7bD7CiHT4Ls2DIqMFm0pi++5sO
kBH8Zj7rMwFqZZ7zOZXp+x9XsEx7wDm802ph+UaEzah7piXNO3W2nXr3E5XhSxNiEzvvqFLBaJkp
AOs8e7z0E91wBLh0rdAM6t15+xFlMeOtXfHf/i6hfaLzTDb4Kc39R3wOanEGl2kX5hi178YnBgRS
CfjZYI1Ge0Es9z9oQiF5jFMdXt1S+0HzxxbE3asF+e+NkMEIrlX3vWnVpy8mq2XfYWMg6wH3Smgf
a8aD9I4loBa829tOdcW6cV3vN5Ntc0ZIdqXkBbTxCzN0tvsjEqNgHuez8+w9y1Y103khCk6KTY/m
3X4zI2sdg7Y+6AP4VcBfb9LqGFAlfVzcOkopUNuoh+BuCUgbXrTym7+XX2oNhgLQvBZsSbIp+nVv
4wOL+n5JOO4TqZu/ae/e58r8nd9SLfyE9/Fr+YotZgBjhniSTGlyxN5pF5TQ/EWJocE+X+5sF/d/
795+LMY5d4Mdh1F4XFtsldfpLd70QUV7eOuQEjB0vW3YlcjIQD2voyXaF3FMy0BftQDo8/QCANbR
Wf51IpwtxdErt3DQGv00XaC6VZ9nqQ1B4msoKYiiQP8BiogrFR5wa18u1RszAmcBaREVXkoYI7DE
4rkz6dKqOZzqEDxKyJ4jaKOCEM62m/zQvEOzg7RKUfqUuCBMFHQ7GP++gEb6lPnv23bc7+vTJZnB
6YigqTOC+QyAKkGH/orm9B/O5owKEG3I6jWQJNYRMZB+fzgGoEJPVR3yfzyz0BnhlaImC6Es9IHo
rEdCBSk23gVRCWGtonzqoNi6+FufSR2Ah8xUJSCEygAHwZ+CDytd1aYzENeHX4TdhDeaJbwLYJle
9eJ44psr8eEjH8VVI0xHWwR2aXeJ1ec/iDiYQwAC87GgTTRq0/oxKujXYKHQiHRRmjprkOMlTwx/
kDLOubFcWBV5EBIP1xwFr58lkDRFyUADFR4SVzhs17tTrz1VH/qa1nMVZgDdCmsJbHSA5PgFxFyX
9xWA9r3ES6ppQAsywy2axfnkL2JNm3jEpxeXXL8XQisy2ffxvVaDwfp3sC5u6nLd6337x0YoM/TU
UY6uIzJIALOFJvI9Ub/3C6tCgZj07XdgWaNzV8WZjkvdxgdRsvbtxZC7OJzCekSQGLxPgOIaeHXa
GUZD4qF+ye40A52euNo48kVvGzX8oCeCNRI8ZtDeOZMe/GLaX9VnXmFNA1r8j5k5Lxo5NBjFODFj
AXTfRw3OlTzDJXsjES6JQYjJ+OUniWDEaGRci0k/+qoCLHUzZ8tkJnN0eaDBnRUbiIRgMBNsc0IG
QWKGBACkOtByk1VrGIGHzu2h5H9XxTzb261IFTVg0taq7hn+/4c6g51hsXXwxmSWqqD3j1Ghx6xw
PaFDCDInBk5jCT5IULiPkOgKKJ5n6paJZgfZQ1h22eZWQwgLGtxwfqkHb84o+qqWjjhe0eD4s/yO
Rk6OfzLXNbx4phYPrQO0KPH+MaMOD/dYM5JbjL4GbfuIHWkurP9/WwU993Dvzl3KDIw/jQCaYyEv
iLI7kCRJ8PsCi7+7lOv4ESUglBf0JnqqhprYEZyDIH1ISU4PJunbnWtoC4gG6OYKPIsHNcoI/j6/
+TjtSaFlGYiaKs4u4gA6rsCD3C/XTA2exWKByMtwyCXjdH6+OpAEMfRVZi28CQNpCpudplcNX1Qc
wktM6MoXsApFdVi2okkVzYQkQ6I2iXgq4/Izynr5GJ6vR6YEjZ/wBFpNWSrqtF4KKc4sVuGMTANK
zT6SmuMFAnrBRo3LFNNEm5P6nUBcKfFIxXjrNGjLlAUVEUlHFCZ4pKSMX3KpaG1fgtvyyr0SEw1D
It1gaJNLiIssYtSsIEigilKsjLqtzFAEUQYDljCeAFuUMIlyjcgUvI3emXusYY3a0hLaFMsWKj+s
ZLMRw4mlVIOIf7589JZGIQKZIrtQrGPEY3qbSJG0aCJY6tNE2FNbid51uVzSgDZaB6g5MF8xMLRZ
qZjtWhqmT7czaU+YxlIFUWMrP754xkzCGxMzKkfQD3hVe+ItonYHGY41YjDcdsjIHW5qNBxjhDdn
OOCS6UbQKhZvlxp12av7MnHtON705b08mjwWJZcxQ/kNrsfLaSak1J5dwZ09fESPaE7DbdX9DKoE
91dff1dd9ODq7mFSHuyCS+sSfwj8wvqqviqTvTA6UAaLRYqDO+c1B8TcjJOAkFXii8fgtINrITbv
tktBMUeldUsv2Geym8FSRoT7wDCAQeWTfTIwKhQFEA1WXzVjhMyjPJH+YbmFhAOMKuFRSHxSLT/3
z4ygF3ZlUAaMCZZ5DBykCtaSPNCCRuBIV2sJH7BvS6ig+10MyQ3elbhXki4QoG+CxYv4lINKo/RJ
3LZrYY06mv+cAXFGpHnUz6an6ZcKIHIdhFxup+yhvtr8cP/hQ1Ifh0yUsL/3LZr3WpWjfW398W0/
1hiRFlOIKsqAmLkOlaX3JOvpsVpnk31Qncppjmk3rU71L/2teXeLpTpJsHeZ7Ma7MSSQgVxOqqxf
fFvvESPtxpfJo8WP9uSGYFwWkdXW34/VU4NsNf+qFzxq3sijzlmfEsWr/OrPwxsmHuF+zL8aNIAX
VPKMea26ypraIKnmiScQ4BaT3pJIcBDM6ang1YMqzZiT/ZrEgc9hBUDyku80AP7bdaxe/cm7kW+3
6j1k2ybNwVYxoIGilNEhgeCQOvocDrrHwREjpvxsP26SpZALWaw4KBui3PliYQxHyNMg3DtpVwns
2SS3P82EWaKlTv5R2jX5b801AgNp3Zb7MRepdSy6ACTprzeTyrTEUlgDBgQR68LCnuE6p3+aMmRB
1T+uj2uq12LavJBELjYEQjm1johQ/40Kz0Q4/MYrdiZvvYbloxDu6ISI4CDlYvOBWyrv8oTn4nKW
ugg6tDl/DwwxsRU90oJTbD+wq8/onJ/ZB4g9ETjiX7RL6MO+gRqjh26JwimCo+D/NIezMp1nClXF
XDmiHard6uSzTImwLXFushr+ByeI5J3p9Y1jJEd27HSJ4AhaMk8CfkRPdtidLflWoVY4GrFSky4i
zshrVBJYost2hjjGG6JeCNF+hPi7YgcWWbFotU2mPoSq0Qw6n/4UEVqx4i674Zy+5+vfo7qzj7jB
DXdulux8PCWQYnIlyER9MXP23S8CV5rsuqfkfbNPqiNvfOmPp+smysPfh4C5a+sJnmi4f8IJ3zaF
2iBz9KXHHt7Dzt/xMr1AT3zSCp06jdHmVmCRKdD6N7hQ07KSipecO5jCfw/XoolanPEDVSejpa9K
sKGjj2oXSLZ39v5H1HltKY41S/iJtBZIGHErh/eeGxamQAgvjICnP19IPecfuqp7qjAye6eJjIzc
LlEiEs39RC9D4mowz2UG0MwAEHr+EE4/N58Rn6PRGia47J3psfrilyQYRpDvHaYGUEwZffUiX+p3
Vv1SwY41MoLiqOSX/OP0S86/tdNyZkg588YTl6tPj0artNda+cvTayNFjJaY3rlC1RPPrhhLMRKP
4dMdPoaRM0aihCAg78OqMxFoGrqKOHf92TuoUbF0SDSIasqEbO1Ze0L2xs921B/SxklZrq46tQmM
5ePE19eDMC6dAU24TE+VM1GJl8ke+EYJeykOLFEch8rJ5dVbIS8r9rqkRylpuurNYhYr+PNhIElj
dWrpwSQfOq/oJeBvUfPhRgQMD7sgflEB03r51kasTWL4RnYsgKhlGEPHlZTJNEfnsPoENyQlb60U
6AKGQaGhi8QkzWIQDT6ctQYJWV3YMu/g7qv2nGNqkCrIkspXN7zmUk1Ustbqubj93bgzHvYpJ3q6
rkSfBOHD0HF3kvILnVVnOLy5XFFd991WiuZ9uDScNQnftr8bEu23On4jcdTEiiacost+bTchbeUH
UgBXULkg8yFjrUnUFD3lhcLw9Zq/1ovRhfE5qIqRSSq1hBali6aeB61Wq/ttQEVhFnTMcstV4+DE
ivwNjeBEPMBgKoCmAXMbpizOqY0OAP2otfxc389r/FVUjao08bGOqKRnNXrF5NxSroceiduMvT6r
RkJ3Wq58p85m8wRbC9u9WJ0lVdHfeUXLnH/2YneP+lXehYrmf72bc69fBu/Vfl4IoDZtbVoO6nvX
YlEy34yxVfq+dIyGfqKfsX947HmT7CHpR7OWk5WgK2+80gwX6jlO7LonShb8kpmvetk10AtZ63zy
kn9ha4aKkXMB31Yr0xs/qw1e59iBFGap0rA19Omf6tO9kFc8q0SwPMb6tlrl/Zw3rzRy3vhf2FSp
iuc6b6zG41NDh6OnZ/EUIS6/inkzHQki2awQpNrG1HD0JFrTUt5AymZgh4U6hRKR2HwMpM1BSW2W
t3pPvt6ciO7o8Xq2K/uY/bzTnsZU3lyzduPV/+UAW/U6zyaIvpCIn1qgD5SUFHFkj2gkiQV0JTVA
ZWKh+Nzf1fr9iredsEJ5ibjAs4nYFBonqbUPP1Sm6O5PakM0zBQpioJ7rYuDuwN8wN4AZhIFUaFs
lBm6p49iBaP1CcFo1h8OiUXzLmeXeNIt458vb97hRNgcyFe2wRA+Hn9Y86j7AXSwc4ZDtDw7DLqc
6P01zIiBNshKpMn5YmEF6heCB+b/WiZtZSmpFRm2LGfN+JHoCajzDFQJf0STMBC7nF+m9KD04TmU
koGo3+KRZMx16efcGMn2pq2q0C/0i2Di54kx1HcsyaxIufHAbDU6z+Na4TEwmMFYOu+Ok9yluQc6
J7a49m6AZZHZKu79EnOPjaCyH1wvzfMuMhmYCy5eGCw/XSgB15M3sZCwEH+AYLT7hmgEOYUCocp3
Zsdm9FfZwzn1jJaGHBTrafN4W1ZIjBp5tMTZsw+NHktg/ZX0f+xyWRG7vuJjbHfy6UHG4Q6Gde3T
PpL9/S2StLg/r7lltui2z55gykKtv40wbDgMA5EQ/t72y16/v9vy/0Nuh8gyNxcVxcht9nduTh+l
xDsCk2iQYwzxtP0fLoXm8Qb31q1pL4zHjfGYlf7zV9rqq8gBpTpiNYdnjxwFM9qZm8FQerUzFLD7
NZRhhlspYVvOlsomZmWL4S3WH7WtktwTVpUtvLtUteC3L1LevgKCfbCt0AGM+2eQ0AOQhLIRF4u5
Qgwd4hV9g77kXcpB8kudhPr7dglbTrYPx4X697bi8VYs1YZAFjTta7C9Ty49/ByTluK4xglz/EeP
nPmDcelc/Aan0xHstkPfzyUVHw4B39KDR9UTyQ52o3yjNgheUZ65OdnCQHqxobbsMgGPXzlJFja7
kcFdQi+2k6ZWOkCaHNO/zWgERtNo3oHlpyFus2ME77lNeYU2gxaFXUrZTRHMmlY9rKLQg5Xm/WiU
hr3Cn+saYuCg2CPIqJcAMOqAn49mgcNDdujRfDUrVJn5jtgZYiPR+EQj8B76k0F09cfFrt3Gmr8k
ixNSyY7dezcmsJKpRQ0bIUKuw3jYYOOKpXWGeFhoXhrvtsSyx0wgxO7BSViYzg3DJnsL/Y61Ar8h
kLWVPcRIlJzNtAcwQqNidd6A14+cAc+6YZNlGltktjuu4a4xlJFWd3d/10LXqNNYEbUMMUWW0+ci
5pDq3oHrbrdp7EPwx1I06opjZDUllSkSF4Uc2f+zJ8ehE9HhcFA0lufSr3vv2ckB1avdAltN7Q1U
kf6CTguABXnLFxLKPZSnsNiNhvQTLkRTY5xRh3igQ2CFLvyO8qW8R203xMzutq0WC2bIwTE8gckm
7ea2xktb03mrQzi2Y3MKcZwIQJjN+qy1Dv8Nh0W0vRSGEpNptgJgxcEnrCZAWCyY8bLIFEoHoxEN
puSdQuhmL6mawhryuSxNwF9Gq2xldGmkaLB0c844dlO/xofo52xDXjWDWLfrsyaJQBgiIpod6sSK
R4BLSBwWa3UNAv1iC2qQJLm/u8ns5WOgDx0FXE8PI52GLEAoYDgEjKMU8ZB0P4yqYM070b0I6Eq4
KnQ6g2uedf1dAYYBVRHipgcCADN2ZhpacuuZOExXro5NmKJwlhScKRD86TXKPbJJEfqELDDVk/UR
a46GNEV9walgMOjOAhlogiiq7WxAxTW5vlG7ebmF1JJir1KL04hd+kiagHS8sskKWOV8z/bNgU3I
LsP0qhVIWzsn1JWYRsPkGlwzKQ3bA+KdPx7SuQIs8wGYnqvXfkrwp2AEzUD2ga77vwC90Vh9/EqV
ZxOVc39WacvLnC6W3iDy0uWRRprZIg4doJ8h4B0WvN9g2TXojtE2SDVspafHDT8ifCrjI5eP08e6
7HSLdWEocwBeTshedK/bYBikjl1Dv1QOlJqsNOCXZq9AWO4+f0YPl3QOrGskiuiC8IDlys1f4MQl
7kTkP5ls8zgbWTctZS0G1jLvUA5YFQr29fmwVlP6cfoSxnU5+fqkhHADXnB+Iw06uRhjgbrjlTbM
EKXeAxcUWw5fNeWSFgbSluL48VPiliIMrK6z2ZY9rpfsFJ1jV9IWfZRSW5s6mAV/6OoBWb/Q0X/3
IM7Rsq+9S02Ue6LHnNhQ8WfMg4ALYrhDiyMmH8mh1Hlxy/xrcA2e1Wc1apjNJ/hPE8Zgl8gOPrQe
B/ijBds5F2oJAB6NENAXKYU6crC7YxD5Jx6RX6jl/wq1Qu3sUfpmtXDIvIUyYRF9rh6fw08Rw3Pj
9tE7d2VyiaZZPhWC4yWHaRESc6AQsYmzu3Fb5o2v9gUdgwPxAdzV6d57YYirRPMQeJIaI7eqzG2B
ny0dsCXL2HY1+e3WIueV6Lb5RRZFGZhdFa6lUhOIKEiEmH6F+V7QE7rFU8W3qYDCfwpPB3a4BCk1
1uGOXAAyRbTxa9gJghV00eoB2zGFU4Rl4F7fTKBVHqfmEXXH0VcirggP9QJlbUOYDXqDwH3pd6F3
m647dd5pEG7UMmpQT5S3JyyobJj7j840RF1Q6Fbra55eekgjI0l25ibJSvGe2n0+ns5QzeiI8LFa
4ZWTshtM7jSVOTaYCa3xOkTA9vgZfAdXOO0Sr5fRUYugdH9DGqE0GWEE24RJ4eUuTGpWNV2B/RwP
lLpgogEI5P7Noj2WIYUp/TIgwTMhuGm09LA7mQPWwKuIO/9pR/6zHfVjvp5ts5attLj6bB+7Jl6r
azYfirxyzcv4NC4RT0yNeTJF37K6Hx6CXDPXjODNwiBDj/DVPLWN+gFWs7j6YCo8o8IGe0EE0cy/
H3ojai3S+SBehtqWzKOqDoqKlXMv+xp1skZVQXD7MQXk1duvFiT6BgcCtHUlBMXrPVR1kb3IOso1
aVCJ6ZvcQldTUSnQhbvbe/2ZwCEm4mBSsM4L4PrMQFzqsy9TajKfw+AbtcbTGL+ieVXrECtPFUho
nEEtRbpBR1elE1Uj1JYvdosW7TqtAkhuHTsvF5QdV9bcLukCiS/8k8pllIHgMiUQygnkPTJDFcGE
M2oxCE2O6IGAeLu9eUYNghcaBl8WPHq4FBsEAwvbT7Wr9bY8BINRKEUlRW3jfEOtkSKO5El6IPvV
zdk9Upgr9Mr+oXqoihYk9Y59gxmQaadxeS25AyZWINvyoKVPQmcFmDha26detlHUk6EinuBxCa6o
VU3Nu2rbPzSVGuku/vuS8JGUCAHx6M/jPRH86F/HVzo/rKa0YulW4xl5WoDVWp1rXFqCEpAKBfgK
+X/dxwxqEOwUtdB5qN53Jjy/CA+prGKJydlD+pcL/JI/o8JewYHGbKwSAjuC6cSnv1RJW1IJ75m6
ZlUzhK6Er9HdyaGno7+hjSEeIC2KDDwhtMg6+aVLUD65gHB5y62c3Pecm0xcxJ1H3+bMpSDqQHEa
sWupHazthhakjEE6pgH2AC1puCRCE82oymBXTSljIWYY55pXczPVtJzdyKwmJ/CrO1s0Vfgjvoch
MElXKa5RtV3Y8NzctPS64Y6j1GK3+AetnJTgZCXLwn4FQHOzeb6wbEBeCk4HuGl5lC90uNqMKino
cmQbQok1UFhgDA8dib3KDGmzZbO4R9Rqtdb0Xox9YROHXUbJrlXj1cQOlkW6qZUGczLpxv1O1J1X
2pk0S6dibzCpVcOVOcANnFe/II/2kh77zqVV6j+wf4qSMjig5ENKJcX4ANfjQgh9gtN4H7zoFnvV
lqRVekhaMgU6wYU09BT1D6JDTQRE3ZebnXMlAvBB8UXGhhAzxQ2UB7GMYPWFSjKVQgKo8W9QD3I+
xWmKUHQRaAjHTkuPAkOyTkOTtIflQeVPK+a/WGYGRD2gcS+tMFLBg8mIjAlFxXSLSpdcWLtAfu1O
ShI8uEdA8iJ06J4TaFMEJPq2AsxSGvJw3xHyJxQGtiBH3faJ8wUipakxNAxlq0r0XgqKiEsUUmkV
ygxVcB+S4siWN8GpbmXe6c5AIwmbWFOETHq6zpF9jBRpCXEsvYAVqYr4es3B10aTWlMmjHF76c8B
CitUnoBWpSySrR7m0vBpWQ1f60obSqvrfz+hE9JFpTmr7tvUxxkLxYOLzTUnt7FcEK9VziOMJTSa
P1r6h+VSSk664HoW6R8ZPwCS0l0hKfp4RFgCHa+AGk5mQhKidhxdjfTM2GejLEo3GwKo0pE5ChrV
IHRya6BARH1kwy+0/rS5NThHsCdN9BUEI+gowTpIhUQnc+sZ6Ttouyg5gDmrsFRCNNligdpF3Ckp
W7IMkhD5CAmpHZr3QZ60RNCQtM3LNfa7BEHWzA3Tu7VnWl1kJQ9ebQW6dgTCFHupmFAhgeKhmod+
TPdLFx/nL+mF0zQCDVEuwPo61V+7XGPZVoEA/rmew0GBvTT5B/LAuFj9fbk6/NEuQdCsljCpVVfj
yCrq93OQUQ4kkocAvEdpRmpkhf4InlcjVXMHYkHYq/iQm0GkPJSH03Fp4SUu11H4NQm9+6VcIuwI
Zj6vfIEJnYgW1R+qeFE/09plDCcPSOf8a7gjaZ4eeB4yDBbv2OwDVKne8mJ6bPaeSq+ziou+52pZ
4QBrH2RowiuFZRhzQ05HFiLKQbbKtNL0bkxsmGx563TdUzTQSkaqMb3e2qusGJXnsxKY6lzrNVij
NqW2VGbclKsoD1Hi2yaXIROWwSpKu0E5pzbWL6Aqr42ltbAg59FgKYK4k4b2oPVTvadRhOp7dBq5
MF00NYt7DdsnLdSlVT9Rzvgj4yCe2Rr7Lw+QPTRZtVqd/txpNZ3ewLNG3fQdugvR0bQSyc9YXYQ9
OnYZcPEgFUOlwdB/W0NuUAGrQMrMpEnIQuJKj3QHSyxOMXuFI/khOUNZk6mm2ZcxyDTLpVWuETFE
Rshdo59BQC5mD56gre95PkFbVgER+hTp5+ugZC918gpaUhKc9J84RNUM/1097C4bUyv9TvcCc2D6
2QUX/053dwsIp0VlsHiHF6c11soSACaYI01FdVIVLo/CuazA2gW5hfaR3mw5Rn20bLROMHNz6aky
8ktTgqGYyOepXEshVTgIdzF7gUqZ6bRHTDvnDr1ghIAWBlOn2JWv1ZUEQUE/1yvO7vg8jabSgCph
2TovwXJKmX8BIJ3OkO40RTo6P8iq7HZFz6LiPeCNZBGwUGddPB0tf8teY5fVu57FwSXyNZpwBTN/
EBBctgtoWVKT65JFtB8UoJQVgeDjNvrbneBFJb1fUPBsSg7WtCl4IfSFFgKZMzwQwgaAMJu5xt6m
SyPY9Q/BEB4j1x94MwF/2u0UwMo/kS2mlREFaKmj4i7pZp3cMB2mq+KqrI3si1Ijapv11Er5mtJF
A/FA61f376vJRST8Ez5hq7ucZekaRJNhbAIreLPhvnsgEaUHXpZHFie1GfzyVqUwguVSdk2VpCG8
CUNgu0YAkofRioC7AaRBzFgxa+6crib9j54RhNWwilHhSbRc+tuwutUlwiRQE1urTqnNSK7Kksg7
6LPJ7ct68P/Mq5zGYmSJIjAAX4HgKSpktgaZLiIOwYbgHS4Dy050LEJsFiIT1zSZGaYe2KQwgk4M
n4aJmHySIob/aFtae5+mvuM65OpYDlgWAm59kGIKvRfLNj082SOsmFCvBYxTVEym1Yszn0+ZHqMn
6FV6sqbcKZ7LjgWRWT5Pv9PQadlG6oFggRmTc4AODswIXo9kQJNdjwRgxHh5aBB/9OheYRigdQRV
QKJ/AwnE6nUEPFJ6Fs+DvICD5uBZwLA330Hicnl1CbX/OCB2nzadkZIwzXrZ/w3I79E3+UBW4yPS
Mas6ZMknKy1jZAKCeRZUMNoq0NZSp4BB+qYkDq5Jmh2lp6YTZMo0xIa19pDEn5mXQJ8QzSO9L3tO
EsAgTf98CH8LHKWjgbqwViwNpsMIPbz/fF7m924pZYD94dnU0dVqrC3MsjoCI+lRGmQoiZzaa0pV
jIJC29g+alppkBI5fcXnCmvkVRTnGqPMq8oTs7tUKQG5S2EkOFrTDuRM6YZe2GCQBKpwDWpWnYqG
Kv0p9gIG01FhQlCWiqkW0cs3HXnCLHm8QfYFXtFSyBYS6iHLCKxK04lYcnQ9EN0jp4Jd1mWSNZf4
iS6aQkqGkoOiZOme1ZQjSy2lr1GtBjPA6YiiWYvv/n5xHUc2d1UkG9F49Ov/ZxEVuVRN6EQ9YwCF
RbSutuLkJzmt6IzKbVj/Wqtaqemal+P6pc6llLocZdbqJNFAlyUcqfNKTjjTV9aZlZsi+kmXTHLU
6kHDX6+QBmQUHgPs+D9kSKjpJykz4E1CoUgqSavSacKQBhrCtzQ3HIl4gEJBhSEFcGWv6mvRcEn6
p7DtqlMiJk20S4wBhD5r7tK4SBFWoIxGX8Ak3OnUkYHqHoMvERiWkdhG9ktfipNUbFqSsyhewgW6
jIHAHVqjO+1tumklTg25TNL3OxJg7EI2nLaF0nxYRTygKDEw+N3UdORsR2s0m7x4xp+y2Shw+n0x
MpGio3dSVLlD492s+Gq5KbCNlMJoW6argkzX9G+9Ioqa2i4KRrMHUKtrDm7ep0vnDxdSudipRz62
E9EiAfJTRCG9RsXO38aLR75+buYWyuCv9GgJexP2kYGDPwA/5Vxapgpj2LJTRsTTU6l1iSwnZiAK
MYWZZOceNtNrrGUI8y8NVD61Zf3w904vgy7FfxZBFNkSJeME6akX4qiSr1RlSGxZfUmt+l7XSDs9
wACDt3vjYpTdOGVMvoIITpi6qJbdn9SoNifSluy50+kGUaw64AsqolxDupDr9HT90fnH4wOJVYqi
D1T3pOWGniiXOp8HAP01R2t5vgxfJzS9k1oh/dmmxY5pJcbZob8BcX14ch+sq2Y7PbCvNB1xu0Nu
Ia2tECwfXqUa0sD2oRflUy3VSrWLn4BCfzg/tKyIMrMHu69u0kpdqv9vcPUVocBfKheoSVWP9pUM
pGGtpY2dHSxNNQjLffAJCeRImFqaY8Wkk9q9r8keZQk03VG6T9qvDyMar3ReVth5hHV3F83hTGr9
yzK5pgm8EB3VSsVgegLWmpR4MhToTURTDEC/BCkJWHqi/KoavOwPj4B0TW7pyLURxnQdH4jTWPGh
h25iOqFavizFJ9gRMmsagFUB+5UWFOwy9Z8nnIY4mqlIXrlZbBboJtYIKlr6qQruaO29vdXgS2sS
/dSlVTx/bw+4s20OtdxduA3nCqk1CvrRuQ7i0W0Uq60c+Ri+07D6QniXAjw5P8pHlKqJENAfpol2
d4LtCaJI8Q/Ff3zY0jmXnD1448FFBP+S/rlRyVk6/KqwM3e86h36n9BDtWiZa++P9YS+SBBjHCbX
YXClq1B9hfyPfpr+AWyBmPQk+QOTODmI4ljdAr14JdoY4QqOlrgx+YUYfRXUCEKGQZrOhVIEsgvQ
E7IHWDixIZmmcDQ9BEg+H/NyafKllZ/dU3KWaJnM3rPn7DDZr36z4iYOvePq83KPKMLe3Xf6jzuE
PNvNvr8tN0feVXF+6Z9lVDPyjolIztep5J335r05796bo2P2X0Vnj3aKmpfz3PGvYxGnv/QPmtCX
fw8oq/R+MdWFDvR5nsd1fV/bnWKvQtC6pGE0aRp1pDiaYSMrn6j6EVOT1WPvlgLTKwTLlE+TTylB
9J5VVa8tTkxHlZS4rzpJmTA/sHy6g3mICEhHLnml4QmauoyXkSw2JIGLW6k/1nK5JKEKDb6OBtgr
hAUap0JjeBAR+JmqxRRDCQP6ugHyBBADxNs6uaQAcHopOAFsTKBDKW1XPrBQOnN2VAfYI6BDwv/P
Wshm0HuNNq+4eqrPyf0p6xKqIMgZue+OwBOt13/c8xkxlyAzvbPu6ppYTAFwztWEvQT51AxUwpkt
ms1rDeRosQ7d7i0grxWqpqwRVM/DxdGnzOp4gprsGh3Lh/4PaylFqxRnK6NR4vEhiMpGm0ttVUDj
rNmf6LOFPRG16gGyjt0boQCKCqTk2DQQSJs+o+UDzpIDhWizyS0IzlT0oiRWQBRBCrkS4oKcMP2f
Ix2kXSXFIrzS52QhvpDgErkYDmyFWmhDqI/OVc9Q7UH941kKlx2bjaJXWrIQrsUBpdmxyjT0rYCw
XABf6IHFsynJ40IK9MkUSuX2dHPoTKdtGEFqEAol2euUIExULBhOd7HMBVIhGOjmrosg+EEsp8wb
6DkCslVa+o9OpITv3AkWCwwrEAPZswztsQkCqXYTvZBWAuRks7xDoROoAqHUAItfHWwOKhXYXm9T
ofGjOm8R0f+qcJ5b1foAXOIM8Zi8I+0ZEPvg7TMdnR7cfHVZS6NqFNrVsKZhChn4KQA4Aw7yHCbR
GSgdGvqsI90FweqjtUjChCyY9II7S8Cd4irni2J/XctyrcRc4x8FoVroFSucA6GYkALTsK/rngWt
uvmKQiMPCjbVmQ2AuPjZKceNtSdnrOphsfr0C90PTp6MJw2cn/6NxyuIfSrm07liTKnvgqPDHJuq
ZKsuBZr6Y5TiE5phxDoST+THOIlc962hEl302l0B8NJcFNROC4L0JVKNCen0Mjrn0FdXyqERo5S/
KFJrSf7o008lwV/kKZrHyLhEJoHJpVmeqk80Q8mRcFpPtoJV0+JQdKomKa1zZSaKStEdZTm8CL20
usDWtVFVQP/XFke6SWq1IPSEmLEAwmLts3XJ32hCyd6SvATUmMRLW1jQzKsfSdq1OIWOnbedaHhu
lDC8LIHWtxNTENzcIBb83AjbOCq+XGNz7TDqhrLLSWJ9O5zUl2wEF9eyJ9Hs3MiNX0inoR9L+/lf
kTB+GA2P/X3f2jtm79srLp57J1wvR1DrO2YLDRm/hN7OpkgSeIDFXkWn15yYe7e4pkn1AU0CG8JQ
B9uxML4Tc2dX41aRXXv2EOjbvXbMrOkdH85nYy/Q69qiakAGdF//Ho3czZUThIgzYt7VGCUVP9dJ
+jH+Ci+Js63MrggU7u6TYwfPyQQbOe6/8jqvEz3+GJhTQ+DD+vX2jBWzqzbT03BRRIjTZA133Kad
+8+AnZ1QsfBwBGVG7B7dCzV1INOwZtImjGeh4xfNBPox2vb4igJxZcYQp2G4RdmEoTglFMv2nXw3
YanhRr+hm0u80yjqxXOkO/dueX0uubaFwudz/egnf0Q7hGEPUHLYlB+u0mmOEhAFIMJVeB+2k2DN
1vkWVb4jM+ZzDFt+D01mz0BH4G7OnqMy53/blEdIRyXON+c8HsgPeXmU7ejkwceg0USIAGvQtVDZ
s5xL4v5QtjKc2yb3RY/k8XBiJJ1LCC+XN8nEmu1X+4lFS8x9wjQrCwr7vR6F4wQ2NOldQP99EYbi
ebBH7OjdP2BmXwFpbp+tTT92BUXhe7VAqwfqA5ChnrRoeB+65PUatZG81ygL0RRccPYMU4X9wJTw
tYGuDDDy6IPyRcwgLEjX7U/XHlO+K34DO+bWflfm6tnlImie1Z4+Ke7A1ngFn7UNUZ1bk9AT7Rz/
cqQ5neeUHfp3b+Snz6ObG99XlWGhzcg9lP38PWMpEMw9OoeHGxOITwv9U6uM+F2liyLC0kkGJ3i8
s9w43Aj3v81PAYIGxkxM/rAFfs+iGiAz3idJ3BHs2P1oxDSfDo3UnUvPhkN+Qm+PMia0AwsvPznq
etYrrbB6/voEUUSJ5eYLiSWm8iF/gFbL36P/6qCs9iLConu46LBliYvy2xcDZOA3QwPCi9lBdHSt
yH1EsIxc82854Rd5pMZBUlgKMKLH5hghtscXYKOIGGuvgMYLPDWr/eRuz9AXQHUC+caHfzQbxLI8
93LT3NI8eh9fRLvdMyEpsxEsl0+/bfYdxuHk1IC/53goNGAF5jE6A0SgMYLQx7MTcqMJcRkZ8HK/
Oy4qMdxxd1xZllvYUYvnySt2Jq94rejYmxZ8WRfK+2X3dAp4FpI4t9B/2Z5N0WnCxo84yp8bYp/B
+oo+TdwohhnweP/KQxS92vd2PLLhFN1mMdg/eStk8vQ96B8vLP3j2S8f/AQqnIWNc1BR2+NxodEw
r/3tPu7MWfshd9A0H8F7lIu5PWhZDq0h8ol9wupnPex9kR1FTh1ZIMwm6TGWDGc9eS3ePVTKZ0/Y
NIwgCOGvuyUYZrWSf4O6aK8LU2neYB4g0U7zkWfRm0Q/Bj3wZPzkEiePs0aerYBpYNfGox+ip9fJ
o3GZIfp2m52/dB18Ks5jlx8aB780jjefOepA5Qu6Y0E58k0EmdjWcIVQb0zcN1IV68um2D2uKZ1b
LoSWOTbhQATSvV2c8yLPHri2SfGql5Exu7LsXgrTzdDdE+mTDGFwCcXhxnz7UYsbg4A3UTgz3OmO
G+Ms7jgZwMebXyYC355haxzVe4Ve5hvsm6ljTGAxnHj9y7vm1T3S8bf3TASzoDS777fLpMIbOrNv
RtUu+2QuqFrciC2px2+L2x8s+tFldoyDfRiggmovuC7LHcL0C9bc03a+C5RM0Wv9wGEiqD47le1v
/ilXFWCXbtXyp3GgtFuz8aBLLJqURMO/y/i1Pq+NUTh+1eL+ubsc0L9TIGDalYfm7th5sQFeziX2
DiQwoUtOUmYwR6ilUsI97+4D6+0gMTpB2OHbftL4hqZC5CAWsZzj3CnIVJR9keCYNCWsvkQqZA+z
qIeQ75DRywWpJSACFdN9EGkmbIV6y/o0vY4tGgafyGoh1Nvnuha1jx17GSSw9wkkeSYXjprlwbVI
nYADE/d29W5RN+riI56FcZhrWcugcg7Kj3au3DSsFhkiR0H7BEHyyhwjELQoT6M56WhQfPoXlGPm
r1JQKfpv1CM+3vnWLCNpa1bzlbp9aizzbeb17gfwGUdGLxrjJZYrzi23+41QpP9DooSY5774cEFK
ZJN2zbLrz09TFuyGI6Hd6IkfqqIS2d8jyGc53ITc2bnRGkNIwDqWlJgLrw19KVr3OuFfAtEoP3/P
w3p+du/E3Ufnsv3Ra7PBf5cZ4VQAhzz0MWZcdbPsf+jjJA9AQASn7FqdzXJYalU63I/S/P53Ay8p
Tcj4j0UH2Yv3wf/SY5dnqmjtWgq4Qt/P+MWVt/qV0sZARrDQOBwgU+Lzy/b4hQYm1gdcbvabH9ek
0LH7Wh+fTp7pWUXXIju56DwujKoMt4Vd2XLZIOWXFITjh/c8oDMKQR/562LsH9YRxVk4WSRtOeez
sAlvSW4Rk8YmHVLJ0OF5hvyKdXfyd6RV/B+x2kuXGnmNmA8pg2MAnuCrCe/pVNzetphx3AdDRtmH
wHYYedQZweQKNaRZknZxjbZUNEPFIz977A54jhlewyQbZdgUVg/NpR3E78OkOAO2G+Hln6Ri+dZt
eP9jMkpOK7AAm5WAYIoTSa5umQYY2yk/ne/fcleZ3bZAJ/eHw+DqZHz8OBGBa8HD+ZRJO/+WoyV1
3VurUqgX7NbzWi9fa8e+sfR+N+9Lc9ctyMEsB7+6qA/QgEh9A6dHSqeM+OMeR0N8VqUUHlynDK8c
VObFnrUttJd9Ro2MrekFKeKjRqYVGSA0jC4Of+g0fa9fBRk2/eu5LmzD6WmCRnG0urAnRyiBEBhc
GWZFVkLt5+gaKSxjk9ag08isZR8bY9KzYXbK86RfQcEFKBWR+TfSvyAl+RYxF/hcfqpPXoeb+6BQ
cZcThhfZk8paB/VXvvoIGia9cJ3P++EwN69e1jTR5r/enlmACaqQLrEZ4xlMZK0aZzTrD8RJ7pn3
+WoM3GcWQWjB6u6igxPPYMtsD+v8FgyESHQfB/cdAM5phJDnLIFNwAyP16DwR6iAokuXS3noG4Pb
tHxO1XfGpZbVZ13FEHTIX1bP1bGX799AKQvEejD3pk8Q3cjjAI/VCJLjBzHxXx1Ab8w7EDJZfCeI
WPyqOaAYIygTZBadG2pPmztyOCxNfCKHhj/d/QbWALvGORaiJivxRf8biTdVF0BXKP2jN1pvv1B7
w5gR8hIVLXeYILSrXn/W9NV//CV/ZRQAbyP4atME8+dh/WzvTZTTPCzKbB2DONjLfVwD6BgKWRTQ
mZ0AHIQGieIxaaGjd1tWbZoHmCJdt7bHHdsnBwXzESyRtp7wGzKayZ2CIid39x5IEgFW9C+hH9Ms
Nj3/odIb45WrhdEbqnahZyAQj1Y7U90SFlk9RDEHfvjXx9sdIasZno3tn9hfDfVEE/W4d5+IKB21
W2yWtC1/mwPjNL0fBfJ364o+OdjCg8wVQfModDkkfC1+48HaWyBGGj+rh8m37FWA1h4Bd5tI8YJi
dlAJB4Wyh2Yv89Sts3sZ8c0EgNC1qJ0LqCvghz5x9fHxS0YHgxfPfzZ6PDUqMoW3z9oHorSDPB0a
pTGd9uanuv9WT3E1KSL9ycX1SodG8hvvAYZwThXXtj2GIr5ovLt4aBRHF1So/fAcmD//DrBCeRMd
v1qyuj8DC3FBq8UYF9JHDouOpuRSPZBx/4ABINLa3qvcPKOSbvjxiUqKfSPkqlmj6zpq2edq7lgz
bbewkpgT3dhc57wM+3lhal73z/3e/h5hu1Lw97R1g0HOl9MieQOl5d2NQhZddqiu/oBwy94bNmWM
tFV9f/aNnPd51d5PL/zLNU0PzVieuXfvwZJE9eq+yIHhRacZ23kaBwmNUkQ+DXtlME3ddiKG/5zq
D0KXcVJEqazs3uni5BlDtk18RYPX437HiD3uW2bRu1NjZUjr3WWYPZNU6NmjcyzIQ8hJ7p1kEt9H
JKf4VCaUGqBQq8OrVYYUsfocW5XiwPx19xFNhK/BYzlMnq3IaKhJ7DL/JcMkqn2hvM0v1SKj447V
pHlFUPTXLXxdBkaW+NMvIf2EY1w/piFvQl8LxTyr9p6/AAwTWhCsxMVvgZ/+qOmZhPklaKIQBiel
FeJYZ6omp9Gt1K4gcgYtmnQQtsS20DoOLZw4vi041q+zXI+06ltuPYEpLGJ2M8iZSEZGt9pv37pX
/PjaxyBWCi2tgqPOvwTFv1I3ZugEIjqH9SWbhB0X1x/M7T2793JQmZ1vPXBwFtFr9SZ7/waPk0Dy
Iv6QRVf0S7n6OWyXv1N06QmnLBMdOFzRGoC88qiRPti/mhUzIr1+qaxPXO7ltfljetapkaM+Sep/
DkqVzpekHlyAUOaw+j0byPXbl6psUWHAuiq/qlAqylw5YA4E/b+798NfMlji2uS1rNrrxScHuh9r
j+sfqUloesnFtxF3AL6FtRvV80BxD9++NpkF8Dh7CWU+XvgcHK9N7uY+ObgPFGChmSbNn11VmMGW
xombS7x9gBj2AwYHNbCCF6JqldSWzE1AKy6Cl7pfepdD74YBojJLeLwpDksXmguf81LfbIMhcMGQ
eSaG+3Yq6Pe9HfPe+r6IDhGGR+3fLW6Ok1fzdsWZPF8uEuPt+Ep4jTAkgRVjj/Jdg5kZaMhRJIDA
0Vvma8df9X10GXePYCvaiVS3o6p57FyRG/v7EoSU3ce3nVtxDxlJj374t8HyA9IHwLc5KPvkETBz
SpQj7kWq5YSF6aHnA8sjnT+8/V8ZAbK7JA/Lm9KiuEF3z31QR0I54tp6Pppk/jmY2EBc5L0aYwyU
8upUZgYbGYAedcDqMhXvS9qHBa8qPVHkd89F97vBw568CiNoqMNAGAVxpYhJ6mSzeUkqX4lXAA4+
1tIFweVv/GCyx/WiXb0TC8Ddh0ZQ2pziPonQAZo0Sfd7VbYmeWgOK6v7hF46OEGEt1xMxm303sKi
WJenpP4l/OTbWC3Nfmx65qnx/E0xCJfKGLN5v/j5qECwQwiAlAMISKVChaDUfJSVb2D/y1sjqhas
2icfQPMn+TiiF0xK+AUlZc4zCpaSFMB7kQuG1c/mymlB3aBD+8JipW7GDrLX1qNmRK2YLpAiit9s
GOZ1Iu7pUVuEY0vYBHXok3euIe3c5o0IF2VwcuRy6OdKAZWsuIeeIj4LFcFXrkuBAcvMXFxelafV
j95V2z0c21eKOEv3hpDCsnFqMdjicPG55SEdWrRAV4+hu/w5pJ8v8ZJYI4AIYY+yIVPgi/J1bIAb
01FJ8+bIe79PiKkfbUQH6WpIbn6u4llwQd6j9xxM6nCuk3k8qE0lUT139ot5p4j69adpMgWT3ppu
tAwsqocpGPFixDkyHCWPICt/vROtdAu3AKmpD3pv7hW/v2DvW2gTGkYzxFMP0Jf8mLUQo3apP5fu
PaqCmTyn5Zx7I3sUxuSeTccgL+eikLGyu2fh7ju3kAdscnUu29s8JFUD0CdJe/sIrngJ2f+z+v76
BpDQwjLreWitow8UGFxCnx8+CTiZmW7jBVE3by8n5oqJg5QHkTgCPC21Hoi8t8s/L9pc6qAVGJQX
c0xGdrn5sKpMLP4cXfSub+vHfElsBiMO3ZvRfnRl5jM5+Co3IxxCcA+7g5nffHvfxOV3l11uq+iQ
MQ8J/Jnk5eWp1Vjt28OzDs71WGdpAvOYby9Bl2deKuNTADqLQPw+oPSEEDO2mf9JMMCUYgotnYo1
YaGRroQPP0+2+mmk94z1wY3+Nj4kEZEbB/nICclThldE00qNR9O26uRDx/X347OaCcc+LMf/4+jM
llRFtyD8REQwD7cyivNseUNYVhUgqIwiPP3+2BEnOk53V+9S+Ie1MnNlcnCOOE1IRZSQGwV0RCn+
2L8rV//viPk5FeJE2VJ1vm7l/I6b6hctYOaqzUrEFvnt8h5z03vyKrvjHRXca0rPTU10L5wtX3tY
ar2To2ETpjI+B8pUWpbnJ5HDJwXR9Kn/5eSAFpaPEvsBbQjyjop1p604mdVtfgal4KZBGs6Rcd9S
6NBZCok7TMXB5YnQi9GdVjgQ5iyZ6esmuBrRnRC44kb5UaiML1zG0YbSiZxG2rSPPYIZJLCwYO5E
TRhAmaHEI7bc5sjNB4RD16C70n+fG8CWl7YsxfNoeWWgPeK4LWcPdUaMRC6dzPqoYnr99dyDy+Ei
S7OtF8TKB9nMlH1t/lbnEnWnniwaGnaibIy2m+iGk9A8pc33u/eS16ruHAEpAWclIDvpH5958/H5
5DSu6near5TPJN/cf4FNFDKAfpQV0MiTTvvQ28w4AeuhtUhcmbs4cTWaxOfTawBV6Q8Fp0U2RHYF
Vdi6u1R3j3J+xLd9wF8azufbE9SFtMQ+lJYiZuniaKraj7V25bFU3JT7J94JQF1b9b4GRZbfQX2f
vfH/RgEBFqBOaoXm5ES/0AAAsXwtp0LXRJoHdqCnLWtANOfyZ8NRQUTex/JiYos7/guAGMyTKi3E
pscqnIQyJscOtxFscB4JgpURJxW/5IaV5ak9/Y5rYMW6TBS3g7um0WbOrZh9dpGwlAfwqACksmim
49FPUYoFvIVB9ZUgHQo008OQex5dqOxFBFxht6VTH6bURIgNWr/CgArvJW7v4HUQHgvxtVW/upb8
PjcFCS2nAsv6CyCONRjzgXreOG0GnSSdz3Ofv0NRB9E8ca+KBOqMyYiG+a1ZPv+GIgHzTpw1I1DR
YkLfSZ/EqVJLCxZMlbofaJ/aAc8UVndrpTNgia4X1nSX4LazHLGBd+m+ubg8Dnwok7SYUSEl/Qyc
lmum+uyK2JdaX8zDV7RsHzuWF+BN20/0C7hiSaVnBjHGoISo4OA2eNR5lvI79LsRewGCFACDelvv
3TKb8swqHE7leVv8VOC+rE6L4b1oJVRBGS1Zaak+y8gm59zpPY4ufub++ip6L+pXeryoezRyUAZI
7od1hS+1FLb9Sn4ysx5PxogVvFiVOR+bMpG/UtvJlcdNZQLKvQ93rPcn9BDKRK6vAoMqCGjgIBhZ
f05hOiK3hen08n1TTJKWp+DefwCBxkpLXXK7Iq0wLyPQktrdcoRbVWDFibQccMt/z635C+ZjQXF0
34NznNgZVeehx9rRATVE1mD+0E2oHz61IycLLnmFiUSaWLDuMUKKG1Tzkhh273bn7yGumB3jShAm
L1RKLhgqR/cluoIoSzf+a/3hUP8+53VvZ8isv4XZnWuKdNizCPwWQTgX/InwAspXX6/BtdI/4Ons
pAGsH3iBL9QqVP7LemEo+Hg7cocwC+CFi7t0CVCjSoti6Ioxi+K5bqbP/PIoEQhPHsIpUX/l/kJ1
ULV+89nlBvEuLlUvPsWG8lsJQDMArC/sdKirKTNE3cHFuB8WFKQKkxnsShIzEOKdlTAD919+jtoo
xUCXSemY2zJFkGf9iGOxxkKCy4NsqNJxECK7wiVoetBxESESXvSn4VL8yovsvzxlpAbakLI/+6CO
uE9HURqdJ4nUhPQ6/WJMqXyuSqaQUDiChLxgSYgQhtcCQg+aMKE9mxiLZ6Dhl+99arvkIvodCMdE
tLZQ8bxD0lGTjyZstSXF8p96FBrEcXposm63JHdYGP77KluQDR8+EDdBlmbw7ii8ZF9xEZRsW77j
or61+ZUWtPvKgFlDYoY4JH4qQlzmOh0F5PJZp/m2nxFvZlI3jsRVN4mEiTw133a85/zM9jUDZEt1
Nyy5IOUvydiILAFoNobJBtz23uNwLgVFZ84LI+SSToISgIO5gO9KoLeAaXLu8o3av7SbH6Yc8cjj
AB+KgPAQfE8tux5c3oUM0TAeRChPkXKlBIb2YBSAlBjCn1gvJ4HxEsZIffK0UIDSXdIrgmYpRD+R
exzTrYBKvv67BautA2/Fr8ehXvOrF6rj7zsydfZhPgGLKI/xDIydYzaFHeddilPIIaA8oG+UI4P9
is+EYslkU31mLIxK34rNXMFbKHE5xpPGLXVYjQRgkB7lG/oaCEdC2qZ7JNlwqLDfGMMN1Y34YD4i
P3/IL/rfamVTA7FOQq1rYwTVOaxbiAMq3f6P84tcMsHtiN8Gx4yDhxhkWIlxZpBY0hDSg56CDY9y
LjH8V+FT5tA5kN8V8SQjeD52yYPeNHE4xHA8/ft8Ziq1790M+KbjMYvGppspfBJuFyD+ZJ8iHCWJ
b5WQGiVj2DKOS4zTwQpIwyL5gZuTHdgfM0i3VPrKTQ3f6QHZJt4US9GPFoPznkebBLQtPRmT7u8o
ldj0iAEnTBr0qBUAWwjGwUBu/I1I+fXq9iLtAQAQW2ZK3Y3qE1SAJ5Q24fsDXUYXDv1uI5gr4NX6
7TCMmQVsTA6q9k9AjCAQOEgdiKEl11AaezBuuRnQtYwXh7whQg9QhMJyoFwbzvGy/avjRSq4j+5g
AjfKDpjHMB3kPyoWGiidDSQggcmWJdF6n1Mfim/D/pBUhfiQIYXnTC9ss55zMLzPlh5N3giDwWkg
CZ8zEaFFOk+pKnmNk4/+zY+bvV0QO2g/jjFpITgYPJctcxUJh+nmTtAaemxrRTWXcBRk3phy9qYv
F31uI3hGeSHtGMcahcXSTzkrNEe/r4i0o5XPvk2bOlkjwEsfA4EwkoESYbvQqthZ5JSqX/zmvwVj
2CNf6Er4eANKIvFaca88b3E/MbE44EzLOseQnNH/7k+P3EfzHaNKpnSOoYqvVLLdobygWny7KifB
uqG/H1Gsd7MUjjmty5aqE4N6eQ0xbm0JrGCQ8iG6OtTLl8ZcL7gQaCs4wqpvQdRzSCd91v5Zu9Zw
VNMmCDHasOeLxhXJOIzPrThVAf221H8RTHbtxRz0KoESKy7V81g2ceU34Z0w5fdVUOHJxUVjfFNT
l/fpy9p10PSZuKCIuE9hoN9n+YFmdGRg1XqOtPBTTe+ko+EO/2LoALXuw42HgCmPx1dFeRWd2KTp
46/Pdm1FTXiQehqrcXfwz+8ykQbHnN1KNNJzSTZiGAOL3Xd9WDhAwJm0sWpYAB+pwkvfDoR3cndf
H8O0NpcCcMOiye2i8Zs6TFBhQusFdU0OQjl9VCiwfJW/dhJ4/khhyuk04fdpu4Z11oZC5VplkL2O
Mlo+wJA8Itqj+HiPh28ZflQZ9gOYpmZGGsbhaVw7RpefrFumYpvUj/+S5KAoN+500d/UIXU5Rcjn
K5NsSPwOjTpplJe2DN8cpZeknnQgjK1TnWFzoYBpu7g+6zD+xu0HzRyxps11RGfC9EoZpGdO+Scy
hK3dYtJAVPz1eEu1ySwhMWO38+NYQpqrHv2ZVVFl6sj/Uv+OB2EeZcg8v0wVaBFgxU4YCecHcKKY
CaBFe7lddb8E3JBlQrd+NY6SW3o5dIOnYmgxe1CIBSkazOKgfNX4Mypvl00QaB0YZ5j0HMBjVtlz
dGcnZvBWEGlvEeoi/0VHkGFh+xDtZk9A5zgbmf3lwFZ3V2IiCjTdruTd+x2Ikf0anDqlAZk0nSsX
gYU+mEicEteNG7f5CyNacB/scXvJEaAJbx1Wp69ZDn9AeMAkYY1F4VPyX3PrYv2CwDvP27Cmo00l
1/opyB6Sg7Kb8zLgwHET3FcxxnkYe0k3MNYGjB6J8dcb7YDM1epasUu9kv5BpjN7wlBBHKSSTSUo
AcKZYON2KgKOTRW06Rfj2E+tv64ONF9BHUn4bD3N2hAsloogWbwtW4/5+ABaPvQcyOOkOObXGkzV
o4GylYPQOgp6OBdkHNeTwokr31pDs8aIsIH3OQ37IL62f9KtmnOK328Y42ItzFaCydQQozK2T/LS
OfOi7xj3JP7gPNkkv7RWa9phnrie+/KCKwLCEakQ7MCYWDRuIQ5JAlXZMBy2Cn0hoFH8/RaYw0pC
AkR/BF+yqUme101+FUmxg4xcW4f6xj8T/JozHwEFRhY5z8l+slZB/FxxTvYePmkc0C8leKlTZV0t
DCpJyTeMeTntzgaA4/rBr0oIG5gYe23FF8W7WGUnq38Rgo/J8Pf+y48KzZ8/LkecLEeU3k6CATQm
4lN8uLS85lghA8Sx9Vj+ZM6nRtkSAJ6WHMebeBxGZTiVUf6VpBNs4D5dktVYPeIehRhGGlBgRGq2
OGv0+8aef47q2bqYFcQJ5sjC1tpmYz1Wz+UfcoWiEx9VYqBxIy0stI4h3Bp4jbDRuXGQzSj7eK2F
vTPIxKV6JYkPOhDEBgSJ6M5uhnYHqdmbk3hL2KtO1N+tWo7EBF/w7ae3rPh6P8JoJiGaX6nkgYQQ
3cD9lY+lB26j8rb7bufFpdogYljp7Ksv/sJhknTu3cQtB0Xbs3U6yX18EzjFg3UVg9gmiUmj36I+
UwBwoY6FN1gWJfd/35ex0JoTqxsS2KlPWlJ1z0QzkfUD43evgxXC8+pMu4e6QlJdqZpyX2E8ORfO
UgRG+Ib8OZJDR4tR4yJBRug3LC+aCO7d2n1k4atzHldaPxnQ3WPlPhTSM1KgS8E1LxxtXNaGNIf4
i1SMXiA5dsZNHhtxnVEnwlseY7yVgInEjliFE9eRcauXMA/Y1P+IxF2BSYijUP8ih+AYiO3QNuH6
zITcRc1vxeoVMr3w1xq0bMQSZX/yYogWVk5OJj2b5ikenEMhI4utj6gb2Rl/Ywvs0h3SAVkCFXKj
/vCPRuqmt7XdcC6HMZ0G1ODpK9FCp47Bv8Kg87MbXrjk6ywrRtr3guQYPR6nEm+iiWcNMdBDtbCe
MYQoW60gYQRElP6+rY6QbehRcCJ1+bZcfGj4jce8Du/pUkFPlN8dVt6HXCiIM8Z1JFvkDRO5mf/C
G3XlrmPa3blvn8fH9CDRvB44szB+o264tnu9RRxgc4QCjfbS8k3N6rer6JsjwtUONH9ALdseVWm7
vzNXXs4QQNSt92pwJMRDNOK5E2ecL173lbiMDnX4Ajz3nzcTffdoGCJZC9piawKozSMkl3ozxibJ
ls1pU6xz+gXv8wNcny3BxeHL0IZQFcGZ3sYB3M/8+SUT2Pqd6TMuWQUI2AZ7Ef1BpyKWc0cQfqQf
QZ8qq0zyiwF0Yw980Be2igQJIeTKjFwKSNEvsNzDXfvh0ksuYYgRVqVbWbpAuNBFlIazbwDXLd/8
TB5/0FAA8s2t91MaWruCA5q3oHKThpOPaXYn37y44G/xqRfdN1oO0adVoXMp9hS/IEZ8lWW25ZtQ
1vDNLB+13+oDMAPJskeO/mtsk7+Yeph9geA4lDaZrbkRRR3T/tv6l7KPiDDEsmSAYNn3HKOj478S
lHR4TpozYx4OAjf8jLrSJuBavNLVidY4nKKNnUGlueBqGXysc+9nxCo9rmA/2TViio3zHG79KTD7
aYBQ7IlQHNykmJYgR061xti89QWUc0ET1F3Y3p0KKP1uD9v33RaYadOCJ4kw1wweOF0MFh228g0R
dNII5IrCZM34Tb6GRWdvrNANdlceNr8SBWjQMmo+bapAv2R/VN2mG5MwNVojUbtDX6i+fmk4p7CQ
+QBhjdBUO6slgMojOToMNBoLcfG6JBHZXTN2KeHXH5LnoKVNXyx/E8wtEYJwB0MCiJ4VEUqL+wJn
WDHlTAAaoE05ZpaDKgrFstm70LYagYLOZ9rqS0QJL8an7GjNsyk3WoCUmbKKMloQl/cYZRMgvas+
HCSMJP/WRIhlh9EyHI0GF9sIULmMtnHkqNa8G6cZHkGDogr7Ucdc3H+eP2S8ITxeMeQIl49gh0wg
oqdhUjfE4RAMOM4eqX8ANKBnneZpvIeWMQnisaofOfayNMiyk9XMtJOIiDwencNjRldtemZ8lGXP
1M+gTbAohNxrKxDmzo48Ea5A/ulhNCo+5hMr6lC7KFvlIsnBQE/r81MosN7YMo0PANlEQuQZKaTP
nW7HF3Gq4TnBdexFXjovmdZCcdxd2hGJo57JjxED97s+dqKdChWLuB5ffcdEdgdd5hCVBBsGWhEM
+qTci+WXcvxAVrOD4mEX/+jFqtK9x496ljnHzeWXAhI4zWkv6d5MNDwcnO4z9t7LJMjOSHxOlMap
06LdceSaqGXKAcb70P6ne/6WkxrSb92wngnSZiLxlrzWREvdcgDO/O+DJJQrCaNYDU5tYoB/3HiT
tEWpBX0VSJSQobWRrglDlyeTk4b5VnNZxu4TTOGqix6ymHhiEdX9IVzcTRE4aKA6pjA1liry27tr
sQ7EH3Fa34gRgwG9Gi40VfT1WIzmC7xqW4g9A7mhrUX2e8UByM4Z2YpBsOVbNdgTJUzXj8aVb4/e
K47MPtATcq8xVLH/bOsbOQDS70ASE3Ge3hskqyPf1qmx5RdR3iNykt9TlZnTWrO157TErGkHH/Ii
RRgomlc74K8W7zrZK+odUKSAdo5IP5Jehvf68bHjNzqteNpmtxfri60U0CqYPCCmL7F+GLWM+ngK
FOxGNBKnDt4C/7IR7Rr406unz98q/JhG/p44E6RDM5Pfbip7nwyeUrfZxoX+st8NsZGhQMZjPH0+
9l0+syAq7tQtZ47OQyU6HOR0NE8TzQ3IVjLVxEnUOuIhOtapgq5gPeL+cNI8UdmNQSXkZQbQi8ib
qePPFJimzgPl2xhJiOG7X2QhbTSYZqLCYD2OvYs/Axeshz6GhXJ5j7/gEchhGvBWUQClG50LJgnV
/JgadqLZH7CNcqalrvoJnjRzM6JEGRexRvky7LSKCAN0leT6EQJEUvwIs4NuY6RDfO2t9RGJjjEV
TjNvVtFambULjMWosd3yLFAJnzJmLzwafJghzUWLwlcyjBgIdfLcA/ua2+e0J3kvsdMl19WEhjlU
r2ggbeOG65qfwQpJHgTjvOOnYuI5Xljktb85yF3F19fO1Dqzz/8KPyPSpRmlgLj+l0j7JrCfhDzy
uM0rtVHxYKKTmHu+zYyLG+kHmBaDu1txNHHLd5Rx4/bRQ/nQMcEzr6ZpqO8SZ+xX93cGe5vbp14g
J8iSsw74ZTIZTuP6IQHxKa7rK2UYXIG66QoG74BkuejQ2yloxMd6h+W1HYvIx4zZjumHEnbbsojU
Wxa+d5/A+M5+U5tJgXO1VEIZ6YXzhF4jx9h+/z1P9KvxwmwWhmVzKDTUHH65M44RM0JobaE/jsPB
+k2CxpXEfUchRsPVo8Yz5sKRpiNHu3dLjsqGhyK13qR4TmVh8jDnSuEKz6CP/spoa5S7xuQ0vt37
bdkiG5nI5tPWn14cw2mBtrqp6Q/LIiLv7dM7BukRqCHHBckOXCWWl5NdN1MkGJxTm/3kLWq0fYei
CTw0SsL2ogMf1c4Dolk7gqgZbUhJw7Uw8lEj3ajNxuQRcFOqanBSXoLUMJbUK75mAtfVHhNqedgz
yEqu7JFXMMy5eESF0YbxAfcu/wNypIympYPdgAOxRv0D0K3wrZ3rBadJkHjm9AkWwItuJ9V3Q6fh
mPuU3DWWK2jTtXkBfVIgjwBoFc8NlGnHtHe6NGDyj8mjh6MDwQ79LF9rKwmfAQb6UfB1uIboS8SI
13RZnxghniP324jHiPYGuSHYhJ3JHswtSwzK/yNO2q+U/AqAUydZ8jF+xeNrYS1jVkzOybbkblrk
xO89fG35CekN0f1g9sAmHg8CpgbmZNDqgMgEmzrKrDz2PCq/PiJz4Bxa81ybVVW62UznIiQ8AkwE
nQiCHmVGXKcPwF8hipRJfhZRQmOWkvrqcWjcV/utcgrD9NWTiKmb7pr8kJUHD/URQlHZt8MqR7gB
TWCcnyhC+/L4EkmhGNGQ++H7jd4kyQ5NGqEEfrkDCDoZe4w5xPHI+vi8KTFejNhaXWANO8+a7Ud7
IN47WKgKdbxQqR6reSUfa7zLDOTJApOtTMpq/7WmtPWRuLm/T6CSNeu09JX77K6vad3rECJpWDba
TZZCOq9moR3UU0FwTG1Xh+qiXTN53CtcdTIU4yZRfRO3B8OWUUdNQQiYh0f3ReL3O+BwherAjHEl
7roUsEKYNssO11y0esvnQtv1ATc7ztEzDZ31UT+XHvcf/i/xX7w74ty57zaMb72OL1pMfLE2OE//
3LcM83Ikee9LT804pT97zssZnDiHRXwlR/4LtINT4C+fIyojMTuo5mguGJpeIyah/EVh3m3UEF4h
HY1Gkj06H46UACcuuzsBpUPC+vkvd4GyB8phGbm5j4CFHo27c+AJiksL6gvKDS2dwzG1SK/CzVqZ
y+o2AJkzgIApD1XxmQiPb3VRQvwv1Uv2HXs0V/RevAbVRyKHqZ3bB9GMZzGtzo8ZPOHriiCZkpCV
o835o6DaOepYpVTSWxNt72NPacKnWjMpiWU/inq2hZ3tS/JvkM+GWhCtMzvdExsDfi+7SLb7USuP
iBj1/GPKBUYdv3kcwKyan2IlIas1vlnqbKcpT+mzhx6aPvfUowJqA/SLlvfckWyDJ8H96+5I/Pm6
/SJvFu6agEryUx+HFESjnlJyNnt1bb5dIFZRc6LjHQjBKcDRLNdiiCDZdE/HxG/t6VsEC5umDW9s
IM1zqfHzOkA8pjGUVSCAfQ/MtuGxcz9BNRROncHpkjnFffkiniK3K+mPSZpSYmVUUXhnoAjxc9Oy
RT/fKQ/v8QysZG7gMZtO38Xl3oVv5j841cz7qYoZrM7P4uXzlTKqJYI0YVPxRnHceiytV+GmAKT9
lu5bEaZ5chybOCXgXxUWjFY9yywGry0uFd6WfO0GR8vQSYOLeiYIfgdLO41hTw5oAAxIp1TzRSa/
mIeUvaoPZSqd8jWVwVY1oBQGgRwNO1uifMm6EXnfP1EzyQ9AsUlMZTB9PH/L8tjmO8gnWCDIFb4f
pDltFAJJ8AO0b4iFA/UeyBRfqTIJJMs2QB0I6bugBOnjZYYRW34oaKyTmfgOa+LVmbCsETm7NRIH
6dpkZM0joJgrI1p86+QjeooHTe8HF75zJza2DrenEcg5/cST/gdpdHKlEK8joO/KuQfWusAvhgOZ
gwf8ZfWB9tpoH7uX8RjOUQtWfo7ayn4uhiSMJQQ3vgwJR1lUAiHgDBTbAzm8mImCrm3Fyx3EfA5d
LWeLXFvTsEtr2fTq4Ml47ThQhWZoUQa5DxTR+08QNwqrXXwmSuAe5CF1PjcbsoyNgVWAwCQZwQMN
2mlW4Zd6sgzafSCyfsT0FQ7T5V+0ZQgDDFX6UWCJ8zmU4N0WN6+Xg1fComA4EykM0HO7aZ5zBT9V
DLqjmcEAJ5xZynSR5KrtWrwnDpihQW6VvkqZxbO8PqiMu1NAZiWEIN8kKnGVoUUGhAqKJ4xzrAM4
YRKIqL0RhsAGVtOO/7UQMwdVnsTsKfjldKJFLsV+sUxmA8NPe4tINW5bLfWMpbSROd/QDDOS0LgP
dvtcnAJvblDuBsLfx++ARYAZDxEyST/bF0u8EGow+nreoZCyWXD1PD5DE0Llo++kYny770OyKVfK
1RTpt22JTuoRKuEHxjqMzvVK3j+mAM8KYx2DK+XIrz0DCrDa6GD5yA1gC/HUSZcMNFEk3Hdwdkx/
g9lR5659YQnR+Pi1INpPraN6paef3sz4rl5OgkHDWLCpXhJChTLCOwPuJK374QGCfvxSnvBDRL35
Vah+R1uAnHO5TfYcrZOOOp2Z9W/tmqB0Hn+xtNwPM86/dAHeTNi7HEQ7y0elsBguDanSDs9F3CtP
93GLzu0e1gAJqlsTgXUUG9fgbQ2uGTyg17VxT7U09vdJLk3NW4/fB+Q2s2cI4XFjQw5BIZtjrt2t
tGOB2OKSvndG4eUI7XPH4Hwi196CiX47+qnbNZmDnYu5bUWH52/StM541AODQdU2KfyGXJHCGS4q
Q9huEeryREUNsON535fPbY0sArHXL3EL0PUTcxH9AsQ3PyCzsKB/CDT31BKInuG3GIBg3JDNzhjW
Lw9ZB2D++MLX070vgeh/PziWd4zOEhb58Wn8uZjOI058RxhDSXgu4dJWElY6h/ef4D/D6iCORugs
kPw6iQIRfB0W/ZidX17sqBchwKbu4aggdALZ4i15joqD1JZxgmyWr7RTt+2OqPmW+iHGDqKYpkdE
j0QJMUwLsfYo7WpKvXyNcJzO15T7AcAyCMGonlKpzTig4PpQuFzVP0phfhX3ZHxlrJDNR54RnljF
2KAIt3L5sGb5D6q4gVktnelIN6dMY0Ey3RW8tvECte1C2SbX0QqJyy8ntw7+ko9M61Vvu54giEx0
xO+2Hsem3wgwGeqOt9m24XNbAb+ladGx2i/e71f1+wA4y1x+GIUOEmClm5rEWUeOUkysYFi8dtEo
/HL08/s6KH69ohaoVxEJzQyECcHjBN6u36cl0AW3HtdPVtuvbI+mH1rgs06wejG34nI4M6YkwuEg
RGMEAka/vSZ7eWH8oLA1vzmrjWzKluERHYZltIqQCWVBC8cSVsv/UiCGINpZqk2NrxqFAGM7fqnj
oFx56a5m+39shiX6wCD3xrCLyzueGiMEDl/Ea4T22Vi/bedVh1Lzhy/YRpHjhn+3H9ow2si4+lah
QIm5be3hhnJCvSj7jotrCrdrTf4HgyPwXsmnrnI5msfPC2RFtnMgLTgzc5Q76kYypy+3+87OFocK
FOcBgq9bqfQw3CgFjrGjBJcawf3QXMTF5MGkzUQ5Gp+J/p0hXrv0c7ZKLM77KdA3y7mxRX3Ry26v
cTDPNGkmcPdK6tIibHc4c3Opy1w6PpVtpDsICCA7XnDBlRlww1Ke4IqTUTGw54WFNCKozzYcp+76
Ew5s8+7wKpCh4+GEbYjI28Gy7I8jH7BOYr6n3YImxnmI4g5k8a5t29eaB/NhT3Nw4pW6ruaFI/zE
p7z3qpsInEElvaMs1vYjyAxKyfmeOLDsjFAwZNT/WcYUJedILzB90obI/MoNyID4svMvFY7ZzH2u
uHzC3KxKZ18zYoTmYrBBcot+Z6ChS2lQYkrSGjnqHhE4OIXEWYqQRHUZXYhrry+Wd04UIi9m/a7I
p5yGoGvZLsculrKiAlp0mGACRO2f7sjJdjP6Bcs1v6316wQGxp2Bsq+14TmSOhD6tS5tAFaell/m
4Z2WnxrosXjj9PIfZ2zOSG/gPnKbmVoxgFxhGgS9+lOpGOQe68kRN31se3GBSARI6GEjdZQ/DhDn
iOvuAVxQ+kT6DOUtck00wXEoF56JM9zoGksJwNxWRtM1YeSfrgjySP5jTmfA9pr55GFJTcV/al6j
3hcEmxq2RMCUhIBdhkcB8MSHghuD6Alu8E15BN0xmXQifxRqrr69ayc51z7jhtX+8bm+18hdOyhU
SAKAQPj/Y8582PTFWYfXCQs2n8cow1EXn9A6Mc/Bi4Q9w2F5+56TVbek+X7e0ImA7phXA64DoPi1
/AxLrtGqmFQ0+lcK/OinXzenYkdjDAyD1PiBeebdQVA8Si3gAeF1avuNMReDHxtoWOuv9N5Y3gk4
ku5ipgA4wKsN5Vy3ao6FG1PW8wexnMzigCMD03CdvIzR1mdOd2C6u4s9clgPpQHRFhc2Tb6K/S4t
zJEhBfWDKJgZxkPHXgQBa+wszHcPchkdIjLRwd7NkEdUrNBhvQ60ENvuHK2oHV5nI9R5CBsUKbAP
1Re6uZqZvckjcxtaG+ukHgac5Yqp6na/3OklUkHrGn19JE4BtEvoffFOZv/CFxemj4QyPfKmUNLQ
4hYdw8XRfQqTlsIjUdFEXv4ViYGiHRla4DUwSvduFjEHHxc6XTcn4WvKAmgXiacn4WeH1jalgc2a
XbRtblYTSiUEwKom/EHavdDXTurjm6Ni+15lWyjEKZBiD1EQgMLUV3GBDipE4bQlPwBizS1//3ux
JLcY1yu+a7JOftHhTdPlC7EDd7+TzaoVDnv2e2zbIMdYGA8w2HFuqRxn9llIMHbVrWyIAkuBxEyG
2f33SWL5gbAs0wINpRt3Bz3kOzUoR3G9wLkckyN5m1iT8q+aIwXAqgshtyrZHO+fego4ZBEOADQV
L+gu8YEbz7Pq1tTufR/rHh++zMLxgET9UBLgi2VAR3E8wa3S7Y84kOzqI7ceO520COgfzq52wmEJ
OvVNV7prfqyxCow6W1smSxE/PRwe0Ax+R+8986CM3AGxAYSj3JkmK4ZJRJORJ5ZTdBQZ+GSWZMba
YSKARc6YI8zMEmGUIvgt7WA6Q27PcchIorj4KEFThBFLV6AJz45s5Jfi3XdKZSOJgl7hD/m8CHeN
qFLENbPFydEgXyHauWgIfj9L6YH1G89xMsIgnws3EcUjbkJExN2ybjJgJWLMTawl38yy8k/Fj2fO
zV1OmNv21fsykyi0ys+SZPX1YzOe0viGsiUTe/DKAJ8VhxEt2LcZO7UK+jM3C+z8ktp8oXyDOUJY
TohSoZyASvE+fjG2tjj384CieX+mnxpnQLx6OjYINlv7kCCpAjxYKGHlfkympIRfCaz0TxrJkYE5
lSnz3sNJRANLScWTee/Yvpzxw6S+WAHrxgas593RO4doY1G8PYlZIffhjIcUXoU6eQs17A/DIL54
joBu7LfbXAYmh5ZikP9S64rk0SQLkhvcdPoiUVWfvcAnVixxQLrmaP1Ji+qaB0b4+SuWRue81i0n
KdN9tDdmwFfpiEGv5y/nPthCGK3qvfLX2BT+8vxdzGiibBnPr+8qTFfWvp8ZH7v8eT1sbWMCbjOZ
9HFNrC5zO5vSiVQMg+LOhIy0DuSbIdCsoKHpPIEgvrGrpeVipaXMcSUOFX43N47pFx+SwZbYycwV
uqb2431Cnfja1+ld2ZbIkj/X72k8nI3KbkCZTe9d+npx6KI/DStQrmS0lIWrbQdlKj4hs2XWaxxW
JZPNTE1b+8+w7ZIKTdtEoovsHb0bZwE0zWfgrRK/S+vI/5FqtDfwEPjbgsSAfOrpT9n7lroiWrDt
AlmsbYPqUr/o7y+JDZc5Iy+JkaPLCH6FggiElgFX8/ENVp5tHsHnzWuFxxTAc82BIQjuPW8Ecgov
qi75Ln5Mn5kdfRnKtND84nFOLxLz9AaVTXVSvuVfrsS7YUwS1DIy6b70y/o4QJg/z43ARAiTKF6O
0iBb9WiM5QMeAAzAD1NtBij9+RG+mcl/vbZ1ErwBs5hETgKhWxvWpmWd2RE7y6Io0qvDQO9sOino
mOYkKAxGooTUr8GX9jWq8JLxche6Bcib+ifaHJ+L/JxQCb+WQCT4wu6o19RxZPON3xgupjJh3mh2
3fICF7Gt5g8O8GpOX7Jj5mIAKxu84gyP20Nztl8f7qI0NFBjcLiovBxbuaBFxKZT/VFXj38kndmS
oloQRb/ICAQBeZVZUXHWeiG0BmYQQRC+/i76ht3VU1W1CueczJ17+JUVFNOINBZywxknWjw7Woc5
U1U9G6nqT3ZPwJxZYZQwwMyCZfpalh+XY5+/E89RbL8HG2DsozkwgzGPg2Aj+TJOr2DFA2LyccSj
iSaJMwTsoI7BaIcCpbNVqABz4urTnEqB+gZpJPF2+OYwBIf5AmO38nkqjE5vOWruQ/fVDvSBOOQC
bCJLRoS2butjxTLHlqVjQFgYwTKknKM2fQkWIyWoJRKHiGh8GhyC7DY5TbQtBSsMG+S5KMHCTY3f
8m/kMqkpLzRfz2508tF8gDTZoqIBXpMgAU2wrrTeS2RRyi9Wwfhs4gGdrTqLGZlTeqDwjJrO3La/
n+PrgbuFatY81w1zsFW2oglSvMhqM0PaUcAyYv1G19ZZeQnsrNmgybvaCFzoOX+qzmCs10YNH2ce
zZMf/hJCj/7F7fz4ZZA/78qvBQyTbXuuLGkp+OxY+Jar/mTnqfZzQTJWaaVGazOPRiLhAcYUZA9x
e3de+bGTuYU1y3S2ej4Y9jSPgBmtNLcgq2sw28vO0cQTZdcop1+zNHv6wvnH1iq7UFEfsruyw+Oc
+4tl07Dru95AgN+tkQAx0uQGZyr5OWhiNbofoUGNDv0p++6x4GrOU9lTmaKVu0kMo9JUGKCPWppt
yTSyohOM4JjKx4Sqj8Iw0kHfPe5Ysztr+F/P7/FX88NQNh3l09pjtoPAwq68TA/1ixndQFz0dM0a
KknAQK6FpBAuPeqcb82a7DmXB5fzEuaH/D26HKnkAshXGcU5fqhfSJPIe/mjWS7Wr+XYH9Il0UIf
RuyhXs72yhqd7YrWxO//6Ovbnw6LLPE33TNWz0GR5VX+y2xyla4FTnm4BKXxWWobTmRGQ+NKpbmt
90RCM+xDCbcv+dJ+PYwkRmoHO9jBQyCF6Lx9lk59bcdtnf7vj5r4xol07lwunVEG+Tr8FHuVyLBr
6skSN2i572aHqYJ5FMgtUkfRQiaJpiKde90HKzM7O6SQCyVAsdSOBEOUL9Xn2KIOJKqhbll0yB2V
tUxMN+eiLT16AE8HoZ6EhYGoeX3kiqHLtUyKNVc/NKX5uALZCGGYBeCXxSKArhUtOkSy/W0S2K9D
cMY7Iy2+SxXTJzxzfAzBoreLePDzw0aIQronqwnqGmEtZs1EHG9MSkBSZVrRl6jS4NQVjcNHubZx
jaPWy4qvDJpQZLPlTLCJoSbHolNB/QpY6QzNUWZL7jbZBIhl9shuVMBMAsc9C96x995pK57ex8g4
WBO4VVaW3iHjFvhRt9eYBaKc45HwQLmL7cNoBoGlrGJ1ijVbiioOSOZ8smHIocRr2poSNiWODXq9
V+DVNCYg/agGwCwDA2+6r5yiQQ9fXFBGBIXmRJCNaytBoTN5CFBRqPkHiQkP9KJ8tsunroA+xihk
Rq/QPin1GOJJVCyoGVnCA14E323GLoWOcSbCFVUsDKgKd1B+Elz2xu0PMj0qIWFTn2VIiwL2F2oM
Helpv7kb3hgnQKt7wgcAbwFDq0AdZBjTr9CKBgvGR2/N5PkF+YgwbWxV+kt71hAMe9r9ivsZKwmV
DaF2snBUeAjB4dVfRKm3W/BQquuJvIeaOEquiz+seahU4W4q4rHBFBhBSvPCIdH5vKHdJe47XJcY
57L82IJ+ivImiLc3fPtiiyaAFrwRmPHIHxffWW1bw56+MhGggEvURwxju+ZAUQo/qL03Ru3hflzK
p4TWt9BGsXVcrOLiB7BpIljBbA2pE5otNWax/qSGpwFBYEEg7qfMvmxAx2gZbE7BVniQDVssM9jS
0DqwbLGLDVsyfAnS7xKM0IpzawOnw0bHBZ3x5d9kOX+wqp67ipKwmlPKScvK4A8HuMvHUSJEgGG0
Z7o4MlRIyHyvGgtQlBoXmmEHn1tbApVNmN1uu0d4FVDWoe9r+f/TP15mYoZ8F83nKGNCxKh7I66y
U3rhn8oD/7F8fK+i3eeUfNUBxWn2G5+HQ2DGnAsuiL5LwsYWN8jfeB80hrSXbbC0blEv4F48V9no
P0SRjJn6DonYB9xyuASOtpFhxysGIYEWKW+Aidh++kiS/pkyIB2qdkhbuBSIZNpv8DPqL+7Q1WCg
aXvhEUoJgUxoHa5Q73LuIfdFsYKK0M5WNAkNPC11TdnoMp3UFrM7R2Zld/toq9wreC4CdIj3OsNy
Pdg9sEZofqBs0Cg0PxE8IrqqTXZghK1tubR0fGf1e7hCbovvzQ2XP3WLgjH9kt2G7vafzx5wCqqj
yMC/6i/dT7aUMunfq3amoQ3gNtqawHVHP0SqB4A7lXPFUd7ZyU+6ym3Rz3lqTEGhftBYtA/YIjQS
zNNRyWT+2y51jbRFYpSWdH+TxFL8xOiBywUDor/s5TumhsqtxbMxPpHdACWGcRXURrxaCooKKBrQ
ErAaP4OoWJBqmQBAv9Y8QBjYKGcZvAiWTImeb2TBIIgAHAuna+S5m6cbIUPR5VsGBYPzYsR6cS+D
YgOrbvQQgu1AwRLeM3965Nu0Pt5/hgjT7gu7MKReZN1Eh2arXdkhRQzYR5PWsT+C9CninDNyfKq/
/i/EOjk/vyzg2gny8v0/AHtZPYp1F1nvR/GNbqdg/I0gnqvN2ILzVDwhFNfh1ynnwFW8eCcQhugl
3OkqfEDeZaZFtJENkaClFbQmNVt7getj5RXzFwujB8hKs4V24c1GiwZh/WtM5GPiZr7xliW7rvvr
wKrAby/aG8igWwHKsVd4UFHxm7RRRSfEJk723SbYqdvpD5090lEKDMlNz6hgObSgMnwhRUU3xVs1
Mn4gDYy/Ss7Tevl8l6VAQC8nlzDYw5H6gGoSKxQuotjfaAhwosJj6W0hRaJwRkw6dIwZO7dNt5yb
+Qghmc9opUZ2kDnTwRLO+B/0s2OEyepbcN6D2SuwzGRrImB7U9jz7CIIbtIfZtmBYlVQr3F+wMeF
pYamRGuhGXt5uAZ2i464TuIjCawnCm4qOCVibAEPgXsjYnBjaZM131ZCcIpdU25JCXodJ1wJUzuD
IMB0FjUqAGO05mx/PbfP6eJFPw+mNSxxDJrPNv3TExVfrkw6HER9+R6M5L0H7kRZhg96P7MQF9qG
aKMSFZNlIYFgI2UTdwXCfxwDgDYIkeC8pCYkSnZuit0txKi8hX23aOY0ZZhsxamJb6YHXV5V3RhU
ZfYtwF5M9kO1rKtTrZ3fyaakLMnXT8Tqot2knhpg7mcjcfvIj0l1VbuDwumLxGqyppzIEqvpznl3
fGXXXoYPvOvREjjYX8Gv4+hjg1h1FC5PwB4mpFZNE8edUimrWUe7opf7pEXgylTSmGDiJK/BLSA0
aQR4NcaT32Pr5DDe02Q3bk5QuZ/AjFwDjDmfa2ZUr7k9m6JU30OxKK7Tw/QwP0kKXEGjF91i7vai
HQtm31gvlKEVz6zovPnbbJ54QOEPCBmtXhTpCQ/j9z8juNbSar3f4GC77JkIdcYw+pwssht9U4pC
kCq8NbV/E62SDXdmPjGNJsaFqfzMxSxOiq0a3spoLwLuB1P2u6507eVEmk3tLN4x/sAKcbIHLUoe
42tleD3n20c0PVMXRQQNJ1AOeptB6BY5DJWaJEQwdyV1GFGxaeMvAG0SuykqKOCw32GVHKjNc2cc
DWMcqJoZZo/QkGR9UM1O1YOviNOQnhyeNsQBWJmoWXlCsPKgKdJqBYRekC9FzIuOnxk+JgrnDnGa
iHiBk8PFE3IxvBUcSbDvzd2s36vk++wiHJNqE9iDpu+avI8hxpoFTJp4CcXjLz02jApTp4f+dabA
e/YMOUBuB9EcsClIjabRMYZmkwg+ZnxnosMrhP/IZG0qGG7wtFgdvI2UuO/RGc1qcHrRzoKIl4CJ
mW62SYkp7t1Xh//dJhQxdXGzAC8qZARYs1LrCfRx85EUiFkmIwCaOuThTP4QJqKIhMM1teVDOrNV
yNLavgUuZX5+5FMpXLvMoc3FGRnja0FjYMB/ydVkq+PgwxQJ+/L5/fPNW8nMUfsGKIErBnaMuS3K
bEJqqSo7FX36eLNyy+IFiv32fDTY1ZAYgcM9Psw9bHn/IivY1MjOgJuEo0tz76/SX3CdzfBdXjB7
BjCih5CXsGGFbgcED8L5lLd4UWQBjPA1Z3kZOWpw466gzpwwfLjDQi1yolGycy5ZKvbHw06BUD7F
SnJHnatgFFDdWvysKS1GKFveS2RIZKMkBp8F6lM4/FJtqnRP5DTXFoUmb0saIG3UKyxF2eK4VbqN
gpCbGgrTswXNCJ0IQaPHmK61f57SF1QhBkb98kWRox2TliOS7anUVzlbWtP6yufYBRp83nWT3oaA
20sCKvLkFh+cVYK5OYQWfGqGNRsylgwSRAut3CrEcbRkPX5WcP6j4p+JN+HD7W7a6G3vD9fhmpfn
7OXSgNZfnGiz0qLX/BxEaFgaHZWefom/k9KhjoB8JuvYmUxT/b2JebOZjRU1LlSALhS5WruSghGG
sWPYW7HVnl6Qzd9GFVBa0fnCC36XTgMVQ/1RAU+FHWtMONNNlWt22jGajRE6JeTvdGo5H/Eyhc2i
sCBPHC7IhOeaOakYA+FWtNScHNfK41y4aa48uhJEtw8DyRTTilHvj0I/qQ64C0o4DwHMzFjl/DN8
NUSgHYzbdp3+IVBOBL/MDyHt91/UGOF02UzsmWIgikC0CmMRCPA6wbIUzl1rM7yoGeAQtsrOpMA1
nlyUdpshAirvCV7LLJ38lgWOirdAoIfohTSLSefsdan770+ymT/tpEGiBK3hXLGXjI5LKIm37Bdv
yGV0QzuJOgzF87CpGEHBBQkcDCV6mK1YDMj4mSP4ouSjHPjp1kAFCa5026i1OtxS3w7+LexHzcyF
4yGe+z8Enpqngn1P9VnEhm5AviIornag9WC5ir2UaNWOQlBDo+Ol8XzbkO/g8MkXCMXeM3abyyce
Ncvi75sVu6mRwmChht9MqVMORUgNDv2de+CVWlTaGI8g+uXmizSrm3rshQoed+9d3NwomIanPVnH
TOfjqS+DdgV3mbrhe/rSgQNqAmROVNJwnJQnBUejJ7kB9T/BRym1NGA/3k9CJS7N4cOsQLvVqler
6EbWFXDC02dZ9DUuIwaM33w+Tt4D1cbbpwBLeBvicH2zEyIYD9Cr6M/e/EB9WmhVbsSQYMJfbPbY
ORVGTJQW1HwArbHF0wnxUQVl5Fpg8ApTL6WGpsAdwCbi5RZuL43+1AgmZgXHgh+4e4fI6py6/8oT
dx6uE5imlc4savpcisxEaZZwSadcSzzoh2d4MsMHfQJcaz97UANAk7NzEuQDC/Y1q2ym+IrsM5hp
LwwkIIO3x4C59ODXVLrSQgOWbEAC7hSKYBRg1W9DC1YpOqihXDL94Aw4tthBp68v4JbZ55hI5uQx
ALejUOG+nk8doWfMdJ8V5vuc+LTMT3X0Eailm6iRJPiSPAwA0LdViTPHxztYCvSt2FkYhQuBNxaI
MTLmsf68VV+M7KDYNSzLYJVjaFXb4tSIWFqRMUw85Br1xMozbsXlAP1IfFS/73arvItF9I3V6KfR
QwxP5mOZ8YPRkqAWiONHdOwu0Km+ziWbRS0dYaa2FKMcfqMoB5XylpJ4TiRbj0Ya5axZRfsPKsVA
72X9l4pBTOwBz1DuCa21nk/nVY1skyUt3nxH6Say/qCCayMH0ZtjByX77bDPURukLTSJhbDNVEOa
2gJyuJRFYgYMDwatW/SktknugA5czl1MBH5qNt/YY6ah9NYbXZpc2Iq2iO69toQC3+RokhfmfYo9
T6Xf4tTLc70znmdqS/v00qPN755yGaRV+uIu/sysVPtpZ3A3dixEh3thEb5hPrvCgT3awHYruDw5
dtbCYcohkdOnHtn3EFPXRnJmjEMCB1zELTOpL/zAoefPLOmkrKptc+KpGDhrLmjZF6E+I4oeKepC
MmfWFDAgM9kzoVMBcDO4YucziTJQ9i/KLbDc2n27cwuvq/WUz2BuXP+kaGQZvYzIw/azro8ggr1X
WjNnfsmWCt1VjRfEdpIaEgQvskDGh2Bh+OAiQYHwRXPF+5C7wzJ15wfJfluBI30xU4I2643BYPi5
vVDfwP/XJX0wOw/F/IYi3HxukDx6r03ua8sxXyzaYBTmsNZIlVOEC9MSLQSwW38SN/YCK3QH7F+m
AP0kGo6PbIWKrlUXcbiEny6D/cPcmR2EK9VC6WdTOzwGh+I+P7wmvhqYFByqZIcEfkkbDkMFMQqu
MTPWEQVJ/r4xjXw/TzMiQPCJ4cgBia7wCigWcksE9tayfomsXvgL+wZSaHKXGMCnSzM5Px086bQe
K40FrufAirh+LRjQBd/tWYY910E1d97H9zG+hbfP5rOpt6OzUPaVmI1d+6ijEHhF8HhExBVgsXdA
J0/9EwgxKz0VpnywnAY+KP+MGDky7trj0KM7G5VaL7yga4ixVhtv83YNlRcX4n6rfb3+kFG97ho9
KFSlDazJ5v7a57eZ1+z7Y8n+yBxrkW7hCrowyH9ee4h33yU1Iyds7E1O2v2Voe5F1UoaprTJWCm8
S8W+a7bvD2crXiL4MiCdpx5Pz3X9lSUAfEjLWbowHOTR723KoNbnOOv7ERGe46Q7N0Tsq3K7791A
srs3hcYWsTEbo+jkA3ZYXpZuBMKFgbowGwyQES8nHz+ZWB/xB6Z+CdGr33LYgl6q72s3MaVyG2YY
6bxuRXR/ooTk8PeSLcoFQZ+FUEyf3qcaLSTRB2vAhQiswzv4VfOxVY+xV3FkGxIRzUyc8reVXWrW
mXhpoD7g+CKJd4nIoWyPD0joPB1lG8LkcpitUsCTT2Gxk1CJVfHxhdHEI/bb2UUIjFyxExpTCYs9
O+FSvhbxZCnX0shGlSZeo/mzHL9IS80hjy8ZjsRzM285upS1KK4CEZ4ggkkYVaKNe8ggcWgcBWiq
nwDfLkIDRA+/DNQDROG8MTvYT+frSWwoX+inqVkJlZiXFPII9Djt4Kz6SJoBq7IZFNufCuu+fHLI
4IRwkFf3nIZ8OOA8o1ZX5lEBnDHGx5SIKHX7pVpB9ul09XnhMOZ8qp+e8tnNGRf1QPpCugo/TiKS
zybfM8HDhCTAvOqpwn0ENYmH75q6NJftfodhAoQQNnQFQEhyptK9aWCYrioCgSksgXixxKWTb01M
wMmcqFOTTp7ae6Bi7YIOsTuzURz3QePB3VRHUVY0q9rUF+K1MkeHxRzfyjpASzrXUaqhJ+R6VU5Q
WYh81e6ypszn3dFIGm7AxW1EDJIpxbeMuXW6lVB/NoFBp4wzyiKnF+JlMzYWO6cBLY5lI1OXL8Y1
lRlQS3ebCqKdYmHfPa1NYWIOz+0EnBPUnEJd+v5cQVGCPzzvKW617wjb/ug4Gvnegc9okmQLUW+J
XGNuyoa4nrrxH3Z1Lk96zIb9ly2FBokMRg4VY2bENqJkKzhK/5qAyQoAfolOyidHlZBeyL4oVkdl
BPfdD/IjzF9AUBTBxgEnTjF9tCfacsCrAooQAOQSu3wcRSYqo3krwcFZw98NshyOX0aOkgBjKUBF
4nCd8jLBf+SFVm7ilqSfoQbA0KS89IkuOqLHkXmfaav3ZbACd3Q++vjKhi+Ub5KrmBOvcyZutVI2
WMHZ/Qr3ByYlSNVWs430I+wlfwwO6UFGMcHwMIXNMJ4Rl8quXxLYNNqLqat49TrC6jrX9yeTQIo4
Bvyge+AkWrMQfnmvgTiZX2TIgvGcovTpTZxnefX0ARiOfF7Ajn73MTN5TMJAHHNKOlhHtvDPnATH
nU9oV5rOrTC+g5Z7tBZbIhys46PWt1v+BjGHfiRNimDyYbENF0d+KSw3/v8vOvDUVJ8C5T/CXbuK
1zCznDFBtqE3Nhn3m6lzhBn7IJ/FfK+Tg7yZ+aotrvKH6tfb3i23oqNP7Pkq2DT2xBtP7dhW/znU
A6QHEPAI6HjMbpS0dMAFpynXZU3PCjmTmRqt9T+1Cpw5vgjcov9FSwIKLK1ANlGcCqkJs4cR+vQC
FsEiq7+muFIL61HVjWjayXfc65j0f/Ae2Y8mdXvh/DxmP80xO6Ktx6RCFQ04egzAMOUqv1i+39xi
wzY9Q3mcOJ/vhgTUyQU4Wl3NEhvpJANeN9pxjy1iGBzT3wwNCtlmrSUzFF5P/XrJrE+XHPg9exBN
+HoaPqiEtTzpj7i7pgdSmf7xKmcknGATqi2eMORwtihsyFOozcpzb5PbeB/Zl4dgzaAUyU8H1R8r
v8Hlaz/086HZVOthboOFYHXFRgSIidJLzGE8sTqxY2lxtsELDAcDfGgd1c08KOGnxMuu09AcLX4m
DjYHRsbr0YwVJlYn5QHVN/rCoooNt9SMXtDZ/5+sT+ypIoYG6lGlpEW0MjKRi+9p4AaaPslcpGQT
Qo4bQ5Ys2M8K9cqCyChetNGREBpZLAwsX2c0LzQ1GI278EXb3xmSUtIboNmdyp+eJ33R9uJV9D7r
1Pr8ScxG6GrBqXZw+AfSm356W/5poCrd2IEYrINEfRffH5gFnN9YNWvTkZCMJRBuVnSQ2FbDabmp
t8HvLuEhX/FHOhMoHOMKZrXydJYTT6Vd/NX8xhZW6BPXxe65fO6CvWKKS2w23Kc3H1d9D8mTm3Vq
hUCbiTnncEfbE1lZAk5l4mivSotZ44duTCE3P/CeevEjZHc5YzbyHcNmx1Cj/u48Tm3pWBLOCfvw
cwP1W/GKZoDzkUeXTmO3nRh/ks9OrzG1fJkwzBt8oHfP8jgNjZcl+byMjjqkN1LaIx3Q3Xw5BJKd
6MsqfL84tlaCKZMsONf/xgJ5fmFFGrCobWIy/fdq4lWOuFeP3JRloNOGhwadWjQaDY8MWAYqGoAT
DmPUHmOuKOVFNyIkRK9JBwjQ2sdiKJTjfkNLcO730al0w+1s/8E3kpIDUiW2BqCN3kAeta/RM879
ULWFCXZbTs8WoMfI4PhjhFU3o8TV29E87hqn/WqQE5OLQ86CI6l0zAuaDNC07O9txa4PYLbYmB5k
MH5U4CqVrhyeuBc8Afl0yO0wa8eaEb8DXfmBovpigW5mV+Wn3yKnQMS3TSejxawMpxeG8qhsMdCp
wqD70HEw0sFh0B12qIFRAGdcbmyf6Px7o6WixpAQqK9qbCwMhJuMn5Ue/0LCBOueM2z59xgviLqg
3SM47yoyWiUSc/iO/JThzNzVzEqCoRoizsJELV54821tyFhbIlWHKrTA20DC+mDqijMsEERQ6lv0
WkBly/Ctgo5Cj/IyA946eAHoZ7rte8Iaxdib89ZgtI1CjjUx8ypoF/WcQUdpSjls656xC/wg+B/a
VepPg8BJovzlLCQswWEhIYcwyve1hxBSn59k5ciIqfhy6khwek2XBEcD4Ue0xS6FmhRHmNTKk68k
deZAzy7faTIsQc2s+Q0soKWcRH+rHKY7BP41J/bUnwLgZuApsTN9gpeRgUN8wJtbvQFUm0c3XD4J
a5oVEzIS9hIEwhvE6mnnygice14uBktCtfykJUIojmBii+aFIRBugOuTFjzi8BgzX1IEpGUxu6xK
N5zsFarBFDK0DLGzeU3cCJi0fR3hkYt45AQdCAOE96cMm7GI9wxikxtMp8QvR+1ERNyS1Y1BZbja
4gcBIjdZYcvy8vF35/+CEpuMYutRVjpKmNitsc79mVwBlhmLhvfJQR3pwZwxlKnEC6PMA05Fy8Jw
UKHvWQJSQKmq7tVdOI9j/35MQ2N7f59nfyhVmIy8RsthgZsV0fIZXo6I2ePc7bIlEG7TW3jiqfht
ja33im+WEx2BtTPuhjAca7dg6gXqS7LnEaPf/0+XuLBz2AGZBe1/1Nmdqe8gLxDJ0HXGB+Fks8RR
kX8cfXjJTAELZ5azoGhGm0DeBiOaHkfOYI32tli9CaXBNPU7/3m7mV1ewm25EveoiZza0RxlKWGl
Wu2Q3Fmsi71ER1bZMuTrkRZlvNXRrmuGwIjYQRxTsWX/i8+8xZ0eQy7fBXjy7TimtmxTyakklvr7
dUWZ62Mea+GbuyetsUHDsZj8fPDS2MtHsFNENuVFxY9Jvny2JaaNwlJzkWRCr1vMT9l+ONd+ixKV
78Z9mqxUL75I1KTdQgaywgLJI+b2j6umXV8+ZH3ASo6QHxCTcW5oR2656TbCmjZqeIQn8CCE1xZX
O/+KLAC5db3Lv7S9tJnj6TH3AD7eoH+gYFQ+0NiQK+1pppND+QtPLKRjXDMEwOAbErHB2CaxhH8R
RSoUK2CfB4R7OssisODMMy4TIJD6ZCth43Vm91lcudEXVwbdiy9tsYZzw+Yz/hyzQ/9Fx2KszjlM
mgCysIO4U3bhXWRrRUeAcp9e/oZ9trgNfgBMcZ59MltW8eXYj+FtcA4hb1O7qAs3BOrHQcJBO+WE
VGDI806kUW/eo3VWumq3+bpcvyBtQVA2yru4yxkhR9tRfAzzIFz2v+kS6sLMnSPiG6PbsSa337+8
uaO/xvfoFZh/yB9x8qcNr7E0RZG4LpdJBb5OKD6gcJoZyUwaNxU3hEVu8Fe6y7bTVUlGxZRQb+If
7WILWUByXtvkEPhTB/NV57lV/DmpftmxPmWIE9Q9CEaPKSZEAEbNOs+OCXu1kRnVTRkS4RdnRx1D
SIfZsxxBI2hNuFNRjBbgF6+MA86/+4xz92P1mNyHQJzB+1DP1x9oS1MnV/DeMVr6Jgxdr6BihmBI
7mvd7Ltj6eZuqzNf3EgwyZ93dAh71GwHsnt3hEFhV7TIXfIMVpij/rw2z4VAseq+zjhXfEMv3+Ru
s4DyiP7awNjCtz479CenD/51HnCbjkQAGwfUUCaGRG/CueDFGDVJ1XqNHRQHGYoNhCeq+VrlCS/I
mvsB1BUsDHczJNWKPrs1F07L5iLTvmq3ebuuo6VYf32aFSxenH1I/YCTNvYlPYRkjKskxCR4ppyZ
7n04pzF+1R7Zd0hEJc4kUzzQ9Y9F3CC2UBByEapItMfqWkmKWz1t9ejzMacw/tc0oszCsOx4g/KB
pIOwj2dkNzUAQKBmvGFa6oCbnN581L6Ubf2FdQ0SWxI/B1jo2Q3Puh9GrYD9iJXozBl0sW0+/eqr
++1PEK6G4gmR2GQhYUOz+Hq5rS9ZL/fcWLMN2lVf/YEu6ITbN43XLdwynGJCnS++yj3xSzFGEhz/
k/3UQ+MCqh5VxrMykjcJZiaCJSbhI0jSj8OKaJcWOF7BqBi1m5E9MAAWkPM6kDJwEnCnt3q1rAqr
a3QgoYrGinKY+GDej4tIk0ezkhK9NKGU9QafE6UB9h4z0pAqAKE/29UMvxkoc8zqIY+DDDP2c2a0
DHPQA+UD6K0TVwOHAI/GZh1/zx+FrSI9GB331J/iVB0qdgM24IoTODhXLxjLmCRTyuXmnAVZlKVJ
Jxmqg8nAdfMOC/i3xnCI/8JHEThzWChjiIr3ie1CWAmlKcB9RwlxDBOnpiQuly/oHLbUOkiwhdIh
Ipfoh9maJN9HhQM1bsNcgqc5lAYW7JRqkjODM4WypvOeHUx7ANxoA9CHOgiA5GVLg9codkYcE6aA
pJ3Lbvox35n95mNpwhV6n6CGVq0BqhIrI3koeZnyxy/5DThntUKaRE4YHKr3F9YhXnElaAAkk7ob
qHwLCWkN7e6unWYHhK3Snl/WiZUyAaNdY89KCVPQIVXTTTIFADlCyQelQ8b7CjctJJ5sDaDfAJGp
MWG2LpG/uWiGVV8YcCnHJK2ziuj1RdTCaKU+QfN6hyqEQA30BwEOTNuBuuMHJzZMUCjK+N74GlLF
mXwud1j7o5zBvJpDhGfWHCMlgqco92gOFsK5u0se9wyvsYrXFUYKMEegAlNrtOiC+LIUajl1Cug0
z3NJZdI+EZdan2RfMRUfO2ruYZy0sUEHYuK/oVJBFI78LdchFUNzwOwu+WlG4pdFKYExNMwFTEow
G2ByBYte+vnh/cR5lfaeGm0TnYYb3Rgm55y7BDZD3z/UTr9vSQ+OkYqEO+IiOH+KY4QADJvfM8kn
L2j6WE08Qg5PdibUPLRvl/co6IoupRsf1V22yaxkq27UDQJ2EhIY6NiZ8bY7vke4bFaKMbVB2Xtr
ulFNGeUFBH1MT5geAlod2NGtV/onUFiyQv51CVzuOXsUQZ6sjs59UlpZQB0wkyjoiTvkNzUL6isF
FBgIV6CMQgx7zu9wWslfam+TLVTlk3h8Ov1W2IbxQjxKmPzjSmdiiH3tN5Axl/muOk0fxTYxKJ6O
kkdyfWbCYuMGgKoxucJvgGIPl5/LFGOW8U2JiMMylOajcu432ko8tYd4OflVfrKH4oXLajc9vm6S
I5rzU/3X+MltdtbY1wqfzXrFpo6Tkai/f7l/VQ7TYVFib8JWUTcWd1W1176nHm+1F6ojKMI/NMSf
hmDhhcF9wyf/vO/xvRAuoXyE6KRR6+bkqa6jZP+M7A+KeWpY6MEEAwNEEJcLiofKgKENLEYaGcCK
mf4c7YeE82wJ2uJCGYZRDmPltZ5VZ+iCuAy+75PaIeiBJC2sh4TnhsMef8twH4Ohkw/GkVeT7uAQ
SwoyQhgnoAwAY5w5wA9MAhl6f3jDZQujToSgyEnvaEqncxwidPipRCEwGMW1hWa0OIqn8q+hTvo6
bo+peRzwMq9sel/9s/B9/3tPzbOIFw/QlsV4PkDk448UFJbkHMEtFqCHzLhYlfovYjikoMyhgY3q
jwGXh+ocw1AKIZZvvWmOvHBeHy9Hrh3eDEaCHTF/4pImosQlvzPg+L7oySID0hV2J4y1238iaCTc
kEKZfsKtPkL2lWt8l0jiBdnndY0G2l4MbJB60LcqKFspauucOnYyKu2QNIpcY0p7BFUc7IfiIbqK
H361B7QW5Ykxb7hiOCB7ENmhKMJc+6IlgdX/Hdjqle3Vnmwjf/wZ7mHpnKcW0PWycGkSaI5cfI0i
Xf2G9O+K5FgL/CxY7yZBOQTWj6H12Lga3Brjp2vUnB+LCA8DShEPdDyLr3QztfimfGMNPiyYl1uS
YA8OeUTTtqXWhxQ6PsjvMd77mR47OJdTyMKawspUsFnO9NVcxYrH9jFeF7YoHozFmVzlaxQz+JhV
+vbx4BNA0XHuGy8lcJXBKtB/kZGav7+RsbdNb6p7t0ux8PyF99ssfDzOdSaXFFLoLxaoo/hIc8bf
MRfQOZBp3yP0D4EfmpEBZmBzV6wx6jDmRspg9KMz1FhsDofDbveDBY91Bo/Suff4GS3+ANUWByJw
0Zwj6mHCOF8wicVo+PPvMf4/7+uwnG0pYhh8Phf3YHEbn8H4nJrF9zfPjwcUE1O5pfbckPfjc5ro
lA7/3oHx/oVFy32Mt+O/G3u/n+h+y5f6v8eYSDSJvLVSHxa/4xs3MX+59X8vl2EJDr8sFqyG7RT/
TN65B+tgXB+sEDz1k0NiHCt9f2Sh+D6aFL55toWcbwEL8UC8ZHLx1tfratUtydrQv9AUjj3I8rp9
QJPiK5Dk/3vYW4ZNPDQu32N7HJVRJLsY4yvDgouPEXqv8fXg/MIrw8FIZ1rFe0uX92/1jdd5XIWN
k+v2L0crSJIFCQvXSqgbemKN7prjhfo4rZNjWAIXBO3Mv/sCFcwuGvOSwZKH1bAKl8OqWk9X40Na
5UtFNt6n4vD898h3VNkmr9JId+PH3GTksOFuR0gnwCPbvsnOxg1499q+tgrsc3PEj20UFXgtSQ7Y
GF824uSpWRjRN0pDnV91NO2oKAZoGTOd0cUK2YdRGPQuYMvj58xM8d9DMjobL3QH+HoZwW+MzaFx
1RzvtDnq0tVIovXZY14YwqFkiwlXhIxBYA0Ngt5x5r5qODsmH6cYyGI8xjnuj+saWRIgFds3j5H1
OzaS4+LCIwVWMOY2rszvrudVuljt/k7L09/qZ3Vd0Whe/3WZ49r7j6jz2lJd6bXwEzFGk+HWEdsk
GzDhhoHJOcenP9+09zr/9u5e3TQ4VKlU0pQ0dTZWXyMMgzgYjf7MVhysAv0ShPy3QuDdk7mA9pdX
Rh+Hk40mEwTKm7Q4S2vSIubQoXGzkVDkAXJJQzSrgyysDVZndzhsFsaf5LykQQWAASptrGla+1sf
xtugyNCSh8Wx4chT2p0ny57U7kbNZy/Cwjl1cQ0b+Sa+QxutSRXbp8medG1TjXLoXtuQZPvSL29b
w/CjeQyJ6EzLHk4S6AopVC7AWM0+U3QoA3KIGvJFZNSr+BeUIGSPNQt1ulncZzrIEqeogDo6Ilvr
SD63DooGHB1kJ8IkrKGpW4uD+zYWU1PjCXhrU+LJv2VGfxGX4TSMF/SgsqiUZnGwXKWuPsZyPmcB
Z2pOvytSowlo0WAsnbn4anh08jOI3zAqrvYuqbt0oZMSp5+uLPmPEXWH3WEPDN8hy8u+udhFRrvZ
7S6XkUI/+qLAGdVADjDn44dltOy63aGLuqHAC26EK6y2BnX9OD8AWJN3tP7CtKhBrjt1B1ZJpPkZ
skAamtlMwkmdRJ2fI0LNZ66BS05PGJavB/UdbSawJWQXI5jUR2CqttnuQErb62gaktd/Run2qSyg
G69B6XsT1qv4br8cxsmM40W4WlshULO1qFpTXpAoE4PhuzpvQA0Jtci5gdMFFqu/vY218zbCPaMO
pzeqimA+x9noK+x1b2nMseg5jmb/SGXCmZcUjdIA6qAMbRBJ9WsuYKgIcigjaba5YGnpcrwuw12i
JVFdLsp3Ob9a5Pah2dDCbDzIuBSa3j582N1hBHsCuT5TVNSHeBrai+KONWpKhzYailL4yqHE9iaO
OwqRbWewRHlH3HMfSemA/OghWGUdLSNer1lR3Y6WUnvZ+bnwct6dN4fj5nDudt2Ip8ie9EzITptC
vpFvsHHYGKnovYMlO4j0FCepmNoO+NXVd4TLf7sXag7hXMVMorLJuvJvQoJNAJ0olafUuphSblp/
NBJBYeiN+yDH/k5CKx12QWOEyHS100P5nYrKj61aIqNP0YmcTxYBeWgnFNX0/kUd4QE+M2i7Zbw8
lEYTchzeeY5+lLAQRZfyNDsFm+2LcIgxdfW903G8DttROkRVbqVOyQZkMw7KDOhM85/JABkS5uTP
nEwmvHyzUGpBorGMXDZCjrzRQiWu6hYfnGjkVPTX4UrJRMCvdrQJf0LDTfp0qTGjiE8nCdelPIIH
n+SYJ07DL4oSfLh7es9QH8SFyS3m0xgsk6Sf8B9ts+3q6Gu36DNNyqlN/Mm7z0hgt/fRpQ8FNdWP
H1QYyWAMDRkzfs2HL320bsi8gkcU6vmXtW2/eZeei4Cl8eF9dKKAVj+PytMBxX9fFh5cH7yWmV0w
t5plRyrw03w19RmcQs6RaTXhiF8Yt4/t76o1eWKamn8+8T7GSwtS6gtCe95CZYOPjppMOlvjZGFv
Jx06aZo5KBOJWvLg+mLoMEr+syEQY8aSW+WCWpIkGqMg+RBvV8+HqYlrZsaMPf8n2kEwIbk8l2Oj
WqzCYCRx4BzkChkdTcQT1nZGPafLMBdcYIOd6aFBJ3E82hs6XxVxmozSGYfK34hHgaaXE2zRfj/9
BFCkS+ouUpBV04boYIW+Ob9MVklHzZ04E5Km2chYkv0+S/AoXZraHSzrft/rdBJOx0NP4W25eDW3
4AulPYLiSoAki2i0xaJRt8IF2+eCzSIYtQoyd5GqmzUqG0FsHcyQT4x4Wp5pbXOhSLrd7S7d6GV4
Z0xfrTjssf/u+t8tUoKkMeeJ8g7CooHMrhszfFzracDnwZTdrKPxTVWjxoG7Vh5AxHW81ggQg/GF
WwjP889GZ0bu0pXiith+pB0wucEs0vWetyaY9hVSDJDnzq/5QzTvWP4EaHyJpWJkH2ICsFThHOiL
qijYTSjL7pAYCtXeQ0p+QZYFCSDXxobdM1yEMaZI0j9YXJA1aK2NUQD+ZWGNSFzSKdIEnRGLJyIX
8B+7LKYpVgi7JERB/LJYMYZVI5Btoi1b67fvRl1pTBxPzjwZPbiT1OaR7RL1GeXlJ0x9vyMaWPtE
alPzRxQk6AHaEamUVaLxz6VfE/LpkRetMkpAeFE3BgVUOttP5jud/AfL8l/kMI6f6R1yewhx+jj/
nbPTSWcMDur0+Dh50hJkq8H1h/0W02ciDHXCdCAyh+vkrSMt7VQYJOb0+fCP1gBPxC+asxk/rMKp
ydxLploSNCvE79DwxPFs0O6RxO9XDRRjK/0rZw++ht/rvY0V646F0Jp0khMbxoQ/hWEvRIhgTGZZ
0fach/45o6eNBIvMBHmSnEtFZFEKuYGvJqG2tDwQ/9P0b2avYPR6g9UXq4gn0bQh60itbD7WcMIK
QrWwVFar3tbSMx+N1scaSR1oHnkrEx1FS3fcbmNNnrW3sVHiZHprtvCcHT2G8iGiR6OG66ZtXVu8
/nbE1plCoW385QD+3HcrW+2ZQFFnQR4SbZlc5OlqIzjcPUKrGdYdclGtxMjVWun3uVFUBPr/0yw7
rKM+61VXivZm5PGWPpA7eqHTx+lKFQMP1ilaSUfakofIsVF1UF7IFm9mpJEWHpJdKg6ZyVFyNdFS
Gg7N7tNOpUP3QbxoAWMFep/ewnAdQ4Sx6xbwrCm9g41JXMq5zjTc8j3XedOmTyp+16cImm7TEq6P
JVUh1a9yWXeHoy4B1ZxphVVcaazsNY2PbNjswP4iZMIUvxwm5QZkDDjoBrwcPBwmk3d1ykYMpwwi
IGeDJBd+kiPSwJBbLIBV9dmgiOq7WbEWrq4EZ19qoWmygK8GjHQ/wrNjyDG92UFksqLkJR6dj+F2
m90T7jVoKp69tMQWizjDc+SvSpI6DDEZ9jzSHzoAoeVa6c8Fk0nvYAWMuKM4REWHV/tDIg0qi5sh
usSSVpNDjY9WLfmkvKp9BloOFnme+BNUK6kdDjugpb/oSqn+lczQXAYoRcL66zBM+uHgac+k59ZB
SSB4DZDGMkjaVvWT9t0Dfllm8UuxkZ+GMSt84dqglsCEwouD3Lf/QoHIj5yqo53wk+4vSe48ucbg
xGjoQKhSgUTdYUtOraVsRkCIaQNr9mLjdiDNkLVi5vBnmFoIFqQnyMvWS9TbMXtsqhvgA9o24HNA
0UhSDqhZAHOfOPrlZZaJe9oH2mDtuhdO6kjlam9Gnle9nu/P2jO2nxhnssprKG2OWG7QpcnjZAOD
qKSfYRi12FDIy25Ub0dnFARmWbxxn5SUy8TXKElmJKkoe3pRCmRicQif0rqRfkUipf91Vusz+kIO
pl8z503iNnU/1kT0GKnpOEH1aceSeSj7U0KfziZakTs8edm+w4t6NNYodo9sQZ0+tSj7Mjq0+/Mi
/6PKJh1dBp0d6m5l+DBPScGeoCgmPKIUpl6RuEl8UCB720nQCMg4O5+NtHO+yQjuCdkb+lSqAPRB
npJhXHyNHnvCGzmRiszGZYLlpMdhKLhTztBPTaVggeUhpykIZHZos4T5mt3CDIsGq1Efpqsy+yQf
Y2hGluABDWIBB/ethcFj8T0GsmRKiAH4I1r4sH+y/WpjmWATCRQBzF+H4DAB/B4+WIxNozXcjk6C
eYyKlpGUbhRind42gAU0IAzDn3YP1iyGNNaWP/k0qw2Y8N2jXx/96uCNNxDHNRJZdiTuuPD45FPi
8hpLLeyCr4Umg0PSoTHVNs27I5kyxwjHn2NUc9lLtLSpykyxGrksP2Qd5r6tCSg/Dd+YKrKaZcro
S5/Tp3FanMoqTX+l3Pi9OvSvs9yINQAovodo6NKk0Rr4Ab0LRtC5OTJ8dFDO5x5jQaiCNzGAnCDW
rLHFPuWrLghCshAxXhAa8jq4bTkwBQGmWgrr1BiR2yYjt2KiBnl7lHrymVWWMOGsJW1eT6xqfeFT
wxWGJnrauq8csByThESxj0v1SKHLEiyg7PVvEJQtrFG9izW0N0JuTTKw2lonsxeuyB1MpZvlGLT4
GWXJaMocSWWGP8LyZ2ArePi97nzuRkfZq120kJSThy7KDLqptcUJ1s/SO3pozMgRdWoccgvzgiL7
6Gcs8Ao7MXeNiGyN+dDFU0O8ZXlpBztChqgD2leAyC+Jw5p8eScymuiqYVD/1WanEVCgxxV0mSED
GBw53ge7iMUGRfInklNHPotcW9aHHi81bP5Z5kh+umdL7UhhlY0FiASmnOaTDompIYp1xGKQL6jB
kRaSua8hkj0EBoFJi2uCzRuMXtBjQALA/VwbO1MgG0/GGLHQtdtnt0DMGfHusF70lKN+d77s886J
lEkuhdWShBRwmQlYJIASLjoeXX/EfpUFKzRJyCbaPFUao+Bt9MKG7kgPpnUiZZua82yZdAcEnhO+
0aVgS4A44C12TieR6SVvRqOUbYdcN91v0ZZF7E9N3g0ArYD4/Byt5K2B3tIsRxkKke7LLEntobqk
ZLyDn92Nfpj7Hs5Nn890qg57mvCEzCzQWuhM8lIMQhKxwVDO2QBJMlKfqvjPtpX9i8gCUZK6Zwze
6Z9R1skZi102o4vtJl3KpvJy0GOIcihgM377cQGLM4gX5HkasRSdVHx/gvMuNapfObm2Z/TtaoGp
M9LdpnMVkMkZ57JdmG1BZpx2Oj6TpGYginuSMLNsEHpVez3nQgRZjMCkW4DlPD/rqXQ1/hSArIIj
rtCsX4pvMf7hTejwZD2/PfAvZqMH+b5EkW1OTiP2u1Y2VjPXlfUQcnYNp6D5X5LOQLqHoGpR1drT
7jauMFK82tiY+osYHS4Dd2exxGIcLroHLgB5F3GIz3htC2BIsDjYlbxo6+b+Q+5LIPrgXZphKSLW
MZojAA1mxXJVbHSMYVeaSkdqkui2Lv2bh1DrXtLxKuopHqifmJ2GR2DBoEvSZ1mt8Pz1YOgsDsgs
2MPYzKWnWGUtqSMcBVmgi1UOExMPiWFjRPo0Q/hvWHVGiTvuG5vHz0omWEnYk4yYNnOGbojYg5mh
dmQELT9mMwuWlID2QTbwMScsTp6oOWQ9MAZTK8XXUMX8z54mtcBVW5IV6exP0M/hbGdTorHtyywj
jML+NhnFlmw60ligBNm5lbZ8c6xOqTkPXG/NCo76ycdiz+x42LslhpLrMZDcllb1FZ9njUpkZLGU
+Qh4JdVqJvGWjcWdphKsJec4/dSUln+PCHAjDPoI0LWnKJLkLlOgCu9NgEpYGiitGJHSkI0WMcKU
aQo50VJqMqKYOiE/2CQZuir5njzAA7BHCTvaQvyB7uI/+wJYn0p6NocIKygMzqzCZ38QnFIDAqxE
+IMdV0q9pTWlSxPI5nLa2DN7kAukRh0Sz7yzylj2NbNswUJsUb2cmtLFDg5z5y07m0aWmQkoW0/L
Tjsjnk9qHuimZTbITKBfLtrBiYNwIcxFdkNmPGugFT+bE7F42cMmypXsCnRiri20VuEpoROodJzP
A5uaDq0fnD5eVDgO4UgXlHQdICohyr3Pe4i28V4ukySJxkYegxT+zhsJhmOC6kZHu0eMOEuqV+FC
qifbqBWlaU0AQiFI40MykBkTcvj4kZEh+LBDskh3AjBngDJ/gTkXBqRIpWzoC1nL5d6uuWtSk9Bi
RbF9IElekvlLChSYNBNR2HODS/bfnWZW6z9769/E4HQ0SGHqFOI6otR5JcdztC0P15X2jq0RzG4N
61EF/gaoXt88LlKHKbdWE+3fvHKEy4fkkysBHYqJTu6n2pgycM8I4qsaMexHk3LuKjVvz/escN1B
uTejK9GDPC7O+oXk5gTEKaj02JaxJuhTYMwz/gd5ko7B/vSx7jNwR0yWKYxGH3I2galLJgY5z9bf
+31ocCjOF9b9/RnOhfaSRDraZSIXVO1PK6MNTg4FHJd9DTbF+Ekrk8vyW3YqFat1oSVNnkwxNz96
+9UO7SfLHZhIcnlkmMwyAVv3i10pul9wzkWVErkc1QtUEOOU4H5tlAVKgeE0hjU7v6hMLq0PHGgT
eISoCDrNXxfao/+8a5vsuT6JugDGz5C0FXjU0Ykw5cWlNmlsIuKgEPKvsa+SrQGh1Ys0lF+HbJ56
zs+V7Rqtd+noO6G0oEdTtat9sc6rcm3wAgEIScGlzcauVVx8KVAvGtRVvPIGrOlE5L/GpUmyx4/a
Nh+wtnsN6NEntgHSlDkj1PtlujWquIH85b8V1djfuqmuO4gxFc83C0LLfXBtb4tissgfabiTGxaw
rh/2qdBWNoy3DiorEkRILyHJ4n01p7nhoxhT6FQzd3nSqF+z2rmdgyCCh9k1azdKtf1W4UuHLfNU
oFKRum6bdtVkmJvXS/BchxV6cofHa/t0hDO6QtMdn4F7Q5FMSxn6rGwcWsiU3jkDYuM89S67Jky/
0cU7lBenWrKN4Lm8muc2PM80yobGbKXe3fTo+ZQXv4JV+3Uu5MuQOfDtke3yoglKaVW8wn9O3lUf
X2U9K9Ep+T2sQ2BTb9Gz5o+2BFQokxl9o8cAPbOMGru0D7VZk049/q1ZIvJ46G+jPcehS5JPO9+E
3wIfitQgYus3v/YjUYMk8qrawaMdqZL8qMF4seZubi3ivwVi/KPc8BZANFOgfpb85RebzdS/UMRz
nTHN5RF543WuTCXiTTk8OAbke5cOFlU2VYxgMvNRemSLgYlQ86lceFLrWYhfSphi8qYfY/IKi50X
VhEuNT1sPFLPa7sGnBj5q0WuLHNwu7S4RCFanIeI8aZFMd6mdQ9q7Wm7Kgnzcg4U6w0YiwCp17QU
Y4t1KAh2d851SVGC/2lQCp1QKUjL0/UeYm4xkBxJCSPhCI5OUOON+3hAPGMgHiyS604SW6a2j72E
qqwDMNcJ9F0g+NT9xtClzRRDUdSdzjZc7T3bNqBPeRK3gdC50ISUKEe+ZXgEsKFe9m0U6UFDEREl
3PX0q2bfWcRwZkKspYWjfBgFXRTY3+PKKKp4xtoe/SqECEa5WwOGeHp4miTU0et+O5QBpwOeELS4
gKgCobB1QIo7CeV1ItAKWCt0vW2Q7UR4G/SFuvG3QQbxpBxc/d/LrZBwBVYLLXwp31+/1qJ62ZXt
44yysPw81yEUTbXBbH8OoA6U0NMhrLAxIYEoU/RDhAcxLLmPGyzFNkI/v5zVyTym9Oft75qlEFad
vbEdVujsWWb/0JhCCkMbm9fWJNXqWSPzvRDBgSAVPlTKE0X1RrUPdwn5h5SsDvc5+zLPqoroB0JD
8ehAGlBItdGnybCyAA8L6z61r5CIUBdi7sAa23/hy3uwP5Ju8Rj/Bdu8i0ywq0dlVkqrABdT75mU
JhR7U8XwmV/D0tc8Bx/CbsrRQdFWvWt8TSAkOlIAd3PILz1HebrTsT9DSAWZpko88o336jtgiZLU
jtiQOEkBxNdgnUPhNScEgbqzGYpcgN4q2WguKgBI5oAHcmNTGHD1r18MpurTYBBx5xovMmTd/c25
3e0yi2lGrQaBAWJYKgdiL2Pb2kPtRkJc3b3M16QWBzXK6f0XDMbELmiU5q5RLtiBYREkPfgUzaM6
3m6pm3ExLvDcfAo66vTWMG/DZ82Enarce7bfPqmbf+NDvyIyuj2KqVJx6j04/ggKrx6k93fBMd7+
pmz/rYqjO0U9dNkaVTuf+eoXl6rGfePQc/GcbMZMzqV1oZvC4Hfz8kHBrV4tePLUkMUv0uODurlH
CXPlPePcFKT3r2keHhu/+DheHnR61GgziY/ODs4OMRUek+fJftzNvUpR7IPHVoKIGPSKysN5wT5l
3XKU6DKnsL+Bhfaof3nhEz2sGlV4CTNc7yGh0/D7x2evs8qEdvYnfHXKS7ZwWhCOPCwvEyFZzLSZ
72zjau9D+4ESrOYVtzx/2lc2jlwH9cy3doXOKfROadV7p+YFLU92XbtEwR84D/+TlVcdXWeUFlO8
pay4V7NAB9Bra0exwx4QYw6W8Zx/nySJ3celRcX7DIvDz7BiFSCQTgrjO2v+hj9TsrcQia8qWGEU
AB9t0kduEBsMb97fID/i/lk1Oa/eOzb+PvZlCafArg9tPrybVVUU3V725W2sk++q/ulCsVUIi4SO
XXIeL3P2vCO1aDTFrN+8e4uVMbV+D7vcpsS73qjNbsPCag8u3KCYm1Tp3vHpfEGkQpQjCvnKfNM4
cAyDZ8SwXycQ/W/IS/vaB0AUBpqACJmVyx8kY53KhTYtDrUq34dLoisdO6qkMhrQ0LxJvxvXutey
uXbvDjUjh+QUUEqyPZu/hKoYwAO6W/ywnTFAYIGKmX+kq1ixr8Gncw+q9MfqbFqFCfsNDQ/hsima
WDtU3uJuPcijNNEWtw6LGvpT+x7kKAO9CL6xf2XVCdVpPTooqEyv/VpSFl8ZnlmbVWWplqq0Jzx+
gWv0ICjQLam21nemns0k2m0h6CX1llwDC068sxFWVoUBhHH10TWEOmaA0qAp+1/d/L6Nb3wYHjqf
fm2CDYi1OmZ3Od1J/7SqcAoalT6tRg7z0vjbPnQfMGgR9xn9lZxCG7qaG0XuGLeTbbO/j0AH4ay5
QoRbsVDE59WLjIajA8cyegB+ssuWbklQJGKeVG3aHcJvQCx0A2UcRhrhhV6FLYJaTHJdPcwLkqPw
rocfMsFa+7JBxnixsYPDmtz9k60dHCSvmHoQ8ibwy5gVqnx2Fq4jbp/Clgn4xGTdADl6kMYklPHk
cZdYZuQQCJkUNsmaSh0pqhSJNVDJpzoJ69BSHAIHAx8ipDbZ+KZuhCDnzP/owDhs7ZQwBD6n8Ijw
W+5Ch7xUdsaG/CQFFxQ/Aa+STwjepUgK6I+i9iSx4Dwdidq5UKEZ47ejzEi88uXy1cDLVWSIZEDy
jb2pQ6ZkijrgZimJL09bCMjnSERR0ti/xDF5oEo+EWJVh/N6ohiNtl7cdDmYAeFFopn8ABwCJjyh
YB+3MiRV3KLSFEydHDn+JOcRZyyomWDfbzhbhf4paKONXH8EQeBpNc4KCSZgGkIhb462+tRkNhbI
FoOGkc0JsSzB2bLhSZQ+IjxR+GWGXAq7pBoWYFHJLMD5ZkK8kJ8yJzaIQyKi3PQIyGTjQdhKAQ4b
YjoXnQwdI4JIzKIlXAM8dm8DSgkUQhfzLqorWKa4rIIz8FJBGSQDRYARAl+g5DhraSgtA/iUziO0
XEKjzBDCxTeRu5PmAcqMBi8DuSOzJbdATIsWJSgh6lH7Z4L6Mpior472wwZwEqHjne2Pm8xvszkm
dNtbKVert7d6eKYHs+wdzBUvQfLP6AuT4imp7GQsdYBDkAQSLnD6n9gp8oazVDDNJsEMMKEUHwCD
Bqv9s5M88ATaL00vUaoJBEjO3mixlePuEvkjQhIrnzE8mSvc64+TRo+IXgFDsftzQUqo3EWsCQYL
Fla4IuISB19Xy6M57vX4fUW+ggxyxEQACZM/Icij+1FIiVsBWNNUCfkXJC1ARYiH7n/XVIdLocNs
X5gRxp+bmYdCKzJnO4M6R2EWuwF67JHT14a8pwKREzegVQjwxHW4PcYY6IZn4Z6zxQmG2ekn6VRH
S9LWhgy+O4y63SgC2a0LdhvFxyAuCxUCpiRupY+SNnH3kZnRYmozUAxb2VoEizC7O8k9aZ/KF1AS
Bh8GpBwtwCwZpD/z3yUjb0lqIfoHhYBAgSsScJ3aTCyYXQqWCRJixeEreQwgS5A55EGzlVVzwTn4
K/AeM7QgiYGOjvcgPcHGlQAEAj1ZeTwe/UkIAvNI0jKJAmUtHk1hKi1FDSdvBcdW2o4SnhV3yBSj
EtAFAz2a+i4AVAl14tEQFqQUZl2AML6QcMB5DfRo1JmQU8FaZghA9lJcc4l2Agx9NLatiIxLborX
le8rgL5CjImMyfjjldBQx0aF7wVBZbrIz3p4ygWgywTqih5QxPAVnpKu1CKUxpR7IBRDYWJpHT4q
DQLEgILIG4nelaAlsiyTUbyQBBMzJXb8TOUOx8z5CxX2EYb3PzFLEf0Vaxs9KaAEkzCLpurJHE5O
En5DgKZ0uWIKPNWWpEGF2PVkeNw8gpRKpiGEYH8B4CqtBwki6S5AgCfTofBVsxdCcYIaVbWAbpek
Pj6fPSqFINYVAB+ZphUocSkkWZouVbHZStCNS7SBlTQyjJFuQOKvBz6QIcpC5AOIDuLc6SghG0wy
0WpSSFoRlRfmJbqet0h1SLegOOrNTNFIDQuNE+iowSS5hTdqAEgVNzqPLo/OdYXu0RQzoI0uvykS
gipPJEoKUwIhkiCrzbhgppFmdAAPQqRvgfC30CbS2NwmmxG2LNEjrSO9n3QQQFWtwSw6x8e41Umr
6KTxMC1SdnI9jW4uy8DRTwT1FI7+DyHUcOvQ/qHAcfbskipdUjhzJ51Gsv5ZLBoK3be+74mpjSZf
qQE+LMzfSUWNPNH0kwzuwwJ44ORanukYk+CiVdXPgyJKOJQzmQUydBKtH9x6I2Kz/pE2k85NPEpH
S2o+U/WKS5G5bBHyKGpVvQmaKvFIZyQoymkSXeXDv9gwLfD7fuRtdYfgqvxZ9y7BQ3UT4gYaZucY
aSNlz1a+MFoO7XpkO2C2QbinJjsSKJsdEvdkY0h1v3Kg6LIgaVRITfk8noJFWnBWmbgSeUgaLDq7
EK2QbmmhExTXAdL/B6NLjJjMTI3lnszkf5IcoyFT1YmuS8NOGkQtGn5HOFCfO8V6slBkptmEIFOH
wRhofZP8mOiepIbuGtdqABOyJcC8UySXVjE1tJGWrG4IBYgT7ASIHaocI5aN+/F1rkkZvwnbs1uJ
9itIvbfUBgIZLWoAohBlIbMxKEaldXtKoCBchT1n9INRffmjcBZ9MqOk6DG/YUpM8v38/ENBJTYW
VG6xyLiNEsbOCgcITnDM2VrriYUyp01znENg8Vhn2J2X8XPya+L4VefTSd0pDn/NHF12yiNQSly0
eEu+2DOuUGU2pjo3mHpQE4AUFlbk/i8PzdJXtZhUY+QgUrkbeEywuZf5O1H5r4UnDWEVd/6EBGpU
T/Jw9sGQvqZWEgcS5Cv3tdbhFNYzb88VktKKXqFAbuu42MMHOYr199M/x6c+bRTCFxzBi9f4GMFD
dZzk4lq3aNU7BPoF27STMwhdMXo6r+GPrhnX6DyAymx4HBxb1+Whdw3rw5pfAlHplKMtZYL0hxu8
/Bvc+Wi685AkOjixcka1CcWRe20T73bK0MOTqO1/vGuYa0H/zQXB1wzC3Sb9OJ05WdCtbbiFGftC
GQI8Ce1q8CNTgriE+26tW7CJOi9/O5j2yb7/M+ZUUNL5vGRX2ttZ1cnBif9u0Vsv7woNe83zFGA8
GmQBwW9WHm7dYrNG3kaNoor3jIr+wS98OtSckn1QN1WjThcff9uiX0Njmjf+gp+fa+38UuPVqrpH
h+rzZoWmUtjQcCoioq1ChzSPUvczy7XpFOS+3G33PTpEL39n11t1t+JUzV9QXx27v9mGdsav1V+P
dvL2s5lfXINX+zvPRVX3Mdx3L9EhfLUPkxtNcD+twvBkrq3Ncu3UMSqUH1VpH3hF7gmItQkuQQyY
LnlFu0CBft7+cXyt7PjYf9axq5+pMk2Pr1N1q+5ntZt9KS7FvXbLYZHjRsq6fOG1x3BZF/u8M3LL
7+LUyMW5GRypwSWoI4ABBQAM3dalSqn/hWehfxlWbZiVKU8iYETobm8OCSp255QWUPs0d8fNpjLX
tr6CTEewwyMhVbdiEYNM+A/z7NXQi2T9HoymUrUykHG5zFF2kNVI7amggixwUW4rzbHC/FSolXpR
EQZZ5c3uEtJ8mUAYa0/FCBC2ufKn5rhOZM+Nz97UqLp2G5oO0wfbNXfGgHRR6WPtpcTQyRPNm1Oa
A3+tcd78g5mVorWrBye2ecEKXZtjDNHdDH5KysvyFJnBckeBXFM/DLkUyI8JgNIcf+wxVAd8nH9o
l0fmHtQjmLDpG3nHUPdHgQUlFC+jQkx5bxbJHVHd2w4siVHNHpGha+Wwsrpd3msCVvHRpzUcusOt
6c6fji7ZfEDaOawY7R+3N67hayzZeWT4RVG3xm2TGrt34HOkOmbrwF7Zwh9n59kYg2bzY8qybrab
sxk1yRxvZIGJw89JCzroxAVzxsUu2/Majba5w4oFyabN2NvMQFe1gnvQu1dD5R659sZ6BbAGv4IX
NdGfBnXRPvEemmFCJtnDEPXhpuD/X7BFRTCWzjakExithaYe7278GiT9ODSzoWgZhHl5pvqNfA5e
Qe1PfWyPzC5bY5dl5XR7k1m/2fM7FXMqtpOTJ/OUPIsuwgDRk1F00+G+M1p368gji7ACKZlD2EQ5
XrmdTQEzQccx+6HmgyEON4wN6XypbBKuxLgw/xsdZqfZ2au7xRUFvCOtpBeDn/dhWqqGe+9hi160
6D9hD303n14RuqMiAoVmcJ4cN/th08YZdiQxrl7sJ9RCJzqEnRp/3iUo8HUJUGetab8wLo2fO+sL
i2O0HmwHj2FlDCBFzxDGcvlJfhyM4315X6LZikkxqb0bxUTewH6iKkdlbBJj0z9P2BeoNFPhXRk9
vJlTzAeJHPwil04xOHUOTvEBOEvssXVvFSkbVEUaH3OfabHem38ByRpwQtD6CZ48SEfQj/R2BtEv
E/deN8jObeSZtLTYpvNrnOHTm3oUK6YpNYhvuz0YzB7m2TqqMy0tyACsUFL3/ovu5Xn4Y6E6dmrO
y4XegEKuo3OY0BTX/Ta+ZNFWu+BgCOzZKqdn2NhbB9DY2dhQcJkArGaBXpDBgDZS/qUFR5B7dTaN
Ok106rR8NiuOTk5HJQcicVe1Yhv7MbjR/lsXerhn58TfYCRwTV6EmHfn092bOyyaRe6UnjzWp8WX
+/UO8K7mZ4VUuZbg0ZUAfPlCDfA1Hn8tuPH/+9wmoDbZzP93iFL32sz7UiU6rh7kAigX1qbSXher
HaYbfBoUlOQcZf8r/VX1ITUORfsJTimASaGYYjFZAYvSB5QHrfQ9JRQo3q9YsCLBJ1A5RYdLvmzj
RW8waKMbyrjDlOHC4st9fGzIr7qQHxjF9L6k+HRvBzTJm7bn0OgirVs8CPcHCFq2aQ/I4kflop+0
+DMlLHJElbVqPSpLhEvY49WC8CPOew8V2GxKx9wtFORwrstBLIbevHpVH9ri7eIQYcJAzQstFV+o
S1iKN4FGexPUlxuoY342cTz3oy6cjP2zz5dHEM6/c4qyf6e9EjspTMYvKNs9qfmy+fUKxhbuJbMc
P8yaQ4E90087OKSFvRLJyfJR5EJdTO2fsG1QSihZguSKmde6nRWc9oxmT/6YhS2VLZ0ABTlKBfXu
XIwm28vWrfTJmEDTq/QapT4XRY500RHYK6tXlCeZFdwd0eZuJP62tMYOpWXeLX1R3ArbBWXBey8r
ueteGl20VJFcmJLxCzONDJsCe9vH/6ec2LahGz5DlrPlY9poVIetr5Lz9CqjNaXZDFPBmNLhsPto
34wZ/MdfrnpsPozD6hP+quzFtXP4o/jWqA9oEhcTlAHLflyt12t4gdJuejErIbFu6HLo3iS9QNdH
90hwkc4+1qNLz2/KJBXW3FOofgWLVVLOclmxlpRk07ABWx6YEt9Qfos8gBL1Mvs2pQaUfkleCaHz
XT4/lXOUEstvk18gX5XUUTA/5YngQ9JgMfyQSQhMhqNTClWLr5KtD27rB5DuSfkZRf3kotLgivyE
bXtL/3W696XVqxVAp6zSMkuh+XP/iMwWXKKHvLtCxVnREW6hoj2+cw5FWK6xzinQMcONlXiZXSG7
6SuJ8yAJJGAcurSEItL5oQN6Y1uhk4xNj899G97e8yzvwMUmt+0aH2PVWajWRTDl1sqh30LKQkBx
5DymaGmC36t3KyMOxw7KQWA01RkIwNV4nGdTcvnJPgQ50e1mkMLF0WhfnKuvxFklYCUCXf7nMsqt
LZg1Xw6wctoz/CLXEyglVSGnSlBDv0s9CYaEnOlRmn+LI7YGBdAM6w2AMDqzLit37d26OEdfQKt+
z4TgPCAzGvQXMN9XzkwxwNekquhqOgluugqxMl9P3zlbkqjESglr+jfhFfCMhJ7zLiRBPBjnDpOT
o8Ik1UgILRJIocy2n0Fze+NEkpduRudbswLZxmUioXlObMLESVG75LO4svIuM2miupvpo5/5N6IF
UHyJRWCASaTNH+3kDcEOl06ENSULJwLxugRQGjVU9Opilt2ohEUqjVxLPw1TG02Xw5Px9rBjlV0x
L0j/60s87AXW5xrjM2+zGtHGGIsYX7AokOgImyXm+9mqx7RsMvmrSBVQqAfDxs5Dv/CzztIeyMzf
GbbPhtOW7mmOnxZBhNQW1Ud0Dzd7mH7kz8EsfFtwQ+he194L5nb0lG57OB43L4aPHYw9yPVkz0pd
Y9XyaSkUsnFMBgGrz0Tvb2VsKxGMBjqkfgk3rDv4DAiavv8rxVBsQ7QFwhanlPAJZ2T2eIfgqzR/
KUtIXwNHKjHpZEF3RW80zenRVwavjgxqyzJus6Wp/DX+AhjHewihXBUa4tTKNSOhl2xGVdNLCHUI
k0qIDgjayhLkE0nnHpVEuUcikPZfKoMUM37Kv1rm9/xuyVh7IDXQ5GNIDucFD8qUQJbhcKid9IPa
LmDMfVCmsiql0U+NWpNWARzX/98xMjtSdiLbKleHiJc+0trqMBYRBFgcW38SAONkD2gTlxrii9UJ
n67XbtfkRMwGvW+jR2Kc78sHqRhjKoKo7RsL3I1c/hsrBRgaOA4+qX/Y8wcDjC8q/LQIz+YnISrV
uA6wqjtY3Bb12I4mkv4t0y5ocivjlRADh7b2PQ7arXEJavKDeSUt/xQiSnMJ+gPDOHFukUSHWiBS
hY+lTa/bdJvu2Bjb7XZb4j3L24Nag+i7VbR3wc2gUg+vK5V8HmM4HHYZcXFp8HEs9iF+jOSvZsyI
bfI4xCNNqMda0Lemu/TX+GtAds2g7bR2ZJvTeIPRHLO4aVyQGevaAelC4WDxcJH5HyRzU+ecBrd1
9qr7tDaAC9qbJSmdDpUHmcBQ6Y9siNqx2NhTxK5CdjhWyInscmucTx6hTg9wxJe8bZGfcCtfvD29
XHG0xiHNSVWNbCzYWUSsgvMrVgOthLvLhQOxhmcTs7axl5mBDWmW9BFLnT8IBRKZVBr5jDVkiosj
kyJTcBp4JRtr6MSoQBY8V1A1meQbHYuS1O85eWwI593i7onFG2dPIyYZ0pFZNZJbmSI13GJaFWPE
DGXM8An5PjrS+YAOzMj5s9mjnY2wbEWa9eHzyGKE0Mj+2G2bjlmp5ZwOETMlmwrPuuSQutfPVN/V
IVMnfZvM7MwU1QkyBakR1V//NMZ832GuyWO9mQMU5azJYJIgZRLf0VNIW79xrbJDRqvcsGdqysqc
lU9/xSaEdyM9m+ZtPK66PNwP11zxoSUggvFArc81yVW3/bXGY5S/CYCDdUQCdNJZygOnjSyHHlZX
nWPpzV3OIJHQB5ZoSa0a4RQv49KrqBffpX9a5J3n3ZjnaZNr3J2pU21JaejQFBAk78M89iVNlE3q
Ye9msureDp4iVvMLlav5ncO6cOfhDrH8x8zTLDjq5iH/Q2eR6y6VJFUk4pgSk3pprN3C4gI3fcGT
s7sZSoVX6T9NUx77+t9dZOtmTXuSAiItn2pvVYZf49yBDxfw4Ny7QbCBs6RtM5XsKZvobCbL+URz
aWFPNCZjnctb4tPO3qEpcZ8+IbxeYkVo2Wgy7mxDT+a2K2F5W7tID/ADncKrGkBgbF6iAm6eZqrA
ydCM5rf/cQvpjQmzkBrIeWA2DYp0Zr62R7C3Pspk/LYkrOmSR0K0ErQWEllBCn4dW9P/Y+q8ulNn
miX8i1iLLLhVBAEig/ENC4wBkXP69eepme3vPVuGbRMUR9Pd1dXVpjphgJ8h/+CJryW8We+yYEX4
uCnTgaMaog/ZUN10Gsg6ybQxy/W0UmZPk/w/e4jIvxr5J7QSLzNE9/gTPb8u02B9DwtVv3IH0diD
WT7QdFu1KkyORd1QunN0DjUks/6xg+49+y0jo2fFXrqSV8zHKcj3ryAECr10D8sCK/hKo2ognI1W
DHUtgC3CX4i3gY1/meCjM92mj9EHQAXdBj6ZhQT972sWMhNsdg2LaMsZEIKBZQMQ2SQ9NKg0uDLR
B3dDflMpPtYVt1VoGS5HphrpVGtm4ACaVF7rCstOUYxdZoqe4V3JyVAs84rHhIAnZh+O/8hx6ovn
+ifAaQEVbArHyi4y3Gkq+TLUCmSNOMsqpsPaAxcrKSNrfeoLDpJv8Uvm8ZeDNwcu1RLMFpAUxiqY
Dp7k4/iVbhv19VxSSu6bfr3/8EIgAe4sbnmiqB+gV56I437GTwOnVb/p5qP9lZ94cneJxumup2fZ
Gc0sfwJXwpM0sWpmUHRMNyBj+Z8dB9rQc+IEq+gnBba7hgqg03oh0sTrmGfpUwEjGo9Qp1JXH5Yg
+lloQTDgbByikAhvOJReBRVJ3EwRyDbUA8mQ0XQ3mA4zUADf0TuiRzd1AbmFagSEFzzhSUBRjh7k
RYpksi2DQSGSVibHX60nlF19IevzIHiScodSm6KPKN56mroCZVWUriOF5FDPTiWr0jrkgpX800f/
fwmaIho+uvEWVHrwNah1fENMgIbdJ/16DOAEqNNAiaxttZlpUoMI2AGKTLL8XitNro1NhF5EVWzU
UJxUp6O/tHF9QaG7ioSVRkQLBw1mCfO3VFP25heb4rRFgXsKaetk8FRRo2KTgeKXdt0GRFXKKyUh
IhUWwjKWOfUccgCsM6BXTMDGIWpRRHprlh9DGM5o961o2R7R+v2FBOl6FcOZHT9ozYFmeoFpqrpA
iT66wEIm5A3IIB0eil3J9G3qCJdeV+6U5h/0XQo2CDuid07bMujwhWDdzLcKpKLiD4z36hci5ym6
9+glti83JIpIj9FbE+WmNeLbPnqW6akBIdxBQBEfl56tX2+y3shUnyDEc6LomnP5QRzboZwKUtk3
ZMv70mZLcYtVF+TP5R7rwbyIl8htRg6SJBs5NdKfUjvQ0zNIgRHzRYRBQ6hs6yZqDbAPYcQXvhDX
G+GlE97pjiVMtAvzZdT5sQpMIkPxaOzCLWlkXYYcU+7ZQwILf0uxnclDuuyMyFK63Yk0W1SOUC6m
OVpTukVVkIsDeyItgEEr4tv9VoPfDjac5lJgVfgxOEb4QqJgac2sUVdPVAAl/3WgnybKYhq/WhQB
O6TJc6QUVfOqO48oJT7ZSedAdKHtnw2uIccD1ww3Sc6YKpMUd/xFGw5U5jwWQ7cFapWjCqokus8k
n6WAvwJJIOvN7dFSPK29shlQVf4ov639IycOv47b+84NWOo/jO4Wq+gJ5oPpHt2BRegKAGwippLk
MApUklrOtwatQBX1pUFbdqB3BavQfhXdNgwetaikp5FhqgMgU9DDX/t/S4bf03jTf9BfkQxqhT4C
tXWx/p7cJ7vxY5xjXqKLVqNYpoFTsLoGmdYaElx4IxMybT4aVg5OVA/FWnaxU8TLt+fBoj96zZ6j
rJhgwjJ0zBC/bNZdZ0xnUKwCXaQzFU3wHoFlRL8Q0iEJrsdA6xACYu/OrKmut9/UOTwTKWoMCc8W
YY9RzaHTzshYb10CiK9Ej3KnbSaZXHKPoBgWLO4RQRCJU3O1i32geQioxZL32tfT1q5IIPwEuCl5
RUAnPBvU1GgeMv0urQI6deR+LtX2+0J/gOhWP892i0fn0r7+PrKoXO3m98kU8fOr96kBzCPAjlg3
+nsO8m0tGNjUAxdA1iXTRwyN6B9FbubqZAK61IBp1F6OmpRuvw+HLuUnK7SqA8SU09jBSJvWECR6
qwm5UDoAp+4bVuPsyNRDdHHu7FJvtShRK+KWlKRA3TN5Nqsx/RmAwN992n33BYdvv17Ri8zlI8oN
H9EhOIOfCqO/04hOqGuV/mi73n7wGNFCd7Sb5SHvAup9OmRIEtrGcYPRGf4rS/cxOsjWHW+sUA3v
QDGqyIb0zqxtob0B5aN4kvFP0Sk64HYF277a4F3AQeT+XbxNnG0cWicSrnpNr+rLcv8kykfiXbDF
EEDb+B+v4C+9+QiEiu5ZeK6TqK1/lpnui4BbQUaOs/AKjoN8+PaviGZa/wu8htCpLmdcXpANaRSV
ONE7lEtOnjS+w6HoPGqX/r2XL8ODJksfcq/Q8dahxSnzC3VFjGcAaLwW2Hh4BDQ5hWEMQtLmJHFO
tmf3RuwcQdhFZGfbyX3ocAtZj0zaO/rKnoanM840A2RPvc8Bin2AzPlm/OoVWiWHdqj+7dI80xe0
yeouy0dQpTVLF/Hj7pRMIlNTukK3vJ+5hXngMfIJLXqFtAked/5tU3O8G5RQuhuieIuxRFI+LrdL
UQH2ZnQL1rP17AkMr1gq170QINxD+/+JgOEsJ9RDiBgHChoFid60lbZO81ujtGfIZZ8o0VQAyRCw
xEUt+4VeZaCMgeNVmgo6FJaU8Qg/cbV1BJ5sl7ovFEaFfDdJa+pU6+qsexsyAjaPksM7VoSpkFVL
FYdUTqmNe2iUd6NcIirF1Sif4lJWSRM40ZEL7kSFuBDvyQaU4nxYjegxi76yBpAClAvRpF0uLSow
fI1BeumEh4i00ndq/t8NkUWPoGlO1r/GE8EPme6R25sGysCvh6j3tsQZll7AOlDu4O0OKcMG4aAn
Gi5uBVBAwfHdz3Q3ch4hc/OHciECjAqR7htcfRu2Kbgr98uQAR7xIy6AL9mc7XJIcEOLZXxDRjAm
DjgBw9PpKHbUolzN05+2q12a0eC8Z01MeBtVI527e5M2L7Mnzxr3jwDIjw6sVYILsLEPKimq7cTS
UttEsQPtceHEwFNB7Qw+/TQ5EwT9HJfpZrwW5q7qrR2akdKGtLbT+n8C6jUNW7dSE7ymYLv8m8rZ
mJH9Cyod4pchaq/0vmLrxQm9TQlUKsRL6e8UMVR+Q57F5oPPUU4pR1SL5ZnRZRl9zGfPCbeILlI0
hHFDjXgvRaB98miWl/fZBqXnzYL2rLTOKxHikbMgFQQmnvcrV8zk+hHBluHoIDfH2+WmSdFi7Ukl
FTVaEd3TaufauVGol1iuNT2rnlHPEu2ibiYsw/c9+Rkc2iwdHAr9W0iTj+2YmplP/0J3tdY9rlZb
FWqsXuGmno3Vaoj8ITmEO4m6TFvONxLSeB2PMB+hNR9dcL8L/SutWXBqkXCn5901+rSd7DJ/nkti
7llGoNP/0OBhu8yshxsKQsMjGbBrNKVsuLGHSXWsOQP51FLNubtL/i3wrmk88u7CDjvWFugMEyVo
sGaZhMES5Vqr5GtFmhFt5TCdSaEBzfq+hIlPX3h3FH9pgQHH8jaekfwIHDJw3a0iGwO33BhzWVpr
amyCSv3iHDGBGvhUBAdZ0jV0dks0xbvGinOyeK0qKILZZNq0kCN4PZCKYC/MFQQdOnAQbSs+F2w7
x7ORX0Qd9TEofyNXHlL91lSYotwM09mPlEiUrVGGSPxsHYk42p/+6ecdVWtkUCtQtDe08KPFbKfE
4rDca8VC7VYJKFphbihXwzzQp0kGasaYKZ/Gk0B7pakFPiqIFy15guEBuADUHJa8IVYqa8gVQkXE
1wG7HMpeKXxx/GXVX8LhCbbtdfcQvedK/R6GKyJNWTM6ljHFgBz0nHq17rCUA2h1m+Z2KXeQQ+bi
lIM1bGyKeZKSnwkvZIvLQzpGNe9kiTe8rmCq9K9CXHV7qG1Hmf7rizZ//xJjSo1ZfVghG/KQwJCN
EDQ4OmBbuOsbuWHQyBVOEPBwVKyvolJwnxR9unN49InCEgQbCD9AvoBYioExnRbVynxvbFx8JgQX
TQTVTlgtePpnnrn4wj65nLB+/gRVCXB9GgVItSY/UjUgO8YDNrJ0T66zNyRdEfIpq4KypdvHXm7V
EEDPJ8OtoI984I2RQVcN/rgQClN0f/cY9t09jEAYiiNe6BLFijJOY4xY6kobqqpItzdzyPTtG7as
XoJ9F40mI2LFuGIzpB7hxCtsUlFqLoSRKv/U+pk2u1lVcotRKtiVeAFuKB2W7V8kv0xMpPR4HbzZ
qmDMBzonOisKunL+g0wUVwPEw5wgnSQtSq3NU5zZORRWhWYCsxQOcYPw21bx2oa8Fzfey1SN9ES5
wj63xIb5TYl3IPujntMDqYdKyVosQtwjX/8SQRWEW+AX7xM3FZmSq4mAro3fa87GUUQ4hcVBS6s8
qfakKaF8Q3MWYP/xg6HicjEHdbiu2h1QaPaxiyrL72+9R+YHp5sdHGwQR+mRUYzqPzDD4Ob05t/F
ehznXWhVw6yfzCbKuaeTMx4lMBF3FljsOwRsCiYTBgcgJ7+/PGBpFVOQmddHfnvYCg4O1cbeWEQD
IKeiSw6CbbGXybB/SnIBqCLJhHAyhSZY7NwfdIO8njmQN9hS74ECLd1fOQlHVZ7I7zY3BC/R+ocA
gDciZbxkKC3IxIky2rZs+QWtJEOzFCYprQBUeouJ1k7IZREwLOQbfBMuwZ93Uop0fEovahEvaUc0
SeBhAw6jBQ4+leLLSZIAvqTarPm/p9qPLqz2CdupXZlS1yC9XMYHP9BvzO11pZTuHGuahqYTXiM6
iWBAKdw9+PS7cWrwguQ/OxRA1bzl1DjUMgWpn53Tuwo813gz8riz7qO1xWHaxHlAPfFuNE9NmUTp
YMp0dDZq+Besm+4ZlZTQqZW7RFJFEoa1aXzdropYlWOW7smB4i/DVVZhyx3avp6PgVAmERvXLT02
/DalSMZZlOqCiyQcsr2SC3Komyn3LBgkhTjBUXvq+y+IYIwop0DShsIQSVM/+dpU9lD2rUN1+nG0
5hwTnsChVsUM/80VXwoTUPQtHvYDU0fDBSJOaBCdA0UjmntgLIODyMWhtAp6gYCRUZeiqT41bSU4
3PhBkw0x53D9y/5jYaYB8tgLG6zsWuzOmKofzq6h4vXVfpy/IB2mYZ+CnJryYsRHSz7UxVJ0ebmb
+t1FFzBtdUv4cTL1PT0cgS4v0YqhCJ93FR+vWJfXQeX2gDIPTjPAHPfkA5mA3pXA7jKgRdD5FtLl
opKtHyiS9Xh/3SlOkzJNwx89BKwbz9lmotiaOcfMPs4YvHvOItBDGSvNOwJCeGHjTyfc67GQcGac
l1ucVAMyp3RUTWB8kCk7+3DySDWXYMoonr7F6O+RG7TzjeYrrc4CPpR9m1kPrWZidKNpaQsCLESl
SzMAThU3j/mpp68ylfbWYQ8uP8qJ3i4cKAkJcqGEZEQddR3wEM9npBoo9J9E7pGhFcuTwSHr8AgR
qqLC51grDRgzGj7U3XTpx+f39TEtJT+f4AHT9lY+35mzGh5xAd/R7kvtL29hDjdJXPtrIPMgMTbY
4yPhptvEYbCozOFYA+SEhy/sSTVUWoSASpSeqvaIb/C+QFOhQHKbhYzYK/EPCed8m1Q7pDp73j4G
D2PC7up+F0JpShdMtq8hmEpECH1JMtjSHbOL7IY2rQcAagDWWttFB4apQNaqf8A13BB7b3nek795
QZG7HlylclJcRD0ylEau6Py9ajN2GJV86zqeJt1VKDdSJJYqIO6Kxw4XVKJb/OQV8f8tJG6DvFtp
mMxOdIuU1du3T6JkufnaJtbmtaUuOn2cfHYQZlyk+5nL0liFy8xG3fWYqPC4ZC/gjRHXiN9A3y3y
V3hp8s50axloYGMmYOVc5JelsKXloWV5NslbkxwU04tvyqeTj6fY7U57dRprBcNyDVESUrw4d5sa
6TGf3CEV54bv94atBuc2mJFmx2KJ56vswAQrxMs2v6fkgEJekwqJt/C0cmQClHRVBk8sDdwkF3gE
cCTb1C4QQIKZGIyEdL8OXA+y/8zYC34WQsPlJuaYwet3qjpAZ1uLfjzk2Ic6aAgAltAG159zvHHL
DZEKkLkAYDlwL7AJtsRa4Ve6fei5ks+9RHpcvGP7SQKTTBsLw2Ed6OoS1fwbvSW/HGj0P8InQqjZ
GIUC7oAXKjTyz9IeBcJAkpozNZY1muUjTQFmaV9AUXB9WxOtg3S7YoBnIqzQooGaZbWODcqhyAea
cFK+XvUn6wnMFLInpxCpEKZtLRa3Z5pSQQhwtWZsoYHkOyKVqzBnK0VQoLB+I4EPbj2JWdiYZk3X
mCKlTvS6KVeTlOQLs3qmfR1pS28QaLvMM8Bzg/kNyeL5qz6f05COd+4Juo24qHhn+K765KHDK1St
2cQNmQZyxnodWB+Rc9xFQcGE1Rw0FDPd4XOaWLICKvEohjMHptXxEFIu9WUjlTYg7fi/VOZ8rsI4
FQSpLgprpJKzU1O6os+AdoLmrAsG3vcoakW9n1+1E9rRORPnlJkSb6E9p0wPXoyqbHGyUzaAowYJ
QmgyQKwcxHabHI3MLqdRqxDRdz4Y/KIF/F2MZdwVEv5dO9UBY3RGzLuLBmmF1anx6iEXAqYuHp6t
/rKYgFzaR52EuvJ810hJgaPX+wWhrFeZ5pH9Yp5nN3Vm2BN5lFoetQr7qMS/wgfZDNElmORwzLCC
xkwNCr5xbpkEox7cI75Mw8ZQ3djFYJGTZ0LQFu03WJFpL8EwFCdJiixyla4039qY9igioGvmVKbi
CCFpZwJYjF60oQIJThHnTYwObUXes3YUwTLUfWo44Podjxi32Kgko2ouK5WiUQejj8qn7lu2xoiZ
0kYDE4+hX75rCsqXeGRdSrVTv08AyWxIN9l3DZyUeZjfjBNG3Vh/udy1Di1ZtnutS/qLG0CtErSM
sICaklMcPfc9TnEwCDDNVMJniYC0TYe72rzG/KrCsA22U5k1zeFM6TwtJF0G+IDCHMXIKlZGm26k
MuURjETZLiudrMyGHDpVi9Mvx002bJasI0PHulX6tcX4mBP7sJuqSpMnRWelUHkB2T2kA+LvaYR6
KVeDqYFHkVFuv6/JQGaS8mVmRAVz+ku7AM5uJou/rN+FmC4DjXrUjWfVaKIMriJ1mgl7m0aJSf9e
1ywvC3Hp0hqbPPXMknpmM7jFo3KKICQRBl2PiEeSJO2knUnyCehcKd4VgUd8cfmDCqtYbIaJrZuA
lQIlJgjGSlARefCxWSxDpE3cPJABUSMwI0O2wjyt5L+1NtD4mrOkqW3yUBoYS7AxJlNGMZlMoFLB
QLZcJ73LmvNufIiHez+GKBhnfeXgE/Lu/eEnQDywy54lEG5E9pkN+eyMRHswSWZoKW79IOp0IAnm
PFrpsINLAmKIYhc42wn8QFLf2LeKa6qHYJ6JGWLYLef6JB5Cn+4PZzA1YO/4z3alcQ6xfbNiyPfZ
jghbxxDrQhKTE3wAG3UYhU/ohXGMaZJlNwlkUA356cagLQ3PTW6aPC89jLPPzH2b4IVxrTVU7PIX
QYjxK8fpiVGiVR/f0MM0GJCfJyMoe8de6UqVYLeLnzX90nCAhjAS/110hMqX/AfOEv901ArKZKu3
dQaAEz2CcxPDXjElQLL68jNEXRdKLdooxKXRTCtgaGDF8XWV09fWAIfAjYJmM+oEE52cPPtDugXv
R9d96lahrogmda+TzeV3LdpZ8VFtmgI4bSZSyJ52qdqFY118wY/H9t+Ek0eNI+h1J1JI7uRaT+zB
aZyKYCAygS7egcjZXEdLlFKoCcj2s4PGSChQF+FJnCcVCeFlsMfjCL1LlPEUvP5R3TSSxcX7W+R9
6XAunOoTRRSiZxVrNzyIDb5SzKgQx/7USmEP4dLxvqU33vAvijU5fbcWk1+KZ7FkFGA0NtAVCkwL
BeR57d2tCUWY3h0AC842IFhhYO9ysir0P7aTTxbIWr3ZVNhMlb0dCKzPjAVcXPeK23StoaaNNmAA
8HMJuxphGmmqT0Bun/FHz9OESmWS7mx8511r8l8JDGxNK8W0lCky3HY0h3uF8tRLhIZ1zT0OqJDE
IZBuCyQ9bzUdlXHVw5FvbpoFKBdrnSIZSrk5dkbTXKbZTT1VNA1K2M84IJyPdV2FHtAwjLy9Ep0y
uX9uEo4S0zeOdXjCpbNXhgGf8zZQ8gqUr9BknPmuHDJMLp7yZqp8UPZsHcu9PHnZxiboi3Ssi4tf
7T2YuAujc0dOqL28jDDL3bKd4wyZx8u0lIvQ4CLrwAblh2chbdGtmudTr/S/7N1/aRbcSG79KhDl
XerbzmNypJaTDF+rT3WuU68wU3Bh7BTAQFRc7OPGkpZxMx3d0nJpH60bBk8JliH364SZSpPyGISq
OBGMs/dUSycURSSA7EIYihaxb4qM9x8NfahTYM4Vv0NhxcurtP9z1OWWE7VCtn63iyAyYve8wDZV
Rlb0ubv/yKkiMzFr7HpZiphKHL6o2OzV3/HiUOufbgddmNkQWtSCoceQwtJjITkyvcF/ivfJO3m4
4UQaTOJruLIyFSWqVnSTz2Y6TMwDc1bSnwZ9KFPSPqXOb9oWq12VnExX4/GN3ktjktdmRyPNRI9A
NPY+bHbNShgvVvH2i6EYeef6O2VuKFLqpPlJQ0SnmEwst+6+v+sWQZ8oF2ScGNKd3iTXemEyx/Xo
Lzk6kTG5Dnah0sbgRToEEzdk8FaUYiBhRvSgSV3UhQKTdqZ2C++xwFdN29lEt6NuevwFYBVr9HWb
yJdXVK3o2dyN4OH6LDeqneYxIDgjDSnrC5gFpXFciBYCnbg1uT3FtlDsgLLMaNpVg6DtbD9KR7xz
d8sHv3CuP6SXllv5OQxIuYbMV/4iYSUgHXxkvGQcFnnxSAFTRkfsgleqMAahDKGolCUOfiGf/A7A
FPG+jsgtU0Cvmgnd+YgZyE8E8OW1Fr2QFBdYwoJUOuTdaPVzIbMiISsMaEs0gO8IBFevGsgv2gnW
qHaET9fpLHdRrbtkjkPLpb/1YUJ2zWymm+TNmOsvmcttEH5mKlvImVsI7+j2iXwZZ31UZRYj3Mxu
v9bf0JyEoVhDFhrJlxPjIEkYr3xKM3QXNSQ2YO8/EzczHjRE8rXbEF5oa5o8nkzajp/v7uoXv1qJ
LkYKk1K0fvb7Rd1KJto9uiV/NdVJryBjqVDr63lrrlIPwTdOttO8EZ2uXIdsd0OtTmsFiKRuvnV+
oy3J0524vX5DaOKcKKCciysy2IVzUxKCw6jLIkxPHbKU1RAHpYwTKTkSLVLFEHsk10SGZETSvqHV
SABEeuMC9udcPBtpqGhBTjQxB8RKcpPuatjjGvfGnZcXOR6zTZSp+p3xz4EkrP2kak1E+616v1Sd
8jKQtNikZ/QSKDSAZaXFwvaGw+EOwK/ENt2IEg5lU3WuWhdRwh4pZBu9CGIT+0MJ0b33EeMoBZJm
5YojlG1V71fkkKNxh4E3UMjZRtHeEfAy4g8jnaHYU3ZK0CZOuNhVWiixUey5okkgvVrr6r2lkFoh
nUhxUGtGCuJF2bEPynr/tfjSuEVq07bvkV6I8FAb3pK+4eNs3pfwD7ZV84ZYwuS7GJyMKoM23FoX
ZvNTdxdXxrv4wWQCDAEy+vmVf5BvCI3YBOYbWKusCy0FajovamUUhrJCgSNCJY7IET3Ry/KUs2VK
MdG+UK5cW89lAytLDgPEOSZmiDbNN/+rjFJ4tdpxAS0wedB56+tFQJ0mOl86HLBH/RPLqNIV0QrV
3Z6tVnsZ+WbFLTpJ9uTlmkUq5EQfQ6u3eVjYTnHoX1sSk9ZZpS2z90S1gRLNG+fY2HvTA6CMPo4u
iwnIFQ8zhihoYtBK0UtqTgaprLpzRayDPTas1Po1pQtGjox4OjWcZkW/ClyVR7KptvlckxcSF7S9
m7dziv2ZoBgkODikvOTn8JMHc5HMoOBBoZb4OTFnTf6JGomBgYKdaJqWE7SpC8lXnk1+mBZGlk4X
GK4wDAvvgBlTEij6nkJ2Ulsgkymf/XbMV3S4unMQARBjnlpB3XWybXb/dc+Ijbk3akS/lxrJpQzv
2iVH741C1kTotKWzIJCGsMaf7Ah3wAhyKNMkZpa8BXgltlaRLizZPqIT/xBZ2SbROP4WAhOLkdoK
UQNlviMA43NtocFUJgfLCZNJUgyiMDbrCTxmyly7zMRd0iMeE6w2pqlXYTVNEb7OGAcdMue+RcJA
Q1XukITAythANsRkLVdnSInFvf5ukhlLZtkQF0yZZ/wLiRZQ60zgN5wlk3hPJpo7x9LjL945FPEa
BopUKXhHTzhwRK9Y+JtCUFlqhwADgU7zO1ltVWUotFHQUnFhg9H1PsbjgOBPzEnkHOIzACzK4WdH
YE515PEpgDnhTmD+YYNDZSZ1oXy3QGC8hF3AFwyiKt+y2Liw/4p6MrDGVVq98tZE49TO1PBRe4Ug
RwWAqgCkWPEJ1iCtNiKyOyo3KJkE4rrIq1FILyDWBkw2bluzL3g4QYL9xpeRT2Pf0DGwb3R9HfLL
h+IUhW1yXR8BIToOsDlLOjccC+UrH0qyLqxm38njGs1Y1UrnnOJ3fDz98SRiK5n915a0FBt7/9Q9
sLYdDAIukY80aq0Ie/4KZz7nUdDcLBHjAVT75fDIu4VgPzFuMqV+udbRP1NaobI/1T7gUzaRnfRe
keogVlQyawfyoLjy0eRpJueO3qqEeU6ufjvFGhflmnYGehOQvcrcFRvI/ZITVkkEGesKvRvVznMO
scmwDc5jw0zoyEWDyIszpkJTuWoakFxPcm0rUH5ujuhK8r/j1FcM5yuws3IZmpQ0V2haEGZb4qt/
i16XxKI+kUFgjep2pO+1VLwc5OjS4NV5dcRVqMB/VtJd4Z6M1DYR1isu+lyIaI6ZwxpP3CJNLkXa
GNm2OGCxJJjF6Uzh3d7qD1o8VmLpd+VFJtVMWart/CM6b1rQKY3QbQVb1Tq1MNmABabMXlQMdHUn
yxrIK5Mrpm1rEsI3qEf00ujJz7AB3D/HbY539y/zzS+4cH/GkgnI/MgTVerThnwyALlwn+hZvocl
7mpuPrOZK49L/0CyLYsYu+BIcMNfAFFN5TIrRfZMjQ61dxCeUGOYz818Ar4Moq6yCMlI/yrMIWUv
bFQFbLIFZ545d9G9dUCAWduaWxhVAKze1imEGovzoykYf4MaGvLc/ETSVaFBStXrkcUzlWYyTblG
Sk+wf+t1QbPnxl/WoRg4/qjMYk2Qt0JWndo0wQlZ3kGq5bwoHNb5kP8l9YIXDorMiLB33kckSCZY
XjS5t7Y+/+QdjIxOly58jrMg46sho2IFLfqwNsflF79IkC9QL1N0kdZESCyZ7K7OPfqoyGUrLBcl
S5O4w8kP70llsGrke2VK5OnVMLp6pa37wbCybhDNEv0WdEVlPZ8BkKs6mRo03hpKbGm265AgNlGM
qgk4KWRPaVu8Bk8WUoxAR6wy5Q0YMSeXf4K0VcQKpwNxUP0lqTWdWip52H3pfRIPXL1H26G2lfbZ
GFSZUx7mfKlBAj9hC0YN50enXPiCRRhoUydo5cR9ptIQTM21prtdy78AjKBMYdkTr8jm6XWIdGZo
ob0pe1Q7FbzqCv0mLJccJIEtMvts0wklBGZPiPwlbgftKukDNb7X7sl3LHOidVZ0eXFGGIh8UsNY
11fxncAereTo0uzuNhfU/2hM/fJkT2MkNkBkuCWxqMTXeSy7DHo9wrILwZaBfmLrvxCNcxcrI9+a
YnaFJWBfcfgUeCuG1MNePwTptDGaStDYg/wZWpLdpZozcs+yD8aXIuYSWM15tW0SdXj8JfRG50eQ
txpqCvbWlKbGHMXeuvXPa4g2REaaW2URgfKX2Yac1pPXryWJCddpsLELKrXKT/nKkedjgFIP2GO4
gt3xDlZ9CiveEAGSXtK3PjQ9JHEyKKwl5QheF+fgaG8KjTNfygJlXSgdtyAdNk0Gt0+yleY5lHJK
W1ZMPWqGYcb0TCKCLLtAKuO2IZZDV2ygTg8UewoqkPNwDLCH/OySTU/1Wgf3zG6r+KsQO1G1KzWT
O5Vr5Z90IJjSsqixwXe/EAsql6WXpcTWY8/lUajScyKTLrR0Mn54KqEWqI42ahLregkP6GYJQE1h
ZhM/BKiTdWa6kIIsA1hegLYGKGIpwtmmtlTGWMuLuFDUiXuAV3M2SD9ekNykPWZX5aQrFHlkMWUv
L/ElHp5ArYdK+aIYz4oOBjwD4o+V7i2wKi0WvJW5F44p9+pCYhVkP9rFiqjt+3pPwcnJY4vBtV+z
hZAyxmekjgBFju0ND1LeIQo3gXAenRgyAjlT9C/7f2RHj7xJ3jYgHYtWTaxYSMA6MTA0+dPvmjT5
rvspc3lVE2slcMq1B5leu7vysg49nRWqy5Gh0Xmv4KcJExYpU7xuR0QqLXiYKA+A8eDBAtwIxR/O
8JiWOMvGXy4nupfkmSpbpHJsDWhCudhkksGnZkhqaXBrmOJozQCobnhyuKu4TejOcNXtYLDnfwVO
1BU21L3XMotSp7t81hY1udbAFMygmlwUIKgIrZXiCyjDif2ggcJ1qaxTPjYTrOY5cxubRmyyAego
nurfaiin2Q8DTL/bBhEK4nhMM9ZTV39lzYxakRiDR5x5LQKWnDr6r3AccJl0zFMDWi7gImy85SGS
1uxoVCE+ONYMDmXRyimcy41HkxCcKFYhZ9+GUSJ+3EiTS7ZY+aq/WdJOoBblFhXE7BvNDAR2HU2s
bkkhN+idikT0XY6MRsZV7B5OEfG1LsiCojYxYkGSEHnU+u2CEjwagfdW7gu65OD1gxj692ovecL3
8nB3w0ITWKMPZnr2bhv/Pjq3qsm1t+7vCMFx1ibPVm6cH50ax970+zCgD0DvPrsuC+HJP6DkWaIL
dyUugw+T5WvlwUpngGaEvdFmUsVNg0KRlGPSwz/lVrZ1fbrn3oHoLrmg2IC02dPLIX4DYrByr73M
L1Xw7eyolDi9XOM2fg6Lk0u72mOAbv2VGqp8UNnPjSmtLro/nQEZceyp7If8t0dIarS2/562Ngtn
uIXY7WbwrKrtT2OD+lF2p4KcNm1gm6Xma5zLsmOFkFKZavfD7DA8Uxm4HpR+HgjiO/PD+OC/fmgA
2qD+LtnRrwv19+40zjSOo9NXKaxM9skTVk3n1sRuyLBJW6KyrHTZjtNIZ59wlZSkcKdF+fCzEVih
uTFcDxz1Jdyz7nn05Kv96phzve0WgJhH6/6RL2Uou2/sqdGdds5DrsKx5STbCC4hvcdo/vrboayN
jnGPWg85O5ERIypfXy7NeX9SrwPnKuN1qt5PDndRPM8eGf29B5Y0J5XD57VPomLKtTiDjSm+TmHV
U4wXPIcK0rXs8aEd2p4qCSuN3o//QI9DjrAgoRc3mPwn6khFNKN704DGJICTf3nazE8ZWR/rUonG
oYDALi3jFsgLQlYf245bGiBBwW7JBzIqxvLsKdVDyxNUFo6//DMciJna/e46Zx7H5NbUsuV/3LN1
R4T/fe/IcuicBmWaHFSYTgm9OnpPvVAu9QKVWUIOK8vn7EZjJEYxnVKKsfqlaEXPvX+lkJt6BnVP
kWNY/dp0NlzldWebULK5Te6Ic257etzR+0Qj8+s+QncyKPF/6es4u9BnQTJDF/pFZNqr3m6gx2Hv
7QY7Xph2p93NYNqlLQ89by71YnwdFb7oCTDKfa0R3dyP9KzSCyQ26xdziAWh2bZBQ/6ttkNb1p8m
K5ZKyb0v78tdfTujSdIXzYjetMViiAG6cg5/rsvr0+dpmd+M6RDyteLx+NqOHl/paAvyXeo7LK+v
IzpPdEk5j+7LCyiLexzpS3qvePKc/j0Xb8C3US9gSsV/hqty7HzQLn18Of181+mno0IbgK2d79LH
JC5T87BuVmvsQvl7v6f/QilP66U8LdLyER1Gquj1u6dbVNz5tNwogLbTLsXxjpjYS8CMqq5RILNk
eExjhHxaf+KumZ8XFb/4CeAM9MxBqnQBbJ/9zi1uk9V8Nc8UKGpyn4B75qeAw7Bys8yftB5K20DJ
tyd1ujR3Oc4d0k7QNMkwOuxKe4tN7OWebrESnpAlPM6cQv+EBhBQYpqffyrBDjuRenvo16egimxi
0afrRYEGF9RyXHw6VV3h4beyjlv8zv9S5HudlWeMyyvfAX6AC9bjPr447voUXHEwKt6a4ix6GwDH
nrwP1hLQ5fuadStIiPYv36XhpZcdZ+cHov2mM0hHuZ9SE7HV0R7t1Uyz2FzBU+nebxQRM4etxlye
NZZxOzpDwbv2qWpoHTpp31DdcXuxDzJHpyf+8cIwwmilmAwxTXi5tjaaeVG13DjTI2LX3iCCRI1u
McHuwOQbbANIwWhAZWRmEZsmhUrOoYar0E/ihBxTE1907S4eIataHDwpMyydOjyRZRouV+2nm7bf
pA+E2MpaAjPi4OHIgpWBDcM/xGmgwg/HQiBkNnB+Po31oJhkGqfhfpnOskkOBU4qkmjaBYXi6XIG
LwvGxOeLfhnC1wziFCijKeYiJsxfd6tNKkFar3am7vjr6ETjH9IITueQrPrVOt9LQ6awW3KevZsk
hofb2YXuELv4PS4nmUkJAUO4mQF1PKPS4gy+9lVqVL5vX9PfzyQzgYG4jqeNa4N5nX4Y/QI9jcg4
UY49xZwU2tekQrO65XpwHkIvi9cDKvDI5k0qojG2nqMcfa/eUaVHDfhq59I7KNvlUk5blwFqId1q
u9jbj75H0x40P1wJqZgbQIX8NWRoBKixPuDJQjNy+Eh4SjTgYYJQaILRMQGKXCecH/kEgma6m4iT
qwBLPpAiMsS1FXsL8ibQU+mITcYVdL5aIOnyjAjIRepjnVqvonF9R8l3OU1ncm4KxMEURKG2uMlm
8PAhwpIFlwyhQmubfFPY+KTgzJoRRexq5aeNW9z9Rl+RaYQGMl0rynEldr4gr+3RqkSEB72iTbPc
3aNdyQTfPdF6vvDFrPJAGRgDHqFjf3QviwLezdrjzmJsXJM7WZSlA02c+7GXrtwcV3Fe/C0vX7g9
CLtQN3723smG4lm18PrQYsv91IvLwvg+w4jkCl4GUbViWEJiioj1Kk1y8RzVCMxIgF9/X3U+uP14
hGmPTmbvnn8rB3JOwPv35XWGuB19uSjrJePVPTTfrfKIIXx/+nSE6Tzj0xdDJrvMjoq/5+F6slqW
h6/6fvge5Ze0dDsNnJCGSGiLEeacfIoL1ghPUSUDlRbu1NY95LwzZrzgrzDojG3NNIWfHODQiAPc
/BSaebrRL8Et+CRrKC9hO7L9PEO6siguCsyIyKq9W+/kMLnc3OMw83VOesp1cLgpI+zQwcfRdYes
NbrAejaZANoVCE3SY0CAPxeSJrxH4I6AHL4jYErOGVVFUkzDxgeA3nRfhReqcblPvoWY7HtCTfTn
o0k2QFOSuIzGbadWaU8SRuxGPRhEzWr7Wm68Z5cFtso4nQ9w6Rw0Q++RdacgjeEBLY3aHY9z41cR
b6FAkOmwiItzQoWP9ixF5FAeHYpuvVMbmefup25L32lKFSj/1lPKddBuFxCirrSuiYNDUbyQvzgN
7rNXvTS+/Kz7lwYk7DG+eLvFxvGh6iuiW7ityAfc3Fd/T0sRmKbcK6BQRzcH4Wft3otufrj/PeP6
vN3dBMPx5hs/It+jXLugIyJjYfW9+t0g3lDBBfffRbfQ2/9Snl+ikq49XR5bheZl7TrzNaVXPSbC
69BprGa3ipsix0A6uv+acHOgar3pU6jcW3U5A43Syi1waj0qgPat/bDQm4ZZelKRNqE/ecsJIib8
HtcIykTvBqF/kH6fGp+o6B+jQgMiBQ55KVm1VlEaVDGKaN2Q4uzeYFek3KO4n8EtZttIxW4b3AAr
ZDj3dWRogAi1qLYTemTwGEsHh8onovkZVCUFndSxiLwJyuithuJt7FtrSooRzoSAoeIZRfmlSGys
V2wJGndqDYX99ylXpOxWqiAgJsSY1AHp02W+pQJjPawg28t7/5S6NxST3pQ0Fw2dQ+pIlhpF5Et4
K7LPYh11+xaUoDDpp4M7TvpNVBDV3b7+VSjf/XRw59siWJjDw8H+ecHXejYdaukfwbQtflb5R7XH
2fDevD/IpBTiZyglH4lSSTbn7Qth0HIi76CgGYQehEjYhBYF0pCi4FbkvEwXyRmqnZWWsDqzr+W0
fW4iXdaUtuC2fv9qVlvV1oEE+Ze0CnNRgTL1G9vSrkAFYhsiwokWpFdVbPxBJzX9txil7wugQVBC
kWrb1Llb1fdfnyhH6YauQlo3eRXxyP7TDLOqNwhTNalU9m4uvT79XKLqDweyzdmwZsqIVEnECGWc
Vrb9IFup33V59HyqXViKdVHQbqxD9ebF/gVB5BPYxCk4UVlIpVLw7hT/j6kzW1KVbZbwFRkhTsip
zIiKc9snRtsDzrOiXP1+Er71xw5Wr55sRXiHqqzMrJDmW+cA+TrnU4EM2CueAZ+d16gxyUdyaqiP
pDTEEQQzasRS1OF9iPb8k5cZ7yjWi5sQeWrFiYgf9NTskJTqiTnQfg49mPcgVySRfASX6Uz+dx74
uRZaxrWXEcWAif2dm52W0ZG0XYa4OJ87jaTtSK+lp9SH94sLMubjCa5PB5yhNewx1tYwTcMaV0fv
Q9rXUiOJf27hXlRxaepX9NuViwleeniJcyd1A8TB2s80G3Rp9eclu0lP0MIqGubxeY53uHueS3V5
QL5W4XSURFLzA0aT15IGv97jNzkc5y+nC1sX1+I+ympOH1xJlWM5D31seBbLNaiwM6F5QB8nCvva
rZDLsWbqCEfJPMFCiffYF2+kKByW6NIcZ6ewNiYE9kwKCDqWGM82XfksSvMrUd3G/p1/z7Fo/3dA
q/CPwTtpxTtO6429sPhcG5gXvB26Y8nVTicpqd1cNUqu8CGUXFCqiqtbWjHqrzC25vubo5GvmSET
B9Ej16PcjkHeVftQ6inSiMovJM7MfQoeeyhuokyWcnrZEag2JwNrFCzBu0uk2zVRGklN3KYYEp6C
/EcSoRr7o1vtA8k45AcFLCzi27EnQyQBTW+YT/8OIdT0FiS0008EALX8c4zdKvt9QH8SiPMC7xUB
0tsGQIqickHnUXRIh1H6AKx/2/0m0JPpoFtHoNSiKZ33ZNaq4MYJ6MVL6yT1ENdLqFQBTF4A59py
VVEqmr4IdiI/KIN0COnjJXQclfpmUuPRPhIbRWjixmJNn6i2ayQkXcsbSqm1f5irLI41E7HkA2FI
zX991+i4/EBBfi4uhMkZmzoT9EY6e7KT4rhFIEqQktAtqyJPOMuH3o7+Lx6MGDrjer8hhjTgJ0F4
ckDjjj6Rv3+eSra4dvU/hUkyCR1CSq+9rYvhiicEnOEhq61SLCSLPabi94jbP+JmS5IjO7B7tMef
8kNjRruQOI6s98w9zM20hGohLarZgSjdAJtw4TDB0y/+RFSJvsrhC29cFhNg7zzgHU9LS7zTWGon
SZCEfEpCKZbAv+NB/1hJzXjP3FJR9ytcJI0LbnBPWnWVF3QhH5QbsF4at+HyQAdA8CzzgI/VqiRN
aA9lEes2nPegNk7jZs+0q4MLC5vJbGFJKFQQ5e6r0U+iB5z4KVA0K4o/shlTOCdviFdRQRNWRKS3
UuxfsvzbqrsIiuYmqPqiDw6GqsohKiaZMUg+3xO59/SzwrmYx6mcnAUq46SD8v2pBFUB5tTd199e
HcACjRnpdOiv9h/kRNynKmGGR1nZ8Vr6k3YkrVGVop8a1IAC6wSgoCG6kzEY1mD2Zn7oIuQr2R6a
SMKxdR+09aqGXU4usYSFbY//WL+iLxBrkQxACakqRPwjxpAdZC5zKWZm3teSqWut/+cLWAv9BXaj
JV9ag+WwkNv9GhBc+ztzjWoQFSG3QV43xsK1Tx1E3NU3sub+WCe1t0mpacSgbVY8W6B6Xose1CEi
+0PnmaK81/b6wJwlI57RUX5V7vYyVDQg9av5ByUEaAIqDahigZ6P4hAH51XyPr61yqdTKYgVmdGy
A6G/hcPRuXvsIhINjvT3aLKzmqzbcgjUUWf5zJC8vT/khVMe+ql+r222TfigFVNVmaqjksg4YsqW
gxkfBIoVIkfgavzvRGTjIjMXbN2LbiR6zmux96e+vAW0B+uVM+8UXzhu8SNuFG7+htuWolRUXour
ov394mCBQ01M8Q2dGMgfw8w7JA201yW7pOZlEPff7O3fmisXRj+1WK5wIxyR5VQZTOdYw0nQbVn3
zzsmNLLPDJJqyLavy68dW9GCDpm1av9aErqa7GiJTnmHy5/eyNs7hHpbmccuHVbsY7AbGsGR9j67
fmV8+mp+vGe3vjgKa0BZitWe5VYXO1/muoqIR+x6ydzwiU0SQbpMQhIzbbekHaNfFPiLuO9CzUlt
pAbTk0OhBb2BXIF/k3gOrf/mxDGkGcQl1O/ZKBlu8r+W+IGSmlqYqKIHtt4iAFSorYLe3eU3C1mK
HgnA32gHdLBexpBcfXEK2N968BWL8rUYkyrEi09A0VewMQvKijMNCSD5q/mL36lRporYYAVwOkgq
y8Kv0r6ybqFaLNmjHBVgLF6wTH271DkGrDrIgFxp79QOSyiVIGNdc3KWuU9JMOZ0JaQUGfwLuf90
HEOHTPqXyVch2NlMRFTXuyMtwPDxgLtjo7P9OxkOLYNsHIj115Q/0df/y1zEoDZ7GwIKpSLAPMNm
jx+peDafJzyMPn9cYL2iKF8E6zEB0HzBwEYmWmwSIir+HXt/KshWUZDKdihl7NdZWP4dOi25YdYe
duub6IxLPwUrAx3TTU1tFoWfH54cAhauqYt9X8NJeYpsEMqPXaglpDwUEpbuTNWxBqIWB/1mjTmg
v6GFasSkqGPjuYeOJELShSzCINLfMF8U5sjy8+VaEelM2PZOlC21w2481ZK/biiWiH8S+fXKZyn/
O4U1r/VhMXcVJT0JvB4OZInXqEaDJbry2jQTSOqj3d3ZnvEu2zyData5rjLMSo/h4beBjjzrnFpJ
WvMe9FIy3CX2IHBKZBVPLxJfTcA5UkSidC3G8MfyaFNNqeKIU5r6j1hd/U9ZyblBWfk8DC/UM8QK
vE3VUwb3DQxQsUAlcl2svdKK9Vl4prbCa/cc1FjotMZWpie6QYMxNr1HrXM52Df6Tb+7Zg3Bjzmq
kUD2l+NDnPvPCKckLBe7B7KAxYGYcd2vj9arDIBz19tjEXfr1Hs5mZAxIicJU4y+8N/VmnCKmwQD
xSpXxQcCml2/Gt+4e5TG4OxguyeaZEC3bPhLFC+GlQH86GANc7nshrMmuynWHPceHFc3HEExn0vo
dN4/bB36xgSYz7JQym+eu42Hxn22S97x0290771GUHXOjDYdYA+dFic2znqH4Z2YYJj1Wnbdyfp1
57rI/Mw/0AgG+9XxdmefpjooUU2XSeXspsNXF5dwpm8vHa4H6TAdbgeXntG98XHp3aZU1ab78WF4
HlwH757V3WH0uKfV/QkZJtkJLW6ocEHZqUVYW4JrZ8CwsbwL917erfTbyTK8r2h60042Uebf+pc+
/U2iu1cP171KfOmyfU4aIyN5RDWcS2VGRVffWTZ7z66T62QTAMUCC17Dx+z0tfuqf+MwNayMzcFh
1hw0hutQRk9nwpXICirFcf7WZ9rBU86imko9YrCN2z16w48bw93MGlcjoByvChIUAyF959/mWKY6
N3dLucNk8sdYR2H1F129W/AIaFodUtWe1EZ5YiTWhI7FffFsWq5qweuw6jd6ZlyhyNjuSXBsIC1q
fu++9uGlARDbRjO7yIB2T/HZDrJujViUJBZNZPQG9OfF2sSetBqbrmkOai1yGs3TgKf5AQrINaV1
BpiIOT4oUkuhgr1gKQH6vTsvzBBAm1/ecg/Wa40vM/Ma0AjvHG5yF0sbLDWJLxG+zx6j7BNrZPeW
Bfeb/TqGFzPOj0HaIMtkyNMO5vq3xyhwohbn7u4HC/vPUwVX084Vgj+yshqii0d42PrpDlvz27S9
I35RK+g9oVOIEWpmOofcbhKo2Pdnx3jYab+G3+aX9c3u8XXqU2VRbthyjhQMk6VTJ4TxcpD9qDrd
DrJe+vkiMCTVv7jM7TOEjGkrNM9uZVR99ioY8GOUbLi4pAJRzU9tgVenNNilUWXUSlqJNbJGldEy
3P2qSRFmZH1+1ietHTHGyYaSCr9uoVIZ8exgbSBarBLdQ+/Z3WF3Z/XvfFaDK/2En8HOVwcsfV6G
AsrAKUbP+d0Qdf9Xy86dtk6KrGphK2xwpMiR6r6239KdTiocAw7sutsKMPiIXv4+yGhwoxY35/47
3iU7ZKh6LKJT/qrps3BHTUwNDX7C9+A70e7ZOYHA8V1kMoz5xY2ASX/QHshprzm0eo2B+d/H+d2x
QI5aA56P/Be7OZFCBL08sefTi+hvtXU+iEhPuCeq7dUlrPgitkJfpXESTvwcUvhtSFYUSpcJgMJx
helSrsmzVKTQ1HsH8ptA3kGyINaD/MSqOIptoLNltJRRMVpLxcU/jvF4ZtlTyUHEwNZwG9Z8sH4m
/J667THMvX2oOSgDDvBxnr8M4+vhpdvk4xKUVsiHrkUx/43RBomDI2/NPNZrqgLxKMw75G0mN7ul
nwbQAeng8qY2IYtlvd47enrLzxp/z0LzhMD29JTRKys92lNmC4yhN/G2CM2SPWXMf0ECStJkiqAr
QS1E1VzVh9t+BdqfiO4CTxRmqgIjykdeWLxeye+g5YZkSf5ylNGOWZ43MN3E87hA3y8U6tOJvESU
IYtcdqWjlTZq3DJYYtSjWgg8dSfgDLWyVu3+Cix9tDOSvMHz2/jLHDMSNbniN//0FW0A7e+E8FVh
pxBb2X4JilUizHxXAP724HiQ0Sh+T48Fc3tbjNFHaBKvEfCf087+5FqkzU97eWPtILSvm85x3Wvu
5i/zo/1NVyeqeTg3VaJKZNEvMxIBvO7SJ4dQouqdwHAIV/qVXqX3wiJSeObNS0NM+0KSEhITIjZi
FYY5Cy6npK3uSfawDsSqPnjngpkkkh3EOk/tv9QgKmNGPBjMleF5lk40FZ5RGi4DHcp1rgd88vUK
KQ3uquE7eSdVPvK+frqkN5vsGDdxg2EbbziaPfxsIrXEe9EYz7ST3McRLfdr4E5RWjyA4DFWFiDn
UdPX9H5MmDVkZ3J7r0NWuzCHLp45U+uxlpe7Jo/OiBPe0O3VuaJAikdvEhbmJBvntbv2qPkh2pHJ
BCPZo3iJZH4TQHqm3+RzchnV3B3lsiXabvgTOg6UP3YRvTpIKF4dRQ/KqtSZRFlW0a7mCcB099Nw
R4kuyv06XqHVxOiTcG7nZRKm67Hn2t9IZGMBCtWwHV+De9BiL09JiAES8ZIXyKBErPyNwp7k+5us
Qw3xFFpiSgmQbvXkdalIUYduuBYVZYs10tVGtxbsMZqS6WuxrEBiv4CI3+yUzY+M5O3fs7C6WtMw
Gm7K2TspeO7jctCEHUfuSJVzhbMVB7twN+s+unVmUW/bA7/qtfr5neqmvix/pJAiBSDsFgfMH0gD
G9qAdVv9Rt+KjXqn0T9uHefED4ykMrlz9UbG0W6MWqPL/DbfTitExIaN79N0P83mx+kaOmPb3Qwq
yRFLTk5A4YACglaKScNlJcDwtY4OGP5t2Yz909LJn1hUNXzeHUDb2z8vZ006S4P65B8vbnIryre+
hQYW1GLaYnMlYUWvvHGXadfkTn+1PlpPqJVp7l2P/u6OHTegVHNWnTwmVcwvv7aY1O7mTzhob6DQ
3EpqcNTkvro0HGyBX38WNNJquM/de8XdNN3299OtZZ0mGyj0pqzzXD2ySZoF7cTwHw5a8oDbYR52
HvqEfb9ei9ofD/oD5oN9v7F2CJ53S6gcjgH1XtWLFsazBiFfjjylFd8IErqbrVvv3Wg9wZ7//f7Y
jpYD+ZeWQ6Ko+IBsy1RQ+9GFIEDlBSXe70QdEKAxsRYOKEhXsRzP0UOr2iwVtgrTqJRgEl4JMUuT
lRafcxqKwZ2nP5GSVPmgKSgtXd5SSgZ0K8VnuWKT4pFMkhpLqZECl0BsEI5UsimE0ahS80aYLOKj
4EAStamAIhDGuY8DnZLTiYAFfaHVlBYlRYZ+B7UcC2ICKRQsqBQQaa4aH0hJXfZPETz5clN7ikYJ
ZBBJPC18tnBy+0pEZacoqP4c4AJ9DgxsKp1qAu4P6pCPNKkr0wadYjgJreEv2stUKLIhhYZITSWA
msJ9rnNSxeE9UNlCDr1qKNGabOctnsQYNUI1oVSMAt7forfEixBMOImOJ1OefkBMbQsgZMMdKgs6
JNQDrV0Cb562ih4UFdcgI/IhLD/vaEKhyoRF9kLcybqxwVCS1iQT02WXoa8S+ESJhjVYTnS/LbYg
4ZU6ZcEsKtdihMVbU2pHhDDeDKEGDCZkKD1VgRMyk94GWzKDeHFAf1EsyjgOgFvUKElA6E46wBOL
jwtdMlga5bUN44vCOigevsm8nw3AGO18/bZz8HlczyR55w9eBHsvclMNGzHlxFHT0osDLcNp5z5o
ifnAo1baimORppp8dSPveeFbIy9bo+iomfm13xOdOPVxiCAd0FI9gM9EPrt3ml3EGYNbr2yAfQM0
OUWFbgUhsJQsRbFlSIrLrdVdkTX+jRhJWzxUDDzDj2qYQfRONKW9AmypxJek8ZhIYKCnEJ2heCr+
109UrReZZE1x4OlcY+VUb8r5Zb1epgRyNlIkoelzicQIfNJBQc+ydSZU9yWZUeXepGoveolK+9Qu
DqIa0dUOwAdaivgeuQeByzP5+lPU+1LfISWBSXpVfn64GDrM1EFcBJbMFuWg86lqO+iSUCJ0A8Wz
6RT54vPjc4DfDkxHhYvIPgQ+6W0JmiqKOSgsEmpLMQjLPKl8qpamLWsZ0DcYlOx7DpBouah86dJS
H6kBK21g+yrhUWZyR/4i+pq6Qn30KshtV5MwDNMOshxAn4T9X8Igf0QyUUBiIlv+auSL5rjGARS1
bttBwMsqQz6Bd7g8iBjZPcQp0K1OJAgYdLaG0Aqw1pTf02iEJPJfIa58H6UsUigg55CnfqMiMSSl
C1u4r9qTKbNXTY/zLCzuNwgnhS3q1inefTmcMDAf/+BnwwkNfR7fod7tM2VHoHocVYpDuovcOw9F
F3njfKQlUUYoMRd2MopjQLa/4dvbElAlMtJEbCqR0UVvGCBDH2qc0+ZqhBVJ3yGU6dKxcBfNtFgZ
eUF9r0UF1kUpAVHpafg3pOzUxcgDoBOmKk9NPiV5vB46wal0wpPpCks89z8s+Wvh/1Zsru+W/IHu
MIUc7KJ55MK/kN//rSedmMw9SX9dLLgEKVY6BzCZfkIMg16KJRTDUgwImcboxfzTp8iyQpgukVCm
ZldzUUiJPhSHGU716zlpQpite5UPyYmkG4Y1SHZT8qzEKJULZmEZAtFLPHRcaEXFErdF04DJ8Yxh
Bmr0qgiJKlsRXk92ILp1SlYEqsKgRP5es2UWdg1xStJcqAw0SWFzmTI/6RacL01F3cqlz0/bfk++
S2yWeGF7K7BZg0WD+yhC8NrhP5bq4opGGrAjxvsH03I1QFOupkIjptYJaVioTQ02kfMo9HOIfDXz
V593qLXc49VgIMbPRNQgHbr7mMCzjnNhE+3iz6ggKs/pjb1w+0CaCx94mmaGILfz9rg5ZPVnC0BU
n+h+7Jh9lWL5f/LjZK6uinoAnBnwe30Q+X2oREcO21mgi4FYIpg6Jg1mhFtDCBkLtTC7nfS888bg
EMfM9RLCV2AKhDsntVXxBBJXj35hkdBu1QmxSpoi6yCP0LGE4GDvhzK1oIaBsoN6CtW9dveMfmTb
pSOw+1VkNGQaViQ7wiyW4lPVCjWn3fbVnnZDz0hq4dROZNG+oIv04hS+9PaF5zInFRj78+9f6NHc
k5x2NVSjR7+FwYDCCWYWRmf4XurWiV01ea2eq/U4xyprLDxDR5uYXCWNDdmbjjLWVmOsUjKz5DqV
chWcxBHE6P2pfdefOCek8aJQSlMigQyJHuqdsou8vGuVzFDcoOhJfqYLVtrWW706xR/dGogxv6yl
RD1px/MY2S1KKhqK2hngrSFSEA7XGkJXPsy05JWKh38bDQNPThsy3AP836FGlMu4dv0DZARRE6xi
h/4uX06SJu7/ENSZ5ImT2Nvnvz1PTfV803ke3Dy6/vFNnbM2h0ZULfp1g9nLjkXphi5A8NENiMnW
tNfEhHWIeFtlesI+iuA/cFo5zfKoRjm8NL0TaO2zF/k6RGxSfFkJ8KDZrMnfdQOeAQcOBYYIkrm1
//qAUi5gMBa3mYYNQwmZ1TBelWjVzEp2jeyl5PWkwoCKgAtKCoD/Chahu/G/+E+l9wx8jop/SAB6
iFO/6rKqlMPYf8P2xWcVyuXYotI09nHO7iguLl+u3epqM15H1bkMms7TK80QP1U/1yNVsUQ3XFhy
agpceTM1Lg/CZu83sSDWaLvUcl6Wh7G5JsE0uvyk7PhZrAxah4G02RcUpVymWuovGPmnkfBjADV6
SgJnq4xGoyx5i+dFGbHObVQcqVwAzhap4yW8hUKczChNKkNrWOFQSy7DlYdN34yKToRSg5MYgk4A
+o3aHjH3tXNKdovUBmSg6CJVW3kJJRtHx94ormcpei8vuC66DGtZGZJ7J9EquSK+slncWD4thEWt
SEGRuKoSQ4jLKtMRzJ+JIEuDRJiQwM87YPtSe1xEIm651WlV1L7PzqvVjcmi1xIrTaQgbN0i7cx0
++SWTw1XF16FZJWCJEXryyJbY+DlQghiB5eQj2Vc666iN8VmisxMz4AhW3Nvo7T7on4cIBb6kE0t
SJf3pl/yrlAjyTU/KzSMgowQD7QAudQNrOVfY6KAr8pA8ghk0ZhUtKLHV2loVcaBZSLFPsoGKbts
pVLKOVTCvAciI5FTkJhYRPiK9hXzCyAtQVIF5ATX2JoU3UcV0KNJkTqZch/BqOqHqw9Cx9mwi1ch
voNyQTz26MdB+gVrAOH64QY1RBbLpXi86VT72AjBPSkd3IUL6v29I/SsA/JCWASwA3in+YMgtMDb
+FbmGxR8AQQNNvWylFQ2rhVeosSjojulKn+5nCrK0mKtEVP6v7ULszbBUCqOl6QxkHJWqn+ENDIX
T12Q1dpON0uRvC6gwmkVQxWdiTursaUzFG7IuXJv9A7gf8OnEb4JNCiaBRYRqEoR4euz3K1FISrU
u8X9lApMixTsEJ5PY1SvUIbuRbPkoifv9r9q2M6/zpWW6YPcmhsnOhjd8cg0BW0ZzEqV4IUO7yin
C3RThUltVVTdZs1hfZLZLZV8TUj8Dtymzer6Nd0GsGaOjOOpZicqQcql8wWUEkJi+k8VoR+5GtMM
JbuLcrnm1mMpf3TCxVbwpAAmIX/j7woVCjQCFJdGUYNGpIy/FTFSykyGaSBCsm6XhhhkxFFBWGPU
wWMlwac0wGhzXpSYnl1tKCxXQ+XICsVLApjSJeIiRbFa2WAgszlRf/1Ro4UZtCvRQ8B4fkXfwbDL
J5eXfbKM1C0n33YKz7gbrUKM8Ect6oBZcLWrd4Y/ly5foL4Gm0CdwdYiABxDboDxGRwp7tg2zIm4
c09sedHsS2RcArNbB69WDZnyKOcb6e9Qie5E3lB0U7Z4ivYQej8e1ObAHLw868G2pVEvayxoM4wm
zYXlp+bEhY1Yjp6zS5doezi2x/8RAhZqaqz1SFxQsUtuAIVw5oavgj2qsEu7j3oWahktmrGqSdMU
/yhpP99cJHZQla31FukSVjjHlArGt72nFwrdUArv9z3/N4bSRs7aEnEy9Q+d4fAK5qGHa+BXAk1n
Lj52K3NDEhRIcD3M4EWS4qK23bUveWT5eP2Nhr0mkZZnRcyKJwrYnCBeq5RgHvkjMB5ckyFCrOS3
J/mhA/5QS+p9TVpBG1WcaAtAnLVax9o5zkdV29PF+6dWF1cJzxxEJuI78X61EiHbWYnEVYkpca3M
nxa1P10SVQwAJLV+ASBR49eYMTnEEZSbTOEnIz8dRUR06WOkqw5BGHRhVHqecnSlQNpEysRfrAsl
Ctp81gAk16AA10SohKWZVPoHSrbrMUXaz/Rzj4S4YgsIzinTbqLbpbMf36jUHse74WPanD+m2ZSW
Vj2zm/Uukdl9AI7Qzp2POkhHAyz5MSpR5SaqPBn7QtGYyb1CE/EeCzWQIZCuhUoxP61RIeaG+FWM
vYJS9mJNkn9huSYJr9Bi++vDwJjTcDhJxMJT9FpG/xTYCPqa5CQ0QCZJ1q5BRS+gJPdSv1OwrhRq
6nmu2ymMh+iYhqzU9MrOQVpu1Ztv71zXnVuLtqZGA8R8D5IrXqMANoI8jR5ddu0FORbVrELO/tsi
2aM7SWws2eGRQsaNv8tXC2XLNmn91WPTa89AXoqdXhm2boTWcQ283UiDbgJCQFIkMovUlAoghHZs
ESaSkJ1Zzz5xhQYkAXcnQZRDheLkLsvAR2GaW0ibNaDvm44FcQ6n0Bk1UBNShAnb6Cn/LUIPxjni
lGWkc1iFbyQ3O7wk5CchDwmWNJekmZWC9VFjCEOKI5u0QchNwU0+EhipKZ8tdwgWXgZczn0SG2eA
P9sGPpcNf45r9MZovLBHUOap2GfTxUJatNkcRylOx+BkPjMXaRFl/W24pAEPspMDd4augbXfxlft
68LeSTmQQjd6GkZInX4JLcPeVJ13hWSDHizQUyE9kGpSGX6i+aOVhTVfwpmmtADUSiAnbz7q1Y+D
U6UEhpoOCO3y+yBFwV6w6qd/7Wkbr5HVbv440Cw0p78E2sgPxTiRdFnHxPLeLfYRBFwtlqMdLiXm
mv6YFPnRF4W3rxPxfTbvci/B39pvunt0Wn9ITwmEk/aQOOlTlcAlRc015cjNTL7hxke12UHey3hv
fV7+OFHq7bu/5We7Z0rSrgzoBfRVZhOlsejH6e8y24cZiwJEufFY5F4Z9oH+QqVt02SDn5Q+PKVV
86ZkCvqpg8Bu7Y5l9qelV9E+NTj+v9p47WJW/wWPUb8ZIiWA0YjnwRhXVng8EfXka1/RJE6QhWM+
9gN1rJDwThB9UQVBlZ3I07n2zpe6M6uV+eIRk4ioLEUUKm8IvtO2/qXaJwYKOCbhmYBLgVLxpt2f
RvKcJ9USYQh65JuiY00hu3aPSE6UBbN20bd8w94l585pUr58ke4scFY24BnpFY+dFPhOoW+tCNrV
v9z4U+jOWSkePkwOk+a7MOmNSeq/E7kd80pYVeJlyGtxavqgQTRWE+KIU82MLmEdZ+BbeJhsEgUv
l5AqXYj9QozuIqQmNzuOrv3Wx3KAsINMBTtpgENOH0qfsx4V72DBjlmP3P/H5VwU3hegZbSkBpjg
RJ5uX+UNrifvSO0H1ZqQB4B1QGgnLiZGnhn5J9WaCjZgzeBc44osyHH6R/hhi3b35Bxd6UNQf308
f7mHpccF14boKkWbYGEMWAm2tC6kznTfBO1TtM2iZzp6VDtHAtu33yRczBgIOqZfpET4UwOaTBlG
JKxLSkTO7eyuF5tb9y7bvfWOZFGbVQajWmT3N10YkXfiHgVc8EmmWDCtH3NZQVT5n5oU25sSaRVO
pDo5fi1Zn8gm98NrrQN2dVstv1OH6ctL6qH6Iw1bUVR3Tv5LECGDP7JxemShU3LpvsYGSbNgpg/p
QIkPs2AqstXWrlVoE2jVrbJIPSEuy4/l4uYDQWxXLMorQXXYAoRCCRQh5CQJQieHGVZv0smIQnkG
rbCStP+LuFkt7p5is5qvp6oPlDjV6fTBTz84vHYvi1AMwhmCX6/ZrqURcOPvGJtkGmgQb3+orTHI
e9J9GV0s7VtvrISbWYMPUZrVfkB9b+jJZoTVfj6Q9ZV+UbwgSgJtoPv4xmWEW2QUCutGzxgcP6Dz
vP3lVyVY8+TPgjJAr7MIs8EwD1+h5ZmeOHK7oJTxb4LGjO36a0ODF5rgxWs2Ttov1JedPe1wJivI
RgI7L59Hr7JqBg+oX0hQC4hTXQ3UjqtJeUSbgQ6zIGNwYZ3nBz3Wmh7oXxpkX2co9Kg2pW2X4v4c
sltGahEgloZ4Gmg1OVu96X9agC1LnPj/Z+fOz2sFbUGcEXY7jq4uhOQELXezEmNbjHiKm7AchrSd
LiM7nZHgVsgbuIMoKpO940M89kixoOIQAyO/CvLZH9nx6S4pN9I2W7XXSZ3QxAUsRZcoVrlSL2WE
60QhiogbGhYaGEofNbB0tHqlcWRp/qPUWSJZPa5kpysxgfiCBhMPgW3y5ts3T1VYciq0a5Fjm+Cx
+LpSSVABRyG8MO4m1rIPdmRtxkeHyr0tuivNCDyIeEXLZJovR2qfXJS+3F3Eo6ki6W8yHxVx7+yJ
IHL0zDm9EiNihcYvN5Zvzp7ZtTjyUAaVqCKJFQa4ksok1eyq0/Eh2HRPqAXjIxVwHrmm44F6HshY
Uk78ysIEA4jPo0BJBqtCxo88QsdDQl2CRfSWttW9Li5RHrb4Sm9FDTNERVFUBNLPRaZ7mqyVhoAW
BA+0owoPjNDW13Gxg8DXmOUTmVColXI5CMG3BaIXqTIhcR3lfT9rO5dbpw5OCe+vySeGogByixYk
sqg6It/EvKQdUVUhJOEFLx3suvDxBa5W7w6SxzqBWZFhIeQKPMjGSpQpL+UxcZDprdRgkrgI9qkR
C1CRKQXg+wRfOKaHKsv6vGYddpreLu3ofC+EyefEcGhSEjdm0DknAPiu6d1G1x/CyfhGBY2aSf+c
HDka9pJ2ju7+5zqpwmFsXezz07/0iUakU+Y73lw2a0dnpvnB4ceMrB2X7NRZ35zBZWPzVQooCme0
HV0bNtTR0RaWHX/U+muRNhOjz2o5jB1n+bf8M6zw+GPWnONPdXZ94u9anR2T6+ROkAvM/uTPj2v/
/Yhpk3lM0pMPO4+fEsrUD3bWg5lQk7tBPU7zDuy9LXXf3N60vDfsD87u4b9qjnl1No/YaoeFxYtP
u6naPrru4rTm11M/e01buX39sWicg+wv9c9536zF28skr0QUQVpNb0l2d/AbRpSe+lmz+676BrlV
WE/exE9gkaMb9uG39z2q1qb39fG7Cm53dtZ79/oKssxb1txnap+vqIradAeCuLGj1/L0QMQNPPjq
PKrOmkoNOzH2+p9Xcsqd26oHJkQOOO1bv7r2Gme/AZfq4rVe7pKafMM73tzrwz6ZTg6FhxoOWX+b
O9W5Nt0T7VXdpdk95Z3s5LYZ4nsXj53GCfV4xwKPWNMuvXMYHj53v9t59ftR6+SzTXIDka/4PEO4
d6p351KfH42TXamiS8SpZoX/Dth7hf6r0LpqlnuDRwlu9512z4n5iIzt6LTptXfhshq0QRF/GCeF
CYkxaF6c3W3EaVeu7mnpPqL3cLOqUuHBNwLXh1VWNHgr2DRvqDup3WZ+o/zI3HPut/DPhfZGEdhv
pdT2m3esNCCbiUrZSxtmz9oQcVruyXv5be/xY7W8dRcGU5BPLdqCLoc7HAvfey+DYDLeDhurBs3J
7p2HYbeAzQGrMPdU91G4n/ZZoCSryTfFgGOtc8rhh3QYrJhoPAkEqs7h9XDTvdtoOreTDVP81jtB
QVovvXrTsvO05lqmtRDaWfkmML/NELtf6AUMm3Rj33L7QOzUx5/Bs7pnL0f2BFtoHbaazvvlPuZN
lpHMrkIPdrOtPj9Z0bdOhliO9ltAWFiV9C0iTuR5eFLfO8ffKnwMhIvQf8zO3jfujrWgafOyX21P
rlvngLsQcSxXGV+jeT15Ne0jJHzSf7iPSMiIZ/rn3m1VWQYvkn/YPyhifu/Te+/ZO1U5mY7Jzzir
eiffugYlJgJNdO0Y8qOAbzj3k1eD4rZ0bjhBVumgdfxS6+5lN5tXuumoEjQXR5J6lN7kUDv7Bm8T
XQTaA+oLBJC17hYbb/othJdVY7QZ/EEqGpgelOkRLgbmNzY10TXJHQxrSD+KBsD5R/tzhzfNiz1q
Y59umF1s+qxdKhELWRwa7jsWKTA6/dRnLexHEbZPjOkSt0ZUzfPLHr+l7A8TF0Yltiyr6y/dpyNi
Xf8WozAKaDw9zrzqAnrq5H2i8GGiSa8N2uPqGGLKMB8e1/SN3k3Nfm18+Xg7DZaWorSD3exf5vEc
r9UmbH6+hnhJvVZG9wyb/nOD9D2Fg39FE802QIllT2pxbXUOP23IZfkvfc0+z9EjqU/v0/P09fv8
PCxuqPRXy9GNzHdxHKZ0Xn5PchrcUg7srYfvNuEuD2kDoNbs4/Dd7NS6z3Nvf8omtaMRWNeLd/3k
p8/p8HYC44cgf/84s9h8IPiHSIZTxpZ+9etGcNhupptaw77TXJwtMdl8XFPvYYGAOocmVBJca1Lg
tzPwthW+2R4oFvjPlQnxEtHhyqJOou7OJ4if2/oyoh31sXciT8NC5t5pH3AfAHU8bzuN3kumJ7J8
eHeWfyzYdQq5CANxEMWymVoulXX6w7ed2sEhw23QhhKS0d+bwiLV0++zdBBUqLEoyr3lW7+8x6Tk
VyIbdCB0q0Dk+Qeecmh6h4uNZwWMbpPtv20/MqeaI7pwX3W73fBMg+e3L8CDfAsUc3MNwzENGZ+c
4OkROpH347QJeVXFx32Pd3H18PAirmqSdD4w9Ubrt6Hs9qAeZYWn+Sup8X7Gxs8bIhSUJ7TttPxp
e6emXzHdC9Pw4i5PTobdLkL7E+cFI62zH1rhmrrRIyatyihTitF5+t2PjaAC4EkdzT9gykWVeVqF
OPjThApEaFbvWNfOHeNg2ry49agZVeO7f6IPZipHAVjQSCCjk3fusaQ0w9Rr92X0B3cCm00BgQho
gzeJSD1E4wmrEPrhFD7f/rc23w8vg/Mvg+zeO5Gc9KbPGTkyckHyD4pNFec8Pf7uo/vOWa7ql47x
u4Gn9HmCC0PoC19l28lz+0ZEgNcCnSBgdXaBaCnEnT2R0TFwo+ggltdm8qY0xhYHZC9q3ZdFrRn5
vZMQUdgAY6TiAvqhubvYCtMl9I9Lw+QWpRNxH8aKtJjnz/cQn5s2aStmxYwbMn166IAJqy6+xOQH
aWe4gcxZp/aYkjdSMw9Fl6762bDdu/AdrjwE5Be4KVcY4xjsYV4ETh3cumt/T+n5EZzxyYFLHZ1x
KBbo2ww3YApWiIVQ8A5SeOQshXxOvW3vPHpDfqRqurjDm7P8yhADClh1GwwFzu606uBae+4awRny
aT2qerR/CgIxcH2MIilwY0XPDrM6kF2kMIhpLYWZDsWkkaL8E5gMtXLofxU0hC3PdPbh23/RGzSn
BzHBsGx6iaIJvZhVsHNXgm63IS0hJEJ6EC0C19OfUnUXODFUJyxdkLR/nFDa6N9DI6HzFhjqidob
epigGlnjOkaAT+6/tD/MG/fQP4eHLxbqLmWiATPhozmudBFWp50HViNsSnRA5gvKYjS0B2veeWhO
0aLQfiNR68Yms0p1oq1/owoMZRwzlyVJt3rWMyQlg+1tqfmqrxZUdAxBK8xMumL4KYn5lsrv3r9A
ZWXqZTBzU24vL8QVW0ebQQ3nayxJvG1XXGuQDcRlL5vABOgoNn3hS/ACUhtuBipqzCe45Dn8X/gX
JjCT4Isqdd4GD5cjZx+RHKrvIwaabW+xEIK0G/ATZtSNDgCVZNt7k9lJUvDAXfPFkAB/OH9e/W3U
mKvJ6m5AoTDaRpex3jU6hViKhyok9klOz6wjvyC0YBDjqw44wjiuM/k74I9eneq518SZQ4XifRED
tKCUM04w4YRO7rPK+38UxXv0UFPH1uGQdt50beOij/VciPVJFDP2R5nO4p2L1dWP2qY52EaC6+JW
5x5GVvwEw1Byqe5YagGqRPRjSxszNNAolCyegvfHwfTwmoCxJCkIoi/cmgevVU/GD1LJNogHOOCY
vaDbTO5+PbnMD+PXdA+mfewQI0B+oLN545u179Y9zZs4xDyIQvCe+2LxxQCSpDM8T84elVNEUkhs
PnZu2scMi8V/dnLXEzzdkqvHmi/KCXwhMsAGo/0VUpDy2p/bWDoLcFHvhVtec/BKyPV7MI1/Lyiv
rz38UJEIVJFX7pw9kc4J0AeN/soYY5QHZvCMt+EjeiJMG+Hpwlo7h5GdqPnSYdycsXtv/o+o81pO
Vm3D8BE5Yy+7gEhTVDSWHUeMwYaKXY/+v2781vzLJCvJZyzw8rxPucvsGj96j3nWb832dJSm29/F
iqBM9C4R+UZE5kf3s2zMEO0k/5xccGiB5PQLuJqUrpoYrWltijxc1tv/vKLS6jYqthuIgo7Kfwjp
LAKobxlyQmC3ztZzuAEqsoJdNK6OrsuKfwYEHTdnGXEFAmH/8bUGbkVPDwYK4M9D/zw99cj7K/Yh
2JGnMT6oTaE3lSlky+NS8FAHqFuI7n9VYGbtJzKCLafZLYQfF8nM6E5R3SZpfV6N8tbMAICOTlQK
8MOYIXkHtzatsemB6IuqvMhlYQqDqvo2GtOtf94a1Ifb4Zydmb382bvACaOflZg8PSVhNtysajFJ
xLFo8DRnhtSoEwFDY9RJqvR76TdJqU8mIpSQ+vZksVyGjCQpwAZ7hiYjZg74zPMSbqOWfxIHb/nu
Lrza3Xitnj+nYfmrztU6GbVVYXoapD026ItL0Uj228vWDX83vXYW3fL4MXljMuJvu4tZBlewJsPd
v/fboGWZxcStxYA62M7GRVxKw0v0HL5G5wnRzqtN0vkmgn4N9XKwHaDWssB+nlwbbj0HjckikrhV
o3Eznuutd+epKLGDhrM1qD3p4Jz+UFfifVCxnNkuB0l8bxif6OkfAtTXOh/riQpmn3Ydc8juBdnE
Rkglwhq4sAzs6nwxfnLWaNfUbDprUVGbqtdinPz5rf0WnKRHez/vyD3QJww+s7t3WzEJCLMeMzNm
UDWi+duBBvSz/1l0tz/b3u73xPTjDzWp6Nnb+tn4E1SXl4hHnGS9U+cSkTbi2e4wq54DC7Y3ocZ4
T1ASVKbRLtwD/UWstXcMsiW7wToZ1JhdFOH2TGhrniPsYUA+H6IdQXOeMsZZMDyjbESZLh1/JgmA
6PEjPNhw2Xb0hBKvSqDvfOLF2XhMWCkVdEHGyeDh7MJ3jzVPzfWsIiP7HhfXcIL8LZJSXC+sMoih
2TqD8Q85jpZ/Btz6OU4AqsYJ53k7516vD87jcda03ghF3DtNwghJ42gTJBGFYAaxEKTBrEjMhpQp
c+5PlEwKAfTIzoFhWfBBNxpENiOMuEBbpo8yHSGjg9nfrLQzkvBIlkzlSiO2v/GIDeAhvE3ZLhVI
5I/jU6jHLlFUWVef0TFz2CH0jtFivaD5QqcGQZWgtGoCn/Ebv2lcmqV/F/sw5i/IKZFzURqC2J9d
7jR7pbDaLQ8KwWK5ndxmzeHFfg4YUEGXJE56GwtBUa9GcK+b2aBODXY2dqvMS4ZZr75+r5tuxtrc
U4RS1h7A0qLtFT/nVe495sdH9F5yYfl0Dq6DCh1+zle/MEHMNgK9H+3IrVgG9VkJCP8i2DGBiJAi
cwHdIovL+j8iVsgZ43j6p8Glv/h7w4wFSBAkPuG1vz+2awzXV8jgug0Urr3SjATCLgPiiyrRYt6I
GKAxof2lN0z71oLI+ebwtkWTe4Roqm27jeH2BReSKLF/GRXIjywNVgs1VzpO5q3hzYEoUp+V8atD
Fgi9PBj/ZBIonj2JyYjgFkyWxiGuPk14lOemnRUcFNuaFeONsEWDwsVqsNhuVqnWuSbmnaH6rM5s
IGtX950XWQx/vzMv23YB1TL8HVrO4eGVIHuJrvdQu+xxCLbb7gcSWcOiT3Oebic75TCpf3KSSJIy
254a6MnfDiyYzTSviCQfJhOUzYlT56joYPH2583Bg8QLQHsE/29UBJdRWh1HcJmvP5mzGCAouB9e
3Off1vm4GMOvmoNdcO+QCnr7HyQK0VK9Q/TbOqelhn9wO344+hfq5vNo76RjrswCsEeAevFiBot1
0vxF5k/7C5dRk509Rm1pzEUsXM6VC38XMuEmpHaZWM6ugHOaIDVmyRgW6vDolJ/CJiVdfuOCoeuV
Z/fZdv2a7DNjAzmiNdyPr1yve8OAxwBrACz0Ykar1k6G5ZphsYa3FOjbyYFjsehON+4nrK2qg2q3
ApehYoX6PbAcbxcdgBlgc3/6aSAefQnug1tYkb5/2qMZHdI27r/nrxgSuPMciz+sMctEcWi9mNXx
IYcSTjyKKxP05SZwUYaKX9TqWCHAgwDN7WeDAkJP4zvpEE/5Q/PsPjxGXFRLtlYoXs5lREexMWXr
6DZWizHqmQTqxoqp7nUJuKVXg/WNVuQAWgj09dO41UuZbTycbZefuhu7NGH13fggRm3B/jRBTBT7
B0huC/cQwo3Y0MZ9oiaZDvYdNPnofRXiir+lIc/Vp/70z2tyjlIUq8/RnQDNRTp4oSGwIFDTnuuc
AFwyMPnYiEvSoy1nZhWUCRsA1hpli6k3HxW0QG1gMX1yE5SLfiGz98hPLq5ia8svxU+kjNXXRmb4
OKqiYFyYtqK7x5mgiKT+4bs6kug75Knx7bJF+tRDghkLKEooKq5cFCVOX0OnkJ5UmyjB+0dVGpxT
hkGadRonHhdz1tkOTuNDiP6hxzKbf+Dw0/BHGBD8Qz8dVqbXv3u74tIJZZ7yK856jdqBL+TfFAeb
gO/O6leVUa/m31Of7xe91u+ATtlpkrUb/b1Fj2wN2W6c+TD4NhTM9C7Vi2RjJY62YPRLNbjaISlt
IxMc1FF257wmziM49dCB9QDneVkPlw1a0ZaoE4DzTWzt5+m6zvgEUNiMmNMaJus7/PSXD9GGhQCH
3LvS47r7u/GV7PiKbNTBOcDPpctWg5Z/8tMJgN1J5py4C4AoVyJazWG9RxuCEZPzHr47BYZCD/uJ
sHGBI/9aoQiNtNcbznwyJA+mnq2ifAjnHowC1xf4f81AaKsAUBu+uMS5AtJ1oUdHyNv3+FWZBVyE
XYK6AVaCJczURqVJgRwNzlMszCD082t3E6bevXcl31KiXdEEyEJPstlnoy0FHB1NsTS6mgPSCGNx
PBgVlQx7lEth8F3IeIVJRggqI2RiUbJCTOJ2lj2yAbPKsUa4VBdUiGsXuynzF01R59hBwGjIedLn
kWBF7x9hWvS7rQ/IA0fO1+yLx+YPw9jOHyjeGi4IJR5tCA0G/r/Pd6OsU5mk41Is7oUIW3xGcPHp
R4hdLCxWxnVOBsZTMk0SxQHSUO/w+2LjYS5BnXTo170G8xwNzDQ6k1aMPhmpUg49bFJ6O/0B6KZ/
voPbo9T/FRJWY6UDZCr2UJ4Bynd+02m7/qRLulJ1GORHV3Kugv80Tf/Ol3TCUBI4qYjjTHx5CoCX
zPWYLDIVFGiJo8rB5hxIPoP4z3F55UNCMdF1d8HVGBM4RTCqlHBWK2gEV+J9+9SWgqrAKXK+vJFV
fEeignrqJuStXlQTmxTRGU9G1/ItrAvsbi76T5oCJaOL1QoyVzbTLbtrh25ouLYFhKiLsST/s7tM
uPQTJz+O4WO4I2P4MM6xMFRiOFX7L8G0PdQ8wJKxxxuUDDm67eGvWz1mTvxSdA+IHFpPpOVmY4Kv
T0l0EYgg0J5sF2A/C2VuzRv5s/G8mqrF3bArByBWjT0/Mhubh/MuL4h/FNlm5IauK2YDwEq4AR/W
S2iHqQMLx40rTsUJGRJ2N6YNTunjsFwQfNBQ9IoQKdcHqroM95BxZ5NWU/8k4XfUmyvTdFmGzf6h
oC7vfi5BQl2d9BZAKp9WaVVZ3awzHXHmAqyiBA+D3cVKlqUVLUr0+levqeTMtz+36WOV/t1Wjz0Q
MatRaVfq7Qdc2X6jZF9jksQjvcHm5NzZDM7rVtVgQHL20rDqfLp4577AOqhPAsoGoYtO5AE68Tzz
j8aEehmCmqFI7Agg+MvQ/+fa9vkFwB6EtIGDCiJJO+MLENJ0+j82RGYkPueS0Bdo+YPgzgkUrFgB
IcCPqS+QTyw567rp1zmfSLgGTbn1K9JJHl0PsBlJJO2Zz181wxWCSxCyK0whOWbIR1lyBMJWxCPI
ZaJZfReCVTIgM7Ikil0at0QUaf4CO0scpql6EfopFhb33a0BPhOidjugycx1rgHylXcBTmr4ChYe
RQ+DU8BqNIv5K+HmXkDMoXNjN8AGzqPxSCw4nnzfvkw+KMlNcSBEfQW0nF6yxs6aklc21NwSljpi
15M/TQ7hphWtrpzuQHDRlHbv7H73DAVBIHT12mVwoEluHjp5dbxeYSuB6YMRToEUkg3wXs48LK8g
PIfXORZiVF8QLOGosufcrQLgDRwj8GRyPs6i/5mcxrvoMylB4bz1wUz4wlIcECraD47RbvUZ3Yfk
xd4nhvUZbnh8Mr5kIAuGk1cavbvibJaXj+BIuK/41TGpu0MiM7+Pj9FpXl6L68/ObpF59CjyX8D3
058bjgPXn/MI0XDv/ZMtz275L/0BomheIZ6d7QUF67PHXmIwAEBA2971r705ugCIU7d87An6pL+d
lGQWKizvGNQBX3UySxaoQA7NvKQf8psO0tYDxc7lqxOcgd8claB3fKkgX0A3lyyPoO2FapCbjqmO
LFs6n0drFG99PeS7q590XwEOc5gkm1kF71C6Ba7WB+hLTt4XZpC2ZdgmJ0hQEaG2PTAUbxMgJcFF
2mn0rnhKQWJFI4i1PPOH5Z7y+JKRzPXnmMMDdHHkzwjJAHNdvSr++MoWTXLnseT0UnnEPEiWaCfo
ndLbRRaJw7/3OSyAMEnRrDh1Ym2uNTvxGeMbAmEKixunbQIwgAG9Cpq8VlxlMWK7mT8tL4kAPQo5
Q1wfhFYX8uUaRVOY46K26yx8n5SMbEw8BMEZjySAVrGh2fGXXJP55aHY/aXbabXqmH+P+n/syiF2
kzlZnkeNY0EjYMdqcxixOeCyEetU8w7yC7hHocA9cihTG6iS+pLUhdYT1Lj22kuFH8RZPAcgKIGp
CzGrvUqQV04cb0qPVAWfoQIqyWFZKI8g9a3jr5uCTeLLdUpb/Y1/EfFBJAitGu3XvE4dNN10kiSM
ojgmI2dFM51AsR3fbYVFcW5KEFTYfsxkKEStblMhduS7zJbwpRfTH7FeLmiTeIvS1blPRdYA5JIO
XvGVFGT6HBamZRYzMwPq+WU6zAZ0qmi+/tSOBoY2TNOp995dwsTgFZ2YSqqkIhtKsJkk9V2huq7Q
JBYreZk5RRoKnhhQWWUv39fQJLZKY4asMQcAPSzurpvepNYD8VCnkC8cAUxuBJdRLNfbFmoUi7J5
N+Rq5MyzXmAYk+z+I1tqw86zHpZ+fuVqpd3cjB94PPBCLGh8iJUapQ4rueLoWj9Y97H+TlcWa5tp
A8i1HPqigKl9Ze+wVKDhCaTN2vKFO0dnnisMlzouGSMG1sKVo3gsMDelP1kdgRgJdgTE4CdQW7Cd
w4B/tDcEvScdKLqJ1TUhlBqVvlON7AhNpEtEGgpMPQODfogKzLnb8UUn6tCnSS3H7qxlPmmmFDFg
eQXH6MWEllb4miDaICdUbzDh5N5IKc7Q/JsB6H62Q+8V3YfFNU0UZNqbRMzx7WryE4uMd/4lqqK+
zk2agmw46L/nscj+BHwjfFD8vdogeyOWDjsMBYU1lGWMHluAgefzOOaM8I8IPXT6cmEe8nOGy+J/
29L3GIdESl3xHDQCQawsm7N76Dc9RTxFkfx06cIkCBF7tWopjG9AhPY+glj48JSMmNPV1UMrFucd
ebD+L7oFvISkPRoqBoykJCDWWt0MdZ6P0ZFHRVrJ4p2I1MS9x02rr3e9WoEgMqEhysJVJEQJX4vu
LcitFKQY17izHnTYBA6dnNzGgIujohPx/68xfQ8wKhSfbwIk+iDfMbWROIaAwP9MYJmOAFXVtOdL
WBQi+I0SegFIrbgnMicTETInSa5wsoeMD8uzA0NXqpVC/grBK8JJ/ojCFB+GIvbtnCYzmwIaraKs
6hPOIjeNqNDo4KWcu7zgPaObnccPjBbetA9va6rTCRQy79hhBDYvb60SinnolUzT1MTaru5vE043
xBdDXpprMdrFktJhEx9sxUcGr/kFR+qrqicKZwNlj+Vt+R7VxpfBbtBi/pLGIkLk9mI5QvECoLVm
vfpnS3WBbuhHUyw0rNKZ8c5XTBemV04nqrnidwn7zfCNcRC8F5HA6HqimCuRKeERxUAVX4aJeCgz
s7MFrYFZ1HT6o8eDmkKumdgQlcDx4oOMoiNzQfj7O+/ArRnf8LLTTJvU9hq+Ok/8ZgH2ODphTfRv
Oevoi7XFAy2LEcov6Pvm4OPlUna0IM5T69BGvXa2sC9Nv+mU/VvvaSX9ol0YSHjpbqXu3dq78MAJ
MzGNxosjkqDY2KuFfg3NaLI8dsBMi+it2eADTaRbzjqrI096td8huhzQO0TNwxmSPClW/qCr+Cu7
LllyhI5z+VUp8IskqlUroz7EmJWlL/Ec5uXjrsfXd7DsLd/WQovrxWi/ydNq8S+hCMuJGEtCL/Ki
iEmqw6KJWD49kPWi5L4tsNyYFvIjKHPBsMGaj3kK7q7/nk70F0VpeKNAwMvce8gnEAT1Ntx4LD6T
t4loi/fxHugxfRwwCOSNKf2Y/fgcb2GRTpI5BXOcSnwxVz5RCNbnFdoGqrVtVENszZW1aea5D7+F
GoRaC3M6SE55DsNXOYwmaHzqEOugnIGxM8lHQq7VlU5uA07tNchcCetufLBr7dvgwGUhuWqG4eD5
ReIrG4+hXBPrThlsP5f8Ozgj3yVM/6dNIBgjQDsGv60AgEdhzkWAckQIGC/bvVkwebIbd3bLgCt7
0l+jJKttTDUe5Sjs7pQ0Wuy9Op4KolspsRE5D72XMK9JcYcQTVS3f5uMbFBpHn45ld9/kSpK3vv8
TDb2dn7qkBbGaEjwuUNaTp9oQHgVn08URnHaJaMX0lb1BNsjBYNUs7bOF/dcmKaqT+hHQHL53tg9
4zhPv9iCh30DEV6BIFgwimL4ETF9YhU1kXXdjqTRCqotQJgeTwiRJkVt3kOclJWEVrwoo1JpvQGi
UABcaPWJ9KsF+o1jj87X1lEOlVqr1LUofoAeIvJcQFi9/PLTlx2Abg9G2RLlafCpuKXb3lz9t8Xx
mjcWOiW89PUQVwAgpmJ6tlFAmU3gce7wgqyiAStFO650zv8BjTJG4xY8CGSXGfOzMvbRot1wz92d
hzDCsbtHavr+q71BBIUP1Snj9V07XwN03TZgOvZWPab/5snDcjM4dotCcFggBOflyXvSmIGGS6IF
YvbHNbEZ6L/qZuFnEFwwGgPop+1HZx9tBmmEDMPgBDhkRzcFOAk0u7cPqmqGESpbFEA8MPMn/z6R
LGHRKREYjV+CZsNSCOSLSO5f1gFXNLq2PAGkFdyzFdMgwkBsqdpioyz+7YOKRzDChy1zXbeQ/YWJ
MoFCkm9KupfOlt44ngdmNIgk9v0n5IWeaGPwJILGoFBpVZ26z0DceJDyhUl0DevOo/d00/7jZzfc
AAAbAVftXfsb/xll4WW8JfmcLbhAjkYaba3qJLWr/j4UZR84p94QaviM18E0tKt+1X8jKsBKBnf6
DhqU4KmdwVoptMtlo1pmaZ6ZMY8aHniZVtljnd5gIrPdVTDQcS8f3IXMAMBsi/7aX8r9fx7w2g5m
mVk8Us+oqhBlNvXu7id5tncbSQUuXCa7DPFwjkJhGFllc0QHkH2xg/WGlDVKJjoZbB51g9XYFqX/
bs2g7MDCWfaSTpNKhy16DC1JYlp1/9FVnJb+G4F0zH8Y3fYCXDwqxCrQqDxM1bh5AEDnUF6WW7OG
BN99trha9eB5Njqyi5ALSdW974wrpQsSF1Wr0rKYaPFRArZILIvLs8XvOT7HOzS+xk2XFJSPpltm
Ea5vkAxvOFtoIqOBG6FXtXpKcFXCldHgpf4KR8q/KPcpbmlm0rIlRSa0fJsGSpiVeMHbzQss5Fl9
/KVcZF1I60PSMuoW0j0RAykGxVQljSQbZFQ2+tZEqigkQ35CTWnzqwqLIV1bVJVps0M9ZlFciLF/
cFWTpcZmhOkWRRBUht1IvozSXEJ0kqgl6abrMCaRJfXkuSl61RmmX/gETvKvZlJFNC16U+TP7el8
St8udEcxNccvXJzB4GfaPVJeqdT6Kj/Nlf1yP55PNRq1DI/HL/OqRQHy2wBgij9CflA1yxAFJG1G
qkZUFZBrE9E5sKTOnUmAJrekMja9B5GQBVLDs+HVZrH0Ku2cuTVro4XRAcpJur8fPbk3Th7NkF3o
q5xxQj4FGvps7JGM9JSLTyRG+O4ffehVTgsUGFLJzCprPSX7egG6EcpDsmQdG703jsx8Sv02H+l1
Usfz5UOlxFv4tjPWtMX6a3KW1arWvdvlkNxZAoj9IiL9DZPMdXa34KB9lR0UO5RPEy8wR5G+mO4r
afb+wqnMlQzJ90bxX8LNItU/mBmyoNCFzVxtKGhVsLn02GK9Maoi5BHty8Bb9q7um7CsDYFj9M3Y
lbXrs6fjxv29PN1F3iUsOs6fFw1+G5C9HXZpAr3SNmCXgHPE2kdKxOux8WhzH49Ti7AF2oas8593
ARScr8pA9k+9tWAroS3Yg19ao0C6dMOfq4AG52WgH2R+oGQcdyxfGZe2LxrvW2PjHHs7qkYa06TK
RB1iR60VbTL696ihJPTzGtaLxWzkx3rYn0hToQ/udWGv+PgeUenSpqMmh4e3SvkhsZqvDbJ2nq11
Ie+qxmUffVoD9l1rXpgD9nyg6AfOdVoalPHGqFoL5zpT0CB41EeKHc8ZYozJ+BCrrofyRz4JvLRT
naGMOBb9GG513sSmeY4e5/eq/0pKQdKfXs3yGHk0mlZqEsGtsXUFnpmVzWpbA+wfX28Q6IZVU5Kd
VKFDIIK/9Eq+0oSkxhsznPNZokCl5Ugm5LJ6bw5iSP9JZkS5gp3qP8S0pM5H0zLkcqJWL7fpOjXy
olVBKkx8XZBMaRS9tgMlSWrv82d531/FoNR6yBDIyjoBCg2Tzu7UW3VeSKBoZbcRUQqC1tvp16oG
5+fMUPts3u9Gp4IjVbQ1iuHOP2/M2jyrts/QUA/mFmfMUqf5/tulvVurfSGDmH0+aF1aNwrTxH5s
zWPdzj42MpGAoFkHtabJdb1vdZoEOdo7mIsjBRsUuh/v5TW6nCh8F6oWc9oApj57zqFoLGom9f2a
RDdK0TtaKVA/10Re7xBivnmOLmT7xLw8qhLb0lLnxty+DSRaJsriWn/jWeK0mL5SjH8bLpjTKWAq
FhPRFBLmhLWzKyY+I7TR/xtsa0m3kZrahdwKaeiCUkAgkbx2PXTz84dkVh7ySLUo6dVvowBPDFdZ
6jdHxxKNfySc8IH2IG+zP+HalUCd4pp8Db75nPI4Jv2qPGlEsPX2FyX7CPGIPJ9xGnvQ/ISTIWyV
fF/p0kwPWtPtVd2wO/gnGvveGfVh3b6SZGLuS2CgZotiVUbP8A2nftc0y6X56zhv0FgpsFpp7ZAv
/IJ9a9moIWZY200EitH2wxHJM+ETVBWp6t8Q2/hKO3Kq7Kr1jYyKhNvxAX7NA6vjFx71TrnaMrMK
/YyMAEMRMHwZK5laEb8Xm3KvzNW/zwpucWfdlgD72Oe91tG7vd5Bs+jua/3q5u7TO9r37/6jSDLL
amZ/VmFAO12tWsK5zuDvlzLKkFXB2zj7tTog6CGtpMWsjKzU++9eAIO54yqI1KM8016UMWGLzqa+
1yhkMSgCdWytqp5+q39P6I0x/ssPtFaPfgttB90JUVAB8x9hSjgJD1FGxuP5T8pBRURRUAJwLfw1
DwNZnB4UkZCbXq1anlqVb7ZUbcCawKm4kySk2tokG1z0unY3uT9XE6UKiVaC2eaTxIitRiI1khP9
V3ojPJzSkga5Dt834ZsbtO8DjExKimNUu9o1uhrtx08RGwepe0urWHJaStaKq+fqvsqmxeg6eyVS
dyd5IlHarh8x2MlPXIqlHCGd/wbEwgrUtjPDhZv73tJj3fovF5ijpiAq0jQRwlQAASh9fhhsfBBr
SLyFS7o1STv1GYAYl761//I/jptgAKG67iswRPed05tnVGqNXgpjdVWLJt1nCP800kTDg/pG511z
XymkcIl1FKylHKGxutoM2nyVQEoTTYtSTRsah7UGh24i8fW6XWo3aD4MU9TW09EibA0a3JKRnGd2
vWuAv89/+ue67xEWxo1ixHP+/tjqWCH0KSQt9b2CMd242NWm/yaTyfyUAmnXvSXGnkSZnbUWPID1
fPzlHQUE87jxSVlfj4Cfmttu+XdfC1ak2MOhkhTiDtH9cZk163b9SuKOXpf6n+0zva9d6nayc3Bh
dnGwNiuIT60LU1WpWtQQgJE5vNixb9ayevY6dCwuwQDoJY9GKZfXdnwBLIwJ6Ob3fXfuRbLPuvPc
XcwtLD1sPCrjO1StpvmaVD8Ax8HJXYsWDcCe/tu7hYs9/DhFOOl+F1zhhp4cx9eeV1jPZgHVFyO9
tg+wX0zQEMYFZI1Reqcm6cFPZgMLP0C1I8eCA5bBLkpIDMIFhgsA9Sp/qKex81bgCnXSc9w6syLE
Xl5WR68Km0Tp03kPP93rwiZzec8Kr+6JDgJS9Z8UzPjdtLJDUJy1AODMa0h0U01lCEn5Wf+KcHQD
/9ROBVh/Mzq+VdMkJQTearUQCbnGfllq2nsy64px+w2P6PyHu7hxtW6A3yW8m7YPeDqYTwHo9wfz
lNmFslW90wlq0F6+PsxSxUjq5Lv3Ddjdlw9IjSN4OkZZ9WWWZ+Wy1ah2XnAujpSQvWw75IMjdGQj
YzayOSbdV3G8z8pcmVdC7cOu/9zcemX0PEyUsH7LEZLRNU3cyeVvf9u0F0//tBkq38S2x7rX3M/L
OIPhMxw6Me7efq4igPBGNZQ24Lc/UHaTLnrM3aT7fLIae8erXX8aWaFbuazgRZ43LCQuGzL0CQfV
PC53UAeM5wbMLd4lFbqdDWsw+HuSLerWyoyINuug7Sajt3sbFlnPwPGTKAmRx3aeE8lWtdC2l/vZ
3Vm0b5yRa4ybJ+ZYi56+HjqN2QEuhpqUYnxvyYtL+zaswefJffJtv/lhnr0tmJULdoXpvt0sB3UM
xHfIfJFd7n/uN+9atgG7Cr6KmjoTMAa6NcldH17wZFqgO4/JHARUA8PDmN3Tu1LVVDvHuMga2SPz
i7kJOnWyMrlyO0bfwCVLGuqEWKOOfMTNgENFoc4FIrhmPILVnWcI7PPsjFy77jCb8pjNRbfecApp
+/V3Hd8r4u+dgsPPrQGLlzaXUkpMWEdhhckYOEBrSETPoqZRIzlgrlAyKrStHwgQ0jzvYDTJuMAE
PgmSHbhgV3rFtPHJsfK+j4qPCS3zp7WYSSDyEd/i/bqRGJeYL2XeqsMXTW3FPtceFGtDU3h4EyBg
fUCcGlUWe2v7KXT2D8Yo9H53nduG/ioycO/eo9LeVvDQfSIh7T5vwQNO9A7c32N06S2C2+3hn5pv
oxR/rpWgNnlsiuHmXiIWJfVKJ21Yj1b4sCrYDi+q0GnOL7sMuhHdn/M6k3l2axMePhbreogu7dbs
J+++NF1FbD9YZFEbMACMRsiec/0btNy+7gkPlGaWRU9tcSn7IM5Ci0Q1jHguslescPvFlfxtOA5d
of3ouO81TenGvWiby9C62q12i4I/svPSuAnk4fD0aK97YJSd/5r1m04hqNHYbwAXq0FQIIPoZpPy
UMChU44EQtqGG+nVTwKDXCm58AjoUcKUGVzCwgJ9A7OSdqEWjF5Z51oHIEjqerSfJOcv855EG2uP
4g2Xty7wfj+DIKNZhApKLvgT8GqmkJvo/orQmX+0sRf9qwKv5sJwv11HdR4vGHrc7cx64pOg7qMs
PHSrYQGVusqzS5jTfnNM5Zk8Czf4YuYjAVWFUGl1A17XwvaYhHLysP5QryFFaMJNw6539G6SRCW1
Ni2d12TOlO9pXZrxyykulvu7le2QcncOhBAuQlCHEAutB9cWWnGTBrkzjM8n7UKHWj0faarxe8Fg
uGAi5Usu3G5Qfh3ZlTqinwx1SanZj+BwPBphoV5u/ST4EKCgeDRLk7MLI/t9jX9QWpNixNUR8oZo
Qz9O45O3/8RWlyXhL3qMVjoyTM+bKCoI6IjQm7kKNkfWz2+mP3QMfwt0EgtByQWgefJLrNW7J1VB
Yb3owdyNczmB1OxCNoH11DkDJg25Qj8+OxmXlObaavSg8sR0vGQX+1uIypy+qmZHkn3EC2FjPnIr
Cjk8VN1Gr+7eyKQfhISXX9sP0hEwYLP4pALBxxt3ZbOD53C/bq0qQ7DAlKbSUaQI5CvlIMsCNc6U
IQKJFFj+7TiVIY+frBtvToBboN3FcPUqGJ6qVuEaJC4nqEXVlKjXV8NYqDb5lpDUOkcahOieScAD
qbYLsVcCVaQTHuOlG+6Td/5NkCQ8mvLPgiOrecjdN/q+FB/XzpsxoF3849DSKOKvYU6HAiSVgRj8
gzLlw/OfqQ8kSpC8hw1QyXwOKsbPw4Y7hVCXnz9xl56UHv5pogNCqcYZA/xES4hBPuRP3jlLtZF1
uG4m6hsqHf5eEJox1rwSTUn10emw1+ENntxrgC7vG1WGdoEY21oiHFt+2ce3eWwfGROQlREHg014
dopQlHq4JGCqBcyJvBxO2A1fkUFGnzoXe1XNFgQvk95wMxcjenJp4gqJZ8JUTfWqVBv4h9eP6KQ8
DqpA+pQ6KU0MPq4ba7vGi81sMq27Qv5iPeGH5p6hZJM1bcxJBauWJ4RM9VK/rmt7JglP60q/VcNa
6iiHPOI9lUrl3oVvElY6XOS5gmPRDhoEmitVxcskXbWOg6OnLodKS667xYy+Z65azrBeZSr4kx3Q
aCEDNZ3J556q1PSMkgAE6HbpcKMCq3ARME71b0PoVjY/8oZmS1p5byKM9I8YIfcQN5Vt3T5YQeDa
ZUbQp8/AfrU4dzU/me0YXMzLALHXhzritCn0QlrbDsWfOZYnksxiNGq7UAgnDKCQGIxq3dKgNECu
kJRUcpXFqBhCy+UKW/NoiOwGNC4+Hq2LE13Gp92MpBid9+O+vSQUqYNcHirgl5MSft9ZgFsMJ/E4
ox3V5rBv7+xEuvUnD/JZtOpUPZyN3fCBydpptP29YqajAdrb1W3jX3qn/mF4GG6Gh+Xjr7hqza/T
bYDDrH/wa2QMw8+wOVqMdHXe5CHFfEtTO5V2ELvyMuXAEVEDUG9XpVsFjx2Z8KnrJSOoCi5NOHnb
TBssPPqqkO0utAdRqKCok5FfiTwWlasanGUmfLylTU/anRpBkfhyg4jPyvi+MwnvyWMcqjDbkEF2
dQdZn39UwK2DXgcQCpv9bQRX++FJPB8/qxGOKHRmqlCjlVNiMMXB2dOy1yrRRErnXnJb4hg/2lf0
sPNXtTjYTbxZb84z0K2F4WAZcMB3wPzOSkY2qy2vv9nvAlGsv9ZfDeNCEqEDo1pdLYIPqAX4bbDq
u22/AE2q0S6AdGDq52xsysmUZIkCsE3BLzcHbvkgkIEKASv/EDKEOlR6gTKeo6tQoPs6PvubYekn
GVeG5X6Gz0i/de4UCOj0LIYJbhk6fa/hE4sgxtJ348jBWmGgc7voow5NHUI9NkP1kPFJpfNhktKX
fnV51ui1hiJ1iZ5xiA5AC59dIJNBBYeSkpUOT1CDDyPkHMLFAC4KMXTRleDU3dsFh+CI0BGaGL0z
35UBE5+n5Y6iobKTjbtzq4NWVB8kmVmItvpSiN6IMkKs5A+9RfeJZmf3ECQNK3sbTR63ESY9xflN
HxhXblClR64OitzK3XL3hJv0k9pfKnotNsPUv+T0hZv4BoC4vtBqjSz0kxoZFJWC4blDNurEg14o
chKdVCqmbW7fUsv9ZDWj/MqMKjfRbPSJdatslhb2Alq6hpLVXEO4xS4HH9BXoqvP+teX5OZXoGnl
9iTa/UDIw5HbepK2LCFGLTVLbixB2g34idHk+vYMjq52NiWgAK4vRhE6Jc1AjlHuL4YTGAJfUEEH
rxDPu9/HLImTSTKpj4/T5rg6r8/L2AK+oO1Gl6luyU+yrKwaq5aRDFur8l9likzj9ac2hWpVmVam
8rE4uNvl/e/gllZ6mp37Wr29RlhDpbWROyA2kMmSSNTWgUSAxWUN0oFUpXSjKAlyOJlelUAiEgZE
+LSn7FPFElrlgFgaLhwHF/dvX+eo4F9hLNQ5v1DJB7Xw9LdDhUuQvTdgPSXNUoRClTGSXlOZxDi3
H5HWpz6FcJSkZZmlhsuefZKpDhaJMkx8d5ReK5GWoRv6BFRo8oFWvdbqv34eT3PRAaeS59/Kwnfi
NvMHQOtJxuSEWGWylrtZyze9BgaGPR6usQSM7+BYDgGlKnmEuhfqXExbyqWkcklr+6tC9c7X3gve
vZjqaps93DntMnorPRqVVVBGPRFMw+qp9/Y/4I6NT8s4EvA+TnBkWAWj6e8MVPwCGDzeGWA5iz3v
5IRct4YP7M2AKFod7mlZ0nZ6MoGDsbInZjvwfBCAYWpc9mYAkyYr7ZuCLBTIXVP66hSCmgHiixDO
5zf0kCZITDYu0X4D//80luAPpL4c3fBFq2qOqJaeewKIQFsna79u3itOXLrbSdmCSof0J2xERouN
AZY1FGws8UO4L7STwQJoROkNheoLZ0Dtk7WuGHeiXlJhRxjlK9PbnHZB15nwiPUh3Vrt6BoFfFEl
wrPxH4IfHyawzP1rPZ65STRl6LCtm3RiW8MtePB6nxGpX2gvfuUYLS1WPV0JDTLmohUHZAY/wiqn
fkUVCeZbQugAajF+Esc/88b49UsLrLDcTLKKMQHxA67HmgT46fLBEISZ3b7LHUALUimAIm2rvKaC
xxMWfAyKZ1C+nIaTcq3soa2AJv/H7QDQjl5IvfOihUP0w8cN1c6WE3/LBtW6uM1y4NeoMOb5WTXf
PJoRg4EaKwHxjHNbnt4oKZpDPSs1hxqrapTIgW7Vp9uSzRlFpeWAeTkIpVwNu8Y+uncvfxc2ee2p
yg862+Bh6o8StzK/EWujZsT/KuRH1gW3rTcWmSShcmVQJlfnyTPqLnZR5wZXPnj16EnmA3Ntowk5
GXohkzsXEhIdk/eUMyE42otXuQl1fLTyQHaoXFyptynAwqljrHO0ggAlJg0+RmTSALmRXCbmsmkf
HIGh4K2zoSbg8jQ/g7D1Fq8WkgxsRFfqJVRQNnolDWb9DzJSFCBB+byp3aiQYUiJ2FKwC77aXl4j
OFulvgrhqwdWgCC0CV7IG4pVgzUjAerqN9zsZtz9DSj6HgGhh6KDJCUZ2wnwAn6Dq1BJDyZmuYXl
yb2X2d7lWYwvManCFUeAW2/nf28F9FgK3kUmmb+Nv/L/mDqz7VS1bgs/Ea1ZF7cKUomKZfTGFjWK
JVaI+vT/12Htds4mZu1kJVlGYM4xejX2LWI0qc6j4X1qhPvxbkyHyIBLcoCKqJbW6c9hasAGpj+f
n+XoMv38XKanX43BfhID+3AaDRgwX+MvVTDpPfM02Z90mtMObFR/1z35T08h6Xse2Z8EjjfJktZE
PBVzDRexK8eN8VHw32dafkHkCN+7j96JVED5LTTFkqWpt8uOD51lnlx/N2k/mG8ZI+bXcXclipdW
QEJRyUVLTCBQBi63Fx0zP6QEt/PxMJzKFSWXyDvzRtWyDOk8o+4/Ib0MDUQKZlQJ9z7dokZb4QcM
WVPCIwZ9LqQOtuI3SwkeLtS0FQtqDwAjt1QQEJG5uSKN2KG3GxOgTp11Zjlg3gv6yMa4MQZCyC/n
bLO/kzWji1yXukq2ORQ/tT68NsAB9+LsoTSQrq2PRROrE1B5rXuJjDoXZswDUbYvxIT0yU07drq1
fj00gkZf80/rIBtwh1mpbNi/MB1MVuOn0osV278JBbOavjnZCVlR2mj1eroNULEB1c+Jc1UrQ7gy
abAkx1Cy6kAPk12EOZivniUnDQYoQR8v32BuEANsufEZ7k4xnUB3qVJRDPWTOGpYQes10wvD6wRF
J+IQfEFuOnp0qKInc+YBzojtezIvQtgQ1hLkaViueNkZYM1CJ2H2XjGlokHq+EPjdrYYas9AkuLp
5UeQstDXc1b57izanDpTGeCawgQdNjmYZf/GAsGGYRvTHWdIxRigDkeOAKSZLJk064x+iskjlnId
gtDUKDMOrpd8FouINuAGGfyQ6oEYiVepjNVr6cXVKUZFhG5Dw/skv6i3vzROWlSV0tMarlnk3BL4
hf5KTUMuf3jQJKpBoF/kkqAJIzKG6OeGNZlk8wOQ/P5m/TunWSdaPTwKzTuiX6UDP+NNrbZqMiyX
G3u2HEW/h99Pp/CjJbrocdtrSO6ejGAdR+gc3d5lr2nzMyZXeiv+VXXuF/jCFBnsdXFZHBb7fnOw
6y+HrFCTwyTiMMb5XMgmVlcVNiptUN8CmmYvGFk9eFg7Si1lpXOqLvlPLqUZoyjBvh3DZeKKf8gb
ZlvjcxXOU0AiB/DQOUEmEbTDKojo0ov7muqqzyK6NCEWGBD63gc3pj7+nLBK8Ekt5qgEJx9+cWnE
sNcCRBkI7QFQUF/T3kQwOq3X3+sv7lcQV+nxIHCAKxCB6R/QHlLhsOaglepfQ/JyeHrXIPJK/mXx
nnwnZYgKguT6NX/yDe7ex/1FB9qNUPbeBvHgMozHh+Fzep8u+/PrNPpVj5uujclZg0RVzCuBCYnM
aM3mKUSEu8slZ4r2OsMZbyb84+L2c723rgCVCoRbdvC0E71f7tVpGdbS1yx3Q9I+7lt6+EOmFtjB
O5xGdWI7qp0IVojFCWTo5zOvt4HxqaViEwpDo5zPf5oprupHDKIWsjJB9h/Vu5dOFSOEJBZyP+88
LPaiHsle5FGJNvpAY21Ud6iF0GS/M+ugmHISKu1Xl4WZkNs6BXa5rzI7oWTORoZDtDOuw33+1EdA
VvsTMVe76aEbQeI42hBr5BBoxDiBf9TRxKzwsar0SvjEgkf3mL2RwNdcGxyLdGrgeNCQLTnkCO+F
eqJIZ7VgjfAIkKDjYSFQFQBevLdVn1FiRvzaur0lWECyKHEpRQFl1hCs40k5IKE+k1WZHafb5NYV
b/RFeTwcjvtx+MWNw6b5sVRLZIAlN2TdWo6FFQEqZvH78gdSZmiZ0ww7BmrbdRwLjuDLXa2NRGHp
knWgD4+TM8dyrlWJI2H6BjWLj5sOwv5PklwOB0Uv50iHZqrtnAapwkocUrYlQ2mYHVGx1anpiNwn
tYf6IuK6wPFjeh+DcLUat+ttdpvFs+YYkbwbO8vfh2fQFR0JK+unYeKRFQekT2YPLXVzdJ4aPA6o
wigflU2rrgINjXLtaWdFkQh3jkxSUzLxjK4nVdaAATx7Vdk6AfosZno+BpOU+E6PpR1XRhVmZhJ0
ykPThXeAQE8w3y8zd4s8GLrL8faKYJU7V5qJvP0F/c7QC/kNKL1tXi5HGuhM4c37nVXL7JXCca8w
glUyexOu8nzD3vnECFBrHIekCGGSPf8efz/tKzM36uw/Is7VsV/cklciaej4m4cYSxEo4SETg6py
EYg2Vsf8JsdZzWiFnGaYYOBgWkN2Me1hb/NBACixzzumYUZzqRxkGH/2C8Aaz0HSuw3vhNgqkba0
LWyfKKDY1La7nsCHXW/fO3PI00sISqeeHSR7IsmguCfSgW99s0/Wye9i3LEObZ/6xzObaibGzkU5
qoefLCGa6gwtzDRiLSsvWJBSnzVJe83NLFC+5SLRIsNOL7MlYUPC21W08Z6GRpNC8zHJVVavOw+p
5D+dui23iewEAthOwy+x+KqbExfYdkDF3r0PL0OtiMexVaCqjLt799wVvC+ZqkSId8SlqhG0Oasj
UavIc08HtdO0OXsdOs1H+1v3dhCRH/tL1ghmKLOAD5l8eE2u1oFO7pa069d2jcsOWJhV/++zuXGX
wVWvDqsau+NOST67v/0faO6R+AEk8dCA/nnSGJzJFVmalHgPSoIb4L+0EsMBy0IEaIZuIPnaktDo
YDX9d2TDBtVqS2GhUkMEaI70aA5d1ivhP5KvX+93LDSsDMrESP+YskqFggjfwVFJOcTUL5idB5q+
u6V1SfsCIgBe1Rz+Sy9algidPTL4Ylvxy8RXLS68BIvlbDmrvttEd/aX/skRHnxyHpsDqPDBQcmI
gQH5xhLTGNo7Ymse6BRan0IvPndK3MUAtDlw31inFFdA4NvXFnz96Fb6xqI2Ynju6B0WRukAXG94
mDXGkgpX5vT3Nsjg/DCCDg6qsyvFPMHW3b2f4KxVSX8hLeM8vBLYkQD9yJNeSM0j5vTH2Sz/nEom
HjbeUqb/bRMs9STUnPVG+Y4bkNz0Je8lQlvaMk4q91ol94UED20+2oTYonrHoDao90h7MQeomcT6
NoFggcyiVmvfhR9gP7UuDg229lL+kCL109dRDMuAkQ2OqNcMgcJL/ANZX1T4ORLseJ0Wfq7TT2Si
x2ysdwNdxPfpflxbV9aldfRbG2npuvjLbn7U241NvaenxIiZPvskV5GUN1yujz3aG+FxKkhlRLvy
6yjOWwnVNVKt3uZ+uB8+pkSYUMFuaVtuW5Jo7rQzyNRoQ5FAUbKtv/8OttMLafnTyBUV+2ETuBNL
8/xXOpdN7c2kDmfYXwaEoGXLJZjNDhZq501mAA1TSCxAeGSdefQAW2nGSDpfCENQdP7XvXk3LxXC
EJT9U5+U9T56yT4YC+NaX4R+ReSFpUhDd5PaXAYVCBFUkn946WzumE7R/lJTHnqSCb23Ohrr/UAz
LZrT1/A1TMeREzkIE9G/1jqpeyRW0TG880ALxosojJ/nFOPYtPJTW3+3321lffi9IeQmkAxpZMXK
AIrZWr3nyS/3yj0tXGL/GnODNK2gCFfFmOI3SMmXCBRMUvwdy1lGJKLlI/IBJ5FAUpbzol+IP2jQ
VlEhBNCqz/Yka7u8I+Wjt/PLQJDl7FB/cu5pvI8ex95prJh8YYkngEzOXC2MuoIadZRZqHYmP5hO
tkvI6/pMxFSyPf7W1+xC/9pIFV56rgqv13W+w5NObM/wMOZuIR9PuQRvQUdEzp157Ie7IXHO0SDu
EcvMksQKRFJ+1SdQiJSfizLReOTn6Qy4VRtUBk8fnahacalCNX5aPSpxWQjPiDSfVVn3G+Py8LQ6
zS7L9mmGti1XuBFpxcqJipF+BSmjMGhqn6SzTrFFajjgk8kd+xTthVliTvbTu2Qq7jp7jFgOJLGZ
dWZXeZLey+A2xNwpddZpUd7WTo3WrsDtfaeVv2MrIgBgN/iWFlX3cwifhX7VLkkvDUQYPgYXDEmd
Jxs8YlckUyU3KXQK3SOGQbNYXIBjHsEji7hvySlqNiudUxHEEprdGgzXQ7Vbrdaw0+l3FoEc2oJ+
f1LLDHx/czX9wFcwhwts6RLDQZ4H/wXE60OkajRzEPCNfN6VAGMweLXtVnuiUSq4MRC3zzUF9D6l
86akjN1rq2VZtm0x+PPq19t/z9a3N5DpaAA5cjMR97sIkUmJeLkJp7ATEFvSGbtDl2eIvqNld6lj
Wi/gMnSWhNoG5/2GODxoo1v7TbrhyfgtQ9KkBiHX1XKvsSNdCmBxgf0A+hfbhDJu0DqjtOWnIqfF
iYsPd7BO3jUrfc0KShCs4UQ9t9gkn1hAMO/NUTtFIJ2E5WVvS3K2ydeBGwXuhDXfTZbj6rDaK7Ax
Xp1j+8p6CqLRLQe7bqFf6Jf6tVE5rPRP02p4YWPeN19W+fycR724G3fPSJer4WHaGOmrirBsOh6d
78lsTiQ7/9piQYypGCTtNd8hScPdZtZJq5d+tWewlla3x/VX6zYvZpx6r3rrcGi2bombYgyo22z/
hy2XKDo/GppevVfpQ9kdpksHcI0aKJ2f6YJwFUFNAE+Vh41LqzysgR3ps1xX0WxJN4lO7d4u9tAi
FtxbwSrFVp3MmkJP9XJt8h1dfpKPUyJMHnMu2UdVvb0YdkhdDDOdvSGE2H1ay8k1Y0QYvYSwCqnd
HyHUCCdKveLgjl5pcEnbNSBI0tPBGQ/tK9qctIWa8UsmCpX5cXvcRvR4IHfs1UvrTiRLbfFaNxYn
fP9Uf8z3zN4q8ODIcMlFIlAgIhFXeeVhk6Gy5I8igem/K2ztmKdS6PZdE0stf1ZJF+N5bSpgktVW
0hVSDFacMS0aOiLg7GYVR0r+qY40qMTw1d/nGhKNvTEGAJ/40RRFfDTxUBhISxrDpqnGnt5b5lo5
16Q3waZL5JwkRxr/RyXDkggxssCR1F4GEhXdKKMztABGRccTouk1jx2kaaHR+V5bZ79Jk/JkvJR6
HQ2cBdRmSvEobrTfP28ya/SE9bhZH5gSJGKcko/erus7KTYtQqzOdW4fuI1mt4ZvlIykeutJGzmP
iTuMV49ZkcgKRHe7vlBd4nwJ2cUycm97tKAdrBIcSPvS2ck+0Jt00tmuQxCvjf4JkMPoZLKYhFUe
TjBm7OEDVdWl7eB7HY2w1Hm9B9MdSz26LX5/6Tk+JNwq6QhhyOzeVVNSX39JgaaPHO57Rv/aJcun
cfoLSzcgYEQ8JzijHS/9IYz7l/BFUn7Nr/lYDJ+YIgneRrK7BBpWyPCRs8OEPedBIG3kxtvILbqi
LAnF9WvDCASH1O1LuzpvwAkZbgoMzUHvSPo4D/LHPUE6kd1g6pBid+VblI1FtLTwQVzC2StylZgI
9Fu/K6i428wiftiD4UoLi9iZ4vZ2r2YBepaMM14uvoSD2LFTkPokYuO4roFdN5yP+wov1is8pL9L
gBAUqz384gbm9MMfushk9VkdwjfIS6WLQIUGHcrpNj+jF/ZLXY2driGOAKx5E0h8IthYj4v3DZb+
N/gGl5DgahCdj5Pwkii/TPzxzlliABCurAk9FYDjkxu5WSzV/GPHhJTHQFfFQXlQG5YHdTSGUIt6
qVDcQ+UAZqnnVhkWwTZXoTErYS3AhV4KDL8UFHrV8WdIwuusOK+Qp6ajPkhnhRlh55g9D4uI96fF
c7JcPRf7n8K4PvXKnEYdkWMgWDfsm1sC7iLPmh7r1tFRcTBRwk0IMPveJzMJ3PH9hFsmu3HC8sQu
AedFjoadKLMru/OImLxA8IlKpNsFz7xmtc2FIbciZoUmCE8QycllY1fpbQnYdo9+gUGIAojOXrqj
49E8njIZg2eryV+fxUBBtqksl4a9Cgowq/Nu9fgrrsqrdCKGSrFqO8YuLYmvU5IbHRfWIETQA6pd
CPjzp7XDGrG9rBNONnq4bLzJN1U6HgxJNW3df5c/j3EyfvWKwWhU8YUJHixO9uLDpUiq87n/3u5O
48Rv0PwRcUXVwzY3K5OHMK7OpU+EJR4awJh7zLMFlDSiVxJXPErSXQKio09YjuLu14sBRQFJB9ee
lCvSsXyDho+COBklo+/kPanM7rjX931jcAoefq0ncVzRLW52W4ZhsUazOoNewbpVqACzOQHMQQSB
OFPs62r7wsx6V9RvREo/uxVCOX/S6Zm0w4R6/H5tNX2mpty8Ylel59LWjEl1mzqYbunFFJ9Gn+Rb
FjzyEjhdhPtxx2v+asF/ZjeAAE6GafS1TFQcGaef9oiXLGRq3kSHFgiBsRcCAfLMrgmXGFu2EcRd
jPC4zsbKK2D9HcfjG3JW6fyvAD1MuijA3XopGmS1nreOMsYLvqOxaLt+wrwA3Sk3R+ivgKnYOpza
0gwaBBw+PNbzbpkviHjtErLUtQ4UWIeUbws23CTmoUkChHYOziX7SQ7qsgxEgY66+8HJBtArnq5F
98BCi661NcIUOBJ+LCb+M9MSrtgLGZKXM90yjPLuSGkNs8ValC3VjNtaot5MphegFaFctMvUXsyN
vF4CgldWK6kB8wNxsBhUwr84D0UwMUQf7JopKIyaVWECKB11VfMNApY0B+tFQv75N7V87SAXZhwQ
i8YipavXizjYR72IkxLh5cbT3T/2z/1vpXXwAKRLnM2PDlnL/3uVEIYjGdiQ0sfOfODeluilCmAn
2ErHy8zkDSQUaVjy3SyEUi0oZ++/LRTdRcYPq4GR2uJMq/Fm1pdArK9J5WsuIQvZ3+qcBv4ZNm0U
bdYDPbGUjEpQUw5hgTQkrSbK1eCJcBq8ESI4ch9ymzfbbwbn39tJv8T5KrGdltic8Jlbh5DyYaRT
lJ8gVHJmMmAYE3tAMiB3ob3/kW0S5WF23PlJyjGBFPUK3Lkxd58o0jOfOZoTvPGWJp8B6EH6aWeN
t+IjlDWizZMYdeQhGpOQXVlUJPxibHa6NvXaENq+LtkM12M6sYTLT36KUgm1LGoCgVQe1TGvJrYf
ovDETj5QvibZo2ILiz3BUxZJ/Dsx5wwfc4yMABw6AA/C9CugF1gddCiPC6JXzp23Y1AirjnyvYcP
UddlEB0bvQNoQGuFRvRn6qtayGe4acweEzgc3FL8w5qrx1LO3ipFjZZwIYhN1oV8ZdB4OUQy2WDw
xGFJ/DJAnvsmSCCeq64u/4KtHaxB7t93XVzvfs8qqMgPJJ973zv27t0n2H6DLVKj7BT+IGEWlTFH
+cHlrRdJWpwN459VAeilVpnYNA+Bij+obK56PC3cgDqD+xHJ06DRlWF9XB1/R41JHQp3QdggkeOq
eo60uS9g1KUHuArA/5gWeT7NkS40nc+nqWJP8KtwjwZ6DxL8BX4eh9dB2iM0tnsLL34C+2eA4omC
rLlXh/6GdpaGeC5n3tGGm4VzY2rWSCzLxcE7JASJr25aeeKG0XYJldrzlej6x3u72ON/mIvsyri8
7EjNQBMjuIOUlyVY0wPWswqYp4HDNNo4IfUPC+quuIWBfrw0DVIH6ii5Ff62QtpTHR2XAXpk9MSx
iGUR33IOjgFdN8fVz8gg54X7sxlobd5V10f6qrd37B67NYZATUujb09PdY8anZRo8A6p+AQy3jBs
AIp3juEN/m3XJ/AdX0lzsLQYmcNSmksWSgsDww/sBnBh1mA0CTfk0mJuC2pHhY4qj5OVpcPFyMCx
u+EmBNvjD2eUnwr4J7U3pwfJ0pPCg8YZdftPCo0v+4HWIF25WjakUl5xd4he0F2lNB506Kz54Wib
NRN7BJxIOHnwMYkZXD/c56wdWsa3OPCzSeNU4ZTe2vk0ElNSMFJGKZB1+ene1me4MLO/112gco7p
XySOqk1oOrUJObvD96A81iCQKDjPVOYVB5WeDk2mWcIBs1dJ6BW5OdRG68RyoglOBZbSe2faYBYK
Sg5upod/yLw6PKvA6OblQCYGcQqUVQkLhRaHt3lHQXNn1DeyhvGbdZWGgekQ7iNRuDtSmCqut1XC
PDbyYFzj5ZI7Q9bONrIrjKdlAy3YtUCa8GOLZN6WpODTtP3jc1o2/nS62TwcJmyEB/YE32f0VWsz
ZdxVA2Lr5V4IR9qyPY5I5DxZE9boiTZRI7hzP7Ax5sujrEgJl0ribEYpY7lDpnl8iJXHI5KSC8uH
n9WRu5qoislIjvaJN/IaztXLpt2+7Bg1ueoqxut0vAbzULRAF9/t0Xav6SAEj2zCe6cxuXf+o4UZ
E8RyWmzfqna0a39mD+6wDnIaS4zvmXCmiGs1X7l1ziP6CKVE6RQ8mSs6RS3Pm5Izmw92vAtVTdV5
P5meZ+IUHC/E5evIiek654/BULyAMkZg7NjbNORQ3oMmgjPNIVcrlB0PR9dG1Y3sW9YKxE5MwX9n
0VSCrSi2W0ay6esyclsFmKR/y0yR2OjVhrVhZVgcNLvTp3Kr7ugVTwdWsjvrdspdIQJJ28j/20pu
aAZrtFroZ5GhIhl4NJlj0KEpu46e6VVZ7N6x2H/VaAhX15EGfBzbqV3Y1H6vc92TaAN54z/ZPyX0
0nvpXPJoOkgOtH6DtySfJOPrdlVqRt6H83M7tQU2H27q/S/viYzH0GNrg9eIUt3Lurau+EWmDfK3
VEw1ssAuTS9NQzV6zw43WpSNt9d+dMxW9YhNMVXMGwvACk5wRZ4yHy7tC9nKDeI5VbbokKYXkSeI
gH+smwlzZFlVPO1THx4R/RkdGrD3hTFY5Y4INv2ezGiCYs0UJwolgLjCeSMVszy1DZD/78X5spoy
7+dXKjcZByTPqKGeUKAaQw3lImuJ+U067+Gb/LGoXcJYi7w1ZLQctgQl/yCdYYLxBXmHtHoS7WqM
MbId+GEk4bEbOU+INQ2Kulqi/dFBl47IyjPhDjoQMWDN4EyPoSluX2Q/8xPDoGW9iDEhxXXnRuu2
vRYcDGZ3ZOQPNhdtI2Rhg1xfZ1XMCwSKs5lnNN0THk0HIhL2nnxvMd58l5LYL7hoSu5pdVktN7c/
I+kMr581CjAAc7auxxq8DL32TqEyQnS/Hh4lhEF365XJ+3PhkjZFPPaoBeWCOFpGNfiuDozfaz92
HkHcYOxUNSd8UlLK4p+nKtYhWlVy1Lub5TEH59a00Fa8KVfAt/OY5vhqAh4LGpuiZpUVX20Rrxjf
rilSuZ1ZZTWC1hWRfcR0D9Eh4n9CETGsuACSvrKcMQmyWcPn46Cot3ElDNZEqUiPepjVsBDwF+uq
NRgUgYOPqHCQBYrhp2uWzKpBjJS0h5I15Soerpce2z7Xk0qynOIeR220AND9MmUxydK/r8T050i6
5NbyzIrHdOK/iC/84vNmzAg1n+wiULjwsU9HgiOeraQ/piqJweDIr1IxCQvnv12r1r2lLUpDRI2A
2T3k4ghLxXfDuaNgoYaESyRRnx8ir8QxKxOMoRQeBlp6KftV82Q6fy6IOvISbLpEa0lRJPPNN3sv
bPbYbQZLp0Svc+kN1lhP0Pxw7rkDul3C3HpebwcvZlXu/RNLRxplHk7+dV5MQrJqlC4Nbq9Yeinm
fcmfLrOBWE0iOdFeErEN6QzAG0renj0PIm4u/MoEnmWqDLRgiLSA3p+rBgMi8a4z9BElO5sS3mRy
+iXvfcBBVf8djMmBNbjxykDUAK5TLkmzt/PkGYHTRXcAFg5xBmn/Zm9Qx0M8A1PEhDmqjalqr6Cy
FhP37FeRb8AtKuqs8ptL+mpcuOi9WJy1SwgPyxpRK/H3pE0d+wWfFo0ORs1kZKH99KlJjp0tQ7q3
IeYsFTlnMofKP8uQmY9ax6moCBjFShVSOGAmKDIYW5inklk170wqGqZL/+Ks8RvTGgeKgbGUA+9x
Er5GzVkB/X59lk6qPJ60w6vmylgZM9Q7vL03r80BW30X4ghmiNxdfiXxgLgN/DrsGDKLrNpknYDH
gdPZka3ExUcsKvg3Mi+obNiLWwtqYb/QQTjsQrJIhcxxdjKpoKxj7K/ZsnczS/1qIPlAOXgPK2MM
6MPCqLxI1pftZcta+PYwfag8JagmkzKxEA0YnYLshZhn7+yV/qrknNdn8UIpCDeI3VOnjo5ZOBGD
HCHazr1MDgi7dQzVM4nVag7rw8qgilnoMPsOa+PC/LJSOR91iuqsaJqUb864sWGNWa8A701HFRwz
JzP4s8JuXAH+rNGDPDiY1z4hPM1jEGbJLzmvyW30msSjwiwKdyOlVUYyfTjZ8HHJmth7ETjlQt4m
JYH2v11HpaiaSXYrrhYV1DoYlRPUwjrOFY3QFoAD8LWVqKNiIRDnsr4RBiHPoe4fApfDBw7r5fw4
UXeig4ZFNsjXuVVyYWvkTq/26rwCmmQiClORW/hksc3U/RujF/b+c1Cavsal6WP4HDwHLwYXPZhN
ouM+Is8ZSeuJjoBRS/9uHBjRAcvKGUAbUlClAk8rE1QiUVALithHigYWPZYgsdhKCKzx+r4H1XF9
fJ6p+tWBCYMaGOTHSXxekon67Bp1dB1GNMVMEyG+wfXvXpgGJaywzPUHWbnnKeXeo/Qv/bszdzS4
LYxZEqowLhEg2H6xvsP5kXps8OrXgsRTvXHAMg8ubTYHKviZme5BaQ9pfUuE4bR2uNFKrdqHgTPX
8Wd6H8fDaK5X5j1+DpTDIf1oGsThdVSeMS6KV0RyrLjeuqOXQYW963+I4juAzAqwEeb8QtKyJ91p
WLbI6kNsST/CwL0dusOCiQwGSx6pnxTUdCtU7J9X25iU+hRniDA/a1QFyJpkUIOWwk9WJSoA/dWJ
zKfl+v7bANgUyKgyuuLHfbCR8EheZslREulyde58Gq0zkYOAI3bFARVyJDoHMsWtoWRiqZLFBxOV
zP46BVUBIzmFoPMh30buHKu3yILCkslCVozQEuViddrolMFWGo73tq/A8OCFXP3CpXm8W4VC68Ik
QuZxYNB/ClKtA/SDRHGPZcJJAKrl6jNqgFaTFfgASIWX7dTW+zFzNfFEErTC830SjcikxMz8om4w
BvyLgUwfPgMZwbqeAXil9Q2YnEgpCc1zaleC/L49g6mWkd1HAZOEjbGEbDduWsZdAb5qKS6tTqhT
35PG7Bm+wufwM64sW4zII9ilZN4GcCMlVDVQcGwahe6b5EdUUUxfIoz2zETmU4hb0y5hFIRCASZ9
B1dals/oYpUtzJWc2dxl2Pud49U8QXlfsNwRo0o+Cge2u5Rj2dchOYkkSctRNayGDB+1Cv16wKRv
/Ks4LymoGDWKeVUXwpHIy/yQSTVmDOmR6oqpwm5KjTWU9Gf0goE6LMC7eIaXxZ0UUeEnSvOiT6EF
Em6j2NvcGCQIUjNQXuxdCr8TKKQDJwJeNbWzakrVrgirhoggWaUXTeJiO5rAbvDCq6m6mhUbM7M6
g5rNVL1Cpoe7uPW1OIL/Uxvqp18YkHQ3S2EpFBjFtocMYnAFv0564gSKrCp4/d+kcF0Rvqg2SG9I
9JRHo3L9v832DJvAIck20uzzgqk76E0SRlxgXStjXpMakuyNPqkXLFrF7KEvepD8XPX/E7cwJCnb
RHdOmTZbnI5iEHKUUp62AmNLNKVZasYK5jLdLPJ+5XHsioIpeEccA9++kAwBgIWeSMsdkRvCKAli
RG2gez8dF6f7zfv3/ds8ZRD4G/hcfpKSQ9pbcB7VmFdF0yoIusDYNM1pbXLOhIzxPzKnqnCIsu42
HXF7cqsWAMBFxJEGEkB3WQ/IRXI/RqIhC7JCq0y9IoiIqTyUhirF/tdSLK/sra8p4XfQYpEf+W9b
SGtucXn93ZmVmN3AEChaoKOAmeaBIkZYOflTEJA+q9ZW0GJKAsR3sJ/pvnsxNxks5Mn8bZHWvB3s
eCVeCKwnfK6r4/tfcU3ZcGfeH3ggfNC3zEzMhlcgl6F7GQuWQ2xHdhSefzDRQK9/5q1CTIsaSbxQ
lfeZrP6fvEvmLJwixLjJnHpAbq+eQrijLm0172rfSXQWuFMXH8oBoOWKH1WbKqA21WLD/+tzgqDA
abjes/5V4KROBVQ1cLU4aq2jKMR5gC1tN1tgjhNkikJZltZtljIVVG5CA23tzSpDisewvcdZTBPG
ixbjBPzYTSf1DIZZ5j7GPSIhKTgbjPSUXJd5ZzKSggMJST4AaZXMCNBnh/ii+50m5zZvp39qSUkb
9ZB+Sp5mRTlGU9XwihBNzaT7Mc+DDw0L8qZ2fUJfoxhFGhp2myvaysMMryg1G+WxjbEgIAOaLzxm
HZ0+q6+VfUMB4xJCq/ORKyQeG3bkaDlq2hUWuRjkRhhMbcbMZRaha5txfFy5CKUofgHv9cKzFcu3
uJ/FvApgIs71wifwxQJ78T7DeLjuMnQk8WGbYHsM13DFZVxtGQAUcEpy7q2vYyIsnzWuI5FBLhsQ
lHc1L+vLWqZLIYz5cerWR1RGNnU6Ds+mU3Tz92XOlkhaeCXm+ypxt8TcZTEOei+6RYTLqOJUfMV9
l+ARr9k1sGV87YawxXmdS4OLYKO7NvQ3vu8HCxjJ5R9Wop8iesYYMWN9rcTRi1umeUXhSL9xRVfU
xJsov6pEwgCnYHRpO+dlpK+Qg1OPMgumELzyGKfnqLFYLgS+X7rMPO4LcZeLTwEUiL/ooY+9UvtA
CSmAK+cApWWXqztDOHBBUQEw3Im5iMjf6P1woyicQH0lrWoGaA/0eQltAaZHUp3LtqRO7cxE0jOB
Y7Lm6McBGVPkFfmHcsbrPDwOk2n8e8MHI9TlwPvbNqEGDAFqttFAx4GD0XRc7ZLIMfNj/mE8i2YS
MaGIq58imDsj3r7Aj7O+B85Ft1EDZkIEJGAyK6Nut6UlEJIVMlt2oXnEj3HBiNdUUhLMoGWMJUg4
8RlOMF9nmEdqAX2X1lauzazgYRpyoBBMGUNAIP+ukwYJVXgHHZDQR0HuEHQLXAsoOVgItgKaBVsC
axKZOmEpcLQ4QGqEe5MLKdS6ID6MS2I6lS5Gzl8JH2AsWWg2IcOLyM7tayaXlilg2bKrxUgBtS/T
6GuTUVCgtiCmTTBAY7Ui4grf2KqAKIsnRy+addHMlBFkr55fGnsp6rVfIVNTuAerH7ttvg5qRRFD
pf1aV11qGZi5S9uUKUn5urPriZxCDVsmwD6HOVKzaesQFiCdsSJJdUjXseNPWDrp7GSqOXMD6YYk
rL0deXvMjtmNpPUyhLNnm0MxZimKtUTBtZ8X2SDJH72TkQ5DR1Z6vg8VGOkuYlM0ZwpFLBICmj6j
YUURA8+HV/rsA9ZpLod5tjAHZGOze+oUax+9cU3zv2yt8LjP9sUT+Zc9t+wf0blTaHXR+i0jG5Ru
AuUT0apXhAO3l+wc2z0L64VjOTpND9MaNtTDFCekojz5AwUwb0fq+h+ydEERGP2OqIp0G6yEmUQa
ASOTs5FLf/mM+7VIxyY7Vrt/VgEwAVxLCzi+YGyuGa7FvlZJ0Gt+7fwKjUJ9nMlkuJiEGuh3kN9z
DzepueuiUqWUKrf8u+kD6W82OavSCFXRCDb7dqokHzeockTeCjtTaA8D7kCoCDMusMpo9ckQDMG1
OdK94SrddcJwBJ6vl4tY6VQbpptktB3meZ6jYZ4oGXyuf6L6+aKSbhMOvjdp/UAzfNr+T763imwh
6211oII4k+lN74PfRJ2wdmZ0RIx6Uy5uwyLGJkXYpkIRtZKpwCCpUsSJaL3kqgW+V4IV7Dtrm2pE
xUeDocGdvk7IuZYm00+PqVW9ei853w+G+S1ZS+B0KgTVknCSlHgp9wA6Kp7kpz01OlPdjGlpjAd7
/TV3vLblUIqfXRZpX1Ij29M3q3G6fYI3q5ekthjlb+1kehrfprp5lgvdZtq+5fxQZOjjt2ED3JBm
1K54h6NN6nvkledyQc6WJPsX23X70Pt0aNrYTEGHC8DL+lCQI5ZMA+eesGfp/aVgkBY6v/9+uXr5
f4o+Ql5+ucahZVxWHhUp0GEjCs3WrygxxGgjgCfoFGpEfZSz42LMMAy0LN3EJZ4LYO/FXPrPk8O3
jfbjBtLal3WdpqZhk/MLYl234zFlJDD3m1JScUBaGCLanyUZKksgLsMsMTGEG1FXMlzdIdhxcrM1
mzKL001Pp1ADTRfWtHq15IpDptIJdIloXa+7aFS4rnOFgRJWV5xWfDsgqqGq92fmFvpmw64qmYSC
CeKtIi6jf9PWsmQmtbtFllFce+5p/nYVHFzAcLOHqpaH+NshL8RhplJgQpMpUEn3TB3ATVQ5PB5s
9cc+8JR1TxwCcdYg4Kz0hMpf25Oqpw6e8oz3vOyiHhHvKf2ZXeC12JmwaxuKwe6yXUUwx5BPik24
d6n5259AGLg6cTAUfhEJR2CfUptpWVrC3261A/WB/JeZN1CnJsl3i8P4mzLY8xC3YbmWPbY5JB+z
LfoB6nbO5r4Tbnxni/yDFWWrZ9eLWr+n3qlXt79UbnwNwfF0ruGJsnXJSL5958MTjtx3kLSe0/r2
+fue7nCM7+aRIzltglqMPcCbY/RUIo4s5qySuq7u7dum9CSTumgZ3sGpg3I8BiyrdLvPtsf1wKWF
at/7tMItBBsL/Ke1KeCcZysw406jg0EVrrbQPaHvb4AKJOPjXML+hyuMgCn2Y8z2rIwTCjRODjwb
+/6uA5UEiJPQtoKbnafXH0k0PUjomDuwRtIIclVF0qFkg1M+TlOP1781va5T78JAvPOMpAiI2A8+
uCrw38O7mif+AQjQbYGdhb/raIwTEt/B12nMhZU/MGHzP3zC3y12xNw/M4QNWFtB2IgCYrbpGUHY
G6zsfoPvI13xAhZ7H5X9a7//cxPeyFQzGccOGwgKNSpGS6ux/GQN3GFJG0ItqBe7SCndm4UqmFIW
NYdVI+trPyM+jPxHmCa36VxNXUlaGWHbIT60m6taNEve4t0xwOJg7DyirFgjlVn/QPZNHPM0xKWE
5ZCxBG/FO6ifdW2m87bP6Mt/vqyNov2UtSsFWYXVVcg3KFGRe+hjZd778NQt9w3nSzQBxKQ53cy3
jNQxyfFi0dEdouV/y+WHmaXRMiiJtAHo0+yF57p3J3Rv/ehfqDAIp8MKTUKIP9ln6QX7tpe0n6GG
IOFlqnTAnt7WblD1jgNKoyt+3/jYRg6aVvppqwApiBoI8UvRovtsIpL1m3HnAzbRN899AucmxcU9
bv/sbpZzn3zJoOseP741f5GOSp423YrzSi2SFInrTFZVsrccgu2AEtcAr75m5h1+jEarZKW9YNhg
/tgLj4eMOFwtXEEpS0QXFvMFJ2RFrDzE51V4KZw8OhnJJwf0FTBbamNHmhy9BabNOw79KVkyX+uy
4Zcd3/tlJxm2sJA8EQo9N+vv3mz6QTEyk+l9Z9sHBQxZn2BTNzgXICC8iq2P15x1gsA0Iy7oUg/N
8ncj/EtQGZCNQm6ABUCsOW00NGLFhQ2oPpMoqsY4X/DSkVzT8k4f1+9F0mcup3kPARvf7eKN/bzm
30axLGWnRerUg1OzW+0/bVSUE/j3WtHa7jhNPkUJBS/oouk4pm+yolOyrT7ybB8Hl2AzZQT9aeK8
v+2Tsam8Ie5aq7LZ/Poae7eQJATfhAiYD2oQUoQY2Km116ci5mT4U5Prh7SLISc6nlUv3QdlI/g0
2urP7PlXTMwTw0lKNzu4/NzXatcXNUsNPZlx2LigL8gtVG0StULV7qi/7u0NiYbmaGSY0iCFh2Dk
e6o+qqr5fYdCwGQ19H3HC+nn0EuYTrj5gQpSm7Pqy9rHPfFoMUI2AmKNe0d70Q98c/GTRSB2GNGH
vWLsjqWOOxJ+2fRfbUb+rjRK2H/X7AGjhRlbN8Yqm415xW2idUBej9yf4bR/206dT7jEQfE3mGFb
fV4l9qpFajHN1gwQ8rfZt1hZ+ODcCn7YxRzH4aJYCUMJNkWzBUM67CRVs1hn/hbzR210ov8j6syW
E9eWIPpFRDAPrxqRACHEzAthDGaeJ8HX35VbfeIeNT5uN2AQ2rWrsjKz0Oh2mIzL472O06Xb6jFU
FhELspVPOOqOvXWA/TQhBEOeXR9hyIALjZcRUOvzv0HCd4FftBPkpJxk3ztGCZ6YaKYuQSV5ki4s
YE0xwYBdsKzpseh1nHSxq4DRMO4ehtNqPqgGDUI//aXvAs0V/QQEOKXhHPP1GuGHjuatNc6lXAP5
UBnu02oMNnu/VHb+KPqgiJ9OGlhzGvJ/1IGf1HrvrUGFkeNoK8fggs6K1qPVHgzwkaUPfLUZU9nl
+8BCmhMMzHAAalo7oUHTv4Mvfa7EvThVp4u5AUeMdHgoSptHkwcF+ov+mnAaV6tBFWHbqVtasJq9
bWjNX8NNLpTGgZsoqpSKPUZ/LJtKAKBE1F2yA664dxP67Dzq/bEGO0N7XWrmzw6s9cOqETftpv40
qZr42ucmbg5pdItRIRM+sQmjIpEeaRQzS6M574l//Qlf3i0ekf2PeiOH5H2ZRiVi4ZJrXwUzzsRz
573gG/dtNWH61JyWKBpwa5wel77TarZ6pN9h8zh3Hnu33EOnIRkCO3foMom33284fToZgDiFVdEf
/oUCRvBBCP/6IvkDX6qP0QeD7tthk9uV57Fe2GIWvXe+XcCe+mzPEZkTovNAJITYut4nseJpES8m
XNXM5NHfO+Wk6SiGcFm3JgRi1Fatji5Nb3COtOomfBuQsul8EDyKtsdao9btzhZUNIxA7jAbuRuw
ud5xKqiQrDOncVZZpLARSNzHQTCA6XG1kzuNMO71CANcprkmHh47XTF4z557yxiJaK7yCcII/2f6
aPvCirjbrLUBDE18lBDezX3Pt5gqijWHFsgWL6kgqDSr/Go4OFZnFTAxXBOfUytQpONRrEd7sGBL
9iS9ItNjnBspnmYmLBiiMOqyBrszFuOiM3sFzIfUulSQdDwWrMfJoGDTCWFJ4pLFXVnp/GDBYyQ8
4z7Mi0Ykxkxx7tblsfwDE6Q5gdzw++x6E8fzFlrtPKDbrfDDM9EOO1eC3guyEdjFsD8sUS7jfG0s
NW52L+xriBvZmxL4JdcDdDuIdUvQDq6iEd9uPZQr5ABh+HND7vYTYhBj+7bNNpLnUqLGt/s3O9R/
a/01imxI2TSmmn+Me6M26cHubaIOapJT97nuQuau9DVM5W31N7oX41coXPiFf/yf68c8Zu/1bZ4j
5CUhwLGbDJ2zh+SUffeHq1FaI35X2Fo6elq9K16g1Dmk6cNo2IeMpkaWmdwGMM+ABSHwrcsQwIKq
lvoIBTU2IZDNgRsEEq6deVKSzuRkPwwyMfqLeB8sqk+TBP3IZCogJtDIu1sIMHpjzefiT+sADq7V
KPriEtRY+xSL4Uhz8MSQO4QtQBxCrOiJyjXK2awKDyiXENSoJT5NcQkgbjPqC1wEyuAGLL4ybbR5
0PBBY2Jt9fc4FZ6ChPZIv8butOuvyYI7+LQylzkXpQvy0hwMjzHEh7AwhjOKe/YiHR8786BsJYtg
xdAmOh34dJOZblsl/iYjXtHTNRh08e5Qq9CaQZJOT57L3GeAnHdE6XtffcfzoNBCdI0KeEPiFOJU
C78GVzNkG4yTH1/DR//akzLkzaTyfTNvo8qCcpHrriGTKw8WVgGDhzB7xc1BpVGK+WFQsLoaFuyS
rQZi2/PODg5f8IjraF66F/gdIAzGu+u694ozlvN5slXAlrye+b9Y9bMc9mF3kBDU+bn+IHpkUDu8
mwFiSlrVouKIuoMsxQyOkC2CTEHW4hKx9tWV0ne8nsGA4VTmm6634RcHhBye8uBxN+00LCsLRSWv
N9i6jILS78HUjvuy8j09SfY8vEbwlxkfZJa7Z6xttSqeNpmWM//5LgVkr//qWCiWZ7qB+cBH8Y9R
We2myxK3pBsBRBkCg1qocSDaLZ9z+31sn2G5C7TRIQamyjWtBgp+HUWQS1C3H5xlP84Pjqf46hbs
C5ZOH0e2pw0fx2Q54sLikN/ylh7Blq5AGXM1zZiRR6qcxmSCpkmXqV81GPllyIVKs1QtU8YgdtY4
7RjUXpoP9beE0l18NXIlOWF7kPCKbjOakxLjzFCmcXch7dndmRs/4/KnLcbOibRAvRlB+uLaywSs
wTv/bfxSBgEhV8MPou94neyjdZJhzcKbNfE+N5GWiA44t3m4bW1wfQiKP1scAx5BcZQfqfkkRpkG
MAt0pSnjlNhz38Y4Q8hZ8U+YgaBTiRF1k6DmYjoOGdVRraI3bQ8zv48YI5ARdLSZb0uerPRbHVlw
YtMy+FOgIJsmRGK7xZwqimo95mFHIYP0Ns0fdfHmFtNHwGfse18z6wgxfJghIOoPJk5CUodn590t
dA7Nz0AsA42hylOz82HyWHpGjvrSOG8YF9wTOFlcoA1Yoj3UYB6BLJzUGnxwcQjcEOtJ8o1MqgAH
kwbpB9XHOZKdGupD/m1v8b8brJWNvx1n71+e8VhaGpC1iudw2ZBkaJb8OzYzjSRQgFN/RyRZqSAl
nOB5uOCrRDqq8q50mRJSrH9k9plRZxvtclTlqMUaftCYviXOoAkg3vHcPY93fm5QAyQVTKqf71bc
w4a+DuIoRFhmUFhtUlUemahnumJ4lOFvFg0BR/SpqFY1QlXnMBT8KnCVcsnYSwlD6Q+LFgmts2vl
21WYedFxepyeudVGVWCMEi1+JChwLbJLXZZRNKkgKsAZQJxz5mLHiqMMFyybY3qioyrKUJV8LBbS
u+aQPDQ7KfSBcJytdev4LhQm19GdA3jx5/7TmOQmn9EL+4vBHfsMafKwl8NuDhc6uH3bDsAEKXZG
cjIEHcp5NYI0NlzmL4JViREo3QhQC7nzKO4dO6Lr0EolVsMv4upnrBZxnyDP4xEKw0OiAYsRhchW
GM5QuDcLW8iaW9Kjk7GRoAff3GJjc1hKuXaOCmDB8GlOZbsxycxpNIiebhF7wtmHxodTDJ5Hsv4z
gUUtx2IgClMVQq5IlDVspu6+ErF0b99gCIQynmJQi3lNNV7T50c+CDrkeyQK3MlwB2SfwQOuXKxN
0kg8X8CQdn5KV5trpBL/J+rJmrzyfVXtfAd7EJNEjclM6FCyqrNyJxszrOtbqa+amQpGajKpw6OV
L/mAZAQ6BF6SKLCNZ1e6DM2q7gitEH0gubNXoOrrQ9DtaRWmn9aONXjFQg/L99Z5QZ78gfY3n1X6
ZZQ225/K7zX6BmnwCApdDCJjxn0mJZZiNVy3Gh4ttHahdUztD/GLJLfgzEfHZql9hkfv1LzFgGkV
tPO2EMX2/gnfi5xbRifJ//KkE6vUsE1hVsLWFX9PfAuh5Jx6i5z6zoUiX5UG30nMpitGCTC7J5ed
aTYZKyfupMtGiraP8RnCZDEVCvX/4yPnIcgmX2/ek8JB83XmHWH74pRnvHJFdnXKJCpWrVJjCTMj
hVQPzqRZpR3NJHFYoX0VWIpX7Hlc0do9deyPDl21UeMXxxhUSaMKU7//zn/rn+3PFlp2gWrEgief
a30Z+MxmikPKo2Ed2p/erl2cnX63iwvDNha1fjHMM7k2/3NPKu1K3Xonn9kdp5pz9JwVOSczjVy/
cFHOdt397IVqCbSeS25Gd253svOv9jnFl7ACYHOLD9MNOiwSF+yD650iZKmfBqNgootZVw8+WTlH
aS6TmhI6OQB6ND8fnmT1OhlSTSnSqluiuk4CTkRawzvC+bldTcSrVxdFIjXdT9esuPVym85EAzrF
Osnav76GQy8evYRac79EOZOHc5h359jbwCetkFp94Joikxoo+qttlB363NSTEetf0l91ZtE38EsV
xsXYqjN9tph8p9Jvo6CBiP8C/utdXQiWIkXo5choM5P+6EXU/RwbuOgeonJr81XIEtFRNy45+jsE
hA4BalW4E6mgmvZ0scrcUQJjWSrpwgWDg/HzJaath1u8kyrwFHoQiWALdvB4IRGCBcH4LD6r65Aw
BGlajGvNCtFoCc0JKRumQ8VnwgHJRp+Bw/jn4FS5+cnmDT9gtN7cxsyYj6HnuhgGBcRlw3qVSMDQ
xPPsNGuayamvlnIVYQvDg4ChTB7wTx3wYZeewp/GHQ5rSbrw0LC5rX15XkkhdvcufJUv/x2xEo5n
35C8rv3Fv9RH0LH7eXun0dvbBlv+TXckkOKF204T8dYzu+Qz5via5iU7dxG9DdUb0LUYYHMUYrTy
kHF4cwv5dk0J296X7DtuQqPC33Z5nT771z4yfqdiK2dQ1gB1CFnD28kzd1PO4w9kB28UC29mpeyx
Z3vh64LhRxufnQQbkEQuULfFdvVYNCKAdG6brtDnjD6w2cDKRsgGjwBS7/jq3/dOyniiMYOlO++O
PLAw9ca5x0v7V/uMu/HLyrt7Kmw6rh9GH4KUCwSRSbemdOkGOctsdbqWvugPtSlQvpB1D/RRQ5Zf
/f4WfLnFSZDHzFAPy0zmIIoGIdlC5u287f1nw5Sp2OGcic2qDRH0EshcR4lnV8gttPUVZ5vMvy14
tSE1yZdKPnxzIcfkkVo6ut044AaZVAtkSHAMQI9auJL5iLD0ADacbJMSDod2mSvr5t/29pPtYW9t
mzvShLDM09vf9rM3RwPqHB6cshLa+fPs0td4zRzGNyD3C+jxl3G1fWpWOmk475d5r+Zy8ioIC9As
txrsunlcIx9W3alEugCZGNiRXkLnQrR7wJvCx930yQ/wICuMRbNi0BxyEn1d93b9XX/fE+3+SUH4
9ssEDy3gZ6QGLXs1BlMFSLxPX6enhodAzVtDPk6DQvvb/ow+ozuJTW1S/vvSkNAX/mBgREOA1P00
2MIo2SYHwpBY0UbYzv6D9wmfpT7NW3PFmrH0UnOSPfDxia6iICEioVQmpqthEg/JL/YhcbrQktnT
Ef9e3WQ4zFAeTIfFIyyQcTx9mRaI+1diAvGeKBGcpvqEmUHoiIGOXqNqs7h4ZD1AkslyE1WKebVM
Iac3Brv3P/eLXfNGfr/DcE2+0YxtM74MaN88FT3KlU8hTNJmHV8LGtZJdnwG9/iW6PYc0JotY5HO
lKGyfS7b8BSeL+v+sp6kpVTZH4RISJG6DHpmKRfwt8J5bXocEui84wzCNOIHmNqd7SxdaKpVfdrA
fQyXt39zAbZMBpAAqIFilMH2xqanaqz+QGizg7kCmTzk6WHcO36ExXjOCI58nI/FH4vHmWBEMYIa
BrNTxEc9qkxHJgBfN+enMHxvo9Rt+GKMiRZLK5tyIU+JROGjSodNFn6smK5v01TGPSDZNGFQ8nB1
wEvhm25QpknJ4ylY4Sj5N4lOkMfIsE0ekCkkNRgh3cb0sHqOG0Fd1hvQSEjYVITIwOC5oJZMxOXb
kM4ppQPOoolAWWZ6580eskcqlxXdcWwB1DzZe9e+CG7n7rnLGHWaKTqoFTweJBaSAB2lkypBRFp7
Q1+DCIjqT5z3Nxi2aYtJQpmxZ7J3rK9Vj/r3s7fTjoro1H8H1+BtVDjSjFXcgFGnYIjsEgxtdSx5
T51iZs8JzUY7EyRaCCCbwBxf/hok/rZj+ckqAKoGQfHZ25I9AqeXFWiY/WqFzVSZ9iW/EQMqrEnt
LS1BRb/fLUk5Pu/418eDwEMS9bDknXKQxgcLVIatWhYOVJJI8V/84bU/LPQ5xqhYEIHiRtmKcf6S
kTPPH2NVJek6ygBmzTLfBKVbw24fGWw1jt0ERRy/4M1I6hcGYGem5G0nRQfMwV7a7SlAn6ShamuL
J6Diun+zXEZUZ6N38QBk0efW05Q5gosd0n9YEvyjWwmLuNs0/PWlm6cSsNnV6sv92dv8fcBm/0oH
61O2K6MDSpGjg6chI4CqE41Ymf+mbkm97itki69tIYVyp1WekfmgDVy1n9AySCqCXC/XY1BeLJXU
NXi2r+ailj/dDb+6R1Lo0EhjQJACQbHZBDanmX5lb8f0rlOeVjDQLHW+PewH42eeIt1tKfuj4SPv
07x9o9Y2rD5+pHHks9lpCRZNEQdIZjdtpxNYgfpB6s3yVY+aeTSfNKBXtK/Uob0jXFm7oMnklVtK
QSmM400hIvJLR9k4IyA0aoruGm1imLcoSulFklqBkn25TGSqigG87zPhB1f8Vc22fMu1/F/LSmw3
oa1nWeM4++hfbCNbLgGGbMGYdqpBp2H/QDHGCo1LIw7RHdq/Y42lvqIPQngn4iHjcMKHxUUXMIcp
z3wm/Luih8tJb7ddu13zp3Hb9e2pzy+02nbEX7y2x0uI4KGU5YJmBQuKSKgJpZtlEWpOltW2gtVg
3zmB7B3tiIvVp43DHS2ry2XJigCZ5xzG6urwTx7eZxSiV9pZ3MVKsEwPfAT84xjtHYZsZdady9vy
eY41iKHvkj5ApdU5wZK9Lec0raCY5TgIgP3pqbEoaQx0vN8r6r7BnccBNw7QBWpbFPOKDmDRnmlI
sjGAUNoy0XRlvoiLwqyvhzOhsplkc0BG8tTCzgTrLJFdleo/DQ8i0wMfR3Ceu1lddcCdl2TCCOxV
TIgEpjpLqI4KApVMFb6qqBCT4g78mh1giCqqyH2pMmgnqWAQeUzH17sUYchkxiFVbEqkqv2wxYqv
f/dptXA7eBDzwzv0RjwhpcSDu0jmLnKiakwUttELs9irydT0RvNwDZRJbeyZEO4a3GzCZvO7PLcQ
BPE2G4RnoThXVGf9zApEfGJ4ILz6hzcfboItRpiQi9WiEJ4jnynuYA5MpKzRpl02veD5zf5erE6J
K11n+7JxCnhDXLBHPkHa+tiTScoCkJWvEo0Ka0PL5OkeecDoTzy7Gr9oVPBqUNCqPpZu/ENHXmho
9WmeULKxRq9W72OdISiq46KzVfAQ2D8552erBOWzhTmlzTAhw/BFAlZnOfZYnzz9FelLOSpA/xCq
sLP7BzvXHvVaPR4ucLcFIUQvk6X/diezThd4WZIrGeJS9fBdwQx15rJWTaNReHtAoYb7al2aR3vH
dgu6noBPD1gDyWpQx4nzSFHfIN1LsTTURdqmXRokB/Rid94vgA+164BsjuQKw8CctaDppQub7lKB
OCPkVFFHGDThCjNEAhEduhSLGILNjIubfnSXhh2wPQ+i2U3nigercac+Hr0tYpy+AdBnYRTA2bsL
T/A8i8mjm0XyvmDSDNGPJu4XeR8vgQ4AuDoyfotGmV6BIigrRi9Hf1VDoaGTpbio6pqnmb2cGUFW
fXd+I26qah2ql2gHwOiLAZ8rnfkVTVYxdkoeYI3ouCLlPpwWla0v2FcePRksrBj973Df/sXL0Rq4
daVPOfcEQpEqY4pcR/r6MJOcmLzW4UZ/WxsYDQZq0I23H0pPd8YCW2tEunRplCuRAoq2YB1C3ol1
NZuPT5OYM2Q+hZ7FbBuzV0mTfXXGW1xVf/1fApOf+GSkMXuz78cri1BKmCM2JTTAA2UU/KGt7yck
BquEBCEBeEviBA8UZJykBIjwizEMQ+628pjswv1UrFaIiyvfZwNo2KQYEhcn8kch+nFHCippqTGS
XMVjyZhOnk2A5aFt3267vIr22I8ZAHSyXP7K9vpyozAUWH3T/AKmW9RhQEIjIJmOIjYBxiJwrzaD
Eaa8qPLv2kFexc95vJ6KyGtxZ7pwIdmkVwr/XNtmWJE11kYQuRHjhqakMF/iOoVBvtuHjzv5+7Bp
jZPf7VbDgfBGuTorsy7Uuxl4wSKg7wtbgzdv/pA2FUtWdGJ+w8tOpMOmEqXwfjp4nFat+MCwPKkl
fseaBsrJXyGS1osYj8t8eJwL/8m0Hv9kPpAkfjrtsWu52kktFipbahpeeE8Df7AAXFOhubUSwLuF
ila+7eL0x+zBFXvIKj6z0ZD6devOUY5BXC26bh6tASdotR1qSesSuoEFs97ZfH/b9eA9+pgJr+wo
GDTeHFgDwtogJZrvRiM46cvRCBbTCAnMkw0CIwu+NnuNNggmjV+YOBUQuSWMAWc5h6DimM3CUVsG
nq+NPMFePlg0xxEr7AHe3Dpgk/5kULx8HCEiW3CCxXhHIHB3cfonZo6017FEFT//5sPSkygKqQEi
EPOnwzVUTfV5RMSVgQN4b5ky/GJmfcjPPYfvqJT1GyQOWnLyy5bOXrY26iBKyaC6NsMxCUdSYhRx
drl5MDIlrzB1t7FHxkQx/Jp2h+AvHB1Y3AIRblA2NbLgA1V+onimH0oQJjRAgDRBXWCuDry24H70
+6C5O7cPJY6uCpx/SY+0JdFHJhkG7hc5Njs0rlndEX5KD0NdC4NPs/8KzztzMsT0gFGMaUTnNSlD
edROrj09w8oU+gQrCCas8WEAFvEkEjjhpCYKCfVQH/SaEgcCOa80A5+FQ+g48Sx4Pxa6dYO5Xull
ywFLhGyD7jGYDykGllderYuyA6vuQ4xgA7uly1RW3g2OKyLtMzdp8HT+pRlhVL0LzEZuoK6C0GOR
tslBw3OieanaZjGggtskJ2PhAtdELOu9sULf4ciUhU7c5c1nqc9UPv4q8GWarTkOShzyIAMFbzcQ
mql9iJFnXChFsIIStjk0AmFmX0cyFlknsr5Wn0BlPLgh1f6ue8Y64LS31UTBHEAa9qH8kF4cDfeB
k7GOy9/+Zb3bO7ZZQDyBe197emEmpJqhX5eSvOgdohxzxRrc5Ai4flmbCGNAxmPh35GbPSdofPvy
sF3T9igPbvhwbMH6ymTCmkOswrcBhA2oNu+/PcGMN/6x4r4JNh9MSW2/vqywjtgHtAdQboUPch0g
QqXTTw/Da+0L/0pgwyJXLbQNKr3GrGxtFnvemn8/e3ufcrkEZNKILs3LWOM/Hjv7BcHWvjDrG5ue
m6PKBFVdtXXn4gMyjyowHR/QOymn0dJhlGhV4B10KjgzbYInQxbf4RlDou6hLR37OpKv7LwngzGS
Ria58fWKXoU2YhkGpQocDT3YNl/IP/eM7sPDkE8Ev15zFQmu2HmMvjWLGFOLhntaqLFVwWaaFADL
5pi3oMEDG+6zH2IBgRFEOp5PMbeYZrPVCAOQCTDbIOyr4bHCaJk4fXMLbKLaLqOpRl/hI74fzLsf
WPdm0Ad3eHHkPTi/iHIrHTmHg4+0L601mMleIqhhOk7HW4yr80x7ejExM5kHXO8YW9J30v+AMxfy
KchSY8ISEzuUA68JVwirDDolBPEbfCJ0+LCa54mCAgyyBU64MlpETpqFBlj9/Dyj9dN6gmkC73Xb
B4HoKWboEIke1bUaA//ZC6glNSLc8ufllOA0V7x1ExSN7FU8XvmQSxMC74hk6EMhIZsiGZHChO9p
xasowDwY6jDsoNSTfE49K3JVGCok6rGQj0JcI2gR5CDxSMVPIyKRGBKtBV8V0IxJLnFP8U8Wf/gt
kp5njXBR6SXfUcRR9NnAfcYg9yvLI6fcMSUONYECmpia90X2neRd2cOQoVgKVYIG9FSCCdiZWssi
jA6+L8TKp5eIh3CynT+9paHUiVIoIoG2P0V/6g6AZJl+qORSaJXRYYE9LO/O1ArNmqdZ9SQu9UJ9
UzgiTdm1YHXPhSqndAGPalYcSf4EyigfHwiXoaxflgK2CHgLqsAYJRpwCUPqlDGifql+9ZuNUBuz
DtPVyvYUdlsGO/cYwF6PqAKWdXsE7Zo7tGB8sGdjs3WwWyMandyNbgWlfLWj3lirpYyZ57Qmb34J
+SvbtIZE0//V4+UCJq6ySopZh31Y0RM3JXJm9skSufuEUhQOhGCHSYPc253N1P3rwjcVSv2HcoOc
C5aJuuQcUP0z10VNw8u38rig5PC30ie4w35tgxXWBZ9YCdC4/l7WlUkGu8FmUEQ6ftvKjOE6+noy
181CRGbZpIC9J0hIA/zGBuNORSm5N7MhpQf3BNTKKEPKYA3/ylBgfUB3NvAvPp1pIEYgOBAYvrYX
eZXITQYLHNjndKPnpOh1kDV1pBWe6R6Z48gggAeUQbxiCCZ679rJFgUqDG1ooFpQjHRTA0rt8ydM
b1UChaZqXvVVN05jxjQmMoPO83feTEneNRulRJwnzha4+oIP0w+ZJRw8vRqNJXVyvn5j+O19uoeW
gNgqAejKhWqGLMLAMfUAmbggNdkJbtnBV2mvZmeTW7QLMAiR3PsG+wR3JyP4xbqNLJihROSg2ilU
W8gvcAWoyGuFApAybJJNF2j/SDX4aoELT3FLcbBGZFo6XghE4Rv/9mhmHkmrqxPzlOMxECGypbGc
rLQVMbQulPfgETsD3hI9Kbz+O3I+LJGskpHq7L6a0pFidBjnsItSxspZhnabAAQVA74INVRNqvz3
LJcRxD1ZfxpJD/jBVwXOb4N3iUleaN1/9Q1vDGGzWmcVt07tgVWjjnLAJkdVJdNGJcZyqSJ3pqDV
7Qp8n/kwMnl312c8Qu+I2UdlIbMZpi4wf7BEazektoPEpkma+qSNzxPlABSzgQa+EEcjpRwf+qdr
BjBlKU0mThKJ7oJmHcLv3qkt6C9wCZda9042guGgicb4NdHrlGUUl6Gp+15rzsRm0fi5T3PcGCLS
xGme/GOwGW/GxcEZRi0T/pQO6ACiBLI84hmR62S0rZv7G1NcUCLoxcIzPnUYQ8QlrEMNFEG00KOp
p2nts9rNhPgs6ixvjtSoikuCShQD8UOnJa5dK9uqtZbwFxJhQFusot8ZYy62YUjd+sjIBKkegRmS
QH47ZZd1Y96jxKr6J326q7oj8yymlrk58+ZZMBHq5JjZVywesj1OzA7+9s45ofraOVqNj2a9hNsk
vlqMnS4R8KBj4pcl/PpECWzSTxr/ZeQuWILquI5SNjPKwLOZJ4MYQr4eSIFfsVJx3WRrKOUa6NK/
hBy+J9phOSyQjL9lLQ2TOcoz7dR49jVq7m74HO+Gtan0V/CRZLILbkf8vPq5fpWJXsT2TNMr7yZd
HwXPAH3YPIZHEC5Eb8g41Z7YGhcIuUHAlDKtBM39fSMSlelDZvgAv4nGwm4oupAUsFQIKGKvzbqd
T74xrrvQq7VHYhhB+aHWxhn/KYlGQcZg20qYK5RMsmcdWR9jt7c2syODwHnbnzGc2iadD+6tgoXW
CQnHxUcUrVc41Ff1Q7KuiPTxH2ixEqzecYDxlcHoaaT2l9URBQ1KQGlO1Os5wzMrwDaDcYb3i1o4
zBL6qn9VCVP0hEVkX0iKYcUeeHFb3qTeHoQckpOMGFb0iZkI9HQArIHXabYNnrY4KlzhOXW/3WJH
RhQwxpJKvMO+VD79MjGV06I+PvHPMj9b9AUXTEm032Y2AbItFn1CJArNU9ZPdXrlhkqagXNjbaoM
a+MXpriFBp8aVPu6yjW82inWpNiSJUilL/W6KBwiCOpWtzc8Tg0mQ9zoVGIMHzkEs8qlsu5+8IVA
bNjGQWpyM7io+BBqpepAH2jWrKJhqrRCm093wY+hT9TZT/9Dqd4mgdAbMFwRuCF18FSUlsqxdGno
wNacrw1DkTvZcI65bJQI6RAiC7olTSw5BH8kDlYYELqnfFB31A2lHBow3JTgmXyMo7GwshTUTxmm
1GJina1hEevlq/Kjmw2X7B9hlUhpSjQ1da+0i69AqtqrFWF0g/5lKc5o9CCCT3Lke4JfIOV/xjjS
CTh4g2xLl8m8Nvh0UGnr9y1K3gxAWYzhIvo4+W7jjI6B2Y5eanrAH74lvgWYCaiodhkla9rNwVOz
Q9QTSeBUs+oFrpsyWMhM8kVaeWFYAMknqv9pUYsyU4YnrXcpHFIHaRR/6MRzeYkeo4tDn0uNdPdP
8tyhFgrOL+orooXc0T2SkFZLQF9FLbx6pk/MsAIZH8GZbeoocohJu5mdfDmp73DFKDbVmbwNL8MT
bu11fMvkXCbnK+SSaOb1mx9A5st+/4eGhaAppQXMA8iOSqj5oOegTkeygVIuEieVzuzaDu1IpNJn
fKNNfWZtyk7m3whNVnV2KMTA/IXmEsGsjwDs5BWC2+UJYK/wT6+cTYFQ/KFgWKJGNj7Qf30x79c8
pYiuiFdG8FpL7rt/hVm5ad2iJ9BgVBpVRp/BM370xNiHsy/z8/7WHBvet2LSDt0pczYJMjD6Dde0
FpRrlk5ECro+vZHnjO+LWsz130eWJkaqIu/ek0dO3ikwMlQ0TllmbcInpwJ+DFtp3eLPvGAXLu16
weYn1QXH+DL7DhHPHn+/s/fyuTxPSz/naQXa8M91WeB2Xu6npdF+mjKL4MkUil30de8BblOcWiBM
zW67c745TeMDPB5ZrMgtVALwbFYrk1r5BCSvobhCcUCcpeTKDlrN7ACywFAxdeP1iyR8Q32bRXWV
Vkj0WeSyzDDMW3ETFRVM1aPQpiaQokSNawNpPwYkiAkJUn+go33ISrC8r0GBXn7GGcdbiGx5mQux
6sJPqDr5umvz8Wf2LlkVqha4XpVCnaqyJW77nGVTm+knNVMw6pWgU9KvEjEdnOzN7qObDpGiGWMG
R/cDU3cX5ToaWlzvvpCJCRrW5iEqQcPH3WZQn6RutWQfaAYCVu/bGIrBHvzagCnZH7wZKh+rQG6I
dHL5HLhwD1CnsOjCJlcd5YvUgSmWXieGpWgR3Yb7/mW4mb3HuWkjBk5mR7X6Ixh3qMGvizKF3TTF
PmI5/8nP1n/l2WXibHhymIa1/n6UTo4jgXTnkahyF6fqHsfKDNB+/GW1JzobZkQCpjDap5jkE00N
Kr6MtrcQ4H7NwJGHQ69Hjd3tmgHW+6TKLPSCf3sZpvsL85RXe0fO+VMhuWkwTKSCb8q8A9zSLjOs
21abr9WjJwbKNtGHTQHYyZGP7AIj9pmMjvh76dPSVgBjEWCJa00scPW5RFDSrliHmF3v5Nl1tYux
W3YIZZC2P5Ry9aF2S7PfIUilb2brX0pL0WfldXSWrY/hCqqoLjIGTS6N1VD+L+i5zDw5DfYWEQju
aNnHJ8mRa5aORvgMmEGYCwtyF3CrxAIW6ephK0w+EYjvEJKnkZhpZa8WVsJNs0j0USkqvaBKe1l0
yXQf/1gX6PKv1n04Oq86FzojRRqcFS76izOhjG61xEilgaXCfDKajK60/cgQWqOWVo2QA2EQz2Y9
kaoPFRJmB01iF1olRnzRglDH4toG+iO4Si5vbFF/NHAYMQbGJ9LDc7X75QUplqCQPnYM0FrFQzF/
1Z7AkwlhvLGcEWscvbOnmNhHrtARgb2v4BrX7BgyEMIM+g4+LQZ+X5tYGxFgIiZ3u9Nb3X7H1F+0
AH83Ve8UbZoFzuF8/F3dGSaBwcjx3r8/o+0Jta//bs3XjFRDtkiKwmoV3cJkjPzm4ZBg9SN2Du5v
SYHdgqgkCZXONHHi4G+GewYwMbLqkxTxcDy2MP0alOJKUAYrJFGIq8l9UU5yXo2BP7I7PLPEn+Q6
eXB4BlkxC8ksq2Yx+cAYvR6tyy9ZXPSB5YwD2eCLseYTPbl8Xd6M4sA2pbfuYrfJSSs2n91PIBkV
cmWjO8hYOiaC2C+sNjLNheAmsXVM8qNEn5/fOnvv5r/IaPPN8p2EV0N/tJEW4fFnGy1bMSFu03r1
mOjCxpsOn8ySgcQVF9vvAbYxgzIkrg8ukBJlfY1z0T3ctB9euQdg336yErnsb8GpnXpXBlw+grtd
aZfauAu0ai2kwXDa3740Uf+5KEF9vVg5Upu7s4H/w9SAkn1+w5wuPPw7Lokf93rbW180zUCjnBpQ
gIgBvHKDerryDcqs67LWRZZ48auYHBvUmKnbe2PxwXDI17QQF6a3t/W6WPeaVxs0prveul/jV1+s
ys7as0qHtbdVRtiBSUdnO94MQIBmQgJNPSg2t5oe6vaUwQWVGtJSRYjJvfgjPaGANUBlOsA0fM9J
lshuyKjEK1faJ4qxMio1MGr/Wu2iK7ASJxOeZbEY1HnOwYIhAB2NruPXU1rhAT2bdBf0ol8x4gSG
98rtKo+ZnHrv6t2TF9+xOVfZ/YyUF+p7ZXKyjtGp0fdHzjxZnkmrVXjrSFH/0jMybKgYsJjxz2NW
csTt45DSYPljYJMj98hsrtf0l9Q0ECBRUJdab0/Vsn6N+atKbdnTGBDDgv3RXRwoatXCAHWI1c6Q
sYmwIj2pfgGtVBY4DVcVyDr0/M8hPD64+f3M8UYl9w4kWa0vun/BfiVzLqbjulvI0XOHwj/mzzgG
CWLOO4mFWDqgRpClhsfV92E9V4mKCTU8s9e2VVlxt+m2623sXc1xOjPcs9ZsYB2qrgn/VGntoHiU
UGJ4D/aD02J/4CcMVQ6zYw4m/2qVWdf03/ujpuPJ2XjeO9PVXD014PTulXNW5ekX33bu0X6Ndp3R
axSgBmlASNx2DhhANStHwP1qkAe2MQd9DgFLQEs0S2QuvIm+tvzXScZM06PM2wPtADjiD++oixxY
ny5DQXBwMP0ggJkTPe3PSL6PN4N+CweHSyy3QEAETDgEeh91nel/yt1HJESUVOzWsrGnIDJSpzYt
kOZox+ag6icr9uaoNbTRZfR4lVLArOIE/tcSJOAzao1krtfQoAS4g2wqmHnRHuV5lTAJKhXOT1LE
TnztKsoSY5UdkTGbnFmhUhDuGdIItsUZXedAmcfMGuo7pVgkihT62z6FO/9XkHwMpaiTekx67QMa
7kzypOfUI5ZLNjhlk4RsEjNM7SQw2K1kbTi3GWZG0snWZ6pIMGTjhWBoHUQjFr6cREXlyUJD7lez
R4/RcyTYPGU8i0YbZedF264yzcpAvrxliExKNTA2ATSQQUURgz0pbcSTF5asfajPOUBBwNacxwSK
jc0aafB24ff+952kv7RFK12ZKCJRa28GB5rKJ6zIUKOReoimsYur4R1QkFpm8URvH1TYUHjPWR9U
n5LqtAnNb/URZEokba7JYMm3Ba3TJFeEkzmQ3sgTTlDqiGciqjOYHkY4LPrLlCtucAscNJWypzVT
Dg25SgShD9CZ1Ev0NSFA1gRausE+ktmFDFg3dAeUkN88R5RRua9+gP/QURwXx8V3Z2lsCJ+Oxllp
oNXRO278944E+VEeXMrO5jAsOC/sPst8gPc58+YvdzhcqF26D/Z6miRV+ucCrzG9IVFZ1Swc6Ou9
wq8IV8IFBDQxKEtwEzzZ3ezWyY5d+BgCJHmC9DWdQ4P9biQGShd/NnSFJvu0tUUVB/t5VP+9EKic
NauSdNeqny3/NUrdC2v0aleAh3yFUzdsnixGo6KVqISP0dtpYD8FlapdC3fJMb4O8s4pyZMEyji3
RM30tHDj3eHNyPWBQfALZm7bDe0/p2nbmF70mK9qR/A/+krsJWpU9kW45o9pq4KH0swjh1GtqwpX
0xvIY0hvlJTphipTCy3LIIc73qC8tRqknxcr76gSGw5Zk8rg/nrL3pIeii5IFfs52jv6m5b8yxOS
0p8wL3bCq+s3sVjoOJ7aMrrSxBjDIZe9LsMIGhixw0il1ZLxp3QxHC1GtCj4IGtmHxUH7WzV6RWl
zv0nddQd0aFG6tzfb+37z/Vn7r9HQl1KCHcU4zIUAioW+ENLWTpFHyOcNv5xXIPWwYwS+mG63Lma
YgpxQg5vPxxK0PvDrFrpI+HlTKOseEfPH956SrLCUOOZpNHHIYJHbFioB4wimOcShcyErzfvMPDo
QsP/wHPB/7yd76T0W/XV2NHcDrmbS1WbQqIS41WVCnrP0QsiHtY2KTQDBVCBJoq6MPdmoj/i5kPO
LjFUBm3hCNJeXtDSZyFMH0ufdYe+k+JuCPteHkJZDjuMeEfiDKNqECGJkRj+Ga1LoKL7g4KlhsdZ
3itPyhPyLJr5FJ186NiqgXQI7xAaeUZEKnttDvsey+1UiaUgUglH6XGSUhKoQqWiAhK+oxwXewNj
QTHedRyDffCAT6yJHzeE+DXopDrUTxEGJahbah2aLRC9E+hTbNeiFInVXuppBoVkRvRaBBQIJoAo
paJDhxj0eudFEtY6mBFXdMmpQUrM21scr6Z4bH2tHBbnqIIqVprMGbUbvOnEcW7j0mzfsI4TdRLE
4RblTGmIeVE0CMx2Si+Nzhq9M+2t/MTNRWpVAN5Dhop96E3tqctZqzNwstpiiCIesJTLRKuThvxQ
UjgkyLHY0OgX2TzPrefOvo9BQOmedpgvGD+h5m/cZ1zBunE3FBgPCBScY30Ql6jswbF4jeZ04FYP
fFpWeHJeGRQGsR4of0XveUAvvoOgYoUqCJMYqkAM0am2WlKPA587OSJ/KT6OMTAGeH/8lrq4Vt//
iJHk6dQcy+rwGYp5CULnywW7HMmol140r22ZgldKLsfcP2ASgntQZ8/NDd7NCpgw20bSWDYG/H9t
lQnbZNjL286qtRkmW2sXE82RvAwJpT1msg6LR6uMvS8ymZq1zVuNiywcTo1RQ41r7FDOi/OY7sH2
62zvNijznehC7f2NC8tcmyy9AXycxg/vZAxT0TFuR4/fAp4TE1guyENGNTzw/8fTeW0l0m5R9IkY
A0TSLVDkWASBGwaIEhQkSfDpz5xV/Z9GbSVU+MKOa69d2Xby1Susd2BzyfSfGs92fpwc3bqn/m6S
W+4Gic61uW6k3w7U8JzoKb5tnqHD2VXk0f6Dpurj2LvW80iY/m5aqFDk1CAMUejYCZiLf88Ra/ge
/ix+UL6vDU49SL3/jm90lphXv3sZ/Pp0S0rYIz818bfAhO7tJ/nPzqGHAuc8+yoMJN/FCbHilo3o
f0jE/cIS8dXf9k+jDFVC6dYv1a9r+Cjm2PAQoFLWcyhTCwuaAQ7/SQpxgaQ4wJYXS0R6diMACYsT
6LJCEYdRbcWiQvPDnQZmpfukx4BFWWCay2eYdJP0j/tp3rGN1uVMnS6UmC33xbp5ZltShaTlmy7f
2/MGhZFQNZ/BPb0G3yt4IMkP7oPNKg8hkjSF96rJ6it4MXHRiffjkD7BJLeTdIv9K19bp06uon1U
wEw/03DotzoHScWxq9RZU4OUwAJOh7STma1bl6llNq/1eY3KllaGOpc/gDuKqwvZsvvkTK+6Aggh
aNHAhwKzshwSXpklAFpTpYJJoUFClLyLL7oiPN7efyAjC/WLLIyyRw5wYSAK2PV4b1QQ44sd6+qi
JXjY5TB8fxfayBdFfuAXp9PRojHttEAyVjm2DzqId7vLVHm21NEx6w10BySrWXahXwbohYfjuTBU
F06cHzugmVaBnL1R/BOyL3aPOKmg61Ooh2b5p/SecQEoh+tfPqze5JJnIv50dgqhP3We4jv+g8pJ
b8sLS5CYF2Z7RrzaF+fBM6S6yVVeAAIIvGWfIfIoXqPHxRLqj8a+zVao5Msk+Cp8zGqNQATRH6la
oGcV8sQMeY5DggvrkHfMdDZvdyght8XXiT1Pr7P9ALb08qdErBj1li9j6Zc/+YfGRF2+EFEZoZIW
CwspjasQUQF8dCmncBL34bG2vb2daXDwXaIXy72Ynd5qOSQoiB9MiGWaMpfiY8nva/o2MWHLyGkb
csP4fGa1AeXq9AVEmKm5ws56lKqmhgU8ZYvPd90l08UU7litkwcdmeeDoCRBQejTCoyYA/7yIe/z
OvgefHcTIFe+qql9+/lVpdQ8eQ9yt046203CU3koUs78Xa5ASvx1qtA1mC9+zzRzyfIOfjs072tp
TTQTGgH65GyKOVDErW9o4O/fte/8Fo/98ih/04whii1Iva/TQMFNFBywiuUebDPwPIBA7Y+zAWh4
PDNtJI0qa5Exc4SvNilhgQtr3DQGCKD0CfjUXmEWL/+VqaPHOoL1EFs8Ve5mWsk24LOGVam7Lgx9
PL76m8qNwkYLACFYduZpYGE1arZE3eAXmczanGBlv9D8+WNr56NoptzVWQI9KYxYKocieJWcyj50
SjbDfH8zzNLHz16UepnfLfOWd1pBZ2dm2q13F7HFTzKCklrkyrhHQTaMg/w4SFga2/LL276rlQrH
KhaI3p3BW+0PXRZD75lyMjSk/4OlZwmBVdkeX+s0fjyJfzrSPswx+h2j2ImkwEQq5QMtZsDTIFHY
t2kA9ybFYhJwF4WPGFe3DTJLeACA3t5HjB4Fqo/+HgwLiKgtOTdIHJGLr+N0iwLz/PiL0qYehkkz
gXP2IL33XBNG+CvfZz+oPSSngkF4QRSEcPP/MeYQtmRqNHgCeHddiuwA/NgS3iOcQESOssKScalS
k8E+zFLfRWhJfY1O+DzW0xUVhcVPzJAJ+N/xE4MQYOIYek1ZY4iLpX6r53Rr0+PX5GfqOcjMu3Bc
/CRrtxzuHDobQDCQtg7RdAJU1FiBy72W5+11hzaji3VHimIDy1bxGnwGervC0b/QMAH4U5t4WjRD
Qnwxt3U28PIJYI8gS8WziH0LXoldc7rKAwA0z282RZ+UzAOtc8YryXPNyOpyUK+gBEWQIUPBWSCT
o8zwPiDLSvzpMUQyf0/Ze3B6NBNw3hieotFPFBM5hRl0fgzp0DdFUKNbE9fik7kU/OLj3H22n+24
i7eT40qJI263ljszDucdK6KeNqhJqm2ZWGG8+wDCDqbGKVIo///BevJhyEwOCQODXhiT53WdSfWq
nfgoHGnR//wOjZJIqxgzEmMo/QvV5fzjgRFqWX1X8eptb6kGa8O3CG36UIgYEbdITgoO09Q2zqfG
gMOP7A+/RME/4OSIwekZG7gd271epgMsHUZ8RRZZpptSDR4GXrzxQ1PSrwEzIeAv6uYWYT398AXY
mMNKWzQU2Y6OSY6FfriEGgQ3zS3PznV+OAwptp7Dy/ofEsAaxq2Hjt19H7e6jQAS4u7eQ7mjvoja
I7rtaZeIooYinYweoukV9tJIr3vUM6IFiGW+f1j9+SGqxvs35hlvbIFzQHm6t4HT+EopS358nB6m
ZJ6uGDACR9c18zX29E1G1VFx4+L7X2lDUDVdunOw4i+aDD9Uof23Kb/eyztSsdzkOEWTQmABVzaX
cp3oCZEUXWA3IwE5HtZZKZWMK0MOBiwciX6gae99DLdTlZbbBOb8zlZTkyM+82wy0ancF1ME66ge
aP2wGYzj4fRSUSesvJ2P6O5vlaNcg7Rb00WXpASbE+t4ttywNFkW62JI1JDKFxwZpr0W+mu1h6dF
dUkIEs7xBRKY6VBZyxBWLRV8A0ZH/UnviDRq3ahZ/GvYD48oq20yfuoH2Lz3/FT1xvg7/DbLXO0A
yQdVwhRAEpHtVd+iA5zKhDPV0wYpmLKISCKqi+ksIIPCXliQh9mEPN+BFlzmJj1VnMAs1PXvdxKj
hf7LrrULpZun+CW8v45vn1+twxvWw+suKOyLJ8p1NuXkuvwgvAAKvUfcGMZMl8KpVL+g46CK+EB9
/87m92ISoTpIsWWIwh8rw2sX233fZx0ONOOWblCo2bpInHBnu0WlcVQtw4hSUElJ5XuPhqkl7nBK
pSUVKzzF3WJH8pBGQpQBNEyjEfEF4ggUpofpN6aEmD+VWd0Z0X6hLfxHlI7mHWDUZtS+EViNqlbG
s2UILv5DlNsHibBqi9PEj7BnRVLVsqYwtDoVBl/SoeliHz6Z6EDjCWSYq8/PPvKCdUTPBriz22Mk
rCFYc0Vab1Gk57v17/TjcRQR5q/Y5Bg3AdRSCRPZIuMJMdQ+Eigmo4nUbGU7to0LnDILrJDSofVs
GEq8kTZxucZ0Fbb78Nv3QbFLwvUcwcZMSLox3BoTU5HU2AD0dY3fAxa58Z3mOGOWEnVD1ok9w1AR
mYUmlmvMcJ8ErvmNIYQh1PsBHE3QWPSOBTe0IEz1hAFgO/kv0cLsJMptE3HNK2m3x6ACoSBtEvle
ZYOVgWdqIMdYt+S0ee8/qLLhVK+D2DQHAudEqBzIkwUpK94Sm2QXTk5XPeo6aYiDkWajnT3VSMK+
1WsxDCkNsXJ0ddRGlsBelYl/xsgFSL87FqWIpOmvNH9iaIL4kQxUdIOVJo6X4SWsPjVxiPATPssD
tL6V1x1HE9offJwJ0frL560SB+6MRCUh6FcoxZ0TZjQhcqk5hgwhH7hhkhqpU9Tkq8gfBiggwvYo
S/zLe/grVxTarazSRiCLQZE1T8YZhhcuwhDgfw+hguamyaB1RVxROhFl07Rqo5FkhgRam4Fg4dlJ
+hJkIU2SPuda/qMNjP/fYQ53xbgwhFLf4AE/tmKB6mhIOGVPai0UL4SjToh5c0d3At8urCYzdCcS
54k3dYFvyeopmDTPlfFr+8rU9OfBqjn+LfVN7vf5eJLLVVybJ7GYS3A87RlKT4qOYzFsaNRydYEB
kpO7K2xxw/W0NNNBjfUTNarReIkPmUs8vmuroshZM9GXRjFsl+AcCX3QZQqgIu2FHRpWlNfl4jE1
wO3MGTwgH4MnZZpel2c37KBfqxkiPxDoURqiAi/9IHZVICD4fgVWTZe6ZtwARxqeBMo0UbL8h1QW
P2HYIDfU27YhyMTptBjJrBtcIkt8wsEDD3rdx/O1xw49VyGz8UT8hReMjqY0gAwbOT589Ai3h1Fb
pME6stKQGnbNUhsj/Ohly72PMByaHEQh8aVqz0AuLdwaCXerWdMLTYNkHDjmenFfkHcKJo+UC7iD
WOH4CgQ3aiN99/dLWZqbrAlBInboAA5pQNHvHjajDw5tdFS6R3NqX/UHMQb5NX7xTc1XbAlZKkjn
LTjYS+k2iF1CmKrGQpAJcx1KY8BzSzD2BeFQIeovm+hARXNb6mzvSa4yPv/SoFj93DokpQ15mLSU
UkUolSF4AxZd5cUvW4oyLpHh5nt9xx4E8Tp6ypc0vl4DDFxhgRcYt40PidoDGTkMyWkOtw0Uklj/
qA4Ia1GmoWiqqJMGOiiXd7Rzm2SUCQTJ2k0tK0PvvEESwzmWzhRAQxQbeqT60WpR5D8Upj6sz7D5
VH1oQAqS4QC2Gjs2Ub3RdeANY6TVaQl96HRaJh5sDthhZloUhtJKmUMa5qUNUygMvtBxnMwH77pE
Rap52kqIrCY07M/9hyVEcBMRXmFBRR0vcMHAvGDBXkYCsTFL7c1JBGYdQFDttdMTr0FnvNrJqvx9
A7YyWqq+FhNE6ru5t8zyZ5Zb5t72jQdGS+A7fmmXl67tGweIl0UotH+rOPNvzw/K+WH54Zu+yFg5
1Pz9NH7RH/RdzQFmwFylSxtVGp3fsFDZTWCMndzoNf79/pxlP6SAfY6uA1rpXnv3zssWZzDTOpMP
bN0jas6/1qG3xDgL750zb7gSeNuli99T3MZjuoznyPuuML937p3kYje9P8qH1aVzBibROfbOdBM8
hT/h7+L18/Uz+/m7SC6y4/z4b3gdWsizrp3xA8/1xPvr52a1Wd0XGTr5rI48cgzSKv+Z/0wzg49y
YlKY/C6eY16ff/7RYmN8BgM6hnoRMNpr6T7OTTB8vykv6GXg4YHuEJ7D4ffwd7yjIQp7CipSUzCH
3l951/vmFR9f4XfPxxdBy9/FV3hZcJDkqXQY5tAt27DwPr+XE+8HDvUVergfoF37RWry2sduA4s0
NiJClG7p2jfMpSvCzmhvWWYflPgX5VKstt4wroJW7816iB7gIOo+5FipZLuvUASZD7uSRb9SCSKt
B4uw0UFOHIPeb+Ut6Ixa1RBhQIX2NEA4kFOvCjUCbEQH6qjs2Y7Wt+Kx9vbWMdHSaQSs7Cmne3tf
t7ZSZkABjqhBSNjX/P09W1aAhdZCQVCjcKU+nOAT1jGNo+lnHndTb/HGt3cFFxcCyRCBxy0VLdfG
DVN5Dn+KmyVOTyDADEuyiaZTTPVWq0Wwa47wC3oUhd+CgCrsRwlx2Kr+9XuYyP+SgRibT6540QDR
KqqR7B8pQJMni5S4JpGt5jXj/KamxQgK61GHb5z0BUa5h/KTx5KvLjrklhYj8GqkwUZ+FqQXbwcy
2ygFDdh0TTNqw4u/8manzwq5SU5KwoxQ4Lk0MtdYW9BCNLqi+NhXaFOJFY6w9xcjQgKk/xvwrG+K
8KK0SGaZ8pEZZ7GgleqCe+IZDOjGIpAS5T2KKfIWeZNIhOpKRCclYbvIM0r3ij+nl1Zn3SNG2Amm
QYflQHH+KChxBAfst2w6h/r8XosZCeBkYYjVLwzydNoJiq0eo4tjCbwkW4QjZzpVm5hk5dAMtAND
lHNErpCxa3RKHSjBO599UradBY236BhjyT/PcfH6ApxNt6BVhKsAkBsPDLoSF8GhkuUGsInmYnRk
PkrkbY/F0brU6Ax2pRqjXSoFAQNQZCwZdw4UT+GoQYA1oKq+CAHvImC2GKaIsZ4PiNJDIE8XjNuI
9TAaEaAFrMq4MzecGThdwKKaQkBQHcGAXhp99lkINHwLmNZgUOIqYcjHFVt4zvghd+8UBB885IA9
BDbDOuR8L2iIE200tfJveTqdemeApW18xglH7KVSZzQHcO2n+yD9GD1eWBgegjR9V3vW0wFkwHxx
2mdxUPsc0GeI65BHgbXnhLGl1qgY1kihGiECX5jeY7HUKW24o8Y04LVkmcwud9AJWF/p0nTRYs6L
pHo7ZOuhImASHsGUUxO6/hx0pk7NlByc02pE+cKwtRrCDFuMjU6uVgf7jXdOq9Ue5BF4fNGq86U3
ZFGvR3CqF4JbpLiO33p4h9BaEZWoLkWQINaUamQicL7fsH/gmnhHfBXgjvhAZMhfhVj6FwIiyALw
Se1ql0KU5ShyLvfV8CPXwZyJI9qF0ke2TGP5klGxMFQRf404CNmBqPiPJ2PLBxdfX7VFTqOK6odo
oegjhAnDWAkRcSyxYXQALDkUdVejV/uZmI0WBMGbvzKNpJZEnLgJ8VnDIfYDliDX7LG4/CqCCiH5
W+m9HRBmyK+eoq3Xi8VaoYTx1wvJ/v6UvFUvt76USsWvGSmWMFRiazkw8EGLmeKYyNXqOxlYSqz4
EGF744Cxq40hc4ssLjWFkSKtivqpqiXDObQydpUhjJm86CeiT5kwCbNkBHoJ7BAGLsEoh3Fk8a/G
3x88i7/tzMxrPeIg6pt+H7e5P7ZjhbT9IGItAlDosjZZNQEfZECHGLuOK+KfKJRXwCOOY21INGth
aZw9oHhhgrvYYAyG39vGN1xUDMnsDwYbKm695jg2Z1wQ414yAK1En5ZLhXvG2iZjjWWuFXei/s6f
0A/zl9G3Pb8Zq2T9nSg+8fFV6/Z60ynE0CBcUQuI1mlnim65Bl91JCKBCyy2t+qe+E0xYA5hDXlH
46F/WPkiS4gZ/QE1aWHvgXrBzovJ3hR0DfY6yAm2XIzuElSLSLAdwk8ZAAscfxVBJqAIjA2PGqqT
BZucRmP5CkLBJCZvRuZTnOH2RaZsgCmMGsITkWycYcq+viKfp4VqppEh9WOgybhfvdeqtqpsYZYP
Xz2KNatvlwrqv9fqXcDGYO1X8BXgeJOd5TBmNzDFSIt/GLTBotUhSrNAhLqp1WULt3+rBSHXtITI
Iyg1GoBPZqAWTj16mB8PVAcUXZyZmpLRgvbfxiaRDlPGzDIHilGyLBOkUqSkH0AxVLJvajk0XAeZ
PlCZ/ECpugM7jFpUHKYCg0a8B72UL57qnSkn592jxjSKwHUeAWYNATputzPNlGhSJpblVLfsggG6
l1uRdvRGIp3PyHU0aFAHnQb3wsEBYyOLR1MJHVXFSGkkH9bVAlU25T4ZMKp6KwBF8SNj4+SLTRdT
r2r7u0ZdgIbKXgLiuyzVX1Cn2dJ9ZmutJ7nuIwRHhzLeiJHiN87zUl4cuWOgR4VRsovICREgTEwP
fr6PFsuo0Wn1btSGwuvifiW9GYW0TYl4DCWpblO8f9hHOA54T01yOHRPqOgmRNWaAzyJwPg5+5K9
hR9mkbPujo9cLTkC/Eko+rdK1J8qLELcyxnSyEzXnn4s0H9jqJppEW5E/JdQLZ44QRCDAYQ9mn2W
OoqbSIw5uRj+1F6KBsYvj4J6MatAsjG22IyYEnEIa8uiB6wqRvKFQFkHoS/PR7027zP8yOSKa4F3
Cq4Epb9Mw0u3R6sayI9OeLz6vn+NLOakgvP9PbKRAarhQp9rEFfW1Q/vkbnaYDwBjyZgP6ThWxkh
Fz/w4qoM4+APvlBpHXiQCqYqGFfVef1tD0kNVBmjttkqU9ZKF0pBguWljzMUPOmsZkw/iupHL5DL
YDUkXQ1lrHlzKGbgzoSpkgTQj3Ufu6G5OXBfDXmqgIkRKvzqfBG+InlFEKdAmNCQoYGVJPCCZCMO
YBn2MIVv5WCc2zMoorYyXWSUPA5PORfNO1znRK3s/iIE0lBSFMYaN09BwZgmDaEIKf4Sn0kSPicC
RcDIoKRzSzjWxCUxIZvLK/6j0KKZr+YrCEroAVYXoF0Glpj6dpOTcCL8mB2pLGOOE1I2HLw5BiAL
pYHBS18nhlVaQiU/zFRSeHbgOnoG7cV2vzA+8iO60szvCVi4tY51R8fQnfcOcQHlJcX2fzpa5FwC
bPy8L/V1dAbXFTfmBT1LAMvPYFTb8g4cIrYinnT5MjKETUlGE+a7lqFH4M4J3nKlxITPFUbA8B9n
4mD91anWjw9pbC86wcTlzGskORhWQYJJiRX4HM2N7CYWDwfz1iAMyHA2x4UyMVFaBtt40hBnc8VF
cAhomYhoMk4if1efUTxV4Nvug6Lj8qfKF1uNbdan4ou8ISlGWYRMPFLxiw+BAHtSOmYacR40ieUJ
SNgEA2zUT9HF0o3wfkztmoG3scuIqyzUYLxrcWq+eNpqQmK7XBF8FMRX+zRrbUYBXnrztPssD1eF
sTkMgj7b3igwmRfjvKwThourZzVFrZENlXMMwKfVT/ozM/l8bNeWiJU/+tQ0EyM0Qm/bD+jTYfkg
/EhVDsNqv52ofxXJ8RIJ00+wz33ngyg3c8GVfUrp6mjZPs5HvrRdCgnKB83VeFVjuAA/ljlN/1KT
Xc9I4xhPm4G2WNKTUfkDw4bQROKdyqFL4Kz9cH9uqPaEHmqRxKNFlwKNHEKzPxGzSS+lPiBvLuTz
XvvsN9DTn/gvNAzoD/ogmilyY7B3gX2kB0dq9lD6vIVmJzY7gqGHpoiDK823mKIG/jX9kl7K+Dco
hQ5dNhsN/kIvLgL0n59UK//hjuCFRXkj1RNuSAwUnOKIduDQbGFiTKctPeMsWqwToNzQaEwTeY9N
dTUvrcaQgcE12GfomDYTqd5LrszYj4m1ug2g6CABoEiBEpG/2e18ptlG5sdR7cnExmKwhjAbl4jb
36P4mj/9TjYmMqz8/UO9pmBpojCsug0f7BPatZC81xqzllYeLvjbSQ/GYjA+TJv3YRRjdmNyV8j+
opfg8aPOhL9fUatEAl9L3SU800jc5ZLGqtEzplw3JZAe22IBpaukJk2eAIOL8U7WhCCggWMD92xc
7oyhWKm9+lG2HiCZEIzPbSVqV4X/z0RSKs+EHqvM26dEK0Sjveuboj22UvEIODvALNps0h4s0g1L
zIEINM67lmTXuQmvHEZDvIfhkgaJSxRLt2BqBxEUde9c8qGLqTF9ikDDGVYFAU9WSZPqjixZx8XF
yuDAT91Au8xo8vVoyehv5rZQZKwQkrRP4tZjRCcXiF2PB5EjSUqCLR5+mhm2eWeaXKn1zVKe0YHO
a2lzRRP6NvIORdhsXp0t09ALJTCgX4KlY07eneJrSqLbXBdUjUMGYNn1xF2QYs6uKm3CJSy5SWbN
kK1/YPRXu7xBZseIgobz0KqaG+eg1SWZ/JT3Sdp82RUowif8KENiRpz2TN4xKQ1kE6h2/JEV0idR
yVC0+I2AiSlD02xuxpUvMykIrSfCbsbNkK6RXJNKJ/dzvJ5NIMTLjpf9hTbfpcmYBYIQ50oJGeqi
IQGaEzYJhgzbaEzBAEoSsjZFw3K2bFPxSWaxz0oaDNhZ40m5yRv44FgxWabPpFsDXdL8ZCmx5hT9
ahKTgjMz2bu6ORnbb//CE8qOVNByQm0llXyGu/LOVK+fkNCN3azmNkVMW7oSE3swNNGwkM2hQABx
bo3FsfQC2bLGtS8jdSPQSWfX9uKiXB7nI1WHrLH/uCJ6Qt8qdVmT5zNafXGGnrHkNpZMZo6Lm5yw
BLmKnwDFoFZkmIELHoZXUKKW089eG+vQLKhZOfsv+3FFCReOVC7U+3P4pPowDdGKPCqTBEqMoERq
/sc6NGD30VFxwB3zLoju6BRnnpNGcQ7lla5JIqu4U9SoYivDSDx6DphXBM9B3F9DoBUNbGN9GOkM
9Uac1GRs0SlE4pgnFid3t6NP6b9tJjBEijttbkjAWBFRI1AStJp+QkdcqTHzkKtUT1xf/IR7IIRE
OKZ8gv6/KVl0RcXbsF6l+AyHTJ5QkSN4wpXNQFSlToQjyTZgu4RAYNz8iA78vKrpi1sNHsgodvsR
IhvZeGRvLTnCPsgHY/hnladY0ksdcIIuCJVtgy7FZnVpdeqUs0aaGQcNA811H8M72XOarWwyN4Ua
cQxR6pItaFpmOCz2LlWUKKYDmelVM87gd02ehCFrPd5VSaZXsRuBTF/g2OdwfGmuPnlJQ4yVzzJY
0NwGOXpkuMGfhDA4VFUbUhA/Ks6ec/hFetauu0pedpTlEl9oE/stmFTUArK+Koe80WR88ryGrmAT
M7zqFe4OVpiodIu1OhigrokF1tCBiDesRLLkY0VKpBbvdK3JsLSfoMDjHTyLDKIZqGmmJjbnvXzG
24J9bRtsJ9eRqU7NHxaSRhfb02wpBjQb1IM5KAh5N4KmNduHmMY6QHhat4hAvBTDbYmAGGlMIiS6
KD1wuASBiNEQ0vkg2v/2gcMIBzy+ocF/Q2zhkOjWN/NMBKoKye9s+AHspBiiBKrvH+FwRu7xXCN4
9mZqAL8pfFDI6ZwBgDHc44lYJ0wKS27NH0aAqj2jOkNCScMQyTskLraHi5V6QgnifQltFseWuiSZ
Mb0ZZqiuuy+BaTMgNm/EMYgMkvN8N2wDzpL1FEuCCe9wRS210YmdES0jGQHwOUzQVOTrI0M8a+fX
bz9TO16LP6P5uHAtkpHt3JbZ6b2dn9LygrTfJNc3oxn2ZAH1LqJsGmky0W4Humflx68AlFWhgB2L
DLXQMwifyr9hugxetfkSwRJdmrIgganbAo+D59JNCMvkC8wfGbgr7X6VgYuFjQnRGhqgLWolatOp
RLCh4FAwS7wF7qxzOu8uiV3hfiNPIkJwV80E+SiLe4F9EI33gyhi9Dd4GD/sZu8ykCl+RioiFgPX
ekw69ajnSMA96nMQ6KlKemLlmcWoP2DuD71LxxzblbLa0nV4JL8GuJ70aR4c660FOSaXx/aL4Ch/
oL5yleM0x+2leSQmezJY4vkPQ3rBgWw91C1tPtfJk53rcXrLdBdodwpRGmLrlWmRDIxOfiD3lSFs
cCu+gtsAlU/worPv7Hq261uHu2GiK1Q2W32NtJ1VlceyfcZxIyewoFqDbxEWlT0jjOFORz9lAlZm
ggBY4ZYZYsghEFD5uCby/9HcFhzgDM0/1jwEthFMLqw0mfMUIGgv9maka2X5vuPjcYx7Se0ea3um
Y4hBtlSuALr5wX5yPtkcRIyBh7G52FaE0QjgZqM2ieSeem+W1vJCz6wYKAOibyTajA0loroaqDUB
1l6quaXBAwKR5FQFUAqJfw0ecKt+1f5at3qeqkaZHh4vZAi3DFKBIXqQElSb3ioAikqfoMu5g4jq
ESWF8hvESnuFrhIdpCU7BrE6bq6s4ASTiqmPw1NlkaoAdWGa+J3495Hrxo1r9TdRv3NM/bJOEJ4w
LrziVhXq49+Hb5Xo8JEE1TZkaNHwWHsIVtYSRRv6Q78BNdsTjxM5SksB2NiDFBhge+4G25khWwNQ
yos9QScaMxD8JfKiAERJmvz3p38ZGDZojNJZLj0j7JWcnxqE6OWPD6JkINqNcP8Qw/ZDcQyYbigN
iRnVoUS6OMUPJ+KB4AapyTQgtIbWY9PuRmQCf9M2esiVEk3A2OsuI0JodOUQi0wrWhU/Y3XQZYx5
vHQOQ1rwdHc09TiV7tsSQOTkOIXGyq4Kyd4hG24S3cOxm9ksTodqNsTPpeH8CiOFOkFmsKn/Qsd2
PAjZNghCNA4tyX+T1biO2B4jqgtZNdAQg7j0WH9DnfgHiCzDhn+Ai9HU1TqEUwQ4JtnoigYVNjvz
wleMzVHG2NFSUPqNuw1jD41yXXLN/u7ScMmr1AxfqvZ1A64t5A/ZcZh7X+BiTjOENMK2VZ/8h0jk
CliA2h/Uro/6lp6bNiuEhSBib8w0bQtLHsLZtvsTO2GD3QSZZlM+PjfJ+6UCzMXfttUs3OlQ6YKp
+QqeRNmcTf0B1xdrirvCpXdFGgD70ZU5AZXQsKFwAcK4R/HNFBV54Va1zqusheAHSrxwP6LWaZB+
e45O/dvgOki8+XgdvYzAP56JqFPzT5oAK+NW+jmWfknlJUvHbfnnUky/FFPR1yVbfCHq+F1EruUI
XMFzOy/+EnKMvu5kQz+/QogOKD1PV+LSR8qJYiQ6HM5spzTBjF0VyzQee6kx3X2IpTHQpqO9GX5p
y223NON3vtaGnATIHKaNYR76L+OASzpNgnT1xJKU5vUm5FUHnvBgtC3ZNN57zJiPmaGfOTwgbrY1
CbXhsVYpEhhWU7lrNCvZurHToJTQ2DS2feV7z7C6vf6K2f6zhGzQ2dHTMZpskbP7TPSTtkgYtoo9
d64QaPE5tlaQU/uVQPKVA6J5JNN6RKQ2Px0l3TaksvV3DKQ4N6GQ/PNncYTeBSg/yw52UMboBWeI
jgp8u853JbaSxKdEaxg93Ha0gR4WQSe6EY8fPCtcH1cQCtFH68lzV1hf2/0DMhSLd07JBA7jp35F
ozWFvKXRGAxcV+LcUOU4u80+zZ0FjxL6iVzyba3bnrktuksQks6KH1Cs4gF1kZdK4Jk2EsLKGDA6
KNp/2NGoFcbKVS2YJ66BoqyJDJaIeh9bBjoL9Ar6+GW0Z5fktyK6c3g67dKzbouujYwt4/JcALEt
EaBtfNlNHTv/nw6LTHQQUm4Xrg0DIvLPcly5pgmZHo6mo+GMatnE9Vde2E+bFiQMMe6pIRmvigkF
AWXiIFWkSRtvz9E4Wu+HgATg9FKGbf9g86eBximCXSnbyMqSfBWxO6LZAcsNRUptUXz7tpM8mYag
RsvhQsASK4gu7y9adtxmaARBv5xh7M7QFFHqw89YaIYNNRlLZIBGVwMytiZw576w5BNfeM5UU5TG
zsES09S8SfQIyKJ6/yH5UVXFkgbPRF+YqSv92GldoRwk7NfZDM/QwBtFN9p8rEN80OKShBfNYbxT
rroaYkFJEdMNaWlMWgCqEeqXhiagiOZnia4juL1E/Pu0B6F+iKDKmWrO2PsVU3qoy5Cu1aGnReSF
NecqM0SVrSr4gGU2kzrkxKW4a7eqcOSOLgfrgKgymj/LDgFkKZ73golDkJLdoS+Ld8vO0JAYYxPg
HDYJdPKasWY1fexcxYd1k0FNWM5gLOnBgKHGvWn2uQKlkC6WwGEfKHkMLg/shzSvcHigoudWFV7N
JkAI0nGNQwn/yjL6yNSaLbEEhj9Vvnli3taXU6DjnX+KooBraJXBMPOZeFFrLEeIKFwFhYtxGAKO
6w73Q/yl2WT16F13Ob9XN8Y1RGVF3RBDTyJ1jeUI2sc57r4vENxG0rFSo6mkegbEpzBQubwv6LY0
PoC3wXVxHuwtZB7af4hNS5dsIFdFUIA48GaDqPbg/FQ3BftOl1w9m9s1RWUKwzOJElnoI+6bC9f5
U1rSS+uNjCVJJ5BhrNw/3Pi3li6Y9+gmR3PhSqgF3R1L1aDfUQSonMdsIDfCs6nYud/g9LjN/DR2
ahiKJ3/gVG/Zk5accwhXKCwGlhJpj3kZOnmhJUNYPAQjnDwzTUJ5mxPqLblJ1Qo70fcurejA7rBF
+lKriY+z9b1Gs4m4KcbXdxyAaB4ZKFYMUX6iqyptFctwiNPaw/VsLVNQQHYxravonugEGF31Ie6k
HiVSVANpxor6rMXhHDu0uI24EPzS95CCVBwll47LxcO7P5HQMgprUXzAdisJB5UzyFp3tgcY6hsy
bKblZkjnJUMtKbgrjl+jrUcJucuoOdtUWC9sMHcYwpFljKgtcJxo5zC3wp7H4NRLXDRTZvDgjsu/
rkSmuRETRnW8ihcyR/JWGbgCm8d5JNLFckdOYZjjS8Zdg2enajtL+4mEnsne6A3inMohAjzcs8qP
E0fTBznSMMRgdZLNBA8NDxGNYbhRSwRYyYhHdRLx6jMbq0hlGhhbd8as24MrP14HyHlAsVFMobev
0gKxlu9tRz/vjyYL66v6AxdV7fSgLnbbv15K51uFvoK5YorS1oENVzGvsyeQyyCDCRS42rGWL+S7
DXcTCeSCh6SCuXQGjRdYpS7UXsgbuS5MHiany9rE8SaAwfRF7WfoUsPkhawsl6brq7byLqIuZ9T3
Of8F4yWsnWhBczcgvlWW+wjazWoAra2t80dKXKGvRUn6qDlgcTqnpOH4isY6lskczzi1XkZ0SNFH
LKkqe1OIUHRv6bLX6rD/oJvML+OHeEcOLQFTko1ooqUSS0CRqpGkc68QfNSHpLvZEoRUUTdLPRFX
tBLhY61DE43MELgLzXsYBxEcYAKAn7wfA8I5ILTBPYnN3GNC70vvNvaz69p89cUTJr0jjALvBpPJ
F1zGlFLuzsXE+FLJUfD8Z33zsVZIltbVvFzTUHGGr+W/g1ocgaRI+i6nhREANaZzBuKJ39xvWh8F
rNOotgsJSQKXuXRUjRWBtYerjM8rEqJAPj+PpDyOJAhSBAlS5HlceX/lZQyRAAcOx/YFHLMmAWj6
gb5avIM1P+mhxJFj2nDcPSdVCIQWjMFVXbhd+XdUwMN+xT/5pcgOy2SD9E7jUhCYJia0Lc3/gg28
BoUK6RkiPZC3ypdmE3OL/PFzqHfDzDdm+ECIuxpZpyyR8XcJFeh6k6glQ6guQXQiDier4F2Vbkd0
rWHUOIxsgYtlmwnKxMq7Fo3AqD2RPPGG66ZMVtu/IC5ROoi5GRtd6ZXBLrBmRSEV1zV4Ha/0qcFj
88n4RIpA50BlUODKGoVK9mOGylP2LbE2l8PlMFVTQC+72jeRpKhvcALsMqvcd7oc1tgBWLPQsQSj
n9Hgs122jROtsnijXhj6Vu3GQ2ydyIks5eMUkNddgu/8c56YMxjjXZZ+W3Exbx1oO5vugE4D12u3
EgsVLTJI5KgeLj3eMvw/+xpFvwPwCCO/BSXJdvayOX8k63NB7yPZ4ywIhQ+q3+u67u5yvtgfPQIy
vMJG6hYqbMpbcz37/QrmGEIUHUfhesPqOp40D7FjCLUbV+zXTYSO0Z6MRyD2lpUoL9hL1GBZ1m9I
Wb/DkG4OM8Ii2gvbIUQavD+KmRDHFXIXKPhpj0ylH8Mk6gchEw2DtRQmYu/lTSg5w2G8Hp4oeaLF
M8wsra/6CYxlAbyWzG0n+AheOdi84oi+FyDIylceb5trMwV+eVc5dq9kfa+lQrKYylYLidL2WacN
+a37+trIQCo9O4NxP3XS1NfTfgjHdrUGdkNxLY2RV3s6FO9rtJFfN18WJ1zbOZQh6+ajldy2C+zf
1rp5WQ9fFvtC6btHkBNjvJVK9RKTLSXBbObwXN+HmQs/5n+lzCRd3t2qm978WfzuHXhbF3D8uQ3q
vbP/CzI0Nb7QzXcNvyKW+CI3JN+SoJUHxidfUU5NVZiLs/BUBE3j4rBN69LY4F63T8GjS61YM9HM
QgxOJ2SIwakWq7u1bD5ulZh+XA7KKK3LKFfN/hRwcqplA3JhKwAFmg4kpETVu1eXiqIhkpvaHiQL
otqFrTdkneyjmKVVmv1MAS2em3mMJp0FVgzCxiY6qCKKcN6UP4mO0gfbq4ssc29wCLGMeCEb3run
hB0pGySAlgphxdvGFlk3qBCCfYIISL6yplp4UyxwwQ2wjvn65TZ9vdBjOBemdu2XdHA4071sDm1n
e063CHr+9J7fpVcbLyRhCsnQVPT5W+QLqthd7Ye84XcRKoltfbO4tBIErLuZ6np1WqWJT+VBqxca
r0toxDaP0pZKOGjfpA6IABCMZtR7XuIlACoSp5JshHKJLJuhVX4CL0lPactCPxh2RJWutzVT5NLF
H2XeeaNeOTjSCPXSfSneqi/FfC3Vvpb2QtellJZz+do5rTbNOVCqeqGRaBQaMP0UGveWHMPf4bED
2Liz7f3eirsCBGIQAE8D2q/CrXTh5x7u+UyQxaQMXypfK5+WVeMVhX1uby7F31Z6X+avw19wBZdJ
vf9LEa6xG/GahiTXNm7NNQ7UPY1fKgAmGy8/vAKX7CX6D+qml/JxkaLh6+tEhqgknPV5TMbqHkIn
jiKC0ZqAGAFdaIOrsI0Q8ELwjmAywAzaCX4/BdZ5AM4BJH7wVaEYFya+IxBuKABmz+ahvZnFsB39
KL2V+7GBb0FVQaJx7Rwgvt00T7A6fcOLDPgP0EZj8FJ8jOfwR1/qhc8kY3UIHa997xUwYZgH1p0G
+36UEPYWMY2IsP/u7Cl+DykNpjLBJ+7lNQIbtQPz1Xn8NUxWxK1uwiRmTukR8O5p9h32bkqb6c5b
z0424ZWRSlYugGKnUq1xQhizuM+pdGlSUEnibf3ET/mvzW8QakvJugHrItOtq8OIyyctmDt3ym+9
YRugpwzBxGwX9A1AMfBcHjrE2L1cl22ixl9VIU82FhCLtIMR5F4sDLM0haKcAoZbIkCYGWzLVX5N
9o2DfOSwvJvAgfg8ZjV5YnkXav0NXNPHUnQtv9A7f35VjKAN8Cyw/ggEicWhxwEEX2fwOT9+TBNe
V3vbBXLELUiTy/3wrK9FfvEn+t4owy/x3IgykUOJX4pYG795L4h9rmIAlCfRgK/shdqPiPthV7xy
wnPpBr/Yd8DP6j+vl2R7F/5uuL+9XxgaIZ2aBxyeSHAxXTd1vW9mhq/t9RjiwGmznHpPDLZjKBG5
xLztkF9Yn7PSycz9vpLiVr6D3Inl4brZUJZC6Ulw/thDylv+ZAAP7XN1x0lt/HCvHduFnvxZu9ke
VNJr7aeSKWX5TrW/Azo5scthJa6cIe7iENAfvx+BWryfYeKr3qqXATQlEAfmK1duTJ7eQ5CHSI0i
GXtB/HbnRehighfwS99cxnct0bh15s1b57u2adL2O6p6oHUztPgvlUQVJl44n62EuNSTZQp5GFAC
4+R+BDIlOdYukPHr3P4BXbX5CphM+mmBq2LgIfcNzlWKv5lkuIR5u7U/flvK4+A8+XbQnsw5q/HZ
//stvmSKuzRNm+ZfoJZSqnwCjURPcnUwazTjeBNqZ6m4IIoImbVgaklSAaxjxzOCts9gl29pfN3e
9JPQ+MDk4slssGFc48wnrUk5t32e35teSFw78hJd5g8SY4fM8H2+EpMZA/Or9HPlfTeFbZ2ch/8j
6ryWVOW2KPxEVgliuiWDOdt9Y7W2rZhFjE9/vgH/rrPZdlKRsNZcM4wxZrZzVp9BSiqXNgjDNCxN
rfETCDXuftWM6t6BN2f24eGfO7XdKhk8zmFi2cYxuoTlL5v+OMD+D4bTpCfQzkl2tJVb+Nf53Scy
OBFM83ulE7QhgE4esMcJrvvWrzw9YpESaQrSvaN9vHNPuOp52qXikt/UOirw8f7sVEkJtU6ZnUKK
gpaBn0T6wUcstvA59SqJZRjUwvZetfXsiOypiEPM3WN86RFQ4pPpQVLBO8IP5bmJXpPkMIvlEk+X
Rddg0dXn5hGm4t+l0oby1nGCtSaPib94bR5eqr4POomskArDPHckK0mBgh/R+cg4LWWyjdahh3fI
bypSlfB3iUrIKGzs/XpBdldZ23zLU5qFf6oAMJulSwUmpaE8hkLnT/GnIpkhzZuoIAKehwUGeUu6
mlhN2EA3Vm+UQJGmZ6XAs2NcaeacPAOD+vluhI1w0VIrFat9Z+jjzYaI9bNd8t3svEfnhIB1McLZ
J/OCvRVPZ06jxecw5bVosDKwSr1ofC4hqmvEioFNFymrIFBpXp19tRWQ+qe+0xBwdBKRQUNRwxMY
ItMZSVC2jMn5U+xDCHbLv421RmjT/njXBfpVMai1DBZMh9yEhoJK0NcNiZzG8D5r0rHgvqxlNs0e
1qjx483RaRGIPiy9optEsbrm4HIM+08DTpVEK8WfaoQYVhcMZH4sOr+CZ6Cv4jw3RuUVFAT4Dmpb
dbG/YDuxgvF/Iog/kjyNUA0hdlwp2ZvnuJrrQBqdx6DqPAb5xUZo0UShNB2mwxpWdRveo22or8ff
bfj5uUcb3lnBwdlc0A8tt5/5H2AxmNzKs7tr6aam2AGsBO0RChug6w2skyMXa1DkPR2zzuzOWq02
9dV4J9/kMW0GL5oUVukipu2NY9IMkj7zN7i1D91d99q+EkYkCWS/t6+rr5VZ94pB5HJArumLaqF2
9+pWacRXqBrH8QvhkDfvOEyrwdvf/dQDulciWALFSDwRyGtTSVg2Oxm6Jze8TqRLaDsVbKIPTcsW
OKGn0IzKDILWvUo2YdFuOqeWqBEkHDA3wT5K//aRWqJVggudGA3epn5dInse50pJXEL1CNstm86F
QFGanaqrP/heZDYUBNFgfjX7KpwNkxPbtt6RZkR9rf4fSHb6LE8M2S0DnaUpuDbQ3T9958sRkvrp
QKtX0bYiwXpL+P4enpfV6NairwPfwuPyhkxq3QU1jEcsx0SxhfplHJD6RYJCAgZV2+ipZ6GCD9Vm
8aSb49IYQUg6NKkRkh5wV0TQKdiRXz8s95BKvmDAzNp3l66iL27unVhQZNEmyXEIMbyYSiL50FWd
3E6ly9VTqFwQ9vcEiGr/fHcbvY/zRvalHiRjNRDVA4l4bm6FgVtxEpyyNPe1NWRT6gTFElK2j8w+
CE4Qd9WhRXsRe+mJ72w4d/4mz5IH0/di1+MLg4fZmotGY0o4wieMIXV2WeR+4RVMK2I31aDO9uEG
HH1p6eM3tA6de2vHo/mlTa2u8MmCe6uC19dBtowrxPIJaG/R3fQ4QXnSE1Lxo0nMSQNh4srhL6km
J/YVh8ZYBHpBDlOcKzEOGZ8fPPQP/i4ytaC3fip4yUB05VrmPrYOHr9OsBBC9zvO2giiZYOj//kj
1Qd4XFMQX+Hv7zTBJUNUB/VFM28Iqmuu4iXWWv0/NSAviEUwIOFc+7Vn0EQdAQxa2QvyVEQarvSs
+MpZbNnmKIA8vXoNpK6qu1bcuczb/jAt/0qdBwRcxPOG977h7b9kUtRVpeLNkNrBb1abLVSd2eRx
yYovZrfRUcMbf4wWOO7Tf70o2ByizXme9Bbga0jUXCPzQkrow5S73MPP7+UDilTDeeHxX7dhAC59
FI9Qqy2IY6Iy47dAYoZ0NTmEKPj5EuWB0CWeKlxUFJG9LqGIjbXnKjF8aEXrE9FwfwQK5duAZNVb
VWlCFg04+TeFY5UDCvG+hHrHNwNBqk5hGzcDSVnxn1lwf9qVi2NZO/uzd++lum4JkD8LODgokiai
GA3PQGKxGhgLgXbRESRnzIpfsmtErr1FUF9Stychpgrr8vsD5BnCyj0mXQcYSBST379fwKH0WQUw
wzHCGPilYov7eG0Bz5s2yQ8oR05Wn4Q8zTFxH0fy6WSpR3L95XxpGRyN/kajkOqwO+IK5Rdy8jX6
HUCmAH/D6GLGfAWWHTQgCx7s4AMpHsodQ1YsefK24IJgJ7EWUpDBDdrTC/DYftLylLqo+9g6R9Pd
Y+zoSulUngFTAD7hftz+eCxVKEgx6qEG/8QKufJwi8s8InQBYHMXcvGP6h6dRZ5oA/4uhgRWTIS6
K+W4KbeAm6XIZbAZ3emjCoHD7lCppvI30GLIJPqJJ/QhYcbw/29QyNHFHlzHxJH+B4symxwF2Q5G
v7dCF25rW7sp0v7H57rhvOIrYoEpn7KD7mC25NkmWNkiWlLBUvOSEBBxO5rYfZ2XajrCRzJ9KZOA
4FW56PWDMYm8dflhG4jqonpivx+dMg1pnr9GHzv9fbwQ3mbkjn9L5P6/3jubmviWtnWd4WNc8n+3
gbQQ875rrT8KBIwMeYJSisQQcK+4XzIIgMWV9Ke6v/H/uG7QkRgAAj/wV36XBHwp2vTgydPmhE2x
aAt6iRlMf6cgqe5I6IAVncIn0UKhTXo209+RaBrQITH11aASVAfS/cKuUxqoekZXiXlzjHwr6dEL
y+Q/fAWVMGQ+yYzu6aFZmP6bq3X55RnOD64UTEoMmG5DN+aGjqQmoMEgKXPNK9F+RPuI5dHoco+U
YeNk9ITYpbwxX4s0PblBTvzXnCTOpv0mJ4X+MvGSQtBzT/OacHcEHSXHloFeZy6H3KZRfv0EE6M1
LXtG3pQPg1c05WpNFWgNODK+/gJkwaTzDNNMMy3HRXAHKFPXowXZA2FzAljYEPag6fVL3hDjX6V7
pSRxiBTU4ZlKAn9dU4iISLOqcpKQ1tpg+49YscUwvnBpcLPwRYJn++hU/DUzjTcPx2PVJ6jXLUGw
rClo5qWUKK81KDyh9NhtK3esZ3haooHy+ylsiSxNGEPdcQ+lexj9V8ZYw2gHOAt7chNHVEdBPkTr
Luxx+qz0Lj1QR0QSxCkUMXjrx+VzOXyiDhWZqBbnKWwUAUUF1d43DAgigrX6Qt8mSkEPOUZy3So4
ff7LRBYY3zyCobgBhyXxyvv4Omks0K2lrj1RRlHIp53eTeK7zyKpCGYD2g3IHMUqvAgx/t+sOHIr
9xHKrJ1XvGfRgOFMAOae2yR3ood3S9AOTHyJ3ay52HkfFGW7uiPKgxTX5S2DkAEpTdwr3jGRBKt2
t+JNRn9y9/rtfNjJHsK0FWh/hDg6y/LTvpAzIL7snWL13GoQ2eduuJLd7b6aJjFdtEymHifwiWdy
HC8hVGsuERoCHk5R3VMpt8AiSUi9j84cMEvcQiplfXDL+PcSV2CYM7aUnypaFjEkuxyz/II/GWnG
K73VtCSNmEL5VePaqQYCQJCvqoXgbNjEC0X7AM26xpx+4eQWJd+LlgiX4oILdfqR6J/E//Dsanfy
9lYP2DJNh0NphdZApGN+KFQrw32GZHS1Aa34BKI36jYKXjU4GKgSvRMZDqhHhx87oNRNmI08Q71J
1erGoE4TgfwXcAMQFONcFA+6TK5YxntYxJ4O+l0qnqqwmls+1sWeJDpBZ178vJDCEKHDfVF9FfUI
/UPOevndAkzLNGUv6unRgWyTk3ZgyHx32Ek+RYqCqap2ggyz6gKnxwZ7lGT5QO2Nck2J4pnwEsy9
3nLdR7FYkTp/FhnJABBXx9QSl6+HKgzmnchNp2P4VEBhfk0LLA3VKxLqkA6+gffMi3p+T5INiBPw
4cJt6gEEk+KUkg95ZRxmwsMVzUyQHGaxtvFSpUnKzb9KzaD1oU6sTWoYwj8cxjCNojUw+KGqnWtJ
ZqKnY9mnsOpt2ojazGAV87UOQx4hnAz5k2D2Jogkknznfen4hf99DmyWjxNGwpBwEw+6y9/WuK1Y
sJprRVkrCykmbN0mOPboRbqBspoQF96Qq8EPPd34MYUsLI0yHKJ/IOyAApgBiPIDxrsiJSvVrrwG
sVA+OdTTcqXOjiixFJuEeHAx+GydFrma1/hxxN6cPq09eTt61turN/53cHnEJ1ia3i0bfzrl0THz
S6Iob4LtB2k4qiQlO7uBJTo6n/dkmHUt/IAmc5CaMPcatMZ6vVTpNiIZovlDUohPpQpi89kkOUD5
r4bjir9ckpCBepcA1eAiQwZbYg5BFxRjlMElg6iECvvg4q+xNtRDkXcQ2l61Y2V2NDd78xzfc3aG
qzZ4Kl7HkJb+QxS0VUEVUE0l9qFKfUBzcaz0Rg4KLAdXd85r421vb2EexYZXeaaPCNKQy8ydRziL
JVn1y418Bs1ZabStAw9pAK1V0BfQYOj3U8qbWZ7QwbzyrwHPoORZ1JJAswpUQfpoAzb067E8fMhZ
cdIcQG8oyAATiSUHRN/LtqOFOwbQMV9ywdT5mM+yImYMpU2bRUyAZy0h1LqbntmH/c/aSIHfUStv
IiC0CLCa/SJHZQ/lyQly3keCIbeBhNfRbCbtGeRCBCkgH3UBV6uDLTkmXAo3XZYgwWa9XQmm0bPm
ZA2kl7mruY+tQrJYAAuEFPVoroQqfrVrJ9ecqoZ/4vJuvH2ze6kNT9XEecMtvLk3k3DjnHZWtV8c
R8T0GrmknmpiEnEXAEknq+qtdApeS+5JLnWmm6KUIOhsbjjacEjUcoMN7is9ZG1fCuEGRvUUCcIs
jPOC43p7YjKUEHilHSuKBbA4QCMDT0blW/uLJMwH9aojrf1j54HDBXeks4k/LYhbsdACLwSwhYiB
uSaUFz/wi2xzbywXYDzkLrAmMFs1SncUCJCkN/AUpMxbCCu8llr6tQ4DhuyMzwwihlkBoQA6zmEg
quJ8QgQcw1LnEmTu6I6DzJhTNZywAVyHgt+ZooWv2dXpN0Zph3XxEYAYxjVE36Bf9YIZfJ19VAlM
ynD4lvrx7m4hActxtHrVwZF7QNcRqcpmNEVnn1if1SqLcbNuvvIL9U5tlC0GGUpvW1LS9nNDnWba
WC5S7xVar9FzdgeW9KSkMjLsxssrgcE+28G216NVu/dq4USEdgkF0c3InJNV8mtz00d75O9M35O8
SPbHV4p/njk35+n0yd7yrig3smX36PxLLQElIalyXKAnX+zdcEHf0Q89HdWMNQ+HyeZPnhEFEpKQ
2giKyevkPaiJxvSbEmlq1U3Bh6R/izpk6906lhyqg60F9Y7Oe5n0fqcNDyhVBXxVARkmaUM2f+Hg
D+BO/yjKUujDb/KQjz06DXmkMEjQicQNBpZ7pHh4x5yUtyjbBsJLpWFld0vDxyz/7mFqUWHj69YF
yKY89xCYbuKIlDVkpRM4CLuPwUGxiGeGTHhQQMxznMBajuEpYKl0N3fXzS6vZI4igWSvZ1+JUA24
nxCn+H6gPd3sigTPjHqcEkuKu9UE9+TFIxULJyhncf2Qn0FOROU5KoKkOcX0FLG8T8VSTX4sXxm+
7uRvOlBtCjEVrorKIxNI5G3iQRTNUFTBl+qKeVOhdeVgMGnDaKHzC7IpJG/D3/gHy4LIUTse5bka
HKNZjYs60WLE52CSWJtQkUEtTBo1bYKiE/K/IYTYAURSanIjYhaO8MubrYMVH8eRtGczstMI6eCu
4cdNiHP/0GZBJ4yPwnH7DUfsqav4XHIwzQAnlUZGnDufj1hLPFLqAuUa3LJPfEcXhDWc9ghEPwQx
DL4L4lxkNBDWgY6mxRLwzbCf86wDPMkgkCAQlwEfuEZ/z8v0iuoch4nnx1HR0Df+w3wSDKtkvcC9
VlrsCyrmmldJKaZCN5yFzfo3bE/iAfzeDS5zt9tvx+31sP0z2c02oKhpSNCDVLcEu9hwwBP2vk8Q
FCFaf9O2VYubHMsAoI6cldyhk2Xiv2A/Ms/8iKZ153vpj3GVxPUQ9gcDptVOno5euPzH/dAzwhhJ
vAX8lljfACDYyzfoynDAezH90lpWAJIXdAhihhHmD1XnOsBGT1k4VAUYQbm2M3pUSJKSDcDlqE8s
t9GWdCBqq96+w7gmBHCGG9S/CCi0/LA082SdqBeHvopDv+qvPrymjpwSt7v7xQBnd6tqNdxF6o9m
0i+UgBv/UtNXE1nFuIZTo4v6tZV3TiA9W2+r50EBBBGAgRmP3khBimbq0z9KzJor7BlE+nvq007b
Pl+AZz3EHcDl5at8aC36usRvMKEAiLgiBHNjeezFLYBFIW8Wp4Urd++Ktdf71nIlwi8Ie/CNXE/u
w1OyIxnOLhy0fEfkrejNhEiLdMh5zWX8EuIMrI2A8yxBkMCOANdO/j3YI92JalUsSJuKYWp1oEVQ
rize6+oFx0q3v8THitmk7cZyvOXRbFXbR4D314F6sCAZCup1gy15zBJazZS6aNVjx3WHBcYXgn88
XEMoFbqfrBzQ8w8slSeMo+IhGHkh55t31Z1+fBH2PtAepZ1yiapzKbxLEUg68Wq3SG9fwH2ShD/h
/jXn8iCkxbmBLFn1Ta/gPP/z0IrSntzdnMMjx4xelizaPSwmVnYoXX6h/Aj/6UiJQMF8WvLFiJoC
9SmEKUQb1J0Un+/lS8JFybzpNtpGQvvoD3Nw4ttoLnIMGF5+kV4RHYB4GoC9xYIMLAn11OAFYBzn
Qsj8IlRQy4MCti/AXdmhsbx9/sHDo5GfJGbKdYB6HxovSWhaJOM34D2GADMQJogUYnRQBGUUQ10d
2S6yBk84PpJvFq9Lo0SbnqdFM2IbktlggOasxhYDRxNXu9Fr3k7CB+vQIJoyPvnflJvEQIWOnrfv
UAwr1xH3Kt6OgCxRcX3Z2Yzog+45YJoAsFL67dPqBk4u0sBMO7KVK7LYK6VeBLM8AmLSPl64NNob
CxqdAQhlSmRm8l4M2IaFbEOp3Aex9ymLaJU7rCtsPFMZ7xYMVb674QuPechvxwD4YYS/jsgjsnif
kDBg7Ecn3wC+iCIGUSo4RZ/os+qjJeH3+P9b7qJbI+lDGCktsk7K05H+ZR6bQUFZICJG6Frg74K6
X0DPD041EvNxIMieNslMq9q4ACWQOSujU/6uIBbg0idkLs0PMnm/GA8M53wwEPAbbO4ApxB70vqm
piyMOeog4Ep+7/b0wZtERL+DD6cwxI1UE+93kOZ3ThUHdslO1VRbww1z4Ct/WLAzAc8zrUQKkbyT
lDYgDqpRbRGuKmTNTfNyifkwHfgJvEQcSj00gxRW/5tD6ivLTMmvttyIprPpSNxa4cICHzB4ftUd
M8KPmBkBQGDLVRFOYYQcQgtZULfIUK5wLipB++mn/J2uBChpKbuhQhGIEpbTIzUX3A5KMM1AsQeR
5lCvUSGLZtQpVhy5R6e/Yu8ZKzq3X/mU9ZoVmJBHMDp8Hh3ZeggqX4rG5wl/w0yN5UmLeVlzvnPw
qgZ0npMDbi7vCXlFXqVBNgTQjicUXEJSQ4S5OTlU8QTqyeDu+qUupZu8NFMgRZPOkUIiNSR6Y7d5
C1V4BclKLOJkOSzBrFVETityWP0H0+FBs6datAmsfGoLiVvqKbEgygQtfwiD1HdxE5Y9JSoUrRO0
hEQUcBuhNCL3kJMN6EC1WUtPXL2rFCsVIQ4MK0H9eBcHjGUDoOUKhghMQO4d4nLCV6CnzeERNEoS
XAVQPS0PUn+rM/lODgrlAdmckJZgF2iT1a7Vb0DLkGF7gDKWxr42ddXWdg2PM/rJhG9CeL7dwip9
RW+hAfygdaPXaDVvF1nyk5k64dFoGqzlNtjSnbXRVUtbLa5aRq9ea0uPM3hVamxzCE7Ulk7Be1Y8
NL9ybhFgTDQYyCqJpEQmmilGS29tmhe5XcwrEFToxEUW24hpVYl+9bN0oGos2yjA8zP9YnmYgXJk
zFCyyRhRSFW1QATYJ7kqGUn1+NBkydGkspeymJ98ZefTtKAV14PDohWtJ4+h0LdS1fD/W14vlAm5
xTVPDggfxynPp9K8P7RZQKif5JxbMZMK0ZciA/at42gcOAi8BmwyJlJ5D/FXRAdj1V8yn/WL/Ix8
SZC5l1uTo1kpKctK6eNkJYRhpWdCaAD52jlmp3CAqlQgqN0on6naingLcMBkCAUNL9Yo0XtYGHr0
zsNFUDblX9JZgBeNV6WhWWQJvCUcjhuAA8Fh3oYsKFtnCcKbPIrWZr3RwBld8rzBWfG8PBg5T7hM
jLFqQYFRJ4pFxxgtfl79Zrs2SWb137KgZbfZeVa52EcATZZdQ++FbDB1/cymQIl5HPy1fvM73vml
ECf7/XY6pwC6Zcuddzqs3cp/lp1PS2S7ReyTjvxGJkEpHdxb99uFrCeysgDf8pHVWbUzJ+UK6eq7
I5k47LkVWAMxIdXASWso9b4qI6IKP64gV1NGA/Uq6yx7rWcKm05XBLgm3KrM3UUy14VlrkBj+Li6
zzIhmoESwq93MUxmRKaQQG3dDvqEHavZijD95cwwrTe6gEqwMCGFkxEgUdsAgMXkRjxAqHbhhrQ/
jAe4en72CtMo60d1ATYN/5UiKRz0K6lPrc0C5x87Bb+SFARv05otCRmVBthFDOy4sDTQK7A5vFZJ
GHKNOSEMclfxCdpdD2Mt+V3s7drK6VckEc98EtojQkrjEPxntIRoYoDLmGlHWGEZe2xzz55FSnDL
3lPmEFNAqROxL0FC41iQHkzAjdGrUIvDitB6KB+as+OQXraFId+LObRz1/lFAjyGpDipgiGOar4U
QEbr4Yn3YOPmgjgIiii35kPYIY5Cwp4jrc9OC3/fbL+7KHlMxeSsfauVRem38nQ2I0CiNL7fdmiM
C+qjGvGgVegbYHSnirGU8at5lbFB/8hiu7ivvsDnn1Hqp9A4xMQ3Ea545OoZDwzR5if5OUSvnGBf
I2PWIDtV+MXk6afKpf3zks9D08seEOwlNWLmRHFxPvQ4RXevsvr4Zmpfp7CeVydMncaspjjA9/Gi
Y3ZquNidk1dbPhN/X41I7Pas5SHegVkkozMDokkHny4n2a8ZHmDtqAmzfeGUuw26qYCfnFGwVcvv
vEqs4ieF4hoCkHKT5F1Ve685eFIa2dRH1Z412OFKn/9MGp8XDzPvaCeG+v2/tsaaZgV15QndsGi7
IoGoTddYycnRoiRHCP9cVkqr6ROWjcKNooO6+uU0R/LVJLRTtP0V+sbos/JQNL6F9QiEb12nsuMW
YUEaxIGldiU6Y6bpJAL/WTHjW7O6PuJxHaPOv/uFCFRxUTRxS7MTN7F1JIVUdl+jTWpno+ayBO75
4jb9F+iQaP9tndu0WizGrpwNFd2SPLHHz/ETA4NjLLsooypDqp81uuWlHCiCbH0idmCCEOzRdKOK
gXUiMJLoSq57RPBN/MjgxXHHmhaBJQN3LDdffiJWE5pxUfCReozsj4aAHFzUg2ggqIBMgQTVccxl
8vPAOFlBiUKdikNFfgBGBsKi6lqj+rd0K9RM+kFUo+fv3CT+WuTgCXdZLXSg34pdl3haMgWcVEjM
0Ku9gizE3aiTlsIYrMf48Epj4xJvc+0czkPO6o2S1phpPL4FkZqijMn6i9XEbot21x/0Kj7+pZ38
0ABWR6pNlOrN0IoldfBmCBXkaZNiLmTUkIBbMePNzvpbQmfar9rLW0B6F/WNpcHP+q+P1kniM/eI
3x7uvmvmPXFo9tvRFTXZu+aWVoNjt+zUYvGuiiFbZpcKr5dq6bZ17nnxQWuemGgkjjGjCqu0neMK
lQWOQPI4IvkexlLcSYbii6VFq4n5JpRGRoWD1tqrNHaeJnbzdLF7Higo57pGr5a6zew7DUpDSUds
v86ibUaLtij+lyXdRqnF9A+tpM2CASQgiV7xK04iq1ejp0N1ABIsh/Cd29vpIQ2ed2dLLsQ+TY4k
hfdwLXBS0/ABsvht10bNyQbMGsC79O2VH4b9Knm7Lk++sGW4MEDWr+GLtWfnXKCc0Vdh573t2YNF
ktHIJkyUQgVcZDXPKYqxElhSUAmdn2kyJmHe6Bu4AT4nQBMZL0loDmjRzhrGEDn6ubL0GuQayBrU
daxZqVfqHX/EsddtuUSL4E5rc9RsEX6oxXVis3/5gyoZhk2Y3/AbLFMNVt0wUfjEbi5cKhyxo1jy
8vVkSVQTVZet17yMsIpEcy9tmeaPv+CtyFGoq7pEJlI+Web4PtDXLErCpkkSQ3dWTST1DrkN6qik
7kf6Kgt2GMvc7UiIYAgZA2pITGqEHeqnS3SnrsR56CwULsgM3LrCG+BsXe3TWHk8yQBTyEh6RjO4
7rqiHu4bbnPOrJH+lOlkkdzaF61CdKIaXFghzAmzji7F7aWMyJmrvO++/woiLNkPebzyLPcY9sKP
t7qkxWyzq99ws4+zBqHtPX+Jvqu1l2hAONi8Xbq3WgkKgS5stpi20unluuvQidKeARRd3QDKJ8zF
onLDqRGegocbnN/Ba1Ya7kaNUlghcKlK9KXK2FkmcTWFXI8BQY7kjgqSsmf0UP412q9I66ESRcWW
RYffqp+RX4WdyQ9jjYEiu6SpR7NA1h+l4VAflU27c/HkBX74Kpu0LDQ3Nd1lWuRhynUVgAX0EzE6
sMhQGPw3KP0n1A28/8LPFs1P1lWpFjl+IK3ykcWzxCQ0AJ5BwkDFTTFRKSyFau96QCRHH6ObMH/H
0qwrjeQXaCV8MYCKeEEXU3omFwxesZmBGTQ68idkyGXYtTWppUvxQDvUGNIwyccBz+QmC60ajJYB
lc1AvJvUicDyrExcXPVolZsorIm2pTqAKibJlZryK5YnyQhuUh8wE4S6kUiqakR38yq9+ujqfWgx
VpBVpQ+W/Lz8A9JBEql4ehtkBdCm4kh0bYv85I3AgGCDY3vhACo/oQ2kaPycCNAvwSQOeCDlmSsr
5nUiX1KqTDpS5SKVNRQYgvEmu611Tjw0CSIhiRQXj0N0iOgH2bQz062CPCWv+PqFWOw1l0cJUYlz
qY/nCpAreIXHiRxcfUTxQTi9I0XfV0e6UzoE2le7H9jNt8lppPYBOjjW/oFgOfqJA0OdVdWaws+k
+Ed9Wqd2I3GlbqA6Ue1Re0M3/JsVFHdAWcvHTC0a5DzXWTzljetrH928m99P2iro1p3bKodWA7Et
ci1CtcZAbGR4KfZQx7ikdiWwTj40QWPGaamsDBiJpClHkZAw1lGjbuRKtEItSetZ18xcE8tBgrEb
7YMbPZgMcgZW3UtbWnNE3lW6SJTxhPJjwqGQAbp41DxcgbVTzxxd4KJaYAr0AjHKlYVoRA3euojA
M5hfylsUmR1935Pl0Sa5JX1XxoccIckoZVr0WcoC4kTkrHzKByQ8hJ6Az8EJETXxRE5bX3EkV3cB
nZBLUBlo9aE0SmsDpaMES7oAxxFSmWvE5ZH4e5/aAU05gQsDKKt3MyrPtajE4RUb1Qc8N6KUUKs6
4cp/n8TBcJTkX1jOyJ9QQ4Rg5hl1MirKpzRBWyQAzJJgNzO6NYocNLHigPOEWsKFU9OllOpuQtVV
iCGBMSDbWfPFStA9sRMrTg1wVTu1365AlDr4hl0WbZC8q3JVJk2XijNWIk6nLDTUtkuRWAVioe+V
o+P+CDBIqCgoMpmfo7PvmGQzWySE9p3LkrsTPmZqz6b8X3HXVAl+OVCGiDq1Vx1lzpyIgakE+q0d
zCjDgGQgFwzQPh8WAjlQMcgHiGArxa3U8FbySkGoftKUWqqtxlgQt+LWcz25iXSsEy6r34bBAWxb
Zb82AbAaVJTnl+mRi1WJj9Ed+NmdZ5VgFMPwyOjihyKfqLZNAi0Cgc0BV3wVAplOQgs7pYTpWEfn
TVIMJbTATLzXd/Z9htrcq2+iA3mD6fW3eXTvoLuH5a236F26aX0OTKK7b4T7o3OoQne6nb7SN9oV
gYnGb+/Yvi5iftqdgmcpLr3ta99CBGhh1zFmQHA6xxoo8bS1aB/KduPp7C7oFDxJAwBvOvWbuOKV
dgMeJpWeOJkb60N4ByS7R2m3SRTc8JIN7NtndI/EuXwD29fg4FwYDzqxH3HlBKIW/FjkoMtAsLm9
m3V4BGZohWa+CWINMtm3ZvuciLf32eCOUv4Uue3UEfZWBfML/aLoq0HnGOUTFn2qQcJ9HOnYB30/
b20IBZntEepWF2oSe9xPi76sVslu9IV/1yjXBP4vxJdOQKHpJRDWPgYloeaw6nkMZjtPchaCDCgx
ISBS9E9UIhRXl8RqMakAE7FpMmljjMbnOXDO4E7uOYVuIoBVBrmhoDiUoTxoK/ulwfaW/9IMjL+y
f4wEkX1CXnn6jZF4Kh/n4V1Q0vl5wGqpknvZR6Vv6BPxnsexXcN9foGdkaXVYzMWgQKEbZzBcqTQ
TaVa86bJMUnfRzOmOiivnvDidtM7HwWoF8e7Ehf7Fgjj7hvBdQ4JL+EiyaZqGgkutvCbjtz43bLS
rXSFYdwEVa+C5glJ8rpXcw0YeOL562fBiLQ1Hfh4dHXGHTejS0shgRVZmDKwzmkrbW0BeHb0lyqu
CVFhl3oqDodX/tIH1J0PH7SdLYB4YbTItOuhwxLyRvkepZZ1s4s5/aFvtZ7R7/rLea0a4Z5UmyAI
mBGBojA6POT/yzhtMD3qBEl23JG0iC5KSkPKar7pJr08dSMWcF13RxBmDXjZQuJxoBeTnIthAOSF
TcI4P0CPEntF27Nt+uJmi0VdIN0bLZEhRH8QnzObLG7gy8sts7X1aoxD77gFqGHyu9m6o7QBHVSz
5ODtcvpTCkxahNULBHVtkJHJWAs7IvTIfXaYyO0TwX1BtuHTr47lL9+5+J2L+x5e3Mw/k7ko9BfN
gTm4eY1vpWBPpIIJx50aEgXNrX1G9zQsByWyRcUjdWv4Ug1n+gtnU5mMi1vusit29xmdVtqxHouJ
/Mds49aRcwit78Uk8xvqtyvXUkpev9S8cqw1cFVZCkHwyf2SXSDz4B26t3E2OPrP38+kHJ4ghwCj
vEEwr/efrfMNZka54RuW+2ztqm6p/z67FSJ5Gg5v/QusxJJ9iulJ6Jcs/33zcot38KrTCnk3c1Br
UrP4dBHpMDJpdMZHKjMJzSJ3PXpI5cXA4Y7DCa2qU794jT4VxzPZ0FI3bVUR1uo2WKSfyCVYrolu
Lzh6bOfGcheJVzOdPeXXg/8o9XcQrO6T8sgkLEUUC4PLYL3Z6XBxdJ6wiq0wDcoNe192LQPtiKT3
BKW+tY3JNWr4l24GVRFKMcxjSE778aE0PHUWyBWsgQM1yJIEld8PK/rT3g6qOOqfeZn5TdWg9XiG
dSBu4OQIJD8lh4ClNAQmybLW8LF711Gp+4Bh/pvd/drvnTVvAyh5A+XN+sWMMSMvYcZUzUKYbyRk
vOzsWl+XGd7CxOpvJpVhpav5QfL3hYcgJA2wlQ8GpX335ai0cVSGQ1xCuXAkYMjYkz+6OiqlDodH
JHmY75jiy6zcL/d20+f8Pd/+nNulKqW5m59gr5nIFPiPk+vk+P2cpKProNypkvKstmnFiULydr6d
p6Pz4DLS191qt0q/aj/p7/arNH/+3NmOQ/QrD/0b7ThfkWCm19ic3L6by/f6yWiaRMdBZbb//izP
6+N6v86W2XKztr5Oy9Mst1GXMG3thawr26WuSs1QWLDzliv+cIJtrIIKO4INa0LtsHwTutPZbYSv
zrVXsexr7zp67umH1Wve3Q0Q6o7V0uPRqYXaXkEjFHr9jf34Z09kglPc0tS7QZOsQHEU789EeOJD
az2IAdDJr/3T8DperECfZQf7RgKPdmD4VTTENHs6NpniJEgp81U2dhpWu6fWCbKXqL1J7slTfIyN
FppXAHel62IhyaKFqQzutzZvojvx+CkhKFFF96T7bN+jXbiDzX6Ldt1tFx8C3FAyTqfZVAIKh+6h
e2+fuqgweMcvy3/izGmVMaOUAVXjK7MGm5x0XljCYX1o9bVU7jlEmXTJwaSUbTccsDbLTaJPvM0Z
n5fpZaoP2o+3w6S/47HoGfEnfqUMkqef/WV/oqHJeydjKhsffmY0NsobxBI2ULRkKgNpVF70A+v5
1oH5TFqqX+5riT4sa4x0SbKmjPPsmC9KqneoDbAKm9dACTnSW4RP8gAk747U518tVtcofb2iBX3v
Jq1r/O5cevcJfIfRtrfoN/q1frNbw1e3+vkNCB+s0iI7Kr21GTcHzcGit6Nl5Q5665at1Nl2j+0K
0EfFJ/IRtMk72NXsDZ64GaRmp36wd415/e9jhO8Ky8vk7ALngjulfqH0JkRrTJNOlRMuxEyJPpbB
zs5PBsbsNrkTBV5G0oit0jZq9N44mj86bGP5mZ3Xj1kzv0NWn0hBhWIVeI1Q0uIXZMEFc1d52CL5
JQzrFZ75kXsMMxaqq9J4Z4i6+BCpfbo6TSPAW3lvAuzQB9djmAVItFj2s+TU0Oto7f0GOTkqrHh6
1mhxDkUBhL0Qm2G5dcdbJ0nnXr6flEr3/ceaVZJnS2TasHd7OwF27j4NJ2141q2VPp1kiXR+w6nt
45Jhl4n962Gp4i1IIlAOqTonlG/C1PSvMD2t0Fq4/DZt4DbcKfQuHJJ7xinMmu6Zut83cirz8vwa
nUAhQesLsr3NgX8oIMYbdCbiBypwwbF33vnGFa0LmIvgOXuLZe3qneJDfIqrZ8c0EU12jZ8UEATe
PwQRMzzFLOONanAikJ+dJpy/lXWrVOJuzucZmi0rsznBBWWN8b1lvd1z2b5b0SgjBHLKFXsx3hHw
7JyPycQ3WtXu2epfq4489v7m7Dd/KoPK1knr7gmVqGbJOfWuQXVmhOmWTsAwCiqtyqwye6VB/QYq
WkgkSdiSZDv1BWJSIg84xtSavsa34X14PNoa2TR1G51Gxiz5/syuE6SaWE8mu4ZNSM6Mon2Y35yR
7NLeaSeWItfChxi8VI3FQQx8bX1BpFlrF5H4AY9WjdlRHVa7ZIQDcBqpXZ+c5ze/1Gn0NBUWvXN0
zc1qBZgGDi1ubX2Q5W5y4YPJXhJk/tSDMgDdsm9it5B5KWG6ShpuFiIbW2jvYlFDChV93kqgzn/Y
5HuJYFa4HLhujVURkym+hUIENpXBX/LSmfV1t1iGFJCSyGhiqw6tK8ATWegNSZf4zOLWX2zdsuVk
i3Prfm6ET/JVW2adgCDyJdnB9BHjEjtpmDhlkBe7v1MIlty/+Ramcrba2isQzHtwG4/47qO9BBc9
8xo9Bd6CuBP1N4MLHZFAXsY6AWo/NERaQGnVycAPhh/r63pdI0Xn2yGyQmcSK3gobjW2eneicdLb
fAqgz6bTl+8fRHBSW1Lj3UQb5q2MbiUwCAxhTw9nSBMgkjNnOTdihRQKVZSbeP4nS8AFm+/wLLx9
XyvfNiwFNb5m3fuIAf5Ys7ryfvc4FqtPiG3WJ6E9CMdUSz1TrMUkeedcjTRrKZvBStFKczsikTE5
3LJ+JtvLA0MNCqfIH6kRsEJm7VlcaWUcqMH3tyGr6JNAphqYK5G3j5EEjrh0P2VfMkGIA7DaFmzy
5wI4W5M0q61BKwuprNGFdRK6f5S0d287aZd72iqdBqx/xTDFGai88eKINxPzqzH+DCudB7FX9obc
qCqGgXgAwRhL93Q73U0/PJdE5/aHmEqc8iPCDwaYIkkeGH9aahU6PNsViOrUMfOYWYhbKT9I4wJd
brRkLB/vwl9wvhUyG4du+pP+6MoIW152DR7w1P1/V0XKrVce26kivIdzpM3nHb5l4alomJSCbai7
JsrtM3pHaGi0pBJRmZTHj4Ekmj6dI2GLMOt8vtPllqFS8j+izrQ7UbZbwr+ItRRl8CvOCIpz9Isr
mkQcEEccfv17FfRzThPtdNo4wD3sXbuqtiiXQvkATAYHZrfIcqsFCwLyh9f8RUSOekBHZX3A4BO9
ADf5cMPikiglJw8Vvnn2v/eotFapFNP5y8mveMVHbJF2haAk3bKvJFcwlD5SgeSZXXuSKVylGJNn
1+XhraU8tdg1tXM+OYTxPZAFYBiThxe1Jm59zGZxRvWeroggWReho9INUeIGCQ6lPyJlrd9gpusU
sjTdeOYiDSz25CLZyxM6ErfVXGGZ3DPkg3H1V70aBQSDzcXtHAnxnj/PnzM9fPmn3Tn7xe0xKIc6
PuHVN8FBe3aPYHFwGp6Gx6FGdJHBMx/bjw0mE4FkjUlghGV8LZShO+2AUDk0QrAz3Fk3B0ZWOT9h
lyDtyjLjFtxA0mb7UTY7jo6j2+QxkblH1ndbFZAYGRWlrc8vyAuuSdiHXYEc96N0chydRmmEnwZX
X9EsFm3NCx4TaUv7mtm7hqXeOdwNTtgd7EMZrFko8VdYRGF5wvHAzslBL1zGrN+qw8XqUcPuOXip
SWp+5xD4c0U8CfjTencQZBvdc7uUJ71SpB/9AiqQ1XVSbxHNZIwrjbhXTztJAr5zByqogh/g9RPZ
k0/fDp7RqoNvwS64+y9GQ2m8bdp74Jk0h2hWRHiyPYa/NnhJIhOPYZpF8TgeE+H9qhSsBV5YZ0Yl
UfN0/6lTrqLcQjwjRKTs3wJtNtpu5N6kGaSZmQJmEdtvN5/faufo1w9m/ehnYYVB0Dv5qEJxi3N7
V/8BMgY+Fjg+55mI78b9NjpMwHxGB9Yuw3dbx47bqgYfDYvhZZAOdiygg1Jv7+uUl3qxfzih2+ZU
kTSSJIIFzIkXcIhpMYsn177hX/vv4MTFvkw+s8uEDTG5N62/3ULPbQti43fl0FaoSp4ISjDjkj+Z
Q0FaDgZc191AR2m+X5bm5vw+xToM4Ujh2yC/lzI7kDL1YpweCCsv08/8NV8tlEFd1+e1gGXJukxS
4he2Koqoz/Nak2h4VNkD01/XYLq73/O6MhJFvpjcBSJVC99kghcaJHzf/65/pU1pk/3FfQXLt0DL
pIZlNZCxjNAPsmXMOczOB8T2hMobbMTP2tlSjimAk7eoxCbDMNZ4z9oprnOy8ih1Yj/2Gay9Bzen
W4HwzshlPIfEisWXS7swJ3L7tciJuHF+Bka0GzBUOfvXNoCNd/VhDzCi970tb8uZWVigabYUMyZp
nBnlUq9ssS0BvtRGpd1cG+KLuEYQYOFzol3K3ThtYyj/jKx5P8ztXVD9SR/DXa19/DRJ9c74Ufrl
EiWp/Y/zlbKnVobJseNsyjhvPOrOsX47talK71gZy15WapyerQ9XCRvPre92d/AcXColORkzL2So
B4XKQ6QJnTdCzMu2ruJaZa5q/qUtb/tTTg6o0ADj0T7jLJtA5K82zfyWTcz8uzM/FbVfJrekXB1J
3mJmrlI+AX6Km0qs4Lo9o/fAOlBoJ7sttiZKJFQ2oozoAGoZf9FsademCLCRYJ6AxR5ndUx5KKag
r/g1EF2Q21AhIr1pwkXha+exkvd+0V6w+5vXDgviB8T57VXe9TLeXowiSgJ/SUy1n1I/4sIqa8Oy
Rs2T3ksTd8xggxh8xjgAXtdq8LUDZkVYYbWS2WrojE/pwn03bzBab43DxyO3qHG6qSaeYV0861XE
HOVBqV0NKYeGB5iU9qqZgXI9/sr7wB6qCeuR+h40bo5nfvDoZQk2tW7HrytYmUtNX6xWkZTUrfWO
HPDTuE8KieK560IbOE5Ui79836xWiTTnPsrixnGyHR0ntJcYub5EFys67BRVfdX1z8EqlDfvMcCb
F6IgXYf+VRuPvKuCILBq274oDBZV6VrLIho6gYAped7B92XoREa9qtCMFVfVAR1mF0SB7TfdEMkq
KLaD6iSePxbFj+6Nc3AKqsPy4AmjcwivdOCGKw5VOVMSWHhkWevJ1tq04DKJaCUBhnhT0Cky7zZL
6I4mTrhFQlJuWLSjOvxrwvCil1U2WM3Uo4EyqNVay5lZvgcqRCICYOURpAHsgdVb8lUiGmfX3OCH
S50AN29UyYpE0I1wL4gJjGQXlp7gz7tQH7IAoEUzzlqqEcfda+uNWgceFpf73oA/1so4mQe6cDiP
nMD5rp+Ch3+4QvM9UmVehadg21cjGn0oVcTVXeaPmVnbeQ7jFbFqUn9AsKK5BNnmV/otVUbNQ7QN
jULEOqSfXHGXgrRoI5XWDeIIHKeZ5CgqSOfyGJWV85KEAitMJYAtVBwTqn0i15D/xWukIKkA/cE5
KVuTDiNh+UC2EI9WJe5TPibeXJvL3+VPI+S0g4hrtkUyUc/cCvXyDOp1cZkYmFyo40SUhERcDEgV
AphryA+chhHs0Su5EIyrocnsqY1V0D51b6Cu4FWUCv+gMdU2zxldZGanrP4JkhO8kfNEx3t2irKu
w0B0Whk8lTuNv67dDAaNSZ8KTaIXvAMdRasfTKNtRrkJ80XHnup5UU3XaLvTVlr0PDjUuUxHFMUr
Z5hCPApf1dILioessiVAWvni21QaCWKlE+GhxEk6nvCJs8GnizChfqJmLgxNBUIdoLkywGUYqZIq
REvMeqojHdUVHK6AUiy2NoJIFX/mjw3gAkSNUMex96Fmgh4f3JXfU1mk2uXi4cjEwtlUQflFwkYi
qaW0uZ3aC3eRrVeL5Pe1/nBcfmViLcRLJH1hVTnpBAJ7irfN2asm+nK69siK7H6Fm9jxFnR5sUUL
wP7aktaoOPAfyK901jrRQhDy59vXYF6Fr82B8gicjqylxUnXXif2XdcJJ5WCVMzSVi8Nn6iX7lQU
1IqUF28X3E4tazoK7ofYH0/ILG8YQ8fIkM+Cvj3ANdtHYpnkZNHaQN2eRDiDN8UiAR1+aA+hUQ7M
obRud2YnvI5jvXRsWJeGvbw2zPZqWdBMTNa6K29DdmaqOtxZazHzn2lSVyAK8Y//5qeYrKmIPyIx
iZBnopqutY4bp/MEay6OdyiADyCEpEGzrph54v99LeXXn5NutvPn1qO6Uunydw3yZtzeNiTGVbiE
Nza2R9uIfLReAt/KFb9Ubk4YiMn/9Ya9K4bDudkwqgMMSxVgP3pcuJHdl2pBy9Duz+hYGCp3EuJq
bFjbhcmxOXKCUv8z+Ay2M3f52ey+K182m8G2t+2tfJacFULyV2B8xT/xj7Ex/07Zv5Z177fHV21Q
o8P2wB2mswr8m7EzgMV4f9R3kG64wKulu7x+Xb/01J9N6jQ+m1OQQP9i5h2hzFwD+o1DPRtiXBW6
bDkW1Z1kbpMbYC/3ig77emlkTdKejkpXbCzpHCEoh1a06tPiJVzxL2dSmbjT85e9NOBG4HPMTo4V
Pax2y0tpyW1FOpL5a3HIb5fOpcMLxeyitLbIOXDnIL3UM9Y5mPLbznmyJecDo135GS7g5ca7r8XP
ZWUWE0kd1EVxezZZl6DlHAOjd/Mf9GOCXCXipdZHrcui6WtinBlhl6b2zitL2hkPaW1kWhi1ixnj
Ymmq8bfIRCZPVPW1+ogNjAoqLySLbEk7ADikum1Zv4vtSFoaFZLRs1FmSFDxv3at662+Slv3dUYZ
4pBDFNqjdIhRaVF4NSM8CUH8UcuwHOXMO9EQn02zbTMXXpvVct/duTm5tsz4eA1KDCajBSW8kawP
a4lg9u0asb9uksLIFFBcuXL3uveKC2Z1S4g5esn8MHcmr+g5TFkvUl7ijtRL3W1UKYw5exiZh6Wh
hWPvbnZgstHbj3Pt5mNCOyN7/irc9k/wFHWGxFa8diWedJh3T9hyiW91LFrG5meJVfncrQ0sCFu0
DGMOa22vcl6xSGB0dHf9XT8fvHZ7b+brkVYl9SHD3Js9S7NcoZWBg195mnv4hfAHlMHi5q3sczve
T+OpMamOdB4YSpSa+2ZYDW3eMkQxjjOtIe9sQIL7tRWp05csI3Scugfegvoc6X8r2M6Lailip5sv
WbdcrST1nNEhhFgSI/bOjWtr9Z1STrV5hcrAZtKI9SXy2blL13A6WpaDpJMAUThzovC8gIY8BTSZ
gWa3ITd/S6MqnWzBoVT3TFHlpCr79LKe0ddoEdaaEcApnMdgFso2PIbOimXgcMP1fh9ltClz/VOU
js5RJbggUvxvbALWAN9Aa2M9hJjIFTp0tr2MPo6U0Sb0GJ0a83RZJuXL1odfe7GbbqfWSDVB9jHg
RDAwjABEpCpyAPPHqYtfRKUpqtHztKYDOCZPFCnOayfNC/hk94cpdVYRh++9GqMaEcm8lvORRD3A
hQAtBF9MT5E2xVvUzoNoSNRHFZaJqvsvGshQTYAIKY6oNEf6vsLP9ijGXpGJqNn/SZuIHKXK0WWR
vlIqhIIauYcEq0Oxm2j86XfpzxgoWFJ7cBGuj/AYxTDXuocIR8IIfWtiJckAPTJMCaLU+bM2OPSN
wR2n9o2umVw9FNlqOSijf7ZhNR7R9h04VBbTQUTq/uARx6eHCqFDnIlT57rFvcfsKsCFsEKGvSiK
V3dWB111mYAIS8VoAUGqcNZcWyPungj9AP0iD3JH88JeSvNIHL1Yg8RnxwgYKPbVgbNN2crp78LV
pDIqj8r9d0S03yHa5xDMJhNlHdBCuJ5A4wA0HS5ee09uq4YTLGfYkUiPrXGopyPq7pciBkDwBk+F
rQXarOOTg3vCrQT3O74g+0M1MG4tF1AruAVJOcImHmzkiVOsMLHn1725x7L1SamghsGfUK/N72SE
PAaNqRQoz2+pyaUWL1Tj5YDODZPD6Dwh9Jvplo6SUdE8VnXhQyf7eXXN7zLXoxIceqXwGZ4QF0Nl
5Jzqaoggl1NbwnhmLHVQZHkD79pjSDNfj6/q+DM89VyWY6kUlWbr9gJUkngTWzXGa5E/n9VI0C8W
8mvP/jF/jG/zx/7ZTp3RncrbfQ62Nac4zvXdwZ3LiBMrw0tDZcNaqFv2R733pbv735xzGFihE6Zg
ghjn+5euxZnddmEWZoD5z5boO4D/PVXsNUOVoiVfN0LQ9+b6dwdduf4VnyGefYbplzlp47K92K8p
xLLHUBJz+pcM3IapzWEyedUnQqOKxk6NC7v5ZVXfUpJ6etwjhTNHHP1PVA2fRI419nnaf5JVfDbu
sjR8DzNWqEF1WV3eN/dN+nd5e1WLephn1byzSUs6ZkoQR3dWp8Mo7R+jSz+DWF3ynJVa9UwrFLps
dML76AvncqwKHz0D/gNaTx0yuq2OypHeQtJjM9Lxgu/Jno4A07fD9O25rO3Kta9QUB71WmAEJayi
otpEb92ZfKL36Dn8jF9RCWt6nDa72PnjplvDhUXh2QM5aRzewDWdyWFemXzGhJcKjs/kl/l9fIXV
a2P+ye4IzzgqL+Lf+Pezb5j0lpgbk5NB8wcvBskqQ6veww6lIeq7XSMkv+N4svcyyCSoXfKv1ccz
3wCscfuzuHQEpep4VbwSy5hu2o11HKEqh59BmeBYOgBFKMrwJTT4EP7lsg1yag5pR3uzP4ksn5CL
9k23J+4RsNZv7GPOOpRJa6kH1MVmuRtArdnhILPmTk40RldnAktrxLHyu5Qk1h4xCj4/8bb5ONfL
UH2Aw/s/ToWqtTRaLyfASdh+N+5Pb/+s83mqlH3Lve36/vCMB4qolCT7RP7mQgEvctsbGhjcAMNL
COS1x0tptbjP73N3kU7lUESbYaqOWKqjFJAASboCCa6UkUgkrHboxVNJY6AgTVm8Le9MMGp19nCA
9Zw8nqz2GTHcqn1kudyAVohtRF4qkQOT3RB4XFuKmC74KiME7pRoAwACCKxogu9JTWJgsSDF6hRr
mm/cWgjuc7tkhfaokBd41RL1KsKQkF7JqTpOJ/2XuoR2S6QcCOWQVCkAUgiU+kpPy7he5PsD+zdB
I+HoYPmjNsb2CIzy1uPuA1zU0WhM1mDukUUUJxwXo+YB3pj4/+d8sMKk+NaTLFrJ36Wzm2s08T2/
qpRQuml+vKrbW9TJCt9F0JI2TWm9DsYe9K+Hn/J7+eMrXSPYAab3pKfWMHwPK0wG5Qnb788XphGj
fZT2abpN3yqxuHGkYmm9hY8w8cmt2sjSuv/fEzrL82vRLSW70MXTpauheRVOoQgxaT646CocKmaW
GABdF85kyCrkLvBGLaHoT04VylGLjNNifF7mElwXMeu9VYR2bmgNCoznzo7tEElpd9+S3Y9OP7se
K49fMRG/7Cc22SaRLBmDnBgKWwO5de3xBpEATdIRB8sMNWuTv4rr7zpJp9Y6dOyZoFKnZaMMKG5A
Psv7xPpaK/lUkAAu1wBj0nIEOAdmplhZoacdWrDuaWfWibVCmIgxi5toeiWgtc/g3SbXfLN08BjS
H8GLepcvwhAFk/dAyh+pivC1YPS8OMHaGXc0ORauJiWSyyNZJvhkCO+AJi1kMmNnbA/dIS2O+mlf
qVNOnaKDgfmLjQUT70ZVpajrr7r2gg0BTj6Gf4QXGDnw4uWNMFGWNp7SGSirXA2NgVYjSaHAMSO1
UtegdxA2OESYiqdZqXgzhLd8BMlP9cFYGVgVk55L3OLXOvdcoSn0UOuY8nYJD9XqXqHrZVj20qG6
Nqsjcy4VZh/X33nlEX4wvqJPkHFKmdrFkrxEX6XY58IbUpRcpjodtyAKA6TJuGo+hzYuvLmIUAXG
0MmvTmgL7APILZmvZBGwilB93GMIFhbNyKT5KeKtCggCfRUTDxU3LHJCeWIBrI8awNYEBfkztDBe
BWzNYe0RZPWR7ISkNtYjoSA31xPU30uYj038YQSdVFoMMzLUW3u93mE3OIqIgP5pJnA9wWMRtBzv
qhG+GUgZUepjbSRzowiuNOZGxM/8CGeIxWLexswi+hDKyTxtIwn3HFupAKCK70RL+MfJT/jI9Onk
Ik/49V0TAU6TJ+bgEwl/pYGejBCxulCjDBCZubKRAkSjyJ6bGKb+GjyNcwOSJlPrJeLMtd4hn4fI
WsomLBQHa3pzA5JGWYMmxSYKqK8vFO2SN7nACJrIN3/1LZt6HZrmCtyLcF1BueBJ5iHuofjs8KYp
GuC0E7fuvRG2MHJvqvUlSAcpRQTw60YvuGMGElCXsoW70NXdTZW6qAQpCuJhSodi0GIdcMx16XUI
niMKBx5f3HuoyqcHRhJ/408i1pvVT+o8QkE484U34kLmI3aCpcYPqT8iBReTQGwIldclRY/5/QTC
1h5FOqF5/lOdev2U6s10a9OTS6/NAOkUvyRhhIajaDVJvcqWTu5HnJa/9F5iV9qZXzRCYaepMzzw
ZVs3rhvqJP1bt+L+0zks1T8S1hDD64MpZ9reaTDyEFQ4+iy8Wl4+kttC/m88jDQQ9NAUI6j1v0/I
5+KX8tHBA4aKGtVlRL0P9bkeU/0Nbp8bSooVwlDOx6ZGPieWkSx/UYaghiJSIXdwwJFWKhQbeoBE
FXQhGBWVSGq0NHgST+Td2GV1C5Xhqf76eFT/Kt/wVO5H/OIQTUCpPfWJ3Ik79j73e/YVLG2plj5f
PRjCtshEkCwf6EzVkKy2hOFz/HY3j3t9ZcDYjY8/FBgRCRoNSq8JEvfpvmmT0xj0f9h3TALeh3cj
tpw9ETrcocfcjeZZld6fctMMpqUGBtqqq6uAeaRWOCVWopKJQ33PhDgFLApX9OIf5R6HKTVttmJv
CpCLjwItMJtRu3ptumNep0x2SmmQVgGoUHgA7A/kQvBxcc7kz3xOwQx3aEniWGUhLvbWA8mA2TV3
tNCR4JcwI/FTPx0+qF+uGp+5RipXuH0ILfSyUD2YKweqP8pEpH/iGV2GHimfpr0uk5pWZj1qKrku
JqOIwhKTq3hYWJtql0G+ijWnyKg7ateVBrR+Ez0p5VDobNGZPi1QOOejR9aMaaaSBO+f9w9KYBGG
aPYheojIISL6iDaTdzlQoyfrCEVGrV1kszjHVQ/iI2MGFSCNIaUSZDypQrTtxfUMfbUgftq9tk5R
vBDNTRGxwJr454MW9kGdtLPFQwPPMmn+FHgUeWRc/6D3y7NmUpf80FA+DJNmZX7ftaqA2n3oYuek
e4KuRzON+WXpdK6JkPDuuVEgClqkZL4hsxPdxwF1pYCdHbyiQd2owjcIL0Ec8qWdpVC6SB2KOBTR
6CZcS4sdXTdbaefrfCGAfxKu0VoMLvy2UbimyD99/If7C521gPNUjmFI+hLDUphpyiA+nloRzghy
LCeeJP3xfhhv3yhE9GeKXf4YOxvGn9nBEbRBJKlcIX8wHQelKdCv7sMVDd6ku51ZhIwVj0bcQ5wU
WYJ4zlx2y+vPlEUd2zFckcqi1nCJsPf1H/qa//BEq34VNWTeHU0fRO5Vbwy16XahrvNfeN0NZ2N5
VKKs0KfDkCfvKefQQmxYoz+BGh/Q7wKvh7GaBvz9uE0+EVFMQ/c2agezL5BHMI92iaefl6yUA0nm
LASH6hxgMfJfX4hSGZUmcilfEnoFntuO4kKbf0tyWxjx7EDREBdEKiPRwflICHIdSyP5mAppkRRU
mItQrQ9LL1pLrdg9SfOMeTymsDQgAEgA3I6UzWkQ5T9Crb8CY7Sorro1hiLzLWZDEjsZq1nmYQbl
iYa21PbkrS8VDjubpiKmSXGjxoxlx0IJxU3K/uLQPLjlIloV8I1NCuaxzUbCxi/9EgkranqGfFGY
EZgmHE3OQO92oTAvIDY58EgZTsV2oPIP8DnrGw/WtpyCuOo7vDW4VwVCet8bDyLClq8MdTsMQGi7
qKqQFLjMB59MiFlR4mWkONFRvAl5gX/yq6Azv2qTvp4mqKB1LbAyUOXzRpVOEZbVKbRaKDd6Wtvw
bMbRjlPYY4PLfxlgEGgva+HrX+/ZTLTBfYPlxwT+xKWfqEutLriU8Bh8tJRzGPzeHS9DXe7/ctF1
mQja4cXkuwyhmmozmt6TNjQwHpB6Akfg1lwQ5i6c1Cce6HNBXp37p5HT42A68hvEI3ICZAFpJmrs
qh18Qifb1PvBr2n46A01S1VLKnBLqdUtRrG82HRdhGReG7oyp68Cw5Bjkka2+c9GBU232AYx+Y+y
zGQG5zZ0h1AThuCRSoyEkiIQ/9LrwJfmOQ/kF/ppIYkWmKoLo4v1Ijt5olWWn4amg5YhgaJyclHS
UxhTlDWsOHMQoUk3rFY6+tD1XEsuHGSSHw2/cws1Co4hCgqFaZ/wzr55WIES3527S7dNMDhY0rX0
/yIRHljoRtYyUufBXHJVZfQ6el2lejghkOpLkV4slo/c9JAZziJHGxyWj1lppN5GRi/tzOiYMmaJ
GGKdy4pXLMxF3HjE0pcPhmEHFiISxZv5fqH9g8FWvw+cXsKGuWPAKe0UYgs5Bk41UbBMLPVPOU7l
lGoecCYU1vzPCY91QaCaloXAVIz8F3wLUkSLKnr5q2bWTxg0kvDEuz7XmWZMlGboCKsrJFha10jL
lc68rgLmiEuCJbZqMpuJYj8BsISqfQJUdL5g7pEWAd0XsHKtie6C8Ba8nYbFavkD050V5NjbBvEe
/pXa6tWmr2ElFOFxUV6KsyMGATRzellhr7zZjLB+asuPnW4GhVwu83PbXoWaWLkLc2YN4wJpSqnk
haIfRV2HcsOlv4WmcWXJyWAlAmviYAC3oh9bf+C21aZBC8RmMsrIDSn6B9vOc3aemPUsyIL4Zx8d
IwE8zMnNPbhnXPxXAxfSUv3QL8YhAD2jcddPZ7p8egtaC7SF67degAQDNY3XhNYqwva6XpJlPNss
1aSyiv/ziDNfgrlyyEZYVhWzwxjMY+1/tX6cpbQm05yCe8XbbrcayTHdYHXGcX2DIbWL2+Rmsws2
5SGeew7GhHNcgsdZe+xPAzLKUR7qTlhTBhjW4wI1t5oR8mHObPNbTZHQBXNe1b+COoeCrIgIGLst
2bjzmH6zz1b399fHqj/CoxA6FG9+Q6tWYlUjrFCTT5pueWZvm2W0G0BIRLuMonfrkdO3nw2nLZqZ
2MKyCzbad7jk6M0IpRRVf+q14QW5sohqdyjo1vDWEP8VKPmrujkEp5m9Dz509fnipU5Hr2z1PkkT
75UqNEj6cH7fz23ouW/0un/24PT24GWm6BXDC33hOtdnEFe/sONPK/3rsRH/2UFmN8RYvtGNQExA
0SWkUUWeuxEPrMpP1bhgx722wYIitiUY1QCF3fxlhSLrimIv6q7d+Ax5/ecu+Ax3UMcyX8+pDla1
qUgZ0r7CivargOSZv+roGWggv9EGq+ePMh9x0KH+YStDIFzoXekN0K7+7Oo3NMgdUTrwGO+UupuI
VgV068A/PwZjIpb6fgbl8PBswf+Fl0d7bDgNI+fo1WblLQqRJ363kXGqm473SlsOECmMvuC02W+b
N7uxB0O+egenkZUb9Oi8nds3pwWsuv0zOD8JUVV6xWaETbOKlIFGb74zToC0aXmIUgMSzsGrDo8r
Pyn727/TZvvH2sL/8+PTJzqe2RCOwZF4gE1EVAlBLSpe20NQ2ILEUcBmlhfT0qPcOGKGf2mc6InN
/r+oUin3nTQ8lce1XdMs1fflRg3DsNcXb7rWeb1a6ZPy2+vr3S7f25XNBV7FLPl0RN6gJk4pmI1+
sFrKih6csDGTZaGUoAdvpp/NtBUVG6CWvD2bEq11fnAAnM1mz/oMY7ve35/UcOzjUCpN0rUr34O5
XvuXlklZqOuyyc3SBo2Wq3Vr+2XHDdwJrnzYuPF8+O/gAvWqX2odIol2n8gaNNrjviQOhbzBwUJb
vqDq3aYJt8iaCxnUk3rtiLzQ0UmngdyMnzF1pRnGu4J7rC1JfEZdRWSKyUidGFJM//cgXyUzr4Lg
5Ve+BnmKBO0Vas8Z4GCF77jypCOiQw3vQl+dW9ojcm7rWZP6arKayK5BQR/yKUqrdhctkEwgsJjD
mUr5WL42gQbwn6xKZGsM5KiW52YGi9mqQVwCngH65Ve7RgjvePTyreGj9Rq+fM0Wpy6u+Uafp7BU
EPv++ldp3xruGJP/nIQuedqOnoeVthLk9pt1hpIe+Sh1PcJaGvWpAJxX+F7SoUusB+MVKYIovvn0
2/vPbHyArH0IXNRAEHIGZcsjtaVb2Gv0JM7oJW0L7pp71bJSKjec0CLKefBUn2qL9lysILVvO7rB
u63bQUqIPsakYnwC5R9EERaoujJHtDRIH8Cx8NeINr8b1uIgqLaQquIKzJKBMICrimk7butAb93R
YMSKzeMFiIF9IWFd0+CClafYDoteee2Mq9Lm3I4iViFeiWGgdmi4x373ydf//t5eh+QdXRj1gTtp
qxpmkZTL/h1XgAh3FKzcEcnKeoo9gbFUKBVkA8KwkhGVFAilLh5ZdcA87Q8S20KEJcmlAW0YgzZW
vXhDJ9rWCvI+7JivhGJZwwK/USXtGJUBz2AAP6ef7mEUR1TiXBKNZFtfLVLWIr/qNi/PprvvpS/P
xEp5lqCq+jktPsEDQ8JD4JD0c919SHYrC1wc0TR1Bzj99tSu1xzvGR5G4PED3keKCLjWKP2Y3Szx
yOOzc7MEN4Mc8Y5K2ks4zeG1Q+pvJd7GIMtCCgCr7Xt/6jh9zmN1YWE3v6/fyfDLLZEE+MXSvvnc
9+63Om4UZoaCbop8+X72a6v6CfoWdrW71rlEz1/vF/dNj3YnuPYi3ffmGOXT/EdrN/NNeC6tI6yw
CsFvbF+8XYfYw4KJODuv2s9T4/xj3jz3gGbu1LLf7RVnqg1WF5sNF4lW8wp9ZPh81W/h6/OzG26X
lfn1Xo9xBWAaXfet97vtrOpVMv8ekEaSBtWoQicR/Kus+l3LcpPPHR/DGlKB6RnE6Ewl5DW3Oo9K
K+mUZXPlGRD70SxmjdqkPP7gFGU+GhcUN1jCQGJ/gWfXWqeB01lxntG2HNrANdyf6YiFnBA2JjTz
Af5TKZ4jmNBwihorNzhT3zl4Dq2k3/6NGOHi1I01FBA6XzfvqxaDx6k/yDE6JV4BMAr9BLMU8g15
DT5U/Zd/nJvUk9nFEyjS1Y3Zcr3YbVSQIZE6lVrl7xLyutZq55Um5eZ7vKt4gG6Vcvc9fpjR8ead
kk76c1ikP2dQehwp2VL3Ht/wRbuMrP7omsF/x21yGlnkz5PzyGSVHn1mh+jU30XHHYq2eJSgAT5M
JJ5y2G1EmCdmSal441bBDQfnb3tjftkblBtvkBS41OwvjzoBEF9vuDLlIaRwN0foWHHem8eXdWw8
Nyw9Q91s6p6zynCfF/lLG3NT3VR8KREt3wAUzJUHeGurb4ZutLpmeheNjl2kVI8uOw0S6OqOtqe3
7r0f9zKcmnrPbo3dnzCpqSYgOi6oEDKU/4Wc5kCd9TA4Emo+GvcUauCR/Bvbrv1Qx2GQDLJpOk7H
+T3SOogvCB1oPI0WlQsWe9uTvlYgsNPVyB0lZKlzSs3WAmXpbX1b8z+PVeOxrizeI9Wq7WUFDpf4
XwhvqWAWKhaT3ujvHgVg4r4r2UDujUSDW0X6cgVJOdfSxWhD0FqlaEsEHmBDNh5hxkKZBXdcwsPw
Tm4x1lxxIazaC2bpfS4XWUhCfTeQYQjzGweF0tMz8y97cV1X0E+tnX7F8SSdhuiKqEQHvWyWYqmI
0KRDTXdYR8RzqayA6lUYlq0+cdIwHijnAlpvFda1mJEgPpHbh7RqIhSJayvtZRlx1Qe6hDs2QlZc
OgG/W4ShBIRiS596pe516/Ep4dZdc1ZOLCw9z0qxoJLNDIg/qRYplQ5WM9IpG+qvLEUUHqiJ3Jkx
Cip7gylz7sDo4VFNqWG0C5OijUXbxp4JVYbAVTlQ6bdlO7LjPLOP4vfZsIbWcDUmDIfKOl6Nt5PV
eI9EVioi6QpxacHDq10L5Z3ohIdAUmzjGy+W8DMsYQlgj5E0n10sl6CNXJPGBzYgRoVMm0tX7gOF
KrIUoKpBqITDQPuEgLmKeK3CaGW3xdhAHiWooNv6W4I3Gi8jnH01D5NnQzrcEsC7hbQLZxKO8/S2
jn8x3y4vkrmYn5WJqFfb9XadLXZrTCtgcH4Wyfqydkd0MB3TMjfS6NNhdIs+u4hzeukaVQ7sC6db
SHVqXRlyP+enduw2GfUuwwDLwjbPQqHaUE/OtpoUX7FZOPpveDBofrZfeA+hv3t39724ly7K33uE
qluaWePLgoRLR9qy8WW4h0fmXDIuzc/T99xYPNfH3z3HZQ3FYX6bq5d38XZP+KFOt+PT9DQ1ovP0
SM/mYTx8r2v8zmPtLFyuNYJy+txjtgJcDHPSmrxHuzmcSr6qadOpNLZzzgZM1irMk0okFuJlHk/N
3cCK9uEHL5GcGasunvpMu0Zt76FEUvrgRNvxbnAY7IfjUqfaS4mDp3mr6NZR6nP2896bPlio9Y7L
0nq/vP6W1umludd77OCkKw7DNTR7JoYUR//evraPPso+6CDqcVtIo80Wiy1KQ7p+y3epfv5VJ86c
WwBB5DqFJLLewaE8tbHg5frgXtt1R86pzl10/D39lj6N828tesrYJCal/bRhj5FKavFgSkFUE8VK
clFROjSh3AZ7aAO8k/9DYAsnDT3SGokeZhrAqFlvhy++bEpqVOOoTDXL8yN2BrI0SIbWPDbrlpTn
KFd2PvDcqnEiQijXD8/O+UCYvEpHj0PDutWzCiKUAbjswNoTTacnDF1It0luK3F9hWPOsX62Wu+v
pNut8obd2IvhOG3xjRlce0+oHrvWqvss965WeHECM+s8zg/AvpXhvfdtk8IOuycZKE2HAyJiY6Wu
5KyfOgq3jNxVAzkbPDeae0a4d/WTKI0Mn43R8O3W9zvY3RrxqYGdVveSt0cWQ+fcrkXxNIVEFE/p
Ns3FUA8n9HAIEqstHhuIBlbz2YlqsOke3bjYfolCc5Mh5ITabOIhIyOfzNJ1Zu1CDlrt3JgvgCc0
XcVoGeMBRjyVgoVeUYcxOU41QY/+hQfS6/KM0BFbAzYirBH47EAwJe/DkLagRjGsERwUB1QVGfFb
XfgiT6bFWWwxC9E2EUuJopccHfiqIbTbjmswwl1+1QjiEEcc7E8OdHWW1E9lADQ2XkoH3XqC6WA7
RSCcIoUlK8jdNZTRG2HSvcAXfASX7hk9pA6sTIgRCjnx48sclziMaQKtLuX2YtEXxfHOgt+0J/Ik
EVSigiLi9oBPyzm5VuU/Hb/yM8N7QTP59C743z3rKZUpANOtf8cNlLIRZCeEHKwA7Mm/pTmuFi15
nllYGhFJMCDaN67MDRW25b+aLtVMSQG160qpjM4jrP4wilJ21H3DntjdVWtVaq2AADYXBKSISQkK
x4STrQpOa9JjSq37YtnOmNMEDSe9N4OwsuLdYMzliyT3q4Syp3cY74c3tpox2gMWwc59Wp2fltV5
Nr2HV9r8QpAmsHjcvRjIls2ZEPbugS9csEvlOW70k7/AJKpEl161bwS1oNp/7OvOJGGAXLCcMhbn
aWmup5dOUvZUcKQ8LMgkJ9/BGtaBnQqUDSnK960sp7PLD6zUXXW2IA++OYnX8TyeG7PLZksF9m//
Z05wHEJ/tg1xd4wMeQvJzV2G9PJ0V35LXZIf6fzxnSqW8iCmOpniOgR1wQMDHAhFJkltPqfPabqk
Ir5UTRr3uKExknp1iyp1+0tOQXTCPSAQX2r1J05n1qG+XoNna/QJS/DDKHN/2EpEOZS5TK3k3UK6
++SiY0Gv0HXZgJ2Q7BF2r9SXq+6WhybDZPiADFXpYc+tElDii3wCnwaN3RnpGgYNcl+TjYEaqqv0
ib9ljsnpvnDYw+i7qahMR4WRJGWyDqn6i5uU/uLWmhS48lC5lGJNKHF9xd/jwCg7B5TiASH1vo/w
Xv97w71JP7sFRC6c3v/YB0koYYJAzx2XoEp1aNc2vg/x7IB2jtmzayeGVxpXznUyfnuANRHPei51
zFZ6J+ZlsM/2fX4ar/ElwvUbX5tB1jNRXEGFoGLjd1nokQB8AnnqgBR3pf4iZ2uu+bPzuIbdrVJt
FzeQ44z23Bz2uDKscoJ1kk3IxebACs9gZMsPFqSVsBLagSjMMkCy+lt4yJx/f0uDP98YQVCmUxAt
HtcYPq3LozdlfJGSZdFgEqvbrUeEYr+3w7srLGGn4buYJFz9fW/fy06NBICTuUEVovt9He07rDJo
vA3f4uzL+G1b1/qogCIeSt1SgW2Ib/1gm+urMbRmLeHrQPVeU84/oHk5aAHevVokUtY34Qvbdcnb
jg8wDY8kjpqM+yXIAlvyvU1N1CdeLzX6+JsIzUVa5BlDUiuQCJXKXQ+DG+4RueY41gJyItCx6qs0
DH54HYC1oi7duzY+Y9VsKUNRzoUXrwIqSpCmlDuHOSVi/Egp3Kr3et6AHFHZtn+vZ+XW7QaAEx3d
gNBt20HJwyrKzpcvfzU6m5ejT/Q/ms5rOXFtCcNPpCokAUK3SuScuaGMPSAJoYBQfPrztb1PMZ7t
PbYxYWmt7j+1gURQ3z2Oj+NgP9iHsz8brDCA6lgoDnEWXtflr280xjsaz+rcvc6xe9GooZckGH6W
T5Tpa6rM0OTiM5R6T+I6pFDvjLNvNM9+ZCWsc5whh+jQOT121LoJGSBUuNSuIeEFfIxkN6f1khgu
OcNIXuAEFHN4famH/VHvXyx1Y0xSg8g75UMw+e5UcMcvvgBeI4qv3/1j/V42c7GGmVNR/MlHcxHz
WDXsySU9ldtrInH5xrTfpTHXmaQDvYsk/jFH1O9ItIRK1MmTS/jvUhbHe/Wdn564r8iLCmZE0AFU
GfQNRehSr2g8bMAGfZR1nYZOaNFNLWCwLBSoIYG2aLzHjgaXALpUcemeQxr5Gb3LqF+Nn0+rpekA
Wy6c4t/1XPxrMHAPmR2QZyTMuXRqj3nBVO2LsS4Cq+gAluKaRlcOBElGCQ1KtnwH9gCO3Olvl3E0
1zfp8YHwBwXpKQI5gwocgJC16xdG5giuh02GcmukzknLeJEXGpPj1F5UMFcyjRDVwKNCeOKslPgn
PyLHkLLp35OUbo6VRmJ+EVkAiAB1IBrtkO9uNwzGzKyUpU0dTjwEZih1GH5RE8R90s+djvEdEATe
2lFGS94SINB8hoIaMv0ADGIfYT+uMFOAIhLdR9MEi0YI0SEfZ8gC6XlLWwUTytzPxTfdtAsmPzEx
OS2KGyLzY61IEd+QuT1F0PwBOGDAwO2NARWFP+FCz+mDNXB8GSRRecWNcD5E65TaLahObGXIHI81
pEhhvcjhnfKbECOR/UDsmqT7yUJU7jrZHOqXYA1S/Eg4osQTDazFy8G3NLAa4rPkeE0AHAlnsM6A
nimu3794FegL+tuObmUhzW0opLjIxqQzBZmF7+uOaUfFWCLZnWIvkVZXHDq+I8IZaE9aXcXVxhAd
2CAKpjQXbMmqNTRs2HHmODb26fSwsPNQiwsFKAA0HDcVLWJSoff9sYidg7tWOsEdrQv2US7lZvJY
+C876yzjn9eo++V/R1vDi7egiEjCL+o0oZgUDk7kadP2Bs25ruXv318AHoCnguMdAFyUaCUjLgdg
4MCXCDzlJv2//5sS8ueHlmfFM3Srs3/vrfsEM86eQ4mrlppB/pb+W+AFMTyJ/FgMnjLwSjwgAiQI
tSp/C3Erak8BGvgFeyAGZCRAHg+6DRnJa9ykptEI0/KavUhlfxNw/nGqka4Q8f86L6NQ4Smooghf
ZaavcJDpb1B8NTTYP1CAY7YS/zPOFOTR7a+pP4M9nQkuKN/OSLlf76BUN5JaRHYdt3hUFQAXn8kb
thgWxDXaETsiK/4D3opyILHCzyZqZGbCAClTOzbfNO6V5mTKRMeWeeeiyok5896lDfD5mApHXY6T
Cf+Y4F2sbHNT3tggGrQv+A9VxEmVFawJlp4REuz7NqFJ4moWGq+DZ+gx/Cf7c7uoVu2iXjdLbdss
lb2y724/eOC2oHG9CytRgPbHELKkhOQ2+ECZc2jelvgYMvIUUKnkzLghO/Or992e1O/n4XMSqXkU
MTlKDI31sjuH0frTB2vDiPOjQlM3axkljCFCXYr9DlZqzAeCPBi3HiWrVhzEsS5yd+GhZDahqFYk
jiDnKDkwVQGn5we+jMFGv59LnoLcxOIKp4SvWCyGQqPJ7dfN9yvdNn3wZKvqO4/751uHQTu12wTD
tUjs8XIw4QVvdjZVz8auBDU5Gj81dfItuL2mBi5Kf9add4bVpIOMumELcRoND2u/tf3AeWC02vWw
FAJozhqQnHv+HMHpqZENgmxgluwtYc4os/jRPzd/MyEo7yBDKUSK06DsEIOEuKPFFSfqL9oE/kWe
OBYKWyaPqZ5mS9ElN1n2JGShehOZ5u5SOv01IavrB5NI1JNkW5DqcO+u+xj+n2jGYP3RMMTGqO/b
BRwaqR4oKxvrgzyVVLXZZ+xfLR6/uSwqZxCM39+Ml8yQtcQzTDDYGE7o8cgNDJgh9ARlD8igkHQ0
NgiYNiF4G0ia/+xwZJj9gnpg/Ogh/ozZ1Ga/4nKDuTii2RHFhjgpRHQujpFs0psm64pzWzwWfw4S
yRr4uxGGce9GVvXV86qvF7oT5EFi6pQojnr2QtzSzkRuJFdtwTVNwP4S2HEpF+MH35R48uJbTeEU
AgE4L/Sc0+fiqk7KAnku1j+T9Oq++yFvCyvXDHaFkSvFEIHE5+U9H1YPOcZU3WloGdLxPaXpfbhd
PAjPQ5dx2c2imJhb+dDWDBViCp0vbVlZiQeLSEE0Usowimeq7sDhdtfdOZr+Ei3WGj/9Ke9PP8lS
QxJ5aqsp+QxL/TMsJq9Dzrwg03p/mwTRLvLpi4x3vCC/f8K+He85/ATrqm60hg8K1X02lYEFYnxN
xyipRubUmDKflXw5Zg38Dnll3WAJwPzBUSLzEvC0nGSUgMhlUnIHe4i0BFGVk0POD1GQdol/4W+H
93cwY4BuNO3+nlnsEILYko4NPAogzZ7+LT+3+zt4dhsZCEGHh8RDJj/IR8XMM4kpxoUsV7XQ23IT
MRihMMhCEKGyI8gxJR4IrLecnd/qr3lCzOGSxuIDPf5GJXWsYNsB7Do2RxIkBVHr3Jqjec5vya09
t2ecWJyWH9t4ONBsV98W50TOjbiSWQctN67bmkmqUudS6eJ/i0/Rib0BNw+7CVduHyUS1w7bMynx
XCuoG3LrSa5LhPolw0XzV1QWw+ZfQvXGgY78OLOe/5CZvaWBOV69lixFUDZY01lnpa0II18lwPH6
tIE0uDT7Zv/Z5ut2XHLwJqQ6itNRbpLVlqGDoawkSbIPC+bLKRFe7SLY9kkzYvSu92CMHMzEY7zc
dd0OwD/hAhLdMHBU1FJumzvBg0ODLSqFQ0Q225vl+jBKWeK5iiGmHMfnYuAg52HGLhYT2Mgh6bx9
7sbEqz+Nz+E3SUNImI8J4NOjRlLrdcGevxoOP9+qcdAucXHiCRe+jsfifwdr6oHc1gceWieebdM9
Pi5lzmVY3igeI5ogRMazJyb1kTrsb4XXFvGHJDBRdSInB+UBF2+h/w2yl0RnLI22ATL+h6kJQg4r
ChL0l8zUeMEuPbR3iSaU2x9KJFICyQv7kxDQbEuIU6Hbr6vlXkVX24wlkqrpzEgepQLUe04NAWT0
LSWz3wQWuEZD18a3908Smh8Tuisf8vlec/Zn5nXXNoSxdOwD7v1PuSOZkIwKUIYSG0iIoFMfysPj
BystsIE+fMPLy0DUxyzCnXqdSfNLQO4oRNM70W+QkCOT2h2T70YHoZB8WhMvqfyw8GsGbclrDNsI
3Z9DKYgL9jFsVg2nebPS50SbzDnxA+Y3Cd1PxfBLawjPAtHjyt09xj3IDlFHig1d2vu/sshfIo+U
nNkKsAy9eWuh75TTl8sWffTfh7pVt4N9s2k28M37GFtZck8wkub34s6JzOZpfivfjSvTY0Wvh4ST
AVUp7qoBXB7Nq0hL5GCX49QnfEBfNlQU5A/FBDegkprJXpARQVSSUCCJJQXuQVH/yceb9JlgJLs8
7nkqQfh2pqthqgeE7lqDs7l5YtqVMGMx/fZXA3Hbj/pMIFjRk1ATrcTBDoIExSXfwfcuDDpjgKVQ
/nB/4TaEI4uYygJTbNjhwEuP6ZELeTfYiZdYJ7dZX0TTaFpAWkLrXEdc4UjpB7hS5GWm3MVWV/1j
u4WUfl5UkmGegGN9pFM0RESTZ2ih+lt13dBU+l/a9+ceHQLfaU7RoTlVBG6HXx1QblasoKM6LYNs
shK/LeE1AR9XTxsLNEck/6a3EaO/tiJ477fzJr6fddFzBWtBO0IYIXUm/QZaksn14RCPOsOy8dU/
vb/qw+BUH5JdTSxdthOjt9zCUSB4dwPIrdFyk2UK9MSDFmrxj1yUbkaitpPZg4mMREG/CYR+7AZM
OnjRHctm1x3juOGNwRL465P887hgjup55eyxueI+M8lxkJyF5+LNId/5+ozjVbqL+HhuSHTgzJkN
mFcuI5qCaTvrHKqvnFvnfl0zxWvLecmqkYVDLXgnGaWH3ASiwLcZ1EMt0zvlX8bJOHGCSA4EQ4TQ
vcf0sQ1GUbo0aFrPOPd+CvQP8LX31KR9t4OXE/skitlvzGBEjiEwY4azaQ2SFWFu2eGx6d/7d/EX
ihb9OryJ1lmlBZYDVdTOonEULayYBd5MmpMZcLKrRgSmMJHZkfFW+AuZgISqCrH9fX2/AyiB/UAl
ieaAYIxqVHHax+NXNqQSBchuSYIEzM6JPZq2qocTlA58gQkvGwIBtT/v7yjdMQ+AWqD0EhpwzS1u
3NVjSTh9SqSkkH4JCo3v/rzxbSo54srinkv9OknzuWg8swXqayQmD7JsT2qBOoG6dYDl8Lp+o2UN
GOtX836UY0FSDMJAxMsv/VLeWsWiWCiala5IdKczEv/+a2SAtfTAWXCI/2YhSWCd9FgBYmQiXn+9
gtytRL3wGmHlzF1z26EPldwoGcw2mMhQtJdoeH/TipGE0hBSabOgGLexVGnpYlT+L5c5AQSPgSOr
O0mTzyatrJhxcSBVZnKZp+OKKZmoSzBRmmiuqcfNX2/7LIbAaJhj9kCJE65elAfx6qLOioU+q2gA
BS7q4YnN8ONQGE2IHuCSA5sgItjpMqnodQLj8vqzdtEuYkTdZLBFicPJlo6Kc7uRbyu8J9RV320p
PcFMzr8+MbB2zGQjdpzrGd/0v/xfQTFQWx0q6VtLlizV4bK6vCbKse44SEloTf9pe43vAPcCAyRt
/7u4vGPp9M4hdBlFgGk9kL423puk2IM5KShZElJp6xRJtPfa4W7axG6EX3UwjuJhucFONamREE7q
l+svevOwM9efk37jhZv0wI9yBzyXFfI99Hr8I/8UXK1OPeVSc4112ixz3Jk2CbfYqhz9fi2YbWLS
cCJmYWs8IZUpY0vd8YZrVrIIWisd59iHUFqXFrF9yIt522Cd3vZzY3hR7oSvS7TjwifK7xHYke9w
yb04iGtGSbifntvou+i9fox4m86Df9E52inUOIw2a4hPkxvR2BEyfMDWTYdCjYK9QUnjPrnEQXiQ
4mEDSQnh7o0IMDDJRoCpbI9ImOgSSuRlL7L0wwXxtiB8n4nsnsWpncQHY00C85srYh7A0QNXAavx
3nkI4/wFSHfyw8jEXbBDrMBLDhj+9JR40cULMe9sU0Ttcj5vOKGX7Vpdp28PAjK+E5lvG2vJYSZk
yFWp1Xuzz+o5BU5g1B1XFquxOsSECfI6DF5uyfAhJq0ToAhGUlsG0WTHtqQ7sZveVuIYIDiZd4bU
CBcU35OjCIuXLzdoJ6B014Ms4ZASmwZ+rVOo+pNatXsbjYSEojrvZOwWdQPVI2dLdCut8KjxYh7f
N9/jPaOjuQhW8pzkDH94XF5IPJjKcIyoVeCEEFtc2VIseIfOKrw6MAnv24cdD5IOaQzJq6Dq03xR
kY49fW8rjM3DPAMJePmeyvgXid1LqMzTpQYkO0oW/L9CjBi7PH3jPCNefdVZ5JMWI4b4sKtp8EWF
Xr9HGagz2nJtScKBgRZRnX1iu2huT2BxaI+H8zaXiGOXNWD5rkTv/7GMn3fodigiIej4s+peHoaT
vdyWNONwhK6WP0/DCrGaeG3s9UiaKEYBUEAE6nsOIAdQ1VPNQMkMtvmppIWn0yDLnZWHbJKHFY6E
AqkZIcowmsqJvvronuCWK4IUSZHetcPAJJsa+STL6sWnhK8xEZEiEEQICuVF6eN2TatEwPztx26N
WhJRazIlnpqi2Xe6+BQQTxQ/+U/2E46ywnpf4ssArsu3ki0cYoyggDBawl9qCyGTdnz3FrCQjjbK
tn2y8GB5lyXaT8Vuu+CWxN0rY/QDmhchKAvtQJkOmJ7DlQNLXcMdFrfsxlmJKK6T2sldRxt9V799
orALO/mSLJd29rt3QuMBYTjtLFmkBN36ju47yikCfiLl5bN7r96rAUafTTAygFAJV3oRTJAM7Ovl
QzmpaHY/8wx2Nt/LybFI3MZfagtj9/l9r67pUEd4kDMEpploR0bH1NY7cct1cqZw733hQAQZj9EK
cZSh0vlSQYt5mkC+xkpfQZS20ADFul4S7ihPmsx/Xqzy6TbFovUnJmUhTnx9GkZueXm3Q4WIt3r8
WjY0INAy5/aHMpbzETAnJmKKE0SSqMAJCKKSqEPxDwIPbVtchTvWsBx1RJn9F5aIlYVENAkFAHH9
kty2+vtxIFEAwIAqBPwaJl7ZKbve2WB1HXmAIVlYMihaJwvDhG+RxBRJszSX1/VjE2xCCqbXJl19
dgkJOrykbBrio8oW4cpfSYhVyBj5k2BiGjlpEpwhUWIDV8bR5whERCKSDp9CW+9iV+JxhdwPJyI9
k3jdcJ8fs5tcOMf8V/czWLAsYps0C59YkidDkqDSvQ/yuf4o8ySXmsNl+/KSJQoZgPLQveN46r4Z
gsO8XGIHcMsX9kezpJz7MNOgWiRYExb+SbAbKFfg0w8wKQWkv4SWpSmmMR49gTL0WY6GVrI3FWrH
5CAI38f5/ysaE53wNwC7C7CU22/M1eRbAPT2RtlasHOgIZCQAGPVHmGmhDP2boxXFo0agP2ShQqU
8XGvDPbyD9pWsuVFCwY5/lu9PEc96lFuO612Et5zxYXT2ERE2z1n9N0ARYWOuMUySW7zIqi+mPgB
glvnvSN+GqDUbNoBDRn1+3aPIHYEaPyvipUDY9o0p5YZgW1pGCeYP69RP/4VwOpMaCyhrxj5xEJT
lv4KDw6geDbk4CInn9Zxmnry1Q57Kk7aepdterP3j/hpH6O/KZkUqIcr6msCPY3TdQjkxiNpdylY
xoc1/OakDqbBlInNVGECywhAUxKnwV0A9I+kKJPompTBw5zm5ENgi1hICFu6A8ObPd3e8TX/7i9R
tOEIp26xYLaMW3dvegPcXaNg3QkdpfAMqDunOfdnMTOkD3q4lmnPXsnQIw1YGp7dI7Ns9wyduCZ7
54qBsj/O6mGgb7WzAZUwM1EL18wXBzg4mc8JgfsANT/qhrvonvP3RW03NX0yxr5qVCYjlTlv5UH9
LDRcTprq+Qw2S82zqrphsOQsTxtbqd0efzc08+obzgyHDGXUMNutaOWfVjStj8+aPWkrhyhZeA/K
zedEp9OAVW0ll7jPV8xtyICpwtYfwwTkO3BzhBlXjJPGMsfCDSer7RMkd/cHQM6sITksY9vuQ52Z
Xsp0htxOCyf8LF+fhRljZB9pKFGyqUJykj7qnbUNQUR+smTOeFDvr9GxYrG4lDvRT9lMzVOWIunZ
YKBUd307jL0q4DJoTaJYTJ1wP3aoHHL3wRgMqz29B2Pz1MelwYgYtMkaXAaVr/wEn+vs1tGQhflB
fbnLBtPOwT+b1IEkJyp09cx4+tB4KEvdU+lcwRIrVgkrkouMs6lxfZQe3/7s+o+oSeOn4SJ9e2Qz
v0nkf9lvLPiLJvfSMWOH1Z4bm6OQGCB1USJFZF2Tirlrx69DrUwKda681wEZoJjwGMg78OJW0Fv9
Buy/BsXuHpRbRp5MCV/W+amwHQ/s2oCZJ/Tdui51YJyYU9EnuekK3UPlei8o78xxSIzQRs+9jDxQ
3foApkyy6zIINkW91T8bI/vuJStT3TGGkQP84bt1PIWvNPtOD3r74eiRw8IQleec//Y6Z217rNcJ
16pJ1iXFoa+PWWcNTp5xwV6O/+46bZHgKyMgveu4HXh+6zDki6EXqDhGVfL1qEb8z3P4ZsH3bLjQ
D96iveEp8B7JQr9FzMkuq4OmjK6Uag9i8iu4EzZYKnyEUNXIJOwTfR13h75unzwmnQDQtrvNSive
vCjKjxkisu6l7hJ1kKCsbdnuCqezNLCJcCWCNmyARky3BGpeveb92M6AHxHSnwmSAxhCJHvoYfDX
7aTE+H7ofDff103nQtWU9kefzBmkwwF+cgOrgvU6U7XEG87mUori5pzvYcQOdUqafzNVkOUPUMR1
Ih6DfweU6Wv24+ngsk6nNRaYzjYg1pG4knv3PWJgJlrgb0xjYFIeNoUmGxN6x0CPdmTOu0vQMCS5
lEywT4UdyZAAXizNYxFkJwOlJCklpytTtPjlk7S1evcrJoJ5MepINCEn2lQZUqqlSMLQFMEJIFbP
3Xb93d0q/x5dOPPf9bR9axO9cuKvgC5lOIjocKZd4uPQ9nUhcg9h/fV4eVqzVWIhugEjNafOPU2z
Gs1RqHHIiGG4J/giU0Ef0E2cuB9sRm+H3o3QizdPU0drBQno29Vr+TDcEk6MtwRQnrH1XSfBM8co
O3hy3wtYU70J66QDlwqCr+11ZrLigGDHDEuv6DrIpAz6LlclC68T2yyeUr6cqh+rkZ0Ais/gEKJ1
5Xhft7s6pPyzObU+4HTGJIZgj9bdcp6ireRBUIQToMfxqTC+J1wwbeRpJ0ibchvvSqrsNOgig6F9
KmOI0F5udad/6D7sd3+Y7GuUrpTplPNWQFnVG9PIsHlGK1Ox6cYGXUsnZJlhgetqUcy7/zCzBWzC
9CvzD7Xq09L6bB+2TpzkUskmqY4sJ573nna2N0ZJNqPhS9t/wWDl0wbAtGMKgAme8ExpmItFjh+j
WujdPffE9RKi2g09pZjGDyf8ph5VgRIJJPVy9AOlc4Mw+eHTMnCulNIZR8gIt0lDcJMyqrtDfDUc
OUoPNZoTM9MzHz0p7D+uDBUR9ZHZ95TaqSM3oFL0Ooz+YACP0VsEeFQid8BMdpCEdKKBaZtex/TQ
dwOPAjfZ/d7I0KfX0OsdUnXUf+7fneWbHd329bNC1GrsVvXxVRiOgmY4n70D4gbNeXhXFLtItiGD
2yjZ2Qslj0BGgBGeDuhJpo4AnYj6SK0VjT4VFl+WkR3oGpmHJuIXZSGZlUzirEdRhchzgIHJQtLI
9CwAV216zYb1Z2muMpqVKFwFrYNONPzX5a3B+4hTDIM7FuJiaGDH+7jvXw4BjuHWGmI/CvZ04K81
5da++QH6XvVuV5Zi5ZXVSsWacO6d4JCXV2Sw2cTvcfaRyxVFy2awUjkdcLHAUKESk7Sy9PxsHN41
YiO/JFXvhmBiQ+DDLps2MmwaFJl2r7dVlq8FXmaaj4R8G0Z5rLSfweo95uDgHNK4IEHvQDxwFb29
F+Wd6oSwCeD+9x7vG04UMiU1qlb14X4ebqlDAzlG6KAJC2sbV4eJBOgxKhRYl5na3er1uu3bTeYa
fbt+0vnALzp6vSuf008zSZ42zViCWBRX/q9y9VF5cW1X5Bw1w/TS1py93lXFT+XVtR0SY5R6TPF9
kxFIIfUvjYZ9Y15iB2KdXNd5veoxMOFBZi5BOKlTtkMbRZzKOKzX7h25OioVgHYXWbxPhp4/YkZx
Xg1rrnrFeZMNwlwXBh1nXodI+nLpU1RH7AvK+RPf3tGq4HHiRKM5fT+nPn1RPn1Ec/+z1K+bIpm0
KO3iDdPQPuer/XpPE31Zk+HrGFwYEVsSuXPQ3yYRY+WqRLDoxj9UXnYX5+s8ufViGyXytkBxb5Mo
XdjKtLMmN+DUkOpHmEVLoQ/FDabIkiIfwoMleHmdYtZ/OTmXA7bSj0dUHyGh0RkhBi/oT2LanxL7
ee+7Wnc5RcY9j4VkmxdA3DP4RcEemjvsEyHFOSjKkkxHlHCSTiN4bYIYh4GbhOA86RKuk8YlolvB
aV4iIkCCMTN+CP5hafStEi5eY78AuFLJdsNpRVl9XQ6G+qnzHCXxsDhcn2OfSB8qmHTxiibAqlJr
FcOXNulB1RnOh/GU6CySaZWums+Gq1abXdt5mU9KIkyIOBp3XlOurUFngvwBVdKhSg4KI876p/Kb
2SINqPKFlBpFcTqbwV5n7t/0xUwVTCDBCgVgCbPf+jTCdqeeofRWfnQJguSlSZxYGSVEonysNvlC
gtyGK5TTheqa7UnBEPbvhZIRVtawjNAt3ttXsUJabOlngwgwoh0WWeToy2wanTpskV6CQIRtTkLg
IxhakHOCIBL6A97b58I85a39BPX5LfU6NSedNP7mqaINPT2/Ykh1E4AptyBR9x+6tik2OjRSTm2A
pv8lD6JHlXyBdKXcLPChEr5S9wDE8bw1R61d8jYl3TVh4mguZhT5KWooHofyLQgYe0Zvqh0Atiat
J2N1efGhm4mjthCktCc6dl6ZZGQwU2CVu/r4uoiHa55BcifyHDXZPwrzhr5wPkATcyqwKfdhYx1z
GM/NH/Un8G1MgqopXDFrQZ9x/PS59mpogJ5qNXt9CnMOy9cdtxJ3fm8A3DYMewSFWalOAACccDVi
ATYmeTjgHV5gnyCq7ftx8fGV/1Odao5yANFB4GSgHLRXdrzqKU7OhvAV/QwQRlBfHZIJPtTU5dDX
by9O889P/0Bn3Y0dgOVq33lafdypHBGEDZ0CKOpdOgZqZbwQCPKSd3sZbPILrd7e3MAsQNH7uz5y
l57TnRfcz6UHYBCRopkcydy0/X/ssV1UNzISgCmwNzYFj8D4HxC2B3CJ4Srn/sJkHVs6ylR6F4rw
BosbQhUyMQO3fwkj1vEo1u3siV1j8TaH3fsnHwMSlgNYw348BCbQQCQW0O8kQDHD3YkCfl25Y0Ho
p7hrX40TbbhuDueDO015S3/82gA3TgYKGaRlPobAGYjakQMafIVNopnXJG1BD5tuzc/Hw9Z3HrnX
DoadZjTAMUb0OoeHvjWczsXfEXVj9FwtnebFzN+VXffJJY4bvb95Zise6Ss/FLR57Ejd9QuJTTXs
H97ArgOSoNBEO+1toGxCuPpLxv6Og7Z/7Ow/OjO5dRh1H71uujZXEccA144AdY+lPkaRYHOePjes
4k6PSw/lByopBKRHY/XuYnlEuDhHpcmS7I+oL/MZKu5wU23z45NNfMQZpGUQPyis+pvOpqQNOzcj
9n7fsBQo8RKbA2poFTuoe0X7AjjwPQDGj93udRjkw4ihOV2GFk0LDrlkRjRrPxt26BY0t+GS3+JI
2DAyjMmGDWpSZCfbz8Sg5qcjvhvzwdYnB3JIOybG8NqDkn7fX5qFT/XlDzvdWaeY5IjZgDy/fX8e
0DUHY2kAciaUWYPY6/bssoN4g1oEeF6d+qlLIdfYZnb4oAum4w6+DPRfmJPeizLe9pVlg/7mXn6l
m9eKyeoo6Eq72WWrwsd09qgm7QsqE/9O/zHEt0rMjzpsdNuH48MGir6e3t8Mj8hjlQBiJLBf9LVv
B4UtPCzJZrhDsNba9frK58bwvWAI6RUPW0SQ3PtOe2NcaAM5GtwIs9QBVuQeMm8bk6gROGHXHFX9
nzqcomqbQHmjhlOIba3A8pRRRAqyzowITiIW+W+mfmfNpsQYHua1KKN2qW8TV/GqCX8TWv+8I6/r
O1yR7baHQuvFvcq8N3UFyLLrjSVg63XUFvKZRMsONgNUS07BmNefHlYTczfIMOuZTpA64ePeaWY0
YteB15CcbwE0EoSxYdBWNaICfPsjpRpvi4FV+6N4Xhz99fSFG8g4dy4JOPlRP+Mz8v+JSyGYKQcE
/zsST9IFAeEyGTwnYM+kRMjDdYeT8lwHK51+9+aj9U+t6oaSvkxojmVZFtsHqQLTx9MubjCWJc1n
Q4yVKOIUJHi0YMWpsZyCwOcns9T9jURFMG4e6MJwILhm0Z3sgHPwQGDsZv6oIrWHmIDnPINTz2dw
V5xLIE/dH/zqWNu7zNMlnoYpQSF0jvP4J9N4G5zhrfvRhiyt6pfM0dt5isr+y6z4VfIHMP90/a4P
6r1lG1hoBSUVxLH3zj18RHR1yr26Wk/IXNEs41Lzsi7izXGYyBDUPqIN6PQu7Z0dAiKZY6Xn5bur
5T8slS0LnQo/M0BFbqGZjpgIzqZ34IvN7H3gBxK00I1VfjW0nKeUXeT85PA9DXjRiSAInIA8YJrO
YY0AxeSwt/Id94no9H3A96ErLnJxf2Pe+cUlSjonL4etNi9+Btdhvg0v0b4J2WmalObsEuqb6PS4
c4hR15F7BH/2Gl5JcR4mpCslzBWiDmaiH2Ntxv1FcnVwF+aMOoSB9j4X7J0QX+Ui3Q/IXEXxhUtN
ReLmUr5qlMJo/DfpGm96r3Z6dMQD8FFshqYNkh/wZuN91fflMP3Xb8HgLYO6V+ZfEjpz0mZI4vAU
8PqxU3+1l2L7XmOHR3DzGdjvQwe+cq/JaLp7/wSRmS40r2KdIPyRUEeSFSeLBa+R2z35C2N+JW0i
nVzRW2BPP8sUSRkCjmRvUzCikZlew/cej4Z4peJNM1O/2FuCvmsO+4zn9qfCMrDXZtPH94daI7MG
it3Z0TxpqMORcLOpO7yBxoFmPxonXrdjUUxX72PUX7XMu6QnWPLdcelcj1AzQCi9IX0hBk2SRcnB
E3W9VcClnbXLg52GfhbGM3dT39XuyLU63C+j7wKnC3wHov6GZEmp6u3uv2ITnmiw/e/+F3EdnCVo
LYtFuqKI7RyagfzTAOugNmR2R3MvDhyol4Kqykt/qB/fuwfC/BH1ymuhcn62VnNhygKlLyF776U0
yarz+Xm+7TSQ4QmICUbZF4Ud+gspwUiUykBBUKpS4ouM1f20XsSM5tph8MK6JiYwPqfytQcrn0zH
e8oaQCL9hAWb02EEhBkisCnGHzT59CrQDb5tbJu18UPdSjkRiYgYSLXHtrzDBbNnhodh42ZcNj2R
72kAll0GRAFiO9lIs6pxh1mYyC+e1o9JNmM4AWMYotyPh/W+OqLC8F7L7lHGOXKGjmKCxJl97Tbs
e9XowSgW5HeWn86i57dfr0Fru72hMg73mGuHAb0WPk6+Ga/006KP810SIMWLyQarcVLy3u6b7ggX
c4XH7z3kPUfuEQ27xxAOirPZzTUXNRqO0PjWLRclaYMXxkpqmDM0jRT4aIJLg/6tZR8gwqRcZtgN
jMQ+qP0Frg19D7qg7j+XB1EpzEHUxC7+Tz4LJyZFA/Jn2EFYmW9aQZl7LUOxX89zeSmiZRm5/XQc
p7ZJ0pm4I7nrdBhgc0ZCyE3yymUm0l9kenAkiRwG6UqS5YDX5JC4tKOO4klaEALK39ljfy/X1RaB
tRiZuKiZaPn4zWVPbYlr4B349ZDCEqM2oJuZECHkyHzT39vkc2Gn4HFjyDLPz9T1MyuEosRvLiHq
gSchmO9hQ9Z7gPFW3gEgCW7ilhYuSqa9frVlSE6BzB0letojNYxBx+BCQF4YGCQuTjJxxxL0K14F
OTOuzmZj4tb4/GbOiCJxgcMzdv+fcTRhO/AlC5bE/qsYKff1cPLG9vs1WUx8ayTjbcyzAo8mDwmb
Ng9xTaQm+h3fpddYfub4z2AClvHwTqy/sx41vPsA/niAX8vAI4DCbogK/fk5iFpONEMSd94fSv6j
5ApWkqa8vJF8uI5JvhOPhBeggMGEgH1zGQ6I98UcMURogDlil+9/o/AcIsElHbG1xp367emUKc8F
ry2OmjVFoCvG3mSLWpSX9e+2n0ic/scmkZJyUSba/9keZeo0lVP3lHFROXIWy9RMk0G51W96gfj4
ZVOPRpIHKzpIdJw8x0WzYwdeKysfbzuBvS9illZxNY4mOSQdfr7E1vHX6mM9lJ0f9zvPhLjbxdu5
7rvkCy1RgKvj/kH5uCA7j2kafkFGUZB3SQB82T11daUNM4fU3jq8E+E0PCnT1n304tATJios0dwf
DuvKkj/FUYJKeR8P08tJtEiJNb/tZKTNlQg/xBQ2TdVDIAKJsXtZp5NO/hXKrcoqpg8Hitr+kbuU
tOzPjHxribjOyLZb0lFNX9bl8quAlhE1y4vE14p9xPA0ND0I4dFqiHek4H3C/sEtcFmFVrQlvxJl
I74fN9xKqCU+T/HGsCo5UH51eJhftiBRDgzi4IAQmNCcbGF6nJUgGFN6wvBqFT2v/WYqxhmC+/Ow
HWObHdpv1A2YIbrr6t7HwuCf4iURNYC+3MMA9dZ1wm4OvtYBPDhn5QzRSdUieGeRqamj0pFrbt9w
8Zn4NB8IaeYY27rfVCV54FQEBA6rwOFkbLa9FpN955QinWYI9wD7Je3vz6dxcpbGER3jrlbdCNwz
c8FAge+ggbp2gofl0nUBmvrDTkHemRusDWBfisOAPY82btHz1F05TlVULUG1VG6Y/AeQOAl8CgbX
/9F0XtupK0EQ/SLWEhlelZHIQQheWMaYILLI+vq7S5x7sH1sojSa6emurq4OUTKCAloNmkMadSVI
d8GPhzRaRgfkDJvPpnRtg4pPL+lBwgbwrlMhT67ShjtT3LS3kENdwv8XzIzIPk4XTqOL3SkAQoAa
z6ijbK7KLxotFJEypOymvY1BwMti1yBT/dBa5KjxnelZx9eKfNqDqJODRszngM0fbQv25+/T5QG2
X+SQr5ZY/03yxj1cXlEs6L8yKNRbBbgxBHCDz5pJ/ZmjO3SnuB0Yvm7ubz1AVVJJuwGCUems8vOG
NGkd/ceczDS55DPKcN42BtQYo6MExH6j/glc/+TCCKtZ0M3qjMcF3cvDGCGqoGmexlKy/OqtVmhJ
IFVXcdyRu7PuqwY8I+qWRu+TmY6ubxNOEeDtdbI17Pqzex8xDz97LE5xCqF9Y/E0MswWg8m42c2G
n8Gw6p4eMbnkq9KMkIJBYfskcYs7m2AZ1esN2YTw0HTN4x9CnvUQjAK05wZYgGoFzWYeKhCEXLRx
JNVUChZO8tfMq+EhN96pe7qOsv7j4kEiuR2d2l49V+hA7pYC0CeMQOHSK95aaWX9wg12aEpHKP+G
54DVgPsLrPAmihkCW1UMUDz7OITAAavZOIWAwDA3+LH3s5R4DmDr+Qgq28GJHA+X2brcPAS7X50D
af29d4BF/J5+zlZxDBkjuyG3t+3Xe2cfTO3hIyxCqsSiGIiF2H7PspdZS60rWRioOmnMkWzxZunD
KVjnFlVvfiOgHylCh6Rue4gJtlK3NEBHms1gWcP5GYEmXygLJmVsnQt41uCW5im1T0TZhg/2WN0N
d4AjP/BUPq8JtS6cHZUBrLTGSRSdJizdg19Cd+9hHX/2UQEBqD08R3yUs3PBbWQcsAawOcg4U/21
6VEdusCpob1UVCNhRQ1eeNzCMqX4ZQ+YeWEtWBfDuVPvz4qGCg6MQMsL0Ml+uXUCH6bzx8d6Vc3s
Mnh8fLLnr2Jw2JBhCDa4szGda2A7IqwH1fM9uX3ClC3/aELOOfdG2wGSCdVZuWrR+44BvNHaYI+c
Ye1CnDW81P13o1WbLD7DCsImVQvOGCMNtbdetPeloH5zjHXyJPZ3N11k2u6k+D8hmCSjYwS1SRFN
iHL3WASl88EhcxAWNczM54Iwc19Ad8zKT+flbYaNzgGs5rLaDSuoUX/YiAKVD0KRA1wnhT/ItpSc
UXfh7Qd76v1O9nt0H/EgFoNKEVYz+brnEgPFjr233iTHyhZFoDR4glbHANdI61h0sWiG7HIUoNxh
Ry/mWfx8j5gNjdckbaGA3X0b3WPJu2Tu8+hW24ZTf7kF1EHnQExP1k5vg7M1MaJj90WfnKa1A1Ii
6Q6pG6hy699BGZXDNsu3MG24VSwkijEeMpRhnaoG6t5HKEIsL+CDEK4JB8Ai3yvsGDoW9J8jRGEZ
mdU+1rC077yp62glVYvqJr9Iq0jMn0XROMLugxKMbaags7hiAO7j4pjx/KTti20MxKmKmO8Y3srg
vV9eaFfYvzW9glcmjChT/JFFRHe0WQYJhhv4ws3f2tRpFC/d83hSYrGMNr/kXa4j9iC+qn/X1Cn+
JfMqGbzhoveObgQUhp01nesC+YvL4NVrUry0b5XX1JS3bq2Se2Krt36s5roR7wqd89iwS+1Hr4mA
295Kz1YNlRxYmEVKaKcLLqq1wYNlHd4lG5CtKGKs0beQKvti/9DdWxdYAGcKG9G9+Fg3qt3hGm+d
GtMPr6xrjMmRQ00TyuJRv/13mhvLWma/luiLudceztBjde3nQNbi0nsc3ebVeiGzPzjs4Tusk0mD
yl58pSHJDkAYDOEE3wC/xYWEeIQWO0KehtI1dGYojaYnDxncFgRB8Mw5P57RwiffA4uVzm2b8b51
pwQ/sZJpOoWmUMRQwUEoQ2DwUY+ggD/l2m1IsxuIriV+krUKf2XvFJZIGNA5io0+WzfcZwfgsVYH
EYQelr3o6bTjNELSC3ToqlmNhkviwZiiUB8SAEx27n2QDIvEJS0AGhc1DhIeK4RpSXmzIAq80YXA
4OnsgWWGcCNLcMfWJMoL7FsD9JDhNiF23nkTPieb2VPkoAOUUVD4YPF7GabB4eDBjTR+ofSEn1mR
Co5P/xrTuQLRXuq1fxe/BfqbkoQKN39IYGABUqpjHlS7sJ+fvdvg3if3y2FtqfY5dBgwsublpv1b
oaJwmC0siGMnxMTeNEzrfhAsLYQ84fj0s2Nr83QaEuDwnomfHUijxJd0tTu099WodHfKFtMyoU0W
UtOvXvkxZ7qCCQHpdIPjqlRgT3SubGS13m7hpgNmt1Uc3EOOyYOCs3ee/SrN1y7K+T46GCeyOlbW
3T2s32dYP7XQNe9cJ4gMYmm2qJfQ3xBRQLy8N2ncc/BKdIlPJIAZbcJtJgQ0jfvOeizM989l4zbX
JI8wjmRPdxZaAbf2/mkBMS1CDs6so2xCfX45wPLvqs4r6/ZflMG5t/bFPG+det3erDarB053xRlt
r9GZzEI72bdAXy/DV4/8CdA1HKG18VsdvOGRCcFunsMMybGsC6XifPebZZT1UhZT2TPYeRowXNyr
tldrc/HPF/tItxg2CE7kDo5J3G8a0wZOu1fsnAJCLAuVP5oUsivz+xHGCzX7fs3fotAhWtBu/K0T
e0ZvBxSPklpMwPPn1lrEt5YwIN1S7IExpj0Impf8Qdin2FJ6XClhnyJY6XBdaOql708ImkDGjcqL
HCqo2wgOqd+DouS63bBUtPHxMghRNYcSKqfe1r2koenYoGcpmlCALB2pAwkW1IQlEESm7rFEosSW
9JI+QvEZaoSBYR745mA8xetHaVLZJSUHCEV1v7ThJHd6tml4rBq1zPoGaBKYk3wiPDagR/J0fd2j
vxMfLVLO+nv2YIjBpfuO6kEd7Sa2REV/eqMG10tvBjgZPOzpDHiVkrpSexsSDZctJFAmMCq5qTGF
EADVdDecYp/S5hY4Ne3KsDWcet4LNvzQ0ItKL6+MsWpne5fd4L1xGtxppr+gMj30Xo6/B9j+hBeG
r++GiywjwMgFBee7twWBw9DDOiXfDriiZxxR7/TPr66eR/SDvOPSQOp5VUVKA1y8vGqwap/2tjHB
1adcG6fJ6E6OCBVDcCIjgpIxER/Ji1zYaUF3ZheY+v0GNQIK8Da/Uns6SabObcA4mRQnEvBKKSLE
oLu3UZmMrF4hFU5kJ5GOAFsmXUOYMr6iZfPunu03kpQ4Wu2EPMzZ5gCkIk5Tj9VKGvNsysT7Kr7f
dNV0hGQ6BXG4rmgIvLt0r/XKq9qEsvkt4wk8AlbwsrZvj5Sb+s+RsUeodXi9OCj9dYgDqSynpjks
0Q57hct58+9lc7fkbrUM0RWhHwoITmKtCXDXq2hFU4IBgv1hVDfjzEW79mxGWCacoJIjzaZvt4wD
9Xg5rEBvoisVAupnRil8XrP3pEdWJYCp5EKIsTvw3B2K1W80bH66nSJNJyodNWHZrw3vYoe4C1ZU
cGm7AvV+69FX0a/a9BijwVSoXoGbqRoTKhMSqns4QgLzCKDdPcVlsh30gESV8EWKjCbdvt3sb+nV
vXr4N973yk/STRZtDWlNvZneXZLgZFUgQPcPNFUs9De9pNOcqb33oqt7eX7+2yNEYjB8TV/TAlpo
AIP01KDkmFQFywpCJtfsNNBqE+iEtqE9KSNO8+o1EFXBWmB4nggbypIUHWBrt+JmTjAJfgCccZr4
+e2Zs/V/eB042Mbazwokq6i8cRuutNWMtl75aSMJ/6Mq0yLgeNHa9Utut2zNfiRlPJsiYFy3+n3+
t/sztjfdLuZMGkQfalP1qfq94OGWQMvTh0OcdWaZ88PKnQh3+0HkbnK36I6OeBGnNgpGiKJ0FksC
HwzeIbh42+DUOU0WXatOX88C9RRmpfsZprStr3A1H4Cu8/M6jcWYQFEIWYNn/IypePeoj89VHDJ3
1yUFYEMroegsI/2d2ctSBIeDyk6q6ipUjsJ3Ydao3w9pXFVpt0l7Jzvn6GcLPGx6NNwr7Qo0YXas
1v1OZxY4ozRrdM/DD0VfamCvNnSGc+uWopJ1b33QdF7dWxVYBqfZzUz7MNOs3lKle9+mcE332Sov
vPvqQhk2aebTDOyIRiyr04MqOeQ36No423GSDfsxzLbeYVX52fmSZW5Ez9aN88iQUEjHi7Xa6KlK
FSr2z61boH3avSXYp0KgXbFotdRSoeCnC/QDnbvk3KGpqM/kUoX36LEg3To+zr89wiAwW+M97dso
eVPXOSiny9v8q54gvbSiOd7lrzngAuSV/eOt1euNVdFPHT7oX0CtHBIquklEhaK51pVn0OatN+6N
pZwCsmNz13ipfgzSlVCzpuUSCKvkgGGpP3qPLjbO0wQhpbIFBfZSHj+E1Nq9zcoEHGu6pRiv/+wj
XwL3rNnaPoKr/AJ3gST2sLFwzuRmsOSU9AJu0Hi+mCyrIwRnXusMkADjiwWpDhtVwBTVJ0KkISoL
4FoiWU/Z5U2NhKFZ705UpEDVisqbsHb//dx/j3f3dgwyhFWAw5jWfDzVisgMQ+ei3rbpIJX/YdgI
0NG2YHOJiRH5CAxoCjupaJ5/KCmjWIMgl1CwGh9WRVCZMJkRDBd4Cf7mwaJVO0VS9WvrgONAELGE
H4D/j/YEZSV5k5Z37zlTH9INIhsKNz1WBdaLfu8DiijLcckICFhS6juKwbvuVxiaHeDo04MGBDnG
oBdkat7WDFJtwE70sVAuiRuFKUjDfEuSqF1a30s2lBp8T9hF4q9hfIl5rM0wo/HLpa8SChy2y+xQ
hQZtbpvwWRX2niip/aD9BpOhxOSEBtk31mRGKBeFuPPx9lMKXFtA/WbpYN22tgE4gOR88nGqSGTC
5jUbSyIaYqJ706Y8bn6f7FclxmFdDkpkEyiiso3lAcmnkvsgsdUGDjDq/ixJUxXhUNriVXAUcfFH
BFH4bIe/CkXVk+cfu3xnM0YAAJ+GElo3WVML9XIX9daCFqIAzCTZfisGZBsIuduf5rw5qd3hs48S
VKD8/c5B7Lrmfuz9OIkoqMtSwiyzKbbxKTMxv9M7ZHq4K1Pj6RKFIA6xlCrrZoWMXuvZOaXzJkaH
Mv9hnXYrS8SseN82GqENnC7k8+Af0OV3596eDnzX8sWB/4qouDQelER+Ud43J8yqA2OgagG8AqQA
NMNMHWUUyADOEXB97AJHnkVGG4E/R/kU1HjN6pBnUBzlIO1wIhNxs+oTvGBFNxSwwC/6fa/LuB1x
Kh6JTfa2PqmMH7/Nzj349Kl9gHBAyXi63tDh5AUXFPatQ0nYpVvNyDfaDbdcCTYxiZMnrFWplL7n
JKsvh2ABmAPzpoKfd3VR1Dq71LIBsL+mxbpTqng0Bb5NdyAR1OqG5J9QqV50ybfgjiIuZ6/XBXUe
4ytRX7KL6bD1eETtqCirC0LDVssVarcR7eQnWeKWmRH4OpXeLUYthDLKtUHjYJ+K9NMa5jZQl1tk
zaDMOktpBD+rG3DLWxsSnlj/0c19NTzOlHo4mmiPM9DkItXFFdBBD8rBAxLdz+3eqbmv3p4oyUvn
OIpf70++4RFyKUmNow2d8njxS+zRj/4HxCWBRlC1k787g9KtTh5sJHufBH5GRQ8lrMO6Vwi2w+rN
3abkgcson28u+IOXbpHiHOLJvUV6LwmSwQ7hzkKCd3CalM9kJpyKYd0LHp2lgbu2bwtlu4xkHZv3
tYcGL4idXf5LgvLfm0AIlkDDhw3QeE8JaCmonVW7xgXkzkxTBPMIpGCSxIaYKFSgUnnaauJzw3Z0
93dn17+uXi34OojlwSAlg9jsZxSfc3K42XQGZvK2UGPaJs7pl/9rhnOlAMFMiu7ihwfhY11pzHgZ
8di1aVN4BpiAWmhYpvMynmvYqLsLwBqa3KETS1la+xiKtPXvbfY4XKpHAdLDph+Qc6gd1N4KjmEM
RLqP6C3bSQZPFvpbWa37/EAj6+zviDBfi4NdlH1yTm/0ZQ18C9LVGcjGpndlmTyEfdy9bB9+lBJC
3aa4pxjSXUxxvgp5gAdTJAmOVJxCwHlwxQGbOx823sMEik8CykYFfyOG0FR0njtrC9i4KnhSoXMa
G8TwrwQ/N8AyLub4hB1rekVaatRcVH8JA5HS2/qEus+3DQvkNt7tnA9CgHejd22R8wKBX6PuBx61
+L21X+7McqAcVFwoBpAwVPHAAwQ37POtGdKwoHiu1x1ZXVwtpcLoKGnNZlQAcKOU1HSsboAii2O4
9KNANpLqxal6ZlJ0vaHDXsspBDiLhk2OEYNrjHcz6q2TnwVERqbq1apTIBtjavd9om/+G2PCm0hu
e4mPY8dXFY9OGUv5qoocdWMNU0NgNVh300OHXycKWslaciN4zeUc6/wO0XzVpAX3tkN8jYB9CwUX
+ngJSvrmW5UgBqzxlBArkOw8KwOOeibCk+hjf3WyFdZyc2rdxOMNxzfywdQSWqutV3B1S7mVW3B8
hs1xkmsoK7HLMRJBBjQI25oS1USDmfhUfuqnJRVIOcc0vMP8echnv6bVCvxEvP9W8glO3qEDsnbZ
BiWk/ph6EKhhEdY6F8pkN1SOzzbuAgGhCqrwRJn23dv3yMBLofz17HNvBWIuKjrhTuD66zBu9inH
QPhfQfohD9JxCQnEFfdrJPUNP/g42rvr0vJCoQnkpZF+7kdkuZ0t8t93wkPiSeeLGugELxaAx/KU
d0DnguQpSZjc7olaUsOL58hIOPAC6Lc77zztzlUNeZe98RhVLRMProebhpOSJx/hq1KLWqFholr1
0bSIpCSbjG14bhTFccGct3aS4m3JNeTVvLRu2mFnPuZvEpz8PXfnkuOaL8ks9256Fl6hYj4lONWe
UT3vdFNkCmOZdkBqMMgug0jM240jfxDGKXzQsxkv5c3OdRDonAHWmF//cmd2jibiF7QXijs61PlZ
/UGHb3M41nlwh06o7DbNZ5vHvp9L2pWTomAx9mlnGXb4q7OUQpVSs/nHRDyFI97TEFdJ7/9vY+VU
le/micixIEYxKLcPs8p6dwkzyALpb/oO679IfaAnktZ9HLxXxaVYD3k9BxVg4tBSt0DFLJwWuA+r
ylBZfF3tbcDFek8+1HVwGL+5iuuXErCGFrBarwarFfllpoW3PnTW64u1Xg8Gq0E0CPdmGIyY1oT4
YfSyMtqGww+0qIllmN6xyi6PhMR1c05LtW8jvTqXQZeaXotj2osNd/zeoM95gRtTAvTL0R/o1Jot
jcmQC8r9eglN2RjiHvdsTGbAclm05yWio2WJmcX7EawTWizJUvMI3jgvEhlen6sLwnxb1iw6aDNl
KESD16NXXf8JnXCh+TqSEX+YA35tmj3iF3r5Rf8DF+ohSRH34BZI+gt/tfuikeFqtXHhNqzg4RC/
VxnuqjkYgDPEUlVRrr0UKN+OoikxGzvpv65/NyIWILXWUHQGiIN/RDa9/UCKPRLL0veGy4EWJE6G
LSXJKsQr5DAbMAXVQPwN7bmOs6KOe2oM8W1sVjHHBEOMkENranU/zucNkwhqiHoqa5J9b0siRkaT
ddIjhPKGHuOqx5ffkaUgwVFvWtBxojzprClK0+0KFRiclrchSURcpzQ/EdXpPFMN9cgfaa6Eq+gV
XNFAewSURkjYQpUJ82Wd+t+q2yAYfrab8bmbjtWHT0uE/nugMiWsVvSIVJ1LIEwUjeSNBQ/+3LCT
zD01vep7BGkJb/WwdR6nv8fROa5JQUIDSFBbw1wW0RpGBbFlDGnpDma361JJUKFwp7OgDQJ66ojN
JXM266b7nju3Vl37DRsmQBb8YwBylcIkkLsbsE9J2MJTfcFvpbVrdIyao7d7jDgjdBC/em/vXzQR
cxMiU2J41LULIiUTlMEi2nohmRXBP8UWuA+sbXQaFz+pWy2zJCE4UgWvFcP7M5fOjFc2gmxLFknG
6cH76N2KK1iLOeq4cOCR8W4Gdqz/fIqSulsa6GhJ2ko3SnZNSRjDE3K0TX0xWwGUapGh1c+2hchx
wzlPxX+CjAeKxIhAlU0sWNmOzAJSPuu1TNv/HdNQaqEnbqXbcMqcgt5uRStckLUtOzA4NGFk8WQ1
Kd0gbUiFv95662VwoKt85DnUKypDQcR1zvs1KLfes+9fxX6hLZ9cuN0XJnwEjQ5MU+fKtOlAEax1
Tr+V7qWA1G+QUGqN9q7VHAFxlnvZqmRYVTj5M65rvY/mQymxmv4+Ov7QNO44hUNHPXXAJwaMKe0v
Zeqh28F+wTk3gfUuLZVjyFrLPietKonTL05JxoZ7pGCJGCEwL9UUWM5qv7ASDAwBCouKrfiOklSm
ZR9QoXFBjgYUfED3pVHoxo5jltcYSblcgAxeDnIS3EQrhKlwRlfQQ6/d2aIK9v4FBvQWHXAmiFEi
9+hnvgnJMkWDiIz+G+oSlrYxMOa520qtCqb5wcuflIREoFAwYpyEmjeK6TP0I2+dsmEuD710q2Cw
uTEff8c5rASVKKLHWpgeDLsYVuifNqH4O2p+QgAKMuS16A3JeJ0ik1QL3vRwBDE6BtfMPK2edz8h
U5zSIw5ViCsavaDWUdnV7vo1t1rtTbZiCTAeCaP4RuX+7xtR7cnsoLT5+9uentbbCNUAG8kmmFWZ
1ag4TTCDHspurf4vFTQn6/hH3hm2yT5oFq0bEu5FvzCl3fCUinH3NTw6FxJ3lIS2lNLOkPAowKet
WGgBjJPV4+dMwZgNG7N4cCnIOP5Q1r340AnOeeGsLKix2vYhefJ1i86Ik0WIAKjs5g2hxaNqDLVS
dYF9u1IRuLQLo3rBRQGCehvonhtsR3dzd7dP7Lt0tOhDDMT97aWt34UOwjtyEIQBzKNbL5ia/l8E
QtIk5CBjzE6PIPG3CShC2Gg3wCSiN+Uv2A6tI39/KzadN73mpER1woKME+iIQ36UUuO9V+ze/bpV
pRgCfL5gncrsblM6eV0eqJTufRiXTHr3gzIFagqwRJBJdbb14YG+tyj2cMU/zmPd7N0+ToPqWPMa
ndpVuGWo2dUW0+K1sykFkHSbHHHRLsc3So6yrgHiQ9V6srVBum7rY4SICGDPEVrQPkOtlUov+kC0
7/ENytG8QAQ0anQySE5G8CDW3IB7b4t2BKkD2sRoQ0CIb0aLn5IFJ/uq+0rzBDldw9O38engzVA5
1uhUArC2xsdElAAxluzcgwtxP5toCaN9fqSFLnt2vucdPWZFEWwUZJQxryAoobbLz34jODfC49Bw
aoj/U3qTjCl5O3eTcWW9CCTsIrAW8Ja1+XVK8CeUH/i3aS6/XsXG196Utj60lSXx6WgLUytYqXCC
Y+HzHbvyOk4Ip31fwb5p5i9mvdASXBTiZJyMX06GgJgyIW9YkfAimVpY7zEkjvfWO6IzgpMmQUE0
fajcBLsoO4umlaCCSvVb3cnIklBwvCKF/zy71cSBZk0ikS0sezrGxeHOUp39+LoU8atN3GyEH+/q
Z6PF3zdlBSeTLYsbbg3QnRo1L5CUW9c6tc7LanQg91iUxHq3tTRK0N5mlymzMcgmgn+2SKx7+eu5
H99VSof3PLWDwQOkE0JOnpmTlrETaVGmVm9ZH+0idfHW0kJ3KED5rgC0Lni9OdJqO7Rvjjp3Vs0o
qtpRLOsC/DnOFxIyuRvE9FAArURqB00hGcAwfeDAlgGQc6h479RD/f1ljEpjW1rb3+/rFVpAt0mx
ee+ytz4kEJhF+8GLHuzT/aDepbfG6BpPa6NjXGsjFoBMVn1S+CmtPrNKn04hK+OFTmNlli6Pk0Zi
otM9f6HOg3i7DSQOPZMZ+yEup6uPCSWder4jkL6Q+H7Znc8vfWHUcjHlc0nyPz0UHPZGXHQqg+OE
RDarDjriHEWdCp3BLqbBrpVr8ZZXODZvsjGku9iG2CSIJaelupk97Oew6BxnJ6dIEk7fzeBs3wBX
6ONQottAw61BfCVhZ/hFFXnrHkWgadPSa+7DjOB8P0r3UWNYaNFUZ3WfUdZ6Xm9b9TtOUVIdftDl
5cAedIfdc4gloOgbmyV5SPyZsLw688bMAQSsUqeCwPEqO6ljjb8bQdHdnVuVsBnVkdGGg3+HJo7g
2qEUnNVd4v6zXz2HdVgHboUciXtHs4VSMiI0OgIxlY6d1262r4FOL46d+/zRSz0gE56PRFRxgi4B
5MmLV23V2Rc4tTMAJAZk69UR8SR3RJ6LXiXxnq4lwGnDlOTIcIcaubstIaoGKA0+jlA9tVwUSx3Q
T7tTKINEKXA351mzIYn4EEYMnGCUPOnQZKOETq7qoP/TdaFzAcL4ALtUB3WKQKQl3V/M3strhZDt
1tnMq5XWC1GMxK018KihdqCTe0QQiLJKmrRU/tIGf7DXuVQ5XifHzgPN5VmGdk9U6e3acFNRpDtF
fA7SFe7tAV/+j/qaNKKi5krBIol8EnWUID3p1rX9WNfVjogeEJl0/ceFBGE0J5SFSC9i/aKhrffp
weg5s8t8rvadAZO8B90xSRojkWEhEYMJW1ioVF0nuBBU/EFC3gEavDzIgQgsoG21D1FXoO3Ekk7X
fy4VS3Xq45tOYVlv+nV8EM+g/Jspgg7wDTb627t1tujpdzaTAnlkAt+A04JsjYojzUXeQQnGfUmX
4Hhwm7U42/s1VLkQAd3714NLP2hjtdlxzAaNI8tb6zhLO6e9UxsCUBZnyVUcgxpYAepmfQrRH3Yp
G+6qvUIFFLxzQrR1QEFEwaIZGaUkQRGi54iqIUAT4Al2XbCacDF8V+hDZPFgrdqCt0IZTMks0S/L
sMqIJEQHXPFOuRoWKKpHKsa/pYMPxEbSLgX7ugKLDnm38t95hUYGVOIy/ZNIUT6HBex65pzHT9RH
ZxQmA0EiSE7LEdq14cZel6+Q7g6V8DMC7aZYvkm9PCTfHKMR7sRibF3Dqy/GwZUwQjfi0SGQIAH+
1Sn2Uspba2jNyt+VkSYUsPbLZnu1kpNO1Tl4IU3YwM8CKP7k978IGvGav4bAD/6j5CgGg3Spmk+S
291ApPhmYNX0JZN826VbS+ld2qKFTBt+9CbOOinuBrK0G9i61OGm7seDWA4KBGxQyKsZ1v56RfOX
tQX+F4yoR1kLgR/5AQgDOPxoIlSQ2iIYHwY4GIyLvQ3kNPr4QE66dzI5uj5IPXADTStcHhpN6PJq
TapWMDpZ/gBgbWF2Jz+Tg8NB89dIqNZutCYk5UhIpptrUsOicfCXvaraoBoHoqRwAELChoTBxc8j
8gerkdtG+X0OA8zLrkEqVrv8zu814fwxaxz9r6TZF7yos9Fru1eEyz+cfU9eA7lQpWUfnlKfS2Jf
spZ5hvJmjRX/j48APIKrluODPe7tCQL4WyjZEjBj2QF0CoEqbgAXaFmwjQo06dGpqLc8myHdq+P4
AkYl/xS/O1AUkzsZi0DwyQane5zYfzV7DHYi/2Te4dzStkKfeQcav05zTsP6t33s6nSkdZw/qPFQ
xFEmAgKW4Sw4SJt7GAzhaMB1HITAlRgnn8xej+id8894w2ZM4UARLygfkJ9H9MadOZvoFFBFwDsW
QtCiBmEmzoICnDAKDxZI0hHXQxFXSpB2NDtx0U1xqoB+5nuS0IIKx2PeU0JeVDfoXIUN6gZd1eEc
vpftzosM65WLscoD0fPlX2iI4H1wUD38i96LhkB6uIZPIxfk7dJGpPu0C72MGEB+mTyzV+6XIXzk
PRw401n8cuTj60ZciQ+DyJEOmPKsLvoHeEUivKyZ7TdqMADywggJfRxd0MYV0SBwhKe4kQXK8gRo
GoCk7U0qUXOEjKMDe6wTeEBOIegMw7oJz2SJpzAm0a0ThITCqegA8PaRn4VQ+m8UNGp84gGsU/4q
8wYlWYuLpJuuKp46A5yiNqBhljPF07+gVqS4VZGrAuAvhqVYXDEtmig0Vmer51w/ge5bs2aBRwG8
vs/QZcSbMw+tZm87fuPMko2lEYQuUiMPcXWROC3wQD5Rf+iqUjeAZhgLfUAaSHNcS4FlsA/GFAOJ
zDA+2ZroCsMg5vKya6RoGBf5ae9/FGdqHGhnBQZFqrvKPi7yu/o7ccRFTsYIWBWEJvkvaiSRwHEu
oTTyo6uOkmCs025cLPXl0NsJqZN3qjF6QeCi34z8ULm0UPN42oc32fxQwRRjK+TBGh9rF91Tv9zj
t3uMAkBh1z48KG3CmW7QWkrfJLAXHRU78fAu2nAToLRbF3zA0REGe3R1hNKqQmqzLLjGHNPuq/z5
WwINbgMUBS8+r1u7LoXtVGcHr96qcCXpjqk6MhW2UUkmq9eD3GLJuGMH+epOurOfWZfSZweQ11P7
eXijf96wPzyZ0wauCuSa7s8P0h6kEi7mdEpO04QA+fMDYVCsOknFo9zs0BIMcBMulQAOJg8Th2jC
YS5QTOixsPMIgB8R/76TTA4//i+TYc7TVlQQADDd6L2qGjrxtNgwQFPhBjqakwwuQ43kdBsfiwHX
LI1YQMJZQuzBvIPGOVjRwwx/SD11J5ygzlOPf+chcwwTIYNydr6ozHce6z302d9ZC+TV4pLmwY0+
X8ehar/Q/5hsIJAR1ZVUqSRhU/5K5ZIKe0Ds9NMUP+sGL408UP/dw0eP4igKv1WBbIqSviYrom9d
EWVItgNqmuFQkWuenTSs33aTQferrz9rqzM70MjBpHt7tztinenlbIAlqJ7Ku4xWFHdhOL9nJYBK
Q6u4SoafUi2WlZaE4i/ZOxmuzGaxKYcSGZ5epx4VX2uo0dYD3IO3oDEn4Yv1rIFay3bPeaG4Sy8q
PmTYFfPqOdS4dnWt9PsX7RDWpalLyQVVZSL5yRoUWfL6aJIwsmCE5UuSMbkdy8F2Hb82gKerxaij
+d70bldHR+lyBOV82yMsp96XjAElM7yT7OFyqS1Np02lmfukzVLiyvZZbLJLIe0MhizmscueRIpJ
TZh4XGM0n59aixQlHMgf7WpsRI8BjuofxBOkHeku0y3qJFLQEbOIl7ze0ShjEZVI9dKXHACTVDSR
9G0KJ/07qUAC1xuXlaHR/FjI24xkS7AkDoMQreot4NJwgAvCv9XDrLJtDOo2aQK9gHV0t0H3MPia
YfqWhZaB0SkoISJDD6bAaBIyc7c4Z5z+WogDFVScInseLV3+v2l70HUoPPID0vIiP6NAv8YyGbwG
JIYeiKdiVMBnv4qslW42UzaTeInMJsAN5gZQmDJZmZvE204aQ1KNDqnUGUlJbA050d5udOpAalUH
YfKlsIcRYNU3VSN4asoP1qOrgo+PTbdHNViZtvtqc3dU6+rZj3LHYu11yYp2fyC3uLkt4s5uzYV/
2/2ZtckmO1giLSQWljmCqtFu9/8oaOy3naSbRosea0ombPIDoRWfMF9l7fbTapO39pJu3Zt15XmO
RoNwgPlCcokxFrL/3fdQdfWgnkgUSHv4GlrIQHuaVhPsFYe1PWAh+tJ/1bgSZQy4bNtWpIwU05Fp
pbGngCh3TdCJ49XKfuEFsAT4wgPDORMiKqgvM8kadLi+OFBawOQU9S70O9IGXPIwrLKWEZk6LCl2
9WVhdpkhmnDKXONK8L3Ovw5eONDHaF78cwNkgnkVXyjg04hR0DfmeXUNazS/rQ0LY11W7SnS0FW+
oOFcp3kLSbuoLPh5KSr36koFMBNWQ6L9hIiA2IBxHKzIjB1JIfCwAHGnCkW1TPvg3LpT7wuzkNcr
AyJryYArzbFt4//5zH1/NAoOlK7q1EiYM+M13+UMYmj5PAIg+LN5noGXhqHoWRtr4q/tVSgKr3C1
7xnH0YCFM4gY55cjl4sT51T5x38x7pS8enRbyO+yMBmifVcv1qiL4JhBZaR6iVSgkoh4IfjdXIke
zjlpMZKzmKqbE+r6zeegNeOeYXXkerPAsE7LvGvoBm8mv/gyw8wE3oCLKZMncAfX7W3rXoX8yj7y
MuWA59/kI7aKp0KMlNXKDZfMee4waQbRUY6fXP6Yal0N7gDvcqCdAKOTXxtNkIelTGWcmxPSJlhT
9iJrEPM6bYpx7nXpJGQ5eW/uos4d6I9B9KVZpq2Sxj/AcerPRba2h3i07C9TlzqmAAwx357lJsn0
d4glSKzPl3qq/M08ONnQPa8XxmE8x+TzSi0DuW7zPGs7BJoVHRQ4Tm1PTPq12MRGVEdq4IuEWO7c
4HS5hFw6QgLN9RWZLOjdpQ0I04N5pfBt42r23/x8BWha0jmTADPk9DGVll3wldi/2DUn2nosABbR
vx83n98GiTeIotV3bjOO7NTgqiwCfArlzjT9F462/SZJr28GTTUNxLOYhZcJe5CcEDGkLgc/NPqr
QdNekwVWFKPD/zouuO/6FUzUrTK89EQ9eD4zk2WpZS47oqFkeMZn602qZMy2K6sjmyOg9UOzQ62L
A+ElE1trzgy/rnUe8TCHFBeA+fbeil0J2zQrCfXyhDuuAFOL6c5k5T7t9rnV+fpkPeiwG3LCShNr
xnIgzA9yNEMmbY+rwFc4YJkyz1TZodNNOOR/k6nhicUJ8yJm20rtGMOnSVARN7fX08KJO70la6k3
ZzvVNGrkLFOZO7Ho5brnb0UAqU5pLBGdetLS6X9TKf8Q+AKvCGMZj2gpHNmw5kty57gCrJwxYwbB
hEn2P7+j4pFBiDddVj8HkceQit8VmhfhVBBY3Iiz53F81VZax036hjC6RNp+sekcNknttz8cb+3h
8K+/s7zfflHLExqDYoGPJWswhMfBR9zE+uBgvpFWHGvcWJowVca8kZISG0y+epAdMfxFP7GriHdL
poEO0167YrZRsrETnDyaO+8croZDUyBedqTz5MYEdOjEXDyWiD6h4ekyEd13hi3xJ3QfFx37oU9q
/XreHwsNGzTXNeekBYyXfaX7NXjKb3w9p40vxwKH768wpQ9jikBpcUqfhe8F7uRvJ4rGcrzkE4jJ
iVK5U5/tISgxpGWOqQPQTV6V5j3WGXumsTP/7v5wCLx9smH5iJbAUGNuLBgNvJBrQNhmUdwMZZu4
T3RtIvy/v/6fDn8snrg4Bgx6Tg/fOHk3Ng0jDc8syN9LXD2KJGWhYlVooI+CRkrR1b6QJw1YZSwz
lubB03aAAEW+12AAVgM0m6iFYOWznOkI/69O5WK/eyzO794qV0NbPpZlYQ2wskYXh0nAkTYbfdFH
mBmW8Yn88bAwP9/PhnTEeY+hkqN6sCTwPZv93zreyt9Ty+tvONZgxVFIwXYnf9XDiiEeEiBCL9Cb
Yes1i+bxvKDRHvZbyhHytjvIILT5/o+mM1tSVNnC8BMRIYMMt8yK86w3hFqKoCgyCPr058vecaJj
967utixFMnOtf/0DlwsuCz3+2x5LLNyexyI65eEU1ry4HtSOohgRQAI2NwOBThUjUeSIoltnfYgR
pSjT/ztr4oAl9W8tiJUggADxi4brD7Bm++LcofigzUMRORZ//9/3i1XAayUEiE5YVEVi4X3pr2r/
vwq2z9sRZxjz/H9LhhfGR7P57XKWGFNxPuYpF0KgHmJorotVLH6BeQiOFVEGY92ha+BNHqa7w5gF
LQpjk1aagkzs8P+BReKSibdi2VNBMhNPgbKIP4r9KEGMAVGIm3gqtkrxD/wYvhIctNOJL+gGxMUS
+JDYDsRXPJz1xC07PZhD5jU8VNDMuFH9KdDEvymu6I1UVyGigEksAmnzNnyNCyKlFtprpM+K78ic
dXgh4vjo3qY9DOz25qzyEywVkEyP9YE00UfixEy8f5+uGgpmjZhV/V/mgN7RMdBWiF/Absxz8cIn
BQ8FBhb3TI9HjGTRSIvX85yl4ccavPFlxUXQhHMUm05imsxljx1qdES2nyPWgckkg3LaQCTm9sgG
z1HZoGhpv9NGXt1SJNHuHRbmQbV1D1+2ipO0wV0eKjUcV53Plr8U2eJBh1vEGI3W25insOBpb0cP
shnkgfaB40yJatDrDhgeg32oU4TeFgdRiW9ZGd6RK04hb+xI6lgiR4DPkWDA8vUqfAwspJnL/q6a
NFdyUJGhwEoIk3m7rtbm7D1GgoLusMMPtR/SGjrSpDy9xzKm7NIoXryiyrsPP6eM05DgVYByCeXC
05UWPCZkXnFbdhE4EV2TOmNe5UKenD7W8l7dNydroAXcCcxyG/QuPHnwmSYhsV5HptvJhqSC1f0d
mWgxYVpCbfz4P86R9alFUcn0wFb2DU4e2lSZ4VeNycmdzB4XZ4qfOHVM73vtXSEVvI8MmvF1QfGw
uTMRzBcvfr351U7aSbZTLmQP1jcRuMA88YkJM2g2inrNfrH1v/yc+xtx7olnPT2WMoGRzqt0UBNh
IpwCWdRO0+FLbyf475J/7tbnZMKjMJ6+4Ad0zAnAOTetmyMsILPx3tlPgDJEC6wmNP7E6OBb+hFG
2DLySDxB6N9g98e+sa782FdJvjchSWMzwk1/gNTuE5PmxOAeRPT9JgoxBzindXNcatVtTrokjhsi
IFVmwiZcBSSQoHrFgY7fGyU/+Wpw/jCZh+U8KG/IYwlXUTYpCPrbKcjbXuGtGGi4RZBJIZy7uPmv
Gb2F/petOsUuskWWkP2V3UeIZuS+8MaFHwBikbzY0/AXh+MQ0LPHpOVutYn8gsTUTYvdc6UffX4M
U/CDJCMqeQy0DbfwiMkmPBpifCr8mJrgpl3lxsFiGdzQSRdfCMFwQJiD92aFRVIAPqz4S1Ntgnrm
wZ1J29CaksIFS8F0sTBQmM8NfqmtX3++xPdnA3X/dOIvpm+bphtx6/eEhxpeFHfJe7FugIZvw6wI
uXGwDE9D4RSzQ7/DiypM2zo1h+fMOtWfoaWGuhyVW6vnkAkL4Z0S4rWrIQJ6ykzHs+jtvNCFhzes
zMfxTrl5ZW+A+qA9y4gZRq8dwX8gUJarohMBUs6ckrgQwgenlW/9xAAQu/R0ePPvB4aWuPFTn5SF
i9tKw5iN2AP83p5o8nHEdk1Y7ZgvkHSqRvco917Dcl9PsWvwu7/HWdp+kZVpx/fiyfGVOq/hq7r0
+RCtsJOm1u57hD+jX9+THgbkURYHSQTTs2KB5I8QM4gnBCEjMuFREnIgGDTfvp+Gtxm3hYpRnyeR
HI9W5UvRhwhJmrJbt3AJiJr6CoKLVhNXSyUNaExcX3+nwWfxPl+/xp3EDOHBvBY6zFXiQWLE3szF
zxXHGMRF5JkgPthz/CgEclg7BQKHcX9Xz94X0k2ImUvZo4rpE0uJvsfMVlnjLfLiJmeQLHmwjLom
yEhPfzQiAKyEzvfPD0d3X+DBR8x+qV/KabE3OBWPGjbIQ0ZNOZXtpsyFRYoewAWY3iNw5utr3myk
ASadc2uVQ1fh9sThFUKIjL037isI2vCvOsaH9xxfmhY5NLHygv3LFesT/sSy2/1Oz7CBpPqzmdL+
VjqSImJZe+ET6+HW1YL4NwBcxzyT8fHsfQRuf+MKQqxhsdfloA+jAblKja04WdE5+L561o6IknFF
lrz2SzSR+ywxq4we5YA/qprXtu6DC/2eZ+iejLDC0fDha4XTUmQ8RTaSioXa3dcZ3wNlf22rnBcz
jewelg8GiaXb3bHPPmEvBCVNp0RcqKP0+FRd3lm5ktm2tnzs1fy2xzboisSs4rtsfliRMBjNSMoj
t5ouEZNB9o+jwTp8o3Yznxf88f/5D3LwVBuiZs8chypINNJoPIyEUSRXAt9aQhfV828pdL98d+7U
2961mFaL7JyTnrbkQ+fzkkKZmyLeF1vcScr9jXk3ZtUeuzir2No1bLQWOz8MXbKB0ahQhEGiN5wG
pOdAwAjngUbKEzKzT0Dqcmrj/P9r/SdqlUXb4TNtw9STClczvWqMbtGc5ZBiwUTo2P+VFxJLuHHf
h54IBeDHsn1rrc3WylHV4KwKOIU9B8c5TAQEIVh20VrCDJoZp6IQotNE9+Uq7BjQMOXE9btPq9eG
5ZDJ+AQLkJHq/4jwQdsXyBFLtHHeuOv9/cbpudt/JLtem9sv7wqGF6rfI4o+Nk0NkBAfDCUgJSUt
8RbhCEo+oUF+356SidNJ2YvMTW3VayESYCHN5tVtcZxZa7h4VYH1CbCz+SnQkpwXTogQVQdJ+Jjh
No5+8tW5mKQbuS+hIZlZO3xwLBrtEYvJgFh8SDhhIARiaWTzT+nPe/88HlAqgicJi5jlSWJMiakd
aXRMu2+eTDVpOtykqR5ZlYedfpu7L+5G6AcPFDdil6lBYyhishE5X1QzMOD0atQgBuN6ARjC14F3
wcmR/jPdOrLs+7v+ub/jW5trOuHomKu4f8dXdUSK5FKOPssaa+pNPEl9aL3EsqeTYlWhdVsrTxeu
Ils/dwjVExdXmTcsaAhxhxb75FR2ekRor2Pgl2k+azkjNvH2EfTRYu9fMjFz8YGbvG8J5yWQ7txB
exof4uP9WM8yXim8Dk597LTgOxRCClgho2EGwqdHQhD9IlYAuvBfyWFPWO7tVGH2mFHQJnd61HzM
TZhiA0zsCgwMxzrpHZ4bOwIpMKOGsk2Jw0EMvAYrBsCpuZItpGIZQzVrhnluCzydFDeq/Es+fE7V
qB9ZfNZK0MHXxJx21jBA6+zeIi+87IVRChMmMMSEvfPrgMFzjZUjqy/hZs1slbv+ht71dmatwI3M
Uawl9mOvH6mQSpNlTUTl42xs87t3dz6QwCic+jjjYossIqpay6F0gFdoQnLIfV4DFNE7fLKvm+iu
geACllf8l53S0XNTHJ9HrHvKI4qr5RtDmn8smXatEqtV4oXdehicYbXyKQN1y5LE+65PgmymhZij
M/OUUD7beJk0WE8vf4NimfIeEleyjbdXEYlQ+IMKWIa40EE+HoAKEGlxm/ICzH295bzW/iq8yEAu
COh8BzrcZ1zDyFySWQ9sdS4qTz2D4+rnIP+tnTfQlZ59lMl+B7wiB4qGG/4gbYI+Ik0KZaplTguJ
gEonYS1CNSMg+rUiMTrelYv+5rskOAm7WWFJXU6MjXFpn/Z3Vc67cTF/XPJlgmo4t9etmwyS0XsU
R/KmnnwmaNIW91k+0/zXKt4haFPYgZlEEyy5I4uaNOnyqO2ei9dKIVgG+234PXCFY9u6ohLUARYK
vox3t+g7eA+ek2r1Ob5WLSt6Yvo1vgGPhYnDJMhghEUIQR1YNys+rhGjclJiffvzqlWXwhJCW4lg
jc19hYXKsT4+Fsn+O3gueor9WDwWJEpgnB1jhpz88ZTA8UMVKeim4L/nQhpnvMIUliGECaoMdgHx
j9qOKNFdNnkrtgade0I0Nro3lLqLx0QNimMxwdvgWhOC/Jj0dunqsVFReeF+Bt/p65Lpc9bOuWJj
PlMSDcoiad2MZhLXcOCZHVo7uCXMeZDpYdaJ7vlc8yNbdWQSVyRf8xXXMp8hGV4UXEPzHMM2Pern
BlOkL9/f8iaIhuAY5oeeKyBWYpD5sA5IHJCd8Tpbn2yyF36i6TwPyhDbd8wZKgXjh2YVRxZEnwWf
QDnB+tDZg7VUAEiY/EeWT8AxlQtZB2u6EM6D59SaFOFt0zsXvFpiE31lJx102X1sfsNmR7TU+4yl
OmSzBs0588Y9RDhqz0gdfwvRSbSoBPqUselYYQ7Zilu7g+tJh2yhE+crlWgHkkEoE+wEI0SYaCN1
cr+0cDApmBmTyo6Oj9sfnbXWxwlfPNaYnAlGDbMpT5BckjWbQoInJz7AIFGJDRGexfLZaqyqP70V
f1WLPildp8HzxHPyMEySlH97nsooIwN6Ipw70ex/3R4PoOJjcPzvn4jm5ms4dK1dVEhCOetYrvwM
yeui25KH8iP4bg07KWoGTubE5ns+J2uRsD9c4hn/i/dYxX9wksADi5eJPYvb0cl1zgezFzrq/vhD
uW0KByeega/7AN4e8h9Gxy0OsZTCm3M8kCNATtFAtOtmjbNBdVG3XYhnJIdspnifiAgslAA1njuS
Q2OJGvy3FYni6SFm8z5BJI8lmwfRMBO+BR2TVPttRqo6P1Iw/dK5TvAXYpbLGxfbm73iVconvpC3
MJoOxJ2Mq0t+sSY8gRCrvdckBw7j2W/LX3DM88DYlbfZEhVCc6nIFPxCYk/GasS/o0p/j59LOt//
Wg1R5AgTxddcaACgjbyGzbjlESdkE3M5rKcYTh14zmpeUCWd+lG9bNfGtgIzKCmevxOZ9hkYfkLF
u9GPPTJ3RBT3e6FC+yc4hdN19MNsTrHNn5M/aQEc/KSFAyXYpf+eUOpTaKgcZBAsVeEdzeH1Onym
Dc5RltunegIb/dB+3jwTPj2dArsKHSN+idz5ExWaTjfCuMPCHJX2hdAFDO76nuhiKLSxVqbKAPzI
tv0M5khQYst4c0vV0f9F9gA+yFMmt+hZrnDsTbgxsO9Z3cIDgm6VKkQ7vElYgEXf2HIiXCJyzFjN
yQdXPNBeWO+yaDFLWJ04NDMaT4M35wXKitOHWDVMVkkk0NwPdzpLEWeFmHKJVEinorwg1Bb6bo8w
gYAvVM3FDl8YO/VnwuBJ8BIZSVFtPJxu/y6jklJh1zBZkjX8SjpBUHYUZnUswR5dvq0ldneR9tpW
vpRkTWxqdOdfYh44FtE/8Pnt1ZUKQP2g4nOpHKgWSgYG6E5B9Ta942fWbesTS6tY4lgyJ215ai3w
0GTxcvJhH8fiY+lTMcNcWxAoP2SDwGoWCVjmlkAabOk3n13lC8gbaX98ixpzgbwnbxeXM8bRrH1K
OxcFTR29ZV+Jwx4rmagiW8Nagov4V2AT8k9xQX7WFnwGrIVNS1sZjrwAmDgpq++T1BAbNOR5gjiO
Kxm7Pvs5tdTj+ls8t7zGx5IS/T5/H17Degns7xjjPrrg31gJ01F/0Z3i/Vtzm4/HxqGx3Liw+DUw
o1y/5/GsoIGbx3+sTHYRfmc7Yb8SS9A1B7xO7GHZJTpqEf4N3J3NRaImQh+ZDj/Z3iiGUj+4wX4z
RyxB7N6oAws29RTzqVPvG7QktB7oHr6XdvFbfSeN2AfeFzX1eRWUjf/1NvfD66Bv4qt1juco5ZJT
ITEnVN3PNsZL3GVLk2tbIpfnVJ/qKX43LPSEfXdnnenQ++h0kJ8vGi5CRaF+0vf55XVhA9RnmpuP
OHlJRL9H90NH2Jc+6E+q/Rv6uL59HAjwwBRpjaoOPyVpdKMGUU7STAmL4XdQLjr0yR8oo7cwX+ln
rBaG+vK1Q2UfSYsfkHRE/t/ivn5szVEyNmdpcL+UJ2lhLczZbalzzoQUj+aRsuy3ev5hFPpHj4ak
g2B2aSchGTJLIofs20pdEQAYZgp7CCnBHJf+b9+bJJsed+OMhZpO7hPgvUm76XjAPeJpPytt+Nk9
OUM/IUIBrDDZYR6xjRxHv6Lpp2Rmd1BM54G4qqQMFY3wswppWHqGS1eCuSiOrzE0NgL5UEVNUU4I
wqPA7n//tpBY87tyUOGAlQ06AmtwTyvQ34x0XNbla3nWDIf0N5wEz6zOsUG6rgwY5lir/vIVFiPU
ZWwX3HOGnRE/e9KQyxP8CNqJw+M4JeOOd8fOuSR82uKsNShecRZL7755whee7QP4EPAR6wvuoGV9
sf50Mo0+03Ipn2JTDWh/wVhgzWH8gvVokIfvQzblBgY4HT7D9wUD5HvfMdb6KN8hbpqkFwODUVNY
KfZInD2BkX4P5Z+KI6duExyApSwZoezL2vrWYrIw0sAzENXd3DdePfSp0Gberdsb3qAEZXZ2QZCg
Gl5H9bHnNT5gOoFrszfAT3BJj5g/NVfe88iKRnX9YWC5o4/k48GQYZBflD0nb+b2Lpj/+pjz4lUt
CWBzVI4ExItjNR5NicfSI43uNuX0yr33hXIbZ3A7HmpeEhKRgJ/4Bo9jCoEhKiRIOa+rYQmkoh4x
vqVZk85oLfAUIouqmJH5O4lBCXBe9gHe0hChK41vs2EZKUNuFG34hbTKZJ8bE8gLgHnBCVqhjlgS
9RO16/TA+V2fuIws4NRwhJFzuf8HOwBvfAZkpjYboo2rStgHx3KQfQKGCh+wTeOcvaYmkI/OoGYt
5KImNIMFK2mERDgEmx9ODX5ZeB264DqYL7R2j+TyPVdxRuBcTKTMWLWfX/HUvEV9jqkqGxQmi9hz
4FEgrdq5sVTPzZWMVSIVqk2+QcQbZONy/MBnIBsYU8wVAjJeZt9QGtH3HnhSCJXG+TbIRr+dMtZJ
e7FCRhpstkECm0XmuGZeBN/40O1atqnmyJH8WN2Pqi8QPNbdDPlXhuOatMeAD0SrvSLVqY7SLlkA
5EavuZDSvV0ij0EuS9V9zohnHIAsorRPQaH27ZH9biQDK1p2PK93mIcoDzZD4ZpkAp7kkUK+833R
HvOFsXvO7j97d6fEOHLDig/pkM/f424pj7iHVcELKf5ehwdEwIR2kD42RIntiBImhHY3xHv6s7wP
tQG2zEusbqlGaLjfcM1TG8su8Rsb5lAHGf0e0cZEFR/1sOi5D1+MUAxmR/ewJt09dcgUuyrrfAFF
AMyk3YBvAYlKZ94bl0C/WqJ8qVCgna0dqkHCnMnnxrh1CBAfgYz/cZ+1AlPjlmdyZgk1pFCrUUfh
YszwkwTTgFN4SagvTQ1kRfMfGaXyGNIwsWvFwNQdc7ZD6AYgEH+Pl9O99BvmTCifeQwDZSaMby+C
zylPmczCFRWzxdK9jYQrG/8uLzU4RA8HUGRepMF3kW57E30NTrLoMI9BLcHzChLM859yWsJl2VgZ
5I/rY/i9o1f4m8mDbvabVcNq+Fv25m90FvEEBu3lTQI4NR36CoP1JjoeEqWO1bA3eW2VhTW6kVT0
im5rUQk9hg/UVl8krMxrYMu9mSMJhgSZisDIL7I6BCc4nQjRQBJiIopvYOt9OTyLWRr1t2pYXeQo
nbdjUd/iSDYkwHpVDx4YmnejJ7I7jXjIJ6JhVtm0g/ivYqAtT+VpNuoF5phXNX8whOaC4zJ4GyW4
YhEPIkXVUIFzMOWaeO+w4VcbksMONyb2nsG/3bwN2Q/xhpAHFbRtFaU8unAh2g6QmIBJCUbGTwiy
t1VokavQw4Yo8dWZwUchqFsEhviM0liSr1Cks3e+oINivSjU6qZHdxbMIRCO8WmGXtiEuO+wSJnu
DbDF/ydUQXHlw7uB9JIwOsZMBMUHyY5c2BvpTnj1wcYR3hw/BuNiMi0mOxXcTqoaR+eNXeESw4F+
8UkLrkvN59QEbycPHlNmZC4dyzCb/ghPfzKOEvZxaiQjF5WjX4SoCDKSMNUv9lhyH37hIBmyT97H
6kKBAZJ4xuk57a3zOfYMUT3tIrqY6ffCuvqZNufQDQNmfLDFwA7r77WOuJo/3YcP/3uRt4K/kfEi
qrWKBLsaP90aKVSC0lCoPXBq2ivrDzeAmNOjOECwWvhP19r2R5nPLGVOZvMI6dMcqRhbg+wLqSOo
tEe0DFwRkSn/BpYl8xWXK94D0d2ATb+I5u85bS7CnBoBpJ8jM+uH1QFZFpIzzgLkkbiCMh5EbeZy
s9kp0sV6Vs9uSECmp25FZk4XjlditzCvlDxLrpvdD/s0INdsX/8BlI8RWSObZvXr197moIwZYC8+
AzmUo+JUzRGKvxf8I4Xef7ip6mqbx/7ptvzOniWdKFvfpFqhmvTaC7Xpe36fg2TT203p/uQT0wsa
1mW95bBNDtoAoHjwiOKRScmxp+CmWcYbmP7xPmQkla+JG8dPDJW7m65FEw4NFD9jAsTZPDsxRKUx
RStLi035kRDG4ojx51QNuSg44xDhinYT9A0pCaMXOodVb38f19ucDx/cnfYYDG6fDMlecXOvDkEO
0rk1+UQPV8OUQ589fcb6Dtb5U3XbjM29jJK08I0tr49o33ppbr6T3rhZc+su+8RQbxhfQVjRhthB
Ctk+xwHVAKeKySauuuVMuxYry+c2HeTDB/zziJ5d5XXUsydZ93cvnr3G96hDeFHwiPu8ZjKRhADj
M3XUD9vDbY9OHo9j6AEpvSBjB+8JwX+QT0CD2ec1vBlssFaOgLoJ3I6tpBRUSXl4Kwd9PYQKgPME
u66gXRCfyNIT2ohdAkwOJZnbq8anp6gGAGMttunSqEbqsqvP901/BWAr/2FcmOKHTNrn8WeJygg5
RnV9QO6vAbYrMmeFnyJqeuZZ9H33DQlxcKdwVoyPXQvqg7ImGz4OT+wbKY2B3ikuqD4CZVKT/whc
QfIyHvb0GBhW8TEID/EUBSr97MfLCW0bp9tsxGui5hgaO4Y9uM6TlOaI0B0CilxlaS6fjI0wlWD8
bKd/r5W5qyfaB3tHmxgyMLB60g5KQT1midYrYcGpez/wAFCC2EajXQCaqQCwXrGL+gnxLuYkWUrY
SpG75OWz7pjxiXs5lKNdF+TLcq1H9UI/aSdDsx9zhvbz+w68DbAdvz8NpQVuXn9giiYHiY1br3Eh
Xe5GR8e+AsCV2PTbSHBc9TPo03CRixk2+IxWDgnHMkAu0tNLxRTgUs4twCZ2Vywy4Bwgr+UHvP4k
RhmxwDHTP/yBS5IDc/DI2N5/XR0clgET5CyqfEAaXPuJ8OoHL5xiC68PFzF2eTEKYDMV9Fo7xbFo
27uLFvFC83N3yJfF/LnGwepB64C8mjExKzyjKnRUMgXXFnD5RSXDaa5BNQAu1ewGKTvtLQxQeIJ9
nxuyR+4QVia5wGDAVKzGkRW3OSoAApJXSV7xETmq7THbq+d0Y67v16LCGdntGQ5iLNqbXlC6kCah
1OEhl3lx42MgTLUJYwUxNYpkY69g95oyYmYw+G+QB8dm+zoQBsL2Xc3v1Nf5gnwv2jIyeShvQGQ0
oJXWdanJf40YyMQcua8tI72aBwPRHqSez61ojR4aXnPeq/BSNfzKnooaw+DA/b38e+xa6DNkRym8
iqHzy8VxEtWqhnHJIEc+SSO/JRtMLr3/QBPcjWPL5eLf7p4ElwrPZSSFfAo/kd+M+L/DIrWPMzvL
1+swgeSOQC7NbVC4KaSAAzcOniWj3oTQQpBlcHU2+Zur/Zx6xlit4jBllAkDmi2J2YkP1kgWdIbd
dkEWAJ3RtoSOvY8Xt8RRTj8wAkKabW3LfUsqlOQS923W29pwFNNWj/fz+884Wpd20PzFu4KL93E+
tC3orCEO/nnF5iUw9/5V4P71/BG2WM0xGX3Z+3iaroDV/f78TVu4V3bpANgEQNuam+Qziewv7KUX
r0EZptggxaEy1c63I7ex0/pe6eh+NSC3Bii0GE5I7fH7Q3TYGH8H3fUm7OTUQHfl+W1j8FqnxFxf
05m2U3a/a8XmcEaHvhCDDu78+tKN78vXtAuEJRDefRgsE3A2YLEO90bw84yg9qwx1utYL52DDwFH
ncA/pQUIs77X97itLJ9LQzjLDq2IuPZRA7+nmH2WVtSjCgcSONaDO8g5YZ4katq9MeM9i4Rj9/Ye
SCc1ynbPPa4hgrpA8lx75JMiB49OMiWQGyj3orHDYSTCMqfgoU9AqcZhe/7K9ndWn3r0r6c0+M1r
buu1GAbgyzFIZl9CF8EZMNPGopLG95AhN2W/KmA/M98v/ZT+6NhgvX59ocfFi/Prvym/4MNQw7Ml
WXbr7kkEmBlBj2kqQSsmIB3jWr8hU/Lj4Ff4Fs2CkD4nfBZwknlGiFol031CV0kUsN+jYsOfeb2Y
EBbHjuVEKoudMM5Bkb+vZt2mYHbkGUO+ndul/6XP8YmgTZ0fVKBhGawZUHxtXA9VsqJ0r570/PWn
mOg3jx/ebXpa7VCcnWevmUzkXz1UVOeubupNPwBgvvJTuav6DPjx7EcaUm96u+emoW0G1RnGSwYu
8s0Rxp6cj/AID72pOm9dg7jUr68im8cHIKh8eWg5chQP4gGpBGN9VA+1aT18XOUFnizD38RYE0fu
qGMWwDDmrs42v6DaJ2CAURElI/WgTBvyRO3enhFIwhMUuLOQZCAdP9FrXUb6n7J/RpjKwtPJTuk6
3mekaYn54ridPbZPfqkTZdUtqv131p88Tuo4GfVQ2WgDIiXWFWGh0qF3/k6TURGlozdDlIBXEuKh
FMkTsuon6qKMBmWk7Avv7SoDTGXmv6E5ZUTX87m5eUcly8iYf4YfB50Nt3sczlhJg36QjMqIKPVB
5XY8pHOEAzfpB7iRWrirQpNySBsdF0E9AVqf3bcWXUdBNCFsExZVMYaSNRE2BfYaT0QqfJtpq7ss
Hf4UztGHh1EbQo8gwLGEKY6ONAW9Joob3uOxd/1uWry4yFXmzvjH44j60+QaHzELjYDe8lN+0hdv
TM+TpTlRB7dRgwU6OX/0HPivHNsvuZw2vhb3Df/vLwUMcRIe6b25MiQaefTFWX1jEA6LXnf4GPWn
yry/FD70YeSaDu53lktsEbplIZLhIIYnP0ceYLl/c6Eg6A+gGCMIg4TI3815VBR7c7fBpdBCcvNf
PAKc49t4TvIa5GTDb2iOLDf6m//hgX/RqXj/YWicuOBpIC1Ph3CInJMXzxWAgdkXDQJ/YjzG6OrP
gp7770/56Q0+C1CMdbgQ5P/kiBVOtBLHggVqPta3TSg0N5gAAk/h6o0AokfKCYGOUgv2aOsyHRuG
IhAjHWvPWaNSg+ESJgK37fbfk5P3B2JmtHYLQ5XThcmWSfFl4/BxkZgcwV5gcEbJwoaFcB0zMJo6
plncJYxpQcB65AeRj+O8yO8CkrrD83E5ZDImuGIGnU/ldGjU/reHBUVEhPZ9wHyYWa1WDRooW6aL
azUiQcV9154JrGaKXI++o4wymg5SLTD5xheIQQtIaT18g0+ILf72GJbFrEdQuHbpdZGCtdrOrIf6
rvou2bakXmgFOG/fxoxZFfyLwQS9bki+CXjDZv44VpiC2xbJ9h7nk4HInZTHDsiC+JU7tj/GWX+Q
vQ1Z0OX30gSAh7POsNjDRJX8sYAwVnVkyQE2IZ2xU4dsnjdYjvDDgOgdvIGlbNsKayXdPrNRMno+
Yoaq+VlIQfik/YJN9XaaJMiaEe+S2A/wZpI5KOGOGVMuxzwXzSkBHK9C0oEQwTHxLkx2yBgvf/k2
7x81X01WdbK6hV1Apg1eUNI4//vIgyR1c5hw32V5lUkjxkiRARYcr16oUGqRDY4qMGMWAzFTlIeD
CsPvV9DUA+Pn3XoOZsLkvXfv2cPE8G57r+Z6/0IKSkmO9M/pB6R6MdqfYqmCw5DBbvkFYOh7ZM83
OJ5znsqYlIX1z+OIwZKPqpl8a1w3FEJ/mdiT2/GjUj8/JS9lXCe2KPzJX2QIXHFGcWrYE7n3tYbv
8915Zrsa/UgbVI+FjtQfkhzeal9xjnDg/+Gkm/6lf4bk4bJLSfJ4uqR7ZewZbG/CoJqSJgDJ7iOb
oa4dJ08QKU+XnN+Bs4ZQ0ZgwwpSARm5+ymOG5Nh8kOcVnzrdEcao1bIbD9ulEr2nGqwEIxm05rhc
V0w+meXibQL7akShDE8bngO3rciehFCQ/LXTkoJrzdn52zy+br7nvUIQKI/y+DOWVkzSGOS9KDNR
B5liKEC/iKEQPJvmERKCxuDShBL5tKnnoPDVf7Lm5K/gZTkteTXI4ONAf4SWtmk9xhAQy2jyKauJ
sGJ4+aWZuzkKE1A04MwtaqbsnqEwy3R1aB2mS+OYw6fYgPpBlKsg7KKey4WJmDmnE8Rzb1MQ6cWr
YYBBXCOEKo2smtrjEcZDGFvp8RL8kNL+ji1xTCtjl5QDGJZ+bf7y993m5N3cR/wUhSIfIO0R3hcK
8GwTaP8Q7pqiS3Vy4hIakm7dPoNBTpCaLAOHl0STQGAv343TW6a4fYiHgEDF5JOwQQyeeKQOwX2l
4UcapuT4/PueYjQ2A/3KNKd+r5ikwvOS8E61AksTnC/ZCKE2NhDpEbPic/nDacJAJ+7xwqF20fd9
OenMARHGJQVY8rzmzwCGd2nvIMDVYPJi/hJqv1DPBkT05X3/JQePm0ubzZPBkGS5y8ghgE51aPe3
TpC9+vFQJmwAmAsxBRfSJAUFDxkPKumvxP6A7ED3V3nQG3kTjElJXZQYyRru8+aaMCsfPkS+So9I
H8AskBExY5BOdmPDwUIMchppyx8gVmouzDXzoDZOMY10RXzS+3npskNbMeSEw2fSCL1ps+LiXAmn
I5JyjYlWzdLYJaHFpAZ6TTmoai7VuQG/LRzG0r9lLoZYXFHM4o6al19+QacNSvpTrIWwDbhkiOcN
PirXfHqp5VQQHLmv1FXN5vNe9b6HHqQuvTmScSczuLAmeCiscVN25ONnzJHG+Iri7CMIms+gnldX
Rugf6HeY5fWgqDApYw7UydCh47tHTh2xqVBKIQLnTJpuf4D+/MiOj4ehHWuIG+qHvaBLQAKTd0io
FBQkHRA/vFSZCVhUFOR/R7eDBThid5RGG/h0026GjQNUuv7oPs/OPTxL3wf48j8STjfPWflHh8or
4mWqU+lP2VoMk9x8m06FrlWdMkAERv/srFAlrUVhYGhNX1C8EkzpsKJjHOPnHlrJU3H6bGU/G2fr
bF2dkqU1AqRc3ycA7rNsfQfWRUuzyKafaXXVrlyS3lrfMwwuGOmfClARLoUYlxPulc5fF+bA7cXw
e0BUxSk5MEzqL6gujcKLR/G0msYRW2IxUYfJCA6LdOwNrHm3sYb8f4zp0dwat4xlsWGC7r/PtmJS
ivEgu18rBk3VheRO9JyqK5EGcHeai8JYjHHgRSHU/ulhOk6KOT1dEtw9BtytSP2McWUDSDtA4Xmf
zanGBVz2/HRs4uw2w+wQ68Pb8YPs/KC7zwjakFQEKGoYRydzMQyDC0MSyQWayNOvFkz/sHMZsXuw
kMTi8rklhZJC339C7mHUVLTb7n/COrA274KnLn5UEDtecwaQPCNDM6g3gEygh7czTOPHGZxQBsog
cvSGFxZ6DiFJu/lw44N7oA/qkP+iDwwWEc3chZ+IhE4PsnyesCPb1t05STb3BgS/3DOAG6GVjDOh
iTCPkHyzfQpqv3tPjNzpXe7Df2JYxetA1egVBtkqCbPZd3w/QGiAJcDYcGSuiu0HXFGO1G3vUoJP
v/D6TObCmZf0zofkGhjpQ2JO4UuGSDwajhsO6LALuUPr3igF6K+IoGcEFRB1whSHzI1ehdOcB0cF
/nU9UtlfknnMFsPgi/qfgByvW1onlWhe+vG++5CJkiUaY6Dh2C859bKcfg9C6MFVRiWZusCWfCvm
5PCs/mAZy/+oMvDFH5XLJBW0GVc23e5WDct23y0lei1O6SSAKo2WiSMtq9xcnVecaU+GfdBDv52r
NCVAzLADmDOJ1GqgeHcMCe5EQyh2ws3bRv3UK9OFxCP6cPa777bX4vt5vL+iAoY5dVsLx1Dqg45g
UQll5kXtU5inO+T475uxlbTlkLBembtL+CuSVyX1yjiZ/bLqoSTGqa2BVfkDkPwSbNxXOhiA4Jcw
M2VlVH79Hzi5TvkAmGVY07p/bpJxBvMdq0161v+RdGZbqiJbFP0ixgAEkVfpUWxQVHxhqKmoKKKi
gF9fM07dOvc0mTYJQsTea68G8ZVcrH+wzXF+YeYF/I0M5I63ltux1cqB2h8xwmQdL+vQLFw0CL0e
tRkD96/gzwlUVBpVB+wZ0OY9Vs3oDSEu/kwboqQUWpb3+kl/9A517LcYV8D8ApuQjxhW7N9UJJBl
U929LoC9GeedxORwhWHPsdrQDD1PcOYZAlMMwGoodtRjq88Ougc3HMd3W8g7bcfqDiAGbf+b8ta8
poT+C5RvynCH9Z99kT39vSuX8ChYBzcflEwQJ6A7PWM5gh58Wd2WMNHW/aURf4mABdPkoORYmaqC
7OjzBl3n1Af975dCNsD1fiQh3OodGEYeEJNxCMFnL3oa2pc11CL9T4VZwbf0xT2WNuYG5QzTTUHD
3eYR3L1eGSqwO3SSzuYXliqID18HwhjUGuNliXUxt6oUxBGgxehZ5JIeYF5lW7QVnPH3Wri8fEKE
ENB+M1cBhyfvsZkBGkhJBQntNdWOCCruldUbn//MA9jhyvx71Awyf+N7wlyjSxBFyWDIM3kqL57N
sH1bMN5ZmXVsMo6Io2rmSt8/mYQo2q+YigziOpm2g9JD5QKdnpKK7R5KFNqQGiuPrZJ+1qLJu9p1
+toUKzghvellB7LPtweJNqnTu9sFOL/50oy4mjGtRER05tyY9lIIXpwz2mP4/f2IIFcyi7gNxlWA
Uyru2+aCV4qoTCq3P858CGsIbMl8jJk4/LF6p6zf+tMDlZgyT0JxJzNSVXn5W0LXzVZ3jYibDm7j
hkzssyA0LyjbIt2RJtVYCGNE3CRX1VdMz5CiDeGYdKj+9Vmz/qxpVrmUSVN/TvHtDsRcTAuxQhF6
KzCMM9Kw1+K3ZiX1bi62LYkR50cphg0YPaPfWhlfydW+ui3Sys8cNcvK4JJA7zUrIlWMXr0iqvxL
cIWZVITPI7Qpj2Ewo9ecpXOoT6/BzzcYt8HicD5ef9YfXzxu0QD6B5lqN+/DXP4S6+NydmdfLebK
GlOJ8WMECxczT2nCNZYTu8mGwcCpt9fH9x1VEs64yjQnUUQXVh8GuhJxYK9xc6IWGBVHplfm5kVv
R0l3I+7XI/3ooYawLsSCcIBPwIeXA1+tWKVZO6inB7G8PsH6T420WOiznCsuzfcwH+jsYblkNAVx
FquRNsdNe/YBxGhC1tLzWAx8m3XuapO+9wKfzGH2kiQSPEKR7Ys5rCfS45r9OeEykfynowJQ5Bau
2nCNCBNlfw0hCyK4GoT1DF0ahzp6EIST+Rev8rOlsu7PKC4ux3762PS2/FXfvpgmgVVVYFXnNSbP
3mtvwIeTZxnEKy2FoSrFj0hmxklG+6hlkKutnqHi47qHbrhc6gf5xJTaQxR4ose5ijGY/+YHenqv
2XeaBb1YmWtLaLhd2qXy7LYDIj7Jh+Ygp3LgtXHld9+AKxdWbbXgU4nIXF1w2vP5ZWuulfUZcezL
OutWyx6C127ugsm+ZtSqTek9wK7YODmLjZ9NAEbk2L6vsjn1RXO6jvuT98hM9b9ixSQevBNy5obd
e3U/UU0/V/qi2H1A9qeMn6C8PeF9yEnFjB8mdWiMcnG2R2WEFdjkgxb0nVAEoSl6J0w35ePtT8V9
F+IQHxyyCU92dP8eGVDN80RwE6d0izKYz4JSvdk8cDZiFWfgZi6Et37j9fwzzrkXBhuDQHhJG8kX
O8TTc5NRi8IoAO1hULRDogSDg/ndgnyDfxHJHaTL5h+3kMNE+akzOebePVsZGyclFW3XQQiZtfB5
Yslk0MbeI1gl2vxzgjLBPMLT4Yx3K+MASW1SwRuv9txPgeFlh8us3L12xRI7z0jawna/7Sj8AJo3
vZOxbWO5tvPjIP3uKc7a9YN5qgKf+ux+Ry0+Cnxw4p8so9W0N25QJw1SdinTIoJ3PaAopRaqLa2w
q56T9+3b4UHY6HnWQ0EkY5Vt/1AGQSHGb/bBGFWVtz9ijHqhYnqaTEzOhLyyZ48ocKvBGvy+OL+D
8ysaGHYF9I1T9925ISTaVoeSzRhLEF3MwsDFtLjmCmNzoVthTg1axVAq7IdogDmlJ0khuO/uD7xn
fN+a7ieh0rz4Oby3clpPzwtMvYdvzhkoDMNmQiEgE5ynik+ZaiP+Rc1CmYqwZAQKdw7lIapgRo35
ohSeTCk56bZBMmltPx1AKFI9K2aXcij8qZ9OlogYQRogslkEW4KJJtr826x1S/TPgq+CTiTgen2M
mHjYSP7Fj44pooMpNrSLV3CDtiE4La3b21CV4o0F499THdzgl2Ls/OHvJbUf9sx2JarXSRcqQRbh
nXUSFKYqIMfea9DhKbwTDkvwZBgq+fdYCPVVaBHnAyYYjkmExRU2KzJNXJ0pl6kornBmnsjRB5bI
GCHxdHZdmnjmj4TBmhD310GGSizziDLE/7BgSSvt19R0zf2F9aSIjoPgbhlOLWB7VPn83wb1sEA2
PdPVYXsLWgSm9aNn9MBQ7Lf+4cxLNPcIlTTZhc/oMi+nV/fDlXaz96t5bp+HBT7Epn1fAGB5lUd0
rn+fdqOLKwXavoqupEQJqzvkkhgWKFhnyesONc0HaiSzW+G5Kg8TxonYuzh/6KTQzteEP1B90zGI
o8DZAQcRjFqEBwDED+gfHAy9yx0PUQYzwjXA5Qpxj99RPSpHnDh/I+gxMp8JxE4fw19cAoSbxtll
ZMijhSn/kkaYp4IReWe7odUy8VHLoC0W7NISG58+4tN4jfG6ih6OSRsFYGPDiOU9B8iNTWwb0FDx
06DIdVDOM3LFt40DoJfivcCqrOVWcXGmEJ3Pk6MXFn3CNkFwHvjw6YJyKNwvnATKaBBjCgBhjV16
hTCbnch+xNUUCgjdGPf5b3lbfPcFFhwx/a0R1/uPhypBFiKodt/B2GtW1SeEeE9Vy1LWW/6makyl
WOzLMbnyawWi9ZpTQFTla0aTzwbbh61kjI3xYy9vgUBICCtOMBj62zujKqSTSCjgDNyI4xaahPSd
PI6fBH5G4f2ArUH0WOgyhMuPeTFSVyh/5R2BTNR+6M997nlj8UuLdYt40lijsjlettCs9T0FOURu
MWbe6uOamwacApU83uazt1fPDJgboBSQ8AwUhn8yeAK2B4AAb6jGQoVZ02xx2Y1gj81ZZ9WQWMcf
PV4+fAJkHSDRcTDfA1/iOPjFV1mgwO2WDKc7NvMRe378XvNnJJGS1lF3nwMl1WJ9IU0f83tERz6Y
mds6rNaAB/mWfZklh69+R5fjbwRXFz7nrPSV+WB6I4q6Th6zetXizHnSDsADA1g4taVC4eO66TM0
F2yc/tUrKtTAoI8WWwnKlJvNcXTHdnHhY/9i4aCGLauC0BgpjMCui0H64wOeyxEwoOpUC2hTFIx4
5wK594XY7TUyJrdpM6HVcN8l65iKjb+6IqM9KJefnbnnLNPx/kihuo73tDqG2+0uk8uuWjyS8/S6
4b5OZdUT3n97+ciwtBh/i/HltaK6QKpR5x5wYlk79KtkciI1V6hacpcG7zMQUpGcGF6LZxsqLWz/
9B2zL0AJKUUZ/1rCGJZ95rcUSwx5z/80JVAa6KhVwwZ9wmQQMJR2m70aG4EvRlfQ1AQk5VTXhAuH
Xgz9lqh2++GdwULrapfgWYDiOqBswGfAuJg/VGT6iTflR+Tqp1ZEZoohe5YzyLsHUF3Wt4Ai+F9K
Q28hT4pp5ZlB/4BILrrvHjuegWXICtAqCwmiXZYzbVUufkyu76zXZFxApYahpkxp1hxkzuEvgI8a
GyyZN+TouHuGctRjQOO0a1JM3Qp2JllmMHJ/qeZhgSpIEZQ+fh62EN81UJBfcFsaG3ixq+sMkPG9
gxXcg87YwpjtR3zKQbUk05SPjeUH4bz3PPGTUP582ed1SGY4lTjP+YXhCJJjCeYhlNAAuT85sXCZ
I8bqSP4HmAkoY3qCOWquJXAi8lvNYXA5k2dfX1+/pvr4M8GGY/r1DKJ6B95nDwF5rI+boz4CmPU/
ERcKco9RNoeKUc1A3KUNIiLMElB0vE4FoyLE0CBRIvWznfdTFCG36SDAMwMqq37oBol8ji9EICJg
r53y5+jglqjMp0y3yZAn3LjFex7n1fzuDt6+zv1cO+Ri0iKabWwaqfZBXmR1rde7TEH3otfqvaxW
Tcr1n9l4N0B2G2DVbP3g0SDg7Zr5qwr1btzi42DQfYz7Ib7PgTJR5rkg+VpVN8Syg4JRpVDoOVfV
r8tQVwNT9ZV6pqmLGxDaFZ1eti9S1Iln2F8aTXC+64Q8XfSEdpm02O3HtJ8tetGJDA6YQD5g0mIY
ZGEKlkiJXv3rVszLMmJQrR4MWkDn3EtfTIexRGc4H73Jw0SwczozYRgODuggmT9kYtj3I00WFsfy
UVu6NuSXvO8tr3MjfK3uy4f9O0LU+MJfJLgGZtK/2eUb6h/MGvwBN48TemssMBg7CWQGfAXpNwgF
kblAvtxxMKnlXX/1+mM9V3cFSwl3K6Twy6jwGz7NNAcI4FjBfBmwTIhg3jEwJiESBF1fmsqwOJ3N
4WVdHi7rYo0yBPuzEwD4gJXxa+ec4eTOOr/HIpZ5VfGxvhhObpmmTYhk4OPrNgO/d+zvmY1+1g0C
KphaewRYBQGc70UveR3BNtq0m/cWufg6R4Xmwvz7AupIyK5qF8OaNYJTJLK7Fz/lHH3leV9nmMFY
pSFQjSd0aWgWYzCYB9WqyAa27l+LSAD0ofST8fc97ILPbOAziM2nWsSr2k9fm0ujjsAkbX6H3ahh
Ikv6C/B4DuFWcvSXrwwS0jEhAQqi+5g58hUeZXjv3Ct4EutNtzHe+wZbNu7F3DO9wZQRZ45bC9Mu
eo56fGdmS/+gxdedNpXmeH4azmt0gdYA3Pahe+xsEaUadx8nQ+MPOcSD0VFIbmOGOoXzWJmYL/BY
50q3OyHclou1hy9N77b57hU90pGvbc8KXZN6JBb0M1S5evgZFSAWc33dDKBl2Hf/s33Hv/GTJeic
Xv+ALT+TqPprx9Kmm2AwQF/MrUhCUDG5BT30A5hOn3qbKojuiPr+BXqzXlJuivoYrvdcOZjTzMPC
Ezrm/8TbBmnLa1qSRqe7hQNLn8xwoqSD2mXjuVug9G+IctB8gW+5effIupCMFA5ibo6qz1Rfx+jA
euA7ngcdTdjhE2tJ4/V3/ecQxqiaPHmx2noQg0XKzYVisNmWOcnSE4DlKmVHSHt83CtogxwyKQsz
rI0wCvFeNL/fKUATo4o/hoOEOkG6ginOaNsXxsvcClcolelzTj6K6Io9xiogS0zJeLhEkwlmBo+f
W7m2uEukp9OdfX7GyzafM6LAE2D2OZ6n7PD3LcMBWkjwL1jS4i/ysOASGlZ+uWeG8HalxJxnhg9D
SGLETuFO0PKJa6XB9WZXxdpGmg9cWJ2VCNiQCr9DzQytBixVd+6q3QurvquNH1SWTuk8kNsTokYF
fA/fwE+UkkUAD0iDEkjqrPUGfMIGhKnjpsEEFzcqKGTK7Ez59JeNPhTEKcKXjTYY6uD+hf2WmLfS
ZNUQ0CrKiURJyGaAwZDDAKxsaG960nPUcZ9hz65DVIoJ5N9317l5oC0ooXb3P22c7UXiJugj8oiN
vur73OGo6dGoJ/fpLxmMOgJWv9tf8v57zt6LyntNeuA8QTv5RcDBBDbgp+U0Nlh9WE+k8BWeR6zc
fhuZs6t3R83d4yuvsJpXHhP08Lnsu8XhM1WSblmkkkew6gQh/hgCWM96j+WNKqFWF3oraSVZ3R/L
BbvcazeYgAuyxuD3YAo5VLO4L8tdcOkWSPipmBFmYpZuFaSU8WElMto53Lki2r4JA10uICg5KJJk
KOFcfguQlnbgclnnkAeTX1D+tVROcBw2t02PogXiE7S5GfS6WZNQ61FivhM5wgzKPSMnuPj4dcXV
SJnfRt2sjX9zafWL9QiWWnegPj0RYUtQK5lS4I6SrfoD9+v1R82inrzC3tkiDdlpdzlNAMIBQFPm
J50gvqpMGhhyM2uNtClbFoSHcvU95bqDU/Ht7V44zVzqMbQQKCUsmB03RzVsmMbjjkQLwfNhQ+xq
SJQ7QXCDsStGzuJxsBfItuFiyOCsjJmnDQgfYw4DEkYpTXU+PCf9dTWHSFFtmfjfRNLzZdNdQFME
F2ECKQAApPxZco+7oI55zBeGZkIyNMMiXhrVG+NzunE6XigCQH2IfACbYA9sjT7TLgvGxlUJKtQY
b7dSIqYdz4CI6a/k8GNTn18hs7SrbFE5Klvc3zduId4AF/GyjPlxaf7HyFR2HFenDiEAViAMBM+x
AXbw9BqbMuMlosCnxuwnDW0iFhH8wT41iR1mTWashwsFDvosuvPPLE/fgT57j5q9ts4PzV9vd5/d
lwO/TO6oJqAbsQaMzKutoepEl7tlAkiNz+ICl2HUA0ndZOs+l/oVriqpWBUL/fANMI4MaJRAlbks
H9W0LXxto/zEn8+xlDkX2C2H+vQ1bHUDmXY8AHVhEoInAOw8lhlKjPZ/44XOwauNy9JeU4JA1Kkd
golwSGgtOgcWjJ/VWh9bCRtX9z6UKQD0u/oB59DMHE+Y5a/7Q29MgHJ/Kozz7+P1+uOuvY/bWjUP
Tsf3YLz2eBxkDV6ycS/BmO9+rcNaPPs2PIjX4NehP5zBjB62oSC1atOXw3Ha4jXFm6Z4IA05kmDA
P7GBgIgpLLTHaX9IHcDfFF68IqM5naS6NXkNw4Qw1wmhKD8nrK1dMnAXXKHDBYEptI/uheAV/3Qe
zhd82cfcuQDMWBSQ967DBGLeZKH5iTpMdt/Jv0iWSbibhAQCvKwwuQ7DXTIhVCDlbfgHv0IeKh6y
cxwC1TPenT8mvD+5LD2LrOMJ9Al3kubWbpKys3Cq11/n378TK8H8m8f985oQQQTpjicKB3BeQIRL
i5PtCYv8NE12O3qRf8dx4qcmQWN+WmCrLtz251KwOM39P2Jr/c8QF29IdqeTcK8+AdXkRMGIaMub
FZ5Kjy+EHc9AzC6AmP9PjTD8FEHIjMvtCjKiQ4zMgmfBTfT/DxrghPE0nMTPvGoCsmhNCMthzMJZ
C61/J+ruJouKQ0pCCDBkE8hYm4eTEydpQbQAGQocGj5J1q7npGefoOzkGUA8c0IOOk09Lm8LyJCj
5ox0pGyHac/aUd1YnO4OvuU4G5reRHWJCWiddDDke409SbkeBkNv8v138vickkXIhmvxUXIkYWVp
Pu/Mp8cbi0PpY2LPBkxYE3nbjwDHKs1/qs61ELeh6ksnVrvzbwiTruqc3yW4wxnB/Eb2zk+vpziI
3suL+4aVzWYOMgUdWQv6qE9w0NzA5mXpZDHsIXKku0GJ/YIpbF8wHeCOTzMcFBR0805Ou1KLilTD
n+4WnqE681SkGf3JD9Zob/bQp2f4gR+YWc5FtQhdfwn/Sb+5ukbjXBqxA78KGzpzn2BuOPX7QfwD
XIAAjC4WrA/mF/Y3CFDwhGGdvLX2h4ZeFaTBAooSc15ku+foCwkNCYZ1m3xPtfPIHepquLlPuz8F
7eYfly3D/iWVLmXIHkIACMbDA4sLca2Y0nxLm89OGMwpS7RPYdWzzZHOZ0gbx5DtYZUyoxKkZszM
yeEYCOUT7hto9K9uQeqTgEOEHOne/u/AOPspVlesfrpXSKsLB4pVOxUIOzTDVhxHZPEa7Kmt4nwk
n5SuvoZGXPgctF/3jI/tSMdhafeZXFMaHaGfEKpDxOiXuA+5SohwhNs96CfuV6iMQNyo6hjUw1EP
wKArn4yyHB2nahvvAB+qcuA/pcmbtCFhzNfh+XhSd7C44DrdlmTafa1sBZQHE8HY65S1CSVfuwYm
Yyz0mJdugV1nR6bZ2TUgs/oSnYc5HP/mNCgl3u44taIVBJxcYJO0QDkHxR2oH2PN5MWSRpAlvoDM
ENjAz0gcwhasEeYYWiXe+wAPCrrU/7ZQ3ekXZCc50RhbYyPBIPT/Zg9SERSEmhaA11tJuI/AW+lh
jXC1P0/7R81Zh2PjPnorbp9fjIUftorVLkgYDBVjfJUE756PrVWIJK1J3ELaZYR4srUSthLunQwW
DCCQzfyQmAjxvqQ5vQ3kta8B/cs3cgcHQAb8kHQ+MDlpCJ+2mJcA8dwRQVnVX2nrzBwr7HrBUUDF
GbdCc8KgH9lTQPF8PVCHt5iyUKmCD7q0nNgEZLDBwFtjTpELLGeK+bUvGQB29qWF79J/uFwo1aJm
QvLA0Ar2RCss1Qx2egj1RN39MbREzoSIYI6UwZNh9nS49DAip4HEwZaCkFKMQ+SSOPtgeA9ke4XN
5Qo6Wz5xkwvOV1fKkPx4H/F1vyfxJhaoVIftCRKAFXcLc1CQXF6MSxu/yoKEMwpi9Ctv/FYcfvJf
ZnPRoOorkbYoDkN7rugGYdAaKwzrHWlH3PqPdCFv4hUpAHf/oBj6lJ9K7hvVAJHj3400RYsTycEX
IwEootDtW6wGcAX814KWJ4FOmkMNgcKR5UA/QtMQehlCALbf6ExEXGs1C+qtV1+wmA1KGgm7FYwx
RMVfHW/MHq/TGtMzphs5kIvVULngd4dmaZitP3imacI/rZ5cUk2yRFkWIroq+y5lGe9VzdV1OWcl
00yMCWwJ65DC6nUeNWBtGQw9q/H3dgAqqW8jFkep8HrQqWX7XDGRtDSqAbJxJmQMUjeQoIjZJ+gE
0FHP/oxNSZRz6sBH4PUea6D6NktcQ0idtIZh3Mbqd9TgaA+rmqV8SMQl1+TT0u5WU/tnwmXz0QsA
3tzfX4izgsEjvVE53gDvHuUUunTJdcfkQQ4+cKiXH3XsFeNzY6v86MP1jMKZPw+ZS4bN7HCYYXh9
6NvfoSTSfi+e7sxmEIpBrCRL/He34oI/Zsfal5wYFIlxgfD2zofHHFvxYDkMBgzr4Wp5MUxxoaO1
FT8+HgnoZvKBrxIPLRLxRKSwPPVhHbFL+/dIqJoO3xjRXThErOdzxmyxOZEDeUph1pvrEQw0K5vd
I3XWo52qthSy4CrLHiSII1pt9Ac2G3zIzk025hCIjyASGdo5+zbFTCjKG0v+V0mJWuC0sKhEXlbH
Zv9vw4X7zn9sv2Lzryz230R8j/wAUWOJooECoXApt05iamcxLLIbnxLkxEOoV+alJyQUTBNf2z4X
DWsuHzMd4v1unftCEAOWIm2d88T6ete4QPh0Jp+y8arRdXVGGKKD8qMQQDM4AIZBF8dUB0VjNAjw
H8dCfBgfjvWQc8/nw9nEDsU58iEc45l3mKF+ZsJDxzPkKVYcm9ZR48zysH+nvX8mMaLBdKMqbRVF
28eOyXRkrTBM+8uCCnUdEwmqNhmDp2WmUMO834FqTi/sJBeLOv9OBONE4y4nwXwvacPX071SdfVw
m7ybh1IsbgxKJBCCnvEdVh3pcnmUi1bebl+Oevdykjk1YpeDnDTkoNOnP0DbQgju7iWLj6fX0U2b
8fAc4x/IguyJrOkQF4j+fC7MLK7bUMEqmVmRp96i+mp3vHU20ro4gzCMMV/ILaijQzegpvo3ah18
M8++jonQRwACSBvoVGqOmbanGL0SHbjl+J59WRP7Xg1GRRjqrFeNBrhNkVeaTbPfhK4SkENH+3kd
38+2LM9MNRRoRu7pIVR/oGHKE343PVGmQECAqIJyjyRU1ZN0V3XVs12XTu/tPoPrsBlLp59pPVNa
aHMJKRhmtGAJvf0OzQwyqRKxwPDKgOvq8XPVFBjuDcdH3c43Oqz80z1tFrmN7oWDbj1sxpgoIKDD
hNT0b7n77bs1/P2Hl+NqiD/y2/7lqHwqph8gAMp8piIFimAwccebjh6jpKVsZc3HkSiq8BNmuAGw
D+kxyaPqn60ZGwBLPMLv79p0+gFbDIQontKu80TuDS9YqLHr9Jwb1y6fyb+xkZpk9EQKXEljpDw9
FFaotKBTNfgRwdvCguw+l9DG+19I+m9Lx76en4k6C8PRyvr+9XfPbTGHJ8olhTHxov1DYr9giATd
lnVggOE6Wz1lyjti74Su8ECh03qCWIq2hS0K0zisB0ZM7dCIww5l8CfF7w/yUH1U4J1J+i/ZUpI0
gnb5leFGC+aljlkzUMvXg7FoHCqmQ0sVVkt3/BD2Zq7MyxTMT/ukyndlap6axVIRGc34AooMhrxo
Y6rOPgROxa7Y4ku37AWfYyXHTLDeiwZl/WOrVvvbPfn1j7rEmybn7gAv9vpDJbQx+Z2etbX6DwaL
eJnP27/XDOCvh4z25mNMXcQCwNQw9Wb0+M+otjcQ+eEAjkjma90bGI6BbEjzZLeFzdkFmX+7BzKf
Ddw8XhN81nDvuvXDtjYCmTbwWqFv0CMpRdo6X8wZgds+rWbFsngRTaUjmk+WPLJ/Fj6zIn/B8kpn
JP4noj3pJPmfbIdj0TXyddElkVwnGiD+Pp6EtI2TgUh6SkVoHX+lf+T3Cc0wXSIdsJOSgOyk/GNC
RBRMV2fyr1XmQWNnLPrj8dcZ1w7fEk8iHSrVDkY9booxi5k+YBkgB/l+UMePtAzNVb1VEKChwG3c
K/c065ca3tS5AbP1FfVKJzeZEVjt1lg9smFNJVI6n09YxsbKAuzJhjsJg2WwSpZOhiRsTqCDjBiA
WXTsFjuUph70vOVj88JeisH8b1ik8rKG6TF+JoxMZd26UW5ucTk49huqCbtixEE4ZWupOwOqH3x0
/GsZFUOMnPZyG9bbGAKJJUWDxeCA8klbfhJgWunimg+bId4luU7B2oi/7BvCWwpvI6ZUcOfHd4h5
b/d3Agt7IG8A3kKcBH9oq3jvTWu97YzgDmxkBN2YW2KkxQQVeqCS3ODg4dTh0/5Wg0bBxTqFe4O9
WbbMvcxvwzwRAciUtgTh5KNiQtUK0bf6k+FN4Wfft+7hA7vhwhKNkZCQQHDs7tSE/g2IJ8C8F1HP
WXC9sZ7ttHX/OlLUpK3C+uEX9BlvCsqhWQa9p3d+ecDN0fuMyIP58hniym3ZO3QT6mY1UbBGRfUW
8au87EC83xOdCTVK10zoCfonuE8YyZebjgnnx2vid1z91RqLypCk8Wd/qMAOjjS2X8DAARuBYwLt
v312rD7FC0tGbr3gVTIZwzWvGbI3AvDXpv0sLa1HcpxjQlV7+dxPVvZk0aHbQ3mBlYjA2YD3GH29
L06LuEUOftifLXsMCjcKg0VoMZBcsF/q0ZIPC/KP0OUB5PRDPOw+6Y0m6ggPDBUp/JGH3VBhY3wv
JiQtDA5qUSGP+DI3y6yWzgbqLBUSLE6GiC9M2piZnUXcAFP5B8USVTjUzOfchG2MVE/QrBrX8J7B
fWzCx7/MdAC0C7xI3WPOGeOywkMYqkHqUW0TxxHc+ypm5RYCwi98SojVNEeti+2XAhcGA+mfr7Cm
ayElF4YCz4/A44DjcainKgVrMDDFX6jp5Uhm90hP5bg3w21wd9v0k1JQc5lDMJsyW5RFbl56xS2U
DeEYSNd14wPZQVlHspSd3HMPL0vO9rDkPTBvhC+Lv01n01ei4eVUzu/+NQWWrpachU+UrbIVy2Sl
CdZ7+we5/brhGb+cSwVBOikG1vkPE5Plx1FIFxnBGZhcp/jBUHRPzqmx4W5k3+5AHzxV9Thus7aw
gstj+JU0cQposf0EY4Zqj/VCbisX7/Z1mn2zf/VGgmeIXR/DLRfQo6F6KywlEu4TBn4tEfCnzBNI
YqYJGPiALDefMcSlW90SHcku4Io+AwlRY3nC1kVLBI2U3pTrx35OlCW7a0yW7Xiv+GTnHBkVMZx6
e48Y5B75Vfub1MUWxkND5HoHvmx817/v6H/3ASjD634EtQZKSbm5X623QSz70AC7+gxTw97egJYy
Bk2QRRZWYlu+bUc+GtirJ1cOgtU+Mgdh+KUvsCBB+U1SIKOqBAL+PY/+OYaP5MHkg93yReTHd4LM
gqYpL1FXCZMCNrPsYT0hzWgJ9xrynh995lFNqgE0RFv+OsAhKte8Ykn3gHEo9MTvqqWXe0Im5kJr
MSV72NRC3FW4gwQDdN33MV3ie6NOb4ii5fTlGzE8XBaxs63smRgyEHsFKhHHjPFQfmj4j97DKzav
tXU9kAuTQYI1GezxEIQbmIO5glfF1Wa/h0tyoK1/wW6muxcxTCQEDAUz6maz0oevAX4vlnCJwbQU
5t8vgJr0p9gwWjFqfMxx5HNvC1jSACcYGCnr3r5cQEELv1Afv76Q9Uwv86f3g/I1ACZW/I0cDjz4
U/ElxksoNA4DmLIiSfmxM6dgD8UO2Rnsa+camFiR81kKr/YbiQrC0QLftaTcACH47fSybmcYtDEB
wrWToL+XoL2us3iA8V0kQdZ5OPe1EujLx/qKXxTDmjU8YxQ1qBBekTxCZWCmxVSaXY/5olkXCw3s
X1vLlf2j1abxpkuGUgCUvb2FfhkJ0sdv+vDN8YDQ2zmdECNH/luJqFf7zz9Z/oLiAJCVooF2yyc/
k+uNvkmy6Ztop8ANHM3Frp28i2YkubhsWNL46V8jIzCDLDaCa4QMnAlrcE6e6MF7AcPm8OXKk9HD
VwJlmiXvsPf3JtVVaMHPkc52dSVwBrcwUjEHLEgv60vdLawYhsbSXBK5Pj4v5ZAl2b7g4qORWFS6
9eK7UJbt4r1lMWV4Kj41xFd0pleBnJyBCOhM6ac4EQSuowpFTD2RxE7Pqs0/ZFJU9qBTYCL8whds
f2NBWLxRTVVTw30TGFMtoT4v8YaKL5Mar3X7vmtO7QZ+JGyHqb4ox1lkP5xBjJlX8t7j+IVd755x
Wz++r1uMDtM33KCJsezjQPlBWk9ewguXEuGrt1P+9L8XFd1SXxb75/q6xQIEBcfxdpT3qC3o3cGg
FureTKn7PijNouf0PLr6T/cG2fHjn6PfwqAnWZzH5rL316H6W3Pv48yj4AY42KqxQm2QD2tAttLi
d+x+oE2wrEjMOZLBVt98TXH7X5cEBGHH1o8h8W34OqwLCLT/JoyfFey4CDe9Do4SnlfDK4wuanSK
/+ZIqa9AmiSF66PRxgrdyudBlUHDiF91Fn52txkaiEMfG0JwUOKtT2r0TX8w55GdOxLZ8BnKfuj8
49/s4WM8aGO1driNN7iuVZY6H2C2qE9F5jrA6qqbS+4tIS3Hvk7ZTyHjDGxoyJ2E3mPIx4psOYnb
YcyfEFBV8ETbjCX+E9RLgV3ELfm1ICOO+AI8OUzqW5zpfD53pCbLFylMx0Z4jimMgkAryfIie97N
SFg5pz04hLr/+nsgJhCBaPARJ+bmHiOLIy9ni9srZSCmRfQaw6dJ4ThYGb6y5DKdXVESYSMeD0LI
MaDCDRC4q50G4W3W4Jd8GcGQn9OnQM8tRt/ZK0WOj2kJFoM4YhGFxLpFFx23SxUrnv6qSy4jmgKf
KzWqRpkr7YQvBoqqDmdiwOSv/UaH+nJypPDshB+3MoZHnFzsIyCOKzllDcGQZS3DKIi1MfmNHtar
HH7Q66AgZ5EvRKgF8CeoZbPKqWsouvxuYnJTQ6flo76EfbwPR7fDhZcn7WMIZnq4jD4TlVih66wM
vqQN4/GIqvVuw7v3wEc0nDAGXHgLiTEq0wfGxoDa2EpUVimmxTZwmbp4mMOMEnL5Tj9pYdXUDXT+
0HJSI87+ZKK90DfAoIruzAEz/5Pyve5P/qNbejEAoHL1vsjg4F8ig4ArdbUarML6FlEAMusAOBHQ
57/fAXr7x8e8XcAq7JG8ITz9RPIyttAWKIe9YdjCKg964j7YFfAlS6opVD1Pc0hBjsDAkieClHx+
SR4J1HFy1PAGC0t2qN8wC6iQsAynnncxVv03a0JhxssLsviH2A9BJsiGB0ySfKoT79UO9b4QrWd9
7wJYsFR2zIcxymodOBnTfKkefqjB5nLA2WfeE5rzJyY9NBHf1Tm+zJ7B031jUv9YFrPOvoFcYvf/
x0vkaZHmqX5SN/WqoReTXWELY8616XXHzGWhTTO3mT03/aka/GhCr6MGWsPVv6TXfPj+62DPxOqY
mQ3j8v94Oq8tRbktCj+RYwgG9JYcJBgw3TjMCAYEEfDp/29Xj3O6Qld3VRkQ9l5rrhmIKojqSbFk
bDvpITPtms8gtSv+Jw0q/nUXYQbYel2jdI8ZcKLRci2KWbnow4yikmeedvnugVG5ueyEpH89Whf7
jovPgZNDdgsYSr3xJhpPr+CF1+i7HGL+ny0wFFh0pnmQ8HW+fE8yzAUW6R66F/AyZ8Jtovg7G1OW
+dNrptfJg+5h0Z4e606jdp3hpBveJvnlRkktbIkaN9n3rNxoprWJ9t4v+Sx0V5lzdYZzxcfuiM5O
oJc9/1mIKZsJEAQHrWPSkL/WA7aLSZ/4pjZU4Cc2LtwOnw4OtwRAX0od9BUXxe/4tQkBsNFWTJ6H
JDGTAd9XV7j2Uwrx+6/JKByFPxdFBpY1j4mE6revr37BdfJRd2Zh09OBAElY/lO1zbCNj5k1Ycr0
1QqgXMEi8Tpa5gvkdwaESArkH4yI+NMAicXpmvWR5ozGDeikOYhdbkuzASnoNm0OqVi62fNg4JMu
cKhg+DGTx2+Mbj4jO6pvgMpwJgtrJeFre8MqqYjedGo4DEMQZUR0s2F1BSL824eP5Y9VHPK8MWZM
FGiHGwUY2Hf4sEbOOPh4o4gWHahZsN+v8UwJwDoV9CNPWzEYTmgDP3NqE62sURiV+dZbM3NYm5yO
BasEYV0Xpj+B1+HDxNXNKtzGkgwg4sSuOXmwpHB6bgsnjpwIaAA3J3M6fqk/l32Q6ME0c75aEgys
96TWFRce0gi/qsa4z2STtj8S2Rn4Py1KB+6F2sGdZGj2tBoc+LpRXIZPZklQB0Yg0HjG/m/6s/BH
xLWQmS4A7jhg3IZs5G1hsn+u/J891h5cpjSOQ2IWiGoFrmOrGmg3ADlAXxScVHd/6y2fhdf+GFfW
rna4r3DRoBskj9F6B2+39D+HK+osyUE8MrlHI4ukPmxK6UVNKk9z9EcaFkY6GQpA7I2jz+QWtJZs
oD13ibZFIEJTbZO0Dp9Y4ef/HCezGQF1gYxIrrzIgHzHnd/Bd/TAiIJEQ/Cq6VevZ9/o59w8ooA8
4q6EgShuyjkWiLvpYwnhZVIIH0ar8aD7s/R94Q49lziq+8kSa6YtmUeQluRoHOwm+QGG5CDBE1vE
JUkryGuAhj/2XM5Bqm46DsZWicq8rA9hjAl1idU3XTupMDDqKZFy5A5Y8JzSWDK+wcguLAKgrBHT
VsnE8NZggKMzAUJ980W2SEQ9G7ayGnh5eMV9vjbwD/2GQvbyjGQafVcmcAmrXoU6x6w1sDOf2JU/
89OCgz2eDKLRrF7lUMbklf2aN2+1ArLjsmBvzPUxhC4kIzhfoUKKPpsE+QBbP0bhOJCzq09303fA
MBF5NTUjEoMUEag6hgUFr0eYmk/xSQ6vK1GRUZXqYyTfpXB5e9JCwd+nvKk9vOn6DVxmPaf9v1uj
3URucFnsA+EroGImBnk5hTdOc9BVMKeAN4+ah86PWRyUVFQk9EgR5segx/zHdUzYAMaUOqroOxSq
2ruTG4bcn7qC/NCvlwzt4ut1i0k2ClKIEX/+5+XTwAiQRCfArwGZb5BTYZMlmzXPaTIwc6+LioIi
72OTGSdDGcTArWYk4mUzXNDPyZFXdQT7F+bnokNKKrSDp5GJjCitZTsZ6fKPPtxIMNJHDQ+Pi2/x
iC8fWYf/zwS9A2250cmNUgodUQBZQV3hPaIN7iZ67jemIcD1iBZT59Oa2LF/YdBKk9vOeLVaXWjd
4LbaoUYtmDqLlrQDzketMjI+rdvUdob7s/5etZjM4AYFpRLbJJHVhz7vdumdpGPOTPVS7hF/pKfx
GuRKcO/PuJyOm8kXp/SdTrwWYPgrVqBYE4mDZANYm6WWlbSmmyTrESH/9DfQYGwlVBUyWqJila/A
i867k3KoOTOBhb2iUjGw28ImrUUeQHLkIqEqBV1uVm1t0CSLFWM36fiQn5ZkMVHiw+ZYtsvXX/4F
s1mi06hdUCZAe0ezAxCBJxsJOmgHFf2V2ZVk7R5W+4qKdILdxy11Xpnb7oykb3wkqB/qU5xMzNVF
/877i86Nw4HEDtJ5d6xj+8lhGnbxb+UwGb2n9msYugvXRdwS3+QrMuEZal1QLjwtgILAKBAxEeGJ
+A3HMlJtGfT2sVM0eEEahGSEK2ygpfGS9GGzSJqAL3Kj23Oaxip4DGBp4JuleEhvarlJF5kDL1Pt
XU0cyDfp9MpQmZWEpomjxfBYUHBeEFnEIxhSOq7SOJ8m09/mvr6turDrM1WvaW4b4ayZQPgdIQrA
IwUXDVVZjmy6auw0RuAWf5Nqph6bH2lA78X9qvYnwozoJCdqHb6A1A6cPTwD5XS9QI+4IOcnLOt3
FN4sqOmlUCBTiFMpCRIN4UX3MrzUF0jtn7HgIuCdWedalWsPZC3YcUKXZy59E0nxHBkGXnRxjy7R
83CEsayEUyypzRV/GRUkK+FKYPDy1e4sdMd7zXKqQXSgk6Nn476SE4R7NjGWkFaFcgJSBgrG6dsV
7FwVRxvutWQyKupvcVPfSuXS19AsPYm6qrUhbo4ONmFWKvL1HBSAtSuDQ78M8rX0m3kLB9FA54Em
L3O3/+BEK+HojrsL8B7tzW+NClcdzDvebadlK+mUgWBtbqveBpZ+3IuEFPLtIVvBeBqKA4BoLAfy
YbQau+l2ePj8+WGCX5QZE3MiSTRcO4dBisUH/h7wOxF31eqDnZTRE/Kx1Rj0kLA4HD0TuixPAXio
D3dLGMsNg8eKH6sBZCNWJ8CTNOYc/AASbEnc3UnGa6dXQ3f3CXpfW3qZPcmscrxM9RtrPfS336y/
0+XVpwqrsVn+aSQYWTJ7Aq9knH3fPkJmevFz+5z2vXz6OecAC7ZstpNXVDkQ7JdZlDnC+LBYjtbv
qIpG3mf69dtVglN3F55+dEV9eEpPZfCMCM48Do6dOZ3yn3EehxZ7nnV7YX4g0EU48q8A6s2RJemH
6LkTYkGEUXrP6QfSRopq/POa8L1MEEJdwMwrumdcLyq3xNgB+konfMwKLCF+pMCqyqEQtHFEXj3w
kcPVZzUPhtFnlcVf4Rrz8uk7Mc3+LUQBQWIvmvXbFGnz9Or2kPPjo+4m8x3Y8XCDR6+HaLm/Gczq
TS1atILiqDlUOKZ8ndbIJ2PAkr6LyN7qAZ/do06YBThgDdniQf0Xn0nnWO6/5FB+Jj/4840z4Ovb
LEX3dIPUxAzQR7tAwTEwrlSKV8uqozaUZt3NLqKekg508ECV1XS0HOHVU0DH/7v8MjhjR3ae9oLB
M1aMWBgEo0lpjpwbzfNj0nVGi+FCME5zu476i94PoUd5hMCRXxKulzlfU8y0YcvncnONYbXGyaW3
fWFBArd9MG2Pd3CCGakm1NkezfXtXBxSXHTGxucw3FzP2Zn8WLrTTXPoBFnc8I2b9fGuAIx9B8oG
K5WFby3XgX335BAy7SXfl0QQLOX1fdmf03EUNKfRYMYMtzjUX4PNZ9fHnQrfXw0CEuOaO6jnqXNO
VgrlaAl8K5vMGGnpAWoeWyZJPLgUGRPjFUBNqCbrBAfNCnkSpKZJHeUras2XiDOlMyAQoX+qN+81
Pae8Zv/idSLlIOZ43Bmunm4TybIglj2omtGfAGyRmMgis3hFuxVMCQOPqSANoMZAkXkneg53amfw
+d6GfdYvWM4A7WhbMGdBssamQwVA53kls8lrbiZhh2yyhPjhnpK7/UwM4jDDgd/3zw+Hu8Lipwf0
C0atCfEuljqUd9uDSBVnmdbAM0mQF9H0SHRUc4GZ+oIIcqK9UeAVDr29hhBcpWdBot0Qa//lY0ji
9c5vmRaFuGUXpYG2tFZ0riOkgVkLT0DzZYIPwOTB8/69U5qysdSkcp6IjUoWynwQ4iCxve7L/ch9
L9OTwBe89lxv61kRdaHwC2Es4IoC49vFpuiGQAqx4lcWUTfUhygXtklEdA+kAHguDC8PP6ro2/Tj
IeLozeD0caWhWuOg8ZJT6aVCmPNhrT5lIg7tL/WNHxU/Db8L1AHNLYBuJG9oBiH7SfZty6sMS+B9
Lubvc+dQB58TNC/mM18sgES8KLXea+lXzJJxKlhLDHFwu+I+wTE33S07xe/0XPenYuCyH8//pAhc
wBYN3tOBwCdjFk4eWrut6UDdO0f/PUNd/HY7CHuAv8qASxJ1Z7Eg+lW+lIFJ7Ip7o3ZEN5Suq+Ab
Jus2Ttf5hoq2v+xAku2pFIq8c8SEeveNcUMxZzbXw6sQygVY5z5bld4zhpUCEbsKR/A0VIl9RPDB
2NZvDPoPFPPfc5NhPih2HugwNGKHnUFRHRasynCZPQnEWtoMZ6X3WiXn8gCYDYyKVzOOnAPAVBBI
XOzPybbe6R/KRr2FmUJTGqeubFPKw8gX+9IBM5tNR5iGpme2rfz8FH/xC8MDPLj+6scQ81wCRi3k
Seq5v1ig9zh3Q4INy9V4okTUF8NUu1LiMPcZaZ3FcDYQXBi1OL9DIoAOg+iOIzPmIed+QMVQevDy
xQQGLJikX44mr9uB0kyeZStKqNLFOwj/QFwvfEpL8Dxep8HhbsogWS2XPh7xVy1ThJ3WJ7pviGNh
fMcewavIGsv749zGfRYVYXb2oYvG+B5hPaLt0YVeBwKryPXFlIuvJ5AfxWlAwRazIHFScM495y+f
8y47s2mwme9E/jmLFHsQdMX8KyiULzc5IvDecI2CdD7nOJUQgNjf9MmxxyCVsR3nLbYe6VGOuYzy
BXJjTJwpcxbwNoU3//049kpfRAMwyi63tT8+jM40v2jQevbPSoMMnel1VrCHQgIh72noDQDGd9L0
84uU3C/M4awzET1BLEXShoMoz9oZhAOHgBZCJKYopDEwi98WwyXvOoUbc8PSBssc4+ZLhDxeOefO
7KDsi0h82BxSLQU7NeqeQCl723EsLxi8tuS2MTcmwSyCYKhtGzyDA+God3WT3Hh60AOm8vz2Mrsp
miyXJZ1ugrYWMuzPft/szsCmeR5MhH/Bh0EHFBi6P14n+hVmLn+tRTX9IwrTPNCVYOCRbTHN9obh
g40gUpaD5W8vLd/0pvhegcK2YkyegjQaoEcEPLKbkei2i4pDsTqnB2KitjdkOoA+rZD2KGjHsIT0
CwOkTImbVqeGwOSu8NpNLWB5VD7aGegDiulL8oBzWbfYfT5MSBJKRcwwgW/ZxtmSB4SbUGBiuNI1
XqmRwAhs9QHpKoAlB0oK7GvwnqU4XmXYv+EsFMitlhMVzgwE7656TEzeF+fFIUC2BtEXUq+c2VJI
xzpsJndafALCKy8HJSC1Bs869hB7fGBV6r/Mu96zi5/J3Lliqb8MxiqLU+236+uOUa8qMyY9wewY
Q4HgtR0K4y3WxgxSz5HrjhIVHuuLKSkyevw/egcowZCmXgKGwMztBVuNOTXDBvWzvl4YruMyQe/C
xkEQI4Azj3xaLe6zAnuxYvqd9hAiBUS5LnCK1ghpmdyWv/lwmx/HjARTKnyBu2tjzAgAKJcMF697
KsTOPFvS9FGBf9fkAPPV8slIMl1sZbdcoiMX+xOzSo6ce3duQbLIAhTukDFQcCNXhhlDT0mDQPXI
Xg0QA/OZ7vqy237W+Zo77YXtbBDR3k0eK9oBxB8o+5xshdFBkPq3EAOsxeuQ+nc8qVirolGAUadN
nL0xiBLriRpNnjHvYlpZY1CNsT4dXLnqM7rBomP+PItewJe9jjO2iUFUIhlDMBE5twuY+2BYNY7+
egitdpV5MSnW+CVxAGwlbHMk9h+dg/plTH94rLqHdHvVedWp/P9ayTfmbdD0mNtQpnIkAOjQKG1e
9sBhC4Cwl2yrFWKov2W1FvYynQ0Az/WIYzJyxOZczlPya19zeYUBc0wcL6IsBTuoZFpMP7Nv0DrK
spr3PRRyUd/Dzx6mMVfZWCTl+eWqXMkKs1ooGtlBOr08aZMd6PDYT+qDjH5p9Yt3B3Rrm2+Q2AjT
rptm/17A/DfzGW/uJ2b6N0XRUa/e8w/3Wc3ZRdjdPmc6k/7h2agS8XTbrvg/mqcMbw7CrdFK3tZ0
VFfUq9T6jfbc9kiD2GKAJBuf+B7Lsx47JwMThkKMSkB49rugs/nVzkNvuKxCaI90y2jXt7CuFWao
544rs3muUaO95i+SS/aMrx+bsUglqfHqs3haH1ruaiX7hA1pbJchix37AOo3TGIofDq4uz4tFOI0
xIN5V0tJk40Lmvax0b00Oha/+HW1QQe+PfhGhQEHUGBNt6juztytKMJysRg3DlvCDW2J2ozNNqYj
AbbGmQE0mfzphjseMPAtDPwT9MHkbnZ9Zml1/PUw2GAE8NUyhw3QuFofu/AorkfOiMivMmaOeWaP
2RbzbiycDRqHifOmcL5OYjYIo+voF3Spx+FD/SHrFNk8PzbG/nm0JHsAitqinJVBCgUMbHZxBTVv
/bdFpg22NvCyMd6BFcNDkJ3dRAloSSKULywa29u0mFdxMe/ZjKqARwnd5p6j4fLG4+jpw720aONv
ONS+Tjj24AsRCCQ8Nappd1nvu8vOOomU9RtXwPfsPRt7FYdCsEHZddmCkznESrGmY5EolvifhKxA
MLvgKLHOd+wfe3CNJypDgBztNL5B8+pjjpZw1qPKxwjTe0xxoiX8jHGwB4rCcA+2cyAaGgF/MbV0
8VPTkSZvGSVCJOnp6Xow+cxzfOlefu+AdUU8Sg3Cs99Y/7zAznlcPEYG9swtfCGiABdeVXGOZVNI
EE0egtNuX8h9OmtqP+hkLN2gcrga44o8UAEOd9PvXUvoVVF/x0O3R8pX5t/sm4u7Bs5e6GOSuRxd
6cuYF/cYg+OoSoANFw9VCeaafxVO9wwgXc16HjYsPB42hscZftmTIgx7eJIeciPnQGG5oiP2gNk6
/NpoKJofsQxCwDGqQfmMIYROXCuwc1Z7qw8/z7DwmnmP1spzvYyhoSQutQ4VD3egrBRyNwkmd7lD
zAspFyjRqYwwsWFK2pBSpNGcSweYe5j/MZjt+ummsy6h056y2XgNbRKnjq4Wjulltv4W+6euxijG
/8KW8QU+vuX/x6oZih4pfKthRz1sD/7Bp2t6bkXXw3j/qyvq+qWucYRrjbVoinxTUX1gP83313xb
tFVjdY2rnMH3tj5fiV/kV30fIzKjMsRvV9gY7aY/M1n4tcGPbP9uw9efDjfPrXAXNJ6q7j/Urb7m
5gGWiskQKT/jVm6Lb/1MXxe3Lt66mq7rJAFwH2YYmj5voWmazv8+O4uXj1H7md7Jg9SYyWYyv71j
yIq1n85BYq0f3mBx7cu4BEzTjyYtXtsiFNmgvM7wb7h2cJzYl4jnGCQK5AwCVP+SRsUCGmJxwjEW
pg0jsJdLSoA6Hgk12i1OjrjdfFekkGwpRXtBsips7O0Yk8NHruL3M6Sqa0/wnR6cmWIkr45Exd/R
HwNc7hl53YCGEOiyJ+AQMx3ZqXefNQZDTnfgvqJnAMvDqxbJrDNFJYeAmkYuTu2XvlvV88T+koE+
uFQydv7OGIrn00Kh30EBR2FGJYBNDQWAQdWSLuUQRqQ0zVkF3n/SILLEvW5DAjEGIRSMCMjYE0fi
BO+f2g0rIkPie8AwGI5Jz82Yoz2DPqe+ueWUq5c1SzJOOBMKJ6+cUX3zX6DMbw3TioayBBgHGqd8
xqOJAeGILRC3GRL/jCGy3p+T92fdnfFARobBO/FQIKYKM/Ud6vYerJYWyzDwgMHYO0ozlOhECsft
ScxqhSEv8LM5alnFMLeClglPADRuS61ai2CPPuQgrjSYFosH/qBYYJ0zvGsURIlaf4qyL8BUbYOd
MHOfkXP1f0F57GEyGIC+0FMoq27cOUB+Y2wCs64U7fi9Fc6wz250ncGfBFhHZgCOJDnFjYggI+2a
RamjkHp9zLfkIDIq7fqtgYLeGb212gebLTIrazV1n4Fy2Xm3tfTS2IrjD7tzR8tfmCJooOGUIkN0
ZBcABYXRU7V6bdrJGNjqL5MeWEhe5/t2kv/UHov3lnqEaomq80ohw/8dpTXd8W/B7kHfUZ3HB6nY
UpScux4GhgfkEivaVjSWUBmw/oRukxsFhTuRskr0ZQ5GBpEHUZMEzYA+k00YjJSyaRRgEWrniERx
vvXu4sEOHASdIRq4fXpahAeQToO0MYh7CMY1kXeGf1+jiy1PgCrsOTbB2FzHCgUmrxqZZgAqfIi3
5+Tf38KMSMIUpeMpk5Em2lwyS+A3ityP1MeOPSbfkDdFH85E0iGuoHwPp1kI1UCf1tgmlmANQoaV
G+eOOrQEAsQKrtKyaQwPU+22QtZJwOTOQKd8x73vara2CEIhDkN74vkQx24B/YDKVxU2cbn2sYR8
iCOPfBh3AAiX3I4ax616qtSpd1ouPRov7qePR1/FyVUZrFihglebRC43jm0W1pGkm7yM1mqtHr5i
vVPPeVNsJha8N1tw5SpSSq7mDUpTS/hRmptUZ90VEIQFwt1y5HOra2dmZn7QPxNzFdYh9dydgScI
wYakCkwCiHK6JD8Nre0r0XsColLlYwP/P3iDkvw1dDnIc+IBezRnRMfjDVDGe1X4ybYTEdVC4Wcz
AI0ZjXQPhU+xt5sVUyl+uqAlP+T4LBu4XFK8zQlOmI7AuO/nAa0tuF3EL+Xx+1DE/IubxVcpSCZ4
BAvv1PGiv21npdtI1H14vWV7IG3ed9tsWaxHcaHvZm8zcTHEmdLTxD9o7Rgjs59/JvK0WjKFvgnP
6qUUsoiAM8FbowjshQ8vW3V4aS4CLC5x8MQxbvZZ1NtvlDByZ9lZDjyiHQ+AFg/W+9JiEndF5muw
ej/ndMIYo/2jASn2AxO4ejZaNqeWiO3mRHcn4dwI2Pk3nh5qi6deWdX2E1KN4ExbWT0SLXt2e+YW
Kr9HPZSaZYwxoE7foQraackVEcIkoqMXZ3/DRjxc4mrNPqJ4D+4RB0xDpiTFaNnE2ZUxPcJv/VAC
aQJi6CJwGBtBXfgrMpjA+Kb396PiV34TCcCT7/K5j9soYlE4R5kg5iFLTanFqL6AGB8Ai9Rm8NTg
s2uKSc/KW6IRUsJWRg6iMNi1r7DIsP5wmoW4tasnIFTx80N+jpx2try7jisV/6Lu5HviUVHv8IbX
MBv5+oeTLWaQemdO9yku8OdEzHZKgxeyMXHvJ6S0wjVW7OWi1GDrwIeyNbAYFtEU4j8VNaU6ED8g
vi0WC2FJKC6q0viZ4uAQScU9QkSwd1a5v9qCAywsMkU0s3jcIqvzgdt7/0yMhGCpAEdTIH/Dh/Fy
YXm9XLZvDv7DZkauV1vFG/Am/i1+U7gmNvqW1l8UUJRGA5Px5oI8CD56+KlS9E/wSXGyGcjCK8D6
TvO7xt/bkkCPqw3XBVPRq02UI0bGzWK4FK+hxHPhsTEM4zm/mNqk0SN4sC6Kp8SZLf5q9NtMfIZa
MWsNwqi3V3srHpB4WEM+avywxE3hS4hz6fbjbMVd/PGfD30M8ZBuqyQAm7VfxxTrhJ0SPM+Hs5jN
omiyQdtDao1KIavHcYqJEOk9d/tObM0nGGgDjaXPdXPVQOyDYAc3ct5+7mA6xDxDmSrYXFuChSM8
JIQ7hLDpgLDiYISB+cbAEn4Z1wWUR94idI/45p8zq1HPEd/adInpDYjC2bOuxsCUf0tpqz8RdWLv
B9EGwO//N/zvvklKU89HfFigks4WCyc8sMdwNV1VntAMJykDo9SOvVyugfURYKu3gHNQkENFLSpK
YPTViLihUdrUuYKneXhAguEK5o2uwHoLqE6yK6EsF/Skngd5+Jshe8beeiX8PcURZS425/cIh6CC
oIr4dxmhQOD2twB1W3EtEX2DixmcTaiu/976y/7fjyRaWIp3SgNNPHDLOh9XUXRXJ1Gpb1YUHtvX
Wng1ixbwZzGXh2E2EFYIzay/6CxlB82wIzvYthsKBq3oIFHzPnALJWyDr4BNMGrFllfPoKWXOHPT
2dJo8fxKzA8kLnXxwfPTa1+Yj9YW7ZfZWZG+y3cr4UpF60YGj7gZlg18B+HyPFCnZhYZe7TBX49a
4sPMTYFNK/pVgCHnPHRgkApBMBwuPjvidYEuwPgK1i8fDU8YD1U8TEVrJ/4WP3xFjNzAUqNE5203
ORPmNzCOiJhXx2NlUv3wskN00FbijEUPbF/I50Lsy9nJv+ZujAUKQrOxD9dO/JhwYVmJX4Kqxy+W
eh9FrbgfiMh3UxD/cTZQxfrV40V+0/CgflK3DOFZZP4tNQAJljBLDQ9lvFvmidVhWvjCsrIoXYGb
m2AYJAE1EfP8bF+cqgZZU7F47JkEQbdGfQlxv7xUs87qscU7oKUEJkgdPY7CkBVYGR/tI3tZSgWB
qJ7I+NYYv31sUxnN4qF4hmsC7wSh4WWAgRqGWxUoopofGdOGTHJx3gcahKLbBfVPrQpymWRQlO3g
mqcxPG/6MSjgIgYO31vc1Ds6PjM3E4p+itOC1nOWyoRaBfWITcir1g/+DRD+1VJkrKo0toL5hAmL
KHhuTPWFNhqhCnUXAWvCS1d8iEILSDNqrSVW+DHUaEf81+1Ag6ydagAfaiqhIKBuNAbEU3+QPLHO
YDC14hPMJXhVJLF1LGlDGBrJ1KWNpMAShR327p4N8IerMh9w3ZFqG5n5IA8ccycclX8ocnJtnmuc
BTd93qEKInDMYq6AeYlom94R/mRDorvEBwmG2md2Pf7OFT62Z+rklFtLDfFZkAdv5pORiQAeqbBo
v6nCP57Iv87mgH74Ad7mV/NKxjaUFO0kgMydMaQITmLo84Kx+17tjLs11i9XE+qDe+NYEUPLs8NT
g4qUVsweaWTcA4w+OQqUs2C0dseu3HTyuCROSvmcOowJgZdhYyDiYuniTKTDEw2cxqxxwDxfsjKK
4JAAAvKLUJMUid5C1rl0gwHjHELWO96u1XshmQKb1+/QfOjac6OXQnHozR/L4ZQZ2OyHACVGP9E7
gXrDcXhjv4mDTHeWJDZejruX89nG40a7ru8N/va2hD8i+ilI0Qy7UKUxedwOcP6szRZ/PoxAKWtO
n7EWvD42xqlfSyL172sxNnjnmzdGAS0MmtS9zrFhVFfMyuF2srCFw2MCPb4vDGKG4ESZOyD8kosU
DcdbZ3gssS/AMX4Lgzg+D8cqrgeYSb34mbGVlqYQqxGPM7prd6hrcOcjEcmNghLOJ08lINML7kYs
7X84v4LplDq6T6klQsjrjh3K3g+JcMj20XtLuHWPtA2eiF2eAg0DY+nCHFPuFyoWbeg+oSDB/32v
u+GD7h22laSNuMSIG6vN+5bctMN3yTORkYPOvhlm1CCy2uPQn705rVlEzDcihg5ZigWEyhce2kQA
9Oa3C/LKyS8UTQltA6cMV8jbS3yoU4QKc3nz8kUIygRiPuNcsy61KrogLixxWQltTsoZSKITGYej
ACsTmNLXvoMdT4MhTQx8m5BcJMZVrFusGV2catB2M4SE3zoIUbntBpbE2Gio7Zj/MpWDvTivwkGf
CwUw9xs08bx3lsFFTnCdOJTYuMl0EPS7TKEAaVuhVs2wXZvCjCgQvEEJmJfQE9BRY3DGi/A3OmKA
dJuU695UZjem8pxCANgdn/vREVyiS5H4UofHHcUjU25q4wuvBSBJhQs39mIwHjiLBuoq3fOFfOTV
vtGGj7S+pF/hszFrGCCK1pXt/YJ6ERGB7IzmkBKe5P0A0buSRWCd5A6Pt5O0fJ2utHOLn1+fEgUP
uHLOsiDjFKBfjzxlTnhs+pyU2CnZLufjZT2HzjZLPLLbQOHmjBsOdEcVcwRca89NDCksd9tFFX6m
cCVJ3eyvIJJ9QIRGasIeCHxJ7JyHu5P5CX4DHVCfNWyOqlDROiTtwIN/zrJIsWqTOMNobIF5z14r
rtFSEVQmOnOub8gE6KcoAVlft7sV2uXXRllmp8opo+u6nrcMu4kQYmwSIoKeN2y5EuM0AojF4OJz
vvusa3lfrZk3MqoGPLbozNoFGNJPM0brxMa70X9atJcf640bLmsmZuqJy1moibX6cWBfgkxF9hgj
/+F2F18vTKCzA6P//KMnkE+wwkVreoIcuMP9ER7gCXtGdnm2frSvQOIRTg9XGJHgSak+QJP7dy7C
5Wpilgy2D+I4Hzq9H/UjDYJs9EyUbsyJIArBVP6CNxUTZc44AYdMHpZGN8iepo7QOtYqekebN+w7
bMSP01rVNU+zPZEXSmvu2bq3Bjj01wCHuik+bf/+Fl/5/Puh8re+ZqP2wRZ1fe15ujcVUKN+0qc6
uxOKt+nf157495JviPcpbzouaDp3y/vJtsEnNd6m3LN94m7FH4pTfowb8rh+IcLYnu+91JAeyRyx
y6JaspYgo8wyHAGL8hB4nOLxAID+faGvH+rf/3k8Nn291HXxzkPE1v3EZ75eeqCi3B0///c3f/GP
f3/4ZX5QfC1+nZs3uWluHnCVu+ETvyXgV8BXcTz+joO4X35P/IOjxt8mR1B8k98XX+riRgRCCw68
Xj8dbgKIVhzMJU9o7enU4+Qc8JTFg5rq3pKH6umVOjI4cstKpQTRT56359QcL8pV5SnRLhjNmJ25
zxjynynr8DsMFI4+NY1HleDK5MT81rleT29AMziiMwOA7mdwozB7YKNieq3oSpT6g83YURoLC+Rx
NI7gaoibfGqwkVHNdUV4KhcAF2iX6xHGXu4nhEz3ueSAf1KNuYMa5yoZkoQVGPRIgtHBrtH3iDEF
gckBi0BgrKf7NnM3d7EFMSTal9ztINNWrHLy04QSpoN2pkZTUOsfGimhZ8AHYZ+ZMvxxbCBMO6Nw
eZmN/7UesBSsUrhMyixArVM5BDmZXZ31gGu01ksdwge5AyP9g/cItXcn2DGX+uLYYwGQMpJr2fkK
K8Z/LPROECKppwhDRyzLFbnHQ8uBMkMnwmiRsoQLnHiKjo5g0+qpJ/YHntwXfTMUe6Orjyil7qxZ
HVfya+cdtRMor6C2Wqu/HMwZjcb4YtRIAqzaGBXpzF1UGg8YeD2rP/9ZEXRfxuRNTU3+YaCG3Zx2
5xh1rMRmXmq3zotjkIWf+PZX3CVuvRoF7aG7IoRl+pxihDjRxtpQLXh4nPopB4n4JOz1sNKkg9mX
HCHZK6PHhAe0GFHPY+XDU/XrsDvpLXvLMko8rJ8+8MQRRgF9LwWVD8k8sAKZyRUv0EB7r94HwfHv
WM89JUdxkdcpwyPqMLKpc0hqxyfEQgJwnf4G+zfMx8RQirH+SohWBNT/iodOH7urPk7Ko0QvF8We
VvYI583pm+Sqal2WtD57SW13nGv4BLocRB0BUQZdBHkkTh/HCQxOZQ44MoylOew8GNYQhfhxdpun
JTNexhELkxSKX+QInI3C2TIaAUM+9I5VTbrCxPs5Q4/CSSMtn0E9uUY5j6NYdhC5VLp8HIYtgdSP
yQ8+Bp7BARMHkudw2xyFu7BYDsN0me/fE2U6DActh33oCH7NwyWpHi/MG81of97b/qaC64h9VYyp
jHvb0iSJuMPdZrSQo/TwXMmb7qYH1fPuVWaDIIYmFd/JEYGFpMbHvdmVIuDuKRqTMLsX7HRs9vQM
1uCD/y9AmOb3JbIcjOkalz29+NnMSR6T3Xw0v06EduuL0zLKrsH0hi2uPOl6ePfaPaPrlYdx9Ca/
F51s7UE6aNQ7q0YKZ6cLJ+ArKPu8ywitj+8LwuteSAwX8mSRLv0xk8nLfkGFRVFsdqfS/OG9gYfZ
l9Cl0LF4Ga97iiuauQsonjCMSqDNaE8AMWLRt4z+H+HT2n+1ymw5mzHpNZCDOO95th4gSEGGYd79
PKZimLMTTxOm7HcyN0gnmX7Z+eB4hBQgduJ9gzrEGhbuFvI3iNd2DYuYheeFFh3iAXs1gI+gx3dn
fRZKEHz/NicKVKPGcW/omyRrYMENAT14Ev90Q8cFgRNr7wYj/c6q6zOhEgpFaZbCPpoiapvv5liz
DZGtKVuqTVexwFp1cjCAE/DPCrsh165LavHlyrqwzKGekteuf2atk0XvSXHBuo9iraAkwzTCH4r4
ieE8Je9P67lgzcBFU4lx1dvJNnlwnwEy4TuLEsX8nSVDMrAa0GRaTEDmLUG7mTo6NHExpb7pxT//
GSDgzO/eixQN0+0A9jovvfSURXtoFx+fVo7RB0VUB1HaUNMUdKwMMKBgiKXmt/8tUUCazbIACUcI
QUzuQrEaLqivGI+u+9veAhI6VZyICu6vaG7ocR3IKT45evSaN3bnfjCevFcg2//ex30Siskj0iCB
w69jEhsm7p37pS5j+ucPzTeqseeMIQ2lZx+XyhdsN/1aIefBkc9lQgw5QAGkAigPOjMRXzkwxi6N
qsE5gNUr/kD7ZpnPeCYZ6g6R1ep2WSHw+z5xWChWe4j3IW0xYwSV5n7B485VSO3XWw7nK6RXwPlk
lKDN/4+oM1tOlevW8BVRpfScSifY98YTSk0C2IKiAle/n5H17forWVlJNAqTyWzG2+GClPTw3iAD
Uyf7A1G4X+0xObEoHacB27YrjmvUXNOgZtSD9wapgl0XSTOEK9LmCKggFOyU2m2wd7YJCu4lSJou
2HsHWBWrW5oVG2z0/OeOcECdjldyF5seuYmf5xwqlJ65NXK8zL+SANsZ8Xmu5mJiYbvasT3m5Fjg
cOr0bhi5sAxyYOWE2GZ1pxzYx032JRTuG4nDGEsE98egzAIHI8+aRekHTLryGCTAYbLeG9GUHaSI
RYhF+ePqW/mgwBUV5UzaI8Hi83CfjHcqFkvwwXu8pW3ixhigJ0eiBVVK/0aQ18HlsxA3HFx+qkeo
2kONIerlGap/vUw73FA3bO3RqOWml6WegTd7gr+Hr7B7wFWC0n4VdKrAyMI3qd93vwvfMA2IL3sx
az+9Du0LZtgM1Hy0u9qDjp92Jw0PoWJev4heyEaPy5CvZutKcPTNvy1PGU1wDdorG9/GQwJl/4IR
YOsPvstmgc2wE51tsp4gz+DOiYAKvwk4wkxnFkFJZ+po9tV9fEi4cbD/uGywG3qW66Q6aNqal2vJ
9HuchycAEACVvOz6djUnaovIZoerd+8guxkoySj/C2HugB1V8ckhgidWKWbZ0ZnETCoY6qxUoSLG
L3oGh10u9Ta6qzOtXPJajTlIkk2Ll7gOt7ZctveJflmU1dAmNlWOx9ye1VnWmfJi93Jttngmjsz7
tKMuO+XxUS5vEPMKNLAcdzqqypFkN+MbvT+DphZO03OwZ2qTUYflBpG6CHxKgHo7wXxy/sK6oVib
p41arG2oZAwaLbNghwKBRqKGs2jtVXMNX4S3rk+6+yK3HgrSlqNqwBYbVOZEg7o4nqIsa3WfrGe8
RPXwloa3Bzy1EAmVslAYKK6S7nxRUO6x70Z5pHydfrB1wEqhkFvi5PQQ76kouzlkjLtePawPKPBo
W2T0BVA+Bjz75xzKAYN0JUbt+NNQ4+FdHDuEfc6Puu2e0VyUlA5/kfG0Q6g6kHS6EsDmLGC/TbkS
YwLlTu6V2B7rAIRN9M4IJhskt2YO98/YEvtEdhHES/LvrEkxzb7oLtUScGNobFQCaIQHnqDO5WRx
OsFGlSHxg7b0Gl8W1uA5A8AcaRPrqMfpWOsnMUytGagwco5yhXPR5wfSioDueKFsHkFBDKisudM1
3YsMuiGclTmecCsgpgVKTIaxwxlKFsjqLo1J+X39cCGmDAOrK6DMDTRSn4Onhlb/DTFxBDdxgPwP
lR50Y+OAjQc+kr5yfASnHVy/4IQjiA5Cdod0XhLbax0AXj3srPpITDzyb6ZIV0fpzkIAMX4yTB85
E3o13FWUhoRr/cJfKOeYFum19zb9kpLVp48HnXLCmNd7GR5D6QtyyfT2DrM0POGbhc2h7ZuodDVP
Ze3kuB0msv29O8mA+VmaodcO6FUK6gGoDTAOyA5jDGSAQ50H63hDjoNZuyU+y6WfQreDIMriKCFs
Luhi+ixk2+fZVw2vPeCIUEP9JMIAVfJaI9brjV0VZJCAr5eO91ADQo1wlOVIKf4JdCYIiAKEyHpF
7MGC90QwSwLAqMrjX4MHUwFBC4oWsAGJ9SGhnsCWGK74gUgp/v6QfvAP6MTJQO/p79GJVR2NLMYq
4qJxgrZ1CQRnUAVyuML2kuiNG6BVi0/KC8cmMkMZiJCMNgsdz93MQ5joHNVfDdOpX2HZsCilGE/d
hhouVm2gaLlbrjlPbYvASewxeJBP7hEyobJvvlV/uVGyJUaXDU9F/sSnHl/3Fr4IHopQZZLiCp3M
cGZjBYgZBu4NKqLlfN4FRczHnTgRTyUdJxJ9Zi2AkUm5ZuQkW4JlMBVppKVXlukeMitHc+uF+YOY
Tgc7LAnIyh5+Z/SiBPqX6rFDKo+SnpndnKYFppkEQPo4YFBQZz647N4CWX7ilwCYrqT9mdxs0G9h
5qVzQsW3nKaIStlkCwBqMriDZdFFwSDgbU3IlpKDxvpqzc1I6JZcWeFb2eEHihWjMfkmEsNXs+h9
+Z0YEkf08iEePIa3iBe+r4WwRZESIu8fzpjSCjsI+n9YGTJrGga+0/a+f64/PvijwLhmeEPercbk
V1ItBL/FpYtSDFqtqBhmQHLjbeOyQxPeMIyf8/4ivLuGb2gonoGJjD37/AqYi1vY7AEkh3wqvA3z
PR5BTOEMUBTAL0PE0gQTxqUvNA1KBd0I5svdF0KHRr1T3OtwqenhBAwGvB0IrkzhYvsGpxWQDyQH
pBRIBzZb5gZYOOFAM8d+FpjpByAo6gVRFASZOwkmo90OKhoeLkCEcnOQPEfDyavBe4hli6Bfpdqu
h0+4Sh4dIoGWBgWBusZaDg/XNtz3hFtCqWUgHiHynZDeRjuUeH5AcURwlDQAFABA6S1++/2+x6Vg
2cfbSZek1L+lbDIUxouzoBokxRiGITafYRtAsQu84LCDoGe6wWTHcTZcdtVNwpo6mBnXUraRq7ml
U0O0I9aWtmAUC6jIgCHwg8UBb+n3FM34zuKyiPnUyx/BqOJthJBTDXfQAHfVEoPQvlB2JqPgcABt
1t1R6+1wI4cv2g6TWJDmjj9RenATSmFxdXAG6EG+A3Ed0wFhcNAL5UU//ugWPdcdl+NwJm2g4Y2Y
KyKaKpB8wet7QBg/0kve/ETBiCheMzSxEqAGHOKbxGnRGP/6Liu2XhVIs/M8upngucIVRHHCxCa/
pZ9zu04a5PvpWBgCUFP5uFHrwAlhJrQfOWlncov46zpo3JQROsSPixvnFrX8gpgjg9dpg609UzmK
mmqgHdJ+IBy8NocC2bFxOajzXrRg0pXz8WkpI45QmIphMayDERfzH3Xp43IH/zEgR4p0qp0cNddJ
zi9bChFIiEFylG2ArQsRR/BUIULJ6wp16DbkFcq/xS1Fye1ou5Ob/I+RuZUOKo40ISq0Ub4mBwaL
RfKM+D1FaXoXN56QLFiaUEdCP6x3KSfK28P+/Pfxj6cJEY17+CYXQA6RTiCFIdwQoIPKdwF3k9xP
wUTEcdAs/yikxBmH0smKYYPfC9b2zKL31z6XoiagF8gWOBQ3DP8qLxmhFQEEEwhM7uAHv5diLaoX
/pfCraziXwxT0hYMBLBEUIYQXif1qYS7nLjuv3HqH7tEo1xaw0C5xxcPn9jxP44H2k5gQgx94IkI
SwUUhyMBhGMDjR4X4x6xIpNbFdN6XlGFwcKHzzqO7Il/j8DcnRloZmWl8I/LQmmG95fnYpvi41fH
kVEr+wP1HM5TXi2B2WrigoJ9ri9IPGbZ/KM+RCinRLv+o7ZIMwrlh8UErQSgyoe0hZyxPMIG6e9x
UeskVFvYIngSeXLmb+ghR+mftJK0FF1Co3YnrStnBfuYd8GdGTIJUwE9+vXXstKOcs7/2vfDscpf
8Fs6ydP/1xLSFhVzCi0OzajDawu9numJn5ixaYU6kmBR4cK8F9LST/ktJB15jOdMpaX+tXjL8eN8
BXGApSjcG86E57Ng7e8aXlaGK7mMgN18YMBJAojEfiiUa/99AGRxgF3Sr4V9IBQGiAw4AOa8vTSb
3Jtys9ClYAGSO8tbUAgC+eLl6v94QX+MIL6Xe0t+xxBq9EgZITSIt/vrffCopH/ImuQvFRVQkaem
Y7nwIAm8S8JXeT9Clv4GBijLcl/KNCqtz/WeSduaOkgeWgUyx+UMLE8fQ0rlO7q7DwAKJP34QUhP
KVncxokCoAT0B8YHgrpDdHUxVuMSyUvKMcj7CUHq35s8eARSuG9NuPT8js5H69HgmKNxYjIxcwn+
fkNT/2sxabN/NBAxMQMFg6NS/p2qTCD/TvgfX0W6v8k/YX4bgf2bfTMhP4LbzyNF51EOaOstj8H4
SBn1P6D3eEyOs9Aio9SmS1ZyBHQ6eC98OH2NAVJn/Yfsgv8xIOB7ueFrblKamxtDOq9M0wg6+GtW
ezwLVxn8VRLppD43GX8BM5R2OdHteTU6NtQJ2lOGAvmfFuRDhhLxypBhRTo17+CJS/3978arsd3B
qp52kGOTVrhyniydOQtIH3iF4r9+YNkrv35zsDJWZCx1eQonJAdf8nR6NQct9vg4kLo5tVapgb55
hEXuSB6TU+R/JNVyGjh7MXlKZb31ZKIUT0q547k/4OPJd/L13/PkJ+heQ2mq/55Ds8hl/UeO/TeD
KRO5M6XJ3p4yoRQxlBtHmUhH+PePOfRfX5Hhlrmdh4j7lq/0Fxky5CMd2zPpQ3IziN+e9PLGxYiG
gevfG8l39K3/ni+LTHlVU1Y6//v490b/+9kemTMuC6O0XExMBzhK+Z5OfJQx+/+f+aYVZFSTziec
QelwhHByKaRr4tL535gh/1Nq5zfwK/twsekK8poY9/BaMu5Jp/v3P4fNuk9GKxkL/72TPCqzzb+f
pKv9nR5/++80/80Af7cav0tGElgvr84Sg5UB6wMCueXVMH3nEUg7f5oxVBsTGWyk81bD7OL6Jxtn
jUhJpu3VT5zRjR23s7f1+Y27mRnWwZ7OGQFO6ISOoZZsXZDrDoIeCDKaC5atErtqUQYKCBjFblrf
arH2KwRis1+MW7T9QN7g2TC7+TQuvuUQk4e3h69+8IHWYbtmPmR+KnSQfHmT8vvzbVOUO/oaRIWj
+t1hFbxgx13jPE8Nt5xni6fuA2gYH3gMj9w7R4/CvecwnSmlgjC7yMQPGYTBGMOP4AG1iPpwkBmx
SYAODDbn7seOuzO9OBz/2KSUUxqITvEWnEVAP6xyeut4rXhjX2cRpU3zk//EuvVgeprjmbcA4efJ
U/NQFbifVRv0Isdrprc+RqomWoFExas4ASp4zDFqo5heMHuewxfJzq9JuYJDgLD2nzdZ6sLIe5HV
k8Uwdy/rbgV8ZU5KZ4iCIzuqe7nr2BiiypiRHx5aB/xqbyDvhkf4Twc3RjYTSMbuYxLPf3Fet5zw
VXsIOjp7LYm0IYKPZ48CHZp7m1GgEIXVBXfHLs69KZ2YNCGwwy3xZjE75bqHPgh/Bd3CJcfPsS0M
T9z5q2JIJO70PG+3j207ySB8/WK00S4qJWzh8X2d3hRV9JmNtRYlUu+r2CfH5/I6fX7bfcJeWwmb
gBlDYKjN/KIiC3cf6+u7Z+KJZ1GxkpA5qsGfqLu3pfpakbyC5OGIJeBt/oKFYB6oQ3cOgOrGV9eg
QT0jcpbNPN00s+pLm9qMplpIy3aOFVUPiPfBa/s53o8PyqRHB3r8kW6INqUEEnSgRR4lJlXfUOBG
xZpiN7OyN+3oekRE0G8OiBTKg/LVHO6T+6L4YSHI8gXnYDBuo3MiWmbxglG5SFUI9fwSUItoQ0Gx
aoimnRuYbTstIcYFr5r9QcECup9h55RuzDNsiYaKhUbIwVc2VMPuQiPQ22SnCY2rqKN36poUviRk
Y+gQSElOFZL6oVwgakMP1b/Xs0e9ft8xNBq8EShDzIHUSR0CLAlCbDE/mZMbVqLFvDKi02cK+3eT
5n0LD3XwT0wlCD5QvLbjvYvo1YaUfF9hAWHnExiDrPQgFN++CrSD9hopYdNCG01nZxe9vGYjJgse
SVAifZCaOfrhx1f21YxbIEhZHjoDKUd94mKo7vUfc9qd3dGlyU7tFoFRDVHtoXcLTuqc0n2XGo9G
UI1XTUzW/Z9V5webTV0NDCu+W9PUmpqfyL7UUSVZoUGi4DgS6viAaH2sM056dD4dLwzEEL90pLB4
nXbeERrssz4mC+EBTfA0tYhsNEYvY6q++6+0f6V4YdxjtTt4KX2JX8JuI/0uMOrV+pUNq/TmFZeR
pkUOzAXW1N3BCfFUcSAO2YbIoWNXVC66KLetoD7NzqdDEjSX+fsERHDx1W8nGdaxnZ6IAWZ/nRGL
BKgQqhBiBvdOqH520CtNS+yPtAW25SUybIyTIgqpBGtkoR5WeJOcYqzMh+t6SE0e5/vrnhJNNkRT
8YXpTXTpDCqcb1CQVl+V4SqBMYVuYqXxlfbA9RMOC36c83Kj4I8G9wkXB5YUZQh40CFh7SudKGQz
qFTDQZxwLFrAmeGB7tQc3YbPtbXQdwhifvJ7n8ASAwQZvsvbbz+QNn3oLl0Kf7XbqXr4STwHavgY
PmNnaXwBG3V1T/uzu4KdoJL5q3v8+RnRtD7BLBjx8c19696VnYTSt7UozQMkOsrQOJKvBAL4BUSB
VgRa0DOiWA+D3H1UiXvDNuL+dp93sU7PKx1YwO0C+lFl+3RChRoW58F6wvKFxwNTE64CfCaKoKy+
qpkK86xtXOPbARZvRaBsrbvjz7IxoOoeXt8PNhhrifFcOWuZJIqopI7YzpokuBQuT7KousBdhFwJ
JBMrlBIQsH0m3ZGOQE3oT49Vaot8muL4BVLaZfSB8FEOPrPPTB/Vkw4b6yoglWpZf3UL+AoXEZZ3
Zk7qX8gqx6hKS0NrS8nwhQTN+LaU+J2GD7uvJ+PTY9k8j1cimIiPP82z9ECmALV8vETUvwQ4BCBI
RiCjUVeAsYzyodY87BAwlntUEeqtFxYs+qxBcWjgAFBENh6JqMeo3ymwBhM1tDEPte5kUrnVrNrl
i9IvpgwANh4V23xwoQDZoQ6Of9YVvnBDdddVHv61IfsNJMYroaRgoohpcRMgPfvg2QEBP8cY79kH
CfbvX1UrcXkJC4Cih8NqSgyttSZ8dM7PJgw7jHAAb75PCMi5wuPTPP9+Q8ov3c7wAtkKvIfQH9JI
EQiAEDHCOmiy3TT3XpH9jLrISd+sGgJWIXD3SiciEYsADeJWSUEnWlasVxvkbhD50+CjevfK7348
DWij7Suhc/VIz+i2CODwHSS6xk9dJf5gMcrdiyANHuDvrfYAEDkEPtu1OcDs+v11WpF6yPojc4Q1
6IzUbwCJywb6J4VakwiDnpmGzGLJsSFV0frtQPdhpV26eEi81wC2xtUzjMCU1uwlk09gBo+xveXs
qWDCDGSH2ixYUNVUn46EZamsqtIQPmGB++ERq6OgISNJiIoNssi1HmBzG2DD5RHtUK21X/6kBTnv
BDjHevBAADP5fuKsurOP98biDStQZsohZMcOTNFeB0sqQNPc4y7hFtExVXXzrbV+TgwmMlkl9LLL
wCBcsO7z9T5RqVZSuMSP/kwSiWsgW5ikpHE+h+XQiDWXmCC3CC/QjZAjuvUQrTK7Ucin0Qfu3TuE
8kGOw0ol4CnBB3JsVuPqsVNvfZi+ajXtmsPbc1IWIUY3Snd40dwTSfYGNSkCBcq9To0LUAboDN8A
28O2Gexw+2F1j1CSjQPvawNEueBJuPsgjtQGRdEnhub9rYI9kU2HpnqrssRAdIxz/yGbWJsnwlrj
0DRhBUua5NZ00RoTyxyds0XxGlypmnHvK8tru0wMjCMGOgbD90VerRMKAfQKpw1OuX97egqN3o1q
tvXpQAGAeM4M+Nt2v3kN36/4RqJC5t+1+OEcijP4lbV9JyvS9opn1Oq/Jgpt0wiSblhCyIrsc7/F
GLczMj8r47yzP6u6M02TceWsXskiazZGFTeQwDEAeoXU9PUYnJTPz2/xxMk/IrwiSXzFDi2rr1Zz
SgvaVv14kK/5BGnjK9V3zDB4InKkiQN8nLkAhFJppM79sl0dQc0yI8vkCsc2ouXKvmMcFXt1roYn
Y/5UZw4e2PCw0r1qbj/q8nwfPCoyVNAEsLf7DF4OjKDVvaK3zeqGrI6gxJ3Rv5qD0hmnSP7aCSCq
cto9z321Gzvp/oG6iSwcI3gB252Gmr0qm11KTlzyXuFB8gJT05MNQGmbxBc8DHBuvQ/ydvJMcW7v
n9jB3cdZveg4i3c2r1neOupQUl/qQZ3Nz2+8UoifT/yHHZWgrqyeCZNwEFJPkuewoLqXxNhGKqhl
kviqLqvnltPj0VZltaZZ0Vtdg++TJGMjTwA5sPpZNjfJhcQy/LRTr7+NMy5I5CpG6e2n0v0rRyM2
fHMdbLZTHtO2QbQLqFXFjj630vmnmYAwc2yXesEsUs4y61A+D3f0z+dFne6T8yJXZ/du+K7i83vV
IUWjsNGsjjn8FK+T2+Bir9L3Kv1zBzVSTLDizI4u5chhSuVUilmrH1/3aaZBCeavDWt1e25f5/j9
JE/y+Hweiuc2L9ZXZ8zh3JEukNHSIpd2FuV7Vecrs7tMO6OmO8uM+ZUCNRK8Nvp0v7BlfVAk78bc
ic4z5h1pua4+7342Zom945P6lOaqNKszOcHXL0amMny2o8t98m6ntGylrlNn/G7GGU8olsXt65Sv
8uehbqccT3r9ZRUFi2Fl2mBrHDhDjvHBwxwSBz+qOBawrmIs0/n3esMoaAT7REugsTKqg4IOX3on
tHVKkBvBuwno/WJjw64Kz3jTe1AfPgfMY8XDsy+eWmDRQe1GZ3QCmGh6N8QgINrw568+iSLC/+Ci
W66G1g8DL1Cytt8BVXQYe4IMKn+XEMygoAKmuZV50HhtlFVPXyQOFMrOwfZi9QsKYle6X9jRgySP
+KZuxiWlKgzsL15T726SNoM3OvG0zKu9fJ1TRiJ7Apfqtv8BormG3ZTjkZfhq0Yll/Hw75Ox8Tbk
DapH/2aHjwdPPxSPPp9p28+0b+W+5NU5CT47rPdPQ75yy6jGoNRZ4ioOm+cKwigHwhbn9GDrol29
O3wf6AJ6HuE88aLigRqZUuEj+DCB5ZvmtTeKmdpd2qdFzs1eyBFzCM/L70n90XRsZrMXDKM3Kw0T
yNfBzEdBJNF1DRDFp0TEsbS64wd76/5YZkL/Dg3sPpMc8gtS/CtTklWW3pu/OhF29OxCakpZIXB9
bglC27b/+Gy6MKhrH75Oq/kfZ3rK2ahxbY5KPjyR69MdLupmquabO0OiGV0tJo8AYgNGsCkbFXHs
2whlhzX49fvJdJOxmW1H9imGWwPcoE1LiCpnSRsi2UIM4k4+tDmw8z5V0ECkMqI34kpTOXVgVRPR
OLq5CnOeyJagof+R45BcDPQihkhOoR5Lsod4slH2eI9JIzqCFmKCShLoY24VLpIAlp40U4blYfiY
ZVCIRkhW2Aajq9HXzzyQpfmjZ69Y9r94NaqgC6oSV7CoPfwtbGI1vNhg3K55ovaVI0ZmohSkdO6o
PSyV2qEyBku77h9DbpscUieKGwJ/cIarZDHzcB+7fKJitjDBD1T5vv+CiaU4EJg9a4sR3uUbr1dI
/YosJHB5mzZWD6qZEMk4HnxDjXXBdhfIeqejeJh9eJjwIszbke3de8yNrSrBs/d9jRlft/f4qr+t
LxJQHz+nKfaYEVGsIGkHYwX93+lhTeOr0H8bMD+Qyh8FuejwmgedZYmzXd/4SeD85wt9dJ837GYI
hWa5u3isivV7RgHC3jIRUxEYVyxsocw439bWOea/aM8xi1MWr76+sQ/nY73Lv7SVQh12d1klc562
vE8aHH5Ez5sNP+vnLzBHQB8JnSV797vP6VC93uMD51Io6TuHakmZZfEcK1avHAnAvy7xGrcmn18y
p6jB1IxkYugKe6kDvsWGMxX5xc9N751+DG9GEhq5JmZ4HVB+oXuwimNORUSDzE9ZXIY3uHvTelWM
tAUm5a00Zr7nSp++9FU2lRLNANnLKWZjUvIS3LQcLwSN79vxNEOEz+BGw6+pCFEQaEbOUQ9bXD+W
tv8acAuzbo0TLtj8Obl/U0I/gY5SxUIxhYPs4fGn6Ftf8JWkfe+SvqsdmlXax2GbU2FTmZCV1cOJ
ju3l15uFDPl0Hq9h/bkXa3L3XQenKeUC1heROksaN/siRct6u2/iDVknl56x0NGjcRLdUf7q4Tdm
YljBlbsbKOvuv+Wk83DbLWM2PlNsgloJzmtN0kh6d3KC1nThCvhiAW0ExDN89VmrN8OMuaDHLYBj
cAqfaalu2l06sWmKA1WNfUOGuxLhpqvBK+sp8W2mnGCD13PuJGacetW8Xe2nEschujZqvkW7Rrc3
rzZTNhln7xLnR7tXrdk03OI3NZNlZ8ZmrYvTrniYVZHYOUY02nV8nr/ZF+BUEfMEbaMqrPzEJL4Y
PoZbdaYwd/41O8xYEnVG2stV1wbeiYQDY93c/CqT09LesEH/3CC1N8P8i9mR0Jv77xNsZHVFUz8z
4s7yKtOQdUzQtR9x0KDcZWPEZbhYssNGWTDBQlZiPZLH1cZ6Uu1gTDcWOUyavIdRuQzWLGAPdi2G
+Yzk/S6gLHuiSJ8QNkcRx3RPkxcowbyAQ1CK4ZAObLLCL6jz/ex6uEc1XkncBx5kNy/5xTCRqTn7
gYKsDGzKCGhxevoYpAysrA00mGasGYLVp7emdIFMwYgE5hLxwnMguwqiK5HJXIDCk5BC0J/aFj9e
aBTJCIPnAIVQsLszEJOiQ50XMivQCSndfXXa9rYCIDLrgSF1+RtKHwjlr6PuAa/EbXtM90CKsT4v
wib+9PUBtjGUmA7p4jJyoubwQMNZCbo9B8by6pEeYL+MSoN0VqAzYqgmnxjeAYiQa/RA60wmBHMD
zdo/QRgfY7bYG64Ws3OPE394OzwD/U44uPuoLlA15DAqFG/VBM3k+AyGSAnwtSz7JjsnShSLTtwO
cUChjQQSKH+lrA/AHn9ic3SJzgDHz3FNWAVQYNS4C/QgE9QFPst4mPdqKIJVHCtm1Au9K8L2QB9A
6h79032W2ICac9vPqOAKT+MRPWenSRIVQRtpA+i8g8x7DzSMC6lbb/GcGrR9tLlu2ddjK1AOoqM+
g9CdQ51zQEhgI5FBDYpzHi6lPVh/olAedAman59HPz93uNuYwvTZVSNg7oL7MavOYQjiFtFGAg79
MwDTeD8tgDZVQ9ZgqYnIlfrsoMJLoB1RUahCdGPoERukpllETfohvQLYZU6xmgnlWxdNBhKUFYqD
Qzq5HtS4AHKC2TI0R9gtBrfRC37Qec4mCFrqeY56PCJ0wr1joYMXl5dNWH+4Kf7LVMDC44Z0DUQG
CoaVLOwADH7Y/9LltEGKep1sleNc93Xf6GsbKzDd1058C/DQGGAMAossmwALwUOgKQbkWILHkS+C
eBwwgmJCAFSJY48RpDMz4sacK2Os60dQq/OfN5UxMKT3QI3YzOLHBvbg53tS7H1WgWSkOONu/6/n
QTIq/d0LEQxEK9YhrzhfYyJvDe/EK4blgDojR/bwzDG1eHKpCRVGC6eQSpZiPo13HajtlZmNpIqQ
lQFXh/zCaSSHD3qC5wbjheLmo3SUh9a8GLRz4PHxZQs6+m1CrLL6qW9O1Qj+HCw8bDq4Bd+Dqbqo
B1U/GXa+cVhiadprvouBmB3hTdcn+YHvHhgBdBbOCN3PAOVdDKUfDcUbXUW5ReSBQ5Nf471C2NEB
XA1XbaiiZ+9NWGQSdZNQX9fKSoOGxiQg5lZPmTKfvVMzMBvTezeUUWDN/tqrDKLajp3fx6d6XYwZ
k1nzQlplf6qkfvPen7QhPsgsYk9VzOSr3SdY29vGIC++HSVIQRvKY1HODDTfJhsOBeMPlk1Pcgfp
giynqKNxxz1G54nEcBd4RTaD26fPwEs93yYtoc/oB0SwaZb8ZDNuct25w0AOYNqyY81xmAnY9ZIT
dJJEAJNkV8JS+4iuxsg2umyeepQn76yg2cwfrW0DTe66xq6oke1PM851YB5uhs5MAYlGC90gzTV0
v7wPiLcgP5jp2cQoBF+FG6hAj7KXBtfh7icDh8EFigkeIPCkL/32Oxl3ZiwyqV5ffmpDAiBLyqy1
q5x97QxB1INzTlUZmjIiSd7LImH81nM2FpyggZilUZodYm27qlFoY9yMaTPQH5q0mLkPsiYoXr+z
eo1IhfCw0AnO4xfmHkZQgdni+/OVkiUF6OtnP2gcEHLe2XF7CItHmK/5b4T2WMvhi4BxLXPHbFaF
gqMTbe8fEc7AokfuxYIcSTzosyDWBLaRqvccU54aYDxAcCdrI0L3piT59YUS/IFlmE0p/UbF2ESn
1CJkeIT1DzYIX/c9ox+JbeboiSa+s0Rg6hs/2td5Xyz1kT7K550VpomkzDuwH5nmBefMh3pkYASL
M/ablCr2jJhjsuD7bGDpdzEGCd+StjXHrszXtlmk79jGADewaKK8fEVZnaJ7M7TeOgsTyFnv/uXH
wjcPZ+z+1sFW8E0GmRE9WKTNb9/lDtvedfZ1WkLSJPp2wT7j9XQtQAOafnQNrkNwwFRuYsmy710n
DmEzzhQPqL7F8mdWj5xpw1CLCMI/DUfmHuX+14BdaXD5FqcnzAG8ZwS8Gr+YN/QZtTjcbQA3xk84
MnOWb/o++S2meP7dRyc8JD8jNbpHlz4uwsTCsW0gXyTEy0imd0A0llhYuPusD6+DBl15h5wj0IzL
8hI9f1mqsJ7EpqLwWEQ91+8hVEKEi8cHZs04Dm5OUfmLw2ikRZCCtgQCzRo/icl9n6LwHZkHsw+G
QIiaTR3zFZ/39RbCtN07zydPsn7yARVC9h7KBo+4fPYMlc0LSjp27ZMX3DPMDCiKxbgrUr5+AOiD
eKWwkd1Sl1zeWnU/L/ycILKfEHn/OYnjowomAn/3G1zgw2SYugkUCsgfC9ZyCSHBghZ8gGHMHg5u
F9appQ8MV7PC2+lz9j5dg42mf8NKi83M5LevsrXYfAjKxI02esWv2B5Bh+NKcLMIsQlQ/M8LhcYn
tWXzmmFXbvu8u/ZNu9VU84SrA9Z5OnsztwN5BIMjmKo1aCDocOkq4O+7BjLkKl+99icAfksUJfD3
m1SMs8GitCOuVFwU4CZ2dVDHCYJnC80GhjUhleCPz8qSRavyERfvF0uDK3K0cv6avX4ihuzzD6Ba
cvK7B6YPCiekskNs0al3iL8vodEahXp2up+gvAd3RLF16Djk6TK4IBkQG70HPIFOqHHxtN4zcbkb
0k3y+8BZecByHTSJvTQ6HXVPqpeVkPVOLo0MMxZJJcxQEAz37YFxrILOSVQjw9lzki/QcX8OJuId
t8AXesvS/P7T+dUspgSKTOLhlZs984BmLqOR9sjnWA7OgcCev+oKAgKhe7jUjC3Ikz8X1c86LHSi
yQSs9ur2fpbIKRmLCOFcE3j+Yl9MZ9uCuucsS39YSVds2rlrLTHxIyhIc4RZT9NTimVv21KmtZiH
vNKGdfNkhWP7IKZn7JzoREwhVk/pyJwIr6L+BaNI3WqvBp1IG+PCrZD8iHKBiIEL1RboTS/CP1wn
8TLcToC8v2/q+KIBeQ6vf6FHJYXNCNXE6P1mj9DnKxbnFQzsjzKV+hZly0CiLbKlPrsz19zXDhaU
LtVQkoia8LpGgZQ9+mz2zNq/DJX+dX33eSoGbcPLkN9djd4Jik0V6p19euonzuBmuE+MY9+zE9Bi
J58kGERAiYH6i7+lBoGLUrbq6+SWY2tvv3C5eq5AiVk+KbgYvcLbBGsraOvX2EE9PZfoRpZtUHG+
9N9yjZu/MmQk7X4l7jPuHm9vOBWvs4dduWd/aQc0EH10glVMNO91Cb6dbfGOWH92ecNmJyHG5+Fe
8JcHsTkSOAaSNYMLnk2RJ3UJi6QQ8SIyUWzZMWdEV4lbORqVDjUl6RTPkfqDUoLA53RQgXRdos7+
s6ans9/7oLT4vtNH+lwARh+KgTM1pGIFac1knd9d1huEbe0GbKL1rvyG3eqn/HkzgR0s1XsskR/Y
XqeFMIyD475zjq/rhsII9UKmD6Qpw3MZmiuGMGdx76MQLbbyhCbGjSuJ72zhYmB1iQzG+zaZmlPI
OeQJ9tnK4Y1COD3bhrUdV0ONdQKymzs5a7X4x3P6XGxi9taM7sbNS6MX+x/XObLpoO46aRfvYz5X
91rucx2MfrpDSmsFYG5bTF6zCYIsUPgMvQabAe4aY0yWKfuFJXvsA8K0cb5KIv4tLYLjzUkaoqTp
133dc1DH3oE5HbHJIHwQj5Tn8oI3xSU8L/Ce8KDiGDnW8/0L1CBU4cOUKPF2XkZdxlkCuNA6RUZs
8EPJ3gfnCsz1Sz/L4jM79t0HUx6qXKpn/NZwmZb6dqiqrO/Pumun/ifDn13MOcpjAuTINMBKjCUV
2PLVP/M88tBAYe9rs0I16jl7B+0PymujZ2PZw/pk9aQOh4RiqexLFj+3uKFfQStYdtnEMF5iw8a9
/HB1oqQwKiZzAyIzsSqsDuvwRiYrcXJv/8Zi8h2cf5C/3c9+GtebN0xl2LUwF7E9Yi+ceJod2Kk4
GydomRHy2r0CO61aJiyCoVEiof2z9OgFw3h0mnTklVhPv7COIYmUTBRsq7mVyt6ThscsCQPBVbup
DtWmOFiremYv8sjZd+f2Uhu9wY6E1ZVeAig3BjsSaqnfukre4AP5KoscE+zx+qWZPR1yGOVf1aOa
DNUr6/TtR//0e0I+yp7gcmhwyqQvMxp+v2kF1T0zSuNyDKaMiAhIeqKFb9bd8Au73ooLYfi3dRrp
CCoPt4NJoCSZl/9H1FltqY62W/iKGAMIehpPcJcTBu6QBAnh6vczqdX/7hR0rarCkk9emYIB57P9
aaeDPD0u8x016OGqs5tz7mUny3cxzw3pxD6JbZkoQPXPw9y3dUaY446iAVlP/PJvsHsmrxnX6kXt
SkqxNSiEitBNruMkSswXKRV14tTeZ+69huu7ewGHcLDzhlWRVI7zwvDyuavOC7Qssb3a25fGp1/+
Ar2y2AS4zkdQQq3cuPQKcONFle1irw/tUqc8ZwwdKVVT/qJgiF8ImpHEl2Z1nnXobqAxdOolz/b+
5J2e3eSOQxnsabInThuhdaHq7k925eV4ZxCd1CdfLliV69s/nrxoQW9imRUHtWK7UA5fKAPAJovM
NdtHGaQasBgAZUioLTb13gtNrdT89PgBAda7UZnxcDaZU8HhtNSK1B4RVzXPzQoTwz2MY/oDZvc1
PWLyyb+rduJErPnjcmQ9UYzwyvKQ5ErsDmO5hFoxOI2Pd4B7hrIgLjj9bHl2so9VNQJc4tpJ4/Dc
eZE5CnfVFJoZ8k7bd4sc5ThTyb8fYUN6t/sUHBBye7hPp7yXu3Vtw1sszvYtBG+ljWOTt3t5LJpQ
b3Ef7YPcXk5sAJvYqlpAKFyejKyHSX662flmG4TCjvOP2i7XbT88D08NY6wUn1zpA2VORfpkSX25
ccWNhADguUXHtFVvAtJBpPOBXD+1uWirHhWR1KS+Mbpwfo1ZLGWdY6cm0fp3j7h7Pz1O0xoO13QX
Gu/eHh2ODW8GmMRxVg+v3XqGLSfAuN0JBR32c8IjxBjRkSe3O5op7pyXvoP48Yv6LKVD5KOG311l
nU0LCSrIsED1Mbq3Sckuuemg4DDS4ayflk+CQ+SpMFR9jvJB1gXxS20doAz6wLSZ7VrwZOzimOsX
UCs4B+vIwQWJug9q8S6KEexzWDblp7VBcVBunbB9pRbRuPnZlC3E3rdKwSLYzz+TqIEH8DjX+vRw
c3Jyy6zLHLdx7WhmrXurAlDy7RzxnyXxd/iA7f1wb1hlCg8ErP3FEIQK3+VnuHFUQVpil4AsnENE
ViGZbjHWS4CagwfFZpIirzbbp72FrfWDzWSvImr1ZD0b9f6l7CVgwoFqnjygY3E8eiH5xig4E5B3
Ce8e6OlNCqtAbM9odsBv44NLiWv4EKAvA3ahsDC5/6TJMy+ZMKmSBpEVEH08K3fpGrThHfloA+0l
cBxIf7UhnIZpakZiNmI53UjT4F0NK6kfbw9F8GM+2ovlycN74w5IbnJyy+Dh0cAIIym/o9+NFD57
xYqI++ycIFcUnfyHtTvg+3j+we7hYKLqTWDAnwGmG+V5w22Ep7DRfgexRTeKchDwKAsGPu3dTh59
SFavAWv55WWCarDurBMQF5/dojRdKd0bK0jgfm4Vt6tuyTn26tSyIz8fpDYKFX7iP/27h1kCqiJc
IyRPyk7ko9+Iu+zLrdJUCO8INNynxVltdsMnlloVcf6BPQH/IKiU1zn7Dic6hXEPZkxmNmX0/Byu
JQV9RBviOdtNiQCCjjjEFJisdn31DaorUAIfs7I8TNH9P9ChoCfdSIhaYdfyD3A4lAZLjhRgscZq
3Th5vYTgxea1z9vP6r2i7QjKlrqZttiqmd+wGNdQFXsBIDKLhiXJcsr0VOehag/KXYxCqByUu8iZ
EFHgRd+IwuoSCNGp/16yjVDChU399WrxNI147YRHUkomrfrgkddD52GOoHBctFRvjIV6oh1FM4Sl
dEtO+FkWtlmgLtnRvPSf7Xf7TgaTmoL6MLTNDKUaP+6eZ7VppXnoxwlwmiITGf47KjhNZj56FTC6
YjudsREn5o3h5lTMuifX3ltbejWZC/AagYe9m1h3+4oMIGZYdtEFVIm+ZN07gGD08g3y60ZK5e9i
5RtRS0qEEXKAp1ZGWbqBBGCrat9aoPc60ixUITABwhb7CB9SbEbozc+5VTvn4+gHvI02s32i+fnt
SlFowesZDoAhFkWKga2UugUzondr5Zrs4g1iDPvxAneU2jXKMlTvvDtlh0Xn0KbC5xmte5MtY/dA
F+jRRO6lX2pk/q/DlvOn7zUQFAR/MsyJru0S/bSSd2hGkH7q/meWb1eDpysBLakg9V+Ty+jQuw5Q
qIE1xX6KJgeBYu+6KYzzlOpqEj7KIYvZyBpEC8dNvEEQkI4aQkkfq0j69LaKkBhIrpD+HhrjeLjf
2/eSVQZAi8c6VcjtgicZYYsCfpkwY3meIltm0c5GpSxrlCaPINcDjPUafuoWHaE7eytB0itgV6H5
+GKZMIJqJDEW2uOXUbUbjR6r24jxk+BvsqEceCE/OnDy8c58Mr4xsDaWxrtTLdtnIdrtfSXI3iGd
zRwaAcAMiw2qHesFwrAueZ9VIU+Iu3lUffEEyQ0isHGlYSEfJGPCIHa+RzOdokRAt7ocEkGUumUk
Q9sEPlgWfe4IhWxPu9z2XNgVn15uSwiyZ8nn1+W2gSg+DRdMVn5uTyy5mDc8NwC06p0yxbG6n1I5
prKF2Q+FpCFJoBH3YD4/qMq+rdI2Jux5ih5eGJ4vDmtAdra/dXd/CJTV5Yi6AbqjQ33rHNZXv+wX
abA+LeSqS+yixOrLKy4jNAbw+KKJBDkQEjY/pmy2PaVmcXmbPTdqaVFJ5m0X5AJYwbil9S57dKxe
p3bZORrWcYhFQX76CTFGDPRCxSUNrzvc22V0pXp/DA0aulnzOiof3cLw0n2MeblLF0ct2uhD+pd8
aprUdMCRvDDC3HSBlsDXeda9ZLj4oJSKSOzJTcHJUV3i7dSo3Fq1ID+jPHHBeutlFnGkBbcfcmdg
SwV2ICOJJcEEuEID3b0aoB1pdSxqfrzwquPjnqpjnvZlCpi1DKvHZz49PwiaHBqFrwNU4uR/PH7B
ypUG3OWolQfFfw9AawVw63OeRwbRK3MiSvvOGXzLMe+wUOdTi7pBPtWqSeyrAkwNmRLXOLjx3s9w
tgKWS8USxMHF2jdZSk85B8giwERkl1hTI0jQhsWCyrKFpgpI2dHnTaESPZcB+TXFHtqAuQlr9HVE
qt9+2RW7Ami6W4NC2SWwxUqzIUetYlBtl9tnmgz1PtEAwrwlL73/XLXvbpwGB4rix7uFsklydCmy
1NzCw0LCiifpRaAg3g4x6wsF0fWFEVhlaFe6XH/KLTivoKlpwXW4thaszUQbHXxRdp8eg/42OYDA
o5LMGIe1QM2ORimp0QN/RhRkoLxQ71KGRmJWGkIvoKWCaKWhPT9HNYfSWtFJChaeGEfvXrL5MWcT
z8cFoD4o4ihuWI9asHiGH/BtSfA9+eWslS8OKjdgDN0Ig/iqe8v8+7F/TXrHYvNzCwt358GZ9z+h
NKcym73kNjptUVwEuktFRW6xowO6UPL1u3isttalJ3lbSf/LpI9F3gJJCUNBQnGYXELOWWY29vAG
uzejrGBhRR3U2UYIZAqoXhesY/eOyXze/ThVz+CFzwHJTsAALU2vZNFPmj1eIeRbL3MJPV2Mu/hL
eGXB0QKs41wmRHnhy90HV4Sw3vyctx+WBsUOiCcHoHirQG/o4N7XH2g1GIg7SDs1U8O8l5FowmzZ
uabm/mWdEUWE70EqA3CI/n7VeoesOmToUNgI5X4qy4xlK3Ee5B0Pe92tWt3Kj236tVDq3tat7ppC
kjN5hzzU58HGvDq6TsvOwlUwo6OE2BkXPvG3RLHdKj23Y6tO7w2SBuZJCUMCXsGWusV1e91+sf4h
evw2ePfefUSTqxG3vjT0Co3H9jov+A8U8o+OWsuGfw6rqxsCEtmIugo1XaQj5OVJz3z6Ceoui6G0
8MXSw2vkx6sD4AJzTpzVv0OUNxHdJC//QKLlOJawQJEmHl0mu9os8XBYl2y2avDiGZEbUvz08SKm
7zKlG/1tikxLldgc0uiiGy424I/1BzNNghi6129iD/YVfLWyj8IOPykgMg3s4XfoVOtG1Iw8ocms
Jb/C8d4q9wEIcOh6LHxOi1fi93Wuy7HFX8x0hZ6mN6E8ZlGo4MIA8EaKjT1AEmz8To+tW8gWwXOs
2dV2Di3AIskJRSJaiPQoViv1j/9EtfXElNQbus85lPvM7dtcr0s2zBWH2hnHl+wO2LhN3GkDJ+HZ
37yKXuvvldiLabbmuMcAOKILIs3var/ergX6rKy0Qf/K7/VSyJy2tldruwg+JhLzs5vZvJhr8i4O
cMfBtt8O26Ow4EhplIiLMrtIwADCuCfIoiElime2koQyUA36URdvox+TDzMZ82ZYM50CE+zvrKTE
RQzb9qFPfQnpRYSkkRMDuQ7hN7JYTJi6IIGIxX+BlnUfEm4Rm9PasWjrc0gB+k9X+gqj4uKgL20D
BLAlsncl0qNzwt+WrUOjAu784Ou4dn8iZmSbcSChRwSY0BuOmef34Bo8sKLBRIXjta7Oq/N0na3V
iz0H3xC5vdax+Q6fzK173SQi9phgCgt2kYPKWbymaAIcOFy4+Q1ZoLtwCWCfcNmb5da+eWwWOwUv
XRdQ4ntb+SC2CRDQJn7Y2fpj0XZjuKCz6NR7mZuXNHLcPLTfVftAu7u3QJvw1L60KffVvb8DAUT+
PiFNoTRF+q8jR1++Yn/bNJWxPaNQUKHK8KQVLfszeaOxXP/m9mL28bk19sQ1ZLLY3f84saQpDHZa
0HaJIRbbRi9xJM3OBWNFuze1Apa9KseVFVOrZmWdjN9OgqzcG+A9qF+4Whw0AaADpHYdUcnSOs9y
Gi3zbtWT7+FtvBiwq17GgD/cWgcF6LpZ712D9+6K7Oapve9e2ikyWCQuLMm6Ze4HGq9m0cMu9F5u
6ibgEsosyufA8D4hnJHfelel2lG1Cm167f6+RcUIuTH6ZP7Ru0wqtk5N1qn+PmLdiVZ1x+gb/Xw3
6xbatIBs3ViueQ1dFoBQ1ps0A7ZfT0KZh37e1Uip/m5177nU2JEs6Hmoz2ns6h6dNz5vFSVKAxm+
B8308M3mAT+BUc/p+4bXJqNoLvOFlL/TyUx/n4bx5sb2F/VrDRvds9s+MJRa+LotXA08lcvCr3fY
SR2w7Pz/kR8QVPFvmQogZ7SiqlAKivgRWqg34lhWR+q/Zm9L9np9ZZpTgQ7OrXeDNaB1bgFnAfAi
qrWEgAAMN9isWDN1H1srmR0MkWDZbr1JE/OHyJwt+W9hLhOTe1YJ7Oawi8i7BMBc8ZQ3iQohKQ87
K/E+t2pYdAl/mprkjwB/CupPPA/niT+VwOXfGqCIcPccU8O2EOfmCTUXpL2qCwCZg6Iqfw8KIGR0
IUpaCG+sgJnLK8bUNyuNUz44tKMxnSUcrmqMRKRGm1qDoft5SJvCWIPl+0Fmkfpp8HI1c5jMlowa
dEh88U+CUd9pP4+n8ZRrgiYjapdcCC4IZSC2ULbPhFKRbBWek6t3bGkf1S769qmlgOhkOQMJ0OAO
KD67JyppjoSZqBn57KUj+TyI4i/mNNgAuhP/7VS6FjDTWZS5fL9lXEs6gk0c1dYvWbTxeazO+Go2
ZxPAVs3MnUzMCWs1XyzhOrSZ6ZIWVvctnvfO3/YnWI1I7jQQ2XgLuMjVEAfSTSJBFXh5COY472l5
QKOSb1z9gOop7ddb80vR14NKcQkKa6RpOpeg5O2XJfLiCG7bCyv4fTtPrt4EblLpfZAKqg+0k+sv
pMUR/3R/pFqBWIfI5jX091EQeWG8UCOVlXSAIMW5piQW0FIHyYDyL0guKZBIOEK/BYQMrO1B0+3h
oPZJQkz4zc/1CGIoVEpkRYU+IH9Z5iChJENH/IBHF9Bdj30mBuECzVJTcI3xZkNPAiAvIFP74JWx
NK37Pzl3fjmfopwyJ5agkmleOlyzkCvZk6IIRR/gXzQyKBPDG+5SFeRnXGGHfui3cQy/E6wSeSKK
XoCuQIXOQRAWVue5Qd8Uw0X18lKv7io2ItH7+1qUlDVk2ESm3HBJpsXHFzB18nRWQfrtRUdtK+TJ
gL2AtEIoFChxp0Km3kkoF6lO1spaR5wnaJ3G4TeANNI4N4zmGadHo/nCGO+C7QVpJbiFDfAb+sC3
jY7FTsceAcRxnQ9+G35ZgyXPRSPNmMZKBwvT09A+DU/DeCxdqCtt0fogN4hPQaX3XcPfPFNPOYqu
BDLi74vRAKcaZ1rdSiFPdws0dPK/44lA+HmsofaGPRg7VTZ3bBPURz3AuMT2ults5dvFFvbXw++g
NoqmsF5Crj6dg+nfcRwbHegNxZ8EGJ25Ss/oHJqv8BHq3hjsx1h4AKNsLqqIHiRT/Hani6R5pmW8
tyutSuvJE50kskLPEIv3yhwCRIIxLhSrxShPwxa0ox72dzvu8hU7T6nIGKgwVPfBLdV9ELvFlgxx
n3iDRevzLncAgpZIG5gPhHAgHgQ9qYKQCTufWYWA9rY2hiA0GdwKoWT0IaEphU46fj5p/wZ+D+wI
wHvirUE62WN6QYYTAtz0n9tklHgUtbz3NqaJSrIHMDczd/gLNfeN97CAifS9D9TGzdEzdG9dSJWA
2Ap20oWehCQU3S8icvkoKXBWdH72kad0QeC69HMZH0DWD3AYidvoHwegPfiqA5Dqqr7MA9GUpuDT
vlJJaO/pfcrXKsLjqr6OAtDALDI6UmdxQHvoiUgi5C1I0usi9zc898DelTEvloRUMTyzFgYScZEa
DOAkdJOo3RITrzrzxqbmMFnBhWiWsw68rFKL+nJLijgaQBpGMaB5zjsY1ds0cVlggALituHhVDyE
yCcgOzkFCT9zHkIGjzgy/LRKaT2QeBe9Ei/3OytH//UwX2263lQ9bnBaK+aZGhlxdgPKKL0Mv+7C
LqCYjNdWAB31EyDB2Iwo+rXwUh1G/ObmPgd/on3pSMZDgkxCUXfVJ67L6JYkeBYRIuHOEPye89iQ
jViE35P/DhYhBS5Y5wxBbhHSh1S/eXM3mQT9PKEutuSUtJZQCzBl9FVA8gBKaZD25TYl9ZibsrC1
hDki8jBAebSn10rQcM/1lQdJUUeuSkCnfIoLbBcyEbp1tHFgMUkWhQeAw1ska5JK0GOOby6P54n0
YAAtZbbs1rtj2HJC04fTR6yj1pZgmHSzi/hdPfp6Cb2brEUrmYMTQ46IMGHv6oiIf1qzmKGe6Oks
1d2Vgg5Cha+zJAq0j13qwASHxAJvunFPbvpO4RkqGw4FIbcARRRB6u5fqvCXDiAkTO6prnnjLrFi
O+7S+rYkxq2j4FAIMCRYG7FR1Ieyx5FVzA5/onC5pGBAMPgiWclolSvKVfgh2Ws6g4RwV5KDsrcY
KHUQbDEiUCgGhHK/pIzInoMEBtF4iKkEfRh4EmV8SM9vBBJKzpSTEYHTymNvwcNKFksPDxqMy3nm
QK6CM238rtaeqEx70YH0UUFd7qduha4lEdsHuQckUCTZ0lEOSdXHokEh/ya2pR7UBbMDqfiXEtYd
skDnSdOjgrB34v9FGkoaFf3r9nK/vdwIrwi7jAu8fJy+ZAIlYAKKznTcmwBWw2rr3Ix2dBf+3eG6
YvAB9wFl6A6dbcrcdb4rt97hHpX1fUA46+O+yY1UCX0DW//LNgs/Xn89IBboz+fduld0IftymYpc
sr9kL4+ZonzEvdzsiPbGlTzx/ssIJWmPy2pXeeSVS5TZXwYFsaiNEiWJmiIjRURKsf8MtiT+8xcn
rbsTBhhTWwGtEs6TeceoaHRyRpcQd7VBZA12u53S2Lpd7v6CEY0PJb673cHEwyoy8bCasP8ScFOC
NftG2+hjhdUFG8rzAo3gPhei48wB1WSq8DkcWTtMmXoHc8dex4FZZdieTWS5tl6T6G8Xze662Wwv
oQSby9GIoHtW5S/aM7kQ6NVg/lveHj81lS9WKPOYqwLzrNMZ7k1vvd0G/WEw5JdDxfCrlX7abU5m
unRo6/5uUN0RpT+ZI/r/fPIEKOklJHP+vSH+xiBgp8ZJDq6A/u9s0kFyqXtYuJ/x+rwITANJ8SEv
J1tEVPsAY2vNXuHUhqWd4PAqtkjlSlEp1RICbzLjX5lFhYhtnTganNLC7h9cNJkY/42z3Dg346uJ
TCQANQgGH3v64Y72IMN8teogDqmZQHfMVHVkT5oyHLLHIZfyANwKY5wyAn0hukF/pYQRZA9riXFe
eDB7/CepPQCmdh72xAJwE/AAdkTDFmhdnwCaMP+voi50C6RIJOUmRBzn+kArDOhisR/u5pi+1iTT
sAzYtPts375qj7efaJiMSGVDumQgm+GSV8ZhVHKAj2USpI7KYZRcWdFP3RzajRi8s84/EW47AN5d
fZt5dgLdsLMEbM5qG7llXzfDZ3kYHZ0KWH7aUggYSjRXMZXsqCSkiBYUZ/3ufcj7KcP+lgtVg/a0
opXTqAxR+lWNvhZj/+3RTKc4ikQqU0e1heevzAjA4X9HGXZQ2UnYC/1boxT0Vcaq9ms24Phf8ll3
9mRC5EV16k2QoeH5EBdjaY28FuXF8y/dVJis5GfvqLKI8p7M+djserrXpsaYYY/SmRlB/WxEOeWk
kDC+DVBA3ChQ+Xwo/+2XoVahcnZv8Uz4jbuLGdJhEF0w+/PT0QPJ4RdgUcPned3LAOQb/VLEh86A
4LS8piPSr49ZBf2IMlELwTQ0b2Wl9xkUSREgG8Af9WRBmXr3EPIBb1H71dV5d8ESIuiCd9yrF7mG
zRbWf/XBRKLZyE5ncKRtGiKoPyLZF047w6HX72IZGPQZt6D62JC1OUsxi/FENVKpANDm4DIrwM9F
0+jAk0DlCaJNfhl1bxvoiwxHoUgMgiqDIZsEpZ0cLCu7WngGbAwwGVmylIIqs+VXQlVYJIsqSWWh
+uZWeYYo0E1TVSqRIL+tTicOV6o8FjSlhgFrCpVBakpUHOlAmWwWbX7CRO90+KsV3/InfJbtbPnL
+e3mILTa7dls0pw4WuUh9bOJrBOHcvT6+MtkVcXUkqtFmItWouSpGV9jgFB0Zt47f2UK7Wo1tUoY
qkAI9AzUU39bj9ErdVT9fq21uUY7TJrnqgqtY7u7pvhNQeHnK8hq3aPwmPrMTI5wSfxw8o3x3lqm
AYsp18gcHczBYLDrDXp1uzcYhINl2OYTsJC/re5M9QWqn9gYdrWPUheB3qGllI+f4worVKbK/Lu9
uHi6iFrfjJ/BC/k8SQ5MGTqLLHIqChfaKuyoDr/wvx7IOXZA4Lm/aiEZHD9buOBSuJVR14l8WjWR
LxkuzdhyW9tzye7mv0PUhC7THN3olP703wqWoYEndVGtWRoOurQFwNKKv3XBleki94lymtT2/w4l
uD1iHG1hnImDyeKobVDHTDspDfT+oa8yjKo7s5BzSf+uDwfulz0DwQeUjd8hi82RJLBEe1qCwiUP
VCed6yCPSLOWTB0SSeUG55ZQCmYitQTqBCWEH8DknARlt0nWHJI4O7OmnGaBJj/EOBot59+WEVFu
B3mD9JIsRAHDcFsxbk23xWLKGQjlLcXizAX6q+Sjf97P9f9dvd88Ay/NITlG6eEhJfQjL0MKgrIs
4vJLNwycEQJ3wAn+jjtDnSUFBhdID6IsRIVHkmdUrUzbmWpkipU1AFarAlcA0W3OP2xRpmnm3La5
kwcbGpM3lcgXbVZGAgnSObK9ZKS8b28f4PLFq4snB2sGLFsXHpLccOsD5AAzkq15R+lCb2oMtvu3
b4GR/emCKoFU7UT1kj2SxZn5e7y2PQS+2NKLpnb42D2xp77MMiw7RbjyblRIs7d3PfkdHlG5zGPt
QTIpzUtIemqhkZHODjTYlJ1u5JS4+SvC6AX/3PCUapVahU7soANp3unO6P8qw6TI7skNS6Uf6WKW
qPlIy/BGmUi7k7ZUiazmOgX3b2OX9W8tjNtHZn7fIPvTKCZx/eWkmnJXHzFl7Q1/+0NhGIcAdp03
MuVKRyCHAZPR78DAs7xCD2ENhgEuO2NVp27NDLVwFKopP7Nf3gKlqZics4uSdLQqlhZyJV80gNlV
K16NQ2stBB1cg3UoMZRhM3S5OWHAcMgQ625L3e32LwhZocWbWXMkkc9LTbwL/MS/UpOm4nzeYdT+
llJW0GuPQqur/osiIqSfSDHyHKoi49JCevOgKl1he8W9lUH30wTtGCsFOxpwpOG/g13QHPc2m42q
WopnZIYq/WSlA7ykO8RyV+69a/bpHFkcYbC6YxLaVsDGO/51aBTk/tUd/nw/YddpyKA1wKGRRV1B
ywWrxXLZXlL7nRDiOsSsfHW73rpbdpqz9nLA4qphqZsEgynHoZ7B5Zbid5FVIh9mdHP1a1X2/oXT
Gr0Yph+xcJe5J+0cmjn0bxtqB8GG5C9REYL6Knqsanr4jaJF16sRDidOlR41IED2hTVviq/mTKG3
Jg98X55bQ13uYjtoz4q4ByM+wmDga7OgLrNhNfzNAeYa0ZDWQbkjq8mmVtuEj0nkDLIAwSCFdMyv
FuEl4V2EAlBiPb2ImZbwcjkYVO920VYn64ll1pUPg+EYc0lv44gWawxJ1dA9II3JA8+YU+sBMVHX
jg2e1UMR399A/K9D+kHavRQmzWKYZ6Usen8mlE94uIIENTTPfsvq/1ZdafVKY5YHMmOUwAOkzrUV
ehFr0ZxlqFsJE6DEQ/CB6HMckRLykNNJcRBCCQydEZg3QMHhyDBAMGx8iyCSwwbjv/sK5V6op4D6
ia1h1o3TcTKkvtSMwapFnSu2BMmgPslG55BlHdR1NKiuIsD0q3RbXt06BF1orwApAqrdiAZFdnUe
dO0hwXftvVoqEagaAU6OkV0Mq9SOkDpSaYC61hCmEhzOV/vV1nyXfCTcgcZfdZsCVWS/u/oH2mus
IHG76DxCortGwa77TPKh3MMPKJWi7k33GPc9zVMVgTRPfwnMs1uxO3fqGXWnA7fi2KgNO++gEHyH
AH7I5fBhMEyjeWkU/DJOKJSRFyGQCxzeYNlydT8PHxC3AK3ul4SHZORhU0oz0sklcx+ZtMWIOyzl
WcvfPkwwsutF1k79z8FoxKY8CsO7zXwane12OKP/OsCSsKcB7LNrIxNG8HJ1w4F2i1D/sfpj3HsC
G6ElXvfaFfYd5PACBO1bmOW2VB/kGW5hpQECTF1UELpaA7TvMIbpqqrEKBfcV+NikdrYOOuq/Aj/
S2VIUIMUIbF+Yzxr1uiRKJqwz1R8pZH8C+hceZMBCg7w5ULU79CqtfGHI4f/ZfGHkN0GhSxs4xo6
sLdspVD9UqyPF/0qdqnYCMIaBVM8OUNIYbYXujqK7Xz700l7KrM+3aL3doHDQjSSnPqihbnlvmBd
bv3yo/OlDboPa/Ek+RkBRyOMTEb7wW0EQbDePZVMnZRj5/w7ohbqYbynA8XTjHVQO7bKjNrNtESR
qw96kTc42zu0oXs7sripxsqc0SO1/Q5bgr6nCMpPFYUzebSDoU/cPXFc2xGYqls3Gp66C6wjtLXU
vHiXQeOvDtQjuZBn5ndsSnA++NUTcYQFMSLKwYrvDjwDtdDl3CDMUey+0gZwlFf31gOcULW2bELE
6zVbYeeCgp2WeMX4mgDKpwS8AHrBBlFd5/GhyTP46QMAwtAkQUYvxM+CV1U2eQPrrfAu4TRPN3XC
voYijpKHSWWvN2hTmMCSOjUb4/HuTFIbI2B4Ym17NcpBNVCUAbseprWihDvM/zxtJFpCvw99XUq2
X90m5Sdq6PBg1kecOhg7Qt9+nfuwyD64WBu7R/OF0hr4Qq9EF38/yzcjgdhv/aSdt0es1UV7mbQJ
8E+QH8tW3qZi8ldr0f8TKi1k3mFkggEirs/sSz+D0anfaDUH8wRGAHU4bCMhMf/Sdd3/p/p97TC+
WemR3mUdh71JO6eTWJWJBr3wngqlNMeYJr+ZhvW2gjj2y50q+dpRNRGJ8JhJUhHQDextQMOKaFC/
ufMz4kNtsp6eRA0vRVx/Lt6YZDt/0dwl1PlRNLhcRiZfNRPYKDvV8uDri3OhY8TawbUBcdqJvMM/
N2u9i9R8+OUAnUrNStDB/kYbfAr/WWG8Al7t1n9jngIxWhXUX8agtcwDRoX4hCjyLKPZzB+GCu6U
h8QOYQJsXX2EFx9X54H1RS2Js8s3OgmKHMFr/f5C04ntzyRc2YzLPK20ZfQOKNMTO/4FtXovRU/v
hyJ/iD2wqYQDHsZvPiq+rDn4n3vq2imEuK7Uw0MDlpeo9BXfatn5UMub/PUSN/fYexdcinmsmkzx
3gYjJhZ76ktcUMJ9lm4ahWoeKmNmvst9MAvlJWgMq0CWSbjKiY30zBnlQBjgFI1hRR9ga9MqNdZx
u9zE9gnI9ga85jKZLnr35WsJSfU9KwT3sbpiT3g1I7Kk4de+DJEG/ZofTK9mtI8oPUepGa359hth
AJ+fVGfRNF2yp+JySLUuZxo5kIr2uYrMGD1Tmk7NWvim3UCBYg8y9DRMgtUFDtm3gZgFXi+RzUIL
sJlRC9ycFV4Ddo/XHRpMxUltfZ/l8em8dq6DqFdsMmabJU24TtwECIMy8LGD2BMnAsifdxlWB9/B
oSXKsqZwbk2Wl1Yal1z4Qlcu5xqdUuy+ZfMWcL8vee8HoGL2wVu4MIJzya+/EMgz33e3TgfzTQp7
3L12L7jUVyf39L7TxQ5DkoTNsmaXAaPu3fIENH+ExRJSBeTXdfO9LlBO6i+2b+Q3wZXRWSE4hOfy
8K9nsOZI6HlQkyzOX4kNaH5DV5oPHPEHFDlP/fsGEzUQowRmE0RTs7oNv78IzTg3Ow/unYt/6sPM
7uQnH3R3qcWdnFpiXX/c3vzHQVCg8+7FQQYjBfww+cAOGlhpkL6oTURj4A3YON/Cayed5EDVQ529
Noqxm+APnzlIRhcLFkhr2MIZVHLKCbRszeSBzrB1wDBQRJbLrjK4s14nhLOg4DHHdK/d77wwujm5
EDBMGUhDBDh+v0nabYDOTcN5dN6tDOgjkidomUiD9bPG/wjHIb/e/A5SiwWdSZii31wzuewfNv/C
Mlo+qJhmUjgHTA3NsL4DpC3xLXgZMXqeJtwezmIC+I2LDyuICQzPk5IVTezM/HaeL0k1VEbc5dv7
XbKm1YnoQrKmS9uBd88oc5LwAX4Jic5xNM8mcePN3/ZBf39nKfs+ZXy4QxlOnNA3a05pwqsetot+
foV2F89A05RZVRs9lk+gZxB/GDVQtga3Gb1H5N+K9KGoqwEGYbHhKtdhX9kHMHBX9DGk+/0eXNYK
vOYR7hDHca5g3shydkSzIiSD22yj9LO4YxsvkGwJej19Hv8LAOvApgldFLG7bX0Vz28vnqtMGJd0
s2Uim6o54/GwqdLHfIjTfprG89f2NYJaCEUCxw/QsVVzgTMYmsV93MA+PP+ohnf3Zs+1RdDRKSIO
1ViRvU2Kewy95tTmY5ozVBDwXjBXZ4q25Ua5USCUBM6YF+WWt3ouNe6weMUEuSXOl1bxw0zn2d2B
0c4nvs1QQs9ND1A2h/dlvmqnO5T+6MinbHQtlWPQlCGpReaoX7o5MJ7pxyIaSm+/Oo0ryISWp0dS
nRZLFsqY5RsRx2NMI782h108rozfg2FlC+KgNHp2434G8RQDFTZUHrN89b+YvUOCbOQmvEC73ol3
vxGR7iXpUWwbIN9Nvoya1+IKLK7S0sWXi3Yw0trHvPU9Om7xSKx0bpO7Nks9CP92UmElakTz2wjk
577goahZR23wjMwHgk6U8XxqN6xRj7wJAY2aIegveDLgQqG7AwwpwGr40Q9y1p05XmXI+e/5BSA+
UIqHed5Ij/fQ+HhnLD8RyAZns9pPL4lVvTl7lJioXG5QEeyju5sa1rHkZAgksIHFEt09fREDNkEU
4kAwRrIdVa5saDgfr7AsL/eAYrYsM6eac4JY2VtsC4r7TfTEKBpBnGgd7WfvPI1nBrmZ/xo+Fghr
I+5oLqbvsZEJdw73t8SeehTAPOP1ENXNrAuyrjBj1odltZdOAdzxGzUhXwjhjtMOC1l4H1QmLAng
9BvYbqPInZDSAFP4IKtdnWGvu9rDdJ3wbuJJqX+dVIdxY4cmYOtIT3VvFVqgrt/zlDmArjgk1zwK
JLvka1Y/tlFxkc8tkxCEC67+unSwLx97Qb0dJsrB5v5TtWMUbL/d3Gt5Lu4ex2YBDbwjeqcog+SR
9EEYCsfCZ7NMFf4yeB360ZhPIUg96XO7ukRybH4fnOanOfLS2OPCM4JZxIKBaDzvO1uxavBVWz1I
WuYQm5PtGawZp3aSQKrbgLQodNDzqrSyzFxMPg4clH51WaL3H/M39dljUkVCYXJFSPg8/Y7LiJoh
too0GFRHFOmiFioP0Tb/NPcDyIzZqoK4A7j2TakPDGW+b5y/PwCEK5uAy5xpOKFsOLm0ypt3AcTH
Yn4fFzrlQbI2ql5xjk5ATKLHercGBlI9Iktgf7qfDus1fPXufmDQCyFTBS/MdkCJdfmlKJ5a+Y+X
O7hZzofIDKP+VbNLdEGZMPRnUKfsPcJ9hw8ACatxk0MYhPXHErmc2x7RYShW5e1rEHl1yIX942q/
S4ljYChpKUhaBeczru8ySFthqehg2sCZ+fLJocaCPRo8NjgHMC+5HqhLH7wjer+VRvXkf6Envfzv
uWVEkwoGmAlcQzo8RYS32CJAgjzM65QpkhVsbMNfQETMMyUDtBV2z+W9W1vFOau0QM4cUw3oHhiy
miVSN7RwIl1aqGUL9MPOgAo0b3nvZSKj7nOGCs+JQGj+qPLUTrZo7AFtIPF+w5kWO1Y5wBJWnC5W
crLztBWQ1kEqnRgaxyOk2MsWuXsORhSVwr19pVd5sBDvY9MiEmGBSqY42C7mCR8Zd809BUpitXfd
RJHiwFkVAOp7V9nDANvYfCxLkAlgzj7C2vw2LbHss1caJm/uAA4M74mH9k12Yba83KYIPxyX8nOL
b+5EE0SrHmyrJ/BfThFSKgS9D+cOmjpeVws2GsXp1a4gLIxg29U+FwLMV2vfznvvHYiO8EYeVIE6
0/F7Qoz2njc3efl1+lvvHslxgHYjs6P3e2Vk4etli52bd/MtWyxGjPuvYR4heMzimvt+Ujv6EFhy
8tGWSU0Ew/ZoMZnXJ5ooJh/suOO0ovJE0D+sNvPz+/9RdVfLiXbdFoCviCpcTnF3CMkJRdLB3eHq
97Py/Se7OqEJ8srSKWOOMRc2F427hQvxhKTqTjhxVVAKdcExvavEkb0qXn6VAv0/EvV4cXEpu6eM
6Ba4XqoEQ3hks/G3vo4P6h75q7UNAAWaupNakhZ7DwC4NpoDbzijT7cDT8kT8F6W5Ub0KxWzIW3m
m+/XofiC8hgeGpnPHXF6OIll2XW/jZnh/fPVz3zGz/Teg3irx2cu75C6NM7PQAc6gX9yt58wTVgT
46iht4j0vW4XtU9vUnlsGPA+wHFP2NGeokvJncy37RhDjECVnfw2ymZL52nx8Rv5vnbiirpwRv4m
jeqZKiAcMwgJJDc7yZmUOJSUmPRvpsOiASgS4FMl5VNzyZNX/qo6exxtHRkY29oKUY0lcXKW66gK
JKGxWBbs01mcOz/4rB59QST1YAsVUSjTaZuJRUGNiiCzlss3WJZl90gRBUCLwxKvu2EhO+J9MSSy
KLGsJCDdSBxWxFLCn8lseD3Brzjkp/MN99tW7KDy/3Ydg39ZPHI3x+d/ORA9TBInRB3TLhxCmUaA
nH30Nzt+vOtoSYKhk2q+a6d0eZ9sYrS5bH+1/3l2Q3hIGA2tHnjUsYhc8ygHivEjS1ea+mnpeTXe
Cw+ciqJrlvJF3br0HMURNd3b597peznas9gIq10LtBLS18b7N9nJTshn3w/IY/K7wZlDC4BzbMbo
ieOe+l6TNbMKrKlmGKXF5YiheVdBocLJWF6DKxcxkdg4jnIN4gKc8mjJYFMNeVWLkypMfw1LkyOJ
r+SACsD0DKYpa/LRW3wbb2z6+BViW5knd2mW5ubNrlBDADDqxdMgKK9irnYoHRA6RnFAvdB4xIu7
bqwe6U0hzm31ufYF2eVttr278X5C+oKAkWsQvmei4X9gjhGKw2i2LLJDlpt6MrBE3IW3uaozzkfg
YyIqsGTGjePq3/uXwS7+aGQbi58VjKhSKql6gXLBVlzS38eR3Q8yTmrvIG1k/zx80MntBbzokavw
DBQvbNnkr+LE96X4rl36XPT6WZ7F4K+mq3FGE0Vx67VKfwSvR/aPvadgG8muysnHv/P22068oBAh
Qt5eDdMThkyqEu1Mm6FGuXHeYdG8ws7u81NLf50NkLAXZz+msHjcumkr2Uv3ON73T60vgPgJvjfB
ZJsoLNi2ucEZBXXgiX5dNF0gQ7Ju4EjmHb5ECqzzGN28mOFr6jLLolHF2zAEX28a00V7Tm5dZDku
f3NFC1/Y5j99MtLAUGUMAjREayuUIa0Drq7R+SODciFZrGW+z/+ihbQYIVzDNP9lkkZxpcwWcqPb
R9gMyKqo+FZYJ0uDzavt/0xXvqsjh2hdWPUW6O3xT0WP+Z3lF9EkPrT2/tOkhrY852ryXyuUekBq
QKvqnrMFgjpn8zPSyY5vp0Ia+5xY2aNoq7DEmsgLHb+1TNFp6G/3GK9Zy/mN8uwEhYwiXzahsKoT
OdWOi9LjWEle/+1XjUu8ekYJlh0+Mojh86l/eHazX8leCtiTO5YMVbvZDLszv4raHIz1padq7H8P
A7XDCFZGt2+MlNPGGi0BJHSXAX0/sZvSozvi4OMw8pOaoOtZHNvI5m0MWMGTyfIekSjiM3xJqr5j
n8n7bJ+bZQGQV6Njsr/YlVK7TipXv+UATBs+tj/Vovdidl88HEsY/sxdkQCPr3UvFW3cpoU4zEeD
4xiPXfORoS6Nb1tZ718KIdJLGqd75yjf2pl147wpScje8ROmKodzBZUXdpZ7OU0ERmohR3qhEoPz
eZQO63IMm6VcbpJlWswo1pnmnyrajX/kp5QWOWJR/BaLwVIppmWE0SJHwcO/BMLADE1utKqRaf96
aE4tcVJAiA7ko+Tc0F593KpbCZkIkZn86RNTRu730n0NnhUBxkRpmymvmFQZm15++p1aKF73cG5N
sWGX4h/b0qthUmdP9SiunGPp9r0lF1DKdBP2VHSCifbCeG/z+vfqJF/g0Psmd/7EqPo867HG4oNF
uhkfJ9axS/3UiHxu69t3ftkmg9MIn84oc/xJ9xbjTfvYjbc2YxLrkLOj/W8gIH3Np/VUIznPko1b
4KLesNeVbWdss1bSIf2uQWxgVXj/W/TTAob3sGReUQCcKtN5Ah1BVd39LDfcDvmwC7WkP7kxq5BS
y7Rnml6ymBCtyTnBagapQRVt7D62XyprJ7kiAZ+SVD4mN6n+BoWYm/X/58Qpwgphx2xEfzOxwmkU
BY36hKM4N5S5jDHOx7aF3dhDhl1RDHup2j7zBru4i1D2yQD4PMqVBU67+2d2jmOTn7SgEbtoIw7I
BpLivbheOkWNDOuzMt72ZY5Ba6YE++PZj/XRhvVv2FPedpewwokCHEbP7wRtQpovYLAM2H9XlzRg
OLOZ31FsPYVbJK/cOH5SqSKq1LvDWx1Lh58V1TlGC0QbE4TVQU4cSQ3FpVR4Edvwdvwgyzc/6Fhl
xyMcD0ngWUEs7IXgtSNBikbsazrIpPLTTNVWgsMG4OtYisVKF/pEkWCwn/DLGpHvsBTtUxhvCuF4
Pwhs5kHPi8HJnD0U1ba4bLzWhtS5sjRz4oRNigfF+cKoNnH7iA1dgQO6jMDjYX6UTpIgz4IXUVXI
8C0S5VWwTcueiG2sLxVBjCvwN0nHosKHtADZDADMKn3e96arup9DvLOHxUfefvhK3AbPXXOVHqb2
X+9Nf50oxq7VJ0e3vFxV0rOnZGuieIZXBRwXc5A0LLPk8EJG7LdwcORZVqUA5F6Voon6/jMD6ZUJ
Gt4U9qIfEuF9+m7CCqtiur5EX71TmiEe6e8V1pQ42ff8rs9eXDSmdTRntUVDqUQu3d9Zrqs+dYyM
PEVVFj5zLhgI4AIc5G52fh6G3yt6NFxLXsc0g6oWA0Z/ucRNNF9vmxkkMvegYP/AXNCdMqcRNfSF
P9GT7U6/mOvYYbHNKHHuKc0HXk6VNrNIJ9kj6624TwoWXa9984ES3cX41mNOoluJ0rZ+ibUil/Bu
5FJKTXLXyQs4B/MjtQP8sRDKr8GCi8TlYK2PU2GqlFOX6ub0T6iMBbhY9JZduV6m/ol6HSs9Xnxl
C7vEEInxse0TmwMPd1HZHRDPh7wmLYnCNVJ/50YhXP42hzaAXT0BnGOqdLAAro8doRwbnFj64VJe
npmXm4/TBc+5EN9/3/BNdOm947Ox35bv5EoSaLc2YBt3eSOcIezWR5GXRA7mQdgk2l0vSyl5QDuI
+1RfJMq0K9E8Se9K3vJkei7ft3QWyuFJEevgxb0wctMNj3hv14n5ijn9Z0Z4VIxwRqWmmST6FRmc
i0m8b3LRFhH2masB7pjWn4n/fWVJ0urvu7jj/PCA/DBUNhSQnFCcRuD4VY7jz36VT8exRwImxFd4
QXQtv15Bzgc5rsDdHvJpV1xo+78fCiqLtL26cBf/SlDYwAQljih7s/7Yx8fX45D5I/SwSlZXYy5b
8NqA/SXBeeHbskcCG2fWEkEIcaZlvEmkww+qSEYTj85jHEQMp4OH54+YxeWFljE46OH5+f/9RHnt
FtFz1eM0287cwiedj2CKRy9mv6ZfWeUy/m+lkGRMW9lWSh1O1I4S7dkMzuoULLxftqGMuM78/e/B
/oKJCMX96xZuWrwtryrGr0LIbCerW9yzAauMVqYUklwuCDJZsgsbViMknkNCOwCZUNrIwN1/jxUM
SMBWAbAUKsZkenbQmDBH9UlAy31NJuNHQe4qlfcgkRuQOX+52/IEACCTb2CIGQftUAjOgAtwV5UA
qBG3/MubBjDZf3nVUI0hnAse+FeibRZLvb4hAMWq/5CD4NnANt8AlAF740N90NmKcr3uT59+Z4A2
BYyGoHYhPAZ4TuCTfivNCAcSf1BPv4NAhUEQ/nWwpyMFfD9MT7cbEODfpzyt9weAHXZj0Kmc5PO7
mPmxrEVKJshkO4xCjkWCEymlPD827yLjV9nqkP8jdZKR31u0mdy667+uVy/VkoQT75QdfOOjkSNE
+p5tnZD01CPVCAJhSbGBARcDSlFCpQ3QWSrz0fX3H/qZDAL+Ogwp2o6coj3eLxCipMQs4FNDxVeo
+TrQmRBuyFXXks7JyraGF9ncli8OjO8O+XLS549hFi7GUGbwzgNVfBDFjKjtOZeXSIHjvhlqFbe1
HNpc/0Xr4ZpBA8vJ3j2cDwSJxQL8d//LSR/+qs5CVvoNgRZy6qEcat/dduOFkKIPsPBp5VV6jUMR
U0jXq5IMUTGAMk41pcdzE1YmONLNpNz5Syi8LkiUrl/epMC20Ce7/t7jcXgesoYxV2frpK783pu7
9qovwg2vuajaS8IvWCP8WwIjfeRnWjl6K5w/XT/N6Nmpzzz+4dUCYi1Ub4as/ruIkB3mP11Ajl5N
zkLF0NX3/svl3/E8rwXU1939MPwTeRDoP7S33UM7Ud71WwHz/rxXpvA+9NfqUeCd899lkmQUDWtf
FKXDP3XX98JNMjMyiY4D5uauZmlV3f0FJubhyvf/tv9y8eJe6nM6z85lIf6lqVLfZlHUzNFxdBxu
/aGo8KgZwjmyBrqsaD88j4po++9aO8Rb6Tpz7N50oQGVECCUqT/0Xcr5tp/hXvfdKN3s0DpZv6F1
QgOGJt3j0aln64E9P/x7NrGmqUVbVMO/1yxQ3T9mh77EQQiXxItb9Y7Z+QZ7/t5VbVF9TiVUz/9O
/Uf73D13j14h82w2K6FTPLfv2pgEB/6xBuaPWc6mE9pm3/1TurCG19LSwprwRdFycaiIA4VuAM+u
R26gVq/Srn9kA4i2uUXLZ/M4NF/3w9wksSzmJpeZMJqfGFU1fCyUgVxW+HeZRX7Cv9xPlJ7EonJ4
l4SHDLYQVbtxhuq2cLEgumoJCdlxNoPJNiSq00CAO8nog3+5nzBSoZSvJY+c1qSWPYQnDAGXIXjk
x4W6Fg7nfz+nTY1RcLvoAybJX64nXjjDob/LtvhYGXCkHP0DmmXVTwRQuVjaU9FoIVlnWbiA55IC
QUQO6ic+dzpjmh5wf6/Age8qvCT9D/P736/gR/mYaKaw8iMRRDXuvUX/v4Psazlod4sUoJdY6Gtf
2alhkPpIldXFnYtWr4Bfk3iz8VGMRNmAldOZdzwN2zMCp2wlDhiZVvawUOoHEr2cpX4AYeaC/KX4
8R9z+AdGpp7LC479HSh6bS7epUark2X+NCadaMHze7E4AeppsIKK4HLZR7FsAdA4ArXw1olC46ss
t8UmQHnaS/1MrR97qLoa81wtnzDyId845MueOKRtxnOxUVbaJlpjtPgznCKc7O/tr/Jb5Wj9eka/
3OTtNFpl/jS7hqLdY57OtYNcHQ5Ioj7xwlaQADzw2mdVHXEc2i2UK8wA9NKvkpguU5Kj8w5SeJMO
3Scn1o6NJWWJXogn8KlrsQn7KJH4ZQ4RMEL6Y8MQasUumr9FukwiMnansbZvTMriDgwhBobwVIFM
3e3a3IIgXOurmfvw9Np0YnXDbK8lJSZqjyFn74XLuAHcxK4ikSf6+4hVNo9RJl92n6y1W7S1mwky
H8bObi9geTm9c7tvBNKOcqLae2inkhbzzWzfdLHw5aft4Nhcw9D/POZGj7oNJWFlSs7sUf2R6j/J
hRWjsCsnAc9lyYlh0H039uMMPuJi9s2/g/qm+DNbzFfADgthn8xwR0uxH9lRF+p074kDqYxLhED2
blPVBJCjmolu3L6i6YLtG3aVNj5l5wo2XT7TATYpNTQ+R1iz7GaJiVnilsCj1aZmUIkva9kvKQbG
+98JOPXN8Ca58r/rCNfypfJdsymWDe+wjbXEtZ76Sfws2gHenjyXwxtsRRATFiuEGTe5KAijw/SU
kM/cFcookYFwGQ/5e4X4wJwSEmxbZK5gpXRBc65L5Hw51CK3uXtlBFcyA+mPsPOfi4tZQPAv2syI
W4Xm098Vok5e2myvRZLuoZEEyHgci5bTsaCnrVCMQM1BBoKN4cDIhMMIEoTKu9ixU99KvO5rcTe+
OC30eHpXeYhtk/FSN1BazHy443Pjm0Ccc2uOL6Or4NLdwzVTlfJ2wIkzrNgdLiOTDxe+0QbTVjhP
uInAMJRtCSIGbPrOS0g3XsA8GuakZ8abeD0glLaKJ0Tp6bRRlGenDAQ7ueU+z3BkRJpYog8laM4M
7qlqsuIqMx3JPNHZ2rn4/gntJLdktANSXebnyWlXMrodz9QR4xPgd4VsaJXrIQmV6TB+1P01ZdHD
36tZwCpd7fTKaYV3jbZUWTgSOp6eDFS1kABGaxgzTWnkb2tuwFe1xq3klGQy6DNXNmPuxWqMxNXV
jrc1XzYmJjzLRfH+Ew83X1pySViA/IRkT4MrgCpI05lkYz3WyUgiyra5I0mOykGCFU6Mrtkklqku
439z9K8VQyOn0mTSLTFMvoxsPEr6xOSeY0Tta5nOC62BiuqOpTsxmbaek8N4XwvAyGU3ScF9YUlW
BJ5uKBUILtJm5p7NTI2OsHZfEf4FlSEsfBrGXmXdZKQaF5mi4eCT05ZeV72PFLOgV0L1gZtYc6y4
luT6+Gjlm0F05pExWMObHCx3vxsbnuaMYwBwtDgzFA0XsoI3CNNEnmBl7IfjFUaT74SxIbbyKlzm
CZxVKhVNL+NgsG3e7F6aYKAEps6iDqM2NDpOkPJ9sjFkLakFF2jhbLiczSzbW8wig2VtqqA90znM
D/Mwurw1bbnu7VlPGVUBBQckPsAn7LOmipBYeOs5edBHMIQGJtDP3/dgpKxeB3drP1nMqHzUskk2
sllJoasY1i5e4Wq8rBEIDcMgHHkapr1BsqwFQK3rEx98lhUajbWccRUazmUAbonOb+Ea+IoOhFnX
SoF9z2oLsle6QPq3HrqwZY2STI2GqqAAHUwZDNOWI2i9V91odq7QSMF0v4Zu0gdHa535Hnra0DrM
Qzg/nLu2PVfF9UUyt+Xo2hhyYI2ycPvu8j4J8x10hImjBPVHlo/vVj/NH+ggMh0u9+nSj1eeE+vb
ae7o5sa1vJp5ZsmyiKthDctYOFVQIDPfTkEWLIEH8xXQTYczooBwe2KIgKX2qCDU8Ki/eqt1Nf4l
m5waZAYwkfGmVe45iYUFwGhxn6GsCUKuJwYpDL4tO/VaHjQH3lFkcJFPbKYGXLBAjcK34ROf5v+1
lEoqeUPLhBk/s3UHEOZ54jPCrm/53qDZEdU7hB1DEnxg24hZyOzqoYVDW7+sYA4QtjCufqa6mmkh
DfW3H3hD3GNtGNl5mg/xPn/dLBFGtoETdovcwFxgGpgXAaIZ75GS0tPhbrNf8JEVQqFcu4fi09Dz
YQDnBuIDViWeWibclob9A40OUjDwEz2+rl0nTn0Lq5ej233+tqnnxMAgwU38tviEgv1iQIVBE+IP
AH8d5ByUTFtWpYmOuU8O83XNXcczFkrzbYEyAUtF1fp//0lCSo1yF6BNifxrWdTXNUUrZkyYhubj
gyK9mIXW0R4Jvul8LzWyLbozMpjnH0GMU+lvQBPoBFFVcEJwVVXuEfjiqd6gcjqXbcjT0iU7ILup
wR3N3DV6BFIgLTKD05x2bJi1P15DYrL6CD3mgoIVYN2SrqklW3QhdGPIsfqgBrODSOQXTw0ACIAJ
4M3A7CpzmAhTXxS6e4WTxaLKF674VDXdixltxWJv8QqO9h2Y7XP1HYTYT4B3YCWAJ7s5WPc9f+qj
vGugeOjnfmITrfEI6+M0NTk2d7Npy7TnjicG0FeVQKJyB+yUjdO662aGwLtVHxdK1BjIDEQGOuLF
NqyMur1kJWFzeKCcp7rjY0u4x3xs4LamI+18/kG24r3sSIzg3dmM0aeEHWTd/O8ASCVBvu7uK6ei
4l7cQqAnKxZ4hpWJDi68rYkPOZ1TBfWIscjrIPzaj5QATFsCfi5DfVkhfCb8HUaKzQexR2qAnuYL
nh1BzNWKq5l9LpAShW+GIftQq3i1JWS/CGkO1s1nJ95K/Lt/rj6InwpQmXEB2xhAx3yu7vtT/rVw
EReSTW2Rr5egoekKnH3+SosmtIDAcqV0Y19fgI1Lw+RqMj2LcqqrIAoiRxsrmDPwDmMm+T3RPMDi
K4Pbd1eNUz2BAQIfkFTR5PgpSYESAyH091ozXk1PAdtK9Dea9GK09WhPBZtRt1yb3NtS51n082x+
iY03Fl/vKDRh/TL6RkpUchRFz4oDvvfd/5wz+1VYC4AsYj8r4O5gywiPakDZGmkBMzQUDV8InV1K
TNu7MrrwC1hqsodyHBaNqoB5WLkDC1QY17I8NjeoaLEYu8cVnSNNp5aV2lurNsCO7SG8shiH6I5B
8ahfJ6FbwjIZqWZsbNdJvCKwrWPC12GqQhyqk9XVgYXZSPt7LYxNWsY9PeK90JlMlvpfB5pmm3FE
KDTdMmwErf47YkBnXf/X5eEMVq+BmX2zd4b12WJuPQ3X6zYMfhzZrTPzyEHmy6blPIlphjXw6nlI
tzwkwgh/myK5AAHaNTJDabZU8ULIcFvJlrLtHEi6ZGMfGOdWjabrWTw+oOoNUPNurplDOLWZJ2qm
LHPQ/Hw2JRmSs9y7cbw3llJtJIm+Ex9PyUhoaNsmOKXKpN7lWUr+To6naqaxHRxauzQoCeEs5bGR
RX7RQ7+Kx66QAasQJ9TndUQut9a2eBwkZcV+cbVM8L7ko3C/TbkkTn9+b3bJ3X49AeabOYQkudIl
kY8Z48r/aYoQoMCHFuut0/nZZjh7zzP1RQHi1DYD8wS0jB4e79qhKWUurau2OQIZME+1Ml/vHm67
3uvf698zXk1hYJ+li4F6ZFM5VwPjvmxIfjp01lwhAbJDqaEUabsRiFkhgOcgiZUBvKcA2L6oGsQR
jPwwA8qvO3Jju4qHZTGBnDPwZsqsvfH6/WpMsouHVv57Dati40OcI8K261sDwRhGp8pw+shPq8/C
aRIZr4bHIDigUvwyPPwj3/Eu5D8Tc6iFYsjKJero1zo3c+9WOwse9JUbihWs25GCynW/AbOrNlmh
WLabPBA5THy7xOuqfBee+BbtSgPpyBFTr9rU14PbaCVFjGlPxLQXIsd46/VrAQ7YCn2obIv9cLs6
/OsM5ti5bUs6x9zHG7+PFNcx2OHnIDvmBbRTSKS7qWoIHtM+2tWTo03pAcetpFUyj6xwqpxJEhhL
lfvPoTVDzgBdKy/1d9WzQAynn5tW/5lfd7ad02hJdbosySdJAkpTlfudZcfPwfRZkEqLC3R/Xmtk
kkS2UBII7YpmC3ogZXh/64X1t15LNB4VEjiCTFjLSM895tsNLrgV0U4BoPIF3ypQFNgH5ZZq6Jze
qYexPz0WW+uSde0/zDDF5PG6/b8SG6R+xG5DiV5sQi0PNwjgNLUGjnVh+inAjAhjVYfxcezk6PiZ
FHnYNA5B4IAWperBHhmjYmWI/Agzw8daaSpd4eq1IzDCZDyU3igEVoVoOg88fqAK+SoJnwNT4Hu6
sZwzcGP2TdjkqbRuNyi3vkoCK4m0Re9QTbeL1rZs7zSLj28YwRtp4x8vBzRkeQ83ELz8OEl7C3yg
b1AAeOqLI95C6SGWuHz/DlVmj8ECtMiUAtfqshPQ3DcTskgl/MFn/zyuijEUNmqi34IoaYATQkqF
lMLmZnx8IpBdOkk3dJUk/nF2vWaJcnZ+A1e/tJkx5DYqDK1Ql9KPllQhXpOFXH75GULAgU7i3ZxW
vkXFL63o2DG1hAS2HOORQp9kRymiyvBf+HCIT4ZVw50k677hPgBC+mgu2kJ8exHbg3rrZ/EkhunS
hEPlQ2PlSN52I3L1l3SPzwWjroowDAaasAVxTsCLvBB7yqnCLb7Gr5LxqmYb4UszM4nPk/PAU3HJ
htI6iep+JCTtb+MDTb7xZXziyd7LUWYZI8YRDR/oEx2Aday4oWqlrLqEofxFCk0QmDBm/jsapgbY
3zzzk/oRKxMj4T2FrU5l2kSohqPGeg2h/vCyhIHonciiwq6/TVE1O0cqZA54C382yVEQ6V8QRf/D
KG/j5SwMEU+3S3K0eqoeqplEyUHoj9lx+VjcKhtufp+TX8hpEfxhmarK2J0ZMJLuRw1eW0EHtY4l
UKyPVVNgtYoRsHSYBf40bRpEW4eauix3YWEjJrHq3T8i4/UgjeSlwS7IyBOJl0pHX9oLrHFVxsSw
1and9golmkT5flU7nKw7geZ4M8qVAgvKfdASn4YNHoCuN3O49tD45TpmIMLI4qktdxaKdlFA5y+/
ADcIPIaLEa7KRd4KkEO3aiQTh3EL1RU19OKyjOIj1n8xSzFoRtoqLVZEY1dtOZ3y3PwLuU/eQwiX
K4ywGjZCBfRZJt5XaugAGvt/ub+hrqGMcXNnIQSvloMphzkidENgpLRd98jZgpLuCvvus+brC0o+
R1mVoyRMpnxqw0ca/Meumv/x13Ru5KoCIOylgorhOga/8t1cPhEe1p+hhpp6rJUzOrbNi9nbnYHI
AV6r6fFzCMaZzTYeNtF7wUBb4M3TmKac44jzK956F9fdB8BW/d7ETgH4+vMGoMCTEMhu8qH632r/
FSN2LqzaWys0CfQRiXKHUMq+mPre1TvaheP3Fk4TUswUE0a6LaWcnC8LpkAbBC12Q1f3FNk4thuT
cuo09Ml3UUwxwXfE4Rd6Uwhaej6Rrcm4y7u7ppAckvP/SReuTYUkZrpajBOkKghOhQ/IdfDR2mIg
GPh1gh67KMD9mgtnWUlrzx+Gj6BW44qO8am0QZxLqo9R66Y7me7091mOCm9sa6feccBR/9C0FsbD
rwX4emvvaC3ZKGcYM5V6jxYVjGOr3zw+44/0gD3Bza5kBNLa08+V3Oe9swQd+6WoaRmppYkE9tHi
iPCHRcSgiReV4B5r4T4gtKUnLL5DvE0QaK23zP8sW5GOGssQhAi6ZWQWn78sO1mP7+JdRgMkY9Mm
mDQTlYZQVuqemCyHGtHfEBwVOMjiffhtG7DUTuuEZXhvbAaGUR+qAXQ2gsOQFOlQPH57qS6HtxiW
wcCKGvhSD+Mw+YciLL3H/FafgqTmU8P1rzm2Kf0bj7B2FG/sxHmB18d8BIxUR5mEE259Naq3DIkM
3t3kbm2V3A/6OIHyjyWHeddyvB2GzDRe2We1grDk0Z9WgvBzrBvtbyAq/3hVsWIpxbMLv4dPA21f
htwhTnDDcLoovUaPEVtDTqB4HryvBT7IL4PFbuR3w7SJdtO158fbmM0yZWBEuRLklBgdQYIy0oCP
XvV2m4YV4RpoTnXrK96INQ6j3aZojVl87aDhgG+mxXQtEgTQrh/LcpZwXRYzFXL68aGm9vf3BEba
mxc+d+VRpp4zxou53nKGkRmd6OSNfDa/DKJbgYwb/+l4VVuO3/UsKzdaW4wcP9tFslN8mPrYsJHm
0Fig5PQ9bca7a67WXC1N3BJWVgkxUVc3zV/+ge/jtLvVNg9CYEtGfSXTitaoZBSnw7gCB8iU4Z0b
0cfDUYg/IK8Dm3o3hbbzN+jINyJ943V6L1X65cOvJuow7vYRukrMD5itVS/TYI3VAWhsRP+we40P
xwLhpZsPy/Cj0mcO7TYlqNDrhzPeq/3+snNjosr3fwWKqG2u/mpdz6VrZztQpkahrcY+wy87umMI
xDkLcxXYQTwV/LsqnChcp9AxQFmFzLGUZlBcwQo2gCMW+u2qPLUqSnWXIdRdA7IXkqP+XP+80KhU
dZuTnlqpRhxBeCUpSjJO4D3IikFI77diUtQhRZ6CkAqi5vgHwQlBKSyRb/sa6V4ojsKB6iFh2kz3
Qh9nWVEsnslP1CPgnrgloRuehyollYTcHo3y7/sHHCWfbUHnljdzBVbsw3OyiSCH7pyFaS3TX2nI
zzAiqTXZIZPdOzpllrYr8O/8nYVUW38Eda5YP1m7f6c/f3CgN6/fMN/oN9cd7XMWw4yPVryk1IcC
O2v1sbopMXIrN/CcmlX9Pbz1DvWklakeU4h3+co1pkyYTOF4UmJaO5yCO/Z65pc/S9P4nj//W6oW
i5YvkqG6rMpYs/3aqh45uVVMYqlVKbcbPYfLz2ByHZbDVYOAzKO54+QkLNVt1vXryZtbCXQ+KqtX
0YG9ub9Vrzn5dpH/P/szaT8f261scvt/sGnJ8a197d47p6/oKM2BzRbVQTLgris6UyzCTTWGl7J9
2qvvB1Z7FoNVxCQvZdi438eaAGyffbj+XC0668+/vQ9MbtHIjpnSKKOL6dlZLqNM29bCBxoHZeD0
99oOwO5dss8d7wXWqFPaZ907/BzyI2WGNOYLIaEs7epVFljStvYsMvnGNm+1fYuq3DmZxGyR8urR
woR1QLEQ4+4xfs0cE0ZAkeHyM0eABE3Bnx0zVZcXDXXC9lmfPbSBIxRKrK8I+l7jRaD++e+m9t1X
iY3UP9a+Y+XOC2FPOAIrkHE4DMBRK5et+hKM1cd41SfaPVQVlHdFYILFaR3Yzju2/3vT6S5tuAgF
kZtquB1llBIGASb4GOvucE57vYHNIDcYhtm6fWn7j6VstXKAu1Mf75VoiQGhdKDrtoKhC+aR37UD
DTdMSCU9511R2VkCZ6z6rFVp7HcwN8SFUqJg19IRO6mzPPHABhshWM+xsrBs995cy4o3XyW1SQVX
Erp52c1NYkzosLGHpqcO1oRLCa8znRlYmOVyk2+flgQSTeXTvUpO9R1sFTfV/952w5aq+b7ta+39
MBxVPeYffdwZUiM8OfE0VI/qgpNB9T2t8DvrDGuKVX/kMvfmdkjbzegTZfCWwTfjxKFoL7OMQB+k
HN/lDVUDaRQg9cplxsJ1kyBWbPjk3O6rXJW1vqoaOA3myjwYNE2H0A/jcE1h298xhiXW25Gf//5O
1xdVeBfisbbyqTeeRd0UDhs6GsGjZWjp/HA6AcygZgU65M3927U5IWpjkAtI2UZKCmaeC80enxsb
AAhpplbAOQQwwX7TBMO/Mh7U2phPwSxLlEPrYerg74Vxf2iTu/1DSIAMhe76x8EoWvEcMfT8H1LC
nAy8ZKFpvJ51J9E57h79D8hxO3KuFrGW23gHgzK19eFwCW8jIMt7yL54Y2YNr/nvgO+yLR4sIw2y
+kCf9UAmlJBm8+Qygxq9jLVmtOrYiwpPB4RyEa1yh0jQvvL2qNtKhH1piO3/7CmupDsIJ0TV9XMP
Ll9WKMCsL7SS8c8TdGmIBKYCeaUUIRhLuLBkPaA80Ir8XSSgnKB3W61CbNo6jKdb5F9OUhYoBqgO
tA6necidZJq52gXc+/P6KKgCV7Sh4CYiYHaS4vauNHXvIOtdWvU763K6K76DcTUJKV6IEzyq/vwF
gADnywvCM4+Slbx52/1hRYOWsZ7MQPH1ZFMEjUOoPxcowdNC8wEToFbktCMenP3iNfCD56HDUCxU
twqxs1ZxU6QQ7xkYKfFHIb8N7/7fX0jfnrduhmqqKrNQJQRsJKRS5/0R6W/LOY7Hs3bpXX5zB/SW
SBxK7yaW5Gfp1Irl1YAdWhtt1zmbyGVmIgcZIIVjnjYvWA47BEdwB0I2q95SKkFtrRyBFkKuEuvu
PtBKXMtczWqqYe/KfCS+1aAzsDa/p7jA1LK8quT6KlnIvPS5YgmmVzDrQsjkULkIBwnblpOgaa+5
7CEuk/6y+26GuFFYImPmYbCmN1z7zM+zDPb73WhJpZQJVKsnwjYdldE5Y14Kw3g9PApGKQqohA2W
o9dQVCcXWzqNs2Pjf+92gumwaTeuehNBkJiqkQY3DFEXRH9ecyxOX7TGecMPU09HDTCAdF5zbH9W
Kio67fv38NxpXWstEACZz89oP/MPOXjsn3xHf1Ech8Dq3nQPQe38kyJO6UU6cT1EPNhLDeP9ZP/Q
mPTivVDZnhw/tiVdJwS2KTztk7DrJCjYbV/rMrdMfUZltQxQTL9B7Si8ehrptyE3l7/0KYxXOoy+
TxX8mdPPsMUCY1T5X+Qg9oNdvRVo4+DHy+xCxlliyhDjYbbvpH2uH4sRPVI7X0vs8F8wd6bFFGEg
YtF4L1GI+TuYQOH1bpLGUK69/aBcRlyCAtjm6zs+Ax/ocvnzKZStmQr0Nt6bSA9LeY17XtxUUu1p
8fe//5wqPOuv1midM63LnzJGM91EzjrSshc9ziDlG9SPikWJI9H4in3kyhARIZEPXcUNKgonqEsW
A0Dfymj7TNZ+c6WcYM530LofxaQpD+X9oUgwqRTOdqweiAItCz/yiPkNvdnAeDXt7NTTsmVq148H
tIbExBtm8tLfWPDCtnQmaoexrPISeNcAz0bsw5L6jW/vlCMHyS9u5iRla+z5s1DTJCoSEaK/+VU9
1dzz3rOVDvb1mIB4KGIEpkaAZs3QBptCDADmkc82D82PZv1zcc93kdea48tyDO/s4TepHELMHg2U
Uld0rOXNv4uQ5iu/ypEE3I2WJh1IXwLN0gLn15/43kI4Od5B8Fl/lbu34s/RJfJea/m7iZZqBHLf
wBQpGlLJ9YyDdqJ9VpT2oWM30MCBDjUihr1q7YVIWtMaQ5UJb8ZSHGz1I8LLwsyeLlOV8xT17m40
TZjVxD/P1ew/FQDdXWuRKmIfZb3yuVa95EhLdK1JTDJcIAlIEjAA2Ole/jKaMgOmdftGrDrt3hur
luICOaxmI8aib8VxyNyHfGm870+RHAKlxcXoqvnV70VKn1lKt9f8cRyrP2mcLLeFiFguCNZoGGJY
THLFL9e3lnbhCt/0wWh46bE7Z+IC9jbLKDkKcqYbRFwEbXYkceAF6x/RQaLy+NmpIS8kA3035Fnp
1e2eP+xJgwR26GfwcNZ47yQ0zDlRZJZqw0LUsLBa/y5AeaXj4JmucJN5N72EwNmlomznMToi/X15
VCju2wkWd/QXZ4/i8FdNUth6Vsmsy/FfofbkSJbN5O8JPcRHcVbyQ+41ijlPdBJRkNKHsRqwAr6M
DmwI6QK1gzYIQA/byKvylwQGlMxbLi4FMfXIvmad3/xOu6a/QYg7+SBN50LKy86qd6u8rZqHlsh2
cl28Np6v4os6pdK7rOXpABT+9R3cspwEjRUh5ByIAVoOlmGN+JesvdbFkFPZf2Sihezwhh7jMyf2
W1yNfsLkj/VPLJWPXCneveeKptSt+BH5fZK/ef4fTWe2pCgSheEnMkJEBW/ZEXBBy+2G0LIEFxTF
BXj6+Y4dMzXTU12lCEmSeZZ/wayOZo2rxL1RZw2NJ8AOuzcqvP6eA6ibjl+v8RcsQELhOJZjfU05
0gc0PMtGRzJ0ZfNBKMaXYkHd5bLoq6xvKKOCcVlDTsN1qe1jxEidEec7Vpqbk7EwzXN0Eau4P1eQ
N8OwyyyCWN8fI3kQsKNjpksqHAyYeeKsQ+Z63ZGzogJ7JchllpN/8bzgxStPy1doF33p7h4bRTgU
Zoe0b+2SqCNx/e9k0SIorTWc8UVF+M6VEEk4yrSKPxNs2ZeEEdj4Jic3/3t7+R8Z7fFsXc/0ne61
S2rNgFHaN1VyY6ilFEmP0yu+PrndeP/mHoqFrqSL13EZccPp3pTRc1ZghUCTjd0TT2gCNGnVijBj
SZQSTzD+LCujs8fv9vDBWbAzLoLc/GUOQFqj1gMB7U9ZMq/5DJx/sQjFEHijAQuIXlgvcAYFqLE/
bUnl0JU+jGxTqFtPM6ksumUkJ0tyzE+v2NfISYsc9vhiXRFNvbt4UmDPIEc/2h/aFk7FjFqmQ5Sp
o56XT3sEFcJk0JZdKkTYNsg1Q3eQn1GD5/rorQU8Le/Z5wczPdQQWhZFA532r01goZQuXPErRr4X
u4cONZgF8BDj00NMbLIVDygvxhewhUhOalIWaXFpxCPBGUSde3tTG9Ur8wUrqG8PcEgBd8Xq8x4q
j+E7/XmdIlo3SFisadZc160nPu5OOgBJN6qEWgh7mUPib8LsuBIOdxfdLYn0c/+eU4LMqTLzPgSD
SLaVgZfDSIUlv26RbQlU4kEChDINuR6HovODGDutoBbr1nuoL3hVX1JxePHUIzkYiWlDsvP24WFk
a2iICwye92+f3FhSlwc5P3grb/OiFm889+TL1zXpaOXX2xeW7QhXhsX+SL8CZRg/Dcit0wC3eE+K
4RuFNu2gcTJaTuzzwHkXvB8JA9pBI06wokxOjU0+hCK0Qr5eUWRBfpCE+3uoo6TtfQKwNBBaAql4
CLbN75PIEGeSFx5jKuEjydEEm14R0+lDEgZ06eV3CFOMpHN6fpjXNSP4bjv97ZF5jV45ePg3+Wv7
wpmSqXekiv7GPxicglRB2C4dukYxb6cXSX3gm833HMnPJYmVDFzA95J0J4d/f5MawXO+ceSddLTm
95iomKE8kuRuuU76DIwpPr+TtqSyLMNQKKWewZ7XcNSnz1hS3JD0kEFg7OR1NwaFMNMlB8cE3T9y
vl8CBMNNX0DyceBFLtUbh8x/S9nL1Fb/BkbqF3IkkmPJ+CXjrCyyR6mNUeeQ+vFnwa4gdQl57dGT
SgcqS5W1Iygm/yOK4mokof6SGmgfEiuLXQ6pPW2GLXY9T7psZw/x0P+v+OjRYnM4xPfSaGLwsd9K
g1R80U6Cdod869U9pYGUQVopJ8MPzArISEnrVAJv+YmcLCGpKTUHUn0ZchxwDc62sihZSPlBMmNS
VuKVdFouCh1TVn4pabM0LrL9v0yysvoHuVJksKRMIqWFf4Mhg0mG7ckkkrdIR1AGho+oKchTnYB3
0smt9h2kgc1foSBUaBZoFiyEezLKgGuotFC5Z/uCKBa2O1IhllJCAAEv+lXMfDF5TxQ1yPzpeeiM
VGL0gWvzpMJd7tldulj8pUQk0U65UkThtHv0ztB6GOWXobwaTBbOx68hpIkPdlTkwOri3rJvKAU2
IyDtWMu2ovLqvvEN0M0iddVke5kLX3kBRk2ftmYkn5CSQPGBa6QZ2KyIZcDhg1J6QQDIgD+eyUiS
SMClGumwJnBmsmJCKEH9ocxmQ7YCsdgbgyEDNJlcoVy1iRpqUwB0gkAGWkxLDKMsCwoDLQbaRshr
9SuEZnPq+jvSWg/+J0M4+EWODKpYsBdQLzDs4WBgjOXGS3Ow3yd9apb3Kf2zuZRwyoXcQIo1TIHT
pDuEcBK0YCCIxh9pJ1s4jMEQTUfN2kCwmZPvMzd5lqCw0nxlQdw3bes5+0qDUSX0aA+P3pOrw1a2
x4DGuU1JkVxq2e2/0zj/qb/eD9gwXgBvEDuB0+ScpxMMKYPWjp2TIhnIkSvFa6c7J+TQ/UeJ0plz
pDt2c8FtR9/y7MVCbuVJ354yP7tCMz3W5p2cUzXu3anydk/ry/6CpuCEiOlxpw7YWl32n229hQbL
cjEwa76Xn5xgJGX7wUpbMZkyK9EsBhFFFW4q3SlAld9veAo6PAgshSxerDvzVcOCANHT0pF48ALg
42DT4Kfwvg9Lz0B6hsWEHv1z0o7GXZA3JILEwk9KyyziBG8SlOOle6dd0CmMP3+eORIVmydFskAQ
fgwe3bEUK0C2UnbQ9sDukoZaOyA76zbw9ZmINkMVpPy/JJmPyGUYrYDCfrEkHiJ9WB5rFwjHS7df
NIUJVADCOq/o23jb7c5TfirnRaCMdk3PpV2bWeUPYlnYTwE4AAH0cZFclDSYAM4Ez4FrwbfNc7Sh
X1N9eECMXwKroHPxnnX/btOCc+3b/Hs+Tku6BiSOOWUAdkR9ITuoVMCTIZw6pBvAYIYlxQRxsIK5
jYsLbhLslMVEhREl1di21IQheiHuSqGU5ZDUP2Fr4DZIJQJG9RfLQPmSJQbvFDqzKLdT25XFrL1g
K5F6KKWXEC1oynQYiHNXKYHKUis/lHWJtR0dXimfyvqlD8H1fWEHnAiLYOKyEi8S9+mf9lRhB9+3
gTX4120H/iAPYOrJwgnfhkqvAAvgfaFVBNLNVxmjuXzaZyEWLjp7CUu3LJOk1RxEKh+v7X0LQYzF
DzzCgjKv2L7Iktxz9CHtZdnD5OllAWbHISBknW/weOEoi4fOHtA/aKvPooVQJBunLOwly2Ztb6QA
OlhBisvNT8um6cncPsfQt1gkKbOeZdGnycn21MBNluW33KL5I5edgcvi5Pjbv4dAeK6iAXS12+wu
jcMh+d2R4nHjJOgIQqgGbohUOGXM2/ZIlYrCNp8+hmrKv2R2ENJeC9hqnDo8ce0XuvUFxl3Hyh4R
vecUON+K560fsH4m7Ui9jSky3XEQ+hwg+WDiRsZNhy6xgSNSioNMDjOqhqAEIOsAe+VBNKRYoOOb
X4GK0vqnbgTCHVbmxUT9CrF4V0dDV8MMqD9qhTqSHoY2z6LzruXQliL2DOlSrmXpu4aiP/xwwCCy
KUDI4w7of88x8/+4kWYblZ43QNEJqDSzj2cqnlsVVTV97p7DCa2rxo2xXPdzxI0QBKHkSp2b6WFi
TEOLMpNMG9lxsFxt+82dki1dtvYdjzd7bCz1/Gz9nj8mFMc+CFQ4Vx1AJ9Vv9gsiUFoOYpwndWUa
b8J4RLhAIkxP7r/qvLasWHpnSPVWNrmPRX+/6FjdO3UtyCPDjZDf6P+/gDHAKMdBqUFAN58p45OJ
+ACSFC7seeoZWcu6v5D0EfzX6+ehWjkyc9111syw+Etuwb2xia7YvSHFfQBO9Poxs6RVtDx+qSfg
XSCv695APTTsPVS+E2q21YBGY02dx60/P+VtYJ4e00r9K9jiMcyFqYPWVWeadzH0RCydxL5GRhJN
1/Oi192rWXykbHS8BexJZekwrfTP0UQeraoCjRr82avPb4IYUDjopmToSbx5hsDEMc0aO8GVraAl
fAsU3b+g44SqSauiIJm9WeqwEdBXn/fReg98ZUApfHnWVnXpACYAJ9PRr96rT5cSCBpYVXX+ugz1
vPDfQvGqZwMVM/Jf7UKY0QFlMnvWQcb9qu5O9Zimx6ujP+MTeiFoIMhQs41QbVKSccm4dds8cr19
t7/i/Cmj1x8py2enxOxfRXuL8KaFxu5t3GEogN6XzThRak/HtZsN9KhEfbmBRqdde3cG7K1U6Oll
iKBinNanCvQMH8mYD8hK761594LR13dwBp/tCUSshJyhTWD2ADo7GKH1QLSj6j+iyaAMasM68hnX
N2WGDn0rfq1RyumBVT8v4a31EWE9b4pS92Ba3MZ6jeIAZR6Z2QliFIPnEI0HHsGUn2olSIZbUHfW
6QX9j1oPy2f4RL+p95vdVbNVj2qtIjuq6T9QdgJI2gNdqJLmg7RSqqDVizUgUY/p7QkwIAdPo+/u
r/DSzNpJe5O3n3G5IBkDN3ZiujGOMEQgAKCbCVCMvk6y1c6hpi6SwQfg5TIHjtFny+X+Qa06F5Pq
FEJ1LCZa52lqzSQpdxBtksbv0ARmhYdvlIybwfadbcHmPvWfq+7fKDUhgFTcp3wAFFmYgM2JvtF9
UUBlQqpas5SaToO66F4P92ecQe8GQpy+jF4n5BCD5ma9G7bPalbp4JvmUA0Zz7q62bLEQfU9D6G7
ZMjvDy5Uf5afYdNZPO7zPvJYpTSyuDl9rRBWHkZft3GXXEPqE+OKThA7oavVo3bXEVvT3PigAQQ2
xW0DQV72EEdF6kdRHC1MENBHcq2e6iM4DJY6LkFt+nfhsF1/B6TmD6cNMLoZ0Zqp1pefltUf2EBb
zCqx6s0HqCDFoFmbteAc0xcfvIYEENlvqnjVrKFhoZYBK+EgTv9un4gCFuiOHeo3yTq7zAlcxJ76
ZKEaCd6B728gMtD7Kai9vVDggYECVG3faGDUEMJxiRwRMAgGMb6Rc0SiKb29d91VUwQfyqqEBCCS
2HM+Ww0h0TTqQ2d42HrYuSPMat55XkykVHkGOn27hMSvBC/UmLuYMTzsIwF2+7Gh5DMohsquUEDl
YXFONNLODlfcWa4RlZaUoB9B4D5VXzXIT1Q9pud6eiYzqaIyX1zojLasFzXalPIIgpzE69fEz9Xo
/fTy2rqXQOnZetHl1ff3fLgpB4TmlKwz9znpdtek+xQTMirJL/KBFupf4NJNNd2BW2QX1z8aKWt+
nTUYtCXkZ06JakDmdkFwFFSgG7ug5n1JR6jatNqjOywhditjUDvtrBKP0Mf+mlH/JR5+YaHkaa0h
cjh33eJgNzos5D+dZjNAfkVFP6UOUsVvoQKiTt+t6PqYko1ll1DXqSJ1QcR0ph9W4ernQxWiacFM
YyFCoe8F9v0FnuzNqnZZtvk2d1gviZFbzYi+DcFgn5XpCtGBOhtpKwgoZi4NN5boHI0qyerI03jW
+rjCqjereVjKObwBs8gAPJTUPfHKso7MXGQnkzE75KWgxkgjHe2P5+p43z+rgM2uLkZXfWddGBPS
43s6HdyjjOUho31+AsM9vHdSa8CGmFxmuHP0WG6OtJ9vPQc1GZbpqkOMoSOd5qZiU3IbNxZbK4k+
0T+kt+HxBG2OFVFljXqzpLMpodxx9k8IGl0A+d9BXhDj9M4hJYU7exILWUpmqrDFqmAl2Ad73T8Y
sSQk1y4rp3naIx5xRomN8DWXy6PHwqzyryE5maSvNNbFO4cdkDKGewsSbAfEpwOCAZHSzZ7dHYIo
oMgntxNn0eIzFBV8mBx03Xe1eHud5I/9YrHYo2iCecPQPEyn+wX9GqQiSCYNWipn8++Pe4r7mxGG
ruGLGorv+q6BiyW7Lv8tJ5pzDir/Qn+vB6cweC3F2OqGE7cyzjgh+ZoiJPw1FcOs05j9DMPl5GLY
s4M4JMimBQctRHVFsxZggWh2E7QizDLdT6mNSZB8R6JlH+xXG8ondoRfjhXR6SZdaKPFwvtfBlZ6
klZtJGEVXZcVKwi14sqYr6CK2Zb/F/sAS1cDwyfrNuSwdOY4jnzneBgYHayAv2woLQJBCipPt8L1
1ViHqdjazV13VBi27fvzsf+3DH9GKe6iWwPlv5sL7H8iVkMDExsZkWCZb4D61AuBVpy5T6xGFDMr
0v63s7iyrNWI4X2M6QkMIBAnpE++AKgN5mM9IzDxl53NGAcCWA/nFvlWCKVWZpD+88q9GEBczelq
QypEVMqVEHP6feP3TzzphD1ArQCCk1BFv85Mh5nc5mhcEbYCCYRGOb0Z7t8kNsZ02Bz/91cQ5mC2
5oa7Xof2XBLVkDIguHyyLPGNUhllGCrLcpn9TcWwqbvYYTESxym9XiQGJEHZn439B4cL+SrMn+0a
07jtbIqb3g8CnhaGFAdYNXxJ+3UjJy50aQgmWDUc8NQdDqdCu/zASt6/vD2te9zgv05R34Me9tJE
b3PPte/JXHjdQg6FLB9vgyfkrri5ZC7kJjiJbGJ34sYbSUfG89+/31iM4cbzeCLfHv8N22SJTM4Y
a0k5G3ZPKnX8Cn6J8UdSZPj++HuevIvHgAMw/SGiiMkq6cd3sG/mH+6pV4ZTnpObGYdrhhAIn3yl
xnJ5pVvl8neZGLG9RZvo7f7a6tDwM8sfmO4cS+VhzmIiJwCMmCyLJr0R6HZiBt1NASTizTOO4gzQ
iBt6QakYjG6AW8HBiaNNtBpzyogIxRPdwADZYiLQTjXJn5kJkueK1VOMKBBnON5tdk78+/sbz78T
Z+wisMYJroeV/SNaSYdDYQNktm80p2h0bipLRhhtHqAWLrUCY/5WaHfTFIsrXyzBVQtnTQoIRt8c
O6hHkrlqMDJAeMxogZ2M0c/ZOfDYga41VgGTYUqKB0XMWHmH2WH6zy4nx3ljuj/IUlGYLBeBtQoC
b3aYeQtoNXwFLFU/GWjYaBVFi/0+YGHYyJDJHJLjbTZ+ZQAfZtAx43SYmke5I0cbCLwbumHs+zyX
hs1TvF37MbfCt4dD23TFG8ffMIxjXsD3c4bLmSPGy7F8pr4zhjrFURliUg66tZvdRtYJGGRBYQXB
iuaezEu5pGjux/GYm8QlLqzp1AsWFIj4VQS2lbkkUzVi8fQNx9lEzlzO+GxOln3qXWHISTt+KOsq
xmKOPIv48hrzce6PcA+mX0OZWojkwhfn08d4zXLjE6HugcI3maiCHb+JabSVhKgr0ZoV1zPNncAS
MSnsgDGZznewWvFeXFFFZaIhtmSdfDCa1tTyrCnuLjzbzLL5HPu5n2jjOLEb+5uVXN6Gq2PgZDxQ
6zOwFbEzi1OrzAkdK7xU+UqNsDFDG4fhue+6fcON/z0Jf2G4Dr/7h+/KsurGfIT/9wu83/jlSWB9
DcOQF4tI1sRdMyB2/L1lxkgxbVc+sjJoLPj3CNE+jIYnT7syKRVqqG9iVv0M4pO1a6PtsKocWSZY
Fsd/8pQ6Oay8t7OC/ShzRZ0vVizyc1Ckcr9lV2A8HfDRMlnkGf04oR9nVvyHS+lkws/4ueGOOMFY
nnm2Rdte2zajisKtXaMvBl2svhlLnybsjQVYYbmXp1lqvWw/ouwhHmXRXoP3h8+vYoHCXjGBggPP
g5yU7HnezBx6UcvYrKzpPhgXgPhaBoIvkSw7c9//49ploWIm4ujEbZCFir1pAnwEiMdTrkYWGXcE
Ba+yW6p73vTaCNqwpsBLd+mnDTgLug7uohVOg4PV2rPlsOZya+d38+9B+ianssEr2vfd0pJ7zafx
XJAzGGwSf+mQx8a0zdD1uXVxPI+QLVgw3e/sq8Pddx6W5jS1vGkQcIEPa7GY4nCJr7I86cHU4zv5
xWo/PXyMmbVxOIDsCQevbZjsIN/Vf2gOTc/CS2tFTMA7pUzGObmu6zsbJyaQNX/jHc/Pmanw7wbF
Lo+OK4/70fDnIcVGljXZvAF6sH0vG56zyWTyxy3kHhsYVY1sd861cTS6jFyfPZr9HDzFZEb2rfXD
NENe+V7iwA4AhP/Mo+nGbHeMEE69SPXYsbHkQ5n7/i7mtbIVznnsjOUXo+Atl/YWrwmHuol1pjHO
hCF8kN38Y0YXnweYOwgSRrALE79rtf1jGHYc1ZwNP0wa7wPxUNYCXtAyJ0fTXncdYq4QCDOVdDHK
1Uw2IhrWzyEgZM0gtVZiuo5mCkA1AI0yBvmxgYKYmq+fNw3RGcVaCr0qoQ/a7F2D6XGd1ayirur1
wPlgrdcTVATd7TM9Yzh/lkIT+IotsUzHHoDoFxb0N2DnGY9Qz/tEFwXeltlll/kr1tjQNv4RJnn/
6aDEQ5LFk5AGCI5ailFjtfec6PQfUqeZU+9dK2HKVudpThMCiX7FZ1TEij2wsv0D6FQMarZeJEPZ
vr4cm6N3nUhVn/bkMFtXIVDRSfsLMb4j+0mgorI+8JI92NJQ2oDXfRV2D6nX2SbDPIa7s0+GG6TF
gD9uRICtY+46JrVlVnXA1CHlVTpE6RUM6k2hiOxAbjt6lG9V57QWVTA4fov76E1tN4HhLP0U6rHt
hbTZ2KBRv73HIjp2jtuL6+RbBkbpK0MzNlu/tuXoOmmtBiveJ37MtCboJ4h2Gyg6towS7bX2Qj/o
QxDUTz4dyQuf7iCBCnVfuO704x4CEkVM9kmd+w3kVjDFFGiB5akcRADUqM3RIRPQ7jsEJkw2R1UU
dyMYV4BQBZ37hUYTFhxjfq5BXPbKLTsCwziRhl4x522RiLQhVtWhnk3Z5NvK/KV1RF1c4MOp90Xa
vhkwaowQ57oHWknDC+BqitXYks3/9foc6oIU3y1OQdTO+IR6UW7RLhVfOdIXP0EGrW2/Fg9AhXRK
0bjjPlPG7q3SEjxEPnpTAvgtUICBJlEb7QOAVRh9uNGdJs9wo2PCKiETWGwqcxCWFFq83YOI6PWH
lKbvSKoiCzih0AywEOArfWRxr5GYHJ0ZNIyJEiOK2lIMsNqHbAJal0oKHe4zY16wvuOvKR98p3VA
+Zbu9DEm9uLfcxxJPMQnfiHSQlaEcneMpX8te89lfow3rwWwbaO3AuZKyVzCSwaCIId7S73VjCjA
U+Ff5aCBJZU5xnw6g8QvCbvosvL9xVhRVCeOQyUBfUURf8XsLxI4tEP2WQEFvsz5E1KTjApXDWDT
vswFQf72CcwJOjgI+jmkIsgAAPvGZbVk+sBpcqGhgVSWnuzHZh1ueWR/hHzPUHdfC0ruzYrCGYV7
GY7eShwHB5JZoJjqck4MEHVlRpIG+gJINpOrRkmdiEcRHSzalxiIIrtopHEujDTaHAxkzYTuU37G
5CGk6A+wmQSbdkLFhAZnfeAa+zA4RXkxpwo+ptEi/Yz7tjtkBPh0Jjm9/PDUs7VfeTG4NdR6mIVD
kJwAu+edQ7kY/AJXsFpdG9ZbuXjQWEFDiEPxnCJYG3dol1A469DrAxaD75FouQpStzFXaLdxEe0D
b3pQcR6lcXuIjxiDOD+Onsg70tPgPJiijIH8vSID183jiDfQy+BmyylKBZdOIL1DpiwiRvPvkIHV
1vj4FuIVOeI+/Odym7l1MtNAUUPWU1bcIfs0F926FaDzclEzbyXtgX12h809H/zmI0pWLrUJ+isJ
R1F/O/LuFGFGkTshAkJzZd6a8f3HDi7+rWbTeZnTqwkGlBT8Q96FXMh4MZ3NniYUH/OwYreFGDTO
t/KAl8Sb6M4S3iLkYUlKXSOn2YbTGqRLJG8tCwyamzu18Q3Q2dAPBXa35A9kZKIoGkyJ2GdTwLiS
zAME50tsBRfUGhYrYh+2drZ9bw9f2liQ3a6cSDLMr23f12h1EwWE0FYUEZv3+I1uSuIoTt47RFrJ
D2azGYVpFjvy4I2UMUiE+Idj/wtJdsRKm9ViT7hHbDyOvNns4JE3iP25xIMSd0kuKScHKo+HgsBk
xY83DfbI9GDkwCLnKmmPFBckCRiz6mycHZnUmCxgtdoQ8UqY6kTjSAJ//tlsIpELlUiKQ1CtsaIN
eeN4RVITjcmoySpqyK21SZFCUgCSDuJ5SSJWOxBiOPGeQFLR53OjajYAmwNAjKIExCThmhoQMIOr
i9i7caRMOz0UUTZEPsLt2yowBEGfoKrhff/5EFhZZ8MKZsQUjJd3EJtYicwW3ySFcdmIWfXfM4Bs
TMmDSyEkdvydI/mS7zuSMktpBTFrzkhQvvpUcbiqiIrTYYEL6I5r5wbVLuhG6kg3GcXpAv9EERda
EGA+XbI6PMwvJiahFjNuNh1rjhMMPWI+2qxsu0awt0geuLWcFsOwIS6TYHa+kduzktyO5mw4dk7O
brxacRbRTgISbgO/Jr53SxlpkQPIDaip3GWwSTzzGJMKCRxnOotrFSyiY7AiinjfZozgG2ODoiLK
szwS3oG5zHQSKAegLRaayiIcByNhrNruPkGfvrB6Vpd7JU7VtbkH1CFKwMh4mtM+h5TmMQel5muh
HGdJZjB7DXnzBgSescLPCYnZtqvAipWgV26DXN8R4VKmMMswhyUEZg1mtedHLHO8RfoMKOLlW65g
N2fq4S0f0HkfplPCOztu5YyU4HEz6xZhSg9wmBgXqF8OnJzZRYoZHylOdQ33Ir7cL2tib0OQ0qN0
zoJhtQEYFsbPlHLKDyga47C/GOGVOWauf19WSfhaG6O3HSPhQVhNS8wvjDJ824KTxA/A/BtTlaMh
KfLntKwJnydheMa2fE3qrJIDKmYrColj19t17WAoZYfhi7KnGb6cuxXeAX9DrTHxFKJ0cQUYnfsE
0MulHL205Ksyi4uYd/dcOkLQN5efCTG7hhfHhH/jlo1giKGMnsP38GFfvQ6aJMl8gHaC7utIiojt
rSDl/QxgZso2Zw5sNdZG8hsKPfzhpbCssxlAT+qydAzJoqmOJRPSdtD4pHKicw/0M/+rdoqnLJEc
8SXJPkKeBF1KHsK0eRrxLaKuPL79QQE4Dneqh6LIhpoI8hEdAoQNEDgZKqyBAewIFkrymp2EMER+
zDbmz0LocKxKKONqTHAKcc7bmDSD+e3joQI6Og9Bv8Om70XK9HLQItVNu3Y/MyomAfNyAsEDnG33
Zd3U4IrQ1XH4AoiXOM1n1AaZ5zf+/E4uA5/SoM9AZA/l14o0ryvAKisFkQ77xOt5Kpb3AzBqxUQf
stMJBGMMkDNCTYPoVHieSAuDOSQkGicuew9J7Y7Wj3PH1DuHpa6AxhCXHRB6Wd/uCf4MaCJTve1X
86SLvG3XPvadU60IrgZIx+1FOd/q9B0kdAGJdtdkCtdkx4n2inGnxDLFftzXJCJAe3R2Wg2fGMRM
qrBz9qtLwbfl62L2ugstdTeKMnl3zRdtXhyQnmhInL1+12ndP8az76k40NK4yMznB2wim2oxQkuQ
DG3Wu8Db+KTo8cOC66vDVx/M4rjgPskuJv9xvxDNYVVk3SkNKbzxpxS9QP7KbPJZuahs8Eh864hU
TJhhgmkZN4YfA9XZAAD+/kryRayZRaWbo8zjt+nG87lURCYupSbqjOFkKWn+hJSveOIKYeClcDlB
oAfJzgLHGgCcyAIo9M3z7HSaAkWQRx68NwQoYSN/wBWjPgNFmS/Ew5cnZxAP2PHa8aPw6NOAnm10
Ej9q3pw9uSgFDDDldrNUoAb/VLwBAxAqlMchvI+zfRwC5RIkM1+vKLc/7hXa8LynO+VPw93PaWqE
lf8eeAkUJD4bdgtUgnlFtPwwu32nyILyBpBuReMuc9/3Nd1CUq5354pzXHRaP28lEX5HC3pIOIBx
2z4nndcOD7h81jfrFKrA4CUiypnZV+c0n3hGBm6FoBLLZP1W+Tk//PRlS5BWDbYgoE/SaZdmiLSr
9Lafk6LRakKV+HwPL8lP3q2xS+M5AU3cNxI63id8/xIoUIPWsLe6s3a+3LrtkUtcsFAyOr02kEXh
B6/pW3FSyUj7KOjRUSl94xsmghO7Tme4Kxdqtt3daIqhngyucPdhojHraAqBncl4T6GiuwTEwc/v
k1bt7OhvCSJAJ0dATRfb8Xq2SznmrteB8NVImrIj7t2paB0iKkoC0McsUZpN2b6lee17L3h2/+gW
yYtqUuDS5+EFM0CcvuN/Jw7eATQweBKNvY94fJ0tXo02QXL7G5SwywagfZItHftd2fZ34ClRoD5S
bktdADc1FL2y2eyIcosX8jZIAbRvfy2ATnlSmrvj52hnx+2pFamDH8H/iCi1CQ+3t68AtL7AgpBc
VqpiPh9TZAN/HxrV/rZPb/yRuq8PERCNtw7gmtu4oNvYmWNwBGalout3Conly2LPiVyVCT5IRRde
Dai67mUGZgF8UdM86J5anzQ6XwdY70zQbiRG5jQQ7K2C08AF41npXoKuy9VKSufRB6OhIjTu1e3K
XNTFYkDf3UcT8sH8FznlWy6s1W4rAXzu3VpL9ba+pi6t9ZOGrpHVKi21h56hWJwPXtFHM5grGUHl
pvmAv0DBrH2gNQ1GswFv9Jm+elbWM1XdgxW3eICnqwDEAxsnzxHmSMAOclFMOAYixAz++u/UtlRC
LsVUz9MjeS4d+8nzhIeKe+w4ioegCz40bdzK35O68rXm99PDyNACp6CtALyQyKLYtVDgiT0sUi1g
ixlAkMMr0nAaf7ILgF2rtx0OA9US9HR7REnqGDGhsnqJIa2OqnJYzF4xeW09zkiNryTQV4o63j3z
KHZeoMOR7hSRssGrpmcfU2+Qrp9vmAbl5jm/saXZ5+Fz94B5Ny5mfAZCByAl8GjDJaayc6zhssRh
USs3aTPsUNGfau/REwvRxmTZrg8pFK6vVHT3AMGmWzrgC7p/RzWAwTRXV4NZSxXFVhhiyeIx09Bk
e1ndydE9HZJZT5C9Zn+A24VVK07+Rg9pNUBS1bgRMVMyseAU8GhqtDqgeFiDrdqNzmx1qtfNvBv+
dOg/IZ2lQD6g0FW6l9QixdJQOoUpsmf1bBV2Z13vO2t6v+99iUzYSJkrSvzc9wlo4Oq/8QQyH+sP
m9MZbkSCYW4HTxyeZwGRgvp5cuekDNf/eNplquvhSccdVnhMN9qiqZ90HGZBQj0gZki6d1zfSFWN
HvistcqjDXsQemwHvtjV05QfFuNed3zHfbkfDVBCo1E+SyZHKhqINlpFc1lU+zO7P+Zzn5Gqk+Ul
XEixQkyK4l6gLe/0jyuv3ZtW+r4DJ/I2a2+v6uSSBXwqaDSIFCm67aMU1gOITXb3Hor6fAMEAWhY
6rSSn+59hEsO6+m1+GI1v3+Cb+i0degHmOrAV7hMcu8BGxKQwkTPl6hfKZPz0zmz5wL3G5jZwHuy
ogOJwjnt7eb5sts30mz6eYV41sCyAI91LwL+bACzX35uRaBfiRtgw2vInaPFvfp03A4+N/nwWYJu
ZG7iXeqi838HI0GV6g6WWJfmPmGE+gJ/BDiMnn/zGmZ88PkYUT6SyOdByY+iBY3Q7qFojVkurRpz
mdzR1bnzfLsDlFsFVkkWghD5K6a+UD2Ffg3JePEgjQCWpntVsS4fi3KR65Cf8z749TT4nNm9dLYV
PYt6alif/eL8wws4QsducF1PAW4izMXTy572aEVsZdDiL14Clmt+Om5xCwItkAAkqC9DlsVT5lKz
y9YIe51DkBqPetmooVL6Sk7NCgSO7nXIw9QQ8KfC9nM6MQHY2Qip+uxegBIA0Kka92TgA7DIyDzh
cbNomFzENXdSLcjTVZOQQWlQ4S9Y21PDA1svwIq8+Du2EcBsCDMe09dLBHdew9ZvBQj/TZrzct90
mVtvyPO5lxVjwKvgNvq/RG0GRZoukN/HlBugqYdx5/NzfPy+2IpZeFusgUhVJ30IQ0ZGJNDQzwHD
ulTG7RifwY//2LII9z4EigZmdWfKkAdUfvZvleAINDMu2RdWUvCdf08mQVTNefZyGHliW+xRZ4Ht
Dbck/mALRUgMYWA8cLgtgEu5jT16ioNf+B9EVtDeKFzC7qTMtCZsVVcXUaM7skKDLEFghdY3HfDf
60xJ0CqzoDyetx0qe6CduCsgWC6J9cD28wTVj6D5EbJTnEg4+vCcjBcbIJQp6oQ/QK3fywcltraR
tIzzj+agJQNYitpnZoAfPb0deH1M5HKtopjB86/AbyfByc4m2zUQqja5PzxE1QCjBWz0Yywff/fS
fBy4VeQ5z53uK+aDqqUg808zjS7bkTRiCKw12V9HYqlDkFlt7/NbZueUkHU/zazBD46WR82urp48
RTSFgRxfvao77p5+cfv6dBz6c/ifKyVX2MEe8IVvL5dM2AQuKkLRr9HGcNsShEqfDjJ2n4GtDbx2
SiJxaQKdn0XVHr2h5rO6vIMK75422LD2skn8Cv1FoQ9dn96jM7og5lIHtTbqAJy9eA8ukWfz0j+C
hyVmKKcQy5D0ILPIvYo6eGOrzYxioX4RVXu9MHHIsk4z3tYgK9Gmof1pe+hWsUNTVOsMO9h25MPc
U5/2NRUEDjjNQRI1EKmTYavvIYVMjINVOlcLPm/0iV64yp+RWgnKDzoFZhXfTxToTH3WTrd1y/lM
ejYc6CMh34c8Xbn5z+6P7H6zFloA2pI5OoBRxyZTNj+9t/uJH+1lTWpSj87pGHAdy+cTvhte00GX
wiA1cZABAF9Ftq7KHWQxRFHofJ2xqnLWLzqvA58VCckURqTf2PhzsTCwwrxG7xDSVrJg8yGyzJz6
HKhHR+0CtC3CY+XrmBzqd+G2Hu9BeR3WyMIP/PsW7DxVd4K4k31CEzW1n8CLGk8l6IDwVhvp2++0
g4ZI6GVV/WG1q8rgmZhplyhMxuLWtZNimsF2KcxcCVtnVL7y1zgjoFBn7/7mBoD/I0JyKFqerPqv
6vm1cBXhbr9HeeNyTtRrgztGx/B9nMeseAglHe7Bfzyd2ZKi2raGn4gIBEG8VXoF7Lsbw7QBRaUV
haff36wV5+zKncuyMm0Q5hzjH39D7fANXh0AOdRrfZPPPqqDGO4Fnan6/PPNafFeiAF/MWX4ePKp
zWhuudibO0qTvza2eyt+HmMc2tW68dmqQaRrfAuME/dzIhb/GucGxyKn4tIE8ueg1Ow5fU4tkPjh
0BPHm9CVEli9p4JLYzVp1r2BKb/RJfTh6JAj6zavQ3Jhg0L2Z0xETaaaz9rFKLFVHLlHNcxcorwL
sD3HogUSs6IwtQNUZivM2TyksFer4x989Q9dCCMc+YdgI3kdOpuPefDZUY+DdH+fLsUv7TZr+PMC
PxvQeqpJp19vVt9PjA3KQGL8giPPw70n9pcLdpv27d5ek8mnE0lehKMBMVM4stxxJlSJr/31ViyJ
aXdIWbUVbh2Xw+Xnab5K+0FJc6ZAee9V2RwQ1QP7Fjug3B7eyYo5NDNGGJggbFFu7e4kP4TkAHZU
ViBXbiaAAnjir+MSFw7Q6n5iywfW4+G5m7bh51oy58RGGX00otPhOL+VcdBAyo2OFYRQxFHbmtaE
KgTHhEsfVREsfQI4y0gdMo7PTTrnFiUpI8xtr/Afyvk1nIgEW5ZzFD0NMQg9GGzfhBC9/j14zihv
BvGfrttf7k8mnPZ91YdWfFScnxRRkNR6Pc50m2sZj13hatSXDyVJ3jpOYjSTb+2mqJnFj8uDN4oE
Py/2ZX+coMktyWMGg5bo4Nuh2U2rz7QIywo+GeXjqdEvIkUPAv25CqsTN+pylUlL6giQOFGGULAW
8qGlgGZ8lq4pDl6DSdtRFmeTx+vw/vjoL6lleKjFMcc/idOhY1VEiCL5zFnU5wHcJX6UowMdMVu1
8lnU/Zv8Shzp+3Nq7VI3OC4Xq4qn4MOn4EQgkK+Q4kk7FVIlA1wKnbfzm6YG8CJN3jHU9V1duaS0
KHyyb+f9PHTtdojC6/ktRho00jKloqbGSFgDjxGNcEZBDA0UNUmfRnSo8zF8DF8DlfnwL89y9f2Q
sPhayvnlyToq41r8za+8iGObm6UKmT31YvE3q8+i83q87bbYMMsLidPxgzq7+wq7LGM36betvuui
/BI8DcVY0aI4/lkGAoInVXiW+saaqDJGhRgJAPxibIq/NX52XHeMtNjNYaBdamRwrfkcwIqleRh/
2/HzymJ5/PvhmPaefNpxD048LM2Nwvz6eXmFvag+96JPqE301ftW3ppypE/TEwtH/CaiMVnC0c/o
6eCIeMqceOGtvpAu6lmbcu5qLGb44Ju4odN1Yb7yO2MZH7azBt3CJbu+Np33EcYMUPK+wtP/uaRp
UOFOQthApbXtLlxkN0li+H70lFlvIZ1Q3OGwEkgTdAOn/GxgyA8Htxrx4WTwWIyRzoQWnsflxUgQ
OMQX9jeK9Vk/l4NFDzX8MDoefmeGZHSsuTrKAQAVO9cD7Bxemln9cKMUyyTbDld/x5lxZ4WI4r8Y
vQnDSLsCgklE4A2BSrs3lnUof3fSRUH0v+Bn4PqyGn/YkAq6xN4fIjbpD7daptTwphYNKBUXdM1W
DdVAdE7InoaOZnhwg1N2bqxYW9P4cJGYZSxSezLZ02WXlgSdeZEsPyGGPTEuP+P2gABZBK19T4zX
5Y2IGhnUY/2gRiAAjCvxPDJAaeVe0IrgR9a5Ow0YZfawMB9Dlm27W2pnVtf37Ng5NM9qgmCdQzAq
cWPHUzuzlHiMQ3LsEGOm48OEtY4EjoF8wwSh7Xq4vsQnVRknlBWM0/ZCX4+i2UA2hUZd94c9RjjS
JQZGfxAarNIETXGe1IhQFUBzOpEr+5nS9Sa7bjvSWfhweAAewOSRCT5AFpmw0uyXEk9tKoRzbaTD
uzXP1XfSR1a0UVb4ZxRMn3tONvDuv2WK4q1P/ukty6OEhbtyv639wRBpmgfVNs14EJN2U22955B8
63FSOPKHXeEzK8tlbdj5Z2bcoeTizNvjAme/ev01HQmt48d3Y7CT3x+YNgWvQJMmQ06M3/Ez+vGy
s9wuPlH2gs2uw+UYdx1FBSS33/77nMSPKzp9SbF405QlhoH2TPf0mhQOcAypBcJmq8ZWOvEev3oc
dUYiNP0xzkhPZ1BbCSXxnYPbZTu2r8dgoT6nWO41BlDm+z3HX0/BP+y7SElvjtXg1XPT/qRievly
RXEQb2Jt3r58FNQs3U8lBJsukt2TOVszphDBpUDFR0n3Upa1ccXCwKl2kXQKeVyqUPi/fB0zDyFH
GB9vOBoLWxAFnyCAbxf5IjsArHwk6Eyl/2niUUh+Kq4DUaLUq+ce4OZzoufAh8+tZ/SveTOm9mI3
hiZC8wFyPRzzQyyGxPN93hbNbQeQjgUPI3vA+H+Au3occf9D5Ih/xaPx6/wQlTEdOWUCN9qTtGtW
XGXDMuB8vcd28xoPmc+TF862Uoh7FNkVfTf54ojLYFugy1eclIKOvjgxwcnTBQ8g/ttz88qkFc6k
EPwWeIkZE9AqS+2iXhm3/qZBx/abwMdBGcy5fgO/p6bh9bLL8hj8Ej+MRTSVLe+WSxWJIaUlIXS8
/we7J0aG/7ZD+jeM+VjCODTdtEAoylYL+QmT7Z0OGsc/ljVuVOajcZLnuoeEvLbuX3VUP6lHpeCe
T/qym0IT2Bk3VgLsqZ9k71LSJxehsZQsBAvsxqB6HBC4CQyRyqB9W0gdUcSjVOOn2L55ZTBdsJUD
MeClowx444RHtt3b6bE73jHd5GPmULJvcpDVMcU7rCIwYBXmAypKxpLoQjECeAn1McwI8nW/qSsE
7yhA2OCp8fFEix1yTEBUeYO84xRsAmIUyVuJNSA6UphR5/oZj7Z66Eh0KeJ4CbYDK/b9uNTJR+MN
ySEdQA8lkW7zAGjcNO0GFYmzky4/7QVCK3iDl8Ir462w7AFno11ju6+55M7fN+V+xLo7kGfD5IRg
DH1GH7EbCj+gWaSoLOPY5GFPVyCrhFgBHgE3MbGMUgSdyT2nJ/nAmxw/Chnk1gT1wsL4Tet0WkKu
IQm4codkS7DJvgTQIrNQYY1bY2CVj1X4k4WrebxsnHUg+zA8bt239RJmcJZ2Vm2mVS64nJeZ+PuO
cdGAUVCRvQXtCS+Thwnmxz3YUdkvc/0eqyBMD5Nhs1ls0QkwVPm5eKLyUQW9LaUrk1cJJr06OoY4
d+M815sl0+omIyeDdcfKrU5zRRTC8g1+zKZa5PtPqELJeZ0o48FoH0ucjTXwrWRG4HWQR/TvuMeA
2juGx+cBDaiAkoOelScjrYRJOUUo2qrHeLhvJ80VYOcaR+nSWPTDZJqs2g0kNSIr4wNeCBPGK+ME
qx9QIPEGmfzUbgX/F1GWh8UcPRQVLmZIw/Ae3Jl0MMHEM2dsRJ31s+C3OEPz7dyjckzOlX10Mf1z
anQu82QpbF4R4++gItCi2rgUIc2i76LHYcIjhX1WVtQmk/u1YqQk/anGaEB6N6AS8wsu+UP/BPuM
K8LY5Mt6icAUEA0E6Dgfkqnx8SsX7alL/0qqAWZhDpeuK+Z5wuxKSK6HNmMmqFJ3Hw8xRlIadMd6
kjl/lUX9J1RFHh468ywwZgVTSfCZHW29FMGwIUYErHL9JGM4B82NAJCJydw9YAOm/nASE/nw21J7
ZesKi0fmzk45bX0tShdN9F4+omyNYXpYTuT98TLEcnn/AW2XR8K2L9/2HCPqR12YBiLR4B2B1ORH
k3MG+gT2ZdP7/Lg/zkr3Yz8nXztdqfO+KTT+DM5w3mnYgDhX2s0bZBzNdEChhdlc533XHXP2ANIj
/26QkMC1IvyUnHiq+VRIolWudnLU+PFMtwe07CN2BxsgfXKfCw/m4louUbHZAz7I3vzHtL+PpTIW
ZBAD4HCuv1cq8SN5wU8re7KKj74HumQ2BtxYFTI16guFoGBRgmQvgVyk7WfRX3Of6JdxXI+ocdg3
2G7YegAYfmKiS3LLYNW7oP/yj9fuzLFH34Sab/Jy8NdlDE/8J6QmWPBxqGNu/MRthA1g1Z5+GChi
a4DfUDdR9kyJ/B5jstDpOXe/nnXv0QckvYROWpBUh7sScjqPSIhszJQY3wfj9D3dQyVIrogU6zO9
zQRvifC4wa3AHYQV1m7V+v1X7d+0qWen4oXt71evty2on3JTxSnMvE+fGzXAZ856zX43OTKmVFaA
Z6j6AO2V6y9FsihM//BEJF6k5LQrnYKTjvnwD13cqCPwttn299W+LEfF2QAlyEydC4YpLKhWzkYI
uDbWBTcO/zo0FSnu0wjyIKngKzk+MGqFM/MHSsQ6Ay8Ajg2At4nlDqQhLgCb0RKURg2ricwqtj+G
H0Jyz56LFTHevu36E+a48sGgFfleR4eOGEuROMxnXIUMhrI5UTE4sJ2BLLjONPpV1DGQzahXxLAd
49K3R6kJ5UQ4mUMBsBny8KpIMmCRxDQCurjICMJxefyCpgK8BGMJVDN16sJ6HXBW+Vr8vcDim0KV
UoqT8mhTu+urDnNsjJEejKLVIL32I3WuUcMghqdOZlEkTqadFlwqDDMoESmKWZ8UUM2LOi+x76Yg
9Jogd5lh9xayuL+x9G2MIRhTQronkEqRMsB5gyMY31/ezxn4yko6AQDEqZX3Pb3xUHfeG4v69uP1
t9irv/G5QNCJOLqZZX0vJi5EJs5tXGieFHs/FhvGol/7BadZc/LWKVh24vE3KgaLbOilRDbpE6TD
JepT2UuNvzsv5su10T4OebPOBhhtaztryFxhMCCO0KMWTiWniM8Z2GPd4e9XXzPAWu3eo9SB72nY
STUpe1ZXh42xkirmdu+TSlYwl2h4xIvyE1SH358KW0dycitdyX8Y6U86pp3WY5PxPMPxECzPAysb
dGYNYmz/5joWcgS8u3nYnOSdbv58xvApNkt3rsLRg2nnqORk1eiIKifDfQJQ2zU8FfdJG+NRyP+F
p+M/Env6Upv3rCxiJosFuRSqC2zbRrg8B7UVWyqKH45ZoCL2xXffEm2oQaeNbbqHSyERRN/Wh5GC
hcu9WMcxYXM+ZiTF15W5WHmdR/gaMTM+TAFg1NBiLfDbLFqfn6PYcbgYMU6/pvMXG/swkiK8qS1w
0FEF7a3SAeuI64O5IOhNdzbAZCkAbKDgWmyzGR1F5qq5zybsPexy4Jf4ydOGYa31Zh+rJ5VmyniR
a863hZRg4WtJJg+NZrEuDKsjAqkShqOsF5i14EHzSfyvtgWlPH69Rzw10rAllAb3VtkE+rbV0mEE
m0AG+I21gQ/lvuOer/X4TPgF+euydjByV3GBh9GHwgbONyYwrEks1LACuAcjvtymITdYL9r5l0vl
Yb8HASLjp2S2GllN6oR8jsHfgLgwHkfGwHKaGIcH7ZABON7118/21i/X+jM0pM2xt2uMQ/5apQz2
2rn8nD2Pc6OJvsquVXZsBnFMx9DNX2i15cF3pP/G1dCSUaQdp9ozMtg4cMTCTfIX4ER+fIYflSkm
mgpobqr1KEydVQbXnYHDVpHrHnfig47jAj/A3AUDtwceR4iZ4zEdcnJWK/OuuPGDaLs5TdYLZwSM
UQ75EzQdS7c6+haL5r36iOkoW1FNc5TTUIc9ZXbsHQxNuHQ3q9TAEuR46Ae9nYaf3u2zwcwYNxvV
Lll7xrE8Yr0M03lD138n/aN/028vv4zuPvWCL1JBXsHHwQHdTwA36GWxRHs5Jaq80u1C4gesxo29
bMq6LnvPSefcId0h0B4pdjLp41lILETQ96Y9ixmhxSDRgQsWYD7hxpa+H8JHY50i+QbuFmrTyX0d
r792baVT6QC2YB5nDHeHQJoGLlVnHCkNpulDMejV0WQY8Hy4iIRzfD/e0s3W2e57nH4P2HBy7J7Y
/e018pBqm+5WQboFErjpIXP8LPMC3lUndHk7Si16zKHdw9009t+Rui0KaC4jPi+lvhj3Xf+9Vcjh
KEOZxfiOL2Rdz0G/GcZIzU4V6XZvW+m5DZ+ybkk1eT/OV3UyfOphIKL+omlZQXDPR/Y3TCf0aFVY
LIhrwjb9FaYL4Q8Pc3/FxHSaLl4b6UzXk6P0QGcwgxZ9D98e1gwzqolypu34vKFK0PvmyxY0dl0F
d9/wXqkAph5LIqncAUoZFF4do1OxOz2g9P1cHhDaeIUJ2MsaLIaLilFIZ1MI3k8GJDQ02kgSEEVs
vkw8ul0yfU5JK/3tyBsSDkPNJd9z3tLAi/YP40PqFmIj8Qhi8aR6DntOwp6ZCG3z32utLV64XGKi
ts+usAGTJUglnximMO57L4PqXoRoo0Km/U/0xS6KFVoYT7KFQjt5S3nLIKtguEg1YNFyiGDKd+z8
sP+DFmfFGI7Aj+iCqzEK3yOoYFe2NaQ/IHfsvuZVaOkgWFrMwDgSwObC+1WQP1H6Xc9nlkObjopj
Ezv8MpxdHCphHeBq/fB+bO4g7iQ5UnPywjRb2IreLfI5KBKFDg9fbW71iGzbn9YnS+ipZg76PlS+
0NCgA6+q8eo32qL93k6n1n4Kn9RxhhYOOBbbjyhFBU1skvqpr/JddZmf+QjPUpRDKtWGEBELcTau
wf/IdBiAj/5YCHnXeLaOxf9FkSyOQGKvYKkRKaNhyi1IsoIlyaEDOx9gRIy7GF0NaSOITzP+sF7C
1RQ+369AsDeRVc2FgBfqGVK4nyXYqkCMNkiskMrx94Z7fxZ+wyM2UnSqTEV36u0LLMICc/vsBofh
Gp+eyQ/s8719bytieZiO/RusyrCovqCcI9EdAFMK+0cxCWUjY/MiqoL8jB4z4X/bx4utQAiqALEK
h72EopalHuIORBCW/X42xqZzwi0WAQkuH3xICLHZ+AEiCSOS+7lNxBvRXzRi+FhQw+FjCKiHdzSJ
KzD5e2LS8lbFtJcfqJd1hK34XA6gBYWsw82sv+6vj6nZXz/OgKHlvsUrFKaQh50mSO4xtuF/8OcT
fjEVx3+XmYs2baIm0qbSEfC1W5Fh8dPJIht9Xy6/gjsmtKH/vhpt+impyFB6tWayY47Kn94K3Ao4
l04a2PAobvQawCrGkz7fkYbdFa8+ejI5CPixDcc4JPCd2/EjKI+ekTkSRE+UB5zctJP/vvcNfGgs
uT/nO21JmlkwSTrEPS+Xn+nw0kgmfMedk5amD0yE4RdZCaRFvmy+f2Ib6Rn5QPwTrcx/X6wC6svW
OsI/wOwkzQKvknWxGDEu7sEkoYE2TL7z9YAVy6ymiJ76rXlOB8UekilfIn4I1wZoVzwGo2bxzOI7
gBb7F0sk36HN1MyvgdTwtCYVqhynGJrE9o8FrbJheWC+AfNVA0Vic8OP686cWVil8SsqYHo7gSUC
Q1KA0p+pZgBTiC/l6RqKIyXouADL+C9fiNOwOerAB/7v6wlYY/bKwHgBz9MdLxvWEM2CxPL/X+8K
ySSOgiXUCtpCgDjwIVZlvsO2BOj57wvEixvMxukbj08fXEzc5o1KGCmVUiTYLFh7AZ5j3AOFAlz5
n3EeOzY3BN54Hp7/+z9bBl/sUzw+T/TPz3NRrpg0hSQeUOphPHr60OgJ9dw9c96NA4bWIScjxorV
RIhm2Bz/SWcg/4t1NKGNEavpdyO83Fp0fkJgoNFDDbiVuuIn/vvzsnp3w/v0f16C41FL2Smm6A2d
GJEhCO0r3DXUSCW7liD2MS4KqM9Pv6u+UCYUWnBCMJfleCsjgDLgjA1pmwsMXqfl7hHRflQhcamq
iGbAq+TYN3sGaANNN3Wo0HcIJEqCYo68+EdVAes+lG3ZBpKxfXQzvl+PT+iNz1cdp2zWCE9wef8h
IziRo/jmu7CcB7tQt+oWAhJV0gzZ04ERhBqw9J+bkcNOwe6FrHleBKmvTSAzsiSrrkR+GA11hAsg
tHTR+wkVjO4oPgHL9IBsLHef9ZzfF6puwfgWf2qcgeuIlDf2L2iAUMdxU2asrXB8BaTCNBL8lpmS
0O89L7X3wV+e6J2dfEb67WyvQi4t6MVCUwxWxfeU3jK1MBz2K8YfHWF3TMnHB1xREZxyNf37vIQo
VKKY4Gxx/4Sp35/4H25U/xS+KnjIYI5f9HtcyoI5h/0zEM4z8p7RO8qjMhpOyghmgC/4yngoqt2E
OQMBSKyvXJCUQ7mMkyS5Gmz9KnCZNq2jQvTNxRxTSxZr0Cvlii/xL8F4ZcSNB3S5x+5xfuz4cF+W
sqZi0eHwY+sCmPS0eom4/T3Qdh/61+SsXKU/+arimSxfszXem+velhQoPjkoeh9KnWGH4fnrkB20
Lc3FIYcqmc2/QQaJUsOL+hllGOartprt+tqy1lxiJ1j8obUxWuoQXmbBux7TbFCOKL0IvikM5S+M
HrQDpQWLBr5rOhAthxbPupoAQvP+9uGZUPpwVJM5qwyjN+HZhG/h3awgISTz5oMVj5l0W5BjoiR/
lfPWAG2G/zAEEhZfFp932/x1IGCPoZfB7UMPpjjA+72PM1DHyZ4X2cKP7ny6GqpP9Jw4CzkEci2g
NYKxGEQWbwC8cKMMZF+EkqoT6EPs49TafdGeFcdpEW/T+7LrnQ0wW9yKT5B+i4PmGsasjaMj37t5
xTmeLeNuDek8He5ibT/UNsf+nq8+I0k92ZXN7qHMDuWMboZTD7HK5wTf8PE4ldJafa7l1/bXLVnC
E1we72ZdC3Uu7sbIqRK8ZlgRJek0BELrwZmjIRnQhEG6fI0/PzFYMI4hw4eyj8EU1J8Fg5FUtzEh
yooryzk2e9jCwu1iFgDMzv36LeuiRIqUJIBUx6DgSILSAiY5w4OswOTOwnssFU9CDRvkeK4JwVEN
yCOsMhDO+/5aVC2TcjqA94VobYD6Cd+G6E/o21fRDkcfd/4dTS4Ca8J7HusPoXanIRlhRSm0z4H4
2dU+5H8nbDFCB5OFf2IUtGr85OI3WggHkzviBPFf54xvA5L67XTmCFmCx5iJ/kwgw73cJ++MJLe+
YiuJ+6i2SjppBgELXka23S9QyjCFdV7RFY7fpdNUDq3itzkYnY8POHSMunDZxztmZ9QUEHDK2rur
QZk4ZKQMFuy1Xxp8KTzCFsCG8Sbt5NTDXI9uBD4OhsAZlyV84aRmaOKwk/PR0j51UBZfHmgyW3EL
vZrOxoEowC4IpUmrPLJUOalitIUYgTIQ4dEq5wevrHJa2DNosLHbhKzIy2D7wdO0cbR2wmuD5wOR
h6aovQdt5rT5hPtTlz1RTKZ+pow/X8LE/zUIB7+JTGlLVCtAOqWMjZc31YwhR0NNODwjKqR2vDE+
VNg1RSVxN+mXH3vOITGyQz5F6uZjoWPjrnxGcXsasKuTJ1VBOHKSdy7OtHvPy49/vKqvtCxorjgF
VVgkeB3DK0ELkxahhGOsfHhTshBEiPa8s6gBKghELUQ+Iw+rz18nRZzs7NSyuu930YMdWPW/8oHn
OXIGy16HCgACEgBcu7x/priHHYsNn0SfyoR/YuLKGAkz5uGZyRNn8ZniDs9yTQpkmsbBToUmzTSK
V5/9E0Jol/sJtQjDIazyqB9yGN9QSF9JUDNR+jcYAzTj/TDfZ0z3YAzER8uSpfp5u4X6mnH5PBlV
I36CnOvxgmTZe5cryo4MCk1ygq+iQWnFYZHSBo8zBjdNu4TVxJs3Ur8P3Bsv+jemhtUtWTHiomdm
QcJRMmWuJc36N2ZYzLZQIWBv+VM3R9RNeSgrOJXxhvrt6FeaBEJ9eXZtp+7QO6+gD8JIOAnjvxsv
/3UaYPF8bpGX985p+DpBKy0VoepDsQGrXaxG5PhQyvwE70pya1PBGPx1pTdCkRMQ+UBnRRjm/N8Y
YU7DAAwEbKTdseS0H9Ikwaz2Qwg21asDpIYNXaKtsZ3Ly+j9WouLSu65fZksSqie/aebqo46dAcN
5pYuwRUF+vn4r34bDAuFkyb1Gqyjj49UBpavXtlNw6qISMLFcL+MwyeSrayYQYICLqjlEGqzoB81
/SmroKw4X0g7gwnTPS2G7Sn50JPK41rttumiHnrQhMRiidUrMq/vyTgu3/cTxzM1sMlQfDjARXXm
J9TaxzFNIdnNfaRr6mlGxYztCddCokcNS2YMu22jWXxQD2GfZr01C2ojgp5fu/3dFxotfaNuUoaw
eNJOEWdTjVGVcpVBYUJz0vp8ao04vRIPNAPDbmlHo4CsAAmayTNDD2e0KxgcCFQ85b+BGdf/VZoN
aRiDyi221fJo6aFEvShkt7B4JHRMe+kiXdoFIdUR3A+gbm9wURZ6OJh9JlpqD6Lk8twXiyGpENni
s3hcKECbHZJwx1jJy89ZvqhhvvyuQT0DUTbgq0xiy887YivBjFSyoAm0VrJP9oSPgWTciThJrZjS
hzKT9RGR4f73R+sYQVOIWwQI1J/fK80nuBM0OLiaNGCfhdaMQZE0gBNK2V22AIt57+kJU7ookdkH
WQFvOpxdS0iUJu0WqxTiLYgL9ZRLjNWR7Q5DCqr4F2RZbMS5OCHHQuHBSOJ4ox2iLMhXxoE3mC7K
MhAzb8AXpPfMtFmfPgZ28jom5dnkuXuZkCzd1kFl0Rvfl0ylxnx4eOMaPoppv4lE2CN9n2qemZza
Lx+LOTzu4a0I2Y6TTClTUXF3CDuaCJVXyIdGRuyAoAyCqVgyJ/qttuMNB9pi2SWUKtnd1zXD53+H
73qcZ4cXBITJl/QqgTHDNTDVxdeB14vytLXZ583BdnjAztqT1wqvgr7VHemXN1GhYf8i7+9rph79
fKTMwPCqmzQcfbGbgKjArKxfELoZiXOJcouhE2RI1AvxHw0n7taPC2Yfki8on4zMlRl7hOBRdJaC
6SIr/vAPtj88EcQIUAQMLKQ/5LMJipOXd0s4C5z7sAW5KlnAUaIwhKdX03btP0KBfOMZKTO4lxcD
YwOSQZsETQWpWnwUrEJQ7yF29ez0M8UhNb4HlCnEAmPZIHj4+tthdYYhzTPxAhScEYsxLAOOKPtJ
O9GEVyNSiKKyvzg6QAREdgdDj+zKzpKPS6Fi48lhJwgr4iNhRRYM0hQWE6cXTBLFgcgKPQx7/dcJ
GRzXKq+Y8TH8AAktKWFg+FFABmA4Kphi1GOQ/QgOGLh4KHIbEgEZeK3OK+EV8evFJj0h/aJTrBe8
N3ilegvxTt19b3Sg5E8M3Htlp0RqZdFHsl4S9JmTeESeLbFo7rpzRic7JEHBzDYKo3E8JTl8koWs
7Gl4ykgeyQvJ0xcEJ3qD6GWqs+H56+pOY5dOhVq3cOOQtBRaG6gvZqZP8in21G8QAXCn2NY8QXrX
fahmVguSp57z6ddN3Oe6pfnBYggHjGeARiGQ53r48D/TbAsyNQFGdzIaVRQGjgYd4Rj0OPu/AH26
A13T7Gb9sPhTfSNUvaH/wN8JRrlbTRj8upkNcSIgbpz437v9tqpJioTL+gOssXWrmPxm8Sl3jAV5
aEvinJ3XRrfQcY6bQPOyrYASe0uSGieYk5uJj71kCB2DCETVfXhSlBPF957unoQFsXPNWWmDEUpf
4raAy8CsVrE+2oC/Qg/H8gS+6O69GpxjzOIUp7fLTulJx8v6veIUUbnK2SLRBQKhWkzTyNrGpYO+
0mb9Yznhd7C+tCiDem7999mVrOxO3Y1LmJwtGYHWEeQbz0yKQnfg17d4moQfdvaVHCmm5mtU0xtm
YRaJaKMvF737mmIhgl6dehToN2/H5HVNGyw1z3DVnhdyGRz6eATSL7zef25/RpgSc6ZJvzZ7Iq7r
tevmzA6YkqMxeVis4wKQw1AVsMsp/5CM02J5hhmv+n8x9t/L1yUPExyJr822uurzLtJ2yg/R+r2K
9Gk8VUOYgg2KkW2y7cGT2EuLkrSoP3BmOUAkAZ+V7RUYEMsPIOwJkTds6ZSMP5xvihniqBQja1LG
NfutmPINnQuW0W6dmtpeBHkPaapHdwa75ISdE+gCB90deB+rtLNJtu3WcNgSsvPGBfwX1uPfeyz3
nb7qNThXiJHr+B0ch6YRwI99TQZmbBsTqBkHbHHr+ev2CwxwAbxKTJ7b1fHNeUP6yP0dGQl4kq3V
KAmYKbpDL2e8y7nWD/TDA/iEO6ZHAJjYTlas6Z5QmDc2pY41IERABDSKv/PgM8qWs7bkOWeAog7g
5CY+vT3qy4eDw6zfn9dTCJ0Az5ABsecF3CHZBmuVcnW/DolMopNIHYC5+T+7K7AZW/+OsYLGRWG4
YCbdW8Tr5x88J7/dFWypUb3pMZGGuBccV88FM1WLxC7vvS2tyi5wA4gDpTbJa7Hx4Sqt/qwf6ebA
ek/6Zr6RAphqK+JB7MStw2zF6Ced0/7XvqbDQQAONnAU4A7GHKQGNm6+zemF1fANicjYg96NmR0n
4MOA6eHxAsDztfOtPCM0eyuftXCwEKrvj13Z4inT9WPL64LYNSmh8fB8o/saAqs+U0PeAJjSc8Ic
yux7vwXhbQD4LPE4M1BFMGahkqS5tKUxs15Yww/GQybYNjLF7KAw7BcwU3Vdfa6MIkke/MO72qAe
ZXA1aSBlnWrBcvpC2rzSxdMzM9onncKBZz5TIHH1yHdh5oLukj64WuDRM8cPP/5aSHmZiKVmigKR
uVYzJlv5qXsZh/rILCyi7KEUqYAvsJUCl6boRNQIRaUUgC+cxGcv7KYpzZwcYYzMqPADSL0Z7rA/
asGQBS5J2C98eOQJ8OjeJtstGyBWrY2AKiGmUrB3O5jKNWuvXx8SX7IlVCHLmCrRv9tkByxZgVBv
mN2uxEwowL8qxNWInppWlSHV24W+vAJMdFhh/9QpzgKu6h43P6ZhCqPCeE3qpAWrURQkL/t+ynfq
GwANQrejTrspVQI45UnZJKt4wck8iCi1p70etdHDqfzjmpiROS23TQoeg47j7HWtcZ9Ns3F/xgx3
wNRkgvjovdVCdcDJLR3a2hxCkAyff1DA72PpVi2NSevpdoYBB8q3S9+DR0HBCMnlt0UazIeRR4M/
gkcYXMD3ALWBkPNbwimBUitEHWBgJDfCjZcx30cD+h/KjUaq4mXrB0U3GV2jOvk6SQiUI4w3JiLu
rsewLg6PwW9Hds4NSiA7/h2d6PS9+2IqPc4DKPpf1xhXfmlLBDNcpGmyzh0QfHM4eypsrKXDQgTF
X/vjSX+2hs0EdS/BMFiPeAxpLQDZFxFlhtdMhtZxOrCaCZjpLLse94V5D+otdJXXWpnVUedSET8i
fc8k5/fHCOdp9qbNhehXLwW5X2th6eoeAZBBQfid8EXFBN2EmjJXg895wCXWC/Upfh/QILD5I4eC
q48Rxex7HljlhDWDqycO7o4x/bL/X6srYN8Vuz3Ocq6gwVaAkzLkNfoTu4zqWeo+VxQSp8e8tisS
ZaAGWDpx6jie2386tmcUu+CuIn8FWBc3DzE3YwjqQVOaDBb4srk/lgGJ5DaqDvw7kO5A+hGILbx4
0+C9MCzzGV3+ICbil16bsjTy9FlKWtt7Rkf2j2+c7FEvc3SR+wrW8fvCZMFmJkLRRbXGBXRjhsI8
Y2DXM0aefH4XaWcjYKJzxpLrlqwe2Gx6cB4eXAatXwaZSd4a0zMrPUguFEGgejFt/a3Awy44T35n
DVNNrPj94UG6xkGHZeCXEbliDdxm2Vx6U2YAiJlunxPDfCGOZ2AC5xZvEcY9IhabOpQV8cTFTPXH
DgjSBqMYljzoCbFlmF+jsgS+/HdcuOBJr6Gwf+4fs+J0hznMpsqU6cTJU7j9ECrTjtQ+wvNijrJw
vAB55FH1DT6u7Fe2AuUA0HZBE3R70DNyZC4DSnzCcmkxSwKrMNxLACgUh0aY8rN/Ew0PydH8jRwK
k98QmQ5ItiBvGiKbBaYskAcVN+pe7oQXTNoUBSyV57+xCeU4KAS/SkUOL5mHJS2D8hT3A1QEBWE4
kGWBaimMeNdM53PRcSBkGO7oxaAUUsjT9+LA0YeoAyFcuKspgN6NzSgr6ju4hrU0WsKJrlFhfzUc
ttLc/abFguH6qFgUQZ8PzTALTGP6nHvZmPGEoy0gi67JqWVTeXPGsSFYT3OWoLzFrkxM1hhUsATA
L8kxPZ9AJkQwh2obpngjRY/a5bRBWN2A0Jm8XE4xzrcSFxOSI4YO8zSaUFZmWnE+gY8uSHCca8yx
aHRww6dHsPPHgpYdQIgwEu7NYSZx0kPRZvAIGrfRb9jV0/KIgVxC+rdD58WJQXXEGoT4+HOjGWHp
/7DcGwCmf5nbod/RZq+bMlfPgx2M5VxcBp2nb+4T5rePSArvB9bYCfzzZPWO4DtiypNOAZ3d4UE9
5NtB2GRMIaAMVUhOBpNk91kAWcgBSvojlDI09MQWmExUIMqPuaTowvOL4bOigjyADoKnq/+j6b6W
E1uSKIB+ERF484r3ThiJFwIkNd57vn5W6cbETHfrChk41KnK3LlNrqJhBEqho4neYSaRoacMpjbe
/4BS8AQJF4VtIA2s3uhI1Sc93cgxUMuDaMwrD32mr8IitztleYbkceuJn0J8F+aznfkdrrC/mSP+
kd3JyPHmXZ+UJJAlJ0hphgWDvbWR5F/zuNC4r8JdBkgJU8dbwdUPWBlmhudHRNNf9IkOwxU3QZM+
ZPQILMA1cOnDrQFAzL0l3cqNCUR2jwRUbBfuBjlmN4CAxpJzj6b1HO6Gw+nHF2DJ60PdsQAgwsbr
svioy6D4u3H8rSklFdD9sRey8r+NKE4j/Hp3kHi3aMB7EM2Vwm5JP8FTZfUX8xoTTF5CoNCRG4qZ
K6sXfYueEWyU+5ZmJLzeXPifRkQSnJ8aNMIaHz9ejzHPlo+tbSvbP8xjNf4HrfQwUcM1PIpuww3w
ZhzD36nBaZ5tHxrLVq67PpSTrWTr1c8NphM5d/Nkn16rQVGbWygtch3vh7c1REBGOrt/6WE4NuMt
YNKF7ZlBSnExyyAC4UuAdL6mTcki3/HBiRvHR/x7OXv2lG3ZwbMu7KQVU+jXXt3zWoCEBFFMBSza
99xAy6qkjEnYKKWGpn+vnVjzMWLl7478sUyWX8l/q/bahObjpY3sXD8vXrSsrsT4MFzMnt3Ejwcj
Zv4B7sn29s1rVzpoX+WRbb7nu2qmda3Hr4Xlv2zzOkaVOKFU8P+QR/iriHifv5iGjh4ji9W2uf1x
r4IbUyWLAZbgTl5+WWIW0C3WAvp5o4gdIihVkqtwRTA6KBjhdsxl+5nuoeEuTvanveRIylGLIybI
8TB5z2PjYLnzER1ef6AuFoZpjEAl68WqtLB9xhr5bzcA/b7XQ8RM1ix+H2DQ+3x9lVfSvDjOC7od
ATgkAno8zqE5F/LxoAU4Ry+2ESbJg7gpVTv1tRu/v87f5lr/ksdCrJPq6nTOkgA0a7NMN1e91T2N
6eQ4SIlA2/4oQZV7llbsc9+KNJOTeGvRXv8+etOFFPlHncNADnnq1MeHy32mqrhrnVR/P9/OQ053
Fpl5U783kp3TZ/pj10RVGp4+99UVCXVeGLNWsvHqxDv7VH4Fm2+mLSRN+r54kwOfsdUEOkuEq0gW
3C3hKqKkQGWZUANcsiWcFYtFWDpKtL3PoZVfHRE28+nwNk4ZpDnqaOV9PglRN5LixGBVqRmUrRgy
90rcGQjweZPmBqbCKhdkLNmesVxPClgzLQFxX1u6TeEZaZ7c5/KyshhjauEIRdvx/hW2jtnV3s+z
TQnfGptDk86ltdVkxcv+nS/H1JFHJH0DDdRTlOKoCJe+iORNqkj7d40E5jiCzDFSRHnDsdS36FLg
cMs8gBT9EBtMwjO5QT05Ov6sw/++0GB+vITzF9aIp0/F/XCGdh2hRu425BGPpHJ6FHfbeIEJrHza
xB8Q6zLhkLWyA/PjUjx2Tz3FlOxQDHksEDymby2H3cp5b7kdBx4IvHoKDwdeYEawYkKe/8t7o8VJ
fNp8LHB4te1V+7SYhUBImen2JNu5sXJC0k6MRuJBLjFHJDLExsGkybD807/JYdBXKopmtv5dX/+B
jHnr37um4tSlDWmC1T8vLgbKXsy0HuOs8uWkgLEAg1PuSXjuNsi77k1FBBLO8YeCzSFrl5d7OoPY
2fJv7V310tv1nJTib3Ue0kxWRe+/H4IkkRw5MoDFTLWMCdQEDjBnnDVhKFSJfO8ZQ9nmzuU7n536
EnyzlQ+x1bnlt6V/uY8HIVEzUj77pLKuFmxHgTTHQrR9r2xbuJAmpVXJbZ+GhoU4ZCJLMKJN+Ew3
tkEMBD2AMPRu/2zO2gq41bfrsi0H5kdM9jfWWuVaxZxusq8riA5q+riUau+kp6O/14H0wLbbi8zk
VNrWyI24c2CizP6zoTRPaWl/FL5O+V6c6GiPegJyhkCYHuM82Os8ak8T/rpABHnVn+Xo6N4Isv3q
tPgtTroyPxS+4U3u0Wn1jtoSaHGhCQHTlha/GKl5plTbseVRP86n1XRhUY/XPM9qoreoJ2s3Tcir
eW5nhplJSBU/Falz69+ZyldoUQ7f3ncEkpgcIEwQ9PFCcktGdOjdC7ce5KJoT//9nsfruxLb9wzV
tMDWhE7DYV3BUOTV6OPapfWE9OYXzfmybIMcTquxyot9OZcZvWXIoHjmV5jkL48CEJqXYqr/bmrM
ADGrKh0kcgvEt0G5FRiAnRzLDJlNo2P1PU7VFyVNejlSeeLtZkqpyqn5KN5LFASQ2O61lKs/Z88W
dVSegDj5ua0i88mL3zYis8y58PoiCKAZYJliUyMEXzDAEzfG5GCSGOPNkC08xO9l+RYVctaPTO9M
i+sTr4DIqXSOFpnZcfRLVdHm7nr7OxF/6fYsvaz3Wzguj4n8ikMjy1VVJ2flCxYWmZRBPKn9NJ+M
/JWg4Ya9hTzH48BELT3CrmBcN1LaaFfc3Vb9sZtDaAxj8zNVej1NfjG5f0TmNtZb71FJHIvJ31NP
BufxAz0QpcL26sQmLMGptgUbbtOjogHKCeTIGIhqgZ/kXGd7fgnUIJUuEsL0n0kOmahpgxfWvIBV
pVbW4c6NwwjPrv78hk6UVjC0NdLPrRSpchvn/rcxe9nXMmPEKes61sSj1yyySKvqUqLFU9/VsN8n
R/+BGhrHxTUoSM0xlBAcmvDn7BU+f0NW+6eKzH2LW84JuIEDfWFaYGtfy5HqYpyoZWoh8PZYrB9b
r3pGg78sbSuP+rH5/kp1PHHF6ivEp0NLcu1LIfu7KV36crXgZriZCVgXE6PCsbTlsbj+hwHbuwK6
hPgVjBcrqh5KF4qQEiDr1yTsTmPmTdZrrr85VDi+BLIDlBo7xnfZ4KZkg9pECylzRuWz6hKRUzc9
46/NthwEva7FZoeijMRGvLcpR8r7QkRaCrNx6PiUQqWnStlCMtK9p13iVPqZVkw3bgV0ROP/a/MC
afs6jdQOWNPtXP5euw5I/6uxRsyM51h+Npg+zhetReM2ZNlDEnFvKOELN3TztCzG/Prj61L29Cq6
+SvHsnKcAOckq7qMAVQh8sY5M4sx6M/lI8NkF7O9e23wZRtmi5safdR5DPqgbyPIn2TG15/YIPCg
Wcv2zgasHUedaLuqq+J9Tun/o4GGE07EH+f7QgClJgBLgeTYTjxjk/5pRncaEeSv2ov2aiZgJP9i
MZ1sRxoqauF1X7GyKJv5GSNoX7vx8WudSoTejXUNsM8B6XPV38wkwwkqS5VRwGsZgE7azsb2nCWq
naEU0FqFSKIZV9hG+juSlHOeSj7PIqR2FJB7amUKp8q0fK0Kmm/fimbYeHMEChjDi0mmtKP7Ugih
pHOjLD/ru+ahOf04jy/F7SxFc0i1V7gM3lUgaGW2KMzWJF7NSOXx0d50r7MY/K6Q/jyP9qMcq4vC
+t9jUdw2bl9PpxIDhhg2OvcLpn2HTanGMi6IpJ6rcogOPf0efpUjPBMS0+IRNLVXi2XFzuUvm2IE
vxG/CfP2VFKekAEouOxBzAer72OVewFVxBSluMrE5pAwHl5vw8g2cGscOKMUNQeXPS4StiuNVWA/
qknwl9yU4eRGwsVZvRTPq+KGC5zb1MzUfXIuwE/tENEV9/84vQS7uQvqrvacjDMEBMBPI5F64h2g
IIirT29/lDdFVC8+5s5Dfmt/XjHYKAdY7KthT9xfegAZN67/C+g8slssmHbqWwGwy1yNQBun4xpp
nQyjTOm+wAOqrO22aUKoJDYjtlPedkWTwzvYxJ4CNWz9JOt+dXx0m2la9Wyb2b7JkTHae7Ej06f5
nQ/JlkUCAqXeBd051FZcRW3FUuJyf36IU+G6+ge72i5EQ773TBPuwdlMj7xIl7P/EmU+cSCGs1Pn
oP0jVc6GoSf+gPEm5CJrPHtr2vQjt4rvs13AdewPl/Z122S0w4MHjSy6+PzrgctT7X8Oya6I5fsm
ldZA68D7525yFpikzgJjTW2qe5JmArDhZdyCyHqXqCOZvRY9DnBIwgho6sd0pGvcbn+HGakktdFX
1QgEzGs0CvXtPisa082p4jJ5V5vZwVw327Lf92QfEYX/TaftlLVzSQwOuRQcoH+42g6TrHSvBZyK
BX4Pkq29B96KKpAcKTgjO77ekZkQ2MWpmz5ci9Nbn/+K/VBK5TLVXycK120Y1/q1LvyONzhTFyD/
JMf+wtFcS26/p8sqqsYKSohbxNloeeo8zAhuqTBh9roO8ZbfCUi7p73INcBbB0lRPz3+bNoJcwXF
s1g/Pf/x1dAv7oAD2D6BT4QRtLdtZ8warNnjYn5OYEXGSbiU+ucW4CNyqXrnJcCuEwj1Uk22Y4mw
ylrXOuQYxh9ihG+V1KmVpfy+2Zp2/AIx8Y2cK5lTLacGwjIsbOmfOvvw4mrx8apDvp3mFVF+9AzL
7Pxfz1yVaQXzOzrXYZhIVN5NBhNT6vXjjxpcg2lCrmhVQOZA5CGpu/eeFlOx0rG6MUhK5S9nEYeG
ccVHMdLDbsnHP+I/Wyk14HyigmfBEIbg9LQtndO1zO0jNogAmd3Oh0Ml9NN8CtC3OCBLrm+91tUE
1RZPY6xrlfT9+yIHUhlWw41PxL5bMlwIhFOXSssJCuIXKon5hIGAuHWugU44+cVnxzJNQtQscVXm
+1ra/B7pR+YbVijVHCVlrpzMNi8tAoYzH1SsET2RjkHzQXyYqyEEsKvIRqu8e01mOAbBeIBMMij1
JsEoyeznXTpHZnhlL3zV27uTZGxzzg2zkgR4qSECPEL2Ir4k1CmkA4+07cfkLxgVgHZMlF4gXcag
p1JEtvOzmAM7DSxCIjz+ee/ihqcG3tRvVHINW8FYPnuZRGl5iByFPeB/US60bxOKvrfslfQrIEZy
G9gtufugVjYxm+DDMGik+Hm1zpHClXimf6+qNUz5At3B28mljssXefW5pJNi0oBVg2TNeipSXGla
hjhbxw9GbIKP0cZujMtUc+LR81JpIOrx4q4qHJxyAmGqYisA80nxdK1skfGZNtpvv/4Q0R0MBBjK
fGdnqStbZkariWDDZYvygrh22Jzst26WgGd8duK92Ac7mw++oKfqafZovyabR2nJWXEYfxCwlONo
PIqFJKnchQVhaz936+7H5Ne1rPqZRA6cD2uvxMfx6h78tWTmVkZM6B3stKvK8lJYDM/mx7fOOjfg
lIpgttu2k8/BOzOJxXHgChxg9VjGnxTWevDbQy9PmBrdF3bDxDz5LLyWdZ1OrrwhE7xQg5RWy9pl
297V74/yM8qborPSMiwmfLzudNWkaxYvruo29sE/kFxoV92mmkiVaQxQPPbcHEX6Msk1bu2b90/k
Btt+TIZ9garudQnwS+myT+cPDHxE02/6qKhr99I2++2kCKOuW/Vxbypoj93DUq4Lc7XqFqKFUYMh
M/cnveWXjqDyHiu+99NKlJOAV86ac5McREfKT/npgU83fQ4DIE47icmpkY/XoW7p4z9b9B1vfXVz
DjrReZonb3NbesY+ddpWjQyWWUu3yMFt54yyldkknaEAw+XPItnbhJSXJfRr/2pgfHreseTIds5p
yxa/f43PmyZmMeMk9/IxWzunvtlMxXvJSY7r/6587ZUSplwGt2PDOISQzjuS338CPJ2zcT7Iba3H
bcLGNw7qqQqTnCQFVxZTH5nu2/P+OylHEA+3fWwc/RV5y8wwwMQrJWaquf6BtSl39fh7Xedw/3tF
Ncovf5+68Eg5c61sSS/yi9EfPgIJ5CDgRme2gcfnZOYkDqzhILluaB8R8Dfd+3MExIH1m3Gly6p4
x8xchINm6DZzU6TGtsrX16I3n9aJFuWlRtt+JE0Lmsl4+mUvPU2DoSWKBtPMR+sFALa/kW6Ziaqf
sYvVRblj8fqBwsrnMnpo2kUeDJKXdc5OqUWTn/D00To9a1cV82V0Lfd2+Wp2eJTxKQcmMn60UDZj
qcqyA4M9DQnVhkstONHax924OFWOfc5B69HRbaTHePRN0ym9cqyUF7VdfRluR9bGG2vRaiN/Nl3X
Xettrz0cbfqNRZkzUTbSvl1pnX6OhAzpQ/GgzTg2XHyX5pLs2QStvGONEWxLP3oKMeiJnnNWHWKh
WIDUmdum7S062vEhQUNy5GVgphi+qX8+n7oaV68Ld2a0RrKn3n8A6j7atj3qauLMNVX4/y5m38n+
sqkJiNd51NjP0S7c0AqWsgoNl/prCQ7p4A8bP7Rtq5Ci2+RU8RWH+li1qEEEr2dio8XoGRNrm8if
yvcNP6VSppYYQF8zn1rKJXC5c/mCUSwmi8azCCODq1fSw30T1/f8mdyWTNBn5mG6k/sPuQfEj1wf
mxsFkrI1o5BGpfyvSEINQLEzY1MkAd7H2YcxcBaknjYkX46y+e349v3qKg0ut0KO3LC1GOba8S7F
T4zg/EaVXt4NVxVAJPLObtg9/T5gCtX5+TKOvJpvXKtXfRuJWOiFJ1oYmgUV4G3b2KJ8UvcmWtE/
10bjQMZ2eG/XT9kJNoLiZowYDAPjKbyqpkL4B0+AJIaRTqZ1iJdXSZPmu+iLae1sZDteljOrsnsU
treqrvoi1sgi90XZCMFeaEbYxP8ORDB5f5t3xPG/QmTAal2M1c+luOiR3uFzx522yCOjnuwsJGhi
u9gnwmvFMRVaWnWRshUOC5JYPlWw41OFdj7Sh+/22CDcS4le0hxICZCqrM/BZvbkDtj1oP9LDCL2
Wbj/qPatQctM+zpg1elE3URtevd+7FqdwB2XsTYHLiVpm07OpG2vVDY/ZlkXq27XLrEaD5aCZC7h
TVHF2rqaHUmB+3o3z7nqKWrE+mcMDX02L7kKy+uyzDZ5JHPZc198otXqdIIgJD5bR7lMl690SNlE
nZ4JGeqH5CCNnJjFWkbrFDS/KkF43qcOOywRHr5ViIUENn1N6C26BmoLhRQ9H8tbxEb4AtaRnoBB
ljIW36HPc2/AJLB7hrZWQchEhysOj8Z0+TOT1TZ9ApWhD1xgGjudx1bcGXmDrDGfZ/9xwQ9oK6jS
dRVkmE0BaachYtyTDgPx8BuQeSla/r7ZcnLCADA4VnqByy6zB8kHCuLgE8sDmSOZlPbMd9xeq0hL
1y+8Sutu9/3apfevRcOxu71FPwbrsH3eDkzfou+OnxI9tj23wNZse+DvB7/58yDioJhkGog0FN++
iy48XXaN3k1npKi6LaNKsr730RDomTYujEdrOkbPeP2j+peG1vTxVC2+qS67267ZR9snYu+n+UOJ
31E6v7zFS2lJCZGS6V4YExGfP7c4SiNjvVyOJkRzV1o/M0VM0zQMRNpXNDI20fRb6W2WLUlwtU0/
LqkMDzvY3OfT01LkRBxbdSoe+2DmfPbTGagpHx9Kq/auYUrTzzRpT7u72U3h3JUu6sDKhs4Tfy4H
1dhV951X+9h8ft0l/Vza4s8Gh3p41w23m7fKDQFtMVnVM1VEm+qxm5q/TeH3hdWuOtm1F1UKhu/b
v4Mit75oX0q5zr9jEQK+1DvEPm3R6OjA2mRtPbYJbUNTn3Ryle+Ef5shrs5UbOKz5p00Kw1XYlt4
N7Vy+mkIYWS8qt8m70EudL/Syz5flSlif2A1aUYuJZtBzqCbK1xnAWhoaLoOlYBVFo3nXuYQiY+Y
9LJ1BaanGyqm2rHqYnKvxszaYJ0hCupUjfcXH88OZRg5PgpUGxaJV3e2L6WacY/nOnFX7dU+DM/M
QPLvxmu0aCw77xr/klxrPX6Vtyy/UV10Qql8aXr7uiQ+ljttcewTUqKHqreSVlBt1SesaRzkt/gh
vK3w7vbwYwGX7XU71b9i1hvUYe0c28Pk/NhONvb9Z2XlFL/lH8siE5ftluqATLm0dk4zJZ053zbr
EsLlKDK776vbWzeWLd8b62nxFqkeecZMIv33ujN3Hj8etXtmsn2UkfRzZfhNqoFTFIWXoPUEc6gW
+iH/5wJ7/eTvNiPnj+hyxNrIK1NAVOLD2EAdxVtj31mcyrH8Ltl4P7veo2MlObt/ZO6hNBhEcxwj
Y6uSf331lifDopgd2QdD6NK0Tsuf7KVItp1n90KG12/ZXwqw649B1lcOB6O6ZY0Ee7x7zH9lRw5a
JdOOJQluLS5ITTAGxlAbwn27B9l3RHOaLpE37frCOv++9VpDWDjfP61vsmgkoIbzCs1zpQ9UTp0H
kIVnjXwkXUeuC4UtvO9ZnCi/g2GXLZFM2ZQ+3mJPNp37jWEfDIjxQiLnj0YFYYFaXNnC2xsdilwP
JmUTtefea4ndBHZl6li3Xf39irAlHW5NfAfHe3htdMBNTg9Nu7LnYrsg3lp2PZNDO4i3C+euZ2yj
tV/s2peRW0SZvjCojnTSdQC2xso3q1Kckv3c64M2G8OeW7/efLYdXC+11W7sx9qokkY8bhWocuLL
Bmx/dEH6yDfkycpzVdM72sZ5MF2+y4qwxxg4Z7IVELbdEfY4W7Qz1wJm4bp5LeyKO1j3CrP1UE23
stDvvYFosg6jryJMgjwpTcUmJD4piL5jn3Yh+012p+0PqR6ZSFm94/7dMuU4ElHv+gfAkkHBqf+a
gbIU0f+2P3CelZgaFeOfq1d0JJEUe+Nzyhi1C7u6UuDy28YM3RTu+TE5UKKw7i8QSSL1874UE0Dg
BXWYXB2283e2fBhOAbvrku3ncWg+x6oej73UaM68Q3Csz65Lufs/GttjNo8RoPWmA2zEkjVsUvdJ
fPgwRLL4r8fiMVVbfi+z9firEpmqR931xdetyBL2wLKZ0rIQzTUZ2uy2lelouR/A7Suv3ShX7rgn
+HbyXLX6A6HhNtZfflnAgSLBQXrduqNGFNxx569sfdVYVBf+KBCWj9ACxmeRbHUZLZvOnL98v+P1
v/vK4eyUTTAO52XKLv7QB5hiuBqU/P0ER/upOyUeMLri5s7V0NDF/mnWEmadZNGWYoYPMyKNItbV
deaFP89wtDnO3qGYUDqcB+G9fV6Kd9+D7tQ0LvULm4ALaFsuv2TMYv/208Ie3rbSTu1l8E7xDN3p
x1iYuy/dl1euUlRZCqLw59DXcZbMev9+aThREaR4XLYBjfxFB3GF3DKfox3lQsEGSw14I0fzc1Vi
qWklnCLP5v4W3BYWVeIobcSZvdu15jqc1UnnGrUE6H0nW/a/mgWyqzLyLP1OApPaM9p+CxAwuWlT
eLjDKd36Shj7Tayi5ncGr++VdyRIgygI92qFcNS7RdUEiEv/Lz9YS7qVlRs4YapYlYZbdf8DpnnW
xNGm7WQuJa/WHWvpwH5CvcWU6Wc+tZsgauNzNmp0YIQlzTAARqkvmcioUDF2L/lBiE5v5puZlwQg
HmjPSEFzdkFM58N1bypAmdVoZG014fWrOqEA4FYJv65RUZn4R2ybiszdd9U2rsDqjrT5/0sfai0A
au36/oh8mn56lZtQWVHSZDCgdx++ANyGRVGPDfySv9LO46q7C05KNlRjqz6OQeYz6INRTOrr7mPE
6xbpanC7lJcurfsAwykWKFJGjIvnUGWEshIxUwGO9zNwjtYKoW9Vfh0YWdVvx8phVwIAcM1mOu+1
sOAuZ5xm+w8AxtduOO1muzleiKz8KhecY1zg6Wi19cod13/PMuyWgYnYeYjbudnLDlA5kmXF1Og8
iDWFR3MfS/U2TXO4ck7aMrKz/VlCUjE5SaDYLCoYNdJdKyapjA0ZKEFwtDyt5Yd1Kb6m1Y3Xfq/Y
rQZVdymVCKLEx/1kER+xiJP7qY8gzghjMKGAXG9Q2wdZOUBKdiicnYcZwKO82Bq0QnOSuWb8N/ts
uWvAfd7f67WV20ocQWzCoQ0FdDjLwPrOjXDCKEwXsdZpKzassm1GOjrloml+6VyM9+5GWezAKleu
S0+WlELyKpt6CGd7esLZ2ga7xntyb04RRc5uyhfwxGBt3RGNQd3vGSy/02llwaWVTYaLW12IxUQh
34YjroqGRwyKLdM4wkQ12YE2zty1otsOYPeOF4CVEWu5BdxO3hOnnDQKTJdTPTK+tNPgRpunoK/x
Zsibhkec295liMztluljOZKePCh3mIZ2zsnqYQLv4FPgrcAeshrV8erURU8m3zP/Pd+P2WbQ6DvK
J7oe9pvQZ9PgePc0DJoC+wnpkjqS9+s9P89WcjcLFU3E0i1IOwZZKTIWDa8ryoWuESZJ123dNAhN
d0PuYauwIUzrYRT4Lj0WzDUin2RB7jV7gm/idIV2K7GRl31uqLy9JwJ9E+wPkrj8SxpeVJb15zM/
kjFhnFY/YuINEQvb8Z4EGab7vmRPXLJhpO371GzXgZV7rKG40lnCWEBIcK3fSNBLBFB7i0KelS2X
Q9XW0J6M+mLjc+MYpBTvNmhmWezG/vFV7U7LMcki1RcMqtDMFMCRQy23xcwevOLmMZMDfKGLVDcV
xWF5XfOmbcv3KOtSRuKYKOfGYhIbpBTEfKrHJwoy4RC/yE+1A7HhkbUFpvt8/5Ub62x/TpPNMFbF
yv3aNpgat99B5ORMKBlGblE+88nurZj+uJcuP3G3b3KQHSzLKshbGxH+IeqRQQGzS+fAR7IEVJqO
PMnVC9t1g/kHu5/shvfBYjQnAqryw/hMj55F3IDPFC/aRPn6o6Crvb/1XZZ8czGb3wwcEdLbil+L
JznbM8fSJPmhLet98hzztVFxfk7LUVPg/ruR6hv+AE86BM7tRcswFLQzj/9Cah9vjl+ieEyrb63w
7zPazH100j0zs5q8i+aBce6yTA/bn9YfFbVkxxr+OlirCrEk6Ra/XZglddQVoVIVxQF/BAsxLK2S
PbtZHPV6+LCjO8sde2FfxXR6leKjsHM7pepmF0ZlDmW9RqIJnDu0QzXwDMM2R58PQrHgm71+u+Ie
RMLtq2T78NN43DMhqEYBlLw6HHFdXKhVNvidHaKT+IhlhNLy3IzYWYvxViI7xBhHGXEaG7N25Uy2
71Wl0qLifZ4sAUgVg59kUGFkR2YztohG7MpslFuOSi7679zVqoWtK9lUNps+ugNK9wF4QHks8xDb
BwMaocfAs7gRpDHwbJUDvBa4AJh/Ut+PDNZgAJSrQec50+gGOGImAcoRZv7JGUDgXkpQNRay+kRW
CUV9qkQLf9jTf5fcViMgXClX3JYS+aEzF5rdfn/5eFFMt8/DVzXSiNiru9vJ/vupByCBrF8Hix6J
cyfky+fKRjd9bKyxJ4IwlaWa4Mk2xakrKrBAUUvKerLJIotHU7WJ3nH8Rm6sn8dT7PVyFAPRBUj1
9fKDP0mH7pNO9zgi0blW17P4gNVh91TeNJcCF/pZY5RGmsmxraUqr2Ydgf2Ggtqi+ReoBvEub4jx
ngnts3CsWpdItYNpmaKhBBt8eUpsJx01dtZ0wopNZ7pgAdy1LiIkcgNkMtXJfZ5ma6nz9sMDI+TL
7HEoTFJlMSL1o/Ya7JwZP/ohqqoglLaUKqVFb7plO9vyglyNWxBocVq2RZ8bcL7zWP5RFvt0GWzQ
TYAz33D6nQlhO0GmgPBBAidboiHtoTrtH78DI6V9LGZRjrleaAaQ6XT23SyX/2Rrke4dFiDP4qt6
KB0akSAF2DYvyLyLfSH+Yt/GTrt3/b6Mkr1kt7v+4IBacFjHTGzLaRf8FajI5exHtnv5dD08ugcG
plGlap7vmKFA2xJO9fgqF9b2rwiW41xg75cXhLfcXX4sDmUhpEP9hNCrwrN+GjJX5sacZsmSJ5br
a/5tKaIwAJYMQ8vZweH33tCi1SD32gshic/x1eBtfBleRbWmvwgVZJCoPDoQv/2XIpyGYFu71rTD
u2p85o9ByJe/7AvX2gsgF3xHaJdupfC4fA5fcwqOzYbizcy1mp45pjxyWnSy9WUheWyEBNikGZNO
tuHm87l3qJnXVwlv+5ArtO2m6TcugU70rEVudU1uqJ/DzsEMUNih/whYpFYk2GhUnLhod7PXLHlr
KrD/uKW2H7efYc69kl30KIlfDbj8rv8qZcocFs7YF7YX0rTcDzEpBU5PF8n1wY7awmxHoAWLQ23W
tVQ3FTR4gYD7x8kJ9Rxchn4jDD7AMrrLUNbVFqVzB6YzOsxsI2S1KLgLFB8V8gNmem1qz5ujjhY0
UF+L73miuugzH7bOhQH+7uoMnB1bG9XBumiW+LvBZ3NR019zyT+ysjhMrWrgz2akda8jIS/7Fnf7
UUtU7iW0Ph7aByNGdkAOi8HtINBUe7rh8fwK3eZisoaL7fPlbLycO5XunMPDgA/ArLMMZlehml5+
bxqssQd/gEuQsIFxVyasSC9Ycfe18BuKu6O+nj7Je6fPetYe3upd356+/jrXOP4jJCDdG1Dz8RC+
lGPEc/tggye6hTS7FGnc1/khC1sKy8atepwMAdzYW8VLO/NxGz36r7o89Ft+fnWheSe1OE5K7/1n
Q7OE050FsdoVlZGEpI2KyUG8qpOm5sLsVVtki2u6yB5fqoIO72dTVSMpj1bt1Tw2xI2tvySJo1at
YJ088bcD1FY95Sr/qZtnQFEC6556J3y5SOexqz+b98HTVKMrjKt2qajbis+5rysRsWx+lTtnh/S6
nVQpxIBBxWU1WkYCKVKSZvJdTwUX/PowTg115bmAMGAU9a4+hg6l+09ytoYRffEZwQe/4+ggSHIJ
w/SE83haogev8CGN28EQbvSsJUQ2Mr4ra+9gWQFgVNBCKxmo2MzSw8N4ipcOsCteXfjHeFnZOyLT
KST7RP4RvCSSlddITdIhKjBWDlroghHAjxEf9A2LeBTvWb4FTGdUaZUduLVpeN14NkNH6KZNFC34
aGm0/MRmh9EB9N00TvbYwOzkG1XllQfe7PiqpsqRDkBgkO7NbejNpHIorJwWlLTCsQcBrfYe7brv
35dTSRpM//dRnt4KgsqTZIomdwboQ00+23aXaZn/dho3EiFoGwVW1VjvYAjXfZSdWZiLIyON1294
wN3znp/6PkzXFrUMpmdl/S6QrrS6p9qxEittPk7lYxsV5d461Xbl6Zj4cHAeJX+O/zZDJnIf1y0X
dN3VzFtsYOm9KbN9fZm24lRom3L55LmetI2rkItPtcu6lE20M0R8CtyPTWva5cD05OZcWEwCq146
NIWFVtmcrBAe3qCNJhmsBKfjU1w1xjJ1Vab5iPQTyBCtW0BKX61VleopCIyXXdO2Y80sz015Gm2/
4PebajA+IsxflLp44hjsxWOVxf0gPog1BHYIu3ZOaAEtXkcVUzTaqNwc2T9IEi+zkxTs2nnMZ2oc
H+RanKu7Nwyw5qNzVvZObh/rXzQvzuPp6nR+QaupH3srxV3+ghlHo9Q9ueP6i8/1Jf/xJG479kz4
2/c6qIUzZ2fD9uFclXhYX2Rqrma0fPmKP/AMN4m2ygPnciWIZ7BoXeeEy8MjQibVx6XwPpZy2cFu
KP+RNkHzwjYv2ZEfv/6I9P+CiWLjdYYd8aGl8lh31irZVS/3ajLIH7vYr0ctJkXggrsYayzqTKSZ
xj3HwR57Xd5eQ48bY+jQscCWi6ZP+yC7YHBo1rw+1XlhLztigyd3V4xcgfeN6atu4sQV73rGxh1c
GK6NN/XHsm7z1C5Gj2VF6Lpzq+w/BGUf6il2MJ1sqq1tDlaCbKe1sbb0egyxo+ebjtdCrCFx81A/
Kej0wMkTmP7PdLBogi5VE83zxiQ50fClG49wh52IpU8XQt8s9FEf8vfYPU2mSuBjRJJqLL8DEDM5
/lgkSx4KjsysLnn9HTVFMbhTqwG+hAksDKQdLhr6HW/XqKlkrgzNAwsK9MH3ZSGO+pIueQF8/R6T
WyU51BXA1Jcn3Tcz1QTeL0Y9OXVGzFw1pbf+Ooobyv73Q1JVoHkAB0ce4RPmw+wIIo5C8gfQs2C4
ppSuEDnpLY/PQ/sPG4/OTgltY2lPaBwEcY4fJeyqce/ea9kRwzOTx1UQSGxRa6tAeSFFwLcVlu3P
HgIRgDf8THSxpoY5O1t+LoLfskJlcv6B7qdGvuH6g/cdXnyRQ95THaPK+a+oUGqEyuIPs8qgW7JA
ToTsOF6si3L6UobGe8LhqbiB4iKntOR2YC3c1/Tf+c9sDNofPVQ2akzhI8W1mG83C5Tbm/HmVhik
x1IpsUj7EzLA59q82Svab4cQS+jbuTU9j3RVuEiAe/0HNkzSYRHNIrSfOo5hQwId0eJQOV/4s/fW
sLGdcvj4lTXjIcGLtEAfT+b7y1LsXfalnorqHmoPbBROwxBOv7ZctMXFZqvYOBzF5NpdRmAIIKIZ
gleU4QNwSgFG1F5+lA3fD4onv/6QLG9KlHcioJYrCfeQgD4QgCHZ4PzVXznZYvVdH84zcOHCzOU/
hNV8IBuoD8Rb5wEa4yFRv0zbtwCnG+SZLhCY1T1xDmxmqns1Iew2B79sp3KVxKUKx9ANbtjLJcIV
+BshMDiB+jmryB/VY/6vDVkPgsu1EiRWNlEdgE1XbdFlmylBZUj5SZXNJvuBBdk27g2XBIpvLkoi
ghLTBLzinZIc706jWGIUvu4v1hi/BuPUdwATkQ4qzxgiOuYdC53XhwwjNzJbSKfMsxH7tD3jksZa
6mZ4LpMwHIag0pQVCYAUNh9TtG/LYebBvEoBgPWXrfqlweeH1dCl6quzvVsGwdtpjyQ48uRwagOW
9cnPyPu8qIJHTeaLaOXR0SP5dTAP3fUvbVC4ECeLLDoyeXm0L7alvxLu9rd2YNHSoVZFL1hphMS5
vhQnR89oH+iu/1XakHucWjyE9t/waLNBJqv7nRaEuGXfcLh4wf5LcHOqZGRr3P/WTNReiTD58eQT
uYeeSFITZZBu61wME/G1nB59s6E7H7EKSqMB/qYNsueMtp4Ot10UVChtokzQ+Ep8uc6u8OIOTzKX
61uhERcdo2bnU3dHVCjjQb4u/GWk295uJ7hbp9FlZoQUtycTKmrIL7XF00TqAvbr+8FuxuOFgTsb
eKi1Pb312P+PqPPaUh1plvATsRYgjLiVF8J7uGFhGoQ3wj/9+UKa/Z8RMN29QZRKZTIjIyMPyuCl
1UkVfAOKDYMRts0DqWw8ZGNQqKyK1IzUjf/+2gxeMHa0sHAkmZDXVhVrtpgPQdrfhSbogtFAkJf+
Y4Z+x0cw4NoJCwhdCTB5KkcQAdwtqlSJIGf38kfZAcLv87tntLkewwzRWtqXoQhgEtJz/K1yhd/Q
3vaU61mlxuKn//tEogrFlF/FGiDxF1mmc2UVA+A/tr7ZPVAO47CYd7cEqnKgVaTUjSpIh42S0cfk
f2Bkk+u8jU8D8sVqmbi53bAgtQno0MT8b8aAb3yOmsUfUpwj5Efo5Sv9TjowmnW5TvWB3GEInxR0
42qG5XYZcSKC5wmE/ZfVHJCtAWm90oNEaZjLPUoIz97nWS+d+rBTqvkW9CoxTRESIXGtQ5I2WqIE
YdKl6gQYL0JHtbRh5jN9jwMCgQwEJAJgZvC90PryBb/SpdMqXbNb9HeQRQhhQCD/ImBWI40jIBvd
g4F2UEovQus9FAGAEp6jY4M03Q5DkFUDLXxRXxFJb38iNPGrrWT6utpEwivtdw1JOHLLrQdKNnjr
bdYgCyPwenFkM5G3i9Bg89Is94A5AYsp8kLy1D1a8jM8KxDGPITjkD33uPd2Hws4ryLeK1VyToco
8VF6KVwZz+4XXV/vObwZRIijQrHHhhtP2PVg3FUWrLX4MT+KFVPNIwDvYMumJBIZMapMtvVKC7Z6
phSb3h3y/2jfeS5EjGNoXtFmJUbJto3ULDFDKHpPCh0dnGPbxz//I1LdIcgzKC6OYQXpnTrD6LzW
RZ3+Pn0CW9eQTAKWV7jximEPczDHmuTyY3TnF/i15f7PUHrifk2ln1l8pWoadvvH9LZfvzI1Hzb0
vXmH3NhjuwgsRFrp8jMWn4M1lnSRFJiqTI1ussJZ4gReefkJjBZFsppm26xZX8IDrMmNfFhr/lpX
3HVA+3atF3twkAGbfapqVb+z8qwwg3YTzL1TtVEk3etBZgs4FTs0zl3nDcSNVlBvzws6Gjsv91tu
ucjKA8tZlPGpcbdx3qpDipRilCJnRIlQcCZiLw6wc7JA02BRnuBjsXfU0FQmSRQh/t4L0Q2I8UDE
fyt0/pG+sWt16qJHBHfq5fq+dUE47gK562OPx36nA9xC7SsGAaWZzm1v28XufCD19fbuObQo1seE
iBnVrbDMCmfS2aD8YoSVwfLtG1Gag8NvhGIw1Ca5HJGR4p9BDiYFQbx4C+ByAzmj4lQcIqtcqzbf
v5TkNMLDhJXtgI68l9Dbrv51Gu98RlHRhBbB74DFaKMD23wRfBfCA3omZaIfibgw/0aPAartCzJ1
T1zPJcGyAs1hxBBzYWjgn+L5Q+kZsUfCKSOd7trJLzCe8glzZQ3YcQq2JshNwmcWfIRgzTaCGgbC
BImguMBOFXgMSh2cf0w4wqMfopy4XAtTGS323iAWBw8LTTSKr1VjGyvNrPOdNZMzzQFWfaZH0mIi
vF2ulDCuYB5m9h6yD3RxAikE/u0ZQBMlJgKIxiwio4JS7gCvKdtUVGqKAdWWj59vbX3i2omnhoeV
B+MM8B33MjA80P2tx8ximQLoKKvgoXQfRTWSoZWveBi4BGahrKMY0cLgYWbSLAy9XQCsTHoGsBgL
G7zOABff8IrYEcSswMSUI03s+yWM+TEf8icQiph/1Bv0NDz20p8NRwE9G10g0ir8kbbg9i4EulfW
px5anFkmzS5QBInEG+A8TDfsCr42+yg6YSNSnTgfQtkO9A3eMiF2n/4BWwIYWQA5/KHnBGUTN3cY
0uiCM/ukV0cw+Nbj/vCV4PF6A9QQtjQKtj3rGNs6LaHtEnG2Nxt3MuAfKIkKHncfwMrmk5y8WGhi
RCByymbMYg+7CJWXioexSUIbl7SNELOjEAnWlZhqxwGbvshx8zOxCzoH0orMIqbXC46Gx9c+Hi5a
u6ZP1/NdwCTcdOycL8PwV0a7nfDvAgbK4Ro9rhTr8QjEAzYigzuS4Ykq6w72DUxDwvHEhe9NXisA
QnDxSL64Ie37BAXGLujTYkLucIIxbC8+WOVWpcllemNf5yTEmAayWY3h7BiSqbnnpY4dx4DIrQea
/RhOA6xmeojKOy0qih6oyITKKNUZZQjT0kLz0aCl2KGkOhP/I8cKAQ64g2jmxqDfJyZRjx0AGewr
jCEt0rGLIQXgk2tjk5cTEMczSyCFVMhJEwuicIbvWyccyH7awWwRdSB+Th54t+8qGwigWG2ftz+Q
cZICetJPKwYlvZcgIRTZRp8Pq8ZNvppB8kUUW4SufQJcz8j47TFH37muSeXbz7sAtl3qXSjTRaib
pCGS0N7A9qDn6EZQ14AYCPOOkgcTyMPkuGDC88ppiIrwykNxeSbJ18t+EL4FfRYS+lcaI8X0lR9K
VWI4UPmLG6xYbgoP5iL24M6OUVPBBKcaHHEeE0EGvfLzljlBJBo9NXjLGHkIUbilDZ4CDwI5Qi2/
zBmXs/KgCLhuISKMmP3pD3ySR27FYOW9yJz875VTYYoxGLMfttCi4FWkj/LkUGhyBewePDD6uQ6K
fnJxhKJvC37Ls96wbrLk6XqI0fBa2rCZI2E1eI9u1Byj8Wgob2h3aXMjpRZrBmZU7JSJktwW4Kbs
+brk2mpnTO+5JqqTKxqBr8F3ckXFDYowtRUtwp/JWpLfoKVQXfGCWItXqt8W7OXk990WuBk3Qll0
K3wwGPo1RGz5Gz/AOQpIGYzJ6HPRLy1eO1xP2ozLYj/gPsv3ouNTMVTaiaM+KLN9YqxyE+416qeh
8J5wZ46D4wB7FvcMtRDeoYvQJXDrMOGLG0YIvcBQyW94yR7QrxnpaEzzShuQecqz2WyKm+rkU/PV
EbcFp6utuGFkQ9GRWNjZibY9KqWikrS6LRgBtRVfLQFqGsqFqRPTb+QTpQ0vGPh8xTUJ8Xv4IXtg
evKgR7f5dm5V3JCC8BxhFh8H+U1tld8wHgtkXqSP6g8ytsN9N0ifPKmuK2A/0F8VS58v5B7QuUV6
ggVdCaEkivGajSZ8ZI8nD5WBYgMhkACdG6w9pl+ogpSqOkNMSudCseDzg0mlDyZiqnrBB0lX4ZXu
4gy0kHL39AgDDc20+WLPQsDfK+AuAMDpFyEVcznWTxIJkpBtOi7IH61yVepehg73Au9oj4OUukn8
zNRgUshretaZwHiBmswYA+lN4gv4en5WuJOgGygFzBns6vRbj4MSTrj8GR7yLLhKIjfcE3iB6QNC
0v8euZpmf7YG4OcwUZHB5ZXTabqQYomSMeVXuBTEz+mzNFMuewOvDA98qp/GK29v8l3nkAgyqjb4
LrziayUjBhiUcSRroFEzT98OWbMwoaCCM8nnbXqKjxxgaZFbmz6+iOuCgXJ1sUNGHg/uM6/zM4su
jDQWI4SYcBSRf27j0X+L3dt9BShw3REs6cPC4AxoDqMVla5svPLgu/Hu5comI/X9Nz3AIWAyFSYk
5GyeaJwhHFeC8/ho0Gp01NT0ErnkCCTSEER79alqFTTBvo1uaPseFjuexgoW5Id7TzUwFmHeExed
AroRbXxFWE3w5ikQQ8Z/743Jg4AM8tBVhE/X5Q4aPZ14eLQL01tgdOKm0bmNjWmh80OmCK26vV3o
QLPKNUzMDBuuCL8YwI/2M5CiSIKJZXhY8v62CehLcJkw5+0VhoVzINm/v8PFK07ZrG57NB+B+BFf
Ir5VsE0S3EgXIelyfX+iZkFWR/xelQ2//HHNQuNzqBfNIZUuSVk6fKJ43p9fUB41+4lDCTwIdA6x
0decHDF3DgI0xRE0voRITyRpzeEB2MbVfpOYDvvh18p93c+CRGMqe4U3kCLv65tNxgsGBYBFkLQY
2pVLZ8ta1M2tSWU9OLe7byYoqlA3oHlAj3tw+ZH5RbJm+zjeogSwMT2MGu9uUnS5OjoG9y4WwMnA
pXLzWD2YEfWkAeZurg5T2uW+jmGx8WGq916j0mRnf9DKfNUfMFC8SoM0wR0px5UucCwF6Krg5pRv
rRIV28MIoUgr7SDZ6rz4HZvGxYE4Mnd2r5CylcV1+dBE4IOSZ4DQe7BJq3x1L6TfEziDKGOVAezQ
ZoXBb7XyjaRR3dR6Wxd5THK8fmOY2uhfGcMYYquFPNBnSZjju28dLwGYPGD9CbeapNYLpZRuTnFw
3CCLQjzSwBJtmIN9AUAev9nZbetJ0auannm2bwY59s6+MMydAhgH1RqkaRc2EBmUu+GeFbx7CL/E
/KtBDt13WPnIN0xM6GtEh6vWu1MFLXy6rycwLCVsK2t4bj7B9a07f1DXbUtt1BIMruQVkI6Ja1fO
u1uGzibf31HF7ONRkrjx89/QuZzD0S7PjC5kdgTo3k4572PYkEyENRL9yiIG5UDWoOkGNcUhDcY2
cZUVlRID8+EkB/eN7Fv8zNkiR9as2RffA0i5UbMAXhUnu1KM5OkOBu2LNYE8yh8hO6cH7Bib6kEn
MDTIUdQEPT989H5nl3Y3Mt5RAkP2WFucLp3jPXhDoRutqw61eBDmIULt3BHIiJHtqczIIqiXCTIj
gkKyGKz8iNRiC6H+BhlxwB37cM/cQ53vUSN3kf95lVkF8LlX7e+/LULeW9ag2RmWHuyvZIOoGrJ+
ilojkkEoEGVq0qOtpObNT1HpWy9cyOG13taax2j0a6M+ax2s0Xq97q4vzgsV/fYJcYFF/tW4WTP1
g9G/r77f4FgjDby77m6wuhAEry8Mu/51WrG1CRiH4qEmOefg5fHGULkv+nkkjUuSu3AoB26b9m58
x1V0y876FkRo338znOfThuhi05itd7TXwFlWGR2jMoLX+iA6xi2jU7DJKSUaWnGN8JhDt/IWFEBX
3EKn2KJOKGyiC5+ouBUXCrxvujr2voGLyXfBcAikiWlYI9zxvurslflGMt0tJBopeVUOdVsgidg5
b/S0dZ+igAxfi8Iye1RETYUOjM734eYGWJ3l8EbEHOEQNL4+qFh9J4VdR9835wlf230Gm33ziJp3
hWKLaKjY1RCKSnmajKvTZDlvVZDM6CCKThKoipKjbZ5zaqhK83b97zk+Dt/Be/kOUHMOa86+uW9S
+KFpttZPlJWw7dyn3e1SF6e/Hk0og7OcUX0ANgclbyoNg+QQzH7WAn4v2V2i9cz5KXroEVoVQY2O
v7jReZWf5Wd37+pQndknDO4ZVqRqO09rdPk6n7b+iaqr1sPTcHujkTkflq3JROPp6X5RrX6xuZTp
pDjcjirNOEwPAorhtx5jbFBm3CTFuV70zdl8thu9JqT9YMT4FCHgLN3hYm/1+/3u2d7wXHfnPNcM
yKhsNZlommoFT1l3BY8c4g5DH00p8iQ7n8ZMNKzEpY40J1M9FEp4wCpC1TB/civdk8kv2xY0owbZ
AtdGYXUMjdVldBlBE4BAtGuRAOEbaN6cQ7Z5jEoKsMGB3Go+TFgDZhDLAb5iWKI8WVvJYF4/gh21
0glomsrAZMdib8p+IOTJQsqDgLGZE8UcTg61oHlQpALOHgLPECnfZEY7YVpMqD1oDyR0e3Ax4MeJ
D04Pf4QoIHK3ZIEDuFOIaEeFo/Zspupuh94MKWp+j+12gfUnsSFGLvMQN3Dq20W7jQIQHAM+pg/y
SRXeHPBpmGQQti8WP8yoJNbmHyGHLM+EIBGEpsrZdwhnwF/uQMVU4gzldwgCpCpAYnhBklGBORQK
eJ6dk7ukEmfFphFgMQXHowmhqiehSKwG0wUuvwla4zJ4ntw2iANpLGq7R00mNZIX/RuNSLie2XLG
CqPWgQhw4MRzkDTm7/ROqZUvl/rzhxA6V0fnZGfXBXLaloYEC/MkOllNrc06+OiHjvjjBAOdFkIZ
L8sl30JzZst2m66kdEg9B4BDDzOcZlSVmtCMpRrJRejzLPl6I+RFcB/ewuf5HXIFddnw6fA80z9Q
MAomVNpyPH9ImroCTrKEhMU16iKE/ULSoWl6Lovct+WPljTzNlevZZZUeeRodRTrVX7TAboOeVaM
/S3knucs6d6U9llc/AwHkbvqGB0jPGL3wythYPsR6TYUrLBdsrkUQUWU6YSOmXdnc7AOGCAwinU2
dZLuSlv3L+RyL3ACQEE7naPVcnP+olbPOxRbtvMNFD86j1YczK16wX2G5PA6rcWUfG1OrR5hOOjq
YvvVZ1imNxY+mkMPoK+OrCWvGjmP9smtUVPBgL57U108buQe3SIVCEyaaEQ/m5ws6znd7D8xoVQO
ED/OXv2VnL/V1V11ID1xzB1I4NQhPi53kBaM3oG/rY5Wo9GYUtuLJlowiy0wRusWwlF0jr2vU7Bt
dEx8/NcQOQUb7pwNtmjdnMTZj1JivYdM3Ib6aN18G0V1xK6r7hY+u74IUh6aU6icISl99JLhuX/q
8n9GKQogXBW0AXSr84wHsQh1GBPpft0bxkQCcC8IG6avUY76Rjob2C0ZC5jyrKCjq8Po1aHfdffP
ITVgbH5CWQviE8sVrjm6ekf+XqEi8K6Fg6cHQBKUeeaoDqajZkXCIFYCFSsh2TzQYl2AQ2jJVS+d
AROKqm021F08ukjcO0O4txz7ul6PdekLXu09MtYHL2aXJ8vXZn+ya+E6lSZk/2EHOlk0mBlD8Ie1
pcZQQ+Xd109atdFPY8LEnW0PYaTBbXFXei0i7nFHrby0OCymnN5MCMaaNOHWVvkfIgYOv0womyB9
QrByCiCgRQcbTdxXlJp5oh1jRUdjlBz71baK/GLe4+ogAMXx8WTvsLfTAmovLEqUJ0Hm2X/bowmF
bphPjPX2IOvmfag3P9j/ZJvJSvlgCpEkDmeOoDbiOy7eWK1/xiXsVgCQP1tYa6dbc9wZj8dPByZ1
5+3M2y8XMXSOose26b5QTf9g+Feb/w2y+tX9dKsUKxiPG2erg+oK45q4gTVGmXCsX3++XlWQQ/9f
AUJxrJiKd3dFfgaKhYAB9ooIibWiNM/VWizqMUvN9HC2v/0afnrwJkepXmh+0GzE1IrgIRWI2Tom
sYsxUWyP+hlwtc7w296OXuc9k0nPPv7zMD7tSjcGDLM+qGLfokqJ+ieVFnWr2tfm3kWiwkWbxcUL
QNrw4aLtwkxJEDSkQpAKd/SIxQwfkQ4V8MKSHx58kxUpW+80Ikp7p/Fyf/Y0R+hn7hB7d/67ylWJ
1qBx7Txp7InZShKL+7CpBILLdUJJHWoaA5IIGK9XBmcRZ03PvIMSV8ewc5s8nD3N+iFDWJZpUHOo
XeCVWlWnih2p11qjjCrmGiP3SoryJCTys7M7HUi1DTiI4d+f6fR6LPjaWrVwGuDsWiOLtriumlIq
lyprWkb6F3bexbt4ymG8ws87pjafvkuWaOnrPF7NHSEgzvD2fvjPZuOOy1F/WzsuSPOMcoYLKsiz
QJkWsrE8JSDJQjee1q1ha0gitlsc79MuUFfoU1rScO+mP7ulMob1Dal70dbZYj5mvXNwgJNge11b
hg2poaUVPO+UbRLTHcN9dW9eJcieD/vo6p28z0bqzKlY2PBYfhEt5Jp07FD5o649VukR0/MZZavA
1nlbR1YDrQL4VbwjnqHzRm/XHCEFsr5PY9nhc+jwOw/XmdEjLmOZL8ORte7UNIjr3+Ad7N07ukrs
s5UmxXqcEsGb2CKR5Yhufx8p08Ikh/htbB1BLVBmsoEy00X9yxDWgCGHxtbQuTT0TBD6si4NkHu0
D1ntOaOOl18KSnDf5kstbAguOLDN5aIED5hUdU4f14sBwDs3RqPtbp/rlYiAqDVUf8MzsxGdZLhl
m4o+TkYDx9bZUBSCocBCOhwOW4uC3WrpG7rF8Reztr63Fto046CErGerNW083MaU/xaLIYvugtvP
Y0rk153WfA17TetFwV08Wny6X+eU1CU/u2C/NCDnqxnIj9qYnQ01jfbF1t4dsuFx1YSsGEba2MZn
C+1QfmVxmbaGw3ps9Tc77x2kTaWVw+56syYXwd/7JIUD+XQn7EvtNgtKZj5i8KTGGGYZa3HT9LGr
ihgj/Fklg7VPvVhJtfqnc9tnI7g3tHFpIaG8BYY/RHr5n4hYMWOgtuJtkehhMRvDqoOTgbO3qbN4
WlwpNYCzfSbnbN7RufnmV1xB+QL53oj9YUI9iXSjmUSTKBpFpo2V/rWjSTfY7Jyutqhb/zUsBhVw
lI9VwsNnK2Mk4cGRe0ZGDNEPBDhm3+V7mZvy7Gz7236N1yOeVcLcau6H8VDPeLh9AzpTonh+oOxO
5RycyjNSCcni3QsRq1JBvOQjcf6Mkujov9BlJtOb7RF/DWEohmlEmzb97tYJuviyOGxdHKsUONDm
1ZzR1RjrMtRfkazMrfuHqQqd1u+hk4PVgzlZT9OSO5R3T/2PGHun2oOlBAAnS+3v77j8e1l/MpN8
hHGGj/GRInJDJMTtpJeQCr0koEdwFFUr9lTyyGz228mdyqraRHUzVTpah0J9OXSnMdJJjoEpTp7a
goWrpfw1zEVQkXxq0MgNm+PREntleTTI+1a16WdLodoPu/S8+wadV0zgOSp4ei+bMz8hfoohRABW
mTkyQPk0sl8eoqqB3HBkT2mgGinIRYcWXi26SxkyCZWvhY0+GvfGW3YPsUtZGzoBSdykKnMaT9Ys
oAAHQRoamY1OLvnLxt994tyy9GfmfWrdYzVjn59wvrD2qXWPPnDmeGTfCifJ2WNY/yK4q458FRKa
CAD/0Ez+iXR1JxtMF/4FZsXM7lWo56tuoHZuOPevoV4Rv14U4B6QQLCZ+7UVIC/YsHhtPzrlR/0y
/V+fIQlL1pBu08shsXVS8eVk63i7s0r9DRuqgnfwRhNFwG7BI1Cl/lTPvalWgS4Mcw8HSHMTW4eL
TR+JS914i23vDQIAfsIMrAX8k+aq7qu+Wtm+qfGI30u4nGtUN/4zxXFerKX8EPney+WSLHTKcSU2
LtQSXyjv8j9cuj0OIIxx7Hp1o/ZL3Y0c2dXYpHSyivHKQ9Gmj12Qvk9VsenY1HegfuHoR/YIMu/s
uPIy8Q1w/Y6YrwmjFO4Drz+GjwpwS+ZTxMDMRta91gCCMcYFac/OvlsDiQw4eri0gTSdUt3VyW+X
ou/xmvrMuLcG6Zly6NT3JHZxgp8DBSadGln/yojVoIvA5LrO0QYW0oLU/NoTZxR19/Zm63S7mfEu
qxWnDs97MMAjrVr6Ec8zdWZ1vSF+aa/ju7CYmkeSuZAC4hXZRvQecniWmhxK3yFiT99qlFNqwKfe
F7pmDCXNrC9QvGYTmiRkZfNjXlI8ZMsQfhVfUvPOgA2Q49D9hFqQDtMa/3bFENd00oHJDBCO9ayx
qgmty9Z9A7+g39Qh9CqjlNQ2RioyWqwThvdcoI2BLX9Fr4E6i2lsOG0EvUTs4UvCfd699EgcgG6A
2hD9WeVnLURaRwhbaLBquMqaKrcTkCQ9H3RyttDojaW6PIcyQ/IDE1V/Zy4L6clWiJo1yUwd8DN3
z+Z9YEemE5zzMOf02Zj/WSmoI6SgarURsQ4DXK6PAEZ5+9rIvATZvnItvmnjZpmDxkAHY2GN1kGI
iQJDGtUMeQ2sr9seIPHMT3Kj8eMHS/mrH3xvcBsfFVosOXmXiJAjHa59fTq3FtrG2fDHY8x69mtR
jWT+PbHGx/67w5Yl0//AJoDQVuaMf6wKiD/FNXFBa6n7SSFQxCrmqcuvRp3sXu8vx6xC1QIdC20N
asPF5iSEatKJptxmXG3Wt2yFAwBzGJNZW1EOlmyjQ74CV6h5qxl5dERk10/QxBDGhEEeoEnKk/7g
0pdcNdk54SBcAq8A8sD4R1pYq6QOMuob2U+JjUXdBgZB6dPXMqpVmgwzXFF0eBkUQg2EHWQIUwqK
/Fv9kdpiIuCzpvAUKNFkltopgBYaBBnUw+qzNEeQkjjHh/WD1EIQLIQgAFiyI08W7I/VIZvYLOM4
w/9+12pShT9D0iPHvYNCpqs5yBLYuvTQj+V3SDUNgWyvUAuD5qQAJ6SZGQDpipgtNvpFjcKNlU1E
LmK69pHUzNopm6msZZgxWA2xCEbyE0gStbBuiH1y6PPpctaX86r1WTsg1au07PHF8HY4yYjPsphj
VmnyMH14n55NbqgMih7ZfHiKGUAiVEg3vz1YfptVKmignsI59eTtGisCfDAYfVbcspcCRuKNAY+d
nXZbeBg7CpYgpsMIVDbdmLEQU2Rshg3oZdNRG8ZyqbFx45xCoPCr/N7AGyyXvI3tJrrgWTFcj32G
oHvtp7tuz08c3+8xmvh15aMei8VKTNvyub/Z6lNh7Vb13VId5SqMUCq1A1alSFfQPllaD2ilunDG
/qKZt2QHfHnCpDM7lX+ZtWd8jD0KPI77UkzhxCOblmBKOIA93/cbYwzzDpXetZMIHswwwSWI6aCd
7VsyzNCLB1OtWQAV7YKDmaw7rgbQUTJRJ7PmrEArYm8wUL9rxKtfttYKE29wo3iv5kUGCg6OHvDi
1qrhi3IjdLd0CwFRs5na1hqJahSmm7YVLlT3Zalhpt2MgSYwHjCTPmZxiypuxHvSuwtZlbn7Uztm
EaxRZK7UIUyfNp29HByddrM7d7vy4yKAHJlhIwoTTCBTg4PwC1kgjM9RNAHNx/b8WJ3OzemUnKr7
9/fX42I0eLJ2YhQIMtUv6Yha8bad7QN2TD/uFO/mbPnYqAxOlk2f7sZuRYsdME0H0us+1RUkwe5T
tIC/SkIiO2rui3+hCHL9wntY1vzCklWPgxplrDbv3iEix5XFi0WMZUrrm0y6hG2VBY0l4dskIe7e
fjeR+PAe7e8BtBKFjj/hYnqW4QMK8qYCIRQw0hUQVSQ1lbQYDmTY3aSboZqyKUCuNBW4zZMRySea
uzq0mf07GOvM6RHvYtgh48hCvacpMqXh9Qj8K6t0IueQ+aKZL2QOARdP81wGgEyYbKfMnCs+pNGo
O/52YWBpKNQY+1VFphTmwwibTfiZ2aEtilkymWgt13xghFYFeDG4erRJrdQkZhtjnGV7MiU70hun
e6y9RejMFphT9i+877E2CK3rMqWQouAV8YSpFsQCvgYGA5vFGeV6imt0d1RC05AvsKz/M8GyxY+B
RdYg+6zmdVEMDRhV7By9T4iAHD2NHgjpuBleXCC7qYAYRyF4o6ZIDMpPzfMAmi4qIySSetz8ANKH
t61v6xoev4A9tw4fmdZPKR1C5hfK94Tt0ovSmlRr1VpzYoGt64PEd6W+a2vNDg0ykk+RqDCdmpsd
GogakjmGqLbecq9ikEJaa1U6tV6OAz1Tktd+ERljB7cwvrLsgkZcSHC7kSh48VWjkeZGcyQqUXLh
67OjANFib1c6pc6H29GrtV68BTYQ1/FZ4txx/CIdhUjVSoygSCLXuxnTp+yeCLEcsjWF3lHBvkNd
3X9nYXj6N1K8UHxpViOq/lSjb7OCAFT7izSbcSakQ7YiPGMUOykSfoIl+2OYI8RCVfZkJvXXGKIB
pe505Ie37rdZi07ut/Ulj/YDrAMCjKxEjQqOh6hGevl1ikoXklRv2MeHQLurPCD5Y9qBC5ST0W5c
9SAxl9zPIIagD7InTUCiXgrvoHYQYBLTEqRJ79NDkNx5OwU93qS03juPNelj0DK9X0hSdZ3dK7hP
a94nPASvkM24Qb7XK7x3ni2joecHgys0GmUYsFVYtUV3F6EpzSzg41QaTZ9c8F86s9HJQtATgni5
oYWABSB9yi74OaTDOhjQ6aacxbtqLDYnAHS2YmSmKmj3fWjAC/mWPCzcMvJZahLKTIxm9QhhvUBn
lB0hyzo7mPo0q7I4kHyuBYraOalp9uNOZrtRgeWJs0luiyOebtH3VL0lynNw4eo61DyDB5a4+U19
NRhYwX5KWmnSShAdVL/zvfQHHG5eaFppBIs4RAJN69qDQjSooqUdqBar+gY5YI/Bpffi9JIPqwCi
9R4DLJ8KBsw2QIkJXvc9RP2DCyYBPswvdE6dG9JI1t36qMjVaMrgHaj3ZCehWcl6CsEZK0tem/oD
rp9Gh3PvoI/MFnoGCDDw5eSBPGjffAOn+teA1ftrQC2HGQ2hukiH76df5AHOazANE5cVag7+Uo3v
h/3MoYDaP9stD0TxHem8xZHuD91DUeh1KsNDwVxUwVqQraWlBf1Zqk15CPLXF92AKBU8296tRXVQ
5LY674WJJlHm10MzZ4zDqmf9QhhwfQ+BAT4Nk7Ca1O2/UAzpru9CaISumeK/XLWuW0/UZOhCVcpU
ux6q87xAhpd3p3eaewKpnVGECGJ47TwGBVzpHrVyxEFHhoAmp217gxWDeSCvAPGgZpNId7ttrnEr
p9b+ENo4BrnL3i4l3n1gjpCjmZ4wOGDMYrencoFv6HEfR4UXiGmglvLCoqUcG06KNPpYkuM1GAX0
SXTeyQF4owP2GJibivi5b/SJFgZWHuny6xxpetwkiC+oC2z4E3/YTxk4oLLoKVMldcr5qcNdCMme
JDmoVLGoY2lQeVjcb9jX8OjzKdOdWg+0iXJCfAHcChj5WxbirY/qd22FvAvsZ9r0HJlEJeJ6Lfh5
X/sHy7iN8qZbwkQUKKLh9vaJaDMIX04cHhAYxChrPOtP0F1YOcG+CQsEdzcPHAmfG5Yc+B4D97t4
Nc7UyEE5jsAGEQFuuWp7wre3zxilNJ2NSy5qhdpSUEqtgvuBHkWAI8SEjPbC3HjXjptNCipwJy4l
A4Bll2I2LB2N/IKlsH4M94OaUuslNHdpxeGIqgQQvqk6RYiUyrXy3XG6HoS0yJinirDZ3UOpKPly
cotOFzuN6a6T/1izysGVNeppX4hvkApfxqnGteZ75z4VMaU5OujmyJRHG92++rjEqExFufDD0nSm
jVd/i61BjBBljWMIL4NFpVI3ux/nhnHDlcCeLLCpwBPANqm6hehODdQzCz+yQVix6B6faTISljbl
hIB1kL2gKjHOR8wec6tfqdWbqNBvv7yEYe/gMSOPUXTmnVf/6DyiW5N8aL/aou6UHffZgptYfsNK
h2rfoRkS+XUf/UuXYjXNp580ZZ2cmo8A2iO1s9KoZncXQbKXXlT/hyTetYOx1iqO3gBluXbckdNA
acQujj49fwsozEfQ4UpQ8w18rCX/DCng3C8E1RVDqp0Li9GBIAb4GxsYsOiO+8TwQZKpHFTH1eDS
xcxsIlxKJ/wiypUh8RF9uA4Dw38pe2THXpw05xQOY0g6Z2nm+vMZUcgWGAt1eD4B0h/EwpEeYQt8
ITO7p6ugl2BEoTTJckh6t1+b7BB6oO6CVacODu2Ro1zG6oPiAjCgRUim0tcdzbFH86522SNNeFpb
Z2+v2U190LiqtTaRLKywv6ok0Kee9wzujowGpEgomSST40k9HQwvSoUwrsjj9l6sUVUGCHW5EbGl
nlGwc+kgL14TsVUuI9kv1OUWVUo+RZ6MnWdTth7aFqyBJqJ2yljRcnwP5yj+lNtnWGA5gmXMQwrE
AR8hHZdbqcw92YIe+bGYb0YAwAPrTVBPlcrZVcYlrQfYglACbIDFzpyCH0c9JG3XGGt2cUVEM9oO
qy1srOm2/qDsYLDl/hSCp4cemMeAQ33+EyQe4dnG3abkfLuECTWoQTy8WvnpHYLg2JxSqQieT5yq
fLcTAqPhuX2pn/tJ89h/DwtjarsvbxTDe/qoa/Vv3dwY6a9xOaqNIQ7eLOTgcsvnbD6iRlVLGei3
+g6uBjJ8lIs+kPTOnh2AIIywwe5T42WjS9u+et/WHH8fFLB7k5RXhPoADrpsKe3K4CvMTDYSNhv+
L3MIqmz46HwGJQn0uNws8qa04eHBUG5ljp4hK41jNHaYJlRrQLrLYL/+8PudJrC78/5ni31VKAkF
5bVlC5wlQWdQGgmIEVa3RUuEm0+wAPQDqijbvRxW0sxTzCSzj2TZxKm9lOGySavApoq4KptG/juk
+EZJo+C6Zitbk99/XxfY99nvtRE+OtoQU0QDMFcgCXJAOF5kdUHOBGW59Ezshn1HwiQPVMGFMQtJ
hjOToe9qBGsWyzDfWtAuVmC8yZN6o0QtekX6Ps5O6pdEQXVBsksTgF4dCmlkh0AX9NEcRMWYZtgT
/7lhZCL9t0Ozq6mNGC8NlINxFdEAki+IxADgsc4muwDdMUG190G8A3si1QLbRO9SMTHOjbWSEXFA
u+hPtJPsPTqtWJpYoelN4BKWGfBKst0FYJrzEoTB/FHD92utSQK15B9qlui9ZW+peUt3YjNuA/Z3
g/Gyw/DM3jXT1X3Qhtcfl/qFxmDPCaHVO5AQ4FVmO4qpDnsy7M00D+yDEa1eN+tyRdHPbCEPRVyV
79UnZNRpOGTGPiYwYkmz7oRNEqsRchKnVOMolMeWSi1Ivkz4NgJT6uH/XF9h9xmOIYdUBpeapzte
ZNnS9ZAW1yqRnEDuOH2U4foZI62GPpTQaiHlcjMx9YMSA0BnZzIzbtRBaru+RXETQd8Z9kONPzoT
o3ZQ4y7oTuhJlIBLU+grP4qRzFWHqGP0N11RcfT/rcPewYDjUq8D9QdEMOgt+ioElGmAwmklLiPr
KXzmARaMWqRRDffKqD+N+oMaoHaZiORxfV5jX3HPAU9IsUtLXZO0hrwUCe4I891sKgIbRQeNBwqb
01ruEeWiycmBBInoNLYdgg9HqFwfhxTFK2paaMuAcIIpNcgGhEm3qK22ZESUldgh6wP3gxjZV2Yc
llUVtk6H8/2gTDFydlQncvlWkpQ+JFubDv90avFnjDGUEyob3k+ahyphj2gLpyE7hoaSLkFy3UmZ
UHfeMYAZ2vlG+eg9RrFz294RZ32PkdAPtn2DVAQjvLMjUCa0/v0zsD2KhDi2OFiKLZKAALHizM+Y
27g+F2jr8/DIrs/tcCEcdPdp3IvSoPUzJUXL7AoCvPZIqAK2AMRB0CQocG6q5CN689h2n6CHwCdI
bNnKeXM4rUvhQBig3PrY2/l3Cv8gCQQ+IsIrtay4PzDREQaCwm8tJ3o3Kj0Cv90RcrIBrFhnLSoA
WvvWjJHtKrKFvhuRBJNId9EdsPkaONsQPN09Km9V+x60l7LdsF4xqjSuqHcYHJkb2ncvKN/vENan
kgefIZkSlAOVZAbYem8vBb4sc5Zpb7EJ3uzDrPidtTjDcJ6cG0VDMZ6s4ZlQyMOe4jwgNgMUxoHX
4dw9mM3sLVsXY4pL1mkWB29LZIYkdA8eCc0SliYgnOx7GibXHXyTBmFbE/k6Q9zjySdYKim4pP2D
nRgTEMk1sGnREBFK4U6c6qBF/D+GBYWun70Sm7McvVOdWIQ4fJJ3UHOibq+vOUy9C7AfnQyFQaI4
NTjHWo2pZgBJBYnD4DEwGrXoh0rZmgrHmDqa7qQDBAaWEFYFHfCdJc0MMNkC2Bx4Ti/TC+wC8sgp
j3lqJGHFE9Via+egU9cN/7r5xGSOnDfv1XN1m+TbCJnz7rJP8qADkbZR7d4XFCzJdbedOekcufpu
XQahfuE5IYeOGIa1X1wpdzohpbrWLT38CxZjbP0gD0KNsszG3LsDKpmIxWI0Rueg4rw9EE37Drq5
DWFnNX69/dJs7MfXaO69URKkJhtVA15REfnAF5K6RIQo/DrFHLIPYd77UauEzN7BB2ADiC6sdt9h
0ij4ZNfzb4U6mh7cqmew93de3MwFhfA9KKKfu6PWn4uceUI9G9MuAnGTo3xydkXkxu0zmD3EkEVp
tYV/Y1C/iiRL+27aLxw+NGoe7vNl2TcYMFPSFbfWtxGjmIElSNY97gcr7tY9kjHPZ/6Pp/PqTpXb
wvAvcgwbord0EVHsyY1DjYoVpAj4688zcX9nE012YkFYazHLWxBdQMOHs0gfGdriD/+7FfhlaC2U
nxHStHt/LywSsJ9FpQifCfSUseMjMdm/MWFN9QwgPlg4Fa3j/sWu0Fini7d+MKnRNNTXlQUpblx2
hp3RbZRTm0P0xO9NWkGboAaexZoDa5+njaBjE+Xd9xV6thTxSlcdGHHBOeQdWmbW1MrY7GAnzDUV
KYWuUeBKcjUSqEpX+Ctms2Ct1NF055fXC3j1KUQZdaufwadlk15pxzwRSSq7oGYHpSQ2sy56Nxr8
3+xioQyREM2zjuRGhGBCm5nceNkYXiqRceEqwr0C3OCMeRIqAjnOG/Y7xu7Q/ih4gWC0A8FVbJjS
nl7CCJqEUERAhUTsnRYdeZ3nC+ltgz8/AfQBOL9iU6jn4lynNRi/lP34JuUliqlUZQVeS64F549J
iWAD/hxomVFEdBRcyBzkBB+kan3y2OElQH8KILv72SPRxRcyWtd50R7FKg4po8E9KHvjlFrkI8gV
/0wlUfEb3WGpulcVo0/lbeUoz4KuVdbbfPLpjdXIqdpW+bbY5wqvHNZz+m2cBlgdZAix8ZGxMIxx
5rlkv6EyrJBgLYblY9xW1khqFEhkFeYCUXyFCy1N3rN+51jQ63UVhBooPYP8u1q9vpgb47bD0fns
EQNDzqvNh7paRW4g9Mxv+Or2Td6X12u08HMSE8FnQ35PzZYfmuh68BswhSh+gwOAOEcfZGuwkyj2
IzqGfCOydQj1dxzM4nklVaR27W7RhYkFF9m+oFx6HjYVozreaLvfTTQHo1+0IMEj8VwsybE+wl0Z
a95Ca+1zsi50tuCtgWtnRa5f5gkeg6UD+9aPl571FPnSm1mVeg99g2OT7zidk2C3mHTak/ZCpn8S
G9E4XqBBbIqJlFhstWF73fSWMvxQI6s17vk7h/2mIlgGFaxHbt00MH3GBjpryBd1Zf7LPuBSxLOj
EJtI89OzH2SdAJFySKCUlmxeAEU0A/YU192X9cwggWEDhgihflbRwbJCfAiRwcEJIdNV7MMoMLyN
M62B2q65T7dcQcBFJDJeUHBQrUUrpO9GvBRzt7Ci/rSN2Xc8VDippZMgpoG1yn2Uba2q3qUmsVXp
8OIDYJXwF9jJrdWlzgcyh8Qr+UnBNnWs8GZVD+dzMV4IdKOU+LA41NkTfStDnGwUiTi5VlNlaEBs
MzkrT9rn7WFrBi0PCd1I+G0sFx2IWlyQAVbZWKJ78bwYo0fIjIOnxjqCIF/U1RhCEVcVPMrOKLgh
J/0GczvpiDJnGnCqOMURyrq5kM4os8sRBruKAN/AJAVkx4rfHiE1ONe73geFCFJu88ZKHXUPaFng
BzpiYPH+yzCCOvSPHERsVRt8nhQyoWi1YaTDY2IsN2io9AwVSTVrix52IirC/SNsDjTqWJvxfDzy
HknO6nBu4jmhqU3vWsCEi+h7qVoPvByFBxZT9AnYq2KGW4V/v2qtRX+X/55Rmu2YZyCRx/DwUHXe
EEdu7otfPpAoy5MA0Wyj41npPJid68JnGiC9TI5V/mGhfHuIqTJ/4Fl8CNllRguJOc9nNB/uKI0D
NT+wlzh9J6rNx8RljF2KOY4cTyA6s6hnDGBzAnOalX+DEVmfXcxaqfGEL6eXC1wRLyqaqHJYFLLt
UkP2HV0VRsOAcODv/dfC5LDtsyNMIkT0OqnBE/BE/L5TSn5GVWK3RfMnR6ELgRU5rrzdR6t++zte
E4kWBQE76n/PrvZhFAsLIw+6Xbx/vf550uKwEnFE5hZYJu1uSjLPuYr71WOKtEvnNst6w0Fj2Ybv
0x9dH8snRfjzIjuv+i+vdyFs46yHod8hHc9W+Nu12+Ntd3E5T7YNv3WeXsmkFP3cHXXElStoP9Yg
09+vn6JaPpvzfhhc0ukgC/oVaJjbrpeu2tG8dV9i/5GHQec6C5vrvDW558PBZ/RK/HNeIbswjVv+
nf6KOis4LBe4v2e/QYDzdtsN/5ZML/w2P0/u/Vkn37SUVaQsnu9NRsn+4Sln//E6bfn4uEA3lkr/
kEdcvv0nnCmXFC6nmnvZobjdazqPlyiC00JvrpJsmD/c9jkI+aDUsnHLgjB4cbPYyTkKFGb7o87b
Vbf27Tpmd55ZMG70/h7YWLIAoF3wGqUt5zpwsHrenpAiw9G1isxzbA+q0avlbJuTGzWvrte+idE2
XH4aUJgK4YKn9GEyOpiqsVO3zCqREcnEH6W8S+J9dwomzZoVHxl2oH7ALlGmpjaNiA4hCD6LmYko
YDK90w1A3oY6YYaVF/u4l2kkMh92iwzm7iF+g5gh+xK+3SQ18Hv9IHjysRB9onLEu27tPuUxAq8V
hHGti9wAGlAsMKl/6wa8ZY5l4Vtcmqgc8inzGdIgaNtd/wa92Ye9eIukFgkg9XUyROHCH3Lq224X
hNs2yHeXoEIoC88RSuefv0Kq6L0T2MH3vDyEINKHXPmJZGYP0h0G/A9FBGhtHWxMg4+n7D8XS0GA
zY8X7SMXSYw9ueiGXFJY/7TqTwJA9tXon40ksQa0ga/aK9GRp0rogNwmyttvDII7ruTFlKtoxTJ5
hpz4EyEJFb7nnSbluDLCurq/enx2GYHTkxL+T6s/aybTFHSTgzo0R+f22V2KGbWQv8K/JP67K7L0
nATUSJINYlHedkzBdw72J1CGSFgFyrScpH6yf86vnuqBy0eAENehIc3aI/gdiIPUzmXbE/9cWGZV
PAS3k9eiMuITYjPbhQifeumEkbMgaOwi5vw2X/Qtx9vJx2zMzoGKAi0GlUHxq6zPI8VT7MJIvQtl
QiqYUEdGKD9No8V7hraDdfEY9gT7MY8qsFhZhL1JhWOW1UCcnGij1DEgxqzxDSF6mM1vI1bu+wAr
PFaFKc3X+O/61OnMXZpAAPzq7bFiVRRsgOyyxjSTYwMa4vnpXrNFmVx1fkpfoww/wcLG2i+lwY6H
hle9GUgl4uU9rqIJKjEt/Zb+xdCULsRDW/vJwDuzymyhoVNzq8n7I4ZtnyPSaixbvRN+sYPB/twn
BStmDcahemRkKop5ezjvT0u7vU55w3+hRNREmhUivkWPDCnQ622W+lWJREy66AyGEdYj0fxdFlqv
dl1ndX3+tTg/qC8xZd7KKsvwoxuiNP5kZuFQ3R7Ta6R9NLjuWGR4jyIM2ONzRSCMOqF/QZ2KeXkR
wzeG9+Oj457eq0Q9qrVgUn4gXpLlDnSqN7wnZQuqje3j5ZcF8/AJIh0D8SUxJ4MRuttv8vMI2PHf
CFErbOvMZtOCJuYVXjZ7LMz2EPkjnyjhFi/jrt24jnt5cCvdXDWV92p7ObRaeDlRBVEmUW7E3WGr
Orwe++IFObVcqG8ro6PbGbXbo05TIy4nBEHkDrzDiJD+5t4YUb3Kzhlty3jeGeXgbQkvqEM/GF1y
kz6+GK986Wf00UfpOB0/J9zju8GPxTL6RYSMKvFaXb9+q2UyzybEiUR4yUQdYc4H8XNyCxKur5OU
10ltdU/BANCfgiIsI9gl1ivG8YToJZ4QzPLuzWP7KH9hbPItSCZobAfJ/OH26Iu5gz1i5L/5b2MN
zGbcBDzQHH9hNBOVmUah8v5Dk5ZqdsS78D6jAi3efIxVBgJoyOrK23d4c/kjQeTLxWSafRUgQnMM
DGciG0ELHnjEF2ScNwyA9O5ye3HRtU0RtyX4exJBHAgT+Ep+Phknn7tyngetRR6UGE9vV8QCWElc
tcvVZZ4Ws2L2gUS+yBD9rowzpzjWmGxgET4LAoA3AUPGVlH/QbG6g2f3lDAmzhnyGiENBH/h+EMd
prSHhd3zR3AIVNTLRZTQkU/+4r/2Tm6AZpA9/YxY19o0yhiqEYKNIuHWLhFWEPeMbEGzG4GtmWAR
BRccpwAIPl4nDZhHjFu+KLNTdnMpGZ4daoe0zKWhTOg1FJRviaKQ4HAF2Sy0CtjVgoa966dg9CcI
HMG7pqx/8nNJl6jtCsFOkL6CoJbiP5fsGookSNDY2lf+vqXtpQ8oTGWQQDCNgRyBj0NUQDBvY2BH
UjEh2YSeS5cLtA0I57c+rUlV5MZUgYTahG4e9xf9jVoD966qb1GWhthWovV0x74CV2pMl03WY37g
woTa4D0aIsXI7CCR5n7Y2j8gUsNVhxLGfEDY+/ez3/L2ex5PejiIHO4lyWUB5UXgxEB2wynhhpay
FdOCQb0dHhawSHJJJljCr57UKKwBANybTS/sRacRgDwoS6oMSEofO/uIIFLMc/yiMIvj9+2zOnlr
ikwF42WMeQZf8moh5RXz+5gH0yMKWFGqJWHiYI2HTewM9tJFqpYZ3SUqGXC+eXC6ZOlJl4+A1JpJ
oYxUdKPBmNT9JNGWrJZ32skyt9NxZyRWcOEBeUFmIDlhMpH5/Z2OBctYu6cXS3X/+u0Anvpl/h/l
frCWuSSzSQBxkFsoQQQwiusbcTKJPSggl5neAYDFbun58kYjC2wdZ50ON6XyX+Esd39XUCmpzxlf
ABwjgQK74MxkO04PKueayDhozyt4YsTHWojSjxGbsZmzkMZmd/4yqsnLeGFk1bFzWpOl7pWu0LlK
zEyqenubjaBpFYZwKkuzMgSeCdY5o6k+Ewq9OaO4CdANSCbAN6ExCpARSWzINgAhJ4vZbCZ05mnH
fhkUh26eOsayo9RR0AGfjXkojOEDgiRWYvbm11WxCXftw3XX3Nx3vUOyinfbQ7LLdu/dZxU6+fDq
hIleDMMRCulO30Et/dhzniRWQTp5QNGDHsm+Fl5FXQ2GmvxHGG/kNsJ6g71GsaNmsYHhlQ0kujDn
njZyD/UvBDso4F4uV4xeKCE6V+JsXKKDMek3tbjU3kSNfAEuJ1Unyy71PrIYbhNyXnt/da+ukt8p
doWXUfzsedu3FaqYM6lwQBrMhBJjRiejq8TPzCKEgel6hnJfHrk7BTVQV9C0sgnyVgCDgtYXiLGc
a4ChfP0hFFJoJ/5VGjRiGtWu67ue/yNERthnVFU1wX169lQAochm8jX98d1onjIb66+E4UN1Y91f
p/PP8rO8mxRMxulkrrNiBRejMTzDWPN/fu7aGvw80lHLz7jb19JJO0R0Sxscuzj5na1ToY0qmi8A
LsFBynfZZ4FH1uIdgpcWrhkP+7evUObgSAqRMh+CKwGF39d+1mve5jCVEj6I+mNo1IQs2/zx84eX
EJLXX+23vuUhoEwpig+cLk4MVBUT/c7JJRDvGK2+fN0ABJAdYHM00LsPffeA8znQPyzLfSPrG8/k
QhG1AkbWNvpE7tRfO+6D54NFIhFAk5GpJrZZY8KsLeoXcO+ooKNkjnsi4oWJ8aS7Wv/wJpJB0TTX
s/qH1hY9E4q0Ki4+uV6ePoiZVVoOSRxGslBMWWS5H9gN+/HXsD9m22pa1OfMCFq8Ci1eta9+6L88
2Xia/CIa5t5rqLqqu910GODoacGEvDpyEJe4XBmM4xWMGBkTgcO5YyT4nu9560zzpjedo6r9uCRD
ZjF/28KYvVm99cOKdYi8DgoyVw14To4KCxVZWLR/W7RxrvprpBqZwg/E7oB16D+MqCTznrLB+IAp
CctxLR+Jwot1ED41lXmA7yEOWWcztN570QigazYLDb7Omj2bmr4PyRlGauUkNiOeufSiHDNiZrVH
2TE7MhuumAdo3XU0vxnwU/XYFcpopTkOIiXdmSD4VUiK2omPOvfXU3tmz4T3NGvo093yWT+66xQQ
Vf99QNpq7DKBNYeNmoaWMuoGroy9htvqcbe7Op0V9q1WPGuZrRVDw4j9lEMuh11x0eT2aTdQXtlg
sRENFTfeRcPP6bZoBLdFEygTa805NJ8hywOYbaMBc6ycJ6c8NelIPAhj8Xh1u91Z+cCxSrvQWToj
dcXvpAnC35+E5cF9FYKFCrAFVlG4Mt74hQwbsfi+b3OaNRQ5DrQgDs1DuGv88oBBrPfn99V19cj1
6+q+UoLeRAnU4Np9jG4IVUEHod0ULs6VidwWTi3Rqdiayry86++7zr3Kx6umj9P7cCuM96GPnFH/
N9n0frfLM4pEERKx8w56PUhla4UL/BJ/JTRuQUh6ya1lou/0Icm21YAdaDTdcKVWzluK4YQzVMN4
YGI1HBGAGagiF8s19GUPFAS3LlxwKosMgV4MlfPrHgMKyuXxlD4w2XFXJBWZo+1Ea4ciNUA4grhd
396ifjHqDCuMkvRusA3QMvc/mANegtBoxRSVcSq7rgQHBiTKLJktjF9Qs09QHutw2Zu1ZwSaf5/5
Z2J05mfUcLbjM67Zt52CoiFijX/xIlvgXTYFchtIo46Q2JyAB0HtugL3huft7Puh2i56CZsEOCaQ
TQsUioTNOLSNQBaii41aRNMd94I76LfUjUYUFnVkvEdbvzGNx8n4shkghEY090Is4KeZYBlWhcbn
NGBmE481/Sc63W/7/PMB7ZZw/crwNCF1sJ/uhwxJa81Xq8jsTHrjq1cFyV1/UHk7GzFnr3l1Q0gI
vBC8jc17gy5VtsEfTYUuTsiLogFIJTpLlYZW6T23+4mVscDxeLqntbRdyaWHxyBCuDjP5Ibo+4rm
JUu7wES/VLUm6KEGISdtEYDc4IDs1EC0QQPVZiFABet9R3kbyY/KGNg/qHRDxSJ/M87TAaQALhL2
lY7XdXfdVZv7SubEqtpEiSH/S4gR3Jt380QfBOdZWsDTo5AypNTYgW1KvdmkTQJIHmEfWo2Js3Xe
7sV7u+Fp63zs87A3781lemznspzSIHx5z9WTaSK/7MFP8h7em7k4LN0P10aSOzyfGOE1D1UkU3Jb
cM4C0CQeFwRGRBnnuYD8x2SaySnG+gopXcyVVkKT24TTAkQotSCOHsvErujrEWxBOVpb+40aqhS2
5F5cAOVFk0W+wxSPBFnMcae3WQfMrlAFBSsh9XGYVZPFUY6BHAE4GyiugMO72ZlztNG/EGYbR5ZZ
wtpGWsYRZvEZp0ZmpkbKQvQ2w5mQ9OV/Kt1Oif+/OcDHPqwLCxs/u2kNaON9LzH0FbvIcXoU6fQf
JPju/tOna/n0K+ND+NdCqIDhOEIdv964kI0bQbbqbaQhSz+1Q6hFUO/0rYy9+u5Tj1BPNvkY9Pfl
o3h3jcugXAorS3ZybR+huwWwcYARQGqTptn+ov3SirFLCygAaitEQbyiL1IsiRdTdcJQF0CFWOxy
tHun69/1r3+iAnGfClhGINoC3L44ha9gGqp4lNCmaX17Tq8/eJoB/S12FZKv2KV19cEm/EtBTgtL
OIHnHHvyVgAxN9dFZ5PiR5Z5TVRGu33uUOOU5eLSRi1V2Zxn6UpmicyR9gl+px17TbfpCgsfKSwV
+8jzroFKxK7cnH3EsCikeur8bYmCWF/fmnLVzdcKrVY7dyDnD1Pn5SjQ02TjQSBB34AMMtTq5Aly
w6oambPXOncadORTLDGj0QBZMWwAwKtWLmbeHmhXxGpEsKZvf7fv7BUKabWKZth1L5KFwArfAlXB
AhGREGBUK7AsMX958PfnNK7h/TcavlQkqLKFdAoBKIJkA/DPeieouPOIUl8K8l3gb4IxF1D2wxeK
K8swAAXhdpZgP4T7RLJAfsdc+0YMMpQkFSCcZvTKGP4G7hK8R7TciYKeO7UOjpqoODTsrlWi6tAy
Q6dntUz0LDyFGD/Tu16mV0MRZ+jUtM7voMMdSheOiZCatsMIiMJrDGODCR4FNyg2l0DINYJhGpDO
C69b2OGSi8MrFwCqoMoETySAu96KOgsYGZzFLAHlfZtYwiWSax41D3NLIokjOSIk6qIzfGGEKJtc
dkT8pMO6jadhLXsnanhcD0BPyG8w+bBF5I3GDI/73uT/22VmJVZkyl/bCOn07PsQicgnjo5ySoF4
2uHfRVTOvyR8gbu/FwL0l58EQyO0zjT40pFKbYbIPvB9TSqlktHV+RKqL3Lkc6h/XVKyFAR2s14R
v+emW5+bDLx1WdcORAyHFihMJdrzRHrC0pebIHNu5kRKXfTgQLX+CsPkSySiHoDmlN1aC4WsBI4s
9DEGA1BeihbiJyucMuHr0NIf0txDoMaXNxBurDqSVjoGL8DDv5wWgQcLRUs0nCEib1aECJm1Qthh
T0udq1ILTLhwoooxfXiRi6orbClcmxf59A1ajZBhacdTOCFqYzwKA1B4V1fAJ3QoeK7QeiQCEO4V
lV7ONjRvWwa0FGyAXSMMJWoBQmR+GwmDnR5H5t25RogaUr/mbHON/XDWepw7qo4WMkhB6H3nMLYA
/yQS1SF9rqHoV0g6CmAc/FUMlCSxJauVy78McEXvWl3rvWvYkgKUu6619K+E5LIhdyE1JlEOFHqq
qEl+hR0kD5Od/Io/XKfYijOy8Svk6MnvZWmpUCmEzSpPkJFIXKG1hvQ8CXdEMES21AHM/FUQETUR
9ERMwgiRx5KXF3jfbSbcc6ibkG8VbbSSvA/YVDCSnFVqXSLgJiFEfV0TMuhHG0Y1Q7NmdQtAUTCk
gEGHeO1Aw/mPPiwVLzmnjDY2OUdyE6YbXfSQIfQKFDojVmMvBZlKzjhYsWQiEzxlsl8Adkc6i45I
dejHI0mm+BUfZzMwa8F9IpUW2Tq4kxV1ZSaeVEdQcYzdb3mo4whHCw3VujQqZDmIiY7QvJolTnwC
jsZ1kwHDWsLAE7h0CJyalZBr/h20420mEPIzuyELnyx9bYpywsiU9VDw7CnlvYIK03fjg07kwwor
HHIYdbKLqWQgRmQ2QVVyRBFRZiDQAP4Egh+xCDNdRqyhy/RIV61BLYuCVtLXeF66LAA7IgVEbQ07
djT6xcuFFX18nfNG8+j4nXfAUsCpSKBFwVG4uTKtv3T3bwkRevyFwk3pyrL6IqboGoKmkoij1Buo
bfVYW6AvDYVyj7QkwmZzUrXVHzWLL1WXyrU2EgEZRodo0eCLw80JtSXmBrWgVGU0SYorS0KT8zRH
9Xp29eNVTHi4JaTrTtQxXS913JK8Q4n1fPPdsHOd0+SafmZlcB8ld5CDdMgmCNe+0IvBingRYtD3
mVXT3qLiUW9oynRUr/LVRrvqqiMacN3f2bYLZabMzktllo0u48s43newpIUU0R/elshnzYV6+Nl/
9q9ja4+FSnALnpMHN+zcGEgPSvixsNBmgjRXbxDsK/897a+sdNZbdVe4frNlixzzMBVDN0H9C3NN
uGtYZ7DhI6sJuh2T5RpChOYdifXAh47H+YjG0ZJlqt6Eo/nlIcri+50kcnm9kBaTfnNDsABCaYTH
bY94UJS/ZrK4flVtJIT+DjQ+jlhzH8Ee8YKYdNYrpiy6T+aZyAfKbj1qsoPMsC/RnCmFINpFt9dd
zntP83wyfCoKy6v5HlOdWLru0jV/pl1tLVoMcnEXaShZwCRY5IEMEREXewJhHPycDcpadbXoaYtW
Ei+w3C1/ftairUSiSTlE4tXSzD0AUWTnA7eVe9vUaaIDNsoXW0LhyJDnUXivtKBhiDJY7ojqqwRM
KvyMr+YsRFTkgAVDKtFJ7IG0YW1ibEp9QeS1Xus7EM0CSgcvoi/5GLuEQX3F6YiKjdRtSJ/tDHg0
+f00pV6znUjtRtCKNzzOgit5h5JoJhC+0N9OQv+CIYP78m7DlqvYLRdN/GHLBvNoY7om6JbfFj/F
QBPbCxWU4ZnsarRtYtf6sTtjATV2581Jy27Zl+Hz1J10J4Mx+f745l28dq5dvO68sZSKrwz/+yh2
ph2/4zenCEMzZT+UdklPdIAAft9InCkI5HgvU53xhF6AUMzP44OIMF6G+ArTS6UuZ7UPTwCZqSE7
m6NfV1hkTPq6E3BX6vbbfbtre/A7GMsm+0JrYfzNWNRxuCLWWPvmrgIrqcVO+rSaQyUoDI86pUQV
DVZA73U2WngPgV1El/rp0OmMYelckXA3ebTZXRRTfHuysRwlOTblrAOb0IRUwgr0rnOb3CrqrWIP
ESIb3hYyzKS2KENM6j6PHyqGdcUsspaZvnP13Q7hL/mQIh0oNxlWDVtObToMnccfNxq/2mPaRL8t
81vwv3CmMTt8JyUyP0R6ufa234ir5XM6kaxkVmuZBKjS1bJnEU/DuYCq6ldADOSB2eRWouNXmojr
b7JVaTYp/lVGl0hW3qBDPKvoidsaF5N3gCSbvBa3s96pRchEb+w7X2Kq2bK0ApU0Cw3tXodek9S3
OIaU5XBKqq8uqNmSU3GGCXOcmcR/vsj2JTN0znY84ySFtCfSWdQOeEUR+JPXF7U4qZq//bYB8n1H
ocBJ/+TnFnsvn6JCajHxM7bEb9AJw9VFj/5ef1enbRQL+Syhs4umj2niU0FNF02jcZK6pRzM7/E5
Q9LQEwrzUpqXj921Pry4KDjKaSm4fwxvQypoiq3YL1iJA7+yHqQEFZNPzhaTL2XvOHXMTB8XSz5Z
G7HUdHrWd5wplhhJWkXgL2V2FmTEuAHzmh1aHuAKatVIyJKm1KDl0aJn6MrpjRCfQ+BNTyeR1cRh
mfaCdTfPVB5BzxlPV36LfHy989UQlTXof9u3LZm4/3yNyt/v55KDiMWM3nAbLqeQHF0eIU3B05yr
IgGgPhqhIb1U9CWL5dNdsiDy128Yh1L2Zix9gLEwa0QMRkhAsqGg++0NiLXAV7UW1IudmuUmNQlN
kemRdLEXSJcRYQxKaKu/02AY3CnOBHI9fmgr/kLJfqDtJfGhdM8lRy4gIpG0kM6iYZwcyjhcmptS
seWzSjuTJJVVk/jPfaBIXitcSZlfNmlmqpPr8H14nMAKYgIS5NBtrHYgqe7L5En6ANi+6K1LEPm2
RCK00kVQ7LvDtZrI98VWEsZyMfijx8H9321/W5Mr69WDoKGBlGR7JqlzA4HDaxCalYPrml0gO4m6
u9mb9f0+0pOp89hLdtxYiCy4pNl3HvUUcDYofTCay8yuPx4TFuAPWwNt+J4/4H4ADH7LRekMID6K
uYv1myVqkM9AxgLyhMzsniPDV6QyZWbIbUv2KbPjO7PfzG+KnGw01DbVRpap5qECnc0I7NiyZOLw
29HDVZxo90pTxsr47Mmtx9bsGMW0X2w+fnP4dDI3OWs4YYDgq//XHGZ1xev7UnLfptQZ60rwCmfv
gd8Yh5kXqyCC1umm2Tp9qLHgItcA9GjxIj0Bhd9IeFn7OYZz0TQKJaSoR8BXcYIus2y/6PFL9i5K
4MLJl1gW9hlRrnScCaKJTiS2/Wo9QCTlJ6L7m9kZifiKaFG0CGcIJBllcF8nIV2NAK+1TX7gmjNV
/dlsv0DThYIlLF9V9DaIZ7U9nGC+YfXAPc1GOghJOkK+ZEAJg4JKiWpEwzzQnQIxKUuH8WaZblJ6
lI1eDcX71Lv6HfcNvWcoq4mcAGmBxlxMnnjdPSkW8tOpRcnwe9BbfkH6w3WzMwOSt47XXRys4Sge
sZjct/bpEZQ3je/iWJAixCQZETiMZJJNUuzSpQUs3WNMC+Vbm9IAKYPoEqvwTcgIqC9I7i5VLUnv
XyZUYxcnmXDYcHBhNBuWKOVTPTDw/xDd1MHiq2dfK9rX8QoAJaZL06YOzcZ3ykLtgNKQm7tKqGEj
Y2eHcEim6SaHRltvTWTrTNT5Y1VuHqvBvOlCLQ7Q5HWfHFcf7g88oL4tVQxq7DZWpTVVHjAQbMEW
PEKhd0k9TUizkheLHMjFFP7qY1zCkzgHorIO05PIk/hYtl4Bqu1yRNCDoLk3RHBjYPYNTUQ9JHOR
gFZyuO9GniZVCm5CBoPshbFcXDO6hHQGOQVyHsB85C9Q1KAcIGWA2JIsr5a2npP6kD4JOwaUDkrQ
JMA8Qjap24gsgUArRHau4OApUHsl9Au97lj8H1K2t5VSZxOp5zes+uFlF9JF2PX+XzeTCfBhk2RO
KkH4StbpnvS/qYEwPhmuXwkpyXFFK21A8WhC1jkb6AdJRQ7ZvyoXgTABYMFlTCFL3HBF2/CjLaq+
GJjpT2dQV6w6PHGgX9cDShOHt4YYsUiWqW6fsS7txLeJVRuNlJTBnMK3hdJSy/ZkrqwLEhW2ghcE
v0l7klvqb24RJMbmi7RIXlfORkOPAkp/j13TxWqSbkLsnf3+GC+L2wzWFNwJcNdjsBEPJ56WVtXD
1hjrNCTu0JTAgcrYrvBxhqcZmirdTgBcyCBzRimMsX5QEjgN4DZRyoT7rxoXH7mH+Aef+3LdQ7cV
TTJ109mEuXufVkRzVFS+AtJqyzh/qEcw0K3tOD2JypbUPu+eMrl78vNgfh1uf+lmYMpBsROzgdVj
1Qsacwqv+D1QI6uQcMdwFXFlLn9S2JCahRhgVDYlDf0z72ip2/TLaR/C2E/DysDXDQdeNArHKeyd
8Jg7qfxM8e46Vodyu49xEv/BHoPLzBn+mVxI4vpSIlq9cvF4Qhe/GSdsvfRlJ9lczEaJdyUSBOG8
C+f3roc4b4gndXdVYPr9mmzB+Fn3rnvPVhH4JZCwhy4qcaX2vLhgDpL7qgW5kcDAvPwobqZYJTHR
RWtuOJW9yY9EPBmSuVyDgE1pLwugrSG3tvGafkM1kUqg9aJiERItyKyJ2gj8SGbmS7muEgvUebhc
bKNR1+/T7ZULqPR8yc11hSMmN+QMuGgXujIv3P5YuPHyjAYL1pNe1BAy206K5t9NRMfFuGpKJ4SW
SPfmYCilUENPV5n3rQqL5GXPFUVyqWBKg0R6H98iq1RSWDMnuC2TUTdD5005dA07JAdXk4lIfTzJ
x1A7vtUawdMI0g0cuRSpc8Ba0gDotLX0oj9mj9mN7bmIMclanKVQKhrokFwqLUWNFOMOXOqlziPc
NYrDKB1AJ3jOX8g6AvZ5sV0n5yAaA5KefJBEQujI5cKDDoVUDS/cgxfQQC+QoJLVYeHNMSfOJXpM
dFcNLsPmFNCj0MOCi6fad6e13Op+16o82k8/PSvzXyn5Cl0lJnoFr9nJxy3v0XKaDb/PwouWByqO
4IHH0LWuQNulLtPCSAtXiQRG3gA3sHXOEO/UA12ANxFK6+jc0TB3gXIQ6SUUkavaCkbsYMLh40SD
gLNDwvD7OnVt/sewwiXkbWGNN+7M4w3u8ZuGc+fWe2FFy0s07fggzU+mEM2LzlzaMhiQME97NkU/
EQYu9BFRrWTYp93OX9IN1ENiNClNfhNvqoqm9CekPyIi+rLCVie6jVjoeiWFUrkylizGsklzM3VD
D0Od5m/FBa8zFAlVmaB1Kr+UoYr9l4F/DFUkYlIeTx/Tyw6QK5wmtC4OSsy1Ujb53FxvN227zaXx
SmNW7l/mZfUyaTvy8pjvkA0BbmETgfNvaZXodyIS6IEjk+UO6uqmDZB2/ow/k6udjT8K06pB74QO
m630frpgqgRpBbZqkwNsymmzSastIwZUg4y1WzSXZWNXybQgnNQhqYSahJ9+4eRYziAM7WBxQ2On
8xcRGjQ4gw1LDf3e8nOFziGgaq8xwgJauj519wB6MUEF9Qv6Q1jJEiz/p0zunCqHji+4iYiAo82j
ULPY1GVcHilwJ2Pcth9bM9lQlJPfv06DOfB31DseK1lkmyh4SEtMTpNsIZ3Py+zhs8BdpyJfG6Gy
JI0lCRmkNSxCA6hpAMOmXSu6FDJYH7jX/WIBo517WgcO+R/XiU9ELw/Ptq6b0GQfTC4+/Q360Pmp
jye1+FL3ggHsCX0wp4/mq/jEYGlF87wur/dtNEZsJncP40Vgx9dpvUdXdk7sTi+zG5UGhDQS9l2u
L3TfqMhf29IB5wuzmsseB6GqzTG8D+xtcK3Wg5fdh/n5/GtHZjHqUW3ZbKshT5NhCkyHNrneAQbC
jnSHD8TF47ECuy6aNmefhgPZOrohTU0UQ6XLK1/HLS3al/Y8Xo+vfeOvMy261plyD0soZjsouE8j
HNCydenGaILRiy7d5HT96IOAYJ5KTGkmo2SEnfT4/JsfCX/WKXVZlaIynKUuetg6vmU9o8tKHWPU
/Fjm4yhQKDzHwHQhkBrtX4wv4czg5a0YGao8V+1zbBW4sQKfBYpilqkJ7Qkq4fn3vlcpTvOaoC8H
ZozpIUTqeNT4EOxf16QWuBE0wL+pxvnmtbfjFpxcKHC4YQN7XitJbsbs0tnt+TFk8vPftWuGXXOL
ABla2DSTiUdi/V2MEkoznEtOMdEY/dvfGOY+tm0dXQhQXMXEhxvU/qx7EnUH0QMDwOJLD/03nYn0
A6IGnnQfP0PpTIpwR2w11t+uU61sNuqMgIwqEQQRM6UowIyO5Cs/66RByTyefAC40liov9QYy2aU
QbpH+GBQuqBIDWB4AcAlUhDOVPwj2/Mn+WNQ8wUtBUQwIOAmgjfFLmeT7vHWbhwmdekFunmXhUBY
7c1pnxZke6oQ0jUwN6cirB3W3hcBiasEhtOo84CdorNBFoZCj3yX0q06w1XlOKBs169/I3+Viq3I
lskmgrHU6tM6aCZEJduychqYyFknxvj6sbjOSfPlK7WLH1jQf0zDJlVOqXNe6T5KrVMqnSxs9wDj
qzrtJY2mDa3QiFa4Z9nl9nJwr2KrsAzrYHhP8YCLZw05PfBZz2LzQ58UGfMPgfav+B4imSlq9fL2
XABYuLd6eNzqsoCnTkqiAyEJhZ6e2SSZVz1gRCzat5Ms3s8W9E493sjPJYHroTsWxSgsZN3/2lty
pSNX/B1jajQEBC6YZ3bE7mr22gPN+tbXH+qrtDRbtvSYD12cyblT6Vi8DGUMB5nbmaRTm7bsTyBL
NqfiOdp6mPzVJ0Kq7aJt2KHejZAPAYLcpFkUNw1oo8TGAkheok3ktkJ0JGPr3LER4vFQYeihTYFo
NrpcmvU/ls5ruVFtW8NPRBU53IoooWjZlq0bleUAImcQT78/eu2qvfr0aQdJMJlzjH/8oTsjm0VI
bNTsdKgX84US3S5sZTPdQ1tEYCI4v0fKCH11gSpDLwuyBXBkeqhx/QmYsTn1qR29Kjd3Po21k4J8
6lvYhQIQH0jmYSJmCpSJfxlleLY5A0tnmlz5OFR+g2dl5liMffzV7ZC9oyl/HCGzde/ZbMuwVRAd
hQouRldeo/yZgOpAq9HE+GZNkB/M4fZ7wLUQg9BxhVpiowDDgNhFPz07CLVO5T6QkUsGgS3YnOGp
8ICTfZjJhSXpjr7y8Oov7rLpGlGGSpNGQtpLzcKDTeEU71b7EkV+wuD5tijjZybUhD8yl5l7Tsls
nWEwgwS/sBM6GVeju2JMn6C3Rr7FJG+SYSClhvskSLlaWeTQkwOprIWE9hsrx6Wugz5ODfYEvY7P
Q79/RhsouRP49uRnmJE4Tdh/6j+6PK6qu+VacNODCS4eay+EXSQy/EFcHg9HvgHdJaGhkH5rZifD
hTyymy0nria5BcdJmTqIUocwj9bmJ5foOeyS2iVEMydt44xaXC69prVHpgI9A3K15QtuytcAXXcS
D/2w4/yJGNTFv5O65meTDhI8II1JAPoBXt8t2tAdhPwYNaqm+Y8xqGp/EFe4Xo6YLUqMwnvmxuYq
rjedvhssLzkwH1QGTwqf5laVsbtULjX/cikZj8oA3mnIeVLhpslMnDjwQApPZeovJPw3tAGWBC0n
P8Ueoy0C/AL4+azeGWdMCPpj6qgu3o7QGfk56OfonbBzqvFW5/tiY/eUsEPBwQPqf0EG+xFISKOb
TzcqU1OeIpMhLTHg7Zdq90zqF0qXvm7wazB2JaCsH23pnCNMhQT2u9too/+t2LgPCNKFfMcTZPBQ
koIQM74dsOtoLyOaAX8S7DkEh8kjRsPgNNcM3xLY9Sc9GRehNGrtIftjwams7xseScXyi/Pfth2Z
kAl4di1t+P8bZTfFVGyxIdVeUqKoDBc3tdd/pJJ/jfTwz7j0P0fdxcZ0MX9OedIcfY39ATO4ITDX
QxjjvLFgY0zjGNsuewvIvM8Ilt3mpY43j2uLOG1X/2Yy/jLH2mfB1aUtXaLTcv+Cctc1/nyRyqCF
TYyV7jE586a5gg0sIfwPCFPdifUbgl91JTE1PqDRZzCpcVyMYyDK3j3G/UvEwcCrifpiszr1FT22
gkvYEhW4cDWx9uPAxUeEHYaqgk2kc/P1AsE/Pya7cxcFGeAL+yBVyPjLGuDBsJH5I5iidWPs0h90
1hNt0JmXi9jlnvAtNk84OzgAWzNoHkNTPgybqIlZ8LKH0mXxbZXH/Nq451eavWWK3qK5Z8pSImd0
FXNVP1fpOzGC+JoujRq08L/i3TwYzKKKQ4eRDUAMhmppWF7Rj3HEk/H6278ttrh3lCe8lZ5fyBNI
zg8cnMXCFnwy3dyRjYhsVwA7bOYcpb2DKsXkXUUb687a4hbwztu3RZeP8QH2SuG9RJ2Wcd+qRdKi
0lvxplb0jtiPhOAfOwQgFotgA6nExMKufcN1DTk+ldAEw1lwMGMoWTB0pv/C6nGAgvb5kh1HpueY
mC2aosWTED/mNaKXbbGXIT/BWt5asJKLvbGBgczIqN8+vfjlcUyPqlfs02O7NuUwfbCSb6sObOY1
D3rhjK3SEisIKR0AjLfJjMLBW+DMddX4gEht9V3F84LG5Bcftum+pEndXsFASWATmVJiN1ltIpzZ
jjLwSbXC6kP8+f49ksoWZOF4zDBXMVz+gxbEHpDjKgPngpBcE+cLTDQ6dpr7GAetHBJwWG5ZftbN
TtFCqBgGK0EbB+nplc3lXuWn6tBOdLs4KIXNIWZsiIkw3gkYXq2s+/rEd6HnuVLDGdDRWeRPjZuS
YXO4XHkpVJhkFtgbXFlYiy4KvSw3xL8r1M002Lt62iW8JPwKLUBvxJotVgP30FUulfdiyPgb8v04
HWHpv5AviB/g1zJ5sbAYVF0kitOqEXh0uds47PSgBzkejio1sIhV0PJTSoiIVgQb50evWERwwPPz
UsjLdBRU4XSWkT/Qz2mfDf3ufXTvt43FQZVp6/S3F4IOehtl+KX174mj/o5vN55hn2K1RQJua+IK
IRKfCcAEM0jvGvFAV2deAU4KYiT2YwrYjeTli1HwhU0QFB+vHyUYzsUB2wuFhYlhBE6VDdsHlI8c
vAUbJgdyG/5r3IAT9Q1RkzLbDlwVnsZ6w0GKWfCdT3FMNxY+HimIauzd+RXD8VdXV7xObJsU2Nht
uOpkH4BsfAz2cF3gzl1q3hes9DXXjtft2JXbK76VfB6+gejqiYoS1gr7HOMu37qoMPRUV6KdOvFx
Wog97JoglvMam6mBLRS4lbAS9Jm4ADB9UF2LGROOCotNs3BBzOXz76rbnHHgQHYJs+KAX0a+mHQs
GxGUG77ecBxtKonxguZhDMIS4ZjCkwYD5IoPwMtfM4eD5FKceXB5p3DB/AXDpMg7l/ZVqeEszZij
wX8b98s15lrTR9Cbudw7Ygpo2TAPwcwURVgaPt8sZu3LHvCRcB2K1r8W54KdiPUn2L88OPxNRMF/
5Yse5lApjCglWC4v5zXXA9EpqjJ2qN7nqoYQoIhHCCScPxbLj33yHX/gOYFg4spZvhG4XwYLS3Uf
G3xLUHWWJ1YjKljuicFLJexgFk8Jey//Ik/8FVdCvCg5vbgDG+R4mu5jTths0oClzOJH5cuBorrB
vETOoOMElvoejgoGIMsdg6XNG0I9572gYDU89fe/b+czP3Xo+jxa69jBHBtBXB2x/B4uim32Y6yk
sXNjA+WmIS53xGnXnRfIX2ONQ41p8Y2F2Q8pBjsHyHhQCmHyjbOfEpfHEk83CLlhcWA5v5w6CKX5
4HwXy/7wYABjgP9e4Y372DsEMpaKPAOgaHgHLMtkWeIKz3d91X9hfYUPZh2yvW53LIim9THLAFhk
T0ezDH7Bo4MlKnzE10XCF2krvD6AdD8Tz/xdrk195Yq7RijhXoGdDKwnD4Nw5ne71FXfKJ4wOoSJ
uLpDmiTOhyh1j0/+3PdYhOGdVWHBy0pFivo5F6t/fe1i4SEFEwMRW34rn7vlHS/mZMhu/10t5m3h
8jy8YpvxmoaMJb7jb24lDydY08LFRn6N/JGnZ/kBNLx8Bp4/ZjtIcPldb8MRRpunEydaY4q5fP7l
QQTxhwCIIIell1JmY13OMO/Oc7NYZ8KycrmoETdmOvPBOe64ERyiPHP9S8Y71ID/4FjxQCwv+N/j
a3mFjtk1u/M3BywmYiSQfLB79Zj6/nJnhh8mhNO5IFdvyT1pPrmAHQ9qZUui04qctD1gN/ccBuMR
UsmOV6NnRw+NN2qD3MXhicZHz7BLrBgWDxN+wZNZNzdwDgkRUPzms+uozAMExP/eHlRZRgiUGqAD
7NISq4akCIvxDkVjh9tFIBEewfMxw8iJ0JIdExCw7s18L+cTpkHsezyU/nDkDgoOziP//q/+rsBQ
gQQAy9cR8Z6CabAF4QA8MCX4Z+bLSGjDazc0mBRFXpo5mvEjqmxn8uFWnk3T2Ks5/FS+/jR036AT
UXXzcxgonQteE+Xy4yT07Vq07CgAlUCOTfVWxPtRe51rQPwRTh7gBRTP6XZITeQPiZyeVGInZJY+
B0eNzLrxbmruaFnsS8pm6vjiA2rLDOdt2EDT0L5EkFTQUN2to7eKQXiJsMZF+JhTmV/ewVwzOI0z
7qr14vhihIuzTWgM7PGL+8wOBTis/mUVsAYRMkfL4z9jgcG9ZiGpeIHlbqOwW47tCrwbc/EDEGGn
2GyD0AsDIdRZbSohAs1bBIkY+5fbvhW3zSI1pwncNvho5N8azgxrDZatMDnN7MZwiDgmFbwGZOAn
V0DsN3AziHXEmTBc+hLyLAVf+8p8sD4+aRRj+7i+5Z7yYLjWcNp2nLqIVhSspuo6uD1/Ei5qh4tz
2vhys2mscJJeypK6mvy358pU36y4ZZ+1RWMtGHayz5vTA6aRMC0mkpOtAPhagYmcEM1N5EJhtHb1
Glu7/JNMQXpLu3DNixyoEsCgGFrHeCOBW4QYR+iQkb3kGh16xnJskziXechJ+atOR9uGBm5T2OnY
WPkvUDP4AN5Khx7L0U13n4LubpF68Dkmx+4+3Ls75ZyBR9CvwK5ET4qPLYE34Fru7fPWAVbJR0AC
G8ma8lwpf2PnghOIsvPoApzcVO4AZkVMBEEJBydX3IdCl+vPSjjMG2HcqRHQ52qYiFr4USdeJFrp
dKfVzmDCgYsiDAIOHGsB/5QP8U8vQwjVrEEC8mScSxvy6uQNJhJqtAMX/irWpWlnW/lUfYyn25fx
Kv1Mn+JVRfD90ULU3rj1mjdAWa+tOr+9rUrBm2/uZ0/tvnSt9u2wHx+gLQeLyFnltZntTPand+tv
/kJiZaOtGh8uZn0xLgCONNlV5t7u0+8owEpz1IeX/zQvNQW8bg+yl2NV1a1ue1U7JKFcfzx/1N5Z
mpmJ1ubhyv2Bniy98v+2GHWdFebGix8LjsaUIRcDQt0bFmp8Ob0yup5OrW3CEQkaWCj4dHcbsV/5
YC0m7kzVqWShVLunJzwDHSI25mbg4IajfdNyJ9ZX3X+RSfIEy151MuPFKMDLg/ptcVUhIsV0VerC
xNbcGMSbOQfTyZHRFM+ZQVwn+czo7CzqSxaU7hVSUDJaDAbfZEdN32c97LXf/HkqHxs8xUYaYADX
G+2A7urs9bPdbJHDMFNb/FKJA1y0EotmonwhFA3vzyWIAJh0+QtlEO6n/oOhPYkrNIG4bGIqzX+L
sejCdG0hm+LT6TKQw8gc0umZ4vC/hHQ8rmlZ1vG3Eq+wJ36vfti1AQDYGr53xbrFYn090AJb2yuG
o3jaOP8sPTms+z1nQYsAn4aLC63zNnADoOhAMBfTsUX5ftwbsLbB9zBT5O3AARc55x6Z35wNDtJ/
fkiWV54wY78qSF9wNYSWsNgcY9aLO9AWQ9fp3jDgcdEi1YiKGJGrm0U1cvsrkMAi70rRDpwKcV9+
pVyKnrcI4eTlZlBD94GyeI2K7AFMTX9k6IJkArxjr2z+9n6TeJxapP1RxC1FLF1NCkmRj+pR73Km
8A9LLXMnEVukz1jqU00NpAvtFmKq4j5p68e/Yt3kDKcAXkyVONUbPMAJg2bsSMaOGfNuc5SQ6IEA
8t/YOBb31XSzYD4RJ7/g0tlSI1/wdlCxJiVwJWzQg63BsphIiqAiJznBQXHHIp4SWslQR8lxVEc7
imzIM7vs8Prg8Qhu6/y01mROEnTRjG1MqiBUcPhnLTPPgekIoB2PLYsB+InTOJgAsBxQKiOUo3Ud
rflrlR7is7k23B6zbcQi6Pf9lL1cpj7FZ9HjarM+lCBGn+dTmokKJexSOi91MBxm52E5XtO4Bw4g
SbWjfHV7V3WOCqzRK69fKpD8JfmG4gRnlHWB5/+VVvMTbyjOrXqpUNH+H2f6dKg9TCqINlqzNPE+
NsNXVu8OR4x6x2fhY7bX2gc31GJPBb0rPWwZk4PCxaM5nk8S9kyiM0jfVO/UMDQBSrEbTELfqH0s
/OKXpoQwUvNIIVqf2DMW4AyzCHq4pXda2ob+BBJ55JFiLHnipPvijMVeJSgrPk9/qv8ZwKGGy3EH
oR7kcPwkgeT4CPDiEt9LyzastaCAFmA4h6EcQ4/zhPYssZ841kUgO17+Sj9627Ha+fBmtBK+Lf76
xR0sQyALsz3O4zlWmWjCqsIPGp5NVa4w9sIT7rkD3KwqjuwVw7wlXYQy5It9oBk2GIbl8cnst0ir
rI8iesd0rOiDaggVuBlZiC/dDeO79LdKPxF5CPcbzlbYzp+xy7m9NgxTlnCiovEx+PLqyY6uSlmv
svO/VRsCRqBxoCPEdWqkbxjxcThlsELfHtkemko7HsTn66CFqcA7wq5uKd15tJyRyyQ6eoy3qCOB
Yi1keIo8HHN47nHKmUCx3ERYEAhQmivYvRE2kHNaHpr+Leb9ET6E4QmPElInbKb8qsYo0cnjJS6J
xnUMJub/7RlEFAgEx07Tgi9zorO3Bm++YHeSAkVNq+6Q9PTB/RSU+VEzdvjz5WaI/0zPXoFzuULz
qbm9iaRFIvhCkvnHes/Orn3w74W6veXntj6CAZHpoRaugQcWlBBHf0/gQzMlfqdBYl8B/8pq96Y6
HETLEwy9l7oss2W05Q/bIoCCPeYYVxvLwKNNCHr89AFn9ZC18XitYC5KGwN7kvaOED254GDWIA56
2g1W5zh7hQ+WkPgHuV3H6s8d+/UDo2rkwlzy0S6wLN2IxYsawY/RjjHrnHwqRpAh6GcmhCPZBXzO
EYC4dgSIQlzOAlM/hofvGfELlqOyOO8StxhoZveYtxlK/vZggRwJYQzWjAdxWLqq5Qg/DdatT8Aw
ELMqSD/an/w4Uin9DSYG7NgMFPs5w3Rw351S2gyOiC479p0tPOz2h1FEjqsxpRyqxMxkvL0vSKXa
3j6y6ASULHabgVozs2/WDt4HzAwkLsLVHMMs3SSSn3XQkOv6ddH7P10VaIzSkhgW4l6SAHqzwhaW
+5TjPYUc8cmhwtQCOod4nH2wVxsmdZa7M3FtlDzS5luAW/7EsDFI2XorhhH5W5W+aiBr0Wb8ZM8p
P8RP7Yn5of3snETBseVZXWeGKC0TjYpdjw4PHg/lDIEkvyLUTieitWBgnTkTFJXetdIVZsT6R36c
n2+DeIBq3WAhZK272b3Rdwz+Qzwnop00L5W6KdqjwFCid2TII+uJXHmNZgIDVzaxAojM1kW47OKA
D8njXDVHAzPk2JU1l1mULDuG7Es7asyJI2E74ovLYZ8cVARM58a8xCIGRM7j4bSzZ5WhWB5UNJDW
qtBY/dtb8IRU9hdprtTAxdHP2uIu5ZQ4nCl42zrq0SidBnvgYv2QvAY+lOl34APwyuDH4HozrBP9
mAKkC7b21oMlIy3tGGe/6uad77oxkESi0EPoQrgf4JKo4Vi07lq/OeZXLiEVV3vlAS6rLY+vOvJB
QvaiUdvn6irvHarAVOOAHqD6BQYkyw22vH2uuTrCGQl3fhgGfbJmcNi8Jh9AAMR74XaNensvmUGR
Y8ZYBApUD7uPp5VosqlTxzBMTJ9+qTF1ChLQ7MEReAvoOi4dw6TyixE4hk481SNmPslJHVfiJ08n
cxRGGFIYvSkV3nq7uPEb+Hg4Lq5Mf/wjWeuHIkQ9JfAToNPIewn7FuBcL9HsvHItY/tkJNqtJtCE
3tOYBKAj05xsE3GE9U6CQfBiCE2Re5b/dSsltsOPH7w+hudmeEtSP6ocQryfhlejgYVnd48YK3zo
JPI+XQiF4x8W+CDW9PDs963BA7jCdr/ONk2/GaijRmU1z2dd2OeKz2neILPWvQGUY8A926kTyJL1
a4TYhunmGyqy9luToTIFounHrDp8jzblN24c1uQqy0mw0uBo+TM85o+KSaFmK7S/o52AAyMYHUE5
SIISzkwgPvmMOvRwTtiH1+IGgg3a5BXFQUKPIrFi7fLmiskuB3jCPwPNBiUtJyBDDd2Wobc/AwnO
gSKtnvh0l6qvRHiwthTF+J+mnT1eOins1R0nK5lhbEKbAgKVYjsJ5gCVPVa29SoCsl/0fUb5d1HQ
bwS9bAVNT8CSvHgQpBzMQwaoqmJ4tpi4/pjm0m55jxzDsYint75UTeWX7O9RPLiUpwEXscRDvBPR
nYr7pj4Mj9YZs2BIYTVQFYhASWrAMGQ03QEbDMvjFMQUbMCQ2fRatGX9Xsp2DzC41LVMDH89eQAH
9iV8Ze4YjjOYHbDzbQ9JGzKere7kuvsCWmImHJw2cvd0Bbiq8mWgis77g2Sc9G6ZLj9baJGAVSit
JjiylIWlk/lWoImhVrzlyEt5BTGcBfbFl1E/VcOpIcsLgAEdlekVBi6diI+CYgh0JYgku2bDe3gy
kGIXZtX2MeybcacPxzla39BRgzGNngwX6wbywhtwIzAUX8IOeQrGelMQ7xJjme0mk4v5lJA6Jmxz
iijTUbugpdhGE2TPjGcQ+si+lTtmTKHq0C2rzA0yPiX1O+aprt6GGiMr+UtM4NystB8VBOdF+4SN
2hKazFyd/TksvqOD9josW/VuOnQa7NXy3nmCsmQzXLLUQ/qPE1O8apCz1Q599dOG6NVErix+1n8K
W9YGbm+5gvHXwqXL4q8B/TBDqYeNf18N0RQcICO3UdtO98VfFV6IiQG2N6OTL8NC2HT0pJJval6P
TXPOxabi5/avrSR43Ha3MRynUKNtNwMh58hgwa6NCis3jwPM/xiSrTyvs3pXQAY37Q5hF/K+7uUh
HIsmaMawLMKhAeP2HknQAQYTJTKGAqrom8u/aw+XRIxHerlV74a8Mmc7aZ1s8m7RegB6SrX948p4
8wbEoHFLuYcmWLzXgLPWb8PTFmCzam6tw2hei9V6gpwweXPtEUTpNczgCIQyQgqaSVxn1b6ACrKX
CIKYnERzx8KfqKOI1rLsBxVChNU59G/smvnfjLab+oBZC881xCwo3VArJxfQt2SxEM/d0MrZse7y
bOGFzsgef/q89AzUQki9aPVZGwQAUE+zvcLuKOwZOWK9bHb8Wua5PMfkscGuThonoYWpHQuqTgdB
2lGRx1PakJG2F9PwRlMk4f06fxmMhAxfubEZEufG2w+Mm6+BX5bXBDdFhEF4dlcB01ZB85lcWsx2
iXgcvZpoBPBDiEZQivGxJUOOhQ977+Fptc+f9OaRPVQurBKLOHYQYUzBYoJKvNxc90YwoE5HJyR6
Vuaa8MUJEYH+lbu3xh0MjHvdgtYX+jkudIIj64TVDSQJ4PLNhFrBkwzfT64icnewhLcIHBG8l95t
tNHIJBDhbIlzbwVIJll2Bs4DtIivCaIFGHmzJ9JEz26BpPYJAYR7ynELomedNd3Nn+7txr60bjQX
u9QONTXAPMQLYhx126Ohos3GUftB/49zPYf1gyMAVqdHqGAF/agDL11bHduguh3wR+L0qXichqc3
4T2Th6zUBl3AE9dzNyrgvNn4ZBgSFRtjB5d1INIaABBVmwFl2Y/0ygCMRhxQA6yBxmZ5B9z/9cJH
GEBHuN82Pngz9fZ15iTt2nNiejHjCr3cRjAx4wD7aTzYNX0ndod4OmjxoU5kJyH9L83nrZEYvpYa
TqxA0MXUuvXAZNuC90FGgauDa5R4zdD4KoQv1TgrH7Arxv3npz2hew8YiYhZSFcQf0QTKaU0dHnA
oCreMjcm4KNkhMPw4EEkpsjUjl6HUgdX/jV9DsO0K0Pa23hid2VjWhY9iKIpBEYEXYqvomajR8QG
n8wEfhhJG1a+bo9IS6VBA5UU3llgFefBiVK5QP0N2JM7b3AQmHeLPHab8igZ8G7HBkBy86hOlcSJ
l68ncSEp3eg2e9PXaWGsjQC6fKM2q2DCkIoQRCeQiR5mNcaRv1hbTj/iF15H+biAj98dqTtM2iCn
mn6fnpnClHujeh2sVQ6aDF+XPe01Yx++gdUyCHp5YEa3j+tPeKwQSVkTueqJ5aWpWUNYsOCi1UAb
/agUW7/yDSPmn09I0Jglwqxy+S3CWYKFOgf6jiP/uYJqnfSvmmK6Ujv4p9vebFChqelOfFEB9lq7
+32en9viCz5Wwb2m4hgzr/vCT8oCPtoIa/VlPreuFjm8cKlD9ePz4DoNGEi+TSGjsJKesIkZJ7D5
J3YXbUC6nhCnjph54vPptjM99q6zH4ecbAL6A3hki9Phs4OwbKE9CQC6be3z0WCuvlKxF4+8afhg
ADByolDMz25ODA5bZ+RacKPRuBpuymZTBgVRNpBbKuRNYVV6GmfY5MUM73tfI/daXBvNukK+gEaC
ORJYPRJKrCMqm8EXRSDO8wpqMxKK6P/4JEvFYNPWWeBiJcesBwH3SWyU5nMWQmuVFNvA6IzRMC7z
wFeZ/Wg8uMQmg8lDCRw5OtxqGD8zoADpmBMXwfo0q/1cnBR1XRDmABFRSOabvdrVZbI1awW4CQat
kknAECZEya4OKeVEK1KdZ4TBmmq+NFRaBgSuVoyoZNgrxhh/nU7fTOrNfcS1rS9INUOhuZ+PVk+r
3NfPbZv0jpUxIRLULzV+bBpB3egGjssF5mBp647me9Lpq4GpTWcYRE9V27x6enURMVLUoCiL2E1K
VvZWKOI910tOUwkcoye/krBeiqfnt4L75lZQSVtk7jSO6GfpI6ThRg/dYfeNgFl8K2JaqhK0KZwV
xI9I2LvpC/ntQ/nTRLh1KbJVichS5XFSbhkK+A1MOFyWCeaIsVcG/Mrcf1yvxaWf4096pSOZyzWT
Y871G/jJ7YnD/JKPxZvga40O6YG/TlsolM3zt+TJYndkkyNuG5LBD0P4PHOebzp7FabUTsl8lgb/
LhgL4o6jzDKVh3X3PS87DD0tsYPM8P41OYWNahJTOtiJdEWmM911RhYSWi7wq/ww+c2Il+JU2cdU
2eqUbUy2vnI0rqd4tjWNRbTtCpehT8XF6mkKWOxOinzs1LzPrv6dUyPCbHxftJmcUZBWNgL2QG/G
aYBB/ID3RS+vwWqFCYCIKfbGxO1hSuZ09/rnoKznzYNVaT9OJBUWKynM36YXEhXlgIq6HAhPf4Oj
SOk8hbzjGBWbsovVHYEzU/Y3Pw+JcOw9QBgzs4v5ysCsY28L8vncfCnv+KC2iDVzu31tf6jwM/u5
5dhdJXuEqU68V9FW88TS35eMmIoXPDT1ysELEXfPmk8cxuNLozvlsXqZ3WwggQkNdUzFAHtuk3aB
+a17NK9eC4bxlaVrLoAeRj/Zbc8ECgVcbH9jj/jNJt2t+u33DZs6LuGmNgKWcwt/3rpoiyNij5NB
HbbKi6L2hDuFXKz86WW5o0MDcrL9d/7aYQPSLIpv7QYQsJuInFI9ofY6N9rC0M99K74oeLLUOH/6
MyYyOkU8O0iwHiVoYRL2FhBonO+U/JYcardHkidzg2XZ/P+PCSfwFS1N+5v7xE3w35ICsKJzWM0Y
iUyvyfRHuNZBAqEFrmjjM/Au6fak3HxO7TlNfogiwmuZBomnDnei3iFcSLlBa3LIH+pgEdjFhUXI
fH9vqmdITJK+E+4wx5L5/fnLSJzhdM8zj0/GYCc/HGIZph6kvgJNZ1iJYJ0HUmV5Hfxx7GVXA9Hw
QAqGm5NRIEqnGGhFDR7Cq4hbaAopcDX5srYW6WdoJ3JaU8MH2EjPJeUMW1Y4HnRjc7NVglRc/sj8
aVzfsFVfEzRDOJVLr4B/wo2MHr+0Tk+YpZG2tj5nkADLk+kBeeurPijV4PaSetkucROMP25wD9wH
sjVhG/eAvOu63MjwQMi5hCtCVMrjKCmL8K7JD/Jz3aOJ5xQ0Dx1+Vsa6fh6EWlulCJIExu50gesR
0lCHsRkjYe0QvWiHYbqke3ZQhs7IzIgSwADE1agM3ELZyu9MDaKQ1qn7oJEEct5Y1qHPfY5kekLa
RQ54IUyIjOZYrH3xOsKioJhwY5BU1JSxa55wkXunNmS5P5bBtYz/EzMR4GN6CJBJOFjLWIKYIPl3
+iEppWAaJis+o4elrOmXWb9UfBTGzmTaT7kBRS1dkb5QUyVpB+XOO3/8Ku25trYU+krjZwjpKqEH
Ml4YauSrwj+KoXT0TNkiT1G3FKLFp3CpDvnvzSmC8RN7Nyib1XbJ6XxAWCGihgzx1+cX6DDYjdI4
IlYFMtWfzWWIvqTz8FHw6/8kOg5h0yjvg9dtpw+mUy2Tq9blAmCpwrSRIoRuZ0krZVRO4RdhEL7W
4JHQghLTsjwUhBaytWXewvmFF6M58+BhMMRT88tzpNx5/+6sZPi7uob1CaiTHCEivTAIAJ3sf6c7
n5GHX4QmoHSoQZyGdy2rYJkreKSlCdWW38OTIrl8nStB/BFBTGlI3Ij80v4axsry1M34QgEnGy5P
qgnWT4wXb9Y0jnWNVTfUs3qJKues4Q0O2Ie7GYANQhrkg7BMo82gM7AmrdlidPdewIoDFh1ZCPTG
Cf87okZiFLEC6OvZ/GliKRYxMUcNsAQWwRG5Afa+Y2XO3Ly6c3l4C+fyhUGCdQF4Q6DTv/HqGnYw
t0W3+ImtfWzBPfLAI1Ed5Y4I2EWqmrguYU907u3p5h3iKmg5CLOQENFdGQGLs/4Szsh+LF9+X8Zu
NmVVe29+sx3AkhkkL8q7fGm+1Q0PU284YF7DmjXLxTIOvIF+z4yKD0dOipICjq9EwUXiZG5gTgG5
L777e4j9LdI1mxOUel0BUnDNL9zL0VWOkGTaa/okzILH52xcGNIIxob9SZI59gk6oV+lS2Jywnn8
3DNn4JSucM6nsVUDyDlF9io/bBrPKPLaYoN4k3mp5Opo31ktAH9wbF4ZWQFVGsTFTj9soebXkl7z
DsGNi1deb580ghCh34ZXqkweSy6gghEnh5tLEaPny5/C2QBIosommZIT8s5tmrGIMBjVgozSbYnD
F8Z4OBWrP+L4OdTfIKd4z41/+NiSJby+IdGFwzz9pOIOzox6r0gWZTINkKkwcHH7XUHbjUIoQgcA
Rb4TV9+yEHxP9/jAs0GYOCbRTOZoomG6QK8NWHo0UyxQIfKKC8IP+v80dSlvwA6s3Ja/botpF4As
UO4SVsHZS09PWiBg14acAhXlFTOgebXYEAIIEw7KRDD/amWfcFoKI64NGCMPH0ER0B9Mp979q30s
l8OGGZJETpCNoS0U5+VE9FT8eGwqVPRNqbSGYs7zDL6+WpYtOClnzVr/M0BA2PRMeHlUxQDLla8M
fhpfUtiROgl+mA7wWqcY3+NXdhRgs3gnEX5M0jj9jfq6SJGYf61IoMbeIN3SYlHbIkxIIh9UVOGe
I4sjVskzkIBu0vfpgDSshUUIFc58F0Llu/qg4ylIrSP4jjAraJAP5tbiShv3LLh2n7feaPJJqBxZ
zDjF+NDQa2Lc8JG7k3nzj2bAuuOeVg+nx7MHrzWIBrNt8PI8I8R7ItM5Pb4egiujJ2R7jKczGsHb
lT+satepEIJtMqaMzgFpedp3Vlb86qH4wPYaGQuzRuLiz4vYAFM6mkl4ygR9Jj58mgdUc07DBQK2
byh6josn+YVGC3Gf4JefeIcXkIKeq29RPCbZSngeojXGztJfBsXyVFNAFU7vCSICQNX6E4b3AVI9
aHrqSGAmO1ZWapGj6MlfbKToU5QLlyX5fvy3eKAWDoMnqMg4HNYVyhAEJlBPKJhJ/Hv+At0uVfkv
rIGR8HqcF5gNWus49suvqV2zB2L8S6AsvqcaqlIFd9YvwQiS7gOK1/jGMwxeYEnHuvPwWWRqD6Ck
4/IcBTApQhAxqBQEwsPuWAwYwfD8BzOPObg5PVmPobXXXlS0t0jB2DeFDywBSsO1LqPqFKVTWxsV
qlnvMVyAoFZsZPSWToHBtE7nACdy3iuYrXjJVwua+B2/a7BBNZuOH3Ft6uGcUhRB3wez8VlZS63P
JFu4zigI4GTITgUL6VFcSAZmprg3BeZPiAzWcOrw5iXbJKKrciDdwWeVP7qRCFzgsoHTitKG6Tjh
YEAahEtjXc7MDJ8kskAxc8ghAUt+fJeUdfwnssZCZhKcGgYh8oPHkcbx48OXNhMH7I3nFcZx88lJ
cVvCmeSIiGvxK3uGg7BJPsvrnNgVyjngrN4zsT3SmEOsRmEBTxZ2Q+zSL2kor/zpDiwPt5uNi93S
RvA43VXmu5j/bbMjQa7Bv/ku+SkUrLhTflfr6uEuRjuKN+A0J3jkZoHv0SFHLsqB8S37vOFqBCMC
zdYLYyrsciuFATX0JxYg/AUtGKDZ/+NYHJqgfjPAz944vSPOAN3+ZrNZqoVrP6MViTbVXXquH0wg
TtYLqxSxisO0Dl7aCpcJjWqI9ROdhscBioh1h5BPSKfK7VRW0p1jJgJz5eMMdoYlibkb2QUZ7xgE
bq8eeE+9WG3AztVs5w5IkshQ2LNLFUOpl/y2bC2wFchJt/kh4+nBBszWSH7gTa52zFP+R9OZbSeq
bWH4iRhDBQRu6RHFvssNw9iBgIKogE9/vpXaZ9TeqVRijNKsNec//2bIhCl3G6jrLTOVfmPF52uU
9aYywsBS8J6fM2PXr70483IhGe2lGFrgXlmMWfxzl2P6hbUCkT0jto9qQVp+iMC5mUq5RQ6LV/Lb
SdUIaivlazfwvumi3T0xDTplI+oeHJexHxt/oMR/LPgTgpTl8RIBVrpNGgGX0w40BKSRLkSRw6pT
TvHyxCAthZ8w6cmjHk2tiJgFCjHjNhjABL1vrwsZtfedAsRSLsQCdof6wMAGTRj8JfBd+pMB47IZ
m4v+WaCgJuJtoXwWwONvS4PwQlsHQUqmOYSGecBAkgtMaA2gJ2gLAMnuqByB41aMDsmP52D3YL/M
9Gkv9qoPFmx3cuWoQFeEX3CSTg2zMy8/1GO9ppmXMH+65Le51CNDDLdspMya3eHzU66QxjBg6KZy
N8k0IWOhb3GvYi431Bg9Q2Xlon2fSlZIGKGE9+IxUGCpf8xfmGDa76tsxoaXcPkUBa98XmPTlOyB
7r9IIVF8IWZX3Cpz4xjYCYnh5jvAtUfBRtDEowTwD0XHQUEPoVDrfSk8MHtAbfnes1VtmJBM3ojM
C7tdGIt6n/9+QvX3Q7KglQ58wFS2PpxLWWPZl4jgEqUzhGtkGpCgVw3QE6IeBAsw5bsNJxtV/D6Z
gTzeAy4cfmV5Iuk7qCYYKhchUCSu4/NWg3gFG4u+p3ep8JFkq/6EAADSJB+aT0efqeH1aRHm/ANs
1iD/JOpzBvCOYPCvDmj+qEgTfsNndh2pCyoTkNp4n2EORwZPPVcuZJOwh9NM4WhBu4txKeQdDEuh
KN9cXld6eHT4PNCTpC4wB/oP84NNtvxyvgbsGye9O8O7x1Vwy8da+PrlVkfBWWN6oVFcDAQ8hL75
AfGMkoSwLablAhhmgeoai6rJWOQXyXs6gFQqqsrCN44CJM/y8AqesuM+57ByjR24I4sfln8A5/fP
+8w9J7JkE7O/NZxqXeO4B3klny+eL7OaHJk0tK8IlJktRv+Q7YmMzMO6AHodXiqJg9cP4PeGO13q
kxCCQS3lJMtADImw3VXR3ymqMYDmnWUH4hFppMRhWcBkfG9oHbgfiW53qJya3DHUg7ZN0zN3GVAl
NCDcJmBVboGtFEam9DgUulMp4q3jR+q0WCD/9mQHnAdl/Q+mYNK8NsTtIiAV1UMa+WY4x+TJBOdN
No+xPr7Oy6WyoblkvM9ZxqZvQ6xHePO7E+yRzobomeOVaFOM3GBNnN8YTvnXJnjBYgQFRuAh2wpO
PwDwMG+Ocs+Loa5DgzxquQ2wFMVHbPO5Pv6PZlU3s9sjxEXZ+/44MXrWu0XpvITa/KI8Xt4QKYiH
0Dr0dTdHbkirtkwnx8wTDkOwoDyx58NhRBnzXtTkcTURqUrwK+80GxAS3WbS/a2skH6QVfise+fb
/k0cocUaKCo2INQtVj1jguWG5/fPa4awrY7AEqnq0b6gse76/nCjjtl72Bqf296eEOt8S+VV0ql9
HJpF3hASSqCWGEYRFZLZO9f8MIyhII3qTTyStgzfCTBbvFZ8YY7GKaJxfjBUoHfmcGEsv3+diK8c
biilo2Qv7QqfgrZ3MELGZ9IvLUx3oKCAmnV4rdQx/LH3S2TpsZhqFswz6CfpJ0hIVkEmoNu36I2q
Lwmv1jsYTofTbPWKmgAjH0vYgggTuWKl7K6rNwHp+gq16fgLzRct9eZ9qmf5SAmf/PQNgSqaccWy
YJxC/wSkx1wEiYKJTFD3ZfhQ3ufc41rYynv8hYB7QPzPd5yBW2u4fbO6exgyeJTlfrVqD8UqW30O
0NH1HbAmyeTAnunqs+GqpNBitEk9QAYPb3J8nQ1EZMro6UEZ/kQloZvhczKM0ARUv9o+xcxEtsaM
CHHfnLVesbz5ynQIo4efBBkoiPLk5EbMP7+qq8EgQ+1CPEBhtTrYmUkOsPE1rylGR0XAugD+hHfb
fQMfSn661xWZLCQ+GqA5utWqLmUa0yuAfNUsnxSrdg30s69GgDToF6EwSXOepNvVe8PBHJX57bE/
kjzYAY5K8ENQswZgRcG0hpka5xvMJ5Cjuy/Uj+3IsETKzccSNgL0scjoU+soPhFfIL8BEFLGy692
r1xl+N0JO/tsiFAR+crXPEssgtyZOhAirYhPsDmhiZ4yIF3KVlBk+lRItQWM/T7/5ReXJ1wTPRTs
qLHi0+13sHpowRC/ZX0Zp6Qhifc3uNqVBEbqGZX7GQ2XnTxLuDHeqlXlgmAIOwfGBMHFI2pVBcXy
ddS1jIVJKrJvsU26ushepxCNrW/fUvGI+uXHFRyAkuDjZiTVgN6JrgI3u7D66W8zhHAa3RkKMnYN
zJFQd7Bq4lj8CUQih3B+QWYDgTIVFQQWRqV1O3aImREyJst4Vi6HZ+XcO/dDtiZuTuyM2thintLt
2zlDkvr4SiBYURo8D+kJEwDOiToHcWcu65XoS+HD5fbrcot09oIiY1qypkkqtb8oHDiNNIdAAM/x
1QAt7kcKEQSf8X1FSCUONJ/VFWbkBxe7fJajTGGfae3kRKVIkCzyIlz5AFpxkWmYyeMnumpgZi8K
srdCdHuoKSKab94XKZpCtsgiLtMFoy9fp2eagKKCZFpPVsXoORXBidMvqQgFKJ62pUNkxe4Nt/Xj
N82dan6Lvwx2DLOf5ssrMYeNur2VwYcJvG7V4v4MnlNJDd5f79YT64iYzUOuxwi4gR2v2/AeSi9X
RwgJXtjdoCX7gXN4TWwRFyTjiTpOn+KYyMjSXK4aCDMGkN6EUTA5QtKiz25wJtrvNZWZLAETxYKp
qwru6PBSAifFzGvMJwIszLlUt3Aoj7PZt7eA1Px4v21qKols+kevMavH+AmeznYrqz8qRrVAxFn4
Ldod+npVPSCP/p6V94+4lFqG/fIvUCgQdgIbUF7q0FvjfSD/dWHouhoGlTdvSQqaPkLqgDE4VZWF
sP/MYH+0+YwRndnKoZzGQYIhh4k5OiBZ5/yqYez9iraH4SZ0ejB2wd+t1gsOtgv+wP3ncwrYHLUF
R9BDyQOjF3wOy26s1ml12U0GfxQ+OMAfc3VH2SikfRN6Fc8srC82fg5SK4vGGxVqjEEBVgc+2opk
WhA7zEJALtIqR2j4WAuD+gUSR592kC1wyEYHdQSXJcW7rxD5ThWqSWHlnbua/8a6qoio3h2D72P3
xRMXEfGUSCGSZWLhnwLAjVpPx90C0QIuCIvEfU6x17HYDcYiBue5g5wImEsBOR5OrgvtKOF1JJkq
L5FFiOgNZPpW72kiL0Wq+jWnCd5biLPm6M5HKue9cQiBx4QNj1C/BysfWQoOfBwofM4KJ10gqvYK
ny0cpBiXCMzNUTqOklmOW8AKVxAfnQ0rI8eXl8O00b1jJEBSIgsYq8Icuw6OW9++rWBeRGQpgj0b
q84B3ebLVJnhh2f4hdln1wKXZSDGQPj4teObh48EMuYWiwX5l8EKzgMPq3e4+lAVhWS/Q7Y8K/Ah
6AeDq/lkiI+bEXKTXBo9/NYFdlKxGaL+8xoH082dfNThLWyM8eAn3VCR74dr/EQcadUR7vCdArOO
ShZegWSglpWOz5O2g1D8RrpSR7X3GqNmpfh4nQZrXg2WkPrhMccqk/tfiPySGcEq88awVPe+R4jM
SjvDuNJsg7eDQyced6BFPpWR9eVgkybOdL52vjPMuxDmCAgVX3gC7fYFdE2hdz6QMRUyHPWNsMTW
kFQwZJSfAaD0qkXV1LitaBg9wk7RLVNAYWti06MRHcjreaH3VIng+rrSojdiHYK2AXV4DGxFQd6H
CI6hJ76dnBUE0d8QNBogLUVwf+diupMaQVLSqM9MjGOBtT2xl8ONse3WNT9HRCoEl+CxxmoELAxS
GIWiLmjHyQsVLg7FFsghVz1YS+kCk41L+7GMI0x8rU9AY4ncktRQzDIEUdEuKFtp2LNdqZkxLMjS
pDbNGBkyNt1+CrP/Ybsykf2jY2aM8ozdMoCFbqHJZEDcyS4sBGOb1/51QLgQF/uTbbirYjMpJ3Ki
AQEeO5YqiQJC036lpRR2tJ8z5b1pmMoyW510DxvTRw//NAdqqyzmWIqdjNXZYHFt4AtbD9AMkQbE
wLTwaOchWIAhFsBHupXsFbxDTOWCnXFAG8GQ6b6DyCederr7+B1EykSFM+ci1mIWw0micrFhRl84
l1l4X6Y/6vjhISJcYtLA8Wemvh5g0qXNGKy/WbySZblMMMObqr8Yq5mDhHI4PWli4+lO35cB6IDs
pcor2Xk/Gq9vIEpUyv78qhcsmur93EpG4sW96+n6ZbKoftCy3hNPh7bW9m77bw8G3LuJ7m+8XvPb
zWp7Ekk80JFb+BFt6sO0wwuEXLwmYLhICllCPQrfFot0uMmK9aimGbMO3S5H5VxmOV2003aXwbCF
7AouyZj5g1N9O/0aExqvIY5yn93tvi6Zil1/Gi5u4dp/UYMbTn0L0KcK5hl4/se/a9P7jR3hkTj1
kM6kXKZKkABn94Ia91uMOBEO0thjV5aIKRiAXIwaqEhAj3vTki65bCmWpj08Mdm3v+l1bEC27tPY
VpCvO64g5A1VsIdDZ/6FXzlO9OfMLmz+dSz8//JP9/soj6Jb1NjCUbxviW8Jt/VkIT7++7z5z2+c
tLG/78mj54Y+HFd68YgiED+5H4uv7DVvvB+LQAQoNxEa8w2BneNmhyrTE0EJdFtTkZGHlPcvFUlY
vlIB2/F0sBPmcET2MsUXjuYVzyIspqmFi2BAPCBF8p91+otv3ze3w3VFL+V8LXxN+CPc7nHyWHb0
mN1uyEvDIg8cIQvqcqVIbl85qC8YvArY/+iJZAj/uhqs8SW7wysJx0f6kLaow3cyqm6IVXQ8F8Hc
Pki0+rasgRPk6SY9IRToEjtZZCujsbW+V9V+wvHDb0oGWBr4/R7wxaQ/3PW/P1UfX4YeixH2l0+m
JilceT2F+BbAnSPaDdksoQevy/PSJxvSV9LFcBov1XnfG071aRpIExGHEAPx/pdCUIyHU2nCcpQw
zoPb4KNrCNKxsAMDUpZNJVjBXmSRyjyseVVTwRMi3RuofQXLMI9QD8x5N9m4JibcUpbb77w+vo/N
8Ytv72OncwYRzo3fwlNX/aEgx/LRBASih4U1//fnOAS7hxAubMfMIy0Daydacud23ff1Za2P8NDD
kOGoMJXGnA+DKnVjqKQLEEpoG05v9vKfv382RI5ZbjXqA+E/lArtgANTgMg7vJVZxIeEOZTbwR7C
Lg7iqDX0PTqOhpXn+UY4JmszBWJnF3uko3qZuLAo0Vv26tIhglKel+FDeDhvP7/GQo1eDFhrqiFC
pDG+wmWMuKbvVv5N2ZLon55cLoqHk5mNvzjPhJ0dmSQx9A68VjEOBOMIJT6T+Fx8X7nzAbW0g9SG
bgkoS4vUiHKpUHhkjEVbpJyEYUYcVJqjr+TFne5dtLsadQLr94tAiJcrE4b0AKMP34bVxDwVo2mo
spio0SkD7UGTLzinpf/vT68UfP7ByS1Jtx6crowVKChEDpgIwYaKxscPqyfefIajEK139a5eNzvS
091DDKww7GMPVOCckDsosq44g+IZlFXvxBGMMAMLWoIYsWWHOPQZdccBumHkT9z0vGTupCzA4NIT
YbwN9knyiPttWhN++Ga483HUi0J+QRSJsJy+c/NZRGmSnySXCOdRUl2FdSzooH+AnLHEUnY0H4RQ
rv3cuSzX/zIaBv4g/EyWlwv2odYoIQBKZLkW04bnESnHy8uAj4jN6dDxiAueOJgSLdAzL0ueCR32
IBy6hf2egkOZw99U9V8TpHUkrSbOi0iLnnkfVWTEJqN8JEKobuYcdg/gvg3gxJvFfWxaqb4qlOhy
ju16gbewmYRPIjG+529vneeOel+/Jom5zGxeNKEwMrkKxRSAyHxacfiweUX/fqWIf4F0YENR+ULS
czQkowbMPCe1ZZz2dXfoA+t5T2uN04AT/Qu9GvAsPfGeZGeJH0sk3uFo/bL89ZIUhcvNXI6K491x
sN+xkjAOed+jz2K91n0yPJqg70hIms01T3AfRX+5sTjHmKPD66fjPfDsvH9+Af4q4Qhj58p9T31Q
AY7At/2z/IeKTEAHBgEm02H3Oec1Pom78Zelldrt+rp7WhWfP4nzGo3EOSFLwREpG5yGUAQPpC4+
0iL/9jbqQalcXmiYRwKPSW2+jaV04qA3NTMSDnr+31nmQbxc619Ih39J7ScG1IMtyU7iSXjfwm83
/QsrKDmdlw8UoAkcHU5CirVjbi3578bJFVcAmDSHrOP57tZJRCfgbW1dXR5LMcrXfdu3/PnNESEj
J1ytxZV253D+pY0BNIU98B6Ls5u6S8tuuGZL3PyWiXPZDXi5hT2CDM5J4n+eT/Hl8wsNG13mHj9w
jhnxvrxe2Gh8l0n336XPMTVHRATr7iF6mgd640Al6GwJyg8mVprcFiJhgbkESQviD1puG34H3tZP
kwiQw5eUH/UicQo3rcmmOzR5IBelwxZb8uR7cVPipcU+/W+vFvmUSeSIv0C8RNq5OspWpZkWQuTH
IMJbHs+B6TBbI4PIgjnLXyhmuHfHhrfd/23zWXC4Uw9oxBSKP8Z8LP7x4VkfwfCIVRfEObFF78G9
xmzBbos7g/jI6J+89doG+nZlLBLF35C0hCpQ7NX4JfL73i5pqMGA6bB4ECoDFzjdZBb+xpV8o2Di
Yd4vT6cdxQxM/Czg1+JI3bjb7ayxDwdYOI5yNLzyQCQRhRfPDHbgjWXCibZJJFweh2yie6hz4xn/
BNu2xzqd3NsWOJZmzZBd27Gv/hyx1OyRk4AowcHx01OAyOIxyy8+YNunzxTK16InkVkt/DWqVqxc
U3eIRcLNbucDDM5EcQP3Dq9aUuS3jMHJtHqIgfbDQzubzal7TdH3Yo4H9kdHbFSTshrpWFsImfhk
VVs2/lMVBl+EVPHG4E6FTQHm6DaPX6Wbfx/s5Fjzb74lhjO4wag+UGBGc46Ax8cXNqS1B8/BPEdk
V2Bpg01PPyTFgiRIHokvwJeMwpZAwmLNrBoj1owQg/ThnpWVsHJFVsHOyZD3YEBNxB/T4GhJ3m1R
RgfZMrwhlTkXZBRhjWAdxLreRhzY/QPNlCOiQprpmhUEHprw4b2I2Mp8NHLq6dVgwXKi75pV3GZX
MJ9z7YzyhvvofVpfrUCxZZT+Pr/PgvTTP7ST73pgZwwQZKcTz8vqfBS80B8V8mHi3VhqyKkA1YBN
xEhiRjn82N8IjxBfaT0oYFjGi3BBeGa73uo9Zf3iXyK6VXaM0dCNzfHeOryhdS4vI0f4gvIP1Wrp
AWDJLG6L+6I6MeGiPiZMksQTsnfIsIGFyBtghr8aH4bwPf/+STZXyC6CF+04Y045PTQcJZl7EBkp
mTlROqNu5YvCG5sZLXdjPYYnSN0qouXEH4G+vszZUVSs4/wisighcLNFc+XzTSzjbOHgmmGry2li
i2LjfnFNAt3thZHjyzyf6+ORSkHs5Wi17GwiRy//iDiOb4uCpXYHAVXA0AR06LPIrnGbREoYGtQn
tCGnj7Hvf5D8RTA9NJpY5qvP6UdISGiCcI8SEXD5MidR70aTD2MXf1q4Ppr3IjoEwikDCxGcVuGn
xpBLmETya+t19oN3wzL7eYkWHDYScLD4H9cAtIXI465wA1gHvzhQ0qwXE3isMPloH2WMScHZyJWZ
wLMAZuJFYAJFO0NTHaAZr0wqxWJCRiDtu/AmA7cF0BdE6Hh2/SmpcDx5kWx7O2OB6y0BwX1PnrP4
tB2Mhj51C2VuUAMb4mRAojxPg8lNPBWFOKpl3O31oP36nXqUMsUv0Hz1RzXrAvl89MiAjrVfbnIc
VJET4VgIQxNYglw0DCVHHck41fDYPsJPzxcx9wwFrtXNpg/9ogOoNs9saPYYhd/eyLdX/V7QDBdy
YXfS5AV+QiFHxcRY4r1rdJ+fYETxDvoydcats1I25Z49Epue2EYRjFspW6DY43DQeS4bGX8lZ1gE
hF2AlY1s6IwWka3YIgsbfTszQYgST3J1CzW2le86RBXtVMQXMYufvq2hI2zSZXOuBS+3H2waIEf+
vVR+QlnIOyBWVP4TGNEBRPKbOTYI3tPO4KHBpyUXMyTVFezvaQt3ZtnERY5fEx8MH4zE6Xn6HA2f
bF6w3sLfXl69Ca/YSC7jQeCJG7+5AyR9WxttPPB20FgBvt5mOHR22vgJWQd3Xqyd39auPy1CzO+j
02bgoXqFNIsMjt9Y8EZza87PCE/lzeZEkY3Og19l9ihoKo5GA5iIuQIP54H4lGeuHfISeHd+BzbI
w3mnvAPeIuRingeqgnMi5H6v/x2LF1isQi6NCINSj9TqVuWjjLfiiBgtu/K1E07Gkkmoho3SlWII
jRypSw3HB+2jOU/W6kzkcUCesuZKVGMafeUE+lJwdSllMHDCJj8mq4mcqNukMzsfDe8MtiLvQ6RU
8RiPfA77dpb2jV9vLzyzo0fvcC6qrnhx0ey5xmNORkAsIMFYGiFof5750xNXyiy2RM5HssYa4690
IsP9Um8l+3K6TkVa4ZVaG5ViMJfs5XVaejwx2iZ24EnsXGGI8UqogrAwW5fCYptfUHrilWVuKoqk
lE9FNsLfZ+GNS1TZisxX6Ir2cyKKRuoj5/ZftMi/SlDUez3zuuMS57aeclV75B6at0m8kOxserk7
624pk/NIpU4OxcDFAoZF9q9qdddc/7FTh9/965yU1qCGF+m9Hg5ks4eBetJ7k4JNFENY9WYD4P8B
PG9H3MY4+POEVJbZMrmHrSXi1Ws3tTwhuo/9fx/RhLPCipEYDbTXJ88w9v8mNyw1s9Y6et62pk0k
7kks1r1ApLTLP3R3bsz/Bm3iOUf8iW9LhzwXrhVa4dFj6CcXMjsjqH1I3AaNl74w1oSnZ706Kyvn
1U4H1Mxp2W3yCeGPI1ahkZhhiPrFkWunxwe6VjkmNZQF4w0qh2ijKazXYeC2G6kX9N6jW3VWajyN
wDlmYGrNCklEktu94Y+Bh+gWpbWxQnCcxaGgrMNcUWb5C2G6r+ASno47qBcQj82WLb7lbnvC4gzF
nTrwrhDGVOsqB8PPKV0qC5kT8cB0y84wV7oGCKEqBmG19aENytiJyZ1jHImOycUvzZUd3fAeHzzn
Qq2GXG3hU/WY6TA0hXwbycZ+YEwLJGhBtRM5QH3vbUAADcScEg7kJB2XzhEAYsS5Gt/9vlfsUGFC
gU1/hxiFj7v+EkbZ4NTSc2PYihD7SkwjBjnAtYFEyRQNlo+rwxyW1X+Kiwc5ZUoJQclhxliGEOXV
EZqnq6DnZBV+aLwz5mJwEyzIjKSAEf/0DYEJbdAG70Nk7V+2O+Ye8KiAWwU8DOiP/x1shk+YTaTo
43/wB8om2eQFuvFiKPCXMWXB3X5+8O/9KNPP9ttBOEjoaaYxvuDKZ9/vW7jLJiCojwnO2L5+uv8a
1mIqmb/MaHDwy+3FGeqSKPoSUJJ/6VMM/daYQC2FVz9GHGE8E8bMzIEYYJBEzSZKhBlRu3DziOQB
KhKgyOMMvOi1Jpa2IimaHJiJ8KsW5MYK34yBU7Rz6G/flG+tvmEfcPYKNz4sJvXEDWreLDb5TH74
S3wqfjcAOv8WRyEI/n2FTFWOGN9kciweJY5RK14AX4BOwecwJfg6KAqW9K3wWf/3NWCdv6Nqthx2
8eP//p0we/p7ToYtHpSKWDBTKbGr9b0bi3RY7zrX8Zg3UwLHHvYr9GCQxgF05JgpiwVlWZ8xNHZg
3escCUTov1dM7CHEuhLVM6etx3ibkBxm0RgWF+d0DTv6akrR0F6YnmGNZ6a3OJp8vsjIX8Y3ZdIH
ffLEm/ulEraC1UK8YOER8KWVUabAbaTTGGYmEMQEPgw4CphbRJEZo9Tb1YaXR1kAfbahVjkISH+U
L94kwVN6HwAJKPB23PkaDNURnAVDcs4j/OtOb6YuC+5ycilhSeR3W0bWNWM95TCf+PrDvUX80MuT
+JXTTPPWOsDuw9GZz0bZ7snMiWZaLyjuB9FD9e8/9TLFTBAzC8N9UmXcf3pYBsHEbk0MTOTEv88/
DRR46MdAVVht4F0F+YYBq1X6PV8C8Jy8dcol/w4p5SGgdbYy/rQ4yLG0O/kkW7JS5K2VTWucPABj
KROxlRsplYMJASLopXxOjwbzL/M1yX+gcpgRB8vZb0e3PHguBvoRMDYjakgZ2K9U+P3fitHjQ2lf
T4gKONdor2fD3x4dGWR1WtKlTAmBW6Sp3cSO9pYt8IUEEISt01+uRYkFqHS5zOe+v4xGS3Id/OWS
amvIjerpISiBBw+NUgqRPBNC+IdO42jTeQrmg4csF5b5XHN83c7H/kxirIyk6Zyrdgmqj+icFDfg
um1quGuwLRoVEB2AgXXlivbIHfjAXVx0hy54sbEifWPYzbieYdqmmRb2Aan0y/2ISBuTE/x+j17A
+Y/cfR/7WNmZzTGugj5KvwuS9T7iVzoJzTrPgCzJ5tCce5ih0tu/foc4M4K5fotA1tz8t0xc43AD
ehgboGMNRgn2/WYdmWeruLdhCQ7RgDK4cWCJc3fRUjAa/0LDdLAyRx7TyymmsunLmGNAq816KnYw
9QSiNj67JpJxJqRkRRCRWI1S/v6uFATvKIa4Lh8Lw8CbjaddEeaKFP8b/svQ43ZGo8+dnhAgQOTA
fZHAUvt8LtD8hvKSexo+VzpwWZNov3HDii2m9bAxtjVqMTseIzQNXyF3pUL9RHnmwuvdYntyBZdF
vf4M8fGOsWoijQIyBIDU3ohaNsWov4AKqJNGX3qM59gnCGgoQEY04bqZYaY++2qWzIwNyfmaA5qT
Rfd9gqYjCwAP6O2vkuAEY07E4/VlLyj6doyt1uWLMQm6Mje5wJZKLgo0Jw5Nsnoch6mjdfB/F3lv
Ho/vErsv9J3Zt51is7Dpq9gj2cAamoZ7hQUIdIUKDAkbJwMmnMyA9rrbvCyVfDgR6ml+ySQ73QcB
X0MTq4dVEum1zd3d3u1eEkGzwm9oX2CLSpp1tyxOhbJBXaleRH0kOXgNsUyVvQkUFByfeuCmxOYx
fM4FdGN9IBTdbv6QzCaNVAggkYRhpSutucxYHQ3r3k47nCjwsr6znc9TLXh2/mOXYVK7p9DSt2y/
T7j1zHHZJ6B/IIPuLH2pevLN1+NRealgEOD7TEsHylzAL7NQZcpO30pxPz63cOIH1ov9AtYVoH1r
yo8FG7SK3TBILkyeJQ5Lg99GZ4rXENEDVWRTuP0O4K7QzQe1bGar+BTCxaBWOOCICaiQ0a1gc+C+
AxaSCqEA5b4kzL863WtZtzpHr4ISZXC/RrMNt0h+HWTMiDp1wZGVs+Ogj6fRlUpiVsfU8QauLEgH
eUEsApSnZOuy4xDxLLo1nDEX8qzi2sVRdauxQR3U6+rzwlrG5GkY24EV7vgrTg43ZEcDu/iY27QO
CvYFqCvYKTymzAkb0AVY7QYUkHyrllHHWjn48wldrffZDKcb9QuAxw7QA38wcMH09eFG+o44hu1a
j1d9Y8yqTtHO7Qv2PfSQVrNWl39LFn6jbCA6HrH4txM1MGF115mFJP6bAweWil7/unwpy7rYSTcP
7xmJcR2F4pfl1kMeqT7GGQcqeBW/nJY39jSfWW97HXopygFMiR8B3qOsxyVSIsxMO40z9NUd1mrO
LijPpw3uVjsZ/j6hjIDNAemDQ7m9MYPgJ34ZZzaMcv75wWnkE8H73nwJXnl73TNIDtw1lPj3blri
wctkCu3zhFuWOQvZ3HaGv93A1Cbc+Nz+zUydwOhl7jXVl3gWr8qtbNjP0nphTcDIdw/rFFABPhTc
+Ccg7xk+gkYC44IPAGlnKDfkqIKqlwzzPTmfNzh+bFGAEY+CtWOBvquETQDLXuEp7LoVAvGvxEpl
kmmhwEbLj5BpUYBrXBOUXWqI5keGrYHDFW6iKOOkkCeiJoRV8GErlg/osx54Udc/8g2OMy8kzlZF
v3UK0se6CtwWI7zOSRIKPMm66nix2RXQDLmJmILSiiL+Re9Dnw6FT7Bo4I5RdgTP1i3pRvqI+OQ8
/MY3d/D6aWXcgJKHp1K7K3gpKrKOBOsZFi2bQotfD9X/V4KUn/GYm/syfmKu9krorxFzfWu/ufeW
r49hV5iiPV+EuLUHtRsX9U+v+skfSZD22Ig4LLfbvqrG8Ivxn3hLs1Y59RXuAgndnIxwAh8tWepN
lP7+aaz16/wuzfXXD5plDQ+EvEW2XdC4D7lYUnaYyJA3j2ojzIEebA4tUn2Ni2r4YbjeekPcrOUE
Ju1QmT9iYOkHFmXVqozXKtqrG47Kmo4cu5/i6YPuGk2wcEaRgc/Jf3oaSFTmb8V9XhfYYlWAHfAj
IX7WzgNkRXGLC7x4xRNKI6xTAAaI6sYIiBzKKR9y8Oqbn12wST4lZ4JPOquZY/eEtOPRjDXTsNvB
llnnKyUKb366Xkgb7WP/Sf9fQ0YGc8diJMfIRpgON5BRYkRhQ+Y2W/q0QWSMY8d4T4aK1xCiClZN
FEWo0IQSnq14vYctoUDBBEzI8hYx+Ckl1/muQ6bkVmfPA6fFiPVuxQtIHvVvxwU0hGkSk9u5JjQ6
wfkRDWtAYdPEdjkIBxQ2kHzBs8qgKX268+cPm8/N+QLxwXzANwMR9f1HZYA/nAKA2V2KdzROAEqg
stkuKtkvSfjCiK6BOtD5BQYr/Zaps5sCKOdmBXNRtl5kIW4eiyGzDgwIz3prQZyWUZLhd6v9DtQo
n97/3DOZtctYqtAMQ4ApPFo0ujL8Xik8l7Iwb3mvdZJIACYxY5V/M0JPhiO4PPjGCZY+kSiIHtmy
bZEMDIFpJ+FS/x0jFSVTRYjjIPlY+Mq6aSgSc98HxaNHmvfH1QZONm747wN++CRzDr1kR9Yr7Gtm
1iEJrrPEJcwVQnVNje6i+HkFkK/Lz+j9NW+l+TyRTgGpjFqu8IdfrwQDn/R1DO7R96WUxusrSiKW
V9DRzsO4BgCcGilflSwJIeqB9Ofd7DkgCYHcDfY2Qe92qr4ePEWm5QaV/DKRneRqE9Owh9qddXsd
SnuI/egVIFhIqmAgooPOT9dQZwk4aKUPSbyAS9wsasNCgttBdS+4qZVNlfua4WXpJMVf+YG82d65
kx/BByxauuN2QK3cs5JTzUa+KKHSwAD86bvyzibiDOWDbhUbXAVBk4cjdFl4x+xQFt3WZLfOT/7m
El4u/nzJlM6fz4dOqJob1SSNc7MLw3D3M+GzSeVM+PgwQ43vTMD95sv51fb9cCkeU5jgkPy34zNM
quywMMNwAG54D9iXKcIoy1lmZZPMtk6IQuzst7FOkG/clpzLbQNw1zLF2cbEaBqqlW0H0fth8+rE
H0A8CTE6zFArnzRw0bmYcf0E8MFqCt5V7euLVDel2XWJhYFC0C5rtCBfmcm6fpk8nwSXXmApUj8c
Lp54wgrfK1upvFLy1Y8/INLbx2vgAboOrb/a1tzGBezwQJ0ZwXtb/xqz23lYOs1WOFwHkpcwgH0w
XG5B3LgduzCd3ifoPO8TXNe3Pf/miN6k8RvQyeYXt7JQTFaTEYDiElhwmXAdkAQsZvFdyMNoSLDv
B7prtumS5ynPzMX5bF1OUh53n6TT6xRfnbuHwYxk5ucEae6vYdd+9ssBTdZ6NMAn1ROhwwKUVPc6
Jmw+uxHSEvOyQeIVUjAgIWbgK/GmVNyUsGc456CU9JeIjcOryysDVUzxOMfLIfe0m4N5gjmEG1HA
q+VhNFtawG5W++xnt8nbxxicoD8tEFHHSiSt5Fl/X48Gi4evrYbsdNyjkTT+zuqRvNIIY62pybYV
NqX0CgJjHuFljIhmiuvTNCGPdAD/E1h3CUg0UjRLmSRjeRmvWfBBogHnjn1U89PP8bpRl2QRTsgp
hxQ5+FGXj8sXLg2ho9dIJY5KJeL5PkakW1GpgHZ5ZMn1d2QKw9JGSrXBe3hTwcALfr5jEQRZ+KoI
vzlrrnD57pOpUS7VX/KkihHe4UyCtiASyj4+wTa9o/sye7PerJIxDzWfjLun7OAL3O6vqNGRIEHH
eWE+5onRbG8G13eiUwv1F/itbPUxlP4+XJkrMut6D53fhJ1zzl58fxCUoXDOV8mPX5RhvOoIhlsM
Zzn+Hz7dkiQHKXUj29D/SDqv5cS1LYp+kaqUUHhFkZxNeFEZGyuAEKCsrz9j96nTt287gayw91pz
zbAGL2KuAySm+ikkZVziw8+KUPMNNtee4uoHEXlOw+Bl6wJjbtzd9yRlzPEBsTo3nVnYj1pfBCto
xBiJNHTW1WVEyqr+Vyyf0TjfVhByQFhm1WSBAOkvW+cGJtUy4ZDJ2ZqqqCWg5uTOKHHRrGDFTkoq
TeyHmFbkGL4OgCx/EEc/5sI5kLjcIVTssUhIRyct7M2zvTrVSU+ay9PR6v7P+uqJh10Dq1glSSzl
oEtasdW7WHNlMcb7wwuCtULaR/Bt394T94p+SkkmheoiA34F/wiMBbuAV8Nc6cfaTgq5h6TwCwMl
foRch4BxDVTMYSUmJVhPkHLPiCKUwt9szu0lL8UNKSKq22nE/0TScELmJX7FvJV4hWzCq9OWTYZV
5Vc+Loxk/74hBov/p6tgXoHJv0t4N3SNwLpw42JeGBR/7bQnYXll7qwF6rCLtch47ZrfD8Oa3WhF
AHnu6hzBVJ9awXPymeNHT1gpQ2syXXBLH5vX9lZsoB8yhA5HM/uKMfkCD0ZG0k8RrDeVbxjgjWBf
3adlAMeTNPseWrMW4jDjwtLm44xMJli4hF0JQbVIoP88EePhawFw+fRzjMaxwAqxA8DuAWoWMS9Y
UgwzJpISt5oYS+YL9h9WyoP08rLde1EQNxdN4mm2KhbJCrLXbDhGbjczJAQshLRb62h9X3DHVmG6
SFiElwY8q3RRk/tNo49VESO70VLlIfnM1AkAsaB0W2vJ47GAG4bl7xywnGkrCUb4uqmTf3PZaX0W
dDzq+R+S7Bne2geBWgfjSeCNl+OtP146Y+c45jOX4Ka723U1ZhotXJ3AEZAN883ERfKDgkHxT4Uz
BfT+Nwk2GTDwVd5QaHPUf4B47Z+9A8Dh+jEGwkWRCteic45n/Id4gKdkjPiP8ViHb3SBe5xOeLsP
eCtjjGoKiLGoMhI/A/tSPrY6zghB2Qo+mDssEfAv2Pl/xDl5hQdBieNoJndnrQM1v2biA3G4H0gZ
yA5/gUMZBEORA4PxA5aIuThHxIk75vZx/UE20ISBYPYJ+tydSa+oyiR4itCyFzeYzww6sGxiBEPa
2pJvW4LbcnsBQW9GVwFEo9JA5Yu78BEtAkxu+BUUaHEgbokq1Ce8mKNPPjNti9CRUR8ovPgGUflF
kyEEU97coXyvuOk8odDzLxOQ8GuxkQ8iVOe1j7f1EnMjtD7FVP+WTjb+Do71R4FGSi/Dg7CZ6M5l
pXrQ9ReXHl8Z3bki2Rvz8VV8B6iyJ5HETsPo9UvYzAZvk3Ku/N6BJQ99/ySt6q871UeCLudqn+xT
aSBEJ+Q5haVvEFYgEuMHN/lFquqSXLbmrWA9IJ0h6Y63EhkUxtT4g8BOI4w7BWx0BuZ4jnVzi9WF
wAd7ojpo4V2RSB9vn/ofVec+2tDk4h8CXFl863wBPtEIy1kEEp0LHYWccuWEMSpiC5bL1xrytkrQ
WsZUBgCQt8WHJAFAY8rA1WY80QtFN46eZTWuoyWLfwtbNtlrPaZZkf9Gie3m3+8v9NYdCrSVRNxS
iVTFYGX5qcQhRwvZIUW34Fk+YV29bHv8BlFGdidEFZ5yes1xDGWeO2LmvipZG/3oAgt0JRJ/8RQh
TF2c0trTTveRv9AZQoN7eCO2bxzlsPSvKfesjYlH7IeBrcgPZ5Yt5t745s27NR0zk1tid/nvwxtG
i4zO7rm00d0EzRlHJ/PX/i2udET2xGbYSol1eDFfwJzCWPQhdVt9zBYKZQhmNQgTGM/iPwMqwGeI
UW+RkWHy8gSOc4d69fkgC8VsrXs5lix8RMKmDzIsXd9gWqydPDu/6jLF5gDzD4G6uQoOb/DIuOcZ
hX0lGWs5WincDeMl5+ykLwcs2IL2K/2W//THFG8KnBwwjSFkUSGPcZKZh1qDGWYqkyGwrBFLhjbC
+IbinjsaNCZevO7b15r07UxajD6LtjtE8DiQvaY4QWLx+PxM8N9SkoMOP4dEHHboEge9ebyKySdQ
Z7Ww8AwMgIeeqSgUvw20RWgJu798xXiaSTB21/hthiBVm92OXKFZYi5txj4HXLmBJwofxD0kX9DL
fX2WMx20mSuh/MYJyL+v3+f7D9CZGpKCQPPtpf57tZPHxrWHdKeGzUFnDq2GxkwP37upcQSZ4bsw
Pjk2/8hG+KTvHlNR3z4Z8ldBsxDsPEFUVHnTYqdC8+P/fb7qYk7NyPqSUhw/g3iHOYsoSSkKqSwf
wXsGfswmnx8H3Iu2ECz4r98KCsMLbkFFgedah2RuCLepoMBzBd7W9POjBoR6LmSkPBOMtOFBsLsW
WONDPJ2IO1jUGBFwPQwPT1jBfD8mVcKdbggVE1WMCzBNV8QTMH5OsHehYMThgsh3bLsfY5QW6VJ2
LjkyHHX6izjq4ehIYsQeDctEPMH3Zboc/BYRe9hgTkcq5N6AFNDPrI+wQviQR0XflS7jLW5Z+RLj
JlAMFSZnirUaA01sMdYfBdOlHltFyEOvHYwyfwCGWIHL41E1zDK2ZzGhHGb0opq1YcO9/zyKiYh6
uK/p/lren0CLZPXwryKkEXMRQdh57fLLa/VcIaU+vKDTcNPixJ2/qyAq2fWR7yGB+cL4RYUIvbdn
uCcSDxKoB/mAOh6J5ssVAWRC9kPVsKfmWGgz0j0+HNdGO+7fi3RDEXLEX2JFZBF+AAuyADCTuWq0
XscOLw4ZLcYYBlM0vae4so1mTDaw+uCI78mO/JLnDlApuzSuPKOWv77mD4VHF7i/JXlPxumVFM9J
+lVlvsR2uB+V7pNgT24n21FZX+moYd/h5ztBYV9/fejpWbf0QPnlcy4JlDNxDm84RI6Y4IDU7VM2
rR8EtAGsEg+syTV/huL8nCAzMXfJHtk1jYVGK88KBw6xBNKccOeh62mFqm1DHYv8avAVjbLzkk3Q
2vwhmGX1a6gxxa3KPciCx08srENHdyPNRq5KEy3YMqUnhcqKVRdLEN6i8gVLRqbxxc0PGgxF7L9a
sqTfABA4itUTxAiNVxJsVNBsCmBgKQ4MTa9H82fuTR6PN+ydd9iQcU3PxSd5oxw5h7aQQkRt4xOG
q7w0QjUfjeS8k3zJf33wo8R3jhHL6/JArQyzN9uYpIbZt7JaD+ksayi9FftvZMxfd/00A+17a6mr
fHCGseh/8/mLMVYNj8y0GtfSkGi2WKmi+3HMvMwYYbJ/obGjLMAb8xPL4Ycdb6imuISwRTWotkRt
r82L1xLLZKLMadFiXETi7X35mRj4mMyjQAhxeZzYpEtkI7C6CnJEIns/MOEtMVzLjVnUFoEiVYuq
9OzYMwZCZwYSU17wPqiiinEqLwolKKrYk1vG17cUULo2lBVuKi8JrHtQ6GzzGAsKXM8pspOM5/PW
bp/nET+vuW0BTRK7uM86+qOGeN8pUSwcqZpxjAcpzxPdPD4zMaHchJK4tFilMhl99lK67bX9E/Bm
uHwS99S3mCU5tD0PaaGMPxgcR5sPvBfIXfXygR4V9E97XnrpqI9OGNDea3McU/mpLiAOrlI8tYvu
ea7MK/cd6V/EGVCS1NP7fSKhFc/mo2hhIf0jRvO1L6gSJJUpDI5Zn01DhHQZjmrOSJAih9NpFh47
QDYMjdfDJl/Y5ER/oONUOdshQXN0Bs1MY3Z4+9yp/m3U7AZ3eYBHFeG7UBhRlRFxk6hb+dBN9O9K
XXe/n8bh/ABjPc/C/CuZAR5i4FYmRJ4z1GfuZUxK1E3IRYcArDc33A7/oxHCLodgJhw9ngWzTUzG
QwSBT8XBxKiUwlLbtc9v6V80u9SjIIbrBwXXdscKKh4UQfG9nIPQwd5AQ2G6aJmsbMaPQ/YwUcNg
jMS6L/QqBNLJzKOYLxAZj6MMEfNUWrhERav6Vgs6rn580xZ1KpLUZIQ28GxNIt77BXCGBcPnYkNK
lTWqV6zzddhPbQ5l6R7eQXj7U9b+6tEtjaiN+1P0nDftfBgWzxzJVHIvdv+6eCtBdHPncv0zdbWC
F1BwUxJmvqVrYk5an4mElyil0hk6F8T/CZNIolvQd6xVUNx9DH/PnL+x9TQJGLbWNUbQDDiEnQlc
UsYGb8DLI4su3ug8qkBvxRXTJmEswCYoPKoszIafPKPCSgpza5Q8TG8FyFnAngLAH6cnm4WVpQz0
GkLKM+SCJDroowMhpWi56syFeXEyqbxRweDeJf/HUGZqN+XfxMwr9BCmZ7K21BgJByPZkf8ZMqH5
xNy7NMea6eWW/zE9HV6bNGEuoX9mmYQv+aQr5hE58og8m8moCyLOBgeDBuAh2CejaCYR2YOrAsJI
wvT6gIAfvXJ7BQt774mNCAs7fiLoRHVXJvoicYTvLWoJy8N9DxIs8uqO1YsOpYcX9mb+w56RLR+f
3Udep1+AEfLjL/4CCMimZgcoEI/APRMroHh4/b+XK74x7T0ExlNgbHoWe8z04Z+hiEiaVkII41hg
YulFPCott5dfRI8lOm1aaoTHePjQOpFq6UL9cd6LzN3vJ6s9nVIKq4UFiWcTmwS6dNw+75vHrlyQ
Ng5pXbCQUuY3hAcnjOOHa3wRpN/U60IgPg90aYnZx1naJuhy6eIQkTPud4tFcROkYDp1PhL9eheW
UNz5IrUEkEU/pjEBbUerr+26b+giAR4LOVRjkVhfhbduhltBPL5t8QEar9dHAgIn5J2Nf35EK6yP
1zzlNJc2EjoNywsBfhF/w3+CeI2pGC1jDMFHtJDGr7Hvz4+j+qK7ZVR24GVECy1P3j9w6tbmNj2g
1bW3TWhuq2NDb2wu+dQ5o4o/3BfqOT2YS9CEeCFSxsU1Fb0pXC0C5yA2TOONKJQQAsAZg3+1A6XA
BnAbX+JNAtEI/whB1hJ4Bt/FsGJFifVY4RfON4q0MeVKWjWoGq3t9A39mXeA3t2h2aQSe9+oX/gH
/cWqw5ChPGDpSQgeay5eoNW8/Wq/7luS8LYMGu5hvzRDEzwRWGahhBMI1Itsh+r/YOMBJVzsxAUD
+AutuaCZk7pDLy34XPWC2uiNUXX/hcWbCkT3+GKyoPd7ubiSDmFAVBdRVZOHufisohjgccaEs0h3
WHYzd3iHRheaSJsRqZE2ZIdv/CS0RWzscyw09zYbB3t1upExiMTtCxPa9iQzuM1DiRQ75EsUuO+Q
IOFM2andJNb81wtK8inRrLltYpyWqlmFYR2aeDpVKd1jUBK/Dkb6Uw+nTPtOtO+uvWns09H5fZCs
dPExUZ/amH820rzTv00Vu3MsJJ4xZ1hYE1OHSI71iZw3zM0WKkU34l2e10oQ5c904hTxiQo7C+AB
n3PSJ9uOuEnESBj2VCRLlPK5qFB9vyKUpCiH42Wc0UBNbdgyRo0A/C0tcMgYv7blXragAeGhZ0+R
eIfRafBe23z9XGrOaPqeQOKKzzH6AtlltRy3c/vvsYUexiaNYoeaQ/zQY1kwyVn3LjMwt4Vq9hF0
0Xgt++wf+GsFQj/Uu896jt3Nr4XSF+3OiULdv/OcqCuypjYVQj04tkIXhkAPtlLuCmUbWwt6h0eI
mgJZFCYj438yKN7JnHKkQhg0eFiibYWEKQuhMLoJMV7jBwzUiT7Pz9VSnRNmiwCqJdlU814QVb/l
mVpP7BKZU3P9DDjSTwqYCO0imTaomLj9EIPTOUzTPZR4Jnbkg5SB3ZJUE2r62MCSIwktlFjYESNk
EWZxJNFMEVybTCgzH/foD1Ut/sKUBW1INg1jTWghHet/OqvMOXMGRkEMyBv0I1LwRg3JkKZgR3A6
wtKZBKN7BH0gTa4bW4xnycqCH8DgpuEA1gDAsMBRAH9cjJ3wV5J+iM78qPRvMMOXsfu7ANg4Zu5V
dvaCpgnAKZzRMNwCikb69cHZjA7sn12aDbEZeocxo83vTZdMAyJRTzrCBeRP2M3V6Owbe9xec6gT
ELcnZWhQrHeKK18SmhKsZhHmUJbCJKFGlzxeh7K2f864RU3U+80YpAjEiDqRIlLayZgDaQ7D75c6
f/9VJ8TQGOSbohF0WvTqU8ZxITS1ZBzOvi65V6HkL53VZbbfWxf2WtC8lvQRZ4TTZYJWOa/HhUIx
45cvz7ovHtmsV7xXHLJjGjVGe16Ci+3LlQDs+0DidWMHuiCvgTq7AtwkK7APUA9Wl2TYG7jO4cGw
gDVIWauOi37F6L30DIbrkKdqRrEupfPrlH89oZnARfLgLwOggwQlLr3j45xorja3MZNGVPylccv+
atm2sSckOrS4UXG1uHj0AwCWeOnCfqOaY0DugHxxTVI43I0oKeGNtohqR5A3nJ7VtfD4fK8uMN2x
EeAj7KY2FYFz1uCl2M6QouZFaoC6JoI4trjDZc5Dc/ApxhtMSVUEH0tenEMYVbxaEGvBiLEFEWDq
Que5hH867N70oCws2fddWTVRwC8j+7k2fb9mNs1zfikhM3XmRMU+kuwojO725UYluhg4NR4TCEvg
QJRMdYy7Wy9OyeLDEHJaRF82BQl6wfuXeV+JFvUdlmSNjn+HdeG5F38CDH7TeOYxTM/DVwQ9wzFL
1/jGZtfuZ9WAczeuB26bH3GhOfkdbi6KTyzH+DK78AlzfBLDDaSvf0KF2TKAXe27kP0tmrxWj3VP
7C7hcQNjEvJHMFB2meljBVk1U+uv7EBIptgAM4EXNnwgfwzUKY41nsxl3iyqyMH76aFPan1HyVGT
kYS38jDPAJCkPZlEJeMcYE00OY2w0eXeTJc5iDEGsqrHGeyaoLsfHr5FaGU31fRJOcJRnJqIUFKd
R+hmYubGrohwwA4+exXKu3XKct9oQ+pSWcIs1qH/5yzTfzV2qILGPSEZihdRMr9MpwnJOAhnIJpA
Hh28GH09BS0ynMUTtjUDIhv2Po6BgiII6a43wwSfsUf4RmvHCLOmV7S7QG+D0esnt7+xnBw1l3JY
62FZ7qG9laSnjF5XCYprgk/EY6rGgQXQioLwEWZFYPGIdhzJa5/eKfx4uCtPij9jFEx3GfWZhDyz
d+iELdJN7XWtdK76aKnIcSxZ9zUNEjHTTvq+vLBSEx2EOoukv+q4bePpR/uu8eBh2ko1/12jJSPT
Ww+Yw6DhNWk/eF3vU8c4qnmK7FFelyysOV6caAUd0TlgEUJKn+Yhvmhx8+LygA2cIZVnrQsBW+bG
kcbYaNHDM8fMcYbV3RJ3h2ymKz7M1BKdiu0SfBCRlFYQSiXs+xh3DhBQmD+PHEshjsqRbtAwG1Qq
rEaUitRnT1+TPbvwRohv5q+ZvIa+2aL2gXhhu/JNdLnYuON4B5qbwHtyaa5oggqGQpFD05JmMwI3
VIkEtg0/IamTGs9fUtqgurFscXIlJvwu/pTY/saFbyPFQ+sLDItBBn0Ne2ZBmGlojJynGjIX44iB
hMmcJaHuIyB21yaY/OO/GC+QG1OTLTMu2PMykezXU+Vj6IyiqqbfcykkLGLjKuGkyNvViRu9XUsh
NS5MMxfG+T+TmUBFjRiNgTYK94VF2of4n2WmAwaOsRMTJrkicuGxKiH0sI0taTHZ92i3Fm/qOEwH
5dMoOvfJNBt+e1HOgIEJfooY7+VT+/jZ9QvbFzVefsA+17zcgd2gvtFpEH10qIrTmxrtQYTypH7M
KNx4LmgNU7jJICxP5rzPpx9nUyXHciPMQAIrZqzVTowUvphjQsBLnHY5wNPSXavw6ccH1X3QtIsI
V17KwdCVfYzpRl7MIni8DNafrgkVa12glgvr73qjYW6auj19aeszKJcX7z9KNosx9MjHNRZYgjzK
5CciQRjPiofTWHiEuiaxI/fwNfimNufv7KelvGHYAhVHxXLQhVlDdYIMG2MIGDcfwa+Rrbkuhe/M
s41bmtGkYuMi6RD9QIYeIB7wf+EWaj/F86gY2AbE6UpN2qmsml9x6ePOX2OUJkNReX9h35xI3/ek
glALa0hj2PK+NYPtmvxysn6WUAkmYvQg1sidiOOBlRNpm2eLMWj5YwHB2dUpMk+yvBrdD1a9bUY4
FPOzktfhJRvPWF0NPLAfxwQolcmTymKqBFI0Bera9wsCnv/dJPYRZJWadNo/wE0vZGMxNwGAJvT3
W0MIixADsDh1qLqj3GsSjxOX4DML/A/OO08uxZlGtkPg+l1t7D3JRQCdPTyjxGlY/0HscQuYFhtu
vWHf/VbMVXHO6IlkYq9WqV7Q1m8phfT71CjWb3X6NmYgTMUA7dq9M5+GJY97NdNhHrEE+263bl3g
NjG6oocdGOKRep1uE/CY6OOLe+xD+eHmMjmqpigfqIysTVN6ifpVNAaZqNNcY5gk5YtUe027ShJB
GkO3e/eXAq0E9A1NIh6mQOpuhC9zYkGqMK5RM+DHvbEkAEE/Kma9cXqg4WLjQqVF0e+CApqxOwK6
RMbH5aS6swLKmE/vg0aW9xD/oHI7CqWlvPr0wi0KQnVzzX7K+1Qqcoy/v2uQyxfw7seXQTc1ipIe
GnLnk8cVywfb+hMcJsiqd7fV8Jkzru9Zl85wunaeoMobNNJMmXcxIs0koFdkkI9rWsf84tyjwdyX
s9Gv5ZxgzUl7GKRBe4QVPdM3FWGMdBC+5UnjXxIttsLniWP7qaedD7vlIl/6bfyVf93/OgAkClCQ
+VMOMOsSVqnD7TQBKicx7gRoSTDyu4cwJPrnb6I58fc9daB7Qs3gCcWoOOVZRPDDk03GXh6MFPfN
XXoPtc9ksKBtzjVzMqoCzuYHxLidfeyVZS2N0Qw8F0RSxqIQdhOZcCjYTSQD/ujFa0IYDnTY84Ry
Ya1e+pTnpIiIOETS5Qb/LYcUHjggEhSPWbNdhBix48aSAf/C5WP/qxcSfPUOqq9VHJ7pyqgZZ+wJ
tC1vzez9uXzARfTn1mQpL0iehlfW+Pi8mQ+CJGnPa7jyrYNgQq25kxHBhEA/AFLt2sAysUTQwVY8
KfGgK/xWCo2GrEFWmTnZHqBVyC0eo4WMno3cR5GgaGXrkeJhjBulhLkIt1CNppBi51v/BSkt2aEZ
GSOWZTNn1FatStNLjsB1GtGeN7E7sIt95hUBVCg38dr5+GQtRcDwYOSkGsLAaQj+4o/3Lj0Vxj6Q
ES/fjZ9wMR/jbMaCY39bmH7URAo4MWNWjVmmW/E44b1Eo/H9bkTIcoPWkpkFBpgU7GzS+PczhGtm
FBs441MSSBq1AfqLjO27mURSAEanS5M3m2TvqnV4Nz2+MaG8GrZv+0vCrKtadg0RJt5b8RLmxb17
x1OemfnbLR+uDTuCGd3ThVWrMFciynvkn2Rd0HLVjuhWIiqJf/WHO4NqTMnwyv5lbXkwv9G/c6TH
0de7PqsUGaDreI5SolB5UtagFyrJdXJS5IE3fSS8IGRKuBqbtbAqZ0xgK4iwDB0Ir8a+GYi8C1KW
/JIeimRhY20BVdVsojLCpUfz9WksRz3W1+yW7sgMutpneLmYl9Ds4MVBdCJMUyxjdtVNvqJy4Ium
No5kJ8bOlA7aZHwALDIe0Bxg7EFZB+/29Do9eDnWgFKkn7KuCT4dxbaMMZgzIj6OyHESMTTGvGEb
OaxBFb+3+0LzA72dxx3mGBcPZTZrBgt9QkAoWgdKYHpEDz5zOxIsajhCRu/oTC0MGkWPsXVMQgf6
tIFAMq/HvxfTerATVB8WKRs43s2gX7+IaSIvQPWe7ymh8SmMdto26sfexUK3gbH2xt6ZeHQA3/Rm
fyfb9sxW/xMd3n/pbGXi2ArmVNyeq/yiCgvWjlRrxmEtdj8izYTKSBcXB2cO4hYJoiaInqeO/E1A
WWU5rq7M3MAXawaJjBg0fppZ/V0ErLY8n9CT+TflzZ2WyMOtqxlcPlTRlsCfh4hBcMUmSiYfWAIM
zjAqZIAMfAMqCZiPFipy8cMGPiw32EUe7e3zCjCOlT7SAFA8ju59eOzY52QYQjdsp3l9DpWmgvVD
xeNICyPQYpYcUFRI+1x8nNCEl6C5RJ4cO90VZSRDkKMFpf2gzT7XzzG+GOeYIyzwPmD0wnCU3hk2
zJ1ORVTRL8oRQWrK0GlSA8L8h+Q4yzeYNM4QurI6VKwiv9WMuluU1bWvQeTbZ8f+t10/PmMWEcYa
d2i6w4JpGW2lpz6ct+KOsGVlbIhC/uEkWObxa8TZX2fRb/7I34N0eOAHjLEBTkf4e7LfUlKJ/VCU
aEAc7OwSchW0PTSg3MIggoxCmeARzvMvvpcVUzaYGTjyzeYguSAsZJzFXox66CU//+ZSpDZgF8Gs
QIMkC0rgRwRFNmiztCpk7MvVjwuHm6FCjMFZfbl5sSUijfPESo5RL3W5EPPgYS7kbBOWbmYeXJr4
Rh0ls20VTt85ZhjTtUgOXOyIwBwmvNi02qSjjGmfbVuEAdFuWzQdWKJR1IOw/SmNyA3KL+1NlIeS
mwNGMd84YwS6+6ybPU7+6n2so4XDT5Tp5xkIIWO1ICIUDzcGnvQ94pc0EdAIOglkWdADnn7hD1bi
vPCr7+MUYHWcRsTLjdsTXmFH+ReTkAE2qOLYPALQM4MJDqPAW8DkqJhx991HZIkRS0V5NI4PtQhO
R9TS4Rd64npHdDt0Bh221UzNuSwfuA3tLMf7KvkxdJmnwwwN9mazRonxMkK1oZWZpsj59ALal719
4xTJOKVZGNUqBdy6sZ+V8dTUheCOrQdnHZTtLR1bBhv2OZM6toHpU/FoiG3uPSyd77Oy32fxRaaj
FFN2zX+PcOHFcmf56ebsC6OOBK6jLCz96VRte4r3N2QapEcQtCHgYLRVsCdANFM8nTFR6xiKB3GF
HWNQfAvDTGjHENYav5FCONWPeAryR9omw+0XZjAAWwVCGLe3XcbBvMIbFxYttBXwxSnLaP4OpLms
TczKzbqAl4Sz0yJiTX2oP6oC78uzsFplJsmezQ6C7yyXnzydiw2cGNOuouEh1IpnizqLoskgsqMn
aMfT8JMlllKGve828DbtQImxBvBSLGVYgw1fRQoLeQsbd9MZXQkzZlKJkZ1JOBo1TSNgJHTkGtSZ
kfsG0nqRB/IP5bKoOaFzE7qIZQKeRG1ACAfoE3TbF8ZOoJ4yob3EZiMzFTc9ku8ex8TBRWE5mHSq
HrOshFlH4VSK8HE12X55cDKHq8S+yPxvWAqHBEoEk1iuKR6ntuy86LiQsKLo4uonPvsi/nksRRGS
EMqsQozlnnT/iuXboCPOu50w0sBiSY9DUeyA3ByKG6txL7AZWj+de5MNkrEgMZqSI7aB1kdclZNR
R5MohQ8M6HhcUNpLRJqJpCA6xxcEIe6UcixzVam7LI+vYkKKqBV8huKtNNACoT4JsKQRklQYzHxI
bix+T/i0FVPWSeAOVtUUFZcoyGBg1ZCdQSErh9PHpaheCAZgkYBQAbg50HmqxOtJ2vyHA/WWC3DW
FwHe3PztIwMxQBo8XfIU1RV/24GEFRcT4IRs6bAkF5RJDbnFNCiiZHDuIJojj2aITosGi4F/U04a
AMTONXCwMwTquDDrgHcV/SStzoPw6okpcdcEUNxG2Hx1RGK7WQNGE9YQ5W+OQzyzeRu9CFVFHel0
qxTDnBrJoKf8AB8xyGiPEWszLT3Oe4PzAGdtnIYIS0KgkHWAPkdjQrk9jcqarlWnJ/TINi8eIayI
+9Kk3RLdulvYTolrE3s8QzgYONCqRIn+wBymIIl6NrDLMtg4w/4xYETiDgu63zomjyQjbkAgqh7a
zxGhRHhOOjq+wYiMe8jaPiIhwG0J4RbIJOxXIj+ZcTAp2WoWShqv3DYTPqMRl8HbL+BSCNTlqp5x
HKIm0ECVYub3wnuI0CFWP/blGtJvxaa4Y6SmrJFu1Mccpg8ABkIO5ILsO3x4VVr4PHDCgeafhMif
CXoB5OWxy7cwmEQWBxE34LExS9nbrXb1BejD+r6jX+Dm4aSyzfM0Kk58GLGG/sPLVIApal56F6Af
6rK31zGnobVCTwLz498/InjVwI7WmDw6mRhFlNb8dmiEMa7ISeVAle8mcILwCMrdRfWATOCSul5h
DwuBHmoliDfqFeo9niR4gfSTmHSw86Xs51ju5yquOnUC+YHpF6KP/es3+Ul+IFGhfwLvwmodRwWN
RRcbwRhJNL1kdXfqA/pEkQDFn5cLXUGl/hipP097yuH2TLPwq+Fme9y/4Bdi6vKk90MqxD/IIMHw
68Ot9t1clEP+o6BUwOCOpoOUXXZpFAGIWbBaaUM+lGkJapbfsYUCDNtmykZ2KzwluHBow9jSGCco
sGKcjhKA9Wdi3zS+GxkmkP66XLXcVpkqh9UF07KCm5m1FFkxwX6sMP8mQArTpwF+4/NBuU+KxZOn
jg4+SB8hyE+NyG9M087Ih3u8wbWJE4tzV8TuPwKcMgjxIQkgSJFgQOxLXDpdlgTz4YtYSOzTTdei
BYB2R6kQ09iDuE8ApPhMUrpKLdQhBIaoWNWDdIx8kBCePconPimLvYBtyLmzEeQu1Tq3YKFMOSyt
cgaMb7kxME0BCoSYGjkDdxHPNM7yPZQHsZxQlWUcHj+I672VcQdga/qTZ4hoZhn6WNOFfGvAttF/
IRhkOkFtOVKeHrZVXvzp077F9ZIhyKDlgXTPD09lqXSs6Tz7iPjoA7CmwdIDMjfk3D/ODpRhJBwg
OzyjrHcQj3hSIV7x9fYbEgVnhC8afwM24AIGEPg9f5NKI/6U4tdn10PfweP1+KnW94gRa136OcuJ
pUwe0t6CCrdQJHLczOsThqF2tRXCaZ6rYlMvHqsXE1OeftQJJk0DZhAbVPcHarpy01NNI8h9XzSq
c+wwTt1OPdQbijpSU3btpdspeyz6z81asK2gViF/w+VgW62VPXG2BuslsyEQtP6JInJZAI6sUfZF
Xw1+B8q8m4gQU1Iu180KXvB62Ce0zxDAKP1+QQar/Zvwohf5V/3MxKCLvCEl9iWqGAZcnb1ABVLO
lDU6EpYkXOpwvMewHYMq/gDrs6nBmQFEOLNAVQS3g5l/fICUx54xH7vNay3epAo7lOTwoCw3Kze8
vQw+ZoiLwnfVjCLAyvDlA+ZMHeZOwDGwE98591TANzPJB3my/lBg/nEpgT2p4pn/SCtmihAn35sX
KVz9d7PnDsFRgNNse9FveeLZX1qrKJS+uq2CORRTR19byQ939HP/ZqzJJoH0hnustkRHyUE9dGqk
4LmWD8b3G4wKIAFxwzC+ML8TVC6OCqzzjxOMq/ce+PG15uGRDZHd1/3iNB4UONiuup19rG+PH7pK
Sx9LVwSgVD84NtZb+ZvYWRzwq728MI/sSlx06guWY/Zvk470Wm5eH0+bV7+WIaDItICugD4yndEA
UDel05jIXJ625474U+iyEO2YHrKocs6AlcRQ91wdtavpM2m0kgVmjo+fd/U7wCmvnheeFs4pf5oc
oMvlkeBXBLWiChB3uxyygNhg+n+fdU7QECwDwueTcioM1vRL+Xf/Kv/Y9OQPZpTj0U9z+riH+3iG
pnO8oLcZo5L8nc0oXdwT6qLZ1xeWUCMHrCA9wtI098xozbOOPPaqTd6AEOluyIIKCwXd7dbGFtSg
6OfxK3xsctBwkL/K1zdtaByj67DA6eV1w0IFseMtwfzjprG6wIxJxo9T+iXURSImG2rYOP+r+zGQ
OtxykALqGN1y2CVV3BVw7PziPnoDUkBlfnom160XeoEFNlGxK+2igKQUhosV3nHAfMwRkeYQjwsh
dZ54yOwK2WMY0CE6eCJy4CzG2461ZkQtsrJ/+mTBEsMJYpG2DhzeCL5T62q/KoAxkgdS0TSRBWdh
ecjo5g8L93NxNdf2GaFhSbdEfvRt2PF7lDjXcJ75bRikPRzjkB/v1xijke0vHPvoeyApyMYOAZLI
WP3LvwnaWyZ7GLuTmsXjs6+XzUo55gc4e1j9H5WjfUxn6pcMN7lYSFt4nxchnWJ8SEtzo7bVrt2V
LflNUUwzGQIb0dTXB/7izwjtwYLdFZV88lNfpCNrEzbsZHFg+bTFRB+KJCR0WsvvZv34aTh+JsM/
+qHdVr9i8Wa/ZRRCHOhXOjNnQB5Q20TqPBURJBSKZ2gxkIBGy2GrbDJ8i5LrQwAZFmDC0Vw+jwZ5
Ub+ICuX1sByW3VaeZEfjV/+VWELoJj1skMQI6TYcMyPIdrxojl+3J7MqtweY4ivKL/NIqyxdq7WB
pDs7Z7/Pc3Ym+9CnV2eSiHEHP8YJ4BemV6eNFwCKgAMQnwSkraSYmbLVwwY5JitA7xkPMETDLgEj
AHYU/9BvL9k1GVGVGxZ7PmfcKF+2cJB+1EO5eV8YgnGWaYl5n3yD8QBqcv3uqpofd176CFLbi7Ek
F6cX4jn3OfUQeXt07P9ezkYWSOvEvBDYGLsD2cnaMYShhmhEk9rQV/bQlySMH8iYy1kifRYI68ax
iOIXWlG54JmvUveNTpHETDtCFf1qcc7wZJuhlhPhbYSxEaUmbmyQSX5YenjlHvQWEC60bgaLGwne
FiIKYr5uMQ2hJeb+0Ve9BIPQb5zgXfIjH8AaODlwkCCGvVRGolCUxgBYsF85MuvGuvcfTWe2pCi3
ROEnMsKJwVtlEERERBxuDC2rRUVFRECe/nxpnT+qq9oB9szeOaxcyfiQey6ka/SoP4DmGkOhyJY9
xXm6mCvQ2lXAG1YTtVZ0So44hplEa7gjQ/ZXNk4kVKBetKFcnC6jJiWrvPFJnIer7mU+lpRpdZfa
mCFEX0qDxxYrBwnQlAMSEF0gvJXsHVG+ofE0uT098JYDeY+ddoql5JTTxva+daCA2lH3h8pPf9BY
kmG1fboJQC1A3UMVQ6NI2KQr6S7zjLNjhKZSk2RKjJHgGtIfVF5wV2i9b0SA7HhZ9/f9ZZ/MFZvX
XM7sMrhseI6SdbJGX2CImKV3qO4Bh3Tj+riLL+un+3TJYr/BZNPXJ8x87eixHt83VcgMdyLax9uO
10RgRdj2Iz1Go8kDBrgMyH0S5YGVbfS9iAM9jzPkHb7DeoHqTvMiHt/kR4pm1suIeWclZcf6COoC
cNMvS4WxFOzEsWtym1MvkEmYLD3mHCITnZP+XCf95ZtHvgjK4DMlv9wsDxQvP1b0I/kpjvWCRN/6
XqcvyY/c8DcKGaRIPBfo7ySKlHwmlzUjcd/0l9kx3zBZXEBvTx8IUhggzuAOmTFRXMAnwX2LYh5d
friDrcirQl5wHiL67EksE7an+Sbb9PdoH9242ur7IniF2UZD2/Cl47iz2CqlyYxMTKEXlNJFceQV
G1dB0/U4X8CUPEcSm3X3j9cwX7T3tdfxoAA6Vv4jfJJ8kuHb6/vP7z1iBDEyMuS7mB59/J4HupxR
3X8nSZmo+zaP0A1XSYwsEJSLflweu/uOhyCxazB/DLt7NX7NoWfIAryDaDhHjag4eZsf2zGX5eTg
quz2npHqxxVyQJA7CFXaD4LqPWr/6/t3guqquInwbKYR3qfPlFDlGKVSmyEVI8y+5ukM8q3l5R+W
Vjx8CrZGSJFACm47/nXawR/43qSTaoPCeqw2bSiz+wsd9sfevL/ABHj/Vxx2Uc8nMxx9I+g7m7wr
aJ+7wS05aGdyTQz7Vjb5wEqMqc3swgZeQUgMk471MeCvNcDE8A2uf+cUfIB075nLIWZkUzjqhPX/
DZW3sOYKolbevS2JIb/ETyOJ8aUJl/cIEzGJKUcrYdUtTEJtbFLmEQWLjjyU0FVQEdBti/XZJKL2
+/aHqB6jcF8bAkxNuLn5Vb8/iiSFgLIMQyT3y2dkXSCtASorP0B2pzoUwMVYmPm6ATklyD2k+LjD
BqN81Q/6G14SmA6gyufIxScj9iVcJVidomJVTCDrW+7A+EKMaIKJN3Dhg1uG+4ocV+ffYsUdpznG
Vm7G2IOxmXMYXu0JwGdrdiHiKDWEpie1JBZZKIobUBEwmBmSiOjvvSN4akFTd/CUYnyxyoNg/4QG
XCdfkaCe5RMCYiGH3Dmg+Q1yBbMdYn5AgHNbHAYNcUKHKALWHNRDuftkCtUj4zkMEO4Zw9/ARwyA
G5bQjyhdZST4gYQOyYX9CIsCUbRgFO5DMYB/OYwwndf42ebVks0bCYLtGhzPG87I1y9jhCk4+17B
Cd0crqCrCbhQ/GyFCEJ5WmNgLCBIAa0fBBACAaY8JINdb3j6bTVDLhbbGFFrSGoargNTJ+GLA2X0
OKHfZBcidgP6SwTaF9hwrLOAjs9zieftjJ9TSBQOr+ltLqMkw0oas0lP5IRs9nA/y2tNYmdlQgtQ
aJBqlq/fDvHmMifAcMhRdoasGsyCzA2zQLgkyaOZm6t757UGYgVo/bxYCFX6e4lxSFsxCE++5VYz
wvwH5v3Epj5A+C/vmIlg1wRIT4rwEeNEsDn6yFPUhP4v5sbkp17kYigFrwUTDeAxIHaY+rt9ydzU
/51xxPKipw8PNyjbiRLEVzzvLqttFbZW5ey9VfecZtPuLxYxjgz+1kfs7X/SSvT5VbzWilBiDhOg
35xwnFzJ+rJGggjV38uPyv/sbB//suabOtL39ZETgPOCPfgIRU6bI37PDoXUQSRPhY8FdgzCFSL8
B50t/lsCOJjw/mWoAsiJ0sfVqwARokalGzAmyebhv/YkAwU5/g9pffCDeFuz2/BU/RAlOFg/9sp6
8IOtqPonOfVaa1Q3NEmRTzCWbSvw38WiYmO+5DMl3zw+pdt0OWqyAqNv7heDnxcEY3W2TjrHRBEc
ZdpMEJa0kqipQ8ERiiPxBlkdMb+DEZv9Q5lr4FZQfa+/2Fzx77T7Q8d42UxP04ft14Eqq5+FJ1Pb
RQMM8QpESiNkuFtqNiev9XSRvG4kXUvtB8xn9+nj6fGYIpNUA69ozaHKefQnnSoYkISrAkQ86Tzd
5hQjHoH5fJy5ETY6o0ts4XmRoxB0yb3z+sUQnyMjIC4BXQc2mCtYAzOyHYxPmoUax8ogjBVbEOJi
B06PfhG/78aniLvFsd2B/uJzG99VvNwWxydiUEOo3cuowje4Th3Dj4BTsdO3doTPgJzS0CB72kzv
bHcPtIv6WHXIVW13C6snyExMUjsnBfVKLGD0yGzOsR62WgSYznhwxVuvHZU6YIa44NazESix4Paw
iiB8EjYdXYqpcrPurynSytm4A+QM64iDLX9N853TU+Gq0KyStD43C1Qr0NW8WeidMcYDsSWpOHV4
jFEnlBW7h9gDSYsskQyfX8CDQt5OBFU9SQ7ZAVgcRLRdieD4ASp0qCc8VowitvkdRA26VxxeMBPv
jI46JcsxIwNm7ZMG95OHfWh6mp5/heisoifsnZjLeNpwtsJBQLjwluSSScsmfAyz/VTxem+bCXvv
G6feGVpikeOxvVF0q0HGeGE3+sVdBlIWI564a/P3BMJLXJCIWYQnUfV1IEFjCXGMvFH3iOcIYUg/
3K7nyCeJjRjTUUX+auUb7QQgjVT0QBMAz/Ts3tlkLGgKHFWkKxabMxwTUwB2OIg1l31nmC5AL3+0
YY6mRbo7cCgh6WTYT+bpOoUKBp/6jfB6Ih5s/iZJG6ANZGLDz/L0wYe5anenr767q8LmZet30BrY
d17Hc2Z/OENv3ot4H0T9EgynRbCkRsA1/hjSEDQTTTFZcgAgVDj8L6Cw7sHLxyuJiR/9AxEO8zIb
Aj5PtEYsJ/QY0mb4xFSTL7FkKWwSkGMijuLyP4scCL8Vdh7cUthquB6Z8a1PEBGxaoDWoyF8wgUq
JqYBcRUmqTU6Z2KokK8QDtGmGN/zh3AqXGdDFjP+ADhwwCWVNu0H2C3OUkAMyJ1n6BhFXkW8x/TO
eqUUJDoRnsmlwPJthgQ+7rDRQpcKvUVhvfFDhOmG+0Eg0gQeRupir+HZRdTeoUrDlI0h92WIaEoE
MOnfyKipmtndYhTYkuiolno3k3pfNA0/MN4+pBcsvVElgBa7IGX83SB3nYq1jYBq1EH0EAiugDWj
YnMyk8YVKxE2NcTF/Nj99gNXAbfgFRd0OdVwCysHaZ/cERjFiMe4gyDFp23iTMGPx6OLlnjA+YPO
X+9stgmGEtc0gy6t+hjJD9reA6yuRgCycCD0w5Pf/1fJyXA/Pv3iKOuD0dasEzBvJhiMI/EjA9Rt
scCiZDAOTApeGcqVHRnPBYm2WAW/jDPzw8ZNL3CGyyySZRVWjO+MJKgi2LEhTmnotsFGxBLBcjfD
pCbuo2IU4jXueGkEqCUc/Lz33NFaUy//8++y+S42mvXMWfwjoPwXclF+ZwJRXFQZ5nRAzOx5ZPEc
4nRjhB4A+FkBKA9IJbirubUrmHu6xkDilWfGgXreX+zjciWrksGm6fdvExH10aBZ2oRNgadO7CxA
FIOG6B7dj+09dlGsFRV7LLnVRHgvIlnuPlmyj1hWmJgPUbY+pchzg0eDyBfOzi7NFrMhGuwzxPrP
6oTGqPJ3/7pmd38GqiAPS3b86tmYYukHChGloN1EUhGUu4FmXTYsOBY9ptn0+AyZZPbxfsyqAZKC
lZePNp/vKOJ+CHnM5CnAIosp0sEQCcHzMT+ylngGZU0fmRIe0OxIkffj/XjZiEKzQaveMPxMbn6U
aWBSvs2RLsAij5a3G/L4PwdQeJJ7efgk/zkl0n2ePoaTK2hyEbFWKp+eoDzzZGU4PYm+AuxmpEdW
DXdQGyvp1AyZCUYfjjj0xPiJndfagbs0d/9oov2O33HhHVsGAeqO4rQsqJG8FCIHSamQ2jGxHvjq
MH3+q4aTo2Q9UIxWhBGf5c7OCMhxYPVH2wGHjVC9IFlaeP1e/eERWx6ZFnajyXM4e2GZE3F04LMl
1/C5HHoWkUWHO4N6CT57cjrAaaG6eKT5+jrWrMrWY+TQ6/K6fMFrh/lixObDGf1C2r9i0um7kD05
MEXAlTrqzGBtgVaJHAqAsS6eRq4JHKBklyBn9Ig2k1/jDR0L4oVkJ0ZngC4eSxgqCLCJ+pA5JGAw
QEwj8WF6JxoPJ4BVGDrJGDgvKQlyV0LyL3BXQMdN5qo3Sxh0HMGcN5bGjYxlw9lnlBOQj7oiuwE0
BGhXHFSjGUrQkF1p9NvDJ+tt9k9jKRTRZ2KGOKa6kuGcmOV8jKJqcbbrx47PsU6mUmX8mMIjScKk
5xzpHI7XYzYm3c50PzDRbESngg8IPAyUP6dlw13CGdQZbcifFyIMkKVoRpTLeAYtj1vMrqRqfW8/
y/umcdi4cbzgPan8yide0QICO0eNDojnR+N/hflGjZ9ux8Ny4qNQ77OgvyyjBoLFmuyyiKFyjnXj
LCD/JyaXy+aOtwavQlx77akad2OCezHpy5NEQA6+GPUfh2ax/titIzbxkTonrmjAb9fFERdfRo+x
un2uWsJZh2eVv8QgO5/RY35ZoIugpwQv0srB/RVhXwJ/MwQuR+pV/Hq+rAYAZV7pJQF613OJ/egX
LLivn8CYG6clz4ELbAarZ77SPj/pJBkVkwtpmAFJkrmYb1/Lk9sP8sObcCmSFWGfJdV71wD9MepR
bc/tEHMyPm/AYja1+aiG6T/1p5gO4LcYnr0XebCK/TMiFK/egxgijWUPP6D3IeqvYrewFF9xq3Vm
YjIAwDgBjIPiCDITN/1jilsakYxTCxgFaCRmnRPFT0m7o4RQ0jJs6aIF1dZl1l5IdSbhFUbql65C
1snH7GPcvGp8h2XrPl52PYVc6C8sA9suUWrIPpt0r33YxYlHAStKXIgH6qy/KHBd46vAUYdf4gBw
8vzb2+b4E/YlHBHjZt5egDxhXWaAI1a98AI/h9eyNXf3o/z7rDWcneQN7RJsg4/sp8DZhfcUICpg
bhLBsGGxjQEux93IoxUxCI+ATD5pfD0CUWaXI4Bq2MTnTRc/hJv63N35p9nddR+cBAyFHRQ/Q/Va
03zf2Tf7jLM/LuNzQU5r3GduKxm1Uduw+kqECFSPxtmG+RQKu4dbMcvgQPl7gEuPwQXnheKuB8AA
at0Cf4bXv1tLmkqPE6fxnj5R0Tyf+qayJAiUO10Gr71gaMBTAcMhcqZQ7A74JuIKyCUNiQUIlq9K
rwBGUnCtYaIZ7Tb8qeHRARxIODbVEI1CNBRk7akFyzaxm9m+hJowI9ICBm9wLNhaXyO8/Vjg2TTv
IG5mzQqU2/sx6h0ewNGwnm9B0MGnmi4qdaQcsJz0Py6bLBL+e1nnNqHiyTBbYGfvrapf9Db2TRti
gyX+WbxtryUYHfweaPjALqa9w6EkoZkyoWbBgwJ4xGCAOA4maf787a2o8fl7Yl0AhyN/eYoNAXwY
hoFLZb1+wSbgTCUsSBUWZnwAeUYmJeKIrUoxtNKCpewLH8Kw8OkPq18ghkCBsF1XmASwNrGHtgUE
XgNfAFLEk4tT6CBmEmJauwLxA+h3bxuDlfo2KEruvIKUHg0OyuHyjQ3TDrc5t2y1w4AkB/C8iJ8C
x83XnFoGaCk7fBlNhKp+27bFJEBCeAJiAGwDGXQxS7y3YoHYPudiOMCcgNqE2gExnPgiMN8u/pwd
FY4MmoDN4T7rKzzyUe5U5svPg9Mkm0EjjR2Z1YqZ4Do8DFaoou9tPqO0szbq/2JD/ZUfbNziJ+gu
i0W5yGbRdVJtP79Y6lfo78vbtsF5RYiiXXowtdoEEno9XL3YsqckqAaHUiJ9MFewsvMP9AFOKkVz
sEpghQBgcjl9QWUAXN8satqPAPzesgsyMoThbcoJjsHWzwCOXD3GENAHh7EYwKWN0o8zC/77HzVx
rtgq2dZKY4AkgP+BbJusIzKYM/aIDycD3RtuOCAt7AlbdKL+QARzBJWMsFS4zKHmabvIoXniF2Df
Egep8vwUsRyZHo/LVYOpQYzoiF04GzCb7LCODURof4aK1casAXYOGeUOxhyjvzEAcsOJj2suH+m4
BRCl8qO65+yWrmN35OBBESp6hoiD6NlQj4qUalNlvZPzDZm6/mqRYpRGfyHFwRFHTHlERkUBsRC+
EaKQqhD7aD8SLT1CpER1Qrjj8u4eGROiGpwxxw5mb1iK2Roxra0ZBa66nxEvkbjQsrgZ/YjaG3xP
6YYauF98FMicbRPpE10JuR3lqL8n4LM8JiINIov2icsG0iVqXbYRDwIOllfY884TpCBR6ij5jeMx
wYXR33dZfVlAM2my2OcDhkOPcQAdP36yRn5UijE6sciSv0+X4q9jZHIE0NOEhHMoZyoBmqKVcSQD
hxE1LOjvUXDQb5k8RG8WFR4KbCKvno2yxKgCGQM0RMzR66u6PEzkfpQ6hE6wD7evdglQrdVYuNbL
noEOdZHEGQ59ZYDEVQVTfmGiB3MZuhCqDC9ETwAs0UBoTzeg8mmKMaoqMwrKnTZmL4MCGG/MJFyy
I/KdARXJXMHygr5C2/kW2OUjZHhparc2niQrQv0kBRd6IMk4WQNPCwWF2BRCU1F9kMtRoEBp0dkk
mZzJ2QCyHmU8gq4BVVLxPj5RxQSMO7XXN98wwerkPzFpjRqfT1BBs/vNb89JZZbHAdGzKL79UTtO
k68JwULtWNsqQVHoJyjZJSFUYxSD6yR94shDeD8SQI+JE8GIb24hmlCZAoP4gy3yePGwkdmdcfU/
7GMNiYIBJR7PYYmWwtp52Bg9uqRZ/NczMCmwgnlwHi1UBB46MkUTfau/LGbncg1ZZr3ThBYRbtt7
zekoD8EHFGM5VD6TTkkW7UX3bjalfYPYq0/OCxfLRuO01qg9O5gyWdWVbC8MoOpih8pPPkggnTBl
qHmhQsSL8xy1IaXv8uzi/eoxyZRN3tUIDf7hM8ttnKw39+mrcYVu8zZPpYcCzq77ScfNjUBSE9zl
OXVYXu10jFxqYIK8jZPSvYUDGClYqy2TLjLxEGKfJuwFF5YhyCroL6EpEvpHVgfbgQLm6ZgXZnf5
2Koxaizmlp3LOinS5Uuf3LpTngL9GejAg6N84DCjg5PN1uPRQ9QsnZyJbfPhozoXoHbh1mwLmgeM
PWOItbWJNKRBUhd9cVbtmDUH/98oJWk5QbcmTS9tHhYmgG7TRlW1dCLUXzBZmgzTwGIuMmyLqLao
82nEVqcDLoFIH3DWuxnxmLIhMH7VPsdf0J/XrF/22K4BcoubWN00JGQYlcTkZqzB6Kkyx411fwKb
k75i68BuVjeAm3hETc26R8Bl2YCzYsyTp3gqXpDvlliiqQNgwmL0DgmlFptEd5pFPQNjAdHFIfsL
a5PFJ5gGAP+IRz7LgqK78SemzisOFCsZyW8usDnjRkqOMe1XXTHisCoQAaExYmOi+4rHzGdgtLDY
jJjyl0DSrhOouZkkiuogJhILijEDMDVu+6jdmOyIjIGsxX/8KVDLeCzGPKz9f51v/YwXeL4rsUh3
YkuBDToA6zhdTKY+kU0erGCVrPvtWXnyeXJ3hG8fCaPB4tVacw/7Qc+jcvzO9D8j9NIVe8sDm2wR
UVDTmiVYpUBTnnxMGe2Wf+KmkCnJMPEhtmIeSUzFk2Z11g+fgSPsr+Qgb+BMpqIc/G7Yk32niNgF
2I67e4pn0Flp7I5H6N4B0p5HZcSyojul00XPIscbh3UDh71u6zCX5k435oQ0MWaYpVM4n/1pjFIz
FlwZlTgf8wR/6p2NUbHO8KSmGzy0jI0LEaoHu6l5HucQQT/9M0/Q06+9mk8LZ+eWzgP+Zz5F5qih
xBbZY+cywjuXOFUZePlWyjiP5YdVIN8QR0bRXDEuHNnzHZJB/H1zHu/cxpPvOZykdixgjpTy9PmA
fufOX13QvrLeKeklo7Zz+aomY4WcaVJy7dEIxSoc6W5JD4R4868/OtGaVAk0jV9sISWmly49lJb+
NUmaqHGvFK9TFICTscr/UpbCa4Zof5rs7DbDJpTYMhZSoLz6KwH7ioxkdiwcOsY7KfLbV9VNjlKC
Bt21jJtMSQ9nQmPALis/mZOw7Xs5GRDkFil3wJUaUyNT1h0xqXyuuzrTqvLqTiXyvm1Kt6mrYIgY
JB4ChwGRi1lGfy2THv4NsNxz+vYXKnO5FJ5vKmgMQFvw1pL9wPz7/fuEmWIBSOdlHcnflGrhD4il
LnpGY3asNHmNWYbG1iwGXscyZIp1PxJLZcJdQqd0mqDDX6u6pScDKMtDNkU0Tuc0gZSX++gGBOu8
kLUmPZXVQ1eQcGtWGHYDFjJ9saUwuep7i/zHqfu3ckvGrmfIXTlNqBnRki+lQiELbjyNpnzLoDHy
qcz0X304bVh3wmvOMvR11p7upoGMIAwXBFPzliQPDnCd73DypEgrn76sj9pjQX8bI8+L3M9jzQkK
ows1oCf639UnX0m/WeBCBCbWvSeLhD2c3ZXZJKmGXyIxeWyjbbqKCZJjOvyrkLXviW0YaZJRuR9l
5Urdfyvi7+mU/sqK/esvqxJpUKZPd1V+ZDrlXPmuwQm1YYXkUpmrncsz8X0S2DKlO2i1Ln26H3nO
pBasWtC1y7LC4cYAyPzIqmInyVBvLoEsSplVPv4nQ6j/Y4o4VPiAp5Tta2dv5RbmSUZEVqK0X0jj
MfBzkxTQZhHJ32dY0tK//aZtSnHMPlyKzAGNgCRHnjk07nFreAsp1Wa46WTtsTGxOGQYOB9w9Ms2
ATEciUJeDJzsMTJh8j+SlDwIE/mR7UtaXnpQqtM4AEL8MGXyxV8bBUEiX39knqWEmmmQxcFk1cYH
6xUf0JQ0SJkn2S3/Xom1C9mNMb/yyMjSl5G8H2U9P/w2h+ItBHPly/kS1Jx190B+8ki+uIXX8MMl
wFHlQ0xpKhJ542FT9iENw4CGnY3Wwt4CYO8ZPqASQ5rKIznJNixeSisgF5PvSHeC2e3pv7gL5LF7
Dy7BlfJvIR5lyqjZU+V+VB9gO4HcdAtb6zy60QSWJ6LNFoEFyDdSygvQCjEuxrnngodF/GOp9LDS
BBiWBUSVJDazxKSDRsZZzUnGgkdaasetnzxCobkHJeR4ZAPIMA2iNSHcc571vGSkre/BwAKCSIkW
XLzzJyxC+j8ctdrLae9ZIV2DxxgWPRbAOx2jNBEwxV6GewF1GHMycGQo7kjdBxqDTTWBHfD/UGVE
YfFFIFzGFI+fJw063ziddlz5YNoIrCLAj8f8Y95ipCxVGV73YFv/yc7Ojp4LqwKoKJwdx+y5oUPV
/loT3T5SLITwDsLrjev70HYiRUT45ZHZEOnZfDjPubc43lo+pnt5Hqv4/pqr/7iCRXSEzzduX+kg
mwEHfhtfYcdhABPUxFjkGTCHRB3E10nPe4ZdbfKCu6GE1fw8IcKsQPXsOKz1LYJBHVH7e98n/Bdb
/x4bK3x34tIRVjQ2gRuLU9+ngeRV0F1ZSw1p0pNpH9oGBHNgOCjGDMSTiEVA5ydSaEL/UFgILQhU
eFXM1x7qolAYhiBMjrr/aC19/dvweOoum6K0eVBoYvmWc5eZQqbCk4DQBVKQXR/hE0T9DILknLAp
Y9cWLgsaSfMhvaYZHEBwoyMZ4l0LIaNoJbAnuLwD986eg7JH70VCAri+5nYG9wFz1HkEF5QQLf3N
K+bja8gIv1QLPbKVT3kt7E5AfF5OFVMPHYRQiPWKiEq+nA8L9IwqSMtRTAlsYE97x6X33ndasweN
a8g1Bee6+OHwhRAxQXs0fczq43l5Dacz3jAEYPqZlipGXyHvEDxCLwMGERqFzrzD/I6GuWdHQlIj
fhC+VhqeHGHtaMEZ9I+BInAIURaN4tMQvGEzI1oC8YLBHPD3qYsQSuUK7CH7D0Hr+EcxgZhIpWyT
1Z6Iwyt5HNo+i4B7iQFrQG+JcVkKpJ0sf54WGkaFUmbLZAMiawcrpjhNJFgGhNnVQeNFLxceZHQ4
m/WD+EoxvGDJ8D1LhsdNmtaScLduS5rMC4vmDFicfXP7FaY44NiSryF3ya7D8H73uw/70YAHJWOT
SYNbyHx8Px/IWpLN780y/cRpkMmThqQXMs6clyRhAV1p4DL9YMWvvjulsGvWzkGqA7F+Cm/+mxtb
a9nEEP7WWbS9hVIR6gRnGx35xLK7ZhFBNvjg8JgN2chN2YVpR2v99Kk1PTJSSP9gyR3g6bT0vUfF
5JWUK/dy+n336oHEwbQprk1zttJo2bmxwlIhG0TKExEnpU3+qX9ZxABC9M4Orv7LaQ4VtdYszYyS
Ku4k5oHE1bgBuZsVuZZy7pQndQHKDtKowD/7/h4dyYbWD9Y4j2NtfQ5f+3c8QE9MIwhbBj9p9Njf
4BIfzB7x3QOdbw7GusnubCrB/LXS/Z1fb0lQasL3frXICGZ37fcosfGY2q+xZhQ/LRKaiI8PBETL
ek16TodU6bfVc9LyWpZByhO26NSpiFGenv1ziLcbXFdIKgnQZJ9R6ug2xlaLUBSrx+j2rPWaWCdc
gCyP0QGsHklJXjbkpHAVsU2RvLkgCUrKEfuyHwAKLQj1ydKAHZ00zecpqMPZzVHswgxgU8Bdf/YH
M4h8Fvr8EUsn4aOrTDjzyexTruVrlWMWMVLMYuO+2QPnpoPru1g964ysgCBFBpJy7HSXNxdkgFsC
AQROiEFxZGGsGncmiXXFykrlZqTQB8pAssVeRXIUgvVdpxyjxpNYXPJeN/Cfhlf7ZWlTAkcnO4dk
2fiwLYB0Rs8OSF9iQTT6MuBxh3dUzLfTfGzDjuCQB9t0Moji4bA2rcf0Nr3amjk8gZ57TyVjytnG
JQisjoG4/7MwoiPTiGhKBgyQeQoePQoZodNkiDgi5Z3dgX+e4kM62WrQI0WQ0KoC5WIcdRJwWKUB
RQ2T0CItydtq3La1m50d8qa62vzhfdZXT5nrM31manPIROfaXGgoG5skJ6Rf6Tt3fns+ZBF2z91R
P3QkRJp7crdim5gfJt2JOiEl8bSeVs5l3LIrT3ET/+qsHg6kH3ydudhuwmRS+9Aez6+zZH6eZdOz
0R/fcZ2Rj8FePix1nLvcP0kmXe8OBMfuw1VZ+9Bd+snkGRQ+EXZB28vDZ/COCn8pZJaXSe7mZO8Z
NtMO1nADkjKv7e27HlwCQTLJwty/h5nfiW/BvuV+vCxMw9Om8q7A+9ePQEr8eLl/C3gX7dPwFpww
Dsc7AmZDOEj54hp8f6MkxFX2iK5BGV+D8/EWPaIGcGPwiNLwTNrjawBR2/oacFU2fETnQF8/nYE+
4rscwqoA39+VWu5+vr9FOdwaZyKPfgbzZiQjftlncbU+Ra3tbrFK4w9RW2nspbH8fNatbRpj541J
j/kPH+G/NM4rY/NeV1ykLl7rS7xSF+SssZK4PWstSTw17My7vFLadhL3JKP9Ikji7kyb/sBhjJMV
ovlZiYOOpNgnsoOQ2R00ojbt2MEd0l1luhurizOY6GYOu/Jcm+INdCFh6S+CtzB5KNPPrHB709xk
tObKtL2AnaY3DT6z3rQKOn7f+RWsMj/MMZl0sIRP6hBk2HiAuzTjb9dRDW0UtB3o1XkJ1e+YzAAj
DQhx+wjqiZ+OL/hkHjby4UCTwOX8mvKpZmKs38u1Z+7g12xC8Fl8L1fpnryX15eVZnINjx020pVK
U4RMV74ZYMYZpSu5Vb6EeTjgUoAfXC1laGY+5rpIJccNhNVmuhIPp2b2woH52wlJUcRHA3nLDYQK
45Ti2sFIPigB6Bi9MMjAOVMoqGqMZLRD0NV/CGv5i3efmuTzgSl3/l0h10uR/BUMti2tBYNIe+Qq
qhHQ9ZnH+r9LSJbOjiW3X20igm2GcSxF9/GMhNkq5/KCnshOwK1sAdj5QGvfQayflnQ+4Jsj101g
do6utgqCZCMbRwsotsCyKduE7YzqpRtQKn/rbvGuu6FhXJetzjawghXYAz6R1qTtobw4LaVR0jRS
mUmyIdzs8okUxsUVCYVoCItjLD+CxJa/FEQb5eobBNNStaAYqBD/CZCGq12sdHbQnSOXUJAJt+EK
AKCfr+B/hnUthJuINN5j+SZfsYUdyHK0lOIY9g0r8QCXoLRC8BHQ31NnzcUDOKU5AJY3DiYycgto
vB7L4aZvqJOm5VBO0zQSWZXyuVHzmVxByL1MEWMgr6WxNxsY9t/t/78Y7HUr/CtOikx4X1OL1CWI
9/+K5Cb5YufcltSxlJLI0GHrG4ZixQQBUv82mM/JJsLtcqN8u9swW9z7X5HloSUdEDx9LZjPxJLq
pIX4B6iUNnN3cYDfXVolN0uryvGDdvI+gAEMQD3pOEfcRgevS/mehoEh5/uKwqUEToLv/wTJ8bNz
pLUcuxs83PKBXCIfC+e4vGKcQXHwAm4LyuDjLYnFNgJIl0+lAu4mBFKG9iBF4/WhTfLlXzk7Y8eM
SVl/nwp3uWQnE5ZvQfnffqWrIPz5K7h+XOFy88msIdH7ax1DssIJL1d8v/i2U2qBA536kBdwdzfj
J68eNp7jXQDs34Il3G2QEKSaByP4bcBoF9QrsLXwgdPOsyutPcOlLlXKayn/7DZ0rxlLavUTV/z9
nLbSHLmC1Anfwrji20ApSX4u1tk9u3IPrO9gV12AANJKhhz8kEQjUA+4awbjS+HOTJzdzgEUi3Uh
vxDjUk++7cfLy4dA1IH4S2FXErpd+b8DFTohFbyCZOfkksKSPG1nFypKKQ+xhW/4FkGCSmnKBQmO
plgUdWEYOgdaRY3cBm3I95dvYQ+aURsxq9/4jOtWamvgqJeipYVnZC7qpttXXv919USNUNFTC0GL
XCcDeHIBO8BgzyV/f+WVzJDQ3b9sEsfwf4dPnr98duisOjSWrsqHcqH8yo2oPrTgaf/3qYQpMGaS
q1Veysf/NZ/7wT9/PyDmgHvO5nUrpSC5EkszIq6WSAeJm2BuzCuoYdww02bIG9Ro+vtXIyGTEMZ/
qwSCQY9NsBBSLMn3QGHwEeEOUhqRJoBKQB4T4acYH0ANZNQg6ct1ciJlOE2kORdy6khAfe8A4uNa
yyWQpoDVYHQoigLfv+cl4NI7KWgBOLxGxLAAFgEHwutkYMGm8oSfq7TIx/v5uG1y0uqeFEkkReW8
r5ML5q++k2TjTp9MHpD3Bd3E/ZwcAP1KMbkOyFThpardhUi8cZvc1k8OibKJ/9SvE3j9mmx8z8YX
3a2JAHxPzk8v16bq1S5V+zaHOOjRuM/epJoWlfVsXAD/Wulfn94HWlKgA3ZFlyzwFoQKED2I4/M9
MO853rVolwaXyj8Ri6wMLeUAwScBHDVPJ9mQ+0PSWfAWlhxtYGlIwi34sMbtxr2mpHseXUujbBuE
kA6eQG/wNnt5GzDzSGsBRsU4YJ+ANpFfHIxU2yBy5F6MlMlTXShMQA9Eq2DdQaE2pEEAgQLqgwCf
0gCO0AF20hLeMT7f4eGtLFjLoBUhEOVKkSqBoAvyK5fkWwRx9/0HLAPQRBvO5XrUI/woB9Fjpj2o
ry06yr03GPEuFtHup9wjlKEDhia1CVnhSuI3H6lc07SAMRBXD9FVF3UGuJAKpgBeCpPxej0thazm
1aysg/RkwJR20WwF7AMpYndWvQCdANac/gCgx3Ofd/DKCqwDkEXWg5ZAABp0ieAKweqDXyBgiWDS
J8k7DEImdmILAbIr4RMXeHCJTb1Yec/kH7f02nIjzQH8AXYETyG+RsAWgCZmGMq6X+AEEH7qA6Yi
SI2nd9VG0GwxMOB7QN70H6N8cSfGox6CSQZOA80YUDfCANjyiIqSM+MBsdX5N+dYGRjdSIUfrQ4v
/wbzUzCY96Zwbg0IAv5JoRAGdrqpSLahfVNJEo1FeklgngA8yBFIoBNxU6A2EdmgiiMnJ4A7xdaz
4QcSGcBuAC8uI7VnZABfICBbKE8rv4yRmJ8/GYQdWLdITgpbDSE8xKLi+DucNAcUXAPivW9dQIGC
2cIg3Rs9fuCrfIAzroYPrBzv0ZnwjJ8PqDUwuGCTN+9q+IHDPhdSZhiUbw9rd4Rc+30xW+3R9SKf
EeT97A2zz5j6QOO1j+k/bUvOms68+hFNgHRwwcB9TeofuAju7Cb+NS7XidP3Hys9JK9P8Jq07QIG
9o8Jf7mnj/CrD3soME+niQduFZFJQHL6/jx8DBXYM1Hx1XnPgeDFatCQKuczIRcdGc0g2nKQDcmb
VlrxY1y5Ga6a0xhn8LjEOtgysLu5ktJgYFcGJjv3AeSxN68sZc6otRfvnwccFk5rmewv/tvDMEse
iWFNjB5oZeLnCXzy4RVq+/ClPDQI21hxxPcMycmeQ4tI/HY6qjGngn1h8GA8bRa86AVwKJBxPer7
oJKjQdCAOf6MXv/e5OWB1YtA8eCxSqd3W7IsQzVD8CSNGxUgV4RhQCEGAXYKED3H/oO0NsP3QQl2
/iA4zarDbZGTiguEMRSKHCzIPIdeUII6XdJQSD9K0FWrT21+8HoTOosMepSU8JvboYt5k1b6RzG1
DuFzepDpS6tGXEau1+UgIq5E75gDyNk7JLsYNqT3Ifs0OGUShMFRDcIUSkEAU8T5KaxdMiPDGj7s
a0NYi+vuZNCHQcxokdmdPX56XakEea5ym/9KDEoM5eEMVwEnBBv+AW3bLaZ9lPnzj3q4QSrqvGek
ajJuqOPXdbMtIC3cqkSmITX3adeolYwrOIZ+dxMtzv2XQK4wOg/PEPsApIMVDxYU5KKDOrkdz8cB
lnyQrIDMcuLaoMMeLEFoEkGb/I+kM1tSFNvC8BMRgSjTLTOI4jzdGGqqiAOTgvj0/e3qONVVfbqy
sjJhD2v96x/YJxjrrX9jJLQnkgVpDrOjNM6X3NP35XWpTOTJYz34KyVLZlPw7KA2w9YV56x13334
YjLhmofECPZpKgJ4hCxXaE4biNOwX9ZP1KLs7er4M7yK5EJIbj2bnU7fMQNDwlo840a0sUxUs/AO
JeRJTIJ7A7NFy/7BsNhOkdj+c0pVMUjVMZREfY8nky172IRWhw7F3eE6qRXrOvleHiWgMEvGLjeI
aLf3JYX3ZO/p0ydE3mKsedRGMHO3+kQXjlV58kiDf4YWuHXwSu6FA5EbE8O1fm6TbqFfjJO8kZbf
2WDTO7wh3zAcRMXAgqdvZl4661H0QStO1PNr9z7zr/nV+XAJ4Q6e2yqoIWR5wd+xUtbbog/IgJkT
+SgKpIxt/ce/faCpMpzk/8NvABNf4FSfIsiBG43HDIHyoAGuPspD2VEc8/KJ87iMDa9efFe/y5fu
H3LJivQesvyU8AU8xBHt70lk/tiPaf53237CD3iMQYSjPmnO5IssilkX898T4hHkIQcI+KL6159q
sT5+i2LSlxNeY8nMaAyMwsO/fC+3xW2hJZgEn96H11jgF9kqjx8cuBh3w2TpvFvqyiIXwuMr5qWl
jJZuyFKcDkg8Z2NYUJpT7H8MxEnWjyEbYheuPcnuMBYqo+LLRrRlVt6Jn8iKYwSEmpq9vdH5YMLx
Vs+/D3YXZA3w74NUPFv9LC8G62JmbKD84pQF99f8uTqI/KpbfMdtWCylhfSXLW/z71L2SRVdGD6M
yylvAvhJifPJd9WsWBMs6PAbgfm08Sc01vcTjKNJ39/PKZhs4t+P1/l+XAB5ZTPSZiIIz0RuTjnq
4eyem6/VLO9eIcLkW1LosyX+idn5s36c2bGV4Rrj3va+1sUBv36PiwvjJS/ddevf8rWqWbBjwvCY
WnGEjHsTafiFYiBUu1ixIK5b7scfLfoMwpZNtXzyhIhCI4DEsHokdu7ey+vbxnKGNNDm42g1GapY
qcNItj5crfC/RsbYDK/QiGkjMU+FZNDAP3KUPdQvR85hepBg5z6LKM3IDODD8JeFw2f1oHfPP6j0
5i+3GsnDwn/5Aj9faNOc6KD5Hrvi0/2SxsKOydovpWG7bs7Y8XIYw2qBB4e6idnYSsYSYHF3pMlr
hA/ldX4jXVQLmHj4kMKLgwGWaeB9NqGiQXpPaTdHdwmkclJ9BkJD3j1v+3sWpxwudIrN9jy8Z/fN
Y1ot66EOkrLtMPPM8Dp3TU5xzc4N+MyuhsOtnWE7iPRc8J85VzCJ9K4vcXz3J3u4d6hNeCrHjqsK
TYNBXST8/QlNs0qCqlh8hKSWW5YVPzSvWyheHUPR8qVp57EGZpXVBf//HefBsEOOsiYS4rcscReB
orAEP3U1tBN/PAI2+hPpFzwqePwYxBqYcNAI4rAzbzccntLhi5HEuj+Sk5xSBJaRf8dD0+mN8TlX
JubsGrUjfSa5GSjTx5P/tJs7oMzDJY52eoAb5UhkXw22xbBwuURXfclVo2KmbXRMfmJaFvYIgYbk
yxpBLY6Zz6L0PvMvnm9DxZEu0uXGHQpX2RDrp+ZwwBBMpAAS/zduVGfvFiPWVk79qo3ZrgNO8rW8
xvx7KC9yeFaghvE2syIIemMz+jIbhOYqnBI51Q51vE84S6QsLH62Hr1ZGCCCJnRzWMSIOfG24518
kzu+N4MJulXr0DJI5iEN66TxH+za4XPLnkSFgbeUReLFAGnEyy2TN86XvC1ea9SQpLd+uHhkut+O
LQ1lledDiZd7Km7JBFOF9/C2uIIsU7hzT47etuSrurhvvr9Qm18BIwkm9+vEwAei7z+ZN7vkmI1q
hpKIIVbQ92YnnF9CdUWJFLHx3uf98Xni+WazsrEy7qsF+pP37DVDg+3cku5YnbWjMuRmfux4oNVI
wZoP+16eX8NnDY2bV+yeCVWBh6zVx5mV543D+cD/HJ/S8DFS1u06x/RJm6mEhl604T3hVJiZfUvB
uQCX4mvwJap3hDE2y8+QYwwO4RIUAiZDJqG7TcTjiuvwh9kI9Lsgm3KMvHbNsqOXtQo/2qaOTgaf
p2Oh/FzeiEDPVoyaR9h/QdsrMO7yMH1JmuMeI7EWCq21558noUaSpbvx201p/o494kZwMBJ4HKk4
Ub6rl4BbRIsDBxbJjwnPB1EY/1lAB6k3ack4DPHcByO5fZGZ2G1rKxPI+oQVt2uOEfYiRqnyRAvB
y/iQ5xnAEeCrHsGmRroPxeMb4t9yHizROXj0SjRNeVRI9qfwXolxKGetT4LG7g3SQ46s3y7NY7ah
U4IwC+cwzBYkSt0Yrc8gTaR/jVO6L5Q9aMeSpo9zpo7AixXUgNs8oP7DfldWDHwhlaVQ1eFeL6C7
a1AAsfyHU3uDp//UaPtdfmaC+xm3M5ExZ3qwCsYv7zN6zfvw4CjWYEcKd8/BFky4wACM8s0mZoyc
bVqROjBMSwKSIHUE06/a68HSoyH4rbq4XrBvb4QyxwPWZpQduKibe2RcXf4kq5Higgc2cOO+nwUP
KObc9tksDd6z97j0uPDwOKm3PT8dG+R8L8Qf6vlIhKTR3rS0zuNv3p/GBcblzJP9tPba/QgXZXVa
47fGV8U0pFfY+oid8cQBImeK0CFHWsjYXYhW6iaasSdDRSZWDacm31ZMVoOPy+QTWwjsU5AXfVc1
QmD3M+/j38BG6p0N4hDs+wayCMcb9lhzY9iGiqcytzNi8N03q6JjIeD1jw4Mh19HtKHEIz5HLBmn
9foRRRVf4PsiJ7R2mFcqKHiEdyiS+bNx7gdEZQKOsZL4OdX8Yo78A3cwpwg/lwIa0i98TnG8gt9i
9/0S/szlBx2As8OSdveFjge+dZv8Ov6Gz0mZPzf9aTbOmF717WLEPBkNKp7Xo2LHnV9iHfNhNjII
RapjiVSkmmt9r5yqeHzxxXGyjn6QN/XN86DWLi6ZaWN1F+weTWvE5B6CC/YRvInCVk98x/QvK3Vz
hVCBShjdrWL1UWdiHN+JJsrYXZksQ1PpsWdzn3F8fslIwk4nJAJZ1wVmOHP5jwnnkaNwMCEBIdMt
xlJZqD79D2aFhK/DQTvVlTN42E8sgWqXby3IF81FS8oFZSbpIHonEgwqwneus5KMNT3U/fjM0/I5
9q5/b1gHMUdDyOWKonVEBkVlf8LnQtn8omv8jn7iIALU7AeoJVq3cmgcJbpTyFy4zLTb6lipvoAU
zsIuEfMSBbOs9W23n1QBcm+PZ38YxFXU/9olPB68ReDZgiwU3neAWzWdqvcGsCBvB/3Quv3TIGov
ua1MgzuCu/nlEoRXzrswgzoU8sKQLGU429v82ZohQw7ohjEvDZpTneUh915HcyAz/HyeSPnbfY6F
XdCmtuua0osmiB5Qs/ukVbDA6FW3VCKi/+PwwK4qUud9a1gHHR6B5ZxrkIqQ/xlB/tdfUaMeqlHl
L6XpLSw3r2HFSGO8n7A6fLQuGN3TDrKIP9yeSLpXvSlJAbPnmfn3iMaJjM4WRlME28nOEzVn/Zmc
/8vySKE5yZ+hqNqOig7XC8Wk3aHkwvNGx3EQtw/vgcnnMV/vWc2M5ymm/2hrMflGkIkXN9Z+lKI6
vWs/aEjBQLX7sqmPcESsEM1xZ+VOfaRU/eAYDqn03zeszD7Cd9AzFw1WaaWj4OjCTvQGI0wOOU8X
XVQ4oGaYlR3NMD+SvvDS3Wvpf8D8h1z56uR5dCS8tRBQFG6+rnAzBPvKPWkfYMb8AgnyHDhqcRfx
qRf1k/AzVMMGYP8Fi0+y4MCyxrT7U6S9w09Qea/NsxOGrmVnqVenl5jxQ4+bt8AzCtGj2WbMNybP
wAVEY48uGJ6VDhXN/m6nubBE3IIR9OZdlIXGtLvg0YxqhlifbMRLIeYRW4qQYhLvR951AketIZ07
X2dLnu99TrNe7LQAlHNCwZGKfWWctM3Loms1hC473RWMcObUWAzdXcrCBW2We19swWXzc85cjgHx
1OT4e47osWmiQcTkyc/HAesxpGPfYod8x06ImGXr5z8uDFyZO4AuY0hNZ0TKJa5R0lkO+4iAQEXA
cZCOwSHovEOPyTAQmgE2yrBPx7xK2yD0pH/npH8Ma2SPi1vc/N8EQiAqbHq9cbm4AsSFVaRR57fH
DE/bIT6P4CcAy94goErvrWhp9yfEndc/WusVOMW1CCVMxPdegXfe8joHcZHi9h8m0/93XOy+I9mC
jmW9x31W9EpePLf7TQetCZbTqsE4xPoATfasl6hanp55bka3hBKdEGOKWbZmgDdyMzaGV5JUaBIo
sURhM1exMqfYoYYU2Z37RFyUFppP40/7YxZJk8xapyZe18tqnm20s8GmpvtHAYoQ8PzsD587ZJTG
5IF/TyyHAGbRwHsEOXVXfN3Wqnv7yydYhszN3L48eCw8J6CnQditKaseS/WPAsl7uS9MxW4L5cTJ
Wq2yGcBeSB9uIbSd1CCzk/zY44D374cKbh2hUAjGjmlUJvfNy9/DEQKu8YBeIsHem0BL8eXxnpYM
zx3yQweb66QUPX04JWxieh+b8Ho6X+ezBGPw4ORLLgPvD7AYOaE5fP3BTaN4gtM7KW34rAGRra7h
NdPfgcCS8Oq/h9SNvaBJaoY+Tx8udKxtepE6/U1hriDMnQDZfMBuKKqYIzEmgYzow4dERhSQTgs7
aBCaiJ0svEdDeqeeC2YkICHinM8Y6dtcGI9ZG2LgwrGsOk+vmCoBmC1cgwEA4NUGVzGC281RvOsE
f1jHmFx3JEQUpkdB2axLXw16kJjQybhopDUwZ27ayXfIFX/fcYdzw++35phhv7jOiC1jwkPe2hyd
J/h6NQfTNg43pjizve6gz5Ep2hA68nzhb6K/WlULBD8BI5ySdcZxby2SemfiDbZjxQiomjqT1h7/
mW27NaC5KT6O0fig4kVt7DgNx3VwdeaUr16BvgM7nnN1LNbdn5I8Vs2lOJBdx1FQKw7PoowBTAj+
aykDcESLuFExAsa4AWd1CJhke1Kh/tFy4HlXWXJK126pF531c4EQc3P48TsIrOeOLQVJX3AZoMym
boXp/KWjlEgd5dSP6lAvRdxd83PTfiSRWfsHLNVM5dp+LevADOCYDfXFR7ea7d+w2V4vGMUGGH16
edJMJX+w0U7VCqyuuhjJ12V062lHopAugw8OO37JdqVE4GKaonEXZbs5xjQiDVShMsZllXKrQ7Kr
H/uObim+uF1whMO2DFYAdEm0218XiK6zP3zSJbAQkMaNiy/3ep3f5Haz5LRUQKy0GQETXEF9xn1J
FuXYSAD/kuDTB25DK8IJw1Uyxov+fdITnhUvV3iDvzGWq8KP2z/VAA3R/kwOI5cQ94Dh1mt0k7Q9
YE54hoz1GD3WHFbjB7/lUArUBQCw94i6oFwX/hvfGZpPhTyiwVib7cfPxMRqonT/gG/9NkjZ8o8x
dkl2saZDKtzWO/RtktidG/C5k0Y1OHZhc3FBz2mRJK76uxY2wLzAo4KLDZ8BUIKt6a57PieyjJs/
b3Hxmg3iO/FEMN8PMrtuQetcOgPwA4T66TiPe5F2qkkOnn8C4sVQam5NILa9rebxB6vv3NaYqgxp
91HrHO4wW5051KzkzeW0M2yqlcIn4wOM42cXRBt/7EoScn0AWHP0jpiIYHbnAvrt51T2rEvJsEHa
wtzLphgdg229k943GhDwgaj9H8yiThq6b5KU8C3bXghk76JvwgVq3baEw2HswX3Mjy/hdALfus2p
HnU8ImCnKYnw7LuTagi8Y2XHN2McprGdnV2+EXV5vdEFkq0l7IYaQSGxD0nf121YEJgSzmGEHDWn
dOSTCZEK+hgQDiH04X4sLb7b3qS/vXqV3UzbBW+G25sT8VJzoyOlDW5zZg63+eCoU+AxX/x3IO2H
XfAZquF3ImFPIkxJbp62/u7yOdd90Bs9zo/lPVGGXINt6AK5QQmf58D5ggQHRMj9VyYGJYEKes3b
E4UBJhbpvDfMp9qZKSs8RThQ6rS5sM2bFbBp3+XVuPsluLkNY3cmcG7F+uIUVhwLHtcy84YseqYs
3MKUPpwOkbqp4p/DG7YA5eniURWS3kqK4wE5AjXR5XO5rzS3ZiO9l/v19cRNsqRKBNn7rIhoLjj6
8DvD+DtjxClG7qYYe8A7a/GSfI7yJXwnLpT8Cv8bH0tObF7LmsDVGcwNpqjwQcHaWhg5t1E3+XJ4
aoe+EybEaNJ0Q7sEQYC64gppxy0QM3vMBEmbZam21tY8UJZ4fWFkKK6MhDbt4SKPJhuK6KsvK0d1
mjXXkO5+pzJX4wwaEnxOYWlJWBTXOVN3PSi2LwfTej3Sj+YQDaXGQH0s5E36saXSPzNFxudusEQD
jAdfkjPoTq039wRjbgbyKUU8X2yy63vCkJs2K0IgFECjMxE498W3DE0pfUwxhKTHzAAHmqTYPuGQ
Wq/Ve4VKF1bc4g5r2VM8Etl8rYxoKX7/BkASwLS6+AyvTuaWXt/9uZhokDoLIsZIDQYJfCwGHZuB
920ctuuQmEgv99KobTzmRRagZPKmZ/rruxjNugZqeSYxcdGxl4QjiAnb5DVv/81mDYwtWCZcx6Aj
CzhGI1+xFL7Xr1XiaXO3C81m1Nf2QOFdAySLS2IPuRuqF1w9w3o9yHdwmSxdac5V5u1iPgL5E+Fp
3LjPGIzvr48Q074SVYvj0pZeB0bp+WGg+3WqEUk2HOhWeeQoSs+vZdQIFFEcRI0nqmS6+Ipu22XC
xXQMLOz3f0c1lGgPw6fXXyqBLFtBFlUR7Z9986ifKa8USl1sIabq9mW/pyC+dGXpjhEOyDcg/Jp2
hlreVzy6V4EzwyutFz1X4dQDL+dZmq3VnLubJ6Aw3Ostw9OGAkokKo4RFoCivcWcZ73fwtfoqz49
u3yHGpLC0sKfzsj8ZkhoHTgdnev9zMrL5qf3EeoU0YWl4f6YYFLa3HEadJ5ndfYaKmKsQqPNRO6N
5EQcWtoGnGGPW8oGBKZPLwz0UGLmIRJ/R4zh+gFeDnipLo1JmuhsQK5X3rLBsQZ1Cb4xdSAXIKE1
t/haBU+CMqnhTeuM30RAKQN5VenbfYbKhGAcmCtlB3ngcssAxd5+XjWW4zKsVl83Mh2dahULBjeL
2kAPeYiXt4N1VNAe964y5qrkTzlXR55pHG6vES3b8IViDAL21BwitsTqh4krPAErD+QZaaQOx9Jz
DZqJElf2DJu3CcyVWtwM4Jaf4WUQI8PFIRlnhSO31MuviNzi0Y6F7xPzuf1Y3/LLQLf6Le/95b6n
FIZUB0zZYDRH1TRVUfWSGGl/5tLduW7eOxp9Cn46jk/yr9OXnYBZH6GIzJCLUbumN2Q4hxt/SKNO
JhZBVhW59ovsnEbVDgT2X6Z7GqlbNfz90SRzlCXZTvwJggzW3HG0I9yUejzFwAjL3n38Hhb4tIxz
Ap4Ev7EIOmx+MAcad56MDy946vm05UzKuPZA31qnZyvM43+RaeszSu2qBBeBPhSesjkMRqsXoWb3
bn9dCBwcdfO+PY6xOkN5oPn4l85VTKEgXfyoXK7kzjHCNU3GBHK4X2BLxLUgmGtNIG+pqrqEhXVH
LO89DlS3fPDVQ/1Vhc2hfynDxwyBEkR95y2Hv3z4gI1teOQtTKXJfvYZttz2tFIFu+LYch7jKXNi
CtdYLJ+x7jOOXFQWAw4Gl9LVjvr27yKWSDk0F1fnzsHGtqKCLT1iet0q+h1ufx8HFrKg5e8THbje
qnAjgPwJd2Fvqfh7TY01JwGbu1oqgN7xjGq+o6Y6S8f9SthcIcm6Yk/pkmCHLv2fJGngvz153Ete
cc9TYw77fAb4CqBHIjk9zy+s4cjAoEC/i5apHiNDI3yAPmOWooFRVtrqCV+MDZuPMDOOuVuaI8QW
n2iYhboqxsUBiZ17Sj0mmnVYeo2v2hx5igd2Rs8IwPj0EyVCG4wDWrrYT9UNaLByeGJmra9z+8Q0
p1l9bWibkMzm7OvivvgOSSm47kQPytjlLGh7c4ic9lbzNE+lQ+iRocFId41rIGwNRsAn9o1TJ8xG
/d9F37vIAOatxxKmlpgsJYFPUpO9JfdhgTqjuLsH2KDZWgzRp4/PghTgFzmm6+FxXIPPCg8PjIX3
dIG83+h3ehOsRh/E2mwdoV0Ve1qDfGNn3+EVBRD9XXnYT4m9QsuBEE9Dayk+4he+MMbBngR2ij7/
uIMIb1H81a6HV1weivh7ep/KS3/OPGOFIgsdDyrGW7DBrIA0TOVwD7ApC5oeT6NnxZOzWbgKhAoE
Ej9KPjZ/ZqcJp2h9PpLrBSO3hSwP43xi2j1fH8HBBhyZ4+IDUUmoKkavYQd1oaNzxA90+T7+gjdP
10OmOvk8aT9vthZexYldjswj1zZUTmGrwMspbeyxF+1234ezwKsx/t6Q0CtXFz6qncVZDX59m3CN
OEA5S3XqQhFCR7uhGYOo5WfWkk8fAkKIzsQdBJV9wIka8+oRUwsfpG4IL+BobeU4ZX4Syqc31B9w
3oS2St5AlnKgZDUIfDU/ZZpODvSlXNFfIkJOnhGJiUL1gjTrPtP8ysNXr3WHyPhIJrArpz8hPtLG
YNEuCc/oxphxJG30BzrvEzrlPQ+kjZQrXGzjpsHAmByEHdnmlmTNoHviTYHdDrT7jmlcDgzwtTP2
OHvd7zkIAissv+5kJ2hCnU6jKlmmc/NuGPvVbr0ypo/RvI84IMbTNXyGuLNYYMwuykKqO/whMIGh
u0PURkGH0dXtXx5orjomdrPHvepg6yG8eihXA3PIWQeLM2FI81bcfGkiSx12Z8ydru6pjifY04IB
5zaGWLTkOEFptgAa1fl1RQ0MRJS5U9DOxTXoDuYHFfc9yInfISEgpp0joc46P2OTjrac/BAu2u9R
BZIK7U905bLHHVtuys2dQdNndNuZ42fjvoe/I29uytR2MIf0xawWBj37jMnVP+WAmJgBkl95Cz79
G+/ctKg83M5jwEefb8FN6TaMXYBTNkHp9MBVUEi40viRwPj/08dabIrT7eljOf0cwZROOBPqUev3
KedVwstW/PYBX4qDyE9RT2qi7XAZqdybiJUm95SemgM6ZSggYN0naSSLPar14MFy6jvfEAk7ljDk
zl3hwxuOvBr8cwfJBKNLWM7w8MUljucNlhoI5U9v0Ak5eJnM6Wcpc0B+KI6+abEjqRE7BIg1NdRo
fDjyZITJCxmVIII5PDNizkWIjfhtsHS+IfkUDKiZwfDqX3N+7wb9WYJw97UjEbML2yem8e1H8za6
kZSdMgGu54hOI9gk1EtMJniYNTUxY9AekQvOI85dggRptZpDGb8Me2skuLkA+CYwxQ4CRqRPVi+K
0ztLnG9DHGZsHqzTBSDhc2ikPj3NM0aE0zi96SD5RnLYbeVQ36EAdV7z+5Rz2ZgQxGGlM2ZhTJSF
zMNmhzBuAnRDQaW6vNgy5K+CW8fbbz+2OupZR/wuGgA2oYVvEriz5UjHfH8vLAOfJGhgYzCuYpDy
oE9D4g0u7zA7Peh6MMBLmoiaOrlN9Kj18PlLmTijMdl+195vLnnT7qCzYRkvZn9aVCOJDJWdMoXx
JsXMgz//iuIX6yCNB3iPiOR4aQ11F4Od6xA7hq/N7fPlyatkL1r68b477XkJcngbwS1HjpkNbIwB
yCdEnhxUW+4xdKcSP0NjwsG5dqoJY04NjWeBTRz4mD0D52DoCHTpTECqG9Eogvu9XMqFQfwDXOaA
ZDffIxaEZmOgD83Km7D8xYSe65NxgBjupsl7CMN1vU8k4qmQxS6uC6aOJ8AkalgJN2EwaBYERRWO
+zN6U+Cxf8yMzwR0DANHfzeIZHwDSM+g+Tq07m38CrnXvDSuwbHMoEdELLEBo5IxG5WA4Q8qK6Mb
AsAntr67mIlokO1N7cp2QvcpFLdEuDswXN02yt0NEXsYeQ1mvVCPcX5yXqGUPFE1fkN5JHJW/B+r
E8dS95pQyz7OGgPkyS2BpzO9cTzfGBNNbkd2ZcmIQo6IuDi9NvKM2cNg9qREpX5xCLMbI0Dm0Ccc
GFG32+JboAkvd04jpLzghHw5ekhZ/GHTM3kwEHKKDnXvp4v74YFTCDSezmIgyZtqCW0N0gkvdbBi
6U3JX7A+FNSE2EteFn8oD5/u+1/QE0lU+aVicEPgE4lUF4YD8+eKVGsTd1Z8ZPDSHGL4EA8gJ0dc
IcJF4vv32RVeJxY8h8MbXANeRx09DSBB53sylg3Mz76bk2sHfwLpq+bjv8r8HONbku06MMCPYXe/
sOwIuLIVVGS40Se9JI2Z3hRcNIuvt5/2NzWIS8Odwo2nbuQov9zw0uerXIHmYUW0uq0qjAzSBUfV
lhWabSl0oL17EqpeR3JgvbgQWeWpnmBYbBPLhoYGpImzp6LjdzR0s6qlVV7/RFQmqVk9cArVM3o4
Gbg5YScoqahaXkxyqOze9LIMG7h/brAmSC21nxcJ/nXYXT7gqmRe4WrFSCkYRHgRgM4Ee0HN5Y4n
YD7Q3N6cSxNTQvQrKCnuLmtNy1CdQT+Zo/I8sLTpzYHdBHWHkUo2a4DaAIVawRt6xuUraS6Dk8Iy
zo7PNLNmfKZekIo0qfz8RbQEWZvvlvAoxf0dGfOoRUSvao4VhpQTfVb2PFI088yhhWixCE155cXo
SfvwtHBZc2Tn+vdPfQko4SvJlmh2dMWb+6EcQ/tKvvs/+JK0yjnQ13t5w86/dOn5oy9Fc589qpyu
E8n/+oxXB2sBeuzk4dtXBBsQpky793s4ujGe+PhqXCOaMdDi9pmoPTTvMY4BaJZqcJ9+h8b2OoKi
rQh6ga9sUyaOE+nwm9ZV0It+2LoJZiE00DxhfEbzdIDZBFOadxf3l3UCPacxXBhhj2kWUaCN1VU9
KSl8SRcPBq31Pr7/5VkXwd4zZ6Sa0o7RQKnjd9Sgn61T14zS4R5DMPJh+IZDiZn/wzrjaYl3Pluy
t4ZPYI5fR/SIC8Zs+hI5ZNye0sttRNkiorfyqTpMN08cn1o3C+uoiguab8wbQJHWhGy1Zyz7MOQ9
ZH+KexUBHdUcDO07vC+h2KZ0uz66OV6Zc4/1pTFP6UewRI14vSF8sA8vEkEjSKi0ax2I7U4HG6IH
g46qM2JISFP6CqSRGAcWa7Oy32sGODAcCIu+lHjI0SPqYzRegFNDA0wkOIcQcTEfbyJkYD71+2bg
34g1xHNicOlv2CmPBVsKataoF2Y+NCoWDwXI9EnB94gV0Xtwpo72o0+HGEMAzE4ddfaRb4c6xClX
2YIoMRxmfpyB1/V11aOY6XxtDAcb8N5cqHAwCRNiqXLOgXoZ0D6VAIjdZXDbTdOYGQUjM3Kon/gN
q4ngwBu4EuHNsmgMOlmR2mhuasHfIMGOCAImaB9b8Suno+urOIRInbYhfTsmptEPwAVBtMyo8CbT
zFZ7Ipzveii5hESX2LqkwvrAaYhSmA4y/sEtFr3hELmP/sYqgxRVn2L0YXp7R0Waiqx93pTuY468
h18NxevBdJvikCrMRaU1vpxPc/iz1oQOmXY1+7ko927T17zeYV06ekbv1vvsEIMo9t9eICE5d8Mi
Z44wBKOJMgbT9n4+hhC/+jof3EzwGjWRWO0Rlss4TDMqZiGX/2fWuCqmn+dmzeQs8zQiuo89iFVp
AJp132Ff/EUcGxbBYH4LjQXbYKmxiiRfxgnQBp8JJecVAcIxJKRcVUlchy8fEa3ynWP+YKnDVxVd
K76EbNONyBohF4NvI9008wbr6izhsT2n6YlCvYfAeCsWS0cn9q8PpK5AAoW1zXWoB+W0G0vwJMdY
PFlv4d+OaR64det/Q3UNZ0tUG1b/RIVyxR/kZ0sn1fu41YZ/4BjTnVEhYrmAm8pfMbmTqgNYTLXZ
wC+eYsXN5YGFCf03bC7cds0jrqevP54e65pgLahfNWxBn3xovSKZewKpLubvkld9vDQPgmv2ofrm
aqFyKP7Mjb6hfpwRQeaBlQfFooFEWbt3CJofv1HitHK4W7VlzTXkklQavaKXPcRzaNK598Nz1V4e
sdg+2RJCSaAtuRJAqr7/GAo5h83mfiRYDbdu07tNeUfYYFOQNtqoMj26Iv0ow5hmpLBkDnk9E+rs
XmOaC1yrrwsAn9XgRNcCPiptYf+P+OXhvmepTKOzrgr/qcHIucLvea2euGCKVqX1pOn+9Dow64Vi
MO5zIZaj+kM3w2+CdYQYYMMJZyRtWu7egreKkmg6KQ0fx4GidfjLpd3NCBkGzEHp2OtBlfhfF25b
r8PWU/hQDxI+xeB0X8B6HhBySjgfTqP4JJKGZGlv+0sFMM94bLE+lZa9ndZu80B1VNlTHoxB5Kff
N7EUIfTCEU2ktcuZeAzwTnEe4ZVijwIJjKVzbjmm2y5KoPITpEd1ljq7DOeUPvqaqHVx2ENRq85Q
5MxAx2mXOMMXJcAZ8729K7jPf9eVNLznDhKX/BZ2iHsYLHHFUtm8hhQmKWzCbH17xzxu+8HIKGPi
fmVSG+JsyJhiKM2uS2PRbR9Hg9F7On7GFZn11kvmC9SR13dMKCkYUrjXQomBXEmix4d4/Xbeb9Kl
gL1gV0xTJ1w8nNbXhwQo3gPJyrk4KPdo6IP3heE4PY2yriJ5Uc/hncGwgwHNuaBPfts7KhIyxxjU
b6TSKSuLS77yalfgVO2Z84r9cWd3jgagJTcmhHQfXLOonrhRwFSuu885Z1P+uK5oejgJhzh5Skc0
YS3ilYLXYnFfaRN5i9x+oi+Qypgh7G6w+mtyxUUCSF4y3I5cYYoDYN9rYriwq+NyyCCNNqbHLBqn
HbIFOBs+dz/fyWdEN/+3MSGkJalxJULlj9htFyOVupcCWrWfxzoCaIo6Hj5W5Uw92Izw0jCEuXJ4
4PDAzB+PHZiIgtp5Z7i+wY8VnOtQrijyIv30WnwVKz9wMfQ2vVO+2vu34TdO//ST3NlaaueHnDEI
pT6tAaumetgNC5gxIXHxuLowbhU6DtBjNHoiWzplEvb20Tbtp5ifXMx2zscPdkjWCNZkPXGtwmHA
3GWzD2rPBMbK4aoZ1ADY+Y0VEDP8uP4oK/Oot6azeqBZR0VEdJuYn92xVMPeZfT2fgl4nFIRnUN2
LVzcHbDa9HORibeAO0gWgWEPLrfZbSyaECmsUDZQtXNuzPgpRXLhvVAbFaOUDO8RjDi7DAXRIFLt
Orl7kgTnDe0QjxuY+57AaJn2Rrh6YDa8UIVPQ1yKcZIEoOiA42nEzZ2onb0u/Lm3xTNkdmIXfMVL
eaE97S+Kif2Y+iuhQ000+ClyBJTDgynsEv/3Mch/PkSUVbRWWditbPdIGxv4PVjvPbqaUOLowPH+
LgLsv1BjkRhdaDGKfvyg9UaLgFcOVhPJfdXbKBdzw30wJcATySgxh/E7vh8k/GhSHIX+mURhj2bo
QxNYEBYl3BAUR2j9bIPqG4hKFqFThJD6tQnMpdC+nUi4pJnlqvujxNYOFPKD1RskRghbPOGia76Q
qe6PyCIARbJth0MFbRF+P6w+spK+nEW44XJxweozhGFqBfx1e++ENfsUHTjFjsDqh+CNIEoQ/Zkr
Uu7qox86xtapGS/AxQrbyXU0eNl77wO4RrSSiy2NffXVUREYkLPHJJSxm94KDU8VH1nny/syabBE
fs27pbJk1EpxwM3cUEi56bx/vHOrEtZz5otIqFFQmIMMMFjtAYIyk2OSRtIHVSfHw32EDz0pF2z9
H7MVFGbHvt96WowPx7g3JKuNAHAKGhSkFSzH1nr0RFibCnIMAYi8WKaZDG1ZiJTxf2JgD3eU9IiH
0Di8mQjAJ3gdmOF/afA0a9BHQgvw6aRwwUBzgOov/REc3JRhOTubvUwrOUb+ldr0RFwn/5F0ZkuK
KlsYfiIicADhllFEBOfhxnAWBAFRAZ++v6yOU9G7z95VlkKSuda//gF5w/fKafVGVjOYJKt4sd/w
bTGHWwsj+NS7yhA1JjeGKkxveZcYdNHj0l7TPt9Nlj+/CgKOMgJNuMGTuNNdM65nEguU9bbfUP+h
kkJ4yCyN5vzcuN9lHvJcNcGH/bZ1+37PTvyvm3DO62fBC0iFpC92GqARN48UYUTDOHnIrslxYqG9
kLi5FMldi9dlmHLb6tf3rO/kWNOSBrQq4TNcyzFkIZ8GdPGC0I9KyepCtOFqYYMTRx86JmSmjNho
4jBbdWFoXd92zBQYu2G7FgEPcPruHVdhJjy96S6JvVZy+hEDZlG1eNCOWWmAQPOWiweHYoU/1Q1/
MKC+z1WfF9a7Npoo50guzJYzC3epG+DyKj88KIxFUY3rmBTS4kIaXOSris53JZK3acQ3OLUBv8js
jFEjxi3C9VEQDHTu5BaLdAz6WU4UjtUkG4oiOmDzo6p8J0iUXBYqi+bFZjLHuxmiJEdRYp2o+Vyu
+2+plnb3SOPxWmJ4t2LKlEfsb/n5M37SO9tN4pWiwPhNiPxkx+p9HBoheOMfmDxUw4GCZzluEbRZ
NzvKPIbtFCRI4Tf67n4g6c7rdyk3TZ5CnH/Im4FN0VlQ4LxHYwavz5fzkBxCAqPUh+vNjWjMyur0
gvpm8YMlNc2mOiWt0Uwh8SI/htrwRVbVgybRTB+KKUfQ55iuw3mEVx20Gxmt8H3CEqfUGkzNfXzW
7oxQgBG0zNfamLREZiq2ZKWmNL5BRFa2dzwylh2vSQhmoMxMPL6ZSCdLHta0TXBvXQ7Gx6RcdcAn
BmRzEr7Jg9O75lhcXaCVeQMfW/PtZ1KOADJw7SfCR96VNrA9fatI3EQ9jG8XlBCcI/eKM4CNiu8n
2BL+xR0L+8VtZTMenSGoxtAU/zMh7BNW37pT/rmhvE/9qezud7fDYwUWdYfqdsBBlP1xw8G6AXrb
L3O/zzzdoq77bZ4vi38nuLf38evET9G6LV+bFJEnGjIM1Xgj+t9sBCYl6gV2uoHVUk/jxDeg0wpq
xP30hTBiC3FZOJhrVKJ3C+SI5mRH6iKN6odmBaLk+jdvQm1H+iXAXZSs6aZ5mC6KXzBEbHAlTsZN
x6IRBF7id4OrUagfSzv3EX5VEe/gUtCfX6T5b1xzzuVHedTHa+wTiDJLCZ+M7G9TngHcHaWTtGkW
LcwMNkwk9JQ7TP/govb4bY+A0XF3QbU71wOYALXVntoIVomwwSDslAkWxS77MpV+IRvACniapJbi
f9hU2WnBZsD9J8IaE4yOO8nPvf3miN2Wm/ss1Hl+/Y0xYnAwKMS6b89QujlC+QDbfGN8eBc2RzZF
ngtVyK2xiavJUkJ2bj3HOf4YwjmDmFZuuRCT83ADLsvc13TDPWWtzHHPmdwdBprzZySCmnI/AfsW
pr+3mWCi3r1dB2MOCHjDbqRBC8yX/NCFw8lOXN2qh7DuKl+GFr2ol4+d8DXB2I21rE5Ze6DnPZ8u
kjmJlxLklAY6ofc/1h++B33XF9FOylx4aJKlze/O1j0kEx/kNkSph19HBw1l5vNnOkJRhedcf96B
oFdbH/yEHlOCHUN1tb8i3TncVqXfi+5B5edDUunmj7Bw0+UAwTCALexazf1t0ogNgQ7E2wfp+Oe0
w1dwH8VODT5R2lTv/FkOP+ubI3mQDWifB2EI1EM7VE4/U2EIuLdyOwlS8jlo3QCU8ZCD9J9YA1Ap
Ul8rTCbMGydxYr8VISznKwNIZqMRzeBQBzrFcvP6Puljxj0JmM8VIJv9mM21GMe4lCMR0YYUPcDZ
oirgrKO/m7ACRzLu5kWUbm+UPty9ScH4M83GXQy3eMhF3rsl0V0i5yLQlTfWgRxk85cWtisiCdKB
u9sCzbg67i7aELFP6oOVgc0rkGMbMId8GS/VrUZUKuXaj3OAF/GpgGQh0kKO5PFr8RxetDsej1ER
3hhdAnv7NP/GNxIrGbU0BqV0GrEYOlI5tTuqDBg/HMrbuzjAwpv/pMPPWcccwLJRYe905NHGKKR7
AYdHbqMZL1Qku4evAUiAOUMrUU06FyoVTpn7ho+KDIV5g4osryv+C+4iqmKlGgME2WYuTF7pU7DA
eA8cU/Bw5OWjsfV8mFDgXGQOpZv5UU3YGx9FiJGUDtWISQAQHII7Blp0hIWtoplws8ses4jK7BOV
JbEYSNvhriM1gyXZur8ZdKK24Tmi54IL+xnfd1X49R/wVEAAQHogMcBwoV/gdy4h9M+YEGLiVUeD
nbR8rkVQEngh0gy0+JSE6hiNz5FZE40kL6LWJEOJV2LIIBnUi1SSfL8y6WJGKDSnR0y+fvhyQO8k
r5IOC9pIbfA74hFN4pPNHFByy83gtJxWFy4ts/bUktbU2VR6HdxqGG6rZqIZGlNhatoZv4t/atAP
YPqygPvquGlPv6xwX1RFsaOjJokdFH8NLXZiMXv/gVlzMSEu7ihumU5JLGHqdsGug4tBbZroTpJ7
vb5XdZ2WvFOqZ7FcDYgD5EMRaqp+ba47YitOeLZNOhxEJxDeUADzF14M0nctgp54lx+gRDYdhs6Q
BjQcQ8X+2hveAmwOkuOdB0Z26ogwBMaGaym8Hej6GLaTaf0+9kkXRwPGYHJab56r/QlG764LZR4i
P3L6HRqEeg2cCdlrnK/6U8QvXMu1vkCW8DeUpIQD3Zw2SwiBHUz4CB6yVV9d5/Ms3PsYxbjVvMP1
TIePRb7hLTRdm1AlTumCcSTLGtz5D6cWl5nB4sAo1v1tQgvNgJNPiKSSQ/wELAN5V2cbp6z+mO+f
mejmZ/zA4flEeVRcB9O6K1QWX+T6ft9HTJVg/iivYeVnYW9FbV1tkwSgJzv/lsWSR5qCVj1SVQ+m
fHxeaECs7RJ6LF8qKVgNFbwpMZa9aBO2NGiFFc+PYtFXUqxB52ZiUIsCm6fDFJoHsrm4jKkJIq4g
FLyid6MSpWr8bfin5Pdnv+ATFSMheX1eimWy02by8b0D14+5LEzvqBwjZUd/kNKD0URcu5LzgNEE
pCUoyFLEHIxhzXDv97b5GkZax7t3rBcRLz4zeXZl2DMc5dc7Jw5qbliNXJLc2G8oCLlIDB9pEPhC
RtC0oqB+Xuke6CTys365nRqgyodRRVnUQhNlOjpjZFOSoILUGPru9D55B1LUS2xgvj1CXZOJYGfL
tVHXn/CzQPccdZhx3o/ICSeY2DCUpObXniboUcQO1oUTegQ5GKUnIhVnPR8/C2+//R1vUyx5AC/R
hJCf8vvL46GXLQAC99isdRfdeXmSw+eRXp19ADiYpwXaBIZX9HQiHqy6sOqpxJ/bGhuKFQCqODBG
SUQrq59gvd7PeDIDqsorIlI4RjqgKkCyB9y2+wdaZ1yY9HV5KZcvXwU4riN10T2nx87AeK8HExky
9muSe8oVlrC8oZd70wwAnb4YksihNq6xUcHKaPiMtCuwjRggguzOOCOQO3LGYfLMsqB552xjmIby
EQ9zTNHpMgFIGL/1L+rluaVlAeSHAwMewSlGPBiuqL3O9M1Tthos2/B+UDgFV9T4GFdNaJikXct3
n5SpDE+P1qmDwYC44Jgr0od3CDrezvbn7hZTExW1mP+ux0Xf6aVERFs05Y+XRWvwpfsBMAPLOL2v
yHZTrKOBl8cdoY7tk7kDMMZQfqUA0W64D9fXn1EG0CrNxGDX231O+qFiCovUCVS+M9Y44mnTj/my
r9Db/2lo90KojPEzajlB9ENnq3HCLbiQ+7gIe7ktHZ806o/gBXv0yidUQ7ppdi8OBkgZh5z9HqeY
XXl6sYI3OQOvDGYv83M6Ekj1vQlnC35wc7GZNkIMxV4iid07vsiS8eJOvjAT5VJm7/VzF58atNvj
qvB4rBMc8qYSoBKT+133WCzBfW6bagELLYH4sXlfEh55Vh7UPm7RsVw3HDDn+PiLmH/HjAPwEBoA
V7JZm/h0wHmtREGkIp8ynjeze1QZL8o8cfoaclBKuBcKtVgELjMvE6c2OWMOZwSWdDf0ixYFdclf
Rl+acW10pz33f7PuPN/chEfMezXg0i/0azF5HzgXAx4DdctjwYmb/KnmwCeA2UEj8cPjwT+IkE1C
X/tCHw4v7stoAngdf2ei39FOEv+CuAihHsgfuwKoEP+VjHbxcICYYpMP/ihhO8N+AkKR7kig6aoy
XgfwEzmUl2oyhPRaa470cFqSIIoh11o3M5ipjNPRcHGWQoBfdezB6vWwqr6HtqJbuI06rGIv7ROU
HKgD0p6dJycoZSe4ZhLB29Y4xRvjS8JfMbwROQf/hOcMFSUkggHTXvOFrROJlUBewskKVS+5x9p0
78LhAbISuwGtK6g8LNzS15Zg7OCffXzbWtFRNaA8aFqEbprOviHNgI/4eo/6DONb4dr0VcyUfEbU
v8hGxVgcXByJyQvclIlJi5mZAbwnfc1002WQLx/KxESwI7grlDxbIRAk8ygXjkxKYtew8HJLkG8p
/VOo+FRpBv1chvAPB1QsWD4mU/wys2r+zH1x4ZkBkFzJTYI2+zMrPBtI0PuY4osHVjPf+LyogtLC
nkHYBHcL13iQBGcfMNaMhfL6x9epd+KWU1eDd/xCeZJwVJ74+OAYM7QM91CZUXt1IzaQJ89tPGxX
qMaY62k0ao4c5NN6pghXQTwRls0ao+nLK2JPk4aPyc8j2OiSbEuqXVPhpzt+NX1MPyvybghvrTHz
kEk+JDFOGA5khCALmp8rkbihbPRNuWJXbK/JuZolW90h6GHLXYAP8e1dlSKslzEVMh+Tlcx1YJLG
n2ylqAmmIKrK/I08vL5mAgCnNajIpRNjBZ1GhXK6vlSM378elThHAi39nkQEIuDgx0oT9t6e75B8
OOvxSXKjA63j0Jzo/fVNZ/wXhMRRznxPazlGGrr+LYFar/lnqR1eW8IL7ycGoFuK+2pGJGCsINwS
UJDIFKOshMrJFN0vp4jSOuI/dVcg9bxcu2Knx+zu0XMY2A1Q6/Hd7LA5dFUBLxZdGyIuVRzUaMDM
6vLWiItkwORTOZN4ScmIaRs9ACgnhDxax4NKW0Nfib91Jfxuaf/hym4+hHEhE2TREwcFZlnjhcor
GpTtotXgwDx3MTKEH9+jUWrh7Bvi5MAlbsnxqDPv57P9HJ1GY4fMCH1TJO/UZW/OjKC/azagIBBo
eJDamYY1l3gmNajFmGzt4hmj3zeaQnjcMrMDRmnILc970YQgfbGxp/vC42WGytb68Wqsb4D0/3b1
JLco+uQ5cjEOpfsK3tSyd6yW7Oxwz/Z46j2RgVk3CmcakZpWUYyasODFm4xOJaaV49yjO9Cgrb6t
p6hBepxISMNzp3n5375b5g57Upd3vMWIj+ObT94gUufRpAOhToTz3pr32sKJ+o4LLUaajBVKi3ke
h6cO3tXgowj1+7Nh1FxaRWZnTPMwoAAhU23iVG+SgWL5/GDaAip7jXsmINqdlfl2O0wpdv3wAzbM
ecnhD8MGx7wywNlsX1ooDwdTAF1QYTBdrkByrRguMEqCj8IF9uJLusaVEIrC33vlYGfj58/frD//
Xan48CKfCtM8AhOy2d1rSTnWZsmS3WgwxqSPnGn66lkaIF9ZkxLcOxCiS5d222lbZdJwe/wEA/uX
D08Quyltdg8YbKQXKtiz2P9OnfOPhR3lIeF/YZeBe0w2rqD8dnaUSjsl+EGsQc6gc4uN+vR7oe7q
EbBGE7YjY1Q20BGIyu11VFhwnNSJmV3ga0AXYFA9OLLNYA0gWhz6NtKRmEUuuu7AK6CmIXdid0kn
MkOr64Oyzkpng1H1NqsCw0zhddSfdI9Up0nQ294Racu0aNSoA/qA3wXr+B3U5qDvF5howSP2s2P/
T98KNRyKpnqCFTNTRv1NthgA6L7tTtAe75fBop4qhcHu/mKJovAL91Na4KW0li/FnBC0Q0c8E99N
fu3d7AegtyGPyHhlGjNvqfB2nyHoJviK23feQbpDOvIiQ86knKPSx6uLgotbjti8xKpkx/KYq3Mq
6M+J+wrEeop5FrixOLTz/d9rhQg0HTJaYC3pqdt7jPerbMQDAsimboVbejxWJvpSPvMYyKvskB3A
T14RSbykS2DpBNpHX8wYh8FIRnHqZi+xgTC4ROIKiEh7zqmAVp3RKnAFkAqAJ0dQ0F8K6qMuWJf8
OghaskHAhD7f77rXzpjtjIKC3AhmG4j8WCVEJx2qmagsIC2wsYLsfYXL52fSP8gYvv0hssmWH6Qa
glKzaNnd6fpAdn5whMkK+3uH2qq/Yh7VP4hsFcoXvHDlA/ktZJoQNhYDAD7JQXiA6Vq3WXKmxP8B
xHJKjIktACpbkuBOzJjuABbd/GpGse2rlzrgbLMFoAdTnTRIYFWXnRdKp+QSMP3x380KYnrLlBlv
3amOYeEM2ghiJUufiQULSQaH+DFMfD/GLkjETcjRe4QfPDAQ/kP4rn+HtI7wKwfO5iwUkNhC8Gc/
oAOzdKiTA485JTpx3EmP0GOQ7D7h91V+vIZ1YWY+H9Dn+MeSHMr6eEHXN8QS2NQ8eNkIIoU5M1Z3
JpETyAiT8C7wTUhUb7s8zY6PVSgZEa/KyAGmPZK8AXKaGE6U8B0WtvGX3JqcWEecpx6iWn5uQZkI
kYq63fz6OnqBjL/F9kWBEgPFLOqYmsEMG3HCzT5SKEEoZ7AToWKcMZl4WowAHdJDsJrC2p99hCEB
yxrCzt46Pj1ScuHnMMPkHeOs5Kb+YCbePyAMCvfuSSGOQ3SOg+UbZw2/xiVr3A/1QB0zMty+R0pA
iomD93bf+8IKtW/I/ltLfdLyigbjx1CWh44h4KVk3NgTMrSnYnDskMytH7ovm85DBs7uBXDI2EIl
owaY4wQLxW4KgRtPGEtwGQJppXrIMkavK/IT3luyuk+2lNTDWBRarKvnmI0LUyELDzBTaAswEVgg
kIf3jmwDSgBObkMEDC4DiAVc+Ig3Al2ZOY0GPxImxZxziusCw9N6IAJCXM0EilLAXIHQCGN7KMkP
Lv8XwyCsv1E4OzO0dm5rdxCIvI0J7AVuazY8qUixD0xOxY3MwRSNrzkhidyijTKP3yH6UlMoMqnu
CA23bcO7W44RASBz2zTrtOXPBS0SF6Q971nC0gqVB7um9ypsWkcO1/0Zv8zfA/I8Jnlks4zqkQSy
/MYMUN1h3KNAB7xds+t3o9oQARmLdHiOjhgPWM3cBzn2dBxe0ciYqtsLG+hqDOWs/gy69zM16VU3
e7Kbssl+ytTO7Bx/PjkuhuqScc0lykdU+yN1mh1KuNDMGfwXfCkErax6V5g4/pAXsKn1TSay5CAy
RWMojH4Hz+eGeYFwd9CZkmFh7GATax0p4C23b0SgfbCstFHHuOyHPMZgMFA4hdH5kZvlD6zV4r3G
R8LGyMhujBBMl0Qf4erPhU1R26AZxDN4JteBrExeyjBjTQGo35wBN4I8FQQzA/MS1mgRKszzoYwP
eXhpVQM2BrMDkVIsCO4Hnept9zom1m1KTsvyHs48I+abHiiDMvM4MALAZmPvELBLI6gEsUleiszg
PLnWHfiTCjeq/tjr98iljaVwHHc9Do+2Z/Twr9StR00AlFv+XKkYdkcrmpfarFbEiLO6IuAxoxwt
Fj/eCzu6ZM5oHu/HmysdHmb4OyWLJ/4GjA4tYl//JgPSqe9yra/5kJOVLQ29G242b6QARI6OMUdz
n5Q1LwZxxZjf1Qn3ARx+lq2IE6DYZNzxRv8wj1ePA4cA45evwwQ3HevzmIEy064R1ow41XA9h/uJ
8nT0h/MaPyUSgRKGbZmNbKSPbw9RW8ZA8KahSvanXcz6YKQqGzgv+kkEAsKeoXNATArfDkLzg7Ma
vhpWpdcfJ1RUPTz4d5BrUra9n8jYookgEeqJTRzJdFc6qqyxVLLYJnwfpQiFLaziK6FdID38BHPk
eNYlmpfT8enSYPOvf0Sx3m0ZlSIha41FP6aKPDNaM14HuDMEBAfDApfmMr/Wz/XAhrz6HlIOiaWB
/MuFF0fz7jM6vp8IpoN7fKCheG2/4X1DBDr0zceUQXOHV9Tx+9fGQAOiGIBrhupJgHb8v8aeypO3
g18zeM6Cliq3Fe9mFSOStBFZ8yQc9CBLzZ9qFb5oDdhcKDltnHDYo7LN/cqWSi2M35Z/8/SDKHTp
S4gzkc81VRAU3g83cYLLHv6buCMhYRJFdJctda1Z7Ch7517Y8VKmIA7Yr2MJkd5vSEfG6G2l0UJo
bs+hP4JLWO2wwRCn1/QxyszTZG+49zDF/AAK1977rOrDLjeW+pXTH8LQl8F/Zxi2pv+OBnTTULVJ
0cEt8iRNaiwmGQqyFNkHX6SZSBM4zThBwErAzuuPEL5SCCl44LRH/EBDQVq5g4f5nnfWPRKdOuvs
Aol976lWlI2YY/HYTzG6NtWZgImwO/0YqyRaCeL4kSJP2gJOtGt9i1E8iU8xYRjiRIbHi1nLYCb+
jv3XKBYhCh2xRaP0u4suFOeewie6jW+M7WZdBg67zXRPHWsi5fNh4+IjzrjvfcR5wKQINw6FceLf
GRkxImWQkQEJ8k8IOUYyIq2iCsqA0cgpg8UEsP7OCS/Zk9ZEXwIwSLPEZzrrJgAe/nWFcO3KxvlJ
x9xjP+bnTdgMLpUh1BKG6Iz6iLHqg3p5GN/IpJXMv752LplPLG6Jq437XoMSSMOuQRZsHVhvaGLo
7cFb8CxlU8WkyYy9fIw8+Ib75M9VjRmbVcDdRuBYiPr/NtLRNsZL7HeMEkMc7Bep19i16IzNDF0+
kLxL2XWsLsDIc8ozvuAl3h6CGAzp/OVAN1o3WDLWtrhwTK2cwuFIXT4uCLuIceCbmEs9ll+oA51h
TWRChrVGPBr4wmiUTU/4NtwMFET6kcRAqiqGE9AKg5yULMjknXXFOY0VWw2R8U5Wj0QJCKfOw88f
DZX4pw4nQSah4YWm8+tzzvZYchoGpozLcAKiOcNAT5mR6uVD4XRoQvnGN5jVkjkGWxtFf+p35xoh
RwODLlOEluHg4JaWuj3W9g58Z5wcLixqDp83y5OeFuuI4dt/HgmCmWQBFBwHahlHYOrMxqVjX7gx
GEbbC3osysS3L3t8FuaKdzNQ+LAcZ5UD2QbbFURMQMITcThREIsSZcTk6iJNOmj9Kwt3bMurTYB6
aUaBpY5brC16M44WzHbHVI8Nl43jIQC6IDYnC/ZblJHLBxAm4CchIsNs+iORDT6MG6Zcn5HQNeJm
/TXCH6c8lxItxJeaCLb7iwmOBnJ1c4qe1XmNPgzCKXp1JHqTmpX7dPqxoMU9xx/2XzZTp2eVXVHZ
22SrIjpqFOprbcajSB2toqXWghrcawVcbD64VuP7+La6L5DqwLzj9OtRLFD+E4Q2Y/ygIsSe7KBH
vh1KkzSB8ffaQGK+O/hw6n1PwC/AP/QrULN/Du1Iwfjm3Ux63t1TLNW+HVtXB6nG1G/0uYrkOyXC
Fv5rP9bPDfRVB1hRndGL3916qpN31/ItWoBP7vBDsfSyEB548YFayHjMMGL7q3Q4TUUbrLr9Fj/P
HmyPpVKag1XXmtTM9RFBGRgs21MoFMj+tQnG7Ca+6bbY71vMjnnd8dvBZSm88Tuofl5Wx3k5jfMc
f62u2/D8Psf96cvhEnHI/y8kV7iN0bOiSuJzmOoqxe+EfZTmHKQEP1UmeQBv6ZhsP+OgbUbTX8jU
iscfofQts3oloqnbJHEla16M9v6UXAZrKowL0mAj2MZPrFooFK0n7x8oqDCSJWTYbbVOaN5VG1EX
KkC/MG1mhPwKJAQurar1YaOA6c4Hfo0ka/P0HgYCYfizMIo2MmxAeqVhE9YcfZ15hzhJo4T/szd/
Uc8rTqWt7mCSjPuzhOgLKA/vpex3h+J/d1jtUiThupdcJAtzHZ5aXKGZeOIkSYfgZhNe2Plt/laH
OitxNmBTgMw+EJ2+dB7wEVzg698cNLpgF7WYNOFM1DpYlHfXvCYZCMIpCFcAg15POAiCNQlnKDo9
1Hwse6daS95z9HA+6yIo1+kS84kBUzcjdT8+WXYMu2yKO+ygB5bg3MMrNMDbMGyq0PVV9pTXh1y1
gSiFWrZhzguphkFxHIihWQD7piI7SrS7Qo6sbXkuzWYuAoF4jDmjdjQXFgJOZsym6K3Rj/CEdkmC
1A3/yQ2gBBzCS0V4dgx/482NRdQfQSgxFY9Sn6XTEds4/19CN80PxcSbQ6DAcztdgnnTghJ4gxoE
+xpjeretjoV2noVG+2bibmROmXDBmwYAZCkyvUXw9vExUIQiXA+fbn+2SqZcC35Fe62GLHTA3iaC
nmJiP2APxmfCw9nueHyqITYWrA9l3DUhZlgiQBnL7dHPQUHbd2Rua9DaWCGlbqCMxRb4PdPmL8W+
/8ZvANx078TBY9c7AqsAXFVCcUpdgAnvH4MJk2HOZgDJeAnUCQvP6s2As27L51A11gNAAco2Ot3L
bSRhdEn9YZzSQ/fcRj3ghd+oYhsl2BGBEWnsq/71c8DR3Pt5X0bjeKXsGJqCsfAF4eKDdQoUm9Fj
iZS8xXx3v32MBswZPmK0MjjCNgF/1nD2waxVMzrAyUe+E3nguucjFIFD2y1xSSAuiF0aeJMHSuQe
gPSA8VRTebmAPAeIDYUdiB0CEBZDNQf6QxrqB50BC8S/gTGoTwxF4dIWnHPYTKKIZSbAph8v49Gf
CBAaiDT5GutkyrSDgQCHJk2v8zZ5Eo6PrYKXk83JBjGqcoFQOGloCdB32dgeI0ht6dn6HFAW++/T
PC64HSNik0wRRXUsA+ElX7kKFW8KxvIU+WbYiVJ0LgchkkXoXiKTlNhvqxw+uCeCO76f8UzARfl4
oO9W5XdPXUcmeOB1YZbNIsBbkfHQx0czhScKa6/jwfR3JW/e8NYG5vq0BMozexEOcmP6NdwPoFmX
lIzfKHX2uHoxOdlya0YUy4gAC44iqtx1zkIkMJ5jJ1DN+7w0j10XXSslEuwvZNl7t2KhQu1j1TO3
YXRA5UFcnw3ddPgzTtQFrHLZLYca3SMVCs8DHWzH5UlZZmOB8mnGtWLCGc4zT3cxo/AjvNEQE2b0
N1bjvhs0dI1NDuf8FjT+6TsqbL5zhLDOAcye9JGGLSqL2ZpRI3LhelEgCK/EkSANtrsXtRrvjhqL
lRTwoVNmQpCiyRv6RkXUyxyo1PkEHvmtNesZIdsU5jQ5EGOjgshVdt+AwSYh54i2m7GyQewvjBTu
Z/Fwa2x9iPshS1VuNgyIy4GYO10yRV78AjZA9vrb4T2OJxUdJz60YT5/u1xtJ13V7KyFeUZBRCNw
PzNAUpAqYANHU4p+JXXBLlh9L+PKwLZ18f7xcW1wQHQt8W/xZKkx/txDTPtYLx4riG6bynRnT2K/
Est7TIXBNcOWbIRmZMEys+BnwuTbwNoDwaOGH0ocQfijSnMQmctjBLD5RrODqclzWlxwhh0OFpuO
k81obKMHiwZXOjAMsIvBkaBpkR0rwItL41KHZQA6ly+6Jzp38qHSeecoPEg0pOnEeQmWVz5Nwww9
PkJwg1wTE9oP5U7P760VPxsBmUbwAvnxri1mNSLs/n0W6cU/zn/8yXr8sgzhLqMFdufMXIiQ1h15
2FxzsTUO1rCTDrzETlkPhl375WU2NXCOVEPmvVM3Uv5WrOfGKsYDsM07uOaDkwJIFZYofSpz6Cmm
6DxM4oB4WkQYUDCOiIKx8xFUUabniiczyyP7aVpOcj7xA831x96kY1EBgvaPGUUQkab7mbE6CsSm
nuBCQYHdDHvD5FSAWIocRqAeQyBg0gQEERLk0xkwqEKpSSFIrw2wk1OSV0Eaoq+mRBx9cG2PaQ32
Lt5xfHQXWZyTDUUhmoYNRnVJqEImIZJgyDrPdp0Fn2knDj+K4Qu6QPYrzOApjb8RbhDEpWOzBvTD
rN+GBUI01B7W+2xga/PKinpDRn7Lcpo4/S2eo3bGaSlak9RDkcHW0TkCpWxxr+dKYLNAtC5tL34G
JKhT2qewQTuOHg7r+cutDR+pEgIMYISS9cwcZfLybj4N/0gjy5idcYnrOsfK1+9N9MOAwt0IcfDF
PEgPQWdcOI+PKT5wUsf8rTn7Pxda7/lr3k56DgMBGYptcPeYa4d4FYrH4O9R7JqhxGVGkW0eQTDp
BgHzaMFdwFKguoQdKfbxo1/GO4z0h2lYujzBoiPa5vDbdhD9MHfGz3+dg2MVR5q7JSI1+3HBMnuG
P41fujSpEhX5NrY5K+DRTI7xEF9MIK6vPcsQfdAqNM4Rgsls3diX5E9HzAFwD8WvIt2MwXBOrwZb
EFNAlij5xj/JVNZ0woEIR34S8cjZdA+lOkL9Co6jEP23j6BoMR1QIHevvguGCsJHQV6hTQT8oCxa
sFP1EZpoI864xWfSnFMOvlC9QGuEuMYXS7m9oCv5qwIoheEb7rdEmfrc72W+ZITLsfbCR41rITFW
BLSLHrgb8wRMYLWVAAhHAGcI+ThvYm2qXPMoAXlayQDLWFi8VqQHfcDaMGNJ5oLh/LZl5zmRXH0U
e7GtDDnrkaPO0dTjG/gddcN4ScDYOyd+TswBGeHSpXFYy1sgAMauDEaTn9WjwoRLByr+NPn3H4yo
c4sJ6iMg/xMonZ89M9hc6LN7GF/0CXbvtswBXVLQ8KFuFwgCAPyQIXm9eIcF0JSB3fR/8iOq5Y5x
KosSnyzsXT5LDo8QzZc9q9CJ4IX1OCmHxob0OC7ZlgbM8PT103nNpSOKCfCV6kImQTHGoO4VDcIM
nIZeHhbNE5mIKZRRsB1gxz/tD5j4jhsL7LPeX/rXatZeEqgzHre0dWHT0p+sOxEC6bPKxB+M7/yO
rTcjpTPIHLOjkvsNEAlfjgsIUVZFNqLGZK1RRcGjgErbzDWyYPhuTj64RAAs1UGL6kN7+IbJqQdp
FLsbp/GSjXZpd99zNa2mN5WnV1pLx17tfEN5+Qmg3LZMOThOcYtZt8tqyiStZneppspxsIYWMC1C
cDHaFnGqFG4XZt/bvdsUpGaLL1vqdYDFuCws7t4QCVSHzYECGqCB+G7MiTXvgVM5Ep95PGH6FzKE
ci8aaibJlkC9XsPawQAGDC0N8xHrt6ZsLBBld3j+HlNByZ8qQ47zZPpy8Tl023Xrt8db+Aw+lBwS
1PfPpDdUjp8/LnC55AxgNVOPMtwAX5W2z+XzIsGM5eAAMEFPDaC5kGe/6INkG1Zdz4QFGcNeAyOf
6VCFrjxlMbHi7OnzzyQ95wzi7gq8bEv5Iyi3l/LCDRSPGIIASgS4yPC5wByw++AJHmXnHoTwWXnu
HW6oZLbl+YZR8Llhkzqo3M8rKqvHgl2ziLjlA/ZNqhKcfDYi6DX2i+gZfRfUK2JQCeJ65o//XyUu
a0+ru/r2TepfZpSyZklUZWAcAIWgsoytQesgldELJCGV6JxFCGYqiVSNnko//ApvuIk00IGMATEi
2/aQnimFPtOP21kDWmXLcpmxW4l7x78jF35OPnxYLZOQ57E6Qf2phu2x6Bt61JcNWWSyhO9APqbB
awkxjYuyvoXwMMLyEM9eXn1ImIUdvmcuUbJh3bY7prQMXaUN1xqLrFXOGPb0jKSNskZH7bec6+oI
42m3ZOt+A/3ATsr68pBNetjBJYuICivBft76eHeoNo44gLGzBNIrPIhZHK2Kk9CyYnvC8KbCtLpw
KiNf9tbYceMMnnk39BdR6lJO258pWFoh6mP6EYjJrDdlTUvTXl4hz0b1EJ47kNJ5yEC2eedwTZgQ
qxiU2IMNPB7ooBP9BFkticq1glWbNL/NstU+uKmCvwa56/5CjsL3wQ7iTyD3Bzv4UJnA18ltBg6M
SBFgs9fChY1NnHRykE6obrhzsQ/A4D8r0PNv8Om5S501pm0w6I79cwbuwejkPAiwohtyiDI9MmF7
Imnss6pmryPusZvXARM90tw9lFmMMLrX/ZWzhEJqevtYMFU0zBX6AqSEoYjx2+3SEZTNG1JBjK0g
dREmpLtKa/Iqn4W6Tda9nb5LJ50AQEmwqqEHwJYRSsx2l/d5spqNNFd3LfvX9Hf6beC5TQXkebMv
D+830tgbhIedyhztN8YD1yvGevg46KH8R/uCqwYLmWpy1uXQ2r4tbKFY1msaqks5zafJCQ6AfNCu
z0V5yIDQWKYsh9KOmbfh6PrnDkvWL41tek020rEDiZ7qiC6wIeoF7xs7u2RL+PC3HF6NmD0BTKCj
ppKAkInWrTC1rvmAJAOdClY71GTn49RYLTIo1S3E9ehF35lRU9HZyVo6IKvfctbcrw1kMMpn3Lvh
P821QIFOFb43hKCN9xiHAUHZrzHroQK8gx9gwGXsShGeNWCBeXppBm5buF8xl3DZmW6tAbtPYzAM
rgNfhHW50Bf8rReh0CeMhEzLWqSYpcs+ByYYzPvSPvC7GRZgagjNGYigt4D9ACP/blxfl5LVTa87
esNqcfpYUoQVlQeiZeUryB7z2leiBGzOk9thES+rxONZ1/v28+ZWMP2QRGLnDYx2t/svsnOFRKzV
CCC0+GLSBUUwxeKnRGLAKuOBqKDRwXLgIYA0mAEEUutp5JQZMLVqemi6bgA1uOhwBelVoBDdLf4O
bqWyLqB/D0g4+MfSmW0nqm1h+IkYg1bgVgHBvtfkhmFiBEFR+ubp97fqnHHq1E4lxoZmrTn/+TcT
gJutjJ2BEDkqCw3dK0QbhpZAPlTReNFQj9AwsBn18PMYIjXMAV9XWVrAXOQFOFQy7EqgLKN2X1Q6
GDPf+b6tOA0nucAQhOphwhyQd68xVdEmo97Nk+CtTAfkdi+3KYRf0Sd2E+iPlJv+Zwk5ftlvebH0
yjtmpsdLmND8sLkGVc3vPUw/VJsndZnfmTcyO8fWDzhXvqt3bnPogQUs1XsB3ALZD/+sB0Gr2Ofl
kGBYDu3Lg5LoxrIe4q6O3NQEI/ADMI2c4rZyPsy7YbL+m5tyW8uKJ/UOFDE79sx0iaKkZ8VMnJid
oEi8nDnJExeRSaeIKI4ccenIkf9dWA0s0IhGk4ubALeJxZi5EKTPBsUNs5id+i3v+GZrjhXThY0K
uaWiDWGMetHnMjAVoaBwQfqd/nQ5NR/IobcC1wBe8T1mMpr9O0Vwjthylpy4bMHRtrZcEtQt/DFj
l1JrNyyi+RB0+2RDS8eM9DH+iSi7T7AUq3XLNTS6Mvn6x1j/+tyaBQsohdDozhLJotyibCWf97e4
qQyQ2GHY3QwL9angDoIcwVZWmBZjfKBMtHO2z3w1YGJpz+E0G8QhdpM49OQIu7z3jOk8v8d3ES9R
UcWyY0JVRBpCarGG/k8kVcBzbCQh1JJHXEWoTx20OA8Y2g8OH3OgvZJ4FL88IxuITjvzrf/pfzAr
qeOetCEjh+zhehdRB0FfcZQZ6yIWj6jnR+OSUX3MVC3+Rbu2lKFuFetqHf/CckTmAwoKD7M/vmYP
qK1MMEitiWg3K19gSZgqfFtLCZPIcIUkOaj2ZXIHaMOkCkJLeC8O2a05tKv+Gz53fMFGTBg+Fr62
Qp9HsYORKgI7aa/8cgtC+tePyDZP+rU7VLgD09n9FbeOeOtVtlLX2oKzBOG63jEgBJNBwGZdrZNE
fpCyk07Djsn+peE8H59zkkQ7xA5gD/CyYdkwL9cmaMALkBXEcnvdGwFsV1N4odPcixHRszm5jU/U
igexkht83SKmZae564DR1XS07y9IxKW7Pn+xunmPo0LsnsKNc6+prIZSePToI6HVoGa2YWXSUx2i
6QDDlcl7fMOaAr0b4kI2OIoy2Gz/SF+VDjVnwt3ZXdITE5eQzZLnyGf0lx5EzhuP52bX1uoydJu/
NNoyj7cx88GwJp8AGrFavq+M5i3oNr8KKyPkmCs2Z7yIekc56DH2O2Om9cU9j9lakOEx+gTf+Ah0
HmDa4x4jx+gGtnaqn45Kg5qt3wgOgJQhdWogbDDGRhbDL0mbVEz9d1jgsCghobvjRAfMyAJ94BtQ
gplvYJ/7cl4nGNvhMsdcjcvCw3LtAYHlfe14CEsvg/VfVtuacNMJIVeRJVI1embq6Cj7O5Z7sZuL
CRQLo7lmDWdRxBDm5SD+JG2P4EMMf+XNi+gLEDDuZ1js9OyGR1HTSiKXzew93ggbgDp5rFjdPjfs
Z8/VIvwz8C+cMCyC8WC+v+psSmzEG+dkplx4wGGau4N8R2ebRThC4XUWSMx9UYhQ+vKGTwVmQRMc
4jiVYA9NwIp1p5SlcQaNI5m2xOlRpsuoJwnEmF+WdUhBUPmCFEISVdc3GwAMVloLJnoBbAmusMVT
7uFviLRlI/fZX0p4UsCq3Ke/yJ+x7uN7jUfqCIsYuClYEs40wsGEY/e4G/vsAskISvGS0654oCHK
70CUjmAo/5RX/SVM94b1yEWiVCWOqq1HzGUsT1nLM+mX+N2Nue++uAzKU7mldjHPg3eK1vQsce1I
c8xTmMORhjAjWeQK6Z7MDBQCj7HXOZrPinBges41taH67AXCiIMVYsmTdrG+RySoEoNoOyPW1gkR
zHtOTnl/nEqXfbZasIHyMdhPU2uC/R8flrRfREkvyv7Vi0hBa/GABspMhGLt32NZ2Ievdhticnrn
8qBQ6E/PQCXjTD0YFAXc9D2Mn0Wm0U/ZgqlJ1nxBYLwgaOAc2wYa2t1jS+H1hSsGSyo42HM1+PKS
jpYWkBGB7GBSgySxExKUzhojGUUeST0nHhFN7DOE0Jft1sf2WB/xd/vTgM1AL7xPENuC8g0SB6nu
VtCje4bHZDldgaJ/K+BRKcVPhQULeMFN3pFnYtyKCxaI1Dpwb6Q9dQdFzOTC0QehVZfqLP4yYCXe
uM2BGVv31A5OPFUuzH3hTI8tkj8O5c9oxXUFv9+6csXR3HEpCq8GbJdXqf8BRt+zPdTfjy3dBYA6
el3yKT0+D63rCGU68Es0izDqHJznDwZG0VLeKzOG1tsW2B/GgS0cmNl82Kgx/NLdYo3l/Qoa4Rls
eYmD2FeDcm/0Q/XHTO49R/mX69PhhqQkOg/MYhohFUF3TRKnK82jlfJk3teCrVAYj4ebcTA3ROsq
+9eVu/N5QKrH8OvOnkY3w/0XcG9zeOGtiaWG66aqp6NZcUt3GYEEfntlw1xnNwY1oU708gz1bSUS
ngCafp6BLQphoJiR+zpDg9YIwuH04NeyKuFliDoS3Rm9ISsdwUnfoz/bY//mCTjpMUZuUPFn8h92
ozRTWFoJmu1DWL7wA/NcH9n02YXLb/X4XOPAKAIyfnRU7s8vLuTki5UMOBifDro5IWTCSYyyaI0i
QUwADUFsmnDcnqljIS4dUO8KPxuk/R4yMXrriKSBhxdtzefy++MMiau1h5TJF3GKzoMoRSc6576t
eMqGwkn+jnas1hiI0TbwRhw+GbKkHW7Az00KjIr4mwnfOgVhPVPbjb7+3cCR6uF2l0zUG+4ivqFP
MZq/wcHHp/URoGjTHXAww63ZiuDe4QxkOsxu1qDbAdvdynJIsv0ltdq3p0Q9MWbIrgY5dqE/0BS2
jykVYvwDUEb7qN9ogQpaZk4u9mIwsFjRMDV2+t9HQU05NU0RcKEzyhyjBVCmuH1oU8Jq4l1PwY+L
xfYRBcWec12SnWYj13t5w1VmIb81W+QIi3Qq8Oop+TJ1itV0HrP4d5RdSyCVAV4uhTCbEatp+f0+
8rlgSSxVaQr4yGpjLI1tcWp/yd5F+WCs6uJi052klmf3JOMhjsBsErdOhKXRJdma+ZiQvueZwGXe
2Qx4YPNm6gujeW1hNke9YfkMOJHLQGG5ol14gIJAsegcOO4DDQQfmdOFBFMd8+wV6rBfiXrXchuc
aGch83Ma/zH5hE7JEfm2xn01IVXrA2I5U0wcec0TmCvQ5bWHa3WIcfT4KkaecrJUh9S5IFQdYV8+
Fs78euFIMyAUHXwbu35jG9/pyAs+TXsYIewz7q9A3atkG80+R6hbxtdwSz0Smumdbr2HohyuqLHC
2X/PPsGLq2NUfU54GbDmoGrB0tYGCHUBmzQ6eJePyx8Nrxcs2YtZzAB8ma10hx3jM7ePL+osBuGH
kHkJRDVEICz2AcduhPYWG55GgMHZiUsEQSb5R+akMom3KB2CUrdQOcsLiPpoUdyVqf5b/37uueKM
9h1lzpVrKXIlOPnoQVvSCg/K7oNvxUXHU3jLaoZmsoeHsY3Qn6ya+kjA8j3Ben6XlzPkAUDbAGFA
CEFM5K3La9SeNIw3je30txfkF9YycEEILoA+oAbMCVnwWCEPMUew8/ILT1agg4MqA8bOK5cuGY+6
p++T3m0489NR5Ly4mvZc/cL6qHf5WyZRk3MNk4EzlpOWOFG2xR3xMv/mlxQMtRCkehwhHowIhswn
r4DvwPzEeaY+D2UWQe23IDqA64xzFEK4RLTsbrhzn4YIbt+o+Muz+SaBiUSJsHaYVZj0elgy1b14
ACnv/4yX9cLnDGiEEPD2dfdrEO60Fkc4X0pYbB6wCdSAfga/uHK+mhl2o6SyszK7L1yCTyUk2W9e
Irvy7U6ZcqY/GMxQouEqScgBH4Cno30DiXpO7HSWcRspy7b00bKrpV+5FpUSdQdqIwST0a2thBds
QclNhYMbzOBVq2qgRfblBZ7/feU2KzTh/YHLvR/tGB3EQJXM8SCbuPy3GyYhUpJZfy7c7Dz6TfDC
L72BmaN+4mfZ4KbE14/ICjlW3BsAvZyKQ8uUiwrvJa+4tavXntuYjO8u2hqQPhAT6BOV08OtPx2u
/L7KVkLxciAbXaYYkblHudlXsbL8UGuOFS4cupIXprPMdlja0jOrG+enwKAadAIlXAsnB4+3qawu
HhTErDm6u4li4pdPluTV2i3hEZInf5YJi0u+bBQiNnesTVo2J6KNtkevxIsm8dIQe/+Wk/P5aHTu
unFUSxp5LZE2cr+j5Hy9gicEg58o9pLSfSPeLoLwNa0w6EpnEXUsXD0Q+Pc6SY5h6FK4F9H0iYFV
6b/p2MxuX3R7KfvSde/BsIa81x5arax7A80UXiZQxSXnc4nwL/bknaaNn41LUpjCIv3TUCiGItq6
RFiFoMJP79S5fefGNkvLOukuMob5w7IntgPlyGheGBw0Z1i8VozSKRPp12sYkZlr1zOm8Y2+qEqn
J7znwx3oFIycaVojaHtVOE2IoGnGFmPQXYkgofJ5Cj1f8fuPOaPjAh8mhO/TnudTgro/fojb0xeg
opG6lC5JPG1eXnt6d04czVOQz9IHCuSVuW0o3Er6AFOavdBEYXhbT5ftZ4Wr7DCsymxq51vNa5fF
mcES0gEZki5XfLbnaJuRU3NvCZtrGnFsK+8PANorXiqHmrudUS4G1KqwgI/AlzmNyD2WarZRk+CR
BpY6q4A8rsLvtF+1SB1O1P71N9bZltOvIAfyAfMJVUcTkBRC60YAQEtvLV+/XzhneupVYi8KcUPm
/TPuyTvw5QG+JDXi+vWn/US+xuwTHh5WUgtrij4bn1RysLuX9/yKb5jg0arGFxXf6penQLBEjrd7
PCadLtS4HFJKXwG/o48H+j4BLPMOUCbxQ7TVKs0S7Vy9oJYIZ5GyjDrHmobKlNKuwvnOXgOkdWB0
aMK5uuEpgQ1iJz2zMTHlkH4oJYfgqc4B6yvyheCnIuW66KSuCkvBj+6C7/Yv8TcGj9rEgKzyctUZ
HQeukMjwWLxKFx2wFLkINgHi+FtFp4Jxf1ZPBZDHUyTnqnQftNqRyzmhT5HZwll9rAm9qHiB1gGV
RJdMZ4dFo4pZKU8xTCyEGNyfJ2TlPBPdNF2qzEKLgZrkqjSgtKsYg/1rpSOs+GlXsTKG44nrYc5v
owOQfG3fk4Zw5frgbmvpuuAe/4JlPhe8GicfuR3UmiHAp3SU3cpyN9hLIMuMGLRsHn8OsA3L3qW/
rrz3VXFkawI8Ft0bNl1aSbpKeIne60SjTNOgqA5DHuGYqzEVntDfAqtivLjr9nQNNXnt8F1uUBWi
SfaZddDXmY3vAD+gddElmMcPrASAMje/6HuW9+y6sbe4zLD+6E73Ey7K3wzmGPlQgAgXNjD2deot
trYQLvo+j9iZX5E7oorxhi3jgTdDJKqYSa2uosdcz7xh907+jV6h91FYM4JjXGu6xu5tug8Qv54B
H7u89Kc/nPrr9URGKFZPNqERiVi8zjqUvBFn+8pfHY54oavvUwwMRnFANci5A0WpXXXZ3vUlJ445
CcAClwtkec4o29EWB1260b70UGxzW8hXlOfNTVpXxAS/Ge5gUplN5QnKa4QGBbg282afrkmz4Uzy
L7GcCshZK3yuNmvLEPffFeiMlmAg78J7EQ0ltAaq9/4WeaivrQWW3kKkCYyDtPnM4JfTfdAViIyB
fkcnGcO8o0yUybscHcPco++GvvmbSR7dslm4r7vM6JN2gNf+NUhsQoeEvZxDQ4blLtalJTZ5NxCX
dtx9aYe29ugq5J3xGT+YtjHEa8eaNL7J+fRzxN7MdIl7G31cpps9LBOG+ZEfWbQvUxhDT1RGdE6q
p/8QMjZ/4xHbtTh/tbaDYiV+e3S1A8+Ac9Dbp3/V337WIeHiBwxY8zklYrsli3fS+yTwCOEftgD9
+cPAePZp3YSpMxmbNEuQiQiJq4VzgM+QFa2noGuk9PO6bzduf5YBYIXWDGh1zEuTBwluq0xo+ORd
/UP+PFpTMOgSphWPBOH+Z/PSUuPe9BUzIaYpsE/kO0Uh6OsaW5YvCVsIjNlbMGJSINONiqgvCE/V
JmULo8JOgduYgsKPYigkhQ4xf+hJEw9ShMqsCDyBIScWV2K498dfTNyt1rUgEqAHZGzydp8PJ/vC
7xs+nBCaXzRhoJddzA+S93Hp46RBtTjGjhP/YdXF+UgmhwK2FPZUDKPxVSJqj+fPRagjI0eYLXgw
oZXAoZy38tdiLsrRNhjJM5tq8HyzAOE98FQDghSgNUZQHdftFAi6w7wKjVUOyCYgaO2HtjH/puPF
TC0efyQHDvsn8fjcKidnfwFgeEJtnfBxuta7APhm1FkJPFcAlXb3pAOHBgzpcf2E5cwQGm8ZGufl
Z1+smYP3q8dWeBWqAzy4N0XMLIX3SjsmxpyDTqucbFBQeQOpSg4uOLJbSI495k1oXEXkG+6j73IF
gooZQIwNG5clgzlyXxwO+POXPJYr85fQZO1nFDbqgD96/JamKNtgbYbM2uGYCpEFSWSg7zF+tC5z
DUHjrDuOObYC+TdWIMKJz+ElQZZA6F/sQ6lTLy2u/AoDbGR8kFTpPkGOHo2D61j6HZM+lAm/CK6P
V+7R+xsPF6j4n08ndl7gFThMom2nS/bMsw0J1HkwVVDdBJ63wCNg90CWXqpXU7BD4YUeTaQx+and
yQLLlO82IAyop/fZ4F0PNAt9VbAS668adBVuKMVQz2LxzWGCdbICizDnfBXNoQi6QJBT2xK2qyDZ
IwJ6+wWVL0FJKJjO71l2G5AKQg14aDOxq1de3jhv2MUj8K58h1GMAOXB22NHNR3tNyOb5I3TFN45
gTF4JjCOdkguKWgtjjkT6otwCiUlDo/4JQbxbdQfmWoLpzrw5Y+0NI1d9FnZpi+7TKAb9peMBsfJ
wfRc+sjsWoOkkOu6a07su+Pqos7zDf5fEJAWnccuiz3LgAIYpTnbKhLuCW54VHMOK1l9rvUJMbbh
hGmSMuV9JxdoNiXA5mgCjZlbtDlLbiHYl5mNR4oj+cCaZP1kYwwjFwApXHoQpNYvhKk/aeq+CSs7
xR1YqOmnf49/3gkkFWGl0JHIJYQXr+9yVy3wwFJ3JSTWlXSp9rnqYRz3/uP+ZIlPpzBHp8oORnEW
TytFAEijk06FdK8O+hVIekeCyrW9xjfeAAJlhoh+tFUW1Gzy9YNG7EwsNqWvCQv4q9hQ+WUjF9re
uWTuinVTDO8GZpxTJ66KZSJmUC6XiMLIw5wIDgv0yc+OBUGBgkRayfejc7kAMyefVpIzqp2q+2s7
vJW4Isv9w3IZ9PsYTahf3Q+qMLwj5u9vpV5FYnkjZTXJZ9DBQOlYCrWpSQIEMi/SDqasJzAmCy7Q
z+QCAt6HLpteOjDB5kZGF/owcXWu38Rhdbe+CwpziUVf+yd/Fn3rMkiTHdYfxe9+RokbHiT8CPAz
/UIwNGcRLPEvYVS2wd6ZmwHf6ll1hu+VHmGoCHrJrGalZjGgvJad5gdsDfIi1I34klCf44Dsgbwy
F4gZPp/CWWkzfekZDQZl7Rg+n19LdhTT6cu3GMECA+fbzwYcfGA3HzxIGjHCdaEWVEVSTk/Te2hu
3/k1Z/DiqH/P3Hmu6ct6hs2/OkcHDZg9JaXRk2ejKYsmE7OnhxgB6Jl66+FzilgfH37VQdp6bxWY
XUjoIENjCbBkWj/21g//EEyno/E0gAQuNL5rL3DdxeJvh+hnMn1M/jD75MgchZxPKOaGf1z88ksw
9FOf228iJOyP7YHwtDWpVtri5cOrgjLqm/xPd38CXuAPjy4kR9MnUqUOVqkyz6CuQ0VfQ5X4sk3s
DrJ9vhUMTW2cE5R5eBoT+zagqltJHfQp8Cb9LJ+To0ppI2XkULFEMgVToC+M2SmYNFYHY8E9mzB3
THvyY0xJPw4aYiFztOuIoW+PH2mXLI3gPYeCDuE8Wn0WKSlbIsbwhROSkcbrvkIii01ze8NGMGT6
W7+Yq6BHx3wwyEIv3yUbFZ8najx2S1Yr1VVs9uElTJyY+S37HZC6OmcPyFS4YnFqQGHiGmoDor0U
zAO/I+g5P7EwuJO8kMUUB3/p1j0OXe+g+3oW87Mle2FuIX3aJQQbIzhIGdAXyJAyboqWC5FqENef
cdoAo3bep4scAwfUmkvCe1EWvv4ion/6AL+U/Nc+YkXIFiTcvfAbpt+4NU9BCaGPVCGfEh3DEEgh
r9h9P6Z8zeMeNo6d6oHXoQQGoEJ1yhfa080jchVZ3ABhTRdCiawJ9QKwFd9A2g8mGyWuiYDkljB4
54iOLXQ85OsgpmE1hAghMBwEsnzZyeLZ+Tn1ugnXqR2nML+hwWKlwJ7F+AVtTeLWMIYQqcDwRp6E
i0zuDD2X0iSnGcYc7uPyhd1jqTUZdMSYppD5lY1fVg6I8ees1R48TYhkJL6EE0wsW9h0TMyR0AnJ
R5UFrz+oMpAY51DR8JtdEztEwIZe+08Y0+7zpyNFFd0UUJg8MV9Bhw3Pj4C9+cRs4vAWUEBIqHJf
jQv8jYUz8TlpE2CEY+CIQZQdL2+KL1R0SzhdGhNSOoAdKadqblCcBlq3gUh8VsVQqexEfPXgo2N+
C0sRpgiwXbmokFqm3zBpY5+KhaW2p1qGxETAD6w2aoo/FraR6vHlQTRbdMyNM7q2K3mZI/8gHuLI
Mwznf+Q6yrVkb5zJdTwa5w4Ji0z1x4iCEX/qYOJaHlnFqdG0c7mkHMW+DyY/jE3qlvOgB/AUUfP+
s3Kl5KNcaY/yX4nEs2g9Xhv6w5QCU7BYp2K4ka3zWburd+03nIVqbc5xS1kZi9Ep+2LSreHQ8JqR
WgZNvFj3uEqVR/nY7MXqUa3zrSC0Cp5Fs8cSZplc4CFUqNLCE5tUc7Pnnz3cca7mJQawVCVsyJty
1V9xQXFziAn1SiUosKZ3fe3y1ROW4mtnY89LvCW5o0zMGAzNsk1xEEl8w6JEHhityBxDeNWydCLq
O6Sr5GDh0VyekCSQrJh5z3171AguKZd0VV520F19Ex7MgTlAuMjOcF64aNgow0W/qS/NbNhpCD5H
BzEOIGOBJL0K4eX38yf6U7/Q71o3UD064AhlLGawbEc/BNQfUfucK4wdCxFV+gVEbN34K7zBHYaP
HU4k1nGMdEOsXPXNCMuP7EffGDuodmIhsTxBp9MZ2Z65sgmxwnTtbO9aqDmwPhmgUM1o4sZ98lvS
yl7xmzttKX2DqrK7/MPT6YiRPaFiH9undm/9jOb1JvrSL/wQmDAC/NlmwksnZf1gn4WpgNkN0zgU
hOTa/va/NiJDa29Mje1onS7gV6wxed0+59JJ+eaOZ6bKKhKWzvtSwc8iYA5wC0QIMO6qnF5fMprk
Wbqv/hpB3YS8uXus4cr8Y4rRw/Enpjan+gYxRbEF+QVnC5b+lqTgiUHyuEj6dhkLpizMOrzXf/0e
1c1fui9EDLTx9/pqgGVnnBoAg+JH3aQLzY32xle468/WmemMcX2HnnK05voCZHZEO4VI8mbcu+tw
et/6Q7NicnKAaAizfPmEY0WIBVg5uzS3zFn5anbZTmdQAV4twgaGezVjEvA5f86yBJEW0xSTEDT5
PPp5bq35ZxXjY1qe47/+/NxW/6jp8kZZ9ZfHRl7kh3rxODwCc0kaY5Af9EU4z7+yXbHqrrE9gaUb
6Bco7oDDcE86MBo4zpChgmppH9SVtHjNu3UPzGVTl9J9hIIsmUM0A9ChrgYt/IenxCdGWSlEVDrf
TSjGbTAOjX8usnipCXoRk15IY7pQbr8hh7NI0IW8PXk/bHGnKu4v/KcBMExHv3BCibBFIWQL5wQN
hhsv84A3On7cHvQQXyosm1N0ex8qKJpgFbGBV25Gc87c4AFMBVpPOoFJBrwvxhig3MCe2IdRWsHx
vLO5qLUAguA9gozycL549uR7AxvxbZM39ws5lElNpXuliEPgusugttzjHrLrhER0tLfaNxsVD2Nr
1KlnGbCCtAuDfgZXgIFobCFHmBOpYZgwxlSCLUw6xXd+pn1baE6YkijjaXJ/w82jFUELyOiCPVH3
ug4XZwb+sMvE7spu/OnhdY4ZiiUm7lTBIF8L+aDXia8zbk6wSd9xW+gHTV2/U+8DhQ6Hgdotv9hp
GzhVV53JGuTV2yf2uIFzg5LIgdyZGDPSSW+YesImyLm5b9xjTJf4JDxcrDlMoMzMMWFrsoNDZ8M9
BXkoj+BtUcbgg8EOhQ/BuGRnv1H7PPHH5O6O4KWjpnm6pjYVe/j8mfldfRrhgMBGy901kOylbVSL
p0KwptySchUW5JS+u5WyespTqgnweFHExF5Yb3XZMwjZI9FutLAOaeIqTN11DSMP1/xuHViYyVQc
8liwrUYQxRe2yBpxxQzEEhPQ5q6QcESx2LioMbRv+mN6+RCziuzph5rgabUe1Dr8McpoxqS8pKWF
X+49f2lYy3G4FUArV8shxLBCOUPYJT06eS/SdaRArZpI6vQYg7PPxXoCJwE7UdCYbIrgXNCKZNLA
e7cud/HC4vwUAmnvGV0daixoLyX2Vy8IWEAkPwnao373EiBdMR9shrAESXga/vTpSIz+OOJF/Rfh
S+1U5uGjuHE4l6WgYU7Fo81P5yQPuCHYOtSgAtbJsB1RPZaw0KQgNxcf5sqPw6hevqOblF56cLp3
N8MBRf7KfrRuUXZTESgFLDMQLsKFFFGuEftledQkXTgXAhbokNTAz58Ee43or0w2uJ52iyzmEJMH
GU7qRNgttG+vmmvQcLDT3OTt9l2SOZRM2bFiPeCBeGsPfKChYDznYaMALGJnPmZNqT5+JxvzPZOU
44ejVCd0ks5I4M+fs9UysnTkxw8XeYgcZ05hyMA1ZgYE63DNjYR1H6PEWA5G7zVmaRbIETnQbMCL
EGvph8jbWQuyI73qzEaGXhOChsq4Mr9lIn0RCIcsZHBhnj9FKUFtOQ7ULrh6p/OQjJsUthiMfAQ2
MtxwPk8qbpe3n0YMpoL2kzlvXRMUih5r6YbhNSQ/hLrNHunVTD+lRPkVxLkt3pioqU70m6e4zfn1
TczM4fsDe2yAax7uCCZ5/csCFl8/4cpe/umsHLNi25szm4x1BpPXbiadHn+UYQ0N51TV/hkm0kS/
ZyDFAiv5H+iVzuhfb9IK2YKn8OCt7GEK2F90B81pIDPD8t5YIC5ezud4qs+Za07ZV1mXOPTa+oH0
ANwPbfiK5LiZckPnL7vGBfaeSKgCVG4CQV7yNaIX+9mwp32pIYnAZDqqVJwz5qRPX3L0Fa5C+Q9w
KFJPElJ/yQwPINULGTWwxBtp5Z8yp9dbxIdXMoFZD5jB5vmaFAtuPDDkAtryFlM5PHTtHyipsE8p
X7GlayBgocrNadDyVrCsiVelFuNuVV0MT3cVUjWAweQwEINpoGWq5q+STHHgXXmHBTyQm2YfuG5j
AHPSC9MPMJzy86Fm5V/G60JcATVRBNKA/6HqAWHkU9PawqNkuEBMI+KLjnhbv5SKMZhDptkTwcU1
pk26xkJ4wKH8mAwLLnQmsfeWB/IbtdP/PXpILulaXFTW2NR9gFvg0bZd2v3iHbO1pWtjrrdBv+Rp
PvtDiXKI3v1I+pIPSqicgUsxIVXJKnh8UWiumVn4CRc8JT0fwpbmmoGm+0dOV+lMjiFT1Ssq9L4N
ypbGbwvN55XOuZajCLcnuI1j3plUnKmq8WIhSwBd50GwYP956acbo1/kx5F9AuEAW4TH3JP7XfN/
pa/JtZ3LG0QGTbnpC5eNp7VnGeyAwiIWYJhQXi3CYsZ+CQ2jjVydHfeei034jW925qaeAN99BkZd
txoRGMkGSFRn5f0bGpXz3BtdCCnC5PnGCBTaDMVtNoc5JiQz7aViNe0xq2aDtq29go0dywGcr5O6
Lu6t100GNzQDc4oF6CShxrBfKyuoZnAmBCsFETboLftX4VF0pL1H3aHC2+8FWYjHvAPaZUoFJkf/
SB7cl2rtSlfrgSEbaj6Mls8WRqcU0j+UaUQQ0OdRWRuE+yo4Q7oUFjiXUjKwn0pXvl1gSUx0fSQa
Ww3p8i8esZ0/kj391mceWypnQ+xI5lOMmCoqGhdjPClCp8G00aPHzCyPHe1J2Ek7br9oLVkBiHun
YYhYzfCmSBzmVZLbs12yAkm4ElHKqzdEMfjZgkCTcmDRPmCwgP4drp1rAaBkeCEDNmBVRzAucaQK
LfWEQ/0RJD2WYWBGFbFcE7SIzfCEohXGjNNkkRaGq7T3WIgzdk7qfxTFH063uqfuoGBWsADC+VTk
1OHmzASYdsvjMrHC4FOMA44Q9YYJOxo3kjyghouRmmDeAPGcwTfWp47xmaRB7nBuKNxUAAkzgIeg
/jJly/LJppNRGk3ycAmzQXmvYPkUmKMIWUuAp6d6kX9l0FqoitzB4wI/bLy0J91oDlmK4NrnDKqF
rC2al9N8VqDTKhOw0dgYeX4GPlu7A2suKx+A4NWGcEb1IDE0h/HPOUaBNi+tcb0f/SBMKSX4RdPu
vc+pDQynXdunzq2D6qrNlBbmBjECkPxAAW3v5dmjzQjx7J81MJTCchI7EMAP89Q3k0Fa8Q7SSzFT
jjlhrcw3slPV757vU25yu7CSgfB4T3Oa/IJq8S/Wgw9BtNlFLEjfxhztOHTeddGfiJOV/1jRMJeC
han7OtaZGiZgm8ra0qHjammc2cZYHkuLCBistxlwMrZBTJNykEQIKxOkSijG6qerHHSRuaRjjERf
HU6RcIqRvFc0iNg/5VbGlWv4FxsDi0daQkaPN++nz4xX00i1d3TDYyYNATutFonqKE8PyN26Nr/w
t7v3GspHQY4mxgTqIWwdTUMn4Yw+2ONBc2aqjXdI7MKECKsdAPzovTlVxPB+TjI5R+oBKc8INt4L
yZcL5CvKrzvkPZXKbfDLZ74IuYfIlxbdn00AcAQsSD1EKR36D1HiQ9MdN+w2uB8wp0gwIIXt4YYD
7NjU8FpoNFwxhitLG0RBpbrtiPAIlxriNEblQYnMHxOtbJ5Ba5EWiC8f2TxhjlYuKhvIihxWhVEH
8OzCJqZsEnYurjYME9XeJxW0YUI+pxd88lgTuH5cIYmr/YjRaO0B0dEeMa7tJ6Jd/NECHWXLLYQt
ixRj0rCCVWuGlK3ql3yHaRhTQQYOvrVTd2+ZUzh5+/oOJw7LrShczBCEjwsWc8QAUdYDPge4H5NQ
xDrCxYb/IovhtSk+6BH88I8aNkOegJ3YFTqJwbvIyI3XvQpJ4xYAz/SyX/kRdDVdGB2Mo6BuUmZS
5yUJcBfJi+2sZlONx0rqRSgG8+Cxx7PehlWruIY2Tsd7YZU0/MaL5xIHHYHp9oRFszzj7PTYMHxm
6GrRuog1dqKzzcwZttTi0zrwm5+43+EfwkdF7ufK5wexOez7iMYp6WDRvw8tIOREGUHa2ZmPafJY
6ckSI2atdjvErmbI2r+BV0SAGO+6r6/C7xCiMdqCbG6u49Jv3l9SuGyKrQpjiSrFxsaACT1cWIVy
n8qraKbqc/bCi2ujGThs5/Ar349roVpurCLRieCsUKG/prF1yOms9XOlr6ngumncYLXumi7ibuBA
kwpMl3wAwMJg/ROe4obi2lqQgIhVqzLyw4O1+X/CKy6GHL91DOup4qiwC4Wbj+Zrj3Up3VL7JOE1
OJqVCaUNM7q0WUbLsEFknmp7RQtyY6MBiPIy8Imzndgd6PCMx5p1v2YLi8vO6UkpVGC+J6taJVkq
P7/1VTPsqnI+tLcKcYBENmMb+YjWoWJrfmwfNH3dFwQ8rIb4K34tPz8vHY2HrzHaf/uFmKS7ATU0
Elid3yPv6uMCEbAlPfpp1XjWV3dmc7It79kvoih4q56Axpt72ARU6i+G2ZFf9YtUnfOYpJg20pyy
KUEZnpJ7Lva2CO+JlqfmyLtP1c171iqvbANFwS2AWkhgEf00ly+vdIrGkiCgqpxoYKrU1NR5lLF4
GuQuWUIaxZLhdHQHcJc7IGgGo7UzDBjcxeu3COsGw9dCUVc+8NpX3cKcRR3CUDZxzmBO6DbcJNWT
uAPDU9v6BGZTQBJ6y6Crs71GdWPJAc6lFkTDaTy4+By+n08BYEFQEGXJzI0+TIApZzFsMN5B0noM
j3XyUBnBF1O5dREdEHz1B9LLDDEhzwU/Y/qpmUaBKYpF4VtfyY7BR2KjYMzb/UfSeW0pqm1h+IkY
Q1DSLTko5njjMBUgRlBAnn5/q/foffp0V1chYTHXDH9AGchFjvSlBjCpXhwQ9TREpRkvt2LqzKSe
lvPtKipUg8lU55DivpFrUdxaHetPJgkOgooQ0jn1J6xbkll0OqCMAUtgYzlCIBM9aKb9gDZOMNfY
qnIgMqB5jhyKB5Tj8AM5lRKA0RbA3NZ5QY3OyLEBejmU7yB34AOy7TcO27NWhQYGc2y+KyiggPoo
KpCQKQu/bsIrTfFJmzwOdByrPfEFu1xbpclzVjLLAFowhsXYNMiE2sWamMbuinTbNTKH6om9RFEp
Mi2NvR2MQgKW9gYsB6C5ErJQ6nmHNYUet8F7Q6NBgUYx5Fu0Ba+r6M+zn6zylG6VTfECUqpkV4QK
CVfTQLjtg7AyeTONc5o9EFWBYQyA5Fm8w+EeijKDAUBMb3qhDmBkUlTeMzoTRYTGvez/39Ciw/H4
uXtYJj/R1uC7ucBe5qYYdxJ5MLlrHVRQfj+PpKbiG6Ba40PBqA6e9seGG4OFaA0qg4pGtoUiOg5v
K1qR2Yys/Pd2EIkmexO4QfiUaLv+rKtmlZ2tgRbHU/RlJSp9Ovq53Bly12VzlLcrfXhf6XgnEtX2
ljYajAaz27/2qXzorzQiJOd4AoD13aJfwb3qjyyQ4Rqj9u2TKjKm16lOVXzEZff6cfYH5a9d0K+H
xM2tRHYFpKKdYhVBPYaK+hR8Ig4R+FQQtP9xIuTZffiDmLsXXcJspSxMBCbAER3buckMBEQc4Fpa
quDcopyFVgLmtfH6RcXiB2It+s0qBkZIbZGULkWjZ/UD6yAfKQwBaGRQjpcd7+ebs7NTlQ6y01sZ
f6QxKi1tFAo0AcbgxcAA4bZ30IpHeg36n+4o4zVRFEhZ/SIpd/e1MFr4COyC3SW/LTWCOaMPwdpp
eHGIVAgU8YbyZjWeWfpS4/URG6dhnUVMZ7NNeWY+TbbWB1ekCUUvzg2mN4UQCB90hUEUkM78o9x8
dz9K5sntLG2E3zvTkvgRqLvyT6f+E606Mu/XkSGTkPBsXHjjTzTnO6etvQ+ZKCa7Qir8uQRSWTEC
pvMO+3OKZgIlb/gMmyE9avrbDZNnercP97mgA9XAtUZni+xIGcFXMKP2D9T29c4QDippkLd0FqYN
2T8sfOYELGYEh/61k+lAs2Kpn1l35lJM//Bvl0UfmVqFMyHrx0mGDBzcIHe8BRQNUYEhm/sy6bi4
uuakDJmBRkAUB0kG0kqncXVERaFH/NhWmA4UzDUndI+zpPK0BV0ZpMiZ9uUjeCK0W99cyqIJmR3c
prLEu4W4sXUbYVOWqBEMDcCJuMz4OjOLq5sTmtEIpJ0DL59GBC2xCV1bGsOMEh9HaaVTodBEJon/
qylNDwCDE8DGzzWnVePuKMNN2IkBASsZ0ZODDpyCW0fNCShgzoe/2f/P+7hYQClJPhFLOm/RbPhM
rpP/sYNw9fgDOTTBBkKntPnOekvIVkQYmp9Mu3e/bbEURT4c7lRQDZsVSpYKzEd5XBz75wEc4xPQ
J+jM0gJCUOoVY2AtL1Zai3M242mqFxtzH/kMu3InCH4A04EEYRCVgnN44fEH9m7eznkJWGh4DyD3
eLfOsPuOMP9A+nX4aLcoJN3G6nGwugly7iw7gZOgb/ywyS2qHY8zg9QpU4G7D5CYE3Diny9VJYwH
9lhh0/PaGWmSAe/lgV+MtTIzg/2S76lKT+N1ZAFhSEc/jTmF4XMkSNo9Eiim4Kp9xauWeS+JALcL
yiUXaWB6yQ8Br+W/mu6XsIP5rfrwHCwUS7QVrtuHnEez0pGypqNPH0ygYEm6r9zqDQ2IozEriOXH
jvcIWWLwPsh18iKTbJJt884ynCGVT7ol95E6o8V5BR5a7g+YDWNVh779lSqc2YD3ZZ+P36ylzgHV
COKOI2hrRlnknCAIxzQGSwChTFDYpsl5Xg6Fpsr6ABAG3FTCYRyolHXvw+mwq48NmYdtjs/5EEov
WQkoTCCOqVGAS32VSC4DGrGkzXQ1ZF8pvRRZUnOMQAxhVsd8+X2A8qm9V10bC2gTYuwh79ut5/A7
YLLeip6cBIwUkt1CYoOngcz2CmSYz+GlXoC5eyL017dQIBKo+BzNLA/N7kFE2rv/uY82Bn1MU90A
gyOfn6CSEfPUw2bgveEcS1778Ut5SC3y2EBZDCkNxD2Ghs4UHO/VGv4CRSrwtrhPMjH98FrwN1IM
w+LLJADYoO4hwl/UVZuYaGIAHmGyB8jpKDxUUWgSrwxgrAEnvZWOgwtjaPQbyf4R4aEf2RAid7/l
daMef0Jv6ou3yD+Rx4LBd0HEobfhsmU/2Uh/9LhEg7T5jnk/cZ289zZ7KSC9vCteZy7AbNE4FBkR
6SL5/wBkj/dGouNfgU4y9XLuXweRrgwcHiRJNPML/4Y2jEZbyJY7TLqEDyfNchqUzNS0D8ZcFlYU
CGjeTi/2w3/6LeA7jzqulYAoORcU4Sjd/50sqScnWxQ+zmYm5EOyMwFxul/IQtjWAKgJcereL+o1
IT/9LWKq/hx4S46y2m1sdg5b04fzIe9UPACdVeM2jFdle1EPgvIltgoy6s8nztTQQOqxfv4DMAFa
0EbtM2T0LzR3vojXiCEHQzqfnwOkyp9pR4heKkbmY7ZackFyxxc3gH/JvRe3FT/jFF0Ym0SYNPn9
/ymAB+sc0km+gf1KCJ7wr8Y/tBj5exYApuErNDJJW2XhCOrQ1+CxyUfz3+fxOe2a289BAb5xXMCt
OqkrBEXJ5nbwBzP33o3IwLk4nnbz83GxJ/lniwRxRuu5CaR/1QAdZp4l9xt+K8fjboExoiNPEULS
3hhgUB0atNkruJJtm15ROPIR8m8T/DJgWgljrXmNInQTPkm557RrOIrUsK9m0fUVcK9BYvKBNHR5
utx0vk10tRlEvDwlDcHhgvsFGkXaAGKUfjggU6Qb8I+hUc2T69Fm1mzl3x2iZy7VE8AjnNT/38ld
ZDpL+547KmqP0u8jZM02CXOY9IOMhuqPkbYAtAlEKo+NjwMDrDSY3ojLGKQhkC8kJcY85MeYJAGy
csNohTcT3MeRg/FzgHbRXgPgIXIXcTE3baz8/Fxb0z+5AAmhh51F+D0I+cAxGC0uFs+r/hJkMYcp
8XknyuwANZfj/rFR5/mUUkQ+cl2kRkJ/VK3WBbbBJFOPV9DjlI/8xqkDmCnnPF3KIvri+MpyDPZI
fBGosDj4Zx4WWvL6rYp2RDFFRjLvO+9+DA4GJR8AVB41DF5jxNV0SJhAPBFccv++IPMEf5Mj141Q
ogIsZ8b3kKrlLETMYclEUVxECGiMUB52Sr8lN4X1TtUq1Kvwv55TD+gBMpebIgK2QyYnerCJcF3B
fmiA3jnWEeREj1W1kVa3v++28BuT+ITsTEL0hIj0BkUKkudF4ICWTgbJhiuMIXCTIEcu0QGYmHC0
mMCRMD7G7Rno4xUclZN6g+Qx6q1/Mu+YA56MtFxl3J1kyISa49fid0ANg9YenNQQVlOAPhYE8TcQ
S+edBzxOgt8NJx5uqxnzWnGnMnpa0sL0cH9GuAYuEVMFSw/4bDQoleXT3g1UJ8/n9BJB31yuJ1Ch
ZLdIK92EemmJeOE7ksCxUXju0HdDJ7Mf12OY8GasyjOEUjJSwPZjf31qyGqn0GEF06HRBRpViEYA
hY97S04TYXIUPTMG1g6Vpu69bz4qnT4soy9IjBvsXXQ+e+79F6ZQKndkt5KAdxsGulz1uNyH19yX
h8Dwc1dHNMnrFrCOwBThh0pNBraN0ZL9M2I1TX5kUOdC2T1n9fhlBt96WJ8/cgIi9JHjDoO1wUzO
Eu3ni3VZiCiDM1FF6tpqUFBcZGjpPvwZdP82jK4TGtZbwHZbTBN7Kw3NT4AhON1Do/xD3NqpUDlH
qmk/MQSExUtjcc8y7kFk7kff1fVMMELSAJKixxm2Z1DP1QwBGf2UI64RfTuQVSbQ58rvjvclyHkE
ONsjQ58OCTNkBH0d6xuPBgfDajjp/bXs0FVBMm3+8ohscGtBLqP3iARweH95MgLSX/86NkGGoerg
vHfEgcEFgJk6VC7VCLgCPyMD6sRfRXOZRniyJMqKAngfAGyv3PY4sFdd2Kug12AO9dx9UQxwUJVH
YiZgQU9paC6MvxvifKR7I8CNiPWyrEFPCKFAcJYNdj84hKNPxwcRriqhgkVtlIYD5mLO96KvqdpQ
MkD3D9EbGNkZCfikeLrFTFn9xPpGtZWxa0DLj0wq4gBLAh5db7GzBYx9AcQQCI5QKdKw/sZdzPSY
9UXnhHz0yPejmogruIBpE+gp5gZPJhg8lgJ9Rdon0Aw8IoLqffqTzoE6hzCOhDIKvRXOl6Rh8i5F
dwAMvzBkFGkyju1Ib7xnty08qBIzKc7GvzllKJJ50EBh7/AxIW0wzv4ozt1wygUAZHrcBpudVSSa
3yHpRJ3sNAk7eC9g6RYBDfwb0GwIl6IvghoxIDBVwNAGYywebKRL4a2stTCdUusiHeBiyBjwhgmw
XwSStAs+cPX/nTMFLE+MW1CvCfFQ1IMUlH4LJJLIL/CJhDqcssXjZlBJDL/nxLrfqBMyBlgFxCge
UFr3HOpLEM/04YQDJ1kNsrDMgmnlHjkQiAjmFhzuaQ45Bj0moOcz8GLMApqVCtaDQSC2Qmw7OtqM
Q2l9Lbxb60kYzszvxObS9gTREAlt7e+OLC4ES0pMgBR6xJX5bJ+kxbTTPvagtSVG8dA5xKpVvTJk
o7h6BhI4osDHiQaoxr4X9lbMOogZ+cfbr64aRZuLOCPXRKzf5qBt1uRPJJMZDFVbPu5BTBrWwOUW
GoeMOQK9swLutA1Mf8TmaR5ZcT9MPZ8omQCFY7VMuVIjBH8RLABQEx35ciAA9Xn0tsV7cvOESwnY
e4+3nUlwjsYtk2VeYJKwcYjxg3/nPtqtBWi75X+IVISpNRN/QZzVCmmucWqdhZS5/10y/Is+49eY
RNWlVHZFY5p5DZLeGW4LyBdYEwn7K5SGLSBjiKHmNhWKdQ+JbNb6YFjL5dVKthckbWxSS0atmoXA
+ukyuduTCWUZ10JJCnCPGGZyON1eA8Sw6UuFZOk2vT1rPVkn29JdI1xYoOyEpkCykxBZBgVj1UPu
KlGXjivbm8Kbb0L/6LkjiVfkeMyt2XEUo0wWokHtKf4PqSHArxCX7nHfOqNwY8M/syQndTK3CZZ9
t/TvDkLkTNsQ+0QbznkHX2ESYV/R6cfNhvHSPkIl2/uEA4Ebfe6q3V5yv4db5/GOIUs5QMH9r/24
zcMtFyUKxZhZf2C2AexwKX/uPEsRc3i3eSVY3DlhgIX6bq33qD0q10Tex4M2QqIv00a0W+j1F5dM
Hcm4u+CVyRHsvkGrO6D/LPdm6r8MetTpkUHX2CVlI9CRpiCE2uA0062pWTI0fhhBkNssRHHC9Dkm
EtFw7L+YGAS5Xx/fl/2WLpHppiS5F9rN7TFffmFIX0i6yet4KR7jF/YB86cfPndPQMMOu3g/HaJp
g9R76zJe/Jc9A3QGZ9vO78EVZ5M1/I3vaN9i24MMGPgZr2SXjOQFpZM6fO4GywoyHedLuHxahuqx
MbG1VGjR2TpwHeYhdrvRlrjtRQO0FL+MVVIfpao9o9hQiB7RCWSaGMNwIn4TJsmCSCTxGWDofBYK
+PAHGetMkGLYs0+YrNgV0SxpY5o0t87RJuBfP09imQ1YeUfFGeSBaM3Co0GxZvYJUYIe8kZgPmxD
MPMk/CGrkAzXqcLU5mpfR10XzUDqgM/bZZDTscr6HnKanAZMAgSQISfw5vIqRtexlFBx1VR3ZNED
6qoI0Jjj1EOYi3E/LqGgCWw/DTfG+EEZ3GIcWb2+jzx/VKHe2UUqTlKDczrSZ1wFsZTyaC7Uya0W
K/IcSDAYW98tMIl/I8eego8PHqTG7+k9YKI6AVMZ8nuCxdk2n2ZzSnlPIkgzWijQ+0eVGeV0qq4x
2hk+8WR0j4rpG+HwPIATgjPNbYwNALkcIt4gs6tROYffE0vHr98Ala7Dvsdr4gs0NvuOC6gKxTw1
fl+0EK2weOBwBWilyD74jq8nHPVA9bvXFY038lt8jrQJag82U2fEcw0sze4+8W0kgk+ONRBPlDiD
lI8Pcz428KeXZjTJw8wr+Ts2BeEpx+kAX0Cg1FqoTXQMy9nWUAtJLcDVSO6WfFuxBOQci0PVgYHV
nzAF4lwCyeUEnAHwBoA6RC3DMXAYfOEQZQKTBD27H4KwLgMR7CovXSp8Qu73k0fQITtThEXYj6zH
WpzTR59S2QiMPiKGgKKhqd5GT8ZL7JJ3CFs+JBsqfKakpkctphhDxiUSmggkdPfjYyzKV9XBso7Y
cHehebJxCh2gmNKMOiiF+UWEJ8MgDjOPe4xU+uDGkDeT9OHd9wamSxnCLIH3uEcKRb9OR7ZCOB+1
1ukCMMveT0jOHZAgM5pgbmctZnnUQQAUvxZIdvs9EvV/f0AI+jl6kraxRyxya+EBSmbcTE8XoSf2
7WqZExGAmvIoPzHdbqZd9x39DOZ0tAsKp4BRkJzQ7ANiZBuTHpQHuRatA5olyD9dGPq9iNED5Pyk
758GxoTmVxo0mEuNehI5i92fvW4bA47G7Kr6mSwEsgteKABoVOj00UClPwPz6/HigGDIp8QB2hKP
OXMyoi3v5Z2skQzkLW6XfCSBEC0KNpI1uIOAOEEJ/6ECZjlKzvstwj2qhXGNhQM35TkjEeXfEPAC
K7DosOeY7wfAPhxSAdHSoXIFrqbRo6QRN0Tlyn+Nv1N4aoy0yD/vOKoJMKe8+EzIBfSY9QRlLTuR
/cDGpF6RAbfLLhy2SonLZ0hvgKGbbgJydUCBNWAExS/hh8rCIf3MkVi/syHTcBXLnxcjAELO254j
iqiz07budfZ7Qr1tcERxtWZhoOH0c9ris8yHZvFXdS9f1rG/Q1bn6dACL33Z/djR3VGO6aKrcYVU
GSyOqt0/5erAmAxC1rx2lMDPZ0sAUdpC7fvSin6tMQRDinslSjh452yvq0Yo0BBxn+d299g9twZQ
8kixWv+5bRxpib40VhlrkD3dz0Vf1C9PzPSJ+cD8vIHP+F+mTozvQMlR+EKyIPoymkl9JnYf1UuB
Aabha1WAUpRv8/cQhbtRb/z1+liTwkBAP3QsQtGeouaemFY4+bjpRNs8DsyC6l5I+72G6ge19Eb3
xctr7kOsoI5EF7i2UW55MbqG2onMMvrVnn54MIFaSmhlCggE6YEA6ew9TZCSrXKabqpx/9JdjON+
/ZyjGDh+RQ8BzPHa5IU6MVZaU431NX/OrxEL2Zb8V9K5Ue4A4XCQS7NQz/KU+DXC4yhW4mKen3rx
Y9TE8MKsBhXYlcyEe9yLm6N0rrcGFfpjSg++Wb/XV1U0h2++ktChDTUKpjlW9q3frRTrFtHvbeL4
sQARFdABspiAu/zhtkQ+PMi3Os/Oknx0jyxAXB7OV/P7mFMf8TfyIPFLq5FnEn9Y0va3PjYSTczl
DiR2/77I18VXDhiYo22zJIfiL4xXnGhvHf7908BjLlhjD8naavknsYGW/JvmJTU+C0HF3GZ07xEA
QUo9pqr9nQPxp5gfl7MDk9rQZDkDEkx4JKriv89fqmvkeKe/uw1iGSuHsOX7pMpjnEMzhq68kOZi
DD+423pUglckxSvgVPP/3je+LZ+mlzN4W1c4STCSb+MM8bere/nxIvzEMXQQtwGP32D5sWQBAvJ8
NA8z0hpBqYhznjzPvDQhI/GNkO+sfQO1BSjLGJgs+SuuSSDggeNaZdLR70KAhdQBYK8eSZFU/f2y
1TN5HkBOKPBDTfTAioDS9h4wxCO0GB3CmF/0Z05CPJBpwVliM0KL10XcjY4IAaT9BOW2E4NdykbR
gDiQQ+ESNWxmit1AwU2QTDHO5FEa5RXWLueKmNChAmr9bi60U3lxQ/gVbvTy2wZ0v0AOFY5Gpr8j
c6GLjpAc9ThiFhEERaaWnU8NDNaUM5Tjln38DeQfRML8J7tMEhb4fvMuADGAvo+9hBji7w23N6Jf
J3PA6RU2m6whBqWQRNTxayzNHkco0Uwlxz1g1J7B9cMt7DtGkzv7F/7V0hz19ApKNV8YfLlQeFfb
dHZDrfKJHg+FOZRZ5/Qd1lNpyrSO/elowtcmhVSidvMSYsY2Q1sAWcZrcse6CWk+StIUf0ZfO2AH
2jAup08++wVPnnB8CweoR/aHCNUNWM7oISN+aYQwvzshuqOfnooPOI2pD65v4w9T75mCqBiMRuvT
Z5COACkKpkgv14hJAXpB5+SvKEJgqvUG0BkgghLtCZe/fzy+Vdv1auAWDuK+H396hz4PC4VPtDjo
DbYLplnFn4l4EZ/nIAaaB8qB7uMO/l1K8dYEiu5q6flrrvLRZ41gECVVhiXm5xWl1kWkLReeqwe/
1FqMNrQiAmdDP8Yzrc1mNU0daI2UWPPqWK2ZochUtxcCzlbF7WctLfQ+YAdbmb3SgDFVjfJGY90u
OaPu1lYgNPFM4hL7Jc2H3HT5JL/5Y9r6/VV/mbNQiBM1Pkh0l1HZXqHXbBH2pmakH97zdGwi5cN4
JJS9J/2NxQ9/zYBZEv37dd8AjwVx+T7rb/ZTeOtoncwhPz9ntKMYNpiu2M2XeecPaGwzjAaYhVnt
8UZCylSE/Uq5qDElDxznDjxG5sF9w+AjTCNa7/w2Lphr7AVaB9qEAROBJAWjOS5RiJTZd8R/EEew
euklm9ML87SJSJG6gFv+5Ev7CbgrvpXUW5LRF/P+H9pARxdOKuIXegiwuRlVQMCmSiPBAX4Ezz5D
7vPCZB5kLeiibn3/odSO5wu+mnwVT252cZ6UsEzhUXioXEIbIKeqYAEp18kHRDvKArMai3OQ7Si7
cxBI38Y1Bs/EMcIS9QROCTstiMfU6ssSOBxvTyAl+RJGBmYUPg3MBITt8+PcAApSiiIAsVDO/UQB
5SfU48gW/mW4g1Ce1dRXPvjc3qS3RSIZ3vFMMBE/0fWvjqC37WQfE/vR3sNlh/54gNpXovLUuTuk
go46onohEVdC4W26eDvpsBdKB4hGmiPPGHqCi0PZBZNjWrNBgdjesPNBsLwd4ZhShOqUOIhgk91O
kfghG2eA6gF5TkOaS0KivhUnQVs0MJcKot3z3/h94gietPrpfnWSd8ocolAfI2Zy+gVY6nYqJ70Q
3Uj7BAP5vumFUKFIln6TZsIgRhfEJdUFde6qbDY4ozb8A+RjmQSfkcqG5oRPceoDEUaS9BUr4cvF
MDTojY05stDcCRXrDKgr/CdOmXOpPGPYm4N0dtuojj4RxDBpOeAzoaFxpP70vYFZDGj9w8XkQ1Sl
HPA22njooyJnA5K+rjmY5pg2VQme57mtwIbKh9o8Z/sRhxmM1VExbFG908agz7toMFZO16THIDNC
+nGOhN60gCM37Puqn4c/75oQkMPb7JVI0XPydIxgEKt2z4E1yS5VhQg5Rhh4hGzmL3v+V1jTFZI8
CDS/3YGfhRXiQvdV7ZgQXOXTx9lAZyYgkstsmV8wQWD/JaepyeN6hOEGAvcYMog0J0C+Vx9k9FDY
RdAJ3LSJqyRDw1XBSrAfIdab4ghVfEWhF2QBg2IfgnwkujrMZP3H0JhmC7g0jE+UCPwG7gI9v5uc
H3aUmL5hTU60a+1TH327l7XMSHoQUXClSe7pWzM0bHMoYwD8dPOV4g9waFDnuGyGjS2PtZ24greL
ZoI/8AN42/9cGooEAdgNRHA68pQeY4zoohf/BiWOvw/wcVg5AKFIE97hgVi63FYO8ipA0yn/7Sze
W8vo78zYMUK60WWQPNvbuKi59/jtwrSxaRj41d8tLIdomXm3cEOaAuqAHQGJaZBYNpc2J8cCewzQ
lrqBBm+2aIU62bTb6LKjjuuNOmZYgBkfTBrEmNjIehaCNfYcn0y89VREj79xE/M7Nor5uIkb7PN0
vqrTeXb6SNLGmlugsG3tR623n36Gu76nRe8DSAyr53ABjbW6Dc/nv8LjT5ARh6KHJmI6RgBBY51j
KPSWhsA0C2QKbEToTA/zA9BwoRgHPNTt2VoEvgRlWPoquwJds/5G8zGp53ajN4UNHQIzljHTJ+91
ta7ivfuwKUjsvzjPzVVPaHRJI4BI9LiHICsj9Ah/HjaKqyxRTuJ2+/r0CkCOF0mFF/UhCDXee0jn
dgfGhhfq4wIggSPAK8OS8xrvibe2BEk5D7/entTuuwG8zRtUUde/WaM0J0o3DYFDEU+o9tlHaZA+
/XTKbI8I1xvLPm9b6TYbXmxiEb4W/I3TWDUecpofF+3LXRH2NuhMc6K/U59wBtZm8oZue5B8Nbol
jcO5Ry0gCRyYyQQBEUF4oCq6/SFJRx/iNyFIQuEEklXRqewEpQIy32OPuJRg22mh5NJ+Et0SNcnW
r9gY0lbdAhN2kTUFzcupBspZuBAr2zLeD+HyxfKswsfWpO1BQHFfXKVYrqLhKhwJu+Qo3L6J5+yn
i0vq7+dFiKjnoSZHjRrqUaEOEbZ/8CT1KbNWOzkYXr59n9qQ72ADsy+vANz1CdIrGhsXYW59PUJI
eawhWDL5Mxke25/4E4BKo/nAHlXg+nX32/V+Is2KkapbUBJIoPGJYTvCujCseDrMbayHddi2kT59
swrk6OepVIYkpPyvcigCp0/GtwQVHj1LBR0FVwOhWcEAEMSOx+q1UjYKZaBx0vC/dgbej9Ovht/h
K9FwnrSpfgsnd+YgHGn99hafNaQ/VL81PtgQrzhNlPF7AvMFV0ryI+6TEEGhhibsSEgghY0mwEm1
kMgqLAJH35NISdqQPP9x/h2eiWLfFo37MP03uuSwykTjGCpdkQAneihOxoQOHxy3OpCak87QxbcY
CTPngRxjL0bjUTz9I+Igb/7wJWfeC/6EPVVMyGjpIjIVJEKKyHxVoFu5d/RofX3Mhm+NBXELJVKU
6XIMD6iCWRavBTl6sl/2LdXa7RhSl5csEgYfKZXS3u1PQComhtsPKZ7uZDwLKJwksXdrcXXGjjeK
STbc2+Xm80wdE8VOi1ADds43EdxYE3Lp4sIomhmJgN3BqPgX22mqO6lN5OiHwT3Guvkjav7ki80J
XscIhqPegu18dUCYB7tC0bPnVsoeQDjrFiLjxIRuvKA1xevOFgv8Nx2ejDllpt2b58OJudu9rZ1J
1syuEa4voeV4X372OkQPeYdJQKhCWKBjMySfnwoMaenQXh717N2R+cY4hWWZRynWebk1Ho10a+Vd
0cBmuomr6eJteaPADE1hTHq3Njumjh6I3QAFJWv6R5kSi4Lg7RbW398S2DKjj+3Xi/4vv3PnPi7m
f6ZDs2OojUAco8/E1bce7Af7NwOIxXSCBP8AShf3JvHkxB04M4d3MI6clTQNCMzRpnZ2jmdNHjjY
6vakwcgcPwy6c/sQMZiWjeKou2Ws09QX/dR0ZNpKqKIfTIrGmJAtDTW7be4rZ3prXVKyt7DUb7E2
rCMSMIwT9wGp4pUqgvxDTWBFhOnlFeOOnjximlzERAy5xOFj3R2EdxsjDgfggss8KzzxiT4vhS8m
Q3ebVixniDQiCw/R5sRHWWv5Ou4X0M44W21bHuHIoXTyWJscC14Z0Od/v9BOqSjvXj5U5K4YVXDH
ccuAL8L9A7x3NJhpgFa2B0LRogzoC1IF6YKtrUyMRb+0CZsFilss8ARe2osQZCwGIZeE2Xuil3E6
Sv3sWNI1eyAEC4wMrqZQY6ng/cheRmS7+jllPYnejH+5yS73Vk0GofhVBnjPoAzzeLkNLbYHF9yb
GCIw91R7gMkft1kYOyPdoiccNPe18LPGxtm6TB6Wf7poyH3wTbNPzDXopbimpg6uoLo4YWKjuz/n
o/35Tt6eLvXZ/w1tg6azCJ+DSXpBIiw2wjKGojfJlyYjGZQwkf/gg5R/I5AjzEMogZ94fy5GhFXE
SJY6Eh16wgEAQSJbiOSGze2H3I3MrRCw0Tkf+pyMSUQjnuP0Z4MJT4+sW7izolBMnkgPhg0aZHMC
bnaO+BC9YgIMUQp8Nn82Jho30hOhC/cEahth2bKnYKdEFSUVM8U98z/R4JcIXrThuVoyvolx5hP5
Lx9JjGkAgNqnh+WW1rJwPj4ie+J9AlrvpD41C4+AWxo81sr2RjdCXAKXaCIjiZM3F2I4PFToj7RC
aOfxL3B6uEP7czUQrf0Zd8dAxdYq40+cL+sYrB3NDRpdHFLckzXt8gKv6QEYG2ZxlFAUimspkVw+
VXOYooQD3KUvesJoAYgbXqUDWCs8Y6pNqGYMJBhUBK8jTypjxhBzkHLN0GDUwVICvH7RM+Yv0CkF
jiNfSjMGom564VU7gqM9/nMl49GOaGqas/zCNATCMAOmOT8P4q9cp8QeylWSWHTQ6rBklS2NCaf1
sPkgIVak4dsgSEN8G0UlQiHYMcfcizeaGD/RIpHj4np6S5ffcwhKvSfHjTTTiMHK4V5v9Xx8B4Nd
jBgXSu2w5CJoIB4NgibNxnrUGdn0dpte6WBm51+fgVJPunRV3D5Bx7eRqsFsXMF6v/WO9W8IP+lR
ZUzplw38iBxRZnUARUZTJ430xzphqIRiDSMf5jVuPoJGM5AuOSa1AlF5MXgB53UspmhdQD8f5GS6
w84PVe0ZxGvZfQKGoOKn2+VD9THM1Ru0xYjhnjB35ongbwr85xFSgO+3wPhBVhrTdFfnXjrdP4cP
L59iNztguOkDHflFGZXSRehuAWV405En5hPiBGQKUvcPqNvbAkWVT4GbMLdhjkK9ZsD8troYjCAT
UVjWKSq1d6HrhTBdpSZgN5n041fXxR0zCz3qBJ6BzwTgOeATPUyqHUCRrIYUuKUFp0jIZgaMS+g5
lJ+YngIfCzv7LeRStCtetiDhMTbdr/JdHQMVhTT1GYhr5ML5GQbIiktn4Drmie0naj9oY1CjMKwY
vac4waURUypu+4X5C/wpunGghwMjVGqXXKw0t8ToB/mhmKy4NBVYO3rSvZmz7UNZ3dXrcp3xkcyB
IMMrkpViSjcIkaa6vphLY18qPpeRzo15Iwus1SI6GHx27znEmp2my5OyVgQIuhp0OiB8cSL8ICKU
qQWMSTe8O02zHP2/+o/Zt3F1kGF4gaYQlCxtyzCXqwSrqI6YndNwAUcsKF6MpaCNaTQqaW/1A36G
q1WgCZLnkGtiFiF79EW0SXqdNPhKCAkL/MS+uG/Wbl9mAEozkXedV48GBgiQZa1FpNvPEXOoLwY3
Z0axW2pzKvUrDThEoDKP3LoBnn7qnZUzJG5kTR6/IBUC9evs4X9pc+pUKjf601W/nBYlakmP4tRS
cbULYCAVkzk56K+rCy9qW875JGOrtkOiOg/9UsecTzvkmiRIGzSMkPPmKzPmqsbi9gwIAgxaVWIf
95w2lrmP0XfkZeZpNFc0RhNupmx4hH6AORceYjYmbhE+PmucZqHfMUUFvMkOfCZY/OjivFipZsKx
rsZ0wCwJPuAeuDdcMbFFkcPzMNMLklBJu74+A0UK9qFG5XllSanfyf4KbZlVwaJjabA0+09CPjFn
UI/EMybJuvAUBSQhEC+ncmARQR4rlojgQTrnb7wcMO54rgp0wfjxTfhooHIssz05fiB+ml71CKdj
1EVmvLPtM2hfEd/CMgZmzRLiKO8l6bSdY9udRrf+kpB0R91DwQie1h5zxBb8FsbXF8iGb0aFUP9o
t7kVmBn0oKGlyTFnoB4L0KnCM3Moo75bpCHumT9jiJrRDS7JBcIML2of4AO2o8WUyFQtxW/8ENhf
VC0NF9HbFMHAKfTBL81FbaQeuxfW9Ax8+X+QucjHXh569KLRyWy4mIrxIrMnJJ9Ea7IZERG+UFHo
kS6BOedF/Mm3TDb5AFr3xBRQ2+oNrTag0nkW8S/9gEvhIoXuGpTICKwx81gcWEj4vOI15ERoT85N
TFOnBFIhcCOuArU3xo9bzktRhKzlnqfPsxYD7FE2R16Tl4weqi7i1xFELXsnoFoJQYaf31ygYA1C
AKyVkDOF08hbBFrlDbQEIZQvI8zUbRCkO6L6ZCIFR8KYisu8U3NTJtgAEckkO5Y7MHeUEWS3T/sP
oBkxP5QD+J7AtyFvFu5VjwivyAOSG+Zeq/pKb3Oly8MVzokL4BWyiOtjQkvMZEL+bpluZZFaxYQy
mUraL/9NxW9rEAFP51LG2jlbm0/wPcaBUUs5puGOQewROcQLbVGW7wWvJbH1QFgtjzRYuyPri8Vr
bNlJbrTfwallRJ92nV8Q1sAWnsCGMSexj/sPyJw1OQawdnwrSFiy2oopG0XN2BCMOwXYlIDFg870
HT5+NASLCThw7M31qFXHjJe72gO2nk5BkPBA7xceWT9glCUg5uBp2WK+Spw9NsxjAGZ/20V3/BUQ
/WHSrPlgPcoANM9JfFBq+OL2zrrRAybinCZd6mJq6hFvFBsEHWcEIa1yWHqofSOZCerjAnq+a1Cj
BnDABwJW4UEue7ga85C5BHOKNiCwvjQEpw4O4AdHZSxQ4upakiHDsI4ZBjkAj9MsKCEX7fhkrUga
NfkIoSm3hdBxUY8tfJbCASIAHon1DksBUUGWmozkBgKr99HtPtUoRpBUMD3m+zeuCT5+U2gOlCJw
/pfsus0ADfPDyL6y7f6m+3TOtP0271CO5HbBWHp53wsAxlyfMGVHa47w8B9J57WcupZF0S9SlSKS
XlEiJwM2flEZ7KOcUNbX99Dtqq7bt0/bxwa0w1przjHnb2003m9fdn2uDsYmfKFAJ+Mek+gTDRWa
UmAr81hrz6PB7lKxDVAg8+//KTowF88zmD3yFE6/0m0YwxzTu+ryNs/39OQQaIfhyfUkKLIPedE9
4p9p0e1NRTqSo6F09aHoP9v3e40SqbpLX0Tq3gbGUe91MR1zvOxqwSV1nRNTMamO0HiQ/qeytpF2
AkwgFkqS7fxUVnbF0QujmkcRTax8UPcSZRafIQ6al3zuQE8Sq0e2XeQIksu/YMKpiOohGwHaCgOw
tCYsbsX/7rnkndp7Lp1Gpsq9LWFyvUPor3QOYQaYR+osBCUuWgDaF/Q8uAV4yO+5S9wYY8RUDMqH
Wuz6/trAnhFmSGYTHzmb2NP4c66tguGyIFGk0NMkrddlqwkQEfVX9g+WN/9k+UtWKTOjZPQGpfJk
at+p8uMHm5zjqWBDJ41JhoqSYrrhQa16hjlMWorgox03Erx5HcZtNjzkWsay0XYSYCT4WShJtdKn
iV2Y2UqoG6cVcXhloMykns70sMnywgni8BAaH1Mur4p37fibbvqoSQpq5eQ6okRpzPOUodhLIA3X
fG0sUxQrGV1bFeSyAXfGB6fTGQCJZKZ8pTjdGrj5ajJuBa1C9UF9KX2FI6Ge0iQx0G4JA1F41tNT
mlUJbZV4k07Dwa/hheiR3Vf/eoKh3+wek0hHOshWfs8DkiIxHpHESJ3X9xOAVHlf1BEW4m64DFPP
Gz+wqMdiswCt1lS69wYQrOrQUYefYl9DTugXo1PKuauk8VeJ2VSiYy+rNZiNzlbKj4h6OlBQEv5G
NNUAf4lRCIXoc8TLPYoYfvjl3nVljX74oWOkyoWbBkG3H5wgHFfmIJGLtKoiYaPQZO6UVYbXbv4e
6AOVgORy1jnRk1Cb+i7qtB6nQwQo24gPeXJtyVKqpC9R1jcaHjcF8mJR7eIwYLZNq2LorQz1YBw2
6ygQNsEEU6WfboLJBdaIml+B6e2bG+4CNqnvl6tW49k3aIzl0k7QsVYzEDeCbCMwie3QiaWYDoRg
LeP9ayVx8yZKQW42rfCDPqGG2IuvRwbiMXSnst3JPi5DWIcaBvCkRikg38YeGRCYarkUVrGWbd5v
hrs6ASvv44K4yKKk5Tj4X/L7oSfVLuMOlIhPOab3HUEToRVcJWc9yayy3WstyYpYE0nO8X+gXvox
BORLXYpu2UR2PN0mNfmJdOkQa1wx4zb8DsT8KrUtQqkPtRtscWvinle8kHNNkmG0DJte/YxqA2kN
LyaCT85sPANIzpmnqWBCxrNao80Z7nyCgUSwUCVa6cloWlBK8L516Z9QC+tAL1mBvEaMocK9HrIv
f4He2P9RFFZhsBaoABUNlwZODvarkCMjGi9k7wTtRUBMwcrtJsISu4pbnLhF9NU2fErwORMiWSdz
/Va61aCKH2/ivBYhgqMF3WcyMruc2DaWsI7l+z3R2dFor0hcUQzxkMwBou1aqIOlIhisSVuq+m1C
63kQqcM9rd1EBoE3jQYBoLGQbtEbMokbrjg82d3e6lanUDAyFy9635zb345bwzt66SgLseLGjIFK
K+OQ/JeULxPajapSFQN2f+tcfDhgsVxSMcBECmLcKEzEAwCnuMsWeLfCcjMNROH4ZrE0VR+lxJRc
NCkia1FeVRITVWStWpA+RdF4GVUMxThUPpOeA6fYGRMO0EhYvePSM2tXCBc7PT6E3beUbvJ2ZzTv
Tfy+s+HOJYYwhM7QXCXqqD45+EC3CSIoqZ5lxpyBjpCJkDtD3E2U21g7wTSJ8Fiql7LCVWEMsDAO
Ju6vK2oOk+zHwObyx5HYcgW2+sCFtF9g4vyXfE7CHACJg1nQdzGeisoDnGraiTongYdY7OvmkIcr
FmiN3cQHtnxomjVBF4LiMB5EMgr3YbRInBYNxolAe/p2DlTkf5FkxD9N+onAmulBdV6Fqq/z0sZp
qiuHHd+nSMtAUpawZVoKTIVrlFxSm8A707lVco/Jo495Z4yk6qOPoYExf0zC7kON6LrX07jORBJ3
JLZJsyOLQJ0EoL+izkGW1vo2K8tN96Zv3n13rP95g91MKhNxWj9TpUGkAi3JKX/s/YOobEhoxBlq
YCWFecQj/xZPLDH2wISg05iFNquboo2UspwgxATEGxO0tyklIByO2Ni9ehh97v6lLUPtKl3kA9hF
I4jiSn6qiMQrcZaETr2b3k89/vIZgrJDv3HDjuAp6FoazX5RQNGj0qiF1RgzSYUtTquSd6JpT9N/
kbN2oXOpILlLRLMGHEq6acEuIsbM1L/5bWKuAzfKsF6EWYhsJSSS56zoPKvkx81uUHw3B4EWGXK5
rgJRzWAaM67fsX5L3TVYVW9thrkg9ERKFZfTroS/WNKPqmLkLzzh7KPvd7CZfHJnUfY2htVioJCV
DbK/rBS3i7lFRlLdgl1bCZX1Iv4Sy8MgEteC1aTivMjo46YYozWJTg2Zq9JHTWzDIGLwhKSFBUYu
qPYXT15PY+Cej8VzaRzUiraekJzVDnOeH9lhmjlqnH2a4T9lgaZ14LdA2Szs+VqlK17ZAvtvcUip
ihY1heVfOKcwIZ2YeI5IZcSooFAdMW/HNzh/sdBlVtvs1WYzGQeabHI5U8odXdQwMX8qqZfB02CX
yiR8U8IeqmNVvV09J16Od04nY5iHV+14ziSs3Hl3ypIB6xMlDkdiEIGPmajP4KAweoBVXOniStSY
xoIqENDqcBbzm0uzLinCXYY734CQGaZfrUwZE3F/kfahctAjevXjoezjlUQykHFLQYdNYGikAQ8H
V4lsMHYSfUMe+6p/EwlX37gjhP12xIiuAaCNDYY++bVK9maqn5UkpJuvvF10/H7KtDwUvYg1y2dm
ZkdjwapOs5e8kPemeU588L/8NTopW0oV7WXuooGZn9rF8GmwuyaSzgyCZwtkPXz2/tJyF1T4hsgQ
TqopVLZc4FTv0nXlD1vp/YG3t1zg3F7AkPKnfjkZ0mnSTVoMEKo7ulE9gckSagHpNqMjCCKvVYg+
CwqwVt1VaIhkCR7luEA1IKMMNMF6DDHZXTgxUvavnFmdZH5XwiWtFL4uIn4MEtwY7vQagw/2LB+j
eabPqetHv7nqPQPIfJOCIY7Ka+YnXmAwZq3PNYq0RjK2TccdLkkh7ZSQLuhV1d4A46wDdRdwAo+R
439mLldD3MbpSq73Mapxbgi9jCnWXyvU01PDoVwA4CrwvpmyLRa/U8nTOMDfCbbabzUDV4HphP25
AalhaDg5o21T8TQSUyjmfArrJAntPvuN4tU4kM/8NiEHRV5FypdmrHMeZo3OES5a1Nh0AJHF+T0t
AKB3wtTa1buBT+Q1dFkjg+WrfqTvT5Wn35Q+BEYGBAR06kdgAJhiD/HFF1rOtG7oSuEzKeI7B2Uj
WoZyl6e/LuS+Fm6G6rcRu21K2lzQlLzBv/HZbIE9MImXqi+d0XofEU6MqkTfRelPIwtO325C87M2
3nSbz1M/J5zOXFBY++qZ47TjUMBCyQ02Tmjqzux/NEgd2IVYhV7MsfqWWPaq9hlF0BoyTaRHnXrv
TuY4J0pyYHQ9Ntc0qx86HYpeY6OVN1NBdLkSr/hv1yzcHkt0ddLoYIbCvTLPgzh99UQcyjnpmdwq
cXXXZrmdJsMb5M3o517AuDcoSBQ2KFqVjMtngJgcZAVND65Mg8FFARfpkGxkNs426jaamq2NxTM2
STCCjJOKvPLg6EeVPaa5NQxfJnohRd4vJtwsRHdON0VVrAlsRmU+cm3u2NBti3+6f6pMBLGCxZTS
NOM1h4SySEyqphy2PoJyzlZ/ugghTrfZ5iTsa+n3nTM+hP9RBl+RuS7Rh1Aq6v2PAoBmXFcpnct3
i1WIHofzV4g0i9E8anMudrVV3gN54nhEh8RT++GulW9Snv7EVnRHHVrgvE1nlFTN6CVsg/PDT1yj
5OSLzXxXhxHhK+p/1/J3c37z1I0JF8NeXYeosiPT5BpNe5bres2jGKYISsAgLQyPcUOChGBk+MPb
yhVIpUnVvdWdEW7GuLxOqA/+5ByzaOVmAXI4fpgOb2OuR/SZuEEXKUH9HacK9PcMfW+lPzWvqo/B
4pSVi5WSMT9ZOA22ZvoAxdQ6efDsWV1N701MKMTF+6CRtSS8o1NOfEF3qYDUvXvwWyZrINWciTEE
yseRfkQUMt/u7lL/kjvN1rEnVaylciAkJiEPLyzsYkG3kWw2kcuB5Is7UdO8haysAj5nv3UWw9d7
gRqc40JUa1Lop3WVg20uJm+ET7jIEMEkX91ENU7rYm4wV//kCAU+EKgkJxO1+FQjxjIhn9aIHW44
AihdjHNTAPitYKySFqFHAjeY9DcDBSjXp05AzoDzcb7RUseO8x14wQCh3qfDupfjbVThpZ3d2KNg
65jfzZQXlRW5k6rk69AxMjdRib2QLwszk8xi9hnQIZLCbQEFbUkLpZa/E9p7eX+eYhhyQb3Je5WU
cAYwxjLL1Zu+SBGDto42pX+juYt567QsODbcp0u6D1Pw47Nyhe6lQoTOdUDT7Lr1EJ1adVWr5CNp
CqSGd3IO0Ny2i5fJUx+VSGTF5pobE/uiepL9TSNpmwKTTnWdtNH1s2PUtGTaUx+kGiqJqQaGxBRy
3InVFzcmkS0Y0KE2ad+RNJGwp6965TU/jLFO2if4iiHESwfzFtzUKK1FHSkjBNgWBb8SMPOCFDbF
wzZWWa0ZsCouTYIi8AH6jFrplDVxAjrJjmKNPjJ9+hFxSx2u8wj4431SEBI1kvzoymSjpcw257i4
XMN2C5SV+IvFxAiVBlZeJSG0i2RngEWLKCrZ6ccFLPhQ/iDzUzGfVApluFXEhUsrXiXlssL4Mpq4
4dLzUL5XgwRRhuJKJfpXVA8V/iRp8aMjmeH2rymB2yXpPRWRIgF6mfJ1PZRnMXSbWMODH6+76O3S
EKzWWvxDuRm/mbpq1wiqrAIie4dEm6dpGs4Kxngib+U6soJpsU7zbIX03AiOb4rHXOwfvopDQ1FS
N50bThUzO0D7HcONRb/Ow2oragQ2TO23PuEk7mKRiDMTkrvm71VJcOhLl884ET/fVC8VM4PGlplL
dg+zOWjdn1HsBI1fn6wRVk7Iis+FLROurNuX3b8BdqEOGGmOiwQdxfSFWX7JNRXvFXPgwi2YamWX
bE+16FUqzG0mUiX578ESSMKD2VoHKDZYMbbl4c39LdMXtAOM3SDA8GGwr9V7HzCYbfwyaYGkDd7n
SM9s7uHScWPEzOBZuTA55NcqKeO3fAtzK/jsLf21lRoxS9ccSmFuXVT4MH0R/RM4tAU7i9FX29Ls
HTbFXtnTvYVejJUeUSL+5RXTnBwpo39BWMecOviGSUnbD8XF9AkDdAMoxAIm4EybE74upmRLxobB
lQaeTq8VG98y/0ZcbKXMVzCkDk+TNh+jSftJQdqAyjsVuOEKfrvQ1smFeiUIBeCK78tTZTHb5Ach
y/5unv1j0JZab6O5XYrXmgQ1jkCOEC65Nj6S0Xhm6GOEHXo8X/dIdxjBPPDAm/sCZvSLaOuJPIt8
W3A/RKHMjrLVvovBRb+LTodW2Pxx6BB/7fCTxzn08Vp29AyQBMUkEc6oY+mQpO5mtF/ML/Ean5/Q
FlEGyac0ctX19PRXDA6VS/ckxYUMDA+RBrs0zjng43woNl5lWvsWoxTlEP3x6tnXAixxyFVn+Amq
tBemXIwmEJFs9lD+VriRa8aBtPZnwTbkp79Zw4BB6QPr7TcjWYCytTV+lVv6UdbcfF52T5zKJwGk
BOONYJOtBtNmcs/7/jd/zX9jcpyc5pZQAIQU5L3Sjl2STb/1V39o3fF6hkfSHzyfpuLSX/HAMGFE
aBQzpqZXkjGwNZmYuwQA8PtBC9Arzxc8AXk1j0D3FDKsq7UtP9jO0DE48heJUUTY/EMfg1EIjgmM
+veSKFTkGmRKqz4e+F2FrJtm8rVR9pKC70pj5Mn1fXDYud63bs/omRnPRkZJ71NvEPn9Y+KJ+zjQ
B5wCtzo2gTX35t6DxfH1GDz/E4SVjfJUqZ3F2Sc8Q1ohysORQ/3GwyytpTO6S5rZri57ZeMOnsyN
CIkjo4xL/K2xPeMjjBwUQECbc05Iq5orA2xV2aewph6mJhEFcHXLt0vOB23Pu4hGDgCuJRIN9hLW
2d18KSC90cyG236HoY06yYDFtOU3s9/ub/gd/pHbzawcDYnsBh2dkgj+4yr+E1Q7dlifbCz4ddGD
2uG5Z5IRq+gRYY18pnhG8WwYTPfPSGa4gtxL8Gp2C4PMbhm7cxlYMjBIMAuictmj0KPo5ZK6J8YT
Qf+a0JviuXDzvwUd+Ie8TfcZ4TZb6Lr6Y1yHzmici634WXWuBNkFj9bbCmjQPlAKv+f+DxgaZJMN
cDR0lyukQhuk3pby3SuWZN3e+5Rz8ZEcKV70a/wnrfHyWdGxLNzg2O2RqLjoszeJS1FXeSNP6Ie5
49otnMh48xr3F1uiMGwoxNp8DcA3MpbaYzqZR/1EaXgERulu+lWnLMUnTqmDuQtlNyJD4r9WlDR4
FZ92eIqQ+B4I+aa5yO/IUWCFnpEsj3Q5rqGAsI5H+lS54lNbN7yfuzPGl1B1GCPQOgnQi5NerHwE
tmz3L3Sl5sKGRRgfhH9v6yd1tPhkWMI63fRP4yawmpFUZdi4+LPWqrCWr2q0f7z84J8K2p0OXnLV
1jWqB8aP7Ky32KnWaChzB7b1X8E3MLQEp7qGlLl4mtxVbuLVUFcMKAQEi+Dv+PxaBmww4fDL7um7
LfYmIJuN/23u/IN8IMptne9oRoWUOb+lbKePHufmlivE3HY5s2uzE3fIbPfcUC0ZpDMuJwXhIY+N
+B1cqn/Njv352cMvLgnsxOoz/eQ/4gfJSqW+HI/hT72LHsEXmBwvPtenesdex55sx7ebRveW184Q
l4sciJn/PyHdXT+jdPNPSPGkjfxVnICTMuU/TiciNJe6N36Np8EpL0Aj0UpEj27PDIST/2A+sAVc
lICiaVtyZ/6EVI31Tl9GR/VT5pGhSk+WG3GLjUzFREnQ+alCiPqp2cKJnq6X/WPhY8K9J2f5H478
PY64E11XZVvyFmJZ/eOatW0+cP8ytTUvtADeTywtB7Zc6zkAvqOFgl54RRq1Pd7H3CNfEWE7nLsA
cfemXeHJxGeSWtOxX2kNMZ8Lj8Gaf453JZs/2hlkvuScY8vU/zXfrDbvl4vRPH6jOyizZptr/c0Q
F6TFHI+sbqMP+O28syS1GCuRn26XkACXQY06Mn67TEGkcdVKdnhQUZDievqNKKKQ6lipwyOY46ll
CHgv3J/g1cl8hlGzEwjftrIP3IssOY++doGKwS5sgKvlhW23p1vJ/spu47EuseTMDlCSLfa0fA/y
3mBssIYMeu3gWp3Y0I7Zqr2rP0MG4ar8oPWyJWcH1fGaOUi2Km7P+BqvzVdrWNET9U6Gu4bT7sbc
IzgukGSjzf3N/73v5UWwDYsHweofk4VP1iq4hei3dEKPPm5Vdx6AoAGy9B/wfewweFzIrGX5h5f2
KySL1cIcTIhTfEhsbs5JgfzkTt/DxDxLR+oPgLqf2sYhXbX6GtU49hqTt0iB3XFAfBAQ8wvNw6Gj
elq0FuVoyxRXXcFk9hFB7FvnXnrMDhHQzOA2N+EGQkN+GXF/RR2tAnT+7zyhP5REMNL2/ra5pX/9
un/yGuWnzDsNHdaFx04uBruqB2yrRGT+l7JBFHZ84Pc7FDvRvSF2Z0CEw+mpE7Jpq1b7z/iXHRpX
Xxu3wmWm9CrWHEX3hBPrqHvJI98bR/kxXUjMuf0wnXoMF6DL1qysZJNAn0glygfn9cBEV/zGHgvr
LK60u+mhgvhv9wZZmlmyzUoiWH2Hg5ZGy+O/z39AYf6vWjXmUruO1pN+agcNHpP4N/cP3Bb1chMd
lX5Orm6JnU+tOz+Bft6IcWRc6R5a0m8WpXklK92V17NCa7LRBemH8Ze8SCZe6xJLg9XsY+pzwW4/
v6Yj7hfE2m+XA9YWzouV6ZHcSoSSoz1Q3/3cxtWCLOW1f5G/9SO9RA4CLJlXnIL09GG13Nk40d/i
cc6urIMnx5a+Cz5IUeyXDc0w8C4cosNpSzr6bmIVp3vEcBSdi18WPu6G4BR8ISNepoeb/MhQSTde
Dc+ZD/lg4vNAYCivmT0238FRcjQaNfAm7UygRl82nvycXdv5X8XlQN3yYO9VEr4kb3KrCyYY3RI3
1TJ9DXa/6ZcqyAlbM5f+T/LTMq6gXGODZ3sjP2Z+THFaO7GV7uLvHgFmZSEBEL/Ta+Xw937dxu2N
dxoBJfp/AbvLUGLDJ8sXBzMdYgwRCg6z9EntkH7yLLB78MFq3GH3uGUPaLtm1+3c41gFbvbseMEL
659O4b2Gbuhy8Aa28hsRj+XKDvBU7Hv/+IjZ0dlvQeaYK+3IVPOGDcLLr4od8UUCTveKv25CcUEE
hS1DiF2L+WlrGFeO7sL2d8z9q1mYRgwZAPy33e44dz58Jv6e8giOZG7vox2vXblHJ4OtcV3Z/jGg
47YUIUivxs9pH2FH/i1cLjsxjAx8FgPVD9IsKqe/jPKbPSJfcaHmDLIq/B0b/YMmghLjdVLP0bSX
oOH0znwJzB3J2mibWwQ5fJndiZV4u+SYdjN496ZexhXvnYVUlI3tNbDH/GLj3kCy3coX6RXx4tjY
ufb8m47xzUS9ZuMcxjgD5wCJjlU43CLZrLjmyCmWjzk9j4g5xYmugRf8MljRNuF2uokkK432YtXj
iAh3FfTVe4JxpHAGbrDxP5FvROdxeFEJkTPFEbU4te1c4BBCI2gwxUCViy6ZrNv40HNdvrevzskd
3vDQYbrGoXLjY06ID9lG9g1b7oGGF6qu5rPmOP0envFn48T8Di88oaW0oZ3GBOXD+OTgef+Ren4o
MB/KLgoXjqOZmrJM2AC4z19rJnSEIHLSD/FBPcTKJoi3zJwIfpXkK2AFnPtVgMLpPuDNYtw7NTTA
94XitamnLTzgGbDUTDrZwLcAUo6bAo2hhZfImT3F6QWjl0plWC/pmgvYCFHO8oZDjFet4sBBJFmQ
OmeeHHZ/GR7bIrnXM4TyMcuuNv+vgCmpY38r6VdMosbOPykoT3mMC6cnFZEq7cVLwfdk+avGuUlq
xRL5Uhff/2i7WfSzERBqSGcjV55j8wqQMsVmlLhOO8p3XNhU/afBah+9WyWzy+ivjNbyi7+65sqA
aPV05m2UNqCvc2bXsifx7LMpE/5yTo6Fwy3XQuRsD1g14sOP8heuuJlXa4youEQpD/JbhZyURNJ9
eyWAsvmGIuPUdz5LLvrBTub8AJJ09wNioSNP0ixum4MzHYobjc9uhDKtceFWDwkBLfZYr7SbyjTE
osHbW0TeEETI98PVEA6pm7dgUjflY563upr5SD9n7RwQ63prdKsAFhjDFR4lqr/OMVwFvsSGLisP
YXYqAPmBCbAVh9Vb2RGTSrKy5wBjNFXjr4YuHXgBvuOT6bvxFXha+CbJyNFVBsj5GpKaf0Y96knu
tH12u4iKYg+xbjLW2YXfBzKUeidVm/5F6sKF+4Ew5QIpASOEXIBeGQ0FIkmosjnZ3fEbuVAJLIAl
PdPYV9kfPPDddA1/GcBxVIAMojcQ/gQOAq/f4l4U9AAdUFILO6MZhBGbFupBtN6yvfgLTzTMZn6/
DuyM6zeFOuN1NDbeEx4Zqg8MOjTjrg1Y8lmzGH/Qsq3/hE8iIHiadY3GAom5n4iKc6+HEELkHk0b
wkjovy1RzRNbxbo9IhscZCfXjskq0TgokcVsmKOi9taxL2LeXnbX4pv+6hMxkQf16i/41g98V8ZM
em657JJr+FkLcwBqepmxmB4hKtf3j35/7wH+s42WXKXo2R7IGPppj+hmBq+5N/SYl8Jaegwn7r9U
Q1RZZ/AxdBJLrw69dNWc0bO9HZjSNNUeKPuZitHJ4FX4JF5YVE2ibAXihYsiSoJ5GeDKfKE5nw6f
yS25oPiPt8hOFyGfmvqgSRR4xCRJDLJ/MXiX7BJcclFVvW4hRcCwZBih7ypjLnVuFWeknezKiw6t
SLrqXP5TZ0QUAWutOIGkNsgm/UqPI6uIowsZ7Da8RMllEZ06KmA6gLyiyXrSeoLCTN7g+GCU+oBM
+QgBWvBs0cNSnUmeEzAWKGGh5H6DygX6ZboA/MiCZ04ggCTjlsSFH6EVk7w/al83nCxgMqfhH91e
EiZ+hm0Pa2bOThVf8cX/yK5I0kpCRpfVRfkEzb0p1+aKMnD66N42Q0PhCO7wySwPkyFxWzpuHBxP
9+TOceIFFLjCCWPtbeHQ3XC5S0EdXgLs4eKmypvuSspQktsEF0MzOKuJpzMbv3H/ri8Dlsg/hFb6
3AZMnOLHIJvNjj/YIje+Rk3H7NoKsi1qDuAiwBHfrROxLV+gH1qJVw8gurgmm1xmFt/0AHgaZja2
BjsTP/UBLcAXPwdLd0vdmoFkjc7A70N9M+p20GwXB2Flmsuq3CJhFDACboIVsHfcv/pXsjW4ISIz
9SFXviqCQOuT20K2ZLAITwk55YxPhXuEzNfjuAPKRiAEb5FjrOFdTbR1kVbqSFqXsJbR7vjBiheO
RDjw0n/iC6RQO3lg34N6eRyd+NF+g3uh5A7mbBdlh7a6r/6jN2iMFenDiV/kZLMbwFjeo9GV1+nR
f/CwudqW8vD1R5dV2rLP56t6x9AXdpDYeuJT/EIzo7KKuJt+zJUgm4B6G/+64xiukHhXwZ90GPK1
f8XlQH7lCgOKTLfMIv1Rd2YEWfJXgco8LUhLO8ndSrgbnUOy3lx3JnN/1rgyTkBqjmQey1TLjZGO
xwcFNnItbYGRxaEdXiFX+M0Pp+5fIWNFwFH8A/wJqTvB85RZ11a2owdnUHM4cyNYCdUBijrqlG/T
k/0l20J71DZC4Q0oeaDzsRtZ3HPH6tiRlLWreGhAIEHonuzyVbmM6eG+O0j6WKPr4uNGxnC56ueM
gOpIL4zx5GYBkZstBpgWU1RGiDOoYgatk1kCcIeMHbd9ZhkWSERguN6WzNZ+kDOchv2Q2DfCmIdy
h1lUtEJ6WiP+B26qV7QTzpyfTOfLjVwafoFbngf6yjIaSKrW2/g0ENjOpEnkVejtWQDPYsvQ8c0N
wmHCdA/c5NF/RlRxNI3KfFc9O/suc4UHc+RkP3ABXMr2wOYc21FUL17zhpNu83u6Uv6UDe/tCsfy
Shp34Cr+JC9cLMvZesJtLAQDj98tz8nSmy4YZxguQxJj8xhAN0fehJh0vv8RJfyVOyRfUJIgzUNk
K1FIIoFpfsz7e9jjrPiT9xgw4LrxqglQabfZsz61kUfn6URjldY/hxO4Zrpk1CL8vV9vhES02dZw
nVFv0l7t7lSegk5Hm3cvwLdgkRz8QyGq0804UVdtyHKi4CwHu10HyIk/y0snONLPgKwOTMZd2s/1
8yqi5cVpTtk+0+5Oyg+bXQVK5aH9DD+Zm3zAimLjatbKvfFa8i1RVcCRcEDgXptvOObwCZedA2Zn
QJ/tAGjAesEbEfQurCpHfIKKoa01y3gUfL+oShZUYuSoclBCc3TzNZs0c4hwTTGu/L5x1YH27JyU
oe+VW0+FBTBKbrSSD7nocaaYPGrOzG6yCN4L56w6hob7dEfhF9/8v4Eci/RSHRUoikzqhw3soENH
nYa/LvmgD5Tt2e/bP2JoF8I6ZsVvqfsS9R7WJy1dJQx6p/8axPq+YsATWEnyoEdgFnC72RaWkmEx
+tVJffkOITDiNuldOF3m7CXFHz7HiWBaIeQQysn4ZQIeQbDCqX4XcAQFx3E4EdZQHxu04bCoewPd
AJLQxFPQzcvhSklMe0Y06fQz+AMFYRqallUxOCnJsfTOW4fZF5F6iZN54wMcKaxuuNZB6sjIpWms
3JpV/GG8IQ7LUHzAC4LACRj+MOEBdY3Kb2i2KlT4BPA8HottypT9hHpRZLWjQEbzN9s0Ega2zGjB
4h6hmFb7qjvyfbF2nK0zqI73XNCxR3j5P43SAZXdT/4B65CrG5toNG4AHc6IQLrQdNpYcxn1/84s
NyCwGEfyz+gbVLOqLtsEsTzwRLZoZHHsaRgF+iXJ8+jGFZczh+r93B7YKdnYKY8Q6JdYIgCw7zkW
sHkRpGmGx5IMnl9yXYmh+wkAN14mcUfpw/8fqhY3L0m7SeZKeIZH0Dzwaiyae4xVld274+LghC/h
+OSL+RZ6Qf/ot1I7rsFHCRz6h/+jX4sfaUf24iWi9bXwigtlxSGiNbUGG3hErMIgmzIFaz9i4xPQ
37uJpAiDJOM89Fxcj6yk93coSwbIo68qXofQNrsfiu9ti5O83zYupy8QDYRcnTd90Zimi8Qf0swC
R83Z09XIXVHTk8NpiftE3ofqrmUyWPIel0edx6xPV/nCgWWs9jPUVeIDRPgQboRx9wYBhRkDE860
UboTHkJKMfY5GM7Z2Ye7PUGn/G7r2yL77OR5xsR5wWsvbZ1fTgLQRvkGLLDhbtLYFWMKRnQQn44U
Ozd1M3rGgXANcm5h/DNvubffdSlvKu653Bj/NWSMnAST+AcLXQSo0XE9ZVewsbrvIZMXsHHI6CaW
ILbTOanRfFZ7BpOmcisXezwi5FkAh8KiKWjrAAkVwOcWc7LuoVRNT1p2xjvS74sIozKtg/2CY1+5
mU9p+JP+82tUENCITkDagpqgdBFy+GNtGYg/u5P8CEEXRGzdn5q2H7DI0XFOzkl7lN6Mk4oL3g5A
evw7ttBUO8KAjfYzMb3j+OawP2f+PT9O6hrXqf45zm4bjOEwPDHREdmQRwCyokeRPWcjp/iFhbHw
og3tKDSnNXJNNbWi0LAFhdxVsLGzhYAICqtJQQoe30+MQhTzGOKxpanxIaWQOjFb9FFsZcsXEmaw
a8HC+mwf7HcYiyGDtC6XnvGkPuIn3oEFLUuynf4jSrGvMDsMbTCp/OeV/LX8TDAC4IPP5Myyli5Y
B18Qc7GxstpGe5Icrq1ZfHoV/RUL5evNbGjmVBF7i6nqiU9xPhGxbyR/fEf+nMOmZ8r4/IPMA3u5
i+cbSxd1tnl5wSCGMuBIT6kGNADLFS8V17pQ+eEGhL2XCrLCi4zLwiDUZga0Dp+my+gRRerUngyK
M6PghBh3Et9YOpRpfsOq5c/T0qnprc4jQI6N+ozUlqBm7lv0ov6DrdbRL5nOTwIAoWnjamM28cd+
3Su42efrdXLg40DRozPxJ+wDJOB3ixN3f3wjuPlQE7BuawGIEBtojyACCxP3SeNRYKws2iN+O1Co
JPFS1x9kTP3RfrH2H1QhXGSoAbnT3qQnyAkMDX/GWpyd6gnYKpznM3hhV3yZe83hfk5yFE54Nh4m
U7Qk6QDdWvhbmWcwRF+sGSgztD3xCQ9bPK52skf67V/1A0wBngj9gjn8AeXZxNEP3mH7nm+e83fp
B+kynKkgd5KHa3s/HvvXYldL98WHYA7WQCO06OwYvkvzwSnAxBvfufNUSBS9EU/yP47Oa1lRLArD
T0QVSr4lgwGzrTfWMREMIBJ9+vmYqpme7h6PImHvtf71h2hIazE1QkG8DyF2hf86FpHCENx+u/p4
Un4cWup6Rgs2JszbODNHttvbj/VjwutZ8ntc29oZj7E22bQdXQz73A87YtAHgKEzTyZNPLlljKMe
C8xHuEuQmFmfbVTDrCum3Xd/jp1i3Xebc0PNgh/YY8HH5cuhlubA+H0gFsQ7EXljMmvhEhmsp/io
yabHICzw1EOxx30G8gdI8eQLaiwT0kYwckPaK9rvBfuW1k/xFviCnDjSXqvnQ/hNG5DOMqKqZH9s
Z/w6CJOHfBM1vf72cLvI7GZ+ixttVGrhkPsNUU3Z14RmcCFIiyHp5PzNB5HT+cXJYAJyHk1qMiBd
8hthHUv74eR1DOwDTr107sl72kapI9nvNacOn2bQZzUSQQi4dz3Uf1tjfwISoONExIhaFbwu+Xqf
YcuXE7+iKrEhuPLxqOGks0qUa8hZRi9HRkoasuwQscOl0p0z7rasCFHmDv9wwtXHgsAnQhTY/njS
HW2PFp4IBwFV6PZNJHdA49ZzDtiTbnwzriPBKYPOT8Ky3jgP052yWktnYlY+x8yetQgWe/5FU+BE
P7hQWHBzK/Wz/CjBypjAmyfwQcG6pp2dS/pXGLHsAprqoSLCWxuKqhkg/dTNY38zgBQVP1ZtUBKq
p0LzqnV+mhraLDaPLTW1SirLMfnwblhpAiNRWbJ3IvB261m04VUROPzYUmns8xqqpog6toPXrsCN
ztX3Tu6rbVbhtzEiHnH82Z/4b1rLKxG50LOfEIAckzNeH4tftSLmvhcZJxvSUg0o0CCPYFyE/dMV
1ucXwRMoAsE3nf0W/Qz70gvl48PAotODdg/rq1qVfRR/lgXDLMaXgPHSRBYecNcwlE+D5L1uFQcS
BR0UCBxJEpDe5rB1kSMbDldAXcD41LmYgy8+LfvA1MFFB8AedqzzXLP4l2bUnOm1Pdx2zYSkiHob
ZRvo6pnhg1Qw2lOJ5zVrckxIUbGef0DDjMhmADYNvdE4Sr8Ii4q55o3Xh4FKABqpzclQ97baQZwK
CxzEXJznwnKJ6x64Vz8BbGI6+UdFY40NNgt2WwhQ/OQbl7/boZuL+xZzumpHiqVB1Pd9XEMCh5A0
5MX0DjfQ6Qqk45Du4/V+5w3rYjyT7ZswwxI698oFdE12l6GvnH2JRVlI9Ggg8GREN0WAo0KH2R6r
5OVkC+lm1DGh3FEMs8lnNlJ51rl0omFQRewZE10AC3rl1KeDMG4kG+YBXmDRQFpiJQ+VebxkWon+
MQ5BwkIRD/AvxC1C0LyBjAV0BXFenLwE81YjMcIkD5vyr5v8Yc81fyHbTVFYy4sHrSOxt6WXh0P7
r68XiTsk5PTXHggod0oWDSQTQ9EN6oETK0P8Kffwn3p7MDIe2gSeXwlJbeEaxDCDXNkdyt0LChUg
BD6ojdcV20gXSGPnM0s/DHWozkoz9zFbzjanXbnOkTrOCOFpJRyzEV6upG6hNaEEG8wRF1TVhT6L
YQfHfSBKiFao7bEfwL72BXija8skRro4UHPVXftyUx28RyrQ9FKnyh7sY/uWaoxIuLmhxJqFFLzS
haw6TWj0/qNZY9aI/uIfo5dRsZczMXi8qk0WvwOp6EGGzlChOsCld5tSv9NUURfAgTHE6UgNk/G2
TDeauMzGG/Wp7L7f+NJl8Awnah4ZLMVJmjHT9I3cR/1PFzIWVifIlgi7WYJ5ntLLL3UpKnSqZfBz
FZjQas7IEKsXxt4WvETIW9hU7zBUWg16mCk88tOX1G9L/ad0zkdZZWdZ8wXZ7YAu3Fy6pTrGykAn
XvcLsLo+YmAXPKJ6+oKSjRx8Ud1/TvxPXudbuHiuIJnZJJ9SCLR08F751y7EfxjDbJQ5COXbEYJv
WIYqtOQnBhrD0B6qG5BuSIokw1JI5pRNeFtid8vTrQVgEywOClDKHIpKwUPI3k0TIx0/s8un8vLp
YI3p1YwrcYQrKfIRADL3GgJUj7Kz4f6bfYh8JcndT/4VTLO2TQ/ZNEw9SAdXbndPWuPvh77+q9si
rvOBuqq890y6wEBkid5jFXSQQyi7QXN+DHYUyQW3ADmUbH7EJGuRswVGVcvYTw0pw1dyS0iJGqLo
UMZa1HnMsWWGEw9affwBWGD/FFSVfC8iCy5Y38EuC5FEnmxOpEdjzUDRfm/LlRQOJyYPMK6mFZc9
lim6vckQowTPPXquuZf1BcYlZ/ntPtDEAfipi4fm0MxUBI2E7VHYptvH5uTyEhzFcWk3pTOGfzBp
mJP8nVzDjcPHBuoXrMclVEFm8a6cWT0+o2MIUajFvZLl2Kn80Xuwi00tjOqYeALGxqxgmKmjSiC3
W2QlHkTNZ5V3uNUr9Yq7g7QU5hHd6OdCUafATWFRUqhMh9AODQ/cLQgQjp7CXA5R5FNOTFICFpCs
XTBECaiTsadLj5wvwSqxUcARHSsYzvxgg0MX+fV6aXBPwQefpjvHOZDY4mXFRO0G6U+wBsujCbXq
Y8XVFSzZwVPgWF4BseMdvm7fNWCMhaaMAxlt8O7PV/qCrlKH0gh0t5ct8iUY9+czAQXbfTje4YI8
XQnyuaUvytVvzjrWevCrntFjkmKZ5zdn9ogVqAzFCJbtrnROB5gH0FezcMGFeSMRtYko1ukJPPZp
bFOsZV3iPX+kp4Dg46mw6TR2XmE+/huHxQwrHWZa2ll2sgVJkqztKJnQJ1AZNy70Zez6sAp8Trg4
VJ3ICJMLdR0rJWeotsQzzzbUcPO9eOIC7jAvtinxHlBbnRF2VYmtbh++WuMz/5vHIRVHdm42z0jH
f21kf3d09DzGJRxUMjWJZRtuR25PKk8Yg3/cjvjTn/s5nrtcEkyDeOtJdR4UGmEaYM2G9UhEJ7mC
eMnXyLAGp0toZ/ihUMK4BpMWnAQUEJ73qV/i59Z0s9LrQcq6nP5oSqB393viZQ8WHlMvv5OtNF4e
xvCQU8LVsKFtZ6jsmhfwYQOzgCnT6c1d0YmUESnYk/KSDkiRLkLXLZNqvB2/bZWaOfjcfgH9JNNA
YJWgh26Bmv8fyISFdfAMF6D4SLIXQw1MJ1hwMFrGv+I7J2cRpLvbD9avMc2qss/s4X4sz9iX4JQU
9MCkjds/vNFGmGBpUDCQobwmq3hIlKCuZqnHndWDs7yNB8z1SXdJGADPpa0pQTvPFskFdajMzcM1
yUFmuWcqR7qMMdoRHF2loLXJ6hnxRjQlw9IVZrfhtWlvxjqXXLiQdGtEzddmpMEsgvhkavth6P90
6x/y1jXoiXLRoCGECYp+eGaIVwigwi/eUp5H0IsnHGQ+n3OuW/nbjr7c2sS0MuCs1mMdYZYp/fuG
3GvVOt79WHWqQCHajVQILAT/fk9Lvw9+44vsjP0J1CVG7FZ269fxGrxbIIMIcwDlQggc6+eNDDPu
pOETevjmYKVcgyESLxYDJZB/UbUWLlkVapfRN0hEV3S+4WkOl2cc4tvQiwEDKBQNECZO+WKE9v3C
3hoAhZcY9vCu63LKdbuMXIR4MtXkTnyv6aPLhNSyBkx48W0dtmHaG3p+Mph4wiMEdC4UYJ6l9YAs
oqZlmcRc8EcYiOY/9z06F4dYDcx/HMqHLawR1pjEJTWInwMU5r8/d3TB7nerQTzAfJu7QsXvhRV7
HOHhoTloWLnNNGOwsNJm/ATzlD/9YPyjScdTHptWFJWfIQGQLMVPN2OGyhhsYDpikuByT3YY532m
oBvl2igCMLwMthTAMOz52lK+ngCUOBd7b9C0TIrrEGgb6F48qZA97GC76X/E9jEwvIKswWgP5Q7+
/mkXI4hihC5dQIDIn2Vhf85JqoyPCmKNf6eE4FfQWYbnCdOnLZma9JQS6A9O/WF2BgrCae+0G8Nf
nXSPzcspzkbLRAkCOjNMV29mYCkM6muX9equ41Ifz8lPxK5KvgJX4EjYzABJlBbQ0gUDKd5Y5eAt
RxdEmBi7L/YmwHbUN6wwk0/rn9ycB3qaOuM1C9tn3kxkdj5ye1ZdbkN0qBYqk0XA6eszGv8x/yIE
28s2rJXD+kZbruDFxESU++v8VoPv7oPMo7aqiGH9sOX388c+RjMdw7Zhr1xVi4axFxSNEnBRZmZH
7z1JEvclMP5Y6ydiFYRAqv3xeS3MHoOzWAlfjlFTOdcJDx74ZCBkGHRtYMxaIlw1n1ock70DJQGA
we67ZOcrrjwD+XhHkJYDjyJl4NAvGm7IPfpt8iZ+TsqWbFjvrbCUVsrDHz4YlZ3ziMpdvmUoj8G5
MJdUbAqHhE7U+m4XPv96uw8kiBpjfGrHAVA7NDFpBwBmlTgw1uC20NlO/0ZD5eEQdAkDV1hrl5NX
BS1AhoVpdqg66opqsjHVJSuGzax3RkpyjlEAjxr0xgaIGdf+4SE6heTQi2Q+0HTlQggAmFSXqppi
k8Z8orPIf69vFP0lnev8FHz+T2ICrcqtC4NyvwvjxKZO6yEx0wZZnKMILbXdOOIFzp35srFytvXo
9K+2S+dEgc8DfR//+xPdEQMaMRJmjLQhXzjQBb6bxlncYNjM8AtYEfzMlvYXz4eCMSCj7mdGXBQI
jXADze9f1O4aEDSN9YiwDprTqJz2DsYh7Epn3NP40ilDabIM7gwnlwV6R09k7jRproA9WG3BOwYC
AephyuVvjuU6i17b0RBklobw7PF0BHYixtXOPKp3B8s0unN2ccb1l0trl1wqBlAOwi8vXG+FGVpy
i8kcWVfWBDeGFenJk4xov8ESdyZjscFWXAT0D4vWmfyrrecWeDh2lH+fsIx0T80s1N5sI9aP0bWw
fjPK1rDG4jqUe3BjlBLYTPnpVlwYf+n0RKzDtPLZ6iPm2FP9XzPHemTPuOY0YbQoWwThpJCn7pnf
VtY8vDDZ9ggBYC4Ay3L6mRnUilTVGyj8TEj/32sOsqPvcP9hywXXa6GywYSIQdd3pQ+JO3HNm9mZ
4+CHmzwalr/3qlwZiCqn+eJBUAnYD/Fz8z/mxN2Oi8olbQOKq8nnHyzRwj1GzMm/nJeUOX82xeR8
8z7kqJAnSBgnzJ1H8+b+RjwUO4h8zKhaoEzAFYPgNwYs6yOpC76GqdeMB/951XwJ/7f4BqLMWLhG
9SMtGXltNM97ZHYT0uLMqx0JK/X0MrzlBuMkAbgYRqvOvn9EtgONHEIMVCfLweXBq8M2pLLmj7KL
65en4h9j6tGPQTfbFPW8sdWjb1BHkN0dY1kHQHanSI6wO7gy5pxRHZIC8Zg1dOIBXXW2QMizFqAt
YjA10Q65/wy4qjwPvVkDNFNwgcJi/dthtF6RJDlAYQLE6z5aMb5EGIMNLhYZyzyxvzbH0ukWTt7a
8gvfwTAzfKVJlbdWHQfQUsip0Lz3Jx+vcOiIDOjJYoikfUyhmg3OYuQ5gVLOJcnEoh0NUL3/+OgH
dnfFHnsyCi0qXig4nm5l29xBttBcoAgq687leWsxuXOldbqbvHbVRUhtfZtBPp90qMC9+Fxj9Ra+
/sQwZ/zS/Wvc9K9FdmnhE8UmjZ/XhvLjtHSbzXf5mWEpQ7l52rz9971dlBMP7t2i2pvYznbgw0ij
dMUCj2gmZ3xLVLi1rGgzRvwWfHZhCt1xme5U/NxzyVePgisggSAnZWAqEVuyfQM49Rbyhr1kvnj6
YFweGcBDzzTpe8Lze/MLag8qTOWDRxe4eaNmbswVLir2/7t2gEAAkyaf0+eDGnHPLwA4rrRSe1RR
iw6MKA6q+2PzCcKBQFeYwvIVyOsGuvvAh8c995aaPyyefy6ZgiBFBVGeogPLxf0NISHZGj9viMCL
tMcnAA91KNGAMKeNgWMxtm+ySUzZC/waU0D/g5UmvlEOelIi5QaIdNMz6CoZ8a5fa+HAat5PIM1r
108Gnd4eNc7XR4pNBIDz8cfLlqFg9AygmcGCYw2DKIC0MRwT7vSFKrDH1Fud1dY9jXgT6QADCGIo
pKCULc9NYSdgvLjIZon32H9ROSXe4AxNneILjfm8ZvAithpkru86tcl9mtLWi05z1b0vlMOHWy0F
O9+3pjWGLnF7zlqSFsLPXZ6hdjyMmc205ncPeTY5omxK+Cp7gyW8t2w00y54gw9hKOSkOsbCpu/b
CAfkWI3XLOFnlDfUQ+HbslgirYzqiGiv7XeSeBXsP+RMfh8KkeiQ40MCQLZ4T6WomPZ3TGzvzwBX
CRgYhMS4xOlMDVz0JsZVXH0c1XOjk2CeoeTD5UUK80S5E3138Iva++lOz8LkDs0VBctrjjAUy7q3
jjeVTTAZXGMQQKqSxZMpKRxGtznryY5Gn5rZG70DOPI0f2NmPaG4TXJCDIF0OeKCBDlY97tT4VJX
PIiX5Ymmkeltw33zvXHLJmHhBjFrNEMX9tirWHCC5lklHhMMvSJ1K2DVOUmW0C4mbwwiEIjLZpK7
UDuwbWJDHjmPPKzTQF2+8slPdnrFFGKn5tfKq/ATNIsD/PG+mrZPtpEVXThVuAKHghuBaFuFexdt
0HuFczVmp0gomXnRTjbEVGQXTLSzHenl4JQQ1QF6WXBQ14qrspl/2AFwS5jHz/ln1rJTwAST0PV7
WSETneQNK+EV2uULhNwqr8rkbYP/R1CnGE0wlDhH1ARMOgb4fLCpF0HSzuT4bsS/Eb5Ju5IwpMzl
/RWz/YXaWSINejBs3OLHNPM6gF9ImHhrWwzVGL69SEp+zJkv4iScziA6wVaBI8o3QYzFczj8HJ0G
9sDmyqBhNVmevMYHFmbwiQ0utpc+to8pbEia9TOjhE8IhDpnf8sWiFDAuDfiDb7Ccw0GzJflgr7q
aKULN4085MEBFwftAT4ndjB39QU66NATkV/9bA6BTzNXT+zDeyHAAA30oJq8ZJsN30GKm0jRmNVn
pkOgbS1xAUg6SC7KubYjeG3Djv+gkBqgAxvAXr4kf0SUwHmG+bv+MJakWBgByRFz8YHRmy40j8Il
FA/NBG9hZGI0PlCsmU4t5A28pifskQR5OJoO5PyzDmJczqxsxAiGtaQ/wlLEquw0syld+js3Ykym
Brkf+eSjmRI5hpY6RyJlMBgAZaD/h1Yw+bnpToDJhBFSb0ZjqK8m5k6aGy8LLoIPOwzF4BSfrTbU
SqpSIih9Cfe8HM9iWYIlYwvWdCUAmWI+j1X7J6BjW8JyL+9DsXJLcQWEop9ZnzpoeQxI1PjH7okw
nG4W78CI9CpiQmANEnEODsL7wZaK9CiFWEnbc3+VPpE589Oi9lQw64bkKH33BQRT3Gqd8Okg7zQE
IgOO6edf71owdhZjujgrQfVm/zx1cDxtfGpIAnPAxHowzhLTqegUCSHs+YFXlDnjaTvVPHjRK2bB
3Jvj8IlXB1QRcyIyghBnRe1sOD3TLMDcifor4KypWOR5IAknC8MYDV2PsX5SwxnuK/zOPjOGzAxH
8PoXfO1jd9GYzTIGm4XKbtZnjKlwbb09mZKghIT1DTObpAIV11NTR+UiscKpTm9OluN5H+qwQXUC
/5imXUuWaf8uBbBG0vN3UqATd5oDlS3l29bDpBdz24xuzgZG4dYuHhu42zr2MHiuRsNd9bOZ3JLV
bj/HlCrIC+ojwzeYqGtYxzzZx3Sb3E9rjeENiCP5l72V3Uk7ZUq2B09xIVkyDsdAD2dqJo0m2QIy
9Kp4kdDO9y5oN4xBGB9TSIunNdKBiFZjtARyVu00yIOx2UK345nYCjYSAJfdY27sdFMbiN6vJdPk
7fjW+QsmgX/VkkHylgjFgTNVWQzCwFzMYtZ4qttO40W/yahS31G8VDeYBZA/sIk450uJieo9IWCd
eanLkBXqylnzvyvU4BQcMI0w6VMdROzOP50S3dcx+Lc7xkXVtDg0NrFwCEDiO/zYnbDuQ2ZR0AB/
/oMmFtDeZmRbRKNNDEcJ3dNj3Wzb/bdxr/jyrCu7QP/bs357MPFTNtDduDQROU14Hr9DeSBsIPPS
cLODsIqJFjUc77TUvahlvtJvee6x56YehdccfVqHXp0PZAXThrQzTr0yYTVbfjx3I7bMYaEThtCk
imbBKKiDVWJ6GLpjbA0EsKhZ0SjxxhTig7UzwrR8Cl8xJ+8WNy1jBbSwT87aFiuIi8gyVOmko7Az
BK9A8n4/38PD7qB5MEq73fYwth9XCOROYVhw397zEq4mHI0r2z61FwbTzvNn5tfqD28hwzeSgDb2
7/d1MQ/MfgzIvkNbT3THb5W41JlUXozUfXVnEIOcRXogzfuIoCt0buo/1eX45lGzGd8ff7mOPbNJ
otKqHfIv86haItROjicn8boFeR4oUJ8uw80cEUH4a8z3oT2SFx29yPHkm9PuiA7GqNC45TtUuD9c
UuyRK/wroLZONRKlE7aLoTCMMHtdyYR+j+/ahWc8+Qa0Pp39m6Kn/IeYNmY99VXUMYdhB4KjM+Yy
IAuFFj6FmCMDS7pMXaqBZaKFwKEVfmxmlpHkVZSMPT94ZvzfIV3e5iIRnNfmIwRty6LBlk4bMvIN
8fwTzR6aMQKe2eAf3QYjupvM83D3SrcL6vLmDAkCf/rXtjpzTyZfksdsZC/8Wuz1xaI6q5jqd8NG
6q3YnDxMIbAMOC16enWU6xiyE2TgYXiBdUVyBlUAmIY5lGErAAMXq/+zxN1Il8YavujbYXrw2mJk
jC5eZ+nyXjVWG/QEJpQxmKVYBzmJReI53SRD9OCNy8DjyLifNow3ZLfaIrMZGtrqDGohFyaeKIQG
cUJYrwkPZUjOiP4TGnvuZXyXt7yKvYZXxTP1KqJ/8ollE7aDqGhZ/tXw9Nw0hRuPPwf7H9PS/Eg4
MobN3cTDMWZet2YGLxb1OxFQuHmiojyJ6CBOZyioLE0VajBQkQg7tUKxt+Lksy7CfvNYsG4ZYNtj
Enl+dElEC2Jw5VAtEKAxdAzSBKydBpH5Cpwdw0aGMTTjB2InCDVpzUQ9jqnDIFFBVc99Ogu1Xdby
HuIWAYAnZYGjShwH4Hv5lt6HLkBr7iP/112Nk0U+c92UswydC1ISXKGQULSQjphmKBMKJ6b8NQUN
kXkDUYLZ8A0FQ4v0EwXD6xWqo3+fEZLZxgi1H47uKUM3WUQCwj2nK/tHFgdpNoR1KYpKdmVpxoWV
jU9MhCedfHJGwniSiy3tUXd51S9X/Mqm8mCxLJkyKjnekykTlL4d7apJXVea9dGTdTJ6nL947WSQ
ugRJtD9fvzy9r2mJjQgu3F+DhygvZrEK4zV9uuVPhW5ZNqRrw2b6XgoBEaZasd+2qbTsntr9gaR/
sCelLHuq5OV0D2XyUD7BQ9oZeO7pLfTldrQH53qfELKX/5PjtV+xVOiBvo+b/B4yQN7gwO/NGJSh
SJNIhBPyaQyw3mGgk4+dpvhGDZEO0qO1o+7X+YovvpAiGxjAN8Lk1GMmjO3S+Hk5/aCwCqJd5hrH
9HitDFUzkQW9ZfdX9VN9oDdSNmWXvDmOUsHGrtd51eVM/RQkwmDjhUiXnKQyEAX9n7AqRuilN+UL
sFb5+XKjUG6qK8XoAuEdYwLRaptTu359CBvF0uqczB8/GTbWCUUXSJL01t1HXJ9MBTJI3JOExNRU
ffygLoOMvRH+1uOongkxj4uiRYQPFH6fckuLWx2b6/G4J8ftIwH84y31EtFAqPl7ZGM3vPl81c2o
11BCjH7IH4ry4Q5vrqe925TqXzqMM0QYnXW7/7xTRPiplzWiP7r2j5Epf7q70ZTzR3ya5vX28Zs9
cVZvMTZ5Ku95/SbIrDUmSpejTDe+xPilI25fpu8dijSlAVluYR1pjA1VF7SxYESE3bQ69pAgd9MR
xJAx/bQpArZSPyGt3o2mLOajKX+sGqu5Iip5HiTmX3MNrylcHyApvMy36LIDVAsZ8z7mWWxDBVuD
/PThdlBRbNTdB1DihxWfWS7AuxP6wckHFVj7906wMcMa1wTPXeUrNgo9rFclfQ7GbS/r09nCv+TK
X5dThkBMEAnJqRzxDsIghGz8VLXaePrEaAI2y64OY/vl9mt58nSwfEBbich2rXiCJ/21V4QQUCbm
uG9gJeQjx+g8CMo7CYoQSWPoZBnEXst5vZGADcEPr59AW8Ikf/9pIACXA3UswEtzQSTtCIcajyQx
/EIKH9x87KGrS7yGN8WjEjj5UJ2Gs6m8LAGuDiaeldtXLqToHB9bF9Kj09mtg1N00AXfVex3wfPK
ejOn7QYb6++6J/1L5w16ZskERtgzAYClM7Kr6HtE8XSkXWQoQtECMQW2MRT7JdsauQXw7yhk6Cih
1DEUhb5SQqCE4Qqeylj6uR4RykKLdhtMS3EDB+OG6dyyZ3T1nJnIa4vhN6silFwSACjsNyrgyJFl
hz0yaRaY5lDpPtgACHgm5QH/GvQFzxnLKn0mXbIe+1j3C3ixkDZD0BFuRtjWMMthbtVNQAkgCQqr
fODEm3Bu4bZ37Bi0iRlON7B9B/oJaYDnwcCcDFbFxr+fD+L9iZ+gmGHbRw4FLxcPOUwt8THfQ+uN
McHlix0/N4zR2Y7CDomBCytx4FQzkIH9QB2O1BYPu5FFIASpeAe++ZeWiEjZmOHdkLvM8VMDdlAM
FA9uIcX6CztGmhwIyo1LH8zvOT9oPHnla7sSAN7teKgXijONKmGDIOYsDU/SrqFUlcgDJniKdMdu
Hh+SVXMnBowRk//CO76xaQnqIaSAfY5yGdZmvpT2r3A4COzDGMDhhU1ZDSZOagGHYxibFpJAOToT
kKEZm6rb5Y8dfmdDJAQlVbepFNAkSNWnA3/7jdd8PY7bkP50cVi1L3DYxrzDIO59oIfg5ueqQTc+
a4NpfEiLT4WLmzsyZhg8HEL3mrG9MLGuyU1A1ds+ALFyH/f9t2A9Ss1pVWjtFP//i+RGZ84YmjH+
34ioFfYrblERe0B9yiepLCM/dcY/fRwwyRNRAEPoTXwiBhrZT8ZnuQ16Anj4QhPEEI7kp1BPiT1Y
o3X9USuA3WK+sPxijemQL3Ar6V+ok+CKty60CzjrDHEK4KGxm6msLLhssg8FKRVShxovc6n44btN
GJSppCIz333juIpaFGIJCtzZD/5EO/w9h81C3kBxH4imGaDewG8LwAw6qO1kekB8hZcPPezGW4iF
y0+SXUCyAZ/AkfJR8BOk/Ri/QcNNSCdUvZjnXhpkIBypzPR+28+KSE983kUlBZdj39b0HTDmb4+j
ijoFhys0hp3/w0Z4LcJ4xsKExx7j6OHWoBS2uM3yfqlCQAG4fDgPye0o9QaGqjQpIxExNMoOEl2S
oCBTXVtw2DpBEMibKXhg+TJg4aCSgDfkj3GDpMVTCxcqaCFidYjrnt0xbsBOXbCNfZpgzBQW0ddr
WpfJP6/H8rCHB0iW0ORhOJRIfYfBcmCQO8dw3ysEhDWgJS5//fx6KB7Um4E3g24K7SLDE6JzSpwW
Cpt3KGp8Y0IOoFEJR55y5KxdehsMXxxuHQ72BAWyLpERPicgR16UmqmhUWISQmIlVhyXk1uhon/+
dsbr6YjLx44B4WuYPLCTpOxAuv2W8eKEjUV2A+7LVn8UOF0M22c5AL2MtR2LFu6+xEywsFrIYSvJ
6ZIpv4K6FaDloqvf5Ft/ZG7+jmGM7tojc3dYOjBVdABI9p/OEQk5hEp2g/3BN5VS4uWJg/GkBDdZ
6zmaD48BjIafMx7T/bkq4rAT3nEuwQSoY/6JYUoMsL5EzPIvn4+m6YTp8fIHzZe7h8jX0q4OAP4f
HEMdHzlevIY8mJ+VqwxgmLp94dD/ptzuy0/0cktI1qaGVQSKTAHGDZHkp3mxrdk6ot+snAF39vuW
TuiM+49vLIxFORtPOo/4BJSEfNq0tWp/9yMmHsgmC9oQrBuZLyRFDztL8mqGJ4H7kj3ogrHa23yj
IIonPxvjeVKP6NDAFS8ZBGEyQ5RpO0c2pH5M9a935BDPPqdz9eWQIa97Aw40mlATeiN6VUT083QG
JWVOAsdSY7qUuNmembAChjdajcn4g3sEfHLCy22oT7FLE1GHsDZjR2/iv8AzRj4YzyLP6A95DSGX
sWuQdIRraSgiaK4HDyFEVw/NgoUPzUpnYRyvso+dYUuVwgu03gcVlmrp0KVwBA1XCAnvmqJeXB6B
aRqRGG2m2m7iwqZgmPshDTDhu7OTrroAe9uFHuIW57APsmwxZc4tJq848ZAFZOshQmMoUKw4LVSI
BFsZ8mTJWQTjiz1YGkO6obrAqRWZ4MumK/TzxdOnKbvK/5IVUu90cVpf0H3NnvPXAtsUeJO+hMeR
4u0v0xjNhr9xZyePJZj5b0XANeoOh8Ic+M7FvbqkAPzf5yH1OLEPokUA1QD0qjCZo2zkc7twhD8c
IbDgekgaCsxjJ7Vb3vsrOE1kzFBReD+PdGyiqUP8KYy/mBkU0dJ/dDPqZXzBwUrF7YPxeUPn+ETS
LKHFRiBu8YIPH4HjLo7PLmyCPNh7xd9roUd8GozQ2cknC3ALFhRSJJ6rPVmHtnwo98J3yFR/bIfn
XfLkqFsy3CJmBjKkO0hBVnLwZn+hqx5cHFUz36jmjTgTduLz44gSCH8GdQExK93CjnTjLRjNPotO
hCcNOsrOAXOfDQm+pzVkCI4L3i6K4M0++FGvjaZIuUzc2GavqTC7oA7dEKaNuR04KxBNgCUMRw+1
00LBhYmheiBVMZAR3GVrUAV0PrRPgvnzR3jD8bQe0lvBfsLgyarMH2ID84TjAYz5s+6BcoWQvBy6
I76vuiALD0wbSk5mVef3GTWL7tAw89gxw+aup9Zhknf+rZRjfQGtLLfq7ixN0eZtDLcTp+XgXAL+
hXbDz48NAhHUFdR2RyAvahBtz6C8wtSu819glriZZhcsvVrSHZ5WdX0xq/iiFwsfOEuecF+mgjMz
xKz3epevqqvillNjDVVOXkIh0/DmWChTbcKeiO7/kV35MFhnzFCI6cNK6I3XgAm7Gm06T2hPIcLe
cGZ4hH34j7C2+oYZK2UtViGcLxx3wMMV7H6mGriSiHxo2pFdwPD0MDriRPmRrMM9NH+mRyQ8c+TS
/sInlJ0O8u7gM89Go050tYGa67awFhnroOdKbWaLDV4yTLoQPIIRYRI6x4OKUgpXvubwk+BzYqVi
j4D4mVOxBFfBMsUtIMXmq8LMiVVXXuFrQ1zgWWF9ggb7M9HMDSZOMffk7H4H2Xd78r6D8UzZvIBF
tmnjshYrKHZuRC3hrGgCiRyYYuXsLUeYDUw6xyK91FRkXriEb30rl/HXQ/s65oIzVeKIkGwyXUaY
lg0yX1ykX+vHWoaDqtgl1w62xxoIVF2l0FWCH5O94IkrD4oJnujaHjDi10Bze97qfbaVvxPspaWg
W+CRNasqr8Wph+FH+PzXktO2HjODOLyA/+7SmtiZzCK3eCUEvS8dYq4m82D+gAmvp9l4MzjVVLqU
bkgvuBvhfFPhjUVb5sEvAiKznp5wUA4qywnqn8CAjpsRf2WR6nHI0Oa9HKl0sCrGZAxfKgMaCqxH
zZPBGMmhWj8AqGpzjKXmM1SwRKwtHHDpnXWYYc4YAiOihNLmH37z7Z0+I7rNfcE/fDtkMQ3smGSY
1vNz3KePn4MxtyChmbZVyAqCE8OewyXsCwF8IB+OYlIYTVVwjMShF8Vg3DB5Dz5StD4vW9WtEfER
m3L6wf0K2zpX9RpeySn+66bJ9b3hTx2wBjsogyPeEnt3UttxgbTS+eeP39d/72u7G7CfS4VZKxY3
b+KimA0wkcOTw32/COiAT2kXxEIQRU7q5vX7c9AA8P9PkJzgraeWkjjtz6F1ZvCGOfQUX5+eN1kx
TqF1hrnOsBoaEmspZpKSJcPQfK1JGcp3oK8wcxS3vkOhKkivw7LpH0pTyJyo5oUDHOz3raTPcWvd
rJZEpbzW7V6x5WNx0ZelawBV2ApEKZRqewUgz+oxaFRMEfS/DDq8szaxQQwJzZP94UCIvaACMwjQ
8H54AYAP/2suXwfWHaoylKo+54ROOh97w2F//Zfq4mmTkJf+c3m38TOkEpzyZVJQKDruXbvjCrU7
/qbEtwF8mqTxnyX0bn+nhkkcyKZfxZ3lJF5fhntCt2SF1/kFBNXS0TtGEy/G/Y8IO7Rti9759h9N
Z7akKrMF4ScyAhEEb5UZRMTZG0JbWxRRQAXk6c9Xvc8fPdkyWtSwhsxco0iLtBOzwv2cLSrAxmJY
MiZRD1nh6VvgBNFFI+fACpr86ut8f/W+U2DZlGaZvFbYknDIMC9AwgJrGq5g/6B1kqw/IEbjAVVf
TsS0XmvYFF7PV2fJHK+VHLxqFEHF00KO5JesIXHXEhHf4ZpQTbFM7JTsuA8QDo3aclqg+kLKBALg
dw+0/AqQiHw96GXwg23wnbQz6N3mI+qWmUOGWGTKTG0LntbIfAV/Y054RqcLuYo3bbe6KfO7IzI0
Ah9L/s4emiTcZsaRQLsBOXXMejoZzglKmIh6mdAWJ0MhDTXu+d+Jn44XAihxpO2sq5lTeRF8F2X4
7ote3AMacCazCYgJEzFj6aJKMVxnBoSpgcwsEKQ8EE/K1HG3pGoTOciPSSX4F4XVSefvhuu+8Yxh
fWNKVbPPU+CIMaopiEQCHbD2rhDIDLINt933QF+n69AxykN5SKNb1G5l4Bmz1mHpvGJxXTDeWEAM
yseDYeobXN+CpkO+iiQwyqOw/Mhl1G4bIGFMuJ0O7E6xVifZ/mXzBaZcc7ChjGSKMglzQEe3RVoJ
SA2T/QLcaUqsGggaqzlpvZawYHuqZ9AOV934fAf5N1oT2SebYhdCMHfczbPgYgOknOhgyjTwZlCp
TB3rqzLPyDE5+ZTsR7FpsGZWQMSNyxnAhMj3t3A9yDoxocILQCPpCOwW/EBqXec3DFJAcbCo7kJO
gDwB3jj4cJzkgf+Zjo53C5k18lyNjfunOs2UIho2mYnVe4HQABjk1xy4LNjSapfDVekv69OVsbRj
Cg47nlAxpvxOHbXL5i8K2CdPUGLG93kIdMEG5J1MHGopgogPfCARFCtOxDQvkpnhhO3oqsM1JcC+
B32ISYMklVMsya8/UPZhKQwYYta6odtdwZOxrhSGDk4d1bZ9s8/m1zlCSQL2TFAJHXZGAorwY9iU
1/H2w22LPkxaKijgDZQe8SMQSY3ZTDREpfbAb7HRWqyV1qIbR1DuZ7kpT8CiUCL+4qSsgBS7c+72
02km5BqdzvBfjgjCFW4XKGazwhD0EeQiT/ywwaoZTUxTe5DoYdbcINTchWT1vFItBGiLAxRE5N4I
KkY9VBcfh3JZxPCS3FtMfJuVGIdjcwla87LMlvXvy+qHA3J8WA9nIikx2aMv+XWidckEg5EwGfGs
KzMW0A587AklIlrBfX8BnDoK1YLpHwsFrwIHHNc6Y92dgTpOx7hg9aI9fUNSdxDecH72RJcIeQGW
o6wT/BGCBnjlOLUQ4BqkWYgD0OFVuIIGXlB6tVUEm7LD7Fki0g6koA6S+YuF7O0qBxnJ2V0ZgrYy
e+NtM97KXBfX8OqdO49on0hqzwlPJGtV1F8yrgh4XWxUSkaHwXRA8e/MYw+mtY/VIB4uoJRvKqoZ
ZVAdJNF4ffAJ8fX0iDuz/dVnRE0syUrxh2B+SgbqVJEU0PV+CoxXYlhujSDL4NDaTyy3mNKvaD0i
GcWCbjIFBBXyPJObX7DIHlL0TYDDxECPqcUygyRJObI8NXhB/RaM8kDk6X9fWwIOCE4gB/JD0vb5
taAwffF2WJAPj9+MAoRsZdZcPRUTz4cEL+qwjTM6QWy/gyvENmZZRSNv/PBo7zHaXKjnSsJiHs0e
AXF7g2CTlfoEqg35pwD7Sd2OYvrZwm+rVdySq9tE391VMV4kxgobQCh4mUE2BT/1BR0lOygRgCaJ
bthYoP1I7Z2Hu1FMTfbonOzeR8Ku2N7QcyBiQBK8BMA7qLYcIR2iRz9k8UycnfFwi2TU95yknjaa
j8Cms36Or0ggV/i/KILquJT3yKoiSIlTulxj9zH5dFRdZWZ9HC2uAS0Dh4THv2fqJZcDo/q2uIDI
T7DmJrcF5VZF59t3xxvdaQxfhUAPPgxuEYHIfF/14A0wvQlRDUJyR0BW+Tzbf87AK16F9f3aL2ZH
nAv1mM3VDfsQfSRcRK3KBsAD6jwlFPCGFLHghZPoR42CwBtVFPidjWAgU3XHRKuCUIBSWKzYPVDC
AgfAZXnZMIuwvELVouAX8t4ZYbgC8wcExgq+S5FY5LvLOYPmNX3OoeGp47KaMOshqpVJkyNrNWxo
hlx/CURzRbyLT9AFOF8rGogRh9MDrRo6DkH+7JBjCyietL76UDHAGOCLGvENpYJ2ZWH+QWZykFut
p7kxwR9RwqfzcVKAim/rbYnX0rG1P1F/nQPUsQrQfj2L6KpBQHSMFq2RnhH/Sc8ogh8HCGQQYPYG
Zu8Xif/n1UTaVQG/+jBSCkvVSF3J8viyo25FS40kASYZ7SGH2B+3tYs95Q1nryPq5wI2A9Z1y3JL
LgZbOY9Jb2CxYdpqiApx0ajbvn4lexRo0Ql35OGp8O3vpgY8HO/vVMSKgDsMU4O0/DiV4PyM+3dP
KyeXE7LdhPXHOfBy3Oo+rhzo5tbAiMTUu1DkAZ4OIIQGujeG/+99h7XAlFQj7PaTQAEO0F2DgowD
cQZhqJ8L3H2sI5bqqBVg2y8iqij70Id13UDNk2bsLF3wKFHGJKIHeqeHOPFlQrQTUTcFzwx9vFBY
YORS/2KiWHjE+1pwzOg17IENtsh6ZZbcLeECJevbx+kwjKEFdSuss08VAoi5DQx+wwFnDWXVI+iX
UGXjapK5TXfEmF5Qo1NYLAa5rgzbAOP9R8jDgXVJz6julhu8PszS+jYu4UXu5XkiigGOLgZy6u+/
urPU1LoeHm5+QJIII/+7Vn7BqYKzKIU3QCgUIhLpJHtoE69hHs4m8QOuAbLSdP+bRYTa/RCmSQX7
vwZQl6Iuwd+n10xZGI6E0eLKRXGHREfmMUooyA18tBCl4Yf4otHlPKIBe4er206YJUtghslSNQGc
rV9ME5Bzh31DRRT1l3LfOCFLCqsI6F+N8O/TIHCHe4HQESAYXFOyImJ5GxEiJM6Ff0HXgSJVWAS2
+X7tWVCIKaM6jZm6+J4xXIjEkrwn/CqdNX3M4/SIP6MEfrf7RDux0fvEuYgvYdsQ9iMRwzHtgnxY
RACXCLBaEx3GEv2GuYnQUBFdfehE0kRUJ+OJkICcLIkm85jw6q4xT4kZEdol+KKJhoKDr0OnQ40Q
ZMVyGOI6rRTmpnS8kv2mP9FjGL3WO3hEr5C6LvTAmYI7I16SgUPyFwcHf9DoNsTqbPJze0xpTDGk
c7xmlS5uVu9Y8nnOpPqSCLwEDDCICyazDiOQpf/i/RC7ml7cl3GJhB15h4aTz6AoRTcGFgE7WmyT
z2na7vg6DzbtEZfXRsB9TzqqPUIzxlCsbHKDMIuZrVka0hlPRCIA6arxleAB9ZukDNkM4wdNN6tv
PpfJT72+aX6OJLv2k1LHwoN9TboCyNnPdftZFNpEBlrb2Z8FRTzBT5Bt28vGyzWvUU6ZgFsxqfdZ
abyiNnxG1+gejuxkNgDJOoavlFP1awxSUjoNkCMl67Yk+AV5QAfjAm+0EPFVUoTXPXzlCyTMM6hy
TbdIQA6j6lgdE+sjuNrMI/Z9TZXHERaLuevfHA2SOWJ0ItQnu2fiuFu4N8N95z+BBAKhw/+TYirT
o6ZVUmxBB2Buk2ZFGgW1EZYEjGvyuCxy2I54gID/oNYxzzcfg/xFuRIzAy7DA7m+yZI5nyWuOZci
Tk7Yjcd4nzUrYm8wPWav1cu+zH/GQJEtloBtb4TGiyWTkDq+s4lMFhPzQGZVQKiAFA2ROjInJIIG
hSMhBGizZL3wacjA9cTeZHdymoghaKBJhVnPQkmmrPIoQeyUk+t4ih+wl6ZgIoAkoqI2rZf45gTl
catFpuHQrDAqO0piA8eD8JCZMFDmF9G0PbPCDeE9UdA8txs78yD1zaiLjYJMT/AxoAtSbmYEOrFl
lFfr3dPV7KvbxZ1NOAPCdfz+W/5JqFJ0i/KIMJGaFYs5zCMNA8DDPtWcBNx5kAEb4ebvKEKCiMaf
IPV9+ylBKUtu+hUFX6bvI08atwsBK+en2TbEgxATH2PadDGlSBbpZnjqpVZxTE4EdSxlq2rGwH57
tFwxhsHQUxD6uXBFDdqmRXqJ/HKpgwPqb4aIr8HTnL60CaZ038eBK5ALHvrdFHFZcwcBbEF8M0bO
APzFG4+CJ0Jh1gk50vss5raZsUTKjxqfw0k5xxj/7JVVu9A2PCEg3JyVMmg1hja5J+LihBPwrvHk
KI/iMQlXO2pcAnglkT1Pt2KBQqEkrgHT3ayPXc9QiqhP8ETl9QVbENLyabStIqYBE7qmZDDlQaUc
JJSKta4jY9RDSxA6IflQ8oz+sQ8rrHOPAuTPa8AJSD6L3qCIYAK9QPynH/5+rwdcE0FoMGiixzQh
UTJeib+adSTB5mQOXCMojnAl8BIs8Q/Fcv/2SqFh/B3NGWocKuXvf7HtAnkRTnjMmSczSJC8pbCT
2ESqn1fi9GLjv8ulnFicVhzQ+3uXGm78zRzeFS64cMr+vmh2RA7hNhyPxBYYFha3edSsf9t749mx
XfKpZ4SWGbRsFsGIzBG7kXinPK/4DYNr/RF3ULtcF7XkA/XYrNYFrBoC4varU3V67P5tBgtJgWw+
zJUEmMrG2r34mfPfbzaBSvI4CUk9pzpBgiX9QgDLpd2GwF+VdctFMmILtwHLD1UowbaBewBESQzT
lEwCKLixHXmjAYoEqkVm6u83SG0ufXES78rV3lxE/JBkFDu0wRtwCalV53vgxhzxCjMNldz7Sbz3
5sCrw+2y738n5S884StM5uRXmUwJtVGZvYi4eQpyes8YU+x7aLAiaAciU2/Ye2izcyFxsbfL6cVb
CW8C5/r3sgwvDoclHr8w2/5OdY/aoAyrGnrN4O/6ZcjW68MQ94Id2QZ5XIb/vqjRGz4idAOiC/WE
gizm8veoWvISbKJs39lWhsRsOmiebXAHs8q9PCKiN6jGs+sjYmFNvHtEgeSQm97zrrg8hwQ6bz95
Jf7qXhkSQ7qdRgSSghHhPUTwGdQ9XpXjvYCck8+PxO/O2MuT2Qg1A50VHNkD0NAyIU+UsvkZiJnA
AiK8FL+/Zh7D6OTpiY8qtks800eEDPf6396fA0XA2CJCpmIbqep/u6qcqnLFRnFSHoE4v7iKOPO/
N8VxqkVyRuwh3qID2OI4sSuQWofWqpYVREmefkJ7J/aNp1+53zW9AcAXL0XX6EQ49d8WcZ7hb2Lz
HGF4V25zGP7eThxhinNUrjjgdhJXEntCt3LvEWrVf/0LS+VwPwmarthLvJfYzUH3Klf//Xe0eG8g
0zf+HSC6aOXyVMTenO7foWIrh9CbK7aDEaOziv9upxYQjdj673jx3gDbHSzjCeDV/STxqXQIDOI+
RIcUOw4YwrQDY0D8L975HkSvF4NG//1yv2IciKFD+Tzi5+IxiIL3uGxdQI+Gtg/MMXrGD37AqkUN
2eFIA95FnRm8PqxDLPln3A+QLF+W7PBeomQWv8JX2BCNjC9+ERUYfVSm5s2SFCKff9kPGPtMZuDj
OKQfVJHYTz6AFQNk94o/obyuopK/TEXiNExVVx8gHXsyz/YDZoHMmYGOYRLEfEOv4AOFHUU95l+i
cOKFmMzEpIbFyxf5Zn6gRIX4w2SfPzFVes3MAcFnEonl+PgbfmJ8DjbLWMVN3JI9TCdXnwvyD5cA
Ts5Zc8GKI+RdTB6Qb1FvYcICN2oi1om0Ru40nGTEbfSXgObFJcWX2IsLWQQQyc0tZNaDSLNEflKz
mPf0tb7WmGDF6Yi7/b3NaVnJl/+OR+iiibnMv/MoZrLOnSPzvM6doFrGd4OEBJoWfCEjZ0PWZlni
PaAAW1Abolwod6454gTiGvqhsQeBxv2iOuLqSOD/e//f5xBriTQVN19w2zl3LE75bw+xp3gNzGyd
8Tpzqh3TN9npZetyMhpdX4u3R8S7WsRHaRvRzjgV/xaqdyQa84uCjmKipGB+5kKrE5J/FxzFe8qk
gMbEpoGhH2biYT5ZanhOYud/v2WeY4JCh8kjEIzmAaHIv9YBEQwoM8F/jWgbfJq/Js+d/pKWF51D
3LkoRSVuVPSDf21NbyGp/tdFxFoonor8t0PtivVRfAANGproSGKLcvj7nww+L66+6IbcuWYVNMS/
ffDBWeDE/6BsCCb2yUaQh6DhRafrs8o+diJDQTmUtTi7+HnsUNTCJfq3Hrcsbi2j8n26+GhzkF1n
KJMjEsPYl1iQ/617V4avWJDEVg5IsIQYYbUrHehegcpjENvIN3D6+646EcKnlxUs3v+OQXiGpyhu
4M57YhuLG/k2V+YSf4edxPJKPdd/Qw5F5R1Bz78GEOdV1vKBWjBkFoTBJnaTmZOpYO8WIokh3hRH
Yz3wmcWglbmxN62aQH1PmK3E5xWtLP3/lOLGRQuI1hpZYlSLVqrpWeLnv9YRw0U8Lx6jgXHka5t6
odKpuXXsi3ZB5B3E0Y2I467Y0dwHOsCJgYZN1C7vP+SAaNEX2NyTSpAJSt1l3DwMBjblUJVDE/aX
AO3X7I15skSEPcQ8jQnet0vCKfcfBAYAgI+f5AJO/AXlqh80Mhmo9vYDZpF1J/Yb8mekTJiPuuUb
hCGCKg3CBzBn14+CUIlymFHMhBQCdwjUBo0KSIoNKCFlhQ/QDsxiV+3E7RJnF/fNZjIq6I/S6Q9N
rK+l6W33jqqoIgJ0whB+n+TD7Uc5D7ECUeiCanBoIRo08YPdPnPSZQsZ8f5XnPmJqEHRX44w1bgw
NEvM+RMnbrkTyMy777SZIo7jXn1aqVsyr0efsKIRYYx+5uz9jjgIdv/wcKdj0djtku4OZvpUR9+D
ItpOYvk90eUOFUczva80v4mZD9Ktsmr2vc1n3tu8F6MNrt7sCR2iWWXzctVthjt0L4rZ7a1XCzk3
XptRdF+l8xy4xIYX5bjDiR0jpVtwvzuFqnPxEE/4lMRfHlg8WPSgO5fQ+TK/6ONg9WI1HMUdWBok
JPf5/L0g3BheD+oC6vYcLU5WN5TJFqNQdvthF3bz57a3lhcPH1kPusmUW9w0+/fsu6IlkDyIu6W8
YvG6/9AaRE1yUz/Q4KDA6SI8Z2xnvgd/vYn+BeoO0R/iXjoQKewbDDMe2LJYqjN1Sc26Y/90i7TZ
DUL57HqkjgKYuEiZ5ocuUsJhDHnabxA/0xbY35RHI7/KEJlpM2ELP6H3fKe3KPeKBZ51Geo2yLLt
y693/ZOO/jqxguVjSyU4VLZgAF7X0ryN9JUSa8vnpr+7BTCc4zsPl6iyL8bxxWz9AeozWdwFjx1S
Z/Pn/LUiq4mK1/6CdxgOF3J0mxFcD7Atl0hgzIY7aUdLyafPrv1DIyGnFldHipdsrvMPPvdoozp/
sSr6E/IABBkqR4q0OaX8PAWJkM/2AkpYQX+hN6VizkIPkPtmAbr6SDHNkzUcO1vbfIRvjuyam0SQ
SEk9PafXuYbRo9jUwopz7zN/QXfLwzQSphgGLVIuoTRFtzHsM24311W5Kmb1opw/FjUU2OtZPyGs
zH4/0g/qD3N9+1neY0rYjObX5Q3lSFhBCSIy6GEIttHAfjgQh/qxvpQbolE45+CSVzjRhARweQlq
EN8m+g42V8blEjGOfP49N+iQiBJTEIfGuL6E3vD0h2f90C7UTW9z2z7puMi+R8pKzBsHBvBrn7No
1gvoqNuOpxdzEOn0PssrPOhKnOAdffecrZnWi/7yu9czA5Cmzq7CnGhPDFImBsY0cVkxrZzrBZeh
hzJj4WKzKn3BP8ELINSx5Q35wNzCNmZBhs0DlRXsIuw7LD7IC4CxiECRTq0nEi7/Qg2wyXTIwbGY
Wjnr8KAfOD9Zai6mo7wo5gje/xsyTLFMeWxTH8JYqU9MzSy5326cPc16IMCn+hkTpWF4XKn0Psae
IK9AfpX2kA46+QxuZs3+BINll9tiT2XVO77mpJlPvWPvSJtwO7il5PfBT7AQ8I2C/h9JjwM4Ke3H
DT3fVgpblogwUxSO/vl9wso8sDowU3PahGHMTHviovqBy4sQOzqcVPX7C6YzsZGlJ5bNJfikXOJv
4uRktKXC9AqjJRctz6l4k+vz+obyOuirXJyJdmOV4VC20gZcjpwyN8gNsDPTMvEMZg1amdvgaljE
FM3mgo8daqLJMSPPfbV1evsLYhdE6jpOH9aHDlF+ftR7UNSTipJE/b2qBIPUVlCdl6zv3SUs39SB
DFfti3B9de6/DNrqNYBwPwQCEySkKV7aBWCm2Z6QHOO5vt28/B0yjrh5aWjlipe9Be8lG/nlnixD
Ahu1NfhALUTTu9O/B9rb0YETpnNWFQwRPgQ2v5q4VT25ylORnVB3dypkSps/3b3JC3/kbV7qQCmj
gtvEupTFx7kPTYq6WBUPdU1sDsBM1VkZFe1A2TYNPupAd/SBbCTZkHJ/Jm5ribtSwzOIb2CCB6gO
fCeZvBvpqwJN4TPgtJKUXc/tfkD/frTxBzgY58EKpjDf+I1tifZxS/Wq02MFhe9KEDUcnMBcZSn5
P9QEgldu4Mug0sFcvtQJZKZO8leG8DngniyCTKPcykurvoL7/aCEeFQ1cl0z6CKPDanB0TGjzGV8
t5So8xl6As44mLQn4vt9GRSigH6jkskzN+Udi2bQzyeExwoU8FojdUWtriLAqE7HSwJ/kHlhdzDl
c/rsGXxWjKjsuZDk6eO+EtwmgC/TlBqcd2AaGOSkJv2r/TaZVydlLBwHwIqkrKiKyWc8VINJLrkA
vXiew9/RywS0AAArp5Jm5hVs9CVPAVtpPGE4mipk1mxOInBNdBaMi9Fz7jvSowDEbUS83ihsyOF7
VSHZ0p3SVfmbkfvc0/ikb53vrz7VRGIM/QlRbVePpSM5L30iNNOcPjLRXzRBZXPwc3U+jZtQFtol
EQ16FS1DuwsI4wBDnFyWF1Rc8mSWXMyKsXUG4GoXcLgC5ofBJF3LlSGDMcAlICrNLDdJKOiqWGjo
UDcShmXl6EoIUej5OCZf79o6w3Yn3yMtXw4Z+qoa6M1xwOi8pX7d+Z/bVICNRiRKxhd1nugI8Uro
MOx6LQ3/QTy964Ptp4LLwG5vlG+mCjP6f3qJYZV24xplnzduJ0m1riTu1llFNPyuWu30ef883nNN
/0ESUJIhv4IugBv+XX37zqP2MqTyqU2RuE3hN29Qm3DHh8azACCF+u9LwOiBIAwCSFS3HCA3olgZ
hSNRdSmmDT3Mat+zHqrjojolzADQfL3KuUthAaImnXDfumYwHTLTkt6tKpP0Lv/md2d0t7QB/E74
32OCSGrQ32hMniuZgO5eUrxSoCieUxYGyFt18A1buAgIVe21F4xSYv3Pr5tTtH1WUrAQlNwIxrNB
vACDd7ThkPsJbRBBFlM7q+y7majLd0IukUgY+KwH4L4krD/G8Olmj7Hz8u/bGyTzmHkbntiiQ3Wc
0ueQAKiJCwHSrPk8YHJYKCJAjijtPZZ4AszdTAvl+rpJAHAjbry6TStCZKjm+JqrT5+UDzgTVrag
sPe6GOYPoXhwu6wU+FK51y+F7KrDEMkdoa0EaxXuDXQXRDJ0r7/heiwhLO8YJh/VgKIEaeOC6xr3
zkMXajNJf/ljKHw+3f8iZg33QrW+ISw1oWpaoWgN6Ix8c4ayzARBABYputMXORZDCTWasxqTbxv+
CmrdADG8D89dUGJ7EJhisCwUbHnO3zXKKAbc6gLV5znWAsvpa//NbEkTjEIxy4/Amh5Yq5iCEooG
qYFYgHVH8Z5gs4jpxvmeh5TI0+GLNN0dDcUtyx0tfllnodRNRj8t97e+NGjHiFLDFJnAL/hBDlMF
ndTNCmYcZO4oKeBTC55TIN3plGEKixHtt8W3IeKreLJdg7iH2A9094vHZdPVblsQkHPqAceXud4Q
dUzd0k/2FVWjAXKQ+SoYU+i/hJDgqoWKqAppnpB0EInqRHQGkH0UiEaJgtA1YZKo+KXqFtXlIBkg
aA/9Zq3b3YLp0xFci4HisKZS0fDnCeWIDMIPyrrSGDYZ7Cn6L4QIMjtPJARCqTnW8s3UukU5tDoG
6NVklKU0btVtvszDJVM4jgq9Q1EtaUj3XJOVRkxIk/y6Z7/IwBOjceh3VED5oTElqA+/+uTrV/v7
WYXomEGGxPS6aujF1F4aky2kItQ6QWUHKYXPDhZBH0P4swciIpMEoZCHUP1D4H6SuYPvmCIz58sc
P4QZQB4KPHz5BsuEMDDWaeGDC6YYVftDjUSn9T8/ChpyX2sY9EHkOOipnlGbAvofX17Awo1ripJb
zYzww4SFziDeFfu9rIt9RRtjzbX2lH+YoqSOxhEXKd4TUCbQASH5q/BqhGwrbpCKmQ1gSzC28unb
Ixl+saujvEhz5K3Q7Gc3liDG70HCk7kboxvKiVYjtAvQob6wBP080T1OrQYa+3X2POcFdhPgKPJ8
hyF5X0QYwBBIhIUmZPqwgLoQ+WywS7rmqM3QljAoMLBA2f00fZwSacdATHrUkZBhVgLBIPFDchCF
N7L4BWm5I8GWAMwmPHtgh0QUSEMkzHef+XWPFgNOXn+D4kENpPs2dhE/wddp+8DduLF8hdDYVnPa
I2bea88Y2OSMN1J1AzIJyuq2yGx5yeMDzf8lqE4mFyFAytmCX8dBsOvSRFcf90HZJcFtUaluC1Q/
QUa5dQClfXqSYGNJam71H/MmQf1mJOLa8GdJ0FD2tW+Ayu4QJ6eZWfx6JlMoMVv4yX30EhHT3D+s
URfgtpLa4MBnOdFXCWv31bwtCAt2JEVzMnO3xZdqO0K3NOWNsNrh/88z504sQGB6WZTBU4qSv8wz
pvy1awn54t70Ljoi0Fd40UP0fjBngNT1QtRczJE+ScB1r78o3RNbRi2OLAOZWXLz30ALJRdq/HF0
7DbK7rnV7MtWoRq19EPt4c+Oypy4OBfzCqAdzGg6QQmdnlr7TwWpe1B9FvVl7znlc8Zwy4AJH77L
yw5Fwu9WW2mY0/gbPR+fb/AJNxTrFnJTG8l4Lm4O5aNPCHODCxmrCIrR3UhIfanUY38G0OpGaByZ
iXZSH+aQnCrSrSuURWrJTkg2M/eid0agRZlKlNwDZAfWbkBhprPcelJPMzDG2qEHxzZDx4IpKCS5
Sg7VJ2/N2pH3t09F88q0MpTvEoFGPwcU1H9MNaBEOV7WlxqhBWuw4iekZiX7UWzT7a03b1W4iy2D
BnU3wlyUYiCTQjnfVf4XziSQa33mJSrTpUdGe0bIavGa14R8xH/0TVf8R/AHm2v+CusFEiYEuDu3
mtWzcv/i60t6dnSsFxIhjvsP5r7oABJ3ePVrMCHdsvRu29d8JCwN+Gz6+b4rvdypqcBK5Aez2yf+
TSSxAd5RE+4hZE+8HtbQEmdJDZQ1Qv1Bu1QD+YDcbywwdK/4QSSMUXEYrt+nIYHEJ1BrgkoAmvT1
J84IdLbEQPGKichRYCPGP8t8Uq8Y42RHovfpE9+21a7gg4ooHWq3JFnlg0R8koDTDsf2fRJXQw97
+QqJpO0kIlPwIX1lTQjmE7eLdpGsidG94pKoHc7Z3zFs+4vdWW8+CQ0w+8TCGRex3k8oblycCme2
ImzSkDXAEyT+TKguWQ9Amqc+S6eAtejrL58af4m1D4gbNv2OUxN4JjD4iUW7Pnb6WuRSsRZxcG+7
JiQ2vsZwIQErxMdN4r0XWqOKZvedDBRnyupTR7jG9TLjZgbICvHpAPOKSBQAqWUTimvyaCMGPT/c
rDsgO1OdOh4TywCYVTxKRSTO0x2zqL4WwTlxO+2C2HhYn8Qj/svWos4JmjVCAY/t37CKviEtEH/m
lQgKL2muQVDyLG873SPTiHS2IhR3aBVBF3vsHjvRCtUSnxZV7R10j1ilR0gHcTWOJgZGQlgWUgl3
thYnkeOS1rediGWX9KRHRJ4Jy8d6kgoqQ5EqEvmllEh5BhyLTrDEOP4emNrey3SnCMbA4yQdhFkR
wRwZbQvK9JYHwHNYscyYr4P8i3PUBT2YBb2taCzU5WbV4j0bHD+r1td3pa06V+BHaB/NUfElTD20
Wb5nbTScXtbyXJ5fDtpCXYwW+lwlCodd1P+5Bz2xGwkFdp8k3pcn89G5qe/hFXOLjx0ZzHT3XX8O
UFwXL28wex5wGzfltKaKB2BuS/HuQUUpI4HxeDto4JGryIhwpbOOEJMOAxD4yPFlK54AP76ckXOh
dOpwLnmXuFwjUx/covuSsxBoz/znHOMVusTdIKqHbIFu3EA+oS6pRNABBQIrAOlpMQE4QxcMn49i
HUsCEpKToSmHqLuB3+2iW6BPU/cWNF4XQfHqWTIVEEcL+MgoL97coYcmEmNRtqkj7VM1kjt7BDqc
iOktkGyELjawbRe9KPWo4OgIfq1u9ilbK9CRyDhC9Z4lseo+fWX6CK7hw20NQSFtA9CPl5ikOjFn
0hiIflIvc9pHIpvAowmJze57wwXVUF1Uvh3Vp7XDAeXcBn7PhCtlavYrkK0crLRu5AiwqTb8RusV
fCzBHaC8M5nb0TYD4g5TjyoOfURUcWeqjRLVfmlT4NmVSN8iMuwUi5yKTtdAi8EbTyVv5LRRPxrM
bmRgarr8y34smKy9AYmMj91ZX0d2wJGhd1GDYSAnEjw98mcrBA9AT5WrdlOj4IC/+j6iPwxCAzGR
o2A16u77+PYyN3O7X3mmuBWQ8IH3jG5xHl13/fUj1lhvUPXL6/ErQEyQLAlS4lAzmSNnA58v/O0v
+A2RShzBd0hn/Q06Tysu18O6zqG5aiF1ZOyBNwAPBwXSQ/KRNM/T04CGDezeXJsCcRJ5MSjYH7K2
IvB6ZSzoLozOSI0RnLFG0wsmh53S8i+CzyRlF4Ri0TFH0YgpsrEBYj0W5YpWmZbGx3oTqx2Q+mC5
M+uZJJJZIt2bxWSrZ7cgDZ5OGlA00bmGGV/SvJu9vHlfcJGiFGgzlAUiwQzELRRxMNcY/FQNRzxm
ggCBhRijUVJtLrOJZyGDGKi2TpVuEBtgGyp3RJgccaMp0R2BHHIKX5u3cCUrhkXnqw7aMT7FGtGZ
JudkV6AhxEdnWSRqLZjNgLjfmx6SNlOh5wkkanqfkQ1YpdvEy0PKI0CuSiN9rs16i9sSIlZnjdCp
LoLeovlV8RnGqCLBvhrOH/bDVpz7PEV5YVGch0cEVfyPR9i/BFXvfNFBHeLnItAbPIKh12exFGVG
5NWAUaVTwxoxn5Mcd6hokWVYdrvRUglLBzvIYJYgqfZwVWPkSg72BAqhqSvGUwGG4LuGtHqPcgob
DKyrRxdHVjnDNcCRtu5W7fTi66ryWyfzGpMKAlHpM9CBHl08lHzJScKHN1XIIfepim+mh6OgR3X1
m0tpSVc3L8adaI8a9U7lBhb+wO2D7WxMMJHOx0OsnFQWiUiEAWevqehKCKKEvThfUbIu6jYpcoiU
aSfIxC4PCEuX6cN5+0lQbSiI6yPdRs9FnR4SfuM90P9uibn71DrKyBT1N8TzLc0hmkIKsfYHdgHT
umPcMXfahdl6+XJEclm1nlCNcEqcAROHNr9E2bJaZ0vF6nmfZX9dxDKOXZgHetA6sNgpl4b2n9d3
5AkfBJI16gbzp4CZOkOQEyO/f+xjuN5mV4+yI3OmCDIzLKOzz2pwFPLEF8CUGukkqklF2Yra1AtS
A3cmmidgVhE5Az9p4uBHDZI6ic2TIy7MY7/AH1SNoUkXcivj7r7Ma6hSHQODHACySo99CbOcs6LS
7749aQGDxutA+93W+qw3bwJU5Rzdf4GDJaQwRX7dvBI1gxgFwp4kb8TSSrdCSJkcVUiFB6cOBETk
yWrRIZou8u4lA6gwUQ+1mDLde/wK1PloStnhwfS2Vr1i3Zu/+SmZKEDo2qSe4ObBzusLhz1fAbKd
UY4DWTuAbCuuiyRSOHQvlMFBoAZlDu+y6iH43wuxi0N9V/Cw0UaxG+D0AZzHycAcWj1bsuCSCBXA
gSlREL3whs5n0fvNmcNFUUGbyi/THukiKo6GbTlBuIh/Cz9zP26y7UBURUOjMhVDioaBfHr4atyP
pV16TIL7sXL+qiYSzxc1Dfu4rzHjG1mCxhZokqs/Qtf9QUEPZgFHBknI5Eoai+mWZDbABhXFmtwj
pwverQ0E346oE7GZPlMJqwXO/HWVT9tNPtUjye28y6n1foAvg00TWe0RGEMSV8zXFI6GWwyrhOew
bKbZfEBCVghFZc5nWixqP11oYUX5ysTthdcpnyDSYjCS4dCTPcSYzIdFnWSrAGf+ClInHFo3/8PL
L7Wi8qD5UadXefwMNO/jpv4z0q3GlSihhlSj27NvzpDni4IqnSaLvlZiDcLH5r4ZhOkRApavTiEh
hbBlWcBvq37URVL4P5LOa7dtbAvDT0SAvdxKVKMkqku2bwhX9t759PMxg8E5k2ASWyb3XvUvwr7d
W7vAyQHn7tOTuS533sk/F08aL9zlDFSyoUwc4rv8bR0D17y1b+ijcm7UW/0m3mAGXmdVtrt0Bdg8
/wroNwXuD01V9NJc+mtm32Sa6qv40s/mDgmQbbjBJ+tXu/KqGK3Fx4p3Sf+cfaln/5G85v9Yvaov
TDFfMTwTjtkruJnvjCC5dnAy2yN8PqKjdVI3TNCROydC4CCDXok9fzgy6sG7Bc+CTSYV08m/dPtm
r4Lb1fGwVE/xPXEzN7+Xd9yd9ogF9mfjI0adcDzUZ3Uvv7pHeTO3lP37kYBxqs89TzvYiwdz299V
6gF5P77MK9nsYZxnZSvTrb+Ch/BOuEwexaPfdsfyhJnidfosXBYhV9zhfLDfZ/9d+izvKJQ9Kzdy
/TObSeOinqbL+JNtjSVA36v3Q8TkXZm34gmJ60zpw51NrtIKQZOt6Yqu9WPdpbN1F/DDqQ1kQvsF
MrQ3WPFgi2/eNZNnp10LtW4EU8qv6Df5pTLLfi1iEgqLgBL43QNLvuTRv/pX9vBPxTE+wRBGNQWx
Qbs+iYeZJqOv0T9bt2f5MF/KjA8Qbet7tK1cFIbtxu02mTPu+h0KuVtVW03P+p6eh2dyxVjsauGg
Hf4ITnLFQv4S77BcfTWsLCCc290R6eNt8xi32cN6Dy7+KbzNsi3Yd1wABtyqByXm5d9HehRQs5AE
6I7qPj7NlWfxWz0QPkS9YNyP2xRFdX3LfO4o7sV9zk8SONlG3Pc8qvplvCcP0zXdP+/qXYNHeGpf
PKjffk8t8t5+zf+vnet9+VLOyhlH+H2f8jxbRz1aJ/ypTulTOykn5Sa6xn04SWfW7PyV6JgcAybP
jKutu/UT/Qa/HprgxSN4eFf/Fp4EbckX5h/hR3mX3tWrxpePjsZOnimg1NkrC569sYuOJVX2XIPK
bu1oZ40/FN74PFv0zakIRHe+pXPRrvFRDP4nO/XT+i52wR3ePyRFBq3STlhHB+1E4+BGWIuYl+wQ
HSScfoKjJizarXeFxLFr6TMozDYQDJBMYNYKO9GbS1KE6s1d9wpOGMK6sxBKyuo+3UlOiQ38rNc7
OeibQJRYZ9uQChxSgB04om049WH6K9iung2HI0dMKtcK4R07i5VO0lJW6TpzOFSv4DLu2xdoD9Te
TbfcTyfpJLpw0B/AIp49GK/1jAlRN+oG2XreHzIUwzFz4Oj70iJy2OiZX1zCrfJk2I31Q05akRcs
HcjYrOfnEIwn4QEvAQfrY0wAUicjN8OUPjZ7f1MiBsMon+gAleTUOQYcNqe160N47+1mZSxTimJw
9+Tj4EbnRBNn7hKRdEJCcSMRadGKB4Rsy35cQ0SFqMlu9R9lAIOgl+DSa9BhMl4kQ+wQbtlWKyS7
KV1rm8dG8tql2D9ax/zQ2+q6v9fnBqHyq/KUD9VVPkwradlimYkGEAhwEQ18CgciZYfFjLQJNz1Q
m/LCHBusxZyD/KN39zfmoT+jELoZLh4vRj6lxDbjImF74d+bleUIDlwkx9joADIQEVyn515eBFes
R06AIdziGZ67p/rWHjIX59br8JldS8inlduTRBhr3QsgBTvdWzQuyYWyQZ55qlvGb2dzy9sHUMHr
Xs7tUUROD0lBlVtdod+N9/Zcnuv79MwhiFGOcTjOyqe61ffDsXIaVz3o++aCQftJOmar5lqu8exc
JVuYxc70LM/pe7LF0uenvssH1PE+azqm9h6+Ny5fZc3nceof6XNA6BDO3V5GGL2+10SsbiMfgn12
7TmK6hbPQQeVxIPl5HeB71qevX19xglpKTghBigtP6vllD/JCgulLTWJG137A7Hs0J68vXRM+Fn5
aitIWHthZ+xaeNLinl5pOXE5xrXmeN8MIA/G7+DyDz99ec6ugoOmqhOfy7vIhoCHm121v/LuvcnM
JomVo93NUz7aJ5THoJ9sGK/2KOlwno49XCngMIzokz3E1xW+7/TGvIudRcc7YSSkMontH+0jpQWb
mSLJCR5mQGtMLruO0K95MTt5jVILhWPjejzwiAct74tjeFL32QUx8y0i2ZrDYsKdq0t93+/UQ+GO
h4TnFvC7jr5GpLMRt/IrPon7hqeDK+i+RgDnlFzUr+44PTJnOjYgT35L9LvSi/TCO5EqWgIlhJQ/
gkQflg+aYu6H596YkQeVs3CttoobfSX7ZJ9SxtAL400DnGA/OfEdNah7SykTuDXz03O7Q4q4CO6C
dPQ8aaUiKSJxxyZcWTRh1YfsbUwAzHuxNFaB2u3qVLcLVO9SM4OMKFOLuBjXrYKptzMhWGkjw1Y0
VUwyvzBjGnwQOOI1ADq86BBkDuLU1tBpVwg+qpI5nQ90Cp0lc9OUr8Yf1sH0G7XJmu9oNMVuaAS4
sGhUgggVNGoZLWVvRPsTM/E1YuTeLHoN9sMd6IQGvELXKOseKqaqHP5NlhfKzF+RjZcXYOUGFCbw
0FjyPjsxfDeVr8JCkZ3nihmylQA86EDsIGgbe7smRl0rOCU1GjXKiPpR+qqFozF428BX12XDvJsN
f9AV+7GHbR29GdE9EVGyylbwjf2hoq7/GCzUj6RVylnkW4f+aOtdv9P/uRC17UoUD71oT7OiIxC/
p2FipXrORkbmuEriZ75sGcert5iXYER4K/L4kJR0URHKUeAZrzmsCQMwpJvTMG+joz4D5pCUUBBk
XFMjB3gjeUfD4slsTfEDJSmouwStaY0rWOyZC7aXTMdnY/hv0ixaPE/U5TRCtwzgDqt33ElWgPKK
m4Ls5rM2FzVLv3vAPAVXS2WF/g7sp3874tJcGwPdCKIrK7SBzGqv8KHjdY6YEj1wtEm0dQU7OMf2
kwWQjMg2/eawEcx1G7l4yTLUkYvF94iBA3DZZ4dMr7ZKPeglH0F0lJnFzvxj20C+3F+XazxEcF2u
t+BgPBRgac0zmy03c3TbRx0KoZxbAVrkrLs60oHhsvAQu+PFL8IfH9Lme/7ePHiYKLgium127Jtx
/Tia3mfz2SA+UwHZWKeo4GAOiRSAXf01z5SEjmIOUPwJm19wRsC6gK0tix/zU3lxCT12vyhFMhlq
nNQO+SXzFhFLymyEkeU7BW5c0zsNmrfGKxS77xo4zBkKoB4/0dSM2a6z2GYp7SPnAy1201wlVjVo
fbEGG9jb7FnLsxxVbDbooMzx3+zMi7/xZmpWxJgX5UWW6iikwYcffpC+lMOfnoU2qLdiKxnHyPoA
ge9TP39jf46s6BFleWvH8RKBGlXVj6CtJxHQxKlXViZeHoLd4BgI6V5adv6PgMl96PKiBHSlWP8G
9S37FJIb+zVvXJdsrR1szeYky5wNLNvT+q1vvJ8z0691ckbfEGW1rb8ztWuPJo2A25RoPtCpN5fs
jDTZMZH8R4WtY59sS6ih7C2o1Eh+xftIBnFzDKCcdNo56I4G8RmVCzACyx7Ns8ARirWE66rEmNdY
AkUqWBKKG/T6FRo0Tr3/bD8KfcMFafZtP4M2NgHsVXNdvRrIX7qTeDb6tX5sF1AfsyPqe97OCLd6
7+roqQbbDlbII6ETbPY9rB7tDcYxMrP76kty44eKSeq4+TfI6XBeaz8BwrCvZSpTv0X2YAMYgI1Q
ImMhPCP8lwW8g3GPAh8NLZSZPvEUh+OFmgF2WSTVSWNom2bLGvMOiIIVohoPU/4VHiLE63txEVG3
ie3KYTSqMJpNSVB051h2qjDEmXHSvs+ik0f/3J/g1o+b9NbeRjqy5LPc4BBYrIWreu/f4LdGIGRw
jgugkOUbFUphuZ1iGJbfbPgqmCJgjHI03lnyj1BUsFlwet7YFigW88RdH9h9vdNPSroPu9ekHL1b
iXgAz8bkJC0TtJ4uKI6LaOLZjCMRyWE9gBR1jSQZzwYzIl7zmwElkM1VcRL4hiqkeh6JZSxYGLOz
1CzbyGwaSFUCVcpBob4KmeRbOyAEwDwsHol1m5Dh23kopaBioB9jgvc0AFZE5wz1EtALPK0Ao2lw
WP4WbEQvH0kkdQbXCFgzaF4uN9ekTfgC/6+89RLNlB+jMgl0ULwbwV+ERUyQG+w2GRG1fcSz7u1d
Kql2WfAG4aqCBNm4Wg01oIX/h3VvGW8jjyw7Xb1ZiXzVe9+1B70Rv3kWv7RiMZuaa2Iy0OZL8Gdq
nTxnORbwLXAT4sdQwPZJ2MfLnz7hTYm6D6VfUl/0R/5kXywH8C3S4q/98j6Bdxs3bNSCnXQOZonR
Oexau2KJH+eH+m04I7N6Bmqbko00u+WLjPUEo8ZqjfCZD6zkDp1rjg1sSw2w1MxkAWghfrkJAYkc
Rzb4D+UTPQh+jj8qyyfsD5f00dxYwsYfMhbqe2tTbLT35sjMBD3DlrEC1gzfNTEzW3HYJGI211O0
NW8V3r38vT+lvFV3qFbJ7/Cb/SILxruPN5D403YHT7vbTpvmzzO+EMYZb+J06FGKhWqEbkc2vBdo
9PYLEU1EfVmYhxr9j24Vakd+/MlYJe071l8DmhakYBHZ7mWcnXuUDhzwkBjU76W7RKzR7AaQP3rj
/yTQZ9GV7NfXEZhedExfJCeiFgUXiNsNas4iunOspS/o6mDTFjv6Pau3Pkptbx4+IohOQ7u++Leh
R/OiaReit4pgwn9ngNUV8q91QlwMkGUxuRYGpmxClBfb7umL5bJd7kdlqwAgOZEyJ+CQ+V8OVvhT
4kYTUT/N/J2CS/kATE22AcxDMO+pZGwkaIEroe7GIZweKpwJjPPSc03Xrp2L7/KPWblc/DTqr/BN
ComzWbduNt+gDqNK1f8Yn11KZTGNPHpoR4GN7ppARx6YW65kkT4S7lo5IU/vI20ughUf/uRORPse
cYTEETVpR3Gk1p5rkD09YEpqBEFCoYutJadSpr055HtLS1ZqVBwNczNqF6G23AToqmcQntBGF0Ka
LRwEUrngDdSgoEYkiS9BdK0ovuvpPQjR7xueKVeiwQtW80l/Ux8AMgZ+a4iHhHJKQIdFYhLd8fwr
9hhqulQ4fUGVLKOQsgcev96JwIPN11zrGRqk8uajaR58/BS4h4xFGHoTKaMkNdgr5bNDIk6InyLd
MJiWcjVRKY8rSwzXnrajuJd2eQxK1KQuSjahRd4el63y6WHnUpma3SKV7UHKrS9qOutajzNgzpQ/
0gIdUv+RRt9J9CYUz7zXVxIo0QHbC+WhguMwCWGRaCudK+FNqwMIGBEfe+eBNcKxgrKWvArh1Ge3
SL/6UbYWOqcRknWR0AXXIL/6vcayPRXJylmxGhlkDD0LNKTk8uaaVv3ay+iwhjflLYkP2DFM9Sbq
zxnDLHxrTLTQhu+EKNYglMi7n7Rgk2csJLQvmRpHC967wMLNrEQnB0XGuFz7oQ+hw6//UlVcaUBs
awJzTNrwNUBziITQNMPLtADCg5PiCMfJK/LWqSJuJ0qwwlrXOW0jkNsA4zfRlblhVXNRSHAZGfTd
axjFI1o4+slWmyF2YB3y/DmBeooQAAkha1RDtS5boOP4HYtQZnLdQnHZsPsU8xy0FjSLpUZxm2LL
KVo+ETOJ+H1CSKRTPqM+c6zo339P+x0K8fPx6/QKVLj874t3s5sDg2rpdzbV9DdjTDWkopgsbEyF
tkjrnYIsH3BBBkiRheOl+0q1VeWkYQqIyYsM1y4jvvrZozK0hafhzkjvb2rUZ+DfUo6GB4VUWSX5
tW/x7oGrzgNBVaMBqdtIHwqpbCixgdAxi24I42g5Ekea1MCndD0N2XKMEcoNkm1Ik1WDuB4CoHET
OgjWNdcNTCv5rSwfpcpyJkq4ouv3PqPF6VKDGsLqQ+KDdALwBB7ifON72elbNgcyO5ma3aUKMwIV
JA98w9LkcHQ+QgPFX4CipFck71Os75oRISaiAh+Mh5uPq5YLVzoCOM9wYmnrH4IeZY8G+6B6L5OG
ctK0Gb2V8augdZnbODGFjlFCzgYn2coIfCNW3HeLpjxIDZoRJKqM4i2FR5tlq4RaTmlpTIjFzcQS
EE+LDp6W8jT5Aejj5BmRyWet5WcxfenNsZ4Al3yVWeDE2kazkK+Q/HWjjK5KcPuXbNvmOEJCbTxt
NXrseMRNNV78kGmqPDoJh6pu26U50zAyA0n6jjqjbL7a4suMpV2Py8pCb9pTnzfIQWNQOvjfiurT
adFPSMBmTMi5SYyyq464VIb7bHVqqIDy+LdT/kwk7g1KBgn+KYvIetuAes28i6Y3ditfknorAZPN
4WRovq14kF72KCCWfkTTCAuI02dV5qMRHLNg25d/8worhIRy9TXpwiKdpUlDxEI+alqZgTMwg6gq
Un2i/sUdgRAVORBz/CVEwxK0BPsEBRyhXGjSAnn/IFVsrrgnTJdkHJYVCbowJVBb6MMhBaij9huj
EjMP9NkiRtZOmM1OQUxOBR3trKLvZFW4jbgOUSUjkst8TiCeJzKHVtyb1klsSw75V0mv6Pn089Rq
Wqqvhqh5CDK5pwTUUDTHSIrtqGXIPgwHLyiQphTREh3Ss54LGx+JaRMG+zChQdnS/2tqhP2Pt6nl
eOupkROj+hSpua2YH5IxSzoES2++yhR7eoKeb2XsuixYmvmnRj3Ra+IuzrNtmrhSh35SehqCTaiz
xiLmBFS+UYZDWfBX6QbYz30hmzet/04p6MzwWMfoYyHQZAJODMFKtiOaqL49tuEqoKCrEHc3OphC
YkLd0uynEN9gD2x3JS3LHjc0rVq1nACLv+7l8rY0tgKba26KIpx7AG46Ut18DH84Trg/qcCJOZjr
OVgV/JCGDPKwIKdi7wf0uEs9W0FKJPTOvLpHE1pYKTbauk4N2q91Qwg3muE5lSIyZpQMjKJKjxIa
mZhOPiUoYrXe9yjmtoSguIaVZ6SK6wkhbthJgCuoUGSkE4gN2UeVx7Y4WrzLP2sAjlDyh7jaiEuC
yO2RoGRGUiR2GH1aMdj81lW1Q8NwffjjjPiFQfd2LBjOmbPCrWEPE0wE/BqleAThepyqdpWDVhaf
RULMVVzNenqIO4z8eDPUNqnpAhxV9ZDcmy+vxrSpgRJvAnq6da2ypbqeD6EyodniFcBGk11Qf3kC
l4LvOzyzlKk6uAQxE3dNhtIXUWpSPi3jQ/z0+y+REQbJQFauMo91wMqOGqb6KWnharHcFBB8GWD4
IxK5uCuUP31f3fzeWORtsZ8Si1Q+bMXqNFrjRWLKyaAsjfZj65gg3azwpdJsmLiPBK6ROK1+NHl0
gnJsQGBGVxPQvgku0iczqkwMfgFhCqlk78COUu2Wf5ElbSyOs97DbgqZcOQiYjHtd5Mxzs/rnfUt
GtaXPqYrIxUR5QaQLKLxrpxHRI56kPodmyQA65aGirLETdKW/pxHtOPku7HGEMdXIAxDY5ThyOtv
gSTZQnWEDsIz1wcX02VrojAvnwoIVxV4Sd4jm69gqb4h/YpgSEfQPPlnXZ80yVE8LFOSJ+KKPnsL
HRFEgZp2GefXiUQQ92gVqfmGD+OT9fmiDGt4WKL1GPLvhCDcTV8Z8GiDT9wrzxzQcNPMJWZkUrki
PYyksui9xQMxIXojNSeIbMWBY2lXRSZVywcNMocPtScCFEzdLDhDfYlALpvZQPlDsYgDbR1NjlA6
vhevFQqDssU5mvvXclz6rRz+DQECCMpVLYttyvi1gBvPh6+THzkyz2QNtWGioaiupyFdECO6kHwx
mGSAxTSTD2iKTEeRR4ZFBkmlo7VrUbEaaqT/NXMR0jRXx6T47grpkureNkbgPE72Mu9X4xL1VGQt
GIGuTlcZ25yScgsccS/iKSKhWUbBNYy0T7ErSMoiGKFLNNc59yaJIwWojorHltlY/I3itcJsVR/f
NR1qi/4hARDjj2ssk6jrxRJ0xfQmYA7mh7oz19+AOItd2V7D6VM3zGUuXBME5BKymkkSY+rLT1Vn
jm65ogUthYidhddSImqYx2R0NLNbtebF9D9ijmEVOnOBZDKZivNqK+aO3/+EaPe9BZbGjNv7HqSb
nP+0qyn/0BCENQJSPO9dV1lDWP0ulsHvYeLHWaMc5gSlBUbGyWYwY7Ain4IkvIk0jnXyVZOfrHCb
5tcEreVAG3dev9UlbSVPDqPnHLrAnNDS9KtNg6WW4vtR2IURnSYc0JoQLJy4xm5ozJAzEIJ9ClC7
LOuzSR9DUi6on1K12iTqLevAnYGORJF8WDVTtzFNABQIgvXGUaLEjbGaUhGkFCL9r+YHHyjlPIj4
5khmnO+UQPOFdgHuRL1kMuiksZnSVaNpsPgMOs/zpKhrtB86BFRVh75MxEtWy8HX1/opbcAgEYLS
AJ5B7lNA+tRq9dxeYPIkPHDA4yr6YNW16uoFn/nOz7zlGHz2EFQaBe5cc23LZGc2+E0kBbUbyvAB
9Xz0mmvEQXbmIm3EBED2nz6DZq8EDe8XqwYRM8s/8YgKbzPXtnN+NpBcr0uyEZN2D5LLZA3LMAFA
R9OWkW+rGjSlAXiDhB+QQakqvEOIkGQgb7smWBYSIDixpYyerqOo/FSNtSsnV6PqEDokP7PQ0SJk
lnF31tQ3E3+6p8+dnN2cmUh4TKyUpyjB7iNqNH61nsIvs8ay0Idvyx0RRWgrBsOtBi8J5UmaEby5
B3j3ZXoIuVo08UtT8ZImcfQpIj9wFzLoZg00UhZW2t+AxGpEg+U1W6sHM2UCwoO+JGXYF+nSokrO
pLvW+CUkJ+ErqbEcTVZlGq1ZsTKsJSXqzBzLvQ+RKpduoneMIqc3sY1BORW7rfDK0TThESWfhuX6
xCEZKAdHrtWr1RwklMeIsE/I2oYVagnxQscV+cvTQC3dA+lUC/eaNXAVQPXoGetV2yBB0b5eT5q3
HpHrnZ8RL1Kqo52BAl5LHMrbdNMRX5Y1cklD7OoRepXEGMPbmQLbVO6lR1tfos6oDa5owHbsv/0K
AwCo757lKHhOiP42M5EnNL7NKLHpjmVFWyrkuDav5wqgDPMTPfZgsbrQ4t08MaNhnj92lO/9ZlOD
NerZf0nlsjfKQ618UgN3AvSuq8+GrXqlsbA2SZueBluaSD46inVVWvZdwxuNU8PZYuUTmZUN+Wjl
E+LmDDt5rDgUlOJxBhiOeYh4hnSZj3UjvM+vwADWWdx064misdSyK5YcajtbZXbFtGC+Bj35M6W5
GUREVPNqWAjF21w4zfV5aBxbDYFT9vrakc/bdvp8X1ozJ8nO5wSWUPys5KcwAZzN/6h8tDqxTa4y
ITIuqQOFctv3QDwLlGeiNyu4yIO65vGlmblKmz8fcoNcOUxcaFJBjVEtm4zA+aqKGNkTizeF6rFk
IsmZ5NVJxbhUUtRdMnGhw4AMAeGK8jyiGLmIHWq3VKELE8XQGDUi7beWr2xWKPyVEIHk8X2sIJll
zyoDnUZvlY6/IV9Md6J6M5SUFta1EsGn8Bc6fPYCyZlbyNZg0lj/ZhXqqpTxsqNTbPfGLw+9ThEk
z6jzCQdj6kw+88H+p7DeSTcKU9UaTklvEAe7tZR721wk8Uu3sgPK3H1HMXqEILkoQUYaiJgaeLLO
U/Kr8hB52b3IwC8f7BgwiM7ycGpZOtUPAr4Kmy5ImQDS/QzyTDRP7Q43D+E6X+zEwMVFx+xocORc
36fRcGM2vPYaa0+xaKf65JhCimQgU79ZX4u6W77MjyOJfy0pOckp2r4mjhPRTfdLW8DCRku2g7GS
U2HNPDbN9l7mhmzwkiPOmqwjY1vAqsqzot2gYgyAyLXHvHJui3v93qABnuZcV/CA/1afjC8SzOv9
Bpdv+GEwAIV2JzOAp4qSFEdkxiON1Zumw1XxXkVC2YFSgxdItvLjMd8opGPf3ZI+2wYRwMUiYYSP
U650zC3QYf3UITDHkitgXz0QU1z6S8tCvlT2l3J8nzt7hYGf5V/mcQZnkUM07pt8wk3hE/YPg2vY
xBGEVBxgiP5MGzLrovFguXTDV9BeRqFcWozkQu2MCXlDiAlEOARo3nAk4y4+6sLGyl0fKfO5ruE/
9AYE/OBb9RCvQDc7KCiSKvZWOOjI1cZo1E3TSGuNxfWotcCavY9OQNa8ZFnYf6oYymYSqsUayU+j
PU7A4WJ33bSEUf6t6DCHe3Yu0rgitvfwiXP/XZYeocwmm0hUMV3Ek9Va1kyeKTwlXrfx1xgibr1s
WGX1bZRRvuRdz3dqojGYA1cM78mLLh7g9UTl/hcCi4eFGrOnmy4aj2sednDlffPdN+nHo4M/7cmq
FjVnB2Jhyln35W5TWD++ePVJu57umHxhCUR8pVyqcmZpMSfRBhIyiBY+paQgK28Jr5oVklBCNc2v
GatKUlmlHyFFSxJSvixp0nEbjCpr6zmS/4x8UhVxceFhAuMRnuy8Q3VEMgBQcrKp0wThzmkbmcGx
G61sVZn1e1qR/Ohp6XkV3ErnBlOCbsz1Uqxm2wqBzZiwmLthcdVJ8Nynq8V8WgDVgju06jKKaRkT
NSBiMlTiimPZ0/qj6JIzUkqfIVd2SIONNNLvTL8Twsdln7Eq5GVzk7s62Wj+j06RwGFO22Rzjeqe
fLMZOcFlWNpZ268l/y5Kbmpdcq1Y9exqPcOkxwA1NkhXI95JylaBPKygjtAkMKrL8B5SR1Q5wCfW
0iIsuDxt10HZ7M2RXQNq4YIpOyKtcate1dg4F9PGoOFqTQQZc9o5FrPhiJAl/W/6Uxch7ozoDDQA
5ARw5Vqy85lVm/H/YTT85CejweB+AbAubAWQRyGZl0FgqcdSK2sgXEnCSkWAXBw9si8bV6zJ14kF
1Jhpj2rIBz9kqCtiJghBMJY/OlJkn6/mIR6lnczfkrI9YamlYW+AM1kPKxsXhc8ORvyKhU0rDCvC
N22NmbtZ2W5zSbbx2mYGnzeIc3K0kg5xR46F/jfXzaXw8jM6BHNbS8daSPbN0Dqe2d2sMnSKgiVS
Hmyw3OSQJTrm0xJxmQtgIPJE7kxImGGGuC5TkITJG/Y8YE6kFFUJ75FDz+6Yc3BSD72EejO4w8Ct
0IUJFYgr6gVD3WWSuwpNdNrDaYyvQodk+VifrIIZG7F8bOVXG4EvwDtqKilPOEam+sfKLeEFluFn
kDHyjBA8TtDf+IxImQKZULVeHllQKJq12vwA2KjrfNdUG3G4FPggqLPEbGLaksffLhWnoS+TecIp
m5hBdeeqab7OpOw5cvsMmtThz2AFqCITroibsGSiGTLTGPKHqCsrNWDkFfNQfJdioY9ZK2EEXrcf
qfDNbsSWs33GhLFRr3XJspKJRyccBQn8kti9Kg7cwlduQsCJ5Y7VaoGYNYTpXOJZsL8MtXwdT0KP
V9rBavQ1WWPkplUK3oZmCxpeyK9RqH/jYFlgkWBauNIaRJAqtDvrYLaIj/QdZDS+7xwYqyl/BX7h
GCasKWQOYmigNTbhSbQqRxBmqG154riMMt1OOsONWwLBCKmVhMwLfUZ0iMbs2wHnuOm6dVXfefaV
QaJdzb1rPV6m+qbOav3cawnYUO4D9xHWQAPa5i1P0NaEISAc2GmYmMxJ91xzOkQCLfSFgGsXz7Zw
8xwuJW/Bi+SjQRwosUuYrn2KeBq1YfDJmIa3qXK/5vmcHMP679EZ59X6CaaoAfkVeaHpS0M/LEZi
XpZs7kYatQR85Ecsg2kBIHsfwulofI1osYtJd07QZBC8GhGICZtCi90IZIg/1hY5G0UvxPadFam+
YnQRUgJptNjtOUs5UepdS4RvrZC3hiXOuKogjX4yqOFV1y+6uR7WhUfGxtmrkXQY39My34eRK+bl
SuTlBlyDMn5azEvzHokbovQEhEwPsFpAtVn+5LgXnTNnzh5lc578Spr3DgzYAa7USrOMhZ8huDdM
sMV+mUIwyelvKUg96+IhtdPkQBkzoux+YPlBFMrrLwNGPIAQGTUmuui5oqPkjBQVRyaCLbpvmHwG
5RKrHDW/oZJDqxpcKeIiAh7llIwwdVcvB22T6Q5hugdOFYGKElnoKwylOwlQIY84UpHxN0rk7jlC
Y3iwmCoaI/v3GAiicpP83PZ6da3CqShS40iWWios9I3sWNFtCumFNU5jCoBHqpU/LAfBtKcKEyDk
gqahOknxmxwBKaHJrvzwQgfW0FqNKVvagEpOpKzKwju4BT29Gkmwm1tYBil9L65Bd001SKHkXOt4
QiAGVHcHBqWpqS59EZcaWJPsXzbz+ZPYlJmJj46PdNaAHJaS3cfmpZDRSMgHREK0v5CZJZNEQX4w
B2V2iBtye/FoIjL/Q2dkLDLUqiLo0yVebfly9C8E1RrnublampBmrrNx21kQmZllSyQ9Pp9Zcn1k
TUD35FU150STNoEPXt8HcQJ6R8E2XsyA4blxTSOl7rWqQrmPwrsBPhGuBO+cWKpDBl5lhrE02PSE
rb6dX8V8GJHIqHzcA8rsNNdZcmC5kw4T4D6Pqujz2fwACEJ0olqE6mWejnLyHMtkHzUm+a41s3/z
oETezOU/tX9kueN3uMtwp6uIW+P0Jo3zRGPV+iiaKWibsTkJVcKf0aFLgfJZ/zZY0IOsbqmzMqen
16P8UcnVLCEGt92C0gPFge+vYxWj4tjioQuwbbzPiSyvb/ISLxFmN7IHaH9s17UKVrGY2+2b//tv
GQbuqsLZOxPQ4oW8yy9RmLLUv7r/iqoXkhpBsZrLFmP8ipgYdMMTjFDcjIzN8RklsAnTzErDYI8h
ga0hKNW0EMOZN8SyhR2C+uGTS+gEicbLOHF45y3KcI2mLJT+KZXdj1GGoBDQvpkHJCx6k3aHF32k
bUoRBJCA8AxMHp8dNJXb1KPVXWtfvY5gcH8TZhtd31Yx6cthiQR/Dd4ZaQxbBIzevC0u/5rurze0
XyryQYYG53+YGq01eFHxP47Oa7lx5ArDT4QqhG6EWwYwR4mipBuUpJGQc8bT74etsl1re3dmRALd
5/zROUZN7Yr4H+BXDL9XtfG+A8SoCrRSWfc+KITsCHBFEoEmaMmBVAzjVLHyt52xHQQixwL/ZNO6
adSdZuQSqMLni845UI6OQqoyRLITHR0RbFLKBPjN5yfLd+BuJfVe7WvsQI/E+jJC1qkkEpKU/Cmu
jrKh7zCmsf7OIw/lIeEQE+1mDfFiIxIklZT+tN6wgG9c3W2FDbz/m/+3iBkqUB5GS/mmhRFuMOeo
K1YJiZLyfX615+W0mO6tjauoJU7S6U9+HZyavib5gbkgCPRNFWvnSjYRuhH/E9XqUlrhPbOtXUPS
bwBRhHrRG6oVEgPX+F+68lc3zBqzRsX716fmAzh6WdbZ1gbsKTX7MDnbls0y/QrteBnLDy70U9eu
u/SdvXWT9OauZKxJGmc7pRCc8y696J2/XkcXWDauDDB3+OQ82coahtIMiXquv2MmK+mRv1M+7Rp2
srDWqinRMiAhEg2NK8l6Cj86jbG2oHe4xB7C0CAQ44DyXOxWdTOGtpCAIgVTM59c27zFCFhBw4WB
trVE5ulsIhChIkGjJs1vC/mSL+yTR//0YC6zjt5jpr3aEq6Hg8hvng49prQ0CkC4/JdmK4FYASjF
M6q9ZilnkyV81pI0qI+kLQ9xdBV2xQVYLXTK5AYklBvB+RNti4lPe2daOxa0JmovijrCueLfCtad
RIKDSLVnBGcpLZDE9eRAkAWUiz9exIWmkQqmEPHWhBsPFcHErWdl9YFhBG+pVm2twPtnRfLW+1+S
yTLup93MJQwlArmW66mKyc7Xu4MSNvsW1F1t5C7hWLAxYbWvZmK5an0bgXn0PCIEjJO5uQ1p+z0E
72m4sqtb1fluUS2TCsutTK+oevmiAOnrrWIk8FfDSVeFG07OSii0A9l3n9c67BW6vt+s/jH29SVR
cebq+drk/2GxnhIe8rh1HWoyrHEPSunRDJsirv2OqElRHg7f0yhhn/iIc9I1I5KXGhQphbOqaLvi
ruh6SDWWBVtGWwDsOPb2lcavZtXH7tTVw9Lx1E3h4CinZnwU6AroHWobNAQtUWTBn0M222/tqfN6
FaFS9omvNEfCVwqfBJrmmrb2NpThax6bHNjmMn1TfI9ING1deiY8WXRIsdklwBXSYg4b57y4Ar8Y
+5LSzcVYHls3sCGZwQqzh1ZG+5IslRh1Ta/DV7dFtTV5fQMgF0hlAdIG5SPAMxOkx0HMGMHyDjSj
6uTDmHt4hR7ZmVWQzi3J+82w0vfBfmBD8glqbByy1uXZnijFOSSI/yPv2iKR6CPX4AQV9QSYRgpC
hOhqCIx1HqmvcqJkhdvOYQAbgXyQHCjduPLpcp2bexK4d+fWUCxhBT4RiNpe+sYa4NLnZ5ix4T6y
l4K/toAgsFvJ1RAorwgE1vV49Jp8WzF/5tWLgO5mAEdeoawsoKuSrgxWNu5/Gi8RNkL928ArQfOj
D3+tfNRZdaxQXkURXeCMQGF9lh0HEgxmVtAHKLHC5yYPxyCfsqcCXqVADf+C/tCUrTPsLb4aa++B
2pfws9kj0511i5renAbXQYXZA/XO/w4rSTgfCn5EoxGUgBmfaic7aEnIG9Csm4dZxzvm6lw4h4Ft
QO/ETvJiacYmEx8IXASfWU3uTj7+Fq0Axpg/h4x8UiS01aBdqw6G0y7pi4pu1cNQ4bJ7dJ+x3E1p
RZ0jrU2mKxLtY6KnTUryUKBVgjnAaBFCeUmukgaxsJk/8+6L+28eZlGjd+EjRk1CUiutiPRCasgj
fXuvCDrMTPug5sqxxYNQKTnynRtvle3Q+ani1kKipNsayULvs9pFw5uutnN/ruL/qbKmrxuCB4Cq
ZEctINmKAHIPdI8jsMm2EyFurU0zQtE8M52BprN2NXLD8id0/thOZtKNMdZMmkvYvibJM7U+Gwhk
xk8/wP6GHheQNVT5B51V5+vvccwH3afuLldp3iNtGxWChf4zZmVhclpkUpwF0Ha3Lek9EfY5AFLg
UkuZ62aRRmKgK0fZESZiZfdby7KQq+K+l9VSrmeb1ahuJliuqiSNeF42IfTaqt3xj8yyrpFvK2sP
hn6NR6ILqjehpHSRIlyv53GwbVZDDpRqoF6UsjkXKtrGDPzN6KEnmKzkKhi0L12NX2XNOxTSGex8
KHQz+S213z1bqaVC9TgBwVDD29gB6Rfgis5eUUkvy/nx5DJynsbcEm3fIgh1HXtBMiNOdrpTgfA7
jXJ5rV+1ebXJpmGFEDyMu9MAhN0IbYO4ZcjCa+QHJM+0Es3yvS9CziRMCo6xnrLaXPaYNAfMa9WX
ybubqeYXlApqZd4ax8AZkQ53gdCo32oMsHmqrzq9+GiLYQfaUIyCcbR860cSRUAS7HFfmkBKU0Nx
WDQevGYkLZOwrXjt0Phk9GfiCfWc/dR8cZyb4umHSF5y0dN1WW2mArNJ8BdZ8X4s7iN4mMP8q6Az
ClmHCVIC2HSo88xlTeAngqnutRg0boTwPWAjsS2KEav4bLPX6jy8qq8cVNLvBLjFwMuSxvSakj1r
53c1BZXpDDT46qGsKahBUrizfXNb8Ngu7e4dsJhhu2WzCOrhVsUmr2/dIWhu3uoyQ5MTjfehy45N
AwpoQXSFDoC0Uu+s73mfrbWrnTxHE9WxN6605lYGJvXKrFbciulU0kMUbSAZt1qW3+3Uczl/gomI
g6xgjAkudYFRbkBv0Ot4ijP712C/tiHFufM8VNRSgxTO0Ib2zd7oeUpzUNehGoi9rVAayGZfApSG
rFKVhJaArxy8vR4iPWBsa5LhPecQn+AezAHszlHcQRtZKlL+bJxPJUCFQo1fjbFt4JSYkpNZxp9D
PKwD1FhiEp8ldk586eztFQVvQ/aZ4m8qrejhaSqWkWz+lNl/aBic1chaC4RIWSAhqQIppTU623B8
lknyguDVoftvuOWjurdNlF0h7T3FpOwaK3iaMWBvQfF3AMDSo5IX4qzG4yHzoRkj4MwJWDYKMR+D
eN5aT730JWF1CfQ7KVuB2b7Jp2+j2VLUjQLRYHJsxBxYZrGyTVCnQsUVqcfqnkP/N7PbbWHhtkqL
F5usKnXXgQyG/WUiH4FlsDOKnQK9046bnrhgv2vRpaefHvOJrb3bosZ6Sny53xwSz0elQ60JGQOs
emZlfA8ag12Akt6xXydqFolCF9tAC+8kzqXhXwHkzg2bVl/QHAe1riNXWNeaxEjdop+uGPtFpJgX
TSPIcCLl1f4Vzls4KoCg1HrU7E8emJFcVvhEOhrTLR9lbKY+EPE99FBzeQXXen6A02wKucr5rVoq
RyeCqFDp2zqRfmLpEIISDG476h+9Rq4m5ypP9ErmI3oNJD0Ae2H8pwQKzhEDZqbdmShmmPItiIoe
3ZLwqLIJw+2815s6BwE5sQOeiOHWhDHD7bSuMRSYHAscD4inua8ByATprrEyfnFslnZyBKhL4lud
DA8Yendif+HakuQJkFOrwlnjDJ0nnFVkIizk26jQeE2o4rPmRW1NOuZGF+FeX0xrP/X/onxc1iWv
V0243jTebGZM4fm7IKgOvpO89lIgLc1RtLannJEsYDgaSuHqUeiG5YjMwAJ/DfYWs1EYnWKZrsU0
hxyryPi6zZibmBmCtdFnl84iACMY4ewRraJi2tX+nuuV/wyKfUs0UbFPYCArJOpsQQOBKijIIEB4
VzsEYPPhDYOU8IF1Pg7M/B53L+BIPbhxyr2faBih8JaQZVWS/chvLLgxQ34flS62NAj2KFBKBL9V
sSL9boZ8ZnB3VsRX8o5Zb2Aa0rg52nhdjcYdgWrHMImaGbkSuDteOzvNN6rv0akimU36Q4MfQ9O/
Su3gdRHD70l0nzzxi2h4IkruHbwH9mdC5bw1TXeVyTEg3tQx2MfpyEtO9oC2mcir/OlDQqes6srr
aJ7LjphwZNFZch6omXGIv09Pf4FYxOk/Yonfy3zikTHWI4L0aWz/D57melHB7xbSGZlq6Uhpuns3
mgc1A0ovULslanyoU+Qdjo+Rxxu9fwxX4NYcZIDM5mTsp6l8NTCXmGfNINgwessN/EQbwc9TlOXV
0ps1jY0TCrioPaC7PlZA0J39j+jQEY1KHharEj1dKcEYFTdr2XMcyu0c0K75pg4pl7WxqJTf828I
T79RjfVgjwc18jet9+05UC1XdSbKSYOJ/jK/3IQ+BznIQau8dMpFgVNB1mP3t4IG+2p4i/N0Hdiw
LR1a3pE+R9QswYiXOc92XUV5VFNQ1khCo0EFT+lc1cLaGpGxrf34y0d+NqpLJSBfFcJD5fPOg/JU
y9KtydW002SVaf0RZ46f0xSIXKfswKDqagV1uJ2Gh1F95dDBQfzneB420dJlk1iVs4h3H4NNwLk2
ukbL1N6o0e/RThuyV0a5vkMw4UMLWOQsximbbmUhNuZEyGkR1AicSK5lLl1Q8pgFr2eqNbmeNSjy
CIt8nwI09JemY0SNlx5HftujO3SYuJozD0jSSXQJCM4mrs+w/k2UaVOywPl4KCcRXwxnIYenSJsV
H5qmaW6ShtfM6TaVIDw0BmNhqNDCOQ34LlA0SvnhSdae4IJMD+nTsZF4KFx+1al8OLZDIvu+5u8b
kRmlpDAlhG3U8JpIB8IC1eC3BhEkHlb31nKMFQ3KBXwFAT/2KvvRcW8CG+oeCzKfEdLMqD903mMy
d8FwjjiihfEeI/ZVZXSx+Ig7VdnxyEbRucIdozT2YlKUVYbIAksdw8qAoFZlxkzJMRLYBfChDvUu
K8b9hKpVH/1jwa2vI0ZXoE27fNyrhAQrCGkyCkQFlwsHf8A2hlJtznPPQkH++E1kdIrrqwkpWHCL
2lvi3EAaUy+hehipyD5SniWNTHIA6+4urWXtLY7VRqoP05EIjB5tgiIXnqM0LdD0T+4Tj8GTK8FV
C7pIN9qtM2ndCB4J2yonmEXolVawzyCbDKM9wq017pcQ74qOp5wfV7WY6nGamHwYnUODMXY55RxT
8bTywhe7u4jgxUBVPBByO2BUS7z03iATKmK5VWzISPJrsQU0FiCaK1DNYvtFkI6GuNXRJJH9lf8M
M/pO/ai9huOYZT4CBU/NW4C6aDYoYGtojZsm/+avNImODan4xSrmD6mGmTs/7S0P74gRpv6NUf72
LMEew1BiN1uf1TzPbADxM5xGYz9rYq3014jvWpbBbobAfQ5ZjXToynPnMSkJqbZkx599DiR3Z1sn
osCRL6W6VOwz+v9OJNVRLy2CNQXtTPH09BcN4bJ0eLdQQbbpm5jRl3GfVr9eTWZp7AYYzDX5xumi
Th4aJv/ZVhjDBnaRGnpeIwm9rCCyULbyYSrmoWsbIhqeZv7P18Zt1ZUnQ4935myO43H10ZMVg7IK
JnWf1286mpB5pB3ys5ek1IPyYIEjTUQtF6VzDtCQ1/yTqfPCV7vI82qto4eQ5XsMshQDHdR9+Zrb
VrRgjOXPj6EEj5qeiev8QNkcf7XFDmy3B2HPIvRi6ztXO0TkBeszr0WFth2JlOf7sWB0q+rbGMFy
zOKgWWeDNK2OqQocroIJLvJ/qoHDmOvQwJXfjCe+K6Zdiz0el92UHssaqqHH5kMvffWmd5vI38Xw
lD35CeN3Qp4PpWX82krmMlGtEDt5A7sbxuWUOUeQjaPpz4mYXDuzwOwXFVyX1cKwkVsvD7q/dj7L
8A4FkXfdMkJvGS2nD2G98qzzHlBK+YNACeQJBzcZZvqt1omHZXGIhuViDO7V+KiaFAkiTK72NoN9
Q5W+2LrYWOIkgAHK8qtOnC3uLV5ZCAhm5GWr1C6+N8XDyD4qP0qPO0meuPnQRJ3C2agFkQLkIjjb
oVmtAnOxl98MJ1rWDk63W5vlKy5q9hsFsxp4fsFJ1slHWCODkzgHK39u5eNubDi4q9/5gQu72f6+
4s+vjCClPzOENANsMgYi9LTtMKCYAaD0J7GOgIs7jbxgpcNQtm941MdQbDVAO0Giujo88C+rwN1q
z66bT65vr3W7/UQsmf5/66KUzjFgwPpmNdDPujXVncPPWdU0YoCV+gjGw4Leb3mt+lcjQ4jJN2xY
ytFGQQmBloFEl/1tniYkJ0nJhFrSAZtAG6JatQ1GIMACBp1ujBjsNlqL/nKTkxeHtAHpVUsYHiSb
mw04vdLvMjybaMjDTRZe5hNGTO2hUJsF9zhicEx4OSFtk/0vIabXyuaiBjy3JNrbA1+s0qtsuxsN
cWE5RU8vg+Dufwz7nDsWYehcdcndn+2MGRaSCNUwvkgj3pjsFmJ8jlW+j/t0xdM6juYuG6dVESJ7
i2Z9NmFLGXCdd0w5VHx8VkPwOd/Kkf4T5dSeFWuNP61q/OSEE9SECbAphSHHf/3Kf4bt3UNXbhBw
7qPhLWBfdH739VCfhowJgycPOWr9q3Bh2+FvjCPa98N1E6LDojQWAfKQvxXZr0kGBhM0Vdfc4RB4
afSdc3tBoXbahh07in8taBP+e5x/eVxWDYV1JgJqmComRvOGhoOOj4wHuOSGy2E6hrLjKVoq5n60
3jq0UFyBCySBNWk9KKZLIq1S7UMp+SSzcyGirZJNV7vI15hjcRMGTrbj+7NHe1N3YlsbLVzPTBNS
CWMQqGA1y4iaiuk6hQ97vrYQus2sGLZo/jGfGyATf7wQkwQ84hH1Huh6aEskMcFL2u+g33fdn60D
rinYs0hwg7f19WjrTea3Np2MLkL+g1HYeTNZTCM46JLSpWY9Smc/X5qtzphBNa8Ti6M9e+Atf1mr
bEXgF63CheXsckDC+VGzuAiqnDbdZ2A2hxE9Uo5YOI6ZrQeYDmpKGIvwE/GDoX5N6r2K1Bs7Dp9x
PeLGJuwI13PnluLpNcSe5sPZX7MPrBJGOYpZJJkR/Sbl7rJ01C1s4E7+rPunGn9LVGF8aQr7JVxA
CZHaOQzmE49n9zmMJa/jHJ6MZnw+WfQ3TbXdEfKo5Kgr9GKvkjXJw23TiFQjVg8GtM1fcYS43Hb2
NXvo/LInGITZLYa3eTAaeJc85KKF2AweRccFDHcF2zl9z9KpGTRvlOzktVfkqRxdpnUsqvAqKPIm
x0Vq3ndVPq0JK2JODi+7UsJ3WxTM3Dp2/q+rQ8JISUeRQZc8WmET3iJgwAmAXhDULRPAnqAs17lD
QgaHT3kqfx0+pYqYc1uSGwHcbLJfhNpBkl2XEWPhDTyIGb4j61PLPwUAXyO3c1kX3xrW+gMfrTfj
VjP+C9iNI0tYi9l4lbBdK9ra9PdeJw6KDQiXULnbnFqA02YY9spsSNNZ5ZVoR9o424kTj8fCMQ+M
ByuPJAMAgNSfOap3lZ8HtLAMyXAgfp2gqvmpYyXM4zee4mB8m7NlEgD/3jhpRHe0LSZwxo0Wurdq
Axjn5uh346VI7poTHXDNvVgd04FWupka/uXTV44pTUWH2E/30qKzjJoRH1tVv/aVFf76+Mkr8lfA
UaGAAcySC1XbNCSpR8dS27wTfh5P2ww/UbNSmtdBYlHeVAz78SHpPoL2VA8XK38VcGSMmCOwpjes
EZpyII+mDWwF18eUxcejF8VVptXeyCA/lgPXAFBE8TTlp9N9FITS+EQek5IdL+twxRvRX4Zf8jQm
w0WmFsQrAyE0Ua8f6GlDggxDN8FI6R9hDnooHFJXmbjFJhY7+IYkxWbyzEjZnvKvIQC93KWUSDFQ
E1YOIWqD+yLvWBe4FDQQFgQvGM3m9ioeKIhzn7ziku4ZsmkEgtsGZq8me9vHV1gHWx7s9TwjBkLs
cgYeRVjUW9zEi6UuiYtoaxIHVrQbEEXSpkuUrkl3RLiK/eFhpq5JgGjHNcr3n6p/lokGBXmAz+9q
s3B1+Y8iqcFswoVhT2dTHtH75HCpgPj5R1TKfa0EO6HSbgR+VtoRxA0TRGxsYrh7NYnRR5Db2qxM
yoAk3AyTW4kZfT5+TK/eioiEGqIUjILs4+jsMRvxS6OKQNKYM9uhd7gwi6AOUbHZ63JJC8IQscWV
h4Q1ysn/OdXdGX8c+tV8AODSeM8oM3bAwcR9FtK/w2Uit0P6qDN+/1Y8vhzM+a+jfmsmFaPSWlgQ
g0HsLJDpsmYoJBeYFGp1GWsV3Whi5Z3zcduWGnRrRqHZNkY+rGIunTkrzq/5GCtmgtprlnVHwaFD
VRROY/4AJoW3JXOWQwkA3usAflAwiUpgD3vgZsA0xMboXDWC3yzCf7mzwu6KX+DZwqvai5FjaKE9
RlaaRf+PDpgt/hbSagfz3pBO3K9NcnSJ035JduMeY4Z3oqgrf00KvMEJFAGYSk9tOE8inwf5P322
woixNyKOc+SEPv0mpa8BxabrntM3afV1b46QgPhK92VItpDtca0SNqNeTJUSTfsFeHFRtIesyiha
lS9hWe/nNV7XkvMF2ftqwsNRoBOl8BftSXsKz81ALch5RMxrEH48zPobfxX37SHiFPY5X4nA4o/j
H2dFxAwFefKYpPhv62csCLCKJvqqscZ5bulj0Qsa10OmyfOOSL9PXzzpRna/qVQkfpG3AoaCoIbv
79BfweIUxPAgBOvK+p2zJAt+ho+hfL8xonSoDyWIlGDTLHVt3wJKGzbJ3uPsUW/dEuyuOs+EADuh
QQgqela+2RmwL2S+7RudQiLeeeEdVU6qOh2w9dJ4jtLTAzCyYUoz+NY/OXyzOdqb3CagzyKor68e
sfFtNb0rOL/8FjxIxKva3qAU8Zt1gGmNyq4QJ8YqrnelOZ7Inmi4wQtbLjHHUrz2tA3zUDTnSNIf
HYFWvBn0qQRecS7oPsNdQhT9LJYcKtQV+wYhSWeRdAGor3PS6lV8VeSlDtlrTaRYUqAPB4udVigT
Rl4aI3qiHAh5+HCZF6agskauq5osW3MwDrJF5RA7GyHu6o/m4GEb6Nroo3XGQMULwRXv8/D2nFIq
uE3NPYnaiPRVEMA2AeF5ZHyOJgcVcksVgYHFloRLOZj94nu/PvH4WgoPd7EFjC4JTUte6ungkOEZ
9XsdNZjCWlDQjqvsY2UvSfrnpMMOyTiLgpEMO+9FB28z6p6t8Mshcm2EDiC+p64+OHOs4H0kJ6uF
ReNiB75q0VJGprfM0VPavNTh7JKdJkLNXkZQRcv89T3WBczDOaeInf3VAGB8nlURLT9jFJVlhKGF
G1BNW+gd7J+nGeADnPZpT0dmQ+FGqD9HVjVDJYAD6aufhSBGv7Z/DTST2YFblF3TiVrYKhSX3iMQ
VPFE/5R+WOhkQWQ0N/jcKrqZ3EN82EGzKeWcvQWtpfrUhgi0OaQPo42bTIgVd3pnHmMKr1jdcKfN
0zl/laWflrMxLNQQvOtO9CXA+Afg5aA+1SZ2mPxpanvHeOOwdwENcU7V5HFQjARgPsEy6Opn8qq5
vnWo4uMwClr1RpcACSdnULTFmWsn/JM94uNfnBITJaDmJbL3jbkhebvB4ZX8wGgU8ssv3eKlMzfB
+BfQa+4fbRMn1zlNSCvk53ihHC+/qQ9JhRYhTA9kXchy5Ep5Us7Un4jVQCbHUEeCk6Z/Z+KBXV7E
Gwv+hoWb5zSe/znQ38wFwSlwH2QQv4g4GI62TGg1uUAwKyiFfXxujOtLhpds/Af0zr7PL4+U3JAs
RUySSEwgR9z0UX071iuv2+jwFLKKZdNzdpMbfnQkl+RbU6aZAybuzkIGFjOJ97xhLQWfJGfoyIU/
sEGwLhwao0bHa251B3UhTUxzhPTCZBoKw2eAzp1yHAUJ8yasGWq2FcHe2jriLwDd6BvCNqyMpBEC
cugBy9gMgE7E/XqrqHzAdDTxRuZYOVfhZXxW5S/QsOzvPPp5i8f7O1Vfgvoapeeu+Sy6nf8SQGK9
qE+WUP2ZfMLHki//4L+xjpGbAj37x10lGdqKZQo+NwfILHrWe0IIcHdNS8354iPS3ib+cDPGY3Rk
EPXlNXaYXnVxbCU5mTZDl58ixEU+JzoAM2vbp+uoWafaKeKLCU2al6wSdI2dpMatUdQk8ZuVm3SY
AdUZkczsW8U3Um+chdP2jE4E0hmE3vwR3VGn54n4u9QjcEw3l7U/rWcUriBJoOA8HqMTDk/sB4U9
rhqBH/WrYAmZ+jeMbTYRohO6OG8uQWm5y81s0c1GE+uRzi4x31wr4TYhodsjzLO0OBZc04czGgi+
Yy7qbFagIYZvYZQwLiXYIAEu2dQTYESug+SX84MfWogmIi2a1NuWK56FAAFaYaOqTbfnrBJbWfXn
PshOAhQKh5TD6o5md4zHj6nHIszZUw7lNuMxr6wfxcS5GFLoQCy1/9Pb3YZhI4aWRSk+hLnbp5uc
gwsRyTIBoeDIfOb8auHkrfu2xwe/sI1dRe9TorAe/Qw4o9Ae2fO+Y36XuABykLwKoRhC/yiX/Bxv
Wf4MAS5K+02fz/aWDdRcpICvk/CgWfd6BODJDVrGFNkOPy2UkfXSsIEGHDaZ+TCtztVjsgcJCluh
qsgc5H1c+A2iBjt/ioxMv3zt8WHN45UPn1rgTNLiq8Okr5F0NXkBMiiTICo4a/zZKNcSGKb5ZEZf
izybrDVJ42VqfugQKmXZ/dZ5tyKcEpeqiZYVtf9IbGOr49DJgtcWFi4uD223y/Xf0NGflgSLx7vn
UdJQoS/rq6vm7VpexaHm+oo69qkpiO+WQ9Wq8zlPFZpu/WLTaiZ/1fU6QUfMq+2x0WkZ9jdF7QJn
QqxGAwmLKxXpZ7a2/gJCPnmqhhXUDLgzzCChJ8uzkv8C4VmYDVnaOFJ2HljSXLFIWpzNbL74vwtj
zQ9PmmJMIq5PPypLhI/FMW44PYnASsmNkY84FNew5h2rQyL2p+pgyuk9a3nhKZHu2glb0ME0eyz9
LPbDTYBJTym5f9K7pL4GWzy9zAiTX747BgGmwiUBsvkrrINv/ClQI0opjhXuXwxYxXbzU7sDfzri
uVySAQiI1BARHgzCuOLs08GMZ+HMVt6mTmXf/yTPYIbLeFacxuWyxzRaiKfJCigeTngapos5uhCD
snzx1JNPhnRyiCGBNe8WYvrGXAVukyCnbzTqPgL/M4/yW/nwk3RvVpxGhBfOxm67GJ+hmWxSuPd6
viLCZBMw9PqMdZCUCBeWeXqJuodtPVrXp+6AMMr8GLIPA4PVyFWjaUGuGjsmlIzafvg8WN6HL6Nb
/9b2H0V36MKPMcfaI5eFAveG38+qKHVTMEHDImC3CY+JY29M2V1ARAh8deQhj49jt1FHa5M4zwig
LKvIWOwIT0NOgo805517zSQGw3cGSg3aIUsxbel4+sqjiSJ3QW9kgL58spyrGZYMXMapTWKSrAdK
4XI8Td5aeEEFYN1vB57nkjc7KoqdyO1T198LYwP3dkgE2mb9I35VyAPyKMNMyRYkdbPvvH3fY3sP
l3yQRNxzRYbRMRzlWaF6rqf7qE3IzeT0tRUBVJgDhol9S5VaaVNtlikvarZOnYyr6qiWx85hWiKe
Tffx+jDKBe/5nARSQjDCs2ceFcv5x+RsZHwPeD0mUr6TS2CupXUfPxOwQmk8MoSRTXOrdNKAYXyI
Txdn54U+JuIVMpTBpHmzzn8QPF8ill703+zIHkqOaYHIw/s1duFzitYDde9og1GU/3kP6xWFGP+y
uYZ+0Vthg4VHAjB/FJ/VSfaLlghutpWP7qN+1k/9bn5Sm4KIRP2OHgblqgtk3MoPY/oZXu6J74Po
OHbRi827iZs/Xc6tU/g4sDUtyk/8333Js9mMK4soAz3+qXGB1IicAuSLMMpBJonpQswU5C8lUids
mgvLeg37fNEjlokuOhR7AxHeADV1DSQ/wYW6dSZ4TMkuzJbC6BcCo3bGChi1eyxUETYQ59yUABHi
1EeMqgr5F/2PnVp3TceNyEL+qPhbBprIt63yOpnI9BG8pUFJIC7BZMqWcx8VWlhthm6rmTs0cURP
rfAd6HKPwYkndmo2CoU63OzeCnaNvzviibcpeOb/vXjRHnGQof2GGa1770K9ddGRvyeOdq21ZKRh
dykI0kBklOyn5p2luLZ7rE8hhF51aii/Ee9O/Bv64DxT9+xJNo95kvrkX4IyNGuqW4i+RlFuhcBi
BWdw9hXdzYJkPSLOD2WxceYwFeIXQx0arHz2QFqGIa8au0KvxZesoGi9QYPEiNSP2bUy63PO/duW
9Yq4JQRodWRuM4/eszskXa4UxHMc5t9gaLNj/6smrtdeZnoQmVwZH6aaNZDpDQKHjm4Wep+jjlqs
ajU/M8kyfOKJ8JHYEza8wnYHowqJwTdOhixYv8OOBDZNlS1tvzY/4FrDmxFAXC+rjxa8AHKP6N9g
URPEqyK08y1vURZyZ0QkBZcKPrvriPdIP8yvfS112AUsgaAtlS1Yanoel7X2iF9I3W73nSOXXfoz
JNlW01DqdeCMs3/PvF99oI8i79ZZDW3lcJREocSKQMB4y+pKG+usDlO57NUIrajh1ooGzUsvsfFg
MOBkUarjMKyZxH2yUGpadgjYhEzIHNQvZKAC00SfNq+ukr+FBbm5pFyWbk9N8MMj0OsV1+XKobO6
PCJ3c+q7PSGIJmlJ6+KV5b0mPhl85k8uqbKYdUK4p7UvfsuYIlQ7RXRB4GijfjhkP/ktvTNESiTV
Txq/ZUGxwa71WmOmnzg6Ac+YWZYRiKJu0U/y57N9xP5BZ81beqm3rohX7DdtRpoKoVIxKEwU57sS
wW+UWBzFO0v/DahnkcV20o5+upO2cZL8LvzK8FXwZ8kApiTYSD8RNq/z1FkOZNm2ZEI3yEQHHpiS
+u1ZxtRRshZFx7HeKcXZdPI5osiNEUcUjAdWE670MHWNiJ50471pxs3wKaL22sjkqlVQS0Gx7bxk
Y4/oGYsjhsitD+Ii0vMIKjxWjzl/hj4AFSKVlLMBH6pgUQwd5RRQnoxT1Xa8p3DGa0z/cIurXu9m
rMCV2ScZlbMKOYv5gxe/WWh/WQawEEXvWb/w6QOlH3ubVogmPv8j6bx2G9eSKPpFBJjDqxiVsxxe
BMuBUWKOX38X+wKDRs+0x5bJE6p27aCRNEcqGsZYyIa0SMErDIuV13kIQaMMomqIq7Vo4DP1kbGN
rEZdYhCZV1ejh/Ih2TF1Cfy1JtddVXxX4Zsq9XNLfGvD+KyXQj8CARwrpxlmSh++mK9uh5TiOJZg
FK/sZKBzUOSdkrQbtbQYs+JWVldb9ZmexsraPNkPmUVf1roqEkg0Hvscp7DXPNp6PqI8W8Wzd4Ti
Rd1oSyYULc4oSxmP5UhgSi/7hZRslXYNLqRep6r2sK6U5CukIibbjY/F0qIQ+CSwk/NW9wq1O1Tx
bhJkN5Sv+AjIFoOsBa6g4/B5v2Xk1mpioE9HSYXAUO5MadpFIjca483R+BCHZtWP5WogPTyWq50i
1ec8CmKY9EnOfZWjg4AOMry1w9FCyRP2ta12zMBSN9N6Px4NL6Ozf85Rx14LYTTDP4pviHgyY9KS
u0aBRdxOF8nAQZxQt26fW4Haqxi5Eebuy7WLSbPKiJCLny98apcXKqsXXtl8LYRmJpOLZ9u7YmJh
yoIjAklUyjWCGjZghAlb2xG7YjOfG+xevK1QOz46creMHxDAXN+18LkMzg2LWD0cE18XefyAwDsQ
wDGAd8jYdUxI3+BBYxGwxHRUO4GESckKUp7lmLAaoeyDAaCT5kiGmYNPBRy916HOPORMDHJFAgAg
P0Nf+oD7ZiEShYQOEwtPvwecJ0i/YG7Jl/neZCsO1AYKnAFTw8EJXl0OrEcaP/hiwL54QqAvpKgW
AoWAQc6FxEdrBZtvgrXH2ULyRrfjEsiKoD62bK0IGkwQNWsFPQtGvuMGCSfERIlbj0gqxUs4ZNn3
k1Or8PS3enwQEO5pK5opiKHiPi6O47BTo4NMJhN3RMFbD9Rh1ctr6Odp5nOAxK3Tq44iuRLkqj+s
yJjEkwOINWUXqIZbS5zN2PnZynhiwCxpixy4WThYqheh0jdcBdZUH1iI1wgvSp3uTJX9+gA5wUvs
oUETh0cywaGBnoGBLOHOmd1/o3EsJxoukkUhzUhr8j5i2JNLzgcAuNcOyzXmX0+vvsw9ti8xvxOC
iSQ/AhPoMLVV1f3q03uDwMokQFLw79gdoXCjInRjJn1omvDDZnmhbnVeG+kn/sIPjO7wSQxj9tPm
LkKDl/VZcUir8AFWquXmBkjUMmLrg/US6tqtQzno1dXT2IFMdXOU94JZ8fI1o8Cwcy1jBXk4pag1
HX6GdTEc/L69CVWtLUtBGl5SeVsrqxRkvbqhMkvCHWMuELF7tsRHvQc3m1rQmrOKcx6Ax8QqwxSX
Uv1MLwHux1RAZjI5TEH+nXP1ghPt8JfQz+ZF7y9hjyPigZOaMkT91am8BkbXWF8TAz/5lrHld5rM
VYIxI5s+R/y9VkGATI/qX258cKRiXIQbSfIxjgFboN0LZwI1ihe7FzwkmizvovOgEDK9owQ1sFfo
lka9lsn4GgFkQInXJBOm2B0WUN85sYP4t8SB8WlHwy2EqiXGVqA8SBIni5uzFmf8VgqqJqhNZySp
x3RgYuKZm1DARy7K4de/v4vNpsu8xly+8PJglOj2DIQFjgpUjw4zywySLk0AYx9u1Bd6HzyF/Fzc
YyXb1NDJFl0ZyChrbgRKMx2VqIG3MEOeUlCTDoWXPOI2qFMhw8yaYxWXLZTrnsJA2jjFBNXXAY4c
0+TNUh/MincwD56gGO2qbTcizETdfI845dKlEPpp93iN66cCo8VHssNk2HqbQLyO8VonSxXJ3+CR
2uo3CpMGPE0ooGDGMJSzX8SeAEKMO2MgWhugiavRjfMlv+mcdHpfCe8E3iqXJzGyMjpWJwLqxDmt
cCDW8vyBSrUSnvhB1w51T6i8LZKDgC8GmQaGzdJUEZ2cFTBaK2iQ12MUkGGBheLYVni9CMMkWgss
TIn8NvjW39Dh0mNznx3QwEgBami9WiAnBIHIvBdShV21jSsSHECWeg/0ASp2QE86FRgMLcLfk/rB
5C36Gt8lbCbbU9gEacfJtTGVW9oAgGIS5Je622ytpXii+7IUe5AZ3CBrk490XwqRAbpT1lu52krT
3pKPOPCaEYJwR2PFiI7MQJyjQXWS1MGwpuIlai48xZnbIW9i5r2JiyUB8RRpsxqw2wLgy5y6e0Oz
FirolNz+wHp+adyVTscj5ZAmh9lwmanb1qlHQQ/sA8qy2FP7FrRhuDigXp7s9ouDQnrAIEp/M4Ik
kwum91DufjFNHpVFNfKi55/OGAHTxobBJTRJwydMnJ3betgY1e/48pWI4BT8QNDE2tFjnrsA5rWB
RoSAcJoMmLTbgzI6z9wj1hsvZllecxHAiII1Af6BbC7GfaG2OQ7ZdmPix+C0rKgj/SBQNEc68Svh
EOABAg0kmhwkh8mH/AtiruoH7hYFar8A/LVkrBNvAbAwWZiWmPuHxL/lS132iplb5/IXHao1/TWN
KMoerLQAI8GNY4BaW5LdccsyLzQMhhzz58lq+JJnLsyiqP38kzqs72g8vFlKRtwP426uCwzr2bvL
GMUZSw1dv4SBFrMD5mdehGD5W+QRo49ZhJ+Wy0UW0GWSs8wOCWqmZmClsgt7Ac6dIC4y5AcBIvdt
gnk7heawDQ3sIhr807ZFRlkujDABkTTK2MXwTwBVwHwGYeAdxuzh+1NUnSk+DfJPo39pA1N+NiBu
AmYtL/MeukP90Kw7Zj9hkECiLKV23eiXJ/LXgVyP9gqxvmKw85Z9t1dmUQxY5gBLpZn/1uImhpbz
SMnLL4vbCc+Ze9bAGuLAroEoSa8GcskmG96oCEgd1H/UZX8Q9/A9fwyXUrV7i6/NGgAG0To8capa
TltI0C8ZX0sPVS2UuNd5vPJaYBIlP+JN/bLW6adw0pfjR3Yed7wPEE4pRBlow+WhvcZ/EX99OslZ
0n2gR+RLzD9RX0AqGe5zr5nNo7xNCWNFtRPCXZj4rbjQOSGH0Ldql0yEF4+xtT8T+ErQcWe4QsXl
CnmmtWC3tLeWWPU7ea9PW3iXAckXGreFdIy0H+PMlX1h7oMc4/P52R7lW3bRj8M3BC9UgPdjRIwl
14RBpi45iYF5QpijUjy9wwFFBNktaNfwEt5DMPCjVRmo25AeAXdy0y5NW8NJ+p9vP1c9llmj6WBT
RJ4ZJwfDqti5I6E6kfDNIJz//kPIec0Ujc4FyTPB18jMnBgiueRXwgpLB6xIXkjM2g1W5DhWvCh+
GzfBy/bp8cRgYqlfPLN2oOZY0IaPYsD4AIogAxX1i4QSLD7SECS/sPFf2qvHZ2mjtsol38RalIr1
28C7oPZCKtQK5v0CHEQ94vY2vTMdiW/PdUa4oLWS/gBxpL/mJM9ZeFfjm6dt1UAKQJWB9M6wnDu0
4tMYjmDNhxUl7+uiULhyu+uL4gIOjtVQf5spydxBDpaF6B40bkxeOvhgtwC5vah/nMdAqy0nHcfQ
TcmYqtoEC5uwKN1SDDgA+3kd8Ffru2Sczd2nrFpjneI3bTrGexxtdXmFPUVKhDTF2OQCsbU3vbST
Czc91hsmeVUVBuuLYSnJTGBg3wPewxOEJbNpI8wUnOTAkgJ+ZV4OAtaCvbAU+YR/ycVquTuga3Aa
u3xzrJP4ZfGENP/9me+4n4sL2vcnXHuKPJpAhljAg/MXvFjNtcPLAw6Zq05oTTi+6B7kHjiafBIo
FTlOVtSeh2GDff++cglb+Ls74zUHcoDNSkJ1dcvmItPtGCPv51gH+tVpvr50gq2WVcS8EN/bRQp9
kqoX7tPXHWNgXNH1NQ+aRQMbp7UgYrviDU/t9qu6GID8RCZGbvbTbEiOZxm8v5pA5yEDNBEBgnYq
xTFwPTIli+lnuALps0B5PCzrYT7Mhkm4d3U2a1Hn5c9TAjtSyBNwmFRqoISmO2vCwkV9JYy7pHhx
6yFQw+3wzhvPybG+jV/G+/MrkmH4OMJ3Zi2nf78H6wOCQnuLfp7/Ui74cPHkst/5IM+TeBO+U0Y8
T9v846diu+HMqbFwR/k1vhDsQp4fd1qAthoCfr2bSRBf/NacGrCc/dzXTh0j691Qu/m05BuLU8tU
guVxnZolEvh78xkBTuDZGKhErk0rXB2wx0lSL40DK1+qIUoG35yzn3xuK5olBJx3GaTeUSgK0oBt
XGarV+Rj/CVgHEfMocGsYKlk2zyEwrtGnl9vBYLOG1xnfas9dNr2mbrhkbsQOl9aUBOuygj/d0/p
PR15Kv4hsC/yTaIuo3w5dtsi2auvk8hhWJ3r/lKlF7m/YNPCTctPKmFyzea4cCdavI3WornBgSNP
D6gxEAZofARILuamI6tX36rIYe8DjM9tiHnI8NF2+7zbW91B07ftQKaGPX7iXZ4rW6NZNuQwv/B+
gS53FJ8rg3RK49Rkm7Hc9fG2kXZ0Lh2Qq7Gq8kDAMRSLjXJdN74p3UTB40yBGDlhPB+2l4q+NBVO
OcUr9il9n/kW8uzX6dnxlNiF7JhxPOnXZ+8UIm3+ZFuc2EC0NQYraCl1PmW+jJ6PDIoeBaKBUDdc
l8WiQ3JTsO2Z+ZJvrRGIqCzHyCtihq7MhwaYOnWE/6cU2mOxivu/oti8KL6q7NuqBrvVAmAiqAxe
RCzO1C/v2dZIWOwU7agFcaHJvWy4dNpOpJ4ZlnVqg1/c6X97Um8YapGJiGcw1iiKvhHiQ94enhKp
bfgOjY9Xt2UybuReEQU1feroA+GisImIBsHXx2hAHjx4JcZXTMo7ptukd+h4acBNh6TvhxluSAwx
BVtOPpLhwxRsYQn134L8Wp97a1NhUrBSck8s3RSTrOwWw/utEbgt0u8W35bEbyU0KU5E1g9RX0S8
MB4t/SQKpOeq29U1w2wMSfdCfk2HTROv49abmPuOB1G0+UIMJeEHloI93i8mCI9uc95XPixChWEF
iapciZwRn11604TfjsqmMjYUABT+IpUJUfAjtDj4cISU9U78VxkYgGxTXeSfXwj15nYSGgN4Rpq+
jX467QcjsNRTPaDQ+w5bJkPt702A6iPAzslkjBoLzDBZa4tIXHXxTwgpHH4SID+G38NwqcT3ZwrN
DRuFZR19lHCmmn5nIYOnMQoV34i+ImUTNo+y+LkzNnwpN0m5jc1mJME9w8AZy2BuZT7+bTgC1WAg
zd0hYSe3ipsTx+29g1VlD2GADSSUJN2w0+Igyiv8WzIsBy9omJB71nhTf+DK27GSURQuQ3Gp1Swd
cBaXm6VoV3G5jhC4AltWZB6VUNOe1S4UUXvCljBd0BdrXGcWQtRAhsoUKVDHMajwTFyz0as8j0nl
WmgKepeGMEIPKae7vt9qeHy3hIQQWLAphV1pvqnjSmWpmelOEy5lDL/3kw2vmEdZCF4q3+xiIPOs
z7H0XtXwkeBiD6uEKdI8qVEx7VR5q+UdPioJtsxP5PXw3Jbpjja+Ttjx7O9ZMQimErm1+tPc36xx
3yTBbPSq7GJ6F0jDiqvfPbSoKCoBmxj7WFTtIGIEBD1BhtxqCj617DLzAJA/1CSrYI2wtwwMm7K1
mPmGBc3tQI0L1qWt7xFGMwhqF805YiFQR7c3EcCMlkgD6VqZNPOPF4YcL7oDLGAX3CX54PBWoEEw
AcPd9c7wzrGZrIV7/Vs4HnS0+bd8LSmL8Sxkh4bGfpwZKWLtmNKuzbelseJ1DTRwcLGmQ9b0zL4Q
F6NtM78qnJmFpb7FSDsR6Dk3d51h34BvF9PlIEPANCKgCnAwSJnwVbQmZGrQGbRB9Nrfzd3arGi2
HfgIZcdYpQoDXb5CoynVpZ5cSrzWcJ00BI/ZTPfNcJlhe6KHdtuu+55Er2UCtkmUVb6cuHI059nh
kbnAySbv1lXHIBzKNJMGO7xigzPSbeMTPsu31+alIA4xXYuEgEf71LqEyK+HH0sI2FSv6JzFv3r/
KylnKz7oA3PnsymeWnw95JpUnsPECAxviGlA1cc8+7NQVrLBgW4j+06govY7fdxExzh3BHNPm9Nq
VLqPND5qQDSkZiaeoGGFA8EEQ7VVjRaHpEuZ5XJBZ8XnnH3OxW8+bZ66+Hl2quozhlmMIct3NUw/
T14HNCk1ClTOzhoOXuHdk12UMIwErqUdxYMO4A1n1BdJoBG0H+oKjrG7rxEE2J6riUMFW1x0UlRx
TNxf4Q2MyBJw4yvWYr8v6TXrisdvvoXVIW482JL5rEDz56hFAHrV55Ig2Br3yEq31WbXi6tEcxXM
k0JCGa6p5BusPiaVhIynXLH12UhdWDj5rM7N8WFlxEtJPaKWj91ivCQcGOOygj8rb3gusyKX/sNp
cBRAojbtJxWuhvIXyx9atDZq/9l9xWmACO/IASdXKL/dO1hzNUKSq88aK/2Fzt17PufClEqr4LFG
NvLUF2E2E2gGFVxwp1/PYATrLgE8ZdgSdbIUhq0W44mUvyMyyct9LL1h9Ybed5E0I96wCEOEa/jc
ZNHFKDxRWJfVWmaWbSFjmBSqBDs3LqoSZMwKzRG73A1MdMbdzLdDdLPKpgsP99DL0quI2jJaFx2t
w3I0NnG+EV+2VK0pgVr9MEwbqQiEOWX2uC/r2z17s5KTRaGiJF9hdMzEjQZzjDLsqzJ+I7igRbZJ
GecZkPhcLXFF2c73HSHc0I5AOSx2pQu4ysMfWvRea2HwIQvMVxsKYjwd5zcOaE963Xy7mx7fcYwL
CKPuaHGjupwuFYpYzY2bAC+AnjZUA15IZP8Zf3XFn5EtkxgfYvHdYn5nTO/MseF4wMCQyZpTvNFY
5dkGYZ708rs77sUuYU4QMy2NqpJnjlPrNcaheMIZHiii3UU8war6tFpwVQbrJCyrh65hJbwNJFTH
QYghnd1Da8JPYtE8cHZklkA+6u/IfKYBgZ221tNvR+85O8EsYCdahMhD4e/+kGZhunUVhPfOOmvl
bxQfJ3KjhuWLcidDtOdV1AEmdbYOed55opXhhMVuxPTT5QQDldOazoHIwtHJlCDBdWBwFeW9mk5Y
xjLNJQAMGkiIw+KKvRYeXw/DOjfhe4YHjRnocFuf3+X0g2Aq4iaNIrdlGvPCsoayQIl/dBqO1zUJ
/2IOneyOD2UG9oGdsYAObvSndPEq7WGE9gl2QUcCGwop0AZ3vKSg8oJRZtdrDQCwRlwV0AnyLawc
lxBHYRiIf3lDrWAThCvjbiLMTAvonvSG3ymqbcmdfl8918qCJQBCyYnUAcoDed1fm5GpBScpSIVM
kg+iCJhsMJYwbAas3BoASFkAMDhDMxw8QGpMlFmBpuiUo6dWLg6sd1tDW/lMDoBCkrJkwgJao758
uAci7L3KkRnHQD9gHCEcRnxG0hPnjC+Yji6f4OuM6lVJvxselo5aIImQPhwqtNRkxKT+s4FX/E2R
xHFDJiokQwxgOZSNLAizjdacEGER3CoXK+QvOkHFzD9VDLldfaIsJKIEd110QXjzO8VzS5gVsKUg
krWxqZ6+oa8JtmnSJT4RAjQ+SHqqYwh/UvnJtuIf8W2EvQai/Y3rsyD7NBYA5tx7M80awjScbM5F
UpnnR4vF/zT4s4c6sbuRDZzNCyaQkRdC5hrsvoRFehAgVOJneoayKkMRc1RmQ8zOEEAa9v0LiIZX
iwk3MEeM/RbfBp2gais8RbyP4Ie912/qrgwap9mwB1xjDbr2UcFHrd7aB0waC4kRc6Y9FtH5un4z
XmDYno5IN3eSzpUNz/jRP7UlOjzpZefzTcQY0jE5kxeQnwitzJWg64LR9DKIvPyqtCzMb1g5eLLN
Fp7z71/KdtouIBQ9P0aZkCQbLlUibSfN477SVE7DAGKZLjnVLQlQPCDTqJnPkIL9y0+Fc2s1hEmh
0CP/E5ewBV5HqLYgTqwmPO00t21XSJZGVrVx4Isww9CgUWo+Ib/R7AhgGzTz+4jN+kmTYsKOgeOh
ulgsYIGCPytIRwe7/UbwK2anzOPIgWWjRy4CERwioEoDhN7NzexAkM5j1bkFB7wxHBzomMQXM441
HcLzfZ2epwOdgKnjHunEuPFcqi3x4VuJqeWh2XaovB0EgjV+zBmeH9Bt5idVkU8JS68gXdKWAOR1
7/lNxCNs3zC11SDEPRpP28V0rkc7/dMuDeYWim19Q7ECZGsuz10G8QfAEJAlcvU/oKGApZ1+sFE+
+3Xtirt+ZWWwqO3wAXNLAb8eFuobOpYJPA0wyNFCr/scTU4CoowhZXZXlnO1g0ECJ4BTIHIrnvVG
X+eH54XmCN46iJuJ3+H8BsIDDozqd8RjgCd9jbHIget5bXscrRdJwKuZMp+jNAq0WzIs4CJXvGOk
64qNtu8KqxjWIL8xRwmklvYxCIv+wc/eNLeJAsB77utm/tRG4jSf6fu05bmxnuKeqSl+TWw++h9Y
B9JvNmC25TYNyUdQXZu/qUFLdh4hm5AiR1iR4fKTFZBThGXkuUDNYgoIQeb9JXjTvswcWfV6yaea
ISXLgBWKEsyyG6o7HSMjd+KUdcCsUqYFrxma1diNkT0ylIkcIC/gL5Ao8CgpcmBfqz3EJzv8imd/
Vyo9ck20M64OSQJaOZ+1TOzVCljPzrDnsaEwQ1AK3/Mzha3Bco89Gi6LAWzlKSxYzTOIicKtADYQ
fT8UL1fBPo4kcIh9oM8FErKFfsTEoabVXLCD2LLRFYxoD708grSMnDdxyzf5aBKc8gXCBYYEZozA
e2ps0NryRppvv9CVQLhwSxoJLGKPE6gd3cryu3TTvb/egQf0K5V8/If/+VGmyOC4w2EBVxBO4Rws
fB4x8xc+A01zQjQLE6b5/Xafre43RxG+TO1IvCDqd9JwAQToSc6vIxZyKYg0ZswulqqcniQBh4ho
3uHSWrdyX1/afbTiSSHrqI4Y7kJG6Hbddpr1qovulP6UdHtIuHitkAeWE9mmnEK/WFBG4VLo0Xj6
SbYbES381DhLEfeBZp2ZD+R4Rj3vFLdPVJdqkDKMdiGm5SKJKS5nGCePlLoplDQi75AbodxJPC3B
YhLP65ASh1k3TKDE5fy0GlAEwsaxT0G268Q9cgMGPKy2QEdN/8s2gyX87yhDLMtZFdfzkYRHOYsF
KLC69L9IbZHtDAvCtSLRCTvHZOrIfBW5Gq+YqLqPMgYucmMFy3pfHJyBSLLOafjImAuRBks2JnQa
6lU8yX7ityrxFcqmhY6O8q9ZzomYM0kTMJv2Pv/jPMcUDzEs8CrHoTLPDfgwXC2aBHYJjZasEG6c
kY79K5+Dwcl3qw0nam28B7XGFj9x7aYrkLdK48Rv98qGQQKhLkYksdTao9kze7qHdo53ACcRkdOd
EeTyBzCuiO1yGoz57/yDW0ZX9MK0alhwcnwWW94ybjKTvL4TFTTh4cGo1quBYyAxxTBpxgKabnRt
7pxSE7NS62kP1qMSz/f0gHZBPzDHA6ntqQgIbQR+4hXQ6TBY5HeBKYJI9ahs6JfZuM1P8TPz/jS3
Hxzzq+EtA+PhtQK1+ShdGFyG/bW979jmI7MCyjQuux003+8XU7gHHvlksg5r3hsEDjK+033NnCpi
8W10bQcLBfUaukYmWEzaNBx6eHCUi6YbAXgxdonOfP2kkZK5xLSXmPf5x+NXhzMacpj1PInU549U
0bqoQSl7M0U53MAR6Llmt/cDpgfJQTO9IsdU2tEhWkJXh0kLdqcil3ZSSN64SWCheenKN6m7Remx
wqEEgjIH8gcM8LDF39DRVL+UaIY9PIc0nHaOcEPCzi1hI1O6oKFAwK0hMTkU4L6la348i5NRv5Xj
cR7QWWSeYV8AOudZ5IKkhyg7yq8TY/XutSwNl9i2HG8+jAU1DDXwLgMZsVM4xsf7pnwX2Qqwkd6S
s0nbZc7POL7mXCZY7dh33tsjp3RkjCeyWbDnWOjIX75l+EaLkgUGKH587U/FW5LaPO7s0Hn9F8+v
46BhU9FUCzOvEGs9AR+cv+QW3e4bcHyWEb65uboWKcR06KxWdTa0z8Y4tsUCtAaivQi7VyNJCL7q
R6EFrXl4KmtZ3Z3S3obNw0C4IpUBfl4O3f0+Y6eOSMIdCphwe8chXwomC2XHOSd95lNKZzR+upPR
CzEYVvSQXu+Ghg53rYMIcpBNgYlJaBvI2PATRwlJD12ttNGtQyyvxvZaavjSnDXExl3xKb0ulbWV
QVrMmMYvgEk7M/fnMRQziyg+NK8rx5CsvHdYKEDFIH8NCOy+1oXlP6W6Ajq6MIaNVdvcC/CDpR8S
davyaN7QqDJah0RullvwJyI7cmfElgDrDNSg0aIyUWqhe/0caMKf9Wdyb21kSNmuMj9zbLB/4+RH
1w/EYjcFKHEOD4HYeth3sDNofmdeUVZS8B16uoTnB4/5H2HdF5qdrB4mfdV2xH3bAyk8AkaMdpFA
cguacNuDhJvpp8WN8xLeuvsO1l9JzkGEH6N7b30mjBRG9Fetf4cm15vXjhgp0A9fGPe1+eiY0xo4
fP0auAyYPk1O3NEF4JO1fgq/Gpq9fvSlPID1Y6a3DAE8PuUkqOv2/ZaKVL7oixZlz8R/3+Gkq38i
TJuAhSzsAXFssyzvCSm4OGWvbToG+PlrJjYRbzm2bbCKmUD3lLN59miGjXiHbBXouOy/3pFDdWhY
gSAN86OVMeME1WeMLyN0GIE1w+I0AK6o/TInuCtcyoxNCu6XAs7qGTOACVsCHR/RZC/2AMIBH1xn
uMBfIqgs/ccdkfu8wGfyGKfomBJ+t5ViT6Z7Z/WKsjfr4Moz5O5F095C02+9pzwReOLz28MFeSY+
RDe4hrOuQ5NOKaWq9PpsdIganTM1b8Nr+zK3QrirEuztzvm4lKqZKJRgZyZvmSzpyQ2a3uyvDtGF
KnLzyvZS8xZb6wLTEhKx2s1k0UNIxyG+1vr7a25awvc0mvlBDEaeyN7Z3y26OHmV1duXtjGjlZUH
EBkkk7j2NXYsVr0WR6iWgcjhEoW3Nou4fDbmsNSzXSJcIvkE90AhAlG4iEBI/cc0f36O7TmieEBo
3e6k0dFRIPQSqPnSbI9F5SXIbnG5BXYgp/g2qP+aLUJcJV8bPBWYFxHwsMAJn/ITZuoUMBW6tyQs
krk5kxwxMLSfPondwhgglkIiC/UM/h3GLhry+teyKsAFP1P4Z3mgwU7hPFdZwFCBvLvpyyTuDfA0
9gZBBVBNMr6rd2dI7Beol7j0T7rK+rebiim1g+I2qi4dOQX4bazhatY/CKPZu7SMGibfOVbvfotD
FhQ4fAHRpmpbOCREJHXWsotPheUT2J6RnEooHqUtMvxV/HSLxCU/RMyD5LfRD89mff99wdHDNIyB
NZN8eAQM/t+1g4joR7hkBA9AfpW/W8YPIaqHJ0i72xPk/NS2r3gTtjdCM4gixLizwpVtdr6DnDzE
Gd5Kzl1fxwwy85WFUoMWCfh5ciTDe41waX3F+gyTrf5c5RC3a3h9q5f0A6UIMVLbOlzDKUQean2I
MUQUc8aR4sLJ9/bClnSizYa6MgMW0E4LZlTtTHg1REdCIwWNFTMTJI+pM73J6hnrT5hAAwkfQLD3
uRLjeyEW72xqMuZWjIYX4g6HR4lRGk6NNCIIRpGXL0bE5czs6FppHue6mF4kxEqAEXMGMwDKDaYp
NrQF3AOp29jvEKNSyj8UhaDXu0xzmfx4lGnDXtxRYpWExwPVzCwnp76TEWTXxHRCLiKkDanz6XmD
lohUD6gCrhnLhfAgcTf8Q54rjZ+x1JoVUAGzewpJ6rkKMtI7bWSFpI0qoPEmeDtYf/Ml+P8D3JMs
QYjFLB+JUcPgOtDZc/QBO6awKeyMmnoQzdyCBglS3SBChkT6TiYLaZn4LNg51Ws+39/G/1OMyWFG
wilYoLSaeTh8AscwZrEGTxedB0c91S6vD/odFwxOohBr0VNwp2sPYdxAyUug0n5wWGq5o3c0bE7E
QSd5fcj+Zx/NlQ/SYLlzs9IdUdaraP8BaBbiryERWj3TKwfkoZYXA15AvUIihoSPcy47NpaHtSCs
5lF1SNxEiIN9AVk0lB6z1VnmZD1mcTa1Co4sENuHEl7TosZCB9Y04Q5AhjNzLYfkRn3N8+AsPxIC
NFOASYyEUQ5l95bgn8lz6+gXHBDbUnGN1KkUnFNd3qJCXHrizF2LzuWI/oYJqt2T0AVZgbJvQaCG
Pz4wYpQf5qPfA4qgAgJSqWOqU1ue2WX0d/gTLbrf+5pZa0Xf8A9toA2h8enPzRGDMe0rQ+/4p50Q
48zaJKB9wGvmLd8tVBKoeH52BDql0v0AGCgGnDkXwgfVOP+Tn5+RfcjMI9FpASFauNHZ/5xJnHzJ
5+C8yx5ITaIzHDW4auSadJjsE5maeuU3SBtOAFC5lNKFVYE5LddU7CpvPaY4OpfQ3oRICLdRBV5F
fuAx9TN4lh1DLvijM4WQ+gZqCCt93MLXzsHXIOs5FNWcYawp9mfxEPGa+SDzCruDuQIsF0sECcjQ
7ze4b2z4gpN4Zn8u2OoN4gpaPc6KgVJyp4L/MbT7kHCuZmnkTJncEoI7hFt+DZIh7zbBG2Qo4dLc
8ikp+8kiQ0JxQ37EGZzB2WAjsywsLN9gqoFPcuMt1NYt3njMPl/l0H3DY2BdI6bANu0j33Z79iV8
ljr0+FMDda9sIKoashwI8sxvRZWl1AE9eSv7FhR+ED/dsyL3GXp8bQI96I+JB8YCoBDiZ7GtfPpM
NNHEfwLAqGy71sFFDdKwTWsuXNKHzhQDYIP5JEo+eq7CxWKOVh+oGHE5MBnkBEy+6Kh+1PPTR59L
hiSmNfg7oUiD6tgtoNTwMiDC6gX+bTO0onI8ZHS2My/IYGfM9BbQC0ZhGtAf5dNGPsEH6KjquTQx
iHzhb+b1I9ZlLjnPHc40Tqe5yFk4G59Qd3DCYJj8ghzuEjGkKh7TUxLDWUCMwTgSpAf9nQV9kjq1
dGvofIPNYKvcxnNtxokKv1Gp7bEPgJ3v/dxMcW5w7rAd72Qw8i+gfTOdEgSLP7VT4WHgfkd3AxGb
2kBw+Ck4EqQ4HLQ7GZY+fDSShH64EJBoKZ/lN6tghIA2AiQ5hu5AiWVQ0MKyxvTsZUP4LyR+nWWf
e3RkDSJsRsSjT+tAC8KNRXfKKMiMcaPnyVOlzfT04W/AwhuWGD6YrgIXT0fH7hodMUEzHo+UIumd
IQng5wqYtOMBQpnakFDtqWhGQft5EYBtGow42ixtJ4F8L8Nrm/h6gmsuldRCZqTc4Z/zj71rYBzG
kwehZcCwEvfSyXqYv09YykQ/EmP3zXiW8tHY3jeIEtYkfZwmCHlIyDFDtuETMkNnEiB+lUe2f0L1
RPgVa2bNFVKf6HK7B55aPHLpQQwmiNo/3EO8Fh/PawyXVbZV0NYQGxsUJjZY7BTiooW7kMPAG5+A
FLCFKoarZB5MUOYtEt4gJMmYnbkQv6Lvlk4axj2hBCYCFXsGVFDlXNn6PGCOenQjkEMjdgInxc+I
hiNcCDeSSTC14sgZ5yeFiwFfQHEQUXLgvTDM8/eJ6iiZbyW6dxm+OxBODQUaEc/MJo4eeIbhrpQ8
KChgAuNDCKmYw4NJhwIg943qx8RNjnmqQjc2n5dwUMElKIq7Mx7kNNAaICC+Dyy7Yl40BQXLTAdb
gC+w/3LbcsEGL9CwV+mGj8zG5T+nmQD90WPrAiNgnoZA/5+VMfPNiu3khVHGswsYqlF2CNBLbRxl
JGoGGpR/XFpToGCAw+IMa4ZR++6NS2DZvMkf2DEltvnBqZ48GERJp+Hteex/yyN86fLabrHeeGMD
VdQ5nB9XvjlPnJ8CcUFhbjBX+EAL2TqBdiuc2FNIJWdrj0V3eR3S3XhLPIxOnfZUH1+YftnWOzzB
0/M03qqLfrMe4hYA99r76rX81D+EE79s/pv/NmfkmfeEuAqQgBnn4B3xs3lNPHVePi8IPwaegfaQ
f9H6ciKgAKPy668qNvpUVXMo19wEwzem8jPeAFh+qGfUL20znIcLozv+D8NP9DF+yTdmATC1hws2
25Bo/opDeWx32jugrhCRumLLO/plXtT/4uU7UOCi+RUf6m46a+fhHaJNvhP/oo/qIn7FDO3xofNA
Jf4j6byWXMWSKPpFRAgk3Cte3rt6IaS6KpxwAuG+fhY9MTM93bdVJYQO52Tu3GYJZPXeT+cApixv
KkSoBmDLD/E3G8eb4KYeHOpbywQe8uFd60kFpvT6j436AKQbdvn1vUiOLaLZk+o2m/T+PakLHm9S
NFNa3hvRFPP22KwnDCfCdXwW7pnNbHO2ir1hXeybs+L4m+aMI0UNMweCB0U0e1JpqPdRKsaYoDr6
qqGAy0O9x1RrJa7aB2zSDbCta+GCsn6f9XtzhrGWHMvtcAaIb/blsT589vkxfXZ3/5H+gYgy6ART
fK9UXDjZIoH3vpD1bWwq8ETjyGhxqiIHhAnwYKVP6fBdDjK+aSD9eLU4IKzJE+YTA4KWpUYrgujY
YI6BY9FvyVbEBhHPpdSmDtf/gRFr8MaBdTqj3DavALT3CwPdnDx1Vj9Ecqaef/CXAgUTUoJuDcSP
rAjlwRn3C5YIfJtc2n15lefCLl1Ot3ih0hsAHkAI/Yd6ky5k5M2DPLBFMTGDEAzxFMrxf0OZArsA
yv2reO+f+Tb7mV2jo34HnVE21VOirT7j1vwC9Qc9wdARUA7sUGXw7QhUyJmZcgioFJHjPBBUXWR7
Qh4ynqMWRyzVATOGMDa2IZvMnZPYH8nwJggnusOOJ5wf5Mdhxd8/lI2gUZfhhF0sQis2BgF4H0Sa
U5JXxoa08+/JDwVaiqaNxyM919fBkz3CLX64mfVN3Mq/XWhzhksv0RO99ly+mmd0ltfyj3AWNjxw
yQKZrPBUn9+DuoSWflAuI5f18b1INlg0PYQDHZ0Ry2zNTs/0oTl9juhB0Cqwn+Z7KjGeRO4m9R18
pf6QXvmiuV8yWyDb5Zp6lQJYfk1ffWk3LxAf5dn8LKhIy+2MrZktZw1OD4zPP5Uft3mxNL60gxgV
FMb7xvqD7cKuAzm9+cfznlG0/sCwegjMe6dm8N/8dMAhDPjLDhtzHK79IYlqkeDkZMbAreCLMbqA
AEAE/uyuODSTywLjw4IQB/UjojJLWapmSmP4TDj5gUAVBxOj8M+XVljEh8ziJYxrxyezvGlcBA+W
pZ2+94h59r/+zsY9PEF5FIKfgEpnFioXtIMgXxoyR+b9SMDYdfnQ+KagkBr1nnqBs5Ir+tBgHXTY
0q+io4YiURlfNJOANIGmEQktGkkgIgh7TOB7VpCZaYAV49kQHosny6Dzhjnkesh06FQieZMMCwhr
mE3m3X6CcQBctJrcJ9/RBIRNjl+u6RsoReo/gQ/OuQs7vjSZDFaY+elkSnFPYI2Z+h/hthys/Q1q
rHAOnw03lcm5ik8IakuDngsMkRIBLlNLU4cKKTBOpcuDiN44oWVBcoUbkcnj1tXUBaOISBDHoSz/
FiseysEBq8QIa1044djEGRHA89jFMzkgL8ME1AO+B5rEw+aisszGpTpu7/hIErUHtxXQiiQU9mAU
TExv3hBUqF2BpWHWMQ93INJlX7sDELHoi+HqEU+EiANDJbLL+EcQU36Cn/7WDr9MxRyt8E4crDLf
XGHQ6VL/YFwlkXWhsR+juYE+OoLVPJuzF+dQ2uYvpSm22SxZVC8d7k0mcsCKGBmzSiLQzJMcMQPq
MT3HahnKngCxosxQn+LYUdw+MfKu+jTJKb2ihaKf1e8BSi28JJFDrjQiEQQMm1+6d3TaVhGYbIYf
iiFmW78hRaECZGgADp3U/zZNHrDqKZA7hz+SwUZ+/65Gyx+26Fv96I+QFAmyY+tisxfPOIBzmTKa
QR415qIoJ04yW/nXfHRIIYDzIhvCDm+jo2XEXm6E44xoB/iIrnfdrLN9iUMQ6FTC9N0ZT2+QG2VE
+YXLq9mng9PAycTZ8QsbkeAiLsr6FFDU59UX5wpzBp8aq1Wo1mQtA+BCiCtn5LFuCDX+/3SDwtOY
1iiczDHiqGsYf0Hqb9DDh6gR51jCVS12SgsR7vPXoYBG7xpEG1/B4cHJBkRri3ZwHrpmvfeIIHxi
hdyYcRMEF4nOxaw5HMAtvnaZLUnuEWFPJKeSQJoER09iS5BFLCqs2OA6MAouBBsz8a5ZzfjA8Ka4
LaE0jz53sSGV6BxUlg1R1qxOs2qNLWg02Shfl52Rql/3ZAZS6W9IHQjPy0dNozMbv2Ds1X+uA5U1
i7FV1jk2FnCooQvPYAO167CxpsJGQHlwiGdLuJF6tUFzrGKO1y2lU1GbQndRZbcjAdfSnX6CZsP6
snfMPOk486GSLyb6gm6CXWJ0qjzikxYXNgP+QTO7p/6g2n7HHs/8dAEBnr6GCJhsTjKCOuUyd/K8
mJp4Qx6bJwiKFowopRHMJ/k620Z8N4zo18Mh82BHrIK78OAXS0D5ovF+6A/BfqdIFFZsFzUGyqmr
I5rtV0K1bhSyIdYz7SxBExtc4qMBeeHr63sML3xsBHQJAC97fWPqjRkzWTpcmcCAenJKRiv19sPW
whmhUTd7Ap5qIbX7pemY+yKswWjXgG0q/OG0B2qbJM9kekR3AyjAKspVJsJzwbe+dw2tBQKcK+MS
3KE6NHzw26hL0WQw7vwgbRrbHn+FP0HUeYATfkKEiKlusHXubymmjB9rQpSVMicB6r1upIjEekNT
2LVbXDwuvrQbILgHJSTS4JJNFrqZmLudPTNWommfQS1cOLb8lVPcWnzMRWz0jLAflKOIQHbaWEb1
jvCHgKAFhGT2qWg/bE4VD6s1PMRz/aLlgZeMxXmqzFMJ8oSljv7MDIhcBnblzAbJ9skcAP46fCGH
oE6PdoHg0WbGEkWfKw6WRgMTK2vk8OAcwg8bvo7RzMeZ3Jj05TDuN0q+hUKV+DiGE7ECzFt7aX0t
/NVIZgUGek5Qg4E0zGzc6JP36kNkM2/mvTmDgW+7Lf1TwDkf4czOrB+jWaZ8e703JrrrT664NyLs
UpYQL2BDWX22GjBrTl3aVZyCww1GKkzzgBN8O22P2fDDHCSL5mo057BE2c44uFYWIXW0COV7PhEM
dYIlp0dzRe9DKDjsaDT5BZ34RrQI7wvEn7e4wVK3RhldHIAOWXycL8o2VlzdQUSdzxa6ZFUdT6Md
n6AK/UOQPUaFqOj180VIThiceRZOchzH63TiOeXJuzqVfGAVi/CxBQxdPTlw+mGKw3+xZJkK9w9U
HiDtUfc5sTudREMdgyVYr5tvwezW0KWBmdmNM5CY4oRat2FIki8LHzyfKmfy8/38mxXLz3vi+hTQ
fUET12x6EN7sQ0MS7ySmpUIdetoDN9JlpXytKdy3ZMLQGeiowHUyQ+qZ4MyhD9oy4EDqRE8i/qtC
ryd9Q+fNVbTSP4J/MH0lQ1eHcvW9ICVdxOK1LAP2GUWFfVMGmyxc+sQ89Ijw6ZWm2HtA5pQwPoph
a8jyYOdC6OlJ+cQuxcdr5FsL7rQ6dQkHBVYsHUjUe4zK8tlMGK7IuldUmhl9wxOGq389cGtDH+8P
7MYA/fDcRYqicBo9xsuYfeeRmrgzHQ0fqwpLo169Niq60hjKlJ+sPrV8i/wtWC+P6hBQDeCVHfdW
2VFrieJWQLeShssy3wsDSdzfCmFmySwTTqFT+u01reZ+D+As4w33TlzU3h3AWaceP0DBox1LV+8H
DIPyGX+Lf7S/rIfUmk6me18vrl/yT9NJfFbf6jaadakloFlvynKDb0xLUrSEZC2S9pOdpl6wpxIV
BfZaTeJ55LWh5g5xtx8/SJ3Tzyown2IRsZ2TlgCSU7bMsnI0vHTw31tHnb7I/VNf8ZBVU0vyYd97
Qu+vWoTVCuzJUL1PJQBGPCa1Zu7DKvkuu2q2gl4w64JjTo02NM8plWkpwAYLr0E3mqrt689kjURk
SF30ExEqJQlKD+7UzngfZD1wEjiMySzHBVl0SSt3psJgjbbEzShLhTjdo/nvJ4xmRWaMOPOjpSvF
AtQ5D1/xZ2J/J19g+dAOxnay1Ufm6SxgmQT4L5Nak7IBZgVjrgHkI504SMlwO9Mi3da1zIs//xrS
gfMQUo6AcEAV5sQ3bKrP1OMjZikBDvBeZQHPZadR0SCqK1IV5QhSsgiGqCAGHjDRIQ/6/L6lEpCj
qhxLGpYerRrpXbhWDZv3F4EqN0XAXTuTC8pT6la8viQ2+hCNm3/5JpN58T4LNQaiUMVUuoTvVPZi
klOS5FzqZDPtITvCa8bG6S12249+TyBpErzOZX6zdk2WGcPMwm06GvT6vdH5XgnLI4sLERh04LFB
BudmiJFuinwOrESNhL033g/UZry45JjM/gXBqaRqyYXJjvituQCPKgLfyfO5VD0SnWvPPxu/ANyW
uUymgFH8CpuPBxWEALtfsWcX6pdafdMQbYX+16pa1WmEpRalFiLhmSY5AYxkxn/jSs6G36jzV/27
dTWUDlqbrPPiHPU8PGm/wuOunbzq6K6E2u6T7xU4Eg1fbHcuR0EcRkVl8ZQLvjVmcxNlIzT6IsD3
OJTAh0mS1t4quRXEtqvHabdRajwCiP6AJxlPOe3g/cRabX9wZ0nZiSbTm4I1C+l7xk+YSpBpKX7z
fV0PXkEp0nxv4y9Qlb9xfj663+nFKMoq1ioM15AtJNdu6ruF+UX+PMCQgH1MiAG6vxxtssaNI9UU
M/7eBVnnAdqovD+5Tq5IXcm3Mn7mcNa6bzzY5KTeqTIWC6ipcHOXeB6EaFhEeGt/RUMO5nH2cVSI
cIH25m4eisnoc0TjxnN+0dmPNAb1BM+aCt4gOAKafTpK2ybuO95+6V0SYMWQ0afv/0s0t5hONw2M
XWXk1TKZuNcZaQOCziiFOSuB2gGJDznSlKE9h5VkNgwktFMMeVX1i3PBtyBxsoVazZhAM1R6+TFc
a7KBTybjBAJ5Etr1o/7XHqQz8CbVIbJ7wEpQh+7qo47AwO/fsGHFg1HHl35HCCZFP3fnrtIk0C7/
k8/Q/DLSZJhXLEv1N8KVGjl9v/vSh3dZutaQHE6imPCsmDZkGh3CkmgCpVzlsJC6fKGy1eSN5vb4
7sM8YMbwhgX/cQPSJAectWSh9ibhYqbJcy1cZsoEZ0a87vOXACwWIuMRHKLDgdpJSs5U/AKxEGVs
B16ONpeQAUtDsO+TPcVkjwMrIP0WJ9jQbVFGwyjj42AnDKOO6qYB5DDB1ksZ9YWFAamK9vhXh0lf
sLGzMZp1hyjro5PgasrnD8ZXoc1Ej3gtbgLztgT7wvE1M9ggVLGR1ezpxLoO/rAJdwFbD5pzYvEm
q6Cct77rP3FN0+FT2bNlBIrBKAFHkGLUa6UcXeVC+7h0kGQoTWUsZazy/WhgQKaONDi8TMFVlisL
0IKacrrJyg1fCQQb3OeZaIqYfAcONorDq3kVZhVuomO1ml6CW8jMhfYaKyZ6Fn709fmSRcDNHJtF
GAufZE4MN+2OMPHSXxA6cJwc4SW4NN0xb5qY5A8gi9CZdON/L7sBxppQ1JB+YpOpjE1s/RNT4jEs
m5mEEsLVs/RXq7FSeMeRaQ+yKV1TxP3mdLCBKsRHVO2pTxwcX5FtqY8Q9ATUjBcHDL55w/EXwxcN
dCdI13rgzTCRahxEqwzegeEq9n1OO8GMjp/gWJANKv996gYyE+MIxr0qIsAMB1MZjaA8XcdMOdDS
6p1/lAGkaliWfRrPyw9WSko6xzvSmOW3ir42a8MbbaxR9dB/R+PwBKcUSlAdb75peFOLZeujdhzH
TCKzWTWDJl8PvRP5pLNFzWki/VFaTWXAAxkv3gK+QiUK25CiqCA+XIsIWctnjOpF1y9Qa4aXsFIc
aeKfp5SSXR3Op/AxZyJUA1VZ6Un81MP0L2xpBhDkd/VGF1L743fkjsmbaZaCYzDFIy0nTHPoJgyA
PhUmxp26i7Xy9P1W5wRdw3uKDvQNIw3dm4KOWgPlGH+fqgkbyomk0O0e0meE1+FUP7VJinTDy0ig
HTR1K6WBDS6jc+lBDANqehyEcUqOrEbGi7QMnJpexp/NUH5xaucVtByRwaxAZEUjTKhLoCMU5e6d
ta9xz/ZrZVXrnhj8APh843Qh4KDTYxhdJFiQ6vcMbvgY+SRwYY33llHQvc91jVmHWjLqwc4JUhiJ
Z5YCtzbwXxxUmiB4E7jXY4aDxphKR+CVpvHic39nZLez5/dwDmYp9BzB02ifwna2JiY7HcHI8eIr
9xNKgOfKMYF37gOOCiGSQEx0mqsOBPpu/w2MBodo8Kahvsh0WAwN8cX5VEY2FVrydCtlQHrxqeBl
Gs5yLUPUbyIwf6l2is4oict7a+W1FyjIS0Vh49agmqxDBGUC7rgyfjxCXbnfaAb2CnO70hRMwUpL
bVSCTnL4GNCLa+E1IXVeTwWioTWQzHw9yzqS5q9j6Qqld8xGTwthFWN3klfXWXgv8hUXintnpkHW
ZmQAsBrk6VIEH899DW3FPmbfGuQZ0SeSG+oSbBgBPjZQVIGssyvcHAAB1twNhXE8uXBvMwL8VOe7
gdUiBkTLoVbsoEbLIJntsNfVfwED/QocZ3TT4ZxZfR7qn3Trf3maoNQxFwGAJaALNBVTImaSiQsW
HKNO+H3f8430AjLqngEpgOVGXs3OwhMEof4nsXkyVGBc80zOjLSoMclFggzJGSp/r/kDOKnaFEf1
ql67VfHb//VrJsc8vgpcn/bEm9G38rvFFbgerB7KlcpJd8ENGUZ/Kg5lY2i/IGPt1r/h2ZYdyl33
E9UnIFbxMr10ijMwQq97RtOM2i/arUcrafjLBoI/RA4s9A1/+2alXnkY8vihJOdK+BExBQmzjyUi
0KnxnYqxDpVZz8MbvX136IHD3wC2UxWYRR9OGPt6aYlBAMB2g6FWwtFCTrMRQ2es3Gb8uy7AdDkl
ARxvHHooNWsf2ZdGsgSZcAfOWK3uKAFiDHBHxeEkdbVmTwkHyS04sZ4oXVIF9YNOaSXDtPER5n53
YnktGNfkUJ98xIRvAcCkGA+ZCPeBySWW9gIo5ky793BxpeRMLRrOTvq5aH/KqmNV6+JRkn9zui98
Tegd03F6NrBJQ1bVQDf1OoeL8dt/tl9mxmKOG2xI7ihPWhRiPx9NrgUk1xZKTisfE0DPAoHYR99o
zR3T1oH49g6EJImIxxT+xi6Bmgv1N2nKbcVinnX/lIZSiVxbGTSVGYZEA6+aDSBsCqKfto37ET9Y
EzC1E6PPqU+io6ZXz7CPTnojrD4xa1H89Htf5fto40R2c9xcZ1W/ULgpmJtjl47ZPCBwjm8TQykp
Jj4BvkmJ9iRgB50G4dnnwSa7fSHW6kFRzn4+/BWc3GKEhErw90qYc5TJXou7HSUbcy5RG/OJfFsN
fc4h7D0FJLx6zdbOhE2EncyIhF4kZfI3vnWqMb7p4JHVTGpFTNd1vkYiKzzlM9dgc6rNj4JYtxun
IBMGVem8KykVaeSi8lbLIJOTJeaW8YSaY63Xh2F6ilj4YX1tkfLVwjLNDpm8KLpt3G0HeEqy6iCE
DR3oY8Bpnzdif4t0nLd4FqfbQllwuFI7jtQeNJuvAYT3ylwFCk7N2TiDcG8R58cmq9hNvJC2IFlZ
+cSgctB3A7VwaLYZBe0mwsU9cnUekKRza2VfMn9uR79tuBdFASZB4CNomBesR0QfQXw6xxpYypD4
MJ+aw7CAEysJ/0W5z7AdhyyEcgf1jY8fr5fJfNZNOtzIO4Tspo4zKXv6/tj4u8Ex1ThOZJMJDyN/
GEuTO+kmyAmY0fAbwUzYd7dENED1yCZeOzXlRfN4b/gtXwRQOYSkHXZnymrqtoD/+wqh/jCXsyUk
FNrONATewE7MCBm9+R6YJUaIQUBa+oimB5ztod3fhDNoF+J88yxQBOIJY1TLfln/TO23Tb4l7tjV
js/CUTNJD0pFZQb4LKt7Cf9/HA6nU6/FwHDm1sRby2S1GBQ/8phtXy7G/LPpUUA0jmQoIQyB2QV+
KN1Sa7A5NGYWnQD8++ZKluYafrbDKHt2VX8ZqkKLkJLdPPcvSB/6hlifrTawmxYrmRRubY/rjPbd
CtpeSbD98fwd27YLqRNKybReIo5o5O2nOorTx0dZk2UIQ/rbrlP4S/JGjciBtdt+gfNnNXpFtBNw
/t/avxfdqyoexCXrLRM60ubplKBGZ1g1AG/iFZqpP7PWKxwdbRShF1s+AEjxMVjNGKY2a6jRjPeR
5sIlmmTYJFNT0ir60bK+6roFxBhf64VyGis7ugRDQ95pf7rilxQljFfFdC1xVY2dvqC+swKqBo3M
KnhNcgeqUAyZA97KMeoXGtQP+CVJACSdWX687GeYFjhQdHCRq3pX9dl2vHd34WpI/FPw1WuRQSk/
cXeRoSJBlwydz/SslGch9yD+x80GgkujOzLE5+qIZbOQrt/DCmYe5o6yuujPBRpV9TnMvEK4191L
pBBn7AUJpqiuHHd8Y9+Xj1Fe5OEfRyOFjxCaK+HEaTc0G6l8TLgChn7b/tygXIHSWcxBYdLIYzAX
F3M9WwuCyYAMkVM6LAh7QHQJHa3B6HZJDLVUribFgRN5yNZffg6z3ALfj5+smOO3a+Hm85HPdbgq
3lvlNWOMjpudUNrUolSUE0ouXF618pH397Db5VNHfY7E+m40K0VIkQGOMMqrzphsNwVhWmPPv8SF
heDftOLJh7k+M77hXArnn60OLXU0o4o83k0s5hqscnWLpVLgr94Vxi6nuPQm8Uvr8Ii++vmzLA/M
+7js9mccARKAgZcdTnSn79stVTLoVg0lK8QZWfxtOy+qHhGjhLcdlxbga+xk7Y4ypC+X0qt/YSrd
kyo6ivdwJuTew4GJzNbq0dnDM3xQklnKiWzH0KS/2r/9lhjwt0WzW5zkFRuGid51LWMNZYg3OKdz
DgBlL9+wsyRQGu8tNIsk830vEKqQZrX5Mt3g/TT9pTSQFoWwxkQLQ8N5/6ho6tO9dOaJjf+NAe9G
do/h7ExX+WaNsVZ5qPZE/JCr1ts4d36tlIN+0dNHMhpFbFY7SNE+N64sgBc+8lZMmEFe/Mu5F8Ms
4+X82BnuXUvwELQoKEYfF6JCZwdMtnGiYj6BpE4xZpsc1i4aUNbcgko9KBZFboKNmd0tza3WxJkP
6qU1WyRLcRlu2x0cQGWer2UP4zDr7SaGsCXM+d7zdFCeRi43lY2Wj9SdOiLHRqpHQfcOwdJmEsTI
5JbAPcOD7OPkF0Q10BOhP+Nt9sDoeZt63LP3nGE2FPJlzD6MjgbI6ZfWDEkP9n+5Ed6/gSN7FQUW
ixqyd32C/4how8yOVNhWwIgAa0vmHRCeuW/QPbldssNCFE/lQXvgzIWzo3AgjFpaQDHtb/KiP1Vz
kVKACGNaJjJxGNMulXn3xB+kOLFv+BduXUkSLtlT6NiOn+1IacqOsGcHuk8fto5JWz84P+KqmGNe
OKGZg/tuRJ4yW5RrzmBszbAHhLgz2/RLfONzm8DIP/03uYg7ubammLCaOLZR8te7yGauTyb0A+et
PaP36oCpG2D8DqyTWum9+l66Y/gLZWTNpJynb7xzyUOk+DRgq/Atg2ssg8poTSg5R9ka4UUjcDT4
RJqLWf2t3HfWzBaXlaH+IsteYOImnkIcAxdTi6fTmez10ShT9Ciz2sTSlyohEazedefhz2PoXrxT
vWj/3Q8MItkwH9wylpqbeoPHQ4s1gMVpxYrF/WtOJxB4MApip/+h5sDc95QuyjPhHjfICeENeV9k
61coSfOZjSmt7gxXut87NfLmc/QvIy/hRX9SuTDNrPhWvfgzF87FAuIi+Mh2OPjzdj3MMRc0g3nu
9nY8ny3ohGUc+E1pJ9gsltvsL/3By2aO/tTxd9qpXYvwn1kzo4jPlHmrkrHqMiZ6/b0limJfPVi/
8u0NyS9fwI2MvIhRJZ9A23XPt8OxzEqikXL1UXyqX7mmJbs7RP2tfFNMDDrmoQODmboRY2OjOeIo
s2T4e5idOU//IxulNu2NvOSX5K0tL4Mzdi0PjqPxR5C0UjQ6kPWHJbNWfDFg9GEXe+lcYpmdzkb6
sEHuPdLZADgg/m6qLV3cgjw9rJ8NTj+jWuVbhEeQfJhYo4eiU0xWgyu7X50cPQeBQdSuKRcgz6Ru
Dz9wBLX5W6jaIToDSn/ky9MjvP4EicZ39yt8HSaXPsZQzvcCDmHDg1ftFool3DJAtg/xCCN7MIUG
0y8yB+Z4//rghFPaeJzAMvUwT8FmFbVFZ2Os0+HpyrRpVW2qC/uteEsXAYwhHsDn28JTyWI1j5WQ
0d7huuPMkC+EDRIY8sMNoN7djriKh3/RXPaEzewFUZDNh0hVI/8hNZovLPvjygRbXcub91ZDkwAM
aBP8NpoTh1tkSUbtiYfgB1j4hz2BDRHu/siE5d6wjO1s3rCxiIfaQ+th8zOb394ZKG4raPNWOXK8
ITjrTufthitJd1zqWBlKc32PCwYnDAkiTuSOm8hxUjDmRWW0hLjtkXu7ihaQin71g78bJ5BXmWN5
Sx2EBbYM5WyPbtRBEfTDnEh7QByvLqhfIDCEOzJL5+8lEnSWySmafyHAjLRSrFkDEpoMJK+sPx7V
ZJPYzejgSodMaifTfKqzeeexIIg/lUd66HTtpExq8IL16A1YyMFL7I3I1e7MDfSRmlw/05/uySSn
NQCf9U2QG9I/Hm9EWLDimA3P4VA+gn/SiqZTtItDiCkwTiWL6Ex5+7HFP1B4yz8NbnH5rgT01pyd
21nizPC6aOGK2zJ2Haa4YfRD1x/NrPoK6dpF82a4tBNW4CJM3DFAMX5P5TnC12DxWVakNHVXpjFg
Eygl0nPyU00N3AgO5arfcpobI8cXSi+ca7bTbPkhauYUsMHhPg7svYBjdMYY5J6vQLAOsMjTVemw
kL+uZggLopfmNZ0euQJW9LNDyeBUPBjvR3BmhcOy2qJiUN3xhcJGf3yd7FICcG+D3eNzwRXfgaZB
eb32T6Fq5fE4hmdD/S0u6rrwULfc0tVkhy3wb3XPLoBCbu9kQDt868qvtI1O8h4VDNVI8G+6gNkz
3VSUz1BfkHo5Hw98zBYgMrJFu98vlC9H7tgudDtMThTY/ooDbiXTUEP/Ye1jw4haXTeSVf0n1S4H
hIOEuSYLZAk4w6ku/WMUWpuqm6yIIM8iB3gyp9NYzUi1/JiQJGGkWjgaPJnru+FGPfDWYxHvW+QQ
bpo/kXgTuyGEnhvadka+RiWN+pldjSK3HC1fO2urjFTj/DU9IJqkQhF5SnxwcgOrNt+DpzSZB2vm
4pgrdRobcnb59KZy4nMKDyQhMua3D5RS0PuLvwnqVA0HUqvG52FPfgPtrjfsK3o6FFZAlkBZ6g9D
6D1g33AQzhwoiIHm6WKkvvN0sHSzZejUc32Lq86Wq4yWyR7G2ai0QmdPoccw2CuelG4H4CgID7Ai
LCCSHx3YyJJX+To0RUc7zxYoX8/hL+aZC8D80Qcbs7SPl3kQEGMMFzBBCKypm3kIZLiv3Hn0NTR2
2dQLOV7REFzfR+rOx0GCik/jLpioZi4l5cNJdDm+NorVLaTdeKJuWVN7cUNHHLkQv2I8LZjDwZT/
/ipTK3lxBnnvIxstirDaY82gKUI64HZms6jQS68lPNc38HTohCwmrYE1+RflI+o22YnUu7uP1y2y
ZfaIVs1yuMJVxbyEKZ2hXiY3dondb7jhAJzjQOpgecoDchAPzd+Mh5tHZaR4Osykhj06IORH4/ba
PCHy7FUa841wqfGmnhyhp0Fq0MhMMrBCqS8MC2lU5uqG57Q9Ty45tqNA1sb0WZ7RA8zYNjfTj2mz
F66+N/EADvy+BEgb4BNAAiHydKO/wg34GqRXmM/s4Dv0ONhyBrCBG09D/KfZXYcIyYEQFSME4dS6
EOCMWTuZTwQYshMlpoqc5dxzUSf0P+hYR7MVNIPOcB5+oOC9FwQOPDGMAgQhj/q9XPnPkks/fhbM
04s9pOtCs9Fzanb8U7uZTZi8p9wgF10hLOjjalWM8x9kAJtxHv+JWWRfQ7XgGZsUTbRVrmAFx8ia
LAlv5AtCRbDHt9mOnPGvHKxmb/z92/897hPrTK4a7mUX9txRXsbAsXV8yfKNheIE5gM7MvPx6I3L
H7/SoY0x/1ojsv6gSkF9onmw/v1bevfMuPLSzNjtKKa5mMs/PNDMZW+cx/fiXflTKh+rcDHB44ew
yDJh4hj7f/9a44jRjQtRiNfghW5lvAZGE/8bX0EryhtJBtd5VryZR8gfd5DH1IR/ZZ6l//4lLiu8
pDBxVTCg8/NnKR96/H8Z0gWkYpORKH/23yWYwFH8YogwFr0BPzf+Z2Rz8WKYl7wUBMUpGivCKuAx
g+TKwWD7y8np6xsMvEqf8bWlQVXD2Dp1NNUT3kfoU9N6VZEAy+IZTBp6u11BDLYgb3ILpyZPhsNt
Gv8VZ5SJCxj/G6+VG+TxEd3xajNYZOOfjNfPqHAB15B/+v9nyS0ORq6WdC4bF9t5uksmDsHqf0lq
MhKKUpBhq76QpHjBQqzY+N8FM7rJqRsVhtbolpV7/vLzgyYRn1mMLIgY3yFpgn8WFffuD8wK+nCw
E/IlAn55AfcXQx7kdB8HshwGH4830zLk4b7VLqenCbllhrYJmX5T/CKFxGBqOpj79J7+AxIjzBjT
qU6wUUiGUN4qi7iecI0b4EAuIN5ydKwkEFnItLUt2HqItQesstE+QKs8edE9sg3zRfkcj/M0szir
D8Yks2EDdyeGWmkPZ9D3/uRToBIa/sB+gPugLhgANxuCZCOHmLU7g8HqX7LD5vvcnTD+pjnFhsNj
z8hXqMTCLyUV1Smys8iFWfnzPTZnnQ0Bzwwzx//tTsW5H+g+cVX8G+nWrLzogIH7JsWhZiO/ZkAx
W+bH2D8QV7Ctthp2znb/WX8OPWlll1F/7UCmSgF8AwdXBKE9y3/Q7dhf5Mt4bzz9xReDnSieKwhS
5HtA0SkvFFSq189ePydndZN5+l4go3UhZzaUO5hJbb6NHyilBtDxHV/mVnriKIiaZfovBtU20idi
ZUgbmLcImo3FlYKS8RjvMxxZCMPwUHE0aJ/6ReDfoRtrHOXxqdMvPt68Ndz+TaChQe0tzZssYfEg
cw/wfsCTbN0ztlmwNQbYszS7YPpQMChOEKtb2mYGIxyHRCIGCNbSTuJ33uiXDLk+SUKBH+5btNQR
pPhouIxcGW2dyo+cgcdEXTBPoMdnoNiuxty1CUgRAj9O8UK7fiIkCkSMZcTbUUkOTCkYy4fUCu/h
HAzHaUBANjbpCzxvakSDxEeSL1UQSbwQo1VYEAFDdNE8y1eVsJ+263yyiju4fQ4fkhenENH09SDs
PrN7iKDG59N1vHuFGxdC/6+6LuV5qO58rAalZcpT+SppFaEkd+scH1513UQLUqnGBNzsJnQAS6eo
XubTs9hnGSniJQlV/4iDYvC1U4idTIES691EdceQbMkq4cDiFRNtJhJLfplMr1W0KVLKFHzm2L/Q
zH2IquFTmBAyOWpJJaGYwsNDRiOGBxRmHsitSQrWMR42NZF0FQ4PtJV2NECZtSCQYs1RPOBjwrGF
N569wVctjrAWBu7o7sYcHhUDDJpRLQuFpUBLhd2yaM6IzianhB6FjUgYlXi0QTOqWx77xEbT8CVd
5SXnNjUzV8BfW8poGskpWOJ6gPpjBohpZHYom0IQ1hWD9FTELYqAJhOMPNRwh7D8yEU90YsESY87
Aeg4DzW2bRLTDGgsf4wW8LmFPAaPG2YEjHomMwiVBBUgfosi/0NJRGnHL/gT+bQosRno4gmjGsqE
Ddus/0fSmS0pikRh+ImMUFDRW3ZBBNxQb4jSspRF2QTUp58ve6Jn6a6uUoTMk2f5Fyg7Nzsr7K/o
fyMShDCPCXWf+VRJG5wmizc7kES8U3ow6uurlwXOB4hZMPvTYpD2NFyomeA9wDmW4RNo05thFLkG
+/oJ55e/lvUvsKoPLDfxpLhBtOmV1mxTYwB+5qYDBswhp3Ncw5x/mmllIfgDppcnOEbOQlYDvhti
M4UCdw+w4IUnz90S004u425SnUGAziMFartEv6sRgxA0aUIUTKdtWLe/D4BPtdu+UU5LrJ5nAQ0k
0W+F2SAG9oRwbRUK+SaIouZaSW76CGldpIpD/zzJGIRxMKH5Au1flc+YdCmxnu2kY32mg+W/6aVg
edN9jcZPQ1TS2qi8YtUE3mrKrEltNw9fQbUPcX5bgqrH1FIxmT6a5dtWUEwHA0NAA6apSXvF/7iw
7+NGazdPT17Q0r/8Lzq2oTKd6MjuCqA9/Ak02iRYjdxMIMQvNb4506MQWWIMdGTWDn0WPXgiCmk4
SFMmz9nuQoBS+2hsXl6IvvzhJQQZllqC/8rucJeigAJN08fCCRA5i5uvF7vSVSw4G/JUAwYEEkU6
448qECpDGGe0IWhJG7PlYEXZP5mHqCN9djTXuZE9cBhqTXAsIw0yyBI0M2Yx5LuQJq4lLTP0Ybh6
CkfO7R0bx2IDoYsOAJexn/E2XjvkzhY11PQEX8EV3lTMBCC9viuDcmm6EIzWs2iH4nLRc2ogRyhZ
X7P/yw+D+y+LfTLx42KfpxaEiLKUELGagHjDT+45REMjx1elRNAOnewbrotYwTMv48RD8ZKmFF0l
un65hoTQv6kcW1Cdk/hgQQQ18AbjQENNAJkUtGP5vVAHoYDJteEInwgTPPhw9scsjxx9xigbsChZ
jhzEyZlBx0PZxz2OzSYp9xTK9xj89ev4Ac0ztq4ws5n+NT2TQIjLBst+JrNgELwaoDCD1CL4NKEK
8TyD7yl6tLDtD6K+EDy6I1anNExpTzDtmaUr8HcKxV8FUD3nQInAFTw+QmYGXhVtdTBw7Z9yydY0
PjKOzwa9fhTiaEeqY3pR/uxaL4ZetYOgDunphmQitvcbfBBoPS7oEUynEnQIkrbayWi+UNrlJtxc
hk3f3IO7PrvZM4WWlOgfpPOtXGHerCe3q0R7bUJUMx44IeWYt2KvhQDptuhDeewDyBV/mzDG0rhy
pnTIhQFqoGFEj47hU1dv4F2MEd9FDmvitSiMUYt2tkQCN4FXCZJq7OO7HisMilxlRZ94+D2MSvao
Sd19Q+DF/FC9j8wWf76J9x0ZDbfuu+ZO3pCabQOpB8LhcxvB3tO6K9J92x0xvgP0MgLVfqwA2Jao
K3XeID+w0bo8ZI0Phigz8jGL1qLX8rjiQa8wpxmOoxQtiPvoPE73SX98U0rn0FfQp3b5uHHHDRQS
44qW8vpgrwmxPV2d+f34ZeCXvUPG6TdsIDavWfj9LKUCP0QGhOz1d80wH1EvJJQzq/pYA75/Tr3/
hjDC+p2hohNNRrR/HLzEytuyAlI6my3BluR+iuKbvFO6QJHOjRJM30e21XOoN7CysF7nJt45irUh
NhRfB4V7TrxpZjXJlU2ezRHcMUdIgZIbXZvwtakcxaXT4TFejQaRtPt4bYgy7vK7peZ3J8vMlbig
1QcRVY66FWrnHs1dIc9SiqHWZDl3JSKKx6tExanZNbsilNn23bm4Pk79rjj1V6JKFuabp8/JS7P3
BTQvLP1y8wjFr4rvUqLPlRwm7GG7CLY+/7BWNrSdwypkotZ7Q6KR3+OrrN+Y4Hm1r5wn0MebnYzR
S7EbuTDeNs9Nv/vsmpP4NdzxC9EXJ90AvFwP1g8L4ZjdNBgvRuvJGtzZCoMV3JhKv0U9g9D59OVI
jtpdxqs2u9z/RrxuxO82o2h0ls8j/i4xvhCC3CoUn+ARtrv2mp1G0Y0mIKBumgKn0ZnGJx3t8+1a
nl/R7Pg6E94jZf0Jpku6qcvZshuBCeqy7PA2Z9bgwigp3cLhYGa2mW8R2TWlUArzxfzS/Az37apZ
KQcI4nuJkchzK/yR2p/25/7bk01t232yxn8Lud7fwaH/MaV9t+1Xn1XnT5b9ql2Xgbxs1922XcOe
fQX9qg7aVbdNj3VQrau1+PbByyiDhu9s1i/mQPcjdI/hXtrzm3//TY+wzYH9/gxz+/mbwmLHifmY
Hmd/6W/PFTLw2pZbPJubH+Xw3ELXvf924G+ZKkxnmnJQDlztMf6b/cFdqZhS/Ipr5R3Qd1j//yKD
Q8lLxM7DfsJaqNZYsXB5JZcrQ+FHHoN2BO9y/1VM3ou5/s/wB4xUMKI5Lu2fx2YtL/Nju3oe39uX
3++eGzmagJ+SDMY/YRZWHv3T91kQki+yA2tH43BkTXRR5bW7ScSYjYXWhJ3fbTLXrJwXq48Zzjej
Qf+MGokZAznV2Jv4B4XZFJOmyUW5zC+vhWK+fG4x8gOMWHAAOrx0SvK3lRq/U6vf5wF/wcdPf/NA
Boz1C6TtGRTrjgIvyI/xFESJ+t0q9mvTBS8eQR0w18NB1n8xPySkw+p/7cqw8afuxiaHC+rgs2pC
Sq4zO0vsI9bhk3/LTcGqrLEWoOXW72rmpjknnyvT8nErR+yJ6gRYqzp9rtVpHr024qjf9Z7YZR/2
zfw8P8NwLf35WWy12hf/JcjNzyW/+fx7s4rtopzZwTCLeEvxH/pu7GKa9GyHK19hx090hddiTt57
ylkg1Pgmttk1Ez+hnMXViqfCH+TocZqwt8S/BMDsJFzHeHLniosFQkhfCrUGEUYeJznaTs4FX69O
TDBO0N/EK/4LLoIedO2vvBXv3V6Vf98mbhB/IcG+OfNW//7A3s4QpVDOAA0QRyVZ4upIes7NtabK
4+cUdjk9/YFGfGIzZ7wtSjAJ/2s9EWPQXiTngmqoorlFxIFALD7C46ScxcdUonIjE1XanYhvcsRs
TlyswudrrykQWjU5tdz/4Q78uktKeh7xF9w47vogak49byJudc5d5eJJV5maCFozQNXTNTh+jfdq
xdBdXJn4OTI91BM36SZnvfJ9/FNdGROlfAlIB7+DWTiKMpYGod0rUM6YbaVFcHRyZ3nBiS5IdrNj
dxYegYQp8Uvg6MWU531+nZHoYDqEoc3i6Ur+y1nOvTEawFp/oPBcVtuJIx3Gl5n/3E9CaN7hIGyX
n+XUrKfjn+lzuO8rt1+JeNSvgBIxocrcJkTfqzx+t3zHDyauR2l3P4yv94vAIvx7Utxzgu2Ws5cZ
fYGgMc9nFFUE5kf4jRYT98XJgF7PnNcask45N3aEbfFT3E9KTe49z8FnRI25AWeKJxZ/wU+LXyxF
iGDn5NRceeWKWPHcACpIWJDKGS64OAeFLklxysJRNNci+mSb9vAOS5c54/oV1fyaHWNu2mP3jrrz
98xDaK4AfN7RLIiDJOTIEVednBALYjHd+L/QBxpoMp+i2IkuemZUaI8wVbqFrIkCNDtoUGZdANHI
SHC/lYYEkcScGRwFGO0p2/tSxqLuvs1+HkKwfeolP5NNfbjty+V9ixleHCZr5qnihGj2cVgCAP1D
L/pyX4y955Jp1xfmmvr5e6zqbUHox9ZqDbqu5Ah5brNVt3wvaP5b78PHwG9Ms7V+Ua5yO3cGi9Sb
L+/YJSE6/b1kP+Xitei2XcA656hEZ+b/LQsJHVTq5Jx/6dW8t335g+flZNHnl8HYBv1yH4TDajnG
PkemoUjek7sgmgSxp8WChCZARF+bA/4pG/MKl4dghJLR3GTGPqF4s++ZX0guzKDHKZusJJbu2yll
W+oWDF6n23iE2LyKUNkF1tdGQdB5DqXfyw89RCS8SsujAjzgKKM2d1/ckg1z1DYRhmVDpPEKkXe0
4Eiw0G4ou0tbak/xdHXvabbHy1vqPMYu8axUcKnRahrb+BQzTIFHP19WeUDFVACdoSiaboYZ0vTL
RKUcetCEBgYXgYaY6Mx1B5MFn4+V+yXqoCoB+Eh/YH+ARSdzM+c5OxGRSh9EEknet1jE0Cb74J37
JG2FRVKHeJ2EWO8Ge1x6S59W57IBJSFrIMchXwRf0AMwwnO9dB5fi3wwQT75voFIOo8qDCKXqHiO
Sj0TmjsfOoc5quP/IiBvyHdXuaB8bqeZmyQOBOR6cAShNZ1C6SZWw4TFUTjvVrx3Uq6/WHWPtPnE
b3qjliBsqYUlTfQRtaqkdZWBTKuC3dtsqeQCtQVIDgkFXuuD81a+jTP3nvsS4JYBDHwdD7dJ5n/d
tha0ns/Heo3GVooDdvabhInDiBBwwZvMkZc4puc4QFot55xm487RB/7h+kYuDR3+ggrcK2uLG8wn
ILJCDkvMCrBRAtnPRMtzFnyEoDEmHGWMj+8TPYP7I7w934v88zvCBS/pwWZBRJZwiUKee1ZfSeiB
wB2LO6o9tSXTcrrTDHiOydpSrovHCLVnpHB/63YxwacQGdJX/PQricFM+ht/c3/MVDztKCYBsL55
gfKF52Dz8uLBnUDX0Dz/nNvyGFdfYGc1IKwkiCXlpNzpddPzuedQW8krIbWOPnP7VS9hkAoexTxD
Be8IRpcm0+A50L10eL15lJVvhutXRKCfvsR0EdgruDwi9Oqxu1BZUZRTKCgIZwITQTLU68sltiZz
2pk8i4dGEYI4Zj1wwTSw6Sg5ZCEv5qC1MVKzmXGB2lYOXCyskh1jPfCSfONwGrRUPDBqQObguEra
Qav7ip+9wKi8F6nZeuyPz91mu4itvGMyLwX0kD5HpnVYY1lUnTQ+GFK+8VWPOQcpMTnUhtfKmyJd
RMdRkKZBFoAgxxBJ96bz5fB9ZANxXFZs13pHW4nnZ1UaYMmSpp3A31zKFTaIX6vwLNhPx8f2gqqB
jPKK+lYvve7QFzPJNgqUTujJ4H/ApFF2gQMmlA0PSmP+TEeEBc/KJmQA0ZgJDAwcI5PJ6iUX5ALq
DSCxQcwRhTQIa5O5pzuAGHZKkBRsLYHz2zxdXtD5MO0daqmprCttm5sypRbKn+SPVOJgR+irWbir
rj6PA5MCuKF0jh4MsVZIL9Keajaf82NilVdoe6jN08yGVAAef4QkuD36WNNoRuKQHOFiCYEZtVGc
b+vXEmxufFxoB3/1l1W+tWl8/CYOFq4d+0sy8xAKQXZJfunGiZnYB0EGZhE31Ycpwodmt4KsBDsn
IxhtoI4nn/mQN4McqJmsbqNDS2C+EdzFxIL+S3Nn+qcDasJUbmqBCAJq2I3tNxAMDrwZcKd8A5aL
QviD/qCJ6e6kdCaglREFYWY2hVKM1B+KTTardctBQ52qtVZ/hQL+td8uzXzppfJx0Efw0NzvuDnM
Nj1kfDS0inMBsWnxihgvbpC4wGv2NmjKU/357cebllXO1efDy4gIkflTsXBSNBqEcgv6RtXbS80E
4OeJblFvNteHQ3yRKEbvdunTV0F3ZY7QAL6W8NoKiwgExahctBP9VS6U1sWSfpr8SUQVCG0DmiEI
4NgzKBGZ9RWYPM6TptNHmP4EJN8RBwswxfaUuPRmaCKD/HIFmBQWn4YmTPcCsfKw+UyZ9frup2xV
bGQ0gI5AYL38mISoJO5lmwbHpv5NnMrh+ji+eHoM8MdcFDAWlh5ALtZmeiA5t0ZTTGqM2RXW8QG9
mwiCThtOf8hMzy8bJBHHD1wYXsPtqBE4fyhUELl7a7xotyHgA7eWrmXtsLA/j/3UGV5bWuk/SB6o
9e9t/TKRIWZ2AurrAWD2ny3pmACO4RpSj5w71ZLTIjEGt2UZmzJ9y9xoZwYkHDYw5Ys+JGSa2CWE
cN6bK32F+0LcVQ4uSMXsXCIYlIgEFAQU2wOoORbOzGlAXGP8IHoU+gsBE/KSIf2/g0wtw5Nxy00W
DmanE5tfAe2DY6c2B6eU+fXnCloSzdji7bFcemJaCrlYJ6U/02Jm/obo44hGAYsVHJF85sCn31Is
3pLxQey6ArpHp3MezZlKBGjVTunZlDaqVFf6iABv/ey9MBegVDb/MLgoL73tSQSRFw5hyL1OTUhC
dwCrMyZauGTp496gYOGmEj/5+DD/T0/wu1DPoRIxeWUwP1R9tgl3itYvByRfIrYQ7jOj8BCjbgXU
jANQvGXhNOA20AEigrBY/XweCm2/I6xYBgaJ+ayt6g1vl52bM2sV8uOgD7lFIvEQVd3c9LHHYHhY
4wQtCUgbmbNIRuClEOg5SGT3zBpjiiq5GIzwkVrrrqDjoScO6XRignoBbA8/oz5fjqmRUqncr0w2
P4WNqtQJcSokZc+MhzjbtZe6FYWbxyuxB2gJsTDeWna6hSKNtkrm+dHDrL3ZuTKX4JZDNg2m1Xz8
fzcIw0UeFGU/NWFm0ZyqQqR/uZOkBNwjhq46eq+tXpwAc3Ln0HWxWSyErBvbhVlBVGhmZfkogqab
fmacU59oJCOkja83QKiRxt0439QzLrWVdU5N6kSDF0rCMyzTt01WCP7Nhy5kNgUHqsBWN7eFUhk8
qgIsd4T6i8vNIs97+ueCd+JzppCwja+NUiEiuT6ZSL9rrncNPD59R56cXNg1k/Xeo6TwaRrXw/UE
wA7wjoh4izGySAr5iuBaLVAqEkFWPj8RgQBhyNcfbMmSmic5mVw6gqY3jRjzfLk8nQ7rFVFF+jTr
J2eysDMfnEhB9OXaX8T8Eq8kL/Wb6/dMD7gzORBvb865R7avWK7T4HbCOFNDFBX0PzQCuY6SbCWn
fny70hSmP9aZJeIUd3HpcbHmaXzKZbkRH0HnalsmuMw9TtdOiwE1o1Ah3OmRogSt8xLCKRwlAFdk
+3sGzQ0oZlwBD4EO9cE9HjnDsXrOfW4GoZ6sko9XU7PP3cQ50+2HMxf58jlvolhCnJK8utmUYxs7
zxg9SIoxWvRo5wFMAvYGeEjM/EemmILA6kEjYF0aDBOAJw2M2qanWFlsw+/55oFMNshNl3Ion5rO
5ZUooWN65iBYmeWw/naFNtM7rXtasNawkFWviQZJ5m3c7b/Zat9Gm95FIfDIMFgJPphbMzNZyIwZ
AYsUYAPU26qxP1EKx/FYUm1AO17KK5CMkbWe/Q5WWTjedjbwX52RDhxqBa68xm27eWDT3sgtqeAR
nuylLwC5wXWNNAqJHpqnANy21c/rAP2qO8a7EEstrb489rVJALRB1mypYLYvk7zTH+L7zvnKAufJ
Ixa8Vrx5KDP5MBMt26VnWPf3ZomEr2Ut0VSAlo/ThyVDSkEad+JV2MteUXfCnwCtXOQROjrravD8
omijzgImJdMtBCjQpcGbywUSRipVU2WXgAGBiYz14ObkAHq4hCDzgrYwQcLJNhGWUHGHxcmR8Dzf
9WlsMwYaBq1ijNYDBFaAR/GSQecGT3SuSAeZ0gxA25ozFcRfSTs8sfJzOzI7t3Slzg7u+hz0Ta9a
ACIjIJQvu7ZjM1lMqdOTKwVVxFx/tlA0AwQWrtLj386BM78CNSdgz2VnPl2yWsSoSve2/IIDNhow
g7vgxpXvys9yFjATVbhnEV/J/6I5UyzwnuvBSjEG3k8AznRMprOsfqtSlQb63xi8AvLZgwUOH1L4
TFQXZ832a1OqwxPP/grD3cvq7xPntRNWOkk0PjX2bLf/Uherh89D/ds3Z3fwi6POTZ/oSFYpWxRc
3haAe+aUiLUz/sKf6/hRwxxIKmC8GOYmOT7EYvXNnJaZ7keHhTt8wFRTv7/zNpSDW5SdxzRogrnO
eklMN1591rxka08Ww5Wigs9ZAdc6/DkDE5+f9t/PQj1Nd/uW2KQCJUN0dfOIdSZby9vPUCtUL4mK
8wgoELgcgfMpO5txN9NmFWA3zFVnunlGrBKQ2P8PlsuoRMaX+gEstqcAQTS7uY4IE+y0gYHwHxWf
9dgRfiauUOHXgLQyiYtkr1STxUjb9ba0AtcFJs1P7dJrfK4qPUHHHsOuS9XDzfRSr3D57YzGPeiR
t4VR91B9RL3RauTeME+XvUbL5bmsjBADJPwMbUW//d2iYWvWhTnX3SmS/Yt9a3P7mA9Gzz7kvvKz
yO8z4/OfVhW5T20iq5Mg32Wb7gQDvYE9tCtiE5o6hn+TAFjLR1UWhAT/tuFycCB3EGYB+TXfSt6f
G2tQEbf4iH7C3LrvlR0Rx2B+f1+VRmYFHMiwUpn/HWsXaPHofPdZyBzKHscs1U/LSa611xGJBLlI
R7lnjVM8KkiS1VdEpxDDa7jyFqrHd93CqCxCVPpGU52jiNhI/NHW5A7B10NcJBVCGCgSOPsx2l+p
tv88F+9iyZrDBQZcM0qmtOcxP2cRGCB7+unJyel4Ybv2iahHZqs/ecFDZrbL6KkbLA4IZ8qx/Yha
W6bW0Xtn4N4LEx1nFi4QlmLA8k4L4tbfwEzIWtxXZ4zGyDEubrQ8OLB1uyRNYjTbojioz8zP8rZt
GQiUzmv1USv7gIqOAgYevoEwtByguwFMSFi8DVz2B4y1O+ntqtfyLU0Xa6jh0WhdiDnHYj10XutH
sHlatT5YQuK3SG3m6R7AI/iypweoBzVhTSAFcTMN0Cei1zU0elXv+pClVKd6ZT98/E1ATeMa6QAb
j88fNSaYro8WFCKQhunuboFRkrXpZuYrXrHYrB76J8p/GqbLzmNRr4mIWrFwjtmCUEjaYjKY148c
mOCJR+H6vpZMxh+Ikiqgqa+0V2fBaJ1ZNyfB5HmZbAGUG+gRLI7O3Xjox0IvvXbR62hsaLdwPQPq
OjuAp5P8pTW9HDEk2qbrInj90AfyAP8LTw9OehbpD5AEGiTLP7tNwB52f1eAFgQ1JbwFpbpBYFu/
DEIDsRjDuKurga4s/oAX+jjEruFOLagcueicLBXgx5KWgd1Zb4DmxYa9iZV8z/rAb/pxvqsOhas9
Juhea/WIwc72q6icLcbUfK7Gm6lqfZ3OuGABbL6t3iZYMUB1mkV2rBZjSCG5MXRzIz4sIap5USkU
74Znym3AbzKHOiANC/ArySl5ElC4yp/alclqsgsdM4pttwLvoZGEIM7is3otr3d5cAzRQUSQH/Rg
xytz9MYnQpgz4tkbgiy7suixUwT/tavseC2tsO94nOdICYAuuadWztsR+ckB9uMVIb01Z2sFLIzf
8g+YKWs41A4yPoR+4kNH0/GiABL68p5wMC1WnwHcBnCuQ38eUOvIyIKy1v60t5G1xtQ2pjPQoHiT
EADFZ2y3tyP5r4fIoV6feNOZdvNL60WhqTocLmopqe4QOoi3G1gl8+CtwrCZFgn4BAozxMDgybLQ
T4+N84l+n5mFVSkccsK8l1/pP/R2bIyCnje7h42dALkY65Ox7qL2tOPOOlCstbnVc3jCxjdYJlij
3IC8hCmv8PLm5EEb93mlx6OJUwOSbYr5g5Z7+9j42HePFiKQ2srOAd7M9W53d3YfFUwsh1L48Aku
c3nTYuuhSuBQNvD8REWgNRsseh9Pj2f+PaWOA1LGGEeZZJQW6DyWQAVEuzP24V7E2NRzq6jbKUCF
zfpUO/UVJDSxLLzp4f30voIL/tgOu77s7f68nx+n4A5SY67vez4ENvWDLb+XCn3fcnIkJqcxwQkI
dnseK6zJEHExUt6jvOWwbs764Jcz9Mp60fYI7aRj1UULFLGruf7cDXF60tJSUEIqHS6EA5j6zCGB
2QcYMg9d0fU3eIMlWj1cT1mG7gcqKDoHiC6oiLb20VwfBL8c168Z25z7CYzYuPOydyc+C2QSu+lf
5olIoMHrvrwhe87CkAarKG5NphPg7qqWbeJIDDvxt9BfX6vr9BUmIXsCLt6ukssH5YVUyMHBwyKG
rcBLQQHEA1WV947kgkWq6+VLO8o7Gk9ImAIZv88NYvrp7raoXRMaZi4+B2G2KfTcAdCG1cNepmLy
s2Bmg0by8KLboh5gjeCz6kN6MJvKBArNxEyt98kNTpg9gBL2PO3kfe1UVH5qK2mYhQ7EgToIJJdg
g7O4Vn4c0pmNdAe3TFvXa4zGGehv7x5OAvyVrk+GtiSOm/lCsoVIlzHxC5smzSW/DkDhL96raoOW
UOyCHYpBr984s4NqbqbOkN2hsm4pbZFmHC+G55YTAekKzHFpKV6TTXagjxW7n2hMh9Apd2DwP1Hp
gQVJEW34F11I0YB7guhlKqQzrBOPcrzkNPjSjNTgTS7fO/wGSFEepFX4tor98xFA1wSaijrc5iv2
2KJxxhY8ZzXZ3sj2ZBEJWM7h1wD4jYM7SCCHI4fhwAKdo3r1/WPhOLRDtSnxDuQt0XKZr5X91AVJ
5cydL3i5QgcMB4Y94q5PL0MT7U09C14rDluYnY0uwMYrjNkmDnHaRDlW1sJbb7Ub5AMzGjPqaDcz
W6DF2AT9lT+ND/TuoedeYYqT7rUn24BLDYp+aoOJ7ektnhQHCz0H111UjyHZyDO9WY4vu6EAnOOt
rLFIZ3a55qYgHmgk/n1kz0hMQAy3QRWk65GXUn+Re+o36KOcK7KIoWjQHOfXyUN/GljsjHbxJQYg
+TBo+SDxC9oPnfa/l9HrCNByFABPn0GR+JX3mGf+VYuOxQjKeTMTosR3+zvTBtAJu/V7z5+fq9gc
7T/b2QEIeB0S3mQGWz/wMBS73Me2qIZGhMD6B/l1RD/MDkC30FQx+0O3R/MkHQQpcLnGLqfqxGog
CfyUTBHQIW3Apapw28Hxl5gSu7gCDg+EejNHGx4nJP1ttGDzfuR9Ax7egghnvqALwLUBuHjA+FCg
zSsNrPnbActJmf0U/DkTD9zXm0qXS/cfhw+d7YIyAM8M7xMUi+EGoxoINHWtlgUjYgQIpgTYAxNl
rfuTc530tVAvSJyx2jr17TxAWhrSFloKYPnvClJTyUHg0C/X01xtj80SuRJzvhtBVtgLCs9zxQ3A
4HEKuQzg+sPAm9Ee6wj6xotGB5uPWxjrxmF04pHUITzeHOlvIGRymNHa49hBWucCYh+qFJgolC2k
qd3qnKAlvhlGvn/ieO0Uly+KpkBCXlR4w8vgQXuFJTVaox+5nS46dgAz8yXwNa207/o37FsNriP8
Q6TNqJJxr4md99t4LJ975QT57sj7DTcj1J4FJwDBHF0kAbiBLJ4RjwMg4he99bFZ3S6oihRvFsa0
OU5gAdUaZS6WPkD05rvxUbrpeSRt09UNQN0OilPaBiUuMVQU9ssBdekxW1vfN/Po7T7elry+pxpa
4maFT6zx0NCAVMf+HOMda07hT8eaHgqN8A7qEvvFw+GA4qhs0YQU/jNQ0u6IY+DgSTrzD4F9S11A
jBI1iHuZcnhDmoZ1HqD8QfEQdwZuqIN1fkZfu6U/w2BmffNuGLIrRtstgADHW5YHYEiKbRoowzEC
WtYMNuJoza6OshFqjsIEbYZ+lpEww2Duckyu3cjgbabBHdLwfIWEspFc+cJbwc1mB6j4Ii24FYo2
g9zr4pjE63zX0mYKM/wvK9T+oNCL+PyOfWnTCoS0Sh3+gjALpZ69YJIaZQgRCin7GUzI2mgOz/0t
mN/86XJiDfZzRRv+cvM4ic58rBFjo88vFwqzc/z7WPJj2RIhGQYLZh/UQ6scH9IxLIgVgPZ04s5f
JrzNW23jH659V9VcxRuW/jJHFiJDsR+bdwjgAG/jU9ZqrFWUNn6kY2Petu8QyijV7XyFd/z2+EXU
UX2fxwvQWL9xQJ/hFs4I9wA2ya0BTh65FiVszJeL/t8yNhnhBbOgmTIghVKyR6Kf5ow3ZAPUeAGL
pd6OdOGI+tXaxWf0W9Lvi1nG5Z7yAVItfS2AtOkHkxVFoSkiW405fVtfyORYnlr4CWIlgHTPTeg9
3ykQo9qgw1JHj6tEj2KEX4RB2xAY+SVmJ3faYxEvh5hk7ICmJngh/PYWDTGWqXkBZDpasdXpMjCo
xA2oUPO/dzjmXtmzZWxDPSr3SI1w17uxSci4rwu93hHjILe8PD7+kZ+tHwsI0kBQIcbTO5EWNEuP
LO4l3gTFjabRFi04dIloAKWUu8zbSoM18TmCVefH0YrG8hVO7V2nXzaCq7vC0HUagJOftgvGp8ip
9Lh8w2qL3Zh7hkRPNF+DW56sM3n1Gv3UpYD5TmgVyYLRd5n6z58vXNMCvCV9trHeL789BiEJdQxk
WA8GBrTXDcceRDAClstLEm7ptmYW0+UdXjMpoJyJ98Egxrhv6FjF2/hIh7WEe9gzEoOizC6uLFBj
dKsWE6F28mUFgKvlgFpMj+MtVyR7vDDYNT79sjYm3niL7w7d5sSbr96LkT9lBrDsjdci1x9XRRuI
zT+yzz1VN/NclBnVh2g/y+a+O0rWM7gHtHf3QwM8GZ+mJ6woE0GgPzyQX1Jb8JuJwvydO76BSjtC
J5YuMpNU6Qh3mGXaHAe7FFY6qPTxlNE6yTXDWXOm38LYJlxyrt30Oz1JRZNr8jMVNn6ZLZLOYjmh
6jgca+OxVv/MgCAxB68IB6w2neEDPU3MPuihv10m03TwauR4dvTfGoGCemKiPDHQChauJIX1YhyB
7jyWSQzrV9Wlpt98ZAnMfwYhHXkngZf++uiQXz7gMoT4k3LqPkglcExJc9SGqKlgC8fmi+MasVfa
2Ov8h9mwFGCg5MFwTVTIcvhLXyCnzlU4IxfIwJieLodwLIRavYE843grn77WC0Ye0WEZ+whQo93J
YaJ+TM5hQAWcQJjXNuky26IxjkkGVNPhZsoQuwrqfUDcDjlfUTnItgqJ9iHZMerGtFPLcTZTa7wF
cOKzRPYxFT1ohbEyt9SCA0em0DWUinfjTXe5q5dZbN/SsyQbyZJolP2jAnYWHRLym9pD+6AwaRiD
8q9XgEHQ7CEUmnC+nNvLgJzHyT2NnZTcEii8+eJPEGG8MUoTrVC5wmwNAzYoiT/YD46XNWD1Vms/
pmJV2zHZxGyDZ8BiehlYpJC3rbyi04RgfOIxiQC4nDEa9vDa2fGkpYDjjehEZiFdyFjqTDyF8eH7
MGao68cDc4LmpLyG1FwNFjDab7Xe57DoAQIZX/D6shGTLkPOQ3mVe82Fdan9HoZTmp9IQQCZh4wI
axelCsWuiiNlaPeD9hic6/lu+gtfqRFZ8g0p/CvgMwJjcoUAvxXpx8sDUfAxIXqtRtdXyGRUu51G
4Kqx0NCBJ5lyPherfMlbkLC+7Yox3QZM6grF+XrtdGNyggq4jnDuYzJd/1uplBszRCwJbnimDNZI
OD0jOp4ld4CFJPvw3HbFcsDjxe2XQU/H6W/Mv+Zr25GyoyFFfQ4/FiTD45C0OqNApACYbGNYOInY
3yhcAfkop157BbjDfJ7RF1sJMZLemDKSz5Cu0LiUCtAOtHRU23bYiTN0pT04aVwEeMp/A0dZqMGg
U84RcJ4daeK39ud3ziwXkUMYOTjsgR6nS5GuZ4NwVqrQHkYcIa3JJyFtxFS3f/OymrSBJsE3lxhi
ijNXCl5neS2nXkxOJsjT0DFgHZHM9SSjYw579uokcwBwXPiZwQ6dzLt/eVh3xOERkMoZy4i/G5Jy
8U0FS8v4/ikh2Rx8fvJorl7kfhfpIofEp0wSwo6jFdQDnjPk05/mgDn83Bq2FkubL44Pkp8tYLho
vU0fprXrK1f8MgbW7g3vtFSE7ESrD7z2GG+vnN1hFBEmipEZg2mP95XWy+bnyryciWBeLJIeH2+d
KQiyr/d08THnJ5Zq91jMT0g0wA9Dte0T4A5wmqxR0Qxl55ItOCXR8wFrsgF98ySsE2TvpkzMsv4j
6qyWG9e6LfxEqhLDrUFgtpM4cKNK0onYYnz6863uf9eprqYYZJDWmnPMAS02akCy2+qJ+ZVxQzeH
udMoFFrhM1UlSriOl0i++N75hD4HPZsNt5iOEKyLLRNC5kSiMAqYs2wWJFlkqvElLq8mwz9G2spX
t2dMgbPfzln3b8gudiw8MfyJLWGAoXAkYWnlPOXokc66w1YP7wA6koS808UJFQFag31Z9iNMOVz8
67Hk04MJAjyX15kiuAr37MTxgwgh8JGjRvAxZTHRLCpa0oj9JxiEjd4xXjaR9spGH38Zs6/T21Lr
YICOnTJpk75NzlvxKbwhcZhOf5UCPSLRKSsDr6webgATqL2UHlUZBpPY/bG7rggy82gEkIN6ElET
BpEb88ppXWOnoSNZOeZKNg5gnnmUIEIVHksCNsc3b7lCJTIwQhkZsS9QTLBj2xLAeC8xS0R2vgjy
TP1DxvJ7c2eDNJ/SU9kGjJ5KwDQSy++K24V8vsTzbBp8mOjYphMefXwrDC0Ys7G0sQXo0yl/dU7G
tsb0rtnq2B9QnwCmrGVGFbtwTdg68C/SY+ezoA6kk0RAa6wjFDRCb4IKFjvFrSDPbbvsF9Gf9fIA
HHxh2FW/sUzTpYSm39xnTIEZOV8tIqnIXELHKH1wPXTOaTmh8KP8al4p3Ebwyj8MYpzaRbm5zBsq
bPatBQdF5bCwc0ZHLnWZEAGx+rJPMj3FwwUDE3RLRHbgPsX2jqE33wLCRz5JPpsVzcvUu8x+xXkA
6s45IoYZj3sRwLQa8DMAHpkmWEIBKBjASWaeyVpyperQoLNT10aNFGenrcMv7lUaVIBPQws+pzSn
9lLdfMydn941Cqh7+WwuLgItcleLtbQrbV/azeqGjpreHqn4oHh1eDYMFqrVg20TKJuEEZvgB1Iq
sI54SIcVZfwNrSRfN67Iqf/41YDO9MfwUQvZAkZ/qItg+yNglGzkViFBptvc9GAmPwARmTFgiIe2
jtaM9iQK6KYW0nDADCmgLIwvwehD1l8oBrXb/YF+IR96AqRwSiEZl4GNTl9qBAvNwoyXD2NTWhPm
d5LP+B8aCDS8Xgxdrfh9eGV2o6b7mhGxHlSPN15JV/mQYybs80xPHX2kXkzIwjsc3KTYq/f5hOGY
MCuUXuyI2kpEkSXYrLkwh21MvwAqfMa7pONtknfixb17hcyENFkcaTCmAWOBt5+Qk/HpKCuNYvfF
otb9BuM6xXvdFbvrs3krG1fFnD2HOiQLa3W2omv0KfmE+ikz5BXhcMccnwhGobKqdlHlwu1osrPC
NgpXwxIa7J0FHU9bbsQDoPPl7GyEj4h9BW0hjIiN8KxR12IfOehnefLMIejZeyraB6vdyylQiH5S
0rOmYGdQEmm7gf5kcXbV3MSsG0fhmMPI+slRX6Tx3i8MkZxnMhWw5BkM/N2orVzDgXec0RVgugoB
ANdgcIMZBz0cQqg5fTzup8TFaNHGlM7aBQVnT9vD9fWJjsYYKlbnQC6+yvFdj35hwo0ZCRf1C1u0
wf4IZcIGVsSiPsZCKfYF6RQ6GEQvvmCW3Kz6DAec+C74hD7gZ7BRGCdOJexWDuZZQGHx+wgsEq1V
GgBmg9U5ZtDRetQKrb6DlYZrIoQ1PQoQnYXZHV6Tarz2OevdeKwpqML4JyZtsYd7lKRsVHCmIcCl
iMS/BhwAHktz7qASJ86hN08RmJRWjHgd6LuiZUDOxgfDxogwG/8DTc4ibdgaTrA8HYj56GPUreK4
PRWJ4xKqnmFMaTEj8eBg8IUZWMA62AWJTjPBEQgmIJYDggE5m8x00mc+VYg4owUvHRphOF/jZpf3
Wzs+Lr2HTHLpdgOc7Bb7PExOvKI9lni+qcjGA5UDIn68pMOqaYOl3yXg7mSHJBs1P3FlKKVvk6rA
iAMiA4zMYyuvw52Jvum0QCgfDkiXzRpxp6uZt2gfmvjkiTg58npSJjor7SED6h3lyI2GbwVnnmq1
tEeJle+FgB9DWpMRDn02DMo3AmuEenKASzRB6RIh6faMHdsKHruJPx2qXQxintEcL5icXQbbV+9y
507kueHkhsKcK+SAPqm8x5bftoeO7mTe9oZLOsu8a2nYsKFjQHBNifzc9/scqGYSQc3xtTc8DYUo
lzG7FZpCPtlXZlHpMZ4942JIq1/t3XrGFMGTsWsMj3G6kYvgkTK7s86Si5c+94F4z0RX/VKh6H6A
RSsB/DmDAcxKvxI/h5U9pcW0sQ743KNuR4oRKHjUBMxbeW4rqEBFTloYKKzryOf5DM8QHjCvQ7yL
9DhfpQGoHgUQHMnw3ZlWaOquSLB8DK/a9TfV6sTQLtsjG7DheMWBmezGZAfFbfEe8OA5B5n+FBXh
2FVA2Arr7AcBKuRAUz3f1HtbYLmwW4xt/5s6Kxn+9QokIdzG7Hq+zVhuiwd6dJreSAxvDpyuL9MT
JDrkiggZoAFDEaQXppNGTdsK5jLRW9h30YT4MOZo8IX58dHaOrdvR5ikUjKB6VGVy9v48rhA6qgu
4ZXFyUtO7QdUme4LaNinAQIoEOAHuznLPucO84s3wW0+KVgfuwnFxA75CjBfv52v6TMqr2zjFi/Y
R31Bt9FO8hv+vqQcjeT9YsMwMGMDoChvSfoHKj87QqbtG7BRPCRx1eODcWHIwOZG5noYXxI/DZrD
cni4D3Vb7tTPJkDWrO5A3/YT3lEIngJIkmZ5S6HGshx3gchgh11mnUgk/APhm2KkxyUR0KSGzfMs
fcgJo8noXDzrvuxrO+x0I4+63T6g7cc3r0emq/l0HlLyni5/KjSSkDTr+Yo5a5HvDUQiEDifajZn
SOAYrOOw9WKR6kPU3Sq6l5/Cm1St1+W9/rWLzYj14bDBzbscPhoMoTrBOHVJ5HVwhl21R8jjVomi
XJAnEbIbwJGMYSg1Xoen9pjg3Pah/uifzfM0rPLnodloZ5g0T7anudGtQen9NpxzYPA1gD5FMS2G
6S1f1h7ebOrG63GLJxbFuiW0VTkLyh/0wj+wJmBm2BdiQ5ZXTk9Z3Z+Hg4Uz+qZ6hw76+nifE0G1
HZ4el2I3fGFvZ4pg8uRGjAWfJomxd+Lche/jB+kbmpsxDlhDwHGR266sveJTkrrdNznNuO8Zr+FB
eW3QmWNchoYkiE0Puq2KOinZ9q3bXGp4HQqGft0BFl1zeQRfnKEF9bSQXujY1vLCiBefPYpx42tJ
z5G9baVV7FKJKgIDDtPtN1ciDsNostONzZX+uuCZauRv1X5gpxUQpvk4pObOGb/rwU8GnxRrHCRk
ZZ/NXhQLfqMB4+QpfUsJWaNPZT6BVJaEq311IUIWnJS54hdoJcJNLM3sJ/bsd/xRkA4O+4yrcroW
a/pZwkkPkJf2mpdcpZtyU7/t98fr8AWJ959aBtdS54urEGpb19NBgxmpDxeo1d31b1hhiIYEC+5w
w5IsGK4flBjfxp5qZwdGKoSk8YaF6gKnwndslwpgBknrINyvh7PavEwMyVfZadpzGjzPR3JdaM6Q
cQ8gkxA2uVi/5J29Kz15WsHoPnwJy0jH7VxSfPe8ejYDdgI79qE0bJoNJeECRadjASWlfrvQIS9B
+oRs9hw/GSsaXKifftx4X2/2jQEm2KuAD2hoASd0MTKxAcsCAWDFwoUAuj62j9AcccIGIFi+ILQ/
NnyLvo7bG2erOG028gcbT3VhyVm+oPlv6XVs/FMT7khZSph9+wGd2aUCQvyBYOOuB1Sj38P+9o2L
SQC0eQF9b0CzV5jf+8YpZvBJ9rv78vAY4u8BA0FjR16gsVOYaWg7MhR8Zp1+9sx2/4qLkLn9ndiO
Gi+D6vkqXYhOmc3dw0sZqzh+8U7DMvx+Wx7mMCpO5Bv9r/1QwiAQEso2YT5ruOqG6rGAabyhbUeJ
/sGo14Hn0r8q9Kwn/WS8p1WBzGnb+xR2lOXoadYFAZGpp8AkSzcaAVTSs0TRDdpGzizH01Y+2TUP
jPpeGiQdT/Pr45pfB/w3YRrIm5EJMmeOvSrOS+1SMS06U9sm+x7GZ0bELqHAf72COc2Z2LLd4TnS
3ZRp0w6eJW07rKoWzEMD2h+L724v4Zp7Nrz4Znmtg20mk13Vl4Ioc2U/Cd+hqYRMS3cjjtg/RHoq
eP4iofzSay/P7uzO5m3cMx2mVLRdm0YfDtRXJOP4T9LPOrR2j6vxYujXhQ2xZJazKrHAoX1Jjog6
8P2KXNJGnbQBE/eLP3270TtQA98In7SaRKfP7rOHMUp9Eh9DBhnjxp6eNPUZA3l5QY7jnFqQcztY
1OesfH9kfvNLJdeNJLXEtxSLQ+3+3TE/yBln4gXDnO+7pTWD4IuvDuTeALtFjAiYuL2T1gkexFrr
YdR9AzTWXYaMuDJo6+SP7OY89z3kesDo+F3iI3huMUi59Q9M0e5w/kCiCRfIdrSQ3S0JHnfm7vI2
+QOGE39OmAHfdW2dWxuA2fK5epkJr2D2u86IX4WY+Q2XaTqpUOf3xk7HR7ZG+/kCZkqJkH5Uqlu4
sE0kY708ERttMV1pP2CUEE9buZwOnEDYnv/UuC5dbTc8p79YkfEBxvBXH1vegVTf88cW7zD1m8Cn
+iC8Zq4OhppM0kFoRScaE3+0Sd6ayY/3pFsR2dzcLK4v6NMf2btjr9d1u4EJUcGuQRkDP2m4txuj
WdkhwVQeA7DlRGvO232T38NoW8sXraDGcVDO1CenAdXKX5rl3HQHumOMSSdMCZidTPI5xNdVBrxs
/hjsc3keVNXpUYpcXk5fhGuxN6NhlCnPQmHN8rlgg5ZjBTgftL/cEfx4H3RElNrhCVc3801bEKaR
d32b5UvCVUrQ3b0rWXDwOaWgKujv8IMn6HYz/U0Gnp/CfQZ7hfMfr7DyT/KG2ZHOGAXN1YlgPI6m
vSzD4aGjZKmBhT2pvEyKxyVUfhdv8GoJGGmkrZ5g/+/F6nVGkZE/kWsKdsTgL7HJ/f0wo1tkv8TD
Z0GJUD3bdhAaNJeX0ry1+QeIYMR/QeunfYqS39wT8dE7H4ny1JuoY/qvcX4d9bsyfcoW3L38JY/O
0nCLx0MU4h6AJ1p+a5brEAf9coB7UvJTZ7wvw6WU7paKZgWBTL7cG/Mz7L/VGJYHytn5z9JOq1vM
+64f4PfL11zcdOVJHRF4uThwFQXmN6E/Jhed5CVSbawt42l2b/jYnGVttO2g2BLiAcBADOtEu+VV
C7IHd0nI2CWWKtDag1wHIO2pubcW1KTrFmxK9SI7MCF8pEcLXtpaAxWzWBw2JLJI4EMSeUgQu4QP
liWMrZif4IYFuYAnhQGA0w4zUq3cxoCU7yOx8kRnzJu4Ft8KzpgMl+dvhrURMYhwIqDnElBPuhei
ALyYmfbnbMTCXwuznnzcSESMOVsZoFPZWTN0nzs2xRRdMCgAtYio3HLkCPYJMkBGFdqBL90G/Cw2
jF3SebvwQth1rDVadtBhngL415oFDATIA+jGEE0Ah+0vqUqkfDC+USdXgIfMqcbNYm40nJGUTVWI
IUKbHECpNJ1IvHW4ULutGuqhhNmwS6aFxfgBaGzeNMN9gVM9b3hXxHDwCTGNAb+V1ugYFhWd7ZaB
FCWE7JrmgaC5Bpi23HW9G0J7VfY0wXwGc+oxh6XKMkLiIdzU8GD0ygMqBpfqPpX2c7SrYx8fHQyq
Kfxn6UdTX0LtdcIbIn7PnXdgC3t87lVYuZclv1bTXbYPs3V5YMYCFSDdO7fJdnWMpCnm9U/AhxiM
Ea3Zyig3DPPJ5iBjpCRLsxc8lAWUE1XPmV6BpjWD8+iVxGio2+kVYVKMthcNPDW1qA8AvdHlxWzH
XsXW+CT/MAWkguGONFG1qMHzJxwt8K/6OEKaEYHoiS8ErguDoRdioV6iI0E8JgNsN5QCgMvHHqgw
mp+NgugBwy8/UrSBGQfidHirzgAX2YTc5FYesWzYg3XC4ewJb9li0JMAi0JTG4O4DFC71l6pr35C
pqjMIQov4tYXK11fALRpvphZExANpAG5hxfQNWTI07SeflgZMKPEcY6OQVoBb/stKDgfFGj846sn
mBkOxDucAJgIITPtAGhv2CXooj1s0IE5AV/Y4q6UxkLGgPhAuwmRawOosMEddqGgtJDkgrkGiqef
H78PZuVkPz52i/CsVnEyM88Oe372YBGgp47N9EN/iKE6CwHZJQ6kZsaDx1aDRasz/H7sAXdJnAdt
rKEs2qjOhSqo/4EBMgYaVleMZSC8ouyBTL+FROp3uBDOWKiH1sco39R/Q9r3BOCTBhEwdW31B9Bn
QAmrXH12SmATwKTS4MEs9C/c507u6GPeVicdB9pnG8bcYS+Vq1UXnIPbzEjE/pMId43ohTlmx9xG
0d9hETBab1IHaAFyGxJMS8ZpjoCU8RiFv4bVbrFMYEYpSbuWbN/2e8yC4lSeanYKEqSqk/lbdds5
etMgVY2PbQZtLqKkCiixVinsGHzi4SFCM47eyLyKNZT++ASuF3ZABkwWXrwYqp0j/TAjy1AI/Yis
ZkeRokRvpkT1QKQKPk0Ih29mhogWIF6wt7rBK+CIWOys4x2wDbUXlTaLHMMnihnsITCDWpDLUJ3j
4gsmDrT4nXJKGeUKDPTfD8HOmt/eYHpFu9Mwu8KUrArknfU0Fxtyk2j3wSnVS83on0WT3IlXh7X5
LyUD9Kh7pTFj9aBP4sgYbjENDViayaxuFG/aQc/CORzX+l37TdvNrpCB9ryWEGKogyZSTVEgiXoE
/O89WV7ZrLNL/czvbvsQk9H09kBHCCEOdfQV52uvuzPsMp8iyQXe1//QZWz0wD6YAT7NASZb+5R5
zQb8H/8//oHoBjvGwTcD6Anz4UfIYz19eP8JLwvBxX/NWV4iD+UQGrStfWQacer9keYSnsRa5vQE
O03UPa0Yl+oaMUK8+S7XXECXv7E3zC2ZV3JhFx/k2kIB4JRmMYAMxGm/xoaD7BNiX4SuF6y1BEkt
A0J3uBdKSISo9HJ5vUVhieYfi6gVerWMyAp6U5Rq5KgiW67OQruX7RQabX6LX/6//2l+jSJoXx+z
HdpHHib+/HfTf3fXBFDQehqJAX8fJR75v0fTCvOc/3sIP/t3i+aLo2Q7DR0zYybuwXCV/yEg/99j
NV/zEZiKBzz+/ime/v//zcLaexxU/AyEiXtp/l/Pld4TzyxeyX8PBTPdDcwpvQJRofhTIamIkbZ1
SXCNVfPvFKksPxIH6D0yD/7+Fn/qJFaIvyt+oT191Tbifryyjbiv/ILXFhGB/BIP+nfX3pNx8uo9
1OBe5eYueJ648f+f8787ZztxRN7D3+OSQcDR/h1JoyWu3OEyXCq32Fp/j1dxq/h5sR1v4m99W2zB
unkxRHxoG/HSbPgrf58NvgIrN2OsHeiFvhW361tQl/+9jd4jSd7TNuLO4o2IJ5Nfeo+oNv6v+eKp
xX3Ey/73p7jv8PTv/prPeJX7tNwmPpSKe4nnFreKx4n7/XsD4lH9TTyHOL54e9y94EH/Dv7fHcUT
/n2RfKrka7+IB4+34SyeXjzw3zsXP/33xOKt/PtkBC/gpY7YEf59Ihz8Ig7DJ5zyUWgbRo18+OJG
SeAu4vlJyvt7BPEmxQ0qBczffyS8J6hPPBwDkIvlqtvlWTzk7wvmXYy3gofoKF+5G8ZxBEX8fcR/
L/LfmxB/iqdNOG4DlezvU5Lwy4/FU/47ROKLf03PfLMcUBxM3EpkAd+3+GDFO1U4hTi7/7tYxOkm
fv19fowPOO2THdv7c7Wttsjv+L3cUDSBwCVexG9T7Ou+HdgBIk5cw5DRI3aNzwPAVXEUPxv2DKr/
DHubkDMTOWD6qm9YwbrxPuXXFie/xMUjhYXnAcJHYBtiKUz2LbcpUNtv5ol8jJyHRN58UTzKXq/6
1WYK7wCaBGjsw4WrRlVXEfTGVs5lGv/JJCDaez7eZ6Qv0UsPJ4eVtPORJvriTzOoviIPwb6HIBHv
+///BXUXh9OEEBbx5hLP2opfuK1yKPG/nFv/3fbvJ8y8PJzmga+YmzvtRUZitXzCbaWorTE+Vqlc
ztA2DMoGbk7bk2z/lvGlKgKW/LbeNLBqkZAALsvPvGP5TAkPB8F5IUiueJPjm24FEIRsdzq1zzVk
2jXDnBTqNSTfJ+bF2o4O8eGPjLWgotHy1Ct2BlTai7NR7FcUojBKzQM5LAsMxQJkq7iWp+LYfmNP
a2tbuo8a7gle1gjDn5qj/7jCqn8Oz/p3NAhqmWDeElD+AbbQ1JT3q/G5PksSehQa47X5RReJUKZn
Vkkuow0mTeGvKAz08e5YJ6wWjOuwFuVFWxtIpWiburtkrKA2h/n7QHI7+z3N9AP2IhVjSTAbPTn2
BCAhMfnkJMN7DVsuhiu0G7/TR3dP2cZgn6WE2wtnzYmzBWtS7ESu4d/eFyCYuYeGFUuIczFmGeu5
8zIISnhiV5dBPkINR4qj1XxAntNtxnZDtx7jEm+tLZhByo66gLEwwyuMf6ANarDSfgzOyAfRUFtK
CMxGe6Arag3atCsG29k33RagglUIxKezeOPbGsi+0223PaBfXmc7QM8AEj0hIInXfCm3HqDoyyRP
JPyDH8++vzGPKPyYNEJwaRg6PeIr9ZC98dGiT4NdzhBfzJnJtl3jaoFDBao6G/5Q8QJBkHyK/lDd
ZMYZsFAv85P91gbObnqpjuErTyFqyPplRGwRQuGHmb7DJu4ILS4oDs7LjD0rVUiCWdnsMp30R5i9
WMcAs4NLwsEkkDugkyLyMTzUR8wpfH2nX6Pbl30xn0kbMbyKianqiicnB811tvVx/kOj2r5j0D3C
Lf8YL9FVuY1vcAQfzLpBYMQpo/1SIwEKzFTCsaUK19cylX/xRY6705K9RdahQwhBegs9VEVL4Tca
DrCY8hBhLLIwduozf8N6wEx1TE8jKaXQj6lvODVkAMhyAyMKkAJODqPB4YjzqZyiWN8K8TTT3tuI
MRk+vkd5hMUDWZN5mIKAhHgLaBQA6NAT667Gb2pNt0L8DY4p7wD80U/2A1KM+TadSyToZ6yW0CNh
TIY4WN6S4/TV4LrknKRb9gNmT2P3hEWzAP7Nd0ij1L40Qw3tQ+nyaJoNbLWEq5wZ0DfxYLRbyprn
h7AuMsaGL+bVfBscgPnRF3h+QU0MTrVxbukT9a7o0ZhwMG3AymlkNs7Lyo4iCwbSHgJ6+NlV0IJ2
jOMRXo/2C3I0f4uhVunKFfbcUG98U94bXzEWIsYGtJtKFtwk4loOSZJkighFTUuvQ/2UwDXqLpry
8u8fs020wvI1Dv4MfRMIBS4SX5SDEyeM4+78UPyZ4FQbgBdawW1e3up0P5k7Q/MFG8aCxwqLIVCN
6ESzaKEzQWRLc07wC4MfRj1EG9nMtd8Trnk/GX1CXcVICFYPAwlMyHH9R/lM8Kf6CUMs5iuAJBb5
LIrmEBT9edEDfGhhjtXJH5vkA5gO9nAM6eRYMWE58MXzbZqX6WpPb8N0YD8r3rT8yqSUylUXZStf
f87wjbrZBL06oiIQXCLSvRE0mIc5/ZYHEr2wTMheYISRnu3IPNnFGUAzk+ceOFTNviTt3NO7Rj+8
IbK7All2dRrcQVgwM2IsJC9kzezeU/0DgISd4xs0yUleW1Khr/RHUSDbHnoPYFbzPCg7doMRp1tG
5oelwI3riytBOc3nYV6zkCI9IdWlUFytd3PtrDkbzmvUCDI8x4rrqxR+cGLcqnuteRgfh8Ta2s+R
sh/744xpAzRz9j3ppt3y5inCMALdPkna75yJ+uRhK2xWL5H+xMJtpns8/EbaOv0prTZk6K6mON1i
ngawMNqHHqrBCAHHZ3zG+8ftIpTfxjHIYvYwXKxG5L1cRwUjonpX6S/4n8hgSqiQF+a2JIo+YeRh
Mo5nH0Uhbx9kLMbpoPNr/cMfBJpGwBbI6p3nmczgwYUeSLx0pzhrLNU4DTCVZeNPN4X+KgyT5U1h
HkolCWodtWVRyxudjE4T8ERnWKlmUM3Ddy6MWbDcnnvroDNPu8BWZqficsQWTelPeXEkBaiO/hIu
MukXH4ys0yFqgSvi9YtuYGM4ONIIpT34j4ymTQJW3AgbBmvFTTSQIbkhrEUAatsStFEsBlobkJ5W
hDdYjZDW2B6HxZecU4mIyll1xV64/xv7eTqNEdzEcd5KVnWNCtNPIXQPWyCsenkjIrWEYtU8KV28
6yvTH0ir0Apz6ySPwKyKJ/Qmkn5OUYrrXEOyIZ/5STrdOFgUIbQuWYO1/GMGd0iBSocco8ouOWB+
jqGLFLcMUjIyh3HXntL6OqbpzkhUr/+RNOvGCDruhQQMyE4bIxg+bK1cZZwWJvtzDO2iseubiU9g
kCZwSUjNgGOQQDkjIjK7d4BoZaCnFqRJEapjg2cjJjcjkOoHR8lLpifVCZBtZ7zE5aVVXCfcL8j/
aq8u+JwbQqwY05ZVxFQhOky0u+BfxYCe3ZtmX6IOsYe10o6HcSLjBLeE2fpUu3UYfosYhf7HTO58
GdJGpzAYGq95YPHPgHu2mWmQUfVoyQwn5GOqUVk4Q9D0MS2w6g+YCcAH6NJ9Ud74LhqR4BBWwWMO
z0SqW91drhAaRLtW2Dgq46VXX63QJkcTuUW7t+uekyH00wcj/5xBS+4wqJmv0Ls62NUqG5glD3Ca
nuIQrICaSoNihSKpMe4xgRaQkUp4AnZ/12EkN6xDMS/ADJIeSMDgFSm8frupnwxoWd0AgVHTP0fk
MV1hXkPeqjnXBI5mIG7aVzM0hIDQyOefGqKJBGHriKAdMUL6beLn+Kh3ziPbLQjE0346dQ+6fxvT
i7b+NaK9TEk0P9pTMUfPirSZW/LHyhliiDK9x2n6agzh3ahkTkDP7Kt9paeX3IBbZta5X8Bos/G6
ak9db10ciXdehlujbV8jiJTyvNZK2Z+IUmU800DzVNrnRaJqiWjGq9/HgNI5rplW4ONgq96Qu0Z2
qKfRVfJDKBdvhUYBN7V7vibifZC8Rl3Pwmld9VF7LsDIQeEK3AcMmxUr/pLlVN4vWskOABdDk3dT
Z33Zur2XgeCmMdvXg/Bj7+5zRuBO1zNSAX7rS6/GuMhQsn2mQ56CUDTrlx5VPVXbw4D8JlsbRym2
3QiGbfUsTlh9hHLQmw6Ojs5ZJnzBIZBjVKE1ge+jD1FHyoHhnkBu0lCai1xcSbH9wQkvcSVvjwUe
YjWTfJokmGx1huKq6Py0+MgbKZiTiGEnvuSW87JIj2fdBh8kxGDZJC0YmQx5jH5TukMxl3UknCZq
FFV+0iQm/FEYVDWygnvddL5Tql99Sh5Rjy/k7BUlujgDEDfPztkIyWHsqLf41uPS2WW95mVqvolB
s+bfKH4apLX6kDx9ysj1w02kiTazYX/F0aaBy4pRPezOFq0hZCGHHwznlkhGo/8ozece7eoCbFhJ
7VaNvvMp9pJ83pkkQdswher+mIdPBibnlH5mbgS1lQD2DsclB8IchuQiGdYh08pbU73mwId2RB9b
EHCuwNyztqk+kBApo/iJKtKwEDY8CtLN8/TNSaQ/Y8p1ZncHqcnei2gK5gc9rJTjN63ATy6xBhx6
cTayPE85sI+j4EHEZbRgy9KBfmft1tJ3XYYf20NbTxQj9lQSq0o4A2Vwh8glhzjaUIe2jA4j66vv
caqsph2FA6kClzJ6MyziUjHCSqZjaPa/OcMR+ThhxyTO2IGBdFhsqhFzDUfbSrbscv0+kSaT9LIv
maDEGpxBY3EfBnzBepex35UwPsroCd9NlEtS2577Ce65DaEHKtwM63cs0SB9ApFqJnlTseP3uuqi
VZwdytn0dtYfLMqQFaOJ4X0db3OmzQZ+Wcqu6a4KTd5ouJYVB510zJarY2GnPe7lFsMUnNGtc4F6
icgc0DFlRqiqjdtEZjIWEXprS/eRhVwFTR4mBLhMZCP8nUI8cxZlwwEsFbuYhLOw/ZEf6kZKEnpI
3vpqMLLvDJZoih0sp8XQWquJeVtPaWv22k6scpOdHvKMEWhhkl2NwuCYWx8Pub9L5nxDRiGV5meu
IeNvQlIyVNnT88d7tNMNmO8l5I7lxUDCRhg5vRgLjVbxaST6tun5AqYMDu/wm1n9JYLennI5afgp
1P0H7lnAHOItACaVrGQPLrFuJNy4Q0tYznwiH3ZifDDUMx5Q8z+zYfCYROlJdZiGYjPUkjtZ0fYx
/jFQOWdZCAkYS9Cxc2E6y5XKaBXeIwZborrQX1TTQGgswQy99iUxKPKbmdGa7joZ3v20KbOfuDRW
Ge112PwghovzqxbCUB9jrDAKwI7hZ2ninZ1IXurIpxaYI4UYovWRX3PysBl4Dvt7z6cvAy1EFKxL
Nb3pEYJIGlp9Po4EvVaJto90Y5+0gHjWt1arrkzz3jGwLccXE4Jn8Uezo4PWQfpg3Zfbems3L47w
ztVzfDHcPtO2vAdHRTL8mJ/Fsm7W6W7CYZahlE5ARFkdJLiVfX+rgf8fCAGn39kmIY/Q0qE8ZXn5
5XCFxSyKhZlfaudQDl+pEpMX+dXaWDuBcg/5R9Yk56XpoeookA/yqP1q1Y+2131Ftv2k2ht60+Lu
mlHIJljZVFTmzbW0zBO8NR1lqAzqMT5OMrywVdH8KGqkub1i7K2egddM+plGMwDNoPiQDTexm5Yx
v+WaynXEXreD0CRlni57to2Eo5Yuy4OBhY0EaEcKgEESeVugHel65ps7DaZA1tKOaLuKiDcMKUJ1
x5k3YoSamJIXITSLTvgajd3BnD+Gxi+3aY3t4op37RbI490udcP0jkEtG3sNUZdah/TEamvlcFLp
uZ3JTQgsruiK7fy7rYAJGwvFvC3X2wSAvAGpon7mKtH6cxEyFubiS7gucgTa+S6bRV4UPrXtXY6v
FbFxpUwxzajZhBTHqa71n41Sbk1JW2mzn1f1y8NiCJmmJ9k5aPCTKhSMnJDM0abtYNxbqbtbBCwl
zaVjIPXo890ygzg5Qag/60rtm+oxlomKPCp2vNbpf/OGMErbvFMtukYk7x0t2uddtbWzGT+RNxNx
VHuzeS8qAzgTg79ECSzEDAgCcm1rAbg9vKR8UtOJMLe7zC6fMgJUeA2WQypNz/c3GIeB7kIpK1/G
Z0E2gVIY5NjEUeIdWSzbNC8PpS0wKkEn6Db2MvMJOzScv05HliJoVqOzTanqIXXgoh1ZmkP4QkMC
xcp6eJqxbPsu37cqJDrmndRYkkpElKVsdXjhqoDQCEenTBP/jTsoUMpFTvVXtSTbxMBrt2V8OyW+
TTM/lJhiKo9dZuTuODJZyvSjbdMq8sE72lsfYoLpsNAQ42JsQgVCZr+fG1wa4P7MiXm2tBJrgv7G
nDUfMQwrRs/S1rPsBBKNSd/9OhXSU/j6UY+PBJG8O7IHc4wuyt9mkehfp02jTYcU78o6V86DbKGt
Gyw09W2J4SXsuMjejTMuXKP05OTje6PgSUZSWjkfByZhS9aqlN/jMWaHhmqf60zSJxJ4CrdWIBn1
831SasoRh1FmYjt+JMVYe7fs8Y+QzqGW9wq96xC+2Po1VwZ0LAyo4p3O9DGd2YJbSm/rqOcFNqvy
fULBE2PowZ7lMJzGv1keZbpxG1oneniDeFa0d4SRh0brS6XMZJUFPa8RYlK1szSLs162S09/ICqZ
VMycYkSX7af4/OVluc7dk57VuIRAgbS77zAjdZGKpsulQ27A+hlp03ukj9DnHfktm3nz8wsrPcYG
+iUW6k64FI//4+g8lltVoij6RVSRw1QC5RwsWxNKtmVyznz9XdzJq/scZAma7nP22UH/kyTTGTkh
XOQ9Yg/DIBo71BjpT9jEiybfuRDhDBPDaPOuh1D665T6vD97+csajFVNWRSLKjTWNFJsq+K07euF
L/vrUPo1gQB7fz2tGm+s2BWiDFfbFgdL4Ikh2ITqvUoZFqc0qoGyblLCHmQD54Bnr1bkHwH+o7oz
HpTqWO8SZNZ/a8a5bOqlwhBRgEQySk99EaaOydJuEenRfcwjKHGBem9SaBJFtR8YRzL3M/pVSEKD
Lzrg5FgIB45YHl35N89/4kGHFwOMggLIxUsNjE8Ik1OAeWYHKSQZsBHPjnV2KmAjS3uJH03c+5iB
6bT9PMU1FuJXklm2S/Y3g1qhw2HIGrAatnWsbit/WfhL+r3AF7cyc1C5cZpg2U8EYPbNwFuVRMa6
NNY8afIA5b3ZeRaRfeTiuuCSNDBSDrfusqhhbA/W3Mz/1EHZlYAcxPCl3tM0HYsCkCl8Uf1YuIzr
3O0Qj54+QyKoyssExYRo/I1Q4Ug4iqHR9FNCM2ACaGFwMhmMx9CUYQJ6UuVkfwZk5hbNVl8VW70e
VkX7EyjZ1vIuaoVCQn6WcUkCJEKQ5KwxFU7wcWSjm8oqKYPufTfw0WlEyD+lAmXxmdxT3Hinc4/m
IPe31Eckxd+86KFDXRAqFiMPD8RPnSYJ/0dQr1sMxDjGL2ypJ1EV5a7YboXI3ybB/+YV5jD2VK5t
wtfsoDvl84CzPegkp29lhB818El5RzjoDv0pRVIdNk6ZxWvDt4ARqWTVJRABFwyHXwTgqsholrIh
5dsdZ6FfN7vMHeY1m5mhjvPaBDU3OF/UV5J5Oym0dpZfLzxPX9SFuNSTFp0OXgQdneso0vArnbzQ
UEvG6UdQMoKKPyzTeoRedAwbhIYuHhVeg6WLzvZewvt3FUcDukwJaQgFtHpjPetyRiZ5ZP1pSvJX
0sbNpGJZs4tmrOQeVmzguXZC0MwdNUs0QNGbbMADwvwIKwVWQbUl8YWhzqAkxO0lSktku6q0ljL8
Z03IgxYQYFo25wDRS85hoWqwAAYAj+xVW+sWEFTvLg2ENC/4E+LcGYFPhibelkRx9QFBK4j3SZT0
KLQXICZhD7fN/2OyaWDESCqEIw6MyxWqNS6lytGtIGdK3B7Tre6UqIcEjFYxYY6PWObhO+HqHz7C
tK7L1k0zIaDZttZwY1MCpxs02LVIQRT8psDiipyNgkoaLx1pN+BzXRt4xBpPP2H0mS8K/iAkNLXc
qiWqaj/cl0Cs0sAj6UX3Ars5dhlJpmraaRo2Wy4AfzXMethu+YQRcDi4fxKUc9muu6UyvrFuVet6
EVvoUxSEVdOikIP39AHTulpM4REydO+OboFlZk/1cxWRcFfeAzrtqSQxIM1xKWTFcjhxGzG2u6Rw
LAmqqQ6xh80vm8gWsChZIG0mzKMitSfkJst0fP3aDYyxTlCdWi2R6l+talxkiI1YWT1U61bHKL70
tlMNT/JFpcZrM4GGga2dDg+BTqejti3gL8hQyIfOrppnT8pHIPTU1NVS1PGliBuEwPhTsi2BHSGf
xE9nOGnkZAjjxXtOW3s1wlIgVQLXnfqpAZG2JSnnGbEFw3vqG/qzrGWPLIc4aAUntrUFD19kQeug
aF00CikA0MTpsLpP5nWUKVjRfMmixVCOMYAtl/6S89bhjB0TY+GD1QRpeOVOufD4Ip6WsDlX5klA
eZXqe7OLlzc+SUlYfIFDn4DKiOs+IxYriGfiX3eRvhl0WA4+PzwrvDe7u4ThLK5XKc5WO0P56LBx
Qz4SXVxQBZ43zFYhxFMs6bMYjR0AEcLZKXIBhuXkliBt+T7qSBxN4NtfaUWQTY31SvhUnQhe0QfF
YEOHgImteIiS1ajOedlLeOKb/FlruFo/PZbjtnfxgVlsUJAG5u0kKANBFrxlytypVPEnInpxQaKV
8hWf3GHWQXRMml0sHD3vU2jmWYrO+I+kFd1Cdldgn8APKYKwUFXtmLK9RNK+NFeJuErLm8kctRHX
BZMoGa5SBpLTMdYakL1T03vSXugxEBiPo3us8lPEj3znwzVFuVF7S5kL6mV/ffz8kH5iRBibEoj2
DvQdrSgnRrD3ByPsIrFZ9KW+ShHBlQsOkuEsbgT5I9C3PqNB4mWRD7p4daQORS5VUMunbJmcjJMg
V08fcUO66ryY6j5oxfOSuC9uBx708isrT+qblrjXlwXJDRS+IRD7knADbNKLZTd10wKyhGP834yk
2GHEQbxE/Uu8AJkllX8VtYPYHGEJqQysoB6NKD0oqwH80QFh+UJAAkGf/gYTccFdpvDQFmAWFlCt
jHwVo2Hy1CvEymdZvQ39vZH2RKrlVY71lTtPm02mbEoLumb+xc3J1b9+1KgAtpCvJbB5nmhrOcib
Ej5rJa4q5dbWn1l+KLlRVX7ggfCmoN+tT/Un9FvXsLEo4FjBu8VJfxhcVY5fo8Ubi5V3oPBtTnia
YZLZQrNdDBdker8JXif6lGOb7hNGGLYOGZJrO/PXFTFE6FkP3IIAYqnNnxRnW/hps/A9KQVdBCcs
ck4eXENhL9JIZ44EewL+8oDypXOUkhbFDtcmifUwjBuwwCkjN9Ucz7TpB9Uch17Sw/6PuDHhr/s3
fgs47WAmz39Vay61S3Y59NX481uOcMxt+Hw2BihsV4x670GxQ6QNEXPcgTIuqJLe/m+5I0QphvMd
zOQL64y3Dfk8Xa66cl5hg67NDMb2lGMQbN61dR5C2BGfApkWb77EgPPMPCKeYlCZrhrAS8WC8SvA
VY6HrAewClpS4pgHP33OxBCTbJ1h5rmbghTGNVgrTj85ApCaF/sMX60BpQ9FOtnpUBrY0rsj2s5s
hWYCNiMEenZFuVgJyp6wXUY0GHvhw0XTwPnMSMVVkXsfwHUZTdXaesCCitAy/M5JCiGAg3qfWSWl
XEGKotnNijODDFwCUKPB7v2vSzJfYTvvr5MG0HtKdvvtTZTm+uEfkZshqSW14iwykUVbDSt+sBmu
eedmz0aL4Q5DeSaVATz2LTdiH8gwTvlrtPkcjHgQTZycN29WK5fVPS6unrwgGwUdHfezbxf4OmPy
uGLiOG5LdUr5ZYyW4QT6CgCkpisVLxDiLBnboq6sT+GR5wzzEEiC40Od7gcVFBgNBEHk0CYkYRhv
D5hSk3m++kU6ANbMV0ak6NG+XaYESOhYWxqEFo4epMR3ZFM/4RUy4R5LdhaVQ3wAj62PZHfTtgdc
/PH4Y+wN65t5LnVyscI9bFY6sfb5euA5tQxuOJDwhEWIu9hRUaw/cERahd5XN5EV5DUjtB8y2NiL
EUVCwn5ggYAZ3gUqNG590iL8nphDzUwAYEIiJyzGQ6XaDOf8B/RzpqnVTpL3BL5gGa8twzMajZcm
f3b1VWmIrZ3lw1KU58G4cx+4104PMIBIY535b4neFu6kSrONLezAJUeVCRt5TzvD4KVjXH2E/9C7
h4IO+tH8mD/VrT1jf1Be6njTjnPmW7ToS48sjFMW301c/9qLXjuoeuCsFKfCx7LTFjaNYuvt8o7V
29x7J7vkxrZMV7hSzuaJwO3P9oXCqnxBaDY27tYQ9xgD5sU8x1FHto0CgZw94eGzCDU0yphLD+is
LQRO4BYkiS1q7oLsIdqRN/0HXUT+UW5AOeMUBgnp7rjZglylxjxNN/gngYq04LQOUhIQcR97RnLu
AzQIYKvetnxxuxJ6sx00IBLKsJfE32xYNF9QE2b+Jqvm2Fni8+B/mP6JRi9iFV5xdhqwrMNKCrM1
OOXQG+ABXOR+QzEAAwcmRfld/AzuZvI36pb4VHUe+oxNGB7xRCqEGcwfZnxYFqBwoA9WP/GpxFnA
a9bpYdMXC3hLL0V49N3L/OGuZMyIcELsr9IFRknEHoy9wi3YEzZF9N0sPWJvgPkeGwh+eF5xgxii
PE0e7j+L0Q4n8K/04TWOPsm5bX2LqIoz5DC+2FMyWMg0uiOUblxxMMLIP3zTjio7JvClnZvH4VNf
l+mao31iPIvcf38VcxCMM+tdH7rS5s89tQ32HtLZgIMh7ExIMyJXSDMOGuMepg64iF8Y+A3Zvsdh
gck/tjPYCT2moHh0j5Cu8SyRFkOzluuvojrKkxhgqyuHMpx3KAkzSPRMXHRU4HaCkk1R1q2yqtGQ
oP/r5jCQ4auE2Hg302bsX+lRq/aYgNUBaNP13uMTWHpRnLxtcyfglzOjPkbMv4nMq2wQOwoGfAXM
7GDukQ6eEByuw1v74x1EDPtwDQKyrClg5tFKy9YR9h2E11GoQknWlsUG4gCSUu69hxUFYqtZGM87
bgEiP9Lh7DoB+yRI2kZjzQkETeAzQMirPAgOxB2BI4OpdU6uEfsN8/u4mxjmcT5FjlDiExtE+ssy
3ppfYC7FG3J4g7OrgOkxVGgMeRTxwoZZDBvkDGVzYF+lSLGKpdju2TXZD0n8QLk9/QFshsjCZPK3
BfT2mGbMsIgMnkxQXRPPdoAf/Ffs7iDtaParWYPDHBnIwtwnYgQsqQNAKTDXmqvk8WrtofvvjLch
cQRKAyIW85QwXiqhgjBY5G3gfrVnf4OKIoScHoy1V/K6+6H2L0CvSNGpVzFxhKNjYr6Keyucw3ra
tvRFx2wxsCV4eyfWMsKuRN6p0QIegfbECDTA9CsGbcWSqcNhUwayRFGGuQZxZRit3s2e0dISvCUm
ftWcl9J6MlV1j1n8lCkrlL2JDQljdopAInSwFqsYlMw1ynMINTc6frYx6Cwna5mewxUeayI8IzSP
JPNugd9haL3zSyfPFHrKa7Tr6o1U77zbQ+8X2a7zaW9AYUh7WkOHDD8Yd2Un/4LkLbFWBdaWqJgN
6A8Y0VE0IOECg2EeFWsLtbCHY6LNy5W2xLSAOsgChEQVu/TwCf5SV/KOqDLUHHQRewhCqBQTwKej
9oF1bLPr1vSZ0ULdRV9se4hNdd8eEMlWe+Od/WZoaoiALA5NuedFS6w02NGbnUrcCZJFyF5g64BA
Np+3/ut+enxfZ+ml+BWwk72NkIXJG4GBhRvvrvoEdtXgPHI1Mrs/jJAvqWmKpXyzdFtmCmaCKfFq
8Z/rYfq1SaxjS58CbZaZbfwh/dWoH5t1URPbvRzIcJysgxkCd3Cn9Bn26sWJChicyAsGJ3rDxMJ1
lOqBJRsT9PpA8yXcq4mxNwljMMTgzTPK3LExyp/wPNu/EaXg84djg6v89D96ZDolHkZUYO7J/cXi
KHx4tV18cs2X4k9F7Qs8g98GEO2kVo0KApeWwyfP3Ro+RHepzgj3i2d1oGGTbHUy6UMmVH2VL+WF
hbTxLk7VLl1NIIytfdMfqF/SEoqaDrX8U1xX6fy/HVmJBNmB8cGkZxZ+eAhFetexnox0OQY7Y9X+
YVfFiZRXUAJwLpp8inxvYX4OmoN0+tMQnPalak7/knSYt8Gn8vZ+Wkggdv2y/hCUInTx9UVxYxzm
c5TdOnlObiF9kHKzxIV2S75xuE7vHOz/O4hZtaImr7ZWuaiX4VPGJ+DpfRZMdE4BGy2P9gXv9HzP
hS9XyRt12j26TGfksGQfhO7mnvotRDYItjhWY0JceUu0iWTjwBnSrSXwJDgdK57cFN46VlzGtxq8
ZN+Jhi3n/QdtAYKpFeZ3a5/9Bf7lpjrFEBw3xl8CjMryp9+4WG/lQ/vosXewvS+jpy5wNWd8WfKy
JCsNOc0H0tbhithZ+KtNDIw6QNGvCoTzplGbTr8CiaGlU3jl8bpFivjCbKlFp7XA6bq5MuZTtz2E
MEZ8uHCSGfGGKYEBikGSJje+W4CED4XT3jElefc0h6myjgwU0g55ZjQewNOf8a/AnSOwhSEnn57p
5dJ8WWCTBKOTYBTE2xpaxsojjG68MWNrzp5j4rmBuUa0Lj6gS2VEYcOVpkJU8dfuZ/pHz97IYOWn
8OccVB5XB7sa3sq9uCdOf0T6NIU2yXdgBxotlezErsSIRXwI2N3WH6m7hBeR12vzTQx1vW4u8U8C
98b6E6W1LAYrxR/sRvqN0rvh7dGHuz9atI7HSXMJLQ4y39BdxQoBp0HASTQXmpOpHmCIelMxT4hZ
V9wzjdnzvFCv2BvQ1UQo6/mEHIl4EpIllbw5sJR4qlYyTqlJVUcdzsAIoqjI6Lo7Mw9ikI+h1eRI
2L3NcCtwU3zCzXFZd2S0X+EShGnPZaahy2WnOKdXJD4azXnnTNFe2mHcYpPiNAcT4nMFG3qmfdIZ
51/lkZMazQhWSVDtrvJbwEJxqw6bgd+SHeGb9FqoDh761J1Ai/jtFzbBfbCtbyAv+gfNx7jupFX8
638p3L2rbNowOeuPnj1xEf8SVN7O418ctfQ/QAcaCvHp7oGynZrYb1VcM1vJzZU0i3/zX/+zPpa/
+os7Wh7jI4TvF55ABoQSADxE7KRHur9Qe2HvHZSGuOBfHcBvB4U1uljbfAUT4Y9ePcbDylz6PBpc
jxVP7hcUJCASEJ+/X7AawsonI+/ZOcLVtIVVA53AYVILqfmTpLdgJp7Vp86RObeOH7w/PVo1FxA+
Yoz/U4IlB9r6XAMCwFYYLTZu6tjj0+kg/PzW8MvHj2euL3WCFiwUKDTYj3Ru3MZff+1Vi4mCN+tP
yWi3dIMgLDD99ZWL7J8anj1NcDzhlIsnX2O4i3aYO+X/hgQK/jA7C8lTL5CCiDYXPgH011akg44C
ywvf6+TJqsJs7q5tY+HL/2xPfYBCtMO9ULrgfofiFw8sdMjf/ZkhMOYk4xmGyCVYIq70H+im0QPB
hgadmZrXuzWHyDylguZbdAoeXAnOM+bqNmra4I2CvF/R2ZMotZ+4wGR1gFhNyzbe4v78SXQ1bqgk
NQhwedYWCUYN6BlTIAaFSxUWRXslZWtnkJ/BOJT8TqqwYZnuK/MMdiJ96f0F30ntS0EGtpiA1XVC
3BiuV7aChUTssKPpT+gM/k0g0B7BA4Os2FaVZa/NfQJfVhDBVNJa1qBym+KA29L4FgAwntWRvKGi
XcI7GffDwz347C4GfjwfosweCw84ONdwDBd1ZdOngxdXGPPgsq2CtH35HB2iaUE1mRTI0E21ve7+
pd/JdBGh4eJBSVvvou7D+eoC/Ip4ZagJ0R2xG6c34RWwvwodNgnccSYG9SW9YlAtUrGwjrwn56aC
txr02+mCwcwN9X1cT9LdMCMd9Cd5U5ZSuKrRgZGzheowOiDm5fb0OEPBXmSTQcXMsgSjtZqTNOzg
uwYOwgqtwx+PCSAqCy4oGIhITtldVw9AAEAG8oLNAN1nQxFyxT8VHwhhTsYcHFAUgMxJAGqw4XlX
/U3gKtSyE+D70p6GNyA3VXqfrY1vzL7UdRNxF45gK6VAoEd3kqOTkq1Nc5cMN/jADM9CfTncU7By
wp1JRujXhnsb1Xuiw+af2FJToCKhpMoCDFGjAvc3o4QJGtz6aZcVFgk9PYHShEFjXQVP6ZctimHs
lNRCSPQSlEdtjkA8vL4EfNPuoafxAYdu1SPdRVi9KjzUv6uJACO1J0gHbv5CWPV29VPxDDbYy8CD
gKEGypmiN6aQBC7G6wrCc0/M8tfUQrV2EtvFBYj4XPYLity9t1ZFjAZwf4aCeZeRfi6gOHMlx0dP
lf8tmLPsHD3N05qZBgJNPivhmaipcFgAXofUd8FAhkgA5KnHHyxl4XpBa1ZIKJ5r7N1OBfJEeztV
V0QwU1N8ah/ejzQ1MbuGk+0ukm0kXJJ7vMX2F1tZF+DgoIuLPMccHGL5ZECjjje52HU5nFU2lZER
XIR5SuUyzMBY9tZXV1Ixo+eUNAgnFme8YZKLw4GOCRXJFxxI0A+nXg9I+Ut5TKUOVwZHVeGA9c4C
vnPlM9/EyqOd6ORz+TZyN/E6/Gyl7+mAimzI+WHClaDfAvSFXKh9g5NN9/eKMx7Mco0V7xCLzQ8K
OCTjEvxmdfI98Z2SZfOU1BX31sdoErlmhcwyXcSIFYkiskGC8OMaZ7cbNkc0nNyjSeTtxIvAIcdy
+tJ34BTz2IZHgtyzQLw6HaUSHRkRBhSgjMftaDP9PMUcWczFxVh5HT4EiNTZBXdYAEyCWkwUy6/x
cVs39I68OcnJv+nkpbPzE88e4gIyPza6OxwzZuXs5c/u+TwnhYmGxq739TyxZRttwyG8EF02w0W7
nyubYO30NHa4Pc+LtTI/YDXNr9QXb35njoylDkqhTXPC15q0ly8yJW0CTKcUh7loizZuYzMZa5Li
GNnyKt1DnprQjFf1i4eMeWSMMYrQjbZCRXcLqUUmKxWNGc0xzxicOHLC7paC39lZpZm7980hFPG5
Yhj9P+TRf3fVk668uuOMhZbCaE8kUoYiNCeQ6CcM4zi+KQzSSN8mXw22rrfmlnGB9f2gHaA/T9aW
iG8bbM9rnlSikCc8MgeHoelfG+zXHCHxjUqwKe8UJNE2Fm24k3y5utNj8E+SZd0I45Yl+bMy8oOr
JHxBP8izT0b6dXKLsV5FskMY1WzK2mVpQQzrjgWjDO+R4sfNjO4uB1fdZ46K+SdOuXP9FeJNTuIC
s4f4Eq0kGOK39Ks33rL1aeI/M6Ow6bEKcr51ZqT7+CrdmFBlm+7t5rhczgWEltQ/pMBzVaHiMau6
oC9BKUbLTgxNY2NtEFqL7A4YNp0FDEwVxFnCQUMRxW/U6MPXxSey9Z+e7kZb9B/lpV1qH+SwgM6J
eytYo5jkuNUReFy0Axu+mF5A01TlOh0eOMHDOSzJ92Q4a551PEg79YE0AOH8xdI3XftVhCcGvhlz
LEch8wMY/Te8EGSARArowD/AG3Jo8vGipK7BW6vxf11Go8h0AJliSkqr/wVmVA8ttOoXH6RPPtm+
simxI/a/wPBKnkkV3hElK/UPGbirxN+wZ3oTrqU9uv4GexPJOfU+dPscNUn4AYd3FkZHRCVp9eDk
YJwbbcUXr+l5G/I+2XymlNFZ+8CnhG2s/k7JvwNYJPZT/LTQDkT1E7yH9QSMQn3BvuWl37FyJz+X
Jw5cctigR9OZejJ6c3GcgPdMRLGJzghzMQz/I+xfflidUQcLa16iuHxMu2JJXaes8RfFGmCGDhPe
c6OcMDHk3y4J4xQsfJiZCbftPrLTn6YMgMwewq3P2XgXv3IFJZMNuv0TvAPMsscLaoHEEU/A85Rk
MPWJPp6jVfFCp8HCv743mMsLayE4ytkLEqZ5MmGrbMut1vwZsMcekbdiuCFSYkAYw5FWXmMILSdH
qT9K4SrLzygvsJVQZz8CDsYR4A+4Ahiauci/6a4p0cJ8I7dfkGzZ0FD3/uYrhC5egNIXldTIbIsi
pboioUloYuYCbf/5/3uwHMo4Ulvi6OzKhwY8EkXvgPn0zTAfUF8bgVnNjLwUb4L5YCa4+N05I4L4
fIPjySTPcbs1IbEcqgQKB8/szJNfXgP90VJLMkJRYYMigXv2hUNwLY8+X8Mewp8r7B7FC9DPeCjF
dHro/p9kbIInVblcPwkzFqNlTqnuYzTRMRGSIAhg+ZspW+nbEr4S/IS6U4RnKv7DgX7FKzNwan9X
ooGWyZW2rW6hU2og6Dpbnw3JT+znHqaBs2lf4dvaGqIRz/fwZtwBV4D1VCwou6s9M02dsw9b8UfW
PL1xKfoba3ir2NIojjTu2hCKFIStOQM2uB54IjHgIy1KnkzkeIJgIVNQy0wnmJXq/Ml5j/V49xdW
1/LKpJiaCwSx/UYlqalTi+ch5YCEXtT8SnPgRYBrTR+7ey2djF1E08nHHdclw3JlyqVEwZpwJTuH
tG16zH4ywf6hzfxhzxeAadp03bJhhJNSj/YBC1ifcKCA9cU9Irg4RWDjgDSjM1MDBM9rpmOoaVNO
km/oDUSnY+X1CbMIcQSN+9YckFzO0u5A+0mVwFAX3RdgZ0RR1boTSut+sMTM5ivBj4AuOCK2mL0R
+2B+jzEVB2mnHngrfEW+wX3ewf6lYO6/CUenBPG/RGEVXzlfwgVyOG6ACe91GrwxH3nwTl3CgMjC
FAhGWbPvkl2MroDHocyYaOF6tWVSKVKKUzWd6+EHT+SEiCzMgCicZVzFEP30p54EZcKF5m584G31
5VIA76OUzqJt+80GyauyehkO+vP4iuymxQqYgTFjm0m7OMr3drxQ4pUNBxyA9WTfxsf5ElAohrgC
omWdtHSYwOAMWjGVoatDg0iVSZf12x1cbxG6OATY4zG9welJzAfrOelXMGIlMV5wd0vKHHJdyk2a
nZsRmudc3Wi3CBYz2tp7/U3LxnSA8wFVrCGvtH34SjTHPFZfxJl+KzBBOO3m5TfXyvVAAQHeINZ7
tHS9o6Oyb75JZUo5jbMNGriS1TA5O59rjGIIvPVX0JBrPjScEljex+GJJoooGGjRxqMJsCNGobdN
AcGTjeHhWxJMoI90E74bHhd9zgEzEOrCuFBds1vJJ89waDonBB5NLYARjCf9XlD8rcwzg2jgx9ug
I4aEM75smL8yewZ48qYiw8AbkXodWiKkgzmehHddO7pRN9mkSdx5KECcW5ynuBadOA1hWGjhUUdP
QG8XBW+r3qb/exj8KhhWZEx6YtiD86lGzW3z1i20DfOoDceTDC+QKZq1aPGHxdwp/fSTWwmIyCQQ
R6b0m7qoCBgvmhPbxJpP7CKRyZhJTGSmi44OvC9pZ1h6+CmxVktG3vlfSdoEjlSYz2TdOYruco5z
1sqcmlswF6R/WmD95YIx52GroFv5JKJO7cRWHqKbwOYZDWftoSambQi3PmWSE229iM04gtgIb63Q
9ENW1pfewidfrE8RWvgY2qxn+ZcacYpVCI769lNYFECMfnSrRZYF5Tw4kwdKUo/RImwDW7AciQ+b
83BkOZFSfBgolHZRCbYZfMRqvk/7elM1wW5iklUuE1HXXKrdskXyMxac3uKxo3eb8DFv137oJCTC
dJ0k1Rne46PIRoRpVedC50QCW4Hs5BGpMPWrS189Pf7EimKwVUYII4gloGCCT2lwUgdJMO8ht7Zd
b2uahWnLyfKeqofSlFFt/KEnUGfCFG4RaoPC36cm/r08lLnOBFhc/WdocTslO5GXWHxhj1UadAIh
kS7DSlKn1ee61yFuMaqU15XMaF4otnlD0gXgkeJ/J+5gB7QcQ8op6MjYsicbSFqB6CitsKqMcuGL
7l9pAZe3u1FmvKEWC0ubANq9zPnmAcGNoTk3NYGoKfpjemFUXSnuCRZ7xmnw/toK7QgXIDPQ9g75
SXxlqrKT6K18MDQdg4Pq1o33ZrxbaXEIR8b+/tqU980BSrATQezUPf2YY0zl5fg/NTKk1+ZRhMpe
Ce+tpmysGrVmIa8TS/pLSca2dJBnUVu1MKRNLdy0kXBq8vok4mBtmslm4PL6rXKWZPUSt+Yli4SF
RSHfM4gqPi2BWT2qRPgfvFYuInDWxNwRaA1T467R2RqVyRGUI6ye9k9oR1VPLqN+HDwYJvJ10nrK
sN5Ks3/FZYm/GTYJC1Hs/qwIzSuU5kZbBynMbRZtmZ1daPlNCXAA/Qr7Rv0rlUuoL38FdIM+3+ju
08eTyvoYvHdl/akSDRTFHmu5rMNVgp9YjmYhRCBQZ/5Kru4W+lNFiTBm21QqusBixK5y47vxK7Ew
5sFNMBsJMBnxtNfniemEMiqEodj0APqN28/K3iQqlAg2tVrrLlNaqIoYw7tFuw+FgHZbP0zU/zZM
CCEQmOfBswDP7DUm7Tja8aijArC6lEKdfGPkiF0bXJsc4xE9O46kDyRqtuz64lgGpMOg0kR8VAqg
rzF/PHebZQgnogco6NPYCVwPoEiZ4POE6XHYc74sJWvdTf2bKWGoJvIZGD/5eNDmoDZaa80SDqa6
of7K8rnUTQYntMx6j829MU/q7sCzlYoPiEhu9k4YAqRKj8BZYiqd2qr4nASmaqUtODWw6IC80g/W
0UoBjTcTeXG6XtVAPiYMCLj7yBoSRdsLUu/UUDVTjNoLF/FJNxwtNKJwm72c4c+m0715rwBhwUCa
7n6GJBPTHZngpQy322LhSkf+IpkoMKmPfcTH6G4dPWqrPz2lXQ6h4oiwjOsyWg85MXtuioKBTI1w
4dWwSwJQ1+osKT3RFFiOlHsBF9KmY/UGzKWgSUgakTR7g+3YGLsNRg+V+NF1K0wYmuA0CB9xcmMA
ojFN4NEIcBgyYAfB4WAq58GzrXV2HxxEtYbU2HgZDwleC6hIMbHNewZRqbDgYdfShucM8hdhCMgJ
NhXzIYs3ANOz73/9joETqZs5SFoX/ClRDrwNpzjBBqPp7dSXlwpzBzH8yKV6pREJ4PrsKYSGcZTq
3cYqXFsGGkoKJuxsMZF2aBho6SlJiq73UfHE6BK2Q9ya2lLuEtTjkB196DjzDQWCK8y5sD54ar6y
ArLuuXd5EO6MsUdLBXySDHT/HK+0YAmhVRFsmv7C8rTcAG6eiyoQ25cW20dQ9MGAhAkbT8bDWIVC
jh6OkRbFlBlOlrBJ92ma0J/WAZYsgy00DgszeMVf2mM80lMYjDEU7Mxh8v1lwmHArKXbwhc0xZVB
onm7QRBJivU0ynFSFJn6oSBjxdwM/XLQrtQx+E+QfoAvZROvR+nb6H8jlGkN6mBv0+JwEJx05nBs
xYTNhdc6+9CzGylaIGll/c4BBgsPcBRbF30y6KNtwFESypYkbLNhWcb7un4L6h67yQbKA95uMRh8
eqZUEg14hKuoJxDjJMKXVHBK8UHLph5FOBju2qAS6L6M7mASpBrwe0iW+b+p2a/BAQtAGT+0ZjlN
TwY62TNt6OF8BLD4VTrUProPMSjaih9NVoMibErzV5SXUr3umfaW7SdZIAuVujltSTZgqmixUacZ
G7ZMDMsIINau2mjh4lsdQ2oHUM4xC5Edrb0K4HvjrQaN0EKCoq+DDM/NvEya41F3EmY0RQPrlEQS
yMFGqyPjMucKpUYMi9y98yF079E3G398Z+9adZ3EwpIp1hcR3KRpE1f/pn0hq59i5Pg0tGyUgo5X
Ola4Ik8F8HWj7Gmeeg+aK4+T3J81BhroJeGHyUsjAuoX1Jeqn8zBu0wPnNya57KMvw1cUsxB3pWm
umooC0qGUyZqKC+mZqIj0ONVzsExHUJpq/8vLkt9oNJAY4XkEsUYjCPHc40rfJSwIIKco2t6swFk
Ba/Jj2puoEBuj3kyaRn84gyWNP6FMBM9A9B6Vfh/Bi5T8tHSU1zpWcAK/kOA2kQIQXsngCrFrLZ3
ZEXlpwZHN9gV6EWjkRzY7jAyah39SycYt4IZQ4PtCqhDD59wxrqFBSud4pt8Vr6CawYRZN7usnNv
CyvhppBLldsxgz6epInky+ir/LFOnNo/7As8RowwCD56+PzBqbxtSICZESwCQSe7iO/uDuu6e4Pp
MQ9ghq9dpIO59o/KY/ijvsWyacqVfgR/FrYKcwHSyzxnDCZfano7YYYMjAcVmj4MF/wiYAGdpXrZ
QN2DhnAaAIE2IDAPdIn6J6s4modvYSFc07XxC5aFonQWfQDbP7pv855stVN0LbGk1lfyd/FI2WJW
+d2dnwVbfSgz/q/edyv1QRoriMUsJ2iAD+TRrD6AkjitEebMUyhP2IHewp2tgyIbs1s2+25t0tcW
3hOe40zZArSRRoZt2mQTnxzSmwa8eksuxowh5nm4MFZ3pJ/sI7qgavvJf3sSNl8EDOH5WG4ZF7JP
ijZd5TSum5FUxSi4eSuP8Rv/Vxl84T6Y8JrtfySdx3Lq2hZFv0hVyqFLRohoDJiOCmyOcs76+jd0
X+Pc4GMEKOy91lwz5O5sWpqZSuok7AXHyh7s5lUfARsHm/mCHS2rV/Byz9pv9o/Akz8PP8TiI20Y
yWwZcczSU3dDyyfwZE4nOFX5AODhpORNH4ZYxQ2w42T7auNVNYcIsWy30WYaF3ZQVOFSbd6A5vTo
1i47c+i1sWEFnF+gn1efdNHsOU9fxl17NwC1rETDl49S78+cqC4kuOF0GRZfFcRePoy2drs5ECHT
O/YFGDCsLCSbdHNoPyyk4Jd0ABBJr/7R2I3b7Dskehtnmh/6AFCJomN0hy/1LADhFBil4FgJzvwF
GgRX7YeCDWiBXr37ZqHov6AP7BmDwiv+wqmaZY8YbvzRX8FldMpT9eTxjlAneS5+VrCzDDzPU5OC
yoBA1AAZsTlOoioVha1B+nC8U6yZv0fYOhf/9Q7K2F0azJSjtalu8RbNCMAHeCtzTCaSiNo5ArFn
K/EAJvRGH9SuGk56fupsfy0t0iNL6JumnrWaiNKjRZ73eCawtjfQqM/9e7kETpy+/Gy0MbfJ3+2d
Sw3DDR4edyB76VNZpCeprFGSurYXUqKMWURyz13M3xHVVYIONGtIdef60ZD1BAJCNK+xThBSorHx
aI/gOYehCvxjrvxBXISA/3LZrjtG3EFQr8v2pNGSpzsR7U6YX4dRwywYvClaTLv+tEgOAvzMQV3n
9LeonqYliWVsEgS7kNAr9FCsHohNLBHmQc3yva8xsTEP8bfQgtLCXHQqcRtla0W/tcRdiIsyBSeM
t24iHwt9/CNjSCA2OqEJPBjlvhdJGUYHwpg71HW4cQFhKkfJ0YVTS960CnAPTT+mr/HV10RoDhW7
tcpt4zNTJmoRg08Ve+//TqDlMHJKhFuiH2iS8TCSZsy0ijXeDB+gOOGRLt5o/vJTfeSuqtaAOoBZ
sAbhKpFT0mGFrc/z+is3bR+XAigCzQ5wjACJwjigAEySTZOhKpwDSIBfAXDHcMHhcuVMffcYm6fk
LnjfWo+dqD36u7paZ/EJExbSbLF0lXCPgTPtUY41+VkRwd9Oo0kgUHvWhgVWFCwT1A2w1MFKB7zU
tg2pdXtLddJTDo0Jk5idtpmcWl5wF/y/Kl5PZqYQI2lJ/OmBYm82/yxytPqtwCy1xC5nDJaZIC/h
HCYt+0+IZtn/LUdpNTYu7j75Bt7OX0Lx6uFcO6InAumuqK+HstgWwEHuGJICh8MadAxRWCFkmiES
99BBRiIZCyD/a6gvbbM3yCwRlxQDIXx8lKR0jBkyW9R0jHSIc1ta6DzKNTU1UWQISYcaKdLgP02c
hhQsEHtM+MKrCCnHgM+uygzhpODkYspiGAQt9zg9hSRFdN5KFUDqLAxLoB0Mg8l28hdqEsFUTpOp
gLR2kqABV7qtYiIJRgRZRii6sSkoO5IxVLhX3FRjh8KCuIMcnFIw36VMng2/Iv/TAmjtJekOaEo6
fFI8AuFEnYA2k5mcTmKDDxaSfYxpLsuMMJcQKU2zQhF6IBczMh44GlWS3RNVpdiy6/gZWYSPXGCn
P8a17SOIh4IwcLGWobDHcaR6VN037iFV8xa9vV8thXqp66tKX5njkeMF4b5pj5qJ0ch55AIOwV70
9/zdgBVpv1GzC+BvGqyZxfXapvM/mvLC14C7OHAfRgi5ArWLi/EfIvcUMhx20tOn5/hl/ajE4xh9
i80lEjembJuSLRqPUHhNn6d+m7BCy+YRAuqFxdFoH7w378G0rc83lXQkl8hUV3zhtl7y87YBIVlr
7lVlXtVsMBEdI8LXUA9Nlsig/d1gG5odBBhhmA4zpTHelzQHuu0NbHxSQd9kU3PlRBKZV8I0/XLp
axvKq5mivWT+pRnTb3NIVzhnuDCbyxqJVjL+iMnBhAQPvmZyHx41/dOUwawEG0X2jVkApCuznYXw
3BvxmZPV8W8UXpL7Sv21p15H7BmqthzWoYRfJVe/SpmugH54/j6abgBi6iL+5Gwc1dTz2hIIh6cw
GxqIO3FfUcecofXZNPjjDctWh2j3H6leRkgJjzO6V2W5aINpVQCzAA8fgMmMgRZAFUHA2S09lMXW
PakuGnag8svDQJ/EDG2FrbYa4hdnB3jxEa3TH3PBxm+r0GxqqqS8cG9RVHHj9LhEbirZ1rggvT3E
jzYnN3qjCSv4fBw1yJeY4vDrUbLkd/oS1eKnJfywd88N/AgLICY0z1wYf/goG124YaTSuih+9opw
LFSb/0gYkTcP7gAulUBnLgwfrzs2ZUIO9ZExICshVxlGS1cfNfXlFxvuXCbJo3kG3xKWKHa75qga
zvRPrqDmQNXmIvMiXs2G3zAxOfMCLq9hXd2SxYV922YXyeOL+N9d+v9359X8hzvaqb/j7gzai6mv
MJAAYeeqYhME2Fda0z3EUYNgzyMi87hQdDRHbIAz2G6jzcF7dZOjedM2pFF0vR305EAfuQtZ12Tv
C/QxfnQ456C/yD49Jm+6k8M2I3wHJohKB/iaHNJBfitmiNcquITSptUA6zZRY+s1xJNjYv4NxdFU
nEJzxIY7eGXxVqLTSRcr/FicCHelq47FeSxwp+xZkrjpWuXqWUQ+LwMYELCsp9ELDop0bRRb5ax6
pBPt4tpOUeysYi1WHQIrUUPb7HL7xRpbi/XnR7YhHvXsbGA/0tq5dE7MVySxj6cfDhBzQgsMPK5N
JhK8QJybVNCAoMtxs2Ws0JwTGxGE09pnrSwSXaOaNbAiz2TMtwG3VG93KHZQLWfLIPvmDXWT+Yl2
dt3yVpIwGU7kyElIpJtzleAMzeXhlwn4BCjxTVJ7kM3KOw0JdaMDVMP0D+J5PymYR05FIhPho0Gm
IvqUkDqhx0mVWy2VoQjBSh1RGjXIDPzskWsv6Y2rTdazKKuvnlmsxtbS9x8Nwp8LDUEGbXULfgxP
Dukqq+d0KJeX9+aZW2F6icqsPOw+3Fo+L7SupfLSoqNXflPxVoOdc8Tp4OlDoxdP9df0DZrgQyqe
vu2zB7mPffAWxo9KV2P0CiCfQkjEBS+Twpp38j7vHnL5Qekqj1efeJS8tHFglO5j77AwTpmqxoab
dEqpgKHRHLnU9I9N9Z24jhvCUXA04ZoE/7jHM+nBXucHb9bkJipnrM7F+J2wyk17njFYE1bSRjHS
OHV2dBlu5eanYiAYyJuRBZ09hSeaN2itjZxfUu8bfln07LsDY7MOSDrzAwhEDx7iEEe26NSQx9Yo
a8RVGSzAHaAus8J9BCjv459FVoUPOi5ikRZ/NwrlPCTjAShQghaLPiaGbG81CowRluUqeOlZie0C
y/FUBlClJDHWYhq4nxisRh20no06YsfyXcBwnBZcnpFO4e8Ta501TgmV24Um4KbwYPxzwqpnGu6K
PVSP8Jcd0Bf0DC6ItMO3bhWqkKIG1lhMI0i09INmp4UG0Wz42VoD1k8lpIVhU8rwaoNCOrcl5p/D
vTB2Ax9BjfAS4OONMt47vb80qCNEuMHTyxs+loQHQ8krTMNYGpBspt1CVIKdXP7WJcqEFtZwhdGb
it8kDwO7RkQFkkWi41sUGTpXhn1l1DndPdszzzA7ylRrVAFRZrz59G9kykVG3rN/4TuyWSvxPOSs
xiuLtSc0N5mBiFayp1PWUovkkOermm/f71RIJyGo8RCS9qwz28ayzuer9B2BK5jEBFQ5ldcvRZd8
Ctyt3UmvrH4yVMf+cM+YcyiOW1/EcItNSxyeNLpdw7ac4Gh4AVDbXKWn8JunizFS/Eugw1yqd8rQ
L+mXknTdoOdM1n2yEuODMPmT2Xp0UuPfoXDCkOB00oIMcTPEp9qEQ7KNLXKtTjXsC30vYlwvXvhF
PVzPgKog4tSOisEF4j1uMBPsBnkNmS1Ogq9ffhj8hxujyjvAQEFtzMrPMQHm6SAA9CPoFMr0T1wD
RVR5iMMBhbjzvFWubVSBmR3nYYuzMbTnVFl4sElrZsffvXRoVRL87nyeMLHIjVlxFH7UC9dYuDJ5
Lfajvi/RlvJLugsQTBbeSQ8dWYcsbFv9JXaXqrWfYgETWqv15G6G/k5eRO5+YMcoT3GJVsfuoFX6
F3wza/TofCV3b9UXs7ETDcWKw++DDxZMCeEOq5/IeKcoYktmp5MxURW/CBUqI7i5EogssItGrJgQ
MDINT0p1Inmcjya6l1A5evJdttjjHB+dj3scpEWF0DP41uKF8dTURcNMvVyyTw3VpsJd3julqs1q
xjKjM6+QNUoihrll+g87UgwyszO0rTjA4wfIBUBBW2Y9JrHQhZdWerKKX2BgN1qBeUrnSvonQmRM
NymIlhDC4UK1z2RBgRjjpDDGUmfM7vKIfny8gOOtcJwjdeRHV++Z9w8nTVitnHtqSmA4ERSEayZm
jqcS+RxCfoUGOASUJU7T4XowglAad263ibQB55T/ya2fjPAyjjr9Ikx46Gnjd6q8PbYDPfzlL0uM
DyrmqhbUOhgBxV2LJIT0myp3CM3lkjbh7/T3AgcQsXgQrtwQXvuUIUbltlYdcHjmdqegGWlUijXl
XYamcLg00XRvYviK6x2SWkSRMAwCNv9FxhA4B/zLsEPMgQThYYe/Pg+IqN2Fji9U3KXhwiH4rrrw
yeHlht2/0r1CzROraSgvMZf2/nHAhsvsnwSEYvmBe71ugME33Oh+fzKkS+87IiYOVTiZPQbRIS7u
mXLPimcRHqhUG+HTticLp3tlEY7TB+YyeN6WaTw3On0DDyy0iKYEsP31kkMz2BLZlti9VtNYm+kl
+QDlmgN3PpvVkrtdgFjQ2RLNe3tq2miTBOFaCCdFGVZjKaeGvRdCGOMRGBzWokJUzMilw0VtreeO
iC+PzqVUeLxUCAFwQvOOCRKhCqW0kknV8R9W+iw8Smr/0ZSnArqt4NUrN483AY+NZ+4UvdhGcYgP
h76tikMvGOt6FND6mZhgI9MMt2m9ziivjQW8nwbbHj6vYUvSuyWS0V2OxhXuFiBsndrkD6HevrNM
WNm/KFq1XYzBybqJnTC+58WpRGSXRBdheIYVHlQSM/AAX44AxizOKzJyWT2nK6kcFoRWvOo4A1W2
RBQjJzwY7h65WMQq8dTUpyFaFRb+q7/cSCIslcqulafoXUwfEpDNomgRrCcwnT6NnZNop8n/KnE4
6PRwpxfNX+XkAfb3wvwo2SlQiCbAVNBhTSmEPZJqHrtRJ2Rgzuevh7VvQLp/t7FdRE8FwMRSd6NL
jB68Xgl3/wWXkhdxcRHeN/qmxvwVk85crFkMflmcWhRG6CSpGbHiUe2ImOLG/xU85onWx2QeIBLi
hgvDCffvkIxjUn/cnzKBjMWjlIENJmjsRvReIaPnxGF9sziDnAoWE605JNQjGc9FE/DgictEPeXa
Lk+4GnBmrE/mfjpygFnqiZhvT6DmWfDbZ7+aaHuuu9UA90zh2ibrGPo04ietb741XFO/fIZqaoB6
IwDL9vxFJk+EG2sxRPSj7icUocH9C4HZmu5LDb4696b6hwD0xNyboe7wEens8H4AMvSxxZQRNLn+
ik9YWLberzuoSVFywG26QFvYW8HCROxXe8VWi/c9Fk9UmgpOPpZsrbVQYpLcwmlCNBdcxQJlTk8p
jIixWq3z4hCr4hlDzmoApEhxJcWVvZ6SHMHzzQBzJCYHacPzQn5wCQdSUgFcgQwaBT9aFLxRM+mi
HiaWADCq4pIUP+MmBj/qsLOka5vaIL7WsPFBqAvrL2PYlbJ0+eKxNMuHaOxYK4yYZjz51IqC6/f3
0HBx3WfdsR1/FH8f9Obak7dR+Mv3jVHiiPWP0oZ8OEiBZT5Xoe/4MUMFK52HqGs7pgtis1GyQ4BG
Pjsa5U5UFFwbx4Wu5EcZgFKFHNdgjGIwKHrXwk8HTy/DATE00tm0CiTjQ+DzWj02UNeqwzI3Zm7S
3BSa2XJ4m8UzcmGCu/8Sok8HJiG6Dv8bxKmGxSwmhMz9FeWroKhhfKD1n056SOLJNTGrKaRjpvx0
8YkxTihf0vqLbOmBSD113aSHvH5Y/k43fgbzR89ulOFqebLoAMx3iyekvx2iE1knhdzNcloKCeKS
zmOJWZZOvai0DLT/Wh8953STv7QKwC4/GazrEdNODdOwWmOslCNYaK5KfvO4viVPIEhJm80G5U4/
C5tUTI4WUH5/GPiWE5dVol+Qb5L55Un4EE9O62JLK3pmMFvmS9+8DvmT1hZjNkFZ9eWuj8Cf7KG7
Ct2nT86ee2u7Pw/UWx7CeZI72kCTl89N6FyJNtmo/pgpJh3EGx7iGn0tVkLSXu82jXJnReiSF7xR
XbmX7g7hcqevQxrD2tZMsIkJr5Ti42Qn2zMuhPAtJyB/NHehBylxJHUBBmsOQ44htpveE/+KN4cP
271YDkRKw9mTsRjEJ2zS1A39D57vk+ysmTF5ZtAqILhLVwNpHf2WwDzkSWDiJIb6TpCcIvnYG8fU
+630gmeuwmAFjjyidhrPOdIEpg7Nk4QoFHDdAxgLj+a23qbBEjsrBegU5lvXz/o//HSCAhrxyiNI
GRtCJ0oXeNaAO6XtWlBJFlumtBiqIzeO2HOeb5r7LXkozWGiTfTBiHwaawlNFAomvqRDvxm6o6h/
mf0+FR3Fc0QLZ6Yp8x38nKVoBZmf+QDuXaQc1CruPSdUG0NPSOk2F50akLfeMUvmVGEtRqRGjHGZ
tESIxXRGxW3+n/UUtyJ3IQ4nkOT5zh8GEdyWDMgg4jNmDUSbA7Dv4fxT/zFC6mYBq1CDGFD8lu7C
Acaed55sB75Bw8GTIQS2IOYMvbCdn4St8gNBNg+fQSzqqdgSVUJp9dfb9Yu5kfApwqXfrjx5h7yk
32lnCaOjWX1ryGODi0QjbDG4gTaIggOTyDmtUkSqABKOjL+Zi6QtdaiIEZZsU6r4aIXBPpoLejDp
pdh0mSLVVbUbLz1mRog0h4UofQ3Kb5D8gAfMw4invkOAPuBe5HZLiL9GU87ikFdBrB1KbhqUNdLA
nJrPktXV0huYO/F9OuzBSgOG/KRcwH4Mp/gop8u+6SypefjjoYjSiW8HdcYou4jJ9IQdFlCnCALA
Mg5Z+XqkmkwYgvlOpn9BeJ5o6TDyfWyDWvEdsO2U2h66aoAzWSX8GVANRt3FY/qcYvYDzd2/tSWN
FZ6Eewz2RhZ4TyGWqv9Y417UOvysz8Avlb8kv8eQmmVlfkfCJ0wJz2F5JfdVdVr1nMZ2H9uCkC3V
DhpM4J+MHHNri5FABWDu2zGDdy84Z3TkavCZrP39BzhYLdTrXjglW6aw2Pv5yFc6R3hacmW7ZBla
nxa5sYuhFJWUUKJj6s6VijQZGXFCQo5vQ6Lpyidu5ovOFBzMQAwaOGYLOVNDhbdORe2kgGjB3fKl
N7mVVf/TSoj1RANkchGZWDGV+4g6JICj2IKTiltNe1oYE3VU7MkriMSlNvxYpomwKLn6YXFQYbVA
O5j4fgjOtRp/LMg9lQ1/3RSQNMLWJClYT4YFY5x8cCwV+jLW2sG/rINkhQqrrEB1WE9V3lMsUWKr
+xSrAGDg2cSkqQVMMINbFIIo6OPOR68QsmVbkfTWc2z9kvanL4kkCKBYRcDr+D0OfwGizQqEHUEa
X5UZABT2As4fdreuwX1xhH+Tl0s8rwx8OEiiYbmjFcNbD/8KKlRy6cW5RNsYbhP9P14sHQGcAXSB
H6hTZr/C8rnHCQywciDrb1tq1M0LEVf9ZEUWMn7dY2KTg0RkIvb0sP9gzJVzn/REUoRY+dhqq2PW
bEWKMvx9b4RpSD6nAgbjjPBmD50/DjX8T1FtAGMY8iKDwsnF156qJjA1irF7QgoaQgBI91DnsvQZ
UZM11pZrtxjSzA5TBhP5udfzNWwwMS5tX63OEcBDlLw6PCvycd+k4o+pwOvvQDgRfPjFP6OjLaA+
lI3vJH0quD0WLMdRhZ6rOeOk0lHtxhFaTTgovo+MmvlirOC/bACN8fM8+RfyiU3MKqZ6wKj2CYhq
NKFUEM66ZufiOVhHaCfRzU85uZRgqQDjI+//ean8Azclxd/aMpKdPsIa5jaYKCxqSj0kRei/8IYn
AkUmLJNNUuqIbkQafvYANTUUr5YEodhEW8zSOk6hqemzxOoA+A1XqAK37fHCjR9hJCGVNtx+ICRO
zh9ixgksnBoajP+ZwckMitF6u3PWOD/dhtoRPQHivdw665bTdiew7h50C75jdCTZ9OhjMGrjjduj
4AXfVJdhthBkqJ4blCHok6gce3XFfs5ADMZXxwWXliTIKXtnkv3R8DFxN+5M6c1T/M7f8BoYt/JC
WNiQlmHfE5aENddEmsc6D2XZLLgiNPEJ8N0qfEiIUYjXwjWdFME2iWf3hV2PTiE+6C2h/ktQ1iHs
M6/AGlpc1cpRJNpbpqCAtYXpPXGtMkrEGT2FBoOC+xYT57mSbgR/hUwAtkGTOdDZoazEqAuA2zjj
dD7ykmk88QA0RaxkGPcw1YQCj1FRvWpI8taXUrx3231PKZ0tYPaX4BGu4UhTZpAnLK4ZzggFj6uK
ue4Cwh2ND2z8Ubz0AwPrfOWD2cI/jUweVputneycMlUxN7tYw8hs7ao0uzJFuqp/KqwwXYwGGkbR
eAuQSlFqpKiJ5AXrHa4sYIXFBVEbjAqtYVIH81GE3UfBBPG+/BXcY4d8uo4uE/vT65wWhQ/uy3i4
OpxWRCzT/2B9yhqMDV6xawMsSrl3hB7BvdyvK4kIAhCwoZn3JU5vJqDp0B3axNhpxiVRvK3fMWQ2
xJvbDlDty4sVLLVyazUYk8wToozOLLEqPpRk4Xo7Xdy0k3XKDPGGVC1qLOfxrSGLV+ZtKTf0X8is
Y7+rFw22JS3aei7cUiYFb3BKsGPMLjASTCYIrrtYd8g6hYqbDbOCJcb7sK0od3q868xLWu0jaVPj
6jewSs1IgjERdAlrlAZjtTHzU6OuPX7IlKbdQpcekW0vuteENXzlu4xzJs7qP9ggGGpm45qJsU6X
iPZrVkzPLqqlReyuC2VXKatCWZn1KhiIJNvG7SnH7UWhSGmIGqE3reVxbbGWw+QDMJq49t8N9YGb
vkiyjvV1GW5zXKw9HoUR/b280CZvmq2HqamwYPvKE9xFQCY8BBkyaddqVK11NziriP/HTlgPBalS
w9zVv3tlz55mKN7NqzC/BfpgHFDA8k2XBiBvFb27EGciyFXlVWPIOQzGotaVNcUC65Y4JQIX+4Fl
2+TZ8M1DoAoLywgdrUK0CKHNJ5kBTw70arl0qYkeYCkzK/woMshXKksTimKZ2KCt13urEXcQ4Vtu
nVD8or1J/UNX3wiACd0jGCqC6cg4ZOOPQa1opAbUW/b/5DDE0GLPAeZX4h03+CwjwWLf5Lcq2Xjl
JpeyuURbW2Ekz7CnrM8wKALgH8olzK/nAX5iUnugKqObFDT9HqpLkjMa/2oE1755FaQhqntD/iYi
OsOqAAZIktyy4axjlqwb1hHH223pKrauQ0rPwHA1lLyC+Rli/ww9JjcvOh5PlraRmYr0YoxncXvy
cTnTsXrmzaPmmMrvAVdB6VQbCKiwzBHtehotgrCALKVv3MDozAT9OWIkFizq9pdiIBRhCGVkQGpI
R1nEVFA49WXCZsWXKsscKccJ/xT1NoRfHhkaaVCwOPvVJQfb2Nw8tNLaYOAb8S6KhsO8vwwQ5pgy
4UfNbygeGgkYC/fgNXkQmu7z2EMt4hln+ALKghFXXmOL3z4lHwu6SpgbCtHt7GseH2aKORNipJ3M
5mTqvf5tQcOs/R/SqNzWaXogtv/Ih+cxBRsY99mHwm0ovtUKJ6lh1klrt3p6FUPRgY/0r+r2ckp1
yKrYHXP5krjy1h+QQTXWzmz2ULZGeCMwHWPvWdFaTwRRDWxjKqAiMd5GfMMJMjekcCa6mJSB5CbB
wqIrt0IeBEh2DR7ohHNQInYG1X7VL7z+PO2g8J1VTIi6/QCdtqArVYC6eUcB8WRIpULaLcSl2Ie9
/19HyUgzyCCvsw75GRpmBGkugGUUYjQl9d9R1v6IgfKlFUR9yP2itXKShhii4Dbk9feeKjroB3Zq
u0M62DCrNLEuTnPpJPfj1pcVTAmJGUtVnPmQPZOR3gMaRmO9hWQ/111Y/thYtLgF6CpDLhQ+GGmb
U3Th98hUSo0Qi/evAFqvJeaLakxZZzFHgj9g1ilJPAWO6VNw21wam3naEbelkdfLYf38n+BdU/Zw
D6WJgFuUGRAC1DxameQcZjxq9uNSwwy0hIqLF3KarSoOKWr4AfIrbXEL4IwFXgIVnRDJKdpPpYRP
JfTU6HUUOLvKvhz2kcV2VDm690pDBl+pBTmZdoK5DiTR6W7vCED+UBtg/KHKDplG9H90iOOFcUVQ
PdwWAczYs2BggyRFq65T91LvYsW1LAvI0NVcUFiPPGqBaadExC/wR/N3BcwMS2au1kSvVLNIaUxP
lchKOGIGp4owbVjBJwKZ+hfo71o+i9XGY2gh7JtxRySbKn/ompII3P6iVM7UPFiuk/nfBnuEBupa
YMcaFrBHafyEABo0eQu3NrjK0YriP9d3rYk5A0MbCiq28pk5ngrttxkPurVpk01En18SFNwGyxgm
HYlA/bNS/yzxHKU/A+CEOGDnZbpActeU6aLCtKYm8KZk/cvcPeP3F5b+BrlmCRN7FFcLOXrW+a2M
iPf5isWtkCyCaiuudM92ta+2gJ8wi1kMrbXYoLYuYCFx1PwXoHgwXy2wEsR8CCZ4U/X9rBpOIhaG
tfHj4ynU34C58EaM6xPxZcl4wmSL71aVa33CQt6Q2CkhMJBptV0trUWuIj6E6Nu2lvFjUiVJHeki
prUIXeHgsjXUMuRey4cYEPLMY6nARpkPv0J4VYo78nBqzVFchxVmiCTT7ipCFcLvmjmk6V+KZJWT
+NrHG6qlSkHCrEEKwzPL9BgqDvNBQTNKcVur9NQWaret0N0iH+p7W822QoPXGt08DvMUcC11WK8g
AEC3Xw7IhXvWfQMxU/Ju2PMJgYDP8FMyp4z4aeFj3RD6y4JKfXRpeVjJ2qMOJ5uIFtm6jb38DPGr
wsrlZnYPQ5EhIJq2x0MUdTlgCVLQzD0HyRsAJZDM49QiBoByvswO2+3p/vvW2jWYFuRVZAs9ZbR1
0CQUtSeBtrEU10a4D4YAFDiiodk0V09ZjBFx7oyue7JWqx9iJwts7zCe6Il7loBxyx17eatOsAi+
7fNIsHVjLcc/oLBccAsc3LLuJg45eFdj4t8tY6bjyi13Dx73hL8UwqUrwSpa9cLFt255cgEFSP1N
pW87l1aXUkQ+AQSPErOAJXeeRXmUnKwee+a9EXCv2JQwQXlnwuxDEq0Zn7LKc69B+M/WRrcc0Lwz
OkH8WG87VhR/J0N3QuC6qSlTWhAfs2rnAsN+nfSHKnwBaJOmSghIx0Dt2NSnIL4aGAZl5V3DWIXY
+pSoD9gxWJaF+96AkcJwMmqWA5ac3lsGrsHLKd9hGMrZq5JtRLBi9Iqzr6bem8g3ibuLkWUvOsPO
47WMFRgPrbiM8JM6YtDqCkgKdpKylouQS/vQhm9wksTfleKSX9OqX5fdn2VZIy3loFgwdUlKBDQJ
LVgW8n4A+wTYkxk5vdLmd/DeOcFTpFDGx1r/ksRtzMNaQy6ovG45wtMJ4m/XfTUSfM6DHL7M4CJ0
34z4hl01fEUsdQaui+W5m/jROiavXLsrhrKNyozbHvNPU9tZeRXHr5xxhB+TWwlh0NzF5W8lkzUt
u/tRUhelZO6qPLaDWt7iDb/RaI0M70tSvv7TYbLy+nu3cX/uSWNeNPDAgfIUI1cp2A0VeMjWw9J8
YGmu9L8u6m4jd6nFrpsR9yMEnKNWcXT6PG0y/6M8jgv0unVoq+bIWqJd82zqHhJ4o9BSNRFuID0I
0AwbSl5ZaNWt3GmUEuJV7K3NAnObXGUmk96SJLO1oHx2WcWcijaAItbC3bdQUMTL0TYPpGdrIIaJ
4SW6NQSgWN9lEfx+irb/uFXuOgiW6ni3kluBSiREBy6Vb00kw4ypAl7IeJclsXdJjH5FFN41kQPM
oa9FYEI9xhZFHw9u4Ejpriy9paRhNWdK7lc/haG4ZQcqr31JavQp3XjfNjKjJmtTu/I+qS2kJqiP
Em5Yd/wniBJEN3ZiXBEQ422VAr9aUkhdN3MqQVkUWBsbA7rdyX0N9FQZQSL9I2Mq+TqyXMjGzcye
I5KzGp59KjBq1w1svv1lMm2XQXfo68Kx4t7JNCtaWeywqou1saw2myo6AOkYJdpnXoKONUex9hnw
mogfiohiiIhCfDWmedvAjB0umdj/S3DU0oIjEyl8VFv5VWPIU2TShfn6qmwoFmBxjdJ3AA9VwvGk
d2nXhoXrRnPX/629PbNxE12GjuOfCWJQQnCDyAVL+b8JAVMxJd9ounzUKvMweB5adf8nsMAklMHQ
FmbCT+IYP7c62RtZigJdphKRjcto5Xj1RyNsOSIxZV8Gnxrs0HjWwx/MP9Da/+w2m2PGMCDYQKsV
ZeNuQiiriu9+KI96am3GwVexmxF+Taw5qa7wyQR3s5r2tx+YN4iwpiSycjJ6l9HSX4LWO56r7ZWO
ugIMEvzOO6r1kzwKInkUdcrPUuZJsBnCj1doS0Hw1/0YE/VWHQpMeNOBECt1q4LHy+V3glcwAuSB
PaeilRvFjF3dqVGOZxD9F1yQoj0GqTyn9nZJF7YG4koJorTL5isZoKzK8a0lly8oVhDNlEZwxlKf
l4J5laV2HYvtOzGwnAwwckg0DGOzgXu58ppXxwxQ6xHp1ZZ6kX3E33T9Ys/YLuJ1ZBi7OgeVjwll
c+xE5aHP6LHJWtdRJWTKimW6uTXNRYsuA6R866lg3onTPNoBrK7x/OWWNg070zCS6ABh2nzlyuJX
3pmYvNULy3+7pcuOrmEZabca3jYFsjJD27cp+JH5p2EL0VdgwswyIwHnFd5W5yytYvrILMYuLE4w
KPQeknVI2r2nIMG2nLhmDj45TO1dtsKx+AGbm5lZshPhFeWgI4VHYcDjZGX6W/GUHS4ohFlX2MCj
jx2djH95hYjJprhPS3avMS3vcF9tycKdPUfLhu6Cs7wn6eWrYG+Mhmw33SYZZkrhcBOJxQzRGxbQ
R6qmQ7ouJgxOcKg3cUz7H0nntds4k27RJyLAHG6tnGzJlhx0Q7htmSxmFjOfflb9AxxgzvR0sGWy
6gt7r63WACkj5gTbZlczlQBCEJNf9tR5vNWeUUFpotbtLWJcfOfHUqve/lkYwdH3cC2lUfwsgeQZ
yfhmDsZ+qqJ7XKKha4xFLvutMfoIKq1V2Zqo6OV6yt4rXKy5TOtF3YbPlVl8EveLkXo4ueLRnfJR
Rzg6MOWrp1U8qYLPO7hDu3UhtqSYOUOfOnnjae6qnvlmRhRg4aVCR2Prcpdp5kKi2R/xM7tFCQvJ
NIxbyGwzg/o7l3g20o7cRqFsQi1Y4mghYCqoCJQWd5s1qtQo47maaPqqfwNhOEAJUXiNv1nqbXyn
PzoxEZHTs0aqLAmDC8bd3c0YwaRa+NnXvqTvGpA8eq+NZq69ct7i7WO3m62bsrnYrFK9KtiDhh7o
kmcb6aTAvHEKxa/nvmTOi0j2A1PF1ggOCZb7hMSgeJyXRgT7FXRFFfcq8PYlxMc386jYamoda8u8
Npe5JFyzuVRjtynG+aKHqF41jG0MC0hFAWTODFnLnJvhrEwiYfve/ehxxw+Bexplte1rLFpgBQem
t5KMLD/O1iPOa1B8g/y2Y3zbJFTXMTT+QN+bZnMotQJzGG9WXp08y0eikEwAhXQ03sPKlv9JZCKf
fU/FoVHBGWRh1w5YLNKvOLsC/JgwYWdSwSSpMzA40GnaRMl7h8FIt6Up1uVrT2aOZaCQYLJmoKio
vEeYpVQm+iYbsr0Rb4rG/Kezy2FSb7MIw/jmhd96Prx5GlsYcrfOqRj2ffvfxpbhWBsecnS+qXHt
GBQOLoAPfBMBCDBzjFbWQPJ5eZhtAuKSuTgYnc8jydgIVFjljEjZfdBpLdpPZL/QhgOR486FB07C
IbIpUmEqCNnZlxm1q5YlPHiUQNsVyZflfvszG03Nkb8aoqsZP5GWD+9ly6MNm6eMALRkFZWUIYin
1ACxaOfWeWCy/w4HODARlpkZ6UI17MsJW2Le8I0BHCSiIvNbAAic3XG4Yw189QLgMD6y/rldvmac
ZU4O2S1jYmfo+AbrMDs2Y4+E+p43ch2pG88YZ9I04ydpfPQtUqMB838zM3BvWZ0QPYYIhoADe2UZ
WNYwDBc5KUMFU6IyvQZGto3s7k3luaYoXSo/+guL19gw2OPbB8cxD4E+7FPy5ZSxPU/Tv4o3JqnN
bWv+k6P7C0zWDX/tCs01UdMTE/eu6/kDknfb2EVZfygMiwmbaR+N+Gj0jLZzzJyIejvJXmY0yX8Z
YECGL24vvmbJYnhkbVt381sbNce6c4+TuDRhf2h4qlM9fOaOejO8+RbFASnikI0Tm0xr2kraOMsk
LkljaQLnUU3D7W4iH8a4mD5LVt5DoTw7lMYD82ANF5ZSaVcujRcLjtKC2CFSpAvwuRDOtFA8mKbt
U3jWQO0axJ36PoEU37LCwXaZpmcR3LryppG24efkO+uoGQka1VZimN8KMW5m2CfOaL/DL1kNBe87
utRiQyRlb4Z8Lh9N2G7SfERoyaLF/jI5zPO22NrcRy46Mz6ykeFR6tOJXidrPYnPrpr3tcMUbe1k
MCPjeTPCfA7waXXhZ0o8GFJs6DmbsP8nxu5lwistwreOYNwZjTYkBdRT7PdwtIDeQxNvoOikzOMi
uxbp67CBUK88RuNrJL8n9+z228hYAhYiwR13YxU/O4x+WuZO5OlI3DYMFaklFi1zlxI9wir4qcFX
MmyCbKOvkM9F2U7+In5g7jf0W6/YpURJIgXumCESqUX3+YTRl0gH2CGso4ZnjmVEfdb4Q0D0iCF7
5hEP+JEOVgl6Iz7m6YysFnORh9gtSym0Cx1ehipaE9r6l7leXTvn7BbfloU1YtONu9F45fzDYlon
f3JgNblL+UnGSuWIdssetxke8wCla+UdcOdNQGDS+DXJyRc+p6hV6O917xhYAJpNe9FB/jSwv0as
jki5JiOH/9ZhAgkHFGKd9ZCoPzuAry1rrMR7GN1H0e+JL4+Tl3nEF2ttXMRJvLYIhEh35SkWrDhz
uZZNvRBGtGmLbhv6CeVY8JM7Gvu/mvNK7oDsMH2hY9SDaZ1F3ScRc/u619+cqnmUMAyyXK82Y23+
GqX/qYFwi0Zja0zDTsa8/kdPoC5XEVQpbrBwJ22krAz9lkZ6ZYc1jsCjPMKD/PpJBj8aFJlKSiCr
LGaVzjvrL7rjfA6sJSFFwRqfXzrv0NVnJP2J+zJA1QJH470mYLvJFSYNtX3NicNrz4PNunW8Khdt
sKbNkDmuMx6mhe+yncDIC+xga4k1LA93em5REaKdwpwcbaGc4s2r7G1er+GOsbFi044lcKpehvhu
hi9RsPWxXKWI4tvwwz235wDyFQmh3YKLM6J4gEvziMQza+EqJC1nowYI48qh8chOpbHUo6VuIhop
3xHCuime/VVp/kqY7H32MIxNE716cJxDrob80PWfgwsuBgJj/Zxby9E4FNoWhPogNhoj0eJQr80f
xg30f7V1DOr3hs7TIWDRYnHeIkRi1EwD+T3LhZzKjYmYGtC2Q8OLboTsKfBkn3W7pFmHrmC+8yHU
P/rZAcvOyhO1IF4g19sRHiIq+P20H+siXDjGNbKbtfDmrSeJRMNuA6tA40SGiPhH/Kr8KLGd4Npm
Mm0syckctSMFJlI6O1rGrzYYPYGybwFu8MqwvvpwLuUv8a6v043DALnPffrpWXq9k0tyRruYveSf
XnEAYFKTHgRZACZ3jMBlIX6HbF0cmk3Ckm5jbLqd+9l9tfOJX3ZudGjSe/KjZVSQq/zUMhwk5CC6
EcpZ/EP7GexHZyk+C6JRXEThgFjXbbrFA+oay+ELAmYMSvlpnHaasfLA1X0MzcvQAOowh02DVTli
/ZZAx+pt/nfnhDwG4dZifI/i7WCznU03s4OdGH2MmC7o/MoT5y1MF8gNyCDAGXrGvuFegoFXpz/U
VhPLMNRxcfc0XuVL8Grc03P4g7+pokhGomHR8jxY0TbDV8MjBaGGaLzyIL4ypsdPSC55JFD4rUW0
6ppVmihNPU89rhhovEl31P5AZkofJBHOIOuX24Bjcnjy4K7RMAzLnr1mtwa467JhJWCBWSV4BxCI
O4bFCHnsEPzmpjKuA7Ndgw/9170Sp8DFjzHkyYMERXfUfaDX5IvDMQQcW5DcO1arKaHZfY7tlyr5
hDHFzh//m+tuKwwkTuUfvNRj94PHA+19Z9lri6lkkSBTHv4VOdDlRdXBkwZemrerOEYkqh45QjuB
MJmACqmpunLhNb+pc6umcsfZRPX0FqS8CGghKyr/jl+arX3WgMvwESglUEJNsQxTZ+2Dg0PhLfBt
AcJYedQueY1LYbCIGcTWbpLvlQZMG7hAcpR1jv8kCFaLzGOqFbvMR9toqw82rzYTSgal8/V3lgZp
lUbU4rJm34pog2Eq73En15l76eSwFNWVx60v3nqfJX4743h5LaANyHGnT8QXvWgOPyYH/h0ABQYj
IFCCbm8Bx56+y/qoQTrKFiQiFd8M1HKxN/ITgkxXmAtX3jwOgLhmUQy+l2hZWwbnzIAPzZ3aEi5j
+MsksbYarV86XSn5aF5dUjFIbK9XKYEA0Bexwdn82HV2zPoPmgezPsda9TZOKvgYQ0XR7IbZRVgP
ctJ917P3RvxquJGoLrNeP4BDnclM0f7F1YAIiisaVbdR6FfFOXHt5N2gWytzF7cwry7CjsmJoXwD
0cA6Pz9n5jmXz6rGFkoJCEin57V0GbOy7vdYbnsEMZouYMvpURT3k6eB3XMph4kh5RsuotF7OlnW
cSKOJIkBFFHVe+ycWqR3zXxPMF45UfyiMo4lYjtmbMtThYHJx8yS9+WiJ0gn9Umfgz3jvmnUjS4i
usAb910+nOC27a20XS/XY+3v9HkVIQV2TYpGznMpgyUL7NC8xgZMk/yuwdeOquRttKo3EngqE+pm
HTSrItPeOpNIyyJ77trXGEd7kNz8TmBnZ9lEHlfPmY8jpMEbabTVWkIDYoWdDr9m12357oHKEO7n
vyL4qT1GQzXjbidBxGec12VYMkZ1fqfAefSd4Dly9KUeIkDw7JiTS4eohlPUEhPpORRqJQKiKX/4
9inihqiLXySUzSGC6eLeqZDh5U79P4nIC/5Boskt8mUGzPlThn1neCArd/sD0qYnHa0N8q8XrfAP
ccIDXbbutkRMlaQsSP5GSkxw2Pl2yOaFwEoX5gyhMNoavOYOGSlUKE/Xgiw0pU/zDVDmEGGDJ5NV
FnOyL4zyG6MdcCtSz9QIQwR0G/h/5t7tVSgzc2k6YdnABqy7o8cchnf8Li1xqlJCL/A4xKlc9ePP
PBkoBhzCSqgttGDpS2fRA8KoIK/x0cHPhY7ivM1V9AIQ2Sv3dvTei3llIXDqkrvd4hQYMbg96noX
lP4hhRkQEs8RtcjvMZS0IBeUDE6Po5WkV8iHCjoPRp5J2RO3DG/7YWa5EDJwt1Gx9Ytw/BQBsxUu
1HYIVzrqE8P0kOawoWfM0mQ/XXKw2FZn7Qfya89mw/ZksZT04nrdIP6eHQb//UKwHu7opD0ltWrl
msmQTtltsMosSHIruWg4rvPDzCrZerYtciXgWN2titEbe3/Dwe5kEMlq2ivT/tID5tWIwkD1LFNR
/PTyMBF5hw2rgJQ3MMpw5p9cJ3dXd3b1wAIuIiE32jLn3yCqnfKvQr62iE9SCm6djTC55msNpTAT
c8399ax6zeO597BpREWP2Z6hzbSageqTl1qBu+YXUbGZzBcNk1jo61iamzAgWtC/CyiBvvuWm4SV
QU0AhLaAbohMeNq17P40RHSiHFe8Q9wHxZF02b4dEVYSLbn3kAf6LqpOjKkK3hykC9+QXCrfPvzO
U+uShcHIWlwUQUTx5GoPEQFH4kQeRUMeeXObdVpABKsZ9lIC5EyqwJYJBKgSWhTrrLJ684RxcZWD
uerXrCzY4Lx7CS0VLmgQdBCQ93xvSFxzFoJNJIALdQT5Qi+XiF1XntHvYsSjqAC97taF9Drdzisq
wsYZferzhr5qKeDLKcWe0iGEULVAbvD7R2WNnrahMrIa7qJrWEC+6Hi6NSUGLfYjsdkzJRVC24LL
KQYTCOmxiT/YFmbIDOBjbGLGtjRfSGLP84w8r3UWDm8863sH8ZTivhWIGWydJs4mHJ79pu8XkIAv
iZavOBTwJbLQMFBczGQRJl37rFu4TrVdVK37/LML2ATpd37iSteQinOqvz9XFjpr1NAFIVMdsuCh
8LcpDR1/XYPaOdQ/M4LKT+SPZEsgVp4OSXDC22ABhIKZmzR/aU4TfQqUqg5VAvY+WR9wyXdYMZlV
ho8cQjH/QTkq6AIZ9sWM4iLEpEH6N9IdN+gFfb4HD3/fwtV9hucxi9p7jiy5TTCIZdbWxJ859reE
FViVlltgMnnH2okJMP09+PF5euopvSLvxk+DL32w9S2/wxW3CfsF+hU6ITuWa8cBGA3U0HSZ7a2N
lhLPnTZ5eK/tdKfFuL7EP6N4GHPzrNneIkYtYnq8ommznihOy0ES+XrPtLNTnWtelsb5C/R0qVUb
C3SYixxrRmtW9L+je9cSAnoFI6FsE/TzNm+hbZE/oXOBm+50UhTCGUhxZFa3lnqydaHhsxgbh/hw
Wgexs8D7PDjZWet9UEx1xoVAtlBa4QB2iR2N89eZXF4ZeW9WdoPlc+iQAwLnaQL2VG1Ewi0Y0ZS3
Mo026neq9+hecfnWpr08WQT6IG7sWVT55pXXrnWJcecvrgD64lp0PKy29jkqv2syXEsUFJwGZW+z
ku9XO4j3A2vN84iQDY6pG117zpWIzeyAGOpUtekBBeQiiMfFPH+4HN6KBhlrw+KkrNMeyDgP8ZEq
BVr/xkkGZPlLKXibR1WgzETKg7TMrRi07/l3B2YQKrweUve+5Wg4ManE0VB/MtILYvUh5LuKagpF
j/qjCuEBeM2IzWNmEyY0eJd5KA5BSLPfeEempewc7Kd7AZ0OoKkdvsOJSNLLujJu+FgmuWvr97j8
E2WC8narmffClkuTd129qeGZF9cWf5Y6o/iBYVhXBF4cdMMti77g8eESm6BpqqD3+I/o65aPohbu
Ymb7G+PlqXLsRT8MXEk1vmnhrnGcRQEkmsShgCtuop9CFx266ygJV1XZPMRAY+P8mQlL0nIc7i1K
Idspf3PG1SE6QJcNrkOnFnSQPKJhO5X6c2M0z13Y7IU2HWosF037PaGw0PtvLCEuDTn/BUHWyNiZ
h6UT3tFidhlZzH+pR6amOQwJ08NZrJ3PFt+9QbVmIudoykeEdddXRRuxOrpqvXj3U5BEF6aitadt
MBQweddZV8Vn4H4br1SI/nkv7fdozM5pxmgg+sTawLWNg8KZf1tCoaDkTR1hftZpGGrolPGLgbY4
9sDoZsfBi/Z2Ur9if0AHIYEAZx+5Nm3GJGPe1C+1REn0x21l4cpO8kOcIhUxSQ6Move4pfDYIf28
k9wlSFmvH4IBIdCigwEVxWuxnqSR9lziZZepS+hCSAuei49kBqqU/StduRztZ7dO8LIM2ybDVsqM
uE/1Czv5d6+7yGqCgWKhGVy1HHo9YmHB0eHU90oq8VrD/aOsHDEpTUxINepUYs40pHlp9jkn98xG
ZisvCR181PKOvhvTr2YBbCHBnY7EjwUS7YcMvuIk4PaLl1aPWlp4G2owLrZD68CFCsACUAvJIt3p
IXYNAwLKxPbNjE5Nce8qa1mxdECKRtSIj0W7br8qROjuLHcePh0vXQbQaHLvO+XAGQ2Tc0G/1m74
ZlYOc8FmBXAB0AELFnAmI47UYdpMaK6r1AL97Kyte8FNlUwNMK9VgI6YSz9Myc2ry4PLIjVM6q3X
aMdOjMcYPHWRvJQJInYmAGFJCFBLqS6ZDMk7Uca6pQpDuAaPmLtV++qIA0O1HIr3gjAzqh61KgOK
+xlN2wLRX4QoSKT51YrAzo1fU5ee0vZLIrOqFXMkNU9u460GVhrG+CjZtamarCFCXWOd4NjBxmfw
KxDO0H5TGoTI3vmHZuZlPMvqdtLOln63Ywy4Nean7i/hrvbsnGd7X4r3qSAmY1ia/ab3mI1Yd1Si
G6YPqX8uvOBgDe8+AQyOM5xiclmnAo+L/2d6u3xgGgI0pGEPZvVwbsLkM6uGexSEb+i/PNWABVVA
jmvgnid+wi4dmw+EMYytA5+v5J/hFHvPISfU0XyxVFMxWYeCjbIfO++WnbEoEesOYGjrgvNvEmKL
CSvkHGPnAZyTiZLjuFuD97DX3GUx2+cyNdnVNexwWctGafkcY9Ruh6XObKKuSCUycSFdx+RUYt/P
NDqd8GFyDFRiF7kU66K9KmU+Md4Zy25T7QJGtlbTFxpLHJQZhs/8pNus/asLO+Ae26ek/iyT6Jrw
1pQxVgpY8v5EEWyz5VtVNXaukV4hj8D0WVz8iMirP9VfGoo7+xjnWOA80I9jQsxbXiz5zBvtJ0E9
KvEh+VpBK3SPq4eHGIvgFp2Yl+ArBC0W0tZo5HU54jEbLA3cc5p3R1TWvfE9xvbaLcedUJXtAzF5
ja1+sJuNlG6DP9xFYr93+rPgglTff89u0kiuXcRqfz/keKDnX4OfUxDwY2eP33rhy1iTOZZdOu6N
FKFXxIjcCM4Dm083ete86jiCQ+O4XUj3InGpGJICKZR7TKlhdzITbwGbQ71ZNhlDFJIrT6vWOdey
ZP3bFqhZS21Tom7nHKHdUNxYfIOpeQ+Qo/oubdG4abHKUxQyGW7TFqxwdeiyEqnKu3pV4A3CN5zd
F/mC9gDBiVgNVr42Zo0t20564YXl8NrsTyFxOVa9GUrMge5TbFBlUtcF8lKypsz0kSLt3UMFHgGs
5Y0icQPTPEMZwRDlNKtdrY0ag+29eg9zDhdmXEi2XVDq4WeQeW8hyWX8j6JYGcwfyio6RnVFDIO9
yRAf5OzDFfuPdCqmriP1jaGzjCw8NpUQtIf2YIr8ZaQ3nVx6+wGhy8pCEZWWezevF0lAUhmDI9un
JEBBUqYvMbILNpXI8/j0slXN6sMqkZRqV41ZjCfqU52IgyP4+JHy0AqF1S0fbtBX7OElEO9mPiA6
3sSsWgmxmP3dpCGUGCNxNNFm9OfWaLkqMVNq7oTSHbWfI3YJf51Aqdy6xDNfwLsDMdjMjJzdJAFw
EWORYEnCyc+HZjQCesa6Nk7qW5atOhdlEt5UmAklOUXbwHvGR7dXJ+LgxtuA9tPQrp5bH3lqIv3u
p+Oyi4i/4iUooRCUeEkkW5RQ/kkW2G5zE8Wb2/wUfIk20uxoIqhTndKxX7+GKBqoDhmaXGSmrS0G
pHp6UNjvTn0H9PFuhoKarswIqkNItkTuxWBYBCEL4dZkOZxXN45THpnGREGNcJHc8mY5qphzOa/G
Rl9V/MN+zf8/youm3RDgLMqmPKknO7aDZWfcbVhXc2kjiQpOpcQVi+GZOkET/dGysUTIclzScYJC
aAUiKB5Nk5gdXGOC+Vyrda88Mv99Tja/hnY6MT02Wu8WpOd5GN51apt+poacXPS7PN8977hv7bV+
PwEGHf5ZQ3jwy+oUmSfBSCZj+uWN+VZ0DmCK8OjjwNgF0CYLLfmcd7PAMVfaW8v5lTGQoIOJ5S0v
YGFNln8wy4HQuZe5ZWYnPaJo+Nr8GXtJgnOuZiHqchwa+qYbUPC8awxX6rjlEQFVk3T9uUvFc8JC
hHc9sqlG1VngEDYxolVPuS3Vw1U12DP5g0PyaMdxlWQ82Tj3PBah3FQzQYCj+De4YudDLyOfaSYz
vZQMpDNapbyx99okNzqzCItcl9rxsSQD2yggJJviWIN08qHntKyDNAz6hCkZU7gTzDgaE3znXeD6
mljrAEFca329JZYuyB+VxpqPsXf4m+ffUWDuLJw3GR0xFmo/nrZDy1SPsaVngLMu9wYEj5G9Yj12
q0KwfTAeTnbXhrWWdVtB+VKN83kaUGzmZzbHBx1jCWbTpt/q+Mwn42j6O61kzTjt1K3d0bez2fRQ
aOW6Aa8TETGdHFTJZiLqWL+3DPabjHJ+1I8hf06Q4GTjHTBmnvD4GUu6CI/SLj875RT2SHQAIBg0
zUcS4nmqGJypv9cpu4PAFdir8KKw3pvDeC5hVNotGSGZ+ePyyvF192QFqBegSPIP0dyacTw7k/uS
5+KAh0hriXPnTKsF9vda2STi6KR4BDXQWq4NwILx3opOfIec6HVzj9FV0XEI5K1htlf/Vo8Fng1O
yHi/yL5jHo9o9tfqp6s5TGMsgJDWibndQlJ8eZTHQfrl4nP0hxcfK8hIW9griK4r3/iNAX+uJJdC
HR7q80j0XwnLXeLn1KgG6ujD4CNEJdjcdZbTFmci79+kkT7GQ6je2/9uQF5Ljd6PG6WO7CcAMALH
3pk6qwidvRUwgctmcfamkCqR1IjxZW64DqmR2Ml9jIGK6eZJQzWKjKOgQ1AHfO+9afqJv0N9QZPO
k+bcW3Jx429NSMp5WL/Wdi52ekTQxKYF6Drj6EQXTsiCWKMYwk4wzAoNhb4w5umQcoVJXnlhaE0A
Z7AygBMz7CZaEPvoSWTgbKiZ4e1U/ENw0QXCUBh+68h+g0yoD6c03aRMB0LwAlQYa/IZ9VF5F5MX
VB4gUUD9KSaQ75wJvee3ERVImr3mbDXS/Trl/u/0XcsWomE6xQCKDxEdyHPffzbkzMJFptZsdiRv
9h8QuK9USE3xhkoKFptBXfoZWtzEyxIZPpqyd2qtKHvmexing0rHaHZO/8RIn3yo/p/7sFkHGuek
3TURg2lWP0ekhg17VSY21pKGg/8zAHE4W8Hx8WpW5HKSe0MkxIpuIuS4/If92fqgWkz4Sq2tPiC0
+CIGFb2nW67xppJ/FA4KXq83NwtB6LwR2AHyxfQHv7IRbxLiAegGG6GPCR4HCHyqHe2pOXYUSAKR
dRyDLfYq/goOQcobCgvfLjY5LYZGhlbktle/b47jPDLdparDyWPF4UfM5tUxE9SVN1eOBHuyn28e
jPgM68uAl0QyyzzwKZTt0pM/Vf5W9/iFwx441og/H6kQou2cw4i2KgdbxQSuonWdjzYRzDVIJsJq
eI6d6sLt4XwXOMlnNn2EKA4or20Eui0rSKvDovbORIMN87J1fOwiNFJcCpgdekkcKVNrl6XVuACC
X/xMubWLy9p5OvWQRyWjmf9bpjS3uwX2tMMm85wNf70ZX9qsWWcMqpN2ZJ5P3T3VHxFzK9/tl8Pa
MS62DkHMfoIm6eBSE5D7y24jRvirI4uWbawxzhRQ25KNX9kAlEaYBehcrO44gUW1DLl25TU31FSd
zKwdYw0NK7XE2KOiCsBa+Bthzoj4t0wnCmwY6mMyEXaGdKJG8BWBruXoJXHDi7PVnNjUDB05bXQz
HGBMDqp63IZoNIeueNNrtgKQ0lr8ax/8LLwqAr7CFotoZKWECngBE+wF2ZYhM9LRm5oUJ4C3gv7V
QbnuT/o2625MQ/nqMl97Ttp5qx6BuXTWLQSdaBQno5AHJi3xkK1SaH3gDCUq5xmhemmIbVvB1mPe
ilyZyQ3pCtUu9tDyYG7kkZvd4jgW6VvlVc+jAT/Zavr/jGDKbxaLGef9QWNoEDKb4qs+uF2MvJQV
g8S0U8hHwVWZmZ+4HCpgKFqYrcYKKI+19UwqoPhBRERJV9zQUxAatCvSBAcUOqTqmFGKTTBsFVhv
b1vGGq6eTpBMwtxoOuQWOiZU2r0ORqpkiRSRqeexVZs5qft5XPFZCX7JSPpvPxmQme6QfTOHYDJO
qN0AsbtkVcOQHXh+Oa3KbK8G7y4/fcRVAe0WE3q1sTM6hgj+qbV9EiZQL0Pj12/8eCz74RVAvLWj
Kvl57pez3y3M4eKDbCBHwzMQaOjWqQ2urZwpik6Z+rMPdzjN0UjQh7FmhJulxj0xdjyhGlM8nVF2
7uKft58dFCRlvU9UWi5j8ppryafSVWAKrbPWOk5VZt9tAurioWZtJb6uPH00Km6PHx0bBJ+dP0Mv
M7nLmYd0yBHj7POWrUdJXwtdn6dxMA6KBGehP8IcPROCgiNz4MVnONPctG7D+mCm6tIlYAg+W39X
1u+DuxX+d8k7pkOsLPlWorMPgSNeYcuvjogy0uyu80LEKYvJ/hbG+sYtuuXIsaPJmwJnaOlJEukX
8nd4mCT0fN1zRNjjBoUn0deM2pDul1WyM5lG+/qoDLxoQLEgp9DNqsX814fI+PKlPjQEBk57k+JL
TcXVK+wVK72q1zq7a5pcHA++hQbThCq+4FbUY47XLN7OMfKFAFvnA28MA3PlKmeIccuZ4+I67PAi
Wzl2kHvmzvsu+5ZSbJmHi0liXGPhC5gYc4pmfnlsZLIqWExLA11NKS8mM0Z6+hqVltubayboLvNf
y7kO8LS5i2mY3OVMkd2vGm3fJrjlzE0DcyYc2Yumt5hQuLaO1iUmduh+Edzjvvue2nnnb5ueiTX6
Foc5njYMx2q4+Wgo0Cd2wBA8GP21kJ+doM+thmeLRYYASGNRA+YlWNxhPlkOGxuP+XzDvIEQdO9G
8TRXQK5EcAzHy2yCc+eN7BHKs4mQ9ECwrZkOm8DMfGQBBK9azcqgs3F5I8sRP+FOY79cV2cbm68X
/HP4Acau4tNmh1gjkketbnFNBra9Vis3y8decwuJJfL57KKSNUu7Vwkk5HHbOgkgIE6MG7ytZnqe
uUxMmXwFfNOF/wjZfPosEmPSZaKe1ZzWHWnTOOW2hs/Ym6liIS+ccBUNQJflXFzgmaG2WpPYE2TA
8D8BOc9SM45uMcnkjN2BucnTjKyuHc9x+mbCOGD8PcFENG8c5q3csCtb8TKItN7X4hPGpwYwKNb0
PRsuJx6hNjN7JIaFK1jdl7NF7z1Ua9tnq6edfIbdbLySjKkMk1q9OFBchgxi1FYt4OgqUHbxQzDm
GnHBtKpD5ksxj1FxgF7wFBW3xr2UzJ48UlCkjvp2voT+c1SesV1H9ErBsQ08+KjDsm5fI7o/j1gc
hDdauBLaTKYfr64xWPsyDNA2Vge1E22a6ixVUACOc4YzDRvK+eJr5zDtbkNCmieE4SLD5FZu+nZH
GjJAg+JdHYgpetUOr1sIuy/lHVIbLguXZ11sMpZLtMZVUy1akDo5vlDuu0g8VOaROd7Ux9ZMN53V
oPL7wlavTHPjERFj9h5ugIrhYLJPOozWEUctiT/9mmxOmd9i5HvwUKgt0MrTKPtRDNAKWhT2kSiD
g0b6jX4egaLjvS44ejkZ8eyz6WOHeAfO4yXaignG3JEGCUoJ2SB/q8aSG0irJYpNGrPlJwFjNq0T
gDWe5nQbpKeRyrMkNcaJ67Pe6dt6DFaDlxGVyf6Mrbs9dksb8nOI5koLPsC1mMo2mkO4K/Ercoey
OzAXhkBRjpxUWcD7/jFGPOc8xErdV9yNmGokBm7FaqicYWptgfdQ/0yBgfKLZew4YpeFoWjdEp6w
FK6jOu36R1fdY+zP2otDRq46S62amRecBwactocU7tqjRWOkp6CyRZ0vhoQhZ6U9NU6y1NhWt+EG
1qtAzdbRy6fIevMJtTNSEnnuk29HnsJ379X+ma5h9ym1t9E5cPEIFKoeP4vCdBYWZbA6h41ofgm9
hGCc/LlE12M716aEpLaLGebWTF706OH8t+tEcDUgSvxuxF5P2cYlvMSoA+j1auPcI2KemSSZfBS1
n26miHC1vDW/y4nO/jEwHeGdqUySborvFn7ZbOIXwFtRnSyeoIEIKvwfGFMxsf93zaCFY7JDPSTw
QqbzWhW4XpddDU2/1Dw0BmA0k4ti1BTBc40EuibEJ9tHovx2EDJK/qiV5rRu2irVaxNywCoyHnYE
495hE10Z/Tez5E2F0MSlttU4duYJSEFkr2XIyDxAoc9posop+BSNaR18d8SDE5VLk3aYEg9xTYSQ
UCMKWLInfhuJcpBltY64Rgz7XLfbkrjTET5LSiP91mrvKQQSgPFqELNL/LPnftjD2qOojDcSI427
K9s3TNUjcWo90J6NV51zZLsKQbFN4ktYvTg6ad9HTuOJSKdbVp8T82SIEwhaYR118SrlT+IdDGDq
MQWHH+D65h3o2qcRxTkMSNQHuEa0/A0b9xQ9yxzW1sZsyIC6Wf9j6Tx2G2fSKPpEBJjJ2lo5WpIt
pw1hu2XmTBZZfPo5/DGLGWAw7m5Zoqq+cO+5VLC+96uHhxamTBCeJ+08eDddfiQYwo1nw31iwP9k
hshxbwxSOOo+quqWVMdJ4fHY9wirvEed85Azmyicq9+NhyGfLSTbJiPubeJs+fX1c0H/0UfhRhER
apQ0BGxkjQI5Nu92+4r4CWnDR16/YraPeSVx/ekmt7z+xJfo0yCP+gmdG3JlBguxv8LPN5UXrzwL
riXdLZei/gvsNxH4T077ryhXOTifhGVBwaHuAOTsEoYkPQgA3Lkh2d3DtHMgqnQo7hgmrySLRWIB
FhOLNqlwzZWXVNvIBPbxCjiwwn5vArXiYUWMSCtE187DO5CPnUoSNqYvzogm2UY6iMCXEP4xszZu
Xn07lQ8fhH3Iqz9pdQZ5EyhicGFmUwIK1lfmLwvVNDxE6KwjcRAIQyGR4kKA+ywWvR89KXo7GFWM
LELnMS971Bb1NmUId2qB2yde1PYx5S3T9ffeAF8F3IhvfL73MdrXaKk9nRKPOUDd0flrrCrq544P
ckKCG/iUMZQ5ElGqzbtMXl75kSMxyV7y5hqVmyndD3y0j5KfM6AVnIbyGRMj9L3a3c4a7mzdTc9h
fYLnSmKAj3zkh9+y635q3qOSQqZFII1KFCcIi0UKIZTEO5aX2nuPwlpfczSWwJEQMtfLcUJMBFz7
K+p/PO1dzsAvwNHRN0QDDIT4obQ/ZoyxtveGcFVq3xAlsFvCCGKWRa3G7vYYXo1X2jnrpzk4J9Aj
7SUsFkwVW3Hz0ocxXtvy2oTVW4G9WSHYmZzPlAOS0WdEIihaTJoQ9NEFjRzBZGvb43esz4WWvxnv
xGgS6bZ0U84zuqKsVzu7r4BrPceCimVhO4hI2mU7S1fJrVOS2NfpXPHL0pARmhLkx1pCgL4QRW95
a0G1Zy+6U5fzS5r+MWi5V+JdRFgeDxWBTsSNMQgFd+BmNwLPoX95KVGc4uaXRMKEf6b/ZvJFaBLs
R0AQPDwVpF938iH5+8MDmwJfAgriyl3J8Jphq6+qdZzLp8r5qHT6XPNf7G2dgWjommXf3KUTTkbg
U4aFfosLkSvZpM+t75l5b7WNPiEBsH69/tuyN8UcaNNfehjHkC++VHxoCNM0Pq3gfYCv0THY8qez
jtioiHdB9WplL7Hc8IuhGkQA7BhQT+vDaLQrcWq7jV1v2+Q4OR+lq61Nq32STrvI8cDPFma8/820
ayyxoVuRupin90hvE4TI5ol7tlDmPhi5QWqdNLgEPofZjY/cWowu6dh2CCRzOncgdxe5kJTFecjx
D+ZAYmsbq4tJyFxt9ry1BFjQodAapeFXkfJlANOhu8NrEyNTyE1wvfQ5w2WUsAE0MogL82zHIOHj
eJf26SYBMNONr7yIdYtuppcPF6acmTW3yiOQjwFwVqV/VuGjJcxBRdYjg1EmEdwskVIMsJr4pTCL
X1cYSwNJlIfQ1PFYiw9E5XZWhCQ4MI80g89FRVE1PAJjX0NdK0IUiox9Sh5Chq1IByg8d4lFUFo7
rfTBX80NaQmXfH5p+KiOnWEfAlonGh+3dGYqokAENLJvGgG8035RuQT5laIO6G6Xodyicmaa41OC
GdF/TMNqPXrDV8rKiL0U4YIGO7wnfBrbRCu2mZl/taSI9P4vwatwdkxc4bR1ukc/QRLjQG6OT5M5
MQ6zAH+U7bZhipnlxtYn9Mtkri3hiXxr2PujWYX5WWjTzlAUfUsPi1WKuiDApTUDY8zwjqYW4VuE
G4IrJ7M2uuGvCtvB3oESyuqZ0NQhV0MmTUQ6FJHkfIU+40Q2JGYAaW3U+10QG28+NtOClaXOE1GI
iPI6e8bm/xI247tReMem5v6oxEehIfnJsoCop2EzKm7b1GWknOAlxI/F1ufSKhw5zneeDz5vSuTx
tELUNcZhPXhuR54OY23seZth8nA45KCe++o+av6Tjb/py4m2jHwS0FCaTiAgnl3GeXNGVHBnBBsq
FpZ/U4DQzWxoy/Vo0btb11rJdPpvvNUBPezr9AA64dSjjYjZEqVV1s6Gv7Vh5DqIQW8Tuj5y+fBq
aeqVWdSjlOxkzBodbJJ/zp1ralkwAsfmqzPrbaMrg/3nxFiT1dcyT2nt6AXxkZTcEJEQ9FQ6WFTH
ilnw4+xwh7lamsW6VvETiK+AfJIcNl8j+DbHJ5frS+kt9SjTvXKQVy2XYGMDzOlc2UWNjCVTjKID
6okoJGB+gqk8KNSrSYy3lZEt1v4Kr52WLSa8BwlwDiALjzTWbwlJ70PMCAP3mkXJ2BnRue74903a
DR8PqQqzAwzPPyef9l5C+p0xxDbLbei+Afgp6WCNcpqvPgNiVIvLOE54IDQRsQ9m7akwrSRzULht
W0s9YvPOlmUIDMLbvPTib5N6QhfpuV+JDH7M9BuXN0/L5PxLGcJ1uXqtnWlhT0eHSr5GF5w+y+E1
QCVUflo+y7JY4yC1SURjQAICZZzS5544CB9WQ6ooj5BaaRDZHQtnsfboEGpVzpqRSFvi5kuDDuyL
hN5uM3MzytuIYHh69N6JfFW8NtAJ97W3zzGjdCNCFe9ryK5aJvnax1TkNas7Z5mjpeyYkyURX2kt
PlvoLb1UnoQ/i0z55Qo0TxJ6n6N2LaFHTbFMMamF/Isxnh0/XrJS3JoJWDzOJkKCSJ1mSGEbgPKN
OwDUlBwDPz4MrlhqagcHzhXR8/xjiABqyKQqxpTW0T+jBqEkmjc0OQEzwDUpb4uNyRYIFKzP2Ndn
dT3IahvLV388hP6uKMApG7vEANNuXhAXXdtEfw5wx/Gg2c7wPsxZrwnzVaRLTvnfVa3DhQ7/IUth
LVTRTdPRM4e3YGIPbGA+XKYRto9n1iC9oQNblT70tvzTehDQuANqX772HmA+yHueJLbFXWBpQf0C
aBV9juQXYOK0NeJradib2Qc3LMuCzBYnudghA+c69eBxQghC/pcyH7E7Nr6rWHSrojFvDhs3PA8j
xYyy115YHaYGiLNL5gAW6CF/U854UA1+pMkRfLzuvcw3VkcLAnjoVc6q/tKvjkws1+mMemCuCyur
JQqljq6u+uz5kBXryJglDFvU/zYTgUdnNjCSuVn6P0Xub1Ctp79Z3ULYzS5wL3OzjIZrZcAcmgri
0ThhufU5S60oxZ94t0jC1QeMmDwe/btnRfsYiAQx8FVdrKritbPsIyrGDeoRVI3gTHnrCS/kG2Ig
q6fK5gs3z8PpZUgxR3gd0KdaIfOhIojPWIXkE43qWoCi7LvqJzPPGXq+wFfriW9B7TirTroH5ouq
puGvLG8XpdQ1YQKVTqzm4a7IeNCxHM7z5Lg54qhndqSMHvIE7MJkU/Vnjc1iedOya9JpRE4CJOZu
NFxj3fntTvgGv0+6nN8Gl2l5Vu8JQQQEzO4wHneavSXvC4em9LfCfbM64wwirtEYZaP5mjPD2QvQ
Z5pRSaePmSPbl1BM58jhEvCtjzhSk+YOUbqzDF3tDgwG8j25KgRfhewELaxhyZcVnlP0qew+a1C4
YWG8WdlDMMbRKzIK4C2ZYtolFYF1zKnHrwBhX9CMe1P2ZwPrIbz/lWBmzioBwgHt+9IHp5boDDpD
HugkZshax3uO3NckZpCXJ86Cqz1ot1b1F6JkFGlfL6XbvYlcP7aIAmymh2IEwmcmFRLVE6I5PVzN
PX2pIPjVwyZs5GIeLqhIrfpenJvMZNY1YFiiE7SQg6LCR9Gp1yiLhlx7MWKYZb2vdTf+n9jpyPyT
P34F4cIp9aPdvPJtXlkaZj4ZQGVJovgEt0RGNFsDsHQQdVFXEQvRb3U/fneZUqYG5bnJx14JbePi
I3lyHaxrzH5SZnsuLJPU1krS8YZ2MWTsKIlaXGtFvjE8hMnm2uZJJTHgI0kJ17UkoyEIrcyWW4JO
4FKiAykWJsxN/DlLg2jilD8V/ksaBgw5M07Gag6T1BTyb9UxeM/8ZO8X0ecwAX3jePGm6pKYFjBI
Fgfpc4Nl2KoeIhd48XpuwWJsiBNmnEKZwlw50A2WCIg5jOYfkSuvMQfzVJn7qJjdH9027LP9YMck
KjpaxbeCscBIwdF5Oe5WdCm2k6ZH19b3zUSKug+BK85mPVDBEjozGn9lNG/RHKjq+z5hKY73RmCr
3A89ERaVQk/hMAGp/lSPXzCA2hUqcQ6zfF3W9NZjR/AyaYouL9LPh9uYyl0hvXteN5e8p0KIHXB7
xXJCGhWzadYqvPGHgY2pJEmgSngodIfhtB2t86zn4S3jV8eLd2SbLDXrQTb4JUE71acZcDNMNJCk
SUqoajb4cu+noMy1O2f6Nmrp9eri3S+8u2WLV2G7GLs1Qn3VUSHAdY0OIhYExsAl3aNbO6D2hWa+
cODARQiadYyAiO5j/nwanGQ9o94ZwwhqXOGMMqfmRTjEOPYfs2uNfJCyMZ+Rmcw54AEvY55ha5qU
gIidOzPOpIGIuRZ4+9z7fxPd5IqqZttl36mW75jMKgab2kMDWCT6k8daGPUNCqYZ0fkjljVobsOr
l64HwSHjKwwcFu+y2/5lFo4NZHQGWsOJijwOaFXeBsR6MXKtEgn7OAvA0TFUzT2kVW5I3ShRqo+Q
GVp98wbGS9/o84AX5LPpv8uo5HtympA29LiHdRZ2Kukvipbxvw+DrfXgACUAbpIGP5S+9kev7cGR
UyPek2QfgISmXt7wayhNsVbmuWZR7XwFDk5PZrJ+tBibSyWwBfBcL7Lkg+bFU5+DyU2D8oBaQ0u7
9wwQeWA+63I8FqLcF1V587NqY7DCznlNHQYjwnxZJV1CjIcJ8k7ksTbT3VnB2P556AWwQfGlznct
eswmHC7qkOXjTgj1Xa8rylZjnkZwEJqkKcwzeio9FBbGTpJ9MK+y8nU6hSsHRnDIPGM2LBSZfrOx
D0Ujk+sUfA6N88Bnw8J4Vwx8WJUHIYlWuAYHIOFlfrd4dCrFu8+fbiqgytaqM47z3xF4HJihfqNO
L6By9c6yZ4QCiz3jTPHTP7+zN1azL/pNpfR7T0eqCdThODMNFubu0vGb/Wza4mCcUGOyxv/ndv1a
Nl/ykdhsBODrR7gZYBsqKs+gZ3cSnkpqZv71lZkvapZaqRN8Tg6YMsFbNzr0Lea6sk8oqu81ZVRN
WzCjykjQipyKbSXP5Sw4ZxSfgcDrUEy0oBY0DPmuJVeocpgqIA/ly+AV+BS+WueRC5Z3e4d3Jfem
G3KKyAzW2WStQ9Nex374nM9MACQoo9ktwcSYLMKbiVvkYhLRUbyXcXETvFczyt91dr2E2zW+Kra0
Oq/X7BmWQUAd8nRnxY+wmqHukKPlYgo3XuEgfaW/NLJDjBNVSoZGEGiO4Qxd0X9s0AixU2FqYpxC
LRSU6Qv6yQyEoGN1h/n576lMTGOFZdWjMGMrwnIU1dyG8h8/qTyoiaaEhQCY3BblIu6HZN9CPhWs
v0bFcp5dTLHX+MLZFLEYOBqM4wpiElJgDTEzzi+kNOC8ZHESnE/qWATLNjmoHrQ3oOZ6OBFTBYXM
HfeqXLv9KQdSjc1LqsR/GiuczBGEX6cmhY4tCxufflHh9aBO7ajsR+RsWAEqtQ7EZrRx/nFm/TbG
KdWcc1jjOeOgFI53dgs2j9CXYE/mrOIg5+LbnlJ8dAEm2qlWtypnZxdsQmBYBV1e7DRIqxvaIoOl
VeoP/wzWfKHLWszXCXWtXgLWfUNecYoB4sHRZFeSZ/c8HwIec+t0IDF5ehk7iFeOlzqL0WP6HCJT
TKav6ltM2WsKProojEuFblHrAGNA9YnjU5hwplba1hruBl7BRAzL3mF2y3udANNIOSiV8ZY0xmao
mosITyGC1nTfcvJ1wYXAiIoo5bYiNZXHq+jwQldUK+O6Z0kmhy8YMKRWTdvBSLYtT8/8aRVBe+mZ
f7lTxY6abQNwYzukYlG+vE981hOx3SNlWjZ+zU0JegU17Sp5670Gqqv+IArLXZoa45AqgxYEd3mE
q+ZOW4MZqWbqR0nw0YScwuo0+CCohLJ01yTcItWGga8JSNUaE/bIxaY1QyiJpB3GPLV59dblHIZJ
Y702KdDkrqkuTNF+bQeQYC/mmWiQLpn44vmaPYAn13gkrg5+DuQCMCuWHCtuXjBBHQN05gj6c9pp
0FOoCx2S1rUwfEuG4qVWyaUNCCEAH7Tvm01aD4c+DV7oSg4W45FaacekIm6EFXLXdWs6ddz0nNXl
qiZfvDGbsyiTuwYC1hznMkS30E6TTS07It3z9I+dGy9qjptAGgS3ozxNHZ8ubCST6WDJQ2y9pU3+
q8p4ZzDYaH1YN+WpYAgXNRMDUol3aNgZjYU6r5F7Q01Y/ShWcg3PmMO91U3ZrhIzOmpc0QBb8Y+f
8CdbYR3SBh3JQDiY8ta56NaTf9J59eQ56aFYNnhdU0kIuC9hbYCvDAlj4nykFpB3TbD1a5pbXS9j
Uhrmpj/zvEOX5nu3DC5Oqzau+6W2DCQ2Lv5Gxe3F9WFE8QG2OLLsv5Cz0bbjk+bXs6ZsMQaCOZXD
jJNRCX1FTdyvJIzBQ1FvJARbDPpVAp2o4eqmEbOecTxr7jvnKJCWae06/DFvE3gYdV2wWfNAshTd
sqqNj4rOrbRa1s8lhbzf0lLWFg+jCXa7l8lr3TFWkyVLIQJiUcwkkXf0FdgcMxre3BrKq50AyM0Z
65vMYLCw81CBZE0QrDb2i0oqxcY0ug5gI+H9dsT1pIG2zrI5FKs59yBUMgMwLEd/KIuL6TxUwJI5
5zXk2fCpdXBVSJrT/fqQBs2xlzmxIJxxKuXuzjcmNW9K3+fCAOgn5zVzxXNLaH2thl/XsOE0xnI3
Oflz51GmY4MZu48k4bQSE4N8CkdHGtaie4M1swh9eMO0/mCSz1EEf0rtJl9fkImI5xH5D1mhc/XP
lafp9stUNgTRsipiOdd4GlSDKeIaI84y5gIoGw13UfsQZfWGAOi1dFE1lhuLdJinvjVeI1r09J/w
CGBQExul0PlLseBrIsFJ7/lPAAfmcx2LTTA7eYx5Rq9zLrpRjW4T1yT0rwBTtxb4B02DDJMMNKxO
e5pMfjSx+mdT429IAPC0aAt6OV1RA4LY68w/20gPmGkkYDfxok1VBOZ83GQuf1Alzh+YH2MVpdzq
7VQvS26UJ2nXLA0899Rp9s9ZlxkDgQqPoK8XFwXDIC/rjtKHC3hKD7W+tsrmL7WoQ2Yu49AP9yQD
vDLjWV2EAFVUrRMpTwM2jz6Tn/MhwTgB+x5uZVy0Dutf/+pU1d5IAQPFMDrc5xqdiwYn0vXUjjdw
2WATyHN77RP013Y5xOB3b3Df1PRbwjjtPfFWO89GMdfFofiLep39SdMtUv5jdz65ot4W48smGZpT
jjY9JYxQs4I9QdikBXbUu56vbbMK4q4W7wu11xLt0DIEyWtw5GNzED1C3bRhWwyTgMrbyZM3F2/B
1Le/cqgW0k6W9iwEj8fPPsaYGddkj6d8Ru8ZDCGrqEgGHw729DuK5D0waqYG8JKNnk0/etVCrVFF
ribD2maKGZSiJhlL+BvIVLm4iW1a9fNdkDJ54IYmcW/2ak1gTgJWBTqssEF5u2m69/3KFi320wsT
LWfaTzXJ0GmyMWz3HKOFiWS776vmrMN2wiMY54zAOoWiDrbGaOHQD7aNX5Dl5yAlBscs0PeQ51GI
ZNM7BAxdBD+tfBw2+yl7CwFUK5/FYp2GuCO4RkzyDzp5S8L8ebJJYhm7/inmZAZCuJACbiyGEJ0i
3r2lQ8iR2wzdyqG/SjvCwuoeFhFCLGG8B8J9gaN7JoioOReFeVBF9KzKVxe8JBhvCrrVrOxSQfcC
e9TG1/iXMZHX6y0FG8W7WM0pUGBWgVOAjWi0s5ZyXQrkiIp6ptYHxhYtEJ4Zdw8juWwSwP7z+qVp
n+IOvYVbRVtZFiCm0mjbDqDgWB3pTuByxi7G0rmMPb+T7wQohVp+A2Ux4eZbwhSCSQS1UVH+TISl
2oS+07zcQagAhVE6NqGJoLvK+2AW61B0GuwYRU7nY7bpRO9RvWbERPR+sxBWnDBssQ/JKE4ZPukp
qr4z0sS0kkwYX3BujrIBOY2GJC2eR5cvuTmqa9xinMrQpOD6Q7OT7gvGJbsi2o26+xc5NiKHjml+
x0+kXSKXcQ+vGgVGH/NdTGp2BsmbU39r2vtcwvnpvYIo39j23sSBxLc5ZApWGwMn3M+UxORMz2Qm
aCtVd8t/k9R/L8l1OgjAmI0HoBOEZ0+LjPasXepzwmdK3kphsjGUPMCll/7WNT0Gymq8danPTCzT
eN3g2CyLIMTqYwSoOJAaOOi/jegPrE7gfGB+MH25a93KX2aJZ6yx9yWrXuug2pmXwFW7XLc3Ce1x
n7xo9jumh6L9rv1+jUEmX1thgmzEP6aVurCm4YDRZigSciyVHCKQpIj99X+UXPeaGrqNrOd8Bn9q
D9/PNyFatXqkZIgrkE7MkwrCMpImXbeB+cUenjc+W7nlrsZLWCRrAVuQDzvDiaCfcBobHQqm4TRr
dHOAIOa9jv8KMAtIFo/zaHAKXudQpsqBOQLAYvY1FS/rDAme2zprAQHC0tWTW5onjyk8Kb8upiul
iGOWMAzp3q6OTC9hxtrGAfWAlUTm78gBt0G5i5hUUiRF+9L5/3/zIv2SBA8q0WUuZnsEbtd6LwaP
VSJo+6eRNApraFfeLM9BaoNryZoFdtSa7ffY9DciUZk0cKO6A0R3sAA9IySMWBOaIdcFAH8GwYcI
OmFSRUuqF6wNGJMV+nr0bwxhCU0j5SVHB5iHhwE//ruH6LOvyK7mnnemexafIiAFI4v9ZEAXhvcc
v56BIp452IBrcyyWLnQ+26p/Y7X2TLQMCCtMa9mXcs0Scxt12tl1uz+z1DDaolKMQFNx0GabUhFB
/+yw5J/V3XyOrU2W0c1lW8pYZ6hPY8SPtwFyOqb11pxsMmxzyytQPRACBnlCtyEQed4eNsCHlC3R
st5vjGu4DH41N3sd63Ovkc47I6Q7+a0ycAXgywVQxNF7KzGsPEmTas4qQiZ86TydwVQK8xdmB3aP
tLuMdXvQMY6bhvbc9x9efVnNWxnO2j4k2/BgCcndW+z8Ij5GersaWMZa9xIxZJW+hcgSZ1CWwQCh
6GNkMTGSTXyUMX8AE0BwKWX8Khx1ahVSKHo72uzhPH3lMYONUvViKVqxaRKs9bjF2DPJ6LMV2xLE
8FPTmH8Vmndnsj45OC1jpuF91Rcg0wScOPuJQYHbwfeReco+1if5V/KMqImQQK2HjNgXsx7dX/ow
A1gPXMfq0FQMrLJCPoa8QXWULHSMygzbMFnRXfvsyrZ5RS8dKwfwk4p4NsO165bPJKHuhh7CQVzI
llEkrzUqlhmfdiCZXboBrxq/4qfJaGahm2jXegh6nkfcn4Ghv1DeU5NTGGr7EEWNPmeglMYl8iDz
jLVGzq9HXFv9bLTOIa/V2UEaPYARTa07O5RL3LwOcXFlYHgGbP06CSNcdiATmR5yv7rOqjDIoKoE
VaMzEpokoo+YWgqWIx//FBHz7RN4xCh4cNh+BZXf0c7ouCbD8SicYti3+TpRHGdnw6XUya2T7WyA
Y6HF9Pnm4OeKUF7ynXCZMwfGWZ8O/YAChy9QbOyaHEsB2qt5i6dRjHaWtTaES7JYjmnQ2GhQbNog
uVVJ86fl5jP7vB05SdjFVlUzfLQZ2b58zi6tfZlnGxvRYyA3TP02c2xdXK3LCGJgTAyEweJdigXg
11XiY+kJUUpaTPiH55LOVgXNT5aS7am5pyxgrB7tcV10ixhXasBetv3VsN6YIB4wdTVYx3Q+OYvm
oi7JRjXs4ZyBG1GwEVaQh+B3tCjbYhbDtRianak9e4NtYIfnOm8MZppAiu0Q8aTPfk0xOJLxuiOL
qJhJ+x70hFotgdHAFCPv1jCOvtF9kaGBMgLV01Rg7DHhdjNvwg3OBPGYNeN9QJKQHNsyJabgvQ48
BiSwjvNrbd9ZrULCpb/wwGTMv95c+85NYBSTNOR+2fS9jEgb44O5mma2R8sTx5LE7gqBNbPI4Ux+
5eJ70OHkomClhSFh5toxks5B34T6PznkLGE3Sbyt202WPjJvHVnig9g9hlOrscQ2z5R3SF8C3z5r
YMcl1Or5ys65TzrI0kZwyuFGUSqwYCtwGPj8E+C7i2vP6rVQTByb9dwfQ9cWySGL+fzTtxxUtkXn
aPWEIls5lW7wZLck6Fy90Id0R6PLFjNXi1boP2N916K/vROr1zm1AMZcrz9y/NdToC+7mKEHEt7q
gEiCrz9mMmKZk7U7lZL5aPRk5HzYbWb+2PhfKRk5NK2cDWFG/4WL3nxqgP/xmIcrnQEDOj8TLcYj
hJ6Bgi1noWqKOFmtDA3cmfRwihZxv7YDsGxyqreIMVaeXlgwOQ1mkPWzZGHHxOQ+VOLLb6NtBFCq
hwGqwcbpOJR56QlcBmC4HqxRl+Ql4i4pzfhCLtz504R0M+efKdVfET7G5gjkvsDMj03VGlb/fRdH
lNQBbOqEwrBySDG3T6ZItvMb2kjWydY9RbHpMsYjUM11H/M+Gt+/lTLzb+9zj4RYCMCrTifMmsWw
V4YHG6UZbgMPvoZJqOUg4ZTFAn8aAphkyM3gzgmxne/QSHXHjjBnJ41cyIHJVSYsirp2+m3LnhxB
svUaaWzmj08TJIrKjVHN6W6diS6uYn+FUZ2dZMpJXFLSlRVaZxkz/s6WtHBiuMb6hmek48EfKBAs
TpfCvPrjBos0pp00OZv2o/Has4EkNBKXEGsuB0BCql9waghhYSnXxDAtKaH6aY8I+4tna5BXh2mc
O/NqmncEuR3xhRljkaxmxxkSw2BiH9OQN7HOHoqMRdeyKn0aiVU6py6a2JEySoVyEfRYLLmqUNVT
KOOWYuJxb4DjOo51rARNfJ5RMm94fvj3f6sEiDY1jGZcC1SXBcPkiE9inlh66UoWzECp4PhVcvod
XG6SdRC9FnyjK19tvbARWKiXEG5hRjfCBNBvF7H7KLg+Y69YN20ImZwboeMt19o1TLQlfr4EWE1Z
L8VwN1kIUw0xSl5aBadVvR7qZJ3ZoDugwddzViaBPZQHGub41DrpXBvzdE8fnHlhgiaF/p9BUh0f
EEIxXP5jAieUddZy9anBtsk0+cLHW0WMP0hKbC2Ui3s9T67zgtKDkYD4f1JfqkPTys3M6F+3mJ+p
E69Ki66KxZBlal/jkJ0UxbpPDFhLrCcifQriBopuEeDbqv+b1+N60ciU7EV9oC4gIfIGsJr2ZJln
R4+BQaF2iv0AMF7T/2vtfCkn6h9n/Eh1cU6M5Ijnm9uguFQZ0wzD9c565V269s3vWIy2PTVs45hr
2TnfbSG+Bjwjnqu2Dce88rOnSP/iN530/j3E752Dn4PlOS+1MWVmHYuR0vsN6tdYgxHamgPbhBrk
nW63DKiHs2vUTHD791zkS2JqwXPjUs6SX+gdovPrFUMSZNimgS+k9/dEnE/beKzX9RSXiO4q7McK
thif0SdEGdzHEdvrFuBexb4TEGs3tLuoPcYVcKxyWg2gNZ1FG16iKqAsukZpg8QZ8x93bBSo7Tw2
kTBTohUBwDnEiBJc/pj9hkkK35a/zp6gAuYflso/tMk5tLp3pS5vTCR8bWCfut45uKO2zH8LWzxD
Fwb4/udre8tn3o+g36MxBPHu4QWgMddb9M4TriBn7N97k/DbqZ75+YFgDeVYIIg6VoiUkyNZ6NNI
ClNORT3VO9OZmEk6JFL6cMwaDDpv9JgXVSUXP8J9FUYHw6jeUR401ZuYY34bTL4efbrQjloFt7Wo
iAD+a1BrWxShKsLMFPPbczX4PmKxQ1mcCsKxmBsvArVO6Ko9olw0xgTZPtMRlPEVqFCgcK757L/Q
oCO/6nd9CcaJKokIG07TqLTffbBy2zFD4qf1wwcOLEosdx8aFC/G91SQXkvWzbz7RydqEKzp+Hya
zcPlsEaTBfeM+qGpNrmLJYErNGpOLECCAqYsbGt+gLNupuq0+kOrmHAYt5ZrE1UHvTMzlIygkfyD
269+8YDC1+U1sF3o1ayjoe2SSoZxhdXJFTQhfekRCXCoI63utmARBKo5VBboMO+dzt4BxaVKoRla
SX9vPYbvldCX2iwgSKBAzrrTFHB0yuaVL6JkHtBHXw0y8dJ50ziH0o59rDSuepftGxOIMuVvwUse
HPb2ezkn2G2BSq0sKz5oTnluGlIQBWaO5J7SPTYN8AnuQTmIawj6pGRoMHeJdIM8pPjsU4K1+esE
GXtBd5JqF7fbUX+u+i+MVLA0wcXQ6Qqu29m8kvcfguu9adTN5X968UtGJqumvjt8ukQUvfqBtpji
cDs7+fY9BvX+hePRRB4a0hUF6mF1b0gzTI4ZRkmLqA6WdnBKnaPukGKxmqJbMc5ViM/II5I8qZxM
hJm6J2skJwgkSHmdP6Gp4XFjqEQcVgxymniDMWeqvzW1e+re+dSpBkaTqMjuLqI/OHJDjFoLaDXf
U0UM4D2aARuXdhIkEOwTPiO5qcOfJMKMR7QZd/1sjEXtwCP/ZyFijW4hYy3uEuGwBpJfBG952ouE
4sw/lvKI2RgfMspjgXFHe1i2XI3JW+F9gylAHesTacyKEzmg1ZlzzDrREYQEcWujTa0WXNFzp+wy
WeYWtLnVxKWl5lM/fbXHc7bw+vmmMDkRnLWPLSnh+momzgMPdkwlNqVrLCavX7aSW5FfuPy2iMAT
ZKcHW7tfBx2QiZVmfXQ4IcpKZ8MeUQ+aNi1Axwkdru06N9hzDL/JBK8F6+L87ekwIMWfAyPVyns3
LXOlkG/ZfIvd2n1v5uKkswT0IZ6tZPD3kcsDErgUZ/XMdwblNkTRi+tKA/ER8age+MLmN9cHc+nT
ccaav6rqBvqmZ+1RoWrkZurAfeJxullVdcPLGHnuX5cYS5sLJm7DBOd198/7qkuum+nbbT70hN40
0uPnWjFaqRm5us23yTlsDAxXNVXi1XWt57D/H0nntRS5kkXRL1KEfEqvlPcUUIV5UQBNyXul3NfP
yjsRMz13+nYDJZN58py9125+wtK6DmH7B+341bYFg/KiuqUGB/h/dEmR3LMl2Xsii84CCooej1sK
L5pfJ5Mxqhs8/PnbcUPQM1B9EMMNWyk2meQjtK/Ve2Ftq2wprWcvfFELZ1/DwSVtmCo0DsljRjpa
Dv6yTDD/5EvXmpdJMbC0ziBezVsg2ZkSidk0OnuIcwgMj5AVzvgDvQHei50cc+/iNEdXfOveiMoN
x9QCjgsRqhNnDi5dvDfNTNm9qSJg6pp7bd7qWncoI85ozMOPrU5UnobON4EeIrcp34azNcaTlRJe
pm2nMn8yvmiKy4lMQzOHhCp9WJwFdj4rq0kPm6EReQzljFHboxRkXYNYTNCVegXxFG3sxF8B4MyP
ieGTilZsBnThLHxMTA2LQXLFOIZcUDr0RvUSNwmOBW3bJ82GWNSFJjm+E5VbVASAB6/qcw72vA7Z
swJfO3VVAt0oOPaGzzWN0Dh2GLnxfXows1dO4l+rsNmYMjkR2/6rVT9RTDCLq+If512ehC+texyj
izmRBI0MWccOA5LxI8t5bR0fDjgdBlhE5MnFkuPlcI/kdwpPfkruFpPW3Ns00O8JfwN0CqoSULWY
9nSwSL2gtps5h4ya3MVWeoGbsJrT4tWBrQSivry2fn0VLcoBrrmoh7XnZGsZI2ozbCIgAjAYTpV+
yz7iTE+HaERAL4J3J+5WZdIC0/OvUZSdQH3N5V29CbTBz37GIMF+selfyMA/0Hb4SqNxW8/yemYs
F/DVdcnoreUo/Z2g0i2TlW8iaR8Q8CiFfkxkQWOtXFyhU0v7p8btAPmobJaZ9t56wVY35mWFFylP
lI8TOqmOGqmz9iHvf4oKrNQ66MzkxLr3yNfX6rf7nDUO91YHjauYo00iLRKdjSPu2QWjctKkq6mj
2PevRVu9c63wGmhLjg0cfUkWZQivDZf2s6pwGfbhzpl8qGqskXqNPeSLRRnt0SrwskvUIlh1YXw7
i0SzgVOluk6lkR8ZjwEnZLmNxFX3zdf/f/gxh77Nj9om2o7GEytpM+OKpMTyvtWntgh4bv57z0cB
0DCcYEQNz6kEum1pLCn/fUDBt/CLux1Tug0Y71t97wO6NLFEVcRLJqBmGvDQDp46FoEuNJ60NqGD
mcKHpUk1JHsBlcRk3Y3P6glQP6XG5aDP57cE0jgBHpPuqi5z6GAcW+vexg7SfQ4Y31aBOXO5HtCX
qm8+Zz22DVwrNnPp8J1Da24HZONgjAlfpjw9MSzA1cwZLWxWnPbCNrukwcO2+mej6BbuDES/55Vr
zgwwlxErB3scf46ZXkEeOUQTYyAq/CGRmwfEA/sPwzkNTnjSg+GCnN3st4VrY6IMN0wVyQrykXsJ
dmGBuzDW52yBcY+wHbTJKp7SGvptNUB0TXrV8E7jiymXjoDWZZUof5SRe6qsE6qh0bv28p4ju7LG
g4UvN+IYNlj+bmD+qhVfAFvRr2aHCl2IQaS4Tkd54lw0kmdSGUL770ol3bkqsnXIzksceWN88zmr
nuQJZgc/oHsrQ96YftLDx+n2IU1ti6qaOf9JsQGjMt1bEfOYrN7oGpYVkHjJWltEvOIo4iGVedhi
8xudKkX42FoPVU6x12caoPhBaSv2Q31N9PLWDuKZTGRwgIqUTdj8KKpVztR5sihk7qlNUaVZBKx4
f5g29wBeUHQ0i3Dc+wnnH5pGpWEeBaUsffohMu8dcofaE88p7Ub1JkVewGLG/BuFYJa9NgVzgmqm
A1GtLdaHOvouKa3fQAs0I0sYrqIe1RJlbGFcZaTjdXyZrIdJf8Ym5hHbJzVKl/KXdSoL9JL1zUs4
2sv1AIW96WitE4ojuNWd7xzsImP2CaRvYMRoio3b6fuw6XZuKs+Df2paezPpLUSC/tuw863s/o0t
IjxtPNSsi0aNhL96gB3d8ugRDUoQH+ygCQeVzX0byURrSbGMEWUn6aIQlEDmt0Rni9eOv8D5JAzo
LSQrZjUognEJ46EgJ7EmEcPAVa2da53udf+Y54rTeUzgwvis4kCFSyeTpnUl55dQehsr699jwbsL
lbu56gxNi+iddgPXZhj3Y3HWC+Do3UGfv8feBbmGAZeCwBT3ZMb85pg7v7+zRDQ6uUndp1Q8IXEV
VEFTuI/VQpFAFuVcrmHj4n1q+CHZA1ewt3cZLkH1AmbEtMRd++NLZPssHGX4bSBg5EOq/xlTMmnm
m+odYOWCPIXwIQYN8NDgWWeouyubLFqEDsPDpu08NM0pJIMlnNAC5JC2KwLGHQTnKih+pSvSU54i
m34BdbEUfrUrI1pmpbty7VfCEHfFBWHSNhYOIhxqZK5rnH/vsN1wUg22Urtj2PLn+EVnDmvR7El0
5D5zuUtnBnUocnO8eNlzgpq1p8VtodECbVuIL0kmfRn/tSf1FPsMAaDq1cnM6aEMebC+kckteVFb
7xZ4GrHPd2mOSiW+YWjYumf1bYr+7hbJafBZ+XVgbnFwdrgqKb5b1qfGugWwF2bqa5IBYAY14p8X
54BQeDzmazvRZkjGskQLa560mDo+1ce3VBDMmfINvDj+68IaxpayEqhGLcq/KzHdVbmX0/OsR0Rb
LbAU6CneZJrPXJmk1dblph29X60EwzPA3mKftV2CuKaTO6cvPpIPpL/++9QSYtNrH2Xmf0ym0bOJ
LyZPe63Yfmo5rssQ7i9ZQDTp4tq5G2JC3c3pFm6cVlRnp4M5ZZYHIuwod78kxRxNHVVHcppc6GuA
6yw80yrH8Buyt2WMwkdOil5jMNXB2MCu6JVM1zLCn+S/Kkw/KsAKYdiv4vBCMzKPrwaaZL1rb5mN
ZyipuD1Zrq0ZvHPbkLck8w9lLMf/gAOt4AwW6dVuTj6iWv7ZLiqyTBSfuV7/5mURLaAv7ASyjxbm
WMUZZEQNQ3trlHDsYvHXVGQIViquNAaIwpFIFcwh8tP61yNvuRtGAms5wkNmG6ALZibF5SReu6SB
PhV+RIW2eDKpZsdIXp2B466fEuqKRP1AnJcpACplUWLQ9xAIaYKWbt7WrI197D6HAFfrFbXfISQX
ghZixv4cvymgvpU470HT/uauThtQ+6H/7dFkpdpJoDNKEHMIcdXbhuy0F93ebcpzVTXbIQ53qXWg
5lRnI0t31wUB4P6/6TsQBzictTym5bsX3BnepuZDdSwijDgqvhfR2Q3FAYCT2Fo7/bnzEZRY5TuB
sCrFERFreajrlG5nFlDJRqeW6I5e7HWC+RYe2RbRK+PbYj4W7k2tlUZerUr2EidDJAHTSB3mTFAX
jxASKlCgenzFAaUc0/PWdSaIXCBuAf26N3XJU59D+ESy8vzP1ul4zxx3xZf6c2zNKCc9b+vO7yy/
BQfeJPrCpoNACtv93eDLR+yDsqz2NU1fpc4aApojVr9sPd7NLsQv4EhSVpOn/jVnGBIPRYPqz4Rn
TWC2NBbNpVRm4xl0nefKZYb/00NPUVs0UQoo1/JMSi1LGNoc3z+44a7REUDn18Dt2Q3/8uLhGW+2
e7LlawP22SRYQ7OgMOOAnp2bBa91CjzGihQ51nMxvVjMKsrmZpdk7cnxRcr5OHpIRFzj22YklJIy
GHv9GdRyeA6S/IVwNyIeO3pEo5o22zj1yBbEOBkwHyz+Wi3Zzyj1Bge9kAk9Zc65vrRCYhz1uaUp
yMWTHhA9s6dRRa/DD1F1gIEx6VdDzMo84+gXX7bsn7IR43t/qkqwGgaTwgw1BBQmMoTYqRNw3qvR
ARLgWVc60QniNjwSc9vtzGkGiOdwx8b3ISAYpEQDzthsFY3p0m5uOi9cqz16nt+KGDjDvEVLsGC0
bqZI+aX4VasYlV8aygRy62zWNDmC85h8pk2q5dyt2njbIyhKETNZhXXF9E2wg2UTGz2RJNfTlGM6
VrjMIHhk9C9mioTZGAo6HMHcuswGP0PH4j5c1YLfFOFhMssXYXCQtQ3v4k17YzS+kSmvJiEPIcWO
iahblS7diZqkm+v7bP70krSYJMBHnZ3iLmCeba4YtuIqpESv0SDWdwWwKRA+qD2KZLlpDCwKWWmQ
nzOsRt/Zk8b8Jpvix7M5UhnmQeDDaANjMfUQqJgEk3lNtQGqNnvhSLA3gmQTaj5aAbyKOvMxDuvU
CU15l5z57T2VVDfV4O+Sa9UR96VrJJWwejXnZqXVnBA0wfKGiL8MNrN+miCP0WDomwVlhmT6N3u4
D5oNwEm3/HEoyRsgj6EV770QznaxbYhUQKVPzhM0ydIfLqLLD+Z4jet7r13jiDWs3ds8Y+qSV2VE
PYmmrqhJxbAWBE/pUfvup+psrcmrFzO6L/V1XhEoON8mdndNM5aOf2OihBNMX4QNREvO94LgjNk9
qPn1GFOY8eldWCHMG1RtEnKzZRWsIEOFhXaY8J5PNvbXmYZnkQ2H2M72ZtLiHzYD5itcjxJZfxlr
94wCvMEf4KE2bEZyzTLQQwz1t24LT9cMmWb1bo17fUROM9u0Q6q0N1ZVToeuI92SmIcBfDdDUboL
Ks4hpC6i70D0lEoos88ZRxi/mNWEnf5RetaGdOmNYC35BPGw5zBKw9ntsUNpL7kL3yh0UcaCVtuV
Pkp6l0/BAvMydgnUWgUgz4gOtFsI9VH5HHJEe/ILxYwu6Gn09PcADQ58fMvV/qXxPa26tzaipQCG
g8DgRpYMU1I6f5jz9fTEdI3nGSIxa+iwlg6azZCMMAdf0cB5xKUyKNGxBoHcJ+jno63Nk+c13A4w
ZAOw7YGC3ZJ4LIMtS4EidRFnoxvsLD4MdJPYRZOUj5WPwEJgpeLB32pY9hqRfQQQ+58MjRlJhOrq
GGcp1jPnKP0HM5GVYVZrzcvMRWn/5jYwHRo8P1P+gltWdkwkr43fbvO3Bnd5zoMBEtMllM+XM2GS
7AgWu0ndkYhV5m/Y5csm+1UTtdi+YZusXUI8uJvQNNxhT+geuK99TIqRZszqmE17ZG89hiOL7zpe
Z4YD86x7i2YOyeO7+ZEGOzdAVqixKDHNYpvB4rYIJfZNVg4CB+gDdCvEBhfsckBxCURX76vXQEO7
dtpJna/onZZYNsr12NFoNJayp++lX00BB1Nzro7Hha1NAC52i2XXWnO9Q2RJVunhgcbN8DnO8Dbi
FKt/+P3f3UTASr2VGXRZTjanLhWQlaT5mdMI8Yv2QnjVmmx7+oP5e90MGdhVZ4PYWKzFWRY1bESU
3IBaAcFdrUSjaG83arfOCF72ugMFw2RrKmS2Hh7Z+BLyrHGeBpUKhGY6NtoLn0wdhTsCwLtu472Y
ISBivVgDZIz9FtZliIVjgbRkP0LXQatxCdTIqF9raDRqrGkjjRC32JktGSj+chTaMh4fvftZY/mQ
GlUuxtwAbO9AEYZVvTJOangZaMMhQkKk9w/bQ6T+VXYYwfUTy6V6ptXBIePo2gcA8O2bR586u9qc
8dRxIzwF1VeLo1O1RvoEGS9TDBXOp3G4TEAh6Kbx6ZAVbpVvies/B+W3J/FAxQ3QfLhFGA5nQZCx
IfaV2mo6feEmgsDnI+RibBLwYMjVGH7bSR4iCneSOpCZwxwZYWrWTrzBdLnK5KMu/Hprw7OW2BLa
YSsMuyR7icp4CtDtVN4cLRIrYramY660vABXBKCHEPxqdOk1IhynTYUVjAlZNH83cqRO9K4xmqso
RUFu0e/PNIxrMpnPhXyUM5VUiVgv6i+DATsGMJLNrUa9EJdvunHInI3d+3h+CbY9zeNfLKJfM/CX
YULnWGNGCgrhBDDzNYo/68CTywCvsyy7t/GQM483Vj4NBs6SubsdquzDzB3S6Shbo7UZMxmYR/yD
2vxSm8HeD6iMoXcBIcl66yUu2r07viGRDfLoRNx8BP4QYQ3qxPnpD6fCxuLyaYTLIWdMkjeNAwAE
VViXf+glKZHFupfpb4TiL31zg/HgGtmRcMzTLJxn7expwb3E7FMgNaWnvsxPWYWFYo+wXOeQCpY1
LF8oJBQwLhF7gypEEi/Df1PMBYI4aTp9Yh8BS5D6IwWIjES5JZxF7ETIgxptnSrY6a23mYW9DXES
IjjDmM97AJgN8TRz/3WOSVR3k4eXU8v3PPySjRNLWOS/6UCMBtU60culATYgejjEJdlF+Rzb8W7M
mPgFzjEL06M3m8emiZ8xyfFIpQMOt548yggAUJCwRFBOArsCnsBKH/Lu4eFPCH1jsmnqW5usLheb
PIuERZ5ohKZPL9hJ0iz7wmw7DZ/IKN1NWo0vtQhxg/Q8bdW3Kg80lGaTxur3kZUhOjdWoAaUHvBE
8F9ggacosncow6PRZ85E4xJxb9lsi56yBNFNaKKaDWWr77y8+Ew51Wj0RGZRbMVEizWETJoXKFRi
zAMw4eOQB4fbypECK9KbTismaIKvNNy5PJJWuY1KCNhNBjK3pXcjk1voc2CHq9r383KexnPn0O1R
ktihosSMaSwYVY4LIl449fxpxG9Zigx5/gYGMY1/RlQ9SEHEEscmjj+CMibnWQ2zn0xROI2i+k3G
dtc3E0PsRcju38BH6u1Np+VfjWqG6xRaMqNMJMuYVaax3I9wxHyHFGVh2zMG7SjJDsMzUW0ZHuwg
WzghN29qUYO68sqihp6n7cWpLvv3QmEv6NmU/slHEFeCoS+pvKTOepPF16jZRO4JPgvU6ZkkUV5n
zvRMYkhrXDBr+OiTcB0BIDU0vJAPkzrAHeNdw6vTxwQ7Zek+MqqzCnghX6aibyqFRwMl2lJBvojG
+WVNmWP7LeDtJZiFZeuWU6HOjr7q/IdWjWunmk5pb15apHrDzWdWQAdbaH+6yHfLgjNEOCJCRLLL
hJQ9rNdAnI7Dqc0/m6KhiZgjIWqZVCcTMNhXwayNCIo3swIn2xJdj6VXW+SePKVNC80mi5a5SIl0
2CNZSzDaICHN/eYlobYS8dqyL73JBhksik7sajrLcWgun6xZHGuTJQ+WaQQUmnZnamGs7AhDQ3GB
gXPGFVTaZ584rSbTfw39G3VBQoeuAbljj+h0UM9eNGnj9Oq3dY65TrecG9Ez35rkiYIDJ5i2sTOm
zE5N8yK7AyItWV/p46X+vziXK8XtMtL3MrE2ArbKIk3afeOBc2QlY2KXvNPSWzuas7Jn7xJZ+FlU
7al32CF60NtZ/TMiR0qeHWqJgJBKLWyvmk8FWuGGQafr/+tj7O3CW0sP3HrPG46sTtDErAd/Vw0n
boy03CdVPfeI203txHEQxR1CvsDBrYjPTInOsxwOMjMDgqyUV6q7N+mOxMTIOphuRpFwDQUbrYlN
4pbc9W6jxxi/8KKALjaUbdu/4lJWe2hjsU3RNNrUpbsdaSmGYbsfXE7T6mRGpYzqq/cPUZEt/Jca
w6rq6s68rRXf22aqoNUQyDLvHFFFNxHc5TBYD1q9QOFGZGIbH8OoveLQQ1UApluru8UAQm0aS7LJ
YUXhaS0kNnyeeiqr0NVOPa10fUugF3fAX8w6IQvM4i1e02yoN8ChTmP6m77mLkIABu9L5gc5XF/v
GcHSxBab8KImYLUUXDdnaF6ZgrqVMZfw/XcMHntnOpa46MhkY/UFOkWrho3RCWdOdpi05ukFwTSu
reQpNbEG+xyyQEjGyAEW6UgTBsQYuJRPI9VxqkWvPMh1VLFelsaNMkw1DlNVtyYU/M2YHbFw7Bqq
iIaWlKiLJcUZJ4paNqdO0Fdg9hAxj9A4n9ldvCN1IfNp8lIXisJYVFoOTgZNjtZfg/hgZOEBJw8S
G2/rBEy0NXvlQZIqil1VYKjeOdausrxHYOFqgx6kiWanuR261IkIshqtaMH6mnU42Caxzcrsjv75
lOu4Qoy4/1d1M+2P3DQWieMQFVy8Jj07YXNF1uparlph8xaHgSNPVvfQQ7LM+TJxQanMGfNztADI
L3qNFlUNdiOx705QYV+DrV0zGmCosW5iXm2NWqipsHJaXndVtOoy6dfqmeORWXmUgqpc88ffTo7H
oWco8eh5LEB/cjLFVT/ppbaEN1NRKW180TyIw3qfgeYFqCtsoCxxNzNUrj7jnsysE/KTJ9hqY56/
czmWDDTwwYRV+oq5Ii5XCWVhQpGdovMRabn0EMqOMrhqxHN/ZYI2AS12yQwpW7pcmIwjiyQ8PKN3
DFKryqpVTadLlSka8K6cd1QaDyJC8VIv8tHaqoZNovLC6rvC8rq8wEEFwFFePBS3Ff3jVON6Ex1Z
0sdiQFFwWhppyvm3gjhzrXBUgClcADSVnMRr2jM2j8jS9jvGpPWlGpCMmbLYhH22dyyLbs81DEir
S9Di8167PrC2sN/Z5rM6BJVYkyh40ec1tARvqqRG2qkWEvVjsMWmxyBCBhNABspxwjDbaWmtOn9N
lBxkLYgTJFBi/i46zlyR/spH26mMKdOCC+PtcgQLWUqvjJG1x5DBv1R6vmKVReCkCX0ryWeIqBPq
mnP8sEy67KAE0mhPEbZBrVnwR3nYfCKeh6pgQIMbrcnW3qx9WxBzHNFuHJ1FiaNkwbIq5b3LIKhV
8bPuest8+pnxEyS8IQUHh3L6U0ZztLTRyCmEqBaBJrgCr6FsOwhdXW+tmcgSvUcvuVrsnwDiQxIl
EQtjvchSk74xIRkcE9QV8mS71bw3g1EO89EBqh/RsLdc9Je+bBZxq7iH+lKdZXq9X/rwInwX8gR6
cKXXGZD7AgTnFABIgAZWaRPHIj5YkT0+t3qrpzoEBA8d0ny2TfYAeS84spqxcamTnwI7saNzgfoP
Wclll++5KXPwbrLNVQD5/OmVWm7AhVZ+pUwcjHeBT0idldXjShMk1BqMn0W+bkuSQjlHljEGEVj3
rP4Lni1qcPLg9xNrt0Kk1TQBDNt6p43/FzJjqew/NZ6JzAbrBXHJsY72HGtL+5ehaw65QuzT6tL4
NhtEApPREJvegg9afDsAR0MUuuetORL7QXBpn8CUhm7Jac5EJ1KToj7W+1Jip56DhRF+QpldmSB2
3OCLjT4W5dHX9GVYmKDgux/LVBnFsEscLkCoK7MEkl0kblVaMbMYqKDshWMp2/wjYFQ58zPlvMvq
vozIUGYilnmIEcciF277YsPhgdO+s7NxGOuXodb3AcN337c2Vo1eWJ3qDSqgKQUanT3SwTmPODMG
NAcG9itNmP/B1wsDaKtvfhvCXiNZf+bbrjLugrCMVaFOqHI6ZhhQ7Dk6+o3GOw5V1Z62tM4WQ1Rc
qz76aJHhRrEdPisUR64/h8bwbwSZ0xtbi+GmJxjjjRG5vueUzTIewZXWnvqcNheycpqly9Ikxr8G
KY/O5tnkBgGNFVsXwJbmPHCLHdiW80jK6kRfn8VZPSSUEOpBBfeID5hBICIDoGpm/OBg6fJseoym
4uRAGwaoOXChp1Fs2xqUJIWvrX+phz6ACWelTI1pHxabSjsF2js5GBuIPySKe0tDlnuP/IGwHHgp
aC3pnIdpf9MWQMXz3zLYhQ3yISz1FkS2oVyWHU6ejOaDBNiCnR6qW4oZwzf6JQPM/Db4MKwKih7C
NVvyr2Kgxw671bFgvcQow0QMUwcODQi2KtjUwM2nCpgORIN68wcujDq6sE30Lv/I8Klv43WQTdsU
jKl64HUaUgVCQRwwFRa+NAZN7y1nRCsaex8tPpw7sHrr7huwHK9RRWMjiOJL2N5oROBcISK44Ft5
HLPHJv0dtGhtEdZWAtJCzcEGiyq1XKHmWne2cTZYR/sa2SV9v95qX91GIvogzdEMbk56zdwYgbbs
mB62jLE6+pyoaPIVbmaUFe0G4tbzZDFym3ekolxAmkgkV+hd32dLoH7cFDQ5VViqzcZupP2abA01
pe6G4aQWtMyydpl6WTaGVR8nu9uY5pX/FCwsVXtSePToUpCzUVrVlocuLFHzLUJSHmEvbRncIL1j
E5UtCQ1RdrbTaO/RGPBasSucZyeVu2kc0DDAWjQfEbpYUx5rg1k+LR+foKieCJhq1F9Umr0J5qoV
pLi77lPtECJIblsarvlpxtLgAul8NudfhBDbIZXXA4tndq5SWD+RehArq5T0IJzTxHCtfX8swugH
e+mhJzljXPbQMarW/KdSEYreX9dWtew0LnbfwwFlx+VJ7/sbwR4MkUqQPzpthyYoXlPv0k+IWUib
l4zOH6pSY4WNED+j0PfTbD1341LV2h5JXUZVrXATLgLn1WHfxoqQiKtqYiZlveiiHHvrDY1H3CBl
4mjsEfWNVohl2v5QxUOEP3eshnvAwI+aoG33XcdiK+7qHDA0dxF+WUm1nZFgiKheEjncACGJ0aSS
eYoeNmeo6C16NLTYHl3SFQrLpGB+z+qEFk2+aiFVqnpDfRzp5ZwogUvEGKPRJVug5x1Gp2EJI5JV
RyEc2fVxubBf+xYnIFBCTIEJrFMrx39fCm9fNZKgkuurtgLsQPMicryD1fvX8T5wCFi2NaMit5db
BSxRzoOOAthJOT5OgMFXGcOuGIYGokXlmpHAb2TAxIDB97gVPO9M/IH6gGUiWRCgQ0wPMjdIU+nY
ZPqtT1XiQ54tOCPQ522Rw7LecIVqmYN8bQ8afTuetSUGOrVkwZjbYt9HEAAI2uj9XT9y0v7A2I9R
VZvBvkevslBTIG6N/m4FTOasvj8hUFcYkij4sEmJzByKv/lbOAe/+o2sYpmY7s7U0eYzFrf17sit
K5VoxtZXlP6ojcF1kpmILpv73eN+dBxYNeNa3Qpeqsg2OVLMZxFMIH1q51j0oIuoI6V10vJrzHLc
Zi82+57dsqHQsW8iDqISuATrVXNa+OGVwW2A+7I/jNbFsS4xUmBOm09uMy1dg/4mKeAXlAULZ5Lr
fCyIjcZVpHh3L4BluvKRVsV2mN50n3qd8kRt6KqpqhbNxif61Ks+6K/RZaunPS03fi2E+oeJnlz7
32/xa8v/6aj4HcjPETW9HPpzWd+GnLWv8fSja7RApZGIsrAOjnMKJ9Zrf3DXQ0Rajlpk5EHyKZwS
eyOGybl/BsjC8orOWcA06XP2WCU2zROsValBn6opUZPHx3jwfrLmtZQ5AJjq1MISB2NB40UebNGw
0TIxN/Ev6RNiqfglqv9VxrVmA+sQP8w4lNFGwjhSV1q396pAK2lZITiMPYQnEaDKadZXtXCOYZuC
9cYyERPNM1HEIc/1a4UvvGdQ+4O2ot1kyGfQOU+dt24FJhfREY3q7iQub2ecmLNwghtumIcYAD4F
/vDKQWQ1/KduilA+tXTyhlOHVZ2WL/zJXqex5C+GEF/DKQKxY9GTwMQxoQpAqT5Kd+OPqg6iKkQW
0mOUGumgSnamPDOOxZfq0XvlxAQUipx5ccN0r9+meR+WP2HLwJ5uGTPyhiSsVG3OvGMDYs0RoxcW
JRHgZ0KwX7KvmroFyEo52NFKBZi6M1417EuxTrGKsMw/V2LYFD4sXDu7ZqPzmkN7HOzyzR4WQLVU
zRiozZd5b0nEX+RVRH7sajdf6b62ZTJSrM1pbyP2FG38RevUdwL2n2s3bIK8hG1z7lyI2oKP5mfN
u9tnH/HQvRudPCZp8RKDpYKnJP4rBJqw2I1zvZeJv6tFxE9Yo2Yx53uCypspEUroYsC+lOCGc3eF
qvi1tj4bRCRLYiRUVpXAMVJKawuKukvIv6vCuxKWuA3c76h6Lw3QX1DBeqO1Vii6EpSB3fgy9tk2
h7Ush/JAWugRRgeme9p7WCjcrw4Yjv3nopstPkNmE1abLwNDX0mwfl0rtqLyf3T31jOD46VEF2GS
y/ilnlONCA2ii/jspfhWR4W5IMCLWIh2CRpvVeD6TgJvQ1Cgr3262l+kO8/5nw6pQqeXXFjfMLZy
lBf5v0EFB6MiIXO2+TYm0i3Fazm4Z3PwoPK43NP0BKwTMdg3OLO1GI84McJ/Zj4tHUm22Dmn2YKu
YRWrjCasHH89s5KEAaXNEZt1fWZm1XU5NSLHM7vaabX81HFSOSd2omEOGoJFO9q4dBeGhEO5P11S
EgqTDhiGM5z6kScVgohYqfm7Sya2pI6t4uKgipeWiEwWQosSLFtA9VyaebnB6Igau2mZi/4XjV0v
YIvv7GZQERR6dwlqDReeNHZZbj3cGhdy4sI0AdUIyM1TkBhjBshBo2Ha6V25I9sKpXUKTjo0TyX5
oy2hORmfENW12xn3Brac5ZaLTGSLBut6iWQs7Hj53YJrG2aEsvP9Ip7LVoNGmfObyKtLY6TXzKy/
D9h8CRVg8WOLyNkXCuOWJ7TeXUP1o10J0BZzEaAwRDYMa03hk+bwO3aPkjWdMf4ZddK2trOL+rzJ
FG6H4qcOy2ulDaeqFpupjn/Kcnyx82IrabYICrZyeMurb7juMWVHty6Hzyn/mWPaDkn/OyTPwnee
Ya8/DcwNJrMlBDy5NJPCzEwZWILqkjXIbJ3hM6854rXcmw7cHvg0/H6tOLlMo1iJme0V3nnWq1MC
eisruNFdJJZ0WciyoRpOkHaj0tMS30NAfjdr0rodbfgIGMRbGq4unXAZ0i7QJPGEDWJfhv4/MzMO
YWLBqkKBl+nvIA/OPDUMwxdd3q6rnN6hzbAh8nZxoh8E3p6uuWRJwCBmwtmAiyeMhmNK3dEyPAjo
Mbb4Nsv4mBEqDW/r1rubsS6pcVSHJH4p013LsYFhfG7Wr+60UR2rke/eCk+ZxoptGc+vHYNkOArv
09TzZGBpxgsAp82KmR64/TEZ+NehfShxUcUzs/TK2iR0njRWDQqYd/XXG9pjbuVu1WG6ylzcWAW0
5Gojg3JvFuJd95qrF5D/WLD54Uq3/X3oIZivCfcabg67NL2eio1QpzPkNcObaaRHpTafzS0ZZyi/
tlPEUU/WaLkGNARzlzx1YCzEjiJn0QnwFYIDlY+Hz0eo0Ol/JY15FVimqtYkm8Hf+TAhLdb/5OEI
lQRTahxhu/lj0trNVDhrqcsD4oyXBDraUz0aTCX+7FRJ/s0eM83DiMSfocTBrc1IOaIBbO0IBseW
ea2x56u3R2fnp5+oe2RT/1X1qh1RfqdEwRg8UchEnkPSdppuQn3AgJ+b29omWSLNW2j5xtOgNVfB
4xZS0tQkTheVfwhS96zX6Mu6dUhkq5d3p2aWh6FaedyXFH4rl+qJbmYXutg0yPlSXpT8kEfcbUY/
zNC2AjcBRntoN2jZHPkxT93ZrC1CnePP/7F0XsuNI8sW/SJEwJtXEgQNaEWJYusFIQvvPb7+rppz
p2d62siQIFhVmbn32kH4Nyci0oSTfhe/6ioJPrnJgiXpOnOoENWs8lYi+8604UfKgmvbaCzPzpPK
Cqle35RXseu0jGA5uiMZCmrGvAGi9oq2oyP1D0jA6BuihFmHvEDFkJBlB1SjnmgQ5jb8VzreLE7o
sitSI0QPXDRVe54xJ+dyUvGTgJIIMVclHoielcShkIg2Z5JPafwn1t4GCNDIW1xHIpeNHsV9JFRa
sjJu8qo8G8LioSTmYbFf7B79JuS4HAaBAXciKjsxT0zvpZwCkAR9+BLmxGBt8/ivQhPQlaSSwnLR
87toOgnRFZd1k3btJpUNX2lPfZe6Mqq/wtxHFZSwWc24svqtQ3JaKpQ2dtuxxCbYqsLWcO1S23ca
RfuA8aknPiSU4u9czXbMa2eW2THCX6HtRk5QWjU9EDqd+pBGYyE8jITC0U4NVfPIO+yPyT11Mv23
5Raq9V+fVXs1EK+OdQ5MExQdBHe5YxHPDtMIp1lPPpb2Joo6xJ0O+Qn1vGlawFE8z5m7NbBaMmAr
L7MYRzSGizcdteefRaU14MPRaBv1TcZ+VTLeaYLgCjNzrXE6kFJnOAS896IQWRuuxrKk7db1BZk9
API0RuxtCRKElF2bvgMViTWT18B/olXRJ1jx4SlkvLa6SZKRGE8wBRiGW8EdWyu3fFZ2yqx6i0aO
X+NaeKlDpob0wZ9RB64KBCqH/BRfs1J6RnexabkPusQ766HIzQ5TINLZ+Z4RmxLomiekfg2vq+h7
aGrMtsWmb/8JXLpi3BjhnMQyVBvIb1fhh2NrJ4vcKYn0dqHukRsg3bJrb+Xx06IQqtFrxio89/it
7EPG5Y660pzUYKJd0uAnPbhQvx1pAeLYuEOvtxTew7UkG1FPTpOk+f91k2izWdIgu1rZXCu7Iw6i
8gstpq8+GsTmHCIouqP1s5vIZ6v08Z9p5KiG/0RfJAlJWcTMJqpbcTOC0VuPEm2lISWL5lar/6rl
jFpRHHgy9hG2g5q+f2erO/R4QQkpRGpeWrl7K2m6Z53jhUL5Rp4Y5/+YqfTsxN9I+Am+vonO00y0
vUZMyNArp1iQkUgdUuRlp0YPM0aGhnJwUpFCww34pAcS7IkfPTi+dNFv6inOcLoybprOyJPp4ewH
54/EbTOXPwtZvS/cLuUZda1fd6pfQkzLOFckRXMIqa1b+mMBN6V4lklBw3KSdl6MlrXAvazFIlFJ
XgfjW7VE+2iw16wHDUJUnQqDFjM5D3BfExAArb8DZA1CdZ+9Lma1XYqBuAJhuWkOJmdNydgnOOMF
vdeoODcb2UE2w8+B1Z2mWZ1wSMX4qDBMMYDh93Aiujk69jLV47SCt5nQkC6yZj8yEOe2eR+W8iMY
AB2XTeWqOpMiqrPityZGp7EZvP5mAap99suuoPM23siqXI/teJ4AW9sUPjVEZY39UoeIoaFCRtYf
L+FLA9tWTe1NyhVQeR/QfmS6TROlkGpOIcir1EeSRxdpbL4V2px6ztzULJ9ZG7+ZxJaUavemD/iz
zfE4VM1PEC6HuBdhHUtyLua7fjBt67Wbqrsa85qN9cKEnNK4ZexheYlmn7PyIxuFcmbjJIOz6kxW
EALw9mXZEa9F8SELilRxYyR6cRr5tChkcAOqlVq8fzXOLIeJcGefWwoq/G5gImMsnaQYJnO7YmRX
SY7XEK8rSg9rivZyubwEMryCZDrnjnysYufTialabqn8GuiHajrb+T56M2klrAkkXc+re7Q6uz/S
Dkz3+vFDD4Ufxsq/rQ879+GmK9fzvJftan/xXl/blfdx8p/+j/+TrQnV3I+rn/vfbvfz8yg3j9tt
N68O99BFc7726tXldHr6t4f/k698Wg6rdOW7/u3GJHTr+w9/d2NEv7JWp+dTfNcnx/XV88nHlquP
j8v+9eX11dtDa1tHq/v9cDis3Ue+uvk+prEVOaObn9vJl9eQ6/jx9MXDTvYPbSU+CsitS/PnyRh9
BYdv5ZOP4fo7Zqarv/vu0KzWu936+ejXqTa9tMmuT5HPacPDPXV8pv88zWu+irVy283zyRM2Vs95
3bnm1n127vPk5iuPP3f5Z+fzgSefZ1Gunu6JZ8zPzxOfwGec3P8em8uXc/l79yk+V/yaj3GLI5/I
1+YaZXvx6PlMHjA2j9WDq8DH80e++FAewYlfn8Sj46vyr/gd0tI1D4QPIfpb/L37FFfvJH7L//g4
1+XLgzjd8Iz+/2vzAeIy83V4FcUD5HNOfNkHj1s8Yh7Xqec5i1dl4NH+9xU//veM+WYlP8SD5G+o
kLenwRUfI57P88M/ie/5wU8lV52rwSPk54//vhhb95pnNHn/PTGedLniteM34trw8vEwnRVf+MmV
FFeax6VxGVzf4WUr3TX/3NwffuwePw/fd39u3EDiIvv+s1+7O57QSTxocWn+u3Diyp3ESyAehHis
fHN3cumi8sA+mHPxOtAgExdXPFT+c3i9waPsKcHWJxJ2Vh/iIvBrJCYr/kB8GI+RP+A/8fPpv48q
ueLFng/iF9CQQYdN7SbuvhT9py+lAyLUF9rWpnIyMxM6xbR2BbxfBKlWY3SsA+1sqMauh4FjcYoj
C+lWZxwsW68WmTl0uuUCaWzW/QPkQ5Nkkv0KItryXlkvqvTeFKRrVD/jsqmKEw3k1XQEew0Ayw/v
pqUBVn7r6qvSdqsA8LJl+mkorcZ9rZvHDAmBScyXrbEScIKRUIRLbL6y3e7kzvQW5p7WT1zXu84w
O7r5RYqKq8N5cpGzbJdkiPnmdyePGmSl9IoCA9d1x8lTeyyNFLu9KcGjGHj8PwaQ/rylZdUPb8ZY
71On/I0Y+EfoNWfaY01K/mSAmU1gnMVxHTlGTPh8w8f2HQwrdq56yu9BYu7HfN5mCQfwiWCYZKpO
o+Lbre7r08Alk7FH+IvSucIkt4AZmtGTDdKrYeyHJye9+CFMGFjiN2J3n21tS0mh4/RSSZQoiA2r
KHUyv9edmx1hO9RQwoRNILyTBD3luk73DYZXP7/VkrwX7WYjhqBt/wsBa/fRKyAp0d8XtsRGELhs
hDmG86RAETNqrDWIc94s56NIjLMyToxb8sNE1QT5Pi/hSosKt1H3emF7ZrF8E0OjOrNbdBBZYva2
DOqy2MQUznn9Z9RY3+J3okYQO34dpSR9M/QAN8EIuJNf5br6SmpSbUcJAVH7ry0mim1lR5cKtwGA
xuiUIynLq8Ar4928bAeAS4UXm68VXjKrZrjPkSYhPYKGoBhw22KSEdP+L8fkX5V5M6i36Kr3C+Y7
BgYJr3848yEWG3SchG+lGHFy0GBwhUIWxD6K68n+BJuJE0jolePDNNzKlG2PKT3MHPoTfKpMa3os
6UFWrV8iNsjVj4GBvThMSLaGjdECYNp67Zy9Sl2xLUx1F9d/IQKxlIihvyzuoR1ywgQql2cTLVL0
lWvyGWzR/U7pttuwz5RtO7/FCaOL8oUufLW8W3bxwrdyelrE1eyr/x24c3zoYf2dtOYVRfiS3YVM
tCdkp+3Jal4KmRBJba/b+jXDHijny4aj08zNifELBVNtQG3tb/XyocvbFt2KIyynqPo0+5jBvjSX
N3BUrtzh8ePpFZxTx+WQqrlXYBurbUR99vIvx4Gmz9sahWYol3vRXqgQQMCi3XQKieEcYkhZogJp
f9F3fJXxoUGDhn7bzXVr3UJyEW8GNWV6FT4mE2T4oFqXZJoOzRjNVF/zKleNQ67uwN2A/uCtGKBa
1m7UkaLglAye06LshD5mmStigEQDhXS+16AeTmkvbec43zQVxKpyIf+WDnwPb4QZm5iYdbH6tRBy
ZGYL1alSbWZKXwOQ4mCj4QZAQxIffF1kVIAJxmznJJzJyvKQ6uC5Miu/8UKcRLbIRHumCGkOmUAc
5vtCPv24I8LcIQmLQohRy2D8xAsH09+pP7DEAK5JYCJ8tDhpQac5GvWsvCNvnDqmKYq7TnMz7/dS
Ve6IcAbEHH6qU8XcLkIbi5djqE5FS5+ov4Tpd1uTvLIjKS0y/VkxyaItiPK+hiNHPuNf0aG75tQ7
8CYvNQbs/XWQum1YhFeSMKJ4eekSjeWD9beUUS2Qe4UhVkoNr6Wu6gj8qlRnY7Mx2Mm4iUyvnunR
k0KEdcIGBcO820v5f88boYF/JDhAHBtdoiBRVtognRwCI9e08gC+ObeMbg8kq6ccx8RQfjjZvW3p
3kKzDXGgCU7BvB9mxRdE2HZvZtr1s4msXa0VL4yoxJCT0U5379Rh17P+pcZ7RNTWwI3X08qIq9vE
90VunTd7lrop28bRBy4Sd6RfajDUW+rQWwrCVIdl32Yf4zg/m6R+VVVzE6tUm8ZIWm4HUHvjmAyg
5dC1iU7URswfNRUgCQpFjNunhRZP3dwVKPeyxLW1l6VvvHZERUIF1+oTNGzz0MlA86yNmrak3r5V
LCfIQJLmUc7OqsWmXNKJMef5tGhsXHZ1q0qd1wtayq5KUPRzwqc0DAftXpI6lTo7jf3PlspDxBqy
ONIPrpm3GXRQDA16aqmd1J42BswQZzOMULdN3zGRItdEaTDwdijvxy2Sv3uRQrJONLjnZnwZmVtK
ZeDTwdqVbOpNjwse82ui7gFXe6IBUqb9FU0hOdQLWMvhTWxWCblVUQnS12w9MS5ia6St25OWEIjx
2eRgnOctBnZdNVtXQQOCMoDbO6TBasEbFFVGsBeh61Z5yBZI+yzSajPjXMJEwcTWAblpEBYQ0C3p
hNZamX0mM6R46X6vKMLEcbDgsZXA2DFEA98AeZxqxskoMbSQdggObgOS0S8GcyO15rrF04hIS0gs
zBiI4MEkY4jEzTU7HWsks7/Q8XLA07LZ+NGMEnY4qxzWyWcoiGKpNIjtaFNrhFVMFJwW8kh3Tp2f
vKYW0Cri9UT2VrlX88DTTPucssQY0HeU8KMGSdBWR0pJ+MDUrFl1tAOEKzbaJBU6Lsk+8xivDbEC
itWgkr/nDEtvThO4zKELI6rHlyfzWmOkcmM1OgX5Xyx/KBAoTXmXzAyPNHvtVCfEfEjut7MJ1nOS
t0yaN6iZtzYXUi5o3ldI0mCEKaclbV1DVgEM0nboHyQWu9BO2LQolh2QwMiXkQngZliZYOPZvuKA
AR3ZUNIcnmrUJkMNNgHxQViwa9mM3xHksXUJbb7ULJ5MS3K0LVDe7z052QpvbI3v0aUKwhlmaEwj
k8ukdgeNx6OKrCSUM4uOXxZIEh4/tnaow3T9kY9/aYvjAgBdL+QBiPQ7sX2UOopC9o1kGVxuPwfe
vXjJNbs+FvrgCtxdSPpJYXG+NhEACqcS3g2k/1KnrVVss0aK+oMjZPYYwPIzrWUq9DFXw0kIecTO
HhVv+GkTxqOieVk3b4WKCcpxZaknE96Cu/LxnxWBGynT633HZUW58yCsDM2Y9ksSkzTJ/2qkDBlg
lSXw8uEtUG4TmdyBjs0dK3grOEiU1uOIyklGKqC4gSjWuYqxjAJo/kUlgQGP4GRN3pZatjYJaCNb
TWsj1+DmEWFeBfpOSGkrtS53ZX7TAO9ini3aDyJJ4gpe0d5qQTxnNeMtZ1jpElnIfKOo7Tdp4Isj
JwcDvQfQOhUej9pAE1igejW7iHjv6NKqEOE4L4UjJC2usZBQNMB/sBFS2qDUSSsMvlcTJGGnMCmz
tIusa+xfaAZGKt1Z22uls4lZoSUO7tiNCG9hLMBtMSi+ztG0zF5CFkXtLWXOZaratkMvwg6pxrY3
wLCTJ0wQ0C+rz0ZNffHWEpKbivEtzmENwgVtkfhmqsgZJMxF7Cb/vbsJuExCahGLnsWi3gdZ3Rr6
Z4vsTAo/GlD8Gl0F5dzN41pvvktowgMzTKO6ghGUyw9szMwRWRkI8WPzFEzLJHmvBwY6PQlJgfJC
RCcoPJnBzoY+0Kz+4ttRFHJu03gbZsZRvTgp9ieKL52uVJrQPJakYwAJLEDIODNlJa75oKmLr8b/
W8hbQkLo9zEOMHUUi+TN8u43gw0LB22WhMn/W4LwPs/kK/x8w0COGN7lEJpy5xDH8Y8qYBvrZ8IR
9mUib0p1wcNAj135W6zoVhRgOePXMX2gg1+3WNTDyLhM2hsvok3lk29BLawlhFWd2dOy/53CkTHI
sclOBmkRdmlwDwuzo76RpQjK0IzYY9kaDuEnqebJ8vwy9+yIfZr7Y61cjfHa5Ucl/GzVBHJlcZ6r
8YmICqKAedAS5TWxSRuKsDcRIQvwS1I3urAJJ656iBskNsHJnD+VRd+wx28ClYK2uo9q7BWFtOuY
D/QkNoXNsU6Y3UHzwUQ7onzvO2eXqnjRSxOGjbqy1ApjHf5gg94iKmpgVyHOUDV/yzikL8CFZrKY
UnJZbHZQcRaiRis0eJPztkwAsefdSyrZ1DQo+QzQqwHH0QS2CYqAzBlXWRL7ChcSNS8nFDr3BLhi
PccnAAmPDnm4yeefhBPrrF8wAm8W+LJSvFapZlbRdmA2TuhI0H84xk89ZbQmR3yc2ALZrgaDTUB2
PEf6KjXU7VzwfHrnZLAdnJxe4DadSStep3L3CKZ9BAki/y9RZfkqiIeMr3ySukAOU2qPGR4uBMAe
RuyFbei1n91S8B64qwvnAaKftADDNjozJuANw5Q+3ysDY7jI5w3i81Y9OUWJxkRiWg2wd3iG/VcS
P4AkM+uxmRF3Ryk+ppLIrtZ8K2Z0YtCvEgeoMiVK8UBSHRRXn3du1GUoYdHncDtCmEsIMwg5vA/j
fdDOZkJxog9HLZv2CGJuXRoe2qG+Iqsl9KqtSpIXZMrBDoPuxUL5MyDmMfWKcVtzijQUeiZW9Jlb
lF1cZoit7RRSwpvloMvxlvsDL2fotq26k8wrKHFW0GiEFCP9m9Ak4CVhhhY12HUueZ2vdfbwMXY4
CTVeiPlFoAkRvJCzakcY8QWsDtplgzjVwJ8y1jsJtnMwojuMb4rxPUxntON6/iwSZZc2xjuGB1ST
1cnq94tJUB9aF9bT7QJjIirkXcNRtIVtqaI6DBCuhxU7OVMPs76ObfXWkGpegJ4tOcJZ419P+lUW
lXu9Su4p4kAJ7Wb+AT2Ndr964NT9zG3SG4wNYdmUh/Qnhvw8Fs4z5+1WHOqcMDepfGXrQMDnaGjI
6D46m4l0qYGxFHz+MU8u44zOHtQ7Y6txPU3Ke3Byyv5g23isqFSZeSYWURAJ2ddfdnYqi/xEirLX
s9+rqYj4GtBnKislv8hVwdtXfQnnnbao7EQPZfqulUuBTyqD4NVpzNe589Ow3ET5uNJR1Sc1YjZG
mvmobHpb25cga8zON2a4yk1/6S0sI9NbCbZ5KcfLbE0IK3DjT8m/ARxCiWBL6bdmNf+L4QMv+snu
9HvM1xla1dOWcW1zRgLxsR7N4qxGxkadDjVviKylJBsu4bSLx09yTZkCINnoxw8i2DdLQgvGzGhA
Fd3TNm463CiLDNGmep2nL+Ig64a1lpW0p3Ul5euYK1maWHImTXcHKfviXL1fNBr7aCdpsVg8lqB6
JKHp5UTalDk+ImKtpQn8p0Txdivn72D41gBu6CgzyMhBm/bf7VpIlMG4jXBTxNOpoMaJWHasFq0P
R/QU7k9ngX8pUmqSji5cEWVeU47HqkB5ScoX8q6mZpvscnwzjCRjEw+ewvVCJTzQ1BqNg2keQLJa
qgAvIhI1vM5AzocGzgZSKkV4lK3RbZdrRqhOU6muji7bQCqCjRmsP1SMYU+gL6NhwqiS+D4o5EY1
LSMSWGDGhOl5V8hEHocfCxenbhMWZ9b/xVnLDZEcc6l79UiW1Vxs9R0CEt6fTDRKZAMS2yFW/d7G
vmSmBMfilm2WbdvLpx69lzx+Tyw+IYDjBO3DzSlvcTp6ioLcBw9mE6e3kC/MuuBU52D87jlNDOB4
o88WhBDx44ke7cNZWjGW3syVs9ajgqwK2G0GXAR4j+XAxDf8MXlfdcpXVbAej2jvuUE1icU3ZSTW
GuuK2WdiGXdGStA0RlqZQgZ+mYW/yabTKM5taIfq7Iav+7rUzrmV0zfF7sG7Ll9BDAC4lNZTcjU1
BF9huXYy+HVvcnJiorgKKXug+rfibN0Sdg3mWEFzoUDnsGmWjAxWMvm5KHAhwHv1Gf6AWt+YzegR
PLZj37RWOsLrLn3oc7jXTQpFyqPkOeNDizMadQORKgDY8il22YMvSVJvQ8O4aOaLmr2jj+cutNxG
JbwZZmUUhZuSUaIA83KbI365VhbNvnhbSk8A0FQLq0LlrTC7qfzjEFvdLXBqsy9gw0Bar2QgRVrz
xtozBzUT044ERo2EM/NZ4Wg17Rpfn+amDXPxNvkrTdXNWzGPn65Ynd4iqsrQyMgqohTL7zOY5ITL
kO+aMHQnECWa8COzCcubCTtUk6M1pjyIqK+dmDkY15BAyFWkFNtIQGhxYyJkEoNYIjGHX27bmVau
0xxUOSIqxoIkmb4jrki0nckwdL4NzWtHw9Fo+92QkXO2kDhLUDash3XFktpKBeBO+gwmSFB4UnXt
13a7mScq5UwliIRyNqypqRnTcSORXVJR3RFdbdYTNQ4NB6hpCfV0n/9YUBWdUNsuGdDEBUaRfQgj
3hfWh07paCO04Xa+1LYMw8vZ2l23kyyLAOT5oekPuf007YXrGhzUVrnjY3E75D6oZGr7g9xN8H0d
2wv8bP6GgV2bk36yr0p62sN6fIUKzbx8QOlCL1/dagctONscLMjVpm4PtxS624jFYCDZOOWCDulv
H1IugWaIlX7ftrpo7bgipoBRgycDnVZNe2uMfmXtpAijb+rzEFNUBpX0m+Ou6TLr7izTNnDadW/o
14r2KSi528gJn6El9gXLqs6A9B36bKnd8XX1NVLStRw5LwtBRAoi6mK2oQaibnDUXR+FdKdvc/7q
xPZVQ7vAGD8EjxU/KMwC9aEvMcceiiTd2IsH2C05fsIEqlTEPYYHntDS/jgiPRnZGCsU4kuQ36b6
UqA9D2YJINh0saXBE8qbkVY2Ng8oBBIFCe4nTr8yk3EdQVOQozwI6nxvIrQcOAwh9UkHB3LA+FAk
+YjDKplZPaN7mrYHI1Fo9wodir5HnZ/jgU3zzzCFYz6o7pDanq4Ze3C2qVe09UEbyGer1mSRrXAa
Ef54DeJ3TVpczUHYiIYYxSpDCV5vQf/vgY96XYQLBobRZB0RzNezJRaLbS2P/N84KHnu6d1Rg8En
kumDNjnq9HZYdbRjSlb3aKtvJcxvBvErKJ/fE53oGUtOzxSaGnk9MtOcjdnvJkA3vU1KBAcaYru9
eeh2luH4jjICjOLcQ+YwvVn8pgVYhLqVN0aZHCDm7DNSv4dYOWja2Ybnk6Ek0pdpo3DiLpzTMLzq
3T3XLyPOZ7oGwalNDw3HPQ6BimdFV+YtCi7S9kjk6wCu2vmrMokZj7dM+xr6hJk9qwlz7lea/9gV
I4D4jDxfLJ42Gp+MNBXrPyIsJGn62Mgd1Ry+dmq/mG10idQLuWmKm4YyrVrztIgMmBjg79ZEnVOn
8IsQ5+iu3Hcbwj5WpnFCNcQvumogcKo6NmaIqLVn/YGjz4Jcmzjx2/OyybvdYOLXwK/YgvedjH4T
FK8pGVSlDqAf0DUaVxR7tlsHzZ+zX7DyzEwa5iLeQ4iNaD7yrWUuafSqo8W1XzsEvMAV6Go1+yjH
4xYNHwanHWB8Wrot76E0E+tJJBe922wOvLiLXCAo+EzxW4IKnWNuLPvFSLRvEURoVRwdRZvVoDkX
Z8/W5BWn4MqOSHFpQLF1QseKohtSbpx5jKryl4VGS7HgiqB2BEu8mj7HOACppWyAs5L8aYGKMXZO
epVm+1JIs7gfUIoQYDbq69q0GA9gUitXEa4tOnjoGNaywxwpdo35CfS+elnSP4fu2jD6Wla9ljTX
lJFIEJYNgKgMIvT+gBcHOom+pkpi+740Ia7/HF0S0rc06e9yZ+CCnf20JYwcGUZnPgtkcKUSITHB
CiRP3Z1J4XvTo2NK7EM5vDqQFQc53+bKs6ctSxM2DmlWZ8U2T9JTlmWnEf2+FMrHRAVRY3hab3CW
1XZIvmZ8knOJA41TgsQIZhovCTPPxp52KmvoWEvfRAGfQsl6mc7R4KChNz1pQdfXxJ8qiSUFG07L
wb+msVgDh8AOIrNYdRVSo4z8JRweOYI+u53cpsnvtR1slLkHJ8Z4XMGTiHSbxKtNwk0eStUpfga5
gWfyrZNtWqJfcko8TPtrGw0YqyMIklUVXhMVrdwoXZnopvNxVNiSs2fZnmtsIovVbQZZk5nQjK/y
8OnQ4AXUKRTj47ooIQUO2ZVel1dTQ2k1hXWa3YaFNqDCYRApJLFRqC05/9PoDINDSw+HBCWEji8G
5WvbcXjVHmnd7qH88oKS+pBxVI1L7bUw+11AVjPtNIIZTfu3h0gVOi2WoejVoBOe0CXpzPS4PM0C
Xh4NwgvYv3+FniIOBw7G3NAcN+qcb2sbzfZIt1qOWKqOSZEewxFOxhggeJU4EWOsHyoSt49K9KfF
f2X6QsAf8O2SKWON8Ys9YoY5UTebNCq2vPc3XY0QTOl4AAgyt0G0I09VsveQDuhAKBlyGawWlpFs
cdK7OPYPil1DdPpSObbK46Ejid6mfAgY5g7L0yngwvy0S7e1RjxrGCJT8Haj30PGa/G9EQRAeiU2
teQdVIpeXANFOmSFdO30v7JOjuQyb8IYu1oo+0OPrhOymjNPG5K+7pS93qAFe0WTbpJcX9PyHtlY
Q5KU4OrsJZfGY4R1LisJQ+IYEFclrj96ZfTLMsdcReROGTvF9hp0k7rDjG0/RZ5sVbvMRHHFDamx
7lZQ2uPpS7c3eXEslvS+1GSuzfJHqiuY5XRQVYj0mfdmm6jhhZ4ZVli0fZw830mSfIrLawHlVjHQ
JYy+2dOoCCRs8mivQDxHirxeeL8zkMiwVYgKZsRbwJBnHr6BrbgG3lab5KgeCwl8K0e+dOYuHRB+
tC8DDgypRDo8omC0dNgi+gdcDD9OTnA+NqoevaikOvQZMXBpdxi6aLeQmuF0LSspIgHM1JM8H7vB
umnLbxFcjHrwet4K9iMmvAZMwXZigJwWEGHDhWwdkLmTBsWj8iH5ukagfXQdBb9ZPdAQEaCTE/k2
ZPiqT0qgHLM4eBRSCiVEwXJ3QTqcx8cADoVUvndBsA4NAFCIUK1iX7dP2n9B1cNX5TzPLJ6dvu64
MRVynZavDlSQGvzKwUHGdj12Ey8iNFFDIbNNWqmKp0eI40LubK0P/a5XnzF3ciGHLAMl7/+WXUqt
12aW0gGL3Jo0PuLuOBOuBk6OECIRbFvjcjLQgapgTOyajjIIm6gQPA+cjJwOy/GWya8Wa3nPmZC1
HB7uShq/iUVlRmpfi8KiMuDV0JizpCQ0Lf7A3tEW39K6YHz7n1HgvdGSO4clV3bKY4SyfmyCLT1g
PK3qqo3/tfa5yq42MkPjlCNJkYG6SMO4ZiUFX4IgZ9zDt9s4Ou0y6xPVCDeWF40qaTvBoSch3EI4
YjLnUMdzN70Z0P46ArRL8gmLwd6PbME6rIX+qOBB6GMfEsahY6mKwVNgL0EfiuCzOWA3IUM9/S7k
zjWApDj9tEkbImgsy81oQI5MI4g0TOH4p+hvdXhQrdgziaMB4raxAP4XVfOYs3yv9eCeICzXIWFf
xeuQzBukjUIy2lgw3HXc+2QPbOs4PUbhTm6m41R3Fz1pvVD7VKacQMOzHr8m+ksOdrEG9KhONKng
rtA6DETC+3hmasvv+JujqJUT/TrLt7ggymXGxa05qwq1yVrSTN9UqXnLzy57TAYgE7bbaPoSJ4Mk
e3Tc2tEbM8W8fDbWvqe1T1da0V8c+3dSCGH6B1dzNUQDfXNU7XhInGtsPrv+yYkWxnwO0edtmI62
ptA8ZJRC+JGthocyWECgsLPJxEmRixV9ZRPm6+DXyiCfkb0nZ3t1YhV0Yi/qzwobmHkKSWIduD1r
to0cUUtaXYP2uqiDF9TdxpyBAGwMSiUVCXNyHXtoEBo0taOBXCrXqN2Yx0NVRRLB8GYyNiYGWW5s
X/DWpJvSV14AYlbLGs9CcqEH3ly2QL/7dUBNkfOmdyKbXsev3dBIRNxpsEQW7UtV3SsEBiGWZSLq
bflkNDGS9BH0nCg0udlSngCD1uaDpZwFPS9pnkV8b7xEKv2RwkCt+c/OAiau+sZxbLZV/JLVqxJS
qXOoLEOXVMpVWV+n7F9Md85m7NS8jeY+RqBgJ+ReadEqmN8nBtlQ7nusJcNnjcLaAuQJCUbvnqqz
k6eRqZzMJIiDKPFfBs9S02R3nFgilsM0QUhHDt2wmtTUsxIG6EnWLqRKgJYhr8SB3PxupY+5/7U5
axYyXpxLsCBZmReODXRSp+9c2U4kcdCBoEPFnsYO0UKqJ2takzuIDIeyeB3RDgy/Vf/eRz9d84+w
v1VGC6hg9cl7QneTR2zt6UsNPZ71iVpgPi655WIrAdf1IkExqMaLTJod2H9jb5jUGK3+FDm9Vr1L
+2M78/x6AjpYYNAPlM15TnctHErs3bCFcO4w66+hAxErVfyLhkOcnWPpm0GLM0R+SEtYw6o80q8s
q2ydoHLDJe5PtA0W6GCx7uwthb60+j3MBdQ94i4sILgqKZumdXUKDMe4SNjLJotjYYrJgAgM2fol
2nzh7Dxxf432TylfwbZDVU8Kxtu8iWIk7KqJhOkVEZmi6cInxm1Kf0ZPP+I0chtc8xqWVxsmEBpu
7JLYklPO6h3Tk2RB1Q3+p/QL1Aqwm2E+2/sg5v2lnuziHGWhS4rizgAU3kicVYgiKNnicBYAiGvq
vTyCgVeX0KX+0rMbxIxIOIVpOan6cwzpn4iBP72gkRJvtJ7NHG9BRriZk3nVvp9jb1J/yJnnzAaK
8XXgPWeO8xZCLu2K2I3m31BhHyERpIcfP+KVcWBOjEeOl2yq4UpN4k2eWsxHEezafuj8DiEOfzXx
rPj/ODqP5daxJIh+ESLgzZYO9KLopQ2Cj5JgL7z/+j7ozUxMdI8MBVM3K/Mk9dV43zAzA3eviaEm
dng0e9QSYzGa+lHNKDUprX1OV1gsTUlarBGqtzH0ffrhsVsbeacDB6gIXnv4g1Tyd02/ldU9ybNZ
Zjwm257UVi6VrrZ4MoAjo8CITBFVpKDBFn0XwVtOvhW8APVSB+vqZFwrZLv8dmv5gasbP0yrPeeF
7m5LBL9s7Ok033Ay5ugHJIjgGVMw8EsTcQYGj8Yyc7pn1VDjbfvnSxhQMG/I4yKpd3WH+IPEy6XM
lek5PGknIiX7R8wkKWcOBZ28xOOJFWIyl9AN/BvjaxrHvax/+sVNTU6m/1PnG8FZvzd2U6+mrb+J
1S2E3e5FzrqQgoHCxOeHnZegm5pejfaW4Qni68hY5B2Tlo1wq2PTUhjNKuVuVp++th/8t4K1BQlw
3w3sDm11mVNt3uioqtuCArRSbyk+/ifIN1QylY3VoRCe27bK72AZ+C4t1Of8L9eySz0dF5NgmbFe
TzV4/Yl6NLQ/ixyM5BM0YIGdIhTXCoalZi4ChxmBRxmMrnQ4TTLPkB8t+tFtpq2yPdr9p0cU2MrJ
lGI0FXA3E/2rFuVK/TcwBJQVGK40dNuKwRaBxSS5kqELo/H5QEX8yeZS+jCkUmllEttuak63FJVl
yrjScXiN4mAV/XOChcrW3S4apqitVa503GsqRCcK6MhMqSiV+ZK8GjUUmyJkt4u3DnlcTc4StEd5
IoS5kEO7fsoIfKsgZ4bwxIVZkCCkIEWpmU2GbZhvajv5lMB1TYfBOntLPDX5VnJbrfXhmeRYHM1j
xXUTm7hGbnqXuErQTy8CeuHvSl7sWt/+YETd+ZJ2LBLimmhHilHT4QULggIlUn2s5nSDp7X5Jdpw
Ibe4mtloUx+HCexnzDGRaMVKsQGtwSnPIZwK0GI0Gm6560+lZ9OD0N8cjYzdogzTOVlNfAGgY5ka
tBR2DnzfimIxzKXIQJEO0ZUdKtWzqaQsSpfMTCebB4PNT7qCmUVeEN8yN6hzaaZynRTsbBQBfM79
pRzE+5ZNlJV5+HspisN3GIJBR/rSSP9Ec623J6jLSg2umWYtWwwaBjhktks2uymPT6/r2yUbfy5V
Qf9AQWt1ZPCEVrpmIwtnZXDMCGL/qaig14Az/R8XPdseT2dGnoG5sDA/HXYEDgAiPX17dn+quMrj
CUWs3hzzQingTAzzRqVTPY2oR+f7pn8q3aqhDEPemkFMnhXB24BaWIo/3/mLp8Q1sogGYa2kntNh
TSzH/efYs1VVKc0DJRilT7P6nnRAMYL3Vt6dXFwckG8mL47pb5NjBpSLeAGZ+zPAXZlI/5IpsKhc
uLPnjlmSnRt2DY220+DjIWDDl3dNiXJX+dHl/UZoW1XRjsyoksGym2e40L7LYaXoIS/Iqzz1mvUq
60XAk5zJ9MbNrENEvC9FDNNevXEN+Ld9rHsK3TwlCe0wfvbclUYYr4b0PuqnwCwWNnaRHqaoagIV
YkJqL7JBzv1ojc/aavnh/KWOqh839yLjaTm4Vl8tzCb9//Mv6KhIkhbVZxHwo3prp+Hrw44B2avJ
GGZ5pXFqLv1+YSHAQb+lC0JgmZ+HCBC+6q3txFl5nljY5HgN5coTPMOhMD6oh2LjP66lLl9ZWHGG
4BW1+y7Gu8V7ZKr/zEGu2iSMtuilCqsWi5eiwSUetjt7ikXi8ZjpsFcLxqDSflQNtIleuJJAhjQP
hXRgNvZwcA7VSYmzVZ0Gq9x6+TrKV8uICySfRKnGS7nk43O0R25IMGHktaytBTJkILsOcVl+LQ8Y
Z56d8wR8Sf/bmEDO8dM4EPA4001xU4JPc2sg8Zuvh3RYycRuJSFeXfXy/18Z9rMKZTukyreC8ATY
6Eq9aIrLU/tCsKAdfsBnwGc07Y5jFjiVlz/G2j7gcdnQxcCDt1ur/JA9MhLCZGK2GzwCereklujS
4sRUDaLECqdf4T+lcGO13iaQHgnWAQxEOQptw5NVmZALGmOTOmzE6LuOYMn1UqAltHyKOOkW8qhd
9VDsZAOlut3HybgtfBsrrltExo+NcafrAORoXuPME9TTmVFLHylyq1SwiQ1AOSvazArGTVq+eFn3
8oxyeSwcEhYp3mtF+tFWQB5It91Y7SvF4MbdPeHhZNAlGCTGslXvFZ6MMjrmNWZMGV4ay5DcSM9K
AOaw2nS0+hgy1Ts647vy07UwE7HJyjVyfrbw8LnpkLLqag/bbG7r/0sTsHSQ6hCZIHSzs4n9Q9Q/
+9rmDv4avV+hfkX9Th1o11G+GRho8KZLWE6WWX7nJcSdzAAq/cOjT9lMhVPlKbjHoo7UGNdf+hIM
fmny1/BMy+2j5pwcGy6NY6+4d9zCq2ftxNWgmjJq/sj3d1628vAHWTWhuMZ79M67itjF539i+E5T
iBmYA3HfSdXRZ3fpGBtI0TOfiYmqKL/6piL7axxKcAQmuelq16NOTGLDAAQVPmvsKhJ79oYogp9u
MT2aLGOn+bCJ+oVKtUNDQ+W7akrWG0w0DfNrODXpxWGx93oOr2ChSLxLpyIqbY5uH9hCcuy6Pt3P
PEi6sHQNBT+SbSvbkeWBjgEzzEEZ5pcYXxgUKdKae7X99dJskWPQaHue3oQBceuna2kg1vr07WPX
tguNgS4W2pLhidaJWcA2X+N7duLudUR3tENSvgsMeuy32TOJQ6mvyWLw0eKmhavRL4BFzwV6lyxx
dPOAdYzp0UKo+H8rB9uscLaR0VLSuldpyw7+Ultf93VylJzqJPX1h3CseYxbsaJm0Cj/gQ9e0QQe
W+NHgxNNKeBWlOVOD+Il1JXdEA/ribNaEQ22hHC7GmfYvOLg7Ev+R1uznse0CZRR0pi72+qSA8Oh
OXZs6m1IAWYnGPG6nUyxYZT/hkX3ZWXqlSaDjqQstrId9XGs528Rjjr/GkwN47OqUzguBEv8PJIq
zx2BV4kDTbgZWmSnaFj7MY7H7jPlOS4du0ZeQGZwnQ7CD0qxT6AywPgcEk8ooIJ1momp85N1uttw
EmpcSblhHcA8EVV/BvtTxQpZG+Ws4LkoUFoyHb+R4qr5iWIp/PtnGWY526kgp5Z66oBp4LZgc+bC
Dz4shUuVWBLxjDrE01t9tql1qSYgnoLqqeBJVZPhnOkDSBDFNSTes4Z3RdICiCsOhfzpIVtiybdY
xzQ+XhwWDJO7OTZIYA+A1w78vJnVALHdqjZcraTsHm3mMNbgX2np+UiHD8p1ORO1yOERoX1NbKcM
MlxET3U20bVsomsSlrskkleDglrH+BUXI7BC6aj64zWmkGSUMauNR248brg0aIELsJ4t31ELGY3j
xoTTSNNt1tvrAYqcjtUpdag7wEBi8lbKXPguUn2EVTt+mdpxTGJXTdRFFK3M8SbKeBGjXUvSIbNp
GbWPOt5F9FPN+2tJEthMEOPgsnSLeWpwMKL6tDaWjrRNvV9uWGoxZrjESshuWL3yOtvr7auJn2X9
NNQLj2WvNFg+4j+Vn6ppHUPxhkS37Aoe7sFNj+4OfC6niufTocQexgV+KY0J0crwvkjTQZxgTAAa
8xg25WZyUJmoFVGAFcVyNhIGQ1Zk2zEDByRunMOnFe48inscSOglEXVkyIyaypgJEpnuz9y45xx9
4bfPK1EuM2mftMqMn7lVf3X5ZhnUqHXxC3sBgt1vlv0Rnifkyhst31WoAFVyqHTA4EL+rRXlH0aG
lIe104GBjU+x6S8K3BpGMeF87G01TfpcLfLYdistZ8kZLoOCv42vADDLdq1DDaLDOx9YxgiVwk7b
s8a1XuLfK+aJof8zsFQnpnnM+/iU1d5Fmvb8NrlhQ4SURYS86WuIJlSdUncqZweF6bILshUty0fN
R8xt117+/5msY2mBltnhReQ1qHsdZTDsd8KDp3t/oWS5ejgiwA3xLa5wEwfJOtXJOxq/oonnFq+p
sWULjxBmOfQaUJ7a0BAuBjom8KKLpy5ly2Ksjynue1TWAYCDMG6QsDx0KyU5Dd6/GGayxYbM5+GB
RWDM7yUvEAZuQMtotXbwCqOVUX0EUOwNlACBqtHtDQuxDpdpovcrk/UJCSD0PQ9dPSVmpriDZMKH
oR+vIvUnp8ONsoHgsydsjXfAvPhEw4yInqb+FrOeIAiv5vaWHf9B5jqX2XrY/Dll1pPCGA8cekPD
W0Wop3i/fECSikEDimnSMKCyIyAbn1pIg7m6ia0ydMeACRGatTZZzZnuuFyX3Rh9lbL64liizAqT
+hFc2iu9VM+Exyc9l/UP5w47D5ha8QE1CKxGugnC4Sju2T9Auol+7lcQ8BehdJLL7lJl2kH0XHh5
xWs4z/YiGj50AKCgAOhzvGrSg/5eSXy1/g++2gYKer3OBav1yLWlL83+4OIdwI7TRaPau1KGBoYI
zWRh+nvmnqAgSo6fzKojfPxbxbnl4uw0BX8BjsLeVoqOTe+sI+4k1eEmT/YJJwIiVnQdkOofSdAg
C4I2ov6ZMCLYpxjSaOMw8wMBs9+EAFL9TxOvKFiH3rdqf8aQ3gkMsO5iy0RCDOx0B2sm6h8DcJzy
1OMykWkWm5iACkE528Nda7Gashw2hVCRNBnBDEdX4FFbh76ZaHDe+KFUndJPPlAwgvb47Y08t4nC
4ncEcT1rqqMRnGjQLYi/m6gSCtA+exXpz8HZNqLay63CHTDOwwH/ONwhLFCmQxShxE3J8pmMpo3s
bOHcT1ic0zkbpBeAARebO84nsgdBxNWZA7x4nydrmb+A1tyM3q8nEXe6U6cBGGFrurard4HNH1gn
XCt+oRAsk6DdRaFdCzueP1Z79iqKCirEqZdGeSJVUI0eq9of9Kq0vzNk93jtNaziXTMtx5dVuxWo
W3YhPRxe2aXHE78lPzKseoRmvaL5x7tNyxEjGd2EJYYPM3tolLuvqRtQUxdCabp/1/q3P1Kfw5yb
SlTGkR1rCD95HU4wqcfaqcWrklidrTVXr8aYwKYvAxwZUCPhWAAxo0VAu0J69YX5zdZBJZ2E3nHo
6vcAOHosYGygweH5gTMF/MdexEPJLacvk5ZuT9w1erbrsP56L8d8YxIWj6o4F+ozq+8tA4SIm1VR
JcDPORN7oCyDeGEhOtdmwN3KjVWf8g6XzEho4c8ycriczjwEkG19+AKvE1EiiZAMaIhKg1GE5Tsn
3gPuAvwVMn6+dAxmRXfgjFwMNzN6tBRXZyo1AHgFkg8Ywm7PSzjkLwQuNKAeIX31vBv96pbTejFu
c3HVBzytKP3dcOr0R0MtCR9sPYauBEGYWhPaUen6yaRd2VGQG/B9RbFKJ9f/M4JHLa8SdDCsMwOL
GKe5hPVZ02+Zve9CUJoBFhYGjLC9ohVJ8V9l92DHmrkJhLeLfgLuZJ2aY79Z6tlXLy2F8jCwQMuP
ArU6JzSCkKa157BpXQEVONHE2QqMtcaKzmm2nryGTeEPX1qyNzBj2VWy1tWOHXP8zT/DNe86wIfW
UzBoAmYkCLxNdDfD35L3dMVqVG/uKUatZq+XN9oJZZZqeXFJfHVmQhe3yyXnxvmpWZ3ebjs7l0uK
TmbvB4vAE196ebIXvF4X51/Wj7N4nszO0DQWZ9jXs4D/mq02bMr5R9fNg+bLeT9ffZzIly7cdOaO
8/PXHMfDvV/uKRda6gs33Ogn+wSnlP9LD7BwBgdvjsd208/N2QMe3Wz6afbLy2WYzTY9X4MveioW
j8dXPfvtZydXn72Or+1xPsyO59kmnG1O5/fphE9+Nptv5+7JnR3T2fK62fzu59sZP0Y+AzHx2v5t
h9n68zL/207f1Oa7OAdClUvexjO+6PSNf3mzLjEgr0M3dqXl9Bvya29c/uO9X86N+dGbHV/RbHtT
APY9ogeLkB5KarQE7NyTKeruefDF5WsZh9r+jMTBt+SlxLMqxHBo9dN5KeNJ56xH1b5NKYV4JByH
Ki6wwSFumUm4NCKVf42yPbJ/iSlx4zzL9KczHQqd2JUVCqIby8hoLDJWV+g6NoBUasF1mxkAygRB
OGC0AFadeSRdovQY4m9SaKDTIGY5Cr9p8CRhzGMbuCigENZxSXqsLIk9oX61im5XKigFKg2WcjBw
HObcCpttyaF1VJIbufldhjuS5e6AYS+R1W3Xwxfw/XlJ7YUDzD4pbSJgFGboJRkwai87vX+H9TYy
5YXMS6Ex3syQQMYIUPBqaI89sD05Z5nSbHwKutoAS27tqhlvTJqr7EQ+J+iOSj+FhhzsFKXzkJxu
Ia8aXkHeyJCCZIobuWsxUIBKGJWPsj7Xg4esLhac1fYeWaNCuTvyNflr++8i+q6ib8rzglCfN+XT
bmb7IfounFecfsl4GPPqVJOFBr7P2edSZLQnfSpibYSfg3KxlUtgXeG3qNJbDu52erPkW2jfTfUR
+F8chPhkI/urKL579IXmQNtb4n9ZyitrviiwLlmqG58e3ufK/41Z9+g/LJCpo1RCdsWMur9pcfI9
Nw9+++C36U5mvZHYuGsqS5zKh8DE+du7ScFnW69GDPViNKYBkgEPqJPtgqCtok2XMUX+TwB1XBv8
T6qcUgYGa7wkIPNTgoaC8gOkkkFb0t2Gxdq6VZd+PCAvcQlunGJpfQ+3cdusyiXu7s8rNDn1k6ph
DShpwlLjqlhukl7zBi/rlwqVzXAbal77OXNqc+Gp1+B/zVbYnxbKcjkEizkLGMIOoFOXu51ZznE1
Sheoqh7kSAwn27a8gGCvih8HV52acgR+29k7u+Jb0sjMb4yUoJYbxUs//tL7nyD4bSM8xUAOtkH0
Q7URKOwkOmcE+cuzE/DU+1Xbvzx+87NI/Se1dQ6r5OjL+z+mg1A/Nz7yvXi1G9xvIfMEP5EDY+Tc
7rOXeIUsvj/Ys3iuvG047m/YP2/qXzSuh7Gxb6hvcCxuysb6QfBnhEev331aP8iaNcPRBpc2Jmzc
TjTDMuezX3uYvHm98pAejT94DubOe3EDeILStxlZFsTzQ3vg+IF9uavnpOzHX/4XaaR2akhkmJ5V
p9ZVcRmIS0LFx4ZezXRp0iu5Cn4H5Z+K5yv8Sb4Heyu6ExI2pCziJD+y+W3Bx8Z4Ms5S+0MTH/F4
YAjEPGh5Z1aHE3vN/mqzVzYu/EtbvDBRsqkPYIcZC7XYkndpXd4vY3lnUuuw3HUfSXH01EUvqJj/
EtJ2YJAChoJ9EWtE8Iz0z1w8ZPNdl2/VfHfFteGXZdLzX3EAZhDXEhP3Mn5I7a5pXryF2QMYrqSd
5a3CswJH0W+ovupo0TsMmshKc+oOe/UfS9+SRUYFKOOeOjfTfI5E240nEnRfXTvjyuImrNBFEKzg
yy2xHbDYkeot+lBE7Ceb3IRtO5eCV1O85b+mOObUAkYPPzuyqFbKJxOt/1FTyrJOmgNwT5P1wMcw
CcDntHwm1qa8kfhdZdU8dfsbZVoLbgwe6z7ll3/yN4YKFOwZfopyoWwqtozE3Wf5M8OURzFpPVc5
mJH4lOnrmYdH/6W8Lfz1vNA92np2uHZHZ80ZfDSWgq1XPYkcP0tbrAq8MEcgsfZacB7bcEHEIMwq
ICR7hVkVWEm9ZuTKfsY7JyjjL6OZM3OVVyUf62oWVhSOwqIArrWAJ/LDiS3+sbIdqON8Y9DtU9QY
161tZW3HYdtY21Z/GKq8YglQpMTxSmIoPGVj41nzzJVgARYcRlScCzsN118g7WXpAFadYfZfqavH
zsIfK25jwOOax74JjbTBKpEztGX4F0ywFmXHOTBvpKO0DXTw/a2YYRq4Or2JlnDwm2NsM/oD1OB0
wlBQlUier0TvVjk2uyREVbzKSK85tQ4SAY88ZhPTdAuSGx917YOrEMsC8iP7KbywciJt4CEkGBmD
0a2xUbR5vZYHsOd+xJJvaxGeUJ1bO7Eh8VVCom1TNrk9/xwQJMtpiGMMxT8mZVkBgSzV6cG0p8B6
vUVIp2Y3gtQdFo52k5rfor+OlkNTzoD51p/xAnxb6B9WvM4HVnItzFzi+KJjEZ1fa7m41l3xm5eR
+46lF9HidWV9AAOpOKsn0okIsEEkZ/AOGnZxsztJ+jcTXwrDT2fEtQrEMbJ5Gtq6kUI/e1gRjxVn
20fXlkr6koy90Y3olDS4xoDLODzk8onlpBZyNCx2mQHSLiN+3CvZhRTXP0yWfQFMgnCR3mDlB1lM
mEsgBGrFFn7KwioBl6F3s8rG/LSo2YZEMmYrsvwqqyilmwUmiQLqiRDeFYdFYm4rhFo4qnt7wwCi
9oVQvKqBJ6utvi1pQy7i6qT53gVmbRDCRBAxy0ZWCXnAnYGlcsjWkvM22OsThsjJjkgp1bUx8Fvl
ZGXP1h4xD3CGjLJNL64NKQpQvM/i1ur1Uc3jlZ5TVBP5U4k8pnmw4RBOQB4TXA1euXK0+F1tpATL
c0sAFj5ZtdpzU6/dJIG97nFRjyWrQ6L2+k/mXNhDYCgM631PaSS1PHOPh4dHtZyh664WdazglnzI
rJBM/4xQQ65hRjqg/k4W1rCyroWVwitZDQOT2Y3VPKgHEzhFgUZNZoahkNcjYtpNRX2a9rAcT3RZ
0DyA+f9uMbqH+p+IIeozLgkTg8oVizWHp5lCFBajR+/BTXhnPEh1HIIhtZU2slOFJtZaPKOp0MWy
gMfqXlD06FTNfqBEMRp+ko4tXKxUe4CjmW7egwbqXEePUCOOw9Rr2kqrLMNQTB9akK+dLCIo3pw8
XnhoTspmzOhyFVOAz/uubXxOeMv86E9qNZCm6Pi2R3yyQ5p+pkzFEU+lMuNq77fYziEh1DxgrEsK
NkBlTyCzhRPOWYzRSmLQVcU57/sluhMekQTZgi9jshbm4YwxWKxz9NKg9lcaDoy0IsXeaDjZzV1u
zogRLMi2oHd4jbeUuG0zmjT6f339DgEgDtE+Y/9iwui3qGNql5ORwxq+LVNQaePMbR8my9PA6xJN
IyFhgaz9ocAU+eOfbi4iTrmqX2G8+jYnsaMUiwFiOlAC7+DDgFQoX/2I8lc4OQYwl8j2KjFyzHXc
j+nVHgByqRj0R1f9KRx6Q+5Tebzhr6wYl3X3WyrqvG8mYz17a2eLcQ6/thsRJrCwnIJ4T7t1m51M
pZkEj8Xg013XY1yo9FlB15VFTqpS9hJ3cJbsc/1b1EQ1hmds/cvtAafkOvDBOA0qpcHU1qlPcJ4L
hQ0BsAh3YI9WZzJkX3/Z872KLro5VX2M8lOVvGyAKgklbLXg9q9mitJuKurifLyfdXwOeaIYHOnZ
xzSCwB+iUixRQIt0VCXl3OKhEet4ZElKx/cx4xCedm4/TqdCBPFfK97V4R2DU0ooSR3gbiAyBs02
xd6pVk+pfbfaViPYq7AIQb3E+G7TBXPysFTIeN4bYxuUoGrDK1mfTVtfO51XiYnz0pocuOS6EzxG
lx4UNv7cZcWyCTHJ1B6RDCkAEkg4Qh9HEuJjV28lSdsmODj6pZrkrbUY6QSiosa555aDtgPaTnni
nT84tIwj9WuQPWrnq9N2VJ31VrrFPrMxLO7HgRkUhYggz06zzJMD/c1yhrmshjC2SYpV+KMNOEXk
f0W7KjGutlR7DfVHiF/etBvegnB564WM4aWSb8xL0X4IPmvzrxs/MbEup94ZRtrEmWC7GznIuUUl
7n+Q48BY6b/VKXpGsXbcOJHcxDrAKsHh/lGiJM1EhwPA0LGJfNicJCuJJ0anri0bXdhiV5uqP1LG
NdyJhWVgT0foMTK8F3gLS3rT0hySD1ncob11U/tIbp699NRmwV5YOEuLZm451OEIh+hhNUtxbAyM
Noof3i0LY7LjBqx1Kxh5JeWwRsqbp5FIgOYojb3nNrnjVt0Lj+cMU0TZzOtSvqUh+4aaE7tZLFXH
Y5SaXtjN0sY/XXEpe8Q0p2iB4hv45FEQt5PH3IN45UWr1DAWhXFRHO5Bdiajl69sDAwDcWYzogxJ
pJu6e2Z9tSsx9I352tA87DPsfEyUJgu0WZBtp0d8TisoJWAlSw4CQ45+lFps/xtH3erhWav2Xrof
WbzYZwoycWbtJVKrM4u/tyo2GAjbBivax+DvW7HVe3wX4EqyF5jmpYUUUOMxC3FHT2YFXjsAXegv
x7SL1b5zWAyo4dJsjL1BpGaqWtHslndl4uZC3UFi+hw0ieaQuc1kq5ZPSa5vTVzeekoHGGJmUUZQ
aeILpsyg6q2p82VIK0Zs028dXQjoT728EEr0rYJdXvQM4Ny9vXLQDO3YaSwg1K8mNA4VaUS8mYv0
UE5XNajI7pOcAZF3bFKOa7blLbKzT5ntlBccK9QOSi29zuFkOG2E3maIu8lZhUQxneSLFUXMD0Pd
ZSXTDdB3jDb1GgYSelu+JsGLvs2bSkxvCAB2mNObptjYCCOaTO1KjUjsLMrU/GhxAFTMxwblJQYW
dnLs9OhiUpVmMkwhnWvZ4kBN1ZDDWywSP2kojrKfUkCDLlxHxWoiVY8a9jiZQvTmjaVlUQW3yFtW
crqJp0sb37Eq1JURPH1oHzhyNGakSWZuw3ZWhCuRPjPzxpAQkJowiSltGlkizvehslppbWVXs68e
TMyeAwApoGQRzJf9wFqfaipyRIzDNa9qcntl+48OWinU1xU7j5Abz683Ns7VLMaBmrWcq8iPo9aH
CS4WcTKJ4EyPVs3JCb4eEiC9BqXyyXhzjG3FOIIA3sKqKKs96rUpyzvaf/lMm/DG85mWmmds8Cfw
XSlUz7I+jYjDqtaf00Mc710/wjcbt6wSpvu2h78byc7nFHuQceeFPO6Mptp5TXQaLeVvmri92AaK
gZq9DSlGodyXhQICqGikeYebI1IlUhV3hUgdZRZ+es4YevUC8WmOBRZeN4v/ADUmP9qgMTRcIXW8
I+HK6Yu1ZXoCMrJwILZZO3qTu+6O1EZZA4/qXwVfimJdVELVPhfcVL+MSXvmi7Nmfyv6t8Hl2wLn
GiagWIV3M7pObbVep5Nz7uecg5LqY/JBKfh6UnYhCveMZbADP6Zw7Ywv3km+99kzoTcqo78J2g3/
NzkykpH2mLsFfah5DSFfmhk2SeLq6CTXiJpwNvILu6XH2/joKdL53xUT4lm0Udf0LU4WwALMiRYW
3xiupLVMk+mqnqaepA/pBbojnnN2gSF3lYp9nJLGloJF6hmHOKHPF46kzXQbY9K0A3lZ1hr0plei
YGq8+P7Ob4/YbcKBdTbd65m9dQaOWM1Zii9dA+4QSS/bKV21ZZoZlW/enhGPIqnw/+GxF4xt2sAi
0n/73t03H6OFgTzBmDlBycOFSO7o/CXN06wTwOdNg1VcfSJNQzS8KDA2Rn8l6xLLdphWFF/ZvJel
ZZvgfFfiVRURVoIdXnUTb8TmiqJf7LPC6RBp//g5t03wxwBotj3jOSgl1pbdQEozrHk8oLdLzhZS
Asg7bojyOzbLX6ONfjtvdC20pbZGbqQyxLqqBjm28KlRqj4tdbIa/zjPLUeh7siJ1W0RyB9BqyA8
MQ2z9Ews6Rv6/1RiFssThQNnHZZf4hYmTM6qBj/y0eo51jrmncRaKbW31/gUhiK9h3G5xctGo/BM
tMPRAs+QkiLuCHkZFs7cYi8mF3vALA0iLgV4pW3wKWCO/0jia2TsopjjvJQsTY1qxjT9R3fhstYb
3viY1jJeT9ZHRtegdJODfz5uE1KADKmK2e8mj2UGhy2AUACphGMUWhrvkt3USppyWLCRBYbuOEUu
4grZVwvnGtI0HjFsyphtF1SzFhIHHUK00jfbNmuELHPkpVVRymPZ0Zy+xZEMsjab+jKpoodAld4K
MnPC/E1aoi9E9v2O4WrqCaxfpaluDU6BoaluIoBBOZsnnk+BwHBKfiQSgEsLfW+1xhLzJ+6hfCF7
5k5ToGoMt4xzq8QNzUnoC0/LUkyIGTBtHKd0htYS528cMAlzfK/rfdJ/q2/8+nr+KcIX+K/ioxdv
C58Xb+ZCnL2mI3e0kDhbUnTfAvUoWjxi2bNnq9WxPPaLB0d3jAX7IH1b8iHlbrbkT6t6h8Nf3i9b
2iRMI8XXQTzanEftsi/Xhfpi/ejXLxMvTRWTkh1ZsvvLqE1cci5p47sYk3MDskIXz1UMxhaP0ohs
azHURJgxApjP/427bIU70f1VCIKNtgmaZxP9OQE3CLDfJ3/hpFqj7nJHopaxOqJCMmQVFyHOq3RZ
73F0qoH30IKIPtwDRwwL1IdiZOeCBhltpPQJJ1BFi0XgMBes0wmCQeZazRAkzW89uILiyMcTrQKE
YBEyFcJx3HA0VjkSy4txnnMg85XhHaJDsKafl13JR8L0Qs9CzFpbxvaEYyOuX1M2pcJ8Pc2BWMmn
lXuckjxEHmg/ZZYquU2fOOK5KiXMYIlbVNhuumQvdnbKSdpTkM885ytXeONvU7y/JsNAKXgxt+Si
pNGV43hh4LxKfyaWhKjesifPAp7K8okINOAWXsbgljwViRrzjh/Oc4j/EwuOOke386y5OZ4L6+KP
41dg9Tufu0BE6wyCjMFI0x0s2cI0WTPvSTY92wOUJG7gvkE4Na3H2K1RcaYSkTlgX3Ybjxj0YWQR
OKFa6gGCdyek4N7JJGFtA0xdItZyx0FV01UGqWxVAJipSpyGoJRxwElE3WKgeUaS7ayCaoUiwAEb
noP0Lns3jsqx921lJ+E7e1v+0VFB4nFXG1Q1xNUVOWKuYdoUwOYCqPpOB/GFNT2JyinIrMj+tkBl
66cj80iCCju5V3NUiio8+XgNAZMypgjA8qhspfWkjNYPb5zAc7hmSvGbai2lOR50F1CrGNiDbteZ
AvLimpZUOtBPAl4GCceMx61Vzy0mE4yEblQx1IuetUz5L9dNV/bZW4flVwQtR2a8zwtGqWHXjQ8w
OUufKZCdWejTJMamKZ5af7EYTOWIxraAq8ezYAF4I+LvRI1DnYK5KfAwas+Kk6lUEN3pWEsGx9Ra
caHNGwm2kHMaaaodTvbEOmkhCWW8L/8j6TyWG0e2IPpFiIA3W9F7UoaitEFIagneVcF//Ts1bzXR
Ex1qijB1TeZJ3s2IY2aDFA6gGWPIfjpjHlbV59zyD3NtPg/JXGPJQflDVpamZTdhBBdN7X3i+b1U
IaIVf0ki+e50/zlqH2U0XcLJXmtdvkB7vZwr5zAA5/O7YWdIj69q1+UscVwA4Dl7cAxGg8UQoTvN
zHqNEA91YtF0oFD+jD00TGg1WsffD918i4k3lsk+zYtNVLHthdl3zdk89pr1yYqQtBB0Z+q7MTlJ
qp7pcnIu6CkqNGWVS+xr4OHpinb5hJQAC0VsLwnGOufAVJ9a+Ve0wxLX24aUil1mvWT4SwmCsuml
dPV9pZtoQgBePBjNOuqlTTktmB3IvoQBxe4zyTZO4W18KqrKZC9aPhky4pozs76PORnWxKZHAFuT
MVvXIdEDeXFwfFitFjZRW6KWMtFCx8xRjA9BxjRpseN4jMTDME6l9mLzdJf+sNLEcNSwLU8M+BSx
rEFOaprNITN+XVrUxqNyLc8jS8OIt4SN+aMlNqUzm7MzAd1t7nP7PfWvNeGVxS+/djzDo17M2c2O
/xgmYyu3Sacgx7burjpS5WE8g9oiVY8FheUBDk1B8WLU1fjSBmtlM3ALNb6GhPMSAmw/e1SROm5q
EuCJFzSL6GobL7AR0U+YETUhBVGOZ4ZIx5tgMdf3D6JxTWArwr2o/aqZlVR17wEncqnfffxpGu8u
QilzC/UN2IW4vOrMH73+TnmeEWujl58e18Z03hzeUjLhHlYZSBga6kXMi8gK34X2UrJZY7Ku2iCc
MefxHgf2vwb67VBB1YzSfGOR8YEwRHrONsVz2RhfiIs86VOy5S9xyDYKWnuxR2soFjts3DSULSje
9mfQTqIeNgYbFHbbZ01/maHPiJo5ZomR27S3QbIT1oQM900L9R2IvUsRUghl6CrYRzoMl9huDhRJ
Tvo3VBoxmYJXnk8kbLOHyL/hDvSZZcaBsctAS/l9fgvZJ5TqqvAi6llW9mTauwRkW2fNJrcbpOTk
YS/DFJYSH8a8WKeWUSNlKT+pII8txo1ktg8xDFUdU3Wfjuy2htN0172CuK1cfaP8jXCtjpqgALxO
DxP6K2+CrIOhTcbavsNN5mI11tGsRFwbgFpMQXci/Yw7sKyUr6wBVk4GFkGNWrguM4u0LNrS8PTk
1bZ/FP/sIOylY1Bbh95jGIDJsWEchI9LxlsiEFimusZa5F0kE90nSoYJdyDbpwGYkeDNnM3loW6m
S9ZPL2YTb1kmrINyvJW8HHKJJH5bMFaP/Uvs3/pIX7Libym38ebjZ/P2AuH2k9vcC7DnYAYwzdbL
RgvOwSxwPyQcD/4BqQ8BYwS0hICg6vGgGRr7unblWx/JoP2SBU8smXwtUIt2LtATNOoer51seLOG
wxyIRRni1gf9E2oegA2gjTyMY+DxUiEulPc2fESNFzYxZfCe9HtnhMve1oEmURoyrJOaBBscPzXo
SzFfq+zvwKzo0LDMVX/eMK4H7MTY1KU4Bi+T86b6ccu8u/7w1CHwGnwLifIjZ9juF3ff4mmgWJgk
3R6LNHowlyixWC8v7HZoC1AiL5XkHiHAwBwd2UZ3ppissbz5pFQql1vCqlmMTJMirjyG1Sh/LxmN
1buQTV2aAAynHCeOb2cy71Leh2Dwn7J2R9RXZxA7+yqccZuqyvPcI8Osm5PX3uCvtz1kmkXir9xo
26H7dpFQ0YK76d1Ghp1xOQlTUAjKnMqMCTZ5WqBnuW/MaR3GuxyKVf3XTr/ojolEzik5nKDeOKix
kuYv1X+VKhe84Ko2YxSI6aofXE5UvojxzDx61uWy9821ntvrMXpFRr0M2m7fePoiYUjopoKZ4XC2
kdjTdXdf9vBm74fIJ2A5fMWS/BRxJLi05tO4wx6hoVxTQ58i54DGhlVwKtQy2NESkRnAHJl9lvLx
FLz3lLotsZ4d3tYTYCL+ZNJpkFK4joJ53dTAKrRmY1H0mhrQ0GrVj+m+9DRGQq1isV5LkHDBva9n
JlD5hklzTQHJUYQPuI1vE0toHVIe0Z9G1V5Hsc6rf+COFxn9A8fzM6xICAfOUTCEqCtMgMVVY0ye
UIAylVtb8J668GToyFOgTyE6CGuM8i7pF/3riBWHs3MLEmRXMBlL7WljY5ArrJ8qAHabbEr3NBUf
rQVplZ5Pl9OK6/jUMN9rv2ftYcnkqjuQ+hl64LOTInrMSBiSSCyHzQCNI+33dnTych0prtjoWEQy
8pCyDFWzfrIaMLQyZHpWsxER+rdNwCNroFvjVF/clVgkqg7tjP+AQluAL0lGulS9OU1kjqHuZhpY
PjuFds0FKbpcYqoX8nMVomTdAWNGQXaKJ+Uup7EFq2QaFzlAiLUReDKQorwsmVwDTTwoWzZj86VF
KVSBokmi9WggfNGIljdhdqT7YLzWSDDokZASIpNEnhXL/2iVordutZWum2RYY7hBxoaYNsd+Te6c
jtzHOMezwXjsY/pVOwirQ1DP2jAZVlYRnYxMPg/YsGcb1MoQM5LFcvmkpfpzIhNuvnmb0Pn4Zbsc
AFE2+HPLTSChU9sMAJ3fkSUVWzhsVkskhYuItbGHooj9hMZZwPARbWdFH+Fmf7g41z7aTgPveYQC
xubLtB3FTG53VsnvkxuvDe7xDBXP0CQnkw2QBKZdT2ik/G8lQScH1aLJ84bgbHvvKKTVJB0bD3in
NTeLjtPK5TzoZc+s/ZGV/3JU2ci4VgOypn8hkQhKaPawc6I1bHZVbKQsZrKS6cRQXxVZweH4mNB+
aYV+IpZ0mWfhfqj/TXF0jNAIDW4K7P8vsG4pYhPW/2jXnx3qGY2gb87Jtnlm6bxQEKZSDAu1XK40
a9FkWAJBWRGsFgaQVcWaWeLs4lJtn8uO/KWRE59z3nB5R7EYU9NbIzXWM19y393VINcDW61qm9BY
OpvZnbYpZhcBF8IGT1TBHUvhX4VKpsC6tHtmWquD7IEXgJ+ClGcocCJaYGvFLjzDIqyPFV28IJKE
GI1muEOyYpQmw1vMMYFV3AMGylDAIosgTN66EcGN6e6ZAOUmMrNqqScMTWAFSpzm0r04qUtOK253
/SUZ5l3ArkkwcQZXPnvJpZteXOs3RoXjgPEQYbs29oGWfxJSsegrVCFMTKt/IwrkijygMNWoiilJ
NXpxoln0yVr0lKLxPVeIjIL4S4r7KVwxaBuxMKGwKN0P0U8rQ/uF4rK09YnpCYeu9iLmdFNhRAtA
eWfvNEyV1rK52XGzIAFNu3tH3sgGO3gSM8rd4AVinQkbI8XORT5u3ML87Kp1R4iy3jPyocfP752N
qJ2bUtbPNT2BQiOFE6mI5Jt1tLgxGkMKTbRcNB4tMtZzzcxJDfQKs4A6QJYu7VVd3lrO944CEyO6
FzJAV7Mfrml35hCYqnaJMl4RRJS8qfeoYHig8Jr5yhGg/3CE8wGAV+E7HBRTIeMz5ew2CTXnWMW7
GQ3IH1wXtmd2YrkS1kdZJayN+k2MNxGOmXarOwb49Up5uYk4ejIoKtt+n1F24NWvQpZYTC9JIODi
OxvBuz9K6q1mbDDeLOnMkcTUVCPNE0HYQVg/MUmk4B4BbwFOwrZn4GmNUo7cKVl0aED96oJHkPGB
jXgvnOO1PSLQWs/MLwedahTSSW4qydS75tpLfyw3QFN4/vkJ82dkHqkUEU3pp7zj6GbKRqXLZvJ7
bqD+2oRdIXEv52MF49mnPZfRn17whIvnvvvTkRhUprZPKDZHGnWj5hXom3sNY0OWHmAXz8g3K5Sm
ytiXBp9GdCDrfK3RlDakLSL3ofJS7uQEabFR0HYUR4XqCE2PQbwqiMoVswGsHvB96O6XdsCMTf8L
0+H5A2juwmHAo3loxxECSg/DCVrE0I1Zoo7EwB5jVkYW3ArEZBnX0ufTyOqzmt7V1bTyMy3+QtEQ
pNFtR8vaMftg89mwYHEdch54zbG50PM7VqwBSoIvf1oSTKBt+KCrORrIcyAk8hpw8Df6e5hCk+eY
n4OVOkpYBZjFJ2O7kt+GX26pOsQ2rBeGieU7aFBTVHLllf+s6EPn1cE3LCF52jcnWEM8jVwsVxF6
9LjfICHKAmYEiKuS4DMofyX3rWmo/VqwlbSWvAl4cCOAFNwVrIz48YzjsWC3+o8Hezl6Numd2b37
XCb1cnMoLDrrV+NWwAUHG9HY9LMFHnPBbHeXE8XIo0WHxEpw5HVf8rDZurGQrr/SWVhORJIhBegK
pt0BQJTxzwtWqlgB1vU0ggSOaBMbMjKCdmPF49VwbnA/eXqZPszxcWTZwxJhPdg/LbJQ9m8FWrwg
OGuWtuFWifhqbeaSEgOhqnv8Nl5Bm38HC7YYWRVrYX2RMnupG5Ob88OiMjFAulWKBIVIWKbWtfen
k5qD6wmzpWm6M+DAJYcmwzCXTRkf0MIaFmN2UOQRwzUwO8ce88HIC4C5T+i+WERoORgPGzidmiMP
Caxc06c+86pil03rsuBxZin+pJvVpTD1t8bsEeB4HCLVZhymjygnAFWN8huD2HigkDF11IQuq2l1
oB40PToPvhUVyyEsz1qB/NOe1r1cyuBh+NnGxX2eIc8ZbFyyNQMZeLfonSsEQ0qLCWSWx7uxb0FC
7prPVDSh5cxuOuU40qcNIuocmoF5EwPdtwu/NsCzIArslRRzBjXZ3JPtRhRFYvDcUcDhOcb5lOeK
aYIEgMKF7aaaTfJCEz5SH4MVar2f3HA/6sauk8RPlzXCNbEjHZz23WTmSJBwlhd7r0IeSXBqq7Jt
etZV3a2P8XV7LPDa4v+wjwTYB49Gye5CC9NLOjwEGLTJ+Bx7c+v3/lqrg1eJmU57x7EPaYf3js9P
HreO9tb57K308p1Mc5eCvXbeRnSXBYlfNMsXCWCu2xjABLuwY4LxqwBVvDwZiM9tsXYH8rwGpid2
0x6dOnmDjCgs88s0UMsWlEoQGdkqZ1gn2FR73zHYfumRC0ONIQBCSMolLz3BMLs4PcvmtMQPF35U
bffUNH/TuJQeXwHzZXuI9gxEX8NBrBWahwB3cEYOxYmmBuwmjx75b8fEe0+Zb3O7jnqzbBJ78x/g
QGtPcYSlysKu+jtwOfRm2s2sOH1dPOz+GV38mIULB9dTCp9XHjtSgU2TnWvZnTUAew0T5ak4mIJe
6lhr9boBNtMMl57SA3/eo+NgcFFi+wQRlLh7WFNuXQEIzvGPgVn+FyGnpgs0AmXP7DH9mHtaRu09
cfkCaQ2VlZH9n2wMMoJ/vPQ5hrwwAOKOTpP2rggVDapDRc3pPQSaCJbcZcy93XkIhYiSgT0C7ESy
nGwL2Dw0IKy7Zf1nsUEPvi1qSYO2VohHSvcbdTEMtBnWIbxDP1yk9l2LNMZo0eLkjCn+Uh4SzQIn
h7NKe59IcXfjU+3jiyaEqqQWj2vGd/ixyKdAk8m0ZKRy5q39nyIEsPeso4DN0Ouuk5g8RayxMY6R
4Wg4nx7q+tF8Q9MBapcf2bOzAvfrsWURifM2sKCeR0v9csytjb20O/aBExN19bYBbNahA9AOTvjj
Ru5NH7WNzgA5e5hKXs3fzQuBJsnYCO3LYn+d+QS9xWx9Owxg5SPU322bGhWiXu07K9ySOaqKtGDA
xMbG5gEuZbyO9fBD072N0G1y9MjlpZPmo8KIZmFnb+1CHiwpVYOeXNKWxPEuPwc8FCBMoV1+Jigd
BtQkWfzoJHVVfRZZsLLBX87g7WxOgQnJTWf+adm2cZ+Tge8KX4fCnukGR8gMD79DOtxAjoqHnlgq
Y9u0429DfxkN1pZlbctEh0J0tFh+MSlgtUspsDCC9zibVyVtdILKoR/Cdflea6i5yisiL8yRCHIK
F0yCI16jnKPVsbJ8AfN0ZmgNK489rDTa1ZTL77YILiOz7qywnxFnNavEJbDZ4SMPCnElfJBs7alL
ynNhW5eKhYTUjWXNZ08xk2VpT+TG1ejCo6kUwC7IJb+nH9Ghqo8euIlvF3B32wJNSbVtgr2tR0bj
YjhpLHM9JJ++kDghVoWnwebni9FIqWEphOl1VSeIs8reJMcQybgunoEuM/7ie43lWdav6lvJO4Ih
NHZDke7u4XCAGMP85Bacj86uYgVBENjO0/UrhpWv0ero5u2tGwT7kihyv6rWSU9SXxx+a1azQm4x
oD8JDAdmBGO1sLmpEiUgTcptwk2GOkmtOv67iMVwHnvCKKP6oEfOZmNk00caohIur15rbLW5WFml
9SppM7WQlQC4ghZRh0tqAELSW+G9QX1n5/Y3h8jaKzbxTKJ895oYzYfePrxAJ+/FOQ9xdDJDLJVl
tS902ms9Yjgcr1rsEkY7oi4b3jTJliU7l+xlTWoi9r/0gwV17lsJF7WMXLj0qjHfy2znPWqNAxYi
i54/l7ieg+IBaRDy1yywTlsz9dWjsvDa8pNmDuwGBGPRWhsxAAeE7DBqjKg8aBCfjkCGaFE1BaxF
pLOV0d5B5uBxhGT3jv6W3oS8MPIEUoBDeR9T5BtLq5/UbYxQRCjqQwQR61qzbB7oliG2Y8ct17M2
IOdGxOaAxYFhHVoLV6fund5qvEKNQVhQx6aaGbbDt8MRmEXhosjeQgtPpuqt0QnrNnBLdkZiCp/b
Ai4nBZnJcLApUxidkJPkwJIMFtaYfU3UUm7gr7DkxVDENdentyGsEiVGxG2nDbRv9MMZVi+kmyhI
YxAlNSSdGOWOxs1qGadIYpoOf0UESKjEpHjybDCAmA0cD6fzmIMZifq/Xqit0Fupgq3KmfY9XanF
jxqmEG7G6PhHBaBlEA1CCm7CFQrnkNc3w7QoGT3YWhB9bi00qNQnD2JkQpBrix19xrrP51MLG4Jm
ajdCfKu4MnNugFEZt4zq+S7XDh2O7VzsEG0iha5DwIDPWXLse23vZNWHFVRXZJ4Lpbi0o/Y1yq6O
ojWC6kiSjQTHVsUI6J2zNd5NKWEhvgzBmyeY0d+MZ7kMjFel/q99bA241VjULVtk9DqJRiX22ZZT
yPMP0usQAqDTwtRdKghNYazzHtt9i1DdD08UYWYhvvXSoISwiXhE0m1VeEkKcwVX7KvC8O3V1msu
6IsoUvOgX2SDRkMHyTygygXtaN8kKXgTaWsoiKTYVoJV7dxtZ3Fu4QvaJemYWyPP0OSLA3o7sjI+
TNrONLxLcUlUYrBjLDHRh0A0ytw8qIwxBx2q5h76rKWbK3YFzjQL9Fqq4+ElRRDbcTsa/G+SnRKu
dnyNXIjQRf4XMa1oE5xPw5c7vSu4m9fsGl4ss/SXXsDpGmnbmAtq/GcWSU9FHUCvQLMfxPsKcbGb
dqt0jE9leQZrv/cy9ermFS/6RH2ca0mwAoG1Z30q993Ac8uYh+eIGCJv1ToeUD5MfAHBbakFlZIm
P2c5OQ1Ajm16INN/dfoMHk3HDGW8RLVgbQQQF5mdHd7y2dyyE7DCrUlZ6gFGGPTuoyrTdfRieOZa
Yv7wsnumYOUu+3Yrv6Q6kTvmlnUnZTCrF4/dtxDWv4BJDdBLP31tZLS1WQrP9nyzgwh6ULXpQcKU
xYftGodwQPkMpw4oIzUB8yFtabFDieOOCQn6o+Kv7KtLWhTfMkfjzO2a5fK5LLytqQh35En25g4v
5Bq0FAtut7rVGfBQrz0RzbfED2MlJG9ObAcftkRWYAF06gz7rW4tEBkPBHOwd3DI6csuKRbvemKu
gwRtl9T8R8fquZ79V69BvnKN4Qq56a8C/xouGWWyrH69DrF/0ImLUZOVgiwj0Z1nRSojY4YemkmV
thbxRzuMiIljAjzeJvO9obvh43jpq6eh92wfnftdI8JiRA0SI0YP7kD2/gfdCNfw0/ShZjCphlij
eUTq4E0xPURwd3ia4fMVhsta1WIFXNH4sJuL/iXmHQlsmclD8AlBEmlIc0gIJtDxA5kucn2y7kT/
W1t0vX7yGqcv/vwImf4b4OKHcQdE7oklKxIjSXaYgQB6RpbCzy5LBpLo1iJ07KVxCyLCDvIjnTDZ
tMvOCu82ndR/m5yEpREBcTFOMY3IScykqca1b5AcVGKHHhjwD0QV510aSLUpwCD+k/fxnidbG9at
zVsxQP4PQ5j3vrp6R94sUtx1RRkF2TxQJOsxIgoh7yLH8cLOrnrp2bWFqqXfhzThM7vCetwCI9Pq
TxH9hdBA2zZ7zflNHZ1pgV5sAxeyReYcI+0t8j4HkiFwNi0N2ExsB9j8Wy+ui2TuR/1kPpMg3yuJ
H/q09cc7SBawFGdL/++JcHBjYJIQozwOnXuzYcegDidSDtd57JNcCaMjRbuUGRg+H1yxpx4qOukO
b0kr3iPmjk+FzkQRAVMaMs9IymPW3CrUXJ7POUd1I35RtTg+XwApljN3+2RUr6Q13JxxRBWh16Q0
dszsCfX0kodDmC/TS4sgEsfnTsCUOXjfScG2RkysaTPqCfChU/I9s2FrCx2tLER5kq0DmlyH3he3
UJWvmd47LnXw+Jsj2Sv8Y2h++tC22K0U6bFvSG0CqWh9mPmeXtUnT7r0FwPEjBedV1CdPwc0hlGx
VjWj3WwlKFhMqIkYdg2OtaoDTotPeSr2TXDnpWL1b/r4MAaColw4dHIVmGx/jd+I41AC4GHNaCFR
rfyZ9ReyUNq7uGW4WK3TUWw8dLU+s62CcWvo1xtjtHZGmICCxltLUej47zpxD8IkrSNa/kSGw1CC
qi9g3cEMvogyYiPFbSIcyOnsfwOf2fyZbOsAB5h51lP81RO7l3I3jnfZPmT5aZb+Jmm+IoRSs8wR
JLj/yohhnZsNN6ifCyvvL0VcneY2Bmx16bLoVSTI5DUz+pvb9FCrQEoziV7NHtdDAATOjO0v0nlO
2exvYOzzYpt4cK4aKUnaQDEN2hkxA/a2loTC2KU2TAG5IchjhNAbJPnC7LAXifar5uF5spa2T973
YZr8/+xiNQI9UwuwK/Qr6bCAn3OXiLY4ea288d0ViIDfp+mjivfY3xTxy/20QqZ9lVMdawZXaCjP
BjeTiaNs0M2niNKf2MtFbtyybk+PKNAvU5KSmAlQvfimLkJF80LywZasgZgW1bfLc8j3VXs3VhEH
YfCGjczHWGebsP1o23lptAWbCUB2DI108qQc76PWrkrznkm47ozSp5cGZUwZsMEfueai3Lq1IuF/
FM0nFMhaMJwtCO7V7J3lzTg9vpjjtPMmSypeat9wVJn2Mr4x20vViQPzcTYpYhXZhNnN0743nxM9
x7yMXUp6j6hgaWYqVFDJFHp+yYiTc0mIrwKdPS7Lnslfm6HznGbVQyH9+uCTWWiZYLzKjQN1/XNk
3AsUWzoRLQY+s8yTF76yEktxpEFp6ZDGFS5/oNqOfQxtxiaYL1AudR+7iMmdMWKhzJQ4AwRqVNTL
V4/zjr3J9F7hnwkB8+adSiNZzuZb2OtLzy1e1QBA5YWOM+O7RbhD4DAzKJn534X10rJtM1Ek+mxd
UtSuDgVOLgRQDGfRNA8zxUdxU/te8AZPrcfuJlirz17w740D4Dwk7QNeTMQJHH7UAvgssd7zQbcO
LS+wWIUvX5qGzZoSTq1Bn5q5G0yNxN0o9/UXnPCFn383Jfrp8sRGlDijVJGfdokh2Gw7eyr3NRuq
kAfJKFN8Zgz3QiIBTZ9BsaoSmCJFPTvoL59bpWfGER2dIcJ6K9aJH5yNmZB7HaOStowYV/pzvhrY
brS/AW9FBZ0HlmLytAZ6g5wMAAti7IiqTmobJuonhwYTE+SGiTadEWES2pvVoxP1kpcQCZEMu9tA
EkY6wNKjcGA6iNWle5nTUiWLqtO0c/gVk1+V7ZhhI8CY1bG3j5R5xE1PA5MlgZanLmowJ83F6Dz/
CUHk3sQIhIjIwRTcPTQ7AMDY5hx4k1hqShEyDMVvXZB/1/bWqm9AeMH4s9J2WcftzbZoM1IZX6HK
UA80dFQMMnh7s3/sIbox+WS0A6AUa7Dn5xu8MpUH/qdlBIqzNvZucYUXTA57EoUi9BIC64vdb92Z
Q6tAJ5SYf47NV9920yvJt4w2NJBaFsJidIdPUY/UwJDreCohivUOzRDzfp8h4EI+BuoheVUTfRbY
Ixo190awFIlf9mKka8QoO6EDpRGMxv0ljK81sAe0q/By7M10FOald7Z2/TZ0rMuCDSaAKGIBqVoq
ezdp3AgJdRlBVBQeumSk5JOhaG0dznCgtFYqXoqk5jAje5jwSezK1Lzd82SPy4TlSaZr1y5kzZck
16Q+DXihraE5xsV4TCqQH3UJaot9ac2L2b1xQ3M1nVPCPDiye054knsx+wUzX3Fr0pJw4BXGc2uO
1z5W8KE0gx5Hp4RErKRKMMCqwwuCOYDdtSuuRjp/eKP2KKKtMQyMiM1hYbYNMenBKXaDd8e+T+km
Y+pWJOFyiEe6azv+V3DM+h9jhiwEqvFS2CRJMvm34eJW9vzoJygJlDTi0TFCuBekFNc+dx8r7jG5
GviVmhF1cf6jvv+I9YxnvMkoQfVgbTpcmdgaSt40dSxPneP+jOwYTFyvU7rWRf4zpARK+BnO7nWk
g8WxqmePaIYeQncxEoLA+iwfCa9eRQ7f31tXNzcH5y8HVJ4k54BYicn5kQiq8/551KNHbxGDwAIZ
6pK/zzhNaqDw5nKb7muY5l4RLq1c/BVwVtIZTOBrQC2o8STavyMaJOagqPlSVEDo3Zi3KGZnXG51
m1oM57Nsqgti8E3EooZl67KorBfdfJcTdBiDgNPqz6y3qO86xDsKqtmzNvCxWpu7jjLDSl5Uuztm
9hYJvyf/iJd/AvqSmPsErb7RHwH2hoJ/Ddqh/+0LzO3fUUFxykA56MnTAKs/Rvlt1K2zW5svoTsz
TkheyxobYgtrsy3+uQSdQ+/DeBOTYw3BoSfOpmBH4W0MZQzKca+MpMSEyGuZrt2KLt1mQb9Lc+aD
KDDawT3jRVuOMzuwDuggnWwSAfnEcEVVPZ0q7c6KNy53bO7MajNEfBbtt4l3BUtGv3gtQxOsf3Vq
g5snBMYeqM/UVRogx4n9h1WuSs99CWuofuE8fYgUeYln7WNHGYTJy0Dq/TYIJgGNYLktlr4TbRzT
I+hzQgXp/TN6YK3BS6NfHHDbsEaVcK0kYMJbuuKfxtBMUaXYuHi9vVKCFYdPMOrnOD7wb5GMa687
hiOMfgJ+3Un3Dlqq/fSoanqP40N/L5o3qyIwBjekSW/AHN40dkTJVhTPEsSkn4VontA7oyWTbXfp
WRR5k8CY+jH1F3OE8AlGYkbQeAC2RSa52MTogeW/nKgEmnLCIFDQIuV70TNqGEI1HDACULqvbYzn
KT93LNmUu9PUe6CAXMHx06OeiZWkwq+R4ZMkQJrCU+F56xxXQB5oX3FUbtLGeYtC9PIdNxR6xJix
VOv1SxfhQ9dkH7KIdwEbXXskcwhKekkLivilja2F124DI12ngaDHg14nH2SE4oQXrD3I0KNHjvGe
oxIh49jQjfU05huMK47HU8ozmXwMGoBdrznOVXEtnBp+dalfRWw+7PRfZkbEP3DtdYDGtQZNsP7M
uz+vOLgahlocyLkNhicMNoHguWmONqruKEFeOQ9ID3MAbygLWwoxqu54/Blwm4omOAg3Z5sHTVYu
fC6l3b0EMfqhQVKvYFoxPgMNrig5QUS6Lmq+41nf6CP5YpO5RAiCAKHd5XRY/Ux3jrEMUeGF5nc2
CMqVtA4PbDvlAMUoYUXoo9FTK3JPLTm1e5jmu5n2jVucMTT02XSXkOhngizpcA01+E6Zi/yLmm7V
sQywGoXAw4OKG90Nv22Gh8BS8KdkiwWCoqdeOAcLRl+JCzh8j7vygdsupH3Hj9YhtmZxPKxCbedg
0ScTFoHrpdDtg6GdmuxH6sjHmmPOsZH6xpLLFjQ4OZkRywFmPVMJbeQ1nB513djaLvJKhqG99Z1j
3k4GVn7EcQXgBM+dzw1DRkoCq7THj5v28RJRIsNfD10LuQecw87YPIcN9aRl2ed6KhCSw3nfuiXJ
uZbNbhPJH2wUkmh0V5ygQa3SMKH2Gs9jx18Of0eW/rZ6OzOeJ0NGG59TILzAEdNzPDVfeUAmYmRf
U4yR1AtHpWHQZ464Dks7IhoA11QSlSFWjh4/t0xgIiv4q7xi2TvrSV+H8lG6IHUYkBqMngtUZsbo
IF7CZebIFZ8YEIB3dBWWrz7Z4anEFsusxWVYwBiB3iA+GEi8WM33XKLKvVuEvAQ+RbB3nOP8lpZ/
x+6FhVJ/95SDr98ri26Sajvyy06jn/xzJeOPLtO2HUjaZuP3aG7bbhshpZkIbcj4rPNUnfomWVYO
4C22GAE9ZF7+c/AyjHl7rDmmx9L5wu8lsCRxuiAAUHc+EA/mxiY6Ox2lubmdIG8xWOaRAktYvqt8
hUpgwRig1cXYa+gE+keP8JX/zAh+Apy4CSVRBjocFgIWEV57L6lmL2fm5O5PPS80AV1arKjVawxY
0KbMlyrcFyrbGd+CwPyB7bpYagX8ovmLLAdHYF60t73NGQ/6yIdvx1PUOpf/oLMYcPyLum3RtA75
wwIo5dEM2krZ7i+rkdcqnZNzaREkALwFURHHH0Xw13ZoXMm6Fj9lQhz3K0sDJIhnQRKfC4mHRKKp
jdcBbFEmAaCzfhJK4o4QAt/E2i8IIPAVFytM8R5y/xWTSpB90nAbTBnJZ/VX5t9ccaxDuUskPVwy
baK0+XRc7ZnJJzIYb99F1aaO4nWvIy1GAIJomLi0RRVmmIRIGnKo/2RHpPE7UwDlttHDeGH0f2Cz
VW2ARNj2vjclHte+xBAIfuBbuCV5F7RLa4zJBDPBfyOKUUwrsAD/GXlni8baI48zwfRgjgPEVGIK
s9/qzQhu/YDUeIEumDoBBUpTvdTuCsmkIYmFHomlM+8dubv2Hxn2g3lR9l2H4d5cTyi6eZlUh6xl
oUUWcJEtCzzLvSdIZf/UphdpE8rLrokszvagRfhDQUJsq/ovT/NlIiLmmvYmCMdVlxqEQ4PQZrKd
of6tvW3pbVt+WUKGnyNrYL+3Y8LnRf9S/6Il8k03io2TyEXvHuuOhN7ivU0OAYsC1zqlvC/bqnon
s3kISczgTWtqLwZNpdIThHq6mc35v9Euvt84OpgKr4EauuPhiza6RSrqF5Z9SZyZ/HG8n7DFpWts
dRGjXoRqTFSiP0Vk3RBsEAY7uMUITLwfBqKEr4Idw0JSUZIJCOq6UX8V3F01NztYBeNs8WE4Wtry
kh/LRilb1aeaCe+dbxa5CyUQ8oznycYp3iSkPZ8VZ/d/HJ3HbuNIFEW/iADJYtxaOVqyLVntDeH2
yMyZLIavn1MN9GIwA3jcEln1wr3nNv1+9n7iWR5Mtf5mXdaC1xA68GE0zR4rHU3DXgfLxUPzJMZ0
X4wzJt5hV4y8n1b+a/jtl8M+TC0HZmW6hO4Fzh1NZCRw4IN0B5GD9NpC5Vyau8l5S5p73MILJ2MG
R5p6JvO0XSLyW6NkWoI0phqkpCy7dTA+PO80RczMGJtHvtgKj3Wagz0WRog1YCQrmO7i48/ca49g
3cuxtFpRskdsvW45XwVaMW2Gmdal794E72FM2NiYLNtQNJVH1chlvI7hocmbL3qVbReYH54HMcor
gY8mUEC+A9l/BZa9C2trr4XWHUcoXJTf1t9ItIm6Gsr+VRylBEREpYPxcIJ34RwAjkW6PExYfOe6
++NxD1ZNduhJEAwCcbOxo6X/ocxjgu2v6lKn+IySn8YPrwAQWQ7oZHCPEmddvJV+/MP09o6C/7fu
jWPZ6dsB1Wjhw1QIinxdNuOa7E7pMTa1EQ/I8ClH/EdxiB2h79dp/OMIbANDmaM6WxaEn6VoLOsW
qmexahl4qO1WF50mcMIWb0eOtcG34g2IJOptdF8J+CLHJ/HmGyKIhjijTN6MPqfYBBYEEYRHO1uW
CJQTbDkCOZdQ4MgAUFqF5otTtTpy+l/1jIgH/WiZf8f5oYfVyvbY4aDR1tD2piVYFhJZclOuJsh+
DsiDyduB2HfVaR3DRHKRnOHk9ckYG/g1XSAkUfFMcFbEZ7eu980Ewq78hNvsDTTs9roQ0KMqV5yb
3NoYDeDKHqEUk7URXSdYqEUt/mslHxtDomS4GVLb1LDw+jlc0ExhlloE+ZfEfxIFnOvVwt/zfCZs
pbOov+rwUvUEcj1L04kleHrzGgHfge3HOKyzSmNsDpCYKKxx0hZZu0MYBDYEa7UKU+1Y4lOb6+mH
gmX22bejQSJlRqbnxxGdCFoHMD2JL1aZjhe+TlkI5OSDqYFEdMiwtemZpNHBDoxsgZnxnKHWiX9t
ZH8O/D+bLIzR7F8sZc2v8THgTzIRN1X3vHT2NoE6Nbooh/KUiejC6VnqE9eQKaMJE0bG4ATey+I8
Q0IBhSuhb2QkJNuory02/6A8Fzmcokz/ktPNKLxlRS7nPvVYEiGjy4mgiL/HsvuT8b8NZYKONn0t
Aww1Wf+mO+MpEyR19HtXK+9h2e/tulqXpI6iPtxl5CnMoH/MCCtnTQ0PizCDyYfzWQB51NHpimdX
9wxB811EC9m5KbzCme9KQbvFrlQnJ48yiwv1LRCjU1Bf1vlnKf9aNHz7iPuSDjElE6Xa11zrWKfn
wyw3gbmRzspvNjEsJIOAS4grJmKTP1KeE1a7Gj2EK27q0g1hTdi83DBV8bRROP1t0nxdRUcPeTVA
v+oQaJ+N8xNA/i0OPuJfVPew0+g1N9beY15ogiZz0CFPDBzy6jfOLz6TgILVEJAhchxbd4lJAU0O
VuHijkZ6YYJum9gVgWNrzfXIIhYvQZZeO3kb7ZPdfga1dh9NZ10yyNQ8hrLZemDQkXM2aXowvOis
dBUjIf5m/60FJ53ZWZT3B+HVBw2fOZ1JTKaP330mzE80zT1qXbBrBuz3geSdkxBEXnxKq5TN5Qgz
UO3Z47pFvEy7iIJ7bsQq76v3AJ8bXCl3WLGvsMZxM6IbINuV2RV+AZhQOZNz5ojdtLCDs9PhdMS2
MkQ2sYop+/d+MbgFOmiqP+PYNRjOlYDZB+smw0+7cHZky64KG9Vx37Z0tej7CSVwaB+I+ULaYb1o
XzYASyRV74nzbtDGcl/EX60ATYo6Thp7gjvTHPDAQZoztg2jWHtuzH701hHfrjvvg+5ijCKUhS87
4ImyChR0zJMcHBoWWqMSGzI4nJzxE1rpPoYoYxI28l333ZczvQtuVL26xsQJmsFwsIdsG5cAuAn4
ZYZnMW3fp/4vmeesNo1tQWaFXeIPt4J9EswvpcugoPGtbQaZbkxobWrv4lOiYdGgIjEKZ8szUXr4
n3ycTrUGswp1HbhBF8mHYPxDEs+YIEYAq4YWySUKs8DSwzXUovTjtdvWkaR/2/HgFC5IXDIYVBQ5
YzQEOjEDb1yyOdtymc+3gJeliJy9b5+0AfDA1a3OXfjIIoN+RaxlZL4YV0HFyTx4b9kNE71yJYzq
EvFYQLleW60r6dCcpXp28gn9GnHoJilJaPwkCPGGBDK46mn/KzpFiNBovgyYKyTWko9XG9HeQvwl
kZGhfBggG5Vu80Y7pXv7sTZ2PsGlMZeDgx7dIu5Bo/laV2qlYlgHy7f/Ke89geJhPmasJG17o5Yd
gPj65IxMSeRPg+V5Y0As2poDfN1kPaYPwUjIZd8eEnkyyZ0cXzOFkkJrXf+0NTUQM5XsTUkkzOhN
UjkwzC19uYrb+pS3bC/Jk2izvyhIaTfVplFpQ9JLNxBabrH7U14edQxANG0ge9nWn46zam6KHYk+
Kx19+PBtkj/vQOyKyPfRt7b5zF08KxG3EC9EEux4m0Nk0MQGwlI+paNK38bZVVAbereQeqmhi7Vx
p5sNYo41ZzcjGFIMGNtY3C1icNc5qnsd5kE5D7+GQ1ENWYgat9SxELMCL3mlU4ZxhtzOCuZDEGRZ
LUy1MKq7Nz/ReY5XuadvmrQ+J5pAitAsq1Y/pTCIuuYYypBwnQzz+rgD//Kih2+pbm61HlmEKWlo
kcDYTCbcyfjVPfkau7xDWnQDOx04t3J41WjC0aBg6XGBmuqkZnhvOmJH4ZFG8zNy7/itt/dqvGDi
rMOjiISK24aBz+6gyLPLqHVr3wivkhbAiAZ1MNnsY6rXyqqOrpMdTE6wONCOreusnbY55ywWxfRl
c7oaaM/CHiBziSHR7ES/MNyBB2mi7Zk5zNseN1z97jcNlkdn3rmI+QfYKKPRbT1EOwS0etchTr7z
VJteIlaKpfDQ/UUwjiz6djNN7q7jIY/H3p9WK1oIxp+u9k207F3r+83UsHPnkBAAgM2jwXyQaHtD
r05NY31EXJNGeM5jlzUtuowm/jDBPfitsxKkcTt4bLIRtPMzKpC24m7Xg2cmuj0ivKNkJqKhcFXm
7phi2arTyxBNf9ULUgy0gNCXCv+b4I6cheu0Y1V8SriLaiS6nk+8YaEddnr5dxDXupuWw0CXO27i
vNuMzr1Bb51KeNYlWZwIW9pm5+j+0WVuFtGKCqUYzPJrSw6gwfqDTtUvH156zxHFC+s1hkKrow/A
x7xuLIEBrUG6y/vW5+PbhHNwQ6oO+vuYx0eI97h0F5UMcLTj43SfrcNQa+JqQGrbl5fB9jZdMq1I
74rZ43fWcWCwInG8DmWzcUqYA0DrqgH4BdnYBZI+5Q1tKYUcmymZfK/p+nMf2spl6vkxU818/68P
O6BNLqJ4NOZfbqTr7Inb2P92XFKjcdPnx5hUOAL0FRsxOzI3Tip243AZETf4JuNE4jDZuu6wizGW
XjV6DyAOdJowmRBiPsoZANYEIXJp6arUKGjEWDy3fEnVG4CEReUrtxbuR3j2UccvyPaetzqs/VMF
7CiOfwMUYXBEFy57KHK7Wm52NqGRhaB7VVnZosC4ncM2bme62REnIkIQnFAaAVW55WFVpaM6uvOz
Zl88afU6xFVpm+hen1r+gX/uxYvvTycJl8j8V2iCeZJtDgO25rz8l5pNY+N/1vGPBtAjelelqoND
BCC8q4l1DoN48o7gsquS8Sag2oziX5lX8cWSlCYTBn7tRwhkwwY5hMo88WZe/f7d6FmomDnXfc1Y
FENNPW/Io9tGLdAkyfVRHJkDTp8YxHD44qc2IdFF/rJMR6BMH0r6k7hXx9G3ZVuepUXKOZvd1reQ
VTIKqSmRGioc/1e3P21tXHbFVXOyre5iBzK3OhrzCev2GLpLl7tgFFAKhj+RE5/rgk2A6Zabmqin
Bqec+o6TaILNdGZ8yqbZj8kSn8YV6sGFRIcYvfdkPTJTteDGdaxoTaTUaB2HCkEENg0UZEkUoVua
174nN27lvPWtt2ljxIjRH4thUcJnYUEkz3ntEZaq+dLcNUskiQSt3B22Zfm/4JujWgk1KKgCFuCZ
vOvcCRbwPT1ECIXwJQv4tRmjqqFfjzs/ZYtkokBJs111r5GRm7iex4TGS/srKzxSCM49fApWf6iz
ZhXbpCqzfm6yt5p8TFqGV8/hP/fKqO2vBKVRhQshZldR56ism/kl+OsSHzEBz+wfrMwmZ1V11Ucz
ONs5atZeTMI2+qrJCMnigFwLezJH4UOwLuVhudZRGgUdTa97DLz33ICp+l7S1uNYnHBocrICbjMo
b0cqj1R/Dukx4LnGWst8V4WJ2jcyf26Em03yNw5vWnUvBcHdkN64Dk2+n6IsVwim1jkInNCYdxQX
6sVcMaFiJ+kcveHQcRicqIW80Pwvj4+DZIDC8MiImleXfWURMRYg4QAd8Uu70AHkdRVn9jBvHSKq
CxdNE4Z+0puWXfqIQ4gD0YfyMQ7Jm4Amm30gbUCvlXw3qLxqD0E6TtqJFZkkwNdGPA/zpqVdRVKA
c4AhKd14QbnvQcmITU8FepnlLdF/2uo6YvFGRbUQg7NLG+aa/LNZG59KzBtQz8hgALWWrGAAetjN
vOnTjrZZ8V22n/7orVMFBOfAjF6D5CEYHmTxby0idgisNZAVaEyh5xY+WXvNjOyDrTh3nTzIunoa
4bQbspbDSm+Oejeyi7EPgSCSwGXp6ZIOY+nPcFAZgRj4J+6FM39IUJgQIAflnwnB1iBoO0NWnll1
t+duHXXUvsm2qM9D4dFXPwpfR8P0w1gCEXOvIKOVC/7McN4V8zae2PmdTaNjDygvZdXsKyFPruts
7S8rLPdqt1VW3q7IgYqECs38qmlbxuEQiHFWYpPH+WIgPrAY/CcgQhoNtWhtrkrKpanZJhRFNlMC
JEI/tF9LoYDjkslW1qgYoX8fuhYC/06SP6RwbjHIb8cAC6bhcEVYDDrY8pMSQ1ExmoQp46I48oJC
zGgo+SDEFfBTENRUvtzUs3upHYJ8UQmBIi9m5jxmc7ZH2qlc9RZ2VdMvotZuga3ZdbfStfBcm7zP
VduD2EHe1pLyoU8jwInu1aUpn32TXKjsDa9bAoPNyBiff0QgL9t8D+NzCwHrtQ/Ef3FePxIt31QB
n9O4q689kk1dh7oqQd4Gb5Y3Efjgk6dgsqm2TOzSXuaFRP8210A0exWCAbuKXFnCq+drgfQ9lfZi
Tj4U6URoRIUxXYsz+0vvyEbw8Fra+H7I2slIXfUG/6H+fcH4KPN/vSw76LnLSpBkGkT3vkYCFYR5
H1l4v1MqfxeMt06bFFN1v/RiPeU/2nAPtK0GesVP+fywo1FUaMN5UopeI3jVG+c3TukSjOxTVtYm
99NDL7D412rNCZstZorSZyvXT7eavW6+ECfV/qYHyShKWGvFUSZXFKwGK1vKDjQmCEHQYzg57Jd6
Wrb2J46hpCx2sz2uVZmTmiCoteJH1uG2G7+4mnV2OEXNWlaalyYDx1+X+wYzkQvB0+OkMo4hzkV9
2vmgGjQI7RKdcG1uMwJTzRUN8kvr31lyuOgqtZmf1bmnFuvE7PnI1XGh4OjOY4MskRwecoIQtdsM
DRZM/WRFJyt+LzN5MukLh+FURWfLC954/jSpIjxWRfXMYBtHHYlEFn/1G06XgE2O376PFI5G8FmD
9xrj6ComouaZ6lsZ4wHPvnTZkykWhYzxMafTGexPb4PrcXHqkR1G5SaCZwmh1v3M2nQzQjcjA5F4
IRxnuJtqfXMf9KtDFnBDPmkL6I4lKfhmA3eHXTYrJ3IWqNbxLSWvmDNfsH03n5lt7ruC/fh8HHgi
MWpuXR30JSDVrH1Iyr0SBp3kppoAZAo73g6x2ORRsA7YAdtkMXXkP0Wjg74GnQeuc4GRqgawYJ9L
B5EdOpRqJMOhPEToGASTKoHGh8q2IniL0mfOIm5/KooJmkd8T/gJWcSxDBav3bRK9zszN40RzXPA
sPMKB6zr7qmHA2XPiA4onEzjojYJ0v7F1KtP7iWtWE9r5kEd9ZE8c8+ltr8kx2+GD+74zXaMOUdQ
3LuMXhOGGHiN4+RdoMXsLoaGmstGzqKbgJEuUforcP3xQDGh4XszviDrrVt8xzkuRNUltrxXTofR
cHB3deSvyYDfuhQakAzhTVmoaMvKYtDDiCbHe2FFb1mb7ypL2xT+cFF9Gz8Icjm8vH6HFJNMgq+C
lleRAPsjc0gMMitPEqsunj7KNxw9S7xlpM/ASFK3G+S5JvUuaFKVQHoFTWvjQ90OcMH1fnBNBqJm
2LsP85o/nnhOWH7jJKeqpW0QxBAX2x7+sE+aCkQnhfO8mNXfsko5pMyDRu6jg622iD8QaPHJ9nPF
6ILQqrp97TAq2+iIukfiO8fM7oEPBDuNI4O9fct1wwTXq00iOuQ2JiA8JOLglylfNP/kzS3lkg9R
5QsDDuJHPfwUingzCQZn5aKdhpXfbQuoEQFe4ey7E8mB20Xp4Lk1UrFn12nVHv5hJOftvsFoWnvB
OpI8ADkBPuuZR6d3gmNaEhFayuKdvVHWDn+aHlGy4R+4K1mhKqs6bFW2tlmAmIkUtZTulRVn2H2N
Gfk5o3+IQub6sdz7qXyd0UWk7Q0kI6oaBokQdSorhjWGlHPEgOFdu7I79Ea5M1uMekNHQpy3nzqD
dd3ISP3H0U/jfG7kgyfx3JblKaVPR1U6ja9z+j0SyuIG84ew0LM50VV+uoZSctufTUXQmoeunUlk
iBjlpaEANuuGUHdET2zrWZsjnaDo61njfwEdYQSTm+KSwbKV/FoexsP+P9izU0Iw0Kf4Tucan2Ky
YIFTd5euvnEzZ/8CI8+z/lBi+2QCW3k14L60pY5GmgvfwVN1j5NX1vLBrFzW2jfbf/x//x7Z5Ils
aRtr89YbrJNhRGfcScsZ8YM+YRnaYImimuYXoV4Q2s4696uIIgk8a4IIOTtlTUiI6d+yi2+hzegn
Lk5hGv/2JQ2ZmgCGDqMW8osIF+npDZ3SYxZ8Dj2qotqhCz85WNDT7itujo7P5Ro+BzvfgkTYQubp
CE6iwWbbqiOpcRk7RpwTjGnUr/te5S3AbIKSJyKBk3NMC4Hop0CL6aMNUnXx3DP4m57TRBZG8u3q
r36NANj5ZvKhnPCIXtbW8BxYVbpsBkveAos3woSf5xCs45AOXprescDNaTjRiSVO7SE7eWqw5luT
HWbM6Em1YyAPahDlFlHYyBTSCDWxAcDHZ+Y7H3v00x7zTg05TFyBzHTPQf7BoifGy17XlGaku9N4
NHxE48jGU+WKF5j+WJrjtiUbouIUewRIPKvQgBQD1oF7rorWFSG96KOMYDzEBTue4UFP2CF7y8RJ
aPEGhnTXwWgJ67Vl88KY9tG0iw9X6NygaIKNvRHtKlqPJmMZS1bBWVc7NuaSJb/bUDIVqEjDZd7q
Y22JM5WxRjhah/rJ7i4NkRnGlC69pF+wxV2rZamQwdYN610WMxFqp83cQxXrt8nETKmgtUM8i8q4
4Pz0AZLYeDvGVdrdYs3fNnyADbGdDZBYvkY3fybUuZXYSfsVLPFLloc43ys0UNC3cdoSfuXwG8bT
9xwqsVfLeWy4YhM39qIp2kdF0Th3/THIMszCZOqy53H8h5DuMkU+Vlv5Ko9+x4TKx4SC64BJDz+A
98AJWwaUIUH3oTwauvxw8teSzr9s66UHuj0NoR1YWy9heJ7Jbc/QyITq7DCUpbKES+LCvL+BDoor
4kjxd8PI9Bc44amnwNzRN/IkC9gURAq82ANzLo/NcMP2wd6H4HZiGolqZoNeEnuAZh8prMWXqZDi
Ro8Q00hYdYyo9n6Bj9lFTsAZ4pk40w6+3dH0H90aSYvH4y+R82V29ImISFUkko5n6qFsdyGmgebD
GSWrFn2PeJdx9lfXNNvgT903pwwpe0zuqm6MzJr7tSmtdVAan/0kFv58k3TGs98eusg5zGm/Icjx
28p43/GVKSw/Dyojm5XGZJ3d25htm7k6ZQbLs01Exzg2E1iGEKgeIq0YLANetgTotx2To4isGwCQ
vhK6frW6K6aw6qVnKYVKWLYIN80aKdbdDV4TBkCUnep9bs9ornBuMm54F2670Z3q3A8KKEN0oxRb
en18OrCMHPffEK21N1Xxt2woyQSB6pOKGg504N7+0XI5hrDLFR/eeAzm79Rm/WJdGtI4MpaZHV4G
aXBKKVOiJ3eDHYO1mnZkyiXCfgFvj4qWkQF4IkQkffY0oz+jl73yw8boVnVUAJixYEyzLH5nEYgO
nPU+V5fWo5HSkk+tQ1wv27VTpO9JovHCfNd0SYaBMu7iwPGxkAg2pFKBHGWH03io4m7jSNLGf25x
z01WxHihPebQytBCGdLbW8/gICyqJSuVdT8yiu130hpfWOYkLSYqog51TAU9P68pj8J42Dj3lM6I
qgTraUS90vrd0gZ/PlBVjhMPrSRPY/zpgKLpeXfQgS1ahLhnwF+HmRWfCpCOOQ/WXjgsCUHhLZAo
KjSJYbFblYO3Kn0+5I4+dwiOarMVozbxQAENJKXgUeSI1zXsDKQ/3XTfAPfQgZUVfwICKwbrXmVA
qfT2lZO8oGTFgrnQi+CYlPYmDrt9aE0bc5HnNdN+x9+5ghCAsv+AQr4O3HKnz/nbyKVZsTRPMCSo
78BhxNlU/SrjzSmbt5yNXZar2hS4SJYQhjJgvromm2HmgMmcg2b27H+hV6W/FsV4EpqcwiT//kPP
q/ri4I+7uX+NW5xH4arnUQ/FzSIYqgki1r/Zv3tjqHahi6XIJmGJ6xH6hAFtdp7YIjGzclzk/AzS
JkKM57m6IBXB1PrB09AOFyHBKhS9Sb9gnBOTFxmrrh3KN5gvFLMGdpaGeLqbDWmgssXNi/6LEO4Y
YDApGMvkPxl8QD9CcT0xpQDS50B7BMePgIymk0ma2mu4Y7Lp+q/BhEd3MCSt7ZStqqncIC/Fr+dc
Tf0MhX3qPyfof6MZcgRwhQYbL3+kICQEH1tMnFSMl9yGbQkdKKvg16N2VCY/a0fahUcKT9VycT1R
G07sX3Wb4T3pea4k3JawNCFWcYcpt8uuWVV/VMklli6jmLsLMrFmj1sw7R85Mqb+1/H/DhqEbGTH
dZx8Wt07oRPqPuUEgqy1qhQB0M6f5VzvEsG6nColYe7XaA/aFGRN+LnrhAWFjj5Lrh0a2RB/GOTQ
s1a/pzwgYwFYXEfUy7lSWMVrXpL4aR8nnMxxtIFfVJrxGeTmPvwxenRELMRq9i3A0WqTG4ZrvSZR
ftK6Q1JFl75hZ0s6yi6ZWGC5+tobHyyJZCDgb4kXPWq4jSHj1jnujmMjnH0LXsZ58/qfpkH7RzZ5
Qd1eImzRIS0RP5Wla2HtJAZD2VSbmSOyirudA6HCt8xX1hGlSnKqRk5ipu/Qq5VwKPqv9TzOQGRH
JS8jkVcaMxiaG3a/7gQIH3eWk8OL8y45bU3C11k1fzK7OLQ0uU4rD/FMLB52C96tTVyAKwenF6CC
m/OF39sb4qaYZ5drLQo3lXfqxAzxleYbYXDTVdBK3tCir9iD0g3VObnH4TnjUjanjPIc4YC9iFBy
FYR7T914zcCzIT63IQRkcF1G583lYZuhQVYIytgaQHEYUSzRkYb8BTFvB0piQOI9Qukeil/nKLYq
klLmWH25zYO74B2MGKY2pnN1rXQxMlsqU+IS2barVYH5RZO/VDKOhtcHbSFMEkaKDJ7JdF2rnb+v
faYdFkcAtB4PeKsMByz51Qs9hO0n1ti04Qnj/O2Cs+n9DSt8HBPjE8yTlHVAqDihsai1NgA5vaJJ
m/6dcyYGgCqjq233LI5pmFCpoVa1OSKbuaPvOxpZT6zivI3mI/7HVQ8XBJwz3AacE5pNHVFxVXY4
Wcdda0ieCWVRYoFV6ztdMm5xUT7+GtCLWRPLIN7Ce16F8hEXb5V9rQM+OeNqRV+KL1ygFWhvai/j
9u+U3LW7jht0Nz5HVbTUqxu7MlLsGYmRIGD37wNjVd/90bEkM8Zz278KY4ZYCWI7ZenN1t86XGE+
BB1WOFnVLiwVNORzRybm2gNm3jI8mEqwLcU+b/AfueiZ/Q2gI5ekjhnu64B6OtN+rKpa95LNznkw
xaqiWiPdiWU/K+DqFwDOOiJskVgkfKqgWjC/Rugt+Qn+to4fpfXOTlyQrWShetNMFypp9OLuRTGz
XmPWOidbF8snL6fHAhjbDfObUwTJZjbfnOgrp6ARvnsym2Jtu2+RGmuSpgn7ixSxKoQh9BjTCq8f
/kH5DSMhbO+Cn+tglJ6D0yC/BoPpJQ+ADkhCizblANzCEygE0ND1j2DUXlz72aFaZ6FyUmvCmslt
gJwBm/SPMoaO1WPm4dTYiUItYmKIQ4jSueqTZY9bt6+57Nna5MbVmTexa+/UKUPLQOE48KhjBCJL
Qs1G1FTcqI45Inl6RLuJ3izVsaE4zZrzwAbAjyKMI/66iLLtkCDCIhgzGP5Lk1fcPZgfqE8iQkok
lDiOBfM5TBraNzqFAblAhbhk1De2bx7mIj9D9scM+y6KaaHxVA46q2WapcaF3lDdY7a3Y5pfRzQL
KbMrD7nu6D4bkguDke0swdxIPcvykni3CkGSZeyxmcfRKS26TcttNVDzckf+q3fxGb+gFHbrQ4Fs
piaptRqPU8ckTnwxpkm5zwJ8BMKC3EcZWw3zjUGhIY4NT+zoPIPqPjSXfvxyuDYyVO0a9j4TsaMg
SS8byft6d0Ik1NnHzEqn6c4Z4YxmqZNgReRAc6bkjxlT93CnmupvSFhDVf7txNkfKnLhYRbLb14/
o2ApwNxs3OY76ARTrRFt/znlD/ChrSCXfTMxI8q6+jUWM6RBKsBtCjStNd4C973k0FadL6VZkD+6
AoeDF21842vQveM8kD0VrZ0ZY63+yFJnEUmCU4kXDE5QAkLrP3JkCMN4dMxeaiYSvddufDaCBoIt
w4YKO7Vk7Yyb2lnb7JIAdUrjZLRnh8XIFJH6Qx3nk/g0YdbJ1mr40hgdGkYHuA3T2LxZGwcOXw5P
xUbMiTjxaRiZzSqEVAH2l7KqYCbuFuGr7plHoXLDkujMjeCu7Xpry396pTHA1l+RIemYMatbBnH2
VuODyQPQARqvLVC2ET2AEgpoXsxJ8trZR1ZCBlw6+9hiUWMb0YPH5/Dmz8S02Vdhwtz1LE9hgeWX
EZ9kg7ppQhdljx3LqZ9R6btB0XbuwaNGWFLhYdRQosTE4AkjdzYkk8jWBkIYtwg37Lp/EzUNy6jt
KAUTl7EKgwL82DKfjjnO0so2P+OOyYn9lZrUK8Sa1XH4t8mCbaj9DToAmyiTWoNTpITjXx+d0NtU
1KT5E2GToFGfRmMDRHIh6SHt9BC5O8kRQUTKzPgHHg/3E44Z0iJ90HtNcYi1ERQ532b2G7PTG4Rx
lKDbBnyOKZThtP0G4gBiGz9K8KeJ/+KvXuR9tnQosPBuv0i6T9987Qd8dMwf6gHf+GfJOKJl2ZTh
2tPp6AOyJ0vG83G95C9tY7SucowTOIe8Df/DOHuEstzqxCOiBMRty4GHMBgt9Cpm+DtgEAjsL9Ng
jAnHPAr01yS7t8ga6T+XCbb0FJllnEcsqtsXvflgzWplwJDAlWTGg9KzRknZ1MZVA8uOhGWRdekd
LuibMRFRDKgaHwptYY/sx3hLHFyefE6GhL8zY3nmqs95baKWh5KjzeM7QCLrZB+Rw6ZQ3AJCjIy0
Q6AysxHzj1PQri3SuanpfX3LgmFpWeUygsPXdKvZ46fzFDY0Ef4MfAN1g/T65YAbiBwFmh0lkrQX
GWOiSj7bR+9JCFCkeaT5CvLOIhYkoKPL2RTKZklHAFcNXXgUgTUM+zXCfU4fY2WJjijG+aRwH1Li
AAYhiV+5A6bu+y1WIMV6ffdHGrMPUQZ8HwBlRrHqTX+nvtoKRgGK/LXDXSvHS8ThHoy7SHpwba4+
4ji4CcSL9eX3bLnbxnqFU5ho8zKfmXofzcFY4JthXEIUIBvsLPtQF3bGeCY2d4xWXnTGZ4DXUcMx
dCu+HaXrCoN9bMfYw2lSE0BIcfpKgiBqJIIc84NBz9m5Oxehqs+ieZpuOOJars9OUyKDnUMUdQ2+
PdRqjktF9YVtPyK4Uzp/lAnttNdJ0qmBvNhY54uvBqZ3w9a611Yu+JcZzVLDk9CCfxtj+TZMnDDE
ZGkh5zqgrhZbW+eAhi0IYqE5J8VFLSUd54gth9VjYz0NfIzYdizmeYyxw/Iw40Bmm6s9eQ0H1C0s
bhbm3BwVJiUjz6Ad0Ql20twXKDx1VQBPGT4VHhy/xhNbUmWDlSJDZJTLEIaInKoXDdB5rDG00D8b
DyN2HQBBQv+v1LVKT8iiTp7zsNwRxy3y+UXxMyeO46xHAIR9WMT7fsa5aPcHL/8QtX3AC4gMvl/V
Mb3wxHAY/aPokXyA2UysdC/H6LOQI9VxsCwphqKakLPpvcRe5cewlmn7Yc48MUi9DPndQGMe6uy+
yLtSLowkxycLo7f3qDSID+c0Hr5MYF2j3/4jszUFPruRcWENiwGKXIV0G1WrAoX5t5YYSANjUaXp
DLDpYMF4lSzQZL3R3Tt8JZ4ejHFAsltWjwKiL65WVi3fFlBVUDCZwzfKclUzM9DI3X7GKjGy2Gp5
z6qIUOPiLsEN67h2ObvWY+1sADEQRHuojRTp9kgiMLkxOtUUZkRUFwXhecKgcenfmhRIASgA1sZs
yiNQz48KuWACmdiV1FwJJbnRzsfIfs+xhknUpdDuwJ/duqH/9ar4UjmfGjs8G+qETZjQnIk1B1Zl
YRqDGMlrkrBlLlN/zz/zer+zX6LLfiRhsRdUo6L7lvop93EL4wgCl8k4B+o9mMdEq0DLnNKQYetN
ufse7nif+nrTc5jH0yPqn02EQdu7W70q15NTh6QyhmEfYTSyKg3Fyy3Bj084yc7Dmp8ogxTr5Zo5
ZHzk789ZRUAuGOuJMQ3IudhDi0jDRQT6xOw6jO71UB+sxtxEcXrPesGIBwkHxx5sdni864T3YR74
vjKXdoNPEBUXFNe1KBEm8O9TvXwXMl0bvX9pXff1nHi8VkZ+LweoLela40hAcJUS0to0JHqU4cIq
1hynvoFmEbtjW39FcUYO2LVItla7QzHhALZ1rtFrBh1K1T4oilRQdiu6hYE/FgL7S6HH67GvuJnv
BqdXN8W7qPsiPnhqpnOZ9+gRWe7OgBlato95ugPi6hT+pjPvJeP9Al+fyqCWliJI0BH21tK8FCjs
p/9JOq/lxpEkin4RIuDNK0AQJGgkkqLU1AuCcvDe4+v3YDZidmdG3dOiYKoqM+89V/jMlGbTS/K5
SKBFsw2v8G1wCz+jVPu1/lnEr6ZI45YzC9MvQ8UmCp4XZZFxyJCC99ozWL8DSCjQTU4A+iK3sneD
Idt6IhO0d0P6qUAplFpA+PWwauQoR4GmtLxLwIO5Mke9iEi2ljathPkJ8XokWH9VJuzI0XCNt7Ef
/SIyTz1cvUFieD//R9sBG+eA1nfETvcgD0mWus/N9ENacH0Tt1FxY2OzPIXiyJTYAD3OOzHWG1lR
zhNeN7mKdxIilyo5CgXtnNCdZcpNjruSUm7JrZpwWkSkcAjIC+KKhqAmecl0yVUOR/opp/kE/ZIH
P2Xy3FDIwU5F8JWgi5t4+IQ+fuhadTKWeJ+pHXYi0zZERj6FFw0XqYCWqO5DODC8QgbxwQG9flmC
yaa8BLXkdIAOjIHOdPgeRtAT9XqTNigg8LuNzEME/LXConPOw6UJo6jm9qNHp1qenEHoeNvu6Das
1oPP9rCS9K3P/kU5RXY9kxNBFqirzP6IOYUeZyVjGujPxpDtBABacXNJYKbIaup1OrTDmBksvUeO
4h9yeB4767w0jSfWjy5tbDnKH2J41tfD8HKROaBWhuIuNEugZVF5F7QEV20EqJfxty6HFxUPhw7B
deoPQs7ZMGQCkT+IdUiNc2WERxmkDYCevD4a4m2mHlQFHAioo4j46DXBs4CK96OCJIoTCsi+IvHy
8l+q400eSCn81Jf6qhkvcvJRLOirOIdKnNeSescuS6EqnUyONVEc+4TM0pjA/DnDsACWUOSMPlij
JYSRvXDsYwpllJkDCBmAqfMqNzCrja5mW9Lj7KLC/M1uyR5gopBCGAnLBs8rgKWq+A4n+rDXGXI7
FyCY/sRA9nsoV9aoHsLadNtB2sY4uphueJL0nkVIyK3sChJ+JsJSqZdTK5L5MICVJHxuTkxs/NvZ
LM4hsb/yxITDvPdG9kgYlInY+eaofWvV7kCMnw1wbjvikI2BWK2kyUZ8icVfHeCNChkA3DWnEmAp
KKk4oCzDpYdum5XJUwQf0JpohzJsVrT7OZuvVby5qF7BSIGx1mbUTn2gIVpsD4tBhF/ffS9K/TBx
qxcLATrNVsDAvPBYKoGxB20QW1gIJpZGltf4PaW5mNO6r7tkHfmC9ue0DUqT04vIB21pNiJq4A2A
TIbTkmA8RqXIdZmVJuPJlHGQcthSuY4oGLZmVHlmVV3N/NzlaBW0lyz80VNMcJH+dhiH9jwpa2OQ
WFB8Ydg29zWH0BH/NlschKmtgqinUNM9c3dogJqnS2TaR+8hrQp5wj8kP2YSFQA+sRMTSVmPUCS9
/kedOGghu1zWnF6QQD1gBYoSWtri6q6Q4OQTY/XVr/MsvO+lgYMkow+kMA6mAQTDjnKSBr0xGDxY
rJDZPmV1FuaKE/ZDTJbXnIUr0J8NTZVtKRdvLe1PFJXSol/1/Dm0fwl9yFb+JSw46yF9J+hr220p
zOfYfI+YHGjtdbWDKBPmXDQU3RCckxDYlKw6rNHtq16OdOcRQbP6RBW19ugWOIsIXHDSnOFykQ9+
kj91iNYm5BwFVUNYPLK6I18B+s1A+/yUQAqhb1ZJBz1UDkGTHjEwUBMh0GGSptVAV3am0O51eOXx
vrW2VjOjFuKlpR03yhAeR3SliyaRT6j6Sz142ULnXYJpD60HPaxTEqyXffdsShHC9i7hLPIjT19a
crawH1C+vmhlCIeUOpjTTRpeRKXiwrIGMixvq92Sb+mbQ7CV/YFQqkq7doPXcsBHc05TKrXpt+MW
G2XVj4A2AvbxYvRha+NM4HCMRNaA7llsYliMw4RGTeEl3S+8icpIRAhenRGx+oLqVJXhaoGvWXA/
YOxdOJYplGf6MqAHqz2pvNTTt4wRV8EdY8TPlk1VgjJEgqSBZToMXHXZM6rh1I67LgV32px6sknM
8g+5nowGGw1b0e8ssd/Fc79vaDKPhQdGWgZHv5oPgwOcn0BSvDmAnTRitogyP6M/hkRzYY0AtVBk
1D80qxh4rVrgWr4kMU5MVgmUgtBJUFrrX9nyr0xvEcpkYziZw18BAi1VYJlrCKSkXxAfCW94LAIH
Ef2EY4qAN0OUnmn4T8MSWgx+Hf5NcMXNdvkSVdgcTMjNbtyu2CgLm7k/zdVNk79q4FON5SUK8gpa
8YjIwuvaAbeCU6W8RtQz+FIsSq9kSR38Oa8SgIlO+s1z7ii9yCQ9Myor4mcxECfBTW/1f5H+xTri
0NLUUAa2dAN/IrUBA7fyEKzpw5qHh5ifUnqIgAyatQ5uryGNb/pkGxk8wDqlaQL6/IOrhqgeefAN
6YhUlKPnbiAjItfVDxNbV843NFZodIY1qKA0IYIXCSgrtwQ3APUr4zqV04lEn4mbEHKXorWbzEsZ
Z9i1OQ7q+hvdLDQ5vexrDDUkJ2FrVxT9obYALC0sBaVHiy6RtEdAQBaPBpMhvlzCX2zFk4KQX1YV
T+wZWIooNu9msrhB/8Z/VrCypzM5uP/gWABsw26Rg2bIbMXQ4JaGMTVv/Fujj+ixrIfmuNWU38n4
I+eSkw8vXNc8mSTmSKRVKl2ltI6TBJg/YWQsjTcVboM9+qZ4mafrUS45iYOS26gSo91dkvKDacF7
nyzbyHySoW2rHXb6GcNWvUZcuIuubTIsXvoMBWvWj1OvvswlqmPm1oTOT4T1gvtD4EFHHmVM4Bei
6NaS5HVi/8mY/1VkxjgVvzG01BCsbhGh9S7z21DVrhQMR9LFGvPVoKJQBz68PLCDzDsRpzCqgZWm
UDumGrtjo3u1vI6yexR+llcRnKNxTpMqPL6m4gn6CPbjnSmIO/U6OUzqblW9D8p3N9EvgLATMPWV
OH9l3NpCYY8CNALvP5kR8ujDHn+kPQhYMKdvuG5A9bPvSq3ouTKmp/3acQqi0ROkBPDoIt110dpL
wPTp7dN2Gfch4ueVYzwa404rmSfcRigeRoQjmXGfBe/VCKPzGu8Rch5PasVTaDm1Oa2Z+aXuJqyy
o3GrOdZaWuK25cLL8D7C4RuU4N6WAwld9HX4u9Z/NvWfySvKW4gyR+93UCAswPGheM7J01PhuLXo
jtNsQrRI+w/9ccqgRmUQ2IrkL0rcKBGoS1l7TYQoSDkOLAscJRNjQVsJl7UFjj23aBUyF++qQyLl
PmeEF/eETGpBdjATOpU6Qq8RB+o1ri2/FNHw5jGyHnG0BRIgaCiIMiaEyuvQXnUTExBoMQbmnUQy
PbVo3I4+Cp3qJArdZTqlOtFLrHIyIRvsEwYuNH2kfsJiDgp6ahRvhFaWC9VG7tOHEFr/2Lmotqq1
5GJicEg1g1OQUFwufSHroK01ry2QBiSsEvJqqG1IgV+RBRmzAKuT7yt7LrRUNxLxpGjFiTYAOG9O
wKordqdAeGdGuoXYdZhSw0MbacZuG90MasBhCXZaFP2FhXySKTwjzavHngQEtA4hQLxARrxOhJG2
piiGwh6mfqDUrx0SaQQx9A3nwOmsjQWfPu0TJ7USLITfZcugNDG3obHygwDH0f1RCKtvLXDp2POe
IUomxjcKfFprVDyEdN4gob6m+9uIKxd4ObQBqD+IddTcmTkcmvCCzZSmoFX9Rd06DiZZNnnTJNGN
A+Ou4IarlepSMolTLFLC4twtl+M0J8/lP634gvaMTA08GK0QPmdtebQmUT9rs1d5JkQgrqurEQ2n
SWJHM7cm0p3mPwRe4LFefKiZ8am8jWX2Lgjtiw5FZTMXqW+mxknQyz8hGr+IJD21dJm7Zm+QcygX
8abrQIw3+iavlGMnyOgEw51gpEwF000H2LACEJvqOT6gpTR2PQuABgtSMLqrzAGOQbmuyZDm65C8
j+l3TFqwyyYy558h+ieAW5iyHtlX5Rc6mxrLipryd7CGipT4eF274rr6t3Um2R0oKJ6aleM0BuEu
SyEnMZbOmUk07ZHWgNCCew2cYgZNwarZ+zmnonVsqQz3lRYgIxRB3GVrp5DXZdVwhDAmFeJXGIEp
kItMjjzrOlUTIT33hb8o8ofSANHDLkJeDdbx95T3dklL+vEYvMW48jAv0xoi6nU13TUo5orWGzPj
ZFmFr9EQsJqXLuVdo/UoQwvVUEFaws5I3ssg3rQMj+J2ndRtNIUWR7+HcEBmW/wWq1BLUWPmKnLr
EDFn4zR0h43ue4j4eqDEr8kE5JNqmDn6wMpWFp+SZrlmiGqTyX5txSdlag65uqtrnuV1cs2wZwl4
VAkBnSvcNc0mZZg4L+LH3C27IX03RNFLTKZxij3VwVlNXwb63dqgn+axPqnjx5rUkDHwi6blKwiT
j5i1KiGEVAWqkvmJGpAgjRBU7c8sdJS/nbwrzIOVD7h9ySNRjQuZTesE7iAUNOLU9EkRbg81WdQL
p5pKXBt90WGuDARpzZeqFIeoHGm5dbu4mw5yfu9087BiBYWAVW+R92NIpW0hI6GTOOWdb+IjCGug
grMHcZtcNg6sPT4Se4AnF39nssTKnRSHHk+O0oIFHh+UVKciGtxBK250mbY93sxmyW9TsfwmlwR4
WtBzj0Qs0aOpv6gdp5BC065SWHF+tiSXyODPxBD+BfM/UdCBlbU4tM3Uj+F3WzhFipiaodxKhnYo
qu+MzctEMXTK0t8EaVU+0uCYdim9UpUdn5UGv8ULU+s5+I2PMrXTgpFukh6S0P0k6Ux2H29uxdkT
900aGgel7I7yID+HJabHVtMraQi+EAygTFbORMzgVSVDPadHw7QauZZkhm+x0b9StMDwlIb3VM4v
eskrQj+RArg4JNq86855MngWntmSDC6JqOUARGlPW9IIdadtTuLI/DIFCLMmhs57SSE1SqPU4fDB
1FERkPwlu7yIdt10KhqO+yltv9FTinTTa3SW44wk62GjtOlmKqTtYDINoHxg5u3UkX5WB/0L0sIb
zBY1AZYtWoNyhmPjjuRqRzRA8SGgIZqayBHyi6bXvxmu+1LYC2P66PQKNS7mBsnww5oLOZH8YMgf
0QJbOJl3Rqwya7MeKy5HSJefDMhdApBWrih6S+LAPCU1txZV7yCUB52iZQFMqnfBowI+wDaGBjXd
zSMM755GIBM7vcOyxvUXBhqC41cuW5tcASOTYmMdCE1JipOh/5apK7R/DFffSEjdRBUvQ3JGjQkt
ShKGfclVXgIiVFfYLCaitvCtvP4RoFhNQ3zJJsBAzU5FIdZN9L0yQAr5dC9xJaHswpzjV/gkI930
aWUSIXmrU4P6xxVUDj0mTtpbjKwfZNkh0BFYVipQNaTMK2ZDRTLKbDxBNpoXt6SGwq6zEX6S9YZC
nIqzonQVX6TUdJtpOVlIBLTqV6XjA9PfUgGpGdFpVQoVIP+CTLk05vLM0HnF+Tx7ZlLd+IXPiefi
c0DEQmzPJo7vlTDtYbq5k758yHG2qWSUWUlzpiufFJ6RXlaQUNKRSIcbgAGcjgpH6Xp8iecyyryh
rX5lHi3GPy/6aG2GLqElwSFcNvvj+pxlLQUnXvpK5tUI+/E7xxFlDGQRLyHdb8ZEYfSWKf1vleRe
HmLbbjM3o6hcFXAlne5+pM1FjWyW1U3pzEM/CzQ1mZRVjcDIY3npN+VSvNEu8SehguNtGhhY4kOQ
pdfeVF1CKcSYvmymXD2tuqkNhY7G8I1iY6jATIUWh4Rrz+nPCPTfsQFpoVZ7S4kuTAgP9JIFwq1y
9SIO6Bv3/bCHdxcLTI5RM/2uERXKDvUf7nVRnT6KMH4z1wphgussrrZnBtezpYCYMDl2OB1ZYz4/
/XcA5gfKqOipoSj7GPNBq3riGOK6ywEAYMx9UxAMDthyYSY7WuyaGKgttkelQKvdRk5X8+QSiZGl
yU5Ctb3GZAzIqOMgOpCBcMdp4qyATkmAtd4kq2/QjimN18T28TEwcU4YP+UmcrqufJ0DAfdysycI
DJ1Cj2KR8JTmgI3hFpbzUVzOqaryWQbG2ZFROSIheU6HVHOCj9KwXPCgKgKNCLnZtVmNyEcHh60E
r3JC0niW9R94XbapSbc5eRNcgsyY0J7HeEIkRDx3etdbT+F9EpH8xGr2MMbUnVRcV+KLEfIKMzsO
Em3fogwfehmpU3nowHRKo3koC+su41tJtM+xFH08iNnKyaIlLywoZnjztFDmLMT8VxSPsP1CR4nw
/MrCYdCyQ9Prp4Qprh6hY7H0bSD3jAng5efdv5goLlhAA23+efod4GxEL6hhM2nY7Jseg5IX0UaV
il8tVSDrF/tG6V71RN6bJJ6iBLNlHeuJCtCnoPd9Snu2wvVHN+rJ1atL6glOt5rqWlYsjkUhU3vi
VnRpZ6V/RosNOa9R8SksHWscFWJlQnOs9iynhjuNTARVDCfVA4XTi9XrBBTxoKTgQhlCtbHwwoYB
DpI5KJ33pPobDBA7V0liDFQhkScNZeiZqSytO8/SlwVTxsAGgJFW4vfXMF1oRCRUepKIytFpEaoo
GIftAR6i0HdfA1VNT3ZkTPMrhT0jgL/NAOYYrHeD7ugNPniFL+J62Gc1bW9Yiuk8/dAM5Awet/bQ
6UwotOo8M5se1nkyuIq5qZzaLED4Lp40WiToGoMTifW1iyLTHVB1MHaFF0VdoL7C48qH0TVoYUfo
KHhOxFq7jhbkGVAvQuSYPTbyZUKwgNMg0tnZ75OCawrbiRh3DIlptgj9VWbcNYhfBn2xGdtpzxu0
WG9kEywcraqzZdQfCoO3TZmgElBMCBG80Qi0s+aZGsKKlLJwHajBrmBLIuyw/syIuFWVnIIgP+Bj
x/RPHx6l1ZKIW5aaY5jR8LKusB91piQ1Z8P1NY67/DYuKkMY0W/xqXRTS4+D60n1GGALVmG9t2Pp
qRPReDI6jo7pZMHPliqGk8TNocbPo4i+UBCbnaGIE2vGbtqbBP8xKu7pUDl9bjpd5USACwIo1IwP
NxIHecD9QOVW1LXALMvuoWbgPV/0F0ET/hWpuh2SZNf28JqGT0Qwm0Azv1MEUKogemsmU1YZF6kt
PDM+JQ1HnGiA54kngM0iUe8NuboVp7CcdChFZ82FDutW4z1ZlP90Wm0pkJOFu3YgmonB/WT2OH6k
N8ANv1IlXUxVOxOFsRGS9K9fkOk0T9mg+ZBpjEanvZIjMa/0DXJDZ2g+zaQgO4ReVYPArfxt1YmL
WUKs86AF2eu73C4TpWJCiin4XiVxE3IHiKQdXTEcr/Uw7dBD1kl2k1GISp3kZivfWhr3CqNkHP6s
QKAQODxLo2pnLKfyIO0rjfA22kKDsMWPPjqBkAMlSCZiBqmOqElrboYeY8+liWT1SL3KZfK1P733
yuYtaopbhCBF536mBF6OErFNTc1CcW8yAK388CYlSpDQKRe9idkecoBnOl3DMtibGjsfbcBdnpeo
sM7l/Lt+sjR56E3yilYNYBpVObMD8QWjMew1YuDJnouYulmky8WyuoWGvSHWYaOPKBd0oBH4rH+d
3uJn9gSEiDTDba1kvV88V5Mu6Gl3M/ISYKX0BjfAF7Ysk9XBRCy1hFwJi2So+cEcyIu5/yWi/TLn
mEwrsW7Eu9S+twt2Am6YWcM/tWpvmKdbDs+d6ehsx5R1AuuxynGyS37RzdgjKotgFv2MFng0cc7R
tm1S2YR/RowhWFyT/r6e0rGIOznnlE4dXZk8nEkG8IGsJRG9XP6cKn8aP0NR8cssPHF84rxCj1Mn
MCBEe3nquJtd3qPjwo+HnMeIUWyyLbHXdtJ5GQAPIvQKdHDJyBzA4jbNKeY97+WG2uezG72MJWde
+yz6+tGB6KJxx1UWbHSGXzk5juJ4EZ69wULOcKZvfbpL+4ZDF/tBJhwTq0eejgTo3nEc4moWQOFJ
H4hqUpLC91qDotKyOjIlk0WvnN/66srhQGGjW9waIxIJ3zFi9q4TuRzGQQOf1yTJPw5bMDe6fZef
JiTvDKyqxSvCySWurO9UF7ed3l/DS57ypDDwkllD5YemnobuV6SZnn51MPabGJERf7BKPJR04Bmd
6ju4KBorsZOxRVfhU1B+w9wvis9ZeRj/ZLVliID/coLnbXSajSTKl3qOO4AugTMbxjfCyKl+MTmH
yMNeCane1td0bD4TcXLXvbCV9DNpwrswne5d5QPy/2aG/y5AFhXXmUXbt+99J91rWUZ7aewTJPn6
2B4FDWLrLcuHb5mxchrHO0XiQMY6N1J0Wf1PNF/B7XXqPmtX8H9/VCWNKHa0/ZyDc/M7BwosxyFd
ABpCqCc+qJXQlfTFLuU3wjdidRYXDqK8RFTr3lKCkaBfi3kt9RPxNabLF5nLY8TcOjK2LqLiXV+o
+tn8OXx3ybIpoqB2Nat77cnT6bGrF5ap0/YiPhGeuZogOIl5naaOFscY7tvomvYXSaAhqTVEsgkC
Al310NS4LJPl0FORFysVjxPj0J0UKrSyUSEjp/4sAKhwpbK50W2iotYokxAPNEhEWJzLjBQfJCS1
ubxkPD2Djw/Nml9Wk8m6HET8mkyDDAhbTcD7pPPDiHxJqrz1Ueq6+2pA4QiZvmpr9mumuFJ7Sfrb
vI4TKoQ94QvNEqehxqf834frZtqM33WWvaAke0uDdaKcI3ZhJ4eUYDW/hjafJBElGg0XDN1iKxzp
bW8l0nZZGGZsbPMw2YZF9IiRYIybnGZS18iBC55isi7o5zQEe7Pl6WEFg4PkNerKPOyPQnpmgdhW
VrULgs1UgijN4dEnWfqRi+shGgMmfKco+6hF6B09zqp+QfTZ4aXHboFCXrub4nlUyg1/LMPixB+z
4t7T5wQ1P/0MXb4H20PygUwypKiIvCg58iL8Z8ZPhv1pXcr05kFZBvidoxk1MtvWkLgYlZlTo983
pX3QQiv+VcNTFmOUzBZ3SIWbVr5oXIw+QdwqnFiWZVEntJvwXPTrA39srRXUvqEDjhik7uccSZ5I
PyvR3ta1sVMfa4NNyEq+McK62F3CS2S9LqxXMtUWLCU5o6pssQ31lEzxX1L9RmPuilW7pahz6koB
8bYil5iZyOkHJL5NPnF/UVXNBytt9TVTitRcoHXG5C3RHQMoCgngZfBaxlTe1+YvyYGtww3HP0Ww
4oA1uLoPRu6u6g2ZUiJ87SxsOEYERRzgqZKiMydCUDB/Z0XbWqGvZ59BfqkXyiyIdCISYGk/9AFG
Fn5wCyd0krvNbwjieGTBgeAba/uemnhJyC6ATyNWXpIggtX3kUqJyyqGLS0LDx3BgFAW6xDSLd4+
0ObBb4EnPOIUu/a1Wj4fjAZ/ieSDFdIQGu7lXil/qV5GhDrGz7pPra7s4VVdw4QMgsDG34wLYpQq
/UoEd+zftbFvKjYdrjOnIetVYxfuCj+lWVOdJtj/0+Kk/Yg0EWtKRd8yvRgJuywuGqis1VNgf1w3
ODWGNZTNSPGzC8+OgM3BiJdPfOU4SgNXiP6IZYME1fij/qcs3ySbiD02ONjJYRjvpuwSxJ/rRUw4
o1I/UU/T+AeY0GavNH3pjCx3VD4TJ14eY1lUtor4M6r48jkG1qLGAKfCTnqAvemDMHshdgfPOVlC
biyf1IJtcjrpvH5lixmtKW+B2JyHoiBhjn7InYoaErOJ15P83h5RFNKpAlBPG888zM8leJuHS1Bk
vqQotGxZqXPgQAiS5ZPeX2aFKpMJS0HPaGlXtLUA6YR5Ls10EFtrB4i6AnhdFF+E5m6kPA2xJ2S+
zGMPJ0IrvrkzWgvsjKqlvRho6fkGrJlV8NUWNwm1+3pkD+XTjMIhtH5lS/WSEVXG+NmGtzLcG8s9
X87F0DsJvlsehcGa3SVm5w1e0VS6haXj5/b1RHKDzA8jNPryy1yPCBJ67huyq8nkMTU/kWsROBUE
E6VI7rKivPR013r02CV49f4SVCeZfWDJFr+b65fUkneTyXsg5T6Di71QNp8Y8C+SZLyVxPbaaG5O
oaadI4qE6For5pWkXeQp8k5s933dU8NehvR1MAE97jLxATfKuOYnTjgMl0/qz/GDydMx3iNOj4/x
ce3Te7FXfUV4BOzUM9zkw7Oc6aKuv+zQvb/mnuCGn6VHXv0Xiboe8TcnYMrFS+wmm+nA3EW0+ZMB
ONqdX9FS+fUYld/ZKR19TwVsK/z7YF9t++G78St6BWew7WNjuy5fPRIDbbud/epZPlZ9FCd2vdd8
w3QI0/1HloTi98eIrfio+PO/cYtuiM+FbPWMSHUjbsFz2JX7/a2+ZDYachsso784pt29m7b5MjkE
I3mW6wHj4LP+fq+/dBx8wRFcHHq4su3H4+hyBUiZ2UTb39/GBUNry/vvx/3OAryL7HPq/L6Sy2sf
6yMFgwNQyeEnfhE2oMqdmx/8MzzLQyDRvRueuHmMR5Tv+NH24xGsY3Huj6w6ml+Qimhn58nn0z4W
9/ysj7zl9uJRqNqQFrhQ8ZE5IX3KyzdjH77CxftYdsD3IOjRX7e9a+gnG6gNPxkPItMr+HyYlzXn
7W2xT5/D5vRZ2y/XyfaOpm14i+vfmO3bvvs8O4nt37nknvd6tMHBOOdzsruLm3P+ynDYbuz7U9wg
G3ZI2mHc/ERdvwleMO/biyu59zs0NQ806S+omsP9hhTaJuVjUzks/T4CxE3l7SpP/SKzyAs+8i3c
7Hw70UF2Excqwbbyqnu4DbfRHQfEh7EJtwltx43xGD/ibeSWt3QLNoE/N3ODA0Iwx9yxFD/J0nX6
F+p2OznQ+k3sm4/fiG/q30kDpqj7wXljEz7jIF735I+/2b78ZY551YDZ2IUz2tYe8+Su/2oP0Qk9
WrvrdwxhnfADZqADq8EL3OT+91c4l8PhgPvDBuNj17uaSaYdncwzHZHxQCTGFtFh5c27S3gjNmnb
fyDjdEgYct5P3QuFnN1t6ATa6oEnxp+/Ip/Xmm4/L6UjfslfDJecwp/32S5Fje7PRGnZPgKebbKr
f6LDYDnjfj4KvuAHMdMTOzrIR7oDzL23z+GK8HLbv0U7dVu/1q/pQ9/mla04BKptq09O0wK3mgcO
icJ15iZW58Bu37Lr+qBSvR5lu3MqXq7Bk3eLO+7FDc3yXej4d7prm/Hl+SRx9FXcgNh/pRm6ba4B
p97Fno0rR1wsSmy6QEuogvnX+AEeFfDWAgo8Yf3vSPM1ld1M22U9fIQm5yB9lxT7gFZLLhTeup8s
jBDWzpEScWIqATu+cDpm6G4R9EfPgwhYRtsir0NSbDQrI40P4HN5mlL5lKPVXetjI/uCj3KaTTqD
UkK48aq7qx257bjQBxWGgGldRGH0tIgRzy2704/dZ561CTe7S8SjEzrnJ/m5LkR5H7epfbulL+uv
Bm5vY8i2N7ub8/COD8e93TaJd/u7tfAUXpuLidqFZHUbOsGJ5KANVI/5MB6yU+BAK7V/Dn+3XWLz
UB52pvsz2hGiWYTpxpOdP/nkyfeQ6YoH8QAHaTxEaEEd6cRTTXPkdbhW5OyRe1naH0eWSc+97S6m
s4OXAhyWaCaaKna9paXHO93Ztn3bbYzN3933SxYFREgICN+0dwF/Jb8HA7NxjWMXMRgvR7Lr93T5
YM+h1Fyfm24/r75NZ3lf3hPLYRLBX8v79D65xTnaSa7b/0guDTueBLwv0nv4sHgXn90TmIb5j//M
3CjPGureRo44i7OHrn+pFpNnGwUQ2CT1Y7oXrh8SOd8S081zvD6CAqE2z/hn7dpk1SGqDktwRm8T
Gt8aO2phHOIZJJFdvpEciED7LbpWtv983vp5CxCLMTIDhgAXWsg+g2XAWbzBF5E07otD8RF7qadu
ULPYwebK77jnzrAb7O1v7P0iZllrQHfdh1hMd2Qk2di3WGpZ4M3xzchO9T62tpyKjmwjtrh9PDE+
fyuuzPpt+PyM8hFrznZxmycJgpv++KRmd9dVFSGPzTHuLTlrPvsToU+e/m9hf+iPcNkcyV+/mbn/
+OgZRn6w1h8/jBPtbdu4Dvb3ulWN/9CVbnDUbGD7nqdr9IEIxfu9osmy2eid8STx92TjkQO+ZTNK
t5HNEnn3xY37mJx+o3mPwX08Jl7+9X+Se6a7uRd8OuDOnQ+6rpQgMlnVmqNlf4nuV/FKh3e/bBCx
bqv9P47QrsHiRTSbl+zf33ueZ/XUbEu32UJXOlWbanMpHFxz7HiDt7422e6Z7J5cpfstcVnC1u+R
uO6j35z9fF2obR4h9uR8fySngX9QvHbTufpLu7bayS9whM/OhY75jhbcwTJtU2jeNPdbP2ouCWnn
8BSBTHo1jxgL6KC7iMIEDhJYQh1uGpfP/YYDw+WbnIWdHtHG8f//r/MVw3veSZi0n6iQ7fIVGiOL
4xpO1+75IuqkHSbzTb65XZis8PpG3trFsweum/PDBMz99w51ZIO4yqvdarO8UL5vkC2zcaAR2ESY
7PYscpvgOtqFl7EhjF/rNjPuYpYS8Sv6jF9Y+Q+Fn7jD57rwcoJm1g+c1NqRxnJejyvBDZH3uXPD
V0wq+37PnSLawW6cdStd/yy8EKRPHXAV2wK3D4Hw9j3+CBz/qZKbclxcdQvRldV/vdzqrvM6L9+K
O6p25Pf/fcJ148scoP8OwpvXzOsRYuHbcQiEvFusbtE9cIS39lB+WJvdupNzyTnsrJtrdUIa42W/
wdl47W1UtvvI0zamQ5l6wDvsWMf1E8HSoYhb1026hg6fc7d+VdgGz9T+AU1hQ5rffrGXub/fpEfb
ryTtcL/FW8fRUH6j7nGyQ3FglHI0QfISBHHSrtq5O1jn3OEk9hK6+L0vGBI3xi53ifs400W5Nq8r
xXL7E/6PpfNabltZougXoQo5vJIAwSiSoqjAF5QsU8g54+vvGp9brjqWj2WKBAYz3bt3cMfDibiT
FTyAc+Mq58odNjSVK5zePLpn11jNe42Fj2jWG7dQlRT+ojjC9Pp37zj9fVEBHD6jt2UDj4YH4fPd
cg/bX2qIyEP558bn0IUtwW3garq/PPPeu3iSPtFer6Qjz4lDtdCv4EEcoiMOdO64b1zeh8I7atx2
L1DvlXMUP8fatVtYruv0/DtyJ/a8H2//ct9uuccuipnvb8qvhh0o2u6/m/Xt2vMzCKbcWRtj071h
47OZ35udsjFYi0h4ue7EgK4xqNr1XufqV95Zt+EdAHytwu/OBUndTRvrxhG0lrhjNk82g7pj56J1
vgbX6A2HI884i6d/2WCD8Gn6pp++d5vaG6/zVbmlMER39QEAVfZxqH70q79XFghP+2n4avdoz8DT
V+2HPP6CENQeMYesX+opwz3gVcVDIvGLVeknexpbWFtrmsYt2gMvvmGbu7EuAcspOio3YglP/cf4
J3vWf4zODV6cS3yOeERZfRfHjfb5xsTy0YSfdaS62rKOqd3sVyj0BoA0+NB6PMyUX/KW6amOfZW6
GZ72H7NyyUs6hP2q8Ru/el5/HddmQTD4QWf4Fx8vv9vI/ngtPdObX5ezcWsPmpLyKuyJYY3Cddy1
c3zQK/2PXRMGMkJj88fXGHo6tdCU8BbvoKwUMSpygXRDeglf9wgy1V2FyZ4gsKEchStCIdZtYL6W
+Gxe5oTzqLr1zaXFPcsaVqo37sMXbja61zfUjy25HW9dhp8X7DeVJK3XvMx5om62xXCKW8DT7FLs
cjdPj0ice9gL8wtDhTXObS5yp/XPpdhqOm0b1pudJ61gC/GLoMM1UWA8Z+kp+IpPsY8Wip8v+rv0
Gd3Ke3gn9af60C8hO3fua+6flkNop6/8FebG64mGEbc9V7Rgr/RVgJBrQipcaHvHPzCOeRf8Ruxp
p4DO+Mw+AwSUlAkexJJXc61/T7t8i69J/TrzqE585uULSphnngLP2RkXwr9X8XbHUb6++PrqMqxM
t9mGvnXnsFwHbo94e1W/KkeB6oFRMGrEmyNeGaSokKkteRDH4SEJ41Hjo0hVnFGwRMDsFDHa3AbI
qnJYx0Dg31N9rUA6yK49xPVHNZ6soWQaV3yIitYwbbcdahIa9Y/ITK7YJ/ltZW4cPIeCZjpKySEg
9sVKvBGaCxPiP1rVHCTYkREifzSlK4sEjRKgtfYks4OrIvs9fVsJY0RnXWSgPkn721i4mtO18ye7
b24C5cu6vazezWSPwzZigVM9ntL6XY2vaYETB6MnSv1TGSjuSOM+3jMSSTsMUojeNmKwcaK4AmpO
OARkY1QJaB6kJzOD+xPhcSB899cyzlHruVm2ZeWZMmoGjHDfg5HtPkdPi5GbxueGVaka3cbKa6ru
blMCTBnZQwN0a+M9NB4ycoSf0WMpv7DEWQVKDd4ItA8LbHrRo+PCC8/qMyDebnThLclkTsv1smOe
jV4VrftDL42twKf5/D2jeWCySkqB8cHT80fzPjnVm8Hnd2rzmNr7urzqo8JBBjBWQxvXQc962LKq
Vn1IkX4Y0LgtteP2mnrW4qetwiD/U+Hup4rhikwZqQhAe+ruuYqbXJhcTeZ3ATP7DirskuzS8amr
18FiGpVdY+MBJGnIv7C2NmLWO48/fdozj32oNrKC+uTEJyOeVml1XyZtZ5LWokbSpVSxk3kwO40E
Cwsu15Dlfq0kyKAelg0Qu21lm9gGvLKkxJU6873EOa9Cwh9DmMsgm7aomOYk2/L+tRpVVScfZ3xJ
JxRv+lfJzY8ZymY9ARcCKuVKMoQSc67c6vDvxRWGU8S5JCF0GufSrccMc3hgOP6xQKfBywCH5+Sr
O40V0yl/rH9M/FbHbdLCYlhQPQCa1PeS5qxsSFwKqFqX5bU1UgKuOB6US6BOEGfTfYNHO67g+r1Q
CEMC3uyK/ty0gFQE36H19LldXDZudWQ8QCPnIYWiM+z6yO8LhtQE6Di6DPym+xLNnyUeQyXeFi18
LmygjL7yStIYpkVyIX+tJ2ckoi8/4Kq/hXf+3uLISObDblcpd4mkbdRYCcpiGYswTbIo9cJQdrUK
IL1/FioyFueJhmLV4yBTxo8iv2K/A4kV+kAtfXSkV4ins7cv+lC+jBGSTVDxLsu8Wpt+FEz+F4sM
FspX9TFM1lsfy1ssJlat+t60HRFm9JvZjHt7gw1PDXg8nfNkRiN2dZMBIZWAHM2vKn8fLPmSJTsV
g4Eo3glMGbcKQPt9i/Clze/xiDVp9GBeCKooCTG1nGMsr7zZnCEps3Cpct5tPBIx4f6OGYKAIIcg
iEXznAq4vfFyEwMuHVKvYcMBy9DInlgQThZ6TGP/wb31xD6nyRC4C19rFukfEWnUJZIv6HhsznVb
TXctXGMoqUm90LjO6lZ053PNAzpjKdXn1jrC3V0MoyAftMQ8MPzqFiz0KIMMWA2QkUS8roCBxT5q
RhiCmq9h/pjDzOXdihkvtBsnLsmdq9Y6DVrciKQ4zJ04weBzBBZQNMnzHeYOkyWfc+krjrV9ojGv
Gi3gnJzDGJYvZl27scWCp5Pfi+bKPFiu35vwJhELDappthDR91Z/zfPrgikMpYdGIScSvvm9g+aV
AD+E3zy0YuZL5AHjvUM7Y/Jb7IeY2UwbHmWFUO+91GCEbc5IVLtk3U6Sp+rPsv9Q7tWgMFSbGi/s
b9aEgRQMkQbtB3tKZd5NtMGBhnyC3gHcBPLMSra6y2SiYVRCj88Hz2vkc5iuBGHAMfY2KzUlbLMu
lJUz6OcAGwvVtH+jkalbna0shiGxyjGWUVE00XQP8CaFCqPOi29dlAYffN1ayzjPS+ObOAvKdmG9
Uq4DMMYRZGX0UekQrQ3sEibG1Rb7V1JKXp4FIMePWH5YdYSPTICKga3KSdZj376B2BvgjRCVMMg5
KdrXki4eW5BiMhphMFeTH4iVQsqUPJHhjHcs37rdJIyAgAwC88xESokrevpkP1uaO6R/s/BDxqrB
gdGlK5gMqdOxE5YkDjPF9ldvZrahK3Ml3DzdHAiAB6OQNa9Fuq21bDsTT0V6sC0Lye6V42GO8GyR
f4K4PMUchxoM0An3aRUJ45jOWzHtyBuMzDFyLCxIMNAA0hSOLEF2H6QSnpueJTOkk6ekmSdYsF1P
okkII8n2OyW9cspzdtfrIY4+swQ5ZfwulvpCHFK0UHER/B0tWzV56MyiTKbmnf4IrTtDrP8ml3cE
buuMRJ9FY9Gh7Iv3C1OVRSM+h61bTLkmNYUOjyQILzcztjfNfBUz2RoMZC5TtKvRWlQjQXcvQnIG
vqvoOfbvkv4SutwL7lEIv6M/DXzfLh53Y+JlBVsuRPS/XVSsJ4wph+gXK4Ea/FkhnQH4UsE34ytr
H+ZLVbXHWotPspxtHVj6a2064YHYljgCcOQGEx0BpoPJvWuxp+hPdVz9o9CJjXXEPhwCnyCNDAF1
UnoXR4/WdThGM0iGdNtLXxiiUJkI/gtUFrnKvBn3CKkglSR+VVhVxLfxyAaCvROlzHgFX8aXtKNC
WaMxY8VzintEWB08g/7BWltXhB/PBarspfttu/eJ+BR0hqt/1JElOTfKPaXqSkOqI5iW8BRUPfMZ
wSJIxDyY+PCcu48ZoQ2nLzaAT2C4ZdDO2hSuSDse/j3yxV5sY+LzqAqlkfnTMJJKGVoFDShnxnid
U15AlTBGXuKZWzpUL7nFnLG7FpCoYHJPQOjWj6jx4uQUU4bK8roZwcHhDMi4icIiCsB8AgzRF0ri
TvFF5aH0/tSRg2AKvTT/lFU9YVBZyt0zNgjPNtoz2vWsu03XELlwmGGHbJbvuW58kW7gF8qdaSDL
rCfGRlHvJSN+yhdbeYp1KzV/ArzmIIFYLGqbwk8h+idg64owZ1JfO+goNQoz5yUBLG8QOcBPbWj9
qVbGFJ4E1Vgkwzntfot5QRtrbgYWwhT9CS2K8+BW4LtVaDQvREfESvtSLmxy9b6coO4z56wpUGXW
/qTmvmLFn1AS+qRyNfVHnR1voJbL4UHlkNkW6tVOZ3dqQcKRAkrGGXP3ozmjuoixfUmGu1ETTKJG
u459J2PzlvSOKQRHb2yq1xgzE/PZzkziOD+agTLHcI7ZFH7OI5MPJl+L7pr8S3NGkmYzMjSGY9dn
O+TXkiVdzGa5Uz+3WMGpbCoD7i9qcjEnVYg6seGC8XgSi6gcryL5MyWj6h8TxXGxICRt6D+eJOVD
Jl1qNVqbMC9qZLaz+ZJYkDBQFY/L6FVs0D0Wj1g3sH1wRh0sOHHhCIWIrbrSYYY/qtAgdOzKYu57
+ImoTKveh/xOj6Bb1Hjs3+RWtvO16rZOLwKj0AeEp0EFFoinfYlUIZIpH2esK2HA64aFghcR96tl
FhAL8FtJZF8wSZZk+WFcWZuTO0OUsDMAgFBQYset2g4p5T800wosrMsgZF77hiGgEw03c5QgH6a+
KFAp6YlFuAk6WpixS4oXwaJvkPBZu0VsDQ6dURcUvmiFBHkhxkdpMmlSYTrMkc94tu4JVEpB4mcy
caHkI50KEpC8XRKRsbOXzUs/UuRS7WZS4er2Lohf0kT8n0JlU9LBQw4k4a7mVKgIMcC026cGASRE
J0m6DCU8dCxJP+WzesH/RQbyD3kSqtoXXVqLVWOppV4V+ctSfBRWBTP2LC4e23c1YCnKBgthQPAG
e/bbRYGbxpijm7/ixht5vguiNAbpTR5pvVAxjg9twURGPUTLE9MgBF0nNjK7ugtaMyoNN0TwrjUS
ZGT2W4og3EA9vqmxfvJphAghuXQ3J6dNGZixHLUcAKfmjGspTzl64b0m5rNLTPItc59KCdtiMvEW
bUda8ZcUqCdNhaacGlCOC+I20DvVM8hhm7Y4hynaOXHAR6LewghpO0jVpWFaIyiEkc0qDNIf4TJC
2XYhvwdStYoY4r608BpiwnooIKdrr0rEaOjIaL8EYw5MZRVx8KY4VBGsUtODwGCJeplE66eKBnwm
Q36SrmO6d+C8d/jSFBF+UaTdVshso2Ezzqar5/1rv4CE9cUN7R0cZGjn8NsTAporlHIcHAdDXl5V
TMVlpgxSUW3j5q9s9a7YzE1ZP3SYz2ThI1nkuz48OsxK0Zhv7MKkm2IirM2bpm7p6fma3lvO6Okc
/VMx0Iw5xobHy8lYa6dy9jGutBC+DyPRLE3vLzkTl3FZTrWa79uGg2a5tg5oqhBhEZoYYG2SFcYK
GezG7o5JA3bRX2t2Z1gLpDWYjYIhyX02GOyCMsvZHfEYUQpu2W4T7k+oP9VGPPQNTNYYCzSOsx5X
77vgXS1Kc4N0ZlkEdXTXadY2aoSqLMZ6Jc+yo9EzBDC0gwl/xOzFFKou/ERJKR0ixrbt5V/LMfgj
ywjnF708t0KKxdyu7UAcItmnvXKinR6TkJGpBOAC2qvXJHvEKY6iEMqgbSyUsk5FZAFEHL5kXVEH
DcimtI1O9LXGJtzm8ndfRW+OerFRetb1M8zmnejOl56KryWiIVXVe9x1R0OHfhv4iRNDSLSwob0q
UAMGEgNNEfGgYnfyh6UzA1MsDKzHjYlM18So6Ff0JIII2JeE9eT+bCN6eyudz4ycYyobFzMfnKvY
SA1KBjg1pbIqA1E0cSSMFwIXZrA5HZYo8iXuXTYuPPSAl0QRGHbqhadlW3WID9BStWmEhsyKzm2G
VowAAtEcCR6uFoRrs0guVuDVeK40xrISB+sQ5zul6F7MCKreYJ6dKP/tss4TN13INpSCHY5NkjgZ
x87WFmFpJQLD0hclp53lW1QHiSHcG5kQmwFwe1ZvnSX4I87xHt58WN/rSYGZlFi+Mf4V8XNRuSMt
wi/IYSH3HZMk/Sxp+a5V5a0uanZkE3H4kcf/sYY6nPlgFOI24WlL4VrNhCu7a5n5bsmwbuV3QVmS
epzORa4QnGia6gUKz6DhSAGhAg93tm+ktwx+Ffy3ppFiSn/GmS8ugLg2gqBd5CRWj+XGrnBuY9Rb
h8U1sghwgmpsKoR7Ed2M4Sx4AqUx1TZDeFF6af14tK10xzlxwekj6I89rGK82rDJ+rAV+Y39nv0R
hv6yLZAI27Z2SjlsFIbKDYYnXGKVUhooOuIMaBtfFNQ6vZCIm6jz+zKcRIEL5jOpT0vBsA2iVQC4
sIhECnD6ca/aDLOlR0OrXoR70eDHVKqcLDmN8zjgPERdruGqF6L3TFAnRs23MvQ7iyrDQeGzxMjs
8Zan+UJu6f5dwG2I5JA0h4/J5S07Io1N7JuoPXNWuvWH+yAoeSjk9mVIEVSzn4Tv4qEUhyLld4Pf
wmJzUnbFh6BXKUpP3PJrYc+oRFgwDVQ8yJY8WHis87qOrJ97E05YabgSfaKCcAgl4FqHp2BKr4up
7mZudi/StoMcGoaR0BNT8dWsOPalmAes5uYt4GRNQegc5eA9SL9jJgLjrYqXd4O4EnXkAMA/hJoT
1PwahadU5d/hyajmxwaYNnxMujhak00yvFPSjBoZqnIJB/4ILV2QP1OoXo0CJb81SdQmFCA+ic4H
Xbi+vAgUU5nu8ZtJduGUDW6HzFWUKKLx5gVgEE7hbxjeBTIms38L9FFoznRSX8r6nCR7B9k+YAM3
0EZUITuYa28EMJTtQVhFhxsFRwlfisUxPgFkpJkNU+VuWPF4MiByxuNl7MsbPAVxu6CezewT/Clj
Di6KHZntKmf5iV63K7LDFJKs9CEACbm4Ms9gSKHCh8joXJMq9cAcBUPTSPXXsVW2lGzmxHE5ILhF
90BCEeT2YbwYtdc03PDTQOUX96glWIvSP3QWtuMknRLc74dpXktW/WLN05ZQJBwH4FRg66YYzyx4
qHnE6F//yCfA0jA6A2W9inZxyfeizRSCVBKdV+KdGsaX2oMgyy8gvAPlBdsmbrBPAQGqbINOgcON
PojQxOWUp7+GTJPeQ5XpmgPCdVdcEkrUU1pSeBUEXHHShkn9opJ3itUF0IiwNqmJ3tal8p53x0qd
3EYwRqJ8TyIkZZ7kavOKh1UbHo48eiby8UI9hzTmJg66i9iHtBARIjQvy1Wlr2KiaxKglE2mpnJ1
MI1lPdBQ0iCuxpZi3XT/vfXuUQUJNzo9CPCOFilmeFRwpIhNODXQkS5HtQXukjhhYbTAlT8BLXUa
mStRdFYGX+cuk9eAKvI0h78d/L4mwSs+wbYJNYeQCSzTc6TpbYh45pssklQG+W91i2bwYT5BgG+8
ONaTAh9aed3af6hDxQ4p+gOBH2ToN+aGKVNAhoSW+3L3MP7oCKa5oJ7S9z4Bm2y2zxF+oQAlRC8e
a/1+bIbjZKnuP2Gzrp4oHxp6XIdvSVERGXbJ2AZWeEMcpA4XSXydKeGHhtS4Apd2QEjiQt8suoz1
1IB1SXwQHTyLtKAEmcgI78C27eXKptlxkPR08wsS5AbIUVQNznIqd2ZC6EQCnJd5ErXx1HygoBCq
Jbkl0GMv8FahLrKZusjq5wjoNxxt/ZrQMxvwyMwdk48u9jr5ZqTn1EKVYEPh0gFKrBe1vQf1r5oi
G8fYotjHlK7iH4qsQObpDYNy/s/ALm4FFoaXew77qYP5EP4i+P13Hhvt71jI73lffsZoCs10/NPi
HLbQJIht1hYNnNz+4O0mYNGIGlbogh2U0nQY48R4t7xKIfSkEvyIa2DA6y/G7KIqtpfLtQvH5S74
0o7db/L+1wlDhgss0FTeVbOMZ6Z9Z84DHuw3BsgmXGIKgy78qDHhVwgoaozhICD7EkxvDNg+u6R7
JRF2u5DyxNh/bE5R03NQ4EFvwq3lqBfhT+Velx/LRPewjlmcmQKXZGJItUC4gZ+q2DTn8lrUQEnb
uyqiM4G9OZz7eUUcSCo60rcIx79al/+WUJqHudipvYLHBWXTgtH19ATqnToiDJkzIZ5gT+nsu2hU
CI/fiEYrVrOtOB1D9gjsTTC37ENIzOFWlRHV1Ax4FN5StddADpKB4wEQEkQV2zRMJTUE/hSpPC+M
UxAdgJYu1BWohba1iQ6DrxNmA1KLBT2PKuexOMBNTED6CnvC+sIGNVbZaU7irXgDE4+5gNfEgSN2
XBBfhmsVFi8WBsJ2dcBaGoQJcVuQUDxiWJxDC0+pYJ0jXHUMTp9JzCTOOpgEpY1DhsMnp3ClfdrR
d20cZXgsTHZkHYVD0l6GmKE7kmScQvaFbbwrffE2kvXRM1FPAsT7Y7wJqdNPSMY8BjAt5bEimaKu
EDT2gDmbDIe4jbnroMcs95l7b1Gvm5yIgxZjHO0bTJeGOmao7LiCCCOOvuC/DVuUTBaPlUrYoqj0
Bw003jJWAoNKyxTLwYoEYq6HzrhURnX9JnNQG04pr7qKlVAkORwnOH8Orps2uE+LzUGruWErRqj0
JzbWSASdDqR4LGa5TZzCgxyy/EmXnwoiG4hhkBau1sP/rfAGhGlGMmYPkGuS8RnXNm+m+neii78L
VbfE07215kuck4oJODcGfjDYO8OUmc5tDWyIZYrtgsEu08OmNU8Ir1D+9f0+MTeidJngIPLhJFk7
wnzGgGdCUEHFldF2a+hNjEqDW1GiMMQfRO9xHuSHRBUiwd+oVG8x5gYEmUNXZPNfkHGZRNCXxDIN
cAMt8i2DdN7kBacAl0jtA/odcKwJKxebhIWqBYnH5B61opTXd91Ga4UiGaVt9xFK8LeKbYDuHekK
Gov4PCNdmlT7bcqqL4XTYibGAH5wj52qZZD2S6eVnAXmOajMBgIaU1Um8vAJbiTqv0xmEmnkJyco
vb5Lt+zjUzqv5RAmYHuagO6acCZ4Wjw7CShdfkRDshJvIDYgI013PTtWOefvvY83+Vx8hlNwVSEf
5bC0A+Uk1+V2kZjKTodIn36KiWc6fdqBhs8DSvyMqGxFP4oLaFTXGbljK/ZdwGA1o/9xbAb7ojOF
FI95JMgqihXG0M5tRCY5DwC2GHHUQ/M3M75mCappTYbols82d5/28iIap5pQEiEUkjUEYJDnFfXW
QHousp+o7FmhiOA4OUeVCkdjt6BQiaFJ/ggNMhUSj4ZKziOjsryEw0aVqBm/iCQW7JSH5mSAuU09
ulLzr6My9DDJleRNcdiDBpvxJWphAjwaysJAfei0KyoB0hNUQ3bLsE9uEofXov4wPCZ92vHoP76I
CXmlc6vBNgKZgdBZLqd9GsTfeUmj3lSTy1MgRvDM95BozGtRV8UBJkJfNU8TSLlov3X1ojJv6Lvx
gC7NDejVHI4OVI9CWSuaWiFNFIUGAxdlwdaPlJyCeADiS0hIG3OCIcoHH4IpvpsHHIx44EIRd6bk
LF6/qCyc6gZGIUi1E4rXproNM0AdWwrGNuKYNkO/t//WM5sjvCk224lgNopkWRh8N36nnvD4gobO
GhujdwOKq4kfaKslWxFi1CsE6g4nh7AYkLrEwgSlYr/WHYw5IRtH+9LAQW551mhx7eiDidA4n5rK
pu94MHBTgoX0lu8cGE3ABgJBSSCRVzmjQu5Q7YR4EPpiXwTVWQtJ+GPqoFJjSd7hhcchi3C3Zq8c
pK/JfAh9YblvR8KMhn/6mgWo2q42hEX6QjbK0R9xEqjtuQgOYkIpJMsCz5+LiTHZv3slVDiMykPI
gREwu93vF5aluJgNdPxoLw9nYlJEtBB0nQmrN9Aohiw6Q7aFDTt3DiG0FxxOVo0JgJ4+HUgSEapj
OgsM6fuzWT9m5dY2nw3enJFFOg5mXAUrzagRl1L8yxrzxAHtC0dC0NWupENkCR9O9JsShcZlUeIz
YJsUEFx/41Quqn3ZnuWLpPlNehswYQQjqF9KdihRvKWlzCjzpeNejnilSQDEdxYNqnnmTUzO4uRH
1z4y/czLtvGPpFCbXLv+2ZIGoXbnmDlg29srJ3dAXJ7F8sNFcLJrr38wVSiyq5R9Bv3Jmo7ko7WT
yJF8LTB9krLsFAHFZI16qKSYBJv67zTkayP7o5gs9fEoi5DthXirblVR6DrMaKWBSgusR6iXnKgj
tif3aQAZq7wsc/khYecieAJZQFTrkrzIaHawFsk39Qj5thh+Mmw28gZ1G9J7s91USXSuMNnR46fR
UhMRD9LE1cHqsm9JPskbVnpa4UKNyZds54cgGXEdXna6Me2L6Z47zO4ItddhHUOwKE5JbXmOFG1Y
Hpr1WVixKyp8A6e5uHxV2I8lYyctv6351k864OY9mE66Vrl9o1x1wnBSzouSMT8m6DJzkAk/pJip
sgXeIAbpOSEtuQzDQ8Rf5TNRAWKcEBHOECG0tw8GiQ503kpR7sXz31Nba9jgDfPCrA8oSLcPUwOE
auqkBTYr5yfT6kMZU+QFxpeGd9AcQqEmXWRVEFX4VgQdnrNB+zdH2qs1ziEwZo7RGYZNQfG+ATuC
w5KYkGQt1jbT51Lal2w4CyTN2PAAItUFr5hAWtcKwgkqPMRQZtszeZ3IjnIEriH/gpZhBzBsaoPR
nJwjRqaxlW1ADAY82QLCjJBQyFMTrDFwZdvpJhgcVXdyy3BohfILjyszacrAEovwTT6KOY6o0rWs
eYUwNJfbUWsOqSdK9bS6jiiQ4/nDGsdjEweerYyYj8VXZa/EuT/lJLi2+VmJoE7T/zE48JNOvwql
uJgvTOE1rmuULYb0MlOWapXiw7ghqMYEHU6C8MoJCwLhJCY7tUiR5vRhICOGgQGvNWQas2hvERYt
xTWFZEc72GYzd0snzPaGV6XtVYDFjqHjEMkeD5VDZ22KfkCU0BmgAu1BRmUpCgPbnk5SDcYskWdO
+McS6d8Ujzl5YZq5M/FsC8ODIAORiiXmyMxZR0bbpaq4MvYIFidiZUGyC0hxKdzCgRYXfVkT2hiL
jh56TL7MKWcT+GOsnEs0zRNRgiOVyWicLM6gZnwq3EkxldOY1akIGrE3x98ggJ1vsXsRuu6G0TOb
kLlZT4GXU/Taky8kxTKpZ436lY+oBEgsnwCAamz5sewKpZOcoE1wPpMal1cMchFYC3RRbLS95paG
wXzDuVS4xfR8riB8CcD4IkLFUg4I00SaTpkXG5OfFPV3Nn+ZTM6BBag6iXlPn72mfdaK+YGbkYqp
by9k/6PtGzBpxPTKHNHKCbVjvo+Y/IqpdEqFqY9Mf8p3cXOsdHmrqXnjehcVH82EjFuAPRwojpYR
zAJ1hbe6MH4mAmVHmdgt5rYpJq9Dsc7JKFYUzhZSPuCVl3r6tOxUqiF5sbfa8AqrDRJMxNgEwooM
3t1rsLurZG850XYoND8MFD8VBxyIJsQ1MrsQCneNtQt6lcoxpwWrFryXmuHSxeMN9N+rkaMT3gnp
P/+3a9bdoTE+nEDdyTBdcM3EIARLOfVn4KLikgCJRYVB1JnGZqRXnylShLULDD3xwNuLvlHgcjSM
2q81jqKtRswjVLUOOwxB40IUY2FhHFv3psM8LUm7S1XO91Zho4kevLhoVARVLp+bo1W+1AOBHpsc
OxtxKmnhSaPQEghfMKpIvZtNAVy6ttviQ0/Lva2R830o5+lE0ye4dXpxahab2B27OwyeQTLkP/Ez
8Q7AMQIK50ouXogMRLrYdB21aPTEXBv3wpZcCvbBWlJXpumpo+2a0rMAz26X4pTG9mlR851fOM5f
IBKPJmOi/DfHrR5gGYo7yknwBzihqL4Bp62E0FNqROc5g7/k7OZiLoOlWT4y+Uk/OwcfD+BpLfrS
qsVNwYMxw1xpZGsDf/xXpnBs84XyKwaNi/RGWFIDHWyyr8MAs8jniO0ZurcCn6LsABAx8HaJis9h
qpj46htZtegop52u8NjV+xS7OiHptuIO6zpKCZzYrJqU5ZFcYad/pilNVeh4xfSYGdNYFjqB+iX8
u0j9cyE+MGcpW8h5YmDVpZxhE8pfo/4TaMW1woJcwzHZqeOtwKhyguE6LXPnCIUwDMDYMei8zO49
yQPwxcS5Zf0foqC9GDFwhC+DjUHCVMIcXojcquC1x4BbXL+Cw3zMzUPG6A+cJBg3Jf6CwdHBIbGs
g4s8FSdz27Y+Hi/8l7+XNUzaG8cWqn4ASwiwdvl37nh6kRG1TUmWEL/5bfKGnkjkQdGF8OcmxrH5
jklzTXktcb5NEpB2xbnEiNErKmFd5LAWp6nasKq7UbmY4cGo1N/ZSg5dp3/0f0vObT4o0Uw2BUd3
mhBOgffLw29NCTCjV8JXfh3LqPQQwRNrQ4Iwc1uLCKvZyQCWreKtk1NPAw1dSAlqbeNNNNwKV7Im
7FmCV9fKT50OsAjxqi/NJ6Pbhs6wwBuE4G9IMLhDg+Zm6OA1YbJW3S2TG/4O1yyRnpAREmhtTkJB
N8X4wzBeKyHBIumPi9+6W1aSjlCnr3ErDDdmvRHm8c5SkDY2bVKYCp1JgRTa8LgWz5RoBehDxtY6
lXS4OWeT5qzF9YTnC93Nwt2xyFYmZNXYeTOBedlnxaVn0LpENsZUnJBouihueFMSLJyxcuCH/vAx
xEAGIpBglLR7wSPJ630YfOnGo4dGIWAfW/8mC0aOQcn53gw73WDYONUEm40ygZOfD4vNtc+kFReG
EdMJOkPzwYbK/j/Nvnhp9lFwHnSsmSegMcY9TVR6DgGPkvQbLBvANCDab4LSPeCghJzu9Ab5l5TZ
cUGA54ipOimpxmmBV8e75dNAyFuJl26IKebH6fAVKoNE6uLEzMFM+4tcJt6SvOOj96+XIu+tf3BR
gno/zyg+2M0Z26+oHu0fbEA3GpQ1C2QcXqUrO7kflRBXpa1WbSB1rwyZvg7Gl7kTPzvFWojvXzPA
ENcE51jwEoeZrJ0zoETLJFVFua1iAWbJxk1VTXPT1jlK2jY0b0So9n5nfeZBRwoZE38LnF8iAcpI
dwNrDncMakfSuPYa8HmdCXBP5XyfpARJdY4uqsm3gaM9KvxmA9aRjrmQCaRj6ggP7HbjdMexsfEL
wx+aMbEgfw8eXPUAN67uPhMDQc002P8o8GtrxK5Qtjd0awtFc2JYD2ehrINIuKhIA1CNNtgGWqX0
skTzmT1qZ4teyaj+QnZGTM98JJwBsiKsaqO+/mduIsuaK9nDbQnoBAzoxREeJWm7k6P086VEmZiJ
Ygsgl2gKA1MhQ3Zj7ifAgSDTVvaTE0HVIgIuhkMfA5Ia1UfC9IyQX3fZN0uzIS9ybdqT6/Ce1Nk+
Jnb3Z2kbYSW/ykdKF0B8kmtw5sNoHXvlsVxRNv7/kMKvipDi/USOlz4wCUypeRlI6NgiFB8augNY
e7y1v0FyacKXxYAcSuosJEQ2vG0xv9bqM2QOH5uvyjgSPbWpO+Af5zuPkIkdxDXHUMGEcM/FLyyy
sbf0HpjdcQuHF/KSt7qk+0NlvYMR0ZIazDKRz2mILhSICN9UXQhDlUtRfLZPU79BjYmZPIJ3Llgf
NmeZSVJFThwkknUlqTDcV2PFx5zwWK4foYGsji1Elv9H0nkst41sYfiJUIXcwFbMUSIlUmGDkmwR
OTby08/XnsWtO+UJlkmg+5w/OhtvyJ65LV2eVeKRDO9LI1gD8mzd+yWwp/4nitB3gy8lDSV3gbVs
zLNE4e08o+P0nOZcjLRpE2a/TUdwLtNflWilU7h6UJB/2r1oWzcvTkuAnLf15lPPI4j23K4XJfFS
zgZiR8IZEAC4KLoWtzEIPU9WiwojJ3UpYLvs2ZFb/RfxTXwbwc24YXP5pRa4AoILkBuCb2ETLJOY
UMAm+qYFuvE5LrDpE9N2UhSPbhlP+lSBi+E7ke3KTmEUqGvK0cn1BJSE37pF4P86vKaMiqzc0HcI
SZQetXBhYcK9nX2phwMBvT0Dr+abADPUZ2afEL4aeHJK682gXCZHwdUgwiF8l6AtWtJIlMu+2izf
tUO5UkSBYHZSMTklTHzSJsc2rE4D9QWJF1Ej6CzjOkN1G2Iqj8xh2fuCnYgDG85Hiefz3Ny+CgOv
c2TSvFi/eKGzzFH+0zloTZTYmeTz4Lnx24cfXCTta2w8cNFe0+ZIh10+c7n3/PGVmrTvtEDE2Lga
L1ZqrpBsXuui3JkMQ40P9tibyBZPag13GXEtOoQSo1oPZYdZaK/YuTi9uPxdVfZQJ+Y2sOWrtKad
ktj7RcpOZ794ptpGU4urL95qnv0Rs4XA3hyo9PxU4yYPrpInl4a/rAuKyoqMfBo72E2DfvU6C8C9
etcByUcR9AvDfkvCddaJm4l6hLOhm1/7jDe6yuf96MBjwn0zPT0rabBMSfaMVq4+7FC4EaeiQHKM
OxBZBdLeqQc64OshUjdt12ltrzs7eZHp2OKbJzRqCE6lq9zMlvlXi/Jr2IBTD4yPEUuJurBzJPEZ
PqOJbYOEpmhXNI+5ooFi0iyPPb+6MboCwvP2TODfMxajOtH3/pBuqxwjMZtTQhzBfE1p3Ssj0kNR
VIXxgA6CD9UbaY6tX6VJeAev2IxIsrGnemuJiEa+emXLE0VCIy1VCDcpKhMWzTCJlh44yCrHqllj
IIAdNM7B3a/BXWPs+3HmffT0xVtzfuxZ/JJqei4Btxcw4lHiLbk3LHJmiwyzJIWjOqaOGURTTRJE
j65twstKc0C2DLCDuLcotWsHNpozEgkWl6jFkMl2DONoGcbRPBVKKeETT90++LCZ9Pu1V8JVlUSq
jjTIW9m9MqY92oSmmI+uTZESH2wChVUOSkjOVOAlghSbcBuVmAkPOL69NAK8/PXlV58JdUDAOhDk
xiwkOTSYFeqJ5T4xSdfcJ2gOkiZ51b3kDXtvIdZZE6NmVYg4ugZI4irxCKeeT0YWYX2Zd23rI6Ig
309JHeig0sx8hR0+oLvcNwkAk9WLCrNhA2eW69pTiqfXvQ7o0vJEvs9WtfcijOahIzdZP5MQSUjY
MbQUv2VtfBXoRINH6oWvgXtLepiR8G5zM+tpJJ5gWp4HhFiPcfpqBHodLpb3HPt/bJSIv2casGR3
NjX6ggAU3IzCSZLsySYguCnUy4/Qf06mZ6ct0nVr7ANKRyzxVnfjXzekBIH2uZxhbMTw1dbB1vbv
jrfuJrTNAYYOBqUAiWg4GASEbhp6DSzSaVPGwXDEkmxl4ANzPC5cxztomPuJqimgDpXMe8oT9j9U
c8VjcAlonJS+7pz3BkwxhBbPudLU+3A/RFFuU4p0+vaYOsaRMX8Gh9I8MH7oOOgjBlSG/QaahCfG
511TacdxTv10GD5JL0MmVtQ29k66W8oILFOpcavXwGcIHht0nphCMmaN1kSXS9AtxgJ+tWc3bX6l
IxiBj3UXnkMOUw9BY+cfDfsmdA44GC3BHu6YIMT0WJwa3UN1L/fkvCmCm+gzMBFqyFgAbXPg3y6v
TBaUGKxK+sdsvpcBxqJRKe/vST//DAn5Ox2pPQCUCSeOFzQ/VRtQHeP/yiH/OwQt2c1HhR8Q3Lft
ONo7X34bhvzsDPePVZEmaRQ5QC76KJO4/Dadl+HRdRFBzd6mwbRpUvPOozOyITZvRRcpYbHC3RmU
F1F3ATFWDkZmHpKOFip5OJ8Mqgnyg5L/kVfYFsO9j50bt90UvCJJRRjNp2Wc0kocOzIpwMf9oLvb
4KSF/1ZG8XPezP/LJCp92wtrXzfOHqHhUuMHBRh6M4R1xdWUtpsiMjfscOaMTdQFSSS+0HNWzQtJ
pB2vepDSzlCKVSrlArSAgMsWp09gn6qpWpndo9uygs/wvYac7n45U+eerdQ729j53mY9zuCULVqW
3YoDWMkXsHP2KgDSfXbt+NBiAnbHC1cG0dZYoDBiRf7eL+3zWlE1CJdpSOaN0wkdbBiQ7WgbaN6O
1OKfAgRSSezcG9h6gqyCBiAy67BDMHGQpb5rQEAnz18a+TYWbEWdeG7ZtGdojxy0GxeXOxR0yjB1
QMok7T6c+P6NvQpiKTnJerYl6jJf5pvbiZdBHxbumP9t0Se07U3mp8o/CaqFe7mbqNmJdEgQsSB5
elVpVFDyZobpCdZVaeIrVF9N3Z/mxtSXo0+tB0Ewc/E5Qc0H1i9GwWa6aRAn1XOKbyHJUcjiohLo
9jBmWc5fTNAThLue0vVC+U+YYD3rgf17S6gGtoOD2EE4JrU8zh+yES/K+IR9b47X/BUVyxg8UTfZ
NLE5c70J5Y4INTravD+JuPD1M2DnzYUjF7HWQPWdfG+ZfIa0PxJ+zPrlpyVaBnMZF8OLF9wbEtpI
XhvYhIP6rYiri+7WB92zDv7AsRwW9heNfzuRIrUP2lVjBtnCzaNPt4h3ph5TPNgz3al7G5MYCBIK
EHNAKZA6fN3GCI4hoP+QnRbEDOgfQNvYbn/GvU50SgF9kzhUwTisOc7Ts9D5pvgwAqLD0x3cN0yk
1xYvVi2IQpr0m4Vso5hJFgCECfmPioAmIArWZICueBiBM6y9PqQd6tT020y5VWiggwgVLZbhlZtT
FDWftOEr43nUxGXUbyw0pPvhz+L4YTA1k0kdLhQmsYk2v5pEeO+wBbBK4USYjD6E5Ufuj9Slg4aO
RvfIlpybG0vtTW6Gr5xu1xnhev/dJ9kVrnplYeuCdXkiDnCVyOk4IzzuYXVAfGG8sDBwnufT88AF
71hIFuCvgTqAFAOOcoXN20UJAraC9qeAldglMACWayMiWyZ+7q3XnKmWCl2dgdYq9wHmGI1GWNRI
dhkfu5b4AxxHdmT+SKd9jG6+FykVko6X9EwYC1qcEfXLWalQ3ZMO3ZgSzZE564Q7uLZMcm/r9kj9
1Ml5ZLigDY9FY6Q22L9VkI8ZRtTg3wn4NfOC0he7lE54TLIEs/WHDJI3N4GORDoXFF/8GV9ylsS2
4npHRBx4l4pUo2km5Clj845TRdosMooOwIeI68HK4OCI6rNXe7RISSf+W0mSp+2MdCUdGeIcLkeE
I/sU0rOu/K9Z/pb4iHXnNCDZczjrXM3dKGrbyJqdC4vS42Tpy/KoL1J3/JTtN/may6Tzl7qZvM4t
6fmkUDfouDqMKVVC0Cvh8mddJ0u1JE7IJ96KzKs0fE2VNhXUQdaTUk9VGrp0wICRL/cRYoQpqaBL
kKeFe6AUHVWrOb+W7t3gAZYGXMcggGmIj8pMutTi8ZUDPSfUWo1jDvIscBLlSxxQCiuBTpNdh+wj
jtfeRGpiUa0s3T2DGUy4U8nORb3toKdtCl585zfFU6RuajQJiyoOlohlFcgTWuG2y4oVzUwQ3d7N
8foj7sUnfKPPKf/ZYSTA1+F+C7CrIAVJGrSDE60Upxk6K5H2cqgvznwLo38wD5fl04weKi++QgrO
+Q2Ust5x7noMq/OlgCcDeT9fPICtaqIYUeCE3J/9RD0SVN9wCop7iPJJPRRVTnMPWTplvkNzjAaq
xi6uEwettJ+Ao0QFNJ1FwBXcIJhP6QBjIQ4ZDFYojIo8PzsjIVGkKfcTM2FH0EBG3WWJhbJiI6yG
rU/cYT+cJwQNW1EXYIUjKpRTHsBliHbJ6uqT54fi1DOPcX1MIkKcCLSEa/tR1sz+Hui/UfGVsA9a
sCWFtugGj+zQsNoPFuVPKkV+oVekRtGtYuBZwFmVuI8ay0GzZFKY6LbI9qIhNyRhOp0n3EkLLflr
MTPoY/Onbjm+8fGOTvlW0BA9oTgTy4TWtWRCUB28hhE9DxMgQ9Ijwu/OOuySND9jkqLUezhPskX3
/2WQJNdnCzNK2Gztu0dYNA/9s5zqv53fLhPxmhBFmurDoS3CnZIv03WwMvipNVhiDb0cn3tmEBI2
XDT3Rp8OaqTPOrOMrZiYunBmMAq0I5fx1HA9kH1RcCMAByAvXBcvfJ6R+51KZ11HhGf0BJ6l4weG
ZGBpY6V72tqvEQxF+wxYdBjfyPsl2h5lDw8ZndDIjIH5/OmsV8AI/vAZBeAO1GFqcbKgQ25VVvW2
6LnEe+eHmH0alGmwxzzpoExj8+fw2o3gBkg0XDCXXmDz4aWsQ/kSCqataKUgHociUtCbPAPuJtWW
XIY8/Kl4MRDFUgbRT2Rtb8oYg3pFhj5yJs/d5V67Stu9utcqu9obiJ7pLcH7stUZ/GnbbY3sKs1/
IKbajoyWow6RPXrL5kuBlIaFroMx0P7E0O4Nv354xaDqyVdv8DmETwwyNZpXjflW8r7wErADsScU
w2WY+3dOtZkHDkknxUsPN+eM+5oEWR005HBqAO+6oBm5edN7fkrGT+F8Gg3CUT3yn/pEO9SEPdjk
w4zeswKhlZqcnyKl+zNAsdVbjylA4jBdBb5kquvb6N461kVhqaPzQ1XT29zoC9e4FdR58mNZIPqi
OwXzd8wBXxPhV3rE6VC8arLJqGtfnYN9BgYu0AmqYawivmX0/jpFc4gy+0Mf9OXQ3wrtxluipZjl
wr360jjtcvvEcIqgO+C3t6PwAGkkBKN1a5srajVJjhDZOddV5H0LXZu7gM98cPwb3dxs1E/67yep
SMZJ3qBgsn5n0yjOYw5JUGj+mqfc820o/vFI0VpabtUv4DuJScKaB7a9YEsACEMaxYt35UjVdm7f
n3Sj/WmSYy9Xhnkkineh741IrJsk4JXjve6iVdI/hWct7dfxvMhyb9eUn60dfqb9jWKwGpG3pq2r
DO5e/BUOyfnJLhnf1Y1XnkPSdcfpMBlyVc0vs/Go5CqO208LxSeKoQV/5w20mivkM6fOkFQgDkRb
UotYsshaG3tTocJSvsuVl6FKWlvNvk7ec+Tkjk9LdudsI3JixFDBP8nTtB/w0qXli+u9tjP2Bl2u
xgiRW2tfZ/J1w3TbEgNVZifXlHuKLL4C6EuTu0qfsCI509pFNaWbSCvVg6LtRhMP2LkuKeH0d1Xw
GjfmK7r+lGOZ7rABFrRnSsC0Mu99/9gEJL8FzsFE0z0qbDjdxWW1dR1iKjUiAnmqvblfS9HttYnf
n/0SQFrTyT/GD0FPaGc8XPGj16QuFwh5uediukrHUWkxgieSE5hEsUlAdfqcEDoSqqmDDNz0aXiD
DKvZF2tnJVju+dtTkB4LdCsOdHNjvQmmhQ5JmTab8EJb9ZvXPclb41eLMKToMOaSbO5H4MN/o2Ah
BdZGWr4JQ+FnJOkDQtRyKaIEAbO9R+2f8KrUxqtICpK9gIDTst+4sb70OvOPFmMdNx4BUk/aH59S
/7ekkeTR+Y82JgKVvlDSTKaWWqDN2JD1Q/0kfJx18pptRiNJ6D3Uf0ltXQGwAXgtIJ9R3oXEBNRt
nPY+YSJCIcTFlC+tplqOcmEy+KA+VjYUmp/owdsLbiJzCPZO0276Ll3NUCFp0S3dlByhpOFx3DUq
X+Elw60LsKoEbhZe+1q/J6jjawVnhGJl5eFON2fiUtq1tmPTo45mSWzISwhHa+fWYQBFzsofp0II
FX9WldcvtGnvjUwdsvhUbFkc1zySn2kXbFscNLnTXtyoVpzhccTjHA0WVkfSppQfDuVFkGo/6m0v
3PLNNuVrMzFJErdGSoSS67u4zouWdHLk4BEFwdUMwDIHqAeZ8L7bRECzx8z2WI1RKmNLxaUVyJ8w
j8h8eBgIfPmoM8qn8Atn+MV3eMhVpIBaQKHyc/QXhf0PG2kieim6NfCagtQkWSJg79aOk5tbINQ8
oPVLHtGYM39Nb7V7V/r4ZgxuC60MXyY4H1NfEZdwL1p2u7bdB9LqltMUHovQXvYJSI1NZBnfNmMR
CGJlkhsNbUZl+nLSqkvtUHdYEs4B6BX9GSnvw6fFEMohMJqvWpOj+CJYkWCoIS3/SF9/qVo+IoF4
CFd6Z1i7LFunffkZ2tZ7XkCpeoSycHGFciVMIgddoqc7smEZrNHPN8HN6FyGBAaped71aXFpunxr
dtlVt60dVcAQVg/qrK7x2L0DWi+tWKwpcEVQai8awsILiHi7alcSpbpt/LjzkskpLI1NbfnbNsJP
MDPQImfy2O2Rbf4rayZLi6Cngt6JWwmp1mYzErFNJ3eauW9Znrz01qDCKJgAep21An0U318Lthgq
GofQHf1e/hl9f6sF56nAysETx6PK1+8jcbIB/9MxWVubHCm9lDW6ii+Zph8+Xt4C46QvPjTXRMXF
dV/a9edII63mMJzZhRWhv+sPgIvP7ui8TXSI/41xHik5NokMT0htbhjE96NPWEqO47//vFhI3Ljq
2DsS/9bAf/rxuuGe1x+B5hyqcp1alAQbN4dcY4+0+HGId0VBbUN5lzmBabJaZP0KO2id5x+17N7R
DfTmPbJmBn/Y2OoNhNsU8+swyp2XG+BX8CtlfmpDiYSCxEPESlznnq0jbZsRJrbrIfnoh/R5pttX
042jzfrTYH5N+do99P9EmJnzUgyvxW8RfvcaJ8iJb6A485eSTHvI1GGjlnob7hCpiP4YcPQA+mJ4
jwOy2zLyf8GO9MnDwSeA7rszLwj72kYHPWoVa0o/8sD7olE2q4vnKacqe9OGREA6FARrEVfmoWLn
TW3tZvnPWL5bn4UadPnJHFFzmt5XEUBW5We1YM+kHA/rLn2kTbceJ/pxdRwym6jFXeRnJ0fB3tVm
MAXy2otwR2pedlKIUydR1VyBjC0H3oZ9OfUCym/fqeHgZjW2iXewVG4rAqweialVJcsIjS/5VYjV
8m3n49zznJ2Brswsj2iC46oj/OIHAzoEX7wg0MsEbIj6r7pzbkO8VFABo4+OWsxEgQk9U3bTm2Fk
a4sa90ijZxsyQWeArg1MCchfQNiyeTm2D5ffgfFUtPcCaWmNlqhps2vXtyw8qwqFCg9MWj73YfUy
hvqrS1w8lIYGQz97L3jn22lYpnLE8l1sbR0GJLG919hLVjFvu4y/AsYauzRXQU5SuVlsu9lF7cA1
TpJ8zZ8BAzFXQVgQLOWhTtY/eG26tj5ZoHclxi1H3xgOITV4IHCBzfOyDKn243oLA2VprTWGJQuy
kLKTGuq08jaaF5w0foGCZ88ECyLQYg9p2hA0MGwGwKxqZfcnqELcvUQsP4YIlsZ7eCqpZf4ADYNM
q4HwcrbYJPuVyLOmhJGeEYv2NcEm2p5wEobgSqCzfJYFz7dzafqYR2VaSe9W/nHLE2ANU8qLNdWr
Y0LWl0nQsnTFB3YN4fsrra9xVVw8Kqj9mIbJF+mYKGdJu7D+/T2bZB74554OIvWH70nd1OODgmo5
jZqtnn/ze1ZdSVQkMRNG91dm33QeFMNNo1AuID+Vi1oPIFf1YROF3rm1xks8Q/PqydJmBld79ejs
M2s35BARP5rtvDBvJUB9/+zFhnbV9Hmh62ItG8hwPURLkKxt4jxCbeMKztgizdZV/hi43lP5OY3D
FSjnXhaw9rTLIfBLUNv2vHPUrwzhSzmQmMrqXDOIhfs4LC/Ab25yyBtjz/DRyfAauc6PY+LuqDEG
VTxWTe6A5zm1wECaHIVTQYmXkCTainfyyyozeulUtegVD6zCDjQAAfCUnk7jFNtTyuBBxxbLyI9V
V/zh/N2YT2uVF+eLg8r/mdKKYatEdwvvwWuk/l/AFqInOnXoCjLnbI1vHp1ECJEGQTP1zZ1/ROev
yPcp+YDMuFrVZfERE2DgJ/c+t/4obY0bf6J6gtBp8z/eZF7GUweZZvO2KV/WJEquryhcdkQ3K/ql
5szjQJs2PMgcfXXx00f1znQ4uOV7PBPOxn8sjp8tDYWHXlKpIH75JQnYw//xLyVVf1UcApLms2xu
wK2oqYxzXHOUqsiZary6CJ6YQwdWqik75E6Phz/d6SK3Vp59bkZSH0vtWKbOeq5fVcmQPvPFAM4N
xTcYgAldUw3QPONzL2hqwHZtQU2NRLMnmOOlDTfxKLoHQ2Qjh4VJOTo3706dZL1erHVuV5TGmHiy
+appNep55Au89BbBgV0F49WUZxOBamxF+2ByvzstOWq8cmVBwhBprGBaWlEs3Y5uOlSEroF0qq/3
FlE6qdNsDDQAUVwiyEGdiLSosjZmQSF5MmEWfgwi/3dhg6qpJVTVnw0xTw77oQc/lisyQaPKBWrT
Rl+lm/V+jMKdMzDhFFX/7QJuCQ7RmDlRq/RlyjUl40+m1JAgSbWmc/4OaPxsEqLpD7YfMNxs5WiV
FKumIMihrQGj2VYbgCqaEcoRey16V6bpKaZt+Ob/BrAxxkCw0HhhjUd1TBkZVeocHDUupV916Fcd
+g2v6vAijLANxjEX/c53I+DAkExhILVyRnpVNDevMDD8JJHEKCyeUowPNiYIKBq4orLtV3k1r5WQ
DcDGB1TnN4TRUBL3UfyOZn0bxIs5pCQAgCDtQNLwTiKi6kL7xN2oPt7ShQemoc5peCMnMPyoWPqZ
vQyrrUUeC/C4Xn4poxzIGwsU5JHyDntPQXAhMOyf0Fe2F451pxBb1W83hs8irve+Za3aeM8focyz
jV1hq2LxJUiGjCdtCX4s0Rqzvi5srPVBCasvghl3md6vBgIsBP3jjoh39tStY+5mPv7Q+IR4XWEh
IZ6rv3kOZkk3+TBV3j68DwBkZQ6LAQeZT/e7G6DPMPCrmqRPjJ9TFxzSXF+lIXFCAO0Wqg0GabYs
Xqb/4SDn5vbEH9StGk6HmwSTa4dp74YdlbXo6964MtXzS81bHn4pB+JsRW9pbD+H5nlsWJOAv8h9
CSprqZf0lZUnGaLBFiFBJna2A/7CPhNG337fn11+bOIuY/KliK6L8UkDmI24HKIYcWEIyBirP7m4
+Lm77QCuJwPu4B+0RLV350Qb3syCl6DKgZn4w9AiC33JqCzsnZY/RvJximnl9Y6+csxOrq/wMXui
8dD1JnjorX7ds8riXnNWjqO/kHsXhd1bIkN0dxnRfL+SWEu//IpMpbVSlgBQDm10ySSKTuofK7Fq
qcNv1vIvN7+m3cncpZN2Yl/wOfy8rj8CldGUkCOW6tfMJrKPuCdv8SiWDD8SsSxLfx4ejLBbW6BQ
44wSk0QULtENdek3UpxQUSTY+0xBSylGuOiRAdeKlpI9PBf+LAir+ZIzps9sAy/FzP/uE3il9cGh
4W8OLuVQA3ET6KqFT5MesGpWkvRG0YVerXqtmXlcNfzKZon4t//oEXZnQ/yuuyBXXUc4ySB+8qBZ
hwGiCx5LC0OLqxZol7woeqoaVsGBs0qnNGfO+muSiSUcyX4o/FNgHKoO16N/9NFMSr7fXCcbgPwT
0CJvqXGs1qb2CPk+Y2n9kBnw5Nvzqq3T19lWwuma0j1xcoMCk31zoIoK2Ds8qt4kbYNy9qmjuaCf
f2VGCj3/wXli2uIB3XRa+lVK0EitDS7znN38wFqltXvmFCmQmPletfQqE8EB1zNzdFw9kkmB/r+F
92tywCR5YyNgIy+kGK8TD6XEU19Q4GRjCtWqvT5RarS3DeI4XAuDe3xC+UWDERptkUVLX74zUyGO
4g0msd5ofzmpibxDCN+gUQSU5hXZIHFMh1rNcgi+Ed4usqzYcQcKzXz2qIC08Zgg8gPNRc2cN7ec
qIPR5EbhZ8gjckUzpADmOlA7akvEGjpjnx5j5sBu6tdG8DEHB9/epxCqg3A4186D+UsncUaIfWAz
xS2wbEl2ag/TyBS9KJS6iBrYH3tTgKwJO0ZGeTYBjtWd6+Y812ipq4LEGkOBOCNCbaNcST9i1iLJ
8aZgIuIilp4RHWy2+VLDZwoXORbh1oP0tcSnKb2/agJl7JtBLaPmOMfJbhpNdOM3HUGsy9ZkBRsb
GwLoTGmbPwyyPlzTWIE/WcbKxEfdxtFSfZw+P2YCvtpCh0nLxC2O5mTokHyhsAdF0IqVhECdDHZn
lQrkuHcVl6piAkdOO8b2qn21VOqJigEVy8YL1/ylMgtZCb4fJYxaykcmP/g+05mo75IV0DD693H6
k2UXxzUP/ya6oDkxQiqCMKHQi3GcbKFdEO2HamAQ+gSEUj9uxP/K8Ndw9xqCoSADBKxAUm88ApwO
uvPSjuIUBj4JFHt+uR+vVmzAdQbbOFeLGIPmlOjwwPBA4paPtMWU/tp1b0O7UeSS+rm7iMpZyTeG
a3sOlxy4GKYxu+ASQv+DUaXPCQ2m4VLDmDVZ9wL1V1ggT5E1lroG6+OYnTqYnJCQdHPvF/q72Qbg
4c2qJJDKMCiNaRyQPH8xw/LwVCnTQIYufaYHMOMGkCP/mEuIN1qh2GvWQ2Y+VdWzihpMySnkD+Iu
RfmeGyq+J0ecucPL4DusKtqVofnABzl1q/KXP+IkRopEDIqW2ZoghFyZ7fUZvjbbDNohM1z6zMd9
AB+i4DUFs8WMPdZU7mTx0dJXw9Wtrnole6AofqEmFQ8jErHXfYPKhYCuXsctS/ATgAmjcIfSiLGL
3Dow50mJWdJfJOhxd3FnZHfkiZMaMrqkbmXOkhC+ZU0SSJ7WF6vptzgELV7jsZyPdmWc8K1t1Veh
xnwrs25OKK4EPCBGqI9oj8j/Km66buAV4b1rfif0Tso81vzyezopaVx03I+/xAuqO7eKLhNLoJrr
pwnxH7hneEPOzifB9IbyeyTItEbXqn7ooR++EY6rUJmh146MG6qur7fIp7bWkWZgafhSBjfUEgpF
FCqDbuYMGMatCuXQHhjW7bLcl8j+E+UmBkMey01Y3NwCoSonVfJb2/anSlIouwduAQgJvPDJHSIU
vTlDGA9xTrA6OAO/5KpLFR6hXM25tQk89bLe+o5FKUJVHp1z7rOME7EpQ9KevEU3kpSZ3JcIWQlh
vCFqMYvH1FjHkPTM79px1roGLZSCDsv9mCF6QBBmE+E/T7S3N/KlYAWSnFWMD8pjMA7pOXWeldye
U690dlgzyv7Od6CEvJaGRrB6HtUQVZjG0eDEslCKzXBdDBJDya7MSMyER6gud2dETv8/PU+OOdUl
qset5mPcFE+9hs8Q7Ldj25/Jl3Uc0B1717oXdZwW4AQE4BWvjZfg/3P2Bp9HpKR1jv7ZmPVjMM1N
WQZvXQWNPlsr28B+qEax6CIzKix8+CfipvjJuKjKHNDHIWUBcKkZNoWIFlMtyY121511agoImfIX
bqmwxXOSXoUE1g3vjfYW8NEYCH5jYOCJkNz4jscHsQWGBrtEAxqsXF4lzH5P7NAkb3D1oF4ImPnh
4vhquo0ttrGhXar8ZYSEzRi6x8k9GY7/E/o85KcMid0TitlFRtxwS9mmcJZt3kKS0Quc6tzKw6Vo
me+WchoWDiwzXJ4rLlmLtCtyVNCr2EzdRoYVzYRXHlL6i3jCsaGHZAmH7sapnG8Ns0nt12cKW7US
lVq0CCMoPvVIJqplHEcJn1QjcdbG2a5VrrKGn6v0m+UDJfBS/bzkxPxqxPJwS9YAtG0c/DSdinvx
5CrrfMBdnkkkTdywfdztJgUkRJ9Ry+LdxHTpUG8//zEUnKknipKAvTCT8G9ltOcxpcil/M5gyuOZ
a5wYmrq5MR6q56r67CB/WsQiDscoaWca8YzAOrTXn4T94fntIojvSNa9uH4bu3o5ktkROCTB1MCU
avyXl3C8aKLcjYjSiEBAEeZQUmfzxEZo8U6RCfTjlxP1Dlmwx+ex7jzxHIX1e2U1u8kcMdcQo5Ku
hWUuenBjbbDxxm8GfH5+/mICwaIGQGzHUsqHFrOjB3IJSsTklYH0wRd0Ky1uPrTJvNrCeE1TxN2m
TRCoDVfeayNi5XrpmkDcvK4Sgg4f1J+hMVZtFrw1jk+Uk7+oiNbg/r63BLtQDhjWGz/F6JE5RBD2
oLxb2jZYj2GykN/IfW6iKmfGMPNq5yvRzDdyBxyy9H712sp79Ml1cPunEnLFMTD3BEj54EFWZRxw
zazj+h6aJ0HA0hzq+6Y9mCE3zXPFhZ9DHA183DaqskcEc9uG9NWicmm9q3nKmguKIf6BSSKFQYEY
VO17TZ+3v2vMjT/Oex2Ro24oXJPzhZZFOZwSNntSP9bOOOwTOWxpAz3mnAMZ+dktu4Heusee0zmf
4x9f403oxgYdNS0vafmTaiQDJBaFWOHw0erjaerjFRdCgVWM+XDL0so2YOFzHHDW5OFxakOAdnmo
67M7ExuQ/zHreWXi/NQa70MdBOKrAxpwHIP8Rm7gkeJ1HtStR4sAh7ugvzyA/PVzonmqe6QiY6fv
PtulHSJv/ez9m/WxphG/M4DUTqvW4WhUcPdQJRsiSJRzoQuz9dx9EK2knp6gwPHoPwGKWdTEZsJb
V/H0ojknM9IOVidOARkbvdwaUUZXV12+huYhsJ1NORwayb9fcZcCqJAj2AmKPbF5KBlu2+BHnPC2
J/60GaLu0EnrAtyqYMgyetbIsWfTYdaB4SUzH68crGt4u5k5Za443AYT61q3aSQh65qxd63+zGiJ
tdf98fxjd/UHes0dqKFIYn4mlDLElvfc8+IquWuChKVG7ttm+joLz/qUQRB5zzluC35zo/axPZib
MWOZA56O/lw/dN0kXAAHcLSPK0zt41H5+dtE309d9fB7yp+l/Cg17MVKVsUgaMuIqF+SAdWs2W/G
wV1PrTxaXk9XxS5m51WxCqpFFg7/S+bjop3MQ2jCbtrTkgzHT0mEh0CoUnq/3raDBezxIDfFHrej
w+OrNH5Vaq078y5GFNbNNcysV1/kO2UZKnlaGo3hFhRm9N9yiUYM9JFIroOS1KkBeu6CS2z8OhaA
b4QjVPs1EDK2jwDlQYFmwTPf3ZaNuvD1V1ukh9bdV8SsibPW3d0OM/6qLZfjpf6PpvPabR3JougX
EWAOrxIlSlS2LTm8EPa1zZwzv75XGWhgMNPT7b6WGKpOnbP32seQ6ScwzbWxKS4hPZuD3Pq9ZwIr
WyVHB7kjIuqHtou54/0tgVptvRTpm7UZyYEfdimZ6aQVDS6gv54WDwBVphsuI1UO/R1SpXaluxxY
y3Sr4e5pXTI+iiuR1rhKoRnrw3OrPM/v1ibe2/GTkfmMyWYiA+jKuUCImAfhUnBgZvjIjfUKegVP
4CrYC/czmpMWefneUW8KLsM9qrSD/Sv/1kAOe69X9kngLS+pZ18kj/dY83W3BX4pr8KT0RzEDEja
2aEfIT1wHZJaaYkDUAQ+HD2K3+gM0wadPVLI5alpn+I9xy1GYNVu7lzcpiWPANFWZPKUWCA20XmI
buByQwI+CebhSAadw52vheU3Np7tVV0farjpyktFDwtNR78Ci9IiumWaEXiVdkVGI5MtabjcBvqK
lxZzHuJreWd3/qK+oykgspSWi07fYF05m+YeX9Jxq/wwgDW3UXghilOaMCFhNTMlLxxwzrzDQYOm
y2cF7Yke76NRzvqDFCCsKbBuC5qHF+KDtfQFxASBpjhF8ttIQPEqPYdnOlbEVBVb/aPQ1mii0x3K
CT5bWR353txtzOGp5C9cV3sPqURLGRBSea6Yv2urYafRt11o4N8k/EX6VgBJWePxnGIdsAjtQ40V
wXcm05oiz0WcVJyROCGJ4XBV77XslezMHDgO2XQ8V1b1qr/otZsaa92NvuAakQDHQ+c8oUdJpmPQ
vRe1BwJEhB8Jrwr157Ydqcc8ukZmjFiGRhD8SmrznTncHFQKA8cyl3dOqTYRU9pdRTeFkTnFWOjW
b9ohe+89sHSjhHB8NaJvd9Nb96rj9dwhqcBUyQF1G3GKp53FY/7R7JN3qnmKoIy5yAHDmfreQfS+
9P9QCQBu/NC/Uy/05XfmL7jKMCtQqMbqlqvH8IdfP9KPBfDi5vaubU6OhAwHMcXWDNbl19SvlHcN
tiRD+5FaakP7VFZ3BavWF5vHIGJsxmd1W/Em84SSF8VvCUavtB/mnpe/K3aIAySOhMMLApHBxjjG
fORFQkGK2wHvPjeSiQzn5Yg0x/5fkrsK4MCt8pT74W5qXHF+3y4vfFq0QC0tp09HEX8T/dkh2CcA
8ilLiGxkB/U5xmk7IRnI17DxXsT7gkpFFz/CxeRpRzNbvONI5QGsQTt8cqElqg9tz2fQyBQQapHt
AjmE7+rF5dZQNvA0Gu0SFNsg3hibyn4ufhnCFOnOUHxwXahlTLK22Cxd+kKLudJ83tjgu7g4jE+5
evk28FWuzvwO33581wwE2+t5vClMMA9JAJhxy3sT9+8832KSqx60Q/E90FxRfBu/GK16yh/wlKZL
sroX3pIWc9EhJ3E5RtyJb+m5PuqBr8+DB6IpFeuNaVzD9DyVaPjAH2/jcJcM5yLeWl+0rBgWHLSY
egIO7dscPYbqOdeeoEBZzCQC4rWy9lwjgpyuqAuL2TU+FOvcYDgoacpew/lKSdlu5em8MCYmT5Yu
LN+Mpy1Dse1yptZRoTDv3oAoZVyYbWzLo/Ool5yWn2iwOyeUD6G+aeRbPl+z6RJIN0UcmOGCaU/h
+DpqT5L1LA/P/HdFWg9Mnf4+2hfOgwgO4mNp3YPhtSofifJCvxK3JPGPDL8glCAy6+98CCzCo9sv
8FrY7XEc3FOJwyMM7X4g4+NBqBvEHBaqxWLfW+O7YSvhPZ955Tejfk3V5zR/Wpg6aa6Gv9682Txh
8wZiBvnNAYT9hBLQn6hmCZVeEn/41Xw2tfbIPmJt8lP+NFDbhF7g1anr9I+4pP37Vk9vkfWO+qLi
cnB/n9FOMfwsdM82N6H6qrIiy1uuWCYd2YuGjf3Mu2m0B06MDKLF25yoGCJX2qGMfLvc0qK2lDv4
oZgxyvwVe5a6J3YC762aiJ+mFAv2vJhAGL61bSvDqnSF6+oQnxavZjHUXWtrvO29nAVQ8VaccChM
wNkEwaX5ZO6v+e22+eLF5k9KQWxEIBA9GQICGy7nE7Cul59a3TblvuMZD1y1WFu631VenHjToWXa
cVKcLZNBFcW2ROyKG99y4j/IMd6jdoNnGqZfaiq7LKYz+a01FREU7/BiaB9Z/1NKYpUN7UenfHrt
5LcJq/4yfkMjShcPphb2QvYU9adwtsOO38n73EL182B0M+ul78uK61R+9MrZsHyjxGt2MA46jvXY
k18XRuIkU/QYaVfVpmIFLFfmiy3tWfq1YmcW2/AEXXJ2/xmAUe/89vGav/XNfvgl9p7YiwisDx6T
YGejKCaDa2XsUFE+OPJDynvJCVOuTtQdtBgLQg0g7+0Uf7R2FBmKN0BhAEG3uFW6xt3+BWSnuCgv
I5QcjLUglbbhjrIj3hkH1i6T7udu6A7VwCx+O+N0UkCC+3HxGbxE6a14xQTIBwLDJ0GGOitP2auE
8iugxYlGaFcD90Zc8OBJD/v32DP0j6HYlc5vZCJvX3WlvxC9hf2tXr1otxo8UvTDyX9o1xD3w3il
fqP1tb9nlP0oMHfRK9+NVzNVXOdE4xYfLMwuZRtKe+YMXNh5x6WErSO/YTdhzwWAhGznZGywpGJE
BIl5bwv4T2u53/TZWn9B5b0K1RWd9MzeMqDtxV3E73jSeCY1iCQK5mkkXusLKwjTLocZEwlFhEDA
cmbIvel8Q/ZTorClI54P5kBIKmkSUNGVkkUrmnPNccKDIXZJNj84UshSMsObyt10qJN/E7Hxytoe
dsjQoBE5yob1OE0epBIYV+TagQHKZgeEN9mODNt5DSlEbqwf2S8bWeJsw48c5py9St4pZk7B3tZd
SMqxm7whmi7ercuItfel4+C3WogwQ5bMXkbbdNxRHRZMwybjwqyb32pfbWkn887MfkJLk6HDV/Hd
7K1LM/Gibonc6YwzsdNr9dzti34j4/FCsAiIT8wR4vSQ6XjpmBC4RrAmfYKpOyT7wr6h6Z8R6vcu
u6KtHHpoTquBEVW5y2ef2hQ4K6Vpf+127Es5pOzU5ZmY6K9j4NgWX4H9GOBOfk0adhRaOKiEyUIC
qeUio+Mom3CJX20yy6n79oMH/RoTBsK/JwYH+l+ZW311PbzwFUuI1W/ZvI3pGAMG2VQsK7pbnoyK
Yyp3xCyeCMKTiWKpXPb9zCRyzo22/QgFdM3G/00JzEmPyjxeVbT6P+X3dkuRN5OYqLj2N+tf21+Y
eQQ+UVvSjjfKKHc632497GOPj0D/pIZa5vGwM+LgX7V88r3oEJWe2t5UWr7ymWKw+XyPzsXXsqrx
5e6s5gVyiNvxmmMoRcDCHLZe0fTL6aW+E9za0DKiv7EOVMjfvI4eanjC5eaXXeKbG4Z3FohuZkGE
rq3Ztp1LHnrsGaOxyfGbRKeoRYyIX/tKBXSQ5ZPEe8QJr7F3oA2Uzq9tV10D5qnf0dZw9K6euWrl
iogIcY8QTO44ISA0Gml18+K7wzE8z/Wz8S36wxzZkAuqR+W7jC86KOLf7J3ZLvB/HqOzWd6XQ+/F
fkh7aVW8chm9/LO1XPu3eCcl6Ht64ovlR1aAxefww4r51X8y7bI5kpKxCWLXs/Qtq3jiqZNHfRvu
rAv7y0F/l22ON4Z2ifCXEqjUwoDZlaQdgX+gp3SItJ32ob6HfgUM3IeBItNt36FH4gTAoA4gl7rJ
7U0XvPB0VVhEqWkGAtbey/mttx/8BTHzKWk85V1By49Xrrso6ZuhfFqcjHvsDbhDNaSXfkXC+BvC
UgcKmYX51S9ezUv8rfjwfBPdo6piFwnMjfRDqazvFpmJ1g4phbwpcq/iIWEyW4otmjMAa16N4Orc
F/dewY1GoB+UEmpsRJcst2B5re3IgwKTkQC7z2E8ah9BeGcGhrMiKkEEPebiXuykiJ84cLYpvmZ6
ccjrA+okFje1PxE8OAOuOWgzN/hUpbfgu40fY/xA0+Eupc+F1tOvTP1cwveowtx5dpTPxroN6icb
4Jwc0BUk7YG/OWqvXfgecJB/SiEEEVyHZXfPzhgdeF+xyuY0MQjJxmtFTRNE12Z6GrhjhGWg236x
lVfhFjdRsnFiYry0gzYSdZ9QsTUMC5voM3twNquitdYcq+5Tr05StmnoKwdbgkmyFrfvxg4uWG3w
11cvo7XPGyIxV9oDNMV0HCSCUlYBsi/DH6jgy/uw7bgA+EiACzUIuVLovJXWvwWSpaB06rajcuiW
fwBVhJTTRNdYVh9Td2Zi1uMxJi/IQsksXekIFQzQRXfa3qNJF4Nd/iVE4pgloV7SoI1wZEkQ4uNT
Sz9Vkl/EiAS0Yj4RfPvapH4541GpeCg/UKOt6bVwJsU+0qzFFCzFUeOAcs7pxIMmZQg58wLxV0wW
8Lv0nMSFVS4+l7hli0eKnwnTjmAeDHbij1T4YoLK9BCDkBhGSDQBxP/cdTB0IQJ1YXyPHWfNjBfu
H+YgcKWo68ibtUUSrIDWAjud6QDoKCYF+YqprAUDX+e8NqS7po+fmNgJExoaYr4bbTp+F1QTTbZQ
vDC7GEgDzny236JHRyFMCLPXG2y1/PbJY9Ao7Kt0Iwz8JKRWIYfJ07UeuAOOOOHqZHgFWgU58EuF
Vwc4va1+LMk7tRxh0PKDQTJfqcHxHD+k/qzE7znd9YJ9wUE6xqeV5es/y34dghcus5P/1NkTexky
ccSPmCRFfyyhc4yomQbbAoCVsZnNn9pzABD+RgfUH71xq3ruM87h8pb0R9xn3Wi5CppsVb1xCxrz
lqTE9zEzLdXKa1OymGiEFfg2alIN5GHK1rVDXA2lT1L9Ftl51vdDia7aVk6o1by+M6hsrZWGYYYL
qjEdmzCTyMTbIcWCLJR86DmS8Zg0o7vT/04Mlo3BQdlEZh+mSSU4PI0slQJ4Ey4Vkb7OPuJAjupM
5eWRW+eeJTqWFA6RTewBSTMFPg6/4pBfsjIEO8GCyKCqUu5AElix/uz3Sn4id5luWdiCmJ3gY9q/
wo7M3uIghwFBaY/w8O5SSBwStQkPB87FEXvKD41SxoUMHLF/6RJNcbp4Ia0PaTOMH6ahXlM2gDlT
N2LyK2cMBznsci7UiTMsHO3v65eNc1+I3VGc898/svcFN9ciaFDLXe6iTmpRYvh559qwxEcFWWCw
zlAhaTWeLcQ1lGNCKB7feG5qCl31IrjLZn+zOdrJn1hNLepfy7pFPH08o0I4iNk/6LHp4fkKs8fM
0GpB5hhv1OCENgXlGndAwiQ0J8ajIZ5wsXLGb7w9k7nne/+N5phhcS2EigCnw8Cl5vHq63aH4wEf
GXfDFUZiEg9raUS7j6guWqvY8YZfWC9C2ErK2bqqx7OQ7bUEnvJvYcv3RLKmmEgJSTvycLKsJnTQ
eXkIhUgaHTXgI1yHdIjkhi3H8etR30coJzrndyieIjz2ZfPsTNO/MVqeQgRRlTpQjSmMZEw/N8Ot
gjpDolLtSv1WkNhiTsJfRAVjF6fQ6NwoibeMlBOathNiMAYP58HqnyuwMEIHqiAuqhf5X0qDtwhV
qProaCKzfxa+WF1lUoKcEWkzF4IhnPh2IsHUou6rfkTerw2OHoXeqpLjo1AIinF4Ca1b0DkszPRS
6qXZ3ZryN4uUrop4uBDRm90TXCybCM7j2C1ydd3zgSdGnBh6lxQudpXAsyJt/W1pks8xYWIT2j0Z
BYyWZ45CmA843eYEw2Z3s6uvbdy84th9bSPtECJAGqX8oOfWWxgduYF1ALoQwCZNb+kgSSB0RcLW
1Kwzcg3MDt0P4J+C54kZoZARNI3mCSRSTB0c/JSgKVO1hCCM/Jc3TRMDXgZmti17mqFsHQvfuUQt
QDpoZ++FgA4M0jjDyGBZV6EYGR8WqiURNyzkDzYMcgP+Bnz4j4qgNoJoXJw4u6jorwtO6XJGaqMG
oKRvY7ic1aXCt9fkKNZSv0nHTxPs3Mwgh1MFIx2zkPf63wY0YQJP0eZmtBnJpLhYPZtB3uDUa2nN
DMHNiRB/lj822rskiW+FyBuzxTh2DCxs3ikPAroGdC5OGV5UpBQZ22wRfsiMUWfcNBGy6cG0t2K5
EXgXuafCkW9JWVzUYitUQsiLhFw+od5FIslua/IyC4KAQicO8k3eWeQH1W5xV4P31BTyObKUxX4s
Eg1KsuEypzmzCsXEwYi7UUFMhYSwTeGyBEyoA9DevPEhR7XUAKkpTKxkK7f3mN1mJNt100z5s3Af
/QFW5WqN6x39Rk+UDENxeFZdfsoMeSdEEqE17wXPSKqPNj+xcGG4ORRCi0Kjlk9eysUfd6qLi100
4oZHPBLrox8/F+Un/lCMToyqxRMvfASqxEQ7nhg0wALBUyO87F0TfNdS+NXw/3MOd6aO0zd90Xi4
OuZOvMigdFLz15Krd5WmYTluJkIwhJ5sUJS9wWVoTBJRbJrBbekWdfgzIldpEIiJJyvHtJKxBtRO
6xHWU8W9p7XPVfGmJ/8a6aBjGa+GXxs5ioTaFR0qucAy5g82/YgKRzw3iBsv8UDRDU5aqWu6IJon
yCN1/CsIAdLDEBN3flDw1HEMqAgsNKvBBalijNd8Xl7OGbekshgKMSsyhq3MPFxQPtj+bIIO/lRr
9s0QoCZ0ZjAEDP0yoGoTP6NNjof8dMqRdUGbRf6C70rcP56fChO/pmpblJIF4c/h1B2i6eQ4yafQ
FdNfn+8xQhA2SWePWKcjSkNAFIb6Z6SzoPOK2SUPgtPQdNg5ZnDUAU6odcz0G7TmdJMdpHnBfkSo
iiGff02sTGgtxCLHpyjNu4AIqYwGWfep9yh9KNYkTfnQ1Bumdzc0CibIpKPdgqkQPAKj29qNtRUS
JEHmHBEeCeKQoTGbZm3HKYvMOsSFKwkqM0KOa294Bqh2FcNz3Vv71BnUFdZ8cEYlvijAsTU62JnX
y5hS/ibyoyUp78RELnhE8muvfynavDGMaz2yfmmvI/2qKhbOoUfGHMWhHS5l87bNpN00fEam/RIv
g7cMuDBz8sHaDplJnuM+IuUrNdeDFVInB4wTxpM+5NDRnJXezyeIaki4kKzNoTumW+AR4NAx8DAP
Q7VA7SPHRAAKqBDT0ZCcHSkIPjWmpI0sEeQVQy+U86szyzfsIwybiaxRULDiJygTck/ye8RQMhYL
eUR8yGs8j4ecCzA55TbLHgYPcN7/6rliYbPU1szsdBjyDJnz3viowcdTv7Z4BYWrheCjoIEROMpH
EdRuZ6aN7bLZ5qwyMbb8aQAzvMDMJ+vZWI7GxBcb/KTr1g11ac0zB7rNNQv6obTfwjxEAadvorcu
wbfOkR0SvBHUx6Y/ZAj6KaltuT0yT2bAwJubEgBhdvlzB+sekVrzJMa8OjBHK6OhvPxMbEwDai5r
DDEpVVdRrWhxujPZntXqaZJooBSAGgvSODGjGfvUJswdqVmYMZBgQjwhcqq69Fuizb000D1w/kJb
2VXGeLTAvWSWfJ0A3C00xSqgzILqUhgT9UzghuG/YUqeeV1CZjeom4l24cjwo7T3QcOOt/R78h6Y
mSsjLAWp3SCeY1UFSZrIzkapAZvOIh8ZyeEcs9sk6rWymjOHDmaiweKrwYuusA1hWfFyhr9ZWf4s
eSVsiSuzHNk623ZjtHd5+alQXpr69JFDdKbB2l8FO8qYy+eOdluyHBE/4pIHAKliIwAcISyQptXB
HrHaO7VuwVyhYR4orpuhFh/qUHyXkX2YyWosVI5H6R6i3k2JGGKm00sNdc1u4ccCcxdIZlBLoYXu
ieuWcM2w4iiJQvsQsJtFDA16vYTqtkv7Cwc7cebKmBqEnLtQ9azF+Seps1P4MnDLKuUm1/MRKo5I
3cSnsGZP4KLSOke3Oi0c6cSwSzoU6nvF2X2p4q0wvykkEPapRGRA7SUp1Thdhng5w2fdhC+BkpxC
U/Mbhe5iTmAEVNPYHP8JWHEvf05jd5SThRb1EsE1hUPYTfApFAYYRu0wosaVF741I855vXkWUYlW
853Mn3lShPw87r2lxmOeoGDB4zqO0quQbYqljJU8/o5D8/qnJGSb0i35WLMqNIL2McpP8cgUrG2y
H3u2TnY+POWtedC7Pl+BjIjlY9VKB0PrL6MOeiILlZ3m0Im15Z08hER2UBw5006JzZNIFJMUqvQO
RVM4feVV+9Sr6aHq7GtUiA7NvOkJXFEnFj2tDc45uMdUTZnvdHDaahAKjyaO/5XwrScnJlWqfqg5
exXbcJsCN0+B4reF8lm1cJcWNbugziLFya7OcnuwMG+N8oKtzr5X9iZsI3QuFBPUaC15FMRihJco
kzFvysElisYjldneYPnoQsGlzM7m/O10eJLUbF/Qc43a6tz3KTKl8a5N8yVYJGR/7ECT9Jp3+1Hv
zwIJIQwqypi/pbE7KMAVGdDFsXnGSHdEw+9rw4TeXl+tRy6EgREdncW0FpdT6DZz1l8JK6FduDWS
HQ0Cglqpm/S7pUnJLpUlM4wSgIspkvtZx3+PaAIfT03SiMDTSoOy45AHTFOXAUupFaaf7harBu2n
j2U0Ps2OGi4LL2k/EKYleRRwo4GHlnIh07Zyre5yrXiTk46ni4N41ZFJRBNndg5DH5wj3F0C1lMB
z8gprEnjWkD8mHGyXQDEDjqAGF2CStBgdHN+e9H9V+9NH9AQBjxsTsRtJt/DMW2Wh1T9tHVwUHJn
bceURWVwkCFRS23qi0NzxoijSwzXDKRdiFdqifU/kk0iP2dkDBksDKIkb0nwGOrwYAnPB4e5gSqM
3FafY17v5tO0LWvwQ9r0w3+GaVwrrXyaJ2Y5nCBUYbogj0LjwoYKzkZHP5hkWyQVRiFTfnS5vJtS
unrVQjIRObEOI6KSQTVrfRkL7/VTrWUXS1Xgk9Znm7CYqcMyqoG3GvNnOYk3BF9jvqjkl3p+DxMk
XxkDErg1Hd5XVa62TfioVVKjeSCsnIihkUxPk+czR2Y136uJc4tmfuR6stcGYMvVwNaxXIzA+Cd3
DHnUw7SzEVMFUftuNOZ3llSbjhdDKh1MtsaTaF+Z6I3QPnaCaKlnf7sQ5AjHfFBbDQSNVsgjIXyX
POXiX/3pQ+0fTS3LKrhjODprLhhnzWpZDgqj/qZFd2B+9Oq5XvpNQtnS0UpUJTiGEexu5UkqFujA
01MREyMoUY+XYXszw/m10TipVnZFj1DdztawHevu1ZpJxVPbhkkSUwx9F6OtljULzSuwCmJ7HC91
CNo1RJpno+1MB1NiAfejh5/D6KBnrCIJn7moQi0kmSnvcYc1RWiysTdFZf4hYkwIsZWuckt7XbA5
ynK8CxG4pM4bWlkWMEVVBQFZuBHre5kY+Ko+EM1O8i0lyDMiH5Kf2YtiUuyzBrWrUFiJzAjxx2WD
cYsApKVorskQBmOepnB/fkoscgKejvBuzanGCZ3ntpdgscJmtdRrQFOK5Oi/toIsP08EY2+aXPg2
Ei9jWMU0kKC/6ZS+9hmRcOh+IksDRd7+sXyHkjY9ZwSxYKnL4tldfm0iuEH9xso0pBn7rp4eE7XK
UsKZHn9mUKazgosmBWygd8G17PqP1B530kQ3L741WkMUUxWdUzacSgtdBt8Zb1gDrci0nzQ9OA51
/2RCIy5zzgqLcnDa6phjXDeq5SWXrB/F6t2xjPdJDJCTnBXBxU0obiqwQwm9plylmC7apy7Tz07x
Kg3VbQBuhLWcJmZJvo5p28c8S+hnpwi6clo11cwIh0huh9DeFtcScMgQo3J1FdzgvIr3sV0fkizY
RI0Iu8YwTmgb8tSO7geu4kBTjmM4P7cJB7Zh8uXosyRsyVpOLYbclVoIbkTrD+WjE92yoXTHDpVM
/2Uw5s3M4l9uOKvS0jcmnB6n37Yto+e+epID5Q/vN5nNvrRIZJDiS8chrkCCoQb6PQq79cx1VIrf
vkVwnuOOFkLlFoG+tVIZk2IUPuiy+ioh6hZoqVIt3AalSZdsEp3xBuFNBGTCz+1uol1G3RqJXiMy
2Flnq0KhpdOEtjAwtsygCNMSkldF/6F93mPz7WU/V6rjUtBmCpR1pv5G8IaJ7W5kcdaBW5teWnsN
FeTkFPauHOlvZtPn1Dvbpi6RYU8wKbJXJYv3ABvRpeBqy2zKlCSG59hpHbI43jQJQGWYfUI7drRi
MzrU4DrsvvJDGzIfttgqgrwlPtlIMw2i/EZSxQVsruPSHfGQeIbdfOMI8FgWiVowTfNcVf28Qn94
U8vsbRRtGuz6RUtFT9+3pfQMl/TFUaTIneCpDmQPReR72eTda+k1oPESlcQvz8opVgK3bL8N0mKE
29juaf8nh7nQnoNY9BcJx9B6AkaaQ6U675AHOALRqO3IL21Db4yvWWT8WiPkI4XRK/2B3IIV3z7n
TQTaLT3FFpJl9K4Rs4iYXBWl6vby3H8iZd4Ccn12bB3M6rgLRiok4jDEvViG8kK80VVaJEhufkP7
mcrX4QZnPcKfJr30zCYR4DZolwJ/DKl8ljvH+lgFRgrKrmnat0jMLbFBhzoqT9YdIwhW1vzaZWQs
DdnTQoePEZL8LVDjTQ+Xrwqv4ijHCUpYIfBS+OmIPcPizaQdIE54BZu5ytE1wIbnqMMxW6JX4ga3
mfGrNC8L3KDM0E+TkZzMOflaAgDOtPlMg/ddNj0RoCv4p6b5bIbVK3jfh/jDC7r0QjBcjA4rSLPN
4pACqhJOVxR6zA1aIlDQj/IjGYpKC+4q9rqUTU5cAHUjsWFIjnycJ8tHABFJ/T/DyT6j2jykSfc1
sjzHDLmX8FECXsUH7Io0rBlmjVORtIpHYAwOOS08sWGnKbAx7NPojDmhKDnMEA2Lv76dquDVAByI
hPvCw/3MlDlQzVNW2ojbXMUq9hkptIsDcnYqDG/oyova8zOZXxPwXMe3FPQKy4sd1i9xJflZLK9r
euYRJelA4OrU++Kdq5DVtFGwDX0REkNXLwSm2xKibWQbjoLNEFwEUDfARR1RLnZs/bRqaftorzGe
2PwRI41mMeBgFDkvk84cjB+NORslHPTSbF9m4QNQ2HMcKT+izAiHDoHHNSASM3ECcFHmDpMCSlLh
n0bEB3rawAkm9MesGeBXaBrVCpEBtCnGU0tVIuFJw+NKG+Sw5M2ZGRL9TA0VPQbKVhitR9pSLU5w
mDPFSU4ezDrl7KCDZu/QsvHU0ssnefEi5MMxYnODxitvi7CI0xIhNAJtP4Y0PBD09/X2LtYn8bmc
MnrHjIn6s604ASMMqSEv6DhjYH8uYsbzGNCPlYvtg2ExQ3Nb0xjq4s8uZD7EQ6pNiOxZtqZA3emq
9CFP84O1UdRQyTQfcQ7xPDCtqN9Rqa+FkZz5W8cEmguMqp9hiSJXgnFPiIQw+tmDcrRbY9fHP6UC
eimvQixr8aEo380pv+iSc5KL6MkmPCmat6yMPO8DvobeWyD+qPW3mus7HE5Ntu3skF+q7zToh1Fb
u70Fu31MbmP3i6dd5GZPyZfOjsKYFmgO7DkiSb1i7D4mjJY1G6VgvcwfU6AT0lacGSJgKCGCBC8V
Riz2CTISaOL9XcuC8ZcKaRp1z4lJxHr5qgu/bUSqIBv7jJhrpjUEdgXpfjCKbXf1Z19EXj+mjyV4
p6coxq2iC2gxwilZRdhwXWeBYUtpEVOYg1rxAdmKJbaf4KwxoaR925Tyi3iUeDBUzjegDVwjJ5i7
Ho6d8UPTY4D3LN5+PLWJCo+dmxgVZAnbh2gGigyKdFYB9NIAEuuZ8Co2xCG3CaOiXDpG87ldLkWL
/MAkOozaZQW6Z07Hc2F9kvOL3UKdpmNCcSQGKCKqZki9CU2uaGmZuAf4tnA7doOuI+hnJRDxsHzD
Hl4wQLxxuDNETKvfgdmyMHRwXXnUhCyeq8luyz8FMCoGqeLpGZm4TcyG+bQjWdjWx2Dqm1g/ixFS
ZEKbic5YsW5TT7DYm1HkTIS9v+se4pBj3eSPBee70dWTILlG/a1jkF/i7dDoGGADxGQfk4iFPyYj
LTlmEe+1W9OLqD/4YCYwKZILuKtQssSKgGchHkQoqBgQh3a0pdUiLGETZImy/eCmdnCVhNNQQ9jF
0g/3i4F1zWR3IFpQv1bVqzq+6HQSaP1ZkwgAoxxmepYH2XuJUbAjDEEEfFHUmMrP4pTUBN9m2vj8
JLSByEDW5bBgKQs9R412FLkVVbtjSEr03YvQZornTEzWG+yMIc0jA8tGN/6mKPU7nwcZy6H4nkp7
41qJ3avBZi/DIaRFC8nUiGNPHJTr7lPcoiT5bFBfi7Z0snTnMHdOTGyNudluDM2D9MG7rJJCLDox
VvOIUS6KWQN/FsSs/80reqTtuQVM4vyOaVFf/gYYlsSC2YEKdx+x9SL/8plGmp5q9yFCReZS8zB2
i9pF2IuSPLxwrcXUJGlLTBl/XflR+jcR45JH5Q31alyj2nR+5bD0Wvuekdej/XDe4qYkUnVeDpBJ
rPR3rG9m7VYTFSFdQDs5sxDjTZKgHXB9muypo7vMrH6qTGZ6mis28TCMpbVo7Itp698rzWWjDcY9
5HdUlk65dBKNd003zwJObab2SYxG9VjIVMSUTPAAD51SEXkqvNXoT+UFr9V448+Y4Mcj/WRwiwrB
SugCiMyum2kzBtDe8Aix6ojhPJewlgwCSYy/17atf2p4fAJ5xT4D34Ttiq9g4omb3Tp9UNEy4QdH
FnC4WO5inxBoVUm6J+UITJt9kDmEkDugJhBg/QjKnACdtia78Qh0PHu20bBHgAbRljGQo3oQYw/x
QEiceEXkNQ5Kznfh1nHUizDgOHz8FmF8Glc+qbkkdTpQ2JWnhImTmKXQQqBOUjixDGtuFjMBOn4I
SninoMcd7LE5jG0iDsIisoCmwFZH6TeMV2X4/avmlukI8qkJqTuxBTXg9uB7hYIdxJ/FPJ5rhdyE
EaXOnmRz+Ew36zG7haPvdMeQXW4l5yQscDEW6CqjNwx/T5XK4NAJOHJi2+fPd8Y7vt+h/OXtDatP
m56aQdajggRh10H2YBjkiaQ6PgC/sMx/uTdikWdMn8CrjB8SR9SRLp4GWHGRRRs4Um9xyKKeC94P
75U/D+iLGauadKiT4YNprPMDrzXPjp8CSC/wxnzq0vyGajxhneO5FC2wIaHVFo1uZ94aanGiPsRS
AuNR+qC/BnCJConWj06SDcwrpgv1SQgISigWLSEawuyIR3whpMgiDuLCA8wMSVwvBMUBnp9QSsnz
ZjkGBIBcBNuWpwLlgFCLAb3ciG/JSs014iVheNXmyt4sPFECR+cA1R+mYp7CUTuxkg+gKPWHIrzj
kisJxg5nf/sGiGOUKOnxgvnI86gLKmYbtEpmX9yDHyV8R+DToQLUZOHwR4+gII7jp4z0ZuifRjNc
CFqlGvUWFJ9DL58Upu0hr6ohhDXIl8WOQIFGp5tfU0Qe9aONCGGxuRU4J9sNqhYFup0y8mvxTNCw
1zn4DizBkiTsz5eBOlXUozW6EbP9LZD0Vc9qfhZ7wWxh9vdlGnYUmznHKlo+NPpYaijM+FK8x8Yo
/jvVb/yFPQHxxVbDnjIEd75913Fmh0MBEjLfTMUnFRavsE6xIAa+Ka02/g57+QK1YcK5zz8UMFyR
UUewML9WiJda8yZahtCuueSyzIcufGBuVHw1E1WFkEyFphkfSzSdzipGNwUPJfiL/1g6s+5EtS0K
/yLHEJDulU6xN4lpfGEkqYReQKSRX3+/lXOv96QqKYM0e692rjmvUIbCfrsqqAvQjgbzlEG7YM5H
fwQWAHmUnxLXy3X2MZNXtfIkmgMTVRgbyClk7Syc2wFQSQIiRX4DPkspF5FMwaHC8pSRe3aQwLGg
I+OEJK7kjdKWja2Q94vYJ1vABvqSl5/DjXrMcF3HMdVp5IuuPWzg2XqBzvBNocVxB/fM/SP7tUf2
HA/QIOEt36+2GM2ammwfRwg00cWLPBBTPATBsQmhA2xq8HTMaFFLNF9aDzaG7CTKP/Ciij2/suKI
wBumXe/pXgwoRji+3BEfhI58iveE2wzQ8+EZD7S+UvEFaAEvaEo3l/vN1qEPIN3OB0MssXoEEceO
bPLLAg8IHE4heMXxVNXDIxYBYYcsltqinPZpKku1ebGYsBYurMf8qOugnDdXFi6kG1CNQD7HRXEB
qrWrm5x45rOIBRPG6jWvO5xEqx9VsGMFGIkY1IGV3ZcL2K6gu5PrTUG+DVYaMpDuMmTKZVp4qbtU
GmtPqrNWzuzXG66MvVXDLJoAu2Ohkgmsx9WE3sfjB/4nOgBgW+4WmqN+SmgB48Zs+uxA7cjTllM0
kccZSywFF0hAY3N7dKapAIvFvB97SOYjNCQSzM7H2+YBbiMzfrqxQ19qi/GUSE0CPdS9lB4ASf8s
v28ybhvDlSOQj0fBSBMiHXH626IrIwkF0kottJcSSPTx+G3OshWXKI8dX38HWoA1ecuwDBXDucQq
4JIw9waCwnhlxLdQXRbnvciYJ2aFszQxY5gtaFJRhOSskunnriFkBoOZlE/vl4d+aklTrHzTzzon
YueTBsgZZmW3IgJM2j//j23+v0UlUPQKWotiudkxGjSGDEoi7mD9Qj5hs3aQRC1+JZ7FyoFMxMfy
kfDJi3wN9lWMjEQxAAwZwSNSRN4Vrmts+4IZDkb61PaMZDn+D6tOijUj7e2UC7FT1p0k8eXhYhjw
jPCXM94O5IoinWl7coswv+0JsnEbHgOLfhsDfuxZrI1ZC28ErHJK3J816uryJP6eCLOWxME8X1tI
t273t9x8k6RH8jwiEWJK8RQELUTxd0IHMhjie6m0zZmy0pR4C+kN9wDUAG6/ShsZ0zTK2cm070GF
6skg4CVoM2QCd2iZHCHk0eF+TsBXyoC9UpYhREB/LGXa8HCZv0d2fC196HqtqbSSjdcb1BuUB3Ia
c7CBGotTNJzpnz9u31BZse5ukMmqRUSmFtwbnMrjvVYPJh/aHu5JOK9er9Oe+mRMclkB5mU3cUFw
aeQpgSZ9fFbijJICj19txoP+N0SCdQFIeWPULUHf0i7uG9t+UW8mAvS35fxXAqMbVHtjrMLdXC1r
EP+zETJS+F0lomsUId+QigWC7ZGosTMBjyaAa5BqSJ3z0Z8kS5SFqmMBr4xRgDJTbs8yUl9lEmua
w49AcEvisDyevVT6bc/TZ03G94v5zXOGcx2SVeapr+hFQPF2Y3jzpU7g+/M7WpTsD4AYWC5CKyIw
UgaWooT59JDjC31ZIivKJGMClADMkabTAu5+1dgznpEhCzEgBlV9rAMmc9ajCoGuw4UwAY9IEQOj
CAH1zdzh9kwVTOmStxE9XSl6i7HClSrFdBCXJA8ON6lp5ZKBd8nkJnTzJPQQH9etyW35XQ5IoA8R
u1sKIBI+kYV1XXK+7AydQs1DQSfaQJuhCQQXcDdEbJhgJ42MgMhG8LB/Uhy5uspIOdieIprOTbjH
TG8x2IYokYFmBXzYmNLHi26uMYBKG+rGUzs8mcEDDibMBRwtghCE4Q5YmCP9D10b4RU4kRUIj0o3
f3gEduQWWDfdPnfolMlFNyaAxL1E0XOQDFe2t278YNaFBYUPAm3F/ZZsVo8+xILrFFzx2TMj3RFR
YCgGlEYInKka3R6/U6MeOenxZFtvzY2Bn9zhuU2A6cEAiQ/S1gxG4PrgX+EaxXQozTIfqIUOnujl
wrfUPVgK8OlwKo0C/QgbGgxwcjsYXYZyD3quOyAimCOc0V/hXRuBPuBAY9Jp4r8u+qFUQyF9RtjG
1MucEB4ZZTXuYJQ9SZKPUW3KYsWKKAQ0iauEgxlSUEeFQxZzwdtUSFXlrSLyMEHPCtSHIi6IMu5E
TlNUnHimft6ZJYRrmkBPEljCWFxS1O2q3DhzeTk1eE09Q1zLPYz4DRNNWVm+lbKi7iRJcpn9YZ3J
QorfApJWRaMdWzDl6JEzsd+Nmla3Kcm/6jyAydxfJQaLYngVrugWkPwuCe/AyAnsT3oFgianhV0v
fktUNO5lQP3NpDKHdpFr2sU+JZOpJW9i8Ht+MgEvS7QqWQJnj+nmMGNKrn2Hfk1qCSy+m4oBgAwN
twmYUJIt4iJ9dmTpQ7yBp7wR0ne4tcVyzNdAe1kOLAzyNVwQEArxx1eBOLQq1CfCJjTel0L62VCz
RU1R/0ggNgOQWRjlktCC/OU+/0ppgZrtXwx1X1Bz1CmHA/aOpY4t2nLzHVmVAKzG+NSDvhqA84EN
vg8CV9nxiNEcgA8KFuwLDs+umUy7vQsZzd/aGSFfrGgPZQwDJqDhKWaxwLlemB2cAkwS+QAenWLN
BMhAi4l96VwnrwvqLdwiPDPxrqHLPIMY5579NsCsIBmyZJWQJVVr1oJqnmc5VDDdjnCwwkNVw6pa
PBOdGVEo+wHWi5wgHHwuRlIiX3iSARR+N3SlxQ1SiMapcRpdQslS3fFc/x/TSJankFyw2rDIDJ1Q
39D0ndbuKAfKfeXak+hDTGpYaYJ0PVEIwvlqkLUUR6SGaJo+qDoq5GcDuliQJCUaDajmfLfxobBL
1ncBY7GQscPseT7+Cn/GX6oBJru9qAzjc/cnlGhsHUzs9EcbD2AnQQABhRWIYuB8yS8mFOhRSjeW
HqSkfhXPj/Uz48bp8GVTY1LWSTKSabLwwM4LUpvT1QwqhEPpatdTY1NtIkvi0mQmgZiA6p2uw8hO
eF6b980Vmak7M4fmD0mxoZ2iGSUC6vYLQ4NOTw0N+AE7MIBU7IhIsKbgdCVGYKmkZM3NqU1tlwhb
egy8gxogC5qQBg+C75AkApi+ZCP1Ygf/I1hDQiA2AMUTMQ2SiWb+TYc8+ixKcxhMFJ5MJN3pARDz
FZIgsG7m45njShGIpNZiRU/qUsCMA4XBtmFSihBshll7tIebvmL/PwbLIzxiLwl4796NHjMVxIgM
fnDnJeCv6MOA3EFglmvpaOxxD4T+RmyfPCrmLvBXN+NpUR8T+Fge1Jiiy4ITU2hUlgsmRq3zjMms
LvuR5cttolEALzrqIQamgdTu/2HVo1xNGgPJZzEpVKIXOxPddnyveiJ9k4gXLjyiRcwnJQluCdTR
rHw2jkbiDC0AFuUKVxP3jHxLbibWWtx6fq4ZYa4oSOSJQICT+gfKYp48cnzN9SlhigUYEZsfl4KW
q2QgkPi5Dmt/AIKAPi/FGa8z3h5MR18XIUp9UibCdRIGkGHxtPh0GoZMVTEPxnhsfw2tcd3PNq21
raGSL3eqRfgdXwjsbWnqN+j0MSd0i9/VO3VPdNuzCNq8hx4odrzO23qJ2o1+r2h1fUzQ1gBMYuzF
LxkyTwqmYe/MuJ1L82gaKcKxu3hOrm1abnQjlsfnISnCBYDLjJubO0/hil2s7rfOq1Pl6w5VFmRh
CFi0lVsbtGdZ16DG22VMk4MJExO0jaho6+mHMn/KkKxQQe7gEEfVfKnTt4mlfLtDC68HfQxVKBOE
KRm3nix219byTXM9wzENCluqPaF/TNTdKKcbVQdt+pnBopznCXjgShasjA/lI/RaTLfTSxoQCC/T
B4D1Xd1R078BGsZo2qqyeQgfqNZ7pn0G92BBSTfCxnSD16w71aKfMoCFJZaNGBpMOwXM6X8B3AzM
XpzgBestXL0K/VkTpEYWdGcREzWNn3Kw/dGgIkYENlR6UCNyQLFtIfCkeC5h4/1unnTGOmx1AdfN
JcEsavAJ/wk3Mu/FwqqpZXUthwPlN4CXyuP0QDrcgGhSs0tShmZC7l5c4sfVuQvvonhuFIN1mApL
Ll09P2xGfDU6THASaPvoup0AEsb94qeWEiuIfmRYi5qpXUZPgL04EeX8HARcgkHRkOoY4v6HfTgX
5lvyKI2BlAkaPtqZJAfU8/GTcoMtBm2HEtnGBYwR7SW96k8z1AuEU6HTf+bozIsIe9zDlguWPcrh
AFeX3eLbiL1W/M/Ub7rHc3d9ILzardrrDLKODE3eE7VYte0ZcmAUAToXENKXEZRYDpIZpOeypggp
VZQCNF2O6GHMCMds/lQW6fP9NnrxvVwlVB4KZbEyh/u+sKCW0OsX1gHtTwrlS5I5pbLIe3eKAgBy
3oHxCoebtZ4StsIc/DB5HqDOxubiG7ctwERhg6gelCYChdSEJyL5Pi13JnSWV4v6V70AxjuHaYdo
FTHqGTbVogdlMSK0eGb6B10RC60Tap03BORMGbA32pe4gna+OQ5NHzyYVJAmiT1e5rX1bmHF7fwX
rQ+YkJkZ5QHmM+aloeuv1AVYm9/8Ts2q8BUN0bPuNJ9TKUJVI8IgtEr7IpLakPAvSxDdNoAqkOKA
eCiO6ZRQAewu2pc/XanyAX2ICTcUGbeZrObWBfy4g70QpPekwzyAZUt02sTol4UZ1QsTcOyVnKC4
CL4yLxjox0ve8IBARNIRFcZsK+DUBN2pxUeXoYBcon+W0m/sKBjhcEaEIYbWOmTmAD9K5Nbobxoy
7YDKOkMHhwIK37gRzrATCG0zsfwC9GBP+nlvgLPmJ2kAdkDeVXI2Q7d9lZKJUK/D+Qu4Ejw4QD4o
6GPjvslkpI5nN5PSEMqeegx2f/7TFbflTIk+bO73uK7121ep5CsNr93AbWEA4QLvsSqIPbP2lx1F
bMTTt+HYb2GwTYjEb4eZvdgvzO45CxTG8roStoS6WDyPmLEGZUvGyOQ8Gx14PhFXRYmRZYXFuaNg
ZON5ru3ujuVEpgBTWKXmZsE+o6CU5y/57a16/GhXBI+n063VXpSG2FFlkLe/PCShvikfVkTNDygn
XJ65zfCAFczUD/UxrRTtI6Ug1c4hgOZzB3Lb2fJeDHvu3EDHX2xSyiAPtMVhT9CjQF1dEYPdFwAK
77FrjNV2+kUqDmBoumwXFUQ0UIiJ8I1GNpHFlLkzSHgALkUfU/ErDZvioo07lV5s8VBdczzcSuZW
GVTDfU7t4imRzhkpJ5FqEV83OpXTEsXd6taHhKzLiR2HQRgHNTAWZqBlhc8Rp14HVQCohCdcLgBP
3egLgjketeA29esOs1Chohdjn8kAzMZ2Gg0OJ2bgLPKHSLWBWHNkVRt8gTWNAKbicvKhij4KdCDo
YCwx2UQaPKQ2cqEYhhw+3yIvllVCmHnL1hK/QSQocWYN+wJtYFdjEhsI/PJO+EFqkfTZh025KsXC
RzekFNQoQBTDi/qNnRRgN5o1UcO1JctskheyZixpH0yIPfQU39MM0AuEN+PwwSBnzISCAYttOTsQ
8jd2f+yQjckgs+l1/UdFMJTCF9JAnlidPEOlWDX3oLPg1brgrQA+VcsURheF7ZAADW8lwI9CdNmX
txmaQy1DWYbDgp5DQsNETq6iPILKKnQKs5c6gsXDmvM8TnVc+2I4aRFeQXNfgYPPagObDTpm+rjW
rIGHQgnZCJh1HFt3RpExSR6uZFr1j2ARZ8Wa1NEi+6qxRzQYfVKKXsv8udF6mDFUQVfX+dcE8gnK
d2cC+g0ZuQ/VOa73RHgoGOGU1iGapfN2OkmqFkHrsn6gK2JjMgQKUDW0JIsDCZz4OpZWDuvcBAT5
ChJSbzgFK6Itvdgx3wTKhdVPbTxMCeTTGwVX8hm8AYopf876MQuvAPOtPhIq5MUNJFTpzZmlb/s3
EXTRZ8oypjjcmOXaoCQsMtNNUyJXTDaHAWyBiCWUWwbpO80xsOlViGbm82yn3tVgDpgOThBm6sl8
dDOo6AoqhE8PlAXoBNyicpkojGd3dNuYsWDcK8LgGvDrFRSIWuIG6apjPJCXEknxCvCBzAACH+07
6qk7wZPnnLJRvM+UZxWJIu2evix6qOK/lLfYUsNyIuIHqC3wnwRPoSLp+4f66qMAt57rkHqxlfRh
thI4cp5D4wP5aaciiKkZ6wdFD/WASPBLOc39dqtPC69mMthCA/zKsqqowEFh+JlG+tskIyEVkVhE
t4JYBeZEkaIfaOMZsbkpVfjhpj2eDUAlpGXEabHBbaOIckU1c061sKByIyllnf2VRu/0QWbwsaI1
3ehUikiYRlAr7HlPvRf7KbvSfRthiYeXlzLODHxG3UavKUSxKToFJjVlWTG03hdYMELTeW0HGoUv
3c5WFWADQo0iyT29knxcL5jTrpcNXYUbaPaxOXXNskXKxUjy1yhDn0zl1B4pJV2alqCWKyXalsIo
w9aY0OtupyKMb01Y8pktZD/EefZUh9OESn30Wd+3d5L/Bb6/z6ygoc9IuDQ+NNASKGEAOCAy7Uk9
NYY2jFlzvhlzILQgUMfeK9gqbR2/xIhbzulRUyyqDRV29WwZfBFa+Pr3NWPAG1lbYn9rSlc9o+gT
GyTSkGlc/Cxo5FYzmgqAmXstChONzt7joM2qUFAXKcY21yG+AJUex9AQjoTml3T+a3TwDrDATULI
mDHhU8zOsY/m9C4g5NJgkqzSl4CQISJhKITQn3KBKJ6KJWKjAykdvPTfPZqH7QKXxD8wXlfrQUEU
GRk0IuJzo/0M5UdF1QcM007MB2WaqkB2l9In5nDetBvtCuiJHJ3b3nw21gPhLXZicpqD+reRZk2J
rfHW40gxeKTYwX0cmCLPCbJONx+FceIp5vUw16BGrgS+croLZhLFUUcN05/IRFbwVrMy7okn0Och
aAEqlVS7dZN4FmqM6jCNqDpiVy3Gi+FWwndwp2TMqBeNDkJqsl15OAK4E7tBDpoTaQ8qDfjRhp8C
Am7oXol/0qU0JSOK+Va5t+SCr6/ZAmIJwkxuPafN8qGInMEXpcX49VkC11KgJahMWVB3+bfsGQqk
yH6S8DETOEF30XLI41lKgqcvzFtPpLgIJGI08x9NGV1aiRUSg4yrjwvGtaoBRt6z1HcHVgugs2g+
81ViDgwDpe0Z6N+u5XHnv7OCBzxc3x6oW8d0oP/uMbWXCKLIBSRPzHhRJB0CqlyimDVQue1pc6EZ
6iXKG/KnDx01wkdAOjkMcBB2zhziKGkrivXW7ITlZiPrS+MXq5pGL7FNEYgaNVRpkL7d7zyMipJH
5A86w/9UvatTj2ySroRyeZquf5UPM7AA8UdYpQjBJeoY8nx12N8GTnEOeWqyuG5aQSa1mXKI0myT
Mipd0iWMbODy6yrpoe5YMPyAxD2PnLzzBgvhvO1cdQH6dtrNyYVm2UcRnQoCr7w+a+bz4q55ZgOY
1ERYTqBYt0tbB0nGcfLL3NrNJ+w+AcuDQQ8JKkQwSqx6Ce+gRZBL3Zy8rJeCZqovyfNUwxckTKK/
GDzVbv7TkCKp+rd5e6pu92ABBWSVvA79aRapaxkWj1Dp6lQaxSadoTkPG4z6xNwlYfE4P6cz41uj
jJfbtgtKfEvcFqOHlzPywGRLL3qG44byrUzgPFdwpNcDId3PiH+qkRCyxyB6rO7zVyrzaU9dS6dm
w6Q0WBFEW68wVzJSHBEwRfjndvinRqzPXUK0yO8we6ODa4MIvTdWSuM1Ub/qANpGlwkciYA66iqh
1ZIzIJuH84axmDLxZOHnJ0pusrENtL3ozBWfHamnqsHrjd/DHhHcXzUiYyalYhK1BaRMtEUx9UZG
DXCxEwsg54qVIMayWyO4lWd1oABA5DQy4iIAIm0G+yk0rToqomq0sqf++VbRMivfFXACsimoLQNZ
9hQ73XJaknHIaIwElvJnP5J9IKw27Cb96jSeOcJ51KNNAzdQfTZEjPVkcN+pDUnCnYPaKfDWksQQ
/zklQL+2hoq6o59ZlytYBrzJRlz1TM4IzmUxAz5F7626+WXBWcMZ9z6oVDxpRaU00fq62967LmgW
4Jv5mOj62DZZctAfH6I59FCGkLHLjjaUjL7aRnOY5vrOpOc8QONJttNMhII6H4ZYnM8Q9rJgEyUW
ouXFC7zEdG15RCIPPDYEHHcYhlHg+LpmcA1xe6nx/ZB1uzJVQNCoWe95BJvjJbn+ttQKErVYwSTt
8HsxFT3ZA/qkHGsjPaj2E4w/0DeM2jpXF/7Qz89tDWJgzDfaDTIiRmaE1cIEYjrLnnOs60NRfe7m
tYLxFJdSMGrTQxiWgl8w0k6iN5AHEGd4An4V9CbpuQfcpD48BjjLUK1XVpAUvXaf1m/3eXuZvZdP
9Uv1Ge/NQ287wxrE9TYJ23W7pkgdol3kR8t0Za2j5S2MV4aL3ITTuOGSv3l2YK7yFST+2xrAlaNt
5emv211xuD6Xp+58fc4vxXMF7PSL11t/mOXuFR6O59nb/Gy/zd5ILc+UcM/ZO8jo/lh/WK/8ZXoZ
XxhOOQ77GaRc+4FXRNFzD9ti0B+hEWWUySUCXk6rGEDQxKt4bnbKJjuMq36THLhVJzq4OyjgqlN2
iI7xmqGpDSN2O6pb8I0fzA1ULGtwZAHkor6yhFJlHa2iADJxyJqKzXU1D5VlGrZBvMyXP7TWdpQO
jzHzRYAS3Ardhr3pI5kUIvYY5CFhwdZhM3gcK17eVvcNhMn8kgUllU+Z1IXraZN5sf+tL0mTdvyW
B+Hx5/UVSgV35sa7JKjc1HnHfLn2qnMhafIW64evBaqvw0lY/PvywqDwkH0M8qXpT5wwjaY4nJbX
DdxQMwdXfLRCew9k/4sCKOMz96/oY/wa35Ln8Q1OwercnKe39JI9K284zRNyozyOQ75mXBNpgYDB
95W9KVcL1EjsIOfJxqvBh15wla5gitret4xCVXtrXTkPf85ZEV2FfTiG3X4M5e0Lv1yVHOKx0zb5
miiKtQI7B/ec9tFh2HW78lSu9dXiR943hVNo/cz5aX1gJGRzPYyWQyu8PEHpwXLdlfBOOOVqvpOH
RU0eljSI3mHmXBGuLGkXrcHI8hSzgxUCDVhOm2aX8qBZBUwzO6hhb4yQB7EBpxHmPJSURyOEHSEv
jzE1V1nCceWzk3iG2hKOtbWyzvbFnrrLdW+vhy1p8bYNr/uUUSen2GtrbQ2F8Hr+PcFCWm7RzNwS
44dMP6WOskQ08D23nWnJZqRismo56BAQDTAEEMahxiobyNkcaD8h4ULklEOVIV+XfDDPs/hNeRs8
cHwnR6s5uXGNyPW2g2suqMIqtJdVqK2RNNnqnIv8pAnnjJEh9BTaa4SZ0fDwp0/Nxy1/ZKvZEkHA
AGFDV/VUT3Mpd7mPAB6Ev5e2bJm+De+/9CmTz+EdEiKHK/bKF51DlxxcW9eF8wimNbS8fycmJz18
pyGTRNDj/A4ci0IhY5pAPC9cVx5iJIWobp1zvX93Jd/m25HbBY9oACXbtGQk+qI+o6jpjU8xzX74
yHVfeYIQU3l6HOfH22YRflOejR0n+7I82/2eufnyiUGd/eL4Y4T4LvdpXI0r6zhzy2W5C79a5/Dw
373gnazLQQGV1ww7xbZ3Sjd3KTWEZFLsM/iKnAX7DMJFL/HsPTxILgFweN1AzeaQHO34zsm3DPmw
oaTh69Dvc5EZ3Qwf9mfPP3YeMvG8FXEB/jTY89R/nSt/k59gcbgFBn8OHth8DzIr77qHmthhjogX
Q+musib5C8l9g9r5sBx/7e7hQ+XG50eEst3MMVZDSCObg6C/7cVHCC9cjYdIV3ePQi+HoYAi9xlf
CAfs6+jbS9B48nol2/Z4Jy9mPPwZ/8mRWAD8N/9bAnQi+Rx653taTB4phKtwbOB/u0cIHZcjv0s5
iz9jppY9M0RZwD0z9+mg6uym3vCWHzi2YwWU/NxkDcUzL3qQDiWu7ei23jddj6c3w+GyPj7hZnBA
kLjdJvaoRIaxV/AdeigODTe+nj/PJUf67Zzc+ccHoWzBR8O5y0Hhi3BjD3oSd755bB6O7Q2ckfwu
H/z3DrpXnK4ch9EWr17mHiU+jv4r/yy3vQoVV/m9fUYOPKPsEsrx3Cv5+3575Yz1NdNqjmyYT3mK
5Ot/nw+aj8+gCMBbbp/ZfnSvzvcbQoS85KzUlcr5/HcW6h8rO5/GlIer+XIAuafEuqkjH8We4ybD
ScLjGn0YjbyBV3SIDp3XedbBYk3hFE6MyPNp8lhlLQHuXC44I6ot4Xf5bmxpe4Vvb+h8cCWK24YR
H4taKp914xMJMnxIoJGaD86IpW0mVi/1Ata7sjoEXxvgZ+7pBJf3arO7CJnlF+U8O0Ad+x8kf/Db
B60TvVqv00viHl7Cp3D5ti23vU9tIYgOs5O2FvMA3xovWcyL4FPdfn4qPne2drbbp2kFf7nDrCo+
qroUHpI0ULHSIfPk763bYenh0OZP6Ef8LMgO8rXgKygbftK49aEIsuD6LEcoAn56YBjeQ0XOEw9B
m9angMpX1MH4b1rxCfIur1nKp4CS5/fkt5gcDxJ8Lb4SUwFOis1is4uZx3YZ+aBA5+fsegbxPJh6
fdAyS3kRTfgUooLxDW8KRyn08jN+C6IBjAREXX/f2X9m4s4hcNhLbu9qgk2/ca8B0sXu8MSkmnPl
LORwzTmFgVxx/rsCrorfwG6xj/i0JEiCfu4kz1COe/YTkSAnk57F3i2OBvZmfhw+DKjv/fbj8Q/2
uyMWMPIczNIPodZTj7bB3Xmj4XTCeu9lBUWsNoBNXrYfsDLyghlgC/0Kq2zwxGVYDiMavBLnXHr7
1fK6/7y75/N1fb67hf8pRkwsuDxp9gcPN3EG51/hkkPwij121WcVsgAO/y2EtWztf4PzvP6E34p1
2WyZC3eqbedh8DGRxjO+MTw+Tc4LbSw6WuEFlRznR/eP0PPy+uD/b8fjkes58qOPefB5c7AZxiph
R4udGP47heHPXKxvYlSuzlvhfANOXzF8yjovXbKlc0lMyK15Wy6dMPw5Lrxv7NA3ORGbCeFhLIHs
efkOiBrXCOPD8s53uDhwdm60MpzkVT3429YTuy578FvsbO9wHLH1eGZ2ZomJk4POdrMdbsIVnzC6
9g4SE8opf9ZZrAvlnpe7P7qNhzKWC0hs3XitZ+5whm7FXQK1yIsT7B0jfNuPPtcNovbZ/Ln6/bJf
omm5+e9RiSFcbLON7k7c5c8FXkNfo9/852KtZwKRFPdd4bPoXHCC01piS7L/ZwjamZraynne/eGd
qXtSG+5e779tC2fJ1cnvgJhmYcwDeykuKv03+Z8SSig+D8Je8kVsHkJJ/KIYgRzP9d/dAY58oHS4
cL7bwNjqvpE4uGoiONiaR5h76Qz/sDPY4cFh5502p5n3+zzzTm7kg6Xm0UY+0Vz4T929bszD++vr
if+90ox3jF3rj+/XLTP0UPfCi/SrBdaSFgd/T44Pn7U0eXP+iPjhZebsILTgHy9acFhg2hgVdwjB
HGBcDgoWh3jfe9Qnfztf0hztm9Y3/w6YuPUHF0iod+fFzAJftcP4Ddp/Ld/N19FODjF3bWfG4ccw
XX3ZQeq0zhfAgfWX4qRrxYGkGNMlWRFjhs41KNfdmch3w095b+pI2C9rFPlMWOp/Ft7x7W37If5S
nM3nByEADwu3JIa0fsKYe9Hm42/5zcPvxmOFgNp5koUuH4Vl4Q73LP0ENQX5KYt/Se/z+JOyEuFJ
QnaHgKkE2OMosMWqLBa73MDcvtggLGBmu56Be3fm31el69j726Z0v3Wf1SDboMW/UBNjWfOVNVuy
UlrP3skyl71zXanPd/5Go+dlxkePXxJliafJguAr3DGVfoTUF7fdbSKcPnpxfFetdMe4UOg7o63u
w7zmcf9JcKBPX3Eb5Sr+bPNOwjvQH2xnyKr8/EJXgDtvLGNUSqgLe/QrPKQU+A8NJ172qvaMc7ue
bZBM9eYgwtxsSfXUt/zZFgS6V62mI1gA1/IhP9nrnuWWm3Ztr6oVP3Pho99F++IvfJAVCbM/j1vi
xy86yLzkcesrxbkd+O4/d0pgqW8Oh8uDU5it7t6NpYPClZdsk23Nd8nW2A1u7dHd8cDZBdaJtef3
XnRCm3wrx8b5fmEteIyyJohMz+aufT9SOMEpPYm7eXIML3aqXRak64bMZtww9bzBA/TO091xPhgX
dD736/3V0ZcGUeK4XmCKUnd8WrwwpQ8nNM9+LwsnxtE7o8cUMSMqTvIiewDIin/d1ltUkbgGJlp8
MfDWvjgj9eh0q+YLw7uUoCr1kvVjha7Eh33kX5zXym/XtcewEvsGMgXPWMruuIVsvpnzZQY0R/7u
m4KICmNb60YWhie+OmUPzfiNuRs/5XtrSQ7pjtwO+U8JUEjwC3b2xJ/coP1/fzKzyzKZu93f3qSA
8sne/Nu1LTf04dZb7MS3tbu/Ezv+O/2u1uvzx/58jt3ffxBK47foIzj6s+bMVnCJevZqttIce6U8
w8Hh5vvkX3GkJsqnQhkGko7sl34v0ucrpNVcZTuGfPWs13wDL8KLtp3C4WkMUd8Mrc/xn+FSbXEk
IgG0j9+3Ny1Xqa26ndg8+ZnEKxIHSUQD2u/vZxLvyD1pd42rcF+65ZfmPfaHwwvu6+nniLMBcIGf
SMPZxTy97e++YwKUI3g09UAiSeiJCecfYbKhZ1d9SMT5X2xffkCx4Ms7iyfNBXBzlLfqbnWcexS2
+BvJoV8/Kcz0OkgyBgyPBtkT4yNeepTEQXIVNej9OenB3Bu246tEFZJBcrjKyY/CKP8XfpbHbJ+/
oPN0oDFCVJu+9D7Rfu3s/Wv9TwGS/VkC7vi2T72vzsFNLDVQH031kagfWfvVWkvrWQxKuk1+IV1f
Pg5xuFg8qVRg54VrPSevs0uLsX/FuXXvxgEGo47mp8nsIjhlx2blYTaYfaQvKKwuDrSaSJbzbgR9
MkYqO8Y0Pf4pgV3fcJuz+UV/As6vV/U7e9VO42/+Mn8ff/vX9KiTPFDTQK2VfrTqJDAFMceV+o/W
a4IG8avCjXU3f58tnIoPPbczD0Kk7q02YFWBsheE0py6QnGtoeagjULVvY6vq1rXwxG0W2m3KF4h
el8sC2rI1hQwK2hNpy4riJLi6fgAUphl5aYo93fLeH1UtxfDGCFIoBhe2+ZGp/mUwOM9Gvvc1vfz
vIG2J92ZVM7tORx1A+IiCwC5HdulR87mRmWcSrQGyuHORMcQaTtmhLZtL43cnxwsv3RsHlCrt/dP
hksEd5TPem8Gv0uU52HcT69mTTmyEG7u2x2CcBqTU7GvR3omPaVkG6dDKVUAL3JZWjRu8hFft2D4
o3yqpl+zhIzZvCQZtKXZq8J8mEFP8w7Q2yq7i2WrPCF4WFvUeEYorKadEb+bWbzPm9e0Fw2phIH5
Uwr+xwAkANqzbchsygWcmUuOa6EseqN5ANjIYyAb+UgPGflypTZfVU9nFjLqgvbMKC0hSvC0jVFE
NWizzHIDZpydea+Pxu3j0eMuKe0KIIG2Rc0YI1hhaT8JMgJCGsE8hAZ1d6rLM5oOeUKL9fF0M1Rf
m6Piw+TFCmL4Tvlti4eHbCyQZuNWf0RmfSpo4AG8jNMTyEV9oTqtSpSVFDLPRnWYBws4O3sF9AKV
sJqZS7NXzgUju1CcwozIgO7AxGhqAc/Vn3huCb3bK+dAM4ipucdbxmA5o7w9E+HwFxXvfRUoeusV
RgTHFA/JhvFKfqfVyJfzxuvvlkf76nErVzBkAYKD8G9eQclPmlBlYRIjBq5RB2BrFUB9H4ikpUnn
tO2uWmxL5VlbvAKRhLUIlNJhxkdLY+Wvr0yDr0hZ/3XpPgx40SI2fg6bIuOs9Y3WBpMimeJmfD7o
C0YyTeXLQAlyTFzpxhfaf+3yTDSYOkQENDoK93TxnJQ17PPjyqwJs4FMMJtXZxCmMV1wMvTRs6LL
HWYOQXUoTBZOyGoUGVhs7RZID6TVJm8as2U+3lZ9rvhc+3QD3NoyL7hAscI15SrRaQb8wzIvabTS
YWEWhN0JI18gMxqC3kNoHZKlXWcjOE/j+0r9Pm8Rqo4nWBKZlS+F0H7WfIz6a4PUosAhagCacfWq
GTqAi/+RdF7LiWtLGH4iVSmHW0wyjjhhuFEBBuWc9fT769lVp+Z4z9gYpKW1uv/+A3ss/i9Q31yU
fAwFhedjQF3z4XxlHcKUF9IzXxkXh/LuKuK/QOp0AoipRDhpf313w9gnZwYkdKWqat47JAC6g/C6
fsmndOM6H6pdbkV5zqVvMFnEu/mBR2StOzoRWj+6y4oLTuacvkHlSe2bKPVD9T4O1hZesBZ8wl0i
o/kUwuq2MjBfQrqNhhI+67d+SiVbBh9qMT3bbbxmmocX7wypBQfBhe786W71mig3GfPi+oMIyoNm
h6yqZvqfnoV7KZNVzaDdij5mF3VdaUEEQ5SJQGTAnbJYkrPYYpFd7nGcJJaLmhsBl9+PWwM+kU0w
nA7VXKvMP6eLXzVylnjzs4IbAsMp9WQV/T5915thra1twiY8zhCGbhZrv+VKKUzvqAsTXcIWfzBg
GlZ+e4HXq8Ai0Qz/pcvjb3jK3rwX1zGYCOtoUJbRxPibjRm26jvh7Hi03zG/IHPppiMGiRV4ys+W
9SsDR1SkYoxgmd8NVnIyUButb3Fyhmy1lllY2L+jwnlgHIfT4hJhoqftFat+bJiHuKG5TKFaCxPI
mNynlOzpYVj4yGqhh7zbEcPu/KoO2NnHFPPjiwOZKWenZtTUoBgoS8hY6Ew0amgLmBCuoKwlA6lR
Ha9wwIRa/hKF24nwtSYgeUiCcGBHLLCVyw/5gTyZ+SP88U7xT3hOgN7O7jU+69fwJ75zxFa/5V2/
Esv3W98rhBmf7R0fhPZsXkd+6RVly190nH8IVT4MvyxT2uk7nXBkrfRrwo0rFvM9PZMmhPGCfW3v
LNv8DElRv+q/NTKe35RfPV2nKxlkN/VYHtJDcGsv5WF457XSHzYy+9P9GkGrFvGhvIDehHwPnFfz
T/nBtl49CoWLx1+FhQa5caFd4t/mQzkM38UJc9ru5BwqHslyWd3Ef2VRnUamXvFfdYqQSqCy3iSM
6uDAPHiH5jR+6nfz3N2iW8YdXrQX69L/6d/zV7dvTvya6rthlJBQvxl4y9G1gMSNsGofhgmDrJU9
bOFW5jiBlGuVuHod8ua2rjf8ZE3yrb3Jxke9XKfYpnbw9Xe4MJHUVZdbPSHynsdiPULlDXfIe/gp
rUfxhT39WpmX/rSTDY3/sab0VZFex6e+RBe5tMlgXEbYxgMg9wyVl43zTNgdchcdlvpD+pP02+bK
U0V6TNVDaGMVLd2rQcT2zLwVN7SFg/ziKkt4IrYEp4sHtMrsusFVpw4HqX+diqUKPl78doiOODC/
+QM7s55Lr2xQ0kGr4aSq+qd5XJYtxPOVg+2c+jDQlNjMNR8IG0to+HUoGI9a8WoxMiNf4cxxGBBv
wRPBA1488Q7NUAzvknfzl4JTOMpCJVh+G9D2FuOterc40Z4NAN3kr/gLjuW4nH84loIjaZLaT8Jq
JGd++gpYlPy1dffu2R8cAfKDL+Wp+9I+yov9lZ2mt/Cs/ppX98pyZiEyYRm6B/9KeUtcyxVMCOaS
ehzeu9/hN/jLT90lvOHDtfKvVQThdxme7SslI2/SuM+CL2M0SuK4JFoGfwC/XOPor2hXlFI/1V8P
cqPs+TH/avw0n/kp/TU+yyVdyQX96vjG9Z4++9t4876MH/fafJW38U37jE/ZYb4a1+BnJu0K1/Dv
+sOVzwGq8NN9dW/+of8ePnHKBtNjkZ/aUwookvFkTlf/qv2UN+M47dtbwDvgfOJXXXs6Tz7snb4J
Y6x9eW7vxs9waa/V3fqC4HiDgB/f2v30WSJEP/Jfyh8vrzgr76gQBga8nS3Cm4r3471/8w4FJB2y
4PRuiebv1P7yU8qxvkEcgdJiH+ZbflN5yzn24Jf85F4SLm/wp75xlb4oyZv9/GUd/D+ow3scs+Eu
/HQf5F/l8E7f8sPMmB165WI62l/hmY0J44WrwV3lEucHUnvQH05XNiriNy/+H/frGp6nq37ULtP7
8JWfqOsQ4IDjnROmGQe41qfhy/017tGxPbNqDskBR7H8ppNqAc2aq+WftBdihNv9/G0fnON8NMDh
boRyckPGKwjGb/DDpWt/teP0NZ67L/3KBsyqaNj3/vgt3cX5Sy7JgZ8LmAPxFaSfoxUvUvJv/txr
fx/e0lN8i2/dp3klLpE+RPkWBepbzMbKHdl3n9MXZee7fUk5b1DbLPQLmi1iYQ76gVdqtjNEtgN+
b9MnMrv0xN2PT+WN95UcZiAuJVhxo8c3709+742PmFxSbNUfmveZj12fW1n+XySv8hDUH/y+i0I+
E8voxo8c+f4RxBUz38/ggPpp/uQhn43FeDS+XJTJPHA/PmccT1V1wVZ2fE8O0aUxX4oDC6a7xMkq
ZhnxJacMy+MC+aS5DHvjc3wvLsaR61Leytskf59yIWTSxHeokC756fBW3e0f9Vs/G1ftMxwe0l8U
JcndPztHliIvSCBG8uBfmveMOVS2MI7tsCh/J6AMDiB9EfM4fbCSgXLo9hiQjjd2qPDWqfAoFtnF
+EyjBVaMfw1P6935YkWzrqGUI59YOF8p13aSR+XofPFzibvA90A+cHJwvrKDV3KRk8P4Zp6MP+6D
dszkDgNaBwuL5/yPNUcVSOzOoXuXPcm422w0/q/GXhBdy1uOtOeILR3U519UqpmztE/GJ87wKTbT
HHhAIPFjS6195oPAvrGu/AeMD/wieXT5mlvL18rVpWbgv34HzEEu00d158ZM9wBjCz4yZy68b/ZA
JAG/0xnSpVIgHFjRh3vX4dzcXfup7hdCuqI0W1COeXyBy9C80H9IVXTvcbQUj1IIRyBlV+U3vKpn
XlM9a4cCA4eWwnQRHh3OeGs1nHkZ7RjfkgNfKCaK3oX6U4Yb+IxL/45QJmLAdG+kWJf3z5/cKJjo
zhU5L++J3xT/kWz27z3jRBZx/sDXRlH1bqbLNlxOZ8zuuVz82d0NbxGcg3PO54XNCcrNVQjIziTs
ahWcxysK2Ogesg37+AqtGiGZYvKCdTAeBBssGcyTBW3vG1UDJ/Oy+HGuztW7cvnieqld/VN05uuQ
kAqoXvxK3u8nt32On6t73qxmNkv/1F/DZuUwOfnVPp2v/shCrZfqqxZeLZ8XetHNk+8/TdgXufhs
hTtMTYe7rn5YAEbJU0Xmp08MsPIUAHhpawCM2iKyAbA23Yf8BuuAfTkyotF4nLyPYcCr6L3n5lOj
est6m1+CW36pLxRw5SW/6MfhGB/YLMcDW6L9WTtLvLjuzObZmcwr55vLaFx2Krpzyn/uA9DJhCMG
RriwCnGmII/mgaILS1XqQDYzfqYZD5zMFHImqS3zg84CeRnKJeuUB4g/PQJGugejWzj8D1wUYT9X
leeQf0aXiFMdzsn7woEmJk8YYMW/R+VPY+O+VAwIQyjDckeLu/GZHapLc9Ev2rd7UOyHdp8du/fp
kwa93imkPO77/XiqtIVx65QlXvYdM97xqAPjS1WzoAoFK84eWjjGoB70Zp2KvaIYYb1LNAT5Ez3X
OYshTthoyk1/ZVD0avqznb5oYuPM3lDgrMrmBUbQmtM2qFYK3YQ40bV5854rfK6nEJ1M22FiI3f4
1qi3soKLFupfARJiiKxgsCXKJH1aepW3F9HG4FC2U1K06SorbOzn52VBvZ4DTCUWSeAkKxP8oz+r
tQlcXkTLSb+Z9GKlaEjqPfRBiPr45sDklXdydbXyOfRQMdCLRmOzruxHT2VDyNJ5r8+vNSYlKoEr
2XvUkL3mbGqqFKQ0bf7pB92ih5SjkqFqpscW26QerkS5IVXq2wNeqytCtdn8jGlhMkwmzeHdqplp
WNoV3EIhWw8dNfYYo/Jo4nYErIJPProHGJ7IQVWv3cKKS7pzDyKNzWz0OVXzOlTBkmOHthbXK2IB
Hz0ElrPz3k4vBUqEaU5X+vgOpXeqIZxzqyFlmtxoC++JjRbPyzq7x329EWHVGBkvldE+VkzeklG0
WmPwgvxpAfSAGZW2jLovhYJOJGQiXYPra9EEedN2yINVSzwrWmE0IeIZEjBJUz6BE7AzXcbqvFUg
4ZsMqzHwIA9t+K7RN2KuKRcEEfcMqmBhvZtbz1P/jJE+eMZGA+IQZj4Sz1p5mKJgiwPZqsXkWRiW
8LRJo6Ah/jZLOFf4akZ1u/CVZ5S33mivNVZK1lrmgwikDFMcEgkieKnMEaN+7c/U+lXFy4w6kixU
5GBZODpFzcs/lV+Fn5VZP/LOCg7dsQRPzvephQNnvak5m0iBwTR+Jd2lgijDUemLoVRBhg3Ff6cm
ZZ6OBe9n8RjJD2bxWVU13hfxFve0Xt2lIRxtzV375FcpRrA2iEs3lfBN/xyik1IRSowpmAXje2Ko
Bg1+HPHt5njQ7TdqCWHcI6ibSo1ZkL4eKORBC3JKfN0i5BR4wcKSv4tLgKOPVAFzg7VvjxhVCa4w
hRcIuKpxEuQLejKxe818MpGjhUhAgLJ34ZvoUJudX+OTxKQJfaulvyRc1FETZ3tQp7LGMsLbsCpx
OBpWDvJFFf1YhwIj18sdwhalNrej924B0sASQ0WSYhsz4YU1pZwRPUs23Ugyl3j+4x32iM5rjqdH
tbtlLd+MAv3VLIktZj4/BzeekLC+2v5LM7+KXaAFogOa1M3dus/UZXNI7ATLvHQ7YgWuOGI/i8Qb
rCNQqbxqult6IfVr0CiLJx0fihs6w9abMDzzn+B454DBocvJGbbl2TRQyDd/DtG/BR6lM40R8VAg
1TSNYCpChwdDMDBsDsg4s8vxo9GhPxPlmbYf5FyLGjawms3UmDvRV7hAngGWmGr80c/HMvx0FcZr
Tf/qHzyjxzdzxp4sePJ5AeCmTTBZz9zKisVZd18VbgOOYz55JcZUgHqEJAbjQ0vOc68wceMhH0JU
vtlnBI8/LbKVb3gPqKPOg7lsK8ZaWnLkIqx6A83hmFz6rNoW9Xaa4Hra3k7QDdd4DQ2M9jvmaAjm
Q6iqlrISxcGUzM9RBLCbuIC7q8ImrTfZ6s1Z4cdmo0AQbn4UOvHU4a7uoFqV6UFUCmEL2rX3gFWU
cv6up+jL79WHEAsOdzrb4zLHZ6ID0SFJjoevj84Vu76OLDjXdsr4V1ivhvtq679FQtBAvMMKNOX+
RviRTJy5cT29dlO5LKHeqdxu00btaSwGOTjRiWQTcCw1du0wiVP2bVMRQaP+hclDR+oUHlIbQdBy
RP9pw0zEZw3m4MqiYI6XHzg9qOxGCQLpquPxhu06Ut3uYKxHHmh2G/yCOOrFRzz9adNJlE913ODF
ya7M7udsfI6OwmqfBhsiius/W2mPdTsA5JyvCjFGJf9HtlDXH191JMVlstOyjRlcvSh/qDDTdUp1
YQTuA4zjItrgTgZmmc3vJb5oTvDiN+4Dn5qemqyBiBFR+4LNBlrAxocNjhctRhQ+0ysLVw/TrLYm
oLY5WrjlLtpwfqsSXNCJ7/YyHsKTluL1cRbitDaSxaSgn83Poo+xsZuMTIe0vJ1Sb8b5T+8cwEvg
nOFDZGqyOCzUqpHVPHfmgKKh+sDVH3uY+iqgqKMzO62gGKDp4lFEzoFCA+OWus03AY7xhbEanUqi
MzIdMhrNPyByzEpDh6/DoZ8aWQtA7azvQF4vf4lxoanNcWMzXJs42tlyEsY3tuM8KTU4NuvbKLZl
meAzRO1T+qL4LlBXpi2T6xQ47po2AN0dNlQMJyLkPiwSDalHS1R5536EzTUMKOrSR03LtrgmFMqL
Vr7XNSvvD//TXa+WkHMqWh90FEnvYVm+rDCAVE11hyULRgMIppivFOCieQF0aWYIHPnwbEEKNk0o
an2w8FnH3yZ/cSBtNfZG1xFNoyymusGykYWHVSAc+rTdFRYUJGc72E8IeBRlO7kIhW8VRyhaynDt
5h9qB4eJIJlmWOS2g/joUeT+uTYtu+Jbn7UfPbU+RHuq0yroBT54XyU1c+Q+RsyM/Fm8+1ae95pS
vJNYgOiaXpA0Aw+NCrZH6s0xuDOcn5hI5oTW1aQh42weXgkV6N19mP8l9JYyJsAap832gf8Zee4i
rFj56ZrzlC1arzZGeB6ScYWpRmMyhzYfvQCYHTnVuGf1RuN3cUCwW+EEwFyMsUuGCJTDAjHog17h
gWFyABKcCvSNKQc7XJDsYuTOSMO8cnj0METTMX+m14k17dkv/2JtvNnKgXU21y/xzFHDzcnJscwn
DkKDuWU3nSJ91wf9ukjKjUEoSz9gTGf+cb2g9IM3g1Ca8H/MQ6WWb16PhgpXjsAjBb1Z9qg+SAoQ
ub/NATpmJ98x/2S4JQJhGaiIaFx2uwa7EjJ0ug4WB8oBbUbd0aQvrZYxzoOipt4T390ZE2w4hlZ8
+oKVHGs/FuyiHs8nUcrx8uLpiQWYd2rBr/G2V/FntZ/S5Flvn03MVJ0nDxpDivh5irit21Rf2liE
aKa27Ms3NaICTIhQoeoyMErA8tC22h/LBLzNJs5Yz7J3XRi/haCdY6+gBkMIyyKyKQwDdq5ARO1V
/OXmVABTvTXcR7U94ZSek4ldYLU87knO1Z0QkcZCWQ4d2UTnoiETzD2HqoM28bXxP+sm+qrF0wNt
CsNIJgZJDq1t9sUx17KOKUNXDgPuf8ruGI+bJnuhBZiZs1r1KSDPLUdzxGGTJeXSsbBrYMzlppVI
Q9j5HBqgaWZ8fMrwrsA9fi2NQJ0w2AlwdIxfusxFttC+iyrOqd4HWlvqu6y+sc9SG+Yl+S5HNsSE
YVJb0V917qUzofJ6HBgwzrQU6SuGI4TYNBXBP/tiJkmlxPzlRUVCHaGbzmeRkJ/cgFWOCi/GJKRi
AzM0ikGkolWkvDfejLzk0IWr+FXV7M9GIaZEK5ZBGO+t2Phq52ntmAPmmc1G5MeiFB8He93nw0os
BETRJoOPPvwyI6KnvmHU85SJtiXXbNqbnBHPbbBPNoqxqvmM3sbiQyRveI8BnIYR49ZwL6NZxnV0
F3zzDB6rW4/MWJ2+fY7AHPGKkUGpzOfUocfHKS1fjSTbiBKumLC/sTihULk2GkjCuB8LDTc5bxN3
3y3NYARpECu6ghmFw6OEQkiqdFRoMo3P0udei9ZR8NR1u45Jn9poS56nxmA0mVm7EvvqCORAd43l
hrhuFd/PoOpW9Vxew+6saabYUDzME7IignPNV4J7MtlVSmoRaMwYg0gBIlECQeKu8I3Mev9VRD1+
CClPw3oGmBu9m8R7srzk4MQfsfl04je8oLhKvlO95uxi+Qe+FovEvlmMNjqwIkzkuNLcX3Y5oGW+
JuRvYmChrlzAGHhr+TpWv0YCsgLOgHWFsABLBBdj4Aw7M5y42WrnDLNDDNpLKq9vinBc2v3yt8NU
1cvHJe9AFHxmdYpVIms4FLpm6/vpWrszJdOLfcqZ2hvlI8JZmbzKd1R9+elpb3kB7tBNWKbBzk43
cq1d7OhJCvc4VUosbEyqBUbc0rQPjKlFPo4ZRMpQV1ImA/ev+pPnj2PZxqiVw8cvV41PV2PCZQJG
6081+vspdkXTaSGPU6OzRr0HYGLCWJ/5zmTHMQyG/y2eJC3ZnjR7FBgZPn8KIJWMLCfMilKLv6UV
oYwJsZHmcMcTtA847uezpZp/ZfEq6z6gUQ8dqMQtwcCYSzHgcKbjbHwNU/KSGo86tjKqMXLybJIC
b+z5N6HQFc0brv3YA551Zqn+mhcdwCu1kM6vCZ/lCOYRkA5frGTkyKEijVB+0bfWvlSH36SKcyl6
7R5Qh7FZ9QkuNQA8uC5gZ+6Yr45G7Km7iwfYgq+Z/0Y6HI49rotlK5KPiFhIKRuaCDyj/XbJY6Pd
lgKGK8RDl5PnEvHh6vklHE/gEEiqNe2WFdV2IOmERiwElRB7FYu+FtvNwbR3RhMvBPKQbF/cUUT2
WOuKyDc1z1wmzoq7Qj1FBriLXE6UnVrKE4oB8MgW7t0TbknjgdQlzJo9NfhpFAdpNuzBjvi0Z62+
6BHSn4GhVDytNMpI8Tfh7ftkMCkZNlmASSo74DRAze7bbetg2FKwtnp4t4CrYsbm6nhnYFaqfyuD
3bLHeN+BFKnltJV4pNFelEALPrWpmxAvzs6LPN23cVafWKUKuv9VVhbrjrdcigkdHb5Faw76sDE0
GAmzqMbZ8qjGe4Ow0NJIcXREJ05qpV51Sx4nvTFeAwCUwrPWopbWv8FhfIhLFldcj/YM65f8n2BN
7snMnFfqhITtoiMCPZ3X1qMI+5n1AlQhE7ZH3FCsI/ybCTcKfq1Iu+v2kjYU96uA3RjkW833/+wy
gocaLKqzTzrwLbaThkEPZvO3eLskNENIi6t5XLnW/OrzQIJxscqkEJCrLTYR/nTzuhevUpaFUbx4
oAMF8AIdNdYERFyJ7XG5n6mLWCLZe2iAmIR39qUeP49hzmXFdk+Vwcy08ZeweSismxrKEq0kjvdR
Dg21AOjBpQqV+LYFdWPXl9eS1hPKHePCGdm0T9Eakxk1MEOdcGXCkRhFBoWSDgh2S5V3NphBQWy8
EabHaLubMEk2lRl+iofGvJtU422OtXXuw0/FsqbNJkgG8pp3kXVSvs7onDsDgQkbsYtPGzUgp3UM
I4lIM1fnmZ6+ddKZpc9tjO+I/TUIdkLNUIA+KQSQqve4U2F+STfsYf/GWSP7tV8DulCP/jV8b2aV
G/mF5dBunRrVYeJcJEtQVZ7ajOWuYMiWbwZY2EHxNoVwGUEOBjLGLDbUOLkL70wJ/WVfe295aa7x
y18GJnnx3xBTOijtxO+SDoPZAN7u8lw6uJ6SfCL+PDhXK9DVrCH/JdNpEWGNECXam/RaCekX0Gs0
zDCw4vpHNpvR+WMwkLXxl0PskKI9hsj0PXVrWtjWWg9h8dTn9caFOcH4d668hxCtnh4j0Gm6NSYo
HoppZgWlY69UE9VikT02IHPSO7levJS1r43dpn3rEn8lBWyQc7i3p6Tsl3yYMHMeIejIQfAvVJoi
R4Nb49jBLujJfX/XMfCpnEeWbELrEGG4JX8jDJXO/ZO6R9d1yED+KqLNHQNAM+JcDbzhAudi6Wi7
xsfZOvtfvVHLVRLzThsPmnjH7pPDYEkt9ph0Kb4CdYcdHtbVeEEhGK6pbORkp9ISRX/pGz9e4cDV
yJdjE63ZCeWADbENKEPYZ9q+TKCZcC398A+H5HXlqFtING0vvg3sbZ36nXIA80FiKiSj1R+xDJDC
jlaHbWtqOT+zGrFQta+Mb3xiK919gv0zJ/tugmcauQ8p6WXiYIeRnePCAgm3/2xGphtehWngikk8
HBrDpdwibIEWR1WLjRhP9XVK58LneIdFIymdNmEPMQ5vTQ9ya4G/i6NDvzKrECAXpHWqiGDEdwgr
i4nYeykIi++27Mg1csgz4Ql1lh3BQHm2l9qMa9nGuKv+Qy2ljRbCDtaO7Zutotar/XNtm2vpz3lT
/1tp9FgYkkng0n1rA+5YISnL5xlEWdhNPF5wAJ0ufMYjWMuIV2SVmb7y1HsTMTjpNkluQfLaErXM
5gAo2o3OWjHjnRLGzzU1Y/tMSwqrxmrvescW1S7zyKcuYcyH5QygJ5wnthdgV566B73fNBNDBasG
uXRd+PSyGJ6VnisByXTucC6jFLMICeJJ78VbkwNWqZ29J7O9IVh56Zpe6R84AaD9L7K+eoJE1IJ8
ayQaOX32hmskWCPebW69h1i3FPIYvmPoyRuz3AXbApQp5blEdk8+ili/SM1t4XnAHG/mgpY8ztW0
4wEHIwBGlCSNSiU+gPgtTt4i3NeeTK1dedBrSGPIwynq6hqDJTYjn7FpJoFZD9Il4m2amB2OUvhO
PEmLywmy41c3mNewe2P9F9EK0wOaLA23vJcFQ4H5FaqZAUopbLc8aL7E30fut/Sg4lvStnssKzkN
hCAnzQxNLRQ8HyoMGw4IhssyZcEXoBdpjIcflE420EpTidZz1vKBAU9gVUlBGtyxSRG3FTGEjnh1
llmsqOsgXMrYwIVukzfLvNo57mNikfFn9JwidFmCunM1tKj+TtJDdeZ5oW+3VMw+mIsxjmY4rBQn
qyfaq0QZSRmWnQkqk3fbgHYJAKIH+AFWED3wRJrpPSWPXsx7xDegNj7wK6dl8OC54r5n36g85b1H
ENS6od5i4SQi/doLMyhiWC5yDTHKfwX8gTDzNPl4UQ9ijjsp2ZZ1mOFWqhknzDEItyF3130nwfwh
wLFOUohcv3/Gy8OHKap5DZsu51aB0bb+4PqHgmPJA5rrKh0whBlcDo+heuGTxP28xa5scFv8G5Rq
17Oj6wa8NnPLU5gJ2IYRlflYUtoX10oSf4L+eY7KR8ds9sXobGjB/hniaSEznA0OZopq0cOs5Ugb
AZNMRi+CMKoZcQjQLqXCNSfcPRgRipWJtDkUF/ZUrfF8SBBNJ9ZzzwWuQVbY2xWMuFy4rK4RsnqX
c0fpzzontGKNP4xY7Yo9YRWFDx4ZsVDh7Iho2CoQP18+glissYzrTF/JRmeaR93YjTN6vOzUS6OR
7RrgXXHs4vnbAt0phK8z+51o0t1Uw/VXXfnzi8s9lEKsxnO0V/Y4Ho6MCgoj3/bkNbY1+kESCuCj
BkEtMSfcN1ZiH6M6ztq7C+9R/E3YviqdLV/v9pjVPInDULSyJcBiwMVs2IlTRMUCIshoLb5kYjUS
leCq9rdUQSWpcNjwgkdSoont17yiWCzC6AV7/4DNwAOINn0wJcwYJvUnwkm9N/LHPlwNfHgnUd8I
4l7SL2GMEbAlZkG79W1c9EmXGk/+7K7l303AvlzTN2ZCXA4PeBr2647+POZgdRI6kzoFrMAd2tjG
QKn/dke2nREfmYTuv8v5sFNyU5TsRXNoQZWFR4+VZyrueApA415ho/cWZo4SST9lWbYR4K4fp4d/
8RpgfaZebPhkYmtX9nhyYnMUWuNGY5TF3kSGwV4qixkctiig8FtsRbtIX8s2JNPMhMGIXn6VLRhv
SY/C8rf4tFLemNFNnnyciVcJzKo28PBaw+n/w+YbOVYVOLxY5JDusgeGGl1rXXknak2cUb85lp3G
S6lfQ6yL8WsDiu8w8hSG5r8hk03/oTvrxr9FDQeKQeQe/PwizS//lrhV73Rws9YMdmKR12B36qfq
lk3tUtPwmx5MuZIBwtqHRJF4xJ2va2IYbYBb8Qd+EeMTuzqlzQP4Zt7jDncegIB7yjtmj+KbpjFE
7AnL0jFoywlCTASHnuH/aS+11a5iQGuMZPWxpXRns6frHaA/A+vj+ATNMwRvy0z9O2dCMGGQOJGp
XpBPVhTDK2T6uGvXHLkJsz/DQ9VsfaQdcIb3Vs6WQP2mOBe3Ow/aSGvjnmqx6xj4E/vZqmIrpAdY
dupOGPDuQNzPSP+MdpeY8HzokAFgI6ZQWdAL4QvO1HZtRzcrkcm3bS0tsiS66lu3aVZye6kS0lvR
yYOx00E3VrNO6seEhAaM+DZydudEsHC2xQdlxLiFlmEqkEdSXAyps690ngmKUJrpEK8R1f8q2q+Z
XFfNdJca/mlW991U+FPn6ICxGa1ePB63gOIRWyJBXDTYzrGWb+EXMPaQ+BieY6HP+zQKOuWsAUaD
WNp9xGIPI3QHX/6Y+HKemgqCgt8NCwOOOi0hmTrSwgU+dhJp9P1vPA0wVbnHQq+OlfbD0GXrFt4r
F5OCdDTpIkJnEwTOqvDdZcXS7jWuCSPAxCweJi7fjEc7Cop6/ujm30Gkf1O+DDKSWWWiCaWaD6tN
xQriNcWuxx5fae8yOeiobzgD7PImzlUVxQHrbu7vRX3HSpAjGpg9NdjKWw7It5zKtin6Jc9zNHjy
WI8DZVL5WqLAySziADnBZAf1R+tJmraUqVXtPhquQoCi/WjwpCWIJrVHw3tsjHiDd16vssPAdx0N
DhPDX2Rcdgu1TgQ4EbZPUlWo5AW3VIEz3RiFoaLp25adQwwEA1thvAKVArL3ZFNfIrEbhi/FhN5M
0cO2h8xD3pWcGqHOvIARGx/RppJPmBuJC1WIixRdHiujD4lTMx8HI1sOTr6HiKSgEMjGDwcmg/C/
WxUXoZ3c7ZqGKU/TF5dBKbN1OWqDEMuwR5UJYNtxPOFgX0LF5XPBPIYh7o+Pjt2gUkkfM5ppFARr
XMM2+qlpLfwYf9j8qJEUmeQyC+LZCiltzNY6W4m6GtiV9LJ9d62jyTgxY+iqbeXS+ZyVFVIX4sj+
dTzDaernR2kyZUxOQJBh0lAx7JH4FwlOVHzsPPCHFOWC/FtsRi+mYkoGI8nyMcJtxd3k1u/kI51r
zEffIN1ufuHSGKwnE7In9qsZcHjF6MwtWeh4xxQvvYIVxcwUw4L1DrCZvwyKC/Y1bvoAQSbPiBi5
pQTCDbJdYifXEDQc0ON2AerO2X3AsmubBNi8YL2sM1hl2RvEazht80bENtNMsPzEJXpGf3UA6Ubj
xXGMjamWn/5vH7xFg4X5YvveUbrKbkAh7NW3If5OwSR7uLIhFV7uWA9upm48+uoS7gzXJyhwmdLr
jaTrav30zKEoE472R4XAppSAWoF3cuiJejCvgprjzcjCVQMIZvjZ3oHak352RfMkp3PJ0LDtQQEH
BmwFp49xk7AathY5oe0KzSGhAwjFPBgTopVowRglJYnCxcLZAO88qkVb3VCZRtapc+OlibeeeIuN
4KdqYl1CmOo6+hYZCUf+X+NhvsMm1ZlHre4PXq8yv+ox9cPDT2imqfNuGtWT1brIWEDsHU1s5Wh5
8uYhrdKXwnFXiYpthRLtU07lIPju2W9tZ7h4lMDTZEFEL14EDKFCQMxUTN6DGCq7AN5GtRDfWk7L
gFog7TGB8qB+mKj8rD2waO2MDy6UFNCZwLxNKUrAqFhD0FUg5pH0OwBuSq6fW8JeRSE8ecSEE+wA
A4MbI1OFDrpvH5aMiqFw1Wb7Ce1F1UiT0g9qe+xydmn6sjlDlcjQSYQVtUfk6SzVU0h/WKHz0xgM
1PFMkFuIwd2LZr1BmotW4vMnmQZKQ8CiDhXkMk7Zg8skN6An8aDZkE+NpJIJHalK1JO8pTEnB0I9
lQxxJdB2Nu7yjNaq+ygLRBhbJuZ7TCsy8f9nygIQ1wbJPvCOY7+y6hE0CVgX2Qx3U3qkTLp3ZnRS
UwWwn/hnDK0hitwA0Rg9S4YIOjjhtNXdKci/O++xo4bATJ86gup6hDMf8Q4wv8XYOPzp6K0M9c7r
1KJJrP4hx+neYPkB77DLDf5SVVFVKifYCQNsp2nk7fCshUmz8Wi9GQNkiBaJwuJjm2wAFl0WSWED
YR1QgDZSRSgZvEaaxYq8R8REsuuKDHHA5yJ/drSb0qj/mCAOB27FESXDG4+BZclGJS6ajqwcwFy7
+lFBGkPz1nvF0oD5MLo0l7QMhv9WDkjrBdOpfjBZBmLCM5qKX6oLUBqkioTOAiZirr1g9ticnMHZ
cawTqDj2Bm3rj2rGALyw92hEA0qsaNpwso/999QgeYbqrBIPnjVAC0R1luR6/rNaZl/h8I80zDrs
exLgwH7vYPkq4T2ANFhjTt/kmOPPN3gg8iDgSQ5gySCix9+urq11PDy2bfQ8mkevvs4h8vVq35Yg
RdldkGlcE7ckey/NtNzUMFpzKkOaOocGGGxbNGdAmgJraTeBKquqWJcjlAsO+oo5+iCPktrQ1FJk
ciDZztOQMQACy6/wic/IfhHCBXeDYQ4NNxlTC0BdBiu8OkhZCm1aTLCj4BphMBegtAXMkRvks28B
2TbYs4JziGbNJSdi2iIV2wBy1xgvlz2yGONTyCCp+x9P57UUuZas4SdShKQlewvlDVBAQVM3CpoG
ee/19OdL9sS5mZ7djalSLZP5u1TnyCE7d/K6jYgXFA15XNsYtu7nbr+0/xQHwPDJTpONTEzwOu3e
un+TDpGOntHKdnBhSqI7aWUdBVrIkeZzQdHDigytIy+7n5hBQmM91RAz/JkOQPha8MxIBDODTx6n
Xcx28WmT0edZDgH7EC5gdRIcjTQuQdbAjyujfUp8A8FiaJcMl1XtrmWQlEL/5gjSDnGQ4U+D65bx
LwxokTpdkkQdZKFbDU7BoYNPaG+rYHzSe+PQIaOaUHjMnXkSkt1CeCUwIpsjZlbHUAur5TrWH566
zB5h6kZPyKaebJm8wQy3eQD/wl0+3yojpqK59jDpcoHrjY7HOd+xVStmQss+FOqk0fu7idE5CzDR
RFJR1+5CcUN74XuCay6OCiaufBqaSzkXcyWQlahD7ssZ4dFFBiDYsiYMCKiui77YtJPOND2m9hwi
IuQqLUFxw73k9CvT23mEgSDKll59/DMjXzcTquiJ8quXsb7SbwnanNwkLLntSZpFyFlFO0dLtyIw
kVJJVHGCpskp5+4Vsqj5ixEx8UKxZP3IY3egMSYAB/iK8mTp53Jwf/CromUHMLLjsyZtYHw03Nc5
yg8W8D0C6EwaL9R7bARvYfpees1E8gDlYgbVw2hfh4BtjvE551+F5C7xZqhK/QXzf54H+MLgTjPn
XZZ+s80lxlSmRsHNyUcutuikGg9iYA01zI7OPx/4IgQ9o5ITQcgSvxm8OfmhiBYLXFgjAXp1zZSe
cB1zApjGD9ittKCOz8nGThmR0/DGfwdVob920IJjUmzn32RH5mIt8DgA3xnwl4BDCVHulEOUBLLs
yHZeyw/Th3Od5TcGeSczyYe0lHjH76P6XFZvoIIyIQd5TGFHB+EgwAFH3F6Os5LGV3YOb5CZKzLx
pO0GxLOE5++RaSEpKfAxVyT+BBgHq+maDf4Hugqmk+Tr3NC3EQMTzGpeWQAByh1XwoPSMGSE1Mvs
RZK6QeuBPejMkM/hQWM6DEHYe787eNp7FzC0bnVzpl07nfvh0VFHFJoDUoLpkvtHuzhnHkLOXYaV
rcCNtjP0Mwe0Nt/q+oxeldG1lrMLm3PrwAJubM5UERYedMZi9QytSU+egqT406gPVR3HEzlnFFRV
uo7mbQAW63EPy2XjoX6ag4x8a/7/nB49Nz82ub7XfQXr+2DZBvee+iPrOPOxj5jpU4tn3+AN98ra
6EwdSfDEZNzysYUresjvfH1c69l5nLTneh5WCswrQCBs9j/ABtIwUgKLtMPALsWDQ+zdPYX/Ek7+
UWfxIAgl561CNb2Ep17Nz0ri/fbUwAM8Y9OXR79IiAwYECMYj32HwDc0X92A0caag38mZP4qN4gx
IyM0u36TiQzMe9Dmp7A01oghHoPOeZ7oEJI4einvEsshsKKzd9J7MFwoUPajXD+TlT621E12Yu81
sCaFgV8kunqCjUOrbxp0xWRHu2ksmSCstn5KtOGyItp6y83Xlemx8pnTVcs0kQLdjjfvHYjC/hgV
xEYy6zBpU7R+BXmuNHSK0tuxHjskNw3Z4T1j4fWMuLS+fSvMeT0F8d5GydfYCAam7zJ5rJp+rRhs
8B+5w70Sx495kp8d2s8RhbMcclCOIBU+auiyi+FCicSK5l1ucdGN9aewkchNRCCOl3/G/pIH4y4f
i62kJkw+tSYm8SpUe+TtcrVnJV4ji0gNzvLQvPSut4oTel5/u6DmR85Hm1McOu+pbRiMue8cJpXg
jyDhWQbCYPJOCeoL3gawzLyr9yo9A9UHzpsMqGh6+yhaS2BPrQJfn/+JVDDhOYMEysQNgU6dcCuf
N5w/W54xX/dj0XzKnS0VxqLNZ6EBOCyi6m6c4mcESqJKW8zydULkI/G6lA/CzAtYBeqX8wtxPbOX
IKeQCwh2JcSiH5+NloD58EdnZHGv7YSe5FuNLLk7OK5NSPd8z6tAUgrnyZJIx3UKFjAxHOV3KhMg
E5vQRlvTtqSGtOIZ4abWUUjpcwmlKa6JYq5E1uHaHylYZBwpaiWqQYx29Hroshxjjf9d7PcR2cDz
UXQZUjdywYhKuyuXgzg7Euze6KJj1jw1Dk9Z+kOKCxml25a/DbyQbAPb01CsIOcIM0EqQnGoug0S
+cAib58tynAOmBXRseFIX0iFIIpaJEYFQmobIEBYKPjgoZzfZkpOv9m47V/Ot8X+05npJpOWE/TX
Z/6Pa3yNzFOdaXACWtzR3NHGyVEoXT+nc7/M68a54BW21XVGxgI25PhoCSbkrBcbYT7J+3dq41tv
0HoiKJ4BHakWG8pExm2Fzt9BDWA/nx0AMCsW5DejCE6w7hzkikNq0Zv6Qaj0hP3QzO3BGavdlF2Q
0iIGjPQbIf5+ad7Fbr6isRA99EGauGU5FGT1gLHClupQdEX8I5MLMLu7oMEsKVuYlCy+JFRmVFFl
121LDZMx9yUqnl5nsBOabJw1Wzmj8v6nJQuiIRsArp9hf96VoaLUxZQxsUvGOKrZGrrw5jOFMH9t
xneD0Qv/9YXSQop0w6FMVICawfw9kB6CSJMGyALDnWgVreo+5dDlHcdp/+S458F1SFLw1531m+0h
NZbQg6LDQNrZpwAH/i+zzSuQW0BDiFFXVEIsrxQUQsNywHqmgShIPCgu4qSRFxtvC/BN0Yj0yEsC
pA2QtXXtbxjHuiGHQm50pIi6+R4QAx7qO8/5g8q5wOOPDiEeHjgngUMKxI/D7PKwGDmYDxwbb2FT
H34ZTHs6aGO8K3p7M1MW58wY7AlDHC9GwdDFVUARIpAouOdKAHs2Z85/ylAJiYkpQgYc6TLjsLKZ
fhX9XYydVgWbCWWd4jpiKWcHNsbM3cOhQooBYgZZKZx8mfOASkxnO8leKdRrQcBMx5lnedRPcbkl
edUjTZHyR4FCuHz2NDo5XWGme0c+O+g3fmbRGTv+YLWL1FaGWII+1emW3SDrUNqWAYXpiIyUFJs7
eBG7pu7ZF262ZfPpKC9kjFjIgOexobmkb9bS+TnNDKZ6+d1XYK0b3V6j/F21zKXg/cBX8aslLV9k
jW41A/fQQvIaOAUszCXiA5I6RzI5yOWnhnACCi2lIDaLHRRVVDGLL+L2hC8YbfTAL3n8L7SBHeF5
krOPQctZnheF2584bpkDVPl8aV+oeyv/EBmzTDwJQF8Ei9kEFiorsblwg6ozfQ9SvqOMUaSR5KSW
JtebX2rF5woprz1x/kY4/u2twfRwV/ugngu9H7SK9EJosBwyeeRnSbnGXyLeBw6aIecpPYWXKAHt
Qj85ihYipbdpafNllXGKZ+DMPogb2l3NpjauwgOLLZ15wcSR4bJyqebikGgx7SVvUWmUNTigvM2D
x6fHt3mIgwrs/wI2cBCx6/hfxLnCKMhnxX+5jNIraf7cfmd0SBGbb2l9WYO1MxCh36G1YSyefx6j
AUfhpfSD+9hS7/S27lg/EjpLj8G1KfH0v93Q7P0KjiR8HRDtV2qTjnioquo0RMB0oC1m/sqzdPyr
QOChWmvpV1+va7XO1B+LuUrSbwb4T6TDbxCM0KD92tAMdUiWaw+rWoF6YiOKprNchAq5Glwc+iGA
XrkoHaC2xP7gn2UvQZpYhDrmHnfYWD4ZS3xfzHg8zatgM7yRjpDx5A0ZvFjASrZYsUNu3W4VCfkF
qjW+hDkZaLe4mgUXyWigZfsG9EGpAymq38R4MNANyEunvBkxynNeqbZfWwRs2e26oZKaJ/V7dPl8
f2mhop0AM/IDyrMH+Vw5JE0uL2nrBThq5lQmeD0HDK9nElhavEbQ4cSapVchK2C0vwR6ZLbpkqiN
2O/oS7mOS4M2HDLMJDR4ugrDKlOPsGR7xYTJaTrHgM4lGBeiLY0x8rYfnnlYGm9Uqqkw+BvMEyNN
2mOSXjr8pSxohgnR3HLlM0VDgBlneVroIvkUq95/hMf2nerYmXhF/5Njdpwdw25Sj0AduYXvlsNP
JAg1dgXHT29sDcMNT2Hyr+pwdpAxILu8mhB/86do88TfWFa4B/hu0Mz7BNm3lFe+2Z6snCqxPeqG
e8Ov5SGlLzj5RZGVgoMQ7MxGLkG4aokb2yf8dNEOclyKapsF6C3+xzCeKXTqoXiicQw6PoRDZx4q
89B3h7Y7kLe4kH7eHVRxfG8SMgKtR9rjoCqekXqMXOZNyrMnEZI0Fux5IpkZvGGPzo1hhmwuPPwm
8AUSy7Y0HplUmiIVt/y3fH6ZQXKL5qehB6YcGdHBLAg6FSlZ84OlfUF+eiBLeHiJqlmLtB9RF/xN
/yWzeoMrYwqHMRdCXwJ74otaYK/QaIDTGrO54UjGUoI8y3o1ajIepr3zFw0qitJYnaBeYIexoH8b
NZmKVNiScJMhDZKPs7GRCDGmGhVNhrrE1Qmf9DCdIsaZMZSysTxYcsZRMYYOcH+4XxjvAsrDzAkg
Z8pHhNcyFjNgRsLOB/o39xXXmtUSSJrEjDXakZ3iIuKw66NLCQcc8cGlVckWo1Yq1kX3dwQadJxv
wSe67FBB/AiQDv7CpO0mxp1PJnq8z+edHtw3IeJQhnvfwYe+8fN6d/9uoMT09yR0IdpRaz1xTvTC
EjQlmoCORKiyRTbot2utgemDUFQ+Q4IaxBnWts3J2x4JKOU2VExYIazEC59aCg4Rno3X3lo2Tptg
6nyT9CY7weXJ60uroyAMFP6CpzL2C51v0oXbez94yN1vs/pT0840wUnjHTqbqMD6u8rsY+/Vq8lZ
MXl4ErLfYFLxaZzRukArUJFw0UuUkSjIKI3vQSmHSmMqx5ZTU4D/BOKWMhDvrNCM0+J/UTqXnOZB
cNbe4mBX45JMoy2kgECPfXdGj3JXV+uRO2v4DNzlgXIujdyvwN77rdqhiUDScTdCsCm43vEKgpSR
BMy0GIPykzPVz8ZNgnId7ZJgPwg9xoZqcax5bN9SiskvYt40p6XTPPfGh0g2B6xom7rd1/UquTno
S53pVGWwK6X3NJXATTF5DQMQrrXVe4bZx9+a3xJC5pq3DuSiZF1ZuTpiMntOIucPc8ovU1IfauEA
3mkBZ1xMIREEVUbz7eNbKL2WqpMLvbsvUqw3BG4J2RuolvFyiLOpY4q7hjl1/nRwh20XviXWSQs/
sTzu+NhGP0Ee8NNkzxb+o34/jucWXsdZ/ixwCQQ3beJe31AawARnmvFIoywNXYelmXKMEVCcOZxC
97bPKc+iUwSyzLfxsS+zR7MuHwFcp+6HQ7XV+72dMCvkwf4zPpjNg5eh/nslDIyZajtRrUsTs4z6
eWZUPIOykXYBYsTTxkXoGekHEA87fRUdo0VVMdJUnbGi9QD4GhqptQ3uTt4P4LcAVDExI7LZ5efQ
RoCktlw0PSb8mHOy49iU5qYjGgiqi252wrSOIGdvhrskeYV35tbszv6dOV2Za44k5LWlGivUEzPs
oEzubQjQJT+1CREjS7oqkscGUE0iteDu8QiRfpiMm8yKwfn/Y8gW5tDUGoKUtNs1GOfSKN+0+kND
ckxASmsHunxnOdTeR2SBTIa7wDA18cZ1bjWQdrhj70DXoWThBO81JK+rBI09WNawdThOdOq5u5C4
UW9PPcYhxX+q9t7D8FkfqvKsPGyDHDKEQZrrxiQt6WZjK2R1iIG8465f4uk+zR5gZe8myLN2PzEV
caAMz0BE9AktNUMzvWz8m/fjerw580fdnwZn2XT42oPpowfVj7oHzRjwDZ0ZCqExmTneEZekTZ8O
e5ojqOrQNaxMGhOw+DnZFu0Rfw7Q+wVdbNcyA+4jKaF3o6c++ENLEdBzCyRoz9WLcL4WJCJb4s62
1tZkrQgbDGHCF7JYPzTQpjZ9cTrzviD4pWppg5DsM1gHiWG+GlJ/HTjpAwClOxZ/PDgW02sOIq0J
PH/FOGE/+DA1ApCr+JnKVdDHihlIYKCNs+V6rvTT7CGZJBOP1xPTcAEPZ+aBJ1f4n7/sGlWrEX7b
A9GZjzke9OZYoX03Oo5g6K0CffHkqUdtqAk4EHNk/iDluKHI+YE8FHo+HXcFuK7OddghPqrRGDIp
JwMupskXkZ0FAFfow8qw+p2s8bGZ9mV7Czy2SchVmhW4dtEH90QLAwMZ4ZvgAB6sQdtYx4holbR4
sZLqaIMySZvDr0jtjyS1bgIldEJ6WDMlj3a/eCjVSIgZKdCCm/Yvxq09d0hvhe71rqY5b3yX0Vr3
eoDFcn5Y+o8O21KVNweENo06qdDZlTJXHA292O/ASBCj2SOWOEQNNqml7Tm3hAwn1qtJUdz57CBw
CtIVBwA1l2tNZozZTGnGwkaqARz6BZSWq6iirbIMA54x/fQKeMf2pwYEBJhYmMHXpzijkr0gDYiU
7rSC+lBFG8lC1AV5AOkoDfS6y/geYUqQYqVCxDal79ysPLpWrEbTzY6CdcW0MH64qYArn0JjhTD0
16OLckf3sT2YZwfYXtB+bHuGB1tKTBK+oqTeywpJzZuDn8TBC4SwTmQR2tWj4Ct6bf9XvLhepJ9c
aB9h7bmcHBIhTaoQDelrjDtLfgdqKc7PuiRN3B5fNK1eTzkx974jcQ+FApUBaRQuFD0/hKs41xFa
3mkO1yARAhqZAZlNGHj2aul3dXdpa3tvFoPkUHg2U/1wJP+Gk+bMhuKzd/143dj4xwzmoFEaG4GY
jcgaqO0ONPW2JOkpp3eXsetIimKaThk4GuOS15CK6AhpfKOHQeSTd3AFew9oSEF/TBKdHYSoXYL9
PjsL+9uyBeqIZ4wdmBRFZPLUf5aJ7o8EnJS4DQLINKYvZ0W962mwQTRhLJDX1JRG1aVSzJg8UX3Z
/m7pjqlPSU9SJtaF9otNftcGgyRuOsFzqRVcKag+AIX1+KcIb8v0DSs49W9aRUynfiUeIq8DJqgx
Ny9aawrl0dRD+Ox8TV9Z1rpz/1gW6a+86pSYdeuhllLSnmlHdhig4HCftIReltxg3pGDegTdBn09
K1Ivbx4qrdbdjNJFX9HyLO13VgOyQAq3ZKVMmHeIrwm32kXaFfgcB1+biWiEr1UOSUBjIqV8o+P8
LW659akjkPPLl7ko7gciR9NNOL/zLwjrI06FX1AUiibQa5IUEqJ7vhEycP4y8j72r6IsEbAqhLS0
OBunEFCNrpJKVDADhX6I2tBASPo7u0yPKYnSFfWWii98DXXJnQwRLSEhUcGRSSGkAAHClK3MejSK
+ZHj6c4HoBKJSsmdquHZoo40zBLcACaWXDA2tiyZKQzfHKx4bEkrRbVmvTIsk0n2F6dEZ2a/huA7
S/tpEJpLmeZN5sYFkQpErcgX9PlGA1J0E5Prj+Hq47NXt/e5WRwbuLcAFkTeo/wMWml4LotAnwn5
TOyckAIZ3OVJ+p2gL5Ev9cS/pqGwQv0UwGrW2pP8ddB594WuNuK9oNzN6SXbiV7L4/EAFHOhDJG7
kqJD5J2iwRQpgJZfCu9bdLZZ0B1zLFMeuprQ/hjst4j3HYB28K3CQqHlQHlYl4D5PJR2dtd4Z2NM
AAR67ER4nhIQMTJqSycInQVsUJj5/DrcMmokOIOjMWAlc4t7RLaE77n7J1Eokttv0YrNNrZvmJ5H
sDYHDWFunCeo+HoippwuOkz7L11tpxzSIkPzxuWGvG4maHlyv5f+4PCqkRKuuRW14kbx7y7vHv6E
+RpVHFPz+5Lru44UEQPbF26OqpjRh1yc6gFfiTBq8KMce1n4IBJnv7nkHEUCyDh6dxodopBAb2Hi
0muv3HuX9ZJTiNruIWNnY64PweAVAiYreJtImS/3Baxlf7RDfzcUmxAqxv7BMig2j+YiBlUGw7fF
sjaGrbjgtY+MwzW3Lnl0gUAvGDQUr71Th4Y8eDLxLTdHe6CLoXJvBDSGckWPB62Q/dL4VkNvPhmU
Y39ztUX1jqodo3TX4EkgwYLZPQgMfLXlJhvJ+KEc99QxXz6CABHbeSy+RGUvrPwMLIOaEvslyW/W
Pi7pVYvrQPpOCWB6Yqgu47US82HgzKXSZ2RCvaxlQm5XMdvw2AbzRss3PM86ptbWmRE0gN06E6Sv
/PAfLp8E3RvTCmsNiU3zwtNvEGIHqDEWMsf74kdE4SVYTC6TADtj68fjvp2cU21A2wKg5xzQUT2t
zBALbTmvEk29GQkEVXrvWE/PFtCcXk6PdgUVzVsOk13vEb1A3gWAf6tzzTKmzpAQ1+i5ss7SxtPC
y7IA2YK82xojCUr0wdyV7nCfJa9R9gdtA+YP9JeRaKWaCx0MzpsIAU2Wt3g2BZhi3wYWZ8/VTfQ7
dsrSzGsfHRdoNZsREdaHh3h/PBhWvkVW76Y/JosmRCV+CcpTXkAnSkAyfARghjXuMTaHtBsF6uvq
VUAw7qh7seMbiY41gbm338AN0uHTOWCBrTCeZ38jeqJrmT6Z4zOv00PTYfEmIJXB4vg6tNlF8+40
TIpV5IN0JYnGG7/HBWOnG4A+6xDVKwuIYkaVZsLyl6xdE/xMM5800pMZiKwQ4jPmmVMB4QZYZZ3i
QlD2mpCDXaQzQIcJh5Ckica7fdYppR2a5orcyZIFNnnfRXgcqx4TpC7qrIqmX31HIfYUlFzdOYDx
cFmmRPmm+NbK7p+N+pdDAouTxBhTG/3/h4F+r/HPeSbgrR4LARSu2MQg6USvoyAFFDPZk415chtP
dr2J5KJXZ9BECBQ+IqN/tzoksFxZfrHRmZgHzptWPymQgUGlgl9GcfG4kjzCoUnEs4gH4yh6xGsr
SsOKC6OBrGSWLYs+Gaj8AOyoANGvsY+n/iASe9yt3RnR6lx7d0PDeirvGpb/iBIdvJQ0BV6THIrm
OWxxfPvNYcRELHB/Trqt0pjDAZPSGmuKeM5Qjxa/bEluwXeVN88Fugetse8DK0KrtAm8F0jtvNli
gMRRxVywBmYKNRXryGN4rfvqEFboYXAyKbsruNyOYRrLeC9cyaxfepPCJFkjZ9f04qlnYuBkf8uj
SRiDzbidZT7MxERyCDX6mwDByO7E8yyEPJ9ny2hi1Lh8rPKXfBqAYdIR9BTxDGcEDQht1CktgbpU
qxebYc9AU4XBNAi0odO96kHZoBzHo6Xl+4BR2RUS5NbE7QfvykvM4LqN+K/ZxxtRGUTEODnnkOTq
ypVIChrrNntmz01g0Dx2PrMpZdCU9o0mRKxRIdQLOhW4im9bIp+fcDnJ/GnCDsCjbXSyC9r7Hpfz
NVg+2fKgskTUHSQvIIC5Xkr/kniYzTOiyEiwQRKJyAVMQCApKXNhEvERtrTATs5m7Xty4dIR7pFw
RsZmen26y8QfjohB56G2EWM7x3+8OsO94n3eWQlBReWPtE0cEywhGo/7NKfzJc6g0VcTTlLgHOHe
IfgiCjFRfrPaBtYUCvKhx91LeE21jbmYqPPLplqV+U9azHuET3QY955G6ANFQCMZAW89jLq3fJrJ
xZqiu8BK7l3Qbd9c2cGh0vBZvFVMrobKAuYmYDn+a6Hlaj2Ec4Q45aewoBcIr/F80svihUXR8TEC
G5AXyfK6WdCC0odGohX9mukpZkQ8FcnhNiNh2C78Y14m16Q0djTrCR24pxiay+4qO8Z2k4c1YZnk
wHU+BANwGB6L96bWcGGhVizHT4dKaTTmrUfyMBDcYmHHA/LiFC20J48Dyin2LZgv66SxTsBNtPXh
RVphD7cB7yHU1xXMBuhLvcCvk76hgo/ApvJJ3irIREeg3xTr5cbBJYXeHeKYEzEUMcXVisB4+Oul
W/5WZU6mBopKLup8TM41kngEBDhyqRdi4tx0dOpcExkbPEQImMsvSvN8zVHtxw9FxcVBxdSpK4Ae
2jURBS4I+MY2+dU6kzy2EnQ6Zpjq0p4avOG1PuLvOuZ6+uhIeD+JIdU2glCMQGIccumttN16CjRK
vzG/G5rJyR8sjrlZOrLU3GVf7gJizUsRyLrRGerbnlhN8vHoxrgW56f1LbrbYtRObCfa2gC0VxS/
AM3IQnJzn9A4moy645Amamgdhv0GI4MIiwUOYRtObr4dreZBvki2jSy/EG9inn7/zzIUUhRpTPDQ
W2pzaDTGG3chc7B8jKJQPkzl8EduJ8DXmekgFunaGRGLE+mkuENLkrtbRP+q3hpecxrJFsBnjGwR
EbEkVVCG3PNvZea/m211micab0b39Ez9dvONnzIMiMrHdrc2uy6O9mafgZHUCFF+8tFeSa+Kxgb9
0IMdoZI1PuOgI9psG6ZrIqGW+Z/CaofWz21Igv1oB9Dbc1tiTYxk6n2/qogynWFaxvPAvAvDzhgB
z+BfkyjEmWlgxfyM2oXMLkI7m/JdM6kIKLUAtGBSpUn+7a8phkCZ6ddqEkdA3nKKJhPQnQStXcN8
HCSRoc9tHaYbH7wD/bjunLtIlNEMLq+rr5xaZwK17HUGGjpStPcrozePSXjpyFIIoYNFUqexfVW3
0jh3XYzTyCgHKFf3LaLeRDjIoA7UXnWztd4n+wUWw6Zudo216Ovz9KkqfEHgHxOkzFiwYHMbblbY
Hnp4Q8JBkDxqdfwqMR3CTXYdMecLnwZMhsjDuPpWqZPsdA9i0YuJkonRNqOcey0qLnEFXBttPKN4
YgoIUng8D4Sd5k9eybCTp2K7QEeMdk9TNRynyt94OH8nkq2dD+QYi1Kct+a2NEZSchQMBt72OSEr
Nb9Ylji2UN2rbYcMtnSCnW3PO5WbiJ93pfYXX8as/gkw40XEf4W3gbEQRaw2ATvbJpOqQGTQ5Bgv
GEwxlPbBInIQyINSIc0/E45BPSWZJLtRIwUU6/Tbhekz2q1Gxc1FgR+fq0M+OdZ6hpRV9M8p5lFu
1TkFHEm/1QiH5m+cdNdDA8EazKSlBeadWCsQjUxMw1KXxUIvaY+kNME0w+iDeHOuNs25qs5vBSIS
LxnXYiAQGhZPSYN2BNqTBkp02tCR+PsA56UamCgfi/ARlgf5pxtURzByKJeJFZ2hDQgYyU19Jacd
5Di+amP4zKPPYsG4xNiZLRLQ/Zwlu4EoAJEHlKV7kVaVdy5bugajinhumM2OdUqKW7JuyG0BeMTp
dGV2txZ9l4N/nPL+TlOob9LVaJMzRe2e6pCSAJTg20TQ3XB3KbFLsJyEcTRSyoyKDmRqZ4xFaiXk
eSCjXNpjFRVAYbD/EAoI33Hf+HjifqZ0WdsdnR/9LnX4qO0DTLj5R9Ct0ZEXhHnPL/DYrGHXfJFS
h8cdk0oQ5u7aURj0zwH165xOpFNdDfXiEJtJ0FDHSd0l3xpFraktRwm0kbRWXnLqMjmQzNL+kpXM
xbkClITmHiFppsPbQmIFa/NFzm2oZBvuT5IBsLcsAVkTw1li8TjPWu8aE5IhRfEE+5kiXo44BWj/
0Y7kBBy6aDElzcUJbjCtFoIwOU2m7EeIDM06A/to/Q+gA1/gZfqzC8WNnEusCK4DGk+57P2bWHwa
2hdhtAQhkR8xm+AwQugDjIpmKEEHDrcum9gVyzR4NKgIWJDgaBLDA1MtHHiHTgXPC1XT5NzEN5LX
nAhnVC8xES9oA/iWdFA76bMSbqnOvqnwbHIU98NmQBHi2F+RtqbekA9bDrCUYUPZRdtM7pvM71kw
qUmShrw4KLTB2A6iG+HH8dBBhUJmkhY3H0bVUB+wZgNKznMEXY9xaoB/hCvqDymX8Nwf/PRS9zch
HJDWyY3sFZtMo/emgqDKwMaN+J3aoKWaKZDcUC50mJ2HH+Dvo0u9WAC1efAa+FnS7mFcPlyQe1RY
DeUsfh0NDJBqIS7LjWC7LtbmCcpFiWWm5Rd+u1yek/0UM9OpwEPY1vHGMI37ZaPR+3OF/gL2YiLM
uy9LR8pq/AjA0nPMjjQh2FEiIl5EwG+/ZiwHJMka0UNkZ2xnjM265h3E2C5cb0PdTTqmRVfrk2Ht
Quc2fNvKLM29w0COEGdQ5q8MMHlWXQKjXsfAc9iWC6pP0d/MvsLqjV0QQFdAKEV0ET5zEbhOiDAs
/1opgpqCH8BZJ/HXgIsiJoypbMdFFPcMbaHTUy+cNXgTLhhw9VLdpQvjz0f9iRro6jvByg3MM8RN
n+o7RZmRYXORaLMRAywCeb35AHgjRwpvIuHKUQFiEkLOxF9dudFBb+MWHDXxz46tAIBQLtHnDsNF
ys64/8Qy/L++EToiiXVsm9xYxRuNPUBK9YcepOCAWTxwt2BPl8k/oO+T3ZZec0cRrMXwuwpaqzV2
tPuDlxMCBTNsroVaklwC2axGbOLhg9WMukeXc6pO0nM6gLqmwT9XMHr3rANIZCmkCufySGVD8TrX
BD8BveX0Cn5NC5vCR34KIi/t4hKI1YARgXn+LSPH3AzVsDMe5feK76rq5o0XnxzqcEo6FE9i7MV/
DX2tzzephht4u/7SjLBQIIXiwMiqd5fkRBQ1Fud1DqDajshTaBqW+1xOA8pliruRkCkBNsxryb7C
GYK0RhbCCGzJkND+vOR4c3yGN3H8kfNRaMnGaPyN3nSHoUMb1mq7rKA3RqBjL6gbEcCZ2nAqaFJj
8LcJzjzX4sek91cm5YCvvlz1FXf5M/KfScdCf7aodumfhYAlYoLuvokZycn1p5N1FFpkCpKuEFkb
8cagid13ibdpejgaisPAZ6QWKQAazabc3dpEmrf6FpxIhnCNOrKr6lUoKCTi93641UkS0QqO6sQ4
LeXe7VDWp8VpyeyD5BoJoEcfKdQclX6l47VlU0Y0Y231NtnWRiJdsvA5iIq9UX3cGECgBb9PD7pi
Kb4tLru03Ii9RoQ3Eov7e6qxWR6W5okgAdZePVUvBK5K4JU4+on8RgikNEQbGFkQ/Io2Dn+siCa1
/GeBgqRu17OYwHtUN8g7mUZj2c8xDmOLK0SqMVpn27+aGanSTIVjneA+SdCXLhkaqKXaJXichaGG
W0AzeZidG7K9X42kDISaGuhw+p0JTFbjrKk47X/PQP7/UM+PVAjgOTlhxUAEgIrIERb7IdAtTI84
APTbbIQ7JG1TUq5Rzvyebt451CnqUTHSVPwq4KhUFxJBcawho6aTW4O6iUVSBNw+BxH6sdh17j1w
N3ngOay2n65DyHR/2lnZIxWWhDX6OqwDgaYIZWL2zCRDePAt0V4idgYE4adKISaLFYSAA0k6KjHV
SlWB7qWp1gmautGD5kTdnfPOIl5pLx9s9DG0R6v6PlOdKALKJH34e4KUUgx1fQnTL9OLNmb5Rlnn
UK/S3vE08mkrNx9HL5CJZ94kkIiUGBoGIeeBqmQ10SwBTsnLA73XEvKKhp/QoebhpuDUmHI0hV65
QthA/SWsUkPuVmWPp9+ijt3LFYgefWaooUi9g1m/ylYbu2NZEYbLMErax6Y4EHbGb2RoRgSNy3MG
NhcWTdEkckFaXNQ97VuQ9OQNS0tSm+Mu9f9gOojMYSMGPQwsDjwvzkikMRLGxh/+t9wUYHL4CIPO
PQdwrkWyVYigCjvGZs9822k69QGWAJ596E8b4Z15Nw3FSgQgqET3xAXUB8iY4NmQEZP7Bh7KId/9
eLyV6T0jt4XWFIzQ5m5KPwP4dxPNQlicFHJz+XopUCjDXShTqcgdqZ76N2GbnKFAHIRaXjrNzHuK
6s+Zzwd/phiYZbuxMIq4JiRH8gdwIYEgpT/UxxFi3pyEmWVyD1F81LE04PSixgzVCZS5thm0E9jN
g2NUOyILf1sBO4SPSTValO/GT04tYZO5hhUZgQTx6FI7+J12h4wz8eM92VUfIUR2yuSYCusGkfQT
mhTuE0wWPJqQoN37eEA4p6+5keKg2NAtDeoXB03KVWtjfSfhBzGFMWf7YUEcYV91EBRRjWcHsGHl
rsIyWXtACXIxCyeAJFBU1SKVRc7ygL+MHIaMgXmKbp0zEuFiIRpBVl/enAM9W8vxgld5UxdnVFsb
H22Q/qlHMckIXzDkQ3YLZ/pEBf2DynnhyYBDUYP4YMW849BjRDNRPzJnT7SwAuPbsJScnFJTwtgL
FFgvjiTr9AQ7JNId5wcDxl8r9a0I7pTzY3761H+iNRyRtv+qdAzYeqW20ofwwPXKWsWwJvLzG3U1
yBasMzRVTXRK1YMbwgSgCBrgAc1r5narmNBA1reTNo8hISBwike1PBiD3IrxORieK/Mpj5CYEUYy
Y7bo8nWfxI8p/Z8EPGB89TCCMCK0+aPs+QDNyQrFz1xT0tlkGTjmBRys0J+takbxEW2q+hBA8rV1
i+DkULjtbQxb4s3J+MtvSPo8ihM4Uvk8Q7I8PLSlooSw27PFuuQO1hJ7W+QMmeUKq9hqRJ+iBW+w
8Xn1zg+fo/9j6byWG0ePKPxEqEIOt8ykSIrUKN+glIicM57eX3N94bK9OyORwB+6T58QrUVnRiHA
hRmaBK96Lw6O3jJiu9snQgZGfyQXf4Q9ABo0mRn6MIkKfcNNmTvo2ghIioo/tX1CWWaM7a7SWJZr
gPbgQN+iwu5xVzI7RN7BJcCCnjnRf0V0L6akWA9JG4l351ozK15Nfcz8fl8jgUKRQClACc9Bhusp
kSSB9VhpV1huQ+4/uMEnVaj0kjDV4SpU9YvHpKFWP3z7ojGQLhrkQQvUcjP9p6Z+RWWEA5sKhH9w
K4bR4amjqOqxRshz/361yF0lgu8B8S2QCfmOordTGB7zwx3q3XmmxIzTrSg1OjFv9h8KKS9tIO6n
3P7kLhnVNRkUxAHA6WdIzL3ckiqkmsYqRlNqt0uvfeEDSxM0quY3zIaM0YuQTppY32UpJmQOWvMv
OjNh+QMbyOGkNvivoW6i2IuJi3DDZzH5Zcul9V9fY4OBDDs+SDnHIJ+trKu/PHw2tEuxmAdfmvcn
aOrMfmbyIWtiqq2vsFB3Fl0fw4QMpePgGcvvSCs3DKjX4tQhQ1mpAV0caRJpyaE30+Lz0ZgvMrUC
mFadZq3OPkQ+3mfEkTW8QKXILPORf5lGr8Ws7RPKxKRAZTJgUBp89bg2VtkrO5LWLoOwxB8HH5q6
tQ+LmT3Bl6SNKm3MPKoDxw/rE0xDLgI8hEOqclnPMbSzQduCgothodzgAcIxtEHuqS71vdm8AHtX
xL1yXshkL3chvJWIEbif/UR58DVsqnD1irOvAi6IjVGAQMuNM+KowgQm7OgVTOSOa7lU2KwCACIi
ZxjKL/foVNIn9HYHB46upSabsjYWLYesWV4Djagq6Y6njrqAu4SbRkBP977JTTKbJEe5OkO0l9pT
+qkKiUJb4rdgdCuTjNCEtZK1Ed3Aup5eRPfPPWpQpA2YnFKmNNafy9wXGERU0S7Va8hMg/pqjqGN
2HsZvASc/+wdZktGzyHIWphPFI7CHYi5/qyR4EIuPC5v+flQSdLxM1S1/ahhQgGU4IqciajZIsk/
DDy0ZbhRwcyD2MaFJyIlk2xnOG9iAsovwpxyowbru3GcelISE493GJGyCqfqVPKQ7yk1mPWINjBb
M1YkOIT7tOK6gEEdXL2ZQDR4Nb0GQIYtzEnN3Yvg2S2ajCzOdz7OaCAVVHCMnKirdOBNdcd6hEEm
5g8LmQYL23YSU+eYf8i/ExS7tpl0wqyRCaMe4NdYwkPh/gJmL4P4jCTY577vTY78D85tlyKMIayP
FgDKxZXn6oMea+N1aG9wTtl1eJdjs5NRSfDsNDS+op+KentZMqkBEl8LXa9pmOZHr1KHC60J0Yn4
yAkimtKD8BBlS6vN1aBzVRINexLylaBaUyaP/SJ5LCiROCDYyTUCFzf4GT5yGxcyzmwZB6BSWYkX
i4AxPr2IrFC+NguTlZXiE6C1xtaC6ttDw5Oek107sg69jcDGcJio8wYolml/Yv6xivP9UH4HJlMe
/zZS9vJ7W2/tAbnVCHiwwh3CveIMJNVcIixDOXQGkgmzYJVtVetCR7386F0PLjl6/hLRNHZIXA56
+CWHtMLcjH0ATMdKm1liAWRJyQomlYWiRNZ1rzB5ASM1m5OIHgZ7S11deXiBLyxGx1AJMbBXN8R8
ZMNe9V+ZuAKiGQvKPZJ+ePdYnx5V8fO/eulThJJV2anF2iiDi8iFlaFfDHDLZH63lpLdAXXfuT88
WsJ71qNoLKh5bFr3SutuCddSN+yjw+BHSBUvU3xpa2zkSbLCUhuo31waCV5TK5gUI0cTrZoG4lrh
Fex6i7AI1hCKZW0bNtne4IbcpGM9fcnWLNInpM/SzXD8MMCALHsSJoEOcZfKJ6oQ3T5ILnf2C761
mGBKF8THoS7yR2aAW8ALDVYfcFgRrKzO2PX9ycCxRuRpATgX21zgYrEP09L67pTiUVPGBIop8CaZ
kQbjsJLzjlNciV9M56Gxn3UNSQpOorAKKNNk4p2h32DI74GWBU9Qy18cSo4R3lKLyCDNnos6o24W
YmkFL3mcur1c5iNomwj3E36C7vqnGoZt4ZC8QNusrYU6JbGKLblLq1xfUd+S995UOz84N7WOjw5j
L0JX6DICWBi9SIUqPLhk5mYjfAlfpXZQoq2aGLhL4GjCpEDwZ0p+4cOFV/YAR5nU9WR6IfHPgRJ+
hgsuFH63qvSNSY5GyS1L+TBTMPQ6B/UdrScXZi81t9S6Qwn4AvAi+gv/PCICp1nkeKOAg19egriI
8AC0Qnp0Lt0uGJfCWRFPMAPiM6dXuHLQb40qr34bktZZevcLRIZnYCQCm2vZLbahzoEDVdSRAgaK
lLKYuH8BGG3VX/NlpJrjv+QmqSdYWskf8LQLrMuxmnHnpuCrqnVyMF2Sz6XDkCHChbuQF2lyL2s9
cE57KjUGnvs+/pN1J31TfaUTo90O0y0zJrk5MohP0lRHAdZCCBCn9d0BGAg6IOPcVFeBv4nCRT0d
ynE6TUr5EJUHk5cjU3nTvbVEvKgR9kShsh8qC1uhFj+AZmtTA086VuQQG8EWGJxRZRKCBqrgxuuc
OJBYp4XIbhAeBhBen7mORRltw3cjmjgPgUGUFxBYeWUxk2QLaivXPlFKggE3bXmUa+e5hZoCU+l+
iQPsu0CtQCKAcF7aH73GXoY0EBYrsCgpa92bhrikwvhETAeCgLKNZVTDq7EFRU+JfAgF1Mo0fQu3
ci+jFCxxBcDlBfQ68y66yp9wVD5jIKugyB4Mil+Z2nOvSHeqGLh34laaIUNoocF3Lzk/ssWxZlZJ
bsBQvYO1XmI6YkGJEssDm299n2HQcIjxl0CnoGcZbbNIKqB38KRzBtIV6oJ43LZwkHiFsiVC1wCm
PcYpVj0FNgYzByfjXPCFEAMxliZ1ASglnTyLCVQBkqXcTFgn8E8xUOr47ArcyhIfW2buyzps1y/+
qmYsqBqYjbiXEsgZvAFC6sSOMcerfNWaGgvujrBiLBfDEKrZCYKy8jlTAQkqGUVYXsPx4pyt+n/Y
USE7dgg+XileSjIFqQkQwIFaAab5kDFXbyFCephi3GsyUeQ/2CYvBRZko9XRvBaAgMtkhgHn4AVP
JakjNFHYVTXOo1CWhFlO5aiqmONAm6b95o2AsYAkeDw88Wobgekor0wg6qqPNjyDGnqZwB1AazIL
ctj9QKUnqc3i4SDeBBp3Vg/MBKYnNdPQ0lMV962vTSTKlLj0cYgz4bHiaQeRS+AogQWampwAvpiM
Tijd0F+C/EQcTaGDg1pZn+Sbw6Ny43JtwIWbPOWN7any/WKQV7wa1nn15LSvtEs2pyqaocYsCYx6
nWbv3f8wCOgw2Fi2Ea2NivAIJb/S6LrRHfaCBrB3WFdBV22lo09gPY3OWlRHLltclqC04LkfHWmd
PHfYyayD94n39NJOJwjcGC8UOylp77Qo6yq1oGc8pum7UILNKT/WEMbsQE7IBFKB/iIiEx0MQ2Eu
ycsTEJH0i4poyrgJAOPLTVddpc0aUGw1PfNc5vD0L/lEjtYqatf8JQAOvX0GPYPChB5B9CC+8whG
6VJgiWbGwpGp2+r2niuU0rzkFtTe7eGXBcGZp9p/lMoyltL4s8zgKhVhDtSwWG2OyQQQzRca1T3T
YDYBL1LgIoZ6AfQY+OqAIiP6IlwsSXE6yb3AMpKqxaHRDpPwhK+xqx0oCeX2Jm4XeSENtFVrZ+mY
W5OjhtpVHbi7yB6BYdhGvGHWaf2Y0F3wCWW+Llsb9iBIjHhEijtZgCJeZhJ2aqGe+MuUYiPosdj8
N38DLArRZ1SWdn9zsknUWX0x6vSBUl7FSyLhcXMwVSPu05TAus7A4gPzGMclAQUuX03ngiOiSTfX
Ht1O2/EPxKmojQ61Pi6lQGFbGuG5r6JtF2JJD34bYttruNUDp5CujlxGxsFUj4N+VnitTvObtw8K
EwwDtymonuSM59Vz1+4T9VcZmDFHcNm+huniI3QMy28nf/TCh4l84Tx5rLwjKwhH1s8yJNJdP5s4
X2a/pX1zvMeuPoJ5+hyibYY5AOsrs/ASrbP9VFkHjWghOr6io+xlSSbQqcFltjCNMX62kaUsBzqW
rAge4SPQQuAiS7gMGu7tNERoHa4xBTDNZYJT43gOJ4xZ8QK6D1Kpl+Xo7hBggT4rwGykdsjIV93e
T9sRqifGi/NJbp6xaxZCuhq814Jc4zLbB86rLH8epBQuIsR26ZARWTNd5vwV/RXfRbwTKABC+NKA
AjX888l+GfiB/EpQZ84XhesJ4RonFb84h0bIhDw/aESrpAemqD4O8l2LIgWjDUHyPAaNYH/i7aZk
YNA9HJH6yky5g8PBr3DiLwclN/eoQKBcbi18E+gJ0tVyogofR+Zgss3xFCDpJ7vQwtGN2YhrYP5o
GJp6LzkEDoGlsvkUJ3BbOfPlkG5SUF7lkkF5TzhUFO8ot5XhYX06/Uk2ouxDDWQrAHYTyIMZM/Qp
ppws86r9Er6eEK7N7kuUdWKny1ubYY7U4FZNqnKQbqGxgSRzAXMWyhxCaz8Dxj9z/Ap0o8Aro++k
CxSenzwUVoeAYjPVINUHPlQIaJiNCH9RJoQi45ADUDBq8APlA47x3Vhc+iWdsXmAuKNXuUYdyD6Q
XxqMNJGcjXdHRnqXkDKOyYXSx//UKN/Ltwp8sBpGXECaIPmaFJMFo1wEW6wEaGANahth+PnIXbh3
jehPVhF1jG5+dx5GkeoqVxjsz0Lv0Kku3Xdht45wNJ6M5xavdWubgo0ND6XB4as9uuHVxIJ/QCi7
Zn9iA1LNB6WAQIUKAvwGOnAffeAbNOCOwn5gxBfQGCVlt1QmOAgRcZdbfkWJKwkTNOH1abBQy3nr
E14kzBL0OnyHhqsecl/t0byOW5XkJiXZZ8GnCRWR78LwcGz/eckjH3WI/1QXDAFoycR1OvULyhRm
SJH+2KC+Y8gkbkeMGIBGOy4Ev9afpGxjpeFUBNnzNCDz5txBWA01lj8oY6AmI8yyNw+az+Wm/ElT
LnWwHeOqWzLUj9fCyJW5P3skVMKTzR0LBSCiumTrVkBK8rIRTE2mti5VfxNaG3nyGvx0OXa5GoME
jI8/CCQhkwIGy5yLDiUwyTiU/LJRSqZNev3ce+5S2D2td0tx3WYzAFOfpP8KM+AGoP3Y387DsOh9
b1O5uILxLnwqBOHGMd/iq5cQIWWsk3Psw9DBUleui4kVb+NLkDBe8eJns8D3FraQ32MkSY8GlANP
lLZo8LrFQOnik7NnrvAEVdPne/hEBR2Z+3LiApWzStSuYhaJ/wR86dbSF8ET77lUmV7A2J8/7kRZ
5cpbwXzjZPHQuMjEy2FgiCn+B4h7uD85P1j8BiyqRNf2fhGTIKIuuJR8Bn1coV3LchTEFKt7SBft
qaZ0GvGtkWGx6U87XiOu7mp/y7rp2qmHsNeghOurWA5b6MyJeecORpT9Jn4ILjIAnIrrKw1mIrRC
Rm53QwsTJF8mdQgJkR8cQMdlwwkUY6Av6a/3SoVMBwGdZia1zP9COGiSlyROubkTbmqWBXZhFYvY
ZZfV/9gC2fByGvnG8jhE0tfX+v7OEWVGwUZmgs+ZE4+Q8bmU0e44K3LAHbzT4Fc12oWEib1NY0OX
qgEO00jJ3mdWl9crF6uEAZpi3V7hX85DvTYpsCgrHZ1Mr9cZBKlFLiLFHW6gQXNumInJ7w5MhDOO
ifgfEoKCc+mjEBmd/IGpxfjk+sB2Ks0jGxI+9mub0A+bGv7T8K8oKaN5N2GkCcPG/A1IJkn22suk
fpecysWNsk7Dp4ZpERvCKd8yrYQOS/DzgXZQ1jlrn26BM9fKvoin4jaCmeROmJ/yNKqbW7QLnYaK
u4pijcZA905zn60/Zq/f2Q7aU53aL3lO4EBH4zPqfa3k1MOyf/owy4vefcPph/cE/QjIXbYha0jW
rCZu+zgJ4dUw/ePXK/YroL9QoHhgJDmweZY2DFIdIBWGHdejrHJRfaVbbjvRTowPWv0zwpa47+FY
GAkyu2BNIsKQtrKiYLcgQHY45txFGNw7irVntiV5RjbtlzbX/3qOJtW0FhV7QWhM/2/DRdwltV3j
+nQxR85/oS1SoIUoNtwEf77fysKyKSJ8kWoKui0sSpAJtwYw1E/hAxYffFAajdYhvBe42ISaz9UZ
AOJI4yjeCkZ8AvLUDHG4xS0HHGjQnsTeDhwOtUGOmTANHKfdtRqxTICcQ/QjydyMULlkqbbhE+yp
GZlPKG+p4y7Q0YbVOujJj37sojNwpOTJygTN1ttN2AEzlrsOyU23zfwfG56ngeb5MGk00leiazQO
cD9cNqT4JoiZGPHj7EtQfPSQWrDTMm5TMX8UBwYHu1u80pL5EvffXQzgop+hYhDyxMRlRJkxn72X
CC0I7FcZq4qt+LDkd3ijtSvFfgEfAqSPgHUVF5W1IvSVNUbpHyjcphJZJb36f6c9dn2LAOiKCkgq
NM7nYcP9DnB/aVp3UWOZEclQep5xRf+Oh5Ekk/pMVjZjHaggPQF8fw4j9kpmqrQIBg2czN8YtMtM
rcZZ5r4G2IXTnXC1VKp3PApGzv+AOczM0eowd8R7Qx9+mvrRjb9TPi22FXs4QT4FaZ0z2dP3OuTu
5zYkYGQ5cP5h8wO8thgvKZFp8iZWMPm7qGcqN4uQQoz0RU5Qk/FWIlKVTQGSSL2UM33rueShD6rY
Slde9iC0zoZNQY0JSe00T81+HjoRYmmyNgmF0koYuXxM3KQFNcIcCXuTDIo3lxekDgh5MiFuzU+d
2kmY5MG2tEi0hK1eYcNdrUvtJOtVaKpK3F0G9icXptBEuIxxlUYWRX/wC0boTdsKOc3cflI2pMqZ
9lLJntwEX3lQVaAx5BMNCJfHWL8qiDFahN+a/xyHygreeWzu8v4cjq/IjDjlwRoji1+pnaZf5jGz
isycYmnYxSFXMfrsTdbt1HDth2jPXwkFNLobpwx73cz+GVa0QH0TYadpo/Zdq8M/PGSCbNk5MMEw
meO6Dycif6uV/qyMUhoTD7pno8DHiEx9RyeYZzHvB6Ou+KfraYXwZ8iaswn4l1TPfr3LqAxwJ4ne
UiKzEP7ShxWMObjUHBm/JRef42nMvuPpowhIefQeeJJiIEUGDRaBUlsSay80T/k0nGhsTa4n/j8P
9UEDDRUNd3/KaN7yHn4XFaiM5IMXi5k0rFZua5YLuHkA2MH/4hylSocfzu8RaA5TDApmDllZz7F1
agN4KHg0QQniyASQTCDdwtZnf6XMsWylo2UmqNmGu780IW1j3adtg2jRzshBlywPhDIq/e7MiEzO
3siGtYzqzt43WFFSfnNQ0p0wMYHpIdQzLk7hfvLb+BTEX2+YkxFcBOBOA82gj/O1afbdMbg6uAoI
h3TAncMRLo44EnD8i8bYAJ3hUtIRsZkUW/aCi4mbGQBsRkZjWp++8enEW817ggquQUPOP30czvMS
+b3WrnCZqeJ/OZJ7B7A/zB4q4imjvmOOm5/66kqallCWGv+trPOFY77IzBHkeyAbN8d8he8NkAX/
WJLcwL3FzwvEpkkOhk61RikI9TMj0YgiXEjI7ZwxysXzc1v4b2wEyJglw/pIf1fT88gFrkLnT9YD
fAS+IHVBXXUL23nnStJ+bHTd7r4Ngfi2eAelzdZEvpGt9YD6H071oQhatPQoIqGhjr0CVe4ShoEo
NaTh+b/ijDZzUCocsbYJ5LfwUP70DcUdCu6jxTuPfCJJEGp0W76LAdZGbSZFC82/OJWZyIIoNQGL
WS18RHkCUoNvHNa23Kf0BWH/mfT+ZoAkQzUh52jgBA/gIdDj8xCiJDgbGyQMWpzEqCaRl0RIsjlf
4tIiJQyjbsaa1BSkO7CCc8Bp4d7K9DJ33KWJ8lxDr4GBMBG+vBzqIuwZIiTfCOeZ/2Kt9YP/t5SI
SBzRxlEthInLmj92TIWi9IIdCg2W8MH09lGDh9F2hE1vw/mfP0ixwIkjmDDHfQoF2wuPWv4ss1Lu
SwStNkaXLNJCYAK1bE4qs6voLjfa+szswE6k92HTWdTvVKDCnKJbaOxrPx5wKFPVL6nJEwZnyi/d
e0pv4XNXIcSFTRLdmvyMfQiVEO+WuY3a/9hAxTbpacC7Zo7z3tGAW0Ww0ln7tUIayM8IfRZaBZwI
H7xXODT482mgog4fkm3PsYCvyhAw4AlRDYA3hbe65D4lX4COV+5aSiXGm1oE1hnrqxRKhmcemLn3
w6dMUCPm/ir20wziBcG0ISbfh79DAp+fZi567WCHqg6xR7DwaKx8+wlxrbAjAD2BfkEgfDAWIazL
SG1ssq2w83i9UjW15XdD9nmEIbvyNpqvAYKwS0wmsnhh8WQl2UjGVbzLprjRMMBZo6VQY2UV6u8a
U3Dx/A7nYSUsJ8LpyHAonGNJS1+3b3RV9DHSZsmHnKabjU9ebhX4g8Ex+aBSGV1Gs+x8k1FNG6kM
h/MTnZfogzVj3ArWVtjZppp/0CJs2sGg2QvxgQI3xtlHF4u+8YVGg08G+McxI/xbKSWQDHZUJS3Z
2S7PjT6cgyCPzkpPVMV+9B/b4AcCWmHdpLq2wneterjjyNYLqmS4FIAdGOY0lzzQkHYPixLnePmu
fX9V1fI4K9OlDNxF4Wd78gD3goqVeCJXFuxPDQLgtz12y9bdZRAnemVb3aYa9heLLSmmx2C2HmL3
0JgPiQFIDqnEsU4uzOT+qabiGl3sFm2yao5Jo8P73Hqq+MNSTs5bVwuZkeJOObgLzwn2tJr6G4nQ
qzyPgDBoSYfXMqaN5uiQN9y303cR61urbS4cHjYODgNmGNyLuhEcSwTqUGI3NpdV4b35dPkWpp9o
gH38ykxLXTqas3UoA9+b4o+BX2MVpxIWDvsFsaw4urjlW6MZG8wediHy0YgOA5p+ofUbdIG5CtUW
eSDESY9XT8mPNKouriVVg4cru4vnMhTpI1RrRD0YcZWMhS1eCCNM+Bdo1BYSSMpp3Y1PpINuCgWJ
7yz2YV1Rrwidxd6p2NoNMQHcW0g94hfAZfs6mA1dvIrtgfoszKWscQ9WyfiL/ZrQqHPt7qsWp4DO
Ab3hfvD3cVsc5sAlBATtobW2tOiC7eAaUgyawpqwkHnfJP8cae9jIEomHGk1Purjd4nHBIjF2eDr
49uaM+osOn3ZIic8TektLLuF0yDyKV49mK25Hm/67n3CWKFtIQtcyomTfN5XdLZ8OEHFpKBIeJno
yTwyOai10b/jA2OuwTCByRZGIO5SsG691wQgyDY/k5rxvj+f3eoC3XNpAVkE3bjpQGJl5J9wNGk6
XIX+Csk8ruyF45CjU4hvGIQHFu9IAYLpMEGQHs1ADs+teJjTm1ni4IolqwuCNpcXOMjUpp7Kg/N2
qv6SaQfgJx/na5jPljZvxF+bEO5ijN4YpXFsNgmJ8AMVlclQYsyf+B2gmDHHMP0s/A6513UXnwEo
PfOpuHdi6WQ+4Ki9oyADD1UYtDJNhmUMD0cKZSY91BusAiuj6w0sytBryIQeOIz+giEyw3cS3izC
dMwXzARjtPWi+S/rHxp7+L3446FMFTZ3oa9m/UArQXzwfC7EvuqsmiRLQXJ0UFHiPos7SsVqlTmX
inuHtKS4p+HC9RfHvwEVvwvsX+jOdjZ9xNJfCo1lyolgVeW2o+PkWyVuC/H/c3LogSPIR+6Oyssi
V4ynYBHCG04fGkSnuv2qnGFZRL7wW9hsAnqnAJUWW0CchSAyJA3NEMWBA+7VFPlHrqXkHRL1yufm
wORxYSf0YhL1hM/c1uagdMitvldAHrracV8NNx3HUy9TsfEiCtSkwyR8rPytpkYuPfppzOihbbrE
341bjKsFwxtG9Wz77jaNnQ0Qj/jnjv1JiWIMWA8dyTn9Ucg2w0Y/VK4BTVPfon6ZWnxm4mNm67KD
cZYaJ2PDLMcboP5y74VYQxP6W14FcFC4BdLj0MKaWIGv+xyXQtmTEMgsftKbPU+c58gdLMfwjIip
6EbiGqI3vaY9aN7VkQwY4B8PoNPFCQdrawJMQFdXSv5qTs5jBVojQU2SiatbXJJ4CoiYI6vyhTlm
S3UkRfLOK5cfwVJEbQXTM6Lwnrsexu2G4RBm7ovsmfRIyHkAsDwFyUlNvyYHQ6CcJDdcxAjxk7gd
PQrWWvFum9a2Nj/L/LUuq8dRH45aNmxm4xOwRK6NHMPPQY4KjA0701lbUfpwx3rwOYV7E/PXfRWh
ymbImoUkFIpgQbYUOy/Feqlz/YuvweS4Qn+B0oY7mgyAKXxmvMpguwFMzMk3OAecg876Y9Dhai8x
80kbiGt0lb0a/ysD4GpPEnhUxree6dEmwL4oXh2c9dXOOFIuiXHrPF5hlGeuv5R0ESvnqoRoYHEp
ai8un2ngGIlm5bnU9E2T92srBioiWC7gi9n0bvU8PKnwOAasqgaAX0ikQNZsDj5eFSPr9KPXHD94
vTzGwsKvwDEpI1xK0aL5cQPtiPxpAet402jfmn5zB3FfDLZz5lPTvlgJNJjJkbBlkpOgSR1GcK7Y
e/ZM61LiuWePFPSWu8loHFWABRjWsW7uqlB9rbA3HMKvDpR4NrlYQ5TejByKkLqiXPO+hgmgx4St
Ziibu789oYuufkN4rEbZ0pnahXDfpv5UuoTfaR8SAOpOxqrsovWMd3LSaBiMUsni4epUOoXcp9Xm
jw2qRIzSJRrGoDaMoTZYir3N3GNPFW1D/dPAWPVRPwptVYeBooH0tS3eBJXIXYJjah/82gKkexTn
bpAfCQZY4vSqD/l1ymAezychQPJPxFd3CL/V2FpLrEzEJHwABjZk1NksA6k88BtHZrrKM3gjV1v5
oyQdjm11gdTj4xgLubEebiWoB87MASZxzOVoE8EKW8azHO85hHQ6EeSR/GU9PMuRFcIfmpj7cD41
uDtIdqS02JGOlIPlyR13tpz3kMgH69FXv4lW308cw0ikwaispymGflTiU2oUHLXJo270x6fefIw9
/DAcRhZq/t0nBi50VPuUkf99amR2c5k+twOXhSnm3XcTcU6vvtgn7KpMO/rUG0kSIAFFXMZwpcQW
0kiCfxg8LDKsIqGIKCWREJxPMON8ZsRwsFw+vcsfcDtAt2vvZTBb6h3sFoCmrv6USyislaNqg4WB
JQTBGgKAmXAKMFdz7VVQd4TJ9qshu3jT/CI/Lu2jg5EWN3fs3lLbWE3ZT+W8kRVNN3ntc+bjARU1
kF6Jq4SlQ/5jvEqjMk3ybqH+a+qJi11HblqBTOle8azSq4ul18jflLhgjelYKnciQYqSaRDTnfM6
5BAEIUjzn6Q/DC7+PHD9M9tZme7rn925RBBoCwVLsF6PtmZFfoRyxl+/hXbX0+iV49E5329STjGw
jYpeo3XabYcPLBkidDpEdyRXbjn5Q77YaTIe0HHrxuhLzsOh2mXdPmals9pkal6dKFJQwiJmCKlf
ReYzsLgkTZ5lsY5shJPxFvpNpHALtqTtOBsPh2S9ZVRKkM4NixOMD7Bwwy/Goe5h8gaYgg+VGsDu
1njZ8PAU9+Jys/AvjIkdiTguw63cbT5BYOA9hwkKyu5DnOcVEm8nWJcSU8ULlppJYnFBH1jrmLKs
WFhzjoDVCuQBQK2x7e1Ewkqf5DupuOmuqZMnM7iE6WNQwlN3vviWtGctRNXKNHf4i9nAgHxpd7z4
8wNVVpthZwAyR6l5dx1gAqbfuDDMSfnldcFnlLgNWfuSUokfd0AS8lVygoE5qR6c6FJzrdkVmw1r
5aWnbjwqiQboEg4T2RfCu6ElspJsl6jmQi4iwgSKMQdMepzwXurDN7+2d44wrcKbhMtZtnbhUJUd
y2K3mTRDEpdlVXBNafSyHgQZnoaMoBydV5exdL8im3kp15hB5QXOwoolU0y8KvngVJuBfuHmkmNJ
kDa09R5kHviXdqzDxzhZfrNL/P61T3bif493kWUy0VwzRF5TZZEH8Yk8E61M2drbIUKgOpU7isEC
WGgw+rUK1lJ1u+bjPlwH5eAVqkj4qEGDCrly8En8MQ50mMhQZ+siPqOWOJlwuQyqDy+JVm6j73sE
/qwM+a2W11w96L6B8ythT3mAb9BMg2jXOkHvt0BOX+jN3vykQLG0hWoEqXLwLOIehyM/JENGXLcv
Y2/ulXHeGU66qxiyGizuLop6UJ2LWT2FavOGAQX815NC2GAFVoQ7CUSq3LtWqANKE4+KfF4Zw832
9I2BPQ8y9GM7/pa09/w5WRsaDH3YVpDAJKcD9MrixhcpQYYGACXsCCTBUuJDGYq3bgbYsQQVp2p1
cTnV3PStt2PMP1nuJvJdiTUVAxFgODDSNYNINpxARhNMWOZ0EZuYJYPQh1E/xX/ZXWBnUcshg+lD
l1YScUBxMdnVSZl/qIn96rFUajP9ylEGtn2/KuIHjTgfHVQyZQ6bAunZVGuTcFwpguWZqw4Otwc5
RVjFwgQTnIN8UFkeupyq1XWKX8XsR+91hjqYShLMmRCSam/KiR6c+oENI+tVpEFUQ96Em7H2K7BZ
cqc5f3aGj/j2lsT98X5sgcpr83hxdW8hyY0WfVoTSpVZ7qCxqdg+gIQU9FmtUe5NnG6rsd1KDGrb
gl8nw55kjxsRqP+5C5cZLdVT5bdkTg8/Bh0WJVAEvlfXJ8TE903NgcZla3UvlBMinMLLlglntgzp
CMsYHXt5km5E7P9tRpOsFBJlSohj5TVqPuvK34chuueuXTbdT23jINz3m6B4s9AfiKcbQA1Taxti
g4pvlTgOSu61bTYH5TFV3LUXxziJ5Ew0nUe0XXKx8lck/XtqHMzpplWP0sHnmcc880mD7NZDQHQQ
yefrAmKND0tTaAdJb2NY7wHptRTHpwzMXNaQaFrEZs7Y2S2Ol89hsZPhhQC3M359Tc0ZFx8aatAa
Tit0O+ElAoRz58Yhzb//V/TazpDh0eCJoxEQA39BhjGoQSF4ASbipoixuYFWFJf+ebwrPIRUSH6D
IW6I4yfjj8jbusyG0mBpYGwU0+pyiLcY6YjOmouVkRGl0dfI+Q6ADp0XV44QxCZvvxWSgirlWZLj
bKBUh7Ni0EVMcEJn4VQw+26eFsscF6fdVW3DgDJHeMN/YMgMWpmLkAEo6gmAEi6iHoxf9HqcUNxA
GCkSD2c6CNTAjUluGd+ZLAtlzecwda6UTzyVPnlTWzhLz73ZnPm0EGkFsNeYXdSJj/IB0aByERK1
UI/IOgu2OWEtC3yUPvzXgIMQtPFOjoJW12wm9dIXD/ClcKaauV8Y8WDTl6cQRSCjNR8iWeCMll64
RVrEbWM4JMGqWKu9iiDHaJlwx6/CIQAMFJrIRNYmfvrMOqSN1OhT4pYbvjyQTiuk9CB+xmw+Ajnp
8O+Y4uGpbzgSatiA5wk345nWZ1Z34iHhOhjrUpABzdXmoVXB7Ol4SYUQhz8pEdjK6KZO/Fde6w8C
e2jAoFMOm7DRn8rzqD760C8EBS+h9teM8uxE+aYFcebwOFR/UoKL8Kmzi3OzbjNyJntojb7gBZJo
9yLxFbUmhgc1cIZaMxIFvJHboAGOdMoZdgpDcMjYJUqAIELOfGqSx7B/TEH/E3cgiaBcA6weZMjQ
Kjv5PnSZdT29MvzfhqgmfLpagUvHXIK0GKuR/CuUwDh6HfkUOWazM9hIljN4x62bip30TeStWb8Z
GEP7GALAjpvo76O0o95563XjXKEFFaee+zQHW1hJ375HA0awYlnN8MQW1bOtepj/ftiQnVPH3tOr
oIaSQDe/6jHytFd4i0K4VdatSCvGEWucfBkZbwwUmK6unFBjkjFdMrZ/ERZAlbDNwpKjln3IvQPG
W5XHIaXNHSgvcGpj/4zNJsazTgLKJswHfOonKfnMyseJrsLSCRZvfIkK4kE0a2k6WJ7TUSqauh4h
+cnzE9Fl1mIVSg3RNfHKgXPNtRa4uMtcFbg+U+A/ZVVzze4TmGtuGPtOu3m0KRKhMMOwiXGXZkxf
wNfSrl5x9OZhk0BH8wVwnohL9cJtWcHJTo91pB25XWvMve0UitaFwSoIzw87zBmeXf045s45xX4I
S0NKJw8c0lQJMi6Mrd5Oh85h/JoLcwPirbruFaYsd29WF/PHahw3LiOxFtixt4xVyrTB624R6WUi
wA1X3fQm4jJZhjKQnoiLnW3r6oTxykVEZ8xSRf827J6G39u474xLaGMER5GqTRYqc8E7P5CJkXQB
QMVgjflGXKW94DYXN9wq1ozvUAdJtZPQ43pQhnwYiM2krofxoDc4/dLz9vuuD7B0hMJvIdwMfrQK
CpGabZqx+tdV3R6KlsV2sKBkqBmJlBZc/3ATRYeZR+k3Xb64O0CCkXXlwraOXlBdqf1JeGVaEnFN
9x2myQhgU6M5O+Sqx3HwoGFlAYaymXCSkAIcZZ5tvMbJfoI+miDqlINu1rBsn44Staa08V7Bt3EA
KobX7pE3ytKrrfbRJACPSpLqIASqo70rYnvHoLsDVAydDcgXVS5o+EFqY4oMX7yJSqzkWWcgy7lC
vhN37MhtGkPoKQFiuXS4hBwZsxmXDudN5npJ/KJybM6t91ipeHgZ47JLGLFmxY326joV9oq7C85c
b2FDo95zqAsjyyF2ocUpsF3zYK7QVSh/dgCXxvhAggsFqMJteirUtzqfqXvgYegLaBREoa6NCPNQ
ki/usCabu1Hw5oPGBQw+jkQzAHeHk/7c/Y+l89pqXF228BNpDOVwi205GwyYpn2j4dWAcs56+v0V
51ztsVd3gy39oWrWDOT6WqwmHbPjQSHbkAtvGE6EzlyoHNEErbVJWadxsxUj4ryuLiHzFhFteqD6
OBnvPLinRLk+Wf9cg3SWyKUzq3ZGNrwYSbIiqtPHyGI1AZvo9j1YoD4Bxb8h0VvnVFQlnv3VwUku
1oyLbgBvjLCYjvy0L9xOWWw3xER6Rrq4DCR/er18IvLBgpuDOYbK9wF5FCmrUB0ByFFpOaxVsH2u
wx9rxkMOOYFwBKS4kVENR67gWZBdnKtmONvRSjD3yXxH+L+sqryFEfgK9XTE18Yq39LurRpeR/M1
8+I1L3Oh6AFan/IvJEtbneJInRmOmjYCbe+3rXUkT+Y7ER7gcgbT6lCfJx/GgiAMuXll+lJMtn2w
otOboj9LgVpcpeHy6GI1P1UCjGAuapLjn9BDOb+LqLGoMKKrbjNIR95Zf+KJG5WJeKL7U8GcuXuK
tUdHZAH3LcYx0H2D8QQktzI6knSZrHUIcUx00sNg+DQ2M4U5vU9XI70FzRCswgmGzxTLRNiB2ERs
NeeSZisb5giDY9O8WcM9VEHimu/mOiQNoW/lKXOI1MR5WYdhWNPhdzhvLDjCN1jPSJ0OEkfZPxMD
SuqFzqQzLKHOlcpeiAITJidE/0GSLG9QguVGTGd3XRiwNYYSXkzK4IRyTL9mlfXV4LqsxCPfpVz3
hB31agcDexaKGYiqqGaMDs0O63iUDITmr2nqG6rjQmOlwZiK0vXSwaR2+nXBMmaDyb/pyCUery5d
B06yq5gGB4WNirxGJ5IYyQIGl2r9rRvZqosCRvt42wUB4PEV9y2OI2+t6F9MPNklEbupxVPp2WUM
XtrJSvxWTf3KnJA/xTm0ik8WAjaQigSVDosbeVGhopNkCQbNV+pePERNJhtTL6Az5A8hfNfMUCxM
dCycy7oiXg+oLgkIoNzsuOU55b3sGKr6qkfdMI3QrPptYqobAPswmfcO46ES0I3oCez4+7Bcw+CN
3NciQmk1b9sJVU4BtedWyIAheRTBuMsGlg44EJvBaC2/W94Tjo6+NP0Qe2EIlFL+47xdj0fxfPBA
cto82zVKeFTZ0BNaxnps9ymzq0J5wCDHK34n9C3mGFYJSyIOdxS0DbSohJeP1wvxz+UmVI+M/hLr
FUHkvwXYgSaVFKuBVOT2O5qw0qAtjoKRoFi2TS9HPsVxwJJignFwuXgc93mpbwvRbk0LLWo+MEff
qlm5Zk6hw6mMUeBDh+sf9KsuI8cEFkpvevLi8Ahx/UqpyHuAV7h0hxzX1BivWwePXxfwpXvIQWNo
yxqsXVw4qhEKe3PoS9ePJA899w5RfnYpeEzoP3lIzRzWDk/i3DtbSPyY6bql9wsslM3NAbjLl2Qf
wZ9psFkQbF0Y3EP9XDFKGQvYSd8yQK14L2KqngMN5jjXS2826RBHVHjvtLwJ1A4syws4EmUW4o/5
PcIVmkplm07T2sQwv1dlIjeVbJxqKw1XDuSfHAT1mWhCXKqKeDOI3FU/s8nFbkGLf9Ts7PF5mtZd
sX8pTuQlBOJ9BnZbAnDV6HVbTqUqxnN3XjXBhDrpAB9Zuu/axK0JpVY+ITnMrlWIXakDOZexADWD
0lw7Z0uLm+NXq2KNH2bgldeho5z+AU/AVjLmDDxl9R0Z7qkDYYh4FPKDYU1EFvJnvBq8ac1JJ8eI
ClHFMWYKgkOT6euoYVIOnAnGp4+Jn5BUOuf32inXqc3Ale8Nz0jRj/kwnwrqgoDbRVTaUivOUfMn
aPPXLkqPAmKwz8sej2eH5lea5bk8uiZ596NzjSMNzL/HOIdxKZeLZNuJ92+VzRfgWpNPnBnFp4dA
tHDug/0+lekK4TkXAvANK57QEiSrhwnGVhwxqW+f8DRpNcIMHwqXIq5nGQaGOtQ2eqImftWwx2qr
DyBXU+6zqFjZ9QcnizQ8IX/FJuKlZD4CsjZtpMdS1XM38DtZdvxBgZAAp68K4RoHkMwR4QwAd7Gh
cxrrrId9wsOA7unA/Ws62JPtL6VIEB4dmqxNHGT8KrshJlOjx2LDtjCEGfFbxtbZK6zTMDH1B8Pw
Yp8jUSYQs/M1zTeD3sIIqSLwf0Bx0XgI9UBrWL591txTjEvjudsLJk+cgiSGclyrQ/ziRd8LGhu2
mlELnyzKHxWRsL/cNqKz67NCgAH3Ksc/IfWnDrirE3PH6oPvxbXQC6o6vvXVefEm0C6wGoxySHIA
Xyg5K3UQVw+qJaRY1naEpHyZ36cbSN3WtL66kdgX8xG5n5qmPA1s9JTbNXc8DE8tBOiwY3OsS6v8
TBMD7tjVoY+mSujI1nItKQK1lkArsNc4whPPIG8oQvgGmJmRLZIjq1fvFfkX4wCj6FxThuvOd4+O
XTydJvFuP5fufxH/gK1mkBhpBfk2su6CVrhfRtvv9bInqQ2v4b72R60lusfeRWX0Ik5aPATpw8tC
3anMsZRgwNEvv6YMWuhurJ4OTFEgRsBeJwLJtbC1xw/bsV66DnYyUy4zP1pYFCxVB5/KvNcp5iAk
su1DW5JMyz2+NZRCUioajNFHmJgN0VREnYxIA3OkSMYMuGp/kxaMlfQMknnX5vkYUCmqCJqkcWDW
NdZXhUJcAIQGiWtTdH/Btg2OUP7HbRTSZwkrG81/VVLtBehuS+vdjPHHZXRdux6eveeq32TEJqvd
PWc42FANq+7HYuxVdn+fjGvxzhjNbgNwARKC65qweFwEVU763dt39ni/IDoBfeOGMjXMCuXPbTII
qApCAJshmKG7I9pjVCxmmzIA0Oi6RuvG6aY4j0Ws4Eay0+MSw/7lFJtwDNrNorMJMf0CFC/w6Bqy
cZVl37pt/sYzlxz09ui+zj3MGO8lQyGuetxCRI5JfQKJdwkc1AJYVlMf457BnrIFBs2ZfdBFc4iz
MEzMbi1scmnHgMRrvd47iAcHdc9F0eL8lr7YZACU3M89Iysr9+N7aV1CwDOG2UCK3LwRG7VsXF8u
r8Q5JxSWwHrg1o8KpyPec8JvY+HBX5DVVmGsVPV3F9XV4LYY+cHIoBYqVO2QEhmZpvR9QQv6+l14
eH3YNPj42ssYjU3flT8dg1ybv9gkyUkPHiE7LXjp40fUfY3zTwXHI9Jp+ato787AFvYX63g9QD8T
MwsZ5wpY20DzdmAbuJZ7kYT6hnKo7t7LSnqcznxOk3+pQUzU/OyCHvducpmRtjNiiKmpTC4y6+/v
9oBHVVOIWJhZxuRGQXsgxIufTtEAcSCNNX+EaSNCtZnUs0ahsuOCdOGMeyYlCJyy9GaAvmhLwqQL
iR2EayFNNkxJWlXf4h3EXBRvQat9ZR7DOxsx8UgBdRunfwttrjY+0NIsJy17WKQRQHaYVXEi77x7
3ATQEOHvVBdJzeqb/1KHlIHxCeo3c/koT5jKRmeIxklykUXr2C+O6Ty6hOFPUx5G0oRK4iMl9RhT
QPXD03+EajlCkQkqP4mcnQ6WkBvNBrhEHovnnaTHVVkbKWWgXVLStGT9zqjEaHz1vOO8xUJ3PAxu
eJKNrzTfLT1pnT07k73zrP4thqERa92FkN1Vl+CnPnPmhB48Ig2fPxZWoTkv2oyY5uZk0EbQW/Dg
HBhBNqE1ZYJoH1zG8b6pXEIC57TkxVHI/WiOQXwNIw9ZxotrH/M5u9iOtdK5jCZaUeFE9NW/RE2I
72y3S9U+B4uBhRGkU3szJteWL4VlKL2woBpI/vSRsA4npPVaoq0zR0dO/LX0iwowe7ZcLNpXDOAt
fPickdEnzPqyNTY4QPlCbuDcsNX5WNn6btCik55VR7HmWFSsKyKcD5V2J79L/lwqOLnBuVSplVSU
01LpJ9F/i5KfZ4I5xhR2PQ9DCB2NpW8z52vpD5ZGhqocjG/LQuSYi8S2Mpk3wq/plVUPs6vRvN9t
K9sLHyYxD6lhW03RqU+PevhGD9x40I4FMMYkKfaX2EXMDmGtvffp8MGycMg5D5LxDvcNwV++GRwD
UwXlGcgDRFWqeyLCxTB/oq1REV8KapDDkUEjimI0t2+YQqOn31QITZEJItoPSNU0caH4M2kQyJjk
aQg++AkKea0GumksFqZlPju5vnLa4WLGObwDlOW05phV1owTVeNORdgE9erTshNIkWA78NpUHQSc
9xx4wxbbFLtFQuZWW4ZtDhAJdQLTNIr7Cd2A/PfffJT6ULAQ4QlDprbojCI6kWavm+6xm4wroxU5
B8AdAnwOxxYXmebqTC/am0XCgopr/QTRh9VFzVgMHwySq7naKF1BnfdqcVICjEv9zxBpHdr/gfkM
jAawE4hJlyvVgAvykUADzhlmKoByylKuDextial4MmCAdAHz6vjqohMpax1wcNmOWu+3HmfrWpzB
TKysxOQ51xF6dQehJhAX0IB0zvg/eNTzaGXSSoXOJWMPaZCY/q3AiGRs5rTHJn3/nQul1L88QmrG
cELngBfnC94LXBskQSOsSJgF6vSQ4lspZDUZmbMyyEFKKCUVwem4o1EXuSR49uYV8upWqWleXeYc
EPVtonFY5MYtRVUqQ6KYZ0ofshrCR9/iKxE+qPsWXJJoJpIcCQeMtKymauK7Kf1qScn4YcjQ6/ix
QZlAuAZLEitOLAEq77NjahqhSxEOQ4FdbcoiEV9cZTrLnuHaEh9/ggUcTvHEYOoAc81W74RZi953
NqAp2TctwEKav42ByzGgAOxJzhkfkBup2TiahWHncP2WzG7cxWOk0bwJYc5jhWR9gr1Z+lIQhe5J
z/bbS/EZpb2PIBV8SOp2QcRpg7TeWgflBxfiL0LVEzOKFD2Zxff0hAWoRDMLAYLfuhjZPtE+KkZX
YhvPzSajZGHGyBhwGJpDKdkfxV1mioLeLsjnhE8Qs+hijuhfbrLGPwHHYcr2R94Ccwzb+jujbBRs
FNbtXFzkWKDxtPAk1JpDO72X0Y4jhjOWuXKKfRchuoN148gRFjbY2DQxlGhAayl2jPwhHWZU3rzk
o2jMjWOylBkekLOlQkPjWhxChgDdoXIeXl28FHgLtIn51NspVvwwayhm6BOokKXdZzylGvRyz5k+
4M4vKmYxt/b4TWJFSpugpgQPLlsRP0AgZ3pRs+uo6IOQTBNkQ2lOBoSHrWrhrMVImYUijtAWwMiy
fBq5icBHQy8Gc9H6K2C3oTgw8ApYgrg0qP6AVZbDUMLNmSRgFiLVhW0ckIUqRvcWl7iwxBc92EIj
gH30LtMBBxMsGTAsqUfyJZwb7DRU3nHqc/+28xV0AkmheGQt8KdyI/AnhCNufgwUTLQHbBRZlWj7
BR0WGFiq//FcBJeEAQIo6HbEoUmG7nKWs0iEVyb/SRe7Kg7jSc1epFR0luA04TaMVHgkCqjakXn5
LAgnKAePIa0/OOgkNyRp92N5JH+FvlNlYUlLKC4ajelthtHGsus7YRDDIoQvCxI42WjVrO8QfUCM
t+CUYD5Ad43RnwOvNYx/lJIlRk3dWcaeWo7ak8YiIWrbGERRpquA4x3TZw3z7xGTifmo6B+4vTyH
TGCRTVGcs7zkRhHSN+e7zVik7R4wHuEFKCS9mMUPJ7j0iFUy+JzZCgRKIURiy+H0Z6U95HH/zO0N
8aDirssxQubcwpbGCe/MR1jHUIwkeotF3zFFjUCs+oGeDI2TfP9UO8RMTjsHmsoSrxtzJre2JXoQ
lVD54UYllCDYSL0LTl1Ld4q9ZUi+G4UCkIa8Dj4Uq6SvDniLIdHFfc+8M3NruAfkfeCkSFkgOhg+
F/8vW2AaWdPKbrFZ9BC7RT8KxopwbxMAEY8JSxQ9vPIRiEctRITc+ecNENEZyIxITpeiexHWXBlW
G8/pcEtw/QJ7kB+h6Tf5jc5vRzEorjGUrk1inYjp4zpc9H4Lbu7wJBb4STydmc9U5QhOWKAa28pA
LxjM35QkUmIMDmxynp21RQLPlO7Xx6U9M57mkWZoJSvtnzJ/wOleubBVCNTiqLXDndW/sO7ZB/RB
1i3kLIC9KRDS0k+43nLvdj8sLQ/ZEqQkcHd+kQe8Ky7SGfI03XwvoF3QDGPaInYa/BOOQ1FHUBcy
rN0FOScFjoiMsPU3p4anPGbknlioPhFmcEHSC+uECPWnmKlGI8zJl4X+Af+mJ5M5SpfehPAVneFc
bipjYDjxMJtA/LlZ+YGJ7gejdf0GAABZamisI6Yf0DNqAoMINzBjjh4s7SxyGtgr/Y9QLqqOVkDG
DnS20JYhCmVaCg6DDRBu0jxcCiema6zThQ5Wxy6XpfEbWESj7iY4MCHrJ/VA+lPcAvA1wnKVkUx9
49IXMiafrIBdpikUi5InhnFBem1YtLxkExv/xVb3pWVQhzN1u2GlBatkE8eRryF6aXRvxSvU2I4y
OmEeY2keRmdXeOYGppvkrTXDd50cq+B5VP6EMKyHvyB0Us3IWEI6XKkAaCflG9IjQmouw4ccCCO8
KNhCLHY5x7ulevyy8kBubKRw1h3QivuQGqOki2CTthqR7e1GxkNtc2ZW9VsYys3W0DoxpIF5R4ci
1PgJMZ+ZwtFijj4AVDOik5aG9YRCqYx9bfmUixIzNz5UBPkZUqeAJgkpMgt+h132ovA/xE5k2qHD
WpDxBWes4YYMKtqdml2s6greFjDYHPNVg9cfwltbIdzmAy7mygXvbmZSH4Q3c4ZrTSjaJXE/Y/tP
0TFrpgfmISxwKnIUq8v0njO94C0yT5drB0uMYHyfNN7JUYn33n/NhHuseNlywFnv8jb0QaFcNTA1
ZPKyhH4mzt9xxid/am8VBb0hrwipg4YxN9bnAtQwONKgYWPyIBh5PL4VxVeF5b6IJbCqKZuQA3KQ
mwRWQFABdGRXyLPw+Vpc+JaE+EGB2WaJubMwSJ47GURJaJ7oIDRsGITLDfAom1a8fwW6Rc3Jzu9t
6sseeyMDshFTlb7baJnmQ0IZ1OSfILJOr+5lTD+rJPB0L2MPqzl/4Jm4NYzhF2HJluzdgKjEzCjC
K7jA3Dj2lfCPnMURnqVtfit7e5VyWNYlohYtIQHgewlxL73LhBIcLx4SbAZvWfRuND+qAXeIV8BD
goQhW0r+uJ8IDrV7hAg3OVw5pjdjqPwVJobIRaZD2RDjJeTYtP47IEiAnDI52Dk0TIbxxs35NsFm
Nvi7Hd4pMNEAgpYgQjlB5lVlQSzof9n3VLBlSKHPLDPSu/ukRLBbuD/t6a2ES6NXhyTdcsew0IG8
fs/aaXD8fgJi3VfYitkTkH58GY34nIXGJhPeeQ9mxe4fwYEZn0PCgH8n/j/VXaVuHpoY1VW155S3
PQe2Me/PJrEW7is+HctAB1Mh2oD2/Qo4z71iTTvV2mXspGmBdjZWqB1sigq6YvtWUWY1vbVKRvfJ
yeAXIMaU77vY/5U6Z7vzPqN9R3cHobdlxc/BhcHg2hzgePf49YvFM+ZGJqwjJnHjoK0Y/omQI3Vf
7W4njUpdXoM03XdjjLrh1EDKJ9nDS4u/DfzAxKA+4HoPig7NwfhUNhpjVJTCMKec0v7QYXzHDlok
arLuVbEU31z+tbnKtJLhZfuTATxq6CjRC7RNAQ0+XqvsLJB/p7urePQm/b1L1DuFQTef02lYWxHz
7XI/DIP4jNpXEPTcPJd1t9Hj+mUp9QGJN4UJD4b60iPfqPJYu/M5wDc4BTJ3yRcLl7tHunT1UpUD
hzO4tnFtUDO76nPWQyFRIIFxPi+Hsp0oJl4V1ERuoK8w2mqiz6GGuxNPaxXNBzZCHlPFODvNAcjI
cqFu32ixeTU9cxdN16Cj5jBi5V0xXihDcCz2/oZT8Rl2x7rqn93AOFTpttXJPUXLFMZkDWBZkBao
3/A/ows3eWtFZqw69ZubOSRNxYMnKWOteYhfI7gPo7HLwuyYjbnPk2haMFZIA1ZHXh2mUILhS6UR
mgmZU5em+g+MIDXVR46/mbos/oC2BYjR7y08yGwctrjeBpmoMAjiEmDUuHUg5fdWgQqCtpbwg5QZ
nNkeU/I4ZLnEobVecClumVOUnrYfQ+OZvMulgwfCy+Xw34oaMW6LT23Yk25ysAnUE1ImraMDuTAM
P50Cn3haoHrp/a4ZLk2m5Vh1BlgyO37FpFXl25eDc45BTBtMXGJ6X7HcMbDv4Kj0lKe+NU8xFejM
THfRBmB54qcqe/wrdh4cCH4dmLsk/EpbGF51b54m8y2j6vUgdKkIR+qseVaZILhRmzPqyZ4By/SC
lrn08D6zyd2DpEALkNvVvq/VsxpUX97sHKhpj12PlmZNrB0+cdkqPM0JgVdHLxmfYhdWoB7cXHx3
C3SZ2uIxURz8zlVPuq7/YcO4Ed1+srzl3XAJ3fAclpDx58G+9BlaGYvySFsZ/EQdZyMVfxw1nD7y
gYGIuh4S5Z9p6YhTtY+lGd4njpSs/5GuS/SyXO1davyYverz+kPvJwDA0Uzl1c7GF6tDVsw2Wlp3
A3yDkVH4MpqLsW5qxY+BOijqvnP8CBz9AVqM4mboXhv7U1t2xBUHzQ8G90/C53X79FXAizZQn0sw
KWv6ge5MkpH5XBfDru+yvUOr4TGSpcBRESMtFv4/QG459bat7MpB5Ycsn0P/oVs8Y8ZWzGrsSQeR
YKWhLEl+ZDg6cVdJpdC6pLYYl3YZVmWpYUEtMS/3xj4vnJ2ZfR+1H4a0zcRiRqPIZTjJqD8Hffww
JEOLpaMr5SGqOk5AZFlYzjRvDpRY7e7lv5HM3Z+Ol6wER1tMpkB0VXu8DRwkZsGUnUNvxBf4F4ca
sd4GUcCiV6VlpBnXp+2YxX7Cf+XynMBLbRdG0qnIlf+soH6F2ijTg02KT5iWlHsRSpfRQWfpTKDQ
en3KzIdbQSc1Hr3hL9q/wTwrrJIR0C/6a4P9YSRjzcFmXLyThZvuXD4ozzlPUxxdoyk5hphvU8nI
EKY2slPtfUFFB14OaVKbFbSo3tPZaWhl4OlKScDMC/J9zFb6f557DfZncM6nc7Aq03BTmDPbgYCZ
ht8zWxYhiqRvQ1REOiS1pc4QCVryoRwxtmDAoUKCw5Iah17tdamNNXOjwKMun9pTVk0XDzBnRInk
eMSq72O2uVe1WGw6CSUYUMPSoiHDpA19J+Yva67nUBsP4aDtPfd7Sj7IDCvhuFiFeZJqcyQcLg7/
UPQVzr8IRC5BtRWkOlLWGV41zB6yA9g8fVytPXa1cNO1JnguuE9m1rIosKRFzjOH6oKLZbiiXwAQ
dTFS1Mx3g8sqoZOh2GI8FTAIH8aR1OZQQrOhZ0XYJDPWRSSfX7TuNYPNjcm4jWuLJQTfKfbDaz2c
mumYc8tG1g8pDiqu3TlZEvRixjyRm8oxT4qMMkF16ertqBioAXkCDK0tCl/tWHt+lB2R5nmwZOn6
jZ01/RNmcVbixbevaxhdvYcz0IMbHiUqT5Cj1WppMml5FeeHD1chXo65GKjAwRYhkzIIlCwd/N1W
WXjN55dQgZRlKC8K5WMT6c8FagsR+i2ACUhmRd07ggyJMH5Rz4I3WF34nNT9yYDS0XPV41lF/NcE
kh/xo9o2e1M9BD9Vimv0D/LEyYNPG8agKaQ9MNL60X/A7uuBRgqaCvez8ZL1PmUcMPWk/JiTtheY
2OSjlwweEA9REtOGos9cyi0+WrwtIE8vFqJMAvVk3NkJnGxRGk0ljA3wmY5GH3MN3qgMhWToBb7p
EojxLNzctk+Y3YpDNBqfLQhyDpKE1oiDo8epW8hXRH1TiEr7nQFUdnxMW53ehcTOsWjqxZ4WI+Mw
i6xsjyQsWqbTZP+Vibnd94dmrG5Sh//iv3+KgjKzMdSNDe+W1qpnFOxQvFMig8sB5OPtINSSQunO
gq8CqOk4nTnwHpBHENcowi42cU1zwke08wcorSwnCG64IuYOAzHiciAwZrHnT0wYGmhBKjkB1aBJ
R4IVhxvPfwrTRpLYrwXHAc7p8neqSfGPheWx1sj4gU0CHyktuYfhKNVfgwOECj4LOUJMklrj5qJV
BolB36MYJvGTIEzc4ZaE8AiUguXWFFO3hlfV/aj+GwCpwNx5L3Jxj/CKMjBjoa8KRAbY6OI3Q6vG
HS4CIPHUofuLtGtEWDxipCjEvgnoCgEYpZ3Ab+0U0b9Q8dUHjx7LwFttUr9t2mNLAZFbrm+Te4LB
0ObHhPmpEArg4QXGW5Qkfk4fNiuxIIq/eJTxivU7HaaMZSF58CscXPNgdGJuiE15xMDO+ylSktgI
uA7PhgIvavgL2K+OFmNDPl+cbMLqTdZM1uGJ9CUXE6ynmQfpabcMxyW5RMsfPhhcViD9aPzt4MVy
UGg4YnESXuRlBwSxgghhMyOtxP+R7sBhOWtaX2XMFSekL2mcufqVprcxfyCxLJxus/MJ7aYgiAHS
3q63FAaQNwMgBQDBqMYjxrwrk5NQ0GfrFXZ9ulwd+7Wn4GCUxpZK0YwQB6og1TYZk8wW+dfYTVS3
snm1alSgXuXXLAAB4WSoOW7RD+Fe0YEjdScdjlio09eWmKTJCIcPAxG3LrEaYPSs6/2u0v6TUM2Z
pq9egDKXJ02s9iB40r0JxADeIPIUoZ4pTbIDLfxylc+5ZGjFrETxdknqQ8CxO/UJe6uNnZi/EqaY
/gxOUwxTyoUY6UAqxnyAIYrol5JOdEBnkTbWciN1xmuJqpFqRE4/LTtLSYAVqz8aYP7NDSWAHmLO
CnCk1aiJjOZsKqidUrpXS/SgUpkzKeMIdBkAiuSXlpShf8gwCoVszngFmKyHwDvPfpPuPDwUhaHv
pOOO3h6UXvRNtFYgQ8v4FVv/coLxZpBLohbc9o+JGYZQYxzGCYu5TvSvxXgVipQKagAXENikgCmH
ah0PnTlpYKC3bBbw3JqYCZ5lCgmPqtwldNl21wgNsvDPWPB8RbUlDCOZktNm8oNoqUGcSpx5tX0H
EqYST5z3xb/J7NY1jlLpRjivWH9Z3StFaWg8zOw+msz+aQAlQTG7VcyeGmga9l7PydSL1539niPC
062Bh/AvTRx0cZR8eY0j0wG/k/VYJX4dbeYE+5LFd4YYfiQi9Wa69EaxFzLHgvNN7vAJFSKHQDwj
0WhyONNFrXIpZZRvdE4ClDOR/DUsonEhPYlzhDbIdFzSvf6Jg1EqUhmmPlannc2bXSG3wuiuTmtY
UNgTplheHnp450t9nqHpLIWO6h+cLAh2KsIKUUwKf6MwiCwhiJdTA2canhhKsM8GPGzRMYlElmNA
VyOKDQ9whDkCx2YOZirvdcNV2bxINHkJmVCYjpfAMU7Ne9Qpe2Z3I1e1O1o72ZN2ddO5TZbcIElg
X86H8WLj6ZTjCwmjr1scFAJMRXixGvjGb+4nEgt7+p7qbzgRcYuxDbMoaiP5qUZDgCViiIJ6Zxwe
Wf23JRAbEhAUF5vCQsdGzWWgho8osHDriCvfQWZVASRC1pZKwqcogSkGE0L17HRYFwlDY0wDovzV
wc0iF9qz8qJNf9y2YpE5TO8OUnug4VozBpmidWu/yyiz++gYNLr415ieh9c4NVSHG5AlYjgcxISc
4mZrG2cAoUuxlQSYFa8FecM8pWhSthWkJwpO2HpPUvfE6FtP1LhzXZ4mgq9ajgT2kwO1cg5uVGot
k5HRUbGzgveLNYGXtq9LSFHEccQUH9Kq4J82qJHeW8TkHEIW8RyTwglQq/ANSlo9GQL1297qjxxO
EbrZKvoeS8S23cFjz6YgOFQj5ZwdWRYJqiOZwtnZw3AfJptSHhzHuMyVuoy2r3VPjH0FYdRG7WnS
n3DRGjCmIUW6wQ1qsV6plWH6TXwMbEuT/ly35V8teoUSEgXDLZ2fMzyzwrk7QUEu063VB0cjYGOt
c72gruAM8FjZe8VTD1QXKVkwrGZRkKGyV1fGyML0RF9wjckUDprOD8b2Y2gaeiHCU6qDisiBIZHp
zJek7w5TMR5lNqzfliDboRPibmHzC80RAXSOJY5QmkLikpT4njJ4ETPQxRgOek5G1whPtZq/Z2vA
bZzk68TwPSUkig/zB7r4qAs2tur30IciS8PUFeUOjgB2QCBqmlGLtZc5U/cwvhj+4zYHZxcaXY25
MV9I79CBqQi27sZsbj3gbgnsi6z21BouzDVkBuAEEGpRya3qsvZzF2cWQE1bO+UxwKOxr9DjeCnp
AypzC7hAHooM+74s80r4nhx9JbNpxiGaWb5PE6BmyLB8tBk/disIaSQwkYShwN63nKs1NFuOBZNC
ZFSJiHePffQpjJg4yY9R+DEF76VR7VKxkAy+LS4o8XPA07Lo8HiXXjbigEP+VE7ZadGemX8O7soD
EnU0Ek1DTtNwJWLJeoJzOX6k1X+2Nq4NOEc6ghfZK2ZYbxbI8osVbVMvICySERm7MccyJKeBmRgh
ewAoeuUrOZdE7xc2SqW1joNw7HO+AkGP3Ii19RqepnnPzaj1lwWPkszXXeANl/hRMjAQlQOillKG
9v6ARMfL+m3KTYiMYBMm44vMqnN8YySqoZh6n11bJgyc4bZ1HzOuaRLVlOEsUuqbkJe3ELQnaTjY
zGgNrMQWPQEjXAYc5YdFK+JlwYYckmKmCURRxPWgYZYBvKSNx15aFCtd1RHsDdr1ydRh2dMsO1fK
I8pTDhqiahwQ5wQYsf3X40A/8ujB5xvSTghC4wTX2xSEhwH0wilaHkVkyiWOSP8cIuZILMo7wzgo
zs6b/V+WBhO9HvNhcvIysiecaYU9zipNP5KkXrexsZ8Xx9exPAxYU/LWMmh+bvOtK5u+DJ6kBurT
eEOeLs5ZGLwqCvZnyIs59XBFqcf3gawGLl4HUNNSTxDaHnkTHEWo2i7Fj5YRDI1JbBC+hil0rKw7
8k1hfOklHp3qWuASg1o8rB4e5DYHxyPUfqH0aO5VMRnT4pyEnxHCfXhoMki+GVr/2Y8mvBDsAmHa
Zvb72LerRS8vWo0cgsPMMbRN/jnV/025tsmwFRo655VaVdyslmLwtfAmaoPF+aYl6Vzy+1wPoH0n
rPbWZvhutRfxQ2Jk4dJFw3CSEgkjtbUa9wd2/SpPiEPFjxr3QQAbPYYswzfR6HgyEiTkWc70D5Vi
HRKgDHHzsdKfZbyp+C6X/VczuC8N1xU2f12rAJ4SbFW8OaF3knfmcVkM2FGJP4TV9F8ibjEJYen3
CpFzzmVIqDmzQ+S8axcukiSFs8IZytQzaInbuTEen5BIw24TfvkvPbBZT8kfe/7E6pQJ+64F3KGk
kqKd9rUhElZOQ44sHXcIJqYO8SUQGjPVPhfGeKr18t6E3MfnX/vOsH4tcIttU6TUQvDVy/jaJYzQ
OdkabUv1gcsilzvIz3M3fbTAoqlN2gG6aBcKSQRlRN6Sl42+KMsZW1G7Fzw/uTHQn0eatmEKjY88
jOboZI0HDlz8ygLfG0xfXZL/pmaCAWjgs8LENiYICR16cTQDa5Ua7xWCKNuadxkd94hPv3hBGeEH
tzu3d4wFG86GY32zxYqe5kyDD6pQSec6eJO6s6lsIUqb+Bn9tHAhPRCUaJe4RDHrN0OBZsGWK3mt
2yw8F9VHETGXoHOC8mbg9CQRyFzAtDqG/uKA8LPCJObbncJXVe+PIJRwdqSuoAd/cLWD+cgGEZAO
PczIvmMw2CG/7VXzIBsyChPfwHiro0pKYFMxH83B2HpLw5HvW4d/XYCOuztiKdO0IzP23zS82Irv
lTZny4gDzKqIfKV99/TeZ9qD2hUx95Dc/BH089cKiNIBsoe4FGAlaijhyUxKXM6zvZCoOzwUOdoi
G303ywnPla02ZscIo9omnf+U3XkmjszkiII6nbHS1S7f/fqjge+UwOLilx0wQOkYsub9Rq5iVfmR
vB7Rwzo4Fgm+2g/Y0TB+x5hZrCJSrKWi6cWh4ZF4DFQ30LyPQgqxvxMypYmSwlSu+pHT3QXtEYwD
6xUnqgB8YOzVeHyOq4YbuMviZ3I1gN+cdEs6zn3neu+wJ6ruKyPzrqIhpZ+JC56JLYZjgUciSbuX
vl2HlKYq4X9tAHHO9/46BNLXzGpZVRw9MHm5Ipt+bfEoxti7NwsDmd7YmMZXlO64QUgwPST1hyhI
RgyCVTXa01W1NqJgMIe6RaZbPYtYUrqcgaEto+yu1v5H0nktt44tSfSLEAFvXuk9Rcod6QUhC+89
vr5XqSPmzu2ZdhIJ7F0mc+WX2KwNmksUH+IGmRPUR6RLfmsI5iDKRbGBMaPbCM5NtpWMACb2Xf0u
cpW1goMpn9ejOrGNJuIDEYoLbuOoTO6VSuqPYT8nxuOQng1QbyKwIyCxbVeN6lHr6QgZepABYbqa
earTNmQSrEFWkt/mXfzpjFWp9ejP1d9cxIIijmcqOKPPmAq0qkwuhPoTjryUiBjj5M7LZebuuSnH
jUi6taZis8xXzkU+heOnPrt723uumYFznYVA88kySzTlFKzK5IuxSEnt2a1nLtQW4Uixn6x0Z5Xe
R04WqHoQ/5Lif1bdl7TQKtDnHG6D8UyanqUfJ1jqjU7xk6G4KCn14eTljIPY2VbpsNbG8RrpycFK
mbVP3/rgX2vv3OXmrja7M57ruFnCNYUtbG2H2v/GChLE2mPA++g5Lr5L5yk9GWg+Nbs6tpZHkOQn
Mb6RrRz1gdG/jxwFX7wNOClFWSGpLG0U3noaOCa8fwC5kNVfR1eGugziZSgdlsYsJl8lfX+UlZiy
a9nND0zzGRr1WofcmFnXwFlMhiWpEDnv14RLof5Io2/T6PYhIIPZWrfK1VN+Gp/xtUUfSelKRSQk
39hct18ZH4ICKxfdam0jW2UkGVTXpqzeRKs29Cjp+5abHfms9yaCDyRc/WAd0S7tQoaRERXp8Cwv
cxgaZxgQqslSn8orpLDsGH6grRDJrsEwQtWWgO76V5w+zIuew1poUSO+Sq0tN47vffT0iqIEqPJp
3Zqs9QkgpxziHn0p/UdJd2hbglZEvvisTazeOuelY5flso9m7pggY7PG5Jk9/zkCuITwoUwG0A53
Ha40g45ayc+tl2Akj1bUH9wocw5+i4rDYp6uWtpWKdWVWVXbKr3r9DcoH7Us38GraxXlCGMbflQr
ckcKKPgTIqZklmRnAWEwcEi3LpVDkJ/LqibjmO1G+9nVrIjDhQJiM8CmEPAP7KNdAz1r0klir8aX
wCgeZfY98KdbXTuozBRLQtPqft+yBoSPmj5hEX+lWPY4QUwOBDmUpFug/xVDJXU3w9QRJVGu6Uwq
SRKRZhd7m5WfMiQ+DFHI9ojRMg65t1PCCfEHI4zyn1P4UCBYIQgPt7/HHcF6w7On/zNh5xB/ZhPY
2eT72rNWXQziTEhLwzpHZqdpOV4T+xBTBXGY8gzUM+5WZtklFBunT875HPBRvlchHT9ygLr6Gsqe
kpvXlJGji64aoYcW2ku1ABlHuRkyA2UfWkQH16fd0WndXQnREvdxIAlmHpcvK44qmllm31m0b0ee
rLl8a2vY2vM6t4zFYKUPYgysFGtDl4NSAZUK1pqYWdU/aS7qZrioeK3GgdRHIAGGtR+ab7lhuWu4
LyBncnSJyod6fkqgPE6sKqhIGBsPHqLdkKOL00SHjDkqC6PEoF4A0idX07GDjWfs7eirc05V9FF/
2P4t8z/dTge5VS3UvgOqGG48tMKbOhVFKhepUZ77gECYitTA7zDM4TwjAGt+HErTOIzX8qOV6bPH
Z9IYiAaDDn0CuSlsTzrWdRwzzM/Fa1bww0EkkzHIOFsXC+eEhu+BZE9qHmQoglAgrkkkiwxCDd7c
afhgXqBXooPkw+daszheRXnG/l5tAaU7B0xIlUJcMNAios7CjyS+cO8SKxeAH3pWbX3Tf5oIMSl/
qt0JTXuGJImXK6JGqeqtxk8zodsYufj4McLuw0vzzaAom7ju15SaGcrefnou80etfAidI+UHCYGy
y2e+GxSQq7j7Q5Z2LTlk81BivlZ2CcJB5poyc5dh6SROJdC+2THw+CAZnXdgn8heCBCc8e8Q9xSN
wc61H10WcB1jVvXcPMUoI1yNsa9JlkJ4sxnWZ0TbjfwiCfIK3ifKgkJX0Ax+M7wjMcbs8q3gSv7E
psoK5hKQKLUVm+fNdZ+78EuKdfogzG6oDCHailsCdCGiwz4ZrtPwnfsaI7FXs1/6JDfSCJm+wRmN
8h8WFJujnMkzokIU6FOEW+wlrUuE6hkpUkhSVU3oAUHCNZ15XGgC+wC5S6ImtyZscSx2fHCt0y8U
kOx18SPw7cF1NyVUDoSCIUxltIWokQybW9BhVcYjvh4z6KBc2cwtksnbiYhD8rOYVDqds9JAbzE1
BUfILI1qjRXkRCmSBJ9uBDAZd5l5nmULTnR4Y2FGaO5iTwM4DpRyDllibEScjr5RpsiIwRkU+eVW
ZvdGmC8Ktzyq7U2oEPyD/qYzdIIKt5kosmXzEOJ/tJ4gYOylvOPTlQDW1r6xLGAQOCGeqlGUsULm
xTXBDfAWi/2Ww1snykJrfvLR3gSYpzGsdQDfPI7Qpj4JgSHdTsiU0NKhB39BSQ1dVEncfYKKCcV9
oO94ZhHoM2di1dNP3YXMUdrByjtPyDRk8Aaqj1pLnh0r5gIExTPYLOCDNTtBwlwahvjyzVq3COFR
T9Wu3T1AkK2lXgSSpE3Hv+uRdAwPX2da/opcbyBz1RM/P1lGENY19tUNL9AE85mUFl6RgirR5xMT
emEJss+2exQh/+OFZy4TssHKj9R/UlgeNlXIeXmunSfd0KQRES6OpX5qKWtUiT5mok3WXWU/iYkh
aa1NTxQgb8GGkZ2cVT5FGmEg6ANQLhqAWnBJbaR1sxz1VGdgunlG7VrFMditWsyMsptw8W4r88dA
AxtkCJgtBnLI+RFh8BPYWrptDd5TrsbiOVGQfxtwkfLfNAtfYUmojrOKmmlNi8uCg6JB/y1L9C5d
87dWYcE5gkrJwgM/E6HVIdsyj+GsmVXCltD1mM3QX56eZ+eL1os3jZUQcTAhXMFnkGl8/NYjiW88
ynf+EQLVqN2VSVOYkWlCyS5ViOgQwXFFFkdbfqbTDvjAKUBahmB4L9PWAkFTPORDiMMOUVWYgkwj
tMgfNil6Si6vChEwIMMUYXdAcdiKWjJRNmOXX2X5GzraUXHmywwgPiuaZTE/xuG4tiZQvxtn9PlJ
lctkjyvxas6qf58wieZt8TaPrGlwoLJdFYyL8HGcfODjVt7lvzOer2jsfhJDhQflf2hF+1tDC6+4
fnu3pBxgJQP/gtMDjbE97YOSmgsAmTiX3Kh8MAExVrO3t+AA2X3yPDXlxvR7QrXUu61b/2SuZOII
Fzgr4gpUxq3S3dz+pUrjW1Zf7f5PgOgY3b8Y4lZnw5ltgag7i9Ts121JIEnZHL3IPepoFcz6VDEP
R+VHWIi/rFt442O0DW2yKM233hy4J3/V4FIpjFWmNUcSq819Hf8G5rM+fQVhdTPyDqcGIezsqQfP
WOvwWjlE+QbTjLVQFW5xNrF9HuicspJVc0PsR4fuoYVlb3ZkwPoMe/Bi+qhVSLAk7u3AQ+awPc+t
nTKmm3xmwdFYO3gBDYK7jgZaaLh57K3KblzZVAaR9mIZyWtrTUeu41XSMP3xzwVfl84MJHsfxumh
KVgGQ4TvF2wmnHlllUxEfQwvQGy4a+JtjS85eZ30UzFf0Pgtsvg9GR+BdnJToY0+6c1ubL5puJho
0JLrZkjYNf+p3jqdLV4tUqxLYZHWnOnzTuOAKhuTrgx2ApG1jOGwcbP98445m3ZW+VP2JOZR9CPe
UgUN1m5sqAKruQt28oZLa+6yGdWMt7EdNu7MBsAm6YzazFfWdfYsMADN3nKnwZEZ14luPzbIpQMA
qiWXrov71NtxLqvutfEIymSYgozWBbL4O0dXNPwKEh+qTgZ+BmPDZdIQFATEtEfoBPio3k9wqDSG
DkEMOZSDK4yQvKjhe8D6ES7H0SBcqNWjBVgPxzxU6aaVSgiTqs6XtINOl8c7bd4TNJ4oCOYpMLSd
41+S4MhJ4XNIyVtZBdxyS68FtrV0+bhwSuS0UTGXthi5X1yUMr7HJ7GPqDG14o5OjUgSttr9RmWi
bZbzRi12dbzX6ftRuKl0JZUPPXVlISuch/g5t60zxfOCp36lTGiLy3QN94XplrIbxse6QCutd5gD
0sfRAG04qhE4kmBvZcGpxXTQ1FgXc5QN9Vft9ky1q3UNQ6VkRileMoEcSDbwxOda7WqIYNamLN8c
BmQqDlzkPncF2YKqcqtxG1ruWrdRJW0iIvDcfj1xBJGdXqlrsz+jeqDSeE5V7+gO5mHQ3nXqroqR
XN+ZGwhJnXKqyDGQmtfEm2QwIafAWDlWDt/swR2BRivJTcFVNqcq0X/eIvggowYZXV3oR+G8xXOD
kw1xBIFXw75Gp4hyE+XGtUz3NkO3OfjnHMoG/EGPKdxlM0k6FVuYwOsZ5AntRgGaxnQLVQjAPuYL
Zzd4irp7aFKstCfTfKqAK3222YnfvC9OWssxouyyFDsxqgZi5/1XL7p3DPyoMvwQGlrynBIMpWfQ
5RgyL5n++cGvC0QHlwJKPnVT2fzy21Znz4xkgzXH5MLLsraXjhtmzl811r3Bj58SZGprq85/cjOu
/GFnQPXteN4snbR5luLBumIW6s23FMNukTNWpFTNWQbZSrWe7EAcNn5iHefRW7McDsFgCg86oVyl
RGEbqqrRe2ZWZBl9DBFoMrF07foSox0KABp/OOeeetSbB7C3pLxJChJiWnpE01eORqsQUUsdGJqQ
2V4NfEaIxFaVuYwC1kE0ldY6VlQRnGw9puGMbVzAr0GKSpaVBYzgcSDhsYNaUwxgwKCPKctANRFQ
TczHip1q4m/dm+65pnh3TmXEg0jZEi3yBhyI/9LD3xKNyhAzDu+7TVZ8SJ8zlBmAkLcqOabNq44o
YkKoUj4i6dywAc2QvgosqmDkpA7astTQgNNhJzhfYh6NaGfB/TBp42VzMYZvsfGkdwwc0IpILFwH
PCNl1OAjVYwwWYspNUENnECKKr2jXqDP4HrkooYdOGD430YPNID0l1gkJhIfUhKmd2iRykLfAUER
c3c+vdbGCetFyJYHh5pmbRN7mT2PzFT89qktT5gxW2ODuo7ykNkjJKvHqn/tcnWZkSxDQa50r9CJ
M6oBabxluoGhHmFnXj2oen6KojeO3GuY23e8c7y98HzJtN0QmgHWzGRL5uyHYWbLU6+0NN2pZGc5
aKKkijYiRP+NsU1lKL1hJtkaX54Djse7esW0IQPjoNrv0Hfshq1H/ptV1ctMeLMZxI92+WVVdwhh
dJNMu6eLZrJOGSXocmM7iCbVB87XNvrpnIyB6qGhjxi2ld+jLuKUjPiXRKvRsk8K5cYfac79bsp4
Z2K8TLmAYAmdcVZF2ekyWm92s4rCVUKC4fhoxIxrUcOhWOFxmsJfjS/mwbqbV3Z0SGQb48HsloZN
YcO+/TGjz62QJCJpOIdMDHhShPQof9grXEpro5sXMjI3e6TnKqgR2hxanV6+QWy25tnoXaa1FmDz
lwB4HRY8i5/joBlXp5oZIWDio0501v7f+/mjsZTIwNik5sufjZCHwuMS0edyY3ME17hXx9IFzcUs
zV1H2k5Eq6lqbhE+NYRCFCU/Oo6A9nHG6W9VR8GNQVsaEblMikMDDmGJliwIeed6o9r2Kmb3Orja
1CJ2j88Mx4l8vXZGjWb6W1bc4CGJbWcmUV9mw1uD1HGxa8dUhmiwX7s2PDYZ63wBwGpp9xBox8zb
N+yACGy0cKYKXMaURRwio6ycfwLPAQW4q+ttbW/V+VYZt87SOWZAlznvXdXuaYFU/k34gtqZ3ZB9
86e3GkiAp7r4ZNm6disH/7dinunSHTPZ8VsrFj+P+dOlHX4irlwOE8RWjvIg33VQvGYUJ/KW/ylg
+QRolaSZFnG/7KmEj+Q6QmCBvxe+WxW7/rJ7khVKnLoAmzECVjlDvLPY4IaqfwKXtUF1sh9IBxSX
ttbcMlNdGSDmWuJSao+zHvfbhflaesOQ5xELXTkcAItufqlYclvUQ3CYE4ozRlzS+zMIFL8KCjdY
4TWChJ6GI32z8AqTKeY+5OkewAXFX2YRsDQwGXb4M2w2EJjFcqSh3cAAgH6JzKn5Swyd5E7RtvFj
pYTRbJy0XTGKyE1m3aOLE5b+FWeMctFB7CD5bogRRNOHmGvsPkeFpo/9XTBeR3PVIigyDLFfQaos
cQQayXvGplNl1GthYs23Exc8MntRTODTbAvrpVHfsTukKaEp+L2ofvmZWGFzNpZC8NdVIAI/ZneJ
G3CH5D5E97LZ1/nXoFPDrJl41PO+9QLoomc63My+u2lGGwIMd+uCJECNUwc7IuvL8W1S773/UtfP
QA2nYsdGZvIuY/+aoiBmCchmG5heRyHm9yeFJ1SCfUlUqsqVxmcAugJpAur5moVrje/D0TFRbEgD
Fu+6mhjnP2kV1YDPIumYIK/1CBzlqGLzNIcv7O1amX4u2lvwVPvrrFkPxsNQWIz19dVA+cHa3Oo+
QKVJJZaywKd/z8tLqTzY9Z5+bJ4QKwGeKFhVugpczxoZVnuxmHSqkJEoO5JvRBhuHNyM+J/X3vWg
XkVwRgh0DNCig5vYjYRvKu6I/wnvxwCDdStXmkS1yBMu2x95s536Yg+bho1DegRO5DB69FY+Ci4q
DpYvVTs80TMs61hixTEeEMzrPYBlsvr2IOtn22lepsng3yaoF+1OK6D+Y7iJxK8YmpVfcZho91FL
Hpxs/qm8Gwq3258VvUn2oogNSLcOm4gWtj6Y4WnGt9sz7SiSc6K/lwRu8uoyidTDs+r1qDXOTgz/
KNpx0oXedgDgb0DaWU5sDafIuCb/ZuJE8Gqs24n4D2AFWwKOrBhe2QHfBlN31j/IUmBOaRBn5Hyr
ja2Mk2W+Kd764ha1BIxVxxibHpNXTkJmHiPN28w7KFNxlldCQQo5gm1f2zQgxWVxV2/Jicmnp9ho
dmUFprJmA8tanNmKgcqQPRj+VN7NjLov2XjvyRPolLgRmNt6Zj6lEz4Vag4TbhKO7EtkjfCH/Kue
ShZQt24zpkO5duWSWdpuuW7d0Fu0IXMyb6OB3+vTnU9It8H5ZFlwJnERJ9uc7Zxq+uyglGnfDHDk
VHbl8I+gicnmmxpD1P9R4DN6x9mtrkn/eg/tFzvZB5SACXqM2lXXZCArKFGIC/nndha3T7y3wVfq
QXaPzd+k/Wm4moxsJwVgGSgfnWVfc8aR2YQksPjHm+grPPcGckaV9MJtwtrH3ldFss/PTXxt26vO
jD+T+XZ1bcESg5VTjO5YMTge8AGWzA9kx8NguOoXdt/vpCZKkl+DPqvm1oxLmvEYILxu1xu9hmlJ
z0Hp55DRlAHwxxnVcXO205fJmUiguZUzeipODCjhW0Sov2irlmbif6pTcy5rZwORzo4Q4D1mJAfv
0/wjmWzw9q8iQ5qIov67S7nWWweD6fDhhlzEDXMiAOf0skOh7wlvaSF4BNs/EG3/riF3HCzsfMob
YbkI+QRQeFCA6EGLRdt2rxB+aBjLh75e+UkFLx5qCs1+yAzFneJPYh6uEZXYCGkQlCkJnYCFxF8i
uMSyoBSVrU8MYN4ujx6W4+CRBIP0ZD34MZQpBB1IN6FWPSkABvwff/pM7JsbnhzuK7ph0Fu1W12V
WiXBVtseIKw7I16KVgUeobLpbY+CA0tZIipKebVIRdL1BZrMBm9y8MbOoEhvSU8aBJqE8r3Mrrn1
NTWnHjKfkd2T5mgUp5nKGzkFZCseys/styjAgT1aX4XtLmwmwrRoi3Ed4pvXIYa8oX1JrHWmwGtc
293CIpLFg9OxYygYq6yjg5/93Byn/illsSagNK35EBNAqRgbJTQZMFxc1IgRT57LnZUOFtJxPBa8
2Kfvc4BOKmCvVV8dfuHOw458o9lA98gigbRi8Lt2dM9sc21mvHzxUu+tdcA9lybr3EOdWIlUKkQ5
fdai15JThdXx3HkbNh3oifn+1npv0wOIAklJXqKe9LpDQRZ7HV1Ci0lBw2PLYYVJjdSxO393ZZ/r
vuUbPfFHTrULnX3EXfmuifgnI6AZtAGQ+EXUHvkDI1aIKLvqG4CSw6aX/aBfPmnaQkeHiDRdEv9s
+1AF27G9mz41QuutHS5pqXbyZOtTlTDHF9a0fIC0XywWKWtEDRDZ5o5DWReIUPz7x3JPIMslw6p2
7nB3htvQkorUrFWQAgxOKFTs7B1DxSryMdTheC6ZpjCcV9ATZ7jcWlTNTr8rvoOOLCHG9QHYnAon
FfYGOMF9QM+v+LumGdeDTYgCk8yyJ3A0xTUtGx+A6dZ6YBw0TlfHPFaMOzZNRJLBunOHY2g2u6Fl
s1rtLOU1rDHqDQfaul3gAO4PJjDp6sEPCWqG4V1aa9f6nBiX1CLFYiQwsEn0pjXhI868ZajLdX5L
2v3Yfrdzz0OyUYx+Wc0nBbxJG3VwpruNlXq4bPJDppDQZORHuDriVgGgCTVpJ/lDQscvdeql9hnt
0NYotasJloZpz57jtmkh1nRbm56EdW/bfBQAORdVE1x9eoXwQ0bkUvgzGsfLm9ONVsm0B0R9moOj
0fTLIdEXjoto/WLn5c0Yxp1WneOCexy1jk/R3mJs/xNeMXPgmf3zEvSbKeGUzoxL4h+RYNNeg//d
FvkiJLKF3VwF/FNbK/Ig9Hw+nyZ1UT3C3O3+udXJJLGzejDaf9FnUV8T9cXNq1WRv/PgyI0YyXKT
1W5l/zOiAhNFtmamY6CFQUWD0DvB18JvR6z4EZOEntA3kaQ1VB6Sk9dRBzGF1qddBr527a2MXq2k
bH2Py2QzzQ8YBZGMkhfvqW/G1C2FTabiGvUCncE3tYskRT7zPLrzo84AHa0V9MQbKNJmwpVDSBbL
FRYzsvRjUUISY1F8JO37FMjSpOFsABOPa/wDwOR+VsJNxRBWuZXNF1E4tP4kd1cAjzz8HBne70vA
T6eXj6qKX+DaliE1d0DuVLuyNPI3ELSJUjugPxQkmJQ1WvM8WeohDm9iE9LG514Dx4JCg6pK9G+I
0AAqUFlSTlkDvcfFcDMYIGJGENc8tXvfX9F0zfmny2GLIRxIb4dG03jq9UUW/BtAoH9i1/J0lFwv
QbO7+4q9rHgxfAsvl3nUtQsLeVocooapPAfWUqiuYtU65rDF4oLC+0VtYh5fkUEN3KrOyunRkzoc
cFdD41PwD76bbBjPxij4fBuNfzf9izySICfvyoKY4beOwkh2U+AYUFqXrLCYF4pnjcVe7JOwCX2C
0VxZI3IdyDRhTiQIs6ptbqwu8wxeEYATLJdNcxBvK8ofTKy+vhWAnmTuAZawQW5BARAgLG1oH/wq
9TMrSjFvZVWMz5tIB96iQuX4gTUYMD1Wy/qfRS8Ac52G9pjph4g+uWMaU1saOZWofi3tpHjGFWke
OQIx4U0SFmrwQdfFLfTBV1ffYbNXnPqeT5iJsim8w380G1S86MuJUR4sVFLF2mZXBVKvA5VHoF7f
9Bt9IkzC7s8Gjx6ODjKugwgAN8jHhsosQJDo8U5Xfbc3zBhuWbYs9Wr1qfd3/rplVpKPYiGjv1n5
USseRGXO5FC8UNkxYZkZfFhWvQ5bviAH7YHdfbU1QgYHGk/hQtDJMUsxM2YxQmmc2w8NPqWQ8klh
X6oE9wg+P61UK+erQT9EPAFAsJ1buRuFuhKryLWnPlRp7XwOe1UnDIcEVCgBJkHgYzXcY6Kyw0ID
WadAggLRRMBr7eo7y8Q2EqabqNqAYZgfIqjimsMiK7CW3BPL0e3hS11q1eLmAMsOai9v1q73Run7
rJaSyNy95KO1m3xSsnWMZxHqMr63jMyHiE63rDBQLlLtlwqLw3ATtTH4OhR5zU8PwtHSXjyZ6BnH
eeb6nMxDWtwReo78V4hnJaMYA8y30jwmo/VNlwVVRWI2rWIGEEekGjClUPCJ7Y9K6MCcSoRB3OkY
biGQRcy8PCvYaVlzTSp04gQhZUixIgsdZFAuzeolY8M70jQo6rzSKgRMMWcRPxv1uINliL+hGYn8
QTWhosgo2k+WkzujW9M7M+pcNxTbjF9a9xAb6kvAmyN07KkEhUNTISoLv/gAgTOM64wpQukdoDDQ
TYB5R1I81CvAD6sCmAp/DStR8VigIW6yYl2Z5CyZz6DCvcD7BuPEX8EhKVgiLPIKAnXcHIFUtA0+
WNml83+zxa2LZjUifkvmcdl0AUhjcNSgU2T+OVTmWnURhIFn9ahpVeYUsv6P+482OGtZ8GzBEc0h
jrYGEwGPSArwLwx3RMcxR79xCgge2avFD5HJvkEt1jmw7FIDRL5uLe61clxPdbyiRsqDu165JJ2X
q4Jtehqdc8AUPUt2LNYd8y4m+bjnZ7CTKl+wJACKDYYEkxjT3mC4mzait+NHZDUlzD1U4BEC6kGA
lly5rkv7a45seBFHhq+pMSOFYaEJM04OXQ89NvtExhzqTPzY08h+CQVIj7tPA9nOEHun8ukJpUx4
1chnuZBqFmBVh1EPRBFC/pK591cAkUqrSKgZsoUASbHCCOCOByDHA4O+YGyujXEVbQu+oIkAUvQD
XdStTf+tiF49smf6+p3QQhK+8Hao78CPTBAEiLGUKiOdiZ0JPXuKSSqlzm1fZYplV+ghgmZhAGeX
xsFmsEVUQ0ftY3B22I/ij5qCmzVuW95kDtgcux5lqhH8lsE1ilBLxH8a0pi3tqfVDfoGsT7etD74
osiVJpOTyXTOAt/Boh0zmabN9vMXuqWr0yBhgGneYJqO8S4x0Y0A8WPfbY2MxQ4rjeTgOn+7cd9t
sBlXG/yaAa0dUIHB9VZNDOeSbyBiVCKqkcxvj51hbniihC2khluOuqJ9YoChsNHqzGCnMu5RmE0Z
Gd9TL0kuxOoF3OfjqVTCx5gVyIyfBLNr6L3IhSXqe84LvbkY4BiUUgORxNPkcv34A6M3Ig8YrVno
9UOnQ11AFhSDZcRIQijid0jQZJtUARxjgry3WPsHOkosQLQqopwiGy+o8pPCE2GR51JMdtytUAzT
6fAR2tUOScDUBwsHGU3ZP/G99/RlA/8YLi5tJqrikgY9Uwby68tbD5qnY8wP44ms71y7pZyxk/Kh
6TdSBFL1MVRQiaF27ba6f67CY6jvnf63n7FTj4vE6R5D21h3SXPQYkht97+h8sgUhk+i5GPMionY
N6Q+GMSyIQcweaCjn+NuI4FVMu5gy8AWqgAQkrHTsPntoZryxuHGJ6YNiEFnkvIi0kZdwxY8X9Pg
DnoFFhJ7CbuCKKl44HzQ58UvmPGzIL+lXPly5ppkRPDCgSXEctO+eKIobT+89Tx7HCSrkJHWUA0M
Rt/4sUpshrGDbGZSX0SOR4T3QVVmISXVjKg1GkLN++eZNDgK6RYWQztKDR+ZyzRasLTT165m5DM9
5Rb0A/AYUQ/ZgZk85vy/SGGG1K3Gkd0+VG7EbV2Il/GAeBLEPIb0SAoQjp+ynVaCs67sWw0E3pkX
ntgQCYdLaXjtGpUeq6U0++bXz2c0okiRyFdW7ENUTVvtaJn7rDsX3nM6vytkDfpvU2iTK2Sv6u7V
84ZNRHWbOj+p816OD0zlYC52zKeT5Ns6jqvMh8J0VoCjJmwzuN0a8GoWKSaeiaM2ZLyKQ+nFqv8J
+TVhkawOO6IHUSVyEXBgqf1ZRz5d1wUcLhjDtvWAGqBnR1IGOf6AAU5VQ676q0Sq82dCUinDUduZ
9t1TQzQrz5ZzZj9G+YKdnohP88ejViIdeDU0zWtLrkpEHM/UNNsABHoO6sqiqiFE/Une6i73t5XH
IWNi8wN97X8q2kaHxocrST9Nqr10ID+aaHBF1jWgnCbmgCLkXDb2tvPv8veiy0OgNuX52uOF93hG
W/YQ/HpF/cNLwQ/VCUg3pJJUbywOUlC2HdriJQPVW+G9QYWY2cwSxMXAvMa4H/FQa5NMDYm8yOGn
zQxqKUPkeNVemHYILFYmPNjEfaYJJB3Q9djNcjBT+A4U+NWNxtuV7vPIcVlbb1b7gUeOZ6tExhYS
CCPwV7S8m0I3eS3fpYfwJnKkCCWNL3Qny1Y5ZzLIxj2I1z70Pm0/ONUNtiG+CH4LkGKiK8jYm7ld
ekCQwtwBBRpbTptKQ05kYP6CkCVaEEGDwtvD32NTTqDhwm/KoHaLN6rKCjDpItehfR6Pk4f4iOkm
s3odzSMR5RWFocJkFO1FSRkr0t463yYRNCaY4Q26eLhDyGaQBwzO3a1WE4Mj145W3gP/Pu/DNj/5
QYSICN5qij4tCE+gDPlmbOok8YxgWBegJ//VAjB1GVWpU7ajVlAY2WKPSGtnxV5XlXSjjV2uB3Ro
A0N5ZcwfZ71+jNiaNmm1gVVC/frkKZhbO9b53YvkCElWiMv8g86RxaOHiyMj1EYE8dRFHRpnvXWW
vlff6+6dAkP2fCz/yuxX4lEsdSsPvsbfwZuYfXC6yL2v67usHHGi0rLyNMtk1CJ/ec5Z8qc33UvY
Laj1Ufpl7lP9HtcphRw31Phc64+mfYvsDB/fBsnQtrNLHOQ0Kxk7+hRQJ6q1lIC6A8t7Roh0PzIl
FgicTLZlrI43ANkGhRLTSWKDa/8VGUTGFpWp2qgfOma7MkAwkPNMFvwnRT8PqHxAXbYGVAx2BsOI
KEJzkOAoZy3W0QO90gNQtuCAgpYs5wSKk9wpV3pdXqWbjn9G2jT6tqvcqJK7UZxA1KDWHHjiAoIO
/LpgAhTuC3jB8qDg2SqwxQqWGoV7V2VbLKaCQ6Aq4vvn/8d61mXWpFCrcKarBtZqZyWihqhhfsJq
hksTT4fH/SvrJpm0diqNFA9jARvP52Og9V8H1Z36bQv2B9wEKK4ZqPuNV9A2T0F7IxxBmmvCjJc5
k1y+fnEeJCn0DMZ93+1H96S9FNEKkNTH/GG8BG/Bd/+RfXu/8wfqbu3FeZmepqf+Nj/jYvycf6J/
w6P/6r+6r/Pz8Kh/uU/lp/7GnOK87F8+uuv4zOdvf9Lxq5/0DlG4IB3v0381nkuWj0z/mGOTXPJO
K4CO3uU0/xRuxVv/5t7RTz0RcvM1/M6P+U/53oKpWfmvwdf4TI34zM4pXsiPqKCfv1GL8W/ik/RX
9qe+qs/gTbfDjmnZ2dmn/KfbdTuL/z0dzU+CkoJF/W59EMGwcT9n5tqh/I/70BgrxXPYEP6rEgYR
1Z2PFZnEQVk7a/q6dbQlfWTbPnbndAPq7Wc8olk5O2flXYpvkGF0VF/+CUHlMlln63iFwWgJxmln
7xfR1rtTeJ3SPXOR07gxD8auOJc7WvHFsCGI7krs3KU46Y/2A5jOTbF1ttOJuMILHrWjtXM2/T65
JxdMkpdo0+xwvmxRtyyJnz9m5+Dg3ItTvaMReseIuXxrVg/3h1PHT/BqLwhDAZXHVbRsVvEFQO0l
vYDt2RZ766Bssd9gT114W+cAFHPbncKjupr29VJfFA/1FkHcpjr1a+uA6GE1rcAO7NUTmqV79FDt
4wW0ZJL1EJ7ml2mlr5JVsdFpdnftUmk2FkuYmcI7Ad6AwYeRq85eKk1bWkqEw7zJjfqqhp+j+HPG
lVOpyI78RSUnT3h0eQnIErXAAhhmttb9J98+GyZzGUVZVLTkk8936S4x2qDpmbmKqnLNaGQmPdeJ
pl0/MfhkTztgapujfN16PIkUDTCfXeWnQy3hR4z+eBhnbnmYh37w5kRfDKn4Y+5CKBedSu4oF4e3
r6YfRr/cbimnfIj7T1ymM2JDpWOR66wFQEFJpGRgg8kmBvMJW++3MlA3cWYuXLZVhZk/jJUTroog
/SZes8oZS7YZ6oVRo3KPPplELFIwQ4bIuWz7kmv0xKx78VItxE5Q+O21dIY9Wnn0B4zxGPn6HsZp
FNTjfMbhyFjmP57OY7l1KwnDT4Qq5LAVMylSJCVSYYPSVUDOGU8/X8tVs7HHY19RBE7o/lMfVE4K
ctpXfatyjsK0qd/S3PIzbbIncPahns87iHcif1DH6BzoEU4KRhVVEeXJKtXfPHug77eF+o8xRYzd
3tcuVCoPNvIqiwzpVD835qVgjEWNbYcZOQ33Vcisysb8EMSFu55UsKUMes+uHnVuQVY6KABKx14F
vqwz7AtUNiN+sXZjYKuCmOt6BUIdX0xHgIf9d8IZOBW4bjnUGpckXouILswJvRm8sLT2drpwweYK
JPrzj/VjGAyrSvf1dBNbJVCnRfgHb7NKgcVxu3cLNb6bbGpGd/GMAiC4oLFfa919NrOcaZ9Xt0eI
waQwwLoH1UB4VF9MMsbbIn+KVB0LWroKcCAXzlcDG1clJ834bAHNVA+2Mrz5DVNNQ5T22S+sshgW
mnF84RzHSLtUaFOY1vwQhER5fCUdWPSwh2AmSPEv7iRFPVqg/6U5ss1fx3UBHZ5zhufZ6wmgnoCu
vr8B9pMqZlLVApXmlJclIcbyWzbHRq0kJfw5BknCE0JHaQCeWAASugiLqMAYWqIgiZ0N4tURsYdk
a0/msiwOLO/b6L9pVEoCDUj741s7j94KjDpnyG/XPBfBdtYIjleYzen9Uj+qKKcDkqxLbFyRme/Q
SFFpKuo/LjHFtYgh+MRWz2ZwFk6rgMwRcNWd+nS8doQ/SnOcXXIGC7ZEPsTBXownuCN0nSTWBFg5
jx/5FtyQFRO9ygQFSThtmVwFALZ3xBPm3HmwfPVA6oD2A2NACNdu/sTNuYwUCjqUdJRTIX+SIPLc
JBoRKlf9NYEj8kA5ktIl44L7ZlwYRXGCt9KKuzhixTesMa952jgYaRr3PENdYZFo7aOpleuOLkQu
X0UzMAczchqYkyRcJjcp2UUmBNL0OEHyATaiWUcPRMwk2oIRlKQ/j8vSBbB9QJiFJxRXdwK6o4wG
IwibtVdbe7dZKHTERnMVD5lLn4Bhb+WY5IZcEvOf321qkGXz5nBRYpGxPsbcwKkQbwv11LbEiOWb
msQe0rUkr5lUrAH3CO2Eo21MDR1TemErqZxFJejJSIoiD7BIYBm7bY4f25LWmCBH1wTDDX69nrq3
Y942tqmUjFl7ZWHKKTnE91qJtps346Kb9pv7jCsqC6qFy/lgmpSdbrbH7cRy9fFMkQ16QK0NRM0g
PJnkwtQAzosKrGWCch3aPas1q7eBsm5Y6cG9S98EdTNTgJeSQXiITmbkcsx9KHlQcpYI74v+Ao6P
V4ooSpaezTKnhueMjmWGAfW0MDGkJxFmtdKV7TydSifEKcv0IgLDdVO54UEmp0nZTcgp9Owc0ioq
SN/oUMJe3zEk9TEYSecuVjyNlLT3tsTs2V2SLLnUAYyBo0FqMjG1MzlgdyV1WY50byK1Yjun41vu
dw+VN1OBp8lldPMPlAKAoZgjVfUrr+sn+mqiMfEGVSaSDsbfAg2R7R6Q+iTBCKFS3tHPlHNH3i1C
Rggt5LK5UzPnLWUd4Mr+1PrfMVXWPvsLEQ36tH1DIaLrF4fMDxVwqCcfdm5qqFqXHeYRwWP/OCOz
Hl61uESJry3mGGMos7ntDMMQoppWS/a9yVmXjkuxvowUkw3zcwb7nKNBGtycUbI8wLC5ePldjmAx
FBb6uGpj6jEyiBLwILrRGcOVjVuxo5e0hvLQY7fuocsIqGnGamGM+QePEsqtecUVlA432Qf8r25y
0PzthTJNGQ7Ytudeg4zSpE4p/8G4bcrQvoaokssp/XBp7STut1OBaBAjcrxk4EiIuwKL1C0IV61D
KOfuNKNmtBbyIJAui//Sn3ISsFe0RzEJlANzkokp1iELOJp03iXBz9P4Q4uJ83Qjez2zIGsR6ISz
tsmCMkHMxvas8BSlFcQAQsdQMsULNHupQ/xds9GTdNULoE8bBnGqAgrMn/wqJqCJtOyDw8graP6S
vSQxeQXCcLJnlGWd/PQNOTmoc5LcJAU0fSkilMUx0H8u15cNRW3yE6qhOMVOunVzYDNO7iEr5Z6b
0bAiBuRnVji5uEOJg16P7ruAigikyXZgEmi14mBQ1yRjE3JwrLVPiShLUPwOLWVVvOLws7wbuUgG
sfmZ8s1GmKG6MZWl4hxF3amr+iMbUb5tLgpJNmSLW1BLv8f54iGDKXGdZTbHCg+gyh795DPgiI8Z
dpha4F23eYC3mgij84uHobMe9AAlb3SfDGVtA2ZxsUWk+UX2j9ziXO3y0GTkQangf2ufEilIomZl
gPXTIIaqsjLOf/VTmu1tmOUR85XB+xYP1kgX13PCahfafQaXqfhJ+F9pUtOR4a8WgNVEh3hL6mFn
TU/m3CyDTcifHtOvPlmqzSXy3FXTUCThJZLAdXfZI8dRGERNmGu29+gE8poRxy1KMsffysvkxnOI
DhPfmMNoFMYlN9FhjjGwGESYF2goSCyEpWuZjxhvMr/+ZbKgGRE+ZUFeEltf2dayntvHlDQE6bkp
qVT1xYqZrjfdMhszcWTQB6c7iPV107rHjN5uotVT7V1oYGmfOEuN3ke1B0oYTXLoh2q3ktWiJt2q
LssNXZt3KBnnElMjBjKrGauuKFYhRDoUuDwX5+6NjExks8nDmvmD8veEhexgcY089JN3fnKd06lL
1Mh9nAX+20cQZmrHY2sVvBQ8n+LTGT0AcbQrE7uW4CHsi8uCchErD7Cvb30F7lYzokNNUzAMOPvB
RDWaAuBuWUfIB/Fg9UjfsEoy17iCFfGDT0AroGhTJwjTz9ce11EzTgvZt3CRW9lJM7KpDBVtgLoy
J20wMOKXVOmfHdt/lPy6PPgECLhVOuoychOA5Hhdmv1YTH9hOquYw0pDPu2nTxnaXDZ04CHvL5DB
3UNAfTJaIDiXswosSGkkx8/CtVi6RJcMN6lUYiwqgFOyChQG3ty4rR1mWOG3UGDV/HpXQKtAUVfc
9zJ31Lxx5pxHAgM0517CIzPDaR3CYcwp6aZw7bkxQj1y6oEuaPUFnCQBGu3ma0kYmlA4iv7oY6Po
AmamVfVTFoh8T7nUFoNmwJXfUjNbKiBbhFPgjGQGI8A/1wWWzk/i5+RSVwyGou96BpxmDBU0oeJc
68XxN0xmWzMcZU6Tdd0VB6dun7CtOZt0N+nMhdSfsMx7+gmZVxSg3ErHJ9SwHr8VfR/nqjSHyI5R
2K3I3SRjq/bbY0fQbRryPQZKOFoqJ+4OTYft+MpsvHvG1M+m+9anJybyFfmzN5IkxDHHN2G00Tab
t/q8k8i/v7G4AEMEPFf0lqjgBvwAON5Mmf/RRQ98YkFZiKwATiKq7rakzACsjt1qcuhyDXBSKfLS
q1ryRYnFB0qsUL1PCqG/Q36tyWIs3fkpGN4G79VPmyNqqDSguwyezHTD9BOGjmPJB07IcAV74Iif
WE3inmsPxYiMusICJSIIOq8cDb0FBliBRNlwAATJScKaVGAakJi/QBgjtxvwEMxKSGOB/8SI+Azz
2EJQiFwAqs9mihpL+E+KgV7CTV8NZHMicVAzooUjBxuOX/1L8V3luboejV8PdqX3W/nlpK+1kdkY
FQ5+z92ycyvtk7/ywTpie5c8YN4RNzmzk5mH4kCuoFMm/Eo83Xz5znBItMAJyA+K1ZToH8wv9G8z
FlntfUSJz7CTmPHYMowwaMFnquitONBjEv/9bTsE9ziPEWFIY6gQUAbcxcNBU+GzNkDzy+aYE0rL
k1DVT/pXWMrMe1WMaNNhQtFQH3l3AaalbUm46Kt52UcWg5G4JnEAeN64iYLpgodgh0ehCd87osrs
Gl8Mg8dwviXzt/zRGZmLSVIIQFCN7q0OhscJ1TloqhNMDOmyDpV2q+ODlxvP2aRsWu83Y+RAgvrc
oOInetOJ84M7rgytX/sQSkOt7Xw9goNFwksoOcQjSKjC6ZmtB+LMxket7h7Sm25sebCoRgDRWwy7
DSoge+jRUgYrPVAejay509CE8V1yYP24xMdgULGrJVKm57q+qRSvXjSfCk/9jqYEVTuqMvSojEA/
VIr3zLLBCPsu92jQM0crPjnDhTOwVB5jyrWsRpn5kbfAPScNsxVR6ouYEeBa89ZNxZH1WFLXI5ux
LB+ej7n2xKbT0pvzv9rGnkdwvtEbWxMMbvgdxq+qIRKUWJQ8PhhPsrjr+k0tmQ3d6gvXe00RjxfJ
ryyQpgxWLerJckQ4mH922o0IiHUz8673tusf6y+MZIl5MTg/pxHCjzhQLfyM4ajNfkKxTipl/lna
3jLwlAeP0ZLk558TfKzgRInlbdqm39gMTqg4fGbkYAkEgyYmSF9Z53q7a8z+4Kj5CdOI/Gy1I+zJ
Y2xvz/Vmkg2BiSD+LOArSvPX7SPcxoAHSAfJzbJ8HXdehW6vWxeQVqEdHlrve/i7GZaS/5gV5kbT
eMkCJSOJQMKbSto2ZHsSewht9mQ6lMFe7p/YC3aNxXiypjk45a9E3alJRXS/QLYBChWHCRXneXBZ
TYCLHpxU6yMScRlvEy1cFEfFFVorffqr2uEa0YhiORI4aOHWQNpkhKu1t26npwyWw0we3QQllorB
GzegQo4CDk5VR4tLKZRi7Lbxj3Ysf9f28CIh/Q9PvfXee8hfeh0DT4g1oVhRULm+z4F26hCQq4MK
T0oL2IxrLePgc+eNSYi0M++M4jRwjUwAdF1kXPSIo1lv6DVoLuMZfV238gza6yYkZBEzAJogRd84
HWZnIgpIn7Ir7F/dsMhHhi1Qa1oVCXqJjo9Ye4hdgE7A5iLlvI8XNfO/hP+ksHWlDiyY5EMnoN8s
VBWEBKfqLU2TfWRc7QH1vIqm9CdrXEa7V6vQtM5e9WzFlCmpumS0ktu/TI6+9mh/kjB9S7uO4J97
RUOicJvIr5SgLi90XP6vbY1/PdSzzeBhPyBrT7PfW70idXjErobPaJmY4SHiJFVD4lVm88n0fyQA
KkuaVYJcw8uAXchDS4zlOLcPk63sSCjvMfYN4ffI31o48IZZujkCeVSZKTURCjLo7lBjnFjIfJq3
QP92eKy1xWXWkz01drTQ5DbWlLTGtCDogoHkBhedg+JYOlkbrSAYRYaJLsA3NjDnjzAW6AvVcVea
/kKaQDz/i8IbSk+Ee8V66qpdgAU6w+c0lzR6xrwNX/uKSfF2sp3yp6mD+Z9scFHvmBBj2BN/NffL
LKPU9oO3qQxRrcenIb/53GoI3JZjfp87wuhqDt6kABwQv059FcVz6jVMmCzX0N82Ur/OHJe1rx0M
l8nRfbKah/bW5GhHmhgO+JdUj8KE/24ADlgmuW4tZpKc9Ng+Da1wgnw7XM79SxN8zb61ilJEMi1x
oyyxzHzjYM0q7YH+pv+MR2WRlGsrGE/xSEqImV/G/ntmwjoUXgnTxEgWCU2XKAParLRETaaT8Dfh
+bSirYocczKuOTnaZfdgez/G9E8gA9If5LeoQn1BIOeXWV5C6hbAjJrYT7VBweWd0BnOjUZuwQfh
SRLDMaEAtWnnxhrtaAj2jG6lYR0ZNKvzTFxBj+Rb2XQRrlPoDY7fGhGZtafqjgxnR/6g0U1P76Hz
5gCAZNE3SphcgrgGnZhbKDrqWz8JlrNf3ID4iGBBx7lixqECxNsl6oHmtq+agxS0IXeIZwRr85zW
XK+ImaR9k98+kxpF73BCaFdChJgDkuNX3/Pdyt44KbxEOCmDk7s3mhXx8/aNmnznIOPSiHhNKqpE
u11obr4WDMSLzKe8t1eSKyk4agR/5UrcEenk6BFFs+hRIjvUvznsYzCQ/7WR1pHGeBkl+TGnjara
HsYaLrzyd4QvjAzksM4R9CvDIBrAhmYmtM0fl63hfAbN2gdZbQF0ing55Y9WDRGJoI+y6y+iBEST
V7aiqgBvYpYrT7r4lON1RqFFh+8AYjnGnlcKqL8IaIbkfU7wEwVgXcDr1YngVXd5dQcgM3mPVpgs
k/xpvDYxQXfI8FQK8QaCYardR51k/zh9SZh3jDSWCXhhmH7Xbs54EhBRo3kEASJGTMv5a7blVJrI
Zm35mArx4AAzWlIYhE8zQT6DLo4P2oPo5NHAMjkgAxDy4MQJScymQzURwU1dOzJFAMayVoESaAAL
ufjRc2RO8ZGQm0yjK3CtGzoR9KuWLjRWpbmyCLTs8Yw4Sczj/ZCq+dvpdiCzlbPNYgDtlhikpt0o
gNaG0ix1NH9agACGR9N4JMOE/dZizA/QrGAmjdbu8PRW+skv3zwiARE+29CkNniIRRxiiFetwJTB
bNKFdGZSB+p0iSnGF37FCFo/75H0AYiAl/BDgU8NcCINcap6tIAsUley2xeYzRkPe/VamORoL5Jq
b6Xa41Yihiu4OlBn2jcIETyx3S5GMkJfFtj0SQDINeHKOqn6in2nBmRWykGJ+UG2HT1HqCQrT7/q
HT5iqnhgZizGV+nrIVFWjTqSWacChWH58KH9B2frOjm+01XWkZ6RsBlJPQEqRQBRrwqneiUTE/Yo
XIlTOfGyjTUP60oHmofKSF2GsfAEgBwqaFEnOsr0C0kw6AJQPzaoFO9SnZMbpCDwKAvQSU6TzH5C
TtbWP4Y/PDaptUGSvpZa2EKklnIfIVzi/lo0Jm2923x3WbxOa3czk2TQD+5G3kfJkWbmGvAaNlAq
Dh+2I6q0VfzYu9W98k6uf/YhhiZkBoS7QcvsCqJnSn/e2AF6KveeWwVCVIDaOV9lwZeORQZRiEvV
Q2MqIeVdoOEzOpLhFzmk+vbb3poIiSPKtwWe5CODlQuZXbafpBzSoGCYWoebgaFNpaIte/KuvIRw
6/53QPFAJd5GzcX0/GVkhHs826rC0CzdRwX6lCro1MBSNV0/BBHTQ0hW0fSDXlOeEII0ByCY6BqY
+5hWkDrhNuc1je4FYN6zJVIXhQI7v8GRSXWUdRvp9U0QJ/vWdeT5/XXAZC2sMoNg6OIkC0yUbBVy
EwXsXhiI+hhXmCqdkQFZBDZQwcy1ivftqE/v5GlXkcu992t7VApofHVme1nGcsBl7VPCNIg16EB8
ZtNoxzpEGVSIjowfigEy69tFM898JTL25mQrq0NoM7gpLaCKzYplmvyA5IhLIPJRdWsfssgRZzbG
LdPekeb89XjxXkCmv1IRlGrQiTso4vUQG7toLl5Lc5sQkqjRCzCbI0MOeWsAsmj8aQOpetvx038T
NM+mP/3bxnX0nJrG2nens6VSx6msAUgPCJ9y/sCzi1Jyw1foegM/N5egphP2oi1yXE7PkW9+BATy
6VDGKQPs8HdavNP+6DFTQ8fTpWF+TvRfMKp6+BXQGSkxgig1dLEwQ1GBFqPtoVGa3j1Cjwf4fD8f
GBjoLSNkkBkzd6bnur2AFQAfb5izQsUVIMdq/edsCFcjlmilHz8rENRyCNcSFSnkrEArbUFNa5Qc
FSQ/8Z5JI9lJnWeQH3W2yc0shuIpAMF0O/BlxFI5t7dDEcHsC0glPrKR1P+InB/KTyye6DbAYBPS
jI0Ica2pgHQxP+HVb/GVtkfhOEuAQqQuoOgSFwku7VbKijtC1hqP0w4ZH4BOLWN6rbEb7e4hmAn1
R6yvf6RTupr94Lk0wsemxDdb/Lp8fz9WH6t2XihTdh4zmAPUkXp51l3I371heO9SxU26+4Sw/tjj
KOVo38jRPnJ1WJS3XfxD1i1Drj9s/Ol1n6+lfgFCX3Q4U23iXLV6q6OCHoDs3KHajM5PCUjDOm9j
Iq5Le4vEOXJWQdCRh/tBNBTnENdpAM5k6wtYk3Xkf3aR+RDF8VlQfi/7LbtbpdFKl0yLt95dNFCM
GIuqLamsSBqJXq4I9MRt2liPLdoBZ1+htSeaCfX1vEStt21pJsI2g158aeIvSrw5d9cNiItGrI+F
8ASAdywxuUpR3kgBIGofi+ShjsEmRVUcO6xBVGjYLcnFKNzpUnEgOZyWLtAfl7DN4vMT1g/3otNX
ojXlGp3K7GzFX0B5jnsPYABRwCorBD7ffEo+NAc9uHELSgKqQwb0JUen1HE06b8VwQqD8kF6PW8m
9PIdbhXQ/JmgfeYrOgPipoy0Sjg0l0+tmBAVWjjCqOX9pHu1XfPschYCudEw8RNG2mhi7yeXVNBd
q/0KysVOkKkC8mqYfWCcXLy7fTNtK7Q4cE/lHHLGEGVGPoLtboOs3I2uv7ExqOAWcfKjYOe09BUd
bUrZOI+H3vnRBtjDgsmAfHvRKoTUdkPPF/vV2WhDDM0wPwg26Vfzim5Xai75b1oJfmQiA78N/TpS
LPf/ZGQz3XgM1DtTEBwZS3+mrJUKV+oITkReVjzfbDZS3R6myHkPWAnQttI49tw3Us33ADBV0FG9
vAmhkBbzA4gWKT9/rothn9Y/LqJtT38xSe9sgLaj5MYtZOoNwFKypMaT5E3DuocMlxnQj7kXL1SP
MXeP7nMzw59Jcc9VAQ3qpebWIbFMfVHgsHoM31Lw1v9Gqg0qOCvbwHPiw4TToagcRuxfUCAz44IT
frkGyD3x821aKVtf7YBLkAf3/yDLpexrYSX+evZ7UFKhUCNLqS5/lv5F01tsmO5GKKCORc7cBinm
DdgaD4nMz2NfnqVakL6KAAzav78cTV9/ZPTaV0D9oukkLKDBGuKGf8X8II6asYvW1P60I4DwcpKh
1x8iKl5wn56L5y+C2jgaFP9Kv8d2AABAOkV1M9wLGA/jXJDqJNbZ9a9yqnVWg/+iXooYVJYQNQrH
aPmj2gPR648zRBkCnxEmlVPPQ2KnRaSnSSMjtB65dm2H5Yy3wRcWUiFOCNCrL60BvkTxRtUdmfbO
oOibEp0nhBGdjQspQZocsCyyTcDhQrsk3BJ0ABSS8bMhOlZwmneNQSDQ/Thv5gGJvrKJc4bC0ikF
N4VLVep4na8EPd3ipBluvRsvEcSIjIEcYXkdHC78Kg3dTUaBlzLklv1pD+XVz08jMO2Etp8HKA/N
Ln9zYnlyug+PSV9IAcjZ+0DNykeMxBcFarFP+bJD42019KvJFK1lFFXwqzq3zDgM6ZeQw4VaiyRo
Hn9kOSoFJbOJ9BCzIMGqvDRkiZDGtwwmL2GRM4+PiRjSWx0tTGPRwIPhNXA15XATfj/gumPgQ3bR
CCDhBiyoYdtKZihvqpikRSXkmrq67DdtuDeExDJ+bEB85Sm3cgY+J9NlNYJkMP6J9i5BvFHJhfEo
JRXgW5b8xO2e+oGFNEPGjUfPTz8Dn+6R+4Wvl6Iz5XQkSZZLa4opvgo4WMaA46cuMzJwZFy8duAC
dJjQVox0ftDcFrapudo5HeKAAGNcQ0YkJ0wCWT91LJToc8pxBDQfTeSSxw+IC0AjZLIZnmwulClK
Hq4KYJJLd8HvyHezEUgAJXyWYIMlL59MQC4lhoGrF1nHgtggownhUozhpymusskl47tvMX3BO8tU
KfzZcqQplJ6Wa511QqsZGChJ3rKbdH8pKYg5RlFDTfYcumDwrAp22xAHywLm23sJ1A+uoODYBOOD
x7PROlQzOuSRtyEbtkKTz2HUCtFRLpnWYWJFooqiaJiCmLji/G4p585DEudw3j4JZw5OulQgDmde
jB8cEorg3P1xEvMhPguDjplrBs4OmEpBjF1w9zBqKf2dWakQXwxfxGwrhRNuEqXtVwENPGN6aBga
nQm6AEamT+Diphk28Bncg0ZMwBfPG5cJSWIBiDz8FQ+Rf1UKgec+edMX6dvVbxpexRYEWS0MVZUT
bPIaIOGdgmktmigXMY/u3KXF0Bj5bKnmbjTY77Tfkr9O/qnrJAs7U1dekDyO+o4UIbRWAcmPc49A
k1IFXXSMBbYL43WHZtmdB6bZXzi35XVCQGr0WqIFCnH+O84byXf0ndyyAeGj5excLQYDDs6CRPn4
JM9lMvRTmaikzVyIFOavEsbaDj7TcbQVZm+XUAB1tM+tB+IGhztaKDq5uHSO5oqF3n20nvbI8cJL
ZIflVr5tyklEUbzBts0XjrTPGL1R3/JfqR7dLt9IY8uDptPBJ5F6hr2XYsa2mcFoxEvVgq2pW44R
Ip+g7MExoh+NaNMphpqiumH6aons9jdsTlJjNsEub16xX3UZOk/zIqU+PzIoRdFMMsVHjtjA2fvG
I+tdXAxDzx3IdHfMV7gLHDl1sl8jwsmMKtz79cx04Yy8aj6cCzSdKEGqZm00ty4wj12Lu2DDAqqZ
26OQiGXPLJn8k+gI+XYm16nqnOVECVHFouwy2Z2wpKViINTHq0cKEsp1i6SEkBOOZGojdzbKJBoG
EYjwSDDmRDUXLb9cyXU00uKDbydjhk5pUypLm/F2gLto0faeGl9lu/e/jRVtygyYmnEhKMCRSaH0
9ykDZ7M/qQyH1a1R/l8LuSpnNEOgkMlcUZT5+WrgVgng/BHnc5lFDKDEylvjcawADOX6QfqDLqSH
XqNckaqLT6GpVBFq9VzW/BMHLgP3ECTe0YNRJ4xkWYoaj9cCyUcJxyehh5Q6JwhaZnsQp8udIESs
X3WP0prRLGdIJkTAIdjLaO52pPMUOgzD/k9QK/CiTUwMRKk5JluT2IHqyO8l6cp8QTds9h2KHx5w
b24ECuThymk2W/sJnQDvrEdHkJpUGSAncttQN7v9LoSjzZN5zVM0d0zp2M6Q+gISdpBgYVS/SHPQ
TOmyNNgcQBBgHmhT5pMCmyd6Alrc1r50SsS5Zy4FvcGySlqazCdN0VY1HL0hb5YieLY4xvUPqY/b
TFvQnNpjRh0ILtsuZt9IF+wIQg+Y58sVawD0ERfpMMyyYGZtADyOdqEmqD4w9UUz/NqavhEICVnC
iFPR8c1ViiRfVrzoMuH2B/Iq5hDRp/rRYvGeNghZdPyZoooxMaBk7Ba8M1xWCbQvDRLHuIZLXCA8
/qeDbPwRGjgVlwF7ucdEXs4bJrMN6e8AAtkBdzRbnwnuhKFnpABSm8j+zlHR5Pod3aAKdtlcfDoR
OTk4V+OKfltQnYp8DaZ0c5tanXvsKcqqLCUEd4XCR9RgOtnBs7EQS58iQe2YPVAVu9wiQX6bkXy0
8RfPnsNTCjlAxC6BFNQxh1zlQMEvJBAZ4EE8oEgBKEOs4nykkLqxnDV8etK5dFuffQZbAyEDqCzc
vclkdaF+5RUIEWqYz1ChuYXDWMZNcMgxF14Kk4VHfSBmMhDj4myEa4VZu3Jkp+DlYLMk4M4cCgpP
SKOaALwQFEsuVz995XXI5zrs6w6tKcIRUYM17aWsb2mJxgjNaoyVVf5kp7xnhaSQfhTE8CIg40fV
hBSI8Fn0KAqDLfDgkkHnonFJVHVZ2wgqAC3CPXmRTcCXGbDV46/kFnGsaunAAI6adzVznrhTrCFg
6b+YAAwYL/WB3j1iMl1GrnoiZE8LdkmyUwLx3DGWhTgzDsXMXJs838EuFo1XHsRYS+zbBuc02MB/
lICWD9hxfwJlqxG0KZNoYnZvJO0fXFGKrqpLsj2dtIksm6ele3gz5UwHMeIedo3niQyZzv2nKa9c
nTTANjWcQWJDMa4rdXwl2iEDCdOi7aRwxH8PnFghK58Vx7eXFp4IcSpx6ZhN79ZQjypZeARtE8Ik
uXcIYIilYznAy405819spKb/mPa0AGv+E2Qlol4wfwR8z9hqVNXDRKgLSQCIMRStyjjRUOpAM2Je
C8o1SwzRsghVLMfasOYQJ8gyLoejFKT8U49gQul3GJ5RQCPEMXOS7zPMdgtqy5xg3hw6l0KIZAri
TWXXu22462CIdMgBphpmvwlFHybPjHYbIFXkT1wQVzTTueD2dFlYRXU122ox7FouRgKYp72j/Mxu
8rehGuD5lEpqIkieRQLXCw3wYCnXFoh2IKsW+wOer4j8GpRACr7+HhODKOtZtxY3zJCf8pFZMNnV
5sROKc/5nL8wkOSH6fJLkdQb9F8+801eK/Lt5ph8Cvxp8Z1+tSPWBS5+xUcHzbGgbCqUpcUjFg2n
nHXwLkjT5dHKZw8zmCQSpBnCazgWREzBq+yIMMEfmkpcGE4drusSvEkEcCj7Hyh12IkmbZkA91Qj
7rmKKafJRbIxT+TPtufJYHbuNgRjiXMssRyoLcQevxogPFcSVSP9EPeoGa1EFh7LYB0kim73lbLx
qXJEUIWGiu6OToDrjvZZgH4QAZosABCBl5z4pcySjVL7O7nwfXdLr6MN46N/bic686D+dPRmV9Bo
5d5LElsrhbSguXMYQOc8lMC49KXUV1KzZH1PtKEKTW9uoXxC/oO2js5RjsyAMNxOlurAf0mas7ut
veTfDOkMEkDJPo8OY94m2FSEu1ywa59ZoH0C8eARglKoPU0TTQ/eRR09vG9ldNDNuvXYDuZtGvp9
gA2zV5h0w6yd5cw2LqEhkE+1TbdrjPok9FgHNg+Fq9+kyVcHDkjRwHFQJC518PBWxBUT6dRHdOHj
QJrcnEN/B9s6sdfuGl/asbOzX+JSfmTlyNUUqMMxtmm/KtfgfkzzxRj3/1Q13HqJszEAm1iV5IdR
2uR0x3ComTSOtg88EKrSZtUK5mT9kzOAsSZLcAg9IyRvPlogsAEvStR6ajGT/RYTNn0SdaEHKCYo
iIEmOiXkyVRgNtzmIICd7B8qyE3pvM9Dug3Cr6pEEVDN0jdIW4wNhzgnHI28Wg5qmzUtxblamiYi
NpjgdJ8EH91IWjfm8gg8Ca37kzW0n0OQAGmOzAu7cUfRqnIHUNqjD1W68T2jz85bCkqOWLk8Ry5o
r3UZbwIaBQyFrJ51zGJkGh2A95j+akV76tEDskaRvLxx0HDROxxhMTqcisXRURwNnraWR+GK0TYy
l0a/KqhAzMnFkAaV0AXtug3tS1DhVkhMmau8tqz+xWQ4l5V3ZwJHdtTEAiE1Vgt6iUw3TplkerbR
zrcmdQGnvDSWvAspOEAHzTR6pfqukSXyKZ4XLyOt/46tYNm5NsEI8UPrMqAMlQThHb7PgGr6fS68
9Coi5aw3H3HKHth0GD0mqzu1A5wIP2VQnIPU2gLF2oa/z22MLy2rYeKa7U5JDsAJKwS5AW4H+fWV
aFfgdihqsOhw27bHIiG+A3G/xnPtb+IlGPBI5ClRwHX61hEtRWg1WmCGFo3uKsyns+e/u9we9vQu
iFDvdYCsBiGZzOLrQiB1lJXEuzfM0Hmhwo/dZ23aagem42j9pvCNXdApRLCp/8YqXmUwZA5N3zAQ
vs6/nvakdmdF/Jg77Kb+aDKRyWMZMWKtwHadXf4gCgx12HLANFSmHYDimeY+oRpyXLQzAaRjvRGy
IWPJZB3fRfWRqn0mwUX0clAzpNPWT4T/a/WHwclA28p4XII6XA1TLwFqSfzQDdSWYpYpPv3sF7E6
FwP/KIWJQamQQZGFUFBjfQg6Lr+koI1BIBh378Kc+UoVoyv81FTGc5m/BYM1qmGdBPj62v96ioJC
hrpZZegYF2NXwHWEB8Ea/w4/7rRRW1DFCEpAcy3IJRiVdHv0n+jwujnFYFtRLDHwLPYZpxkwLIfJ
mQAggvsSuU3aCY72aAweCucsh6dwTXrJtB1emuk3m4F6QtAmW4m3djE8+HBvqYjd6xeajLqCAGd6
vQ2LQVpupVrosYktw5tMsWIijGpADxsdx9vx7wwwLiPhMw59AhCaAnmNmBfMueUA4U2VzkfEIwA/
Cju4GphvlVQwV8AfM97509qwE+aVns2wPVnQGsAbcfyZTNkhSlENu6TWNcfQQetFSx3DWwKNcSMj
0eAKAkepcNQVw8W0vgZxKlc3Opue5AMXj0Fchns2ADVzA68OfCTAWpNehQyQrptLC126ZbnolTay
W5LUJZGbuBQZ/cNgMnDyYu05+cUi9AQZstpsWnBiD5e5kYtk/rMTzRIXfYGoGDtHf3ew6KCxkIan
pcKgdMrBb7gopyHgn3D5Z1daJTUGwNZ7pKCMTY4vWDeuPUBHwTFZFv0/+Tt7XnpagZ9M3AdSLCTc
nQ13IJsVwqwOb50EOZArw5WUjdZVSJEuSbbCVXH22nG6bEuD6A6eQ2DeqZXunuavWmfPI+P4VCfk
nHCCs7mfdGb1gkBMP0JJSm88MsJgJOHXtbqFrn0W0buInMMGlxKUcoqjWzvrJZY2MBXeRVQBu2Cw
xe9P9ymFJJs2bL01a4GFq4Rf1PhhfJVyt2BiUuOR3aV+9yaG/Ix8RYZQMokjXwacm/9j6TyWG9dy
MPxErGIOWytLVrItpw3L7cCcM59+PujOcu50u2Xq8AD4E+74g7dkpAuQichwIL5qqgufmTgxaHYC
phlGTSAdl0tKTqblJqvJTNYC4jt0jDQewgr20k2BPBnWdJa5jC+ECWQRaBeZfJuiXbpEIQ7ua4Gs
HRhiCQmxEI1DSBME3DCw2UH+vhazF5x7pSzeNJbC91BQM63VmHpUVOOhV+HSm2Gp4wnk12kAyazP
str7Ks5+4OyF4QevJgBuRwKpreQ3xdVhjgmHwnnHx9Q0AKpC3dH+9BVpXOqu6R2CtXTUUGS+shKd
TPQnuQPROtvgGtKETvRqdtptmjnc6CInc14FBzRSFRcBUDDnN2LkUVFpyKQbvE58nTA/HSjZWB2R
YzN1BrnsUfbXE793hPSxgYjrsXbS7wr2DPpnzTeF1yBG5EDpdW7smPT6DwEdpKdoo5NFtLFQ8a7+
yQrYRT6BmPCo5GipjbsWRHZozh1B/wyIMEnCspKaAfHLze9iTwI56cEYCuKqfOrPSEqe301Xo40e
Bf0UAJj+Nm4LmWlFlM1mYlHa0bmjo6LYouEvcRFKr8BrmCnzo0hy/OYzh0ORwCVmzIzemaspYHZH
dKTNUu+iD8TfzKh3hp1WJR03gOPSw2hDfzZICfLoFVS2vYKd6jzboPlL+S/1oMOFfddhtZbXn8Fc
5wukjZZxMtZy5IosEEVIN+GLZUCwkTlGtHny20gp0ZNumzBTK0gZ9MDbGeOPTeHC+gt8TvuW2Sw6
KX+SuJcGWhA2+UwtMlSB3Xvip1Vnz67OM0uhaAr8ZGsUIAQRwebJ41Q375PDdN6Tw1K642FQr8D5
E8HmPO82G98L3ihzGFaFdYo4xBbXPWBiqmx62t3SAteFPwe8FItoh9PjTyZF3kYxTzjmlbEOw0k0
sqeP083vyLM4zQhZAU+69Nzm5JcDoHpwFQKIGTcRfYzNRAUiXYF2JB7/hKejZfSHqxOc5MkOCMT5
emLOdq7cRN4fAzwC6qAzkjlHDjgZRL52tdClWeDqISU/oOTfc6vUfkl0ieAccqY8mlH/1PYDlgYC
0FmBWOkhipfaeBZykyesYdflfAgQSAfJrueNbfzYOItLDqHcIazPEQCrdWj4yOeR/ojsEGHAe7Yx
c6nx7kBRgQeaAzskg08Ht2Zu7RgIeNPS4RehM0Av/v6eZH98tsy5g0YWvhPt7lwDBdOa2pMepIsy
ja7UrYb7FR0bl6maFOil9XPJpT9yYJ3Ee5D+kTItJ6yeolOOX18mHmgDAcl4rSL+n5R2MA8+sTct
OEwynBnS76vsDgOn5CMmdE7yNvALCJkbpDr7d50XWvMKj4XvGg+iRZvx1Wj2iBjBvSR0l5WrQLud
dGw2Bb15AMAkIh6HCGaQlN+7M5lxp/aYbPiOe//G1dkQH4YJo1VRrxrkfJrxW94bGAmZE8EXaNB8
zlNOI8ghvIkT1Ijy3YxUbCU8gR8zEoe/ecgKLaiJ6FcgBvEYyT/YfbkVqhv4dlpl/D6MvTVPTzd8
bENYQOj86/ifQE9M3YITkCQS9vVxJC+ayFi+E5GHCLRr/MrgWvavhfkXT/xJvV8ziZeBtQoZPzLe
aQiF3sPuahVPFmcuMb98ycG/tuGx3abZvJZamx/H6VO80qRSf8Z0GCwPK9EEzhGRFNRjLORGV3wJ
gsgbIcM3sm0bVI6cPeUm0HI0sEYMB4hXrx3eAt8bgWRnZzvX8xNHCnMj+PBs73p+PyJS5HipqrNk
1rF6lEDJdQAhSROf7YE+P/xVUFEDiUXmDRsONdrSEhet0EqMwvQjxLP1wNf/UdNEqJps0+lOAsZI
9XARXQqwVijaBSWL6JrovYV/BE0aDP9BqGtYbKv6c4gWK2ml08NQv7InAnQyAIGXVCFAgvhfDlMC
0iKmWYZzFckc8g9WP5BYvQJTqcny5V/w7Zsyf+oRgyG1RyiiAnyoRoYp1vrGjY7cr5TfMAIb1ySn
bi/9DoKDiKIDF1cwMeo6JvDxIeZOiilmwiS2EBoyHVj8N85mjk0M/sexsw2ogkWF5WHef7zgTKWx
ccNN/F94DAMeNNUhBRuoSJroCPSiTXJ9fcnrznRAdGieduWi0o74OZooeTSK+uBPxJEPxwTrrZLt
HH2XisGh2U60OO6v3CMZSDEbcZc+fiChKT2cPRX6IM5FSLo+vRD7OlnSoyxF/WjgrFKabCf4Y1aC
1pMzmgE5eDSs4I01Vx6nhgIvwFubuVupJPgO7vwivyldszgSWJvNJgi+spiNSIq/IVdHqDB+E30M
nml3B7oce5z3Dn9I0EsPZCb8D36tKMB4uKa83jMLpZW6bjr9UzVgWrgJppHMJ0AWadB0VTspnSQW
lDr0CsNjT3S1TuBgERyosivBuumLuP5Ff9MOf057KZNkUxDsRKERokTOg8unZeVb6Qdy0YxkBUSf
EeEYrd+iEI6AHBElAnbE+7avNrxb9Jw0zCpyxt7ALxvtWIu0E8bcnvQ1Yw3B0GJKhgUBRhM8lI8m
sJlIl6d6yyYBZG4vrBzASYF/rUM02kA43gseru6MTBbAVYBGnde+OQviBww2IRMQYycEnMxCosuO
WQjCQ0GHC9Nmjs2yDa23zrtWqBTc7kC7JA+YJDcQZhq2hD2ACbcFb7GAyw524DrPf4g9ZsH9xqS8
AXQ2I3pP2gV2aSEoZPJj4CH1lzc4g7WbQwow/yT/KeqCC51KRTZSxovox5uAxJDm1eafBA5iXMdp
28lKVclk9dVh5UQa0TDXCdM5OLIXzlsT9IOSWBJAIl9RbakblUgMniFf2mAgjWJBnTxVjzeVNJuU
tuL2gSmXySbrearJnzT1KVehUZsfokkBki0stPeu8St0DV9e+oehNuTPs26AJ2n/Qn3LEGVwnm+Q
AiKTuUMy/gceaP7xmzt29xTjWp4FtJp03RRwTy655maxPZE+1UIEW/uXJHqtwr8MDARMEzjRBHqm
TbMK4teiP5d4x7F+Hdv6qNCDevqnUCfJeBHgfJpMdou/xhr7MMD9WHUSclK6uwyWBeiwAb/wzm79
K1qTZD66arA12/hQgc/wnXOyFAZ78jfWLu8oeShjcvEbZa0E9iM+PZbCs9Lh1s/ld+b/OT7dIqQZ
jJqVb+bmdwCPVbzHQhyi4Z9gcAimWnylTe2yfPPDn62t8BEae1BjlJdEXlrENcI/yUuv4aPsAQNE
v7zMRMQLOF6P4fZeFLQ/Jz5NdGlJwxd6k3J5H/XMPf+Lh7wIHBTDWInEm0qW7EFFIFahCBST7ADk
OH/YDmTXQhQp6Z/8zAZXQj+iKyNgThN6UooLpymhQ9sY1lUeaG/pi6yztgTpXVlbSJTlkVZnArWW
jm6M1QVOVNIFyb5kGRdxYiVeO/6Oy/mtwmzh4w1Njcd4vCdaADxqVrdKUgItKds98SAyv1fsVCJn
1qPdGh0cAquJVbBSRqTZVkoWoHg3eVe5ASyhbcz0TLVdN/XGUD8L4B3nVeJH1OJVn0jpBWCge0Jj
rlN+ud1r5SW0lC/mvhpCQIGiNIi4JdH1AYFzjo/INDZKsyqpV3wdeFz1lLRQ7lPqrdo8Ce/gDfUW
VbIwvqkWLTVFg0h8TmP1WRRCoOvBTSb9//JkoDXsM7xohTQqnltx7kNEKmaIigh1vIbgod0DcHq0
OQoYCQ25oLJSleU/eV3AYWIO0jdhmy67ioQ/9DvWZwcllPWvMrZlNIqpfyaAEnE2Efn4f79k/hLt
t9j86d96HbaICiukjEG/bYP824hKI6nWQjvI2947gXAPgccm54kcSgBh0PyS2iXXHJEgNvcAUo4x
xErHPEdQ80ZKkVDtwu3EJ005lGwTaarirS99SQOxkSpaFPBExWKVr2s9O5T9Xr4/+jYWmYHpmHA9
gmXN6si2nStaU4FZeNtrd1jHGuZyoBYxgpgDtqsEDyXHKkMN3WlgmDr5Vw5Ot3bdk0ci7NuYBwcf
5LGHi+n6L7kXZCasEdA7bUez+sCUGP5YEXuOTcDxx8pf80Cl66OwdNWz67ykobpjARRxlQx1/A0m
AaYqycOqk3kjHZ6Qc6SBlnTayB6zqDzLd07qlhgqap6ZsLD8TLe+8pRlhlZKNvcM4ZNC+LBTc9VR
cyYU4ckv7S3HN2jNJ0IiMVXUay5t3fReCvJiCT8RIErGSxUQn6sfHYbmXFC/WRBwd3GSAkJgH42x
33nJh8fii4JfGE2IqCZE6QgPqKiYcJolYFEG6lIxZlhsPaHXSVxelgCQifxJ0HDPn9ElAmxx5NPg
c+AhIpyOumvE5UY9llItAkCpjymcALyDzZVLay71F5QLhyk5Y3c5AfeoFrz1pMO7pkZW00TGpL4E
oFPj6UL30ZtXEvOEaXb7x4KiagOKZSbSfr39Emg0aBArfAmXLYG8okIv50ceqmQWsGxhMKo3gwQH
abxpkqEvaR0bwWRJBeCmGGuibTMeh1e2v6RscyF8Y9xyyZDL41dDP8rbA48nYoiAQ6yV5gFEs/Ff
uP+UdLgg4QAl0IL+Jk0Cc5agLgORWBgO1tJQ0Ah2trGefxQFfXcF6W99yRcvlKAgGBppFUXxxiuu
QwYUNItMOTIQ8//ZfvQeMgcJNdMVoC/KUYG7hUsVpSwnZRuyE7hBoN614EZ8aBJ1iO426J3yoNrU
cFw1BKXNDW0DSAjRhrEIWWq8EtILk1/IArkYyMaqYMH78CxqQEt1nrgRe9oiwXv4ZHH6SVVFrFdM
/llGMI2717nHWHnwcX2qryqDnQnHqJ1XMxY/sYQIRiq5V25bXSBShPiK7uZo7eBZ4x3WqwCr8W84
ILFgtnIbIUzler0LgeNsP9bZOkLOOqjt1TCJ//IGsjvAHOtNB3lQ1YT8X22OnUuKRO8/yUMToCAX
uiqd6YT8pQ/s3rRsefTgOmmcQrIRsmxYYkLD+I1iH/AGdRYCV2VpUAjlNqM/E1MPiQXSwRtcPWpB
ecn/QEzlphgQDInRGz/ZUgEkt4oeA3OAdXKDfDIITHlVEUBwzwp+Ejkv9BsEpAGOMnMSgs1UWznE
gtP8yq1j5NzRzAc1Tb85bnW7eCzs7CDvCves9OYyA6RJ81Exd3gDOSLYsSOURFXMFlJKeH7rUHex
83INiiLAk6SxcBNEMCtcsoAsqMz4ven6CSHw1GwlSgyCKJSKM5K+/5/A4y9b7DCIARIhLemECWHi
6kFACCAg4iXX7M+j0i294wweKZfy3bsX2GxvjA9yic0AYXQ7QcReHsMCbEE/FKwMMEQRIIAUB/D1
dZaseQzS7JDTvvOCAh0LoA7xeuod+1UKZd+o+VH0wcFDxQJbTyPCQHF3WWteAyDTPn9Pg8eSdQF2
+VSN2+qzalgfDo8faeoSLHppaCkK8qtGQc4bDqNKDe5KdS1wlcAh6lhvB0L2C/tFbYJLRM/djv/k
ktK47cr4Xz0cdYsAF3ajNxuJQQp0tFPi6REbC9cfDKaOVhVSvWIHpxrES2MEbL3ROCjV2Ubi1ZSv
blCt1a1eoYBs94WGmn3LSaIOTFhO6VEiRBbMW3ZApFDTrVqFLeD1nBwLcT5xmwSDeXLdiNmQysPW
wKXKgY+r5tvSZWCrshcn7E818bqjHpxsdjTZNUjVr4XRPE8xsU0a/zWR0HQE62siHnpna1ooBvTw
Kq0mBbtu6+cEa0lFXpqpP+Swkyw1m25SIU3avNHmgGfhuq529A0jB52cKv0KTb+wde/BAbZ2yvI3
0KsDH2CJzI6VYE8uCNv9SBQrfs97uTNvZY78lyFbFBXM5CznoTzCXc6I4XKy1aN/TAc8UXcyTwOj
rDSkojCvA64WVonHeX5OnHGZfKgR2jifjIhdDk1c0iHGzcB8TqM8foctlE5dLGRGlSMq6JnSdmzG
S7dC2vKP+F65k0Ld4kKBuTJ5XqKfy+AYCi4QLQXr0a68Em5NMCFd+oQbhopWuL9Dlx9mSlE0v2td
Hj2oP2piHlTjUrH0vs7tleq5O1Gla2whEMhJU8U6hzP53guzLCP+lP5XbmHkP0z2dDoSVYLeCBT3
C3dolNJGsK1J5FGNRQAo1g8eBTUArQiiNzi5ILh3r3K9J22/6Tx9ZURYnqAmskx5UCdiqQpUUCVw
Urcd/Bujh9AbZP+w6furH6P/5yYSwNgCdDCrBEm9pQFl+DMqGpvwxBcnAJEPMKf2rHuikSs3IlxT
Y+LiimVjH9viF1efww+oLELf7DG/ETty1wQAorKkR5JJ5iLdlGoHmATDpYrw+07JGFdHISWtuers
tlA95VmuJ2UC+ix777ky3f4hsuKV6GhQBYUy4gOvOSAlDPeENxC+Do2r1/J44E61Rv9ExSYaR+BP
sUZY/mdKB00cOWeud3sERLr7Ixdh03iPAsYIUsXtNoK7Bzoh8PTUNhYL0vuZMe2yPnOFcSoL1nS1
AfEQPFEd5QHtnQhWjNjD1cKW7hzvLQqaVz5iQoRC8LcdTVLCrf7CAA4nNmDfyMOrvFEzXuwUbSCT
RwQa73K/SzSNpf0E/ipKzJcY0GVs2eyhwyprC8dGC4jQZfpUzXQPpynWL5PHUgkNQtBX/Epywmus
/2mavu6z5KV09FXyBuIMDG54z8CXPvEKjCRy91lkWz94HKso61YpcDcYjoGuSQKlKcjydiAjoQmz
ESQSRrVLq4YFNu+WHW0ccsGSF+qvNIwDM99dm7OJnZBDqjx5oFIhcK6XTkeJPjUZ0RsQhJpFohy6
wS13FXGX1NfMxuPxnuLFyBnq81EWE7CpnqJT5M6qk7UORfwG5XjQlOQUFxrKpt6n/3Mu3dDnYtNF
68uRQFk6QTbl0aOkVogwjrInwwr8bI59QyYJue2pY2ZQEmRkLEQxTEtOUQz8aK8q25ArToblOrRZ
0k3RgDnzb7BSrN34ZcuwEJNBTeLEdMN90VnlltN3p3cCD8nkfKsxfIqR04Ghkh+k0cu5Fi4GdTNM
1RboAIXVnD8V4GTI2XSwYMFYK6LDBX5sHI2GvCA4xr0KGJaH2bPB92sSCSqaRpL6affI26fZqhQs
VtLXoAGRiav840avCDMEwBhca0PnBswqxF5iexcpXMqlICBExdnIy6rJmeXWYRBUBP9sTnSYj0Zp
bKW1loZLJmkhHBGhyWMUfKszwZkBg5K5h3SS7QbtF51aZvkLVrozzDB20cfO0SEY8Ptoe8v+FcZP
4gNndCtywh10p0QOSV8VcX00A3tNuGGzqdqL0M2EleywYorRgPZXPj9Dj0RtgvfJNxvS7TsEBN39
mlzonCEZpATdJnp1AflDFBWk6zklhmj2u+Oo/Kox0StcbnWnvaK+WYvn2x2TdUCXK+UIEozNl29J
YpPUAXg8Yt3qPUImqhdoTkGqhGymFRPlwSroCAH+s037HUmf4N18BLAEYqE8SOahJ05iele7EaHP
pxDbwmyq/kvIlhB6nQhEWiT+IwkRHvQnDQmryU9exVfJ0wYSZSNnsGIiCgWRKDY6Uy+KBe4ZwVq7
jmbfPo82a0msI8xx40D8slsJjpCykgCgoAoXSA91jQJqAz8rzRPjMxY91dDA4H2R97vsAXSyZ+Zo
tcBYKMp99Wgz8Xfkh4pzQTH/cCjM1r6D9BX1FLC+EJIy/uFTQibKYmLE+zYblkCYfexKPTvvjmJn
+08+77L3Dp6WN6njiXpwCyyByK1zZr2JsI8bi8lK+ii4kJFWehhqGQ9ZNnuAXGG0NBp/J/yYhmM1
6qtdh8eIL6PT0MwBlsNUslx+BnKfuUegVPh1kRhIaJyqlx/yZnSOucT2ym1BYQ357RQ0qPg+Siv9
tuzpiold0GdT/WELKvkk6Geo0pwHOMw6IDKbR+5bWOc3zdTvBHaRw16l4a6ak7WqO0RmDhuFa1Zs
KyMLdkKGdtZobKMgXSVZt1V41Q3Q2foYmDnBGas21JBP8fb1sLWYOndKl0in98+q9U+3Sc9VY2tg
FczSeLf43Yyj+CTpFXkDXFRPijFu63GAHGS64o00Rb1izxuiEAyNbeAy/7fl2e1xwRPJVcbW22SH
S4G35bvvcIladnmL83lNTvhB7nqWaAuf0BhXSRWYVH3P9SGdVMtvHSTBExoqBYv7UkHSIGAfFhGR
OYaYn5D8VSNCO5UaIGUFlbCQwD7xMYAhQmPHOBdNOhVIJp+SKN9L5BsrExU9qI+EsoorspwMwkkJ
ObW1D41J1CkJLEE/bZdgvvardGg4cKRTEndjHc+sYVKeKYYYNaT1cUxsfZAIineCoo2wMsd0u6Xm
EWxtLOXvCWbi+eDmM2RKsfDzpwZJbG/Xyym+1O0V0sQZ3ZcO57aKFhcV7WsNgKEn+nPPc24cYruS
LcHZmEYnSCr0lexM6fWT7p/Qk4gUWd5GkZgmkIMZQTjF1sqTVeJd2Sr4wMFy7SXdf4O2zqZwGRTe
uqNs+cWJbVpqhyaOAF60C5PTEgyJDt2aWA3OVRmzGJHZHE3+voBPHc3nIIKqZbIXjlc6Z2KiMoQj
Nx5HzEUqhnS5vDKPXifTuaWmAdTJXQvJ5sG7TmF8CVwX3dDKYbuR4pCH3Zj+wdYYPASion4a2dX6
lxs1YuinHIUsTY20BW0Uo3BlQyl4Y+Rh2AG+0W8dP0kIpq6qyYA4Cr8f1ij8EIclf3ryT+nbfU8o
Xa1YP1xHeGZQtwTGTPg0zVfwYHx7PjLf6m4LVnitJG8155MKuO4kLOyiGAgh7e4qIhwE5TURQ6gT
pAQLPGFGweJbTX8sYR1Qdt3pFbo0G091D1ozRRpTfrPCkxAb+FRd/FF4ZYB1pB4a9a8GcVOk+ecE
ljcALsvA32K+cqA5dVBWImvIjjjE3nNQHoNsJFbsKBpeKXFBLdpoAR8T2kSXUcCDEi9YOR8ir2EX
tH4rCjKE4dpRWiNDQfmAfvVsSZyqOb6VhrKNPdaxetXG5hsyqKdNEq/5dIk57Zg17FC0ksGZ2pOT
AchqQ3BY64FIRSIVHBwyIKVddsC8oFl8UALAMm0DeuUm14ksucpjydICxEcG9i5ldzXBosyipbWt
zU8HFjmnHNept/fgZDSQCLKMWKqM0U7zHytmLGnQGnwaur4bAvM4ue3SYdyYIuut0CdoQAeOIjF2
ItVw0Qmwl5dZvkIe0NhXdjHDo4eLIC1I+v4dNqJJaA08j85a2B130J/mjPhk59syXVKraNCHZO2m
W0Z3H7SkE80fdz0s+ZJmIIy/Wt0n7KMBLMNnwAxvqzhMeEY0G1LUJX4uBf0yTftUD+929y0aKSBu
AFDUgeKEH7AHp6DXHEWBv40G9ME9R037ZkfjazTti0XrNttE0E6ufdkzazSXeNLpiIxTqD6F/gcw
nUfNFjqm5ohi8eQLl3vBh5CRglGapB3YfXSs3OZoub9qJh5IfFHGeCOfaht1OCV4KF5zppcqmnHn
oNhb5y1lGABPRxDQW492852xx8UIgIRYbFDGIDj8Ay3Kgom319qliunij4Eicun5TfdVICGgkzNx
ICKAmJy/BPFbAgXNTb00K2vHJCoPKpj+xukFxFYgMwFZS1xGBhAEwfxsSN8wFswZ28V4dZrK+BQ8
t1b/ZTEtQkRoIrc4o0hpYZWfL/1Y/4msTyueGJhrUJhiPsTBWfgrs8wfHeg5aeaErZoZYmoCXIae
cL1861dkqRBlaPNqqjtP/zCVddm9l+z27deOZaxNBA/Cr5nYommIBGwwAuzXZrUrGRqJT59DhntA
L8HRBAKPULFIz58TSDumaF6sMxspi9Y+9SpmTiiZilsjC566bkImBb+oszNi+u0sLGYICzhNIBx3
Jwj5Z9yzQtZrr9B50mrIvyAFL0bTirmpIBUH2YfY4gS3BDKdgwFyuuT6N5Yz6BPmTruaGKFQoJLZ
gQWYFCA9UK+TCxgeXW207XiL6ItiBBCoKR4MbIAOotapQfpRi7VNw1FOHyCTU/0k8ioLUp1OXUZx
JiY4D+Q+aBocUNLgrINq4xGNW5zsf7ivjpqtLnyXvBZQF7B3+EY3fnGKZClmUDbNQwJL3AGEKj04
YAXTs59ChXASANUZIVTEHwu42tFGoFCfIL7L/EQnip3jIVbZpdr/axUh2yRBk3+ItsV2cCCri5jY
jbhW9hGLUX1y6b2uP2hl9ghwsrZwfEbFLa+HhcBJItygi5/NN0tQJUg6h1IgvjY1TDb87k1QP9YA
pZM5LGYrPLnVy/3HMYBnNtNhtYxJqSVXG8iChybVzLdl49+fpCi1/vSoVZ89rYwv7kBeSJkQZBz3
5fTQJuq5ThKKKtsZLKJDmJIc/69MJ3QWFCrGhmqotj5sedb9iRZA+nS0Sdh/AC5WWfaDUFqqG4fP
l9BuwIrUcp+IJdvj/r43MbHP6m99GTAat/ilaBMcCJYAWUA8tZue9ZeV8mIgX4p0pOX4d1mnyE1n
84fEeCygBtDFQllbyt2LGWLqy7IrTIhADCMYVU2CkYQXC8fb0V+rJNLFbvLolzqG66MHMSvnWJA1
ziRfqovpx7PU7X9+SWyLRfkdDUuVrE/AJpQ797CFmPwBByI8vkfugmPzW0sMsomejE6cDr4KPcSx
9EcxY8V0SJAfe+neHd4bCcbri0MPAafpLIE17uVw4XM+UqaJrCNaU6xkCLFshaZX/dUaUExghcSO
F23+L0JWzjI/joVwC7LfslHUR2l2BIQXwBGVhY4GXziF2C63yIKvRJqe3EJ7ts2v0WmWNm1lMrMZ
0e6W2eRfB2XoIHWzZWx2B5N0tAm7ghX+VBXtWkBMrS49FFKiJ1vqXHu8r9DA4ydCVL+32kVtOAeA
75s31it4tj2BnBSfPqJRIQqWQ6BXPakaf/Ie13haIPgtogdKp9m6wacQWI7wPDOWeFxD4qLzO+S+
CcXCf+7ZbCB9QzXO2yiuTkSE7JVL3Gj7mNuUdQFI8Y4NR8J3M/Y1aGen/CK672UYfUatsx6fiypl
fUZr/zg5TaDIPlo2hhWqufH6o4HVQrnAjO8d2BwZjUVCqmOokbtGvlAaLZGuhR6JWUwiduJuer19
UdjAw7kRwm1gqcJQ24eJtaolc240//RgEIPCKncD7qimexquMFOwIPJJUfQ6vBIE5IKt9fRX0SRp
X4fmH39GMDCeo3IXn3fILq7yGs/Zv5xEv7shM2CJEtd5PyVbpPks8HM2cSexQu7KDD46NdsIE1iP
9rfQ2DEOp7S0TjrJpaXtg4Is0yoUg8a6Vys2IrYEL6Vba0KzhJti6vuDG1NSU3wmvBBO/d7bwa+Q
8GmFfo3+VxKZS3TRI+t5g/y5msun9hs2UmFlTdeXrFbJL7gHzklImhUuSLp5QErCkNxgo05nMKu1
r5dPtA56Q75Sv+hHNqi3ODi5DMBw/h/gk8ynKiLQzmPJJYdcpkyoqKL+EzmoRBN0yspBP4TX4tCM
0ctEfdfg5Cc/ubTfWe/t2uLlnqydzbKJj9gQK+HehGVTSWlOiEh+bnjwYxysZqwx6Bru4nPzHN6I
FoIa6449I7cavEf2OuQadsdwU47aUsApvjyyiec4A7oy9tKwdYa9lFkPyxI1s15L7Bjr7VSbToGa
D2bBwYD18xlQY5VEiaG9CQ6kB0fLit8ncuT6FomvWWza2X4SdYNFVtHMfjDaB3yOMVUCPx+bREjJ
ZAyAmVBQNWt0PKEjXgNvaReQSh8Jr4jJVmSIGTmShjGtxEIw4C2mU3DyXWnjWdU/E6SUzMwbR0tP
KYHRboFQIaHd/4grd5VPJVvdPKgSaid9A6yJdBYMcBrTpEdDOopSAXMWeAfmFIvQmcLjF1XZfkAA
Oak1pEe5KVnb/leuatsQhKQK0OuwH4if4gEVNOorBAPh/0hweNUqNo0wpVT/nJoNPRRfGKS23UTJ
v5G23SpOOTJ+LU231ZwfchJUTKL/QfTj4abO47HBAGqRpebnKhrync5IkvkCFAncOesGCKZ9UOP5
6sCNYcxEIcHcEmEpynv839ZC2pXeUW5uVG5HogBHW333FUBhg3Qgw8x5u0NWh4bY4nxarubFfQ8V
zGez8yo/CmQgC/BWkUnsw3MTlIPExZyGb8UYmm0ooZ9U5dZdQgkizYO7JeWCQobcTx6pD/YpsHGr
49oh64K37+5eHMC1wl0KjGWXLE5Wns02/HBTDAPlMRlRd+88pp5YW6lWuLO67NH13VMT5BditZfS
DakaYHNEVLPX++RyErrTY54g+3j+nVis1lD9bXM+qF11m6v8gxy+llTPga5XrIOGH/50U/NeVfu6
y54JBctwkmodkHwZ2QsSOPSh5Cp0RdXRY3Cs7QiLn5H/SLyjhhBdv/fy22BWHqUi2HxpYrtItOLZ
yzHstlq3TFMujnhvDdp9H0bIVeC6ylEHnuIhJkjaY5ipNoy20h/1SYOsO1mmsn7F2+pYvpwgxDgV
b+UTOEyHekY2HqNwCBbOpXtO8C/QNO8cI0dUjiLKmPYSKBmGBvLeiy/0lM0kBh0GToBV3dzKby8r
06Yxu1QTNnxR6EjkAQTJ4AfLABhHy0aC25YZhQPGIZj8B4rPil6S5EgMgy5+mbz7JvkadgP4cJq+
izxHruQ+4OLl3yTudOE5X26grZP4bjeSRq9BDRYZHwEJW8DYXsKqxbXvENUZ4Lup2doRPBGatm7C
I2o9n7hOipTsXvQZ0CSjjxYGsNX32VYPsTa1ZIxqDW2bs7VU0thsNX7v6/ItINAOIOzg2ogH5B3h
9Vu7zPMitE0pkBpHUkFCYZOqU+oIRN6Cju0MLkl/obPX8ms1B08TcqBCJHcId9yg3xaiIwdkqtkJ
pl19flzvq6epfIpC99mZSJnA5Cj3hlyLpRBPlat/y98Q5KAzw61C0YAWDnm+RaS8ptj12X0aS4tP
I5wOD6arbuXz2CwvCqMPpX4WtbWDp4sLcmLNXO/hwb0HUpWR9lPQ6oSK+0IcyWil9zRNIeiHkaaV
/rQx051mB494epteWSaYBsXA1xnHyHbWrmaYZFQPD5UNA6PwIyIDBnta1Q49wy8ikLdSc47x/JO6
LC/MzC9V7ZZ1AohsA7nBkWR0o4F/TPXvIdpqrcp+q2jljWwzLfNFrxxGjb1AzUrJdynb+SASfLYi
BWR0BJtEc54TtG1OYK7rLtnPmV8yugQ8qvDQ4BGJh1+1b7YA1chey7C6SgZbl3/ogvbN5s5mUNUq
ZQ1ypGruU5URMolBySl/Zb+PLBkhSYoYv/om6zLCwXtOy/lg99Y6KaZtnFdrAxpvUu4baSV0TQW8
zeJyKQvGHTh4iy9Jt5Qd5yymdRH9LKGGC5NlVrpBsopqJhjAnWUfiF872xoO+fkhe1YLV1+jU7pN
zNx5WF0CND5+j93YF4qJycV4yjQsGWR8FyW6cueVFV37tmxfRwvgn+jLKphOVUErjeIMt1b1rTfE
tNvl+CtgDeUx5nK1U5KVQbKojpI+GuvHtiIhdHhX3XE5QqHq0Zf4sE3rBglfksvXzeh+eThany7U
rGWXF0Jp/D9cSaM6eQuCxBeRQ22xiG5qK/eiq+x1ttIDTOI9CMQhTaWqgjOt4lNfSiaNse4w7drE
Myv4C2ol3MYkIrJZoHpVpp58LZQUMFsDvSm7A3YtJ1CqgZPby1TAnN76DDSsdQDNhXnjfl0rTDeT
2rYkUGOMDHP9ZfTz3zS0d2p2NCb71Q9LeKHZ2JJGt8O8FrQHTMOLbli7fJQiOYdqcqrMr1xhX5V9
kb0/U8z6X0PnIs9YkT7rZKqBHUsViTgjU+cfjJThwzpU3Cummn8J5yGxn9zQ/ahtRK0nQKSYystW
J7vroS/jTZyCMrQTVFA1bQdUxqn9MRub2H4J6197nbZUC9Co0jyDaw5jvsnLaec47qE3jPXoDY/l
2P2EzWuvsal7umKEmXyN2yYQYkhhCi3dCUgk3Uo30OXOpdw23+5z9BI+BT8e1BFX8BubeatDw+0g
PtzWMr9lm12te9fO+WlosOWm1gkJRKMlTyTPXxsTAg5JI4vA/IqlKs6hY5iL0fnp1qNvm+sJ/aql
rnHhLcd6WHv1xSdMwuoeVUd9lbmbRNnSRbvg7YYs2pUnjYQ/dW3rf01JqthDXz0KHtUPL8Mcs/fe
XLfdiW3lbXwmnsuAExf/sJiGSmafUffImiCUqnirO3sD2T8WuLslg5QmEDEDhKbxCFJKgS6sP708
+/aTKAaC0rhkLGlSbOMj4ctCs0cpJaXg0dHf9bI6IcK+y324q8o/EaWNMe8JMYWSNeQYYIgxX4Nz
MnuWR/GVdszX1iQ5pCC7RIedtWzaeqAwk8biqEh7zpWtZbMXUM7UUJebZ7+7/I+k89qJJEvC8BOl
lN7cQnkHBVRBc5OipyG9dyfz6fcLVhqpZ3bVRZF5TMQfvyFNhXnhEAMqLNpFd05Lmh1EcI0nAM4P
MSTGAFIfy6VslzcqUqy1T3riHQadx4B2B+5hY4ZPU8BFWD1WTkkIC7IA1eDm6JhbcXCj6RYqXDkN
hENSYLfq0k3fGQQx2G9IxBkzYU+OY2BrHqeuPBWK1Qd3UK7Y6SrjbaY3Ujy32Vo31SktybxgwhfS
Jbj9Kw4tawST8pNkpVOBY/ntA3Z14N5lh1vZp8rTJ/iimzoJ//Kc67I4TOEbtv6b2Ed6i0ZAIXPr
etJAOMaLq1gfKI3N7yb44itiXYpdjdUNeEFlUep3eGPzfcm0LVTK8BsKB0qbHKsXKANGkj5lSAtD
NVwXfAaEH7T01X/6+Fp7y/dS3eX5JlZ2zPJ0a/j0H4AkdXtuSzHo4YnTSNH0ijFwN9eYvFAmsE04
Wdw8wGom/oOlpo4sQ2xkgwBb0rY4E8uhiBlJgSEjK8BJG6OhvN9zuSCWTT89BrwtcdA7P50OKbcN
ySYLWoqAmhHG7iVT3DoKf61wo+L0o+/e4EeAo09u9NiE6NNc98MFuJC736Q8kWg1imYZgRX9uiLT
RvV9wpD6r521h7ntV5Y7bBGAVFJy8cNFpCDBkWHAQRthBmhbb8ohKS3hAdA2ThArZsiwgT/tZNDL
0Z+Cv3FbYNaxtpSDU6B/4T8XrWLU++yVNvRoxngNXQuFD4SKnvPC6i4jc2fdHC46whDx3LBgPRUD
YZL7BUeet76HAERvgMsA9s8oYWD1XN32Xqtn8c2wqShybN6CNvkClqdvTf6Fwb/io763X23z3JgI
n+fNjI8WTzY6jvA0CGxEd2wT+LTEL2Jj9QsPEb+psgj+zW8SgciPh0Co0xMqWF4SRS13M0dl29iy
PSoOMy1nN6mrl32k5XvPfSZZAJBb7X8I1/BR+Pan+Z4iX6p8ql/c/XsqPk2HUIerjfGL3qLekEVY
lJ8B4dYxV6EYdirnJjZ8eHVSXqYu0yvSRik1Ny2mljmECwOaLmolOFOWaH9AseXUpVhFCL8ZnLty
s0PN5F2mFRUg9AgOnJA6t/jHsAFD6L5FjLyo5U8CBAVPoLPtYzLt7PQ5o3B2XUzCs+cyM1ZDGDyg
lKIMvYp3jdUlzyrKXkMLpBaSj5/Qa88vTtyu/a5ifeIowQC75g4SYXfbYHfVQe33nonQA3nFxqBs
jz71WFhnCIIgold/sajGjoy35K+HyedtQ6LGygxSi58PjyEU/o7JtBmsDYyKhhhl1zKtZ8xE2H12
ggIdrHZB2KhN/SrTsuNS4dWKe7CFros16nrrsTjPhB8+eFP2n06pbCOrxqRaOT0Sy4naR51aSCTi
i9LBHgaUxuLBZEdjDLGbsk+bYKQw7m4j+FLMwhF7SsBgQD3WbbrFvFEcIuziRfzCIRtoFJoqbL5c
ckLxmhBTQOwRT2ywkQB1syoZuPhbJHR+iF4PLmxlYBs+fiSFdUZ0cAjpyqMU4hkZ3nnzDmJ984zm
Zk72NaSpxFvnSXkoXBPSv6Ubzcabbnw0k4EfXVS/lYN96uJvE0xDd5oHS6v3nYePvVBfm34Nu/9v
1/fvAVfAnCdPiUJ04GScpSbxWBEE7OyOJycxeMNVdSybQaFJ7u5T3OxUwMGAIzmdbpG2G01Dd+C8
l0PxbKIvJLW0PoU9RhJEr5LBdLIwbiIg/MFUUB3ZnTxVHmXdHGDHrxiZtfUO+3aVu0eVgi/qJYz9
xrzyQsoHiwEY4w4HN+qGSaZICoVcpafmoaifBTFWw8Eg6wIh38TqqhCvCayeRPZzVITfEzRAt7eh
+AlLSut5bAQPzLcgcgh4gEvZbm3iPBmdYA/iIdjNNkMCT6Xss9cORrf4m4uPYhbaRAnu++lPiFVr
dBM8qQBLFS8+3yGGiAj1HMiqqKFApdaDO+O0MOAgC9ap1dUq8jvY3R1REWP4aga19WgZy9GKmyMK
6Zs9PFVztWevW+pu+J9+ffPUxIXuI0M4OH+T/FJQjw5t919N9JyZrsyiWWfTWWzkcuxxJ+pRbTQY
ewYxskSsx609hjQUVtamDHhXbhvsfgXWgOmGYwP1MBjKo5Xd+Ok6Zlgbb8yEcDROL281LOo/q2uf
DI3cx4Y7IrCXQ6wwYLc94NUk2wqvjiFI1HxoSbJ3APIZhsI/vIWYa9Wk5YYRVChneYMt9TQn1VHl
bGSnPUCj7tHR0nM82sZ71TuXYVQvoid0nH/4xh6Xen7t8vKXUws1aKGOr7VitczOnryiv7mGU0Wi
M4oyF+1xaPvnoKROGcg9HGEHY2bBBJFpCliAMuYvato1w8VrpKPAdT9moLZaAYpj/WEP1D41oN+y
iup5F0nx7kQ4a3aP7IUdP9vTZwPHjO5Y0KDh+2jVAQcc8n1sb0ScShOwCWFMijqwwpBzMZ+L9uIh
bYPQBFwTfLcJCs6suBaz9d8Q0ftQ9ywhsVSwQRJCA4R72qV/oUhfRDhpW8GLsGswzX/04UJ1SACW
HGLdWg+XvR2oo8OI1sr620JK3S84JuNDprBhtJQPRnWRk7yt3kUf5QO5oJVT8KBnuGWhGR2WTWcF
T1Pzw0dsEPrHDBS4tKEgz2FBue0fFvo6zyR/1XvyDcrWkJLJAs+eCuajWrdFy4bBjt5/dhg5941F
s+CsJp3YIv2/uib1SV3aOmVtU4zZNJ/JSyge2sICqpLi1ONBUXnZpmzPv44bCJI0h0pHj0/TZJ16
+iMcnNCXYM0zXCiIrjPO9BR7jw3qOFyVUvFm0YxTBlEjTuHqQKfIIwP3TKEoRNuawvbBcyLsDYN9
g39hXyiSwOZHpwjfZ9PblCreQ88ZW+tEpFo4GWAQDCyrL6KkFuNBxHYVZAMIIG1Z70kczmjMTXc7
5sl6jDgsNlX6knIYqMnHvd78ZSo1hnj/aU9+qpuoK0sAVxdoe3wWuZRKaau6ELvfHPGF/zbSb2Ai
q/Dox9ZJzB0G5IB5EpNyLXgar45rvQd0htu2KoLg2o0pkBc0B+NXZ0ObHqAWZgCNv7iNBZ2vtx8G
ulKACRfn0YTySrhophEeBclnMpIyzza9f6Xjb7vJp2pmOu1oV9wd1i6htGE1HITP9Ov4ypoooElA
hLcAnTnptewawIFuyBCz8aLPXWTxSUKGA9xgWUFcaNieSJVB2SNbxQMvZNeMkHC6XyeqS4gbR+qU
G3z9gpOo84o+vIinuREu9wg0UuZ2BXZiaNxnF54b16o3ERIIliumGdjSbRivCIDuwKif6+riltEh
MZDlFGBp9GaObjw2kGlli4U4zvQx8r0UMgq6PIORZ2Mip+cjJ0ZIWcsByGoWIczkwLsJ8nMA08FB
SeIb9cNICeYpk9iS6hURFwRb0QvDcE+wnJYH5oCwSTmd986xjD7EZqCEEs4QK4TbmQrKkUU4u3jl
qiLkNzXMlxJiV9TgkkzIST/+a99tpsaF8V0G7q5ymqNVAo4bYHIt54+OhQGD48qrdzXnccQkrKWn
GyCAkvOIcWa0n9H2aJRpUxGeIlxmg4Lgei6/trj5DJ8y/yjcgQJwiDZUzp4M7CB21FqCugZvmwBh
9QCjC+u4nJIXi/mlNr9qeQGdFnSgumZ47ZBe00VrBdOpm0HkX2ImnjMh9LlEoxqrKP6C0m8NIN6o
brzGfBwc3JqGGb1d9uySaj5ahNCt9Th5SNvzMJ91Hylyf0YWOzq/jQYL/Be9nImg7+zHrn1PJgh6
7meGeqvR+s1HDoA0so5iiuuezEeGgFtt+omIwuJ1aNpTr6N9DPZ2Yj75IG8KkYPTcorwAbZr71ys
ADLY6oVx0FlPVh09arO1yqoAUSJeRlP8qIrPLPJ2M8YeXbptQfLHAZdNBEmcwl6T7JrSupd43tM+
B4zx8X9b+V59MLJp3VGYPTiDvVZz9eRYEIJNipuJMCDvqQ5BWz6ZJxuq2PT+XVh9mPPRp+j2fFZ9
twILJ3qAEwlwsx5Qv0DdsqNVDaYKaTxY8qNrgpdqRG5KbdpbK0ernmfb28ir6HsqHoyahvrsfRbl
E8Tdxcg2Fvui0bYtGcJeccG9h/lak9QE31DLVz8NzIKGwrpFguJBcppAnY0R8zsXERajCADyrvhM
41VhvhktpT9WBtkbn9EmL8VuJN6KHZwtt2oJnvKUNFrQxva79G3c0FhYCTkN5EGl9FfVmLOwkdE2
2zkI10Yd7R0UvTaZzzo8EU3f0rcxmnlvOPUl3j7B0eHgdMgCDinkROLAFAdh114WnO2XTRqTy7eA
Ln77FDwifmcle3NC/N9/rox/DHQjAGyZcBqYSjnlE79vr3+XyVdDVpUDukDho0FpJp/VZ6Iqf2sM
9wlVKCZqi4GsGfPFrZtfJ/UDrW/vgf5O3REtYjag1WVsTRpGzZAr+ly6azU1TzNsiAVExueFpQzy
uUzyUUbA9l5Xy9aAvphF9w5Fdg20BFNGhKKzfq5gFuJkJTocEz6iCXMOsd+0vE3uR+JB0YIGamj/
DGs8FbibI0Id8Q0TyAYPYDmRhbQZTYQ40+QLQUzR57YqOMAIBTTVTyl04Kh5TicRgnLLmWm/q61v
PWzIRkTgG7Mz42a+cCPo5h8tofmMxuFNS3vg1BmY2WAfYdfZc4cwupDmWw+a1eDfxZ+6ArkW1YIG
ckMnNBREYLvfYjQRMv+omNpFjJBFSR3X2JXSUcE/c98S5HAqJSo5rQ94s32p5cWsb8SKjjDZrQcP
CmioblWUPXax8WxhwC3qCX/kQnCX/6rgpbdu5K4L2dcn9MFBYz/EjBjR5C49UanhZsThaliCv3qd
/iMI4xAVa/4RtpxPj9zUE1zIi2zGSL1KdZJ+NRNPGi8n8VJTOqnGuJ+HCg4svgDweiCBgG9tW7iG
DKI5kx6l4iuxpcJKo3cRctLHiHmBB3cqgsv8R4RVFjdyEX2p/DqDHRR4vsPKS6BlsfuTnmOUw5z3
bZKw3Fh4gXLnul66SjXKNDiuJtNbjnPxIwroC0Dn1rAUWv1ZKz32ASFUXJuLA4UYH0KsOeVnY7v5
5Tq8gdI9Ekl20odsXI20vMkYr7xhoSelTFQT5hmGs8Zm4uJA4+rJ4HFseMjL58RZ2Fo4fi72tqmu
EfVPiD9LBu0t9o+pxqKgci0qH9lVu/Pxpm9hjhZVs6km7crfgMftJZhqJX/xYfLwnjLVyzCvcvZk
C+Cp4ZltcYwrn9FVD72bmZh77tpbCt7cQoqQ7RiJeOZTMYueSS1tB/SXxZqKCtUN5reishh+4hn6
d3RoufgBa1LT3WvQHZYFGWoWbJ0Boi715OyRmrvMOJFDe35IquHi1d3Fd4JLkGB8B6vOgKQz8Hpa
GX9aT+SN0Uu27jmKqbAamnomKKPx10udFZSrDSIHE4fbbs62euiuE1fnmEKGOg/5a2TGp8RMX2Ak
oMMrxlM+EBqI1SsvMCMiApmWT/tJbGmpR495+eLLb5/dg+gAA6JwgId2SdhtZpiACQHaCBdcZCHw
/BmkoJUIxns7UMuQaRreTLzDOLmVnDzrqbmWXn8v7BRIzXorJsyA8hLcHwy/7l6qP7aNXeCQ7sp4
+K8kbS802J8eJQUZa87DPA04qSH9NcvD5Ad/qN7mAteUMbmnjn+026XACN0/xl13TBNjY1junoAR
E5AXYKB/KFWCOSLGe+g4J61aBQx2PIypgy4/LOOPBZba6R8G5ji6sY8oKb1Pbc4gWhQk/zwxIm9z
LqAYaQYUJocQVHKz9uEEowPmGvOIIZVQAAoO7Mtho21iYThhTwOZtp7QslxySogA1bWvIH7iMt6S
NqKh7AjLW45XdBsfhiVEh7qjZHQBbnAFGG20YSgHnZC5vgeXjvE11r+Y2AMREygms2pGXXHDKUBS
2S3CXL0AFiVxMdW3sgkYDEhfLTdwxgHJio+g2VTRwQda8iesaRb70UCXBXnlMZs7bBy/tB4dmPsZ
qM/Yu/rsbgNrojRYZXmEz87VrWO4gtbbONUE0MGEaJFVe3l8rTxvC5TdF/ZjTpC1z4XbDv2N6wxw
UgX7IUoOXJu9eY/c7Ghg1QcJcEmyze+bZgZKTBGuViQralftuPQw+oLDSM8NO0ql9xQIrQOKTDGT
GzGwxQqC0keqgg6APrDPv4+aj6nC3Wy8+tBwYGysKgtdZyFh27+O/7JdZrxcUyJkOQmGNrkVTLAy
1TOLPVh1/+zM3dp14BlWh37axlr2SiOZsnLwwIUDsR45xjK8PeGs22cn3+BohgsksIy3rbGV86LP
IM5PhBFp7m4ZvVECxyT9SxZmBN+kwwUrpfalB/fzF73lrNMK84ATyOsCyzRPAQjCPLgQQ2zDSu1m
ngZbVFnzWwePdBqs65wb9oNNuauXTBToeyeGuvO2pnGIwzMiU2oAlubi7hJ8WvCynOMtfNomecfv
3wWVla1uHApq+IJRd0sE7prNXLElKxoKWDFYC3pH6xjPa+cTC+4+i+2HKJTanmj5tP0dlMO4d3ED
MPz+Pg6ngkCeVdszPk0zbsiyLLaFiIHMpR+w3LFghGK148IEtqmtdLZvGnNrUzJMzm2Z0+ChZUVj
oF9UCdAmsboQN+6uhdmwZ3BTM6W0qVEU1MQMp4HJ/dNV2tGlvdFJ0MrVO8qZx1jDV6wK8am+FNMX
r69tt0B3UQ2LFQaBlW8RrBZoShRpX8GI2uaTAaMwP6uLnP5zhU/MWe9e2K9J8z6DxBWmSHyQPtQF
4Zg32932W7gJqHx+LLALE9/qZ56qp0e8VTxY1TlWt9rlBva/8X4m0CDC/myJ3zEaHvVD22JZ4S6r
qf4jWeqCrbvJPU4JHFUcuFTpL9VSPsPkB8gj7I7rjqET35rvOVEyBNxqSmF3ElAKg4Qhg+Gpl2/Z
Uv9HN75BJwE+b8Iy5z3CzKwOCU+NL5gnZ9iINjZz9lQ+OPaNnhlTAe6AF4l+x/8EbkOPxStFzkOr
363pOjJCH5bNVOOHBZQa31lGMo8KdSZqosWAi436BqydP3xMaXhQARUbqyuo+jdqV8qkkRJI9+jM
Cmw86VOC+Kdxr3KDsnt96MXSBJlGt54w7vKsZdX36Vvs71Qdr/kgct4PGK48mh2JVJqFlnM+FHA1
SrIF56U98UpgwOo+y2pxbtBhINHOD9h/dSx8RvoAYHN70mMosMMPD9NJo41hf/TwET06L+4vQ8NN
KHJ/l2ITfOLoMfCaQOcCQDwbe4mS8psOPNdPE2d80CNn++DoaJsInv4fUW+6LWPE7nGBzGpHBLHn
DFZB8uO3BUyeo3SgLyzCa4r+YqAmYyycTyfidfcN1UbKEx3rHqc2byPPIjI49+imu+m8KAIXEcui
S8/hG1HHZT0h9mLLi/Tg0EU2rs6PLi1MDnA4/62nI5jeo7xtQDbq2sD+8GKFxHovm05LOo5folEG
59Ir7NR5+jGlVTV/64grO3sz5NpmbCmoDdzmopvMyaNa22QDETELEyeEuTVEY36litHdyNU0cxWl
xLs76aE1twHuvvZTxLyUZ1sE3ZbWuwfKb6fdiJkSW8DVvmU918DMXIG0sPxSE4ZiLKlpgie5VrCa
Ap9b0D7345c1UrwJjgpLiz0UVl8c9L6GxAt9nJ6vyTKIpG2jM+UnUhJRr2H84ehbNp5Tv6R0qbxj
BijYAgVAN036T8HxbPhXg14npWakC8ZWOGHYfu7Vj2JUqn8EaMPhKGSy0T1c0iQVpo6vgwu/Nj6b
hbM33QvYKCXMbum6rev8ITPnAKGVSvfslOe0cLjceCG5MPs4HGa73pnQ0zBeWZXtt82u8SU7aoD8
NalVM/3MmBg00tSX/VsLkSZfkt0ClRMQgklTE+Evg+qbSiqo0XsgmgycT1YGSyLCsimxH/lF5acV
dD/6wiDA2La0Cg5TDIFgWoX7BAARL6FLLjAQNlLYDsxoOIDoPyVnr0GAXndHpIrHDGBGeYj34azZ
ouXlDVn6sIaOLfsBehVMg8I6+MKgjn6SMV0FDBrl14ydcO1S/siXaXF7g2YFbUvu70rZF+HqFRVx
tK67N3T0TNk9pDSSLUBz27nWmvjAivQoSKXrlMfD7zgBT5mZcxrgPBkTUecOBv88rJuO0aqRXiL7
liZXhXZl2g/qjX9C2JP4eqxT6JrlcOo0hMRcQAXILNLzVZHPaxhYYohQUzJAJJPKzgidTd09K9Al
m26U9h4lxMweViGW9DE8L4La+wnCZ4UZzrhLc3UMfQaoy9V26i/N+hc53jqGwl8IqVf/RuVoYrZj
jIhpxwlnVsaSbndJR2hIUeQZq3SY70N0dBNOGFKdWi18cYrlXRAUyTRs6KkG3fhb1vihLSalkjWe
VRm/OBQAXkbEVI0ioBwYJLknFwsHx+0vRRJ8IR+cISmYKUzoXEOi5dDvoFRS0LW1ud8FUQ7BBC+9
dNG2GbqrGotNOyVIri3uXducQ4G5Sq34tBAF5M2r1pqfKTSkBlNmqzZ3qZAnFNZasKzK6xi+mYt7
L5iImN2thcxPjyJRsDbBHSFzvam41wwBgIIFHcQrbyOoiQdCPKQEOybIpD6snnG11p/Z59AnrxpH
bxbtYzrGuelfZ7K5CxzNMlfcAddw4CBb+hs4t/h0bkgfxNitpzxTnUcEhYPX969gUVYbGBiZqHT6
WrFFLyRlhKBu2HCvscz1SkQ1/DoP8nYa+GRWbK1yEwPwZNxndklsX/xpfowN76cqwMSAEAb/Xw9A
KWfa1F11OOE0fG4Fm6kmMIakBXRepffFqZqq8TLo34u6JlwUZvLeJuPBwKM5Q4C9wBMxl28Lg7h0
288YpXC5/p6Hsk5t85ekRY1H05qBtOCmiQk4fTqKr58mf2mG5MQ2XXtQAmkmJG0q/SFUUoSOhKMA
wOAmTxqp8EnplXBTDHcxXargrCVUHYLL4l8qyFWgslI7lYjzkWlVWOodrPnC4sc7g6uF672IiKOS
vPryYn/UnJ6WoAhYNLbQD5drp0E31/4Fzeti4VROh90+yk0BpvYwMh+Cd1WP7t1J7k0S0JwgKhi8
PQdWy9SE8jxpyPTlzi4qdzeQ+GwFKLAQ0S948jPBKLj5FcQAjmVzogL1cWN+6MzwT60JmYMdlq/R
7BO3noQ0cPOyy/mgskJlMxyRHD3qrfcxYFMFGmEwe2PubXFtEH0FEfPg6yVMO5oe7NujuvivJy+D
/BzdIjU3m3aKMXXC/WM5ObnW2rqHuUJA97EmMiUJru1sSzLJn7Y9L92uzm7SrkhXwkjMhYvKPY/1
mFr7nI7LgBBV0/cqaPAfSPeeNHHVp2uVH7VFBhN3X2SPqxAjvzkdtkH1hRp7mzPFsv3u0cFdgRre
N+bNMlcY+3Mj+2CPnPUYvnIgGhlslGpfe88SIs2cuR6ynRbtLKGxYDwLuYeRFZvYPWtTJhwoaeMD
qF2RsYVYrMOcMjivhuFemFeS5uSmyaVKoPF0IUJzklcjFVWY73r2cQw7ANEh1P8LV4B0pyz6GX/i
TidlM3z2ZuvxaOgbx9g0jvvRRC8VDli5gAz1Vi8ZLHI6teGHg1TeBSjwAaRSrquZAX8WMNsD1lbd
p1Pjw007mJH7onMhRsxpTPgURXqoeVK/LWByUTimDdHLQuPh8K/BfNJajO8Y/sVPaQ3nrCYpC5zK
ifuTzrw9Hr4UaseRoCBGKCTEdlvNqY4lpP0iIIpmC4CjYGlHCSbIyRFWSZTfzR7WElQ+DeGGaQ4/
PVhHybf2vf7BbNUm97tnig1BwWuyjjkF8YA5cC69ZshZmEJgt7VXdKhV1zBtR3jAYMkkHAB7XqQh
Ffd0Tzp05FsHxh6PGjJ4sCo6E5d9Ts45lRfGr3N2oXg2FVMv5sFW8YWWQSgDDxNiQFwAO7TYmcet
73DYW8LTvxbk7Pq+tWecAIkTe4UriF4ZhGeaW63IV/wR4lIPEK8zOFF5DkC5HMfIfK7gpIFmT1Ww
bQtOuuEqU3nPnF8yY+PWDp5/ISPqYoOb2NaCEAEoK+6HFGBEsdWJek1hpYUG0VbOdzXEXAbQsPWu
/JNUau0VIUTWh467XjD/6awTLlcBTEubjLYugNLXbrEr4eK130NxZzH75LFsvisQmwKinM5sMiIh
Qn5u4Y3vdtGw2vqL48xrbaz3U7Iy2z/B4mHNxK7OExvO+bzspR4hhcaedyEOtjTTciPFGBQxJdAr
irbsG9Y9HWLhhcwk3BescR84rePOkVgml0KaP2RBtAZh10yj23+8R2H5dTn+QAgfcnte16lPNf6V
FuOGphIcY4JfJlV3Dkc9l1FYabFKwdxISG+hfOC3i8o5nz08+XmxZ9mD8u1pczgPEiwvQh4CGRE5
HozQS+L1SEdQzYZUwTaTnXHmYdHQWNxzlvNGnMz2lYM3qi/wnEkCFXnQSK1QFHjstVshqsgWyoSw
+M1DoOUAwKs+9fqroJ+idMPZhZ+WVgcpCrn1vXl+tNHpyl8NuVtAY6B7lsmwD/myMTNWc0hfe9j3
8hcETHFx1XjQocU32ChKw8I9I9XeyIYH8WG6YFK/+dcWCCiXYodT8yFO2X0kDOU5iW0PckDIoWMh
B8HpM/T4DlBYADAW/av06auwwvCDfCNiSgrURGOB05T63vRbRBjqp8fp11qwMKKnIH0keKjaG2P6
EVltXpbEFKSrso9XvCS8qbE2YfadXOOGoZy5lTp3ibDFYbPk09VEHl2Z4caAJK2gqkovJLdLlxxU
rKFBosYoLgQ8wo1m1n2nuRYoLTBuk4fiQOc11Yclz440mwZFkjSbv/8JbNmiTmrgdnd7S5i1VFoQ
rG6Thg4aOCkO/jZoEOeKSLHe2vKiLGRd/TSf5DrTpmZFFevYGL50IoWCxzS40Sv+zZeRUbarly9D
Vu9gdn56pn+M/OAeTxBNl8WH4lrDCB2PsvUxXkJsaazLmniPPll5Ltosq+KCUTYVh3vOfew8AubC
pjneMGW7dTmgJ9MLQIVCxCdumC+PNDDHcmb+VzwGCIdrzh+6VqKYJxP15gR+YeEqFazN0lhRWl+w
6hFLslQVe6u2UZ1V7dqN02tIQb4OTEDwGTxrzLHjj4uWgl69zgHkybn9o/+nDd6b1IA60mZr7G9J
lr4Zi4WrKMDo3OOZlvGBNHxfg8zQNJOKrNdfqjr5KZqnmhmgFfC/LcgNUqvdnIq44uR1jIvVeLci
zPArDh9qwr2rmWeUP5tT9w0Pdo1m7a1q8CBKNiYnUWpPL1FbnkRWlDX3BNQj6m5RYABEpScPCgDk
kE0ieJX31/RgCTD7bXg60oVG3rAXFxmKswGiQE6AVVzioNlco4vWWkTiMkGp2hUH+gN1O0mhefQM
gRtCO2u+hEPFYqOhgyCqTf4BlX5QbJOaQBKuXd/dq3GgKouefSB+AaMW4ogtL3uWg8wj0MLNodRX
JNVtRYgwBO8OghIIbbCFzkOFhUD5rdNzVO8RbHeWeIBxKEc9hM6BzGj94NATjVBZ7Jn5MO2LY3Fw
wuOFt6FQwKvrJPZX2E+MQbRb0v9LwOVMHAsg1T7d4jsHhqQLwWT+gTMJt2hNWR26Osbmw5lZhM9E
Z7C1R09M8vmECv0EhT0MeglR8vl1eIctuQvzXSvvBmcLNRVJ6w8zW2/hukAJcS06DIdIH4Z6VXkR
xCrzylOH4+0Ze4NzpaF4Fg+rEOARM6BsiPFKms4yIcGIyWAETLJCsjW7i7UXNGEyTWip5oqznt26
m2hMFy5EH1tk+lTaFKzakQ6cQ1rgsCPzSI2vcm3LMIv/t4pMLtOrxBHVQCsWQIJhmhfQfb05d+Yl
yKMjTj0r2gPUAI/SNCv1lpCImTAjMO+C5+ehgTzzh/oDA9aEkkKnOws19cCh9z2oVeoaq8U5eyA2
LaeVY67JA6EMmmHplRbsQeypEyKHNRDwFvVcDSC6sKM5rDj+Nb7Wb5Bx9eXZLyOoFWqAwb6HBZYq
HriBLGCiJgrqzm6eYMWQ79JrK+DfAP3wSJTm9MmNaXByJhR5TfJiF7y86T334HQuvL8WBRW0cWSB
XfLF1ZV4ELCgYJDpFr1O9OAT1Kta3ynrLS6/7TDHdmW9BU9qDe6kg5tMGHg89XG4GuoEZshecEHl
HIQq/pSX4WuNBiuxiIY2b3Xy3iOr6Bmpc5bV5usycPKzdlX+C/H7c7RHqdv2PI+Bk+pbn9KNHrO6
nBFbu/Ir4ohPfIBRaQiZKc+pzwZqPn37zHlPxZTon7hnsCsI1VyCctdj2o82DkIis6mzRxQwH4NI
EFBzFEexPy2VaDjSjTKH6e1XAy3awAxPeqjcOJiKwD5BvGje6FwjHCN7H4I45Y4Q2UIOm4amJQje
mowLvvoBS28bd9fY6hcK9Vi5rbp7NsL56oHLXSoYubY0SGuZYZFQBJdvghWCiMwJN84Sn6KYO+ij
ZiyJRxaOSIliaHrEx5RBHQA1W8rRrHdGLP85id5vuujod4hLQn6XOjDBer2TY2Twj8t90u+GTtvn
S2k+NAwQje7GPTuW015olQGl/hhT1nLnatWTET4xfHusXjQThVX8NZcXj0oibL1nLLHPpfU2uOG6
hahePaMl5HhtD4r0sorJLcc8tva+aKY9aBuh6wBam3ugmJ4OfMwK8iKwBeqeAcLqZlUPu5x0Jivb
NFDi58ldmxhiNBQWDNc0Ss2cqjkfXeIbtWs6e6wnj4p6tJh40IkGCbuTzsU+G7lzKvAbgA5JkN+Z
qQnkqEcPHagZbUvYOLykkW9N5eOAfhPNAB8F5HaE2Fs0RGHal3Gpn7mM9hFlroVex6jnp8moEwGf
YcV7NtbD6blxiudoTg71MIMlt/8G7tNZXVvlXJtoODqQDghSwhUQA7MU6lRP9EBlbseibVdZg+9K
q7+NtLbonII0+skswgQqZ0uqAmYO39i/P83am5+qgw84mllIQTJrgVNJDolDrPCM1mBonzI9wcjR
2WVh/B5MyWs4a6faRWWLdL62yKLE6wJZGmSN54I0orCKn/JgImuqeR2bkSCNZjP39P/alOBh6K9U
/s93xn9WWn9Nbnlw9PJPmTS7wVWHiadmL8m976p7HugI1EyJS5KniOLdy1zo2do58rV/Wo0fEUNg
Fym1DEdzjhIE8SmVV0W+ixQbIUDXEk40lxKqYW2blovE/qtPrEVGwPDypKmQd/ozm+4TTvHH+NPK
TPzQFjKTsa9AQ7fAZ+dvYUZEJxwWGib2ev9mjQuaoc7ZFvTEVOhWeJabsPxTWblM5Rx6Ph3alQ0j
SDu141VV4zZtadNxhrKopYuSkKtnaJCyeKV874b+UrkHjUhggFCY9y+oAkE7TMiTFrwkbRnWaY+c
2/f1g1uqTeNp/y2Vka1iK1lrSueYrWjLsZ3cFO1hgePFWDnH0AIlEJcvCJsZs0BZMcoqnnia0jdG
+dOsQ8tv41daT6ahNZdREREmS/maZhVmm9HKCNZ55Dzh5flhdlg1BTaXHVYraLEZOwfmtnMzODZk
L2jegdcymyOTWaSLVk8m5MTgo8q+lsRQmFn9nVqCOkqaJb/4tEMDkayfkhNFr+r80e3fP0pYSRmx
Z7CaqeGe5yk5GMP8P5bOa7l1LDvDT4Qq5HBLAgSzmCRKukFJRxJyznh6f7vHVS573D19WiKBvdf6
442Y5tMyGl+VjBqwsaAWiAOxFOtBvglgw8GOFwpDS7+d7iBmRkKMBwes/IVdHmv3gz9Riv5Sgmqb
tL0miIUGw3hNOGsKwyLdQMjmTzLO96ZDmT+l/qwjPZ4+SBgb5x871Vw5wqtamw8lMY8s9r9OhD19
Mv4TeE1q4YWwFqydgxLjNSlYObTK1efXifz4OGSXQxRZFMNGnfX7UmrvAQUcVLW85DQWrScygX6C
+t98bWOqJI3vgM7KQoVMoLzzgIc05Dpa1StMX1zlqxaW9NCgdHfM1K3t4IZig5GOHnchGQIuA0mF
D1CLnYImjNmDVU6PcldOCazWwQtnmyAM/TxrO0WrPjuWxlw3Ma+LxmETrbDek2WqeguhZhr5rIOZ
cvRW1UfIitRiHFEkOMXkQa8zqDXWalCYjJQJ4qkly9gh2gQjIUmD7Le4B4rQqc9mUEdGrkIylaPh
LQbfFgl7AFBDgyo1b7wQNVzOrqQURHM12zbjt1Dsr7AYPJEIZk4I/wFHsNPxdpg9UdrTjwbMk5mB
PwvK5QtvnRiaRQ8wzK4AIhiWUM9/DgqZ3wOWcwXxev7HoNjmfPe6K0lvLQ4fAt/R5iABMoRr0LM5
FwL+cidRxIbkgOmE7hudwqf1NPsjS2A5v4WJToQ5oFPMrWbJ6QUVBoThMebM0icMLbwBRLFguEaP
E9euw7NBiCyNK+d6jDaKiVEFxJo7rZIS/Daw6Dz/WDnXtvEXNFc8h+RfNO24scAEaF7PFmCfnoBS
69Pmz5yWdb1Mewj7tWazGmMTTFjsY6aGWrpOHelL4m91xkVvB5SZHf57DkDFl3FOcVxD4GSCK9ZR
MqVqcAgwGuSEb8rRl0Jm3Qy0T42wKKBHlcqVzSWWFOc5iQ78TOehIY5KHfJtq+VvJr9ISg+mbtyK
Wv61UDqOIdqRdPmWjYY05/CuIlEkxW+bppTI0UkhIS1WQgZwh8axXcIDFNLFasgaYsjBq5FzS2hV
IpLMyG1CJDB9DYHnEDUjRYovfMuN3d3sEa1+Kr5bVPhlg/fN1bLogoHxRrUxFgN6J/nCkgrdw8j2
jchM674d/vU8VEhyYOsVrDLpMyQVpNGr26LPfkNaCCOjoLQ6Ni/CMd1h+GejiWf8TEPcLH7CbitR
DTsrNNXxSQrgRnCL5iS0undHidAmOBiEer9sjZ1Ii0tiDpOjmJwbq9kgKf7WLYVeX6AA7GYGfQ9Q
gzHixIzpTinATrMzSXaMGNsULRqa/bIkJwr24D/Yki2K13qr66S8xn6KP2Sk3yaCCmgnELUEPpwt
Z8HOpAd7Q6mpDBErr7zJ5C91Sgh/UrEn3kh9RJgApsAXmMEKjwuGfputiAD3rNum3fKMitd83vOr
BzrJ69Tx5qVxFPnckcpW5Kly9zqobw3FKl0zrpr3TnMY2cK1no5Xw7oqBW7misQrM8NK2fJLAU0t
TMVIj/dRkFPVGx2tmnA2Q038xayecXZTg8YbTaIn0hEGwfSo/OChTy1pE5bEBEbafQ5e5cDGylwK
rkuueJFg7EvTXs+RCVb+CSBZO+Vn27cEF5gAiKMxfheSeTT6hS3XqvD4U1tSAMIs4ByAIijHGINg
+4pisyyAb1In/nBnl7TLj75gb0Yq6reD7pUiDppHmxDr0qG5hBw5JwjO4v9OHYAvi4TtFH9pUDws
fjCNLl8n765OAvohNQ7XezJtlcRhpWRYzr91lRem4rtFV9K2bh9mx6Gz9xVpHxqjvFT+SwvVi4Vg
cZmkvdrGf0uvEfRg+umoe9rCq612XnOYkMATwfwyasT25PGbwolkwsA4UXI3VLPn9DLmrWIkEbY7
63uAXO2NBekcup20cvmSjXRG9QsO5QSMByWJSPN8FmWWiU6wYwIGrucszsX4aRXlRxC/RjMLJgZc
Akyi4EcQrdxxJNCmNz2zQQCMz0CCaCb8NBzSs8J3RlkBTjEQkZeKOGiBudVcwGkv+bAz3xYnm4DZ
Uwm4ki7AArSsGlRXweXFIxq9c3gQfMrgocKJsmCOoXGqiaemSPE9X4SMsokx5eL7xVwY1BmtVJVo
2pmylmP5bwnQGxIKklUEFQe/jQ22SmJPlCZ7sLICpBY/zEGsIDrTFGIhhWcHjOoya2CJ8x2NYeNx
KI3lCj00oclkppQHG0PTMJGGj8miRFnrGIuro+Yup9Cjk9cy4K6xXpVG+13gQJU5nAFC2Yr0fPSE
mrXXRlIqs11rEDr5vVRfrLRSiZaptV6zeHmg/1E5MxbmVy2ZriH/WRlG5kkFkvjc1NgZ2hXb+6S2
WATxkjNr5wwKOl+lBEiGO1Xez9W4y8QPLPlxRtAYDyI3pS1gj//OfiyowrSuaTjbSXPBsd0Btsv/
wK+2FRIgKj63w8wNMfCBRfAu97D+6YMZqIEAQww1/1qoBklNyCPEgEyqy1CmvlODJEYBQ4KO4F6+
2+yE8CPobLoBfYsWbMim+R+R2y3XSTqXIjNNGlGNtNV8LiXzsrTzxyLpFzzhECF1B9uF1qXggoyR
nLJPTtXGplDWMqRHZRd3UJJELu6BEezy5Sai0rCBMKqSQ2Rgiymy4RxyFsoDfAK1MwkLaqw+HNQ8
XUYbhobzIoxesym6tzrurMjVVHbUxAiA9UjPInePBUwh99qH+nMZJQo+xwnpU56+kmG5DKc52S5y
6Yp+C2CxOCu3/63AHBD5kw95PcBdA7rgaYUpSsHeec2QfgFKS6gDqKEBApdgShboK15Reh+tb5E8
pCO4KDBL48fYmmLvXpRDNmFpRWfedmcR1jqzfeaq8eyqwBvzGd0JcTHYSEdjr4aL33Hr18C0ECJi
S1NUOFZ12giN6qAa7+LaG0Bi5zHf2bi0WHVZY23rK0iI/wZy1jXl2Zf2rupxwE7T7xKEVy0EmjIz
bR1CSw981DhgfNVUvilIoWLXM1QQQj011mEZfVcmMZd8SmL/cPrnRPhYpvZkxvz7EttJhyVlwTNt
KXvhaFpm3IvTxZIuRpV6YRG65kw/FTfqkH4ZoPyEj6+s7JHPBDsxYyZpxfOUHx07fUbc9ViJEJLL
bhyAgRF9Ug7NkcUAUTzNnVAxgFASGEsdKFiBwnMPQ9ie9X+L4gtBmco8TA4iZjcGghlIHMiSkdI1
tIHHKTyo8vgN5S7oc4L1yvjJ/6NoBOwzvoExaM5v2tzhcpD0MVY1uWfU6d5Jzau4jkdeR53TWe9l
8h/eKMUFn4J3tZgmhP+xTzGXwENwy0792RkhbaZAyNQNg/EeV7TBpijsK3M7emaA5ngojvpsHezB
eesmkfNClLu4ycLM+k8AwxPshdwJMhmZJdIGk8BTeUd+0X+cRlO7FjlPxnQzQ7/pw4ddNls8yesW
qRKNXwX/iPNrD9R7EuCknlDRdrrPcFCp3/1rSXNmVEcuc1C+rlBERqPGFP4bGUJQGBA52+2sEg1Z
yDTZVh+TTqxCw1LYkcAFgrhiJHvVc8xFqDYjeUDJf1Ta8mZXbB5KD0rLgZOujV72J+tow39WccnL
ItU04pFGFVBnhWDHHHWA9XBTTuT+od5adf1wCizusrhmtv9K5G4dz98Q4k2kYEl2fPGUqUMAkCbd
J7kmyE0XvcG9K4QC6mLQMUNMIaO5EiY7kXkQSmih4NDNKaCxIu5gG59LkLgzi6jBXl/GRGTiU+EK
69OSyOAR2VRHtfp4pwn61M6WlxIg5nDMQBYgw/7PkdMSWB7sDKC3VPsTidyj3uzBeM15PCsjtTrz
nRKahgFSjZQTqLEnfnB5Mo6S1j/MMv8QiSO5SPJiL5Uh0jsYMn5MSH+rrEhiRnEMGI9lida49Jb0
8UUTasec1SkYGTVgOypD+cxDaz8Xw0WWvmD+iCNNRp81k58Z7WuPxBDMPYDJbBVjW2BUk81dQfUt
IIEt+3odVmjep8scpltNTo69hvhlmF4C5Ac218SSw/YGsXoOVCjVofVzQsZBrYMfuZigc/PlomX1
o57eIu2WBwEuctLOsMURRXG0W+MAHR9m5ME19xp8PWpy0gJyf2w3BT7noJnY1m95cpfUQ0/NJgQe
WmWkE0Fqc1T8yZG6CW3KlybTG9uWdAF7eLVALDvy7vRQ4/bjwE0ntu0+IPgKMoXZXDP1Z+zcVFJU
MvzWpYxjhMdralIKUSseYYv0uHm8lqicomj+pw8mbtR+ELnG4sPQtfCnUcjKD80NiZWbmYqKCS1z
qXXv4eJs4qrAYJu7Bcue+D5SLDlFC7XVMQJExDimMSoYr0iAAQt+AHz3Ly3LXDLdmMLVkdJUVWDP
BlymLAsx2XRM2SV67SsiK0Wj8juCL1IqVVSUMFF17H0GJ37al3Qj9GecvVwpHIlWQrwxUMmCWi2y
4dMqlQpIyb4Mau1JdXJMLGcn1BppSJBKvC1H+xQs0ksMmIn8VvgHCZCqhvGcy+dWZeU154DOQn1b
TeW/umofLekbSn+MDOclYREruuIuaca74ijhRuKemM0hIx0LgnUacmbupduFVvkZzvP7kE5Xp9BZ
ozMWDKn7rp3UT2u0mR1FG/Y805QUY9SaWoxBfVIVm2DIQb8s1vuwJhTCaNh+ZWZP0yKVRwwjFf9q
S4K4nRflqfz1zOpkZZXBpjHzF6MyuRSl6sja/kA7LwmLU4rfkUUjJMWyVT6ZyX+DyLpocUVtA9i0
035LOLqSJjkGofOJcDzeLSrTypTIx7kyKHm0T3Uye0GAtdGO8Oa0jXrvCFTx9engdPCXgckBnDhY
S6amCI64btk444ZEbPysYzleJH73anyVdCqAhzo7t7VCCpYMmsFhTysXcJYFLKrax0gDgYXgTOgn
wo3sthN1vzYYGBeovCSfQWj9S3oLfMg4o6c7Q7KOzY7rvtGZvlOt89SZB7NZkn3ZEWjCed3qVNjz
L5sm4uYpWou1X6uVPqW4YgCLs20qKwhx1kHnECNM4ReJQj3rpaq8FXZ17FHGc5V5BF16llM9LLhU
fSKzBe32oOT7bI43Jn+CLdfn1g64ZSfGCXV+dPTiilCBDr4E9y1VfwNheM2+zBaEB3F0KK1BcYuF
cqJutiO3JBDRILtkfhefzITsXDGmHfEgl7qVD1LhXMVvR9e8P2hfKac5pZOYKdiBRH9rGo1eoDib
pKLU0up5HE64+g3JCjheMTkvyjcQ0ULTbFJWm1SqL92cKqce/YPKvCrhOJD1+JrpYC1EAQQD5MZs
MNMVxiFeGm9gtw/hncQATq1q4zCesgOTqOePZAqw6M9wLPJawwNZJtb3NIa7ICqZDYJjQ+wk9bSq
O4T5J1CNO/Nf1OPmR0o7ioklgk06y8WffZbH4qGUzjXSc1r1HKJTtN7vptBtwxzOFXWTikC8LQg5
Dsvw31wlBIciWpYz+0By59fCSJt1wjUZdx9EsZH5laobwyxhWzXktVX5M0eLcPQP97zByluzWhsk
wTvDvK2l+dpUeX6bZ+7UhPWL0IibWcUZlC1XwGut3TKH3iXijyLD+iCeh3cP33KqrbOI09ceunvZ
Wy9EVJZuYHfkwnDmtdrvWC07K0JsXjf24ClC1jNmdDExWCyzie5Z8W0+q8DKNqWeXxeTVJY5ThAD
AVsEC7oPkffSFOZmbCKvy+WUIOOAv4PBq8+QjSoZqrTZPvZRNVIaA/ugzQS3x1uAzRyjxrYp6z9j
aAk0TCW3DT5HXYBhOhEQde8WVbIzEuM6yIydRs0sWTEdV8Tt5h8EseL4j7xsyI+0Tv7ECy44pVZB
hsuPeLnYCWvmgtLRgQzT17BMz8HOPtNg8sJU2tZg2VEnXC8ysetYhoqPam421F9tjTGucLYKHPfQ
pfB+0pika40feuR3s1ve+3Ffa3YhEsmuJAsOGL3Z0LLfyib+x+bDsi0kWHwBFoR+3Jbv5tDiH0Hk
7E599cB05epct7U+Izo0t5Epyq7mrxFrU0krGkhzUpobTYcV0Mh1MggaRtdk46SWO8o27MHcL7J0
GGhAmPLfDoHzqpLZ4rUG++tMm5tVU1ZXJV5jgEfgBBL10axGdW+5cVlygr5piNCWe0AMG+peMwG4
pOPGLjro32hXlODHKByHe/muJySkOOQFpvZG1m+VBk1YzcZvnSSPJtc2Ig85HvWNOlbM0PYzDdJ9
UuEAojPwXioYcQGcmTiQg5+57q5Dk8ssC/nDUZCMV0t3c7rcU0ZC/2Ral2A0jghzEWUPNRlq7LN9
a2yHyEBRzdQflA+TNXjlyC05z6+m2V9VDBrzi2bT06pk4JCotbsxfwn0FOkZ5kKRljujeEhxs3GA
0YhCwzXhlAjsItIYYsJ6OLESZshIIfUsoCcQS6FyIrDcBYaUgw7+Z41H0+KyniaOKG6fswqGc7bD
m8pkc3YwkHDhWvZMV6oTrxobbqZaynNQER6ez67T5ocmc9WS2qACPnxAz04QjiKdWg70klbmZWJM
d3UkBhUi/Snc4cXCCRQhwCJhapzVrUXdTAXxlqgzElpoJnCeER6gxoiWoIWr20/xt9Bclqw9Ort8
d2rhSac3gwHG0hpaV46GE/pkK+uGX/06IG4R8tDYIFTMWg4Gkur4z6CKlqAJcjIEhqqQgZbDKAid
triObAlbEYfkkZF819pHgrbQCgDJmQtBc6ihBv2l6y+KYbh16mrGSxOA2zBWLch0eGNm2B2+Rrv8
imbzULC7lQ49QNFeVp7ipCYl39MVsPeSpN9hRZ8qSajHKY3waXMTOqdR+rOALQrm2aWvbujk1rLx
FYefFWNVqzkrcUex9wyqsloUxWVXr8BLZS5kDUNfH2zRY3nl+BfUexH7nAmfnDGiysG1ML5NcYn2
+qa0OzO/zypRuR+SchhG0pvWAULRxu0WN4FJQqBmfTfDa8QEbYOQU14USgg3ZNxv2puZIbwxHiSv
EbPIjRcbDq7LP6QnWfTQmr9EEQ8DMuRyXBe+isqWRF93oPy0KnY53gGSnNy2nTwwd2JfV2y9wuXS
qpCgypUWHlpCMcGFtyqHTJBc/mut1u4CHoMoOfdECLXIHIrMa9rXhOeEeuA1Lju9ec7fskN8Wn3v
q2fQUGzOgN4XnM3RTbzxpGiM8UHlV731dBdSxjbY15zPKK1JgtzqAHVIVGxZOy44gZzKU9H9zVjC
ge0r3mbDkyIDe0hCaBNBHDwtjkJo5F4qKNBQnjAxJpdGNISeuKMTe2fiA+qK41js+vGHXVJsAwTo
4VWKoRX9kiSn5Ju1zmuKM7iUSApj/9dRdSMm4xP4FBIbufYPI4JKO/3VepqoGrosex/XT1iUXoGK
B3TDmUltbj8rcx8kgCEAhYkkBgo5e0UsG7YnsdKJW0GsE1qXPXTnqw7/mZgbHODjlI4UtOAiPhIC
qxpPKc7+SmQmdCfRJ5MjKo55APpRxv98lU0Tyxy/ggklyNiFHh8ZSU5SKn0MWYbOeDwJbSZn5fA2
8/OKUPiqOsgSgxonOXCWraruKZPBjI9EWVYfNQUBn6lxIHnJJoiTY3nkuR63yC0zE9QQAeBOg+e0
ECbW5OhOP3r+btIgzNSRQCkCk3Ii5I66qaV2P9iMwjXzgSMdzcxNx6+cmS0jJhGCk+CEIvhYDiOi
GnPZ6795teHRSoa1+DXhMeydgemRczV71QMoGY31r/cL7E5B+HzgRW3waPZs7u1bZ1Ewlu3pW6vZ
NJDx8dwsy5GIr5bsQI6y4ROmZ23qGiqoWw7loG9rzMOMVuNLUYDC8cEb94lmaEYcW23XACpwt+D4
vHqJsv8Q0T39yG1cXQWIL6kwLK0Hikt8ulnYa2V6UbgdZoJJjkX3hbV0VWGJ01eq+U+XzX3Nc/oS
8NqvLFKWlzDGGIwyXf4xBZLAdzZqf4I4RFmNdr/ewoHNhMnH1T03Ph3yj3MwaqQe1Fs8EgVzOkpd
QAVBZxUiN0fz5m5dVIcFw6qUbSNgNhMbsYaAH5xiWPat9CDK36ASLoHzJJjSV3tUWX3M/+reJ8Z1
dZUKPVHyyqXVYjBu6oZ+dl15WcTGYb2OBMPVjfM6WeFV7pDCzajvTBmJrI6oh1vfyPOdqnUH5HKR
Hp3mdNpmSU6Iu/EuZk+piQE9qb4Zu1vGl23wOwY8kVb1xy8vK8tGyIb16CDh+R1fdX6MgmTNmUEq
QqsmboXSJlFr/Mok2hjsL6GbCbUa3pc5EZE9yFuDmCgB8raGjRDDi3eaPgso9rOKtlkdfHGIcAYl
JNaSWSNPV0P9mvjVNeB/ZZRWiwYZ3h0qKd5aRvbkWE1FJgsWEf4p7iPoKwb6VfY988TneMoGjGkH
K+Ei0AlXHUHMGN8hxkkqmbbD+DsQXJC+RlJwahAkVFn96mjlf46JiHDY2DPn94Z0ocA6FtkVmp67
R49nP8uGF1HjkL7NI96j4SPaSCzMXRgSUmKSPQP4CcbVnqqq94MpWAusR1O/BLQNyCD0dJVwzois
JIQy40h49m9bfwl3UKuhY6kxMNg/aJD+Mx6iihMCxhzuDl5ait2RxLZ2vgJ0IvzltRO6a1HSE4OV
tDYQEA87LEQqltP2ZjJupL32OTjatuNGKcon5MlKJcl78ogm0HPRM6GyLMfjLrUMgmfJ3tH/Bep5
viRPu1rxPx3dIznHJa13loZ2VcMdlHN0nYkRH7hpKsFwoOpDUdVd8ZKyAlXkCkXabgSbbpH0t1Mi
9PFjRZFovWzk/qTiuOqsfUl8TGDxXKCcTacPsFa+SkffgALwdJUaoVIgNlH9FuWwTrRywWPy69LF
AmSvuwZPs7J8ovMGf1X05djabwEZq2rojfO5UMeraRVeYTPzSSWZtqs5uw3xc9bekATg7zEah8yX
5pIZW3pRTevS2L3XwgHKuteFJ4Yb/LMcif/7tHXnleg6H5UgKlByBKdxRHqdwEJrHt9nZGG0H7+U
QBCgW0reuTDhMJ559VPnqD2ugpMTr8IuEhN2c0kP9S2uDxXhkZ225igcU4rh5W8rw9PhZUi28pNw
iIrrs7Ujj8jEvipITzqIZ9wpnYPONJMSutdM3+Hw0DtVp7MIlhSRKPpomdQZPNFxU28sYRufv1mt
UpLixQYvQhv/9+/zDWh4nXOxjC5D/aIP6lpG2BjVJBdH25aCmboeEXIFVwTJdUmaovlbWg6xZLp2
mWzbcseB2lO8zHm3k76xGnZNTPTvcqgo45rZWyaLyVwe/cqsv3JFeVP16Zt4q1Uvt25TvdnNVcCc
4kofyxNpnuQMkpIT34TBQoN5U5NnmR9a4c2XEvmiFt0Lp5FRv03Axf+BsbiRmA+iyWHQIZMXY245
NgCW/ybjK4ENiUTvQDSTbwnOPZdEltXtT5FWH1ZI9WcK0yrTh4YpWCgldE4ktNqk0h1msvAac8R/
vOmU6RYGzWNUWZfmO874obNhH0Q19nsQ/wDr2xaqmsYOe7fGqRqTr1gvwwtE6s7qwk1r7hJcbGn6
UmYPlevLyVljAKPJQlFi6VFw4ifLRzd8Zhbg/K8SbY36mav3dIQ3bsjrKh5Yqyz6YQqeCMHCMFQJ
TKgby0NH3Erg1mDn0y9AWjFTR8QFIxhYK/zpiT/EwPkWdxErPEV32tNOkGZHjJ+5e+3m99QZzwnu
rjP2/Q5/PYd0cjJIdxWf/IwC3rebW08yLn/LOBIZdCwPpkP6MGdrcR5nCAl6eMkWLrSbrOJlHLYp
P6lG0CQAnYPPgdaEU0r0dAYKLRbgnvc/NghuIBRleguy8mAM/OPlUwBK4h6qIPwzU907jbUVAS3K
ntd7KaltLSl18wUjwl/LpnknprluQCmH3mps8SLHHTENKE9JFp/1XZ7+w7Sh4ipogsfgtDu9J8QD
6x8vMWcLQxwGoo3VzaJOmebfncLWZVfSgfx/s/3sbeeosyujzKkrYs3eTOhaNJ2Z5oX5pVswPy33
WpJ2XF57YBEBOWykftl2iKhkG3vJpD7tMaSGBJPjfI0hfeaRV45bOyVBC4+PjZAprN/mMHlz5PwQ
F+kW0z3anRaoK11bNDpOtPgqPVpc5BsLhtsAHLFpSVFSUS2VFBdHBFJRj8PQKHRXtvVJW4/TeEH4
RRYPlE1r68LHSNQoqdqHoiTdDvUe+wObDxVCNLYGMh4/SFX8KIrZ4eO21565dbB9sR3q+ivEnJDX
R18U/jbmXqFJUDuXXHMkodJ41beH0NkZe31XiUUIiKx75eMdiUdiFxJuzpZ8XFs7BtKePy0bvxKW
uR4jGXRfQTp/fzNsmSOy34TJDV/OFoDgLeQ1yuHCGwc/JwRMAkJOIxGwon6KyCYRDZ/TSMZSV93D
lvQVAUMvbGlVdsr1sw4TtjglkpAQqMcvSHTh9Ub34Q3NGwIBvWKpLp8L5X/atmkHnrie+5rgbEQz
YtmsqelAHmD2wzpZCmJCv+Wco5lSBTt+bfK7UR/H5ZuQ47DzA3bBDIc+hyFJFHi6yGBEyxWJCZuT
HwFzIz0NrtReoVZnpLeBzC61nfaNtbHM8Ep7Ggp4ze/Q87PNInRly1OVp0Bx7BihMsQKRVf4idJy
2OQyUX7jsjMdasnDQ5dtxyz/COUncZQJbVL81CUxdoTdVqS9j4swsL3M4PMlMlhGF3bf9Ea8hg/V
/GwsSoFi3bfy/dTkvuoUu9Cko4F2C+sm+i/IKSMdce6MnbGem+igI+VfQwttKhQ7oxuFlM4FtI9w
GUfO/Cj4+pSECD9ZnjZaRsawX5L5kDvTf0/ukE/ElBZ3jeZIsgAdP4sKYHpCPcilNOPwlEYeJNau
TDkVHX3YWpGxn2u3/ZdU9MxzxxJPpzZehngjdU7G4NIlh2xIpegyfRk8msHk9EshHU8GU2NOnpRg
YxIBYtbNpezfO+ZtQmXUGmu6WYViSHpPlBwBwOQOAe0ITbjRtAcS1zoDW+WRVEhfiJVLHtRnS+58
FeYjng9Jf2sRNc+Ga+fLdSnlo/XXDj2mHjZF4vo7DxJsHTYGVFD1qr0JJpynjncdEgfImkzu/j0a
WMsUlcmDLNEK3zqGvTEgkrZUya6EKuQQd/47xDXtZhDfybRNhvGmSc4kC5s4HU4qfwXrWvSJ/1yr
4qNK290EJz6y08CksrDgMuKKYoaZWvwQQ+zOLsUrTnAnRzZEvxabvja16yqgEhEPHSAhYQcDNzQj
DBJotT03ibpWEV30xW2m71MAEejD/TgkpXCd9ecEdW47MWMBIg8fC1kDRA4I90Wv4cz0K4YqMbNb
srPBbTgDA8TkTRRYZ7or1rStUCXEvK62y7w7OLEXOKgo7MTZInjXO1eEyFZcZyBT8cA2h8Znlv4E
FkI4zyax/X46IjbmDzSgDQYviAwvY89mkiEOBPH60hNaT1UogA3+cCYeDcyvWdBCMC3Xxm9K2UDC
OzDCeMb4ZJEK0GaBZM6pta1NjiPOfiJWMKC4o1WsZbaCVGWpFTCZnb+FaBUB9Vf5RbY/AVbJ5fEC
Pbt2pcyIRKbQ8iuAGQgNeBQF/T4xleq8sVrEzgMRU+CIXUdkpzO7Iq5LTTBXEjicOm8gZghjRueQ
4zZhZ5KR9CKVW1swQTKghHiquDugs9/C9JPPmVNdgoupvJzTLOqR45WdF475rbes41wPSAZIacN3
VETbBo8W0cji+hO94OInbZjCKefyHJsqIIsqQ6oUrG0x60TjRSeH07jVfYGhhfxYaLYKIJ+QrbZE
kMvjNGLq5eAP0QjkE6WdCnHyA23s0QoGvkUlKLaGADDBQLX2H2zJrlSiOpYLTrxm9DjyUu2NaHfw
pwklgo5Z2pY3YoNsQV2IG3Cl7kKSP9V/RupsSaUUbr519dVUhxFOVQbnbmimkDDHUSKPj1DbhdpL
0M5HQ9w5rB1M2AOKV6pMiJc7KR0m/QzQkiG+606jdtJ5CfHX8klo5MRrRrpRFRy5yl8HXKREFaQ0
OUfSJ0XLnXot6EYAh+Hn4YqNkdZgZQpYKoy1qUiu+BP4QNQaMHmFDohlQzH+anlnkYsitjmAKrgd
pvfpBg7S0P1QT4MfRdAqvCqQfau8dVZpBl2B3MxCOZP/qqy0TPoOotCOzk7EZ8GR3GIbb27bkN7Y
65u4Jy4QOOP/P9NKKdc5pFHMKq2JpozVMWq/q/LSqvmbA5e66tp/unK0J6yOuhRCfDvgUm9wIqQ+
vBQOFxeODKkJji1eR9T5f0pxIKaUYB6DaIaLqayg7ix1Rhrjo1YHldrMPw5RUiqvHM9JE72rDjNz
v5WckR3dxj0W7vvA2qnGfFE72hVBx0uakMDC4XSyUDpjoclUv/mT0J+Bqr20DpjXObTUrbgAEHGk
LKQmaC6LmUT+13htgez6uHMdayEk/NPcp9NX7DwrBzcgrF5zj63GzwN1NxTnJOMhcMrrDB3L9tFH
ZHaT8l6hcmdHJP8MtYJLWAY7A6pMBVMj+3gFa0eA/zzjrWfdwRHXXlIqV7BTBVTFNdsAepYDqOTl
GwN/gfSgBg7QKPiBUyJZkSs5IBAtWoNNqoQzRFp1UJihATocjlSCMtZdAR/tvDrxU7BsKrLNCmYK
3o+3ISZauWMvQLgY/usIPQZoF0un0e1bZRtoe8IbVuWpDt5q+2hF9UVAt4jB5BC7LM81OKOGqyPo
HinFOFa1cRjVw4n8qE047xGWsEyVdc92UiM25u4GRqEGh364MfsG4xSHOl+5J8c/MY5PGcIiYzzw
hh3qsHOzI0rXBbvz0Ey4NT8MPJMnrcIDX+AKuNFbdsCAO0yZe83VtmT1u9KKSRdbhs2xshpe1Ffy
C6ZhvRkePHthvu+/1D8eoJYIpTN3yOwrl+yk/CDF3YQ3xIzbbBec+GJ8Quj9bhP40Xp51iccEVfi
XQ/Gtj3lPmb+34bwQN4iUNndtDOO7af0rD+h/QlbWLW74YRxYw3v+bA/jNv8Yt7Ve/+OLD52eCEQ
/fmUVsz6hbqDYqaKElmNqwHs/YKB6DHpJXjhXAwiXbWW8kOi+O14COJjuZjkxwRc6IzPxYs63kWY
oxkCT7OEcBFJTKcWW5ZsMgbbZzYerskPC0BrLh/heOfPC7IPfAM0aaWRSzV0lv/Wyp/W3HTWygR2
ZYUkIX8nsbx/Ny+pX7twOOSErrSr/oKvyEUj7BKr7sIQuO07CpMfyzN30QaxhAev6yJ5WaEN8yi+
PdmX6rkIUP5a42XWoo9wJHdyU0ZEzWzo9DAqFzAd9vyRVDj7VghWlmGtv2Uf/0fSeS23jSZR+IlQ
hRxuSTCLlEiNKFk3KNGWkHPG0+/X2qqdGq9nRiaBP3SfPqG9VC/m22BvNGzW51OZQ7/eRwRUFXDE
fZAxS4c84SMQRZU17ixCwO9h8KSNW9y4IRQVkCP8cvWo15Ff+MjZV1jbrzB1W4WEEtKM0nWt+MXU
4v3t97hy8exgrQHeb1kpVsyNtitvLLBj91Jf5nv2X/Li/SXsLsQKUV/1X9A4jYN9YRbHOCR/1k/D
juqn+uSLQlt3FLQudL6wNpI39VEcq6v1XX3qj9xnZz+iq31h18GjE+AT3zVsrYQ4CCUMmxr2hO+V
B6s8eOXewQaU9KmQ+TvV1Nq4mH54MHbtE6OAGgefbRieqvAKW3UhvSXHURYm1SGxt22+LcpdbKC7
oKXycT9qs6c2vAzVaVCfA+Vcm09qCzH4oOm7imTd7MmlfqbaJH0s2hXaoe32s5x8AoPjFfNDqWp7
uzlfI9PcamdAbXQ0CgVOt8ZJn4EnoGQN+Wkh02sV/4PTQqtsfqhPZeh3VyzAv/t3++LtqZ+WZ/VT
vTlPzj9B9p/NR7xsowXLEAjeNFoNwzNg1ag5jJBxoLQbpEFaGS9+NZz6N+cRf9IPMaD8QAxJQU96
FdYwn6QpvegvSPj9+URhNe5nH7Zzu4W9uGl9ghtR6RyQiA74AHM+Y2n6VU8nQp4PBGls3ubt+xdF
uv+BUyQQygaNtXpyAKjg3e6wiIxX7goqi7HGkvXCwlTv9k/zBi3wZitfwUd9KG4QeyHbIPfYGNf6
WqHrbfEae4Jlch/P4b3+M9CobxE1In97caiMklW0T3fOD9RE3wD1ee931cEiIGZT7tsjnmE/Czbg
lKpGYH6Wl+gceBvzM9ikoFsbSqx++GH0vXY3EckqUfJiR9ApNEpyVHaw1SRPTzRYBacwIapbUJiM
8Y7FFLZHbpBOqP2YsaFQWBWcH8BNbRgdkOnO3FDZiBngSpQfI6pV7w49GIdDgZzkFqqHv1lMVYNZ
el2HUuk7FtXDTPf5Os4Hz7oFy86MGLVZr8Xy2ibPw/RfRl55i5tZkFGCjZe53TeMBqvt0L3QZGPL
SqOKQFmA6vYk5u3ly8jJz2KA10hJVZwM5490QC249PiTtuYxmLynlIBv6jEjaQ9Fd3OQVwIeC5JT
fIEGUsVGEyam/83qxnXqW0RJohalzz2NH4ZuRbt5gNj5COL3Rn/X9a8OiTUsGeCBVQSWhBn+VkW1
J5Z9nk1iFYNfIPbJjDGC/laF2UpaGmWm6h3jbmdHFfbvGB+4OwbmiHV1aFsU4Uqf+rB4ANv5U9ta
PUuJLC7PlJc9lexgEEtB3E7LJJl+rK3f+feoO0FNTrRjcX8VSTtHhVzclffVQ0/sniA7ey8O3996
IYsWHx7MYRk0oo5ZNcBTPRuyxy2sSq41IuAKHMTwdeKf8n/SJDgN07KXIPkrwwSpFfP0X8+ICoG1
AtxtEJIXvHZcRJhVtAcvjs/5y4RcV2iNUQW+E/3TlD1zF+DMzdDqpDf9ZAgowLE1IHP8K9cDHlJG
uJ5JKeUpMQ1VeuZZABQclxPauTDF+ZQXhm/J3EN0yXYunYy0JrAoKdrqGdN7OLuZ6bPZXGKbyOhh
TICmITmZbk+sCHs/Q8WFFyFmmBS2KjSvuFZYvVD2MQfw4E2B6UwRhU58szvhwZ4ZS0dy4iqEYyAF
ZQwBlVqv1Rcy4nQXd0r7KDMNnwymhtmDY0m8Q3ogcsLp8Bg+e+GHCbc61M/VcrFRbaQTAcPKm6Zq
BwkgA+QmHdj2HTvZ6nDbg/Kik2Jvrnv9ANyxDAvPFrT23UGEPNje3ut+FZM16neCQfgqYwu1IP0G
wBtbHxeUFTCdXn0tHfNNfNSS5/osjyo037sH3RzEAINZaFcxn8GnxsZgR/kJGNPQEdJgNqRVvAFT
ezhcpQOjcHttDyQA0C2zOGAR01AQPcjp0dH+3jq6FCtgcIa7UwLxiJ3B/gCAShDt23jZFTcZAU3z
bWrDPcjr4Pxwi446At2B/9T8m/AK+5x0EHXVNf9VQ7wrLyVohZV86doHOk+8r5HkksmtWM89j9g2
ry32m6J9Ii5kRtbieZgj0txRPxP0vted9jVkmAGFfP4bgtvmyYcn00BYx5vcuI5Q2cPXECYvMH1z
H7l+qqwnCvtSWTs3+/sr5wmLjYkzNzJWqBmgaWGYoGsFmc4eLTkaY3Qw5+c4/6f9pzUQ1w4GYb3p
WQGgVmd3h31Na79k/WsGzg1hWQzeLIIpKFqNNW4yutMzwl2VN5v3hNnDKgX2HEqW+jAxbjolI32n
DvRL4h/HU8JuphsdKIRnaAb5dMAfIqPVkv0o1bTB0jR3Jbwrq2SY2EBTwgw6Lo9N37ySanaaEfw6
i3KCwemLDjDvk438f0PMXT+nZjuzA7zBenah6zflD44uWVJQPIFlo0W6ow0D03uQ+rCKACJqilRG
hgupX8lpLmImyjgAFn/a4B1BURA+lyZ2LvVj1FDyVt1aU5QXWH2YoKlQ4Zan2QIjgzsbb3AS6WtY
BQhawJ2ilAMzwkchvw3oJKYT20vgUYT9zEtwYoGMYUPxbo7xzJxQhbwyXeGO83E5BhrA/cL6LFhc
GbkQ6WFOngbv0uFR3Rs/McPeQCXD3XykIBCaEu+wkB76bUerZWACbWK0YVR4DCbOtjGtNXA/pw7B
e4yIwwukl42EC7kIecqSwBVehiAL2E4RBWpGl66goWBEtqQ0W9Vrm6p8ZIV1eoESwPgR+9ziNHGt
EmMFuLSkvDaAf7bmwooM+LtuY38S3mj5mHjaDdP+bHqCi8HhodIPyMFk4ZYnaXK/CYr6l+LCFbKj
g8uPHWdYYvjBtIvhL9gR1g3f1Vq2ugqAUlcrPq4XXtWOLNzD2CsoS4G/tepLtxng87piJrDxPooB
+c23qle3hB/u4KvIcF7O2QjcfEDNzc1k04ABzM/uF9MMHchci68xiV7Rl7xAhlQuQJUFMZMo2xnf
YD167pz2tvC+KZhaGNdFu/hFfBNPIcLJ3b/pwsVzTsivIhK0NxzJHiXlWDm2CYS7bsSfley4H1I+
0xb/49Y9WX25aQfa3fkzx3/f0wlp0Tfu2Ptu2u5sg+SA8Ncl15gfDd9C2tci2oYtU23L4AWDy3HD
C1AejJeQQi2DTDI2xUm0Q9ZS7EeX6YS2s5gLZsxbQs/h1SSnJf4Rg0brL/54mKvSSwIQORGuVzql
H1VU1WuYPYS7Gk+Hq2NY65EA9FybGDb+Gbt/2lLg0gdL2QNqApml/sIia9UyvTYoSRQCYRq93ueL
csZhPakxjeOY7o7gKb/0oH46akTkcY3w2TUXnHlvTx9LYz/bOlla7DaSR8JVSPlYOtO+Qe8lKN7o
Mnqttm2RExDxZXLWZEySsZ6eeNWxjVVxRxYKkeAIMiDfPSuXsXrDsoz7FR8P42hB+NPJ6AxKa10k
5q99XUVxLXzUKn2XP7vnKyQAl+rwri8EpRhrHXkmLDK1TslXId+5d/dVRZcIrjPqtDJlBLn7tUMN
ijGbSe0YefAh01dr4+ahv/Sm78DzSl1kEHC+s2TcGm1KXne+8Yrov/ilqzH+xYgDY/DKvTs80XK6
j31EuBAmc5CToAMC5YsViRhpZSkyC9VEofHlaVsd1nE9slAJ1TJnMAb4rlasr/ihfMJ4tUCMdqAD
5yYhWhE83vmNP/mczD3Ck6+g+QbD6EP7TbFJ4ygLXMfCXRV+qnrE/IAgR/Qc+dTg41sddY1KHdeY
MaT2v3Tqd+Z81u59tB5kliAR6Xzbe6twaVLs6ALpyyP51OO99ExPydrAEniLk03AGKZTVQ7iaGsH
jzr/u1DymPmrLkZYzfc8YbjFV4w5SQtAFFR2u5DhJJEFKE2pmubqJTMBpyIeKY68b7Lq6xQgeD4r
E75tFSlfSfqtzYxkcS0NZgo7HhuhiCsYoyle7zDvWvQpiHX7CqcJMCINqF5aXRC6aDE3oXl11c9h
/iF4fqt2BcEYdE14z8kaB4mEymqQYG9UGSr/W4fLrK38bTTlLaG1rTAjQlRxXGgRycsZq39sG0wf
dZhWIcfk3XTrLSgtV7JngV3gyD/WOiJ05ublNSf4znLOeuFeB+4QK9dfYkoXrTi7EaWs/aZLFK8o
dlBVpXp5sKHrsu7Yqzg4BNSelrdVsWHA/sxXnHZfRzSxsHVcAIjJeR6Rw9rNtzM2yO1wWA2Kv82G
2BGU+/CcDXsPFf8ik786vvVW6jvE2Jolgyk728TuyF4jAzPEI0GgnXQ3xQ1ZRkLrwYSgSzr8ESnM
p4NZG3QwcO41TPI+xZ+JEY7n6SB/uB0hke6rY0rVDfeTcAAurHW9y6tbhmyWB7CAhtcQYIS0Qbml
kViukI0OXSb0bvFiHFX0XFnXc9oF+4X8pyT4LFBiT+gKB3EUgzOVIrNWtf61YbCqmR8J2gOePblr
HD3TwEQ3tJ/xyMi50Ok1cEyBfH5Easzec3iLTG251e0ExBMUUDdsmH8a5lBUCCG0DAgIWIUXOB5B
zpEwkzK6TlD2qXwDjVRV/dj240ubK+TEEIZunXNedctwI/+ywRBieEPJMj51HGZRoEKG8hiEDBx2
VIGwNGR8Re45uvUYjwx+Q04k75iR6yZfXW0JJKXz/krTLxfpJSZ2o2ExNOcmYqsMDkyEYc/XUqMb
DI3F6LZ8hDTkqJwmVOM4ViUPUr2pXTAqcgwfQphFvUwnKQeRSTbeMlW8+/DIoG3tDPeEUxp1vVva
O83gcMSv1o72ngmm6G4rvPltNf1o6eia5tGCqMDVa8kYWX4c7udh+ArUatd6X8xXqZjGsEAb/yCg
NId7GDufs/UvViJwL6g+M2legEJTQfAUFZC5VudxFQOX9b3nV12FeyC/z3DYScDLfwY86VvYWzPj
i56THyWgMgn9tN8bRbZ36nlf6BOk/myXwqhwqugb95vBuTruZ9zf0g4W9OBbRn2Wa4INyKtTa8Tn
fEsNSUUAyxNG2Vx9WSrehxajRrDzemhxuC7XclGVbJyCoOdpzk4KIAMP0RNqLGHyzGfcAePYe4JP
FNC3V74jZKvJCCupLeTgYklq5vgy572fJ4+Y6w7yb6PhMAUZsG3/hB0noNc+TzngT3KcW/Kl0nsY
X4VYKttEDZmd8+uQERgnk8M64V31poog9GyAX1BwpBbj6+CNUPAdRk0bsupSpE1W62DhT9OXNUe9
IgOtKOB7Y15Ar2sjRNIRAyWz/oTBGmcfv9fuRMfFDEvOgKK3X7n4Rxhoz06DgkNtLrZh7Rp3azTR
RQ+UA3OgBqa2cO4lr328uwzG5vonANnsYhxGGu0QQAJ0GNUn+lZbelKUaOUh0TLi3mjpQ68u5nST
uEaMEFXD3HHiwq27Q5JKm3UTz341tFuDUGE94a609INQfciZJAGN2GrMhj4warjocKNU5bsgd7yJ
bwA8YrUF75tXHfIDZV/0Jm66JGubwc9IN9jl0WemYk7KxBBy/JRH24HDjevLZaCk4m83II/CHwzD
XOZ6kzOgHdKBWLAVaBFo8M8o1eAwEnq1GVztOeIIAwqvmJc5IIPclwFqSjz96Q2CyqWW3WDuiTUY
MxkzepppFdI+3VQMKRqGZNbEwAKsq7AfoJRJvp44GYscc53i1tnv5nvCaadTzIegvGpKXOgYHEok
qaz5R8YQp9WtNSbb9Fi/X9kcMWOwadeqBGMQqtiUrASrOEZMRTPjbgT4khECIjErxC0O0bHATCVC
AosWRNWphZHdsJiXmpk4mG6juqc4t/AJU+LnCDw/wBEPsrj+1pfOlc4vJ70NKR9O5NPCmbJYz16i
4BuV/B2y8P2p7JJbXIAPj5P6R6WJnoICghcU+DI92bl6xJ+sYpv9XjJhyMQAZMMPqXyRvnIuMHEz
RFGAT3Df3wocKQlJ+90WskUiwBIK2ITdH+nHBgKnsPSkXhGGaaMepTnosoj6ws1OY/OBMAEu6j+9
xcy1oUPES+QpcAiS09BUtzatZH4MR2WT1VAn7A2hzlgQlLTO7RlO7aSTcWfgqwKPBrMQF5tl+DA4
XO/ailm/MthAWg3AUmQNr4QQnPocCKoqdLaLWf2XWn9HhaFy1nTU28niK/OBEuWP2dTnMCTNHa9t
IwGsCLFKpTDQr1Jn8YjlwjACBeH1e+S4h6C+2u5PTifcExbCpHqcUVHpL6nzmVNWsfEQa5EgVFe7
ifCEzvyvhqxgl+ULd2wLLM3q1bxujz79IBTcaflTp4S+FLjVpqyvZyasCRpXyP5PFPZusyudM/Bj
hQCRS4CTfjAHoC7aMwU5EO5s1FzB1AnA4fb6TvxI+bGL05OcTGaKwwASP9l8NFFjMruxCSwnQLvM
rrn9FjIaMsDmqNOwbXoKMEKIodvIIVmp8VaS+Qwsh4ZqerHis3wv/CgOaWUezHHch3kJG/SShdx7
cKtzeFxkVmwmymY7JKKTkUgIlZeJMcnCMnk0QEXTe053QkHaOhHxK8DbDb0DHliw6sfGWaPhAnsh
O9CljaCiSyFbFaZCqjk9DYcWIEGVn3JKvtZLPiyGc8I5jsTqDnODiQ3u5smLSlGKA5WW3dVkT6ph
jCqnE6YIe7bKnxWuicojjB03GLpyPGshUyTMyskm3w/apzA5iczCsIHZ38Q8UUFzB70Qvpf2GWKr
BDX1IM8+EYEhapja+4p14GCtW0Ops1g16EuOqH16QkXC6RncuzWrU9ypf7N8gDt6N3FV5qzkEPD1
PibxA9f139BPYhJJSWXK542YspYQbotj27kMBYa1Vzw7ugS767/HF4cJ7jfrIg9OVXso1f3gHE37
ZagaLIS+02rw8VcBWbbxAt5mM1O1LtxnOGKIjxSNntK+8D9vCPyxL04NKBLnpZBfQ2TvOMSm6MBY
/TEtgo15DI0USPlquMshnACrYl/U0tMGNScwugDCJ9SYy83ggEkoW1FhTtCj7OpvinebgnAOfUX/
akPsmzk/QodtjZa6+qrLK0tdOpEFNj7WRgf0KhVxxAPBoc78JIkT0BIGBnq15WtJtK5ybVc1A0rB
ljP4knMEUx+IN85cojJgqJBjCB6QFEMQOv+FQ8nzMywPiGOAM942HA04U2RsgzOy+DO+aGEzJcGR
ZHBIvqFhqNyrxyBwqqGzSVgL3joRSHHEWGjXKeSamt7KHu5ZBkbHoHvAjvhJaxKeMUlg8Evg1Ojx
z6TSmPO4bGmOTOjkREUojGVlobJoUuG0IFgCNdQZE8CclLNTSlnGJCqABh9MQVYUt4c/GVyCKPgv
e8aDY2zuin0UVQKEHLndLJfpF/zTctkNDnat2BJW0x0dwJbSWTBCPqo3wcbGFgPSAxtQYfnddBuu
HUykbGG96SZOihATEqITGehwMRcJ4ws39hdcgMB2g2FDUBLlXrBQcUQ3L7/iYcXWXCVWgwEV5A+Y
3oZeXrvmFO4oZ0wyukATeyZ740fSItcySO8mQSfm6QUcCd6uz6Fes1d15OWihOvqfJcEMHgKjOvj
X2kaPhRE6OI8WC07MYtJ7I4MPNoBdocXB740SC3yJk+8GcneA4muOmU7DsXawPQsA5Hoyh9EhfI4
Gd2cS5ujAMCnobJ2QS+LdZx2JxXLugUICuCOg0NQFfvY93icz/gqNiYeyIwrgeHUrn2W21GOyYwa
MZveCsqWBMzVobjhfer2summRzX+iAYMZo8D2Cc2UlGuicDL15G4L7q5mcDNaL7RMyzup46jjUfF
GPTurlmGA+ik+845sY/mB1Vup9BUWDBjoK6KYYZ5XtyHMqHKK0iAsTJOtC2gQWd8iekTl63vhLqE
PWxLTssET4jph33EewsN96kB1Wur5pjSxBYcXR1fKGiNLXrPEajA1M8xlVx04wJ/Y9G3bGYwT/mO
8hikgOth01LPCsySVnDM4KnItqZ6EwZ8ZrWbYa6fQ83kAIGeAB7WNNuCxexwPEbgDOSCcK5QEc8B
tui09AOYevOtm+wg2P2II8EcpW/ow22igRnxyuPyu1wUXLoU7POYGA8l1b8FPdmS6DowNfAlpEKy
7XSMM3mAdXOOBlT18A4mck5OAwhQ6r2ToAR9Zdl2k7tTBnhuivxpHmUof3PpXpeasXSAhfZ0QZzt
pzr5A5N3StH21npzyShGXW4+iQSlbeIRqWOLTOtBORoVKPlYKJraM4+eT+Aa8tBCFFM08b7U63U0
3pKoOpvhIwriExZgPH3rySIY/RddofUNtBfdgR0rY7UWIxoC6JijBnw0K/gS3k8Y/9fH6pZeX/RG
A3AQVcvIg27r/YxTXSCpq3/CAGGZl+wUZ8QUKVwp8btk6OK8m0UjB7GCcytKQ65XhpnCii+z5Pci
o0+XLyfS1klZXnPJceiZQmE+adD6T4cFwfQMA1jrRoJh8tW8IBTOX+Vulo7M+4JvigrpNQZP1LkI
OGjFP4LuEknWeSGfxUagIA8Kpe8I+Tqn6gvzguxcUMmpehU7K5XIMwcXB3Xn0s/wQwfOoe6zsr6k
z5M7K7GMHZPTham/C5spr74dLCe63kJPPe3V5uiKhU58jmZmgrm79TL7MouWmMPAQLOU0NMgz51z
561KRjgT4jWKcz+tEIPcUd8D42ZdfbBqXFFcbI07FlobPmX6n6XGPAjy3UTBnncwp2ts8oVepSV7
wEjERAWBPN4KfHNrl/ChiPZbroYnqdlvdf8pH196uYDCecrRh9JijTEpp6WBGvbmeBRx8bidJ3Un
O9dCWu+eOgp43AFf4VsgPYRTXJRPujFuyuzS0TeP2J2quRiLIgXMJrx82u5tzgpaOzxTSPeaEHth
NJQsb4n+WWhw2cFlstJFnTogeaQ+g6ATvcSRSLH+SBv+W+2aN+wudjlwkN0b66oCNldnrjjF56SM
vbsc/x7gWVR5K23mr+KKcTTnwJexGAdDJQK38Y263qtK/KZn7tkas9M8TxzCYCr6fZ4X34b8ZIOW
i8UIrvOMAlO/LGk7AJ6tkoRzmAuGvp6Z1+OtjWHRUwNpTqC4pPauopHlqOxMjCv0O9NdW9GPukt/
TQXuAJQPI2eiLWN1g0luT7Jxy76fV2C1en4LeIGYiEgZ2wR/zL78vUSc2vyP509s+H2MPC5/IoeZ
tVCUcT7a6PCt4u+S/NcVBz2bnuNu3gj70s3fGoQ2Yv+jDta9hE2Tbi1GqwmurSN9bsk1RWzGBGLN
phXFBH5UEee2dJuJkz3NCLxbBrkWy0yuqNaWKjv3k/SHfVrpeD0OFOt3ugqpL7iqauANyySyFPGz
5TC5JqQRbSJVoF4Gl5jKTJ6B4kj1RJYCLnyKB0q2MrvHNOgbwm+lGrJgBowK96zT78IGBhqccQvO
hPqp43RRGcp3F3bHIBpBy+PHEmPdzLDVUZ9l3/RFvWXilugYx9ikjzKRlw8nV7uQhOXSZ7EMUKfF
cV8wuGX2EPCmALPPgc6sc5RYNlyegF4Xj8RF4E+QShtcT7OYmfUgne57i5dLXbtnwES6ly35xUJK
FKF+uXMw9+t1xNJkVHEKNXa/cZBIh4FKX8fMnyhyb5YirmU3cI6hrur41yM4w7a6t5EHTKySyEoP
zPkXPmU10g6TKTQMLz0cGS85VzzCwsO/fioPqF1Fj4X0k0/oDHvTIAOWrSZshO6pQKR3xoTkZMCK
9fAnF0MCbMB3oDY4Jgcfpki1W5Wrm+eIBDfJOtxCv/K0J7KH/576i8tlNGumMN/4HGeguBoGS2mC
egr4qeVmYv5CK94j913KkeoWXmj9FwORS4oznUsOrQE+n9FOjaMOgh8c3VB7GeA3qB4ETMeNtwaQ
qZJwoXAUe2tTk7BH7sHuM82mY9j9iejJvGpcy+k91N/CVwe1krsirqm8sybe2wmbAtvB11AhJUbb
ZgHAYSQMyvRH9EGxUeB8QLrJOYUsj3sIBS4hadFP2yWA4BydCFTlbouVJ688S4mgNCmj4ztIH8WP
1LiGsR9QlGD0Yjp7FcYIy7tKWoQwbNWZiX/3xZ2FD76ilGfPSm+hS5IZcZKWCB2keuBS8GUo0FOu
uXwhxieBSnpdCsWWQi1SyoMKVV7ql3xo9+xDhj8ceFnoe5s0/GcPwD1qdSWZ3USl14R4DmsEnVJ6
QpAYiwmHtM+y1AD48As+m1rim/0foZvLLQDVKqr2Nr5IJV2ffGoX6DDCW6DFzybiFGa9cNfeoqrw
rQGDLYxbURawCAWh8bDF0uTq5a+ESLA4sXh7xN11xXtefNJOIWTg6rrYoKkyYx+XPzKP1zj9+sXz
zQ5S10hDgCWqasCa8BUD8lUXwBWG+00XW0KrtzCfh27cB8szV45EBxoTQVQoJVqbBnIO0PRGe71H
0oTFgalMB51qR41qONDljoE2ELhTLSccJa9dnmOeMMIvcYL3UjU+28D7cZyu8suPmGOeSkDaIouD
cvloEJOi7MfUfh8GCkAMT3V0lW2TgjYPp6akw4JMk9+mU02lJawAD5hb65y7wpe1wP481GqrRjGP
KVpYMxofC74zGWNwoMx+rRn4S3mPUCO4aaj9KVRfRcklzx0SYxL9DBGhpUSjJlrrayW1CwhGpKHA
R02OIV4Gx2p6KWiiuA99TpzX3/mSl/x2DGFCY5vgV085DXAEJUVOvb4Pdq7hYYDroIpBf9FsBMUs
S4a+3Gnya5HmNS7vHkNKbAfMBODK+xe99mPmRw7uQO0DOeuVB7WE6kZ+thMzwSVYKwRV1IMzu8MF
cmwm7A7ss+gQAYJVcIGlfnDMQXzk+vVSRCANVCMHlOU+Vt3T/4+NvMX9I+nR66Dtx3zBwj27eFtY
SA4MOqnquOY8g4CFaS8DDo8qc4xMf4EDwmjTLUx/7DrfUpbtRCSPw2BKxYG34p+NAbDE8BevPugc
+BmTzpmhwp2pY5cKzaRL9/A5du4ecXME1uwRbCERy0kXHpsy8CM4o/LmBRoOsMo2auykuCxlUOvq
OC5hdDro+jqOLg26VIerP6aXYv4+EpLbdDhDcDNByTgW+hb/XKjF/dHsXaQfyclpXk0isnWGkJkZ
7aT4CvlHPbpnmQmJAYdCJw6jEfaRh+Xi7IMvrQbr0beYGKk9iJSrHxi3ya0eGt4JRLKNnBOGGmPd
rTvyKAWHkxkTPROtVwJ0MSrxEYmRkSobVLk00r8LgttdikgBj8Q40u37Y6TvCotzq+2uoz5sWo1+
2+iOYmkvsz9QwHGEzF5XB2Y0k/n/a32COKOYP9wtOlJoCzudEN2eBI4hVMzBNuPRWS1uQD4KR0Br
nEzN+5BmubceHOt2y1uhAqEmQUpzJ9e3Fl7TdkJ8GSAZiX+I9hszCGTtGw5ny/TOdEZdgNv5sYXD
kiE3bzsH0WbkubeOQwAcmMm/kMjSIVo1TDOK8UMn08Wqn6PcRhGFPQEtfGoBgizZHiCn5utoYBIG
FOF8mj7tuvTdR56F64Lx8+IQwggIWpZvo2HTZVTap4NkbpnQxo2URixyY2v2GjcJvjWcaCMk5XjM
j2ZobugC5u5FuvsuB/5y9zEkGLdyQNXhUNTtNlLjCzMpl0VPgzgao28SsNBuYeio5ZebIDHGpb7l
fGQzQK4rCrIDywlh57qj78cTax0F9okeYTO5n1PanzQDtShOBPgQY4YGP/zHgmqfRlDJDOwg6odF
oQD3MDJ0X76kDe+xVthGNO0z8zkOPAWgplyGVYubAvnDq3LITlHrHnrAQeKOCnL5Cjf/D9Jr0Wv7
EUl4wbjPawlc8q0WZnSwy2HC4J6LpoL4DFZQh9+EU06nyILm0r453OPBfGQXTowuQ/iwvIhS1Z6o
LrGtLJMMuJXRLOMhAW515AeMx+EU14rtG8ATOlOCMnklfg3D8en3nuA0XGiwQySpEQtCtbHNmC9p
Mh+gp25zhzRkjitOoorpS+upL9mCoaIJO96CGtLtKhSD2TYOM2igtNwwCrDTYGbnsJewMwUCYvys
APs04C+QEof5Von81aXE4p53FN23jeFpyaDoWXhboprr4ca6RCeGgbXuB2dbMboZ0KJNXv/cMuKL
VWUzkfvZMXhyNP2/QfsjCEJfJVubqUjvaaiEPuXGYJlzXiKmvQa54bOK3thyffquVB+gFa0N9beu
/rXG1aWmURJyvJyGeoSbE50i9TokKWnqkWFJ0SHLtOb8513LncbfMMhnIncyMA4LB+QdqNt4JFFY
+HF6KGYUQCBJTWWx4jRoZ+I5YmFcW1aU1CSP2IgSbGZfNBUJ7GiHu2GB3FBiEx0M9U7zGrxf+OM7
wnXcYuvm85vLNJZ1moO3eQRAcPvmJvndX47xnOA8glozU3FB28bOX6VEHOO9hPBef0N3+PQCWboM
4X/HorwbOWNZQv2IPGRBGjG/KJa218KngBJeyrAm/fQQfmG/Pr5P5oIkEYpz7x0iusjyMsIqx+9/
wSTEAqdr8dgPMMDNnOrUeX/wL9i3VUrrHoFv1Iv+Xgo0p6mXMMNnwC5Yf5+BsfeqiwWSnQD4uh0m
P7RS6ohNku7jO4vtUXoU2R8vTqS+3JtzgJFRjAzVuMu5xPx7Gymg/1KI0zZU7/yqmb7THhtJD2dk
q7tMEC0s1UWnM1yV/p81YZikwV2RyBp4UYn5bsAeMYt/arSxsLSlJrCxDzJJmK9+gDK7qjyk4F8x
kRUlPs1Z8LkwO0lJbnfwQlSQSovwk6zGc1sdYs8+lUzPBV7JEGOK5Q526puBIQtLUUE1UpHOI1Gb
gUaTEvzRNH2n1MfRGLbjuGmGy1QHJxOkoBmoOMXvGu5x8ipVd6NFq9+tnO477w2OxTZi0p84AgJS
4281CFm/ZW7anrSaYwScPqer1NvuuYmWZwa3NgUOVYgK9zgnZKBmRnZUNAMDEUY0TnGu4KTPi8M5
kwO4HSk2mLrKLIgpyYAHSoLZnmVsxIhOAAkoHBcVegJ2YQvNiJIjVdXDo3jism/Y+XCVI65eRUV0
bB9hbfH7XL5lWL5qesvN3e1AEOlGTb5NbHzJqIZD20uhqWlfPb0QFHdYEyXdXP47DxrhoteEIzHE
ZhXr3rQxbbLU4k1MD5Br82uehqRJ32EGDBOZLkiv42sibzQ6ydvQAHU7yPVBDzUwf5IKl+HnoPRk
Itw78GlZaq1HA/2SyJlLc6eW3+ENprs4tpAR/kzPOYU4MAw7jd0zxE809ZsG7LUb8VdDuo1q1X6b
cC0EpMuyt3HBDohU7m7eBlwQLhtMPZk7HadXXJSo5UYmNFcIixuCOld4upU/Fh9LypeRCYREFwgU
HSTLe04KLUeNrv2KLGvH3cTFU0B0c2EMh6ipj6pGaZxwlXrbcpykpbIAcenBKeMpXqXWlodRF7gW
NO5efnYI90yr3qUSVo1mIwMPhQpwB0FXbM8NWsAoyjYdWtjpFnbohHFw+r23rbeUXShxOc2DI9HV
zIO4YU9ABzyjJum28P+B0xLjMsKQXQZrK+D+xFHYbxTaKylK+Dex0A9OTvjcho9UBcND9G3915Ty
UZKH6eAYQ9XVDhaqMz7W8iZaeBkSgX/bnbbDMgakR8ZDUqobFgkmYQWt5WGizud6OAlHRC7QtLZO
2JX12BjL4rRBOvpdv+w4TsSgw2A8MzPmS0Bu3bvV3C1QQmmge/Vf70GhSgKKIwZv5X/cDh4/lIUe
ld+28Rfvq1x9NJO5AvaS7SDXsIwd2mXZ08DCQuceDTqFFdufBBBg9RTMDuWQnwxrrwmxhssO7xox
OjPV4RKUDMRAZTXo51HwJbs/BJgS8jqV3cz0JTbmba6CEjpMp/L8o6ytJ0GCwzTAG3PaM/HvR/dp
pldaYb5oJc9BeSUoqpxs3GbrQxbfhqZ8gsvqLzS9vaXslJzzGBYEWCsXaT1gocOBMafxEYsbtIYm
p3mw8ui5e9U4DKhTZRDRWrQEVfk/ls5rt3Fki6JfRIBJFPnKTCo4yrb8Ish2izmLSV9/Vw0uBjM9
3W3LElmsOmefHeisydiG8pOMjJ0mB/8/UBeu+GOC05pgm0NhKgNqo2N2mU6D/L9fmFXXOLewOBez
crYyJtCQinPGkBs+rbIdBekwTZIAsxyBNBUcl7xBFE4Cf1hGVADVTt9Ab9GZqAI3K+r22Xhsw6Xx
H92XjLEwIwjEBRWudBWXPIMmY2GJIGkzsp8S7BK+CWIaMZCxkGdrC3M0ku3j7MvwycRAYugJqY9X
o5t4a/ZFRE7DM7qlyWYDwo32R3pndEf6GGMf7L+kN3Rz7+aXhfQs1P2X3Bl27N7lAYbWSf+ZTtVu
ebqft2+ddaTml00nP/cbr7rml8MDcbaPvMrCAsB5IvOcqKMUSjGcIxxwjN1YxDhrgR9rMVMPDad5
kpGa3fAIYW4+SuzuOAwRTdobJGCsHHQ29uNOUN1O/pBRbUD+/yBpaGiesMRaruWRovz+pKy/XBsI
CGUblpCzQ7iO1TcDOeoGy8JgHDQUESn5JrHuQT9gni+n0fYHBfd7dxhflPC+e8DdC9XiWaGC4l5A
4NdDkxmQ/ta1+67+eah0HM8aDymIHOzcN41au1kOdYKW4MiipftIMR60HPXxck/3vKF5fCopZj9A
+0SGm/067bSAxDX2TAcCBp4oBEVVB+jFYAY+f1LNjkYhza7pdHmADqrFp6L0aWxXQg3sS0sifCwV
brb4CiJz2Z81jEhwOPIg3Bn9+3b1mpGQ+t32tG6oGrz2J0NfmG/hhqAmVHyYOTUmqgS74ZaZuxsX
EJs2Hwaece7qqAn1b9qtBG0lBjY4tH6YcjgAf0w2ebiH8rLbyBizHLsLOQ14Ihx9DeIHU5/8vZtm
d6s/mTroLaEfLnmozen++NXXuGEb6aFJZjxemyf9lL5J9F/Cd8ehXF0TB/5STqy0t/zJivk2fBIM
2eBH5urEBsVE9Xxg3jDUHl44DL4ZkKFn7siaY/Lllk8AR+f8AgcF/+Cp/MZdGasa9crbMfrIUAgu
BaNAVzQy7GBgUSwMv3vfBL6yFS1qpgM3Wfw/9dkftCBa9BWE9gM8pzmYEZLnAm2n3e0VPLKdMWBo
lATb7xH1agotyXST1DP9yydBf43Pgd6E9xeMU3nwhKUk1JxQiXF50Iqg7P7qYwcKMPjS1lUeYTVy
V65ZhZ48gIzaM6yFUbzdJY9PlVkDbVXKyytHmJEbNcCxab5cDXNlekkmQgla99lMdPu/DUr8IqKE
gp1BywZMqaDTdzGmGfe86EwSy/Gy7MzLgYafDNghxK2lsthFdyvKKOXOkt78GonbQ6YfIcuO+/J1
+ENFS4QBGh3cTRDZOTIP61EhnoGS0ql/UnbxqK3ClefDTb7oY6m6giHU3sfd4706kgD4p+luHpf4
5gML46rYELl5yKQ4l7y8CBnyjcH0XAiJi7oGaFbGyqdyNr46zNjhqN3Vc8mBWzkFm5WtQL6Pmfzc
eQNMR7mmD/qT2MhP6a28YQhl3ZYgj0foL3b2tsFKlQGyVxsQK7FAwEAgYtr7GPbY5RGOzRTrWH+s
BFn51tGB0ynhkEluVDC/U0dzKsiAfQ1e0L784AjdN4pNseNYcjg/PpFrNX59YBRISgTo9uPfAsOY
ex3Nr5oLz751lYQvZEOgPhCuDUYDoxKf2bE6m+RNmGR7tAxSumYEuF8Qfx0FC0HaZDs5MQUY339M
PykdtCGoP/WraAhp5AVwkSAxwJ9BBlHhlwyfUY0VLCAxRf83X45rTViDgVk+2HbBCzCCaBgQ9uAt
Uv9qWvHSJliVNR5zCxwrPNSZCDWfE7hUqylFsFp+MHsJsJVr5U+BHA2jdRAFN+rBthBMp4VsBdEc
6uP6lJBnsMxRV+IqhtWtXIZShjVAggZwi8p8kIQVjai0BZYsShFiCfDiQ/NO9SRMQ9v76wIpruye
s/y1LfQA7E1Useu2e8GKIdKqGXb7AnmF1koBPtkAjmvYTifT8ET6rideTJToCcclqJwuWsP6IBvw
j9IJs9OgrnCZLAJZ+czLWEzG1CX1RTcpCuV7hdl58SW+jD9B7OoBF1pMKSoOAWGlLsubo8GszZKj
hQr/jkoMnllD1zR1aiiqsDKrv8Wn4Tbp08+wlu94K1wORtCmXm2dkPri0p9zBj6BBHEd+TmXFqPb
j/S5ozIEZuRYlENQoI7FGr3TVpQT5t12sSMYOfFbeESexT7b2pBx8Rspmc9RhbcvpuKyprV+X/ev
D5xfUC7Z29g64YcOgHsnIdJXdlmQHajf4SIuwvLWecSmxVeZP0PUf+THIVKowWdCePvxqplHrF/H
LdQYr7zQuL9VtB8Fflb/ViEtSk7b4brcT0Zy0t0LjHJjPxNqijs1vRM9JafugVjBaP1l/LH5wPv1
PsEPiaSgQI9f7GFoYEG3UWDusGIJH/IXqJbV47hsGZF+9nAEwdl2GVFT4Jv2tCvyYOOB7hwNuvwi
InAuw0OQSIA3JjWEzKQhD2FxZnxY3wYj7C8efqklK/ddWMw83IzOOOcKObin3MMZ84wgi0nuFYfu
I64o4AHoVFyY3Pv9dc73ONgvhGbC09r46oaUlCB51nAswO8LlBUm1zENuz1TFgt5McFFvQHDJ7zA
XdKDBxShHbYizxpA4w2Clhk1RPPRJPY+VxWzqNzY8aDPJworA/jodnlSeh8OMx8EpZhafXfdEzj9
Frvmla0HddjLfGbBkpBREDWI0oIq2WXTwi7/ozjDTCO7MonQ7Rk2yWtZxGTFmHe1SnA96bnSFQt+
7PgYw6jveLaK5d6EyIc+YZGC0xJjga5K9tf8tRlj9eG3BIUBhSDEgxi1OpcMAzAYx3fHUn+LXA9X
zNuw29S585KJLgxDvs0REj5WIASfF/vKepnK8NF+ILxB/VDfgbrJS5vGl5TEEbmPwDGpXmm7+ZRQ
FEr0kHCUg3uy+KbInVo3O3T520kiVOmWp73L1IMtz6L+sLC0oR5gYjsgOjYlVFVims84jx6Vvg67
WnONW40tn0NCxvD/Qhn8eFGKuyt4OrR3S19jw4PnBg1HDl9jExIe/ifTFmAV4Cz99CFQbHPGo8s4
GRsOkAnPU8qu4gN6N7aVcU5dacANhWOi4z2wNcYdvg3oyP0ZM6Pu/lXMdSBEEw0/Q6gYTAMvmgzv
uOOspQTPEpKAfGa6tHujWuAjaDtLK1lmeaT3mCQ/yzn8KLDYAdXqFgzBhKadvgoqwJrWDvz+jJ1u
Bc1JZiXK9beZvECgGOgHUIyw45kxy2BM3gicj8oGoHc0AYauFUEQhpBACI/yy76ljGv7zL2wdwqC
CzijhLWzme8tQDLhtlksWKdW6h/o28fESGeQ/+l4ajyYZEA1P83b+6e8Di9YKV7u9fdlBWDOJbTu
DBzuscULbCo9krblVRAESrwgBHEIBCNfF4zbpYgBeiQUWDRrgpPDy28q5VWnfeh7nhqluR8a6xIj
8zbM17LN3wpIEIm8JQuRo6WasE4XWokFn1VmoK9dVQdzBd9ZZeyq3oNSa9xHskJ5U3Gm3e4FNV7f
ZjuytN2KTeWBhCgraLVk3edmlw8lKoqCquSpAwaGXDXM1cdm0xwSVfmV6i5M9MHfYshEBGkobNkv
XcMYHS5nRvgl1iKbpA81vDsFV11Hi8HhWjRXlcKVQDo52/rkz/5HOhFT0NkSgoAt718Bv/vWDHfJ
q2Nn0GFUClySKgQm+agz4kKLgS1r7KBzKnCS9OBeftWZFWst6mWEO3IzHTUh2eSJE/NkKe9QL/oC
zMW9tDJuTXt/zzftbmXT59M02GJo0CUgiOM1MG6Zpvxd0mBGBtAw9IGMY5jbXYrQEh9HTDCbKvcF
Momt3hboaSd9Gh8LcIwaaJD+SFF8Q9r/jFddcxowqLZ1Nu7/qpG4fNNIDCWmy5M+iw3pe4BqtxJV
1xxpJA3Won860AHprc+3kDM3Pt2H3XpWcyhGHjsefiSMEH3x+fHEmMktcEdqchxnkIi1PgFUOqMZ
lJiMinkXM3266nSlNyBkDTYQU88PMsd9nM+Z6U54lu9wK6LmkodYVF6ovVAOhjDcJSnOwrvsmth2
QG8Fy/pG403WffJCGnxdHrrCW0mK/y3Py95qn9gRqPyXLta1XX7nSQmV6jCXvxpsAd9o9/f6i1kO
5fGwOMvbaogDvMXGEBoOuQ52qYZ0fSpSo2K3PVI/VJdw4XaR4xDNEAy30zWVCOkjMn6zzK5a0fgP
FCkNw+rawwuHIdLT1O0fFbPMZ6B721DeCL53MuFyld4do4dOiMtk231lj9cttrDK6EOQgv/SlNj9
wNAeaqauWLqoeFAQjgzy4ExSarfWYWRZbLbsguB8BNhGFkLDZ8ER1zH63krvd2wHJUojXewJePf1
xKTNv2n3oqCfU6u/pmHpLG8KTZHQjPh3XPTBcGk53X4b6JhAh8Ua9rLL6OzxntLfI2x9B3jX8FPy
iN5itlJWp3F+1Z3ewsnKSHyAgg19Qygx09w+oQjtpy92Qzyt2L7kJaDOpiumKHg89Qjbh6iSDwI4
u/9AUhrKN6N5xhkRxLnCPbtGEZmixfBVZrEcStdlQyGmF2/ZEaekLCxiyMmiuKAq9tgSyK0wyZXH
zdCwp2fjSouf4cb3xOS+OvZo2l+3nvmshHy6ZA0jqiCuDuvS0qLH9A/SaJIH6Q+Uw7HZP+6fm/nZ
bFBY/7VPm0+IRbva18LtJ5tYqLiE9Ybqtdjp3ji5d5LNLUpke2LbPZFBHsF7jMdwjtvoEmCXcHke
QvOgc05SnLhJuEDYSF3Jr37KCOYBEVP7rYbdpmceCHepkpd0CI2LRww1mG/qLRojJtsk7BMoHAkL
NgmpPcea5qCk5NLy6Wk9Qlx+99o7+eb4N/swzsmeimXL6XM0E5DKnPxvo1PEkwrtEhIPxnLASYYt
QsZsx5nvcLdsw3ojLhNSIBcYCyBmEMKRMz/xV4BCDXl7fwijXbKmKH2V5DgnX/32l0+OQZzcXcfq
mKf4HY9fCYpXe1YOJo3nBWOMINfs8k+4WyxQAIF+mP/+pJ/rWYLcfQNw6cP6Ec577UCkUWZ584lg
qgtUVqwsbWMbjIqvdy6PIN5fmJmRacMgu7MrzkqkPtqeENVU3y+q+GTs5Pzw/twBiVLwxFuuT+1d
DgkTIbuUYv4vOQCQl7h4UGw/cwmBPvnQD2SAu03uYY5eN85GwmiXvwkznMC0aJj3/Pchmit7889A
NBtekucSqcm/8itnWINRR8wCsMwgUdHrYnwc0Izo1xJFArFagJZRaUX4mahlQH4bAmZs4JC1ozpL
vUtgIILGdkwYLyEHPxcLA8szaYJqLXjzBXgXmmpK8TBDJRMZ8cCdBcH7k/HExFYaOClz8JPDOnmn
UmPCG4KCupxmC3J+kGqeji8VhYrDte7WYDW9CxfSOly+pgDjPtxYgKgkRhZQuOwLywt0LwbTYoei
7G0i1Qdc6ez65xICXVVEldlICeMCMjk9A3Za+IQJx0hKZxNMHH8e3oObXkQfA08JSYmFARZUtJrj
wSF4PJbliNu07KFXwrrXWf8MVWLLh3P6u9y2gfbCdBNRKyBJJcxQ0r8+SnEFCqaQ+X1c7stG3DS6
XDkeU7+D3H3mPq51JAdIlvrQ+pVCg0nkQfrFIQG7J6w2A37kJSM+x8ti7OBzAlEBwxtxti3goGCW
QCIzWSMRFxdQKtasJ/ahDME3fBvMXgEZbLEZ3fSYmDMoDFLiSiFOQRQY/J6lBxbT0Kw6PFRoIUgC
q/fpH+uB/rvdM/9IzwCNdGx8qPuehTkSqLR1a7xPEdjas3ZmFYPUg27pt5H2g55Go3dwO2bj9gOT
+4QigKr+Z0y+mv5DUYEsefjIPD1B0cytgMuFAZ3mK0yeLGoVm0J1hVhBOxtSZhIUSuNIjHrMOWJa
x1o6gL22g1ufeYsJQPqNwoc955Gii2RXwpPx6f63gVdZ+azRpN3xFhCOykyAAuDgptkJu5P7nq1q
vO85UGbSH4mGvfK60saDQAavXo6rB7SJXdP9mY/vXopZ9f09QuKUYTAJu/+qcUVAiyKVe9uylFjz
CFHOPCNL5c/Xe38o96n502DzBnWnfINGwhKQfPH88nShGD9rEoubkhQk58VsjxDEk6PYwVJPva3t
B1/JjrrGOrZvnWPE3DRYMONVvrIs1CurK/9LIAcCsn4XrB0PXkj9lyxUmw7G/sBGClQZLBxnHq97
XO9zmK/VbUsTtm5bNMIH46XtXma0Y3evfuZGtP2Bz5ykB1WN0/dkw02Q8SQ+qP0fzmvTF/htjSBF
x4bD7sevzRAt1o8+/hQdFEELiBikNtw+8Gh51zLfVHfSsYMkSte0N5lPeRqTGdDVb4w90xslC110
vqW5rVSfmYdVw3cMR19lmRI98V6nZwUwLlBIinBgTBX6HmrML8QM6dpfGHtF8GD2o495zuUpfR3e
G9xhYpjK7DqHFqfQhsjLkJ7lB1SXkurpvis/jfcBe+vXekdUBzg28Yk0bZjcG0RvcF49IihYv9Pu
tQJlsauQBpEBzwHIE0oHxBe9ZlBH1RaicOvmt8YMaqjvXp5HyBQgHcBa8dIiNrsIOjYCs+SAlm+B
cH1u4JQz8JuuSKhS3U/+yUWAop28H9Z1NCtIgJyqxloG8jCGk1tHe7FQoTH15UnrDhu2sWK/4ZlA
mz3iWxga2C2hr3jDtpjySvfkwk9vpNagHBsl5ks+9TJUGuA7NCveEpPhEHe5C1zQHYpgWhmV0Bg7
sExctsQr++bjRtNJQdPvtFi4S4RskfeLewnvV2BQTBW1WPpQBw+0KFNwTLcNXz7DjcEuo+r2Eow1
JPYWCJeTVx6XuQgu0DVDcqjYsy+/zW/yJwWMKIrHM0g2H3OJLbEZw9LF1YZfUkykjN1AjTd4EHD5
ZAjcCc7kjRHDjMC4cxga/iTi3V/GsM8J//NYHDnH6JZouHgh2hVFqaN8w/WnqG/QmDvqGTiIv1pV
F1xCepHFYaG8ihofVo6bfmZREWHv+KEmwcopgd3vr+5PN2xuIs1TkQHW7oMaftpnf90YA2u1spOc
21inz+PwQr7MUCN73a9fYK3ZmZeZyk+ZWRfJVd8VXPyYkVkbt4cOns7MdInLUeyzwOzBco8V4yPQ
1fcLfopsZ5SFB1JMIHU1eUTALycKPbuFOuYe3M+Tb6w0aAFMIPk20lwxKvppf9uYvaQJ2VjYP/hu
6a/914UUTPy9EZA2wI5wUDDbt4ufMsd9F+qhq7BeqVjiTIk4xE36Gb4d0IgVWOLF5wiRNImVD5ey
AWde2FIfWhkbIdVG/k+FcJ47eQz12IyTv80/7cSXQfTGQRM28Gd544afiXzTdReDgWh+13eYfBi+
FJWxYLUwQuQYtz4MP/lT3/trhzAUZWl4wrEk0s7dE4uO48MDstlhAbd1tgHjAq4q655LpslRz5wv
vmBw9Z0FpA9+8MBOIYt64CfI7/I7gGAWTd8MwOlhPh/0lc8lJAnCa4LLTXuWIuCO9mBFCpJvSMwh
1wpHMKBvVqk5BR43BFrf45p9JdDWaXDgOYRrsDlP10ecflZR8qdjl+NM8X+bhZHEiegj7cHw6+GQ
Zi5Hyr/LX45ZQFDwFgIIEBgCelL9lqcvTPPREiqBqu6bdxADdGjZPyY4KcNrB1hNwD+AHa7IC3iD
PiJtfCvoij1eNySs9oysomq/iLYigI7CrOc8hY9guQ3RFNCpROp5IgKCspSnt2OBw5a7hKh2m1+W
reCphu0/5gDqLkOYTyss4zbgCMgN2RXdFuWsEis3gD9cPx+rp9zYqWcf/LCzAInYJnjM1GX3uDWl
jyZtpuqf3xgST0UI8QixDN6fPMAYiiutp8+hsuPqZP9wst/sklg+FxiLE1xLUGD8YK8lFdNlz1nC
LJig8gt74Sy+h9IFIjLkUeyW9hO+cGF/LTBg51gcxSNvqKLqvfyycTCeGpsnXLZ0i4RWhCJfd4Ze
/yb0qGEdL9QVgCeYVdu42vAcUxxQuC7uuOeaXH6tLCKLvoiW9D8AV2pu7RUmt+ZZH0QtbgjEdXrq
uyGaz4/eHiF8rT57QhYBOD9u0xXqEsPIlGRdNg6mHI8YHJiBJ8YgRBYx/kY3B2yOUmmB24HJHI8K
Gw6W2QwkAe7Y6aDbxOrFNZGfwxbeehrm2YlHKVUd07MlhMIBRfPmjaxuhj9M1ccLTm8sZop1tofk
p/sxD1QjWAEi6rTszdPKeepRdMjYLt+y21dBFeHdD7pvhPJuDgknUKE3eD11Ha+5wS3OxrDoXfla
zgt8jG8av7FnRdqAuNOJHzMWESVgwkhYJkTaBXA1a9wf8KDDcsQAUnAX88f6Zcuilcmu2QeP1KLe
KGwWt0OCEOPNwLTmFTeWX47HA5tdD1MMINHnbfIDZp4YekG6KAQ0ZJLTPpTw7x92eU7/RP/zZ4DI
v5eshxs/xWIRUCyEcL3izcfyzVASgypGHruO+4wi4D9H3uyPk33mo94W7ginzo1km83AVTBHn0lW
A2MqfmCZ0fr3YldjwtXRvjq9vxAkV1EvK0Y04sLNeg4ZbrpzigEX3ChHiJVZAlIgvxf78lP6SCJI
jBacDMANe3wfGQnddzOrGkkK4rfESQbX9Ht074HKNoST9x/LAPcAxBuwjONtkJ03NyqSzU0An9hO
u0vI8RcS1EXlSr8eb2kFBEE/tjxoLUSPc0+FsNDmOCU+FoTqozovRfS44kK8lVBhR4wNNFQ47VN2
7iHqxxsE32gffk/MUrrKOU51wLk//K7nam/+Ygs7bDyLNCU4wWcN/JocEtQEVA9ZMNw9lOSiVEBF
jUbBpayIlni9nKbE75Rn+b0+ECeWclow8hTr2AMrPS7xnTnOcbI1uOWG6sJ7WVGxPllaAIGBjbM5
LeTFe1DaMd/+b7bCdMfGnU6TaNreD3rhtruUANmHu5af2avxohKxydSC0p8B7eDA0pcW0czd4eWe
uy9ef/DHfB+8Fgf92cCZihEYy1MJCvgvq0Dt9V+9j1o1GNF/45KNP+E7Bl7f1CN3EIL3I8yHnHb0
iS2qlkNxSmM/RqWGmbL8jJy2nHzwLC4Uc1EGGs7jlRCBNsWeyt4erSuv07MruUpsvWwBOiQPlTIk
aAZsX+s7TN0mgmkHz96koKMvjxkez+TPkzU7O5ULg5LTehT+kN7l/sXuv+AFg8iBsaBDhTxRlEKt
E8M70keKTMyRsCHbzIQ7YpDg6F9DIupmy2lXaPxOjbKBC8+MmrGpqJ/YL7dQem7aBxUONuOeiUow
Sr3Hvw6Dg9ZDvmMQ8SgJu1KyQHre3ehdxs8HlPfN/E82mRcA1Jp640qMgJX1JP9sSCsZiaQ7KMW/
Swv59l+unal3LfjNkgc/IK10zGhbLEI4757kdcd8W2HE+lxfKyp5nL0PcLhjXLtZ+leGXF7jKx4X
y3pB4rqf99X74IKj25J3cUnRc2a/i0a/9TIwFbvhcKz2WM2Xjvy1CdSnYs80MUJICmlQ+Xl8Jl5k
f058VvySnnjy05fMxdXUvXviNY+n3v7kgOSf1+cztBL3YgP/OJpNWcuvN7QxtsGX4ePDH47huJPg
ZkiM8vJX3Uc1EVT+w+siXJuDxRsiKa6eYWZE654W0g6kAxT+p4v/TC3nVmFiP38aPPghbpDO6lOe
BNC5PaoWqDyAH87vWXHMkK3O35f2893+7y2l8fIPAwJzN/OIC37mx5zZFgrlL3hKjmFfT0PUfvw+
fx5rJ754kMT5F5Hrjq6bJdQ7zDOesq/mD/oFIO1yVejdZvNX36+RdjJ/5B+8krezPT5eF4S5mQ1L
tg6039lDl3Hbfin+6FFicQeoGWnmLtC49y86icBWdHKwuTiTXOlw607nha1w8RRnjKyASi84o1Vd
fSS2LpEpO1yE0EIRTps/YZXqGA5cdPt9sX9/PxWHwpYRJL5hAbyIcP1kylKDZR3WEFsSOBJO/FI7
7E+2bF85eqiMmH8eV9e0j3v7tc7IPXSZeyUeI+/f9Ygdikc2jL04Z1bTwQxpnb2auC1YhjaKPP7L
Mc12xnB/ozDnJ/4L47XojhWLRkyajSYOATs+p+PO8Ky9orkbPLkQPNgzYK9H92a8KTNaUhKMfO6G
TAsSAxM6q00eDcbZ+BtY6b7YkeLSDxQQCKkdRmYPOFNMLK+bp/ZLe7PC1oWp5jRv/YlygPQwwpsg
mKfvxTeDHVwIPTyRd5vI8NSDFKLXxW+Ccu2fcVpfjVNPVASxFxN+ELvFnfbTntbBZ2LqpxHpCDvJ
hz4CYS+4IV652D+MBDia4A6SYeAQEvk2w6FsjrfE3/5D+sxAqrmprwnRa5QHhnXEUdfmVfBxme3N
2fy8HzpAMkjTFIB85G+GCdZfsXXVgBiF3/UNG9LkllPH7klfZ5uuKd8hbKn2V4pCllrjcPklaWR2
/nr17TbdKkbLb+qwwwfxVUEITgNv17cVbgPpJGxVyPX9TeXRc3cS4kUbg/5i+tr+Kwef5kEfIibN
qk9wH0WrqGK55142fdKIdkBhr4XpFbJAIwAV6i5o/uHuef+EXQ52hpP0F3XsJh6RC3jC9I/BDYGs
PmQYk5guGFgglnZrw8Zx2tuKxFwX5lVaEXa9i/q3vGX7lOqIloHyCsR98KzDhBvtwGt5DNLJB0AX
zOSV7lZ6Mc0gve9b6XPq/XF6y+pzfqSGx9mkYGs4AIY8bw73G1sjZ1XGwu0dIMo7VANg5OVd3brm
B3kbB6FuaMV7EYb+HBFYJp/S4SiLmYFPQAxpOgjNjW35BtHUE2zE7SfRDtUx2TXBzNY1rLvsibG2
PwWZL+KtqVAZQ0GA4tTAiTrxQK95T6CgoCQWYShc+pBpgMfv+Lfd4W6DE+IzpLL2p94ZEYN7BEf8
btfujD/lqBzVd/mvOUhH49mM5Odf6/GaiT2S7mk/PKm1vTkRsvTcFOUvXd7mWwPdbp4EAvCXfLWF
ixSQOqdIULHhQeOheLJewIAaKDS4ZEQbyx39yxPPr4EDS8A0i1OUfqBChlG5GKIw0XolJZBQEHA+
w59/C4x7ADcg3NGCi7gPEj0pn65cLO0CJhjnx5S/tNQXJA8iAY1qD0ESih9ieR6o2kissOzyOoDo
wILTAIQhUdso2b0c/S67B6Nim9zpEdwBsyodZCJAOU2pRpZfrcX44ndWBGMPClN6LGqfU9EiqHUM
VPMEc6PRPUauK/gKzpwKn8FhKKaN0Ec9nd2BDbjwMuvFtL61/mhKP8Mfh3/eBBCzdSvQsddX8dF9
mwhOta4mCZvRDK7BsBJjry9k/8B6qE83vjcbHvw7cmH2CSUvPQl1k50a9i+feIOvLebK6PxczgmT
R/Gj/tjG0+u614143YHo8txgqzQR0efSlEH5ZSjN/ALQKHkZn3lP6zsUaZnIZnd7f2pbSO8AEBil
D69UlGB8DCdFUTa7guOCKlPwXndTTpOB05n5phJqA5VmqBkNKjSgloYHcMaqm631ObvM5KIqvmUV
IdJsC7mRkIuib45HnH2Eokc4PI1F6bbIjJVJ8+vt1yZNTpJFBgVjBuuSRNZSCibDTOWokpfaGCPu
jSspuGho5w1JaReGsJw4cBrQ0lF3U9ItxX9kfZ3pY4rEi0wAyn3ydHNfawZMgPG26TB8gCJ/n/fr
eH4YB4UbnY97QQwzqtEumHxjBICWGpo2RQwkTVOuHRXsvhtAD/WggK+vwlxsoY5vmBrjmXIpiSyl
YuwjYVaX8Yda8kAG5HZtGtW66n8oEqfoxfKxVMtg31pEfAy4fQxZBdKI9vgeVjkCI0puq5e9YS5O
TfsrbGzKTntLFVK4oM7gVpKuKY7BEPBQvGt5JAxEsV6MVEXbjTlAIFm5l0hIeSUQo/wBckfBRokl
lbFQM2hLRMDBxhLC3v3GYtxuiATgIb91lKDCLLfLWc/qFTGZkNeaa/umZZytG4ig252gvxLIiPkm
DrTS0VxIFWYzKDHCXU8E6K3t56R+PEhDR4GTYq2wYLmpS7uBrfECSs4nHxBebfIf7NL8uWVlw2CR
io+R5mNufrmUeORI3Dm++T8fUcyXQyHErPXPRI8WuAwWN9FoGf4Aw+kThjIYjD1Ym6gpoEAI+0Dr
TrYqap77Mwq8q2BuNEReQq8uU2hHDJgYAUgwvyEBkbtnFWTNLQC6lPt4Vt4HT62wYQEywJ8wKwk2
yr0EKy6MWhyuFrQj4Tiz3VhhfemCZNL+JD5SbmWuhv6o0ASb5WeCYADMnc3vwrxlQcAi4V1vbcen
noZ3JR8pG/onJZlfsMucF/htcmDhIEfZjntjDSGJnZa1Wfw0zCCKVIflYqAXe0WOr8D+xt8N0QUa
4WRzqzlFG1n1FqA7OSdopS/2c68+bayGah5PhK7OAmnBBQO8uSJ082qq8EQTsBcLQ2wkvmv6KpwJ
75g10D/WKBnmnvi17WTr2iueRzicCWta7BSGLEBUdaeu4n2rHG8wsLjomFiUA1ziDe8kwbd9uQoi
i3DZhVZDckY4oAMRnoTClrlmumOWO8j4veBYcnxpAE5iBTTS86PCZhRWfIFQvUCOliOk5Yl8ACgW
kLRK5O05nDKee3U4YZByYe2VJccmbhHC9qQ0zQ95QggonkPWUc85jcOPsAHDbnrFY8aCeFKo5uuU
S1AMwKiTFrI0QjWmQDg8zBIokPI5PA/olLCDTdafDjci6fJvm/9yRmARuKJDkknilO66A720mU2o
ilt33JwEuRXzQ5YUs25P6g4LmACOKOVbtdnT9+ZalK7bQwLIUsjOwwj6TvIlggV5SuGXafrWe0zX
LX+AF1FLrYQ+cE4YkeK/OgcNZlJJdfF0UfzoSMFQZJCAnFnuNMQ6WR1y6iAnRE5scwuFlmVgkINu
e2sViLJf8AAXeqm6Nnxj28GJYlFrP7M27DWM/GqKHEN6Ttn4muay59tUJBN3plBNamB0k4QSJxwf
vScziUbXopWjc51zIFAD59YNGSuEqiaUTHJiY4mWYbb/SNhzmFJDgMPXI9Fp6dUPPmzBVna/nxJk
sCs13tp9YTqHQMjASyaBukEcJFwAdgQESHe8qYwa80eWpfKNma6BREQY1HUQcFGI4UsAQ/DeZqf0
nmNK+9bN5aElfnx5jGFdf+OGdKF75ZspeuGEqi2UYGAs2cIkLIFOcxEbxxajMW4TUVZAZd02Eo5R
IwxuyGoGUtlkMp1ilE+YJbTcnmaSWcDXimvctqwEvO/wS2BvaNlet0yqB4w2E+T9S3nHrObAp8Zf
QnCzlxZpOhmkW8p0bYsB2zkD8YdOWy0TxJbchtQiZMgbvXlNdN2phLpiZcOf+gA3SaH83wLaVSq1
z5pFKi8lqDpcOxPtS9+8PDoaIjV/Gi+vSy9IT5ow1NuKBw8vIO7Uf4ZhCmwnfaAA8hVZju81wydI
pwrptxors+6gpRgYyHA49tDgLcTyk7ol2B4jzuavM17rCggGNZdwwAOwWc3vWm+/hA01pHrQ6hx9
9KV/gch5lyhiKCV0zBv+f7jIOjgxeCMOKbiHMymiGJBkLMZViKkbVGdW5yewP/q90GwuOfyWKn3d
LIhicmKGkesjnmnYzfGCQXWto6ZH+sS9UHMs2i37PkN4xgO/hZ1BkM3Q8IoPZqMgLBwGQ/LaL9C0
gHvaSTAnE1dj/MfFHRDyJHgRCbM5sXL/+3V5uUOKQf+JBVwOua1ipNkIg5gtx7xOO47H0yoGn7hw
CasluTxhgCk8I9nnyvaLtCsPSmdJph8Js8z1CXcYaLEqnCTYpASLvM8TX3Al74g/66zkUA3ETRI0
VmH5pJqlfx9IsMPpX4JHDE9WRGX9j6bz2olkW7boFy0pvXmlKe+oAqppXlLAhvTe59ffERxd6eio
tdVUF2nWihUx55hs8k0JlF2mhs5Fl5c1dckykaEfQuR4q6v5ie3YY3lU2MmEWVGgDDMEqgI9hR+b
aY0YwdrAeImq08jyD0NnZwSR/ijqyRowsI0tr1CvY8CEpKO1NtM3t4nqdnhkQRr0M5wT1f/xQ+u1
ZTCgM99kG8X6NzRMRYkC2zCBXmc9Icz9o6+Zx5YDqW4wHLJ3aEN/URjNN7geHJkSmNDEe7fwP7K0
xPpHqAViARYIWt0coEImmBlRngZgM5taTYgLHi54IYkSIWqJVfCvhkh0qIydn3zClMbCv/bhodT8
VaHLTkDqC2yFyQL4mTgypWvHyI02+P+6FgLGgQ2rWljkSNOTkjBHohxOPDj9hRNBqU5MMtkVhPDG
XiqGC/C8E3WT4X/Y0BIFdAVw0Btpo54XVNTue+Z/pugOB+CkoiNmkZAaEwrQsW7KHZPPDC9XSP+7
9k20vhwVslM0xfKIsScQeoI9E0WO6JmZwXpXSjOfbTHw0TAx6uYidmN+HMLuCoBPNjpIQQLA+lV7
ptm+p7fjsRWTDzB46uAiVID6scm65TTan6FxTNB2hwhphkMFs8o0b9AcWpriguTzi88ECabp31UF
0in5SHWsdDegLBUQK5ykPoehe3tQ/xEURvVJpdUSNIAqdCRdl1JqxqpiMWpiFUufcmwZSXrIkcop
PAYBt6STHN+IK633uLe6fTmzW/f3uXpwKbcTiq66lLE2/U6WvjEMkONWvzwJ2QJ6n7oUy69dkEjh
M7oNdsNdULJgNkuXWMUYrZ35lBNYITkXZbDsO3TQqUZBXlLSMTwcmPXS7Rn+cnXJcZAUi3amHAA1
SkoyOuWlHknognW2IB5Fi1N53x7AHtijjMmi7glkvqAuE1JmQUWJ65f6GSzPA8DI1v4W6qiy3Jds
anZj1m4TngGFLqYne6yFOIYsfjQ55PKATuXrbF5KNhQkPKkH2Q9Jo7ipGznroexg0tTT4SPuKUO4
IEsn/4aATphL0t6mGFycZj0+Li7mOUouQtPgMDKDeF2WrxjsIA/UlEYbLef7chCuEoM/75PqDcB3
xzdIip2HJu+3ohJYo/sxav11ZhNT1MclIBENqzB3zEIurFqmWMT3Lp0H3c1ProPW8H58piw4bnyM
CbMxR/1fazXgyhX6jHTnW+eMsmPGB9texnqCJwHqgETlBlNUSH7KW4BVpqwYWDUW4mpON228zYHf
Q5/KqSnb1DnYcbeRKArDGTeT5a5d2UviCTCkHu8qinEs2CG2aAG7+AoNV03YqcVmHx8oAfBWPxuI
RIcB3QBBIIFlsmOHl1ltXczCODqtvP0c635L24h9hWeSVzyDyFIX004Q7OY4HqTWrDxjX0buv2Sa
+AX/5C4IRDznwgT83w4gevWRk3IWasLaQB+uMzxkEMs76+087GxIU/NH+BNrrs/g1RtivP9/X2Ic
VGP574J8PbU3l2kqUdceTv1uxgs0YxJNzqGlvYBvy8j+stqTg9pGSyJSC1teeocX472Ig6NADLG1
PzVZVELUaM+12a3oytnAVhJj3kPgetIi/5RiL7bb+Mb6gqLHpfCRRARZpzOWbaO+ugZyOTY9jZQF
5YX7erR5IwAB+/VPG9GmKAnN1ojgMSYikTl0DkiZmiE6J6lgPD/Kyd2knP01BsaCXop4QKymoolG
krOgEAUPU7Ctw1sQRPo40OlBOMLqKlSToadbx5zFQemgl1u/NA9S/QCntEBO6GV7yZtvqBSsmxJD
44EsHyE81hH9Juq7qd4Eg3MGrECKWUGbJLqloKelMTGVhGr6I8YgmJb4Lvppn+SsAW5w8Bk/YSBh
yDadg6x65HoNklxtAEmY6UjBKSD26A/Au8chT3ZafxhC59GTVR/CaHGdNIw6TAH7jpZzd2U7qMd8
DfEI51gAbwOg8xZmovDVKC3RMpF9zacR/4Om3Td4bprvJvkJw9dhoXOK6A7VTInNsVQMfri6LsBP
Kh7+ie2KxPcWfDyc0G07vy5hfyitE1UDxbn3MLwEotLlbFwmJzdnX6VszMuPpH81prNYNgqqWBum
vwAVVY2Gomo3kl+0QLgVdiZuOioT3gdMSKbLyhLh9gNJHJw68sszNvzoj3yokNR1FV/b3r0H5Jax
HPqw++XNlE1rDrcstW0RvPkoLloIgAs1UIz8sEN1E2s1gNOcKzs/cZBOpuxquPPVQfLd0pw0t5Z4
pv3imtScdwMHW2nAHJUGETyurWENa4NUeIP2grkEq4Z4WiuwqejaR4ssKkdtJHDCLqsVpalAodmz
OppoAij0wORP0m3DrdnAHHYS9U+b6Fvytw1r21i071mZNE9xNfPxraFbEynj1CHs92c0/TvDDC4p
n5KU5kmnAyQPAcOcuquQkF3iGfUYLZAZIRkwTmDGIDpNxN4hKkJe/gGphYF1cJoKdoyfLJif6MsD
cn4AnBZ3r+l8i7SKcxPsJWpL52K3TNrk9Eh9UET0bmhP4BSdoAJWPVyr1aJhiyf4WyI3gZVWzX8u
BsUBB+/yv5O8Q3uA345yrbecnZuaJ5AGc4KehSOn36QIxfF/A+4ME28bc5D3i/oikCorwlWX5f9k
+GjpBnIShj40MKyaVyp5ToQOR8BJ2EMf40TtluFLpQMIZ34532PK9tn55lvbPJjSqcqml7lj3Ua+
hIZnNo8WFogspZsKYim/lmizawbNIRQjLzl0yC/TennPsAUE7V5ajYJeSGCs57F1iav8OsJbsav6
HQFH4H9xmNrYqEcDQoOMXLu1uCt5Dl6kHAdBNBGdk/KdsKIe+xGlWXKYGoWzlIDr4eYzFAr6ncPb
Wtr1uZ4Z/ijaU66aN5OJPWtSl3qwbjXy7sZhHDzs5cUduuDYK7VuUcYJYLED0hshq163ASOwjb6Q
2C60LGcbj3D4fTJgmN/E1CI1Jm4MifNe2gkz2lsUvlV56ChLQXiw+Uqnh6qr6YvHEe/MUk3njIiC
GnDltByVRy1HhSkdbCjaKggepZtFzcLJg/xax4YJTpmu4foeDbpT7neqSEcyTv5vP2YbXSKax78l
1/AlEG5hjrAr0D5SKz/BNMOYG1mSd+7Ku9Q7DVlI+uDsRlStw0jvQ14FojtlY5xEyOTMsIdWwYK9
7DSQqe0HxZ11RKitEfy3IHrsbLD71EzYW1klGG3gcAPhs2ZxSWAVh3ThaUp74ML8ZD5kqHzYGQSM
sRDeodC5pWbyLptT2uAFwsFMqUmHmogELLEzY7Bl+FerQyhW2rH4NzkW9qRux+Y50RVxGjjHYMgZ
r9fstGavs1JIpWmRw61WUWfvQA7cVY2UaLZudhde6tSn+3oVgE8AIYQ5/nNXQh7Aph4XE+kg5lNA
u0LALrzLevkeO+5+HvuXriaTlpJYlqx27JlQMdtL9HBfpdtEZYTc8rC3dB88TT93I13vtJiPVU2e
BiBK4TmyiRS0vrdsE5yXBg8OQc2JhXayeMVpKRNPxswHr+YlcDn/wr+ag24XIE+0GzzFdGAqzhUD
PX+wUsXS0eYd7iGJNSUkqDnzNnNzCSIS5VMQ0XnAuzz2/lq3OQFQMe6LEdcXhRg6mqz461PhmTmx
xDjSWIt8b4Z+jM6hfagwbXaMR4Di7ZUJepG2u2HeSq3a4svg2R6d4rio9tybH+BbC7I5iCCmcxQV
9zIGHti+jDRRhRlKGT4wgRM/NyCgXMRfxancc2qDgN4l4+bI3yIO0pjggi7/wDHSCHyuzPFFcXbN
ys3Ets5I2SNviLMJ8w6P2l8SghJCfGySrLz7QFfT5+RsoxKBgZfm+JWb4Ra0BZXet2Sjys+QMwt5
xx/0F6fiXU6QQ+G2V058qYNF+5MBoIu0nFkCXtEkHSCQ0Byk7PRKZr2oGpsI0VGmrJa0Nf2aEzTT
DpxjLFSOprWjqUv0MAbx17H7/A1XGBfxxbJ6J3yfQWp3KFIO3OHJYOdwqm0jYm3ellbBIf+cCVcH
5aTpxqqPjVMf7ycdGLT7PVaE/UwX4vc0muc5yXf0PehwC4EIYFLJW9XZGAsYA5QaqYJl82Ro81tp
aCfDKt4twg+XaNoBSEO0TAzYV4r4yEN9KUw2y+YY2GMwJ98IWnA8s5AFMEwWrnXuJKAQvLfMVnSp
kItwou5qHawDY3ZXAzPX4yV6m9Kc1/u3HKMF0IfWqQm8R4eRyoJO0UplXISiy793+CIyrAMwAyAZ
kf/5ixKA9pWzuBPJHPlHD9+iQLq7vd4yw+JenC3CPCuCZzggNkw46vjDdK99QMess0m7yLacOw+J
RWJOBta8oBHPekS/xeYLBMRXRHq1Nhr7CE++nu40v13eULPA3KoR5cdhrK/OLSUaj7INy7hilJ6a
96knsErIs/Z2mVoga69O87eMb5Z/ixje6Z+03f9xWqFDGBAh3PkwzEnCS/prVYj0wd+zM1tICkOC
de2B8gpGXdTi44YiYFGSyYkzHdEAgjfomdEpzuOCVtXGbEc3QF2NHGWA0b0xvJHXsWVS2hvpQVfU
Q9wAFy6ReD3zEGdgnCOcb2jpNhXEtS1jGYO5eVXxTzuYLwVP6zzP9PnjVYrovKB5JnizGqm83BDT
oXmCXR4QjOW1BSPg6o9UJDSk5EVblr3qWxLOfKBl5L2z3vmbOOnF5vxe8us6cboKdcEyDJybsqvm
5YdO2kuTcewDZxN47XbkTJ9Mw7oiUi4C8pKhP6S/21JT+xYvM45OHjOXd7UjogOyO6BVFz8V17Ra
87MRiT9wo1qbQRzqmKs7fuBdlt2y90B1G3+mhMLqN56iJ5ow2ne0uVo6z4uhbRP6zqNBmUKnhU6u
FjtbRVsRXMxc2mjS8FNEy85VzG4q7MH5El1Ug86BdUL6jl2XPppoSusc/sSCi10Gdzb7B0fnVU43
vaQrOFO7ORwqMhcDbun+kUXG1vIXQQr2yvwY4+GZzWTSzkH1LRtmxaF4qLyflOqtfwm08hFg6vPv
okBhJ9fPoUtvUKq71WtDiADDK0Y4Sf7pI0dhe429TdUG2yH5L0l8IL8AlRBietlbxFcTKloUYHvM
Rzn1s9uRRMxVQEOZwESocK5dSMfgXYTuZtZ3mvxMiniB+S8+pX8Fk8pmNRlWqtwuw1NbxicQ2X/i
/qvsuy31yVr9ouf/mMJwmj99zCwegATONdJ+k+c84NrFgXtxvexFn7x9X4NZxuvdefhS6BYkJDQl
HrP/aHjy0KXEmSsQfbqmWPBoQ/bgRchXiCm4YBDPZf1Sad/z7K6EViJAWYO4qxh4IQe6g4A1RwDc
iaOvBoCsQeCdJesbZy6t0Sf5XnJtZwPMCIuZbcS7KGZfDTneLz14HdyM/i0uq6cMYwiYlXD8ktZO
4z2xHEm3VCIbOVv3AOcxw7FhsyUGYbCOhjUx3A8LhStH09LEuMXLReSVxPJVOjG+BLuluByWuyaI
eEpBw542cnIs6MtQLvY4PSNicmSHsAt8CIrzcrtaDHR01cdMCpzGnGti0+185DjxNXIAm/bgjgkw
F4aC0GLAuDndgbyjnRAI6oKZLt9eg73I6tnh4FmkK83XjmCJQgNomTgwtIGgovwOnhUmVB7VBFEQ
s62V0dqHvBzPBmeBcSFqSY92pVLvDi+mXHZNC1fQ08SXz2j7c4jJZOn6/WDNm4aZgarUvfOthzDp
JRypb4snCwcYvYS4RTsgrGJyBIyrFRgPLKsUEXJTXGdasw6TRPYwuOmrJb3QTHuK273OoitFadn8
BMNK85cNd6OK83M2FKs5QC4xkxDjwC/Sn+RXmDsUzpyoBD2sA9EHttz7zTpkAsvU3FaQ1DlloU9J
f4/yH3LXOi3bZGnDqwcZ4MPwL9X87nI6GSPWfLWm3h3db6gZVWqSV4Mo5ZtvHi8hqVM05Hh+ZAVj
CfL1KxfVwbIaekwXGm9HG54UhtawLgYXA9Kl/Ef6COQ9HgMEQp2zUDBiz822AEkf3PR7dnc+YwF5
3Kxwi7c/8jm/35gNsInxPs/MUZGKlCEhcDUbwmvWfNP94mGqGFpqpNUPErr+3kzo75gwsU6SBNVR
jXcGwiY0axaF6EB2QQXqCk1S+73Mxq5EyAvckjok6aaVFfaPA3A9ZAK7qf8gF54ghuC1VfWN8GeF
EVFJsgOXKDRjBsJzsg8YCNudc2s8/aLo284opCbnLDnuFZNpJ3ursMsrvnOQX3t+1yQhi6v6a3Dc
jNxwZQbOujLI72U66IU8QjG5I9EuJEpYVpTJNfbUkLxgD62bHnmV6AZFW9PPdyl9qbRBas6smlN7
batPx8SjBx9aK99D7KT1QCi7tSUFbNuEW/k6bvgRAXCjEGL6aK26HlmOxVPa49KCGMDxRV7SmOdu
wGVpjXvJSefTUvb2Lzoq9oBcMflNsEkn7w85ItjSHkcTU4PrIT1i0ELUiOKx4E3V/aPFWEPHL0vU
NAah5JIEtNSRCbDZsp9xUJvMajcUZ6cBXKC0Q9roe2E+E+eysqM2YWiKpJCeYUQxTQenucXmYY5j
tkltTWmS0lxoa1QC3T2FpSXtHI+TAnJQ5i/EdFFDyauz6O6L19WI5BoOvC9W1H7HXfISjMVNAdYB
ApiNTO+QmtjGH5bAZcjXKQFyrjmzCpOoyrPehc1avjpMshVql+MCjT3G2tpYpK26pASAnFoijEUG
lI74g5ELbBKpIBNm+3r0JYWFjqBwHuvfbycVtukP23DxH10jkW1Iw+libF0gJjzwHi1zHaZTriKa
5B3NCNw7+VUL7hP6p0iCHi3y/PQT92M89yU82tLZe1yBwnqfLZZs9EuZ1QEgL99ouUbL3mIkIPok
S8+wG2pPQ8qKQCWte5RisXY0VXUEmJzCQOfrR3vhBo9zvQf6vrP1PU8Ix/LB/Bgkle5pepZfgUkh
7w91+IMBasyKB44t7+ninGOt3NmsgMjUCrZHr0ZwpgaUb0RXKAX7YmaRtogaXbQ6fxhYoIrwWrr/
xc6PrIx6PT5KSeC5zWb2840WADUH1KKzjqCPrMcGXmPIQvLjcENmnQIcifop9v/CCSiZR+Vk0/Ck
O98iMQptIiK1YhsnzYp55XeNczZm9UAbsZdVRL4V3Vd2JmUgQg3Y9r32Mhn7Mcs2hkbf2OU3nDi7
xs+6Q2E6QvWh6DBrBhX2W47AJzPeMetig5zNJ2DGOPIXBuWnTp2muuIHPITuJEK/FNBLA5CYg/vd
FVuNSJJechHyvSrRtyLOoNGNEJCykJm8TQ8Lw6Zy3hw6fapu1lbH7SCcidK1hLWubwf/OiLGLIIR
rzyySsj/+k55DTPJMyu2HdyZ8V07zTvWHLsHwF1jRIeeurOZ7uwp3E85aDZx++nREWAimg3k4djG
WsDcHZe8qRDmYM7q0gpKX6StymJB9wMCjee6eZv6+M8/L1MrJ7cBaW0tB8gEZ8vACbYVOhARCjXi
E4jvNODbNjlaGI7MMN7BpUVA86qT97UQWrMPc/PJ5BNI3MlnqtbqtyEjtRfiHyYPjv834YWnYwfW
BIM1icFy4w0D/m2hnhDPBEn0z0rDkz7PW555CzjU4g543Hl/zPBASDrnSZLaxq3gZU3qgoDiu0Rl
mRrv8iKRSqSJrQoXYtLyYvdcYgQ9EdycpoEpwEGE7hRrl6JECDP9OKBNtNpo59EBaiOmwj7tLbk7
FktYapnrLHyvI9xAFVnRwC7lzqqu3jOxiz1EqDrzBt0Bx9kTpa0RTMsGGbcX5Ykz8T/upoZpLGQY
Rn+FsCAayu29J2KgoPmeU/H5MfGHCe8JESOrBMZiHXirMhzvvQJe75466HycI+oxpRSm2gRQG0bX
HqEKm27Mja8s9/fx5zmQk5w8HDPJNGRnLiaEqjzh9LRnVvdopTOzNHpT5UWVT/MksHp8onM8wTms
mDvUlF4+YFtJYw+/OJai+WHmgTfWmM8Zy1kHrl0tBcoc+6FT2j/ZgmzGOz4zxtrBpKJ+Gk2QE9P3
0usrx9+59HYDKH0x7e+S4VDNTllYvEoRfejm0QHqn9ewVELOFHI2xNc/M4mqmYgQvaWH9Y6l5rGV
z65lyXtoWLoM5CMRa4NdxvuAxjYbvk0szGc549MFUouQZ5rPI+HrnNFLGMnVD+kY2Wzvc+tn8hF/
kAE22w7kcQzdMK/lnG/QlZdmZ+/ROKnmvYZ/Ukfl7/rbrAbm6rlYmxH70b3StJU1VHLo1kMg9/Xd
JJBELe9SUckJuoUxxhCiG4KVT8dLyH+NZdOreVeMCZcw3MftKTbPQ62OMjoVtZxNFnlwMCBQiRrJ
SuItNV1NcIci80E72Yw9k+6ShKCZ2pXl+n/4FTTyVJnf3lKE9TFMBOunhRgxCCnHJqxTng2QG8bZ
oj8i7b85Ay6Dl4hiqUukckRUyz8vAYCi2RGVI52VtUSpxpy8LG9ZiVptYKBhcngnMHWdoDmkY2ma
HbKgCv839aNzcNK9CxSLISP98KekseFWrSAvhpRjUjS6712SrKv5NzQAqQ+o5Zkp4saD4o9UrmUQ
Cu9KVzua1vNtKF/x4nbTfuAwEm9MSCJ+vyPQoF8+4/7JyHczoCS1o+vl2Xu0AK5z5K+mzaFGjR/T
GbiVCcAPksGIcHmFEJeFmMSf6mFNHilHSIsRXk6+Mw6BpwyXe/c0a3DyjyG+3vlMqU9wVdue5heE
GxzA6U9QhrThawMofeZWHGj42NO2LkRuVTdsyxeau0lzL2RbCJ6ZOfIhA6AMLBH1Tuzv8ybEfcoD
P68QM9g1RrBTpS4Cqaj+DRnu073TQfA4deFRt7f8fzNuOFkyxwutfe+J5DRwzjoVwaNvX1yCa/pz
Tp1tbcAX2DxgLSdX829uwQ08cGAItHWDwr1f586xcQkFOPALarsERycjzwlsSYLKwyZCL1Ad2/Do
vnYzUELTPfltu7OOLuvrQrc8RMehmLTEqLWZUKvqsY+ZEzSb2F+n5YHYkz+hNz7L0tBg9WBLkFYZ
y2yAuMttbinSrCC0Oa79iorjllPfdMrZ040QCJIMwSTS1V6uEo3RmVeFk763EUjGJ8e4p+k55pU2
oBdEJLgpKeTS/mgm1zErkCwVJ9/LV9Nfk6gEU4NVe27yUeZ3IhTlqFuP6o/O9lMv+VYe8sRzAQbX
u3x6sYZ3s0CtHbkfixOfW8btDcnHFj0E3li9jNZCvnapmCWwfG7StVYU/yqXBYOZe2z7BxVxjoW8
H8XZNuOPTNWeLFHvGQBbuueUj5tJC4qpRL0i3GSw7HPSqPOZLaeywSkmKOyolUKqZqdztgOqHnxH
AttGHiJSAxuD0Fhbb2lPiCKrYIo1XpaLlPki66UA+5toO5TMjDkqL/CtLE4SrUY4A5/jmUxfpSFt
suVzp/lB4duBjOsI4vMZdEfJLSZoa6IBZaOhHGGHSGxSmEOdNSXnYwA9eM+YuKUKcRZjVcnisk+U
pgZdDFpiGiIQB1usjiY3dZ8SU60HWrQMBi+V8Zc0TQYOTOIYXhl6juUHLTYvgWiXPONLyK0W7mCL
xVekzm32yTfKgI7J6uJH2dHXp02A05imizwzIpAZysZ7OLrufAj6cm2k039u6+0rPYb6PL2avrYy
uQht7+wRiiEFV84nRfC27m6Lpv5ozc3l2ogCOuS+qLI+NqJHT5j3Gf+l8z7DVkPqMM0K6reB+fQI
r9QnFGGyeezxP3rPNgBVRCKSkG3FdCBwJ3h8Xgv+LCv3vx8HWTCzenJZtD8yzw7rt1ziuoxbhUYW
QS+Edh0uk6Dw0vRn9JJNzCQmAwh5lzW55OXxdOy8dAYQU7UBXRjmBRZu9bQyL0jgR1pTTKotkqEl
Cllvrz5h8CrkPZnvtGJc4nnGD5cQwyWg8OhvAfYNhmkLzQRg1GZYbUINohVmGzrduuOx2kEojGyU
WdW+nrV9wLuW2cZXjPaEoYDcfNd03nw7eTYKxMb8Wr+6L+8/+Xoc1prqHtEqaChy/DYhrmtGhWf9
hxZYzfoX2sWo7/DZMi8SRHaGxlr0VB7xrObwLjI3kkobD+EZj1VJRyVmn7dh3lh8UEs3bEyfwcRx
8idmwmFQM10V+e3zZ2ZKSwbp0zR+5rhJbRu4UVkcggGCAc4+9FPkD1j81javER0JLaVKZIssGMiU
k/pNZRQ1vSPs4ym7aapeFwiBEjs+MLMd5htSzXXC1m42zSGImkOMuKB28V4UnDSCD1o5CinO4tCh
ppokLgTvaYJyi81vYZdmYFWPf835E4xoWEBUos8mwjqXKc/4S7Yz1mVPcvn4V0amA+IQXYFv0p48
Pz22fM1iuTXMtdjU0egnWD4vNhNDaTI5GdNC2t8jaVstkKTQejST5zZEFUymEK3wSuk/OQN+u6jW
iCOOFekGfTg+8rKIbpqVN0vH59/r75u4HlFE9/4Lw9e+pkuE8V5bLBibJQAN50II0Z8KAQcluzOB
aLAb71XjzFoDUqvrY4t+lcCVxp+/JLBJ6YRNKTAYeQ1ER19Ecwp1hDY2w8Uj5gsPiAHn6tm7z0G+
9cJlR/vsS2vLF4NFW6CtJZ0Xqd6dl7ANsHv9NN3r2HtnlA0Pbv7XxOJvtgTSLfNOr1ye0leJ93Mp
eYY5WYcggjD+IQsTsSpnOVGiyyWyWHLHkSFaOb3Bj5ReuK6dOGNI0vxfW/XfMsAPgPl7itEnOnIp
hWIcUYjRL7bE+4LSMLIGhYqLRmLjNWoXYJ5pUC5R6ZWQ1IIqZp+Bcuf6Gw6NnL0DWXnKs2xEBhJC
WVcrCkxSO/olvS80TmwfTho0htjhz3QTQ8NeZdh0mNMMlP8x73MJ8s+Im51yGLDOJ99EsDBg+533
tW5s7cBDNvRl/qodDguu6b0oshafbTUtHYD40Xvu+RsRuA6AP7uFaUNa/cRouZV17gs8gcO37H4O
D2fVWfRg9JUG2oGm8piHLy1vqJkgBRz2xtiudWQT/bSXSC6TA5cu6piYYA5Fg0sMKkp/6xHCMkPm
3lE6EUocs5q2fBr/S4Np25rNyR2WbR+jWTEMMhaxZZL1nMfhW5d/10uzMuplN5u0nm2je6XK4iQJ
+xy/vCsNeLY9LUOaNXIcZV+jOhNZTUiJHkmv3u3/uDBPFumF3LCkyI3UuFDWF89jVkPl9elMyaTI
BzDMRWZvpov7bbH//qIpVX5ceNoaGktuD6sJTUsfH0pGdvKAupl2jD3k73plX6fRvddqvk4B2XTZ
hzzQiogJ/D986klO1Sx1+gw4aKi2c3ivaqRqrL6FqPj/dH67GWX75dnwTRLlJwzCcKrH/Ka7ZxkI
dD8Ja5fIWPIWCzHtIIJv3Ikf/+FRsP7FRrXlr8bzxOAftoWJvMhDKI4IjGbLb/HFhhHHDqrv5DEg
FLrtvwbtObh3+abBH1izTsANmHKPDDKA3pTmKVPXiCOQlmI7Jvl12hUJJkjWu7HUHqe0Wo3DLngB
JY3GLLz9DvGCJxZtEmfRnrv1eTaFoVfuXT86NS6CgtnFU+oe5rH78Qo9W49ewKf4am3pPQMwUlgm
b/6iWbnyp/6FSzYjh87MfFWlsB20+Mmm6dZ5/zHsGbrsSa44g/7ZIVuHC68vHuNGlKFU4T6Harbb
vCXboXecbecNj1H9FvfnBPlLa4YXAxU+9b0Jq6YmcmOgOmkiMldKBrn+qi8+Ftfj2ffQxNLa3PDM
n+rfnAvMOwBto/iij8ifikPkwDHhHqGblnlGTtXK2XQ5hxgLHM6/vfbtTX+dxliF7Umix/QeSIvl
PhTYN03iVrYGtwNdqTn9lFa5ajpIG/OV4xjgRXg/vfbKi90imkfgaSwN8FOCWsrsuYX4YbRXww6I
uvhrZPd0eM54/xvqAimYRCtD1OC/3jCIW9e4bRedTp5eglGw+xOzOPGP6DS5bXRA7qMe2J9sUBrD
RV82KhiqViQqEEkc5UgpOU9+vZ9Rs3qoInNKH2ppnQ1VBekJzV3FbAKfm0vvyWuuMhzJLDju840l
gCOTi6aCR+HRD9J3essSKGfmhKYzypflWc8ZLtMJNb7mpT6YsUFi2nO5lDBGqQMK6B+ENuGl7o6u
MZ0aTKKiwGpR1A43k6s+4dgIWgDVaJloeRp0QZh7+UCcxENTG38pkORXGG85wBMOwyzMDUFolKh+
9V8lkTNIn+yLU4NQjf6r3RKnCLpQVDjzt8wlLE6kCz3M1J8e4XSfam1BFJav9OI/EpDpslN41c1n
ZsxXqX9tP93VSERUqaHvw4pCE7oa0FKxlY7UmJYTg5Rwwn9ENXwt8U+VTL8qynS4xzSJmjG9GcVB
gyVE6ylWdDbyD30ASxCQgVSPK7mXUV1fwgWrd5Ww17jmwAJM9mUKa3Lqalgy2BwXZ6eVsApMo9rZ
U/zcedUTXWf2I9FtS8CTQ0/C6ChdUoTDekIdJ7uZGUabsgcqwomqcwoUh8ufcpqIaIG81vfFz+Bw
RPS9Z59OiFuNqKq8oTlOPeGSAK6MYt1T4mQz1JMAs6N28Tn/4NeQAtLQMd7EPady45CPxaEy4wNT
PwiShv+CuHQfK/CsS7j2iGaTHpsTEvfTBem1SRLKKFnuRzx/A568Fs5/owgcd/07ypbrCAVPU8CA
mr57lclQPCa3otV/NK9EFjp9qdnfpdFANLIiHsfWD7S9P8G/EwBBp6k2RzTWfONcIVRnfm1hmSF7
kMo1F882j1wGQmeZ9n2l2IwHai77ODgeBT27D54WmWjHeQdfgaNkMXwmHcLIrlynbnIR8nXvTsdI
yD+kT9sACQoa7fY1HIOD7N4Ll7rsbVIZgg9RzqAs4eQumrOoNk7hm4ZjS6NiIOALMZ4NFb4ovqPh
7Of9o4WfEqWNVhmPGjPCMdF3+ZidG1ogtYSTx77IqkqHkckIzUZWPRzlRniWaosFpB+IJ2GYxAMx
0gtrqA086jNTR/3o/8UhD7ecIbV+/NVaYcpelvZsheI7LQ5tSjdTw9IW0o2q2xiKSAlsjOS3l8Ur
V5UB2acceuth4Nxac9yeBnMTz/V/uWc895W2dXNYGrjfcTXhVhy2tdWvTYiULV9Swqr0DMVRPp5L
JXBVBA2BtAwmC1fmi0MQlryXEQIf1WU8O68TumJecbdvpFSPqmcvgkLDmjhVT63GKlNrjwHLETG/
rrPs2+GAD7Uhb69Ikq/M0nZY4YNouM4kEc62jhwqcbduYd4H6uLReC36cZcjKdY5NdicdckyYzo8
QMKcHRzLYCToLOBqmWnLV+iFtelSPXbmcxDC+qL8WEaaC9j+pmu4spV9HZT1WIOqZcGVmESRSUnZ
N0KQ0aG8sWJMfbXrQZZKuOKAT9l1keDoPjrYLr21MbQQGQCykVkhmd/jrQFRHnsIaTGvEpo7poCh
jTEDawo5Bm9CGUUnC2WIXT3PgfXOms9eN3AmlVl95S20HxzAV86ekhqmanUdEzo27SdzITwLxMXE
RBaIG4cSq8U1kMzAW0dgVQxMsfCPH/RZHdMnTT7F4wdDmFEIiSVVtiGZwcJmLr6hhDGQhA+SyykF
UtScdeCL/EmMvFZwVqwKOn3HWsJ6Ir77eqr4lfY2UBWxwDjpnVE+NzEBXTFW69nRUN9cMbNKEWfE
4JfSB+mpZMmb6JZC7AtVQCVWur9xLdGIm608+3Q1aYgqjy5b1q9F9TGz93iXEsVqBaFNAkNrKi+J
uk05qS7diHz5O6j30g/owHTY7iWLcJjoD9kAhlSD/X9vEdDCHRnm48Zwk1Vmfbjco7Z7NROM1v7G
o+dT0JDxgZqLAqsOmmejfVDqk3gIVO3z8Ff0qUsPTfcw0XTwGu2QVQauNL5DHijkc/7Bjsq7hrES
v2hAT76d1pGArNDJcVUdDntpz+myPk7/R9J57USvZFH4iSyVU9m+pTMdoJvMjUX4cU7l7Kefr85I
o5k5R9CAXWHvtVfIrhN3phNA7A1xH9Y0UU3TYPpUrvVq+U9MhQZBJ9MWvGWBBsX1S47RZusoyFC5
XBeeDeQIZvYymJ8KRiHJd6sFGrDZQtdkNGlJwmsZPDTz1bZeZgSe88QcqRu+SKXAZ/qfwlwnGT7D
sNwHNOqu86JVa0H0IOE5Ng5Vo4sqKWjIyC5UShUSwck+EOd+orPVAyAtS2KbMHrVb2WBG2cBv6nM
J68VLao9QVJpddLB2eWR0ZhTbEeUGoYub8orMKHZMO7nUQQ+QQE0Vg1XYXfkV4hFeTf6L2q+kqDu
WeMdDKoiq9Y5Wtn2DD0XR8QfQMC1fnLkG99b8Q96wLUb4avIh2lqXosZqoc9txXcQt/fWD/I4+8n
A1YaKOh/REqZvNua08Of+R+ZHzmvXc17O8JTlh0PtMrzgNNlwjtByJt+VSMQM/ha6qI6wJWQemK2
X+qz0OUuUmVM8SVX+rQXbKW6brH9JzSCwjkPdj2gvqGZH+q7UN61NtL1ADF+lgsjuHSvY4k04agM
a7pIsWfmzQ1WYiFAUEiO33Lyt2h9Hs2t222KBWeN57jZNd7GpDuaB7B+tY+c7IDDhBnq0pZXks+H
GKF/Ow2/XWidHJj1xpKcahGcQuaKlSlxVjtnvEdJlzu1/S3HdJNKIm6fkqI4CTi7BD7qQjhskm8b
vWDPEFBrogQTZpuBndbuuAykfQdKNZmQZWByyzHuGOEQj+M5aOyTJXnNhbPOdJDjsR19QKX0qCUO
hu9/d43iHkVmoqDnFMFeNhLcnEqeM1ynGmt/Dxp45kgw2HyAWpGjIFkwvHFRmoMFV75ekf0w3cKC
fMagPkhoJey5yl0+4sXbdHW5z8TwNnJXxDVU3TTAM9I80mNuuJtK8a0X4chZzl631XcP71f9m0Ep
AJXtgwFCzhkaopwijAR8sC36bc8xW4TU7eY0XdoJNMjFy4lNrilUFWDpwYHd1wpj3zFZHwQqX09+
1gU/Pb6O0zVAhlak9RnFh4qAlvNfPyFjiJKqr7qtnY6YxSykyPOYZb+pB9S2lEE5eEUlfhuMr0jN
CEqMRfPizOKnobv6cDT0uTogt/BInUWkrzUJnUHUCL5vtu08pB5A0vCs8VeZy2MjCafE1GsI042V
8mXI5UjPYUfz92pMTSsRs2FrJmT3wtyqUETVpM/Z2ucIypQFQN5iY5XByh2gCjr9TZNN9Z0f4UhJ
IOVcDqvRDo9TWSKyk0zAaB0AXvQ7DDnD9dR26GYIUuA7Au3QQJluPwQ9WkDz0Cv7L/LVeg6Tve9m
5G4o0kXBJhkL4CpQIAmuPLVWSp17fryWcsfor6rpn6YXxEwRK3tYuxxrk8KpeTgypQeIbJsD/jKl
szXBOMmYcZujxgNTVO2gjXAymH4q+M8THNClZ5SeoYXIt579XHjALxXqNqo2MbIDEux5FvwcipsX
WY8eRcaUPmFmsRFl8wTrCk4CJxJXjC5D9KquyWCokmY9zGfTLLcuQBA/Xo+9dG2JbTlWnuvZWDUq
fqmxj3R1Hi75GQle/JHTrvUv2lMlz7SvmnQKl/Ew9I+4EBJPhMYFwhqSB7NUuz7HIz6Eezdn6Wae
3kJscnh2kEpTWX5OFn0LWB3UilUKs2DpYT/41mlQ0XWgdB6FubVGSF0Y2+QsF4Gviu931lo17mpE
2JTWHcHfDPnBrukjESPh2kvAiq9DhkBcRheDdI0CEcYzZGcLviKay12sPJyQBMN9YlTC6tHBQ9qM
t2gegZEwh7Z6yKDjcLIwbfEynJ/gz5YZqUEeO18Z40dlj9s0Zc75OffQVfqLQiEAroGyF/pmDxYY
TReN49B2lm39M/jQIuPc+Mr88aB3TQRjZcAGufL7l8CztkGM4XZ/Tgb5MEOoDEsiN9wtNNKLRYCy
aN4XGAvUJFQfKk73Rl3tM9i6ICDJNkjeCtHvK4DoFipEQgHqwm9LAke7pLUGHqOcfRza0AUsuzgK
rEjpPUT/iBlveuRYG7t3i8TCqFnpFRJkP1O/Jhv5NFEXF7G1Dw3URUnyHAbtHvbRvdOjs8NQvOwI
DrCtrY2ezPagVeSMqiL47owoMUoqXKTZWkxplGyw9Ad6jq6+mLB2RXUO8EjSBOc5gk/Ktp3+rOgF
8xdl7YoWK8y6YliCsRiPWrdSXN2dzA82/GBXhzMs//QKiUEgak76yjkMnQv4YUO6kae8OXn5D+cn
2kj9MzTLgeWd9hczcfe4eqjQ0h02hcLzMD52cNxq9oMuYRNm134+HXTJGLouukrPOnVWfY6G5inP
O26yEqwTX0ozXT8u4tr0hFJWV4dNBBc6Hj6j7Dk3px9ZwUjBy1m9gS1FMEhFbj8RU8UiG9r8pWEP
lnACbNxm4URgIJrhXwl4RL8iC+txUf1GKfMlLNEEItuGII8IyY+dtdEs+3m8RppVxsHg2u/VIuHd
edcZu1gME5h9Adec2vTWE7ZmYmyAKatGDIfJ3hQOQWPywykfQ2JOZybxjncebBYb66YBKreXEVM+
c92TOWC1w7M+kwsw0V58Q5JDfvX3G4Ttez0hRA0B3zD2YixGhb5YwwvSkgt/rgM1qK6bfZu+2F38
3kioi0yorOvk4JGfRPcOJ4gCwjVgNFZu8AgkDdkJJJpuB3iG23Zp3E84dLjvxX3xqLelhlplN3yk
Dr5VPFl0rTbeJQLEnm5LLcMuk+LSg4uYpoByuMVBzU7rXSG/0QXf0fbFNA6wH5DOpZOACw7wdY+S
5f+HraxZ7IBPeMzQcFMah/TqibMuMaJpgWI9TAY4chF3Vzet8PQjeHMNSFOMCYk+yWp4Mkun/VN9
zM4nPH6Sowr7Yw5xTF9u1J+CA65ugm0d/trmbqzROTE5FfKlFNfQdw8oHZ7FPOzououyYlbzDkIe
AFpngfcAwIcW92zh7taG4m2JJBUsAY3N2+g7hB37ax2n7Sh/41XOMXYZkMCGHM8havW7dHjqfdjX
7g1ahWj13aqvO70pkgynjt+MHBAbsYc+Ixk1/b8DTBcIdjhDGsNH5nwxAtEPMkxf1UK4KW09WXBm
Cfu2Qy+IbWiIVNhXzQ6GDZUv1h7UlhNbRA+ZBG4lenlp6B8WFX45BuxDeCb2G8wjuASvIQ2A8Kpn
Sm9NxTGjgXSOfayCQ43HOZh1xLCzaLa6CKgXeDs03w2OS7kgNpvrfBQYqDLQTcihlSWOlNVtdJL1
3Jrab4SGyA2anYrwrvTBndJWYnVjn3Xt27CCPWxGHD6Zn64VISVcUF2WYh2kqzUcHjSt9tfwpv2C
JDNOq41mhBYAqXW7D0LrYC4GERnUBuFycx1n33jGm74KMxhNuj3PiSFS4zFUoG0xnnxMjOtgPebT
yjKhBufflJEs+P8wfvNz6eVe61mTPkdGFL3m5ANqkSaXHi88oMYE1666Yu0aTJBY1wXnrIt9gUqI
bGhPffWTzcDx+oD0umnVt8WFkx7aW4wqURfP+nckLfykqJ30OaKw0aSZaduBFtpgCEjdDwimG9wA
0tJ/h2+BP0gHppOZNAhQR/URXLmkG/DmEFEJzk9RQjUABLW5IxpBrFhOf2DgYfw68bvztvH0+4sH
kjv4uYkNAVFOK4IAkZwRCQQ5vDXce8mULYe3FEj6ssj8jGysbeC/6W3mKUg008XAgLOKSKrUs5vm
y/HFJZKfczke9T1czh7qZi1WYXA6E35R7Gp9zFjkRZSfHa0pp1SKsNNMpg3lIMg1DZ4uN9oX20Oq
Dkiib4SBKDxWRANDWDNSQsSVGgT3mUzfD1T0im4DDe6O+Zc7MZi8QK8PiG8NPPiYFOFZTjS3v6fe
0bO6TnVH3BigjTXt+IojiTW/WdNzFPZPjktuRVc8el1wxKQufBu1kQqAQ2pDsPXZGopINaCaF30p
NxlRpYSC4irZ0hkz13sGdG9g8GkbMj3dj8SRe1bvI9R3lZ3eKc/bttIlcmRa8TEbwwqvRejc+TFh
MDFGB3xjBBk6gwMctAFJArArXf8EiMi12Y30DqO88denXGiy/rPgEoqF0Ah/pwdLKSiXmSvqVMzj
Aah63IPyELTJM1ZamF6jzKMaWiidw70cL7r/RSlQEcSePVuwpjs+ZO7euuaEN/qIp9r0qi3dFDhL
AMEmVD92ciNjzIO03sKvLkh4wZcuuI3hKzly65SNogmb5micy4nUPN06MmUMmRhU5Ovl2GIEzDGH
2tNdzXYBnEmq/N3hby6t4KI1OTbjY330t6K6EX7I5eYc9LaIcnHkV8zBz2PEUCOeBhZXjKoYGtED
yvDm5lxcMw4gYmcyUrqzSuvJzKJtX1S4FcYXTQX3oaXRHCI84P21z/q+NwM0rPW4neRwLmO1K03j
pQVXHklCsmIIcVe9YoXB6BQN2jAQ/c7P1aeKLpXDabq3GMtCdLrqKgctkF7ZXOa7OZtId3/LajLO
dcQ1iR1hfTMm5ylbyEqEguvDeohm9aINc0Yfth3fKVyysiFEoXOMl/zZBY8bXYkxfIq7L5p/wFgT
gzh6/0gxaWjjmZC/7Jor+0SQhAi6s23P/l0fi7WywKtRYcM11p0hHNRFya3C1Vy/+SXjSQ6fui6x
7FJ7HKHr0NofvYSz4pv9nba7YJm2uD6hg4mQcbdgOvp+1qezptknU65DPyC9suFggJKXRMm2QA3J
qpPjlwi1nRPbUSsDNYYHtL9ymYLU9d8gPpvUPedmTZX9AcFcoxoKpSYFAl3KuLJpHtPxK4TaDX83
wqGl+7ZbLNf+pNZ/QdkpNQ8QX5QCxqm2eczIdkBNgwahB/93QWtVwuZaDoRagzwmAxMOr3geQFOE
ih+W+s0y4B6gyNX9kCvyJ/ZVbJqIgqkZ6VU07unzRHJke8SxF6O1acpgY0fvynhKtcqJoj6Pi11H
PIf/1C1vRnpK7ZNIQkoEqkBmS3h+rEutElrMs4lZBPnCBkprv2I/7/qi/O1FhHfJArXU9uufOWei
GHvvPeaE1O5sS/+uCdmXXTmujZCYDA/mzqiMizdreR4WR5hVjVyaSfYIN/SxJYhYVQ7XsIUSy0GU
NzBViTnDGmxCqQ26m+cPmyjBPQLOr8NArvGeckab5oK6j2MC9uHzmEjsrxbok+cW3LL1H9GIrKkh
cLy4zab4cEhnCnG0Sjhf9Mpibq+/0IevA3WF/8UVz6c7zVM8jfBx8BjlcEPK+UMP9M3GvtMWm154
6AiPDsn05ZqKWqakvJyB6s+nOLUGg5Hpqz2jamXUnjHqlbhI8c5smhFfmdeIhjqc9OoAhAnQO7vp
dkJRkvKHGsvR6WGMA1cWHBozMckuAbmNOMBr3nTJ+BrA5SoLjLvfYIOidkrxK2BchUhCHmSPGz1U
XBAdTWpXWcrqF8lH3vYEweF7Bsi/yjnLvEbssTxYab05g5VVbbgfMWd2wtltlQS3+OMGZjyauxy+
AgFP9LeVdbKrai/q9lem48GC8KSYZAblXwEy1fTuOlXxOfbtC2gzW7e1XmUcP8zo9Nw6/uSIOEBh
0sdRnIpL8pgMhIsxbxg2HXJDNrTpkMdFqT7HX43pXeOo2jd0W/A68Tyv6Sb7zOeyrYiCaN//cy8Y
3t0cTsNA/kArSOPuJVq8d13b6kI+cDZ2cx5a8zLSvpT+P4vTP2Z1M7HaoLORl/8gkmBamQlTcDgO
YHo8VEspJHV3wAee/VqD3eZwjVC2IAdf4SXVBwaBDdPdWPpM6sN3Wb4tFF82ul6JoS2MsSYPwfYd
AFxzgMtsbMOaA228tpjkJtWNwSilRvQlWmYadtVc3ZjkWbULZyyFjgzoi2A6mD556JzFCW1riqyg
R/VDrla/K+ad7bKATLGz5vbVrwaHTGcGEI1iw9AqYuWCSKiqxn0xwLNJoOIty2uBxFVLv/Qb1mA5
fNLF+Cjc9CXzIZbDxtfVSxA9Sohwzd8QXSBoY31BNuxE+IqDDsIlBTZq4dHlNw0xWTegi1TIt2WG
/+/lt9EaGauDjom9/s27fngsiCvtG0VWiX0asQsay+V5plSHsvLmjdt2mB8aA1Gpj5MfStMo39ft
/O4vcm1azVYCb7rOvxh7yfa1ITHerR70fi0rdJ0coQaucNZcHEzZbGcuUA/GI5tzjMN92zz28wDk
4u10jdIl1mnGqSwkgdhjEKR8Ski4GUHHA1qoM/Nbj6mMF6KfNJ4iCNRTcBhIryRlfc//NVoC3smw
8uFvnEzukJoc0d785JIpyQQuBYbPNQcJc0IUBRPGjBKjgBlMZ0ZGnFVv1fDTmjBeCbxnp89N/Dk2
f0Y73iCoMkhcweeHrwI1piGUHWtkPnQmFYTLM+o38YDVgEx3IbUlndBv3sufMP3zUceLrr4sMWTJ
gOSX0PuzO+wf2wAtou0hFwVMFfF7WRKcPHlkHL24eCgOcXbR+qGUF5owtBlAyq2zw9Ef8EAnoO+Q
2VY+TLu6qHGjfqg9Ayenbqa5Acqjv0FYi4fUbSkihqdeQLHGii25dPvFP9pZ++VG4wNw4o6TuB9A
SmT6ABOJAxIjNiYv8hRgP0RRSekDUZQaXpnle+weJLQZJxAPWLWetFjVaBUKRwr1vsPQ3Uvfqy7e
+gGYpvoVM954iztwYDjFF0NPOQACNNV8juPgvof6gMZQuNNTUkPzUN66ref3ToQ3vEpJNKIrIFV4
eogZjszMD0LoxQvT+XrJz5M9b1UdvwuL6z/9m/IWxTV8CtSC7zWGeCkT85QzTZbV6cRI/74e8lsk
5U+KZqUyETOEnn/r5+phHrWtxEOclOEqbpyn3rWo/iBm59ZTxYilLSjDa5ZWS/BHKf9pGV7GTedB
hq2z5k1IuuuqmDdx8RbO5U6TgcCz4SNmhN6rAwoh1CrqZ+7w/yJywUQ6hAN15qbP2rqktuddhct8
hNtKk443rV5xrZkoabhvYKf1SL9VFQeislgMWjetSmJ0AQuUR3uJkxJzXZCEHK6cZ8Ndpe2SRXgU
g7tuoq9h+tGJ7Ln3zn8mKW9zoW0T5nuphhsFJ62M/27C2jRNnFBxqUfRA8SZMHGfUYnb8MEBTAmY
7zfD4lMpEJ9qEEAaydU0tMfUP9ZdeK5t3OEwZLMZSwkcyVNcFIci/2t4ltpMrmeSNEJLoMEMv92C
/grrKT+bN6LBpbMgxjAjrj2zHmSLyeto+vsSp7iG7s6lHlZkodhRuTKj6LXMi6PlEKBKpzgQaY8r
fDyTaWzKbSZaCrPse0LMwZCCkGcjFRhPRtHJqY39YhOzZTLMTHKadeNSjQHN+jpesAjTzkr5tOk8
514N6pMiBiJPvPYS68HOrT+H/Ap0iltFIai/7j9/PNkddIS8l1EwYvnQKfgjZE7B565Ki5kifCNq
bKeXnBAWSivpMNIL9ljar1pJucpTGDvoVmV9NfvlHDbTdpkxNSGwwmOSR9vdUieQwZS61+qjKd1X
bzb3Xts8a7qmVQT/fKS5ZvMoOBLM4TPOutswkNkl7C3AKntXMsHGVpRILCuB1jIcIok/Lor8dY5i
rZ3JwYOHrzjCo/BzFshiBKcn3I8kaI6dGZIA1UPADfPhtIrEtI1Y1FYS3nvsR4arEgQ9qcsX/RQK
o/vsPeeMz0DbPWaC7B23W+W1SfnnypOcg22Y2++ea9yNZnmBU8xcHG5b6107/mLfivGGGldJPX82
6rzETCDT+VJScocD/BUHcxzI8XWfPwbevBfzhOpnXMGNuo8X4zO20oODJxoM9OeAFIN2CGm4FSKI
PHjSL2j5UrimLANs1mh2KVa5yVACosEhPNAcjqFIn424/sUNAudX+yo1G0CA9k6/pf+uyKmwnPQz
HPKnuulOnZSngrDKFEU2Bl701ETpYXFffSjmcpi8XLyeKA3T/7ZU++csqJF8/62CbUwR/dOfckaH
goCxZLJ2SSXf2h7dY4BoRy3NX2ipm1KgcYzJgPsSYHgF4Ws05DGZjvnE6b0o5vLCucNx8CgpfOwG
oKxT72k1XUvPpz7pdkOz9YwG5JefLknJBcLZzi12e2VymqT36FT3ICzrfkAcFy3pMYv7fUSjsE7l
R2Wp+6CjfYM50DmLDTUfmyUowDHhHHBpI0y9tM8QB8IuMMhdMUbM4q8W5KzhUWXRldkwyHFqH5O+
3VaNt1NJuuta8djG5U5V/tomKm7M7x3RadtaA8qcXqkBb8AqPKRkEFMMEys5bYDS4powRh6NE48Y
s+u8J3E1nrYmfjSc4X9dgtNUerLC6HPRvKQYilvmYRUuIaLJJrnAMU2Nrr6bW+ewR5CJpigiMBTs
Hckl9orMOLLuIXAYufnAQiOcgSHbBVRxRYIgwR1beHveB506TqUoiD1RYL3GzBbAjncwHZhY4qiE
MV2DWyX59alj7xNI44PTvTFZXEdt803+XCinUx4W5KrOFa7Yeb4x0ZfsllFn1HXHkoFOXzBCncn/
6kz4AFjv57O42s0pNIpbH2AKZDB4nhOiVFoPtqeMd1Zck3Ourc/d2d/ldrTr0F5nMyOqqN2JGh4U
GYNRoy6l9Z6k+UcN4Rtm+0PasMCc/+81p5SPpVNho9xfMJqdllUfcjFOtNzZdIL1BGE9e8BMxCPc
MLEe9QEECPDQYFhv9fJqMcenael2rvngYRdq74J876GaMvd8LPa9ryDPqBDb9RCgW8C83VDVJu0E
oJ0CsTaZwRvbBTMML2FuFB/moW7WDLlBKxemI92dUtl67sRxQt0QRP6f42W7HK85YeBC6cOytWfs
bMPmsCCHXEWKkq6G7QY55mIUijxqC3+RPFh5Dfz5xR+3DUblBXmErcAguFT1m19ZB9T1Q0awjlyX
+G+aUXslgeKIDf5WKES2KNJKNME5vGW6aIYfO9oog1n5SNdTJs7OUoBxSAbVcp3M6iOBveZAo1ky
TLLzncB3Rcuh/OBaNbiE2O46Ue2bMdfbwgWTEOnKcdhsb2VkUsub0a7ssm3EBq6U3HDvT/LkDkhz
RmpXfy9ZdFENBE0Srce9ns5rLQPTZCt9QNfxtSS7EDa8S2tjgcwbgCBTD2eN0MUQr29V5kf9g7v5
ZYal5bF+kLrB96KhACgLXQaB7IkBU8vefQkYFxQg5lPTPuo3xWRJ83N0RAlaPsRFJc2rb3mHWjpH
v4asHGAHv/JxRkU2BGH4T/oLYgVxMAPIN0W3YBhPgoobPWbRsBrIxuWbXN4VlCNAo4mlZkCr0pfO
EKhjXBi3lLREsxEX/Cd/+Kpxdp7jxSYpoLyOIDgix2ulPkMu30h+rUqZpzRu/jmt2Lt9fVWmTdDt
fMKQP2GyhsmIlpInN/3vjSLfX2YTqoPlvobsnJE1pR9e2kMcZZKaMM1PLB27PdPgcixxw+renRE2
Hab1yQKhC45omPnFZvjri8e9z/1lG5cae5L+GmUxAVnZRt9HWXPfGNcytknXSh8a8S8nn1cXh7Y4
6D88GvJ7t4vPBpeZDc8OThZYe0RfoqurAZg35HAbBeFUFSTdZas/NJ9yDiiuxwBIUOB5nhf5Oa0O
E6CadkdXQKauSZQhRDpdnsRzr02MoMW8mkB/AqFoU5VUOLR77uBgDC6zU9rzrsmYOEnz1YEAAMey
1mwDbE0KQICJY8tdlQucQgAWzSmO3e7FogUIYjyNyarJmSwty5n0mVM5MAhXjAJm7u+I8sshldLs
gTQwG2yg2KOGMYrlJ57UvGkdAtCSYVt23w2bXcz5z2jjYSndH9DCQ0AsXC9e+wpFnjUfZwTBPNw3
1OjruhuOaZvfnLH6bJEYR7a5Tptx1ziQgYUt7vWvedKabQ2hC7aRVbmvbW0dIkgceAxui8TYZ4qG
EdVnyvQp5L6QwH7Jc+EDbQXmJRs8hk8+HNxhu3QtbzP6qoLPAYWVJBnM8FjGOBY5E5VqUbyPdfUg
RoYZLvttbp7b0jgUvMEO+0tx9EbsNHvjaE6cFQmCn5qZjFRAThhTDX39qP1koao15qXNS/pfwFU8
RogtrfHl0A9KVCAcDiB485vjgqf9ql2bJCPTCk+kK+H0fNYuCPrCwga4aedLqkur98DCmlSXkZJB
7F1YFR/Um7EBZ7UuCwE8Z5w7cNCmM+Ddt1umuk+9cZ/GKK7rYLeU9WOTVycI9YWBHedF+9/KwUJL
Z+667K307B2bgjs7bepjYcenIDZWPfYLd+JkYrVMKXgqczSE1fIZK6p42e/9eKdsO1vrAiTNEp40
ttFpY97ZRXvo3BS6cqI9WDnPl8cM4DAGt7MsH0U9Dq9NwyCFuhJT7Hw5yHh5LF81wXPQFojs9107
HHsn3TY8tIKWMveEPvUxwHhEhxLSUMfpuf8t8TzRdVuU6egKD09hYu8In8KC/VDH4QEjB1X7274M
1nAvsMoGPyJCeCo/rK7HySP/npXai27Y5suXPhT1V6aZ+x134koLonnkMrSPrngIk/Fj4qp0iUZu
qo2B1xmmFXtUgPoXsCEQmbW5FVTT1Pk/sQ03fedWO0d9xN6Wh8V/jyXkfhm8iMx7KsblkHvFwxRH
lANAlxqVzqufcnqYu+oN9hR3an2LA/NoQ14vsJhkHTj4W5pdRVwXInA4G2MFPjXlxPVpQzCWCl8H
bIrVCR5KU+sRC9Rcpev9GH2+0rvYZ6JtRgSL8NOspDwz80+t5GTW1b+WMe5oya+iXLyV8NwnIyEK
bQrUZUrC9q7i6ZhLp8MZHqxY/bMVSRqcUONCXmEodonzpWdMBpKZQEX3aZ7Aqoo5N5PHsSLdzzQR
ihkOjPcKYMtL3F9XAaAbAH1zjpzSdRn9hzhLSbLGsBp27PusQ1OAEZUxhidhFa9VbOzz1H0aGBML
Z8ZShCFfSllT4UpOyxA37X0gxHVEQ2iHxsZ1mG3PNSUl/E1RyHuvSWFtA1YUMtym00fs4MPUNS/a
YyF1EZa1qv6UDTJrM2TwB1CtsMBofEIzbHxU7RZqEvZvuA4nLoQnQOhgzHd6uorlh/7r4UQFfA85
2k30GYXejKTGfRS2Joox6Gec0FQ5iCqcN8fdY1kPOmGTdmZ+D9OVYji904Zi6FbXhfzl6XfhwkHR
XQVQDzra3kJ1BlGpyf7YXQ9BURDACa1wT0hUw0Xt5glwJZ8wRAPujO1pRB5vxyb1VNsfPIc0cALd
I/Ov7ocLU4ZVacRPTuGdF9PYZFnwl5Skk3sPDX/+EiaHKvSfHdM4LS14n4JrlLRXM4AQzR9jFuVP
4vXaJcUgQgZiBRPgBKuZPi3eIqvRieL1e5C5eDXi69E5vPghftP/sqi6czj8lbOBUwjfXdbYVRsZ
lBAPqz80tFRd1N/XOPc+8tKBPTmDbeRtXFOT0rH4sj0kJHoMJjTqsLBhhxpfkyTtOQu+/H7Z+wMR
VuaYHmJkM1z1mQdwI74TkYv7Pg7+xjFPqYOHExvvr/Iq7DVD7S40OVRvc/XV+hzAS/aIRfBvJJdj
ny8Pi+PVq3xRByfFRLRQ+ANK+VVJc1xZtcIS7y/GfwQ6da7rQyQoBd/nMxRwRkzVVfEZCHNvx9Gp
j/sjnJdi3lfG8GSjOpkvw5VwrixNr07kAXUDUYyn0foRqbXh7WMC6dPnNm/u/CpnXGCnJl2zmt9C
DMrl+FWeWmzeouETI8r/9DzYIPHYSEl9QUWSsIHwepEUgU0avpic33PLbBaa4aReA3JlVPVfamZ8
jdCw1RVVRfavysWH/jJ+TSMJsMApKN3bx9AHY2OInG98B416F+1CGtwuIelqgMMJ4rLTxxAOobu4
9TaOWa7LxkVrmu94yfc24uGSsVAm8OP0yRzsACW5LLDRwVN7ifko6NSeRYAhrZc75viDtpsM6+wk
FJ+lCY/CKy/DSBdDCPiSOETfOgjUPlIvuLeTl0xcHcQ2a0W2pBbtiw5k38RyOHoMl4YJIBEgNWhy
wGCUtIuSBr3E8QXheLXYjN1JiulA1nm6iDmFZaBnqJGtt7cAHpMxYFcEu5vCiOGsNjBtaUziFp/j
8TPCsBhb1kig7zd+rNw/OHhD2camrjt6dXy7mX0jdGuovivGkd5vH+GJ3+Z3eCy33n0IC5ewX+3d
T/RA9xd4zBkQlUYXl5BrKHEEAUPTj46JegbDZvaYMfZCfMSOa6sI/lS5m3BhmRnmE75EmMqgDl7L
KBUhSg7J2o8JSrpqYcAcn6mOKSvfaocenb7cHY+B433BkAiYvZBm0y/D2Yxr/KEI656e5kUQdnac
+Qc4zdMTBe4aX1zOwWkE9hgORkB3YYS7ckDshzh0yrFuDpEpgSGkBeaU2KOoODiYJfuYHGZ6+ZFZ
WUgt5Z/g9QhPi6j/0LTR6MEO9+NtkscHiwFlSKzBOqm855ZjEOy1L4v9IFqdbeVVrPGYogEYJnIL
5BLtSm+gMQF1GDd4WmPP0jpv9OdyenIatKtYZHBfwVc5mjkOWFxLMHVDxIu8ra2yr6U2vEBA4UfE
HHByzLjeS0jGPtMzzvkqbld2++1iGWdQRs33U3XL8Tmq/6GGovuimZHQBOtu74/D1e2NncwQDNFh
uXTzkSD7gobgBcwO5jtuDU39XkrC4rOaWJ/uaWGiVMpnNHu4C8fI56J703yvxsfcys7jsGC5SIDG
Mp2YL+WITmqnfYn86ETnjD6i3vR2/2GP8jWN5n08DXSSRz/hbZTBvnGXI3zNqtJhWVimDpwi5OEy
59vqRJfZe1iYpzAuxdI6s+VXkgEVTO6b0TLqJBDoDnsjbliMyhsVHSOWSR+CEthYPNfyiuPtqupN
gZG6/8BMDcjTO81l8k44zBiPX1aZb3MbqCBftk13nGrK4aw7DyFNGR+lpUq5QXUSXHMJzCJteNOF
3Pb+8xzWsPw+qhilQVvzAe9x8Z0WTymMERq3VRwrEungvnXZXtnVs5BQumkHoRtDBpj+wROLKEzh
pbbwJ3qnR9+P2ii+SLiH0BVcdRzZIdpq1XhF0Ogioudo6bAMlfFd8Ge2LwlTdcuwQEm7BxpEyIf5
vrXCjS3FpoEaU7T2igM9ZQbTkCKftLjXE7rhSAJusk1M5I0/wYkpn9PrHJgb7WIr9aD+N3apzTAJ
PNfe08SSbsmvwLt1lQr4G/hY0ExoWoAp+o3wklsSOfiqQMLnn0Hac8+9aTLff2T34BGHSU7Dajlp
/zAABtyaOko8Y5dydGu14ehcnISVs9YFO1eeP7m4q9HwLSdh+hvB+Mi3YEe4BGqMODZE+H8b/q8P
GlDH8gXRE2SB/3F0HsuR41oQ/SJG0JPYqrx38huGpJFI0Hv39XPQu/c6ZkbVKhK4JvPkeOzCjl0y
vb3ubXmIcu0cszwqvBVe9SbWP+PyxzXas4XZroxOTq7iwDoGXERpJI92/GkiNNxB5FEQvoxpsRxq
eWzq91r9cQqRjUes7DBeZgaMMUImtlkZMxOxugNvzm/Ae1gxqhtG+2gOcNnm5uhUISIssOERQSqj
D1XFPFmDXGm8x+OAXAOeC0hrHU1dUr07ztXnx0Zwz0aodz73tzqhBPuLKAgRNH6m5x4e+MxqgqBh
P8P0+mS+dfWmJXlIZUa2Ff5IcbLEW8kmuCszrBo6ENdh4zgffT6tLRM0mftbmoDAY9S/xU0OrbEc
JCNZmJqSh8EjIDdj0RxfWkvfhsPadS44pZfa3ufU6avXWmvXhkegeXx3jHeddzztL+3gb/Se+o9V
msOmABv4yXYNkOuIF1Lkau0yEafM6o/YiY1cfrg8tk5O9J9nPLLe22m94idW95RA5lb4u74ffQ70
4GYMAnhxvw9LLm4EbVYD6UF8TLL69qS+g7HHHY4Va/7wyMPh9yKHQ81GGjGtGlpgQeDkz93kBCd0
r+pa3kVsBePKCOO11szblrfPYlXGWuuOE5chIwVFNjChM17Je1iE41sryl+uRm/mPsBkF8M4/zNH
e2eZ4uh1XHVdC0shueCAe3XIDtOUent67yGV6v0L2FGzBgeWveSO90havs+xob63DJTYkuMfwVCr
nIU6EeJldqpK96Bj1flXhJMnbw07PT1VGCaZ370aQ/Mxkt+FMmrNpb8wWjo0k8+dQK22WX8smGLt
xozHOCw/VLMzEuMsAa6JArPmMHyp164oi5PP19zXr6wQ9y1v5DCdJ/6tMvUe5JpgKlDZc7F9U0O/
GmS5+oG2h45fBX6PX3b9NvUY1/vqG85/eWZ2LrHeRxfAsGZ+6wgr1gv3SpzaM8sKzdL2uj5+ZsQf
ofllNfI+2bvBQPA1HFj8IwknehDSDhNjNtjwKCa+f6RRI+VjTl5uvoXU5LChxNWu7JQNMZBRuCOr
okUvXuyHEujIU+XumemjvlpjPjlb7FBRv1i8Z9gK3RBHyV4TPB2MupuWlW2vdpPuLXa4/If+ouUg
FyloYgXBZzv/NHD5ieRgevtx2nvhfrBwByDk974HLCRKk+jzrk1i2OQa2rV4XA1YGYI3KHdPFvFb
Ob/BDhuNqeuXAQsZzFKF0Wl8m11iehydgHa99m8NXnN57/1yF4dn0yInSJwN1qtsK9Kdyawpzz5G
CylTo726cXdr4IBV03wIHchGeRIs087apLp9EDzrpknYj2qqWCn2QbTVbffLc0nzTuLkwQwIIG45
cNBxq7m1De66I65gnc3I0FEJxgVfZk0WEXQiVZ2wHCVCRMHeJIIUh98ujwqAzoodK9cJMHJV3C1j
rySTJz4w16VqqfYpQc0BVkT+M5jv5Kvpf0yWVYL9Qm+kCAKUVV6XoiV3S4ZV6K/aAnPc0GO0hO1T
Gg+/7DYR37DCqatjOxaahpg2B42fbhgh9dGzoHR8EvwHsGrqAxMlIpTjWrwHVXVl0sffZx/ikXQo
i6F5Mq0Otj64ojj3tgNJ3i20V/yCzErjexVdNcIog/nA4xsjAJoIFkDXpvwpNp0fG8yLr6oRU2xw
FHWUu3FknjhfVFEddcGOdsVTeYSjjaWA2X4PrmP+Vd1JG0qgpGT6uUuHcYKIjikH7eSmJFYGrH+s
7zIl8cJmEsB0nK+nFxpVliCHQUccdymldio8uJgkh+VUCByrCfG6OSI7FpQy+7b9TeVjzVCuvv4V
5R83s2bobP2wMRa4wsp6J9wZbKQ77Ksx3EqOwbSmAvdwfA++t7A49fmI6s1wqQoK6aKN/kdqarWv
ODbXY2z9WAPrR/YFIb8PmdrYYjNY1Z+JjSKhAhIdARWV9jpJ6rXrfqvvzeTMkg36cjysG72lda34
CdF8q3AJKXlemqyx/agHxUDDaTjRo5gUQJyZhRuiBFy1mv0Jo3xmG1odkrh4+PPdGb4MWSybCfB/
cTdTBNFTA412r+YLeHmf2ia5Sv6bXD4nPUKbkcd8+zy3QftMAgD/iZSugNn/IqZqRmAFywIKovzU
GemHU7cOhQuJo1n7VOVzcmijgfZn38tXKwJ0zB8amr8zGbSo+1QVWKiM9I6NIOOenGeZCFpCDWxQ
l1N1cD0CEO33HiFyhmaOVRVmJX34idT16NBG8El7/VejQS3kRUvg9hT+RfCdMciCwc9+3f8dw/+m
AEeFUwIjrzZt2Cxi7Q48AVmLhavjjTO25nn23WzHX5SkgRXgk6VLpRYh/cr6/OpE9i4Q8XusAl9A
fvfzB0PIHhOFVaisXASl+vA82zWdf//ltOVOx6Db0y2PH/2YrUzyMwsbQ3+DY8xCCvlfKF34Cawy
OY7CkiAx/QxMaJfxNRhQhDg2pVpcAeSoUoErr7kq85GLxbypYMKb7REIcOlXTBc5YzL0V2pSxf6M
l9UR+0zC13P6+8h+TXf+RGpvC2ldeW2fdYHMSJKI3YcP1wzRx4NnMCl51EXIKbJomzPWy1M36s9t
iJFSHNR3lE4/U3xKtWSjIebqOvPk69FdqeUUv0mvpuWolz9dmIBuofFEqeLr4OUYEdfJQ/jV1hkS
wqNZnuhzdJS6jliWwelsH9PWv4ponyRkWZvzDvMEtX2eHEowFg5fIzuLo1ymIsTXhzaSEsDiMl8k
Q/QWhD7BwRITa3d0ffvUtdoRt+Z6KhtMslB6egSFkUM3U+E0mlet4XH4IZDreyyb3UPjrKel2mJ6
we24gNixVqk5LZLOmLArFE128I9uscvS6tbbbxVWlXmWfO6TT4fksdxLk9+oQQkHQFM5HdtTBGwf
gh35iTzw3wB1iELKyw3XwWSQZkbdRqjyoMSl1O+aOxEayW45pBpazmLb6St3XCK01JxFz2JtU2qc
RA6uMQ9LwFhj2JLILZyntA7Xzvxp5MTjoQNjROhvibI8OtwaNICsGppVbu07cJNIcIrh6U/Myd2l
rZk0dortaXDrjY8o2S69nRNi2j945dec88RP8xrEN85V/hC15Q8qNiNeePPSoq4M96HLuIvrX/55
jacu7HPZfWYYs+P0rGFzJuYB5dBDIQWEnZzkDP0+0xGLYjGxp0MvkHLZ0UlELN8iwmywK9a4wtE2
sHL8jPjehAdMyCUvejRQMrGgrpr3hOcfdPddhJ99aB38buKgb/YB/2hS/EXAbswc5RmLUfwmIYVs
YiDjYo5HkG2JaWmcnKUZUH9pj64AesJMPzbNHd81V9eF4BaaS8ZBpc+sYzcg6lAQCZ8bHmGsTaFI
lxOSrc6Og/WpzR4o+yyIOXO1F1efd0lOZ0HDy0170EFzmaymelkgsBRb3xx2wCqXZkt/3B8btpWs
fMGGIm6Jp/tcohgMxZfDYVfq2gZXPg5NLuA0/gPjYeUcqi4MvRhZuPrl6Ia3czWDDDp7pdebQkMU
2nG/FwSYx916iAmOzfZzjU5fKmMtBh12j4uFgb848u1LjaNgxKGWzynnDX06ioreqE8TXv+wqy+9
w4MoySjL93SSiM4ZglNP2vZxFN5KY8A393djZQcxJQ4rutzeaEicVHouM1uQnwm3OVYQOucslbdh
xkzNed9JsPC1WHlx+DwExlZ4BCln/UW9aDYL8q6ivleDrIP9lhBhndTzZfL9l9Zju5BCcGfUYxG7
SLm/AH2A7AXPXQcx6Z6PDP24jQWNm2ltOy6nyv/PYiKQYccZRnM1zNXaR5Ga8fzoncm0gm3cSz/1
hzTNka7F61ltybP+SJoro7cGJq9e7UR0y7yRMC06Mww9tFFMX68+8lyPGeAc4+jvxpAQA3owI7qL
Mf7o0k8ZYb/JcI/hkGd96oc8aAwlHFzEw+RCGzwnYYjIOO+eqUeCpxhlRN3JdZS+ZZ5HziiI7yIO
cHjnKgA5QazjMY+IMT9Ae0ydfJtXVbIykc8ZVcgcFRdpN66DgPRhpfHWVkXQLz3n3fG9FZy3ZUZ+
TW6Hu8T2yJph6zn+VYKMWT0/DFPSgcjV6DnwpSdQc8Bd6jkhJXR6hhOc06pY1A5ABY4F7TqUV1M/
hfo2iU56i5f+Kftm4hwIur6l2W1od6xxwRhAx1+KZpNujRiuJf+C26xb4+FNtBq05f2KWkKlBsRU
oEGNMeEetu82PzbnS+XfRpjJxbefurtVPbP7jDHGwJ37z/viiWs53OYX0+D/mp+J2R44Gg/6zs6S
U0AHaVEfWyRvKLJ8R5WXN+7KrcjtgYjArMnYyOEYmwEZwEejcld2emjqYI20ujCQUXACBzcpwHJ5
CmqIgI4RAmM2jbVlnx5yrHLG+Bygd8PMDlgIzW/y2qXkL2GbRWNbr3V8wU70Czre4Y3qkZcHaGig
WerTRxX9Ot3ZK1e1RmAnbtWn4NcCo8cvbYIZK8+Il5gyaegkhlV8MQrjkdbioNPZTxqJJ6L/YtSJ
2Rs8D2eSXrC+GLWDaR1QFtOlxGQTwWW3HUShAvc/qCoXquRVq6y7Oep/FW3WcNEYADi1vFP4ppax
7mke/YqesSIlwOjRVnntvNUqsE7yU9r2xYjtlWjsY8IJhAjqM2o6YkhsNBP7qCTkjeRp9T/Scu+w
Jgqu2C04bvtlCslazUUkXlo72HPG7kafAIO0NcWiLeK1X5I/ZqeLzLb3vfUNsvUlC+d+2fvIiLoS
rv2onR0ODzM2/nqMaByCqZrHQw4u7yyv+Vct+cuG50mTRFlCx3aROUXelcgoFzdxTFTaHtF5HSTH
EOl4pORNYbLwiHzA3IDpJ8dPqR3xtZEQHuPrx82jdNZ8bNuOHqGTkhUHI00zbKw1sXEZk68RFEyM
lEhPW+I3qMZsDOkIEUO4S4JQguY3yobXEE2BboMOySKVehczgiCYFQ+t95w7FpBUCb3Ju9U+xvSu
2OYZQ1SU2+WssaHr3geQPgHLDoRkvyJpDiXPUzaewzzZooR5C2WwNvtiV0E/JvP0GdM4TFu3JP67
eUePlvP5spb3piDyG6QN/5dqF5Jqt0O8Ts4tKehMWBetQZQSOkCg+B0DFbD94qEjAJ3a15TUYYH4
pgYL0iJYX8yauKJSv89uiz7pYTEHMHUEExKxIDoHprPlzBbfem7m4iNBPOMXG14krd9k1qZ2/kvD
7EfxhgkxmUGORFHzhnYnKeVH0Q3XgvWBjCVex+DaQr9Fh4z0KmTNBaUaBSp32eTwx5zNTTo8e235
7M/FOovIe6DfiIdi2w9/nji4nb5haLH1kVmP/tpcJc67K9dO+Deh8cH/wLaNDFiSTJu42Aey3CbK
AoY5pPOKz0nCis+M80QAUh1W2xYLRgPFoJln1hD02w2vlUMHg9kPBML8YXckhlTjLpUZ5MiOBBKk
MzYPf4iwqTy2TnBkguWKGKJxMJ3aVv+3PPFi4tGg97jTX1AEzzpj3jEInnMuXl+/FyEfGw8SmVQG
eGkWwaTbsLiuPsvpZiJiHqYD7drK9uVSxvFyrEemDAjHpTPslHA9nG1GjBSYBWJEQdGHEeKQJMBE
mS4U+gdzhmAMkNAF6BVjDASDXR1GpLZp4h0LN97mubGqWBtQ4t6iqlhfYuRtjndC9Yr5fJURHVb1
AOl6ufGm6SWptW3e8guKGArwwvynIWpqWn8X6GxopPXao0bHJfhXKdUc6Y2GAM8f4M8jIz7JfuoS
NKvrIGIzmmvkJaDHMBMNFjbFG6QnK/uP8F92YO+dk56AWsE7Y4efUHpw/QndZaUC3glyr58+UkYh
SCWWAgxDDd44bYOl46HGjXr2mANphf2LgUCsyymjXU2tKCtgIhP4qrXI4os5BZtU5iYbWc9e2IPG
IPXLoT9oe2K5ZIKDZIq/gyh49kl1KacQ7wsKmSJCNGDcUDhwHrSWu8ObsRRTxG5VBgjPMMxRrvTG
H/toKgxuaon6Ax6uwxMUMRRAmoNPNRVgx1TiNlszOH4qopCp/L5miifvKrhaMzx8gx58IEQrafjq
17eQSwoDPZgqgFYVe9s5dva67b1PtYNkct7GNIkzNE1nWsQBOstKR4agHHf+NUHNSFT11tEBrOTI
uEn7RLZEnwNykJ98wLy3FVRDAHaAT3SjsQbdjJSsPnpBcI1di24TVX1oM7jBcEIzTIHLoCAmRKJr
OCpQsZtRdmiydvPP4oc51OYmGW1jLYvs4XAFmVlwNhiSYiysMo/gFP66tpE8o3T7xy4LBmvTBa+G
JBuMGTsDWU7jaeBTYHGnAoE1wV8Pz/rAKLzQQEEiWi+rhIDqDrIOJz+KoZ3uPMtxO9CT69MNEt3R
750rCpFV3mFzzsjWrc+Q+7/ClOfOjneyK1k4TxcidzcuvXafYMRBGMZXOrHYCME+RZUDw+OtY6Ai
YDtAhffShaelr0BYFmxgmUyozxdzFlHei5bnhQM+iQ/pZMP3ZQ3Ncint07Ub51uLjyI1oigm45Ty
QplNcxCddrO1N8FfD1Z2ZiUvMqR7MedLLHh9UFIVKY84Ed/ByqRYhNB6BF3+kY3YLI32PQftR3Zy
7mlAL7DIQlxVw2KMWZx0+3iQGyfAra/MrIBhSw2vfm88VQMNR2gToDj9DNWXRQIaOENSRay1oyrT
3ZSxeN6h/62RLNr2WuPft6pVCW6lAooxuB/j/Ds59j4LobDdhc1aI4TR4sHqlsNOw63dedYWm2BW
WsiNhht+62UtPpvAePUwPOVRsm0siPs/lWhfc5r7PmeF4Wj/PPXVmKtYDFaAdOlgIRQs1mXjFu1t
24GSICETgZ/wTXfD5fBbsB3rtIfL2lNdKx7qF48z3wEJNflEiAzl0SWgV8/I9lZfM7/C4tPqWbBP
1kvQJOfOZ/ZqD/wwe7q0CcN4++pXNffmTxXZ18T8D8Agflgq+XzDEsPdj1gcxyo6pDNnKc2+1aIt
UlP3hBaHXUFYNh+AGjcT2kjPQwrpZ3t2Eih/cvMbPyTsUCNDh4xfOxsppZUYF3YhCrcVv1zBRqck
UFe2/5FqqvHBgEk0cq/VD2Y8oN8UBGYAoly/zIzlNfejqpwnqt7vSk0FrX7dTrxlNPuVDdvSFhXB
gMVzyCyv7XFWeult1rs1c3H86xbaKcEjaqclvPz2zeqGbTG450C5llyzuSP2rZEWCu3qhRqyoGD4
mI2ZuV8A93jmg6faq+alL8FAmTdH+6rwr4MWvKi/Rc3oSc/Q7Dy7xbqlGGoc948oRBx6qbUrnVeD
JaMioPMjfviwK4UP6og27ac/6VgfE7xoqyYEmwVsKfG5YSiuQ/+Yae5OONVakwzEcGWZDOqc5s2m
NI3a7sLesAsIpSvPwL4n9omohRm//urlGYRKGe7T4cNCEOUwx3FYMik7rWcjh/JdLLCc28mrSOJt
xpJRzb8MNPkOTayno9zjO+SSi80tIF6GaUO3Uz8GLV/MKmbwbxEpd/8G4hVi3K1bsoPhVT/pNKFv
VUcYrU3awYdjEiRO9oBNlLojti5NlJZDIQG+JXLvXvrxox4aXIXzYs6jXYccaKO1w1a1QGMU/aFR
Y8qjL+mxT1FNXh+RRHYZXi0jv6Q6UzSqJ74FxhTusJsLpisW9M6KjYjmis0kkWHWLI7ocRDjGOyS
u2D+5youZLsYA56YwJpeMSOuXFgI6mCXHPReOT2a3tiPTMaJhlyGJWGeybBXz+6/QSHL84DJlKET
T9Ziihdrp+tXQv8GcxUhjwZAPwtxUlemSwHERLg3XHYkPvE3AtXvrRGIQzzdveM8W2udQWBmMpJp
GX0EjLay5tmzTFR52GA7+oCpzZSzhjLmp0pVRiW237nid2iOjNBwkEqGNXoCVs6r6QzT5L3TLeYU
7W2SGGYlIjKk/WE3EqBB63oyg69e9/ddOj2kML9Qc/76hPXqTPXUVEgkBFhWxX+TQDY/E6VFmhrA
543wyW1qtDdGY4/eaHAP0iS6gnWgzhk6I3O0LfveztmuSvJbCPt/oP6UnfmYPNSsFZfcxaJcN2j8
GD4bvbcoUOR4qLKKoDoqDElhcAoTKUeNpfZ2Sm9e81wbtIsB/4iBjq1HMSkNNKjIfjiiOOMkLlyw
h3COuwS5EgIvBYtxeeBJ/isgKJzLMQW4iIJCX7u1f7aK/jzTmqiNOOT9nS+Zw1Us9WcNhxzaIktD
AaFdGRUtNYcUDowLlvOMitBJjUNv6lzNKndOqFUGkWQSoStLNIQOxMp43laYeBqd4u6Oza6YylND
pvFo808JtBel++JY3qnEf9ScAo1/+EW4xnUy0p3R/AbsZLMq/rKA1uJG76c39JpQvJCKNYW/VgSJ
zEi2SUW8Lrsa472S4TNvPzFUSuJPdVWQZOOR+U5K3DzCKK9fk5kwg6g70rQXobGNWV3V0To/WnUB
ChC3vC53uqwIK37zU6TkrO/F00zbHzPgdpLiOU++wualKYNzgYcKFTRSsszdGrC0TfhCzZRe9BFz
gbv0xuzkz849R7vgTcCYMOGgXF8MFri+lkVFZtwQL60stGHs2ixQBj0Lqn89EVLUGmqP2kFZGvpg
wOUOSmy6dbJRq/qHSe7S7/2DS5RgCEO5M2jIWK0p4Z9aodvGgPilXgYkv4/AxVglhC0fw2RXyn9z
qIylGq5FY7xD6LK0bGCRPZMHEACWE6x87c6WoGZ5AgjPd8VzWL/ls7OZuSFdILhV29GjuVtBYFLT
Va+ojdduwAWG8JjNgBrYDtqrbyLmb9GIamhlsS1Elw7Rvs89HfNCS8PZqQcq9eiVW3+TeOjZ/qIh
B9bSoWNF7MftbyFxD8MXLGlbtV7QlEzgkUl2WAlINZVprkkMkewKfe4GVaRX5Np33IdD81G7/6CL
O4DSkGhOmX8T7WVkQ1tkAenx9SbGbRQDJe520POfokS/OtSx+QSA0ow+I+raOemUtPeJRY8zIRfJ
loINScEALqEHC9wBHRoLka0OFD54rSdzhV6AtaV0XgXolI6IbU1/4g9q+72gyxmYsytNgj12L39Z
RZalmWAKIvDhCYnYn+D2ZSqYbAM92xQ+pYVEdaGlYjcWxl0NeQsqW+CzHLIpC1l5dljG/fsLGIs6
LE5KChDzQjRlvET9vGQbnHH9gMkmG37n4k+h94w0ZiNI8lAXMF5Wr4qXfhn6hOAhO+s6nW6Lq055
8+UeEpbSASLcWor+AoGdX2RbvyrAilIEFhx4CLMw47G8BSbFXEPJl2nnIiLG3NM/ik/aEato7m0f
rmz111E8+YV+csP2VDfNMWAYMFvBXpbzxpKvPW0MGIl1MUG7ne5tSm9vT6hCtG3cf7R6/DchChi2
lcxXuo64JS+9xYxAtcMjGNLYVkbEIGsWqJln3vXxyPhZ905GOj37fv6poqkR+O6aEAANKwrL/HR8
Mq0yxrFDikRiG0d7NgCLIub9TcV+MufngIGEEWcM4zDn8nc1GtSrwTvUw6XH+dp7ASIvLlniYrxo
0bvZXuH71OIfGvlujuGqIQYOKU9NBlR1/KcN9Ul67b7nqAPmaNCoKxtYUoWHPD27gbaQ4ocHZQkY
cj1QhDB2XACWgLBPNcr2MA3jp2a6oA9RXUvA2HWqIK2i/rG90zh+DW65UVeGbzyUeoS3gfPQJ6O1
H4a1r57dDiGUtxrNZ/XpoyBaaxX7O3MbTqQHttnbSEumXj8lJRqIWuRuC2jCUw3bKxrYaUoZWVbx
kzYWCO5DhBdW91lQ/dnsydi0KYW1RpNla8sJYIMNz6A6uWO9bZtgCRqT+wIT4XoycPuxqBkb91yN
2DU4xjyre3BxwFCyL6GePdtsR8q+uzycRHtWAjInxiIAQBpFV4jywjdbQDpUgly8a2WAlKZH7zag
FgxeHaqQpCq5bYxlGwe/Qrtze+lDvmGBGHHqNuJHUwUjXWcTXATnYBlrB0Fw9gqOOrYPcw0rYcEi
e1Z/Hi9TfH0FV2QHIMtrfmS7tUcOVQzb6kJOFOuceair6ceSV1rG+6IwkKHqa14mg9l7JL1t4//H
BfCk9DwOKnkMQJTMAp8OuqfY/rB7dz2O7UGxP+qD+q36hfYfBt1NFaMIl+AHZc4YlUlsC69XQ9zy
BLNr5wcKhLXVu//iSGx7wJtO2/zXGswzMkOeCJnfJIZ4SJf4FxYOoGgykNS4ont9/MEWesU6+qz+
9zjhRJ5NLDeUvy5qX0bWeJtthJxN1X+30FjCenzPDfILyFLT+bvMTLz52HzAlzBHOcE2531yP5s5
g4cjv4s02XVZdhIjw2C8yvsIPZbCZ+qVOQPAg7yLPgILS0QbyaxeVrsiqk4+WLSQQt3GIyZpiuzU
/fbU1W1hbcaCSKpj18/L2cSjn4HAxDRVGphemu7N0aKTieEpwepaQzereaIReh4VBJCaMWIWu1Xw
/vmDWCVy51TJG+tbdah1SfSqMyEfelRTME7d/o/G/uFK9ycppgURgxsnn55NQWr4r8Np0Cja0KgR
0CnkuXTSc6ga6Hq8sbQhIHN86zV0QpZ/TbPmXBsOSeZsqKD23KqAWcXcHl2MvGZbX6PeOZhm35Nf
7i5AnMZFu8SsxK6WjItce5BqAhd+aCkag2UMqvKpj3psepbSzZJYkpXXXK/QtBArmg9nyJadfcpR
ORE1tTDx+7VdsWjRJlQdsDTcXIonnAnOkeGbCbpLKl7rORdyIlZzY61G9OSl6dza0fru/pNgN0Im
eRmXcScF+yxN39CFnDyRHspyXkT6RAIPvg0QaFVT75LEfE7lc0vsSVQtlJxgGk0brwdcj8TsNzZt
nIngbcK8Ek8aGJ9qI3t51FGEICP9GdN2UYbRcxAPYIsw24AO4KD+0qqvuhGIGfGVB/KGEBqQ7m+i
n4W5d9mcTR5jUQfFcdOwu4eKk+v2sgAzMFfatyTqxXGTlVhounWKmmyZVt2xG25R8lz5v0VYsllu
l7mg5yHlvHZ0GLb5qkOrjQ7D8T4EFCfsQ96JuZMG6LOIrmP1ozc3SgfNdkAia2t1wbC02QCl4Vxg
dizdw8AZr9lfvgM1ktlFNr0PQ7FrjequGafAIO20rDe6QLtyMOF32rhatDn6zwy95cBOBCriVslg
zZ6oG1BUMSObQme36W8DB6IQv/sROREaLiWUBfy1xq0jWQkHwlJNydqg354AhsUWeQF+Js9h+I++
ihpqPnj0hkqAk7kvluxJYAAaVaFdiYAIh7zffaIvbd089CiVXFCESGhQyRdV9DaleCJY2HKTOYXz
pYRlQ+U/ZXVwjpKLF1cbQx3KtMm42Iqy3FJuQ/+yjwKWWNczpGEvoi46wFg1Twcd3zKipiwy+9OB
HvwUZ7RYQr9qTHM4R3VtPFThcITpDYnvhqQRowOrOcrarrO3ZoWKSzAMoEQwUDTFjO4yUt/iFpgL
tU+O+2Kc+5fgUw3PUVxGmqD0sJDfWwunfktz6GEhcvHuFiObMKBGzkRhGeG9VzaQfM8Ae8KrxCSe
WJxFX/J8hzmmDgc0YbIVNOd5WjzPCBSmyd2VyVEgkWnQLnr6t/9fNaXHBh6lydarlNNSffwJuJpf
3JM6ZfyHWJrwhAxBtQNQlTioHYqmEGxl4uUHL59ghHAr/ysX2IcN0Lmdu+yUSRN832VMwWBzIrB7
NMHwQy65pqj97NE58eNdNhsRHUnXWLu8yxDEUPG6iXHJ2FROn2gQ6aJ53NvxY5ag/mqo9moI63JY
03cT6BZtOhNVGygBM9Bv9JwxeGDs2Hs1cmw0d5tSIKmmxivhQo9ESuD4b0ISTRx0CWgkerti4jy9
+DxvTWhQicyPEd7WqbG9v7nnh+Whvi7oTzxq/MaXuwT3vjYgOUeUMRnF14wydjS1o5q1YZBDJI2K
y/jUmubSgkbjM6G9UFAPlsV6tFdvaJ//5zMuzWSO+qnc0wFgWKfBhjMwQe709w4Phl6mqxTxRi60
A4pjqChkVcL/Z/TXsq1lG6vGEkqY5Y/kPjIgDCFL1d1VB6MvWclpIYVbv4gBr/e3l3BUKjVrry6W
Fucg63G0dvgW8qFfJxyQPoe3snLYLIebsVqrY6PmQVZ5ABXyLnWh8d3q7TJFKJFS5Rgs3UMvfId9
tm+xmwXAmyXQkdYlOWCYjp3gbC3ZdfICy/mFh9nV7I3ar0yA/JCtrvwiRa7J0dQL8mDtZelvjfQz
nPV/v1VRwi5kI2OwvhHsFTVIyHJ6eIXDAzjsKHxkma4jmaxmJCqm88da+KB6BTXQUW1Ra8Fe5vws
w+429SfgUluEW2vXx4KGMJSoQpfHBSG2o60GO2Xj7Sjphlq6+V256RkeuC6wlCBf9zOjq5jHzt+3
qsYvYBmxkPJQ5BRmt20Rj83zuCjHDrqavlBslqDoF2SrXZi+Rbn2nMVUY/q6oyTuUiqkvFPxbbhI
XL/eRFX2mFvICg6A+bg8iuw4Gg+j4o2xKcyR6A96+qpMQLRvzPyXiOEXY/1fDqAnMrNLC3NwFOco
c1BSvPoV9l/GPgHYAkBbjeT8LV8qQv90o9lGmr8c4dnxv79rZoldQHgypV/GSVSRZZUkByOBYKIb
6OjjQzlj0XX3sw0XkwwFtyEYF4qtuYbpJHRzpQJfDW6JqaG85h75p2CnIWD6sygdah1+GmW1G//o
maDTwWvv3Ecm+1B5dnnJ7AuDioK1tRpPwpi4jwFZkyXTH8P562j14kp7aFx8ZowJYTzVroMxnngk
lg4hePJ2elP7LTVDTb16pQb53gykgLZiTBnjsBWBMf+aFIwzUworfiE6k5oR15Vps2Nh81nkzqq0
rKfR/TCiaKOu+bTQv4UqZ5jjCjaWmfmZut2LukMzRLjoHVdlNl0nj7Fg9RQmPl2lwrVgaEzcfDuV
5zmmjVdrFLW9L+voUJH03dT9w8bgolYN7ZRsXNSccuLnsOLxsC1RcfcxkAEE7z3mLbUwsAodKbAD
VQHY/AhO1ugv2Sy+9HBthVf11yy7aFcV8kT8oBulB7WFSVEtTcw5co5/VdU4LqhJ5Tff10p1GQwb
I9ZOjdlsEVQ+GX6N9Mo+KS6dwh8HNZNduqUMB/kQ3bTUebHC9OgXf4MTnUuJdAFUufqwKQlcnNfq
s9Y5UTeU6GWMXqIBqCdulmO9pNCHvMh+9dhceyUCf9Xqo+Ax5l8if/8tx1K84mPv3dS5q0ZxYZ29
K17whEvHVeNcdgYx+hWliUClZ7N8rw8NR5USWKhvQg21eS+IuUW8GC3/J+m8lhPXui38RFQpInEL
CITIyBjDjcq0sXJE+en3t7yrzvl3t9uAWGHGMccgklHeytpo62XgkbXXPTACTTnUAMMKH+IMoAiS
8N/nCdAeDXJMcHi57IjkLMmI4eAVHib1lnBywXCCb04dZsREmqf3KQbic9JXrrEWBx6y5LkWN3uP
FpSJj6yy8rOlo0JQWNdXYYd6wt63gbAVcx20jgNYK1AVtkq2IaE5NeHxffxDx4sGRqPJhZYS0mp6
9mw0pv5gkoZNF8x44j8LTNqoHIKEIQYDKmCKRqXk0R6AUsxfzWbFd6WUQPDLQ6I8hExtGADsl/JV
TysmALvChJHJcKEo6KaUbgQlwIytDrziq9TltQAlC5unUcWVOLwVFbkg0/B8VOPgX6Qp3mSN3WYt
jci304xQDlfMQMY3KF1vYs5JziApy6BOil8iGBa+SiegH9hUaGqOWVHx5iQu/EbxT7hAAVOnNyIV
0posvAjx/P+aybdqTKwgVWETEbZHPpbtZFUz6gKefGsq+s1EmsWrtzPTXOTp5NnETGFhQQAF73Nc
SVSFhKS3ru63Y5/QhKV8RDFiTLmsdNo9HiNuf4hjkghysmDZ6nTcqZWIBvibYTUevxz/ZiccUcTJ
qsT2NIoIl2aKfLTJXk9nPxMqg1HiMj2UeCxzyBmddVTz7qLjHhEg+RhDXWF0upl9UbvZZAZIQMD8
I5jBRiPkAgBWmOFeBD2Gpi+Pddpv/Ui1BIOu3gJKMZHY5GP9N7xkpAVhdYdEh1567aiIG0HWKnpT
kjQgT/w03utauzXeLVZlh6GV2WSGK0+ucTbMJU091AibIz8DHmdEIqvfdT1TLGSRwCrgAhjWOjik
Pqj3M8GpHvyUtFkihso0rE7KzMWR9rbopcMzyWzJNYtpPibKQeI5lcHqGavP6xYrNFl1U38nRP+a
oTv6HpVmavk1IPimsSRBLoXMShFgOSiRVmG6UkeKDtH3WGQbELZhNKFOo+2ZXt+DXJ+L8aPs3VDM
N38Zve3HYCkExwaq2o06nIvctEzP3NAidFRG8UjuGloSZZw6zFZYpYpMxQgk0BTIM6CY3jIbEorA
xoGbxZn+9ksURz4yTwJi1l3oW3sM6kyH6SfNGfhcJ+igUe8yMiq0ykqkYDlXHVEJaryiKaWTobdE
Pi0NqZHbKyKeGaReKZEQIRmivLEVB8yM0rLxyA01kO6ArsfYEfGmeCWMRfscshTSQuBZ6UdJh3rk
7snphI77Z8yUHYKQDeXoAYpr8AcNDjyYAgMJ7JikMVG+CuA83Ttdy0xUMBlgCehDVJk//lbTcwtS
g0UB0QOcjcwNwJ1G2UIg7wNOURikriJI11Ra2jKbU/fBHfTHl1xWFxGDN62yTYJgNSW3E56QJhx5
OMcTMbD3RzZuy1EDqkUljddnwE+PEtxx3HoBCRMgBbFZBigF/eKDDRWxmY+BztJiFaDHOJM1kPvy
SgMgLhY+nqqYkL8ktg8BOg2awwJOCbjLkM5omuwC4wfWupWn17C4AUU2J4uO0CtNUY4iyS5aB6DE
myGMOiLv6bUNNhfe5dEuRIksHGzxYOJiJj4j676BJp7goyOAHNeaaRJ/jMy7RDq4mAiOMrz+n549
bOaAYFJIoMWXohgxa7MVYwDxSGMpQni60V5pr9qyNH72ZX9Iy8GWqTCKaEehQSjaymr8Xf8IAEFK
a1KK6MFDybUciftzwF05hd4mx9f1sLK1wqBQGu6mDI2XzmSKKM8+Jd4VzWJYwGyBUZSHzCGeaSoQ
FTXiukmgOoGOTSJPGQB6lcySin0RMZlGiCUcP8pQ4tPmaZ5B74OMha+sxXBzQ+N5HPJ/uMSaR5ZI
oXv6cDkHdbL0DHUvLDn16riBzRvohSzhjFoHEiWLjmArh9t+8Jlbfho9QUaq2VV4zMiR4skFvywI
TFKQVPQt4hlTB/6upe+hj8lRKylN6GKM8TcELOL1n392utQvtP9WSj5FlvxKvdOqE6aaQlsxaM+P
jMcD2ReTahhfCknQ3dAb1r6b3gCPixStaLomO1EnD9+AZZCbmPjdKV6Rf9GkBe2TEeh4gfltMDYC
ks9j8A1EWg9eXjSsRNF54N0TArcZJJ3DVQNhjCBDFdcw8i7COoOUu6YK6C/E04gyeqM31xlFZkUZ
djPmRStTQPkZQMU1IarJNIRK8Cw6FelkstIH+uH4m5TxRpokCU1vPH05e0golkF0taH8vYxkdOCe
Yl7b0G+9iiiQINBR2Xrxswr4Gt5TMug6CBBQyxgkO6RKXwlKEzzeOgG8OMDHEdb7wXgles7xmS08
WmWpSLtgRYExh1qST8eUzQuIlirjFzEfwMN0LiBpNird0ok9AjJ/MZYtks0ZuG+RlopB1mEir6qK
ksk0PPUDig2jt/5rUk85npF6V2CWHrFISaB/hQR0WnUOCsQQmINZRbobACxyO8iqAdRDjnr04TWS
c6ZkOKEzHKZoQCNXswiaf5oEClyZEtXAFwYvUl2y+RxgMc6kgu2BnXfRAXsWGVwOUZgoSIH1wOJ8
yoxymTSSumx6KXVQCaij+0m8NqSW3ovdMEjYytpZlHZnFCX/xrU7W0UwQNRbBbJCJQ4KIcgsE+2Y
5CAM0jMnldlQPOBGREV9TkVTDPLnbeyIwCsYDYZuUNluXlLuqJQPRWbtg6f0mPUV9UogGisUkdd+
7dfESMuJGfwhQat3+6XSiBX9RnHa+ymdFOIRUW0jYNHTJ5N3qA0EG/imFmosbTqw0E01XeV+eZAi
1LDK4BD5oqUBLwwT+EVAdK1+VP5XQKARVp7bIj1XgqAas0dNeRmUnOa5MrQOI4e+RmykH7utwAsK
029INfLDzz8si+9CMblktguwajP/2wOMTDSYh6oCPVsxMyLTlPL4rgqqz4QN4U9rFL+gf5ZNT34d
FAtzV0y+ROrQd0hLQfYSKK1TpyMUR8/WGwBvvX+RZSQmQyUZv6jmVLmA/wnzTi0l5Y6JHN6jA4yi
3l7FRpgmATT1MV3qHSS89rPahnpQlJ6E1INIGtrBtN96bKXUXRmmtYQlB7/3TIlyJuSHgMaGZnDq
N9FH2r3kcWfOAtsgZjTrjxSI84BoS8ggxgA5D+fp3TEiWFXnMqLgjG1otH9whJA+hi/mNP5GX9Fk
pVM11yUPaNN39j4wLCewpmRzoXHQTQCp9NPl7wRoXeJNLrmhYPy1DRIPHa9Th8gSMcDUiBjWu0qm
fxBfZITnKLV0SrDi/r6BdAt0YZ9AqTJk0GW+QVxCNDtpfgkeKiCiaBRkkClp3FJ1AtfBojOA7OEu
xNRSJivrGdYmr37p8llNDWaGQlJOZ42mB+yCaIfDEUL5+Vuk1TWmyiP1ymhAAY1ZmeY2l6xGgbpY
0/4CDREDCXi1KNIFKBBWwDEETkokaWKaTxQ8PdZeRc1KnnyQf9K7CrdRY/5Fe+LloolIcWFAKRkG
bKgQCKlIZIf3P2UGOzdo2yAaKBylVlEw11rTE6UEDNz+ENPc8IJxDcjf9t79OaAwHVNpFYGaEsAD
LVVBuDCp+qRacJoyfMU0+0wZ14GJH83y7DPpmpNIQkXMBIe6HjW2NI0+h8w8lfBAGOp4fcdrT0wa
MMU8GuqXAOFp45WMVfg609yUyYMVXTUtA0dEM1oSrY2b0pGewVTk+/emfkagOgXoU4zU/x1QagZA
SmBVX6WRWIyzWCaZuBhaHVpU2XslIr+YHZrS3619hjeolIhici6bjgfuQfH62x/EPWsYkMm5W5Db
Vs0+bZCoxaONpokqooT2VUR3b7rNie3EHuGcx6xzocl/5u37W86KTRBTGhYuVyLrVvnzOCIqBAc8
LXAdGKkZ+AsDEinh1GvtXtLb9hUNcvF8h/biyUid8g0oMAKvoIJSGHAtVZgfMuif6LVLE2QBh7/U
i7GvAY2wVqKTtqwuTYuLiODIwVqBqh1ZlBb4lag+CrcTGCFjQ6UbARVVyUlafH2KTsmkDplGKuBs
MHhjgk7RGLMrMlto7roQ0JwQHkcNchMrys/QqidDz9woyO2J4X21ebfoFVEtvMNGvuuS8VzMGCyS
UvVsVjF5KXMSqAF0sDvOcSdBXjgwJawSQGcIsDmDmm2HyDwOSWBVU3cWMnwgAKrIJKKqTfMg1NeC
MiQL+NqBtyyKVyePMNQxMUYgKb6YgDRnCZPKX0A+diKnNqpXiwS2TFWoHv6JS+dPNXr45sEr83P9
Lg+hklnTptj1GTlRc5EUUbtvObIxtMmpg/gIIarPSLuohkDi8odCDttPyGyXQnw2LJSjqPIJ/hcE
yKmeZB2D/NrZx6xjxVLKdwrtjCGEcysHhxUDY0Ruj/mNXQLobKpl69GMoDyegM/dqEWxJm+de1B1
zRQuYz6hKdmB0UBol+h3UgOCjoDh0FFpmLCIGc4jv4a8JSosgcYRcuaz997EkpiUnTL6Pgbp6Lsw
/wkbLBCtJf016r+MrMmQZsHSkpFpzhony0aEnIJVMYHEAPEADQ4a6BHqelzL6VcCflF8WoFc3+Qh
VkOTyuWQM2mp1JuEWgcdOStDCmdyeoNZzWYBlFXVGtKpW4XJEdHglJU1Zw8tVuzBpP5plBeBe+lS
NG/l6lDAr1wQQlLb8eNi/Z7Ja4EQKCsKQgGKr0jMK/EyodQlfiR4IN7eSMTJpAh1gjI+FoI5hpKd
0ZPjv4P0DDamztgLCQ6JSs0vs9nngHZkhoMIRWxfTC3ZwzQjyr6uKX6X5fQnj3Rbh0ok1ibfOUNh
sLUwwY3Nqpg9F1PvuufksmcPVJGZCP4QcBRM/o8XlRsNiGkPQ3AdAGjHQKBssUGeY9VDVpWBxFV6
gLQMq3Q4VPMWFbrlF4YoopqWVr6hQ9QzpzLzldoee7rBzbvbMqtGLXFVlHSBhj6NF13ag4WBtYly
dR/aKgMT5ISi1dbSK+6wonB+W+CK4JgE9zOBWR/ojGNg2/wJo8lNx46hG5j5qE5PdgK/ENJAy6bh
pmtrsM80+frs1ExgNIxGEYVsRMYMqYjovSpl4giyIjEeYoJqUXEw+lT4ThLFsGI4ZAgcN/VqhmDC
Dk2gAL5rKHEGoAaEJ3DWQI6SHAT8qcwmUJ1qpyz+l+oF+JjWiSfKMSwBGyJKd1FUSu8gmyL6EyaI
sgDWJdpOJvtdiHTWNLnf6g+D4E7qjfCUtOgwN/4pnUk/VeCjmMYcFHIJH0ZtVvOEEXyPWalL4tFV
pfxQR77TzuAMET2KFGSuLjHMmNBSAR6xmPBXQiGoacKQtmeD5vvbVEn/VPk1rf6q60jWvFcjGplJ
x0mEl6vJVO48NwFZMms0Eyfz4UIK2j1N0mHs6oWuhpuqn1kN3ijBpb2H34xUNOhnKWSi75VS1Ium
k9mH9kPziQP86RUKn3XUod9E8QQsDBGhdldxiSqsJGKUilgopY4bxdSjdcPJK/j9uPQEu0tChtXA
vFIKVwkn3jRp5coVBRkKwXmDx2xjg6wrc/xxhjtRYLItNrTVZV9/+O/3l88sPfQb+0A2qFBSU+d7
7RgYGbgto9a4eRzDccm5i6lgxixoaLUltEeachT5piLm9bqNkiFIOYGvhR66wJGInvWUyxcMUNMA
KWCgn6EtxC1lxuGqa/nO3UGAOIZCA2qI5E4uVC7DyAoKbwWnGrKeGoYj62I6G8xtKbSspfRjJtMk
0WfvS5wH12g4q0EMAL7apEA6SO566k8KxfI5dATwOqjAWiWh9tNu3mFzlieQxTOGKp4TSoZfn7Rk
FvRLWQwCVNRgaM6/o+bEFBX0eSCq24zeFeVevdn2eWuLourY+pdCKkFkJwDYW5vy2Lova+axhnXQ
HHEAS5m+nEEXj+JZQJ+syCfziFOtgJ4xNEZ2wo4aM1oQkLDpfGKjd/vYU7bde3oemHfM9MJO6+1I
rbuCSwmaVPjxDdCb8tbLFbvvEEgPXgh7cPSN5jPsaSD2WrSs0FWfl6wDg7rviLr9bIMdQ20gpXFN
FKlFxzdTD+XY3irKfSI/o1c0BLqdxQefUe+2UPa0Q6zAH9ZV6T38YbbNMv9sqm+3ZWY+QKx5UgBk
6Lx7FdbrkTrVO0qeacIoPwDQsCWr7kdkV3LlLBrevZ88yljelfRXdQosfl/vI1P98VRau3X82SYk
fjAUgJSDsat136NyFsngW0Z9uJ8G9lSmthMNNkOqwpZOIm1pa1L6K+NqhVPoWCewVueqQEO37fBN
4CEQ5jOlp8jjgxzLm1QfZlSeY1+3GzL6dkpNEWCURxI4BTYSr0I4CigAVkYLLgIgcWTMBB2YPJpn
0EZ6QDEdE2EUEh/Df5EPNEBGdCmIVxDTi6m80OsSqc6BabyR8Y8MZt1Kk9Yp8+Il7Cs9whWjt9H1
gAMUbAp8s2cwl88KgsEszMLuy9FNebbmTQueaaARuphpPvtLjIkiTrC27OinD3L4GLPRbYtVfQ1B
S1SqsvMbaV+rVCqZTZ7I0wP9P3mek5Ya2ECj/zA0t4/is2KeUVpwde640p76IP/MwldEhXmiw/Xa
/bbDGvjy1mjeO8MH87CuTZQzV03/aVATKB2o1eUZA1oHz3Sm0MwBny6d2cdYLumS845+do4BhoDQ
In/U1sxlY1316Uobdoq/Y72p0DL1rxXk9oCANk3ulPE9oW0yP+TtPPsGUhJsY7r8C3/ZnesH/C00
m4Ew/8hCYgj1laNe7FC+ZVZ13jUQClqAhtpvJCcGNFRxGmi7MxOK7kZlEUqVn+rHTFumDPHvqX82
YIn1g9ry1ZiZv2C/4IOjWYwq7Uxfmh4zOgv/K48X6Ix3tGhBrVFJPClPqNVIg0mSSm4vQJViyXdD
YTH1KBAsaoRpwAwpW7M8vmnV/SIawpwSLIyoT0E7Mj6gy1T1A+Gqk8WnWL6o/jGOqAHRtVzPYFOn
hgv0h4lDOv7TNTX2qlkK3t3ub/mZXvOgbabSVTgCxoDXyQgVxgT1NYim4nU/nNFbZYBXUEVyXGFt
lSe/CXdAnqKei17juNP0I32+KHS0qrbC7pchaPArKrhPKv58m24K+cgmA5xNjASt5G3AdgIrsQW+
Gogsc33UyZ8ip6D9hflkgUXXmtE0nmseHlE1h/5M+ggeBT2CbsHUmowS7j8dlfsp5A9Ae5BmmGfX
KfyLgLO26U9+J+EgMVIoBeP1CG+LpfxqbpAQ8JImoOi4qB5djQj5XHQQ197Tn81BBGjZnNMACIBk
DF14L1zxmbMCRV0a7bwEwkX44PFT4T8cSkHDkYTus0J7YE0wt8mc7ib/AJ/ESbbNEsIOTlHG3NQj
eyENQKjeUFmE5AGZxsIJ4UC7UJ4Iw9Wg2gENDQwRaJf5ZCLiFISEzoLgCp6BrUoh/gj+sb2koNvj
BVrZRHG51RRLVBfRpRP0M/78/exf3i2/8/WgpKSGzIpDRMY3MulbWjM6IhAfI6XgLb0DqJEa7Rgo
LUjfuHFgsuIFXXvoCX0XMbtzcSUoWkH3e872UPaswmO19yxt29jLQ2Bni+Sq3Xjt+yghP7/R7Led
nYkpNjndExeJ3Id0o8rvq3PmZeL7m1X/RUJkUzjvnWolV1SCrv2BNSwBX1z/wBpz5Tk5RVdvMVrF
OTnndmfPusXwNNgZW4EX/emBz+WBl2xcGC+giuMBVK7JCXAtP+N3uDdk3CgsMC3qI0+P9Da6lLJY
AhBON6jX+xe5TrsX35Y9ZH9BppDlQGZECQY+HRtq5aN5SV0GRPe6kx2il/dkAnQxW0J1rt1Ya+/C
tlQv7gPMee0FRqH2xRfEQjHCR4X5A0IMDjlSBLe3k7rZxXzyaN5tPCVn4zc4w7m94eSWTwhItKdy
Y8dZ/+JVIVQ1h0dUPkVnTmr2Grasjndr90iDXrwnN4OTIR7/9Xa7o/TkkE/5zjy12xzrK4hCu13n
x+mWWfitZ+Wr+Jg5zNNZJL1WuRL/z/psaCqQ67+K/WTJrvEL2jZezTYQkm/61Y9sNVvmM1eUQTdI
X1o0Zp1+XXEEmDIhBp6duMoAQm+CPuUo7ZS5tpNsWM2d2TKwSDQd6MGOYDYtCg8WamIO5V4bk7+C
4PDUr6NLs5WWhZM9pBXBKle2tFHmsap1cMhgm4msYT3YkCvx38lWP9Uvap+XdEkJdlluKPut2nW7
zzmQYA1OzSY58Ptr7ssj2ys37V+5LVfkdhuwPsvgrFrDzbt4i6lVrPu9tmO0w672mp2tNTu4VGv/
GB7rvbbl8iKPTgJ4hTWFzAqU3QmfYpvHxKHEcO62meUfCSEv5TFb/OjLas9X4dRgQ47G6X3ko04G
4/n7do89OxVXZsfP3U274T/gzGBO6FqcZ9E8W0t2fZWe4754MA+41bbJmZfMh5tyi93i4bu0fbhJ
zYmTNvucbjFwTKYyaPJsv99usfYW0RoXaKvWm+/Y8nbJtViz3jaKhIvggljrkYaow3o+utt7O6xL
GxnmNQQKq2ZXHArH51XekUquo52ZF7kn+3w72ynb7GoeJqfUnXAUuC3ieBav4NyX82KPZ2gByM+5
7dFGvjdHbld3K498/+Q1vVGYF0eVw/iC/YC/5SbF4kWN9Qa09pItMlgMCr0oZ7pFq872j+CX+ZrK
VrkNt+kNbsItzNfHfp3shw3y1NvACrDMaG5IHLmS6RFurXbTNxW7DBjP4lxsmyf661dpyyzLsXqx
yH/3UzRgXih6rmq2An5JPpwDw6znlWeT9+a2PdDuXpiryXp0Zhydah/sZDfbDWfziTu1UIm7TLDm
qJ05Je5Jp2bw6FwGfqRFu0/Oko1WEIddbEexzm/hjRmyA8NAjIrg/vhfbItoI31Kc/2OscVlfhJw
SDdKOlhqECARbLxUQ6npfvvtIrhWj/Gl3nMXXsNPjAGGz7uhMqvP8w/5VV9BtykXcKnbWohxzWE0
IujHpiyKR+SURySP7zpOczu9zO6YqRg+GbEhgFIRlULpsKypJtDHAeOBrYNId67eIVH7LG/o6Vzz
C0aFUAQrWTMETew+b07oO+nX1O3X5qXdmzYGq7g29O2iferKR0ITLVpw/pDOe8i/7aM9035Nn4wd
pws2xeH0Krf2XL9ifBagRijxiuWLKAifDN/7Y9jon5jRDpwV8nZcumAua/PoQTkI2x05PbEK6uLk
y9vSbV+cAsr9/DUZuSoRpKiCdO0N1HqNTBd2vfhKL7gz/0b8iMEvV81RvXOCIZMD3K9/F9+cyr7H
n80+mU8G/wlZ9mX6wQGWX9l5ANkm3KV679fji+l61OojgDow1BwU8PsHWo1Q0Un8lEt/nLB9Xwwv
fcZA96LFmdo5z8DKcyPu9Kv7VyphTQLHu03/GZ/c+/yo4pUwusNNmi35VHjzdG1OkMESYsWJFvFc
HFDAYTgPTgaqSZ0LnTTHSb0Wl8FNvuFNwWUA2sPJshSE17fULX+Gj3Ap3417/JWKU95/+/9I0s7y
Pj9G+w55234ORxXvWr3QsuQmEAWQ0NV7k6kAvvNx9sM/4ixBxNILIgaBrQT62TNL9nYZXcK3LibR
kkXn83k3hbD6gWGrr+UPxwxFOparceU920n6P9m9nxjAK2fPe3LW0N7ml6sHn2CiMXaur5xd9il3
+RfDgbm8WSaOeSCQdRhxRQDAcKQdOo5WNSe7v88OBs4EOJzT7km+yVCOnwkOIl0NWwzctl6bC2Yr
lqgkW/qGmGUTXGcn1lJ6MiMGwfiGkxGcil1mRVzs8qhAnc8/pljZ6hX+45iwyNGjfmlPrB1x3tSO
MCq5S5gx/C00v0IoityhY9rd5n30vxLsO3NqZ+G9WYKUAe/uFpwp2dmxO2xE8VbYIZzxdnCLPTLd
xJ+PN2EUlm1fvPhw+L4pqFJ6FicD7862sg+EEnE9z87KLdrWzO0uzAthTfFoL9Wrj63iwa93LhGL
hkWxiVnEASGEeRGZ5jX7317NZ/HiiBUPgppwla8KLIeyDR5Y2319wJu/qAeZrB6/pL98YpE7Rqfd
qwSqC21XTgi7RLHFxYy/XfaMr8/Cgw/lYzFRxKeThXqVvycnxuE2t8Q2segV74t1S5zgnHzoS3WT
/fju4GYL2AcJB5IzQ743CreEDQFjOzvjBK/EvX8ED/8fN0SDa4wZzozYj4js7XLlOR7Tr/RoPqVn
fc1erLN+5wvjWeD3YT/ay/T5dqe37tmexQlziGpeGsFD4wZO9Urs7EWwgzngfo4vTiIo+5t0Gz/b
A29AQtCcMA7Fg6ALxOKluDDkRsTN31AMn5OBtXwYnIBca36f70x43JpWMtuh6IK2rXmUnXA9O1eX
Ec5SYkuMQ8vHdiwgcSLMvnyd7Lve+0ckkdjUa3aY3KVdRJq0H19IGb20veGWkCfPo3N7qQ+YiRdU
YXD1LSYMzDGOScv7kyfhsDRP6KWIhnvm7IHuiYtKHkLE+T5yycX+8GvAzF04+khwMNjMmc4h0zHW
cJhUv0ydHbSb9GCO6wraOFnAV7OXPsKjdpvaTNFTyWw+1BM8X7v6gEcYP8tdcqjFCZevk49u0/1E
tGPCeXkjB+MZuWGsrbjD5Hds1bPoSdAWHhpMM7F6+gtnAoNt/9B/KkidSmaI5+ovtKT6R4tYB32x
F3kNEMrkRc4mffCnGrVcGprkpiRbFgdf+uCSkMhKtcjA9btksxUx12iK7ev30TZ3fZfBlQdkp7dh
N9wKsLJY7H12Vh+BzZD5tSOs01bdjhLhkfIf+Qx9ruXkDqTPgpbMCt3ZPd/C9Lzq19rKP9a7jvAj
WycLpp9tfMGKItI53aUrSEdfHVHaeGrc6sp9Lc5MGrbn1sE0P6tFuJyufN4hP5JAvNKjfgd9sm6e
IgullICvba/E6wSKLGr1NYHolSwCnunn+F1c6nN4HJ7wQ19x3NgFQga2pb6Syb1vMJ0RVPwje+uv
0yerz7XHEqiv5gd/zdZzH7AhA/0ziCyYhiFEbwC9wwh4poWEDsxGJ3nWwV6IjEccURwMqTNtaO7+
A++DLAacfFAtipleZDvpc7IAgOLbefwPL0j556/hKMwNAxCUeHgX81a6HL2H/NJZaPPGke9FNubB
cAGGTbgrjoKoPpRzvlD/yUkhmCCK6V/arjjz5eKvfo+jtDlz/WG4jS/enK/vf1UPco32gfXhu0Nw
RMrlf4GdAJ77AaH/lU+CX4fv/UPs14kVR+bhwU/51vE/6QOTi64CUiEBnwZo9ox5JduFcoQ5ONTu
hf4orXOqc/T7qcCg7U3SCCchQrGk5hWjUXNal/zENHl/rKmB24RgiVCCWVO6bPLc/OIHERKCTOIv
PRhMq4VHkQUmC6AgLNIR9ZvRtGZAIwob6IsK69h7A7lhyiB7Qd3FYh/GB89E35XhYbpv8cHbsl8f
eDZEEucYB/ERxI3TObqklJPCL/5WjAx0kPrV8CHMCcGFN1oPH/13/Wna2jN2eSm+pHTTj26r2QkZ
Qefiho6AGvfq5/QZshtHKPK4T96NuUr1HvF76hUJ0huLysaYt/A4PrjmLCR2Bu4apoDeP7xAbEP8
b8R8RFt0MTbyCw3OnX4ev7Fvz+qSH7OXuWXqhggwIQl+2w3vXW4Tm4hkS3HFp7gTf0mE8soc42/s
0f7YNsc35/0AtIUYgQDmRVJ2n4iASn1NcMc5gR128Fau2gO4WgJUbDrJg8MJwxIxijali4BNxPVf
wk/jp3glD+8p76GFaQ9gKwhROZlPqkjCVt7MS0KYguW9tof2BfbLkT6qR+lyLUyAuNDaLWO3+ibN
ffaH6sHPtjhWvBQ1qhPVMz5dvnLp3k/t1n3gfq7BeXoxvqfbRJxNcjobMwZv+rwnUsKPDG79kHbp
ncm15AWQkKyKGJv7i9Mlbx9f7ePdimcUIpE/MxjDriRVfCI3vU8AwMy7H2zFi7gFMLEwvfI+ZpGN
u7jShAqlNWyUL/M4Wv2a+PPQfHR2dK0OjARczVVAZSBfglE7zT6Qaj8TCeyD1+xkbqs9ITdZPo/K
p0m7YNt9IJNygitzJd/VExdiJdmR47vCuNUr40iw+5tdyam4V9fipbqBzTzEAY8E7DmYG7sWRnOC
qb8STfyPA49KJXZBeE5GAP7NPoUX2/UPFpNL4D1JDKiCYnpo5eB39c/wDijgeyQfzO/dsT1AqHKt
ya+ntzcZbHHho/qD+OfyKI4g8/k2MYRbU7GafPCO1nRPWEaSURP0hZuEL4xm7INhkWu7x4akv8kH
8qMTpnUoRMOh9V3cRsK3FN66r/HBA/yjnuaSnrJs6bLei4tyQFnDLqkrMqkmwiIS4tKVf4Ybh1jC
14iMXnq21/xILHI2LyxFy4Gm2kGNyiXHP7JgRNbCqHHMuFj8gX1lg/kzFS4SOlE6IOfaEr24bAvl
7Wuz6bbdkT/iH7lw5rN0xysHijfj/Ig1bNfKs3rwoVhf/o0Yjd/GXJs3DiiX+qsiXHgUDz6LTRa3
kvyhdImpcCT9i8XkzOE3MmGKKGM8midmODuHDT/idOFWCTDZpienDnP8/3eHwBXfxn1jNfyOEUxx
9zAeODl5z/NN7uKAo0Tithc+CswZ2dafI2C4GbSjx1DeiwYEXgZ8ot4eOcQY0RHzg8nj7uIt/s4T
ODdl132UOH78wz8CU3kvTHlnM6wFudUJ7vPPGF1UhzOm6ku+iV9ZJHxpsUwnwiggWnfD8aT/alLA
IZiLMQrOHA/JAvn/sJ1b+jHYTezjt/d8/3hbnhXa+cfw5OW4QpJqVErfLl6Gt8T3GZ/+P9azfYhr
00DOTn9lYcDQFsM3tcJHs8MDv3bny/QHgl68CvQ3uJT2IB6Q6b8Dj9tQ5NLEJlAFYE9M9ltcbmik
HtwWmb4zoSbHByoBitM/1RmPod2GDef5Ab7mTA0U14zT4g99sWLbeNPxKhNsZA5NJA4CiQMH8JdK
BAcDZN3s5TO1hesl8aeST13qoV/ll3rFiEPxg/0UilD8NBY30vOWoobRz00TWhLi3P4hPfkJDyUV
S9K6Kl5T0O77DedBbcC1MKeHzSYmxzGj+8mRv5BR4k6pcb8hnxbxIpeclF+Hye1JrGtCAA449L1U
+XCiWMAKfI/Komto/jWG6E2hwyQ07aJVHJzYYw/CGRoeM6vobf46qExrr2DI6CZLhh3YWB6Fp+fa
chw5/saL6AgKEgIbYn+QYsAxWNBwCZtxl64YEezaxZt6xb8cx00MgsP+21ifNwQgCFu2D6RroZBV
1Qu1WBEtEPJO2TpOJzYPisKIfRA3CUIvQg9Ay5w0nKb+Cv88Jr9C/0WjtZDTLAdsYZFGcH6JRzQe
hcVEd4uV41Lx2FgErCjOX5RcicPGJYb+wONTHWGXQePhxf/8HhPYwO/Jo+UeNi42EBJwsdyYXfaM
tyZnogYjjhDZojZ3WQYQrcanwckcKW8jgbLUKX0CHVlk+GS4bJZ8i/m3c92tv63Denc4LNY7d+c6
1vpuL87O2rKthWMdbMtxFq7I1T2yluu4uHbzq7Ozfp1g7twP67s0v35fF040v16/Hf5TzR3re+HY
lnU4HL4PC+fgnq3F1bHcueMeeJW9cxa7YH5znG5ufbu3RTX/3rnzA52Hufu7Pjjnb/dwOC92v/bZ
OTiu80sE6toLy7V/F9bCtYL52XbMubtY8Kt8n/nCEg/zbV95sN+DvbDP32fLsanrL/0lKmRzao+L
g9XMr9AJzi3e4+5e4Y+b3384BnNefOap+V99cT0Pc9txzhafuVh8LzYgUub2r9vN+UG8dLO5w/9x
DPixMv8G4LU8cwDn7tYZxF/PB9d27F+nWYqXuAfL3fLwfJLj/EfSmS2pigVR9IuIUGR8ZRYVR5xe
DK2yRBRBlPHre53b0bdvV5eKcIY8mTt37rx74i6jvyC8Oev4LwzXbryMoni9/lun1jrmtLEi+28d
h2cxuH74ssPfOIxLO4bwa8UMNFGqs+YNDCK350YhLZijAY/+R4cM62mvO/EeHjGx/ng1CF2bQXJC
/rKn4dKOrXOwZUxjhj4MHh73HNmBuMMwOlmF/fubWb9/KRPFuQa+xDm8ZKEqxGJAvwLkadbZfHgd
YGh8DGy5xD7+nw8hQKX/act6a6n8YmU62F0N0Bt3R4b6sh8ikyW0brSkxTbThclVRnP6g6ifvSGT
EUeqb4jsIjQmGeVSNCgHbDWdNGHy2Re5CrWNU+oDob3cokwUwOKx+vxIb6QTdThq7iDvf3puW0aR
Lxl+CQpmdBIqbzIqRei1AHlLppP1n+CT5e7L7Ce9OOIxD9W78e7D3B/AdludOvTfb5S7QMNB9MIT
lXPvAqm+8rejLn5A/QH87OpTzUSNvqlQiNtXXqXeZ0nzCWCdpsVGKho42JlL5PE6Uc1DC0HtZNr6
a911PMO9CU0qOkZ1SQFXYkudSgvImgIE/z6iP+XXL8zCrkdL1K2jYtL7KRv5EVRTdrG17mjKDXEc
UQ8OF8r2Pgh91UiQcVcec4GZUjGwBjJZsvvlHJdv0Kjb7zpLSBlq4XtIZ+qX21UbE0Jhe1pcf66H
g88JaUeHcxQfojCK7WgXydYhNmxE3XmFkAcPljakVIDSxtHu9Qm9fcmZn2SqAjw9A+x28QGpVPhY
+pmgGcl8cnECsrkTA7OyXg7Uvg/tJxfPVQcz32rPaPfh/p0hb9Mtm5eafUllUU9vVWU/EFiF/veh
0psG27L1XIEzkG0sqRKlBElzeWz8OPUtYqXC1qjYt6B/8HAa0zVEHdDmJDFbB6eFiK0R+VUqERE4
UCjivEOZdCG3KJmIFdPO5jQbfGBvwjWxJSAv4q4NKfqIAAwR07O5zaa1ixsaNvP3lJ5Q4XebeeQn
yFbcF4o3oDFct/sQJgNHokhwQiJFRHMGqmc8HX0XAvWPSr2n9f27HyBGU6Z29+n17YNwdz86rdMh
/SLikKFKRwbBeZsWIkn0E7GUwzCSaIgUjdg4v/Km/JOWlFlVCPdQCgdlBMSG/UnNN/4WfjdihCeR
YOdseApnjCfADXguiX1PtfXdtqHeEShTUbjKF8Pte8EtKzWcXApqabeQQ09FUUux+RwEPsosEurm
uCKaydA7wYW3qg8LdXUL37MsponQGfa/D1w+xX11bwt9VRFILpJ5uxuFX3ynbe/rrryoYk7sMZo0
i2Q1+KErHZrw2A088z5+BtSI2mMalIQPyJ3WCOEhDGzwPRMTfRx1JlO9MLvP+bRkqUvyntMBoHCy
bcaviMZm4TcabL6r057F86JWk4E5fpfDLSEnZ17r3p3BJGxjckjxZ9ESAbw9omYPvoLXu51DVwe3
jLvxZ3HfjMLX6r5RHBwwrxuXbu4Us5GLeiUFqWmkeEjf+fAufNK/QExQCT2EPcdneLi25sTZOP6M
zXDkNmNCxYm0UsZU+u6LlRGURykklflTrIBEzkhVKof7WHNO3j1O5skcQrF9J/cijbupsjFJQpES
ouf5vt0WK2X6oN/1/j5t9rfFG6VGCzG5EwqoZB5bn55y02L1XoBmb6iGm7/O3RRKzWJEQJhtThRd
U8MkfFH4fxGChTwpYcydCwha429zASEif1RuiQDod/ENswfJUVzLI618Z7TfnUsu0uDoCX2DOtRd
yT5/rbv/ju9j3RehV+JR+LK6/9wWFOK5iLiHclBHyqQbax6OEBeRwdQh3fq3sRS+eOUUgQ/kmyRu
Z4VPCth+TxVC2tshCfj6+HY0pgI3MBaohzENyiT1wd5mUoS08QH2Qqi6lQf/13mutcUn1u23hybm
ZOTTCCJMI4G1wcBYJ0DiFclOWp3P2Krk8r4xsct3dp8WW8nPp5o3mJqzx0FZaPPP9DatoB9wyC9f
OzP6hpSrzDTHmDbeKJSO+VTkBhLXDBEInAEy++WuCJCpAoFPo9yRljcfERny4bID2uH028H+TdZ1
sDdnBpYqgsvklJG05C7HfQSbzuHt7sBD6xpPDLKCK80ojSGJcc18BtyuphKPn4/vHj2KWDDYTF8L
2L6sUbLVeIqsyfObTqXgMbUwPFLrvBWbLrwY1FajqRBcI5/CO8TLbbj+BuWZ7GZKvUnqy8JM4WFi
HaiNkBJhTnkPaDNhPt27qKeANtfbKLIkA0E2EkjbudlkB4w7nQSxEVjQ9ObVormc0/fW4Cc7oK//
+MHEgvMD4nkpMiGW/scX4Pc6r4m8NzN8d4uOlHwe89u+nOy3PdMEhAw4+MkP4mP3TQJoDLieW2+U
sv5Msj+phdGrDedDmVPplojjYNo/DlItOU1TMNe0jgJlutbwuDIPy0UuFAyNS2AmuzGey23PSaRu
jd0rTgEZsHnsI/X65FCANrg4CxNKkRqON2iMQAH5JVej31R/VnbIeAiUNqH8zH5I9EpFwV/k1qgG
eOuAkMhOWQY6ala2IQYEQ8/uYkKS1fNPDfXwthmu6He7JhYbobK6P/2g5KNuhyCkn43yQ9aevrcU
PlHYJpJz6lW7gDdw7j8DmCytKxLs34sZvyZ91JNmH4blqpzRVeqXZ+djHDf1VnO6abl6cgJ31oOT
9pdhGGyATf+ldbDzg+lwW//JU2NvrCG+TKoNbyaCCRRP3g+3FEqCeh9ZaqKxGOBePketPiI+vcNM
CVs6iNjFtog4m1UkbPbZot2q22YO07+Myu2QOHMvkoYrEg00mzg+Dtlm9Pc9n6Cb9IRj7Ka19vNZ
PPZvcp2jv4cAJ5rLeyEom1veR+OfPyrmouHM5hvz+XvkdChvMR42JyVmwIDd8L4I7tBn188SPFYB
/Kg+fdVmigfGNn74w0ket/Yz0MPG6TavKJl8V2z7EAhFzBoB9XNZLm8/o8Xz+vWpGPgFs4Qy0ExN
P2e/weGdg4H4tZ8SMudORyZtQqD2XigMX76oJqQgtrX/HqdBcswXyRHYB7mMTQ70Jo0HF8idU5q4
ueaSCrTlMwJy8qhsWTfTL2wERDYtxbm5dIBy9JU87sksmLa5BKVwOjKj2vhLLpRjx9YdEggbaYz2
EEb0MUa7whnsHmNpGcsYjNY+BQMPJpCnRcnyMweBZPmQchu6gH2rbgyA8wxYG/K05tRH+37+9qBS
QIRhhjH06R+gU2COS6LAiqMFrX2PavpFvX3F5vIUlNHLRUzWOwV0bOL3w4hC0iVuT9Cv8l/4mYHk
v1xASPc95dvmaZxGJm095kBirIeoDrR5viCdOs823EEP/mZ478N7TEuJkNQVbUv28k83ZRsCosdQ
DOAaQBIC/rhIf4z4ME6Or9BcZoy8AdD6+LmpQDJAGyhc/8kIP1C6uuUkyw8aEzaQwd3qCA+U8GTD
f7BsRNes/o9sAx+AHuMS9/AQ0Q4rHI48lFEGZFBA3dHp7iyYfnd6R5mWRAeO3/QsqTh/j7Gy12en
dfuH1MZ707ro8OLAUfJaze8/XxK3TAWoGh3Tob/3iKc535W+xd0EGACrU8/DmB0BlF4BFMQMbzSY
sktu5HEABmkaBTD4z22HEwIqROatR6+OU4WjE8+bTrAfa8TZ7GFa/4mnWf11QFKMIIpMAbU2DaVO
sxr12n8pmD4mjQnoCnTySwaCfAYLWCQZdikUlHfvcMsgRQRoeHhYXJCH99vVaYLbBNjEUrBOAegw
DOBFs/dGvmDuAbRGFG+D28H6lmxlh+cGZAYqAuo3tL4NCt9uDRPt4VC4JVPJCyvvhzwm6xmKHmRW
cmKQO/k0rsOekwRvFfcFdAY+DQaG939LAZIURwHF/TA0hIfgh4yO2LjRaQflht+eBFSXr/UtiFx9
JF8kwM2IZCnkmR2AE+xb5vZ/sAiQRBBu6Zsh5B9c0pGAPEDQBISt7OE1E5HAUoCvBdQEGQt8jXnB
l6fbFOLchps1HuFBAv9Pdx8MEikcWl3f7bpxYZRKmkU0UsbAaGAxoIJ8cd+4YGEkaYUsEIVyGFeI
rkORlKKdllh+zBocCjKzjAUjPSFKAP9RLs1cDoDFeBJOnhMQoYHYN0UzqEnTD1AgPChKAUDCAGZZ
cAe4+YzjA1wQ/PjIShMoIGQBkoOaCAkgp/K/IPSEQsCUMDLKo/rHd7EABAcIBiupcJEfBC7I5rQp
XJD3FHkWHGiyXFBXBJYpdueG90Mt+ePs+2qCPTQoXI1VltGuTCTP0Hxll2FSXk/yKZArvVf0+dWv
LBtwrrJx+zNo1j9WLbgaV7mDjHGUoqwcNmuJGgdF/D/nsC5oDeTD2L0s0gKk8fe7zdc8ImkcVuoc
PeVYWQFHUMpBLblI8/PorGMIlSDZzAUQHhPB90HYGW05sR8/vMBNg+QxIJwBZuryMVwL0vGJla5o
tQtNksprQHn6Ih25bYaJtcms9UeDrA1OI1mZGcOo7OojpCE+R/k/Az5jukVuLpmwvaUF6XdM1WM+
IMcrk5hpoxx9SGB4rilSpLyZVS/IsjAYVEGow+/5kr/h1wRt9x+Y8OCDzCqgK7mhS0ryk3tlrfJw
VAywrXk4nLEhmV+7PrKJKtkW96o6NH3lMk8OhJweoU5NW1TW0VvAiP2VXaQezC3BHZl3gH7CPRBt
VpaOGdgRfYMdwPDhZcrtAO2Lc5YHdMl9wKUUmls2HIqbJEhZJ3jqLyQybazmh9LVykZwBePI/BMd
r3G1tAs+FNDDF/xS5MT4Fp65WoDxi5CPCRI2hFwD1DJAaWB3npl1CHDEzgU2xWrxNxlp0E6MUYGu
MRnh0+V9YO1z1gDusmIEZwNNLaf2X1cSIfq22NIgV3C3BDkHahxFbvyN6bkS3tEQj/PgCN2SsgT9
mqEFhnkkXwyp2pjc9oK/iK9ESuLxwyKpl6cL30Mm0fCEYw+Z2xc2Rtm1kX42+K/GYmS18mR0EGAo
HTxykbJhW6Hss6XK7grUfqcuCIkEHHzeRx2S4J+LocGu0bqYpJQiriDS/SxSNvaRFcugNWv+C2G9
OCoCiI97nD1Anc+clCRHozgo4vdiBDKBuQD7reZliB1l3epXxo19wAnUxlwREIaJFjboqF7ZZXwh
oJ7/2UEBxEdlRhwuFDKwBqtNHBj09jIs6beY0bMA54oY+tqtMZ1cjOljkcAlmz4WKd07bSLJ4LYH
cSJHMsdpK663vaQ63ys3aUyacX3txqcd1uF75anv+8EG/48BisyQZyhCqBX4uiOXjUTq7rFms/Ad
2BvoNiQ5vmTKgui9wdWkP+VExdRdSzB5sbSIaEdn5u0o0kvszNwxAm39WDCcyoSkUcwIitiYJAbD
y7J8b2ofeigxKZlO4mAGg7TVkZzIhfUlVoA4VMRRWkfmle8qr9+VKuhBaXiaFEcwEgYJtwMlksUD
P5Vj/sh8jOJepHfuIlVERXojshHEHtkP9hkfhC8n+yVWOEnWA5ODeeWdtz3PwN5mXomn1saO931+
eUyVyw9FCML7+MOxyomhF95ddml+JhdUa9kF9CsQLihxpkenEGZGlEKwoKBhwq0p6DdA/bo4CWja
IjIsedBTqNb5dL9paNiBKCzNVgznG3HmZ+hYYB6BrlTqpGgoL/J9ZruhkKGkeKUMVVTNy8UX6bn3
5JvO9HtIF+++DWghnHQBh9kHKOTGb9Dm9CoK8rIZhAvyPPWRq7LAHvukFScQqS9qeChuI5lEnulr
0l8NEQgn+6F77LB1AKBoxQB0ReIFMJEHAttTDZeD8zNwOEu+MxY52RqKAtvj0xUZSapz2AGMk+rQ
h7ChdOspvDriUYxligRM6nH+C9LLvywMZz0HKSc0pzzyztSk8EXP2vmkqGfRuRNdFpG4Ij2Fv/jw
hhU9EkTqjfXf3jwBoTGmpjgfSfXoNDpQHY4/jhuRoVF99hnMacyWQRUG9Tsy3VRdcRhFkGywmaRl
0qdI5TCtpPIoGaJUSrgJsgsMY2D6Gpf2bPBlqUaCzcA44B2Y3rCFcTh5nzwyrFiNtEXr1mWlm4+J
2vsGIe8L7qhvPKZtNX0+nRq9z8b7aD6VIS8QsNLtUg9PgE9hlMDmRWqLuiG68rUOqOiNbvSGxWiL
ihPyS+SjBOmM22LwuC3yuA012NhlEnKty0cbrnejozq0F4eAv7/bhM+CD4P7p6p0RfSRT8fVplMi
izr7YVnza5l9sudAMjhQqKikVIkLkGPGyOCWIBmGiBizSAEBPQHE4mN6QvjZPIMYtN7vjJDxYf4T
Fk/wbAMGTPxN2RklIWTAKAZiHXJyA6h9fAi9Onvl351ggOpuQ0aRNBq0ILOZYWqYa+HEsLcmbNET
C41cAHnxEfoQHmb0tOOQ5neZETZMwMjNRq4ac/yMHr70oCbZ6dbGhYTfq/eleozLLVEP14U306s4
UZ+zB4T3wn1Ui8rYnBTU7Md161O4/DE89TXV7xPNdBBhe90CuKyCA01XDHWhnSY31ZfAWbICOVCn
VaJOmafXR7kDcqBc2My95k4ZOBJpokRH+s4HCmzL29vNSOaum3SewIKyCmNadVMp9YtiOpICxgiv
Uxo/qcfo/IK4S1uQQP9kM87oREVZaU4VCH54Rq8OSlTi4QLu/UDk4pn6hRzgltw4FTelyPKDsXmn
KrrX0VMQS/FPcOxGV94AfRbK9lK+vK4AiYRHMScgx6mwlhAP/wUl6K1zf1wFYnx5BE7Bw4fXVR75
PDELAVIKTQ1+wROaBGW//zgUGBF4BO0MGiKuyB1ns4+59dvPe5fAWqV4Svrf4dD+UX/kS3Npr8ZF
St2hoIRwcvzPDfqsexKVGOed3uB9g0IeOCGo1Vk8j7CqYyo7BlbO7RNi4Ehy4Wzd7J5HRfBApBHU
BTWmbI7bKfBELpx2vJH/S1CUxN5DvtslYXfhDGURPOwH7INdPhecv+BfDcMrxvoDj8K7Iqk8Tyl2
FdVuPDqxIecGr/KcTzgvhId42EQLUM84GR7iZ8jkaeERHBDr4c4RNCji8cUt0KmI0oA1vELsCXfO
5RlMwi0+LB0+F3FSEjbwPITAbwRlx6STIb4x2yKLT/BViMAEBRop9z53hGddQYtTxaELrZhno/w7
Zmkj1JkYlNiyscO+C9+jeJDtv4+ft8ZaHn+oEXhMuDqnGvUJ6RHiFI1KNGjmwuUdxvn6Ofvww/Uz
5/54Sk7rMhYaARgLnHaSiXTfEm5rTfSGWjWAKXElzAbaMODv4PrhxGLM+Rj+yJcsnAO1nqvgq77X
pAp5LyuK05/R4rDkWGe91UvihwvMWhxo7DOTTEHmMAmGHFysXdmDQHPhHIR1fIEtzalFACNkBYSr
yBzBEqGTCG415EKicyIFQl4qA3qHikdZdgnrnoKqzHkHHwIXh9H9xhwGdedzjH+peRqDc2hHChzh
JtXEPibZfuv2N/A/lCCA2HUOZdqoVHOEm0j7M6FXHG90BvK7Z1Dz+O+VipIQ0TBCNJfvGzKLHFB2
RTutXwFEAgpQDDuAgmjJ6F4qtL9wAD0lKIBa4t1rz0mbZUYzwWEbDuBIOycXBm6F3ic5vvrGHl0k
hWRpBofo6Kxpx0KuSZxJNHZCmi7vWXfEyIhXvgb7Sj/qBr3Af04SbZPGNakdk+QQim4QPkdOTY+i
CbuV8OFuevxNZUlFR6/cGbEnU0cW/cdtOifnJ0LdsE4XlTp7dNM29Rs5NtLNrf67JQdMYvaZJCjp
Ipg7USr06uiqHmkRKm0KjSDa6anyzBeFCWxOxDFLTPFrzPsGo3GpT9Er6JBpYtVUxuE9Gg/r5UNf
MiDvt9/ft5/+YioLXRqfMoSQVialJt2qITapl0Pd1chX4hzR5h6VB+T8HFjbL0GWvBEM9RbmESyG
XSfaMbGe0F4paXBNYWnbLNlQfeqmJNgS+7M1gQep41vQTziUZyfYWqxXKJEoQCidk1GbiallrNBa
gsqbunRu4rpK4jWjoJYC6OIyyOAt5IzoReOlSXkLdG5Q50t8JnuY+vIo0FN8PCrt7Q+Nm9BKQwMi
nTzMTfu8UDn8VmdtSsmSl9GovHExOhQicoA0uB5EgkBMLCxMNVabjVnHLHbzwM7RQBulsTa5zalm
Wg12nJbl7D1XptKCijvgYl6pr9w9Y/X3z/9nD7AN2XdiM7PXgmoxmNRX3Bf8bE7V95zXZOIpwi1M
ARz6nDwDITZ0uiU+tOh1oHLyo34iQnH8sPoemtt8jm9H7d4Un+UbEyrf0LsqkUdx8WBwvnACuh3H
ETlAPkG8yUkExYkvIKre8ZXiiqBSOMnQm4guqfOJhaVIsS1ug+xWRmrESQ1Uy0iyQkGzsepYr9HV
vHJ0EWORZAe+NK8y4M6BbyVfgvty3+tbUYSsCw+N32YvOjsIng42qioEw0o4kaTFNWGPCHB5bsid
nIA49D5FuODOAh/7P+pkVfBrIKejKMsLENET9gMYixzVkimgOhp/uEKQB9PjYlMJMiQaUVpcAqoD
6RQ80JVG9R2FbgL95lfYcBFUkfLmGTDyJC0vgp6448AShwigHNNCTHJlvCmJ9EWV0Ixe3HPqeWKZ
+NACgeYRYR6G1SQNP7uUmg8U/A7J7Ok3E9oDrNJZu1BW1IinBHyGWERwHwVl8MrJyI8cVMCNaABd
GGgO/Pv6vqZQ0zGi98fuLgPB2l3CKAwKmMSCw/u65nPpwHfri8ec1QV9WFDmQVQnYNczHArzV55I
C26WUJNDjDmKu50eAgwGUHX9N/UB4jyGCEZhYUMGiKTPMgWjp6sk7NJql1K4RVLiyOoolyx27gyc
U9tpFwG9gJWuTxMwspn0S9Ji/cdvGHAmh6nRF1XAQmLgiZ2YHH6gq9KS1ymOCWAuiAf+XvG5whcJ
f8T+2C5tPNh9Z88jY9lc2L40NGK84e9/gsLHPhwKEqOwKiaUE8SvWHxksOPKlN9gGVQi34URv6a1
p8y65encskKwGYrDKZHg1MCeaSwwmJM9mIhHMbwRMjVzJiQ5Dg/q7+jAimfIGZpdtWPjURCZzpBO
XRirBH8L6QArcWkXqEOiZmsSjGbzD2WvmaM7VcBGGeMvxWAIdgN9quDejWgwMVYU+wefSRM8mZvn
jIZH4ROsAY717OERFwb0EBEEX7IQNJl3nyz7O4XIOM+z6oK/+r4o0WhcudA7HcOG2GklM50kReJ/
Jtubp1MeTPIy0CLiF9dYSVyfMx+LFDaBunB0crzyhGLW+W1tOqxeN6HqjF6T1EZkDn22GcjETakP
EUkcciE2IKubOZA2J2xRwBA+hYgEBGqPOI1qD9rFj39NuLmmg4Tt5DXD+2sCruQjMkchLjVhwX2N
QO/YWPHzhGsCIWJIpd/nFZN6WjER2EGsOE4VZgS/GgcGkyIcucp5ILBVe3g/OHJ4ahIEebBjmLjz
024Ut0cQpoUkyGbLZkquP0pX/VG21l+qfVXSQq0oUSGlxY5ng1KsRs5+iTkit9yShoa6ta5nLyCk
IiSvTHaZAnLIyt+ZfIG/LDQVCDPxe5sL24pFjAlkkd3/uV+K4BfgcmERKOzBK+Ns8JFwn/AOsYU+
1LWJcjD+sEJwTFgklHfOES4CqvH1Ay9wBnIAEVFgBPBhQDOo/MF7+7fRha/LGTMpr9gyABEKZNm4
K6jvM+6Ga3JDnFHSgfFLj+0VHEC7EHgRyuN9YWIh1fLFeIkKrAB1wbh/HSwLZzBhFPuhw5RTK8vI
/NsSuMvMAWakRIcCNLQRrggTw3qdQHZn+QE8cw7wbvFnxnPiWeI2s+1HAGhiaFJAIcR6yAH/8zOF
lyf0t5IQkiuLnkgERjr3kF6RGQlw8JAu4jH4gQvz7NgLPHMhe0ALd1tPfZxV/FwWAN5qdxIVmOhB
qpzqtTtK/Q63HW4FIiJHDPjzSsUUbjuJHl7AVeb+eUa6UdxE10MBw/MqJxpXxPhzRQ4NBdk+PBLy
PiQoqCwhMcPvWWoLrDH/RzFHfFqx8heniOL5GB+DS/FM6ZGh5RjlPkl4E300O+EVUGMFEZisCZZr
B9rBwuB78WaJHil7ErfHeuKQgVQikMJO+MoCgaTsC4ebQ+pbeHrnfwA8AIJpGtuHH2o/tK32CRBn
RRPWMyrWCUL+16dg94KzcvzeqTL29eckU+ejit65iPdECWXexdkghDGWSNxKSiRJgaqsT+ocfGHY
LqXTn1TNam1hdL+NNi+k7T8he1f7rFu6xzbLvpn1YDsFjZ3HbwVFGHofe4P2l5wFPxgI2j4mI9rg
UThDrnGEM+P0FEzkU73fS3eBhbtEPXUDbgLvsOZwfbTbhB60MrIqRX5JkFWvB24IFsPiVm+dYHs/
TksWzikZQSWfMFWPwlKA0iE60cgBtOMZREOTLhIWvU+aB83mHJCYj06qYWHsmHMRZ3+QOAbx4Hub
K5ovz9uYHUQwP4CC0NP7B3n6wanxGumG3OXXf5D4y6AJjirU+JBeUtAnTn/Q/IZJHN6hDSB2QGZK
PmtDNmKOKigNwNlGY9pToh1OpHCTgzZDpNrOBnSUYTm7mT6R5nfDLqGxIApR0n7Wr0v2piejq0BU
szIkLwM736pIJCE6XkHeAnJ+UKxY5egza9CztfD1k9AlgNQre+kUFOyrVSLx133Cf6Bsf/LAvJZn
0vL4tJ9oAC9Fth/ZSldmn9dUNn/7zL11UYsehjH/TuThb3+z1O+5L6dPpKVlbIpqoanZfcNS8yQK
hboZENOSbTkA1X2yo6ipZWskSQiYV9DUGmsZjoiunrSWn34GHYmJxmWJtwT3RJkXg1LXh09bwncr
EHXKMdN2hrdGf5uyCyWO/3ZTpQotuejjVFmAPaf2p19rKbDuC0lNUDvZeXwTu7t7ihIQOD07JPbH
sjrrsJcPAGW0p1GN6ERQJRGMPbbP5CrfO9t8eSRoc9XHDGlP4E/iPCXAndVuBzkdOSeyLEmY9VNC
d+kJI+MdDu6eUELSgqpcdym9krlYq4QyUA9NlfJgYGyG/+qu9YosYEqEq+KQIoV3SufS4n6nWuY2
7Y0pC0SX4cHDYqR1MGkiDt8BMNgEq8drpexxuCFjSBts/hbGLEOBpggFjkAyayh4Eyz7jP1og5eh
dk+JPlbM+EyQ0wZkUJQx2SZxhW7KTaePibBfGJ5sxqmIwbihDsFvqHj+Tlj02MhOjh+qj8HqOEWJ
FZoZcjnk0/C5TVSEoeHNTtqRG8Ry8g2ojRmK0GbpKWYS5ccONojrgTXd1fmdpnEUwRIa8AcNd2OK
qQR1Z07xYbgDcrCYFZpCDkQNOVpPLQnKt0tGboT/gWQn6CH6lyACjSgRFmnxrxiduzoGKc6fG/D7
HFyUCA8XE+0IkG0WNfgiTytP1By5szFR/kALM2VcIowokM3CY9he/5AOwFnCFj7WxuCWJr0Q0e2z
u1L3OcpPn4RnoT59dJakfIOBRxMspfThQet3xH7wFGSIEzgsrDx5hD4WVOjv1UyYC6A+6M5aD09w
DiCCIl/AJiaXTNjUq5GW7QUamPyCxdz0WdMr4xed41PkhxSODnMrxAO0maLjeLaHm/dookc1pt+0
KkUD2S6pBNcWJ/1uK8yKcTqkz+2nnXTZ8ovQ4/pBUF/JnHEI2QXPI7bxOdxj4asqyrpfdhz7CufZ
BzJX0MZqRi4lMf2mM4OvtK5uCFm533QMTYjIK70HBFScsSkkyW7S3ia3wADRp1+hKKGTAa3bQ6WO
VZwUcg/DWfczeoWdqDdi42vI/0/BV/XxfWjnDKmrIljCKkZHmmRRIKOcRR08/BCQBECdbE4r9X9V
HIhXMU+41J3p4ewI+OyQNoL4OLkhL5uICkZmUgIYThYCxp+QMKE4jy4CjnzBHSFMg2zlf1hALSdS
6r26MPHx2ImcjF2p7Vp4GLlONWD9BUxD4WiAYmrcap2Ni/uLAVfQADA8tiEWkwnN0Xh814uS/l1Q
TcCEJ1k+bh8LmpzGOJ/Gd/3R5+SO6Rx3hiAzQNOsI2EGLQCviAIFQkucF1znkYh1Gu0oPYgpKcy+
Kv0vGgB0faQT4zJLBTiAOhmw95fuqheyM1VNSO9qtSiCOYFKw2BsyXEQmNMpdFiSjbwfynz11o9s
1EbzDQ7L5osSs41VUS6AoencwRd9xv3nSJqRWnISWPUVSTx8vgmHYBGwjQjP9Jn69WiVSXogTUBv
ZqnoBIApebultsCrI1QyD8kSjxx7yKJ1KUHLJApi6E1LhEamQQCZuOR9KkICOhvirV1wUQAO/gF9
bdySOaQOAsZlvsydJlfpigCX7jVrn5Nhen0/55U21keYSQSLQBKpBb6FJQlxlT2fbci+3TixJKly
a8XX0tUQShHUjpxeNh2FkDQ5mKoSgbnJXZEslu3ve6L/AY6hMFgc4HcDbjxR4ytZJIWrNxs4UWMQ
8HxVYK2A6uc4WAhlsDVGH+En3oRmor64ZYDp3eFlDi0WPLrgwimb5SdAJtiC1+zklVfK6qpjAQvu
7qkgmrXTUSds0L8yl+I3Ppdg2eP7lgBK3hsdqBNrvE7Z6L/otJTZDm5z7hft+aRctaeXqa4qL01y
Y1U6pcXQsD/CvqxpNprv79UONn73wtkNYLIWWQCvqRe13BCpKSuHZo0DoOAdTu5gyL6BHOIgnVf1
ghzYS9qiwagQWyWQlKBe0R93WFgo/j5+1MdE0Wa0dStmgAJMX2Uu0/c0Pd7pkVWDAc9I82G3X/W8
vHHNy01+hO98X5BxFk1s7/PTRRrjxrL0v3irw/ufciE9qc1rdtxI2uaFRu8PzOX9j4ZS9E2JH/mM
l0pYEDQGpKabBGSBo0d/I4HxhCKFd2QTIyyVTmSKJkApQBrCjPiB/gXQ6ioHJjPyVUFpEWmfo4Iq
C9wt+JvZIsRG2+uTqFTSoPcNnNu/4iuqe0QttmzlHtVAdljaGdz2NVlRjxpeh9pe5Ldp7od7Ad/w
ZIUn63B+WZGoIcITiW52vKZc6cC3Z87wnEE+hte+qZcsMApwHeJjwTKgGRtaUqJADGGD0C5sKk6o
+z1NQju23a/rLsyl65r+tLZLlxAAoisaXeQvSdhRHdZi8cjPE9d/keOiRodnh3Voca/4Yb5Bjfhj
j27NAR7yyCVZjZIQEevktAvtkZ07oXoeTFvXhjRJTZjmJYwBhgOGIo4HV7HP1II0G8iPZF7RdjhT
RGDzbGeyCtaZP2kQDYjne9e88sWkUa37PuQNofv/ZWw4iJnDuAPMuDGWzjo/XeTnrCFXE9VxVMbZ
lIaNxTuCHMYntQEWGfNx6xe8hLYHNy6uDDWUsk0quPmnhHiJFy+kxfgHWjlCNAyzG55JSK7/jSic
+JxPsST4zpwHe7pryCpieEqGrRtXixxVD+Iuqs9KmyK39ZCKE9kKyZvaCFqkcBZutr+GWSAe6IyU
gFVRFC07gynveQYDCsEcypff49alU5wVU9MCO5RupqyPZjyiSGZks9TEyqOEbmIPXfHayI2wUxv7
hVKP4sG0hWYY8ZILgCC+Qw+HLr+jPp5hSCDKZgfIEy4lLht8+n0SFNa0cGl+AN1bwpIQSI0lCDMv
KtRLOF5imgVfFdicZ1OZqRxxLdBkdpAdx2vu3aRroR/b3BDr0GPlkmLloZ8BJHDVFo8eMqO0T9kk
AWwBafmYfidoVdhQP23QKYvFxPcRq/I9dHj1ESwGP/og8YFDy2yR4CZx+93E3ccZZILcCC+2OGs8
f+YMQOio0Jkov/Uu94/j41Gy5heE4h3FPnL2uzAynctmzs8YRGuzgvnGru2cFv5xziaUGWy6NLui
8lGl0LKwoulusfhZaOPMpkusZTgn52bxMf7FpXKuU0tz3g49wywcbevN2BF48pvOgwltH8SvK2fX
hyAdNtz8Ze3qPvuZTWZRfGS92Nrr6RnyNKAVnGZnYFMv5NB7y2qdeeu0jm4NbBrzoJTU2ZWrqBaZ
5nntkXV2P27J39TN2yM+C3cYRUYU+EDYgAmA8ijwsvwtKgW33+fqs0HbcVEthtwAXdYpxggqOsdZ
olW71dg0snxDVngJnZU7HqDbQE3Y0TWXxvY2xQqDIZ3VYcn14L3k2acpkYCF3PDXWjEi8Wk8cu7W
eMwRx+3nlidZDLJpMQEcmPzbufTdcZEW5+fWEU/YOyYz0v571iP1AVY7NfnEyBt5Rti55Zh2y3T/
Mq13VI5zrgr5kH/FVWkO55781inG9fTNivHEr2Weo3fKMdfmjbAAbHAJh9u2kXBhbnaGxTiLCriB
E8fMNXNcWkMbK30G24ayTYkA1psaoJGdrOgPyS9PFgwJ3sQJJQy7p4PgUUDn8Wa3dc+ylwQPqsZo
nAcvIdT/zLB3dRA6bKnifcalFFVjDolNASm9wVA3UyQaF6/Eb3bVRV8wVzuqlwu4W7CwaTjovntP
qfz+71PZKrnHdWYvCovVw63fHdOh1u8Pdn5GXQio6tZcViiQV1bzI4/lA4GRmziLA8+KPfyPpPta
TmTLtgD6RURgE3jFZELihfwLIal08N7z9T22Ok7fumUkkbnNsnPOdVKkvf3uPim/KVYb5DLM1X/U
b3pFDqkuDd8GTRTi6KWoQd0/MuRYS5KZgByMAmPqITWyxXh49e9Z4xuKpX5N7rggvePoAnMCgaud
XBFZNO69ZWdWn9VV0+rDX3u5izEm6sf6N7pkfWnXHYvakN39gs3L116MSKYZluIo1Zb1H9N/a8NL
7W2D8dpht/rk0wFQArE5eFNOg/Pl9lj8vOVfNJFoOb36F24nf5Wr81/arXxlJtGmqYftVORLGJ5m
7qX7hoa8qHcEf7VNAwDHI3m22oFmIDmW5iE+xTrozWKilpuqz7hWXrz+38xDEg4cbWz6GJ83nByY
oQQPJp1NoS+DN2m86GvXL+m0nfwE43mML7Wnae15bdhg7Wmwrw0+tZOdzc/BNLzkrtn9evHTLslL
iyPvv6D31tF4+5d6P1UjaXS/WJ2P5qqWnOPB4Ln92W73Yqjv4WyzfJnuigaSIuvleqXe4+msKite
PMUR6964IierqE+LxbGqBwM3rd1qcfzeucT3+qVxUmmH7Y4PDbDP+Fw//L3za/jLEvtxbKqil2r/
Lo2eL4ffft83zxaoVMv3gmXyp1rnnZZtHbCtFqyOpLDm6xrXkgGttOmWtrOhshbPRcyDci33c26W
a2cWyqPtaz2S5W0Fn/qyPYC5ZvBZP62zWgVhIh+fvHKt/VyIzUvuH1+jNErNgKc0EWeb+eb9qxzn
GqeBIzUYfH4+B/sdW91vofbff7faU7KpfSFUhwAihANj3rmBpR2c7b1d72fSKE7DtUbBcVC+CPU3
Ls2c+1373sQO67Rcu/fv/WsSOfKlbgHCsoa1i+0Ydrh+H3A5g/z4kRhtPzjjqQ3VurrwCv65+oK8
y+R2H6Pwh/z4GOeS6sttlEuElKo3JjCOklz60W12ayVPWvMbfMem929+6ADUCLIib4TVaK76Hx8f
mSRElP302AahwjnPNVdP/f6f3+/z4EWn/db0w8q9KL4+I3YJ2zLJ3T0BGq8du6Xe/oemxjtIhWtd
bPxIB4qz+hUhMqq93eoesHb8oWk0KHxWQmwS1DdvCaqtsm30mrw57PUa8Hlt15p9oz/2LfG0+fT7
023+gg9TxGiV+5lm+1F7hierPd9qxKeSTNMIzl7yxGx173H39j3n9iaJ7vGsv0+WafwcPCjlR5iT
2vOm8fm9dlBb636UVtLg6s7/TZJtbVvraZjLRtnrx0jlQ+kuz8Pfas+dU7xt4kU1Lr16Kze41hdd
pfmgspzmXeGWNLJbqr2+lmodaqHo6Om2OQo+qecMxp+fn0bvtLI8xrw1MKa29sQo1tf1xEY23t5+
9mg9iUhEG/Z9+JYk8nb7W2nUfttq9q19ehnq/9S/q51BuXXvtzM1vy00vm9tpbv6YDIqJpfG+3t+
tK69v79/FsUKT8lPknkJ6tNRrXl/7/q8Ui+q/f7O2z9he4abQy2xP/nB2655qQ+LjeGl/vZzSWvJ
qtb9mdvLt/xYU60x73aTN7erSaei+XZKh8Oub6/lkiT5mde7R0fVA/+8HWORXHhuQ+NrYu55A6Kw
WemIR4WMuV4QGE7JOabjvGDuokE5q43GzCXVh+Y43dUbFApe6st4xDZ9NCHqaw5ggOmzyqL5lwKu
7HS47wKwL7AGR5Xx6nX2lf+5/Vf5WSIJVd6n/3ATb+uxFsB2Xcc0K77vXrPvmR51ti7x8PjQVHIf
aLGLrKAW6iGq+r39GS0cM//Na4PeoMN0xYTsa+9xbxC3a/Gw23V6b5IWodU7pGC7m/xeauV+uV5T
TRZuGZyJjJXprV734oo/Nzc/A4ECPcYGeN+njeK0WdUulH6S3BuVSrXiYNqetErNjf+LGoEZax5y
PdOk5NGAQBX9GieXIpal1Gbbk87y5yZTBzNS9agEOLVfS2BJAEt/Yh/yeDptv9VfqNnAgBAzrOOD
IGA+DKtWHZVH1dESGFpdM4WngAMY3XLxSc/y0FkBs5QDHuXMPcFQ/XfFYnJ6cpg0tcK/6RthQKhx
5WgcCRILOyDPxv2mz9Ce3gbAOqdbbG5k3gq+5Z9Kw0UvNHCPndzw8jEzUVW9sZU7NMts8R3wqr7X
/9y9lZQ9nD4jCfefuc3XxGBv0MPMB6wc6rDWoroZRWneL0tyb+GM6CZQyETDAnjQmdUu9Jf0dmOZ
Y0/WFKerp7x8IKVYAl4xDJaMMrTcSSbW2/XCDELNWHoXu0STbhgasZV+uVHGPp6l1eH9Wy/1+F3+
R9j76YgYIr9oF0fZ/w4EEwikZeLNhgMU4N6xJm95s30wMU5T0QYqRuFtqsxSpiXwus0GJBpShhrB
Ls0XhcuX4Wk5d3SDR9ewAaJ43JoqvauV9ufi3+7W9r9oVm3kjKcAz9htTJZUf1nef7cmPRaKvIXp
l7e6mXntbdCD3VOAODWuFcoG69f8aVyGAViYLbTNf5du6nYKGLPt9/T+X0SU5zK4TKnuaWE8asfV
S0kVbo/MX2lEs0RNYmE23An5FKoQ4ztZrmPh3jQD5drOL17yVbKE7YhMAVnVCbXKUMnWWlRRBxPW
B7mepbGnsUq5Evh01YPrgx9cl1rZuTJ9Y7tv7A2Q/pie26dZG9p5ZtT4r1qnOjmdi8wszcvWTTNo
IicVobNUtZJdsRK6lNdQgJwptasXRJEy8AQKUfcCuBvj+3O+fsZvuj+T3jEUFUP5rL6a+IknnN7V
uglcf54kAWzzJ6ww30Kx1AvZ+lxo7IriK0Ol/UEwsOe2u+YChEGjXl0Sh1SptfDfdOg27v6jeYx3
u3sEw4IafPjv/l7VL3uV1Xe2aOKrl/XbFtpgOs7NKaA8nnPaDSADxXVvBz6/I7h+eClsH7VFpXvL
Cu9ldIuOyUrNzfyfrhBgB8D4ptSfGYuyTx3/W8Yk2+5BbXnzfivCBbRd2mlbW2ZypDVnpqcx3Kr/
xbHmT2bb1WkE2b2XjIfvVIcgHKFr/VYCdfJCl/2Ld9Lk2O2+qrQPbr0xuIuiZqiMaytD211RhOql
YUdj7XAeZBS/d00/CiBKcxjPQM1TM/fbDqN7LRS1FuTeX7Ja4FUj9SaN0JpG9hKL39PqpbWeFcmi
L9e9vJZEaXCu5Jp02Zc/GgKHJRM9ni2HCtT78IMa2VLPHCL8tWc4Wqszs8TbiE0qtk3xcJacF51n
F0y74Lx8fkzHyuuTQqvgi3WJHGJlumT3+7i0Spmnze35Tg8GRs0yX5ZC05YoX/LUUyXWoUe0uLzM
nePNXvD9QoGQKtfyZ3ZtmQ/jx2uXas5YtulgsnwGCpolq5HOwL6qVUT/NNHD96/LagytYpDsX3d/
1dMJvsLsqiOeh5pMJ8IZxcN48ngqFRszYnrTVubD3jlpNBokIo35eHf92Isdex5qBUmzjk0g8pHM
xUyGAw2hDwi7c/tXXbxOneVTfwII8CiM4R+Lq55eA5DOOvvNamlJ41zdXr2ct6b8vn1S1J8l95vJ
TLhHi2HVCGTPWiRpmn850FXRp5gl1cO5acjEatnPzz6WVfrPlWZp0cENLUz/TRcDRW7i606EPc/q
Kd5M9pymE0n8m7EeIFTFy38q/QUaPPIcS5h5qubiCTCO4h0Y6NosQTOKtMI2+c5Ssloc7FcjZ2nW
LA8hq4pfYTVPDW0+4OnO4vea6ey0F1uHC3RR0eSKJ52N6i21HGxGmKSk/2gzk2wg+rRV/EGul8+g
D/qwq1Hmivg9/b1lfqcDh/aweNXVgN9KdPEAS9b28NejATVQ+C9+Vb3qhQD+tDSAluUvAF7t15X6
38dWiFYZbTfv09yTV0frnITt0nudlMBwn1SZ9eEwYbHEZsVxue2T9uBkhXa1MKZUofFv8t5HFX2S
jBqPo2mT2Op0kZzf9Brub7k7aNkmme9oxk89WJjA0rZtZ1hMzeVMK5trescb+zZZ9iq5F2OFfc3j
9nEsfl2y79uzQTbQMu0L6+RyWjboPKcwT/WlZYAIIyuDW3a8cW71TTDjAn312DwF8HNCVWl3GTmj
s8IlMIjPU3CiwV9/gyXOvm16tsYPA9Gh3LsHYb1snqI+SLet1uXRN4XM9VrhFrrFaEiXIT4BXAlu
AUBnsfrs1N4N7sh39pZ/HgZyQcCWPi6jgsufJSZrYFfQOtccU+njQYFPgy7hVaeU6Ctb9RlO8mKU
fzrnX0BcMrlObprepunuOoI9Ey6bOjpmGjyihQ+Q9uxb0SKgHzIAf6QhawA/jWoQ7I7LwX3+6ove
nfYNe98QrezSHHsMBr7u6ehfty39ZasHrsVJ5zt69Jr18CDmaS35IJugiezys7IA9Zz6rqR1JQhq
HKNe6FAbIKShR3E6HK8KQ6dpjcYNfBp4fQFixPAutlr/YYvAVbdZ8KhTp/Rx1h9zh9Fdux4CUMSU
L/ZiGnmWxnTfnGRpCAak0kVxDAKk1LNYLpeQZbKBpWgctIBEbuWmACS7fwOUNoBDe461UqyQ6epT
LpCEUr/CDyzu6bnYXk3oB0n6wFYVDTMto/Eg+DVyLcel0t31dLsPuqwetAqn0V7tunODbFSotOro
qsuPfoFWkQpmeuikolFyzK65tt18Z/IhjN22TiY5l1NEARMzkPXuRgQawtYCOAIbZe2dExirzSzl
ebCnLR2kE2sUIFco6+ozwK2lhgcz2xGA3fwAiLBrSPqq7eC6G9jWmUszUFnBw62xe9z1hZDJJlXT
+cjFy/W7u3HWJeLLhJya995lEwZ/gYwYnN7wA6JKbH0EHsjcwBhQHDsa5lBPRx4kMJnNuwe11run
ZdYQixzMU9uT/ercd6nYCPYtpxj7B0J23DJwKVDM5z6n6qYstNLBmTxk0VC8js/mWk7LzkVHCjVE
RSPfvN67mp2rZYdx8L5wWPno0+7fFwMQB+ZoYdiOTRVgbnE92vlzH1PgvO7lVOxVNKAcKl0hGVwV
0OCKuAl4T8AgFbV6Fb/Pg9BlhughieHXXar3uKtohqZ2YzP7z4A4rCrABDaKm7LqFYhJn7ibad0Y
dP/3WMG72E7HBDb5Gs5mDXnLwtq9/e6PpkozX5tX19u7VuPHmkpo06u7EPqXLsvpb/H3UFAeHpIj
9zd6C/B/Zr7c4p5MCPqLUs59V9OiG6EFxpC5GmCmISgbINUMFXYgmIDyLuYpQ8suetbXF3Ds8Emi
rrLeaIB0VxQGP7djEGqXezvWoS3/Sq3y1xidjJVFa7sfEzw2wNkXvOu9/PuGroQOqiEUYsq+iMpv
KvyPJwbC1/jiVhRFK7XV8QWfFyeQoDO6JZOXGW6hNdS7YQT/ZBl8lf7F8uear1ur9cDJKCt5sKQ/
5TCo0PJ1Hr3jv4dqLH5aulBfydBMa4qCTE0IHJcGmOdKWrhvV3v3fyaNpWQldCY8hvxQUAUND5OL
C2n0sAo5s92d9MrdhVA0gGEA++C+XUgnVHLhxaNSG1Hteo3vKhPC+2uzunsqRG/5MJCqMS0I9YOW
p+Y2Ix24KtLdZVL69XH29lYRuLcQWaIDpHHDufQJcASCQjEtFiNNBO3to7qSZ+NiZLmZzq0Iwm2W
aGBpTkwenP8WZim3syytjPLQ20OOIZ3tV/zDSqmNd3e/GjKsG/M2L7WwEE/ReGUY5t/uGXy6PWjd
Uc5BvFf2PAbtMRIJesVwSDasFNEfEfRiDv8N0TiQslNAouxjSm/ovt2fddChzJ3i4ySMjnMW14eE
kUPKs3/uGCgGfN8dXsULsmy7rlQNh2XKjxTiXVUDFEzNh13/eb3l2CaeS92sMuu5RtzCBAxvHpjq
pAJJJLTN/ArD5aeUTYMOgriN94LJDen8reVxiIXn/7L+hz7dKllOYhyCJaHTSprfpw4/sQeIj8Vo
W2pf9l/bXeuBgbRrIU4FimU+zivNOYXiu0Lso/Xwd/OWH3CZt3wgNiemOOrqdB+Y73jlQq18OUU9
r1QZCvIdJh4h05a2mgC5GqYidhZQLXL4/N/+kDgdy3cKCIiuGmwU4erhvDrXO+CwWg6Z0y2wqlHj
EDWwhbWMy9N4l1X6O/9tEukCX4gQlcdWgl0utEr8jnBcoYO4xI+L6/OkFPk3frN6HxGQRUJXtsmF
uTS+K2C/oh43dj/37cay1HZThO/R8U12Oq2k5VkLE5X2MpiU8IaSd1ClRbp2sa2gd13/2DUA0j/+
/akHxuSWWLbH/TmHt0DRo9pF/lwUGK366T4CrXRuRVW3Ur/CTMtArTFuBkavMg1pEZkBH2Ye3D7l
tm0qyIhvkQ1KBTmTy/pc92i4UL6NvRDXP8RG8fI9sN8aME1BNWXbvqrPyhQAAOtl1EG+OTDJLy9O
VwAMZBvr0te4wB/1zlECKrtoXfP0nMA0qkaP46hu6/+xMJmhYAzbaB998h18DU5mIJsCD8d5MLSA
oGtZDmeKTcCIxczVLd4+03v6O8/IokCPHZ6dL4F4AvPDmiaHgESDzmvh9h+FKjI1iUpgbeJW2GbE
qBxe2AXlKCn4qTByO8//Kp35mALQ1Sb8cYiwV8R7s3lr8UhCkCjpF4pmA5l7fu0D50Tf//fAHnA+
iZF5qcFQZGCnCfWDJWogAohd1GGzdRKTtB6VaCoFAjEvHyo3rcnz5nvyTNC/WWn/as41p8n5/XBv
bq6N+6q+qtSv2oD3+rHqcjdyQDq5xmNW7+7+O6ybC4DVe3OpdzNYd7XFkGT8J5B5X5Yba/8IEPMe
qSgpJK/1NVbhz5f4mDLY8aFLnnhknrpai8KZspr/gZeBxpbHvvP2M309/ZS7j6Fc6JEYTCmt4jE0
BU3lutTP045q5u7RhIXZ3RrVmcMXmmiXGQWVJtGh0rVxqJAziXPlOMm+l2f13KJ9KjeUPRUQ0ohc
giixjCimvBnl46ky07j0BgLc2mhz5HQ8VzGysmbE5HXh3TaN6PXaj8Lvo9fVx/UJWI5F1W01u1un
sfS1N0vo+A+0h4gNHYX1LpRQnJWoUrPZoMr2z/VEjKRqpNofux+xtNthZBdz07ZgF7dVS2KqDBHQ
8ABE91SQGWIqcSwzz364Um+iL8DsS1L4C/5WI9DLqCPMgGJeAcRB1aIaiT0MljYoOWU95REGEnOx
2yhh5f0g8eIkjN7LfLAoRHAYtMCZLw948Vwvy9VzRrsW8J9LzUOtnTskcHb5hoBqynhzXvkEA6Lz
6nZnWTOgAt3EM3l3RqCJMG9K/HTzvP5xXvP5pwwXce+RmatkTF983tPpqDZvpoQ4I0KUbd0uM8Tl
1Wtwrs56JejtuH4FwNJHUJ8BDRXC8fW7OvoEAQMjSCe3f7KMaDVanjoiPkF22bgSoalO5aQOZyi8
l7+olc0LvEC6MolITrVrVBfJY0sjvDhQJtmp5MA/nQ2j4Fexup8kA0J/QEnlhnvW4crn4hukYYBz
XtYN8N0MPasS3ZhTp7JLpSf2x7bJdISFDxIIyOFmOfHf92e7x3rkZrPA3OP5ObXyL3AYM8FYAb3i
xomFuSRu6IGIYVCcGiHTOR0b1cVJIc4fbmE2oyThXvzyk8V0Qr1JsRXkfwEllb55FfT5++2/axj3
/bO4tWlLbc+dSGWMrAUj+Mf4N1rePEg+5P7ffNd2KiuO7z0BrXMIK6dOCNvJKEDAz//Q2zxwb9G6
rV6311hUdK58Oi6+kxAEk7OZGznZvFZS4hVb9+cmsgoObWuCkLOa+1n+5H5pG5AZ3x+ah33siG2j
FyjJ5VQQXY8ok0+DLLlLQC6qfjBlLjiYDx5F9bPwVapK281/pYpr8kuDKqF7FZ1aRBaYON8FNmeq
6OW1tCdA3rwTlITl5LPW8Wneu63fcg+BXdAsxAU4VlurjWijVdg0ySaaKlLJ18q7Dtxq8dSaImyu
MSyz8sOPVTm2ZFwQ/x/wu9t25tomRnWddi9X4R36g+tmZK6jiGtXaqP67eFNjarM1P0qXxAh8Qoj
OWP422qsyge3vBJdSUh8uV9ldAiIAr/8+l0yLPAXNCqMgv5OH1248ykz47S5b4TXXAWla4g9uzqb
p+VpW4LFh7uf8x/RqIHqdtcM9jqA43lXDc5juWsL/vcAwflSW/ASvhaEKtMg2E6LRJhFF4K2yCrq
O3pMlb9Z8yC7uAjiGELTFl2Iza11OoQJcOJFMYMjm2/uDQ67/e6n3eq1xXurvzupYqzqTE7QPJpI
bH6qGOY3ty7Tx3BIamdT0R8pI0Su6HQZRNU4+wj35AHbaeCuLFj1oXAPFSzxMLS3Miw0ot/41+D/
CcKZ5rNsXmatkqoZHksiBBcgB00Ss+NOYZCBFyr5jl3bGjmxNgnzkErJrNAhBnXCJTnN0nBBlYW8
CYC8/uzgnv/28GyO6xPiRTEFPyz6px+ltx5uY1uoZTHFKVDorK4XB9YPXG2pWqFTVNu8gXEE1TVr
bJUU3O/3VzfRb3aFjoeUU0kq/Fg/SsAuY/HAYXVVcc8d9oLttiCOm0DurBh4a+cAzrE/YjtpV0I8
sPwn9AyEFQQTvzkHIOWWilAgDjVOKyIXn5dVk6zawgjPQgLHDcdIqF9kkD21BXRbhAkK2Dd+t8kw
X4+Js38oJOt/pp/cx9lZU55w/ifSFMR4Y58LmZf5m51k6BoEZSUFIi0Z7+vwuK9sQSWoA4rLibTt
sY+g4szlySf0rItrAVCcF55W6/M5XVOrYwobuL/qT/NaatJEvmWai3OXRPTw+mcLZlrJbacts03w
O+6PWB2vWn5/bJqlbKs4c0MbIrlMPqE1Q416/+FP80nbRS5Aa9GRYwEoaRv4Xu7AijASqzUGhWes
L4FD1qFlkVm0tU3v9/haoRQu2O4deX3Spf4S+qwinmr5Xk+Xn0Hn+VSpkwddFutnAE55byGMNGOD
xG9ebAGZdviX27gtJE+TYp758u/WQdvtRle7KLRri1xMuffunomilIe2LIUCSRbV0dHaSFIIYTgH
OqXilILOSqmZy7ZI0VBtFe1kNsm2WL+fUx8kItKr8kJ+0AxeQ0ODJvoWRc3zNOfVVnXFeQaNnWhx
rpVy7a9HpVGcJTdNAEJ7VXlPUn00hVTrYZBGPcb5fJi9sNk0Si8OkjMoyRTF2tRVobcpJIdNkCoT
0pL4JrtzujXpKHL5d8MbydLsn6q//u5aaLLqcgQJY+nWFjVDG3WrWKY/RMx5dyp59P4utxDmzzQr
8TEP9Sm8p4BOhlpqcRByotyu482u/3Im/QojtkNGPhvU32tCWpLloudjkeQfn3N9dEu/hppNgzeg
PF/p4HEI5AXiig7Fyifju4xFyBUWgfK7Y1YsNclb28oHDtalvsq1g1vItqYXFNJalNFGaoAXT7DA
5W93oC/nTdfksR4qh8weIxfOc7pMcrdIaP2IoSEnpya9diWHX+5t+eMKenLxH5TqzhARFA4fnZ/i
agSdzJAQnFrXfxa4BDuXbdi69bHhDc2/gAdWw07n7yL5VUB3nyHxYu1y8p8rzANCaoZz/kpFPOaq
GtaKP1OQcbSyXX3wkIb+7Aer6SCcMZLwPjlPdrcezVTrYmvn7ixOsSLJ9dTaHxubXMvNla6UaTLp
lxsbv00OpxitDcxqUWnowt6riZ3Sv2RRsrNwqSfn9Pi8f3YU/YOq0sFRKqTOv0DYdu4qDQf1Pmse
HioIf6GxHKDqhZmDZulrQlbr1jjN6xVa0JvmKdeeYSafuxEo0h5v9d/654qHVanNCTwrFldvLWGD
MxNlG1lcZ508yRVc6r1uFvu90MBg8EfWSwWhqIKl0o/993X7FECEV6LSdYozG0PdOcu15kw3e3q+
49FAM1HA3jZp/bnVtoJ1AaXNzvCp4kW1sXPH5o1QGDmnYeUKyb7QCAd523Sibbq7p3IyATLKNEUX
bJuzBdXPQJweLEhiwABNJxBsNfz7y2oaF/JJsdIqk8y8IbC1Di5vqXkqpMfynE5vynBX/1sy3Sf4
qNvceACzHBNNvOo24RfsgiMi6VNBEV8d/6yuW0Hzy03OeaIMezU8QXZs0IQk9/IpqyUJNZmX/brZ
/HXLO6rE7C0v92QSjf7DNIy0uf4Tp8+g0CDndULmyaWQmO7AyjoTLpkFOFyfAJ4ixy4wHxvZ6XB2
bxyggz2i2oypC8ns9MIOqJxxkHJo5QJzMED2eBctXmI1IRYJpUUlILIfUUOSSwULF9WL+WiC0tyA
aTAE0XzvvHURoqiZ3MKi5/XRgbKL9d3fE3EW03ljUk0og+XXcekrGC/ASFwcPYJ5Yt1tKwAJ85+n
p9VztafmWAY8zvqDvpmnlwKtb0ODaHasibY1wyaQPc1TcZHRdGpuIt1Qc5u1g5TXk9KTT4kY8kM9
WtdvlbD2p32dczF5Y1I1asHq8o5sEYSCGgUdOAEyBS8Xxc09dP//RjKiwrzlPNMDK8//rp8tP69p
qpKqqFHMPqLNFBc0fx3P8MzKbzTnKv7y1OLRqcYdo6bry+I75fnsOLfRyWj8/1endG6mUqkmmrbF
50PQXC25GYW4WNYaw6HCTiC4bXCPKlu2IV0RiPD/QozCi68P4X0hLBFF8l3b63iWLN1NviB8u0iA
wtjm0ggBP6lfB4jeh3xz2w6VDPN9KrWNK3RuWXUFQEti8N/j1vZzTzD7ZhUdmhLCbCl8gfNHAoTl
9HPUMMtfQhkH1UFmcuTXx2dhfvSIl1HTJeb4dqs234XtbEkcC4fHEbsB+xN8Gob1SylG7lRGp4GE
J7ScFWKxreCGatqjJxa7zNqHw1cIqwSP+zhPJOgqlTOK9VhqLwqdubht1yrkO2iH3ktsLETLycBw
vyR0PI6Ntjy5Ssfyo/psxRqP+HgK8QrrInuZrGP3cP1zeDIew31dPFJnIm+6x6+YR6AgElMf2qfY
3arerAkKj0zI71erpjqYSjTQ7yOxiVGUGHxZVo5u7Kef8ne3VcBhlU1SLJXGZam9b/tLkyJzz/m4
2fM9wl+uq2F6wYkupY6DTbqGgN1fynlO1B+qjUdP3OJ+KWeIE+UFbqSAmEyeeLe666pkajrszM4a
HDuH7Hsov91a2SjByVMTVHvTIsjeEGPDFpxGdvOy61LgWsbbabdS/NIJEo3bCGCto2TfXgnv1Sj1
o1X4A3oBH/vaOkhuCZXInLUJwcbXr+sf0Eg/tHhCQe5oZsrMb1o8ZeiWRKFWuK6joZi7SUuz3wNB
Fx0rYhPdfVdY6G3I01bpWhHBCsVUnORKGCNHe0Q5FWBdkfE+UueO8DVZJf26Uv8og5aG0SMuqXN0
PIhsSVFkpt5R09aUszkQKo0Ejy+hxqJdpskk9T9Tkfi0H3IpNx80i4AyQETUK+c71pTpYzykbGp2
k0Vsd+DU5LrUP2XAi7i07UyHrNr8xzBIGWcpFBicQ2UbvGJlf3tkXCcBRWH+/Nx0N3L7+j2eiZT+
an5kwjPLttqjgQTVdXM9I2SRbS97Ob1+jfiegqCE+PjPDwn1w/Kbqzc3DHRHaQGsqaa4FAes2MaQ
PSSclrh0mEmq6ZmXDgWu5ftuFCHdEwvtkCZv5+NSggFfrzZlL2TZo4aYLnyhm6wUJbXiOSstJkUT
StEZOW2TbiHhIFYT9S1fo6BJrz/T4OLv0qSyGfcMbRjQ/qc8GSyTW2MjMH3wJGaqqOHtxRbXkDYt
WnOjb+5xYYT+2xWwzd+tVrHDBCxJ5d96Wl7le7pqMYLUmAwY/TIgR8UTSSAESV0hIY/psvKRfsPQ
qt9ISJ1xrEnNHVmc7YLfMu8syD5WIdTtK76c0gpFaZFwjzEIcosfPlWgFBKQw9AsST0PtWUeesXq
New16aXQWpLFanNda0cEjk2cEyBlm+wjY3ouhXAnmnUFnaVbrcAFqpxV1TkT/ySAntxf88UXTY3N
7cMCyqLVxgu/ldYEh+ermjqVQfSg1GasbsuENb6X2tEbyr5GnmaUhgcLIkriHCsV839ljrZ/VUjK
Xy6SilXI8Kft8iwI4rox5CJFHaLBtfI/hfnSyPFaXzW+xDkMmkK4rxKN7uEENZCiplsT5KsV06lC
6eOc4tJvlrKG4jni+c8hFSbKXta3uPClrCO0daydeoDWGWSorLDLArCSIho+wtmAkeYaL4kbbfBC
nyJB9atwb5m+TLyT6dwF8JIldfNcyWoh5hFMbnlG8wiNl1uIlY7/jNPlZrUG8glfzP2HzFi4KrWg
kHOpB9tbeSpOEqfdnXQ4WM98+pCtQkvvgrVldp1XRsNBoLpKrASJ0heqP0VxAN09ml7kEsU5uZjJ
rSafPJr8s8/3PhUlOFWBVeLKC+KPk0T6YmjTVtp8aLib22mSm9UPmEKreqZ3hGXUucIrgk0tNi6p
4nbKt9L/dCxVkEL9YhZkjoXLFpIPnCmd2ykR+yRcarKnPlZsr7Wzrra4UNGlu3cjTa8zISgGI2Ys
IpqJDXHm/fRs5fbnZqXayqRLuUdBPHOSiu5CaJPvhqZra9OPqir4dYtEfMRD5pFvfLKH0grejUzq
kWlJCKR4viTXFpuVD/+4O7nC7c7yavilhmSwXQLkvLNLseQUEjzZkq+xJIUSTEN7ZgJDvnGlaLNS
f6htXvXL5PvHYcgsRIFEuH9eokmiUKrOdoq9eG5HCQWJv26wlFh9Xdu+LHsTWMsAiBY0KCVK0dwS
zkg7ULf7nGmIVkI95e42ipYT++roCWcdnoJmLM88CWGD5VT5FLPYgdOqoxyzHejyK0qz/kplqri+
w7V1p6zmMhszKPOoKdc6VBr79adMU+liI2/m4TXxst+PmRpB6jDoh7NtmraXWc9klvIe5nuTxQIP
QaNe0PLnkgh4jGvJd6fj5evUpLXa/KuqatBeMFjUfcBavhnUKOpxFopxugTARurF7gdpRjiMh7q1
JqJCoiqai2MexUAz8HOPz6fcrsp2MLTO7PBM3czbT2dtew0EYiGn2bFGPAXPgAo98Hd6UgzJSTsQ
0oHxCIPgsDxVfhi+4SVnFI/kjnhqmnsVjMmhwp8cu8urXxZP6NlMePeOjPi6eKr8rJ/hiVf9xTFm
mlfxrL81wWhwy/a2Zgytu0yD07Z73bSWL9V+ErULxhBt9vVddnDvHk0b6fjhRmmdVu3zaST2C8+x
YfchoNKoZb2zmqIPXdO2NrEK+r7Eu4VxHpip1TqVchf8aW68mmrNLNc7uNXPwTF88IFIl/TqUv8y
HZ67Xqy/kEcBZQO+YuBiu5yh1LOaPEiXLcHNooU1mWuxWnmDV2aNRb88+vjz05leZuTWsxLV1D/r
n/fl/zffuZIvGndSbsyHweECMuTVqltrsrkDZvQQtJvDNizfz23nX/UkeBZaYAjHI2c624VmfLyG
KxTunVzTfZf1RZ6l6DHZ40/l7uk1KWqpxRLF/ubJj3pmEqNzvfh+IOV1stjWFSP6bTFYj/ajxSDX
2YfRUa/hsXyoSHHXlwJu8etmagQt8r2GY+TD7OQhIPuXoSUmVEFdLXqL3xJ4Et1rHJeoNetELa7E
GB1Vs/7sadavjLODwlOmHyB3vd1r7oFQa+FGpOu+90Zr57vCDjjt8ta8tU1fNdAIlDjqCNDM5x3t
Ugrmhcbj89ETYUCjLXr08xyV+l5dQlO2l6eoyT8lj/b1a0Ed+3k2nPer42s2WSNv6bCmFEW7WwSu
aykttG9gpR/RNqVkNb8HGHEArbyUP87bltbMLYW3mkw6EETRE6W3Xh527Tfq72n4jimIGOTa271Q
e6Shpv+9HEwV+X81ewCcVqNsZzW63Nos6HIZV1p6JGrVBEqYTKMgX4Dl0tss6AwYV5U/JlK1P99c
/Q2q69Rnsr4J3CVG1uNQXy8j9u7eVvOzy1ul1Fm5EQ3oBq3613Z1393Ku9Rhpx0MrEw6aTGCw6wC
e2unG90rtu/vK5NUKi2BWuRILZ8dS1WV14mcpr/YdZbPlbGEdhES/upwdmnnhtP+o3vtXxkhqdio
2Ft3ykPShp3pmKZOYXjszEZUJ7y9QV9hn8DkbyZeqREp7wCad9FFnqqlXmUIJdiCzOiVR2JD49Sh
ge9BMZgXN6EoDCPMhP+XTsfFp1k3W7Fx037x6bRAp8i0CoPt67zvCZ4mT5aYVM6t0g3Y52Wz/MEe
w0xTWR9Ox8LNQaV/LtdKwxldOZmFt50PIKBH269b98FBD8732jU9p8VqI9P1gorTWtPP6/66f+vu
huvWuTf93NFgHG9Hj+62vxPl7usVoOP0nNNq06isk8sazak0UQb+G2VV7C23aenffJteD53pfECa
KOhUP01mMR3r9aORPXZOl6CKBs5nhHXvrOMLOGFaHG3mP+QHKNRsRPX3M/sNUAewOOlX+tq4506r
OozO/dx5kF33HlpGm54WqmRsiuannAdqqa0Hqs6U/9KwcRRZjMGpd+gF406PCzyRo96OZZ37Shho
7lKm+Y4GIC9DUGDWNvn3RyOMn9tr0Lf0iPJR4lO2lRSSBcRysBnBikUtshNMS0tCX+w4u6SYotBj
ir6JUJcCwIbMGM3C3ItjflAZBhJOQ+a5bZtOsxwsx9dt2z/lO/NywmJrPAJnmXvA3qka63am23FF
JiRtSzV8AG80eQ6rzqEQMkJmT/T3PaMroXFdoTwJZuoB8KP2LQIvRE56nLzG8eE+8sW8QMWrKjDI
KHX8VCZ0F3UjBXV+NdgAt8a8q4lkNxLeeteotR5YCcMKXlAXerrtLM/fj7i3Lz3OTuPdcPWoNXUN
it95opTSSg0t0uAQfVlASm5z3/TmAZH2mf/Oh/7WyW3Pht6raYOj1ci6b8dRRwq9HEABaN4DcO+6
mBOFDlDRegANlC2ngmdxOc91rKSgNsdxnQ0iEBkEJIushyfu7OPjQCJhO9hbK8dahLuYoUUZfB20
DKDeqBhggyIFmQ3zbdBgMN16JNVRBvBDbTvmRGQEyqknx0ejSld4TnPy0lP12fyPqPtqaiRLogD8
ixQhb14B2ZJFCBpeFE23Wt57/fr9knnY2IkZLQip6ta9aU6ePDlv7XtLpIEPHvVCUYc4Uhq9srF1
4NwRGL7n/r6puWU/lI/k+4oAsRYlN2bvncz/Iy9UfhFIZp30Q4sH1EBl2Eu6vemWzQjV3vZoLUSm
LUuHS54PIeiLRgvXb38fOheDM1bq0E9xgcuhDE/2vlE97KxGZpjY+NuCBi8KEZERrT8znZhnOe/H
dMfLu/yxCrGWi8sgldKPvfTHedpW1RT7fCxsJP0hRT0txUS+ZEtLdkTHa1mji2IiS6anMZPw8XZG
4G+WmalUjQuMrV7uLU1p/H34vX2ruLVsW2J4EiP9vZveWDHEcvmW/fNAThDQlwm0UKGIQ0S0HLKQ
6u9r+vjOz248nuG2aRurEsaLP5duF78MFq1PiDg0/bCgKxWvHIO5XfWVtM1LRL978/F73R+XGy6M
t35ddcUqEbO/7roCZVHoopvNvMy60/6yMqrUr+1Zt9jfIzIpTw/ISiW57iqZv92ipW/ZdpXoe3aF
Q6XoZN9fumVyGmNXEfGHr+tkOkeqExVcTZHIftfcDKAcsbkeX6pIEc9YPRcTk0usvvgkKzKMSEow
KB7g2d5O5Zdze9ddv+05LDp1J+Heet9JUyO4JjQGP2Z45dv2drSerEqtrB4ikwEH5f7UXL9Ly7BB
YLAGxGTeNv931oULlH8dci0hNPCrW2lomWa4deQSfdXotf3I3VoYWFAodiidxBwiZZT52XN3xHat
xaIjXxeSyxMjklyJtIC5RHFNcyhWjSR4g0jOwH9gs4jNhDn3VoEvIo8JJcIQ+VoMMAcQ0AzQm7bX
Q6bsMtncmpcYxGAxd6309J3JXa/foHzC7ETKetZzSEmrtrp+p/aTVClRXNDWmTq1s7k2gHiZ6uyO
kuZSo6LzLlOfKk6ezO30RCh6jydaC/XikUDXTbjH/unmZJ/4T8ck2nfIbqEn5192Jsp0VyOOZ9cJ
R8keBN0TajBvrP/A2EFDDqXQBEs3bc7iuX0+NW516yGVRNP1oEvZ+ibTFBabi6S4xQf5FGwkyAgC
Z9YO/olZvY7kY/niV9Sh6HC+oPX9x3FDP2G+xbRwd2DDramwpz3v7/kck3ZVoAr3J1ZJLrqXjppR
R0G3tv+TEjUuetkmLtisKL6gq9reJxVGTmRt8ueypXvqXqbO39qFLZl29p1MMh9kkukg1705eeb4
BfahPNiUoEcqQAu5+fhVyj3P+nKr43u5kxXlhCJWIoYovkY7Adl5qq/UqA0/yjTLRxN0yaj3ir1N
vj7zG6FNPAoC3GR6uZQ3aevyja1ZMMTsDWbCmq9IGYBjqLCFZU8HLGSpn2pffl2zrZVmWvWjdO3W
zv2q9Dbt679K76b3s2/yRTPdSamfqWJ9Ptq39vb37K3cKQ6K007x1J71j+uX3eFlu2ytUe3Ud3rn
1vz90dvPnjeZ9qn2UIVIip1KuyxDbaQ0ejQe6eSgxc6kAfP9qiaDveZcyCaTUImPzTTraI8p9Euf
4viCYsDoQhh50xTcj7tE80t97Ru7zva78Jn7zHcrCHFtusJvqKr4TlMS0N3SZ6phw6E5LEb7ZNau
NNbEjtcy9vo68WlWQaBHVNhvtlSIBWl0khONtlMRWKmx0myqLeh1PCj0hFizdrFzPTyX2jkWvrH/
SLVN/qbimO3mtQbdX/x3S1bbds92F+0cXLCXamRfSbYXYqTSrV2IW0m1PcsTvXZA3Vgtpb0YiaN0
jozd19ZMxa7grOBEdc76f0i8mNBBZp/U4vVj3N3oxpoxFY4QJLkzM0P3gwTjbmRaCdeD6EqZOlyg
5G0o/NsCGs/izoh4Un2tdlQQgcODfTDvNwPbP4LwbXOmIewzBJgdO+0dPfKmYgT4GjVr/5sjesds
JKZEeX8E4t8MRuWaaVpibYfRh6STbAK3RIvb3zWrmGuI2jtEqoHGz3UkPUH1Vi18sEsdh/5WF3mE
ue7lk+OxzpnmG8bTj3GLbxL+tB4o6FJSPn7k+fWwfrf6/A+rJcwTm8PD46v6AFafY3yT9GT5S/SG
HQTzFYaMk0jCOYZ9TewwWs0FeEJH1KRQr8eTzifu8TAbUsJ3HMCi2+E5RmXJeaOnIe71dJyUMnvl
T6EaNtZhCpCUnc3rCoXLS4Kk5cMQ5+7UwefDXL6lerzPf6/nej6w8nP1R6kLmMvEdM9ZnZ4qNOtC
9uHyO6vzvLR7IgHweKb/oAdN2PxrBhZfqJ7USi9TthNRQQDSvqd6kutNtrNJG0s4N8z76Y68ca4C
+cxCV3BQ6iphFuCW/VJydbXX44v8Xjk896he9eKfyaU1j/ckwJ2WEnl5/nqdoyn2stM65Tczuotj
02iqy1n1hry6qmGsZGkT+e1b8TaczTrlfWfV3T2wLm/DuXi5WPmdPbVmflA0xXN6rt8OtUpne6xe
p0Q1O4dMK7dSQHg+k35CATi3jTfKTQfnTB8UQ3VOtUGkkVm/lP/sU710ps/Jn149qbp2s6CXq4kY
QkN7WlrWwSzXJigJPtFkXesYkvWmkuMembfzHyU6FMY1/lg73uTe2i56OaGG5tjvhSkqFGIhxzSV
u4Y76mSc55uD87fMEd13+536lKq9pkpVk122Bu6YkcPofGY/bv3V6Pi9G5X+3j9k4/sPXa+fy96W
r9uNcs1pz+wLqZERy93yaxlBZygDXNGjdwUrDJFQi57psnrVMnTS3cVsrDuOpI6jxWA3upE8XXfm
j3Y0+EAhegQ8y+285sqWs3PjGfOiHMdV+W/XOoVRTwwkibwGZs12GYHcsMsby3JnL6VwhMjAHn6X
KbU/OmrIUJd6CLarYAgqJDpjn6D4KTIiH++o7TeR71Zal2Xz9vsc86fubQXfaw+fV2aubDLiVKN2
AvzZNhdAhGeNizwlz2zm+3AzAOaplyhIRMnJta57kQ7NG4Shf5wOvx6x+XYYQppmdBYa4hza5k7x
I1KkPLMR+FCoFkXwW7Y0s5v5ZLTE970Q7pd46BNi3vbDR4wlLUzEm7Mm0Ln44ZR3doM91Gc5TLcd
hcMr7EkHfUybxfopA2zATT1G4vJ1aCk90JAryhwU1pWDfQF+KfLeUDQ52M1bKm7Yd7fIOBqzNQsp
O9V+sJHD3ZtSPlW1lizIZ92kjIwEq+XqwsbkE1aHvuP9U5Eh4iusHFiIUc1aTW816BfsZd9f/3F4
dyUCw/5G8MyuRTQLK/JK+aXMI3mRZDqByIwliyEq7+E38slK1L2R8Z06sR1QpiPtiuTKaPGWzn63
ZWHdkqxyFTVopCF8popi2qkz/WP5I6+ugXtXjQe5XQIGMal01Sg2su1HR9mALaNmd5cVXLoKI4Gb
SVjTFbzvPLJSU7oVXAKFxxNYbfu3NBXLXElo1tafpo75u/KHDcQKlRMA35ko9nMWNqoygkqLOEBY
pLU3FDjfhsb9TG9OgeYRDNqbkoSRM/kq1/JjWSF+rRgO5VmjY13ekW0fz9WcLMPwlHomV2eGDdYW
Rsj329PPe3OWqx//HlqyTkiolLYG2cYkSRerRQ9p7yGFf1jACAwCLQulZUZqPavpB/75ad7AiT5l
f+17aJOxvSS34u1kN9BxJfPLXDt6SbgMJSqdeVF8GtLMHy6H6x7erFwZWxQ9m+Qu5IEcxZJYxpon
NmAF9dmhh/z6gSGIHXza3UDCh1UtUXW65YsxqzSerqUdmeQrTttMTjJ/luCoxfNry2Z8Eab92kzy
39vVTDC7G+1v/wzx2g/THxe9yZ65uvG5t4pELapVUVhPZveW1vNFh/Xcog2PLqMjX4bkDROcK+uF
FnlTAeFSB5o4YBnKCx4B94n4CSBQs+8EepWrVSYBWOeqHL8F7s3buQGknKJJYHmr19T1RXY1S6Ss
6B7Lax2Lby+n9CijZwTBo7zqaFqJvYuCJmXpqddcw8zlRxsTjsdy9Jz1ssisQqllvIk8XwN1J7pS
OyjMZoFsmzGSwjnsQHPwlF2abd+7PepRtv/JD4sR01iJgE12o6xgE3h1AReadgbgcCGHDjqwyfCz
xnE8APnK1S1gcqFVVmxshSS71rYXoLgfDl3rQivAvsa65XcsMc4G9CIQ/nWZzPBxLdO5G6GnbnvU
jKn8N6vuK42sou7+DS1qXJjggF9Wrf1f5cvT9NeeZUy11ISgEcfC39Kjl1/VNoXaLju4FGrrJX2p
3Nvl3H5UtQlQk2vz0anSy2bXr2yS3OmVNo0p7mkSiFEeRJusavqBacweRLyrGW/YKRKgYTXL++bp
361Qux+gQVV597pcz2gEEwLgymrPHGuMrD7GFCeex4faRvJ7YB+SK3pv0IK04kTJr2xtdzjXHOJF
q0R1+nej2efx/JDcP+N4rv/4LL2/4lTQwA1ypvNqbp4ki5Pvzw7N3fFX8fYlL8hne4/UTYeJE0Lf
Zn68PW1GxVXF7KW3C1kKBV/Q1LpT0r8PmRlDbMXGe20boT/9b5erbYRhWXl5vkAk+dTIk7EvQc92
m2Vtl7nUVmdxv/Q3m/vKUyfXX30mT4D4vhrNBjrlv6a9tUgYjz5XbqtjZo+mwigWb/coJ89X7fyn
mJM02IzyWiQJOQ8cLBGI7DEd3WpbR1KBGEDm9DT9bN0z1cj8RwiyFKtjU8ReyttGCne42LbwlouY
InUEEDdT9roUugsKax0HW9/6jSE42fE8qMQl/8F/BiAfx+Qefv4/vL51GoQiyq4F/QLHxBgl00WS
pbLTQnVs87riDVYDvsKjYNkCboSBsHwVIFH/UseqQhpMt89yHRZ+20eFOKxb6ib3BH5xej8rhkmN
UibQBwbf3xaq2qBUnR7FpKIyvnu/ZVvqZaoni+7u94nSrPpok4NMCPyIImZY71FxD/cxSxCU6J7u
6usNT8FwRMx/qfMmedbi0JqW6tAFc3d/C1AXr5L47dvmVVdFJe1mznmigEs0BsxV9d2EYXGi9v2L
AkO2jXtKrnCtjT3MTYKn+Phy2O7Ne5Ob3dfWY1zxxu1dAUc+NXdUb917U3SYYLUIvmQNSDirQfaD
/LB8cWOu17y3OPcq2vQgQs/7BLKwsOVeKm/Z13z3mG1IxbVKfKDCKvLLFw9G+CjYvmaalbZM9r5t
7TJJYVF9KCfMe7JRuWBUAmR0QlixoA1wm7UOJtw4KPt1Z2Oc3GbZvX7ol749AODCH5AfqBzSyZYP
lkPwtYXjdWctk5ZUS6PiEWFiRI/R3Cg+UunJoHbUufwwxGCuxeu6D3ObwSK4UTJTjOK9HRq0M1EF
9gTLpRmjhf4XhLVaCYYRjycbFIVdt/zLBDfk9WniQyCOx3R/8YrhzUO3DO0WewsLbG3Dg4NZeOms
RG0gJ0VfAYYdPu1dbi3lKelxZ1pEYSB41MmVZL9XslR9R/E0Q+oPcZqh+Nu0J13x9yAXiPuY87DA
x55ycksfEY63DRv1zazNk409o4m4qzh66GI4B2RvqxdhQ1LIckO0eegsTCjM6b+CoacSwKYVFIgv
Bkod85kMnzAIktDPmAYZgadhC4jloz+bPrZOui5sQUS/NSEr/gteGCfKJdn9x1UZoX6VQ80cZH3i
cPZk9eXpziqEPjdfmlTWQ23/gajeIGnAcAAuW9nI/T4zwSxl/FCBO5zgJPSTFypHGn6wrHquPnL3
n/qd1HvRon+XkG7IUtCL1U1Yxy+dtYrIUG3gntWOVOn0VHmPwbHaMw2wNbP3j/9X+J2ZlCZYX6ai
ozZOLl+ibbZBYKH4Ilg/h2/VoUYGSQmBqopaFo13w9hjmpvUKZXMc6PYdMCBn42nMHoCEeSicfAp
LRu6fzBsYfUC9L4wsHSURsg/u85pdAIa+K0ZjHGRUDY8c5w/cXxe/6k2mO8YjCB+yic/VnSt1Y2b
l24olLdUPqDv4eiJpipZGIEswC63dyNCTawyLAEnHuw+Sn87CatrZzfxUYZypOK9K14dvKTM0FEx
agEN8Ct3X1HRFhJBxpM5NV5qtML6MqnvQLC3w4Ms46eR8SEMWHkThkIqHgHrvO5ZO/SwmxOjae4W
4YIu9GdP9YdtIjxYmgoAOTHprMyOaobzgB71COXWMqB8g4By4IOF9QsgHiqHBVZm0MEyUK6+Qhsg
LtWcHpO9cVzKvSRPeK7hejgt1g8jK8Im7CyDIsgSVeuDyzmMit/L3m2y9oxc7FCDMgiIixpxRsJM
OmFiHRcv4NOYzeXpIVbcEzX6dPo7w9TPDABPSjZYm/aNxxksUAFg6nR8+xC46TBqy5x0FyjlKy+R
a2Y8yEVnOVQ3XorkIo+5TOTryWEU98uT0s0QpElSgTyA28TxznsgzyfT0Dbu2XwBoa1/F2/vFpqt
U2AxeWyljHJTsnuWsuF2zP84YJNx1x90LKYfSvaYskPwViK2XP6SAQfYpYzYilDNpWAMRVgooHwS
s6s90avuqFz+uN/FAOtkIBhDTOEHwB5x8ZEL8p5IoadnawHroI/J60dfbBhi7sMuhE8hmPlY3toU
u5tVcLZsfQUpXYgOpSGLTGKsmMXtrUbzoQjKbmOyj9iFFpXQzLgLRBgKGkS28ecB7HtGin5luUcr
r5zjNrpYckoxNVhvgLeiy0H62o/UwhNlD7KyGQWX3ZaGQ9VqBHs2ybLrJkRgDQeeL1T4OdlUaBKP
DnBuVp4uHakmlFvDyg8NtD6To8oRwz8vbzXYO51/QkDKPlGeL39HCM6q79rwGE+M2I25FX0r4zo8
7XGXxFgu34WiWMpzE/0X6SZYWZG00lyxL+VG3/7Eheip18dF/6SzfLTF4nZLa7hqybL2gcV5Cj8e
RgoRlB45KWz/D1YmzBJXmmSJv1QONTNMXaWfMpvkiQzEMSkaP2d+Mi2P0C0raTKoet6bkVZbP6jI
gA5w8FfKbGqCFK60v/b868CSsJsOKDowoODDCiLTKhjkJp5tDsRyb+Zw19G78UJrq337NFoMnHDz
0timW8PuU/kbZCVvkZbYp4Obuq9NwHtnY760/xbnn4zuksN2GveMPwvqlhnKDlzUf0AJ+WixPIw8
wY10P5vwr/gXyOLRyXCw/YC3VpvCn96CRjA4BlKk2ZcfQ4xGmpky/Fu0IHbWBeu6NssDrDTMf5RJ
1vA7mdBLipM040pGBBJEw2582jsQMBjNKJvYfhHW8pixKD2toTG4Z1JZdg+jPF0XWlzxBenk/GjL
kAYHlVmc3R8qMobUvAV8OJdbu6/zcMVGzst8uKpg87b5Xn2RF/LB1n7aIxc2NcOoBfxyC9HtqEuy
KNO8jJzBzdfpZjUdhj2YRjtWj0WQnjuvzKpEWiV7AknWkbkdms94jeMzpMEREzlB7YQhbDMkb44y
G72O0I/pNljXfCj7qLXnWQDO5+LSQoaziehJQApCwy0o//AQgla7vnZBy2XMRneM7Xi/9rHb2Js0
RmUgXoysSa+aYuQAskI2cVVH3Tv2dkviAo5TlMK1PmpHZsvgP2AhDufkeLNd+ISmXDomdKB+R7W4
nGhaMzPcFkAoxSTIoKGv6rnflXcmLP5PlMegKLP0s1KTkqO4zMnHHLw38/qkiE9qzMkBZmabl4BC
LgN5uWB+U8u2tdEE/ofBxGv1dREc+0oDe0lYqX4w+qmRydXgQwLEOdnvSys/r966N6oliffojHoj
xj2O3zE3WFU58dumdg8kbwdp3G64sv3enUk+nFmHIkRGwFy2cfhFZSeRaxCejq3l+7r8vPydWpn5
3t+83fCEXNY2qWRe9v/y2jc653kz11tdk1zmKa3ZoZXvFDuLUvOCutha/XqgAOe/z61Lqf7oXQdK
TfPmnERyViNU67JRjft7r1Dherlt2pVzk5accuMlmDDX8yRz6q3RFZVUusowx5I6/HMIxmlBpQTS
rLyNX4PIk6nSEs0aTpxrbkaGrtOwMqLzxx3EKECM9hdh0jFZBMeqZ3hX6dYidkUwbEvm60j0sasQ
Mn71JvJ99LCJIdMq3zwD019Jhq1EiX4v3Ly3I/z9UeXKOY/fUzQVE10pCjbIhIhm7NXgSsoyLjWz
v9ARUAQOHZ5EGiOKEgAKdqUFIi2SoVV6AXeiLBTO4atjklOvjJ8mAPXmvdGmYr0Tj3ZF0TrD8pbd
bfp1XgKOdslwSX+p7agkFUxlaRCEWv6fwSM+XyFPb/hyZomVdKIFq/uPBSTBwJeHyWfVVWefsSwP
U+95z+MzcDvCgtnq3TnV2q412/m7jGgtAHouJVPqmbTNAP9KRixyAYoNRViqQhzBmVdsHAawTnHP
135YMAC0oMLPTNmUPS3qOEXiwhsAK8pXYd2oOnJSUSYsLzvbj2Wmuk7yr4sUxOHpZGhsUiAQmHrb
JgYGFzaQvRjymH8tfJY+1Vhz2JznvsevPqiOqGVCisC3KdMpBqT6i4nHX/j0YqQNXzS+WL5Xtm05
hPsNiO5hehERrf1oyv7CCgrLbpmftg4p0Chzlwpxyz0mx2mSub3lAd6KHZFFGdR6j8GYbObPZNCZ
Tng93WxjudghTRYVfDWrHxfDG5t3dzG2ThH9WXe46jkgDON8UP4mx7X6OkzWomvOwfti81D6SH+M
V4MzubUwnIz6YvbPS/c4+7p+cwbk5oYkfydT+nq+aILuUvzmrsFdog0G7qdOf9cZVAuEYybda2pb
18ALaw+8+FrDjwrGbm4kFkMI+cNf65UgzR/9fyrRIhq4V/c4bt6maNbY2E20ED2JG2LJ0Im29s/S
o8rPEbj8Dl090I95roQ1hnIwzwEK9yPGU1A8NvFJrVqp/1KlONbDOKiUqntZgPQz9fRPxielWQ9P
he6KnIfsU3UnYx55KjmbFPiNCFVun+9/LUk2kUaIieM5HDqAXO6aSpsMz8n8j0bEJXoCgenygraa
sG7fKpyjaAPJ8W/J+dBHQCkxMAkxEt75XmJE60GGRg5Llw7/DMHdB4HeUZwPHSB4107qvx5SKNIj
YZ5hspPNzFo57TdBv1p9idkfLToBy7PW/9ZBBNLhbTRk/DicCimQUSaX3Dr71NsB4ITYptK6HgJT
A1jaYhNd7p+ze6M0x8sUomIDEZZANfmJg1olfULy4a4js1Mhu5LzI23K2JW7l6vUr/SJR1qisTpY
CTDxESeU5CJ3iL3Tg1UIFEgZCAdUnQMBO3S46aJw4cu+1NURoTmvDfy+t66R23VzC7Nss0fDEz0F
wrISDJBdMvuis1TB5lRMK2zbQjEZiweRrdQ4pp4E9jISbNA80OxZad/v7fP3uCsp301/JPGu64Hx
3Mty6waU6ZQ/NK/kk1xUz9gN67pt57spHKVcM98dG/YxI2fSkufSqyQaWECOfD5NTDFc3FuQR6dA
TxZZP5sk4x+3YWqCoYISH5GSOIltZraWQwH8Tp1PaBtxlzxEBhplMbXkzVf520Gh+MCEe37JmfxE
JzKSW5C7flJifYAP0POlLvrAzXWKHpPToPS+H5aTjF7z9FvxW6WimBd42jzIQsvqanL/WJ1fZqPF
yPnddQr9EGT85E9Sn84JsCWIm8H2OJhDHUS5zKMOmEVjEg8tu3fZPfkOwVdPpIyQLt3OAZyW1DkG
shlqrBiAgs+Q3Rcm5b9dM1A0zoXXBCyO9Uioj/IYTwUdjJqG0zpicqh+R0O+rEVlBwgHp9MRq8ur
XGlWWgVjVzbq9xDDeNnVj53JtaanaEw+t4G+OlSk7IVOZpHYJ5dFP/fpzBInw9yINHFc7GyF0Nqy
qOC2gPjKoem3UbbNNx1PzQsd3fgAQhrFp/ypmnkvoKeRdoptIuIWuu9iaHyhz5GqqFC5g15UKIPo
pLmJWs9j6iLRvFI8vUmGchO9y+UtUZjmeEkg5WVRSmav456er9nL4R13cXqqbmfVDAJNppP/hTp0
+b38e8A2U/r6oSDMXw5dlfvHl0hSeU/Qv+GYtlDGWXt6fSlpsdDVlm2mu3uktFsbbLYptQUfW/n2
xeRqYJnFJUopgC6j4N5bRBpZHwkMf0GSWkBwoUR3fw/qJ61z+lGU9GjCbQ/1cqFue1M/dNOhh8ux
kQRkeep4FBEOS3URwDzjBK7n+AJWcf+aYlDOGrEKxsTFymJseXUZgPViwHcLANjK+hAYcambMgd/
QrXB56BC+dPNu6q0b3Ot7tSDp032AGKFT0izzZVTyPTV7kKPIjwQOKHWK8pPI76iXIaAizbYcssB
0bOMx4iELqJcp2vrvmZBXRCNa5OUhX6phNqz1j6ZUycg/22thLTZVeYPXe5Mckwl6vEsG9MMSQuU
v9SSbOFeSmWmpw/gSY791yPJVHBbp45k2zU9GKTBprP/wYjVJIJFQ+wunDsEqkWqVHLEO+xGhDGj
Uo00jO8i+UujiY7sTfUpJ4WGi+VDpmTFVUSAf3P7+GyBZQ6SrWXi7lnQy7S5HooWzsWfgte142uk
pwfrNfQNrsMeILx1cCtf8jmxAC4ztNHMUnSu2N9U4dgSjdBovbQEH+1x+tVV+ady7eDgRHLqukxb
pOD047xfDvigD+otONV3VoDXU1fWWZOrXodUtB6sJzNVwmHWdROFjmJdmyG+iVqWBs2WkqwCIZnT
nkrbAX/BNcJcBIgRqOBTFTrZ1+u6+WAE0k+pDcVRe4r8PaGCX3a0x8MdI3UUj0mqWcp3mTPGCd9j
2sue+6kL6EEYSsR2S2XQfv8hBefDiCX2I1Nr26SLdYqMJCDT9OvIImm0iZxR+njXLa646kxL4heJ
niHuQWXlFOmxTRy5XHCbsdNtbcbNSmI4y773DXwK0JqBbNplh4yZfq2eNh6J/6NlwY6kfJ4LI5mP
lnR5EaUEqZFi3yxqjDSVnBiDeFn9zQBypJ7o37HGtevwTrDvnCi+SmvVWcUeN96aaGOxTu5os4qH
49a4DYeBlJHYmfHy0PTdYZUHViCs4k/QUMn3rTv2tHNZmJK8DGwKO8NTnf5hHbGeEooHPlkm5szq
tCxopbQQmB6BoAeIFx96LyhLe9JMMMqsYOwHrwqCxv6HxI+gUaJhQEelLhFMt2EklhshdbpBQ77+
df6DyQ94nCjC67OS5Koja6jWo11o4F6pc3sqwrVbg31BMtnTSGnpILDnchM7+tbkHoFBpIoG7l1Z
AaX10PEpmuihnYwL3neoPDY9O7KmkdU0mImjLoEfxrtH6QxahAwhd/EBHKDYQc4uBtAqzhNVwQaQ
uENGNDj9Ogtcta9VFt9a7mUCiYbogyakSsTvsU2DHB3qwL543mA0MN0G4kvRQRzDMhFlYYyNX4lD
1XDs8qlNmD1HLZIt1+95AwEYUup7i5/u1kJD37Un8l9FJ/IWaRwgidaDSF9AAWLX8vMKPBPNBY1H
DMOCuHoGOwo/zsDDEPRrB6DEwBwQx7UduA1AR0RfGiTJSWpkMMOY23BiRra4N3nWLE4ASfa6ocQ/
FB5/x1DtGLIAUgARSu1O4jaCnKhJrcUJrRJNK3i07optU61BzrExT0xor9IWBIKmbsZsQ3TrHqlP
RDHDFzGEkNYArU2x0hjP3FiSaGPtWWgjCjZh6lAooGMCyaNfw7htXa4aioOfEPCoXA/2rOGk48uF
6ejScCNQj2aSIZG4IphHuCwucFlWTDCiBgDeJbApuMn86N05ILHl4DmLasqLbY86QI3pLCYIwkpl
E4cnQzXtQwEmT14LrIQWgE4doC4Q3fUNKQU4jJgR6UpoGsjPiJqJUS8XIQpcW8wAyOMNRYA/CiPM
pgX1GrxV/Jit6Ja+3CYQ/XMewzmEHwKol71z2ThSZIArNZEay7FoLYs97IzQzSXqSGCGZN6lGwJo
Ugnkas0obk5aYLTwvCFaRGF25TukRJJPMaU5X6QkVOjuJnQAuJFLQc+94QrTCU38+zf16fv3DsP0
JQWkrOmhMB6bccz/PhT7iy9QQiglDF2ZBdFotsBrIZnSskYHybcWfOiCAAL3iWLA+P1+/ScPXsMe
iAgCtD9+WjGMdAVhj7hY15v9sLEhFxrXZHX3v5sBO6307cCgnIGv6Spq5sot/mx1x13fzyLThREu
lZpqktg25nbkGvIUqaEUnSI2t1+5vsFm/rvGKO7KEmhKbGvrvJ1Muz1EhOtOmK7ZGeueaurJurf+
E8fzlVfa6sT/IaMaR8ofcBeibacJEW3ajpTzyuWBRyR7jmnWMmmJIPQGjnr/jjQhiXDmgxwjGuc6
+y0/dFKFECYKI50Io6VNR1LGy54kUjwms9yuByIhOpyn7Ssj4U/83PWTNRbS3WCarvohlHhaHupb
5BlroaNoyl4LVQXxBJ6FM64CAqDemL3+M/I+rP+0KcqaMTXiNCLBTl+xvyTvJw1x2aRtfR0heZ8c
Kp+Gri+NGijN/xK9v5kr468kZMtukUYpY3V7Es/SMZiheUp7PWfcHTNIwDoVwqF1xkiv/2NiH29L
uoxoXBB/9z6rKgM+gtJM45mZmzh+W3xBIDaqsYLQyCj3xyFbYZa995LP8KbKNqLUaEobvy+1w82c
V5xKhu3+Mwad9eawvz3Rx+3NQUG6IghdGr+LGtwNvEB4VtSeRtaexGmoxkehHXUi9UxOkgOd6ie4
1sjWHRc1tnMVY5dB/9JYGz398fBVEyu1Lgb07jTaSc6xfrgArbIfS3lvsaDa5efSzbGR1+41bfQM
0ePM83n9Sx62pDjwMJagfV6hjRODzQfxdCE4Mo3zQgatVipVH5ju1em8ltu2IzC/NM/w/OKXZdEY
cjW9KHPTLDOYs9tTwqCkUjw9YT1bxHQhdg2Urm1qLcMcscJ0nAfmSFqvVg1FqkJ9jFdQtio0eStW
a1mbDj3LcVVYwty5Ja55URVjAtljtotb/FdMxpU3Z5HN9sH6zyRaN/3+YfDcuRDJqWcl+bv7NziL
D3fQQ4dlaD867ne1aV4vH9nBaIwXk3r2XtgMqMOHrgYSBMkkScQKhESvxoHUUM9jBnGoCmsy640v
/d2ITWLhHftA6SEzEK37Nxt86VAIR0RyjXZ55DV+r+AIlO1QIm5WLlX7Q50+8pz5wmQV26ipz0YC
ANZMf6se2/MpFNIXXwm7cXzckxUwRdyizJbvjpL8CVB5PtQtuxO8E4afu7RbxWpW2TZkDTfnnsHd
jIvBDW7e5ahEzyj1g6CoUGfu+EXPN8NUiFc/Pc4vITkTMZgz5Dksa4D7vXnsiIPP+TailbfSvgEf
QYKcf992miyq5vFOsrru2JwFW3z/ILOrGDX95SnHI4pzGDHcfKjaIUfcPku7W+zNohqjqXFKto3K
Rr/whoI8GlLeUPoQ8XUb0Mev/FLsrbpVu62/F5een0oyst+Dwn6khW729WJufMJSkpa3Cw7cdFA1
xDP8NXdnhnL33J9ung0dT71cdjX+T82V6NOzjbj72r4w2/7kmiB9KNmgyebb+Hr3YofukTR7fKh7
kRPvvNFQ3Q4hu5uOjeU82pFB7802omL2/BAWTv4zW85yhFTdyxcvamuVN022dcBHumTvXNYdWg8+
1YyU5/QVHOXJY0SKbqj2qAKvwejB/2Pub5+5Wu6HshTF3pd0Q+dUa178YaBo++ll8BrY5d1+tDMe
xwyKodKBkcgsnJ8+h9LI7fYzkUslrucJM58OiZ8J+6kJR827MArRBQIuA3evanQY4LoKlH8fXq+9
Q/bLdD1dmCdsQFjpy3I8UOw5F6txfw3QvkMlXlWX9lUjuoE1ZeUYyfOMMQ2S6gsdwtfaMBCBp38k
FIhvuU4E2J2Ba9eh4zr/A4bZdR/zwel1EXO5+FrG+f69rJhFJ6RzPQZu7zcdaOdhQN9Ep0KmiiLy
rFLVil4tD1wzeh+dUnvNuGpCEaB5M7ofhvpxlqena94o4rRpm1XZ3f5Dr8X42agYvvX6pEScZs+J
Vay+7N3stzKstbJXxdP/zcaqriSoI95+N3F+j1gtGn44xGXCYN86HrlpAPDDe7IwYcMcqgshmoGg
xXO7NhRJHAeS5its4dHu6zBY1/REjNCg4UHshxJBFAyVR0dAEWAnNw4Adfav7LlfCi5fxP739J8o
cAi4Tvi9QLLVly2zC0u2HJoq5qMC3gb7PLeKyHQy7+WnaMuDptAM7/0RpMzNo3zsZH2QydkgdA/V
AMi1jP+EeiFyM+kVrV+/p/1n/YZl+gzd4v7lVOkCaOmpfpoP8VR63lXPL3XaFDOEiHtzmG1fh2fD
zmx9O6U1370IJPCzv4NWowLBrJgHJK47ENtihbcvDzSnT0UOHXn3++sh1cgs6rfbQHPA1pzWz1Km
k33UsEcr77uvTWdzkaJpTnrepOqnBX/+lL3HlJf9EgwMLdUEwWtNK2+FxQkS0d7nfhuDVjybEmhC
ytg4QZUXoYVgL/0wvUuz0VSyM7rvBBrzz2zl7YZLI5Dh3R6XhrWlqB3o/u2voSa18b4uHCxfETzL
LfBMYbQIFjslRFKgBCf0QoI8ER9nz4dXaUKLOMGvRQLvr+xH6eu/xwTI5qysjTKRuW2LB3WDNwZh
nKMv1KfoDSHYD3HSSVXfqAYV6rOvB+lB9jdaFIv7uktmG00FCWJL5v2BNl1XLAMSZkQYi3u98lfB
bLH7bXRXnuqqOC7z7cdbUuWSlUdbkePezv/KdMt9cyTp9z6Z0lD8NmZHdWV26RzyXQW/daGu/le4
NI0pu2dHmrkMarJBxuUBBHxK3vNZTWp9e8eqK5aB80+5QveeG8kUWC5TGI46CwEmQl7B+o5sfUv4
ffq6LJr5YOdwNav9a0hYuvA4G/XHIjlQMzF4TYcRPqiRTvnmYvx+fvwh714hbEXT/Hb95K/kfFSG
vCAVWm47cMJWECSQYVX4uFpbjStyQZJgDzBj/v6eMpiTmzXskNggGTA5oTEAj1J/n0XyGh5LX8VL
zSzBtbmX5erjYhTQImaf5Sr6ggfcfyRAt+vLfgGbf7T3lUFBNME5ZV6n4v0H+NFcvvlkhbJog1mk
x0qbMnWIxW3LCpeEl5EUC2nWyx6PCOkyjvKclK2eFG3aBtiQMpMaVgpDenbSp2uxruRtDh/YX3/Q
AbFMaAJc34i3rp/OEACBW/KxWy2El6oICr3EO25Xu/aXp+qOjtGqlvAGHP5MK+BjamzP59l9yNko
DbL6Ni3tHqKQ6+2gpOiOZrCp5a7flAZRhpbXGnIHoVF3XPKFyJFAiUnMc6ry3j/DSLjC24SZEowu
BoIrKwMQVNfD5YcBlBNvOEZSysLZHYsBFw3Tt++D7ur8KLQiAsE6RB78l59XAQ+UQELnndwySeaJ
UVGLL85AiK/txbbWJPK8mfiPv+CpYhYbq868CHSlVkI3HpAzjoEzHJ4X2honMi6JGcNeuTQI4HP7
yDepi8KvslGss/Nrxqdl0wmVfvVGE8UWrSz+gC+uqpOxYWw0k25aGGXbqkwhPJWNjqgHu2XjJ4Iv
Nyod4dY9en01tfG3U3rtge582pO2t+E6KoaFeqovR/S1q5EgTiAr1ImbDCTa7LP7gbBoE0l2tOMB
QtPiKbIjPYHelP2Qto3nn16Cd6Qho81zumGua9RruEswlV3xELB6itXHZF07p1+uWtej3KMNtnNo
rapCXEDi/A9eSJQsnsAYxyYXCyghabjt0QkMwBEkBrdFCVJupWQerUTLAFocZhGOXM+vYJVrnjDy
8VkgglIudPOhLbqIAMeWc1HcpOaaFuXvVMRmwKPS8+mrcLMN0izhhyCrKgXm304wXQ1i5EoZsafS
OzHQE85KyCZROK9SpNq/tASl97dHtHwQts2NSr/Rxirv92Hl/TTYhE4Mrsd81i5/qw3/j6Yz205V
CcLwE7kWihO33Q0izrPJjcuYLTggiiDg05+vzDpn5yTGIDR0dw1/Vf0V3efPCYikU/dIFCOn/qdV
91glNMmjXLN17lHl3DSYCzxl1hJOPEn0HosJQzxnA80AI7okRNi+z3KkJK8mjkRzA+CA5j67EDiC
xhGO6uHr4FtQcE2SzrQs2e3sXmYI2Z2iNMCgqOEKVf6Tk19M04mGR51v8P5nCYE85fdk+LkrbptO
cP23m36Dicp84vPAygdJGUB1gWmtJNshSHu4dLmtYTSMIUQrerX1z7zPfz2vH6o+Pczny/5c0ciY
PtI0cJ4qNVQ09KZtqQqCwC+UjpR/0/SF1L5hYRylqe4CNa6Os8Vd8+ooLXEj6WDuBv6C7vMLn04n
kSKUulpVZCsxWZZaBCA2vLtacCCdGPnHmzJuMrVdeUJwD/Cmv1hcvGAhh/oLfwVciflwdo9H8Dw5
V7D4fIwe0fydT+jFccXRjORYKWgkrffhcVmSDx/iuVc/yYa8B+g04eMERBVgC/4/njcmp+BQbLI+
/mOtNb7QPSJatB9uA8SY1Qh8BN0nTcgmSKgOXhHxH5jMLob+AbB3srSoTlvh/YDfTkj5gNUWMUkn
JEjJe8IOD6BqCtxLLNMDuYCPORj+yXZf34DSNW7kXY643xv8PjAXAJl+tgjMmo33EIUEdjaRbGnc
T3xLJMBFHTGXSVz3vqjFkD5LhHPIqaE0FG/19m0e5T+6H6+QStXPeVX7oqsWnYSqAb3fkIIT+j9h
XOCw4Nb8a2ysLlF7rEHCRNBNUltEnJ99fTnwyNIewWk6B9LH8Bb5/IVPglWIU0KKNH+GpQqP2gez
EKMejJyikkFjA7hJtUCAJczqY5sw7CflJZLjLUmGEFGelQ39ww4444Cxkvvtca2fYp61AP1Vg8K3
63e4ff37QLjk3EHeMcFysSSOAJF1JqDpeyX0OOQPVLRI8fHsKByjUN4QC7hYZoVPTDwQi5Yu1Dnq
DkWE59X2+CRdcdit3wFrboyJvaI3AaScjndzceL4SbAfJP4agOZ3IediksDEQF6RtBTfRdQ1kaiX
3LngbhNaBk8EIh8nSNWVzBMfFxbeNe6U8k3mj2LWb2IK+GnMWjEhzRqkFmcIGFUkrOFhSvABjmHg
KNAXOsS86dJAzjfIEr7yJpvZ/8JDC9AUCUki9eH1jSv0j5xMEFPgWkGoqVRCMocvWNhSdlxBmNNY
5rE8i/yuYWnrFGrSvOdk3+klgAFmxEzThw9jcHDaxr/neXv7XDaXdXEzrjojz7BZBtKVnAL1jmtT
BkOTU5q2YHWeCtzJ5+DeJlJJmzv/NAGUqFDkiEqeaCHeMXF+ZsL5h+GGgdW0TEwz9wMAdUbwI/aE
Co5iyvSbDQbsR5coilYrzHxVA/SkI8P1EJWIL9QGkQxgh5IuUbSPoaUDAS58xB84RHdoXcI/pecQ
iyyF4hPGa74jTSExhVBfSCY+fdWgB4k64xtpr6WbYmNR2FOCWfUIp9FTqtj1hSBz1ztDhqGptaQQ
HZ50zgHXf3oaxV/S3IfE7w8Xe/xF3moND6iJEhdi8Gxc32OF0y6K8h64pIUTPiZMR4M7mmsKab3V
EKJ3PiOl7HvIVIAYUsAcySjAATvZhpIQ2hhYTq8ynSPcdjV45OgZgG3/ogJHujDAXkKlHZSQta7m
nbatqWynL50dG5o8UB0U+fAlQsNRUeSJr17ABemxZ5PnBniaWoOUxlVFH6OY7nv0ir0YMtde5Yzg
Hs4X7bNpaMN3pAyQH5YX+CpWA1FtfLCw/PdqbdCIwLUtQDy8AMJKlJqBNgKd8kLgRtDWWfd+46Hu
4WiExxZqnz6oz+gqTBQ6cVNjF9TX1cFLgYWeHf0gsf2HBDsapQTt8W3bdmmai6EFvwMwAiVWY7IM
aORC2jMISotkEjxagtEEZCi+Kl0oW6ydX7AxKLxL+qQCJESJQDmTEw13yXVcUVzXilXGPsHyRSWD
2HZAnwZdrgPxBnn1qkN7rbRfFQbakLS/G9bgJbLROW/9Cp5ed9nFWGLCSVX9qYdg6N4L8wXfCgpF
+DZF5gwQcHQPxRRoRN6rpuqZOb2lK2snoutkRg6+f7H9Iglemakq88CCyjGRzKmsBL1mFyPZbhID
YAfR2Bn8FZgCMiYmA3iNKifLLzb0uYo/jvId3x0w99PSkD5W5AmCWUGmBwqCgAY4oVqPlCa62mF+
Pb6yWXtu9WwsNtYzqZOtDekUkD2hX9Bg5MrCb+6oYpnOISMC7yOUHak2bgHfN4hJTJUrPcip40Cf
rUqh/WZXpt+S0UAe3er0xXap760lbiQKjdoTpgqWVLhxP0T1CELBCIF+VuyyNCAlPz5k3wVy+bvC
56PtIPE7yHXZqqfb8koQFTI+sprgUyTpYhr/QjuNj8TmYitd5/aq/k/vfhCQbF17j0zNJ9QMcD7J
QyAtETZVMNQfnux15bd/3iNnLQ1Q7sRz3/9wx/lkHaCpzzaDtOsXdsUv7inrieagiJjdSsIwRLDP
bMZzLlenLZLgBobCo4UbvOmVe/Zv2UNZx97tfITAqBiSWEPCzJOScHp4vXHf60oa2pMsgbty+XpO
X3eSkoD4cFrSGRoq/I2/HosKSiVSRehTeLyOyQcBCYDkAT5crNUCd2ECFUdJc5GP6KC1k03svxpe
po/pfdwY7gbZ/jpHiMAyHatyf993SechstTbQ937c/GaP/hXaS8GLQDJJp/xAaMjhdVSkB57FtRE
wJVY0ZTS80JEHNG2TwdS8EwseAwOod+3AZqFM01aQKLgUVusSZ6ZQ1ovRMGojJuwNwEvcQDTyLqQ
EB/WBN03aLtDURhNIT06FfDg+RAPwn4M+BB/x+oltilm/FtYdsFJGEOjq3A5+SgrjZMxJPQJ+gIl
8prTWYGjqIBiTEwXMwUBdBXBKyWHcCUGzhcj4IvTc26QP5iH4XZHg3ImkrqgCGAsBOw4DyOiXQXf
qRXmCoybISDRWXTorV9+xHcUtYLWgD/8DZIhUdPHLXBenj0f6/wj88stmwPSe7gk7/AnxsR3Sfgh
4kEyYOjxcRLDGCgH3+IBliAXvnYWvMMXBAFoWq7CsJgR7g0yaM7A1NiZFxbyK0Wz3A9n5lTIe8bG
malX5R1OxRf3yfG8yfEcjEqitJQjmXzO3GJavNOWk/5d72/WWa/MIH/jV9LpocfhUEbDKNvvASg4
N8Cb3LAMDmYf7Gaao2Dafi7J98jqvcfcIMPgHJyehwDxg4yHk3FgaZgMTsAXY4azLAVuywzn+FtK
XI0pkbnGB4rk43yWj7AAeOcvM5chyKP7PE+5g9CjUoBp+1tufJavv8GyJphCHhQ3TjuHrpQL8WnO
Klv7M59cRB4t2boT+EnAXXk4n9FyOV7/HcoA+ApL6W4mj4pAEa0KIdv7sAozR/K0C497pF0Oc8fZ
eVRMDadmAHL8Zyr5zsD+rsIxPEVuhF9JOOO0fMFvwUf+ZpYPMkTmWh42tiuCh0I5fqls6SkBuxeU
F3KBt7Dq8iIaNASyYw8x5+zmWMIKXIalxhfn4n5I/+Eh/i3EN4UPTE8sH4JDm/vhrrgqjxLzhRXD
C5JjeHacnDMwel7AZ4ihAuEgEvkSS3ecv4dCxhBHQh1AQo00NJazQAtGbtVbpvTvXneFB0EZrxkh
1wbWOPCceeDsWKaegdBZl4UBivuCUlvbe96iRJpfuNaUCisTf60Qf30qfeMpjZ6c4/OXRpJ3lXzR
y+2z4MID1SLZvi6ePUvyjt0utN4XudQqDs1l+/iixwmNs4AHenk5aBKySNAZMHQJ75ZFXiYyhXQp
Vn8AXEHEL8GLBnJ10WiPZIZArujdRMYJMei6zLW1ZLZZxVIYh7OezVE1z2XniE0W/ya/QJIElaht
IYlUel6A8XTRgNL7BGNN0gXx9bMVZ0cNY7yxFMJk1KpmkPdLopRh/8UprREpsfHyrE+eKYXR9owu
YbJpkWY5wSWEFpsXjQiVEoTsIdGsut8hHT2U+wfcQGpmicv7dD7gQq0V5i8l9efE5RM0/+tmNHKQ
jRlnfufphXDP1Ogz58KX96Y1QuRCr04frjxymY1OB04tek4RAzItmJjhYqdzma0dq38CoBKzlYRZ
705znszFwm23qOFwoW2CeTyB3F/yZr2S9Hjp0pOEg8anXv5Jjy5qCmEaaf6rdhNomxqHp7dbPjCp
UkUTN8yOOUsPIv3dE6Jhl+Y/lHiTiE82a+vp5TEesn+rjeu8jlzM5TbxVJqlOsdHRkPW4PLqX14w
UtOoxaMVK1TxUE3kT/9MMSY3GPZo89QsadYpZ8PazQN6pobvTZFTBBvkTv9GiwSh83UvdBRLVMPW
6UOTxlBCNB4RJzX3FmmeJoKOYkMSwTBf7H4uP/dtm8qrq0lDWqlg35InDKU7JH/6VVfZJO9FLf6s
Ujju9+Wg0W6sbg2bhsrjE25iO6acM902d99OtrpT8FMtwB+GqL5RexyuEx5MREtnfa8bksoUXy8a
KGBb08/2Ba43ux0y70KEnmkCprZp0KA6GCesexIimkSwKYLrExCltFIzxV1nGWHM1qw6vF3Pxryb
nyl1+A0PVtu8V1RpNcap2tsuJumgYyDWBfLZdlfN73ILiP2kb57bjMgY08mxk9FVAm/RtAgl1Y3F
0A4nLJnIJA+dzEkBsWhGy9JY11vEFHo3CspoEPt1RiDVJtUT184ULGGs7010qMYToin06cGBBpKi
DwB+M73i2QBAdrr/k03utlv7CdH734fu7xsSD/RiB3Gob2cSdqDaYCHqqoBiuRchI7GOyWshrIWh
hRwHzCEYObiZ2iaZOYMQRrx1abxR3aOciBJ2PGlaf3RMFbsZUE2XPAXl3L6smJA5FYmq0kXcCzvG
rps2lMnHmAabqLTh++m+D0WqHvTfQxtE8jkIx54cP9ut0q0D9lM3qcPJMLiEdDKiMAswsNALir9J
4cFZIdU/CazKODePCrEaMoVQD3g9nJSkXxAey1798G3A7q0zxrQusfeXLVI6HUNONkUCz0Hrrpqp
2hZcm6GVrXnV8qyam5A/TXKt6XZJOzLQJAIHKboQu10IRmh+7LCi6Xdk2rfe/WmYEp4Fxq568T2P
zQP/tWtuv9+3aXPtnBQL2d7uWAEpWTiwyKhTaeL9Zd853H9TUYbgHQYnzEq8FnUhzApgYOLhnzXO
vdeORrPERvyU3AJIUKAf+Dk1lRUGme0zXzng9tskxExpdQ9y8nNHb6ozfUMplBkXIWlWulYHngo6
dr9b6C6FcasuiN0+/25TM5aSPaJuv7ZHwViLQBxBrtELST+5BKBI4wgXHrVuG/n6YnHGGcrZdVQ5
fA1P4oJ4TVIhsPPpl8xaoIHzEWrE2csrKm7Ve9AY4aW+GefsPchnsQy5+9Ul3GcpdT/reu+8fx2L
hrj01VZhox3pB0JXmR0KYpQ3ab6mWuTw4W5h8EAx1lX0c7t/tWkuBzwNDQmdK9XuqhJ4U2hBtw/p
kXZsHru0wFgm83T62/K6AfBW5pKZtiwNqY069F/D6y9cpGySho54ByYLRb6IknfqlCX7jbX8gp3A
Gyc/gtyaI5HK2nLJDnV/RlQ4azvmg00+9upjVHCCdPHqKkB8F1JQtyIRQXd828iJWQic622g6XZh
cvBIAfRrKv9uckyDdgKfMUCrrvI9OKqH4Kt7zcBCkrtP99w/renxxj+85UhvpTO2yUxLpUb+0elh
iDBJYjc82ir1UnPWhabhqLYVxIKk5OjiaqiZ9cmDnLIcEGsguaPTJvVq3hOn3HS1b4UAp9TtaMc4
fZYKH675mcn5SaNnwn78sBW/XHX4Q7FjE3I8PbMVqY7q4bP1d/4JjwpQAW7PmurOSX06tnfEvhB5
86jmV83epTnhk8RGapqFMolcApGQOH9g7gsgyORMUCXAtiNBXeNLGtAkH5XOfliyUFVLKBIbZAPp
HQg8kkRDLGP2xbD6NOzEgmr4pJANyP/sIb+7G7gY+AfMZLvSZAJgEwcV3zqteufCJyW9jYfZpcQb
YIhOpNSu/yN+9E17BoQNZVl3I4468BEw44uKNoN9Q7049lATpA0gIuoTecOvBjCiFpXlj0CkUXl4
rNFyqE4On86I5LOtekVB1AX6W2pL6WMeQfFk60vlRimYnL4d6pmu0ayxbqrOIm+b3b6J4bpzOzaT
Gh7LkhC6144H5ybVeOP4ssjMAJLEWqYdKOJOw3NFOyf3xvfd6NGhsfPgsgfAiWMyTHq1LnXuq9AO
Gg/daaD2gdHxYXT6NBVNKvYOVpfbWDc0VOwaTLZPigLLmxgNXGNTeWsXnKe0iwG+cs/Ek3tEV1jw
UJH4r/5tGk2T/dbhjqY03TqQBag6B7rnjkuTDhEDtUWz0i9p6c7DcRbpSeTFy0DAvGYNzXL3ZV5G
XiFX6fumYCTWCBhDVy7T2qIPVWdrMZoGVEF7izMBrniWJufEOby96/JlRiP7hJYNb6apH2Orrdjz
FmjVMPS7AZqjd3H0c+8otq8uTTSlt+BWBgiz0FF+u/Yzdkulo/51K0ooqPRHbfNjLdemFY1mtx3Q
cYPyq+tac0hMtPwP/xh0ODav5HXNozGGS7eoHW/LDqI0lW5P7Jq/X3NMTz728Ntk0jQsEpU4nLZj
bFaaPnA8ako+Jp+RK74nVBdCtam7RGYQIG5LtVQBUaOOoCNTmUF7ygaVvc7VB7kmt+WzZVvyM0Aa
ICUqDV/DNKwP2n2qYlZNTkBbrQR0Qp1N9Q8XJ+Llrh8GlwA/3E998ts9Rx92BnoaF1z366WI2avc
I0w3wLTwyE1xMd0UNTg9Ivx8nPCaIiagQRwI38j2bAH+271SQ2NNWZCiVxqVFwrv04QrsuymL/We
E+uYi4jFpeX8D56cJnKuab530zVexPy7ZQpTRN+BExmNDP1Knh73cHLPk2R0gdQ2ODFK8iE2D+K3
DCUj0mJyQvK8xrCbRPAqbxorxDkqDVnr0sdM0cWb/1vDSJ8LlQTvPlLe8GTJGECoN/XFF5ENdUG/
6YoigH6Cd0Vsv5a8pwFZKMkDbWbJ0V2eo1NWfuU+eFO0DBsFDbKPTyy5ukd9PYYzDua69uUczkuY
E9gdb0/WPurJZMNsSGtw94Gfqp1JheXBuxULNmbNJ+vO4Yl7pyysLt6r2DPykx59toaPWF5nV88K
MvM8iszBHKsfKpa0xdItvcsaHQAplOmOcl4gZgqdB91RJ3WjPvYXbsakORKFkhmQDBZPJQokeLr3
7W6VuBFL/G+VsgxBTA/R8OnmWK9bNAQKtNdapJBOKexqmNARoTXvssdYGHcDHsm6/dCvHY/lvqzE
dCB/wkBSe8WiQjxU2OtAzcPbkM8fOJ9boysaVj3LlrVPEZ26DZN1xS7tzlCAujiW5t7n4vzFTs3z
oQtWH5eLXtrZVlhbiUKMvPDdsBKcHm8/6UUVJOPLODMh0YEtF6bnGfuasXwepEiGBhOV9hv8xGp8
84zLIZPHQon5A5u1yw8xIGigTBKzagYiGnaz97a+lQcvPPAs4DVG2pBtB6Hud8hjl0dZ869bmHi/
z8PSy7avLTfK4YjAkFt4HK1Zm092VzI1DkzWzACl2+xrQjaIoCBBpFQ9Ww1wbTqLxux9SC5+i+mN
ljZDeNC3xJLV8gaD5YRyLyJDX4yWxdWFwV7XEyVrBCNTp0OE6URG/idL/37WJrKiXidFjRsHsgbV
BQlqujP8Dh4U68VlPbGaEowMEZeF/twnawYuXOYONoccDwoRJGulmMnwP7egkitLiTf5/++fyKzU
E+fqzKKx5iL13qSxagfADttQPzfFIIeIG7t8AOQNVG9PbQgWYAoH2MfOEEue1tODNz0FEmJYwTnx
uriz+UvIIaLOMN3BQVUWAVq5G/cv8n9e/9ecII1GVxSJuQxZFqa9IBmS65kEu17TCMONEOWTrmLl
aGzNoehQvdsSm5M4IhYIeOsM5DKA/W9Dku/PyVT8xOWYh+Qq09R5xJ2gJHgYYoYVn2lwMFVJZlfw
I7I56Zl74HnyMB7+lePo1sp7bFojzxkVMvqI7d5u9URxXpkMeyILJjPsLh4wq0pOJBqLSAUCg1mJ
Ij7+Yipuw0ZP3n8eiRoNATI4Dtc2lZXGDF6HIhVkVGJXikbJDMbFN4IDmbIbZRzHjgzHl33rwA47
tIMHJmnFeVNTTmT+/jQl+6zJDC6xflk4pzH7mjGx5rxur0QgtZpcGgoAyKDY53h6liZUyXeH+grl
oHTcaNpB2dfg0Ja9wJ1xqKjceIzRNRfTugbY1a8jfDs+9P38uyK0kfCrjwIKSFAy9R9MwrPJBiQw
++cNOaY+XEqKbhCq9d1U5Kozl7ThQ7U0mP23fkBFYOFvauoCXJwlArrJEMNJO71aT8xFVldfFnFp
mkivzjZeW0GLJZ1hJgOca3jaXXKYWQ+i6tJxumfh9cH40VIkNmuHi136yRBd1BNtRqMuc0L1EBD1
6yhS4tIMj6LhAJ5NXQ8SaUyyKbbEzq58tDDwJhb00SBuqp5kI7MwSx3tL/0HkbhTsn+xt9tIrj93
hh2/jWWnyhR9bAVmF49xW2AlZU19W94aTFBDUzHxJ8iiX5Fx1Xon9uBt2g26R9FX5dByXzGeCeWW
v50X4ppuecwBeg4WX52PxSpkDrBZ1jD66iRAL+K+ZJPHDM+rhzXAJJ2xDbCdDXrae38mTdwfBKYp
5nHQ6TJ7gDOGigW3rqp/8fdlBkmgevuIcE7z1CfmOuI1jhi/8UqfGS4BAXOfPND7N4/+fsHd62xk
NVDJYiB2MznVZgEpilgXtTmmQVD35XdKY3TyjeXKiR5cVgwcsVybeHFyMQGbmJg57zE1suJ4MEi5
5Ju74S74zOeitm9hnuDfnZRcySUXGfjXOFCIYXlge/5ryt+pSJKJlus+Z8ubHCJXu+DXRaQg8CAi
DXsEb5FsR50QL8TgEDtEnpGYH/KThTLA7RyAOXGE+KSozi+cSOwQcTdpucvrSHvcXkxmA2/eyKTt
15AyNY4/+X8/qxO1oSrrl6J7L/OM7YfzinSnVACRLq/kHZk8269GFH/plNGJ+SLHiQ5l5UTLwr0u
5bC813SzPpv9rTsH0S+iTv6+V0fAGj6HiPtoHQc9Issy7ad8lBIVBEE0Fd1ZrF/D87TeQInWJrDq
IHU+BkxH1beVYEjgQuw4piF3273b8FLDKvoIFvPKkTPNwOvQnFihvpFjAajRJhpdkZqwhs9kQBi8
omw+xrgolhabGbJH3bG8h3R38BHLM3tCrSwHidkNIor87qY6wYAWic2YvIE1W+Mni/NLL67f0GDS
D25k5dxG9HmCPoaq8PzH6Ycm93euA6PGjtOUsNJCJYZUoEyjGuQb6P5UtCJjustfCSL9gLxpKhwo
X5A8kSs8gM9M0Q8CSgei6mTzcBJQGn4pFHlkPhlkBU75iWKTAu2CuYTfCyTdv34kFb3U+Ae5l+5A
3EGTGfqzIKDFIZEbBfvFxSY7CNXVPTD8DSYFgfXn8q720SCV3EPB9ZF5YrTvFLlUCMyu6faJ8ARi
Pd+8t3oNADENHjcjvHjkA/nUClKKkva4mSV3J2pBHI0zjhQoK7uIPdD7W8s1kLEiSAbJoEVylr0n
RsaFRNCSnbNFkPYo/oRWlmfEg6MBA9z/fgtTRH/aDkrjQQLA/m1OEjWRGVXr0faNbCxac7s1skNs
ZOnJ2Lq+hkaLs4pQ/rQrJLtnQJjYBiywYKYhNMiJ6y7wDsdBO07e5GNBfwZyPxr+haZUKJuVVJpI
roGk9IUGnJEsR/oE/at8Hj6N1Ywz7aLpc1LNInr47TQENQ69P37bucfCkgUHrmjiH8sxDWwzVlyT
FD1d78vM4BiCPHzsHpqTBneM6cBePAFp8ELQgD26kGCnL1DjINNySARb1gMt/efMyXMuJ1gHS3By
meZm2xAixfri0ztS+np5QPQ/EHuiSWKPmPnoLMcXY0PWueODF6kzm1isBdrkPlBq70XiOn6LQzDt
DeYDVkgGkM18Ykw808/FWX0YwLgY8te7rd8HNuUWBQ7zNDk/rhWIEUyrOywwPJlwXIm9LLaopc8t
N+WSEP+9yaVhdVBZEVx/kcuKzu0fqXf38p74bCofXY1oeWcTB2ePrCDi1sreiFv3HoTulYoPL+lV
jQEcYD+UxY1QH/xsE4zVcS8y/BO/MSKNyxOH8bzgnb9fyk0pTiRcah//kRUOwkoES1TVRj5JBvoU
n5JjRJXFo5DCDxyFL1Fn4UyOl2Nem4od2n+fNco8pjtP5tdo8WLefuTJ1YhGMqDQfQ04H/soZoh8
/7czCUD8gFppekhexXRBw4jv/B5cZgCHt4k45FeD8hrQg3YmCstGEdwn8FegE2sbsSFsHNY2RUn4
pQh364TmBqap9m+eNV5LQeARyAN3i/SUFw/asnyestl1dTxuB92egC5YY3QYvIB/UC8OTIP1dhCb
QubK0nQ7wXTbzQpEs/hbYlpgeMrOfgoUjimHPXQGuApeBucIbjdY0ruj+FjpJl3jml5SsZKeaPDD
E/jyOoRHS132keiAvhi6uSY2NqpvU84crsvJDjlXGD4rVmhyjIYihWFO47BqxtLt1/uJy25AtsuS
/jQdEsksSAkuguwsgUzuUKDwg6U/+ttEDQjkRDBRMozRsQVMoWsjW4Oazh4QDHuRQKGAKGKph2tJ
4mC35CiC9orhy74rZGuKOklwGcWHQfasKLAc2lBjs53kus6yO34OPrY8F7fZvXjPJ8ShPDJ78uYN
ghDfNGNGYTEEVg+nIs+FO+LEoodk1PAWLuSYzLPG4ggSEGuO5AYIZ8lTEzeR5P+YgVizPymfsvv/
AB98BJ7Nac0Q1QWpJFTXbSwk7BG3xpXY/kMI9pAU18/TbSkgSGxa3HsmdbVbNa6mORN/fvdNA0r2
dE4Da11uW7vgPoz3eLs5LjH0MeN6ZCo3GTcfrC5AeKyLJkTtakL4oLVTNxvNXj3VeSvIN/3gsCVe
/fuysc4FAA8HrEudvnSMigRRb64FX7whCzA59uDfYD8fq0TeuP7W8QvE5CmX8n9zLRYo8C2xRqwC
crf3OWY9OJruEPLc3/tt1m7lQoKEmqSJE9z2mCWvCgCkPIB5d3is4pkJFL4WRztGt0LbKnL6zoJI
RX/DIo2kpBSQWgo4/d6k6VAeQA7ViroJJL391R0TsD9DiEfT1j8DIDTFIDSQoRJWREKh4neulID2
MBzcq6bEQoyE9vwtjiFznbN2hqB9CeAGen9M1FA3R/WFOIfMxG4EOkKtKjsUsx2oSPal7FecuL08
H1iM8PEFQsLnY7fW2L+AQrTvItokB789ORz77eiwZRAUPCZ61ZJeCCiGPBBsCzMPeBUGUOQ1GLV6
e8meWX4ApRRu+0gQ62V4hvyRieGUTDvAr/gaKemMnKTiysAkeCLAIy3v7VW3nr0VSOtKz3YEtifW
IEAOKfbj59q2+egT/MX7H32g5wC+q4yW2+jyAvQiCOd8hNzk5dvbzUAguGrQlkvdhxJjE7xUbD9R
X9DDIqRoUo5IkvNc0TJPGouzzNu9UbyW95xJ53AZiyWbIr33wGGM77F28GwFHOY5gvyVfSQrBgOL
1fH+3A7saofk3Ik4IrahT5P9MYEFU/wcAGb4xCQmNZqoTpunI86ShJOACd0Sjp5vYgX+iRImYtss
29CX8E99KGZyupSglMhwEiFp4o11DiYdmcZbl7G+Yig/xuyFOfb/MPaLeZeQJ/E3LPVx7Lfxbk0C
WCuKUvyUk0uAXXccLLU6Cka0xgXb7TaRP4GOgYxS6DTAUaEYHCvfdL+yTUkKLDwhAToySLSN3wQ1
fYFzdRaltvsi7n82vDDhvzt2D5qv+XXbCHwbj3Y1PC3iXORB4j4Vqx8eWYxTFF9x6loD3PXNAwdO
1Dib96QJHFA6P5cH3sTcMGlEVrlilzI9jUBcgBtIRWaweASbEKlLy0N1o+rhriHTZ9eWSMjpaQN/
/7TrCoguFnkDANY8NtE/GLR1Axgp6jmYN03QNOTjTOSzmO9AlYhPQsj2J7D1sZiXpBr9CmqPCAde
k0Zx7EouLh+VVzl/EfROImU1xIUc8XAhQjKYXrBsEMnX9qLFS4nBOQ//KbIerSHRfXROgXVbmPad
OyL0j4z9Pifc10cBbnNRpeidp9tZXI710MQSqRsAbq1ENfwpBjKhGAWadohL9AIXrYv/U7jxHpjk
rCExhZtQV4Yezso+0mz9rVsBZoRqTh6GfGdwj5O2Z++eQ6IumaT6gbe3ooqFbhyHKnSpVCQ2DQjS
Vs6INh6CmbjvoD7b0S5mdtK1FcYFAAopgwEdz2bRujGJtwD1pvO986UZiirZUxz3bnpP82LPgatx
tD6vSYnns45u0U8NQIQ1rZ4esIh+bB/mPSbIo+yxTSOSaZ1FCyaweZAcnZdeh3E3funHrjucwprc
fPagum3afev8FxUgAevHJnF5SkRBOePGV3w2Tqrp3wbxiG4srgq+G2IVpFsGAqG0AnFsKLjsF8N9
6b73j35K7fzpS0iSaNeKy0BuNXVe1I/sNpQX3EnqxfUakCcApx56XXw3khjUDWRx5bDuYHLY4QFS
MJ0YCGTx4JyvYmOxnWBVgDMFnlIAi97i3lscKfsjCokyOJ7RHpU6Gb/8R8oQmbXHX5Kqqbs5mdA7
XuBwkCIfqH890h8k4RUKYbU67uliAcsKtXSUXmHsq+NROAlJ1fUT71iplXhlC3/27DtSNBMsGK9j
KLBeHHP1K4voQQxRHF/qIXv27/q9uOOwDH7pGja57TvjJwoa6OoAcR5LgWWzgMlHWwR97v4BKhFg
LIoZDD5UyfNDFrzwqXIAo3XnCBOApNh1SN/lGb/x00Iye/ENca9a9OtL+Z8OXFLnStrYpPKhIfJk
wNVit6FiGD4LYe6nDyceqkBvuM78BpfVjOwcjLE7uukKcCHyuzrm60aQ9glQgkph9yIfBQt5Lf9H
cxB44C+COElU//+Y/scPBZkRe7tYPbTzI2kX+AAiogCA+AOyE2H1QMJffHSc25kQ+mDKkQOqnMYb
HqdMjSwOugfCWMA0wUZQDUivzr5DfP5UvaFvhj2QjZizrkiC/Lufrve++nvIBAVQJsmi11b1mfyW
rtm3vTe5I33SBum2tEdNTmUDPw3txcbPIXllNlsc0AxAUFYyAkXBe2XqvKIAkvDx3KZzSxXhnFNe
viVXUMXLlAww/PWUPJRpsmReOIwMKHMeJ0uQz1aQkOlN53TZ8QJTkjw4RPFoGVq45N11dyK/M8jg
Zo0qL1zGfUp90LpeY5tEDOL20OF0R7ca5r8TUKhxnpfuk3IBol1utm94TY8KV6/OwIePfkFyglTg
0Q96vDsUDUOFiXFpgsSnyXqlkIMAPqQE13m8PP2+QZZxYIPX+o4GUNdx2OS4eMmQWJ+Ui5psjbcg
IAC3WHnULe1J6sK49p6OqjNDCo5r7m1Hgh8ioWkODtbj3JoyiLEDTkvyE4wKP23T/qWV4BctRxIA
5JfqzDsp0op0wNXLp0oCTH1A/s34Mqrv9P2n8ZUNOqSmmAb+Obgkpdws0VXkdfuhe8cImCYnnAvd
oXeJgY1gx1UoeO3DTVSwrxqT29oOShBfHuuaZDlAXt8Gj0gp/UlAZEROAb1DP/C3CyBUYg2RNe2S
5A6u8Ro/l8CI5Q/MH7Jh+DN1VrLxyJH6CskQDTUVTr+y/JJp+oaFHCZoYBU6w6l8mnwlREY4n2zN
+ugxfULyl2GYkB1frsM2/XVI0JRhkGHAkjz7VJOxI30yV0lY5MmzXskVYTWSCu9VXuY2D87M6cG8
gmzv8i8ZWodWOArJM1T3dWMrazdcQoODLGbV9gReiofDDc1nTLWlHAFkHqZVr7Oye/IbxR7eu9ce
IoC+r6qxiG+UnJz0zieWWqrTMNpkODDqQNrwjAS5NRSAprMqUbKlJwonU9aiqqv8kO1cCe/YI87o
CxD/gnHBnrUX7x5qCSX4OEhE+zOCgFqDHqsiw8TWN5+Qn0bsiQZzOCS9a2bPAt+/u+9xSSFVQeAa
1cS0ktHLKahXMbTt1NVEVNZJhwxfVFFHROrNJy9Gt1GLVp/i+WU1kUPu/om4oi9Hvrgo+Z9ozhc/
6wyPRp9UYrGf0ZnkT7p8dNEavQIJaFzQRPo6uAAcIet0exjFbm0tY3ii8BjF8MoHN7sH7RLY3zIs
iayLUua+OzrfpseneafMnuz71my3qA4yuTm2D0ZDE6iRrS42ATQYU/qbihCQD9PAFVXAHtFiXLx5
uHWMDYA0uOepFWTyn30wGK8i+5d3SfYIrAV1PIoeTh+cQ0xtZ/JYJ+t2kOK6SEqHoB/Q/nD7dkA6
NnE3Ccc436chmQY8kk+gpC+yqNR5xhKihJqwMT8onhHxiYR7Dl8Iktv+hawAmzd3ZDMwXV/CYCSl
1A4oDtwP7GvSU/EaMlwmS+f4Bng3RMDESxIvhFAaEl3A1XrAStySDM0muCxZu0fpovVyu+q0pLfL
8Im0RAiRtwnVxzJedrmHrmoeZAe0twVYJIVY03x4nYNOEmay2K4Z+UzkfsuWhpDFgy8tJbeJym2p
1t/cGTeNc6hwT3t30Y7ovhOuKA33xCF1iRObmin8/IfiZZesWw2lh4a++WMs4sP5L2idwKyqfxJN
wTT/JkFkdiFFgwJZHrNouHQqKQoCkId4uBR59IFduGUBiCuEgvykgCTk6VEsjGXt8CwtSZUXtUfv
IMwgYrCB5VPLu8gJN5HxxATavuPt4CWWgTpGsGgLTneMFW5xR0CHs4FGZKr+Ff1zuBH6DLc+Bjxr
+YsGbFzpDWsRgTES9Dm4GDh9StfFm4afgGuOTrAKQHKBV80ooP2C4kXeBmr3k0GWC/Ip6DO3NSrF
k8Q0l+i0hNiJLhwILtaxyatA4ndA8OfPIG6jnFbnPA1xOMQTufbT4WNNBHMLkZInyvTB0quT0iIy
UX579h82uuvq/0fUmTUpqi1R+BcZoQyCr8ziPGu/EFapDIIok8Cvv9+u83Dj9KmuthQp3OTOXGvl
SpyJCasSy19x/nZe1iOj0wT27IFv85yJP+Jyss9NQ/MqArpECy/a8RkfK63RElnRdyXYZEShIkEk
5WGM7N/fJH07oYoTP6unvPsVCJQFFm1BT8/MaZ0Pufh/d0xxpGNoSlMzo9BYqgRgiTzha4k7hBuS
IPI7FLe6TSqwv4TMKX6k1N9mcuUwNEheRZBBqt2itjbfDw23Rro9CRcE6LNI2FXNlBfiSR+rPrcR
sWDyD6o8npIDur+EDULxeIczOsi+21NbEx0AOYliivE9i+OIeBROY27nlNqIe70ikFWGLWIlEW2R
zf927NcRIt4RtKi8QQeXYfJhvh4i8CghkfENDGrX7A31L4/8RXF5odouMcFBJEq6L+Ltx1qv39zX
HBhzA/LPWwbxxQ5MzCZH52Ai4KsLeH+j3zDpjB8OL5Un5E3kvdaHx8WLG5+Joew76NKXPL4f0LoZ
LnjciN1gThT0EC5BYQPtooaCARXldkBZTT6As9uPKG/SEzaldOKcJpQKRjtLdqDIi3KBagmkuEZp
DaT8oqmHewjjihkqZnBpwGCyDv6DdgztFlYUuVMEQiyYyJYqFDQ4tuWZSmv3EPB42BqfDb38mYfP
1xxYDNhA3O3Oj+aJ44p/k/tMh3ZBBriFUwQroX4N+Zn4ueDVBQVJHrwWSTOXa/YEqBj7qlNyZwsu
9s13pDpQpuT8SJyFhkcBV/hDQoAi+CnAvjigm4iADq+L5xbcKS4VnAGN4yD7yJJFxh37vRH76UpE
JsjYv5glEHOuJxcQvFyI03JXEE8MKaFotVP2hWm4EFnZ01RRneEdBxghM9qDUsQPNwObtJM9VvyU
nX0mumyT0/drFj/oOTUjzUUuxqf/XfNZsmtnrDz8i5aCsU9nTOHle7EC6GimogzmYgemRA7nfPme
Ry7eoHMUnja8kLizFJZQWLBShrIp7j2xF7Bs7Pc1+BW3anV9belOJucnLZMM7Qj9ZNEZpvJZUg+J
8kaUOqFJ67GVr6OKBLazpBiFH6FG/JjhvDaBmLC5oa5l9yRfIzTjDkh3P89IGcTNg7R4dmR6DYbY
PMw83ZU47mEZstV0U0wwROZI+/yLwhGzDaKP+Jt2MAx5N8Kt0+MLlm7oW+lRZxtAHLsiDNHDTloL
J0bTOlOPTOpapnCaf258wvXYimx2qg2dqjwmdtuSz8lq6Vyi23HFlO/FuHFip/pgykLnZszOJVH3
id1VlNXFAb4NQwRabflpTdwik5UBj8TADWGLwGZBiyavFm9PRyZ3Ba3ZOMwc2A3+if0qZttkupH1
vnNAaFK+M1t6hTme5PXoM+FRiZ++gI8CYQP9t48JlpPtlu1iJjZhsRWjJKYFycxDdmgaTRvjKrhJ
kYMjijeKI5PbjiORIb+2bPCO9vhMlTM9qSbOXULrOFiILEpE2/4PeUnoBKHVafqZRpD67BiMzi3p
HzDKuQjI9Ib7Cbl1SJX3Rba+mmwaO5t2Z5pF3xxofEatttRZYBzEElFKHJ51Z1y7c3cOG7BhcjPs
SsSyY6mhX2n4/y8dsgsxc74DDMoouMI9E3TMS0Pkp64CijUnGxk8hPwl58wo4uZkMVl7yuFxUIKw
af8+pxGzZXfqhn+xLfDW/w/iX/LFOJlXdvEXpiu/tAiyK5Fgkglyz83Bf8CTUAU/RGDPzzEzV8mM
8XE5T1qj8l8NM1L49CKnRVSQW7FmD2Wh+Szebq5s88qnKK1xcVWgZvCipiplk0VnypIH/QXgq/nG
ePPpTCC/H+/JSaYjleprjneIOb7VoAHIbxpgP6o4uyGQGuFBSEjHt/csgzUJvHBBnhQ5r1ML7/8T
uw2dIPgxAnRmuO1aGh0ydrRiziF4pcuAX6z3LN3KXGmN1wjuVoTj8TQHF0wQqWr4fdo4DFjFadAR
Ovh4LhP7i5kiMtmBXbeAq5Nt43XNVGXmKBOImGr3RTcJsgz4RsBXWKsSVqfmEAgBWJlgatbw5h/s
PUwVJBd0dcG4HLFnGOWHfUB8y39/m8WfyoZNBSkvewR/m+0sZEMScdSaZIBjAafCL8ZHRem7DZxf
mrC2ADp/3D6R2suIeoHzsTDFCDzatoDl3G7VslAQyQmQYoIKmYqVNcSULUr0L7kN1DsLkML/oQB7
ZOv/ePfIE1NpJUugNzKWJDjhd7P0yKrmhhK54wDWvPtLsmFR4Ndrbm8xvkbkRqAntuYqZ5EtcGMR
+8Y5gQARPzaf7UEkSDkTzGE1RaZNOftykwOkiwgxzZiA8BT2O7GFf+gT+AxQCayG+OGLQ6Pf5zao
DM0VGZrIrmMsB4gh3JknIvGvCLm0Goi5bCJb7WgxFCGGbJwTIbSKPM6auBj3iBmcEhEVWNNqDyMS
CtG3CTRE3yOvECPbRTZFjsJN9lce8f4ilSOF3tD+/t8ptUgNEAUIB6K/mESmx78yS3xlJhwT7Ss0
hggiPCKPzciN9ZtxlGOnm5NKCi1HduGS0pHBryYm8eFJwKRoLFJx5VFkPsPyX8Dmoz5/CeHC9XND
OB3jJEz2Ka7t0CPVru46iD8xku7+P3SRkJntWEd0H0sOTuO0utOKidUohsaIIrDOZPC5gCYZxPbn
Av60sDgp0JaaXAgiK+ePR1UKao88BCgCt3++CHMY3LdTO19lFjsObooCRDvsaLenRuD8xe6DmTcw
IVuRAAf5uBngKYK0aAMZz4jZfDSgRNSX4mmy2Nv0GVadPOXLYentNAegd2tNLLbCMBmundrygV7P
+jZWaJIwJtGGKWrh0MGK4Iu+u7KfkJB8sEB1J8xhjuzPg+eUXpH4rymzGjtoUZ5nYCs6xsPzWKw5
vNHwxmTUBpuShMsPCtG3FRAl8BmFqONTqrHHRkxqqbBMsZnFNuhoAbBwppu1t/tDuaIBBQUGs+NR
sj5/2pXKIOJc9nTuV9YBQvkvna3CLwxnjwa0aGzig44fAgMYgWNYy+xHiEOIlYWtN8YI2Hw/dkge
coUa2R4rx8GDHlxeMeTuYY4BYQH5AfgFHt1095EewsvqNoZjGPUK5zzI0chP7tEGty6c5locDTHQ
Y9Lh020PA/ZVdlxCBNDHbxvtcugwUvpLAeRT0EziJMOpqjgR3Z50jCBGI9EkqT0/b9qR5tkaj7Hi
kCFyCjHboI3RoBEInUwpfEIFV0qCYpcQJzTWCw/9ycCLMIzGbY6OmIgORdGiFy9jsvHfFs1ObOpo
uqBwaT/uadpEDjKEhxpaneTI5IbQRkMnzG196L17bNs8WETm1yt2jB6FmkLF7tCSUWcMnDEZP64a
b/q3vTGQwAtHVptmT95btG4gC0hcRr4xbyTiRPGUbIjVb2bgoUTDaIYuPyOs8I7TN8r9tRucUnZs
sPfajcdOjlfLmLVmd3z+BHpwWxAIMj2aKSm8WyvFKnfiygWNu84Hq4LuUGTOd+gx6wkzy+MgYGSF
eUZlE9gf+Io31npO8/t+IT8Y7Wh93U12CZTUxNP22pxzLc61hsR8mPi4gX6sLKKq1XYpq/vp5TQG
z4doibT525rs6JzhStQFOohk0YnLzdS0WTrXdp1ZcZeRC600iLyV/JvuNd3LWHHUDb/VHNFvdqUd
LVj3q4n3BMH6adjMbhBra2WR0x3txLmFiuBXXyiLbqPuaTb792V3aqBGXstJwwdgRsyIIvVHevPz
YtUxrOfg+VhzzLy36XfGzveISlx9my9/uau/ExWxT3AigT4cDmS5h8I/XM2ladrL1l769rI3l8vl
ZbkkweY1O9PcHfiHufRNb3PczGbWbQPXf+PP7Wt4s83GsjzrZvLF86yN5Xsbj3+Y/BOqZuN5uwfI
y4YHTWvhWIujNasN62aZluk5jpMZC4uWuto81qaFCGPGsWe6zUETE97R4w1m53/WwjoekZXUpvc0
bsfZ7QgfeeM4HAtTB95WiAI3twlnsbl54sXWkQNtZreZOC3M4ryzxYkePKtxLO/ItzMhTb5ZG7a7
Dc/Bgk58s5kBq5izh/ewHrHl7TjLAX95nvnYQRE9DlwSrizRm330kGG1d+CnL/O282CewKFQPzqY
J9uZxVP/trdHZD/I0Am6jVu5JmEZk7odBmFiCxCv3QjJAz5ENNuJ3F78L1SNGyGd2wid427Hp7Xj
fb8GF93kAhwtj2N+PXAn3Ov8q9iPlz49bibHFXSZZ5lr2zAEZLK8XOzLyLTty6W1TVIPez6f20OL
XY8Av+SDNdjVyavfxpITtkUuIjKR5cW2jUs55+U2wHNtGZeUzXgOuaEYJ8N1XQMvvsvlZfCHdKPi
aXZNru3i0WHYf6yIwEwrY15ac7u156wx81oYBy75DlvDR6Bfs38h2lV3oJgrdd7s0xsDRT01tlfj
a7uXK+8VTJu9zvfF7UskENUyWVw1gxl9/iPE+sFcWwYknMDU/0HTvUsORhrJ6I9ZfoB77zUjZ6cd
A12cuhFW6PsufIx+YD1/BALRCiqiI58G4MuwYzAG/0Y+SCj9N2yf3mspOb1dTp/I067NUdYxpcz2
lCEreiBWSmiXv92vyOkQg+WGvqvPo81zDpkkyojhmcZ9atyU6R8NSMlveSYdnIz28mI47S7Jz/BC
oE+1DZ1cLi3qq/hAWHWgldyepHkF4uTrv5Lz3Jcyx4yoZ0NLjY/Cz1xAZ6NjANFwlf0M9iliKPXY
0WdUoV62/s4nm97vHOgHGKXPfPLpIJhQ7DvhmvyUCeKvZbuJ59RbK0ooJgE84kOwi5aqP5SYH+f1
2mxIxwh11rfGPsyoKSUeGWaykdVH5mnyLyF1mjGPZz24FlC9pHhsx4Q8AMDcmgxpO366L+a/ACC8
7RIlrYyxKQ2eFt/81vBRkLap+KP+G+E3ojsa5QxiMcqql3B8aDKrJojmxugqSVZzHUB7/2rXgY/b
MUyKjlATIXBhQaPWKjallq7YPYDrxK0jK8MXjT/7CZ9gCTuSubUjhXYBogYNR8JywwIEe0UM9Wq0
CTQXAaaxnaM/AXq7kWkkyMlGwiGGhAWbX9qLUWkhFIKroKJqUAokuateSQ8wyCBv61BRIVlXoLaj
Q6FY2HTCx9jDde+OXCZIPZT9wFwUM33/NF3tUBnrtVswUMosdCfGexSZQ0hHuzH5iWiQp24gMyMJ
Q5aHh1ltfFuTukVTPI0mU8mVDnsqlByGoVkGbKqdShFnthLd0tPJcFtC9u56uDkMp0AdFuFBWwLe
zKrcV7elYtW504/MhlpMJEn/eJ3CQD5k5UOrvZWF2ay+btCaGSaT8a4qbAVSEx8bcqApuv0ERxp0
chZglULWRJlF2Uj2rpg6XeKwcRU2Bq7aIYPKED2vehhvSI+J2e4rivk7cN6YIYAju+NqQXolVkB9
PUJxhBsgC4BJHaYGxyacifDytV7QDV9H5DxW+vt9WW3GVG5HkywdXEa1NabpTTBsQKlrdDSWHDWv
qEw5tsRXGpptnUros6L7YtzhOkwxxPS1dU77wyb2OXy6AvTnWnTk5rvnQlpLt+Gu3aanMedJ5rQb
bUHBAq/Ap3diRbt29jlg7BDtFMSOklNwWcYLFSxDtRSc8N7TZ8cUJDfA1hUM/a7DeqH4Ce9Nsh+d
XgyR+Gn3oo3vHN2GmTUuDPKqD2efGtxyC56QLcaXRoMdK3MjIvkFm9IsFXUWitDc+ND4M3/RXfRF
MojFtqF8jfdPcoKso/hEyH4UQDSiQkgXqjCw1giZr7hNEHpLTtlgrWITr0bMSjJpygIg0ApnPHB6
hpqHFPFu2DkqXDeKND//HcsWZK46wQACUz4yOu/5dtTaaUnqQb7hMCG/c2Ow0Shq4WLPtaPShkHx
Be9LBbsc77+X6PH5nSALfYT7wSZej5mAWhxgHyTwUMosUtfUJitPOtJlEz/oRluS/mOu9PxYwt1m
9P15DW0FkrO2Q6rH63dfrr8rMEES9d4ZXSMqH2oQtoaJGce2qE24yRt8M5yKHJHlIWE/NC3hZMfO
W/Y/4PufdT5YULZondG+3LS3cZrpX2779OqOmSO3T02QJCF8el3l5t3ye24Lp4ShpgOdhL1wJJxO
andYWGy/In0XlvVDWsE6TtlptxWtKfPveQC1isFJaoF0j3FhDRF3O0lv5RjBY9BG+ttYYWrrcAfY
aRF7MaYhA2UuouJ8+GAUR6XtNrTGoqukpxTpjfT2vgBiP9VlRsyE2Ziyaqq3/Un4YK3y65VY3QIm
fvdJv30l+zYBZKdUYK5RMw2a6Rf7WWJfbyVM6nvRv7+Q4WtDbyB5QW3LmlN11ji21Nwe5Xb1/dUH
7rDZTMw+998/MhM2DtWMuA6zH2IPEpgJnyGK/IGnj5z8u8FlI6AMXyjKiTf7cG9HDjWNhHEIFghr
3BInuaX84Tlv2Ut1Z5JNeQvt7cbgXBNLxiUEDXticevEKChzJ0BPKtlEvMGyOqU/0VFZqa72GM5f
25H/2VfbsZiZttCdlhbNQ70rbwG7I/xwYfaAx3PkBGMdkbfwCcM0Fw9XqmfMPJOMkRYkPsq5Xn3Q
q6zfoaP2IsJrfjLjJnofMSEKUEPA9pQOQpGJSmFvf9pZvC9KdmrGUK8+Zxm48Tunhc2XkJzoRodv
Hz55c2yN3sfefO7/UEp2tNEDY02GAj76o35GLLCmeW0jrSaIQyp8eo6cDeZEDXqNa1nZn/3oSI0I
TFeUGBR1lR38dkCF2IQdceeMGd2JyT2WKfSzagbUNUMk542Pw+rgADb6a6fX4a++CzxUAb6Ea+nu
5b284Vnfaf+UFXvy20tQ3O/HDDMQ19weYhwRWC9llaBh+RpTndoC69VD81Pen/57l+5e8lWzw0P5
ZVcZ2HxSSowzDe5DmFX/LQLFkrjYc9QDSAyqzI6Gi2fnZHROIiXAqUjDg9aQUSVAdeUkRdwymI9O
gVkojzF0ldmIVCsFgMk9iuq3O1H4IuY26EZy/0Aeif7V9x0riWrzpefD+JaWDtMDsAc4p5ujpwfA
SxF/LfdYmGlkRm9TPkQUjRq+DZT6emVHE1PiQ2qE8+r31oDxtFZEs8JxnDoTnPIkRgoytdx+al5a
OD3sXWr3uNDpH2tyiA+fw6g+JP6YbGzWFIxGq4vzILNH/zKV7YVuRWhtGxw4B+iV3cGi/mPkBKNC
eFp8upM0IkdKzFib0GipDc/vL0nUktDTpYiZO6d5+nyVMzfVrEQHRp1qC+Fo1YJ8aZbCrPeh32K3
/HZ1b+CCbkUOpscU4TSBIkq5ju3hPJijVMHCh5k2UOeMBUXwBLPXfG/1XA0ezfGzeMMcIrLZ5/Cm
HBy3QcSdaKUp2zG34tKioYRGUM13No3Q3tPGNBuuIIMGh/G5YqBXsO1vSDjxFGrJVCITVT4dNykK
mojPVcwTr3FK+rrU1DKyghFDHIVmG7vSwWzsSwsdIvum8RPwWro+aN0hlfzQl6MxuQnzWM0XKdkd
7KXAkp+dFDQ6NKLJchCA4LUJGilFsoptvgMeK/55O2EBTHkGu43SXMoMba2tBySbJvkY4Mk4NLTp
cYYbreHQJpId4rvAdXECGtiD5YDKopo9F623RQO8gjuM4LzuHxzQvB/RofiDML9ctvP6+LWj22KR
G+m0cYRSe4rCBLbaEMYYnZ0tX9NQct9TocQWktNkGl5LO0P1k1oSuRN5HbMnAszySqeFL9yDh1u9
uw0XEe/J7grcDGNpKdP92DrRJolKZOR9nXuAHkzoHJHVox5k50eDEa76NZSVTW/ymhnDXkffW+Le
hNSBBlYrYX1A4iPSqCzk6rbuOh1SXZr7pzi6wTem04ds/CMTdFEQ0rwiKM10CofkZG5CywFyB8jJ
ewljScMCDQ3nf6kj0U7/j1Pi1TFNS08XvwaPZTClE4xXSxTrOVCm4pKGWIjxEY+MzXPkLMh/v3Y1
Rzpjxw6jUmfVnDk4Lu3Z/qMEQaUnnk43whK/52wR4ulTuhiP2q9VlWxqPE650ruC35GRM6H9cuiG
HVv8A9uXaqdDq9xbIKEacIXxRqBdsVtAeuZMiPcLQuvQGP18R264mRSellN4nEeVQZsDYhDK78Ga
QoAJ4z+AWT/RIJ3HZP4NTRBDGCXzGdxl9263xi8GyxCsd0RnQHQUvCA7Nso0KFSHlPuPotUKJOIr
roixb6CL/9F/bM9D+xfs3V1eUjuyCzNdzBAq+w/4P7dwSYg9ISihf0cwfALSnoGGW48AMB5CE6yA
JiRnYAHcRPbtwD4DbiHaCRMovcRebh7DGTNTWQYzsT6wfDISd/YmYsjrxOWjWnyovXEyBUl4izrd
PAT48dunyLPpwzYQPaUuFd+Om/+vMVH0GApVkIslqIm+iUSe307QalSThvlyqZhZUxCTvrRsdMCt
hPpWVAPGMyL4jC4t+HsiABmV/hvmf/173ZkVyQwBhrLNgTr+jezUuJCLMoFbwio9J0GEA8Jbkb5P
jB3DzFYYj6teGDO8ilGroISduAGLF4GYq+yD+XMR2gPz0jnvGaT1njgW5kzYwpfSDG6V9/7RtvE9
/DCsyJiwS1nw9ggH4JltfV380OV8ICFho8NU5ImaALkzIrDDCy6Q6wsZi6K+sxGhWtQv3mgmGgbU
Gd0Bu3iTrvI7mBwiIdqv83/loV58Nt2i3eWbfXQeUScEa6IJzKhqAiaIIR5/vID+U/xDK424gbZR
HSN7V6KxBeUB8rCPDdwMvsx430no1ezDH1ejBx2VPP2m3oRCGrX+PDqMGNE+mDODd6sss5/PjBF2
M6hB9TbcSttuC8IZnqIJIBfB/JAo6JgjgOHvlIlBpGsfgw2020kQoATSP0tSLEORH6tX8iaNOX/K
D1xxDcGKcICRshjKI0pgOffG51alU/won3COW4aeeBjUII4whKyNWMoed7/H9o8e/MjqpfBLec38
pyb7fXYPBcNr/cslw3Tz7QcdqwNi/glk3ar0AhEWJazIfFDMCZgeMJ7gvSMfhbAisgHgduHATPKM
2FQIEwV9JjHWIYsMXD6ZP++q67xaNqQ2h+5EysBFjqTzSN/1w6eTZ/9e7CCDKMV2ax2UQCUNY8OZ
JIl1jUy10jeXGjr2pAyN9g5vEPy09xHaxX96P+fD0eCzNeGnj0/ikHQRwIO0/rcGJ4g3yWyE8CDz
wmj27GfREMzDIrHAHBbiBAv4nL5pmdGgTpUxb9LJIzcD4MW2HTEP1GjktmNHfbxyt1bMvKSFxcEj
E9tIwA94bwwoJUoAG6qgQVTEpR4bne49NQj0Emtw2FB7FG4o9LSRS2Zac1Ukf5LZXbD4RlsFHRrC
BO5v5Ly1Qc4SRlZJm8gv1UplJ1c0jciSMn36OiaAD+iRETLhknGWdmz/0lTiDjiWDnpQ8jgQtmh0
0YbuSIAkDB3zQtg95Bt02pEg/dOJYWhhHiRN4/n3ou9HS3WRPNR/cQzhHHjR8TPAQd6skBaQT3/x
xsO7z36D0dAhdH3+sjcmgHrQVdDuNOmgeMot7E+GqMogm1VT26vrWGZCudknNtC51AE/WFHifk4y
rh6Jy0SdF9aqY6BAQz+TeZPTU/QB67VYQ2wI+CqUwcil3aop9rROLkZ0jJ9pOgEo68843nzpoKMk
p//wWl9ftA/LO9EFeIz2+iKuGeRgq2yfMH6YP+E1uJS24fJF/kyrJyiBaDkRTovQNJRoFR6H/qti
3JCZYf6oOexKPY0Q+rFE1aQ75EOSzI5ljZAQ0o+p0fgk5gJx22axQ/sE9uohpR/I6qE/VkuZXidq
3RGTsj9ev/7BGuQ0UqCvede/jAAZUwim4xXfe/zdkpno/7KZtB3skRQ6jKnfccqc43Cr3Wp62U5Y
wUg01dEHPocuIlx3bNKUPdjsVdMytbpAxJ59SouKFbwuAejpu11BWMEafnBmGGwUGriHfJTpiPbF
j5NfSlToQJXPiReOJrYW01sW7eIe8ef31OIfmq5jdOmRJHtJW8yCHOhwdJoch3sIa/t6FRIdWjJ2
PU3tQj4NIn1AYWKBZKD4kW1iDg8lXnlDn4YGULDfufNdNdsDj2fws0+HfXJkGvNTbK7dxnRj03Wx
GjSRElSkKuv1en6ybXt5RUgqnnpo3N7V3KRC65WuBqWlvrbj1xRD78k9GB/l8lpg3jmao06igMxt
Zrt06lVtL0ycdCUaytTNc7JOWwa0OxKN+J1XMBOeSQUUtrtq4o8/s/fEfzJm55bOPzjWp3azwK8P
HlPFfQuUq3fxA8baWsRkOnfGTMswx2/IQQuWVMWs42lTzPAgVuhMxVJpLQ7NGA2O6oFbwu1Co+Oq
zxMQAsEHkTfLd/mugqEh0sVtRQLaJ1eARXdFxsAmjGyI9hj0ICHcMZiOI6ShgmdvIIjEM+kaIxST
eqA02sHpCCp892Ju01sMRuVK5w7Rkncne4Kv140Kh1aiwD0jx/xYUecxSojaDmQHOpVZ8AxI1zEA
45jUZQhJSQx+E7pYC0RCKvcdfs/XXSROltiHrYKDDS8TPCpc6XCyITOu7fLG7MfRaDrpBdc8hgqO
wegpnttru8wuhE9KvQbfTpox+TrVvWYbCUbTpHzmRWQZyOJDl2gK1YvtQYhQiMQM0preQ7RL5TQG
bMI1JnfxBMbCt0KLDtVdWoDi/AlvFK5EZiJyqlsKyeF7NgbrLZ3XaBE2+JkalObU6OlSBX5GNXGt
MzMuFgDbPDrEy2b76qnyJ5E5PhdXkO7sQk9JCtxHB26INHfaD6dpPed4SuVfOurS8axApFd6bxXE
hM9vfBodAqc4lRfRKwMYoJtRxjQOYKQ3SBFDrJj+4YMryI/nbeJz9avKKUKHk574AOrcPgAdwNOV
F9+ZxOJyAgnTw3sGC+J9u2r+TY7lmokLAaFyhW4VZuPLDUjWIlYLM0XZMfEcYmxoNqWQM7oN3gbY
EeNkQcLG6DXjvagOYyqWVbAtmdO8ezFHrFowZ7CC+aXrbVEis/2bqNa2oiurFkz1FGttsHlSDrAa
ossHdzXoa4ze7xhaLnv7s74yJxRYQOjgupPI1/OVcnr52jGaAbWwcITmgl3ktWEwA8K3e/w7ubey
I9+f5wiGYmh/bmnH3h3WHkIAcIIewcw1v4EIMfWAmQvVsVh+LUyzXtuB3yybjXys5/ma2IssEtnn
DUECoIV8ZPOm6o5elvxABpE3pobJR4VVtpl8lgq7rGS0yHDQiQt5JTpPUHfqeFZZvm/wEw9msUM8
kKeIToqF0CZSrKOno+mvPbQwJD3Q3nKiWQw1z+zPVGU21nD9RjWA7Uo9Lz5H1invXLCswTMKCC+K
/YIDcWfUbj2nUwjeCPSA8rZkXDP9Qpk1SXchDppBaUfRQmJj6VRMdBf8MFbFMxEptfnsW3pAWK+X
HWJpErr996BqFocaMR2KZIAzCV1GdQ4LS2FOfL9klQ4rZn6K37gCtshAWQlO4t2jesthI0j6Grd8
NyusQbcaFMD4+5THaQTB87gDbTzwnB6J1LnUvA7fm6dXdg6Cur+mikqzYuxKqKDp/cpstZwj+OOH
6WBNQsNB9dCS1dmrM0a072IME5nvoRsM6ZX84EoOVYHcn0BDEkuagIUAWjQ8PMBGEws3Z0k1g9e8
aef6az7kR0Ql5CrI82tv+HUnskueyz8HmVcHHp2SQg9NGwD6VjT0solwu4hMoK8PKrvPtI2nw48l
/ytTfuKhHrHTYvYW3nCEm5e+T9XFULFShHOqKRhIjMZQ09Gajk0RpCXGUXhEIX32sCFWYUKgNtH1
vwAa3FhtZupMmr692ur7dFEdRyD0FHzbArqKSX3VvOeU3rTgKZUjqz4dMGNUJAkhuikfdfRbf80x
1uUUwB0A/6wKZiNcf0imMD2gM/O5ydCe7aIVlFSEbHbF1fVoahbeGwOMPsKF8mYnpyOWHRUcGC11
Qka8qdbwVco63MjYLn3u4QLGGBuaa78Qmqf+MBIPUGARGCd+eHtfUeRDLs7HvxlJj/CGY7uZUAZj
DISmiUF6c9Zkumzd8Pf9j8ElkF0TD4yANmc8HabRQsOZAjnR6VEslBnjBeER2P/YVtlb3n4ku68t
URw8F/vIR+GTjpWZ0VRMlhJ9qUrqfpSVJs3KdDeiDRGZXbEd0wASGv2IvGwVYV+Ay5Rui2G6DPli
2ib6Hyqp1vtSIxK13AiZFxo7eap9/QBlMl0TEDMgYckvDkcMvi5jh1dzmG/jeMx4FsEPYTDDMsHp
4fBQL/bYv4jJSDlDp7tbS4qWOHLkE7uG2BH246U0dhnoSo/nGwNb0H46SCc4S8yI6iHwCkNKArcD
zMThk4BNNzqO2pU3nExVNjWCko4NENUGc2L7f0iWGt1m0izTI3eMaZLH60CZtq8fsglSD/IITRHa
Q8q9foJRrphKUdAO8zcQg3cL0GjS15z6BDnUX9jss6fxDnjX06nIRsqDNCN+6ZMA6+VXgCZGBsxU
LpdmlBdUQC9syEvqYbqNoQhpNRvvS7/XXNQ0LVAKwlmsThKvoHiFNgGwIO2hHJD/FU54UrYaaJ/T
oSl3+s80RS5YuVrJKCHjk5hjiD5mKuGdTISmQ/frZ7mfvRlFAJ9IpLTyei0FTJVjBD0VKlpZSyVB
D9hdb0/2KidlOlTgC8fM0h0UqyKecVSON4SmwHEBayHIjoCRkDjl0CzUup+fauBpCZmbRRYsKyTn
DmNxh/V6eOKTZZQ6UklkbiAQCR66YiWwHpS3WFlv3c7x4me++ttnSpbEQiiZiOyDFCSqYKZH7T4I
xcj4QeIydrxoxdBwluF7kUBOY74HwN1eOBe47GIhMWt1ytDpFvI9XUYTu2KdKods7HJT8EI2dlYu
ZX1HC9iiOfAXtworq4Cnbv8e/UfeydNSXEe/TkbegNK992VZjNUR32MDxjcjMBOn/C6Z0wFwwFc2
bb6yIhmdwnwRZITs2CzThj9Dezg+NoqP1nKY/6N5kid82HMZWhObYlkB3qP/IGmiBYKGBeAankrF
zKpjR2bJcR+zI2aC11FIr3pjybwQCD54vfeISGsmIw/ir8wc1h43Qd642sBm7beob+kRhvLrZo02
K+o5KR4MaIlzWqZw6axJv2JXY+NkLlRZTiF86CWWwTfLacr8M3WLsEDtPWpivlF0dK1nunlVMlos
Ld6seObp2DTyS0sY4q72arBduDp+2EFpYyB/ov2vhpTWLLavSNokqMPxqsQWMHXYstg4aAVCX1Gy
g2R283dUPTJadLMZ2SZCQ+69gctu0H1dthz2IXB6vg6KpV66qAThhOUOZbTLfctV5wLL8GaNyS2X
PJeD4UyOZxU7XDunfmOx9wMjpK6kAzdgKdninsg9FIRUzViNf39A30WczZ23hPTPAIUCSmHkIt+U
vcUCz+kOh75Y4ewdqVYs2ankcGsznTaCjKD1kK1IsQawjYRBlv8ImtmkC425ua/sh/2J4c48c4A4
BK8/7Op1m/cuTxLGJblVn7of3haJKGhsh/gaDWaPGbeR3r+GoIA6v7p/f95MhMw97gxx5gNgNIOn
E0Y/kv0guDJejmY4HQkKg9cHMzBdFjX6cMybv8xFN5UTOBzdsCzpD8FJTL/kWChHGRcL+oOw4+0w
UZqR6uXP67msaY5Eao3Sg3sVbfyFmjwZU70LZkqMrkbSXLgIgsF9YbAKpnuyOZB7dj4z3enQZzia
rkyHJQueyIMf6gIlKVePU6XHQ/mhXmNr4WvNyN2307wdsux4aMnsIScJwSGiU0v/UU7jE7e6zstD
c4RND41Zp56U8kBJyWhRoLCSxQOiRifz0xoddklrxwUWXU5/D04x7o780mf1zt2KAPjV2tlvj5rS
516Lz6wesltCftHa9Y78+Ewa3pJID5GA1zvqSyJ582/AxoVFFVAzO3uBUx81Hw59TMUREWUyFqJb
zknork5cXR4ARmtxCEIRwAwCyWZ9cmD9Q5VqZfWu+IdWl7hTrjhGMSHD2/CVWWC8+LtLYbMmR5X2
q7/tHer/Rg53R0wbnBR6jYP56K5+DNL09h8DIakdst/PxxrOm+0T0PSWeIhtAeyIXpw9V4CNjRlr
TJBUvs67W3wub8YJBC6qZ9glQlI9voO/yTC3F+AihtB89toD6c/A1z3GAIPtjWiWNEW9O9diHzhD
x/SGu44tDqYLZQ4Ri/KKeV2kHqKyUI9M0IFsDDKH0rOhAYJmHd2qbxCYCBxkO8bu/4q2gVBIHEwR
3mYMljLADql6GYNEVcLhPpc6tgAWRSr3P47Oa0dtLQrDT2TJBbdbwA3T2wzcIJgZ3HG3MU+fz5Gi
o5wkA9hs773W39Z/APZFqLTpM7OpJ7vvLuLvRlPcj3Op+JTM0QbRRT58kTQ7uKQgrQiJx7dk86Uf
ysfr6H+ROsn/R2VJH4dPPfaJpHQd6LkymAtYQM0C4mRAFDeTAVkKjTj2CXOOnrvbN3Cn8jiZ7w7j
+A15zu1D/K3Z0LL0ReipU7dZU/DSEnML6JZAYKv9CHJi2abtrucvOnQUctUanQZEN0Mr6dLprVCw
qGf2fvTjbPtYv9AzZIg/VKhndCdsh+Sh8GFIvUDXsU9+aWzpvGjLJ4wQQoT0sd73IKJARn1YrDk0
8DDAM+Py//jcZ16UV2cSp4rCbwvRnv1i3OejEntoYL+YzDLxq/6VJ9QKu1r/JRNiy7vysYQFhxZi
eKxnJCr8Yv9636uWxIL6hztg1G4NUqFcMjLCis3t7dODfxxjSaCBzuYxv9lIhS3jQfIIIBNGbNW6
yfObtm+rI1x+WWy6dqnnz0jGtq7iVCnIgAUNYNG/HA6x8dyrXQPiUzjQIRbihqme5D+E4MXWOqTK
+1iDtm+I2JBWMkeachS0/3I+jLZeRY0D2RNbvd+dkQPRt/XVXKTpoACviOak62ErwMKXXyblCnnM
5Idx5uIKb/sbg8kiqRjz7BMkEN62b2TVnGLIF16+XBIVvQ4fZunU6O+hhTHpFDN9Y1JSFTNZ4g4H
hpft8TnP2YLh4JUR9WPwgvsmHKX1q2JPGNV/D9q4zx4y5V5Ls1yIrCTe3DaIwnKP31VLDo216UXJ
MZm4VP/yfrJLO+Kz3/G9hyrE2CU6L8Tp4ba0Jov3d4H+DBkRhxjoigP0S88yWMJBXjPnbWNip5kl
G2GZOsxiXHdWfO6Xzap2GfprU9zjmiSsaWy1GCeuY3hV9+Pvcy8+JTb1AmLd1PmsMDpO/WrHmQZ+
IV67wnRY0fp1GnkGuxuenNGJnqJwmp/+D/3ihK5rWLR4x2w/uhcTVgr5IUOD9AXnYmUs5YmnbmMV
SzQnseCZnMpZwEejUK9O4/hO8vUP1DhszZ/CF10Ic/6K6R3hWKQDEqhkcrGiiInxOl/BBhV4L4zz
uo2Gg0rSsDYRz7s2HBHPRe/RAoWYS/4cEFqJhNThtK1hBMHwuiUKmlXxdtmj2BsWOVsyygdMAevJ
5M3MexBZxFe65AXauYgOKhLTFPPIjVDd11y8OcxorGm95Rz9Bi2MupkwUSW2BYVZQADdMJzn6okQ
a0hOCF3yjx1X61Y81IA/5IWXy/efCA08ocYtdmLpmLB2Ir0yHrtecYVLHFD2o2KRMiAz+OBzXK4y
eQdkr1ApKyQyzCWEBZrXdb7OiDsyBb2aASHMRwzm5MC/ITGIv8MCWe7Q+d906nA7P3/a6QA7CWnU
H9pw1n8847WFKhh2wArDysCK9JCYobbapQus9ifGcF0nzw/CPXiRfq4aKxXp1qrq/GRiT3bIG27m
rB6rBOTXqCCY73DUAZze0wliBbLKcthabVUHzLlj6NGcQgKUVbIV7yP8fHAFQigwP6LdtrSVObOk
FzJVuir50mR9w8BBnTEgPFP+AOZKfMn0G1j58GFxcEyrP92jRDIvsAuZzaggeObReQRNIn2s7Ajh
gzz3i5NcCmzpBOYMisR5skXx2/+gCUSzg4ZHnEvAmKJ5ZSedvP8E7wN+kXnaNSXeh1Sy+Qt53CU8
9X5Mz1FPG+hLL/dpvnq6GLxmFARHzp5mpVKE8eOsqB0Tm44Tgi2ZSs9/VA9Sbg+4t2TrNLC9bym9
LEKsrMYSVpTE7KBsnKj7Ur/Ebs8nl29sAf8NwnSuOgNwCx2s969LtkJMgsvkK6CQPMSrWhll7MjU
L2sqZYIGE3u9nM1wCfMk3tYmeome2N8x+lewKStbH+JV4NR9b4Z9/sRFo39Pnvn+tWVc0czDKmE5
ey+BLXnPia5e5djr5a/4CmPbXNRLUvtveuqCnFhlbRQHJbv3tHP6RRF99CnCeETPQyd2oH70yXx4
aNjH5BmVWZuv4IQ192POlPPtW3ewTZtP6qPgtZL+T5NsyKaMQM2m4NwyMsQ1SJpGTla0hNWTfxhB
V+PaQShNNkJiU7AzhXaluRyJ0VEARIYLxLD507d+D6adGCznDfWDAML6+wE9BaNPpK+38r/p+7Q/
Es3SeOi9DB8DGKumWYd7geSHZU58leiVN04bC1xS1kdMEDzaUBAhxbRDE2OhFS6uH4qjTGB2y8Sl
I6a9bX0mJmlrUbKiDbo2a9RHku5tpW68B55GA2mH1uuUPz4HIkAZrbdpN8I8+SLrzb5ZimbFTk2r
MEUiPevP6Q9PPczwEuksZ9g+uas/JUL1XfbV/JRMfcRmiAFyqcJXTdN7TcnSm46ETtcmzQERSOUA
dl4CzwbVJW7eUxbCE6W68T3YqHJAxCrXiObeVfm5Rov+ti0hDDHWf/Yqk3m86i4tAMwikpjP2i7A
Rz8K1P/ES6AtFUjCI9K8dHoSTTv5Ak7KoOgxIrnKoj/QUiPB9SdHc0chkfiw/qDM6+Y7WctPgRDQ
9MFYrFkOrAL5RkQdVSrSpc1E93AiN+foOJHm5RbE3FyIthTO1Oc4JRD6pFvxVWq3S8YwXExh76nL
EUFeWj/LikUc/bYu2gwoUxqtAIU18i9fuehHTm5yRo4TuEDEWbQs+DBRsn0JIBwG8+7J98wP6l+U
rXTDgqQaMINO0M439+qc3ssfpA/vaeO3jLiaA9JieaDPt0QbkdqY9kXNdBa/hUWKQd0BkVMwcNPD
pmRffLzuToFa/r7vk9um/4Y1LomCQLGhiuQFRcR7LSFMKjzivhDa0t5gqC7tr0K6xoj+o3A2sK8z
yeVAey17nwUWim8gcsoU+JXO0kcPdEK07scOSV3YDssCtN8Y97Spfg22+ZKMPo5xH3FWReG5YSzB
Mv/mG/zgEJ2LlxRhAW0Leof4oFOS7OJH/DTmwE8AGQkLmIyIMJ7WK1NHETEhcgTGvuICKpKs/vhh
u3FoDdGpnGkTnwg6S3vyVX+lkh3YyabZUWa+rGyDSYGijtSePXEgyowkkd+x/6emchoIid7Of4gc
0+fI80qElxhsac6MyxszRsAPgJ140Ulh07WMJV9E/Y1RhDHqeM7vusPdLri63sG4gXXb1BYdQz2a
M4rZ1xoBwnGyATW5QK6xNufcQpnJKDO0qbH/wpTMsmUrHDN8GLB3JG8QyJrpKPhLf8OPC/8PLgFW
DqR9i3zz5uulM45H3062fLbAwXUTH5rPzZLiowasDDxAYMR7hi0AaXGIMuTWrQzS2zLFISl69Cv2
qEXnwsvLKT2ZxdfnexX4C47zMw2FSw/8IH4HGB2HeP2J6IHoFPL5g/D7ee7I/eipFF5zmU2E7PP3
3pDXdeRwB15fyc0lq5HvM0HAUqyqe/o6aB1NmBOIB6qPWbGutyJDzEQrmpxAv8pD0m9rzUPq1JOf
JbqEBBBFCfWRXHGiFLEHFYBkov0ezTOoTcYZfTAFMCMoMcis0jaS6KgkrSDmxwWSojGzUJMqaMUx
ydcLgwIuOIIMvZ4gQR9AFDdjkfa19fp4irGm1A5vFkJ74YQs6UErWvrcv3EJIzQ6Y+0lgc+p9woj
q47lTlpUvuQMxBCsY7t0GgCR022lfCub8j1H3pZES/JbUEhSV+9SRlcMTiOykqfpJuitV2TXf9oM
LTcFBop4Ya8jPYW2E/0OvR5F5VV8MzWqy10yt+fRnpZwRcCHh0uCtyKLBNVPPM925V/IUkerPhQ2
7o5em/GGIoSC4JfGMtlp3vsx/OXwtSqCj9lLPpUYSGTJnwCv90f2RVTtIdFsu1eyYXuc/DJSlfFy
yTy/quNwrBqTb+fmq2GrUa4D9urLDIU6gvPxWY7ejr6XFE+sunWk2B9hrsI0LHROKveGhN4mORyw
C2Mg/PgmPJjrD4KxhmCPufGTcl4uhF3/rc+MrW6yD2WrDJ0JMKXTPSJIcUc8Jb4xZoFO0UCIyKNZ
xNFK/EPS0zOQ3OXVDHbDftp1toQUlmK74s8mxjyu5wEyka3K7Lkjed5wKsBYKO1wiB86dPaI4Ssk
GGwYpGmGxEK8F0O7wpIRll8wPjXPdulRKt0QsnH+Ug8UkmMSyMWnV5Gbzvgo/daILX0dPlGZMaU3
TEGIoZOwYMHwjUy2nvo92OhheIQKYzO36SkybPBAw7SMffHXqp78AGdOswDTxVm9K+Ue1EJR7NTw
E6CNYE1BSCXwpsKld0bpq8yrF2mEN58Gnf6aFig7DhreEPRHlNQO+4nIuHT8IhgMcWChBpW2uPCb
KxSJeW6PxDaCOLk9IDpw4pYauVilK3UL4zWZK28nXejHEIEdtVayZeg3MlNaS9kCJyic215+FFfx
C+iRTmGgVMZriCgUGBEkvH6Aur2vQLdkO1BnveYZUZB4kSIbIJy+jMIZseGelYYOA447P+goOzex
4g+1g4VlnGEM/gFo7ndOtEl3rz9wtBxO/GousfCPATP6siF5406w1shqmEz6nae6VfEuhSU/aj85
gPMjH/+idXxvQTAbZ3CSByciPBNh3ZuYQVEex5KwAD2NeSzRP+CLosYgegefGbFOU6BS7SuhtyW+
3x1bk3B1AGjFTB/3K2pMA0HvQ7DVUTYFFnrbS8jiPapiSs18nP88RQaof7iZ2PF5gzfAHRqgKysk
XvQiU1FRrlk0FBGDz0ae3JxJbP14HbDFd6RprDjGkUWx6HheLPXEGgDap8zMt+YZjptbC+aWYMmz
lGQNKNsQSm9MJ8JMkRmK7ZAGC66rO9Dew9F8Av3TdVDoqrmT2dRkO/B9xtkn3WhgzAh/QfwG4kSE
HVCfihLIIj0PAIl2RZSwg3oyTgAc60QnddM1UrgRGCL0t5vRrItLgjtlQpunlB6oJLpdcmB5w8Fp
i3hncIptMPmH4/0G7RxcLEgog79Z4DQc47Fybu6c5vUSHA+8j28DTWB87Q8w4Kjg53jyI7ITlv3u
/YNqDSOPJJNDHz0E3emJyoTglOx6oe3OMcfC6n3CNqheVITEHZX/zlyCo7ejnJ18Za/2xwcUnREm
Ycxch5T40Hl9VrcQGMA4bBJfEplvbn0oXZz0ILvpiTiJRf1gFAcwsjNRnZKV8Qf4rHMqnCIEVTJJ
Pz/NicU0N3AwId9lqobVwPedEnHMEphENuoOYnxJfaJHrFYgpdG3toHbQMzgIAbQOcsifhDAXEMO
D+w+1+zJzRH+u0bxCzhpuaeNodsbHq4Q/pJKVEFt94/JQ7mQVfJGxTJKnhLiPfjpmx3gZ9/VB/Dn
G68J/kxYBKwUgj/0Dw5Va8px59C8rlOwjGDJPTmwa0QbnQc62ZjzBiKUVqGq8J11czQjEhFcBUkZ
npBsaWURb3JTA0zSmgdaizMsxdkP+BZZIGmIim7fhs+3WR6kE7x5ZIPgRyRG5C6q07RYcl/iq3Ds
hD2kLuiM9qAu0tY8Swka078AhIeueiOXDgg811T17vA1lNZNAryyZ01hl7gn/5fSyskwGIsO1OiC
gFf9qiU9fY1xaUvztS5cYRGuhgezU8tNsuHVKcgxxnB6/4aJxePTHtqJq2Cm/UOLObutXLVBLl4v
mKRm1UdkaTzlulf6eDMo31AjeimhErP3Kr7efARaC2Vh2DAZ2n5waxfDADU+bd3twZidX/gEVuUK
aP/3NbvrIVF8yqn1yTdBroL6Vrkk87tGrwZRuk9PrPkz5QUDr6fRlgUTOmQWzlnqSw6/DbKpl4DZ
nLrhj1iSIxD1VNi+LOSa5GuJPp+PBWDzZJlQbckJfJNsSGAIL7s5DFunnE/+z1tv3hQa2OOuOpIo
2VFAineLkW8+wxKCAOde9az2ROzsyNa1k4tkok7jM7FwGC7QXArac1uepQ/y2Cz0pArZXlSNlsxh
6RpWFZ0aeZ6cQ6/N/I4oScVJ9ItcfMk3Pwgv0ms/MsYdvfi5vc1HRoMhNJxQ6S6EqcGP6UAkC7Az
bH9EDJCNFUzZUpKJFxzI1XktqBQZQ+4Iv8GD72OB5I/n1wSjOWCDcgsH0R4bUjR7qsDPOyIuUEtZ
N+Z8rxBctCfhweaQw+b9fFyDuh7Xg7rM1+rhOUmOPMpkYsHUZSvaP2yIPK1ELw1OLlttZGfRhYcA
sfONmev1QULJjvz/T9MXb/m71DZ8igjLVovecK7gavyOgXV4QIhhIlZ487kgitVOQKx3c5MyiMIx
PWLBYqygEBQOSS0Iol89kYw6oARfsuqqgP7A6z9U2qrTHrsd/LIYwo1tAdJHi1uOUK/blzecIiGb
9TH0i3U5ghak0Z04/3u4mnALXdC3iy51W5aZiglHvuYb+TFmhUPXj4IHmAnD9BAHlqUr3d/S6nMG
rUdDHWbjVi0aCwTaohts0n7H/eaQhfAot+NTv1RJ2kdVjYXEVffCPuY8I7rcI9+Y8YNkBUXThsz/
Zb95je7NUTVN86e4L8J+7BvnLmXcbEzasqmUIxDiEucdFibEouvCx8iePmlLX082t1PgtH/BsGpX
fIkjIMyoU6LmwM859Kfd2M1xs0eAQTjXPXwpA3iUdQGVR1cFSIbniPOeLPITZgPsBRg6WAAOYu41
pyHwT7KUfBMxyoZXW0SO/LPPCjtGMDKT9u8v7DmWRrnKI7N9H1Gafddr7d46wV+12YdnrP7EHpI9
bg1oE7/ib/bbKXjaNt8po7An50x/Euh0NREwyg61FNpNtOl+NfpNYSKYWMb3zJF3fy/WPG+TJcls
EVAO/JmwLUsHHnTi05qMWRA3xlg1XHV4V+7tplozVfqCZt1AjDWHyuAuj9sGRV/xV2+qE/Hlj8x+
Ox/SEJi17LcPbSCTlm2o3UrtUql+CtYC8S0MlYPlFLGV2hC8gxvjZdK/1XoevRhUHC+FGgkioEK/
7DjNL3BYNTN96gMcKrLuxW3fUa66rSfake7C1ysLYATDr5jARGn6ReGZfPHZTtG829XH3m5L0gUU
a/IFSU345AJdmSCgUwqOTEfkD2byfBBmhn+P76RMr0OLuhwFMJmT+85nrdEE5Su6M2VNC7/6MDaO
mvKItxD6ubU1r0Bx/hiIkcQxt0EfFhcL+vgbACG6FtQq0N0TvC0huTDoyJWNDFilznXV+bgvKrar
wuLEm8o6fROyiSIxJCOjpOAmjwJvvNWpbk4ZR/iMsE5IeSjGtqUgKiqbST8yNR5dJ2W06uWIQd0B
gHgpnkyKYqdkCCF2nsIakQiLeLQSs4rOun7hjp2FG4lzDRfnVKAX+Jl4JZp83TIRdhbyXaKVyRMk
lHZDZg5nsrpRCQAHJRoc1nj8+/HY7m6EiIHoML1vsh3zcrpDYA243ZMNDx8BmIWdw/qdAn025LNB
nTfb6pD+GlAXV2a3c3l8dtzP6MeiWckLUCshK/kgnSaoAek06ZUI6xgeItanB16QIfQSaCdC4di0
di869lkK3vbT8Va/hqPtWmUXEekB+iXvyvXt/F72mIST5QRz0rOOveQZQxda2h90htVeXuCRFNdL
cI7XM/ysUuxUvaN5E8R+/IMf/VkztaK0P7mVaMtC2Yg9+NwTfExfY1GS0O5zwKgrSDR2+86qi1Oo
LaTWfvnSHqtmj6fHuBjK+saiw/Mc241XOhiv4XdCfSOhnG7siGzSwfwujvgY0sGPKKUN3zgXR7iJ
+q/cm/lUAdcpp6JX+S3FtAtchyU1gFCwsPjTpUW7aljmsp1usuDZ05Uzao4TNfdU9CIr/sIgQY85
nTSmvSdxd3FOqYwc4ET/LHj7ULTjxouw5tc/IvwCOa1QqWhcOwe/3w/W7vrttDAaNZwSDSpxsGDn
pJH+xbmb/ymPbHD4xlXJeje4XEiG4LwgrWM3lNOGNA4G6FGzIoEDFSQrMVySnCGfRRhkHHGAPUCl
exZ2te3Y5+GAyQpAnqzaAorKy6viA83I8dt1++raguRZwSHZcJZVLofvhAKPR3FykkDGUwC/FY9T
m1jyqL13epQdkd2emKBdX9VHdKptlJRhRGrTrJXHe1ev8p3QgMtAHRVgHun+Y7qTaNVnrhL4/ToF
g/fzfYhLa9Ec2jVLr/pVYblT14asTLemjBtpipVRhNpFaN0Gtg7UxOUwDYjunR0ZZJzCl6+M6IDT
m12v95pH0f2CAwaRr4a2sM4Hp6IENZZZum7QH6IVq6ggAQlx6Iw3kwxnHkOORtSeMELjRfOPRAYP
aOvO9CRGqIKPWdjkFDvcsGLKfYffwOffEbcon3iIoHoRYvRu/BOBC3OCM+AUhJ5AWPMotoiOpuQc
8GVHloZxKKOnQpjS2SPUgreciZ+wYFbcrlNt1f4ZFOhsdG/UraHmCMh/4F8ZEFX7ert9HcCSXhuT
GnLiasZy3DLKhflV8oKMBMLDAgWPoG0BVNiWYxhIdyjpqTdjzC97KurRcpkRW1Fq8/yGpOEqgPnd
xZWx5VX5W9lrX5YOYQK0DFysg147OXZGik/mnxML/PwwkhEibStp+xwJNh3hlfuVn3p0dbXfMxkb
ai+chsaVAzk7sYYXXEsNhxVCVgMDIFWcfr5EGD3odqautkTFXLgXQGtd4TXEmzabuJg3DyndNcCd
TAKN8dL8xpzvmuORkcLVsoG+yHOcuJQkzOGA2Mm/4wN7ZNl7HA2CMDsG1ZJd782+ZGxlRqaXW+LK
+nOLz/34Wkba9MY0vKXGI0AwAvEK8/wUfr/97HSjsjUsDmnT7xh8R2g8VTZHtLIsCJgHw+dRGW0Q
M/aZlEwBxHXA1+P270vk8EDZmFa9r1C7BLbxJvx2VpEyQWwAO1W7lngwOTOMfNnGW2OCe2rDUUEH
QMpNuuOPo3DBwYPtAlEYoQ8wDzbLxyiXfAOBvOGNBCSu2+Cs5sxDu3odIrFkjl5HclXOVEY7QRt5
m+ZXBQNYDgR2jyu9Ac8oMXM+QLyIgKAS2YRYX5hqOCGXr3R7ydUIx+WYg1C34KtX/T2pp/Gl3zOa
TWDL3JdraVkdi4u6VH2+ZCadeDp3l0A64Odfs7aS+6tZJJLD2Dc4bezwpMcmrvC2FSbSCFT56mYc
kVJBd+rv33pU3/rBIjMsiR8TvVfr6F05fWp1stDbi8TZD8oFakoBJlFmwS2SRyFPFYzVZxlHAdKJ
H5k6E0cgw8ZISlZxssz072YZk60OFRMBoEyJmuPLzvhrbgQ1LVaFblqeJ3BKbCYqbg4+zqOn4LrI
94oAUH9YTU46SMy9v7drrnaZ7yOSt9HEUHGyBCbjBADt9tXLx868yyAFWXJoFy+CAPVD/qYnRx3H
9vzZhuZdgmgZpgrWybmkucw8fAvXV3QSlL2Wb43M6VE74saYBKs6etltuhjuKKYA3Em/+OlTe0xk
5xdvOAXAftk3zNSAVIcXKtp2EyS+1tNruZkjBn/1aUIdb9rx6ztmx9nxvGTsEJTLGF7xaL9d4x5k
W1nfvpCGffyKiJmMNTqX710IkotAccchEYdO1NOCLhLoWUAORlPi9amJhJk2KF8gIqiUeCYIz0aZ
vRxyqztK2VXV9mLP9ToRuuhmkSrnimRCFh8KyZ8CReqe069aNryKuh8W0JnlfMD9U9p6d9BLj9lC
N+sWUXx6AyYRJqtHX7JGEgYp2WieX4wBdkuyC+nAqKGXxU+A3Q+QUUWdlc7Vm40WIeTbZUcTlgl2
kWInMP+ByuQVOGpg3VglbxxByfWDEO/Tkuqv/ujYUCbNPpCPL8OpbiBaDK4AqGXdrBgHtC6/9YkN
JQQ5etYRD/1Wm3Rjnj5P6VySkcFMvsQ1qdQGR7i2ppODi2HIZTaoDA00sEfIaERoH4ufD8Hn2YWs
iKI9ZmQZATq1bj881N6pvl+D7b8B6HAfaUtTXZY4VfWDiSaE8qvZt/0paPcpN7zaVeqvLC8EkiJu
WFfmxkqs7FxaDB8vq5dMvEy58Gmsn9CSx58t2o1ItUWcUwkTOhntDJiCDiujBBTOJNlwOKq1w5on
6HUeaWgsKTE4QVbGMT5XV1rRt/WWWNKXlEU57N50oRQj9GFiNLa68745l4DdsbSdSCukRwW6CvxX
Dfpih72B6jLJXONZ4/n92GzayN1PN/M75zk04Vvh2OE/URyP6ajWq/BLttbYbuNLhcFkGj7lTXMG
V3qv8NRqP7UH/k7EoIfX/X9elhbSbNsc4dLEaxO/E20OMInvmw4G637g0LGlr1lGsGk4FmCtvpZn
xoJtlcRaGvzcf6VL9vIQqcS4GYgCyfADCf/n+JsNMZ3vOQOT+TEPGLH4VSGt3rfsJlayC5kYd6o0
R8Fv0Z/aP6bjVQYZMjpNxaUbK2+qkXQXLG4AhqiVUF0Eo8c+Z0y8QyEVE4wp7qVu3aDpZIBAuUpw
FaA+9EiulefgXRYmkB4d6jxaNdIpi1Yp6XySx2BN9Y9+zMgtgkfTZWPHHhOVrDdyl0SgygbOoHxe
AN6GGWUIowNJOLJFtOmIHYk9gAgVUBQi8AAx3Cmu6jKb2TW25gcpBelJBPJRslk9mC3UPrwh0vpi
DstIEC9w5n+SlTVfjCczZr4pNdfjRhAB444smSmTzVJeSD8lm2fKWJ0ArJJkrDkKQEYGGE7/ZOQn
2di3JfThekIcMpCcTWbMkcgtkD9z8Vrri8STnBJWnllF5lN5gtd96wsLUdo5ZRpXNQ/5Eo4D6oW8
dlVOw8HH79FAzcpOkKHadpLMVsNVRO8sOUikJsd4wyyIxWuTOMYGqMVRFqRE8yrIBjm1PwhpqL6X
+EVehHpMlpPA14snmnlsM8rLKdplKG7K5PQptll6BTuBv8HnGEqeTlhRtLoFfv05dO85pIhC6kxM
aUf/JqwmMiG01hDRQB9lgolWQMdqP+cjqrnPwC0QP7p/wsMwixGrxy9UH2QaAfEjauTjvc4cBvv+
iHowH9WRH9QYm8kPI5wQgMpTgV0J+O8XCBGnnfiTMUim/9YYdYBT+cA+ki8leDswa6QT0aX+DVCZ
oNFkgyLEL5tD14Jd4D/DKIDslKRj3ijlovHv7TP2fmam4SajcN0COxV4kUyyxUY1Kp/TvEKETL55
ehEHN4JFWCJcHuleM3DTkWRgxgoxLp/RnQ9YCQ2BT9DEr49+Q2RhItF0IZC76hzDKNKnAqrzisNG
PBib4g6Ixh/gPn3fje9kq+vzl+gxtGRgnOEA3oJ4wXwiUGZ75hokJvKQH0eu3ccGAmtEF0zlU9Ba
2CqTqrf5Sn9kq44J3rbyrLEKKktMEAhxi/4E1IVVMUBS2c1KZCXKLIDBy2a8mUDuSTfeAISg7zuS
iYQ+imHgYJzL17P0YIF+o/HuzrHvdU/EKEBnHNufc4G2ggjPaMaBUIdjmmNazkhQCnEPfg2b4Jju
pdXN/5xhUtgs7nRarANS1d6xh8HVZF5P4DCPDDxYX2lLcZudCiIWv24XhXS+yYVtHMZ2aSzoA+p1
tg/8mxdy1D/YRj774owXmeAlRHjDnGde2YG2b5JjuA/XLP37Zwy6QLMNFwAuCCTPPDNCJdplsYCT
ObJyXvTtbBEoiZ7cbn5xmThKuFekUnJzSBXAGonwSsLWUbLRj1gcVwl+ym9wk5DS9WS2EV9JySpg
NYdzGPwbkKMxQysBKGub14TRurBpz/J3FG1GYz4BN45PUxJsCdmFvBSsna4/mmvwFDeAipl2u5vB
ahzhxDjR1OZOZvD93PlL8QCJkjcYHF8brcEsCVg6vntQu02rM6jq4+DaX6NUQE9Lmph9/1jPwF4w
KAqhH3WXsHgxwIyIbkIAUDzY2LSdceSh6sGIUIXRXH6Zi+KuOmAxCOnqecUEuhYl6ybcdU6J3RTS
y62Ia0H86SMZA9hG1R3vK0QU1eLDU/MkhoH7xGi6mcShsCJ1yeVZ8A2v8Yl2siJnTPYgHsfpXX3L
dFIIwjElSvWyh+ir58+9/58MWttc+yJz0GlY49iA5dS6rC/3E4m7Pbm9waH6+7APAeM4vvhgHuRi
jBJpwdGAh+ujyHlSfXEQtDFpZ7PQtDMGScGe4J0P3Y4RUqVVJhbs/oqJJi7jVJwIUZd2wf+yHIVp
IwG0V7a81xaME24OW0d6hVW9PTAZ81Syv7z26p2ElPUYw+/2i2hfbWssBb+a08J+kOVy2xcF4p9y
gyD/iuJOYMj46A3WzzrzU5QxpJyFMQET+L8bAJVMmDzAtAzQ8Y/dwcKPjvWR2yReDmPvDWOv/U4h
UKYcAiI+0FEgLtHIonZ6z4mVA+lmTkuGvovNTnbewU5PvvrOkVUX3PzNlDt5ylKTlzgAsBt8yCXG
zqBDlnnYB01iJnRbpIJe179o+E1SkJvlRH8oC3hfBO3YF2S2CN6iYy6EE5IujogDIB+JCiPePxuA
lMxGkwkXibTxTkolZot0nwRrlvn73ou2/naJv1n0MiMKM2nNtg0saX4z4+WdO5Rbw7FVrJyRs1Tw
PF/UmffFyMl2uOs8nkbMUsqO9PgC8Ve2+DBSSfJwWXyQ7qBRllKn6Za5tOaEwvwEmANbrb23fHAu
t6Oeb+zg5qGQRMyvP9eDuE4Bx1Jg4XfqKvkTdroMCfDYpeGqSVwAhThDvjMa7jkTSaG8EZuTzRpS
VGgnmUi3FggPNEbXBn6BAtF+Nuf0uiGJ/cGjwbajgiUAuVbqERpcJRq4mgUR5O1JPzdjVgbCDndN
CcVXj+lB6R7dvY4s5P/m2+PPYoCLZtUHoEZIwdEdZcwxwGzA7DnBiXToU0vBuwp7SUUBx/VfRW4y
QYZJYBWJ7ouBmtDEzmen2ACxFWkzjYgbqh5gWzDkGvHsLk3X/C8qEFL60AMqiBxOVX0qEGMxkzDB
wiLtTeHcvR4mmOxKw+VrjIQ4Ai2V5NfTWDsrWANav4ncHmRQhTtr0nQ2CyPXJIWWxrzRRp7zwwAc
vEwf6qcucdrSKq6D8PqGVjIlr0yM2W16cIwgcwVz2Q2XW7CUdK5dZM/EttAbqw9NrQLhq5fLT8jQ
kD+F6dCicS2b2TtyJ82xIeND4xEfbAFjBsMlhcvtUate+HZzbkXPON2FwABv/eutrQOIofTtctkv
eJEYgLjHvZBuq+Q3ZjrCx8FmZdIXNvmjJ4gM+QS/9HaeYKxMkcbXHypS1/h6jcR5QphqbyW8JJMn
YZZIFcTjOKxM8jw65HTR2y5pPDVprQnzHKzpXfpVtm1LidauXkTCruRndW73R4fGSxnXMo/aL55d
NMHVKuw3AksCRylQjaoUrFi/VE8Dan3mT4XjQ+mX2l1I1/ybrFpoRAZnA0YcSmbkVZk2Vwlg5PsI
PL51cQinUeHm2gaN56h0SLcqc8ORrEzcPts1KYHYFiJlIfDgXvDNCWCjCFO4wMOkW1dX/h13oRkM
Ds7/sZukQ8RIHPBMvVeY1Vg8CXPZaeK5k6b0rffWu8P5LYE+Qo7KcJJfISSXzpgQtlcQjEXBdF6E
cxxuCWplpl7SiPRbjI9G5eDbxElnsmzW0WsVRs8EhcZADY1GQAngjytaZ1yDbF3590BsqmLX5aIU
56heImNVMGvxK3hvh+H8aq/R0M+w3UnJr9itk9p5g/EZAC8T3kejUy7sTNoX2iHRvKHfytzBEmSL
i0r40lVwTgGgAYSRzGgAHfkiy/v8Rek/uNyLIbhiu9K5NIQPYnKRmVPEMf8jiNJCf6NCJGbXqxS7
QVwi05194DHAcD6XWLfZXdrPmZTq0SPHaxmqy87yAdiXDUKzYrxcQYeU65TE4qJCSPHJje2ABU6S
v7mOfyTd13JiyRIF0C8iAm9e8d4JIeCFQAbvPXz9rOqJq5jbrZYOdcpmZW4TlZtaIJXtc81tfLSt
32L9OE2KEHFh7T1UytNZsMHFuhjogwddDbaVqp5vm3I0UjgIBARqiWM/shI648Fsu/t7Z4N4tWOZ
W8k9nsNIVEngcq7enpHy6T1EJNm+edamZUICJuy5a4OIqc/aJ6Art9G6thF5xX/EWnxXHh8OPO/1
/jNWq5/Nj7v3S2mPSnP6wxL21n6K3sxRgCBmOhbj0WIovqdAJNzMpQFPVZCSaw94Bn/lnigDK8ae
GOvd00UWSaqxBDm0yFQOHGHTxViiTG4nZz1lj8XUE+hdogskBI2vBIESh4WAipJeepQj6fal44cf
EftJgB+FJvLu82ep/23HOgzmK2Gn8VHAU0jTYFPOOmo/KDDqC94zkmKI9PUiAWQr/dfAVbwPBBJ/
lFeJ0vZUnn7F/kSlHn6JFn3tIJtTtelX7lFSZU8AgcHZWlTgQBwvT1XDqtFwa1mFL6mjBdqq6Fm2
x3ouIIDyL4MA2CVKfuVty6QNZElN3kyqF+pDrdDjz/B13rVVRn22tiwVmx8d/ekZCAl+GwETXO71
aENn6ZBlVIG9cp3k3LkXxesWPdqtsLFfaqp397e9fJsLPpwYAbl/Dbieys/JqXPcqN0tmyikp/2A
0J/e1lWaf8l0cFKpHPjS+ZH0h6cbIS+Hcnrkcf+Pbpp4BvbqNN3JpumhhFZFVIXoaZ5LtvTVj3e6
BpoqbqZpYnx2ts2llI/BMwh+N5domDrhse+e8dUlhjO2Dcx1hFdH5nXiH+1BcSns3ka96PZhBNWm
ISafEz1mXiak8/Wtf/IsJ9hrXc5ijPzxepiYWSzlIA60yX8P5zoY3Wa0GglermJl0cgrXoB1ePQ2
I4UZ9xAJfY8WgizRK7083r2CTLA7ATgowzXZkM1oh0Ei82VSmKDPXMmy0byHF8wtvlb7QTg2QKim
oJiTzchHU02y20D7HwDwAN795woKlMY+nG1GRj344XyaLInPZ+uV/H5cC6m/1+DcTzY9J0MU2cQI
MtWhyu5JQgxE0Bei5oDqzVjm69c1Kics+gXxLj9bV5Vh++F4NSL+hPOaLt864FbgotFmFgvARSqQ
VcV7sWFu/hiIVORVRihJuwHDGwboQtNnUdz5nkD6acRujMHpAi6F7n4eaWcyDYlh/Fz5WKQKsTFo
mvT3u+Rm3/QBEWBA5y3dJlvrL7v6ZSUz3/16gCA3NwQ0k1X4XfyQ24KagbQ/de99UBU05nMAjwSy
rlxmAOC9apsxRD5uYH0zeg0Ov6EjMoXltIlXh/h7BmGSOBBxbX6gpCbPyYvd0l7rxGbUqUhJK0W1
7/1AX12Un9dy7i9Eht5+Bqpoh96TRS5FB259dM7j7uCJIiDLdES+PQVpe+5Z46+P94Q+Ak1rb0QH
czO+dI3Wx+MXfMffhZbieneHyy+s7b+Ru3Rj8Je35qmLLvL6OIyBcVwUyXDxb/pcjB4dY7YanfsG
Qk8F5cds8VVLkFY+jVN/jtO/eHM3fvEesipMs+lXOMd/rGTrJFU8fNw61B+wqBq8uLJh17RD6ELS
iLsfb6trTvvytR+1Gwf4xXYlLP/HnIVmTNMvQUfGj34VH7Xbx+bHs96rqh3uBZiRz/y9J+hIjkOd
q2vcFgydd3tPbp3LLzn4c7DKCVDOXdeF5T0zivf2TfLnRxCrkRa62X/vZ7N1i03ccgvPdXvorhuP
gUmDxuu9LQdTAOz0PQkWhpmwlWT+bOM96N6keLWXtJF7sWnZLusbpzHMEfqz3jtPzvXsF5oNKPG9
mBZn6aiwOZzGS/oPH/eJc/3J/KiQkpNum1gLiwAH5t72djr8T4fofrp394aTHR0L7f7a194H0v40
nPbGzFu7KY1uv0AzIkhHe34zEj96gScBis/TWDf5HUHv6yPzF2juI78ZHUQH4dYxoJvbXzeufQNi
LSdmwbVcb5up9rdwYBbvE1BQDUkrfIKDucrdSle5WNP4Xo8SbFuHYXC3TH2ufjxDCwiqm+i3X+Tt
3JDEm13EfjJGn5ZMhCxoxoRq2KKXLp5ZdOD5lwFru9W/cYcbU2v4sZ3GmybefWYK/PrYfxT+h4Nq
5vLryb4lK7JJl851L3fvW1ern8ev9ZtiTqje1zlHg/jA/9uSd4oyd38MrBXJ5jD43sO80Hu7JiU5
k8V1CvUNEyEyj5dP3cfATmuW3kiXQNghw+eT6coFk6aPn+4i71dOY7uXuaG1l0QpKBcojooK8ltI
VyQdsJogt1TTqtuvXrteh3pax0YvlansmWDQVGGRPdEv934EtpP8/AYGggA99FpRptuLet3bb2DZ
x2s5QYtt3NGx2JSd5LZwXz7R4CwTLXuEVU+zAA8/Gg9BpGmkocd1KzGzI6w9iFKZJSOf4PvmiXbo
UbMhM7MyE0OqtDQVirtEIPW9IKWiZVfm66Pvz+756aXoiMxEOTUTnPqwF40hLjvZ4mNg6zZktppX
7dB97z9yt2a4z8rmkqqX+ncPXxUjgKXuqpuar2SqFBwYtIMUkZos9jxxbdOJ3qcqdaJ3TQ4Itxx2
Zdd4mx7FppxShHysejValXIbkfjpaH/v+6uf3LblfhPwm8sSZDbKg7T3dLQa79uLcchIxCvn2aK7
kBOg8pdfZ8fApJnFaCrBvuRzgro4ew9NVC2ZpkrvdFmD5ZFlPiQdDpj40KDXUjACeBRRyeSHzxrs
MHEn5fnlWvYvrcbxoRlD3TH4hzwCHkd4+Vt5vkO2tqAWoWZDNEbi4GAoFdUyVSQNqEESfn6NkuZu
W5ZpXO9l07ZV+wanRbJQdUe+YOLak/5u36PVNbKfVDfF1F0w2SBM71MCgBFskJ9NDeIs3d3mytHR
dWNLTHa3VwprhWs5/XmOVBKdVOcwzOWU/5PsduTWXZL39J8cmABPV2F8puqfs8vClM5eb9k87IqX
+rQAOHmmEcRie7DpJualN+GwogTvwl471xn7tkjGtqkEnOuSK80Bfv+BnS8+RNLZcvLSSBzKtKBX
yVoG0M+GAV5+LF6I+HH3lW+kcTuPpJD3BEdFEjlSvudsoSSZDSIqsfqc+39FgsUVkDWf6T3n93nm
M9s9tVZylXqEIU7yJ8WT8J6a5VZyt2SuqNxH6qkeCOIpF3K4h0XpfSycgNJcpdTf6UBKznNZt+05
gfWXDVUN/wtPKNV+pZuRt5pzJd1d81pX+v/D/ifaoI5bXPxzDYVLwN9oL6UD4/nMWSb+UDxCpe5r
r31z+/0C9ZPKIeWWrKet0d80gwmg22tX718KkC+K7DfSAPUDByDQi10T+kftqLAdBPn4Y+1djqoU
l1ud2uDvma8Nav1K850vE/PkXx3Lf3c2VT58VabxxZxEezFeOBFYx99rHkrxN3GKWCv6ItHxAsjf
SIQRa9nvP+IKrtHksJ3f5kl6vwtluq0lXANpzRhb7UOLS0eha0llSnf7anis1GNh/ZsoL6r35qKa
KL9K51qiDPA/u9OnyO/6z+auv+ufa0K16rm27YY/v0qACglg69Et8uzHKYkNCOB3334r0sn29saF
AooaATBA8VnDhSnuG/c6f5hQfNwWN/1ld9GAejj108NzuvRk6B3kvMlsFtJ/u/rtWbj9sREB3CUT
wpB9jWNUlUXJHT5soyfbPaKmMMd9emxbOs/k7ZftoEo4T3f2c6LF01MxvigRV1rOph3rMpcaHZqM
bJCmEpgNW5g2EMaWdWs6JnNBNZlo00a5OVa8mKmKMpdSYq5MdfTm3dcv4N60wQ8oCSLXuI03zVwL
dP1RO9a3vegXNwtECPpJh2uNcBpsAtKAfVhVHbUL48VmaHukZZKbHwbqL1tZWTWRpiKYeFXNAXao
m6a1aOMTAMsrqoXPvZavPXNZ9Q65QUG/AhtPaTvksqJqICF2WfdV5OLEoWWjhyIeoFz99dpB8H7c
ZzK2S4eGGHpZhNV/z5SDiKv7r1CSNBo0vy00+kUzdX/uvgZr7OB7gevOfTHgMsFWgJ3OYiCCTcRq
grBl8TxEC51eameRmGgtNlQvW/0qfknZq6klwnq3Y8ta+5z3zE5sc5fZdGz4r62bdkvi8qMaflK3
UjV1FzhUVNgiqpC8Fe5yXzXvo7X/J45f98rhWlVoukrQo62qIa6CDICapv09NtunBrb3y30kdayT
01wjm09GXni5avCAx3vlmKKMtO535RDpeIrEr+PLs659kfPm5n3L1/bsFCLr+OORl4NeTelshzHb
L8rORYKzUr48hvSxHL1POsfwmMEhME1UGw0xfTLR/jMI0Vyk1WfPmauMn80NHdcywJork2/QVO+m
uYowxX3NB5/8sMT9riyLfMv+mDZEczayzA7VkIn5N1inLLTBoXT4jZXci1LC3PW96ZV9buz0l75i
5ALElHP/juNsBhiIMatb0/srkuilU3MxQhJEQMGJwqdiwrGhnwM3Jls9OnRPf6g9mVMbyPkiCIAk
B/Bcy6UnevHbKHMpu2ttsO2jHfVgtwuJLUXLdd8Mjm3r51li6NBeQoRsLAf1sU1tp04tJc7ZTe8I
oBIAE+XbuWWCvrLh7pCb08EvPrOjVOQDMkIzo3CHqdJO6SwCxD8PUYHVXJZ6OuVqp9/NtnmOomdS
O418vggMDRAqMAhOXKf3suqrUixRF/k9j/NoFO6gY5WEOvTt+4CGND33Yrfv3aIRzX1naD9M21tv
/MrHfyRhCDF1VIu4jP9eVfpPoTKXO7OiHT5y34dkIROtEl1PcPa81rPPj/O1ediWE0zLgbU4cIlj
YlVFrwgraZzeaGeVDfJGn2+MJFPNhEhj64WnHCKd6K0O9OCno6lS7thenMbTS/UERvr8DKT2C/3e
4u5Cwaa4RhYH37PkV7+7zad32XVXMbUo9bFiLNbKHLsUg9UiFWdPYUZCqG8VTWo0XjfZqocTh4hM
S1jYU0GRAkmFIOy6T10fZ52+M2EnV+iXKKuvoqu/jXIyE+ghneQZHniyjPVUx1+XqugoFGvvn7nW
9TbbYmlhhOVIfZ6Gy+xoBwn9T8aPNNLiKZ0TauRB6zUtAS+d/4OJE43AtTZuVL2zBXgGMP348yuY
x+8PDVKxfPvigIb0km+nVmJnF9xUr89PQdryMVPiPi0qUbHUpkYTN32modC55D7Xe36XprU4NIqq
0tx1qSeBJyADvvv/swEt8WiJo+qStkxZRXLoomk5C7SI/5m9O+Nni1AqLabm0Qg2CKaGaaGiLzoU
L550pBm07qOnnS7VXaK5OY7f5E7I7x+7L8drtrY5EtTzb6EaewxAhAwa9TUOM8ctTNGiGN+V7YjA
HM9ozf65oA9teEF51rXdqk+pOrHoxV+NlKAzUj8iVccgMM5gJeAVjofMaagYTSrgdqkqUWR/FPrU
2kAaNhfWlfnn43PZttFzGm/SHsPMJAkcliHyPv6E8vytTq3zHW2paHmu6FIxP7Ophg6MdtuPU+84
u8926sIOmmf13MiGOb7Lfh8F+UI03jbOb5MUNysiNHoWYTxyMCzZ792ldo18XTbNfWJMUjg97Thu
9m3pIhPnRo5BJ8ryNeLv9lvFbfuVedO60blgTaVjprHZfG5v3zHKJrcK7AdRqli0tqYQukN91b3T
NxGS7KvMuUm5aT4+whBC7f3DdJjehm8/S//TQlETmzlWQ1XeuZl9k9EvnGeS1v8AJzdsuKJAeyn2
txyp8cuX152uGdSW6Yew21dEP8h++4AL8TBAk/M8+wHLSnWCM9/AvIDQafur198M7kNQjFCqDpLF
kGR+k5T2I91Xm/Xt7KpPi9Le8nbqLYvp0akJ/LAQcl8C7vF0qT0u1QCpY1Zn1unBDWlPqYqgcgGC
4S6SzcGaNTVSNK766FISOzSEA5vBdngc7mcJJLdoFSADJCU+Wgz2w10z+RMf2YXiIwG2DiLUsgq4
GpH2dlvHh6MlPBfTHEiDZ398kscFrzKJuQXyRx025Ahz7C4CDjpb9s8hkt/270NNtgvoYAAFAXtY
UeJsV41cxct6TY0xtwVVj3PxrF+zpM9dAbzPMs7cMRw+9+GBA+qlammFgeM4A6SGs93WQF9QKGQw
GCImfzaMYrIWPLHo+XamtfFnw9xUc3UZ9PSbk/RG3Lm1EGy8qOYW1IW1z0sH3vA53KZ832cZOb2a
HE07SL3cUsViozX0EeYj7fVbQU97PLzFe65bbTC4H4S1/v2KQTCFXx+c4QyiSaeym2DAQRX/EiRI
PEe3mM5e3zTjRtrHf/MtH/1yXQMW0lAfv+x702lHdyy66ZERhybybaPvgwyuBhsKPeRjDN6/WW2P
8oopFRQtslnp+cR48Wtnyo6yI9JvehYCQTwJGgDS5DS8Dv2yNwQOco3dpEpPBGiD5lqpmfR6fnzo
/81bxtTDCmH8XxBn1LaLug7o0++lR86E5MhQQwk5VFxDF1038dzcnpKa47co12cCGkFqNhGt+q7r
uUkQC3AYi3jpEtLe9i+Dc5AMQL4gV5798dbWw3lmwoj3qAd5b5gnna1jdaCesOp0qZlgUHy8F9do
6yCMgiphumELMsiOFXPHyO905D8WuN3N8tVF9/k9VU5mwuCsoLtGenIpRpm/5y6Xws1N1c8t96Vc
DxEStj0IsBdyAT9myDR99WxER34k/aP39Pqia76tQb9mqZ7V5BHamLKvb/ObXzYBpuTQmR29WUz2
Bd34jveyP4tfI+o9trMw/unGQfy9zeteQCmfeXuVXUFsj9NzFYKPiptbihSDNMI6W4ByMxfwKEdu
zrnefuZBq9/Ds0KZu8+x+N8Nxbwgb0T2G/rvZzsLy3aoX8JGgZwn/yVF3jsP0wSTINAkN4DRQmYh
My09fq6m288p3ryGsdLs6zA11+Blew9csZP6zYPradV1fp5vh5lethMfaURsbtU7idPhVX3M/lIO
U3ZO+pZf5gt/dLg5dKYR6h+V8EJbnJY8iOZ+eAgyNjxnrG0lfGeYr9coMrnO/YTu1rb17Dn3TDmV
bVnfW5O+eRziUk070dH0w6G1jFUysTrE0+PnrEsKj0zNVc8fH9yLwZCba51STn5EJqChIFvR50fU
RIIsz1TFMb6T/BHYaEem503P85fQtr0kAufWRwN4eWjELzYKw2Absx+msxWZhrsLZKDER3MWS+E4
j/+ch6x3vMv71bk/lBaEhLzfOvuhC+QZ2y+iEQ/2ss39F6ZHsDd7952KQ49ikArLZOvAU7xV/rUC
BlFiIxLsc5Dsoj+uqWLg+E+sd7IYr5Ugz2YjuDR3Thdq78bOd1kHphUzho+RqZLu+NGUKfVoHO3B
KRi7Ak2ZM9qD1Fc+G+x9yPb4Y/LWy3IImis9wf00uQKp8/o4MxG88Dr3j8uhJNA5zDqhDDVIXReZ
bJKlRdhwKxxkc5zrVE/RfF+FWOVYSrxqSGsLrtc+fCV/FpH+coCXCPV7urs4mB7zWX+9/CRWNc+6
/DAXKG0EatPScR6jtvwqRIbbr/xZjvSBXlZE9Ee8fhWiH9tpITXx5Gu6GP+lPDQVXGHVgiLLSS+K
Dz+75dtItSUyPP0wsRbipIAMoC30d9BVi15JF3BuAO8PAMz73NLY1PEcE61TDpsqvxHoOScmz1dN
muiQw60j5tLxrsCGicpUXkknvDrXAIDEWzBDFnE6o+3MCx+xQDI6Ey4DqR6jJUkoZpzeleIQROR2
Fn74HESyloL+Z1kNB4QvN0mfq6ezlCJKUOXJa/tR1GmZSWpdNamnp1r6WQ42S74gJWUke5HZyrR4
gF5j9SU/DOYjWTLjvKXJocV30gTa6xfPO6t8R6PwYEpBdhWpD3nqZlrfpkb7aSnApTflBC+PVN76
4bf3uBFiLe8ytSuVLisKfcoElnZqnn5WYA0Yw7CdlxerisJpRDNtfy77o0dvLmRZKwl6Hq/whmiR
4NPPTCGnctlmK5kCw9NL0mrnsofHVPu5G+BHqrtRd7T4bGHnUsqiLVnAbxXdG+invgBvyofsXapH
Nyzd3EQU7grmRS5eA8w+Hur3jACeNa9acT46Tv/CFxbSxQ1F1WrEDWxw+FkJXbma1yKTtbDgM/3x
7u1lCKteOta75bi2X6FICTPtq7QntY6uZyXH1yc5if5ieF/G5hZZepPGC5BdI3N7quqXSKKcm53M
VFZXAMS93GyPvQH8bOK9gA0Ky2GOT5I8JHQfea9nmXnh06XrJT+irB7emkyZ73PH8uaakEVZ/jjE
CN9QyC++GM8eS8cUN1Wz/dHdmKhSN9Zdukpkcwqs3+WOrRKbK3HA2BEfXdWwza3oS7KUwGXoxAc7
oozSk8FWmQhPQdbyFiGxXUzaK2MllrA6dOFnujol+rtjBrrs7iTZzKBsm6LVux3tJlq5SZz+iAXI
vXPflg5ThcFRkAldlnMNecYeSuSi9QgiRMlf2lTo08dcgwu8r1RP0967ICirN0iZuYCliKHn14ma
N14DHh6kfysxrM5bWRP8lyvpihJm50FVKd2jjy6NewN1I0BGkI3gfMHazdDLVQNa9D02B99bMHyS
vjdKIweq6wHBbwo/+179vqs9xvFVI/ubfNQTZH/UQnAPWB3fq9Mj4NMXIiouwOkzTrMbp4kzekR6
RgCWv+A1yfz3ksWLPWFaNhVz28ou0b+qS2HR0pk7FQ3LOyozUySJBpx7hbM8h3dNxGuasfMzZnKy
so3mU6vOCfVAHqb8xjNjz7HUb8gJzyiaH2ft0p4/h0dQvssVIwfk67IJveVn+BsDb3DswfgXF/mV
/z3tvWo9fnRZNhqvriCBpcmN+UmSfHzjdS1mfxmfkMva4JaDXyZq2pAz/90x97XkurJP1sCzzt+Z
VzG6b74wIGLyXaUT/2b4s0SVKJU7bXYlXdKL4qvdg5P08uLCPUivuh7GTuSx5i1UfmE74LYn8lEW
wsi10+Lx6jQAECym+lfUX2p1DKSpZkqQUeM8FCXWg+geCaoI2WBi6xyK84tFXQYOqNv6vrAeDvoN
+uNNiSFR8y+ZYGMnY7tv4K3mSZH/sahOunYjRqqdE1ycVrfyz9miAV9wR138PhHxXSbH62z5loFu
F2SF7vJ7h0M5lslrLXDF9v2dPHxid6Nums8vU8N6WOM0CiECQ91kMTGnYBHjU6SGSXLI8L35SyoC
jHH9k0xlkt3Vs46kAtjAy+xajN57q0h1e8XB9BE0JwOXChflXLgzmo0DbZfjVLtwvUi6KLMiS6LQ
q8Ez3OLYqppcMjqrPyPqFekjWru05uK/2oKSfHAYrJnPFWDl/aLHPw7lRLISe/UfLASW5SmuMB3T
VPD8XXm5L9/2IE45OiI53n49pd4HZt+2wfH0/kHfz6aHXmzbZRT++reKiJjdzdZ+lgu2F8sV919p
bvFK1I/ak26kji/sk5UF+/j1CBXly87Z5DR+vP3FE3lm8ibQ/oOmxWeur5/97jrSWJkhFyJpRYMz
7Wbax1jhnqimM6Vospg0rr5AocfZruFKpeqvQzkeK2fH8UifiuDxXuZfQ0tgpYoWwUPpp06VJWIX
+5tIIxdDwLnTT3oQ9ik+v/TM5dFySuxYFfzRmEuZD89miuOxzhsjfGGlLsmV/uEfm1RwHtCdvdoj
+YGmmjhU94caMmdmyxiwuAzw6tb1+41U/Zcy82ia8jBuLEmLUnqKgWUV/Fss7ESTxap6H8Q/H39U
I4kZ3qhjfV7+NHTxqhNM3EtV58aESJdPF+PAk1rDZlXT7inNKep8/hbppuLN03zjgjeIz9CBfdZa
wdNNAM6phLSOtgXEG1SkXJQCgXPTnxJbKE5fpfVApebcif6diOhNHq0Nqdv8sUshQbdgYcOCZEqP
T/P7SiUxOfb5mW/EfdCMnx212fGxu5Wz/oxd1HHY1FCc77/+rtVEn87dhblzMw0ZPC0+p0Gcwg6q
RKY7ThRtAMZQTtOQTNUYd4xZlhmoYmzj3XzW7h+JY21yHaTgj4kDUs38sBEiihZfbRTqwyfNvq9H
2kWjEPl6F9WRrObYQbqmuAsXwrydpx5X2/pEro7YNtJ1ENxLIdm1p6dQvwh1Jhr0Gjj3MDxmufG9
/zi0bxOT8YhjmX99Upjq3b/tgcZ6EWs4V1Nt09LyS47Xydrh+HnBbOMQRTNxUbVBvZ7hryZS7Fuh
8psJsGud4DUwug+r6pvzG1xzY/NJy9KmkK5vqClaIIfmJZnfwe2BiX7c3mjgpScMHGQbBFLXqRZn
MfVvayIcv/ox9++P30DxXuSvX9lukFdMFTbxMhq0MfMak9MkUby7Rg8Yg4VETGADn+UW3ChWpVX/
ipoIKEdXm2lVILpzBokqQOelVDf1RFNmHyJpfP5I17bDW/NWkwN1dXBQxkJ6rLOIVC90kKaFzWf8
0Ysk3eb83rFzOwWCrEcuSd8DdgCwl5L3loLYI+Pca2dipWs9N1ExpRZUtdU8YaYw9gyweC2n9NKM
17IDPPnysaOFx4/V5EKkw5LZVx/PSjhs7Jhssv7tCDYNO+L+2aQXSl9kffvbH0skMtRaOVjZzHex
coRjMtufsapsZlezvI9TFoTFZaJKS9G2eL62t/e/27OC6rf4Y4Rubto17pQmWou6yf4wFYhKgsUF
MczS5Q/JAcBjdh08/0kxxDai7yBaeiS+0I5CFALL5qcVnqK15++jkp2NuDHDf3FLVE2qCJYL187Z
Iv3bfty5kY8P6peTw+eBhkNQFHImQFeCvcBzF7zfCgsi9hnJ9JKWfeVwLD9/wxkRtkSOGmUWpOWo
HHo9+Zv83bVi36nv1+dr4ljsR4dbEpar0lJBeWNk25u2dbYAp5kRSn1+X1pERxKNw+dRKjeyLUoR
umJmyJmjdyypTh7qaj81qJi2uYGAqqzWOnaeX7nyqn6hXf5N77+zavlHa5OnCDly9f3fy6OQ+L5W
X924YiBEhPg41N/7qWq0c/mBZjIf2F22N3+MICtg44NoE3Fm2WM6UJWbiN2L4t7lq7Sd41Tc8Hrq
br0q96tp3R1JQJ6FOBq/j8R+Vzyf8jcCx7lGMuYCeyg+xtNVJQJmgzrqmE1DRpZEvGtXQpI38arD
7Jg03Ej0NNLCbMIXi+2r+1Ml3hWMTBnKH6rpR/X2mfu6dm7QNq3k2D8Cv346QLiIlJIyl9VHAJbm
d4LwyXF8VfrqXwexZkpqL9a6f2wC5Dr/Gp5r9xrxgVwf1xj785kXlxEx3UYKq97uj8JJY5eoQxik
GA+ph1qL77zI/Cs93AGydRjlbRpXJZBwV3EnPDg7icWuG9tv9yryNv/SJZHev8R+xr07xMpKaqLp
r2XQApetLuEC903T8kPdaVO/ZoSwj2eeLqQDRm98iR7EAIL+KCv1a1EksBNYQ+p9v6Pg73mb//Z7
H/1cOUvrmc/XvbX6XF94l5TT3XdFg16k7Qr8tpffEaQRSPHi5VM2K0lFS/n5Voj1YhMB+r5hPsfJ
qd9bl1sxBDTFZzU9zlQPFRDaJfVkDVNqi7AKXv2pO6iHJGbbdqKOuyekcqddvUbCHH59b3j3sGJW
pdqiROY1vSpOa1JWthepTqI5r/alsKqLzdX67/NoMTV80fe+FN/253Qj1hbbUVS9jYWNIjE32Mqp
jjfsHtB4z8dQQ/jCxXM/3Vn/xD9vo8PgJY+4JQV+bZ8CFwm3mFxaLNjZMOFg/nAvZ93syNxhyDwv
JaorxfeY4PoZyhyyNdPbDeIj5eLLr0wrfZ7vFGf04LEEFlsi++fYnbAp+OdCsahfIo1zfdNNYuVO
zhVClChskGdXmm35RSf6tetOKcXUnv+874jbRWoq8wFjCjOUVYw0OWfpavxLObiUqEXwqCgXBK4j
YAT04W4Mu/dPhDv+KMf+rtuKEplJJMEZ6WUkbV3AOihyGZgvO6bpny0vIP9pxuCr/3gOFPK/RoN5
3rpTyXG5KtogBe1M84qKkN8p5WiwCIFIOrI649H0DIhgLwrevAoJ9MXvdMTJ6C/W3Y8ecigdpfgW
O2HkcSoEEJ0JadnQJW/CzoCFn9FBSsn80UwNcZNinyDquh86d83PgRL9ti1vehhlWu7YZ7NKyFnN
tCKUWl8DZdbbB1iEjKWM1XEueN3UZGtXhYjQRqr6OEdKtXpc4NmzdHNwPhLDx35idqhtG+Szg1BO
oLKxXgHOSMzPh4b0ChjJIFzfi7uRbYYlpnysRGz5/pn8Pm7Kr2tzlO69XoWFwAuzr7HrKKyeJfqy
MkLWBhHu4fWTyWZzNaS/QI4zV2MChzq17hF4jaMq4dLljWF3YY+dyDyMlyU0hxeSHypTQepcXx26
L5MBYtG4RMSaf+j+oAn9zRgMICmbWNn3dGS0cSa4Eqmyr8u6RzyEuwUEnDM86J+enuxAWWKtrIuu
0n4r01zNaf1xWd2WnqV0+VR7dO6fsS7+R9GKqqgDFuIooS8CkvLYpWXj6UIihiZ+jhr6mQMpnmtG
7u/OG2PVSVe5VhHih6usfDz+6RF+5ThtoWc0IAGNISBltsqmzmjFTgGqaza79aQLd9w1hCNgfTHU
DVKgkbh10t9WIYMpUDmsjYDULz8aj6+jKsMoWdlExezBCzl9bcCz2wF7ycazjerDRwRDicTt8h/b
A9aYgxQaxod6x2T3EWy8MAHW5PiD0u77L1t+t2g2NECiVuPpCF70A+1w15V2gumlVnYqnTo4n09u
UucKh+bcS/nCVhd8FCFFvZBlc4gXEqf8YsSYSERAi/FLvDS8/PJAPo1PMbBfflS8YE8fKypUj+/l
ZNu7Z/jHBkaLp790xDq4rL1SvIabya+EQAUpxfL4i/LsjjfWy9punK2qrgMt4wiQP82N1xOH6+aD
0q3vJ5tT0pTedhIME84kPjkC/F26j+KtmS0n8qZ0J1teth1wdcWjRoYR53lEl6hyr7BSrbAZU1mC
8evFv6LByzC//lsVaaZ4EkIg3xrrH5IiuL3RZL2Xr3RET93r7FqKFaw+2h/1a0unRr+4AQF5lsgY
TVRi0ZBzdDzYF5ivDL9ZoNHp+MqF08cx31kVpVF+ZZmzHbYT8IQ/oNxMDV5BwtkUiH9nDuQ14VYf
g5VEy5+XXWuBvfjvTN8rM3/TjLi3Ep/rqv5IJ2vFyBhbtpRKN/btZSPZPE/MTHcM+F+iPKNl49qG
hkgXtpNTOVuOLpq3wwgJxnxdNxY/ZrkpSeYlHebAvRVj56NsJb4aZLhvBILFp331cyXS+95/5pYQ
4jfO5JDg6tyNR/5j2ZpLPHSmzvWgoKwm8hVbVbe982TxA4r+/kSNWkj+fV3/Th+LwNCA/I2G2v2x
t/vgFvm/V7JPP9dTJEnB04DMWW3KH/zufiL1SzPXe9gwz+3YXN3vdoUgKaR/FPqmozvB1kc5+nEu
KcfaBVVzpL1DfYCCACp3AGcZLrvd89QOUDDFpt9M3YZ4LzkbI+v65lFd1GPtyKT5lPcMCVQ3pNco
PSLHykDmvqtDFjjaehFVlvxyQj4KhfpCIxgUcYKc8HGqHUwPIv7F3a88TyVSVJvorYaRRqQr6WNX
njbfbQnRUpYt4KsWGyqGxWbJxrJEbrAJ71s+dbi+gfl3aTJ8KUJOXCrXHXL4hUiP2PS+Hi2u2yqH
SCXunCwHhA292BfG+bQLqVzaDpXh8BhSFOI/zUqTdzkxCeK8o21jDZtxcdXZfVwo9cj/Fx5f/GEK
PLbwATaQEMvWq3qwWLNnnqHxxsbYr7q3QbK5eFSeQzsf7+yA038Mdr/Qd4y25/o2M4fXgDSGBHNw
gjEpurm9hjJhav6o5f6USpqhx4nKVLPVtcISD9znm+FaAdCIrZl/zPQuo1Qr3VnVFoNo2UmKta9K
2lvP7pmATkQShQyGQDg1cxN1iHshVAt1/qJ2ZrTwTyBe6Rn0Yeg8XF2qKgSPaUu1LxpDdwsJ6/ur
sFI9a8ok1hPf0ii5kip066kicqgkGrGvC6arTKHeTBVcjknPLUqCL+nGbfk00deV9ZeoV2Fm6GDW
4nHIpfUw3ArpwUow9uwRWB5IGnauJQIWheQX7ZzyRXHvmE8E1EWOdIP5ni6vBrePSCXSQs8sczhg
jbHq7mdOQJzjItHnyvmH9mURwGm2uNYNdhegok2Rzr6jjkjifXS9lh8ffLG+uGxVlGimiyJ5NrqV
kjwRHG36lTgISpWX2r2Sbttur5VzO7JoPduvZvpD5NkEq8OjqAPrFF/frrEDIP6AXAtIhc0/1foC
fFGJqsy0iBUKH/LrbGbd0zj2kmULbiwCng78dGqeLq+rlKZmYrMBGGBh3baXz7WVW0NhWVgW4zWI
87lCgTrjpfloKoivBlnlpWlVTjvXUgaaSLi/+yKeTxUPCeXt1+pe2rQWPYKMCxELw7jv5b2s6FUg
DpTI27FbGZdQWQAb/6NzzRTEYhWneT7STA2yhXj+UTQFtMa/UiI49y5oYa0sMrsM0gQ1zpbv2cVI
08FQzHTWzenntXimFDHlBXr+27dyVWiuAjMEizuAxy8fz/a5/49wthBujbaBCBdeV14IoP/cD90L
chA+EfnC3g6QsWyHOA1WJkY/9zhHdopXF631l2iNfEm8toiXj1WCLQWhQGGp56YdgOtIC96/m6s/
K6n/aLqz3lSSJQjAvwgJs/Nqmp1mNcbmBR1szL6YHX79/cqjK41mzhybpburKjMjIyL/7cSwsFY1
+AwuN5Zn+c2ivnYoFbtL57m9creVc0FpVGhT6dJztCnnV63nYCKk7Rq0KCkGr7SSpVv9t7IxwIoT
SsSwmle6+rxxNV3AIOReosNZwAWb3fGm4sFUWb7l7LdErBPMNKdJ+YBW0bsUSuv2Cc2Vdn3RR10o
VKQ74XX5rjywm4gaBq344aWeHbrDAml0qVtczjtaGxe6bTHjim/m/B1j3N7dQYT/GwQgEBls8Y9d
QnQvPb7Dd6anokltEolmYU/D/Ozept258FiR3JE+4Nhm55Vdgy7zUbeGW1iR6XeG1JjuxsjVTz6v
QPiRHZ4Gl6564fP29p9q5pYpYayeKEACDfmeqp7TjZcfU5SiYiP7g9M5/xYHTylzMxpsR5xF2BWo
NLcIq62L3dQ1e9dl/aa0w4EOOc3sQJVWEGCm+INe/7Z1/gFGWIpIhIls0zrIFgBWtd+P4vBczpL3
RwbDVU6fKf2sMrgTkDE+9S693L976wUzs2L9KCUNApek8nCub4wgv7zJS9qJ2ZzdI9xlV0vM9ClV
zN30pAScVDv2FdoBn8736bJ7MDbg1ilmCGZ6iVNw3ltUjk0I+6RSHX0FHEvd+5Kv3GsBaDnxIVl0
Ap2d3KGNBxGvzDmk5OHZQ73Uu3M8D4CafZT+9/J+6hYq0voo252U9Kqie1X9373bG2FnqJEmwla+
IVoUKr8kltvO/FA/DWSch1hqu5ohU78WSTvQUOeRYaxTy/tvf3YKk9Lm0cjt68ZcHMbXmQkPZ8vi
VlcEeOlSqWXKez1dP8SpaWokTzKCLF5P6Ztu8dmUVsNJkDRtDl6+une0zAv5cOT8fLVomE6U9i9B
/LxXYcfrL1GYmolO6fZ9f6mRDNFZoYRPALtdWzrhjUZFruydzSzftQUpuKK5y+FjDcQ3pE4uGR1m
mZMs/TQwv6BOcfR8J3OUSOf3rVzfryw755kQHWwBNLHnfElD8afnGNN5c4gs6K+ga5NHKV8SrUJb
otG8dJ2/eFVPtXxacnSMQzaZ6E7a1ChuhREDGxPg2UKMcwXfkgA+V6zkRsuOQj43KozW+XhJR2hQ
HhP7cAX312sYoc0XqmJEu5LHV5SpuVn5RW2fjF6GQUoYZhYKFVgBpUN8mIEBNo31okVzvRubGe9d
/FVKGlndKmQ4UcRGdf0p1v+rSjKvu/FS4q3l2YMSpKQ9hPodxL7u8tOw6Nak8/gS1Vu54KZSN97O
VQr7qUU15aPC+5fc48XrupNTT44YaDy/+XksnlVVk9YNCX370L68PUTNYuPhUAi6Lpuk46zPTC0J
45m9/rwnB6PXipbFCm2Pb9fPZkvPz3DQr2JTTCymW4VFX33RRwbbtcNiPQ0MIhdVwnN9XZnkEp6u
8BC09ha94iI8ZQJox+mkVKzl2rm2aQINqr/wsHKd60/Rcf0SH+PjzJys1XhdCRHrt3JpIZAVe88f
nmSUG3bgvoUc2LjY4flri744ITqZQWk7XeqZ1k7m5iM5rMy7XunAoWFyxck6VhuvFkxLvDOE8W8B
lm+Tg/X3+9bJzuZ315FC63cvowPmnuSnx37t1jpNgnMHuwgjC7192IrKO3eK7QdJ+3Rl/br2BAdz
C3pRzjRf4pdi2eamGaCbe1dqvUv95kpBw7PWXeVPOH8hNLuaMWNo/m7KvnlydrGOsFU8eUnoc7Ds
5zvoV5GBbmP3Nty5bJcpthrlJTaNoMt0o7YZW5+ppsuXstPCGYzoAcs3mx68g+A6S05DmTPOTI+K
byrQ93v7lGskuueZSwiAlZrTqEQflJraqoec4jIMdG9MPorA5EHO6WCQtL1vGIJxPuX7+AWQG61q
D2WknoaUTN7coYE9xxyV8w03KH/pLAdztWeOs38o4q9xbuSuJYs9ZSyr9MStngGWZ68WeWIRzEwe
vgdBK9zxq2ABFyrmyKTfceWhWH/67VSTUYwjCopU/du6qamTy9q32HgxlnJNGMFs0zBj0jIsw+pQ
OQ61J5yukr3VLGZfxXcwpONSCPXkryPgD8AI5bzK3r85LVQCNOAzwXeSeqqIJbz0FCWY7HVJPi64
5ZLrU31VS9puhu1IWafEPrCHJnu31vz7JTicmYz7oPicHxvpocCspvibombYCXmdx/SU0Rg6iJn/
TSRJzsxlqFCxFoNQ/tAWWtM/snpccERS3Nn8z6OVfrdzhWI2Y6Dz4A24JeweJxftcxj6F9bERHTp
XWe7sUtMTd2t51DxXKgsv27iBEASzOZNlCNJh/bJmOfoOPblOLGkh8pxom1CZ1MBQRGWKK99vzFJ
BF01L4bnGBoImrzHyuXx9sszD4LhD2pZald/ZFAgTdl+UaNKNS5vPo1KRXx4MTSIKP/70Upg54ID
u8XeuTypHRcIdOZsReuuywkhMal+kdK01KM0D+7Ubzf7D2iCM6Nr9XXob78VrAaESNBdwO1tDtn6
E7pitRsNUTl9rz+Bhu6iXTIRF65c53R9WsArP36J51a7bn98vZef3KpkrBabyXy/5Ks7kSrfXcWJ
bsiaBemkYeSis6r7u/hOwM1EIR0EPO5PMWTC8aWhRqytPybN/aW2/bwro4vS+Mi/gwpftcEfDRAa
7BmcwS7Igsq0yH55mJSurWOUfqXB6RjGlGk6jZdfZOnaHV1G5bYsMbJHUiw/wryE5TeNCQ5bYyXB
WX/sGge1KPzl3g4Vxbr1l2PJqlaSMJNJ5T8MCmv2YkTZ3Vx2OJs4SJI+eWckTEjRTIXpSJ1iEyTD
f3JFcY3jbfCQC4m297rTYvWcpLBO/8d3slDZE1XJ9NyMXx754OAmztvto9jLMbpHHFbCOLLlgEij
aJhf513Qty1eauuu/95/AuO1tfzeBv03MmT8+Fq111byuwcbMs0gXAOjtZ2+LRlbpou006WCqxkl
UQqpKi8Aw8FtuV0cQpfHCQXoFtqZdPW4KWEIYVCi9ZKgSZiKtcU4qYLDeHN8tFNNKCtw+yjvFi65
768rAr/UnONebdIk8dLZQuQ3WOyPx7wos2pUWGzXLXpYSt98wxUvW+fG6evyhfJomt4AIIICeQ2j
RDiDHfLR48sfb19VxM91BZ8LGRtH7gfR3dgNS7u9nyVWpWI7+SkJncc6JOvZaiAHZdlqLGQPNyHR
fnkpZ8hLv5OfmB2ZNyHHTVjilQyWLaljbRsOOit+EEqdos6sukh6CCKVZmHHSQhc6Mzh5oiSGcqj
0jMJCzcViPrX+sNqDvYI0KoYjPh7qzgQnYYAfNV17Lw8zA7Whfd0m3tOYBapL6XjLDdddxyv4fOi
5PSszxlvxnKAzCT6PUTHWCh0usIbY1L1iQbDN/8y2+H3c/tFV8+vpXfsSeycTSdH9K3sc5ed9cF+
ze1hjEKH/4HSONZgby6ALZgRX+GDro8esxmwTBWOjVk4DiYIggfCg13G1r5mGptBeIiruHcxEM9r
IHnP6rEn63tqJJmDU/8dwM8y09QU/H6MZYLu4i/BXDDpYe5zjNchy25Cco9K43DTGPZR5lP5+9TH
YPkF7U3PWIDk6qxZJEFecx0eN1X5cpKZF2QSjjfjyDK4sa6uKLGXX372/HNwmZsPOp5fmvCF5mY8
X1UOYwPSOGexUhslsspuyWsk7dz5D4H9h7HVzZc6gD4m27D0eTkM8l3PxV+Md43rmNtS8d2xkmqm
POzfgXHzn6FCpc6ZfGg8IL5xIw8JT+v0duouzeNTGNSW8a8a6doIZzKlkLMu30h7GWs9Yx7irBbM
glFmlUNPbOKOQbPBSTLsQhJFI9teYkfeIZ7sasWu0WWTUqK1EsQ7xN/Jqa1mKfhjiE0PKQiQIZQD
D1SQQdC7K5VC0DRJ5fPYZ3HhYucd7Qqazj/HiHknlSzNOxaysTBKx3vz/0mdyoorIv0qeQgL05p+
1Dm+dFYouPAF2H/l1uI7M0z0uBXUfj91yJyAvgfmVdO6m4uIHD9i09vl6fOv60ydoHppuSntlRY9
O43w/XPm6rGBONQKm9ie8tcXOM8pVZZRMdWx7ApYVJEnl2sWRieNxF4+1z6MNQKkYFKa69DB67D6
w7Bzo5O8NtHwlUEtEtwCDnedfHn5NeAViOfWgIB201RNwEGFoHpmVWNuk7AajXX+cLOLMK+Qf1hV
iJMv7tWu8QQoaV+HAq34LmiAesYKubWOfIf9iVt8CPYW93ao8Yt/ZnX2jFgdzl+3FFS5qf1WBMxS
+s3h0TUUrEpd49RVcoghXd/RrwNGj3INvi/uTjguL9+3N/Bd4/5PZ6Fj0e8HaKA9545ceKoePfQ4
AvI+NIdl9FQSd1j8OAE8z3aQhYUA9Qh+D4nGtvtAXPk4bxrPH1PIrLm/p+UsALmwIOqd++c2MSYx
E7WPuONA5dz7w2Ci+/yhUEgcK87oiBx7uG4d0Zj9SOpZuppDOx8KEWPgQOvY9wC6eQJr4sbX+SA1
VWjUQ6lRBtlC+si34iBoQG+PM7cROrbouHybZwkHyaaIT6hNskpRGnFyLXKJHwc+QjgQ6xgI4bkv
2EpPVxwquPh3/ZkMSM6E2RCii496cpB6w54Iw+0Ye3MKnT4++WEQkQc4wITgmmPdOSB3QKec/YZB
nI7Yw0yWaXTf7NHPd8VxreFmyC30kYJtRDngUMU2UrxxyVGozC5+4QTy7Fx+vKz9hxYUa7vWvTXp
PX4u5UtDWRcq44NQFJohtZXS4xKQufBP45PJe5T6gs4lxkbB72q/nISkLb6mxKHmHUMT6dY7fExm
izijDO9uO8exFP5FH0j3DGdSrrrtKrNSH4itq5KRjrpPxYYOoOOw2Li8cXXo7ptn8KLBOIdSYbi5
NcTF1hNTcZTm3g+yfT2NFjMmc9rT+V3J/yfOkX9bRQOAGoqPoTUobZ1dg5WaQWR8f6lE7JtbJ0B3
TnU/YMN0jG3QjlNCtKDEnTExA1bIr+zHFFzcVyPxoYlNfd1/Fnl7G6jrZ61w3k7a80z1l8cRDu3O
/zntZnPSoteCcb2zCRJxW4cHSCNNjjgfKII652jVun6uRzmoI5jioD46xr+Hxs8h2z6tO7+Dl/jS
leylCaZfKCAJu+A07/M0JEUaGyx9znFmGgqn6cuiAfkbhg0FwND0vw3u8XU8GR17LubKly2eO3xm
MppME5bBj3MAsymMclPR79jLDs/95ef5H0+stlT70nq0XuB0BsWAgutJ0+9eU/Vtiwr01gI5RJob
rvvcXw03s2jr0AK5XAYSgMwUpOGQ7l8MB+GDKg+eD5TGIVorxuJMU4v52NP+X3/k/22/0mqyBIfQ
u5nCWVPhMHM5+5XUrWwaZRoBLVnUYFWpKVPaQngemdZKWvV1GB8XjcxUGhIOT6kHPlNeSfS6nKZf
M+1MMQLnAnZCw3NjjJFsJBGAjGVIeiQ/x9k59AazJmUiLOzau382K7UGMZfpD10ARsBSAuiS6Gpc
eUa4aSuwrzQm+VrjaoJDKxIvytebwj4XnBwzU71PsSnTnHd24pwu0qFynEkoJUbrQy39qKam89Ag
EqmFD/1K90x6Ay2A/w00TPe/FN/hW01Gp0FuCqdxQoqIu8ZktLWImcX1VRiXwX4gMyKMGN46eoke
hSHaLj6ticZkTaf/eWiy8aHSVq9CfHkI36P9J4/ZItuJlkDAZjwA0Nd/m5p2ZrfoQWZq2dnk2ghL
axxQp01P6JLKrCeV56YNlbpLufCztl+KoxBChXshIMDp8MPmlhGydOhNvXd726kTmxZJSJ+2AzF/
6nlmNMxOprtqxw7d/VB7qKWa4VMg3gKqKb1PDflJZfmRHYofrSBQrh/6DBoQgQqdrZMQlWN8agVI
AwRt8hHgSaoTLQ06nMHrB49Wo2jSHx+pefcmyEWoLE+O+eoSSjF6N3+YfxswkXLiGBBevtVhdOsB
sKVvGZnSueqx0sv/u6Wj/Pvv56Wzi1/qufakDS9U16Xfiq2UXtGn1pCl6fFmmq5QT/svpifdvZ6y
HoXFyqQi1mJQ1NQztd8aGk5zDy0MCNDeGHtuG1+JYbJuyIth5aG5mljUeZpORtbC4g8dDBAnLzSI
zQpRrSRLVUtLQm2569iWuLyEHMc7AQLUIIoRpkKCEoG3Bu0JVFLmf8Hr2DUacWcLpCC+ZhlgOrvY
vsTBLW4BUG9hE5/4410Gu1m2ux+tB07NgSnoleTj9VhJd3c6IocYV8QucvHS//SqanfYhXo6csgt
89EXcwcC4QstLfHOO7l/8Fzf7n0qv0PwqWfdfG4zuOBP8Vva/UPWunzdyBJNAHzYjLmP1Nf5PdWa
NB+jAlp5n5WQ+GPFp6NVuurJPlQf8+YzuB8EFw3jQpkkOKFzDOnTxkGGCDUZMStalR48xxApn1Ge
pOEZIXIUxNRFTeIGz8FvUZdo8joaZPpbkK37eqzuH3MzJeooI5OEwTmBIpIaGWGs1cSqLVW5F8or
mx4T1GEyzk/e8TyA4/55HCIWwslbVxrlKb/8I2QNLhr/3ZBYaVjmAF/NRb+t9duqn/ravC/p7DqL
voS1+EMpmvt6/ky+ILfthHmZHFOKvcM76LF2USkc+/l/9yqewl96xAOObiC0veTJuCodicAFF7xF
6ctS4V2eoqXLoWnzLgFx+4kSAaqN4hAIUUK4jRMzvU4+5miPtUnHKvV1Jx8QdIgny5lUI/R5Cdcv
dRwNEx3OQTSf6J1/Hl+7n9MXxirf/xC15dXzb3eprt0lqiJA1RSyV8gEWzBvZWKc/FF7YhELzo/f
6tyuV5x2BXtW8LQYLR2y9lMbEwxa/IGOQhOgsAEtwEsI1UYeLFjLTXcNmawU3miX/g21QYaHLgzV
LU9ai6nrqDGheSefzeLi6foeQdu+fTjLAyB8/4QEadHwbULkkjlGieaaGKi0GhZrt9KtfI6091ro
GKfGejrpH+MA5Zl23QZlKrbC7dc01LtvPCoGs3DJSpdzHuAlp82GT7Tqybfn3ezP5U0WW1agTErE
u0KFxFneGr5GsRs6NRUEyo7wtO5kpoWpVzncx8yu2+tRKCTrv1nt530z33kZeEF8X1eXZryRpipE
kvnX1VAlfximQgzcaWLdNQqs4r9aAkob40wJogLgWHS9zra3ir8560ysTbvUZUo2r3CtY/U8tAlw
YQ4zcNi6CtM9HiqPMEU8MzodIsOZNz2/ISwnVcOzCc+qlPZv5IRSh+OmScJ9E7Yq4lISWoieFOF9
/Xd8CeXMoL2pc0x59yLeDkWu1BR1xDzidccJehmZUT4/N73XLd8QYG0t4KnXFWAGv4xK34+Ucg3v
9XKrT5DuDVeZFbsUD3jnZvqqDOVBQFrZ2/rW9Wdl2QHdBPojYs3kR5pfTucwRF0ZbBgNTGeOPdNc
FMo57l0GqNDmGqxrbuHfpSliAnwMIFaT/nGZ/iDT43jVA3ZM8yZhDdYD1+h+gzWuM5wnX/hirjkq
nD8kSscsl4HXTTZcjrc4zkLX+LCOwu12aS8QBiid2ucPaPbi8Nvu1d81u4ZrvMq1QS8SAkezxhMC
JfEuML7wGtrV0/u8xFSbR/amsbrz1nMOfroJ5zF/8lMiCsaXcER0Ta6AH3kEofGx9+CtCYE4jIVl
VXHw8TyPoRCA4JEYcO6lZ4XpSZ9JycqOUDz3UZdc1crGjjv2CqO0bvtg01NZjgsjCYFgfuvAcS5v
vNbM6A0tX30k2YHqMaSKuuYOqrrG/ElKeTmWoREBQAG5lW6lRTfsuLAz9MhCh+bZmHRkoD5biiTr
k2SkvgK+l+g/7UXzdSWFf6wBmOMv7yNQ3j/JckdbQh62asjv/lrpq+71baE9dStv2/t2sfP8ysWn
xj77er5AhGqF3ureLPT+Jqdpx+c7ic4kXuncS1ZEyd8pbgNc5dazV4/6q9r9T1+3vGrkRqkWIv/w
Msj/O85Dy2sA8BJu9iREt9pkWTnLzVYV4KG0tTB9gYnZiraP6euzkIeWjYk4VDa9nCY9rFne4+6v
hX38xV9zBe8h5ntCUFQPlaCc7VPdjVZlM9/149C662mtyTQFx8x0nojkTba/GqARcn7ryKHi1zLT
+9Bf6KKwvfbvTUiwQGcBCgt3vTACRckq9jhgwwBzotSlywfG3D6F92toN6egM+sOpCk6NuQgYv35
XgataSAMdqHEuFFsXZphQSwvzUVv27GCLvPWeeaDgCg2wOLxBqxzAmw7wuk9q6PkJu3u+uahobq/
VeacodFo7CXoyMxpp08Vu21ecxjfZ+6GH09SZeU+rMDKdlcO+IharhZu8qaEy6dAZWrM7IyrNASN
irQjWnDlDljLuDANMBomnlzHLQpJhXJp+SGVkkcrkCSP1/7LkC80puAsh9sKonuO+cLizxIJo9fe
2xrSv98ooBqsyUzpYN76oqpAk3roZTCVRFj+lHNfke4sTQNK3mTlHLhywYSMaRXvJKF0/63Fk2Zt
dgqNnsRPgJaDGVug2HGAeSz/hXTV0rafnsEeS7767yifAF0b5BncUCANeMb+jC6BV7GAURSQnBrs
kIr6Gfw2HuXDEaZKgdoqLPpPm2BbXfNMQtHQlZEDtDIfKXBdptzKrFqMF/UFCgrfMTZgYEbJ6Xjy
FF+BFCC2wzDxdhs9mgksdoZwp5D5otbVuOX0kzgl0/mpuUZOJQHFhUCqhxf374ehMixEUCm5NFLO
GLruTk3ZijRMZFhW9p3bgSKjNP9isP3fw7VSHY3n/0q1q5FbxTK6dvy8xhBgcLw9lSjJiJLBznqt
/T6UO0q5woCRdWDNLb9hAdGpfA5bl6WWL4D+e5yltBa9HEwbnVo6S+3Cxwqt+jkoCMwhwrOJ/UQ+
75wG1966+5jEmjNhMITOhsBPeQ/v4ZolrUP4bOxq954zb6HUmXMR003VPI1zQLFjPzSiPor5aPnN
/CQMYUHbYiyxbB1Ydo73HzTdTyakeEXYmUDvVS83CukBFK2B63yI55VkczfMd911oTcA3Ir3ir4T
6EL6OnKw/0U1yRAAzzosgOb1vj9RCXXxLb/Ek6PpK7s5k7P4fK7rxR9f5PP4qCXeaeQNmD4HiceN
BIcgI1G9Q3dhV4lYHyY0bujh1xgGgVmQDkICpc5CyH19jG6hlZpS/OkW3VVGf937cWEIIlzg9kpL
EPwvmu9wKpDBI1JdSIDy3Uy70P75CbAkkWpN7QgBCKnXc5DFgTHG9o9UtnjzZFtLzMtOsqpoQkHe
BsSKy0VfSr/NjnHXlyK+pqO6Qyed9tM/31ngb/r1JLgUTSp9zRL5PiIsTlRiKFljNzbuLg4rN4CO
Cm3HiVaPhCO0X0950D631Ng0A4E2MHUKFYr6EYx+BfKvWTer5kSXeYnBpHxuY10Evf8rcDBlFnow
jhGWpMGll9ajvK2xGZIUI+84FhwcyKLpbhFpbu46TUzrcHjzoMOKufbMFdMsDN2O9KaWcdMdjepN
dmX1VX/OsRvSGgf85dB+/uML3WIcqHgFidV4UFqlxQYhADLZRmQtdqi8uAd8s9gE8SlukUGb2c4N
2U33CX5zjKEPy89ElN5UTmXUM73Pa7Uo19KhaOIAd5LvxBu1QBCavFSJa+JcL9258ikYmuqZXulR
3iMqrTK4LqCORC5Gyj6CgmNLivDzy2KlUdDCGt2OpV/NOuL8Szkvy2CXB8np70eJ5kkdWmQoVLrp
xFLfTSIjTAj4/Ir1la7nP+WVz2v5m4wwoP/Xa3kzTFOtz2v3VfUxwg9fY4wM/aj4mf+ktEa10Jcy
FMToaL2mk0GUhjO+QmQWpKdkuW7rOnAPFr2wtSR+iVUTXJgqLyx/t0R4gDkrkZP9M53tPTSymsyA
DO79S6m9Ul74i7xGyF4X1jPPSLbpMy5sdOWy8uKE7+bH6B+3UmJfCQvbLyYVHeK+KAzxcT7dShNK
k0J5OVhokAKBkDq6Bb4Z5f9QV5xvpARfbOxLb9bN5NU07/IuhRiykIGt4n3A4/UdVsPD0CHbWcR3
pxm2jSSjlzKFWrNMAttR3XQNtkGYH2CEDTPYuYnXzdCx4moDx6TQDs2j9bk5afuhxBz3pxmEAXud
kGtVvlLKh7b2EbC57Ljp+h35DLaOBzXJVE9BlBCFTy1vYpn1Ig64ptIdSHvGbx9ADM4zaE/HLSlG
RiZNrKtC++Q0JSJflxZjIN6GL3rLU83eSj+36YHErCJ/XytYRqrb2a43H3j8c7EjdrcoWcaeiHdW
q2xmFoDupt5jMznVUetkth+ruNjdIB1pzXRgskiiXu12LML9hxeFB8HEIbwjblEx2gxvp1Jh/abK
CswxK7qHnOZWi0Ng3ZvJEqGBWYP2DCbtwHQ9nZs5MsGJAkC5IJgFGC01VdzKsZUesv3RHyjqf/67
FP9G9BrtxqmRqg3eqV10UNoN4BPh+ciQFqGxtK/s5SYeMe2FjotESIWgArrPdFhaDqxldOqYAKAP
4scp7sdmgY4fAbYIOjFP1iJ1IRamf1vN1sF56BRUYgT8c0hMpciaYChPQxfG8ReancUuS9MpAHUb
Nh+Se5X24iGxJqazIw4hcyXe+oOQoEiLmaM1wxzDNL6XyuW3uhnuffdzSAF+3Q04qVbKqvS0MqCo
qu1sSYWofHxQVylfV+H3n4na3GXwrhksZimDoXyvvJSxoa7EMtNzP7cd5AluDIrfv5cX2o4Ha08y
kuj6fd9PyuEGQt2TL+XdUJvusjFLSW5bMZrNaqVCouFfceYNdLYCd1QeGbRtNMzzWurU9DmpfeRy
ZTfh92lDDY50bbhAbS0MSwHR0JLE18FEs4NRqyZRet8q7OpWrwe4HNRskq4f5+e1sPfUo4fIy4Jc
x4/DO+A93aaOm7BWvcpRE06Mvyd2uNX+SnaHx+5WQ94Q81UWuyxz/dfDA64C5hnwED6nKo4lT1T1
bHXK/Nk4XyJVwHbbsyd2Y5O7hI//OlrrgduwkpXTyBwgBUjZf5C0V/hGpe3A3KbD7H5oebfrTBJd
XNRgBdZYbqp8YN8fxmKp+m5uGyptqAq0eq6lQodkp5KeazheokkNA0F7B31rp6KkStpTemV0dK7/
Ej2GP5Cn8b2UwZ8nbkB2ULgmunoEontbTqwfMumZpR3N++aLiEQShGVlFa9wVaNNdO4Wernek+X0
tfso38rZzvVUVrflesUa27XY8lo+7U4l4gDJKQx9VcsoLUNb/Ib8TimS75ywuMvHAD6Fghe56aT9
gCgwA58sc1UNaVW7+rwHyUOurhTUp8Tsm+8t4BIjZ9EqdlkDYLigFobD2nZOfMs3youuMZntI4T4
Aiv8S+JKKWh9sSEpu1dhkttBUu5JnmXgxIK66f3vbxVx0yOGWTsfBRb5onsqa5rYG7nGubvaVRZ7
km3DVCvFWlEY2mEhmkn4Kls+h6E08j+EBiVTZop/ZR4HfiCPpN6qpXGtQRsa3OoWWovBUrxOfxy9
OX1Ve97kjxQ7AUImoosROOQrg3aLtZcODWvvSJKiW46XnQjT/wols9Q62lG6og7GTNMHOzYUp9c+
+UXgbF3oDJ69rzxunpZDM0NksG5l47V5mzywVfb6W5VEsrGVUPLpFSnb+GuJRv79jqTmeW07Wwf5
8Ip9MNhr0ep4crYP7d/wWoSuREzYUlOWbGqrtsLJfZ00V2VkrLHmxEt8G1Ay5J7mQkp20IGa29ql
n69t+LVftBEmhDZon3dmqQhoA+P05Pmfl2sp0NAZ8/7MMWcQ5sopfFK/w0v8jpW7ayw2Vff7phAd
7qqZ/qZ6iFfVREvwKpROjUsZa1D2dBgWyv6vdHpf95dNbbT30Ec1EFTloreCZ1YYJZvPbsHW6p+m
t9GtOekvqu/HKGllzU+v0aP0qOa5CEElL/7aaVwPy/ZeOb2bV2Us4utv+1GeNws/WXRhPlY4bvH5
e9c5u8mi4uBJeDfm9GFiJSFh+8JoFHPu07DpzVdqtqksbDcft4nc3jzEbBayL2+Y5bVxKReGQbBB
NsS8Y98u9GTPnXynwKpLwwTw6/TLRcnxghXWpTyZ5Tt7JLWP89cLF6SFtkg2Ha2nWnBh8WMEsjkr
GxzSOv148z59QSkbMggC/1ifbK5gB0nFZqNG637qfamBpzdWSgwkge7ZMdrWTv15/846LnTm9E6L
g2LHaPAoVy4yAQ43CccuuTLVkUlZZd4Jjd5BYHIAUYPQM+MItOYv5TtzJK9PO3HvFOmvooOEG0zV
JXwMbFjocLyXqUT635QZ3Qv6pPjuveyVYqUwu8SBzZ+q8xbops6V61vmB1gEfyq7pgDvTvpLcT98
9MoJ82ifo3DuSF1kx7gVUfiyRGS+Tqgy7W+X275/7j5Mw2xltDAiPYyiX0u/ne3OkLv38NXEiYMo
nH4Np1YAzU0E2/TuFCEWI0rAcD4qdpwY4icoVTp+/NaDrjKG+WcErwewmgX+F352mIvNhGDfTrJK
pBv72raLBiHwKexgrhNqMDjuzyXZTuNFd13Ls8YwC9XgTCO3mFtEicGkx8fEOn2waNZiWGLYvy2f
5Qfy4bI072/bi7c0QZlKB2HIrN+fzZlDVXD394dntHvzGVlLqelp3HBNsRLO9eS/S66Sxgv0+Wi1
36f+4maZ53580G5b+n2Skpbdjt13Mfgsvl76y3xl1817hTr46xLnawaUV4s1DXXDAs7fCavFZGyU
WUWw0QfBmKbA6Y6irZT4unLKaBb2VY7oxFvtU3xW2TfuRhU8K+nOb3neNo/93jIBs5ccmnt3rAYT
lt7DBO9bdZ193beFg2AZxfEyWlAJ3SGM2U7qJzHI9Gyc2n3RnDQW3WRB/bT/KQBrvotUYb1Jdznj
b3KjWWynNCnMWOC+YaJi44JDIjWp5GSjwRXjNHvmqpvBvKdYYIW06/yO4UydxCiDoteyNDfdNC/W
Y7QTcfq77h0/581dN2cc+bVY9cMVvsK7v3q5VM84HVkRyLxVC95nQodM3pIE8ra7vCam1y7Hy05m
eMQwSkWrzwSJJivs7q9TacBChkTa2DcpjGSL+TnJZunUTtKkdTPvq2Ql9W+hPouYpXviAI9n6bc/
zb3f/m0BtSV3/1lhO7PG+DcAS29wydu6EpbE2+L7gG38k/KY3o7dLfGMxuaIIQoUpTOf3fs60V/4
vWGaSxdF2Hj3NoyKdSVUavPela7C7KWUetE3zNqIh8Pl8+t0r/A6FV4eX6ePl/ammUlHFxtI8jid
Dz2K4SJVXg3yEsFb6Txa9h5iA442OHDoGxT+eVy592t39fWsbxvmfFTm5cq6cYdyVjeVIs1hZ3ur
LQbFZeVmkKahe73dr0NC8vE210+TKHymr1b5tfs7LipGV5UbJom3J1OenQd5YChFEKfKQouvT/MS
p6eL6Fnbj29j99gqazzW1Xtt7hWyXZSNvUPdN8z6aFnYf3/o+D6Z2bWb2TaS/xY4zkkTsVqH7/38
dfN5CueHdZrLNVfGnEX7J0Zu+bftIM1/7dspdgqtff+FXO9NQGlnmy/T9MjXy4MrllaqT9pEDrfx
b4/9SOb90tvz9Zkbc/+W0kWpbout5Gyithku8yVOU/dz6Ta+DraNBT9LHvkQa4Wv/mj1gVmFzMRw
B8V+Xd3oFs3rdyKkiQq5tB9uwiAVJQ8s2RA7HMRoMSBS7FpLb4XfGqfD4NQnKkjP/kz7WkqtUa5b
pJC4NwoDndUjg/UeCVcpj1+oLd8v9vmt4fF+5WMML2y5r0SspiNk/bcm6iCYA08CpX0sWSGBny+F
iFYz45nN0G+2PS8v4wdrmuPrb52xbMuYbmrLTQnN+f6zPJfh51hjhMOZWtqsIWv5kxWME231bfbr
PFWd3Jjcl256mX3zT2usIFFX0pVNZ2mG9OgJNANzjhKT5nx8GV7ivdrl7b5o3cbJIQsd60k/XQ+7
u3MMze6KIURfThS72uodcLt8u2vL/lmxFd70q1QmKjIla/ctXbvWr63VW64674dDfFEyHq+dqhu+
MsiPT9G8xem1JJGNLo39zzbp2Mx2898vBvBqALxmeokcJldt6Y/tFYylmzYMgAecUJabUlLvVwpr
tYh64vJirFoohA4zhIDHSD13nNfVqAEyUVRgpwJcFg3F92ZYjBRa0B0wMYq5sm0JExzNVQBKwrzm
aiFd3Xhohl9IMPEtlJ8hw2JB/jWJs5nymic49+b3l5foqovtBfs/elHIv33aH92+r4W4+SgMz8XX
Ry8Xz//dhfP59vX4nXk/1qUOTDmYRqNSOj6ccNH169FL9c6a7W93pgfF1mII0YjnfUfS6X3V3bfP
3dQwv69n7ty4XlecEl5ec7Pi6F54vc0eQ+fisXMGJQ6IzVWOtLej50jgLNYPn6lhNmilea/tGTSZ
Bi6MKL9kaeFVBVrlLhOjxrwpCPUd2Tfe0DVxKsXHOUT0Clccmrvxtrf6DQk1O6XzOl79VgvIWN3r
rs4F73Ct2C5SpNp+X8q5FVcZD/tbuWHJ1Fkf6RtsNDyGt/janRgv0b1Hmfdb/3J3AelDVBxte1TW
jQksHo8aKD5clLa13aIqTl/fBNnj23rpveoT/gCL0k5D4lROPsrZIvdYo1KiNUg8W1m9fdw52BaY
+kZ+5Ne2epK2AEtutBMm+Odq/qKg6Czf850j/b5RTa+3n8vjNS/fW8kHjq+rRZRalIrAS7OfvNsi
8m5n6Z/yzkCJRXRiY5x9XZintY3Ol1KKXduqdZrH/5Uqa4mbivA6TPqdTQXJf3MpZR6l/U9mOXrp
ZDZVK3xL1Gwg4U+mN+fPQl+0LMtlZcHJ0MKwMBd6YIUpMb99OJg0ifaz70a2Pyt0+SQI+Z/9d9oo
ogh1/FE/9ufLcj7NpvmPQQbbX7d4L22ahCCux4CYj2M59XZHv8q/pc/dx0szR81JLfsma4kKGiND
jom8iG5Y/K97pIAb3e6Woj+TqNC7nlr/Y+m+llLZtjAAPxFV5HCLNFEQUES8oTai5AxNePrzTdap
bbldSnfPnmHEf/wj9FIObk4o95M+gl9c/m1525uPeR8JAHzRur/4IJyQTq/U766rIRvRUeSffzt+
gk1tpgcYMEUSiw8k24BB20/QE8bvv/SK6J+jBj9nDBNhgeMgIXw37sOjebRkxgKSfD0QC9h+y0lo
k3zf4gQK5SWhLkIm/sl0tP9mVosXQJW8CT9mRixTM1gM+Z71YCHSo8ztv/1Xuo2qcMPd36e6jIDD
51hr03fm4xkJiHZCtVm6ufrUhK/8DVP8mivVbg1CsHNyFLOf2f/Gn4emiUuUr+Irv6roQ3EE1ozf
5dv8BTFDVHidTdbiN+V4VHpNoRKYyQnEmCw784Foi2VNt+Le/XWW7JSay0gZZx0TSGehXHxdVwQl
v9Y/SueEHhmr7uO/wMckx6XU7oqvF9CimfxOHeprVSSi3ml1xUKlLwVi0vbW0Tr3ckQjdSJm6kvM
Tz8L0u17k6pdnJk39TwfOQ5CDnCBmGMK1rPtZC/rOhbld7ZXOCooUaQiLix8MdiOm61sz/1PzeBK
eeto14kb8+4uhNfPP8ef7HdJ+e0FMbPeHS9zJeK9Lfk4yHNVCpHwtk09TbRATSH4XhxBD5rdoxLa
GVGin8Uw3SmpOxZgaeKHrN0r2VfIB1BUYIOz6K/mV7gVAGuniWkAnhQikX60ojzD5Ty6HSvtcc+B
SgT1UQ2dOP7MCc/yyorOvT2+irVZJ93z57Pk++Va2X3y5x5U59c1YkWTx/m/4t/hxPREZHlczNtC
W+nG7qv0jQKBUpXMkjRJyj8t+4upFlAzHe1e9d/aAx5l31DGtjdf54JrNNSplPrbFlbwGTHVZhxe
R45e4MvtZ/rJPREKoF1HIoYfzl+VD+Gbzr9v//R/6QUWgdXrSnolpaOS3GngHVh8QIWm3x69QDWH
3/fnH911/kOkw9jkZ7f9Y78UGnStPrSkmD87jgDJfq5TdSAgwvR1dob3QkFlwpQraViybe2+llgI
Q1mVXkI9UQS5eFRDWQ1zwXAFVsCeJU1OLXH2w0Nema8T0guKbGfZeqL4enhjusAn+x7KMKAvruZG
+Afhi66St7r6WSVsVwDKBdYd49QPjAUEcyiHKV8sd0xCPdBqbFtI+IsX9UdHJ+jA9q88lu83DF6F
RmGw/jM7OdkaFBRbPnpty/HbdTevIT/4qAcu/n6oedR7MUyVArHzqrkUZ3qy4Bekmx1C1ZS1QhtB
OVbktcZr6HtgFFe3d7R10sxbieh5BTT7Ky0OpcaxnP86fp7/Sm0rkOjFfxi/LWqOUze9S210FiLJ
y5dFe9/SoQ8d36aWbuTW0e5V94kzvwu+6xHkIVQAnJqhqGGDzaIQtpE+EU90b9oeTDf1hToFjIlY
dLQPEkuF8/lXXFUWpOCEkl57ZaqHSJJBymC8bt8nQISw8+9X4I/7RxqOU99Irk32BYpcP+pbG75C
iXtA5pbgGK+viU3lFh3lmdUPK7jRvCYOwMcVrF2pfIjL+jGkNa3QmEn33FD4/58Ct/7ewETHhOAe
QASnrsqeFrMLgE498ROTYZjGJ6F13MlQHgBknGTZ048U2j7BiwK7TaYdlFysTmf4FKm0Kef1AFEZ
wUPXJ7QiTX3TPAkqhHs8BA0j2PXuvoYW7Ku3d0FmORLiip8R8nGrIVWZH6TeLy/J3uMtBZoGT1NS
Kj+4ja49MtBR3/wlQZIc8zeQeKJwnmrlFq10Z4/I8gvmNGbAIAnDoqLwlokwTJxqjwsiRkaDBopl
uv/OZJ5F12M1/qI4ZBTvohmq9tQ3Xlt3+devJMRurkqiEH7rA3Bg62FzEbDX1gkzBqdhHKHfG7eZ
K8cgIZka/h3ugEwp93UVuSphObh3PPH2c+Wt57UIyOlLjAwMWLYyZ47oAKi/BVAEqFQ2Oh/rxUHp
bfafzxy2uqIpCauyKDa372S2utv/zJmZcAaipeLVJbDflxvwBIYrzOzqYfPZau5SbvkXy+Rqf2Ze
Tij9+TiwhhtWiBhsVZQtm6+sv1Z/jxSD6cXX0q3gmPOVzPYjh4EBu/zXgpr4vu+Fl9JtmkiU2A0P
myjP8j3PotMYjV902WCSS5aG+Z5QLtN59nnIfXnk9lhf/d1W1fT3iZhD4v9Vgoc5VLRMS5xfrN7F
8byXD3yNTSN5fJ2nKrtFw/cE421WOaXfiPiCEqIb7uRyzAKZVzPTWGXq8iU1FQv92Ccg+MoxFnHh
kXxnna2sENQrOxxe4OaR25YqNxY3flotbkdLPBpbTUTK8Y/YZGbFq37fCpxps/C2Hzdzu4/dn2GH
NxxHy2y028AYR/ufcSk6KG+ZVW6HSkpbAGktjQuo40y0NmQKUdMDxkSU/T7fQiQ99X6VESyVN2Cb
3z54iPZfjM/iIP5ZfGa/x8mP5L0e/xQW34VDxYP2XwvmuCkpvGRSENjNxKGOjiRRNTu27ApMhh1k
K97L23Nt/8MOYBBYmy2agm/nYiWoODpngqmZylRuIzATIYJL9TZaDNcJW71+G8WH+oaDpLzYyF8N
bTV8vPvjovCRm4I87Df989a8murtl3e8FvQsrZSSlfMW3Tt+3fLh2M+XZDGr4X5v8bY69hB/uVQv
yZdNgWH5slGPLCCjdgdEuqPnHRYg3ae/40w3uYtmkgdRup9NMhEaeyT/4BqnsjUJ33cRPLRlm+11
T/NDI6/O7FX0sltSazsrt9ZLOw1sHeZNHjHagVjLLbBwhgXQ8kK1uAgYusc72bHLNfcSjJKLYjVY
h/ZlXWk386rg68ZoKWXV+d9+Pf7dcreANx5uw34EyPUKRwzH8tfol9E/pRGb2vLhVi4wRq+5xF6a
/yBk0v145B8XYdZd9G9/qc7hY263Lx5j250gK0xCpmykrmfTzLFECRCISxCd6hI69rTPQZiAjKJz
EhDLhQGtEPucTMFuH9nK+UPr+TkAh/F/ofbEnBUuUWpqqSAeDDAz3W503fn243kUjxYTkjTDq64n
wVpBd/QOAHbBXy/gfmm4NRNyNVlDUIlvzavGcE8OvHp605jtmmdNAMsGdRi/AFGcR9PctZkaOWqZ
DAH5If+fJKvNXPR4T38/3qGy/M7o0u3SIrg6ls9Tx+m31Lbq3ddfylJfsyyQySFbS7dnk+0ZEM3J
FcqnTamUeTvTTbTCC7q0Ycl3k+OyVngd/5eani3nWawcdShyaiwgusXy8qOVJrSXdrEzTjfmz91Q
mOam0zt54i2E7mRXw+Kz093hIAQ7AuVRKnXzcBZyCNREi0y9ksm9LFAVXH05hmLEihdeLhNY3UyX
Tb6XLZiYMrvce5mZhJSDEtkhkKfXLeh5HvkytZd51ZKHuo11T+axku1TZN3UGT3r6t73/qYmkdFg
WOcDJRWNJYJt1nyibJljvKr93JRSdRIkSZIComAlqOdKUxlo2W1zDpB0zFaukt2C/+At23qKIt7B
0mxjReIV3kiqa7wAcoXuagy/qBaZZmNvPUUiCn4oGEzzm3LPGTLNVtG/5wMv7RFhqJj6p+atkKiF
XSvlKmDoldLv/hLGhhH7mRaXgXcRG6bE2gWZCo9IRibpNOR6wGUwJURmUEIoiJD4lhdKTHcTjzZm
HGDL1jwPohwlRsvmDF9HqpuZbgAeJltyade09+y2g7+L3cinW3pfqdFJ+2MUqMCwwdAACFJVywpb
t3OjzbjiSzttswlhPTH+1HRXqjgUoa7Wbfq0xAIq1MoPQbgyEDwW2xTiC0/Udyn1SmH+/caAxfq6
S6yM91rA98ErsPoPNfyVzXhEFJiU0hSOwbtDt4Bay/PrWj/g5kIgJI8tlSF2Vlgmmw39pCCbbMoG
HEV/54E36h/MZfxhXq2Xy2ePSmYZZbgQ8m43fl0vqxkMT9N7mDISoj0fKEE866pA9OWbt2z3Wgh5
0w5Q5M1ch3jZhR8tZAYCoHZIxZi4Tt03k3nTtx1eobsVgJi9wwTBHxRggVKNG5+zQJdWTvUVX+FS
PRxqcapqrdLk5axpiPsd2EyFCegF3G4HyA5TX+WJx84H4MGjkpOukGDIvAvDOUpCHeJ+Qm7K9OyK
J56nCDqB/oVE0m0Bc8ZjMgNBuDWBhxDaW2/Fi9tw/2sqOiJtXFYK00w3JMnzHYO475rHOPJntEBc
RjeZ/54z7+tBsJxtkJ2Qb2RIwFzn47cJsDUKhVejtjvTpHGAcz27hz9iBeNeovj/XVRZ/h4mjj3w
hpGe1u1LvplxPGdNHwr3VQwykyJK9IE5VJufl51k+r+ZNhROQ4xJU+B7P/vNzBB6c1IwKeyhHGbv
ueN3cqkvyvntmv4vTtQT114Bk8fuv4J4c5KkPwt7gV3t4u5ip3Vn8zir28TGnU60ztc6JEVp1rx5
K1FMrCr7vNAjN6qA6qoUt+Pl53g+2mQG69ywELc3F5F3hJmfq0v3MAxwmcWbbqD7uG3bZA+15KG2
ybW3Us7FqrknPzanVkVYSilph1iMR6lpNhk5OLTp7dz+fLzd+0EdTYg9sl6ZKWm9gIl8yXQXReX2
IArTBWNi/Lv6OzXZbCpdSnW49inIJTwl/QFg01lNFPv6/6Pr3qUPK2hvrSaFVwiueqZrZx5lP5FI
bhsPCpjwo26JOWFc2zmO0hq2vCde9ykgTTnKvqRrcJ9OaZEQ5ukT6leawvlk+9tUNfFBMjjBdgIw
aF9sxinkr5wOQ6fbz+dsxb5zJDyjMPKLGTxCyPSETUKe2szubs5Ai5jm/Wx/GUdEpxueWglxthBs
tr9BCck6R9epMVbjdugDNBLFFGJPe5yRGn8mkUqIIKEioOgtpXIzjrX8hA42ytuJ31s2gJPcEwgu
H4BIpgf8HH7TI5PXabbvIIpo+747hDIYlxKrB4upYWnl8qjYtfBCqUTdDn5kCXxte4mbXDCLm5ll
K7WzWjw1RBZSLwMH0cdL2giRpKlIqL0Q2CQDKmkM5CGJPfs5fqvpUXtSqgISpCx8Hs1laYFHyyJU
YTZ6AS6SbF1S4H/Ee6q7mOSmham3LPYTH15IZ4xWcZIJNRcKFiuwx2J/anHgffiS8zrCLWntfN8i
B/k0CuZJoxDquhMfzt22zTvMth6Kept34YbaP4uJ2sx1aQDrdhqa1Uz3qsnDJI/ukHXLwhx3UiN3
sUYkRDbfBMrahxpZIwrQAbXDmBL4nKrrA/qLogrg4lThVT2gTl7tgLQC04E9UfCiildxgQSEwlqR
wWjeW3/nh6lfUmZXUw4Z+AkCtU7qM0CYkX/lOYASjv8l0xXUuOiDFNqd+/hqrsLZlWVHWbqqUc6r
cBCvXZI+AMbRZnOKPo7pprwiWr6/2RSGDh9k1rGBt1qCMcy7JUXdRYVQqfZd3cuyXqgw2WnYagFW
MzBljtvCgYC1eP4KDGj/j9KdRCyTnHk7/AFidLJtpl+xqnb5TWAvFL7DR5QCjJZaUO4r6DQbnbo3
vBHH37h2lSoJkJ0iS4TCBs3uBnpKBlKTe7J7FvLnjAoMPhCI7Q4vuhHICz9AoKSG5i8PiANBquZB
PbLadA8bMZx48orjLlF+BeeUewPJgBG51pY+8fgRQeRiFhrFNvCAAG5l3ZJgChBuVItQEcpoekX/
ZdXYxdRuZ/nKQc22bz8lCAKdWdbdTT1X9zARUYHJSqE+booFLqfQyt0DsMhGCsIrKMMDpmleI6WV
KvbAWcBpbq/EGJxGI/cGWNxbm/BgDUBPMbdTjeXrVZh0Vb8AUfVKDXPjlBbbaW62gHw3bhSLctKn
/rUGg5D/y76UfpZwXiizgLchbRRfwOur2AW5EXC4XyW0G1coCPjsURA21CjREiSP9CaCe3nxwWXX
dMD8Dlhw307itXslMCXWuqdm+ptjMRsyGk/NxZDDcRvhMLQXsv0NVHviI0TRM10my5YwYChQhZsg
+c67V4nNj8Uky3suHyasyw1QduKDsruNhLmHBZHkcNbH0Z+YULbDZjpMiGbj8xnhnzzWAdDIgJEN
Mf1d5fIcsKOjBA3+MMCaEZsENUFib1DIPMkjSuZ03t7dK+lO5iP8hUIIAhkV1WIyq+z5j7uWbQ2f
j5AnH31yVzIfEGPWEBsClkqQPEKfaQDtBrqrGmufAtEudOc9JVJ4I0XTUNcyaRth58JjVuftxbqX
6zIgNq3VkOIjnP8pmFOhx4gtVTKjIMrpe1blJE/JENxseEXvjwplajgD+oGsJj3ETUsV2PBheP2I
oEUEsdM+hvg2j1RZ/lK1bZiEM6Szotkp+b9in7ha5dpLXZyVHpeBV51RlMY8QwYby+EOggek11+3
8zGSCImIPj9EhmREEeyO78S1aT0N/X+//ET33TU8AqwY6soLrMQG5NEhwEpNKZUHO+tCwyJOPSVr
KTTGciLhAV0w4q4MUvTrPvIBy8owGMtjjKNEUNJBubGI6aTiaDdEW/u0lny/ZN9YV4Zvj1IcRmM/
lAiZLpONPUf0suMMX2wPjH5Dn+Lb10fRnWeAEWH6giA2kQkAn2f8We1aMOLc91kmXwjoaBaqiDS4
ugYEqZaXdd/uaTJvF/uGbOppO9PuKTNNqNAeCDOH+6tMbI6jC+IOs0ynGWApVV0O2Hjd+fXDQXL5
ZUKD0POZuM5y+Oex3IfHJ5XD7H0V/ArGzrjCWqDxLxMw3wR9HlDZ757odYB5rW5IbEFcQBeqP4Ql
pE5OLQeVUTA+d+4Tnz3JzppxNLcWg71vodgQfSz7cx3YOk+DxR4SI6Tu95InFYsY4q2iASxSJEAQ
wctAeUI6bPQrU5MXdqcxSGJX7AFRq4H/Uf0ya9ZixDwwa2oTYPdVBkxOdz6XKS5NmWMIdAO8u0CW
ByhoeqJEw8+PJcLZ8p1xeHq5bBseaqa2gYlzhwwBaEbBqwrZuF0iPB+VXqFhL6S6TtG/5UUtjLmO
SAg6N2wwz0ZdfJXoqNq2FJp83WloziXL2kxxoGEdv7hnqYaAQUCYmUZ1zCzHwnRe2w7ynZL0Rgjq
Ue4Lhc6J100rHtH1NkWXnR52scenBNefSab6PeTfMqFsEXeIj3OHIXzBFzrBnREbXlaWA1ep6l1m
VYj8c63URATnQbytBmqt4OH9CigCr9Ll3SUKr8Fe+OfDdsH+UGKKWOQWtRAeuQZx6rDIhpW6YXF1
JVrWeO5BMpr/jRQ6U0uIussr6qk36dqYPVUWuUAwo2qgGNkcdomge0GxznYwbxemgQjKnCmhSdQv
rbC0zNjtf5fhEgpb2j0dBcJSVw9usU6FwSsMI1S4tKg6mD4Vnsoj3b2w+KCwq/Pf5a+k96tw9KKz
bRSbWe2fBrrNHKpJw+DkVzIv4P9w3UDgAWq+B98mva4sjqccDEQqi3fl45PNhMSx+TSq4rJNs7bw
DJMpuCNPm4y3tZAK6vORGCVG21+C2NQvAq4Xhl51AjH2Pueq1Wba9AkMJD4CvJHIXgUEY/8a5LO9
JBGirgrErgO2oPLDI49tdeKzdzvrNAwev5qWV0KnNGK1UUDm/T30mrhyQOb8owDYt7RmkrNHnKs4
KY2s0mP5GdzKMNSgpCBoh9ANro2jI0MoWwdwDw7wxrKVljXukd+mGtm+VIUDTjwoS313T5MRKMi3
QUGLrGgvQgXQsb7WRADh9eCs86rvFU5R1zYdhTfuFkZEE5vNbgjxGu0zFIQ5o7tq8BVwE5Oso+Wq
ZeRiKE4vw3MfEC/2ro+6OIuKkKntB2Gt4Kosd/3z+HOz7i2Lr0QMuz6bqfsOtQpRs3rf5zC8HH9N
aVoJb6JlDtOPftipsq5EKz+XCDKPpVldDQHoMLCSw6cLiHKDVDV3awZZpoDFSXJzz9+H72SdD7ja
2hquioVQMuJzXAwOCGUkWESRZGk+bRPECODhgNl+b/YmRfY7Uz5Qsc28mqsUV6gzDHrxsG0IHThD
yUzdyGxr758gPNEoGAW95AL4pLhOZdsJZu6Uw7B5mpjitGuEoERcufXmqfOnTSbpJv6QCdqJBOYU
5a+fJzUAEs9blmv1OBeyQMcR/sQp8lq+/3uHfO57kW2Ya1MS4j0sP8JcEEN7GkUWj0phVxVUWaar
lnTy72KTQ32LKhmAm7KnBhmOWKG8vNcoNqozh0FiWbsMd7HemwRH0KWh7o36W0/yekX5p5rw3YuJ
dewJ3vkq8lT2RNAiAP7LWj4tuKLuCIEhQ2dfMTfrX5e4kAKhUP2CQ2O5TYsNprDWTJm+3Kwe5MRi
agpumXfTb61Ss/phEcZItxZoE7PuzehX+hD2uLlOt5wpis5dQ6WJpnmJ+rZmrZXjWCjKy7PtvOT9
J7P8OSkowzSDAYmM46rGVb5kgg01JEkQqrev6UHRHmLHG9yyPF3XRAr6pcqphRnYkOC8gLyWxYi+
eNb40MQdUnuFY4FOodWfNR4WI6EiYT0gkJgNloSw0cDGD2HqAvde4Cu0TolZE8c0KoRCKlQan689
02a9iqUnVMVBWFPF4XLK+brVD+nUXKtPIw1NbpDPxb62ONsiCYzhoSOLbv8YetDfIxvEv0z6OFO3
ip5tneYDhtL+N4kJ5B0EhqRRNLW6dCyDtzZiOoD6cgyC7fe7PuhoFFpbScAac2JWX9+b1sG5M7t0
PH6Tv8sw2OQi+ybKHhsulR4OvEmwwcPSKLJ5Hplg7GCoiYMG5vDPr5EFUC00V+PoMo9wBs2SwNxT
ttlZu6G3EctSg2vbwCA+bV1ruMnWDVLMcIae3LKGc8OwJe3itq3GIRm5ghg2Um9MlNChTJUgyJ+V
dt78SanFV+//M+YEEhfhDgwLyxZOsO0xcr1RhgK6e83wqONnbWRYayj0gQOOkFHQ5OMwEaY5TC4T
4a0jBWcfSbPvg24nNuknRkfAp1+yDeXCqolRZpuIYIair31XlGceBYQ97M1SuKfYkoTKU2wRv2FT
XplK14nR7dRiLRWgHWxMreqK0XWoGnFQyFaIWDtLsjx0JcMqhjdN7OI+Kem3FELDs3cOdzD0o5x6
ZfVniuc49b2AXxILgvC7kXbl5EQ4XOWX4quVwv2WHRUcg2HgX9wPGM1OlocbINPfJneexH2ugKVl
dqsXRBSi+s5qrn+ZAgbplJ/Zjg4BHFWixUa+DMM8c+WZB9eyk8+S8xtGs/cwbf8CsOSOxTWKZx1p
zbqFiWRqz5vojLY5OIOwjW2x48CPmitRv/lmsI0JNrVltICN75bXUmhOR65n4kDNQ2cbs7uK7oQq
W6W1rIfW/GP3eYjG/93w7i77Nz3Alr1zaOmJC+KDakiWPuxcL2Z/KXt1lgggG0N1IxdnVyVp+Vbs
+P3gPAjddSJQg7MTiwFt+ekso+YRqLahxL3jKKFACq8+b1XPtYH7m4FS3Ajmmul96tYMMcH+gn+Y
B9t3p0Fg/sUsBXAqkywcETvDifWLIN5W0VZtjVnkmPtiduol5wjL0TFT0pGPSScYrUuAPTDkGL/N
bssnpjyRXbEaopPdPISprncTI+dnKBcy0ddo+R2gczihHg78i+vtcTLLybeRkWBEs/GosA/aJdxv
GSnBatthZJYlCjry/+kRAvXKr3eKR9RAdh6MEc2GBuO+0XjfYCgoX1nVMHE5aPYAevNhcqIulJ6G
0r15gp2jZXYwA/iOQWbRFLvX7exvxYDR1Qn5D/AcOef8C3kpJw9lvnqsgSUH0ydRDvssZOcZ2FIE
knqmkkIN7RrsKkt3FVRiJUzoPC8kYEBEh3AdPVAS3KDZaIA3VFnqWwX3Vh/z31DGanqL/WWwN8M+
4UCxDLng+ECLr7SdnSeFJjLN3H1aMnZt8EqeMtCEmwwjSDjwVYWR/miKnS3b7k5+h8LuBnvafUss
f0Pbiz7Qb2qNVHDSmKloc3/dxiPa05yILQ09JiiS3n5eh1xmevmX2zEpfHkQWenAB+2TCeWY/4RB
KAX2cDs0lX0PO/C34lDNf91WyMGumWwlI0wZ3zrRxf/3hkIta++sNu3z4KZI6dxa9lAreRlvdZrk
Cq80GAmyCHwPT5gPgRgm+1tk8xLqkcMMu2NuP/AWWCKLcl1OE2GEGw4FQCA6CkdIgbmaI5WnaX6N
UBjj9n37rGpmz3Spp0TXp3g3hKGpDy/PL9KFLcvXI1Y1o+QMFMqOqryNqmRTN5ZuWnWOV1zMPc7a
rm/ZjgOvbKaNf3aIwjRKQkFKFctxMdq9UVsORpikX0kjU0gN0gn0OflFTnuJRNwQw+RRqA03HBJn
Fw6ONdjmOutVzTBJEjuGpUiLOeOkEtPHMTcdi1CkCVZOlMslZ8sgWiwYSh+MDj2V02L7B9UOFy3o
HwwAHPENnzE96cn+quTeA2d6aoqgZSfsh7apPP86lTZTsKrkJnCLupLlS0WkAwbMtvWupC9bmokJ
d+PRu7qPe1fxaMt1NoZnyS85Zsn/+WnXbMN+XK4+mWRe1Rn+d5R83+NFDinIEBywebytYe92KIW/
CnHDa2/eEl0v5m9m2pSLY6BOmb0bSJhgThkct3XWhcQjWAHq+gj6Cu13CU4zDjM7PJ9vsmKsZnh/
5b5Pl9YtbCrBFgfeoQwtkdA60W3V7Kk1Z+iEaTORtKSJdDGbzxnwQHzhaXQNDS4ZM0bchf/oWLCN
XeT8mzHLRVNy1lqgwf+uOioNzoamgKu3y8QgkXhVnhEYXnFgnTALQXqFyJK+oE+p/7T0XJSoEKYe
bJFIKYT4hvlPdno02Kt4oIGuB2TZ8wibCxLhSEitPoJ1rXR/V12934euMzKV1rpZDqyRyfdA11Ib
uKb6Y2/OUH1OOGkZppK8s+68up2YIsPHjHL/rYq8psmxnTlXIaVaWf9SGbml+tCwsr97HEb7AYvk
mV7dDhjWSGLeLIFH7lWL2uyD8y+WsUJX2Tt6ty6GAp/O9tlcYYGVfO9XCLNs+Hn7InD16Nuey0CW
EHR2SFlqVWfAaGa3DX4oOUG/BLffyheCpavbyv7V2WRyBsQg/t/nQQulnk+QtldnfY+2AwMqdYPL
gVTu/GQb0CyUIRkq2v2WFnU99pSnabEdUFsiKl1GwhU7A1Sk4mmjcYBnyb4pNrcriXkYRKW3qdDm
4/qWIGbUfKgBEzLOVC/ducOpEcH9lcZPo57CxnIMnV5nFVwF745jb1YVllYQEbb0Uplj+H8gu1XP
zJntZlv61CSVB99qj+/HQD3y1eHK6Va6CUUrajZbgXXCdFLfsCvqFOloNaGyonqU3UYhuK0wW273
W034Aw1w/ItrrTjEhsEIzddx54ZwLedKOkgmEUEhO9Uw5z2P1tNDm75AiLELkS8hsXFoGXfKy814
Po1mNScJMQiChmrDYi6eM+4XX5KTf+QNofNTVthSZqt3RxmQQksV95L7uvROsI7zHfpb6QCepBxf
xzlW5vmv3hwkfBoIcWZuj9W7B9EuMRF6CD+boKhhn2uccxskd8IVCySLi2W/AF92F01pZDffcNX7
AHpsxGhUwRAvlUxK/mDWmC9+Z9t25v6RWDQXP9lNe1FsH1MNXFGXgILe/awhNQuVdbo5i18OCZE4
MIVia3WMzvEblzCzr5ZO36DcJoDI2ybqdpFQ4iPRFz+Y2dmrwuh+m9AkJNwS7tOmJMRIcho7fJ1e
0mIQdiQDKPXi7YO0PqOvJ7wkC51DoQl9JQcC4s173YeD+rG/Z40g265tqmgXWjfRsyShkFnxn68q
aR/xwchN7obvVo4mfUqBoECf9ckUzVNDEqX4iBgm/Nhf8ofNuPylzUhoR3m7eJ7RYO1g1xDxI5Tw
whTLZynDEZl1Rl2GymHcZ0Th4w7niCWOC6++UgT8Nu47xfvQb3L7vQPh11iELPun62whJzVI+2yd
q0JiOM++73/H/aBzmQU+0U5P4v7tWAZtlp1YoSTS/ffqFJ+XLWoveN8+zO5SuXioIkZH66zn2LnN
H32ygLA3gzVMVIjDdUIKZUyzrGuOHeuDi8RG2yGbWbZPQwlMsbaySDQB6/h5Qf8MesFHe/dS1WQf
v8+a6xZVTJN4nOZ5MzWv4xhIepGnkuczkqXWkhB33ILKrY2PtUCYiDOna9nXKyF9MyKSOPAhnZU4
Q6rKkPHzoLdyC5sWTMRhWHpNfBSmclx6M9DWuhEhUibvhyG/tQnNP+xnwnKDCg7PU/1UBMDVFqPq
h+QEEQpLZTswsjhdDdJrXLmlqxqR2q63wFO5ulbx9DMJRUSPqjbYM7UYxzbyhSLjQ/lEE7Xd5Rre
G8lLCvI90pIMCWfcSQ89pDiJcXq6DPXfsSbnhYCstW5iQXgjFBbhnKPyxU+3e/Mg3LyLXN1vM7/a
W40Q+7eh6/Nvs+7tD3erkoS9JObbo6nk4SWGcAeNn03j/+6NDTuuuRgB4msFjqf1P3jnz+v7Eb0B
CusQDrVUZjpb11WhWE4F6rrQRDb+1oWxSdaBANyQ54c2S4hHgVM+kK9m/rTy1mbyc9XV0XYxVUNg
j6EWiLJvI7UZpR6kulJyXRuPn/vPXO/cPEa63j6J6nWc12m2gqCuk0MhrpziD7Xs4sN1i9exZ4x2
X/uZVKnWXYEl8gwffyKTB7dbGQf0i4Ij4UMxTy6FxXXWkMtO7A57LaGzvPodmw5CLaTsJMTwFUEq
7apyHZBHGOyYc/fJosK51tVnTpI7ytnhwzsWy9l9RY3Fk8jEu+4DQfYCWGG6RfzVOxPKcVPjk+nt
gezl5Rq/ZG6VtS41HYyAE7fh9Dk28gnQedBVGVBP2WKYbsXBisRJRQ3Dzv0tWPH3+Sf9nTtG2V6y
dwHZRa3B+P4MAOdmGslFWoX+upK+ResvpArS9M3Uun9TxRDnJ+poFvrlgF7muGwAZdVEQf1sFbIx
08nqeqM3AsSsTEFRwES59qU7i39vydZBrcaxvmzk15Xso12C+ylOCrTVvHa9OeWK4+bRef8Rn2v3
bTdXbO+iU6l1yqEpUfEvTD1r5jaPEPA5zPdlfgjLNxG3j3Oxx0KU1EkdXZx8BwRK4qR84QKf/JZx
RPzrDGKRfvcqWpzfT/2ikH0WVPol3rzt6o/jWyYfLYuHl3upBcl+DVLr9Le6vV7BmF7y87c4200w
RXRPjBbJXibfKKbQDyJxKvXXOk6klG++34oylxD2XhTMEzS2kGzJlsPmlgroxk4WZDQ+bCqFLU+P
or3rTwIGXIbJHO9u5eS9UkBpgcai5+1LAA6rlMN1rG5KQ5DfOw6oOQQGhy/bTj/4AsuUoFHjYI6P
4/rjvXAnG34OiDrb6e20mHKw7tXlnAgv1BUDqEW/qeFjTFLJKFCSvb0hwmZfM98F3Ow0M8VXunUT
qABgKArQ/dft5+5ShRjeLL+y6yi9rjwuMNqb+l6cADLav49vt3GmnD4Uyrn8ILtsXtXVqPBL4d2D
OCgEgC0QNHz0bEhJ94HCH4saPNhJnM4h6isP3+K2C6hhQIPZxLc4FeIZuamlVLuRgZ0rS9sRrFdT
IOVcqlwKOL+XhUhTY3W5wAWnC175T7v+fK6Ye1PpNzPOklQlnACf24ZcrdrruO4TsjMAQ6didRV/
+k3y3E3FH8BHM/S9507hUl9dqsf4/QyjtIsk67xfx9M8BxQ35jzHvccIrrAL7gqpnvkwaFUDZ+Ps
YwjblyHfUlOPKL1CJRtkotQvTEuvsrtGDoCevYcxJLceVz5c/nIP9R7TVPeyahfI0/OVcPmAYs5n
GnPtPw/vgjws7+2snoob4sqyv6KyjOOQ6YAhZkinquB6m6GE4ubcmQP+FQKcsdjfplohY8pzDuhd
Ad2Z3mkNP0NRGyWkB4jjubIgPAXc2D8MOVAPyDllXszDWcgRcbrnA/m5OyMRJn8ZcjtwkLe4vlh+
iD75TUoNwgP6tZtrKLSRlZouUk/gG596mMe3fw+4bc+9gotCREgeZ+rmfodjYhZw3goOrk0lASBH
ziCUvIlVjWMPzAWreVaXDwgV8O/bCI3jMhRn7OXW0wHNMU9VjzCel//jTs2xXWH1MwF1Hu1Ec281
T09knjWHAWmB6Ua3q1A8EI8CRj1TTulApADAs+4VGxOgWJOZ7nX+thPTs/uSLyhkzqPSJdzPE9xe
PXhpak6l4+flZGczyc6rQI2TXLJq8Kuhv0tGVTJT0P7ZMF60FhN7N0xDIaAYk7nmbo/3ckKd9NPp
+ilbs1UAwiWZPrKdO4iSn9RB1T2O6iiN65lGsm9q7PNxn2VktS9DN4NM+Tec/Wwqe+hV1uKafetI
6bjnShzZBIEiHlrJwof/W5HrvAox6RZkECNwN2E7Hbf/2Qz5e+Vsh3H4+/byY6HJGVGntKGW0D04
33cCvCkoxUsuvkfFxcc6bpyy3xniFVht9gDE7gvMnG6vnhROE4o2NTUSSgG2HAGXuC0J4p6Qwfa2
VJvNaiPthubFemxhYkRKVRE4dQKGcd2YYM/UEjD5VEY4BrLuHxmc/NnaIw7Qv4e4PuB/xaLbHoAr
PiqFJrzLG7Q1ARuPYKO5AB+264I61oQsU1ch8OfVNttGeMAyut1q18NwrXjmNIHhCOL1mgno5rxY
gkN5CuAD4b7k+kvI6cF8xtBKiKAalUjX1xnAViRWViEXh6SfL9xz27mgr3K/GSI0+KH6A9D3IJCG
Q3n1eRt/XtilhSbbi3Xq6/GbFd/HWazbSyiaeDl/niosK809NuXpMvovWc31BEzej7VtlK0eGotG
rnfQAOXeslAvg7TCsc8QtgiYvnUDedPLQf2V8pWvexPbj9+cyrf6ZYDXN4K7u0TkVhkPcwX/ea1Q
3kTbBs/n9iNc9F/S1dpK1ErlL15pNfkZV/cll5yrHPyIRJmlIrMOfbkurz4JAtUjBGK2RtTeti8q
ZRbCyOJQOyHpEOtIirv9IyDvIX7tCIF3dBvm9CtYapRqkiqsEUxOFbVp3XsPdK62+Js3Fv8pmftc
AhFCJ+6ako+oKu7lVfyiaIxYAB5ndK7njRyspJRA66wBovzitjK3/e41GcRQzvOZ/sOAkS20Eoed
ar8OboP1fh+WtMRHA69UmN4P5UMF0J/WItVn+N5EjhR5fTDwjj/XuFPMNZCq3+O//bU2++OG31+X
+1fFBHyiXbq+jxsMdsAhJp16+VfFEJ8pdU9wuLbVapg8va5SkQyKXMTxpICv8LpIw39WwKVmSfPw
fQeUHm0+mIq9Q66qVmkJ8ZBp5DZvFE0x10IGflVUcslpwdfExpjLdPaJ6TLG/7j/OSFTTXdyqXcu
RuZzt29eyF2mraCb6N1J84U4bqU2/ZMsGI52zQt2deyntEnx9nrj5JABhxott199LnXn6BERiWQA
S1wQIaC/1m1thvUNsv+Lhkg/6pY5A5O4RaMn5LCt77PRCdNhglyjniK+oHIFrah1gdgPZ4HSjMg6
vmc+/0fSee2ojm1R9IuQnA2vOBuTc72gAgoTDM429tf32Kelvq3bJ1BgdlhrrhmAzXTRhniCkdMF
1Xed4WhCHcU9/poNiZxBckQSZOE+RmSIWA+M3jgSb/xYvJPK0Z6niT4RIVXdr7LHrO3Pivz2DPxd
RfULOPtt7ExIfpme6z1eGUtYSM1rgp6obq+vbvfa20MZ9jwk5sNJe1gq7gs5dj338gePq4fbG3c3
79iE8llrwf7Sc10FGC7LqjtIPITVJyRPZFm2HsOInGp9pKFXpOPCWxn48rPiGLnwvxUBD9zElHS8
9w+WAoklKUFBN8wbTLeKEZKc0uMb8bbvE3OR3vDAkboAzspJ8KxedObwhOeauhthS+OIyV+PKMmX
f3BLoCE/lX9IUWCKGe+gvNWEzHWIXNdV76ItpexSsctJuyixsoEYsHfNH3hcWk4yLtCsC2lLaxUD
iMemwqcVme0FWvOrvyTS7WtGAyPSekr1HzQdbTZw+UmS5gOCM0cwqluR/j6SKYdnXs8MnEB0xUWi
QpHB4alqCwU/p5aK1UzO9wd38ncj3V0ADXRYlJQcyT3NLJDhgz8iJmGLLP0dPRZa6sBVZSr2FJ9r
o9YBkeHgnq38OzCcXP/R8XJW7qTAfYTCD8cH4Ug+VGjqGI90eUhiUfYIK+jm3HcvAjJGwgGG7/RB
SRKq5i89EhUiole430xVDD38xBzIrkY+jahiDdW/QxDV9veUwakOPfKNKODhUY4W2l6eAsh21URG
DwrDZfCJapZdej++MBOX9ClqsvJ7eanbNx09pINqkDidzgU3QJKO49BdwQnztGr02QC2DvEsr6Xa
hlmD7JoXUAd3InquqGKa7ybhfRffJQWqgIXhBpVkQ0iwJOz0dHxqDJpEkF5QF2vghJR2Ctg+F8P+
lrkORxwPSRkt+RMlbc5gpg15lGGFt0MVGaVTkBwM2fUdwXK8kNXANj2VhDYIRge6aen8rUK9PiJe
hkuJtvZJBA5CZnlZ4NSgaOEd3GBZckGQnMMZf4mzWZMHHFRMVEgGVGNs4L/j4ckrs0BlwEu5yJnP
sOSKfLiGl8tYiFLPH53CE2hDAzNGVAODdo1siRcSus0ZjHwkrAY5PFiIY3fNIaFJHk4skoStmHeS
Q9Sg7+u3DHVz3r78E8aUVw0XwlVxMWi/OgILxuy+jpgPhDYx+KRcoUC1JcyR9i8OIaQidJThp7FK
Wv0PnG7D6zFiM/3POp9+sUiWXQ2/KcDmgu+mJaGln30K1BgUz1eeTvxxXjhk8Wig1+OCn+N5P/pV
H6CNUZ8fRrJgRbBYa+2HPcWwU/8FMgRp56o5/Zxur1BjzO3U0haXmvsVk2vEf9ipwc5z9ANCcSrK
Inr9FMHn8P6ldONpnP4MTmqGYlY7e/+ecqJ3A3mjqn9vP2afoRKQrOFPTQGIvSRVE0W1o87YKOll
xCUNY4xMZH4a4jQGi07/Ppao/hJcEqyGkB/dMrbDekcBnk/kI9dfdl8rmc/lJ6kRjpZQ4PCijB3z
Uv6IfuLW4uQwaScDvHcgC4J+0O5w1PHmtVDe4LijrIBNvgs8OfD4Q4FjBm22GKwzL31bzZQi8l2s
v3M+3pIr9EHl2Vm8dTxY2nFLsLSXjAIQ98+OLgGytDLcoDWh6G3uF8VAXmAytldmFJAYAz+ec/ja
GhFwrs7ZkpkRlr6ihXvNYB616hbLfv5Tnn+UKJFdQbiAp5Vyd0+Qv5ro7w88OEDVnlU98EccQNQ5
nK8mkoUOyz3RyBqniLMOPTNdQ8nku5wPNbhVF26whra/x/O8QPo6CLTXctjwyD++2jBA//gxvj1x
+5eyluEUMpyiNFL2LeHAradVIdofpkQguPOmch679JxjVAekTkRorwNDMonIvdMW/LwjDKH0KTAq
EpyAKSMuTQkLUBElDikYub/OuFERk6RB7Ix6ywwqqrVmiw3Sg5vfqp97nB15o7HTH8VU5KRuR31I
WMTX/qC0PoNoA4m2V9LQdYeJwA9S7j/zt9/heKfnFz298lGbFQh8hxKfZT9wPsvREWMmLDFl/DGi
hhAeXFEObKPYk9+2CJyAjszzXj1JeCBjE21jyrZB4O2SKSE/UFEiRcCIB6Lu5X0zCX2YGjvJgzQ6
jftxi0MSF/QuW3yEh7HdN0w5UTJwuz5ucW+x1YeJ0+iXZFHMn1f9TN9WGH6GCgQrJuZxi/wUGXSR
Ch0a1DgpZJiWDIJsWyDdhT401gVpsVu/yNaCLJIJxRNbvQDx0WzQcDK58BiNHVrXjhiy5UN3Nd2V
D9znlQr2Rm/lPK8qtmf9RfqNc2G/N4gIIqHEnLJrjLVx6bFLC7BTYHhhvdwWzxYYlyJqaMxLv3gi
LYAkvTlzLRKtCkco2gzSxEQYEFghk4uBJKaPFFtItcs9SO2IzzVB6zq0EnK8ff6G5BkhNn8Ztl4P
9DWlIyqx4HMV+Bi6Egx2DnT4qoSZvJiHGj90z1SoibqX6eU3NFEGTcnQvXsKUOFYXtPNAejk/TlX
56PvTF2/fpMFPgPYUrSdUMjzf9gonwPHmEIB7innu77Cyn+k2JxI96EHRAaa0KCQbcP+DbuD0fPv
E594oMWKZl2bc3K8DSxOmyMd6R3SQtUcW/zQYBcAlUrNQuFIoQlUTe8OPYEqm73FVBEojol0CWje
rxjyFImY3ze4VKkevRpOR3bL6J5UlX+sOy5yZE/aUsFW7cEvAZWrXPWMX4Z3V5yc7sig98Y9wOvR
bY7bATmDNFsZ8VfVtrq1A+s5iRfNtow+BIiE2qbfphEApVT6VIBNa0sEO9NZN78pZypRmA18Tuub
WzouJ9fBNl2AbN9npCFOtpmvjETzVyJmmmFJc5rzPtW/Z8mpwE0qL0dsrCWrUBB7ZswP9SuxFdzS
DD00PFN415hpOgpAPtMbwiF2d5+VU8B5wixojv60+qtDw9WWpEEiZILpxNznNw+MMxMZaonij1Wv
ggGlB0JbjCFjPslnKEa3X8V+A+Z37c6Zb3qjlKxZGbhPzLvMgApSyb/EuIWnNko1Vx+FpwSXz/gE
8wFKgO7k/fgRjl4/7208yafJ22JEME9XxlEnYoLlO5WZ1f0U1A+kwWEBodrJWQvft0qxYzwMs3lz
yY1xz0kSJczeDkVpNYt0Vy6xYUuuj9xq/GKD2wSMS5Aj1TIoNJEi1Wf2cr7Ep8pXD6rdcxzenrhq
uHE8FgjwvAsIFwDE60hBII2VHhhLj+uAp4GGxyfkI2wOGMKgPQygwcPWm8oMJ+ogHRCQGLWfSY9N
F9gFBi/4tN66GU5vijTVbu8pQXphMvSxfNXv9v1Akw2/cWOq1hPGFoZ2MxZetTE6P/ZHM5z/Ki4v
FL0V56mdBZiDbDqhN6NOxZLyTYQiDlfw1ciAdHlOciIcFqR9vsl93NZcwsYP2QL8A+bRXjs8Lp8t
E55CkOskVty1m9YMV1fARINjHsCSVzgqTe4NQB8cApjfW6fDE0s3kBCQWKxhVtKynFObcF+9MbnB
shiC5E+1AydjkBsa+gSQQQ/6w8BOaN8xPUY0JqQSD3s48kZXes9iPoQ4oEyVkyPHtuHmfnUwiQdN
rLTljMRF7W51ERNKvtgqkn1THiOUbMbYSf7zRfOeJE9O7oL8bmPu+UjmgF6gkorgvkCZdbGkAKd9
9JZ2o4apl/UOM9g3alYw9HKPQMajrjNXnP98bnyEfzAMNN1aZENiAFuH5XjIPLTkvMJyzqqggBHD
zCpCwY66FUibEfZ35OHUx67LHawQsXoByHoXLom1qwb9KnaaLSWCcDshEBA0SAmeLiaC2Q9Vz9Ab
fs8lflSlHNb+3ddmQCT6Xj/I63ynOAD1Vr7FC/gUvHgTUylsh5Pk+NgZRyAtLhCS53+5/soDbpv1
rIN9tzOpCVxsVD0WFNQ8LgD4ZKhCKHHp507b5wZwiVX4pmxSKT/HJ+/N1uTmH40xjAGvDQUiSLUH
vEbLjqNOFb3D9h9EK3NRMu971uGrd+pleUuQy3VnxmCLGNYABatQb6GNwN9N+ChCP/8c+taFTY+M
fJ3DAGing5nqUkvEK/6luvFUv+C5g1G+w2f/rO/Bx62ysFzJiySQGByHZScshLBP7rcs1eowurB3
73MJdm4/fjnV+V67g9mXWdlY5iSJp7gxCb+axzKd9Xum6X/1zTgSJUNT41EJUjhjSP5dnKYF0yrW
5GmB2T3Tmn23e0/fE6pN3Hzm/Nh8MoJWwdqbV3j3M+yuGU/Cqu5WSTnHg/XumDaesg5OIEy7XJp2
fdL48RanJpypIi3AwBhky+3nkoPxl7RmtVGo5jmr+bS9L4hToZfzPnMtFAUHQUvEGbBwTZfOA0hg
R5ZC8F6+9mqU1QF2kpjJzpRdu+Srmj52fGPSD66tn+kdfukYxxKR2iOk92P90o3NqIi6Lyptq2Cb
TTBjiWhtmcI7usvhxhZ5/KbrE/ep8DQeze5vC0wZvJ+9rsw6n9qeh0YvKt1wewfwWBFQkjo4Otgg
OC1G7Ci2IA9NsMwe/pT4zTOyNOkxJ234kqAzjjkXWETqujyzhJx0B0VidJV32rkX0uA/+MJ2eiP6
DM/XdIoqsUEl9IaqhzfYqkEv6qMY9XBFYjJpoWcfyIJAaSA0Bj4ywgzN2nAL/7AIVMjSAbO75xXz
oi/+hszycDyDnWFpho21LSYrSliMvLu0qJ4rTuO6xp+Lj/1IvTyUJ+XHuq/V2KNJY8HjrPllizyK
9Ss/V83SqK+4lsTtNaN2YciYQCbUZ30a5eZSrmjnx6Pg8T60uADD7io15v4LQgfZElidE9tohiP9
ICXCqu71cOrCxvROvlFnE2VPUWkW7sAzqQnOgMwQ5biT1KGPRyG2V3Juf3+gmhB6NPkutCVzA4oe
nWhlly8TdCyGfubqEfciMKi6xlsWS0bwVPCCk7wl8KiKRhMsrN/n74Wh6GsnrH0OgwXQ7YbZYfaM
noOAKYLyDE+/L9bzw+In41LF2AV+C3Uk+KNaLFkHRsds0+OEw2V6JNuiMKJ2UpVdRRNa5dPmQLGJ
Qzb2qAmSpgfoEw7D9teghcCkFHhcjBJIQA2as/TDw0/7ab7v9mTWST+DRQ8ZxNYVwZ6Tgch66IUe
kvfXGsUMjyR+BowcHvf5aP7IwXcBkvAMGBfwYTZvR4ECqMwV1QLGbHzz7uVZ1G84uj9z1TVx3iXC
S3eN20hz8pV67i8luedQncZVYXf4FcuTdziaJVTGFOyuWPerOOi3jWH3gIo/iUr2qG0wpmKLa4tq
kVxHsFfxi1wNoTne7RHLDC1v73cXU52+TmFWzoq7qyeeeVax7d1UdxtfSf5Nl9aQ+zy0k8G8JRca
NtK15bK3ehIfpY8DjomN+SnEfxn3WgMUVaASeNWmD6v8JaaDKtMZiBCBEUD3Jd9xoiQa7AJR6GDW
D9x1M5akiwzW/SFL3A8MhkM8I5IDh8KGh2pTqkXxiuZoSKhvb2Gi/yaVgDEOQWskZ9w4vgzMMzlk
fvlvufCpn/LeV0kzi/fDLZ2MaStLWs34lwIeT7okwrOte3Nf3QNsQPmKh1OWUsyPvndudXjsKF4G
4G+3Z+HXWPSs+UsyB/4rpOHgHwzIRtigzSXDlmUOkxYQ0aqVeXyj4+SmEn5tw7XdLZnX05XwZ+rP
TJHwk2JCx9qgqOOk1ofzvIyMqfLz2NPM3fFnQZUMKQyaSCFs3/gzd1W4nRpbBclxwFC6wAVQ8wzJ
ES/h/zMHKC4sTsgEqctFlov4to15vE/v05Pp4jtyxXRuQJYKrB7AjzcIrcOJJfS/xmOj3y8gAhwu
wiKOCWerhyMxOf7UkI/dAomNOmMWC66+RyPDwcEcahApjDXxXMPTiTEDTPnlF87B3WPkBp4S+zEa
4ogZHpMucDt+GGrPXHa+mHHQWsJCBLouaE15MZcx+fuMFQi3PiUJE2SUHCZjmG1KuaMG5SSZmqhF
cWY8oF4eXI3VwH1GXKjGNvf5WeoRpaUqTEao4pgd9wudQQ6mZR/3USGZ1a/ASuCG+Vno/FvrSunG
NC2Qj3R/6pzTKEHldc6eQBzCXIjpFm/yyZKDg4EFCJa3qd9OcGZax3NY+nxBaHyAY3+Z5L7O6pGq
is8LEpEXe0n3TP7OSl/cGZqZ/0bWEFixDWqmoiNpxKvC6TBWvAd0BpP2DM+bKR/CKaRxzylgR91d
INtgkHPCYu6fvxHDadBYAB44wC+CqL6zWriSIEEVlLZHHzV8DXXuDM/xAWsRX7HfC9MTue1QVMfs
ztUwAhfxYJxPdQ+4FbYUYIuybzzNZaDJHRoUv5h1klZY7eTwERBFDWBuEWxvMdGwB4EZkLbqKsLI
mesG84k78Dk321u42Uz1eRd2Ye+epm/sN7Gkjt6zCvE+FCd3e2Nt3Ar8lNDrerVvOJUNUL6v+NO6
uAKi0VqDErLD5xE7cotgLQPr5QjvjyG8DpxUl9zjC/yRM5pX1Uo3n1+yNovdA+oU850J6ZhBaz+x
kXDyBZmeZkhXOh7RfJrWnt5c8MuzKW86KFCu4dl3TCwcMZfURYwIMY6ZSDOddcbdwZBib26k1YQb
gO3NJT+rAlDdsUmtXB1g9hLcAuc3gOlpm+t4Fq+SSPJ8sFM+mXhCRZTyi5Rp3e2+MF3JgUfjQvpx
ht24CjZED4wlh8VI/cUonFpM8R78DI0jnM7BecwGss05hvfPgdKNY069nJaPVe/ublhWBcyxrRtV
BIXDppaCwSWOXdhFgcQwNJ1AxkAp/HQ44jwsVzUXR2WqxE31k3nteeiwgA6tReEAkUyx2/EOkJZo
mnHlvnbxSlsWEcNAUflNtD/oFQ68LUeQFhd3zyjH6ppgYpI3suDVjwl1sAczHGNJT7TiHa6N/ZX9
TL9Dy7WisaJsVa9wnfBYkUVZhX+dcCgAByrQFiGrgHPwHoNmg51LM9oIjqPOS31MbwK8qZ4w1yeM
3O8vTzA9v9iBQ/Z7cBz+aXg+tT7xnTBKBYrEWMyOsYQmMwiHng8FgEXyLAy75gMLCUyiv8Fjm+rf
eeGYxbhy/uIxaLj9tUR85AE684xJqOwRyRu+oOLtDB8RyRbgqfASnwR0GjBXt8qNYn+WCEoQdy+M
7QAe2E8WPVa0BAvA7H/JLvGETnOJLfNc8TDK7Be1uC5O29M03b2F3AZXXNFljONdKsa+kEavnfUh
RUCx+qhd5TP9jDWn29hJhD9lebfim3qV0ITByOEHCcNDgOvioLDxeJSJJaThUPc4MKFgPn9aIdKD
XIn6gGeT/FQebJUzZoAkimZIrVztNYVW0AIfo/HFhRJbDMoP+kuUd6Cr/x5YY8k35fJEfcbgj4+8
fS7RgBN6BQrO2YcWfMIJY7ODiBbEssYmoIPhPMZV05gX+yNnlEBCGKM+GcQ+VNrij8Ewqr7PNPHA
3ujwbkOftyb4svBVAWetZCE50naIXfLu5cuVU1EhmfCQiY78ScMBzG7095n1ESkm8QrMjpvaBFXv
jxCyptoUAY5id7f3TLbNiXqW9zjwRsNbaoyTTXnDirVjTxWB6ZKwQqVNAUXz1c2+J7SeJG6P09/y
94QBbWuzFWbpr36hEMGIdrBmGxYXzrQ6PG0HTCwdbuPOoy4kh3svhAce5AkPmiqMXgZGfhIUhyTQ
L0p4Wp687+Yb4RfmN2cRqqa6hveJ+FqzyxdeEXAwF90UVyI/ng3mSUSxTk/QfCJenjtYuKeI4AXk
DuhDkGXArcODY/vmJ9NiTE4OuQzL0w/yqjOk7efys0yWNNDErlrQahx6NUZPvQs6HOqBsO1h7ukP
1tRIwMuD9fdCqygYSiBaGOm6hmlnG1CpYRJSlw2XOmDpGpRdJtvt5OCEK82GSkClkU54CFwCYNhr
4FL4AheyK143QAAmYQvzzkUOyAafNPZZaIJD8py8NJ9QX7GzIXFNn8sHFsQoRImNo78b+Go9f7n3
kEErrGGd8akPFV2aNH/6toPI59bnzCsabjYDt+Cei4IsmDnvas/Czv3See9eM+orV/GGy86BvOow
y3HSqewzN4Lk8bjhiQpdZd/oFh+Byx5NRyu0WOz0praNifqbukxrEQDuFb+jsOCPaauhw5bChYNp
AJY/HFnTz4Xunu9JnjNVMrz8twvftDqcrMpYP+ilM1iP1uLJjqtpy4HWLlEsk5BpgwhkLsliWEMf
71ecfhe101pvJhXynJYIs05WU0dUp4jawt99AHtHMMzkQPK+h9G8czTr4agTzWFt8LvYkGKYsAay
9uXjaFNBg+crkgRNCiFrjYAWsOxtM4DckYhoF7fe+n27H8ba0P/6+T2QD+BC08+Czgf+svWGKWq9
EN/55bza1qyKn2x1X6k617j8y5Mff5fqMg16cnbH0AQcdfEMOfkJbQYRGkxhvwPGQrRajwL12B+5
7k+cAOL6i1dQYaep/9j163yCAI8CyjEcdW6QmUTpj5eRtqR1xEkZJa3w1WPqwWRq+oxookdrHPdn
sf1ef7wcSxZhdYvlVu0P3G4J/k7r29iDg+pqRFrMcVyBrunWTsJqT01GFPWk44i6++Bc8yJkFGJR
aezkABGnBTg2/b3hpokaAMwUeBjG/wWodCpjxtr5qdtuMJXeUx5w6wCxMbjaqYeeDoXvYAKD5Uif
mCwfl35kQXHCrIT7InYr6x7+CysGsicpbXtkTu/hLTGGr46gAozgw0nJfsCNg0U8ht9EWkjnnLxm
LZEm1rt0iwJaWWve6JKDpFQuizCJkoDDwn9PQMWuHbHXmN5s0cMmYy43CfO0LXW3Pm5uWPujopHO
pC5swUiAg+2t0BT9cV9RmQg/j+zw2j9IRvguciChHamQNHzC7VspRJODqesxI0evRqTQ7XmAExIw
CHBwHm7NhV7vdZtbzftc4RFeAU/gVXqQQRxqNio/oGdMRY4Pe5YGwstFMMdmObO4yemHho8bcy2P
xvT+2tTAa2w4Zfu0GN6TqNZETWPR+9P9Pdi80tsmgIth1C8D73Yqn/Pws9DwvZ+b43M/ATm3m0sW
DcOv/QZoT2e8ti952EhY6fJ5HB0gsYcfu1hAEPoQHqWSQzXCUhTGDjTMzDZRpXgPH97YoYgYpRfB
6VbuIGtNYqeDPwesCKiwrZmdlzsDjJVgmdKTkN+MR4fkaFjkhmGQRPTh1ycoRsTIfP3Se/uq/53Q
0B9j/zU7eWmoOd1vEXxdvKsfAvIwpgx2JnCj2POF/d4Vh2dQiiix0ZolfULflExJcscF7H3jNl0z
cnvtpFB2Hz58HH9kqVQtzViETxs3kxCbYs54/1YFL1o6rjjyohVP8z6b904L29/GTp3GpbbkGZj7
k3e39PN9zlt//Z1sInTcA+7KwgMyxxFOn8vuXKX6c0wH0qD1BbMat9v06zwp8uafebM+7QyRJMhN
7YJr1KvRQdoVm/7ulLsmUl3xOQ7KrY2XpDU9oHY5mNMJwx2dQaanzmn85QO8EO0GtX2qOHKULnuy
nqTgEb2JeOhcaZ5NPmcoBKeFfNb3mogMu1/KghC5cpui0/uR/ZEbY/UC23qisGGIk5C9yoU+hwE5
RuVPUBbh0oxtEU352CWCAoTyc8Q9FSKPT8LJsrgO/0zm8AawhvT73VQn7wRw0SOeG4NXUyLUX2wl
HWMIe9zRbulpRjU3cFrmv7Q1xJXUVvHGs5pcEFA2JyMsb0fIUe1JxkRg2pf/zfT757bjFwoGiXhO
MLr2RnNmqmCi+a5P3Hj2+uW25ixUiTLhhd82Lwmv7/+y5P0rEjwAY7KF5pFr4L1+i4hBtyr/i3KV
wvRt1y2Oge0z0E9hKnuGpzOW2BnpQlZB7NAaWhQ0hEOQS1J7pyV8rAtVFFtduPcfOIEFgMxgZElM
THHoL2BKbed8+HSHgvASFuFYvQyXGQkKP/qaCfE3BvAbc6mmtyRQhK3g6KDtmkW5jGmw0MJMHn4R
tKy93sWwIFA8ZEk2QWPYe5hHPF5KLN6gEGqw4JnVYfLMHCbDf1uQk/F1zzjxcU2EPncBLYSKf2L8
TeszEj9zeIq6VUFtk+9Ae+QKhhChexZoBKfbG8ESt7dgAU9UUcK1tJpzZfbQXAnXSR6uIGHzg9QN
wTX4F0qCZEZjnk46ogIOHFPZgGbCZ7wEQEG/AlcrwWm69lEt0LVAKISgBcZAyQb3lxsVa2m6cICM
DDKxINWHFBoypbJkEb+dVjiCwil8ThvY9gtKSEYAV+4yWlxSSmGUgx+cQSQ8aFCrBp6tMKH9nxEN
7g3eQOFc+voGlKAWSAxWH3gOM8EEkvmCrpxsG0rEv5dXA2ifOKm5Iik1AyfEXlV4iFbc8PRM2Bmz
wfMz9SeoQSlszvA4fu2b/2UEpvAfMBx5zuh8whOhJIBM3hyVFZoKNAigWeIjIBgf2dQm6pVHRCvC
lFqDVELwE9UH3SJue0AyqM+12esGXi55+TOk2KqwC8cSlAFjs1F4ZNriA3ck5TTuVuAl73m+6SYg
OcAAsFTacROlglZNpPC59hWfYY0snP/MDc+uOnLEdB7mZlCyOA3c9xE7Gh5bEdwjgCPsCfb9NOHI
p4b/UUPZMX+zn7xm3FZy2hcRmXweXY3/XZgBjW65QU7rnpas0Hnn5QvoiaojYPwJV1uZ0nNiUaDN
84A5QxeA01NnkGT4Xj3X5er1kwzs7/4h/ROMDreQNVEhzLTM0l90oVUEsWIEb2XNY+lWMPS+XJNU
ixauoJ+jfGh/MvIGf0w0+EyjkECDJZALpjKdIr8q28hM8DlQJ7LfT0arYl/tCY6ZED9OlA+hndUX
pzdiNglAOZKeQaoXxJjSYB+RDBsKTj99o2z3o9/Hc49nKIUPwx+xwrQZhKS8n943mVv45mu8+iH/
VEOHNGGP9CO2kW5BRaaxQLQ0bu36ICoWuLvIqZieCNk831D5Dqr373PE3LYdcyHhg3/WF5+fJ2NF
bTq4kG+B3xRdKmV9TLD2a/HBMwYWEamejPWoaSPWNF0uTT58D4oQzqLHGbU3LAa2AAVLKYlWqER5
s2OkPGSRCb/30h+C8o8RYMDDb1EDqTbKHg4J5sPvm3zlLEBdAOUGPS8gbXMUZBAoNbhJsf6ZGbBS
0TkLP+QadAJ4kxGaTRQyJVgbdkvNtEg4g2TCFdZ+beZW/NMH5ll3xTFuWozTv23IiYCDPox5Xi83
frAapoN7M2PB5vKCrQGmnCZceTojOE5DN2/dOiKVJllJsZMHCrbXhEaNJZ+yNqpgwQEf9P4Lyzgd
mecJA+D4/N69ndcUL6JQnEmAI+A81KSp+8WexksBAAmefS2FZVLEJibGLNIErEWvI63uYZN6MGOC
J8lfMGn8+9K8Zp4ZSsJRr4Lbhl8O4gO88RSv9AardGQzOYnPz7/BBm+MBdgC6CeY5+zu2Rwa7zMN
VKkJZRMXXHORQtzwbj3EdZA7ixBnW43MOedC7KJ8RjlCp3UA+2GQB0S6HCYBDIsBNotnzk35IvXW
CUJcatUwfsjNSryEpp618nRq3pyfRK0S9O6js2q4Bs2UiMyXMyS/wG1Rm/n9qvYM5lPM5EkeJGYP
VRrq6Ql2BNBxky0Tq3n7+wyGq2/rd5EaNkuzPUJCQaeAOnr1ifRFvVeExSlwLHwkQhDlqP5D1vaR
7Fdtl8tqMTiXI3ji3J/QfMMXcOjnT2GHx812oIhJnnxfkK8jmW6mzl5PMSPFik2Awsi1oPYVE2ZZ
cWtT91KOwC4E6fo8vTxZAsgMrXIhwJKWknTJGyjPAuHKovRMNDOzSa7jJ/Gur0hZ4hpMpc7fp0pk
xeOUOt+5p++qqDe1irmTH9cCYK/3MHZQTKOv7QXGLUHHD+WRywdZUx4h/wNizgY3rHmUT6AwVUCf
wvGYa1sxDLzPWnS1/+Ta3NVsN/CAL6SEKTANwYEQNsT5wMNFedRi0H8bmY52Vl5WY4zzNRapHvMg
pvjFBeHYifuOy4q8nUm8KTf9H7YK9GhnCDvyFBHm0Ef78N29XNIw12po+B0uVedvz/WAwzBMLnCa
uLMZoDcuvwVqiJv980lE8zhj9QMqAEqC7gmvJDpFYI4DniHKSqwCNiJ4BbfNk9OIZS2uVTiGIEFT
3R4dyh2f7evCapv0UXbIa5eXe8/vLPU5G00/gg6M0q0B/ygWtIkYd4AUhdUieywyDgs+B6bsCG+6
elHq0/K5eUtnMI/7c4GorXgSIul90E8Av6sz8gVSzAjS35pOYajNOd9IfpBxThHGFzZa4Ae16PzZ
jVEiae5nWW3LM9kw2As+4QE7H4cILDIIsYxUfO3yfltcMHNlydlyBRZ/2brXO/lGXo+g/7DOqH16
AfjQrIeqg7ifCRfV7WYQFFt0WOGgCGgpJqTi8JRvf1DEkd/5MawSwJ+IwygchjRFEUnn82FI33Rp
1unsm0/RtpYDR7kzr4DmYzGff/WA5n5K74kxf2fRQPL06Dy1esbJzRNX0T4FfFvYEmMChX0LungO
lOIvg6nOEbxmfMPpCSFelVwO7faMvl9R/WG+h694OhtVIG8/25QunI7DHoTx8e6IuZvJzLWknLEe
i0+IDiexkNU9t+16CD2PjcLo4bTSXO2AhgpExX5waTo4YxHzCFF4kvzEQPf3xXD6nOK3VAenSwKt
TlgsR/oxOYA7zu5Ozkf1AUmTJTickGcB3+ouCTnCO1z4f+NIHhCn9biZ2Hh33v1oeIwQiRiVgXbR
4FCtn0yctb/RgLTjysX1xHke41+yoBIsSPV9w4UQot9wHix3BzyEYZe8HnrZPEHACIAC/Y3ZJkVU
JAj67nNtbPjClDlkOzvB2RO0R7ezzJZYyzNCUjm8uuMDY5DfOIyfdnayPpSB5weFI0Xb12JblQjo
IA19HOVjE5f5OXkcvoCkz0ty97L6kJDw2HBdOFJ8KE5bLSOSex6fZvp3bdLpK0uajbvp53IIxT3T
rewADxmqXefw25xaHIFst8f8fZX8UdS2NueT2xJJ6ekL9thWnuetTZMwJZhY2smHDDLnBNq8rozh
Rn7WsMP/wYQzwb1Zaxx2uJ0PLrC3weBQTnB/z+9LfBLW0KyqTTEvsW0NADFbzivizeYvNA4rFUo4
RSTFwayfqcuTDmVgPDpLFADTl8+AGuLYcIdLwa0lq3MigwwiTPmjAxTbgpN5J2i7zLaiJPbq230D
gX+rzz67z8646shC5idfOyaL5Eg/tBpBaIS0PVPZCvsBHMZjffxA851VOI48/L5DKL8s9ODx8I17
kGphFi80g0THbcERV2UAfcN89xra2d2pk/X745DHmgB84i3sDd/cUPuv30waGADyJA8HlyoazJ/B
YyeTLAjSWbiMqtmf3yJovpNeu8aDfUEteVej12Aff/txwUgtpryKG+I9IxTsnXwcPn25OJxA5ggE
qw6VZDDInpcI9rvP9fRc9+YW+gWTscGIbzw4cR9VOemwjvHZTZ5A+SIhq1whYYjfHhQyDtqWgw/R
+MMZqh7Ce70ItfdCq7af72wHYNwPloN4SyhWl3nv+qoS4DCAwzL5UHN2EsReczccHAYDZHdzFXQL
4Q1evMprCjMYdfurug3us+7rEGBHkCeT9I8sos3A6OXTX6vNsctDlVtw/jplS3gBkyGJhs0aXkY7
2CucRAxCkCQPZxCwoOspY869dqbPAQ60MHEf9JYmRRZW+Jz6wszRobgEZO3geNKakPmJjyIVE9Av
xz3fKnxrihOKbWpGaLvckKDB6NXplijXsCWE1BGUgNWkXS6G/petDGuEW2X9yVwcqITQNapn5v4l
RiefdlOExsmrfu/LYoCCsO4xDxy/fXhzkIJE/DUVI6DxFm8oc/XA4fiHcu9LH5i69NIQ//7j6MyW
FFW2MPxERiAgw63Mg4jzcGOopTI4oIiIT99fdpzTvffurioVksy1/vUPZstpQZlGZYMYoA6pZNmd
FfsF5xDY2d55cxrefGW0MVppGfMx8K4e0zsbpaukzcFPgGsdGedpMS/yaQX42ch/qZ2hvbQltSSX
HxZnmzxPr0Dwn6FDiHb95uf0WOy+SFVuDosSZs1H943WXjPhvPYwW0S9Dr9ItCjSWegpnodyl4J3
AKc0mFJEFIhGqOGtjQkZ9GnaTIyIVgAXSEDBGzML0GGerctlDR7A1rqHioIgo0XdyUBwg2ABY/1O
8hD/y2fmGz8LxL5Z6j7aCTnY+ZewfDiwVC56VJVx9Y1eL1zMnSthR4TWc0BTqG6vO19s23vo+p81
EDWDYVhn0Muo7I0D5RLVd7tq6HHYLWZkCkbP824BjlPuCXNboVqF3D5ufEyuBauZKcLreME3Bdzs
s8JcqBN2AgzVCVbEx2/xOij+PWU/ArIw5zis4WiC/BcU4wYdhQ5Shnh5/YyxZf8P0toIQmY3gA8I
UrDHss3Lphu6qQFwADPAjrwu5qHR7VDEQr5/nzzGNFTYb5FMmBbCihZRhrLJtmAY+b4C86UPoO0/
XmNCrHjxBtvB0AxEC4MdAMZF8kyErXw9wpGwpqbRYOVX1dXDhB0wp5c+AV4542j06XRVj+VH+UgN
tivXNNMEF8mIAWBWW/I7ffejFv5m5dFBgjSwBjEHence7/8F++o/BHLnOYMxUGFX4FzzqNKx4iXK
6htXCADbp/fAqxm24CXssKDAbUpl9uqjs4N0AsdRIQRHtUku8XF8RRCqAtvnBzYaCuf280eFBlMO
zgnKxgduAVizoik9MJhjpnpb8ewb7xTeDF+NVokqrBczmQCGwDQX64YHcSuJeiYjiO+nuUM4858n
jz91xwhmJUwX/2jLGFPvdrg2uHJld3PiR+E2aND+fo7iGAwVhIbef29vim2sj/0Et4f+EN8gn9fz
2v+yiCteFygQwt/G2PKECreAzoVucZn2iZy+k7dptdsHrkJ/Hw4i+tMpGvP9b6WwMcd0Cz1YSAFB
aOWKk0FjajnC2jZFy4MVaY+Ng4kRLQ3o2c5iG6u+PMBiQgbXaPXo28xOUg79v2IBJYifdlmRvLKQ
j68QjOaNRzv885/LdSrHuImxvi/Jy1VXIOebx1ReUBjZf6Kv1j0oAvQeT5/LS0HraClmt2EtKL8V
R36DgJNz/rkqD+U+Xw7mTFgpIdhGEBz67fkxefJMdhYp5/3jYwc05BPBzMaMw0p9IybKqm6WREOw
EZKSlQK95IKKKAe3bUgtGSOPuLU4pZPdLZTRrXMb3ZVxewKnR5MGOLG5zu4b8qAwLREZJs2kmClI
etJqpfhNQrwxkPgjLJPaux70Ea90PeZ4XE3bZRUzEsEGFMpkZ/1K94P2j5fqOS8kFptlc7htoJzw
TOhzsGaW7uXAukDaUEflvp2whC4a4xAfYFqWojzs/RhlcwFaW57SYJdL4vz4527bX3eaW7HZTJvp
1RjmX0sjYXCmxWyXOzZ1v16om4OZfMMnSEx8tbv9dWNiqOl2pxJ3SHgv4wrGQ2dxDMUqlO/Cvtuf
eLc1kBIPBwdpeV3vJvVecJ3RqUhkYF9ndQ8uIGoFLaQOuYWVPiyAaI4QFq+zLwrIodbzJHcHodyG
gwMPC5YkyfU+o/bnB+EX6mhM/GngUFDE2W1bfu1u4PYMHxpthosinwd+b+n8TJyMvtowFF66z5ne
c9TjA0GXzKlg43+vGaAeL9jumwFEUvTpqMwYZ+E27vZXn9J6beqkNC0xxr7Zt2n/ScrosFkaywbi
/GeoMKOtgXX9Km2+1G2Ne6/IHBh/VpyU5vYLpLW4qHa1fEd3lynU9x09F/n/ocduwHFCn2v3W7fa
Bcgx5QW6yoZd/jTAVGnHucpj0JRBs++hlzL8Etc6CJuDJRjD6qdhH8IFfE40dVPn7PqC8Hv9MN1r
UHk0U1r7qvGAmzgPjdGyfNJaQYKAjgZZje1XO1wXgC2XX5CTWNT8xhwGpN7me4qfIl5rodBcpD2G
MPKy3AP3w3HkryAJXzcV0i4arydtnfWdm/jhCFWhZbVAHd44nxQ475xupHEdHqOrTJfkkgs+YkHl
t6ij+1TDnNG6YT/3EMvXOQIPHCS+7Pz2XVvWbxeybX++vZ10dDTliO7iB26ib3/iijBuBd1WV6qP
wBqDuMEYHzPgKyTYCOXCjEjoLYUXE3Q6xkcqPaIBhOxis9sMgLoeSx2nPfjp8+JokpAGKZz5yHqg
h1wxJPtixgEUQYNP75VBMN2wZUA9UFxKazLb4OI+oyq4BmX4yzxcQyESzW7Tj/tcFUHfHhyglu5J
FCaoFk39/DoCG8cK7G5XJ2wEWZgORdZDiyi8ngzdUoqIqvYqFVhpeqnd7rFEpQOreSkbgt/DiPYr
qJE0heV/+5NuSiYCRBLoW/BuN53XnmHHssWdGTqgCZYNF8qiXUzQW3wgOIbwBHHZ4beHRYv6O6GE
b6/zHPIBZBXhkUUKxPCRkqt56nl31dW3RXI9dEeZv171Ji99qJeWRlYeTCWaO5+jpYmUMVsHJybc
4nsMhRY+TAQPKGTq8zmyE/vdwPn08WPD54inEHWrU/6CwbqBAQWZjbEEGl0Ff3cM1CMNMQY2BtZH
hnsLeUfA9XYT1w47A4Zbj+3r2JxL6Elz+mAkqd6vnxQpwsaLJ7bd/4Oma5Y8EzkESlU5BjFiEzcV
Q6FxKYDxDxnfArhQ3C59/xV/pEBzacVcAXr3ldY81ncuwzNKT6ZObFpvNC1W/1CsezDpFfYJITXR
zvgrXNcP02JuaGzetH8Uy9FbhZe9kPbv30o+IwUofxZDrgFmrP89yxXAqs6i/yydHnQuaCYnrfFf
fQsfvZlh2Gy+u9qldeZi3Iw1HbGJYZPQTUJ5wvRlnG01B5wMUjCkHoo6mpnNpfWfU1nH5WJLMcnY
reeaKZCIvoHbdj8Bp2ZeP2auLDk9IP4HvHz8ek6Kr4V5xLWBAcVWv8P8X3LZUlRHAdsV6nV4ARI7
LOHlSBGIcIdirYUPlGCj4g/A+nUsmZPLlsK8Ki7msiOTjfC3+41olX5/JjHihkdnTUUISnpZiRJd
EWnCDeXSXB2BWnyPgzk9VjXBIC8baaPLlHMHKjdCgM4x53yGguMWv+K0DSFWWm+RKEPbwLifBut3
CXF3JCMi56A6kvmJ/ciwjegpMn/n7M5oeugU+6N7537e4mQBMgA76nZ4FIhJWrbAWSCRt/CVgJow
yRkNFAsk5g5V7WqjWIOFyivx/jUUHpjgfJw7QAFTOEaGDoQO/MXm7wksSymow+IkofUfGQuKN94x
KLFul52oJA540eawOC9niOTZJ7ghnQCLPXJcS1t+HCM/ctW+eFldvjHQ1MUYAsvVERvNfZv51V7Z
92d9VcjH2JQZCy1bSA44HQjroyakuo2gLHcHecQh3+OJf9O0TQpS1i8hEyvqBiSWmNoxJ6yIOdfF
RBEWcPbc83DJgxBblQ9j6aF2gI3ENoGbE25mYJ78Z94xj/gOHxtpZSS5q01fIb7msETL5HpiKvAT
98cxP1RKSwgjsALuLrW2rE9IsH0UoQRvIfcA6nAteOG9j2B29U0p0vgZcJqpBhXWU3pfYcTLmxn+
2FCCkkTS4XtCIazH8GHc17EvtFuQeLNY2ZAOQ4GRYhqE4S/0b5YXFM/SGoiELe4qKWX/fcRvjaOu
DDy3/aIOWK5ssrSLwJVw/UeG6oImXd137cDC19vViwK8JcoPEyNQQBKLx/hZjiqkaq7kkuaJ56Cj
j4TNAp4VgqBtMU2KDtcAEDNR/hhJ4g4MHyi9OhIPm/U+wyW6D/stSowVUN+6mQzgR9gAPgZsAdSI
1iViLJO+gx+2AOrwt7pD9cTak3N73j0iSXR0iG/oCxKsETAgnCJFEj0TKdjB3QhgxsbZlv7uig3g
Wh5lptewI+PfhoHA20KnbIOR9sHvBlDw4AhfEkXzrwQGyiFSD5UqEK4EU5ik25q90MwcsCquseR0
i8fdrvePM58qSyknOJxgesDHWQE1fE2xqyG659ThQp8gJGLZi4Qa09egPnHU2aByXHyNHsvBAucd
ZPjHgc42Yf/iod2geKqhMG5h8sBh6B0/MBUiRrskCBJqyrrdDfkjTl+2TqQt7dPijIY7CaE0UVDD
shNdHO27ldiT6h9FCp5i437tM5fROA13Lids95qi5L8HO3p8Rta3feUWh47Zxsxcs/xoscGNGQPj
cfRZGxMxsWvxD+b24+ZIx9/Rwwm6BfyF/OdwCcHx4dcbxpzWTyDAiHc2eEBDo6SPmsPMx8qVeTn2
e4L+91rhcjrAfLfy8fNWFR+8QGl8diA5lJAeYvWJBRKWCygZWkImmwWoAt6NQEKf/CgPtvR1vCfm
mWoX429aSnw0YQ3/gbythajcJQY7A6/b2Yrh0NzNcD6tjf/gSuvQYVHg8kX0hQjjOyZdivOCicIo
1+PwNMMBBEtqfxljaKu3VdePNYc8XsQgD2MRhquSZhlIwn896nrolmnv2dT4USbUJreWnZqNYYDe
Cbwdg2GZNIeP+6YXv/7Ctonq3iSLigTd9I7N5SeUSzTxKjXkZwz/Eup0zY4IeAMdIL4Fp+9wOnSD
8Wv+QmC3+K5oLuRZ7xc08/vTHSwH2ztK+kdU7Htf59HDCNCuj/SeE3CnAlrgtfQv1mAuRqmoHVM2
JTKcFbQk3IOQRQLRDNws6nmleqzEA2LLUOEhawTXKEtweXW/Ft3Lx6qS3zQXplpBA7k9fm3NDcQK
KGlpQYkWm9sB4D3UptFu/rVau3eW3Dbt3K+zaWcYmbhPvBHstwdb7xnjAgDmYr0dhk0BJxkpw8TA
oUSEhwe3pgwzutGW7mWKUOuhWHzE+93RgWzGDxAC2e+jCt+o6K2py0mccUAX1XSXopr0VUooTwU/
Y541VSa/bK6lWLVw2XqsIXIwTviuKPEDB9DhZSvRv6hEFf7txvJmB2fW6UCvPc5WViVQAjYNT5Rw
mMyISUDHRHf8WqozDWHwzIRlgPwrH30gk6teBRAPi+hcrhnEcWVvlfCuH/AlPWYaBF12URe/YTNd
9tmySxtkU58hv6vrDxIV3E/nEP1GvajxJTuDkIdYHKYNgMkKJV8NmmnYn51TJYhog7eDBZFx7GMt
vHhjhwddrMaKf/FaPoU4vQSDWsKtOXBc9t0+I4q4w8Kc44DrFWvzS3C9+vpJx5JAAw4SJIXbiuel
hWCXvs8SQ8vM6eCuAtQydYEFvzJP5R+W/LKtQnzBoPg9ybYgyH3rdmACasCJo2REyQdH/Fr7KMPK
M6fvNZZH9BvgPJ8FaGPIuY68vISsivkeoMMeAjIYDjS/1Q9ajsXUhl24pOSgLceCb87Jx4Dj/ohZ
IkkXSVMajvui7CNDgloj4EaOta3q7jCcC3jOeiIDJQBlfmK4SzWKwY+bB9eEeWpLO9dF/Z4HYIj0
ZIP3ym8Gj1s0d4wDOZHuMITR4V8ScUrmTmYQVhp+LYygLvPS8GrDy26eDFkcH2RMwoz5jqlWz1Mk
b1APtfR2MvdfkC8YvCpIbWL0oy+T6I//E2i8DneZxoZTHp4QjhWWDkA6GEryMA+6MQPFx7pOf+Fu
TKjmnnjvsxRXSOGhYr7s/hY/hauZ1BdPxeEilNyfkOJ8ECrMv/1QhngS36CAHrVq9HTL9LoEVhHP
CB0P3kzg9Ihj5y1CvljfXtLmyI/Tn6452Y3br6sxPAEY79IfmLoGScNWqcWhK8yu+lACy5iY36H2
V/Y8vtKI2ZtuMc8JNSeMMY6NQ4uhPTITOJGyf1tn5aiFGS4OUEdsZef6bUNvAS14sZqWxVmeQy64
shIq7l6s5ckXiy88G5XZHVsu1as3ujqSWlLgR/cqLM1lBUnhpfjep47yzlM/fv9g3Kd36r3eHVd0
smLv5NeaTs+Y6+/EIH6Scr6Dj2T9vsd+5krF4XkhEgAbhXmHMNd9FMhXU/OGwxyeQMwRF1Xmqhsq
rDcsEZctZPDZAVOiK/d6KObIxSDH/r5/vZMrBgDcVCopCqGLdVtXqwrSFDCP6Wb6SAbtqEk+2Cjg
JexsSjf8/qnZ7DIYurrsKEb4xOSoyL288sREEUI9ht+hgqkLPYVqKeLxiRXF615+TbECS02aFPpQ
w61fSRGw1wPLRMTEm8oDfm+hW8PNkuYdRSN9ACl8LS9hfcERoL1qvqQ4JkRybnET6HXc63wJwy6d
AfVa1nwFzvnR+Fj6LTKetvy25JeTP4asGH1yPZuL/pdchnDHJKYO+3jReoNRidQjD/iBXTt7U7T3
w8H/nw/bCnSLFaNhO4HyEfr5UYHuFClJb4sm4PSiP+mGmW4/j9rLv55vcBqO10f07sb6PSF/J7N6
wgfYhVDB1wG7UwrrlgmTF4LkulnnfQHfKqrbIIuDptgNf+Hr/Jj3Q/P0/jkXzC1D0PAhSugl5wZl
5v8t1hgLI385HGAKiUxyyWQaqzL+rHU/8JEG+ABTWUIXY/MaNlRWpc94utdZFwZT3g4UxUTF7HH6
fJlINtb77pgVJipt2qN6hLiZDiY4xqbvboidXlX6xb7qxtXdMydvhGTdWCNNwBx9zwVN+C/QxnXG
53CqzunqEAtFGVghI3o+yRl98e6P5kQ/y/TloFDbRx2Ykzu+iCiXCZYFSAMt6Rx+CPXd1W0yR4cQ
MPgzYLL2Rr1tfrPufpboN+ci24OO8bGXd1EPWgPsA0JDceSm1seBAtEXx9L/epQCjWGFgKQntCIE
mjMhMWn7r7hewHzGHQPfSvAeZM9yLIHdsU+jBUNIgNRNjs3bBt9vOKBy4dOFlcyV81hHOcKygI/K
cIrFarIsXByH1A+DIYvMBo+uIgMHQp9sDQiCQz5587/1mM0YIAfkhjOJr7znS0ipOPcQ0SsDi0fq
NMMdj96a4f1tBVEslIRgBhQHRJyhIwiONEFGLDiZE44xMplp6qGyBYoialVGXwzwPj37TiGOAiU2
De+GJqyOzS41oOL/pzDj3kdJjYnTm/r8Wiz7CJWoN39Ts0hgg9BbYcg7E8Axtg4gP+h/sedp/AHK
KLzuaBu1afewNcWnQCXQE3CDGcjnxJxEBt9/elICFGQwtYElCljryMvfGvEytlD/o7DJ22HMJMPs
j6o9LQOkWmzrBoHm1Q4jQGkqJQ99iPkJFxZoRmTGrgkw+YbfDRRR4uw7cgBGhuSpWxwJP0D2+KVv
uULXhfFJP1tGD2zRh4dLqsSUHK5w8Md4ZTfOQuaaRczAFgIOV5jBS0d5oIzvJ7yCIWl9cAY4q2aE
l1mBPfb0eR01VUh/QBMK3ZQRDXxO6lqMPyGQaqToMtiT8T8C8F1jpzHwXiHcrA5lEhwmSLhg34iG
N6TGUdPfR+b8OskmqCwYuAl/DjoRwoWnxmIw0zjGzrefJVXU7g6W5PWSisyTTGQ89GrapDdvayws
IFFC803eAt0pQkbIJM1ByGKAHlBFZag1EKaUEI8hQ9CW1hFTIUcN6QeB80/fTS9igEyvD4kT7ABM
ythSwSHDvNuYlTExIXfGg/3zn5X38CGY0RlJW5YBiaTYWPQ2DOa4jL+UAogPRZ+ro+egnqQ9yFq4
LLiBjnFwAPeCKwUYQC+p/xWo0HkvlcNdZ2DB1JdVdKts8gApf/CHw9iMkRyZDKC6iL0gPb9teftY
5TC8qIkQ8EirbPRbtxNtSotzGb+8Lr6NdbiMj5dXhdhAEGoO7BLUZPxMBnOGyq8JFp08Wp9jP6Xv
ozyrFkTZIEQqxwAQhGJEH0/f3FzcjY7M4tY8RsFvLGK9D9dYnZp+q0I0VNCYi5CR3aES4wPCtq9O
62MaNJKJUL/ZPOJ4oHQ+zJwYMJzE3fgqkt8/DhPvHI3WsGWMxzfVq5cLPWrVoRL0B38PIWNU0pdH
yv2JX8DHEhM0ZtjEoVxHeBRHXGCsVZfEA2OTCYL7jHAHfmlpvWqjrEKt1yF7ooFmwtgPnmJWCPxW
Kz7MWn1uznMbsJcyHW51eTBtPcU2XJqA8FdrJkMsTcKUgJd0pzng+wyNFoErX85gnN/5xGBSTNTq
A28ZaAhUanGf6GjIK+dDJYqSF+EFjKNy+sIVnR0l7jxQ87rw4XP3eP2GNfw8PFbAUAJJ81UG9452
RhbN6DpbSC8x2L+SU1jvLHChi8u1kpI3qXX/l5+AxNzHOB9zwT7tnIZvSnyjXx7AsQikgboPkwkY
CMDbbEY1i2uE7SxJTlpMYyLmtSKT3BQyKPgjT0/B1Zru/fIHpxDmNZ/x8Y5gTwDI8z7aAxHlPJGD
P3atop232K62vGHVg5tHjWvoG3T9NPu7h6/5xX2KmA5goCnmGoNC4vdgq/RgHn89E68qbDevI6OY
8wNBvhVS4biiAkvoUaxccEoxmeVTaQur3AXfvqs8lijS/DpzCzgbsB6JxPhAL7CbWT9tVwZAE8Ug
N5uugaXcBwQUVyL5IIp4LwB+R31jyQXktGPiymiHZ7b3GnPS8KWvi591IdipXjoVqZZ8wtJu57sm
Is4SEPa1qMesFc3n5H3TOO1vb+syY4fg1hUQBBdQ7CEj5F43Nf9AXqtFH77aH037ugcweIvYYHFI
MeDu8dL0W+oWELxaC0hk/BoxTef1IPe+oWO+T19HGqtH0SPuCE1zqVboh79htWz6dldAEg7IZWFx
leOv91pUU2mup1w6YDHEXsvb12YAiTLxuoVTybnCLAU07HP12SVqPEDW8FV4NcN/upRNGYM5W1t3
4PlXrxLY1JATHBr0O6BcYmMPqsnVI3/xgvyUeBnA3TEQExlTjBLgtcaFB5MSsgAG1Ul/RjwUTVcC
dtsgI5lVGJQOP2kmUtTB0Bgr45Zb+wxYoZzg+wpGDgjOU1bRYNCKDUhnyTkK5/+FnsIf8cAfY8SJ
bh+mAV377DNig3KVAON+bQQSdrtHHYYr/+3AAJYhwlE6ojbs2zCCYHpAVrzRS+Hu9poMblZLW85u
DWxA43kJZAg1VAJpt5fPu8nL1ZFdmBv4dNiwqRgOe/A7zB5ERfgz8C0br3Uuy2pCKgWatbnsXTrB
ake+zCfaC2pQeGHuFrKlIIejSH3aDYgmWskAbIZXBMdleWPCKo5XaQoa/cM/mvOC73F/buNdZ0pU
JqqT+/WEPjFAy+rIX/9rY/YhZJqyR5EZdP8FsJyjXMPWh51pcEwfYQbSFs0YHx4Ey3pGrBDnX3/D
zGeR4VBqzjUmBBBrEY71Vq3X9Ek04KSXCSW/jNWROsmXO8r2Na41QscKkR8Ac10mD4eGPyAHPkEg
gDR2S6VGIwJjH98VRndovqvceeCVzKC+w3RcDTmAKYIQ6bqqw3hd2wiDxp3NqB/EG1e3d/IEqHOr
dGc/PBwQgOLZCNCcrO/uHW1HNUM270tM3QfAvzbgJs6XOQsCC1YXNl9/3dRuP1YAp/7wIjLeU2xz
WqwyHglV3ef48ngE2Y6yE5kWu4X5px2ANUnAZdfjTdM//tbMhO5x5ZquFKoMPB7TPBy4z3N9bnuI
vBW0qu2hUcmFxwGOITNCTt8cGWOmZ98pdLYJZbZK+YkJ3Azor5eqXhZQLDNDmEmo94BvmXMyLNPO
5RaPAWZsnEnAJ+4jATrGYv4PD+mELXYQfMesiyJtE2OUHzQP95KIZMIR8rJCxtkb2w/e7CWiFIXH
gA/1C/A5+bxAbXA5tzj9IMCbf+2KqDMbiQ2+8fgpQYMQQaAUiVRoPDyUihCGnplLPgTFK6UH9YCD
spMTFuyW6nFw+QMrsxmTwvbm/xU8oJ3fQiWG2v7+X0tf/ApqHRycGWe8JtIe0cSv7seBLTWuMGlw
qSmUNxThVY3NApw9shTA4GbQn7kTTIlxD0H0wbZJaOui9XWIvCtYfZCIWHNs0QM8azggcBpfEcfp
X8Q2yWWtPdR0k/xA0YXvOnWpAcdctUGLcAG9gyo1jjxhPHOTAUUdKeoL8IW4OYvEF86uN1tYj/HN
gd2kgodG0h3EDYyKOzGE4cjITjw00tSYQE/6w9/8Czp/yGSXM4UAH16AU55aWpKxY0yoWXJ5QagN
lr4oCgThinzDdomt9rPCCG9IbhOHAmuQqi8bDVL+iNKfsFDuwIuusg4ZU0xwCPwUyTenJ6+jTE1e
RULNJzLHsAHdRcruxK0tFs9iTj1J7gGzn7PGSsmbFJ1XVaRo/g1MwjPK13yML78Bf+AHvkwtSvCZ
JB2exbh+edTAPaJBA04UOvcknzPfT+qAX+iM6ZZGPUTlhAMk6HARlyOEcfvM/c254Un7X6RELLty
j38TZSmeu+BxuU2xUMQyaJk2XIoddlrEbTlBvb9AitRDuTS6jIHbel6edivUP+x9/FTq8ICu7Ibp
yAUrpcGfnrI+hfiQxniIuwRHIsY8xNqCmHVxo41oGWgeDqS1Q9UsTpTgGmS7ACMeM8Ds0GPSOmOA
AP1VvBqve36cuWeMAyB44nUBdQ+/iseKfILHDOhR2VDKVVsme/3RY6ZF0qEK5fVndD3lKYpDJOE+
6nKek3k+YzlwqHKaya4BjVG1HgC7XjnueRDAYFC49Duk7J6oyJ8zilN23i8REGlLNhcYa6Cumqg/
+7rKEeYRYUJI7XbTZySfc6oIZh20dTJiOoRIEiSlzffE3e8mypzh03LHNT1jxcbIB4hgcu1Ns2Ys
P1fSAYNZJOUskhmxUSUyi9WFCS98tNP34tPnNH+SMSSqGBdGQIkLAhOxAWDqfsMsMiYIZIC5nwu9
Hpn/5r3eJYWvMHSg1JtpW/qhVb4h1zeE/GAuX0lTcyneZ8jAEILIoHS6WTUSAY89IkYrb4H/iLUn
X5ENUPM/UwKumBQgV7EAnFv3NoeMbaMwZQsjdw9n2CZG2mm9UKT9IOrwl238xl0Jt2ELi4MAvemE
g8PdHOsN+v1gACBvaWtmM/hT3C36knx8DYstH8gKP0xJwROofjie0HZTy9GdpRyUQ5gCyRr6XfKI
5AlSo7ExoRJPMV2IqhGe/xG+Ryga8O51ryGcPhcuiXeGBeZiOChyAMavhZ4SeKdil2HaxkojhvLt
YS2wL5zC3w2ZAtOcsw6YLk+egXn6Lmb7jyfCVMDSMWDxX/wgOWHnAhReYf06xJUAbKWzleXlD48x
nGIan1VfoTivfU5/4ZJB6ztTZjgdwfV2e744cMdMBDWvSIk8mrRwNOAT2V8Y6LekrqntIV3Ao8Yh
iHXynuuYnCfFWoNNaOGlFGO4h2J3ycsAEkyEf0fhZd43hagd92LEfb8UDg2JtqN2AiQ05CnZ449E
twepc214fw22dvQILexRTJgxDmBn5lp7ffcR8bSCOkK34Q4GSLHDnVP7GKGF3xGZpC22wRTYbzRf
WM5n6D5i/Di50wDtWAfvuIM13EV0s0jNkMQkWbDDCpdrZbXzTyIJjaPOnIE/e58uNIcv+x7/ME8A
qJtINuEOLpSkAL7MxAyyk8LwmM/ryiNyZOk6qRx2k97sQucImMCTqKNRQm5ESGoxernYG3CuYi03
7cc3H+yStw5H+QxEhMtA34YtNdRCdY/xNiY4io2OLuz7UOgZVwNDi1korjaCdkK9fexG/YghVATN
+T1+WIa9auzpa3bHHdGj4CRXy7lEV7scYVKSQ3KmpHXe/sW5hdQ1VYBygEgq5gQpfp544CLCJb6N
8xlxSQwwwNw4fPjMOIg3MoTF2kYXqVFMRHozNcpn4tpAjiOmh823mGN1Mh/3oxI93X2+88hew5li
t8IN3oGen2D25NH12DrhPfWQlX9x6YtQDjjvxWsCkoVhgFBUmwEYvDsxItScVhEUKc0VDjopVsZD
Ii1G9eHtCguuO2sFPnqRrrNR2F9+MLYmtJC8nzokEzaFQ4Bl6jPCzwer3svmtpnhSwVBfPStBG+M
Y9rEis7nSL4MdYdZgtMErIBlj7sL+AFGJU94OAiuIi4K2o6WwJm2B9h+7I5NVNkTxWEmFFGCOPZd
HOOkxkf7Xxgi1cRuwuqHyPqEKObFv7QpXEOndbNk81wVi9xlL3FoYPHIL0bS4WKzssaY3mF5jgfd
BKmcq8Ol7QXXCVplQqDZxjCLI/uc42YuLDF6kcZD+0ayT/G4FAJ/Hg6oAha4KNWgxE1uEmKZWRdY
re5bLKepmvCHq6Kbt0vpMIb94zuQHWQtNEkJkkvIW5hm+HBAWZ/vYAA/D+H7CtJxfsKHkIvQcENw
ZdzfN4OY75M2d/pliAkzpOuCE/mO4V3mU2n5ip9sAwNTGAvVTou07Dpvkmp2dwu3+rHMgWXDCncV
w0OcQEQIXg3EW+B7cP65fI0BtSNhBcfPM+JbHg3Ma/xd+ol2Mf0/EhGTc/0DnwWfkJt38y6Mv1ca
LZ0x/Phd+sLtlpJ+TOXv3lO2Kkxm5T8maTtb9zhabBNqOgYR1fwx4eGpAHrX8DFjKQBfJ+AUYk8A
bC8db3G1J39z+7HyoD8plgZyKQskkIl0UJxxrngMNz/gR3JChnpiWt0fGGBSJdLYsC+je7tUbMVF
AM4kLKxcmJQ/gvEsPM7D575vP6btdABFSrA0Id12VIu++YLBad2mRBXOEJR5eWhG5gomLzIVhNtY
84IR2nCdD7cJQlpj02yR2j4x8iO+xs3sfCKT/7u9zx7hHVae7g78waoac+38hgaRgbPORiEFfU+q
hkQLhye4rb2hWDcE2ayQKuAV8vQOW0isl0ixW++/J4g81KxBLC0rXFV4t3c3c4WVXW+tu7jd5Q5E
UW6vGV1dD2MOn8XRbHYxMw7VNke1m8ddeokHUyPFjXXcjnKnB0diW+GqcAcv8MeaVT88uHzGmUFY
ye60+cYdzNg99FlMNuIeiVkgeneHqlMRdsbEggJn9NcCaRDKRbf40314x9ZrfqH4QoDbeR2yH4fW
kG6SIy3z0MUEegwyMkKuM4YLODbOuxCWK2AU2WwUoIOxcMT4HN+EX4OqNsMtI1qXCzLUocKR6M1o
Bi3Z0ysoXPBLuXMPawuVpGbh0p5BQ1LcW3JzxN1M7ihYh7T8iPEIbqV95JbBkRFu0gi9oT4Kviu9
fmH4g6sLfiCHigCHDOYVSP/YW+FkYvEfsuuzw/7ixhGPB+0zXl97ZpQXvLdzqC3YDrjQhMwIonhA
/AAPI63F7AgUbWfrHMpBferRJAAluiYXz38xd1/sVLsYP7Bde3jf6BFiSyeWqINC3zdBwVeML4/V
Jp/yTgduW7KVWYCmDoZsPpjQqIz6sQw/aRALiTyVAGdY31bhuoxoboWFQclZgKANpSJ85eKvxe38
Ed0hUrFHRGM2iNmFaVZST1lq3/jDFnGbvDBt3UhnGbG1cEkX6IwxusagF4z40TZwxfh3gBzmKjCP
+M8GfxY4kf9hhX4H7ZWlEABHeP20jnyQ1XJPusU3RuRiw7s9jpgS4EQ4okftU/5C/6UKLhykJnLS
/0M9DELdYlPEQQFM6ZQrbcTiGczI7wJ/yKc1QInk4Ks8ZnoAOPO0tktxOv3hVB7wa4xvAUtilZ2k
Sebl7P3875fq+AJw4irHbq+eLpHhveFf4TbDRM5C7h/95toXmghzMVet2DL+RAo5MiWBdqdSgnca
Fkz55PCKFR63h1U6r43KyeQabCTYjW0/s/vMg+Ka4LPuwBRnL2djpYH9DitQBPhIB5T0n3kPe0wD
qzqDM6C2ec2pOTWoTmZEFx7x5pleokzmTjZLzPv5OXyvC02ChQ9GQnZmmLkMsN1q/PWNP/ZdVCZO
NqpDOHhT5sk27ZijQtZHOhOzr5w4IkhiW30b4TqR7OZQFXj/qDV9XMZtBCzwkdyCP/Q/FFRoUFNo
aRdOD2l0tZ9ToXHhBFII/4lYs8HLgREMDXn0PGWzHCh0vGO2xIbCNvzrO9fDj3xF/OTfbIKFe1u8
UMW1joK+KmDiMlMXOAp5H3GwzQkPpqsdwUa35zW65u3dFQeF90g5ZJ2vL3zbucElDwTihf78A/tD
tXB3a0jEi6QFxGm/PaH1sUDEcKv7e/1h/zKEMUyZ2LkDTqaBKIfY31McJZDd0jaiS3BD9/2xqAKR
mvFNkA7HnHBPHkNZcGR5dopqrJ15b0BbOM/ps5rrXztQu+FLlgmUlwGjaWgqTEcdfYw/eh2iFeAW
sZO19hNMDh5JuRU9oEL04Pl3hLkMj3kXikklzmJ7adLjs8E8Q37ZWOrke2QEyggQ00IO+jwPmK/2
x581ZboQiLz/nsk10I//SDqzJlWRNAz/IiJkx1v2Vdy3G8OlFNxBFPHX95OnY2Y6euqcqlKEzC/f
lVdIurW6vOreF6aBHMcRoCRx2pXplnMTPK+cFxG0RCBG5/6QoFLmMYZ3Ch6ifvhxTwmWWhgFwn0j
CSdFeM25w1703TKvYZ0zIwoXOjSbJIyD0UBfd+EN/nkNqGxkD6yx9yGC0SI6WUJejf3uthWLN11D
zAJE6Yv3hc365hHQx+WQ9v09EkmuE68XodBv+bJoD+BgxrcyWug1I9WUqCbCSawR8Ujg51T2bXEI
wi0LnTT/YaOxBEdz4ggEJngnvodlCc1CExNmxiwiUFduEqRGGbdCbwACtUFgBaxdYgDHIX+l4JJD
EKEZxC5AjjO+nLyCAw4+FGJ6/rHbZJ2YqDBzUV9Zhb/8l1fIHd6I0UTBIqnNBc25ob4BnXSgH7jH
QdhX0HgsXaAUQFzE/ywAZ6BXmN5huhTEcaCXivcQQfAIqerxOalHl5wB1WhsGlhuOYcmv2WgwBOi
k/V5EmgF8DfVhf0VJy1ghmEVCl/hYwce7v9o7Pgf9HD5CZIr7GLPjEwR4lulYZM9MzOi1P4TWgPY
XzhLXgxg8JgDFcU01uCxAB8U8VAI+8G2daE6/bpl2L58AU+SidBiu7TbuREUfU4mDcl/aKYgXmNo
lzH+QI6UHNrSL3c7+nhjteHhHV8GRsB168XnKUBp9BqAXrivgJUICO+2/izKsBufOHS/wtZjr9nY
2uydsYoNz0s9MeJT6L6wuikEjHLEJFyuyxJU5bm8Mjx8zdL0sMlQF3u/A8eBRelK+T0lAdADfuyt
3zvMEe1Ii8/g9ej40WFPn74I98MMG+QUN0JEsDvfJ82EV7z9EtYZ9ZP2grGIPW+sLoW1NnpARBxJ
WZB8lQn/5Hc7kXkqAHBzSLVWDqqDB2/FXcVGJbqEMTg+PfJwMDay0QC2T2Dn2y/WxQvwYWKMwS47
1Mq0JImEgsoD9UT32zhzwSov1ClsNKQjNjYgAHkF3Yr0DYEuQxLG3bQ1XCWDClh0YLmgX1Uw4rez
tWGuWLYxS87OfAWEKHGkQVAqck9EqTUR5CLGUotrhAZQn2G541c2ey2A2r5jTkViTVolO+4YnJQk
c25Omp03Y2JldmLJUafUNFIZS8Q27+s36TOx4cc2ZvX+A1O3+JI+wD2UVAu8fyfeNvgL0KKIIFfE
k3eGiFGRaDncQOQViegQKLM3Wj6+vVyYB96tlH6EmhT4l9igA8zw9JFgp1XG6CAWOALgV3Ac8C8g
vTD0JFgSbIObkNSnFbnqfLXPjkNrN/GXlErp4lPhsTQN76faHT8FpqhHmZt3ohHuH9PPowACzWtY
gWFublF/+ukloKq/FUHp8KubbRGgkigyDNnKgF8HAwn3qHMBUWLUVEsRE97+Y3IIG0Oe0ROvDX/A
9TPiCsCu8vkhTuyXwWUHmY+4gL9FbScrg7h9FuJtgz4T2Hl3MAFwTuYpJ/QL04O4CnwLzTljyFFU
8QPuOZDoEEd9EfBr1A1079mjUBROmd+GdPkmeywPgCU/zKDfVNNjRqfHgjM13VY844IAqAIC54sZ
AgOIT2qbcU20DkFOCHQeCyBW3iV9nODYfKSkR+GpTb4rEtNYO3knfM8GG+d5CoHCq6Hd6C5ayW8J
8vWPpyEYicA9QUEFh0Bw2oIbiScEUQp3a3/K90J48153xX3MS0A58u+vkHM0JFSEF6OvuGrWuAuF
aQuKlu8iLRnpDnGuBDypQ8D0KiHOpvhDGk6GcqOJQCSCfJIXa8FmUKyJJk2JnIPCa51HeFtYY3N1
mZAG8nDRVLwwporob4EFoYuf6hEUgz/jU7T5UVg6uGmZ8SRfLI1jcHZm9wbdOFoZFD9vGDqBafCR
ACUDlWQCLzS8aoGoAbHDOcDmwIg/Q6DzWGwG9xmy3ViFvvySP986bxkTHED7bWcNuh0AKRn+Bwvt
y4YMLnYH0vn5c6gBzDTq0BpDlhPGFKgrlEP844BQB+QM3BS+FHM1Bd2iTwACnA+Ru4WPmz50vpcV
Xhs/OUy0RLoRhDts1ZxP4EfsP9eV7gkeIRTPoiwcX3KXAL7BJO1w2/CBSQfK4VHGMiYkfADmEIoS
xD3sACjpueQ5zjsOgEziCen5oN4g2FD+IEBIecYM3HRfiZ0OpBFlBM8PhYezp/smi/bjaqzrOgGx
HKk9RCxgg4jUucKc7O7BbVKsWRfQafAVrALfIYsXl7LaYayw7qFgMxN+HN918RmqYepJl51xy5zT
3wE+yhiIfVIKTWZJ1MN+SYqsOuRNCAKGBhqQU2I4RZesD/t9HknRiQ7jHTfFioCJlMcKbh4DLTqn
f7odC3buHVeJGZUTFeGgoOKc65LXATyOUAm1F8oP0lWwjaKdcgQsig+d9y1OVVTu3TPx0C34mdxm
xIlyqXNsAOKogkqNR4CI8CE5VA+23xo2GzoKeIq8FkhLjvSs9WaKfYYWgtWF1/50dfcdosTYDKQp
IL+A5qRpga5BH/4maGJCzBM4VlemK/N/RfxWwM4YwbkFLFcTY4Gwdyw65IqYpgryMKFBWGS1gY4R
8glOboyvGV2UPI8R6rCQSszziKeU/D6I67DavROB/TH5kG3sOO9dE1x8IiVdlk15yOO51Nl4IfJJ
YqSDWcwwelQtUPnOxN8T0DEyJcBEhcRityRY8Js1CJV49Hno0uTnQko7yCTE2X8JpodXIRaQOdr7
ZLGtOSK2MdsQKu6TP2eX9JbFbEIEj4dkCEy954GssYCzZHxXXF4EPZRRfvwXgiLYYW4IkdP/Tlj3
WTzY6XSsW5WPI4SYgCbrudrSyr9eS44duuqXYp/HBVtoQDLxOTFjwIsQq1MGRKrZcATkFV9YmrHn
r0iH5HkS5e+ClWE48lQXgpbJsz/l5oZhsK8D1XuCdxIgwIOPioA7RlqJygqSCQjqRGIbvi3Ka3wl
LNY8UsguiAfekJ3WZyHje1Qo0W/Mispc0ndBTcsjxvrAJHEJRhVhHy9i0Uuo35swwaNudLf8rvC0
O6LzwiFIejrrohYj/3WtGVki4MbEp6Crggsj1gKtVxHfCcK85FZ4XcOzWCwLcLusnL1d6WvJ+Q81
lHdz2cpnFJQGr10X/ntnsCjosXBD63tkPo0dd7QgECMU8DCIDGP4qFuOOdAxQLepbECTNmTDgOp9
kuK7vq8/6xuIid0tzmu09+c1opMCGDjWCHFmHX7teA2FVyQEtszqjEtPrtZUBFtfqapC1UFzLN2U
NNsIHGz35ZzYYScUafXl/Js3FNLB/yyV8S25ovTNSTtt495xIwDrFh26TaAba6f/oTMCCSf1m5x4
mb2IOgXc/hfgij/cTJVB/4CTOAYUIjE4Zh6RQLSsjEpPmrbVCI4GRmGFJ5rcbOYh777HRBc9lyxl
9FMyDcYSClYpNQ9vZEjPgDEFtpoZhe2b8hQ22lLm0NSDrx/CjuOspDyACEMkWyRucPdo7hcN4Cci
4OPfTisCSWFv/1CgFnGD+L9cmUeSxrbKbtamVItE0qgc/ub04uRMfQH2UX9CvqYT3+P6D0KOx+tK
2DXP3bgNWWbsSS9gQLIzBsMUVg2u7eEez464QhP4VeAFzH+k7RMoy5hE1xKfRS9JBEPCwAOdNuTW
/mNG+rIksAxxt5z2yFbY6VzuLm5vKlAg0Z4OUj6ekQNZa85mr/lPKnAT5I0bRD67ewBNAEPBuI32
x7lBLXLP8ajTffewF/0Be8RccxfngXrs9vjroBJFKPpteB1QjTRUlhCVt6EC2dHywmkJYNc586o3
3L+sRACI6fEcYtkkJLvjWeQcDpdC47Bd+XevhtbgVwP/X+YkB0dWxnGVdEgPCW/SS29D7s5rjFhv
C95HSklIvJ4rHi//GaDicemG9dm7SmwvlwnX9eLE7hb3K7vSgl+UfGbP4PA4vu3OPoq6HQgK0h4Y
sGaoGjyWfM52bpur9Cjw1MzlfRsfSvdYuwSViXjn83SOyYa3UrOoTsw55rr4MewHRHkTy3nGXuE0
f+LDKobVwMJfPWY5RIYK0ZHcfOhT9oKnMJKE12AOv+8w8HoGQ8t5DTeNNixnf2bhXr/zD5vIxvnm
hClZXrfD5+Fhz/Y+QxWmMZ2zHbFlGaHBPodCyxgzfi3Jrpu23nwzmBfTG0V0gmN6jDYEcZdJPQGM
lXefRQH8RwZX9OBhxEkL7vxxbnFFp+KCoyBLIQnj5YhEVsSwFBvSptaQo+ZW6zY7563lVbOrS/Pj
GzCB4FBSsokzA5xuqKG7jAmGeFGiDUhCMTyE9lqadIjqBV5J0+e5+qcaA9i1hHqr1zmP4wHPo3Oo
6eAD5mzQmeoTUILnElUKXl5aAULUbll53Pyxo7DqAW945VbENO+VtYGffszgReQBp5EVMqzzkhHs
AWfXiWYpa9DurgyXxOozK768Z4pOiAoP9WC2nNuep7h0+TQSuqLWxYhkBg73DDpqxD3JlCGQTiSp
vo7ZnmIbdNFSAv454QBiwXmBraIJ/6ey16fKWDoIkIdN+SszpaM7ZvhUIxr5ej0PU+YLmnPMUg78
wPq71kLmxLT1m3hDQZKNkXtMUEj4Q0wYN+N2as4fERazBSy4wQLxxtQSU8kCM1v6VDuJB6LwOFg5
QFE7EXSftYt2d15f/8jiE16rmr5fdI27KmlH31WVsPA37L1Dw4X+4gA02H+8Wf2HdZEj8hdTNh0A
NGKxy3mnuye2Ug7ufZad61QQt7+98Cnn+p5ozS1hppzOpISAimm9H7ETEw414ADoNmiEOU7De6np
zz9Qbpv9/or4ndx4xB95byfBM/87LrgUI5EwEf0gKpANpn2XOJ97xJEpjnQ6Xsbjde+I1F/MjiaT
EtUHsYZIrPM4Y7C6xH0WEGZwcjEDwrSC1iEyVtSTi7iuiTwR757uOKdG5qHEHNS99WOE0O2XUOc0
lAm4HaM0h8QK5+BpXBC2IRg6GEQgx83QOjSAoAB9OzkBL0BZCFuyCZbcqdxvC06rao42L3o7Exgi
NBYEC7N4CjN0H2qg9YSD+Jpy47/mTcTqIRANUZ9EAGAbQ78cuScaunxFQP1rjK+VmDTnNHiyW40+
y+pI3oHVUaykORWhyX3V+RGXjwTh65K63m0IPIQ+6AYFWAC7Rq5G0qE/fEhOk8mM887HK1f6thpy
hggfrpJwPB2+htaSoUKwLra+JWhuy0KNEh/LOlrc7DluI0R6GdIKvysI1NTCV2SF7EL9gwg3IlQW
6HcpLoLLeh0+duqB1faXE04nU399D14ceyaNtwnv9kz2BOV9zpDSuCUhMizCsMGR+Dj5P4R1C7lw
ye8neY0/A8pjUQSHAZoZopBjqFvoK05aMtUxDPrYM0VmF/1ZUw7FL+yaaPuFyEaBPDrBlRHJQSoN
y6dpv1fYhNznoIvgT3zOzGTOwzmw0CDJnsrH+/wb4wpqYjnAOqpjrEOcKrqTzltjSTcKt1N+3faF
JheNiXfQAte/5JsxAXeAuozGHj3k49ohterEC04t/7JHL0VKwNW5zXuCNaBNCrGxz1zuiIdUW86w
/kUmwhhenpjHmOcxBkPfLlu7m4JGLgmKTODbyZ+7w8FzoiOhokgNj1lye5lfp+RQEbpETwE/gbfS
Td7RpGSTlPPRNa4HDffgmWP0z1fRLTDD++ABPO965KH0SciLZq/htO8KbcnHvST4QBeAIVCELazF
L5cmFwaTbDNjtaBvsL9v+eg67sYiBVOUUDnUKY2ZJ5gopMeISHiH7MHCXJ/zVzugsC7mA6b9mK5b
r5gicmDJ58USUMdNCnMdPVHTsoFJewIm4WuG7RwKgEw8OS0HzwjtOOst0h142PPkEoiIpFH7p+Jo
BwxwMkYvFI1MjugeSPl2BAMl7c8r+JxFhbDju+fhCYjzvIxOHHCYcUXrgSCPSTkQLNLiy0WR/CPI
DnMJNWIDWhy9DQoCXCMjKzNzQaFCAoQ4LFhnCnqQRS4kNSE/X8Cj4jdrwXPaOyJgOY3VPX8PpTH3
MXsDGCifq80xh0xk1l9ISCx39pJhLj2B9lX5PSiAoAgeITmmj0af4D73o/PoT3SDqIleuBlwQuIb
y/GbtqMubk2hQH3H/QnxqY64szTqP54gTChAUyuoERpxgSu/mR2SJm24wxq+/QRyxCQA1MkN10O2
KrBs4ikCTmrIaPDW8Get10T4ooIecwifa/wGEUZexGbZUCwiTnX9yRdVk9AOEhGCOonhHTXIv/ET
9lXB1BaVCbgFnz2BQwNB0zpIapSjvOdCpWXypribCwVF8OF+zAWs6hNTTtkIObx0UAmti8pxCxln
wQIuyvJoGLLhT8wJ5O6Au8Tg6i0tOvKuTC24FraIbW36ppw+zLvuwxnGmHufQ4IoGA0ofMhFTHxv
Yrlo4PRxdzAO9Y59/k8f1MlthtciuYwoogbh9NA83IJLppIlR0TT7J6T4vXBiOz84P2zf109XHOy
jF152bH58BjQwyn6N74NKVoO+Lk8vQ9r4mwJq7diciouaI4uoza75xCOFjQYRDhFLQTzTH5hGUAu
30bQTSXpFXUq6D0kQzlej+zZ2KesxUANpxnfPBrCjlAr5LBXRHVCFXm9r6MQyTWy5sTTGsRfHKW8
ZKgm30VBVXRieuLIy+OI7FeyFSXqDUw+yTq9p/M3DnCQP+bHGt2mODyAi3uEPycKagBgi1SGrvh9
WL5VsiSccmKBQ39W+hCgu/gz2OqpvU0FRicd+BSRG/0i4lgXSML18DFAHZCfl91cMHeQEBUfrZBo
vJhdHCRsuFFNKpO925hZCh3LVE2b4U/sjT1G5bScv9FgDTkdNntwdwBZxj8ieEfNxceuwJcQSm7p
sWDtablXKcZz2OSt2Y+M+/7kjrmHvq8XiiBiRNEOoPzjxIlJ/bTjsIg7VyXFk98D0aRkbZHfEpq8
cj0H5ucM2sf2jxsKWRLHP25OVlcMTSGvAg7rlmy21ldYOaigXjbEdywfIYfREJgEiI3pydAiaXjB
FmH4SmokZGwA/bAp8LgvqByd8fNIn8y+KwxAIXWW0zvKKHSjwYhDFQgVIy9+mzG3ueac3elziqZX
X1ZQgQSXn0HZltb8Mb55SJwxJohUTiqRrIxJR0UHV4mhlH/S4HFZFGfv9ojBwkHd0ZRfcT4CRrHx
Hp/7N1Zg5DlbZU1B7C1C3DZhoBoAmPXWnM0t4kluECq3f6lcYEEPyosnGFeBDM+Ibt8JdNOiv4Le
gp1m+kIKDB5NwCfgpTZ4xczUgH8ALvW4iAEK+AbV9sjBnXydR/SZW3TWhoSqeucxuyUkps/ZMr75
NGAQaKwwpFzRhZZ+tUOtzVQ6rGc34gqEVo6hj2mgRDCqu1jwXMKMnIqyPTgdcCfoVTDcme5C0vrU
maXyshyzJSRkZC4NPqO3vWxDydUEpGIykZvpSQ8AZmVgMvQKpPqVNnFa+CQqYacjpJsT5q42gIle
wC/3UU0IN4JuagECpj6T0zm2hnKn5jTauxORXNuPH4c71jiAFQBqtOrnzBj/xKkvoL6hB6G0uywe
O4pRCGRkvxWeLQDxrI11ykLJ+jLoY2L5YBNFqfhNZdQi/YER0X4QXDmUDhRk//TMUtKg774URsyQ
PUTkR6fKl9om0QnFMW9lDm5/Z6xyLHT1TkWGBTcT3nfY1ZuEORrVixy+g++uJCAfFAxp3CN7Lgq/
mn2SJpTHqJid7mzniIeSkj3DRIxQep+EvRT9XMYa+V2wiPG2cTPZ16G+Y+EK7r7YkixO0I/5NWrj
0/y7r9kJGLoJp9zE9arjOHaa35dGJhH8APfFmX6uxCA/7luU27N+S/jQ0ZoSGUzsGLPh1+5b9oa7
a02eN76hsx7R376TBoj2GCB8I3rPPguWHs6kt47xDDMfhzVpx9GKoEU0Ipr3cxGGgOnGbATfHcWK
mTG0CAqFOQ41btaRBmSaSfgFxLDUu3ivtcnpiogBILKdxMCghgqPEcfh+N/qfHOqQN4pEgFPzjVh
PLfpHAlY7ymUlL3ngmsnvqDwrBqtfcnKWbcia8B7u718Mz0xJXBTmWhObpkCVru6QgpgDXz490eI
1CyX4QE4Z/BZt84Ht9Ci+PinEcePv+/iufuGm1XP9C7C5SgSUUhAr0NleAadBbgNn+ENBD2XDfeN
xWlkZuRFkOQ5VRCcdT5BEC+32xvuyzdyDsjBPXz7j6hK1eAZbnxlUtMOnUsseGk/WDSJPKBR6Z9G
GO4ChOcaf2fkSw5lr3YAlSj3A2cU4A+d1YGVKO7pAEk0LA+EVdqnlW455bSB4P+F1f4TS2twoVQK
9JE0UvYmPXGY8PeXiF+WybX96HxjUsyf3qZx5OARId3YaxPc3yPCLhR+B5Ornj72vT05K7gAkYEF
8vgXfJ233w2VCNeg33va5L0rkB8/W77ZRb5JLaBcAjpk7A++mV2T2tMm/Olpdsb5kVzWhSsTCWZf
t5ucdBdRlxNcIj1WhXroZ98HPNXTmo4NrtJD96rUDKqpajkIC0D6OyLCzA5NGz1hToEzHyVu4RhA
OEhSaGWFNakQOXt8KP27SHJ43kN+b40WIr5OYL45Z7uLD6eJrBc9EaYzRj6Jh71l3+S2fua3oNn1
t7385nzCy0zjoybioWZ7Ao8g8pnrw0hugpebbGJHmcCDwtGQ83XOma4uf4PKSKOA4resHn6tBW8g
U+8WqAvusftE1I49ZmpjPzJz0Isu3NdoXCeFD7G3/AUn/qPlr1VzJCXRgVWbvhGdxd+5HL99AgUT
k2WYQZe5nXg8RK4KABLLwIy8IpHMgLXxSjIbNNaxxIJQRZbPoBSAM4OMGvlpSGGGy+0JucRYwysb
oLrKUWOvPwkv270nl3Qzwe/5G/3iz7EOjSk5bVFv2c+a2KJTuAxv3jfhQTRSSuCdV9QuySt00fLD
TQGT2Ctr8iG1aEIUyRuOHMk4Jt/3qjqF7QeFFAJKTEW5hB+bZpWfy1fab/BwnqtLrEIo70B1nTfD
s5q+RzSZJljuEDWSo0bt0uhn6xiKZreAa8dGOLJaPI2k7l+C5+Lj/GLUgbNNCvMVY2By6xnGHbh3
NjhvYEzAeWwTBwtgHxtNaJFmfXFV1ByajUG1c4XOlkb7T0yqBrcYZ9MyuoCE43XD2WM6hhGa6GtX
354IHemhvwJG+QbPKuDj7m+S8u3qT/7Fqf6A9CrDIXoJfeDkOVG857RgKWPAhOQVyYgDyY5YvVjL
yNPii4jxIisAY3SvUwMBnjH8QOdzOEe5Wsy/Hq0jLiozurWdEwD+UM/wx5bDM2GmaKC11Wcho4OW
4B8d7a8mUsIRUmSmN8KMv2FXhDKCdR7KBVeyj0GfOArFaTOZDorvSibGVLMLDKjYer6E5ZO34uuJ
xsDBeD5T2MkJheq55s4wHOPtWm8XA2n39wRVrfzur6ZEnkpE0ZhHzP/dzDfIi7dtVuf6yy1AzPc6
9zJ81dV90GDUOI+T3Uxe3CDIh/LfS6SA97ZyihC3vNkV0ATDZvAZanOEXq/sCo09MLbKiy/ewjuQ
3fZGosSI79YJXQpN36QWdNrRYoBz+F9wHR6Ip+LSsYsey1QRqQizB2GkZCQ/qwy9GHI2dFM48sFR
5el5xWlH85iskfz97G+IbyG0/jQPzTrHlMohl5aSypM41KJBfWSXi0uZ4RPjKkJxEiGJqOfoz/q4
sFZlYLh0PodM4I8M++fjjf2BR8FaPWaP2YVbtz9msUQY6fdrJz3xlH8d02uAKR++tUJZyEdfrm9B
b9Uk30TyzgseISXiIxfKcM0mCPnGCE6LxaTbExMFCrlvTJrVi/AzGMixkd8TofR/+xYqwvFpdsES
NzwfzbUKGiNMak4HW2MjCZY3zph4nw+uyyup3SGtYlnJEYPlRgBDcHI50RPot2xzpORm33uvrClb
1O7u40unIsRw2Z4fmt2nq5yEBISHAUGGkWzDWg8YWizbJFwhI270w+kiwJccUzJKQblKQiyVbcMy
+yXsvARFUTA24xFiIuGKghSSSLtDt8z8dfrrzmLyYO9XGJpXpHvxV/pjI6rDhiT0ip+szeRU6BlL
m+IebpWq771MKhV9/ey/2adAK5ghTjDwy1qlBPDfnTZWjgAFlYulnYgi0uKI43P4Xg7VZk7uxiks
uSifEGBFl5luWG3CYxFstjT8AePzmlkLp2C1Lm7lWMeDwEMP+gASFhmONv+hft6kF9wNvDTYWs4Z
iOl97q7ZxTGz/qwMCItd4AS2xHpxmZ1GmyE3EztlsnH5FyVi12wbl12Krae3P8/rI5OCcfGlGV9r
jjzKthiQgsqV41kXDoz9B7Hr6Y8LVYe618/6697+e9zszyTaEqL2oByEbfmBcGdJIPd1ziK/7UG8
lE9GC4IzpdbejOFeAfeF1eY3Aaei/48qyotICWYCaRPpUGv/F+jW2MmwUH69+zX4/Uav2vtd/qTT
VNEci4+CfzJhFzjt79vW70U1AhuwBtyKkdlhTyAub9ib/MbyqIdwjZZjxB2AeqQGc3/2A9XDb5lx
IHHqwZOdiyI3NhmPIWb7GuoxkwDTVlBOtRwG2/8gJEWlenzAjZruyzVyKpKIkkgM0EmVIcMio7i3
QKiBIgwg4IiNEpQHgQ0mYQSiukimgV9FT0JAG4VNBDmy9FCFKKVoU3JCPQTshoXD65I6UJJ28fyj
o0ewBHcOSfC1QnVBFjweM7SKOGfqWHLloQUThR2Qo23UhZf8tZARF+w4pJGNCjCNTgZRBmITvHyc
n4kjjI2sRU4S3jn2I4iK4Vo49zDRoMRD1ILAp2dTIUYuMsu2d81OktBjWWMdyRAJkgiE3m61A+bk
XSHigjB9caNwKThM2VTCocf8GDiVtTGKCOlAlCRi2R4MJCdKFFKwuZRVLNAXgWFZSM5smcMZKxrk
/079xRIHwOhSe7zzevQe8r9DqwIGI3mOesyRlutoBGxt5W3Qc58nCiV9YOIS5Fl1zZ9zRlLV8/uG
4LsbEhMOcH7txn4gD0vqnwhraKGsbLGugbupqYwcDA3qlg+XRAgaFklQA6ZMX3zOpKT9SLy2b1P6
l9KTxvTzQ9FPG+Xxui2H0JVg4X7/Dzc1j2bcjO7jelxFQOz3AVZYMxZLnbE8RY9UDjaTO8KW/Dwu
p9ayZshbXyKIZT24Hz+exGxae5geg1/8G/Ui7UB6GJnokAzY5hAcINtliMDVPuqjxQ45c9x3VqqS
UMUk0S0NpCiTKlXy39N59e1ujy82eyZmZo5q755o7iXlGThFFSmn3P1EFhbEEK3QlzfhB85zcYLV
6gW/AeK0SQUcJJqXfy3pYfzw+lhGVmpEyvCaXNqkIdLftgg2YftmyyQgfNa/h9WfvugvJDGBQ/Is
XhETHpwGzkpCvVqXMQ09w/H/3+u+9xwLO/BhcsheF79Dqo0qFxBZmhtus9gM2dYQlT7+Sp0uSrop
WcIE1Md8unH5yxkHLlkPmJ+Hn5P9ZoNM3hzMUPAJsRGHWkppSa000P6h5JtdZk3YYNUn/8357PTx
JetjFTOzYsD7R12SqwNsT8akTClG4Jv0zr3BqLEhfDi6MNFObllFlKhrRN0KG5JlCzQRPG/020ne
dVdm952RmliEVBEs+OzCimMgSDSyOZDL4WVmpZ9QXZxJcsGuj/GP4l4SsTL2ps/C+nivvxs775hw
bqDK5Jm/L//mqaTLui+wmaPNClhuxr51x7aX/HZPwj4pqINKXeNrcaTBaQZpD0FL+kwBLWHZxMcJ
Y5KMVUs7WFGfoYfdDWnmVGUDCB77MkCi51irD9GtmsvxgfFDXtTMbsBP5Lr6LyDPB+lsmJEYks/+
D1DQvedFjnFrYeG2lCj3LD1SeTkcjU7rX2gSDmDDNH8PYF0gWuxbo2tEVx+2EtmFcBbunDrSwE0f
sQmQI9tDaU0i4x89T7y0Faf3z07j0g+auF0izhn0t58Yl1XHKZDtBh6IxrPz4IZagkA6OEDAA6aR
lTLBYLorgw+JpvdjhQ+TJju0HSy9SLRBPFgMGrLI3RNDORJfHlcmWt7rv8nyIw7893v03XFIkJtE
XGljoFbkCnOPhmJ8rT3dCBh8mUO5EyzmWHZughIQ29NwbR/lA1GiDgrLoFu+fCKWj9cjd3glZpsC
Rqq2TZwotIQMv4gD2T1OUynrX13Osr1DO1RgIgniTNphCZrWppVLZB5PDo3ASObDMX441riAzRic
wVhZ4i68I1px+ZDQWsU8AidWEUy1fI673uGxZBcn6PUXEM3YlvOSvoxPZG1Czlaa5vJDGJre6/uQ
/GM8aMQ1jDdEHw97pMJy8hdV9lqsbJuDTOyiWPHtZ678MW/2Hs7dEleUllcAGH4OSsgFd5c2tNqg
Pbvf3SZittBJXJSC94poTmWqTTkFX3fnnWJ4ZVAInyBnBK4yr15f1HifMM37v4gIObUdaHdXhgXg
OeAUiyHmLYYrbhxTc2omQzw4AKZq9pnSNcbg/Inu3MpbGbZwBfHyxYeN9WzbJ+IkLR+eGNtOyY+T
a+np9Cy84zvBzygmAc05cqKzU1xMK/xXcCt0Xfy89xYa58fXGC2OWBw7HwBvAzRN3TQOaHJBR9UR
Sq0gdIs0XPpHWN3lKXEaeDMgzJ6YshsP+/h7rqJwJEEQ6Ru7NqaISBU2gM1I79s3I9lkcMboI2S4
nSoU9ONp30bED/iEjtwYmd4bHxXfJUSvMaxDGUdRb2sIhgoMa6llNUpx9O2LiyqSTvTDB3pgcAGu
gt+S86er/DP1ccIkuWHX7Riw8G+wY+50pLrKgIB6XAWVAxWBMAchck/LEI2DF38bZfFGqAEjbpHE
+u+/ULd8BQvNQ/ObJiDM8NcuNGuCfxyWH0kwGR+E6YEfhAIXRxTA+9FRYpmrPpH6p3hj/MlDE2wH
IRJlCE5PoaIjPZ0Qi9Bg7gEuQXQeygFhipEJKE1cL4/vAJaUuMC0IXSgAJ0ivUWBZS0SHcTqunlj
6Ql7o3Z7athFCkJiaZztcT+RbDDW7hPT3DPJRqfB7ahhtwLSIZA7g203cygvyKDKg17qi5ENXIGj
GPeL4AKxIsJV/k/PY23o2+reGJEwj3mIyDcELvqScwVdM28UaP1JvYTMMPG0FX9gxTSKoWo9YxWp
dqiM394G/7St88JEC1iuL3UkqGCZI0Qvwu9hwUieBvclM5ZLAN+oo/CMoye44kDGhAqpRpQRQpUU
9JPVho9gfoZjEmrFn3uGwZQmPLBYd4TH9Y799Bf+XdK/My6PdkafLGWMmHFHHM0LKFYERFuOxgsd
+TzkjW0mxpyzyACXFloMpMr5Vyzd3xSBBccO9B1cGmGu51RxAW3mWcWUdBM2LXnZpO9t641qoqrQ
GeBGUOmsvqIQYeWMJec7BpHMsej62hHni+yr9Ph8OfhYcbEyMWPDfOxvULU9rKuwojCXBPKQOIlz
OiO7E6eKHO6eqTXqPMygbvV39SGeRy+sgqClRV5g8E4IqIf5kzbuLYNPxon60fHoPoSbLjxFWmQM
7ztqNNCMviJhZlamoLAgrW1rs0PoLwqG3y+PMBIQyKGavffgb9mTXlNuYtq72W9vRJaRsQQE/fds
/TM0B6M4ZfUGIUoCYCg5ROAoJ8Odk/wjgEikbfKirR6AX/fJtzf41lknef29tFd5YBpRMcJ6c3kL
vv0DuUbQsSdffYD1Aj0zEkze6/aM6Orl0ymjQMpa3O14dOO6HonliVTnn9Pf16zWBS0EWV24OEUb
Na0eCTKfD8o8kqQkT/RQ2KKQAr1R7xyx8OAm/ZrhFVczfyqcr6IoBkcMK1e/xXfsyGRgmrCsHvnv
LQ+TI2lUZXgKGBo0IfuTy/PTtEl7C7B+ybJ7Vw8vOb63C5oD1hBYH9SIyw9Hfri4V3+ibih6ds/v
gDSpvuzi8TspU5ZRi9O/6Zy7wZWp9CrOyZs/2DnsWHeHY4BdReDuMEGQ3KT+olsRCS+8d/ESlwhv
Ckx7iifA4lPAvsYeZ0Azw9LdonKGS7zW8jclf2T6EMhISCTpwmuxn1m24mEKgosFndCZX3BkP2cW
v//BNgDSt7jpLtMMwGNj//UmytSKirxTWHuo/QMa4Bgx2FXZY6YddE8OpCwIWJpi5kMOhhwkvp4U
kw9bpWRm89x8o83PUTdw2TijyhD1/AFO6Ch8zpzdLafdsqmxIi7FWGEEfUQacBejb4I6DcM3WIVg
FdC1M/QuKKcUjsuqmL5+M5CGT5HgLWTYwsRnIo6d0uvMv2pH9h1pwlU+I+8gaFPPK4+IJaj4n38a
97Bw40gUTDR/RZrQmk5ybHabd6NPPyZBSwnlw0UJz0gRrtN+bsS9eYsAAHILSIk1nieBQBdUBYMu
412ZS/h6zNMmyBODgfcLNhFYS81L914ZLmtwtNa7I3+4QV0VOfjWLWB9ZcGi+EQUSBUM8Stj20wN
AjNebm9ecOItvZdFY+hrywPFX8BWzj9r2k7HVI89SZacI5bqbZvGa7dPdnKBu7REPWR2pGPNfszq
CalshHYz5YwQk+zAMTeIjDIzlHhWK3gFr/qyy/Ot3Vb/j6T72k1lycIA/ERImMwtNDQ528a+QcaB
nDNPf77aRzMajXYydKha9UepZbwOkJjOecTHvShE2Xnl1JmForALCm2m2H7Jb9Q6NJjjr6D/0ubz
di/jjkStXfh+rxQJECNhJj8Wg0N/xhIF8mMUdkz52JVvvwUhpUQClXVVWELHLMSUnseik8ew1E3A
V6Mgt36Jpq4f46tn+16G8FMQOBtMt0OLKaCkWhxsGpQD5264JyJCH9FKMjmvBOYgFemxMuD45sQM
CyoFc5GsEkddVs1eTqe45aMQHSfsdJKASzdhxoNNIaTY3da1x5cqkPBLVKSnyHSVfzaPP5evcypi
0z8MZC5I4gim63AXZxVHoNIXrWUMdn9PQYnotfHFlSNzA3QqYdAqb4/t/Pfj7yCdiJRwvI2eEcSC
/TuI+/HhTn0HZsD3HxhCfw75ura3bU5ukiFFlnWbw2A1xdT+boa3f0LL628iWpP+oIz9/rJ3quTI
D4NKguULWpHLNeBMIZqz91JPAZKTZeDKiUNkJoIr7FMp8XvXe8xRVUs2RQFXtF21Zn/JPRJarvA6
nhU4O2Tc1GbimLYDXrDEKCnljY2MLO9n8S7oriVxbjR5Fe0pecsUPEjUGy+NWvYHoVwVnTNOeqHg
PWJyohc66ldSsxg+Gk/652qxtm/dvZzr6jJkIZ7TIdXwzE1qkMtl4oRABpykUWold5lvBgsuXa9e
FD5tqzc3vWPUqsl3QkBeisI0RP3qoak+K8Cru7OSGd9jdTa6KMMcX2rsERGC+nyjPLq+SLu9f1+/
mWLqiz/FX22hAdLwE6xwEVsV90yi5ANkaEdV0Ei7zZekXwYyxk3Kj3RfSiM8TY/LkBl88QC+W72z
nH/SCfozyXNjBYKtU/zy/hTwsazm3tjfnyA4/vdm5mvb3cvWSbv7kNMUuDg6vOGQu5n+sV49lV3M
j4UeFKcS80ihYaHIvemI1D938vgUa/l5vALoW+6eJWj9ZaBm7Sv5haKeNVOVp4a/wxswfm3m1l8F
9uydK9tOPhbv7Kl8vDmjnqwiQQMXYmTJSdrLSiqS0DVzKhWrowjY/aD6qiwqyKL6puKUbHqPuVmb
Bg2noMsvOP0+PWVKv51kiezwEBUAFNhiqUlTx/tZf97toQ1Hu1FqfIh+JW1XBU6kAfo7JySHt/DJ
vo3Rf467wBw1BuWkIfzDeGZTm9RDdOOzCanJd/b0np5tT+xw1g/U3kJNaHx43TROmvv4EW02Ex06
D6KObbydlalypRXDGS8EGJPo4HTbY1v53rY+B7SUbFktaS2YyEM8a+xkQEU8oGTVLx8iSl2NjuLH
6lbmHFoCVg3woak7EzcyPfdszdWjmK5Vq1M7NaiDhxiPmsPHpZzvnirCoMSSUn7Qvss6Wsa5YmVO
5rj6I8SLplxYcZYa4hUcUajrrYyv9V150Z5X5anHqfLqE7wb57vpb2K4USi+KwQLBZGxE0mQJG8b
184qmtGO3CXlLDpEviWPZSMZ/f0EqwTRc3XbIGmZSh2Lt30xGhwlFLr+Tqp56V5G58FsFt2x3Pf4
4mtalVvpl/q6WD4igyYlwB0Vq1WqkcOoJ6vr2l6aWhUYWE1GtCThBUOgvyYhtHYGmz+USNzPS7Pw
NivFq979q0jm5gmsvbzuCVq6p5/L6NLLNMNBrJH+OnWv5LxtKPfxFRdf4yoZFJwIepcIEvWlNKan
6+UV41yWPdDiKwNt/T6m5/a5A6NcfSx6886iJYFwtPhBfHYKhdp+VzmM8pwY4NMi2naQaGx6i4/9
l3/+VDrVr9KiewK+Rh12enS3LIaOro/1JpKOC6m8RBLEvo6dDaA/Fi5e4QDQRXIoQ8iTalFyzWwI
JuC56h3XjXyyjSR8VopgEDE6b1ko5qx6Gu0H92dIdk5T74jIeZdh17+2BSYq+PF1rwKRQCymmCF/
yvYS1bKZyGrLtn8Rm4O23uvbLCfmQttpZlOt7G/+XpqNL3U8w7VyiHS1RPfyzFLyTQ7dy4rEntGk
nqunv5lipsopmKKZ9hWsXPgMOXE5zFA/k2jC/OTwML6/CpPe7Ot3waL3ulC/GWjZhGyuSZRffi/Z
mp/YOVe+eMwikfVlwd8wjLs4P38y9X7zTnPHdH1qP2RFa+GH5EIF0UTEWqKcUO2SjDb06F8pSM7b
ZXRALVZ3z6q/ZV8p3X9XKT1iYvzWlQdHoe++/5x9F6aT5mEbggeLv7dR4d3nXXw/6o9NNU8fLs03
U87ZeKGkA8rs1o2Z6NR9jM46zeaxjvNDPk6X0QEMLw8ncJDx90NU+yEZJdH09e3AFQwPnWzn3PsG
0ledaE8wAvY9Rr0gnZ7JCMtUb/V0edM6tbKNG/115vte1p8RvS7FQfGKXoCn6Xaqu5LU0J9UTbee
qo9zJTNOx1uSpHWu5Hzjc1zGL6xfCH+M6Nfkuxj+sftfYZiPhetVv3CmptDR7ftR3aVKmdKm/T0b
QfZO42tlWXrtPKrrv1VdJHbSevJV6Ca/L9/Zz1kIf7vcSvvatjmp7R/akjKk19/5Pmw7yXPVesFL
kleU0/10+6W/InuVpRChid9AzttH6fgHXN9oY2WTzkW3Xrz+K7Y1fEgYmwKKTWoeKW3Lcj2maQww
bi0BKT9EnVfd23GyXny9sG1ea6ls2eHzWoFPZresFyQUZmCdQZ1FewItwQtzP5ty7QvncjHTeD6i
9bslb6OruJYR5OYq0gDMO9QxUn5Cy4a/dJOtV12B7wbC27yJ+/LxUdkQWB7KyZEbdsyJfy0l2Ubv
NC2FZqJBNeg9TPT1XxyylV0v/ZarHU2GJe+ntSLhBR7kYQRC+d4ScT6+NtS2ls7x8nMTqc9qUOSV
XnU003fRd2iahYnY/ArlAMKsQ/uzyAL+8uP7ImEtCETeui8Is7Po0XOcKOXnOq+OXr5xupx+TTW5
QBkmg5VZodzHRUStb/ybbPJpSxCgpHtN4I8/zq+Jj/Xr9pc9KnBcXJkNxoWazAFrb2P+SmmJiO8Z
raQ7t+emtJmavGJ0/ThXV29SGFd9H5CYlS4Te3iYLq17ogmK9ZA2LgS1Vqg+XAXeSYZCA+FUVGW8
igoDOXzoqopZUwivE6dqJiEe5rvzvVH8EPOcqHuT+V2RPCyacUHuxCzqZLrkBBx0NBqffwlENlHW
8OaFxhyRgc7E3+6wtEqefN7zWC/A0AwWJ+Lhj3e/BfAjFnhU5HYot7VIke+MjH7RdowqFlhzaUjH
kLjHVxgce8n+cnT2faTlvTK+hD5ErPnrBQGYqGeE8c9Id/9yNVuKtOnmtq2/nJt33ube13aO5eJO
y9MFF12WwAKKfLU2Ht65h2p8/jV4Tel1Ft36JJAiC7CSo12l8HnYl+F8926kffaNbs9v0L2DPum6
OdZHSF4GnmGw+NOIe0H7OVUacIYQeYn2pmuGAbWTD/PX8/v5zVogI3Hy2fxLl/ucU7C2LNF9gTY/
Gfu1H4msXXGMnXA8MOXmJC4t43P1OibW3bbmrb2DiHhpNaAUIKzv8Wc6msQ3QvG3rNiskPn9/ED9
llDoPm+F8o4S+k9CYe9laMAFmtVuzTuXLWcxMxMcrzL70kRe/jMbK30l4+xOPoEgIWLlXO2TpzGU
+QoNSUHyTUCuYbBZ5dTLr77mk7ZaFZJkrO2jTJiYuA7vzr+HaKbLD64com8m2++nqeVYSXssLDUz
zXXRJds8UhaYylN7pcaR/85OA7lEi79kvqwoJbX6O5p0pE5NaonCX8KpJvjQcbAHo322DNV9CnGh
vxLs5TALp9J6IeuLwFvJYIHaoGx7TQHmgVcYnHvoQtIvlle3m3VDCMZGt5YjAkNrJfOdjy8t2dSj
NNxdLD5rvZ35HBdqwmu3uKRdfcLFnaLzrRZjsEzYGPKowm3pY1sjImMpthXVXWAvzL4d9FByFd7X
rz4Z/5qcaqURkgV2+ly27XllNU6GkNsGOEbV0KZl0qouTc8JI1uho2CShpinxnMdZMEnYY8ekUOl
rRkgKpQ/F6WRc1AsR97p7x7At/1IxQJtozU+lrXcFq+UyZd/uA+Bs3hUMHf/XoqqsOI1sUWu7ZQx
/oTGAylBJ6XPmerbHZF2vpZu3l7lapdPHYWp4GggrZOs2Rds5pneKFCUrx/fMxXh9AmpF0vpTaE2
jYMZjP9QIPaFYw+wmEU9EQJItuPj+PJAdaOcSu7w/doEIguS4qRpXckxQkoHGUSieQb6ympl4/Vx
hFRt4vWpocHmtmycHuXFkgP44LsUK3cE0tXpjfA7RSlziNIcirvm3HvMVB5nozxMZVGRlBnfwaL1
9TIEKQAuKufOsfJRqCHlG4/q66U2/DI0l4e3iHlVcq6u+7gQv4XF7C8fvabdo0nz0vyTl1vONDsK
IyqZDjqAfkC9L4BvRt2r+goSLt9nOmfcJltPsMxaU+WdOH/c5DVrRaHDXIcNKEUn80ETd/0svGem
xWje9smeP/x1DsjPj39HSObuJyx60wlmGfXfIRhs21oRsr7KGec0IVfISGuoHSCbkvKsSnKNHOMe
jXsX3xpzU3P8JUQuwAQCnAnrWnXa6x7cD+t46QBqaohqfXLEWKoH345DKjYBjZIOmuupUL/qpuZ8
KPWcFjLx7MBLTm/zHnsH3HGVJMmNRXCl4W3gmWM999LIZKooIV6GFzVKfAs/4keCTGPBhzqZbob3
32P/MOTBo20D0IbSmVkE1q2JPel6HdoHJyIq15GCv6br64FKpCtStDxT8FmX4PLlbKG1HBIscCC+
V0Wk1Pct0VB/8w+ipByftEWzzkkWdNgwnEXz/pN6E94vnOgAxGra7rgh4MB2F6fCpPfSmj9vY42m
81duAOG4j8bmjbOul6hvP7WZNfMtYzWyqx6kVfan1/S3sCUWD4v9dWz5d0ib1x1SXOJkY3NQ5IOx
sK+V6/KVR9kxDdw4R3B3iLlJer6NPoYgdH8ItVvFZzYK0D6oJAQib113ZJfJwJq7rBqnOnLEyqR9
r/lBpp7/zNTTs8A5HqeEtHxn6y4byj6+U4RQ3J1rqmSFmXklYemmonUVTRUl21lbr4+WzEcZnqXv
pbqPj0m8c2bR47n63G3j5Et8PbRn+85ZnTIfuNXmEqplvMohYhdtFoK/Mp2bpRFRxRK4GBbd6nuv
8DlONpLJ9v3QZqId8H+tP/KWzmgeESdQLTvkY3iH/gWUzrF3b53eit2lebfPe0cGlxeFPa84ob87
4CWdJZPV+YBVulyoBT85TKnKgMzXJnPCXJ8XbsL37AlPelkvjHr+lpDCG4nVInrD3nn/C+AhI2PF
gaU8CFt1vjs9tTkbdByV6/KAmwLAo00syCwSmdxSx/BLQ9/Z0MVTdeJ5avMqyfyMKvZef14hh7V1
70VaZjHefK0oHUU0P6oJxP226ZvvObJsnbg4dIHndF1mRwLbYLh1idgbblHWJPwoZ/z/TaABoF23
W3S1p3o/UZCmsft84H1mjUIXZHEI5LGTyn1cyJftsdmuvzThoXcVHuU55A8L4uT6qDKdHzOVl3wd
ISFW4Xasbm6RH54fSuD99s/deYIZqqQx4vHOMdHFS2SzRmV4v56nBtP57OloHN2e7aJQWqmQFh3r
PYFBulxkAcrbYBs5i+Spgu8wBBWhHwSgDb9/yVTlVNyyCiIDu4gIfH4Ue2H/uiolrxxq0iwq4WOK
AL1Jr7AHHLIli8Xk9fzNoqPIDfWweaOKZeQ/g2cwlbdtz4iy+lvOBi/dZB+pcsfd5iK2qf2sspIJ
fByoNs2Xz9oBx+l7Jz264UkY1YoRv9MLQyWAqrVGo+U+z98QSsdBoYFDpifr64qT4VKVcrQRmFGe
twjxBnAVWOm/RDvtS+QR7bU6TUP5ZniN/7RExyzSH57FUnq8OEoEX70nOy9dBmwQb9Acn16vRIrb
1s0Iy3kVtGEMIC0DfLGm+oO+oRiiI8zRa0nohXjya4NXaTLjAqJwkmhxYGqfvfvwusEOcrBSfdWl
IfRFZlCyJFGJ0qygAmcp/Yq3xnUKfLS7VJUydO+lOCjHIMyF71oT54QfD2HSk8+Q1p7y8yJ1Rudq
WN2khByLjeQnNDQ9yuLwjPDtyxSG8KELg+cs17mZpn022Z8E73U/OdELGY+7v2Czm79KxcmOroum
przF2/b7GGUa29ZWcNy1Ok67KdZi47+X0DhQCU7vfGk+eppYJm3h82E67fAamK5IFTnzbPwmmuyY
Xs/ZQs6Q93zT5E+7GUCN1iJvzULzar6D1q1ASilDH9xZcim763jjI4bSMojFfOrYVmKMkoy2f6m+
GILS3bBevPSevcOkbCq5J+L7x1WObcteftx0/dLeuqatRD7YT35EL5DWSyYAqWIY/5ZU4cFyO4+3
UvMs2YKIdRcBkf1tZx23S49afhFCE7aLJgx4zUIgimS6muakojCaOMnA0XItBzD/hosaqtXpPzP7
WE9TwehReFNysnrPJFWYhgd0s4tCUsu1vipUL6t2DqX3L75sHs/EwAhsKSA3DhrC79b+0H31DJF5
1pAA78lVknAe7DyerLC/ZntCEPq3mui2XbPQsfdaaXnP/99zX3q7yr0aAv0s72VEeBEjhlxvi54E
TnI8eGE+9LpRMvoGxbr4Jb/6zoc3KSsyyEx13Wpqx7CqN8h2nENTNctju1D6yt/LczXFKMcoXdmK
nwxeAN/N+sSlxpxZm+mX4tH1CDTALVb4JffcY7TraeAU5a+v2WjtNFZdO/q6z/KPVJIoM/aE1gz+
5qN9MN+HTBWigpw4HQ50GRJHq1UAAKhEN9NZNfUukomREdtRUqVRpSty5tdhkRIjkGmKGqOLqqWH
4eS9f50pDYmu94bYKaF3Hw/j/OH9KaxPFEXlC4wjhJdU/Enhxm6n9dl7/DH/Y1DpZqrpr0kpOVYy
fazsm8XXLFrB/4XYYEfLUKaOuPE4+Ci+MrUHc17Mluf0QF1Uz7k8kiW0wtvVChpD5mL75P6o2AKL
bRt5+qPKvfK+ilsS8af/isadM5x99q/wjnlaYMz6d99ef15jMTji8g9NIVx4SKc/3zEq1O6fe1B/
lnOgvf89YKiAcZeukWy5ipepqp1eqJi4uTa3pzWk4QzEhwW/zDFNzBuZ6fbXnyFoAWSEMCzX7cxf
I85KvN27hWX/bVYNhLazzJiQ5AtTX2ijtWvH73Xr3g1px4rnDF//Wn4wLIPiSGMELz2j/Vylj4W/
WMtQlde24+fHXRzZ/tvbHGv86/jZJCZkXxzv1L2J0Ra5tHpnOGyGdAVvRRiE5bmOT18ZN8qwOB9l
4p9tOwSW2ZS+Mc6OYuTCsgO8fpIB2il9RbO3ZB+vNfY0RfoARXbcKirAmL8x9vv6vn7YSrwKsUOS
ck7DdDnbKBRpKoDciUYBPT8uxvNUvLvKCcqCn3bQlu5NZ7upsv2gQVdW56HNj5btvwfTWBJyue3f
XzMtgqIKrLDFtHV3RPhejc5vMsD4zZYDRlj3+0T6mqsGq5D2XJZfMoUSc826AT/GbSQlSLYP3QXL
bPMiXSXTvLZPPy9w7Nvo+rnvF4DA72rPMT+93rW2OxBbpq1IRklEU3J8Fg8vJHBZzvDVTk/V27g4
L5/fbq2T5jkM3LqG/B/ePaDbUqF2LJaBa7I0CprVBDRkJfpYD0BB7ylgmZtjRTYYB/kQ8kaKB3W0
NTWc4MVPOvbxdvf5x2v3+uNt31OEVh0tKmwNCm3nUbbUT5ZEiB37w5D+pxuhLHCYJvnPsVHthECT
1JezXYVOUvJ9onTxVyVT0JaW5w1NShJfPAnQBTPG4u36PXPm55Bmtk0Fa4qJdvMGTBG6Y+6apWCS
Vc/Mzvlm/oNZNNmtT/VisXT4unTw7RPTNL7R3xqs0tLO0iEMPXWqIs/Q5sdNedbc99Y9ydifz+b0
IeYgrThuEx2C0M3nXiQdSXaE5KyhcmZC/4adUHZTJRB8ehW0tHCFjPE//LDR2ZI1KV2vWPNttPw4
wwGD1/dZP9aXI6KGp6ifNVkCqrz6bDmRC1irPOu7zyu7UXxhW83bqqfI/O8M+5pg9xzySoaDuIMe
iGcD9Mp/FMphejkTJcxqTmI2/hUqeq26a1cJvKXY1eZUNXB39vVvVg/nnZueib2QqM5i5lrse/ma
82TlekD22d4e/Ud5P3oZT9qLr3lvFuRRhQZecv9xRQdIwHifsOlEQpDLkxFmb84Z01jEaVBYPWgh
kqlG8Xv+k/lzagty20n97Ci0Z+1dDzfxQ1Kk9gQHoXgdZYnCtt1Zwx/qMbiy5wW/7tKvPGVsEog8
3z0R1aBgm3fJtXz970lcvQVltAD2IK3GFeYHrBopR8kRbakkZaab6aSfKg8KkHID9Bd+ZcZWbA2p
nhiPdlIhKJeCJu2F2kVTXWfvqoDfO4mx++XU9RIth4uGogtJVn5laQUYHDhPAqDivkioQMqG66L9
oZp/VxwOipSow5t2FxV3N7LK0J7EuPRYK6qunc2AZIHiI1lxTnSnuNQ+s7XDSlrVitsrGk8q6x2z
QbonXIwD5tDeSMW6SYkSHsng293p4BWRgrF/jv/V3R6dmD2apDeXQ7nAJd4p0o0IKS40BJe0QsRw
ZfmTa6wGLHNhbjv/ZFunflsrkkzJAHQYYa64/WuEArAeJpr5oTAlF7mm/6dWNDqI1K4wP4IWROh1
F811l+8iVGTUqVTkNrPSVRRosCDOy3Jf7FtCKEMMh+TCooP8C5k7/VJrUXtprXwsFQjXn+J4VaO6
Q1NyOeW7qb/smB7q5q2SbyuxKdnQutE5d703P/v6US+hwBYajmT5zTBo4IIuA7HoPxzBC1FOuEYN
Dy7+4Q5XuHqlcm1D8ifNFoJ7CPEQDhlwDp/NxiO/0LaI7wvSyQqV0aRBbrJpFHpe1dInh3glWz3E
zxVV+AtCWV522UBUz3zlfnHYOnvaVwoppUh7clHoy+aXhP78vnxGknOp8383v4lOEPzXrMtzLLpE
U0sFJcZP5u3aJd91mq5tGsTIHh2p4g065fgWp2vc4zjsU3wagDDf781bey+kghHr6q1UrmCnqYSL
dlcJz73+qGyrl9fEOwWLpaHzMi5+X1sb8kK+rWxpeumDE0ERIy8v0Ug3SEFnJPMDJxzqSxa0lDqK
/k33mzd/EvEZtB7fgfjXRSfVZmZvnp6TpTMz7tK8poVi0feNZySDmmmO7zn/EKCWZKjrivE+lra8
DgL/r++53vk9P1hOU3X/ei/RlktSBgrzKVB+6W9rX0EfwV1MwtBOUX81qYTCc/bSWjR2v1L9N0F4
U3EFd/F+SJm/Hs4aq/hoRtGFTEOQ6W3GFFpxwW+9J7YggEL0PoOsls4FfQm/7kVFZBy7yeusp9B0
0l0PZtL+k91FPR+jkq6Va2Nyiiwm+3fO2u76OyCpt4ZdWbyKZIJ/y9N8mOshcbtXuPbozhz8oEXC
51G4DSQfUOfl5DWQjlv6duXMJdLScuonK+uRtCI0pDPOfCNHoNjc8SQTz7I1lW4SIrzf6+68+g2W
qR6iVb1HcBUTU5TzA+NZSUvMyPk4zlcsWnUAWvkcP3Ol/2vBYCV8brGjXmVv+nyBFUST4b3ByVaZ
9A7tBwFFAV5j4ZRsG+SoQb12iecf596KYSHpdOuh/n3WQpPk90lbbmk2WtVZEyqF+iqWGFIekVE7
7s2IKSzbAUtUHcOE5z/SGBIdvkt5DzpQh/maWHzrnq34HukfKt9rN8eP31wEPW4smy1BAyzlic73
ZNjLc0z2e8X2pVokY+dwAy2ZU6r7koigdnI6kxi1rtBGIu2T3Uf1ixynzuHy15p0j1/5eVuOFO1V
Z0IJJwtRKS5enuHDbOVnrTkaS6fxg6m8dBTjNl7/zUPydfNUnYyyxvVA+R7/bt/7v/2fW5ruZ2Ou
vEpnUhscrfj3Gn84X0YyOvY3w2NDelS0fsPMTmquztuzMak9tE8tevkKgyFi9CRO4h5PRnuxk1Pb
EOPHGTH1jBLY6g9ebhYCbn8uo/AikR7dSk8DNvElEZZYR2LkSzTTI/KIM2Ke1dBQ5lyiu0LXc/NA
zGO5oaW20jFfraIrU3S6mtF0UazenJnttuzH72kf5PMhpp4L/TNJ/KCR43Jvr9KhDubM8bVpPkX7
MzVXs5P6ZPvOcVy8Nl545wgYzzoc6Tav5fMtLTPxy0ZVSHbvuV8KxpcC0Vh0WLSXBHR8C2qEpZwV
apl8cwYf1Bx2+l4muhR52WPbaCVcKQPYIA0+tsNKlf0WNGaEerPCL0fASEM5mNuyT7RbwMEUuwmb
xKK+zgxyfaeAam5A1t9b02Cf+5uqNNm+kNjrL2bVLihmfYlkPaeq8xBHq4OxdmbKs0F8p3sOlBD7
MnMhwdwLhQyQLf19He9bx/G/nDu7PeZuP579pXtUuaVD/BkGMI4eEVxUn30aKPtJ/WV66p/rPrGo
v06++nQiRq1J6rLRr9qTOv5O5yLE9c4VgdDL90415yMzz1MM4+QTCnaeiXjNDBT8jWemuGa2u/1W
zza9TM8XtRkRx2TrIaTTd1iFMk7x2+m8zSg0GUMZuCCkOs8qRVRMfA1D3hSsoCZSILsUVPP3+4vj
VHp464vQ6ialCkr/mdsmGrtjaSl4nhfOwzfQHY5IfoT+SEy3COBEb9FN+Zo0RX1a8K9db74pEQcm
eg5jjv8Cgl4TvXX/Rm+Xik1GJmLK9n+o2FbWlkinAehzn6m4mSHrFtMhGQdYV75XPQDSnOpnVilG
BSubhI/P4iI6mhLx4wnUDcheiN5rVvNPOPsfG8eY4iWoJfcOf7p9mlgBQ4kJTOvM56WybNGjKgO4
lVVYQTzli4X4qtNXepw3n9yIcQOhehEiRM7owZFS3JRzJ/842/2HywV6QVZa7AB4Pgp1FExWLjSH
JvlLwDnhPBBHzPuttlFeCR2vquPO3EFG+KIdUdL+7Wj/ireDoG8JkYMWqPghFLG5jZ9cEvYYAMxk
kJo+JFUGywgtQr/4u+mu29tXd+tuZ6MIqGd7IePzUcmVt8Pbr/eqlHemrHKEvOWHtF9aVY+9XIOI
dlEa47VhdZAe02RukKgXOofawTwInb2V/zLNzPstBJBGb/2+BpVSdvp5Ia2c45onfUU6/ORLwp2Y
kbHEiB9KNJASF2OcdT+JHirqBcDbYigObfEKY8u1Rawp5WD8awFLEtuZD8v3xp2SrreIGcWayd65
8W00rWyEk51ezwo7n/Ht856OFAV3TRIXMS79U3t1L5sJKMQT40tHlF/pTyEY8CMHvaRh/FJgbf7F
YIyvsoSycnKe9vli5UAobwNJijRIeT/b1xrDo0EgH287m95jJASlnFdclnjLDvIDc0MhhHzVNq88
gdemCZwUW9mVEK+Q54WZcPxXlMmzdJEMZ1Qudk9ke49wRtXEtqDuPmBJN7VJ43quXCUWORkm8Stf
h06u4X1ade4tDc0dR9OflFVLz22cr6Z+z71N7fCpJKSxHt18Wt3fcerNT3woDTvVVtvKkkaNekky
76nq/2Rur89Z/FjV5uizDV3zICWpiAiH4Ef3IrzWyTZYrqKgfC/nD/3NJnKIvqjsEpe9bF11Jz3L
4VhdiE/Z6ovjGU/v0OKKmMjemvig5e7j8awVz/HLcSy5DU6Qr50U2QnLfNbVdEH8t16AU8X/ptEG
Sts30KzI/zpR43ZT2+bhWcs+kS1iZLbd/KnxPI4Dq2BNR1FcyvJuIfepZW1L25iMX0jY7h3x3m6Q
xiPvNs1l70pTkxLZtns/ye2+sVemm5shye0CxU6JUj+KYsYPqRu99wDfpvMyPAFgUuwf6qf6srmD
fhF/vFImDB9xqnPvOuwjz4GUNpPesXEN2T+I/5qWXHkEbyLFwEpS8N/xPnVTsIBfYNf4Z1UN7bNW
D3MBPUMAmw7N8/g+3r0diUrwGiD6DCEH11diWBxqO4z+yJkicHvbA/DvkLz+yf0tfw7FciDBPNCt
2SAEzGJLlvVnNemvSH+KnWz1gGJ1aoG/4tGtBZQj3b1H+HDsdEgiQi/WDjXupGoY37PV7ra7YW05
j8/jQI5B4oq9IDw4dmBn0awrbbr2QHe+9KDM/7NragPSPV58HUlhTSEQ8mpJ0wZuD6ChpplErF+r
4gpK/ppNkX2AtYI3b4t8C78WdCLaISv7j6wE2UI6JEE1VpVic9a8nJB7iwpZvuH7EE3q6dpROsX0
2NVoJKDrZ+vSLmyX3E/NdA0HXMmx6J2j7Hinb804056VRi/cIXMSjWoW8+XYdx7qxLQxSAbFqf5z
eeT+LMe5xrEOoKipsH+X0PXpYHcfH1vL3rZ383CPc29Ce4LzEd8ybnODMCCqg+wd6xc/VgSkMNOH
ruydRBjpQhTNdmTMNUzozSm+EK++vFYO6vPe7YsptPH8pnJY/Fny8xK+89XlP6MhO9nvbioAT0a+
7gX80UlUwcNJ591c45aMUnFRkdA/mqIXdLoe/mf59iYIpaz5lIT1L6OTShlQd6daAq1fGFyml3el
uvfSlhgk1cm1QwCw1oQgKz5WD7Ls7FYSZEWPm1o4cRrp4Q60ulREJauu99Kb2B/T5b8Q9bmPmOuU
ifbDMxSCtwXiUY1IUg1H9JJ9gsLMk/1Sng13oBONeiBwp75l9BliffOhgeW0qV8/6IzJJIxHqc/Z
2xVLw+zpmT2C3W6+9GG46u6dHuR+gzMqeaHvQQivQIL+ebghXmoTLpe1kmGicn0AWPvlJ9fJmpTs
KViLdJRozuuJYUpaZ+F19ffov2Xa+JVcZUk6vew/8cMhvH9d/gNjUm1IQEtHW6rEKnmYO5hpjJMx
w0DQwKgPQzZW3a5wh1PgL0nZvj38pyOMVDSvqGmq/pEXxLx3EtsZSvcKtj28PQV4aMXdh3Y76phr
FfHcuvVzcjNlv8XJTlr67l+Wq+hp1NHoUQu7cxAkLIEjeGgM2D1K8bIELsLLnjO2mCvq2TqoJFSZ
pAaTX1eu8lI916GL8w8DNyWqCL26hVLaX5luH6EBv7e4/nMyhC+MXq2s40tJOe1b8xovzQ9/B/IU
AZmRuQuDiBqPrqGvmX6MSfGN82UU2EmAts0/5fqAc2TdEkmUPu/eqyDtt9AE0dm/bO1kDeifrAnW
awslQsO5+vWQYGuXqF7JRcL1UbZev0PXzug/i+heUH1oUXujfMEYvOqmdxCjtYkNM9ioVbTG+yRr
l2FKXQY2Y2DNCam98kbYKBIYz/w/eh//6UG+av4NzVqIcEmI3o0Q0k9lGCq1F+IoudKs8Qd1T2fR
5WyRUBYnpTK8jAAkkI2rz0v7pTSlq76I2/VIarj2W2Ew4LRvLEqGanHLzusWL+gxUVGqP/vSFheA
JG0MmnZT5sNT5e9GgXCrBQX0meTu5y+FiaJ6Eo9NUkMcFT4dfinQUFRr3pd5rIdsUX+ihWdfNuRZ
sr4eZf4ulvhWcXzozJpJKx1/I2HE/Bug+HOuXwbn7hUgLKrarP2R5nMJCj6RtqDGWZPZQ+2qdKuX
2qLx0txAzXwVQ3omeJ09ZLYJFaCJcnh66bZLAbI5CrDNN++GOFojaFtxsK+s0KeY9eDVKye722WZ
BPfa4JUr/a7i63TRLtRPMWSKcPge5jvZCO8HdnVrem31m2MkLdSDwNcA1J70xCWsh7v+0/4LbwTd
3yq0aIUGx9X6xyC6m5WOXfasr+CE3Q9Fm1l3n9XnONXHrgwQLwpiXlH0Xs3t77IdmuaWv1ahZvGH
/uekWTDVTg427+xMGmosNmfXGWfkWhdr4Rw2q0ConYnaSPSE/IFcaIRK99RqxOb2weM3UVp7/Ofe
/0xfNi9/WaahprW0e+3iO+NPZhT+Kq7nLotxKw35fNp7MajdUNee6yPH8eY8xQkaHArL8dssogoQ
6Zv/CbxjIQ4pxZzcooaXZV5nOOGlGShSSwyPA1nKXkFTYFU/yc77q0Zx6lRFoaXzyJco/oRso6zv
6mG3zNg1IJE2DQUt+9Yiuu6qSOwC/UJe/c/kFW9r4KsG5rkdFKRyL6MxDmu4f71Nac4alKuaF58K
2xyGQ1ZkI1t621WdhB81SbJht6AVfaVSGczrQT3WJkhhxjH6aLLLVn2ZVqjGCFGoG5uIP7mabr/D
0QAvNpqYPcJNIO2rXLrhwQ9SUjiwu93IW7Hc0Q6K3e/Lgsv+JSOsrduryKFJ4ITBKHajU0//Ki3W
cSzrCQjj0LGqnQknVEkrlyDbgtdPYufJYk/PSig8oCJMfZoQLYy2wXcTYbZ+ptZLBwb+xWctoHQT
5ecv7lMzAbHIWHm6Y+pcSrH3IZI94L241nE6f6u/PY/1o8193OG/kojhOZ6vykpKpXl8/lPZys+3
BX7nSLgDuOuFa4c/uu89S6t4mvp7yAY8WkN9/kRVO8ZzmB7Opm/7gATuOsqyp/wZpU93VghSAaVi
3rNCGC7vvIP73iqo1ZL/2CAh4sSw9+ps4AK2Uo3dG3tR796TVv5NYXbk30vFe0PQEWms+DiMm0S/
IkQ8R7TGL6StVvXjD3OKtfYvNTAZQxABGnGiFiDvyANJz+QPPRUeWKcTQaXdIw8MaxyzatCYLRwu
X0JytFOnTSQpnetCr2bJYsL0NnqxWWXFmgtF/OM2LP+O0iD6bOv8I0ZuUZrNSopT8811qvxZiPVr
jrNDZILOHv8lCupu3orD2TYGLBvu/AMdxsuvgII4lprJJQqOxEYgVx3va8WweryYudX/hVQBA0rx
RtRq5NdFwKy7B8h6eZ3/FtXNJ7Tr8rvuFuoZvIPcOCAGCcBg/R1spaGJJAFpIUGNcu+74U4wLyuN
zJYqUW6mjdNou1h1I03br/5L929cpv0Gze9/LN3XkmJJsgXQL8IMLV7RWkOS+YIlSaO1hq+/K2qu
WU9PdVUl4pw4Ee7btyADYZ9IuGiyy2jWtKGYHrzLG0S+dkqBxNcGllvG+a/fStEOWJAsJFk7NPjH
2ULT3WXr0943qTd4Kz1hx8iT2HST/fyK88o6vBqnZlpV0adY7u4Hpv7Zr3hRHAbvGWN5kMCSF8bV
qHyF6bZsZyugC3lgl6Lw287GSdELQIjqccA/GmwSHim7J4cp1X9gwz+/jLD/5ieSmEXchIiaQP4Y
CY9XlneJDy5LqywC8gFchlDcpNyHUxptIojWEqhcWW0EJn5l2R7bh5ztkdanpB8boOjjw0ZAL2ub
EPBTrAfgkdNqrr4fnrtHZ/+R5ohE1WZawZ8r6y9RBkLhGYbCuSZ+cH1JtVvGWjFooSg6oImqNru2
FlYMuY6hlHHfZni3eYe9mG7fUxaWs9IpNVkVpmPTjppkjku+Yy443IulcJXqrkRmsOznOqmB0X5h
Mp72pyrqqE8iXSZSQ5rBEUvk62oNzdO94cpZe7ZzwVTZku3Z9sXOS90RIcqQMdAN+UVqeJu9HD0z
7S+RlcVMMMiDYlnmaARdcOe2GuXmTpofunN4gO/NLryMNlQRxlGbxIIeJFZbS0GI9l7KSPJe3y0F
3XgUJ+fGppWb3+VSfDrJfgiJUsgajWlFxZGPxI2qhrz7vbqYtq9VCVN4ORk9neKhqxPJ9qP0hnJH
hlJibu2riwqg54MI9/9PkOhXbI4t9lYPyOnkTaxGWs4hm46tebp/Q72vppHVUySU+/KlkvbUtQSb
qDBH/hWvNiPtbWvfgroUubRw5eE2XBwFr+vt4Fx1Ftufn1/HzruB07zJ85wij8azWf2QrugtAviW
k0kS/PXDSfEQGfOuUvc2wtO9oL3Rsfzcf94e5RjTFx2atX/Xl8R5l+Y6l2LPc7rIuMWHyjztCfjZ
VQ71XdA3otBuRC879lAGxM08KssOzUdJ9mixl7T2mG4ZlP3AZPTaqFiyB0ntC/vC8b/L15lIQ/nH
f+VWHHbsrDIy3Yb4DwNmknODpNKPuUg/pDE9dOKKYKxU1gGBEaCuLiW+Vy/sh/dwV8c2z2+dPQaM
p3lKs295RvsSAcQrVNMLYuReKEhSXsZFbUjw+NeYXdvn9ieQ4KqIK0BmzMnC4SVQlDHgtoz9E5c7
18kWgol1JsDi8TOixb/ZbDdgiOMfngGFYx/hd3jRBcURFgLpUko0E+tjaZFuSJ2r0iZOYbfH7u1H
GlMp3WKKUA3G4rFigptB9dG1m4fLuIT3nm+eb5WAU1kBRL/4qujgchg4Mf3WuOfzrUbaCzw9lVap
dfs5k/z0YuNBbv4WnTId5cwxL02geP6djw4ToyAqnP7XO/XEqmP2Q4nf5DKUC6gWk+cY7nUfG54H
iviuHnU2V56NjJtbXdVCDEl6jCGwwgB5iZdOKyzYWSkBQxI88n/WQ2Gp15fF6cjaLz8qIaHrXdkb
7Hh/qku9Nta2Q42yZZL+4ceBFvcEDVz9DbUGWb4HiBU6Lit3G+QpHjruOLy0GpIasepdMh1osRGu
/WE0Dg/nq9iY36RwKegw4s3LASy6xxcmtR4O0JCjnMHvhb8F7AOLjxxJKdamIo8S3SG12Z0/Jj1d
lRrvwF0l/jWn07MFIQMX5qHUCqQk3OLqwni6BNuRUj/C8KqQrKx6EVu1+q70rKWrVecZ2bCOWH0k
pKsYn4F85E8F9qc43tK0NNaKV1D6M4roE04OMNxEBJNImkflwR/Tgd5M1Tb/HYxqS6lx0HolK7GJ
2Em4mTzwbMueZ5ZREDFIc6rnRzKQv9Gzs2xGfI+g8+aAI9K3u3YbsJDJb01pHORpAXSzaSkkoGZ4
Ymoz04UTH8S6M6T5WaSC5WZFii4AN6OSlTgjE77GDHA/h452Nz+S+zQCc0zX4qP/EAMZ8p5YZpCq
JnsIu/s57m3w2KT6R6GNVkIpFpqqdfXVtA4tFNvso/r+uoiG117egfGFRw9ri5HiuRs4V++OT7Eq
PKCd7CkQPYrLyjSYmoAgTAPLCadotGHfbK3+WQVeJ0dMxyC5Wjjcz4/CdY7UXdl3tgOXAtJxnkX7
97rYJ8MCAwWE6GxFHnK8v3QETdtoevsO9L+SZeYwHWXR0uTIaEsXn+LpOzra/Z3lRBmkkFUDt4w1
dCLfmFWSIhO1MzgXb6iUGV6r/0i7iH07yfEhRGM9iIAf7HfNkX08oDeja20p2uieR6oGLDBsY7Ed
n/D6tayT7e8cf1Dogmd3AA0MC7C+14m73nr0z9/g8Sn8I2vK+uuN1uDYFnYa2m012Yvb6er7/Ojc
vV3z0wZpORrFzesdyxEEvJPnYLwfXxcxSskkK+/A4Dzm3UoWwMogrJJxMjxXqW+VjBxjAWyHYXzv
2PiHifAHlbnoMQ/pB/MViB4lXhI3XcmuANcLvRhEqpqi4ipHQ25Loim2u+8sXn/4b3K9e+Sf2QIb
hpsSjKA4VU6YiKsAQ2MWTlQATG1ZfUti1DG0BcZFlcpGAjAbBMtvpldvHB9FsW7yX8cmmaZ66dol
NvoRKBHx1HbsDfkF1PdVNjXRKweWFG5Ghj6hynxuXSc3+OQzo23Ffw8wI2rZb1Y3kguCq8iD/e90
vpsx6dfE1z618AlutqRoxXTsZPrxbGmV9Lm7fI2iKkwkWnukk4wG4/q77c8w+6uRr/tI55orvH/M
KX/e/4EJ2stzfmgKUeAO9TUVVLAsIaGUzy0Oz9W/aSBr19koFLO1DzmYYqaxr8J+ZLywbahiPVVJ
RhrZYq60b9K05GbaphFOVod9U9jFYlJmyZaCORbolO3zanibEPU0P6DQsPLeM8WTfQ0onyCrOUDq
7EsCW3EHu3vuA8N921ULuD0VGguIns5IDwnhbF7M4uynWqIpX/Rb5dIyuBuQjgtyywJKTebg99n+
fuaw/3alEH7u47Vvy1wJBkQhBZmDUKBznoazVXnmWTp0z3kGKGIDlV8C4fijzp+/t25CAEUgF6XB
7q/vkJB1Ysjy1uk3kiIuNDfhSGokHMVxLh57IMFqrkvqzHJ/iqZXPlld6ENgADqcgfN68mqGDttw
4bUtRu2ZGLWP1hI4eqkA25CqQ0xSyDkKiWv3xoepE9DS/4woBLjm5iDUimZ2Pv/ZlafFy1eqPQyI
HtqEAQZLFZCywDw6ZYv4XuIXBHbgz+NUpX7R62KXhVsgsLeWZDT3Kv/s2+bYpakvN5Uweos1TKFJ
PcNP7jqd8bWheSVg/GdrBq9JdIhd073xZiTTKInl/8ThiAT0nGK6SDldCxpgnMMfbHrdWGBwaSQr
y3q6iJ2ETyYCXOxnMJCLwq7SshSaPl97U963Oo0A4ObM8s11My6Cr1O9dNZ4wlM8XWHv1/AP05or
NpwW68+UyeMWjqBMUTakip9qOthqx23S1eciymTcM2stbUx3gvu9aKoOaxmXLNy1Pa6TGM4Rtd3v
jd3/hdVIAuLmye1dQERnX557R5IcItu+/EfhHAisvlr52JDKXNjrgQQzmwsvxqfmUx1wrcp3SXQH
CaMqV8Rbw5eNBml0SP3rngsc9VLS58kCX27N96+MVp8CBN2xQTVeXjsKGx2ycKmVQzaf7RLF6UaP
xNyu/Kkue+nv29eD09Kywr+8vComZEbIUZC03I99Pf/LVI91CSooHIONUIHnT6Jx63wCiuG9tdEa
/akSnT3cphOC32vbPvCxxKEQEy39vW8RyBauVGrXyj7YtI5ejfXow5U22IWVkjXIpXaouJuxQEAB
b+AQc8Omueym/CDuD57uiPV8PlE9KJxf1yJ7uM337sqRrJC7FHOdbO/x9+kwaQRrl4LyedlejqGl
kA5UEtgjoOMwXFYjsnNf5evYKAYaQo9gyfQYo3A7CS8DA3OkGw7rT8L+cBiu25daaBhvcl7YBDFC
v3WOhWkZR6JEkPZ96awGfFz+Yysz+1S77+J//GSrqRLXjd6KYfqqI0egtdUPcOkq5oK7DHNZyEv+
DOopZJthD2TV0jgCRyb0q66pZBqMU9lcnH8bwE7VLMnbLOQcBBZjiCR5VDedM6ObavD+uuZvoIrE
17Od8B4nC8ojbrJ81cjJdTRRAN1L/3LSwwxDoAVmVkCcEcvcuxndYEMqjqie3r6y6hyZx3pk6xoL
HnWofesf3FD+9jZxxLBLBw571YTF5MMoX2wbW65az2KKWeyasVa6ePi6f0MrEv1ctJBrr1VhhvnM
aD68B9NyUgOIgSBH3fK1bL5461YE53j9WSo4Z+PnPYtJZDBc3v6QsyGCb0hACSvB+cYK7bRArBqu
+nK+vnOjQKi6lg/VENeSLSZry5q5fO9v/9/aBsUMrZsppVrvciCnGbTm/7P08/qn0o6jPZKt3yI2
qADlGOhEFffKI7qK3CLSY45n7r/+uQz4/U5SZV+8epite7sy7nHXN1wyX7zNLroymx6yTTVTePDu
EhERLPFFPd9BHjjrAaBvrvKIfn28zf+Ck51uuRKWg3Oa9Xt2ntRPa0FimJG3uufiJmjoMvv0QwxN
8/1VR/lrLpHJqtnuahDSPzIFltzV+IS2u7YcINeYUrMQP5UiDNDJVSjNoquiIJFfZinN1TW4zbyM
/X/BRtm/eOCmJUuPdyGKwznfm8QxLH/mr4dC7F18dz/9iyBdUvCpwNp8Ooxmb+fK/tjMeJju5US2
DByTPPmfJKJlL8dtp/N5lLfwPqGzP+tlIcHC/Fpgq/y62Fy7WyS7Zu5cZ/OYldi2I60Qu1XdpEaZ
dGX57EylQ+XFUL24rLdS2++zzPSfi7LnhcieomTelLmd2iWofMJOhFcaW2PEl6PIQJ2UgXrt3nv2
773kaDNZ6p44lP8gnS0bm0miua/uKZRoaFpxm6ORRX+6LmTHUf4W/asWiaD7X+kVKXLyhG3/pMeR
eD4+eqNzEgGiO66LS8S+4dHEYcg9Nzak4ExoYnucdUNni6mAV6tYe0gPyy/fxRP6voFoMKxLr0N0
RmSSmbQS5VjTeDv/99/Qhz0URWE8al5/CXy8VXPAFPjHu5hjcZso+lHvi4PbZch16caGseYZF8zW
0d99n7q5cnx84mceoFIlWj+aLd5vvFEqj8dkt5qdrkW/8xY5MrznJrFbNa0u5kb16y0UKH0k7Wuy
t2T4pabmg+FllZTZYoIzjj8yqYRhsNH1+qnhC3X0UUmOGUfNKRhM4DGoT/97lfjLnnxD3LsWk59S
fOwtD/DcxEwxG/my8ShQJRyeyheRBMEUE+0khQDQJ3EwjFoX14eiF8yyOuJNxrygHvv38lgw3BdV
I7Wgxw7FdW31/aqtyASZM/ZdjPa1fexH1wUJKgWOj8h/PtuGiYVthF7TMZRVlQYIYNuHsHcZgKoO
X1qfBPf7Og9EybbjF3xClQMQQWI6fSNaj1oCXFWPUyN+13lixn7tn/uu/OlbxZUtetljLGRHGkHM
45/gg3ztJ/jJCvjD4S+4hjfDjWNeuT/5meS8wTH/s+0vG9uGe2vapgFIGNa6ioR6/hD8WJ601JLa
AGTwalaQzLqYtq9dSYqCS63JZBYauMTN8m2ZOGLw5yqxWPep+M9mC9JUXJezq8ErlZJb0um+8JMA
WHuKSj//LB1fdvxX8z2eCuhMaYW7gRJik1c2bLok+eE/wjwrwyQ5zE4cD/FSecJzsTBpTYKePFn/
iXnJN8OiOPN1BCJ58lvbi6RSr4i8dD+Y3VV383Ddl5X7r+/g/5O+SbTtE/mYuVXpIwc8UpLnF88G
I8V3ouffkck52rl/Su4jp+jnfpBdJFetZKR0uNeVdYrCM/IrQ9f56lFhI6DT8khF3sH/LRNp3VIl
c4MVudRLUbHY4BPeo9XYqug+6dmyC/oaz89UD4zWLad0jWdY+qyCQIYhZqQll7MWN5LXE2z7QUXQ
B4AfqdUI5NynZ/H669VYP362zfB5hEgpE6mu1ZRGEMPD8PnP4SD3x123znWvHJOwp/Y6DS3Utnsd
mex5e/2t+GlnimdOYMPUncNGKPQ33Xu0ZvW/aCfWBUL64y99DCfVK8PSaf5J/EgCEpJlb7Xn2O/4
8cS94IOdRN8NV/N935UwCrl+Cv6ar4jCxY0021tNOxgw+3Yg5M8JNdbRKnKYSbuHMf69Y2OpxQCQ
7Yu+y1sbmyqHS8MOKVbJoX7rZ2qTbC824dD8u3wVDWB870immpm2joimd3hhZhLp8NVxvnLEha0i
4BIeetRPbWXEcfyz/w0eCvjLTB7E6Y7xY065yuVeIRhBwHnHKolbPR6cEnivL85jVy31t76Wj+Mo
JATV3Y64KiV2Zd2apsRQjTnCW9hFK0NBLjOo7ZIpiNVwmeIdJ8WS09YuK95+R/KoAb9X4AgRIThE
/CAAL5sIUvmMOfAuuGBzI/d1ln15Y4tLtobLqoAkdt+7Ht7DMFfU962STOU5VTxzg+3Zj3fWqbK+
zZ/G0aiMnt5IjtULn63jd3jTS/Hm+jyLq2PnQcvwj163W1a8FKW/t8CTm3pBsmbMefzGf4bCZPzx
YxfvbvVqpLhp8NcipZV4KNO77n5EKKERmgjo3572lh/NqQt4YFNYM2kVrJLsX3xv1oLrEWYSfrmu
9VlceuTIB6wtRF5WDfHmI9mPxf+LfmpJiu8/7+XbgU5cqPSntjVkfDain9YDdCBGmTnYupYTASPL
Ipdf+omd3QpruqZnCABHO9mLDYK9z84MY+0++OAMSUhxjRvxkvWqXuknXXFsncc+oUEKKV3g3Cx/
z/i22jP0OjRS1gHT/+jc4ZZZM3BmWtUgsD3XbNnFDTdgjLfKrnIa7VpJxxmzE6gzRkpQLH20N9OK
TrfUAY3VjgtJl2Rphj+8mZhwVG6t+jvfS/5wgjkCYONMHxgsqS24rYQY6qdRBau7v/Ro1dIxn6ty
Y3sINFvprasB8X3+pFl2ESbrca4afI/DMIkg1TCuH67rREdoFcHciYh650ZiAM4pMklFkX5Cz192
RML648IFCluugXf+yEppdTeZ8C4w11WzhyurvToMk75V+GaTdccYq/YZoAy5wjO6LmyWuCmaFkzv
fdLw40h1xy9m6+zg4Wg828GZr5bZ2/e9YQiZ7aP/NacFdpOTuM5DQe/SKI/qgQ0ECX+Okf+a6dZP
cvwk2fjQW7FAILTRt2Vr/TsaakAxHBOWodOAfKy0bwlAaJ+qkdINxKXUuZrQsBzAH7HbNNhK1dDb
gobDdP6ZP0GStE2dUzkS9Jy2xeevk8CGZCOwl3pc7+mGB2Mbq9ySpTvpb6RpyV+kByfLqUztiOqG
25AsLzM8ej3eUidql4Q4gcIVbMdWYWJ9Xqfd1iYx56jjV3wrYkq50gEyaBZsdgtI4VRf25jlYBTk
LUMA4YUJ/Nm3miX+lr9pGNQ3uhjYINsjfuPoGnpLm10+2V4XzWD4Y9t62dhLZEEg0rpqAso+0mYd
UGwLlJVuYS8/PKs9X47xCIIA7P617eRAMMm+RQujROkAR+e6CNpWTM0fgUCSlcU8aawU+wto1oAg
WBzSAR2B7MxxfcwzFVpsKp/B/uuO8PSPfeH5YY/BXp4nk+n6tb2mqnm2jhDDbR/fmzZr2d8wvT9x
jYEKwsXe423/2C6v/YVIhyXoyPywvL/9o0/BOzHpGE+c78Ev5Sszj/dDv7w2UEKtk9n6ZHbfDfyz
NuLNMAhAX3jksO+sCe3pLzaHzoaxWq5K39A64KgmJkvD5qaq4dpOFAMy8uA17PaHI6l2dkzyJS8u
OQeV3iMbg7Bsbv+txDD58/k7TZLc/q8Lwvy/9E9G/txX+v9diM/mfVLaZGuxx7Nnt+HZ758wGHN4
ECntoe5r/B+0ru7DtNMIkprx+OUxLW1/A41WO96MAPJBth7RYz+wFqSaF+Hxcm8w5V5tPlyVdP9t
thaIj/MD8I5ja4FXo5lKcLBbmjrj/1IhROZLfTijDRZTKb7b+eXvtMeUmGcviV2LPFqDrrk2deYR
W5jZtuC+wZVCAAHRmMZ1Fn5N0Ij4EfCDbX1HcoDRGnAX5JJkCVXFMygg1K/OhkHBVs3v4VrEA76g
CaWS0X9K7JZaCJcQewexEq/9ajwaayJJWEL4EVDK/Ck2L1USs5FKFB7vcubwvbrLBTwV9psviH52
U4/hlDyLr1PvsSydWbScq5trnacWUhP1gJHUZ9VnTLNhV/Lu5RChMvkcGPlcTmaCgUj6JYFKHmBv
zYD5hIG//YrJPAqOIhGJqLNjI7NmUiNyjoC6jGlVnFki1ZBnX4mWJmi5vePCzHON8w1DMvdru5Gf
c9FZ4WRZz6aH4uWG7ZFCKKxsB2kGIeMju92TUXL2a/fzbhxnfNSqr87+i8CHOZ52ogh9PML40QLL
OLJZXsad23/Rr+jXgZlKIJJdB4FLEJlv8R4CHSgkUgckKGaXtWWjnfLpRbT0ZJQQEL7js2cwrg5E
plc5XZ+gaqKqklURHKSMQ7dC3bK1SGlG1djB/DR28+mrKLJq4oUysZwABt1/ZvB+jdU6/99Jw3gY
ghRAIVpyZlqAmDtZSCoW3CksIufScIU+lDTyP7YOPFfbez4ssA0kv8a58uhkytl6aBrYvLBtOmfC
9waNXZqpjmlbOwFgKu/ok16YvGGYNw5WX5sKPtlu+GDHdGk2UObNjNdsHcyGEOaGIawla8x8q5gF
0YBUt18e9mqoFPKv/xjxISFg51mHWyw5x1xtX5V+lBwdukEbj9Aqv29FyXOrZar7npbDQkUBL917
h2/eN53nf/v6FoJue1r3n+0k0HOh1gdP3/r3ha3bqDdbyMXGU65sL8QEwTad8yX4huVy9U+6+sxI
qWkyDkzuSttN/UWveelswTIISPXMMOdhfaK2ZN2eD16zEoB3uXRQxLnb5GiiuTJxBaLhxCfYnG8c
zEEFwCfbiKyywobZ9XjCIttAyWtYnZ34G92w+CC5iXRT3/fZ82s9YI3L5237RXtyHCxMsoshKY7f
lR101XRWmFfHzPZtODdeBG4Bc6lTTTHFWUJJ0gpsgYOkj091tm/P+oFaPMN71zIG3QDyObf+dZUm
uOgwDYSWZal1XjzKyvDwHEGgePdTpATKaLKkeg2+AWqwqQeLDyPacFDjq5WePf0PMdyfxsWast1M
km/ZJJqSrG/HAEMDJHDii0YUeSyISuqpv0wnA2eZjhl/VuxGmfAptm0cWVwrurE3tVB2lJhnr22U
EJYrA7aaoJHObfR80EcFSsqq9pio71dd73QYbvuHOd+bygcnjkdCX11vF0/ufdWOKZTBiwJIvxZs
s1K+ENND4/9gp5QeOWMzTW8bbx8Kc2JnEnF8wPFTgNmrHIGKpRkEF549hkGGYvh1f679a0KI7Dpe
y8q3677kqG4w9ildu6YoVkX7zEcp4SCSaGSM/XNNls+vzvSXymQbo8jJ2HopQBHuzUKDSw4Zlrn7
Gpd/PdtNTn9UI2eGmAqPU+HzTePlFPfEUyCwL3l8u4lt25eUeU1SgPMjTczlho+nIuznFHr8Jz5d
IgxC5S/0u8T8nuEstP06PWWkm98cG6eJQvqiHptF7qW1aVYwvaP5uzFBmke3kyeGx3DjP+4m6yLX
yZksW3z6GdISv/nVCCMO5SfYtl8qu+q99h6OWLY21oPVC4BV5Aqz4tFyrWwypU26ugkASv3z6bJ1
IyH6XGraFp2UQisNUsjI9DJUpiasPv60FAFhsFhsNhwCxkT2Ywu1cB/nGCms/1EDN10AD3+FR/Vl
XjYdy7qgdbysy7FEdX0MjBrjBubwkUIc8l3TRhzHsfKue+mc29OeP/tiB7+tH3tvnpHpn08n44nc
5ud7hVkI0EF/NpDYGy1gdpIMQ1gbegXT3GKiym3nL9GLoDQnhV0bClIw1C9mGVHI4v7fg3X6fhpU
gNZNPuy/8YrYB+YBoAwwA5WVNjr3d//dzc+/0YWeLfYXf6Ikrgm44tFaEvISp+LZpEwwUT3BBotY
pprA5+I78F7ow+XOxG2gC6hD6o94a3/qCrPRjlNdqZrwyvdF/Xn86HDHkcx1zqmyDl/VtzM9sx3q
83TwHoBPNz79Crot8On+/RP3ly61oy/dPsSbp5wt1SH/p0PLnWvO9x3PNY4YUq91KTTgkI5pOOLX
40ux6GiwTrVHMbw+b/KT/EFZCTy7VliaIzHRhcEJY1BxH9jTupNeTrsT79vQKr+3sYyRfO9aTw1e
ncWv2JpaOKvmt1aaQQNaSOginw7Ld8WCZxqFo1UObFabWmmZBsuhDuI9Owz9F6cShVpVBZgYsB8p
4961ApMwMqASbZ9MvZD2w4h103xNeNHlBuH+TsA+6/amhsERBB+Ts7ZFMVyyLmph6s5fASIXKNPY
nY0kZA5K+7euKh8xUCgzCxbx8DYw2XcQUvUwG7Z47adFtHE+SBjjPLJWPeygQLqN/YVlRyG2Ge0b
g+Tk95lXoTeTPTtPtp3CuA7ijmxr/W8O9S9pJrmAOiUXds5NlytL7fanjTAqMsQx79NF/GLAVCiw
cAYmofC7VUGjBhHlyHr0Mhew9Tq0bPOl3r57rCXqA6q6S/ndu0Na0X0RA4VlvZW7GIelU6tnvl2X
eVt7tzwKVXFuRc7tSKTjqwYyxy1uV8kNkaJjHZ6+LYTSIs4qgmk0P/8MUrXFNIhm9rOXgeRPvBdz
BhzcN2oyTK7OdpzK5S1eDO4w3yXs+0yUHgrLZK+FRNbLFhZIHUUf8sWSeD8+j3fDZV++jq55EV2E
XKsPcsSxityPTbVFDMUdUXffCsENV6BZMRBuBWRVWeKX+SVYIPFevM4jz+kdBCSK4pHjp3SI4xI8
mhKhymmZrAlTvkD1z7SDHUzo9hSNgR5nqfEpaIVa5VoKhLmUWbTl0U4c8vdKpvFsL6sBiVucF/Fe
JHjO8pCy20d6gdr0Lq6/sjQJoGRz4HP5gjVg/LDWX/r49MVHLtOOhUhN+TQHjORvv2ArrJN39dDb
/azLuu89orKMw4aUoBL0sn8YZspRGHIgr2SVKZtaYvIePwnfiHI464lZQ9tpIlMOI1TAbEWwg8JC
4YlE5GvsAnkGWECM4wE4chATAJmbVIPW6B/RqrEItr+9X4BKAb3hM0l0UuJNdqbg+r9UuM5NRNrV
fzSTdflSnlVf0Sz/O1C/M/n58p/x1rI4xoZyU0W1E+mINGia4ZezPU9sgfxMLxwIdPH+FcfmZMZZ
4t5eOQ4JVRFlgWYxRXuwvo5jtwahbrDmvA6ew9fPc7gp9YzqSyhu4IrQ+Sq0z+z9YoNkK5hShzw1
e6hS9IRDlPpVj8OMKoHfOe79bnGNoIngfWPpvg+fn5sJF9++cJiXU4sDUPYshh7FnlCxhqoBkR+3
Ay6vdp1kAsmkticfDqoozPK8TUctUAeZe9lFBIqdv5CnOW/cCu4aZU7HZq4vy/LY3g3Hi7Sx4jyl
Z8TSYE4YrnWUiBdIVvpZ/j61gp/i7PgfMyKfjn1AEEnyAVTihUthNvffoZTkQDdvYedsamPEKSsi
xAxme5taaCOMz0gN+E+YtUTyyIu5Bu4v50wGOY8m7TAhOzETDv8kIvU7ypGkGv/VeF7H/qCDBtDg
D9PPYWDeOIvhgYbek59Qb1qLVZ8tg8Ouk0VTgevHm7Lxv3EJqm/x1dzU/vkIqY1X2iIkmF1xX18N
Au/DQ0w7GQbKiH1Oh8wgvtj2XwNEWHNyXa3vkO5fQB7uGBMDTEvId4MzP4mqwxAS8sZv235t6HpC
Z2/8Tz3H7h4fal3OdD0SvNTz+/qtORNkVxoHgSIKJHEHDfx8WsH5pBkJArErc9iHGqnMD1hlyyu+
dHaZo/UfwoB0b9mf/SjStFTbdtDXspa02HbzoB0Tj5rf/pxpPAhFv0XRRShBTUc8A8F8Vr28ocMN
UopQv8MKwx6hvApSkX/3JqgqkxXeYgrMU+34a3PyAkFgFlzXr/1M9YYnWOgmerVb1zas8G2THgxM
I+/UY9N6cDCiwq6sG3i11XvvXCBSmE0ApFBDMdgQoUPxgGNcgBsonb/CykXCYcSgw0dAxME6DGL4
V6GZcWcuDtJ3KYx21r5sYDKxeGqtZ5s6QUzLZhR3Lc75H/CHk34ZzB4i1BWrWrSe6xzH+7ZhS+RP
KhBoq3cr2Jcr5J7BLM12RRZlWE8SBzc266KsMCDNm2Kt29txvO4CpijuI3+RDv46uDFsOGSstaMu
t3kqb3sRXcye+QVMvr3rnr7JZVxhBg/BVfs4o8Fovcq9+uCIMCuM6S9eCZTluWoetQUr/Egyqqsf
rWpXsKTn9tnINXGiUXuAanzMbCDKh/rMNorwR/IJ9tn/uv/7IiLqoWlZtjCVWip8Fvo4aJ2wp55C
IA94IuHWxQ3R9sHoggGmiEADIX5T8WBQiqt1xCCDj1b2nyCZGQP3bbspmGPj01HWK+LhWMriMGU4
lFKTuxXBLYfxx7nVzXYy4BwOE7oa319olHEhQjitm+OseGztf67pQrqLaNKPDxTnRaaL9UgpY3hc
yYzSxWGWm9i9bx3ZUhAxAEZpNn2yxZpD8+pqOlCIgrTAwbBss8WiA1EFl9WygX64Db2kWig3CCrO
OBMrUb168xnQN/jkAXdlSzkvA1o6rYTSWgp4adecHSvr17/VdDbV3GI+hb/uGa+IV67jAlSnw2Nh
V7ZRRYP+Lb85l34aZ3mfL3IxoXXh7n2q5xHUZ1sPOmoccC5yzdgAiQWrKxb2fPcjbCL65h4N4TAH
2IK1TMICCHS25K54sMGDO0Ky17bUMRPxwbmxYYcUl81pOd4xfyiQY05J6TwFQr/GbPsc7pFORrAn
vjpRhqLPzMcEML/tzQLX64Dqe6oFpXPW7s4BqwKzvtUMtrt7F8KouWs0UHSsSpY4lhQRgtSSLQ5Y
tyJSo/NDtkK2gkzkc6lzPJmt2bl1b10lc66GkPjFraa6DO75HSIkhKe4Pnu2Q9xwktoyKsf6AWBH
KcspEXlhFGs8LWbjDc8Oq4zAR2aJHEK64iGB8qToGIaaSPEXonZVZJIWHnxpWpmBedGcIh8G/Sts
gt8xXeT7Uojxckn+iIWA+iX+TliqqLEtEg5wEL/hz4DNITyTflm+22ESfknDuir1NNsll3I7/meE
Ehm45rog02pKsGCFgK9o33hMrgsbaWeTIzNTY7jcscoH2WydX4wu418VYcxWmh7p1d+96Shp8+oy
ievyU4bRodWq4BVcbB7W1GwT3thTtSFrCjxtYGTr0zGLNa5tWblhaXLS8o2R82lFf/bsxWbPBfZu
1bqBAlV+bsDOP51VZmLHsuM5Dy3Ef5twgp9knNj/Wx3WySIFBCo6W3aCo2OJYJrgw2WBdENdkO8R
1lHDAZFy81JzgvoytvaChWbrMyDMUd7kmiSMC3Xh689nYnq2gJEETaWRzfhZkUAc/CH2nhdEKo+a
KSkDQfsSj7n6LFIY6vXsn3TGY01ikqPo/tc1ttH1bLUaGLDxusVJbGnn5plIij25vr2QYyFXPtU6
U6Zadgq10EkRyEbDhIeRQViPv4+hJV6+9nCjHMRWZAf7jTql8DC7U88wtv3XcZtDepIupSRYaTl+
+H5qbUkQzsqmsyheOXtDQRGaLXF+9ndljENmsavdx0ERGurCKbRPtvYfeQCFN+biqWk/UXkTT5jW
8bJx7uUTA+B844P0t64bHAXpcLwr5UfyuauHCGY5F47yLr420fxu9mik58mB5Khqsnaa4UexUIo7
VYsXk+DFVC/wt3nnTy4sU7hl5SJYO1tLtW+OKAVjJ4mwbyO9zaYI45V1M9V+dt/dUyOQFc09JWSl
ZCSUEBz/hs4Bp+q6bsENs4GnNrWczmxm2qm+kWtlzy8t1Yp2U/3s/PZ1+sLvUjgylK7GecUn7MOw
duTWBJ4XCnf7VfhL1x5U53ZqHnD8jP97fyfl3Mv5PppIdl+vUi7Ex+fxwZq5UrJ7RUHcNWK9Vy8J
DmRc0bCxNg7M7qQKjzKl2M/zyZ0u0kfS1SzKxSzEfKh3J9tEXPso2NAJs0U5vKvyp4+u6GlIlabz
XD/mSWl4SQ59l6rLrlUKj49qCW0Bj9vxU5GcXs1ReQLkst9glMCM28zWIwl4bsWSYxoYBeO6Fu3y
VYv1XHT+eK7x4LC42OZb6eJlxiFWAuv2JYu8nIiXoqnicVVjchUf5RrPc/nAx0QxhF2FVrH65mmT
+DOeRGkFKPfe9r5cO6J0zqHNqcb+svTGDsfKlux8P9rhy2yZ0CWAYOp5MxKgD3ZT+8IzLtb3zUyX
qhwQ0/iBN42PuZ67uwl09CKG3mER7cR68ZpXK74KG9Gyi8fiOUE+bDyR+kRPPhxmp1NJHjwyUXM5
As2/+k9ymVm6u0GKHK3j5YtpDt32vpVI1p73YjJeVrXtfzLXQlKemSW/KyX/S76QRdMQcuJGejbm
RfiQrbixzavwDI5rUH2/vAEvmTXz4sjmL6RkjPXYJaGqJ6s8nCLF7LN05mX3LGcfTEmV969C5OvF
MjXbvVxKr3jhIfjdM4wOvEAFbQdfjayQQOcibiYnPrsAK7HZbZbFou0mv5Mb8xDxbYyoX/1l/t1y
b7bVzTwkeAyMRestTnBevJEcZtqi41yH7DDd7QqaK8VmuX6mnSqtmz6jxOrlrnTtZbYcdFuZhwpk
pYLLSlSuL/d5fqAkwRkyZqS3zK1Ern10lJ8aO5LJwJbCxbs9mIp0Ukmb0QkhjFbk3Ug9CDGO/ZUR
/qd0mWON7br332NfRqi6bob6XNt9P3Bvzkye8B8N+tVBCx6kOwg++BwwsLZX4QVF5FosUODewYr2
fnLUtumTlTapUhyvZCp9uoKWtO5/Lq3c5I0mkgvqWJyW9GJ5aqBOKXRwYUDGGEaZyT3auQoNVdTc
Mw2Y+ZR6ltnocpKM1zPn4enS4wicZM/+xnvr+M3kp/NJ/zFQ/XBHvAxVfofhe1e/XWsnZOJMFYPn
eVc+Xv5St/paNp6EjUACOglxb+WwMQ7clpukL2nVnSrIWAT9928XqTsdt7emqR4zPN3jIdqNxodx
2+7yOfIHkWQJVSej1smONjcGvWpm30JXmQz2TI8wBLyUb8n55rkqpvfU3H7H3/CPgSyqtSysWGUV
qW+mHQZRz/NfFJn3Fh+nYMsZdlDaLQCTfsYtmKYm8Wn3/0i6s6VEli0MwE9EhDJzC0UxgwwiekOo
NAiKDKICT7+/5Q5P79OtWENWVuYa/gF25VYf3hv6c786jc7ztuP40NkNgIMJRS0sAuKDYgKS+y/B
P933/bGZI0ziiEpo6kHYg2cKBeJu6qqFQW4gHqrbWq1Ata+Xj3uO09qDg2MIuun528g8L4YsiACN
8FsKCpjFbbqy9QN75bXHv+pvvdwgE1JoVCuqxerrqDcLjYmc9mPRzg824jiirBc8opqusXj5FeNk
pgzj13Qovm1v2UaHR9eM2oby4uyX66G6xLx25hKqI/M1BdBBMCoMzq8wL8Wh/oPg71UDfNX8GRea
GrO73jwp9MvJvn55rYZw2qnJtK63svjs64XhcxDbMT60T+vfsINWuBxhz697ZN5/RW+WBsR7Z7ci
wngY5jK1S89Q5s+J1+bmvXUAKgC2+67d7Pu5+WCLNwI/97rf3EdVefUsK8GW2qKZzn4IIkBG0vCB
teF2lEWx+cZSCKdgVymMwHUQ+8W/jM4DQXWUuXP9kowTWQ5pSfXhqSegUx7dMYGSCOZGVUV1oKnV
0iCz/TyYsJ1JLIzvdaqd1c3g6a31dKK9BEEytHzKFiS0el1+lzea8GH1fMKfA0oIff1gTk3mCeSy
rirB23v+q+zXyFiN2QlFgVA2mORor61VidWoVhTaV8qwBbXq+XDei+aAFaJ2fphQmUZvm4/aVGGJ
QnC07yzUKjeN5yNgkFJvEw2aXoxeaPdj+C5Y/WhFMY4wri1I0OUOoVaTxiCa8qv6T2cSbsvOojGO
UFTu6YCYcYqk4iMyP4ChaJTr8XvyWUeVA1pQH8qiL/8V1GC6SrOTEhCbI0Sk7fQW0GrdhqP5asCK
GxKyQjTCPu8FMA3NIyqHKqqvFOohYlTMyFjSIwBwCU6wLE5ZJ52G8pO4XhpvDJRTTmpHakngILT1
HL9DYTe93BdJZs1D/S0b8TV5jQKXrKernUenFzMMK/XQWlceSmBU+dlPGs02Fb97Lmu/rHbOeltU
vHN3ZRv4A0tjBc2q+618Iw6q4Jo29H06FxALYgTkDisgIpfhTZ5u9S/ITFbPYNPK1l6OKsGBgNKO
V7kuJdfXsxQNIr1qfSKhZPNXZ1PqF1DKQ7fsylWnPmVgpXFmfJvtqkGwDfAQ+UDobNU62Jo1MNaA
0cryYubKYXSN5F2bdIY+pRjFQEs1KdtWzGMtHnQaJX+M7VJ9LpRSeG8WumS3ZArr6hkCpNLfb57W
l0HJ9srg72t0G1UiJtLFBDSCttbYGuGxFw6tE7HK5TdUCC0YBjSbZna70Dw5pNyyH944Vr6yedmR
TF8/nd7ZcP27cQNgBzDCmvSMC9njrlsSqM9XQblGoKwtpwLD7vCDPWyqx2gdvCnVjnp5t0kZzUAQ
uJyvm9kP2kQU2jyH9I1yphRfJt44vd48BUls3S8M9rNKk0ZDMzaIl2MSnbSDLnlbP/n1Or5KvEjI
ztbwQxuN0NUDdTJGh+r0TxZZaIzTR83STDRZNd5HrMG4/52bvmKyM+JY+Sllri4fmjymyCwD4W4x
1Wlj5qfWaQrBuN1l0Wl/dsPPIv3F9LhKzo8K6hSavpvXxQWRj9GxR4fdqKzjiNn+Nnhm4gXG0z+v
SnCtM7V7zljyl+C+7RunexaUPIxftphw2aZ2698x11v1uVOx67bm2+bNV//7e7FG0PtuzXON62e6
WXeu4woa6q3eiCmsvDuWA8O0f9Y6/kUxDUIqixVFE/TRbnMzuh0YHv43TEJe1rmnW/NLXJie78zu
c919XGlJMDf1XlIhar+Pr/8oB9PfIjnAUYZB2IGezlfntEHgCW+cw0Omw1a7/80PTC268aYMK4fb
128BTvQeRhVLkIJ/q0iQQnPXDuDucFdQ6AyRBfL18zXbP8IX3Q72r3l00/xITj3wAc3qXT3vXQOt
UdLoGUWolgbZpCDZlnARu8dXOEpAAiBOFI+pbuFhWfBcGyADiwrD3bs9/KJrejk3B7bE0NvdLa+p
+kUFz0fxlK6M9WXXu2JgMEpqFeqlepYCAoBZUzzQCdWTjVZxdX1fsuk/ZHhkWTVg+LUvRgfQquZ5
+Kd//KO2OEHnWVykc+z/7vb1b/Qo8fwJO+rxSBsUASp7d2Obr2emxYRIODHw9T96gEPnQ1M5NgDm
j+NKR59nWRj/6Xhp9q56xcnENh8C6dwIh4K2fXWibbCMCqlN2a56eijjzRFE7hH6SoWWugZ0lbQG
vmt/K6nC7R8B5ArHJKGudNTfyHNJgKfR5p63yzo0qjOLHW1Yk8fyMTlOPgE21sSsn8QBAHUmelvR
kV+khJtXNL7je1NWvlRxzXKNUCmcftyVWTZKuSe2HoJ7zcKjknqU5xQC9BTcRgByFcKilaLyHRaA
WVWg1YPm25AlxlH5wvMv38978d1dfT1dqU13XwLQW6mNnmwngWdc9zL9AS6/zHSeZO/mSgyVkUgE
M+pcquZG+UlIeFGhPg9vTGjFMYme2XFIbsb5lnzZJvrP7JDRI541sv/mBLuDbGRzf29n+viRuljJ
z2LVwWLIUUjWkTHi81ap9o+cfM2D3TXOpOI+0t/RV6PUBKG7j+7Cp31V/ZKIhqfHVu13yQ5BQ2Le
yt9l1EulNEBprjcjmb0mv7Kdv/oiHaWBjW1awNsM+j5gapt34Uhlrf+ZvOglEul9b99A5St7I/FN
slNTm2DaV4OR2y+E0kp9NRw6dGjBuWiv0Yx1gVk2iH70sBp+/4u6p7xtSK7Wi3B6kWzKQR73HePz
/dXeL79fs5MLQwf6tiLOxhe/2vT37rSpZSe5/i3uT+djnNWneci+N+R2p/EHw6Ndb0MkJNs6LRCT
4GxRdWRQCr03U+QboEdqJcfJBwFNKREJsMnm7h0al0de5M9viSjzc3L9asIiSFZKs/2p/jn5vNIA
sJWtRqALMt1smHSexIiDotLoTet21VDOf5tkyesZ/jbxV9zs4qq3IkuyClh9eQjpXsKaVw2EpLeT
HJZWktzg89AT6zOLU438vkZBS1H5df4v91jkBV07s3WlsQ52ABu3fd49lwanmRDmbYIrsFsK2WUt
+64Seh7ochrxYzJ/Kq9bOyx06rmvISWomKXeCxlIpGoI5SB6RW3HcuupHd++AhC/v7dBrXMDcEbt
Cm272DLCMq5+u0pO9GlbR4nGFFBRiN5mMxwhBfZ4C2heGHU6Nm9L97Zxecq8BN9dflqJ3IvsCCO1
gH7kBOcC9U+3y/Pr9dTwLTcQbqHo4xUyHa5tZ4F1P6s66c/dsgS7p1BtLcB+cB0zo/iBh0DoUDdG
QH1M+dIV7+1xttS/0aR/+2FlcpLqZf/qQo6ZlFfeUbZ0aW2I3LiXV0GF49uIV/N6lrYWtNR9YdcT
sJVy9Xml/rGbsMg7MrDLPonf3pe5cfYs1M/35s+Fsejrl47tT1LJxUF3l6a/OOR1ldjThCXCOhfw
vWmW3lM3BnX9c2p4GKVx6ZBQ2uZk6ScevasqHtJyvuMGlGv9am5ROBHsLD7ZAQndXj7b84o0g/16
Il4UH7D/2r+mPvz+nf4e/2IYtcPKaHdJNif+fNFV+aHQuAlt8R04X5AEAI6vu+GeWx3vdYS6t6qK
sYNlCt0tJILw5pDuACah1c53xVzjUEluxzS/rblzmX/yru7DIJs4FbPFduVYL8MX3HYFWKc1mJ+y
17c1sNDOUzz7FN2e7bcVVq31N/5lhXbh1Lt4V8tHsqCjT6WSxsfsXaVm9Z3Oc+E/WCjWS+UlD74W
6bEID/pEeu39ZOMjQG5Yu4HKpzvdTxqBu0Tr/LY1PYIaymO/gccLCrWZcDRpWFT7i9vHUJ0J2KUi
eX16EDprTGn4X+0bOZETbGOudTNSnt+JIuDL9EPpAPrJZaQvOooWvDD8TYAlEmtOQ6o+dIPfq50p
vE9cXdHBShK2eS1DgFQWF7g6ffZLA9bmKQDoO3XvokdUL7UWwBPUMsAdoDIERaXJLau7HQk7Z52Q
QicMQCoQqDLMw0RJYns3jF6NteBCnPklLgXn2ukCOJ4zwSO837sQWvUdBkOrKqZFYNUyhBPOj5EG
KLDH1S2Uie8OwvXSpJDohuZoBgIhudWdEd6pzv88qnMPRPPC1A7ru7KB5pxZz44KEHcyXCeMS3Rp
Efc4WFF1XGrRUzCJcn8Y+VW6lIeKdVC5ecDpRiEjS1/2vTr9DmPIeB4xmnFGs8iQ/mUrten2ryFk
iHwkvlA6nPzWM4lGUaSj8V3bN7UVjUSoPaOgjeXu3kiOCOD4EBfrCaf2zpwEUNnD993fN+OS75eS
YQydulDcazPfj3uLKREYGCjgRiaNCRTfzYcYWnZk3FVzUuo18MPWsPq8tvhqDn+bwnZfJIji5EDr
RpSMkzMcmou4pEzH8xoRLzBSB8Ja5B1AZFY6q/GbQ2lAXO2CZ2h1sakt4mBv96YOE0IjeKhP44le
H+PXFtgqTSBGdAqT/fFNbrt9eH/w97v8KH4RGIdCQ5wjkPp86asnEElHiN8v+qW40dvQypAZ/81Y
WHOiyabq1HCaHLsHoTB+XIu48b66qLSGfL9qwyFfTG9eoTWkXG2sXeiuPhVcexaGEVansIjLdaod
VzHKRkZ36CUr9iP3jB/FmEmrar/V5XAB6mpm3LYMWSAS5rWld8vwk47RYDYLiiPVAySKZOqgxyRm
QcFHF7/NIYOhznQR6sjxAH2N41bi7jSU/q5nVqh2DmrvE0iXVraX791wcYCBaB+AL0BYd6RRbka6
+TpNMU35gPGZC+C5nmbjttULxX7TdLioNWu3dfJXi+fxPRPEpu5qkn24VJvDIYUMLe7q1ENbLpJb
uORnvfZeZzmEZota2iLy4bf6vYpIrc+/+rndHjeBAVZAYkCAIC3EJWrNZkeNbLatSrR9mWvDZu3+
2XqXXOvPzTZDZvQkB9IrpIPHDN4bfLTH/tYUOKYLbXx+T1WLAv3h4XhMNtyxlx8NL+C8bqBz1Wmz
7x7q/fv2eOn3/W/JbAG2I9ON6zRtvL/HZGrR9NIlW6vITaPTcbNjD6s5DHpHfBDMxEc9jYJR94rX
ZjEARQKhyVTUlc70CVdN3WnqJtyENGBxNBP6V9WFMfH+DZUXAAUkZ9OFEa8qn8Q8zFVn3q7pDSTC
T9qZUV6g5xYKMp499vlgq2Dmqnr+2ZklPTrcFzdbB++SGik/BJ7RI4/ihP+TUuCFuZpovnzXZ+ek
N+v1gnsLtgDNFdCjWecn6cyefuu9+JCP/NF94bk15/l+gnj1nioPL9A1je9TLBuLRfO+mdAlPCXe
J6dPerx1qj31FEbYenNx8h6hvIGrigEsScjfq9g+rjtACL2eBzXruJKn3uR/GvNTTz2lF8XTWbkx
e3K0XsejGi+GnSvBE8ASTzZNnnqDwVvNz2AVkyTtJdNeOkk1vo1enHf29NTrxRD4fBRxWXJaFnd/
r8JHbTz8pQs3E3zXvJEd7/3soq29raoMGay4VN9ykSYTCmX81ZhBHaed3rT3Vk2GPvujQd4ZThOP
DCQ4fif5u95QLt9VYYI6LmBWSpLBYJCaFKXq1MkWztyZ9pKnQQrXlNqlYq9McHN68TSzNQ925tOz
zhRWzmYca4YX3cq66VnGlQhrOyZxCk/UwQN3rWYxidmKGqYtawdrFkdyNBP/s/b1wL94tCFy572z
ZfK1/FWcKiU/vw6KNKPseV1MNz+BBrQU2HRS64/vx4ajug3htQ9Fnjg/HbT+cu0AGlY02FYEyuJw
lSSknhkWJPBqjvkXY9SP6U3f+hcEGrwnzfN+bD7CDJblme6CljzCDx5DaLrRcPt7iQjM9dcvIo4y
frVF3FtYf7v/6uB8sgCBJ8AgyZM3NzCNb0vJ4vDy/wq8CxHmkOd2n9TAYhfhQSITapY9ObJbucfY
K2/Dd56ucWiYYJY2bscKaMn00yPPwpoF4l8mBaF4i5DytweKiU5pvIvirZcCJYwPbeqJO+B4rDbf
XMS4ULboTT28mCT5xjbWgvPdzWi6+Btfa+jJrTcXYg3FERcjULRVxC3TxTTMnpijdVaq4LfxbOJn
udan4qwtO9cSaMTjLdzFB0qPn/ffD57lxrjnNrSM1uNwHoWrt3yuBp88U9194+1+5We/CvuxqP4a
uTCzce6+o/R4ViLUmB6diqqRVWdI36pZGGfI1FBib18aobK5EzRy41KKgIVULQ5zgngfYJz0OAJH
HIrt6smwsvlhfE+bx2idLFZkgZTLS/6EihNMNgwFketq+cnqFsjR8Et/w1uJj8Z/Y89SRzZCAjNB
HkHWWpGCBKFQ/xbxJ0LVvxABsxFfMoNJd/NCJdV87pTQUX+rmcd1srwBve9sdX07G6zefWNLVby9
aV+0Gvb3NGv39xfoSkY67WMjdPbtO9DlG5LtMZeHgseWGpb5angp9mW6CnVn/ja7prplbEYgr6No
y3BptQxPdh0f+NzYf3aQR8OvJtU+2FkNmccIJSOecWVq0poZfD0uTrn8aHtmy2HsGzb2CO6yTzf9
rzZETRcRXGG3ndGHMLopbFLoeyUrRaF9NxA5hm3tc7aHUMwHYSLUZwzhJWILmuYG26Xam/TGOu1T
++Q6FnBZ4j5fXXSM6Hu4LEOUTA7N28eCOl9eVM3W5IU4izfbWw1l+G2DisvNPHLZNo2yzWODKxXc
Ig8Tlx/rgO8PlfVMsHBRYC0Bmg9Qp8UHHWJKftqluX5ARibH3lvbQTohHDzY2I2Xvw8YUD0clI63
oGUcaIsDGN+OpxCpsYVm6E5nGwHMp5duEl4J5f6GEHK7EOEJnHEKnt+Ibffd+xUT6Do4pZn0mBJi
GpG6U14OkEy20BZ8WPBCud0WH+/DMB6TtevuIh4YFv5ekubyppNh1x1L2o2tyiyILEo4a8VbJYLq
r5eS90XHZ9M4xIVb/4jrI3bpcFvJFpF62MJr8errRlgCIxCUSscO0ZsR4ETlZIMR8yfizVgip9ay
6oKesENC/jlDDD1D8w5BRpEGRwXRa8ylheECWo+ZtoiIMlacCM5if4hZxhzDekiQsCleJdRGcLF1
eIgrLo/o7sZf4rBfL1TcAsb6p/ATx5NJLTKTwmNl4acPPupoD1bO0qO46pEs5z92y8DlKt6foUIN
Duyd4expvlixXN/fhvN38Af3DU8bMrvi1tuCCD8Si/CK2D4I4nvxZniR8QGsWFDc3otmTDJTBYz7
PRWNSTYt/wV7iXWSQKdtINYua3wsnh5hsjIDqRO4TMrQmcc9IIP9yBIXjHxXFZ/7PyKPHMhsb/mX
+T0nklwelawg5VGwa6nFJBcPPb4o8QaU/KZjkgcs1GWZDH5y915G46Rk6ltr3IGPIYDa8AaL5Gvw
0zj52g5CII/KEkPwUFXdJrWlN94dZZLKYwzel7YcIxLjF8TijL/HoQ1pdem29Qe1KwfrREc0dQH/
1km+2a4/Kr7VH1i6TnbhvfzV5eCXlto3SZnaqL4J6YF9g/CRcLP5LJbmHMII+ad+qn8BT3ylX+m1
cUhyjbD1/uiXyFG99Sv+m2urPYu0Y1CtuYK3WHsJ+bpgopQg6aFiukFPXmEVYr9qUVpCO9sBBdJ6
GAdQFUld+Nr0R1WuC9rxHD/qP41fdZc2aL4MQgUrFnZqAjqFVn0VM090EQ4h87+fYKKLrbTT7Xjx
9ma8JDSnvh/eTAMaDUgNzysuHxHqE1/ule4yk40+3AFylsIlN4Fi/etvTO1jciB74kYRXnt52wmR
NotAqfsukxabUCc41jfgbpfqz2tprCKnBjYp49vIBYhVauvsazfqNwFKPz3KJhbSdL3NqHdnR5mu
nEakKMCsCO6i6Sw0rVRF3SwA2jM/izv4ijwUX6GJwl2TA3/Uhjs1B6eIDWwFoRWXFTQ7P4qoKLaH
D6O8xO6Lx+EbsZhE+pGZ4JF+p5V1I3fn7feApGV/fcv4+3QaYPaaUMNVQQ9Shlb6EnyUxoKVH20s
K5FYKFLbCOUyaWdYqEJIfteFuIp6scnEFhM9Mj4AdZoaXXTdjj3kqz7tDE3Ex0YXp+R/MQPU0h41
5OFi2vmqe05TIXFUJ853aCIdaW+UB0SNwAeNbIQrsSDFjpqZ5PsdAYJqCEsgvXOQSE40cKC9Xqaa
tlbV1mS0rY1ao4n4Hbq1Bwgk0YjFbXpyx5KgSJy9x87hNiwKakxAxBG0fXZPko306Unc/CRtmc06
CjLTSB4j9yj2TvCaEeHHEm4xXY4vMeK1hbKFm5BsSVntmj7/kyRP6WBVdTE7pgOtQUrbMFSUBoPW
09NsZpWUQ/X2/gGYByOxq7VaoIVmXPVFSV7FggcNV9vbBN+slr5MJlAfnRaPPGBRDh4xXwCuUdGq
EjHJlMu1iwv6A/kAGp9yIQb9dMS01fqpjhgyPknQnvS5KFLhiNy0HeTpZTABpaxPtMJSkdYsD/Xf
A9FKpRvQ1h4vJQlwO8xul/cyeIlrDNcHfZAnmimSr8Q+GNv30I6kfrAcvjV0zoPBJgRpuR7c74ao
WL6VTs2K6L+G/nfMtogK4+HEV6eTlNrPtfE4WUTZTk4kvg43MiB47KK5Pt0eGmKny9KLp+hXPML4
oMTLjJXRSsJCuDaiykhW/1LSJ4OypxnBqLEq6wqC1aE6MF6hL7U1IJGP7qou0HODen76qrb4aLeS
p1kvHQyenm5qEik/i/fVJcAyu/Us/DeiaC1P/wp9JWh3mrETGLZ6gSht+nKaFNKnNfhfnI5VtZMc
YzC+Ia+P8MaHqhwtAxVBkIwy798MjbQ9KoPkK2w05bBIUheLXkSxHyiEoPEcOJrb8b2EoQhhHkUd
TNRgIyz6ZA+9v5T8/SdSldjeYlkIxxl73uP/dbtIyCKPjXhYpcdLcHq1Ilg7b5lVXkbBmAzhV8nR
RNk3rsLOrnr2bRmi1d8P+ZDYI+cjlpgSj+Ko5DPe5KiI4SdHGBEUBcxJi7HDcXiLFChOYGFrx1eU
sNROc67jPIhyV9TuYk/XZBoJIpLtjSgjyn5vOP3DuP546yL2/WxEwKjMMpSe2QM2/+LiIhKKE0ch
WRlWKCKc+MtdLSNxgkiRBEN3Ip5YG3+bS6F1DFiktdJTsVGwUso109NKq94bhexYjAMM8v+irObb
FAOEEwTGXpxuuBgu48L+/4oCX7lf+kuvBCdxlgpvgU/3E3uVFC94v5Eb2wNuZEYRe/2txCb0//GX
lTnqlSLVUQT0SuUsDUoFDwB3TaiVCB/FnAQ8Wgs1n5KlfjWotA6G6y7cTjwWKKH/n7vzbR8qXaw9
9WnFcfehh3Fp7GdHka0bw8p42VuCum+83/9CP4NWePw/bvwSlDwopA4293Jm6cdKOOubJQaz5VFU
QUsLLO7/h13XZPg5uyqcqVxhzEZ2/jd57Burv0NmSAWSkGkp0Knp0skXPD3+H5/GMnr7uHuIWJPa
0CMyu7AtStqGgNutDbui/dyKeRyTcBjxp+d5Ly/PqWM9RFokulVJFe3hIetk7GfnuymeuRs0n6Na
/sNuKrKweGEWrEJf5vXlN+uQioQrL8aNID7iKJ5gfBjHkGT3S2mHmHKvRJG5+xVDRyYjJRaCJUPH
qf3VTLQW3l9sy5UuBycoibfNVH5wV6HLcPmzoq2ARMS708SyjApyMy+/j8ZA7OMxM301uIVh6P4T
TP7t3eI5WY7Xa/c3uzjI1qaAgw7PTK4E8SUKFE7LzSNI9dRX1e8Xwa+pnfylUpFCtfcSrs3Q/6uT
irCE2lLF+IFItRV76oae7P9zN0M8Ub6ggi9sirdt+CUFKD3+Nle0ghx2bspFWLcZwvXDYLjDFnn8
UVyFoipFZz2Xr5fYpxfLpdzI2JEnSYK0FaaO9k1H0XvkTCMKEx428x2WMK4mbG9XjFBilsX6Em9u
EDzjkfiinZNsImGQkTPg5Trxl3ePjz1ZevymFVA5ySMzXdPLy+a9/ku7NJtmd2Rd0h/sv/dOdp3+
qAoVGp9Mon9bx11tw4KVlNQF/6Rx+14v75qnPLgqVWmXOLitAedXMl3mtugi6aF1L/WSCTXHVDDF
q19JwQxAAX5cP56f96P9tfo9Jqp/xx6+e6wXB5vpfnqTZhqVxnv3eTk+Tj+e8+Of5SXN9EoNYin9
W9FxrpYZ5tHVljfpbSGlXdgGVm5fZmv7Y+u2za19Q+QNkrTLuTtfqf7m63Ot3eWB/MK48kRjqrNq
zcclvmfXxttUON18vDZI1GaGhfamfqk+xy+33hlL167Pu8cyXLCyZqVRalwS/cf0WDsMgDabK4jN
RqUEm/JTu6Q36VfrY5qdXenSDX+2yS2VnFmpnRl+onKTQgFo7n/Pq5/9E4LAZ/NU/0aX7f52v7uZ
YUAF0280jJ9all96mNMWGqf6icpt96u1umN2D+KaTS8JNn8r8o9s5whj/gAoDhBc5eCom4tFsYdI
ae+b5cFXuq/nx2uELe8zZ9tt91rPVw+zQ8LZvV0ebJ5/03P9N/2K1Kbwm3yEC0tSTLPpocsVd7FL
hvPhbSVCU5nVTff4HJGowLILlwJl2AJKfiOSuJkoPAeA8tdXpi1vaYNVQpM9gExVgQfOr+b+Yl8T
y+Zq24Qsu1Q2BLMiuKfeTLaLhhqo3xmmQy2cBop3p0sZoJ9vl2gbdaFstOjjna1/NAvP2e6m+da5
cGqK1esDSPVv5xoXrOOxmul5jt9AVL+bn/deBEan353lXmk5YIeMSy0SqiJesygeIphxjEKpgnKK
AjcWp1Av1k17WxlBiOgMP/MZuq96lcNU0AIDLT/vVbgPkRdvz+mufFU/yxjztMnPyJ7IZyHf3c4/
RdC88Iaqul5GGaJwYjPBFpFcw7CVzO4BJje9j/vVINhQmzpDmfoNqhP9eHIiVI1uLhRbrrNVv0TQ
i6Jl+22Sb+yRtenKSYM37XxnO/2x0svmpW3tXapPnyJEj9n3RFqdWr3CMCK2TaOghLVT4inBzBSR
B5hxhvbYh1MTsFEYinVKlCNYjkzrk5bLRRkUMbOR5UV6gspzUcdWHjGy7FHRODchb/zJJu+zN9iR
Trb50yg3i2mlQZSxtvNDuTILJ8XAdD88DPKdwyCgxYDGw1gXl6Kv6L+IdcJfxwprmZdvNHkYu8er
SvGH8A9YUu2pXC+P/tdWe1A7VdWav1jFr49HmFGojBgg7L/Riq9TECGRqwDdxKpQc57s9LZ3xgMX
2YbNKIFG0Upov7OsnHxM5jQMaI2VGyv4LD5A/StjCFB3mmWhKmRfaW8ZmX48ZZsqD72PYdSrzLh+
7m4aTVuoQtW/06w0hjKhiTShitgFCAlxzimRTSJAbX/XnriDaEjjIWJDtwp8bl2fTNBW+q62Tocr
eOFoNPQFvQndnUeijOtgXgrzmDfcjX5JvDxRgNiCTm87FxAnen0q/6Fqd03D6cr7y3EFQ4K7F+Rv
8tsNOHK2aimY7d9bufrPv4989XTPGvnxwkCgfaqVmRJyTSjc4e1RIBlnVazf1ewuSKb5moSOxP9b
4hhlzh3kD9qXh5XGO7Qi+L7aKbz5N5gRUHTEsRoiGj8XwHz8SK3/X2xbQj+Kt5f/6YS33cwDo9aF
Rk1A9Q7kJvXCBkzQ9sD77L1mmpjHCRFOkiUvJAgBPSh7E1Ov1MvdVWsz7Z6rYHmjoKVnH2GpPwa7
YaG7xnD/nRaf9+MDBkT1FjNILfexnEg41ohECB/A2adam9L9XYYcWzhkgtymrVxnW7Pu98mlDq+q
AXoqSdC6gN7OrdKP7J5WNWBgoKrivyoa1vFr7TCK5xsGvo3vHmUdIk2D45+BHphT90gyvygv/e49
MKCqvjAiXl2rm8cTDQiH243Ky0Lof7zTXMQjJ5XkpmqVmku7hzfrOtkLKln9rd+iTKpqNCG7ZdW0
Dp2SH7rRN/CB0OED9I+PyVEJ6YtSStE+xsVSeT89e2Vd7qkVfynN3lAQQzjlwHl8bxkDCAWE3s7O
7RG05vjzjiLEpPBiVcvWMq/Zeo7JR7E1T/+d+W7fwcFBPfiTFYOLfsL14JiCP1m5KbMRdeysXwL2
+osVG9b0b7TRn5w+BOzgzhunbmhVvddaMwwFOkGYASn21huLRWosemHsia3T+dGlHfbSDN1a5IRm
tAvqJM5axeH58f2hMlGkfCs3ts+51xxB91MrM+sB6FR3Z3A7oyeh5UCHsQbyW/xO+SbKJ94Er4Jb
2MhgwsiAZFOvwfv8aN3OTpEnEUO7GSKPlrmBRN+3COu57566IV4YreH4IERy8kTgikavSnlImejC
615/tKZLgO1qpvF1xxrOcrq6AwUbYglelPHsma3toKw5IvTgBbTicpsHp1envFuNxZs2JQuFlQY3
Xt3tRyrfEwTefzz9hg4df4lSa9uBmBoqc94dFvnO+2tlmZ/l0345/VT6m1M0vN4dXy1622neCTPi
wfUU0P+je1jaqX9blfbttNz80SfgGSYzVthQpXnWwlrLRN6feZy3PuSaXnxe6mGXLMG2uRb7Smtb
UehiLyMjOhsIJoAykii4FJiv6gNNTbbfW5nXW1vac2yc60KK5vO5dl4GR6CSFCbKUJa7cAqs1Rvr
2k2a5Q4YZG8Cu5P5UFn5UK6yl0BxJD9yxtXABRaZF1Ni0gZ50zsaktJMZaH2O9kBLjAalNxzYLGw
bVxqydJYmAGvaacpkjIlQ1rVru64uAwZoy1bw2IPxGynsl+rlTTEJoXaz/1eYB8qQkTy7KSMFZs3
l0j5W0c9mVyLozQgG7BhaXBZemm/aTrwJan9wJzO0RVJoD4c7FOo0iG3gcGZbJUp8RixDuBHeiAd
wEmBj/moVLOUN6ndR6FMM541FvGrMjxIEXFm64XYNXJAPq3CSx4Oel8Pf1geCPv6/BTrVJczgdcG
c6J/c//dyO/Sn3WK4veWFl5yxEcuP6wFri/f58bX/TpszDGCC3DQx3H239eI/+4nKm27kjrdRRwy
yj7nLCLP8VZ+jicdPQZd3lahFlVoYLCn8VaFxU7EGeFj8CLE4STBaFBpJnSL4Hk7372g84kLFCcK
CtIlXTWjR6gdqe8OZZzdC46GiINmQd3bKTD9Hn73Dr2PwS/m0CcSbtbLW8HQ/r2tnzVE2bCdKZgg
zBMdzpK2Y63ROg3m7d5Bp5Sigo6x1Qd+advJjo7ZLpW2cj/eotLEdjjMQIg3CpPI50W2f7fyB67h
4FjNsRJTPX/IIsM2tTa0DylLYBBmXi/PeJHpnJsrmQqsY4vjV4NOAE5YEVFn/fTGQWLbKz5GYRAJ
NUXdo9BKw3FMeSXxy680dm+eTwOYs7xqF1sa/Jt3O0KxBZjYfGxURuvGT/u1YslDcT41Gfe9N67a
Dm/twz96L5d+WDZth9vY3ERFSEh3n4Ofzvyu1DyHncRvbzPIjb6AuFd1awStVyT4L7JqIlKThy/F
uv1vk7zkUgH6NGzmg+++XW5qzbp1xyKzXQbW4A3q+m1SxKSpxFsi5kwzpJBX/QUVNIyacPSl2USI
xgYxyIcCwHs9E9oy8MDd3/sSMZPsEj0qiMfNQ++neR2VekUv7I9q/7q2Cdzx9/PeO4A2Sxnu2rx9
CNuZKy1jeqb5JZ20MnmwdwFNziTx9/Y7Xt4PD4r3f4OZNiSfEUkGy6z6R5n31efDuToI8dV3Ybd9
tZAyrGml2uQN0iTNc7Os5ALcHUabjF5WGPgFrVXjgpoYsPV1E1G+dfuQgbmuHRpHgpzY5pn6JNRp
boDV3++doTB4OVdfzDkS1JFEUW4luaHcvAwEOHZ6w/9RsiNw9/Dpsn9szCGV9THDyImakmbSwOZj
ncynYxoS5XuWsIgRdsmqVsjZIjV/MkVRg0I9I2Ta58OvbXJDGK2O9z0IAoeFzFAwcPKLklp3tx0W
mrnm4R9WhkKXdf23PQTM0tRRQerme7c00wI/Whn/1sblFEsdVi6UY45KuaGr8+8K6ml1yjcqVSIB
PEpi/bp7/anJUBNkvkR41J93keCQyl/XlptGa2Ie0dkSCx0S2r61j+q/DDw9zdnaP6qE1bARX9fy
1df32qgoYrDp9k3xpmW8V6ohth+rv+m6NX+9TLZ319p799pfNba9Va8LyDajSDy9bRSxOR++03ey
4JkGXP2xfl1uJ1JufJLfu1K/1BfGhX8JGnemf0NaiLYcIYFMuA2lhaaaWX3VU4DnbNkSDjKmwTQ/
IOOLNLQoWy+rRtAvX76mmeq/21FpNFDPbugdtN1vywTuqGjwb7lagjO10ij7Wz1fk7xe2G3tPKr0
1FSePig15CxSAPZfw1P3OjMXXvzRSbl53DY+9B92fd+ooCxcibD9qSU0s/+uXUHjy96xLzvh5rlM
xyvXtFxOX/7xOJiQqayH5PaucUMS59+BbaV3Cl3SNYYDI7yu2RMx08MPM5mVi1lzEs71yQYA2GIX
FB6y/75HGCucMMq59i352O6XbOprekEWXVqhJjTrkq8mCl+Ga1LFtq18DlQPysBovav4rqlDQkV3
7i/0AXbkkvDVN7D+zBtvj6QuH1gGBTsikUjV3nt4Ddx605JSIW9pHQjqElbxKPBrOz5b0ZuVwctt
c+Pz3D+o8cBxgxUG3GLeuERMrD2zMrUmkXC+DD6g9ATEkHo7dAyvmB8NNE6eUNsPtafey8s8Gisd
YKE6hf9tn1eJRTU9NDa0Ube4tu9WoX8jfanJufrvn5d74PitEdF6IQvwYVRtc1og0Zqayj4lyAsl
dGodcqoBbjLOikRXWJ+pvuCi0hsx32OW37lKUborUlSpTiZoFCQo37V7drXJBCM0WDUUBpq3tvXQ
Gnx60dHKiOMbo9Hop3oX0++NrmXt9fX1MqjYBMvdu2412hyxIggErkn6NGnRFC4da6sutWYm0dZx
yveCZ40WY97It+bJvnMz/iHCU7EJuz3Uk2PzjSJTbd/0luw7Jz0kPBLFrUlxslkyyCGmwOA79oiK
zmY19/RF8uMtfYIeXDoGpfuH9b8Kc0TdcEsqMwcPoo+kYUfW+AIj4MV2AoOR4q2p9kSbpgKvb1O7
olFDGKneWMvorZQMwLr69NEKnYnfdW2mIm/ANu+eaqn+2B2dq60XQkL0QbM0CUVSQiSdK1qvVKxQ
yWrb+0yd8+Sy0Odd5mWMp3BtrHo/HZyt9rW/m+3rNy36DcqaWiL90qjYyvRtjcgR7Syv6n/CIjrM
lVp+3fsq8+BJ18Kpz/qGzZgi3LyaWzVCS9DexszhrS5Llid9TYtASlchxGd4FHJlpwvwDYystEi9
8nk3LW9aCPzsOm4C4N85g9MU6vbF44/yJlIkcfifeS/0XC50fVoFio/sxR3Kg1qST91n2md1lduz
DC29fX86S85ei4gutR+gFOuKQ13SHx+8pCdidGEs0faq3og1d4PSyrlquVeaq0uaM9vKePub3Oz6
n5VnpQ6+Eaj5h198ntr7qjf/XHxfW8dj63JtrZ43lzS37/2ymcD9pqW57qoweZRBvEFJ2aq5nSp4
m5Q7On5CYlfwe/wcfH4O/uPovJYcVZYo+kWKwCNe8SAh718UMi1ADicD+vpZNXFP3HOmu0eNBFWV
uXMbvpmZjMAqV2MAky0xZaYKNrT/2tQkH2ElLNQEAPQxbccznZlmQIvSZ7Y47e8AM9BkdKbTklBc
e/yDzMVoPRm9XGse0kdQ9seYgN+tBHXJc4Pvot5PNG3w+QxUef0xgwbXkCaPFEowcsQAh56uXNrm
FxHM5Gu4ErW64ZqKw8H7yBfVM9wf+hZwjI5Rxmfw2T4p/YD4GA3VlMzoU4IHTmnUj9dEa6j8Co+X
U2YViORajR7HBs87PFeUkfWBnN5yxHBASX4Lw0mY9UJt4hVlMBFFzGsM2joc5qi9eewA3W6kC8rO
1yUc/vA8yJ5K8JTdRUy+g6UCcvuM27/bHLne8pns1+htxnXycPsDxMy7R9+GmAKRAjaHSOQVMkTB
R15i7g1mCFcVQA+u/K30KMhRzwuOVgNmph0phKmuaWqoLbi//b3XYI8DXQ280JUvvUQGhbNcoa1l
9sHmifEDNl84cTEd4OLYvcjJCj9EemEGF1xAkaaGiTq4NxBptDdaYGP5hkYErQgvRs7+4aD1eZY5
PmI6pVAbXr0CX8kEwdn4AeWMGdMxFVTXOR/YTHc0mldN2Ka9I80Saa70FhbTF4KMj/cE8kmF7SRf
B5Je1PFnBYuD3pLGEImTIugVOyNuo5so6agoQfqIP5F4etxv4YI4c6wJ7ht+nfBRJmIGtL4p/4ca
gni479ujt5tH/bnE3hSlHE+MK54xA4/NY4E+imGR4LaIsNss/Ajg/SXYc3DfWr8fVhP4OttmfWWW
T18L4mYsIcqt4IHGS7paEG3JVtwHrQ/zsifWHgR5AQEjMfOkdQGinM2reZk6N8ktdzeX2z5/ke0K
/GTG7duttMMPV0dS9fB+zGwTxj8T5zcbOBOH1+gRXQ/NcL/BR2eafknFsK3Vc9XBXo6Bw2ePxWul
4Xfy8q4ckot99rMZtDSZW0E4IMeENI3Bzelv8QAL0kU+uc9Qbod9DNIVjF5eYeMeBCJ7Xd5Aj2+T
hoJkdR0xlNAzhw+M6UzUKz0mHdYIKW6H5DMffmI1wSkoO/b+sktvaSb9IX98rp8DQwTVBtnoOvuR
AgYE/LELRPMYOVTMd93rjLFGFd0xwEOr+XF+q2xWDfdsANSFk2uIm0r4W+4x9oBSBShKjHO6Vfxy
dT0w+nl6im0Fv4sE7JkhaelF8xKH61+iHl5TLeROZ1Pu0HttYmsHiGkk++SsDIQf5f6PgT0P3gUU
8pSuaG/d72CL/zKLVQVMgKdsqywj/guGDlSeLnOWrXeG8CnM9Ht+LB4Lt4hQXzgXCjK/PweARYIW
zWknuYbHGNBjXw/aNkCQ679ho36PWdIdsz9ofTSq2ChMoHSziL+DYs0YuabEFFxiwTjjMdpqIBku
wCI4BRw+Y/T8eCwgBvt0Eql/Ax9mXoBnBifFNxYQDTNyRJjs4HRyy9em7yGeZOm6zYQGbjpKMT6Z
c//AnG8TESLLPV5ngUTEH000NFU2aQRsExiJGfEjInMa0DilxGeDnaej3XPcQWxhUsvY9rUF+vKp
xf5TvzT87y4yyBfTDTjdAir+bX/jno/830g4cAC/nisiKLz76o1jYkWBQOUwYSsjofzha756Yanj
SjB5Dw1/qUCoAMQywiwWlrPZ8DdBf8nUCDn1gWIf6cmXNt4Az2HW6VlxvqgP3VD/z5vTeBgkNqHU
Rz8Pb5Ax8YVBcUdHuBDTjlXublVksBRC1pQreTeb79vJI4ljGepu5cirpcAsPtsvnNXoC28TOc4U
OSu2FCoIEjEtQBQ/0ls5zhFrlQSOkmpDvE0hMaptA+SOwHjodVxhW8tDTeN1VgJAg1bsLIJifuYP
5CHFUO/BKZGx1idraC4EmgZ1VvNSNJsqM15zBTD4mfF+1r9E5MQIcFw+9VAO/iidp1jtQ09gZDLG
6T81bF34++tQ2Lrha/SO1CUBSmN0CMxUaqGxvShrmJUp4F4mqg3tC26M408p/G44a8J++JztB+/5
G9RgfKaI3wgwBl+6eCeINAgbSRK44iOEeTmh5ox2TeIeRYxapjMF0lbg20Pi+BoXOEnj1uHicfoU
Y8qenmVjam5hbUGIDWHyb3MDaIzx0BdLJoy8C5HDV5+pzcywWVZ/AqtfNziu6XgyCGWsbZzT4W+a
BibBNJFOc4LuesJOQ+YJsu3XgsvBHQcGMqHNQ5pieqQfgSgkVrZHXuG7bafkXAa4WVEAE8ACpFO+
KJBvQeYuABUw5KSdXt4S4ywCgPFspCe8HunzCkDiAdZZrp7gFzfJp9ag//eKkP4fqNXIv3Gxb3zE
+JzudJzxAP8pZXGxdIhSpE8COBBhdSTgmLjiF4y6pxWEsGKZggyOsdknARAzb3TIZ9Il+WufRbkA
CiBCVCSBCLRpR2HINMvg3h6sk/D9LXYYOW2/JHgjCwowgCU1VfjnY58G9KRgHZgxQl4xMtVIlXkn
vwGWusgAGNz+n3i+BDr5FCYbfRBL4w8j0FWJOT0FyAP44ociDcJFDYHj/j8F2WJTPCFXpxnNsek7
XVcakJU5g3E/kBjXvkTWAg/CPrhv72xiq/e0Xgj0xfSL2WO0AI2ZpLGKsJjJ8BZLDsN+q9P7llCQ
CTptoNpUJ2aCn3ZaRPVEYYDHedSLWGx5VEmMRYXqGi8oklCFdEQFfKY5U7HoFTO/r5dtlUsaltsm
yae3BDODWNDtIJd5WA3cWj7P26CcSCt8n+hrqa4teHVYCdz7kUJ5BXsYO2nEZgVadTzJ2IMzeqyx
EVqrjjUj5HtAoXBhpNJJL8qIDTM/qhOKrhX3hSKcQj9b6LAvSohY8P9R/1Id/Xq2jp5jKcIX0CDD
/096Z2qdlm2BgSfMVZ5YijrEEMRHNeSKJk0NpfLc0SpRx4kVRdfgQ8yHQfJaSpwKwncKti6MV1Ia
iE0a14RU3TATTVcqnquirxg+qcUVtOksOug77rEKdpxqE0HuO4K0TbAHBjnlI4Y6giUf0zi2WOp9
gKj9DlIuEy1MqI3lDwcKnp7XsSVWAVhgJuYAotaE2osjya6JNYrpNaShIQ0xQk2IUdB21UmPS8aF
DZIhwQK0iDcPoqBwDOc8w9Kc5jJFKFOt93Sa9P6yc4WANuhN3sRXfyNl7aQTKxZThfLmvf5+FQ9j
+VcnoPMaXKj851qm90xuT84+Ul5QKmFANYDlTSmcP2hD2O1pZ1D6HV7RZwzwMNdNUnLAQ6tpTtRZ
KcwEVMLkPttuKiMByRzE/SxDFtwLbRxHXIFpK40MLqkwnpAVT78QZ6GS1Da83Y9F98u8D/c1blC7
aftLnu3M0Y+vMbQwniRq7qi5YDst0k/qs8AYew5NMnACSVa4DbWhNTu9fdOTJsawG3eTry/H+/Ga
0VuOaxEmGQNwrfv6SUMStGt2vjTRlQhJfqTHa9we6fCvJPLu+M/q4z2uA8xNGJ/RvmNcYH84y9cK
INWoPhrEaG0xNaRsu5OGxwS10exHUq7F17AmQaKxViKGk7gVD+pjAzP6qM7W2gZvlBMknpPFYT1R
4NJBQg0BHIbXY1YFuLIwYfjg0znH3RmKHWzNiRxI54zi+JgH+Hrab1p0YdtBvi22KcZEm2A0Maji
AsS122bsUFiiTsEsTizVcRVUFNG4fnQeAI/A4NjnMRpvQ2NyC4CC4FWg3BzLffs70w7CGSQj8rnm
6cTDCntILL5Damynt+lRaJEiN9wvwWNHsmBcoF6eFh1r4Ol2yy+TCuYvokVVoUEAJA+y0y9qCQIe
tmdiIWoR27DFDyQQh4RArlQmOF8WfjPJXmEVv+b4NSow3qaf450Bk2aX67ssEpZJXvAfIBjirxqu
HOS44xgTA/bOsDh9wMWw5B0peD1XyWt8C5l4e8SBjEToLhHizbRw8kSJfiOF4OvT73j7u/rMTEmH
BZ4Jta01ewH+fVLbwh854O5R1/O0BtxeQKcj1iy7fNe0NiMfQDGZ5CYgnxunIOFxn4U4aoFut1+8
xc+6D/gGQjAzB+AZMxjb43rDT9Kxm2MspUe3AfNQrHenIB8QrhlKITpjp8hX9NI12wT/g/rSw/kO
rxbWFfckw/oDmgr2r4U4yjGtj5hmYady9Y9fT5Q/+IgTJobzv2CyWOP3JV1RYeFVgsSoPt0ugmXM
nQKuj/lxEekH/olUsz95rXsj5QqMxPBhozCInTeJjHBTnEzluH+AKISegHOvT1UbP937vBwzZSB/
i+GyOejgu3eXfawtQdCH1oZA4gSHv1k5loX9q5Db/Z9MZWMe5pwzNWTtcRaxRWBcdvm5eshbYZoQ
foYp7jK32Px/5CO+S0RZrE2t042J4HspfqMu4VOT/omW6w22sDUmebKP+BA5pTCIBhnXdKce8K7D
b0AID7Mdbvmwgd/19Lh+W2bHDj6eMX+fDPtzEKQzBqiHN6S6zywLO38rrzBsW7yhcyMeubwYXAAA
gHGcMZztJqxv1nrCQ6X3SQD+by1NDj12rtP7/BOaM2ELdMcV8U8Y8Qr62Q9b71vyZa3dlumOegjI
kSLHfnPh5VH7EvrO+cqdVEH3BOc9Y2ACVE6cJGTtBiN4zWHp/gh6ZstjPFbxYri4MRdRCKEvj1Kk
o4UxuC7i+3A1d/F92j7D57rYdH7ufNZ3qBfAuDAxuslnLRx7W6Bq57u8S0NiO351nG0Ktjw16DFx
I/+X2HrQTPyncNVkD97CvniewR8Z4+FO/z3INLJ76kj/fn5bfKsCZDzzTagXX/76D8daNvGQ/yeR
Fj+d+8vji4TlEuyrY0+CDeoKo9D65ZFOXC+qUdXHn3r0wToX2hPD5olOLC9iqVzMbUlCbp4eeb/4
g0K/eB/UfNZX4lL3rHfQ1lOr82FjaMWA8+LO0PuH/Ywr78ddMeDrH6wG6kQ3MBo0B5k0Mt9Om3nd
BRjycbDGeMdwniOtE9YBe9SqGfYd/d0bTgDcIbqBAW0XnUZ1UaBduTeyIrltPicgooSMuXo+AqL8
CZPVd6BCt9MHDxyB65DNy5ypPzp3nnei22RsslNSnUYCgAc4nTFUYSHft8yt/qrl51gzBsFRxTaG
JmMOxxypO2v59Q1S3QF3FXbjqYZdzFi/xubS8iwxtRHEkvuqIYWdCSOO/Rvcvt5bvsHBdcdAmv2l
xffILcqhjroaOIRflu5YRcaTJkJ2JMiOraMjc0HstGz4jluqNuHqhgj9c7kvZGUbakyor07hBxDl
vA37y1rCgZbmoXblXsKdSHnOMq+nDgmA5k4ZX/cFoRTk9RVbPBjkQ0OgqX+j+378LidUVJbs6vt4
z2pk+TGY0jwdUuSdLNuIWR35AgX0KkZl+9ii1RFhVUrn0S2Sy5uhjsq8d9+hdqCu4mcJ62NHgzRz
d34bAHPCccRLK+waXAhpT4C50GTJS3144LIaXV/j9ej60Nje8BdnxE3iBEUIz0L+cLk84Hnch5jk
8NP4CtK6ywEVDbFdgLQpBky8xh77wjEOdu8YuBccmbKXC7XmP9xBrjGmP99fqJLrgs8eUD+LPnPf
F3xMyXiqvdsFiG0PzUuOSZV61SGVJdZ/iulg2yqhVtIHTyLVEelC/F+RN6VAlyLWLd9999gTAkW6
DZMrCC6Kg0i2unQxX+W3cK0AK0TJLSh+kSJv6LWbC4FUILKmDQv9N98nvE9TXAiuh/vCw5xjTvmt
JNS9pcATvas6ykjT7dyH0EDoL6Zbj1tCidrJHoRxWXcaNVS/tvrC7dYuZEfXJ4/bIstCidk25cNf
dV9U6lI5QnVOkc8md09aAGospNMtMuBlZI4ct9DaDsXis1IUQWMGHrOU7WeV6h5IQjYDxnrOzJW8
qkdtY79GZXydWn/pFgg33EOrJ62JASyK1xBzNgYkpc9kiIoYJCtH18i/Z6gxfVSOUTOUvcK9x9ed
GOfCX8QK6JpcllehNbCGK2f5BLKD574syCfB5eLFKxceo12BtigCc+iP7hicx92xZO4L/gXN8WZv
lY3u9FFUpvMSThRQuIzxTi+EMxMJ30cgWBTc8KPx08I6tAzTgJ2XF4QmpVz6GLPd0QOOTZQvOclH
4OaoTyblqSfiHlDrA5FCWr1vKJSByuA9La0E4iAiHKGOvdnzvR1+qNDYwmhAfNaHdNmwhHGXXWq+
nFS++MN3rq0lUG80cwswGNQdPBPodlyUZ4hakTELNNUWdNKUWVGxpnGK+zvm3f9JFj/OfgWqGcgB
U/HpO5aCfLXf8btAEb9TACrKUboo0UHhBZrOOq+w5y0AmhZQypM3heEc9rHQ9ogCm7foJrgWTBaF
G/FjkfFOMJWZjfS4ts8YHMX7Q4uGdWWOeVMW1F5tKlbsqRGxCCsE4xw0IHFEsoO4v/xyWLNu4FTy
4NMZEGkGCZIr5xCGgYNf2y9oicQlkp14lb5rMtEs4DOkcQ/Ld7ub4CfI0sBC7ijzRntjYukzh5Q4
JkvqOBNdLdkes9/kvg8Btg6keY/rk0g+BH7P5+aWpvSzxXSGg5zhCxsIvzh+CcsFaGvAJhuCQwkJ
6U/3O1LGeXgwxoW9xFwD4yFBUbvsPQzu4PTOkfwwBLLP2wdvPGlcBREqNRuIYm9wMcKb29saI/5/
Ci0ueX3xweDxhnGCRe4AYHyC5bmTzqGVg+mR/y3OspnIX+TDY5cEK+xvoG4zEYCZCHe1N65ifSAv
itlv8Q0qsC7g5Og3pFEjf44ewbdO6jsQ+zFLEZjx8gPBqh62tVDgeDxDMhR/mNz3xIbww4xrQBvK
NIJwITgusm9i7W0CCHjvMt7L3lsPgABkDUHz+8jm0T2xeOh7JCcqAyYKJY4a3KBndCuiD4zOOvgo
vqFFGpPQ3AfUp8evs/CteCD61c1JMXNd7oFnCDTqx72bZ6zrXb6pIE3PK9KDCFIiN+iv4ETc+3vk
lkA6T5yaHRmLyYf/Psv3QFpYqWOt9oMstIJqqAYP8gW8HzAxTYZuq8EH2/ccaYa7nzc8dsuU2rFc
Nf479boNCKdKg0raTOV0QNsKsw8NKkc2EhB25ZKnUEQEcO/t68zwiwcDLB1UbUGBAtAa41o+a0ev
oFzy9kDJiQNzuiF3bwBZBR8IQIwl54gtqlUd14eecF6a87YcecnqYrecysE+NADLgFovz9XXQqnQ
em3QCxh1cuDRGILw/a+I8yU1vjljmrrQUEQ8/mhkn+Ft2EuAbx9DBUJLTf1DpsJWj8sVcuwI4spx
P3zF3fixUUd0ZdEr7h2E0yVt0Rf25FGfPUODbncLGXsAS+4ZdqfKzYO14rcM59XAShBWB2fBqebD
dlsvFqbFwtVASGVX8/7846QLPe4JTnssEOMVDwmsf8L7EvXvk9SO4TOhKWdMlAbc4CWTQAQLhdOt
UdYIASImFHbat6E/cEXLvQfHEuWxEPBdssGb5zGg3cGDHyhZekLd/3DT2+Q6/QRdZP0xnvpT+r7F
2H0gTYv1b/Kd4jQB85RPkGHzGKBf8pfEkQMV9ne/yX+mqPDAqmBKdABdSOTEgFYaMWKDh98HMH/+
oTYimgPcG1yM4QBESzSIrENcUfCUcGPM/5bY3KGDI/sXfT+ydg/GL2fNNwR7IR06tC7ZH8BcLMSQ
YtqFswBWMMgXleQ3EVa0JIQjdEcdbswg0QumEE9KhpR/z5+7qZbgWjjO19102ttZ0+fhsTBjKzZX
N5IyuRCcJ3wyUYFWJuSszcoNWrbczzGLIvnZmDEl41GFaE/HBl2yDaFScWzTaOYD/JU4CAhdgYrP
oPPlM/QZXgmDEsoCBtiYpMqah7EFuxTgw2fOTqjL1CjggboVK9DQyG6kwmJHeax+4/LALe8QQ9Qn
fKEdiH8LvF1XMqMCYVEm7Eaq+TM2oEQaaLFefOTIoeYw7cLzfWm6NeF04GxScL6LGkUIU79T6dim
zhwYkmOCKF1xF6+xYrcOQ6Yec0IxcPgghoNRhYkcYxna6qGx+SHZcwsfwuOM3YlJntqh0sFeIblG
+SWFlc6IS5yZ7z5/A1du04HPj9ElNM5lz1eS14md4ABJlvy1P9K0SMDGNJPKVIcsKMqVN6c0Iw1B
qRQiWrw6hAvQ5L7JL3zCXwqjU715e5S99H6dXRyyBbfig/xB/I/N1lgqs8f6tRWXPgc2g1vAD/R3
/7Ut6GcYyX2pHxTGpIh5Aar7QT4DmRXTHmA0W4+rqIkebgUrAH9D4gtOVpiOtCmlL3cciOcMnEzE
JTzaKmhJfS0QkeXO5C+ibQUBnql3ny6rXBiXIwa0XMZIi+AbwtMYHzdqxNQajL5J6rMGP7OCdKPP
HglL2s18SITW7PnfG7ilg33jifI8SbMrhy1zQ6begO00YPhxXBPKKWvxXedoSlXsCtUxPw/Q9xyD
/oOPUvVDYBU5OL/B3oVUF4vayghMGHotDEthif6AJ3XbwaAEs6WixZAQQtYPLubjK0Aw4tKzCIe4
Cfpf+P60b9bxNq2WV5y211eCUmBCCnL/e4bpKB7J4B1IQyFmQRJc5WNEwixKYRcgj2kTX1++ITkm
elxry8pSo9wnLrh3xtDEPUM/aLCvWjPwS33JnsrjHvtgg6g1neuTXlT+mTRtw97m+nLepNjCDIL5
gN3D6LYG0KcuSUdkEPw4nJFKbDQURRjgCCo8JzkhqhWbxe+OmoUnB4z661EB9S8kuE+JdB7fSd+6
MxjARHEOdHCBTjfl02ZnYhSiBekIekNGeiCBIdDXnhH4Iq5kn811WKKHgl212ActmwFid1Ss2Jjx
zZNC8lgKZY2Amnb9Cm1zqUGkegPoxbeg96fOsDzGBZjW6EAph88bNGgSXZCicN9wxSlWBJUDEdwn
RJaFVYANYqjAdGZ783BVDt+z/YW4pZuDkStyR2EPistCPSQtMUpD7aCBCkGfhdEp9APC4qoVBNdJ
NZOH/cOXaGUkXOiDeps0FLl/+lBCu4/DILHmUE7wghSm6MZM2Bj2oDoLpgcdFJr+atBSRFdUwzIW
2vGVEZK4MPQOwTHdVbYKtOUUS0LZ+TvYGIAuxK9w77dskHxUyW3U8vRhjQuXls4SJ2x9iD21MKjm
M8CXOdhPenPuVEcuJxsaynbvRfjRThiNkoSJtDXhyPE/O5SIMzq534RG63b8QAwbSzt9zg6s1Piu
szGQZ5LPwEnaIVDrY6rya6rpVXKJfYzLpbTmdGQMQH1P2BzDsytHZMt2gyQe7VlDm5xgEEtXgDvR
0dhx7UDI04w3yM6OlINrFKbnDP2h9oXE9RJUIKTjbOakfQ0N4CmBGcOLWghuKpAR6BUdgyjC84bV
aRJS3sNo+wYfFl4sd0ikQIiQaYYpNnoi8magLDNw3IvUa8GWp6oaFDEFV2j6+kBQF69uAe+6H1k+
gzWyNK9U5dDhpzeo15mHUR0aKHPMBhdTcZJ4/DxdA02sNNEnEsCFSsUYIe1Gydsh3K979pSUWhd6
AfYt0DfliTpmTLXAB17a8Ql08A9avKz5wOYWlqY+Rx/Gkh1u/BZmwcJwXqgXtF2fXZ+YtTvxvGgT
sVZgzWKyC++GoFV8Ly9r+LvMHGnJKo4gdPLC941QDq+fMI/TF5ACmG9tEWxYMRPjlhIAsxGGQ3Pu
Lg09kQ0YSuQzvNzo05GEueq87yFaUUYYs2I6jnbHB4iOP2syt4dM23ARQPWnDLFCFv431HUOGskN
s092MMlhwIYBX8NC533WG4IQ8BS4dEy7SrTN4onSiJo0puq49hvs89L/4nxQflmI9iFHNOQzdwPG
cgGB7DCJ9Ii53QBLW/jSqDELaB/z50n4zZlDzXDbDTw7KDsXNmzZErvXG1Lg6Y4xfDow1xpLPSU1
WB4QgcTO/FwQbYQfxWei+6pApRny3j15kHp0aBg4IM784zmGnNQMIE1ha3ZdfmlZST9FYS6t70ug
20GL81QX1ss7PT68kAsHvLgjzyGWKnSTGD9Gwr5cUOYx2/Ag2YGBsYwZcLEBoKYW7hWYcUUyKa36
GpzMWovPfKbNBDGEoOxJGzVoaOYkk81yBHTI2xBZIRIb0t3PMy7LfyxRZBBPqPvtgnZo3LrjPsTX
JwOt24j6R/iiO/W8SlpWJylU7LkPjXRlgyLr7ve8PHj+jxmBWfWzjxJfjhuHcICdHHI+vUIV+vCR
ATbnVns6PqZ/yoJYqZE0IQxAWrG1eFog8fbZSz16F09nSsgoR/HwXpZh3Zuj50DEBJRey4qUHCqJ
1heG8ZyPccoevvctVh5xzwkkUZjUe1+fmsz9O/ya2pja3btNfwCcKdbzCpxhQM4BxzuxCMfrEUP5
gTbRmFUDj/9kz6Bf9hIoEkIdkcibYgaGClTP+e1arLNQYg992RKFdPKiqYbjn3vKOes4plwFdjAz
ErC9TYs+yTcJRVzongoQzi/hpV/M1xgvIKYLa2Y5P2TelChef34dveK+6N5MUGEgvhhOF3TBJacm
KMiocdPkDh7qVqfftH7Q89UXM7AolXmMp914H0oTvs87LPjJlJoV5gnp8dOGdgan8uTmD1+hJi6w
GBpjejApMk2n96d70lgk2BlzrjCCcfH9n7FXZ47CcjhJc3Lq7qs0kub7uQQISiTW+A5Xf3QDyORT
1qdXxJKo6nHEZpNeZNVaZQTMaLNyeTU+ISgb3USbP4bWlFaQKPhNb5mqjlk64Gdo7aHfKMym2XkI
ngr1leLmZ0o/KL8kaPFIZD58ZqQFQ2ksmBuwgf336Tuxdsa4Umz+Sc8G6LRf82F8sPx2TNSzcI5e
F+2UBxqgBQ2rDh7rvOBOwXKxMv+ruVIPUJf8lkH5XV2JXubgqstYE7fvm/SLw/7D+MTrFF8lbiCF
soLU/hbo7bl3n74h63HqadG7PywVjzrsJYLbrqDfPFrEU8RIcL6J4hkXEJ+Bud+KrIMmeENLVHxy
B9I2smBUMT8HV2rtd+qYDZC182U829qdmG8u6vm79DOGZol1bCOGGQBWlQOcgsUxG+fQHKPdYwCH
PPp0nXwPz5K8XctflGOmpvTJA9o1/wPhm016+Ijff+2Rp3gqhAakKrqs26QeaPaEiAUwd+Z19/lj
+RrIozTR3MavPS16hnn0BppjrGuvP+ueN2xhGFWTO3BI4SMwn2C/jXrKl739CV7fF4YeVwlZff66
u+ayt9QWwoqgT0lNphWiOydnrFJQYT1tC6izcfSZGG3fhkxPSU9gQa6p0CHWN1eadWv0lNkSyKYw
kFwx487GKp31/Dm/U22hgfSklXKhaOvHNyjrrzk7BnpiYmc/RwtW+Gdd8+8+zaebJ4+/D7cGOO0H
ixzMgfJDBFM9GcjvXYkMDobh3VhveIhZ1I1P/h6D2A/Ow2e0JPhoJIzlO6zVoi/OJZRkkUUUxagb
yzPc3jgMOoC3NmYJD7uNzrbD0zKC/e9DaHLSAM5uZIzTKLs8vjYRurTB0NezDoSGSv3I+EQemWSp
qKMbmwU7Rl93QDDedJVfrp804Td0CrQG0MXCryAREWGtM8DwitbpboG8liEFvOzm/7MkZbG6d79v
kgQRv7r1zWla5/r1la9XwkWhKpzy0P2+k/ucZ64He7X0GbE0bZSTP4nQqo2kvxpjQEI58rj40XpG
bU2YFU8nFhE1SNa4/o6UljyiQQPIVlQ+f6iR+rfkLtu9PqCT3eMu4WqBqR2dzdzICaaz89ZLyfP8
e30Da10rTvHb6vsof67qt/3ooNrZOU83DGDs7ia3zt0jemLWaiC9diTQhdS5P/1up7qfc1E6/Cp9
DynXy2DgoTLjcE39gj05dV7ZoMJIqXfkuw2WVfVonzuy4vDzvZdXg1IRNnhQX5H+WNYwIYgNQYaF
gGZBJvIVtvcnhphWcbSg/JQ8tXHLc0p0mAjl6OFThlsCcwk4rh8MrYp60scXA1dFyX8LgggKuYJZ
yISdA0ndgwckIP+wv1K52lG3AqmG9EBsU+5d315u2lwqo8s76Wm5d2Medy4eITmKvxcBXIOi7/K1
8tzh9s5oEaiD0fGN5yR8sdcCS01KUKCF9XSvDASAu9l9KYO3NUxQ3VGV8JWN7+BoxpBlVRCW2UXf
CUeBtWOAnMLYftvKpkSRcNE7+wZZUxuqd86zcJ95HyUomUEDrTK5swIduy44frnTwQrGDpriTfOE
0wq9Edlp3DlbGgMMK1GPjedBMf1Y/kjOxJ6kcUwI5IUjaTBC1BlPPEPfMftgaREu4bZHGWvCo4gR
nbYUCORqkh2LDLAlOo8RCztBXMoOpQHWHV+7RnYO2wUokFL2nnwThvx/BWozEJLk7+OYQXloFumZ
44UTtD8GLlQD+RrvQzMphZIK5Yg0l3dGClFDrOSZFomTGQnwkVNL2pojCy+lyIAAWGArR7t6yI7V
iXn7j0090UeQegKOi/tAmQBeyqMfj/UiD8jN3lFZ0epLY4OLAX6F4oa1YT/sFFtjzsxEdMIotMvB
cmCgf8gv8YpJOfqQXDfpBVkIKrdpHs41vI+Y+ICy32PGTm9mlVLEm+EfAKAvveoFGqvJ1MW+UXKc
rjXpSfejNCewp/H7YhtkH4MEFxXRes8rzVXiVMKc4X7OXmVN4dB6vb/cJIO2JripcrPVF6bOG5ki
c33GIVj7uO8Z0C1uXlRHR0MTGxEHCOUSR6M4rnAZ8uHkv8YafQiE9qDEFfdcj6/jfFrtWs63P0L/
9LVVuvubl8dIxlz2iDdVAWKeCcj48MZ/Xwwwjj0F3rm/bFhsHoiS5uDFgVeAudlD07rAPoVuQkoo
R2XCOngtKlJmSFQf7FE2YqhBH8icjQxXeExJPqcQNkxYZ5isoQBXvHyA5uS7Yg5sXAjO8SVCPvt2
ufdNMEG494IwiKOAnTVRTmY9qtXU0XoABQ7uGNpAbyFTDJ7cPNXNN+/5/qjzfLaeeXOlvq0XDkme
/SNuo/AUr5DcbvNrDFGtWVfQpYQjq7796U6v3GEkx6Hy5KSIujsJsGPBTWIaC1K70lZ7+CcIzU6Q
QJxf/KxFNVmy+lal1/ikETuaayXVkBpMjrX5D3IZJxr9aj0ktz2olt8d4/eXy3TSrS/livV6H2Uj
XuSOndIvIAo26s1gxHFU6EcJgh39kgAK+j1gLkhu1hwEK8Cw0zAdRlYf6ikruTGahu4IkdOnMWK6
vc+j/Ov2zOC998ADCSa1Tj+2vFFxgE/H4FY0bcQ7chG0GEEPEX0zrmcMFn64Eg0JVfEVxpCwU0X7
KLu9OmZocOkLKbjP1V0RWd+CKniNyy3bOf9Yn4Bpv6nYmGfomz12NPBP4LfHMB6uIqFuJUNgb3Az
mzLLfoMO1DbzsY8mYMfs7qdUCJ0Hx7FP1eak6GIZPabem066S/K1UYuch6vmXgtf6fC7rlN8x5j5
NMhbITcu8CzrBDDasO9Au+jb9yVtd/ZXQXc5PhPut2v03KIPRIwxmOmqbIhw1zuPENR96TB8h11I
m4v4nELt6vEi9xvU0NGjdBH+KIieKbXgHPUclZAo7o7ipxWTXLQsVRHmLB/xMDPRFixIQhe/zge7
HwZW+8EX4RwKh9r5bUGWTbToNDHr3/yKabV6ai70s+i+QIAbogk0/3lSz+gKSNOEOPbA6hu2AqSQ
vnsFFAcF/BBV7DfYbUARQ6n0cUor1H7ENpHL5+nm7PEIrxD/FQLnbRKpoOodJLgi11l6j5jPiXvU
ui3dHiJs5NNM+XDLw/Hq8KOuI2btPrkNoKlpS8wRsHrMk/w7qxf1fXmbibxgNlBG+FSnD5+X4jdJ
n1nTupUc3THT/dg1LeUnUNEWwPrJAk5YLu5HHmTjdto2herTIBXjaCQF0L3eh7enC/etmEHcKV+h
ieaJdqPxkQPCFnkfUANyvspNdD1zlJMRf8ugNHitPClAcIcVNiAaBgqsD4lFhyyywKT/QtPAb1yw
h2RnromgBgR5M94Zc2VAXbBP/wGxrxjdz4wqhzrsbfrjUGNuwKQwRkAsY9JjgbrP7sB2UMWNC39X
9Jm86WakAklZG/HD+8tvSIQxK8fFV5MBMY5ZZExgvUDeM2Sf+7kaSZDXxO9lGdP02aJXxcDILXll
IsHILX2BYlN5P/ic+SgfMxFnjH76IP5twJuBcSwAjZZPdyERIybx8o9ZMWpgydwhQALMzjBCiwmi
53plH8I7rDF+kA1k//9iBAuz4LJlsEl18xqiOo5hIs34ZPhOP1ZxaBG4osrfFZcqPii+K14lnTWr
fMYWTb8HpZ+sUl3oYcVvBNnwOyQHRG7ZwCxcqHgT8HjFL+WChUfBbQbuIP5D9pULX+VmSF460ITh
KoEaxeFLfMRI68HXcB6z20z136v3SuXuiesTfy2f6ZvioG/Ep4EbBjge95E3WC7qBU4qoz7Nvc81
/f8imwgR5Fh90KCOqpH43cPr+TopSOEW+2hQHP7RdF/LqSVLEEC/iAi8ecVsPAgjhPRCIOngvYev
v6s1ccdozkgItuldXZWVmbUJ9zMc2Laz7eAVcAnjwNGipp5mG1kGP/r1sz2ybwwe7ITTs3Dy9NIu
AE6+XwljUq2SEo49/siEHoBtj/WiG84O4s2tTM+uu8qF8MKjFjyAwn/CVbdchw/NkfAh287a37Bm
3wm9Bo4Wv/59e6BcQsa9GiUZMq8RQdyb/HvFA/Z08XbhHZN/nx9+Nyw03MrGebp3SkHWDrInkjAg
MkwnuZhoGcypXCichgZEp3GcYnmWvs7Yp2Ep+zvYxnKkhcknxusORlVwfjPKvPXgtPWgPZIHhCsB
EZLehhVgaIp44DNgR36weHP//fhVDmpyF4oPzNannjTMyge3YxouWjjczMIXjm96XPEZQ5dyajzv
EyqEUw6/aZ/qML4L7QHfoXqKnIOV1cHlywUHAVeaxtC7GcIYNra/p2deO6E3/ncibrNTPdSBwQeG
A/M+IjoljF8belEgV0yqlPt1RHGR/y0NnA+j7Hygi2Wa9BBjtsHr3Ksv9c3bpHqqFzy34Tr57yj4
CsdLjv7v3zQXInZ79ZyftXHN7Nj3aXghThqG4H8f7Nf4DIezyTAoEgdkBGy7wjiY6yjcpP9ulNNc
9j0Zi89JteAUdnU3zeHPAsj9310MdEGlkLny+Wp42MM9QMxWN9TDE+c+TnnANcLl8+k5b/KnCwuu
SJ449j68pI8jhj4uTKzrYyOWZdopmoABxcBOc6BxqDrBWfnUmvRy/vR3JC5owRuGM/3vbXVEhujI
owOnrBNVxJOVB+fhFwLx/x+OcGvjelHr6dxa+ApXEV1QjvekUEno5sAVPQMU8S7cKwqfGm632NLy
s9al/hUOnE66Yo5wWNfhJ9dKvpeu/g3fGKYby34IuV9f+SrTJ7nWoxVjhOyiOKl5Z9IOdn+sETVJ
jFOroFE7HM7NCJtFJspfHgJEHSsyF+ZGjIJ9LaeERradCcj5xtiJ0EpCXHJWGoYjHVS6/hDps9VC
oBcF3xyqENhsGCQUIoJYbHnh+7ZvEQJ+EOqHoTjaQujMIZzjjHe+HnoYgRO9bn5/3Uehp5E2fdHK
5ZJlpQiOD7baWd+I6259+YLvoBnkWMJHOFyHT7GLwxXDiGiOw0q4ewI4Yb/MG7LnzGt0Hu6h6Ztf
oSOS0rz6dhPCzKMxNw5fGdzFBuFj3J0gO27zh46sHYCbFp1pkT6MnfUoUx+NnQE77eLQlfvvKK+o
5V9+bWgg+KM41J8vuvDh0b65DFsL6cvCtJ7/u6fhB7s6sneuGH2TdUT+QkcvsncIhsQcIPhSj0bO
LKywsCqe2MjyuzAT6enQHHDwSw+asmJUfBSL1Y9dkUdD+NRzxZevb3VXsw4mLP7FNWfHgD5PPTrm
B85QPLxxwdXNNsbmGPkcTITwLPt26Pu1m20vMfrS3R97SFxhRkFNT00gm4RjSVfbzXAzzeBy4OGm
Hurj1LgdnuJwEF79d1XDMCYfWA6+zqO/jye1qfvAvOf3vwvyFUXcFvrV1mfro9qvf2c9Amm/tnr7
6vbnTq9avJWqfycTPC2yJV1KL3Bz0f/CkvDXXrgPkTDD7IcJjT8vfsPC8ki6AOGVnhsxPWqTEwkZ
7fOM2VX4eVzfQA29rqTsSQkz3O9KOeVc82s/eoxzP4jYSFxacAgD7LouVQO24xQIt3G+96UtlIQh
8tTJ9o6ZiKppO72ocW4qSm3LdR8NN/xqdz3djpINwd3E3fGyuTYJAbKPNWD7wR0ToMZHr/NwsWbr
pXvtueQcrGog+n0mMrTY3ZFYHLheHKLDLxk8LE9EVIzRB2oC3fZFNF0P4wwnuLxHsuydRNhxthfj
E6TN6WYnzbpmoz5+mvZrh/QgODE+3A/Tq+9IhOx/RsFlj0X/27MDGA76hx+x2Hxa5qPa4d3Uj7oK
H5eov3dn6HMopznl0d9ZFJmwP4XtK+Zl874+5eA71j3UVxCQFgenxsnNiP2kfkL/LHSKVi3MOHIN
TfXBGTnvFuadUkP3bAoyBmyL94M3o5kw6+crpZbayoNuXR4dxfjsONpPyzFuAYEU4goSNzZehlgO
GTKGnNRSWQ1dljRffAkXkUr41NAAxUOTs4GurK1HL1ue/M6rMIlnKct+YJrqZ4cvxP79eI7Ro6vw
6OOGRfog36x7uotZCmAqn9Kev3/S6rZXs0c/7/+6SQsXGlaE6pYSOtyTSvYnlMSo94koeBe2wZ1u
OuHnht3EupJLlPaNnYRB1jItfISWD0B1qwO0GigYyiAWDEVVbivVhyNxcvqAK0HkFSaJe/Scoxzj
X2ZLeXtqSkYCc0y+E7RophFsQob+JQnYTqXkdKJUWYbCJEdGcKtufmPPJryzTnyw+yWzwUMH5+m9
i6qviiz29Yq49EjRXpFyaZuoE/DKt+JuP5uqGcHPSPK5+FXBqF3SIzmLvJxmevZIllfh24mgOzih
9I5Vw+Ed+W6OePKuCOctvJm14lteo1ggs1ejyYO2093QQ6M01p/HDW/4WHiDqRSA0EA3poDKAc4U
dbV956VFTk3uaBBUJz05On+ZPtZ8IqLdDSKK54iC4c7rgUBm83YfcVuaFsbkFOgSVFTx2Q4hg6aC
xUZnvoZ1FFf8ugKIsz9HqZ9gmAmLSYzZtspAXpVtrGKvW/GhIjWUf1y58+LK+gQJWOFHRiPZeo6s
+bMn6Ix0m8TeDbYthZ/sbNuJ/VwMLwFO8QvVFcLkCU/Msg88KvzIQ/77/E3kHCRjyBipIHHhVzIm
yVgNcY8c9eLUO9XvjKUxrOLtm4FaalZqKQ35mQwjW4xnm77e17U8nk++xBAXGvcYPP+6M/tRKqMa
Kd1xUDevzg0pZQiSSCaqEqX4pZ981WLJ1nZKFX36s4c56Vog7ZgLMSWxvibMMy+/nlHsxPG8Ih4c
HC7apoJplq368bKTyFczGFzU7C26XQiHfzL61RqFWvz5ukf9lWZl5sr55ZOELWII+ww/ysCp4+2X
zWmco50aX0CZ4029wHyBrQKayiw2EEKig/36iEpxiW5jw7EyOFkTzMBFG4+AdDQEjvgsuF/8Bqfb
MKSFKd2ULD1FooqQL9fJNZf9WxTs2xQsYfYz+15zPuntn3Z9s2BryvAhv4CmthoKUpD5elVmgKJU
vtj9c6F6yVbXs6BOvZSymIKvH/S5NBEql7+6kB5yGTY7nDyD0PxcEcx8JArEahgbE6c1Jl8egt2Q
MdOLMU9ugDwj0jrrfR7oU4IIvaKtcvDQWo/gVeswaT3oyHegRJzoOIIXlTHWuxhpjA6mQWuEaV89
z478uA75WpyHsvydAd8tmp2KAwOm2KXgRyNezY4RVVlQSYdzLLSuNXyv6Ps7A/qiXWEQjKqnkFwN
R8GqUnpKGBH4ibUsU1eykRriVATBQYy6RbiSRtHyThwlQ+9vP833jpVZnBHktYW76fWPyJNH+HKo
y6pFYcIh7ATIVyn4u20imEf5X6jUljV2d/Q9r+azs23kYfZvwX4sV1lnaH5ypUCiPZb/BTdGDmet
dSOYoy1YirMOJxLbv2MQldVKVGzoU5r9Gu5l36EaWJZ+XpoRlwZMv5aBV2YqJ7hU+V7dlSkiac5Y
6hR/PD5Ruvt4liZaEFqEWb98qcXry2qyfqrljUz3Zn8uhr1jO34tL0jkSJ5+ripZpLWx3tSrmAVh
col7O3Yuw5hyWEy8xMs6ThCs5zS2KMfGm19V5GkIxjJJgSYLtnP6LSTDUPTl8e08hf0sK1Ah8fE6
yo3nasuXVlWIokLD5NCJnyPlMYW8IKq+tGS4kq/eYj+JcXxm2XEwDNJ2+i2GCGDjy7k22c3UrNb6
igM2xougM9Sj+rnoC8cqJwqV4yhOc56rbebVrNsP/bfuUyVh5HQqi4H/fT+ZHLLvmb9E0iiPGWhQ
LiNd/f0/nhusWMzwyK63ZYECx8or46eIPigIhtg0MGlSK53KvoZn3Wy7U81OPkctxrb5e+dCDORY
Oj3DK5Eqc17wLAoGIFPPCFwQSOqZRAQ9JWfXdeP4qpu/7gVLHWJ0nHWUuVQlU/7AaSqeaGzYZKR+
H0BVvFGvnrATTVcKiZYJT+cYg5j+ct14ygUM2P6aCwScfbKMaoIAIQS08ol8nSu3Fc7wfa0zUn79
Lr83pJuqHui+4IB1dPxG5E92zIP7XbWXeguG2YTBCNVLn31I8RjA+i3zz8qh8Winv0G1CaQmvjoO
ilstXxlOFx45HbIp7ubbAiJv6GS9SRn8YKW5Guo8EA8XG1nbqaYrc3Vm3ZwXkpXb75V+EfW0su8f
fonMbhwhzjXVim2vfj9JBaN1X4XP+y6PQzKpNvP9k8E8AQ0IbudeQGHIK6piF7mhsaCJ8T1LRUsZ
Kfa1+JmWlyq71YvfIYPNFGcMvFUuEt8W6nUx5GyxrvpPGgcPwE4C5Y7knaPfwhudx5M5uoE3qWGm
fgLEjXZaXaX1ACqdeTsqWCkk/cq+Ml5F7CsVZORmSEdZmhbmBagH1/b1fUkDSlItmLMoUVMIxwp3
NZm6Lli1f2u/8wDkQxMbQCQiyrwz75C6JOYxuMuM/IyAXTw9EmGfR5u3UFeiePHVx3SSgy5xcVia
F/1Ibfv2Yr+Rqtk5UAdviid09eIgW3v6z6KuvE2WUjLMRy35GcC++DQH4IOOlbO9OxcSgpryq5Wu
kP0O4v6f7q2SJKDSJyin5YDzmjYDftO6sYsuXW7RQzCjwtPEUd3EDmYWXi+i/LXyhbWP3eS9yf45
yuT7iGOqsU1w3Vfv59umUX6bj9NeVBCuEeLzje00oSbU/WKMAdwEuUV307w5v0hHHWMw/32p3Y+j
1S+st/Yop34yg3T1F0eIefZFTXUCO3jQbA0BvLhWwvSW9SDMaoPDoIUuGxsqK0JEhjsGw91YU8Qb
8+l6lvxaxJSfOVWrqYiJB6YgHdcQdMQqvNjIPIvbWPu6YJ48M77RPQl7XByMkCuGYnrbuaOp5huE
8lw0x5mfeYcGiEY0qWXR3Y/2I7nUsrOdJRjV51jPzfuyuEK3dx5OmvbBnNQ8COqJf8rcpEvGC1jC
Yb4K79sqGv/vI5KKpbj3p6xZzuMztDIQ3jU4JJw7+8bWTV/vgrBSMiTT2/bv/zZdy2sVJbXOvzfd
VO1GkQ8r3Q3FVt41kgPusvvpnvrqQZLCPV+fbKpEEa790EsEMdLIgcXJ1QUXTsqkXs6V5Uw6QLiP
eIKqOqrtv4w4xZFpW7mEDINWIqHjX3wx6qIUuv0LKrbarv0rLelmzK8LkEQgoAVe8YQBnm6X7E5y
CC9f2iC+VxEuGtEsBpmAOe9Qauk7JYN5BPXmdrY9RcdZ3LDIay0MEeDV1RBPV/VQ0WKbJppf8ps7
NUpTcyzbQ6JdpSvqOf/czfXTkVsUE9g1Fz6aFzwvB5xoeZVNgnGfINrI/B4PFUTHezNMB3ytyvfv
SWeBZWuIolmrNAg6UnPGXLyYONHRD0/6GbzwrxHBf3G2LTPG3L2HuRJWGxZte4mHTvhfLZgoF+Zg
hlly5+Lrghe43EiGwNNvSxbkN5YmfDqiI4GJbROP3wMsunIxLvXWXSKX1ojtdnHSCIPZKIFkLvPI
KJxse2fM36aeU8DGG7+798OxOOlvv599prbECt6K4GiGkCFslkc2j05KjVRLcoqx7UDbTHmToqP5
t862+goylfXP1RiOMgrt4GTzUM2U3pFvPmJO6mxcV8K8rGU0jbFT//NWIaVYdKa9R8LcewImLO6H
yqOLVy16iNMp4kT5sn0/OESrQabLIlefFxATZBhowdfRGaYW/FwmX1mYLmFBKfm2UPcDuoXNDVHF
HYlz0g7zygN7fF3bhhq1KhoZUILUHdycY93EjzYJKaRknW52Gp67/MwYuVSkCErqtv65U+Mm7GrX
8sc/Qq+28pFdrGeVFfS8xwTh7a5NkefSAB+sKxOWI5av2PVg9XLKQcYoNw/GX3CsNPVC8ZNtfCXx
LlEsRZ3DEHoCsvjuCgZaB+JFlyE3nqzAj+LpNig7yvCCRiGYpa2nk96uLnEKLQqQ7yxgugn9IKMc
yV7I/dTD5meyZ7OF2c/mLN47yShsxozm8VoDoMpfvfy+CPMeR54VBi3FaTxadXKUZfjPaXb/olsp
JNNMplu735CW30Ilc2kZSlnbqxAbLGBsUfDSwDlm2KRj4bjrS06iZJS58XoaLKulpM0gxEg3NIcq
sINEcxcd+5na0tq81I+lKFg9uAJlImKNq9NvvMCwARu0fG+fe4e3awfM8BFW2qLL3tsFWtnFUtG5
d35HMwuuuQ9vsxjM3zHUiGNCgLQ7Qwu/wrwPy/kwvvdOMlXIAt5B9/Z9o8uH2lgfeFCkwPKYw79N
+0lKTMnayCuCwshQhktEkOU7TbgbnirOjvUVX4jg3JRBmxcf1jMLNtSeThG9zzYPDjuBBezhdElx
q9AzVJTvRofSb7qKKa9425ZRALTDAM6lfGmQMS/ArDaioDxZxa38O9Jg8Y6kuTbzDHP7MLLjPoPh
AijzDSX+vNNsxIvNpNoMWjivMcuw2uAFzGnV3dbdo77twxhedc/qIeIp0KwHszGNFpo5yCb4vtQF
TdmpX827EmURsZSyjuc1a264ZcOB/LbllSwRkMp8w0BHvbCvJfuX8aGlzSpYhczCio3YQoCOsF6r
gb/vwSh+A3SinvhX+oWT6S9meLbYYIFaZmIK2q0wweLaZAjkub60wI8CnA46krKecGXyJcwWDXx4
mwc5VpPydhY+TR+NWdvVbQk2Pvgp53/7xoX2ApcYptHKUWvjf2BlEsmtKob01M3yamQ+UUaG83E+
YkUxIP3ubD9i4tKxkmWNVH2Nc0r0jJUP5AMXPovcDHn5OIQADIaM9dwHFbWuIIeAk3TVrn95F94W
H/JgjHf+9k7Sp1W0gtZqCTbvlQnQOYwpNESmDJy0HELpDmlkrcVJ7jRNVDyFHmMdaRw3eiT7uiV7
6T298vGmhPfULtoLyHqomR/jrTKGc5chRnLQsFh3pkikCQHiDa7koaGnWdpP2L0VZSQgCDwtc3Hi
syfsJpQmnd9FI2S3B120lXxYl1n0K98kTIlo3smAe2bJmgC791xMrT9Tk7EoYnXOoo3UPyn+YGne
UrDFe87EIVcdJMYSvxcGIC962+52cOrl8fjkJ6hG6V7iJ7EhoCxn0gKUUEHXMzu0ri7DOQbYlAKO
HSxfkNQY9XZ+bUG0wETn0fpVSRSqTgF5IEbIwX+IqQ+oJSyDoF02X+QZ/CSuYRTObFdp5quOiBOI
y6Dprw82qSbBN/g2QQ7it/gbTorzz/nnvjwL6HQ6F+pUoWkTOuxBD3TTN4MmRDYKczlw5lncp3Re
xiu7fNOOPE2MFaUFK2bdYd0mKdHIH9kOzJBBEkjOkjbjWchNn43l9KH9BSspqY9SQbxRht7y5llZ
U0yROi9b6uHnPpc2Fj/TCg9y1W+Eaa0MSUkd+CyayO8WlV87ic383Lt5kK/vyJrwtWTjLoLQFzZC
/iBE/ITsNWvmdhjvxNHgLfjSh9HoHJcrg0Q9zCN9EPuwZ6u7LDm5Zw4oBKsXOGM/OTvGpvSeBNIZ
q0aLjIRYZTBh9tjMH4Ovhu3S3ghCZJ5iyRS/cjLmue0V6Sx41KWU2pU+bl+6PNyHnj4kJFLqWeJI
UmIU3DJshbshjkItXslOFUb4cgwB+dgHjMRcDNzoR7GLzcNNiGNKXNyS3bU5AlWop8BojnP2zrfS
LJIgAqY7rmoIggHeJg20Nd33wuBQD5fqwT8lVkJhYg9bWtd/iCd4vsQr6ubSW9/jcfNL96lzIndX
r2Srk6qJQfbTe9EQrzTMh5tL2LDnfUuFCokcY12BsaG5aTu/SuKxzL5V+Fh1waLOEMOqYj47qwFN
CV0FsAd3wi40p3SNtqWhfvKjPEQJX5f+SVxKhR+8lCFSki49IyjgpBVTnU1Lh5UHde6ZAJ/lwxVZ
Tw/Xaqw4JHDkkbEMvpoW7ke3gCHNq+QanAZj7djPGWEvJA2e/An+63duYKF7yM4jAHkl1x8qULeG
ATOVryxG7PrX/Vv30bQn1u3M/W9ojYo1LNJ7NVTRep0hbv87VVKNvqrNZJKVPoQV75xyneXXHlU6
OvdxHCIt+mKOQ7wtZts5s7wOF0Hbj8XNP5xCDZrz15c9rTRvJGpA0e6r+VYI7Eo/1YQurnuX70Tx
X6L672HnChxxPO6PQy1bDyJM20gHiMNhk0aJScq1kamPg4WGabwhrQn3RNAS2+phb/8N0uZwLTTB
IJCLzzAbYtvpmiK4NdXq+zlbGPexk2UWvrOmiRxtXrbRzmF4Lv3L8mJ8i33b6Np9KUfz+f6oW7Lv
p7dUS3ttJSDjuPDDwzWbI+pP+nfZkxtjXGI64jtzKL+6tsfA64gSdF8hOikLS2d8nX21ixQUUiW9
eo8MGqUJi04XsSYYs2kd/+jlsZNeVEPadsJq4LuQGFxhLmLtjHNz8XcdaBuucNgJCt3fwXV4soEw
woD1qDZlX/3U38eTBItCQc5oxi4ucvXwhg8QKYbupV/UySIyBGaJMuHXwr6Ua/HyqvY+Eum2xZpc
uNiLa2HcYKI8nP7m0SChIojoK3iPwBl51V81ibrTTX1sdp4j/v/+Jjxuvrp/ZVcoKKH22/JVp01u
otZKhnkoQa7/jkTdynDLZhOs/igMDLBSm23enlohcdn+EosKl8Ah2hTVj9GkrbGjIpRSmceMZ9K1
bat/lm+9K2aMqdlgUe/8mWscJ8E3ejhbOlvuRT9xxDLlcOmfXK/3J3NWbXuL0Exdbmq5RdnXpS6S
OCh05K0kQ1Vu3WUl1QxmbosIAXdozzgE7DOl9LJQcM4xl8TV1b0Y+8ZOGz8+NXzAxVaT/sbBVW/k
cUwwEsYoH+H6mEme7ScGOj7mJYcKmOj0ILI/w72LTh/zBrEYyk1KrQI3sYqkF4Y7V1a/m/KkEbyh
Yv6e6AQScuFLMLArH2YxEjkaQAlpLfZ97eVwTPaL0vxjcSlrBUuSDJMlDGyHq0abF5NORYXBachj
liFHc1dX7qcr9oeLzAzeCDZ0kmBvlP6MqNO/jszv+oJoZn7y7aWcN4lO1Ji86BWJqnnHhCFbvDbh
Iw3Io6oI7unep/L1sB8reCH73khl/5zNp0wluc6nJrUbC8LScXieFDdmSh7MiU3B7Yn/zdJprirs
CMr7ofl9S2z2QJDl8hlt6wXMc41LGbFcSyRJlhE+Tq25dOAZLGieJg4qc/BK0Hq31Mny1KuycT+6
erV28RinMGKu5QKLmZWNEzIsapxt3DvnGQZU/xAR4eGv0KB5cMNmsDBIdBOkM+V1Y984ttN07cve
5uOoELzny+yxAN0aIwb5PQrSjyujgWNd+0hNZa9yeejv4E+uodZ0lP1Zli8/ocXj37JUP12lv24V
6qGQLbB8uTb37GJtCPPOaV/8vSL38kgZXkuDhKItN1hPzYHw3ssoF3rY+Xex4qQKDN7VcRSySrzp
YrUVNKtWZnhtrruHoORiOW+uLWPy8nWc8kYp3ZWMuQt+T4ZkKlXjjkLnonKIqqyrybdvaE630MQr
Ai/Y9w2PW5r2Arpdz1QinYxWDYudBpFh/ck2cThvnb5f3yE9Mnc0z3mODkoIzIcspnJBdVkQYvIk
WEJn1dfdlaon4IbLjsNGrbKBuXeWqBqhdHyXWRf/9JjzTmGwqa7fTGUlhk392IiZHvAun7+dSot2
GBWZrjLcTZVjmALwefqkYOKU+8FqxFTFcqjeewC1erZ5G13s5ChbvxAVrq95ZQt0/ycZwXhrMtxc
V+7tGmj6jxC9qrmfRUjjApEQFSEL4gysXwDh+vtei0uDv+K6ovx8mDi3MCJuY9vzEShWT/yIv0Qf
RTVfNdm//YQ7YvS8ChNTFlRje5INyLm6YpK2B29hSE8QKZAxWEIpBiScNabZXu5nxF6+5NKE59Oi
9XwFCxQz1di7qGX2BPfTx6p1Ht2nqeZkGmNzsRB+EhMjMeflaarHtUl+CDmHg3lsnxGPoC89jE1L
Y2I1r+pxcvy5MJg8mS5j3TdoWvmV6M9NKqKH1qw+LCYcv1yelUzNsk2t0dj4Bv+CiJev7lpAeLVA
PAxeEFod+BNSsOS6pi6QFhYMI0wWX8ehxFnrgP8ekCc1dlLJXq71gLtSUyz0jA0M3o3y3SuRBmUZ
M5kkBOzeLLDkSBbjY8hKJRM2/Unx1shJnIjBkwa22uDCXhmrnWdbgC70R7lNBjVil1S+ORc8bnB9
FuqBQFs72MVetppl5TQMFbD+/ZY3NZAlkIs9DpSr5uiWwJRgcRULGuRW8VbHtcQ+xa03F1UmNenO
m8cOnfPmTUGTxO/ga0NK2d8N11N5AYkkx3fVY3fTyEbLSTHeWkaLRuGfry1UfrIIzpqSqDBhjZ30
O4s7J1jWnsqMd9wOyzmJQn4W0jH7KGqdNWwksmxc5emBvxrbl6/Nte9UB2GU7T6yxm+dZfeh6uQk
M7v+pQjbNg6FwSmDbI83+rHMBWK6rKU+PIOj9BpPg6De9QntYy54ux+76LYZq4Hty7Hhs0pUcJnU
nnqwnfSuYVhHrrV8dPPxxkl6MGBFZxt49EkddqvyXFIJ6OCWjF5gz9o2FbPLB8fxSZQ41o3JuC+G
pxjrrlzlcqM8qDxWb5tndf+xaGxMcYy9sULqr8GZ4jPTF+Z+1ZeAahTuBmDf1A+oO4efwxiPIzJ4
QbiUzsBJHH2EafGcxXseMTcEusJEy1UVCbiXBI7d5A2VUdh9Ftmlyr3sWuvoVZDkxH7k9I3JSKkj
xw4ObTn4EGm+ScWQxAAeB3yGXLH6+DlFo3RfSafDFpoGdOQf+0k59fl4O4yXU9Ek0dVXMyNF82Ve
vIutPOzzmGkqPk4CS93HypldWj6KDbfNA9F54AWyE1kSa3X24fXXfTk1zG27G3mus199zQepFfNO
7lpB7z+3ppkxbEeXn8W81lvfRjQxhV8G+DaD6o2df3vTWKoYJVJ4idLNUWxAgzL2vHNBmUD5018W
6OVSvsTCWITYpxkLDWNXJjTZ1o4IlPwS+mp49fVY7fU5eXf3HWdd+PvKGSf87LmSNumC6jKunCHI
wsjE32piH8CLiAKOoZVg0PKpnD+UzjNZfaabGDAmsVJnLDlYcCeL2BSxU+VwaE9uX+wJl+nqg95Z
34CG+sDzxcIrXXWorrWYx1IzSndv7LIvD5Xdz8XQgLf1x9b4N8nXgzrIBT7WrhdfnrloAfj4SdDF
foRJwKZbti6fhYsxlxboi+z9e81IDXb94douAarogp/Zrww22OeKY6tZ3HA2unxznfMRD4LY7/Ej
88kKQysaBvdosD67zGuXdGd1rx+wrZbR6VlN8u1mPgU7LT3irNeq27fJN3VNHzZRfDZ3le0bl7CL
ZhM+B04rg/N9xIu1W8iVFrVs16BV3ZTlFAlieP3YUJryt4smXVnQosZEBhkLL260KdkElL80w5mG
3WjTSTazHODsMdIxaYc1ftUiHzCsYA9UdbtZUXKQPG8rN20DIb5vedjYlqO1Gb2Gy+VL9uss079F
49aeoGtXL2cmcLra66m8Mt9L1QMwNtu/PaX2YRrIu2F/9o/I0shyVagmJYcqmGaw3tj1nrqUq1Yw
NP65o18pTRD3NuVCIyM8/95/J91kNGne2rv3dD81jA2ELJfnoI9yiVwCiz8QQxCdZvvZ0QxH4Mey
lgw84pmepEoh8El4eXUUBoUxBZbcjT2+1q9mvd5S6fg5j67NTUWic2lJTK+o2GHoKZCu8XQGO3q3
h3+z3A9TA5npgBtbFDdJJBfWrP0KcVGXfyfExqMb8oYQHe3fEu9ZfVnxMdlj/NU68CtLVR5AaoLO
1rxgUIgGmj6PSCPJ9hTsWtoV0zjwjnFq9WHCQ8tmLS3nEsdupYVjhdsMSE/k6+csVjmCoVaOzWdX
qLqdjgQpQcxgJpIbYCbMd5XsnbeNaYcaBtKIzVvhR01oh8X/UrPYxZqv1uZNMnTUmgxO04vPq02O
5WFVeETFYpddksRm6a6nRB0qHdez7cL/kWB2vJIOyYACQQJtfb7KWnTdt1Oy0cZ+2Jl/cpNEtsZY
HLVXv3nXImlmgT2WM/xKuZ6u5i6BssXAo5ITqok3QIBYQ5Vrrgwe/wvXRn1ScGoV3G3myEkGIm0K
1VyuxmZsqCqxGnH8F6rjMB0TwDGTUYGm7Csfy3KsarZYMQ21pp3DkdbgatvLMoyVuZLT1LP+il7T
hdkHSengefY0cD3INvIcZUzcasisR9nGsol54E2Kc0RtiV4W1UyFSy+ShZZG6pVLadF/ltmE6R5u
iqN9QM4CjjyXN6nllH/X6jVWSYHSjFhNl5wcoDmvm2XXRgTM8Iw5zvwqIBwWki1/IxjZm6h5zp3F
b8J+HzIilEQUKxW3n6Ezov8o7oxVlottCnWgG11w4KKDutBwQrarUa5O1zkgAX3OTkPBobuUuC+p
+pXMo1C9lpfAmHnv2CHogn80sv82A67vH1Sfbo7ABYY5lr6pyLSsmZ9XD4Pbh7FhvM95IJ8Ndnw0
78iEoRtku+KQ/oD/n4yIzbyt/uXK/LDSvVeoMsMon3hTDZ8rzSYQ4GvD/ucpaVoRFldskJ4hBvvE
90RZErUbtzctKyTdu/39f8DJp25Fkh0RS8s6N1x4f51zGH+7Y/P6fa6Fml/mD6V4dvB1CQjt1+9y
FnZOTsUjJF2bPmT2kIPuBX+PeWhDgstISNWr0TUnSSCLZzTPp6QT5/cxSHcm72m4TK4a2sE6Tp86
IZ+F2rF2iYJHVvbSz3QhjrYS89hNzYmrL4tLk8YDjm/DGMXuPJTDkmAYA6e7QZSvxYZGXcyiCWUa
OD9ZvIy4mQK2PdKw6qngruWyjewXk/CE6F7uaw8Za8g9Y+XHNM4hisZT0cwDcCb3QdM0Yxe9ucUr
vbsZQkLxKa59PJlewNyW/3i+/xjGV3pJywCl51EKjn1sz/t4TknYbkC4N8Ot5DxQwzl7VhD4LPy5
pz+ouEjlzBXRtKwc+BbdHfmzCm4r8PZkY374zQ0kpk3ISao8sQPxSfd1Bc1O9zyYQkR+hq0roOG5
N1EoR+LFLNFC0aVXmS6nqzd3U1JtnptYsqmxCaePrYOJCkr+/u5tS4mBNPcrhCVSao95c9s7pCoF
5gsydZLKfDm5DMrlIwKULpTgzM9mUT8XSotdaSvDv1GSKUjfbx+3eDHxHU+z7oCyXF+ucUnRdJsH
Utkx9ub5xQHLn1s7Loyggnszb9ecrAY3pLi138tvKhmAOqskA1LvLYlbM4zWkyHtSplt69m/aM6Q
PN8XUepaz+4a9KKfEupUnfmrSfJeefvM/DJLLT6qjxFfB96GM5OrjHsKM7+zGoDxBtvgSUmrsE3u
BuPkE0IIGwyXbKvbj8SnbDDWklh0Tmm9qDBm+Mkh6lniFJ/puG6ynHQ73aF8bvwHhoauj618PSKW
tU1KWwN2b4Pg/haGhkppQwqxHBm0opf5FZDM3qomWxDQ7S/j40gS/RiPfIoIJpTbLYvqss101Q8o
TL40QklCc/AolfGldlXfHa+KgPGbnsraYKJAizxEmSDhfM4EpXkfVUuifh6ZwVO92sHPjbOeOlSg
gw9yb3om7A1U66zQzP0S49cjvxL06rJge9BgObVEnIiaC775SxNw96grUG1YFbzYezH3e61tB/u6
kVOu7rGZ7r9+741M1wJed7zZs5fpnh6DfC6MazEWCEsRG8rq7h4DmXqeh88FWWehGz6ZugYYoXx+
lmI/q18a56q7OVhp6DYQ+AJXJVsNQ5GTqNz0MqHdvX3XI3XsZu0YM2ZcZlWDNnipnJkq/Zwq/3LN
jBHgD1aMHKq0djLlZPU2Ltj/wzzvYRsMmEgE6t5roDxry7IzkOWegwShJH64AkJCQg9zdh5JLgTH
hgM61mTxuc9dO240OxOa97nZtt+XT6j0yi5TJjDfyRqmhTNvLrfbXo8zyGE0htxjqutUTYaFqaMj
n1uhYRIuBtrzdsQMXe2yBi7pKcpkPB/pCMqqelLG2z6fxY1ySCJcyWy7F30qJdjRqFJd0UI5ZTR9
Z3msXsnREIIdKJmG2tq4w2uUulfn+ehsThiOTBhXlJSBhx18VpAJZupHBcDnMlFyavTj+Y4QeiP8
HppRmS/wHwY1F1P260MFiNOLvQXX6zNBmB5q9uvJrXGCW9aTz58b64/7qXTzZhVvEvtlKptnsAq0
iwrDc+Mgmwfq8gKN167fCtNNFQWyE2ujg/LNXMpoU2/pDgf1hTIztNZPpqRqJGjeu9eTd4V2nWY8
LufhDSq4lR681a+R7REZmB3YTb+WTGHA6Tg7CUjwiuvrrX6cIJ4WQSBOY/v9SoMNdQOiTawaChks
jHS0zDQnuc4iWzvnIlcze/nN7Iar20DkuU1qD09LvHi41ff8gZATbFuav5++l7n1XiaJa7Tx3YIh
7MvX2jINbzz92/1b/WPrkPulXD/DIMSrFVE8ptPtxheXPL6ZMYr7wMWrlMtVEolotuGGxQRev7n0
MA/+VsFNPbxf4C6NSYdN66cbr0wDCewTlfxxED9UFumP1G66iM28uXPjyGb6272UTNbSxsYvAU9F
Bd9zEa3mYfE+Ta9RRbNcSpeV/Hs2EPnoAK7ltTLBM/LthApCwFlWt9+k+2tdin1rf//ZZtJqlTPs
Lj+vrCaJz22SBuD7xiFqO7nVs7Hm2X6iMNFNypUZCZyAJR432ZaqW/dBPJ0Xud/7ZogIck4LntWI
pkxou9bw8ksj33h0l9+FFhQcMpUrutZJMEIBVpEtW1zzyrkbS0ef2hVuYWGQvL3TGFYyGbR5Jkbb
aH9kjzTbPsHQz+gEvIX2Cq+HZ6TMyq4bguRh0r7xWzsZu/pXBMoDs7Xtub+/vscfFeNZE6nKPh2t
X+1EviskpNTgaHnsNibvm1gkcFB7pbNlwOci8hDmtdj2w+W2ykiYgolM7pppGn5rXkYHr3h9p8Fh
3jv/cAOsWWPXDNDh1MGQXuRrB4hOy0bnAdXxd0JyvUmClegsqSXKSAtNkME8Ihxb909v2qwqRa0v
OWSTUkd2ARMMNUQCVVUUC9b9kTzu4DhCGnIcpdRpP3HxBAnizAe14og254aStbBQrmuTjDMGdMp3
FLNCUG+N7o/ph404ryyMCTZazT0Hrt6mYnxiPk0I5oNkOsrk3tcjqKQOqQzc5xjvqxJdXRpb5nPs
NmLRddf00VnWvIt3u7yWxfZZ2aRKhWM9sY7Sy/p+UvGH4437QrwXd1X/huRy49jHq5tL1WjcVC54
fPyPpPtaTiVJwgD8RETgG27xXoAACW4IISSc8J6nn6/OxE7s7swciaa7uirzdxm3xRxX9XN88EzZ
fJqHWDW9/rzEm9f7N5xij2AuJC/duKEj6bapCij3fclLHxIySAyrK4fh9fmW/Sv5dGkgJ95e8Tap
+6aYvoAFS5Cm+6q+TLSyf2X40P2vpIA944uET17mm2RtLRo80/O3+eUkabeIRs9dw/u2jMrHa+WW
76dSpewwka2tfp9m5Iyyk3skGKhiLdlW/Jy95pJv7z6lUx8+s8PjFAt3b5ymDbEX5zB0COqmz9qE
RBKaz1CBGvhhhg1YNPTtEEP/Jt1eVmHB39mhG/QZRVU8Tepb/2vTLO91yrcx5c/BLnpuKJuL7lCN
iap1+3Te0Oi+x20IRqfd2VydxWrxNRetQHafGwVMEQhzSCNM7701RdG5nCX1nvZj3XTzRM8WCLSL
NAe7azE/fhaKa3NZxnr56TBEaEcHa9w2pcaY6HaCbNIj/82ByWpBqCWzI6XyX5U0AMvW4RtzAa7y
kolfEfO7+ZpcAsB5VK7tZeuaXlCe5BX80kb7axJBo+3wUzZPx5IjKlazs/sEeqc5CCZQpX3CSy1e
Xqkdxt9uhKIorRjanqWt7+ckk86dLXPVqI4cJ1WC17qwTuILLMrdMiyucyM4VWwqLdtpaajptJ/t
wHOc8uCayhLGOFn9wgmkQl+bPD72y1Iw7RybwjJ1ZouPJ2kol2zVTx2bUnakFt+8zgAcd8j8mKdV
VIhzmA5SXWfDSiXxMf1x+MXtcjtxZ8CtMrvAsdZzBrsKe/Vy+NCX+cL25UQZv5QDtRra9Cos5C0+
SwsnUAfEUvGdp52ou58dSqsRHDU1cFpfxlHL6aUYwGDu0t0/PPahcFqLSRmt9o17XnBUydGfmDtG
XE+sEsWqOQr18nWW6xyi8jXPtsj2GTA898mpaCHb3Z+9FGUJeex19BpHA4fqiyi8fhvnr8avVFT1
6fZlvGzn56C+8DpSy3WjeCWzq+Rrucm+vPl49k/fqXpQM8UbW5NXNhYKN8vn7lup8rjLrlkaROow
WXsblBrLimHWUcsrGwoUqruQGNa4QAmIWK6VJ7yROUtaLNmopIxfUD5Tmz2dqoC61QSDZeVv1YEv
P2LV/G64e1Sj7df1Wkkuw827yNBeV/0fn7X6hUtnJ1B1D/A29mAo2mm5VptipJSwioeJbnzi9U7c
mjtFNFeK4uRYclScxdYrCVyf55fEIhRzoETZWxzTm0rqWLNjGPjtkTzW5a3hQbmKaiHd+Qt+lVAG
vR0+fcfLsRSfrMOI+07OuDCiRpHx1BIXq1lIbKxqILggbtmGfrhPsfssWe/uxna2Hip93JS7IqPr
oBeo1zpZVaaB02TNfGYKofABiZPx094JTxX00Nh0E+XHsBeVLK0p+T1pNK114v3uv0PJqQLrr1RV
5Baqxhp4eHYl4h4bvggSFFKib41mkrhOPC60lX8GqJ21gZMtIBR3BTuPyg82gE3vJup4OE3Vvdv3
2Z1q6VZ+qjmGKb74AwAtDPCOexcHR9GDw8fYIprvTBlAAmOlsHiLwnvxvUetPO9xN+OpQuy48aUS
A+yoV8OACodv0zuNMnbn0p3Fh9k85ag7LW9NxzU0dkCh2/zNC0DO4gw761s5P/+FcdWCrhfP/yx+
tj9punDfvUCVxGrJvpnqKOZ+Pu5s2Ymtk7II6chVtuLjGOpAvUDwAUm4LOV9xe/dfQPMBANnh/Dx
byOZrZvqQXJaKLbzA0nQxOpypS6VMAva6p/1XEHvt9ebFkehi9kUmpC2mqxiPwiXvkPkYgDPa2F0
l3bgSu9FnVCwHkHb7wIDqEXJJXNDN8DynJs273nlocJF29iju2/e0XTemHlmIIZpO8P/9dlXvk8a
5ahikUzPanq7xE5b3nGYJsbnJkRw3c714zRPdYvIKszXzJ/upSnsuzbKpamr7RfIqxvVze0cGNNA
Gi2bPAwS3jqJIooS3vPeq5u/N5b0wqcfHdwsWAnjikvRDULZDerJdXgT20h+p8zA3pdkSLVFGihh
QCQ4phn689T7600BNv1ZtvRt+drl20TzUNRDzWVu9J2o+lOm3sL88fbaFaNxfhzDm1mo6U5sbjdN
t60vX9SbEw1I+zvIj87Vpxs+PbQAwWt2YhNY5gclf12l7897uaKLETYYjs0M+iDFWiuGs5uHN6Js
heO/O/n5JjH0nP1lQ4VlLNdl90vCsk4ucqccAn2fO03WPKKrRyw302EiO4r9PtTnhegOoqwoYgwK
dwTYCPXe4X0urWavS0l97NXOSKe8FXefullzfoSsC5SeIXecHyaQLkGwxjjnhVvHBqr5V8Y3KjpY
PKlMV0o5tvtdEUKDua27EX69PPSOi473ly0Fx4cBUPti45ctp+zrJcbHZpDSpgwdWrKTbT8y3Wf/
8RbvpQ/FdKTVJzLZJwRa368VHkMdUH0/y48zdUN/JMMnRakWw8vy4fVj+3lbA11cra+3/tH4nGcL
gSNxu0pqsJolVs2zhP9cJzOPBPx95s6dGzpNsqwtU5/7cd3V8nO+J+q0tsd5Cqt3eaul5ult/UIH
s+quZvtpcX+seph+zoYyLZsK1QF9NlO0WOP9tdJWM0yLfwJYoCqJovudoFQfZ+n7Kos3G+gWWLIy
3MyH6LmswLT0T+th4DFdKCWXFcWpj3uQCLnOk8GvXgHZnx6QdHiyX++jgsZcbO3INS1fLzHOwDdU
a6ddOI8QnJ4F31t8V1u29x+2vIgcfhEaIM15dlr0UjnlAPDdBUoaXlWb9l1azvbWvnvxhjL7Qp48
oLhlT8kMvMTHj55BS9CDYo78fH7RMG1GStpEFypr6HsV3ZvHPqspskMJ6s1cVHBbjX43bab+/0on
ywAnrUZx0xJk7fD+jQgZW9febXCZc7YmzY8Qt/GAAbcy79JuipNd6Ue0fFRL0F60TlQFI0FQ2PvG
XqL79hcVQU4BpPqnn0/VtrXkCGYPjM/24PdBLA3P2lG3cx7WgnWKzb3zuW+uPpS6EmgaYh++QjzW
oyUZjaxI2NGqw4Zky6eagagIqvFatlxtmrabJL0fdTXT/+aVfOUMiwjO7dWrdmBWom9u6/JePBTM
yFJcG9zcOsaWCLgYsSjSLsp9OdOVH6dP53J8EmuBOJuLWayybOPgvo01tE9uzaqX6KgRpwYJ6ElR
HZQVPiA9xu0YKDa3S4l2mlzC+5HKKYXFVtfzdHpdP8JhcA2EbLKdAtbk69nOY+yVOzbtNrYLv+fa
NAVjN4zqUykga1btaE53ARDImwwz7V+GMYPlpNSqsyZ8qzMb++7RgAV5s5+ZRn5VjXbF3jJgZ9QA
e8DCZejvpv3T8PCj9LDw+tOfZ0NKlNYIoXMPOiizVvQH0P+zifB2LA3CP6jI6eYbmJj5jwQ1ys/8
NRqmPNVdhjyst+29DBA2bzbnSMFnmYz5kWhmR1cTj0xsIEs6vbNHn7q3+V14m5D36GPTpH0OYXDX
Pkza5J4pW/S583i/PsrPL5ksu9L9J6ocxhzSfBA1GPgfqr0mH4LiCQz4CAbrezte9sMSNIPAHkp7
+zw6fqK6ymXC4Vu4vMPDu/efTI3kz2z6vomG/tgruQyYXeLQW/E7v7rw6iXOhI3KHGnEOf/vpboK
hDSiFEmSsL1Md+GkdDrBAf4+7fA2PlVp+GdbOf4Km9hAgaAMfrxl2zCuxWyvrAlTIc7cdftOQmQr
Y7Qx2ZbE4zvkvEjfG8a/0kQX5JHJEr89fQ/aC3ehv14tcDy+GQ8XsWYiiAMzZCSAb5fLSJsbpidO
RPvJLkB+6S2BhVoIGpt6f/Yx7ZmweU9AJ/0LeVVA95o7U9cNg0QZkoiu59EnpzgkxFSJQzPRl8Bt
ykbmRoZp0Cj1Jye2auvYI6EBDUfrlriIS1RjvlVzaUDOfSeKFz1LwE22jGZ4RIHpvP1VUhxMUtCY
HgaY1NOiKgrD7sElCYVAS+XPNVYFXxltSpKNxvDTL0b9RTW3acDUDaqfLtrKm09hPQJG6GWzTv3a
dkcNceLw5Hi/TCUg4FEhuaaUZvZvtqGANr/n0dsshESM9I5mLRB8v7op+3LrRJ1VR0U/f+8ArE92
8MS3CwXGPH/hRSj/+2GEfaGEvAkPX7c2i/ZOFNoGX5f65lM//kK1oBveFeBX4qyTUbznJpCTp97W
RrotCyM18vmhqfa3Pl5xtCxuR5tR7FKNZworWnnPEC6cKm7XdRMtXWD63N8kerewb9CBS5+lMqO5
XEwNvHA90dt011m3bt8WqxTU87mV242SWodDb59obIgBUVvXaj6vS6wjuIHqPgMMpBz1e+8NJNSi
FP8rOZDbAQZPV3KJHjkdB51fmVzXUtEQbrND3DzrHuiy/jJjTX+9bmipFnZRRK/N8eW3rGsvIKpm
89uiTEH+VgU8QIKxVpTLsSRpFMTGUPEqOBK3H/orpAcP85TizkMqJIrnUlRNFDNfYkWTNTCZnuD8
AfZlu+jFjFIMey85IBOIgOzlWLychTNl+f6XZj/M1V80kFx0nx5w9B1G/C7KSbIeTO/B9BgvQTCI
LZrB7JT+DdTuemzRnHellAEzRA/FiFSaeheIZtN/fa468idD1g77WNkE1FDnoHGqzEQhAekQ1NQq
BdO287NUaWksRomsuJSXVLyt/lUuKgPqMdK7XCFbTBFxbnr5SGjzefxwvNdzEkPo6mxW3Ucv+f7n
hTemgu+3mO9fDuVDrmJIQv3ya1xqd9NaDNJvkHiMYdPEm7o4/9Rs/2rEDd0zkA28T6z8ce8/5gen
i/HEk3Pv2osJBXX+U5rGy+ldmRWkfO8ciESX79GxmtcuwOQV+bItXk3jomf3/pq5zbAqN6JL9yC9
MrgNE6XnaCae37Se0mWQxyzbvvg3/U8jYxC6WRNCsBkVnmWvb8ox4J+hvjclCb5L9Gt3//MQePX+
HB4b174qV/vQfPmm8cLqVd0ZDPQorr8zzavM9FTl/iV3yAkeUvOZk0g70VIY+a1l/NImxKUKrPpP
09zX9egcBDtke+JscvUtlsMFXEXUlM9M30vZBLsk8XhpmSlnoGmnOh1hjAqAQLsHKxNiI5JCfsUx
/25PJQrRgrFYvepg1SDNgR5gY4rnV41dXybBpbp7VrAzW1nwkOwCda1c5LB9knyAfJgEoZ6CbH2M
UQv/JtBKm5AUdsv/e0tpOijLv4Nu592CThUBpcltdSNQKtHAUl/S/UWEBzg3AFW2JueRd5OUbkkR
cCxF2quYccStZCCtbp90AY+oDqlYjZJVn4vgUoz7iemzBl6F8Gn6MjIngl48116In7aHtWxekKiz
IX8Kj3Tl71SDThiZayMbLYVm8X8i+L206c8EFu2isSzegU7Z+tXGTo3IB2NSns7sChf/iM7VjFB5
va07qJB9qDi0X1sb27auA9prh0WxIMTuDe2JHk3drBx+RgPV88EJibLiSH6WXuPbeLMJ8O4t1d1k
GhSNWSc//lxfd2peT030hEZHNtYMMrBZVabgQnDH3zC/Li/N7pr+ABsc3g9PQ6+ot4QSHitTrp9Y
3dm4u9adwPZA3wrueQk1SxHvnNw1nskaRVqsBSJJHqr+5daJLu5u3YvuQIJfYJ5CD4qxFRVeCDBz
pqhns4smJSrBMZXy0ZyIU+Gl+Zyl+/G+4X1KyiBp9derk45K3itjtyiHOJ7DYep2i4LM2T9SRfJf
SzyeHNjfASd6aDOA0CbqUnC7Xhc9GDuWrDEpbFYBVDtnMMZJKkxt4RSbSlupKvRviZ9Lcl5JPdBq
5o1U4VMXnmjI46001QLdTAUIENrrXr1E1aDW0AcJ6gkiPc0LoEd5mTxW8othjJKV89H5QR2cGCdW
rVNilCCWzCqceqqhkgimVF077J5CrGCtMWNT3X3rvIuahIRFrUv0tYcdnKt/UXlxwWUgUCGKp0pP
4LTCKtTNJ1iIjjYzrbjRB4rTMEEt5J7c5STZppPsgiWlmB8+NyQKLE1xHvs4P7hel/f5kpYKREqB
OEDRQWViLVVZbB7N/XavZ31R2RpktaqkyWjAkdAxUv1PZQDlUVQGeb7GS6LZe4BVU+P9h19swWw+
NvjIgEKploK6H0R1nOVOTbDrbV3dpmoWw+HRWKPu5iBcNf/2Y0FHDv45HZV4Afl2o+GieIIkMUbH
b03Nff6ZQ/IfzvwHPdLqq72RhpwTtvp9YwGnuXn726K4T4+q53LTC4qM08cPFKFYzQ9hM1HZioyu
PTWosW8Y9Qz6IEAB0sClMRpJty/tjeRwx7wKj0TLQabuDCXItro79HYBryzmU2qiIEdeWFvPbniE
8+S0lVhOzk85QME1tPvUyaS6JgkuCtr9xLtdCaHi976OJY9mjdqZe0FW506M0A8/nfy4Pyn369lj
8+WwOMjwKeMEMk0lTzqNQ3Ozm9Y5QeUo3VP45C9Vi9lmdd7Nz+nKNl6N9w6ft2P9JoJ+VXdtWDgv
t0VD5l2ZftmComUHj3DdNWxZ2SN+DxBTUf74gna0dHh/a/gOm6cy+1w+N5aXqh1Ahv+zfkQBuwic
i4M47m7tagvMLLv6qxvIci3SonD72bXBGC+hJSF4ALqwLCnIU2IUUvLC3g74jajoVx7yjaWddMKm
oK2VEqH8EdvcVEKi+Le/yLfs0C6ZHWYnf65E9DtM5NldPCa5NURcyHxCVbDqWS0Q92jZ9JIlLuzL
mEwFps16zQTiZIpXgX2UCdmH4YQlh5BIzrYXNFzWt7ovCSBXgmIo/ioSzGraTdfkDPjHhQCLvPLe
9Ec/s2zuYtXMtRxbIc2qXkmLNZMtp1e91bJyimmM++HF1B6Hl6F4GdPk6CueJS/y/yCXN8ILAmj+
26v/i/5CIlh8XuXNsgI/d9nxiX5JCNjZvlLGSxjOsirhwTLnOLK+uNk3srSNmOt5GM4aa8qqtacp
5PjE5Z4Z8g7LOJ47kPrjvgH/So3T8ko/5qCdMHTdobb5TRqNbmugtNGqljQFb2eLtpwmEGvn65qN
dk4g+XDZow6o58f+dxYAlIJCrXwuffn0eubfM1829m+79snXQYDEuqd26JbOTcNAKu7tpXIEn9AQ
/Rg1SYcWfJNKGtI+tLt8imt5vn+HGpQ1eyPCSm1QgCZsojzbhd3bTQJD8FtOSbHeDz9ncWyxyvYj
MpjPkfpBrmZRENpmKXzOJphxniZKb1L/v07GhsX0uKaBCWr7WP2kmq9ZXvFVWX9vZBCcPgzGaWaN
BbmPX/A8SzdRvswEDoHjLZFbRXKQkMk6u7DAM1MAOTrVyU3N+OUt96WLzhuClGodupducrTlweKD
EgPJbr2oagyn4JFlmZboz2+B/bYuFQ/obQ8cFpYRC2JTbdNFnSnz1Wzg8ru8pYp05damvN4UxfO8
3Blf/NxEK1RCmAj+rBsozHxhtnxHsWprGKPDTK3SpYasKR0qguEq6RKtBQ/RieFTTwnqZ/+rbzo7
AJCY7xANaWoh7VLIS5U4hqk+/5JfO0Fl+kw2wlw395LxAhRGLdtYvhWOoH0JIcWnxYVKbOCZ2TI4
wCeOrlTd+R9AVB4Mt3Ica+p1q9Of/Wz74R8E/vFtX1148juk6LbQAzOxEzV1ao0QJa1ERPJrxTvJ
VMHg2BAvPFOkFwbH4qb9N/senzrFv0K9nqitK6ZdXEsLioqfxU9uvKS+pam8MamRHoxyo5AORbic
+XwqR3/vOJ+gM5sEk/AplBYShjSpIhSNXczXqLaNAwxNy7Yjd1OnfGQ2/nwyZLytvmwL9N4Iz2+J
PlW90mrkh/P5Rqgd/grHX06k7ynMReOn+yH2qWqhlavpHlTB36vakKLnmQnBooG8SIOARIGzvV9L
KOU0bAsKILgHDHLtTCVO0XPdQu4K3rN2npyHUjIEcHLhPOpK156RdDVR+r6iHrmlpmHLfZQO4qrB
9eJh0+3mkdhw/Kza1F+WHHV6+yFwFtc64HGMN/FbMRFIAq3wNmlJsfQp1w0+iJu1HUnbew0sLVFg
VBfCaY1tV89L3CvMXoa9BIHZ/tepGatkh0nTKFeMtDuTNGQrKsIIbWFE8WfhKjDGA3/bFx3j6IhC
cniubmRqvWFg/8VJzDa97TC9Zu2Ov0s2JG00RpDcxEzPA+khaLRwwRW96Xzkty74Vu6FdK4kB+dl
tsmfmcB59nsu/xDMPwX/fN89FPP3yJ3Jz1+WqJhbcR7+AZDCfq9JSjwrazNrrtV4Ho0VgAoC6XWm
HzQY3gqQA7uNQ2Fajh3a2gr/H5SQ+FZG3j73IwIBq//QtkNBRL9zkxVj2gjkOp3AOf6J0Ijl/rxT
7ezkQD6TrTnsziQbjc2//KrXp45Ix6LwTnagYU6bz1Oumo+qQQRp9zs3Yqmy2dXPVV3HY0iTOuRb
A6In0qn0GWokEpjWzsGVFpN3Gq6UUDaKMlw0xMzgAQZ7bdhJpvK0cZjbcP/l8ZCZQME1Fy0yFJGy
5jFAQMsh41e/KV7Bi1qJupKv63IvjLWEtwZ9QY4ZbjVPlUncWwdiQcmm3b8Bbbzw+BDGtio/lHyN
S/dVm4UcmFbITvC7WvnSvmYKy0f4nfeGMsUKIgIQxhJOgPV7rM/W+AExq2SriQGllBOBOqZ+/AqJ
YndDME7zyNzA0v73ZmGvWhfo5Wd6Qg2xGrkhe/I0xsCAo+y+n2DEe1WDgW7MvCORD7QfybZ3zd4V
zt5+cnLvLR3KGbqxwkbhouEB6UuefJYyc+WwIgcp5TeKOf5CN8AvyTVUDAGIhFQSMvnJ7QyvqekJ
G92iRIFyjwewk7pmkSiqhWHHRHc+V9X3x1LkNBHcyJnv7i+4kUv+1YFMfm5IOiJB8oGq/w1j2/IR
qTlxoP5q9bvNl9L55vYjRyfevY19icScu+gfR7U2MmhAC4cahw3EK6n5LVN8puqaKT2fGldFif3f
XCuLfSMzH+3SVJfF55WdMvGPMvNjK8g2CQIAPnjXU90XdZ2OICrvz02MiSrfd7yNp+lGkHJNlI7Y
EZg2vicUCNm+ugXzgoRaUzf27zMQetQij/E80u3FB9dUPIi7zBMsr9kZbcQK4WFsrslR66t8NbZP
fJ4XnYWh4+rUI8R0uJyQbHg3EKfgas3TtZYUYIsGOD2GcHXfc617svw8ll+EqmR/ls578tXciTIY
bG6FfPULUlpavC97ho37YyFtyUX+eEHMv+3Ff4mrBqql9cA8yj5UU+JTaYsf2cn/UPCz0YIRfQM3
Thfhcf5jVO81Z/fdRr3Tx90qjjzEeFeyWXX4rINe3qKur7CZaVjO3Fnnj/NHimXtaq9az1MtYYhN
8vSQhCMAM+B+SmRHn5CDjsxqnvAzmUZbzTNbC6+aXc1Au/Yfgwgoq3Cnds2xJLwJiNbg3keGY9gT
lqUzVfXILsZWVLyIHeaoObSAeCO7MFU58GLxdRKBay//Rx6BO26f9itIzNWhtmfNgJNeG88eiSHA
MkVifm+q/ukUbfKJeAWTiqxRB5j77S1+Ftqs5jS8CvYvsTSGh4PN6eN3b3ARGWRmf/NFPiv8FN5N
/cO5RTuoTMiv4AtBLqFa1qvGls2EtIN4RYmd6eY0P3C2wePNvd8b+O3P1P7aN8lK/cQFcxOouwKR
pture4QoWoGvWGGVqmkwrRGlCVeKVCOLNDF0/kXhyZG+0lAsEmUsJFtovEPkc1pAVwH6iS5u+V9D
RmvC8DpeksvEYr3bP6Q38X7J1tLCLmr6uyvVTyqAAJQditTDvXB7fJ5idoMkb5Hegh7KrkbAdC0T
M+BfXZfOlMbORWS8gDNCmLN5me/5LoOmQU1jdwRehN54fDtTwFJKCqBpgpDlUd6sGzfvt8pEt4Kk
9L2jMpUqFthuhlGfpwanb6GqOuMF9X0dbEQ5hFGe/ZX/ersqgrR2xFQBXwUIUr+RnKDR3FJAarUh
3bHhcRF173DLgvPaqnVEc/1PCK1ojFcXm0kfR8zVYNPUc/4mS/HSobirPtpcbFwYYj5V5RKBduKY
DGszuyaqRALaplL5n7/BtBGLMYdvvjRbIaCMQRqnBvX6EgQdckyUOKlK9Pn7x2FNoeAfLofii+bu
oTntZBTA/w/CvNraxOzQiBDnaDP1/WGLqmu43qK6zYy1eRS1trPUmNYlpPSEXNI8uyUV/JdspliA
9y1GuIuOFeyRG2aFupwyMogAAOqxn8OmYrV7gPn5sr1J1UNPhheEIWs1DuXNLAE3GGw+7AepoA4I
+y6a+jGOqSKDYfD3ZJZ2vNJw1RGRVnAN2w08g4zfWvAb8/OgPOrY5a2bq5IZ5iJ5Q2CMU3aWsk02
FsVj/Uj5vZYWtgPhN3aNw6J4exQPGRdRShrZt+fUZ9rYz4I62x4C5nKch4EdoOZDJUaOhcwq/xlj
LWpeI1PLfz5/w2SH+183Zv1NolcL1n6oJAUcHWHoye5lCym/hCGzqVn+4z5RY92mBSEc6CagX5LR
LrlxDogkEAgokuhY3XsQuUKiZkjgcfIKgc23eoLpBsJL5M+kpgSLSvFdFaJsnwpJlr/B9XAvqacy
69YhV7/LwppKX5NqruFfrltQun3MtDylo0ptYbK1yC6aRQEsvt+P3jrd9G/O5QsS9fEGniUZdr7C
1+CUlLoafLKS+OT0fflOgnjC0/v0E3ds0TLQKmalHXcdnFC+Bh2oIvCXbYWtxqyOVtOJ9EAKDDgQ
1CFcRHUGStvOtjPv3uJjSvIKpqPtAKaCvJq3WF1n/vpHP8fVm2J5Vm9GqU/PxcPk1jsTnJTvuxAn
kNwUkxoAmSXW+E29gytQ43B8fBiZW5E7nOaGMLBh8Bqsv+my12NS/Tege+AsXSwotgiGfot/sAPp
wTJj1QaQwHtwryVnQgvQ3dC/0+frO7trUggYXiT7xpDIcjxbeAymUgPfjFIwjnj5njJcV3zc/Cgl
Js2pU0nIxT8FBlVb4c3VmbagBKoru718BkYcNjAv4/v0owYn8Nf+/THMdx/j3ffukyHtLUQLHd63
khV1QL6hQtQVOfIlg1E2/jktNl/cn5IoKaW1sI64hAjI79P3fV27piuXb+PT9QLerzlJAIQyJeeg
gNnaz17jxQcsk65v27R/P/ZtWmfILUGVqkQ1RZd5GavpYvdq6t6IprVgW181D/lFEAnlk52F4idI
AVJ1EKQt9fUOwzuZtt1z+HgNXY7CUI+bzJeOuCWxirOUYpKaKyYpD96eZ0Q/VoBJ7NxOEcKrHbWc
vVgFGXRF/StY68qYCFAF6TzIfu7NU5uM/en/qGR8GYaAZm4SFawtgU1dVRd9jEKcpWQHN6yBNWNd
ZxmYns7gNQ4kHgcmqK/GqVcOYjZqobKVy4L1JD06Sfeb9oADmthNLaplgkONPyrN46LRiilHVGSZ
MPv9I/0oDNbjv7kygjdOEt4brQrX9xjBBLxgLXoaC0KMU8G2h+4zyIMDORibSYX8QThZM6bFEjYr
aBhjTdXj/sNX53q5tngDmhxlXibwBtFgqWc8sTOf+2G+ltOFYVuMChTCaLo6RzxImgP8J7uvuMpE
7TpcI8V/tM52Q41ivvIQx4KOHHCb/kucMLatJ9oFgU2EGoisi6QPxt19F82MhNqiOz8JYnP7U3Fj
1jpUb91YJ35x7JafLt4p9PpOZ0vBlCMm+VlX0iQ7h39qlWMFSoqrIWt3vN8Ppkk2NnxF/IcnPWRZ
e5DJ9xWuL+KOR4WBwZ+HsAIoweZR6+zB8lZZlUFjaI9fmNe9LuSStWzqTR0Q1IsNkQLTL5fjczOC
FhQR8f6Ct1XGu3mKQSxlLe2bKUXR/NnLTmjbYaWHTPG8aavn7VTr6osYcbz6sGpZAP0GtJFXwBGm
XopWEH8up2tDHRfv3FZNl5fsGNfZOgaNdqYL7pci1ksJp1bQd2URrUuV+rrumM+3sh3VyiFq7cVx
W/KKF2e3CAE4ZJB7xnmnoIOH1t/D3SxsLsUrfI1cJCDAp+/VCN1yEJR3qdo6kpPm7VrLEtFTDnpF
gx4NiJoaQC+D9nihcpJYI+kF7hZD5pddGpqIEm6u2tOK7G61vNm5AmeZuQMJsE6E9suft/v+/WxK
dIdWDKf557MknyzbFqlZdYrYSSgLwhiqaBDVhfEIQ/hLF2KJ5iJqrAKPX8zQmj+KFxGTm/m1lDQ1
N9V4lRlIlTO58r1nV8AXNL1vXWpffiSkm65K9MydvUoN2nShOb6GRzXejzVD446W2o52PALEJhhN
uvlt854t6ZsYhfQ8QJ5rFHQD1ayiqZLYt5ixplM8W403YKWFqSlmw7blFE6XMqfJkkGciJoWT+/G
WfWzwRph8UqCb0jamrseCHRTAqXlya33IQwotGwCZxTDHCtBw5LM4HUr02vFsjkrRYMU2gpVecaD
vNKWszBVUpd1nFizNkG60Mu34ht+/m6GhziU/cxJk191svcW1b1/L9bkM8PzInsGuKTIHgTdYcs9
eu0r+TEXcw6w/e6i/LV5v7TXzXhLakw1lGVkgfgybbqyNa6v1jin65d1FT48fjyrj0NrFS8d3x6T
ZOvQeYDqt8VXeVm+Nl3nWqeln8S7VDaDhFSGfi5jjRYjoM983YwErdcFWUm8Ygn2oxcBB3ue51wZ
5m2ddJTOBYdTOdVbdsy3H2Wqj8a19CjzXb9N2Q21wbKEqpEcaehMSI6IlbKzvUgkYP8oaTfsJYqN
WD3fzdQdVt8Srs9cyvchH333bXaUKZlRZYc8uH8pdMu5lqCyAnJtBG5ni6sFaZAhPto55yysSnjx
mwNDKPeyp5ClZ3s2MOE3cgropbGQg9vAjNQw6UaIAOEiy8d5WkyNjzVuDAd3orT8vOwgoBIVG1s+
ezMnkfIv/a2QzXdcB8RTlh1C8k3jZ4+x+QpN/IiEjFTPvT8TiE+z22y1KG4n5/b6LUdo3Ylbgp1c
K44BGt/gzyVvWcTH3YiKq/YGgmdGA0juRw35FUL+nThRjYRj6fjmO8gX82Zx3q4N6Xa+LbDuCK/7
On4Ryi0zZbKiq7PqDXy2f5M5oZnUVhpwZVSKCnnbXHKUa14j91vgxrWhEd/MyDL/Fbsvvds3mAtB
sBK54xspPf8qge0N48C0xotVcTkIiW1sBoMgdEPIohIGr9Zpvl8U8spZg8EW7C6Pwv0hNvot51Tp
gxHXA8KIb90P6dHN5CuBSmyoj5Y8CsNI3p6Ev708EMsTrGwq2Zl8p7FzGu+4p9GFszrcDDaQGBBM
PMw+nV1bAHA/20/3l0SPl5L9Pd0G/L8MPPaE80zEpRVnSl/X7lNgmH+GynP2eHAhoQ95Byg7V/cC
LPfDtYt4Od0fxTvPW+VUe76FpWxzbh9fPKIJKXmTHcceBqJwmV1U+9mivMyVwE9RdnF+CmOKhGLm
Bfn5hY3D21aF2Tr246PY5zXdO+aLmwVhW+w7kSw9gDnZ+1faklaYu59I9FfdcCasib4eEBho+vu/
kNYHi/exSLqlXsTzyZPkQVT2y69wDEvnVkYmeotFO2vz/uT7CBBD0H69IJK5qkN58Sxry5XYSbBn
rgpay576xmlrnxa+6qPijUyvLakClb6mJPczNcX23BAjc0uSo+uyU8E+U3OU5dopS2Q6jFru9zTT
syHDUwmjTSbSwlFfOE6y2+7DAqd3mEAFVzNNGnzIf09/kh187PZjxG+ymiUnfgzpqRnefT6fTCb8
WM38fP2DjiM8dSAl5pLUF2VzfsbhYPtAH37QN+5Jxf54vE5E96tdzRn9yraWt57zjoDaz9lDRPsB
DyisHf6LTdt1oQqBDc9TcfoFntwbBm3XiJydtvVHNEIU/n069zXW/dG+Zse/VGCVfjwvIY9N8f0S
qwbo6iGPGJpJqEK60kwNghpz7ChOdTFyANvZrxPnXkjaddQSIusc1P2zo/YydkLARP+qy/Klf28l
bU4X+VPrcqw0V9+xLQCaJ3RFw00pz8yXlaQGxasOY5Nd4R0c/hvvg/6KvINc2dBNOvKLnkfgdU7b
8+zpKx4KVxW/w9KfuxDzorFXv0EX0YfsKsGyw8WM2yHC3l+by6pzlCTn4dFum9oe9gpxr5cKDYRt
RzpCGZTpBNtCCxTRIKC1IAdeyFPz0fVYaXRiLar0e1NS4LV1boGhCiLs+7HW3FT3YrzeWTaS7N/D
e2kYq9uIxEuhMyvKPqEb5kaVjArqXD5tEIw6KrziyMFsVEl8FDUVjKwXMrQ7F30i15+F0aGqcFdj
hrYwrRCqz8P5Mrf8YRiHqnz35rRghgdFZGASiBVnGgbTHECYy0JvzborsIiDJVk7CGg0PaoR5iyk
e/N1oRe8IsGt83XnPlx8hXT3l3GqavdvUyqTOHCxzOZwibD6vIgbz+GxOjIKmfNXI0axKmandOLV
ed+U/sqvsuprYoyO6kea1Lbyy7a4KrTP1TaRVFLwuwOIpayF/ZT6jsHblNO/i+ajdA7tQileni1L
dKf1VK8q64WqOPadD8nVVNHGGGUK7+JqstrBfOv1fjRNhTZUC0UPzX8ar/3C0AmXBH3xJtbm+7J5
OdISqatYcau3b1YcT1tBlm8l27QQ0bss6ntJfDjsVNYQ8rc8iovQx4rCSYt1FH5usujPFg3I9e/1
az3HL/ZezdkZy4w0Kp9d4sYIgTDXZduBR2nFs/UFKmTTJ5Td1B71fPM+XFdebkmZ5Dik0MLY+uEz
XqKKw39M0qodN4Ud/KGGvXyJwNj+BLE1Nf9g00n+mzC16mOhKO8oIrGC6FIsUn7FAhCgNbI0WS8T
WgvYa6Xmd31CPPO6Zw3zXXAYLuDIh/kwvqkACfQzL0UZvvHcSA1S4wUD49dtvBwGPtz6jg12begD
t0LLyoMMLN7YJuuXCtSyNm2AnEnXGXiGaE31PXHzuk2Vyl2sStHZGGeBxTVY2Jn8mWtPtg0naPfQ
ar4qaodTKSEBs5Eon6qUmiWnMcSSnqMuk1zUrMFzMu00Yv0RrQuLlnd7MyL5NQRV6evO58TshtYx
/rsAtetGGLu9ErwQa1CW0JAS3l8yPMdleJ/8jDQDvOdIblaPhi3NNvpX3iiWIpt02Y53FTOm6s0V
wdnt1eTx8QJNt8AKuUnsP5rOa7dxrNnCT0SA3My3yjlZsizfELbbJjdzTk//f5yDA0zs6bEkaoeq
VSusir2H36jJR4IRsalBwCOyXPoVnde5Z8NUS9YGs+xgK/CK8/C28/Hu8N8nvXl9D1CMxjPcqa2F
fcStFutstBurb+ePrn9ZPr2X3OXQ453df8ZWiFiRe+gH6oxVwSaAzv4D9YWkjXH1CZn2RQITo5gV
qwslyBuuaJyG6i5+MWnDd8RdgdSZzwFMCARqJnn0chNc0B8djtqE4jEKO7C4iaw3FvEZpOXuYD5O
IfdDVDFlxwgzAWdUPGFp1u7pgr4KKcHeW3Uv/9hvqqP9ZKLNeeB8ft79h0dZ8Ynn1Dr5Vm+ANYRT
FwwJLGgU9ORz6yLymfESsPWeFfwttIoPDwj+zfwuzwHZC/bcs2aKubSmRT7HXudjmrg7W7ijxdeE
F1qzz+Z9MhhHN8KO/eEkmPJRcco9TWwf2CvTyYB9SPQFLJvZC/1HEvvK0IJiEEUnNwSKkom+hj7+
o//w0QUSDhy8IEOCqVqou5UV4RDk8zGipTRgOAqLFHofQxns7mE8TKJf9TYFGkVYA3PNwNtmko3p
xwINGeOHascR0+Mih4MvSxdV5O7KVTE5S3EnbYslfRsmknx7+Rw2GJcA6ZDM0X9Uh98M8+GG8yWW
0+JqrbFlgQntYOpPRscS+zEdgSIySYQvNT+NucyGSK35/jo8Wa0GGQ36tpzU7gNhFMzBuF8qdE8c
i2uki8t/GL1A5qp2gj8LdqP/rm3FVX13p6NoAZRBozBctTNieRhAq3/5Ol2/1x/4G94aYByT8oeS
lIwqkEKwcR/Z5MeUvNCjAnfmXKhH/U71898IUjAowIxLQ6yJ2IrzvDsRokDoEdKsyW8Bu1WqImup
/7O3zFSAeGANra0HR5R8cgWv+QajP08/MmNEFaZv8cgGoMX2BPXMA5/CBQUU595kG4Qifarxtcs0
sAWpRQE2vuDgoZoEvUSQhRgT2MU+0B7SCGPWceHSp10EG3AP6Q/UqnDN62hQj47KnhY9X8bHBmku
qtsnEUATCMjPyXkfiDcnNu2m+DZOVLL45PMpn8Y0Dk+YYwDgYtyLyP67/oB0cZzUjOYFKI4yAhvF
3xaLkef4j5gwFPcEfPwijaR8QrD4RLLKpOkW/HbPeG3flUkaihXkmvkTDgsaEjLzDtuVh8Hb1iaG
I11CQHUop7suhUTJs0vh92BzwgV/K/Yc5eML6BPmJCwQzjdAwImeASvmxhnO3pvE+2delka+2FAF
o8gFoKH2RExO5Ga+CH7lmSrshP34Kse1SbWZt9QPI6CCgC+3J42EXphVRuWzeCnrYWvsw12zsQkQ
4gJgmIPVFzRJZtpUPBB5GPFgESBn9CkOecQYohGsSgNJXOgbCqYVh+kPnUFwKd6RvnF//OfXBAGW
qGD/QTqac8XcJ175uwt2bl892XlEyJy5QbGuzR5g39v64qMImKKI4PX+ZldYVRubuwmcomHDfwI+
EVpnPptHv2f6vB6O2fwX4Hhuz9253GVr+hy84+yZfIyAiLf427pAoa8y2ph5LNAFzKqHxyPuZn01
V8jcIuYpZIAhYZagS5xnt/RebkM0Xe5kQdZ8efYiYkDjTXop2O/kmDXvFBm4d5zTGPuozFwF2+QJ
jsJtUOxIr73jBgIBGTkMipTCPQGN0Lzm9qb4SyYbePcNX2NIje10iHHicHFCSufGgrKJyS1NT72C
8c5Rw5EybLCq4FgAWSlRo4aA7eR6/Z+CmAHHdKtl38ijUQGC61LW7LMnpf2LlZSTHmgd4X9PFyO4
0st/Dw7qJ9xd9wBKI05UpfiM2jPS0pkQweCETLuXfx6c5+MH/NVpH2uAtzQU41nc4Ny+0VhQjyTY
j2IRQB8zTV848ZIn/Q3dqc2kFyeRyRIAihgo76SfhLcLG4GChYXOkbv9AyRiYrDJf4ACNjhEvDBA
PZfcutwEnHHWAvwSL1V8FaJv+i4KeLbzZIJw41eYlo4v8FJx49BGlmvjRomfx52ZNBNSZKnmf3as
tFTVt30JSejWz1SlSP6ibwtaJl2+Ok/7FYxaWNsusc2oxjkdQmWirPEHTgcAqUxtgVnZ+RxD/AEC
hDyQ4R5UkPENtiZNB1vx11mSv6NsnRvHEyA/AFu56q42JAOsl501HNf/8hrXGMUSF1H+LPhPCE1B
D03IPujdKXUcphDBEbt5EMbJzyJYN8RIbukk5bezdG6g8w/lvoGufrMheNr4aGPZx3EAKMO8Bdv0
TRShLQYv3abH6ZxgjgDhn3ND2ldkkkOKM+ECrSxws/6PQ8iiqsN2h/6Rvo/DcbwoG+Ts/6ZVwoCc
Tg/iGYOIFyVj6t1YF7RQyJbBvendJ36+0R2cUzOJnBFXMzv8b4XRMA575aJMZqr4DzFT5TUZpTin
iqHJP853cwvv4gTAx1nEScjjpWyF5ciEz7zXTET+MfFX/nkn7wRWPgGfW8hOLL8LmLP85teIpvOn
948lBwN/3iffJuQW/DiKpw7usQUGPlbfNIEax7l513gW1be6J1FxhXfzij5wr//VJ2827hy4TMnK
vZAKAH7IWsd36ywW3RZr5f2bCmUU8ubyIS/YJv3Gu446Y6oFAHe/nE/3DZd4sh5U/MKnCRcihLn2
jDDp5+TLL9mk94k2VDnnaG285OyDroX7Dr4UljJgcGTZE6wIakWEHGZaGK3m5540OWsOhqKvzA2C
A46ymGIEPPk02RwR/XqiknxMAWLpNjnlF+q6FXZfhGZA9tSf4Vt6hoW+pFdZ9xDiX9qtWuiUU9vk
UK0kzpruN8Pgvqb7kXsCyzT4DcGUy0AFo/4xWOL9METhlCarmr/ilvrfuI8JHXgaZqeTncWUD0j3
+4UJHgaAQC/mBak707ll/oAjxvCAJUduDyjfhckto54EqM+jgAWgg5i3bH6To3bK5ubeRU+zID0d
iiVcyp7plpwc9Chi8h/6O4oLmubxAh3AtEC2Hbqv1dQWU6dyVLH0fkgrmJjBEwN2suezeTAxrx/M
YuAJ9Ubk3BdZHVOUksn9FN2K94mADE9ghRfYLAVe+/qCsTS9JMMzbjp7y8o1SEqtbMyzcTMw5xQk
kBYgS9Cj0D1B0Eo31o1zkbuaFU4vb5wQEgHWExALCABRq4RDMM0sGOJkPCSWu3KgaAHxseBggQZ0
zK91fRoOwRlgXXMWwy3i903jDNxkL3AIDiA16TH4pOJ96S9GxcsEy+D0MdlCmxSTIPucSZAS9H8Z
VGsRYRbhbkwOOkTO8LUgxaCm71leADolM8GEG+I8TafAZJ9wsBh3w5eGwxTv+nV3Hw4V1fnMJr2W
i/DVftpfguqACxBpV3lwh5XiTgntU7Nk3IjrmBKKgnpJYOCb/sHS4QpcTNe0tybPQyyyE7cpmPuI
iex4AAtmGLzxr+4pp0qbgfJvkmO0o7PZq+8jBEsoKrw6zfpkNlJ/VBBGwGAJwkX0CWdCzoq/BQTK
4ABC1k/HMScgFRanOMmNWIYlf0y5ONTEsEBxxJnOkB5DDlPSFVpYGVz4crgXzYt3I6LgBILEpYet
9snAM2grTtRz04Ap3MOcq/oDT4knxh9oYSjDeppU48lAjMNNu9AucAQ3GMNhvoKf3o2vNuSpX6L4
iJEM3ygQHZgdeCNrgKGZOTH24C5BaHPYMvxuLgAOWagkCgPncEkYC2YX2Fvs65Yh1RLnynl+TInW
2tiEsSE247epK0bZ6AB6Y9E5d5wtFPnOD0GSQwEsyBrODtSGLBdzUhJgy8NBGD4wHWfSd5/GPzDq
OHdveQM1AWJiCEkGogL/nVseK5dmhR8OdJggwQDBe7ArxCc1paefoU1xBvMc9Fd7NdJtSUFIF5D1
73ZXUKEcVKfdUfOgJHljRdngnF7zF6nR0hs8RC3Bh4E9YOPMuKUVmZ4AawP3psU4WqsqHW18tPQe
ytixL2oK/4m+9ZsApzjuU9Op0mPrK1JG3CrYIGW7FCk2fVYP2pk52toyOJB0Q1/GSXbxXIrnssRs
to23no2lRTTIUx/12yhyZ2bSz11HLWZtZewNUx1ggkBKsrHgb61VGyS7UK0ehjMulbg5l+RZMtT2
+m4rWTpj9RuIvSzlPFTDVTWOx5TuR6TDreoshtyJcjXlo6p+EstgZn/S7GirVOmpBY6JVIekBXcZ
t0yy1XBZkRpRWow7fxvFIdOClW7Xewtovh0RvSHX7vkishxpa01Kpd8i4SzNHzeP7gGkuSqMfgJR
Iyw0gNLc5JZE0dozCwpTs7xmrnpolJ7uUqu0HXtykilhUaec3IQQq/Gs69Skmv+rDc1f7Q/7FtEV
3Ejf65+xqLZhQoUVnqVnw4Us3X1uW8BW5tHTi4OafeZKtislgAf+HmXuMLlEMLNPGgKgaDzkeE2r
aU0neFFiE94TROvp0EkT7VmEVNNCwMDCqLHi8jDwvR3Uq5VdJIGvNVO2zJmpsrlZbXKQ9cEZuZ50
yU522Uh1SsMVRPNC2Vsm9AwNnA42TRC1cN2qxWCNi57wwwTYDJtckXpbyfloc4/Kl5aFex666EDv
TXMyq/Ba9PkABd3Yz33PR1pB0AAsBs+ZtSkmXTp2qO5CyuTYlNZqeu0wJYqmW4XKb6ZShdfMV7xV
5kHpyZFSPp3sEuB//lN1U4Z6gJk+nsowkHwJxpD5D9cKN0YTHxPFXSomlIJx1QkAt3cPpTnoBP4M
cfUsNZw47eZTVSGy6ajtXGqgophlfnfs2Mt1jFK1e7iR8zHtmQ4voF5+lYWySauNO6RLKaGE6OPC
qUmpTeNTbA+z+iMYy1usEIXT+YusAtbpsGuuAOAkJmT9cFYEshin/elJp4vcHGeZsfABcZqWAfab
nqQG02hlLop1a4mVbQD4OGSBN7RSwaLriGNrGANa+Spkp0xrIG4PxsBBVeGQbLULPyThbDQ2Mm5e
vWfxv1ftqQmVQ107TLHcjdBkvFZrrLXt8BzgsKVF+rdeashStP4QeAYwYOUz19D8uWGydPz4uyvx
xyit8iQzgjIapaBSCDZeEjMH56YLrKZbOy6f2igJm1Dctezk3dTlb5nY8yEXV6fGKjux5K0OGAWW
1cUpGVMQIpCGydkgtMRNu0/bwuxc+BDKIzwx2309GWUW3x7NYVj1i5RSNMRyg77YSBYd27bKGYLu
X7mAS2v/GobLM3upLXP08a1NILwZV9PZR9HKyRcwgSRZ08M2iA6aRbM8nAS1spdRWqQ7twIqCo0f
tG4+dm3yzBzJGfEnu2BnBtOaHxDUK8f4Z1v76B65mxRGWsxk2wDBjMkH+MvNH0mBS/Fk1x9tvXNI
bXIeGJCEAJj2F4Cy7t16/x+LWmmPiCoN3PXlvz7YKslu1Hc2MREkU7AY+adseLN6dH10P9345AOY
EVFTp7x/ZOqJl+ZTKd3WS1YmcdTcBoyBx6X511nkRxmTfhOGRJZcC/0R+FzowFrtI4m3FsQexn5Z
uGmFNXdBQ3C4wOIxn6w0l7ZBoNHYUSauW4znhlMVbYvmO2A6yjViLQP9pJcfafjgyBXiiEG/pe0G
0IzioIlVimGTc+5At1y44GaxHcTdFAc2uuk+BvsjwMYL5MdYmtp7XpF1NtLgUqmq3xATOPMq/auZ
2ulm0UIF4Xhzrp18WaRDJasqQ+h3gOhZ741sx+8f8rfxktmvABRFxa0UqNn6SLJ/PHS+stBhnn6M
84eBLbZ9v9LghzsjeuMrb3SUaw5OY/yUS1KshHEf4m1VflnNz3R9WDUFc8RIenJ7MqjYS6ZEeLOU
DI/aZ+n8+T7q4j0lTpRjUor/LNTHfTf1iZKBeL9Lo3fDPpbYEzCwort2tm7+L8RQKqDCwfEvhlLD
/0ILlY7rVvy1TEKZHPIlCI7s6YiGUsePUtsfxfllF/EzK7kc/StrwiPPS9tp2Z6fH3QYULylQE7N
JcEuKlxTCEgNYwpx5otgDbT+m80bEm9eF1L2cgPvmKwWw+dYbeJy24BK97+swqj+TiGQWvI38t4r
64ITgPZIu189eLXVOiQneVjn/nsYHGT34q9RhmRh1f03Hml9g1vxbDXvLkI2R1enpyVwcTQXMPC4
11mSE9UGnYyxnz5h5z154FKB9XqSw72tj2lwCqOz7Dap/Roz0nr50RBhXmr1W8B3CjtYHgWNJnau
FL/OeKwgeQwbyzuogo573brLJN+a+qn0bpyaEsA3OHdZP/mVSPfk8FUT7OPt+cLYNiPXWizueX0r
sGcvCD/HZxSbU9rva29dopKpsbriQ7BYhVjJfK92CwUqP0CBweKQYpP5TzvbBtbRjR5h/gr0W5P9
CHGNJJ2xGdF8GyooUXxloaKtRnGOLoneVReXEvqgP+64g81sE1oOP3lmZYc++jL0uyfqtSuwMQjq
Temw4RPrPhVZiTbCToGdXNvPool+ao5H7Wswtmn96ea3uIDVtDfwFim43Jecc2O4luVT6A82CwcQ
AJo+rtjCnH8MvvlsHABa9ppOQTu/CmufAhHCsoKhXyw4CdVxjdphenzlieCo4cv4g6+OtofmC2VJ
HZ5M4yK6dDpYynRl7xX0AtGXhH/rKu48EQmexEwNfWJ91I9WXym8J/FWiwMWuoikOTNinxgsgxAy
7AWMbWsdICakxZGumMvdGzfUOEZ4KUEcASFAVUKyhbdNfGkRqRY+liPdOut06Oo6c3V2TLOV7w2d
dZC/rPGhhdZucH8DzpgeJp/aGfukkPvYjB9952ONSZGHOmw62UR354pJu3YRwlyc/mw0ZNaprb7U
NPl0nfhf1JCNMnjjIc9V4DeMjKV2rNOOKzIsL2mp49uUxydf8alRg4/eiTm5I+QWTWsfFc5faaXL
VNJFwf+2vOFbSDSRLfJ9aAI2IH3pfurUZxaaStG1+FtYrB6EyJ6J9rhZlFyTkfdnAkr03iJrapCc
kMC90vzoYiAdUgPcMaLHNJV5XqUjpWmD1w92B1F0H9Jip+rtV10466RkmwpYdRDNS5MsbqWfKS6W
Yv0/LcLpfURGEmC/0v4WzWWqGk1B+dprDI8YTnkWdxlXhEL/NjgzaX7q3NusGF/z0Ma0CLW0W0uV
bPI54qZbZFSSI4YKDiu+cQHzHNRlASAuQEVZL91RHty+PTlEF9X4yA4HO/pVQiomC6570aFLolsp
9GVhc+HRtRktf8+XlNWjc7R5fgXmXTiD82AqBZ65BYtmjBhv8Hpqqq1NLX5lLGu9u+CBplsjHxGT
wSQBZAmlgilCjfQcwR6qbjIv6+S9YljsOAnA9CkdYQn7v3X9sEDV8o8GFVScvabPpO4NpncMv/LW
mHWMQsPmlEqkTxn3RUZIRWhPG2R6DNL+kQDjXQdXo8V8lL2Qgbdp8h+F0VJTsVDXEN558WnaOIrs
zo7y7iI3KYtg58MhjgxshhNeU0HbDK+xcilKfU7FtyK+8V3P+P2SOy1Ri6Vm9zOhUKkSJcGX1/aA
1vla9TlG/xWmyuIc921xL3jXWgUQIK9uGzIWR50F2yfm5PP0nR+C/vFslezZNv5WsSUldHEIkeLk
k66EYWiD5giuEzt+K8CSM5fJnz25rBB1EmTb2C9PRsD0Qq04pwLSrYJoP3D8TKWJHBhit7SSOeau
iXsKon6TtjsPsGzqaXqNuzkKN1Ywzhs5cZR4NyiUkoJgds2iMuU563UBd1m5JrHy2foefnn4EXDE
mn3/Vgjxp1Mv2jHzPj9fTK9TQCsuODDbR46ZUV+EK468uvhI1KvrSRJEKthfTHqFMg8UmhdLXQUD
AEeYGTDZlWc7UAh0Y763PGeX6vkGo/oqi29eJR5mzjTZTQB+xFvEQTttKT+FBY1uTOUhc6GXEcwq
i1l871BE1N6jd3uQCYGd1VXP4Iem/saqq+NAUBMlM7YUeMAFOjFM6kFvCoA7IGpNYhPnoh920DWq
9qtVAvDfkZPAz2eZET+TUZxzmOwee9FQ9aMvmRxKwbL2E7AQT8cmz1S/y+MQfOYCb+CE4JTkpkoG
YzYTmgx7FR6yHlicCSkMkdJdVb7DqZbPbbEYmWdZvBGvqS2WifHVuuShRu3JLmE56Fjo12wy0hvB
DWoPG8KqXKTCXqt8qJrGxa0Td4ZUSmb1CUl+mw8wLcFMhWfhOYnSJuzuKsWL6bXntgp9OI0pllQG
WUV++O2GBaShoFwKZXjXe/ol3VTeXJWN2wU4E+GqMilcxodi5huVLZCSy0FPJGH05gABsYFtkgmm
5CKTxsoBfAIuRhEtMn/uIkigASBCgN2KOjLCRafEA9/pH2PKsCES2l70+bHkAG8tYtPKcf4ZB8E5
4NM6v1P32Dns46xapUyQ6vojZSFxcxqjv9b89yxzqNKZoaMva6mMI/vDNfpVDaLtTYx47413yjGC
YoDSI8Z2sE7/enSa0i7WXc5Q1ul3QxVHGMu096RBSsVXK9hP2uBQJ1YAVhPI0tgRfWFV/cutAR1B
DwGIy2QNuFl6PvZqmfNwBb17owuanhoJzpBgkeB8j66z9eFdWCXqh+4aK6A2CTJ6AIg0IDFNin+O
wJl63XXvRrE2Wi7OUDsGmftl69BwEpW6ldqhjfGREHvTBKPu7Wcf0LUOmL0TfQCI5nWEjiE6aD1G
coAtmodZjaGzdpZdhv9Fp37TrQ1okYwifZbFvCEw28L/a+uE+l4LqqvHC3dVco04bwBgbm5iEBCB
wVn3oZFG7fG2lRAPWYUmyeVaJDet4Ne68SeO4OCl0DEgBSXgg9bwLSX0iLxZchLzORV2rSZZNiXL
V6seJcACVXxjJ6vOHHdB72Brh5EPA2Jj1D+kTRuVn3T3pAznKDvL7OwNp1w9ivDQ1DuF0am5UsXF
gyxoozbjtmxEf2xjzAjzbuNZMNBy2K5/TgxnrqZqIlGjGX8am/BoBClBvrBtItE53rkSh+otQk9A
oTphY9LklOU68tHuEZkokp1XvWMk2DvbpC3pI0Z8452Vplz1QFk2NWXEeNW4lbgENKnthImSHtkr
1zVnk+6V91L33sLcW1etCzUy/Ghq2mwWSd8kbA4SbesKAcK2I94wp9capbK0FdLF/tJqRy9ttmR+
7L1m61817DbGM8Kb+A8UCMenjdKf0sqfdzGXpSHXGj1CmBFrZbOFPRMMmdw9ZsIWRZCbNKi3L4H2
DiQZjONWmhg8RSRjkZGBrpCkvty51po3L0S6aniWnjasY6AeSa0gQgRo+rUR3WGg9NfMf4NHpAsB
DXX0qdaP0ZjOoX3P3K4amGa08dHmtm2lcbMybWtyZTTtSZPXqIfiK/a9x9DEpKPpP1V9nXN2cJV6
4l5j3aqEKZQyLioDajkXleqIFfWoMUAI12jDi23J/2ntOB1adnnZwZy4hB65C6Ba0z1tkbGVhBc2
RxfYaBYYrdj2IVWrdRdgN1Ipt1JAd0NeExfiLXg5QN11IdeQeA9ynApKGiE3qsCTrOPA5p6+BolW
xkKAcyvpzKafmUfNwiTDsUUz1WCbpNfqEbe7yGCIT6WiNMkmAzBLdIWkhkSvLq4GMRuAqaDGaCM+
n8jX1RAtdBo0qLGZhpEEHUAVhT+hCV/4WnuLniqWalYPidFNy3Ndowd616vuHmYMiCuP/AcflUqZ
3lNNRYbcib3rK8veKHeg7LoS/GrOeMstd5U1zntU1buxb+eDYv0mdn0PpSDpAwslkV/tvNoYurkL
ggmvq0U616pzVY8wyvAACEaw/iE1Xsjhq9otj3pT/9bxuy/mSYuaNt4ohZy5Q7OgaBQkynTGIXGB
VM1nUH6qzV9cQ4Wi8O5QD4bQqqd3KUiyGQ3lOMF2VWffJBC74EOThuQZwwq9sddx1LMrp8q+Vqy9
qZZLh5tEbRhrRUenEzPs6NSCMKwarx16eRfPvmYccNV+DtFzTCgZq9/Ihg7ucgMM5zpWd63aLuJh
b7GgNPXkSLngb40FQ922KPp2Zd8v/7sRZYtseO608KlExdH681/ZDJV8+s5LgyD5Pp+HwlxMrVnR
4ZvUo8fXd1HjHXqdozvEiaNPseUP0MWUzabMtB/UW7qCFLFN4THHJ485DCSONuJuRGqH9UdLkCl6
p//gEt6irhQrfeBTqeHOmaY5jJydgrLazHZTlSEog1IjWGrthtpjarB5JNNpUnqwmtFXBVq/CRHQ
JsR0A8HUdgkwsgzwJgn770CIrzGMt4n66fqESFbOhl5gGZjxv6lfiWyfdVDurKlAUgf1IzeExGoW
BMoLtnpDi2uBJBvZj1b2O5GxX0BT/A5E2mcGrnADs8dWuvsdecYMsEppwlveIqGV2rp11l51GxA0
Dqp2Rt8GEfRs2Mg7wR6FnT/y2DxMFY+FQV+jeQA+Lv6DSORCb7hoVnFpDY22Wv/vtlfbb9V+V0iM
LfV2k7XuwUhg28eQWPlOCzB+B9OvpmN2Y/g3IeG5UJiN+HcbFVcZ315mtOvQ/nO42RS7PEedt/Bv
Bh1MVUXXb+M3fpVJ9FkpNhzltvnWW+UZW1GPEZmCa0NYzArAVTdKGVXnwX3QkIP6yggZUA5IOQvz
WoddtqRT9mZ5zlCox7iVnVB1GhAoJ1WYveLKPGXC/U56XHtsD2KGqpjIKM1mG3hpsaCmTfyJLnCV
BcpF31nqlTK3a7AmH3kWJBRO4CyH3QnwOSJ3yjPkJlxGBs1LyMRy/BH2o6CMo81dOF21l5a4hR3q
d0vBUgdbXcM4lgXvrvLQD/NNhWNGnn1f3CuVcWSg7Bvjy+zvLLLpWZlPRY2ZiQwfXTNsXLW8VnL8
zvJyXlq0CWlMtQe85pARWi9LDwU2wesDVvDVTxH+GVGyHliqKW1xYLdkuhN96cXr6agMtFMIF2MC
pWLuNS1N165lzOPIvppB9ZtVxptOG+4gDBJS/JUGM/hRbrJChYveBJuy9OF69QpKEWQYUcTKF9G+
ShhB6Ha6NLuPJIIQZbrjuxDjT6pXAUeyulcUEc0yPUBQDhFYk4+a1NHqJF0KGKckRiV9+mMUzZXQ
ggUjSVs2iYkWC9mR/BG2h4hpjhTBvQq0baNlePf4JLgjN1Gsf5EahpNMKh0Edscx71StnJU7yLXQ
4/sYdA/Ty8JVk4RvumW9eYF/0LLhFLQV0qoSqm6mhUQnYUZQlZ+WHRaLPMZATYALGjJZVF23MgOC
wzszfGXyOLY2vt2t+lZoejGv7XzyxdYTe5W3ZBSlHeeHWTELL/GA6i9ji/kHSKsuq42vkOHCnLBt
wO+joNgVXWDNyz4nuGJwNmXyqalOvrEg6FQEXvU5JtEM4+Z6OZY75PU+qL/mK1uvQc2SB3vTD95U
JT/U/ggxIuAGLeJhNUgd5gAhR3WYNivmC9vStcp1LttLm+rObGjda5uStBZXqAcK9CVVn1K7AeL0
bbr3tVF9c436szKHvXTrm6873Yoi6myk9cELlXFBbKyfKr9CUe7jR+hsHWZk/C2tdxqjMST6ytsQ
7fgV9f//yr9m9Cf8Ul7vYmc7/QsuAW4awo032KWmDx/cxdNX7LTENHem1oo324sB8PPmlIXTkLSl
XS/rnz6h81JTqMKKJI4zTBoP19rsoJr7KGRe7OeUVXppUjkDfxi5daOKM+YJejtrXPttth6rwiJG
yOxnPcosYXx5AkpvE34gEZJYtcXpQ4EHGwABOptUI7iWNLusVxddzksl3bZj7mhCP8lU6JAO3g6S
xr4fVk4cH00PR4vBXEXdMMxa0zPmZQ5NrXMvDfS9IsFi2GJTpN0zCCMsdTwkkgEwkqScTFXl6Ovi
3nk4FehF+sfBvrJ1Onm3gOxV0Zhk0RdtThNZN8V3T7mIeXHznuTD3emzfqE5SCoKgSGBpO/MfrsS
yFANjI1juceuwjok9yqDHhWZKJRFDumzTSghP0MAIdPCJmq+y0fcmDs13uamdxmEutVy6qG8L06Z
MVZY6wZQUa25IelFM0aI00Git+95LBg/GXhP065UkfrbxurSTagmm4iTO6cyHIpXp/Sv2C1+FB3z
rhGf6ZS6PKv4+VX2aWXVURZDhtwu+9fVcpmNGFe4kDYV9M0mN2wYcwiNjKc8Uywsx7kYRfIZx9AE
qw/F1U5jiHthDzMsZy7f5PXBVdN7YET4cVYLF+OsnA/awGtNkq0i4MvruLVZ8Hdl7jJYI3QgtjdG
JM2FFeaXKm/3lmUdlF6bp1A5am1lyGo/tFwxZejgzVgywQg+RKb+qsPnkCPv6Jg7K+2mkGxcr6f+
0FdGT8/EG5jXXbZLnArigPJwU28f2wzmPSw7UmRVidiqer5qqmxdOs016yKQ8/bNzstoi9+xzlfb
l9RvZk84W8czNpndWnn0VY/ymSjcUU2AT5ifX0fdf+umY6CV1ZeRch8p1sHL38NRB3j0j541tehA
ECyN7JXa32YaXowOB2WeSutq394Idt5TP6vuVHzay6qNb3nVOjOhDswm41Mlkds44Oyte7aU3p91
ZXPXGAnKaLhJC0uO5uiU1jrx1JXRosy1YsSqUqPV0YwLy9vOCf8dIhzzQjCg8BqM1rfqEBuore3w
MyxrCrmUoYHqoYTRC+Ws4FpZBPWVdQ5XN0jWoNlbVoVRgf4ZOm1xFt7aLAFa9EnypCdOJstEW/nu
I7Eyu+6ucC67prNMHFRDbEZfc38sPrWnZo/GzbatLNS5qwHASxUzrCG9NB2b2h9eTWz8TM+HW+mU
QD6Iwo46rPipswYgOoFH64zrws8vzK4PcYr/jpbeggEXv0Bd438I9G7Lq4qEqkoOte7tLbdYlxKv
uNzzEKER61vTAfqxAMbgCTh5clCxkq1c8iSj/KpjC5km2S4amV/Y1TXMjT8PFpqI8CuvYvOaqFB9
hCl1yirvYOjD3cTtVQOfgpCWe+rdkX20zv/H0XksN460S/SJEAGPqi0daEUnipI2CEktwXuPp5+D
Wd248fd0SyRQ9ZnMk/GnXnl0bomG0oJAntFBg9EqZ+G0OxGHFKEV3jRe27TiCZ//26jqd8LQzpAf
Byt/b8rqe+ox2MiIVUITDIeYR1PIDo6feK+F3FaFjggiNN5rT3mtY4RcnDFZBCpT+OeKGUesFqsi
kGuvlFc/7z8NKV8dE66Eb4qLPkGmUTROvejhe9PL/CSbFftBTVl4gw3sm1MiieYJmwRoO2y7tNEW
wyB+47ZAo1JYPICcz9a6FeHZLJyXPPEfgULJ347zh5uh9szyjyFxvpNy2Id8uaLlCy36P2EfDIH5
P1HtdWamJwX1oW8FGHfpxoS5scxvGdC1WN+KyPFeBpjJdHGPnPkwYz6n2M3S59PIK0tflvH4IRNU
tymScoaDN6Ay7AnmVVH0wZ221zQQ/JJeF5VSTqb1dAoreW69HOzaWuj5tW+Q/1k9fUpR3MOueTiD
DvirM/aNJLGABOxQYVDpleWw7DqDGSHDeBtKidN9ErTRlRimoeeLP8eAv8PU3pG0/ahOao3BiFKy
DREVaQCq8RLa8wMYk7SbMYLWa7KpzKNGKdmFEsxeIh8m0msK2vWUcRMoE+JPXrhELT/4yrtlHsZv
jEs+W0PdVSYqec3c6NYsHujOsc/QyR8OitO9pSOFAmeQrRdHZpkWWjFVD89Cxs/R71B6kfTmKKeh
4YrzzW4bZD78l1G/xNxVYaStR08SdtDDK6k02KuI6HXTJKUjhjBTfqZW+ezD8lKN6H58pQR+CQKP
qypbFHbm9k6/yaSHMtJe0/dCVqLRrJKcfmbtx5BRcjTMGu/sEHAhDX8lB2gW/JS6vFvl+CUbDdGG
9krWNlJBw01FORthGf6PygAUKXWehmRAmMXhbzeqZ73VyDUEWdStPb3mffPpr7m4OaHRTndj/lqw
QPBaHRd9MxL9OuxqZGoigyhXm9YFnaLOjmVq43MMTzqO6WLJ6NPZg6ktu12iDFgK3WIN5W8D97AL
T2Zpr4ZO8SiKxK0cJizS8TIecLbUmcncT/4WFQu/CcEJvOJaWF9T0CB1tHAb+LSgPV9qgJ6ql8Fn
D/qpGCEq5g5bhZDVO+k+omnfmKNl7Ifvsc+CTfr6l1mbaCKxyJXBi866cpGlug4pf+0YY+t26P9i
VqTdOF18H0X5/z+4WrzIvGRMh66Q1KUoxXg8kqxt29tO/UV3MsYsNBUdZUaJ+UWrQ8I8qLpC3q+u
LFdKrj2rWhynWnWVFJlmZa60sHYbI3aVIiIvxBq2o60vC11/72rnbk0VzZdFFUnb5mfvhqIhGGWj
V0+G20h9Z8hbH7DR11f+EN7tSF49Dx1pww/QwzOQMRzzBDSWqf9lzUcP6oDdzjYCFMWFREHd76og
+rOm9CNUTQju+Natf5OibVJj/JaVuOV9+0MXsNRwdCQ+r1FgM1wqxX3Q2ssYo3D20vY35ytMlcQ1
pP7Pj9iV5FhAESn+5HJ4CySUx8LbJhFT3NnaOVF5x2ECTaXbl6O6SjSbRlXbyTJYVy2zSjofRFbR
96TCxKyPSeXsc90G/zH9sNV4eCVlRFIj91MDxFcIupsKLwbRofR2Sz1meZUW4m9ogMDw+NFIr2gX
j11rfciYV8IzMJ8fbJ1yJwcPQeE5qdTFdNXkKOtrJZ6nx16+HdDKtfMsJbr7HtOVJuTJMZnA0YY2
H8I4dUGy0m1rmdpEB5E5xl0PaaTkBAyZPUwUOrM2VPy29NARoRsaG8Y2eOmVfCdzD04cSjSt+0DP
g5qmFay2lL139SO+bIEpUc/5pdifF7AYjXmc6y8byI5Q9ua/0GEM13IwGgmcIbT5TVcSfPGFjsnP
/rHdcqOGqS7/Q55DZ9UzJsSMUtLfUvjLuCQLBk5ahBidYtbTYNOCwVWukTattKheTXxPbAfh1ZIj
j/zAcEwIsmR1T9pyqt7NaFu0unvgzYJNEGLCh28Y4e1jqKqNMdOzdt230U7qf0DhDfawbfPgH/R7
/jy/iuTAFj2sbK25UZW82H598LP55miBO6GfpEoYUwr290LFEZ//1OIZa9USOdt5RKyqYKKs2KNH
qDFr9q1K+pGIsxwutO6LmP+QEpW5ornwnwbjfQWgfaTPq/Jhk6bhIi/ZiBxtn5Ehv31d/00Rt+Ov
X303EssAps260UlawwRAyrrGH+MutfPfKsAnicgwpEQsuZM95m/zx66j0WKes+K67RnLhXNeMn/R
/K201OYZWvi8QxeHbynnny+5fArMnwoawmlSTozO/enUW++BYO+SsVIABtFC2S70Zi2inkW2ujRi
fTd/MxQNuHkCE+9U8+vzY8bYkLO0XhVazRASkzct35jWdwpBL6bIlFV7D9Jh24dEcnGxMDEWrbGO
Xg1frkE9M3GQdX1OrGmT18R0zE9uFIKHQb3DTsKzWE6MU7YN3/hmVkMxggRsByAVmI/mN7Zsq7s+
ryus1OMLtClEmx5mLmbFlngoG0FZobA97eJnQ4sGMCPH90r+UpYZeBx1wtL1NLunNVsfIF4yeDAQ
3imm45b8odxRXqsyOg0av2zzZoTt3p+A0BXee5GpBwsDh2MC/TBG3Jx0Ro6Dvqpo1LcquCV+smez
/uKBfLdl53p+/1mKeKvwxdq1/B6s7mZprRtN1HFx2q21+iOD6dQE1c6kY6hy84+Rpptmrtf7e+pR
v2QWp6gmb1ysPTPd2rWWevfnrmzw74ImsQe9MToMYnj5y2DalDH1Wz4w10Q/hfTkWmENIK+Jo7Uf
xFOLZ21c+6XPeX/AO00tfzOVuF/MR7rGSrrRiZ4iK1x1J2kem0zHNzip8HLwYrcUSlCuiugyVGTb
GTr+RQ/HgyH3SRwf9JyAGochgkyTH/IYkDpzjo/ZKex4qlPM+XOYU/baZ/Zt/ksmg88xo9CGqdPz
88xXnkrZLg3C2LKWLQJDE1JmcZ/HME9HNXiJy2ZvDxOFGmgURTWWBVgoS0++vTbcJswG8jwjdEiV
u7ZGaRIU6JxwElSISh0vDP//VUY+sVmyYNqXcij2LRlQhVn72+5dBiyl50+KauenzKp772HF5icY
Tdz1WfQBfy1w2ER5iGN8mHWphl/ZV++1M92b4iomOO5ygo9Tc7TESroR3XjgqPVmrSHDye2gdQ9T
54Tia8jb8GCU5aYQqKWDSkGOw/WotNpxSvJzqlsbD6xiyohCyBofR4UI3SrXwMByp9HdeU5aqN1F
4RMQdo1aqqfLC3u3DrgPHZMNHYxSZ3opm56vyIL/RmWbOvlLkiZ3KLd6FX3XZbjWsBd6YfXegPXW
GnjhqeG9KIzUp4CY3tiJVTc3rSVVZCUyQssLmkYrqt4GVnqF7w75tGOERoreVH4wljlpNadQr581
Opa5pM8c9mU85UGhfnDiq8RqGEhosmla1JbxLLX8OjJEkNmHP5CS5IE1D9uvwNMv+YDNK2Gh5Yn0
iFGsjt/8/BAlJOGGyYseMOTGGsqU9hUN0lth/Dp9uzf6TlsGMVJupspJOr7kSI11zpO6ZeLli+Y1
5V/zdHysKc9M2cLrky2k2whwY2P9hlN6ZNvEfCu1XKej+09GbfkeyfTZ19BNtcY5d4GHU+peNcmH
HgQAOTXO1+5R4Vvtx+bRth09EjHx8/swe1MkuCuSfeKkODhp/RX2sCtU9bXusTFqzPUEbVDplx1K
+W7FF5zI6tXqqPzaVAAko983dRhRQXWxI16SZlKzZcr4wIH9qLD+X7aGD3hH65jVoacsYr64seMx
CPrylNB9TyF9TG+tQ4b5dld8Vdm8BeoYEeZh8ZhBO0jiGROYp5DV+zRZ2x70s2xaFpAT7pzOTr7H
JLhEgQPeBAE+Z6r6O+swzH2idOgKfe6Z2mflQp9XmSy09GR805HON84j0HNCdmKQgSBJ9U7+WDHy
wnoqnnLkYC+nnV5wcaSW/pElDU7yiYmmp4ywhSgJ4F6K5qxy0+RRwBoTfwDTSV/z98WsFW9A0UXG
VWYYETNwLG16VhXvpVHhiOFOgiIZcEenPTzAMNl7VXpIusJeCOIDhypbxw6vdop4iCYgWQoC3FqV
VZgZshJ/lx17jynERT5k2JwqdOcy6Xdx3e0i459eTMyHJ2zNVodxSGvWfSy4lnydiZFdn2q09IJj
PxwyKglggolFg9YK8ZEXiMV4jdgKbSuFQmGMiw6Pr/xLJJj+puBbs0hqGuFDDXBruWdiAa6rUbel
kF+ytrYWYkemhqSJywc7WEhKo3Hhsf/ry2JOiOFqDEtoP4aGP80e+A4wpWXpORmRyUkchkISBqXd
5hoyy8S2MQTCIN21LJPSyoQB4jkvTYVIMBbpXTV6c94m/sU+CgIHCyOFWJiE6KXiR7fpai9Hvz+P
Batt0xTEejOSWIwSZRu8VKv8lKgvbbaIo+K/51pw6tryo1PfIr0zlo4t/5xpwBWEykQMaxGApAuC
kW2FeakU19O8U2WUAI+poIv5y4yvmPP8vH6hteMJAP3ptVir6vw78T5bc06+6PQ3xHS3qnD4N/M5
Zaz+CPTyGoWZC/jFKNr3QJvdZIJCU0P/mqnMNBre1oxrLpTIWnNwTdxOQyJulY2XUBivfje6hGzL
xjyNdvc36AyuJ6Bh85GuddeKSzlNfAhhqttSVQ+OJL3XR7qGhsBpVyGtu+dEb/oIdkenHW6D+iAL
8NBTvRvV9UD+RMCzFGTtn5nUJKDhokjNvc891eAKzumh4iE4mbHGYUKVbYf/OpqZCZ1s3dq7gGra
qaJbyXyNiRMxY1q2ktSS0a7TvUsWDNvEnNhlyb+GXVaD4lej2rTVFvcEU46gLD9MJVrFFSNwp6Tg
T+OTWSNCVMsqByJvnpmq8HYoNfBkZlBTMS47y3qKxvw3IrYYDZCQFsIB7mwsIVvu2muO9MXwwWg5
4iVV9FU2Zo9aardWTD95rTxs2KJ4MGoj+Qy96VRmPL8gpRW6/ViQdluI1fxZzP+3U8ajyDuke6Tf
Ol99CqOHVzbFI+gk9j0Ae+E53q812hD/k8u8LkUd9dbFcOyUcGNnP9xm6zRoVkqGlfInyqu9ZwCp
Z8qaNf59mN4D0L7tQMYNziIf8lqZvcYIDW2PtaCRQiuq+/XAlVugq1Qa32XYDVqlJA8J5SCC3KxN
zh1t61jBYAgN146sd02rmWglq74DlCm86uAAY+nGbBlyAWi1/+1TuGaEitf2h647sP2KQ1wCuYvf
IwWQje+4mtmt2amyVBq2pm2SLgobJQwYxoptrtSHdKz+Ut7NUIjVmBnrVIlPY2xf0QnfDGtyE5x8
CppxQTU0YP2uaW+LTmWEOhBSI0yuERs2p9peyk6yJEzPGa90VqUb9JsQjRzlZXTudpDQ86UCjwHe
68zb4nW0pTmH9DDuYZ+/0Ubt1X6YMv4VMQr/jLdNVUka5Bfk01Qn1PPCye59Qx3X4n7WnnFhPIYk
RlKtaZexQzijn1lu7DRhHh3TmJAgDWvTzE+Bsk9ylv6mqaOT5cRWuTARPK8LRImh+ogT770TiFDj
mHhhkANxWmxYxSxKQ3lhXb3RVJyZXvYlh/x1UAgRmrxXpNC7zsMoGQfPOhWkkhUfCJkvQmBowVWF
UdJpnINpQJPB1uy1xb4z2P22VnsuOwKoPdjcXTczRtDl5g4ZeCisFLKquJsi/PSt1v40BHZB1K5L
RmIa83xg3Ty6v0Xf3uO42AQ2ys8QPLjqVe1KsHqJAzKRJOZJOuA+xk6gT5dhsNds33zUjs7KSlle
OurJ67t7z6/WyHajF/k/LzXWKkNVbiQBKz4cdDAicCJLttc5t/P8xpeF+R0gDokhYqhmeO9L89sq
0bN5/ZxSOg50ihXNpVMz61Lq8OkIWGEUVAOvVcOV5FNkYqY85ZyYalqfNNyWw9QsEY35mZujG6zC
Y8JBLsvoZvryagfFr1aYC13mlxlONzWfvk3B0o90/aSXxQpuVekzbe+S2mWZ+1SHAUcCdh/E72Rf
8hbslbqV6MTFgf9nKcvZk13LR5FTVtGtemHMRAZBj0/xw2LC24yG4Yqq2Ayl5zaJvtPFsMtrmIU0
e1bT7MbMRxmd5Wy89cVEVTpJfdsq3sbXlL0jSHk2Ii51Iqf/PKdfTZKXi79WG4Bt9jaLH5uGoCus
3Sjv4pon97kq596B2xXpu8w0zpWjE+jBUMUwf/xeIn0qOY2a4yDjYzXimEZ4m1Z/CifLxHjeaQX6
wWHnYKiZ9Wa5tx3Vr3+nMA9uhjFSnNT+Xw03rsQg0+A0V24e9S3rVVxIcXwpJusv8ap9hRGQkTJb
8J5aLSCwtcRgx7s/qEQMioKki6g5mZq8jP2b4dS3nIVBjie7lj1XfwrDKKTeyIYBa0JruPNktnM+
w0q8VJy7MjG2GmLNJQ670HGWQ2kAiIy+xgz9EYdsh0Y9r2OYuqp0Kx16TjutEaGuJ0ZryMWYk87T
xUTLX50Ybr7jXHjSjiifj1OZzEXDYXAG1+TwSgN42UI7DT0Cr6ouuHz+fMYFwJXnU9pGQd4we/Xi
bNnQ2scKNfBE2UBRoAT/8JS1SDlIK9A4H+C0B6V1A96E+6xNsb8x9I6pNEKZ7hhWo6vniQrRUThv
okCil5Bv0b3Wkbkx2fVKZxebE2hM71XRjS+zwnij5CsvqTcmJC47C5ZZ5r+r2sPwozdTtj+aD6zL
+WebGdQJe6pWk/De/JoQKk1mbmkIGhC2HYmF7z1TGdYyV9vlBQOQNjr0CcOR0D5w9i5HWpRNl0/1
ysJf3IYZxAuR73PB35BnkEdVFVEqY6uymTioHJ2+MVjhwPcmXhRfOdQa821bYLyr+39tNUmS/9Tn
WKV/gU2O2KS8N2HGaHxKec5IQqqrYWWg6eFMChWclfZX7X+QHxgGMwF4ITT7vSQX21JBTbVWA2Q5
QN1jFDsniN5IsvEajLiNzWiKYUnVk48XYyzJBxPlBIuScApPvVrfPTPyVx3EFEGUT4HPz9Em5rKh
zcNhgWB28BmFDUAgq4UFmDNKNjzlzmp3bdfwhx3yxuqK8dEwzJaDL1toFz/WForffU5evCzCaolP
amxtkhbsay8RXQluSAXr7Sor5XrEB5p18atiKB9clesp7tMVEhaWtHZzTWNbx9W6d5zqmgfg0kKI
grbxpXF5DtLsF154HrCizPu+TRDDqamFa2lswHOVuCxk0ErQs7bvgAckKcDMvIFpYCzMKvssfe8i
DQcv9TddHHeVf5krxKIR31X3UVgtGHgyY1ITmdOsrYNCgLs0J28OEHTWLAdvYKNNyNCPHkOyzNER
dBteAEiTdEXSI/5GBnBvQqpxozlb2ia2Pkca3RqYBD3+osm/JCYVU+JfkYDTcCp8884xBR/FxhxZ
gOXNsspZ2JrPDkcrX1AuX8t6wKH8Mlr+hpkJ/5GdN+sEGFdmPvnU6gCOHMP0otvC8e4d0PAdrP6D
Fl3s4ciAcyF6biH1m80zQVZeOm1qxM+ps2/CbYu7sOfaMvEsmAuci+bMJrq0xjYcuBZYcik/o/ZV
QB1gQcu9rt6SmGkRGi3Me9Yp9EgmeQb+lip55NiFEILElf6PU8qBwNXTY3kflLZEOakYmXmlh1c+
sn6G8Wy139xf9/cmplxbsm5TPmbktrw6qCjEoT6ndHXiaHMn2miXv7JuLUKsiB9a9uUQj+e8Rg8l
2Gbxgbl8Q+4KsvQVeCTvE9ouaFULtixD+36DawXYGAEYJtYVTEfxpn120MdA8/DgEnATEDK8Kd5V
y50SevKFGjFyctaO+ovaSW8v+oxiw7PwT+v4l/JbzkBGZMAuVtalcI58Vyq/fODdgFnQwvmVq9gX
ZXAHjY0IYDu4Lv0HNYD8h8RCpxhTnX1tneCiW/XI7OJoTAURVunSAiDPfOmqOzCalwaJAhE2hEX0
2jS4tDj5lXXS7MFzOJjXmRYGx5wEDmXVPaJ+V6bHKvbXPCEFgPmehva3BQYk3unhOF+U1xCSPycP
YlDrzpHbjiRAvsBwCJJ2o1EhfkNQqlVsTnhHUHoyqton1qX6daKDIGC2PA4m8kc8qV90rYlxj1oe
fKDl2+qR69vM459fQytSQIFtAkCMUEtIso5A06Hqg8JfoFXp1s08EBSkq9z3Bn8eaqD8gDYrwmvP
p458+ju952f5q+Bre3gp2qXN+M2D5gt6wrXevqH4gApKmkFrblPSaRImvgcLEs+4QRyQXdsnQmGE
xfF7+2oW55kyUfzj60yreyLW7M7nv4zEy/Zqxye1cKHuYnmqqiMxGVD6+XeYUuk6hcKznm5Bfy6H
t7a9GO3ZjtEXgi5XkMBhF78O1jPV2R7kxyrYj3zLrFxMJL8b5C71N2a3yCoXU/Cbj294SlX9Jr5T
/eHEGP7XofhJ7JX9QtLzeIVUNWa7bjjxALTlPj2P3017crCQmOjGKBMovRblhcksBhQuIB/8NWDA
f7iAKRsZCoz1hnO1h6pRk3qw1JytuHaaj4aMhRfDOoCAoFk8h9wJhsmPGBYvkgzvgHYbf3rkLGsF
fsiSN49ZT9Ds4dbY3kXJrzDNewy62EGc9OYLvFcvAbELIWNvc5dkN16DqcRvwJuuWmePU24oHpp9
0YffiuV1z2VJjYvJRV3EiGMhd58csaZ4aZnxHopPpIjsJlyeVrSEDEVafCpf+rhWP6OebesBlYiV
bdigZP+mHagnctbwRmSrDhMguUhodSZjDR2IqAfLuxmYzfYcW9gbtPiAa7cIX1ZBjFJil0VszHQ+
yqeWHpHUWfkD7qW3AstlDmvyGyJL32Dz4kGp2RRKnbsO1S3DsGg1KvSP1wHrd0THtmXtykdOYgkX
JdF5PN9N6Jb0xtUJsARK6ShwS5Z7DROHOXwMwZ15LdqdHFw1Z4XgBj02dkZ8V3A4XbwmhwUE/790
21waHsTvruZZBjiYLUuxwsaq3IlpgQFIxSK/5rnzjXkIQAWEeckL03+v2LMT47TgB4udU5pvcx4R
sMklkbI/Y0UYBCNoxMPpP/T+y75YJgDtxnjaQqgk9RGAgY5gtvlVgzP/O6wcD2IKqeyNqzIopzSd
+LmAv00V+jmwXbz98YIZdnO1gGeVJ3LG82dvudxPIbNrvtcQn8MaHxhKjDnOvpw7HIQiuKnHm4lq
pHXzNxJzzMsoSXpaSWxFNj1yJKH1FcUjj7CYPzXEEnu/ufuEeIPNQ09GGEX+q6EBhuXEbTxc+NoF
cPhVf4hg62hraUIbOUy/YPDCYs9FREgmI0kyM8H/2eZZCX48DvMC+IKurtkXwmLjW8QGiU0Zy4CF
VBWv+oIoyqFb4YYhV9NVdlM8EychYEHCh8CNasR2g9fJ20fKviTmtES78VePN34VPvqQP2UYK4SU
UwLn6h895vCK9RN3VP+lE3+R7BvzmDTU/h2QX1L6Nv2ts9bglWeCpdSe5I5gd6xHipg99Wz5xjfL
bYEDGstthQmy3mDssd78/sF4AOkBCpih32cZFkpcSGSGrYIdwyRwjgbyW4NTgC8zAIcsGnQ9BBuq
D+JceFKcj/sfgVw17CKulg2HHftAPsR2Y/i3xN6y+iS1I8z3jKObckHP+2K+qxQw+gNtmjtYu+Jf
yDvL3pS8d7ZWDh/cAjoRBAwRnEHuOUFDjI87nUHPW2cGj522QuTCN8cVgwgWpdGEJ79rCYNpGd7M
KWAkYXPjjMWWtwueurhOwVqCN/HWOaTU9Zi9qNjjVhFumB2BGPzZlMS9Od9sBeqKcLd9FG59rLgU
wOtpI9+jcI2WmsyvH9JumJY1BI9A44tX45MjJJYXQsmn6YUFYbgmBEL9sl2/R0jsmlDFrfkmrn1+
O4ZP96m62oSHk9iyVf6JJTc3RDW54yi2XURIKgrZ60zKGlm2oyJAFszPT4pYQ3ZbNz9kzFUnNn6+
yyHKlTPHbDmfprauD/WWd5x8Oc2tPhT4KN1S30eU/MGBT4tXLoVytW78rTyaidvae+Z1cB0zgbqP
9TmvJFDZB6rt4sSRXTHXXEm6SOBcC3EjxkfjsQB4SK0YojfC38dVTk4gqErAkJDq1T2mbSIbiJjB
xLKCmW0c2Q0lR6Y5OkucG9oGcqLlJvV3ZHutDVSv9xGL+/HKaZQe0/Od08FAsKRu5wn+yvhpAFZu
vD+t2ZZ0U4CwY6hhuxXiQJvOi8ijlwKq4b+QhCgGFVSt+jpNDsp3Rqa9fuKPMkOP1Kdob/xz5VUx
7QUrHr6aoLiCkYC5l0OsJhNhntR5jaCWg9XMUj7BnqbhR7DC71F1y/je8ZErP77CP2PtySBnGs02
pLEfjviNUOch67E/FSTXpEdxH9RnK1r7T/szUC+C8LM//81Cy1Xcu5kpDtHzovPyMO3HR7ZLvRX1
cPDK2BplDbAOkM5QCuU/SJ3qi7OA0cq8qsGkRV6uqwVrJicMZDxy41eom5AB5NGVdUf+LbWD6X1E
FpisTVtBw0Xwdx5emhPIO2hfnD/mlr4bCZN5GMjGSl5MYEhgJI+6vLwHeMx0srPl3rkTVFd1S99f
RDWfPTTvEMYc69GTx2mj3ExQu2tDYEvBTEVg+AuTuB6xVntEyD+B/GTCPt7TcRddDNra5hgzYJLK
aVR3sW0xBy0ReP01DCFFzbyq3PnWu9KwvNHbWbP6mljfjegPif6P57+nAyibr0CnDWW3W2OHAX3E
GD52x/C1bF4G+WZHxMWYoBS2Q4cBWkdFjHqU3qfm5LY+cJroFNfkp8tV8Ii6E+4em5gTMMxM9ktI
Viq3UEHv2qJk2UyfybZOP/VghelUPeAwTn/I3LgQiYEFcQ3ojXVD4TofnrOBH5ePoAKOlEz8cOlK
aVl+7Dyx1H7afTSPW3GH72Lw73PennXRD/09Th4IMdjWzVUN2ZZbb7gFbNQN/8dCA3X6Q/xke6/e
ixO6FOu0T8xx0E1wwP9xnharEXshKe/BD4PGHBNHv5uCHe84Ys0BHoJ58LQ1SUXtVh+xwDITIl0x
ozZfeXiJXApMxeG2exYxIzvGuPMGhclRtVa3oFAZZumuzSTuOoAkanFnbNHfZ8ZvpP9iXCzgVAPW
G/ZNf/J4dolFQvNc7vA5CrRQltvnu4L+h7Y9v0X5MfaP4b1pVu2BPyr4SeQvYXTKkUpByW75Pfzp
NMgwTw3is0c9egVRkK479wHI0LkABNiatVv5xB9Qv0G/QcO+8NPfRgJ7Qu1IMGmmE0llvQb75Lf4
jfaY07W76lpc3jr6SPmdU13FgDD7zxTcWbvigHLq12nzltZHCJzdJeVJl8BFu1P+az1LY4PSPRJX
frnBLZ62WHff3Yjmaam/sq601lp9yK+kq8xmiWPivfrxqjtgPPEHNy6OwsEO8C0Z/CPpYQVMNAsU
KtOVyUnX76nLBjKbjiEnLumc8hCeSH7zdizjKNQpO+xlyUdj2e7CCTdK+cQ4W+c3pEEopAnuSVkW
QHyWbnvrTzmU1V7btBT+8bqCfQhwBlOxsfaOEjKThSgHRyRhFzz+JuXlNLAnvwHb+x4o847aljX6
wrdWVGgjU1Vn3UTXVLsj4U9WIaPODlzYe0jWCnEn7UqS8ukXe/piqHoPx03eKutQFfd2BlchNubS
pT1XhrciDpg+n7XDQGc40d2WRNL3H2ZxK7pqkWLtaxgX+BgUtXYBNaD6FSVJnZ15/Mw69Dheuirp
vBQ4ox2vJLBTlXiayIe4eJFsN5totkbtuuLc0ZUPqgXLvmePgbyYJCXZDvvBOAZhRoJpuo9RmisT
qiuKWiXGeESjD/+MwpX6utpV0Ao1/QgNLoWoyIhd3vXxrCODRwSS96wi0Fztivk2VjaDiUX9CFJm
0UhqIfaadoJnEDrPCICAlHSpHI3waNsY+3EXlx4qfbemX6JXocxD+5JsqnpHZWWhay7ZE89uhOho
iS/eABHNIXys4YJkA84rCaD2c6MMP2nzJTodk95L6RN2rliLEYmSYBEpBBhKSrKSWxYonz/Bt4JA
AeIVqMBCOmf6K5JlEEQM1cIhTaInSZFN2kKHlsgyecnSF9w1aZDqp/3ZlSduAN/r3Bw+lKTu6FVz
gebbZNPSSWjao4GQx863ITuUCG1KplBFKO9U+iLaD94PxI6L5xORKDNGZZhzpmrpa19cZTrVnGVe
KNgyhrA9m6v4mTGCYjENDVSAEj3ENWMSDrHwQuqdpR5in/UJ9pE4g838wpiLgo/ZkNGHOxuhX8V4
VcuOJZW7YBYz4ZePCIVeSryLOfZKpd93bI7UQ4Zi5YlVWr7W2XaO4cu+4Ow66BXSiwy2/FEcqIxi
L6QIAqMhRZWYqlZbR8h1V9qXNa7HnaiW7Knpexvjjv8FphD5uNUB+C2T6oQyCKX6kili/hb+NeVK
6DszBw70khNZZ644x3N7PxGdQ9XKCnnf7k3DDXWOfOVPBB9hM5+QlETA8fuX4hE8CD3xxnV0sYgD
9p/mW51CnT6UhStfmYcE3Lr9Vp2OpTjFVKwFuXPb0HhU/q5zGa8rmM3esitpBiUDU33TqlhL0cRi
td2kDMo5e5pj8+N8JM6mO1nOsfqtCkQXiD6X9RsvWp/toRgU3i4g5MV+LQ8BiOkYrNUGlyOIy54t
6Z//xwM+PSpxISiUUq62nPXEZoQxIl2xcwS2W96ldqpu/c5/n2Yj5brDNw+B60pMWY8u6BV46lyy
A+MYXkC8J8ZTiFdgSeVTYfNXHJETAnOXwS0PTrp6Kqs3w3cx2Av9tRag2jb/kXReu41j2Rp+IgLM
4VakqJwlW/IN4bJs5pz59POxBzjok3qqbInce60/akA5gGPKDfkPVxMbac9xMREFvIADY4VKGITj
bWI8qOWoOQ5MxiNw9rWnEI+AQ2UVpd+GsOFymV4CeVYgBj57qLCbbia559YiHJckwHu/tGcrdLtL
tsBCRz0HYptXOP5Y7aFpTswZClW9ACDxhwzgQEvd/IHMdWxTykD8w5TAdpijAOjUc2PsewHWnVFT
foIZAiym4cZChTWP7+NurhpjSVC/EH/Xn/0M+FG4eilhL5RDPaf65v963FWDvs+ewppU/mZN4zAA
I7wDQwg1SIyTcvNdi3cp+CDdNyeTjphdcltaly2Gth0//jROhXqNkDIoBVGHjkQ3Wh/i5H+ThGWZ
S6t6ID6hn5fqUJSSg80jXfyA+vN/ABApkGkLTvLkes2/0/I4mMSufWnSVfHYaNcRm2Cn0HJdN3vj
lJWX2UAvoLNWEeZ73VfDuB/yGtfStxfyXgGQ9HYtYjbHFXknx12Ldup4VXApaiH0TIofWAPg0xBd
kJEtwnjU4Wk0THYYlHEx1UzqOUx1uzOCJYHEs0OiAJsmr0gSa1L8UPsySfcSJSootMrPZnbKA9gY
FPjJ07aBgEjifzMfwTjpiPw7ZAXTDSkTFahvU7Fx6rJbzmRGOF0vGOGjMl4XoPZ1ZRwyPlH8TCu5
HWinMRZ9uYq1wwj/HPsoD7rUji3DzvgiKOpAoMn9RjzWFUrAV09ojXl0IheAE5DLklyTfKT+3aA2
nRGm6ZoDvOecMW0V2BXOEUsjU2eNVpvNFeH0QESFchPaF9g/f6s8ayuywU6IZtBrOEw7Stf6WkGD
54NecVmTQ0Q0DC7zNeqGmSszCeW2+USlgbcAkQ4+/jxYsaqP8ncb3keTLBi7ndZiAT1Ev0q958WI
ixsTMDi1ZnEDCS9LuDK1Qguw7rPdwtXK7FicwWU1LBLQvDRCzMvXCUcnP0qZjKeNlv40Kvn6e914
Vdk3YWeISmzimQvzo5Op8DAEvhZgxWFTFY82B0UzWCVWBFPj7uXOu4IbEawJ90CsXYDRKxT/5d2w
pDoU/9AipwyRNrH0AOpZA42ReZSt34DPGGVFSnGI8feRDdF5gS0MXC0+8QMa7zqnSSQOWPHsftxM
fJEOPyauBugAP7sALQl8MwMy2UU1PsEE6FAYi9X06j+r2AHDp/9MAzb16HlZoSIKmhPOSahty791
/XIOIwN4IxAOnIc0W/J7+Ac0w5WtkOJX0ThW7aHoLoF6RCZPhS0LHt4arTs0hxKIiENoJlDRyHFw
EgEBfQ9eZMckZOhrOVmWqOwu9B+AdY8yUAViF8kWw5Ne3brpOadmYvM6gOfyCxJUFIFyhoHTjmT/
k4KgaGeLrDYMzDwGRe0axCfB2i38G5d4UW4a4in0vd4cOTfhiUJj6+fPQkQ046Je7sC5Q4IuXao6
Yv9AUwWJ639BeQA80N7VoZnumKTrEWTAGdekiv3OPhj/yvtKLwVgKj43rsJ0XCfyLqMqQnmq/G4p
5lk8KZ23xS6AkbkxaOtZKt1nKNgcoU2/Vg16S2EHpsngbYHCp8yUV4TQCyXxHeLVaFNzUpoG5rcq
D12teEBcZYRfXv3QpTtWpkZ1ztuxDLbGwHOBazXh2iiEUwXZcg7RK4ttkGkutI5JF6TZyrzIzI/q
LVUf0ZdAfrBHubS4pQmlsye2+NIdoMiInMG9MoNGfxNIKK5OttRwUyn76QTVJZyT6gsoUm/Wtfqt
TDxU6o7/xfMZxGgLMHjp71jyC/HBGCfhZqUwS4bzv47FpYf/Tpeq8BhvKG9Kt/ERU3MVcLDN/U45
nR6HuL6KpJ/CKmym37EkhvsqoossF9lvEe4QM07sq4ck3JqQ64RD0FA7P9r1q0ZkdUGU2khfQ/tD
1O4+M+61v5LppuyvurUoUT4DCrpExYpkmqDXWih8VNIhRZ5r8UE9c2WZjXe2UJnzr5nrEMyL4i+J
/s3EM2K5NP3Myw8jPxVgpvhyrwmIPj0axAbXR53ibB4L3g9hyxc3Eit7RciWfjL0AeTXtLD5S0He
18MD9OaSJCdV3Xbxvokew41UB7G7m0jYTSpTolNnHEpxa4y7/FuTUA7MjcMkO+AsbfbB7DiRf1uq
VtSlKECYrb2CHKVrq7m+ZSvPMj8X6j6rNiP4LMWz/sqK3aJdMexhIWBSIF2XBOox3fHu4VoWHeMl
0hz9jYYZzw5ttMSpLuoP/jyKWkFwEnJeWCSIboGB0BtS4xGeEM5DhKqP/Y62T06+FsS0jllnbqZE
FC6x/XN+XGMO65aMv1h+1FpoK/62Ev7Gkj+WWITp2jKd+rC6XjmtuWShn2omzUE5ajz3IX9OlFYH
T5VWvFxjcyYGh/c4IcHOonqG4pgclnhYyHxTyfgcetujzsNEp9H+Qs803VriuJdUGlqgo0IUjrQM
z46sgNRHwZwVGcQFd38Q1jJkV0/7Qf+L8fVTAH3x4EQmUE8/OvnjPjko6megfmbgBVnZLst5VVQU
aGXaQP67KhovWjYpyDUAHfyZiTzCd0KN6ksN9U2EsgGTJeFhA0oUhFsqYz2QbBOKmzpm6YlCRBSX
zIfP9cnkh20m+5DnSATsZ/mG1lO+/Wk/Wq+qIIJNczwKDOWHGp4k/AlXoStsf3hr1AT0KazoJeYN
HoHzgLBTa6v5+UrKBeDN21B/wVNlg8WDc2Uc7/kRjeLR8+9zny1y2ks58IJ8WojJxYiosWfxbvp+
uYYSlAhiA80iCFLxc4Br0tyVBaeoKZiuQRmmEjshq0ljdm6IlLohQlU8dn9idhrSVc4ZoaCh2YvG
u/iemJ+QljeXmiKTgPU0f01whDRFSI7wFSEC9+ptTBPIr4/SPHsSuhO4o+hOyN4x0X2Q8FR8zxwh
1iZ/I9Imrh1A/QNGMkz5eEoXrcDQypbAzyerdt/QGjr8MbMD0BN8FN2pdPL/qAIBiqI0vKRoXPjQ
wncGhsW5Vyg7f3DjjuDkQ6XvSifPTp3mtuXJw3vpncr6GZck+aL8EYmTcGsg/Sy7xcEqMOrlVP9I
fKPtmZVtXpxnyEVYVgD/DT8uV3ns0p+X/8Yx8tBTchaqNR9DzYrxAVRDY68pX5rE1cLCbrQ/nU8j
JqW/MdEmucFwTMU1NljYUjx0LUE0vIEuVIwcHyC2qPSBVRr46n1EeEmGMOFLih4KB0nQPNvMaaYP
QzyWGBYAXfjxvtBkZG8F0aMuX8rMkWLOIHt8N9SQEVIE2Z75Ly1L+Q/+E0cSlTldOflVityVVU8j
g0CLiMZ5hWUnNAgJDuyY3z8/od+jAYSPt372SrIbYUfJqwZF9eBxpL+Q56MFIjDCFrgARX0nrnsO
6RBmTT3XybTiHm6iJVXufVTaKWMag4IRHk12enzxA4Aj04FZrBhEFGSx1HNk2TesqDygUDYWgUIE
dN3jakSDNl6N/JHxxkfMG80pOISWsBC8P5XbPBb/cX5RYbDjpSgnNh+YEIrvMdYiOqNxjh7BCBG4
2dPK9q9AH9nlD36yKTzOM7fHVlci6Vuju6Oyg/Qvxn6yQ7jbLgL/bVDPLMPHQviVDATx0YeE6YET
juGYFblnjld433qBHBiRJ+9A0g58r2KbEqFKTJTCugd4L2iBYhYi8xHhH2AKY2OziH5H5TvUCa9V
mWGyA0yICZAW0Fm2QXGj5FcgVYH0aHU1KGeKcAg6nLbRb0LOFKs+KnLZCc50dfXAU9YBzIFA9wH6
Il5KBC35m/iZItpAN+vk5aH+0bX9J1ZcDZtgdulQLTFypP0vOJL/Twud4qn+EZY4uajl9C8WSxNR
B2Cd77SkRY+uZHwgl/BIJJz5L9K5TsmWXKv9XHFPxIlDko+ClAglOWcjRJN25+e1VkUJB4Mces7q
gxk0Hn3CcnZsIVDmqD8dQKxExQbGxSfDH0ctUr+FXT+UtOg8O5gI60iMzWEmNgfZjR49Txaw7LaB
uyVBM12rjCpMFvqhOZlIhqBfDnSK72Nt0RWbrtmQ6CAYa806zWk5d6xl0cukorJ0x2nj/xUc2cfZ
lrnRrWNd2rRNUbdTvpTn5JKC1/uHRkLmfOQpouIubfcBKOevyoxH9oj62aoEP/uECS6G0Om6FZZo
Xmvxo/0Ktz4/7o1VrcMm3VI7Tm1Vs2eXXDREtU3ewc+P5pdJvzq9K6iCdSzjGRh/88BUwKovZHfL
gx4VvGWZNMcc1GoAQw0RjrJxe79chdBTA1oawDyRY4fFHD3qeKTaDvANuRzNMgi3+Qg/mZvYb5iV
vd6BMQaeY5RNaKPsfgA8Mh9UAScu2F2/faqXAI9GYPwrhTOrclIeCP+RidNuf6v0m2OHCWFX8NC/
Z4xqsBHUQFZQ0ES72ROTEl4W1LI4DQXv+pH+4SMsIR7p9PpSNqq6kgPqw0LTSVD25ApqspeITzby
toO+xluH8uglhWeQknyNHr/pCbtcjOXnyEHAYuVrB6P8wp+RluyFwsJsGe4IPpXaQ9xHuIwQSqyG
9pBVyBfYyLn0a+R22EJqlaIEMFVhgzmYT5LggS7gelnJ1g4HK0UT9FmyAVnZfmYJRt/OYC0wMKzY
iVhvfMYbsfmz7oj6OXQGNHXmh84PrPBH9XiSQIhgf3B6xRfOm87Yy4gY1so3LZHI+7RHGRWMLVve
mm7DW89mROE8PERmVzaBAWtIzjWDDAH/1rKLj9lwSH4nQhDAFlt0FkRNbOqJ1MNjRXhy6pgUdgm8
niCYhxh9meY71qmXt+PfnLo1rfWDpNB1ZXEHJ/hsPPQ01CNfejW0U283gp8NwttSWBRWnDn9p/op
h8tY8xfUWorGJTXuceuO+Ufa/AOwM7NdKK7Ta5htG9I//Q/mVAuDRH4yiRDgCgxXmros0SzYSOyA
Nghn0VnlqQhBCLTyldDmLOT/RQYDufISlzpSR1hfdqgISInDZrQuM4A0bb3Izn48ibBnIC2j2oKJ
oaP4S+I9oey9+kraZ1q7BA354iYBIqjVLRL1vmy5m+1wYAMG3N6jq0C5S5a1Tw9h55KCmPZHn7IY
hyVMc8S5aTvt/xmeU900oDFQm31w1V+IHkx/C3+C03pRXI0leExue/46qj8HJktt3FveXVSA3JnK
kLt5PBor6mtIpoHAp/m8ZPOcWmytZHhIfudG8ru/8DX7/6hf1JIX4OxYH3ut3mn9Nh32Ro/STq9e
nkT88D40Sd2zBEfLKNvaJKyaoema4A469wmatik8l5/1OpieiNDdWlmbXEIx3ypuZES9RFMRKuGp
K0r/EG/DHxwr5mdAVSizQHbL4OXpXyZouGer2F1RTXt/QEZx6IqktFZnsXwh5enhyMGm5N3wIi9R
zN5AdzXlH8SBc7ofU0QI5dG6kDfrQWcaa3JVrPErEG5YDeP45N8Y+3sSZJzuVybWdtYfrBGtMaoh
DtYvFKhXzkAf4zw+hnaF3a28eM21ihGJC4lTG8SxrsZpO5mgVtKpk+2A/CNwpPhoMD3x41O8/vJE
h7yvWEVfdYbHjZaxfAthEtWFEd+7fycF5YyryGeDAN0cpf8OWy3frHnue4AZEtdXBabvs4rj5mJ0
x8ShyzQQGHqIf181+t1KVrhMJ/OINz216+osR39lsuuRWof5tYBwrbwX+Rmk+vmcd5OTh+vhU6ay
e5XuW29tBSh0K15wRGb2sMa02NOiQYA6LjyirXHU8wdP6smqdjFPO5UH8YqX7h62OygpMjXbS6Ct
FFrPKEz4p0KB5QQJ0f27UwrMWMcmus6Y7OcK33mx7KI7aq2/gJ3tPaJ3oTqKqqaeEnB4JL+9N8Wn
Nuz9YDtJ/8gFL/2NgfkFcCjcFzQBGSShmoSL8vmkEJDpEjxK9Jegpz1KYqyWprfmczONFTRYslbR
f5ErIUDQbyXlURITZJubq3Zliq+Qa8K6kLji0CBg0uanbEUOG44Jp9mo2Y1cYHsvx49BWqVnMSXE
GzsleyPjReoqW4SmaN5rR7bWnelEV/1HLg5jv9PGduFlJ47xjL87yFa+tUl4bbMl8kzMW98lAFB+
FRTuYfTGxKCsk7eU2g3OIO3cF64SQTOuk1NwSpEILDTCYX69Nc1Nsy8VRtUZaiKhx0PvrZSW4JVL
ilQbqUxsS9a/ytu0aWjzmfL2J9OeqE2UnyYRjyQhTl+CtlY/2ABuFTzwdchdZfN/eD6tXEv/V7C4
LvJVMjKle08vv5BFYODVTj4k69h55y75xYvqQ+zdTA4Spbr6kKMhOEW72FOggVgHacl4UgPHw+qZ
LtEopNNuiN5HaMxEvhDbErS4r3dVc+YlwBNpfkT3RP7oa9e6ivWrkIg4JE/yTLsmfbv1tdd3APot
HLTerg1A4OXJg+m7mpTzsrYsW3rPh0WFPRjld/ExkGmtL7QGXabIryqotq7b4wuApo73sTAHYo+x
W4EE9lvjkTVn7FXF3sKoxnpPQEW16qOdRo721eOaIeHrOmx/YrvLN9xRlrHgRzeiu8Wck5Qrpkgx
WU2fjJUdX9RBKv9Bi2ffNUAphAVrX3WtPvI9sOcnlgxDv+cShURMH3C3kPflHntaEbkkrYHosIGQ
9fHsIWtAsgOSfVaT76gXrd8hc4K9CZ79IzDpLuDMWvjGXgN2yJcKRN9S7Nnq9lgl6I0Ta0y4Dm+v
vEGmvfAbkHXKAB+duhJ5aLtNM7qd+Q34EJlLVNtQPSyAJctcvfQNqP5Tf2xXgAx+tg+wYSpXPnXb
3Iqp44c2w2vHf97J50Vqae1Fb0dVL+wOKkuOv7o9iQRe/rOUFVm7xCt1a9odTOwPi8kp7mP1Y6LX
wlqVr6JuF0mf5UCk7h4LvrfJdr3yMV2Fb5Z/kRKrYN2QL74dBN5OzCBwJcsWlXu/tAC+0q3E79pq
C1PcoE00O5ZzfuWEUmgi/hY0SJRcuYZTbOiUz3YIhHm4UfzF89Ok4y96EL4fhFeY7DRWbbD2KNoz
lrfyGt1E1h8gczTG/PmC9EQ+GRoeVPMzLG9mshzcpt403bZWtlH2pWM7NxH2lCCH5sYb1xp8l4zu
mEg3HNo1GOB3TzmQtKISce6YsFtpmxkbEqRjPqRW/UrAaoD6SwSjuYMPapEV1wpjgcEQNYtW+JaC
vfmlZ7/A2/J8biDczfGZ8Dvl9K7AdCEta+kBymnyM+mXPtR8p1NxIchTxoJS3HPh7E7tDjuVqiGq
hRO7Tcvp24MvJgSdrltyISDtsAXSV0FfqRzR87gWk0MQ/AGx68adTZWeCdLoBuphsisKKwiYSiBg
3m6RWJGKL9f2hDoi9MH1QTeBV2e7xmOk9UZ4hvkPmWVGv2OcRwaXLYmGFgQa9Oi+2xCJltKys2RM
9c1l2y9LLl2s0LDqIU9cWT2kEFPvMg3gtlu0xXD74oZuxjB80iVX9gcU5O7sMKR4xK9/W35EZp4B
Xhnb0YEIWlYII3lk4i3ucuIjHelJ9IB6GRwi3wttZaWumi0LZA+gRH9+SV1Q+88sj80meEvqGxMk
pyoC4LraI3JEddIZqLZhPvKXX4B0bodqMzzzdp8XZ4TXkvIrjG58jFNmmLNxB/G75BIlmxB/a/WP
vycIlsqP+eg/PcSXVGJjRtihZjuFype+qtqVodh8CjrnAqYr96CvVKqDjh58VCheKuRUkVORoq7I
nzQiLugtIrNeZmfFFjP0d8gt0brTVaAzmoWOwuFCfyq1gWx3lI4ZJxy9LfUmIKfrqT3Aiwr/DfxN
t7t4+RYIKb1NPu05pCe4XbyB+pfEQ/Nt/eneSshWxQB0Qk6bdpt10voWOTZDso8eot4Z/WqCi6tJ
garJKsfpDeABdm2tJJ5JUXaGr5hUbuieLdwdMe+IHzJgnqvJW9aufNxm1b5m7qYpBLVy5VC9rr4z
5mruzFG6lTw/awOtCUi1sQqUbe/vAlQQ6i6ZtgmcUuMExHZ1y6G7JO0BGhVqFs3EuCcSS0UPJ4tX
UJPKlh4WwZ31JZ8+2xDT2bJ0qTbnExOfIonXJTSng7+yTN0wdv2bTkSpiOMSPsVyZMOFpS2R/WDQ
KZY1/FKOQtmXLJvjIyL45obqzV8j06AndYzW1PflysW7cBDwNpeATYYAuz6tsUIOaGPCk3yczt4R
UGYw94CwEpS9V275ClB/xPq7JoPobpjUygzfBj303iNU6OlQ95hQLOxrTDrIaxeWIx16mFuCOISl
Lp5JJalWvGn5uys/qjlsvnJfy5rPdITfSz7D+GGAVyKQ9NwWjQHROLaxVfffrfjTYPbhz/3S//ON
EL3C476PxlW0xaZC2WYSr5JHT8bRDLTP+rc5XnIE86U14mq8KOZl1dReHXkEFLyRtWzMGhDItpSx
ncP64H9z1rWg2hszsNWV9iMRSrFGcDH9YL8Tr+OVAA1iwQl2+wwhzV/+iQcnorg93WHy3xsUHL+G
F+nnl/Bv+gGiyZk/5mHfbp4IEd0apbx55BvArAto/McPhEkLH/aKYhbv0uy1vbVTbbJZedXAfxLU
mrWrPEHHQFP74uzvBtKjCWIkqEDdK0yb35SSofTDcLToSe9dwOw2laM8jZN0874YWqALkIQwz4jn
7N3JC/4L4qT/QFc32dE5O5sE+hDtdQ9xr858ZVi7vu+SSqyE4Fh2eikEu2ElA/+m6FR1hs8Yngl9
9wYGO5j5Mw1B5/xPu38rLFxgZC8TZBgIlwQ05LFL9TnQKmozdOX3CLspgsl8YRyKJRWMJ+IwmoCg
MHs8RqFDC40dX2MdeGMxOzcXJTCpSRcNxEb0ZuBFb6oTx+zbGt2D3DWPPrenf+ZLfNFIyZ59BGdp
z3Od2cK/ZDRLc2fH9/Be2MEhOWQX6YKoj4lm1b6T4/hTw3ECnHwRCsMTiAeZhGdSErW9SU64iiaJ
2E2qz60rHEZ9h3d9gxDWbzp5Fsax553YE88D0bGcPpq5tFDLbJE+tle5oQa4xDYCOTIjRwVaxC8U
TDy0iCSg+Fls5ujfRZE4pbVI98YIxrxI3yC70mEkp3HOOrSFPzo18JDxonJ/8JPN0sVx3KKh0QEt
P6OM5B+n5gSDOo9ptFnHwyJ9KEh7EM+jeUBzwaDxlMhfABomW/CHHaM4EeMQ6EuTiGqMRNc4R8DP
KUDXmiNVhPUttRsgOx6SmVgjtZmd1aBKF4zd9i3i5yE2UMYQa7cgV9N+8oyRudRfhU9/bqh2QPdl
C62dy7WACrXQ1yYyGv6mbxrr5Rcp3UK0H0X4T7eEaU3cPiSdxZbKJR82WZuZDHEKT2JnErcvwdEO
JQgiuZHzC5pXsJlbErn4RG4IVxHadjADeNjstnUNUjzcxC6LJX89gir9wMxjVOvJRIvLer8p26sv
bYJxNwuWhAOIC5myiMq76ZhOJ6g5ChaG4MqkgshaIrRnD5ppvBgFK9fIzxMh4vw7slPV7kDFpLDs
Edjz8eoSxqhNx0iXuhKBOMk6ZIBgn8MDAi0MwNK4mrHTsmXt71JOCk4zb2aFcd+h4kK6YPVLsdlg
Oe0YJDA5xLZPwy3Olhm+wKqbQGJtKu8AyChwgcmrKlgligNWWlgrC/XH99zvNrrEFC0QaOfZ/EAZ
6XxoIiufJS3gx4Db9dLge++dKFuO5kaSVjBhIctGSOM9n+OCh1yyW/OFTI2/ySGtRJ6uSHrWxq/y
HRQcN+W+kE487olD6SI/Kn9qChoUnyOgsD3BCcxsYrgUGU5sHjuRt7c6fJINsMw9eBK3Jud6sdLZ
D4YXwu4Ex0K8YZbAxI6qfKL3AcY1Lz+Z90LOJki/XP/6Q8yvfZkEdCTYTVNbwZOiyg9ED9z1Snot
/0XIoxwGv8GUkP7Ta/UA1BGak0W3OOutk2T7iGYW5UHJJakMrYYIFSU8Ljq886u0+9Clh/YW3r6H
BzT/F+D50AjKFZ4yTkh8BtyZO3KLo/yBe4PcQhLcfPGRa/RfAueGdvyVWG5pLoXa7g+19xTMjaVf
Q//ZTJ8CXaV7jw44PF+zyPFqCac8XbNsEMibhEtg+yn+6vjqGqk8GjpK0fSNZo3pnNhddIU+qUEk
gW78kl+kAb0H92kwAg8sVzTNEkNEd1NF5uRYX+EMpGpTcr26JnwgoDph1YFDiaFlckA8wm8LYTQe
m/hmnOqIPyX9tTBY8HxB+MPtiTkRBn/QM0G1okOG3ZMjIia/Y/H06JtYlpySIdbV6dmBm1c+B/SM
81nUzAhXipnuDMsiuU/WJ9qwCOoF+JINnd4j7VnPwhXO0MwRWAid5FaqR73BX0oGswq4oGKwfUQU
PmCc3MkYY/ABeJwGgjO1A6DRTWb1pTYqgd6BKNwJ42f2Rl6QJ9wsyssXATxyBguJdJ3ibJQQTFyL
FIdOayRSinbt2YD42blBvFeTHIpTjXvCXGJo5m8y+w39ePjdv034HzJzggPDAN6nztGshfTEtH1E
4UIo4hwngJ6FpFvHIPt/wkJNIeAMzwMQyufCXBvEqHmnpLwr2ctDkAwNwd0sGQLp9Xvo7jDnKK7Z
z5YInuvsnG10DbUgZ7DyRzQGB5eMcJhVmRB98czkEahXhSDeds0rbH0X4BQRGoj8gA/RaA4hr5Kg
SAec7h2WlRIgVwt3sF2U5Ur5A8XAG8u0EFEk61jyjvzCxTTcZQj51pNplTr25oU1Mf0H3kgXMwti
ha5a2R9Em1lktjdVDMqroLzjtxAUR4GH7BfaxuBTYwKg/YcL5CSkN6ho5kR92pvah8eNqjqQhsDc
CXcB5CW2KMzcanNFryj563WhnyMKf3W0X6hIL3R6dvLWkO4Wc1hJia07ENeJbPk6e/CAVpWapMCL
VpGrhbx6jFCcXtTZVTFsCAry94Gx0n+JLvEuEcNJlJ0o1S7zHUYqEeuVDOe0MBhPxKO/rpF6z1s2
d6EBmqAQeBR+JNFZhMCYl4Z/nrKhfromWq0Ifivhw1BvI6vuo0cqjnvpS6UzzSbtZ0PpQ7eGYang
umYV1SnZ05JN6gZm8Iw/utexQSBIokfJCj9mVF+kGn0Djda1q2SDrAYRZOlfqJrWkX02NEDLpDxe
Cfsneu6ezeIMshrgehlVESmiVpO0uwk99UMBWnE0ebAsO6fiY/pJs6fBWUx/ubWZeCiRJeTy1cNL
E6GcZVMhQ28k9JwQ3M2orZE21xrL8cYsLsSijYjyaDwmEbbdTemPr2+K4YW52eodC0dnc+vi37zo
Z69orzhC+SchQjIyR0vQqyy7GrkNRlO3Srd+Qq0FujNs5uSSAtDlPxWFp9FeEEnLE1EkC/yPW7G7
NDprFSEh3/sh+qTKkgA7inPSJftOAci7aOJtK7gSjZb9fvLp17EpvugMrjk4KWw82jlFkR4Ju5KS
m2fMS5f7GNI3+eAO9VGQN9UyL4mfReC4yPejwMQAsLABOqj/SeoRAAKjzYABYWT+wMWGyWFcTPG6
IU5zIzjksJTxnS8YH578L8m2iPByal+8wO0TJDsQpk5Hu8S3RS9rytNJLSWePxWfYrafkANiRbrp
8j1PtxDB2V5xPWFZxlsFBwAnfMZUdITX+NbIFmzKZ6FQhbDK4oeOXVHcFAR0YUGW2KGB+geHwAC8
rxlJ+y+gC4FosXCmYbM7QiYPqAeH1F28mH8FKO4+/ZavlB1jtBUIzkJbRDxW9DXRiyP+DspsLSXw
zPB/kGkjtOPjkXhDNOEXvWop/iOsCXVTW+/iBPVRx7+MKD0L5EOKTmZW0dC4uuwHAEpcTkFGJDZO
MyE5pqVJRr4DKZm4oXQ2Lr38lhF07ckyaTyEjsCee/By8Z1BJqW78WfSuSVRn/31t1T5mIVvZAzk
y6SAentU3b46AmEH04anSSWOQ1sL/EoiyrHgnyW7HQq/ojtZ1h5IghfFMbGk/vHYIVVFDYnEL18w
qPcDD7UN+l3XLJu4jUDlF+j76mVubBhCsNNgbEOPwnhFBciUblt0IqCUU+BSUhysybfAbveJJqFL
fspzQEuT+qF8FP4prVdVdf7myu2IwxIvo6taC+8ZTK/S4zsC5Htwni5RRGhbtdkAFfAUSohSZH4r
bD6CU3ImQXaZBcjZcrA4Gj+D5Mdsdzq93yfL4bcoTbdckzyEN0PG7YlKxyHmDp0bQuxoTeSVLUAi
YAWAWyQAsL535QHfS0e8xJZAOtJFelsGCNHkN6YC6qC5qdoXrnDtPXOq5FH1D66ZclZ0AJbpGt8z
2/FZSFy9hZyFdyTj4RJ+YIn+qOUtkn4TdIj5YNmiQG6ybBfjvEkEqFNHLHhB4l9pM52pLytTpnxe
GXpuaBce2yNoLZodQFzKJ74+vHJndJcKQa1EPgaAzsIorqCNeuv+8fbEwhmhnzaese4CefBKteVt
/mdxU1quiKvxRksLcUeSiKc85rI54ixUf19ceDo4zKdybaHsQO/diyRFrSb8JUsIo5KSNQ4GATaR
NWVW7Bx5VLbUJWItWKrIfdcJJG26LHvMMU/cDugSgVWbiNpPR/tR5e1QXkLvKGm/TbtVMKTT25Qu
W3GbfpTXpCAF2O5lluFVYJ58EaPyez45uhgMx3OMt5xvC3jx+J+J6CVGRKh1G5W+R1iX7kA4Isg8
7KS39KR/o7+P1J2SfJJvXCNTu8jJnZopmGnGgw3R2ghGIRLHG1ST3NyBn0beUFVbT79YmVGKfxq6
S9pKcyQD0PjtIF1k/TTOUyzJwB49p+Mj4WLNbiYLov6mcZpbpe+Ju8h3vfeN1+GnpP0OkQyq59P4
jL5FLDPvtNzWJ1bmD3l0UcMmW7FYS2idSdvdTejkgn1qpCAL62C8V1+ogaEalw06ZHgGLflHWAJq
SDQIuul2A6faSQnf6vgTXNhgpvidlMTMcZVRY7YUsB/IbjJcpNaZk1ru03DIuYCFfzpcUeVS1kp6
ibjOwa0BWJlr7Wpb7zXsq2xWt0xDt2Sb5aV00xs5bYF+Tk8RiHprY7WEeqZlFcHKwj9x+fc7i1/x
l0kGFI/vijUMVNIzMX8QPUvE0qq4IsMglSCqTz7pdmQGAeQF6YcHm3yMHlzZHag7SABi6wpJDDwI
OcIfTKtLtCAttkHbmmhRvhn+ivsu0mjBQxFVnnwgTpZVeSvctB80Sy16gZUO1IOyR02Qwl6Nk//h
qwerWrf0Z2wJAKFhCCfut2FtLVjM+l+L+T1YotgdyoNARP4kfKW8OhrPSP9TIBiyOND5S1VHQTmC
ou6F8n1uS3DFpeIdlMkFK9zX/V6v9t0Td3yNnPYyy0ldSQao6PZ6vRfYtD+0n8zBDIApAWcJI1hw
ZiXiTeCMEuatEDzVBeShxopCoumzxvadkofqRHxEUBMwp0itudBcf8vWbzppt+Z54dud41tpaXIM
ckz4fEqclgPkrqg+/b+GTa4EOvlAAsUGRb4SNs3cqbKNrDpNAgl8iNSNLt/0bsMKUKwyCn2sU+OR
tONigKcvVcHKS3XSt0G522I8+r4N9BEtINIc/RtIDbkIUhesY5JbL9rrtNH+R9J5LDeOZUH0ixAB
b7YkDEHvRKMNQmJR8JYgDL9+DnoWEzETU90lkcB712Se5NeGPsHO4++bdY3woCwODsYu2MQwqf/k
JVIS/qM8iv245TfOTskp/2I3MulBCLCZ58/4y9iiX14nv/q6f0gH8hiHA7+3o//Vl2qtPIJv/l2E
tewKCsmtfKxX9VU4vyeRQrTBc3QdMKO4H2Fm+Iav7T/3yXwLXoB/gmOZ/I8ZQ5lgk/7p39P0g+Ny
rv2jqueGcnXcJn/mIVlTV/DxYWoUSwKY/Z4QIlbM3DuL9FbZTQTIYYePE7UrK1/qayae+rZlK5Qy
C2RrUs3GbGPXbFJ5S+gmqm/kO4QklS5eWoRQBJZheps0s0v+D/wdhh8O69xcygUVLzs9GULE+p3B
HatckfgyayEt48jR8n9my67U8FmZK8nGYtOeh5zTc4yks2rcwSMYTgmp52/vLduwOy3WIPpu9dWv
qG71DDPeNHmCMGGOvrzBRmDyIUhLJrP5REAB0WYDDUBF3vIbL4Nv8oqJW6h4Rphk+yTWZZqdDfca
rO2PAWeVCZ3N2r6BQpk5DeM99J2fW6AfohGEA+k41TG2Fq/A7UnTiFFozfkY/e4rvVa3C99kYSxu
dEvUzQc07LHqW7a6xbi2C+tj8g+5eWKGrLWQ0HuYj3r6we5AsFKZ3iDe4IWfhJ1YJKPn5GuJVNEp
u20LY+It/3L2jOpO6u/9CujPW/U5IiuOJl/TCcjj9kI/yacvd26mk9Y1z6gYJkcJCDSx/weK0Azu
fI35yPMcrBqsLzqIMFRwwb2JFIeekVlJ7EbfTbUu8wO/3CHlVyTKjPolev3gBiR/LdW9UfNrtJj9
xKQoOfavI35PhGulo+0S5WLSOefH/2hRNkMozW8fLHN5lxkhxR5LGvYShogbUPz9aFhoqSxrxlHy
cBlShJYhxTB0qWZZ3ulAzJsyLxxu5km6id8uaK4Rykz0HRXXwh0PkDaeIQHkvD4ydIZPDU2LDYyI
5xsnMsvWBn+pvmuVm5X6VXckU/QKPCemg9rwQkj3EINZfwXtjETP4CP8pI8Aufw6BSk5q/f0PYto
XTxE9seJTZHBPw5PDJtdORvn1kJ4TzimCeUxs/8Z93cMc4JQJb8Ee2LLtKwoh22RJUWsbRSiuwDK
659fXPmTDHXPs9sOW/RIkz7uEqYEBP+gekOTdE+pFZMl/xJ4KcjWezT5cHJ7TvHssPhDrgUbh1Hi
C6dtcMXaxI5SeL5jYpHvH2xEVCHDs0/cFEuMx1NMECZ+GvINmqW1T5Dd8hn3gV3wPr5O4ooShV88
znbv4c/wJ123OpEa7k373Y/PIW3sluQ50RU/j8xDFZxBW01BgEv0UEBviQ6GBRc9Ayda0vTSHGgC
P/+LgO1+G+gbnFj6sYj3vJSZl+/U8TK+ViqbIexZzO156npf/c1t1glmZcsraEfaDs9c81kaPUyt
RWMpvPvL6HAA6REpKxozFY88t3RwkVDsB0fLYI4yfczLuvDRzfHuSeUPP4wC1qt2Pg1s+bcXyeoy
d0VkGiPXVILCCvij/EB0AdC+ZFvCQ2p1rELIyqG6cLGPc07homCUyeompDuxOYyteM/wkRcQIJy8
5pcvPImm6IkkjGe1eOriWQ32kgT4mGsfvjvuZA7KId7qTHQWowfZFBXkLNsBxJqHtHlUs/IpYKWh
ecwm3Gif3d6rN4BBNOynjomT87rguFsEWzixjjXjCl4op1eJOYmdA2bDnbT8Kr7ULbgGPZ9MauWj
grRhq//IlmEcc3/3M8O5Vz8qToYFvlFxgcEZPgTkQJunm0exAoNR7lHFYj0jPhN2zbp2T3U+myLN
3ASZ0ne+whvXO1GyVFlUrngiUbqhEAd/MNd/3+byTRBoukpdilceCsaAll9Hq4LXo2B6pu3MesnD
mmo7GT1b4glcxaw3DeJfhm0oWwi8fpQKd+b6BWopYxDlvy3P8FBZWVQzSW6XXOJ00KzyZgQG8wkh
sRWj6SuD9P+oW7+PpoEgnerO0Fcj/6NX/wkcntn4TSJBfjPmlLrSpHPCT7NhFmhKbjwHEgtW5jMP
DV99vM6jPLf6hczd1XhK5Pf/QpIvAphWR1OHr3N8I7kyGz9mTIe2p9qQei+7oh0xsyMwiUNz3nzx
ofLllHcDVMMsbu3E2k90WPbOvMvJSeHAYWxSeuwXjGXOsqnaDeY81R+EwzK08awRQMWcTpdtbXsm
Geoz1wFyURjNhS0RgIp3r2umIMohpSW9dMW+BgVgJLR+JLoyBaS/dOTkWH0cDHLv9Dhc5Ft0jZcU
J+jroK28Zw2q4Xn+ZbLswqKNQ+aMKIuK2kX8VRNvQDs4rBLzhAylzWw2q768CskgtWN9+UZe8c1g
//NnabQUWAJxqt9RmQe+fLfmwlN8IEJgEYJb3oS8NZd1J+GeiLfkgxCq1lNgAOmwkPBP27s6JAqV
YIEr0SrpitEHTwapApiC6ZgxuL1RwJ+TX1k4VvnGnIRiqrwCdrZhC6+TurQUb8lFHPe50NnvGN3K
huJ+5EMgFunlBEB/gEjOMAJu39LsfSq2weMV/gijD82mRSFrK9fizqyQ6/e1ovMeGgfIU+a246pG
K1+tLMvXs6X8lWHsPjZngwfhFZwUE6FNTHE109gKBfvXPdiprhn9RotxONGM0rCjijsjxRNHwmLK
w8epVuSllzTXAeqkz6Ylz0CkmZOKfcuTm28apu3BLQm/Y8pI9nvFLqPkY41AOY5sdNYAEPx5eyyS
8aiGGPgw1zgVTVW71ffVlUYVSpb8kyE4SJ3yCEQeveWufVGHWyvIP+YFHYlDSIPNnps4i8hPvrvN
G6ekO0FzYD1c4Q1PwSFMeahlOhc5vpUxW7Ox46RoMughmdisw7+RpHLrCSGfviQiEYVBGd5UPggX
i5jHl5kdqlNyKybAWEzDhgAa47o5syw7EY/U//FGM5kqkM8GyIdb3kLO7/bjAg+vSUyMj2GSHw8E
RuqnC95zw/hphiXFA35FazU8iFkLuC6wwpV+6T3ZJCHrdAMqlRV7PCQqD0izlrYWByfmc9bJFaKe
CGvHrp331E2wAi+d8pp9WewvGqfI3JAfH7VF4gWih2sD6VGyLBU7RaQZ3OL7W55PVFPSVxXGhIDU
jUViPCHIkNgzk/9hCAFKulE2THvgt5Rs9qaEB5SIoEHd7oxcUPRAlhiOdnwdaf1Vtz7mXr/XGOEA
kqLaxXy+ES6NQkXIBmHVXHGHkQJs8fXiYrjnCdNsOmgwBcKhGZgSbATMGHxFTO+28s5Dnz6WuErp
e5Ft5n6PzxORcOkisZ1EEIjjZszuPMobZRHEZz28q/0/pM9syWCgqQecoDwtNJMTNy1EF+9gKMX+
QDc9YjB7/WqvY8uOoHSMLVQ2TC6QXyWneK+Gheb0fCSrep0QrXR8Pfttwme3qoDVzoQNb2ZOsRf4
5IisE5bd6Ioz7Cga8+TNC7XWgCJsDft1WGrXkIg9zqp7//c5wU3mIPT6yUqZTQ5oIkAg+mxTBpCo
us6/yjZjYElsMLcnGlPK6/GYSz+szeiBmbce82/CnkpJoQlxolM2/OvzYwbwkE2y7IYsvFp910jz
Z7UY/yEDkjwPrTBXKbDvDSovdt+svV9e7cAp94fZaFzyb2XC88nfISujgGoQH8f7L3iWbO+LW4NN
EGqr+QXko1pDLXlEHu5EhAG46JgbICkYNiyuP9mWM5udgnSnQceN08LbtwsdaAxVDj3WC6HHPyHe
MTDalF+Zi5NCtZxpwG5uqtaegPO+ku67CAf1sKNJ5WmzJLhhPiGxUrmGaAjpmfQ6eUEts6kND/k9
ztxd5F/y7VtdvpH3zgc7exiv+Rl7UgAtE+OpA/koYBTzFfGqF8IkFZnL/RpBDaAsWLCsAo0FWDl2
Q4TDQOO02dzzABZfwb+Ehbyyjb+S3+61/3gErU4KE2lZS0A7EOk6gN0nsFdFYBwbH4fzglxlp2zp
vTnpxHj+kJb7lEnAG7EK0ddCvICkU/9CF2KQzMpk1L+QVnO6zlAmp3hrV7WyDdG1H9NNUTnq/mO6
ae8AJJd4dCysd01eouH2FRAW9WUQF7LbmLQoO5KXwtRtDbyKg8oXA+uQswCQ3q2XHy9UYIlFjCKn
PZHs99LWlMzOjb+moFm5pGjwXy870u6S7AUMYKR92pwJY5sETsnnKwldhYnNIx/d5PJC7bmmGEDO
2xzk9VjdIlzJpit8vGpKXgHxZFm3V2xLDlC22m8u4oQ5mncCzHgeGD0E6Gnydmlzq/tBWpuGvxVR
yGTb1CBZt0iehZhg6kNP4ci9Ad0T5wB8w9xTX04Vb+qXD64cXnVxGG1d/adqTlRt2Yvj+/pKnliU
MNQQttJ77Tc69AgJ64SODK60LUMF64QOcca5BkF8WKKIf68RIcqUwSeNSVZBu0pLVW916kreCwPH
NFr51rC5w+PQHp54UUBn18e6XiLYSpHDszfQud9hJ/gD0xUaBralHTvcSTQMyRGCYqO5H/RvyBuM
RTVD1RKj35zrot0sIwdrrI75jJ+SrQnyqhXOjDZadOG1f+/FFYL44YCBLdnIwuqdH+rKz7RrOx7i
dJfXIK/JiPpMsOMzw9AhvEX0kkN9gdWiIIh9UCFhJNUwOE01RHreAnbwkFDLb59xP8sNgc1zCLEv
26KmxoJHoJFOkcFeHNc2X701LyLg4ek8f4FpzQ/C6NGBcnU4BPWwM3qdAwVjwpNhJIu6qtkPFzSC
VJ3njhKtP2XKmcsUdNs87hbdSjxR4C3pliMMD90aydWwIbAqWqII/2nE77D1J9f41DUwbP3IrjVg
1LaDucAe4SvmuL2Gbg47zMd0wxAUZkGNbtxmmzl/W3Cr7AQ9Ev08jrXJ4EmNHf3F3HeDK7UPXoOT
REXTTGqlU8Lqp1A6ICHYVBiY0eEQeGTNteLKXBtd3UlA+55DQuiP78CLut8MhTBjVDmG3EhsEMLf
YtswHTZAQHgCClPBjYUljIZk9PkxeBsKAfLUSlSgS4GXsbvXVyH7hgGYakc/2wknWUV2Tm3/nbo9
sO1zq0NDTXg9qOpcDQSI/TG8j74m9PHlp4X3stb50rp2sP/snoOPKOdD0KwtY9GQaWqzi++bi4ZK
J62fH5Grrt69X0jTKWjldYpAq1COib6gkRMT5OaqXz2xlOq1l3P3q6RjwkKFssLnD/NBS7wPniaX
wFcXPY1nVkDSIIliQYz3bzzjWNT+mthO0jXNazWsRMi0WKNr2/LTfo+EDIJMe6vlZfl6vBkHyvew
gykT23yC5hvWF8R1a5aIN3NYL5gioVAmxWjfc8lWIVQ3anYf/lgDmiR1i/+jZMmCYlDjCxPuAj7L
uKpuKOoxUzafG/mAc+vO+xye0AozE0DPBQvEqEgDRduMd2xyRQ1rqYBT5Bb6GrshBja8XPRbuk0m
wwh4UuZ0vhXpEcMmaq93e+xMv/i4Gdc+4xMBmeBrPvzmHDPMCFIr8/GIxA17N4FlbrZ4o4nQOGPk
6l/gcTnJshdjNWJr42za8l6N0/LzgywUXdg4N0xPmhAc5KMdsabnCGLZnKKB7iACzj7GwoB4q5aX
dtItcgyBtQRQDMfktUVfh8hlEww3EXEedYP828b3vAczpc4lze+PeFar1s9iDM0sdNL3L95QOV2I
qK3y+lKiX3tp2OYSdoA/Kbra+JhJAPSYGZ4/1MOhskT8Qm4yswo4VQi+0wXrpBqzJzCSesPg9S3f
x/xPYmaWMOCFyma+5HlR+6T0Em90V6f6F8cuCPoTJmCjIBYQjSFVu0lpkbQFr8cG3UEfXzXJVtg5
lA+iJOZ4B1BXNy7fWoke4QEAE+tAfTXFH0E2/XpSbrBtqVVvYjyxAQkqTDS4i3hYKI2bAE5oSg3C
/wZbgTmh3XWTw4kaByaLSJ01tOhjOH6mCL52i51coZuLkGkaoeL9k7fN4DXdYbibJA31ILOSQ2QW
80G5As9qSwBh1ZXIqao74bnEdcARjc5Bg3hML2XAY0GjPiBnC1DW4Qzjr/YA+fasgBkk5taJtTom
S/WJ4TjdECBiuZJG7HztRPntLTwzdhZ0NlRfd4XNPhZo/hU941cTyfVPjcDlK9Z54/4G2OgSnziC
LPVi9ZGT891ao2vQ8PRKYcd8x9I04n6jjocUQr1ziyfzIvPpHCi96RsaqXqoTvuMvOiFYP4O6fp1
SeAvoWv0C+UvrS5miCp1Cp+EccxT2YfZQkcEkvIXJHiVjGotE8wwuJHpD8Gy51guQmtLjNM8kS/w
BdQcoSQSIG9Xjhv5wowj3HzobXqUAeL+1fO7TW4M6IWsnEaY/ZHA8CLWSTFYIdafzoMYWx0oMWZB
AmnMMNCpKqApgP/EWk22cfJ84U/m8mi3wr8mfiAu8j58YzJPxUv9xqsYAr2Ks9tQrAMRcMYkAJUZ
mpDVEHFsrwAd8tddWSPj66qSrcmzxT/7uYNSxelcBEf2eQb6WpVHB/16nf4BSvgAGAJq+q/Sn4W8
1yM/f39HZJs9iW3ABbknjIR4JmvJHMhEwc/T0NsD6grK794ruwNXc6mcVBQ8UPrrZ51esKGKBXRF
PpN7NwP9DSpA8Oo3Gtud3G3C+us9EjbwFzuxk+iM1BCcDsygWILNcdvNiKcc4l1xDf6FwqIE3WSe
TZCkTqsfAHQYOOUHePDcvo9sheVwpd6lbDNceXPVbYyB/GSQY+I1ot1OowEJzs8WEzTXHJehujTC
LVoEk7IDrE0SgIlE/eHo0QnFUfG5aJWtrRRtNywMbVPe4s+Woog9/IemisWEM7lFeMZfpzcmC9Bb
4byiQNI8igO5YMyP8EGZpX+vkmLyZ6QoAHw2TKbi49jR4swnoTzVx0tdEHsgyr8F4z/ZKHm0cQt8
wMXQ+ku+wmSyO6BESJof1MwVfTES+q3aPzRlb3bfmrErV9r7EP7yMOQJ7SMURkAjXINtf+YKYshP
agv90kUSJvo2OjAsu1p/am/sRQmMGogdXMbJdUTzHn8Fr3VfbkfdbtzIs2LWvNE6WnVbCLc4FtmQ
YutnMQjQYiJuMeyn8lMugjmv17H+SNchNKQZWoC7FjHi+UrB4+9jH5eiQLLTQmSit4sueXXIp7Ud
KisEwj8MlyuZ/DAu8RfP7Ulm+vCDynIANXJkAFA6BQHmsLfPTX8oymPO8pAjhf4t+pKPiu6zxhzQ
4PIa7cU3FD9bgFFkl4Yrpx5fY5xs6tQHSQKEOZcWCHhKLvw/lP84UkRoEHdBWVeF+2YLMdMcuurw
PJW29ntf5u4+hFqx7LuVVKCHJHnEHWb9s8xWH+5mNqiOgTkKCwPknDn6fGI+Qv/1vftVrXl0J+Si
AFUDTg5L74awhHd26v+YZ/+M6x+a+NykxXSo16iPCHrt+bWib/1Imf+jnIobMxYsEPkR8vQH1zl0
R4bVD7LGWD6zIXQRzXQs/9gWZvFeHOGgs9OViE/4Qrcvg9nOt7FmT4DS3A98wHMVQlRGUwtF29JQ
oNNaNPqaIIbXkqAzvCo0sthSjEdkImM4Ij8vL1Z4bCIiJHC5d6gOEe9fkeTmM+lSs9yHMXoNTppX
nzmrl/p/ELa3MWvvhbCBUUWybooQ9MQ+NHCSb9RP2LVQfjDEer4PiKjRtteXZDixIn+1R4Y86oG9
dOP+9YGLvCTcxTZtAIx29Px1g86AmgJ2NWmJb0+DXItGqDjW5ouzYj38veqzVF1QPtOGyaNbczmH
9bkdMTwgyEfe96+BoqAL9MAC3shFPmfm4VEq7Rp9GlTnoOMW7EQkR9PXIw3e26keVqT5qkyOg0Pg
6Xbg5ZLFpYRJWVVdEIdAQHCswEPjNlHJ2kDgVwf3GF15lwEg4MT/190lSdjrBNFFOF2NA0c+b7gF
Lw4LLzQZTl7tTKWvJZcxPaAabfNjwqn5Vj1k0QofdpCTUURVrbVYazGYMv1KNxPZpUj2LBdXvfzV
Jdu2dBP6SeGRocOHwtgrfpI8JswMiEXULgOcNi0GLu1Kd4XeAuKsiTpk89a/MdSrA3k7uIAW5ndP
CPTstaj7S65NM0DplHwxMU/JUWYEbp3r7AB3T6XsLkvBtZAAWtCCOjZV6DrGeVWu/+BxYlx5cceQ
aAJ5hKXWsKxRVI7B3Ni3jIcRVhXHFrUeleswlRUv3ZUUqK87BfFHedRgNSbdvRZWQ/XDUirVv3XV
l4sblrYOdU5Xf+X6d4zwWeS3Tx+As5p+0zenN0AjPHBF/C+ls/r8QqmKYKJ1IRUYSE9j/xm8qocX
iQRFckJbJbxGYpfuCQOXyQSk0jZN6rHQiTp8RnU5JY2kmt99luqwZqmUHow1noEdij+xYV80SVT4
taxhab12BMiJiv82D3K3L9jEu6rs8ykXX4KPDEj8fZFqA1yYQK1F/wJWAIeDOfAODo7KHiCoJhgF
fh92qmSicQckT40fvI3+dB5DDdcLTpqNjAlaYOLCH+j5p8BtRcIfK3cCWxApqBSSwpObJYzvLY5O
9nsYLwgVnWniLRPh1DA9K39MS/JEAIA7EkZyfl56n5jBbXama6U5ZqPJ9lL+fQMJZr4gJfzd45pI
OoHyUtOLSwFQ2B7CP2Rd8pvkEcDVQJ1o9H9fwb2jHYUBlD0jPfbfLEDKRljXGfiCa/qCn0X4tN2y
ZC77zrGy+DRAoQWZKIoPs/3gVGF28aPpVxEF5sHC6SI7UQZFm+l6cYNdSI4JbqvxUH9o6ZlfSNa6
QwUno6FGs9a0NH0vuO1gsAVb6rE5wY4gnaYx8DEmf0nFOj5fyVgibwMqIxl1UjWG3xV1GsN/1ouJ
sRW0c/y55L0XjKshPsitI9HsOPH5BbtkZGyA0DKEqFT88sOZoex0eepY6KUZT32gmhgtoej7or2g
TCpGTwIo+nYG4CR4oLFYdlzfHmCmlJkwLf7JGpEsTMviKXAq3oanMrlHhhuojvVMNiRKfMQn3sDG
wh+zIB8C4259hTZcfAesafkG5iYayaDfAeBgA59vS0bGLv1LnXtCcmm0faQy2NTzykF7q14za1o4
tpSiHNfo0eNuCz2ZgLDic0hUaTGmmc/6T08yZEhnZmCReUMayjvJY7fb1qUIvomxqYGuj+4g1ID/
picuzAa3Or7rprMVcaFTLOJzDZH47MvXocIhPF6C34ZNqwQJGh/CzrCtFqAR9LKpoQAzAALwnfjl
D2wtZneH16LhMQ+5GkOWynIv8KLNpR6q4o9gjm6AU02diwrviLEKtKfSPlQdJNwPRg1AkHW8khHr
7wv4PLOc5eWCtMA6QRa/YKKkM5RYDiNGSxj/sHk3WrbnK5QkqCYjJivGKjB1fVPcm8qTYakIkgVz
uVUspXyVINI967hXmP6id+uIwWDcRGrPjA1IzhJoTjE/8tkQ0M1/oX7aojnK/Wlwlh0vaCnCNbtM
M/hPFWk5hJAG5LmwJkgalfGa8dKW0MTBx3PhK2Ty/ir5lUlM3N4YM7TAJ+YWmANHJVPRgkcnkN21
/NDp+zHOeVF1GhqolAFBwjxX6okJUP5qzpvmg9QL0mggMwBF9YwBNWcLs2nlg8TynC9BGz60vOs4
Rkj1h46sZ1mbIV6+4nLIvbT1kO0a4kFpSEx1hsJD3GHRwgfp+ivpGUfTQV8r5YYeMGk4+jocCHDS
2LsgWmf2Gx8Q7ujWr8g2gD6P3Vynvx2ZMhSpZnYSH7zpf5boyWizcCZOsnRvDB2yAp1Bt9+Y/5VZ
9RfuJ1KdNZclqr5bGe5NbSFri6qC2u2S96FgqRqxrQjkF3C88E6emI+pwTSOLRzlgvQ22iDg1yPg
J8CL5wU0L1pUWzcXus6TLTj36PNtAcvH8cyXbIG2QsMm2fFwCuBqdP26xzHtVtMeKHU0xq+YGzOb
ad1ftBVxnGTL+oxHq3umO5pwlCXZsGHs+sE3yfw2Kz0eEM5lQlF3THUb7r94I5Ajry/CYImeOQQ3
9dlr+i0wFrxrfDyJibLrYAROvoeXS7qL4jAwzuRlzJ94R+A/7QabRnJ6QYQlBI2lL/PSPXdEjBNM
YeILXHAGzIM/VcnLtGGfLR2kcBO8bCtHyo9VON5q6U0kuYK5UFQtFG4vdiusOiNPmP2OG8ZGHYHa
pJjDCn0FF+U3HtFx/sbxAaqImF2Ul5cvszCZg1eIt+Sldr7J4lBhcOt260/kDch/P+YxaL+BW43Z
IuIT6HYfYf7+0jCUTZcbE7zDI0TZU8co3fS9xBU5OT+uMetJzNYyvbvoRJie5YXVbNisXgiMlnhU
5wxsWQ+jTlNceZjtxgvBP0TkIkr65ZKhtDWG68dVGQp0oRfI59F5QQWfC7fAy9AZJvd8USBJ0aGB
dPSkqM7c7J8YkVYpg/5fl9AoriTByvfCOqshEXJ2fqQ2z5LJxfvhdVIAKiKJC/amdNaiL2RH5Igb
U/6QEAGXuovY5u8axy4S5etrkz5pJV7dTjKXLw4gmDDIAJ4QM2id1iStwCdeNsb8Uzif0G2Wf0HG
dUNhyws8AziDFE59CAaP5DVWthWWoDdMJOA+2yreVeWi6NxoR5ZFL7FKvwBAUO9B5zfS75STRQ31
HRtzftpvdERS6IfusGv/5UAp41P/QoZqlAxMowMyiu5LXlHHvegyTZc+8uOK3qj6sMUIM4BtuIqy
XUHRcQgParIyPgHcwU3u5V+we/TBA0ZxvBobOBMBoEcIdicM5mR24XuYd+PMPBWooxzhIkQBSbTE
lAg3QT/UFLkKs1cme68pUfZXTS7Ge8tF/UpmwSkq7Jq3TndDhlTLKJj31VdcU4nMAc4Mx+4111HF
Um6cLPqKz2MU5+zMkI/h0Br/kBhU9xQvrMkmdvPqDi/0cBDLsx/9fVCOObngA0JhRGYsf6faFQEo
g5hRm7PkHzvCS1jelkinpx+O+Vxwqb96xiIN9405a6qlom8yeFdkqjO2nKvwZME2Ae/vlozg2RZ3
LiSZinUID3kn3Cv5YfyShBJZy9Chle2h0abMqBYEzg4H3YceemB9iWzmh4E50QzeZFy9hkTRHIHJ
ARYMf21zG5+oMRDY4MVZRNz1DOWdZP5aKQAHCL2aQGkH/BB/ZBR87oWIyu+D5uPX6n15y+xY1O8s
hqA3nV/pKa0fWQ7zhT6jcIFfsOMEFGPLo1+PLJExO5DVqtAbHMxiQRXJYuP9S5LBSby9bIRtqnhB
18HhxcKDE8vJA8x62/+qF0euveFeNCjcRBcRN2BycItd65mZVzD2ZCjJDiPViWy8itYeJPwsDPG0
S0+DMIAtcKcnY89E9aiv+Ew/2DC3EeItEud6lnIomdBZ7IUWgNktbZ1iK9+Q8cPnl/bEJcjlv894
5Rl4A56aOP6RpM2or8EQ4jwY/+Ij29vwv1Qu+fONMx++J+FTfkR7QJyr24NgxOFmR38spkWqLw6Y
deiKQP9x5P1GTjtn9Qg9YjJARIkzjejh7wlIxUmgkDi3Gcmx1qeb7wGbMLxr6u+Jzif2D5YyPkG5
Ibdr0OdeAA20ln5eKC9Bc57Zajgywr/ETJnBedis04MqrnJiReHgPPV91F24jBIqjqr2FPy8AxzC
6XZy0hGtL/zY1zULDhJ+UjtFB8POIaa/VMiCd8i6CYvWHTUg/u3oGCixGFTGX+OIFIla6l4Z7Mls
/E8ZsOm71rDYd4eF5ZTKJgb4OTx1Ks3ObUbsJW4pYDFciq3dLcC6PAtIgyz8qV5xFAXmn4CH0GIj
9VCVxwdvK5dSan5Jxb+PdtPRZXTjrpfs5LOQDtpQLD7Qv9kB6sIhhSzfvmES8PaQ6pOSAvwPebS2
lLp/vchVViwt/Vwg0CY59C6fDHGpMyUSPqDvnZ7cQK7vAOWFEqw/JQuIwo1kLG3i31uys3JvfUuH
kD3UONPHfWntlPRP1n9HnlRxh3TcC89BaFckcMFlmPs8+gBS/uDpPImoMb7Dw3RYPQsbyQgMY8hH
mIgrVvxoblR6bFIsKo6FZYH6sz5ljNF0NjjJNeU3JqytWOjhckS6csVEhhOIzAefKoUwvrXp8+tH
wPOOn9zP42+Zw2snwQZwxNgjDZaseg8cFFYjoh2iYpOndvnFOJQuY44OIol3wryGGJPOz4Q79dES
s/Hbs8gS/Xhm+Qs1qiVKLcQqvjSjmeqHm1CFgnquOrcc7ob0JdN3GyVN1V9xLdV9FrktKo0BlOey
ubJQIOXGLdhVxT7BzOYaaQ7O+WLXCmtTmT73ut0JAWbfuX4yEKYeS+EPG+GwiK55AjZsUNwR0iMk
8G131BfMUPQr7ZjKevHatcdKOjSqO+qLYpIMNOJX2LBTswl6ondkkp14qXpluFXaOdPwQww6lIt4
xfiTElmV5+gZp+BXeDuGI7SbEIG18sW0CDRpaXrAlzV2NSeldpkGVdoKXJc7sFens0lwWlfe+8Yg
80e0ocPIjmyjAVR/X/C2HJ7UU/+ZZw/81xIYMRh1rYPqxlgJFx4v4UBTCdV/EujXC/koEiWj2dYF
YdvPe12v2VFrxolfu00XIarxaaePY/YsDWdYNW8mxORvsf+aFRdeV2K03mzpIPwxMPXbi2p6Zuyw
nWodVpl207rZMdoyeTUNNPeugaHSL75ViIhshQ7FF1dg9SJYGF0lx/6IghNvC/kVGPVjbgnoWd5P
CSVgh9hfCw848yJxPmI8pjf7OyBB7UenuHVqbYNCqSKPwOdkYfjCH2IA8tREpnSIHpkCzdDc0vuW
BgtY6grKVjyQmd835wZCw41qejHshxthNqrHepHROglItaOdG8LJ0DG9AV8WG+XHqvYlxkgYby5f
2UxYTQPsHZBMtuaYVG+GL8cuVgKjY0PnRw7YdI1iA4L4kuQG4++1DhlSFU9+vpL1msNGrvV6nPZ8
kfjdWpuLRRZtBPvkdbWHfk0jzR8bI1pTrMLjkf5lKW8MnY3UnTzP1lO8JoNnv08grtGausUXc0MF
Wa/Nh++8/WZL1oFhOhpN3Ntn/UK99scHKHMgkUILGYaMkNnQLZTEY1QRAitERjbnFLlWXjKvQTMu
gvIKlbQdeJ+Q5yEYXnfF3Dojadd/EVwIS6yWpfpsj0R5njX7MuzZemqn/kqG2HGS4wNq4UdjAcnn
rKBq4SyI3QwzwXsBVNFaZvMP7BEGkt1DdyzrWIMh2aE4odB9r6DJMdwBWh5JRAKSNfeulhqhbVGy
F/wJtNxtdJT0VUe/cguZCr6RgvEkoV3TETy+d/BR5fymTig8OC7pVuWByzcgOuX+2fR4uQ4N2n+V
kmg6UtgYGfBktZ1KjhzfQ7mguKByfu+TxMQVM2lI7fq9bVKWapQ95nShNl9jsrOoYKVfi8gSKNvN
nIBv1m9xuB7BsTAyYLTSDr3DrIwxXque+EOTLH6GEi1dAS65kFjwJNKh065ZtGTKhq+iS/dZOO/a
iZ91j9J/KHikD00gPyBKvtpyNY2cQH7dCiheLR3LF2j017VgLsRvtHozD4aHxF85Kbv/R9J5bLeK
RUH0i1gLkZlKJIFysGxPWJYDiJyF+PrevB72637tILj3hKpd5meprqfHb449gp+yHAEdM3RcrHAy
XzTaPxia3VatnMHcgNjDaQU/CtuSDNXxKOGOzo6L5xZULxHbqAAQ1mgyImvyiFc4Ol5dEBn+kycZ
COoDoNseO3HuBFV5RhPVQRFAF0uaIr/3ejjgx2wXPzkbdTaoqD6wvFDzH/TBzo7AvFVfLoLmlBwb
7UCjoc6mkmYrLsdPmb3/IRFs8fJa0hbeQGXUr+WCR6Ex7X7YYWZgc8TrsZT2swaf6VJkx7/qE4qq
n79++PdM2XSsDi+sdXeF9GEuJyvsjrxOEPaYJDIQb35HN8b3S8FMnsxgDTtyu8riMxLfqgasMk8p
I8nxgyVYf64QJH8nC0zJDAEk91Xt1W5G+odoX8wfFEHjy9O+wWsEIME9rHbJLxlVsMoih3zsCgaP
gpzf5hPo1w+ykL6yhjT1O/wUFoKon6Jd0r5xWXBoSjXZJ+hQYQTHpzhFLA8m7xoRLKJ/DIvlzFKB
9fVCPryy4cxx3XDN0wXIbt14sXCjRsKaX86KAqqL9BaZrvy8FuNXSmgXQgHx5UgI+jFvM8pkWMRB
O4AIcLOdXO76DIe/hcToi5nFFcmJ4kx28yVQUevgPoeXPQkHU30fZlZSem6RHhwZG1Bf5ZQT05HO
vwasdmj7fd59GMmhu1c3bpFaRo+rBgj+usVFnI3vn3KMcZqaFImDa9rRck1hwO6z/pXQT29VZY1h
POpXHz0wh+UOGwKqeNbZC7eTvB6PQOLxfZeWErxubBfM3qZtiyzV4hzx+p9m/im6ERK7UoEjw97h
oM4XNxkWimPONOuSH6rjG9Y1Rfel2oeitJlOEUJZEJTYOZEzoGaOv7MrOpnto3Vf/GS9LcMxCpf9
BoNSKSFozM8VprEn+ScSCSOCgy6WjaQC/gnwG63sVV/YA/Pubaxvp3tsxRGAhaUMHd3OSCZdPS+D
/RhuanGgW/9EA2W0Phx64Yi2YDBv8kjU5al742rT5DXu38SP1iSBhOdwwlnwBGdKyhhzM6wSMpu0
awXY/UH7L7iHzjfqtdpu9C0KO0ENBrQiNOsNI0UXX5c+emnoTGmAmJgbCay3tEtfp5HdlzcD1gXH
uOb6R666pel06ll+rtHTtA0c/o/5jM3ecueprQXue8u4zgnverhGragS2JQ4xbgOdR8N/2IrjPwk
Nl6c1mPH0aEYB3vFCAUsT2Dmfhndn4Of4METjotrsXrr3PBGrfFIT/9+06irnjqjSJewNWNHtgYg
v4TaZcse3Ollm6zqLVrleecBziiykGR2ALBTbwzth+kaAa8US7IjzJh2jQ2AgzLvbVIbAQZCXz8K
n6Su0sHzQAMw344VMLDTgNTn2/iGGUDilKZ4hleBKZVhUjoh1CP2h0HG1uZBUdAuGRdLzT5TnKpy
m/qcyjsJQh+uS+rTjoGgTmbxShQBAToTpmnd6bKAsaFZOuSPJSNsLVJCLRwxB+8aVEztse7x8MVX
Rh2zYedXxu+5QA1N7VqwTwMerWyV7teY7i82Y2nQt/zJym8PSPRa2Up8Ng2GN8F9XdIYY8uU15F+
QcmjkkAqH4oF4wunB8UG2vKBE4vcYwIYUBz/i6keWeGy0x5X3UnIPE5QMFDF7KUon7dYZFy0HGxx
dkG2aFYmGwjclB0Gxu89epYlJ6zOyff4KQtPVXZJfyF2NwF5BOxqDHKmYKAk3AVMGcVqpBueLjwz
fItz/t6e/cQ/4Dz3O2ntD4KRZ1dniDgA1/I7DJ1WX4ncptRujloe1T2hRAiqIu+zLc8a81noPQBn
iOgVSw8ia7PS3B4FkEYE47Lk+8A5MTH6d7B/0UQxNzGfIy09uU4HzP1Ad1g8v03fFJCE7KnqiVA9
lXBmBupge97S3cD3TB4BpxCv0mDugScYfPopfmn+QvtHa16z6cx/5NRJkHXTuj6xmlc31qU9ZJsb
OT8DkrM5wmkmyFIEcxNp+se8/dtyAfYzBBZj1vPI31glOOvSoMToB1PjWhBcIbxRMhkyTwxFkFT5
E2Un755rSYpL2uPDEruVctc/CkZH+4GA5tc3jivh8cNbgPKscjThwgJSZOCYPvgY/MEF0Dx95T/g
GVWG6lK+ScC1MYl0gUlxPUKyVhxteS/ui7kPhEUM8GXJBqt4m41v2X1idkVkSHbHUIusDDGXpHgs
37cl3PR1xHpInT9m+cKQ8oEbKzTtkbaCvbZkjzsi0c1q1+zS98hCsgLNv1inyuX1B5oI4g41qr5k
C4+KNbKID5lthIBPKkyrMl9OuhoOKlnZ5hJTvKnaRCvC1xy2dIL1uGduC9BQ8Dg03+NdHGIF5Htb
icDnfkNiq6F2d1iMUptdASVL/PTKMFCbPdtfUzloV/15HmtLUE5NybGxR8yoyMfFO6sjIKqGiF7R
id4k2DU77W/46bcJuplhx4y57xw6ddw8gb5iCJNjDA9Nv8Pa43FpMCRo2mAKrZAKTUtBwB6R3TCy
ztEKmSPPBfO0hrVOckqYI4s96utdhJyfS46YjD60coCsj9vAAL6JYKWlfzJzA7tmDySAuyJSrCDc
CZXg65ByussKLzmDPX6BSMVkrmME7fgN76LwjpGueb3riZ0gAn8oHoBLuEOLQIKJohyIi0k50IZf
XfjWmoCFv3x48uEDWKb6LdH/HXQshJjWSBouvggx1HuCLAlUKud/iI+AXbAjolqWnuiXqq8m9k0G
DBSWlPjGsRsvwocYf3TU6ZrfsdSACSKwFZlXi9l7h982loIKw3I6vsV24epTtS/GS2Fu8LvyFeal
y1SewvAjpNKlYFWGA9DQKvZJlmuuE25qjXUVrlR29fCcMkQk6q6FIBBRVo30eR0IG0uCpvgMYVWC
CuuoJSUEJKW4GVg0hfq21Km9u2uLRSfEBgPItSDCO4GC3r0NmStDX+ou1UNfv2Dls4BVNkp8b15f
RoF+xwieppcVt4JXJyLG4F2AxfcKzNbpEU+J2mkxfklc9opxLx+nSbDVyWPR1TKx54EtqXPQ2Rfl
nzSeBShFaIRZukGggwdlMIdpvBHnUfrZ6p7f2Txkamk/P0RKbOw9RHJB/CnwrDELSckZvDI+obVg
4Y9WLt/S5qnCezGeGDnwjDBGMh7fxkdq2CgH0OtN8T7LUHMgv5LX5mnBy2+uHrTB9vOQhMGCJHRM
HrcTVjwAjmc+Jmqf1tHOYLJRhF9AXR4RGZIgFn5o6Il7Vs8BdbAQroZ7uQovLCVSF6ES2UIGeay0
73gWcGdy4H9Bg6K4bmkqpIvUWNFltLFrd+7w5ONaPpEGLkceeYuil1UoC2XFIvlglNcjWow7f0iD
q3uig/IR8Va4Tb4Kya+ljZ4TIyqO3NrHVCcUcPHbNffI3EsyppeLwK+zJaTpeUwkm2kaRSuavVVy
EjHcUFKmjpkuYdKjSue7YySrPTh6LWktnTeaYvMpCvT/ICcnMuy20IHRmGlhQBIMHQZPGIUcPyA/
Hx7biJCZ1/2HaGCeT3PDd8djsMVQZDLIy0lLJH0djK9mi5j/CE3/GUh0XytPR/1CQou6BAec//gx
xB1gE+TnkuxBkoQebed/TCoiMigar1OZqviQnfhJ5zCff2CrQAoaIGw/AuQl0NKig9HlWHqzPoTz
ast0JPWUo8RsheX0r/JyKIninZpbKnC1te5rrcvfw/pB5oRH04+kFq64nQfod5A2rGAzNwAQ13Ad
CkeCbYB15idzOWOCLPMyI3hQc91M4i4JbyCY5n0cKLFXT6oSPCEGNOcS86/DHED/qBWI6EwtxvyD
FhdqGIwZazq/aKaWfb6drnThf5iADmzq+T0aWOcgeref4tMpNddEZZabx9cNz/PKi1oX0sdWUOwn
I8Imha+6yt9amDuMjoApo3iKfUGfc5NLhD/IAzAiqAy4SFTMhxWeDooj7a7OYA6T1YTpEMcyMDU3
/IhxTWStWHiQre2z2hV69vZzZc0oga67nmucVU6ZWl0zcOnKOr4qGGGIXcHRwuTlRVnq6oqD8QEf
I+3ZxiBlionMSiSrYVPtRqraUxvR8dHkxhsudIYgc1+e+uLKgGb1tFRaO16FfGew0bjClqF4qEAz
akCBv0lDq4hZ6mWfAojlYMxoCB08MSk5coJx3cqOWX48yDWLeqe+Q4I21+JJf0cKj7LKivAee/JF
Zyy4OvYUQDvxzhWgVYiPCNIjoXrAHX9hBpVFf0bsaPENUbc2T6AMvkMKt5xexmfFGsPbWVgTRZiX
dDb/MoVEKthSv0E30BwVgRDhWxktF3flisorQ1gzOCHhRR1ls11I3tA7cbKX0rfn5HZ0xLm1+MZU
Mb0bzfdU7utxLxOxtBxJiJRWjx2wXMotUMdQ3NbiG5t3soC/LHwOEWSaOx4LmP4NrZIHwFEhlIl6
Y6Tn5J5vEGwUzoSs/8kWAwvDIf9jIUxLyYv5OokVIzCz/RC7KxJnImvQ0oyrilRjrAPLWiXow140
e1od/hdyuSHysNIOZNnh7bHqxGMAiCCSSpj3likcQgksJVyxXL7mCY7LvsE05BYEtrq83+GJMdTo
eAbLKFIzFTu8MptIIe38ZAXpB5ZwaQPcseRsgnuXl08yJIUH40vUYIiAKYy5nOsAvtjTf/rNeG4i
MO2z9Qcy/dsDEQPUf9IfLBTnWuYrQBUZLTjRV1/eCIVDAJsgvRt/Wmod6Yt5JWIRuCTG8LagF9OP
2e+cQneU2gAYIZ8zBIaUt0BrA34q4fH2kq6xalXcv9SuJPHqzyPdpgCUFXkYygGPo01mJMGpGfV+
Pfiacn2hk4EH/+zPRmu9yP/xSGastguWk7bRHvilvQJeg/YGRkHChsq6GedivmU69VBWiH3RzAbx
Fg3nBvco+0jkh3BvdEKRbf3N8Dzprp0w7Mx0A750l5FDsyyO1bZ2zF9tctBcxF/aEtL/Olus4RHO
3kHKGQcZ7YarXl5Vb+pRBhlmId15bZCAgQQgn4VWatVs4W5umfkwR0GDhiYDtIdJEiMqV+QCFk1o
FFkN8x95uKcKAXu8SHhqIXn5qC+Zn8KS5B85aupAVN1w1QdtINC+IVxWHEzJ1Fj0hZUz/fY1KCWi
25fMM7vOSm9IBQlSn3BsngToolZRf+XaehI/pd7lC+Way/8/oftBUIa4odxTjOI+Mq4M9SyUPA+i
tBCrrGr7eYzYdyxJejc28rWCmLqJ9NNAKRDOo6OcTQojCeydSrJphwAkAONomMyhOAcJ1pJH7ZeF
HoQi4VJsocuwbMA86wMLNkgs9mrMGp+v0mdHop6b6oigt77RAFPrd3jzhWWxrT6nbf5dceoutoy6
RJIo/xZXniHgQuc/+ga04lSZ0+QBKmCOztK9Vt38pm3h7jzI3kMRDpmKw5qUxenIL7RKbDLJnhz6
+buwrruA+Q3mRw3EcsPmEVqfbX5k6EJck4aXCQeDUspnVeCRR31vsTYpUFV3EvWT1+0qIwAFZPGx
10xHEzos1BKLSV+qOW6sA+PDmJxM2ww3FUk0nNFtvlI2OLOFC3xP/DJJik921jfRCKGlmUdWKCon
cwUNwFyJTDkfgHFmrXBDKQD5nL6+Icsl7lkukcss84AAYxWsvLtErOdJwAGtsmdamGMqU5Gwya7K
BryS3sP8yj8/o4GBWAPbAxDKoO1mLdw5B37x8FWshn+wIwyuCy4VqoIX2asU8oJvCy4EodlXhc0V
XhJnydbsLRquEglC9VXAJiEmyo630i1hVLRXn0xk3kuZ34Y6D7WQ8HBdaAdRWqWypdXHLGZZvEJf
V84DtEDyyo8c6l27lfOzPvK3Djx7HIfPGhI/Cm0uTX5YTj1Yz2V2LMimpRbQP1aMMMYP0VOra7LF
lfKqLI5pqniTeclzJwUZfV59nfTN4vkxKUi03giC4ERmOvJIL9Kuetd8koO10aZskuQttEzj02S0
2rkv7SPGGEijzk0ZYA9tXLbuxM6N7zj7HtO2fu0TY9/hztcIMWbN07/WrNjRVkPbZNB0kLN7L69F
8DbS/d/dP/ZrtGE4ALdwFIDhDBpKHzofdodkQtfx5iUTxStCi0KEP8pLn+aL1R5kmxVTt3/kk+Vu
V2ngI1jOYKynWIocFj9VvpcJEN3ihPybiBTwEZKoMp/YAooEXgpgyAiyrxyjxm3B9cyCjsQUvA3E
CV+jnZxtKrRiqCx1ipQtT31Vfz4ZsM+6DpXQlU8y8TCfjdYBXkHJLJRi3MOSmJIrSh5PvjZsdJOR
gOWNAYtNCUP5KveXF3oNJAjMOLglKYiITe73TX3lsk1zhkKcHYDaae9T2vdZbdKMjjBGOPQRXH2O
Mqg7zefn7u/8VohZ1hieoECOCPP0RdA86FFwKLBFQNHM+L1y+GLmYZxdsKEZNNyiPP0sf+JPjrFH
4jC8MA8hU/qIv4NUad0AZMWJw4BjNdMNl/ob5MgXqycrDtQjx1tWH/jQvIptdOUskCNgnSbmiCEa
w3mURcFCDBTtQi0/vlcjdAeXLjrDof6udQcOwMfzKtO9OmC56tfG/KHrrlXinfgtIok7F8CWAo79
7pMt4lr4waBBl87YF3pj/vqkg9GYnLY+OT+IOBTRnZjCpZTtzCgG5SS+1mUZdBtEMzrj6JJvsbws
FlZU7UgaXeSfBoZFCw+KnkCcpBN5Oe1jRcUYP665cBOwgc4LGLyJ2l2g7BlvfIkUm9xXptoRjcyK
kOQ+/5arvYgE8YuajpEl1gXuqkUQgkUwqbs7Zj7nZ3yegIsmuiv0Z0Wi8ggUpJ0UOEjD2Y7g4Tvk
v8Zz2aLta9kJgUxRR6bm3NE2Vidk1fJ0UkE+ZK5RkDF4KsLGq6uWOetPyOMkwtDQt0XB6obhNfO0
hNUUH8MSAUOsuZHoIgMSgGIS/vMrAiF8e3w1BbI8nNDJWoZN8No9dOZNVBqGpXOHgWmMPpsE8+eS
ZtgsvIruBHuYvoo6n8n6DiTmrOkjo+S1Vt3xL+5J6Vsmyw9YMUss4Hlsi68dTev4V2607yrGHfM2
voKIlIasmZ0pfB9qA/R/pb4XkdvV20ngYENrG/JuLxUmY3KyURbQXo5J7BadrXLILZDrkhekPq5U
owMKD0H61fW7GX8V6J286cJEdIo+mWKODF773TN1J/PYpwGGNMxiU+PmCOXQC8vUd7wTXIY6WIRZ
2nR+Ga9VxJ9dG/PjxQQo8bo/NXdbTLFXoAHgaTIGXAurU8gmc83OSZOdztRY022NUGZKtp5Yk+e3
WxZXcu5Q3kgRokvMnF0gGMcxCJnhQW8WBsBCS6QelXRl6AWqgb24kX9lxVpBwRBqmy4tIHIHbIOM
AaEbbQA6hNQeZ3U+rQYC6qV4JseNBRNmRp1JT+gh6J/YTs5rf2UGUDSvjVh+KS9XWvPVFhR7CzaY
TCTX7J2v0w7lYBusY9xRTvdTDchg/X4MLbH6wWWXomU5t39U+AolxtujDIa5/kf8Ae5G2leccemS
bgkdIEF/aeTBCCi3D86LwuMHNh4uWYMakhBb4z3PV6LmD+J7BF6gwFBkx2rwokrt5C8CMhtQiQAy
5WvIrlk2ToVg1S+Xa5ieeRtLNshriSSA6qKFnxqr11B8e8H6fRpf2uhMOYOc7w4yRn4x6+9Ff30Z
7sPEEwtOrH0nZ1zV8ZozEp0xnkwaXsQ+sqp7rLvuVzPf2tRlPvmy+z/x02iX1fM47Qfrrt8WQRuN
+4SK5qZhlwS7mR3zyG9pz2Xxq012maOVm+xMbhAiZywp/W4xvpX9ftboJKz9lA8+N54TMfLLa+ws
FD6GTXsUuEyiA14bWj1q4svrrUONW5EB1XMfsdIjQszgr/FeDLdXfBXGOWTlsWbX/WCYKcAA2uvz
kjpBChoT5vDVEkpMo/TUHFm8D6rLcFUgR0tdo22MoN53u64mtHSXoa5T4w9lPDaE+ZYrzqrxVusm
CzIceF6mrnMFNJmbu1LkP7SbEv1p6cH4QJne2PIN1RIzK8iieIMRb11LmTKV81+DFrZ/0UnIc8Wb
+3F2leMgG/CmZRd0UDXrE74XwCDFZ9Psqzn2GO7mvovpXpEmp50jgvocNiW3OtEBoR+mVvr7K3uL
6t1okRUvMSiOGKArJ2FO3noy/nGdPUg/XCuUcTQTgr4284/O2MvlZ3pHeqIbaOtXenxoxp34WrXE
6u0kknWafaf/kCfM6L2uv+F/cFsnpEIGM0Q6D57Ke119EyRUwoYYvtuRzGyGI5kKQv4Q7RDO/7bh
aUr8BIV0Z5KAGsBXISqxuTdQZpRz0rhpShopl6glRn+cvemxdclM0E1PpXuU/QfVNMIeyjukL2zJ
Lf2Kmp8ns+JDbZjlR7NJ1DXqw0skk8tfIG1s75DyuUaX1bRLiU8DxvDNkCYvd3XMil10m+T6ktxR
3JA9qTGveBxiKI6SE6d7VQX+xVpza6yBvNVLRCS5cjDKz7HZIP36Q7qZMNjJtHcmew9h/T36DywH
JGSFZNisoHYgYSk3HfrcZEfApM6NFq8zjHeN3+GlVHdYNzNyOBHQJPU26bxivCXtFqJDjDtEXfIn
lTZaFVFhjU1LPf1gliV8SuH8ZSpDD3pryHxbHPV0tjFYFRkHEJ255FOxY+7NQD2HnaruC5cCeLDZ
xaEvwTsTUeUeJNakHLy0aCqgb+QcFsG9QjqLrVAzlC7S0adTMwj4R7WMgNdgEIe5UayeDaO0lcm+
GPZZ2ptLliEcEo8LY5dmSwEZ0/8qIp5Mpzecrr9Q4UYL4qJry4Ce9TBWzfuj3Sjtbzh8y7jJmGoS
dYZ1SsiZ3BJcTZZK4mZpYODme7BjSX5YkbDJ2Lb0mrOQBo+hHwIHX/fnGCExBEjB61lutfl2/msj
E4J7xk8qcZ21i13b+010ZMKPAwN4Rhj6OAg7xWGkXFRgPOarGL7NQGJAv9Kn9WvakQfIROWd9B2h
DAyCGaa9/EdU4POitBei8VAzU0MxAbui+dCJD6VdBGJZScHT8FUGp6wNIdsxP6g8dkf5md6I8YOc
2lmKJQnSy/C5wP0/LsDOcoESErsqRCIPXB3VJz5L4xLitKZXR2DMGik+RtWawls6YWbt0xlyuMKa
rW6H8qT3+5qN1gS9q+dzTPMtuxAs2kr/t1Bu5AOk59o8KsCKq1/CKTKsi5G6HYf//3+IHcb2gwQY
kl3GAij9yVz8REzfcoylWnI0cm94uAnhSevPSNio5Scrv5EhDOFMFOc1OSAkg8QpZyYCollnHwjC
ekIlSGlNfYCpsOwOSKR0Zj4ZD8PPYNgh57wqvAH7rdRzPxzKrLALcoGkUwlA6WNR3lMGZXX1zraa
/tX4lIAs1PBaoMKw5eZpluL9yBIsDCj+JouCF52rupaJ34rX8C/EEdkZEZBoiDqtxsEf1NQtNxLK
9dDDfWaq4KS/ks/4M365zFL5L0sZsgZldozXN69Z+SOv4KnL0ZryrZf94Tl8d8rh2e0mVBmwxUaI
SBB8IQutab2fzKJKEMxI0cAiTn8DoMU0/nxACVvSwAaDSBzGKR2dDkxTFLPFINtQOmmQqDt9lxq/
sbqkJ9OzNXODSkaf5mryfUJ/1DNlUdlyaMje8GsM0ZrfAh+6BFb0Wdtgp7Yv+uZG4gKnhhi7n3Ix
2Cl0RAWo+qGlxepgM/y0wpf81RbbmVlq6H+Y85u5cb8+vT/dShUnpxMC0EKs4c4ULQ51/UOPrsXM
a/M7pvfjp8CrtqjVpS7+4RexJHQmG1VYzw//k5BlBzdjqm1lsiowFeB6ed6zaM1/dxS53aDJekq8
4oPpbcF02OelyPybY1FvOb30bhtO65K1uw7rxk7Vc/YkxsvcNMxPYJa+XGa4qCeyTdG7T2a0xlqU
/Sq/Mo0eIc6DMDukutWo3wBdCDLKb8SkjtaIcCNmyeiAwMCVnlMcJ3A3+uSWPE4pnDzzTLH8WLjU
xml/bRd+9tppGILCT13F80dDZBN8mls5TIPmmBd/dXibbXpztIFgeJy8Y2CmmwaEHZ1HScyFcI4h
f4gqERC6F8bbcVMytHkFscoQwY4/Hjs59Jt2QaXuJuKBRHnGpxLibMCPmaXnX0NxxT8wPZBeHYfq
2ACblndizvgOrC5zsueKyFU68GxTPjeiSKCDcjLKQ06AjHxiGM2OvJb3UZ76s6mBvVvagSUoFTIS
icliHAgowGIjmlD7xatc3fYkEtmUC4N2Kgt31PBDrGqqdA6/yMYxv0dl0bBKgsRBGDoqQuIY0Hv0
g6PtaiNF9cLThx0DdWCPTB73wSYetqF20cD5MKYcjvrjDZfxw/prG8I30bQo5ARy2oJQpYXfMaPr
1TXnPnpYGHolSiYEH5bO6Jm+LnlvOxS7q95jrg1ekaATiq/4Mkm/svjWo29mrYWnf00sYlp9a+D1
IoYOg1PwlUq4dTOCbOgtfBoFuhB0OQw3th4aQyiBIeybE+BsPl5epCwAuHWYfqTPsngTggi7Soc2
tg+IVNBFRDpLBhH5DOEl132y6CDZy/AzJW7Sbztqsn4nHOLKOTPakG7cSBp8kjOUFD2kAVqpS2tx
FkTrjSPGqPG0W9CyReSeYvWeSiuNJDys8+TGVj/m8/xi/mnSCoD6WTPaLlV/wk3erSaS2brdQrcZ
qyD3SICxKFgsCsgIyjb+7adNTQA8JmdCtEILTo+ESWzDzMvYTdqqlm0uXHASqOWtHPjueIKrjC2I
4f6k79ToDIw3Hd6mB2o/jCwOw5HHNzrj11mEOii6oHaIqxJaf7Ggy38XPH6dMffshIMntCGzyE9U
RPuEDIbkDdFKCvoFayzSZMREKAZYdkX7YhXi1UMumzF3F9DVIneHk8kq7DgixKGSzMPda9oa14wN
vrQ3Ti/xlL22hYt7CsLVGs4ne03FY56k0VbCOkJh3OENRpxEvcpSU/qGXAe/ly4BSja/H4wRkctL
POoelCtg5TR1cLcHB2uj4JPt4o7Hjup71bzhXjs8f/hF90GNTAEEhfotqBvOQiwv/WCJq3TX25Mx
z9zIPGWTfJQ+xz2UxHjOcAKZFWRXFLc5t0NqKbRv0HIMMtWMfzj1zfCFv55PG87JmfDRA2bg6B3D
nHJmYdeixsDruGUf2GVnpvp+/AhYkYSAe8ANiHMsF4M2ujFID7ScRDNsJ3TcwAS/SezWdhmKKDwi
F0O6hK52HFV0/u8DFeLjbQS7NbqDanUNKYLIcQYy5rlD0XNTmdaMzEkKd6ioeT1LByNQlbqVbsuw
wImqRzYBrFnuVqR9QbVZT2feCzO6xtqGwwR2JX1iTp/90bClks8SyuwCjKSXOmxTp87SZHd0COEh
zjZ2RgzaPks7M/x6QDOB5egQ/Ty/EQmBX+6o/CrhjXSt0mkEvrsjgiukQLWNKqRGoCEeM4k8dBvb
PMPOXF0vHj8PHi+W1Mo/pLURo1sCZoF6pCi4y/Exq6TyfBLp9ylYpkeiH2teYZp5IgxcUWjHD488
3ScwkMpR7t2Vt4zpaqzO482RXIAd+8gX5O28C5JrY225KvH0r3IkZrPGuRFXY8eEYqVHfpIFxa8O
XgcG8RVuYeRwMo4CkzWW/e2S9YS8enzBozfMHQIycjKrEV+hWwfe8wY4533hE0gMeAYwH4xziA4I
O1ZBfJAKfP3Ei/A94vWwTCNAl8w2KvO62iF0u783qcs7zGhQt9jDE8XD2YPan7Rbkp5/ZmcEGrlH
tuE+gGMqbjX2d/7fwNKjXNLvZe/hqpAdw5P1oPD5KnUTUDBRW50V3uJVZU2Hx56HLd9Pw03ZYjhY
YLPAtGLU9vjVkkw3Lf+I2CVqcabbP8+AJNf8jlkulJXN1L33FgfpCNZMedlPYjoYN48xGG433TPL
WHKP/GNEoqBiBCzeSIVk/ElDgapZJ5qXCs8qMbz85nclwHayzC8vx/QP6tdM+CcSkTFyZUEpTJG+
21ILKWr1mD8ht0QRnn3kzEJ3vAQgC4AJJsvNuP1JbJBEjNSJiyP7ASIiA9inE+V7dgGgriL7Vb5R
srFwFSwokiIaMvSsBGyQKsonZ802fvqyC04HmDgXnrU0PEiIxFgoMWKY1ek2u1TAlDyPNAFsdmED
1xoCiBVnhDb+9KoPvY2ZvNfmAQ2Avs7v8zKXsSCLe0v4QDZFnl7mxoqP/llvnHbdGtsIJadOrqXf
sJ+Di4MG/AkliewN5sU7ceAkdwxsQfohPSwMS3Dj0VK/RgRqnEzs8GOHPHfeLMEh2lhK9uwEtecv
FhBB23FQ62ASj7Omk/aw5v7uUoZcl+x3AIdlOPSYfLsmg+rsgVc4gA9EKHuce3J1yBiHfkHpaBm1
L2dHB9UhSo7F3p8P6XWpQyWGU7PM2nV2eZo7ZN1QfwrTi+nhq0PyM3aePu0est8pP1kUGBxVzX4m
ySwXhsMmTncWgfbGuQ8hjYhFKhBMek9nusUzJnDY9H+P3C3W+ntPqhzzWMMbElgxFjK7Tife2eom
v/fC35ihn7JiBTM1dsaID5miZiur6BT33D78Av9MTEBImettyEKocyRxrXyhA9sLwrWiMq04orCq
EeCHs9vVXAshPiak7IL5akSg1O4YPCHacOPvBcBRWq1lPLgiOzZwj6n3AAFnIr/Ygfg1o69CxvVK
qM9SQ/3yx/SkQg5PAcfZwC6V7TJVRvfYCXlhLSgXFVboActqEH/6B8cL6wmexHALeHvGAhFszvX3
Tngtxmr2r3zI0Lhe4HQdiFLtVzWwnpWJcYqtdLTyr1rYhN0pa20CJiH6KoQxF7yy6wXyqNP0gOXD
KH1XY+RWzmIS1FfztUnrzeK1XZwYnLNce2eTk+DRH94qNjglZ1ILo9kFt7NItrj9ZOOjh3KGAmyf
vT+YlS1bdBjA9tiukJBEif45BMOtwqlNFB5pbiKr5tVrdBmHXgQdepelTjw1K67IZ7itqPlsE/RD
LgCAJZempTup8Bq1BGudJajCQF+ARUooJGTU/fjfC6yhk+xVAf2Fiev1iBp6kX6Avxobl5kq1LZt
77Ca71AnC295zYd7kxu+86V6F+Vz+5uc0cDl1xLFdeWlpj1oLD4ZBPvFJZJ8nlQ+w7pyjCdpq9eK
g0v2TAqNyafqIlLCk8a1Hl7wI07pu5HYXe2nxmFSIHyxVGlcxniDuolqp31ugTljKcAB/6D+Hv22
s/Byi7huGAmdBmH/fCMKWULGt2CuR4dWpn6M9zHsnLkR4LInx08hoosec4N7XHBSLl68CUi4hp8F
dcTClktWPt8pML7s3SBlI9G9CJkCwXrc5BFh0bRJqrE2tnHvAjoXGpoehB0ROcWudDRDR1KPLXUq
FfEODxUsUOJ4kd8tm3uSbsX4wIBFQ3t2MEG5nvQwQBaYCSTfNn1+WLQuQ6ul8fLrcY1Uhy7EIEOj
iT6h+R2U7KaynRjhFl4YoTEmTyDjyTdDPiP1C8uN8cHbEVOuwW+RF66Oa79DchV+RxH7Op7uJ28i
G4waPQItw9cCvb8vMIV6fnd/teaRO1khhnzrmW9hTD01wPnrCz0WOrXZuTiu1F+O93EV7rG6Pq+L
4YoBKUbwFRMI3oIhY9L3Ilx3ORqOTjTefajt/zg6r+VGtW0NP5GqABFvBRII5WRJfUPZlgwi5/T0
62NVndpnV+8Osg1zjvFHanDVY8Oop4ubtt5k8mXM1gpjppO8I3G2rPvWYu4OrSH/1/O8fJbA7IKB
LgSzsTWg94m3oE6yRsEVcqMOmmLM3j02lWjL8aR4CA4OAkJ2IoToCI6/Fe8x9A+ZdG2yYcm6gmc/
ricrzk2Sj8Lni2g/XAQDMCSFNiwY6nYkiDGGzy2bv1n71SODEn4y4l4pGOdrT80mYaUC2tDOZb2X
iT3F+ckDouz14eEbqIEYYwpK1OuNgr9umgv8P605whLJeB+JLlX/stlFK64tKo1VnjzmfBY8i6Qg
LJO3Bw2bOvJz0ov1aNsg7zxyqIodIQ8z7cTPFQmAID4MoH+V8hjETfK6Km5e/k3/mRAdG9UMebP5
dj3IifNPA/l69aYhl1y5p5c1zzng3Y4/lEcHUVpm00DhuwRjDPBqVblXHpnYI+hSQS7l18C5KtqR
eMryr6ll0im+gY0xOMmGsFK4u0TgDABZWtEo+h4o9hN2tCdmv0V0V2GUhj//PK4G/or+X66vCY7z
yW0OBpyMeEqGDcwQOX4k5PJyjg8y0km1j2hIEGbLqHgpXoQIfhmxRJTqLynCcXTzELIZsCoxFhTi
tefY4glCyb56dpxR3DKKtz1/G7KGPeMTJgBAGI/gjYCZkXR4WA3kSlyyFNqxdtV77yyP58QvaM16
zpD0TqG5/QuZNMiiEf1E3ddHPvSQbAQh4CPhtwyclQIFBluBtUXhIENDSqQ2ucQFM3bGphrDuAU8
JnOJiUyC4KgPqB05ScBNWATFW4/UMtykRMb7z5CGQpqHVLyYT1n6Lth8Q2Lo3dEVrGhdg0JQs2TV
ZxYFxhC6V6MVyfBdSMoXehcXHSnqiUVj9+vBFE4VhxYBvATTtw5ii2Ep2eVwZNLgQWHKT76HDtub
x3I/MuCuZL4zrQ+5xt/7YXqGjN9ntD2kJcW1k6rzLswKztkHCMCsoHr8qKpTXZlViheZyyIl2BcD
k5df6jmxv1jdaHfrf0N+lqisfEIECSuxM+Fcz/46pLUZWX0IGM7dT/5RaE8xi0musFOoSOKWhjeE
dnrg38hBDdLzlN6Pu/zKT7hAyRr7b60jEyTcq8u4pZd0QbTlIBDapVry5yoxkAwH9pt+Ob8EHLKA
FOpGk8xh+GE6RYX3ad+S8RShM4loKrfee8p1c+SzmhyNVxDmloqWkTmhDzU0HOupzsu7qhU3GG5V
sYAZwnCPhKtgzqtR5rBsashzQ21FCzvyZdJWt41v6QcgAVzr2QoMCa4lrolzNEM090yLgHU4jglt
hHEZo18jBJXs1sBum1lwtHIDncUyQaDA4CNQE/ZB5VROleHmh8oF2dQf0dFPzGA/EjoirGt+3t4G
Pko4YywY5T3D7B1ITPOQvzl8PpK9SNp3vAMka7OesbFXB1gV1PGNChFtUTr5yyVE4jqu+iAw7/Wy
/Arxd5yNkm3e5HXoFHq/zLm/w+qIJZ1rtz1HCGLwwa0GPPEIPRMzKU+fIxsTWL06xsvqBaZLMz2u
wbPMzAGlZFwSYgEdGZOZxlZgz6/qEnWGrq2GwcmIAeCrzBEXHNB3wXFkuVOeFBOTqAeJQiBOEL8a
cWnovN9TaA4RZEW/KUC2EBFkHDHYZFDpXXqI2aX+QO3EPQ2AiDaZB2PMdmiGqWeg/sDh83QTRYMu
mei2/h8h31jNvTcbnsEsFpsMArL+xGCa3akihYBpLNgkx5tzZnFqlP5UULkgPpLYqY9kCarTPJib
regY0vZYmAZxKmxhh4YaAuJVbBRUNvqV3Ad4yqrFEvKUxmU35V8/YFir5DMxTvF8Lf7DgZ9wkAU/
XGxdSAuaFf/AsYv6HfplKE8ZEgdkO0T/p2i+rPReTflD0Z6DpswOzZnbdryWFXZR299Ipret+1/p
syd3fU+CIkwUSrt7L34FV+aiSSD8CNZEwqr5ndgSL30bPJj6QlJhSzYhdrbCljExdGv96X8o8Myw
inxXzS4HbDEwJtXcnAtFoxA+gb4mhcwi/0gRtpqxahszq0ixNzGrZd4KOTbxx0BNFBdA0aZbFsTZ
iqbgffevQhLDMSHvoLVn6j+Bfx0FOOaSaIfDFBGp0Vt4wANC2e3+S9EfDSvlkO9439r2R6vpPcef
RjUyD2Xk4B3AvtB2N/6V5mwYF4PSjnonEdrSkrrJ3xgSNlegj47+MiLLY2WDnUDF3ylra6HD6Lec
oSv51eKpL4ZBDz9GR+SxyOuxmKm7vsHCeZ3jO6wWv9gZyOkDbtISh9l7akT9bHWNEBdjgy9NWc4p
9MCMx9wxMGp/NNzB90hGoLua4Tn9q448+4PFubvMoZNMujcGxGGzLREtktt+1YmLuooHFoSjI22H
tX3x+VED9ICLSeyP9YS0ap5pZBDsouKFZS3gfUm84yAzGR8wMpWjrUXr6ggGhdlFsEkdCPfAcYCh
HBgKyNXMmUo5hjPPPeg2rP2RfRlQhPjFCZ/GQEu4CboNAO8h5zHk96hElpYwke8TBYdd+zVoJ1Qg
KtwVFvaATI8TvWEkDZpTCCbDn0xXAPJq40iyPevxPPhVMgD6CZmNb3ysAc0K44GFSZ5d/7Ps5geD
sTzHgggw9SWjt567KHo9s7tX7R45t9e84iAkcnxHViTq4m7jh882IEVyE5W2EB3aFi/iAQ/hiERQ
J+G0+zO6hQPFY1Ky2dFOzNCT7pr4OSHN4O2c5gGYC8qkZfbs+92HlnZUdt1XSig1VkuPaY92ANKE
tPXHuAJdb8j8AUji3blMmUPNSpT2HPI82g1pKSDyxGgtWVgHFK6VXTRfCqoHZLyJVcympGpgkGCN
RJZBYgKZGrOGtkqPnuQG1znNCisycULfHaW99lSeZB7Xe2nPWUqmyknr3eyebXiJqB+FCEd6LZNU
IJqhO/+i7UJyUhOCM1Mh+4MDijATXSus3NS73u0s8YlhBObCeDHLhDsCnqL93HfppaiqiyDdsIZQ
nEzCJWQD2vpKuxTKP0FaG+FyRgoMCC1cERSFitLmpw9/ijsoHjQmgQ69TZVs/i4p3rmNmIy/Nbjc
hfL0YAc6BzV7T+kwmGF4BSK5Q0di0VlIhG9YKAK78pBO2Q49WowfvrHFPSKYBRMHKr5VgLsmDDfw
JT2Gf6Yi6nDiHSmigXuhtzM050+o9VbLYY4Bw+lEZN0VKelm+eRL5WmHjp3GEkwVXbaWpZ9g+ihW
DjxiGrIICgXSy/dxYjAga9jOgAyaVfzGIsIrU20gyZALqZUz1VnxGg0u85vyBHunCwcwzSMLxYau
VABeCSgV2j9AbsI5CzDVC0G25e6CkCW+BCPeUHwAK+lXqqmLPiKTEyIT3IkVVAIB8cn8R5E1+U+I
SADpNfLVnMh5FBAT+QAM5nnEytpiaIMQGsKGMmfw5UGhBG5FLq3kAMfDrvmD05DhIdnCn3AOqFfh
ftzDt2HWhebaegadA0t0x3NIdWv6/53Jqk/fNDHM1E7r5BFqdNGZrc1bgo2Ozc9NLiLwbXOcN7Ta
wyCYBBLidRKUf2N75Z6d0RhPpgHKQTRKHYo1IvQsBd1Ox17VIvjGqZHc62dtkUc6RVGaXeSomJ0Y
dstNrhzz4RH7iFOwAz1TYuHKpczhg7XSwjjwHiEMuEiMd4q7gBBVlLx86fuJX78YrmZHlFLTYXOA
+C8DJ3XpZdqIS6rh66/PQ+BVw45zV2bvlKVotglnOALfQ7rmQY/7q8cMD3uSdmtfugHxyuoOfb9W
P5n0EcBPJ4e85p9S6IABnUQiwGtVtw6UHmQO6Xe/gOgNXghSsYeX0TrxbN0jBCl2zJABrifatCmG
3gh3NF3RqoFFGb5yIMH6pg+viCdy6SPgD5/yfaQsLMbjQTsGfiD1J2ZWjEfbZyCGxd/UyBDjBsP+
kqZI9kyZB7obHc84aQVCF8gzLFfvzN/qypQWS1RLMvyhIOBp1EEKZcTWSrNKUKuFczYu2kgFeZOi
C41JRR11Eu1h38TPnxDJy2r21Kp/XUL2BE2vNk8k7aYJWbtwy+t09iWDhTXxteyvn9xRM2Mh9Ue9
cL2AQA0VhtepEEQnc9mkWqbNylUdkdRLmK16jHfte85nGamOoSWLVJRSK6DlQFN6qpJPkNLiIxKs
WgwpDWY0Cta5QUjkJjkI3rMw2nWTP5pLZBUXiXhCxL4F/tEI4b1e8ysvtWTKGXBZ3NFKRzIuRLgl
kv25jGa+iwAhHa45Uv+IyyN6FQMPKPZBnjgBMBIvWx5UCxUQK/C2ar0RwyNBFVZgbLP4YHx9EIGT
bdTvMMAG0lp7Z/V91iMHQrkwKDcVSUMGpSySUdlOJwhXdB+9EvX74/9TDJqULvG0f+uuusla3rHh
2WOExEy5kjYKuvE5cmc+Og/Fp1rcBJRcJebtXDJAyempJrZPbWpAE8AQsuNSDLWZvBTjjQpaFgUV
6zTlAx5H8AP3Iu/evKNTmJdPC7vtDOpo+iPeZNirMA/i/xP42otslxsmQVGogPYkcFwmBlhfjjtj
xnU97DJ9J/HbpPEvzk2J2NIWX4HW8xryleYEUkTUB3jzy9DcYYwC30DLwL0tQB3IM5YJ7pJ1fvYo
BvHJhV+yYHhYIEYCoSha7MJbRJvkeGxN//h54Jma6/gQyIuDa29/xP4WnBOA0DVBE7pNDmSYuX75
b2DW+/b8TeEf5em6nVtTOVexR7evYF1vMXonHheAqyAnFnZdYI9LUsfIeoPR/McV1lfvJuJi5syq
CTLUeVXBNiSbVSf2cFv3vKP8+lBLpKbh9jbnxBgrZ/VAqGuQknOL075eVkBQQvyPAJWMvFmSWyXL
n93mA2dEdKNdg97AKxYrpHHCzJp/Ssvb+A0tcr8sB5+cGANq9ep+x8QnJR3IgYDuhBg7foBZdsqp
PehxpKbKqSQfjgHMVGZocDiBVQnv/ktEEqgTOEMOp49PFIMxVqmMmIiVwKlJ5bLLJ0K0He1xNjnB
CtMyNVqq7uiHgp2DGBSN98b13233appnQaAogwxiPWIKDLuFOXZ4KogRlqz+a5LJggZZ2K/n4Mwe
RQfVfUSKQCq0lZrx4Kb/EmXivwkkU7RpkAqaA8c2UQPj+1f5AydMIJSHlcwiq/9I/yYHbXrIiqn9
BYUiKQ0zuFewGn9XreffxHthKBfPBn30Eg24nAPAulgKEahAfUFUcCmwEi+lH6Q20l7Bg8C5JZyE
WlsgOsEuUk/GDMn4FVY8YyEam0sI6DsQvrwITsRiTKCOJdV/3CkKjhuLSc5g/TCVF79cLMPlZ/4t
35U3QrL432dVipsPWhJOFXZ3EE/tijmY/9K/O8XpHKwphXGst5myQldBqSund+1TMy9VeyiyiyoT
ecQQR28ze8cHI9Ekn8A7Fe4i49T6f9AaMuNfuKGOEYWFo31zU7PbY8fCeMhE9Ql2sCrDspxz9kIa
GBdNXT9QUGEt4jmuDQBpNjxOOwoaQhYZRnYNSa0tXysOrg3rxl30VspW/v7QZ4MAfsHJa/a8hxG7
CAjdjJwYeSUSCwesRgS6gcAef/5ahnlHmxCu6i2VjWktOIJPQh/pBdKd4IK0pQNpk0RXubzncATx
TvUn6eIgfWcC7ZTADbxdZDX5jtidokvbPT/DlzQQLG8lv/K2YAzKXoEj6JADkzCdJg75xXJFAHOo
9zD8JJOVR0U4NEK/amkusryx54PB+2wG1mXtGUuO9FAdT7FjfVtcOM/9A4k7P6h8Q4ukE2oapsfn
l//IHP1HkV30H4zBC/1WDlPYOiguOgoGby6E1TRHQRQuWKYFl16Sh5WQjtG7iPzYYbQvcrT0jCeV
9L2l/AN3QLCV9if+6TRCAt72Z9zPxZKjHC/4LuJ1RKmAE2dwsekkfLe1K9YngkOGYdqL/xRS/SpH
uaBV5jx2eCxQBxLAmmID9gmLvvCk0vrzysRfruRGgX8BtQwPwiZIv4J+Glr5CvBUBVz8DOV8w88U
w9pkr7Nx4NZbz7y1jhsdM+p+ZvElIKbpfupuzQ/lFMEMdmbQsz+ESInXggBPH883KIWk8RkQuETu
2yZJd+ItdMivnmK7PpO9UIXGxU4h7avZNuZ03v1PqvEwM08VPBdTaRauGh4qPbEbZdPDwhLbRGP2
o8eBZWORbP2V9oWDHXWDKZw7E1khq43/RX1BMj+AvbAMqHv+F4yX1AVdEWux4PZm4pMxTehsQJYL
2zCuMg1jkz21xOmHlLBdeB0Z/mT4JWmZw04dt6wCbMZUuYQ3eksdDYAdhBQKUY8f6h7yrQfpYWzt
bHZuP2facdsQDI5IB49nbknKuf+IQQq7z5MtgniWFhJqOBcVnt+LJ91agrk6niDvOyP3iJmYuD7h
2rW29p762gGkJbr1+OAgjh3SQ/89w/qSaCe12lcq3txj5J0EREb/kNajsIYvZSPQkZTuWyZgsFFu
R7BCh4WEDRfhkQ9Dx0asET/FMriH5tKL2hVgJ9HVEeCxEZX9oLuYGyMZNSvYR03/HiqVdSrfCQfX
XvND8lkT5ktZj35FhYlnYKJYj93ib37EcgYuTupdSnsBBzQgqUgDLtujUh9IGu4cCosISNGiFbmF
Etlzl7JacpSj+K3KzYWcg/bgqzsa5BMMEvqed6wi/JdND2HyWfx/pfkI2zSyK3I0P3tO1OEM+DHx
vOjLZsdStwYY5B3hzFK5LUlQpLliwX0KidW9sB1rqHSe6CFADaI7YhzKT1aCuGfMmT150ZrU8bNf
aveSH1hugjAQEl1ZXqRykyWPYUDjHV5p7JWTB1433jLujAa9PVLwGSvwom6caFwTqUkq82UQth7f
vHaJGUEDx8S4xAX5mJX/PMQMVXQScjvH99a7aGSBsE98BETBJA9S18s9tCp3/CrOSJclIvv5WNyR
6tkftyg+SbvwF5PDPD6jhAC3xrPmcfs0RxklCHhfvOMnymtKGpXBvjRzZPWKgAnwhagWjjx+muhD
G4eoDpnDtPvC9Sd2dg/3+0RyAwTO3mfdnt2aKH9Ux58Vp0xFUk/YXieXw2ATqwiKUU2eu/CdTn5n
rkN/DQDLHs//8QFBqz9QF2YOtLn++xwIKas2xE+iWlaOdDMi8Yhvk10XhgYbZjZDKId5G5HWAhUm
QA4hjeKKY8bmsf1UdwKBuo3q8JzFpnGsNpTr9irPXvyeQANxpbQncirRoXcOazFyzYqU0XNzZ6PJ
oy/CHrtGWjjolhWrQuuCO1kDswtPVc6GL9C0yIRLWPjKO6HQa/EqHbASLPDE1vESUb7bsV28kPjx
vXuWvFKgcj7AQNpYzc+0HVLi9mDTdwEzqW0d7pzpU75jBG7AOPBudxxBlzkMNDoZIbwS9Mqp4OmY
ekhtfSGEDlw+N99eMB1MrFT6IJqwhcDOkh2CTgTsKYjPkjg8p+af++fxm2cvnkEOlBFuClIEEpfJ
qKLhfItIE4s0ozAv/iokwT6nLYwWJq5OGAlcty/eOy1w5p2rL29Iczg9uXf95JqF2FcZEt1k3L5m
MbQs6yNfFJIXuK3G7ZyC+ZO6e0TuJuZgBfQVxxHC0+6J8mWcb7DRFv3LIN5nH13I11SiPZJ8lHy8
jvkuWhXgPd/gLWJzMKINMp6CzCYdfQHtEI7FFZwBg3DeFysPc1pxgR5DzRujCrdlor9viDG4xDah
LVI0nN8aJPIlzonCnkVHvfvqWNO05h8lpIxH3p4tH42PusTHFmVHhbSKHeOR54sMMFeD9wmwvdTQ
yfCC6Uj73Zm+0as1TM5szanA56/ubKOGRz4HsrQNT2OEapxvOf9ibIOizfw/nuNIvNGbmry4JTOW
2/1cs9Pe1hJ6pZzB5i3GGosEr5yixyXpgJcHFxcM5MQ3cADN1SP4G8pzkmWH+pQgqlSwlrz59Sbd
9TjFDJOC4Hw6puZP5fLxd8bU9cLSx7aGUneFJAFkVuRPIVqDTv1FDrATtFUFMk8LLiTTgqBv0AHO
UuJBsvYVf17FDx+n+1FmfxxoLLBI9KB+WQQt/UGmb3/S3BYxERFkCyF1WuOtARVbwA5rTBiUyWi/
wzLcjjTYk7BK+r5EZR8nI1YHZe4K19IeOxvJ9pxpvt8FN6K35+uWYf7KoyrJh8x76vy4Bu/KKRuF
rtK5FYwBZ86Yn7Fpp3PiFLsTI/pMXc6RukQMtqaxreSdgu6a3OSMtisvOnHJEAqTB++BBzM1owuv
eU5q1l8/sXPZmWVRBXtD4+4/5rM9wXyTCx6NZvQ7VSOTJYy3J/lRAUnZBHraX9/TzYmVNdulKDgs
PjezFVIbNHkDBqEFlRM4kW58HQU8/5P3Ff4VuTFiLmGjIQUgXArChzJFwaTQNHMzEvboySVYv8PH
Ko4sI1X4HDsHoSNnxSZHIFneo9kmwi1KKScnfhlBlHTvON9OgDsyPg53+Ttl/Zz1mMax38oz8j0c
NsRnKu5i5Hlk8oLm8rD7iS1r/yZ4O/Wv2reYnyv9VFT7bJICtcv5X4zkYQWEK24VtKw/bb5Nb/R3
iUBPzY+EUzL6yogDgEs1K0IyAU3a77q6MUMBGUYPETaATGV8ZdMXteyYkyg5tHmde1jPikQjNXM9
aa3MJ6enXq6Erlkovz67SjeYkg3OXdFMQPnyyuNR+eN3UEuGuus0N0iruMlESRzCLbmzNbpjFjG2
JJxcmvTSyQqO6W4IDVIz3HwWE9+w+wSaFe+E8kK1lycfOkxQq1m2nUckkwJZqVQF/hj9k8Rcmgzl
A6cWf0udJQtFRYKmuWQSeDi5u12UXHOCT6lLUnJkI6RL6CijtioKFZzbrwI6Sej/hvTxIaWUuAe+
jcO2LWHSCCVhJg5GUyQ1QbcE7Y/gINIVZHlJuBDsDX79obQJrCWaxXTBhwS8mYQoFW6GRKy1KmN9
D0dSHxapuhgYmVAP8IXwYkDPUvHEQ68t0ebW/bogkftjFxjuCyviKOgs3aAJbi8E0Oz7+fsFMswB
yQXanjpp/YEhp5CE6nkXDztTGEDMiUDpBGF+SyvaQg5sxZ0Slr5/c1QBxrJC/zicOd20kdEGUeIf
7wPbyCre5eI2y12f0rNNzr6Vu9n4O4VpB0/WyGbdkrTw//2G6SU4ZequKvnX/Uubs6qQDbMX53fW
PA1bujfdT5SQEL9Ihdn84vfvEQb+RcZAKO/JBiF4oO6c9j0GF8YpmsnC8jb1IYcumoGg+NfL+3R+
Afo2cPJyah1IEAjJ4cbCqboYJhJ53TX7InfTaPlhknYmWsdhh4c/qhyRnHxEBWSE6Fvjy6PsPrL4
DjeGxZXjzTapYsmqTTRoOidKCVURGp2bKvxwxmJKqIQr94K0QT+MRZBzdWpDVPYMBBTnxTuuBm9y
YnCHMF7zxrIxvKeu7YUx4gy2xBfaKgJyiPuY0/whUu1gNtURS3+7TsmqRpu4IAUUPAnKAysNoNcj
WJ4CygcW5M+a+jLL7lxB4S5JH/U7G95R4eYQDSDHaNDviAmIdiQ3Vm1X8FkaElaM/lxrOBxIQmqm
7+IuXg73WCc08DnXyX/aZIiv9FMrbZrxTNjvRpLXdXnD28SMC3AT2fVtUqazLVZ4hZ/4WXIftnmq
JUrNillBP5HyIUUKQX/Tp5f3wv1zETbRCAKlOvlwJUohxTu8C+CH/fHFXx1hTGRCoYlqgARlT697
27jOyMdiZ+u479u3UN8B1kZESsE7+s3QVrOqzr/pXKO/jWMV28Z7SvZfMe1zls4/vxjqIWLwBYLK
l98EfzYu1J4y2vgKHb6x2OFspCVIvzp8RhTS8Nwoi8zATGMPulMgvwIDUmHm3Zwf3lCbuf6YIaJa
xBjY3Ain1mbQ/7dmVEQ1TCBo81kZR6N5wpjq2g7fpzr+yNGJryKky27KniNcsD0r6RbxsY5GjLzX
jNJdXDHmQCPkNxenphECaKY37AgVcAci55Xq8UYtK83mI+JATX+DG8PSBbsM3TR8xH9sqVJuVdla
ja/wqsIRULoiY5V0PiMk7sAKsBiGqz/mj2xwFN54bdXIWHj3Hs49ouH/EbLGCkkHLeYIGBBAmQ1c
FQBzmjh8bcLsyZ9FlM/1mafWTDdDb5+C7hBRRf0USf/tWVzypMqU99nN3ClBJuLpWwcIjG6v9GHh
3HG2vW+5MXIsrUDT8rIVDnzLo/oOkxaoMBTXWaHBL0yr/oiYx0GPUTdbcrU1mgX3VIjNbG1YBPsp
G5yze0aN1N4LGVx5lDdE9xebvOMnbhVzh9OmXyu3Ahwrpr7kptI8Ev9jLS7uYCgsKGC15U3p1jjA
bcxemKo5j5KVWdsjaPpn1WLStD6XFKFgOtotokhSZcE2EdIBKRBnT6nDTozeEHrdpi65BZHjMScL
h5i+l/ibBwjx2yQwhlR918OO96uW1lCc/CigXQqGaq++J/W9jTYCTEyyy5QD80D5mSQmhC8chv6o
UhgH0wDD0WiAic98bjdX8bs7yPwlqJFW7V4qdwWVEUumTWmt/qI42NP8gAAFG9/4FRiAHN6lkc1q
3ID9h3OCQMjBW3qHHi8gycHkDDYP7M/N7BC0W6Sc3i8H/ay4AfKVCSefm/W0b9lxzwoYLEvB+bx4
2dnvKNG6JIdGZrTAzDvlDteYjGSYNILZq7VHEiKjHTxbgQiFSg/UppFhs4Qp4VpITD4uMz3MC8tr
QtLomkRSmi9IMiZBQqb60kE0pwsEAJwmBBwwg9WGJTHdDSKY8vgixrOeijYS4x+1F90r1o7wCcxG
oG0Vf9vCyM5ghjOeuYAenm6H94JdABi6MFHXBOeGDG7u9ICcTqZDjkiKbaB+Jx2CxdAmcCpw8UKE
6nbB7ODCU/KK/s3zbx4/7nG2LF1EHWfJcr/wX+2y1U1xRPCOjmGHfIqXWupXzKj6I7sypgapXbO8
0f9ITSOSr4v6K1ROCHz4sVoN+fuxaBxDdLEdFZDtzMoA4IS0WWG11aTrqEzZLQl7AivDMYOeHY4+
bKZvCc2C4HKFuhEr6G56vyKblO94OmWVOiS5kUvWSvgk1wyq/bKsfhrD7SxeO9SDOt8yw9SyI2vQ
yGPwSAGRTk278ChP5jnRcUuL1tDf63wzSZfiZXvKz6STeOpP/kVKVFbvmmRFDGvbEFyM+n0qOIy/
xX9xCYa78F4FniZyEnvCdMgsQXY0nvPBSUraJl+anW0ZnJS9ABSprXrUeSWP3VKAEMTCU5Aruqzp
s4xZmajymzL6GpY33fmMq3FYZr899YoKbDKXh4kKCjfNLEHyZWFZs+DuUVkbSKzo/aVoCo0yIUPl
VybslT84GkavAEXapTIWxt+8RwCJqIf5DW/iBO8iCc6WAPW9Mi30iAJakbQRMmtNcVIdLQtCHPmB
D0tKHoMftKmM9ZFmE0QEd0GqVUkPEE7oCeDgeamAIjGg8jAAChIroy2xWI6cQt0y1EzjhbKTX9Cw
UItcgksZGQIZJUj5udF7/O+TPyUlJuOvrW0cSh5WAY6Y6ejffGie5hKKV7BbDP4ZHxY6muDMxxgu
Tu0U8bOpCRSCgSMTHZdacCFrrQ6t+LOn4JYiXJiUuOU+VsxBsDRlz8Ujxt845hHIcEO3p4CRJbBu
/pF4r5nNfSv8dKcqQZqDJ2PCwviuJNmOgUP7A98C1iJCmEsdvUTdL5l5PrVpsSUMhCchn1jENyP5
ifBqEbfV8x7DZ01yFvJH8x69nTNdj2SvK07tu3yrWpIlQHfJ4rSQ96AwIYaAuqUAiyGv+30gIdnk
FyANSSOlsaRbuASFVY3NxRgTrv6hPG510p4o4WTBycYlRCk/XkFEjfQFdVSU0JZkY9j85GlUTCGz
yJCAGrbhqJV2zVrO1fThnh5tqfxKu/2nNMUHlV3wovULTSxJ9OjZW8FENA8hPFeWZQcJo1u0RCcw
NA+cILr68EdE0AfCPI2QxHQWMBKeut85Ub9aZcezX56vYMYl3qGcAx4cgXHG+V4Vv5k3dfFbDg4F
ZgP9OhJ1AaI8l0ClevKEJYwKaDKjhLt7PE9pZsE7y4D8lH9hSIjATiduoJU5rRK8Dbxrvj8NgZT5
zjX0XHi4uY9gvfPi9seK9LkQFT3dPHPxobGDskj6IXwey2QpEbEFVBDPEcq2HOzUH3Ty1SNLOP7V
BPq/+du6nvshP/fhK2NtVEmKLnpeQabC4TTVnlNifqClOfG3+ejy5wgLE4dTHR0/hfNJT9Hn2WXO
+PlYJZEYivcV0io1bDreeeBgz+LZbvCJMuUhxpKYmsmSWyK+MdSjQZgaugqeUFG9pArNEmjf8OEQ
Padv82iDrUvLv5GXFZqdhKhi4msS8QNp0DUeigoT2uBGs6cB8yz6fwrglUqX1z9CEvo/cq1Bjcr2
EMO+xHD9AYpKX7lV5AlkPZIZAIYJTtRpnoksL53YcEA/ACMWlDK4e9qJG9uuEpOAwdTloENRVmyH
TWp/DuTwfAgkiF3/5R/x62DGnTj5gnPojogktmvC0JYdOucVbyvTSLESJnUZdHG+Dv01XUn15DqG
K4I4SPBR2cTfMIRfho4j7N6SbMRcOgE55f7DWXHki0OCIJF/cVW6A7l7jtZYmC+B1DMT+x+4ODEa
/Et9vMwjdHdACzjGdcHNKM8Gm5jaBqKJDaeSY5WDuRRwSRs6jKsDUxiW9FtFzvaUpn4LnP9l2yN/
WUOKOPP4Nk/tce62f7PPVHWqjf8oB0d8p8JJmwQUfKMZIiACSLT6qe4y1QQgUFsiqMf/1ca0lSG8
MWHujt4G+/nMKjZA75RmlORKmNwNc6TSeAxY9dbD2q/W9ONqaGoZ/oG3Zjl5z6U1I9POLnfjN0t9
uEmSkw6zVKwigoz7qaGvvtHQEZ76wHWpksm2AypmEyAOaW+tPjt/K3lkKmPihnioP24BYs6Z9pfx
fNNavGZTy1YzbLu0JpvpF3Mr7/P/YHrxg0cz2nXqCR71j69XNg7dJT4hizDORLUgIJO8tSz+TjDY
Kp7yFr7piCSwT/1ggJ4KyvUznENwYlNlA4RoB1psLOyzvAczbLOsZrzPlBH4xOHww61cJPtzt9qy
h3jlOp/eCR4tv0CiQRkrkcnzBn9hObiMKER70Nqmmb09/9DNVlCb+tsMm+hYTGy/+D0PHFonNZco
216zQRAn5RuBLQe1jsyqO3LlycmVlzVDDOoAkui6I8pueaqEXxreiPOhLVGi/FK9w5dhda8drvUk
XysjTnKm8zMYZnNtR1o0WNYI1UD/0jlQ2VdPecmtixouQsbiaRxj/+eQDIrjd/yjpKuv/PLUvIjf
xpL1ZmPCQt0vQ50Ob/yUNucmN/9GtQxYTfW3ojK7Wk0jSGGWxV9x1U55tUquaGs7Yw0OuwLc1vfp
zP7M19oRK6ae40JBgeTLPyomiHVWrDtiZShZTMCNuaPvId9DxeYV4VSSf6QNR9QU3ahyOdL53SAu
kPSzhLhe/5XiSQ+0IInAm1Mgly6e3i9TtvwraA7uDqKQot3snABBVYh+9hy/iHvM4MuHTPWXTYes
lKwCB9ULYsaOEouVfGXJ2aa4uwwL9gYsHuy3U+10p73IQ5oFwNwQPp8VKAe5Vd0Mh/qUnYjiVSKs
durdUfwVTZig997Mih6echCDtUiiIOs4teZ4OCbJQLvN9d+PIyRu+aqowbUydGHz8ydYkd4g1/tM
/IZJKLun5IHnQohhQbUm0Tg7vbAQZBSILiJQEmST3IpWF3b3cGWwW0bVU/uKWrdo3KcQr2pmreIs
qLsMamsBwiWPX+3ZoJtqxXcp3/mgNmZ01fUFy0YAnjHpziQHSWA6kGFmfgoM7qfUbXSXu1xuXJ/E
ET68SZKzTW5MzOeWN6pgBdlFFrZ5vK48IDqY8HU9sJEueNQXCeJxQslIogO0JpdvOfuYHqJRWf5h
WaouEOBAR5iTeaqJgT1QABT9ghlEz3QvP4Zyp32IW3PzfSPeM6RmYxcvwv9IOo/lxrUrin4RqpDD
lAQB5kyR0gTVVEDOGV//FuzyxG7b/SQSuPeEvdfGzY4eeaUUv9k0O9nIKpVWNebWJABh8XiYb6lD
0tATq2QbaMzGB0ZunPcdmkd1A6CdWvRkkqO3ScCR/gupegLpwwp2iClQo/FROOV96E/8X7hE9U1y
8IrtmF7k/GWN2zrYZwmqzHX1tQ1m4ba6mQOrMjv8Q0AiXiu7swks2JGRjG92ofU3luMDrsiT/L6V
6kNN7iBaZozgSsWJtCHiJfjh8RYkmyEuo3rRe6XqK8P8TdlBmhzfekZBDvWXG5pFUHwMT2yAwv4Y
MdxjaMMhrtOp7plc8G4AU5mzstkVlWgPlsqGvwltuAeMFGhvtkPTJl75ib3lBSESc9bpnLHLwuwd
nbnDmfdZd+J7zGtok0MhMdjOpz2bdGR004GusVD5iZDYsD8+5MG7IbAkHGyTuRLH1Th+jJ6DxFsV
/unpsjtyIDmEuz7mIkP4Q09fGMtI+2QwGxh0gKtq2ZYri0oJiDW1GzpS7kZL+AhpjuQVv0TSX9Pp
SYHN2i7SnmxygjVWOm+HeHGpye5UngdUYwYShXUiuxFucyoC8Tjm4Fz4XZkktPN0GoW/SPe1BF0r
UI0FXxw2fMHWuSJ6hru/6D4B3Vvn2zq5bEudvLY9PyTOGm3FERW/iGLQ4nMPmAXXSgvW7BcpGvNo
VDq9vyO1HcxxuRFLZk0kjCKmw7lhIQeO0z23T7WVn3K+ZbQesuMDi67OrY2FI8sOvc/GX0NIoIzh
X0xDiHQ5R8wObQmcQC5cAvPcI/hhIJ9TA6Tb+g6dJiccpLcni+ZtWxcnxbsVxisy6hXpINHMo3uK
6p/WP4R8rjPmkNO/2OvsBhNlXF403m8W21qpMCU9tv2uHG4hLTWM6pVMLGjcMVdTtlNwmfxTyytA
v4/MM/2OqJGkFGkkXLVui4GK30Qi54x8Tyqh7ItvE06BwlPDLBeQZIzPC4lakC99ThkU/9KZhWBi
bHTsrF2/LcsZhgU9ucKaSatosXVKTylAaM2YP+2u+mcy9UIvzOfEpGQQPvRiXShEbYRrIjlDrj58
RPDyYGJS2+j4BH+FuXXByIfhiTF5+dTaA6NI6CgoWWSOuWpbFVdLPzbNh86CLWw3MrevsIzSd/XI
lTcX1DVU3QkVrAoeYENF5SFCrK1vQzpY+R9bXyrZj6YEmN1TezYJFzdqLNrY9kk8XtPtsdZaJIlY
f5YK7p1pARZm8SsP9pRSAF9o8Sd8DRgIF9mxE85tupTAUdmweRkOEmDeY1hHDlPg2JT3SfjL+oMh
YbQWc5LjhLduYL2N6FvUpSzOVa/ok4X0EcKA6V4Zh6TebKgh0YH8kw55eh/gvpIfxH4uEVbIOnEU
ovwYNjqz0GDn+ztUoZTyGMC0raie4u4Mvx/0ejBcIpZA1vRi398sg3w1vsXcxlaBq6I4wJVlGxXd
I+SOhD/ww6yKe1wukUwe4Hux+c6iY5oT/oTCA3o1t/26R10wLGri+JBLoM68zHXnjzWe0fJQ8Xfl
ZrRs+u8ArG/Od+NYzHO2NOaRsfGObJW9Fcnv5j1+A5j+FGBXY+nIQF8xyFSNJVKGVIYM/cD9qHEf
VgzUXyFjMRYJ7LL1Rxa56hX4wi1PXQ5cGF1hvorXWFjjxxy77H9CER0t9r7GgjAVqKgpD++qhUrN
gFZZ6/0W41PfrfvuEGpnH9BBqp2VbJt1AM++ZbqUBolGQ5Yp/PqUNQAaOuqfgzy54W7a14PNhFGD
Eu4UzQqv3PQCdoMynpHFKWfo+627wRIXw6dQ3rx7MHPilqV1MuW9KWwn+jYkLNs6eRQfzHCwNVfg
ZElzDZ9xcK05NzBerefT2AXF6j0rjmw4vdO9V1n68WscLY+or2VV2aeivKSp3UlnH+7DDMrnY0/r
G+4wxnfb9APpojdtOxo0JknN3Q8+WQAWSyp4TlXG7agZMJAthBMYTGu4FRGb0iW0HVk9ZMJaL1mz
HbPoYxYD7H8i71QAp0/dhFjO7EiIxsD7uEIBCHdSAUiBPesC/qvbIwkwkGM/ehq324RDCIhYvBOG
D05UGuh6N9C/YW/TksvESY5oddG9pdwOL+Zhsn6Ufe32D8t0+t94JSDHBJnGYvTFVkmU15BSAKyI
yxeoXhwFRKoSYeLLL4PKZ9eW0C8W9SWQQPe28wd2JadZQXcEUHTEfLSU6ku4LpzgW6hcKQP27PT+
pSkWsCElp3lnt4I0cwQADpd+uVIvashXyTj2nDOwuWNmA+5pT09myvHy9K7SZdtcJyLLiGRyoGMQ
Z1AuUZrid2hdwNboCkSSmAGXLpiue8ql/6eD0XDVyDWF74CpYPNU1E2pPuNfn13al7YD7ovnZSUx
uWT0dEvx7+KwUh/yeB8VF3eaPXKXgdRG0Ql29JGRFGS5Jeyr1Ux2MGy5t+X6PU7riRy4qXo1L/QS
Svg1Yxly1VHFLdbP7Bvgma/NcyiqHiorFLgM/djaaQtEiEAvFUfZA9+75b88nbXiBq/+t+3WqEX4
z51IzbvxdQacbMv8kO56bRAkR7XPEUDrmW4ik4VLe5CJnqH/IkkZ/W35IfJkU0yOJ5UFlzmfo7gW
zU2T0izcFBGy91tlljmQaxz16NXJgVj8hizmMYt7TsnYECuMZ6vKVuZWAftHQsYSKFbF7uHYSWBN
HI3FA9vbaDl6P5r0L5FwVK/Qubfo2BS3QYQU7yrpHdzChhkUxkAOX9u8lQ5eYW7H/vTNK3EgTwpP
bnQCYj2t4UgA4sFpPBswQb0kvMIuQjoVAMFeuVv8DOiA9a0qMCj4N3lgQgwSA3qsJhwrTpYgBCmI
ZVok3423aDwH8bsWYIM7au0rsjbVdCwsxCNLk3lP4g7yLVruLKJ06OyAgKFzfuHgMnrcamQg0OtE
l7L/AWQlbi1WlXbW3NJfPfxWP/UNgGqcvwmSozlvi2PwaSF7bJzyikQ3R4AA7GF1Cm50kAaRqrZP
2q/bAJS3tV12S6LT8A65ZtXjkL3yYdGxqwFCqO6rjZf/9vLFQydL0k3tEEMH3QXEbrM3vG2ySfku
Ou5OBptomncTNgTFzvtrF6703PUw9/7swiNb+qX0aGRaQ23PITgzjp7BPtQ2eAuR0Xs7slbUj7S+
t/cKNTNaIVt/R4+SHBV++lw45+Dupn/iR8Wj4YtcWbF/goMcBHsz2OagRZQd6OfUdwSVWe9nynda
Q9CsYVWOjwwafeFjvthgRsHKsm5LtGkEMc4B2EiLqsZl583SNz7qqL5kzD6wrNr/86iYq3es050A
iz/WUzSNqGn16dtM7qoPnaPGM+QkCbETT9k2OxdRCrOmQj+nt9BCf4BXCa+qsiU7lGRPXHXzcpME
onQZseWg0KvYF6in2sY/wujB+LP+JN3xA7dilNxvOsqvaaR1gmnk1Ih/DezrWYfY/DvR7tLkCv1a
fDJEYRSIhatUTxM0VGRDpBogatbj7Sx6H5igEKtHXhx2cpZkJHD7Ek0aVNfs0+NZB6BkXKXQ7nmb
9eCXs7TBckGLgPqF0HiSua6VeO6073ZFe/ytvZI7BJWt2p56F/kmgYPgUz8UjhCVHDBaSFd5+dHG
HDGl/0AoMNC2sXOYb5OWBouzvSbHikmyTORJvzUYHhX5I9SgL++ITGaECDl3oGKmZoq1X/GOrHCu
R6tbuaNaYJo0RyqX9lRcWPOadF9YVYCjq6eA9pWVQ5pv40WDOgbxaL+eG6Sf2DzyU/wzUa3wJ/qS
OTs4uyg7kRsaLvU1bdKBk7RwlcxRrzPsjYwWlgLL+hwLlHmoVDrMAqt/hKKnRKMvCWtc5kC8lmq3
k+85Q8ccp8a+N1yJWPljHKzY7w5b4UNCBbIhPIy0JDh1zNZwwTFSKk7SX1XsdMzV1MPEZ4oosAZS
v8hEZ+JlGtOCUzV6A5CMBMAArHvPCEA9G/Fsx+kkO6X/wIMme07cn1lE+eTuqQwrgRS2lhtIfGZr
HpuCne6DIj9HqRDrMG4c4sm+2gJxO1aOSGZE47nav4yOm36FYjelT3nIyYllQaeQamkb/WleXYs/
hOl0yNMbDvGHtzM0x7QQSZ/CgfBORuQbRYL8/h0T7DEhmFpp4Y2PjVUT6htWTXmKoz758ntUArjf
jyrWpyXUhAxJFv8jSM20bSmpheycGIWALawI9GF/6XQXniTtkou/3ZEhbR64BsMecU5BkjVKpjkk
lt0/82PijBE0ojlgmmAt6UkoadWP/E44DGW0xdZlIdYXRh3oGzL1Tuhv2Kzn4TuoyI/R1vx7IK4w
ALHexvFUO3hm2XiZtinc4aZF3l9LZjkmAys6x7R+5mfNwqedL+J7T92LFDn8ENAGUt7m7cwzJaXT
NdGPPlT2JYzMMG4zeM3xKlm6S7hotGUP1q5ZgAjmLxKvMbhH4EFAAlZfk7euxbeENVWE7hna/rtc
j+xmmM2TfgETjwWzZ9zpjb1hP5376bPobpLwi1sSoWpFICRj7/jk1WvtwSwa0x2tNG5hhP1xeK+T
Q9wcYcjJLJqYqgbTOcCR4DbTDlJZQsQ1UVaH+uCJfFTvVDnm2tliVTwbmM6ycqz9tdh+yt1KMu5e
7hSwjTWTqQCT04eCJIbrmNVugDaQJA4BJ4IN2QuJKstMG7zblXg1jwI26n7U6N00f1P3A7iM7IO3
TKXo8+Z0wIca9iTokHah/zsIr0DYqfDzYH1yAcJXIvSWL8gJ0cQyN1QfVYCGgaEXUa5q/V222KZJ
7yUOODwCqq/eVovRnh0dPfkStlyYgAxYhnrLT0IkiA7RpXkPNPRSfurQBET/5g1Ysy7J4fmQEfm+
Sgn2KDoeY4EcXQo+2PPJ4r9QJ0YFnK2+yg5oLUPN1Ya1vA7HKxMEg/Oxbc+1hxvxwYQVrQWkjC35
NUAKQ/jy1AhM3E3swrnTCN98vQIlevCAPWq1F7aFXnhh9zYpz9Be6xKcwbWG31WKv4VPiDrDOT12
aFOo1D1GCSBsgbu7NaitL6WHcfE7+geO31UFc8fb5e9Ioh/TbOy+ClKnQDmCd2EzS2PHU0lfE7GI
OMhuNgsr9I30kw0XRrw4DayKc/udkyaj2oP3xxAAVDYDUjk/1vQIFOzsPTGgMQdHTwSSFhc1Ih9B
wEHOD0mHRFJAsGQPh2v36GUDrgWV7oTHfSTcZiniawItH9zNLTW4yviZJXK3NvGPzYMHuw2uoY86
iPCK3t9AztsMax2dCIxJ2zq0jIRQH3EfvrvrRL+ylH9gTnWLGFfATjdOTX4WzQ2uB4+kX7Z9S/Eh
b0ldYX4JZJmTJ94K3lazHvR6OPkkXssd/l76Tkpk4vNW9M3EhAMUYfX8rFS3WAc4Idkb6Fsl3yjd
mSViynNGszJepNBlWstv3C9VAH0cIo2LYBCYzzyrpnI6tAzxeyQ5PwHapRXuZQTfZgARkXEZQ8M+
upOSPWKsUjbBAWWVxdKzor8qASfzACHRXVO8T8oKm1V8wi6JGw9thnUv+HJxCCXDCv99sdhDB6Fi
Z8jpdp+o6diocdiIa93C3s7ieLn0N+XLq91Y3BXPFJcGL/mGwmNAHDFuyh0Ci0W/m/iEWVcBaoCT
heRJ5tD0l/mOEtbLV/JWCVi8XJER4JQY2lONnmxPFcLgAF3vm9IMiVxt/5n6wZQzp+XuBLAhbdgS
8rdTA/5rqeAmGgJtPn9NCvpdTQj8Oco+Cg9YI/0vmJ9kkW9EvN7+oYkA7i1i4VTuYz61w9lH/ojA
h2L0zJcj9HCdsHGvmfvRC1JG89CZfzE9HbvmHfDMVWAimyGZFqNcSfWBO+RQcwdae1zY9cVjUPZT
lKdwXEolgB70lcecdK+QmC0iCMAXMZQZkWg4Y0c5sgVaF0qIZjYRuyrr0XrfMGxa6aPEHwKAEggt
BKWVBWvnVfprGaW7I4b7jizsEVkHE3Et/fEZY8NTHEdnurTSD2IwgHXJTCx3UGwqDyk+I0rp2y3X
G+qkplwiNqGy3GkPZWKMxihiQnJ+UPAumWTponGIzhYx2Qh70I1z2EH9PJt37RLny5DAlZAAnv5c
zIdqtSo305buaORYAMOWrQHFAzJFX+2UuBJOGV5SB9A9axmqxLPOswtSZB40XlsRSZntG+x/YX5+
SPNhcYVaQxJwaROcoMyxdtYzIm42bwjmzu9ZdNG0bZC+0t85z6WgdXKLD2ubOrQFRcXmibguppEb
Kneivk1KIx6SkKjieVVsYu84/YVYte1yVuoyB6P06PVNnV88HoA3md1rzI3o10Q2rNMsV+FjTMH/
ZAt5HbOIeg5fXfkblccETWFAnzaWoIBQys8QwBiFEWIG+FWSrQPjvrSUfAU6t7G4BwisRJgKGX4X
daVn90pi5f8e6TJz1JpD9mH1aPbtMF8OpAxJq/lmQY0K+PZpHAkJgrTH527ei3ElHGh8ET3hXdNa
igxvq9Zc0gh70wkPQKGsZATvBlBA/iiQ7uVwTIjC6ffNk7SRabJhGR6YVc3ibIKZSUJh9GSsYuVa
IECXmFiuVLJ/RZbyDqeHEcIEQDAPoaLfTviIesEFP3JqrU3dbPEC831VhBT6K54kmWPJZNUKX2bh
o4wahbex1Ydnle0UnBTSb1B+85x1cO5X1iU+p995iTneREDGw0nVVIwYIW9WCILjiOFh2Cb9F1d/
27CkuFZwb+U/L3hkyS0Pv5Sj53CQN28NSotQ3Awyt5blK5GQWC40cdmAjV6kD+OYBjeNDR5BbNom
Ql3EhXmmnOB4hjrKYKP5nTRsZpchugmsOUa7eUeMyLzoWDcnHVe5+OZ1ZL0yAPb9ksYdabVJ/OWh
/IFPJmywEN2QjhfhunrEmisJLjauArq++a+vrvrwHj6RhOZzP8hcEymggco47RyFa3SBuHfkhgMM
Mn3RChHbyR5NVVbjC6/jZ0mDkjKfsuku2gNzLRy1F+XWoezXdy0jrwye6Kq5TeNHS32KMSKLZ5Rt
SUeubTJ5mTjxJST+ENfdT/KUaKqJmV/qPIBwN1Cwb/XyqkjHULuPeMonRnlXOvJOQpFNmb2lpROz
VRA9iL/l6/dXIrPF1rFJbeXX1LNtGK0r3k6DJw9dBLSWeLECWBDtdUdcLAHFnmizQvUrENaW9Ysj
AZrt7MvNt4k25wx24V41bzhkyk3XLsv6PVUIDMHZMsew/Wed2tbaILOpWHs71YT17ZTGVVEuqPGY
D3Xb2scEtAwPfHGMUMXvee/f10csPApilnytgLIeXPIK2Oiycuppyhjr0IbB85tlAJCEcdD8NQw8
vv1lCrkIQx0jLtJkfNaOMSnZzdWAE4UAols0zDQWMSN46IHlRWatG1/zai9zbQQr6UWyXzLv82xh
dHFj9JRtJcGYF6MjLmftLVMK2uSvZrTKZ8l00lrmX+GKBw5sbMhHZKOTRjGAhVhZYw3sD91T964h
m20ESyazIVz67okJNiL6JfkRyiJgoYARTNxwO7CYht93Zielnv0xssVzhRvwovEI4RwQfk2ftM77
KDsqyQrVvxIuJqst7jZ9JamvKNwY7KqGErlZSCzBCiqD/xg8zBoNg+dVS8hkyJEtMtQgOlhAFOk5
Cv2fOfULRfSdUSGlNGLJR1TPQ1WJXnmrVFIVAihl7ZTs346mtpO3Jog34NKiHYL0ztERCfUu3g4c
zOwhQluxSy5R86KzwmcsVhlbRXkI5GwhP3CZ0mdPof3rGLanKhEPvJ2JTWboiUxgHvuiJUeawjCQ
WCV+aum4MryHAm0enS+h7ukDKLP8V9RoB4AeVvNytiQ6wtGo53bYdLBhtMipv5rgE2ZvdmtdAO/S
PTuP7NO5OJleTW7rJrcCKRMXWeUyWQ61hVYdKmvdExFUOHL1SG7dWmTSr9mD/FBqluJAc/qDCv4S
HhS+aSbKTHA4DpjtPLiXuGok+KRnicmzt4o5WyCwRKuc1fhGYIqbsGFg8Ugs8zVq/4zyKUq7idSv
nJer5khxebEzyVUG0qUgzz8GjiR/GcBqx4u/rIuDlrhJcy5BfRj6xZepOS3KGv4CRl8nNdwBaDMl
UPAzGAr56HL6nlDOug1052tibRmUegxGiL3QzjKK1B9Rp3jgS/wcaYP0VWU4/XAs0fZT2QORpjAf
mkcD8Yx0Z7v3f8bojbq2ufmoR2CUXiPjsw+PckPgFaF8AJ9/CxQM/rp6dgvZ+qjkf6nAHAk5JKZ0
cW+Cuf+CUYftLVRsn8+cpZDllEuZgE2Bl29PUiQT7p5sdrYqFXly7Aqq8tmM1wS/OD9hRdI6IQt3
f4X8kNqjpnJOms1YcSVjKg2LvwQNjv4zxaCEdNsQZ7dyDCwRv26Ela+6B9JxDsQi1fGWK0C8Pli+
5mTG8Zx07cqXvkhoUVijt7a2H13WZ9rixSlzGonzRoHNih7B0bj4wJME8nFbnAKYrdE9+2JXyZZy
9o6W06da7Bj5+vlfHrF+ZVTS/4uFbqs4Etoa+U9eHmA+yZ8dd35NMiAQsmHYCd3iXH63rQssGgdo
68A33PB8lDdprl5NBXII64n4Qg/E289KpmQPvUwYOTjkB0IkzYy3Dx2sc5LwMbCkE9hKP5t203qU
1joFvIzBiGN1gSgs+IYtCtJtEuCXIqaNfPtP4DnoqawSCTexsIjKr1ChP82QscBcYzZo/rb0TuQU
m+zsWWn8GtaWfk+W16Q6FaodMFotkcicUbEjHvkbgLyAY7vV6ISmzuGc4g4TVqq3PpsCIwzhO1K/
VOYVPoIwtLfoNieEs0Oholrx1t+UovPdaB7ybK8juViSxnZPI3sI7+eaIyuKX0HzK3JOmuFbm/MW
KLpeYm3++O3BIBianVPKqKEd3Ex19bu1Un8a3HTDvuX8CHxSEpgfnud9FBpUQnvKcZvrZN0f62k7
NLt2WI61iEqB0WVcwRjJ7FbgOSLZZeicgO5qQoJWgk6FlzlRDhk3Ufora82WpkMIx6j/amc8zs7n
ccisnaYwww58W9HvAuNZnXUTx3Ad7odrCR0w+Orqc91d1O5eywgNGQEjmUnJVqB+iSg3ACbQkvZk
3V4tNmAs4uQ9wWmsXTiQ/Wg3qaf5VG2jY0aAjvEvAUWu0W7L54ylbC8fkaym9DFV81fQkHvsP9HK
MoI8aIg0+ov5adKIkjOZUtIn+ZZ9iekxP97ozCnEBNG4v9WFNeRVmo5igpSJHPvLQnk97ivrbrBQ
MwUUAvhGrqnKaHcjMxCfSB5lA4RdticAuh/It/wMkVvI2TPObh5tTzuDM8OIG8/VcG5lwrLF1d8e
CxwgrLAGOzOGgzbtQuPp00cx3JG/xAEJzcvHWqm7bD0sy3eGmc/AXtG7pAWg3b3RASc4asWmrB9+
+Jd1OxIIvUsprsfxS/O2FtSgwA3VyyBCr9gnbCMJeqFdn0Xk24ZAm+ZQKoRJypmdkRyUg7R6cp6x
xeMwFbGhOkG7sdR9BlsmKSGj8x0hisjolB+J+hBDGt2FHn+L+nMs/pXxT9Sfdf3oG8ch3ZfJZmCf
hzgOwrMpueQcDPG+lbco9OorCQH1euxtfsYOljKzL+tRl0tIdsbkCGSG/qXyQf9Q3h7nns+NTdfS
78IUQQsQYtniLCbqZN8+wvSoU2TwKwxcBO3eTDYdloeIzvaVh+eeATkPKtjOlq8bMfY+3vvNyyzX
DThrdRWQ4vkdHhoCEmC1sm4UzwpBQAE2l00Z/Cv6R3pXv2llS3bepAchZaL6RfhSIZk6jTegpQmL
SPLdPbf4mhfRP+3Z4B/0Mc1/fMhRwfzpzHKFA3OnhmLOcMcZWMawcQ8eAY1uw+4QXw46PW1jSGQH
7Xu0GRNBJJchXw1fBtmFzW289eWpI5CSO7x9Naj8aoUb4w+tv3rvpbPUh5BiA4wudpFuE//ltzhF
it9IuRfprcrcQCaYhTUReEfvUyOSJlv3g5N9tPlnC0Xr0RQOhTGcOp96WrZlTECdiCp1LcWH4C3e
MibQN/EmoEBmHIggodnKBuL8hfUvSNZd6vYv5HB67QpoMfeeuU3PWFOMlAmnixjfEA9SthPrtX4K
6xXrAOMyEv3FfpSe4JOeDTAcKQ7yDpaCgEdTdzxzg/Ac/FrPuzTsjL+p5Ob23Uh3Bmag9/QHzBe4
wijjiHowoTVGWp2RsQFKzG+QgeKrIXxh2AUIGxDCMSjjnEOUi1c9sLV2L3XJQnogDmJX1zKWQ6WS
CcQ6451Feym+vFMEojXhhPqLB7I/O9iNwiyfzQziSDAirmnT8nNONAZGqxZfe5LePntwMOZaSzF0
4CbI/vWttlD0Xa8s+wapcuyMZys85UCH8ZQDFTXq43TN85NQHAucLIKjaMhZIW/+1cYVPfG2L+Yc
rEmYUT8dGcnZGue/CUTKQ+r2kEMHQ2VITjvRuA+s3EEn7hsoPLVHBjouQhX/iysPNzRi0FW6tlgC
XsA3wAZCCQ4xbiRcmkeNPTpCDeYNf6nxAzUNH1RATG3+oRlLik0LmeE5SN1KchvMTM+4OTEnQkt9
6b8n+nHEQYxhaK+bcUWxLuKLPqHoIfTZAlFPkZ9B4l5W/n1F8hKPIg/Q+MlcK2d8d+keUXyEMCKh
xSdxSGD/yH/hys2uJh4iQrL66DB1V67fPHNEbNVpNA91gAzqVoHKqxK3RDtTUlQX1V88a+TSh5x+
gbhGcgApPd6ELGquXkW2kKeqjs4kJIDmzQRfutTTsfdJor+hsMbtRflUt5sBOzeZErO6LST6qnZi
Y12lv0wAsKuB+/0KY9r+RfmJrJunvviljUvjVwi0hMnVDdoXOnwiG0u0U5wZlAX63gBH9VeQtsyd
rLkyimnuARCGT0t7so6zMrdWbEHfNZMLNo91JzA0QdnRGSj6K7Q2Uj0TIFHYcvBwVFVrdT/zOT5M
bANMznblu+q3DJ3RN2KMMBuaNlQLLuMmxpvjbcYhjYck5IpEzHtkxSKeSDPwLNLFHD12VOuABhrw
NC4tTKRmzAKCUkQDUYKnRr22oIustamu+DfIsrwD28Cy4hhl9bsarrK1yL/V7F9VH8d2EUybmPmg
x0dM1FLS7geSZuXDEF7in3YfS2dEez7I2pKAjEeJ/f27OQhk1bFq+WTsCyZv+LSGc9bYFR1Alu+7
7sAftmgjxMOcgSS7GpTc6KrC+2OI153opnmZaHqN6gJyNN2VE5m7c5JM9Gr4HYJVly38EhRa/087
DcxuMRc/aurtiPL0rHBJMPVQmKCZq+GOwiWO0fFvEda31RNoFOM7ONqT4ESYv03EvNv+yZvt45wV
d5JkywPqr5Ugg+UCciMhEJlp7k2D8H8V947wyVqt+sJGifIxFM4pQ0GyVwnZCa+o/ONNQtfXgkVZ
GnvpbM5mc0BChAni9SKxLCC4z0CpQXYnvnqWnkq86dGyU1pLt1HaMpBGaacIdngVU0ITsOwSljTj
8DLMfsaeQxZReEsR39jAedQjoO7p1nyH1hEGaU97KNPhn+WvAkBQfRnGW9TS7/LZXnO4aM3Wapd6
tqLiAFIo5lcT+80Cnmxsnfkc+R36acVkj3mDv/FYeJLyBKSBWg3Vht/vI+J0L4Qh9/9UOlSoa7Hb
Zuz2N9QFKmNd4SBK8tL8oHhiBpsQF12uWnMF4j9Pfoaeq8BOS5jmuamRgopW4ihgsISBnrD7vymm
U147ed/T9+uV4xEmET2IsKDOCf8YRCHeARB3rE7Jyf+yoK0osNHYPaNNWPT/insG4b2CnsRf2Qsr
bzt0ryjZjx8JJ4N162Acf7NmCtXeFtgrzXKIad4nGVAG8EZLuOoX8gHr9bwbZdVDzIrvVvU9iOFf
rw3rlJs7C71KycQZNRX2FhYupnQR5c+Bd0SDa8zeFe+IYefsZ6KZhcUCn2XnEhOkfPUZyhTHgfE0
KAzYBdGdMoMDE/S6xqfNkTNd4YKnLgB4BFP1xNngEEMuKl8xo0MS0AhWhNuro9qC74gGm2cKA3+S
rPLbDOlu0OE5TXFg2UVTXP+Nf/LIumy8iSP/zIWB2BYlFZVTqdOsdEtetI3yI+N7gbdUdesxt4vu
MDIcN4z9SI9sftVv66fexvK99s5YG1PyG7BPzZ6qu/QeGFyr4ImAJZVQxlrb6/nwT4yOSsUhkC0/
5BRxFst+zKL9I8xBGAdX5XuqGXnVYF9ZkpquIf3V06bon0q5yRIKBflHUFYDE7BQhOU7t4NI3rXB
jVtHlTiz2WIo4Ry3nJYD8qmTHF0qbClJ0NIeUh7Rb7nMkVqGeGmwIVhR9hCpBxtoEpgrsI9O2T+4
hDqcRNbYufwvhs2vPNdbfv9W3/K6oYqP2I6l9W7KJnZrd6DDsgjuBpSz21y4GeSl3JF+NgNq2jm9
QY4Ps9bd+kUjwkyugamwqgmOZZBSbG9AGYrkw7dvFVsrfsZ2npRdodgwu02MPfZMmEX8c/unjmGV
r2wFM589OjSg/3EGx+4HjAIKiwzJXwcmkUy/nhBn5iggSI5Nzp20Y5dOgGDIWI50O1CeNrGOLfKA
CWvYnMMHvAodYoctYqYwfzcPJoVQOAEzjNYnoCNeo03KG3UkqxJTSeUCgxWTQ41yFgNBvCn2GkNq
vF13mj2E8MQeLqeHvOaayqgVXWob/m33JQgsHRbJF84HfNeIpbjscAXSL7EgOQ6fIfa9FfTu6/Rl
Qmem34NtLOyQ7jKwRhqOKIVyEfpqu4l9l3c5prs9+eeO4Q53uq2e0mSJv8b6bUB/2MYnKLW++2Bd
bZgH61zojBZe47ziFXaJRuIgEXjUWwfxyNHHDupgMG/E4zf8ptGp1A/ZhelMnFznJ5KiMbLrJ6aD
Na5B6/zhrUTsKk9cJdaOmGIJqpSAXIqq2gk2CIGFHWc52KgMl9EqHHY8LgZz1xUEPZbwnptSP3CY
dWeEfHhRGgMBua3S7eOfGQLkeHDcnepo/ZHp2nJD2WG17q0TfJpQXUZrc5cE87PBJH6CzGUTR7TI
XiATa+ucdDM7vIidiCFNxHP+EnCAGPaYbg3Qw5XdK1+w4Kb8gY2NY24cDzP4SrqlLKjaSOISxdhg
Ul7zwntXEP1QyNEPqxjJol/kRZi9PI7Wayv/88B89QR2Q4tNK2KvlEcLAeZdU1YZ0Q4+Uhkw7es/
RYJ7JrRmu05h+4avNYo/PjQVomL0HXSnnqFFpUsLGQV/FP1Icod8fBkGeEEQhbGvj9BJiDn4BJ/8
RH6WLy/HtNzZgXZvsZpbDgRr4zfdVEQlOyH0hQifG2QhTgEym/F8KthX2ESWxEy3GufVCfnDgHUT
knV6gjCn7DSYKDGo6ZQmXJeuce1WFBQ9ztT0e8Qc0tQwfYIXoQ51u5vV0eEB5LGun3oR8XniosAx
OZoUcDLIDoJlHfwzyMZoWbrsWMKFZ7V5peBFvLMGIYhFa6Mj81YdM7Ql1DMnWAEc9iEi5aXcb+pf
lRfZHl9KifpmrVGdUc7NXYRBtfVIc5qmYxqtYlcT36zRJpVMp5U0v052+MtYLLE/ERuzbtWKXXnP
xi+hxbnm7XNXPRMcsmzBUgD/z4b/ODqv5UahLYh+EVUg8qsQSVmyJFt+oWzLJglETl8/i6m6eep6
bBnO2aF7td/68UVgD/Uo+HZY0gDPu45+W56a0SfqwwW8N48foYFY+BZU3D7/c+rgNOzNtXmOlxiG
WIjydhE1Wl0VdgTXCDLx5MTzUHbTwJ7Y5K+NzHgcSHy3STXv+Q0QVpVdGqWscdU/XoqmYxDQvKvR
o2LhZaD+gmLHXcbEg98InfTAFHjWHOGWILCdlZd0x+JDzIYKhXk2vyDggE2nRI5Ajp26Qw0jeqzr
a68HMAGB6yS+sGHQuJRzKNX5pS9uaUBMWsZ9nFCwQ+FVpwZeNUOUlh3ufYo3WPWDT+Dfo4gmkvL/
qmaNg3NOkT/Dwo55oJWj0m81MIBmBOXWeW0WTD490DQ8oBLd9F5HJMSwmUAZK1Z2RQL5Zh/0upcL
8gpdFtHFKHLg3jG07NgaP+ZkBk6b8bUWBpbGst/A3W96rmo0tRnEzVQlsLD9g6DEQrZEJSzaChiW
cdgq07cp+FoRWQxHMQGyb/p/dxOwxMLPb5KN1IBe5x3scH+CpZHmBoEoewRLxv9q2oTVbXXILVSX
4CYEJBGpv368qd5jN7a740aZhZip7OkDclpYlz9gFduEObCEzZoFp/JJja8PJ7xHHNms7iYCz5Ib
YKKYl5zwh8FFVLVlGAAXS0q4Jp/wxJHmMPrqaFAuZfWmmmjiuGuy7355ArVQofh5OSH0BVBKQvLD
Ai3Pz6CoFtI1QjMs75WRjV5DxwOugTw4cTnMXJsWA9meo71Rj9y2raSD/SDzkaeEbN7maEzfoCq4
m/Dk9u/U9e1donDubtw9YbvnMWxQfo/In2TMOaY7stCktVa10eqEv1FjHhP8leMWmyf70LlNeZGd
CweCA3PhSSgW9lG0rlC4Zs8Tdqz8NYFA32mQMjsnM3Qr4LfGTS2ox4ZHd1FvwkMSMiylb5CclkNC
wWxM3YoYryCGNrCS4YRKrm33XP9wdKEomckGp9pI/p4wKyz7WSKgMqoTNmK0R26jhZ8wXmZ+Rc2F
ieLl/2XMDBiWrNC72Z+4lipbX/FoIfIK9V2ilNy9y5qKQXUbHFcAYwGCz8cx2tOXsaw+mU0iduJ/
GB456mtE/jjQnZPpEy7OcwtSBtkSLpHTHdXz8yY6+2Ff7BaUSsywP/FeJVsBLehK2eIeBNp4HHjM
XHxoVDjQDfGcJjtmLb3wXuQWjsRhJ1s6EAHA0/R5PVlXcKjab74DkdkVEDE7fiyic8RCVt+8GkpZ
RMohd+WqOfN986t9+eZqwWjThqE+J9/alEzxHKZ15edkxSPPETxzw14yK0cW8NwrAtv8qwJCMpoH
SGLgAnw3VyaTMcqxh5nNZuVZbJBepx2S/BrQON0QAjxM5IWNAtgnHdQd7nywCSUgEkjwnBi1tcjh
HDgq8tzyjbNFJKNsJCucHYQ0R4CAABYeFduOMQOjYBlnMBpgHKjORNcoST9mV0Ss2Qtt3ylmhg0f
EYgRKOiZAoIMFpZUFz3gcejsyDAGfPOqsVI0ZjWKrL5HfP6Kfoq5FUvGOp2dPk9ktc00CjjnEjut
jqlrg8+LZwt46TmhxYUvTR9YW1GKlvoYALdkEyw9v2uy6o6SeiQ4hlbcLPjKSNCtlFOIxfIJdMcE
AODCZ0CNbYYYFjKJOGFvRk7BEi1zxsPOMzsKazI7jEMaUqQAnAWah9Q0/COGrl2RglS1hzLY0B09
d8ROkLPMByLkV8TukatlXvwNRlS45/HtiZTCmvA+YY0rt3Wxlqb16GucLsTFc9ACfCscM7WNehPx
2zUcIT5WInVNzJQV3T2KmoxwlMznrWZRr+mnmkketS8GK/p14uhZ+epEllr9W0gPfqUY7zH6X6SB
lQO9OxNWj1lusqEi1ZN1eMnwMpNKgNIHuc9I/ApJGrw95Dcp56h7Z9aHljtgz07u/EzT2LTvOYYv
V1vuVZ3gK+8JL3Lbrmd3p+awm6JR7RdfInwij88TDlu5wZ4ZptcaGYPVksBDy1Z+dpD5stNcWCNf
5LZE/XTl2+YD+tbwTLIkK7AT2PCHUdbP6y+eAFQ4/ZIel8+++IWuda721Ju0kqqvnfkQYIgyjUEb
GSJXgKnFT0U/Ee1wr6Bt4ynLrwttXaUb/Su+qHvTKp2rp32TvcYkLY2t5MHW8THxGLLiOcKm5gyc
63ywN7NJCHe8FfU7LbVGNP2/r/yE3Dum0fYalW/8SWLQqWAACqXiGb/Nk3juTJuJ3NjsJYyD6F82
TMKnHeo+sbDpPNToqosOYsRWdCp9uzhzmKJRxP8KlZl7Ybpi6xnYwHQksTElDZ+H0VETuBYszYzz
Ym9YwZd8UDI7IOFqkDif/7I3doEx4t7oAOiXuhCdUkABzBBvtHFqM5GNM0v+K570MhOzidn5Ezbb
9glahxzZVQ0A7kSUOs1hmO/LxKeGL1lpwZNiaDEpJ+b36Xd357dvuFNwxXZQrw3R0p4fBUtktzsB
xd72AUOAmQJtbJqZ9snz3VsrqB9YJNs1IvUM/Z7H74oHmEc3QZlI0BGabfmdOSFhD/SjIJqpQO8i
HtTm+jpEABjMDSMkLp1DcQu7JclZb6NjVCv8+r2XfQNjR7XJsJB5AM1FgA56LzzGfLNoribxQB4E
4HQFFk9A/IqnlFJftwNbuHB0EO41X7UqQbciFBP0kPl+Xsp5IOIq45iB22JL6ofNfnoTkSiiEl7h
Tsbbl74nuyqCV7u40pBNJBUw52t4Vz4QghbIlUka9tSTWTmzCDV/I0xltg4mbvaObp2HuQLZavOJ
81PwUkcIl2eoBtN0FE9zrLuy1noHSHjYg3lw5XuEXX+ZfQnSJyN0FK5oNAAHcDfPqZ8Yuz+5nL80
PtGlDpZ+VRznYWOCPl6gVX050GuewTrRtmblZdwTlVfzuvBrYCWZ7GmdWmSodIs53BLE8gxd/RgN
WH7qPjURm5GJwsF75RtjNxIgawcicGglc8hDRySs+IirpUP1tCCf8OJ2yQ9E13BAx3WSf7kSmxMZ
h6/GA6QhzxS1MxQpPGLrdHKyH7VwSGQYZhgI5DAgyAiIEdcUKEEcufNaQglJg2faBBfqxLhAVPzo
uuDU4YamGGd2KexNNzZpp/y2Y6pkwyntPSz8T0QjmOZe/DHguv5/Ogd/Mzl9cso6xYGPKSZOgdKP
aeIVJZTFL3r3PCXFF1c4xc1K+lPohMCF0KUcW8DN4FSRktUEndrSDidC8guzFlJhThwHq8Xm0j+3
8RHNIutvhTnG1cQp4rCXZESs76kqtePgsYSF/IWfDwBtqNol+npoCyMpazYZdeZR2pFsHy/1z5HR
Ai8WJDs2NqXFPIYZVr1iaLqW39myU09bbAaVeSGIbdXPYdKw6XUJvUtQAqhO9towMmVpGzD8i3ba
F4a0l2iLBtAn7NVOCoJVO2CBasCrEYU619XYipJL+8Lj9YXURVwz2An28crK3oCBZJSUok2vi+qG
YRfsidqno6X7WuaSX4iIHudKZ8rWwtPrx42C4NwPNNyzmAQJt+WuIv6LlQNkLThZobBCVndr/nSy
16FxdOAOiIFhldW2u/FQIYhWbVBchNmA95IYZp6iNcgaP/KDHeZRHjlqgMUZHG6+h+kE8+3avlNA
p4cMOPvYLTts5eKDXz82G5n8o+eaCLqndOB9BRVG4UsDeWkfKQyNs+4yp514tDNrUa4k+x3f8VFB
yqQyxOKw0HIPazDFQrIGD1DelAj7oscoonEAhUMaZqab45NvI04wKhQ4OFO6xyS/qN9aeVWckZGl
zFPI/gynb3ol6bgonRGIGzpZBZzJBqURe2RmuKG8ViXgMDV3ucQ23XkpO8otCcFSs5I5YU2kiCsC
RNDXVE5S7sJ3bc+ZSlH0QigGYxWROQUlbVto7HXBeX4gNaKMUaDHS8vo0Vw6wcczz8SMFEHcpATb
I3JrfIW3iC+7zw85WlVt8JIDqqy8sXQPE6ZTLk6awcniSZQapa/27x3DFDIwdCcUTzj+WAMs1sqn
8omHWvdZdcT9j2HaQvEx9C4jPlDLhd11l5CL+i4ifst8dP2m6T4vr9cvV8lKf3tuJ+MgPWicmEbn
a46nVP/MEQKwLCEsQcFo0klLvnae/AgXYLzYPTDjQBpgJIrnU1xcGvPce82vmuKYWGqsRAm0OIUq
czZw90y+bAVVAJNLVcBHiBPRZiiOuQZAXqtTs9oi0ySS/Hw4kMBcy3vYbahFxkvp883uqDjY7Xu6
Gx9fbC+RW0EUIMaUz4T8UFywiBo26B7SYQYQlYkjbvqTrtim6evYpqjg06+sPzTFEg33PhY9hQaU
m6gN7Iii9C2onP6mfkyYKT/k9sKaiW8bZjBDB8G8vfSdHHrgguFHFViIKdtHJ0w8yniy7ZSKR8rR
Toi0pWX/i71TsF8oZ/lHDX2CT42+l8iOoP8JMTBl0CfmqetKWcsGuV2n9Ku+DdVJKnccHcW0F4TZ
Ad/qG/KGBLLcWQ2WEVRS1tIbncBWRzhgZOdziWyM3HJsJyAQkVK/tuaAY/8k71lvNwFjhRVuYFve
GoFd39ih0COsGKFnOvpVKyAzAbOyixsywm0Ft97FTKhQOGxaJko7WfwRhm2O3U5ZfmNqz4+N4YW1
039hku37w+J1DhlnrNQfYPD1X2MQf83dtyqCS97SETFxdxfrOdhuBf5Qx3X94sgjh5N9xgQX7ojM
R9Uvxp0u/6eod/GEwWRftXvijcJfNoqVZ/RuXm2qGu40RYjXBfcp92l2BAb1GXF5xhadRg1DARSj
/tEo4CIgTuD7YXUJhnlxSfjZqV1v0YL1KfMd3Hk07zaLy2ulWQ2lxq78zkQ3YFCeHNFFFOXRvNH/
0vTQ3BNX8J+NuDbnkG6Ux6lV7ArGrC/ey34m9fcblL6EKQGMtdozkABiphDybJqZDYD+BmYtXDUM
QRPv46onsAU+zP9IppnlDhKoumQlGRN+VJ+m9HPYSquLzhINrTSDMTpJeXUwsVPwyIPKFz1ejohL
fKVdg53C30oJhWtffQS1U2xnEC6yNQSkMZoq1gG0TbOeD4M4ZXag75pfrnf1QUh4Hm+CK370kP//
RkWtqDis0DkiLBYrC3T2qUc26ReiULneSMOPjg7wjLKshwcZkjvroBXFFiYsa8MuEKY7AYjXmY0U
bvu9tKpLq//DzAx5oqnsgKRLymrW8KMjV2sJp0HxMFB2IqM0rfBGkYiPyVfzj6jdsDOMPlKOPehJ
B4FnvvECrsZAPCzit4lTVVmXWIyQ6FsyQqE1O8PiSQ20i2OvtJRr0XoIfCXVbgcvZtbIjKLblMWZ
KfWu+cnvMArSyBdUr45CIFSIn4bosxHWCKfng7g74Lrm9dbsuVVBMmEhru2JPmTyvNMsBGWF6Uct
Dc+jrSlMfR4M0E8vsIqZPdU+1b+d0DxhvZw2csZnuJh/zvRMpqGE6c/j+9NVG2j+gEn6Ep8RR7XU
rDuZvwBUenYoXzc65pqQuDuBTcQ2oFD6C7C8/WjiaapsCsOXI3K9npsdp8KcspYtXFFfARblAAwm
G7fK84MjYfrkXn5+ALAA9MtvMrN0vFTy34IRKLqpFacTM5gDvzqZlU99HiunmLNuEZZjNSbcbDqU
N6ZVIDZYZevxtk7W8kM569uINOxuOf1A0Jh0n6kourzihz0XfQe/jMyVyD//xJDZzfj0HHNvI8++
sj5D8zBtc9q1QMPGdpb47M2zMd21U54fuDWBkvF2Ch5a597tjMNz3D85IB713oQw5L54bNly4Eyy
dKwlkdUrux5AgRnts9GLGKvWMGwXGZJ/lrpIqP9opgcD4aTgqsxMXz8agmP9TicVIhOc+/gV/woT
IU4OhBVx+wc2NBgCE8Qr80GmL8/AE+NLDpji0OPyha9xiFvc/hutuZHrNj1o3U3dDb6YbxRXWgtK
/Zf8KQfz7s5kHCxoNxVAnvnLiIflH423fq9JhqX1e14ZcTM26UqPiPPXH9cZB1RyrVisX8GwmSuI
WapPu5Wa7+K4W7BhyuNtjr1OOUDvbngeTSLPRUxd/FHGfZrNw1Acynj7KoXjkRZYn53qGFovMv+p
zuG/hUgNcPkODfp/0skzJMoRUzcmzBmfWMkrBow+rBm53AvS8TDsxtEq4cu+gsyvAQ6WBhqj4Ndo
/0wQ6sOtVQ5NdzfvYeGp1IAxLlspIp7FfrUea7yYrQ/ag/o8SVvQXws2E0RmEmkjflALUDYyf9P/
F48jxhlpWin3BlN0hK4psotbJ62JzIBMJMpbwMfl4puJZHgAks9WjsljxV7ITPe0VmZ36YfzwNRY
uAAThIDWnFidC1ze6lGhMKawec6hOSBoAaLHEl2iCSqYvG1vQLg4mwwxkzdAtJ9rgH1KugWQNKSu
ZiyLcyIQygkQz8LXN32RNVT4+ecbnmHsMIB07dfjxUB/WFX7ANTRvNx8OaA5k36nUvDv0w+kZdkb
VvkADujkKrFdX46L2jcCl+BRhV56Wd0wjTEkfrot3r27/NcWl5d4bCXOFAyPwkxU/8rRrSDBBjbV
UUMUiHbnBkxFRPfOkyAKG8LUiCui+cXl8vrbQTOQ18IBmXNOv/e85iqXlJbATMXW5t4ohvvyjxq0
vjFm6KB0ZTm9nd0Col6Qq00L70rGd3gGyArKag4YeJSezCdnsQ0xS8QIGMnVlrCdlbAC5XVXxLfZ
0P+0RvDDFOdVbunLsNuaT4cAvGiVYkLLmzUFPHJaai2eiT5yaCBZ81SuwSAfzqCgORSrwITBEVJB
o8MQy7WkrOYxDtNptpJ7IFroGZVngTOQS3LVL9/Sds92aAHLqYvw7nzoyXb+xibLxFsHThBK851a
Ts62AIjgGL/s7s6VbuwqaipYJGej3/KNpN1f8rpSm85LmBJOpAsyjfaej064EIdMK0wkiv7AEsWK
hqypCbpw8As2L0DibEDfsBm7dvFxAOXPSiId5unjMlh4E/MQaYPDPbnG6IceixTy3iacx8bh+oFw
qMLuR3DVa8Gg4TfahQ4DkQBck8WWh8nqSBD1PDikzkfBfn99q3gxoh+KYSCBBJX0GB9S6s1fZRMA
MGXc4M4NA5qd3eu7wy83S+fBSdfNUXSnYU+0LLMsEZoN1BmLuaF5xO5Nk3IeN/y33PIA8Mf4X/eU
P0TwRZhBlI9C52O9crmShoa5r0qPYIDphs37otkDWN5SPgt3/L5kGnfspvd5/Fc69SM9ytmKrKvg
WjU0kddB3FGgoE/oH19XZPjdDNjkdTf3rFTRdy1WKBXp84lrQYiEnxo/NNzySdgHuLF6D2kK2qXy
vbjCieiRSQPfQ4jXOHiv6P0Sp4JmBCWUmuMN2Gx7pEsEuc64jnUGuzNzGeH/tIej/jzmpD9jQMSK
gm88uBnOKBGZOufBQhfMTmwSDQhqka+YPIOk3TqmR+/EoN3Jf1h3jdQx7NOQXgHrYjhFQ+iZBPNg
aVCt5pCvIPvy3dINrFqPjnI8y9x35AfB0TEcXtnok3Ua116or2FN5yv5J+aSdLLvYF/MY9ua+ful
+kjQFT8E3S8+4IIzEcnIiSXflweoB5lBIjIzdvv/X5P0gPld0ilCdUMMq8yaRT0+12VlpzDbQEqC
D3qeMkoN6B2UWkzYepsfE7gSu/HitEA2w/W/mA28ap8uZTyuBt5GODimle4Ea+GLh3t6hH+ImWgG
sy6b51684HAWfl8/CwFuPAOMbY790cUFgT2Ms6Vh5uKDE13zMtbU62y6VR+8cfAOVFij5hlsCW/k
64DQm8p0KQUsGnYGBM63lCUWcPd9cPghJ5HQ2hXp39QcrD1XUP2RAfOxyjZhF1u5/uTn0QGUiKue
n5P1IkK+r/ox3QrqBgM7ywVPSHcKRQdJKBhxeFeW/sSZyXG2yz+ZVnZXiJJs64un15xrA64PicTX
uQUIgZhRAH3gRUhvlBTwLwYMAmzs+fxmPQZromiN4gDcDlByXtuXbSrf+fChZqwSPIoKdNBzSmHp
KZ+mYpevjXadp4wsCJ4nfrET+2VaUuFQY3Rz0uRthNzR2vg1ho2K1ZxgK8/8AOEpGQfVf9La7sAn
RMfo/2gBxKcAqDf2wM4bDX4l0UCc70CKQHg3RHthFqeuxF25zgrXDFnGr0CMiatghWOHjqTldoID
BC9vdjI5PWaihFTsgpTPTdLTA2xU80sqP0aLaAS09bduOiIqQzgRUS/POY96+QGeWbtiFM2VvXCp
0BzJVJRQAJP42s9zfo/XIRLO9es9Imi2Q75lTQYjj2TOtqE1I8MG8ZqwbWKXbTrwKlpNfq7xWGwR
8AnmwWDGxtDry1gXmVW254RJ8FYySRa6DCkSm20rslJhnF7N6QLI75KY1xSydDJ7FppF6yFHzDij
DHu8Xso1Lh3J+Jm2rUZEhg9D3kAOwPhuJ2T351akThmt3iIlCenrs3FruHOZzd8XxQxx7aBhZuTy
q1uoO57a3meFsPgAzlgYNvAihqycw/JDD/Ez0c6xpxU9kMy9V5onzqqxdDv5nTUFbxFxqEvuWKQc
mAqvmuKnipt1DwKRwHnQy+PikqdNBFJ7WSJRc2p5IzPsPtBhPMDsqfV6ZG6WXtXaRsvYrIpLIjrh
Z0PTc1UYDF4XsGblb5mgg+cuecsAmjEWUTfxV4FeyhH4XYRrIbrgq0+ULwkMfLlZAOBFkL7CuZX/
/FfoMOfuNjqvxUn11BpDslePr6V2Q8hnxG9hsU1PMJrG3GVqJt66CJJst6meB6O/qyFwBbcTriBO
aPwXPogBWN3JmmCg9wpOq4QSB/GEZZBokhEyUzxEk2UB+x1xz32gWw34jj32fhGaTSt42UnU3hQy
8AIfOSkyT8rcxfBh7vM3NnqwnuzJH1mEjKm3EP0DLGTl+R4wO2jtFxNryMq3ENrEywcXDkHxG3YA
i7PMk4BaYUuA/tOdFyd+R+J5/JtINkZ+9z5NdN0VsojaHww6GwqDiylYY+pmXgiLcybp1dbrKkVO
4PPoLch94/EH4MGg6KkzWyYuZXReus++OfWZgnLgYXtnCDKhr7RmCmR0aO8xddpaQ/MCYDpinElM
RAq0YSnw5yJN/lWmH86d4k5Xu4+AIuzF+ENh0fzy0vX4W70RTM/4JfV6JtvySqZC0NJV9VaD4/hQ
2nPu06Ii3Wk8RJI4fwbBASVCxcZRj5tsKTNS2Y4y1HXuYGor1Ff2MK+bJIf1zKpX/QAl4c6ANhkx
llpY8Ry8tlq4NStS3uclJoNjwdOKgha7VUPEY+ASS7LmWGHO2brQYhfc9inXJrHWkrgEZ+LpuscI
oefDJJ6A7QZv/e5bNj2VNaq6Z1LVyZ6RrFzTVsv1peGsXSwr2hRWITckMdjsGD0wpGAbXryD2wYs
wGMQAsTEP5scA5dhxgL1gOxM35WwwbgH2w/zttJ5XbHGf2qMLgbNIfDzOZJynQvrHdS44WhyduBo
NlwpIyDTZ3fEtNAJ1ml8Gt4GE1T/KdLcod0osL6O0QHb6il/np74bI+ogMZVEju95qX036ZuDQtk
YYEHYUjYPxsSH5iUUAfZmt93toCEzgy3WW93NVr9zcAQN2l9nsuVXh5eKp9XBPyFITr/1MDdN9Ot
Ku2QR37XgIkWGVwjy5yNR4FXIuDfTNnuUkdrCXoSIz8ruDPceH1CJERiEGw77E3HFo35QFI8UwPC
oBm8MNiwIO5R7S1ssHHMZJblLiKbV6XEwjbuX0x2dsJ5Ed24ZMQejSuPduf4k1f/CihtSgoDBtzd
PgEix8VJQw5X80LlyYTKlgfELJ8T1gLhPUhtHVpPtut/OeE0ODjf5uJbvE4+U6qo3mkG5d9ygfrq
CiuQUdTRXNIDNdaAdfx7oVpVaiVMvpG1eQir4DvPIel4PLC2w88bx5M+4Txkewl/LHVfp7Z0BtZq
jJNVFglhvjK+JsbyHpqfapPtCJlxEmMdjmvlKgf+qz8Qrs6zmRJijEKEXW04Mr4y4P18LDhJBM4B
ouLwDTHOzQjC1XWc250OcWiXJPlelDi1GNxth5rZsfKoF+tIWMdIGSrzEBa3hIeifh3DdGb8azZs
Iwmk0iGVznRKprptQcguuDFAFoFPTQkus8vxKlTFUsgcnOzKwg2eTGQEenDqp3iY61txpIdTLF08
9sJbFCCg8VnlIExviYdeib+MJuWtTmGXaL/P6iCx3KtpEVbViHqJd1SDQCJ+1sWvCbk7WPfUW9IB
8EPcX8k0TPSbdloAy8Jv5aX4dMBfcA7YbXFOCRp73k3jIvfbAnULiz8urbbcTCN/Mlyf6YhADSXH
ii8umF9i4oG3hME7oCPB2sBVtU+BdRD1pK5VnR0Saibor9gGhTeRPKy/AeQ3vbe09C/dhp86H8/t
Hb/WYo1dCZBufhZuE9zzCv4jGierh8dBG9WiMrF4T2eSLbLB6aOQPVYPf+SoFikDRLK757PjyXMv
YGqCEwUD/YRXIY7eFAaH/W/N6P3JsC2I1uBti+eWj11St4p6SWJbyu8LQhz4Wl8DfimF5CeLnc5E
nUXE8jYj4Shy++oR4agfx5IyhIeKkb+MY5YHlEUvAMd4kyVAT3gqRauqd2b3MW2pf7Q1yvROPRvl
t8isalyCcMU3O0jvIDpZZ71AbcSzqgyjBObgM8uIRbstzxpr85zDuvdGxNSFcH/mPObdxtxzMIUu
nt5OvA7sJmC0qi7H64KfFu/ASUgtCaibK6BCKA4DnCQe8CVDz+ghLJ/3QkATymDYxkrOVEvCf3b3
n4521+7mtBremDs4qEMJ8sAhJKNLtjpypxpH69lZsJSAjWpAV2f2VLAYpfkgq7Dc4vFP8XshlF8x
qGJ6qQlLaVuBVaT2hZtlbPvYwyKCDz/cSRPn9rZA1d2e2mRVQe4gNRJjGxJFaygt2e2P1AMVqtx3
/loYhaLN7i3GA+Vgmq21PQt1N5v2XMOVPZ2kwYaL1GJHGiF0BsCnVxkiIj72t/GzS0H0E9qn2X14
IFuI2dF/3Jvy+xpnw0mPosOVzqZJwX1T8w2S7eQLtkQg7hN5LdEm8X0Z5K+xmh/9gW8zcvhe6kNK
AAlrNnUXdY7IiV1Ubwt5Naw1wx3HN4JrDOMgTCcxvkZ7pfLr+Musf4ocs+q+ntObKtcbyZ5chnf2
NNb0m38SZLVQPArNuuanY5djk8gT0UNTjjJmmNf9GJcxumTLiJstxXAJnHKZaZ+ghslwqtz4rc+h
YrvZoRtPLBNItqnfpAH/JZZ4b82X0gj72ibqqe7YVfFzRLYKhyWFzr2rGdEvHFplBhs9/QrtK4Mn
CQ/tpursvPeYXCTrSCUPBiCdik00m8OphitlPRYncy0PSEE/+c9YE57YO02ZdoXbY6RE/BhAW/x1
5U+9YGHjh/E+G+7NN2FoW/mzHN86km/qn+lGX8uACXmDrzP//TPRFeQrivRZOsES6TTwCARQWg8s
LoPvguMrX6stQeTdqiJ48cZYBLsL8SADAxoRVwOacfXKfJn2at57F/mWOeTEhiDbZDITmR+juo8B
9y3uhvVLAG/P1DLPA8jNXmMUTNOZtnxIYGlfMw+9V7aQ9jFeEFWJshCl6Swv61ER05oQlfWF51Ju
Qe6NG+tJfsRrM37EjDgMkC/aokZSsZeBDuPBFYAASaMXYCCUMNyW5towW0/LrxUXmileq9eavY2j
n5X4ZoCXY8i1w+1ZztOfzm5TN5xp1JgXuAfkb6PYjKjGfE6uWqLSOOnV7tmtK0bKKMQ02PMWD/84
WbWBkuCJRgvZ9N/rpZMZJi717/b3BS8DTFqBD+o45LsMoznnweLAgD78VQSsRpyIqO9bCILl4A2P
KbbL+pEbWFlYUK0wyA8Pc3qI8Vu94wI2AWLqVsxZ8ppPU+oTt/blrykFdvf0UVyl9S5lyI8LUQQw
rH8YuInAYFXJe6ehTl6CBuBAT9D/UBVVZMEdSMZE7oAJWZot0AeVvmFq9KUMcUjlx4wUlmGVnaNv
zKGzoen3EKyT4OUYvmlV7C+102S89xIUGCfXV1tI6VKznSi62d3Vr88u3ilh6IrpV98xW8COimL9
mFGrlQL0sqWKNYbQpYksgPrSnUftYPYHud2GnWtLKYiG3F68+N9aBql8S6NdMoygEKqTraniFUxZ
ziZLOfMGsJQsRcMZwDIeyxWXicJDUZIPTo4c4Xm0WfWuk08mvCr+jIZBGD9HTv7o1tJtMh5rVh3L
LSabloQtnnJzMW5GjQqsJV7nu9KwDJMjnTTf/HEirQsbjzCo/clhvrLKJQ0s0AfVqqad+/G9WGAu
tJOvVPvG7UycwiCeyrlxkK0cvhFXewaR28WogV0r7k4lFWs32lH2V+GHUGuZC+McIbQqqPbqgG45
dkFk8ha2v7nJ3HZXFbeWaaGaHZX4M8ejigYrZ4MbDu408m+atKv+d5AysXB09hvZuo0rtJdECeqI
fdFjYrNvMAWMTLxe4BslR9+zNSkBIiF3UDCE4KPvx4Ei/a1g5NdesCyUq+EkNnS0SzGi6i4fSFZj
aJAxAFIG+Nohq9ehPz6tmEHEfiE6cblbcOeJ2OHXqbQ1UHDILmVGw5tKzflpXoWXHZgPDLUGiluC
8aiOCzQlexrEhA+8Wv7UDhCekp3jsH0i+ptTv+jjgEem/UktHb2DnUSkNXcGzmqcFViKgBdCZF7V
P/lGybc6YaTQ7oKMKC9fA9cKY9N6iu5PsEU1AK/EWHGJpb1vQgH8xezP310A4Yw3peAN2klof5/l
my7y9FVvaemjluxeRxXfH3mTNYpgSpISSQpJCqLTYKGrNuB/y4IYHFfrODeOwZ3wYeinwY0GhyYL
fGBhvAm7Oc4Xnbur/FCNtF/JLR8PBR8/UWNa7oBH7UMPWJHw3EUIUoJLjQWYpA986l+soyXntafg
YO0phruKswpmDG2STxejnsviz0kiWxNdMtz7ldR9lLAR5gE7ejJ7nLFXEsVVJ6xN41oOnwmWT/mS
iT7eT+CqOpkNaKskw2Wza8IjEK7wfvJV4EoORliczTkPThN3zqA8THkbwpi5tfEftBVJ2/W75oL+
K6MIj5/vTfSVyutW2Kvqb/2lJAjDF2561tVHyUtTdhZAW6sv9q9F5QylbAnlJeBAG9k6PSGBBhQ6
Y0wnWHCKdKipWnyMhCHymlEqf46WWl0MjouKW6xei8FRJyYzIN3jM0DliptaYwiFT3ZlQhs7ZMM1
3ufTMdSWqfDW5izqf1OmRk+4murTqUXf5H6hl1FJYxjpTMS5zuJ7loOv9PkOfbbJEmsY31lrDGAk
PAjZJYEiBk5BjSRgW57YqArUeZW6HCu6j0OFqfxvFotG5rlsHcCymX7K3fz3aRMvscUxGP68vgFF
chNkG/WhIw5eV+Evu/Ij4ub+lOPikOJjzDE0MEq+op5LHfYOmAf7kczBVfbzfAGNvaIGNBP4js8L
g8+ZC3gaWNMzwG15XVWuiqQ76CCcKrfOLjmk0Pjr6ekYnuLbAk4/ATVLef52YciqT0v+QdRZk5EL
ub9fqQqli200zLSaM7STwCWGKAjZhSBpDw/6uEFHhmnltTil4UmZuMSMpSDeZLhL4Ws1MPWr/Lz6
qKaj/BNPB6F1icdNuo9Os4sZqOHXmQlDG8l5sBdFn8e6M659+zU/nIxKgxtSPzskEcCXHdZyz+qj
ia/C4LwSHM4VcK13NuNof6FmDdviH0fntds4lkXRLyLAHF4lkspZliW/EA4l5pz59b3YwDRmujBV
ZVvkvSfsvfafphFRaR4AwuvZJ4musbQGHmayRLLlpX/0r9YuJxWDFsL/Nr/KdWUPiErFS3o1t81m
2oNPWBtuvG0W+R7B4MFbm3uOyJNpD59Av3Yl1nRG38qaeactikeFDxAH90bX11Oxq8kVpqX1gf1c
U32tIHdNx87FhMUuX7tIIHYCENQqJQESq0X/4ATSaYPn5fKeoUQ1/oXYGW+9yoyTzaBD6WozWbQp
MpfyLSYr9lrXtjnH2TwaVpHwM+L7GBJw2K14WrGGekCCfNJOn6Nvt6/0SSc7utXDtND5EKS3wGWp
u+bCKfyDlcyXIHzoGTPHfc9Cpr+MeAD3mnagdtCmxbmF1m43kktMZ4ZBhZ3MvKil87J59mnhjFmM
hRL8xVKnd8qH0TiIjiQDzeJCfwn/AKL4ArJ5uz005iKSnZoZA3LB0VXNFQpMcBBTuvHO5mAPETiL
vVZtJKb9T1IyIiSe2pLFv/Y7D3XGd/mIesaL5wTFMWu7hbVODoqjnuDFgpVFEHXnZvKXiOAXBSuV
hU00Wb94s2BFri1fJYkK89LA4EfhA+ltmV6aBk42vkK72ZgXVQOb4DkkfP8YOg/umw3MNWcQGFRI
P5YjA6kf88Vb6dNqRe7wGXp/WbGN/Q2zvPLLA0pwpmEq+KNQVUKz0nYBxwQu3Vh5QRzQmTmDkl8Q
B/H/PPxhq185S8ejcU93ROBB0gOVwH/grn1BQjpaN0BYSNstW1/1P5UJScHBS5TdmAzhs8z8cyOc
KvNXc33kTY1T6jvFDQDvuaSsiNqtRczY/IBman3morbXbfyvaTf8IGDiR4x5wfqndX+qzcAOyuqS
2+pUFGu/umL3qnOmG0tL36Jgo08NPzz3LG9QrCJKLusnfKwJzzLDy2bN2PhDOfD40XlGIyNcCmZQ
36GjOmexvKbRTyveKEcLlKmI3Wdt9o77jLNyRxdbpy0wwbPErGpfra1iNbYHMAaZ6UY/w2WzGHYw
63r8gQpZQCAOjxKOvq7eAf/F9xmRrQehHwCFZ0s/VOFMwhlzMHybdlOzg09FEEDNgpRKHJrUFrn5
SkLU7aTH6W7Rlz5ZLFEZGjtybUjGOBm7HnQfkiFs/dzFlP0PJf1A2JRPL0BnQLgOQ3XAUQz0DRli
Jf2KIY0gnTxQGhEmhnQkQ/AuoIgruFKdSsAT7HabKP3wBEpPE2NYeur5+fj/ZyQP2pt4D0n70ICD
dEjGmLlTKqBC3QIV8C2n3Ca/qrSOkWgZs1DLCvn6VDQjHhr2LVY8jW+Dn7gc8AhsmIcothWf4ovy
2f5jycN7OP9ItohhMiIBMTnHnG/es7nxCE/4DNp0zfPDze5TCeJp4wmFGYTShB97oe5V1NEwBfor
U0j+8KGi2WYnSrPX7tkgXPni+TMRowTiLb3KdLt8jSIy6sglkaStGGfh4Z72TYmWFPKo4Ub1Ia3+
eRjWwMuLp6kkLtgJmLppPYWJXRmnNN2N5btnXCGMn1wXAwnZE1E+jBVjVtUFST6L+MoF0CF15CPC
aYJqiQX1xpqpLPquIiYH4cEla7WF8aupjJkAqAq9M5T3/FshXlbjZwIA+xl23xGnZj1lC6IuOHZp
hSwUjt63dQOSMSKOak2uWsla+zQhCoSl/E11ESvashiPvUPRmTIPcsmqEA3s6teqro4NKHeT2bGO
C6BcF43t1QO9F32a5ORhvzCEea7szoZLD3tW+Irje2PO7G/6uRwhCb5MpaMK6VYTENfQ6XtMmrQ0
zBv3Evo6mySBJ/nP/o04swAbG7NmEo2goy2iEas5w6riGSDEiqw3hlnhrp0NtDL+Fu2A6r8y+ICc
BwRn8Iu8/x3t78HQeG2ZVrLWB1/TncLgnDPpVJ5RvzfNr6750vCIQoMI//UKIsNLDlMSK2B06CCp
drtWP02mg/+tabBCvvExRuIOcxTzF1yxGGeBGZTKugAdSMh39mEqpyh8YHIFP1hJRDqtGBJXd4/j
Er0BrhsiK5VvS13xpgfsv5VbcYuBfSLbP1bVqdO/k/Y2kRcRoUGlV2ZkbTXr4e5DjiT+9KKoy4Dc
GnwmJoi+8Es29mIHqWtTYUsFUsdZwfycL1P2mYicI0LX4aTyWWmZXZU85r6rF0cTLj0Xvgjy6BWA
bweMkS7H4MA2lp2IPIcH2YziHg3qUWFvMXXvQW0wKMcwuw2Lq8Fq1TwzRh/uMWDMDCVsUQGRpKQ0
LZCsi74hUhLNJPo9DxSx6HjycygQUu2B1DcKQil+HfRyQXfZLBJlo8nMVHDcb4BKVgxjuqMO3zRb
Kl8QjMp9GBKNvWvrtcLz3YaObJ1wgj7hO03Snf5jQJshMXrqfmPs6+2fR8UR/2PUmMLuINJPUjeA
bLX600pA3tDpkdo44NbFXRlYrq7grOs2cbEf0JcUxXy2lqvButR+ufY0ohK/xvDW0Pf38T8EpAar
weM9S+7y7CWCCQ+/kiWYql5kBvSJhr/bosgXTlH03RfsdTiEi2adjKCsa3lTU18UxcuIiyVHBaAy
Bi89Hq8WTZRl/GaJCLSYWbOgvztD52OdEXFfU7tVSKMRAioSo98LcLHQh/rw36il5kVP15PIY/Lo
P+b7euAIgy/qLUhdQLBZWp9a+KPK64TQxVlzJ7g2di1pxTANQ1B2RzZbneFLcHbQZrKBdZRfK1gV
/jFlPJCyvuNRXwjgHQ/oLBE2GTTb0YY0IKpKR6kdVlh1y/BtqWLT9fFpOwljSSo9V9vDBMaBQRKc
uPLh7vYQ99N/Su744MdrwBqsMQEuAxHVTimrYZ1Nfu+IpCyCuWudkfVauoybeb3LqK/dPwrtDaEn
YlGCJCiJP3z/Ys57HKYHdFsEwXCq5ICYyoPOILxjmKuZcI7QLtZOGoNMQnCPwA804rALGXaObyqZ
Q+uYyES8/BzjqenL2U9Hqk06E486l3wfNsyPERF84+CSQCpe50d1mFUQFIy7/g1wU8z/Bt4C84ef
VsN4UKBxMrkSO9SPOsNnw6ecmmMZVEaogC7GgfBtRuEVGT1UnzndCdpQCFCZSwpLSDxESkOuSsmy
zLgGwFfRM/YUo0DFvxJlVVb3KLupKMcxKmgOY8vJ2FXGMb+1CDdxaRAMqmZrvnZRIiWJcpsFAHgU
hqP/i2FZg/cLxk1DNGNlZB5+eT2r8g5zjovCOwLYeeaqEHJwbMVlj0w3ueGP8rNdhNcbD0Z/7nq8
UEtJPHb3yPutxTUNa6RA6uSWUc1jM7rFsIvCdjEmW3KW9GRee/jMTwXyfawRG5beO3X6p3kuCmxx
V5K/MPa/mkS1gFuXBF3tS+jv3hHBUG98hend4iSVKeTBh/0/ppqG5UAgAcFH2pn0dLzSXrpuIgzD
qzA5yKNtoHRz/Hey8ZELF9W62rsDifFLA5c8+OIhtVC5fFr9w4Pd8Cn7J4oPzmdGNyyNaCXS1pbR
o9BF9AOpFt9ddpHi60gexCkWT2O+64hpwTGCjR2G38mgakMlnbo9Y6cDEWTDKuFvItHAcIqS3Lgl
CGNg0egwCC/V2Dat+C0Qc4faFruftGUfdGyUfVfeae07Luz4s2z3IVQ7+dIyjVNhlKJm7QquRO8w
UQ9IExR0DFHS0wuBs9a3oL0lSBXWDdgOHtl6YzwjPi860ZEhAAM83s8+/6M1FuX4osN7ahFQQt7L
S/DUKgli/jwHkrRtgshFKFCy8eENLDe4A64ID1UZg1EERpbhr5omj4Dpvm5p2xKRLo+KtfHjk1jj
MglBv+G8m9gzyRIaF6fz57aejql3VFQJxfBSd038NxwSBykbclPJejbsDmRCOZ2SLC+dJO+e34uw
IBL2XrMKDWo+3tGgPIYsLiyUGJjNmNGv5P+ZsgIRtbOVidrDRpIpWe9xuKrBKeFuyb4jZEm7EESG
3BLEcokieRbgCmdEX8StE+WKN88E4/Mp8a11FDVqcoAEQfS6GN0x2lv8kgB1tjvgHa/+1YyzDhXT
bCs++yXcWwAGXs6bVG0bqG2mbEviV8oi0vzIgH441bg28PiUGx+phvcNNbREkXRIePdrNgwz/Cg3
roxjhfwYSSviIImvh9wRsvEokOgJ70meyxLC3mDBsFzw21uLHMy0GQkT9gH8vf9IkPVR+HB5rsBH
0TEKdgNSx3oQ3VYR34H5pCxvFDHKuCVuLFiQvEq2jP8YjLVmwdbY0lcYtoC6hZqBY/XLcBsKWsR2
nOvjjrVyLDqEP6Izbq2jZR0EaiU+zIwe9Wx+l+U3AhO26QKRlQxhJgfDFmPJ9pDZ/ReHRMYcTuWA
rd0vngGNe/JqpAcSngp30k7lv4kYH3YbJclThByc5OGuTxe/Jr97cnPW5YMasNlBYFUezco1aHY0
hMRzoWsysPICmWgz8ELqjJfhcRTfaAagNQKbmByexBHwE6rxq2RteGvreKvzddE+6Rq65hBYjMev
PNDaeOIq4vvJDyU2i8huApc1Z+89RAarWblOsetLX5N4rM6Kq0tfBcegisV15LV1KbGE6CUN596f
LUsfLJkTFDsF8C/EGHzbwZ9hbijHhOQLmVcebz3FZXjJ1EduYUdlDiM8pcbkx7DJCbcCCw3pg9Xi
NUBEt+iMQ+Yq+oN9Mgm63PkKAvb0H79NYYqEvT94NcJLl4hqAhj13febCYszSOjslVZPZsUConKj
f0zoQyQFakz4rtCnGHxSsxBFZMNeduReuzGUXnm8J5W5zMyPiB4NYF4MHmKaFbrGD4alp44JzTXI
QwLE5Yzq54CfPzz7lPIYR6VloO065gtQs8TJMTXmfe1oDyk83yeD3sg/RyRoJ9ofG3hjeifRKxce
isHERznkMm2YjJL81RjctIE9f/QmRnzcttJ09mSySRmnxX8sn9k3xf5TtbhVDyp2dJ44JC41evIP
gnTSz9Fk6aiLm0Rb+8yHBhIQBWFHfJfys9CaXaGgwd6b9UNvf3ii1BiNHPI5qOtMFGU82NdQ3LFE
qoOzRSqcX200lbUwHFQCt2dvU31XEP0zfULcg9wi1n9jNroEueGfYwfR+r/9eK4bFqmauGxfAtJg
shmQBOqdXWKwwGNTQeH5UuJ7S5YPkk0cw1QvpYoW9cQEG3OPjkWWCz+6RnAi6H+QQfrwjMXajbyN
mmw1Vsz5vNImLpFQom8adVE8kIc8WVuMpcDQkjlKlXsfstITfnUZ/g3auiMrrF1CHwM+QtDknJdN
tCYifGIJD3KBhZLcLfJf4WdmbGLRHOAqQDQ18L8m5IYUTpReGV9dIHz3Zb1rHfFtAbQcFN5UHhRB
7xx40NScHHABJdqstvmsugtvOrNZXJE6CNcCkUIJIAw1SOuQqFAu7HinlA6f9S7tKEHkz2G4+lgL
W5SYS6LYKogOrJXSqwLusBB/ROw0lXkJCrvT0msBNlJsapj7WMD6YnUKskMLojbxXhmUT1YPxc1S
1x7d2qdFlMJSbJ7kKUk4Oy4wrMkpJTXc/lVtMk7gxqOB31DANj88FBhfRJwkS2ZJNe8WYyDeOYuE
NCDmfAAGFhFvn7Wfg5o4dP4qQwiZ7r8VcfetBaAoGoW+x7tZ8rL3HUNqwgjsFhu/Qm3vk6YyUdJX
8BBkHdhpdzGweWijO/9nig4UmglFB/9lMoJr4q8iJa+b9sjvLimRGN4nYiSnAe9mzcoJOt3gf5Iy
p2655gZjajgbji+ChR/uUIa+KxSEJHnqBhFlRsCxsfQ/i9LgUALQiWi6zY9murjoJXcKL28BVZcp
gYA73PoTv3RlBfjSRC9JNy5Ifwaqc0ycLBKooCk2yNqcxmyZGN7nCEPPQploIG7DgW6YyStSma2/
A81pNJ0bZVT2lPAVkY4i0CNBfsj864DqqmfumEW4aaP20E/+RhTONUOQuNj9f/6tCoU9J29i3/HD
NJ55cZyprXNwGJN/UzzUsCJCkkcIy8ZLQ2GkMcvatsQrmxsyinUmJvqKuw1pwlfYgvarH8EZ76OM
03FES9c4ElLGxDuNyScJ5pjheJpHVkgYJ0mj1jaIp6rwu0xuAvtc/u70yJLJZ8zBYsCu2uVPmu04
6wEqQ6Cuf6npwvwvrFxoo8Hf/IgkjaMYa095MZCqPdaMZPEMfJUbCWEn+gZUTATkYay4e8WuFT6L
ezV9cq9Zt+ZZ43jB3P3/3iDOd4d5oM0D/oc7smYLJNqi9dgw9/RhSjOPDa9ddZHfJLAn1YV7nrVI
MnwWG3GrYbkrbCwXj2CevqdnomsmcwO+JFQu0R9nyZ6cbRXyVrJT1urWy44mEku4uFvNPwvEfICN
N239ce9OMc10DfDCm06K9wNdCoawsSv0f2R/M5MyN22+q15JsZ2j15lpimu2KCOTLhDxzANC9DuY
hHb8g679OMfrXsSDSboLI85hN1Rrf9oohCwQDvb0VnTnCTpOov5CN/FxwqZsJSlcXRT2e7o/ciCQ
4/vqXZBtAe/iQmqPUbZh5YQ/n05xyUg8v/irYo0EMQRd5BZc1CZMQ/2T3qk4sdiTK75KMHZnI4CW
vRm4Xj4NqEGsIeNZsTUmf3X5LiCM5bg/btg59Yp5ndNVGzRcarJO8hefGPJJyVt1pYOGmB4UNpA9
t7kXZe2tXFyZPAliSioSZd8G9xDiIvic0YatHw174XO/2ziwWFQwWg1n1+0CezIbfMboc3eriPaA
Q4OzOj6pDn2r+iaxfXpq8A3XpXyXOOvEE4evT8Gwjy+EPDWnnlcCIHvM6sdNr0Z+gjTcf5Qro3BY
OxfB0UCp8Zu1K0znWnbCLpkN2NOIsT8FH/mnaNlzeLnOqhq0aHBArwabIF4X8rvaU5XQd/PT1JEd
FXa4DRh+ouJYMkA5loBvgef6sys8B2dlE3xV2zFbKEDU1Ua9qF/Fr1jtOmxN2KQGSDGr8RrTq3Ob
s/rS3Ame6pm9BreTtueNyUiNXmneah6GbHi6JZKBGDsyVKPzQJABnwOVlJedq/LO7cXwmc+EkY2/
8q/Io1fit+HSMSXFOicWasNZhh25nuONklWz5+U3wFlUZFMzcKNHjNwMIxtVUPWUDTy0JUPaJ39i
ymbOXOPqVfg4ESyVTlavLKgx1ZLJ2Z3hPpMmm2hYZVvsg0098iazX7XW1ZwG3M0L7OpvPAYvmkkR
RT8DL6haxMHo7ckMl+kBb2iCz5Uk9V1GP0IGUjwsDtZTzlZFvKfzU/DdNS3myA5rTnyLlEcS7iug
DQMiCnON+gyrykW7axtR/qiHU7/djduA5y9YMc0CJzff6TJhm84IT/gb5398aETb78AhO/dadNg3
CdaK4I6cpKQ1D6fi47fc1vlDPtQ/tO3QyCi2Xt4/ZTH8MjjB5ciM0YCih7SdGYArL72VD5E6ZA0P
oOOmN+FSqtYwOwTzWyfAmYqu3PTMy1IHAtd0GsYjMET/BNCZHxahQqhAEvZ6HO3IFhuqfCYm5N3O
JUT9qPMV9hfCUxnBxP8QTLDl/Iv/lYfEc4XrmH8IkqPt4nGT+/fuL6HQd/gGoT4X5rW5U3QIzlAf
+g9JtIniunbbZPHTrCUJgQ36I7bSoJaBtrMFI2WMRV/xxP1kQMrnh/6aflD/70DHAPgjGPiNPG5w
1QIAhzOd4iuGeq53nfH5UvPOFU0tE5EvdBGKxsRhF6drbi7hiWC4ny3nCmAffD9OBZKKbAaGb1wy
netZQMtR3R7klZmunoILTFb/Kp30m3nu5BNy6rBr8bYgp5mmBbeOic146iUo47QEPDpzxOJ8NTBn
VNdh4XIGs9jAnl9Xf0zcuNY0Fb/7ySLVXeUrnbG2dnAm7JWVKe9GZH1E02e1T78HZBjGZtTvRATw
7GRX5r4oQ/ttxkZ3wHqJemmfD8zCVoa8L1APcaiDuML8xZQKTUZn98plXplPZz6CquZ+MfiEq7Vi
foQwvfW1531a+X0Y3D9itoiPXlgbNdsC2aB7Fetzfi3mCK/6gEKsFK6dyBSGXg0/F0El+TE9qv9L
HbiQ+VvmaZttAuFbb8ZjRCPBE8RI5h6XZ9Ybyjr/h6YOswd48VfPYKBgSwq150JNDWjChogZKytk
dFHszkwZzbV62GtLpGVsGd8o12+zUatYl1d4NJzOxpXxuPk1/RJUybgVK9e08t4+cB1HnDagybv0
CktcJ31uSy/ICRhjYJ6gqh2tXeAyNvrWvxXLrf5QTBe8OpeMrxthYuP44hwpR+uLdq6GTci5LOzJ
QxpOyIpj83+0BY/asK5OiAHKf4QYS/8LV4lq5JvEjpGdkCbor0kmgUN3GDCA0LU1+DSA7ldEXVjd
t0CUE1gsu7BehHo90PSq5n7Wi9LUhU6+dC3IJriCpOAYjnZNPcjSPaPEOffFeyDgqnw1CrjGfKUT
HwPgwdgS/EKMjLjn+2OaSrxNCXB2oRkLbkMk/t3NsJbFTz4sU2tP4W8YCqfSVjTtCNVPPo/KGWD3
s0L9ZolnI/6SCA8IVh1792ZDK57SKfIJJ8QlyPquwx6yod2yejsw8Av+tYPDzyfhq8yRUboM16T5
wHQJ2P3yHZj1yjpwQUpARG+/mn2Ie/2hBXtwOfUaV18McHywxRnwor89HeRCvaFzS4GeOFOzQV5J
WiLukx0aeqba7EIC4UQ/NxAbXpN+/J3jO2DaZ4GAS1mTc54o1V1ULsUGmLNyz7wTlbeF0CnfSRV5
Yvmp4PbpWHb/TiHPPHOPgLU9FoWaDiyQECT1iCwMW0dgZcr3yOKxrXh/4XYwh/R1kZ8Gon5AdHMd
sYraVThxr3A0jI7cY9vvoQokRI7x18ymrxZde8MMk4hKJfjWe9tg268Xy+rJA1oSjMqDF5QHz7qR
5zMVL46DSbs2xo+GO5HvLMEMBet6QgNvrahPHZiVxqLhKmbQ8muQ8rkJlXHVz09D9WL6wfR8LHbI
zJlotPGmmlVSuGdIa9gDB2L+zFfNpVq00DKYI9fbsnaZc35byp8p3eXxBLGHfS+rsiU/6PQ6azgE
ph7pWy8emnXQon0wuViMuEkCoFHUlJrLqyOgiBwIXgrmSoHWgqpCpDejF6gd9qLy+DVgmbcO48jo
OfpI56xM/Q95a9dBMwTwAdHzwaHGsgVEAlZ3iiOY7291JXJQp9k/yrf5xGzbpcyPevvFhFy5pLWr
Dx9V/cRDMTyD6UjzTcFKGnXxCKdNV6PgOKgriZ1+H9/QhdXlzxQzUW0OpvJFm1YVh8k8DACBrUXD
zEoKTEiOOsgj9j4UvKx4IpVYOOs7Ln4F9TfXd2L+ULO/qZEWYnwT631U3EfxFUX7Qvqn6D/1G/jM
gDGy/ZY8YS8XzYcOIw/Rqog5IKAgl9M3HJEc6Tt6mclCqPzIAWPXAIpR1/PJ8QZX/W7ABVPyGfFk
STx7g79qGd6xbh/UfxxqCq/ocxh2jX5NGObBfOq9Y03F/ptxvcT4PYpN0zIeQX6l/ZrZP+HWY63h
y0gpo54jA0yJWXYcIQVVfydvG6Y2Wyq92eekj/vIPXxULPG3x4oANV2XgZooWaHTCTY5soTkNjJr
izbUbXzpGQMu7qEuZRQFIA0ofXDtec6V34bPYGTw2bTruRG1TRwrVCmsb4wIrn68zv0Lfwzbx5Q9
gzd8hdGnl+06YjlkYkepwjTAyAsDNsR4ySlupROTwopGcPJ/BvE4MRtv5udOM34avsKYNpXeskzf
mfJHFcE5L2WvqLw0feGYKMpk40ZzblMnLQJ0uYUEZK3CJJy94SWZhrj8Ql82G1H6K5gISkdlz8Ab
DxFwMWVDzxEBxjZObYCqrgbTR7+E5B3j/aFeBadfSoKaCXd8KEkxit8dU09kC2y9QT5T/qFpILPS
JytOqlbwqfx/oQ5L0G6w22do6gARKgcLOM5ZAewwpp/s5+tfi9Wj117zyZGaehVGne1jk+FZCUTy
ZUd9ruTSEe3NSF0IZvVjHPmSDZi+HalxaxSbGAlTwtdICiW0YR3usBzScZHtyyDIPITFCl9ZMG9M
j3p7FdnN6hzyCDJGazlZv/zdNXmNIcV6zu7IR9/NgCsF2Iw8f/DSY2MdqIMrR2jLJepL5VDUxLAU
hxQIW4CD+FIHyxAleYCdehAZamaniKUbER0bxmt9+OlNm0g6R2c+6gmYjF8rronjNIKUIBET6Hvn
g08DA05ykMGRQAOXVGwyHxqShJZpkw6ssGfNgn5KR0YNwgxVIUM5ZODCs5c3goe2u9myq2ynE9So
TNYd2D3jFykAwDuojKT8blSg0qG57SjBFWlvMcjM2LJ5+cPw/HXBRtJSMQhkZ71hhPkNhEdwRbzZ
SAfTfyNWyjraYJ7aEymg/QqsmKTwQ673MiGgLYbSzk7wZHRcDM60N1ymdCJMaK4zzoVuGUoVYcQr
cetNh65ad27KgpRphcX2y+O78XiwwQA1JUUgZTXpbzSQzxRtKtjREMVTMJ01bDkl+9xjK8C68R2V
NprGUbFOUn/TfhuGXmX1YBAx0Z7BDSSlhm2CAfkI8qd44vvVx5WkLumMJUZSlj86c5Yd13OzFxhE
moCaHtl0zApwvh8Z/cLkDs942oCCp0Dkz5JKWwyY8nyr1lFCfDMwrYpwUKq01OyjjCx328cjxJxA
Hg4JeXpQozWeUfMrup8puFa0Wjy2i4mQG5gnzNdbxGjBkm+tJ4GqJfTBMk/5u66RYFqH2qmKS8HA
qEQw1pS8jDi1ZQ0bes8GpyIvEEAMzRtRG0qe/BkilYSMKBMzW7zU9XvCtCCSeWFNYm02uTQ3fpSX
ickP/BGmP12xziiYUph34t7rf3oEHnRpT+Bx+RFJBuiofAdSygqhKYXLoS1t5RkX7y5/yfIdFWw4
fMgqqk7KZKyXALboSGryAq1V4P8UAqM4PrPOQL3AuYUXQeP07+iPVO3Z5K8BAYlSXUThxtRH8Y/A
JGuXKVXPQlr6rYDuaDtTfIX5EYwM42PYm+dM/YVepoDzDz81W6a4+FRqgJro9oD0eQwQUVlYPaeL
DDUyXfnxLQQG3WvVpkM3VkfeqUSrNMgUkCqxLO19EPsHY0kdsm3xFcBgLh94edTkzK6D6jCGlq39
UIJP4r8K6jtcGIQ05Jwi41/WaAXO0cEKIQSTxfc7kDom82Q3fI8V7CiPzDdtLHea/y1aNwUYa8vV
KKNgiimNs+C7NyA+8A5wi7YalksYYNnIgoHA4/wRoxAwkconzCWGXsEvR6vPtzXw73Xqux1/W5K4
XXGXfFTL2IkIzAogLU+NZc9MLpJ9wJUhWBC1Z2pgYACC1MwZtuPRY8edBR4heku6DTlW2ffeC39m
2QC+EYutxRnHQZ7xog/KMtQxW/V4SGKnx8JRwXdh3SxwVzCrZZvH+2TI0h4WJOROxncVeSsobisK
+CKvkcwsasVwcooOGGQD9p6O2wsxNGZ0Ak7QYtAg9RSgBWpz2HEDE+1qL1A+2PBWqUAFavQYx3eL
ppyYev6NB2Q6Mrji0cCoMGvwGJEM2pUamSbZ0k+eRLFmdRXiWxwKXsQI9ikNnykOrJ6aDgImKD+V
k7XIPnpgxvqlYPYxckfL+n6SZUL3DNy22tJrSDq4qUsCpwCRkxNVVz+Zl6MiXkwMb8b0X0UNeJDr
YwK/hs08foQS8pPB4t7VFrW0qpsftdCYhr4FnOlKeK0pXAb1DRyPtVd0FjEGUNOUybb2UOFh5Ulu
MniGK0lJfAbsGpVyo5CpzTI14ymGxJZiRRAv0NUEa9tjHkEXHtM1slJ18AY0nEamfCkA78vhxEfm
9AUkvIBLn9OCicb33CQy0A0pRoxVy93CM1kgd113Fo5/+ReFc+VtO1JkADewCO8f7cp6Fpa37sON
boKwZCTNPxw2EoWFy/q//BzXRbkYf6JhAwN7lgPOqWwLHehLSrgv+L2T1joCf3Sn74FMV2yAm1eK
p1SJaHrIEwpFCAwwK6AoOr5pIS+xtb/mxSloGMyf2vxcWd/zecmViHKC3jV58vJhCbZ22KmBHqmg
rYHiCt4fUqQK1FBfc8/ld9CuU/0EhS9K4XIyHlmAYi86GsOKTLg+wg686NsPiZFpRZ01BriF7jQX
Ooe1NZ6H8mnkeMu2RgRJzdrmLL0GYL0Biil+UCh8Yuk+ZKeh+6TCM2RGi5rgGl5zCGVrLbV4vw9y
9AkBjxEIHuepODSwEtI6Rp7zNPmYBxl+s/QmFRkB0D7wDi2vT8Nl2oEmV2h92TKg/L8pCEj/76TY
ayEbM/XZ1UMPwZRTn0IXga2aToxomMJLq8pYy5G1DDkWBFogcTWmGNmeWnHo2NIHLOAE6ZEKOGW4
Ew02Qgyxa4keE/xrsYxZ+bHXc+aYtJIHuovxdbAroGwvW5ozmuRp2HlBRWoJ9C7cn+VcX/hbjeJu
bv+kZtvZ3oht8FiTahoC6qmVe8Eqguh0evMEBe7wodP5MFGJjXN+QRibKtFKoxmuNsm5lEHXrDCn
F+x5TRMP5CqFbJjof4F38pULp4Fp0Oly1NVv40amAWifxkEFYwMC3cVu+ZPQ8WL+ZOwcQgDQkfIq
6EnDaxFeWwYwjP/08u1DmSweKVda+Te0q1z4VOkUWKOIID2jChcRtYpvV3QlFvXKaqJDBB7JVgov
CF+X/DZ5oT1xowUY/xj3+XxPWLw5dRFUzqJdDuoXhTDheSoR04SwNutQ3MTZLiG2EVh5xLnCpbSI
uAUl+N+47RhSRmByCE9gTo7Pb8+Z2O05O76DO/sUVjjbQTiJCNFhFEPtdJnTtPFvCLiU+FbO7yep
dXX1KM2l2n7MrbgSL81k6+su39zw0WzuEAMaIn/AjDTrTJxF5AtYERCSNhq8FY3Z7C2m695G+wor
hoOJ+M4ghCkWjZouIF/lgipBKQOfJCiWJSNB4kzCIMQE6r6aUSe/6bt1kNUuJ8LZpLNUr3lOWRtS
2aMuIN/lT/bvBqNCkaE4kFg70jesBWmFl4JwFpiPSMk6YuLzsdG/UWyz2fHEliYEAtzwofEb6dbn
22/66nH6xTSRI1oP+nzdP+Bg0nOmQJjC6nWbtCc9ZRCD4JYwBDBM2OWJGynRc6/EHegtgWzoBS5j
li08ENPds/XgLL4GBKPsUCbXINwkWLYFcbi7ivGRCKNcGBdWXSw8RLsmMzgkUizpUn3HhiXhZifZ
YW/i+DWJmXBqrBp8TtLReqLtpoRM7gkJEDwqWc359hcQOjN6R5gRDTnozaZkS7Tuv8gaaJaWqzpQ
O6nnSJ5ne1mk7pB+0aaFa4l1f3QY64dWH5rUTciEp1rFFptt2F3w/wX0hz+xBZ7N8ADZGffH8GZu
1bNUjgY8aK48q3A49iidOFN0FOY81zbDOEeyk7NKIvXSmAHey2D8HJJ9efRW6NHTb7YnRNNAC2d1
jOrlqDwaaY1KK+Hp/USzMKiOfkEVNf0By/eGx8Cm7yT8KmTH8wbBMqmIUjii5ER0rzEoSDZa+eJd
74clrtZsF7fL3i0TJpbGIZ/jrEGOlCugA9G4ZyXIn4Dmkke5npx5sE9pVuP8jceDv22cX21VfGve
kd8+U0LKnQLzN67/NRHp0MvRfArqG0Fx9B2Wx+qFqBt3H/YJwsB0NO2sOZ4dmRmfbIhXWXxt4n2d
35I/LtD8Om0S+5T+x9F5LaeObWv4iahSlrhFmZyMgRuVjRdKCCShyNP3N7vq1E6ne7UN0pxj/HEn
R86L6GRCYkSgimI/jmiQQGgq3aO1kklIYXybPaOw3RHcUWuBggpGO9bFVa42nfQd83cVJL3oLnN3
zRnOjIsJ2jetX3CGSYZJaiHJO/qMPlgfnyxA3Ozsaaz8vXKEfSEsAqiwIU9Daq6SeibsRgFDI8qZ
x32p4usSzov8Ty3DEdnJk8QzNILizatVocMmbYEA3nRXk1RCTDZbbOeSrRDyT6tuHNBQklBKlbxC
QZEw65q/MfPJfbJp233Pe9ngOTg/RSlOa1ufEDJBaBGpWaFseXyJSOotkpNIYpwn45ZITfhENoJk
soqwqWEUIfzvdZmec5hXZOfhqpYQpf9NboTNoMyJV5X7Bu+4E9DF5S3h7XTUWzcKpI+Y+od9rr6r
ZMMBV9ad3XO2x/UJGstgWTV8Aq8MrujGhU++ZdHXCX8H+2gKqk8rATdGfUI3BESAcOvhcfPEgXmO
ds0UyTSCCG7hDKP1GCj9NSl5hQjbJ/vtR6UjRAqfOs6W6Rc8rKEgnD53ZPZzzODsbDXOevXfZFhw
CLFCsxyD3zzfYWbcmPNKUmHMaIMuunVrnsOcGVjhCiUcBl1dlqD7W4JsyaQfCOcqjnK2cW6wXA5H
FPRgRUQOux36EZ/oaAZIruAp9eVWiNwtllYJs7eXsrcFkyOeikkwdgTUX8uQ82safBY4lsZ/qQuj
81rJ8EAvGyRR/0l3IyrrxpamlMs6knI1cpEJVJDNdJ0C4i9IkM22yhDmA/K0NiCQSe7WysADRlQH
L7pdfa51vOiWiKUREjgxM6OziHZXHC396c2JGPkb2evnlkujDWvGNDC8dkPGYoKADvIkYJPPEfwo
83oa5rR/cHO6+aL6aswdoppo4NxbIaIIXunauPAyRZ7p4wocZCzGGeXXi9GpQflGWlscKoseVJ7C
25FIIrTwowz/teD0uBPaMqK3k6lmwCtrzrGf87KDEjDo5u2t1k7TRfFVgLLOcRptFe2Cww+MdP6W
MT06cL2iDFa9J/FCRp/+CaUethbvyR/oMYsROwB/tJu8XHCvC0aV8d5rRwLqamkpvW/F6xFUTe8N
qHcZDJ7ytoOiTKXrYP12k3Y5KhdTRD1s6vyrkENNUlH1s/MfsnN2qepxBiVNKBnqSQ8GWJF3k2jF
dPGSRerZEEEg7l8tG+S4y1/fVrUkwZ0aoZ+6nb/GLyA25Bi+5bePgzqZF485rJdyMUYaP/R9LG30
aAV+gqcIKg6LRqaQBuSbaj0bWIYnGOumuAdI6yi9cnq0LsQzTuOLinXSfIYdxZSP0/jvdQWmLpLv
ZviXmP5buWppQMJ8RHd29tikw6Xke6y8tF/i0vITbBJTuK+Jq1MvP/nBkax74/qtO+xr9wEXb79R
X1TLT4OCRdvaD+Zfs0UMmlD3FjaaTCwC6qFkkeIaS21sueg2UaEymXQY4Ej/5WxtgeULD7+MVhzI
j3sws5fHNBBsJed/Zv2h32nXJSLFVqbxjvl//ST0hswMfZuYc/Nx1PKtZG7rQ9WAQ2LrQ6TFbU0a
XB7ElO+OU8e0bi0qrhSTH8eqmAp7vhc+/ohRQ+cmhTML+AuwpTWkQQzuBn5QF6a3BT/lWHp6BUWt
Xj92erxob58MVOlmkCtC+wz48LPaKDZ+4hwi6ZntBWzfBrygvuEQsxtvgXSkM/0HRDt+1hrGrx6F
MOKJUXdY9lM7uhPhAS7WPnwEmfE/QxBbLd+1ZZ+IinrkGvqYYwYsfH6rO4bRZ7h4xztjvH6MfQ10
Myi4b+fSiSCx4BlI1a7H5EyzGPUDj0NJ5MMW7wzqQbIBEfRr82L9zCGtaZ0t7V/Si7AhfcUEZXZH
9Y1dyssTt4GEZnXJ9shrpCnqNrQzSA5qDGAIKl7oQh9eSeDkUb5lyRc56mjaWAn+TwBYP1/o0QLi
dBZ56dW/HTW1xrxuFsSD5RqQVUfVux3taKihKGuyzyWYBFBYR9slgO7gi0oz0JVA/Ge+KydUPjAj
qBSL2l+ClvjW7YRuLtkFFUIEDcLhINvfkJgR3/TYpj+o+2oXpB5zkKOEbYqvD36Z/E+8buB4T/cx
WU30vcIrrk/mZbYE/+MDTw4ZASQzUg7IiU2d54kZOfJi94NbmFyO5CfOl9kJ1R9kxCXC9vZFTJNe
oIolI9SPG0cJjb8GOy+b2b8BHpC/zs/hpDQv1efquLXeP6z0GMyKbyqVPn/3l7eu+faFTVu9K471
i8od2Xowf887zdUAeySRJCufoveSQYPV04k8kj1KAppJdCL5AfUKOkIRChDGAYNuoZFNvih23cfR
pfmHTTnbD3Cj7H6eNqyZV14uBK2fJ3OjOxarjKbW0TbNW4/aQrNhd6fVUa6Pk5vyCXrgrIm5iQVY
h1jFnNUrEhOfim/ctNFL4NPYpaf/ahvB8L8aJhLhFE0RxEvR6WrTSabNiLoTcQgFAkDN1ngfSUph
wyxPhkvuSW4nvnJlaI4ofeuv8kK56K4fzxHgI6zypg83Q9rq8ahLqh8N9vGxeZ8TZfXiRlta1Auv
yDYpQpqFiGRynzDdQr+E1NJgxuk2RMARBu2EMW0aRACQozVlBCQiISIbFGUK1LXQD3J5YeAAtCU4
PN49j+YZQa3M9SVQLnaLGBUgEXSgNJRpxCIewK3W/ctl8WxacbNnz2X09eBwNIUP7di/1oir39xZ
C7MitQSYg7akE+Kua4sxAJzTq4cTVhXkY7Cmy4/sA4ipbh2wzaCl52Nlg+K9f51q4vi7OOy6BZ1J
yU6lvn1HeMFjPlVtg1MU3VPG3ptTCeCCdg2p84v+yJ5+U/ULDP+l+pPCxyxDy1JHsiL0RL1pfwD8
MK5G5FphUHj5FjZz89yTqSttIbeeDDqzErvkLHNw1RVgQsgbKHz/EVcqLI08l6RVHNSmn0T+9P2/
mM1YGOWN+E1a12L/reKnd6gkgaDtgB1hjMEUGDZfJAVgSyy31L88IQjJYY06JjZEAk8XAaLY2NeG
37yDwsJ9hM5LZDxY3EOzziP3dpWUS3woO2e1aQ7pYxGVHhpNNdtjs2RJqqmVxJ74v1qt/ynykNQ4
sj7IaD09qft4vF3D/xyNfgVRUZ5GDsN0+IG7NDAYoRyRun0qhxERcOodXI4lTW5QN6HCQzPhqgtR
VwEOd0S7jRwKGdqkIUP4zk7JBldfuAymIt+WJB4SCDcTngtksHJ1UlF3k7Pn+x4NVfH7ps2ZyCeQ
04Ay8fjVvUmPtotRt/urNkDDugSdCE0hRPWg3g1BW1thHW3Kdm5wFjM4yulPyXfxMPbA+tPzlFIa
Uw/HysOx/86D6ESyGgIuDQnLHPKMK5+gwcJ6cdZi7+F7ZV/kbeEkyDwO1zLDZI4FUJ1Hc6CqcCrt
SZitO3i2hfYVUW/8O9VCIk51Lw1GOSjfl9bwErK2fsb3F7wktu4XViNGMgDbDY9P5oTv0ktdJtb8
5fPqWwDFJCKtwewLrpUKfzQ6fHQxMHF+y+5Wz7VYdfn83+uu2gyq+762xndCkfIbHNoyRARApc10
euNzrBLee6+jE2G9Zg16F3McXWJQf0MfIiSyAkKymFZtcspE7nCLE1AuvVhdVaVp9wgpEKwbBmYr
DxPU0wDjxE73S9idLSXINQnzxJhhg3wTkNX99eRdkuGgdz6TEKNCAciRncluqP71/1YfTy02cNFI
6eBRs9rvx68KleBAC4AHYRmKxuc2+5sYm0kuskxUFodoQm7Vqs8A+TDBI5cgH2/7Xv+GrVP+QCoS
i0dTdFbdmpbU+IvFVyyMbzI5XWUCA7ggvgPHTHRQmhRHTIce14UJEGSEELgwSyivv+yg6/OB0AHb
uE95SmkfYPBfpCzwnUt4pCbIA1Ephn6dVeXYL0r+2COYoHF/UElEiha5+cBioAqQ/C4sLtpdjUgZ
wgBf89b/wECQ5M5t7DM8Svw7d1Fhv004DccytiADxQ6PMxLILERUAKxPN4ROszFqP+LRSZ4T4RmY
d+izME4DPpXtECKTEs56oqadtvqyJuHwPVKi0ILBv7f6RUIr+/Lig8lJEJlzZalpf8IC/vmmsIq6
rw69JQPbl/7FkGDa1hGF/+P9Xb+CWJtBx444AfERsrvNKy+Z381LWi9yUHrNXPfMnPzM5Cg3ZP8d
68SnSsZszn1HDPOcLznjMSROYwzqlKAOqqzWoFCcL2jYgGfP6LmhQfD4UrZLXsmCHla9XVXSF3Kf
AgRdoYdoBmv3lw/7Jl2q9EPhLYQgrhcRYSp0qpDFSewWakdyh3bpXSFb841y/kGcxQI+NakuDHA8
04BdsrrXup+RIw86d84CWk5XxQw/UCU2ts7CV8pabGGMMg1hDygVqBu4lTtcLql9vPSKCxtKdIh2
YR6w8EsS2YgYSEGcTEw/XoPPBmFTR+emRyQO4ZTfw7Y8xwX+QaevToiqzMGD+91OLrkzPUkJ0Zsg
y3eaCSxXw6SwmlAWn5JjA4vWGbdpe0YjD9hhPdbV/Hf6v2CGmFHEiJP9tA2lwR36bwMmjekPYhWJ
5pwM4Ja8IeP08DjIi1+CsI1/j9oFD5lRrwH0x9tK1FjxY3xhjCTtltwJiL3OS5VFD/o5I9KGPFWg
ahkISIUaf1zflMQ+bKrHqKajhJmTy7r3TAKswPgy0x+WTvj6glVtR3rGTKczjrWEMrHFNIy+RkB1
/r/Eav+ghUXiRMzAw89o4kNj0SLM5Meg54YcxUrgqQAELXXC0j66cuWBw6BsXjK4UhT6ESpQxlcC
H13rrHhtyMgzn16oD+ILi34KbPYwpieAfW+6upAQwSbeL0xnEgBd5PzZULf4xMgQpOCF8CT8rHS1
EYfX4CVxVUJaFPBYcbcSJtGCAxCJ7fKTkRvR3N41vypwjXQXkDGoLI+ViQDCQ6WAGgJbJEsSdCtw
Kj8pfxKGgkTDD+RjxwU5rJ1X7yAJwKmTcrPBDZseePkJixEMl/jJKEwFOYI2wTiB7z26d8cm7JYQ
K/+Q2DGxIO8cT/1J9WruiMqu/z5L2I7xrqJwR2kEL3QjoYbcfuKaBC6Esg3pbIK95g3Pi47yQdjE
xOU3GSr6wT2C558oGEi1gx7sHNSmCtkwio0zHvnYUqXKJ/Fw8WS2tpLWkMEwnQ9W9d7BcsDPGZXi
MwLr5wmYbDi2NlxpIKxcVWR1TAjXYBWTXYSDG7xwLZqjLcMyZT8W9aT2e0chjjv+wC4wtzCTocjp
HZUVQvwWdAxpBrWJ7pOeISYDbI1zCnmOBc4rG0CPsegkFM944T0OvMAK2UfImot7GwpHpIhs8K+1
/BWRiCb8MGbUHjafiodub+2QUCl8P2yRBNHCpCzbq/4t/+KzF8LM8jtWZjilZMpQ+achjb0033hZ
d2/fI/uROsLGzZCjM962CD5gvuyYErkLUDLwDB84H0h9wE5AszA8NqIfshqMGRooPukK0B40mNfl
Hgcj2c9y0K+wCd7qbbPtry0/m61grGegwdWBw422LS5MHKqE+NFy1eCTW/DW4K5HNmgwD6PhKw6s
v4AF5QbwGyYNEHIykgtF5eSMM3tiI6MoALdJptUoUOE2kNaG+OdzR2NBph8bhTvcxvGB26tB5UCq
ut1sqQ0AzODR8EhqsWle9KoZSRqEKUDmpnfr670oNqT2ewitTsZcvAe8NCqRJuINmObgeMgbnf7f
a6d6aEC8nhOvFd/p2+UNpMqd4e7M9J7wfdyTi3AyHN9sNIKYsZ8XBNojLJNYgvnSkZbhYPA4e6im
e/FpgCjsFb4dNKxsoTpz6aw5MMpzQv1joOPrraujIvu9OSOW9P0Hf0ssgShF3VsrA18gNwo6q7cn
TCc8hkQMkI71ZK0j65tAnICZGFOt7nLlNo0L2kx/4pNDxb3yyEKHcxSws/MjZgi5EVLNLKL9+OHE
3QD/ymlAcRbZiIhEyRMlRoJJUQFu5VNFohvdoZe21Z2DAR9xucVnGJ2QaoIx0RagYr+lZpaTndha
LLMUBY78oKynLCZHrMXM8ThaWrK6ZtoJFwuYebFTf5HG6SQviaoSiASbKALU95PUQ1gioCBNfHJm
bU9Qt2ahUbtvKFLK8cYZxDEYhUrsGHRg7VCy22e2tab7S8NdTTQBjoicsGK3fYbV1HuS0lC6GKt5
scn7YqWN6SBipold9kRU0zDQsDigpuLYwDjwL0WLmXpvpMcvmAU+FVfohpBkoH1AcUNDa0q4Haqd
zlnBJIavYLqVYLPCXUuRtenQsuxPDtbu452LE71uXOsvYGUefALGKwKVOAs5exCpF1dlUyzzghRW
x0JXTMaYoBZtKqR44fmccWlycU4BvTl22T65jBFI/zBtN1u8GwLnZ9G9Q+iPJ9nZ8L0RVwn4Nv4h
t9GBNfZUNcDs8KHGhg3sxWsnkXZAWjXmad2GF7ql44wbJwXTJQ+1R1wA8MeRxLvM7B3xhHnKvqAg
a5Z90UWfpbO//g8fO02sFgP2v+iHvZPxItrx76zd3C1cpNhGoTCmN/OMRsVtzyqCCLyf4FNUj2Jk
w8DNC4pknZ9qQoQAhLR4Sj6l22fk8JMoKW5C3nbaoVA0TFs3kR1LcgFO+aM5E9sf/bv5NddNEBLj
ENHOhLyGoZjCVkqQB3v6CxFZXmBTPgApZDmJ6cY2g0zUpiRIHMXTRVyebdIwBVY645rPDxriyst7
AW98IM/T6VZvyKmAmeNbWUnztzsNhovBUQzjyjzzRDyPCZKYKa5ZW/3TN6Nb+BkuB6Km6Hq44n+U
TtFp+g14qv1Tl0Rdk/sYtCdztoKs4BFJ4aZnjz/tqt+mHm+e9EVpUogMHdefscr/f2z4Np6AwwI9
QO7HwcPeRwQRoTk7xIG0ZczyU7yW5tA173DFaiz9f/MREhef3ogObI5yjjI+zwmiFhAW9CdZgFSL
/0N3IRoEIxQrfq25eMlEjWBM2iGOmbeLEHpKOR6BnWPAWZB+Au5mlBEG3bn9ApVLR5U6ftk3Enxe
C3HVnk1EgZDIjAmOSlwqhDUlYQS7kexDzGN+LKMf+TFx4ynazeHPgu7yP0Sq2Iw0mEHxwDEJk52J
t5yPKDk+l1yAvrNoLuPovF4OMpYX2qejsXpxlJPTKzOrkBthszyjjY3/1W8bMJtMD1yRrU4zn11y
WehOxqFAN3k4njCCLeO5saUHc4l+KZCJQvwsmgWVTVtY+bjigMHPNWHRnFVr6Svi0eCuWplrv78k
P0KDOhvx1q4VHqWf9CokK+TvnWjGxKUh6551i0Rmq/7NSS/8YHRTYdmypX+ceLXMv3P2aifChwD5
8UQSj0Z+whzrc64sunXzL2EhuUeNXWCPm0tnfae/F68vmoVcoUXatGs2za/s1u8hX+uMddwuN/FC
OZHKIDF3MX1BJd5bdVFvxjXNUgviBcgGxD8FkfUibxJLB0cCVR8WlYCs9huZaocy9DBwiuU4O5te
tecF4nnjMwDmB+vhX5PtinMa/CUp0Cba8Q8DN8kUHVjivbmNO+VaexLxv/PhzPp0jk80LNANgTbJ
PMbfcj/bsSqOv9DCVG+lsOan+vu1BTKsSif7x+lMCiqIcTzCBUsUKXL7Qr0RMHB7dm4R2aASSxyr
hzRI/phSsBNzijM6IPED2aP1K/qSDzqGJglNZuNLX/Ga7wYlTMKJjRMEqA/QlOBafnbONC5KxmBo
qOQCBMhHa7TOO3eI2OAxR9ox0785Q8kL3DQbyDqv+SY0YupKXrbXsaXPrMZJV9P1hzqbXpSalrz5
1Pt8J2CyDKxvERu8n6EmnZzow0IaloIA0XoLjwz5SZxFzOqAwheB/dNF3yLgDey9qGW5XY7v7wKt
hrhm0IodRKrYiqLuP07G6kf1ZKfZNkdFsGuAWky5yOOjL2Y4Pi6uewbuyj/G+8GpTvwdw3nc16Ec
VH4151EF9CeRaltuuyM4DiMDEatiXCHUg+sKzbXllKBOyAA6pPcOnL/sibGLzSF8HHU0znQT4N5B
L0LYjfCtqbx/pDysQt4L7cIgQeiyvEc/sI6C9sb4mTFwkUg4a/bNrrgN6wrhBsAYyZbILmbDHLRt
nLUoVAws47M5qq8R+TU5V7gGuPUgaRChMKkevn6yfQXIxcBzNzmJiNdFcxca5KlW6WyZh1OSoDlB
HqRSyWud5CUfSwblv+hrfl87fGn/OAYynlqybNZ1ODg5YXzI9wYw3ZNxGu/RSl7iOuQuM+bw6fNq
BZeCE+mFFPMqwmhRXOUEPWQdXkEScUa2ZiACOiAICOAa494GN0bLzHhdjVzRfFLtGdJCIYsqdYlR
xKTIHTm2y0Ekn3j1ZAXQQrhIsSfcsdoNS9pIfb5CGQGSg4ID/YbohkAgZfwQm0L6Dh5xmv4m9G84
abxTMS1Zv/xnYJ56JTV4OVj6ap3xP28xu/tNI5ZYh92x1v7qjGh8zPikN+XdDz98RUIIrwICNHDG
GLMhX3V51EgJA9rDlISi3cB2wWDHJyJ7qybymWCX3H87kZW6mxDzB6CZ72VpWabLDnsavhOqDagw
+j9NjKmGqYerZ3HOAAguPYmw2WyUXI6SDN0NqNngKK87Gsn6yAnzoblVcYsn/b0knd/44dVw6uyy
f0kidlTj2tsmEt7rM2xVSG6BViMhh50Dzm3qFVpG9lyakq8lXw8XIrGlHypJXMKCkeOTOGwwpSvP
9Zukkve3Hqp/sMB0eEuKL/NbTdqgia7tlICnmqJ2B0kIClueD21Or278bY7e869aQzEnNzLOh5kV
pm5yIGDXqW/We2tGHkF2DsMEVZrGY1VSoEQRqh6LMApsGeSTIFudtRlGPTQ/byrIfyYJuHl+JgvX
6IkPD2P+Qnk7YE1lonEezCplB5saIN60LX0n8fyozcXoUCkaPP3qxnI/sj4LDG6RqNlWlmkXNMii
bOtPprx4DruGz0qvt6/g9QNQUeek24Bua9h0PEnGS7l4f5ew3kwbH3XBKj45kC88WT58I7LpzyP9
AT+c5YikAHGuj+297e61dB6eHttR+mv1I6EyXi6jqt/Q0N5/al9HILRo9RVxf5k7udjPrzKZZ1eD
RqcmmD7dITqnpt+tsrnc7/Qe8zfsTp3+JcMxAWjexZCLBvbi4Q6oF3uTYf7qwREtV0SQ1bg9v+vR
L2G8iXR4gt1QN0hLPZTgMyhMwJRxbzI+fEweAYKyoSam8t9Qzu455SHJ8UGuEZX0doRZPid0dbZg
NiTniged2iFP03cf+fBqtpa2oo/qc0FbokPAUvUR0wNKsjbEJV8gH3fiV3yZFa4CCXn8Rhb0Ciz/
iko7bQyVbG5VHq2VyXLYVhyWocNfuE5CUH+x7H0YJH//5AM6zSnNO8v4mwg2skqUKz+SysmCZwkt
TGTHAF+IbDCU0Sqo+yTJv2h+0BwttI5sY501o46GY4jsv5fq6Qvtn47I9e0LnUnrpDpnif04sOtD
Q3DZkMIQI7aP5hmoz12faTgOkZrKKKF8xONxSTmCoMq4eXExE3doEDlGPxYEAFDvDoqay7LCDhlQ
fU1ha0OT7IdscVvUNRrkHje4bBG5OJCek6V5fAdVIAX9caRjIuJX+a2vWlBjRJtp+wGp2O+4Z5OJ
r3DK3x9QTrjt3bjqubmmh4408llxAmiowbeJVT/yBgHEKKdIZIFWpMni7yQL5+PIjTOigMZMel0h
eeKL1DzWMKwjHIo6WjtyUH9ZFz9Eo7MT9gICY4/mhHoumYcZmFPCwTLEoB663AbpYooXJVDUUKbQ
AOPPJChJD0T6JaL2qVWwM7ZszUZQzK/C08czUbycrnJkJKaAxJ33qNBcuIXuq51rkr5Ddi/+C754
Z4Aka/YDrQfHzthqFgKWIHtuPhMPwZFu3EAmCr631iPfmk2VwbE8TlDy39Wwp62VlP5ZvLaEeUns
z4lEbowjpx6nQKp4auXHlkt0BmEHHHWvhwsgjJyEUMCOhbV0UVQw2PKDsHH8Pz4nqOymCxzOAWaX
/eSGcwO5VdnYxFckOu3YS8XcPvrtYK5QZRTpfGjs39LjsIdSGgz8q4LTzXXucXzuLioZeJ3XELB0
jmAyJLJzJbjt1J0ucMxWjwWjejXOTWOucL/1qJ1sytYe/BREDVHq1MKidQ5PNRd2rmJP9ImkbDJe
Jmo/nNLwgW0UoI04JPKl42kCqkOVTPFu7uA2ET2LdGK/AuK0GFRC/mxaWT7j0qDIWd/k/apnuaOk
YeqxKMd0ffQrxdhCb/E/8N8UsZMNv2kfvsa5DPE2LgkjnbIrSyw38IftV2nNQj7GweYuAEsp+WFt
8skIvyBaQ3wTHfDk/EMUihbQgJehaOKS/0WDekD+AmKq0Gn7ccwX1luPH/NBIjO/uuIRhfDUgrYP
Pt/MllHIPQPizrbMEgFgzrQPoEwIAL+x+ADY7m0deWVFrx3pYASDCnCFH6a6MksJit/u8DKxDaGb
lBwqvgg5bKf24wbWwrbEV4iFj0hCfiHjH782e5QBP8uUhMCaK0uDspw9gP+4kA+AXKQ2gtOAOHCK
Hdk82PeNgUd6BrvB3zGXUnz8KSPrcFcMYE8QNlfwqYimk8CQPUas/B+TNqVIFyoeeSw/vI2z7Pas
qGgBI8ICHDKVosWxShJWg+E7frg0+H122CBWfgP78TzzaE6aRQRgKN6NR+rGzH4EohHfB9KLE2zC
GgZ5xVMk/35SXHt2xfQcOR7qCLScvF8vXjFOm4qIPJfOHbjJCClcKqA99h/GcXx0L21Hjyd7LWJR
Ql0i/8mjtyKMZu0Rok57pkpbkUeABuuSoCLfAZlvhGkhXCQtt/H4efQSIzq2SbEuSe/fKMG3Qn1m
MXG9dxo6JKgY15K49vwXkyK7B+ZTficRmjWrgcyGU2EdVm3wuGaKl63yA1fQR0cRtIllOOQDkC32
GSwp7GR0it9bkyEOEBV9PIfSN8Xtcu8q1AM405f/yddDzEb/N3Tho989ZcwcQUM7CCm7D7+I3DTC
xuTFANElnzKLs9dmc3O5kH/q8gdC9pGdMuxyWGWjGdSZXdRIUcjzs+s+tIj6hKBWA4OXvOXPdOLv
/LfuQlNbv4clLbUKnkcTqsBmWaTV9teAtU7j89N5EHZoT3Cj8CaFuF9A+KKQlPXsRmhz9dVSH0n/
+xIQAnjrAKu/1GFFsY1pq8WzOkqyj1yJpkQS0VACEP3w+CxDbeLiaOArFtJJ1BkMrxGwEMGa/0sS
Y9VjUmHHr/YqsN+p+j+TgqALzBXCuUnFK4wjSryI6EA775YdV9a1207P/FNGi3wjETr8JEs7cbUn
chkXI4ggH+hEwSEnrZCvROz6luGVslieB5oBediP5J1HfWjSqoomlFmXSQtwr/AUkP8kHDK0mmF+
5fpuanEevVfaV07KoYSJ0sayFOPJ+WFHS2g1jD2Vkzmec+RUpYeWPt9MENk2domcu1yCU/ASJz2C
D2LSRXEhcnlCEFvJhZLLyG+DpCP6h9msmpvxErY/jcM4DhF1PQ781qPiv+mOG3Zk9ZHQ9E/J3ffo
s2PaYELit7ZMJ4UmnOBmlKsVczYDpKCQTpaLrxeY7JO5lHy/vhUleCkBGWWMRsZzwaauqwi93XTx
GlxDdyLU0ht+QPR2tUqGuIcCfWp5DQu36dKH++zIXfFCNPfAhUyHT+8337Oqob1grsH6zZ6fw+9q
rlkHaUOCO43HHnc/oi1Qc4SvrKmn522I3dG2rjoOD7wBI63QmAmBSaabXr2gVx1BDwFX9ODDJOms
hG4R12VgjZtPE5Rb9QxxbEDV8JjcyxuJ8snGrI8DgQUNWDIHgEA3uWELy5Xx1hzQ/cbwiaXDWV/k
iymvKIT7L5sL1yFHFiaGE/5zoVtEVU2X38dH6AdQ47+UYz39JX4me/tR67TXVtQiBvxp6GmVxwKY
65N5aY5O+3f5ESmEgBf0EZtOae6psCRzZzQX04/HY0MVZVrvy8e+i69p9aMXZ6k/llxS2w0u0kI+
j9kN7S/pn3zdiUqvJNLQas6ZikQEFXIjr0cZycNlCijxHJYK0eDsbnjx1zJqHtzB6zIhKmdN1BU2
WK/bFJDjibUXCdQMV7tBX/IfcUAQ/D8YP5PhPpI63w33irRppUUPs5BNIGJPJ+BUP6YF3g9+ChH0
1tTHN1kUOF2lQ220XolI1SAYFsmoqW3a+F+n/ij98fE8J+3CfFIpDdPCF5Pu9O6c4Q3p5lK1HFIH
9ZnqlfFC7c6ttfiYXKdgBh2KuO7Zz2Tpliobyp216ZYLBSGb1f2iGW3rO1UM8XQb86hl1irO5pIc
WNUWRWP/oPpoQ77uSJw87JI0QRG6RroktUu0LH16tvo9PW6RHCKJNBCnEyoTGvIKdIokW4lDYItV
FDHd/DH1OcZ5ZBnLDf9EYHypOT0eYwQD1F3t8RNNes/klocpywPhlL4hW5ajXW2tEDZxLT9EYh1j
kh4AnhVe+fjhvufVojDhWZzfJOy6ZLIRz577qEnKuUrNpZ88d7TLvUY/wtK3xZ/yWU7KeTM91mQD
H1rFQyTB8IB2ZnieRwaaBaditW9fvtRd+q94z4ehNVcYQQlACJcAc8Mw522VzNPDXHwCiMbP4pF5
iJJe5ArkbgUuHTQK8WB+3K+oC1bSE+s4xSCGTXQjoyz/24eK02Yjj3sZD7KPTzTvDxZ5orF2GDO/
qr4wGR+YoKpOkL2MQ4x+ebeapBuaIF/vP1rYGWEZX16EFnw8j/NJgmMdFypvNvg5K7pKzN017lyU
QWbivTQHeIQBjqkY9/qrRaINazojRcsnUY4PXljsk6VubHjeiDUFmq26oEba0myz0n13QRah6sAc
5pYAfR336JlYUyelZKlZx/U50vZPeYVJZjT3MTmNnoVGKacag7r3QysfsixMeIZy/Gb0hr7tlPCg
hxMbt6KdQ201zNLE9O7QoumPea44ZXx+nCY/ND0gXR+R2k4rFWaZd3PqKBG6NOw4kfuK6fZEoUuH
w3Y6OrLlgWiluIiKByOx0+9Bo1JTTPFiUIR1MUd5pinXKCbswKbk74W5T1mM8Et0nDftt/Z/c32b
L3iGuX/AcuQVZrrCOHTDkguWptPghT8lXaWPNfcSbTjsYLCDEnnGi3zqrhIidGIf0xVfD6GU3cOz
RqBH7ixgswArelevsj9J5HlJ5RZFIyAdchm4NBY2XOKiOjKombo4Q7nv91hcOOs4nk1zDsqONpNh
ltc9tZ+EoQ240/Y9n4ydXnMiDkF8yXHJKGf8PwFIjMv7arcCr4sDzFK4KNGfsc6UW3RPHYk+TklV
Ah03cLfPMhjE0ovw2lczLxFMOIR5wK2kWwSveJro8an6gIGce5LZAtp7XI0M+DA22iZ67tMr+xAy
OxJ++n9gXahZ3ow/M+4dHYcQjuTaTnJvIjLAlioH7wzdXH3I1xIpycW8GlzOrV/GXuD5wWmhJpHK
yVaIKYFzmqECGcNtsObR6Fsa/0XgxaSKPjckdfOrXPgL0O8WBQ85tnBMNfO0XgOVMcropJUQUgmL
DCs5OOZkPrzOL1ZNGB5/zE61EoC1ifOl3nL+MR4gv0YGyQQNLiwVJ5B0TgiTy5ovQCPsTLojb+0a
VLyEHsw2nO4e9neAJkybfM4frGA1yi3MGIb3mdAH95gGUb4mT2/LpQ5S0aU/GJposATEi9GxpkFd
zcfV5CZpGpz5iqhjfHkECMGIr4epSD82bN2Di3wTn0ic7NNhoJeerlC+EJ48DccSEiZoSJAjeyzQ
iyvZFsjcCF9hPUD8kVPrTRBoRiZLE6K321C5Q3cvH3q1g5mutB0aT6W6j43HV41mPkWe5Mem4Pz5
6MDI6YBTeCKlYMJDjvbqye3ow/YQnPwE1TYU5Ed0+jnmb06Lhp1trJ+I0DhRqPZmrqQJe0bY27ta
m2XwMOeU4bGokBLMdkOmIL+cJiIi8LDxESrKHLOVrgfJ5lWvGXXRFMid71UfX3aUH/lDMbb43WCV
0wU1QENYPOfHFf7OafTFH8vCQ2wa0wXrEeQAuhxuK2qGWMjewUcHs/BZXJg0J2VYfADhQmrPORNN
TnT6KYGtZtiq0NUBOeOfBdNFw8vux1RSbzUD5J7yP4r27IlCRiyghzBwWid+StI/xd3c2AAYckpT
hrjYsAS+KIuFUbk81Vm2TL/gy2y+yvHh5kOg0cHi6t/DgQ2/Alh42Q1NZbpzJDOV5ubHYqSMlmpa
V/6PpPPabRxbougXEWAUyVeJQVlWtvxCODLnzK+fxR7gAnemp7slS4d1qnbt0DvYjyGXSs0dlWAq
t0zULIch5VIGipUqO5ccCAH+hT0qOxO1HlsGNuY2H6G8mBm2sINNUr99htRk+IPvzGPO1bEZwHug
UqK6DWFM2LkC7LhTXzw+XMkjyiZ4NHhjqHu+MQR6YntSiRpgviBGXCVB3hb9de2vDd1mlR6u0UWp
pKNUi48kXnGDQrR5C+O5V0Dzx5IKny1ZfpXJUxffAtbqAkZTWw89KXc6czRASbBJFUdtLYqeWjgG
u8yYrBcHoALCRckDQ4fQO0zbRK4yn8/8G9i807bWjtQgYl7QzFbgsomtGdvc3GP03iNNaSAT9CgZ
23mH3U0PvqCaVs1D4amwxapI3FQZVafpJ2mfMah0C99SvTPgyMgMmbq5fpp3yP7++wQYH3PLduxY
BzS8Rfdeo6/2AB4QOqnSh8CRr1kDCQgnSmBvHkOZIUn13xFOkdPitfVuQbsYAf3F9K3KZsz3Bs1/
wC+IxWejf6DvycxzmO/RxvjlxacF+UnD35jgIWlOOogA5VQEoHexOordHteKEMrXkVEfHjR/K4d4
ywThucYfkr+39iFBJWr2i7+RLwQxtYHdL4QW1LPsb9iNL/GtTiErEj3VWeFORkKHwIB1l+Cgu8TZ
jQgOUO05/M9iY4IAhGEmGk2nA3OXwHywfCXodKK7Koi7Hs5JdKkauzLvSbLvFvNqhMKhkjIrv424
/6bHmdQOFQuT+8LBfydxNeOzBbwSu/OECYm6IfulMm999J1o1YryP5g3bnthQRylssY2t7xX3ise
zvpCX9LuA5DU5T6OYSLRC287pr8SzsQ9xGAiYEwNdr68IZCMchi3F+4OeUvyBQ1QsAvGnUR6Dos/
6F2RuZkPaW/F+jshOUX1qsSnl25r+YB7JoLrhXImBIxbx/w2ok2WgChsGI1hNZQpb/JUyrcUO+8W
JPAg8i0zCRoPLvS8cAEccbzU41vXHjOMMnuYl/R89/gjsvIDV65gWkKGURSWf89mpnj8BrTK81pY
oVPbGPJajx35MNLgZOux/y3SY1Xee2HXK3ctPUEcysZN5dNiU9qTQ9adTPlDm7ZKawXIuPE5Sa9V
slGJBIw3WKJmk13/FDgYE03Nqmqp9Hd9OyHgP7YUeAJpoH/p61bDUpsr5ykZlvJnwqxFHYHwQFnl
m+oh0TRRpPBj7y1Tc/hvhAsHHCTzLiPkxwXkyKvqhuVNVwwkzQoLnMqNi3WTfnuVW2LgMbnm6Mol
Xt3W0HMxri0ltYLyYjRvElDhrgFypZWXdxCW/VOBS7Rse7Nv2bIxbDZo4OVs3iXZqXXyfHH72UQz
ygcfftX2Tp4eALkFeNn4sDpm9L3wsBd29W4jK+sI6j3oWmybeK3TICA1tOHvVR8lsW05Brb2orB0
hnl38ucFC0xZPKhOTZ26obYufzQD5PJgwhv2alSFNz3/XfEpZogIwBFGSp4H6pmxkIydBFaBAPUX
ojnel9ugeJSS5fXRMezXAu7K6NCZGLD87p2mtcwXM1oGnYQnE1ZRR6KvGWJ9KbXdUSDE4ltv2erD
K88FAlrKo+pUCycsmP7Q03jczJHvaO1+gW4DTbdQPuLk5FMwYLJks7ReOUZAYntZ3XWQDlJCxUrc
Qh0M+uPmb1K/a0A9PLR+akC8RYRZFxuBDL1U1MJ+AomR2hdrzBqMu9vl8nc2nqP4kXMB1g+JcxUC
zuc+NnssZSpILKiHYgwnkn6T4Q/UXeMaxyQbiZkWr0UZCsFh4ls2qm0oEqPeLtaawAxqS8UuAyfA
kOdDL52W5clixK5NWHs1jlf22Fx9k8SV4xR+L4bvOD3UHYadboGXMFJlWT2kwk6sroq4m9oNuzJY
76xEAneIvybzVzI+S2Evul4EOdVpm0OLTBciGWgcET8Tp7WjQz7P+qkh+ZBTiEQzjStlQwtmTbIK
I2SBVvMsV1/59EFmH0KGxSFpD8Ucuay+idm2JZW5kZ9pQJjxYyD4uvkLiOViTcZ2TdDJ/GFt8jF4
l2jYBtmlx9xTRthyDllVIYAZXPOHGsFRBN696tTB/jDi9szUcypii1+Q2ffaSr5P4mOiMrhs/Wyj
eOtJdPRZjTC2Rz3aifHNR7OsrjPY78WWv89X16OIwwRcie3AnYmGgmAy1Ang+MKaxyis3CKg4LiB
idXUKsRMordHOEh0w6vig5SmCVDE67Z9SiuH/qs2FQaEZDUREJjD2uroo8ZbVr/J8IOU6NzBA6qS
8/A1J6V5PrtF9SRN+1zE+X8BWTH4LZn3gbA7bNy2k/YrA33UUDOarVzDFn91xatnTMtFaDshbkPs
4yIWOhF+LIJ6G4OdXOGtBx3V39EfT89URtMZfKrSUUCnYqzN5Imcnt/dQS7DvVTiH0eurTE70a7q
WMmJ5c2sL83G1P9Gbyb3fHGiV4vU0TnReHa0RNc2roBUX5PexbW/kRoGyXnMrW8V/vT0xMrN9G9F
fDW4utt+T9kIfSsQ15NP4AlZ3SAPAkSp6FR6r8S/js8k3fZo+YTpfaz5uUBxAPw2vXbqhnMQY4zX
fo6qY0zAY3bmb7AjwZcMiFrxyZjdscKMh7cu+A3JD3QR0BpcVfdUXRfasZY/K+WoQAQKjwOxyRH3
xJqHMcIOEA1BkV1yljPwWXLjPHa/uwX81vo6SbtR3QThj5e8C+yy12bMbe0u2AjoHz5/Lg9eYvnM
2I8RsAMC41RYj/frHC309F2k22rGZnvMM94SwgRLVwM8UOfHPseJXlwNUGsgSgJ048uzFlUgVAv3
JR8T8GwvKBZO6qQTdZJTqy7e8mL7q5jkIS3Pfgd+il8EYYC2PqvCg7+xd4LqURQQLXw4n9BcAxVu
MyW9ZwXMLnmmzkNmqmguUKtmlzHbYO7CqjN+CLwPhjTWRFz+IU91RSI569fTcIz8Q4pob1FBUmrd
Ivqtsm98nUtioQnthiz8OdGJFfhfPUXlTkFWm2uluEP00/W3Ct6Y+WiKffZRS2/yXD7xURf1rtgG
CxqV2eCoPA7KVu/2BdFq2TnqX9r0nkufUXftynevPvrKhqW0EKwj8aZo1zRFPEGlCWJ2jjcRY5Di
VKNh3OSNayBNpokPLZ7gJjziGhEeQafxxjRK4LCvAKq03zzH5lZ1X0n8ZxrFr0Exy9F1YrL5p46e
66nNagC+kJiUyBqB2grzCS4NketjfyWnkw0gAzpxG6bCZ0p/m2He2QAF+HeFPnOQ34Uc4UOQr8SC
iXX27Eoka1Efa3KzEpa0eoBbJCs6h4kEH+M4QKN5VufkS5t1Xkc5ih91tDPN2aHB0NBIOHWCLmDb
FLcWofEg/WnJZw07oYYMgduYr9BUIx5sH3pp2ipbhA6PgY7LyWOmkXqDrT4QJHj/Xog3abWtMXFo
juVohYajgACZt/nvmMZkn2M3kH9lBtyUkk7CfFssdkD2EYtqINz80Ha/OTtj11xQzx9Df11kfMJE
khWEv+F1H6rQXFzRJOhqH2YHPz63wh6/wH6yGZkoZXnxNgITCPGX5kFL0vdC+N16HhLWbBnoTO9L
H/fbfu1xm9ey9hWTFq6m7003wnSgaRNgERtMdEjJYimABQWDli5qhKhOpkv4RkBdAai3WEDZ6rl+
CkjXI9k+8BwCHyvT4EwtSweYEWiwxWDfKO8LleUWLq4iQrWU3WIKcM7EVjED86mEAyINMLlW/kwJ
pyhQIqmHfr7I+o2q2WPP/charSbATKExQlpASRujnjkCZomeXdv8VUC7MUFOvAWgQHjNgw/Ce8ie
fCNbTEl2Gc4VTEPMhgwYSvKnet/JTMqo/1Q8uwp23unPqPyJ6o86xitBw9+eo2cgga6uktQsOyaW
dq5BAdMVi4CO0RoyhrnAk0OcR5b3AXXzSGsomMVK46XblHg02PVQBWQGJTOYvZeeVYHCEpRAbtax
9jkw16bqV3/tWfFm06dW8ecUDgbky1JQIeUDV0sDljvZqiiwcoL0XrKTangtefEboTOs/pRZH0an
BfVWQ1A+MLNFX+X0JUpAfpQULXl4pLlLF2IRGQRq1dHo27YY7q1CTXVjJEIjDMiJxXgCJxZ3E2We
QU8xMncJdpYroGzGQLNYt8YB+gUkb4AegOrQwceEzPMoe8gJSYJ4VKNJi9bTb1JdYhxqHfq+aBfT
H8BkEV+06pucFKy3RHFE1hCF8KASWOSPVFgQF4fwlATrELqzOWdoapBxp8mVof4hPWO1VRCfkLGC
e0zDuKWlL7dyYSs/UDkKt3IHrnXVcELKlo48vZ32Hbo3FuIxPkVnqP/KtMw3AxJ7y/tSZbvtAuyz
wJDbeVUcbNnA+rAXYwtJIr1jASrXHQO+cGNZBfgPgiT2BwVOS6M9c58YWG1ZTNDhnikuv2G7MwtI
fEj9ETjrccyqgFEsZXpTSQ3rrUhV1uMCX4RmAQvq4w9CNnMFDg3YkuIvyHPjCKk1EBaPaap5pqjJ
2knJVGtMlO0QY3UjhkstRVAXbpsWhQNXWIUQUgNjRl1d7UW83uETLhwvIsnntOD9Cvpbg0GMUxPo
Bb7OJZVV8D2hWkom/DbG5XSWcf/hu1wZcOoQzwmBm7YoxqSfGI6P/qnYOAxVMpN2PDuRcdh9ongC
VgEAGdiF9K/hqF8wlrT30HPwI8DVyirCrQdP0Zi8jUhfJq4jAtXWnKQVc6Em6DvDD2maGPdVknvv
mOI13LPVsPGFW9+9CbwXVfukwQ9lFn2R2yc38TnQxRcXhYOBVemUf3qXTt6hG8pZJm4IaV5uSfby
p2dBgtqrN1nJKJAY2DFpTI4UasOmwEIKM/yDJ20hGbGXxZyCFX90zj7wXnBBHRYHMmXc4BBex5v2
kB542mxMV3QG/l9hlLckcUOK60I4dCjyyKybbWDRYq+QmvgvrBjkeq5XPmyIZp2j5mWBwj+D30HY
hHHEkABVD7uQpXhTEZEhn/oBwYJeOV4X7wL6Q94tX1sbOaLnaIPV5W6F9yPix82g3UhaneiNIe3Q
DdCUCfS0qY7/5o+abWjhleRLwwe/I+rmouSOAfuzI9uNZwnmv082+kFlJ9FtFATvGExAqocFKDwS
CCSS+TCwx6mDE0MjrmjRNtG/pmaLrWH6gMuple8iMhmQnBjvJm69uPsLW+gGiuYGc3JK+4bh6Exu
7/Exmq2LNsS15aMlHg2ZrhVdVkFX5moblP4dS08MgVngiAX2N8g1Glm0dQgLuoQ6nQvoVEZb/JYG
LnaDS8oMv4NfXbc9Hm4KSkL1VxBDZwEpXXfOZfidKwQVLBlgkOLQVqoUBu2NqUOZLwrzxXCEakQh
BhFpw0xXWGm0FH8DyRi5szNDa9HzU7pQ2xagWg2pi9DG8F2hAgYQ+DMZJtxfAXUHUvhESawhSYav
ND7lLCQDvu3lHz5fLp8+307o9LuW1YLkb4jSbKJH9ltzklurJHY5x2EK6k/N2NPCzNKDP5/TSS1k
3NdcswLRkHcLwXAqKu0ASJdJLTu6EnseauamOoz07iE0PKEeLVxeYBrwLOGTaWVbIIyW516EWRhR
IzycJGQNo6yJLcnkKvEbH5U2uA9UIfq+/1JTdpe8wPT63CqI+pn1HzHPmbJwwBZXaoj8mfHDSsSv
HmMt728YLbxPmb58dKgu68QKghC3d4/CdSUNm2yYcRpDWcmV1fDzo8v2bLxJBNwYuNNQH7GrUu3a
Z3WF56cV8BBVTiDYxYRfx6oGl0OUr/JGEpRt8LZCh5Gz4JFQWQtYHYIjWIJYXXL9xAQvYb3K4ofW
e/7WjdxafLXvAKDgq1Hq5iG+xNiK2ihdwCSAz02mABKiXljwsOrDE15sb0PLhpZ9Gpc49gNnIpy4
3/HvbeBs+7Z25uHxU4Y3FrunPrjUkUFa3dyAQmSbpWXVpxZvEgJGDBh334s1BVji9nAiYT0oyBq4
fYd3CO+V8ONrH6Vyal6ef6pJFsrINv9Oorv0rec3AGC92jFSpI2lOOWRpZYkYwtL9hy8N5jVM/ME
LRNm38iIUC3Kfy1GHWhiaSRmiV5Fm/wlsddCK8+aEipn4IBlBepSJwaMsCppdW5zLlf0FE6VO8xR
dHFqbpmhmyAjT5f8bgjjGnmMhmOwQPFWNURW5rAL2F9rOB3gluHg4O2TUEz4HnqiCRcz1gCrmbE9
wOlf+t+8m1kHCIkGKwQAdFhrPMIArP78ecjaNi3sXHUxsSakMWdj5zBGZAHFe0X3iCkAf0vjzgyu
yIFZU4KwE0i00okHI0k4AfVdwe3iwlRQS7MM61zGYGH7mU3LVl1RlfkHjpKBQBukHHCFMRWePvcW
8X2gAMhw6EtwMYdvh80lD8mTVo3fC6E0QOoTLht+Ozpw5uCN9MlPJj/zK5dg+oOnNypEBOzw0JCs
IirKoE1ZCpFrGCLOrg0c2GX6CvAVDK30hRut9sucRz9mPhbPBO0Zrcmf/O8lghqhJjaGK01zepVv
iLsJTe+y+JT+wEYbAsxkywxWNbFvWzwPPQzP0hUPj85yEXUwzqdwdlAZ+zYdXoMSWHO4uE0eyJo0
GGtkJKbJ9C2FqDxuPf6Hw9uGVOC9SuW/wdT7GRurhzqNoeN3+sOd1P7wNnAL4lX4MSe0zMi8Uzsd
nVpZ4bNE/1l9FoLdsn5EV7uXtPcGewXEU1DEdQsbaU0nSMvu36RjlfKsQRaz6BUoCC0oCuyaW/iS
EfJAK093If75SOPY2AQOXGyjW5UoWuGnDbOn0/jTobXDlpNl5jxSW9Mf84HASNFjD8Fa3pWRvgUs
u1ymgAYz7sDtJ3hrS0DgkoBBeZULK8oknaeH5hCrc9qbYZnDJUa0y46HvSCuJThPyo6GUlqCjw3A
ZnHMianjOmL+ViBfqS4wCPbOObu1a3HnkGLdauwAW33yD6rQW+LGC6+OoBesQmXYEmvPcIdpjcVi
WFmFjiOggybN57pPMQJaLQBdgYNmNdEK5J1OKN/T8euYobBS5u9An4oZDMZ5jAD4mSpbTnv8Q2Hh
LGENTEUEucxW/Vo+5rbOZr4AqF8NK+7FxROoJeLH4gdFN9fbOQyMA+e6yCxAEx+jp9DC3J2iDZxI
eif99GQgqQXfO3gIeVJWn86QWSZ3D385XqWTo8Z70tk5qjFdEpadLE9JkESdfAS03YNC40lkGSpr
DBjcS0Pch0AZSswH8PBri5fS4t1YXUFlNHDIn5BN/VrfpRj4snWTYCRYQTtTZ2VspI+UCpoVSPGG
hwLaKuC+xvYQuanEPLQKbAJTTGj/1AmoJg7fJmhDW7+p4pm6KEbPRHnMMi6fw4BmZz+GNMpY3AnV
QcOMBdEXPgsVe4DZntA3500whkUwFlH+EaJIAtkWYMS8GgijuY46rgAQseJbJxLHQqjJ5pHNv7Vg
kU9nAKeYefPXBJyVIEA9spFycRUqfkyGyffsk6ccrjumPeYKygDDhhasJtIpVLhrVmbSda1kfKxk
K2Npai4DFu34USiP2HQ58cxxmH0zZyHnmtbdH0B0ZwIKsV/liCyHz2A9Bpbg2SMUfKRREGMpb0QC
IIlGCApeo+x9YYv6Hx+8Dd8lcbEObafWYDvKlVcOTqC+Z/lbUFzjjjXATfnodcRNNnLgbhdFuDYB
aT8RiSZK4IJvi/UHG7eufv5jnxHSBU8A6r/aXcSm3oze75fKhYcbObtcTgM8oC3U4h4FPlvwwgIJ
RE/+PTs38MOCHCngDVAxVnA8vdkoEO25BY9vDhbBzraH+HXI0r3BInwJ7wSfIYjH3LMzVcCO6BY+
0N2H96k6YBnRGEsFjc0y/K2GffKFuhlCd3AVMFmme5BszhkMaZwWZr50ObpQ3qGNE+HIb8MGCKE/
GwQGfeQTkLDUTfSUvxPpswFPxIWq1Y9zMAc/hI+eI2fKspvkoHF/ts7/atJUckhWJuQLjyykJjyC
9Z1XqsCiLtK8BUgsMHmciPtuv5hssqgwgIR0PJvLsLIruYGW0q2lhWLiwuCGwjKbYwWIb/AUIJCB
hD4upWDVoWWlXnKkWgcRcURSJLklfCbYhrBg5ZgPGxarBI0GPFzzghWmwjhY4we+brwMulUAjpW4
gQPL9czmwjwHV8hNfmSJ5aYQ3vT6syWr8qSR9F7vdXjLDRpBCRcF7ccgHYq0YAlSsKkrbgFvVpDP
jDgBJAztLyngKLk1AgwpduXspiW/Ro0nId6OCHS6dT04prlj7cJlxT1T4sDSbFqBgSGAH57yJGEj
K4f3xVRilivxG/75UHETKep711zSatOgtS7XMUIUrOR8tgj04t1aI/xAULdC4arSTyTsVf+zrdaK
bCyL9rO8tRUed0BHsL6XGYXU5+yN9MeT/9cPv61GRtdplO2qRjTIvk97B9UjiHKNc3u0MUGBnQUp
s4RxqeZnFjeWF1yG/qQJxxGvP/jJBo2I7HK55fJjwgFRofpu4c3j0JL0Oz+3wk9tcYnEJ0yYAJ1u
sy+094wPTrJKWJ14qN0087MkQA8rlHgjQWIZzh3HscbcZXINR1T3ZXUwmhKFE+3J8Fl0mHfj/MYF
YNjiqzyHPRps9alCNuoORWHu0AKp+SGKCA48aQtrurAPkTPKc4+cB8IHYiTM60qSODtCTxgodwZ5
dKlX7rKcS4aSGEz8MRW/CqoI3UR5aPxzWfEwfEudTosG2PWgTRbjD4OpaMG2LFMN5Kg/InEwBJrU
/BuOSaAC6aynvPZ4uUUdW/0AnXv5aSaHkXjFbKuT401BKspvWXwrFvjKyGctoIcTdzFireBeg+Pa
UPvSeI8lQmtNZEnAE49EW8XLHUs4PPaFbUXnh0E/GFyfnwTV4QZdEG2Qdpu0RFBga7NxDIt78Dol
f7YYXUC+XuUYWCBH7/WTDk+V5iYYClZhu7EInDq6l3MET8mql0sbKZS/44r1GKNZhErKVlEO3PLz
gibN9nzxWep6pQcUepEJ9h3ZyoAeQ1ahhIGFtt22+zf0MDBH5LK/RrZwtoDHVzWtfXQTvE6/FzEV
imwUunF24rsqnUK4TNJpPagh/rIltiTHNnjGgkQe19WIdiHcMo9VyyWrLgqMqqeOYBJ3gYJNtW+D
Ri5MAMM5aBCyxMvLT2BX+JYw4XpfevqsZLo2vtdgp47ITjmwl87ey9/NhHM539dygDzHVYg1/inB
O6h8CzsXe40Gbu0/23KGK2zJDLdiV1Ytdi8p2Tbj3XCKw4I532DNsxen/XpC5RXCfkA8U3XAccH7
YoCbV+AxlAPPrmWYk61BAKAHpPoRKG7mS6v8DVpzAGWRoQSaEVeq+dcMeJekywznQanfLHSivnnT
ELr4dpvzonun1fGWxWWs1+qEj5Py12o/wngqwzsVLXUzC88ufIARzFoGEsPZAIMOraKj7+414pah
/kr6u1ceRofjkH2m+NzRuU0w3DkdvMPc7Td1t/WjZcicJdLvtPjZ9JcJ6FlLyZG4pfSXI5e0JMGb
bzdqvPLQZ8hgXp1mVRB+yTAcmEcgXA496w20RBo9i4ej0ruI/33EejQFs8PJZ+fh7sp8O3rLGLuy
iJfON0Hs/o07VqPxvN7WsCdZRgCgIf8GQSEYt9lvwh82YH1UAyWnvMMyMBkE/VM87kcUAYnKpI/D
ACeNeD/YvkrvVt872ho4NxgdmDkWAs6Xgj+lO/wY2JchQGLDf5DnrQHeGEA+1UxiMJqdqsHNpHem
sE4BPYiFPNGD8clOjRX83nya3qolAXl4067FT8cgZTfbynYhRJGqPEdokpASnuX74qE+IJHGjr4O
CGHc/cKg1Rzogtu1KT+r8lDlN3C66gdzlhJvA8Ce5kCd48p90zA3c6fJ6t+0bXbhyLJt5sNYGkfq
d3r11sFXxlZ02ax95SqVhFuTygY/jvyo99kwyi32AhvsU+zt5IPOYmMp0DfdUVafEmd2uWgQJeKW
AWSOjZQ42xxgwLyFqbBjo6j1GFEcSu0wCMNyhJw2DuRkPgg+ADHhHDB5G8nZs9EkCcWuS988DCyI
PxD2KaLvLZcb51C9sbhVFjuQsbqipARH5oxafGoyBsmUB9EW+MSLPYt0UBGeT4bv7EDoUvAjPhGg
av2MhwgBJLDmlKobszlFnKzxu4aTMkff0brDgfoMvRtMluDD1xkN1GWtggP3nduuVdl0gW5jcWnV
hSt3d+xeZUnhCP8YSH0T8m6Wi1dbE8htuLKHU3R6Z+TswSWt0Eb0FuD2EAFuzy88ez0IsFFNZ1x5
igtC0jW+6wk5BDBglSf6eK1GtbmCulhc4by36pvqXfTg1gtupDIvq0uzsCiHRA4LJ0jmQBC+ZdAk
MNdjB3asQXeWyGzuhBOgse//sHzSvI/wL0icCVEZnpqUTMICEsuROh5gOw1OcfOLH0qPaePu2oxw
QwH4e4ixcFseWEYefGtdP0XY3MZ7+J5bzb1p6d0xa4qT97bAAhYi8SYxT+Z861vZd2mr+NQh3j8p
Dq/WFNdA2ST8yDcCvXmbycr3D+3f8M2EgqP54YY0C6o2Qn7zskCEZA7M4Hgz1ux5F7cBGckd9iSx
69bSePMWNt1hLVxwL7MRaMBoFZCgPrlA9cA16Q94GHNW8gT7cYNv8al9BardP7WXN6M6YopOad9I
7O2XZ6qPiN+RMbgcki/ZNpdOMlu4lkcfMQlWbuFXEM+d+W+UrRcQDNAVwNqTX571Wz0XGA45OvQ7
rKiWiGKa6AKXPOI9CLADv+MjikRUH8OaTlWhJY2No2XY9VeIIuHcXRiDgBfACqffnnB6HihUms1y
jUc/m28bW6eon73NQOloaBg+MofMYxZn0N69eNvafJDiRzS4Q/iI+nNv4q9sLIMPfAeiJZyt/sYs
bN66CBwFNTY4lYDv1gcmfrR0JDUutY/Fgnn5PTT/ep1TThlYRgcDOYUziSx9DMSvtMcR9RZR4nrV
IF97Qmlr1Cv3fQByhV+XhKafo7JQN1fhBQEih4vIEcE/K/ZcUGETmLhfZd/UD7y1sWQNKRDqsaWE
w5rqbER3FbUcXhWVA3c5aQM0rl+8+iSUu/4l85ZA1b4por1JsLZrAQlCvMZIC0wekNJ+S66ueOKq
7CncixX0XMHu2+WdydK4mqvTgHYK0pSwnxDIxwdZtRRxqTw70Um0RwD+zfrxG+p4D3fe6ZUtyPOG
3AfzxIPA/q9d3jIHCuxGvCoytg1HwXRgh8c2Co4GzwfjTBgDqsxgYYsAB3CEcqInVwmAkO//BIzB
6AGleG+e8JfR9PtEX4jD4+DoFUoHXnMngBy7ySHhyGVsJdYj1sV2+6XSkOfdW4BbLVuNASUJbj5i
sV1IX5L0npxDwTLYCGrJMVLJO/pRMDxYbZGa/6ptxY/8YcR8KpeJZhWI5gBoDhRJw9w52Z2DZsy/
HDsGTF1pGeWRy1YYeBCxyyvYaQTGgPVTdGHtcjbXGrIEVLA/1UjuNvlLmyrY6NVxEo5YhyRQWGxG
8CsIA0N4/KP2Ky4VGTjabvGaYSi+41/x3d5U/TIYbN1XvAtpgKDpLC40YcILCEkAghIv4JrtzVja
xSPI1qB1rGC8zMGsawaqMORMUBs9cQIIOYymf6+EjZcj57vn2UaaAZDEpc/oPVj6zsiuMMKhbTsx
Nfk/BQT9xT0JViCBg+jW78T1yV+Qscgohs5AjYfdMp6lxVPE0d3YKSVvwSLpFS3zlSWk8ngZ4xXU
Sj9ny7tfr+N9SDzVSn4ZytJ4cUQGZDNcXCJ5jZDDuRnWZBKj1SAPRrQPxhs0CzKMRmdaMVtMJxEh
MLCMFW/4O1eLDUtrJoz51NkQYidxr9VnZV9AwGck5yqbQfoVa2syWy/w+7ryTTONJbZHEEuSbx/N
RXwqEJtyDvAtvreVG41bwaJTgqs0M9R4SumprybaTUojcFhyAAv/d7mlw16DlM/z5y7+JMtpL5F0
4eyrfyPNCCwKVOwjQhRazRVnYkBHR4NJN6G6mNUmbkya6DzZj+pVJbnE++21NxFV1jWRfuDvCDPe
QFxVLjvSFyZ90LQl7RP5OxL2tD2lyrVsD6HxWXtr4NLS2qNThnam/ozetpyO+8U7S0JIm6UGz2IG
3Jg9hoeAxMhNb80JulOfbv93qMdFZzVnA0wrzJm6DX8bnDgfvcVeOzM6IB3SrRyUKjseESNasoQ5
3SZJnxNiX+yYBdKlUTfAUDvL+LE5hXTyW9YhoNXYmWP/lmBja4EX9TTWc4HjW3er7WcvPmnxVW1Y
NurZ50auMGoMRrYqySZfYNq9sHt0v58jvNARx53gPJrfufEjxp9irsLy579Qu8h30TY6iKgS/Jkk
VowplQUHguRs0ryOX2P6LkNLxPV99tIqtl18pObXIN4+d0kOfHZleTGyipQI5R22SncrjVuXf7ba
qVTXHTACPqMfQv8CvmVWgOZR3FuaHngGbXJm6Rkrd3BDGIIrc0DjKmOkNvOYcvwIhxdGXidwNfTD
EKYHli1IALg6EUaED4X0hx1iutf8vtnjsyyMSWa4acFajU7JR8huUMX4AYZ9swsOaIhKfMVolYU/
g19MB7v/1L6RRLq8qDwHLawS/8+0+q8Czdgql1jzAP2hN+s24anxHlp/0MvlFqiYkk7CmbPhhHVQ
BfQtNmn+4buy4295F2lMoyzQvZe4W9S4RVjZTEdu0QzNAC23IURPUfosdwKpkty1ZENRdtn+QXf+
Z0SiwoUfaHPjY0HO0bvSvWrvZd6EBVgosQKraY89AwERdJKAVczatDWEwdGlK2vUhxEhbbjRKMNv
1r1F0UvfkargHRT1GKKIH1EFMnbT8NFy9Sz0CMgywK7g/Y3rvr7S1irEpcKuNleiBSQtGHAErcbF
nnJ2qMwOibHnkkAGEJ9W8q76WHSuiTJ93IdOZMvr+irZCFjf1BdFpB23XOnCKnTZg7GltRF7CT25
Z9DtVqCn37Msb5yDSbDIm7nj4GHg8g9sCOIjzAneTa995uI+6ewxwq8S9DT7lHH92vcobpJd8VHN
1C6HMLKnMrCjn3+AufufrDa5VdGv3uPdRpbtTgxehvhd+Hyt3yOeahIj+ZtXXZvhNgqkxzK+3aaW
KnpWgmv2IbyS3zaiaJYr45Lm21pEN4z7M1K+bTA/NX/9Vwxv/H5t8KQXfif2veBXSs8FP66S4RVy
yqvfgO7xYL6hazCt9qnlAL9Q1u+cjkUDfKvccTZgEw0o5mf3etinX3U1W2oysg/xb6pjv7BYqoGr
pVudVlKQ3YGJ7TeZDFoXHdbx0Uz11Sh+s2wJgmt3EL+Sj054oOdn+NRObTVhOeoaEC8qKjCwPatQ
AH/gSYTvvOhSqT5q8SKYD7X/8ahKsz/mCg22sAHfiC/oZpR/yd2RbJf3llZ4diqGhRPqW1q1MEO3
8ld0B6VbL9jdbmedANDHuRFXZbsG+zCWuvvZQ0tfVedGRh9uDaItuQL36SHGKo34DJLGdT62U8/C
aNyy5Kxb4spsulqQ/ey7+4+j89pxFdvW8BMhkcOtA+Acyy6vG2SXqwgmZ3j6/mipddR7nV7JhjnH
+GO9sKJ9dgHLAoSL5qy0xsGjAvXG8mTBby79J4kIv2sMWg7KubdCVoHzsdEl0WdJMyaIdov9B3k5
UchOhUQashbCVVvivtVmlXVlb1MF2sVmf9ZKgQBlHt9rdPB12jswyJxZA3s2wr+u3sHBmRNMcmi6
jdQtzBkONP/U9l/lHvGe7HQyPSvpvwixky5hJioIcBwgLMAf6pXs73vo+Ko+jeoJJ1EGNZ/81Gbk
AGtl5FLH9Y/5E2KiRpgisYXOYLzfAbsGCikP7EPP1+ImFW4gbJWBUo1guQPLLesTvMww48wOFx/z
FKj3Etq3UP8xW1Oq/tWsqeseUTSmBzP+I4aWxD6MnK/cAEXDf0m+0bn13CSwo+ZaLVu+ppmWIuxR
LCiCNz3GnssWmhJc9FH/Ubs8yzAHwAT+Uw7DupAcYhMozqXwmk52guhrPBAkBaBvoyoK20h8j9q5
Lx3U2yHE1HEnPgD7pajzlaGCSRHT/EbO544UDWxhxc+Hg4AEDChy5U6Y8lB8k7hEj7Kd6CxmG0Zn
6qywebGK0Z7db1zDkQNUTvNuVbZbcfsBElLFS2iuJ3cMr7irazuP/7/1UMgi9B/VsEWdQjesFP4g
nR3cGI46sbVfJEeQHP5GVW6VCuFPkIujQwOQq4Dhtnek4Ih/ttyAEH4AbUi86gNytIKvmsnXLWdL
608CIE+2ofYaMOSGV8LM3TTasOAzkIBEHntr2w8PDthQ+AqPTFktUEj2g7mDKBLV7oZ9TLWV4Zbp
n/QXp6SxV6vQeEfhSSXqmzagf9V9DDeGgEmByJnvMluqZCGu0UXkwl00XJpokA4QNreMXz7/4KX8
GYjcFr4GjwKeHbJmn4zB5pUYP5C5aoSXklH6j4z8JaJ2ojXEl6Tt1M/ee6Ty02CZCqh5WXV4WugQ
sg6k4aZubcxyNxm+aVLDyP2vWDgqvoDeQna9Hs8yMeFUIJKMSHrgLb+Z2QE6nTYDctNGFw4BMOGo
h/uxoDaG7o+4uuDntizXgNA26qsI6kMIEEbq8ksbfxONRVS/4CUjpUJn7CXLolkbvFN0wXVTTV2s
O+iUMXXJmPg6708YzqaxJUfKPyHYLHaopxgMTW5Fp4QmCOa3yHM/k3amOnZ/dEWRhAHheaBDXmjf
wi0CrKkOvgNHPAZ27zMZiScFQUmpE1FjPJTxoZwquJoDzOR8uEfEWPlrNEocP43/bPM/RX6QsMWD
682aY0+OFUBe/G6wYXKT6De0lTGEJU6jYlsqG5MFSb9P3N2l0qhMAEpCk2puwphUW2/rMUA0FV1+
O4ZAVd0aHICETwLm9j1FhE/TThqc499pjqAW4yoS6j/jDyiX0lJtVZ85m5AVW+1XT2QYcgUWKH4I
4WL/TyhZR7eNuI/3gN49vnXEQ7S92EDOqN77WaBs6PNWX+lvgvzGsv3QwfMV0nVDMJHiTHpdLLj8
dzhrYgRy6WKUXHBqQb8gxQtRACR2yOA0FLti2Jifr264cEtMxcUUU/bLsN7AqoOctTL/c46aNN6L
xk7gazPfoY/qmpC7TtrX/YrfBTWzPCK/R09zSEg2Fi7Dos+PIwp1q3gjcLcYTz5fekUAL7wmsS7Z
uxp56/aywRmZ5YQ27zP1LGf/whDYnj2Yklt5/SndoLQtvmSVyz7+i2gRSvdBAr98D4f9EL6cpnPq
bKFJr1Zzyh45hv4vwb1EskEd2A0RCjBYwgauBSM3WMwoETrwBoXFi0Bq5BSgNCU+47WrjR0bl2eS
gv1ZsnPlwrMFgymBGDgc7Q9gvQVjgfRyFroFgH299JGMcKMVD9z38nga+h3tEuSk99+J7Fp8Mcx+
iXqCKKWtjd6XDFdvepKrt9A4tDAAu9nmAwMHcHX2ryo28hI2dzRRzLCpUiIFyQUZz7FJ/Vt5JZKZ
8NH9dyevK6qdU+WmIK6Rm+eHvKalNmX+9SXLyKzzZ7eIGS/6CVGzTBH4DK4jBVfll3HkQuqCWUyg
3DzrlqIAjgnFOTsXzBHsZij0Qc/0ObArPpU7vg22p5oeGjBdYnQhZmbYoudybEcUt5YnEW8/fur8
QVtaqzzQ+UNAVXhnOlv1aDN22JWSzuFVa44+5Xlw+824USoa2D7Yc8sdE11VudTPzU6f15tzC82g
dOxKtt0/bv/U0cAlZkJALhSqrK2BDW/9SZ8Ti6tDhBClv0RMM4brQT0UA6g+6aNLdL0Ih4gDgWXm
6GddZDEgWOHzq9w63jKiADLgIpwWbhsvcK9tTGMnSW6cb5tmzWeGj9RqT8E/BE7aOj5nne0XTnJA
5KTmjthvx/aSAjbBwCTHOKRaem2Ei0D5HW1gaRJIDQ+t/qKhbIORACNHxu/pUr1DTUwiO6Gy9gmX
+usmMiVeGJ91nzqCtkGgoo1g40QLyPW5jc6NcBRRH4mQGm3yLx7vlk3bMzZjwWnQq8hbngOB39jb
jcIzRjDWhTvTQOxBjDK+mUcE3SM5DalV8rrXlqJy/TB+ffW+o5BQRNm4N/5L0TejqSAApCbUaaF8
bO1HFV1PWU8ttWgqdCrCprgnanoKaPTtxwF2GwFSxztpJom+JxaqFL1Z6dP2UO5D+XusLop3/WBr
RCFkbBm8uobcPBLnHD10zGCfwTwwU3IZ0iE6ou9xY2vSZ1V0CfB1E8vnQk/2ufMREIEtO/hbxvGW
eKjpcRx+BAsf5KxTME/Me1KrO/Qq835D0dPvRIrKv2a2E9p/1U+BStG6VIbbrg0yv6U/+WoGmyTl
bheUhOhYN1ShqO7IG8XVj78TfpPVUK2abVXuxvYVIfv8FoZlaL1U7ax667j5Kv9oRwL7sVbMXDJH
Jm3qs/gZHtHtKqdsy4/m5Y0pscHhSHrIqWNY1hf1zOFTB1N21WJldpu4OUOEbuHQ+uymwgoRq1Fv
JbYelELazEg2+FwYuJnrMLnPucZvlXSWFKc++ZRRlHxl5o+UH0vJARzURVsnc42fBEKJ2qQMdx7h
T1OKC48XF/iFaGP0YHoPX6U8RANVvdcsq+rU+6dSECfJE5aVhuYoY9MDFofEF/TjnCKR7LOt9e82
P6LrpdULHSdGOjPHUgTdbTl9zeNtgKKwoJP4XNMaOqu2NKMR6RDMNdqHOkRD+NsiKk3InCEBgzH1
K8r+dG+dktJid9+tctIPIlh/u/g081pa6TaTmSatVctJxwM3duB/mySSGCj214218/wn43527duv
Lt91zGXJH3vgIHBgHkWqW6WvfBPAOwu2j3ahya/ijzDMrY9byVtt7SFpT/5V1qtoJlMtEmsiEfpZ
WLkM+lH9zIiTqc6huiW3txZX0XlqBaKZXryn6UXTbQGRrnhoPsTXPUx/z/9kfe0It5/zhxD6M3SX
Z+2I8Mm5m49NuG3gYbEe44OovANSp3hchb5jpE79NOmEJVKReRcxeHmJIEx4lJO98GEbnFAuvkZK
VgSCmnTieHeparPCLWMk8F8KuYbmfrBJq6KraaYsFdFhTq0Vp2KXZy2umBjPWWDH/jLelfPuMGYO
0f7QLDRPzhHUVQwmUItpdLdwBgtEoyzMZleRVsqnMUne8KchmJ+krEhjZKfJTxJBMy76fuQRSDpS
N6ZhEX2KzSiLNjWGms+chCK8HhSLA3767o1qT1J5q83WwwK4Qb6HTOhvtBlYX0v0XqyhZsQ+4War
uH9GPH7B+E+jArC/98rJI8q9+VCOdNYYCMC9Vm29HX6m6IfPCuloCt+D0KcRD8XJfBTagJN6k0Pw
9mjdSHlA1LgXqldTr1v0p+VSzq+DehY6QqeI2St2pp4sYOsNHPdox3z/qbY8ioNPgFzjyICJUj+i
Q51veaPDqznYWbWqlD+SlwSW9gLJKp4vgqka8RhD7xWkqiQIkkJS/rqY1d18+RmB7demcSLU9L1I
JOuxmA5piOipXBF0SCSi7ExfILdZjnDFfyr5rb0lPCPgeuV10M7FZ9uhD8s9bItX5GIKlRVMO7w5
1isu9ln9XckLnZ2haKim6794Xk0D/Jzh2x5vvY4hhkqwtZX/VkwNyl+M7qRDBumzltWMAVa2yblq
pOeH4rhvJHOGOY/2yh/oKFpWYAH+wZbIZiH+BJPod9LHeP3G+xFOngUviUZCmNQ+k/KX7AvmefCF
qdRtsvry2kFCpTcVERB/PMA+a9bfSGFPjsZnNZGJFQjIAv0vGCnA1z0/m3eUydzi4YP9ktNg7R+R
lPCisfTxE9tzs7J+cZAgu+Ad4m9SXPubf6zIvsLnnVICDTE7/vPiL4AOdAUN4h55SNzQwH85rwXk
GS5UhFL8yYiNlYIisnNCPnHovcaChwbFCgoyhWVzDeprMl0pyik55vSqLx5cETx/eshf+cNsm21J
z05vOq4xdCVUZS4bA0HVkSmU4SRnNeZTpDaXX49yTidS1tIfIumwtWxUzPgk1woxjIn1lY/TStZR
P9dZk8q3xxCNSeCDxn37aRyLzmjyHcfiJ9qjucY1kPD7TNIU4yU4fb5vtm3HXcOWyk9UJsXtbSCe
FEjEL1fRjS9Q2NXW3kh/PbAmqgQi+YQCqAjOOokmd6nkdrUxERsvzhY0MiiqeShYTrpGWPCuCCDo
/VKOvn5kgJCmPHnlSkH3SawYuiDDQefb6nTr/o7Ef+yYLK3ZnV+O8RTKL9rWAWUluxGuJ9rrdB3L
t2TlM0Eetlt4DN+5C2VMnQT0LYrrefieGeMOBPKbs5fnqV6afFzAde70OJIEwlliHkom9MJ0c+Uk
C7t4HxLhzOvG9ED1ocxf8oNNTl60T8bqiSXPSfviIcyuKMhlPOUO+QdP3m7+gPmTExFczHALtNQ/
Ec5J/lP6A9DjPSDEhPEg1S9pjjynvk2/dEo7opqfhK8Zd1GxaOzPFcGyVSES/e4FBgK7p9ZMJZzU
W4erWnJS7k1M+zI5PXDQy/jp8/WpDXPBDsE0QgNVBHWOXf4xfwoNFwufMmdkfCdUTnlwHfHgL5fI
pGX1XIs7DS0E8iLVIj3n2CMxmsnF1becpX+lI8eEe/0nKbt8yRxMCdpCCHsk9jy3E7ySC24ooPvG
NimcwuFecmBw3vwF52GwUWqxM39MdDUzTlvLAOhTbozCMHmtw6RAYxxVMFMgHMFsR6pYWFL+jeBz
ekUqCs0GfIt+/lAI0sj5Q7bxBcJqGDZo+wMmaHZqVLPK+vPZSsKe2XHPyvlOrhaPbdAZnE8opiT+
aDkDEIeR5qjBF5NV4zv4ACL1OqVW5H9mdaIJu3V6f1jl2SbioO6XKaKCCc/gtPC6+0BCUZdfP/1m
knHzYteEfpGY6O0C4dihZM6Ip84eKvNLqL29S0pr4wrLEY9CkR1E/gNqstsbg2Du4KXC34pXse1d
fOp8S4zc3lnGMMplVC7jXzQR+E+4MdvuNArx0vXhGlJKVfi41iRZIKjPexLRt9lLIYJdBqfYeUuh
BWS6DAO3JrgwS0+kLjJhAe+KexNtt8nQBg+h78iAwN/Nrc5/QG2QGbp4pwxUSPOG8+8lid/dBluy
5a8xt6TCimxLTThPtbgXS2XMXhDUkyQnl7+IT7RCxduyoAVnUL+xvRiguwv+pIFxNIbJfZINf6Jl
NyRZNgcgL0aYfIMzJHa6GY3V0nEKM5hBLmJWjaB72uGUmnjAMevEh0xcbAh+SZGqF1NOMq+t+BaA
xeBRTVe2aGc0NzWiPEEgM+APl6fABmT3xoKGkMkhhIdMXIr1b8h1ihELGxFRRYJdmI50SoHYFzkK
9e30aJ2LB8d7YjoqrdFIW/RFQCm1reI0mNTihGaQaKMCz9LPNiwV644TqgrQvU3vfCagV6EVbOQP
6a0T/TVK65yfweY2SgttBTAAP8P22y4tq10jrsXGkSBsqomQ5HYLzwmv6ZgdQ3NVyydJWjPned6K
6ppoURZgEzQP3cndpGAmpgSd9x6p0UzVBXxezGGzQjsvFRY+sW9cub9oxQ/KI712FAeswgkJQRsu
GaE9UYSsR3uzeVh/Db4+bi8Sesh+DI8yngjRfJkk3cCNTIayw3RAiseRCUNpn+pgoHhYMb7F6ODH
jJzXXSGsJ+N0YpxDnSKbaVAdYGKxWQziXqxcIcN9sOYGaeXpF9MnAXLmWfOudrY9V1CbbjALa0AC
4rWpHTBIM7+iuFeV3zx1xlPRbVJmLex7HopErhlMmLGrlyj6tGUFLDostD8lP06zPTiuuZCQ2AJF
clebIu6Hf6UTYASPko3gr2QCR20pu3xq0kmj+X45NOsK5TfnPGl21SK/9WQajFa3CGhPpWcNnw5n
Z4jME99OZfcoV6tvE5iJ3TKo96N+Lb7VC73qKIEBZ7orl3neIPKYKn0PuHS0fPnZ5KuQgp8F+1wA
t4jhYMYPC+eS++1olFsTkIi5Rg9AynadzcyrwxqSfk/inZPw/QhI6Mr+KzB5tY6AuowOCRbQPVAD
tju0WCxHttxuYvlRLbrym/M6uC21fyz4KLdZqwA2ZzlWMOIEsDVp78nTBIjq5jfpy6TMbdthOLJR
8oz76tJtcLapgW1dgYCa9fgWtB/KtUKAZ8FdSEdKIxC6aNbhg6GAw3nTs77Re8DYxxJFNKItr1LM
x1ukwMmJbDlMvd5dp6+YspIpTP6B5GinOhE32q5uXSAa2kt8MiQJnWLPXzBmZywr35hSLKKTCMrQ
X/qGA1TsHNWFL6pPyM1FRzsJzkSfs8Abj5De3Z9nugfRQElRh2iSZzW3XLfIpwgSo3pIQGzN3Lr6
xN9lWM0BCEhQtEnSS+1hgy2xoeZVd6hhDABykcr8Cu/8B1OAiLuAOofdiuKeWbuN04coHAMiMZbk
lnwJCL838gZHqYrp+MBBUgP+Tq1SCGHm+C6yfjE1qCwS+EVt3oubtpus2rD/wq/X3rTIyfSdKHJd
kRx1Ucjz0+geyraK4DYASJj1OvxrAzWE1cUHBjKhoQtGQRmerbGkX7m/1ZB2UjrYLTWAPczviHdO
5ihMccYHZbT2/Jc/bjJESP6DKCnL2AhgNp31kui4wSen29V12PJYkZAybNnVBV6zHLAKoxJQJuIV
hfuUMTJGl3MzEhTs2lXGo1NzHA50gXSWq/sbrd4KoqO/gVTohT2UoK1rTd7FFFWPtuAgeEYyHATz
EqfktidGEESWLD3OpWoxLCofocycbcG0ALJhf9j0+AJZ5bJf1OE1eC3z+D5+/RL02B6RzNVoDebh
ijVWVt+U0ATgt+lqxUqQbL2fIEEFRmz5AvO6qC8bQsC0mq8Af6vNcTAqTsM5Dw3bEwOVcYjWVIKT
kyStxlu599nFdM6FRmZ5zn8jCsuDPlqVHwhIaVfevPCfwPJ9TMLzh2nY7y9xdcaFBCqBdVU7+cNe
yI608nxgrm0cG/y1cI2cx6xz2uGJpOH/eZC2OrbH6egiRWXYhcJrFEhGnhTh9KE2yO/K4CrGHey8
HdQ3RT2R+RYzfah2A/tk4OWJ6RGsu3OAw3zEMo8Bh6ikEjRFIVPJtA7YlDLYLian/MNRgl+ZHyVW
hRGbd6SymLQKu5PfXn/8QHXN4rt2xt3LLxBdDtUv2YmWfUD1sBbnLTLkGU0+7MkRSn+AK9hrrP/q
PxERSC7OCHyJ6j2uvHKieTc1rU4QpFM6293z3hyaElBAwBnL4lxxjHK6c+gX2HIQkBckC1fqTzIe
s/AreEWTj2PD/ZiPRHERRL8YUuiJL4FrL4NR1+bIWo09xV6CSgD3rGZFbrm1oN5cTScnmmUads+r
YSPhkNLhR402NSJD0gWRLEhMvwfRROVpnQMCSHAyVd01QXfO12nwTZe2rKDmmDoPwIL1lcjHzAev
+N+h8CxbvCGGq8EZfao1c2pRuzHbtMqVzBLJvip3e0QDIZndV+mztzqyOlcg+VK38wcmrnTVT4kn
ZE37Pq4Ifsvgb5IOWxylOtZF/TAYuyB+t/49SPkui2dl7Dzeivxc6x2moS2/pEZK5meDWTz7fKHS
8NLvTPxBnieZy4x9hiGaim+BQAP5JZHoSofHcDOru4IGlCxf1Tz1pIyP8iZDTUDKEwQXQp64B8WD
lw5addaprseoV5AN4LGJpwQxCWzOfmSrhdO0AEDxt2deFfJmlfoA8TowwfNzNaQGA64IcHrlKVIb
wDwRQjTTR6NLr6h/TBQC4h5f+omHawBHPxbP0V+JVJjBwZOnQoqIhSYnGB8mHlO1uvb9I6c+o8EJ
fREkW+XX7YBr+axk3MEZtIOfuzmRY9JAGhNhY+qXwt9gANBV0HT3SMEH7RmQskicKHIi/k33MefI
3xpK4k7civlKRLaF2IojINWuzPfsgoAEggJvwKAu/Zj1qq7fsbXpqFM2f0OZ+bHnej1CAkzpof+C
HBWOPVwC6dB5vLDGEmTHy6idOPW/6CetwYmNaRVchwNSB/M4hEugB3ELlAJ4AfAZjzvU9Uy1N/8H
AlNw8BYCwpOzfg0DhwkoqM7pHywQzIO6FW0OD71ak6wGpkU8qy3QT5aSams2NeM+RaAxvHnmrVSA
rCEBj/02p77TX+OpdoIbKA4BbOiAInHVAfuw5ZId3Z9SAp6Lr5GAAP/ucecMMJQxXQE+sbAsLFVV
ILzn4vjt4KND8RbD1VxxcZHt5l08LtKt+j3mLwUELnukSzwUCkZ4fceK6QaYETiL0aCZxL3Rs42K
a+7Jn8k3Xk+IX3NEOioVCw+aDdeDJDuad/n4DAUrkRBmdCIubm9Qn+snn6UWgo92HSTTJm8sImlH
QIJZXD+oVfqn+A2wXiIuNDCo4t1y6bnW0gW4k+h/ddrNMv11oEZO/8zIk1ehj80FD/FivLU60yOB
S0x9pLl03PqWwzXsIbduk1VBbPJfdmyudSbZuAeQyxFS99dnr5zI0+XHJ9KVZnQGuXn20D9PQyeU
Pths4uV0yCNRb0J1oyJrkDmIRN72lbBAQC++Y28bYQRWyqOqEHUmm4sPoXzVNWx7ygloggALjZFw
lYjDhoLUoCv444zPEFAkAU5EPZJFX75JbsJiHCElJuS36r75v7X/HXRPnNRe6Rrqt0T8YccJUQdL
xzzI/HgTfBUWfpVVEJCWzVaJ7LV/YYRrM7dt3ykacvwZaXyqOD++Ozj2mfRNwsBRQ5m2sG0Kcw5N
BBq9UFhopCmaAjWhMu5CJFzKrVBIU1p41FFHr6ZZpaXtK9va23s/Bkbi5ptPlzwYYFjF+YRLBLJd
PdcQkfkWdh8P70x/FmNUritNQ6dL9SvXXbr3yffoiNiqTply5AOIbaw8R4lZffwqk31yHPO93H2P
6QXEzEN+wwsZKVdo4TnOa4A0kZWlx81mFceq+Q4T24//KRkKesYPUgH5L4A/e9mxrG9BuIgtmQ5k
LaDGOYa8tBLuUSDMSMcyQygeIebAXHiujOEfsTbA6lNmQK9CUbn5556gXOZ4QcOGv2w4dGTAZO8a
kq0k2Kigh2D3qQjvehHXL38bDlBR0hJ9h53a37fBLgmWnfznQfAwo7KdqLMLlhev24v1End7tyW4
AVay/KIszUKuSO49egvgGN45KoOI7hVvcKiedqvJmv3rxMuIaxWX510k9g7Nk+sh7PanxFeh42gp
71P3+eX2sQc30i7jkIMockJuFNTAnDMyOjiNkC365ipSdKd4yiHZ4TE38WrgaaGtWz+FyZp3m/yZ
RAS7eIYyMdEuuCRUxDGyIByuBRC1cMjYEolNYm+0vskjx9kUz5GkQg7TkFauhEstb1Vz7xELyItx
8G7E2cwkFkBPOplo51CMgPSxzDDJ8x6PpLavobZF+Vpmj0hG4U5U3Ews+ZYhG9M1cdTNrzS8s3/+
FPQxNaR8zI2k3sbyhFyr4DUgTYgqFNLeauFg4hPIDPJT5GMa7GO8TjHjtFnQodhRu4LKfYLLyeXv
LBQ4BppDlunmNuBpx5TeEpnLZpBWqxFHErOihQSadUnB1FHx3AP5MBp/iPCidexsmb+Fh+sCR9EB
/PmD/QD644CzC3OhIR+sfU0TOKGpIPtUshTrghiif0q7CfBYgRuVC8NyLBXp6zGkHKYgDedbgtUr
p6JZ0cGqw6No2ihUBe9NjeAQHsyav17fL+N1g8TqXjUr3FjmUSIC/fPFskpyec2/D8KMpKQz+S/4
+/GQ2wF6eryXIFDSV2wFtlxxPvluOYl22l30K2DnxV1OL1xLUiBcr0mlBUVCTPf790I/Y5Hz6UIn
OBVXSbsrKpQmPbQVAYTm9jbd3/WmQnVJ1SxK6lDyads5fOyOO8knfSt3BcKzSIPltC9nt3v28JDt
ffatA6jZ+S9CGdBe8yDoG/8akRHBkLq7t+0zW/E++QiE9J3BsJYj9Iz2XvS4+MRMU9QCDW3FP8WB
dSHQH6V/IFCZSXD47ZEjOx45bp2yiCg/JTaKeJUJhmWm6LQvrqOer8MU9xOeTMoDwN4mMdeB8o3o
deyW3qsdH15M64BtMa0oob9UdYe6gwpn86w0NyxDtXZFEfsnotjhObFmJBdE4j8PKB9oNy1+kVXW
JyCUuxGsykia+/2e0Eghuwi0JIy3J4fBFhRqoBEIMq6yrRMWUqmYE5sVuNQCriN9oeL9f3/Y4T4P
MVw0hctc+z+vMP2EynIlc2M8i3bjbQwoULw08Tqp3JIcmcVPsQqrJQM47pQus3Hq8y8h36QyD54g
/R0tpDRLsVWKdy7w4cpvQMyLhfxH50Pkw0BPWf4OMpox2AmQyOgUjCRwUiW/V6w5bDMRT5XwyGh3
+1J6R8TjnboTeikAG+MEW6YgcXcxOeFHGO4Dgr/q7hVwVmTVTRnzL+hG+S7zLUfvoiFnw+XoAn/0
5X4pTkm/m8J7pbGrDMscmqFbkM5OB45BulD6j9GjWeek7jJY5zQzFtj6i4vPd56zprfpT2ptGwDB
wqjhPV/qSKAb/me7b3ckDw+bbvzxpFfWv0tmfUGeq6nhdNbVpFFBnbLp5VckADTxmy28Cid/xgdW
zykX+p/xM7p1RqWIh181hw8lDM7x6k2RrxSQfc9cJ6iUcsVahiL6s40cEJSTgiVUPqsAl6elvMp1
3ulbXxG29Skn/bwkBGNETL2SyEc09VtHsPQHhOqDJEuT3BoQtzInHsWCMlFnKRFQFo/xNC1ak99D
Q5dKcp7x9tpuil1rPAbKWRKdBf0bVq7bTjIduuwXKTAwcKkLR6K5yLlj8tra5ofPeTYyCTamS+au
/9YI0C+kY17c9HxHEg3GJLYg1uZFldiinWmvoXQ1cUefcs4UxqGEU3+FgM13+iUjO4wqysLKBrIi
NkVIL7CxKHsz459FBxjHRCdT7LzH18Xnw5N9KI6lDIC6QS+BgyS5S/OnzNsgCRep/RdtijdwMnqg
ke4LAvy8ggaHXVtyRVK8g6nsQ2Z4FFP+VfzxMlDNVt/gyhreTDKtJ+vvUG0qlpShx0+P8AwlPvyj
l3+3/ZNCWYFyBzcgP3ZGOvDgTa9XfzNJmzgT1hMHu9RApqlhOHvr+q+n3kzq01k/JgAi94FlwHE8
5o2MV9mb5jifXzyCoemKR03LZgi5yPZLnw6yUjCFFq2MahzYHSpEyn3x+/FW0WZdGI7S/BNL6pkn
jJtxgKspH1YWD03WXGDlDPXEfzRyE3ok/dL+zleh/4VlxWKF+JI15cMvWEE4x4g+fXjgow54OGoP
kodgxzXLsxt+oOWWbLVHgcJRt4MMyRkFNgjJaS/8kPSXXRu0c6b3pZna3H9/WoKePuiNoEeIrP4r
RVL11sJIRPKUUwJwWqp45fU/ZlwyU0M+5zglx4Ywdix6AsJAPsL6OT28VRQ7+XmsOIdX+Rnsv7oN
PcWWLO2cZ2FwTMBIWgU3MKDKGoU/IdlZsailwxr5Fh2cxMUbfw2pJiSQNXzpIoFO0/OG8oA4Zl4J
k7CidJ+e59MvFM7X3kbQLnG8KKAhhJ4jnMfmqMi7kCoqzWX+Tzhfrd/cPPJIygQVJEKJksYxAjde
s2xp2pV9oONO5NLjDlI3qEIunbmu1Y0u3juMnrQ0+QzU6d1S1nVyC3KJciZhBqaDsxPKvYjONWZB
VPO1Cyig9atQo1xvH7Vbj78MOunkIJjfAHl19Ns1d1k+S58a4OUo8XibaCzxiOmLAvntdvR4SWuX
WDDkmTlit1hq+XvuIoZWJhhT2Ubp4vOT6fSC8li7LN8YnCwQf/TZiw+huR5AOvI+YEUvpsskPIvM
00Cv2PrQRr5KbxplN1nrfHz4WW3LMya2s4rRSW4ck4doIgh99GItdDLYvLI1A6AF1V8bhD1pZ43H
PO18OCRiM6PUjry9fzSAowuJAeAJ6Sv3GxojcACryt9QXIuOPciAn5DyZZi3c50Cj0bHxY8aiLt5
uEsiCUFeRghqiAzlb03EgP6J5iAKgDoQ11m/ERHGoGz7aD891S4FGmq2DMm6tGByVsMA1FAgEYCn
yqgK/1XyTUcDn3cc7muomon9NfKfEA5US37Vat3y4Y7e3eRGBM0aMHFK5DMNyjsll4gINPXcEgzm
ERlNQAjocmRkm7p8yQk8J09o8DMa10iiO+5Wo9vPTeBc2wSosisqnDJbzgkhAsmTYe8xQzthhIqa
Mu/iEnubEq8d0CMVZjTZjCsDRPIhf/m/dYvsotrkGs2EHV+5inAHsxuCNFn+F0Iy8PYLIgD8cgy2
GZc4TRiSZ4fmXQ7p4zlhkysK5MW4aOGOMIYtwuSppT/KTjHs1g3s8DQOv9bwDqjepaDh6a+GH75S
hFr+b9ge8BMJZywA/peQuMjQRD6cBts3hckcLHwaaPi3LabSoFtURr8f+QAk46KWh8Z7r3rqZVCH
u1KOyWQ5vBHL1DncRaUthuwUEkrWMDd3N4WUJlB434ciJ+pJly/J59UlxHvhE17GxEn12xqf1cyA
hyGwp6UzAotBeTHoQN6Ywlnh6sUNmj0/GZ1ZVB/yasjgwSh36lniX6V0h1JXMU9U2NH/Sx3kQEIl
bZGkxa1V2aaTkMGYB0gr0e3tVdYo3nUZdgkWkz8bYst/n9+ppPcutHuxB+nltfqGOx0cTXX7yMa5
bfVc88NNHNaUhbJXwTKGZAwB4/gUrxBgtRQDNtJiXREDhnGhhQC9AZsZ+dLLIPtnnO2p8szxDel8
ChXyKct/WN2NwCdh6S1UjRw1hJaTv1kdIHTMewhKArhuhddgPFv6OmDx8x4Dei6CA3pbJ+xqADee
Ct2IFqPvQSerVicfrbt8rHOs/oOSAT7tOVgYcmFGip9wRZKel59MENgA7eIU2LaQ9LVOcg6c7B7c
BcYn0c6Dxsfl3KHKxO6iZtdOeofGEvQfJ7sncbpw3GSLBCVP7G+p7hxmAPu9naCxJ+oDTZn4NUj4
chb/cXQeS45iWxT9IiKEh6mEkZC3qdSEyEqD9wj39b3oeJOOinpVWRLce8zea+sdQ1qv2qCCEz0X
BfArETx5sT4VJOH8TeB6EJAwuPGE6nRCDiavUGGY12q45sSr6NideK1FujVeFvYXiDLQ8lgL3BHI
mnZJCAltCs5j0riLkqIxPJkBlfcq4souMqbg2G0arkH9VjS4gboff9dzjq+i/eQPKw3qVja7jCnQ
uPElNDzkHTSEXc38t3+1RrdH6YVfIO7eq4m8Gyfky75XlhHYfh7jQiqcMP/rYLv1CH10lSKhJih6
2mQlMhW4R9T6dklVpqETEXPkFH9y8YgfEdCUUCOFYTXTePiMc1TESLLoR2tiYpDbtKmdcmaN9G3i
jfcx2Bm1PeHgL26+IC8TgSTwGsMI9e9AMyIuOHZ9QstweA26w2eR4sCtBjj2+Ung1M0jRkKUQ3UE
va1miRVNmwDtswZ+R6VBwlc1dBAFGX3EVUJQGiMQFNTyR1Q9h8Xn7KRBjCaf5AJa2EtNcwgnVG8D
0rZpCSOLhBYmKbFxq9dle8ATZiZ7493A/zxmeuqN8kdLddT62+Aexad3v7oIETK7/txJd+ZX0Z3l
P/qaKP5WQVaH3V9jQBPDTuhbzDUqxvYEVioRQ3mU7RPzH3VvEjcIMCghJpJfZuqCR8MQd7TIlXRt
54D36AQqZvhIXNrqiLWwG2sk5rmiXDohW5KW1UqzTeUv/uL0g5eGKWX2VGYjJPWsduenK4wH75rv
01E3rOGp4cdTr3Lz0tSFPaondm13uXhCFTDrj5FhTvGVYlAFTCE7Y2I1DO8Hdd9K61CwEsJUlskv
iZKddovDPWjS7ciiHXnCcEbb/dGc0hAQFBECBF5b029zVL96ao1H+sDejEXTGp+huiU+rOD45VVE
25ksO/Qpe3PaZ7tP2ullfGFrwyQbCp1jI3lv+DIpS1dv/WxwgBOrMJCofn+zlDdFwHPOO4ztSMo9
BVMKuuTZ2fghoUD3px/TYNDXcTrozrt/miYlbx2SGSCvqJmRCIqZXWB5YwItEOe4Qz0xPORyS5SD
cuQZJN6s9egt0ZekFxbi3bSJ28uYvBADlb6NOZsU7wOHHK60pySvBN2ipKBjvPZXmvPxCmGSkFPK
W3Wv9V5cu/K+fRRvLoE5w4LXcbRjAgnm98tGTVGRVboSz5wc3HEoMeAacePCIiOEEpDWruVE4Ifd
I9/VaIpUjEVPH+Gt3f8jq4aIJBMKD+PtCQU3J4CNSEJ+LfiQkLxFTmUNbAxRdIWSh9nKOIZrNjWr
eb61lpS/YJaDV/zbgGqJH+irRfB75LJb0NQiwPCb7H1uZy8R20dO60/fdCaEjbcV/MwHCkRjYq8J
D8JW/DVzJmQLZeUtPlG0DDbxuhxf08qvrPiL1i6e17KDZypOILA0pzE6EGHAuBmQjL5ml4/3Rhe9
pvEK0oPSNSuS4qphC6dL2Iu27FXzAX/gCgypMGcNfMTXt+PDVynGEDoQmjQ6NsJ6psoCLgWH3wLd
0mYjjRKkHmxiUsJ0a8a2+BjrPcsbokB4jITVdEfKWi2uQubySvYzw3dqjnggQHUr27DfhTTOZGEu
lsWRA88rY69mN8nxaQRvJBUiM1F2rIyG1rWAxcBi6UqfexzXqA1QJ2jqRhg2vn9OIy+sL6wuiCqQ
2IJEzJzc8iDCSB+Iy010JIPp+hQXdBErmRUFog6xAPLjQHuus0cp72NxU5LbmNlY+6GQHTFa4eYi
iEp5Lpon6+VIBQsG3ZHzF7Vr/0MgloITYV3la/AnuVvu8UKGr5RzCcw33hfJSRYzmbSJyblaNlcz
/vE/AqZxEfzgmFGQCEY/p06qdXDIsLQCnxzoed4sHipGGp/q4jWJ++A0UZeiXbickLsudjWSJV6X
jUqz4FO0g2Jl2JiQV4lNDJ4P8lIyiCAl1rf08Mlly4wFxWKYrEX/1DyhEko8uOZRj8ZLoxJE8y3r
lnkunv0nexGJSFpqQRhE38hkCgZ0jRv+NdmnmNWkfRDNuqywWH1hJMBo8H9LqfAdVdGFhRhkWDTo
8Z/4UqXj7LPtV7GwLVgHH8C6OEgDk89p32JC4XQm9I8unq36zDe0ApYAiZt8M5nSoOxRdCrXjC7w
Sk1Nwy5PbDAQnDui3STQrN2iWzF2u5l7OJFkBcgIuVnCOo229onQ4on3TxIzjbe+YeITwnNebJtP
iqQ2/wGHcO7s9mD8q9LbSlnD36D7gUm8qlLgmchwtOZJ8rO0y89MP+tz8zMPK3qCtfEynXjvzLNI
SM/Ffw7SGUEwRGTGlbShvBH1nuT0K3lIrG86SE8MjxBCg63Wb9LrETU7LlbmYC3yDlwwVPzJYR6Y
4c3X92PtSgY8XIa9KaWstIdsRbbOIG192BFipTopK9tyrPgzgyVu72r46wlnz2aMpoORkOAzt0Pz
pfD601urTGo1d+BuwIWd2O+BL663e+4cZrt+6UWV14FYTFn4sgIjILu8JCpm3g2A4bd2NEYkCfRO
LG6N3GTvTHwCkWS/IUsnBgZci+8PXlMt55p0ZUQ6hX9+G8Uqzw5BdqzV8wKmgXovyNHb98fgFEse
nyqbPixcFSMw/Q9zZTRwhUE9dXhQ9bPKTgoNqeROcxTcbRbWOT2j+hiI3kNpIEth+qWwgqfOsnbe
7WV0xtphROCLtDt7FQwIUs3R2AxV0ZcunYHFpofR/0LWEs1KVnODNAezC5N8zDbKr6w/VclbGBul
OvMc829FkDEeTfJRl+k/CbFg/THPYgy7xSP2k5OqY0vHxbf2XT/Mv7BeMXUGJMIPoJIWrG5UVEDM
O8hxiOFDjxvgSXHkRd/9hrsGsY7Jrrtsvhh44aczI6/0gp/60f0NyGL4erAPfPcIzb8oGWnGmxd/
0Jswz8CKt9TDJ9ZczHYvEhnhLIVlGzuegnm3XTN/7zIc8OQGQQn0mgnfByklmEiTdj0LaI9UA6yy
UeuTq+Jv2UeVj0a1mboS24PL/V+DnhEptr7lpNTZafryI9aAxNX7rvhrH/kXwre6+K3pxNURFnSB
jQnrj4N0HS5777J8KH4xmFXAfJbtFv8X+gjmhfy8jTPLpZ76WfSokLMfRHAgnUhNorOnT5eil34G
/kLM8nvdw8sJHEK7GjjBTIo48/IE15G5IWYxHvTVXD1jpjFd/5lgpORJZwY1CDaOYHbQ1MvduELY
hSxh0+BCcg3zSwNIwUiDZC0sZsUXihWW0bppT9QdBe3vUp5LBeJpZEQZP8onNaSPoLry3sPyV/7H
v2c85X/YDij/QRm/UcLtul+ivJpr9NTaeXrYsSdjHfZXlj8GbziOyPuiJAfElX7Ul/QdmfcCjsQs
0Qmt5M5zBVuu8DjCh/NHuiwvXLdUXNwZE57/a/UpTGCY1ir5kIQm9JBZ58cj2SE71a7hIybIg8RB
G8NyY1f6Pdmx7LS1bf5K+cQ2MEV1QhtcMl8w/NA6sICFbhn2x6FyTHAX4xfhDSqZhqkMcg+7LRpF
auZyVWffSe3hTMaRCPp+bby7VWsyp7wTn0VgLx98aOlej4WnWtWFS6QgerboJ7rlgt39Kc0TAWn/
BImrnv1jekGVuZFPfKtbkptOaLMYM4kJllobl0Hkf3Gd8M20XoSdBnLN/4RikoSLu9GTMullv1CG
uy1P9UU6IgtSmOFOa6byKmPMgbn8DOSXUcN9oUR43/DF4V4lRlLsqfhrBk9PbmwcB1DiE9Cu2r9w
2pDW0PJNZ5tyPf6A8NHP1Q41OoqQzWJj3EpQaj+tZ1zDL46fqb+3X82NQfP0YOHP/ojjZYsNohct
ph00hzOrl+AGWn3Mv7Wb46t/Mylb+T8VXEO69xdDLP0PIAnOLpDJ++Ge27rHL8roMcer+JfdMOLN
XHoX+Rora+564fV+MmVLqdY1WhAIepFVKKckZoFINhSmUqtbtx+Et3u5f1b/yf9iSlE0uiarWuZB
Jz83XPlS6PZ3uvw03c7mzeNI9brM0vc5S6FtSlYB1XWEMvMynKVTH7va7hsPIscjvPuV9qlsog1j
YTwvtrjuVC4SSJEt5jaWEKKt/QirnCS9FV3ROSGeA9QB1hEr8y/gL1n7ovTumeQ7H1gLFmSH2zzz
VvkruPKBpkW3lSN55R5HorQlA/QXB7zHJJRP2c7QnyhbLtXJInEis2ziC9gcsckb7MaqP8w9QFLq
RaCS+JO2vIfvI8/MrvlW7aJb50v+dSTYb5AeQmYQi63NhYQG1qMlerKIRk+l8uIwfXHLfg9xhkgC
i1p7N2ZOf0QOBxnFnXVd/EA1ftsHo7z9+KH3qPrHf+WZovcAu4J9cqqf5IEKfTk99D/MQDQMJfIG
SulfDQjrq0L1XaKPOrDGbMYtU+X3DYEbBvzvVNqrDKx4tL/yy6QDkr0XwRZ6FXPtON3UCxvFzkBm
5NAg6nyKw3mSMACR2eafS1qxeNxrIVR736mBr+0UzFDIKPXmobLCWxwl4YsRkP5dQmIZWBYU6iU2
r4UO/GOkAKovjO6o53MZu0H1Gmd0Cx1/a11mQ4QdH7GUD1Tx37Amef10SqSB1mT2vs3hCGfeGz8k
lNmZ3GSDABos7AorIkgud7IJF5CcDOd2g8h3I3hYfcAzEd0jb1RGoRAo6AKtUGIKtw5S7yJjR1oL
UDmW63WIladfl9GaXo4zkJuLTdo+8Rj7MUJi4lBzXNAGgL+Yl2DhmkEsEmQQMJfFtmpxOLkt2OkM
ewBt4Y5AdMgA5ByQ0YUUStmQZ9uOLjwRWT1Qcg3hrG2D2GClKF5JAkScTSoysHpD/9fltnk2Fy59
vqbhsWEiig187X8y9pL4uOTKFRhiFHOdy5vXKKc0PkO54z58O1riFKFd3aRdE9Fj72gk49fE6BXO
p36lKUFYAAGreh9awyZihl2H4Vs9QshxAh2F9dTD9x8MPyVfuboJgp04Mr1UJjsOyaigZZLsEiOI
wcbe6P5kXoH6Q04QLy+eVfGslOPI7gI4n9JgRloOrx1F4bhJjmCgmRfc2IT3qH6vqBwCYYcA8O1/
AiPTVLe8S/+a8SGoJ+0Dc8SuY5kAaxSZqeQQOiHB2p7AmCBDjFiq8ECh+ZjWsDvx587gg9nREESW
iPWVj0wEQ7+Mz8zRh+6GC2Ys8GXP+chxtAlu7MEW/3zC3Z3hd4GDfA2YQHGo4JCk1eC9TyoSYV51
gxtphD+8qsXtLGPESs49gFvRYZIkBnvGhWPotpfkibznu0g+JORd+qofXnJwBzSYQfMOVk3rYYrs
zoQ2COKWLoxNi4YE8cEzzIB6xfluwgLwpl/+FfQ3KYb5lWYzY5vr32Od7qKLrzi67+C3kqYdCFr+
e6RURZaCpWmJzgrxYG19xctPGDY6P/ixYmwYypf6m5kuYGHERuhVGPDnDJ82PQBfdC/hUUqtqWUv
gav1EicHsKGDDgL4oXd2Q47MPgx/+/AzDX9FLEdYTu54TEfwnNol5OUsdjCw+DFJpSbJdAD+a7X6
huumQZVgQZs1NIsDb/HBau7ak9od2uVBW8vpHKWnaB5KlKqAR+DVv03J8O+oTduoXavqk/cjByUJ
qXbc0bWTSGEeRzBtBLq3pwLuzwBXk3sHXpKluSJgmi+TFTTIwpWOX/AL8VDjaRcGXkQ/f04n4859
RcWEXidzeEdHz0RujbYAUKzOt4BdazWd2IBXnzmLr85CfSC2q4JV85IIhTVn8AoMDrstfph/nOMm
NgDDxfoi4a7MuX+dqjwMKqcPRIXaLi3poBFdwBB0BzEoxpIA2iFZRgA4yUlAUXMAZkprpe9wWgUf
9CjN/DMs4uuiJ64IsSBCa6LzMMToKxYsEQS3xFa5tr46DPEFK9XqNqL68L1WXz/TjfpthECqt9lD
Us/Sa8C7pwO8wFZGat1so+cRMfO72NGjrkfW24QpByJZKFf1MxjRJ6+iP6yPQKhzlSbAyck0++xY
W/D9AsE41cSaXFE8URr6bnV5BYdhPARMe5gTL8MWVjBgTwwPDK6wP2EefE1HimGO3fhAkomGe/ja
pU43XqPwrBqbngW7gUnK6oS1vqutmFMB202yrq2MyhSwt8ZQUbvX+X0SLhWiD85JGyXRgkrDgVQv
dy6fGQ8F2C/Ta3FFnkdqChnOAK1JanWfzH3IRcQWQcI8oaCD1aK2XaElqfVNv0aPUn1Q4o9/zZd/
J6OjstmKcucars6QFaPin8S5r3wPTwJ10KbkPIyuwp/ZoRgirnQtcVc7OtsHMtsUCH5LWJ1/eroq
Gfrb5lGKYEigqITEc+hdTOY1zyK8VsqBnk6NoaJV4Lf1j4vFXsGd9S5/2KoRrEhMQ7ICJPA93bQ/
idQX1RFlqBnM5nBc0t87vljA9bGLxU0UQNlPdjtvG6Ib74uO6YAhQuHFMbp1yzhrvLGrPeQ6J/gH
kfdAeHD6rBjkNOCl+9/iN9snLxpuAF0yYkJ0eWgMFufsS7xl8D5/0PqTAsrIiJ6ciUUVLCPA1C5z
OqbuNrIvYzX+jGhpfVQHtrpVArK4XEV/GgTAvwk2q39SbB83Md1JuSuayxjTNz4bLBm/rK44zian
Q33F83Axgn1OXj1Pq0DyG7N5a6wg1UQ7YR2wgVHDe8eQr2PZw2smggZzA6+ZRwyo2efUj2H34gGV
d809RDV2R/r72ZgeOyGy0db11p8r5MCOLZCwG8EuUNKdMq+8ppYCk5gUC8Q0gNGCU3WpLm8W+yGy
WIAvVvwpVdzYj4AIpoPu34lqx87LCDf14nEbdm7zpT4TDe3EOvAP2ZeE/vWbs5l4Afw0S1lg4LeX
j7yOaD4YDizff8UDSWC+0bzs0CcbdA3E6JjfC4V01xWQa5Mxo7fgEzxpblkcBydlQmTP6TKYYZac
t+TXc0PDdWv5jv39gN57pfDKKC6gepz9issLY8ujY37HTBhK3PcwpL+nZ/DFFkWFM7bqGCzxRz0j
htDEctjBQT+2WIGF11wLDPxm9R+hF4RxcJX221pIvEzBnVqm9gKbLEauKF5V/XdJKlUF7iWvEFUb
dqQ8hziCH5c/IhmAHDp31hoOsyOJFrt5Qy86F5wzqZGvVI5P//0TDPMortlWmIhjgUFt4akJkHp5
k/H65C7e9qPhsNFGSL/YygxkZqba0USI88kiMJkAd+4b3Wn5aCN0l+GH+MwOYuOWHVYCGDyXELBI
iGT7h3xlUwZ4uGneJ9QE1bgOrgoIGcYsFxLWESbqMsTSA6d/o1/BuoU/jbyeKMHwhfZrindZWDJz
53yN/02ARJUv2BOw8wQCrFlA82qbjvCjbrRx3U6nBjd+vUpjW8rXWXoWbtC2IzIx2SkRmlGsuYgt
kldKdGZriRJwUkuaMlcmfI6MRU28jzpusrsWAB1UT8n4XQlbst0DfuClIKBrx+W2VWOcrvb7CjbR
4iynxAXcCBOb//ajDbmRYWjrfLE/rKCLaAfJBuPKPei4+1fpJ2k3wnuVFnugVM17JxItVhxIQNTO
IZcuHYTo8e0L8lyJ/fgjcmSIKuw/6Epv0rQccfR//8T8CMxDSCzF67jErjdYKbcmvQGCqfK7DbyK
rPpz3Nn8XHyCzKMZv3I99DXsd3Qp3KcELv5dKWI/KlbNnNIjNbkbAvCcFVFLQJa5x1TvXHdcnG5G
Ji7UutgVj4sznh90pOaPsG53UbTXzkQ4UrR1a6neKURyAQD5a6EYXmJkPcSRot5Qb4atvJ34Tq6l
gT7UzRx8CQfeHLhpG4mqHAslYBgE/nhL9jUZqKydDhGLgaVV7iTYGRv9xotx1/UTRX5lWlPMWNzt
l1t+nPCHg7KXHD5TNDV47FZT4UywsP/a2wjXFrjwFVklwhBSp53BBa8ln0qLQ6D+nnqo7OEO5fEC
LWmLk8ANLirWvv5C4AUqU8ld0Kd9KkxdRD53ZEQ1eZfr3sAj/OoRD6Jceeoit42F1m10WB2niu1H
6zE+t+xFrQAtgRqBEXX687uyMX7mT13fSGdAnKyhkJ3JpBGc34tboFu5gKRg2aoYB6+pcAZ4imlz
CGyM28cGdmd97dQP8ySxYYg5YSRjy2FDoMO43A6i0wJsYruRkdbTojwovORjzGyBrQZPZGluOCoT
n60Np/wSOzeO5x5PEeQP23+hWb52aKCj8oNOIcTbZU8nTowusACIEyJnLpyO8SVL26XuA+zAYc7O
kF3Tvn72TASPfIYp5esy20NugYzKaam87/ydNZylldL/GxlzbDQsdy9ZRD2y5Bc4DpNoow7bGJYY
Hm7yXlvyRVydNGXUZXAyGOhSOCTvnTIyKKFCnNbUfPwS2yNjSZbNXRM9aqX9FLnyhqVxsKwmy/yU
9hix39t3ZEMtPAxHstBMbty5wcBglwKg+hpHVL9IIdCGOPL3+zzua2g2G8ThrDPwo1Nk7KhwAbyJ
2wrKrKf1ty7bi5TPkVWeML315QmunL/PigOq+hp8ytU/8eLrORRl5u2WurgE5pawLNgSLbL2YKv9
SsmhZqR9i7sncvpF/GOSbyntTYmxAjvFjOpFfr6BPmF3Cyy059ifoH7+gXgc/sXJjbtI3mrkVs34
yA0UOp+GU5r14QgleKhz1a7xaI6sVIFgVLElTwd1Xqa0zzd6wGQG/YFcNiEoYLEHfE8sFN9sjnMu
pNyVWv2w+Mu7xu157IVT5xvETuhrExRs6oMt5CdTfjnsK8HOeIpVoPyzcH3XxQJU946VWMWzxZ4F
tCppu0V5CIGQVSLog7y14voWHVjv1OuE3xO9EcDg6V9kbhwx1fH3tWVe6ZT07uO9cFt8A3X0MvbR
Yi8ZyXp+QxAp9lNld+JfwsM2lRw56e8IGpIHQn7xyEzSNZguU4g6SWS64CElScmLhVV6ygW2hItt
QcWpDydTx78E6qYNfvyECBrcFgKqqvoaCbK9ABFGIf3IumDXaKUF31Xvzl1PFNlu+gw7RjvkvAbe
m7Oy734yebNYfImLB1JeFjMol4G+8XExqPY9I3PRyUhoE/NT2rot9J2gO6SatCG72EItuDFzB39H
J/FTyPG1kSMrpXPKFoazqJwC1czCuEYA5EJoQ+JfzheroCGKjBbXs2SpvDwVFZSXveYvNzdIKJmR
rkvia9vfQD/HQHnpcVYiSheQamgkplPdXnTzxNpYkVaA4SE+GRXJATAY7HqwGIhmDhVCxwgMHkKh
CieCHPx9CletQzDJ/NBwo+xaILB5Q1k5hfXaYDsr2UW4GZT7VOFG7N6bdKSaRRfROlN+683npPA0
M1rSkBNI7/w69cAPNZR/PkqsutgNvL8NPpKSTAeMJ3LrFX23jViazO03eriQMl9MRERvwMrLCT8h
Ratp2Hnju+9gzym+CdLr0I4rRU3+MlqfIuFIQXcjiYkToMLRzguMyo04J2a3PHQBikPhKvjhX16d
9XZwjGq2pkJTkfDSMWaOFdStxHLknyYAOpxGub5u3pFjLHKeFp9cPnUpatVDkKRNVHdW+ozT0MmS
v6441/qXGQQnAfxVZsTMswrkdj2vMwFBSEDhswjmwZBZvCoobzV4Fsfp/8HxU/XZSL73virBw3Yj
bKk38/1pMlVNzoB3majIH6mIIqnAbEfkaCpSzeiGNah06hnRGkRHZ2TlFBuFp7YQZznBB7GTEsPl
dPCafwwbfIWGs7DItEj3f4zX9HOC3ibfSWAAjdxjfgV6Uwh+Uu4Wwk6xugn1M+L2oLs0BU84jn+J
9pxd1CM6foBWLVFD1OENH3sGI9AQdiXBaEMJOy791eujiNwiOvXBZ7iPFzgopXWgOFEA0IimSpPA
coNJUXqnQ0Wp3uSNnjtT/K/gxjYENlmkIIsEekUPlXp2gDqmMdzsSHHNk9Erp6fKBSbAduC1IQyN
izfcs4FG7MLOdRB+qyRxS1ldqosIPt0yIt4rfvQLk785ZIn0CXdNgbFCZIolkBC6UEmfka7aoSy+
VHUl9Gct2wxHRHdAs7kzerQMyuk9fPcqf81D7hbYi54hAh1ROTSA6ZtryC6pYzxpMDmSA094kxkk
QI+PD4sEfn02C9CwHpFQLNrlDN6lc+5D/KGGTb2bQ1Tv8kvTP7QKdUCFzEgJXbIgiEJODOThzAJx
M2mUs+m5SnoubysgbT476wh10WvRjzOSze86fb96IHKD+OKZsF/sQk6a7heavROx2R2RSlkod+B4
00/6XN0C/7VtyWHPd5p2HuSP+G6omPZwM4afcr/J8n0x/kCrwCuykDbgnHV9h95E0rx6X3Ex66dF
Au+Bu5fYLR4eFHI0Pug7znOnjKrbSZ8JqgRt0+HgZyTLzgVsLqnUZwo4KLDwgz/0DRORqdvzsqG1
3wYO3BV5L5467vnDdGLSMJEGI1K/U4e3Bit5eZ3BH2LMk50V0Y4yN6QR7MaDPFI0ga9mSoizHonO
RIKC1QZr84YaN2BgE9LyTHwAHN+g8YDyVnCKkF+ivgP5i31ejXYxc2dSKLqH4MSIbdAaSLsF/yYD
X+Fj7Bz0vPsFo4NwU36/k32tP/TI1sXffJ4vyrCYQa8r4zGkROA0rWmVGNSVh0Df6vM86H1JqtMC
nlThvifXz/8tIF6QCLWh1MJ213MBhvsZMmqODJr4f6ALh4E7ZA5XeLuwcKxxWSG4ma4BUOKpWZdw
HGSmzuhkKKK7ZXJI0UEj/Ib7MlKXMWh4BwPZaSwNU9DwjOhM4j+3FH7CkbBPCmChddWJ1eVzeGO0
0NbI4IeXGJEZxCZE+lOQ2wSobAyRHQUDH8fPRpZi0KSRBpMSuGCglgShWz9rcnWa2pnQHTfFYdHd
09bLdFYYzK4JwVvwySscs0kDbYBSkJQeE5Vxo+JLkxAysTZjAGNqmMS9sEESdCh/fE8M/2nA/Sgg
kWDgzdRweepwaoZtDcWybti5s18XFfKa8p/OuIc+Mjb0BQvzMEzUYV7BQ4Vmufkor2OyZVxSPVvo
kU5KxhZVC1BiaA/Beup/hLxxUt5D/125AcENIStkDnEGGjxAe9b1/SOdqbDvU4r2e4uV8G3uuuDV
kfuzGFAnrVRjjnJm7hscDK+46DNSSLhiz2JV/gbTEfE2Ip1a8FrAHzzpTJEV5WYMVoAc66KgK8gl
kBdcyGvmWFL7rdy7Yy39M/GMKGdBc5mAIFMQt/KCh2UbI0Btyb2ql6xSZEaiMQH00C64ktvFpY2P
nc7pqYCEBMcGtXb8RlPNC2TuxH/y4l/0m8H3tJXblG35tyYclfkXGmryukoJ8zDbAKZniHpS+KUP
Kdwo6Zvx6W1SN5m+wOCzEoBHQApZKFe0auy1goYaLfmRehs5sd4g37mV8TpRbDP+KFBFQr2kRvGn
ZYjHAcGUZs9EjIC2vpwR+rG2fnPqegMhqm/mwdz3jopyYnJV1S0QYXaATGpbqw7i2wtLDJeXUvBi
+SHNL3GHi4DLXX3T0Yk3DYRE1RZuO544nMDQT8hMfJbWyqUQ7375wSpDTwdKO1T7Aidug1Hb/A3D
u5YfYgkc8Cs3/hXVo0GH5c9fWvErS1YI1fS9mwFVw54Jl4x8L8G2kbgkRrP61pGwmzu0fpPwqSYr
EdFfDi6dvv2cOxGDIvwrNd9gq7+EdpsOTpOyzmLEILm6vBsYYM4RVwjNy84xZLS7NNIPLfyrUtec
fv1km5oQ+w+8cqQJ1s2noZ/ijkFij2OFwuCoDWd120ibAHldZ0nvoy7dB/gYxi+jBpvGgkdm2ij2
KK7lHUeeIW+Lc4+6Ro5X/b3sDrnxakFcaBYfS3XQEPrsGKGJr1G4at2lAZMyJPgzceBgiX/p7BxA
taZrSXQJr84tJMsstNGwGksMe+gAMxZ7RQPm+57JbhBi3yCwwFW8cSLyVZwXCFnumuO2Gu4mwGuP
CSaeAydfHOi+mNUyzjN4SfBM+EdNvskMb7najgo0J3m65vVNWjkt9HRxzzvHGk380OGmrOhM/zAc
N9FeCffaeH8336XJssmT6DqHRCcHygtQtf7p+j+SoSPhNHzrKExgjII4ROaKAlxhNnpXAhzZl+gA
RdpcsnWL2gtpZF3LBo8B20MXT9L7gk2DzzKUdj2jrfkgLvEeGOiatz4qcgPyLQIdNiqO2Xg65yzY
idzOEECxGq0mW2g2iWZR+pS+JVupv2yPRAso8wV+eflnoi3Xzbo7MvqzQSCB+9ymxwumZ90uzJ0K
rUzfyukuoIm2Y1I8uL+4G8b2G0P4IvWwXpcYU6uLkDmDIloprl34/2i6t21oZdVPeEt8GjYa2EC4
svORYZntKTzmJBLnxoUzqlc/PIdEiD1COoM140lleg1oOXrgizTJbnEe2MbZ9K07DjYBoVK4qh4K
g9vnnooN6/lAVhaa3YIO8PhGBCf/+XSPYvNUWKYN2HW71gOCZEdISMo3IaE0/yv693Y60MEKHK9+
7SxwqcFnREo1fzsyzh1MFgSAJu/PXr4iyDGQL7DNQrNf9LdaPcakvjAQ2koFJvv6anIostu7q7uU
AS23UWmuZHPTjAvILHZd27nyr/TPSO7WgrQUnu+LvliK6Gre81EbYH5CgnzObOpxcXnkMsTXt2Bo
//Z4VYJbBzjqiuzOxvFDRHLLjHKNi6hcCR+9Oz7APkhWfFL+GHdXdQJk7I8vuCQLjueB/2XqWViS
pLThs49aR4i+qkOi3rLwKfr/JLTaVAg+XzLlA1mvxno7VJ+B8VRnaMpoWuUGR1G8gf9uL9iabZjW
DM2a7Z+yGmj+GWhUaxYXA1ObTEMFjj/xpOSuRCt20qg/cVFb043DU8GqjLxJei/b+pjKWK0Z3uyM
BcdvMvORt/UG1z63FD8yajS643HJDeUk5krX17iYekRgmcdiY6r3Qrsh8GXJex4iOnoSZyscXjyV
heyC88iT+3DDrVa93heGR8+WP/QCLPiI7zGA0GdsCsNibUvHkZprIi93cA2eafjFw9gJ92y4G+M9
vzWPVMCSwDCT58aH5ws3l64ueVFGgE0Lii2VSdVDVgsR0GF3wXa8fU82/XwFqTm+CDrDwH1tznGO
8Y9anxm55+8tGaoL2cvW5A4h38Hxc8WylWwZV8YnAWibZHfHUN8bXxAVWaKVstUiH1hiZFQd/2+w
eIOFa6n+VnUE3/5bzWgc6PdHnu1nBhRvEk96V1kM13kHQptzTJZOg09mrpW+iTjYjpVDRuPEs0hx
pE4HQ/okfzvngWZ9S3XqN//KwE24nRBIjDDFqUJMl7KuAXvaFB6qJSSSabJjLN0/SkZspBW5r62S
fNQMjHzVqeW/MKBImGDYzrvSAa2LrKJYW7/B5ln9gQl2vmnaXXKQtW9QZEtlHhjwN4J4kFFjVvAg
Vdaxua25sBCap59kHKJb7mYOgQCgt4/gLUwIqSYLdB37XzWx3PNISvKvRIsDvjuMDzV5qZzlrOfO
odMQgSA83uxI1wOuR5R+omNKawJLhtotePfN/0g6r+XGlSSIfhEiYAj3SsIR9E4U9YIQJQ08Ce++
fg/u7s7uTGikEQUC3dVVmSc/quzEdPtrfJ//m+9hC0tPxaXLabBzeIt9PVgv5N2IjbWJ53yjAJUe
Dkbxq57oseKaxED2CSpCzDfvvnFZkTrETZxX41WfHRURZN2/vn9U5lWj751YvV3S3OnO1bpTP3Tx
EojYgI/vuZOufkQqhdOFVAkN/EnD2kaThOQA9Tk1OEMdw1fnZZ6e9RJMIgVwAq8I2Q8H4TOqA1qn
VbgprvyewhMxLGVTEhMeueLKiPyOnd78Il1tgQbVFUaeXDxPrvHXAB6x3nssrrSqLRYzpo4VuOUt
JQMzqZX5GfjaN0GtxLNKdEUfWN0lKFGeYLA+7tiHJ/jaDXRWhYp2FaLCSjFuC89X5xvdM2w+alzN
c+zyszGWoW+8HVqklGK0pKbpzmy3VAaqICuhfbpg5I5njG88OZJ2rkMHS0++eMjdtjguIMem8DIq
/RfQi8SdrGkGgDBmbS+7QIlkfs17j7fAgHxtiKWI2jWlTZc7kv7T8haO+mb3xVyON83lca7TO1d8
3vS0P9bsBRMPMj9foqWq6xmGKf62i80LxUlGqJLuRGhEQlNhfrNWEDPrlwHRHiswMfY0duzwq0CK
gTfB6hGHYU0WVoaFADbrHcmDwpnJNPhObcbWHKwp0+sJ0gky06rySYuoWnwqrLfvHD0lFnMnICTz
8z19yQUhH4dAvkq6Dm3iEMa7AckUCCgBohHERKRKQnXVoNwUhw6PT3idFtv5hpLpAFH/jvM7G9Ir
Y/z7caBNqpf4NkCHyZzuObszijTYQ+AkbcaP+a6m6Z9zKvg3SASGRP2KeJc8KjYq0rWbkdyr9Mtk
HkNfJ4fcwxSIEW1MvBQum/e+FyjVMYWXjwJxY/q1mGDZLpNf7V9OXNF00dCza+lfQCDOoxFOlOXi
98TjEmaVFb4vNLI0nSKXLwkhr7fQq2+Nsc4TkmZprUk6+G1YzUzBvtMTHeqSLq25D36TJ9bMBCUX
VCiCol/kH/5U9CT1fK399k23lJQdD19VYJ70hu43Dc74b5X0cxTA0sHO3/TKHCWIUkbdSeVFi8nd
XAXBeSRGJuZ4Qk9G8yfy/FrrPfqYZjuWdLo4Cvt2lqE6/wq/pIwct96m5p4wPRdWeqK8oPEsl7eO
ZyodHqQKz19CzQ9wRz9qyGXIko5rq52RYeoHHyD5WMPnLZNKifMBeUZ+E+d7W20uGvFdqbxru3Ps
yWzKjJydIF6JqcuEd3W4KmDScZqv2KepRPP0Dj0/uhjfLNxRuGlki04pWPLb6zM6tmRDWfmOI0L8
sr4UqCHLHBHQP0PbKM4n8ywRGzfLdwqTYHKouljNOcMxBCEeAqEo7AvmAwDPiRNfaUTrwNvgLEbT
71Q4swJAKPxSxNyPnGk9ixN4kBizTW7RMu7aNexEOvLnCqafYXUYkcF5cqqRTKd0WQkeQFjN9BGK
djs95gTJG3qZKPk20202Yqg4JY+WFOFzGhFJgnGa/kYLbe8rf1nGdO3WHBa44xt4FIYfyDupd+Jo
3VGE0BIk7kHas8MG07WSiFG4T8QNrDrO8eFHDpxYG1YKOkrtULqsmSXSelnZJJ/hLKW1SCfaxdpF
o2GRN0uRdOMQgSjPH83qRbg24FHqPyk3bi5wcI/4dpfyBHNpOJmE9ineqz0KOO44flOIgqljvdLY
9NctbqMQN8mKh78y16oiccDdyt9UEikHQiDVE2Yu6CXkkjzMiAOFrX6+CA9I1yUTrl3sVdVOI4C2
88N225jr3Q5bsJVLu2CX0h3+ZFVlNudwSCjW0W8xkS/mJM1ao8R60WwS/w2g2IXjS0H3ak0taTj0
QdFK+5l2NnSLsiuZC4r2bY9/KkmL+acpbCiuUMy8SnwEKDeY6Q2iiaHF7dCupniAOGD/M3z2o0i8
GKJXl1slcEPoJe28ubTjd4ATSNhPxGzUDjNhycVBKY2bt7Rb6FaK/3m0U+UaURAzhbkHDXA1TnUf
nERY7IoYHaKvVbc8sxGaiOVGe12y+qQbz1S4yPNUBT7um3+TSbbiD+k5RGBbXltiBGUE65SzdFkM
WIwp6y6S8v6QADdyXsVaaC9vxMha/GlOG975CqpOTtgFd3ij4/UrDwLqjfkfrtmPY/BvZsQxx2if
2uKKZIemUvRLbWuSXbt6+7J2JHqtRVCZWnrjhbA0NIXLv0oMP07/otAyBLv+0DFlZvdJJD4LmDnK
PdJTVF/jhArM0k5JKPmsOT5GrOqTBfOwv43ZJd1TqAkLW5RoSLN2qtj8OA3Stgso4uaTU/Bt6l6W
ktrLQKQqlVVm8v27WzcBwkSpSm88u1RgtDlxkfYm4U2UnCLddo1M0B+ER5LwyOKTjqMd/UZxS8GG
fkj/pAYJMGLr70fd30pqM2EewwyXhVmvMkKXdYI2kvjMIfEt2C3FHsVfKK75cfK5vSumyAhY0BlC
CrhZqFSUbVqizmNz1aF1FDDw5Cvj10VER7sjHxVai4z67/1XQt7qMExWpKQO5U57NdupXmBOZ7aB
kJjcpLQmwnkeCXPf6xONZTDb5epL+ET2YzwLmkrUlEUHGxupcm2bcmU3IT89XhTUyZJM04kQo4Fo
7xcMV5ONbO418nMzRBei74SzWJWx3ARAev7FsJPgm5nYjNN5rWPivcBnEIbXuVQylrEb/1VUA6kN
nhnJqUaDbr2gvqQxpWo88JE7hc8+KFbzY933JANQ2HZnAzA93XIqMgbayIeRidtJ9QildUmDJLin
CWMcC8kQgW4pHUCYULhYaZIU71MpuzLCyULa0+zLh1O/oD27jH7k7kwHVGeU6pD8lP0mkZX1a9Zf
Hqw3B2me+RA6IroKfaXf9f1iLaEXDr8GPBX1Sk/PWbcpM/LtSD5XGIoeihu85GIj044ebx0MxdLh
3p0HFDBAUWwWTBIgI6OqcdXXro0+xe5LJBh5hmyScGdm6zDhpG6r8YPo4IBnBJhqbcFOpv9MpdOj
nMh0AADav0THxLCC7/F6k3YgXOL4YiyuI6Z0EwvGWq9PabkJsD3qf/UIqerYSEeFriPiSXB96MtK
u2B03iPf4AUVZADUpCSN+MA6mBUbemzTtImGfWN6zLQN3LTySo2cyiTDpI2qVZjQg5YkUcc/idH6
GdfHcYIwyarulWhq1PHScXAUDmV5bMdbKHnxACrL5jS54FD3UGnAr1lEGw5M0jpHnhJMLuo+QUmR
sQKOEBGBb8QSPwdd+y+WZpaP9mlIu+qXrSShHYw8mAmOV1D7qcKu/UYiVO45sNeI4O8kkS2gtJzo
qIWDJWqfQW5PTiLs6Khlj0DYA8aT/1WmWxdQOZjAINCiwyH7qCMnR4euh/9QtZvFxyxo4Pkq4CQS
bEqjyRkcmqEUMxHjDlP5C7/pMHOYppdiTlD1adChZlI+y+Y51+grPTpT+nVW+0FZlXlc+fduUDx4
EjT23sMypJocOGK/3EV+6RbbludKY47S83JPxl970sZvtrmS01bBm19dc/IO5qt3NVUPuMl401FW
4rR4S79R6Gg/9SN1Mys2bYH9Td2+9F/OkhzUck+b8FIcOhS/8bdBUsm0Yvmk1yUx1uGVG5tFfs/r
j4OEGga+9LIdYk8xPHorRbg3udOeBspTqUTYQ6G4To6032mxYX5nmoKKaC2DsuwUYlmR3vDej99F
7mjiziD7hTkI7/wwEKhQe2J4gmh7DPxB+xcIqP5tfpW0EVl3zT5yImFH+Tzm4b3XNhPmXPw3lN/6
oYaEj+yEh8kqTyxp9iFAsXfGfDBrK1UgiSJnBBFU/rrGK4xnhGy4dm6eiOtBhg+xbOAIs9bhxx1N
eH3yad7t6SgqvwPCngnJJBNu9qtxuEm19y6PEpr2d/3L4Uswnx1HAomtspSBEWzoLTdg2zYma2lA
kE+6Zjv+oiEgINPP1jwoiBc2bA4LPGxVvaYtT9OT3is/z4g5uLuxmOtcFOyutx5ZoHGRq7MoQ7IK
YXP3X93gMHXNcL8vbL3yBvE4Y9PwYo704dlgvGqV+KSST/1FBh4P64KovD9CN6qInwq7Gplb42zP
Vd5OzNhaf8SQHBirhg30TZERfw80+RATr4kd2KguxR8u5IUG+4ubdUNTveZpEe8yJcyh1A9C0m9r
Qs6ZAbv1iHXfYWYtYByYPon6gkFEOgiuIbYh7Gejm6qH4XXW1dWJA0ljiQWNmxU+cH6N8Lx9cVnj
BP9Cfvj1Fs/5ITmFSGEjZq34q0USrJBHi4tDFfJ0naPIIxfeS0nPXmn34auLT4Dg02ajlXcLjsFf
/RxIDfzHEY8KJNs2Fqm1K0J4azYxR1injHqLv3/i5nfc3LCNlFiY/xRmxTd2YQY8K6jy9mM2X0Y2
ngj2voZ2ce+B8tsmb3jpzuvnTfDi/31ZOx/v6Qy7TcF/e/oDIQoYQB1hnJYzDuWsD+We0TDicoGO
IrELfCc6jTpzbRzKUMm5TCXHHzqA4RWLSPe2V4hnnBCYE/cLaQhuBIjjQ0p+J5WkEuQJllT70wKD
jP1uN4uYoyLxAA1EY/4Rhv2E2+dYDQaCHUlvI/3kWXf7/wJOe5hs95HBrxl4SJ5adW7hUc1AcYHy
SObKv0LdjyIi++EEw/A9nRniscm/4dhhv9wEHO28Gi8RKjXCQkThIep+kh4T4R+CjuGXLzMXexTi
l56c0AX8c4spP/3hMTmMG+xSDT7BYtv8sWAzLkndxF+ZgFukIz6XG6PNZk6sdhfP4cbQlEOzhFlK
cRuBTNRqO2mMsbNrynmAnBPEDNk+mP5EhmxflP2qczAwY/R6iNdoVpZmW25Lodsg7xvevO+b/MJL
L9NH/MN0bI8fc18e35AXSblUjy0c8nhOXkqPg43PWz4j5QVeMJ7zJw9Nc4vLtU4g20f/o54yMrpo
/WFpB+Rv5htUjGi+ByLpO35YZv9UDRAlx48cJwXxSFQb/9SJMUC4MiYnxxWQbNE2EOgR/6BqjA9D
DSSaHhOJGhaR1Z27+FkUV/QSdnBQaUWi8Ni0yuzSqRcHc40iZ1175NnQuuS0xYLkU93xjurDHNAX
qujTHKECnbOCMwAsDBkbYIBhZtQv/rMACzamfJrbDdN/ySZHwyAiFhQcdoN2smJOqtRoxFR8o4DQ
gSIxwB9WRuKMUOFtsuE4z1s4j8OfCa7h2yu4FeVzz2yU8BsmpTSZ9umsU0WhNmCKl3T/zNb/FduK
4cTkNOnjSj+NpKyZqxGunsJhX4JULnOPLHzZXL+z2/tX3EZsaVcaQgtrNpaa9BmFOwPh94MflG9D
tUU2hl44yEG+mUnWMzkfMgoyQNpPYNWXsE5qArTffoXYFsPLvwlSdrPNGxIZ57B4cEMt+jCTyDCh
dbhePIrEukjNcdEwHDu/GCwsPIFlDOoea1IsWTCi34abz1gXRG1rDSLKQYD2ibYLr12/TXcRRUq9
dLpjKvk6EozP5pddmA504UFTqYbzwI0AaLHEid0lNodLhhERckdAd4gxlmK6NUp7pilJNv1JNlAF
+W5FWM5SPivpVvA5wz7fcApSFVk3qeNWiPieKKVpSwRT+VpLLI0QRuZoElwow+IYpgzKcdsKMl1c
mnIF1JQJ0zTiPIBBHNlf/ybjlo+ED1n8QkydxWTkCctZv1shB8vn/S3bUdazJiHjfiFNFz9e5l+L
xwKVGsWrTkA6+GxOxBErrHLXbvwzHCbEDEUEUhvIlX6k/PQSOBc7g1NbJ4zE6KnA/xVv7PZmu+5q
ApeLWxPqXN5d0hNci6ExpiRHZgXYuUMuMBTbkl1ibjUb869QGnFyYmFhecS7KnKDhIIV07Ck4RGD
v6mh36Ls0RH/Ms5fTD9jy1sUXMf6XmVgfOp7y7C1mA0BcMq5m1mCND+YngSg9HSwwEzMri/64NNW
7o4d5j2lv7bdX5XoTAqZhoifhjSTtPwUhirrslnAH7NbeBWoC0vTwbkYYZUrsg8xuCa0Sar0twrv
ufgBWd0M16X2XsnMrOmrhbRnsqsxMRT6NUQYH46YntPgR67d3PwaqO+5Gapym4T3kT8pEJ9jvByn
Vv0uYTy0yeNVnIPKNdKDyTcSzK1Jl19rN52biL6o2SxkCZkZsnGWuu1ADoB4z6uHzqiUVgsqW5gw
L2YqI9XNGDwF2U0JYkV30aofU7ft6O0E7EwBZwVguCm/AUG/d71B1sdBGE45KRANMVbdMStwu6Q/
7F0G3jj1P3ZHHuKyBoU2ptd3xoS0nvt9iRsK8MScdymRTfUY7wZ/SGj1kzcRwxUySAbgPVbivyj5
AwxZ8OjH2aEdPhKSgXjrRvmpF1uwyBPYBgWKySLf5dwG+uvZUsiXAEXkEB1Z2MErOgXZwcAJBaCj
K7djc9eVTY4+b/oXAK1jh6500OXZEWyG3oNr5VIIEIFeX7kDu8VeeK+vgj9XbuNWLkQVlm2X/F70
/oX7tmYU+eiRVc/C/4Ac4IqeeJ81+wRrOzJ/IT/FO2Ip7S56OKv5oOgVf9VO3uBKFMnpmQH5TNL8
xJc9mYgT/jB/DuLt15fsJf7rS9ykTvXHa/HRcPM3nOOdwn19sdXy3RJ7+NPuGO1d+MOe9uQT3PzC
q/DEDR5SPrLgf/Pn/v/zZf6GTta84FM7ZHzXwv3/34seuUF8R9HD5bpRF0t+VKJ6+Hp+t5v561MC
EUir9qE6ehFf+nYyH/r0k8+cbSxQielD0fG1pb/OzfgafJkuu6kL5erFZyIboa6/dVzPhZf5Pa5B
r+SPb6f6wkPh8O/BozbuvFfNqXElvpoOnjO/hsyeX8PbYZLBR1/8efjjoo8eLWGRt0BYV1Rtd1Jl
JR8gGkzoGRIEyAubfHfGH4uRHU+7lxSr4CndNIGfvRt4L6u/xO835lpfmxYO0WJJ0xwj+grghHfr
dgn2bekvdzBUcl3gi7z8zJ9f8cuPPxsXUz8dA5f/i39efn+JfwynvXAN3o7mda5x77i68/XuuHYr
ZGWryqU9wI8jz2V25tMZYE+v/NfpTWXI+QuYkmXccZO49YFZNZ8JJnyVc7/lFidPzvZfFOndmWs5
Xw8u1gUBhHOjpnQ4IS/h12Lb6A/Kd4IX1Ckdw4k8xY68gG6DwzZk/uu300fiRfxX9yOvXKs+9Qyf
uuY34pQFd/5w/Oi+yzV2ZQ/B/7dBgeW9wIERTrdmDvGyX9wo2a7gWRj5nek4uSZAQnYC4k+O9fve
EyzonuQcE8FznigywRVw6LSUD5WLW/7ywflHc6W/9lLA5OcNITzKo03uD3/yhssibrga4U/mv3wu
oU23iccwhaW18GQP0sX8ydgfEBwxtD2EP4vNfOPs+ECzqw+MM3iDFx53cnl5H/hUnrr5dx5pfwRK
vIFnxIyLJYlbs9phuHLwamzS5b+LvLzvB5/SnShN/msx///jruOh9HlJza7bwYTzOpY+jgWLwoLX
dap2PJ8BYyODf5rfAcwnJ0yN6SW+RKfilh84QfFCyWO8gGKyql16yS9JiIXsfeDh2mWnlE9pdvMr
LXbiRtyskIqc0ktyypGK896PbnyID9jIzSPRim+aOTTULuGh4PPbjbB+7eKLcDTxhG0ur1uxCy9q
ZxPRpi9jVKZHYY3pFE9Ntus3wdk81oX/n0VIPepHYx9ijX6j9sBhtAkPqN2PJkO8HZ/IAfKo7Y29
ejSPyc48nvS1flQFBMMqsioXoT96U/7d4Gyc2w0mquiW3FDF3N/1KuCrkA/DiTojqQ3s95MT2wb1
KZ9v7GvUjNi0+eM55EjPbZPssHDvAr6bsMWDpvAKVF7c7CX676P1JuX4qHjRrt4oD1ABfEVNhNl8
uES4zAuq+qWwjXbzq16DN0IbvW43vNRjuUl28w8B7Z8otGV5h9F+Ro9nkzr437dSUL3s2ScBeuzY
S9PYSXZcDn5aq11uLslKx9tjNdBDwL7fOWVwpVtaFX5w5gSIpfcWnGu2sptxRuWqv1baGRO1+hCu
uNXv7X/fr3++bmx3wgNyxsyKZxZza6XV+GzvHIXmy2RCcd9Y3im7cT/u9XXGWzu/pQw5UTnyStVj
tjPX4DP+CrqIWLAPwjE8zB/z2g3vMP/I/rUrYyecbxXhON8zJCoAnLxIxffMzBo5rDY9fuLFHdpW
Q+dZpvpZQ4qAw0D2DZgPl8fnlasOR7kWHWcET17gpFtnCMpCzXqFv4JBvyGhWX0YGAPWLcC+hGeS
k144NlYUg5hY0K94ttqXKdeWxBAhj4jBHMSlyrA4HgmoHAxGS4Gt9D0YwoWjovssbqOJS785oJcW
NetNtGu4ePTSNQs3+I0Y7hnk/Tmg41NlG/9KmoOdrgPLoLLYwIR1iXwrrXuS/TUUsUgaediXAAJ9
ubAxWSN8cZJTOW16HADqrqi+e7Tci4aBcu9J9eg3DKXH4JrJCRb3BUbNw0s0bS487sy+ukYk/BmC
JcB0yy/qB3lJOYhR3n1iUPUttV8K8kuZMhxzEGAp3V6qo3YnJSMeLkHN8IY6QSc86xpnVPVlrbrU
2KuQbd4qETLQdDEIkZCcLD5OvVsls0OvpLmtLLvqB0xbuc8+83Q9YYPLLOFRUy/CKSK5tz/E2W4w
f9W2wCbPmCNxRwksCfTjDpQdY0t6NsgMuC17ktMMt0Y/2mDkqjat6bya2/At518R8RVOpCHcZSKo
5GhCNdYOCBkliGllb3CYCTxWr4D4UFomGIxpVCu+Iq8+EOeVL+AbzY0esf7dpzei3t80nUjdwtKS
3LBiFsxHUlRqAXwnsjGbijyuwxuD9o3hiJJ4JMrkP0Kk2osFA1Y0gjnXSEFQq8fvJQGQ8b4ffrjF
ectI9ZCwKor8ROU6mG6I9yXTBvSU1QdBJ2L8UTPCwPtIdAED287hh4p+Ycy73Q4HAwu0uGk0Kk0b
tEi2i1zkA3gGVu+9iSZwslAK9h7j/o3wj6xE7EG1xW2/HNey5kZftHood833N7QSPLMMkHDpja5G
W3VoDzKn8xdFM966fg1Vr08PBNmP3b7EkVFqh9eN2+k611cb0eECM82/iAfhbzrJ158sIccOqySg
KgLLq2DP5s2CpK7LAr2Ns/jSXtZ7E14adxqsl031ee8Hmycxob8JhMglQYVT01H9iRmHcFxY1n5P
wMIq+8MqC9aRUROAO6jECMd3CgVwB7QMBgVhlOhJ4H72Rw1N325xBC9beVDDAGxSzEC1OWFHgK53
g3rd0dl0ajoOSwoyeS2wraQ2y53U2RgyCooxDgwMFrjMZEVS2iLh4DXQsaDKvUFUgHkIipl3fQkc
wqn2EE7L7Ry+TC1yeW3GftUFcCGtmOywJRKiT5SYSNOWrz/8PVzH5o0tn9KfCPNng0ZhPMv1nzI4
+Yf5E/9DEwQp4ZyfaaGhjsGwvwq+XoAQQyslyFbdhB+064UDY3+Oylv6e7RURMXjIZ6kTWicuJ9w
TtDyxOqGYWc44pr8BHpyzR6LG63sZ3losjUREjRpOMtou0K1avHMWuCl6CTT45hhgQG8ayHe02B/
soBr+nI9XsQ7vbSvNjpsTsWS8DIAirvovB/25eFdWIJu071dqLxnPNdvG7p7u6SgIa0F5GAXXsqc
s++D7XUjujORwliHL5vicParokA6RZtLsE/vOeE9eGwuHHvso4sFSL7GWzDyV/FK+6KsfMqkkBw+
2eE2beCKFcRuSKsUViepvh4BNYy7fv3u9D68VEwoj/wAGxh6Io7FN2XKjTsK8+hc4FALB0+1J1N7
zXGRukcbt2/zhH/YjOKlTIu5ijhrTP7Q72TTIUuwmzeuHd2oXgByvqYM/KNgxmaM1kDtd9zoHm/p
vOEWLpkyTOIfEv03gwfAwjJE7DgcPVSVDKSJZ8w/SS25nnmJnEAZXK3iXbhLmGxQOM/PXb16rQp6
dVbucuJu4UfiLv4Tnu2tbi3hrNrDv8DRLIjVHViQlYyrjRsCya5bL2xQR9jS7V/1gF/oqRwbV3DT
4kTrBpJgON11n4ZWQGsLMViI5PjjQbgLaRF/4rb5IAdR+xRSuM/YNyfH/Ddm22jiCI3KZ45xDj7n
aiuA7SNuzldjXXlmvSQdpfuGM+tKICP8GZ6NUWucK2ebaCF4AIWlxl6Nva90YBRHQOkni7uLQO3X
gqmtsDTojCzFL/UBBWeu8lQ2eK/YGYtDDYB4WT45jYykZHFH0gJTrMWmfDaYjeL9+99/AwU8wdEf
Tn6sSBzvcnI7qIJpj3LwodMbWBQftyJc8yBidBdFt4t8NbHmfYqRMSQSoE70d7bUfzCdIrYtYUl8
HFax2WWK+9NwptCjlZsjBetXFKn4tFg1sGRVvZcXvCAeq+Krz3ejchgZcaA0eY6QFlZA0CR0N3SI
aWT3S7GYE8biH2VuD7bVliEB7VsKLKooErxfLTEiVnwpTjTTui/gRsiUidUbGkc2vRAcITcxaUPq
mhbzm58udvh3AT5gii8X64DjTWf3rcOvlpYRN0i/ooyFoMPSQ+MbGxOLW5XO1XnXWiNXBg0E2s1k
5iDEF04IeF023VlnIiWhjF5iqQkKLyKmDsZa71FEMmkH+MOcBM+6YdJpI6AHwukcbYqmU9aW0TV5
g9OzqXqbxM0lO5EcrFLkHhPNaiCJpkmX27xvpW6hH4YB4MMvaD0u5dtAlWQH0f9f99zypbilEHo/
ORDwN9w1VeEQYzBjeR2RCb3E9VsFd2632fNBi2wbdn6CVDGZ8b1MiXrVZYFcoMcxaX0zBVrFd6b9
BL6jLgP1wYhTn2FcZgIPieGQI6NxfbJSMFOQY4dllQW19jglyHcu2WSQU4HIwlMNm35u2hC+7IJv
HViCOlpEnJNr8qpLnyEQOfMdxx5I2xxjqLKIw2EjTQxbw6GNG54mvZYcyCnuJbw29mvHa+07p+2c
UvdnbOy4zXVffq3F+5wkOSdlqd/JYEvpR9ZYVCoqsGHghZ3DImwew3YPOAiXYwaazEtaVsW0dF9o
L9wxfDCUweXwPkjdrgJ/3S+ZoeK+wgcC651LgaMA/AaC924NzoElnT9zuaXmELx8RcG9ZzEVS9ib
TMKocG4yNVkV0gaPIqyPAYoPpyYm9u9tFfrhAlXlmR21W3Pc6CAXNccX6ZHdemJ7ZRoIlYICHcqF
bGNb5abLfxacQ8ef5v0tUr/nJs8ToIGg/RdHjxeVaMVptZ5dAXw0SpGpQ3KcjyBZARjKT/BIlJ40
o3bncRWDsbb/tyh8epwUyFw3Y6uLEmpQdf1CWQsLQ7aLyTeJbadUeZ216h4rN5V/u+keSvdoUjQF
20V2arXdm57o66ly6lhwXhf6hygSjt7tm/GqABkD2Rb5ETwqWBmc74SNkV7xLE/ophX7/V7XnSNl
GxqddOxIM65rqkZGVahqgPadOsKuM1Q9O8ZFLFSMk3AtV/kzhslBGsK1+K4Z/mwXYEepjllca0QF
jNCI9IpEO36B1dv0gpUbxIZQwKE6RGUFZ2TXP9N2qaeIVE4iOC72niWAYrU6csJ8M/cJMMIkjvmg
Wcr6wZEbXJWyuKfdvhJIC/ECk0/x6uwQ3V4wkFwxRplvvcC6s2XlHhBr1lyKlNJv2nMjekOGB3XZ
xw5L73xAxA2VHECjn4lJH+beHUu84VBi0RmDlY12RQbPZNFrhDNMeJuYHuIFtSA0PAsmAOs7tYib
wE/D00v52VsmKEsSbVWcnHiHofWeS/prdGdxfjyqDURVJiDJyP5pw41lxMQEiD4QuaDdqr+OV+bV
6GPTI2FYZb3T/fiXv81zFLO2IS1xdiYfMVz5lUH1BluRWcibSg8FyDd5qk57FZlbwcwQ7FL4Tgwr
Z6n5zSuGsF6I7TptIgaPstfm4UHptX0/ggeDEyd2nCiwDo7c0RMsvUimyXGJ6ReLkOhgnc/slQB4
nQSJ/q9YbgFtslBYV4ImrdeZenxLkEd4UN1qQwj20rS/UJP3O3N1p/JkGk7luEq92v0iwYam3Qbk
PHUUmE5CnqOFGxN6B1TvI/ik/FZ9Phfa3gqxNFJXg85CAxzPCrZZ9qm9APhaNPy/KRZaB1Y84VAF
KC+sPd1BTFkRvXwnJiAq3QJNNkwzGbMxu1/oaclPEjya2MnDdcCkZyfROhfDSyKjB51TOBxMa7jR
RqJPqcdOYNmiWTliUQKZwBBVpAB4lYCT7lD5ywWOm4heF0oaRwThc7wjTrCG4YwdvF3YkN1fyBoI
A2ETukUSAawVFP0MhfwWz2z6O/e7Wo42AMW6rWBYC6/547l6gaZsyTKBJ2UtsMZzxr0BWQ1dw6qV
vZsUdg8y4iUCtKoWYBc3prhSzjrBBoyPMNJyHEBGZRmNJ6q05r1a2pNhVEmHZBN+cgjKzmNjT+gA
DaYqPGsYgddai/1oGZ1JS6XeVajyPvWVeHw9r6/AxeICEqZjOoVrgiroTDTyrqWVfa4/ULIh8Rjx
+6DPOU/CDefhxERkL2cuThriEz9zFKme9Czsylh3vJENyIz7UjvWLmcJxtMeMxvwFZ/JB2kjlvIE
7cNf6DZowu005wncp70wp4F5IbFYzNsWaxGkkAUAIHL7XbC+vryt6qqnPl7uY8XiZlc54+KbfVvn
FkgdxI+l/MnuZhFsZSezsVZV1pwD4Xi4yJDwcK1whLFiP4MrLktZt5XwodNNO/B/NUULKRqDjxlX
Og+aZRwyvPNnlMsyfqr6e9Fh7bEBHZOHp/qvD5qD7qVdfZao+L1I4yZYLWlXU6II32S7uaxzn/V2
wZi4scmuN6evYrAYNLN6khWszjLbVU2q2OTIsPmsUm1WN8oHjnBg023lG3mUElw4SJDdRYYFSezy
st7GW8M6FnCIfc1023zFaSpbWQlt+mkkrXd+FRwKh/cWOkFze+04982TN1aW29xmG5dbhL5vS35m
OBI8zv/7cJ5/LrMDTpVfsLsMmblU0BV4zk9DYQ/DT7zFCN5bhURn/OcInIVFJNoUUr6MYSUK8eb9
TOvAo/wbvt2IH0iMP2hbuCZM86PRqetxmdHld+aGJAhM8WOTjywOdWal2l8EmkDpFqtQubuKG9Fp
K96/hGb1PHrVaGcfBF3Z4wxs5j8IE6VmY7qVL0dbRm9LwPNbrhBjhtuwM31sheq/xTOwBUcvLdp/
p7rfs1Wx6LKtsxerE63nCHKGOfOhpOI80HQh0vMb56CnrVuwPAzCj4oXewMW023p95Bzl+Ja36df
NAF3w5p75Qnlctej2ljWlMweR/elCAcDH/Yuz/d1ZjvX5SzS5gzn4Cu6vf2m37enAf4oKzlPkh0U
m8VgERcDZmKFlEn8DVz2aK4zox32HVO1PC+deW4wbHQ4zcpVpX+ubdDPVkyE849oXce+CDZ68rWd
UPrpv5Hh1r93+kAxf6Jb1R8zSNV4SR3GsoJXRevTsDi/nGsOw6j9+lKXzeXzE2eB9kVqZmhbxSfO
3G+YG6I7SEumhV5Q0iGxYCjCbDqIzOn5IdcFU4fPlEoNwe5BP/TT8rVWavTHiNHTEHGRg9kd1S4w
v4KheYGoi2KuGmK/1RaWtsKdt+evHJOe8wf6aHym2OivtX9qmt2fbK+j++xPo9H5P47OasdxdYnC
T2TJDLeJIczppOfGSpMdM9PT789bOtLsM9OQOD9UrVqwrd5OSH4n7vluxIDMk2Y/xnEPRbVR7OyU
HRV1iWZrC2UV6oBd0VntdEaZgUfMHkeYoCw50erXhOp3sNUYmwWsXTzobfh0ipmH1OEtYWa3KF8w
ug3rC+mE5JbMTEZ8uVFq0ystZzXdbfwFkdS6WUlcm5BEl83bNlbSjoUzbRDlpZdhB7Gva7f1Beof
hiDFDp22hOOK+96S7RXBJyq+8txBq0dAATLQnSLYRAxD5oZTIN0yGwKpRYBztnDLfx6nPiyQHLOM
LXP9EieJpYQFK/M4/O+0VUwKkDqbX4XtQr5LXxZ6EukRMB1zPtor6ASxRP253upOjtAD4mVSrPdm
WvzoE/yvZX1nqt1f5JkeZSMyhRSfX8Kf5KdWP9GrxRdsmgIIFwyuogVTXWjJ5JXpyypd4nYkOhCX
oZCqyXpo1hBq+8aFXmnU6yKAbv0sTRvjR6wmGPAQEbuKq1/kOz/qY9s6801Qr3v4s8KRb+AypzE6
RfWej3LaIT+BzcBvnu2yPpV2CcVxQMFF/AcmukgqoIbTOC+DFdI08pb5IPAo/RwW7wFGwTJcRk8O
lf1aHZbP0QMX30qrybelVYZ4cdlcrWJD9ZMccaMQHvEmiD0/Ip/tq7+QhxzO3rsoR5pjsDE/c1rZ
z1HacjbCIsWudWkeJxNvFUQ6S8sJNnBdpC36npE6akonGxN0vJu9iXd+Sc/6i6jNjdczacz5eqbb
ED/Kr5xN2kq7ExvdckIkeBWpy7YaiYuAEkN7rwmNIbEJAMIGSadsnTH51Cv5tQFcyPKsjP8GCo3E
VXgPFiTu8DVOVA8VFufoYTMUvTY2sjgoDe1BiWtCBTdQRFE6wz84pta6wjG+jDChs4lnx6mpniUT
+Hw4c+jaMnniI0dtMtBaLNstxDjjUyNejYxnYUGnGBW7FgFwvra6feoTxb1VqOYLkH8SK/K1SJPz
/kzrq+8vcUPb1jcYWaCdgfZb82wnJyeDEhZl8wR0h3QQAo1SV8yBKQMuxwtHXJgO9xkLF/RlF5RX
Grnuu2l59wf5krXIVZgW57YkunMPOFvbLhjqI8BmiqJDm1go0lMr3Df6c8zb+KSZa7jFdJ5zP9Pw
Xwrz8Nok3oA2xyovmQ9oih+2TSyaxPj9fZX5UIyXiluoeSkIr1cWY/Yv3MoYfkJHm17quAVLwktl
oWIEgyhwvlqg2fwJMLPK5ZxfQ2xAJnsj6hoAku6FiaMlMDR4+YtXJXB1W2sYfAAD8+Vf32prDRPF
X0Aq3U3liSlyh5z/rzhsikPp3zEWx6MUZltxaChlmg1kcq5ZuX2mwWE53rjFmqVuklQzp5Zkl4Zt
Vy6jmnr3y1LoGH9pxYQ/Mn768jgV27pZh4TGNuR0qNZqI0131syAkJzUgeHfnb6XNkSZGWzwO7ls
Aris2f5OzmkzOGW7hezX+m5mOaVMDifP5Ccb9qZ0me5hSHtN+of8HA3i9y5tdu55TMI8x6HDgGYD
LJUkRC8yCIA60ga7VOZBrjsB90Z63RIaIQxu8quGcB2JaOGlbwbMarBLYPRzKJ+FcNNGbnltpo5R
q00IkkyXJYHxDsl33SOA2oT1vUopLiJ0S5ySTjv+TtB+cjiH2ZfyS2pATUwnOl8oKdqvXqw1Rq/6
PLALBW4rwSZFcUo+3hqaRtyhpk2jIcXGa2BOJ7ehmpX9jCFCc4GUZdAg2AA/EDDx9eEwvQPb3gNx
J/T7DvFvDM+ihpwQuXI6A8dkUlsfybh/8R+gf15H6QKvocCdbqE+BMoBxQX1+hoUVPe/OePsrL6D
HFmFCz8sgS/9S1x1NKxlFGnZOeFwxnWc1AKZbyv1NUZImr5kE/jqGtgcni/vhp8980Auwi/lCjWl
U5YYRkFvBB2PEtvUUdmsuDHInMmRCEO9yt5/Iv4XSI+MPVwPwOZEcYN2O4WbAJkB9wGkJb9+lGh1
zuG/0MFKg9FQbFfEnwHDnWcmdM5uxPCDN//ZJJg8cIVx9+MKwxg/tHZlRN6D3Xn5qZ39m/zhV4jn
0T0XXLiRwo0KsiCCsONlAsAIdGZmT6rjbl9jqQ6VmSgcy/EFCGsoQstNqr0a0ru0NRk5LAflN+8P
8Gbe37W550NdMiekig+qY4n7tuF1HzDkYEYQ3LulkoUo0xDmAo06PbXiLjNPKTQ4TvZFinkI8S91
SyKLuoBWiv9pbQfE70QXIyHWfVDPTh1iwoVh0HVk7dAw4u+9AlCAd9mcIWvzMHjIpbnfzHVq4hTn
jqWuuCW4eelAuWCvFetaXsJnMSGjYQH4S8J8fYQf82MN5Gx7c7LxshA3OlysAA9ULCOSYwlxL9v7
D4MlMZ/eQmunNmEVrJ6cio/IYxJM8a2HmXBVBlQ4nE4XcrCaybsmCoMOvA0RIOD+DGIG+wz3JUgk
2kuNl0HlELreAFyRUY7ggrtr8hhXs/mObEkOXalwJdyrqeFkh6giTgb1KyRPTtskq1Tcxb473LX0
+54N624P9ZoVw3eFi3t+Y1NyaKeHGT7WseTEC+aosn0wIOg9zZn25Kj8kscECQjO3i9nUHXMTwAG
dNOBDi+Vo5IEFUzEqj3wEzqI3GMmPZjPXl2GdNntjvvvM7Y8ixNjaWxy6QS+pfyNT+APRE2CY+31
wYWZymC2Za79V+7Eb+40aLB/Q8Mg+i4O20BloQg+n659GmCIzUOxfT1hCujQ5ClLKXOk4MnPnvDM
4dIgTxwWNrfti/ChEFmqeFS45JhA4MyB+uH29j2Cx+XgIOprtVnpcGlBU0iydFBnjeou67C5pcta
k9mKx/2JaHAk8ZRCuDZvANphMKaf9Q9xRmQaMDA60tTxGw+ZvgA1gppr/IkIsVfhloE1f7MDNoeA
QxAFzo0k2DA0gbM96pd2N6K75Xfy1/E9Me3QWloot3nDxCN8VG8y0YrkwZPlK+La1qQ9TxZS7Uwg
AOz+CTN7VMHNlzou+HgC09caNt0tVGJCoY0XzpN7qgiA9NkkFbYjRFvgXiaR47KfhfZ0YxsGECgG
MBdQcd58ztmI+Pjr1B3MGM86lXtKt7acPuiD55plWir6DCtyLTGAsT54fJPDv5Fn91fh74uV27gk
QPIt22RlBGTFiyf+o4U4KOzH0BZDW1WW03L4w06ADJ+W0Etl2ZNgVztteYOaIRD6ONgdljWhbX6r
T4I7sGkitWt2e7bnGDQqNX/Pf5Ao1k8HCY2pbHfc+7C+SZ5CPQL0MFuiYPU6/xPPHF0EedrMAnjy
rXTy//8bHj3iWn6XiQmV4DQf8wfhv7TiBBG7+aBJJ8Osvg1YUTCihb52Nm44GezbH414AZ/1IcOM
hw6GXHM6FqAmnjkdSvGEo6aeH0NUBXaOxctBH5hkLrNLyLJXvKQhIcRBc8sg49DvVrB4MFtaidz4
5Y9seQyQPTIwjbtx6MxbUNzXPSU0pFwsa71gYRxAImF7okniFnkJ68BmcDEEPyQX8gBs4Omj8sGC
ZokMh24Prq1CVf1/VvBPM23ZJixi+kfSjn8E30TDCzOSHEbkJByas9MbbHS7RofnQkanjiJjZXLf
rcPgSeZY+BO/qw8lXseTi4oGrAokgqMq/oQQJHnRJW8IqESFjQZoMd2bPeOPMDkhIlLGW0+yXXHh
IFWGPdsoINw+QdPlgJ+1JzKfdBccYAn3Ekw9d/0tPAqyUwi98ArF5exkNkG5DG6zyPRPBpVA7eOa
s2iJCrFFfjZjPDM9/9qdE6IysVWEnyM9R21dMH1mztjszQdVAscxoxNjNkkla0TInGgii5HNpbvm
U/0O5MUpOtSAhCQ8LcyEexXWRMfYHqUn4W6UU/V6tIlTFjz/ijkXos705m/LozbTF2z6+APDTqiB
32m+pyQOnnwe/ZpHi/6MY71YZ4U7ka2Ch8OaabUP+M3gONxAjucGKfFaFOe0zoJQgP7KLaKHntpC
1l9R06A0PVvJiSy5qXBbFX7uRoDgaC5iAXn6VyEiG8bzleoi3II74KsqrJRTxWqotswGgASn9bCB
MKy3S0Zj6pPeQNCw6TsH6/5EGFTyAMFjd+brA6OH+pRXm4A6/nsOHsmc9jikB7JEus42BrtPdtOr
/omwvaWs1MqXUu4qpVjoPRO5PnLVbSDcyvhYGCcuLD5FKvx5QNKRd4dqFuYiwK0dwlWmDCIyh7qS
p6PgvsSyZUg2bXxMDr0+O2NgrstOWqxyaNHM1+CRCuk3i0LTcK1aQSofRTsy5unbaILI2NZ4hj0u
hGsWN9c/g2aiqT+4v4GdFC41X0ALUhpeUNpVczfh1xnLRtwUopMC3RmKK97IjRFpZcBWyXJacvdS
Q8BIDWluEYwgVlfRx8BUpdRhek6oVGiTYHcjVxKNEWrTNd1IxQiGHh3LJYLFmHhyJ+DkUJ3mIeqz
eHECKdgMHhTl891tMOIN4BJmdk87AwEnPYuIhZ3mDKLP9t5oG34Px+e/4NnhyneGbomSzZaIOzP/
oUQxm6uMivmeWAr1J2Hmm5zS2jxRzLQlUG64SzRmaEvzgXho8KT+SJPBW4/Mh49Fv3iVwrXInY/o
RVrNWcBcf9ofx5wWr984W5owIPDivnEQyy7neIXDCeFa3/TiSNTMG0gDi9XOQejX8rF6/IpXHbx4
JrpBB+IYtUXwUBH4elOsUF3PI380QKxwGWvWZXBjQ17lrfWru+8bd0lwAgPPV1fyEttdDtfro5lx
RFhHmn6gWaFwro/QWHfVUrvXJ87mkwGtna4G0cBzJhoUxnXimqQmJe5Ntp2KsSPya4YYngXsOi8E
7sHyk+rg/w/Z3zZEfwXuBoeYz+RiUmYMuktwJ9UExGrjj6YxSVbsGSKPkcHkW5IrzWdDwgxRQ8hw
/mYjTuIfFtnLSYdt84fBGbCxg+2F6HGycJnka1Lh+Aq4ICiosw+Z3I4DLfmby5wLdxeALB9GF1tg
4l9ieQG7ccVNjEUW03cP3N18SibZXI4DYYv82NrRvyd87JhU3DUPMaDCHN1Gb/XJo23Xk9cQtgus
kthpRQgXvQgxcIiJeF1wAGaOOS9qmE96ZcMpBzMxSJdU3i3agwsLDiYE7Cm4kVCp63XrexQiWOcg
XFwUZ7ZBJs/RuvdgydmE1Ht9R4FxSE+WBzrgUUuILh8cFdBaoe6aZ2eyTfSUdqe5Azog0RD7gWAN
M59SlJboDWQMlmCBsS3wDFhQmUh7bhrKHiFZxVy8H+OVr+g8NJ6k/YRwlStuSH0u9elKUfW29lun
+CEW+Uh5DbOcNpm0bgbbDd1Nekw0VA9L+YHE9ys/6jRM5dyCIEZb0x+q203VQ2ge9pQ4/P+JuTL4
qbGUfrEB3ZIbVq5o/XBTpMswNxZNEANMxilU8nuGt0QgM0G1gJip/jsILum3FTze3yC2YMNzq1cf
RWOeSWdICU1ye/aoqzCUERdjWfIIeQ4RfBZMq9EVwsOZqA34k1jKOKQkXKmcO0CWjOV6g0zJi4pU
GtqaqiKggmEniVS+NVbfq4YGjUfNDogWPHUABth6tR1uLVhUn7EIsV77qPjsmEmqPFEa0/gHmRhm
vAKAkL84RFJJEPa4qzHJAymRd1ychbkNoZkwiax/HMpVAYaCd8AJUzgKnkBZuzsobJHNgW/Ewq/z
ChkhlBdjNpA6ZHci+UbQ1vuQBFaiC5FUeKodlHL8B6U2Rt1/S+lF05s1HqVpXwxgq+87PP5lh7OD
2GyKjxS6p7T8LMjSMOxEop6YFuV6FqcZBIeB0hUfxQjvLNloPVc3HiAYkYHsVcG+qhW3n04l1qUl
Vk3ir2772T0IbbiRFpLJc+s366DHaafA0C9ZXBhbDU8iGyWEJMfPQcewZaOmsN6Yv2T5SWDd+jql
MKIMhNSmjDHM6FYRXkpPxYNMkDItD5jCMQqGVc56HZGOY7jFuOQpM/GxbtMCkwhSB48pvMYIyi8v
rlLqTWreeyL07sTmVhH0unS4TpgADJtI8gxtO4zH9xpDM6xxN3Wx52k1jQs6uc4zDN57+93yG10E
jRyI1/hHRKXZeg2jIAyS84kATVdAb8xEgcp/ieUELfnE2KGRK1djHloS9/Ynyju9RQVjiExiP3yy
ftAh8hF0VIOWfy3+wo/xOGK2QK5mQS+KEFUjP2g/OcxDEOGl8YVPfkiuTD15LPUujv9RUMVs6fBM
pT8Bnwa4ZmA5kv2diAfPtiZOR1TVOVDfEDyr/lUqfM0pnKDF5l4eAMT+tvXKmhciAHOM7UIvncT0
VutOaQlY2OIuMT0kx4CoJRCUVTDBoBxt0JuBpejkdkTqg6vafH7WeM+JWN+wrGb3s8zLU+WUsnkV
8V+WJn+q9SUyhJn8K94x+COAexe/ZuuFl8FplJtMAOkYsQN73qi2DNVxVZlEkE1g4Nq4MuUGQs8z
5McnF4PAK4NUcq/zTwGc01Zz+HZTQG+M+0/yL9KCjQU1lvYqmh0PqA9wCc6gf8rz4NYJYGGmdbpq
arx6wJON4gMiYVpiK51vfT7bet3gQpAN6a5mCsbSpf25quMcGwdS4khODH+fqo64ZVmy21ZalOpv
xSXKUjKlj0Le1MOjiK8sL/+qh4RNtBZ22/liYr0fM2KRjPla4/q6yQsVdymExO9b3GJOvpDGpfwN
fs29hh0YLljcJ3/Vy8B6+5BCUnjvrD/Ajeyf9GF+Q0SOKzt75bfSX7xvcn7su00snSy8+rEcaE9j
6/Rv25cc8TaqiIQ2qlvb7In2WcTPXLmM723K2KoSduOTwEgSEysTseU/v4RDQOjY8NBRUCXdfTCD
ZQnBS5Nu/TNjyQ7VwdDMRfdXxBtGqXF/pVBL7PbY7gJaDRW3X8wyXo0jAMeAwSKkJK8QqyB9O2Ku
De+92EvZL4j5tBYIMaCAXsRnYgurS46dvvXhJ9s3cWe3sVkX+gn9wIRjAsbulWt+GyZgI5grMsty
PRqzLHnobbF7aNJ5YMPFEp13s2scE7wBsq+NarW9V/hL7Gi8zMW3SVn2L0uuJrhJUZOluWo+2gHT
nxtupCaUtnMbntj12ciF0Xoj52DLwLbDvQ0H7He1ruDexUTYzkw3gxZyFeN6H++Tepsnw1qV3AGk
wtw3EUsebewgvyyHUVP5SEC3Tlq0F5MMj2NCry+adq6yVSWzEOVVXa18Vyu3sJ4hVmfU4r3019K7
BMS4tv6+qX7e6X3ksO+oAxwG+poTBWQieZG5HRleqh8Z81HNVcTVu8b2YCV+d/mJdOiS+9ju8Ugx
7+V4NcvbFK39eaq5z9L1OzokeKNsOMOq1GsOo34kXVnwT37tSf8qZy6ad8kFSCYh32jBoGVohUXU
fVHbZLyEYs6doFCD8DZIZ8iCuWt8EINrF73dGYy1pmxpYfccc0oARsnMoAhMZvxvp6NLfd/PEc2b
EPekOEwJvPy1dFst9tq/7C+2sIx1lY/U+OZzFNffBQRTylIcZ+hVpdTROCalfWChA26fU/1VYvCn
fo/1k1aMyy+R6dXo2stdr/3Ixhd3WLoZGfZG5UHWLuSu1R6GmMviUJG5KdvSazJPpT5DUK9Y/8n9
7xlpoqQk+Ho3IJdE5ITUxaMtpOUzLx1YzUim3AkMzWS0MVBm8gvf1REATNmLVKPh6sUxzUhE2GA/
lTnxT+zCvFJ2PnuPoylunE5xkVYr+Wsa1hC4BOOJEA63HXNb+DBkECxlf2H5N9RfwEEMRSb2/IiV
O5WmFT/w01hij2jsq3gVkukD0x8UktRto7wA5sVBdI6KH4ukmBTm1XBtXaMl3eP9Cv0rBwyAUUSm
Lzd/IKJ/+5C5hIPwVYGN4yXTTf9qNKbNF10rNVoh/MIqi/qLiV9H7w3GqaENfHNGMsPwrX+I9+m9
52oJ4e2MvAlIHRYlBlqkS0wwvjba5NGxKjeggiHAAOI6dieqYFM7BtQnzU3Vfg0TZK+BNmzRe2Ou
lZx9IBEFctMbM4mUZAhhVQ67fJoHsgrGdszjsftqD2+SHUswBCSWhMCYB1yIMmNX16e09MjqY/RJ
qSG7qHK1g9jDvaqw9MxXDAwScycXdGqM0X6UhgZzjVHzSHQzxkL6sleO5rk4FMyhY1y7ySmjJGUO
By3HU5wOhrL5WbTH5B9UTIhIjXDwtypzn2ibEqv7ZgYLEeW9VdayfMScpa+WxXMb0faRXA2dYfeO
zga92Rz0sx2Zdddf9FRlAMrsKPlOfeih+5Zv9OJyvbVsyMTlGuJu25w6iJMCR/y/vv7Khk1HEE24
rex5CFSeQddyF4YyOQ1qTK4ljnZYtjn1CpsMcWX6pEMQHQmvG4r0lO3wSlgMmJqOnoZkC32G2R6q
9KL333J7gFc77iFbD7ifcrRSXkEXcA37hzaYY3kWi4UbAR9AKBY1o1vAxbWC/ThOzZwW3ykm1rMC
p5wp1aq/1iHjRm4vOYkH7ifCmbflAjkJTkXLtoDnTqbb3meCOXpTQ+bmHDs6j0nBiN4ec9zG7c1P
spHhxx2AxMgoAtnh4ym/VIVC11NQV1H7e5KCA+IqfN8rtyOUDzlgIFAX/1g2N4GGybVFjip0WjxH
FyFUmGX6xeIRPSlwap/pHU5v3Kc4UPA5eEyNa0SME5/CoSPYA6MwyMDLJnbNA/sApQQ69W3AaM4O
XD7xaEOQaTt84aucCcd8sdfI6LyVJX78vLShW+kX/KUVaUfwoArZZmusYX6nvE2NkRlKFY2XFn+H
2XEb11+KCch/sXAwEc9CCumFRRTtEoXo2ZO84TlhZLLq4Vfh2Y+f2tnPf8MbpXA984ozzIiK2NWi
f0PdM9yzAczIZ2H2onU3gWVQnLFUXMbxRtfc9gWdRD4DpokrEusILGOg8yDjR0xs5dr++b5TUE6w
DYC/wBAn6Cz+ajC9rlrp+5rpp+ThpTymToDMTB9KBw2Qh2yRaDS+q7sgT0arDYeHRClSFODHZ1Bg
H+2GKDZxWqe1++5fY/SAshSqHxGZt3+CdSRdpUSv2+ezzEakm9o34yERgdim4yw5djuIYs3mQ0Hv
NjCoLfaC/NHXu3/k7OzrC2dBn1JV46aOBHZaj8XHHBfYE6/Vvzo3JHePtqMqz/AB/VWd4a8Lesh4
BZJ8uJz4ParGobkcKUSxGxtd4qkOkXGH/M/kK2cLncy9hYVZMV1jqgEH87V/QrQjSkWPmJZu22T9
r+xfKmGaMpzSkN2Prjvf1Ok2sqCk7FmDfXGQpU+depNHTffBmM86sAEqjnN3sqfZ7nDOHsFJbSQR
ZDrUL+vZKTv8H8lTo9wNsejHOW/Qf63phDM8TvKZJ/x09NqPoh2X2lXLQYgcLBlNBvGgye/7s3PZ
1lFJ3g9seltEYkGrCAv+DXFORf8J7OcJ1/gVfOi9/dyHRCuQ2XYUvQjHXNDKE05VPPE832ICXi7N
DakRI0F5pBZW3db4XBkgxpKb5xAzAszk9wV6ZPYimzrKP/MVnXW9fcubftOPbMxtgz9OvOGMX832
MvOZNX1aaxxGAgyi0R9jJJEFq7P6PqfAti1iIfayo7HEv0mq1VmAdF7qV5S44PseQpJ2tNWLsMMr
BWc4ac5RS9dwx7gNyF1RD+qlHukLtiZiHmcMXEI6cDZh+WI7StDe0ODSSWeCeRJpe4FiLnTghiC6
Kbeq3pj4/75iP7A7+QA7rN+U6lMGzP/OOybVFsqTp+ko4eljtLYxbCi9uEoSuYmPUv3HWTN1t0Jf
NYJnNfuJkNzIMtZqv+uRlKxLXMR812CsHqUXPip0nBjTGjdCsIgYxJ3FBzFRLiTl9jgUZB8Wsvf0
Z4Txmdbg/RSeE+FB6rMFe5JEmD78+qTfaHYhPwT/t0YvhyAjETy8DsaQihUQ0lVlRz10O6UBZ+B6
Bs2yKCxsopUhgrGcWZItGV3QlpwK+nO6mqjuevOR93ZZkTrB9J7mjkFm+jO0FMwPy/9XcidJ+ipb
wzXHAZ5TWL7xv+IZ+Rd0l4ny0ELMVA9aidVWfRwnrnebFnoUNFQ9V4BpQmjh4hhnCMZbGc/zbjkd
YwBRBnan4VQSjwlcw+QFxfLoSOXsBCkVZ6FdyxGCq2OToim3VuLceCx1hEas0HjzPvgjw7oPSd8F
l6A6aN3/x0HIITIcVZEMS4y3oZ7u2pWl78hkkikFl0wApFM8u1PZeMkExzwgaZw81vQh4oQASxLe
eOIFL3jQMBbZKTGqlhXMhVCg0V4IXIG4s7rmUh7XM5FwKewMpSW1aFs1GwviffKHmT7BfjE0zR5O
iqV4snAKSyJmaUhLyprWyys3oWVlRdvcNFBpQ4Ig2mUMNDmtqttINlK86rmp3VrYcX410b8YfqcP
do4LGPzVhLwYPvv3vaCWQOwa7qgUJsENT/MdhLv84HDhavY44hVzW0bjod2a5OJkO/KPMAmDMSHs
op6trrQ3IjrQnNaYQ6gn66qnK3xKoWBK9ZEAT6k6Yi/mp2vJwCh/IRNQsDaURT46Q7dmUxDiNXzi
qt3YJQAhdysPsC6+C5wltO9aJ3Vplc82jxuVvlZmsAAE5e9UlRBRSgu8jWMmZHpCUEL8zCjWrPSV
FyQuL4XoT12lX6XG/NExngrJ1Mni/dchaTAAslBFkUP/qf0x06TB+yofFSa8//R/1M/bqD2GAyON
j8baT9+Dxd22rrAhLlCb66tIOZTvR4WQTcHzDhlVIxIWzREoof7pbu1mCu++tqlXzIvDu+VfggLw
0637n5bNOVkQMSq3F2CAYNwRcBfHXwTcIW4GlBqBlKeCgwmtrqqurJ82+MToaZCfSWyLMOfrS6vb
6V+pO/pBYKJXrXExI2wK9aWkUFlDyNsg+oQ7zW7jZy2y73f30mhOSB2lOhE7twdDO2tAbxRG7xc0
yQZFHBxPohfawEkBqUamdtmNgDoJjex7qU/k6akLdGUpccT4T996QH83fu8bcy2KHk6NebYdGm3x
FHykZNawJtezByWcsdpHhxcNzuqmZxVnDQa69E0Wfd18+eahEw9j9pvq5iJlikVjpuLUgm1jQO+0
DTnBzRVWBF29aqzNlEBCTK6lcuvmYAnmWDkSpeMYrYd2I5jeMG5JlS19rA1gIs22vgrXtLboO2NZ
k1wREEY314/57/C+s3etcIeLA3THH6N5EuVspluVVaDQmHgcw2Oysaz9wMFZzOzx+stPV8Z4kMr1
LP+Hbs0S4o4XuY9J1CEKgjiPuPACDKCsL6V/WtU5GtjoHBLFj0GubPEdCsxGBc6/w3xZPtk3jf5F
fIlAZxydCms17Uhg4im0pKFoXzHo5yidDWaUOn90D0FajH++yNhzX71PxD6OFTzhdBXkdnAZJbjQ
xA4kOki+RCKIE0KIGbS/WnnquCuk5GWbN1jmgvVg1I5vUEqs9kGYvhSaYBtPsUIHAzi36kkqHCW6
dV+GT5jXTydQ7ntRu+puGgJxaSYPmoxYPoPhlQ/MgHeJgS162S2H1qNOmQ4FlBMafxO7YYPhPP6b
DbHR7B9/HjblR2tOs9Zd7tpuwnQa9NHcTiOuVtkK7nJ+ooqQwcUUnI74GCnKZOJ5B2dioJkDi1kS
oZvL4ZQbNi7fcuMGGEFBbJuCf+V7JTFvj7n5SVc1fpVdRTgEAkv8nFp86PCFFqJixcJQvveheW8o
PxU8bDUkwRWeXOUH0YxYi8txf4Ar54QIhELroiZ/PkA26VFEuY9640pqR1bTl6mDejGP8pkoLDmy
YGJv3qVuT1eLqHcL7oQApje/5jKlKabgibZg2QI6UG7pBxPVguLnCEtDwJ0Pl1GDSLearnU1fjFP
U9H9cViMX+o5jHcyzF0/uk67kASEQ4KdiHIX1GNIQ4iGyQ248bNyr4Kni+Kmjflj+kKkWlHlkzzf
4VWJ7/C2QB6Hdr6+xIpXxMca6wXj3uFK6CXmSrFeysBIGwUs3LS3x1ggroHxl0K+aaE+djKuxFjn
Zt7o5GNh1yXQZABbpKGoVm4Jki4T5KLNf7iQcl6CAKKjx4A7FxSpJphhVtkRPgHyz9wFf08IYcm5
nhcUbi3y7p1/9MiQEoytJ/w/stIb+53Rc+aliziE/j3addutSTshMnA4vjWOf+GZorrS39wAC0LA
GHXVxwbyWybdBbLw2pXhf4P2UkcaLn9BzvkgiFvJxPs4w58wxLzVjLdvU8H8ZTi0ESPI/nsgajGF
eRtP+GnpGMppqOoU8UAg6oGFTN3crdKahytgv5tUx6HQDx1fZ2EIkmQ6YU4GTPNIJA8C3EFOsfDw
eQ+d4egVuU+jclebFHN0GpE8cafceJgwp9QOGEmqmGcBxofTXWrlRyaiB8VJZTJ2JocVExGAh9LR
/a3WfZrKehBwkZfLSxQ2j6T6lxfvf1G+m+/0gZYrnK3gTeitKMoswSArj1C+Pq+Qxv6MfJK+6X9X
EoTUTslvvor5uUjFFsCjgEhs4RivwehPYvU80GSnxJrrmXJR/Qj2oNpAozelT6GNL9r7e8LYJbU+
3/lkt3xdCmeiMIdHi16aba5w6rVImAz8YeL2JMe5XapH2QjPpINLc+0xwlQwP4fWJ4jHPHY1yidG
o4Vh8T5+iTVx6rHZBONu7H/ChHNSNG9vs/oT4I9aUfN4J8NBRGiHAUI8TFvR95Fs6PeV0Kjb0BrA
wwtUn79SZp5z8SuRE0IcEbWkwi4ntdjCKWUcy9+WVw380avQun0HYbGYaIxRoHaSPuorzAbS/GTS
ZbemuCun9BZcE1k9kuE5ADTpm/yt2ZlvriUEXKxdpCp8XqQswAiiUhHkjhG4v4mHHzS2UNJlAeP7
qD7FWXqan4yulheRNFWRw6Pt/vwQkGqKw4JXwFHKiTF+kzbym3WA337gKChBzPIRJunVj25qzPyb
JpXGfcwqpww4zYmNEpRrOpt5jYyKyXD3/3DlKgRUxgAGIow+Hn/SHLUaz5wqf6W+vKxMR5PyCzp2
EYZbm1gIo7DW4MeXSoUgmzO8YsAuAYKr5S6IjpS1hqCtV2hJjS6xtYJwC6ayg6+cjJAe+zFq8Oxo
eQPM21CgAzDStJFaF6ywHlBybk8CT3kxrfLKG0aqvN6J7tMAWivibiP3kLWHn4ZkwPfw036NkKl5
OzXqQw27/Z9aM8AqiPjMyGjh5XJQFcIcE4s9Du27sproQFUs71URuFYkWRYFBmY44shEKagwhFzq
EG8H6q5xfocAhfU2Bu8O0OqL4CPBdbQI+SGlCcNy3vfU+0v/UvD1uo+MDIQvC6CD4mAiSR9Z7GTD
OSlelt7tMI5iBS74ASLkt6fM91cyZUP3Nzvi0iGXI8445rl+ozNiXo8ZdAAk8KQqHM32/x8bT/bI
/sd7EjDic2Ql4Lub5S/+TkCw4bPkSlwI+AmRODpy+DkH51a8f79kmohNr9bi3mC5/EtYQKlEMsIP
mFN+ib+EQjq1x+g/js5rSXVs2aJfpAh58woIBCq850VRhi2LvP/6HuqHE933nlNVILPWysw5x5Sx
b++LCO6g+GOaTLN9WGkwavVX8BJ5/lq+npSe+AYBTA9LOYvtP73ZTXe6Y0yaRnQPq5eBNpZwM59A
DUXdaZZIxIhmH3ve41qEXS4g8W0mTeRRzz+Hof0HLzfwcaiJAyElCJOY+BeUvnKKk6UihQY3Kfc8
ZmA0PRKCuus7c5UjFvUTW1jU8jKJOBgojohfaPq2kX/OaM4LCH3RLJtHnmSVX1LGiHnwppBiTc7T
ouaWc31biCkqTBfVYoWfHvoy6+dVf/MrgGOLq6dci/E3Hn5l5TvJgGctfFrPtRAsJpIJVzsFsRqV
V3/4S2IaXlPOcc3XrWRbs1AGRG7PB+XJrHWeif7SIFiNPj/62CzL/Kt85++sSVEWX7CA5HBJTOqe
sac37m9GP9rQSQV6wOfzpJTzDamGfGe+KpKqOF+kMiWXIE9/LLdwJw0/DMUSUnpkba/GFzzqeRbz
028VmYvCv4Lk5vnhkUm7qX8Mo32Zv3UN0yV1LH9FYJ21ohU/O6TwYcxwUXKVSlozGBp9YlBpR/ob
HXBf1J9MXj5vwl/Ew0qK8sXIatDHvw0VKBArrYN49caan8l0hfuZgWC7qnD3wtJWOpE6bZ58fnyD
yX2OXg5PCmacRCjg/4qOl+Urc/jF21/Gt9gXEKpmh6n9b3AL8uBdo+vTshOMkIoHGATOTYRjKNKq
7hMgChov8BUMR0wd1AdESfPYSDmhcmP/BYlmmiXiJTc6Jlp3/mrnhv+TqQd1rUQ3j2/d8LVig0yG
ZG7yJIK7kXBgQ+smlDmmbGTk4EpclbK/lPFBo+n7c8uBaIl4KRFztMR4z9rOScVHxgCAUiDlp5RY
s72C3YaBmQcFOSA99ix271o/aHllZxXUJt5GFfvaC5RKR6BmEruuxO+tSjownd2yrfjn/KWbx2mN
sBoyQxqVRc9aODHprbErEFER+Oso2FQIEcxwyZPsQcBQ6N3x8AJyU7uOaDrmlU0JZp5JCYCqNsaU
RTpbr93jVHe5nunnx+gB5Wl3nStFM97g78T4Km+gxKE+fLK1BMScZnts0g/j1/UzOSqOY89UVlsA
HRczEh9XBAgjQIqiP2/41b2nz2epAhjPDB8OyXsEVXhWOgcqx7Ts0QklewlZkdYBaZNpgq+hRKSh
v0mqV8GTEvCe53y1z7YkOQz4YdmyqGJ+bhkvRfjcmXl0dGUtO4/Ug1671BVz8rv7YlVgI+TuqdW5
BsMlKFspeBuw7xKEAz5xpemj7rZK94ThVROx2tTMzvinzFUTJ0tQmgFpvqrN6GDz3dzoMk0g3xFw
SY7bpdOXek+qeDVeTSNYVfyEYpJePNGPhv4tcVWo25XgPZCk3B6C8jrVdK7BbBX0EAeoAJcausd0
SxaYGC41Hk0BXXhU46+eG2GMrtPW0YWWV/GuBNZa0nYagBouRlR8S8MmldB522RZAdfN3Bu/qWdw
aNGKwITNduceK5ryJbjSiUEWY4855jwqFZiKjHaCx52NIzqMNZYlVDVpiKO/bFYVSpSowBINSYAU
eLg5YTpTqheE4WyA3gI5/6qW6IDV7xhfQk8IYEOZWKB75/7Bm54PSr0RwpKAFxRB/dvjs0T6vUBw
ZNJGQL/o62tYX8MxzB6heg29Z9k7QnZieTfhmsjLSscHFy5Ns1wYqCQEngaxoIPn0t/mpYKPZfDr
h/A5sh7X1UthBRKnjPa4f3fQIvKUZkDnU1gijpzuFeM/mT7rsMiMqT+EvBih+d8oPep0PJc4lzM6
4ypfPMRa2SEwHb4Iek+3Fenv8ArItM5C1fYypysRJ6XSrP0Ycxm9WUaMxshqDNCR93Rbvn04PBaS
DmDtZeCA5Yl3YoHbmFhkqhSqiQotJSF5SHBHTNtc+064YMIa/C8zI97AA9HKw4HpIOOxmaxM0g8B
lfOPzrYavmOCTuQeSXWAJyhaepTuvGhIV0XhWQYbKNRSs/9oqL6ALg03kQvZE6eUcrk4p61EXii4
Kh0YKwuFAkO1OaP77mei5nKdEka5EkeorBmvItkGOQCJeOI002HyFdIXwaB0vH1IzlkuEECXb7A9
mJu4SelH2qOA75HDRu2wKGW4LDRZpQ+FqAORwihXIB3nCcuCdFIx4uik75Rgahg2avWrfbMTgy7U
USiybPZPbFctO2FHw/ADoygUjW2MLrOMl5bvI6jnNIXmjw5NEgEYd/UfwWCOv+R5r3zFlTFGhKk1
65gm17F6MNh3QfVXd6iFyMlFt2OKxgh01EiKq/dyUdo+4/067/ctIxNfQ6QrMRMrsDrtFN5KcDWx
BYAbR0qGHEQoRrQUw9HzRvLaW2YIDL3NFpU/5eSmwVlmfFRa5/mmT7FBITDJB5pqsAVqpojO52zy
T4Prk+v3DjQhjRFlYD7JEx5+6Fvxjn6gc7Pl6egDerX6FSywLKWELwXKKZ0KFPDcrbC+l9bXJ3vA
E9dLHcVj5I7cAjohdvwxFkZ5NXmsO2NYl6K49MXMwRGnJTdh2MBa0olsnDyIaXKr8LZEgrcJSYrS
+FBtsA4Jg+yvITEnOfeaZe2zNIZLxOgcX4wab006kbUCR4uLovA1BbgTEztat2CwwHGeFKPexCYJ
J2h0kTuc86xwq9EWn+5qyNhRIXyM3y30uqNQKSH4xBM3agurrGwhYMKen3CDhQ1fQSMWw5z1xRci
djyJ4zuyxwQSJIdG0ppvVKeopqOZWt+9ggqAjPQYF2fP4CaXH7H41V8jo5t58d7kemOTRPI/0U17
YNDiOrIFKDQKW8oY/AvjJxsQzPg/IT+V0bsZO5fHn6s2AP0zCRp/yfjoGUZW9I/RzFjJTSKBD6XD
4KP9To8G9Duuh3YWaGp1h4jhQS12i+pzgXDEteC3+fyorF7xkQqwRksAjaJw8Vhg2+0gXJQGmVBy
sIAhkb3b7Qpzw3VAlt/Kj8A8AC3nToTBVzgyuhc4wNHojj6/GQ+G0tuijzu5/MYCIcfPLkB/jEvY
ZIyGejb9IDuFJ6CP/zLx1qf0+cpNojyS9iVbLx/GjHkY8offj5hDDjq/HzNxBq4ARFAQ3I3wXKAg
TAZUKx8atsyVCK0BBdJgPta0S1cfo/H6Ec9RcPlYKKD9W5Tdfd2pMCvWf2b+MCa7MIFWMTNYSaBz
IL7J+dDhZdd/jfjWkN56wo+q/oh0nOh/1OWqM95eblJFXbXwIXWceO+F+WdqN7PYdzS2y+qvrv7E
9iEbfyE8yfGadycVvn37Rc8ZyZosGwsROleaIf0Yrr55KupjzjBcXgDERrSS43mpjpSAs0IgY3GP
U6+YkhAv/XCtqArHWxWdciHnnP79qbaIMpX6Fw1i4UEBOxgdPZiL5F9k4yR33Swx8SH3PxlpGLLG
lFj90avVFYW3gfaoIEvNwp9Q4GppiISA3cv6kp+6YCVl/z5ZsPe1m2WYs0NO471uEB/5uMZsTpe2
LGPKmGVwfztadfleCLZyjEaiuFj5YRJc9ZODrOQ7p8GK0SdyJjm+Fggh4TZ1Vw7rHnI2S+JWfEWT
jx6LFp2aWlvqHZnez5AudR2ta6SPgwxkpOSkxQ7KNj6cc/IVB+9a1E7ArLDcVkW2UT2QSLpIdASL
g+kgVGWQgdhKoje8w7J4T8Cq1Kda3qjKm/+79Um5QQ3YcKRo/9WwJ8qO3Mx6oxHE1NWYQ7O/DwaX
cVN19y56RXTYpeonz/9KPV56gbhqco3EtBO/qyCVc7y3htv52BbvBp12EQc/WiQEV0jRMQ16+xJ4
Iv1Fid5gzKMQ0x3M0UJF2AKU6qQyq8skW8dPkue3RHqO04AFWe9HYiGKziiHP9HLX4P+64o5vWJf
WJbVF7VG8GHaXsLsBBvvbXLpgqCYJtesrk+Z7/Fs/5PJoxm5SMdSe2SGo4ioVliKpCOWMci9yT9R
A1ykubJ8y3gtyw/ierunSStvkPFh5oxYJ5CafggrjOQVNcRgOGFLg9ZFaj3APjTN7wYOpULXVCyx
75hAx6+KhemF2W6h/EMlyrlujpui4AeYHHKTkGya5drQaDj5U0bGnSIxKX+l8RV4u6RT2AWpsvID
/nw/ZDSusleR4ajPvp59KLOdQrgDPxLx+T7Vw2S+aPoiVkWODP2yMn6asiNz9hoF8X4kGTeINxE0
GSFEYJoxX/yyMjeznIZXi09NOcpLey49WzZ91xrWIZ0o45LNgYWkPR1mIsVkBMgK0e/fEmWLSOgg
Q/S8J1lrTjIs7U5XTVCZGr8mDNYW0ee+PSGExCOBur5OF8T7oO1h+fFAXXmzjReQAkTCBY/EzWro
49j6Q36M/1DXiY8IdMpgY3SFrokHkpAUKDoinojZgCIOh7m4kNC/cXRNz4Zgt9UygDV+m39+cRqV
2gKeY+w942Xzw/HNYBjWLmlIUMsXhY2Lve7nIAeX+dxfzGnn6NpKiG9Nfdf0Q0ejodsOyYUjPKdc
qsyBmn/MryrFhkR3bFxYNO5U0BwFzr68P8aQ1iBITww/OW4YdVDX0jdxqsypI1JHOc22tiY4hkWg
gdATrIJXaa4gTeb8Rk1UrJCvIFuiQTPER4GWdrYW6Okkwd8iQo/M7hR76Jyvafs0AJojfwqeUDE0
ivFKxZueOdVPj09I1LZ8OgMbEmznzdS8ovAimn6gKUPTxaetGtL/k3nQYuwojeBW9P37/CoFfx2H
VIJ71Ggv0ldwkgLJY4R+7uKl65L6iVMm9ZTZ9V/kD88idmdA5RonymEDoFCB1MaZt+6OERLtDFxJ
5CL5iLqnTNuou5vde2AahAMZPCNGcwptA//VBPVDdfzdZGuuNsZvQGnQObYKtZheSYux+saWVzAz
CxQqo2SthVsLas/I9g6kv1xxKxuftJoljcq5RBxKJs4k9dmjNSqPQ/CjFWwm8ddOK5fFBbCkwZG5
FJsJNMGfyOAj+ZePAYc2XWJKkTAGKUuZQ1rmLSWL4hn/yRhuvPSBBR6rZTdhGUwGzVyP4WKFbxq0
zB5g1QBA875gj6PdjiSHmMYpSFL+CZDFUfc4TKc17zeoF+OfimCy6dNlhpoC2yanJOYBzBEaE0OF
sOYs11RYFc+IFvt0XhlL5QyZHPEAKxpmuaVPZuoqugwbdRVVtluHr05e+0gdmyUPncf0j1qcpD+c
lURE01nQopV1oVywwmEJ8p4uereeOoloMKPYLmlIqfg39NMYHUw6eClWW9EDGcvjnPfiskJ/c/fG
U9YeplN8Qr8uOKZTGZJYA1mQu8L/Enh09RF7agxeJFzoH3pM/aU1bRHZY5uQ+hctjRg1xJ5RHSTY
YUPmD8fkabTDsbfv5+pEouDYS3gDcJ1JN7oR+nWe7D4ck01C7qejcaU1RNkvzDxFaLNVgeDCABdL
zvjaxFtsSkzpc0nT+QCgLKioBFbmnIpydOXq6CEcYUoE0NXT1xFmi4I0xv4qsxSDT0ks1mG0/oSg
gBanIPxnoYqkVUTDECVQQwfmBys60vNasMXy2KLOY2MwHrArWdOZMYbIRAqyZbHtr2JvnyjPbiDC
D7MyGymZ4Qg2uM4BMbneQUk5zpWzmWUsqyu21nsI600AxbIY461aPb2eVRFQr7nUoVYyDsYnkOGe
+QI+V/FAwBaexxxFMgyI+DeR5ieuV8+/ghtigVMdMgs5NrT0IketN5wigu9C/f0028K8VQiL7vAA
vaVIZf7gZU4dmscttPFWcbx4R3UY6SGFEqqlXfmjBc9qu+bqIDCE2pzScZ2BRIzzudUdTLrwu9wd
ZUdHSdav+IK4gJrWkf8grLBMwElGEWdjmGR8pC3WtL19ihTWlzmMYfjyz6I8CxsRD7TLZaYVRTDS
WdQvsE9SprIcHbRv0jhWTJpZE9D/rfpmTX0qXctdma44AnEExh1JY/9rsr+IRNpHThLeoSgP8CtM
DHP48khu888Nw6BwLa0RFFNnX+lzS+qmwyCY7cGWsiRtENAH7UmiXyou4BiZ1grGgEq/VV521tHT
SOSh+SM4jPRVOCZE7DXGfvThowyuNyXpLtiGfP/Q69PDhHJbgVQ+iW5QKTWzr52v/wbmvPnV6djv
zXYKoYkmdTFYERT72rjmSEl6D+UVaroD/8tNBR2Q1whfIxYgh+UXvK1+YozHKsI6Do5UC/7YM4IX
Gx1RI/Bo8w0d5mjYAD+mNdr7a3SRbPC8yLSQz5m+hocHT7evJxSzeIHhriN72aAd5Ela6saR0w6G
aC1B4u/i6jbpBQyYCC8MdFaBcEJFhEYUlVeVbFPlrkp0YxaVuk8wpyfHnp6g3qMnYBOgid4sSDDI
csc6oG+LCOt0aDVSacd0b+r65YM0EW5Dvu4u3VdO4tV5wL7FXMdzA8xrC1mCkGnTlB1V2LIz84dJ
0eITAZwl4wsGGl3dgwyYBsQLvW0GCFSu+bLS9uixtVWfn1qcBBDUwTIe+HIDWsYVvfTPnvKRg+jA
GHxTE0q3KG90uMp5eJPpJm3JKxDW2CvZvFmkqY6I54smSXZ6lL5T+SjNs0O6kZiWf+YM5nAIzqV9
+kg7rh25THwWQAA72IHMgL6hdqKvAENfaFcFwYKLYhnBkD5CoZ2BuWX+Qu9Dl0/YICRkdujlqbtK
dNqMyzdQVOn6RAbvu8sRCkALpxhoi9wY62CsUcdJfy3+eDwExTIk2DJcDZAWor0hOEhtvGLVvuld
lTkjpVdAOBbalpEy+YyOakf7ZToeOVW9G7d6u/LZkOuFIu9MEa8RIcr2Jzl2bhQ4f51FV5Enlbq9
2X3yjamtKkxScQ9obxbvC3ojVXcoWMdrljT6wDF5PNBW0YkqQk8m657kjqTbJ8AQBTCPyGlY2lPT
9mu3YVawb7ehd+z+Bmjr3zkTv+VX+w+dDIsrtvLEKV9HYc0HsoSjAK6jJbd5yuRjZtPA3V5oc9W1
PMZ86MQ5fUNd7ohgINQLRRxc8Xnz025HHL0k7Whr6Q8eOCon2ITdQkcPv4JaDgMcgcUSpVG6Umg2
EBe5MRkVWAgGsdLQe1zotoKbierSYTzj2RxFp1Ore2wc4TluiUqoiIANIGiNBLhPPf6J/FSPGzgT
HPESN/uqMGGBPY0XsHUvDMmXyJsY48z7Z/ytsb3n60lQyNlvC2+bzBr9Va4rNJAr8VS5vYqJo//Y
37jPlJjZW+W6mD2Xxl9KGBImWvQYFqS0lUpm9EhOgHGAST62jqXdcZNPcVPoKLao7pBDZTZkA23d
YpxvbRaVsuAYiEKGdwv6gPzLBHg28ELPg2/zkZC0MaUTkOjCTAcsCmcDyPakzSKZWVz1CC194coQ
yRpCm+icmAOXjPmysvIXsN3LI5eY/w17bQ8xPd7AxJ98NNjRD93PhBiFysoviQH8O3/a1EuETkDd
dcXc0vPEpDbpdzafqf/Xfhb+HCCMD2xchUBC+yh2p97CSP45ib6LYclEGKxCe5WY6sAzRnvNeZQ2
sCXBwOcFHwsQcTMHvCGagDjimdzUwXlqh4MygjSUdvThAvrg5GKpjxqro7GuaMNjYcIZkhzJKIQ5
ThdIpINg/YOAZ8WOhmB2ApnyrDe7DhBGNfwYzfY6Jj/ThQ2jJ43aeGU9kyvSVXa86DAUZ3KAtQOZ
DyKmGpbl4mqRymmE4OeXOHcmuIscfUn6ZEa03uGy3zdQGJaIWBrpW1ZhRz5JomWrEOdUGKJHj3ou
6puafM/ghfulkE8Q5NnwAtzBX+qXJjrxdMyxdhJTv7mK353x9qyDPicuUT/uOgskqLHm4KsBSTqZ
GG5g5SyRdNKzsp75lqrxB9HEoGDOCQ4IFqHdeHZSr9HmoJiCQ6qHa63cKNK5D3673CaBoBI5GS2D
F4oZ+bOtjxx9TLeMsNPfmbs2HlEBGGAhlGj/6vw9DEuAeVmIst2pvUVBxLZrjdeQXIIpSu06/IRE
RH14F/CblseS92fbLjJHaBHRktwQ2YWBPgAC0UF+QNRl+MFaimOVB984kFfA/FAk15x9Jf+iDEBl
IugLVk6kLwzzEAb+6x9EOrCP7eCanLG6zso1Ah+J3gPViJOJRJO6mvwXZ3iuWDCSz2kY6K8uiGCm
TESVnsVHvzl8wAhyDh0El5vDACRlO/TyDfsbaVa1cmYxjT+Pelgp/obwKUZxo9k8mEY3BGHSnq+A
uVPuANOSwLJVJdssPVYmSEMPxGuFa2pSGPQcyQXgRSQZTaPAmv2BOV8a/2bGy8e+FX6OVJQFMyYW
JDV6BlxQ0oNZxvFOkYtCXoW/DM/qXRo3PJvrmCWVBZOaTHxI4iMMGbrDszGwJxKVU45gJLR7Ejgc
46kx0a9LIYNxFBFei5cWjO3dV/ZTsck9qngV1LV/nubDJUJZsplKSk0uUh7dpMiN/LfHb6AB12DC
4NgpYvXTyleLkAc021SMoIPC8BUw60vIcCHNISGetTwnjAcDAn76P+KChEXJKFR1QgEyPo4fajQU
DR3MSHVdE4tB2oGwllR+iNWLeGJf/Zbwy32M14f5QAeegcpfLe89oVUyJVIo6XgUZoK4B89MJYfg
nWF33OyyKf8G43S0a+Qr6xb5FASErQu07I07jfmz9j1I14J/+xCaWlMjQ7pEqb5oo9+SXbFnLxTW
zJwlr3dE66LkdKWpA7WdVL94czktxeQz9eF7gPs69eYb9COWLaNL+83qlXmGjaOfqrP2hBC9MZ3w
wlwSsSXRurjVbIlKFIA8A4R5+ot6XqG1pC3LX540xebO0nxpgTBwUGJ0sZKhhjUAQ0Dm66g+eEI4
/AQUQN8EAQUYqzlWw3n95jlXv2gcc39hRuFR6I6CY50zYq3RdcyH7/GB8yPAuskQgTSpemnsORfd
+sMZfzyP77p/xMFe3MADx8THZqjuPIKO8qVnIzXUPSIGEA2sK0fzTpMCiEWNznt0SJm+q7QQ6DNV
nLbshhf6CVZsXfyxe7a7Tz29REpwG+motDbj+VZHxIeOeTMVrq6VnnrzCwMqk3Hey2lfEiD0Wc/W
pzTihDo3h4U0hcRjEY7+l/Pw4DZEGTMUZDE5IUp98fc5C5vGxjoMK+8I8b2zu5O11+qn4ASmM56l
A8I8Ah9wakWbq3VrcYtvInwTLouSmpdckV3gktLg2dZqlz155DVjxXyemWE+7ZeQVNf6RVUXua3D
B+jWyaR7K8MV6ns4I6tbdFWQDIoEIBbxElf1nlUbMbt5Ny7VPhJI6TSQxPzvrIOJxfmBzUu3ydog
Invn31WVNHIH5Vf7og6GPCdks4WfOcioqurMdGYODvAKBqs7kwvY2ka1L376/FUQuK04dAsM4lv6
VSu7OlhR9duigOShxbe6wjuS3TmU7zzI86yhc/EfZHemCRYry4XvyBxlka4NNwBmZFc3baacp1Vr
CmGgr1fcLQ5VtNwm+RDxMN34y1QQHVK1J5OEwYxkSzwQXm4H2qIfH0UOzn3WFIjeF6xt0Lzn+I8O
zZpCB5GtnTH3XEA3SjM0hXPKSNy+1PA02vkZn3TK1Tx3krt5iHfZSaJddML+7Chv/cFh+STvgius
azu4Jl+QJq8YsIwDnSwIkS20A2jP0mpcHfIpKG4BQ/d3xO6LY+0ehhvo9J2xSm74FLY0fD73nMIU
nG77XZ+onNkqVpr1lcZ3RhvWJnI5OaWG3S7CE5PRKJ+FDh/JuDR0sA7octP1uPhs8C7kGzWd0yw9
4L3DjZ48brQPy4cMDmoW8xD4e/mzDljzkHX4HLezDqfmbIBuyTpHVwv4uVMBr9xnyK8zzgkuoUuA
6gfOf6vqAkaYma6xcaZjl9LPSX7wzso4U58C9dDcuAJ9QnQdLfrtxNeF/QOxhXGE3Ls0Rz1bfPHe
j5XTyc907b0V+hXtWghX9OggLM093sE5IaUB0XMILLSDcvFrjiPx5PkWXxkc0WYJfm07vDUoiDb9
PvKjR4e6euG71fZN/x8Zbw38/SKDLt7TcGzmLgYzjsmZukXY29OceyYPnETgEcF/YcTYakzin3h/
OWU0DhUgMWKIziZFaZhcyDqiaKQEDEl+7aObhfQiW3b0nj7mKnIR0BhL+ZVAY5uVnBC++mKr06dn
JY4jxD0LMTtIoMx0lzGPyol/1pFMioXO37TtwZ8w74wivrpdwsmGUDQaISz8fyKRYdToZ1VyhnTR
KBvJ+O1u1U3fMOGUwL1EvDd+GzKSXQTmTyksiyxf5nLFCPfVRpjuwJGoVANa4s+lEjqO9E4h2zJg
xnMEQ/DlI2zcmMo+rA9SvRVE+ODSty7aBX+/QtlG718sVrF1weyBrMJaoCwqkOhkS/lk8chSBsa0
8yUa1W13QR8vBH9qR7mgodXzumWNTsbreJsbJmABGpUgsolyQbk2uBn5ejTzsHO/BBbtHAlL1pho
YpRmr1kI1nfxjAhkKgcZsSVVhD7+DD4Cke5ieMU8FFyK2hhttYdJtaDXNm/qXUN1nCL6qkleY1FG
TJvdPekb9aofElf+JJWHPnrqv+NJVEhv2ziwY5ZnFVWxprSEU08CbNjk9LSnVSRDSquStsoab6i7
hPoMfSlFZfGTI/qTptzBLsjpvL/15FHTPC0gEFZu7f8L6YOAXBcmBSXwpJ5irYR5QxpOYkD30/b/
vz1I4+gtcUZLUPHk0DFSNd41AyhYEdjZAH+S43a4Vcd3z1ovYLf2HnQVNWNYfZoHCJ+8g9XsnauG
Mrs/V5Q1ZfutYH78YJGgtJRp49EILpd0kJhj5dZdqG8h1t4fCzFOP0PEUgQb4V479GPuwm5EYeNv
mm1/Z8yrMQc/R8vW7d7VysDc+APfws3vxVV/V29hV7vRPffs0jEP2fGzYWkHufWO3Y/TuvJBPGsv
42UdiXfZ6gx5594XfdfEVRcgRc76XD/0m9rVSTVQMfYdWzdxlSM9UWsLQPO3W6s//pkLwcUnR2KB
SCO51sfg24fvOcmA8m3fbvl/9TN6n5gaOMBrwhqpUGhrU6e8c2lEyOJdSs/eHB+ttfexshPzTiwo
wcZ7HVQD52AMzct6sVD/sbj/IZ2hvAf6S/kFbsUGK5VPqbrk4Sz9ZDmhK4JxLt1ER/vj7ijtuflB
aAOHT14K2U7FdXItXP+nJuB3cST0K5+IkjCmKzuZfRN0Cij6KssIQ2yR6FNxyRABcg5ac2QNtDA+
TB00CI6ozPJVj7alw63fYeiVl229oEfTzBVYTaCt/pDNaPN6z3JYDPRcmfR/RcLkaPZ/mo8rHs0T
FyTf/pNdwBZkCjfBiq5OsnJRFT04+VcB7ZM5r9B4BczOVL05MyI3ONENk/COphLUS+pU9GjxpaHU
ZhCyioRzyvmKK3hnowTrBx8gTA+0gLBJdgPa8d8yAs5ISvV0qZMji6Rmpzpdzg1NeytxeenzX0zV
Bnl7AYZ2VB9jRNw9vlgfuhmcZ0akS/5eyCfpnfgH/S+9HESjKC6D+d5VV0NOJgMvLUqEAI37dvLg
bMTFlFIy2nS2i2zNhG3QGAPMsXMaOQ70QZxzhKDLXx95YOh0Sc8PfRBtLq39cEoH5n12MPdDMpBf
lMtMdPDIKJzlE7sUVpW24aBfSpMhuja++Kif9jBM/DWwy9QbATr8MNhHNEmZX7RbK5t0q4qBT6Zy
qTQaBFEhncSW3Wbdr7hwUICwVAAOIjsKNReBn+bMeMqWq2FUjG0ZWeawDjYZK4orLMlDQuMYO96K
jk3JwEZC+Dv5ENmlVBxHdXuM6Wv0fBT1NLmeOak+/fbgIaRFbUb/y4QRLn/X8c0iTU5/1W8PrWlj
m6fQx42KquU7ZVjG8YBeMl7gTKOVuezUFRFqPrUDyJLGRqiK/4ke8BjuzHStquuAJbIhM1DDumOT
eYvKi1M6LaKP+gqiX3KByYNp2b0e9HEZlYnaioPGFAzECRfIKdO3OHJGAB6ABUYS3MYTl7fi+CX4
7xDWYd5faB0SmFlS91H2SBRHKIzHX0s7FIB71HUcPhMghAnqVpNV2jQkO41uaNM4F2bVmZ187C5M
PKPiisSfAaPKGYbaMwc1591UhRql5i6dp0WZnSuIDzw8tMb5Hnp3U1pMte0/gd8e3gXGpgr/prMz
dsxR2eVWlgKimI122SFBDpDqVSOUYjK9thZn87ElbYrooD+NNCGDRuhhcj9kyHipaBgKcr7urOek
LXUcg47Wjvk4gdukmclsQCjGBbrnuX1L9IPewat+J9kpolGIclhHpl1rxLv2c3IhoznP+J2OubFA
G80QccKUE6SjVyOzY/A8CFTlprVFiil/rYbT+Zg0S+rL4c5cL5OtOSJlmTkcrRdq8IaPiHA//ehf
giZOuX6od9MtgeSEeE0y2g9S4o66k35sK4C56ef0+wweByjp6KIQIqNVH02EFPwnp7ZuqPRwE6XT
hwqNRaTTi07RjTGARmG4YLYcAHAfk+4YYvIkwGHMv0eODQo6cIF/JmzgKkI+j5BbkipzVowPnzpD
fs9VV3WDO4qFkzj1lL4tEGng3ybv30TmhFQFvK9yeBuifF60sInnxGpmDkOCaQrSHX0Utp8bosqR
mExU7wJTTq5VPBLmhmTEQsxHzmFQnHwLNeBKvgPlJ96BM2nZPzVA+/12mk+rP9Ng+/8Rv8LkjmKB
dpHC1i7qIH9t9aedrgST8/gSQtpXpWE9Bm/P2JRvzgtpfNDpSj2N8C8t/EXJsQF6vYAql34gpJZJ
f+h9jtl4y5mSKQyWx6KidwXPWQG3y8dWeWUKjko5u2e+4bnCUmChG246ma7V3RQYgzGH649tcogf
Rk3W9V/MoKhz6DAb3VGiM0TuYsP9DgZ/AukzhtG3ibZrPrSrw0UIbgfFoGGFa9Wk0dRsLHJmiwtz
NIJ31rTvrS2p1ClAafrdlewkV4ZyHJebOw6USl2r+ouCDDTLoNsmjAqGXp8VUanUtXCTxn14gdtk
gO3ODp8bbkQQEQP+tp0RURyeQKap0wkBn/GXdk1evFZFsBQcVdnI1Jo72qYmTi8L/AXSYNfIr414
6vsjDSf43T/lpKzl2YcbbJb3mGNXjMgAbbZEJEB5ZXpNpM4bgZ4vnUz+WxQLVvzXMbXow2glmF8o
hu4D73aI4LYnc4T4tFbbBYEzxQtSKoi8QKwqFUTMnB7dMKO/ROEgAZlMcBUEnHGTFYSvu8nNkugW
83eD/BSg25XhcMpIfPHZh4RoCP1lsJaQWs1DiN44G24WuLRysuEr7d4nGRvBj5kSS47Mzr/D6afe
YaKFJZKhY08MNKFyy0+/HMktsfR7M9ymQcrUsgrAGpT2JJM2plm/F0ZOyumUCV9AgGXdsywBIItZ
qeuY4zuaVbUNcJCEKLDBdjJhsUAmIXaC2u+yf5v60Z8o3Lg09eAycPjACFpUvc1mUQ2/Qv7ymaMq
sItYEB8FNTiKdgKUGUmFS0Z20+L6oVPN5G9j8tSSFDh+xWiBS5s8Rri+1Qc1/Kqj69HV9z75syRH
EHZDLNh+8BVX92qajnbfUbAS1BODCj5hR1gIbCDkkwxp2gjMyB5nhcVhiD4Jg+p8jeu22vUJSqz9
R5jCdMmvR+OxA0s4kPZ1NND6TJAFB1m78I/mJrstypeIiXl48poTGn8ltM2jX0OuXSYDq94y/L7B
GWgiIP60hvFfMWZTt336FZG3mq6jeBfrW44aEKk4yGeORbxPYE/IBPINW0dhtmnYWkQxz9waS99H
cFOF0e1/JJ3ZkqLYFoafiAhAELiVGRHnKW8ILTMZRAEBQZ/+fPSJrqhzujorU2Cz91r/+gfIPCws
Bnjw+qW7Tf/BJfUKO9UGMAztJQm0jFfxNOJDlOyEVClNYGBchJdfjWO4IxeL9nvK+eo7sCOWSrxh
r/NT9hsAWU7+nsBZTP42owQ89yfyQcdKZ7IAp844D+pt8z602T90sGK15X0s3uhX6LQ8fGnGsQRa
vYFQGLd9wpOfa6MOkln6m+jIibDmWQOwCd16+rGmkTIaUuHys+tZ1GHLQFNxQeQMX/DVsxA+vhtq
R4oAZPLNk8Nbs/P79bvir38nkC7vVu3VFOPqD6uocPEUEz1AoGauKtv06+J/XUr/AEc7DkCqoTgi
uwcDIqQ+pF5h/G9KW8APShUw2Cs//Y0gX0L3ZqE3zCo/lU7sncl9x4ZMsiwlmE6OA27kO443DsS2
DL9vKMKm4YNS7nnpvjZhR7Be3rPX1ya84YNERulDTAixx39tsIQinEFgFSFDKi094jhTHn59pJjp
VNgnEh4UFQZmrU4a0+84rwfDEli58K+aLQx/JgqylxZz2fCoEXkbEjizdhyfPuwBvC4LJn25d/9j
ofMIgR3fB4Zjxi01DpM8Yjjx2kLC67Eqxl0GFL8MEuadXlZ6k97siGjd3xG84vc5i9UF0WmglZzF
DKSTLZKumpFzJm0gXomoUVQLqI15e8tIja+jy3+qR/oTuiihJSWi+WFP+aIUodUF2a8WVAOc0PQ3
9PrS21Iwaeqg4KM+QrGkKpBg0Ke2kDaMG7hMgxsjp/6wk69yM9eZJEN6ZOLs03HwgzmLNi9C2Czl
x2JI9Oo8NYOHl1gwaZErP33mW3h3dKA/mGugwi+PLaLvpAr61zYB0lA2waAfJqtS3/Eqt+oq1tZG
tzCeeOudJ92iw/DsquDRdmQAZpDCOMLffxSyVM8wr6l4vlZ97NBiNGYqngpXaunIiBX0mmO6lmUm
MgI0aXyfcD1iLpG+frTbtF1NmXrBnvBwkp9XVJFPRBUxzfc0Um9Y3Y2Z0PkuZsLEk58eYhWrnCJ1
sMvJjnhE3G4ps+XsfWPRMA7JXUx/3UpiaEMqWTURPQXkp/gEHNFAVZwUkNvHvfJl41pNmkEhLbIb
ANBFzjiVU1YIE65+gScQ8b8ZZoqtFxcOGbEd3p3UCVHTIVL343YuXvGZT5bfeoyypqoInwz8RzmX
PDYLB5hqoC85FDd3ktF3Wyme0qkp4ExM9gWOQyucHxrcmh/2ZM8Imvq7nwt5BB/5ANrMrByOLL4F
lHT6vIafUsD9sD5YEm8E2kRX82kFseYACB1vMtUw/k/TEg+fA4YZPFm2d+k9V/GwRf6AlwTHjV2N
8B/OBMH7Jt/xnhioPpmoPaMC5nu90JKLnqSmmlwYQopvSDuHsbnN2CcIsCWodZKthPtgfieREoc6
lOL+0FGPCH2gp86k8wtAhQHPdJKL7qsedbLKSFhQMFQBIWc+272xi4G9BP0OSEwrEYWNIQgvF6f+
D6ldv1BZpTtmDnaXWZRCPTMkD38lceLB5fjyCEPo+R+oqO9fADDStP3Hy3UpReZUTTi4PdzmY1Gk
0ZDXVzVhfyHMZNubw79Tb2wTKQCE5IQiIPBPbeyn3zY13bmThvJ0zaTpI5OloZAXgxsexC+3ZHM4
j94BevundbZWq1aMSYXxXrM9CDkp4FFP0/DB0p/HNTtQxmXbv5f7h7+j/oPtqGrjrcQm9frVcaDx
hwMZCJchwsdpAll+9gxFcs+sBxhQDQIxsmonzyu29m2/5jyh7NUGTP54yLQ+AgAcvnzKa45ZWf8+
pOyFj9fx81ijkLxTlQqwVvNyw9hU7CHTg/4ZGpb8bvWrMLFcQo+qqDu+7FE0FWwaDzcNt52PtvFj
GV9fnoQaxFMMPGAVYWYHaNsdszHP4AGZZ8xNoh77zlCOdVdIwdJNUYkQBhgw1fnjG9QBK4u4p/sf
M2T6NXq7gfoH9hMjrD/9awunZNP85bjx0CG9ncltIKlHYi/AxhKUa9Ed6dTy1lLW39Pn7gELTyXi
3dzRbhFGkHSsBKcjExPD4jYA2vniFgDLtWwZhkq8EumoDpp17BTr6WBjN6cZC6OntWdYEHdPR4Xr
W2BzBA8XCxqss7eZfMm18Jv9y98Y4BAujPNKBq+J/fnxk0i7lqEmC8ZINqIBM3OBISCN6lfe6s+o
wuo5tfkwGbVMaWyf8qGQMS/ETRF7TihHBpISTMj0rfTE8LO3mB1OslCTfkv1pH+wbQlKcUfFZDBo
Gh6XjJs1cI8rXt025X2fostCsOJO/4tXh/vcNavmu8CrBysU9bV8YRmdHuKLTNjje/3Rzg2E+Un2
D3qOcJ7Wxy8BiMMaxhICOowHOtiElXAzbhK8vwLdM6iysZFFF5+qB6bw2FcRfBjV74shYEW5ZTCg
u9Dgs0vMnWRa2e2/2qHlKO86R+0WwNyMxqCxCKcc/zOYwzP0pK2BQSXIMukw3guX7nL31Re50Jrz
srSEG+wQogepmrQd/Sg8r+d5YM6z0RoPs2szBo4ArUQYuaMAHm0m7jlsF/yuG7wurRikCuq6iVpY
xcpG3zyQ4nVM612RDk+0Ne0nQy1NyOdOkmcVPhEph0Upky4YxT0xhaHkKH8NXoyQX9TN9w4J9IW5
MrkwccwB2F3yxH0DU55J09TdklwiqkJ8PNEEfWXKmsx+vKb8bPCODHoqQzQGovGALx2FBIg7n/fl
MHYo/rXG+rW9siT8xsYQ86b5+VoEUeX64j7E6k9vV8LTEdPldMoy9htwKUU4YQyGT6dm7L+MRXT0
lrh9Q0bp5PPjAF9ZjDEyCWC76ZOPpUu4pA8zdRlrPbHyINxMC4KRFZBgv9D/aJNNPBHNJ6uvF5Es
tbs0KYne+RmfoVyhk425wgYN4+NChjW9kFUwXv1YyF/uEC4+4JZu08cQ7mNY/tAWlGXdk0CVUI3g
JpA42MBpDaRDu78yI5pgid0R0tRCdX4R3IqfhaUb8ydJVaWM1RFCreFHLjA/o8Q1FiI2tzLcWEy6
HwmWQPuux7JNcNrPCrh6cDKVQhwCGJN0YU6bLFGg1pScXE6K6dk7nprMZmqIBK28NXL9WrY494OL
wXNoqAiYA/V3UteRIBpWDUD8fTq9eJFZ5SkimwQE6o3Jx+hrI67fUigMsqcQkPuSfpU17Xphv3f1
tesiw6dI/BKFHMv+JNlrIil7qxqjmOIDLgt8kvRYwnZeKvyj8RXLqaNQhcLvQGI00qX6YaPcE08q
F3B+pnYHYz115e6AAgXTNQaMtGQDPpH3U/+aPx+b+Gm9u92rPY9NBM4B8Igaca9wIdn9pIv7OKtp
MtlxibT+RJmQWB2ePwlvTf7epfIIse6+07ChyJM9THC/54xJYInOwqcnkeRt2p3TJGCf0ysX4aZE
zhB+WY8NOOnnfnrEc3oATDzTPOIoTN8+hyAkVU7hhLEYYd4D7BoHC5xXazUEC0vj9Eie+NozTIZQ
4wLuJKIcBMFfF2+8vD3mSzFdJWNoWEQJhHSvom8Be25hY3EK+dv7ENbxnG4jfdsce9gZ5dSI2HLB
pVPNhkNYPzC/SmAsVQCYkf7CYyPoJj4NEIa0uuLy8/GniZl9QrjkVGWLwrIcEJAhIl284k7IbUeg
+vRSZvQ6JxPWDLMBG074DupIPBnZXtOAj/vkk5053vPeg+A6ElVqO356QLx0ById2jQsFRfKE8V/
zr7H/vD0GshxWIzEf8xF8MzJ+KQTn9sEJA7Em8oObFcEWWxCQIj0l1Ti6upzRYISTimLKF75RZ/W
LaRJ1PMIUqcEJWUJNpCGXeiBMj6iKFMny3gUjcx5QymmvvUPdxQwh7v9YcDXzOk2DVKBhtH3M+cE
SDyoQDhdMKzBUBr7T/XcHRVyoj8W80t6S6DcO6XqUY29kSzcQQPzEcjUT8KR/A6zLjg+RJXg2Kq4
d3VRqgvtvWOCJGZL5bO5K0vuO5+hvIplQFta3CP8yCCf8AMAfYGPlRcuXNSa2xefBcYpgbVQO2Dd
ajM0a4KHEeYLpLH0hiEgFf2DV3JnjSbOqpsofs0GMjobJrqDRR1vNQ6LgzSfDC6HK/xCwoqom0B8
mFjg0MpJo7yZeVslB4EBIOjf6XxYFgwa2eHh4dIY46AyhNxJkBcxnvPsIYfU05+7caZdf+fRm4n7
jYvjPeCsY9nwKeGi8FVw36skQHiBIEmMGLsvBegf5IWc1qxApqz0Ka1i0efRmskb6d+UISqievYM
wVWfoQZpJn4fQO1537TYe7+9IgfG2E5KRmM8Vl436TxgavHZ8LsGo+Nq3EBRGCfTstHgcFd4bhAx
+d24WeU1WYIfGLfyOlkJtwcjaSwuc5v2F9gDVUw+2XZPf1zcV3rI6Ua7vWE4Qj8RbjwAKlthB3QA
tDX+OF5IjSEdzecuXXSElk1+P/Pc1HZj73WDPsWdZF09rv1cHLtA5Hhy1P4r5/g+A0zN5at5hysO
DxaFDpBLPzaQkgCOcOARj+6cLQosUeswfKHEGmlexSkRKotNhIULxAFhDFX4L/OtBn9JzW6OVY47
6vwtkbfqPons085YANNUr0QopLGlx+1aFQCq2Cw8lh1julSANGYL+gvR4hLWcpG3zOhAuxmFy2Jr
5QuZ0xbnOUtIcdXl+1Oaw+2hsziPVUpn421J06NovNAepaEIOrEpqv2ErjCBNVvR+krMwVWWJnkh
4tMTuZSacuZBIqEAFsb7b/S7Bhtb/ayNzQ5fXWQKBBuMpiHo5GzGowHSV8bpFI7Ap0LN/6YsYlJU
yXQ/UA8MrNWRPrki6oGPmpn9uPueBWZ4CX9jwEwsM3YNgw/ZODO9AgWQWF0ag/2n8JcYAHIQq96P
zh/pqxnTG8gKzzck+Iyho1LPYP2NFVaXQXja0OtPhA0qqekTVAfhlc18pYFFQElWOlXisYveKIWU
9BwDlbTKkQP+09G8/0qTLQAiu8bAI048QZqDZE916BYj5Rp5xwSTCRVtWEAXN3bzLFxApTdpiyb9
8cgmeXsoLwCqEAjo2BVnzhfOj4L0LWQIyUcY3Zve2Df+yz8ugwk2uHHD/m4mzw1bBB+AfUNgNMbU
jsafsozeFoSMV733PyqWgDYfDzQHMxKAXGiWfDcBFWFui1D0gJ5ropmJScH0d005A5WIG8A2gR86
n5NjqyjHbi/tEZiuSmHONSYvF7Uh36r4uEg6SCRh7mkkAVfE6nwVuIPCZ/EGhTPcvqOITOHi758K
rbm6UnCLY7amutCxuGDuGtUI3yvXbX36QzI3NTxnXyeNblpsxnjwQOHj7vChgaAe+sjhpDmEncmI
iav9TAPUibzx/72/3ZWPwNdl7fwB1VImiXLckvjLPBamavwwLgiUlRYNjj6Czk9scef4qZyUWs4R
i/3juIGMX08PWjoAseg+WE+9TY+aEyKTA2ljmuuKulPG4xdyI56/DA65yXc4nrH15Kb1JjZejGzR
tBgtNpXuaDKFHwaENMyU3g7fmgulTe3+WyqAIEgxqSt5NN88YlLMKuICuHR0PawluEajioTL7VY8
Ux4Q5wmv8Oe7QaMD/w4vIj5ArCyFfqejwAK5Fjd8Hy5bg7zE2nsvuKlcM1cAVoy1H28OMrqRg4/E
68DRxk7AUJiDEQiePatYAPhBPObv8KFh3HMNRe/huYCUhRsJ/sVTIDds/HMAgsqeCAyCKKLHewyN
TOCkp4XgvWK6BVsDvdOD6DGiN/G8y80Jt5J7jsLul5eO7wCSyX9EEwinEn0Pvi7itbtqZ6hfKmaL
zZw1yi2DdCmVzptX8W6xFrnXIOWsXZbTeNmoytCscpKDYv7yrqXwc8aaz4bKSR+lx2NJ1l2xIkkH
ymW3Zyai8ggLF1toBqfSb/XLhB1vcms8YbCqYkKMF8yekT1IKvu7umILK/a4sZcOVGJ+MdG5s4jQ
rbEFMMJgQE/HhucXRw2sBThT+H5QO3DRUPqulGBUgHwM4BNwV0Gge2fIbPOY3vkKXxDeSkoU7h0L
mtsMS4ELlVmsOhM73IrQSFqY5sD2Fs4PJKJVwJIGtWclv1kmFHzYm3JI8H9w/eeeIpB5ufTEtYLU
e1yhxFlzm3gu/EWwS0y6+D4pYdZsM8yse497DasbROvFi47uGVlbD9eSpefF1Iu4yODlwqgGQAPn
LMnEDYjFwQIvl0A+TA4nCizaFfYtbLY1XjFaUMs2S7yArssLWwVfLFx0G4EV8w8+I/wLpBw8IYJA
WbWwE58uCQFfhtupB8cXizg+ImZCXzbMxOcKYTljPsvIBNIm3ifDnX1lLHQQkvAo/ttXLSJJvnpY
VWGteEoXjarVKjQo1lin31CZLrRPAJTGFfKzoEFMcrfF5L1baspWf+DAupv04INbgr8RZUG7l5k4
Q7vfd4Il6yOE3f4i1vgcqZz5VFy3qHjYa2lkm6bBMCFBr9JWL6a+nep3MovXhCmfT0bcjjkuU9x+
jNDA54ctBuUAXOJeDImzZjF+VasgZFv1CRRPB8IwEDyO2SYa1iSp96DkY5BYefp9ybgWIgW/k+D5
NmwMF14a4h5cIqHPmxzd7ddswWnf5udFgzGroHk/ZxeGfgQc8pKL0JfgNDDbZJzgE2Wpuo/XGsEh
QVrV4ZssCJ17k2qmeWLhEIFTPhxdZsTFNxlMCNUGY13/7bYcmsySUCiMMoxyR5IOdhMKrBSUx1Iw
KE6KpbsCIcmK0TtD6g47J4MeyiR/Np3ZmPfBAOGumuKyY3xIrFAuAwhacmM3mlfMeHKzxgGmkgjM
mwKI9Xt5lC/OCg8rAX0WsmtY1V9mLO94PqQ2gKpEUtc3IKFtWXmqLfrukc3nH3RgEyKQjaDRklxy
twngQWlH9NIYTjxj/5mTwGANs3+t/brUu/tKgL6NxBojqD9Y3Sh2mFLngCIwTDq639kAHRcOOqEI
UIn/FZEUMBCVaJap90wFt8sCrx3zQaY30i5ngGuigzCPeHfOLnOgnnnADpjjS7Kqb/r1uUd9v66d
IJ6FmS/8anssAph8U+EXDvyTgmnay2tOndM4d/9tcpNfF4+prvdx0U7N2Me5H0eJ7GQMN1eXD3NV
vPqtvnOZFswhNd+XKFgeVNo3niMkCFxcWCtCIATYveA0wRLhOi53lMsI10GJZtriAbELccvdii48
LnU9WX+siV38jDs7AcmkN/48F0Q7mKlrWLdtkM/siHW1LHd7tMAgF3PkNpa6mkbpuiXnXgg0/pEO
aaQtcJ9YPlayQ7ToukvRar0CkhB/Pv/UNTmGK3lOjBAbBmNNckR56sbvYzvZs6Ql9FwRsdRLbEov
2t8YKu0AOTF2051xVIGjzXovk8zDiGyGbImzM0B+MLvos3Mxs49hb+23+HnN1qPvKLytxTSqj6/F
NtJnYzBodUhWCVinc3eEVQb7kOjxkxCUZ/wppAPxV8zjhFtxqk6PPyYSM5NOlxgsSnE6EmRuiBMQ
A1I3WRwb5RWSDzfxhdsRFcTuudGvzbbdf3iT3PeelBLxapx7brHuPZZYzC0eoxEDbdXYGzBy8OFP
+cYOyT+/Km4XIdMMySjikUx/R9Y++AnyTQpOkVkXJxm//vMVhGXYrUrHOPAT59QEzGlqe2rLi6n9
WWP+z0ySPuJ2I0yShAPCnnEuO8FLm79+BX9UcuwpGaGyQSEsrySb/XZXLiRdb0HEOE2QYLWjywR4
L1GKyQF4N7lALo9/0e/RgUKCnwBGZ25GfizLjr5+ccL9z0H65cJ5w5qmphubjSQjzdUXw1LwyjkD
vHF6dwQjgIEJN+PpgbiSZWJ4oitGX16sC8hj9pccJGJMtG12aE/Kj3rjk9ATAbnWhObRMtGQ8334
Q4bcP+j2YBfzx6X3HnnCxtm4Ad33V1CK7sqZr53Ho3szAOcfJ6vHlTKJcoUuiSyh8iit4FbiN4aa
DwhUsygL0GIw3wNRoGbglORIiJnvrDv/FbR7YUWfNNYOu2HFYKmhTd5NfN5/1sZkbM7GZ8mZzxxA
5mHh5nE0cqZLs+eelUHDBS9kj8XZFeIvzm7CGaeO8wtUDbwNotFYVNBtUqLPW2e6yP7AmJn8w8Jg
SK7CdIDQa/JzHxI28ja/8zHpBAFXxA9+Pag1Tb2ZTVjCGlqAv4wtC5cNbDYQn+Imgv/fwyVzSl9o
W1zr6788ZEKiOdmRFTY+MErs//80Fm8kLyAPuOi3zGbGcX6hOCKebRaviZsymZVYrY/f+EVf93a+
moSYsPhM1fzWo6ZncE6Y+zAn+bS6fXcTD7dx574gysx5L+NgAn57eWy6jXRt9sb8G4Kk2PcD2RH6
+oPv0V/8p3kVBkPHVDDB+M/KSjxP0XReES64AlWJaA18pk9Quz3F3G/3S+8Ju550lDtmAFd4z/1C
OTD43uZbdR5/zTJ4wPi83tfOc9kw0sFwB/cOXkPWCULyQ4+8BtXyjK8iGto49ovqXG/qDXpbE6fb
dR3UG+1YBtL8vkdqljvZ+ulg87Mpbv0hX2nONfOaQ7GTHMmqf7Db2WRz7fpYIK9fgXqtqu3De2BZ
P6vXE7jsjEm2jzXgFzzYrZHM4hX3rPlt2FnBlNpZspaOzf7zO1yTH5XHos1+k0WF6wLaIOiU2x4H
ooEy1NLgMXmSVy3ft+mBucIXAvswq3+BUYXNfV0u4F8Fil3c3rv8Jlm4hcVBY6rHx/o53qNmoZFv
oJ7i9eQfys6pWx6e6L3cISx29w3WVPPpZdDxWET/aT5Rt9P6N7TIsHyYM8JOo0YnBWzO70y8mEiW
X6jvl1Y+aOD86eZJsqsRDd+VqJ7qz5Lpp2K3ls4QUHEqAo7IyiSEwECKyEv8q7V4VnlTPWqEsHk5
eOo9pHPF6QiL9LP6iOtcw4kIQM3p9IgMrrxaM4X6asxPiWyzkg9Vp5t9vQx/wFeI7Ax2FBh3x7gM
4eCFaQE6SqbK0owNQxuHbfo+Dxk1klQzGLB9MTGZwdMB966fELlwlZ/JC4VIs9QFQao1YEZhDjOK
14qdD3+zjleU+memnhjyQbKQxs2Y78tX61HtIcBPXg7vIRwuugaMN2HBarAegZLZC3MwqjlRSDb2
SyBJUGZm0IWZFTBKG7dIEUCHoyaBqAfzanyxe3ZhfjJQIKJhmKKncQP2umO1vy/TtR49rs/TZ/P6
d/97nphSwhphp6w9CWE2Bhh0LQA+sEBxzEVyv4l/5UV27ZF35DbN8tgRwdUnDqeZHzDJmEGNnEGV
mLHDmmzPvG5A21aHC//TfxQL0CoQyKeEvRS5m6742VTSHCwX8BYmjDSvQWaeG6Yxve6gNUTNB3U4
Bu33lXgOWNxKSI88wPeafkZbp+0SCP5LFABcf9jvtLdDCAT8kWxA8Rxm88MfLwHX435UBBZ09SBl
tZuBfXkA32DYAIMM8qEofwD62BLaFbpefprEXwKUV8imIPVhxjPgYbIEqrFRGDn4HHk0c9h2bMiZ
SkfZ0mugyVpymXeCsOC0fVEz8k0swALAW6ANBhBgfDomNG+PhrA8cl4bITzUEZszGQP0GQGhJgf5
1LCGnNh5B+x3hBvATXTngUMt29DoQQ8jiUGPD+ul6/6ez83I9s7AzvCLhBLOWsMcihQBQzM/719Y
bKqwke/rFBYriC1DSXrSjRJ9b9ON4H/RHsjz//4hlrLGUSAPkPlvcuwfm/n4jxAKiM47XoHroCCk
gKm7eDgfAm+bU3+qDtmq2+Y/rL/4AoVq7IWPNBU4ePISmJINPnkE10QuTkg5IXfdZ2SnNUeKF+SA
YCvDrPE4dLlVeHDT7AGgoGG4H1q6UJ0oaw5G9+3hdmLLoThvvKEbh+waPcc53pRbTZkZ9IAyAzS/
qTwI/TnZdmPVBEDQozB4pn/0ZXcN7qtbAVejE1wDcBAhRbjo5GmhAri3JAOtvyK7hR0XprZQVtV8
4kJhDYmuoJSm7McT4HErvIEI3Zph99iFKDqGAzauZ8rg6K1LX1OzNUVqoK317TMiGtEzXMW6m29O
gSzMwjfV/8O635jBcWLfL/2fGAGsU/6/gmT3hpDT+PpcnD/xmSAqPGIUxunvKw62QJMgNpvg7TJa
GQs/JUpDjHCizumc4viNsrC4pBCS6cA5/RkVW/C64LkGuEwQPh5jyQp6TcDdj76QfNwglkRYRImD
oUOULvQNxfumI7As3RleHNH0BlgBON9gFFMMP58r2Xv6PruwZ9V8YCN4Rvju4Foz4iIMfdC5ODzg
fJ5AxIF5uhK9zqfzQDf5L1mRI7KdIN1jF0u2pEytcEEsiOKD/n+UPRoJwFoMbH7pRtpLtaZONIlq
cL5u79+3JZ+V4eQFZTzay5cHyGga/JeYAngHJnc/YnJ04Hf3gS9GSxZtPDPfG+8FPZV+PT5SxLpN
8OWkfUTTBTEvjmxhrVJahA/bRUhnYWWrcolOiBKGl87TIh2mCHPQbXmVVkZYuIP7Cqp1uqbWLufS
jXeU782Sh1vJTA2ndEjdYUVJz4DEqQ8tPfIF8bPT+bR6tPVOuSwCYF672eYBkCwFnLyQgzhQKU+p
wvXXGMlGXCAvgh7Ber9qNx4XXyadIQCQCn5lSES9vmEr/2wyzNjhXSCeYbJVHrWVTN/QLj7HeEOt
iFG87CUWpFov4S7qlBSpM7Wgx+P7x3v5cY2tgNFGasu0GsVeRyfAQcVWBLZ/TO3OhkcZGRanq032
0ab2DGxVWxPLpHHl8Y3J2VySnDimLIxoy0Lkvab5mTNZdXjlU8xvC7Mzs00Vfv99l59NwdoA8beh
CP6burFb+MpPmZsq7tGY1Jo1PSTUVZxMPjwnbZmGuY8trp/7BLvwWXovoAUOVK6ocnFvsBuYjtjz
zSXmZbDnNnCoo8IVcPyf5Zf+RODP3apc1S/CDBskFiyxoCsct4pN4dGSWVO3wP73kvuYVXqMJmY0
ubOPqcP9mE0/MyYYhgcfMzeQR6nbxtNtNmmIybyGy6krB63FPgiB4xNM3ca+kXdvrmWTj2yhwV/c
yEF1EcLMEYoGQB78WxGmZBaqTubF6xJzJuQZ1ypoI9FDO+2JgegeuF/cVDmiXrK6eXZUNmO6WWkV
QWXqmC/dLWTAlrhRLVyb/MlWWdfM/27yz3Bq/XoDxOQgnA8VF22Y97rlt5TQTeOUzEmchzZxbH1M
0F5+seogQ//DhVW69os2TPg3BKwMsMIh7P+QEj2ip5M7AzbEoLGmQeuhMhLjiQAkULL46N1MuBl8
IDy1CLGi/kPNYDM2BNOpvNqivtzpbh8Mjmhj7/l7D/gQXH7LNlH9Al5qvhjd//q/dJX6xj/BQ5TN
mnv5mTeZJ0G9KKx8iZOZ+Q4ZZmLiNsKk7OSFa4TY+LtqhDzLkoOcJQIUb2HI5kys+tIiE39yiyu/
c+8/90A2mY64mjM4XQA6vKFLtku7MwHmZzBBbQKyZ5Mwm1fO26uI7SZKh75vHgevMDtoggORS0rc
8iJg4qGyDzX2xxT+vW5NYSv4A4FVYAeJZaKXzZH72fUeQow6f9+qZbYGy/Te22L5cDE4QxuJcNbO
ojIaxjtjx27vSlwsPk5uxWf/8CfAwG5KAQpMiy06GP2RAVXw2j1vnwV7hClHSL+YQ8y0bWdj+LZ8
/Ixe7rNqx5pbMdmgKtlgHot9DujDNeVxQDF/WJN/078uM19Tuzg/d8aycEfv+mYOjWoFkQJNN11S
IDks0RWxf+xwi8Gczmp3/FjfUNq9twwT22XxNu/sITSMODiSiwmKsJ8c64hiP99x1uNu9gASkF1i
ZyhebezmWPitT7800Ql8IDENT8YZ3etK9+lKRArLdRmlp/wscaMhkgWd+169dmiSvf8WVZRspDBb
U+1t7pu2c5ksyy6I9rIEINAXeOxCMFo+jgSgzT9BskGx+1fgYHqpI6L3WNUFvtq8V9CuFrXXrx9E
F6LgXWdLLG8QPbPf9PxFkjMcze+OKp254taHIaTR05YdQSxsIYJPl/09yz94CSP9hPfiQr0/SP+w
/njupJPCOwQThudwHnb5OXYrn0ksSXjTP0hZ4zZDZg2KCbAKr1hK2BnclD3K745mkFvQ/dTRKH9c
3efIuIJ4PWb1knO3wfJasQdv6tduvip8ycKE1YxdimE79vMtqKIDD1f+e/v6ZXKSln8IaVjpdfSI
kMBjpbghsPjAZmUTbxa1sLwepu5CybdJVTdFd1jp62LHrrGCqtruaEpg9zAJmJGfeBAJFp/lt2/Y
L1KLRplfz23jTg+AEP+Y53ZTxKFWcWsO5V8XKBwRg9PbsFq+FB30pFbKGxhhT+h+59B7rCr8BOUB
N1wXQlyQRLAgeID6Woeli7X3v349rKDswHtoz69/n81fxHEQ0GBRrDgqUEDpVmO6tauMEbtsOWS6
qowW5cPr9FkLobTqOLkzTzwkEbgFHdT7H8gATRbt6aggK6wpWHrr1ih8IKeNsdoJBw5oWNCvtRsG
deEU7j2vtIB7Ix4Tr5O0pRdCGG6gLTTvUFdww6LZw8PJiH1ArUy8wJjFAIT2DMjF8JpgLq3ggorr
jqSn1p1WpBGQJitGxHCi7IXjMsGRh+kMoLF9mHRjQDWLizpCOkPce5IbBgUPlY+NEyc//NW6aB3o
2Nhj8MwkCuwMDAacRZhVfaWL4jsB8vFvsNjgSxEOzG5Nf8cJ0h9hgc2za75PnHr7/AHlYiRKnwIw
RPeR/6Kop1AwORsJv55bnF4rHFuQwJCUfCJTQNpysVxNw4KHQrAmpsSExQns+7RBJmd/6WyNaQ+n
K2Ddkfk5QOIXby8Pr0VL8r9bigKz9SF6mUpUHjNn+A2UMFtSfu/J3XIgE1vlwfqsrcmyGnN9oy6Y
8mcVBlWtwxzVFc3p4jb6XjBKITghnd1e5lEyH6FqHxN/CMQZG4ypLGBVmO9T6vdH9R/2uv+0ZbWr
/HzVnlktf1RPSz5ovgYx81+ofu9LaA/HfN9dvYkPyXr12WhnVlbA4AvPKiTEo70XuyH712THoSds
kz/+J/6BGNrZ31NySaLlBDNTKOs0uV/qaHBrePWnPJmVKxuoOd9QI//XlEOkYHSar0ZXnsqRsShi
m8bL0P1bdkdj9VyTM0wpLbgqJc4b6MzS5+m8878H2qDtFDRT94SQeF4PedfdBnB/7+ltGAsiB2BI
aDKDXdwtkv6W7ThxoxOewmfcMnudpb8IPqgWPtTCIH+I/RKLtTzkqz/VQnxv1h4L1TJ85o+1N41y
86/3mQCYfzTTQki3dhRurM5OobTq5uPkMw1JCjUt8VihDSP1kNVJJbYEvaxIfoivtFTPBaAnfsPq
7kDWAM6J2KP6bDnPlWxDobEbwLsDt95T0E3YmQNGCak4+nCm4ZlCZZnuHmxi7C86BoERtge2xqdF
beKyweNhyE2iX0Akt594FdugHjyXkAyf28weT93mIpxUzl6OkdPkVEZd1Kw1TwnEg+phor0ctq/G
6uRFt+732Q88WOzB91DBMRG5/1TMI7HnZb7GpxnwMEUfMRNRjc3LfcMJzuQs8T+DqTVWnzhEc9/H
rDoLUygAJExFTtMfXuuD4qa76ZoFDQMFdB7K5qzjDSmxMuq8xhuHNfHie7rL7kCrECURlnDcKW3F
zC98sVlCr/FKmxLqlIfEDcPey+0MJBcIYmwA8hBHCPcVcnR5GT0K74g7fvvBSXewrd3HQcMjJlR+
muDlIOCOBiopLUyOgOnSCh5k2cHaHMGt1z91C/nwQ0lOGeHfr0I4rovUB9UJhNWU5BMwlBlZeCaX
b0uAO18M5PBtSf7UHcR9XlUYc/x8zpqPDS7LmuR58R4PTjln/YoRR6iZISzf5iE7j5tZRIWdabqo
HyeQlKcB8NBszrHHchG2bPBkKLwcJeoDZU2JbqdhzH49HotUQUFBVW949yNx1kwRrPtlLCzfZwAv
kVbSsCZ+xWYCA5IF/qEvypzx5iIGHf5lfMvJDl4XaXF0Mq2rhII7ZSvCsR9n1867vDYFhhHD6rOm
AGdosCOtdF6MZnVcIUWCXYXpraKunWLujoPd1CWllDvUXInio4N4rozr3SYv3vofSWfWpSjSreFf
5FoyCdwqo4g4D3njStNMBgWUQcBf309Ur1Onv+6qLAcIIvZ+p504HBeLZsvMmAc899cQKtYnuJzv
+y7UyMScgtwCzxJ8f8zQSkgzlUCfp4VQadjzmx5h7VEJy3yN99mVlI2w2QFybxXS31SRq4Eyb0uY
bj8WlVjJYVbOkq0KNQQa7E5WCvIDdUpGxJIYHNfwiZQU/hyqYcJxNuW+XKcBMZf8HigJJYEZDAyg
ymZ3QHfcErSTPJ010WAM1yLRAIpiyjOmI7tI3DEG1h8E9IxuMU8K53O9VPd3r/HpqHYUH+CS6SE/
5PyXZClBG9ZkPAqcnLoqZkOjwhoOCCxpn/QpHjfiI6C0Mb1Mq2uDtBxJB20ewTu6bSgw41MNvmNf
/qBNdLVN/Ev6WHu6eAyCJ5i1mvXr8bl0GeWyoTByXqF8QC0ccjRHSNcc5TKtw3SPChqVy6F15JW5
ea3T+YTELHMmMQIFQ+WTRBRL0RiXiZnSuXug/lxV2qaavAjgf/+5k+fIXG18hP7FL2khWloJ6J8Z
ZdlWXcV25lBv26VLai20xcXXbJQnTvMvDeU+/wSN9wlIx/TEqGEw2n6WmI72QTUwLbBuwx8xd4ac
N8B+9PtPayhnIPb3r/SLn35K1FSzhJYNRINhJb/57z18BshCKRo/C/kgH4Zvavsgi8oQBjtMtndI
hQ67UyR5/ocqsuID4J9yclcCeJxJvCF4IIPf8rUZSF7tZtse8+pasugCvhkd0x7q7+cu/lZDfQes
AAuLxiFbr5l15YqC+D5FPTkDAnek4+eYzu/rF9tpX2956fr3/lVEj225p3DErMoiRZvHIpXqWYO+
itMi0r3JQf3ulrx7AIk5h7l9LrHr2ORPWfE831Tb8V468mrI+2uZPAbPhIng6MTvYTiKsW55OlAO
IWsmPDak50BEeDn0OwVFIG65amZMsCMjxrSyi58o1vhAV9BvpZ1O0Ar7EaM9aqsBlVSYLsA6JOhu
cd/odA4KFv0pPyV/Zs/dHfYfSpmzj8Al6iMm2PzJdFyx99qIS0c7s1JxEGfL/vBeFnazZKBFP/Y+
j3ndMubFVRv0NpDFroxJAzsW7ZYKVzqksxxJeS6HQ9HPDXPOjMVDM76ED7D/FnBnYncKJXexevux
RytEW2/4xCGyDaszWhwTHmL5XsQeVJLbwl9piUW/vyz8NKgJ6phy6hjz+yFjIHXmo1qefRaVf19e
5rlHLD385++H45hle3cZ4QNVRUd4eVHcO9Uu3xBM1azqZf1NKjl4CliOdPo4Tz+3cw/tkJsjLZrR
qe1JUiYTdJO75e/AlsMsA839UPEeX+tnZfdtwP3+XNkB7nvJS36SE/TbUcedc6wCc8nySLajTXWF
stul4WgzWiaRuZRX8UL0zfeQ3YpOsSS2wC+ZVcjhbFUR38Brf/Ur5BgMXnNM1zwUaER+IccYMf44
ksZqXthVpszFeaMCh3KFWUVi72nDTe7smnHSCYJNG24tN+3XGN3crGJMKAABictUfadyM3wlJ1o1
Ina4WU3u0OrGH6I6PJZYCRjGzDJkrVPlVH/jqD8X57tnEKOZWj1OkgKlK7JyuzBdWi9aER6qB6Hw
I7v6F3eWl7+d5PL7tHFqR3j2TEqsd+wy/Rba7N2cJOWgnPjDEs6bdF5LnT+s3LvMBQFHO8l09p6r
Xv4ScpB+vwgmZoaGCwG5JjtnY/7QWGU0w8YMTbZxgf518Ss9WneiOoikVFtdU8DS5AriXF5PQm1r
bolSYSej5cvdtrMYvkbdS6V7+cLbRLDjh0JbhnJZ9PLiNQg3eSyRHjGjjgAd41eya5f9tlndMZGN
HAx3XW5rktX/jLZ8nCLBNEC2F3NrMOxAQttjxtlnPtAbLllAYtp5FMQznYlPTNMGDxxmn5oomelb
tRkfnsO4M/aEfylcaSBK3oKLExPiMj/NmD6KoN+pc9ssd2nlTGgpDjSCOOMrQGNzClxw4LKBNYBx
DYPdoy0a7OfgPMqolOeYN+Hm9Gbej+bxxyalVcsWz2zPUPp77ZQIirAhVc6H7w8WabipjNNikfNg
4Zy6Y/6KzNe6+izNz+p9CWE6exAhft4M4yKouRLkOdIQqXYHrlCRwjari2BcOcbHM2QyaX7H8rpn
RvE8wTSeb6VL9L5EMp/rslSbTf/v5UeVz6dnBs3gcFOBTLg0HLY6YcYtgQ8Oo7frPmomngkkJllY
Arn+Um0/mZ+jLKBbh8wfzOXnuXs1m8l7f3nv38a+fGyrB+Iq51P5eUMPH8nC+uezNPtUPAra6cm8
lhEMbCi7xaK2K5CJykvMt9VK50r3zCJqiGwuIrmmjQ7wIRLSPGZojhaY0iI22Yyul/Y7l3ftEGnK
LY7DYsDYeX0CZ42NrWpsuU7AO/Tu9z/YVShevXd0xgjVtsKGd+jmRTu7fNH282yof4+bsuDp674R
FOAxxi6KH0yfMYjzrrOxuyT5NoVI51Iqh+kBA+X53+SHNOLly1HpieVwvKTIBBBiuEn/sh71XALm
nhAg5N9V50IgMOTAhRXuEybI+qGXx37JmpInloyHNee5GLOhGt9YFAuFt0BvcL9vZeD9dMGPYoB8
NrjCCE52if54g1azEEeOxj4PEXR3ksoruqB4htUzVCiVCeebWHdUa9mc+yZFWQfsBjIQsyfYmCBT
ZsLX5Y/BQ5vSm/GXXl6m2kSicGEerp4Exitoq4XeE/TkXhQihpZds0+zLdZljWA1RhsokIqCTWae
CfIVjOH0w93iMfF0wlxyP8U3wtDpJ0JTxpdPP9uGRHDG4GJUZgR5aY+YDyX7qHr61paJzhj52L1g
oNWvD5kb+H7HGCUJ5nIozUXEeS+gFD1fQJzyK6b2ekD7zD4tgmtk3jN+E/eyplj4tYlx1FBI0M3J
UUJQEGwu0iHsvPqZuC5kKkkavJm6JzROlsT7s0+T2ZWgyFmZnTBkMu8Er8YnJQbCxdCAi+uBZ5lj
fzxLcCIAcaYQ0cwZFr9ZFl5/fipL0smIx4L95QWwB2aASA29+mlkQuwGQwOLaN5GIOnZumsvDN/t
rE+7uyihytgUvENMQ2X7g14HBjEtnXd7i+gTSM7C3IyoAgHc6PeX93SnA8Bi0MKKEtO7Pl38ebHw
py2bYq/Jyxbnq5Aie9wIPeV7c5L6as5Rsyha/0keuupwP2Al5B6/k/NoXKy/zCf7tL7SehPZb7q5
xFtPcK/aQMXMtRLOOixxRJsteEn+85X7vJiBI4SIOWlbtTu5W6TY8P7dSsNEZCfuv6G4fEBazj51
n1z31iOTuYEneUK8Y8mwlc4VHp/Wo3lHSJQe3+eeJvEJRzhy2FrBL9CXZ3a8He3uR+hz0KlEWV7q
1YVDntdKA2QE8AqgXMUPa43Glo8EXEYvOhqjRkZ6zdxLC2kFn0r4TjDfxR0srFg7SLAg5vkQqfCp
kXYurjwfgE+GgxDNAQ1znQkBFH+fHyM3ATe7WJtEXlSUoJZB7huSJHIks5CvkbVhpq4eacCyTeTt
J8dlyzw5shkkYWXi4TmWw6ZRV0O6G42Q1QeFFOB9whyZFn7fWHD6LUd1Le3JCsgNRycdlVSWkg19
Cj0K452UzqhzNeLkFxPdAcdjiY+Ag8YzdAAPPPipy/UYBfpWg0IlZ3lRrWpXOTIVi3I3bS2HagNh
CdkYKLeuA4n5YELzYq6CZGaeQHlobFEn4GrCwAZ1KIxcoAZkAtNJDpsLOpOmWPBhMbrxoCn593AP
83JupoGS4hqyUJsQ4ZcrHj7GmH8ah08d8dQgkeCLgTHKRDhlKMdmqCc0eYsMhJyMIMPyUkdkyffc
H0q6nHyXEeyRuJco57jgvJj0+soYZ1DjP+sXjYjGE8oMHJaoMDrcc4kjHHvQL2jfEQPIW7X9xZyn
KTwYQsfHuyOOKOsAhYX03vHvvBtKtgJpwAiJIi5Jfk+/sQZRwzRvT29DHHoXJSrbvzdGofxxEmbR
4X14CWh1dCM7mL/EzxDygOGnZewFHgsK8o+VqFM+XEP+w3tdZzuEGfxR9fbfFP+jNhwauESUWJnw
KeKv5EKT3lzF864Q8efc9ezyVzbLUU4Ysmf0i1oLJXY8Qv0NgsFtTD4XdicxVAAdypyLVb5c7JQT
1eWDcEFYWUhw0DAiD4wjYm9x1RCUTklrHFRCu3CkxnM528mf6xs9CPEMjIBiqoougw9seB/gYizv
KEhQlgxPm8vR0MNmpCUymc7BaYpH9YNFSCHNwMZix9fGwvVhreK/MnYd4YCxxw935ODgnmBRTOb4
ct5v+4lIpA4YhsKLm/GtIfz1c0UxA6KC4QJkEz8emkRkLnK/SMfXC3djxHhOPEyE6aLHwViI24nA
VgSTBBFp/CxPKpNmAOJQQOhMfyZY1ibWBy5cEhayBZ+C3wHZzAlbmcxJXWuyw50g4vvuPdp8CEbu
53hlwLcJoMdnMSbFF4+/U6nLVo10iVyqFWG+DEDr0IRngULuNnSVRK8fkMqO44DUibcUcPvGL5eJ
NDi7JoqHIoW1QEoO1n8uDQ6c9ohNQJgZ0TA8wje4Nj6FbMULYKvBSlSivCVQEIMl2XH4raEAu/UT
GrFUvkdNlJCIM75yMzFD8ct4CXNXFjMRCR0fCg2SHrnGIDUkWW71VRYquDOZ1SoHTHVdPNdFyHpg
Y23QfLZib8aOC+yF7xxdErkrwvsof+toEkboM2dcNuJtX9RwOL0k3EU8bxGoNJJedEAInTrxB1hn
+Bvl+w9VEXPqjNcxYTZ7J9xaKHHGbwdvBb4dPqUOVYGfFXfbP1sm/47nmMexxd1V+Fhz/pc6scxI
z06rbaJsH+8zRjo2R0RR3GPEV4oUPLv1iAfS1GYsWUFlwF+AxyETxtFcEKaJAm7BPRIhTN1NbZ38
SGWDERpaO0OI7mfIoprV800p4pcY+dg2Ry4OQzYR1Fj5S6itWGw8ASzq4h2ybNM6iDWC+eYYeHnG
DMKqUJ8qkQ4kiDiC3YclfyE1X1RGQlFHNcfNBPHibCkIeMGSMudR4Nli5AO2I2JADYcHUYT7YLJK
A/5ZZIGOp7f66oYfVih6aXYDRGmjYqFSFGHww4Z3boP8yE7dQWn/84nxfXkHlhQ3RYXaV6cqlSmS
V0JIYLl+h+toFx9eB5Vehq4CzBSuBkYeWJdgMPQfiNOOedTv2y3sACbqWzunKZDXeFwj5eft8Pq8
HUuXc5o6tu8C6mQSQ3KSmRD8cZaR2J4uEach92P4+xsvB4w8fn5AIvTMNQME2VEcuZzL1wdCkMZ9
4AkuI4ZlrDuPcXEbxnogy+6dS0hH8nG+kFkRI0oHGHaQOph9Nqw7jiTKfdbXnu/OA4OEBoi1vsLs
43gyz9ihWGVCnUbGLTCk9r/Li62DhDgLxQuCLoTniN06D5wc6u7hK1QbFZ9odfcKvzwwgGmNc4nl
D7oRqPCM+o28aoSK4OiXPSEz4uwU7zqFw3Ip/eDCUCXxmBEVwoi6KdENRHy19widmIjYOUKM2NWJ
ZMVBJAxdfjMRM+F80ArD2priBkyQhLU+kUxjtBfQh2wbhf9Gld0uH6SFAbjcd9jUCADGKjfgpnz7
mECVty/UjA7fS0VLSY5siXsB+0IWMPquAfPKnDrS9jkxpogNsQ+Re403Ksy+UIari/ZWQtBvGXTD
ihleNrcMNRYPNNvfy9OiCWM7ApMwpRzuAPqeCTUgHfMUknk8h99Lc0Y+ow5eDIyjrAKOHyIG7rgS
KYIou7lDVzhD9goyrA1xP9ItKxeDmzYvfmjIqmn9p7SCCX6u+u3AzD6B+8HwOzA2CYPKp9UJPm/B
X+HIeZcLEVaAyxERyw/5tehntR8DGTFyf6bvInpkfFfMzXnsa2bpUbaRmoEopXAa9HDEpPUbyvxP
VDnlH80ecTgXBoq8ZrSFIAsALB/Vjg+ll+yJf3GHXRe9onTLFTFvglK+f/OBAB/42CpwOUAKbpwB
DVXICxCygyiYTkuIhVhPzKoD+2P03N2hPaTroRatYgw4QhfMhxzt2OPYGDqQcQZjI0J52ljYkjWV
WX2lioLsZSYGfMuDtohB7OTtm4skxFi5z4ML0/QcUrRod4sfdQ1atyxWDybRofaI1yOMtfgrP5aD
ac5BdcdiRqXKtqXvsB0g0mVWDAWvdCG/Yqe3/hpzhcqcKvS+7FnQCHyW5xzRLNsJxwWPE5PP0hNG
lnr3PjwJ4ccNkq7ut95GI8U8DQm+xLCJYPc+0WSTHseQ7Lskujyn5qYPaBtcWLQDahGHET7LNwqb
ZlEu2XyhlggM0gg9g0220UGcuGagO7AD6IdohWbjOfIMhFIl3HgHb9TNW/ROjAyYjuZPoFIQte39
TF9jN8z5gq2Jj5c9LSr6zjvIMpscuro1zy0BwXslGgXK7ROhG9gnC+70L3UUnn4e2vb6YhbZ02YP
pghETNc93Zail/G+C0HDDSwciH5eJYwPl/3ka6IRpD5tsO70Kw096VcP8GWNGSRS2eydOEo2xr5l
qM92FMGOgHt28zskGqXhjrD2bXFiH+5/tEj6eZ/V5RB0AQOswhqaCBYIRw8WNFghgZWQeMa1QHWF
0+rwXjS7ajf8Jf5lRkTITmOwOoHi7kvwWdxrmkUEjd9ihsHB3BnLNJKvr0gKO1IGdH+yIafL0WMe
3BkdwijKl6AzTAo/fE7SKdl188+qJy4A9SbM6oBqrXKUH+WEK+6PHhXuD5Wc2HyTXwkrydMlLRGl
aRESNopCzpiyHUZYBdFHgop/xVuNqECxrJCny1/Nj/KT7bQtQxP8yXJA7sNot1Bd3kHfYRd4rrOp
tsXb6cO+GtMh1NibmdniCQ4wFkYZokNowFJ6Fz0SIh3iW05QQpPvx3lsVz6JSIuejMHpi4EwVNqA
PdVOcQBXiFSC6xuDGM2IXTjeI3oAvz+XAVzfTz2XyZEsFtyuhL9f/7WH7PZeCE2ZhlaNGQHzNkJa
t+E+uVJEpWEBxmyfX8Vvfc2Pw7oMkpBs8wWKGDhZ5ZRvuiVBQ4+ffkEyaBSj1MD8osM/6iKkiLUz
CYdNeZSXl2/xxTbG0thwnxzcX44yQ+APFvvyPjfWCOfEZI9+cPmYIcunA/ucnycVsgA4GAHsx5NQ
WTIq66/X3QmOsqt2o9NB/vEmlSR1OPpwRhPhx4wMhA/VQXZefvWNevWxxE6JM80kl0hFKbHBnPzL
SXpZIllyOM/agIfaG8QEY3kzdj8OSjMC8dWvbj1eMwNjcLFuI2eqwiZUvYRmsgwqyFzVFUI+3DSI
kwru4NPXtv3pEpZLPKJflAyWYG2R4q2YrGyzM22YE9Qgb+SBGs/luRixYYRssjCuODtOhM+jDzVc
rCSfRbpElIQKjsnVkbyODygE58CMcTorD4/FAz0fgA5tdIyqQKhYidSUG1Lkxo657gHrKIzE0O4S
654+bw6MK9IwS9z6w76DPyaTJyEfilu2KQ/mArGNm0dJgHMYHSszMq3E+9jajBIGQS9YGOLK1MEz
iCb24VIizan6gJinuMZtaVX8YMP1h3k3r3lMMuZ5bUakcZRHMptOmV//lQd9+zSn7xMFfvqtCsFj
hCTfZvzaAprY5/8WNVLRf59nA/E5oqg7tMyOYh+ahDX2CKGPy3i+Duny9TdstLPkYx4PK6iWjCFy
DNbkYv8QV8aTHsVH4DQ5RLIScbAAZQ9/OHiQqwLLI3aqDxiGkH13lommtLMA1NHHjUkox5JiLEEg
5giuCeCsfpnkaY9h/Cu/R3P5ZjvvF7mnwVA2Xu5WjGuQffBfD6rCS93aiRexCzMa9Mf719hW5+IW
Ehbixes+eHofV7hvpbnxE+8m234zWWhLJNR+7k7R49ucgZbpllaDC7T2exv1mCXcq2OfDIOj21CA
cbshYTFjUUXgz73yPnPEMkLStfwMDnudFqHJHf6U0wtOJP2uUTpM5u8FJcAMMhYXsd1ZL7/ANdLN
wityxSmjx12GED4PWrkcMW0RJJYnWMx98Er0uMO0PBkLCObVZfEETKB3BHmQnPcVPlgQ9hRguOUR
hEUVZlDo45aROx6kmEHG+hOppfr7WhfStDPt7mHn5IwUM/09m5izB1vhOTvnaLrTWc0IaVb3Bk9Z
V7oTViJ5WTIhd4uOtZjYBK/fDesJk06Y4A9LQ1cWcuFSuMEGoSxpRqH5cBTiQ1csA7qAWXZBXeOW
NYCDiDLyR6+1pntdGeg1ced2l1s4cEB4ISzzmfpPw1vDPIkZ8tZH9wjxy3NLA8HnLU4QGWxsVTPv
Mt+aVM5YWqeak3HzYS/uc7iNJ++u2rBBT3lxB/3kxQcb/1a8nKw57xnDQCmFWo4ZzmsInEELPoS/
1faHfVsdn5lEUZvHe73JjeUdIdPEo54CnsfAaYxdQHBt247X2K+0i4CHs4Ym2h2zyLKTrqzG7x+Q
1Xq8H6H5LkQUFy0fbT0FVy6Lkne0kjDNmn657bF0HBnPGpC9E1YbkwdiN/LpXKu5TMb1NJsP5IEB
p5gWFc5aOalzJtmJ1HKr7Gdwh1rQue0S/tP441QFzCsWzUmPQjNKvx880I/bY3VZI+P+nnxR5cDh
oAum3xCbIKwgz/BGP72WmozSwBZT4qiMEQcYftLjZnVhnOQPKVGMDGMyJX5SXEruZGJJ9RwS4GWT
4cSYWBDvSe6PTVguD6dqmgCCEi5uMeCCWhBkbLxhAusOsqqmAkbMSJnRBXAQRm9z1iARGuszktLL
P6ri7k+j/qfQ7SxYrweufXhIBrbB3Oku1BiVD0oeGDD5ebjfvdffU5kZsCgxQ6a9GPEcB2B6KJpI
0heMeAAmoE+nHRzdwFdIv+hR/d2jnPKRLJ5/aByxWrTLU5Vcfd4TCmFwstEcBpA3qYqo/PiQIkSU
vkmIfRNZwYAxy6BdJroiLOCpakTsCqpHYk7RkH5W93pB4Q32CyJJwBjm1TeUxA7oiP04QYwa0LxB
P2C70b1/GiCECqF8ZHjGUicLYPr5GX/lR2oPmgo8W5SLoqnAnl9Os9caufDuuYNgX5RC8Pq46cFz
2weTFcniiBrQ2OBIxR9ZMh7IIIt2qnBatjwVZBCDzQv+MGE70S0oK1SmRlh1gcmZlgF3+tj38NO9
MBP2lEH6j4zA4YKTFF6ICAqverGPIwjDY5H7WhMC+3PsMW2DplIcY7Hg7lSWy1cDe2VO4Q+5JhQ5
eAYpIFQRLQj/gyM6z23jbfHnsGevwctlj4hVuAQNiTQu5nfA0lIU0smIqrQheBKiTWgoXHPspMQd
3ag7+JvviVfpPsGjjYnuS/NRwMfkMKE9sXRSJjThckRdykTRJTO7mLcj4bVxGFrCL7PYwXs0dElA
piSVqSJTm3h3ABNKGWC9/+F9WJwXo31I3mtDWQ1HwNUgM5Sd6hR3MwgBYlXq+IFY5dGNsh7MAiUh
Zn79f+zAZtnd3p3wGz3+eZjBDEGXAQY/XOinPZosHr1bpCuIH9gg/ggPOADxPduBHYnmQPEqBe9M
IOBHxaf3B6ABewV4IgsP6LluHeIngdjSmoZSRBmJX9iNWfe6Q44qWDOvA3bGwwCe9mGSByRF4YMH
ATmMJRt7InFt4BVJFjSZTeYldR+hL3goLxtALb1bE0lD5hALVxjqjzAFVHzAvSBcAmjnLKJdp1sC
6iIGCezjY9E3gzCBQBGHw+fmw9VXgvzAWcGRScbhuoDjItoE2orJ6yYOCnPOv+5otOPyAHKDYPHn
Am2FCwEc+Ye9gLYSc3hXPGBcAEiCqPr7UoxEAd7NiJCZ8WkQCzLthgGF+ZVvJekiHspgAsO0oBYH
8DSfU/7JlycXjwSqLa5EIN50G7/s+tp6azYGHO4gfVw0JM74A0edGL1JptLrCkRJc4uFDAidP+RL
8AtoiJ8Vq4OMVqxsxZ418tgD+ewx5LNKvsgOyn7xR+XXBHmz6XtkUYFjErTEUGgxoJtjG/EUcz8Z
xkZBJQl7PXHAze+YqZcZjTgfCWN8EtK8XGQPvB0dtgD+gTnAgFAW84yE2PSiLKw9ai7yH/C8Ate0
0waLA65lyzyT6EAEhmuw5ZB+Qb9xCbVIXZs7XaBnSEDmhFW5NcaCXNiYNu1svJmE/0wLyu1+5fJc
hRkGuz+CMBEexBWHdOAz8Ys1I7YtIAbsIqRarRkLwc8Vv+Kj/SbrciuBGqOcQlNL2NEv1+tfLoN8
pcFrhRWYPL6VtjLPMHYLGpKjtgJkWjF1bI9kFCbRJy+TRTe6dVeCecSlohqm1tnerapH0yGCioDK
ymN/zsKnC2UdtKsHUyho/d5hjz+xIZeUaZVMo/4Z7zKvOZQLecdQkGO8ILhLGBqnqXtZTPAivphV
YJlYpkob1V/EIY0pvLNott/Uc1Swxro6XfZQv8p2WOuEiyM233Kw2/1Kwq3S4f31WQc0+gzyPopL
vy+PnxV4wB2J6SuAyl7cd9lmsIQunHC0OR3d+X6ldwXMYrHou4RXk/h/nQ6pJKwA0Pqk/Iw8cByE
olvA1VX/QxWDdlGKSt5yOJZRu4p/iN6PmNMgUtFgIuePNTfcbYPyyJAUokhB0iRrdHcmY7dGDgoo
j8gxnwrnHNlgjJNiqWx4tSCZTxgg+s3MFEaUD+h33C2NtyPRKFBh0NwgqU32bUAOMtpwYfU5x7z1
Z3CfRHGgDl51R53/RbA6R06Gbr31lFUNU0FRj5PTg/k+xzfpIGFjo7MjK4mRdIGBzxcVrFNRHSk3
Ent9yEVk3zUfyBCmCswVNCbL11wLKISEkjMOXnNCC8BWp5cz8r1ii7fpvU257DckzeiVKCriw50u
nVQMohixqKsWAXCA+WS1UW89v1qfbKBvHdi69vPL9HOoEJviJtAXbFH0T6JAQsORzFAQkeOBbg2i
1IIwX9dubJuz3CXDhDAe9N5Y65JbcqP8nTO2IZmNnzS8x9i8b3MsKuW62L6J2yVdi8T4ftog3/8Z
USbzac8lYcdItGpL7pmiqJFVPaUglwtbJayknlJl49X5oG1C8lVZT0L0Zes1st+GPzChkYQCc4uS
p0Lk8/HQEnEGU7ryie+5TZWr9dBUvIGd/Bs06TIk7Jm6jFdUxg6UO4qKAi862k3mFiEuw3Ake5Df
Od2i4lPRYIgny1NwoCCet46htuR20KLCXpAUx0Sybsq+yK47IXPV2MExJUQF9i6QMWfev5MkmEB4
EPLFLKKwO2IhgbV4afwre3TqgHd7IPucVeTbvrBKAedIBN/Sj4GoQHihvib4j+w1YQqB8nqHI5/d
vvj97JNk/grAe6HYOZO60amPoBy0Ld5YbCaMmGUIsEgKETHALmUL4Sie+sCeaS4ofkDGBTRDT53e
wxcwDImwDBdyFWAqxs4ReiRve0Q8aRphswWefG7RGvBtYXxMpAznFqTpLMJNEg6PbM05ymnNlxJT
weELRK8Os8NlgB4uIe06kVJAWu0YY8ySfyUNND8CasOiEdsHT8bUWBHWMtqJ3Mwdxzpn76sBvIF7
ItOWNcxOAcZDyZK5vEC2B3xtmT/2Ms9lR01GNZiXjZ2j+l5BsPEyWHaZqQCz84/ewOng1lei6lEA
iBMg9nRy1mGjfQ7Ym7Hhv1YMKexEvBvnWYUndo0P12UoSGTYfHNCksgQZVZqvJ0sJZ9ibE3+grzk
AYMw4wDEFkyTjydpZMGZQIfx6Cd7mBXzzGbDIYcKg6Qg3D/nJMxClgIhow7MrCec5YDSUAjyV7o0
fyrH3E0Ie2bTWBunFAjY2Jvs0A/uJT1CgCcKVBJtPHEXs/gow/K8QKeYsrL/7JUzuQkz1EyMbH0y
auTIIVbN+68mNFfcIWoMfJ7hZWmuYuIud9C+DPnlKUC9tp3YnIJL3CvfdFZ/TJgHsWIaH0DNC5s0
hUkuvFa8/3Rsxav8SQC+2MxcYzxNI6A18ZL67d/9E/ebfIFfeUN5r50hsrmjHIQPlwoB7D920O9R
mcCiY6t6ke3HuUFlI60o/eQluUNI8gg6Fkr/m36e8CJ7ccaGVIigyszSEAOeIXOLXy41L8iFrvHB
/F8gcBP/waew8TDISBci1XsLXGnPKdp6F2L7Z/AH3F5geGc4QpXZ7MleE64fISrHRcmX4VFj3VE3
47sIy4iqCLSQHGvKnN/CJRHi+iTcwZGPz3nxbR4Ij/IWFGhONdvmTraW8eWgVGPZnkke+WpasobY
NqjcRQ5RMTtQuILVUg/ZubVlM7APGVJIrw2qPcUYtN6USabhmjP1CmwuSi6C4vBTivJ7Gl+pd3WW
bLVRg2QNad4FMWFfa+Nabpn3zffkAaBwwZFEBUviU4gFrHdoUQYsjzQqIWB8fyacZYzDgmqf4BWI
69mEBnuP/5wqm8v9pYqxebwYiHM31W/YVEgRSb8BSSnjTe9z5sGhB9zzLBH5PNkkb9uYSStR8gTE
pYlxE6JKReTl8wB5yZqbzgAB3aLvYL+74NDnJhIpuWJ7yfaM7aL9msKDIizeMgyvAZuZw7oTDEn5
yluRtpVFiU1R5ik3RmWwV8h8SwhzRkVrh+HK5+Tso22CUKVJgs2KNR6zmViO630dYLpFl0EGjcid
NP3RiiyBYrpXKZyeLmOn4Mq2JDVA65F/0avTJRchuJB8GqmozuAuTY+tHhQZCBvsG5UaW59PzY+6
LkkXoKPIrFmXe5pg1jzivJj1toKZp8DuKKCnH66RnTdLSvj79U7D4rfHCS4snlZKKE7IXzBvbnGU
rRna5qBywAzd4TPn+B6tjOWaDa7NRSMEQ0zuAF0ENZQvfr69UUvjYzNX5or/+TDO93d8RPH+Nd4B
rkL8nmWdHWmPKZZ4vxUuDbLFiApjeo2oiUdwHreBsgOVLzpWeBnKXPoFGk9tWi3TM+Ka9y/1FFf9
H2vAJmfeMnSOjFDGfwxA/JpJ7KWj1Ssq7A/8HzL/L55PkizQxNmN81ycQEfgdSJd5J3wNE3fmx6L
5K4BoH+6wzQgtMcjfDY0URgvyG704e8QR+zT6HVjUxXMmSh6P9/NkrRScl438lpeA+mCNAsvUglW
YW4rUOsSKwjnC58VhgYaDFcrwNFlj9Pq39gp6FsmsLKzKWfuBscjgXXqsfglOSaeDQEp1y8PvRHb
JS3k05IDGJo5qc9TcmmTEKEjJez0jfkbqZ1+g1dAZ7Uss+iReMMRiUwMMTy9b/vXlDmsAxXiQFqg
zukQkP+7gwvgQQj4ERGce7FkTCfMU7miaG0tnh1x9N7XSBO4dDRwMuNJoFtbp7wy7kqTAvJ02NJp
KIWsh2qBYB3iNHdS9WVcAih5po8jcfx/03IlhHQu8e9vRsTQ6CDwQWw0umxEXCqfjYES0V/K48Ur
Kpgu2YsYFtTrC5PAOK34JvQWOKlutsxUYgkVdcRhfLENYBFaQg7OC9PYoCERR2G9LzcpUTWdR0ss
iQR7ujOeK96PhGZgIizBiGDo/WqUAD0KDaDlt6e+jhQ/MlPTmMQqMzqYbFVuAz8E4lJtM9nhqb9Y
A7Q82d5YySwaaJ6T+Mzlo7FE8blm+N1rznKT8DbKAde9iWeaBZZ2eMfkn4oUVv5mcl/9a6SncL8l
EIJATZl6xXn6pxJ+uanlefkHVMPXGjkiuUPaj4ap6TIJ8cHE6in6sKW05+N1SCYQg/Hc8p5yoF5l
4Tabg+kRuAdfppPGgAKDwpZ+rAW+EGwwY2uMTRPebxTgsvWsZnvtt/Y/3wCjw44pDs13vNP3q35z
IaqmMKzsuz0RwGUgb6brjv8UcnB+7htQw2QluFIcnEA2SHQn1sdgHB+c1RDQ+/sZmRokz3bbtGYq
FuOWls2hQ0I+BRfGO/BO7G4SjB5O48Mg41tXHDzZw/zSi3VNCSzUI9Rz/ygWCWUYKdbMjtXouUFB
mHwA1y6wDtoXMtcmMxVoZQ2sO2wvyqzf6ytIEdrFX7JM+5CDEKUP0tLkt3Hvqf35atZC29b+/qtd
0NwLkniG0E6JxeSzF7GpIQcZqfpkzBIihIJGiwmaScZknC9M934ekUaK1s8uflHHoJgom29Uv+BU
bL8SdRUfUjStUf3HRnL/2Pozwn1IJr9pyRvqhTvaqW1ZuXTr1fzCsF4RBI+Ah13fQeVzeUbljall
Cg4PMbkV/cKiaFxQSoQhRKFy0uAzcbUzCbsEOhukXN9nVDF9HVFiiOVwoWIyptT9XKV6YgFSxQyH
DbU9k17NQ6VOm68BLokRMA+fQCGTUBV6dcMZAwgo0E2wASPsFckM9LfXfWMPwlYe2Xs59JCrUtw/
TgjltZhmcE7vVRAePbEZFCAKrZK8azHB/ZnAqkwJyCUOmIeQ9P+BRPR/skfFxM6Eeiu5Q5X2DA2U
v/mwBkYRw2ZyFUFWebuiUK2Ts5iezrsS7gBBANK3AxBBRCmwLWSeKH5QuR6RJxXYl4Gk77gfLmDv
FqJU8C20e2Pm7Q6s3JfCdGsmL182MZOpSHlcEYA8dLdHJvyEBDi+gL1JnT1+RDZ3QHTMm8Bhx3ht
DXwRNSK7bTPaxO+V2MfIkb4qyY9gHuK5Rk4JFXm9hUgAeLsxqXEM71jqtqqFyug18+4IjjiCnphs
oGOb3OIWVMgRps95+bLAzX5ZFfmR6ERk8pDA479sNwxTZQc8SmmPNEjnxSQG6rmUJOwsbEUN6kby
6NAi/sfSfe0mtmxRAP0iJHJ4JedoMOYFGWOTc+br76g+V2qdtk7bBvauXbXWXDOcNzK6aeUOuUr6
ntdnK2v1hnFllockgXGtHQzJWvYfUD4hhg9obC0CKSCF8LRtBYF8Y1Age9NsYFs0F0pP7FDcsjEW
cRG33/e+n1Pa4ZNcCa/vhffQRqqh1cok1t03Bl+skZxIx6SEzQUb6LDlxQoEEhrYKRHuocndebcu
LxM8z2VUsCcpeuwQu4/36plnUiu3kMld4vVmhroOYog8Bwi6dmVRDOUsUcw8C3f10e8armnqlCkE
kjf68a1DZS4TbrstHp81m/0dKMfI51G8EhVS66XycdMfg8/hdnwhGaZhpV6GBlI2HPJJDeuDCZ/k
23z+rkgY2xLDZAjqGynaQRzl/CwWrnbXGIc0aTsm7Djk3+/CmSwPjKgrJK/F7UOdcjomu8rk9KZH
eO9cefVpPzKhW0DqJySP4HflH/fQxthd9iblhzaRU+xLxx3wVb2RLSJafKRb/M7uMhLxfzSqEhQX
hasgHObBodsNNoRkTRMNtUb7DsLalcD1uTkL80n2kxETI33X+nEHaSMoqohEmbmDJy6eLGwRVpbQ
m/Xclh5gfjWO5tu4MltT3AXnTwmm9De7AMopE0MbzReg+1hKjKP3KGfPhlXCKiLb6rYnTh1okFCQ
oJgbZCtZMMQLOBsIZwfMDVN9vMhf2be/obqDbOeKAO+4750Bx1Jf1o1FNr80bODr7m34nJm53tqR
n8V3Yr7+Xfwz2EKmCgvnH6c40VmdComxQ269K+8mcjJhUlftiGLWVife7klXTXtRMjAjwngrqXqU
aM9l8fWH5qUXcyL6EcCPeSvWViFejeNPZAYeQwlUe44iammlK4U4BYnJ0+TVgE4fgs9fqOIsDRoF
A7Jc0+0PSoBjKT7jP4eoAaRH5UxqaW5FRzVsXfzQAdOXZQuG/wNqKa6VuCxZgDkExRLewPHHK2qD
1GGhZ9GUfMTwj76V1atMPQHGcxrk4yqEytJZ8nX/NyrRfyqag4Ts+zy1+xO75mFHZrzx7xUPqt9U
HO0+ZEgclY/o/bvCmsrGsLodp++E6f69v+AzGhYLsG2vDyd8+D/Jqq3CBid7+Zvq0xTYArINZUgD
twgQnIPOE90DQ6TasvF8htpPNRbKWsU659vfAx+aDZdtptqrfGL4jlXWhB2D1C8WS6pLxWegdObO
CeO9o2GI0i1nJ5vROY4veJ6s1dCfJE7PH+/tUlWxJ7xhVtSdkOfokQ8ageynX/362ffUX+j+pbVp
6NflJznenwqZXrRhfOZG2ZQ8OK/mycRNF5HirpJ/6NAmi0QhPYZFOpD0VgpMJvTR4uorzo8hEG8z
kI1MYeV20OD0NcLh/LcCrovi4k+YwFWXyEBZnpwcD1s5hq3yXH95rKssPbdROToZGeccCs8/iZiJ
Gadd1ZBRlhob7zxs23DWP2amEbq3U82UnMMpbdhhXTWbzUVHh8h4ah6YTLZoHs6SRbMfEMGsQQ5F
f6aOd7hkN+GdqMxyfg3VfhmmpkANttijPRvM8IAS1UQnoChilrQ+VwEqyexIvxmkqOibNiJmJ7rs
lw5lX7dNYYl8LQNpIT8dR2dWuQ5X4uC7mbuzv5S3op/XZnqEA9yUzKe+fRRQSGZ00e5gANxGZNXr
bBVJ4vFkA6pt9MxEOOeg4xGr0vEEpid9iKkNqm8qW8xuy+dTIaegRP57qdb9u3m+WI0oYuvXvacx
Eu4L5CMJeX/peR8ncavFG0qAe5AQWV2c/sMSsAJS1C3puiPwvKxfDWAS5aQlHerFc3H9t1wW4ovS
0R7iiMhJFs+/h9rcHLJP7is2P/wpKCfbyVVeyPjx8apt21PT4tlWJNGbf8D0WkhVCDRKaHp/x5/A
m7xX3vIm8+mffV1V+A/HP//4oO30LDH62lezg1NNzfLQmpwr7+GR1THXGmxDZqnxfDJOYeCGXYeO
rXVcRE9Y5PqdG3IWiTX27j9s+vAd7WW6qGy1FYumj1fDCtOukq4WV83I96P7yPktix+Dgebm7/xj
sztUwTKv2fb3lMlva+9yZrwxJBnF//Yfph4D6tjPRA3vMBFsHyvx2bGV+bp+mTDDXWK8ry2bVbLz
5K8yufTJwC/5zA9y1qOS/kZQQhJLfk8rNxTc2k0JuSgaSGdunuLYwI5ORWY5YvuGFeRl/7GcKdpD
6UNPkwiiqWBjmQH3HT5BM7/r/vsvOdZ155pQqawHqGsQOln3jj2b9oPfsRlE4T7ZdVFk7ZGjfxmw
+55rv/rITSgyj23n8+orUgwtxT+sMTvJDBY8enL/pu+Ou5lWdHb+pUJik/8TFl0qfxcR7mNhi70a
LHEbgYSG/pFEFlzNTrPp73QYjo6MfcjewOb0PRC7hRZItta4fEaLUgi73CK+dwDDfLJ3N1JSkdpe
AmX61UNfmjpfNGbydGv0wW85C/iA72p89ZniDaprV5Ng/zx4EbRTya49aS/sNJoEcH1aNXAawD1E
Aoskv5t2kQ4Sr3aCJ4A0hWj9FJXG1TqfZMM2tCOKZq0NxrbiGB/cVhh23nT7TaYeY5dlCNYN3k9g
7ho1YZ3krxSpUf0Vxo8RMl+0d6lrpWvi6YxeykuDtGUXM4mHmFM9MshO0pPVLD1UPrz5Zi5+duVL
8/33cvqIWn3gy+cGu0gpx5aQrwgrPXZtnxlcZUGoncj8zCpu3aIrqbzRChkWgm0m98m64XGbCjcQ
RzEc6PoL810eiLHKa6riYm6dOaDK33X92r81r8jCJ25BsR8kouFrhsPYFC68smIqgQL56r+56fjo
UWzHbFud4qSINFhVGcAZW4rliuNZwJN+7qSAMR/32scj+A35ZpvOcCC2h78pmbd0NOUJOGcS3ZUm
GDRMucNMQ802Fs+Yd40GKgosKt4nUF1PQH7HosCMNKWbA5qoqK/AQBGpcXYf/6IyZllhWmHWSxeQ
+9jWloSAfsdNreps1vwBP141lZwC8qLLMa1vGVZpj7IsKQQ29BziYRTeSPzyhvcgPWbRNpIcXlIr
U8NHIwFlQVd+DVj+x/PeNpnspcodrXf45GI7ie61Fgyv0RyoJx79rB3S1nH6VLcCn3NayHHKCJkR
USmNPZqts5Zt2p7TvfXXJVpTMU2fztjSYrYauT5VCgDuMKl7IL09gHToerqUP4+yYgiy/uRHkSuF
DkihMnkJf5EOYrPOJ7MFhUt2uP1dPUnT9Aq2ZC0S+BiIjACJwgB/ibCjyUeGb6xy0WbYZvF8DidW
P1VKV6P8Pud8qzsrt9Z5xUDPaG8adAEsO1zUBaem4MyQv/7gSNmQPCT6HTBT7Pf2cZuZOahNeWlh
FqAHpGcXM0ezAsiWvufBLMV+b6/zgEd7T3VbspBmW65OynRjv5nv69Bm7By5cfhtOtbPhrpEqFyy
7Xxz4VyisoAAkFmJNjnIQektk1O5oV41cfFRuwln4jFvG3P0vpp2D4unk/hgXSgOYjXI4hakvbpQ
9HBl01zrXJZ0Y+2C7ES35wUGfq3+FHIRfN33oLf7XPytRm9uZ69PARFhfl159aJ/ronJEoZuYfMV
bW57UnAsUiDkuzP9VvmmZ0fmNGycLkGVu/ylczIHATOd2TdcytMMaKMgjfR4ZODOiiMzS6szFoX3
sUiNX39/RD4TSVThx+gRNEt47+9wIOQkv78CNW1hIJz5x89p6+aQOx7l/+b6OhI9TqYm9LWb+4hP
BPUqFxmoe54X5WNdP6iT8ExrfzLzrWXUguXQ1Js5uO5bc9sd6U1pf6nGIi3eXFems28dqNxLcsj2
fVnZfriH62XJNn5muB+cqMPs5laDahI5CQ8nzD3RLsaZyAPYi4H/zovOLPBX6qYOu/uoG2TaT0DF
J2vlNoPxgWiqVh4RCTpk6lKPNOlrFaerRrJPUpZDEXMaJ9uq/FBLu8YZ0qiI0VvjUU+dqvdTUQXv
dXchENHzQmq1+jzN7oGl4aCU6agM90JipjScLNQjTar4p/PJAiGVR1uyLXDKfVVstk9FIZ3Pf2r2
38SHVyOdv5anq56hxQPncNcx7U0VQEXPTjyN5hy49h5FZZHdjrRgfDYMba+vdZNulmbCM/XFGRtN
SfEFpXh2dFoaK2zV4525SZHPmnkhbfMCXHm3MCeQciWP+o5l8LsbfDmZ/qta9kmb5usutVam9uhe
ObccR5/vFO/jYLgbNravdW/J+pDBwubPGBMP9/fdcdycqtuKVrzvnVDBuKhMLvbq5KAWcT7r3/DO
aZ6D0vlRmPuGPdNng8RpKc4VMsz8XE0X901UY3det9cP6RLkDFCuy7qeO5fuj4F7KL5eiHYcFUzG
L4fHDnaqd+hLjfGSkGotvaOv9XWvYGSkG8tjD33VXD+D/nzrrbYtPDQoutk1iaQvIAaHhEKzukj3
/tsZ9Iw5kUbrZ+syiHCg+neFo+1zgqHA4PpDtL5ed133EA9L05kYzK/Tv4ujJwQQK8FVVlmPaSao
+LQzibqK8uV2gb+gmflzn7/3uXx+DB4b+pv98PmukN+VH6sJA61Ie9HcAzT6y9/pt6Jz2svlPOKM
mlkTwf7e+eCDIU+K9XW6ubqP0sOXWIVsa5/t5JoUkEhVqEfZe/7gAJnYH5V2qF9sYARPwx3odEV3
ZsVMFe7vUu5UgKuu+3btd+gE3w5dbWu2eg9Hp0n7k43EO4idwpWF2fSjfdvbbbZgWwFvQzxcBAMq
pfy6ukOd/AWPkoxRwjyv9SnlzXHJ0aV243HwbRoH8yD9uXWfCdX5fY1FpZ9Y7SqvazNjYAHhlI+2
aE5nVqe7fr31kqXLo0i4dgse3FJ4Zrnu9HsaLeEMnHHgl2WGEjnTknRe0NUb9ME3Nxt2o5hR5bvg
z/HGn69I3bo/9MWsvSBii+ZzTyha2+wK9qtjS4Nv7s57WOJNM/lN44FMCfGmCd4/aszv/Vy0moXD
x7+eWVgMoXgh/u/PMngPlZNI4YVES5dq6nWsL8NSevXSEwBH113c2LfIU3j2OfgUe0t2XlLOu0mU
MCpr6DVZld4v0lLIY8rgtsIGotrmhLFBWE7bCm3znUw+r1E5QZ3STuEw0NdEOCM8WWCT9wEtwuFq
ZxMLl/rAYlth93VB0ZuOAgKwqcu3Qec68Vdpnas8f/bjR+/Vtx0Yf5aOo+OfdIITI53J5QPUjsA2
fHYFdaRONWVUOv/4c5Uc3ee7sQwyINbPubrVmLPYa59mwD0V9CFWX2Y7cL94L/UqH3jKM3n4yQ7f
XYiyIi9+K9C7uYiXZdEPHrTJeLoJMbOFhMqidPo0qF7wK9VwQeAp/DSH1h7kMFnO/bzacCxte9ia
0AXFIeVQ0XaD3dxv3dMSXutL7Vkbo/lL73Oo7if30aIraL169tm/BWt5eHBYrj8OJqRtCx4a7DKz
R9eLqr1iebgUerRRWWywxA9ElfsX5ERIn6ym3qX7SH+nmkEc7g/PlVN3bzWL1A1KRAMuj92bvRoy
WcMYj4PTrRAZPPRhDEQgU5n8FLa9UZME+awah7NE8p+PpCp/4q6BMrSm8Vk0Vc3eKqnf66q12xU2
88OmGS+ayFS43f6D4pS3nBSyhde+ePs2deKH5FPpWHWd3Wkmj5zjYJgyFghxiOVnxcT7E4EZSyQl
wOfm5ZyZ724jgJ6oBTPZd9lc+U06my7HHIvQWezNU1kLk2AFqAFad+FnCXsM7FBlJcFl8U8lnbPl
R9e1M06IWTz0zFEWUtkx5Zu3EzS2iBCXDjYhFKcSMlP3L6iA3QmZzkhl2xNi/47h/1anvELeDL6q
U3MX7ZJtJdJfbio20x0Vce+dLZwV86KcTOhf0WLgQGRbu+8FFkg/Ec+7KJd1z2YCAWYAsY/0Yfbb
J9RddUmnnpD8vZ0B+ADD7D+keTiVQrT2vXrZsX5mS2bSuq/eF17AgBnOH29kP/nFUfiiQ8Dr18m2
yYbncupkYvlqwP3O7wTZNgQ4L+7t26dE81dsuDRCVaqn68rNzaF6zDYXg0AcONaTXPFOPkY2Pdk+
pb0WzrnSZuAlsX2xLnBT1gUvFGwCjJEisgvdB4qaW3GOZ51EztJ1bGhxGKIe69BqxVAuoTAqrKmk
dDdSQoOE+72prF+Vq7knJu7t8ZdefsnyPG/bOA7bYRJ6VofC5+ZW7SE0GWZnDnbAeQalOoovtGJe
6KoYTKcCMuDhNAwyOnr3haauA+PLhFcV+biXJUUuA36HXv29j1RD1sqinsTQ0PQiH8dijTfqlW4R
LBQvQQ0iz3ovFYHwxonlXnlG7YWhrMVYfJzbjo6/rHUsJKALmvuKleJrmFt2Nw88gjsWXu0Yayxo
uQmzcUW3vfSL6yOHlcvgdO/CAxHa5NHm1sojMNVvbpEtpoT2xdA7zA+u+ChmcFYlmQbvFLnxTkFM
UqS2VOX5qIrXjB0Ed2UZyP5Yd6v3fF26XRuXBEHSc75QHjtUQmjf9pcoerqruuW47cFMAInu1oEF
xpZVXJbDo7x+lvQsS9Pe6IcVJNtZjY3pl/liw/As33LBvUUSjRVv9gnrHeoCMXOfm4pNGIbL02Up
MlhYrW+KFsTUmuHrHZA8pp+XeWrPLzXQZrDb8OLWdfFJhNNnBd8if/xxru1/4n05vQxGgHbPzU82
Uz9cC5nceJpFVO6nG8lqPNlMZbsrcpWfY0RIyn54ipti1xwxEtzs4V21j5pYKchoZnOs+5w2sej6
kxovU7g09PJOEujWLlrcTgTxPlUim6/E93TayWrck8H4JeTHefY2eMkJ3IwaVtWD8SgExUThwVDg
VEfJwaNh4oFgie97LG0fH9y379gXz8J+OsqsMp7dos3pESlY/BJHmB2tgrtPbF8GzKbwU1/147H8
iIgvKttwIliv+1r6Fs9H6B+i/fc9PAb0BsaIQkuPjJUcAeX1tkF+WlX1nGJ1RaqCE1ym+Md15ufM
t9VD/Gt7dtuD8F+xagTGLX9ZpNoxZov2uD/11Ju6cEdldl09RoCoQS2wGoAwWAc9pag7lEmHbFRX
g472+ectw8q20HgOU+8CZcUnYqcjXcVrvKuQ2VXY8YGhSBiYv95rmXvLUrGXGkOfN6P16jfxMO+p
bqLFqESQEBBdXGiG0rj0q3Y06DiV4Aw6SC0yi2rkGUKabUTGxadlOcYayJhEDR6K23+yFqBKKBHu
YYpxclhEQioMpvoS/qYzMuYgpWG4kGNhlQvUx/uzvQgaI7qoxbq68JUlq06TXv5IdDh/vJOBv8Fs
+07HkI83DRnRE7D+HJbPbnA4wI/IFbPt2Jwx/VJxb1PJPcduKh2Fnez56zBYDqMThiwmdsl7I1EP
hBkGcSCsN3Qx3YePTH/RDlB1/UyCAqYQjmyt8qp8bHns0pNENj85NzeNy7S/r8KPr7NVurDgdvnJ
nZfG8FT62H9lxsyooTY7cBbBVgU3MXRjI4RyjxjIDDobJra9+1hV+0/v5ZLINbg3n7UyS6j7QGs5
MmrFbjWWUfmzxDcr5Qsn1o/tl8LSod9luZDtZX4WOZatx69E89Xa8/Dcdo6OxIo3hk3duEyAjmfl
p/92U2Nr/8zbMtpKXGqbyEAjT1P2HJNpZ6rqAhlwS3xBHu+rCWtXj9Y/+B89AAVB6vOlYU7kzhlW
TU11Mk5/NLXUXFcNYGJ5Mu3HuqgSHA4Hl156Tf9cYJBcp1g9nI0w8+9d/oM7YjRjSELdao1IFSBz
sk+fwkEY0JaiRhuBOmV2+48gQyp0/zL/rS85VZeW88M3wraWgs1SNlVJXoxxMoGsfgkBiYl5UubB
raWC6V07Z8fvqbJElG+tx1jNm+/FSNQOSo22ilt67cJbNpJqMRheeSLyiYjSpnjtxooPkH48nyqf
vpN1gepiZV71bdMFFw64qszp+Baz/U+sZsIWDdSc7NAQtGWYuft2RXOdaU808cBDuOmDzXbfSSw4
Kv7atfyYWi/qdF4R5oWwHYvk2CQiDBK/xjtXl/gygENvvt9l3fK6ZmWcm6Syj5Jn/l2+807vXMfn
cQscvv/h2wcAsJM86nRcvcezNLaQc1U6k4BrxSsq0/t4z1x8ye8YHEkK39o9WjyNTTuj+Rf5NvWn
lXALH5KfQo+5Xvfh0R3lBgav057WQNkeINsCKHn1LnEO5cyZ40afLIF3kq1ob1kDIVdMPxFN5cZw
i4A4sLKmFZmcXsGPMfGRoidvHJIVJZuT5fBpY5gL4ERp1zhFxgFMDiRMmWSeP1Ik2GC6tGuc+H5x
aS9YJvwQXtJGPfMv4DiwA5UU+zNwosPEshEGm28hgH0U3GVFhcwHKBd8tlLzQ/Vh8e9rp2TFJCpM
d70QDDKIlIJk0aaDKEtLA8Cd21YEhpKLq66ZnWRqQfaE3ZGZayQdU5GPJ6/qELFeTGvUBvunSVgF
qMnE42GsxYfG9g7PuJRyP5444HrU3S4g9ilat01GPvDEbRmLCrjsRZRHYHWnbDiHDCreENpH0UZ6
nF8jhWy2QNAQm4tEMsA3r4ZQfJli4KowPYx14314yW6mcWWfgaGqsxMjYEv75x1buc9Oz3x8hFvG
ZZNePcV0bjMKbb0YQ1HHmuemtmWeoxYM3nLL3rTz6D57jw95VBxVNqNoYXctH0aemsMf7UT5PjY3
WYODe8vWqYzp3T220561CcsI9i5OG7DbpT79BeshwbQBfd2UZabanQ539bUJRlo2zLNsbvgeWKHn
pm5VS+FSkBw6RMFsbRCMfcGxkaP6db8oUQnLugoAGOQx0B0rJBaH0XJ8rDl145X1Bz83+phY4TB+
PHgaQ3UjoUN69e9fl8Zp5hbaIwiJgF94Mr2n+BcDQ/mQDcns7FdbmFiZL/cw5HKRVT1LEEsWwdk/
rejRCBB1BXlMbt/nshbjgttx5b0iQ3IuNi8Au11+95fubapLSUGLhpt/ln61C0uTv4YjRoCRq2Lb
NCjydsRBoeOCr0IWPSuNcG/N0Dy+gTBORuim93PdPwqOQAG+fQbuOrhRy+jfg25UG2X9a+Rtyeoz
Q7+hb6E6DuajXs5C5PukmWsxRcTWCR43jkS/g9snruKpwajK+sQyn6eHAAXui45fRtC2dMq+CjdP
L+U1EPsCWmD6u5nhhiMT2aRP1Ww/1V1X7MC5muZh2r5gFFidNkXnGLR8lrYUL5/TNkK7JTrX3bHE
2OVH6P3wjVWIB0R1YRCkJ2rHuhhoq/NnIKDyAlt+qWXaPkS2D0laFNUpHtl15ek1tzMUwiw+9rU9
osZSG34ga3LyRNS4VXGOYEKGUqSBqQkS214Hm+Opse6Ka/PossTTuqq8QV+yKJM0U7lRqK11tTSa
wamvcGqMbg0lAeiYk0MXwatshyrpriL3km5lfmuMfBRvTea8zcuSpLBY1o8VgEAdzJKcGad5ulHu
jNE46mFvHD7RaUe54iFJSI7xEoILBrlnhaLkQaYpYlG5ng1+WpDmyNcK9DlaL8pA9toTDtx6Hgoa
pxHIdDuUjFhXCD+FMV7Gr/Jufuv+eeOuql5hSNbUegxgG68fcfNhiSP19G5GoKdQnLC7mJKFgndN
A2752C9J3idvj0PXeYNa+BRswx5aMnJROYLTbcxvNvf4NJn368P6Rb5js9HAFXv+4jYmqyriW5Aq
7ltUEZhUPSV4nvlfLfOXbmxbmdACRAapAVy8viSDRKXk4UWhwMaI5ewLNTHV5f7nbbl/CAnwZdUc
xfSq/5znxuIzmNzX3h16bwSolQTi6p3LnDGxewScyqugise52fa9+NyWT0wptmXGBhVKimRf8vWx
FNNsToa5mn0eqZhPzC7HKaHgKCHGVXxzH7Pg84+8d1O4ll+rmv3RvuPkqbwLQ2CaOdXpC5moJHRm
Zz9VW5gPXSscOszmOC/gVeg07GuKlp6H1Z5i5yBoiDhKu2adlvfGerZpqI6W8TBnZ7l7z1Tw/mR+
+y+lmfkBrIwEaeTxGrkk7BKhDZfq6tYe6prPWfKrakqsi8xx8nnhgKolxlzc8pL5XHGD6zyN4U0W
QdFJ0rBYQVsIFCBIMHtYXBv2j9Gi+P5aJGrvL9QspHVVTn+ET+4RQ5dEkRULNtvMPBOZmiZr+Pq8
to7DsMjyrwv/sAbMwe6A3XX69Evv95bHHP8soArr4Iw5+udSeX3W/91WvQbuq+LRZnV91WPvMW5l
jmXDseZIfX7pLhaDawsBZ8su+PeO5V1+gczdF8f9x9aTRal5KkUNKp3NOhuKc5Ui+jddsvEW3TkK
e3Lggy97pn8L5lDJit/t69etDaJYM2XTM4Uodmm0me4c7oEe4vJlupl5uDHbyjRbDhpsgL4LQlCL
aF6Kzuydw2XvLIXBfF+0d9fF8xYWvoejrnLK8V6gzZ1T4kv7SkhBaUv+ti3jZSDXpLq2r1G2PTJo
8Eaejw9EslGaav3agC7fGnIM3L5jCWGrjlMvyppLC45hYYgonT0WE+8K8qcmLFK8PMqMBGPlFxyQ
ROZK5bctHTJ1souoqpihkuBSDo2MIWf7Vn23Cxca293Q6lakiKEMDD58AINIDYhECjSyGs6Ai829
u3g1Dx67zNmML1Mf7l/h5EivP9JkcC5DxHgxU+eTpkUmW7DqoB6vinc9fEbHU96n6dYeSTQ+DBhQ
qjVC9TXfAC17U0kMulv7sO0ZewxBZCvBUPrwZ92m7Odej2Dh0QWi3G/Fpzzj1ZySd/E33MsjIzEf
gEM2j4rNNaVxfY3i0w+Q4ipdyh4UZxxjJIRVghFXuoGGd56QbNXWo/uLmvj9h4bvgijRgBLOMFtY
rjt4NBKWSXHowMqws/Cw4GmHncG2VNTnUn2pdjJNrI7v+Kf7ds3Ir3HArEsjQAYAoYzO+KcJtSl+
Pb9UP04ElzhL83AqDXy66Sc3j0J8cB1JjGAAaunpd4wl/ISjGijma+p85NVhvBVvq5A9xNdKFMl4
UYbqIBqurExWUD4rSiMCFMyGYweBbhXNVnM/zfTSpeeXuaNqFpmaaPPUWED7MKMKmbQ5rxoqbPeR
hjM8jFyblOzJdmaOjxt63wP3r2sl3gyJnLDeXrQPwbhi9DHCtFgN0jOFZV19Em3HcOIqKMDVbEst
OCV1WwEYC6c/hVCWReQdBRC0kxqfVLTP7DAphVwyRAzaumYXhOdbXClPgXNknnwRpEPKfZTXgLf2
5DyXDO3NeWx6w3SglOhcy27LJI76oXhuhv/HNKV2q59DSRDrvjY9dpYRdIFbPRqin8X71E6luJfz
9lDcOd8Yq7EPuf9ci8HOyvGxGPmes1IyrlfIErmqlhzkvW3zHKmfiNoVD6g/pxJwY7QIP0pA+bcY
3UqLkfdX43fs0Oz42BFGe8F1bBN8SZLJzml2mEX71OodEYOnQvqVT2+r2UAE8eK98J5TysZbyCmU
lBntgdlmVsy6suGrU4iiViADsiv6DNp2zkWpspPscP5hOsPQ0EDjXFRGDrKWoA8cp7JsRMoWTWnz
yQKTJHifksOZGtx/Eh2WU7s/s5t3x2iHh5oO1sWP1aD2/zS6Zse8j8L8FzChWH52TwDMgjNVUUd5
blZxwn09lC3SWJfI8/PZES0RywsNuJT4Cm3fbVSTKaNFzB6lMOaugVKykjRc1G8+FVrcKXRzLO4+
AFtpXir7TgiMuJjwvPPv6ziVq+z5TSnDguRbD75m0qKbPDnEPp8fyBGRQfLSpDKJCzwB1EIfzLKs
k3XTOd0D2J2rGyvtsmHWWovGP1InSMW5HOGFx1F/sIYS5mNnofVqa0khIXd+8b091yhFWwgkf4Qw
noeBlfLItacVnfw+/bOIVyKdXEefjqt0f5Vf2uTX6SfEfBBjHlXIzfOh80K8ucTwZi+1w6aWytbw
jkPnb2KJs8zVFYZTXn9FI6WFCOVN7Zoitejz0eEfhDG37Mc2zXSmMV0VztvOgSkEs4EqbglJg+Fg
NZHqSP0B+Rtdmb2crs3W6VLO/hnS55LNaeXgyCHCElGU+kOJWKTFnleBLOtVP8emaGQ7WNrulKKt
Zyc8FK96SjFluntuR5+MJ8VgFJlvsuyJVkL0Rqyyi9cjg3jdjN11ODcjr7LrlshW94LLqIAw4Z4c
E3Hw5NNJcCm5avIwo7HKa68wh1OUd6NUohDF45HdMB1s+fy9hQcU46niIdvcTa41OAl+B8pWj+LA
Rbeb7jBvTq0sey+hba/Pjb5wF63Gng3mZ+FiPxosq2LvNhusC1ND1lc+xr6CJLI+c57hP1WJC8I0
jzMhlXW8UOjoUAq5az0MElNhuXpFYYpoFtHedWwquD/3KBCvgmLW086qHc/xJp8fNyIXGtdmcjo4
tc/NbGXam0qFLLxiPU6N21DTvTSvFsSxZoBmxMiaBwikA6Vj5MQ1/uebdVY0C3yjKnzU05N1E9Cb
rN/+3rdK5CeTZatQSA/XFVXhARLTfHfpDMP01aYRb4uLba5CHuQW4t55UMxa6C8LNLtv33+2z082
U7JaiD/Jf6rCnx0T98GZ3NIXnPkG3k762TeQ5OuAEPuDgQoroGC6llO0KTWJIgdMgDBBLy1zHYkc
wRBr/UYQ5NlUXy5KsMcFWmaqYAT1XtRxhqAquiWYDrVUJsMbGAq0n9anFEpUDD2wkNMLmDdggKU2
pKUoJPeN67loe1hfS7NdrJWMVWZYKTPWPG0zv3DObph2K60L02x78ef+WOM879bdvUPS3aHBFTJd
g6Kxc1LZuNiOcFBvrs5qwogLCftZeoze5ZBX4uqVEWxdJezkyL84jMSAuVwgQWZytbtIcunPByNQ
60UmxaNh8aWzvG2L9yIlBSqGoXgffCs3Z4D6cSoi5pGheB35SJkQcsNOkQ3WuZo419YbzBCpCnkG
F0kJsQXpRhzR83tV+Cd75U1xZwe7lY+fYNhTZf9lmivI6pr+O6+IdBrRRCUhbyhCZ7UqpHK1BB3H
ruw7jnfWjv9iZO8Xfz+ow2v3eFFyaqS+jrROWoXnq3y59tGpxCh4UyhWFDc8QMBytwpswi19juUD
HRO/q+/IosSUJV73PK9hxCeumMAPg+vnGGl1LSvm+SmYJtL1qyQNCifGIo/nl+NYY1dJSS5G070U
cMi/NplaAkmDNICldiP1mSwkR/bo2eXrXMp5tdLra1n8SXe3n+dDPbpvxjEfR/2j6amFRDrHpQtZ
on5vRL6l9XYO3XRDJiT07mPa4bSdyr/mqWcfJ7O4LBqUFH+unz9pXkCcv3s5wEv96vCHTZ/qsezk
Jtt4+qzd4rXlo7JliHXq3La1DbD70koizRXlU/Y36fJ5M3w9s8Xbu5RI/p09M8/k79tAPM42s562
d78dbvFM8cqMF/xmxre8aeYDl8xFWJbeaKCHAx4eUGtaWif+LtNPhl+RDOXnYZRle+Ka3zCC5xGh
mavKoi1z7DAi4D5K+ANtnauLkXnMi32YOXvk5xL/CkcKjuUVusSnzpQmaf4Kp1WRhBSnc3kR+9i9
mMix7RyldyFkiDzoEe3tlp3MAlDTJ87JkV2gmQlAn+Yf/ePgsik9Wi7KPuU99xQ9Kh4EjIdYwsWq
ZtD8fgTGHcraVjU0uDT2Y55gyYmS4p0s7X9Us1AeRi3aaI/RO1585jpChKbJMqfAa6a2WrTA0AD8
vYP+XkFKyUgxw8YMCneHjIpo6VOoDQXgRK3uQiJdhX5fHARZvvDQo4KIurg0RIDS5/lqwlLcLiv8
QulcH0xlHpu6JCHhlwrdHOB+1fzH2dJcLyP1+L7Ble2cGUp31357fCHUuxJY87BjUlZJZSo4O3ih
y3BaTYdrxnFnh2PVuk7EmuRU11BeLX+N3pPJBpGad0vPcfsX25VKzpNvzm2Va3x0wyxSGq2CHghe
SEaZyFYAj9lp20EPeQhEWoMb9yc1LtuHbBFymWSG1pe8PRNB7bJoQ9N5EGWq5K9SkxfPAkxw0cfL
uY1yRkTtfbw4uxc72BYNZ2HBSTx5FjuYrtE/EwNUuCbgI3UqTluhtpp/3LsS0UUUXnkXxn2X01kY
y6z+qIJ8UzUEz1T+j6zd3p4LdNv7V6wTy+Ub+2aDQ5PtK79uPoTGBnw4wsEBznNNzhkd2LcVayQ7
nWfxcmzkfoKPMinTqaZWh8Quirp4thznwXxbQJQJ3LAomiE5dmAbFMFZjQekVkfdoMhJEOBPS4E3
BK2E9cJ8Pg7gwPxrXd+zHJBYmTcSK47uRfcxCsyqe9JO351l18XovEq5jufgMOoIeN3nAeQsyDk8
AiRH6cpIzDWpFU/DH851M4dFFXpf+lqyFCGWLP3Z+H0jFWzozV4Nw9E62FyZux0nJxmnCIaQeNJb
SSnfWH2H/zqcndzmHF5+FvtYhTtVuhQ4Dy2963NHrPaHmilRrj0XjeV80e9sP+5FS9Yc6Z+n6z3X
uvDvdf5XUBnXVdc/OdEMtLzermT2sC0+xw2RXHzZCw3hacvCIR89FlKb8r04UpaUsr1RutcI1yWT
b9yLjXTlkiqznWgs2o3nOLzJ8F3eTDF8BGWvvXJLWR3O9/l0OP2NaLxeig5eva9851jrmNxMe6Pw
o9exdmoe9dZOJR/bK3opXwSmFSQcsPUsw0jqI7lTaJKeX0WO6gFKe9cxZDqZwSEf3oK6Ofzl/XiH
25qvvdttM3ksZMiWfMyWT1VxWJtm5efZyYq6Ia9LfLUeq5qpFtvWwl0QbiO6+gjzXSd4+/iQ0U0H
XXvuy8ef8zihGvCWbJSd+6U6XrUNQH3mpZaF+4iMx2ZG02bp5hLmPS4/Q+9Oy1YkR47PUyda8D/S
bGTzHzBC/+4vf7J14KCFw/BorNR0JZDKvT9QlRKLLWJzdPuzD8V3xQ/4uEnln8z10vnHDrHx0Xgb
j0MJun+3lX/jR13yHLsbHEfLPzwFoCINNDMToFB4Hv79+f8XAdwGlxLPqIU0BfmnD8pgKd27chTP
BkCXI9Dd04Q7r8ACPnDUV/ntax742SJvRMB2mNG9AVhhvm5iT/x3R9y/AwpGz/tETflBm07QTS4q
mWm9sRupc78y8/+xdGZLqipZGH4iIgQE5JZRJnEqi/KGsKq2iIiCAqJP31/W6ejTO/boAGTmWv/6
h2PzT5kfPySHOABwJSd8Wh8sCornf+8vrv4PhA9QbIdX5J7mtT8JdT+imoiAXLxnyBAmdzXnNzp9
mF/VxkVN6h6YdPlATqQU8524jjyZDFP2QLbH/39pI4gYCnNNZvYRbx4YvaSwWTwrd0/YWDVZtiMr
CaSZ5198s1Nwz7iub08MvS1KJXsOBws7po44FEBfwAwadfhbOCIdTQzPDBGmtprufzmBWAPrVrGP
H4BFSzWArQTVHkEzU5SEjn19hirJ5R4YTPFkvsLdCuD2B0gb2IULr3EBEFwy+ug8wAXNKw8swmfI
bsm0l0kiJ2MfADPDk6Y8EGIithD1R3k6qRKmY4FRmE1F+vaQZOyYmonbcwnEIhNfjJ8RP5SxdP5b
fvzh1P/7QwpT1hZrjPXD79a7HccDmyFHCrvhN9eL7ojYUryGeSZJwoUH6rfW9mGV0ZZsCgrgvRGN
0Abgw6Gti8Ds2WnppA9izFv68b/4Z/alzuGGJicOFzgJ8Egs9uaZNVoa4cb8ON8XvNCNNXOzZxAm
AqogbONY28tpmD6gwi5J4na9m522ydOXpvawRStQoQkDm/pM82V6AVWwZAfXJLR3OgxWHlHwxMKn
kBxjtiJfpBOTualCdc2tbQHd3UGBRr3NXtVorliqqnf6Iim1R5/Gb56RtVHfUFnxJ+Rt7+QfMjJp
/dJp+M1RUa5TKU2x8ecY623uF8UBOz/7J0Nwxr4Aif778lUzXZ/y3mLXPOPu0nmwMHgSxT0quD1z
kVrMVsZAtIc9wO+KLex3Ev6yF/E7/MblIaoIbp+5YWtq3ov/bizPb+cRownMJHbVX7FD8xDJPJni
U/zd/IhJGBHi/EK8EEAxeERP1J3oYvTJFmI5c3DrmrHvas7T1upYH5wVHBY9gEZkpFP4WD+cC8+Q
AEFounxGsQXXO85shu3FKcF2hD6A99c2GaP2nrEFX4rMwUf/AUmj+P9X1//OPgaG8MvhpDxCoDGe
4YzPytnDWSYeOdSsZK4TagzLzi6ZolYuIcb3zlriq70dLR8JuJ07fu2Ta2qZnJA8TXceLtMurCVF
Af+/Rjffb3LHKyyyjSfJnd9TDjUxdgNFzL32vqXPBw/Zp7Z4+19LRl1JuaofRP1SNlMOUQJRiZDU
mePGm4uShA0dhKO6uRUMkulp1aKN4O0RzqRkaDNp3TfMDiLMvcnQYcUMDpEWpFdD2GD7lFD3BGm/
w+1iN8WqnvIacP4I528rXlvLkM3qL5dg0h3KvshMI4JIiaDcAzyx8T8FPVSlbQv4y3J24Vk2h4jb
NqoI+v26+kQMyAZFnxznO+KlxXWroIhVfBXr+dGlhkf2lsv7wk4ef+pdWdq8sQcdQxxdf18P27zt
6Ii1noIfpRSG3vS9b/s1KvhykXVsDVCQDHuCqdTHy55Dc0rpOzgkxOzraU2xuKBOsuYjOxXo/HpE
uyOngyMCYB0Vh3uHwgJRInR9cLBd0/kQlYFvUHOfkFfQEf8rJNRcNrrACZnGeFO4EpkzNC7QMI7U
uSCw9YJnRojSO7KV0YR/S+jgiSP4Rwrxmo9Oi1eOApbYnn41seSv2/NSoDKGAx5Fsfdwc3ZZWtUX
gSMZa+8Sc3RgFo4ZUiCll6WC1tkBcytZU2ghC/OTXhYn/ZW6NbZ3xp1UmBScyGBR+tVkR/laSjXe
QcsiItuXT54EEfLj2SDTAdwiepw4cPv+TSfhtHa30TxEv5q7P2EflV69CxzgD8VEyGnnuIIkmNnM
y7CwyvCRtHC3MFhQCcucY52KHiq40isRyrrQr0eSehWgZVZjhqp2B6oggNU/v2UqKVfECXC4c6UH
ThagoQDaErxwPnDT+yS+KrcIJ0mXB33oQhoYEIoUqBadHaR2ODTERrkU5jsaeg4Fdo9IY+vgFOGi
if1EyJPg/2CxC0/ir/iOj/U3Y1UV0WdY6VEE0nmBykFrM1nSnTxkH5TEsLLone3EL2CgvPWz9aKx
FYAHfj4Kw57oOfJYknKMKPEeXJbdtpgrNqymC84yUDZ2ozM6Rm5B/KsXiIw4CkmhPXoJXpv0HHFl
EDExe4niDJiEI00wWeATWK+33R+epW14bPDD763/ARTELx/0DmtO+eTCIBodTMlRDGneNqlZ5GzW
lEqEUGWjN2YwjAj0pq4Hnair4EIvRSQzDfLbSq/ObWWYHkjGiT7Mfv47p1fu78keSJqAKh0pelav
h1iCKnLvXCAmMD5OknwF6IgBP2HNzfZxqNbsS85tfSoIUADLnB1fCGJO0MI/2hkx3RiIY0N6F1BM
LvusUlUKQXNfLJYhNuE8uSc7ofNlkMFJOsxLXCBIv26TKWdu6U4QmHmguVYFCyxVc76Gsx2vVl6R
cSr+TYe/itPjeQrgCua0LNfkSOxY6E/li8qHktPb5z59SnGZ7/XwAkiGP5I1U0Iq367LwNmg3wEx
cF5JPERT9TpHyMKC4lJiYVZVYc/whKfSY9xOGjPrj6kKeL3ukGJ7O5JTyFD+IQPDc6EczaJgv8QI
jmlXRRefvwOQvfCJarG2PSkl7EDx67ct90KcB8qKjlIhNDvkiJdFBLZGPcB+95oB8h053n/hrULY
EcUbx7a0oVmPhO0aPdndgWN35NCbfVC2ofqcMWUZ8JIp+SQDZnk/8g/YiL56UoAGWM29pOU1EOjz
igIYlcyKbWPqjzO/P77sLN/r3RqJc86wnXiFhZSlk6MIXz7Wiq8a8xHkeDnEgHgMKaqF7ivHVoRK
UTgIeqCaRnDoZnshMfXgCwGpEurJTzBYIj+bjhWPJf8CqmOA5A6wHzGqm9i3b8wNUWJP1wxhXYzu
kTOfHMoW2SvW3X2VwAnKZiuyq89zcw4BAwdfwZPmZECAiAfiLxk9S3waxZhNioYfhR1O9y/xbFVR
aBs/oD0ZKmahsEXgLBPJ2275KrLmyl1IXAT70BYXtFDDtmrOQ3T5BRXwoN5N7Oea2Ymd8pVcRgxv
q0BhVjt7M+Pcnewy0fXkDS6FMR3bntUug6K7zI7yMTU3SetmEAL720JWqZqNrB9JxQxEGff2yvUU
Hnk1b/ggxs9lObtsHkA6fw773tQdUn1qQUO7YT0Jp2vewG9mR1lCm95OZnxYVjFbcAGiFcn1HyIL
jKitCSvhsE0wapgGHRN5Tv9qZX7LVjos8/CxUOzXsYmLA93hnS6BY4Fja65H3cO6f+gLQRxVrd0p
JnOlE4YVOtMv0aTUx16cIVBoi6OyJ2SZAdWaJUDzuSFz3t3xJ9RQFV7Kg5U8yc/A1OGFgwoR5yxB
iNv4CXPOnaFiMNnK2ulq3y7emD+IApQCvmLPZmhB4Qp1jKbPHor4YW+nV86k+Rubp7dLapvdYqbm
6EcwHo8ERMg9KeDR6v0Jm4XZtpsHgIK1LZlODi+QLwnRkfvhVv564JxqrXUwzodPfpDnU/h6zLyu
NkkfUYdh15x69aP/KFYDspAxzL+mo58vy0RsP0ZuD6814HT7UYYv+E9A2GSMY56D0GJibeHaBv0+
h3Oq+/XL0djyVKddF9Pw/GWyxVAkkgLO9y/dnpXnNUTmxBKmt29o3VzX5kH7oEEy1nHNFZX2glIq
lz4ZkDXAANctLvv+/tUszm/vDQcW9hI6ZLQmBxViCb8DRGv6pRqywwIwEmmnhC+e+Hu9v905W/57
wRryKicnajSlyNjDhSzN0X6IfMGrJOCNYU62z4NpzAdqTZg3tR4xS31n3ET6NiYTZMKzl8q9b5q5
BexNNDw8ySbg/GLs8EC6eCB9h72GgTz8wHb7zbHGIK5g2/iCkMHYgpiY50ZLhxlNM2c1R3x/pAnP
kr5TiFJ9ndam5FFMMqdSZTjYSO6LNa/PYWswSpd62yDOS2aekimtrSpWskIdCWlUDXmeVpdl025b
3CgarAsq4ntIXJJ/jEcImkfknIJoXypgiYT1jnputV3t1RSk8rrltIiCS3z9ea0ZbufunT4fCvf8
XGCyUC0uaA54BlHdCfyN08AMKN7emQJ5inqYPoZNGamsveUJnsxH4tFsdjB4AxS9sYTCmQ0t6UUT
AkeZ2v8U7BjkCrTxhBL44pmYrSohHuAxw57CU2w197FzaHzkiboo8lD45j6/R54SF4UL5J/p3Sfz
V9R9Ie1mzrKH9pp0Tg+2Uni4EWaFcEgtT5ZTbYBM5kAFTgFQsDYjNWJwXKFy77HUguRcrK+/CKbt
O/VbNBIiDZu9ngiC8500M9DYKRGVGI5tbv5Ut0tr/JYWOcATzBiYCRHVeCHPHzv15LQLM2PjgDF0
vGGTlVusAdT5NQ5sdvbYaRkVHagQVQuTg3bH0Jm2AJ3chFBGaQOtayqyuXSf+4UqMYViVbhg68yb
lFCzYJzO+yvm6fVOJIHABYMv8AolylYNWh0aEDCqp6NfF6PyjxmgW93E3oSGm4PwbeLlTtwKITts
+j/itCQthJunpVdC1BDR0wNqwuGEPG7en6CvMQV7RakoEUDkioGr0/2Y4+ISt2UA6N9k9ZE/E6pp
xHiSRw0JlVxnTZxnYC8SGdG/VfnZIyUASDdAaTjfjl3Mlih4wVTGQPmfqG/ODvcs1b52xScsBT5B
b/BsC24HUM3dOJRQp4Aki2PjXOVY25ISBPGP+DJ1M0JdmPhk9AnYJIajQrC6spjhm7bXhPE6PuzK
nlcczFBhC7x7pNSpcGD+bLIxduOx6nYQyFUNKExEySyVFaf2js74FPCnMCEma84CrbMfyP4w/E1A
sSHwWVDOq+uSgQG6Gzr/svccghIQxMVMM2YoGdmc7wJWZy9gDoPyChWTQTAFiyPACmFMp0BGZjQu
zTqGSS339CzTte5iPodDgKttUQ1kf+QJsJHZB4VD0f1DCc4lUjzguQuxgZhpYxOMw1h4Xb5jmRSv
F9GMNGUa24SWPrAEgKH3MbnQ2VEHjU5CbS0DnnPKi8qK8vT6NflgZxZnyrl02FJ4anGaYSebXYnj
gGzm3bfssBApl7rPbGuWMGDiFDsgR4E46qjs2HP2zzeBrIA1GT6PPoPwu+XslTAhOtFNIg9jqBb5
Esri2q1kv+wrl6QchvUaqZH8A23DIwqjir2cz8mpKNzuLJ7nhikXTyHNDD0HPWFWzDkSghtOfA/n
rcGZvy1oFryz/AmFgI6ISQelMf/Vqu8rODRpX7zxL137zH/ScTKXRBhSMO6DW+6gDIq1hlYMvAmo
6UXYo3FyZiGAwcNq7gkT8Qz9h52ctq3orlCKAB85t52qxCZZlM8jQ95MTom2dOtdsWgvIJKk9qyy
weORfYS4YmAPjH0B5bKoBacE1CoAprI32TVD9PYeRw4hxanXBpqMmTAJYp9NJYCzKqjg/SpiRMnn
lGbfBvVSm7aXuQQ+jQcyWwv+NL0vSuMz1Lir+6JWHZgP9ULnM3FvyPxVAi0MaFpcx8mV2c6Nm3WN
8A/ZoHJ+3VmHp8CsGCD6ygvr0qeAJ11QKnE/UqaGLcMl9MkevT/Dcp3Zn0FYFv87BzmeCxyAWBGN
i5S+FjHLKL71zBTruPnp4So2RCIxKFR8wDWGg0Dt3Fz6Mxis6WvdeS/i9VgWNzftvuR2jsmaptiE
Q0kThwtF2aTjWGzdKw8FuX2KOxG9O9xWbeMbbGFyjBmfECkr1KQiiQsF/CXD2pNOV/jCAuYVR5Yv
zKZCBGS9Vk0xcXkH/eKyDZgNHczEe60ITTJ0l4oZ3i/rFK4BWjp2reiGAALyuz43rltWP24TAFgY
fvD5WZVTGjzGR9DyeEUY9Gc0/LQfryXbKteh1Eidjr5rd00tGp/ezgCh3lw/vsgrb7334nTf6INr
zrw8iGeBWVCGWfkzUP49fV6ldbXoUn2lxRnDV3u2GyckENneOyZxfMBMyD993daqJ702CYY83a9s
euan/g87RG2gteZZBw4Dk91i/CPoLgxV173kGj8jTeOOB5uC+6i3P6xmhrbcYkA93cdE0dxQyrZ0
NhxFjHBmw2HySnMsm5IT8Bm+fI/YNHwqN659XSWkFuF0uz7m9nyFrIY8aVuEzzzwjRIXFHbdLpIw
pYbuU7pPZESsXWgdg+p2Qe4/qqBeUM+xX/QqiXJ8Cgt7MhhMC8m02G7oG2YBU1f2CsoFOAm0FXxy
LNSSx2WDadE2318C4A76KORLoBBwqk/2as+JBoXu+sU0t4DtBSfvzpP7nHzdnZQjEapXpMMOCSux
rjGNndT+4/x5FvIqtJSM3NQ0veRhOc3APgwrgYeBqzhYL31HgQLh8y50+8BJzIB5Q48ZPeQvArCZ
hnnJLk8Uck45cTnbWPVnvFjZXfS5ugHxZV2BU6c1vfrvFiFIxpxJGJU0doqIZrU/s1ehtmEmKwI0
keHDJ6R2cSeo/jnJuTe1TBSKN8gOJCZ8tNOJFJ+MD/oaZMXRX0YRvnC3Ff+dyLuBmbLHWJAvpcNg
q3ZPlGPMnDmjDIzgQAo17VtmyxXnFSNXTafndvFHIVuP6S1O7w8MaMUpvhKZt/nxHSRP9759s22R
VkkYGu4niKNoQs8BJ5hbHOUT7AhPTK3Y3O/uliLQnOPS9pn2E9+cg56f2VfB0EnswzXtgUGtS3jI
SV1X5w2/M9lzlkqwTKU/q028PFl874zxpWNmJg3E6Mz8wbnjp2qkEFMOk5C7QS/Ouz5DxWcz9W+u
sidaOncJeIWNdoFgbXJm1aHog2bLYgXuemqc/rltfukqWBzgkQ1eHVORGdOlBVLWmXXdNMSQftHG
PqabtvKt4rW9z8Lrw69AEVCc3/BNBby+oWJ70alMkCd3s29TW+tNHYhHVWLs1j6gXyOfBKCcXn9z
bMyyMl/WY1qfVwy7nxNawTmnmJM/9809gHKj2nfYXxfvBTOOsMEyPiG4TOTT+kKo5rJD5NQ0KV20
PG44RVok88oXeysCzQZoErntWbFkbGKPPG8Fm5pE3Wds0IlRN/ZvCKTEatKfsKDeNo0FQtTxidfY
A5QY3py5gKrWyPGQQQcCgbw2qUZRNFExLPqSpzi2hzrAONwllnIR5XVoUv5K7rULkztXz4Ac+Kau
rQ/ZiDszgIij/a1nXUAvBDFzgTMgE9SGmLrmYX+4YFwr2DSDQ0PwCqf+BHoYKPXFBsTjMrIGHCAb
wwKN0cbP545ExcMdJdFAoAy2wGCGgLyWxAAJusnUln6A2aH6Cc82EdZY02WPkJWwQHl57HCk9w0Z
z4wSQjkRi55ZgN8eCa1mA3HZoWCJxaXkVnp2Ww/LnskJ/I4F7z55B6389YZsAO0Q8s0tX+rdgakw
ihRG9MVtIU5KsiLxgOA12v0TNdIHq8RvMlzs9FD9fW9yeDUqtoZ1W9oXGbOkLbYeOuzUa4yCCr3y
mYCAG4uGKTNmEbt3rDp/crgZt5IwVtV7Hpjenftg8q8A11kyaiCWk92PbugcoNMU36feqSB0Wtrk
4QUq1uy8OSkxc9AzC2ACkAIOkijCSp5PoUFNRdUg4zqRmoBFgK1+0zj60700DGCHEJbU5bcdRaU3
w3jqiquMEQ1T6NzOheK5wqjq2zinZ/QBPZyC1uFeXH/lt9eTeQ62zwE4/UfdMlO2Xdc68rQUcxvq
LQWQIUL4wdRtjuMplfPxQQ9gYGV3Wg84ifbutWxAEunHFK22KVsUeUuFIgMyXmK4B60WmTJ22T95
wsidcxmGNGf5E66y0h0m5efsCWaGiwkDuxsugThswCGUpz8FuG33WpTUu5D+38GpXamlNJ9imVMc
ZmyHgrfI/Wrghns5y6h/pXfeT9mW9xuEjhkhBx0eCAQGOWACcBaLSVApq6RdQNAD996ff/sdE9Zp
ATiD0jptkM/NPPwRzG3J9X/FI/5xP9057hS0ROq/Cd8OK7+K6rEiQ8n8fDcgSzdsoTpMQvgaHVCb
AUggMqcmcMCAOCn2+pJauG8iqCbMVFPQ2vNZnNPKnmoKnxJ6pR/l+OQ6/5YzuErEzZbcPQo9dacU
HNTS6L6a0sEDQN3cqDi4fFLpCCTAtPLbMpdXzB76hzd07gCPHKFWoI50nYFWUM0aPxN0EYwtXk9A
hdlKtBcasqqpq87oRMA+8/R6Tbs2EW5N8kbysJyuywActIU6vxcwQfJm3PXO7mSIQ3h6PtdmRq9C
HTVhtjw4GZ3BCbenizNknMCFQfVBvU/BII2n6CoFU0Oe47Omr0bzGcDgaRgvw1AzvBO11Yt/3Wk2
WoR22GFYfKXYfozndPx6s73Wkw8Tz1L8N/unaT/ACMpvQb1Rl1WBnpzjecSG9rTL+50u9F9RV0YY
i0+BQWb30R2xkoDP10GmzqsFjCrieDX0zM+4g/nAXzU4ZgQXWv1V7xP7pT9IYoP+3z2R+gljJupe
ylzoIcRrUZ5NEujICn3EB/VnbGTN9rTJf/PfFpeBd+NqOOZTNJ/EAA6UD0UJhBEMKT5GxQW20e3r
/RO1zgg9BR0RMZ1Tuhqmxo/zpp/G3er+gXkFOpCdkCS0x+vJhb7M9IAe89WrFtDzbF5f5hPo4iND
ij7s8Ii6j9EUiqFFHPCt+mR+zLqkKLs7b2NuMKO7/ivNhQqb9/YLM3z0OO66DKLQFE8IoZdnQoAm
LHxoEXVxA7hKtHuspgqWhydl92i/lXvcX5eVHEry7+sFwGiDZPDFCLwX8pXHsjUjLAm7fit3SStk
ud4UNcOd/JeYh4DHvGHDaSR/gJdMF1pd41pmXyoeHr17T4LBrcFCippCf31TnT7yqXN/n+YzM5oY
nsIgEu3G+eFxRyo8Kk6GiVzkzOeuqpVkrpGnQp+zMH+Ix4LB+tTnjkrzcQaKesWG3K7/E5mV/nBm
2naCoYc09joneUc5UICiGeVuwCdRv3QNH+ffOhfm4qjKK8D820kVBvkkeOr0E68y7UDrjg/t6aHi
6UDBFhAATt6T78+D+KuWC+1NbInpmBMcJPAoXPMDPtNXPq/wmhtjElHlK1BNertkGPuj4MI5hU/E
AQpF74S0wsbn5a3ZPKI4KVDwSQ+SYP2q3VzkKK8gKBux1qXotMnm7RlFQh4vfDZxYoQn3hNz5xnW
/0n/2Cn1hl4FX54gVyLkGK/z4j1Zw1kedFfBYB1UGmGoypeOWdA9/gl03s+n9ThQI1wfgWJXi37H
z4vrZjLZ8zDSsLCPXi4eCcfPI9M9qG5v+M5kVmNNr0W3DvpYWzoRFQ0jJiSNJzZMGc3CmWeMvjxk
EmNuGISAc11jSKt7zHuEneHwc6VBnKzkjSG6B/5wEmp08iYmeUxXUglXRtTtFzqDHBQp/3f/EbE/
d0+odshp+5A3ymqavHzCru7ALxIIJHkI89dK25af5fd0oW6VRPxVMIHwDWTwQeE1S5pYlNocKE3G
hops9BQUMK7uGe0p9EVikEM9OcXwjzCPMOfSvA+Z+DCfRBCuMNvBMDJCs7RR+It8w/3wM/5gELoh
dDI09OCF1qnYvfg4QJ28OT8aHhhT8t48Qsw0wzsSIqQMIFwTAjD4pRo88dmIzFj9VbA9riMZ29wn
NUc0WeMcwmwWeiaDJWV9m+trnuLIRF69Bk4h8rH65jN5+NucrUd0Sk6JvhB5o6QyxYzsRQtuxh3R
c62QOa3VpRZogUHgXDHzVAhXAukSMgYpoqhn3KgG0hxd2cn/xfCKbMMvbTvy1+jDEZHs5Q08qvgK
4HJeinTOVwjJeFfOr1s9rBbAMEgJkuIg4GMx/2oItm9+caYkVfOdwX7d3oMZofUjnQRTUikltGk5
Bk//yvze/Cb2EicoHM77dTUf4w6348tWUBHgF7ztYo6kHxSX2d8AOC2oC3jnVQyHT9iGtDssBbaP
Iw0a1QhSsZWR0kZLm0nIlLyL6WebGNTrHgPTbmgywXf5VPCK8EUmFZqi1EwryBpQvY88E8SJM38M
YTlcMx6pkIBr7iT9gXAVgaw5Yk8wE87Lp8DYNLG8xF0KWRMj0PxLu9KOmetq+OrcyTCXpjjvew/K
cx35NUaxtWuuZmkVTNI6kMMiKOO3X8R6KoUPfg00lD6SU4pEK5ISkKG4WbTYn58WUiL+pvTxSnU8
eOxxjcOle6MsmDOc8sfVBXOIYBoYi9tHndRJkWiJkUiozfyBdyGbJMAeLcrjaaDHRdBnN9ZpqIVq
KKGzdbWwWlbL+2E81gEiqm2xLLcGFMHtLejFLNiqgtPhha1lqqd1rK7GsAo6OuWfZ1YGI/NVisV4
DM+7y64MtJXmMwDk//rmtCviIjY/zsdJ+sjU5BpdInn/8Dr6jcVT5eNfqNbdS4SP7YKu82Oc58E9
MpNbLPH/WzwcS0ZvwJ6HNuZ6bbsjL/t37RrU8PyFdzilo4lH+5UpP93xgaRlVSFytV7ZZXc/IgiK
i21JCbzLN8zkvdNCxUdmN4ZmIu3reJr2TBfT6Ub25dXbL/m08mqymaRvvDlvAFjr1+9z2X9xqU/k
dK/VRR6reAmJz8upslCWSjD7u4fvlcx1MZLHz820Hl4RKOmbV+Q6jC4n3jWCb7jOY2U5+23mSNzX
k6ClLMGMaY2hbNBEL0SV0P+khbHQ3BKko4zKuZoxsKcYQ+mzZe+liF3cg3LdxRKONcIi5k6ObdBg
kMGUowvgzHlaPHXzGXKkcTlNRJAvPby6hUM5R5okByPGHmiDcW5I4NsnE0Brk25chkTTJjdUteHw
PUTUahO+Wu7lv7Mg/6qTPJDW0oInG/UTTyjPKH6rG2k9RuO8/nvmbh/SosJTjUlzUv+T1vmy+mCq
OXwaM2+IoG58AsCNc4aVJfPSYl+EcnT7V65GtLbBG4nDza4+Zri3AU4lvAr/Pik/uu+Oj/P+Huct
lDMqRd6NP5yR/m7lgf4F9AXPTVqbaxw+efIHeEPSQv/7ufyJri0c8QiKVChnVWIsBuwJnhTwlgEK
zCssET6TuFu6jHnnGPYFajINCpQ/Zw93MqfYvgDWl5fC0pkUZ6P9Kc+xDcY7mtlA7eXh85BDloEB
/EcHmoUvt+Qv3JftYrai9R/oH3biYKsFT61cX5ftoV7QEpubK6eisXns0BUwfUcSk5TcBHWeh6aH
K1qozcXXFddaWgzR/ZMIkslX60w3fYY5hgraidGq/fxaXr8nMGaXucdT6eoOI9iLyOXG6IEQRwDQ
6ao/lutmOwatXWEFVdjF6o99B15p6QBfrcvRd2EveVrqBtzxYKD7hKvwUR7JKOHgvcAuKI+cYIvb
54O9Ttjr4MySL6SvIp18330lemxmhDC06ZBgZr1Roudc+b4iU59E00hik9EITbh51QbJSaAkOgcx
oF7I084gTU0LINQueHA4FPPrUg9piODEHIo1YokFo416cYGedtm2B8hXI1sXIFSx4DVWEwSGGbPX
didAKP7Rgj7ihbMrZshi6gHBlKEyOznlEsB9/I7eAk7CKRSzWVVQkfLwGgixJPND5jFZ07m5z6cR
5EBoKPcYK1un3QGDJnSnTeDsz9smoBJHbRgCeCLk4bSCBZVbzRYqJi/oT4+PHYQw3JkgIDw/EETm
PrwaXhN4xmNWbCNJ4DQ6k0kh3vV1RFj7OoK+wpynzcZQDjorQP6mpz07lrtzsHviVsF3hrqB7ORl
7QcmeGAkAAxsCPjN0eXFAgR8/wzwHfsjB6OvI9+36jlCU5KVLPX7ldDjwwzotvs7x3Huw2CDAOZA
FmYyU6whab09fsalpGteCEBCpOUxImJEvMwTPhIT/xiquyWlRspJipLtyAVnhFoeKAAuAT/ACYMn
CQeMl2ZMy9RkehSG5RxFggnb77TJAssveLEulKgu7neyx9TE+OF4d7h1EJqxOReRGyCy0KYW09aG
f0H/u0JpWM5va8lKgCUJHKfAF38PmibfxYaE0O/Gu0NInlD9YoqFUxaz2R3IH2gBq45mJhRGWUe6
Oto2wBewLGySHKbHiVp7BE/nvJTg0TGT+33t0DI+4Mi9xMcFlQy4iwB16BJ4IeOH6uIaPLDmBz15
Z0J93sX1ohIEViBSpHoeKJ8QtSAfeLhZIqW3Bd/uAFFB7AYHI73G6o9gLyi2NzkIEvc7JkntNzkj
FcY7rRO0oN2D8V6sehO2lgSxESN8PeyJEJn5M5/vLIgZ5FZAxpCyqX1dQjvn99FXjc43Q7QzDwLT
RAZiAihEOTnwFnzg01QUT1w2ULppSAzAjFubXKG05kwnEcrq/vNIy+G+mS6nwtmZCws6swPFAlx/
I7BAGS7+PbOueQPpHGXAIgOp4USHABDDxpEzh+qnhg1yF9raziHCG1+OwoVlU1O786hBjhSc5uFn
ygCBbhWgGnozzjHOadlsb4tq0RCbAl6F7TMzbWYuPhdLP/a70y9APCAhE9GQiSCPJY8z5D5GnRrv
dsR9VEz0WJMvXg9uHWvn5RUL7eHyck5DHJfXWxkmPXis4E+PY4GyosibBDxPavlBfb+CRgmiJB69
Cl85ngs4wVvAN3GRvPzIkQtUj58ZLGH4E5EZMe7H1p3cggcWgk/WB9vUzXJogLjiA1SugW6qx3wK
hoQujO3o0pll3nlF3Jx5Wd/IAI0IPqegIwThOlpO/iFIcpBHOEy4hylg7Mj0YTcibyN6M0KdwmUc
vMpAmkXGH0NVNI8Qw/YsuKdgyGQKlA2+hvZmAxGvIcRNEd0/Djz1J0Hbp3+mHuvrNzZM0YNgq/kJ
nxpHo16Q5iTnOieNVHa+KVv7vGT+Ccxtz+YsfNPv43Kpw806fknsvKzq+OX0yw8i2qSAQ0KHcvRn
aXIHUhTissu/G8cO2pQ6ujsOmlaek2sMeAbMDERspDxjwrXKPYMTqVaEqRUVO+M3dkbsiI4XUtkF
qQRHLHw5p98oPu0cD8APHFrtkuBW4tO8ZgV/AXQXyyvnQO4SbopGiBf0xDvPVftgHCl6v+46M/y3
e17nlsxE3brq3tRDpLx4Oe3WCCdgkiiFCq/I3gxbwVz+nXjsxX/mv/vdhphi9Vt4a5h0cyUsho65
5fImX4Rtja5x1KC9Oq9Y46n8KBgUWA1UWnxRrQHnBWdK0AhQu198KU7/AHaw+yXGUdig8EQygIc/
yahq9XDy17K0JeJvkh6us2+CtMyLrYxpxs+TX19319rJU6y26+3iCeXnbf1M085tMUOpHRgXWCZL
hP1i9lJgV2M48m/hYCPDrVlrv/jT4EzymTOQQgEDwQ8PxXvAao34mWpaWTZLsuf3sfbEVzReONLb
ICMMKVO9De6geaACbNJ2u514+g9W+pTj+H0HxW+nc7k5WUA17XNIdC2NJouOmYOO9zdnR0abNRWA
8itE9YyL/HOX6kuKOzNKv6d2tZZPOOoxYbrSAuw4SzhpOaUnc+3nGhCvMW4ew2EgqyYRSq1ZNB5Z
Qa99sSzwKX0eMKZmP9VhIbjDg95rhC3+ff/RMGpk4qcrUJFenScTDc7uDXTcAGO2QkvGQVH3FNgy
KdXuSQYUuWvQBW5GdFmW8xOsBBqwImqNqEaeDE9Kw6kg4Fg/enqIEyNHHIJCFyob4bgUYs5zMcGD
zie8C8oHpg2ukEdiegGBGT4lKDBZephuHPqba5z86RVx/GO6hXitt/Da56fSbSmNFJnd+XEJgbHh
cQLtQhOhLT5/aQpnVr1+K8v69VGoSTnX2CCRKgym3y56tPYnbOO+Z/+GWaiR7bITXCl8ADgt7/yA
clyQPpWdwfl0EukYK1Cia7FEW9/kQTIyWwKg7uZDTHUD8AyMha8tOn8IL1tkBQq+ICh3nMvWOK+h
hMrzpjq8Dndt1+Cf3w/rJqhnDrYVqvf3togSnFJJruc1Y74cZdRzd8Pxjt2bgDygt/DWr4HPoSDP
fCZADKf5eFgGjA+/K5aYpqajhtrRrgtIFu26+XrnTo/bjbzu2V9pZlZP/MPP3sDGb1RpFSIgwPja
wX/EphKiBoYs+RjnhBeqjXPpbIYrcNFabJtZH0OIlahnNsET+pCQppOaSXxfB1Mo7T/yNh5K93Xb
XK/ee9ufKE0e22p97/gh94VbAXEsv68Dg/9qGj7UcKhiCK+Fz0OFZIMNmbna/3g6ryVV1XUNXxFV
IPkUJZowhxPLtlsJikjGq18PY+7atVxOR9uNCH/4whsuc4yIwWKJUIeIVL+UCuZyBWRhVnS3Xke1
iG414iMBxDEqyK3//bjfn5hpD8F68ZcdXnigvieXt/NIw2T0I3S/I97U0Kp0ECq9JJZKwxV8CnJJ
kh0/NohGkGwVwrjtUPLZY1A4oDt729FSOC+cKYX57SfyPsktIztkY6/TaVUdovgE5cz4sLstdXGd
I15k+ZeJkNvyy+oF+im/WQePMCP5aiiCC3YvOZK+GrUrQ95ECGGqoSSxHET4RfAXrachg+2VLrfh
PTcUZPVptXJzOlyycGvYcYxCpEk6xkVyM7R9DfTUx9TS0ZVJ0JVMxpUKoRRcia3Ly+TQscCejF/x
hFb7vKLvRbsKsKy5eDX+p1l1mfeK969m+76sc/RnSKBg0/MgfFQDDe2IzlVtcTPk8BfHRAwC/smQ
br3m1QH4ewwc6wfZBGC6JIv5D0/FQV+Yi3g+OqkAOaz+VDEKZyoWF51tXoUn0PFxAeLmPdGLaTGl
vqouHnPZnOhriPhrfcH/10pY/ZjrXrAU2cqn+ZRDDb+nL5TwsdPC5sBw3ZR/z2XpygCFuUXIVMyr
aeNpPlc+nnNor5jWMGL6ST790uoQrJLbvvggTXUqpppfeCM4mD+VF8+HT7hQkJDd16x2wLn5paPa
VIIoO1QeR52CCQ/S+cUBUci7/I8Fwn/fcu/5o4FNLrwveGYH+xUXYb0g9mvF7ugas00HQ1lGCi4g
cWbl7eEPJZTXMfeGCkkx/H8qL5JDLFiUUKBkAB9BzRW9mUnCAinb9S0qnAzcIAQhll/aJ+AS2XTR
11dCvt4XBSMSNuRmIMnxFVqHeTrBjNOX148/05wIeO6ixdbYr0Gn39XEqZbN6nbco/CXbHVlnqnn
qEISAsRC7UTk9cTOiTvClAkJ7sYf6XbbuXoV0mmmVmc4ysUzy4XRooGFsLE8iXXbiBGbncTor+HZ
S7Byf/b2gyEFjA69mwWxQzli6rkCwWHmSlSSCJ3AjiJfybz+grUIy4/h9cZlo/SDoJrI7RXjqdTs
Hmw17Gv2mjXuYYtoJEDLBtcFPq8HxPX3nj3eJxOzD9X6Q0ZkFu1lNxbYQal9GakT/AW4ZObkkVFn
Pa3NdxxR5Spb60sMMTFu+JWYxc1UrVB0ZqGJtDdYk3cotIR2obGU73LQ2ZzVhBvSHumLZPdDDnwj
t6wK9PY425dAutipYH1ZHf4Zo1Vyrdqdi0kBncgS6csJ+/uO/4jFCpOPzWc0OTxBhRS+Zs14y9iM
q5e7hncK3hGDWAgxo8n3fmpAoONq8nAPr21mbsqh9PRbfEHIzwdfMd17bwvRVwGlWIlluVT/VuPQ
1CeNgBZkWFTr/unU1IC70TblgF/PoBOxUgtiEPYczofmx9j93rd55opHw0obK1QRmntsW1RLxjuK
sdblJhB2qIrlmm7Ykc/3uMz2wAaGt2+X2yl8hFaIhZWt3EyFycG1znprTGfSqu6pb/ZLFj+iL52A
RpC2MgpzEGKsb7BI9g8IV0FVOONxUVgBZCWLRuAyt8fQI8pbE3Tjrdg5tRzmh2KqwDL/MyZA/g4q
+IlxdMAlYoixTBLSiYol2qEN8c+6LyjpBnShCcAitN+uwnxEJoDak8/ts/P3Qsnn5esEPSBkwoC3
chUKvAlq+kupGKec/uSBQROQMUqnKURf+xvUxxeI9nmHbStLGHR/Z9a3B9WVXTpob5gg4wsa8GwB
DTPx5Zq7ke62IVNakM+ZMtdtCpjE8+eG1BOS6j79rCo79WscrtCStEi5iFMK/xYA3bHr4xjtllVL
SE+Dy83vDH51/kDiwkp+Xgz3P3VNOett3mVt+0Dm1pXLP2Zf7j3cDp1NoB3Wq3JrhzLtgziw59rq
c1ObNEDCC3JK3ZXPmCtYkrT9umikem3sotjvWKw2gWuC3/VzIlIrMNCk1n3NWDZI7VEuNwisX9Ik
qNDVWLGkj6BPZOOPtN9iNPP6DRvISIAc8OGp/UfjpYkt7FV9nKLMIcqLsvaFs/BXeHU9+Bq+0PGC
ZXfT2eSTM4NPv9hEou3ERB4bUBlTtgO8Wc4+IHTAP9RunK9MWHaU7XcPMBRq9yPiHhtJOiYqcOtB
PmAKYQD6R52HxvyqEwgpn2QemH4OKu2jkLUyNF5XuZiyQ9mgHKXeHCt1uo6/WEfT2yjObX9UL9OK
DOYD5PGhsqgtU1hjbxoUhuQob0f/UlZq7s/4pGceWKKEzAdf4RMOmQS4Ag+vUPzGM41TRnr8dkTA
1k6v21I3g3IsrJVI+/dXErqd2J9DXjdOMVVluvNeAvbSM0a684FFY27FtwMMQxP+pPYva0IeOui1
ivT2qS1H8jRfZt9ZDHnAjE/GZyejFU72haIQrXUYyIBkqOmllhYH0GIyVPn4WrvnJtJ8dYbYhwJK
EDh/5QK8a+3iF7wZ6gNZOAAiOBWR2nz394q8vlm+E2NSDzwdNPfP7QfLLktFP+lDDupXspfsMfG+
dL96HIj1kHYGFSp4o9FkFCEsPIk0B4eV7too29cIbWBsEqUebTg2ZAPyQeV9DPqtn6UMtAY/YVyZ
O5SResyK21DtXYn+zAqXGJyPFgChrKcxxQUn1ybhi270c5eZY3FrNEHBYlCMQ/rN9Mls2rSPBaZe
F9UODMMjU5XNsfrXMgakRV95f+g0RXg2WQnePvCCIQtaFJUuswRoRXsa1StBO2mWu1Si0MisH/kM
o+gZOdIir/dKvXpRrIFGhFjH7QpbmdWknaqYq0oT12im7Ab2n0A352IbSCnCihz/cXNq8j9i8MRJ
OwvHpx0xL/A2T6OwzG6bUJ4giCriZf5j6s6fjlh5NelqB/GtN7ZdNj10euGM+vEWC/qcM46DyPmo
k+cSySthTBQ8hec+eVMop5/g0UygaxE59NnsBz2vh1sF4I62IEyxFSMGiWcx/62C0gFYZV8cJhOd
sJH/5S08i1sWBSsnoCOEAFn4jqCQGauynUuXSZs7nIGukYRhvypMGjwn6rkWAh567yI4IjD/ux1E
0IHGPl4rG0FxZDph71v8dIRzOWFfT963+mHzgm4b7zGPDYRJcxYtbfQrs6sH6YxlQlrJq/ZY3JN1
YU5KttpqlhHswP2AHfYLAIJASO8JzTJ9kpK7KdsK30qCSSWHx09sF0++Mxova2YznOf2jzi9VibQ
x3agGIx9VYVDGuyZh5roKrMvSqhHJGNAx9LLO9C2st6CfhYr0gCuRCRjgpFYTmwTMEPe6cYU6m1C
nbm5JgCPV7RxSiD9GnAuT9s/YJsMZXc3QzKjT36FJtBojFJILk4kepUQiD0yQJFbCEsS+ZyTt6GV
PK359GPNJwPqQHV+8MEgYyMLA0v4gcGynrwWwJ5L8GdOfx30Don1ULFnbYBXB4DwM33HU9NBn4C0
uj7nG3J3QKDqEWx0Jc3AeJrkJXbF1voc4dYIbnlitOPMebWDJxAiRWcxgw1JWE+5nHSfjyA8jVGd
7jYXOELfM8zqZDSoLCTqr0Bn25hc9u3XLV6kR9l6pIN8CS6BSjG7Vz6Em6wI1BLoK/VgGqWXMm0V
FeoESlzZ9vMJoZ4Z2cMxevBpgPzgwCDCqjdTBbZMjCjYTBLcV7MTULiiGJv9fVk2UwzRIvX3RU+c
hYHfetZOp8y+OXW7/gpWi7oWHcl2oeVTLnaj4BnOd/C+BFzBiPZiFf7R6eo2qQeZtJEWrNbi5v3y
ktPAl6ZkRSHwszeC3CnPr9fPV/ypr7Lz5C5kYog6lnQJkBRgQDAJgSaL9usTUl1/VWSNzwBBPQVg
FtFPQlcac5MSYcMlPFHmf/OTLOWpcn2tVdoF5vLxmOclhB71Fmt4Do+yX5BIWhLoUKIezQ7Y/ihj
YxtEfLOENJBQ8ZuRIbFZlTIi5ev2EG8K8YgPEk7jreJ9llHyK4mcKQU5LKxkND/XqXruGvuheJXg
VQDiwkL4BT7zIAUQie/fTpTYlP1FOJIWjGUcWt7mVAK2f29VBo4SfoppfjMvPlzTrgxKAlB8ErTX
lPb/aFglAtmv6bIgy/DPAOflq1u1dQVt/zRAMxLTJvo+BW9V/T3NFPAO1WG23pxkx80q/IAcNiQd
2jZgWIImEkEIWMnUQKiR2gUKMdtsUaez7OUV837b0gcjkTOuEZRGzcKTbVtrkAUH06n3AeQ/xy6w
q6mW+K9cMMoA1erTexl03k4q0AwDLhyOq794Rz+QqwLF2g4tF7p7mGiILt0aVGBB6qokXp6OWPFE
OGS/KJIilQlUj9J+5efgC4sffkCPqX9sFfz4qOyx1OVzcEHwiCT5LqILgBQB9MstRcOKzkTvib3f
uwlxBrOOmO9vFLl6OB2hzdlRNRq5e4ClOFUnK2HiRS6WoBRUfeEH0RoPqI6LaBqiDCgrAIkBRij5
xhzO0LAczJEoSYPHY9z80O896OU0Pmeb1Kaz1W3hIkN5zNRZDaGVHXoMBRBzm/cowAOvVI+PlqUd
jwqm3UH6BREmguTD0pmOJFUuRnpKKYx2PTgk1Nw9lYQyP1B+1vVZHgX1x0bodwSXFqF2QKDQ5wml
EBuy371zWcr7DoApTBSGiTogCiGvMXBgwWBcS0ldTsL+R4sdkW634kU0vBn7dxoEYKuMFC+9wMhD
uNlIKzQ0okAf6sdXPH5ROYe7Tw+zvH7FkNqYoN6SZMfM/IyFJWwm9B5nhJWjQeuGIhP1dTmbxe1e
CHH/NMFZtEGWuDKoLdFC8jo3x+TNczN8wpr6UoAxLLl344uD/eoNb2TWnz1oRqo0n7+RraKRgtcw
42IBRE3+LToHJMFl5F0WF+SC5vVm91ZnzVr7QbMJU3NaDAvuQbpGDGHxQU2AOnk7g8SDbytq9Vgx
eDlLm/RTXk5NO0foXo8CuZ2XeqDTxME3qvHAYUKuBIwjhQMuT7RQXQVBk+FjZ9gdm5tk5924gZ+O
3ZqP0ntLpZRJJFOAHz/enkwo+/DQuX9G4OW8emCX/DMnwGQW4X+YhI04rbAfEh1Or4EsAPAA0d1f
yMyA+sEIctXMX22N1USf+fXP5zt8pnBqkYzHQPOPzVKuJy2kxkW3f8ZjGZ3CzEU0c0KARlfhs20P
uFijU63gtlMdR3Nku8EKmZ5I4+sJJv1ly2Aa6nni5A7msAtkV/aIwLzQaar8YosYy3uh9XRaTYJZ
LTAC8wjwA1Y7Gx1mBvvn9rICHHKjf6LN9a2+5RKgVllAfi58MFZwohbQHwhC/c88cjKcPxaMb+5M
s/2sq63JB6yzLV1rlvfrAG+lEs2tZ5iRWP/TF+j3+LPEg5kQTV7lDrlxgmrmrtyp03JV4Ju27jY5
PYs1dY7ZiI0j9Sq/2uan5yk78Zurei0cus1oB1BsWi/y8L1+eU0YW6+g3yEw98fzboTNzsygvbc1
9pTLqep+txEeQ4gFce7EM+f81G2qLX3fY8EGt7js+3OJ9hD1Yn4BCHQ8SU7Vlgp1vzfunLg6+0LC
RD9hfYFqdWS/4mJShSUKw9kjdaD+BWA2Ptdy9TkDRFl10/e53lUhh8x/uUAoNUtUvbfFFlUMR+cT
wCNQMEcsJPvttu21YWUdHNarUELGRgXy8Vh/QE3DZICaGK8Lf8DhRDeR1t2k2ir7aiten6fLcHap
5I00q1xUoTpLRfvxmZqAGtAJUx0A1+maJ9ZSTsW4G3//FG5B8zS/XER0U67lFW0kuNFbkkVWOaIh
kXtNgMVdY4k4EY6h4zF8DHJhv8LBxNF4h8pStqnoh9nqD4Hti34JGo0/ROz81whfM2OKWwMTCvQ4
Uwy7Q/b3x+0TFrjbsvhUf+9Ni2HFwoDrecdbFDV/qlARcQToRUIJooUxDaJpEfSbBCjNIiLaWGlk
lZwqcgtBt1eOUm9979Gays61nQluNO2xGe83l2nCq8fpFca/9ey5H/AtIjitr3uZqfPCpu5LwEol
oEKEYiwd2vf4ESDFsjZ+tRMyqfqhBvM+GnIOpB+HiDyyyg8COfbzhnpLf05x0xnkrBgq7FN0xkVI
6sgQgsyjnySVADxp2TDOG5P2Y7lPPflgvB1EGDg67ajPX7Ss52SaMNBhpz/5B9nTzzvo/+rzaOD6
DYv1nT4J7WlEDXIa4mQTdAiVMfAsmgLgS7rfTxCdBqIOBF9+n820QpLna53ZNWksf2m3lX6pDfIS
tG7YhUANxOz57OboDlAZJDgFwMOegKyBaWlgfem6YlreTlKWkgFw7BFVIP7JqllDiaEdQBcSr1EA
ox2MHMTKx+gP8BOevw+EQibw0nkun2gchYZpw/5iAeXPv/GMpjI43dfLhhDz+s75c1q1eFHDP4OC
iSRPfBB+5bBfq0Ags1kDDBa+BBpTsatthLm0BjxGBSbaK76xvWzVxQv27qBuqA0Cf2h7JMBDYJHe
gEhEwpx8gFUG8B6sIKqY6KWOLL49LW8QDnSsuQbskQWYkH/sPjqVgybwDcGYFcg2O7KLhTaaAVbU
wQLF1ghtNqu700elBlkwUj8Y4lnNndIMv5Nfq9JJt4/f93ZR7XPqmmvtWIbmx1LZbPnsq9nDU7G0
G8VcKqBljR7qhCpZ9PXLm7mLDpeZMZPnDz4Iquq9PEZXedXfRjdyvQ9Lza295Xf5iRsQyV17i8R5
f6TU25b2myATyUpKVRC2rO5h0cNYm7vPsTzm95RGJJs4qEpOOSb0ycdUELE+aW8kPiJUSr4P3F/V
ovr+vD/vH9NSSEWB3Z/LI/+JZ+ri4stD/w8/bqi+A5sQlJ5deBePEiR/n464OB9gk+qcXHgLIo5O
hBh+F9+VfDYelIFxfZlfZvpCB4AZeSVeFBA2D9hBoVf2C+EU9M6HNJIBzlAe6KmQuTR1gN5++oHr
xn5ERlBiEg0CBuwMcIYC05KBrwn353Oxm8qFDVfTiP2380LDL6Mx6noGHhP1GLHVy4cU7QmX08ad
RwJIFa2RxIPWAmyHvywvNi6VfMADxg0FPeC9EMzQsqJ+imI7MSKpH1JU1NYJVElWiHrhaDDv9+wr
LK/vdYIerBIMuyu3FliXgGzJ0J+DsIOtEaAy/ol+GnMOBiDABI7Ld6LMC9u6RTqu3TCljF0FuBtG
WZCun78GvfHra6+dUQXklLTOLo4RkCOWxQSrRnjsPqdPa41tCEImHl1oWBLm5Md4X7+nwLoQRERB
gkmeMNgpIyP3/Rwz80cM5S3f5gsOJQk0RGzxNqI6SRe9GgMQJ4wxCjRNBisOCBQadirC8CC4FGvn
gkombhDU0bmo83KKT0m1UjxACzD1HTNEFRVCCdv7GQwMHQNQV/G13399/ENJvei2li7b6dfSri+a
tDsB8xqwc/kWxNzQYyaVuL0Ww5W+Q3VmEgPTQU+IzIG19UieANE8m5V7sFvCJr7nNyiAXnJ8n8U/
ooQwvQ7Xg4gWIM0I0ot+5B41v7i0QtT8LU37skfWTZr15wLHzCIcMOFAAcQ9aLoxq2mLFQhFNnwx
r2SD5LMMfO4NAPRtvOBeclEHKwKSEjAV9/h6+Tg0J+eKnZ6/P58dQuiAOrY96OZhqPBtAMERcIXK
jpCkOClXFf4iOA1QWg3F1uDNeKLij2bCExI0eCOnwrX+Nag3U2d8ohxOyUsijgIxMozx3BxIz/nx
u+EV6y1CvXB8GSDx3djVQU+Ok9I2pLTpJ6GO/sM7eKcTthlzmodfdlouPEE+KwaKEF+L9IZdZVBY
ED36/+VVuXPOXFvOnyvCICTEo1bAayBdfCM2ErI+g5I3aFSmKMLRSJ/cMKQor9Ws3Z/rvXh/brHg
PhL4EebRNBdu0S+KebAzIuxHDBCy7d/Dg+yyZGaVd+nIh0W/3G3qOdxlhjhSOSMUonFSQmv6n7dE
bYAL+WcyQRjP10N9pR/Uy7hsTGrgeJRDAIFIhUeeOWix33knAST1D9GHWD+bMco8THpYobBwqDOQ
OX9vhGKc2sPvyMSifcFGTw6P3yntZfIehFUugGqB8aBZRUBuAtT1RCaKZNFy/7QTHii9DKrw/zAo
nAeYM1Yp5hZKGjDOaejgkQm/m9WUqYvQAIy3wZ0epjZiA//d0WGKc2n53mwqbNDmv0QPrCbfb6B4
Pe7oZmQ3ll9uOr9AxvlG1yUe2Nn8MoNDZHdWHEG2m4ddwEbW4ZCO0XaJyCOocYFJp7VAuVqekGoB
zGXMcBoVUPd+GF6cDPQEjkzmgg8QidGRZTdNN5DJa+QiWHPNIRRgjajYIPB2cIGAI7iC+kIBE5dq
q6W8bQ7sSZRgLx58D3K7DBke/aTXFIuAVi2gMH2xp2jxF90WTmmAaUZJCTWcyzWu7ljEU9CmyFJS
GoHb1Y/8UbdGjjox7i8VnzKIURR+jfkbVpH9GcHlhFr3KheoX6owcl7TLlsO6NyvL/dO8pjq2NKI
85EKrdSlHAfklpIWAM6BIN0Sw+Xhs9/00G7l2Z4KQq9NX+Ds14/vWflgsLdkCR1QfuJccak3Icr7
h6qClD/o+O+i0kM0E5sUo0LXBRjmviEzGhJadDOnrA2q5Uu3z768E2wwxgjl+Wzt2L0wKoOvEFvq
cCfZ0JYqlBtkJBM/M3clOktO+wzgwMsIj2TpWRnQjFmyQxRoCc2ctV95h6jtNaVHQD4T8TRZaRld
LXv0QhIz4JjmYK2jwCEHdAmrF38KqXdk8J/GmL7OHRWDxB8wicicXAuQgS3QQs4DexX0q1pQdO89
c+vz3JiXIEeNqouvXYj98+D4OBjdqSf8SkaXMWyqBDXSOdUUXZ6UgYqQKqK7iUcR0iigZy11lP/z
MSY7y0KU0JiBM3WJPZQKBlsZ7MhHmGVPkIOIzAF4agROCpCaktfT6QATog8BwBJIM6hhTHEGsBac
9T2rLl+flBJifhRWpUc6jQxF6a0w28tPq/oqpDsqwu/papQeBGsy2lOR4rAZNfmcKjhT1p6LaYA/
Aj148g5EaEog99unz041Zq2gHBchKFGMZg/h8DX8keiz9IHP5pfTenZk4AP83J/Zagz3RQ029XoI
cNDw0esWED3M7yOUVPcDR9hpWR/Zd4EIgRn7rHrQsJNq87ApjikpSrtaBiT2Cnp3UzCEiOOpdXOr
wNAmMyIzEN3AjJDNnUHJpMDWlXaL1/VmqdfM/E0mRePlsJOfkYltctCOz3C/JbZVUc4bBUUO8MBh
32IciWAIhKAwvN+WFiRkUGR8cZJDVAgN42ICSG9lGpTRhm9ta0RPuBtBnh6WE0ILYjMo5tp5KGSm
zqAsNSZRnOgAUwZ10D33iZHUODzJx++NxVU0DyQwrMtROayGS+qVTP30rs073YVmx5LSyKGuzkgG
vdiZSltijPXTd4ge8Eb14wOXbduAPkDclvpNtGRdNs5lgloBBuWw3Dkzt7dLyKWQ9rAgljZT1kgC
LWRvUYbIbyp8PUIQBiGqFMacOXeJfV1wLmdWDJJ3UMMvxJYUG0R6R6zH3iKDwfDJlYSahfwC4X3L
RL/0y295RF0e/TUESrruAG2aq5qKPvObqU2s8exwWABSTNeIS4ERiu51t8c6Ap915haiobTn3hGX
QHfmEhwJc4nKBj43Kyrym2BYeLsP8yO+WSzmxIUMGuJT1n6SnMrtoBkCMQZaAU+gg3QDa7LvB5s0
vgN1MaT1P+L2De0hQ9rTRtU8UiavQ5qMsevhTbRCEPSAboaB+Lt2WjEoUdnCsgDlA/Ya0L7c1BX9
AhZRQNw9ZMcFLY8BzugzjMAfXlwg7BSEyElZWwF46hOzDGS4k+wk73udBYSSKBVgShDSk1BQEkcE
uaNcNlMLl17S6K/LJ1/0r7APpQ+EWhvgT7ZcESoFimygyUB+glWj4V8QzIJnjI6VMHmI7jefNHBo
Or8Awg5niHBYs0lHkO8x8W8d16KtvQKNgS4MAqSD0He21GhaUZ6Ag82SO9P5kT9kx3h+sTIONZgH
IMTKi35s01bohy8l66jCG0GJ9eWVkEhSm1B1jcotgESrNugUQnr+QesG6Uz9VgaDvGTlU7hJJqMT
XlDMVHQ8hCXwfgkYCRWeIxoMAC5lAJninvZTvQCV+S19ZFrTzJYLJksPRDR8ARYeAmKcYFxhrdvw
t+zSk5bdjej035pRXyl5DmH98B3aBa0v+7nX7+aCOk3NoagZ40zyOwSzNhMc73bRhwSONJDP6QN8
VMT5wJtEf8S0wMbrPxdOnm0A7agzrJF8m38dSvU4xyAw+gbT98SPwGrKCcI9RBvCBN0+iV5x6TEG
mNk1nrGretfXExltLh9BEo/6/73fX77sqTaaTGBWgOHR+i7PhMXFj7iVUNxbYdBFP/emAZ6+HAyn
/j2Bt7ayICbxDPQrtXQ2A2RytQmWhZ4ElEQN3kc5KDb100Y5qcB+VLO1qy5MuGLlVefSpR1BrguQ
tedmXPxas2jlzZOSvvxQusTBqCvH0o/D7AEsQA6IQCfCs5Ty+zu7yuVf1SAuHaWnwz77fJcA9aMt
i1rB9LJfqwu56NMp/gllc924dxjykZ2gLIK6P1SgG8bnFEQU2iLE9PLtgksh9xwqgblhC6gwcCEA
gdSQYXg/6FJgDU7UgnICMQMPmpE2wRivWCL+e/Ca+HGI0GgNTBBA5g/41/8/RoG+JIdEnrG3eJDa
sWDQiOKZiJNnAkzWQxglZ3JOwjzCViLQN4iUfykDs56SCQ9+ws+Zu/AWENZxZR/icDv8+L83iRzf
tngm1OGBxAMMZqYjn9L+89RlOpARUvZHBCN2gd7GP6zaiExQKuKTeE1wyQsWMM6OFyQtQyTM4dqB
KMbi/p9OAi94cODLHyfMakxCwFTiwW0h5yC05znKhxSB1/yckc1PUL3574rxw8aZYp8JUozUg/IV
qxNBySegcfXv4nFBecGDYJeFlc9Ap4rRz4Njscuz1fbca4rZCHETx72t854bwRTk4OQzfNawl94l
GGZb9voK4cP6zvmdlTtHYCChK083DsrKvyPxgnvDPeOZb8/34sN5wb3gwQsuMXEzd4dcgDvCleBR
DkwQLnbeDg+gpjg3cQyA3UMo8O8UOBdesIVQ/+Ls+b58t/8uAy9eV0Cuc1IbEHIMoFnk9lNqWc1i
YGr+uzTcDb4Uid3/nRv6T/WOTtWmvLKnUWogKuUKYthtQQCZ96wU/8pfgOgoexFsIo/B3eL0+RLq
javMTHhZg0sGHjhWdWObYgDCIxmGIiOAf/93ATp2sX+XZMod4D1OlwfDlwtPMwUlH95GHnkP7QTk
WGKtGIzJx6L90nGltvrk9QN33q4Il+jIIHmNytHQYyG4RqeJF0QMsEJqw/n8cybG8IpmjzhVd8+P
xT84EM/8Hi+G19R44YdC62Do4tQMlJn1m4L5odlVHyuHFwZQ+t8n8Nu85pnDcyxaOyAl+Yl4aD3x
54H7wIHLgl8vH1wMax1dIUwmUDKwRa8IOtfwRDLCgYRPQL7Af2VlBoD/YFBY0onYqvW+85gKeWIj
GrCnopSFFAou98veBPgqYyKAGNVfv4CfdGTQiSuWqG/4HrT5KBzAtEP3Yc/dKGxstrkqLRDUebJN
ry0SmJY5K8olnah4o+5ZZM19LE8k2CAwGUSgGHfcj8NBMG60qBqb1ht6qH48EWYx8ivGHW0ODCSB
O3O/7slsqA3ZvavYLzi/6BLE3HZAPg56smnsE9yXARKYdC0jLEmRJnnOlY9Lp677wyKeYtjWPCXo
nB8S6J64kxUu10xZYGf0DZMH3pPj7hQhH0DDDAknLLvoLvyloHmCcslRIoVfhhD0IU49mX4zjzf8
vXSizSqI06zxUCVo0RkEY4kPKmKdiEAbq9o2NzgFLFhY3lcDhIMvHEkNFJQTNkRTrgbDE8Ycuywp
89nckuf6MYXkKSF25BPvC8sXTLBmYO6x3GuXIXKUdR+nT1Zj4Irw8Mg0RjgecT1IspKQWBwd/jT1
YJeO888KMWCKgMxBCv0aarEDMgLFIwpLJHFl4mPPR6vKsLb9GKA2CUc3VtAovqYulIXL2H3vCrhz
UB0BVcheOgcddnjBUQb471cMLqvCQJaC/ziF2BJt+obaPUtxbl8vszRx7We66vYyRWCQC9sOQprT
XL/UwlH5srogt7cES2CXRyG4SWF+s8A6c9pQcESHOXT6LNLGjyM3nldo+ytgZe3kR6eTzq/T0DTB
dWA5Oey2lKcN7vxjMIihxvrCjBc2wegxoaHDutk63QBZdCNYj6eGQxdLcdel49qtNiAWkbyER8rl
QcNjj+pSAf5/G+Npa8JJGIsdjdtgsAGcFcv4j4a9YX0PxUZVgQZqp8/IKetJmtL2JkSguJ8sP/VE
S9yL32gBbR4wpqAF/9maxNiB88dEpA+/wRzoL9t8XMJPFBbx9HmigM+2jjzUoNjwBQLLeoEgmWw9
c0dO7Sh1R55BaEFnCMvacoyE8Q/KJAEo7mmU2s92hWvm5UpZpMDTHt4W8jBgSzok6+jXwtoDRwsy
AYIFNirfCFtTB4jWR5rWWM3nQE8WGg3cZCvIvopEqjaGBoHQqqwH72bJlUiZftJ0kMniS+QTfsKz
Nnyw06A98loNwEc0uA5YF1NqfXuiOsdbVQBT7SZBZNqv6vCeFkBoEvebuqLiSfUSt++u3XbcaIWq
gyMDZIbVjF8fvanJl6VyWjaeLu2kdJWoLspFUuM08LYxcX8uMn2ednNcULxSmLZQa5LwUW4wwrAa
jMKFtfRclTRuVxD2RfbAcaEu+UKgOx/JlA4spbw1AviO9GM0Pv3a59Lk4gDCf9jJhQ2CKocw7jfv
ECZf/qccstWzxe5q/EgHg+oIpYdTCeD/kS6/6Drj8WVQMjWdWKCP72P//kwXcTXN3uunFj5bv9DC
Fnl0r5owSXOneR0jeUd+YtI3ZjuZfq7DCvtZGQFBxIcG8gaeTx1R8J4R26ZnnhI8DiuAbRYAMGGs
w3cktX9shHIj4O+Ml7MfL+Qj6rSS4ZbNjsSPTE/foDdDhbzBT3tpdPveb2V6OAMU4jGmdbonR2VQ
vg/9kO2Bba+mv3vqi1FHrqjK1FVBJLLEdCsE2oETYZHCDkrth0LjZ3BebdE4Cxkd3bhl0DSLfgQO
1BLSbV64725M3wLy8h6O1p28jyP5/J+SCwUkxKB4ru8mGguAyf3qQAOlP4Ph6LDY6dVF9VqJf+2e
OqyxGsTNEhQjviSvj8F8VLfEdTPay/mqaw/o+HTHqnNGl9mgC4bmShto8FuZ6z9vw8kg1TbTFxix
aB//mJ16lcWpkZnhq52JdOf0zBaYWWhsKYiCK6H2Ob2/xjwbSyfAbk2Ljm4G1XGbalQ7n/gUOj27
HvI1+tCtaJCmpm+M8hOw4Mdgs54pC8KgK5IGUA603GYbyKCncxp4ZnczNpJfYTvgaJDQqHDVZDtG
+qDMbcY+wChzK/8+4Ur9Sur4IXsPaaw1+yH0+CGC+wrWc97/jKixoQvd+A9An5KtoyS//soH0XDA
e4GGrrOhkMb7xSMwBR+h1Ys5aRp7RGtFXgrAfBIX3wJGAZD506MOX/rqI41V2EMoXXwnwE6QlELF
ySArhc81TmMHQJuc2Lx4qgzplRrmapgoCyy7a2T+pelDmJaXCd9LJ5wcTbORw9gX0Af52HEOVGb1
eaOFi0uicHoiRD1tQXKKQ8hJiK5S+L3fQfaxA83ol8PW76iYDKfHAXuvoMk0jv5yWkXEob40Fq3V
CmyI/UYP+T3+bJTBjWGVvazEWyTTiAb/xTdoQWbEkY+JxBbt9NNX7IxyOwp0+Gn9DHwUsBwmLfNT
wYJYoReHvck0hVxU42IZqMOaPsckTxGtZzA60EHegZ3p3Ow5EdyCWJ6Fyq4oBLmIx2CDdWxB2BG8
7+EUT9+0LkqySNpwUMxqB9z3GvTfFGLLY9LcBJ3F027fHsXMZT+N7E185ODxTf4zfpqzuMWstlkD
nQvbTb8xDt+daOUriTcJJEE3fOjpE6tALPj3uvtLVs2fdvgfT+fWpCqvhOFfRJWAgNwKchRE0XH0
htLRQVERRWXw1+8n8u1Vy8VgTELIodPpw9vl+hVVCxudGWjJf7gz4/QLZ+EbWC4s1MVzcp8SkvX4
nf9k2yb9cwHhkOy/CB8K0C5knE7XR0C4lM3j6/XVi9EqrWA3NSTicHxL2Fn+MrywplxJfmIGhZz/
kyhSChcOlhsJnhBrpGbYQqfogj+Rs0shkRuR4WOUxE8i2yeFm0pBu5dP7tHFdPiJbBh/Idfnhq/c
FKgwMWVii4er/tRACsvo5DwWHPodVM3luvuBHDyetvaWh2Agz+BBXLBELUKXf9c7rOP7GGl8PuZe
Ff7Rxv65e4Nyj9gergSYCYaWsxoSSKzvMXRBSz9vlWHcs8+zfPXYvOFvBP4lOD2QkNV5fUtwjEbk
cyTjZaIC/XPawQQVHJwg7wwq/r77i53/YDh/VkNPal0kFq759V5jMWrsjQ2PfO6YWrSOQwJ+2jQj
R7r6ORp03U7v0XX0Ff3Mh62qSZnlPv3DT8JKLz05d3ewzbbaoids40e3CXzI9Jmy5yzO8WOkp5kH
8P60mbTw6Ni0DIX/uVSm5vqxyb85SWDu552ca8oGN/hbdk/iAZw2hJIFqoetCiQT65XPzRt/WExt
IOC4p+5PP7cVX8395YdXp9valObyoX2UfVQOVz73fYE2t1rf0dVDBT8V8OK3FZ3BkGxuu3p+nlEF
nxs205zjFjoa0W91zdLo5tenKTz+8qNuyMZ4vHGvnJx279y5EAvIL4je5NCR58+x67krI3OC4iff
CkrXG8LzM49pGzfM7wEQZEQLP0fsVpga/qJY8sGTCp8efUCWw8LoI+5p9qgarvBIeFc9Tsaw1K0e
crk3noyVxv6dgbqBK8BgpONkeIffaG9BT/eNq9tiiPKWbxvDAjLPRmeOhLHNMGykZ2VLQvVhjNvX
14XzAZ4hF5aGzUgkPbsXgl3DfjOt1oP4aTgcGGk+h1FW32GPQcznRXgFbngdjottygowEw6RNPzf
e/IeXaZukTCnyM2HdFIoxlLrhocmdZ3S/XpWnP5SjvpjirBe6X9yQj65P6Y53BLzUqTRceW++/Vo
ipFmivBbNz27dUzbu9XMVyrnV57FWqW9zDCuFO+uZOPX7kHU/l89IcGkw2fCaf/T+i4T165M650m
QFDwhexMVJog7jk13/IxmABRsX4sSH9COVFCIikEBMipEyzC/r4ENgQ795c+L9LTQptKAfzGGHFG
DGw35tyHtSC+6SAbvgRcxH1drsVAsYzXx5/jN3N3bWzaOVuDDCs2qmIDQ77fatiMyxlGMaA1cb6w
LygAvgdEGgCxZzvIh60n2YzKgV5wp4dFs2UQOUkPltVCnFpZS5x79o/ZfW/O2ftPCEXAo0AEscfK
lPnL4HHtRh7iIAb//4PUjeUDf5DP8qUnWLXd8uUn+p1quk5678nSDS40lTXVLQzGgq/Ksli3dze9
9Te3Ewrj4JIWXk6wya9HpF43NFEP1QXUClpZ7vV1b3rFcwO1F2cRK7fQo0527A5I+IGlgqw5fwnT
FwaAK+/ACNNiWtM1oZs+IEqmfGeQARNknjCRGFdITJv2x6ctxdiOkD311vyl+7q+IGNXDze8GB9u
hHbnI7qhPa8FF6YgnUYaj71z+N3yjZ44OZeUByhYjq0FLQNt5DnseZcJdfAQWOJuxdHVtJFEinGl
ZexKdJnChOLghiUUUrMJNtSUYFSfwkIGQcoSO2zvhazGUQDNoHtu85zwBQjHEFLdDCHc7LqEGzTO
COuIEoCkrsCJDa8mA13Wfx3W5WSElPVt1ExpW7VH8AfgMZD5o2t6BvDq4MLTDWbvBCRRu3AfDmLE
iTTXvt/I0YWU+M+/xuAYoBU00tf30euPAG9zRPAuAJjmiE/M9LhR58cZZjNYB2rfWqovJCJvI3sE
wvu73iDxR56GEA9BhCHkmMgmEEkiWlN+X6qNNoM4E/Zx0yPKRTXWAZm5EU+r91Uml3gQwfaW+74I
Ok4NYNlzsAi31McH6YYRDtYI7jiaYAGAdFKthqdRhu0ATijTC5I7zgM2sLU+ljidgI8nw2zTJmEP
gu5tQjKmEld8tRXRLCIaYb3PfoT1Bid/JIoCnec/MSotRwxfMDAILIXBRj9ASL1CSYoNNMB0mO1y
KP2Ioel8PscbSKNiOJA9c/NGDo3x/GcEOXszGZkq8O3ck6iqw6lUidzdhO8mLzm6D4SWG0g56dVj
8u++u+FKOoOtrrIRmbijgPh0kx6Q/cPi6QGx+SEC3ZUpf9gDvknwnlhdGcnO9JFyqgUGCsOzMKs/
oyq3SGIKM30KFgSrjBn7qZ/l1N10c5w1yLPIZtraik2SMs9tFvOnWwDdDSX+3VCOR7ORRnkqFy7p
rPHzmsXQlaBGbsjC9RfyRtmSzJiifwjeKUXyqS+RxxVR9QTSnODu1ZoeJB9tg8LRHvGAj6CUOvi9
/WTf0zwWPRsJjyAH4pJjSsspghy0EH/5UEdXAZnICjngSjpXKELXH6zwLp3lTX5zxenls5fAdt/d
yq0QWYknUAU3fLryPBwOChqEUwXVFTjlfVKohRt2C3V0c9h5yMcxaV/uu52qK+8dgj8jfI9aBI7P
+keaEAzcmpr2b5AW7E/qSvVVEG7LULv5mk1Q3m21KNbYy/Ghb7kykHxoltg2rqCUiadyTXl3eos7
mslvXLknH7m5Z0/hK1fy8JUrr0wKL8HbiHRe+lOky9BVQn/wU1fbv0pIxG6ve9furbqvVMUN2boG
UZCaqbYryK/iOPPpMx7ErzydG+lDrPnatYQiXXv4yofi3ZXe5J76xQ73Seyq7drMtcv/aEaMAxlI
ITOJNIYrE+3uHgKS+JnvNIXHcGWgOkaBMmz45KYpXUPJSS1deX7lK8XFr58ayCzYi8+VqrgX7caK
astAwHF/Tm+/t5QCfPCPgg3mweSjLq58Ze/vXoszXzHFFIisk8rtXqlrhlArfBrG164lfKUobaY9
3XOp5l9LqILqSaeSw+g8lQcjvvChodTFp3s3qutanMLvkNQVIokKROnPQ3gUigd+5YZdjfNr1xwK
83CKdO9DBgq+B6L93JCZ64H3Eb33qYjqaDy9x+uS0iVypSQVdTf/mtndUHuXjUdSHRwYOblJyzUp
VFhMW++Sds/rqqWtfChFhn6oeGTiew/eDRdtvK0/w8Y9H1Hj50MLSG+9KvqXRAU0Ic22/EbFXe9S
5ppSVdcN3VNJe36aQkY+JFJOPBHCRqkMHmIsmEgy/bt2b9O9ASSEYm9OWJ/uNTHJYTJCOIDI/aT0
xCFLJHzevP08i6eQq/nk4kpRHkqiaOnnK/lJ/Hc9Ys73qYxEDnCkd2Wpm/Hs7luAyT7p1NC9hbK9
2qqLKcV89R7hfEqgm1cO0SMOo3upvl53QlpkqNGF5QoKjWPP5nM/ZYhVHWy+c2IV9p3nLcLevD+U
FgjpG9T8Nqf3C0YyFpwyfCRuNHOIHv1P1V0jUaG9P0NIe7rW/ms2M55EWkif0XMDBeRxMTj0H2UF
g96NB6/ED7wGfY7Yr+t5EqmOK3n4ZMqIe37K1RHPo7cRFMhnPOg+Y/GZKNTAs6kawwhRhvL8rAjL
pSGdx1xgQLiS0v/cdLV3j6G6bhAoSzeLK2wt6+eBixtZeChXsnQDzVdKcDaGv6RKEvmVDzd8bvcR
D+GG/DyzIPod+g+RRiE6EGkGzaTcf3V8hpW8af7TVUb6kY0xFxmek67xlmBl4c+w9hdeauI1SDH3
PIAnPRFRir/mHo0mP51N0ds009xTglEy9xTjw7eubTSeVyTHc8cDKNrsaBc5qPBzy/Gra6iGGIas
SAC+FI5mdF6zo5qnyM9T+XRVm3tqoS5jTxItrEUuc2/uqQn8ukZUwvOaHc0hB9dGtJqfKP95F76R
oWsG97wKv3DzebHu/f9rVazYpFP/pyn8zjdazQT92yC3+dIW19WFww3aGTjig6sh+iZgLZa8w/7F
UkHgfAWm7uSZr+2z8IXNxsO7Il/HjJdARk4Z6xfroPg1op4/G0FM/yJkFsV1VIN3PyCElXB/vBzt
nlCFnQgSH0s3C6/b40g+RjVWcmB92/kKmJxfvpVHq04MjKhhSTmFojwzQTiLy0vQwyKotpFGNYDt
gRh6dQsleoKyj9nBwX6VAMD5jf7THDcHYl6r4z4Q+6fxefbMhg/8enDKwHLSRLUwPCYFLgpw6b+n
t1PcEuCEFLBZytEd8ygOEsBvgtgD7z6VpoADvInnO1WDxoGxARHl5EuA7/+8g57Ty+0H2PE/4Gff
feAGJADzA4SWBW5P51TFn4LT0XVyMTxZnuII04wvL0vDTqy/14LCe2xuTzdLjRbEOPtFHJsXjrLR
FZC2yW1sYLRKfOqLfQKvO5aR/ilT7ZoYUYWl5U81A9Tw+nQBpikIa409Bf5NADRoIKtIix5WzbwB
MUCJgZUemeZIAjaSJcXHPmrA01SfH13Qo9lpnHKCL577FD5XVwcs55E669s0J5SneGlucE2+2M9H
AFDQ0xwKABbOcyt9p5RW3KSqm2hTAXgx5ANexvAQZ7ijXKwTZ51vAJG88/qZMkj34Pj9pxMDxhKd
+PrNJvj5kPU9uvc8+atfe9eLcwAldqcFh1mJSvj7D9Gjk6sgQYyOieg8Nt0NGEigLNYgpYxVF08i
XHhw8VGwnWENuJjKKW7tGjjszZSXj0kGENXzkyMHgx8Zi9rZ9T66zhG0DSbtd4mxDN5sIMbg2zE+
gJj3K095d3MKFAQPM10CQjLfrTJgu+t7L0Cyrb8NaEvnc5BNzkA8xOoGfEYQlq6rPoaztMVPEZcH
PWzNiImOGe7dARnDR2U5Qh+9YMWeVvX46WOUenVQ72wGGPv8MCmuPk3YgBiF0HDW2ufpYDB8oINF
x+scLh/SvtYW8ib7gQZUhkXUDeS5NkuPeBAHDFGAvMGlzqrwtWZ16c4dhBWW8wX0EvynbVbyKyat
VAPWjokg9wVgiiMZNpqhZs6yBLekIC7F1T3PZKwB8Tpnx1NwuAIBIrwdRiwSGfsY1PGe4dIbNRIn
cpkuVjPSwDoiVdKHchbTz33HIHb37FYjf5TwniNo7y9Z1V+lPzr/NknPJLDvsEGd9ltfLFY0lvmu
vNG/VXeAFr31heAJGF8+YHphL8tXgeNJl/Ow5htIp5svuXhwEBX5ab3xeQn0SbGlwzUi2ImF++Ks
bGdY+KKWOcdX/w+TjKcLdhQ6jwdK0rGO7ewBgNphMZM1h2rFDDs7+sBnYj6+eGHWJppRY2pM+QMW
Did9H0w1mITRzR6BgJ8UkFZ90joXv2dDbJkCLPmat8BJal4jH1MZ6gor2Dl18uEV/kCwhL4f7LsG
lujNf/oNyx0HDRaZGIoHbrI8l1hHB6sPGjDh9nL3eJwdSvfFim4JJ+RCYHqgC8hDWA0ZL2/cJvpJ
uyp/EbxX9EwePCM8OE3njgjlOWLFcNoDoWtT4/OIXUlAeIPWYvHw8DFutar1RKaH51eGkm2It5ux
7isWJCNTCO9i9+rVeXlpsPsmnoGS1Itq0l/U8Rsoxe9bNMYZzVK9EmblEqk20c9/r2i5EUKsGVei
2thY+54ncK12fpubnCCnOQ7UKWaNSJmR6820jTJ+ncUR4m/NTJbhzCa4+V9T2D5kZlmMsglTG5Qk
patskXL9tG8HrJ0eA4JpoebI69eIqAsKQmtLGRcBTMlrdnfrnfzbTEwGTRaSsBzcSU/d3yNEcwi2
cclI6uQxuyaDpZlb5fQ1Zbdmp6KHAD17fAG0+iAcMkOCLEl2b/ir/YIhm0sRLo705NkDxhZ7CdWl
A3EjvPjFpjdRJoM0ewhOsCwssFBMeZHNgbi0rxM09XdwCi3VJ3bKEHcd/4Fn7aQnVBRKyJRHCRgQ
bdAZ4Ngo3sgIAKwtZseVfhfT6xz/uQ8EwDWUYVrGR0z4twb2FgQOHJVreqq3hHeUbjiyWXVaUpnC
dnp1IQNArHXTz8RXBa2FKTscxjiAGzCCOFRwOkc5u0eIePzpjZmjKHvWyMwdbfNyn+HJ1sO2Cvo4
iTXRAGwAL8uwuvdO39Xs+HLr5HgeX3ZiH0YLGqsjGnsj/JRYt/cpVH8QNr751Xdu9sMFm0zC4GVc
NaMLUSR18ItVpHD2heBY6rwOs9lhzXhA2Njv2QpVAJ55VdgWaNnfl4L7G1b4VhXrzm0CPW1TY6PD
FtyjMs6yxQD3SFtou1DFsheleGCKuBtZOAixqYWrevYtDQcU7AVgC6b1bvSKL3Mo4RFnrIEvAUQF
QAfoEDgqgfm1ZEleEpiD/hmLB7ceZ7lba8TvyPCyB4UKRD88BgkeVfukHDEkue5LohLSgqsgmaCx
NbXXe7qrHn2jssVbC8yNwt/pOZamByRvINhYmYwrgS+fUwpIOurnIDvMeupvRZSYr/519cZ+4D05
43RQgx6IL/Nc0WbZoB0a9dhYv3tWA6IgptFAbbMP43cMhIJzwzhFCQfAbIJv2PqqYW+StMHAHyC/
5E7kplJYihGPdHYW+0ymsMX9lvsaK1BH+lXwJR1hNA308wh7ChGuycm2hVduLuNmvFJ+7sOVOUW/
76Cq8SCBuDMITGVYZcY51WxMvhyYAGYwo3XL3bHi6MO9GoxnMaB99XEGCRpg6JmYWNRjGNX/0dzW
Rk0wfNoKXtPupvxSnCS9HWxqnv2y2jXwmUHsxgzyDIckExMFNFPAj0GGfEfapoC9CIiQ4LBLYdqR
LXsEcDx71fQ1e/qXOep4T3m5oETqwxW+xhMmzaQh/uOIoX9ZanAwUC/YBLOEPRBexTWoMGzO7P9D
aHmSHLY3m1aw8a3wahD4nD8N+J6YlwG6R+8B0WVOf8wvgWZ99PFh+MZAgcL4F3McsQhQ89hA8DAl
41Rg4wSLY8TOdMUteyd8SW1rwdvSU7Y5kC5seE/2M4zlRjTALjdHXNJsCDwq1lU1UvDlC9DiObex
oKWAXI9YGu7i5hBD2IdRiVE5TmUq1Cw2VwsQUadxKlaa5IOlYhGkbXgecgxubRSsiBmbFKkVc5yA
LZEJUOHfl748BzASWNj5IHQ47fIvZs9GMYTZ2aTYQOPYcG8/WOkNzQiCsHuPqqBePtxFnhxCRLG0
8D5DotamTVhMrZ5n2sU0G5XWE3eWx8n9FVK/UZ4ac9xrW8SzJZaWUCJz/gyv29ZDMlrHDbbVntfn
eOTLK2GlQnyynVCF4KdnmYD52tQi04gYJyuFkMaJCJVh5Q5i00Ubltj1KiFSnYUe3hyci1E1nPcZ
9u0FagYcOUbv/buxUhz3FhgPR4/Fe8XaH5drAzApF/loGWXge22PSFH9c2CCL5KDZH+3GkGrgvrX
HPe2xoo3dHPbQO9/GjUpq2CswfRed4cQaojwfAWd+XmbWOF4YKHUWE/b7438dU3yHaiCqpWvyhiU
uT/7FWvE0A1Mt4qPCezRzW/tN34Ml4QTknsXw8qPOIrPm/EL32mwT2C/VKsnRT3cg6XRpT/OB0C5
EqaXYYT0P77gK8s30Z2tAjSIFvUO4bZ0OIX7/Yd9oee8qrjGue4RlF/aOYVlwxmfDECa1vjwYfjt
Y6Bf7d5g4rPFOmYeYRJyg2C6F+IOaA6pZ0a3F5VZ3J7WuvJVVl957pZVbGmYl9zPaSElTYuTuJSo
fSI1txMVU07Wcv3SPBUMkkFJ8E8MPB8nFsEDRradVBpsd+/BSe23pkb8aI84JrxvQBC2d7x5gjdh
l+QAogj8eeYNsP+/xpdyVcirIxTpFt2+b7aq2w8YaQq05qboIWjI2b7Bf3wEMClXHDXwO3y418MM
joubW77hNAWLeD8FlyyqZPdefclmrLTxH3DH73ekyoGC9qetA/MEIpfzh68poKt2L+lz1j1c40c9
I/ojSrjrHLypoeo+7k5NPBigSfJDFlZsb6qZKGl1QS22eN9PmIGuJTwu+9XU6Id3nCizpJKnOn4Z
EIkHrLKKocYJQ5Bhjc+9vOJVG+Jgvs3lHWn6FUMzlgfv8sbc5w/MTk5pylhP/4J+Zlrg4/UnBscE
EA6eYAQMIEIlDmuv+ogPEzYsGDHdOcCdUiW9Al9kRPLUjJrv8vfZpJxrTxg86x4sIp2Sw5I6r0BJ
UQRDhdladBBeDMwmh9IaZhs8BmlNUl8eLrGrFeE8V+03hwZY/lsNWrVAdYDDBFKVsxe4DMWXIdD4
8Cf+gauvv8HeldZs2hzOXnhXsI3CAsHvTgBUHsOVytPi6/kDB6lG9SoXNOyXZgGDWH+zaxSFNeyl
sK0ZDhicCnBjhvFrnX4ujsjvyuKJsMvyGtol4TOFyE61TviyvbDLxM4SbwHAE8A/G0qby3fv090k
tc9hwxIeUwdvxChQMTckg47aTs40AH3c+kD/NJaxqJ0XnmY2oGPf8hp4X2OhpLxDBsP+ezWHQKY2
N7/O7Zb6nfPRL4xhg0vHw2ohIHdiIp1xaEOeBg4TKF366IAVAXEuHjbxsYCB5ZnmwlhQCkSLKyZe
/uX7JnOgEODU7dEFq64yhiYu6ymdxoAgJsKWETkZIFJj4jdVAr/0uSLlDkb46kHgxL4tz6qz3dtl
Pedh0DfYbCKfsvjtdsTUmclWbHsr3L6iP+IpWgP/6OLHN3yBqFjbbu73koF9co+LjL99WxupIFL8
/J3tP5gT4LCW0kYfS+BLyjaQuBxKwHgGhvqqEa+ViAUCjPrStyXV1XrWBXCp11Q27RL41VZgWGZE
rT4Gz8XZ0cInsnYk+QvVGJbbFgkFvCYGVADauHA/Bth+MXXQU/cWtEGCaTq3YnS/EsN5WGZMYRuw
8NsDiYZdHRxwZY99+0rcEPCarvjtWZdi9MeTl5S4YzTsPFHZYdAPQBYSr11//qTzZvQGPWTMHst8
31uRZd8QFYMJp6zuRAjJwIgDJNpqQWqSMCPHo9YazBk/8G3LUN/xVb7adDBtV8H6BEwIUce8v+ta
ekeCgKGBZmWadXIRfYUzRpnKqgzHfOtBIwn9VszPKF3xLffPqPC2xdvOo/fshbPm9rDFDJ4G3gBd
XeWRGef7bCfHzKd3DIknJJy+yzCyRvHmH2ycyMY/hKvjOLEqlv2dDo8A7PpjuL+H4La3SYZQqT/c
D3xixdmnaI8twnc1qkZ9ew86OugWcIErwDAX2bjFQm0ljQDzeWzz/U0a3sOWbRhM/D+3/nOxrs8y
zwACE0dWsD0BFNop1RC7egURLmHJULRaRwKCPUHYmGvsm1Xw2PK3rK1KtsyrjfgKG90j/tHoBtby
Ug6xoy/Sv+UDZSxSROQ/kpcH+fRNnbmPWx1qJw8wEnBLC0BNr+4pKB1w9aLHpOWMwosSxmQHSAOQ
mu0vniQGGIzCcQRMByJ9nneYAT8mIs7nlZn/vhK+YNjwXjiDFLaG8a8+luEbUaovdIYboKSTdRyI
5mX20YPCmt+a07ivVPPO2F8vsavkHSq0jGl/dYxAVXeNBZRS7lm9ani+Yvk/YuhdQhK0DXF9nMG8
t1ISfdcixsb+uRBw+vIRuF6Bn36WFzwalHwtFnbI3NN7K2MG0uhjSRUm0PlZkhG7zdZXGTHvHksi
twENdFrgEYFYCY3/wjSGl+gVHgYiEtwAlPqa3gfPHnB+kR80yzCHCT5Z7+Uxt66R/w7ZqidYzU6v
i+P0PCnSd/iMtJDB+DlL9uEIFcIz9TVXkFhMamV1NEERuxLubmDrh9kx+cNp87DKkheR5vTksaTb
BgbQSQvZuy3e23zKRCDu3D5bnaJ8XUc1qG3XaTkBsi5SQxVMWtBgny5YFFfNHmicTTx8KPuL09nH
2+RFhAzg5ezKASGtR9QGdkBQ0+3zjyAckjdIXks9ETBkcghUlYEBAkz1ql0XsJ9Mbq908qkRA+Hj
IFTVYjnOHNZxCaYkAP4CuAfsTx+30lkPg7HwEfQS8hkzHZudLYC5oRYSshwYmT1W9B5wuwebUH8L
Gdz/k1/9jgW0NjbjBAnIiYE1zAnSSKUzU+CFs/D7PuuGuQCMsTQkb6QSX2vVrZHBvCSywPVbxCtU
VupMqlzoQrnEnJ/YAUs17hPM8R5C3gmJvRSPyQH1qggoUIZ/oA4JZCjiECRMFdHuSbOCCkH8jRhH
jrDnH5BZ+ISWCMGR/hsS/C8UBiuM1JGlTh+0OxFSsdcMif4HOjyD9Lc8TmXv/YbJYhbphX2JDNbD
pNkDYjsV5vGPcF95It4ijYkAbyXGoU7sSinSCMGpOEVcY1emT8ovMzrEmisHVzDJ3sFlnKXFV+2Y
6wwsJekL0osv2W/5eZM3UTbV6LBUowp8YRHQsdhWIX0DEX2u1PgNRmvSS0XABSQNHhljLT4v6V2Q
sWZqLCyxkctkDqBZjugeAg9kY3qKoTksRVfKMxac7pdLsUqRC8THhTnD5eGxxB2GuIyxiH34APk7
5yoiImb+hXiQR09EUB0AUPSMLwQXFBP6us8SlqgZi+zgRc2JaBnjxo7JlPt2oQARzSlZCkdW4WNL
MNHpaaEOnMey2t63bH85R0sv1y1tRmQJMULs8cxgcL514na8ECNjJ7PLFw3MR0wEiQRpIIYHvEUP
wsHbwt+Ff6x2Qc+VlQJTkVTLbH7v2rPrrYCFZq4u2Tix60/E3GE2PgQFqEbQm2xnzsh8GQ4SpWHC
soJC2vUK675dyBa0iMgjtjaDUhOuY2bMiBhSLh8hMOV9+KaI9/Bey9OCiJPHtaAzSyl+bKlzqfvH
BTwyr/1ieUDjmUY5NH+wgogHgtkgKuWeHYxdrNpC3h/4laCbkGK2C4rxjxZVWzZZOoGJ2WPbZCAz
jxGfsQGKjtJmf4bYP0svH/eAPQJXAEXtFMAMWOiYHZ14F/JUdpWJLiC9eoR8JW7XBKBnz1ycw1cg
opUiMZ6o035aer2JtIB3egUy8T3elDoRwQNRLKw64VhxPZ0gFnxYWvQIlAkQx/U3ihNEqrn9vrjt
D3JkAghcmOQEbtWA4oUJhHMepOiKBihUqKk/GR4Q7U6l/eGXaQLRz8Z3zyAeqDQbgNYaAUTsEVSS
GCJwPbB3BJlFAIo2hegqhH/dCNbqBwb7Jp72dmmtAkI0g9NPoOxcCYJAaBPYHMKVQBDmYP9HD0+G
fgjCB+QpxP00reC3BNm6h6ogHmPFJ9BICPvCCDNwInBLlvwxmGY88N9oXYD6FkFIcpYlzjeQmMzB
V85FoLDp+1rMBuqp4Ts08EMM2Q4vUZGK3WjgmzO8XPbvkFfDuSetHJyHYgBa0xurgVCoNAxHvpk0
ywOkZARpeQP4ePGM72usiQZCBaAM3iUfKekreCPhLmPgcsZSoKJ4uTkoRO/BeYQIYDIIq2k/BLDY
7UmWsJupouMkiwezEztpfHAxk1NiPCcdPcZJJMJaEhkt4ot7hEVnUC16y9bD5tXPJ4OZPjtHqv9e
9TjJLc05UKiEfF4dFjLCbuSrPe8RYesBsjAChPAeNWFJBOI053FGggtXciAUfH+qE1fb9BTiScuJ
PnuGCCawbPORO8yAnPGKQLQPNFvkGlJyjiS/XDTLRoiNT7VFEOpZH4obmbQIIUROlMWh4gHXjB6l
HBUBwMDeC3mBOeWUhCIsvnm8W0Tc0a9sKgC1cZoDSZNIdtnaSKXw5g3iJryFdYjM5Qms0FCf3bZ6
jAtpY5mge0cq+xKmRLh+4LiBcwomsDzbxDNNtuiuOjzolulj1ReiY8F6T2uQeBpJsThHWKMvs5lo
ahFRoF0esekB68DRPaEsQqLI4EmRwaAURMcmKneooxsqvL99noo6dcwh/J6bcx5Hu9ALMAn1szif
6DGPBebOGcTIt/CpUQHObEPcVicA9ga4orZBf6pEV08mKLfmD2Ls9RgiZSk6OJ+IUHfPsPWI9+03
2154Snue8um5fnh16Efv6R93YrJQxqsCrOAcgKX9OpSTmnaAg56cgHu122wERojXi7P9XyL79QWf
YmP+t7oQERyzVtF5g1nN8DUyYMwe+i3/uSwRRRFl77kczDBuPCweEK7GIlr4HPPJgSEMBDNEWljy
ikh8B9S2ORI7vmH1BfuDeDGSEl5tokSSAxgvz9GZ0c8tI1Iyb0/oRyNt36M7TV+P34DQna42rmAG
EncjGcxMr3XxG8dWNF/KibGT/cvysrxt8fpiSejxMcWQkUcz+1bcR+cA/UpaoWPg30jdn4ND0IQi
yPltqa2Y3j49mYn39ITo7+WqI3X09PtOhRLjDjbWgM3yEkuphBM04PBj8BRYbNnMSA59pkUvrCLg
r6iHSN/MmzYUg3VfVNHD7YeFWLOplNAt2ITKSes2hI+viC5OaNtfKVQ4YcQHVkQdYkVcb5EaigU+
IE3z8UMoIhashDfbdXujnXX4DDG8zHH/9mntIoulsebjVxpnMQ4BUbNkMdMIJm5iJsIqeqH5t7A/
a652f8YMKOzzgrYwi5YH8oX6DBuhsey/mQDSuA4Hs3zCqo0Gsyu9A/7p2Jx31VMuZmLjsoOzxnMr
lgVOa6ftITJ2APzUFmuwDuvlHyzXjtcwViQMZgYwFCwxRJ3zAZO/pZv1+BmyTJED7aQdRYj7S8JS
iWUfiPKkCZtl964sPGFpLbrjtsWE9rCnUL1EXs//w0KU3YrVj4muWAyCqDwhMwsAKWeDGYRoUUQq
Dzbnt+WBQdKZ1vqsiCCVVFBTRFqVC9E4hLghiPtzPOdFF+e21gwLfsmgcU9EptBBmuvbjIg0xjUA
OrNUE9F2XFVWZ8hlnhLdc4qLWdCjAmKbJTDrjKugndL4JkJl+kV0DdXJYcz3kE6lNTdsxgU95A6v
GOYQFDJ+r8SdWOSik3k0g5mnNCQ0E1SMrB+sz1clrr8tdqySfxiKh4o5J4hb696+WtBElGk1xvBa
Z4WX4xx8NgKeTCSP2esD+yHGm+3D5CAYNtQm2UdH7AKnSQ87iPpEWMZ+eJmI6nlL7xaCTHFloP5w
B6SvmEuemFjMRbGemXou+IdzQf4IqgIeexNc8OYR7Wy8EkJ0pCpoXDTwGl8d4Y4U4OvHjsGuwVRJ
nuwCKKhBkSnxHLw7UCXIP3D/VI5nM0UreolvUNBDJEEKVN/0mkDyMFOzZQjFk8e8XJmVC5UK26Aa
tyy0YlwwNucF7kUhtjthH6oqkYbrylRDZzs6JgQ7GsMFTQi9Igi6ex6dI5x5apYu4vAy0tj+6GsI
7mcA6UyxE2XByzcdGVBbQOlnAmj97phQszrIv7ro6fUvOCBXD1KX9HGCZpYyHw5RxlshX2ZXB0Z4
Q6iW5Oi/AprhYI/gt4EI4K6xdR7xLTjG5oQdF0zKkpiTSpDHLSGlBzw6n2mMJcpQPMmZE8wUzvJI
KYVLn6OEukdXxuf4OL+ODZeAZH4Ot3MljDjihuAQlphGP9wqar08xZIGZ52WsNzPEPVEnoo5jC8o
hhPNuB5LkdD8a8k1HBAQ/uqZCdTct8WygzZ54NtNBRuAkN+/+FUg9BImfSSlOZiQkDH47IADwlTU
0+Bh+YCm8sjxZVz7Ou5vr6hHVeaYbd6DuENZWfvETpcmwNYH/SjbPMeKLWhiNkMf9BzfY2j6QjiL
9NCWiH2imF69O/HtEX6A312OL1/lWJ5o86t3g9aIdhqsC9Nv2TjxM4XIxnIir1TWqKC9yuwWsqTF
Um8E7IcgIyw4zPeW0G1WopYYPpv3iqejIAoPU9xyjMAG9FZy0O5A1/EMBryIDixh0hhZG3dTW7gH
wjNAaPhBsDZI7UbY3zjEBGKLweo+6G/xK73TIwNHHh3AqhPQwi+U+JhbSGxEjCXlTP9DPLB65AtL
xhMUk/gJuKIfCYHcD84+uEFeDReA9YzHQZscrYsPeBscfPEDBuweryhm4ROOEGXRHV0TpMmXnAvn
JlKFC4HkCxKgePoWPSmPpUgtJpnmvwgXCZHiLaHO3ofKebxb63X28NqOfZzofdAGKLbp48YnNnOY
EXXEynEP7I1iSqmjPtXC1YF0LzE6wAqETFvMXJkJjz1KK3Y98U9yGsGgPiEy3fbQsPrEy+NYRssl
eqQzsm+91/7uXpjD9Cid2McMyAafLLx652+aDpQLJdlevLtz8Et2XiUACla1/0fSeXUnjgRR+Bfp
HEkovqIscrAxvHCMsRVIkghC/Pr5ijmzO7vDYIXu6u4Kt+41gvP6BtV+R9WCuhI7Cf0rHcRmTOqF
HY93l1HP08cF17tkg3V2x/RAZVlGBgHdqJ30mM7iR0ZD5tAlIfBKyZ6TEWD20BNJzeTNWSdbg0yD
mIFY///nU+Ej4eUItxOg7DKuSiL/8g1ffpTNk1emtMhEVT+NcDAM6NCo8X/UqKDQENHWzJs2kcKv
c9DFYuglz8JZz3jKU8mwXHxSynE+g6mFlYavTJs3koLIZmDWiUDlOQhlTthe0nz03rV5EPpX2gG6
5+EF5UY4oaNe+oL4Bq+Eal1oJ8z9StozFC6DZ5awZ7Zs/mI5s24nDg1bbYivxnRaZLflcnJKu/LN
fGTg1nANnW2QklZoAyXGlWIUeFsl1JI6GGR/CBlHV0xTVo+8Duccf6I9pYtrPDQajUOXcTLxGzhG
BhRlOcvIUDAO7LAQGL3fk7yQ3Iy2ujIAvBPJ+2LJMr7yKSCQWBBaNcTzMjeMOXOBjxDf1uqmCdWN
OKqQhLI+5AH4W15XvEX5eTkH5XNI0iis4lRi1O/b8cxMjUyfGHUTFn8db8OrmV7NQcGW9VPKfg9/
41BNG6pS3AOgzZrzjesdMJ//K51h5KS7/CGvFvIVGY0LdfNe2qO4arCbMC2gBxMtEgWrK1qcqHgy
tPIGeFCJeLQ3HoTtjRRiAqBG3lmJZCsS/+S9jQdH9nyFP+EHhdWPxvPheP5/HZdquYapdxiPWJ8S
y0qXTYWBfC/Mt10bbI68c/VbceQqiQ4KBSNQQlnCbL7xw/Jk3co1/p8estx5VRhgYsDksrkx7BZs
3IFYBptsaPAZ+weP/j5AGUnkx9NmcwzEamSquBcjwiJivd4HEA3lowcEfrwodAcsrel7LkqOeosY
BncQYxjL3MmqfY9z3o+bX2jHsSU5FnmMATGtmBQonyRbyTD6WD14WkythxQZs0/8S1fVAK9a/EpW
HePc4c5YOxDFG+APqhyisiLk+CGkTCzINYF3efI8U56HBcTuKkcfPyheNZsdG+x7jdp4OcCLxm8j
FS9Q1g2hPA8twy0XlJGUc//0YA4ZNLxfMOsxTaNMPHVmj8iL6yYsO7maPLrsJtbuTrT43lVij9Os
RRqKd5UpV9hMZMxVRjnb4UVi5rL3ylFTizGYvLVEHS1cONyqGkkcJU8nzyRPmKccCX/NRfq1GG7W
H1BZfsnGJTOnxoBTJcrHTQUngivNyql+ZU0RF7JubTlx8Pd5XBkXuWLcXuGyaAdcMk+PT6/6bcSM
OiJSrsk4ytc4CsTi5LXwjbEQsRK6YA7AiHlg4plfQlh+43HFmORh7UTa7MhdI3wjERZe7dujNfHb
JR7AHy9HxEFawE/hW5JM9OWQl7/AsMQIJFLCpmjBYb9hHPmHJ+n4stisDDMzQdDOgzMZ2Jyz9bAA
orNxS/fwL2efHKHKVDzbFldMngsD5TuEH7Dyyj7DghE0BwOGR8LXxFa4JXMnb84wSYQkwQMtaRzh
8nJZSL6FO8jwYoNKUkxw0KlFKV5evQ+G/3YkI8MNE3oue/znvSfLupPxljOWoedCEnQS9kAXDEmP
GCwLYsDDMTvUN2XpvYMXNmUJZOhHfOd2ZJLIrbA//n9QcS9kCFgz/MJg81Sen0mXezGX0pgP7Sd3
4LKnK2EYKwV3kGtMeZdiklW+PDBuKpX0Ea/L29O+z4gwJrxpG7tswEeCNigFEgHDMBf8zZFZZJxz
ooj3MXt+j9E2wG3l1vHNEq4UHoUlJ3PJQP/fGHBIInp6eFDujY1rl1C+T58Wn3LwsXXJuhZL4lP2
DjlY/kdLWD4PzyO8rfDxy2LZ3DihxfZlgP87Rrxu2C1lwTGK73OjZoOS5S2b7IU47fiFyhQG3FGQ
45biyYAskgGX3UsWoLzM/9NEzn4XMq8+U+YQUsnDiWkwpFgHf8AkZGVPMCN5Qe5Dk4jTp8GImMmO
rpwT2KJINHDYsO65AhuSQYJJFigOELuzPKbLp2+PhSl45zwwBxs/WXYlFV9DQieZbdJrxMyMqMya
mB52Jf6bbLXiJsj64CFkJ+TvZfNijb/N9R5jTLJt9PaklngBNj9+FO+WLZCJlm1LQmd5cbY10yNh
JxsBfgbbBxEK/2IE3J2wnI2Fx5X3xSd9hzX/N355Lrmus4XMixMID45jZbt7cKygv0XrCYsMa8ce
RzSa/F9p7JR7shg+pNmw3LztXtasXOltdAOdAFT2OnlM2Sb/bwTYzP/3LcKFHFccZ7KU7ij1vafm
HeuLuWPEBPBiIeTJZJPlrTlQ5enfy40tS4ItNn7WAAfagFSb7Al8/ZZzcHHHM43AYpPs+a0EK2+v
CcOT5SRGwX/EgZVzV1KjZ9QauQtT/D696Lbi9TnEZN7p9GN9/CKpB2cG33hvJeB8JMbZNe9pdHZG
jEvFyJGjxkhkVfCkjBjsGawvfkYWnmz5MpDiNLxH7fz734Ifv3LqEg/6R5wa8efEAytTCYsoXiUw
QcDjlSfdNQJiPQNGOuXgPSEiZED2AvEcOWpsqxk1VNvNeF8syGfjpzA/0mctfAfK4HH4JJUJ/+Bl
JQcwGehfMH2/5yI1VmA7Ptwl+w3bKqIaSDKydgCnw43uk8E7+LRVfEK7RSw1VJ8/s9l965/TE9wl
KXMIZKm1aRdPb4b4HOY0738qD7jAANfpfu/ze4r6t5vgnlXu14GaU/T6pBXHP9Iltciqr5v3RWfV
IZtu71H5bU0q8KdD91e106uTbpGYoCHvAs9k/gsvAUyb/fyj+mjIUEBvvqA8FFmrdkETBX0vF7Sr
RHO6SQ/+fdVLYKWC5fejwmFGAyfW0Lppwtt32f/g7GSb2OLP+MYs/4Hri6UPDa8HTdP4FoKkAeru
lQNMEExTUq8B1XZ7CIIUfxswPMS9ooMwqSgUdD0JhqY5HOM0ddBtBcCbZph6CIO6QCPuJHqeh4FO
JH1Z0Gmig4VYQzIDzHOEpk4HEJcDsgi/tvMPRw18d5+S3fQh7mm9lNgaMgUnov83B87qncHX4VZ8
n76d0W2tUeeOxOGjKzNWN/rsOL1/gNX53frU5IvZ9RF0G4pvYDXnRxCNqjdBJwMu2E86JdFYDl8/
8KC/AGHXQJUCrsYcFIHyA3NwBfYKSODeMYBkAAf7PCdV7l//lP6ea2xm26hGjpfGRQgPwLFPlK9y
WjX+4xZ0h5gqxAZKCeTjjkrMYHURqhZoLKLq4XouYKnXyPow9+bSgTiKfQ83e2/TGPmlj/UcHfp+
DcoByZuniE5dISYqhAhCpUSdIBZgQQnuWZDT0m5wDMxDCP8A8NVncDwHH6CLyv6h7+cJnOxQg5t+
BhkX+CCIElokciatOVA9sGP9NoJBDPg57P5AFIEdiADJgRuvCKRifXzvswYRMxANDJNK3Suw+6NR
hpioV33lTzzCM8E0qRsrnR1/SYXGZWRs0YTo3yGNQ3CZ/AyIVbQX1vy2hZLeSCsr7H1+UAdAirt/
/ICA8Qol5LKJrEooy0g9P4TktQffF4KdRpgR487cJauVpkw64O1+cZzRNAAIFRx2PVT959haPTaQ
587N6PyZDTtg+yhBknPyeGsnLBYcUkd9QYa6EoLbTvWyi2/VoQkAEwxxL/GL1dlBzdwr7aDUwguM
Fj+3BdNhRehs4oJ9wCtAogBxKDDQLQyUESJY179iDAs784ouD1wXWtpjbcJT6peztg0Xx+iPAs6t
JypIsGpcgQfW/hkhVHQThqe/szCWn46R9VfMnQ2kmVC7ZXB8cddxDVB6d6CUMubUIDhvfsWPGJWl
/+kuZf8nXYNLDCEdtFw7EMiY0IkeIGGPfn65WaSONOhEU/0hzOxLDXDJ0A1pnwMeQWmfujTl7c2D
rFGbogxq75+T8089OH9s5/r4+EE0Zq65DeGTCnUlTu3GRu33HMJOR2b/ZXrFio9gYGMRjRpFpIgA
arqT1z0+0bAD1BC1aN6oCi9Re/ePZmzoCMhGGN7oKqJ7l3Gl+wjBHKqp9lN0GzhWtzMam6V6I3Gh
RBysfAJdDgDA5OBXJ6U7AaBz/Z7AEV/PdY89AaAr1BxwesaK6iNGgZ4HGmUcqcryvqsiMtinA5jr
zPeBxdk8K3hTIqoPvfKYRmi9v9gDJtXPWQn12W3IkCpoBJAud4ug81rR1wD1X3kPHxWcF1SyDahL
RbiCLzstMUYWLZQLyPrLZAB3YkVvWHToAmY8gUM/amD1OhNpqCs0M4QApLr5CutU9IK4sOU7G4NV
N66+oOOE4HCsTJ6oOFECRBU1d0QH6FaMeX3enj4cNEanjzVPUJWBuSixRpqVTLQ8bQYaFRGsGAUZ
a/RASCpFaEiPil3bm/SKKRTgm8KOrBrxS5hIg8Mihw6c07YSugvIL+zwHhRZ/x6w/t1izMibdNXS
3VCWtIp1eEiKLz4+iD+PvPwA/1ALhScYNp3nRKdu1g3+IDqZanufB38tXlCeD25gBoPtrIPdlp0m
evZz7j5X0wEaJtPtxX8CgnAmjhqBJfPM8P7s70Aiq0DdCgjE0Ey8ZzMYiA8uEtCHcTZG44v9UKcp
yUVCET5ZaGQqKHYpZqNnk4wgPUeaL3yA6BKqGavhf9H8QmVFQ/nng7HEGb4OThx9IRETzMzT1wKi
mYdI3cLEafzVWpLvq6QZljDjfw1uHAZLrERK3sUqC9PjB1j+5xTtiXuqDMXzB5w/YzNx42Ji7mvU
1hkY4bsxww6ObT0qh+/QF6dZgjJCMZyxMtXxqMSLzVMc8beDyRckz4Lae0K9OJVSsRQ2JFuZwRX0
SLap+u38QXQMNWd28tmrz8PL33l4G0ry9zw8/Inm3RAFGf7QpTppJj6i2W10T/Oh5GskjyYZ1zvq
xgrppJy85HF4RJwP3iAhQi4gmCQJ2qXsufIDkmvqUtmtoA9CAgJwy8wWkdyBoy2L86AtF+aCl72d
4BY1mtCasR+gQhSC5ihTskcI+CCX5v9pa8oXr/gpor2AMZqgZQBBr9OzSTc5cz3P5s8vZm3yQFo5
dI5RpwZ3UKn9TAvgCr1SEaz6ypLa/qv0leoOd1R9XTQQv/otihAfsEzO/Ct5sRipdtj1kyevZsU2
grXuyApcf4ayw7kLa3PQutOwyL1JV6ZPMjR1aFQRXhvphgaWSI9b4d94ssI1r8piaw6wm2Cq86+S
WHJ7iwoimUewBVA5Qc91sP1RIgc4zA+QDcKw4PqJb7E+LjN4j6LZ/ioBjRXrPwYthYDIQ/rKQdqS
NNXaQB/b/WYJH1O5Pi/Fi0DMIJUhCksroBkIT8XxkGtBf2J4A6gwOvohuspL+ruXy1Nkz1WCHNXr
nukZgB7ERV0KxvA+upoLbXf6yMOLh2RHbbD3BZefRzMHRQw0ix7Kg5fp4cmgeSyESvnkBCVYvlhl
nXXLs+LblV/p8/w5NjyXVDGFZgfJdSO9KRPa9WixG6OAWsxdPKnNSP1rzOA0vp5BRPbzn3PtX8gr
o9uOLBQgZKQ5qsSZDRDpMdITWT7qTH83OkJQIzUDo/UHxm14gbGpb+IhNbPO9hOzHmlfUEXjqKHL
itxYMzJf42r7kV0CbaiOVMvLqiGYRRw6pT/jHKW77jUzbmEHXOY6MpuZg7QJB1eKXm613xJSXeba
ajlpJg0BscgPl9eRhhBGxbP3EWpv2E8PFih8NFdGDeWD5BY+vuB+TTNthHjp0MpGxisul6Y4ooN8
mZ0Dmagl5dWB6SYHx/96LJXDvOfEm4FVjfU/3IXesqqXqhKMGrZ8q593oRVNUBW4ZYzhKcr9J92V
t/4ThqTfa3S1pxZNf3P7/lXX08fwBQ0NbcjOLlPJVaMMlYd0nDjRQ8fG03KKaAGdZdryeWe3Algf
2HV0HR2O+6LxkFomgDv2Q/oI6Vrq+rfeZ55/ww8yVj1Upx5fRXzG1tb5ovyxnpwtMDc98chwOypQ
77CQfZuUbK8hgnHbNDS8YnD0I3vXgDk7RC19GEq6jTYiiAifsV+5H9t0V34Zn873hvsaKQcorP+v
OGRjcjbb83iCK1v59Kv9vDQ839rY+CmnqaXHhxUrodCQ4pEbV0PkejD+cGCoONIwrovqgRVtrzs0
jUARm3MjYrdXqdWkpz8KhOcp2s1lggcgKpPBBOrk8/rwWWXfx6G7aDn68XyfLo+hQF0MepnO2gWy
bxpc/b05U1N+uYWPL4rGztYdKMsjjiBBqEbrECxwO318PsMZPrkAxXMA3/tPHQbA+IhgBG1t9Bxl
o8/i21zsqDmjRpfWVh/h3YFCDgsLHhxQv4SYi96BxckItiGg+imKZKrRL+rQfnjWJarPvkE7mpsA
6UbhDCp29GlbjjLSchwnBEq9PydFBIw99BjuevGDztjolgcZcu1SviJWsuioq/qBS/zn7Sn9QYrg
X+h9swbKcXPmuIQhQJloQEanjKd7/bpdJpABBwX8JEqT3HHCnpf+1+kVF4/vxzE8Q8r9mkD6/CKG
B3ZFZz9x3g8dH1BoBCNbghJUaqikXV8Bnktr9QckE26Bae9eKGYmnfVVFJ6FAjxRju1EbReUjY+K
1XloT5hosV5IPUOo47RnqAr2vViFp44p5Nhj+V6ek4uzOEBJqMP9XHzqMwOfDMa/T9G3cqFXh5KO
SOk1UWmLXDnqt3LZgDU5jSfnL8LGa9o0CbJ4PudxNnci67ZrMaxtB2sLu0CoB88FLOHHiK4Lz/hl
d5nAaKegHHVRaP6JDAE6Vt5EZNrsOiFGauika3w1oHacNF/IjBLk1aego7cqvAbnr+IMYGt/j5ti
ihe1h8UZA+tg5GPEt3+GPnpeEwRsUZsH4XUd9jRsskzsifYjlkqOYpInxsxduJPzcDuzqOreA2Ac
kT1BCu7r+WXMrn82VXGSi6PTp8mnx6EIiJfD5ouAD10Em7CexNWXEhsb54NwQltQVB+p0TV1PgRO
Ru5u6MYturicg4815JA7ff5YU/+eX0B1XMDSAagCr3AZ3MkbUqdR55Ui0i7ilXO+AjZEqFybnnZS
DchQJ2CjnVvjHiXy3lpwNjblcnPq4tTw+xJ40VIZAs9inYMz+5aKPtqzE1QIsz/ksihsEYakKmV4
c0lVcQm0cPhaNCE06IPX9LR6rF1ckfNPsTL4xmutvC95AM5j7gvSHBeqy+4QEsyUhkIXdFA6wNlJ
1Rne9gH9llHHDeS1rylFK0G8DOUNTX+vDJ8gO4wxuc7l/3GRGrY21XlFd8kMKkN+MwAHGHNtWse8
/WFlADvmZfHbqAIkLkieE8C915r/BwQF975Chgq8wLSmbkSbJ/fgxnN7SKmXHVfGlEEZ44IyXm8t
eUBSlx3ew86aA2pZ9xJ9DsKIWEwZMAZkON2hMad6LrBNi06e5AR8gawCkdhp5cj+eVhJ5eKwA6MJ
wpN8FGzh5L3mBs2HoImIc82lOtfQ/4jw4RkFlXdWwgE4JPy8EpSFOIJgZbBFov0b4mZQvXep2KMz
gmM00ibaREWVMi2HWNTwzowp5IFVACtkFtoZttJFzrXv90AUABUoeKICPJc6znYCKTyxm5O9geFV
3mAvQDRlb5OkfCjE/1JVAknEsGpT4piluW9C3kJbMxfz0+417TH6NaVVirCo9SWU6Jm1mDSBFJj1
OUM2xkgfJihE/Eaqk/PnVJ0Tp5JlOWB6vLqMkMpgvLDJy8Be4m4DawAYZowx5EiKPswKM2MvDzue
jfzDwBqXH/WO3C6VxEQgPALFrFE7ptgD3o9EDRhPnIkPgYJJF/BpJ7AuJcz55LIDcjtmdbDoWAHK
kHl29+qciUjMPcE+qWqxKyZuVRDJAzsAfdfbv1BBGRQ7RHsxPt9mMHpgwnhXwYJqU+RhYgxwTzpE
LDcfPdeEvJSUKRrIvff6HNBfTcVKPfPKPMdK0H0mVsMoSgYWbGe9gs9eJgBM4epJC1xS7wC/SQGI
tySFQ5kU7x3kM0P+hIXeEzssVs81axTcpeCccO+Nubs0KzJGPDxGOXf3QmLPjrwWyAjsHgzLa83M
gyhlNT/X7lCsGL9aak0S9JywkUpqrVx7Cv0M4hWS+en8t0HVdyb3RmprqoTquLfsJUTvY9YbCWAC
4nPYMZbvTXBmL14/eokt31MOGWADou66uKdAOm5reyiIjiPeBnDpV58EEFYiVkp3GmvsTIPqjFwZ
LLL6mAOFLXDJUma3ZDEXDJ8xx8bAC7EoSSyRcAHNh3EK72cdE5CT8KpImCyz3Xt18SVSaPxugfBj
5peCBLySlxi+1z1j0soXLmxhxhz0LFkVhXiPvxUsNzA15kur+Gnek10HWtOtx4oFuCfCNg77Y0uL
NAdxNi/mqHpOtaFB63Qfuu+gTomCffikPifVHg352/IUn2IicLLh4NCvYw09ZL51A29PwwK/2BND
dQLyjc7JM0h4OggmF6AVHSo8DxCsR8DE2y8KVUMHeoKLX6Xat5va0TakQw0gWhu9YmV0TZwQxNLI
mhiTB0h6vBx65Qbq3hneQAjGt7SCxSV2kt6gCjmWIdsgWEVjh1PvR0BKHZkRrPS9rhOZcDJPqEuk
dGxNHgP4nCjMjba0A9EktixG9JvR5jO1ppc3IJ8Wn+SxK6QFo6QF7BXTmJLS6HXxXrGGaszoMjo9
+9x7Us8ysp8xUcoj0b+RsR6fQUCOX0Pj2w0R37OgE0sIMn5xuRfkm7uRTQjeRqXWryZIMa5w3O74
blz98JEvjhN87lR7NzjQWjC3aOdHNAslmLU1LWhdo+dlJ+2DOt1NND3ckCSlPhxniRnotK+59MI9
YncsfTvkmxl9ae2wRwr66gfoWl5plgCUC03STX47fc2krUGdFpGV0Jf3GJSTgiHqPoyg57/IFpzm
MKKPgU7OZDPPxuWSSArfEcEevFCIbKmSUDjBWsd0zgxedMPqiLqlvQ2dRZgDsVes8fsr3ia0SCUH
YFw0c5SLanFKSfnQ4XCOD8OM+98G0hJxnFw+DqkdHqclrURV2KIVc4hxVVNy5hiyPsvGFUkGcRz1
lBzeYex+PTDEdlz+KCuXPSa+juDCogNpWMSUB+Tn6ZYAVnmg6U2aIc1Y8gSDA7tM7IZ2bPKLhjny
7vRxzc6L0+z6gTwaU5JtaD5KL6PzohefUmnBbSak8NsRgK/4GnGxWSFh8py3jPlpmuo2jMpxUsyk
MZA2lRlh3uJ0CLJNDUGA/4zLST26bFANZJYRYIKDmukzg1t6pLutNzfp9oD6P2ZG6F3r1tqcJi7a
x24re3yLabujf61u+9tYTcx5MSo+io/DiNYqDkwNDiuflsIqaFbZqKXnZ8AKWb5os1T32Yg242zE
9ypSwVO6ip0gX2g0kE60+ITSLK/H0rjRH2PPn1pA16k9pjXXxpSa1W2nzB+rC/ND/+OCtkhrSpsl
zyp9Yu4YPzWiEbyg9SiLFBgdxjQkYRGxxSfO0Ep0LnqzaUBjifEox9V2f9xJ0505yj+1o1/Rx9Kj
m4tN5LXaJtuEFr+9OmXV09OX0SXV7HI0mEbSykYjW8YbN/TV9eZ0dk6vo1Pajk6xSUPOLw1lbBTx
M63Y3KS7/of2/GJYruzGY2nI7qTTF/eKaJgbqgDRLP7OHEurFC2K9Gh90OKT0cNDu9TkOXukziRL
tsCgjruOFNLomYe8YE0vGQZbyKC+m4THHZv9tIl7czZAIzGW57jcveZ0DN4DGnSm5lif0spEx3BD
O2022KIThvwgpRBaNIr5gR5oYsO0ZATIj5A6KHwD795d553P+btVAw4at+/+qAHZnekVtQxY2f1Z
p8dtL/kEy8f+Qx+8X0qSLKbmFXsAHvNRyvlH64rW15++u+vcwPm1aLHXBnadXs/+ZJd/OdwyLHs+
nFUamc60I3QbZq5nfsGy49gE2QSBSbWsbY+kGZgMUuir2xd+MMrePtlZWJToueC9oTMog8LH2bnv
OPGApGQk1fqUUklNZlSmwFAAMwV6YC00tsU4owunDIs6eR0QCw7p7aHwjcCL9E/gzuFgCCRJehEE
NG3hTODg5RGehPhfOPJ0QIAmwu2k5wBg3biddTN9086UgT3EmyRFS3UcKLMAtAAxtCtk5UCAS7ZV
SsdCES7XJT+Fp0t2lWgFZ30q4HfpjwESHJebPAVCdPGpcaMt9EzBmAnA5ikkpbTm6CDbgTLgb1Yo
Ec3FOdXHKENIOwl+Bie93vkGJzGxT+npNv48rhqQh6l0TOSj1xR/IoZY5Q/hdwLE3oSD+cvkYJbD
+a0ASo5W+yHrU4GCticiC0rA9k7akjKHPoL5JAQiF2EvpB3kTq2G3P1FPu4ifUaoSV6Qqg2W5qTF
wGWxc8gMrtGJndwN6/lraH3aYTeqJtdI9sLXsNrLjtkbaIOL7JcDlPBAULsLZ0Y9YPkc2qHNyXso
SbvOKFc09D5eByx6cv2W0vNNKggdfTbzhzpvYbSqhsewPCwvFLRZg7fjTG/XN/QItutjlSjavCVH
CxvLRmnW9yOh8teTYqcj3cuAk9x0q4xfUDlgmXlGQAQDV6WOjfbDsjo/s/qHa3iv9zbEcqePrJht
z8HpGD+2A57q0o6gl2g5vtGko6OcZs8jzhmcTZhjHtuwOpByegUc4Bn4CBON3j7ZFSgCMgD0SA93
4BM6nMM0M3yVoIAezY2VaANrmEP9Q/Xo7JW8EjJnNehOxCbVnVIFnTV9gTUkL/PrvNLzaViCwuIA
KT7oxYXyh8YQZEzPcU5lo/1kqDI4Q11Ki6dRexiXdXracKxwJDlgCoKmCA6vvo3HX2chDd6PyXZN
s3Xp0bR6BC5QLe4A5MevOirM1dWEqzBy9eBigw1cGR94GS+oR8h+/lLZcv4uM9q14+wYPUksewww
KmV6uuMs0O2h0E20F++h+sYvQ4QKM4KplPFuv68P9/c2u0xQkDhTSCNYAnvHDC301Xb1MqCv9aiN
8iFJP/SfXllK4vxexlgHBfGLFlMYtrMI2VRE0x85ddVQ8pCUXSjPwgpFZvlJGqoeKbQucuBlqE+g
im2nzmG6JPVMSaeAW5ARt71rFvZu0EBB4uEhZpDU3zO3T37VI+ExTx34HLH4aG8/lyDkFIPjyCd5
r5ikPZNWG22vPHfjqe18q5M1XOK/NOcRm282UtCKCXfaOIWB5TBEwXAMSw0kYqMi2vrV+krayLXJ
B4zuuEBYDgBhWhExL9IDKvrPL4iGeuYW+WqsLsmB+cCKvLhZUZkPLWeKhv19dv99kNPyniUS0sef
x9T4zNfWn5AtoGitrc6LcsFBAeaAgwYyK8qxs8sIN4s0+wEGmAiVRY6dv1o0ihWkZBFlw8Y3SLy7
fVoD76++OQC/u7GeUUJ59mZEBb7NHBXEx8rt/NMD5YawgWR36HiHHWNVv+iHsOakxfiHTaqoyPX5
6H2yNRJZEnSSWiCG3GRjWB3I0ZHc5t6Uudzaf2RQ1UU3F1oxTqXGV1CHg1jx6R/aeXv2n8ihGAC3
4moHXYU4Zsi/LpFF3IFHksIzzsMjRh6RhQZRbn2LG9tr9zA8wwR94WPNI7hEFa3YEVCBU2AVqKQk
CI2uEDOgdbmsIqeOTFgDiTxvk/Lu12CJXunjOHgeIxiUW+rr0xO8hwjSvvpbupSpUEVQANP6JOlA
ltbNowhvWfAl9agCk1u5I0Dp5Y/AcX0XilRO/Xugm2lRTOpLyoZeX3wz71sBGAAKUOqYTBlhFZEq
4apJ5Sc2+MF70NaLmwLVkk2O5LUAe0GGH93snhtTzng+vC2IhG+EyQGjbJHdQ1eXyYOj9JY8oDts
UqUMXRdI4cfDf/4gf4G8Ro0wNSc0bQl/+b7Z65+HuKQiDadj2sHw+xx3JIpaqCeS8/T+3SxBBkiG
GX2m7zt+9JnW1lGmRRUXgM/0HJ504L6J81n/4l3yUPPXw1fIdzZDfd8iGtiNnqiAcBJymK61cY9s
4bvqz66BbrvzmFyeiVX+2khy58mp8/Ptjwul3jmi1koRh9w1k87KrcdXDotX37KIm4PMDrMqIpg4
L2+GlzWelL/BRJHiPTHiJHeCHiXw3+Lsu7kIiht//CyDRuUSZXYFqgu9T2mlFhYh/0rNYI9iawle
6JA8rzE2SgaZvYaCwnWE+0lyBAFcEngWXgz8k1nUXWif90m4AxUoj8SHAcj5LdR0zQyVVb1cAdBh
oHlo0uhv2WZ4tFhhtY3/4ytOUoPxo5HtNuTnlGpk0zfPlvBz/aP9wzDDkorbN7XQPGl+Tn9dxyrx
z6+wuQWNOj4CDODmsLI+B5QA7oGajXiajneHvwPKYDhc1Umhjdrt4kVCqP3WulXWfBocuErPO15j
o0x06+uiJioS7ZcBBZrumF6gjL4FVM+oIFWPSAdmf53l9Ka8gvqUXo6xiZlnOhE0Gr3hKylIJ1s4
E/52hj2cvpvh9ZN5J9zDL630wL5AEABF4PU6J6ledkQNnnJet4Bqtg7nzWxL5fU2dH+c77Y3cNCl
MXC+K0xEDa31eZ8vC6AR42zj3kICDlxxdfpEowdVQrh2nT4BzBAePW1V3QZYqPqIT1pYGwE0D/dJ
/toVl6HrLEuX6r2XP8OnDiND//inzS9CrqrWHii+U9uHmsXRBoiGNl7uxEe8tFUdtXPOL21IyE9e
jTqP1zzRVCSJhHuqnIY0CEIegC16bosvc6fHrf492N7j4Olc8en1ylBzwislUWeImn0zfHRfx6/7
33Fa9ML6MH0un114gewbei7diRSI5pjcvgaWCOqn65S+HchR9WtyPMMN9ah8/OyWphCi25ffzi26
9KYG7J9s00MRFG4AAdnbft6Gh8EV24BB1upfqsiGSxOCBfjLgBoA8ByQ3wFb6HK6fJxCG4+jpuH+
roGLPF/CZ/nZ25JGUu1Z9YWpaszycYEs0LB463ajXfvshqfNfez25Lr3XooPZJ8TA5AGpQjwHxvi
7OkRjUGY3Q7ho10eAQA6/fPmkH1kE4pfLV1Y18gtoLfAkUWDV5naaxpi6dqeqQ4HNUuWalpjQtKa
o9jlV6SWn0M6C4wqdfElJZ8HJtK4DrLr6nCYgXrRb9+nagxyivojVdsjXfGHuG36ewilUqX6K47Q
I1K1L+nK0x4ROl4n2hbVL+XwmUMU1Vu03dyUopt4XfEJzHA3fGaLE/pcOOjQnl+h+b3CJFLGx+MD
hNEZwNsg7+z+DQzMqChDyeH9kGUzoOFfGDDYw536Z5BoWz7NKXGN04vJq27Pv5SdTiv2fCiCh9BQ
F+QbYYzE91e+tHrTe8SHOsqhTjWJ4pBVT6WmhOXU2foTJdAzkQc+zNtTMk4xoIQyC47X4PjlqJ7b
BBl7sH7/PP88DBJ79L6pA0Q/c8IO2NMQwONbli45L2r8nc4Gpy95YhgE+7dGdE18TQUB3VyW2eLZ
eg99we07FaBFWPX8RhmwZ9cIL0vFKNgOrx/UrzlNoMLLrcrq4yZNjnlQcflr8Gz8Q/2nXAOUwZGA
gjVU9S+VX1BgBsZzYhJYSwAQfcv28c6O9wCSIXiuNH1SsutDrgr6VvUccMUOAsriNTQWLmqo/mKD
N0oWExzIDm7OGRWswgpZhAhNka3l6y1UO4H+meUIb+NomMn+8XO2/EzxLs76muaPkWUveEKue41Y
hpAfUfaBi6cM2onJ+Wb0FaDJAEHOyzs6V5S5ax8lrNj9wmkBLlKp/g1qis3jhxE63j01o5/P3rNM
XmgxgGNHlRDYUuOfYSgv0uQ0p1uf7q4m8zpY4wjlRFbwSFkXlB0JVKhpT34Os3hSHOLjtN7wZFT3
Of/QBQpPADNKUI/x67C56fQkHYYsdiri781AM8DgIceOfhcE0ucpPnM7R8Ca4cUs+dP9GwXnBrqN
pFz2Bric1d8DtljSL4dPbXmiGRdddsOvHGihh0c3hMG+TjUrOKuhvd0dbmygM0ir61ef2WjWvJv9
XNBsfBqaP7rtdX95HoFcxdODNOAR1p8WkebPAYinZ8bOHl7BYnC9j8AWcBRv0VNQX7Fp7W70iJO4
191V3pu/gEXqHorcRCQc5fBonJNjAQVoal5GBwdW9gDwqHWcGXqv7yJsq2Wp9XgGtxKA6yW9976v
zvpuoPJoosa9lAXtzkEUtmYR4IM1zqfbTdF7H2wvAQih4sk5djt6RxfMiHcmNbSmgA7w9tEOnsXG
nPRgZwTX4TsvcNoFRerap9KznVcHf1sF5nVyNyISK8CD8jtR+PaXIvB2xnnfwRZzC+7R5eMJ0+w/
ks5ruVEkCsNPRBU53EpE5eAg+4aSPTYIRBZBPP1+7a3ZmZ2xLQmaDif8YVKW1ENvSzFmYT56Gi2O
95qs8MPmnERSy3FH65jpC/mGi2lQalBG+i+oIyzxt0cXVeg4qZssCUSaTiMP0DLqp0YWmvs7hTDD
wwgXLhj5Q3qHsq2uC7e+Nk+/zoUUPDzW3keNtbAX5FhW7j7ndfuJ6bCMlLeFkjY4QMUB6FGjHmf7
Mkm/k4Qs3ri7ss84ZGU0NjRtR9vk2f9LEf9xfuviWn3NFKjS78fwUg7HoY9oLTNgdYMicZRIh5wY
2c5C5EW7TUuJtCeXdFVIGdJVlg4m16kGznABL2b6QEysPqDJD9zVZK/TUDrnR4kNNJACRXx+3s+D
9aXpJ9nePZ6HxllPWKSjuJl8mPV5PoAxVhvfQWkS/c79tBn22hq4aYdFu41BtnNBSiDIjk3tdlgI
61u7dLn6gSX+ENjA6TvbkI4QTMa/kG8AOO9UFD3Q9P6qPzPHLajzD5gNy+8pZTKxZhaVZ7JpbsHQ
JIYvteHdeZXoFud4dj/Zkqor2fD4SXTOorhdLQLv0yAMI2F92T2eGV5jY9xHw9OnC2Vu2izAQ7c2
XJIYfupWHcGKombyTH1T3TcjTURS+MIz54gIarAC7RYolgfpid5NjCikTD66iI31vM+guUgKcs6J
yxu95S/tQvXr0wSRcNjZdJH09xYhnvmEDEptLe8//YOyQBNYg0fKmzQEaxL+5GEXf6j9Yb69Qemj
OTcFKvh83aUHpDTurLgkE3Puk1Lx8Uq2jpVXGr60euC6YLeGFwgoxOprUBYJYLxmregHIOTK/Wrc
Nl0m7kJTNvb8eoNkAXy64BhDCeQifya/cbNmT+8toi5Qbm22VoZtSumKUhIl1AIrTmPgNg58mtRc
VGDZxS+o0ZEwKP2j83TZftkRkdC8R5bojx7FTg41khQUqJDKoK3Hhi0ShA/ds5cq2VA/zDCGQNoZ
/XmIY/PSAaUa4pWBxUBm+eXde6YbJxGCAmbQZ3ug9oPtcdzTZVaaqHgD/p6i3U8zNvdk0xOeMugR
Wy62K8U3P22bAON22dH2td9uD23iFtDAT1fza88cp0cEcKPZPiDlYz2qLXQbNfN3Ll4qg+r5XhyY
gUn5CodQQszy07KXKQW2XIQOTu7lzBa4b4aL5njeuOqwyC8DrY9PidakuaqnABQ3WkF9skk/Z+mn
zNcI4GgoZT/AKoF5CW8fpRrIVFv1pZ4vh57k080mKBR3NcDkR5KA/SZhRvVVW3dVlF+Emjea/guD
yuAJ1hxnGiopklvZEFvW+rydb5cuBoIv1JTNwKS/ottB5dCZK/oj/KB5a6uU0Bbj7DbzCQf2z2Kv
wxk0l1hR3z2byhpl5fFYgNpDBhShToeN1h2zl1JxOXKtzIPR22uU//wBi5CfltH4iK9UEEsOkxH6
TXC3NrMBbPHVQYSRpU3SP4FXRompDx9DSD2WDWBcD92izgJiCSYAXXt7h9x9+lxROId4/E3Qnzer
UX1lVGwBBb0AtvbuULOTJaL25/athdPkEMfxfrf3bg0fCVuP7DDkXv3KldaBskUYvSFSpKKck0vm
I1nnKkbVj3gr3xn0Al/VKiI+cn76YamkUZ6fVJTNt13NRoIBjOk1Y2D1p1HfdDRGd8B8gwIR3Lr+
rfg3yq+PKNGM3TgapJxMS+k69ScM0WNgKN3CHHy736VIPDieNgfUKoalcBqnlJ/Q+22o6xHpxkHb
bnrZxfUH74OB8A4GAyRPFBIr8GDeeP9QrX+WedYqDL8BiAPoTNe9tXfuK3yWFZsEFG+W7ouZrXWf
rEjoZwREpCmPKJbgeKSXwnaJCFvz61mu29uGhBgOgjOeeyA0AJntABg3IX/xZj1CYoWRshBS2jjA
f1Y9IBz87tFLh99BOGt8mIBSSjxzEjBGhNXEBETI8XacPGgRBeQ6ks4gMSjNvVWpX1NqBdZpeU+u
9Zxf9a31MfxQiZRPfGgVotEkSlW9BwQh5ngE+zVAVDg++i1bhVL6A7G5FhGE2JSvpX/PIuoUb9bd
qfKf1tGgJBbLnA0U7SRB4HutfzoAHTQbAAlfYKS9MrORHQO3Xi6pQd23BEvxYw5V5blQyZnbT6D1
GDbo0kv6+GzslaL6Uveqg4B1vLJemsa1oeWDIig7H84zOOxesN96BAm5Lbam0q+tuhb4txu7w6Jy
VjcF2dFDbkaSLeTVzdotpK/qH2YrmEv1XTS/Can1/NAukGARFKuKuOUR6qk3y5zYSVA4Xzk1nR8c
rNM0Yopn2FHhJQX84xbOSZRczHjL29kEm825noHBn8p+I7ygpnUv74x+UxcrfLCsZpeGZfdmZye9
wDAbhQu3dJY29kr0Qsr3otvaTiCjM/JcK/2J/ElaZe3u2idru4fh8nXXX8gv2PcySPHVB3Y7OP9k
JQH9XnqcMKBJ5Ujvl2UNzsH+yp/rgSwTMGGfnSTEVqUvq/Sw6Jl4wVXnNExrsvXv+qrSZIZOpKLr
TRkt9SyTKxLa5uzd8rwbqNnf+lWNyXfrK8pH8qJ/S1k031eF4eGjJB3YqFG9RkooPjv5qpPui48Y
nwIVLyyw6O3x7izVy/Bm8O42GW6/TNEsJDV/OnulO03GulHJdm+fhbDiSSjE+shp37vd3Pu3DRLb
ZfaezshGnO79K9Lg8j+dPoHmymcqa9Iz4txoU18mGZd8tLdRYsa/os88Km1IHjPPNLdwQBdgpBFO
Ew5zaNJ+Zd3y3gSDsZoeu6EM79nqIV/129rQ6AtTwB9hK/n6Icnx0Nra4OYoqbNrfd7PSXI2sIZS
6DLXbkOlptzX6m6kLIuE5qLNVvbjYxKNUJDbheGq2ToP9JfHL2Hk46rZDBGJ0crBFvsWfRvwjItI
SoDBLuxh2V8QnE+YTGSxsFOovJHKkua/2OZX7Kw6+S27Qd8O9PNT9vNgpjRfRmDOVfUNfXQ0+b/x
A7ndNohI8z3r5LxOK1TQlaeXP/3+7qvdqha8XLQqMefBqADLrA0K57iB8Ygl7AvfNFR3c3QSLvzF
ij2Mhpr0xPe137HcpzC40ICssl2LiQmcRmddWJ7juHyjQJrNfqEMxTNO9b0MxL8JbPZCY2dKC/oF
kuLJHMZQ5RAqZwVPHC/h899ihhDzZZDi197ARcMvoR3B6rgox7TeNfUL2TC1lW6R/+SvT0pPYInU
FTYgD4r4WR7243tF3AAY2Ipk5Q00xy0OjZ01fOYID1kbtX4tlS9Z+gUKcgeNN3jF8v51S4RUt/5B
JU19LPkU5pxyQhfUojIHGgM9C8trYHfknjJ/9YCqUjcZl426QZOdl780Plb1NDBLD4EgDZHVTFB+
zkTHmRTe2NbghuADaq1MujlQn4i7laWWB31ISJgSIoPtwQ3DcKeEAhr0MaI8qhAhrVlo95z2Ss4h
gQQiLNvOwHDZRQamRituVL1Z9ftQgcqVRPj5EOKM6BqRuU4/NJbSYU+n+GYGYNhIaTDuQrJbWVbm
fpiOM6R+aT1Dqp3equFAwDtNi6SnhPqjjJEGDf2+S1sIrd/sHLjsGHgtqR5/P/dUkYgugb+aQW35
LQ52skv80rkpWIDugNeI05z0R2QgW00hUMdvJ8k3/WU8TOz3oKiVLV49/BjGdK29LEfX/M4evl1/
VE8faXd770he3xJSQiD3qyQYc7qavv5FeAPrTmquxFbZEkz8CFlwqziIWgC1puMu2LHt8glLLHmV
QDQ6YU0poj1VNyw9SNo694aI6QjUYJRTN26P7Ls8NLV9YaO9kRtzHOZ4nWlvE0kb5uTpDk9ADGJy
0oTd47foIgvm4JieYuMbmEZaRNnvAGQ6R+0FmlHv3y/dHAEUmCijSSJhF4kCOgkljTbiHWZGO3gN
AIzGQyzAQQTrFukMMBGY/UYqQz1JBsgWUDcDRkgHA/cT6UcGaUUvBliR7TGXdES72uUdpy8RgD4o
bmQk8+GjOs1QS0ZCOP1dzfAXdSlGMREwnx6JrL/vlpt0K+nTRjGYhljk/Kgq9kkA2hcQgye8Aa/2
xYY4OZ856tQvWlXaGfrH/UIMCbn6liNBQLN88pRnMN+DJPvQjZCZdDfcVvYq+1iTPj+WDOHjNL1y
3yS6yPRzpN72JDVjKKzYdhmE+w2xLqfSL6eLBu8iW1K71nVBb07bA0d3esczKyQzqfpI/SeZR4af
x1GTsCxFpYseEdH1a0Hw+zFrfnkiT8GNEbJ1Motj8uEsJRmtuJCdDRM2ifAMKarSl4hkDnIa4CZU
fMuNRyiAg5Okv1iI09TrYqKyDLGod4J2fMW6TjEvo7Pv1bdM/agdVNf7y0RqbQFfoiSA7i61jTbM
Uv/x2Jk37x4fSohKIIlLF9lghPVr3Acwo4CnZfjM9AR/FJofFc9ei6Y6uL0QQNzaIz4OTutjy0G5
QsKAPvuUFWHUMGW0SR6Q7YT/hDcBtEsoSwYtcmQ0OtyR8vQYeCrqNIpLWjwsAPV5XgwSYvrExKLz
NpV+W2wU3ef8RKC4/jUVaMQnSXl5AnNu/Co+6ZgVdMsKy4NUUJAe1BnLfdIyNT0VhOF0qG5v+i24
T/vYCh4GDhkApunwo0QMGLTNQuWEwl3AqppPnFPKJ2l0jGtFWyxmNKSk4Ab5FckahWFdbKxbVBZ4
ZoRdE6XwOuDhkDYG4A+32hGftPotPhufDcaYhmgWS2/9LeBMH1EAQBpR1JwXOK4MvwZ6gI8r6NqF
86aBrIdUWPsxOlSgYewFIbkufLAhhN2FHTrKECTA8pKuLGlITO/Tcc18+6AYnK1vA92H9Txhx7Ux
yhPaCu2P/o7l50v3r9fc6U3edHtzPYm8Cv40Mm5s9jmuT8t8r77r7/juPpF1mn/BXTjQwVURG0I8
o62ao/o3RuzcLZKnV5bDuuPrf/67NqAeVn7AsaCIuq4wXGtlVo6C+sMn38UQm/2dslvGBrAEVgx4
eT2fBe2xvFCdogQH6LoKsb3f5V9k39PBAWAMI+2d/SaFcZ55xb4+orK6pWOavd/zDdVheNSkeqI8
z6jdBCxJMgO6hRW+eNZSfZL10owPZyTucIJz4dhRUSoqN/+VZWrrBNfwTeBU12htKK+d49qOp8pB
8Q4gieK+vIOzM9jB/cJH9PVKi4ZvcgnkGGaHuoDXQnQhFEmyMz1vc/Oke6kLLBLEQGe+TJnXraDX
UWw2aMEQDB0pMGuXeJtgF1dA3FQi3u1GdXz0OV+Vmt7+7bW8LymJocNz80hdpgf1E3RAnu3mPvB+
+c7CySBSDRad20H2y7ewup1qW0P8YjH3y+aaXwH2kOeQjJAW6bE7ANNoZp+6A9UnGtL0pu0jF8QI
UpqhOFf4CAdQU6YrDKAo0X02dORFXkxCb4Q7YD8cxVvSoJ2X6AuAMYd4VLl9DSl2UtypDZmJpriG
+Idsv69CUUMhUgAXA+GEmp+DlAWBEjIwtBohOFkhjLuJ7ivS0w8QO26K3jHlC5q5voRPqerZqYjV
6GUw+8hVy6N9UvZjSfAEgK0iBt1gHPQKy2JYQ4nXzhrVcgjw2Ub+la8PdSkLf5lV/MrUejw+OqhM
/fY2u1y5ofnoCgOpgh7OBCkBCIBV+ua0ojbCp2GvesWjb/5hdybnAzdOi4JIiu7I73MW2JhGho+q
Hnu2Qgid9bsyHBF7VMAbBQO4rWkluRxfPavim9yU1oio6VUnahfJJQalNVBTRxdrKUKmP9XhId5C
UeIIIGUtsiMqSKlz0kjivuTjbccnp4pLvUcDr6PQ30eCfNhW5pYwSx7EAQiOgbgI7mjfrbmf3Ahg
fv5LioCG7GCGjHj+XHIYAFNwjOWIXzWQhzVrmfZbN58kNBzMkEc8T2v1Wu6VFzp2tCVQp6BFIUou
is96QMzDFBNTFJhA7aF3+gLVha4V1YBbzWIiAz3z/hQ/7rVYTk84Qc/QHv8hIDDrO4o+zUe177BB
+oLVdH/6LWsDFv/p3nGoeDE0D2rRWRI+9b2uXQEWwv2x/qGkYL+Wz92ofNCrf54Yidp5y+xNOXxY
t91IWzVzYZ3b+bGCL6sHKbqCOgpOmLHsKaHdCA2Ixb+15/tFT5f0VWPgZDTWpEDX4MNxXPYL5WF/
6zygcnv/eQJ1lKRFAkrQlTIqC5dxAv+AaciMYInOOgVopxSN95BSVxppfqZQWVp2pQOV2Dk5U/V/
JL9KfqiNXYYzsX4mJH30WLoxvSyHdYiUgLnSphfTPsbxukBsICYS3BdYN4D2shfELyGTny3vM/bA
T6UbAD1C8zoz6AaHKRtyZ+EMjTYVQnaW9yBrexC7VKfE3BORPCF0OOLi1Zsv5QHtjYF+I/NlPj1s
TzOXD6rB1DWSAVNrY6vaL2m+0+MeV9C1lIS5qCkj3e12lNfrFSVmihX0aipIy3xVS396Not0erlT
edbPWrZWW+GFy+tpHJNlUK/O3ITpIcHmVcaXTtjdso7TOVty8KR3dzbQZ6iBY2xSq3MfTKvmQWB+
zZWTIV8aXmpVpzuza07/PRLUXjAOVL4ey747N3o4Z9SykmjqXb0Kn883czjMlAOtQ1Ecc7QE8rdh
IjUBPwsiG5cGADINadG7jvswdjqo52uhIYWGsbPvxyEN7TShJEz2iKssZipbIr5ng/FMwORxkIcs
trXm2zc/rsM639FBtox3a9hP6rqXlgjM9P/gLyBrtBVZzkgXG/VTNlyqrHn/d2gSmfQhvWith80R
OCgLUiLMUOtr1kay4vk4eUCugmrB47Gfsm/6ZEAmZ9wSDB/9lbJ/Sd4tashEUUgylGBTKEeCgKFP
ADVp+NFPmvNmgTi2OnR2oFpQweIJsC6WMnF0hkASCyZf83x1HvG0NcaQ8lRm00gYt+UY1sOHipfD
iSXRzpeqMpf35GxzHyNRiM9a0VAkW0s9Hj4C7jRC7AZdjNVjIyLiw10/p6o/gdD4vPn31/b2zzq0
1OIobjOzHgQTNt4jLFJUCPKjbR3ZJnlru3m/pz+P8SX7VPU9KEG2Ydgu0suQeWw81Ga+Yno+0Wj4
Srw3BMSVKsLzMFRHOLY0giGUUizsPHk1V+JES97UE/i+2xf8ePpvzRr6IjI5cAZhrx51eQuP1Jl3
DWbhO/mVXmp/lcHYxJ7gjKM14YRw7F7STUW3+IILI72MXvEsnlz7isy5i1Una58+GK3RQL6vJIAp
czS2Xx3ec7RBiPRaBuf93m+ft30PCrS1PA51c95yFlSEIKXQgJXLiIYRBwCZkX5E2CMFPwVFt4Iq
sqnq9bExVw8I0RdkRNCEI5sjJVZ3OWlH6om9sttM4LAAg5bVazmtnmz5xI4P1ddgVj1cqC7I+FST
W3KGCyPggELpk8JmTq9yYaQk8jCy2LHVbWEfCZJSfQciQ3sCUVm+lYDv2PUrusuLSQqJ62JpmeVr
0rXU8ijMc242nA8WShbDwUo/avAUEPaBdD6XzsuU7eQGn2BUuvCBjqyz0oacKLSTVdOn+KsfQd4Q
sN12GjksqlJFBPAzxkup3tTD7mYJAZP04pQRCJmMvnbxFzS4fCqkLiIXbh181dNDMoVHnsYhqeqt
CbhpoI5A6aiikKGKPG18Iwyi2UmtF6WPTt6DI4FhLX/a3a6awTwGbLnx+Fblx7baiOZo48aWC75S
qcJHDZ4veE4cUn5OsySlWXxVgF+qWL60X8R5YxGA5gKbVQOmR/VwRrxg2eGWO0cAG8Y57ON3lUE0
atwCEQDBdwllrrvbSB7gjKeB0s/C7DeJGkxIzGL5G69AowI7Y5SUl36MdKCahT8RNlVImdvw3fCt
7mCDgdktVcEkGjAElGkRJuu7Se2CNvxgUrDBRC/spz3YD0Cuun1udXWhfIPGHLB87pBtghpMciPh
+XKiVa/LLwS/BMJQ8zmbdb3GaRWtlmrbJzDJLLgN3XWcPhPR5gevmp8dTOpRfMvPsxWqv3D49ZSW
cyndf3LY1ve3OvvRWx7455OdSnZiwu8T/z0VgsKkBgZDCb32zCbQ2NnvMUAeFWYKPXXOjgcK8jpd
BhkicwrSL3sD31GIumDCrAoNmkOVT2YwWZv0lQlPPWGaAppi422vIeBhea2+a8sTMVkt8ATkcxQO
2nRJl5TM6K6xlhBb00AwoYRnCBVBjWPU1WmZfsj37WQxjSkZoGtOVBeqN1B/w68T/aYUGMQrLTKm
Z3+YSi1oLdVvob716YdMcusMHErdppOdZaURFyEOmhB0Har2XUCROB6e6cc88Ej8FDdiYzvTzpbK
U3LHDdH2YvV15EDjAGfn7V36o0/7SBtXNz+z/JA3Xg04z/bvBCG3xmtRpvNLcPR5AJmCWgk6dBz+
NpoGIDOdLJjEz0HNNdgnOCohoo0RG++zPedVVFmrLA0nqBfN9C9BJ+frmQBQHba/HPEFgveYqI3b
BiDwJN4dvHy+tKHgDb9AJTjnH+g9TWNUYfUpFDbNz0f3Wf2pptyLr5u5bWks1qJFVY7bytjTq+M9
NLK/2lx2g08nsCm2vfbKbZfqGgm+mrDIbt85q6xsPfYomAMPxFejdikVql9WFjAe5DCdHo3aNRsj
Lksaj4O9aevNDEjCWo0GURL6O8qJ5ihEiGegPzdxT3H3/T4drfGYmBa0F+CvyS9CrxSdcKAx528r
wWL6Q4RT2HBDuAEHlLtN/CFTuZgnQVqJns5LNlG5XVeIsMCBZOuKXe5xgkQB3QRZ6jr3tXqi28ho
01ZRuLwGaQaJZ/GMSyLlrcap1KUI2cG7xfY7pXUoD4epoWFJ3apES6SXVAzWQbMbeKGPADuT3647
F/N3wTs9xx99eivxreFVN+dYc2yLCGjFpAcTTQ5QsOGmoM6tTzn+MAjp4KiKiCpfKzR2Hj0Za5je
QicNaRE/zS2j9id04w2v8dd8dVD5C7QfWge5FzsvjzGcboif1CE12Rq/9mkZV2HuJ/PGGD8moVle
7VUHu6alpvpK7SPkgkg1L3mU9cr8GovjlIZVHVIWUJHUw+Ngqc7uGZdgEJWOb36dadKflzLdwWtB
mg5UagDGS5+6Uk7345F3pQ6y6HCxJt58WqsEGrAaujWClEIv6sOm4+QVgKkxQEWpciBJC4r1/Eug
MXk0KpVJSHIx4cADG/tOg7PAbChr36T7o+cUwMsLZt7Mk7CiQ5KxAouInDkjt20PMhIZ/56RPPpF
ucUdiTicc+9HR9bB5Fiixu5SLafIgZLPkkr2TXohFs08Yk92hcLvwb2rxVFJw+diNXTSYpVSFvl9
5lcFMRtow7Y7t69a+6pA80rObEfUVAZ9N0IYU8aQ1qRGUFusVLpz9EqAY5VrumVUiAB6YP2Nhy1o
+QcGjjXCb7T3I5IMGR1bfKjAVo7fZskOvc/aa0ujFxoPqz9zHyaZCNUxg2V7eJA7ZDugIM8MgB7J
dzhxwoOGsgmLgelzJYh2I6FnMItJHK1dxrnT5i7/UbikrDP8DFsKPn2FVO8mZ++pyJ5l1bsftREb
wrepPlFYnQnUqvIo3Wkv4j8a1EdKOj5ykmF1nkno7x61rhZ5zxpp1Dq4f4Iyfe3O4kfFv4XNwf/i
2Xc0wsd94fLLF7/F2wgxT/E6CqN8pTzevcKlsHr3ujOFXg/4h28sAecvVX5XLiaRvCjz/v/1CIRg
u0p9l5Zm9zJrSJ5Xm1uURMLHTPyZ8y/x91s0r1rhm2AFxqpAzrYSvzfan2x9ETX8UpA8N1YqcvZO
QJv0SnsT1ZWTwjWIe8x91EYpcwmmmWCr/S+AS2lPiK+2uIJw1lMq/3lA6fP6OJhhVrxRvBUfKYwA
E/TXEwiKxSWJrO0cKBjmGbg9o5/PgORMuZrBwqWb9wYi6SMYwGJDLSQwlsPVocwoLn36NQIud5Pu
iohWHbr+iLsLgMljJ0T9ge2su33jNwcCQr6xU12YP77C0Xzg/Ms/GgRHKVd6AD0a2sx9RE2BIUKG
hTunGL+qIro5eIJgdx6iV8iozJ7uq6jII2KCTthtd48Io8eVkO6/R3FQIDvWbsooA5HJAKGAG9XH
NkC013f2IBiie5ShWyZ8JqDjRRSZhLADYrycOwjgCTnYkT//nz0A4zAUaBCWK3yqb1gy/DybVcxx
KaYCT4Sqfk/DLBz33aGm2OiJ66UY4E9vzUH36TtXEYe8zFMUv/Mow4eRh4/DL5TosPeF9wKl4wPJ
2pLkYEUTCboy7dNAC5pIDJfmEeHyuFsexXNFGBJxcyLiJZvzFRcAOmECGjsXoUsMnxDPA/Hcnmyu
TAMm8xMVYghZbAfMCiGkT48daegUwAWzZ4YFyf85RLhHCpr+k5dz3GIRhsLCSqyeFhwjK6BhnoNA
4XlXkXlfFlg6DvCupbckGPAzTLAkqCLMQAxmWMEwyG590jc9UtStf4/oRJkrWN48E2T5Iv0d9/ig
xNAC6o6Q8ojEjIWvfxyo0RaofhOO4O1gIVYt/kSmJYKaM4Z4Q7BPkxhu4sCEiQ9W8aGskfKk2IJY
NbL9ML3OeAQynKxSpiAPD/XbAtuBjOLw34SDysFugBxriFzuifUNvYFRQiYFhRHZA8zMdCHdW9XM
faH7TbKAUuEThK55kdganD8fBb4aoOCw6X+TrxTa6Scz7XOYFs1Z37A3eBCqWNbC9EDsETRN//YN
Cj/sEeDWWJjIof6tLyF5J+MB5MRXdTX+phGePBx9LiiQKIEgr/I9oZYHOxIJPVCDkNNRLRJT3Q50
irl1ZF0EtUJ89fmro8pXwqyHoe7RcPIg1ENADAd+QKwNPonfbKO0CMcVEQeRKY+FrRHlbvTthVT1
MwQoxTWLHUCwV3E44bNLRkG8cRw8XuJAFhy5OlJ/eVsf8T0urY3kN5g5JnpbOheT7PSg/hvHMnqg
+Ce8X8Q9wA36Uw30nUjsv+xZKFSVLF/zlxpvvaE/u+LixP3xnrigiCG4c9El8i9CAEbmX/cI3Vt9
1V0Rs0W4zVyJobC+/95fDAQzRMwRDampAW9ntJZcOUc1sZS2cG6qnRgjMX7ENkQa5OHiquNAiBQ+
eK0YREgAGxlZOEoo+7+R92+n5lozbcXXxBtk/F/cCv2nv6eDKwZ7sG/w4+L5iIsRxkDoMApbGWGl
ZgcPbgrRsV+uesNdCkEJtA7J7/Fdia9YkNyClIwZVykbPSAhfih/CmOC+KoxE8Uv2OdsYBI/wdpC
QxFRRVpAuGQyKGIC8dF8ldoiO8UTGZw/SUWxWlZ0L4Svh3DSEW+EYLtgMfMLDRaxzEiAcDNAJRnO
1d8kFytP+BuIHxC/gC8R6dNiAfDyTyjypJuELqRwjomEyFO2SXEzQt8IGSMJS5I/S6m/T3PQBBEX
TVF/J5R3+A7/ZqpRkuAKe9bX3zXHW/FugmrMOxCXh2hDimsWpjIUVRgIwcou0ARCSQmdnYb3E0JP
DXJQwl5OqCKx7/Nvjq5CgLaEkowgZQvzFeFIxn4J8lls/XAu/v8yuRlLFgCpgqW5+B5gZKY/IvN/
ZG5xuwwiy9Da437Co67BypNb/01a5k1/HTZUp4rlDV3POKgWk2sjCCImlc3UaJnbbWTyyEE+cCAw
LVCg5O6SX/WTUiHqMPDMxTygdyU8feIrqi3/GupP8CEYKKE/g96VsDcS0G8G7v/Hx6Mw/v2R1TEu
Ear2PK1/YpTFiPH+6HreREvL2Gd/c0Osf3H5YlcRN/M34uKp/clQATmX0fMUvzL2ICYWvN7V32MF
cr8SKkp/Uyl4OgdKUckvBU0khaicCBl+EN4Obb/g77E9heKqWLBYGMHD+9s0KL4+NuaTPYPNIEpC
tpEBFVKxjoSUqdDdUFfOXgxxicbT/1fJdXL0suI55x8bZI3FwsPTLAB9cxqDAii9gVrG3X+JIxRV
otvK8S1frFDxMeoqRrurcC1KnSwJpqq4GyEdKqN6yg3Snuz/NiNuVXyomIQVS4EZxPN4ig8Xe57J
IxXvKB4jijANW5zJJqML5js+Y1wVuTzXXTO+4tyoYb+l7EviUgHK7FCn/bsnsZ/XG5pjN76krgal
9bJpreyFrpUcoI/2tzjFohFTQfzZfqeoXd0ZHzbCCOpmZPiAdv+eIulntWujYQMjka/wlxrZO0QI
V+L+k53Q3WGubSh9CJc3IZwl7k84+KgrJFRRWGQmlpv5Iq5R/CzgdkaG6wYwzlaorjDtYhsR2xER
kCiQgg1h5Lhdni9fYnqNq/pbY8DiqxzEP0AxvX9UEjZsP38/XEesE3FtSWiwNNhsfSH74/iaK+5F
9sSSkb1xRxfvQGfnpLmoOhLdCMFAOkDI9aEmKwbVZDDFsQKDR4y0GMu/nU/sF1KofnYrS4gdMf97
hNsc9hZhd6SxW9yZCOLhJXyUkJdBRxfplwIdGsyf+XCxZsXke2zmqEU55xH+f3AbKAflmEcLOYMu
uK2A0x3ue9R6wpt5mNZa2AQldujNsRPlC9eiR3jOwTZAQ0/d+QbsAe43ivlLfLwNyX0SwCxHtrIU
9nX6WJYuKqTQxTyzEsd0s6D6V577KZBw6jlb0lpzfAXsxn4GHhVSCYrlENXOBtR/AbF5qXtzpKQU
zKJmpbl95d01ITT6BScIlpF/p+h5BkVAdIkqQOXlaC9+xCVyiZuOGka+NAG8+63kytNL9Qm/txlP
jr6cN9PNhZQ4/jype79WtR8B40DS2kuRyG9RUlzkqyH2YwXpnIoTktxig97Nc2e/jVShl8g23aik
LqxiqVPB9OQ3qK5QOh7/aCDcME1BaxWMLGqRuMADaIzG6wM9SYqzBtHb82r+GjD4B7hVcWDzA6K3
V3bbbqf0FwWeEdxy/b7SewSmp7VcBsXkXqo3DbAwEk1Xy47uGqAyFGkone2gibXKDmmDksbQYkyY
WHVMS2gBlWOrr5SLQV1r2BgX1J+pp0yvcdA5tuAS15Rs5+X28+lZBIYXXpEceZG5qk6dgh6ARCOT
bQGRxBjCkLKlvWvnbKHsd1C2kHUQevs0XlwLAUFq1SZ5PtrCzgK9OuX7mb/D1qowXRZv8qS4wEJj
zTjnAeXNbqOoGz32pvplXM5mvIDii2r5xbBCZ+FyRWyDs3vDgMqDlmsGo7nOr/2v9o0ngstSZoMK
aKNPlyGB/YGaZYVRn2BV8CcKyQpwUBMicB9Yuldv0pe4OtD4yDALpZZLTw3darKwxNODAXnF7sTL
2ov5pLQcSOq/gVQXnakV4IDBwRNEvwwFBVXfQS3Vulqkc1XzVX5L0K6pU6UJ8GQcbseV8dJyk6iX
NUBN2KbugfTAV3eCsnBzsRITWATHxS4XFUrj2HIEnPqJ+jyVY9AekEEQrKpg8gFJ0z/Rv7dgj6L6
3a7jxy9IAQ5vKw5RROUIrftt3/vGv9rcoFDcH7VIsJeQaM5YUB7qNdo/Jz0QkiBIJ1QTx/yiIAtD
TwB4zIBIrg/8hUZ3fpShM/CBycc00EQGm2UDWUfDuQaMAWSXrvXs1rdvCnHGYe63qGm1655ux6L6
AtgWLx8K8jG2sVLKzaD4au+n+CwY2Ao078bwQrnZ6vaWjqeGX4z/6Ind0EYHBJTCtgXMdKZJD+hA
qO3QdUHDBSbas6bhcyU/qzZzR3q4VG/7I/BIwGmkrxq6/sQ3MCBm6B+8FW3E/AZs0x0Xw+CZJ2yJ
H7t4WQ/4TqPqh2A1bb6BYKHkBhuscJAWgtlLxbgG9UGddEFsBI8Y/2UEnyghk4SRZmhh51jLnMYU
1XH7pM5fLp/ENUylCJ/S5IcSTvPV9weG8d3AqvqdGhM6N5ZH9RVbKbDYTYAfTnzC6YhqLN+AwkFx
lmiTZqMm0lKUcYCJKPhiS/mS3fzwezwq8S9oBAwAn39Je0grGcRn5sYnY4ioylb6/h4YH/cgy9b/
aHmPTfCbvoInOB5tfBCoxroJDWOu7ghXyMm8/2g6syVFlS0Mv9AxQgEBb0kmwQmc0BvDGUUFBwR8
+v1ldZxtd3Vty3KAJHPlv/6h9yEbhGfhVXlUwQdWNfZ4mAWhebsND77+PZIYftXDa6tlf87HhszV
xxOWTCHOfP5HFV1pu6UZpNiP05MlG9786oWO2ZdHIEb44IL4/VoGVho3glQ7LOhfOjnogWCqpHg9
vK4f9JxB6zl/ZaBiDy3KmsHp5vVepVNmJAmh3clfZGzoJl4OiJlAer/AyQp2v687to/qdUNjc3Fx
2Ykq1fFtwAEuKH03cILOJDqbv7gNaaCdzWAWpBGI84anuwCKZjat6c2L1MS8Fh9mIPyJMvsAoNuG
o7hR7yxXQRo97rsiC+nCbg8gdp/K9N6fsL0kKUe7e9nUhGSs+CD/XY9Qhpbce5j0iDJH2cne5uiM
69iLgsqHG0PECgTdbNrhQxRs2OGAyM8C7fY5Xej3YfjWtjyMOeORx6/juc16YkCQDZ6pRSIQP39Y
Cw7IQSK/H8K24FiCIbO4Pnm5c9EP8zFd845EFx/DaU2ZcvlM4fCm1un68xorBGJ9zDsoEj7UySDq
3/xnXR2CyVqCX48eTgh7mYwgC/D/ghwH5JU6Vx8htlg8xxCTu3TYMQ4hU7Wyv3G5/F1tE2khvn+J
vgPE1H2aV3gDmA7sCSgBBhFZuex7tIH6YQGmuNKwbfpFNFF1dunL8IyXyW2N+M4ImiWNhN6Z8CU0
O+WTUWVHnXr2BZehAWKsS3YBzbKEZIEAc1OgP5h/eH9F1X/cWItTn0YY8YWvdvL7vUVQGgGo8l3b
KnTFeyUWSlie06+omJYHgLyQnh9twiBY6q/jqnDUi0w5LuYkBnj3KXZIGRP2dXtXLBVZY8f6QTSE
heG1Ec8678HFhHmDki+hqwtDTYTaUtP69GXoS7cLp1P2zyC6w0zawMDgvf8GaE2vljyJ3yb6DTto
PgP4zObb/6LYmOSSPyoh1AZBtFWMdLQmm+A805mtviN1nlrC0GkiQ06IrvRqUqsz7DLc4vPGullb
9HlW/oVo6HMsjOB+eJ3dipgsa/MacshZHGgaYWmSgNs/7jby9OBJBufGhttJyIx/vwh6qSDhGWB+
v3Tptbuwk1nxrGJrrAuEF/OSZ2lZj+5wM+g99hVpD3DAEHyL1wICrOoxP1+F2YfwiqBBaIdfoCTn
yQPsPqfTrXFk7A5XSznN7ReiLdGKMC/p4zXRwb99E85uu5S5njlwAlC4V4mknzHNXBvmIEuZ9tad
H54zt9qBiIdmg3MAaaoEvmmh5eoOqskVjgAmfWxd5LF+rcMiYhpHu+wsQFrdEEkZ7deXOJE2tweW
+OFTCqMAp04cdjs2eRzwSatgjXMJ2Uk11Rcry8sGAGsvdNW7aMQzGFO2Rk+MWOgxv2imemmTdFaM
942AtNIRoy/LsPOecV3jWGAMrlThpHIVNuMjBwt9ewzHDR36j038BTM9tiQrro4e7SAXb1VHfcla
STX7w4TYlBz5OxKStmQ3BJhxfQYfezxkg/FzLyNYCfV9RdP5kHpFvlVgnxqDDIdVdpk//9sLDlWO
qD+KkNZD+VOHFeTMjajp1f0Gn3lIE4lJS6YEHtQJ0zdG7wX0S2oWYMl0AAO681l81x9oXCmh9SZ+
uDHlyLMV+jL2hg9BqokDx+xwRW45LZtFnWKdIolAdRp8C/czp53H3PntjmSzix1DKmcsnk7DeR3L
kvC34tVXwLSQY7IpsWh2w7UyzhA0aFggWAELK0S+F1QZ1MLtpLzYppvZ+puoadKOpVIVDFs6K4Ht
ot7EUomaQYM2261goxjTFM8b4ubgxT8wjfIe3RGzUQoeRSlELwPHAetlBe/+U7Fqsar2xjx9eroN
bsvVn9CVH99pRZABDjkEhrgRXBpaSwIAGRkrlRWGZnpwrk/ZB3VvpjqFgj1zic1IvNnXjhNo+/vN
vbes+GiSRMZekMLJ64zO+QwfCpMTDR/MqgbXkXEN3nZp/97xeTb4nG6wLZAUnRSz/xNGKtSfT3VO
xwfbFToqE9Rk1az6inp9ew3oKrSTDV4W7n11pyAAzkq//Xz5DKUQH+rUpE3T4AplHmNdqRKh2EDu
B9+f+EQmhEslmz+BsoM7QIMQhm7eCQqINFhQzq7J4zH87RQkF/NUdAd455uRgeKIsAjnR86InW9V
kJ6Xi8GOIa3UKixSOpb2RMeNdZNMCGKeKgRs6u4qgnEt3ePNiHSBXp9Kms3WMhFJ8HzHxkeoM3vO
OlH1CzLWZP4e+SjIHMT9iUs8TBC01nAq8V40G+eTdC3M680TVkVYVQBxSEIqq4Ryt1Zwu0HBkVDI
fEsmdhOLYnCaB+8/zBfkqUFaRgd1wAWLjCdKN4dG/e144kWb8HFsw/CXxhgpETCQNglOW7EwbwHW
0Cp2bb62w8bKxmZnB5FAXsAtuaD/QJbs+2w1WGXAN04LRs2AxtzNobXopKOO8Fe6CReECfAzYobT
FXwLAIoCFn6EtvI5y50hR35vUo5bzEx4Glg5nCV2SYMfrCv26EE2o31J33aCnLqlk4P3jRgCUnS0
mDY7yKz9bJb1i4eD5qG7uLKVpqWDWUZUrBtkrlL7YHjPyXt8DeDQwZP+rN+lVU6+EIXJZZGWlLhT
IyU7wNudSLbQZ5dOeoaPLxL+FV8AOcAEjPuvM30zzbL+l05RNkCR2oLB+IOgAo0uqe1iVvd8yERQ
KoKvwnZZ3etR8sPqv/j4P9dcs0fg+rNpPhOJfZtrYZlJhQxIsgS9yGbYPlruR7EeKDyrxdtLVx/T
32TL+3PR23DMwuw3pp1yp4hGNuNhtPLDzA5elbLGrrFXj7qGV9iAJDHcTVTlMi72skO6iNJjX5Hb
eLfxw9EIUFvRzi13mCZUlHOeDB9jNBHOYKC06XfGcOrVArJLTh29Y1/0W5FLRDMJKFHUbr4wibZL
B4hOPG1v4orW9NNlo1KOBPWya+DJRPTgmKSEn1swPjoLVMrXwjEpgxVxWT923eg+u6x+P8GpetJI
3MIBGPXVNSvf2blOjV11hJWkDrtOG8Y+5kRE1ej9phkZug0vpzT6HRY/cjygH2GG9XAQzaOYQ+DX
Nvz8N0JSosEX3j5XzzGlA5PsYxN3rlhS4DMmbp0wUCF+9IBEBuoE5wwm0dfaRPcEn5CNwbV+M7fC
WKcX1Fo9vDKbUT0z6mWrP/UlBeYeKbvB4kXxWrHPtKGjwMJpa6TvYkeEXnsJx+VeWA/LnKo0OxaI
PqX2C17j26kkDdgufo60/pl0H94TjyhX1xZnjFE69ihg43ng4EL7Vhvn0oy6UZY6F22gKsPzRLpq
EJP99qtr/EH2owqx5IM3wAsfz9z3vObmwp9MSbubbRIjQAbDdWlAhQYfTNoz8m5CmL4leUIoBqBx
sunG85w9cTpI0coQS5KO6zGabslBwyMLRyXQi9c+d1phLmPXEjz0sXWF9oFV312E5dZEwciKksZt
LCEw1KFDeFVxVkdG7dwYpc9+yL1LyMdoNhqbQyxZBGReQYHXRiYulLAz4B61Y5yYIH6nwecICeS2
Zp8D1ao3wZ8BMRMOr7r4El8BqLWDSEGw4wO7j58oB5cVBHmQGUlxR+7/RJ3YsCnkTriy/RTrddgR
Eyz/CIKdo8aXkw8bHoynY1oLwECDLN686Mb1phi537vBV6fqAz/BWO15DbRuZCpjnqNgLif25vA3
xarjHguKivoKmZoP8ZOPka6/9B1dPboD5Hkg2T8ZOPNx4X4cz9MTsys6hBk6CnIdsRjd9KYQJ++c
IIxBKSFUajv8T9odjykex6HrpO4bsgPrY8yO4ECxueLMPjOduUfBybUTtFAoc9mofor8h0hBSx+X
BLFMkErdmXl/Vg6jU2h26T58vf+gNmTXtdRm8Q83TciHF0sW/1Z6qlQLbHNzQJjGHw17Toz/KyRN
PyLngItiNWYzTnGW4Ub2utnnPtvjDpLFzU5aj5p2Ow1b5iR5p+uqszTLKTz3qkLaMsRlBLbRqwk+
vQHsGshQio9MDDBHIABEpTSjhiKDy34tmA50agedXl3SxQgzg8bny5Kk7ExyXLvg4VFDeO16gkeh
MyVYugo1+72/7TSMaq/Oo3Tb08Kpo2cp9XjVYKOKuqLUSA1787RV9mPPUxqTv4Mxo5Vuzc6gg8QA
eKUSN7bIutPu50n75Vf2E5/7coV2k4bPEZimtAs/1wfPzEGYfCbzCTKFPr2+MGQ2VUy4r8sOurLa
a08MQVVc+Bt1pFRBx3Txss7vYyaszeDrTwya59lB21g/AQ8GSVfBag0xgvJIHdbITEB5XWxlJrDt
y/59zwd22RuYtkK54WJAbIP1Og+dZv/FviTQYf2fdRGrtlse2DAzEenAKn0saKHQ/TEeEBisAQJM
NvKUpezmYEk6AGz8tF+53cZynuMq/Hgq8NG4HqZRA1WLeV13uaLkpKWJL2zdyUf476ncALH0O2Zo
SnK0o2gU1S5yL2iVsC8wNDrocjf9OWI3Uj2dxjq7jRUBEWpWh9iLJXHBTj2svY7z7pNLg4RCSnet
DL138B0WwfRV9ztsw5c1xuXeY31/Bj3ia6jKmTtIGqadZ5+wHZmwYzMdwoIZR0ucYqBNoSrDt+0T
nuiWzWySFKqAHB7i0p9TEmqdh1fxokviIfGb8Jn5sPw43rwKKj616uTShf9nX0Hohxe2ZplnyjgJ
G7uVawQfenmhaoA6KwjhnX/mL5Htr7j6eaeHdx3iB8Hzvf10jhQC8SsB74JiDIoD7nEK3GvvObvo
h3zCqgCPaffw3lgSwZ4Iz8m99Nni8XyKo2INL21Ay+UlG7MpOLtIG0htWCJ/ZSbL3WvlQxrVtPEm
PsFshLag2YidVl3skATIOm5+0R3+yTKHlErO4BrPHWKLyEXoBT2b3U6uzYM32ks+FJe14qK/6K7Y
o0SPNaUyBIGpsTpJ0asLRkVcMKYJmJI8aNJ3T5gcF2NoaEUQgJppknWBGAjN3boiNgdi7iNgZlVu
rnEPUsmF6MECFO8dh7SBneKCt07zInjVznMK4gesuhldXCS0jTXF9wI5OjobWioBtOAdjAUegikA
NHaSpgqkbil7AyYm8dlDCWf95szTVc2WcNsPDftMN1+i6eAav82B+SA8WDmHMkSpk03ZlF7c09Vj
5W/HOYncPfRDHuJ15Msix1GymuH91gUo7FPs0JlGw3aGv+e5FPcODUHgBqAwhAYdge734rIE0BeV
boYXik1AY0q525EX5JMRyieembDJGKIrhs/kKMUPIfMYStRWYIgN12XqKH4PZ3I0NzBm3j4e7OqM
TcsVrb+Poghw6Yrccsjz3Ru/g744JWx4pgyv1D+ECLhl0KYZDAD18G5SSpfOgYvX0NsQN8EEa2yI
SfZ7Uk5bcIPtd0hyiP/b4w4T3NL9y7bfDj6jmIvp97BoJg1z4pjDhlJa98n+k5gWxKw76YUA8tKX
6owfqPsdMQgRmz+HZgLHSHVM1g+9cX/z/53bVa9nvtIv07lu94QhTL6aNib3AgIwS9O/vxeBR+vf
T+jgiE9IQYuz/mVYLFssGKLlZF4G30irbTzlQwyoR9DwdzKGRjILuKp70nmT7RG4HuQcsucG8nZZ
AEc5tVsTH1o6XxL+PgPguv45PIcK/Jgy4vqyJaHqTGPHoaLj1nDruPLrj47kv7+yK/nvVg8wXR39
e4R81Ma7oIXz5Lcduokdt7bz0XdQ2/dRPqqxujOD2pb5oSRm8hUvO0v+66Iq4BvDotC3X3ZnjMPF
sGKLx56U52wWkvL110It+iX/I59f9s6r7dnnBUnvXOSx6n5mbQfjY0cT+oJ9Hv03TQAG0VXEBdrF
GpyvV243KAfAXCDg1rHlHDs7IjEEXVwb/Z1gyWa5AOCjQ/e21mMzAFawOjYbVfgMHAa34hi+BuxD
2Mt8sTAS6SOqOCFUXTgW/YK6j2KSjJL3zbvgDB9AewXopamXx9fCvss0C9VXd7+uRyInMLmgBOE8
16z28EgZA0vUpOID443NARw/bdn29Z0SZjagtMDnx6Lu4e8Lt9KbBzwObR0GqWBl5fea/kcwVUJj
gvA2xQ0TQwljJWmSEswHqnL/ESAl45K4bRbSYnHd1o3VuLhuu6W9nBy/mKFATRQ9bpMjfjYcKxR1
QjZoSV7kjG4CskqF/Es7KKyGXdIGM8cIaebS0NW5f9d139aOKsg5R0Bgc1q682KaRw9M779TwkBk
SrM7zpzdbIxJk1tGF2vMd+NU7MZf2EWSFid74s9YjkPZnN548t6fjf7R1nhxmaGIUJVzDNZmQYD4
O20/63g87pd7eTWRQC1wOBBHTJfEmcPM9czhvvOJ5A8yLsHjzZqAYXDTLT66PA81J18+jJ4LQ0Ge
H/KgrZ3m7CgOLHAYbiWm9/9uwN/YosuhLId25SAmt/+xOL4k+hUDogH+hjoEYx5H5zpkb4n8EJss
W4524u4cPPMZ6/+uAXkdyBC8j/3bf115yT4dsCwywiELJuiACfiTPvAYpgmMwAUbJnHrm3+srY1X
ceH9u14/fahvW+b8uJggl40fkxfXx20ylISuL66934H87tW/jz4QNgg2hhEh6TCboTnsjk2+mkMV
UoY6/uy1tbZ+JNAaFJ+avx2BniObRiCsEvSzYO5/9Vt7SZZoi/dCkvHksZBTwL+5ATxZrUOsC4GL
CLfcMAuY3mMmD1XSiDC3hru32OFjYp3Drjse73Zk+BxTzizNUI7zTPVns7cY92n+/J3Wm7VELG8P
2CJz5tDpUTOabCcLJlvEZdaWZRbfWR1E699N0j4VW4fK2vI2kFRvo8Y2gt6p5RnB12GNmtXOayHL
XnlTYEpq7g2SaGNTwbkdwtprHlXLwRM8o9fUCF/jdC/JE6r9sK+uHFI40+BbcNthkdBnD8Akbfa1
1b/Jmq9DDOmtvhxYlKPcdkyAHuggGW19WkVNoEB/6vmSO9T2kKpDVNGj0jEjtgmEscJqYY6EY+Sk
k9qWN2z6mJHxD6WdL+frS3iPCSHpQh3EcX6bzjdO105R4DdE+lwH3Snp1wuFeInzFrIOyPVXFdmC
l2YbVsAVhvMvjHE6KRf3GLCjNz1v6VdE5Qn13IC7WGfxd2eCbeP3LK5JkZTBAoBNH52xjQ7BU7SR
T1B2qBARI74X7IHtBf6h5BF7cjan7f2bvkq/KTwSuwtSDXqOAf3TFJhfQlWA04PlPWYsN6o2eBDg
ptJtp6Iu9n8oRaXlvwL1GreYJQ13EJC4jf+L1RwukH/69x5hBQRA8gt27l3Hz3kbQoogRuoOInEL
FRMohGa2jfvKqPYvN1d72cUtYBtE/kUCunBh4lu8Zw1m7l8rZTAesKnKVi/d6izM5BGP2py3mQ5+
gA+pA2ZwgeZe2WnLaasCI3NUesTN01yiGXLmY7h80zHEE3gGkIY+AuOFYQQkN/kXdnPEm8kYpaAq
sTZT47RcqAWmYra573ryOxePE8oUoXPF27u7/2QR+lIXiSzkjREIfLe6cUcaVFUU4IcWFjUTfdCe
kopD0lFveMktHi9MNpSH2wnYgVwfAosy8cTDF2MmbBvrQast4i/aKqwTMKzB5JjiF3wnYOvXxn2W
XfDwA1v+ywqj22x7q/OhA62DGrFNLaL0OzHnqLJaToqrEO8Q04onsgXWU3W5YRc2Rs6GKb9khoAg
0C9ZQH9TE3iC2DkTgwLXZdvacZafHh4tdjdWDibnaZ8n7yRPtOl7ny6xwWOcHZTDY9esNrPPMiXF
qt7NsshYFuPXVJnrR2SGUIegHSnba5LBbPTfI4hUNHFGrxk8KnhjiuAIu7IgKWYMbdaTi08cz0XI
BeY+YoI+3fpdyBjjTv8O22tGfC38t/wpUlgbFjHmCREvUMvyLYpECu+2xiZlmIH9YlVDMqJ5BGNv
vRyDEQDay/zW2f3oandExbWTju9rBa7eY8I1ulAVGmNDLcfimmAYWpukgvVcaFGXdXbkCJdU4kic
1+V+QxEAfwQrq/NW+XhPGD7szVORIatvYSaJl6fYvO3G8D5t713DKrIzTmEh8GJpLdI31ERfaXHF
hBtUOdJ+nRFlXTd0x3GOFA+oOJrb3rd7WK7hzoCRAboqJDVu1fM2vXkPYcTDM1qTpzp4bFt3GAqI
D92aVEaqTUAEaNqnJiE+Y0Z/FA+2I5cvKDwi1pSCHau8qmVfjPD8kDkE+zsYy+V+rMjAyLBq78lp
6LYquVIziwwzUYSF7Kj2mUZt3F37Cjlr2eDjXBCN0ZBwWkdj/gITI5RCtWYYYsPmxIUEUnSkEEqa
gsU1EbNbFr8wtsWQ+T0qDsUEYlsCx5DQYTaCHdmwgpCMxQYupjaiZn6hswewbpDWzn5J9vC6SeWp
JNNdaGUaER5jDk7TZU+U8WdWkSaR9VtJcaAkob6XwRJf6N8b0spu9M+dTV+BEEEpBkxQQdMs13zX
zGmtUudosMG0bRkbYW/3xlIXYfEA83MsXUD22AjVfSxulV1RgHpPDZnlaBDJidPXEEstlKtosGr6
Zl9wf6GEmOPhXIRfew3bjL7vJMWsFAgeySyVBQwNurGI905AFLDuKSNbswJqm3VfFFQPzMmkNKOt
3LaCHpAxzqLsPbo2XWo6+Zi0mmF7V00Nhjg9DMAc50IEcnKZIZseAFoDmarHfNp7wsDDAQt/dDp2
afQ7spFnSn1jZQjDgGfCKoU/UbZThp8E1xSCg5Fxc9gxxcZFQ+hDUNM7xZEyxCkWF1I8Ts6nbCMz
Vz6E9QI5ARCxzYec0YUn4jCLkNpN5AMTa8XvtVORL4wJescPauyb9zu8U/FFEpAC8RL13I7Q+sPr
QmPMNohybQ8nGHlue113ZCepTN0fXbg1fSd00Ngd15ii76HTceVrRF2OdAz1pFoARcSpjW2z1U0u
4Wva4M9DN65G5wvGa+GY/mYVYBiB3qUOXH5i43iGdYN9JL1CzN0o2zgh3PegnNaYyTF1ZY9Oe+rp
3NhHBmS9Y4qdY3tS2uoGyuRKK7Y5GrHuyAiJLorfcTXCiGr9PjL+6yXC0u0lphAb39luYIQ87MTt
cSe4LnCGmlwC1UCDKD4DJmDmQ8JDGuLQFg05gFyLSGYbOXk2I3hvr1WBIvxwZsu+IiTkRWYFgwIK
Ah2lAckgd5ti773tuhrG3BxYqKTze3B1NS7T96pcdWn2SP9Eghg/E2h395joQOidYx32hbMJIN+R
mvKjrmvPccwUCOimtJ9RGLTGzFMT1gomyutDZE4ZEzRF7bXMArICjxeHrj6l2UsoQ22NuRhK5SeS
jtfk056+H0FajSCJ9tvAnN5drVzn6zisNwvsoBZasklwr5PP7SroujfWa5QT7YAAB4xOqgItvsln
1xiI5+1WCaZimPXY1A8TgHsvu7hUNydsz1nZ3FLHTjh+cf5Pcx4IGtuEBZvWUe9oLkGpH+j38BwV
P0PQzosIKusbeGb53+g1qhevub6k8/1kw7FUKBsPJe0KrhKqecXKD+ekiECyv8eWvdmZYIbz8uqi
gS2nxoKe3mX2WGyAkC1mfHyUgjqhp8A4xrKM83b8ShwT5SOO5xta6vTs5+r8yQ9RK7BJYpUupD0y
kAnUuG7t6S+ICla9So/VoBvctiXKemZ7mJM0V/58hpXuGrTre1ShS2Beatocq15OM0ExocJgDYdR
GeyU4sc2GH/s/oOKvy2DM43a4QPRz2ZeMI7dI4sKXR4sRGlWA2W3GqckvBvYk8FwkxSiH98bNoTW
Gjg8afZgvzStMsVyaNkwidHSbgyf15L8HgpF0F+yehSigxwg/G4eQmXCNQRZbbODMvf7y1qSQA3T
Iuw79oIPS8Ot67aWbRKJN2HSiceYNTUgIEC+uAtju2EDyPjjPcmMK7pdiJLl29Cnxlpdt3CI5dCf
+LeZGI4x70H0xILF2m/cnoMafUyjIW6v0iUhJXWMnr1r5YlK7zC34MwQ6j5isTyvuAydQcc5r3pM
nRdqdAAt0mQvO+kGyMXGkMKtD6oH7WfaizQeED2zHVXxRpStEADhCmH/8Ru1B49RTyNeh1Aki3jQ
UbqjbqjYIlMKA7jtHkudpsfsx8lFwDvHYWYOXYPQP9p6MkbAeu+qZQHei0lVQV2/hqhF3+571Jfo
PCk3I3VuhsiZjzmTHOphsHqkyNIlrIKkQKbPIjthvUAKjYOxk7rCduSz0on9LeUb/yCxwy6Ipojq
Q/GTZMshUyATIZyDW7KZf559zYNRuyHCTtQEWTPrwnTHrxQZMhOE5lWnNWXPGvYi1O0lLS/68ph6
o9XOLy5DGuCLATzokmJJijaJDhaCOKhmu+6B6JZxZ5o72CUDDi7o8kNCJkOofjtkASkpLSh6x+Me
g1lwHaV4kEGt3vbGzUljKC6wJmkvUqCG+/q7y446Bz82YsoO0vdklGXlEIxzg70dNvD98AZdsgw8
j68dOxUWYau3e61UksJSF145DaG39wyMZY2VM8+bx2yY4TCsQIP8fP2cZxEJer56t85HSukXpQfu
UUT2Uni4Ut6BzGOImew0zqIr/PtLwKvUZLpmkbqk6GCDpO6gILdiUhGS85YutEcw2bLx4SI3U1oc
WHDtIPjQaIDimXZt2uAwDfCRgelxZvTGzx0tumbHCPvnV84Ez+LXS5SfgIcegXmlE9QI0ON/7O1x
BaOcP7fQ+AulENRVPzqj/A4HmUNJ6tJzy2PRLABkwTGDCP5zn8xAG/YK4uy/iP/2yD2aIaRje6iA
5NkfV4e3IYUXxqvPMsyuFwAEeRx7qIqWL36T5ESgw+qsNs5l9zAcYqoJnYdIV0OIC9pvH6iWl3C1
gwGTDho50JC3fyxUj+1PNuByboFpv5x8X67wJjRnr0D2cghJPkPKMO37pLOtfw61UO3V6BNbp+zw
fbub5DZC1nv2Lhvrur3KpKl+F7yS1TG1m1n+th+AHCeuxVtoTn+jCu8tvCvHleE/UxsmIj6idBSw
MqNPS5Gk5zZK5faO0oh+L2A7bXGujs/qS547xcDGLYgjE8YNFjTGRFZ6uB4aauoVK2Smu8pih7wg
5n82mpWF1QIlC8PbKC09orqltYHRWRb/qHBOKFZa1IjE8aGagrByLEOmQixwujISmwkm2+VLCA1E
RlCaUB7xW72pNtJh5sty68q8NetiaUhTZ1gfNR+vhMV9ptjlgGCCkg0x8yUtV3qTbQUjPf8iza+F
BkIzwXwvx+yLJAQCGoRC/4TtB0b4hmTmdBEQ0xJGH8JefvabnHdUYpdTCY4Pxxz92Ow1eZxtaiPi
o0ZsR4etXT3deNmiR8S3Osl3vYN015PB69chI4KPCPTO17YHKag8UbXkyNBH5zDzDfZvoTb/TKph
Q0FiU7M1Q/1I6RQRvD0gwGSawyWmZcIcxTFZ3ua9Q4kR2OoMSw7WC4QalCkXxBkcHQ7ocwni7up+
Gvaib9Cbd9Z10BpiqUxnhKEOPrlm2of9Pm5TRa2+EWRiP6PGSH2ibG3m8j6j3VcG78lH+u7mU+r/
UTN4LL7QB0oJJ0Ck/Gy1pJ2w0mnyMuY63cNahOqJxbRsrWLMzFGf6qsqgcDAcgpE8RqyEuI2bxY2
zEfsgJncK6L8YPlKQt3jWOLhtlePDERGPsRaes7cT99xTtMGq/cXaiP2vPdY9+jEA9tx9RZwk1KS
cgWTQHPCVgL7wvsCFTk7ez7w6ZdowzMNpOArd4jfRQ6N367a0swEdIgGG4OaEg+jTq8BI6avYdcY
cQna+xT1Lf+bvE8MBtz1FCIzFYv5C8ecARuCGcn2GREtA3VGrXLfkjsz/Y21tR6BUO3wgeokBctu
h+a1SLh+KHXIh/1NN/PK8k9hFKJaSV723QqDILVKKwoPixysGbxZQsKzccvi+xmHzL44ajg7WzFl
pTXDFQys7ilm0Bkdl0fMeDBRWoBJXcDuHXRfBxRvVltxLmJ+Td7uHr8+65+tvryTHQBcvz7YiET3
49iLj/ExteP4eLx4sTeZMCV53tO24jieTGJv762OPOg3AoL3WoIZK477vJvZxYpbTszTyvcwm/F+
dzuZLdyx4toCQAcFHK/l59yN17vxbL0mQM1ar6WzFi0YK0k0L1kPE4kgKmCI/AB8wRnKvsvPXfMT
nnE97FlSsylBRohOdgO0zCNwmgB16snfYdBf6IME8nFgtpBPx9wrQamnNX5bY9UuxrwSrl1WEtqL
EBLRiPbbbX4T7M/CKaaQkL4PJf7+mRVmvC0JYyeqtahEWInobEenBdaxaHGK/joZ6h6cvqQSXYsT
Zljh8C5/aifD5GvLVpEx1TE74DFMWS+bdXzccZE7OuwO5BmVb1N+whctL2yI+ez86+lD1gTeI/u5
iKNyt5IF9BIeKjti8nOBHPG1ttdtsR5WjvzssuMg/835qwTr9U5DgNX796k5N0AH4NOccDmUdjt5
B8Ph6s52O8pARoXkcvxCBorejzm1ff4wOriPn/GLsSfbDnSj+K3ZmC/92trLO75+7tVhX44YCZ/J
A/t2FhyJxLCufT64yrtfsCe2klJwHKODYUfYGg5R9S4J+7D4aBzpcBFeIE1C/P77eEgFRcLhX4Qv
N4kin4u2ENOUk3O15qqY5/Z2hAH26HC1XtZ8NCqsYDRnCbfnNJ98Hnh6iFPqNFAN/dTi/6dheIgq
C2WJfLbgRGM5Cmn58oToWFQk1xVa1YMOHF3YuhOC9vK2FA+hHp+g5I1EIb/iL8IQs85+Z5r26WLX
+81awdTi7YMb+JENE9BG1nMTJ17LjyLa9QJT5ZiNloMF1h/6T0tgAG0W7q4N63L5tlfLFcm3Nqxj
R+cRafywRiBG3DzZLVgtnbdduYPJfoL9h+ddhDdZHmVv6Djp0YZlwyW+gh969JSgs9iXv6aY530s
Lk7+6DDtJ/wXn4c6/Bdk/za/uI97wlsuBwgEBjCpreWKzDGLO1YUUtaA+3kHC97ZiregBlcOMQmX
6+t28HUGkJIceT+PWg1q4SyXFh9FfsKVye8V1ijY4mMnViMUcfZftwPCP08xJ8jInqdhYHjvmcm6
lM3okjg8kmcarXji5fK4dOar1WDgOJzowhrQSBm8rBHTzFHjdYlMFHl/2eFdrmrhafwUBMIbDFbO
xnJG/MPHHY14T8fjYARIIF90yyhh+9xgD0PrgnSt1Glb0YmWohwcWBJRvThyvPTs0+liwxU58cMI
fpkFSu6eplOqEFbxKIwQA8xTaufKOhwOEY92AXnCK11sBJCMGcZ6ZEMzEXD4hR8cojstWpeLWP67
rl15fSSLUoTyngUA6ih3riI6RLwHBvnJn56uzomML8bueTwajESK35B0RQrD05yRfZoGp+nJP0W2
HMoPMZ1CAYZ04EcEl9+vPtiP02Pi4q+cKVD3uGHpNGLIfCinndmOrwYPSIbMwXK2Xa+ZPehlEtLj
Mnm/h1QQTBDMEzv+MmEwUbP4WzwDn+Njc1Xju8wVIm/0i+W9fz+oBLNfaIoFH64RiwXNl6fDp7wK
rj4IFRXVgewNv7iW2f+wT4LNd9jw+Q2IFgdWPSZaiIayZchTcKBKGo+GfOE1b5e7bD6W7HJ/B7LR
Kqc72YyUk+iavTedxb9V4P9zJJ8SngAzqfH3lV0nb8QUhwXcIxuvaHQ/Ji9tijBdg4cEAYOBXSbv
Ux59DjQYgr29+VsGLRtisR1tIUusBqmvuSA3bZs9SmgEP2xKamjfU4AfS54dfpf9jAXFKQrT+Rkw
NLd4zdKCnxxNg2l0WIT0SeXtsECRDc/r8OaM8tOIZSg6HCDtjQ4RIIgOu1H9kB0fcWj5w2rDCfjK
nux2E2hypdx4TPk02tb3WC5zgE5gXmvkKn9LwsVvWcMWx4YHSIYAQcYW53QHpYWFY/3p/51cCOly
+aTVyamUh1P+ZQrnNZkmQ9ZJTqw8zXJBVK2Q1W4tF56kdocwfuT98qdrSNQsS2e/WdBBBTIDhJRN
b5rhP5ulh4Vn1mc1iSfxXwnSsdxZj86gfEOSxHDmzXZ4K/J8N4JVFF45l814zbZAfvQF64RcFob/
EXVmS6pqzRZ+oW2ECCjc0gv2bekNoaUFiKIidjz9+VL3Pn+4qlb1Ks6ZM3PkGCPX3JWs7sUYPNfa
sMmnJFKobCO+4sMQtnfjRdtVuwtIr16049JzSV3CMvHYbsxEobn7e1rs8tTlxWJyMtZe8/m8ZQ0S
GAqqy5+8It6jmz0FVnjMQ+oF8OkO6yDMdJe8N+8yOZb3BEBi1OiXpv5qpdi13SOQ9gaDgcQkDN8c
Yl/o6uGKmPhyB5sBUWmwAeCT2DQd25vNYIo3A3uDB4KwFEYWYWi3w5tvpOP70cFru+3uFg2PndWG
Lsd5xSlquAcfNMOazkOeNEs1DFl9su6mfw0816xguuFepCS0bDRXbjmGGEgcxEcnfBBPKEIIfYcQ
gG3LvgywIfp8JcduDSCYKzC156vlADc82Br8pETSKwOz1AUiWmj5m/mGp7aCsMx5VmIlB7UfD5cN
rM/zUL7zcjlNwEHo3zpMAIS6wZxfBvRwNLSHS4Rg5hiYyGFoCP3uy8I4Iw8reGwV8g6I79jZyoUA
97Z27F0I62/mu0HmWpewEpjuw63oshmY9sRCFCoOcC6N/QtkA+YR+xhm0sd/OczFxEBB3DJu7s1l
tCWEBdycvbN7JgCMJQbIjQsOXQ8+KhUIhjp8gD+9PAbz800mu/D/gUsOEEojWm7JAGoDtihMm/jk
CfITsZt4DUfiiNyExInKjDeOBEmPcGq1cEOU/VXDEvoSRniUPWkBfnO2NtwjSYSFmAHlIpTwLb4Q
oEvcJwp9T4KX/GV5L3+ZUo0/3H84/Z9PssUe+ZHn+6VuMKuLSyVSd9lPTTuZaH+dqLHFtdStAHBB
f0jtvlwjkviXtQe2CU7+HpJNMGmQ+fG1s/0K+Mlhmz3UZTJXv8WwNKqGiZBPMlL5YdMmFnwTuJ8f
uc5EBI1SWMKIRC56CD0EKT578hPJNF++StufE6ILzuZBO5kaZzdFYcTP8vTGi8V4wa4nthCc5ADj
tCISsQHGnAZb/Ho5poZ0C7gScjN78p44SkLGmE9ZOqjJdp1uREo3lowshsF+nP8F7PVwOg2mgQwV
fvnPbWuiDf7YNhJQSECWq8GGaLAJ2cb+JgwPVojwarBZnbuS+myWq1VsrWr8DfpPOoy3s3MAd4Oy
0ZjediXFZGOApglZokPOY4lZm9wuPtRVGmMJUmY5ZzKzFSivxEXDZi0hw5OHfZI+xslaS30MyhnK
5nGhBscWudUEOrSlsImQH5BlDeZSMJLezje1fYVrIjkYO+9CMllxK8kdY/gb3s152KWLexwYXw/Z
04cJIvQiYYU0IE/BJ3YoJKVGmjEGyBqudS6q1C1byC5UjJNL4JNk1rzQyGetyciwNoOR1HtQKOXX
PjXFbLlaTlKH6gAOIFBh7oMsRegWnBelgtyZvOdjC8tR7piJhsKTkUDK09es3xtsCdifVob7XuW+
7DuMFkQHjjnOZpcFbLCKrsnTI5r8PL2KHhVA3NSYfp9qyRNWhVIAo8GhJUp6XA9AV7zqYmsVabLc
kJt+OGw59O/MZwLEKpkn84bLPC3hLcZOPmdWpiuPrfG5OFBiUq6PsaJjIQv/8/CpkY7W78WVy4rW
6eYws5bslA5zD/6+RduzgLXl/FI/L5e//Ghl6e5I6/6SsfKPMAlLSKiVeKx+rkTK+xQihWw0uH99
5r7ACLvSfvow/thjT/IyMjP/FMp+kzcoX/xL7btPyw4MGGIq71P7h8KQpI2GJ0UgN2gDcgSzeVof
ote3fpYsaT0EVPD6F4cdJrdPegWGTG3e8V5dTma5F6GRyT1K7sAdykktnJ4b1mXkEeQTLZIN0gfD
X69ZDhJNEOnxUD0EGJ/fhp5mP+fM6gSWKD6EJKHECSnuJgiG/30+sIM9KAoez4RnATzG1+X5CFtP
qJ2S8a07pCQSDrY8d0ZB2fFYal55hnL7JKoPcsaa1JY5yaS1WXCf6F46jJ0lJjHL9qoK1bU2LTGw
t9Xx9ac9fA/TreI3u2UiuonGxpi1Z/yonffAzMZ4AsKeH7xIvuWfAAT8L2VDyr5m84FdfW5/0/l8
Ov/7G/+N6UVzYsKDCYQPKUd65lz6Uh/KqcbHfPV7m57krGboJF+X93xCGUuj1ZbzGglrIJgER+2n
iuEw5xymP8j3JZOWghiM7fO/fNWIwJY8OZ5bPWFZwsB08qHcE9zMz4k/D+R35DdBsOxn996VbBbx
kY4PJh35xhi3UDiXstMqdpoyLnmv+xhbsqTp21F9SZLzRJEhgQgnDlpFdITgtaFS87/B6Yh0kJmy
/NySsyRl9++PxKSX2/SejsG53xiTSFMQisVqam0oH5cFTosIuf2np4Z6eEU0ep1p0OHkOQtZTuqG
0p5X9ryzNyKeIek3lGpOWrpIxNI/PFzlYkxUmxTOgW3wYcTJvQpz9LIQImm5EB7d52skY8Ki48Wt
8atsYlkoZqEV9wRpm1idfgxDmXzDC6Lbj8khOkT3EQNgyKbkBoRsNz3KUCpN2bdEicSd7AlncqWW
ZLmTydL47HaLQTHWYWnaRRQHUqC3nbZjzEyiTLHlsy6ByCZECJH1ZXmecDWvm49THt559O/YX3BJ
bZPtdGMEpxDayZT5WDZOOWXowWc/KM6ybfVGo/2IuMyuZLMmHO/QSyXWS/QjUPHwoDlSu9dIdtAV
EYh4jb4A4JfKLTFJqIJC8xbCN0g5e0XOkJedLrJP3ktvi/MG59df5PoSpUnxhncWxR1py+tzP8AP
XzBC4pwQyE821+jMhlcCCWxqk8cm8JMwXwXHvHG8YP3iAUa5ifuNhhJ6hd0rp4UQZXkan8jZ+YTy
q0MTxH6FkLjkJKlcrr7cYElYAmI/e3JUkm7yZOXRyhOW59HqFiwHzbQMqDa+zprDgGOB6GXBcan6
6Ua+oIQ5fqkKYEXHx8bdM3mPY6b3WMS/V6Y82OjU9PDWEzGSZLFfzq/wfgnIUR7m4YVwRu21kGJL
bgoemwj5sdK88/oRwHiBJCQLpPmAcMosE0ihkC8gcDOUYREz/WMmfHi6UORwTPqmNpaKGKouee7L
SUcS0+Uu5SZh+ZMxkjli5GKTT/G/hEcyJLLjElqZZJZA44G8l1xQ3gRXlGT6bSNyhdApKKP8HfkJ
2q8svK1pCYp3p2KVbE6SPMEepdr8/HHKxhJo48mDE67wlRG7d/tbdbExpSghTkIAlKpYcAC5MdH+
8weFOEyGnzBl7ZsyYxNK7ueQ80t6KygBKQw3ffT9lQ5P63spgE+A6AR+FSgx7XIGCb1YaMry+CVb
lsz4bklM3pF0Hrokm+Md01IGoBK81PwiJR63YxfhIIn5w3v9IhTuCoIh+bI8VRJPkGe5FrIJec0+
/+Q0zli3QtvP4I8LVCqrFeUN6YTw0fls+L/1m/dlDX9v3x0h7G7ZY7JLEGAFkGi66uAFqsqL8eLA
A3uZydH7OcyH29mMFE1I7jCVeU9qsH9t2TDIAujbcuLKdko+26nXM32Kr8ES4NCfNHgKguDwRH7a
vrywBu+fSAV+FGrsb84u35bbkBxbfvgJjCRgklzL/8z15MWWK7H+xJWrPZwNBcOn+h+DhY1BeU8k
6WuSQWkK8I84VIMYD7dy5dZyAQWfkFXzRrHx+iw8KWuAfEKD9wIFgdB8X/Lvy360ZcXI2ckCghzW
QmNA44aldPT/RKUlq0rK56PL2el9F5sAwIWPtpofZYQUP3Hgu1IhT6WefVuNbjaURQUSDFgAELMb
bxSbbJplKrcjHkiIraT8G0+nnMrTgPVTsUd0Wa38zg4aFeVkTeH5XXCtv+/mekN/ffHawYKQtBgf
L14eyaFuVh5IN2afuDA+AoWQ95VyqHycsrAkW5PLKy+JFJSyst/QnKVN/q0dcZT8VFLgWmH9eemS
gfy03DOjubmq3/0IwYzflESPtcM/U0IG7pfycuIFR9Bo2c+FPE6JPgBqDlREfkr48O+FPA45W4QI
TinIbf/bJlXliJIbQ4U4TuTGYB3etznd9EkVVJ8MX+I1ET1MwsNU4jhNK/4U/SCuhuJwQRRWqNQb
0s+SRE9kGvRgRgJYaXaOJuY6+a4T7zyQD7BpG4hHbtsWKjtzb/mLjS0k96Ee3eYsbmj9KL4ZlTE1
RhS0oE59WgmJSF2pDrrmhPS32xxdAugE29zvuFr3EpnM/mU4Y8BUCq8ezC4BOmAX9lBAy6vbGmG0
L0zfVcIiCJO56ZqTFqkTj/rBVaFM+FRR9D9scvyM2qHh6n3sACRLcvy4d0JcmqBFTfpMz3XaXa17
/Rz8T69h/8odZfaq9m/ehaLlyKBDn3lunE5SQyAIdblz/9R7hG8OIpFa4XhFHfdbBANMPqzNc6Tx
RambkJx7FdaHCfWO6T5C7rWr+EUkyVrWvTpZ94V99eE6wO9onjwtI3gYztu6rkB0XMlRcZaiLs3Q
4+DmDO7xxGsIe6FHl/aFD1yGO1mDm2w6SSKb1twlFcO8I7bAlyQLgoYGsoMwR2q3XxaJBDkN/bx4
Ti9PvmAJuE/5MFD//wT/riSSD7oeOZ4h0v+Q2u7u3Bz53nFJaTaSTEnj+crpnttAFDVrR8pHyWfk
JkWTJAoHR4oLMYrM3f/Sh4MnpVM5LRyWCYsmJ0xLsKYEoTA5YTApWZQelXerAuhfK4PUoJBnXI4N
FWODgZIv6o27Izok0XCIUE4yYMklYJMNjhucTuRHmCv6SXflW5IY3Z0mGafkDJCpFIbPhbDKjN9z
VzwvyLNJt2+9J7uVsNw7ddPBuUdDPh10SEV0sg25Q/nttzMAfqPaeFN3IH+FtNac5us66so6JHqw
g+RG65w36iapk75oK14naMG+qQUWyX7zr/YYsOPUOKw/nMZQsDLZ+DVYOkTzULIIzHSoNkWAlo2z
seRhqZdO5X+AWg49nDHYxxww/atPbB/BASUz/AUDoq3cHlH3QfoldBhIvpCWkoubQkqoWs5x9xjd
UK0zEdBjJNhhaIzMC9PpYfrY5u9pcxzh2M5mdYoowWr9uCmW+dzoUVmTo6kYqIxhuGVULLMHE+ro
feJBwhgnUzhluQyPd17o248OCosLoAUDOuu+2j8o7nt0Xx3/2tPj3xtvEB9PHV7iTkAXCVts0kCm
kd5xULCajCSyzr3mjzmWLDEdVEAnx4Uks8lMaiGGBMOs9STPldf44cor1fpl8jRLFnH35/XCesqH
DCGvnHcFBq7cc4+BZ4N0IAtGNsk3HUU5/ik4zrtmL7HLScsyPIGc8aIZGsyaleIOiRz/s9+CT6E5
PIzZf5+Nmq61QAtaAcTq4IKL/GEtAxPEkcjDuglXhM8b6lT29r+W5jKOwFy8/NtIXB+xcJezEkYq
nA0WlhyQvLlT2pfP6Ll9bhOwT9zzcJjpx6jMI3HbT8fZVKaCalEprG4erFRGYkh+cBOblp0UPr3l
y14CMK3Z2WzS12eByvLMUNCJZvG/fF8KHbnJ/8RWtzkyHH3AVMOPkg/6lcdygsBd4dKluGfQPC+F
wl+T6ksiLxjRv+EEuEaKBUATX5au7HBzWXH0MKGrYecwtogn29NcW7VWHc03sQ3DfglHCrc5PD2j
hBDwgjIudfMk/qHybUEFZx4k5lCsC0un23xmqoTUqcdQXg/JNWxwAF65TxkoIVCeO9Adi53xDPLg
CIRyMOaIBR6WAEAStj+hkaecobQS1E1SRCl/2FY4hH1usqkzi3SKLnLhj8egnrS2hmsyLaAV8DOe
9mhCToXcjK3WsMqZnOKishLtK7auvEn9WKIlEWd1UfzJlt+SOQoAt88Ax57M6WGZd8YEW1f/vJc1
TQ3DGYiyhwqIouhH1rjUylDdJxDOYL5QMH+lZ03HDO/dQ/DkTerw8+o24nRlRTDga8iaGoPiI2/T
AlQ5SO0ZzjHE4p/L2F6WtrFl5dC7kb4DC5ymRwnez6T7rSznz1k0RBnyQd6lSYeVH0m/1ofGS+Ou
9KQsoGcYSUGCWxgWzLTJulJH0Gf7VBytSJJCeQtJgTOoLRN/QxoHirsZhHOBEQQ2oR0iILH8HThc
4ujJTfr2uKkjGiJVlAzyA99gOCK5pLz+ULj4w8Aq+/++J1tImipMX2BPIvq3dwJ4g/iXgPVSgshN
6pvEYSOTgX73p8w4kE0uSMi/wEzASRCFgkTIrQX+wOQjucJcvftU5VoKcqMDcuAr4SCJ+9S4siXk
6JUT9oskCnoouefR0QM9kv9ZYUs5NqDckY/ecsA3Chd+COGiQLiSkB6cfI2FD1W4HKunvqA3/6GQ
8rtXFqsUGaxnnVApYKdwBTYbNgQPTYAmyRMOzOezj2PIvD7tz098kVf4i0K1iSC3aSuocuvRlwsg
i+bEE5YnLT8uUJV8xaBV3+aNmZ19+fw6xJPgE72UfoE7AVy+ETw1TuDlEj48LITeiv4aaQkT6cND
gPdhVyJsNaGFu/mATbxAxK2zN9dlC8tnlKQ0C3cLOvpSEEzDcDNYuYKPEGuU0GBnA6pz4BCgdbvp
yJ9lUgofydv7c+MsIuSjOCJPYFAjAk6ooF65kI5fk68CQYFCAMwj6rwwaQRZPjmTAWByBEYIcUJE
pDeRLKNcwBN1SRte7EW5d0H60fR3BffPRgKvqQBQ8rLHVos/pNrFRNKS0wwp1uc78h4KKMFMOgFv
p+BO37QhsA8DqMN9F7FY0Pir0dM0uEioamhhY2aEPQmb/ANyyKSbN6ifwCCqL9hPCdR9deSmOR37
n/e5dUvjc3nDKaD1xBhMxyvHv5povK4WrF8SvxAnFOynC1spl1eMrKFlH6MTJlJuBeXyxXQr+6rb
egfXPgtHbBjHJ/SQTA22UeepOaKt8ROvfbAENVJm8EjffzUoMDBpO1ApEP+Ovwkw9Wmgnce39pyy
+f5kjJsNwTirw7qbMsDpMq8h96BNaAXPi/3+w562cRzWvXviGWQvx9lZwyUn4SDqqbgsje52Zjr4
WDMpMUVkV/ln3asTXyXucm5eG9YLS9IWWUsXnRoK+id1uj7Mjr+d0w+P9HWPktu8Xa3zFAokipP2
SEPYzsCy1lxXNoWxii/r6vl7Sui6tThYMQ+Gh7msqwyj603zit6LjMbkT9VtfGpjkh6ESXeGVVnt
1XtYMzvcrROmzpm4Lhy2x23VYSi3zQPrlKgNstGjGhgnSrFMnZ4hQkL/oVMrjuc0O5QoY6Ta2VVS
Wpzwma3D1px00MKMz8hIoImbXql1y0Z0q+BfTxjBB7wQr+JVB0/nbbWstuUy2WurDsf0B42WgCVT
WiQDwLiH4TOqy8rybyQ9jX572OgbQ3NMk3do9h9h7Vdh66OVS5isI9ViynGtLA9esj54L4hkcTfu
Gp/bt/TMBMpwpXqQzowMP7p5LSq3pJ/0s77Rlfak/M4rekVSb9ZRHaGq7SsRKygP1eDu472OipJ5
xp6AZNDSSSqSkNZUZKAz+fhUNMg+GoNTHxumKB02JnJLh7d+4Yl4P8cO/9E1IFEzX4Bx61hDSdtY
VO9otLyHkwQd7wR35u1Khf60+T5SCWNg4OyB1w2DLIp+6WNX9QkXHJGuTPspGGxz5Pu36MDQi4Ok
WsyFmHdWndVtqU1gh46ag3vYRl8AH2dcL7PxbX/lVm/P+xScY28m1vswEtI/WsxJbXiYlkfKUo/e
A7XlmL+4dv3kDA/LvU6LHjXT3/0W4tIXdT88AFi1pPiU08Nn20b/GXfPGLZDhaNXvcqp30286KzL
tjHJignLLlYQO+8SJSrOTmqsFM3XiIGms28iu34wXhzBEaXUaV1tj6gE7FcctbvqX8UA7ZeTtJx0
UZRWja0GVWzlGPiBdzgsluzRE6NoLR1I8o/8d2L2ELeZPXOnYc7iqjPYzMdZB/akQOSbRyvQ8BzE
CDYgcZq8GM3UAVNXzm6xjFG7wGOsLMy1OKKKsGLEtXuoGe2HRzyNwEIZn3tP2HpYZRReBo9P84tT
t9mt39icb/aGs5+QkHkTaVEKva7HGYeAcERnSCrSmr5dswtFnDWcMuSb4BrxdPiQyZrN1R5rruVl
mR8YGqUmuHDFO8Y07i/bZoOHlHpFdHWKBWcJuQtz5RkmhxdR+XDwNcwcpZ+QH1y6+U+8NIJ2EEdl
Z5D9kHkqyJSs/OUx/ygrIUiASratikEMZ+IEpXGKTzMSGGVuNKfZ3VUXRgBTpRHWiVcyGE3p3/Q5
52yHIqLXejr6tLkuL94budgW0vX1O4GXbZR6jG+PJzTOK23ZjiPtI2TIt9icXxADoxHAaq2btjaI
SvoVXrGeqrjtBg0zysarL74Irb8nDnnDM55NAHsII7R9MS0aznVcjJAIxP1WHy41s3QwIvfRyYQm
x2DnGATnHLDqLQLT6gzH60LZ18l+mWyIqZy5uDe3jOsNZFy82IPEOA6vLvtzFdV42aQBtkAPNTqG
kCxz5zQ9Dc8geDSCOiNAvOMIJRWDRo9BucYBSXmS88icBygphT7toATR4KWZWAYwk7AVnZqTU7nU
XsUQSzu8S2CdB3+YpNrN3pmha/lMn2MPewPnRZRnQt9/DZuIzQrbaG4NXNIdnAQ1+EWAlQeLD9Ry
nZFo1+rSQDBuaH6M7nF1IdlvVqPTq/A49ooAj9uTmNO2JvhnHLbNVoBg6PiTP26scQQgLwjjLDxM
0Bk1h2cO2qtKduC9YQRF0zoDc6vLp0HeYTrs38v2WDOXYU+t80IVjEhN7WDCqNIOJo/CNMtpNUmJ
bjY7+PJcvJPQGDEm3XoZNgF6VC/jVcLZsVW3SInWsYeu/Q5ga7d3Ga2gfSfG7I8y/9zyKnIR+rcA
qrDW563VIyrp5aMfWWb7xiLekWGeESC9GDXhVA3bYDrnM2gyjBxv/gVynRApeY03i7apZ8rMRBGk
6cIhLo8etsIHNNMn5/52iWLKsgVIc6RKDnLXjFqc+8tr226Clb3scx69sRsgeQhaOfM5EW0LoFMi
BcMLA8G6oysgHUhFypn5G7+ty4hJEphXY8KJK8LfY6kNdd/kjiiZJ8no7eB+Kk4KBsFnwLhz/zVJ
/PscUscowdHKvQ+OI7olboshLCYzseABTdqhMsTdMVAmRi/1jpj99jrLBznP/r3Rl8Ww2T9MH8tk
Ho/0CFNauzVqrx7bYnhe68sXEWqZXXokRcMMCdVhROF6GXUgF9BKEapTgoqmb14BQjw1SkR7f9m+
YiYwM3HDjhsW2AmvAS+bpjl8kQP7wtwJ8vd5vdSwZpjlj37r7JVsVn1dKjag5tk37yOtmJzf4SQD
NNOH0rFqAEwC4VyzlX4Ji9I/paGCauzhcXH54Ko7Ki86fr1N57ZH+8pk8PkdG6G2c5vcBx3S1YmC
2RiiMSC7g/UACqYTkzqXXXGxytEDGOBslb9xP1nkG0Qv63x9QabZxFObSyVnyFZHcSQjXBo0CJ1D
4dUzjSPEAMK77LTN8WSjeStnxIZiRdKi4xCFNh3XgjZOTMyJMayKqfGcsz+nECsjtL9qdOufx3Uv
2eQLLCIP09Nrdrpjg+Fwp4eSgTFcC468Kii32yRM8Sm5WtX2PNdPFEwqXSOu8U4FZNdggehxdDBX
hvMK1AmoI5nGG/dT+8qQq1+inPn2Wqxa3at+0n5jRiDHeatlYU2w1QYHsVFDVHU+9ttm1DHT6bUR
ggmS7hNvK3XRas0bzb7JLg2R+hwp/vDuo7new0sNAME9L95o8XWnnYi88r5F/lWYNoLykf6Eihuv
tYE2iQfNqDPCQG5b9PnB8/A6RWzqpn0ToeEFBA4AHhpLHXUQgekeWsaETKSl97UrsKeCAB1d92Gg
4sWr2xmy6yVTq5HEvyccEe0B95TAWF8q9DemT+yhmqgnZTBph9WvjxKnTIImAyHuXsVQetzSf+5/
RMnzFteyfhGCYfVPW3E3RNp7b9rosdWIrlQJxzQyH3gwROUzimm+1gEDtO9vuyJKHuw3mqzPnDB9
9hxjJX7oJhlGyLYBTscnxegMdWPYAIjhlGRxwIHqaWP19xBPGMneHkCmzBjPgYqTlh/7h/ERs9dK
GZWk1hPmmDQgk53o6MM7Q7zNBaNzOCq0t830sSDta4M7bFwOOH6RqWhYZfjQQzHvmjQ81LE099Qh
k+zzbUV/Fqs2Zs1AgKWzFtsJ/BbC60FEppgB7uqnqGUxcqYCIM0xdwgO25PkZie0DpsigKYs4JLy
2vEbf3fYt8QmSlMhquGVpSOSNDvucX9fmiuWFJO3DcwUbD4UnA774X4TES2DJRNGO/gMT2izvzi3
ASDWCJ7myX2qaUH6GJpwGnL/GZ1L/8Esdk1GiKgHB4EqjzNhASLEQ6WKkixqA2akyRSHQwaLIGPj
0CvNktnKPX7ngJkZ6fSjW517Os2OatTCrZffutHP6/Ik6oPbacKSf9LbrJxG7/2G0vxuYgQMZY9Z
L1dwuThgAAxTYGa8EvxcreI8azVwkca0/jS5twF2Xq6J0QiU3nbvAFuYhsoJw5oTJZyBqSOCtucF
V0SuYQ5T9RCmr5dVPabHKXGiGBJryaTCe5+oQC3A/Nyo7mq4Eul4rDDzKoyZJPg1nBIvNxkC9/La
NN7J8sn2H14FcVSc3y5otVAHk/9LO1Da59838TuSW9Pdop6kV9UG91Sd06fhgDB2SmI8vs6lSklA
SHK7zrzTPuGQ3B9Ajvg3Pc8P0+NQhx7x6RfSEiwA9TjoXMVhqBieWDjqM5yw7cvb/97XH0stYUjB
ZmE6FibKIU0PKqFrHy5Zv14+ljmzpeQ11UUraN5CrR3VxtN+XVYp0tDGtvHTUOjo3Tyq3eJOhY5v
IPyOjt4v8b7Vh+lLgnf3SnP65CXK+vpu2e8Tzq7HY9ihgrwQMN7F7NiB8duZHx+qo63zYwa/EQbR
KWq/JpcbGEphQCFtUuzTozt7St4OygdnVwO2AA4c5aWnNx5eYZi92+5SX/Zt6ZI03Dsr6Pmka6xB
1OMwFDuYTu3cV81dTWdKs8+zdNxen/5g4tLPem2MYdK9DA5RZ0FhjN0BELu6qCGttfA7zzBeHOL8
Oj6tnmpP/0ubw9Yv1G7jNc0qF6HOdXdB7olWtMi14JZOTAaOvZlFs30dsFwhHcWkos6neCy9ALpI
E5grdQPi+M2TyFRQWje7B7huOUrpaozyVjv2VEZl1EBl+Y6JGxcMJPE5DR6ceJiMwljiTplFbRkD
TQ9iJlTnIx2YpBkkQJHvsNSdhDwXUJ0TD8l7Yl+n0wa2ouo2vYLaxNhF1v4DutuVcsq5wXw2rAMI
JFUThEeugOqk+J0B774cjUtAobbIRljQZjtshnHqDePh+zfvIUP31SUDMR5DrLr+8AEKTvNqeyPH
JKZGb64aUHlbwUyXrNOuEb/80ozhEqhjdayM4ymMGI754HL1/lFb7Wde3U7V7NTodkz7SAl6d/MD
g7Oci+Elz26OFwvTDxS7hB8Z2zl23ORCRKsEq4D4vGkQqInJKCtpiA9uSMrnR2ZfEjfhE9ATqJwL
k2VQhGwbkDhIBfsYjCBS1yenPlXylZoWt2/8ckh+aTEchpiX3Pa3PRn4yU+nufv0ySWPU3KuKQp6
ni3D1E5jNg8pWzUc5tFtwjESljMa5J4JbstwZdqKWLsTQG5+c4GbU/xXYsDMifBjIm1dXScvupOT
90KmmRo23+g/Fymo36Lg6wuT4+lunVxs6cbNhRHG45vbdrHo7udhmpGnMpf+ajemYjKgkruXTju1
W+ITg/9M9NhVuBcsiynnxrKxPLGnnCs0VymTjcUD+yJglI7TKnxFtVEYY/+tMYpgVkyxmsJOs/W2
NIYYDJ97c3nZMX+9WfVUcOTSK/FjOtqMP7qSNa+LQmC5x/CBIaKxJz8jhD73Ol4ZjEQ9D24L8eZj
ptrzr6IPRMd8kg1I4INscJtgaFTPmIBBEWfphEl8agjkEUVIsqGEVbyqK8SPC3ltB1YIVAP3o0m5
LWA9ATqnHnpWhve9ggcmYpxrWCwtB0thslVRY4KV3b6RyLrI1vxvcM7wMi8Tw62XgBhq0MEsFMk/
3aAcrIdyxE2EKn5E+3nzC++GrcvHmUBZEnvjVWPQmJjYrdXR2b+yDq7zdPoCGYtXl20HXOi1LHFr
GBq9G6DtFfAzdUwXY2gcI/asU6C5ZK1vb/0GCOR78/TN6EKk52uTwxLIDlKR6ZdIkknzBiqd3gOG
h3FoLpMQRHUGTgHGr1HYyLKrZorYQt0H2OUympy60CkbYQyFTYPXVDDzRTQu5zcbxC1pxbatzk8+
QFg8hKuiDIlKwFBTDuzHL8jJfdH+w0hCRU7ab4aniC/xQFhLHVhfsftI3FbsVtiZwCkBzcGpbn3F
9qD0akab0pQrrM6uQ9W9owDjuKU1UqImk2PQfNj3BuP9XOOxLl6eSu4GRo1BA4Kw3/yv/MHwpVVb
OpD0Lrm4DHt78HdmHNr4IXDSG0370nFvMqIsKM5ece6RFR9zR6Untahs9xA81hp2A3Qf8OLNbRTl
bxzgbg7D0dv4Oj3EQiYdX/biBbKPl+9Zvsp+iY+kPO0txfthf3mFkdD9Y5cIukrnjEkrcHTQGIqF
iMQ7Gd7xQN0SqkwzF68ZhcYXADyD1cwZs3Daun9lQgrjs/vXoXbwqsll8nQaY1GtgETWQf0Wz7wb
rNszanrG1djvu/x70La4ubiPlVf7jV0HPo133/hB3KJCuwQ0gpNL5PpR/26zO/UB89kB1k2cHBT8
G4Vu+u5Bqh1ku+MEgzPsGxizQIFAEXEc3HqY/+Bkk5HmQEKBqwCvIHWJ6IT2ou2ZaOJr71x7j07U
5OEAYVhcu+cDjEPsH26V29m8NifNZsx2q0ft8GbqNVzPh30iOzyFestv8vceFp4qmv3W3XdPWVSk
IfBVVKeZ+Pxq0QyKm2dc+kbZPcSDisFO6DfIpHh56Coyt+AeKieXdOzWa0JHSt0LIxISvwMHUWNg
kIcHIWfGCXi3teh07GMx+Ee/3895W31Vs+OyA49924GeD8WGjfZr0hSGlxNdInoNsI25GC19hHMl
elBytMCc5LlbNq0LKoNlOn1siQr3R9DpAC6UsVNHDcxDx+mQVvA5x4+EMxdPKhIj//phlByATjkm
pD1mAbbyXtniokmZENJM5lN5S6yJv/f939ES2vKAbtPt9+r8VsgzsKaEwCNCWzrgEJmFPyAUIuo1
B2rQivYczSRpldEd5mdfYsLPYvY7AwpLLKUJKGDtPiiMc+4Lf5CiposI/8WdSjQUhkssGgQP0xXp
iud8U5hVQv0T+fVpjw/NVBrJfG4ziXBOQsXYzzXmtrCt/k0mQd4GGv2wuTmoseiqAEEKB9iGM/A8
rqYmoGfvORGk4jY5Ba9ZsbrjTkgM51QjsDQXSXDRbD43/t6L58L81X/Og8txXjbm+Iftns+NzF9g
rEUzoNZWunfahjPz0MMupzE8jJB6TNMfrLNU3a1bFkcbP3DbaGQff9eNhk9fM9DP1mXGiUo3223c
7RaNKnC0RTmL/x5dsCVmzvZuvDQhJzx8LBWZ2lZdY8WE1cSCiQtr6TqceicKelrsGOHcIOt2xmZf
GZubJ1dCtTRo8W+8XukqiV+cmsqnycO9QWLoK4PTHGgk1u0rQP7FPWmOcvegqeSPbjzL+rV/6jZ8
POV68e61TYfZJGbcbewcB5lf0DKh4wQi6sQe8o/gmHqcCDp+IC2T0bHPXm4slRY+2XHt49hoxYvn
zSoVGkEYkakPYE1KBr4/zIiDGbvSO8HboxwFDMzwpnfyu6MDKK1ZmXeCluIlLS9lGp+vKFuBvOre
EcMKlbmrJ+hAEC0y5332W7VNQg9TwPSZGnsbP+gGzOhmKVfqEgMYBKvNAVMbcbxnaCwN5RQnMQfw
P76AXDJSu2YEhaD1ZGa66VSBgul7T+NKHki7QIA1Eq1m//j0X1O9V/eKEdkZZx2TTXh6yGR2fNb8
wzGnqtzDLotuEL4ym7E72h8eSIsMq7jTmEk5kjTFsLKC6/o9YAwe/q6mfyd1xbqFTOEsH4Ak1Qyj
JgDQh6b0wLELOJn9yapEmXlzOSofeHip4KdYt2+puzNIWWyL0tJB2EtPhWcMpEA2iEswnOHPxFVF
sVpjRRBGqfaTrTHXxrQkXqzEaQnugYQivOJ5m/1hyg/wXmP4x7dXLUbsnWEEHMYG4DlSr1+cYfir
L2I1qRUt6hqoSmvjwo0VvRlbGHyS2/1gObS7mjZotHkJKFlTmqSx1Wk6JWOLO2xYoLPmXhr15eq4
wvOqsp+1teU0YMZiYnViS+/hqGtvye2Kw4Rd03312OwRbqbmTzZhLsm1GZxb/hlyhRiMk5HqvROe
FLSqDhDgRzGWrfuTi0P54sLhABsOoe48a9okqo/ZYUdKF/v1pDjYj78cv9jKJio/6P3QsCGQGZZ0
VR9bY3enBfjz3Vqno339rSf3nwwF1vx5sVrTGoZM8PRq/9yCkAxW5MiPFr3GJvZwepX4VmReRu+O
5wzmeRM4qB5I07hjHWN7m9uvJUtfd2mpMLxFo66wR5dludXC++K5oeNbTzKFHXeGDEggb9jnNORx
SWURjyh/cawZ5k+Xbq940srAT1oQDbfT6Rrj/OYpkF4Th5ne/nusN3xefbw4VgzocAFjEgYksvQF
JAGWAsTwm8//I+zMdhtHtjX9Khv7+gjNeTjo0xecqXmW5RvBo0hJFMWZ1NP3F97dQFVWoRJZmWU4
7TRFMSLW+tc/7CVtoR7lJnpuistLKsr5aganqJTeRzJ7UtatiI6L6gu5RRGgN4vVohVPlKtDTd1e
F9JXFmVXr61pIt7xkUzZgWB2XI/17AqihNKFYEZGIkQ7TEoUiIIXUoe95d9zFyMsuV6cifog54jY
I/kF3CgoDrT14DF3oHFPXUrCUKAm46eB8K+tLDBJVkTLZZzBGG/T0o6yank/Pol0H2jdKLzY7D54
piWMHklDpF5gsbK607kMWIOhFoKQSRuAmC8AVu66C36mlVgJkxDnMBC574o7YXJxyeH8AHhx6yNQ
HVaVl4uXHeQjUBAWShVwZAbjDLNZXmS2enSEljzGu/vb463EPT2NWCPpN54c/KsVQIXhkhQ6TNIE
11p/c3twEbTZ6HQeGFkgieES7/i7AXd1i2zJbEQiJ6BOtySxMHAEVny8PsmGoVZ2bTSLquObDJYQ
LxNfMzqa0PiW8ubMSxrv5NukAG9msmZ5rLXMfQB/Xl+y1LvRNTPadvJ2bLTE98DHwIBsyvrEzGyP
hMgTtt3pS7WlaMoC2m4KOMh5pBvdk6izA5Ot19Om8s7QXL6EGDRqwIebN742PR1k8J2KqhVGSrUg
+ZH0ULL/8sMVtYUx3ovdjSIP3lDM/zkZWf0NCiBtfM79Or7rPjtiurYZXGDiqQfWm9q+3CHANePO
hzLRLgcqHgI/MWdT9tKNJPJ+A9niwvBxXTJpDdTpYylhA/adKuGznEls2xQr9KQp9g3GuhmfIwO3
JZfdsWH8gOsbFI3vx4tQXAuNRIp/hRKlCxBN3g/8kdJ30mf6aXXA+SoGMOZJAFcmsW1Jmc6stHf1
t+dug1sf7+vxDSfrqQIXcVUs2nU9z5ZVLO+hyUybrTyzJo9xu+Ptogu5fBGcHp9mxT75zOcqKYUi
1yQuqoCduoYDNJAGGRAyMpKxYMJv6TrgxFNjx2LjvRPxeD9EV4K4uNpXe+z07jAt18U+v0WMnEDu
sfjuqcBwWfRuz6D3sITXLPcsEcztlRv6ROeso7hIfVK2k94xt0C8eyMLu5VJ5ubzRZib8RDJAFpw
Vpm4BmY6ZXCjzLJDese0+fMqvZvY6DtlP04fvj0Ki9pRzwvpFKKhujCjxn5hWmDnOa9nwsjmThAB
fGioMNSECA7JZeb+eukiX0Co45nZEsQIiZ15Q7kFvjJezOu4xLWWcEFkFJAssIrE6cr6MGci+whc
yq1GscWkKK4+uqW8hg7DGo/Psb667HU6GiscaUGjwSE3pvB3LrDNAbnrN+NFBjkgnTWqeUXI7YLB
CmW2CaJzKnYo0lHs+BpU91lVheUtlLx2Phq3cyMo4FK6VFpLAFyiJwa3ovCCgp9S+qbhRTBL9JCt
sT+AMkz1db+qghSJYeuXiJrhLwUNLbEVaYQKwpBSgvko7E7CRSxZX5c2sZYLRB9EBVZAaLPRMVkJ
a1OOb582a9g+5ncwEoYgErlsm+fbY4655ZvlzI941eAYUzo+VCoXm4T5EYcaQWjBnmRjD84HM9+G
v2mEgQPkMZp0xTliU8M3CqqVUDxi5XB2Nco9AEMYW+Dh+CNUW3s8N8cYP8iuP23QkWHn5xyBxhiv
cPsZnsVwmLWPbFtUKxzaIGu5p3lxsKmjOacYlnI6F2F0F8kxcjLGu2GsTUjR2DzCm6849ZqJPq4U
2iTjQF2QLMQmzAiItKGErhhpCw+LSZ6zl/QuDw6bKUlEJlNp+nRJuPkNnCp0C0QnstUebmEkreyo
wgZF/mo2PeSZl/7VfOPucRYs7pJ7XWpBHjN4iE+Lp6+O8V99fvcyxzre680oAAc0zl49lltP86Tn
kieQTf0NmsONZm49TMW3daV34OkupqNVN6UD2Bdw8ZedR8pgukyXIwDEa5xPi1jiJjaUK2wNxgcG
cnC/7Vfz1ZyNdtpmwBkb7R91x5ny+OTeCzFhBpMBIXwg8mYUAjK0AxYarallK93N+nDgDQO7EAT0
0lhB+R29kePbQkTFTahzrxfvRO0NN4Un+eRKn4ZXUvng+IALX4ZCYYQlxjMyZyZkytk9gjvMNbHS
bpP799AHyR5aeX2JW8s1SOCb400+JG+cQhwZ5v7JKX4NCsjZnBqTGuif2NlIOty+eLvokhE+hNhh
eRclIJlQuSzwHadwLfjZp0i++OyrFaSCT6Pc2MvLazlrvyhIw2Ga8R57PC5neM8wqR8eqVSNR6VC
OtZRirrDjf1c2LISXtuQLjTCBQ9fq857yd8omk0xwGiQKhsTTK7NBSgdUH31CPECHmwyUYNV9a4C
lTDNGjls5SgKN/lkNG0OD4zoo7ERjY48QKA/PFhc8ROby/TpFQccLxc6WE/I1o29Wvl13Sjv0vuF
LCtHoVHf8f3lFw9tGeI7smpRuhC+PLkutDnc85GLVIVhFY63OuTwL6NlEqnAvkB5u7iJIKlxvwe1
JmKOA71kocGY2FGkcBU1TAWPdKFXSpjRx+1YLvJ1/5Ji38ut/mD++/p4QZiQHs6wwYBWXuyPy5ap
KvISywWcLPH6Hj8aF1Nts3zRN2is8pm67cYv/aLvIJ88vD0nnL5kyFpuLhi8R0nnDwb0VKAofGqv
y3yju+RL9Tq7PocJDmPQvTp3WFeRKqKDH7sU7jf28HF/VMngwVvZJ+lVmbVcPsPDqTYnJo3Ae0ME
Qj2X2lxetke6NQfKh0uDcYX5bM8Z09rpVFmVg/iwy+fIRVGe+jghIqV6ydblMfXlAzwA43hvg66d
Gdr8+koIkPkAN7BBJ5lA0e8JuklE39ofDE5ZTqR1fkav4gk+GQUZozOENjrHEMONOHtMZX1hXhY5
OdE04vkMVoChbZJ6045cQnZAWL1KDUb43o0xcfQpNrr1sw3lLT0IEySQBOUWGUBYUfN0Z5oL+lw/
g2TZDsEsFXah2puEBE21Q1pYuHckwVKOxbcl6IJxia0BHuj5jXvO9O+DkzvF6LSi5kHbeX0ry7ii
pGUscw1wbqzDlg2NIWhgqn4OGiWFAwf24HsmF1/ivwUmDRUIDi3KmlDe8EhwjMsb6xVbkuMFOuhb
M6ZxPO/5agbHDKlpKw+Mggmsy2k3RN1Ne8k+zbs1TChwCHZewdyXJtcN8XnZQov0nQLU9RN2Xruj
8EqFKaur4eW2Nt5FkuKhD0eh8cFcped+QaHSJ9JpzFEOMwBkgz0WNK3eF0sdXhfb86yEVlhMYL2b
jJAsWgLv7svj5/pCspflj8gnKUgYZAWpV+fBGMp9+BrCDuoH43Dd6MtuAs/poMfEaTRHGEQCMZIn
Wsx69K2PYnthZARjUbVc87kAdzzh/+09wJh4Qf0typZ0g9Iip9SB0JwvyXi2rtNHs0bkVICYpWg1
UvhfTXA5KKpngpbD0iMfBeFGgCfr8mzEOaUJe8BudP7S82DQYrxMPWbI+buSkDPuGcLXBk4E1wz7
CRJjyYufaCaOnmodWgYNGmuGDCJpf/tZM0gd5/flMDi5oCNMfraetgfwdDXFv/GY0KQeSiSH64Q7
wk7/DDikQGe7F3WOHCJ3jqix7Mwf8iNm3XCor9Mzky5qpaV8bBxP+LheLbxi1S9z367LW0wz0F7j
BEYgCKdjjMYDtLsbaI9Tj1EnKZv6uyKUHQT26frgw/24OsqMisHII/4gpAArmtr50DgzhZxdePfR
MCKIEfQMKy4nfJUWp7Bda/gIpiP8VGo4rxAU4cpeMIcovAxcRJlmKic5W8ucofeqoFQ5OUXLPXdv
kPdkdIb2Co3UaIaADLNt2uwM0eWmwq+/B9vcEjlAlcDwbWE2c50NuvD1qN8s2m27vU9ZW6yzXvbI
MMVTH0dtw3QhwWn3sZ2G56d35Wh4f1qLzj5k3+k3EMK1CB7HhxDZwEoYP3m9kpfj3Z9CTHMLITq9
bSFfO3biMVMagW7PKyxv309Ta/vgrCPP1RRZqLDfTCwpQZ/MqzO9EGB+8lXOYNMd2f4Zuzf/eQVN
Sb+qAOJpM8+wjGZE/apXrui9cSPpnQL1DlOLd8DWAgoOqkgf8pti+uBZ8wRiRrLtUM2FJqo/CHBG
ZLFt6JBvYFfCC2sHB5mX6qb4QryZnDwFpHsQcR3S0HcRN1vGmZTnAf7VvQckhXyGehvOzpwn40rP
x1MCKh9TE7RvEvqGNkQrs2ENYvZFEdZMzNjGKhr+IJsBlu93t34EKqHnY8Ycq9XgROhiEDfvdv/x
7KDwwTOMkvSNnY5mFCq2Pebjsyt+Y0/If/MdPGxY/Uwg+VXFbxJ+GHwP2HW9Fxo0Yd8hfvOAPvYH
5GnYUabUYmjGDz86Lrv5JpMFfFwIuWMIDTLBae+YLaVCegQrG4eosyN8fb6+zrOvL5vPfPHJiVA1
9c5a4NPZ7Ac336bjberDKnO3/w9iRxMMZdPD+6D1RBM5u+Ju+Pl5d1codDbDBHtGbBofs+Zw2XWT
lfBjRKURfX7iJ8gBTL3LL+FVB8QfSO7ri9AIoxL+cch5T50F3TCfuQf6RCU6ctX8cJw5qerCNygp
CJaC4wAt4UgKTaVOcxRr6Ep70psx9lchFBTO4znFr7yPizUg2q2K0mt8ofvvvNOMEIi3G9nvMOgf
3vmLdihPPAngQnnO++/TAhJl1EMZ3lZP90zvJnHEbOFZG3lAYUrm4BNCH/E78yvaYgen7vr5qpqm
z79iLJBHMrsOnqzCT8wMPMyNH4lfnr0hJLTNG+H5FsAOW2ss0YbQrkm2Tw9ALsQDXJ10b62eL+eJ
NPLbJbOPzkRvMc7koLQC9gsI3qYx5vDC3azztfOYhQEnELiNiKULWy5GiWT44nZMOYAHwCeJ2lCs
TmKRROqAviNgl4GbUO5UbQNfiHouGfOHhZUH3DaSjGAdPUmj8HLEvPt2zum9u+yocwkZhe/FAPEq
EcJV1csLsdCnaCRNJJA+t3qvFsn6cYntAcyfAtDp7cAgqKkDRp3mI3pbu/NVqBIGUjImhY9XVDXQ
KD+uodGvehQJ+EHBFzx72nHAhQJuK8jQXEc5rU44Ak466fGYfv3oFbyCoIUDhwriRZKWiXpHtMrR
/V4c+iNDygFSl3AjEFyfbgzeu8DMl4JC/BJCtGoMYRcW2MSCq84Xcvrjy4fOdylEaVXkURi6xryH
GOxSHEPzFf4ULy/CdUGwhbCrzN2YdSVmS0L+J4wSoDx4WwZCQKE/xk+MngQ++h/Fs5gGZZwOQnJ/
2gKV8xGcD6htDmDYRLDSSXh4zi+H1MUGVhjBKnDVP5ZfX+uzI0T0rzaTd2GQKUwBmBHirixMHoVK
7RL/fzc8ERAuLlaQm4xVD+3pRsSbWGk1A4sZ4wWmykRuu91EmdxXZ2h7VL2Ff7Gn5MPinYdJw444
WVbsfScMjYR5A1odDHKrg/Bk452OQJIcuNEwAD9N75Nb5T85YJW5Gj88ca8mVLomeMjnXOxTMuou
oa4+Xo0PBqtKhfG9aMoEoRpNDm3YHqV8zAR/cp9In8l7zayYpQh+yR2dnILiowKxW+gzOWTWGp4m
QAWLDiFdP8+P6fH+Wq6rJUTtF3nXf93HyvvwXn91eCmVCnuaDSHWxKGDsR4bY+ln01P0nI++/qss
TdWwH5Bbbk2g0P/sgKg5a6DiPg/FK3EJaN5F5Eb2MiXI6mbFOEAzT4v6AytRRRpDgcCRTlY04LYP
FV3h0JG9y/SM5J5pUnSbEtWVQpvUN+fBUQku9k1oGbFd0vIHpT3usHz5sL77DUQzyC45FDjyb7fl
c621kGAunHqceeixxkwl9vd4wC+xw6B1R1ziiiMdKBxFhiBvJHgaLIEFQ/AHQnQfSbS6QZz4vLjK
WpitcNp30qo+3qEdoE5hsouhBkNIUgfGYvYyHqF7hfiAixLOJIRtvFYrTnUL4sx9y5Z1HpEPmM6Z
6amIFy2YTC68fGEsIti8wHLDWv+kgqZRfWAMxJSQMPaCGdTbSGHyMJbxxkNmEElz9AgYqkPsZOaB
lvyDe0CUWcqaeTr31u3ebiDQzJQV4nuhCOFijUqmO39dRi65X7UHYsBNaZ/v1EEGR63gy1NmsXGv
B7RthVdCQefukxP6jg+k7CrsPefoevUq8aQ7INpI176GXfJCwVR1DqAd6Fbzcv9OvilXbJqEwZGw
FbrhlT9Fol6diX7xM9rhJ2lsrFwqQqOK7ZAM562xGe1Hi2wPabVF91l5VTIjB27KWAEMda1PbzDx
xvXDg41z8pgzdB2EA1dDFC0o0xDMR1T6/mVREosFn9OV3xl6L1oEsUl0RQqubjSYmlFpcfz2UUcx
4p/2DJI2hOoyUkkJ2Uq2xg6H+2F1fafiVj+lV/jGDhyQ2+40lzsHXge7Pq1NugBg2NHrJCI9usea
X9LCEX5B5fSMPakihSDVsJWAUe/wNFCI8uMQVlMBL7s1nD8C5OYmmZ8DzyQ/UHP0A7RHawl56/o1
Yo+g9CUHxoCfkzAV5XDZPBbqgSeJXpD6kWmwBAlmj1aQs/mMiuGduaW15Omvdt3svi32o00x58Xw
SPGIqh882KLpT/e3Fzp+GNnBk3i807ikvMqPJVD6lmH86jJJiQSjHQHTeOxOi/pLEcfB6AiSBiZD
2Fn7+nhFX7JQUPkxawK7hvUPsH6EDp3AOloy7mD+kdOP0fwxAGgWRPmEWgCKoX51D0Q9zHYE/hFx
+FxeiXmeKRMNvXPmvQ2pp4P9E94JruLVM4IoVAuBdVIy/oEfFGmjSZJE5wXvz93eQww+bx7W1Dye
1imgsMpo1KM9AT2BqY1gZDHhfJLoMzSvgXauHplryUf7wSI3p/XxNhU1jPyiwQTbSFTIYyp9niam
y4gmLsyb4FNi9zB/flimW3+0KicWELvKJF+EZQ5jtibXWFmwk0AjYbebkURo6gwy9NFcQhFHpN3Q
QYytD4oqRQRPT8jX6OeVEdt9dLKc9rm6P8I8eHCK5361aWRe6YACODBhOKpjXNny1BtVwRUgL5Fn
F0Yz41NU7pM1WJzFw3ZzpUXFwFfzu36id6SdkEUW3p++jg/0M7rRAV6nRjF7sj/MKMxK2nbNTwVJ
Fa+HSKndhIlai75z377BnhnpCEBptj1q/St1lukCzd3vocrWAkrhNtoUzE9f9dTKmHCRuncOJTMa
LtOSLYj+jSEC9uKIvRkRTw/q6jmXxRDdEemAz5X2qQEWrJugnsvfuk5MH/FLpf/vf/2v//O/P/r/
Pn/ly/w2nPP7v+5NtszTe139z79lVf73vx7/+Xz8+T//tixTMzRb4pemGYaqG+LvP94Q6Z3Fl//X
9dn09yy7dcsCitazHl8sWMmPDLbDyu7VhWYizG1lmPIdVc3lrbqrvCFKYGsiFSRdWS0zzn6nMW8p
nhj91XQuLaQwTIPlR5CoyJEQ5Z8pGfQuLu3brtcT9OEVlMGcqRP3ILNuE1VZapC78xbSegGnMHvV
W6aQKWrAx8VmlCH7J5ttpLfPgaowZM0KGML57AyL4dxnhDqmA5ojmCHIB4aqWV6VJrgydx9IMEzL
cn/Gnsc4+bJhkiuloNQywdBSDS4UQHSp3cZ5x+DsSdgt0Vr3M+TIuxpaj2zVZQQEf9sSEpV+iHqg
35wLOlv3l5s27pD+1OC4BL0aEKLOAEZV+nYavmoDqdIF14sEQ6GEI0Oj3tbmd2K+7iQFDQWB8jXj
kHvla4ntpVBu2+e4GhEtCX8H4cZIvUIwQX3Hx6cGG00K+oHjttjrNjLxzO9gusmc4rR9cvt6MeFf
XeQgVdfmtfRHMs37rui0qZ5ulDvYDtd8regQi8e8byhXzdT95wdJke2/e5AszbB0y5ZMU1L+/CC1
xciwtJvULW9U2SbEcN3qZ6/Z4N3MN5PR28BItb0gQRrx3DocJeVRSsd30qOuuL9cd9BvycXhTe5A
6tU66gAagAE62BhNhWwzdUtp4Iy+RTdw5yc6l4yVfwIFSPim+zAZqdOGhXcfMbwxN2qfQaKGklVm
5AZtdXQe1e2jgXZ0nTTpZ0vrYTzY8OR3leLPbL9lmHXpQiZMh7GcFrRApG2sdWHaTe7y8c5GXDCC
KQEh502/saqxgVmPMT012+fzHZzAyoOEycI1tJGGtQFq7ARxE9a4DTIN8h0Ri3mXx5wYSwbJoMCP
LtIZ/efxMHyUlw9dRsuylXCsuGwt5S19jG98wSWscnVyhT5v+Dc4VkmMeuVUuWUSPZ/j4rZIAeCM
UMKsKlvZ3YwJjtB3EN6JdGICQiARbYQi6xyj57Roapp5J63ZQLtTqGM8BFkhDZs2UBAAqhM1nbc6
o/YTEzsG0aNk1eWIY89kWyYTq0kwvSMTlhbGcpGVpmfPIBsVAxFotgz0HRa8+kb2XUUsDvryn9yy
51d99fM2sOjZmFRRf1eeeBByNln3aTEzFRTASowZJ0x9ZZqzesJF35RJf/5S68X9GmaKm6m++jPb
JDANsSQguZZuFXknt7GiRl2OzDEqsJBC1IUKM4lklg+el7Xf2NGJO/5lcFLx/I+iHkWyEugAgZff
7KU/W+WftlLdNkzdNGVLl1gEyi8rILvdFDsdyZcdzREohdB8MFoGbPzBHIQPHjaAhSOQEdjlqGCJ
lCcctnUF0a93lyG+L/x/NDsgI7Z3AlURTseNJywihFXKjqyQ783Vw4YHDSqqoeY3q1hWpF9XsSor
qq1Klmnalmba6p9XsZTqppI/9G5nzZ4BugkrrL3z+hlgHAlmctmm0QkKVjtF7LLsYf/Zce5rIRN9
/7yWxi2oeyGY3tjIzK5rTHzG8uSGNB7GV4KFE4U0KrjIfIHQw82InwdcdkLk1Y5MtowVP3yiLV2B
VVrbe6QyOLPQU9szAhPGzAAmhIuGoyVyEfzYIMJgkUam7l55KYnDBEG7rDuEg2/CYYZJGrA6IMxG
OgCwxzc/C6SJq1TumKkamKdEYYrvyqJ7v83s+Heb4d/eRdvWbY5XWf+5y384VO/X3NAs1W53xqqO
y20z0+CobCnGR3OB2UqBHjIrr+fmVibxi+qsYBZ2/M1F2PrfXIUmqaqtm7Jt24rYsf9wFW31zE6X
/GZN6getS3k+dCWarrp2FNy6KgitmhHq2u6C2FXW8PmA1yXnr0kF6mUxE9Ko9Uuld6oc4pl1CqoO
Apw6RJyxbMf9VJYxmS+TSSZIcCoWoP3bQ4e/mDKkv8vTOmVmZL4OieF1N/biZp1d/VN+DsxTXJsw
Delqbud3SS6DERB8ou+f13LayzRf5ckftdnskeCvS2nT+5fz/NSIA2CZVftzxsPHUS3jeNAjDWKj
1aFhwCTvUWqTrWcn0ybzbEuh2efSRMsDjUuCiJw8lOUjyeNMOxMJdnbqz6Kso6JLI/GK763hD/1b
ecLehDS5+qJGzf3MqFpHvofdWX98Qq2wb5y115z1nS7u9frKuPCBJZ9dzMxLHz5Gl1mJ5UBCyfOo
V+ebFLf1jH/CG554ySaDd4HVp90O0qPmHHzMEhLjpCzqSEDl0vVi8BOJGW2Kf5KxTnI8B5+wSZXX
k4VdBZvnPT8+NXU8KnAtUQrC/ixKho69/PHUuEHT0njrEuxQ6yx8PIzxI2vX4g3LqHckWPyXx0d3
2ucmMSsgM6eTGqZYWmcIm/N7fB14telpezMuDNx2pxvaTwMWfG64DcSvoUMZD5iTrx+39YnRQ7oe
tWOFhq0o3sRHHdgSEHTGGaICtuRr804Q9Y2q+AIHiIr9ZtMcDpmXtnQjy+6+UuzXM0oFNU2j82CP
zRSasUHbnNaBDMKY9ZsuWYvPWFb9+rAn4qX1l0i+PXa9yD1G8Du6MYutmeKPekoG8a/pNikwCRah
Cgw/xwD0UUw66OZ+6PIeal4bS/mrrJQzK9eYcTM6vcFmuXw9ZSwhIepZ99faSCL9fp4+AWKykowc
FP/WjQMfvqSeGXFtddjIoWCtOLYLagGl99kKvJpY3ZGCCPUUDGdpf6Lkl4csPik4pZQqxC6+XUuj
0qQO1YjhGxrk8LYrqURcZMzqRyaYq8mg4IKpCL8rFpGkf5tKPR3KdGwkUpjl53nZP2c3tPANdM6C
gXqOR4ROGzNAzdHRwPdFF9YGnZ5ePomZBkPBHZKkbAWVOeEBDVl1mkKiulnytDW+lZRfSXv3utpA
zDHupeu8aKsgvwBhCsiIKap0pQzPbuGoHcAk3vtioMVUfnP8aJL1d1uWLCmGaYj/9F+6EQT7l6E/
sXHWhXdZEj3+hg47auPL1nAfi3zezBocJmlr8UtuNzpiRQu/TGygJ/0BbRYyex2kinUUN5iMGZsm
SLHoOs8HZPcKAw7VryI7guUVqAt1YhF30Y1FDOP9mCwv02R8Xj7GUlRtRzHUgwB/rpkdFft++4zF
V5332ix9MmNPF31oBThB0ApvyhUBUZP+Q8iIiXkzOE6yvTW3o+u8AeQYDnV4H+sxA+PbzIqqGLeX
qPAr+PBEY/OR/ZF8QoqbN2/ZGhRn2CfHdK4vTisrTkNyWse43iy6sArVqIysDSGq8WVJaKovvVwi
7WMEfkTiN2IMVihL7J2WQ42knYwFh7oC7rzsjWn9PqKwdOiCOIiW5txeQ1Abp+SxYlYfY+iw6JYW
eAReOthLViFEgBX6voDtDi2VBHPQWtoublKEYZD6HEJWCqTNaP4MmblBsSGQO1/zJjHBz0NjMXdO
C9j1q5GvRgzjGNqbi3rKlY8hdE1OK+rxQERxhEwQgVzlsBG8tBiqT+r0CAt7KgnNNzB2HKbXgJjr
UInbCP2YcEzFrBRjFoad9diYYsL6hIOVT05MVNUZBltBHhQYx1UL8QbdxgYG9zDgNiRVMh8SNmqY
qeEyuLrAH4FsjF+VxQsVgztc7YMsxh3Nv2CjVY/nS4zJ4S6R4TI9B3WYwTrK40dYh8lc9t9wcVyM
oDhBZQxrf+Q9l6PpZ4Ml69HcMlmxdun79dAvoAM4r2K8RCDD12PTzcq4mNvBELZf5ddjpx+T8LYF
WL2uEaYEKeyn5Whz2VZvzZ6x0SCY6o8MNNb+wMzuOSuWQHLVNjviPAhYxjQ9/dSm/U4hekbGIxPi
WgWFoIj+uZrQROH3p+KWwlCzFE1RZdlSVFP7pZjou6a439NuV5Neg8p0nu3lF+gZJ7eIGKTH9232
Y6eEmHLFo8qwjkEVjrNN0IMFTFNMa5zr1uJd1l6sIF/Ks3I+TMxFO0WAOm9+c7myqLX/eLmWrEqG
zgaiyqopUY//+XJHp6S5FEliTnVaFo65WLkZQd6tRhjp89zoxURh4Si4rmQNCdj66z/fLuUvG5lm
yoqiabKmmlR61i+3K7vpz1y38vPuZSGGn0xAW4YzX46zjkPfd6OfoKBu8v2b1/13P1fRGSPohmpp
Ei//z6+7VLKilutnQg8iJN6L+6fqtQvUhm7sLBEWmeOmFfFX2PjgrQeRwmFOupr886tXjb95+X+6
jF9evtU1I1lLs/MOK1joyA5s+1eL1BBgm5KBFi0qOV4H5AyQ7kO0nOQ/wstkwsSUbIGvYvxZEMOl
QF/CIwtn7chijCYMqiff/+l9SAKmweoR14vvwdDVf33gX3lh6jUc09n7KzMsUGxSKV+Lb0xsmYU9
HfET6McQ1gUilOxlJnGcDO4npG3hDUhARx50zl6wDT6ZQF7c1+sYH/vVfUeYIzFKJclD5DfjyCir
jFX2XN2iY15XRXuaXUpsPLMxYBNe3bjLwCTIcb0Niah28EuUxrOLtzaEfIafzZ6wJc0EnrAevCcB
yrIQS5VFESJsQDKrjetYxggAJdYB2hRY2EIb00JPIYGD5cO/QbdJgqoVb7f9FLt9sDG4HvpckEHQ
pkDraj0RcrLtsWPE6Gr3DI2piJ05bYqp9nE8AmKHhNwub8SXQYvHzK+YQqwOMO9CVSiP1VCETBJx
4LHfJBEL1jdDfAFFgAYWmFEyxiOkDOf3fel8m0RcTkge8/rxR4a9aqjgu4rO2ANUc49QlXHHVVci
ZUGbQirA+SG02BRUfL/WCDq8LXvf2keAPi8xMaTC+JDDdc/84hSsT0zThA9v7R/pezHbPHs7CLRj
Edpxg+2/wW4pLN1V6awqWDwnf5N53zADvmF2uLdQ91bfO2ZPOErm3jeWGPHJ/36EKAb4ePvPz/1f
N0nN/NNj/+uuk5xOpZyfRlt1kc1VL1eDPpneNjKdPtqmM4YD7ro9NDuQnNZ55xSaIIGXw3Z8krzm
5enO2dJHFoEpFtQulEBrKyqh3F7dkl719jXc4wd0EbhIq3++cNX4y/bOlVuAdpoOhKfwIn7ZNzr5
PNLSW7KbBJpL/t3qk8g8QZoQKRP3ONn+WP0zZmmjs7PGGnu35r2DV6CTlEip7SMdAuAQ7AxyHKCg
NM7+GWBqAjPSib9wR9syT+Y9XW+DkEfrJwQhD2NiOw+kDjvrNfQdpsaFgwYbs/bkJ3ePAD4wJ0Fi
xOKQNwymA5c0K9z1mfn70cDa7/H+VXwsS99054kTzaeMzfD9XvcuDBOAlTmeqz8yS/4Mz06wgKeB
T0dA+qz7QZIxjTkAE+bzkFHCAUmfQ3r8kikeASduHaEK37UR7pQTUlZKVEL2j287Lm7nmRYby/PM
9H8Mr0Z73W8JuGfm5WKE2QTDogo0byosf/pIWAwnAR6ovvsNi8creSI3p8yBnX8ZZ1jtSEytTwtr
cUQ2BhvXzTeb62YgDZLEjPjkbV/Zuj43URZkLL5vbrLNjiduN2MW70UM6Du2wcnLxIVNxCo9QkKH
sj6/ONGGZSAG6BnetxhksYGhPw8iwotJNmMCVERY5RCKgWJuU7LH7lkw0X6iO563IsoALC8oIsOX
PzGVCXHY/f4UQYIiSa6Krs4eaRzpxS6LjkBFkXg3+ll2FeRwer5g830LmQjyQ987Bk8x0+TfPLq/
e3J/PWqKzjKrnjV3i+GH5uuGYI6XC7Fdd/9Gil2KbyGmJeUB7x+o9ZoZJc8oi2+Y6HroIRANuPC0
dg3FoaRHMOOtufwbOIhC6ZdqxPxldf2yL3Rybbb6wOoShxYj+Qm3jTi/mYg3EF7qnF09eQoyJAtO
StBAp3WIjBOmvao7HYIpagNnCnjjXCepeCBiGYIGZKjpOVqEztRieS0UP16gfPQJzWG9HcLKc65T
MMXMFcvuA0qh//YmHLizQDlsVrwXEY/ECh9Odzd4481nAynlk68SCQIljBDfcVejqXinG+ef3zTF
+OsN0SkiDVW2ZNs0TfH3f4CmnrasXHOTN83eIDcrDEcZwLddBEqt+5hKD3dGxfJV4Dx3xvbThNHB
tihzzGjHtnKUyW13PvzzJRnm31ySodqGhkGNxRTjF7RMSW7Pk9Rekh3YMtisHbyK4NTXwHhb5O7X
2F+2vC+tu7zOgARC7mi4xP46c4P37SJ26D7m8x+dx3zDqp140YpR7Ywo4O8qMr2OzWuIVpb7zxet
/uXB0nXJoiDnThqSbKviRf3hPp6TvhidBpN0q3ZzoiU/p55VflmgRg1CwOcaT9o0PQzylYPoVfq/
hJ3XcttK122fCFXI4ZYkAIJZFBVvUFZCzhlPfwb0nwtv+Su7nGWRAJG6e605xyxPc4tdv3r3wdpq
aecqiIfb6eizYJ5AHyvh6p3uh1SnK0t8o640x09lHGxV5ZQWJ9oBhm6tJkH9x9VgLYf298m68eNT
LLPJ3z5FPA5FNyvNeEsxSsEsY94hbwT1IDyTZYIFH0qTjVtAPVmHXlopcEICiJxUdU1qAbTyx8kJ
4a0AWGwejb0KZ2XlAKKpN9OjaDdXyymOaDnNJUFkk5wyzGvMtwBG74DSIbo5aqbTyR7N7OBVHxDQ
Bm6Vr2kVy6rdM0fi6Q2L4C6XXB05Cjzz+ibi141ACGksoFEo9ffN5l26y5j8YXgJXJaNBqvx0C68
hs+D52UnZ+sJeraJzsiJnJIe+4d1SBbtmiuV/zig+s/Vz/cBlWXJVGVTMiTtx2XR6nEp1AH6GkO7
FknsyVbm5MJDHbNt2MJ6Bg3vV0Ept63PVa4hDBlWdePNyaHDbeJLDh0AV2+mXU6ZesL1kqo5j0xy
MnwQXDGde6hnUzfiiHiSCibE+SZtNsvf/NZcUbDsmD4n8YITK/t9NJHNFpy00Y2m94x3pFW4qQoS
Gn75IVxF3xNSa9dMaDyjl4qhX/WvYnPX+Te53ZsgHEOx3XfysDXiaC/18otYBPd9Pjl/v5nMP+rl
y2X421H7cRnKgp9aTWMFD/vn56VNs/w4n48s3xa6OQ6e9Q2RyOoNaRyuN3IumVwL1/Pr5vXmeYD7
r/iVF5HduLqsVid7ma0uk99l6rr40pY4kDXhCQhWvywynNG4MZDGLrnziFWFTbgjpGg7rP4xt/uz
pfP9sTRdFmVN01Tlx8fKxIHGKR3gfUAxqBliLyITCClNm2q3vKOyNR1DOM0aJZwIgX/MDRVpEi23
rzaz1kZHiB4F2KnU7RiCkpX3278f9/9591OBpGEmKvz6MRZU6lCNqaab+wKb2uBSUNcBMzXRXg1e
E/I5huT57xv8s1W9HJHftvjjUd8HQ2yZ/tIit0k6l56JNvlKtouo0ndovU3EcaTLUuf69fcNyz+v
MNPUNIkOvUlhwODD/pgHCKY4RYZp9rejeici6SDM1qOXTdInxTv9ln/ZjRPA5xDsavP0sICgB8Sh
xT8O+J/FkWU3dEuxZEUxuSJ+HPF4kvRq1rX+1hLjBN5r/Zbhz7RcZgfpP0Yo+ef07Psj/7atH48i
yUo0oxTL6bZ/fD7i1yFTHL21B6rlyX5pvHC7vidT6x/H+edYvmxUlg1TVEzGRN1aupy/DSipOCam
MhZAflabo8PiO7KvPXxp931lH3br9Z3mpet7UL3/qnzIS4H696Hse8uKSh/YpPajmj8ObZJpwixJ
yXTbHJcpDHpd77pa2TZOvqXUcr/f/P2jSj8btj83+OP4trI5tGmjF7cMZXB2vKLqYzsQwt2/b0j5
XydSViVNNQzTWmqA/z2mcWc0TS5K8g0zIMWLzKZnRAKE82o5N2T6N87o5WDTwD2NpyWhIn8N7e32
8e97of7Pj/vbXix7+duZtcypbWUr53LaH49nh3UVtXlcbMnK84y1S5oK5W5Mt+vT9iv+7FYaK47N
fYtBd3u3+ec09n9e3ZRFVSaxim5Ykvnf3akGaagHQ81vNSr/hbPoH/tDBuewJTtpWINqJ1hFPL52
K2QJR7iW5abdSMwHnP7WMYag5CVEBIXqHsvug7+WGBeAJa2FLSPDIYbG0C0pkQ8jNfhHZux7atCb
eN3YoQc9wUHFsMFQsJDm7gltQViwRFkVq/2CSiNdjjWhcX6LyelYpNLUmCnkkz1I9Sl5GrBS0NFn
Lqtdmbcwj4Gig5BmbxJ9diUjnXqThleidUSXypZweut2pETauGmPtApCqlPB7o0V4836wAiP/D1g
XwgLfIYOEG3xbyOZR0h1zVdX8nwuQN7gym1z1tQRBR0k0lg4x531CxXOkmJIVRbfSXUop1V0oM2B
IF2/+C8IVe9n2BXfdA4JsTtejMXQi7Rvu7wgt7uP4iJvEkDe/p4QKeZZSOQ/6kdrx/pplz+iDbzJ
rHwvFY2BQmZNJbBKdTUdQ3HwEawFeEMF9ZbH6YAy1jH+cYf+sfhjfr6s/3QTIQA/fpaCZVUQckHs
ETse8d3dwKaAkgIWeA98uHgdYccTTuDFJ8RkOH6irQURVzgET/PHP+6dP0YfdkQTWShosmkZ7M5/
L9amszJ96iXxgBLwoU2aX0EKHkU/hgPeOwA3mY8/PGiOM4vLMDz3GX3oTgL662/VkZwWiBaGqjxI
UYuJd3iPRvjoSnnoZEIWouBDqbVnKe9ucoRKU8XwM0GOAU9kqRc/mp/FdDrGQ7QONcGrlPESF/mb
ocnkyZMzA3+oCOaHKMPaLEVeI6Z3uRb9MqSnvx8DyfhjaOAg6ArDryxbmmb+bAxEY44kUgWVIgvF
pS/HXVq+Di3sROgX75GExVD7rFlvSJOxDyfDESXMOn6z7we054rKpB7lAQLGaD3klBVJK7TQkaIO
m5B4GX7q+GP7okfUkJvPfGq9OUi2YXMcsfZmRnqKL3FeboUqhNdP04jcvLBClpVALarJgDHJUyuQ
7YbyQaaGHB/NMV9pOFdzLXY05StnATYrORZHGlSQtRSFuSWgurqh8yX3q1CGhjPcCzK1RX20Bai8
Yxo7JRgzMXux0EnJEL1N6RDq1qNZopiaP2ODACn5XYsOhdmAHPUE0DNCrK01izwmiHXSppOpAZic
onYdNYnjlL6+UdrxEFoku8ksMCNMhWFMraUoHKvxj7lf0Weh9CVIOxGmTz+9tmH3MUO3pMKmF9jI
UFNm4I9NdGlYmkPhEiHaqHD7JQk98fJLrwB3TzXpKa8qfqMYGo8l0u3r9xKcsA7zTjUfe6TiMovV
bFca6PQNidCSGF35Se9qW0QWbCAk194mZQKmk2xUpLqCini/+KxUNK1a5ATY+oUUBHL4JIxbQabm
XNcgzB80EVpc+citbZvZVVG28RC7nfTYYwywlvC9TnEakeC9luAE/KolMv866DaLYlbNyLPGGqAb
Dcug+RKownoQejuvWNw4ou7FMwb7iMeyVu/+cYX/r7vcEhHyqrJs6n8MSeEo+XGQ+C0aGK4FRNgD
ta5R2xbzL8nAv4RqQeGKlSpHw5KLFFxgVg+S2Sz+tSc/V6HLg89iusuSSqM48d0k+m2snuW8LoYm
SU+LDxrHK2qLjEC0GQQW3q7IHoO7KccSIbyYsfaPJfDPRcX3tmVdVkTRYKr9XXL4bdtSPRTxHJfK
sXiML8kuJlaIah8GtML++/FW1Z81mKX+IqOdMZBY6awqfswBImkOR1PQxEMpHWp8D/DIS8jleEKx
gZObadyT2yAbTtNijs+3AcUjwwMJU4TIgo+KjONvk+n7DluYuc6ZgocsSaTnYF7H0O5zt8ndqHn3
k23fuaX5UE5OToECxa827qXay4SDjk2H6JlQX/HOYuc0/k20HJXIDrgn03QtrUdJQXlDMx5aE4gJ
Cd8XviIZHkZ37P1tjpxAtRusssFmfE5v5Ue2NbY4X5IH9YK7rnq2HnRSjJ7kjwIe5tv8FHb2NKN8
XlvCrpjXGXgPJM/d2qceHF1jHm2NbZguNxa2oYCED/lmWOdgPpvgYMRkNyS7SbpTARksEugj9v6A
dWZ+Qwg0ltuu+hXylCy2oYpD3+1rd8jfcHkgrU0gaxEaOaJ7WfEQnBpkQU5vOVrtquE2ml1JtqVt
kxrIuS46QgkR+IKbFlsfxQirWjoxJaUPN8GcKHz2ytYCvJceEeoSjzD0N2y+5B4gCy6Q2BJnV9Ur
WdoL/j4KPoV8O42uxnmUEEHIW55f8FyR9UnAN47VUanvZdwyGIUHEDj6LgYjCeU2X1ghqK7nzslJ
7sBd0xyAn/jtOpA21q/wS2ygGhPxm+8qbY3hG7nj6iE/UtxypBg6hvISBrsh5tm7bvSdRq8Rk2N8
RrTLT9265VgJAX0BLyOoAcsfgUCRI6kb5pbaIaqdkPeWn8AHdaqbYCdoIahsFJLU8F1Vtqp6HW7M
F/Tx8CzMBxkEO1YVBQiBg5q2yZ9l2Ta0jYy3qLAj3Ua2K96kh1Q7LeIwkks20uRi6GxpnVA5nhfo
FVZOcswmykp765R/p1/10ASKQzSua0bQwQEm76AS61B+0UNiGsZUgJbjEr21TxAwkxqi70ZmjtCY
gR4TDgdEoHZBskuoBVVPIngIJXD02GABCUEn3YAyhqXdMTOM8YDiw8I5ldza+VoGzFf1HT/NJABg
8jxMzw0jW1K9+uNz2F44P/zsiaFS1vxs8K8qzSElNsr0JG5T2hdWbwso5nQkzJw+6C3xvJbnp85f
Wcoum/ZIu8sMUw7tUlRoKhynQ57fMydQiIvS93BeQ/gT8b1f2yDJZf+sUBl6LMdNN9DXFk9+cS65
R3y7SZ0OUwiMdKg/QoFAofZGkuGJOQY9R8UAZVsq38zhflA+JoxaMdmlZ5/AErYdXmc4qkAh9D38
AIJkczrSL1iWQq8QeJ5s4mGr06nGtsuM2oj2UbM3g5fOdErqkCZh9g5GrVg7IZaGDNPgjui042wc
amX6ZHWIURcBVr0P0IgOMDCcHKlOv60x+RsIv7WjOB4K6YH8hE1cOFpoYMg/Ry1eGjoT8z9aP/9j
KofEVlE1FeOKynTuv/PZMMSMYAw5zkjUAb2Tfo1fzLJS2fn7E/7PzVA5U0waA2zHRM3x3800WaAW
eZA0x1LFxhghoCJ1YDHIXQp4m3/f1jJW/Kd8gCKb9bVomlhxZLTW/92WMc2iVNd1e2h2cfoqY5XG
F5vu/O+goL9v6s8RUl6qnYZG40CXlG8lyW8jZBAMohS0hXLEGWE+Sm+4FWLMJmfgd6gb/r6tP5ft
kswoqVu6hYLIRJPz389l6aLZojyW96aOlRXc9BCCEkG4mfcUPnPQWwmN5jLf6gMmqRFuGNarslwr
lP2HAiXwXaUDxJUv6fCrCN57826xkwzxY8JCjnlOGk3QeqfXmnlVNb9mWJBDJOUANc2Slkj3Ucfv
VvgVpbfZzNYdy72w692/f0hF05bqzo/TJ1EKkPEA6Kqimj/qTtNUqHMZw1XNe+VcJEz+THOXVWRK
cfOx1hlz4c6viSzp0lstqA/CuRh+xXJ7jwGLoQkETR66M0ZBKaJiIDBQU3XuP3MNh4hlD1rCAALx
agwvihgfj1W57+KvLvxKpZClGs2JAfvVhM25c/wmIuRxWW9VAb/wH03FpiLRZJkWtmK3DZrhRB5U
gTpoya8Wfg2V8IozJ5atxxznl4B9yppUkaNMmYHQWPO+0++sAk/JwswzkVMK+TWFSCAQ4jEXwtZX
gJ8IQ8YsOmR2M9I8mTCjEu5YZ+NeHoBmxRGUwU7a9sohn/GiBETVmxdFE8DXVZNXSoh2CIWydomK
R7HKNn5SXsoRrkf2kj0FenOnlOKe5+M2lZRdB8nFr6Ity61LKQ4fQewfNfUqMV2HIxJWExTyHujJ
rifDKfCnncmlwUM8r7GimPejouwixhkpxw/YV9Bxy0OqX4x8dK3ooqv7RoE6Lgf381h5cRwcdQ1a
EiAH9mA093X3LLe/xIZiV/QUwUBAUntfi+a6V76K0f+lCDp0I9krElbcsfYrxLY0DQ+6nsMWxOeS
fGrQF888Lg1MwQdNekynlqUSe6KWmGLrAd6VxLnBBD3Jt7nS0DL325jBoQVuoooP8ogaSSzdUT4m
2UcErL9GcnzXoIgtiYfBG6c+K6RlcxJLgcXV4ucYSDHG6DyYz3qLPZxrhqGyNz7wNq5yub6GeuLO
QX9I9P5ZG57a+ZIYzSWC2Tdgr9XLe8EUaMmVrgrNIm2gtMRbJdjL/mHw9/O4mbjFGuam5EXO6nsn
AUGcPXQnblhSbRqfJYulkMYILkVPOfY/5o+iQHp6lD9EKJUNmA9ldlAneBJcWmomuY2GL6yemDYI
tjgzIyVCRIrEbe/Hz32X7GtV2STkTxvPkn80gCyJSXuZo19ZHW2FHCBtIUX7CgF/jnyiQY3ls9Jj
8Gv5tdxq86WtIZECk9ZrW0WsYXkdMzVW10PRbsfBOgniRbVIb/dzL2vfBTrWU30ah2pTlW+CAY+t
8JTuvh61jcBtoI0gO3UYYwkoxdDfSZFl5/jU8zEGcc6MC+1PlSrHrq2f23mmhxRcIh5rLAkimemm
wbCalibHmhWA0eKjI6VUr7ygPqR4S3XVwK71C0qWeKwmWlDcz2EPhDdINzxkN/37lH9UQK5qX+Vm
PykNKIrF3WCQs4yzsdevhp7bBrO1Wj3PADbE8rGiyyPCuQuT+yQyNiVExFEE8e53G0vItonVOvKE
plxw4xBHelFsc/+VpxhGxc0M1b6Nv3rTfzRw6g+EAfUjc0i4JD6gizkv7IAu3jA4WIu8gbasMGH4
2/f0Dxs6qrExe9OARBgEe54bq6o7tdpwazTFW5q7IeRDM9yF5hWnQmhG7pxJj5lM8kkprSz5k8VN
5EO8woib0juUSJnGBZ2R+RY/1UQzwH2bB29ISJ4COx30G25aUzIdragwXt7PfWg3LQvU/NdgYFMt
HswcdrqkEn+WPcsI6WcLlCE0a0kHhd18ZVJ0kC0A/CbXc6LtsqiB0HrTss9ag86RXdjFfALGqohf
tfVe+hBKvkz5uMj/NVx4iZpCFd5pJrqjegFd5rtygahSPZloe9fLrQK/1FhmwdO6FGTmbPzzw2/G
tQqwpMnM+ygmLwVWgTSg+hM0osBJ+RYgfFkR60gIpjm+syDGntPxcQ8RxJh4BB8n45dEcA4ScCF5
ZOBp1MF46PE8NDOeb6VwTR5nJuFRsXEoFRTyhbbP/V+SmXi6soXXL5vOJN5KXSBzbNFuqsPAjTWM
TkGX2BAPQvgwLtktXPcR6TyFaFAnc4ce09OMBdIoIcB0xNJSj1HnbUIwBSOenp1K5MGj3zuRhMwc
LXuBP1pE8B7PlKoit9DTo9RUbhd7o/Fu8WSIa0Tv5GwC1BradzG/j0h6Uoz62k/Kfqyf6yFyG4BP
VfqUVjjFfEKboJH12U0b4j297eOYSeAQ9tlkc5fxSCWzg3ieGuweSv6wTdzQZ4wD+1ViBjLka0Pl
q8sPURB4xARbPTc2d9FzPp1yFiKShs4c4sBooLCIIzB0DzLeItxZ64a8KlXDRVcTsxBWbwSPnIfZ
9UskgQrLQiPFybMa6divS8V6ksA1CI3xKOXoUExOouQKZAHp2eS0Mpbe3lHi+ym5YFd51YqnGu55
KW9xGyEhwjxtMBGvY3ZoOve+YcDKwqTAuBJI2kbk1ORRgMxz9MWVP2I8u8+o9pnVkfRl5fjSWV9j
/aRrhKpGp1oPyWmtHpQQQ3WjuAqQiHwybdwrIOce5LJ1TTmyU+EcBgbeg5zcVnKpi1MMikeCARBX
lFP55nQgOLUd9n1KaK6BzjS5+Liwa//WhZY34tRtEtTjFD6q8tDLOyknE7W31dx39Bq2PRx4mTpJ
nuEmgsCQ9eSfIuuGIw/oXl2xgGqpu7BhfdTdBB08U550THdmWR4CMlUTLkJ/eDSieGvgPjeR2KVW
eWwCWB80jIyK7Cp4B82pVbWjqiJiSE5yQmpI8VYShHtWSfIo2/NQbZv2eZS2KaRcrNYtUdxySnqW
CO5II5suvMmYU+Wpcn3fZ3YClqKdztnoEVihkm8gwnEASAsxTXoMSC4pTiPw0Eo9p8NLWDpi/shI
FI9PRYvyn2Z90JWOvFSKoEdUGQ837UmMTyH4AJ9KrNrUmwwO5yAiZraMbVM6owpe4F1P32QrWOkE
4JnT3RAeY4b3DiGL0Li+cjE71nawNRQYw72MTjdAFt2ArSHEcaWMyHuXmi+Igiig6BHYusZYYuHR
Vy9RXx8K1iOlNd0EdwxSR4VAojdP83IkybstN2KsUfYnapD5etqR2quVW6M9j/i0leK+HBm31HU/
wE4rvwSifuXu3kj3kY7Nu5GvyW3qGX40Z6pwrNeU3IkgkPBS+6FoE+/qJIJu1xqzDuE9iyi+Dzw9
I6rK1SEL6YhBqBY1fzfmZKlRa1X0s1EwJQ7gO0kTx1xejyzPZ1lA4ZUSo1okTLii8IBCDSABbawB
OumCglPsisMSCVwterMqU8rQyUqCpN0GdKbkTxG4hzCCzaph1MAPD72ALpUoDystv5jBeyA+ywbq
JT7s9CJH6meswyEFo6JQwwMkQcoCME0dl2EPIZKpXVRPxO1C7Ztf/fDCddbPR1P+EFpyEwydEeZZ
DEenGvJTpoKR1an/Kx7eMluZf/WkRKj3SbbWIGlB1d0EJODB9xqA8whq8VComClFFXb4tkvFr9AS
D9oAZS+BEwKHmet2ioAGSpqdt0eLYzeA7BUf5/kkDkwEmIvmPDYzDajGJwt5qXkWlWljLqEBfnRu
h0tinvPpME4CGNpDph/n4phlOkP32TgHw1svOBL3EZnYBUuYfkzWrU7hw3iaZpO8nn0sP6bBpciR
ofIMLBJXzh9G1Ste85homUndpQVFTmvtl49xRY5O5wRkGAmDE7M8Tpmsxa2170ft3qQSMFYiCZME
ObH8UnBR4z4NbKGEZhmIW2nyKu2psj5TOTiMNaNmzg0bWHSlVLdUXgtyXlpLYcDyyfuGVoIoLGUQ
DTJ5Y8KynRF9oW2vx81YPM9APCJm4lELAQ7Bsoo+MfxKjI84eK6i/HgoaG0l6SNVcAZ0GGWoyuqS
5RtL4IpcS/WjDzAdxACg+DCbbsTdWlHAQ9Vr7AXr0FkzWe2hzZi40jhPsvAwsVAy9nJNo9KU1p1F
oY05RG/IG6QI9jyjq9L6hzz7aoljmpT81ol4PpIvJTQH0mlrMOLDJiIhQfpKMhjGySFlmlaTfxD8
GhskdOMZFJtQZG7KkD3CI1F74HasJDBclqVTR2TD1uTwfYxcX0XaHxrMT0G0N4SYRB0mrYE71Ed8
t5sMvJ3RZG5EglpCr2tIwn0udJ6lOMuVMKXnCjXc6J9o16oUeyPSAjSC70hTzSwNXnvu9DOnUbIH
4aUCc0Ytapif8g5Zoi2nEOKZD9VuR8rQNFg7jaedtSz2mH4qzNr0HlyBqYA0pt49S9Peku84NWnf
0JhEcm8dzLC/RqLbztpmUK3tlBCS0aCBAg1GrCMkhayb0eUoH4buuzo0v0EfjpLgP+QgXYaNwY0L
QDzBtTnEL0yDnEEcdxpoW3nBe4r6dv7U5GabaSMP7h7IDrCicuJKKGPHTJi3k5vQa0wPVdA5mEsB
SzGPTTVcJJnq1Dm2eGY+jYWHMYG010BQn1O7Q6QuzPOHkWxNLd/7KoS7srvist1qYHRHdVwrrEWr
Wr3IWrjNhOA4iCksE2J3DtPyeZWH3qo/RhANJYSjTMbQasfdQx91Bz0WPb0oLpWUMPpr9GXZx6wq
LxFsJFzkEJaIPvejvTAFx27Enk3hdpBxxfQtZzGcEJZJR0WNt0TJ5MNzr8PPauDI84GiFsujFp87
TT74UOpb1TUGrGGR7yhZbVd5uQuGFx66On4fMdgJE9r24NlYps7FZwNUxBol7jLpqckaOxA+qA3Z
HZdmxdjP5qnyUMIdsF9SEdCKd8GAcwIlFByQz56XDI8KN7RpV829YVVEhZFaP77nMHFjAWSsmq25
OZYF90U0wXKJykGaqHQb2YOuyZjPk/q1ZI6TcifHJdMOa97mc2BL1avQrisT46EW7oqYTiiVlm4C
oqvxMFQKr5+pl4hEaS/ICgLpzIG1mX4IWwowQFsUYkKCvr3X0b3WOoAUJlNlQLpX37pW07pQhXQg
OmVgvtT1waqBCMqxLVuGW2eXuSmoJuW7j6w0ENoDrwKb1PbDxmQZp2QMHv18FaTpJdbMvSSp91bc
3lntW+ebr42ePQiJaRBTUOMbZF1jgUKxanAeVXYyzdTGGH4uitTVCzJGDH8fgnyypC0KtstgTSeL
Byj1NJaWzDbYlpTK26mr3NpQT8KEbXWKt7Hg+nSHU+b1hiSRQQdaCil3jNYEVYkOtziRVTxdnBif
Os8wnpSB6HmwwApb4hFtazxtA0N+HzKm8I2xmxLmc1MibrS58erOuCrw3OaBh1fA7DPaWWVrI4le
61rDei/ayZbvmpqw7UT5FFgqWQCEuXf6gzqSxGTU27FDtGJk64xnfzJ0Wx3ok4EBnodrHjI1nT90
rqGaIk1S9o5V12uVqrcY9ndmdKgjDAUWSRnTeKQnNeLM31kWehUaQQnVhZbkFqPindUYR+Ss24Ok
nC3xqOW7goDukYwmlrjY4rVU2806VCpYcD7+oMLNm1d+H2il5Y8T6R8hZTdlwsmmCMephqY0KV6b
hM921sVO2jUnOZypV8HPZ4Wzrkg5hps76plzFfViJ43MCXyYYbN4yMzZneVFB0PVpsW3Q29vSqZl
vmH1yWao7jqjPihmuW4s49yI+VfSalR5WC7eB1KHNKOVV2UDJw4pcCtObid+aOW6J1XVtLptTOx6
acAznqhFWaNb0DxqiboJnZy9ESz5pZSJEyAhQjqPaWZr4Z3U6sT33YSaO6V/Q0HgGLG5kRJYFdg0
k558zfaa++YlEVvPkJ8LBS4mT+PIOsem4Uj5uz+gsY9Nt9cDL3ofxstACsvspIR7tY/1FLlK+6yT
/J1ZRO08CmTVDTqBtUhcpGCHjHAzZYQV+TuUkdxuuMYzCjmsMWQvF/eqENiNTjBA9CwJR7kv7Ilo
wHygjEWLIw4h4NB20IvUkSZ1L0Yi2S6AM86xgge8S7wy1pkIWNyY9/5SfINFHFGwk3l69QjAzRp3
Hg8u4k3NGQaHDByj20855GGV8FzgXJFIpt3HZCAsQzAxhu9D/qGOLClIaS4smCJtsLUi05aTq9EQ
5zMHhNXz8iq3AyWlbCYdp2R0Q3LZRyN5Hpiv9xOwDNyYmird1PhOSeNf0zBs85aqs0xwGI+1pdNI
ZHNaZ7tgeUzIGvFZIRhIGvoD2crtcCczqLVI4eVy6UE+ySqpKOCY6uOsTrS+Psz5Tg/pCQfKKZ96
ng4o8HONYjLlRgqtzxMUxraHGK6AF6PNlQdwbeblnpbuenp9opHakXWdRIdmnSmi6KKu35nM2tkP
ITXcHBIbnK6EOt2q5IgY9AtN2ZlahOolWMaIgCuTO1PErdSjTc+rdR2NTizsl1hAtbG47xWnqJSj
nqFyy+7GChAtJY6EQrsfQ+mDXq+Wjz1I32Cb0XVOy6WSbkL6TKRNUBfnjGl2KB9nErW7IHJLo3e1
QrMHpm9xZBxYL6XwjmpVs0uQ5drylHnRopshmasaKcayftNBLuSRcKx6QJe12D9FSr8Oje7BEkI3
r+O7Xn+3DMEZ0pZ7k4CGSWfRbtFQFa61eafjQZPJgFjYbeQey2LsjE3hFkxnyuQYdNjsuR6ZXeI4
A2I8PRh5fw41BEKV6AoC9odQIdXaecOP5LwR+dWszm/I1PDL8c83/nQEQmmRjLR3jcjl5EYrZ16h
vlyQs47n3fChesuf/AoQFd6uDop5NJm3hQYNinHNv/i/ecXv1Zpv5eW8It7wpxfY/Eew4rsC/vB4
WbhZ3a5oDK98DRsoSV7eCssN/zcugtorHie+bXE6eTiq+c1Z8Y+rw0uQ4lfu8r/8YNuY51Y3NsFf
Ph2WfivGitVqEaxGK++bmOuw78s+XkEKzftl/5cP5TnLZ7qxe8tr+E82u+wX/73iG/npLF/73t6y
a2xqeRNeeIs3pZOeCYg8R3ccJA5HseaAUKYlmfH7xcumrt7V49Ox69f/Q/suW17eHcnW6pZhVuQD
sGP/96Xl0CzvvngRgGYvn+yKv3jNGy07t6Q+etfCXT4F/5i38GHZKieCI8s+oPrkL3wYzgLvybti
FbutcgfO9QZx6bG4I0Zw31051fwM9tXqVV2/Ho/F6rjYiOl9skw8YgQlEy13Krc4CidQheUTuOCV
h1vtSvjvatllfJOut+KrnK7Vpydgi/D42nKe+Oonn/oTR9py6j45cZ+fDpa1K+eXw7PhcDrjlsPK
WXeuNw6zx9467Hr1sKjiV7x0+bjZGk8pJ9oxnvT18XwG2307LydM+j5I2DH4hJ/eO1cKl9H1am6W
715ey/Hi4uCNv6+h6+d12cEru7acEK5Vm/1bzg5bgVa78rBsf7rLi7kVzteby87cru4KMynXZLjB
1xpyPtjN5UUuv3hHrvnvd/i+SuaVv+zMdTmrfBvvjMeUb2ADC6x5OYdsepGJ///X8GW+wB55/nL7
eOwdB+b6yYW0nLjlA31f3FwgWMuv3wdzuMuE+C6KiRpu7yPwFnrZb8V5sEekC2N8jls6afnBqFgF
2WN51vu7hgSpXKw2YCNdYc7I1Q3dztdWanA0YYHqjGNt1inMxgESwznKdOUg0j3p1etggLBkdQc2
qZzBUxhZ7lVR6RSSsd4oMOJsTfdST53RHAzYtShoB4CLMnHH4BlLjy0E0WEwVgGkGoWAgb6k+MaD
cLJAGOsC+g4QnBhtKX3osFQLyJBdk1HAZN08foYVTZmaeYeOiQZOUB4px5J2hzgaG5m90ujzZRow
oz5l5XjWQXGUPh0XVvIxFdVc3MUQVtXmLu0w4ub3Snn91imE8JRrRIPMcZcIeTHcDNGwUebXGaB5
jUbYSC3ErP5pTr+MAeFgPboxMhCAUUh2atYTD0NJgY3+WYvFLGuaDYHvnZo6yQCTtyPl9Mos2K1h
Ravv6VILnJHKjAK9o3qjJr0Txs1+CLTHXMm3UUeltigdv1tWYf+PsPPaTlxL1PUTaYypLN0CEhkM
GAduNMo2Vs5ZT38+VZ+L3r17rL1ClQ02QUgz/PFVpk/FIOG2ZyklAoJcgltFqY+P5hG0OK4G15KG
L3PSYfDVmzeNR37yOHnpfqoQyUj5e89urYqIvZe/1bw6hVScJAaFkcJbGTtjekiTgfYz4Ti58jQ4
vUJkKTt3odGUODWLwNqg6OpxuEng/l05I3Mnk1Sb+KqwHbNAEcr6KWJQFTiumWsa6yur+K0y2Pi9
1K94vE5krCNvgFECGvKIJdCuNarwulK30/SGAUhFQBewYAoWPgqI9FtKMXw3GrU1uKUmbdERbxSX
lpuCLgiWQrbxokwbJSanm9BHXaXoUt8WibqKWOmVhBeP8LWUaWv6eDRBcUp23dFI9goR0oV4R3/K
OZts/Q5OOySS+RhFqDNTg0akZBGo5cEzaD0CtC4NCw9dvO/TdmsMLalYlDy+th1pxipwuxGd0G04
GRKjrr4VYJIVm9g8erFShYI+a6XUitM2l5ics2i8ZPZB63ZQ4TurjRwT8lZYp0E6UF+ZdtEVAP/g
K6gdOlAR1diUOvIlkaH+CREAIXvIYxYvSfdD/uqjRqxmSZsO8D+b8TksnlW/V7pNU+9jFo5KWL9g
eF37sn1QJv1YhSp7mUKGhlq02XRARHvXK7BhWb/aw0BKtLb2CdlkGygdZvRrRr4mA355FAulUbja
M/+cDGiQ2GCWubQXnDEzTorLl0f8QiuzyNMRTpqSysZy8iid09nlalHOh1h75wXHhXWJqmDrNbgv
QVEjxVH5tlWbP2Gn3my1OGrB3rRfEgEmwxAm+95LUJMbNmh7llU4KVPoQp0PFw5Katc6C3bF16gr
YONu6DuluKi0Gxn6Wm6KYzJlq0myjyM/zUKaGGkaOEr2TBVejKDb5/rgDsZ09ChHsxXzxBbpFpXK
0h7VVz92I9LB6zFbJxIbDQvZ8kC9UqG+Tf4sT8Aaya51pDLGKNeRWh8Nw75rfK+Hc+AMrTVdcaCr
sYpvkaYc2IofC8SgiRHguR0WMW0k0CtK7zlxWbvCHs9S8mUFn6jwIk+/2z2ynDGlTwmHvkIJo0Bh
rqyG6TFaO8K5Fg2BBxKjo1GQj54qL3Glc5hN9Z6LH3sO8yQJ19CO5bQ1GO/U8C0H8wNRrbA4R86s
2uqIb0gRKKpfjbGv4s04vitjtlRthsanxdbeRJcHE7xogqdPXon33URkAQzvOmLVwtqXCTljE8ZN
an4neqP+gv9fVuMkdP1MLGO9d7tIWH3bpzhBTgL3qCu7wHY4gxam4P0zWo3jsqbRlgSixTgFi8pW
t6UUr0vAuSrL2N6C7xAgA3hIzJnVSitjuqlB7lwSIN+CsbsmKLQ3M6eHj2FfNpKsDgRID9shI0VY
QlIUhbcqnMl6Y2FaH6H9aOZeb7bKLZHTRuNtDKIKpgr5J1s3ZPehjhgzZY0+fcfPnlZCA31mRJik
/xPJ6rJrL7W1Q6xhIS6pyAL30+sMxnqBRFrF05thTU7Z4S8SAQgwjbvKorzZHzdC106Dprrdw/sS
E8F1yPFYclnf2YQ8XJ9AiXkWV1Y/ke/NgdNIBdNdxSqo3dFnTxzs8Kd9mcpF8yDhlijFjUTsgnf9
pRTjy8fBYl09BzD6Hh0RGPcLLOjUJ9D3gd/UfmW7AdxFn6T8Ir8UK2upHHUGjyUiP7pbie8YzpA0
y+D5S3bDRXW8a/0H51L7RdwVTzLXL5iv1tJytCtfrbQrgnrIzxyH05r068/quWOYcwjCe6HZ3TW+
br+gVxRnKF/kr2Tr3R1YddOga17cBaEsCv/i3Fnwqa9FT483822urgbOupbS2Ij6KuBWHSloN8lv
gQH/qa9knfqjgQyMcNrJpKX4oboMGKKiQXVEy1bQcC0fq03MC01Gx2cBopm/IRMgm9xF1jCmYCHw
vGMSN0ijwLhzMsg6AhtRTHNZxfkLegiJgwfYvomQySJzVQNsRFN6lP1bSrhyo43HGuWyKEkdVaav
QKNwROlPtkpFQhAdNYbPZIA3jZN9YUeXBF6gqKxvUSNIZy6UYKwSjNIewzH/Y2qAeAiHYx6RYRhY
FBOhgTLbT59rf5xZkQjuC9NQVIyrHK2ByTIOsNtcK+Vb5Q2wvsOn3Mu7OIST60CuqPnrZ83qjFER
e66MJKeqyVbX9CuGhFpKMH21G5ntYTR96JK1qOvATZJulQSGG0LgkfdFk1Ryoewqo1JMJk3QNOcM
yhht5xytqGxCraZOXCNen0YGgl3HENXItzYm7oShxWK3aKWCkmZibBQaKD1MRaF0z8ybVD4181yk
0S4Jf6UKE1ld0unWvPbsRwVa6VgjAJkSwRATS5GTpmR02mvpm6AXq1SbiIFA3Z6o6H2S5FkFhCXV
9j7VdNJ2fKBsVMUyF3gFzZR4kdO2yR0b9FLB08ZbmVM8czT0JclrBiBsO6cpWvR0DtAJhrwzC2Jv
8oAyUvLhlHOj/AY+AvLKQPhSX2GqsMB8Csn46FLIZY2omfxjGAwIpnItbdMa/p0QdQlRRFCsleGJ
Jm2wPdRW+bn3BUtMYhgFHVT+jwkAN028T1USK6t/ig5xUm1Yb9VUbSFHW5PWWhKa9Js0dicJ/b3u
4aJQ+4/0PcuoKVfT+FrybuM4PdbRxaRFygeVMQMaDFah7iOmAqqJyCNUJlKR7aWlp/uqGD4LGZ+z
sDmzIYCR8/rEQUv6SzRCTk6OjRZ9zCgrvCRpvk8lYN8s36QFRGnL6ADMO8Y6qiOOe2T8hGSEDt6v
374kRH7HCOdAMe5RyTgAqaGEYOgpHjt9BEsO9j2h1l4L3DIkHzngv2o5AdnvI1KGpjTeSpTUuejY
qRBFwtkQEwGhAuakeUDya7gN44vPakQmlwCltqivg/czaj2SHmK1qaI1aCcPMy6ABMy2+2Vc7/x1
HRHgT8en5kSsYiw2RbQzWNJJMbFs6B/6cClFstF7lOjlB4syRf0wkY+Ub2a7HQ3qH2K2I+krHKfp
VS+DhWuryGkxyJdvevBbsDketqXSbesGb5iWnoxxVZfyLVTiLznajyMNRbpCapHTMcjGKuSRcc98
+IlVgqcAd1maVE4ssDoMX1Kwq4enmCQUhsZH6xOVHb2M5YRak+sCPG3qbafWHgorcylD94+oiqHK
7E0IeeTkDTGjvoEWD//YCLz8DBFBFcepoJUMMp2F3tcQTodSXKz6r7gMSWjC3BNnS61P1yh8bHu+
dDh8UESmYNbEujV/sopVI6wiQUMjwbu4x9Yrkh41OMXRDn0M8bJIFkd9rXSEdZTabsB9gCSiTKF8
Ne0ceflO9QIHqGuttVCSehYUqNfCg2RrKhck7Kt3j9oLktRFr94n8RD0aojpC0+YwuPH4yFEZBqS
wmEGxj3pKWonTIJMX/LXhxPJ3oPkvZWS/T7p+jGIxj0ahKUdsFfnKaHUOkJzqi0uL2EF67ilgINy
qigjFtNg1B9FvyPL7zwijm8TebFqAoZg787nnoAL68xDLMi+moQ9iQSQCCXNrhFKVcpWBSX3qB3s
qzUpjxKs0Er8fSyU/8NVpf8vh/kspf43jfF8/7/ptpvClPK6sKeXAgfPRx5vVHqOW6cg8zZ09NT1
Jif61Cxk0A766rIEHcU9yGJs0XkLZstk2vbfBQlSx5eISfeLOkdBYgqkByhsshwhcFn6PungUGI8
hYStOiaWXN2pcaeKLZmwfuvUNngsY+opi17+WUWt6P9Fby9rUGrIxBXVQEj9P9/gkBlF1bRJelJ6
9odIUvw/uvkTSmhKYtIkWfbAkmtZjWQCUIr/PdSKhAEsU6nLOY/ZJ0o7jXWSzB6nC7Fw9sFHPsZQ
H6eWijSfdvLxqDY2Th1X71k+PKcyWSXhSkgnayJsSGUp08RbJSNSVr3UzX1SbDp+bCqDVHSReDRa
lNK7WACASJe6mKOQu3VSgXg3Of0t0JSGjdmtRd3WFJvSJBkWyVKJwiwYFwOBK/qm1erNFGSvtQRY
nXMKq8+SnpiaH5CExgKYBH06MMoy2Tc3U7Cn6wlKtdqN1ibrshuWgQACztbo09m0MXaGQJwj0YY0
KWb9Eyi9MlTqgS+eXyCpuFdia0XKVlKpaiXh29fLlZmTV1IwQlOb1tBMkd1AJmSMksT9tnSmQemk
FcmIfeZIQ3hu0W933XMSx6a551BiUs+65GeM3hJ7BUlJ+PclgvbBKbud4CrN/NRP0oudxbup/dXN
FvC9dvWCzNjo7pmPlmi7kXY2rDXbXo2cSIr/9D3V6Nl4jJNHS5UIUUPQx/fIDNjzBeG2ydjzpMs6
v6b1o/R3LaTagKRqKJ9y9mwELXKWcZuY4glKHjRg700U7RoGGr9bW9OLnhAjrHw24z3rWLKgSKaz
2NO5DPwfnTwcbYpXsLE2YdkzscE6B3I8c3EgZJZ8lnACGVQrV+tyjFd+2F0DM9hohHTkx84H/qFO
kMDD4mjqw2YCjCtQVWXVPegegtRr3spDLjDw4Ic16QBu42CWj2zyRBxH69PGvjYG67xhR0HXgR0e
u2xgFQGdW2Jp2nMfKgitoEtzUSr2iyRN21jtEcLjGfY7k0//aZFl2gGUyOKo8qQ92+/sIexLE/Op
G+1q8H/zGL+3vih0onC7e2DeW0tF1mggAjma/dln01MFs8bCRIZSMqcIa6uRXQe3VbHZqMvgrWsb
d9yMzemfr3zV+m9Dm64K3TAMhejWv0Pfvw1tdhmFkZ+R8h7hWh3ZzrI+XeFGD6nWdqd2bhRl/4XS
AGkPUzlnPFeWUSx72qAI0Gc6YS1PCBQg9e94gaTSAL+RFLCHWFpXEW2aDy7JiPBh/T1hX227nMXB
rX0WZ799jHfKGUnH50Nn64E1TXMAN3EwplQMP+Iv/YUwtDuDEYA4tVrv5qtSLBEogT0i1AXL/Gih
b1Hxsq4544P0TKSAC+13wCTJQvOhf5VX+2NGx+xtY2/tFuZnU57MPRVKJgjoq+qq+BcIvCGLH6Sn
XWQoEE499Vgk/X2QF5O/aWQ6iLv+nrcr44/N3PM7vfJ6wx0ZSm/m3frx1IWyDXBxkKc2OrMrnIxR
GHrURxSamFvpj/RkNVljDYwoSVt0ID3YqdOF6Bbpa09KCRMegmt/hdVsxFTGYGlzGXWYSemp41jL
C9RHEljPoztTEmaT29gjq13gi/dITEIvcjFPnr9Cv1jtiYroF8UNGaLN2v/NeGtuw1dyrs7KH6LL
vV9zn1/Ch/KZvEt36VEeDi1LMxxyZ/1CgL18gRW0GDcuNRKpR82xveXvMjonJxpW+auvLUWD931R
kVe+ECCL1Vyd63ezw7k/s7MT9W2GK4dl9yD8ewewC+6K8gUZM5U8geKWLM7wPkKhWcuGJq2c9RTo
40KmMpcSQbpFqA3jDGyQ4C9VODTi8xfFZfRWzbXOkaIu7TeBqRvQyx2pTs0Xjg/uspAeiB56MhI/
xQ/DpIIX8mxfYhJjOStZSBKJiNgZ2gb49XNiEyxBUBkySrY9RZsW8JrlZl/lB9s82obDF1xRlHFR
uNCvJqaPiki0+UPFQzoja6+gMBv29ZSPlS9MAsOvuesP3Oha72R9vUlHc2ftMcflZ4uyDOOjOCnU
jlh8z8Ewt9OnirgfhGeOPTtNP+M1eAb3ys33OSJKVojItsQecB1tHREJzG3evnylrj7+9s8UWCA7
6BGQOFOBrgvAlF9AM0mvH7ii03VOTUtfuQjI3oz+D2fZ3/Sq/7Rc6cRRE2RkajKtK/9ztUAYRW4Y
Xipe0Bv71xDm4MYqQNuNb96uvza0un4rXKKL5FP8IXsgngNM1xgWpi3DMBv3rqRgF0vnYnxVHfsX
Yry6dqfwQ/2s9xGH4J/HOON/peiwetM1QcaEjj1MEf+xeuunKYrbNBKHQPyqKnYZ5pT6OhKu0Amm
hThZIf8mTI1Xx2RNgyBhVasoE07WiaNXPftM2QkNrjxDdMrWc0gfRjWgtDYQVsQdXhI60zHDdLPz
rV/5mEJHdqV4gpQfUYxgFXNhVLStknQbhfAw+VFJNPhfxji6BEn3yKOdhijSt5pNK+2lwlxqEqK/
MQFrOdri41dgy8r63QjN5BmgqsiRUzbMpGeO2Ezi/pl4D2zl/3zg/ibp/OfnbKiqMQfU4le0/+PA
6WwjFa3FZT8Y40IpNUI1VjUyYhYymJO/IzLrOTM7FIH0exBBspsCjyXMJ5uUoO0xCSJZIB7in18V
AR//7QM1iBjHMsIHq//NGvu3OSsqEzlN1b4/BJm37gL8851NI/ssbSwNZqp01mPZ6UsRqrTeMKul
kni0/gfoub3xhbpAMfPTZi9V/8yHldeRYz8ajhLSsSKeKCRxZ7wpOchAFLtyXjHwnWb/5CBb1zxF
vvsWFFuZUbqDVGPLWo/014p8rfrEW/g07FLhqQaveHn69ENE6Umfki3KOC8FJg5SNO6DRs3Gdf7P
a86ixT6sgylUTLc9jVpllixRJ/cTEYtWdzcjgZc+fOsS3FMxHINZK3SLoL1ChI1V1zGyZzrefeu9
yF4VJXYqpPh0qx3L2SuUSu+2Cb9Wa8FVR0VZfOBIaWJILObMyPqu6KNozPzsE/vhuu7q6zj/OXfR
8pd75r8Ht3DDg79VV1keH8czkamj4x75gaN75Kajy53zNyv3AXvNF3Oo6oJv89N8o7Gr/1gj/ZBL
gODjkZ/8///M2fsDugYeQUlICX7Mj8B950Q7BD88UH7iFh6+2c6PCin+4B9e6PFhzyw5v8e/f5/7
4fLyHnw7/zh/nznYyQ9/qwpv5YiY4uHaC3/Dg4yOvDrCtSvLh7dDZKEtj9OKpz2zApifgfvnp2JL
xhPwRhl9qeVVXX5f5pnh6eeYQu45H6XF/GIoGVl8BUuysdwvnuzL5YXAkAdL15Vhr3lu7nHdMzls
7teWr5BhuK/z32eXZdXy/Di7j1d2Hn8lIPOPn8n5mp+EoWo5fx0sH18PbuHV8p3iANnOfz3+/ubX
/OMkuhNty9M+znz3UOaXze8ozhf31IuHymd45Guipv/1+KSt4nNcDNszfH66eVVX7hd3xnt5wQsN
eThjKfMnjeKvhHuev1SEKnR8LfkuJKSxXroFYg7eAjX1S94HP+Ruz9wyvzXe4Pw1bCcHAGHHq/v3
9u2sAkG3MusjZgXL9hX1AEcDpv3vn3D+s5jCnfl7fg0lCD82Cz7g4R2kF7MaZGboZwaf2+Dw+XNm
+bllVsIEq1lvkT9n2p6bkHDsZlGBw4/A3L9ye7RazEKPf/3WlV+cfxvxw9/Hm6PcZ8EAMgrkB9x7
RWeB6AQ1wDBrZZjIEL2gFZmfk2fgtfMND8ID8M2/vvC5ew6rRVCxXiwRaPDmFgulzf9IVLixURTR
V4CKntoVZ8Tf9USyvRKAAKNXfBQB8rG4cidqjvunql8kMUC2XNJZMt1Fm3ISTPke/dJJ/Ruo4qA0
+baNXqiouRrjiNEMZ85IZWKQrwsFAqWZ3aCfw5jsBjNyoaJ75HhiQNxVTEi1UD3jS5HiIxrnLnkm
pn+Zes4KVseifCjmS9H+1jkC7B6IdOisE65aIkwJmdDwPASo1KrwkIXzBlW5p4M4T6ZYdvLaa4gI
oRFVlN5y1N8jNlvQK0lQItubIzia30lvUf/WzkS2j5XuBaujxrRcs//uFQgSVPi07drYglm3adJH
F+oMYtlb2XFH48PZVC6KaycYr5VGr5VPuESkahvfbD5DHXiiaJq9B7A0FBhTRLg0B1YreMyWphe8
w9RXya1XBBI+EDE2HrBVMdi1xQJlQznyZBHQNupLX4kODfCXqso4Lgnvlk0wbZUAWaKSaM8dNG+r
hc+sZOljRt0iSgdMK4oEF08UjSE2IXACFAkWcVk5x+XZwmFcIVQKJwBizZXSwlF7dqper1/9ttpX
IZpp69fXGqYAkg+iQTvlLWtAM0RWyZjQppuuACH3p8NoKKswD//ywnpanU2bELqhOQXAtBou1zQI
Xdv6asOPFu9XNgY7UsFuftJfPLDUPpXWiB3dgunIxAKsPab6IE/dak65suqYTRN1mnzkxDJ91nGN
KRz7Lkm1ei42nk+uyTix2PS3Va8uFdl2KCOd1ObUUMxUZ9/Z+LZlk8saFYm6bTidmb6hoXXlPnHi
0L939RmNNSwg9KNxATdc9TlsJLVlPZRP5e9G5lITaCmIpJdCxg8A+lbmpJXOuTy0zuUAVXnjRsEX
eIsbD+XNR35DsvE5t9QfRWJJjEs+xvlpAM9yQkBwKPno1nwqfT4dPOIXkpIjyRmYGWBQ3lusY6gj
JyYanwnoujEcp54VwY+v2k4uz9aVwkkfo3Iz+KhHQOVuajCUSV8Z/PmIh7QiTSQWQeVWeD5DWGoa
KmXK9TABp94hztg+dyzbSZ5RhbetwRGMsp13cJ0CmRSchrD87lsyB86Y9vAwhOmbBCE/wrBE2nxF
AXLnX2Mp0V6NV1chgN2EDqvzca/Y7YcurqHGaY450mAHnxDzo8n9O47KRdOTOmeKbRtO2QJj9Ti6
MmlepXnX2nKF5uQlQtAvCOc37LNorCVmUFjAY7drKYAs2bXL5i0PMRtPH7Dpf1NZVJYuktq4Xpjh
pc5hSd5VjGI4URcR5PWIGEAn2GIYtU1DLPaEs5LUrvmmilOnK77xBCvJS5v+MYKdEdNo0InPrh1f
9fg2jLhwox6kUT4WLU4/fNhClTmvg/vUoEXKaTWOMcxk9ibUOUZFROWNKvaeF6/rgIAga0QNRMRF
3iImkTGpcemHmPR7w8UU67aT6ciYpthBi5hcnvxYOW1lu1ENJBGYa4MsG1ulSnksb0OcOB5ItKgp
fa+ibj1FiAQSHAYMDEjqp50RKW44jB8a7vHcInoCvNtUyrMaS0u1POnlMy37q+lB6zVhea1U45FW
r6Qi6nTlmZK94Vq/WFG6NEAr1HmIy83T1EFcIuAx7lD/VqGvRzVeqwr+Tcz3kfeSj9STg6qF+rKn
z1sgHh5rtomxtUjxrxSWgPBsz5jbDBUYkChJL9j1mKK7jUx9df+QZ12DAmiiAPmGx7yyZueSJiN6
QF89EFxXReWhRSHtJQ/ZyNedfKzzh68To0i02GSbTkGvncqBJNpxIjQh9t5CGn5876Jmt5pLvhfA
yRQOEn647Yd3n2AeQ7LZ14e4mquDl9Z/IJZR+rLDkR9jj2OC6acoMQMqBz0lZQ6bZknPqqHcJZ8B
mUSFyM6OoSItNO0jmT4meZWowyLU0l1Zn3zCrqS4djoWa/WuyO8BUyyUktrStSU0p+qobh+ilW6G
awBSrsmXESbPhFtQxskxCppNijsO96lszvgzl171zox1tmqbDiPor50fc402CpZU8IeoO5s+7J+n
bnTaWQP5raUCVpoNh1xWFC+fWwLA7FnaFpsHtQ1cL5DdeuQ8BGmVR7Qa+Z88MteexAmD9VPRmpNV
aC4uTNQI5XlAZNzZ6VkQmtfDWBNzcBKa7Ajbd9peOwUBAAcPk+fxTsvf/XfT+x7FXAGMrQctYEOC
lR/iXZkDBgn/RVXam5DkurmrqGsRwATQy5Zf4u5DqtVD8mWS2zTEU4HuWT72yODYEnRg6OgYwJ1K
aI1c09aK/R3FFZPksJbFo0R1wJ0GWUueetCN9lPdF4WNgAZSICm3aag6VhgC/muvBfq4jtsLQZR7
gOY5fUtUp8OwhLSamCnilmgyBDIw7JVFwa8UyrfMhvNNgbiIBUsD3hqK9xLmywrejAFfNa4IQOyt
aQfLEDR2ShXqPhcG6oEyMVZSWl5E9GNEP5WPR7q964O3agWkzMgMOSmoz8ZDE9sQVezJ7VXBSea3
CslnE7SlxBwmkWNBnwBJh1Igr/uKxYoBKzI9e4iAqWRAHeasenaYBeI7wD2C07EW+SsB0q+iNtQD
dmwgyxUKGY/gg7BD1oVepaNuDZBJjbWlMXLpsw5R8K60uekW6oeW3IvZWIkmxkPwUQf+Oit+LS9c
tbG6agyqG9iCC1tZAtCV5rYqrnBV2BZVehO/pjQF1/ruNbHw6bvWx4vFhUKxr5xQN1xDv7OekfY1
KQ1pnzqouIrkRVPTfVnG26judin6ILUKz6N/kE3HRxxXXjlRf00cH52OkCWxqX7Ubm0JgFmTOmKX
1BuoMhAe0HGUIwYToO4UDLQK1eSNdSgBcJO4ojz4Q/VKt4PgQLTWlovEQ0jfoNsjGML0XxQL+C16
jdWRMx92t8yUjeohmmP8DYNjJUHjYugRSnIroV98GO0AXiWAV/fVcJV23nZQ+/ss1zJIwsjN8EoZ
Sm+kc+rEmGrLwRxWsg9IZfxYcrjp8aPOrxmumRaNvSw1C6N0TVy+Ha5aH6yzYi1jGDDKIMv9iKqo
ki8mZuBUllcGaHdXgIeL12l2E7AGa0KZrs9jiB9Oqh9+/Dp4jwTtWqN4u8jz7hNd5QNmbcs8pom5
6lFPzvt1BrUCy4SvOsOEscTE1lhrv7pA4ETu9hoideQ6px/BG71NPYf6s36SKxR2U3ecKlq+QCkt
oKkRNYqN+VoNU945m3yyDAKWw1NMCOnKjgEWARBZ1m0sccuTa4EHGwWsa/XBrjXCYyWbfA7m2odU
KeVu2Y75Nkn1lV8qqz6Vz3ZposWt+B1UtUb8g+IGv2nsTE36UreoRRWObyM+wGQ7T/3XyT7BsmW0
Y7KSKimCn6f1tJpLwhHG6cI1uJ4ntUI4OR4zRTuldbwRaBNHChzrh4aGBLZYvYVzrDGvSAd9TuJt
HD+SVAaGgplkXRRBZWd+5kw+gX30Qcv5iniVhQjVQ0PITVU7bWe+i5AFr1nBPElsSsiK1H5jfeYB
DTqFiuimdw8NpY/3XtEom9Zoks+NTU0a7EQ+fVtw/3oPoNMsM5ZZ8mTsbJ3zngGTxpltwosrYmVZ
ZIiQWmJ2O3nZ1cq+5qyREoS4HAMhHQfqphqIsA7LmaKxJaWaqKZvPU9t1HKQyEN36EkLMgtabE1v
lxaoKeoCwzwDTrk2m0dW+eByxSa0DQh70AL0Nx21VpaKvKVYWiiwyPeqGdNrXTg9oiOjIhOAMMCG
Vl0Z5fK8VfTpFrcbcZxXjh6LhDiZtSfBSimz1VBIB3WeHql87EfCrUfs4DiSquiQkVioo5nt/WBt
aj8D1Zkxh9wb93pSLA2J9J0qd8P5OLGfiwQZy4a0ShMeNFBXPmYhjTmXKNMlZjXkL/AaU7hrvQPS
AXp2muxRDeEdhOxald0sPUUnzcCvJf2xY9gRJItoacXRks91rT9mbeyAQoJ3CFL3pwBPomeh+FPm
B1+mX6DUTyC+yfCmg6q2b1N3Stuj1qBqlIkZUAlfSQWucD2PbkPTE5OIVEVR1qHNalxUpM7ZQbHP
JzdIT3X6KK0tqkec1x42USlu8FBnF2ksUImykYjYSfVubt3bCDuwCGiBVVcCmYzWkGYMxUSGzaCq
OJzbZZUeBHqJINNYk1PMxqylhW82rZIpO4Oqqk+MOfLofUvsl9tKZkqm3bkUqwCeQmr7HXbHdR17
LoHGK0ulN7STll2A6yko3Tx8JrV1asZnW/Zgt9q+i3gESLOgeg9GRJ4pXvKJ8z+G6JkLeMNy2wEI
NHrE1pdR2WDVxoSSNgEzSbb1yfF46hkcZffWZC8a6g/Jhh32kT0100XlA6nRk9r5gcJ7z9i0OrnD
Qj8J/8QeZoutncZy8kW6JN2ZJXFXETkbWXpCxH1haYDNFZZsesj4D2K/oQ73oLcHcP11O2smOnSn
JgxIkK0aT5gL3aKxouCjMOgsj+fjt8AyYcuPoLzO5vRebRZt0X56OcpYTrYYAZcaI8L9LpHohsQa
9+MmBZHtSOm0bX7+TSNfJz3CoXcgFX6eurb9XhTTcR66fPsND+SMEtS5fyEVNQJLFjZLBTJPvGcK
n2XDEZiAKiNkZIgKR76axW1I4BeVbdID/aKi9jNl1Yb7XuGzuaGxm0+E3tokLGEKNjx6DdFnNE7D
MsYa3cq8hIgaG3m+AIG3GNYkhPjzLsDrkaEMIQK3zJ3DKmh+hgEhbsMl0W8YtlXwllHkmuJUE6oT
MbyN9qyBqu9ara9rWXOjK35TLumn+QMu8Ef9tm/o3I37AKdhmQ9Tie5cxLBY/QIdOAPyMpAIJkW8
0uQQ+a28kxHWmZ7imuR2e0qKmrRzNlMl72bnASk2qwJqlZmLfRuv+zQRclIwYdr9utOVraUVXAyo
GVPmPbl1Mp/gFmSFPfMo6soLZINooOMKRBOOTI9gSBZoBgnYBJu69p1GJwI/2+jKmwUdWCckf4jw
nBBSGxkYKUtsmCqa42xV6zB1hfieEoEUeiQWgdynuKEoR3MnOJraRnzKFGQOeB9J9+rHmFifDuRI
DW++PZ20GuWCIfNmIuXQSMqlnzDc5Nl6qGyctuNvO9ibCudIrzTXsNGdsaFDsRmdcUj2dpefRaht
htom9qVY6VG1m0LJ0a2W026RjaSpYckAPCKsdTqDLcSshLIJa/c+UauNoEvIwANvs2I3VIlQ3eq1
Gk6xoRwTTT7ECqbDEsNN0kZEO0Au6B+F+WcEw2vTn3gkEBAF2lhZqyosEOFC8+dvbaduo5iVHnmO
e7XdhSOjIHl4KE8Q8JpKhXkb3jYggbaj4rghKyNEJdFcx+7btjH24Eeppuwt67ZFGb8mtnqxA1TF
Fl16QsKcf5niHD0QuQHxuzl0Sx/du7BeJ/vojRtP2RomO4LsB1btOAhEZFQXLTpLYNqCHVZuvfGR
1edsoOLdqiDP663ogfjyzLhoFVLLaM5TLSBdxKXNEhfswjPL1SBW/q838JpM6d38f4Sd167rRrZF
v4gAo0i+MohUztLe+4XYkUlMYubX3yHfewH7+MAH6G7AdvsoFatWrTXnmB3VKaL/EaMItpZBfpo5
C1zmzboLSrfjlRVapga2iQfn3QymUKXSKBSExRANu874KdvAVulkPB5vk1y+KA0X4pHDHHTNk4T0
oCJGbiig7VAGn+ncCCWe06tpelYrMmGMvPCawUnKSAEjrTvMZBopqdSfNA7aoOjO6YMz04zO/z0k
k34n6wCHCaoV8j7heE9q5t9GZOTZBwHNKmXT/oTHiSBnZFbr4vy4ir6q/2EeLP1OPTbTyHzRZ0wK
0dv988U6KaEh8OjxqVIMnErzjGIHKSlcPtwzOqndzZsQLnhk74Wt7KccwUj0h/dg/hvBLkvkK5Cv
AwdUg1H7z/cQ3pMuU8oZ6MRt9S4tEM9XpJe93ffGDyyd6SX4Kc8K1y3uPT9sE/WMixg6cwvAzDXj
kgcCAOMAiPnOJshwNu1oaARAE2TqPfqwtviu+8lz77HLG5YmRV1ogZMOdhM4CkIP5Mk22q3w/ECi
+M5NoaW5gxKlsAK+gsPjozxlPHqEfzd4P2hs9q8CU16u7hXCe1R2NrpZJuA5Qdnu0KENtHGDQSNU
eZdg41JMgE41OXEJdcYiwiA0LKknCAFXvMWZjNkZCxckn8D+w0r6N2qdL9aUdFGExCv9i+qu3gOj
N7qZuG5qusfRG2Anv3jM04BPyw1YbHbgvolDs0dh8quYHO1Asyf1T5Re6XecVxJfDFGXNbSKf8XY
/21Fp6H6f8j3iheuKDO6zM1ZZ4nHqDnCQZnbJpkG5rbUcRbUf5g6a7+ZOcuiqOqKJEosL+WX9aWa
2UjvHNrePSA5JdIA1rTzXiTjBW9U/VPKTzarjJkl3el/0V9p9HA5VNtnQN3jGxiPititHCcUseDV
yqf96xvojjNOI8z06iRzSuntZWJ2nZi1Abo53nW9fImGDEPXRYW915SztyDMMzQj7VmthV1D6S2i
GEKFiasKB+GzQQ8eRpjqIz4x3FSiV4rjPg8kLgqjTrZXOe+qyJ3NJF8VMve/14r+r6Qg8rdFSZqJ
skk44kz/Bcs/1UmmR7k+7SfTUg/ZD2zQHSTYdXasts1ivJov8g8AEBp4e+1z+IzfH4t8r78gy3iO
fzvu1e/RK8MH8dq/TzLjJqvaTk67VXwrch5u7egHxRsBGBCTnAW72S5DgoR5Z5GeIx45lJgPq/lh
LCCNFmghuppF6HRv9ACmy4DTfEMiPdbaPzCxf0N1ltHOGTNNBO1s/hpIVCYYzEYQXht0cD1m0OsM
PddZ+2ns6fu/v+C/4mJ+UWT846V+2WlNBmRd9sRvo8LaxG/mXyT8EnORnRyFRXOJvmu/160/BXX+
O3OJH1ZRJRWUEnIL8y8V4d8ePoiVVVEBedn0LtgSlIHPFCTCCeadZTjEd+wxTMx7ZzYnDNoWFrHz
nv/hAZSM33C6ZUWHCi7K7PD/q2T823uQZuMgGyLvYdrNfmgocEsBJ3QG1+e2x/oth4xgYNTBjn5O
V+2FCO/0rf/OT+mqOCaf+g0EFBrL6o37ofgts18ehvP4zg9GX85PVKw/VgjV2rCaGwL98tmNtRrf
3GIiSL3hDBv7xlWS131J/P6WEmcEys2nw7WFloqQG/3e6JgLcZ4tZju6raqTroHUegrZJytk0cI2
vJSutoz39y0RJq6wYYpheoiI5iBAXPMgHe6r2pJuuc8g46y9Dcf6VTq0i/5DKK3ZsVrlS4Zjq8el
vxW+tleP5ffwDabiW3lVTupB2Sn7+3e3MVbJMTqiS0pSP78mfnYSXs1XHGW3aCOs5a166H/uuLeO
wUHfYSDC9eWYX/lL+N69yIcOtykoznXkYY+5X/rGKpf1GbjUJuc2uGEQiUpavqmry+C1JwZVXuj0
q3GFThYH3PG/17ss/u7Z+vuP/ovUbFQmelJdI++r93L/lrnVMp7h2F0Yyi2hl1eAtobuGG/z9ieO
91H3I3eHgUkxj6DYMraHujsOvrauPkQPYDcqXMxfyQFXe+qJHnpQwIOAN335B2WwglYw/bl/GVft
DDAJuFuBIZsZ5Eq8hY7qPe8F6kH1pBMdGMHk68Dg67FsHrCPXfSD34QWwD+hThBXA2kTkxtX3Jgw
SNBXmGuO8cbXq4wrXEjmis5PidgrpQn3bFq2GSXAdQhf1afrGAxjMcwDkZzkgRzpkK4n5cX4OYuA
oTyJo9NGGm2qVYuJ+at4kL1+tLpPMVsVo6uv6ZPfkA7Wj1unnsgECrzHTvJnNIaXmhVQ6L9iPYeY
YyWC2+7YGkOsNaJ7x28jdZvR56vVzrDAMLNd62V0iVvmuNobdltsjD1eElfkBdfw6OKtGVjVUld9
ZlZ3PLycc+8NPe7sux6XXJUZOrMvPxOYy/hTT5y05KrBH/LsyS7J7QENFrgxULJ+3eXzvCOdwsYP
tlUEr2fgmC8C2DJ+dis5NG08Zh8R2kgR+PVKl1YYE9uV9MW5xsnPDGcxOyrdJhPs+8t/r8Q/rcNf
DBKBmCtxmLHxYv6icBQhL3RWvk2OwUr4gxtj9pvaXaaKVmmcKxL6u19eS7kbIuPplHSyHypodAMM
iOnjv5XraI8MsbiCJoSWcJXf0yMgR8mqN8XGJN8tsBobDZxtnPOb5s6cfKUudFfZVJ8diM2NxixX
2saL9cNuLncXr5QzLI3ThDz7+BxL2kRDOSgM8ktwnAQrxijq//e3aPymmJQ1LIrKs4qTKdX/WaUX
MPnuRtn2q6Kk6O3ec0IhDXn1eBrODD5aN9l3LcCOhZ1Lg6VUdo5G06FjoKkox8ygLYiuFn6+yvei
cKHkWPIqJmAVDmg9eFGM2E0ytAZE6nY0vloJnnG7zRDz9RoIVoT+UvROxkMHqX/QdBgYzVLTP8nO
Wsd0bLlg2GR7rYVUYTI5HeIIZYh5aSppWVcV5QXdG95XOH48xsOsWZYU42H0KckHIb0KXf0F54z8
mFUQJ/O6OIQDXeWHUwJrktKPoGy9WhG3dQDZStfXhKHmHD+jzu2Ca0MBZdKYpXSL948oPNQ4bsaQ
EAo+ZZCyJUTZH/Sd2m9/DdNEQ6kSTqcZz3vd30/UXmplKX60GygTbhK705qotL1AZGFIOIQV7epN
bWd+sLyjTWOa4cDIWAc7cxm/3rfmIaNCswcGxlbtxHum4H58MrZIdyyJ/zKhsh/kWjvDWrHMr+CY
OmJjc2w6f6q/9Gft/WtVRE3+/5/D/CUCQswwE+cwPDfNQCoe7YgNmmSTJMdiNTDaw+YHOkNzIPvi
NqApkuSbyZzfKzfAatzbMtKG7WynbNPCDhKQdlblpcv4kFY0AO0CnOmwyOfhofGbZT3XXcMp/W6J
1cQV3ojthgGbbOkJbPGlsX+iPBCeHUGrPBJU01xDtuEYZyfQBFyOFsCxaPDNyBcl5mCw4uxkZhPa
DCqkj5CmOP/9xP1OKyuTHSpTwFGiGn89kX/7jeNMqaOhQgKBL4JWRH6GrqHs2mXL0P9ANY4XYccS
NbfSW7M0N+FZ8tgpQks9a5vc15fMJPAH1POnXl52tC1TzU4l6YJNGXOiVbzKWwgb6Uf+Ir5x0Pz3
u5eex/uvv6wpqibRarThUSL/c4XqolyQwWDmRzLVBPVHYAyZbWixmtMiKzed7JVIXdV37U+FByLn
f72yoiiiKRoqmb3iTP5lpzICbSojWceEuAh9zce4No83zQdF3CH7vu+yNyCg3LTimdUR2ClRhKKW
5Jae2jILfbDb0OYO3JxgO7jdurrW1+mFBJWf9qouhzVAPQjNCBHVvb6VtuKuWTZL3GLrciXug7NB
vfcq70uOPuSJ9QZua0WAGOZWCyrfGk19AF0ers26WfN3kWNOfoQOAUkS40MLat6ASRU8TIF00Bov
mKT8dkt1y4/PuDA+KnMT1SaA18NwY2Y3AJdickcK0SnbYO9yhjmk96dQtLbvcwj1SCk5ud3HSfKl
FREWW2VLgAQB7+G3cKw9bVUdmCHnu2Iz+ZldrtDRfwfr4Gvw0T6xuMggxUxnDR/xm3JLl+2h3VZb
ZZ5/yT/6J+1Okda0Gyy7hRQ74WhnLrCqT3KRTsMyXBeKrXj51TCp99HNMV11nk5ENCpfTLMZtQue
QsrGwwEkRLCZw4TN5Ob9OfxMYBk+hQNKoYq80cjBDI6VDToOR4SArLLfIH/AUZmEdg5ioXf5Ikk6
xYLjkBRtI69eMIf5K5zLKimWXO6P85qbqHvp/UNAsyV08k2E9gQBgdX6zKUBHbCpEOH6moP6oOmM
Cgslys48xdvWrdyvivwnu/alPQSZ0pIW9VLaFx+wPFaYptjv89A2bhMxDZElr6Il9TXGKAwjuV12
7niERvHTLvlDN/eNuKJwVG/JIbeD53SbGt8fady75mL0H5vojX8VhAJ/UubI634tLEcUeVY1p3m+
uHPnkAa7vxGY+yG8MldnEsP/3r9D+tOOjoGGDitP+B9qgH9XUooqq6JMDLbKNEf+5Qor6AUSeIWw
xowJG2T4IPKlyptYqnq0CSgG2z/4P/7dneQFNWjsuq7iVvnV/mESujN1Gi+IVxAHaR5ClzqgzMKl
+N+7lSz+e7vCrKCrbFSGTCNU/KVJFMljVraqKe2Z0nbGIgzcQUTxd6LHP6uuzbgyEFnQOxP2wsBq
Vr8QwNTaHHgqIg+7vt/w8JjIjPItGZVEDd6FJRkK+SI/z9JFHGyx74vJMkXyoL7QuJaZjKDuhci/
YOCPmAS3JcFkL/x9HiijnmdX5TSwRmi5orOVHc7y6/it1KfZd75X1K/o9U2bI5HDpj+6kGVYkMaw
7rL3cXjDEkjTiliGwp0BdX3YNEu7tQqU+DHe8saFG90RCIpJUFkg5pO5miJfZxe50f9Tm010u8tu
1e4woyWEHjSUmX2EYjvf0ESvuBypnwKhq9wvP1CxAYAeLjRuKrRc6KK6xyl7jo9QtXB1SjA+bnrt
s18PG7nZTtohGg/Nm1lwC/AYULaLlO22j98xp0m2xPSCMJLQQ+NCTcxMB+HlHXPl3GR87YsCZZk3
W9Pn39SIAZhRLGdscogs0Wt5k7pMpF2FK2xbTfPHAZMj5s/xTNPMlXg7VsWHQWOt8r093WBczMK5
IqEZW1WtN8xeUsxhU74NmrNAWBCs170A6uKxM8J1d0gBlEleRaoeQo3HmgqbUD1Yrrf/XonS86j6
9wH2j7X4ywRgbHoZipWWHMMfejUMvawHWB4/BhJHzYJm+KlisZIF6jlF3MvpsqaC6wG3jS9mdIUm
132Ohh14tFoz7aSXfnNfZ5OrhnhUT9wz74wGpbUAzQ6hVnssVcKI0Yihop52QryeZSuFW9+ZXx/9
yeMoyFeNoSRKY8t4A5EcrEIFFCwQmXn81LU6XP7Klyg6IoJRl9BJYfWn3qfRuoZmGyoy9H2YfAUa
mhY8hE/PJ0GW0kujfw7Fq07pghSYy2buqna4AlY2wW9iQiORUFNvyMbk3PXEwsWBiMewTnbIGqz+
MCO2D0w6UgGAIOmb3noFXq96jcbmIWyEO4JxGxBaYfKnuD3DPHmnGQ2grt29hW+NnkGASDfBFUb7
OheLz+mFZ3QwPOTEj2gvcSISrcGfrfCAofBVdqHu3Bd0QCukwEJheWf+rskF2dzoPpUnEPdO88wP
QT6K3xOCd6fdEA/M9Tu++6tUInJDX2VXGfyvBxFoS+ofKio9Yoxr4bgi2cLuveBCmTsgqXgidVSC
P4/GGe6AsY9XxoUHSlJcGj2126SXEElHdCxaLLiUtVidUOvM2x9Cu8aJTDG02BeiptVrDtI+sLCg
xqbD7unp3e2RlLbwWW3L2O1QFW8axUHD+ZDtx0LdcOyIsh/o9Dbmpq9qtCXAV0GW9+SlgLythD/d
qFfaI/gX++UjIG/OZeQSTq6UXJCFoxoe5hByHo5BpCM9x9QKaL9AcQFbYqnECtQu3xtv0fiRkNUk
byVktitNiOikzY18xQURxQmt5kVJqmKBfgexV2MsoE8Hbx2FgOxpwMKO95Zhn9NhG/VR5qurcIeR
Tt6ImD7p0tHiX6i9E/9Q5E6n3FhgxJsMn4T4Yat6CGqvaESwIiPvh95orrUA6BaBQ6gnM7DrGyAH
5Zol3T7QndgPgU3pmTcLqFc3Fpr+gfm1HRfyD0uLRpPug0JqmPt8irNDnh/xUqfpUhbxc27ycJGt
On3RrtAywzZc3heT03zpu+AtTU+zuzvQdTbm1Y0tpaKJ+YLahUOmQAjl9weAcaNuF76i2W1D0uRC
IT7oDmUyZPp8IuKH2bcQfNeI+kVvNG9FvgUXJK/biMRNq2Zd8RlhsWyDt1LjItOQ4ExUhbmtpWWu
ExdabrKrrh35dvOX9kMUj4HpaKRaqPP6Jwne70/LByYGNvXGuXt9vUXlkPVXANAFc5QDf8Gf7kbI
oDqzJ6XjUxTJt1ThnLgtOqkWaU1dbmtxx/rH9EemFjI0uEqxNTgx0kYiBlRXUT5xhkdAviU6Wks+
h4HcEYCFYPXkxT6QD3Emx/elWvJ4OoTvhjOLWpzstDUFSMF7qOwWf7Za8zNlbyktCQAo4XK6wRd/
VH4hb2Ia3XeYdV+K/N1oR6JOSnNhTC7KlwdXdiQHuuZXGQm9WMBnx6HDCkIROWSFJWtApHIvOUvz
3g3v/nMHy9Ys5+Bwp/Ll7HUq7oJreTiMHLlXYHdzlUR3zQ5EGxUxJzB17zuDSgZfdBcEH1Qq2wi6
9mgN9Yl9ehivmRK7UGOUx/nOrLlZa8ml5AFmn6lDoukQeruPEOGbpW4xNQaH5/UmXIaI4SHKSytM
m9ly8FGYqojvo291gOezptneX3hr47CU5HeDfRtHg8AnnDjFQc0mfL3xt4Z5qdF2gJ4ZkcrdeTIO
RbLl/zb4PLvI2DQm9022aabPAO6aGFyl/GWIVqhqMYRV6bajvVwssLjzChlpXD17gs0LIIySIYc3
DEAnz5CIDaBTXzkjUDCUQmH+kR0IqlK5DEKtEIzjwCxgvKiwiixKLr7MSA78ABBFw4CoOT/pIJjj
kaQORPeiNLdMaUu8Mqsp4svzO6r88aJIezNlwdbCApeOTYk6Dwgen/TPuFwZ/btpLBL9aNCLS6mh
4uhgJu8Ebil0eQQ3SdmSGf/OZisBJSs9PEMZ/VAebIGhFXZtOfdmzcekfjfoMe5NNH/IDSl9oxMp
GN87zdF3NKPuxeuMS12rgI7sDKeVD6VMONOSO1PJn/NQCG9M1rzNZzIQGTS3l1Hc3OsXLufNckjf
Ev0j4bIhre/QIk2ohb2FuVmPLKTZZLOk5c/Eo9yYO57jgkMhPBY/cAXONTwRp1yQKpGwLKZkXQSu
+gCb9h2zk7D8RnzmZF6MtLmj4tWU1glD/156DTYzAbHo44NrMVz98uGnM860mmQEeh1tTYed9rUs
rPsH/aHPi4lAfc2xLy7V4GYA5ASdQpyQHSEx6ZMbkeuWqpXQN3BGbJR4IP5mnybhfBCvw2edLJST
lvYIcTiYtiav8BB/6uWEL0xtfmp9DvKcjKqphIBGQDFDUac19722egwrDBK0FmHBcpKzZdD/r/xK
8SuI0bP1UKFtJqaKCbsVXtX8S2L8aMyDnu6JZpcZCHxPxOpf3kQakAi2njAb8iSxwqHdvAgDzEYw
utOOoijE0C85wv0MeiBbyK8UonQ6L3G5j9T1wEFYT+61v5qyg8Nu5tbjQZ3Bk3U7jbYRfaQI3fgO
bzFBT4fqydvE27Ng7xiCTeCl7BjphdGpNoedIdjxCm3Y/M4PuEG/fn9tSgvfS6essxjsdLmvafXa
AgdT54bD8m6es2caBuYEC6PUonylDOgnO3rwT/2qmovXcoFTbRK3UDcMjndAFzaj2U794lJTwRYY
5MYVJMSDwN1XUYMQV0Bn/E5AyUOYzy4BykMvnhe+AMxEORqIu4FXkby6EmnzZ0d109NXJKSHg/Ba
0HyCCNC6IinemKsKQivoWCAa9oS5Ci/gEG5Z+fo0H555Ew6KnD0a85DSmo7Fi4J5cB4mixoA4VKo
/Wpw8d6ZD5cUdD6WPZ0yfLMAdBBQWnW/F2TWFKPqfoKq4aseeMtzGV+TaImlvT8IhldqdrVit2xq
P6w/stXYbEv6hDrFu5NNO33mA5B7JE7+yd5cuAydOEI4CObROuHGdcI9ETrSyQCI42RMpUpvYExU
PL8VhIeFBxGIkCEKSG7c42yhkr0wuNo6BzSxz46j6EfC8n7n52xIqE6XRGTlIRdzlI0w9fXnoS1X
HhxJSpS0XIEaOFD5EZVI2MkxTs+s2IEAvR9uh919Do+UaPtidLR9pnEJWZXfbfSqPJbFbCl0J2AO
1LBls5P28Y09KZwcgDVJ6ra2ckaMlygk+TDrurK0Gnr0UA4qm1IyVXzyq6X8KBcOAeLtIevmunFN
sNT2Ll0J0WvLK0UOMK9o/0DQSH1T+wk/3FyTvumLwURbog+QKeaYuWlIuO/7AESocWvBZ4lH3EEE
LxlYKhbwZZJgGQ03sMVa/RpmXkunle/s2fkVPSR0EDVK+pLml2qc8QYJxQZCJcMnjm35yu+z7fXX
CHoRHqPK6aAhAbrGZ7fXoDxl8K7twhUEhzhNLjNkCasLtGzGVuVRF9+HnSF5LMPiZi4iYy0MwJCI
irbBTtInIxeWoMzSojdjo8NnezH8flHPDmm0ozYM3N4y/QmUy0iOKXZ/aoLXh7Juf56fpdmRhPDc
oFfkfM623FH6Ve8/vz1uxtRagX/vTrhDu2eghIuPg/7c9Eq1WTd09QRPoLeEJ4g8SMnKGCya30N7
fsQIdP1Jv6JLL5O9VHPd9rpmN0tf8FP4JtOMWTTn3wMbcuMIyborg78wcGqyDP8K7jjq8glSY12g
ZRBrKHzHsWCQjpR8q3R+ASCJ6976cdFJDqR6GFwVle5xqOapo943qFiCgh+SNaK+hzvKJqqlFGn+
OCcaplyQcV98PLjbbbgq3O328+5fTEYLrWOsUET1z+obYI8tAxeiSMSLCo76Oh7B86h3J3g8d+n0
fSCD7TMFzLWs3fhdxXrpkC+GCJy0KkL37PIbF0RwC+fRRefhQD40Ixjl4QrgUPXXmlQZW3Mq6HQH
LjbJMrJxlkBGmFPxDYFH6ujoVof48NBcxJMVePCFtub+oGE4IUcXKJ7LfYFYLIuJ6qXC8Gi3R+4f
xIDEW1KK+AdF9RWdKT1PtGEUt2WW9djTkUOUku76k/6jXeJ5fmmIQBbnlatxFUHOg8lqdNTNTKWF
4Y7XeDVxa6PqWVbnbNHYrFH8P2vVVgjhZqhrknLrVgytje3QbAICQ+iFIn9F3ni3lOKNR1cvd4yM
xXfxx2y9MMBHsSVrrJo/TMLjdgnhNRQUjRutU+YivXGaIaJobeEpP7UJpLHY5Qk/TrCu7g2s475z
1aV1OxKNtU+EZRJmthH7ibAghYgNYSasZs0K/Xt1y+Izdx4lW0uqixWsxLipWLG+JLw35fovEi9M
KoavBpwCGES9iMRP/JqQtzC8sN3RhIw4M6xYIlTurSPpr7wdCp4OWMjZsc0XmvQlJy+qtnyoDta4
6vbsgvLYSNxaGHS0cFeGZW6mNkKKQTiSBEdTyVOLJdP0yLwOiVcjaOXC/MH+s89uCECrvrZ+ZgQg
tq+jfkZLTgQ1CHgcQfMJ2R/BMIHN/fKkap4BS0Ag0gubqTEX4v2IuDC5D/gq5gKJjYTxMDvRQbcx
TEPbmpeXALUTrtLQfOV9cQDM4EuBGsI+xyHUuRk9fR3To8yNTt1xFWQfT+g4nzLqNvBsC2HfQ90c
lmbnp5jc6aUINkY2NIH3QyriRcAgf6ZTDnewXhvNIiLTxJUtsb6ReMY/TZ37W9HNg2yhFk4HP+Vz
PJQMo6S1Mgc5n+gLyCaZ25YeZvBnbzDiyjr5RnsUfPEtay0kHyGAMiYYrcuJlmKihheGfUdlg0bl
/k21uCJwiGYBQZlnHfk3F0kvfzNWppNcOBZ1Gc4N9Su6curNxUs2+g0403KObAGcsgIkyAnujhY7
5qz2+mesUvDTFevKOGM6lYtlrIbzODkPyVbdIsWjscMoWErcMlnFqOuU8KvpD1rwzb42EUVpzHsG
bkgsNl1KEpfT9JuHuJwZVre5u+UhLJc6oo7ERTVaMjBUFw6CTKSycJZQPYgffe6HFH9FsuPz5olz
/45fYifR9vwgFQzPoN7jtg0dzBr69IKuwSiWrboJXElnd38N2aY1YiiiXaWhk7owVuOrAjwW/txh
cmCdXlQrDo8mn6ubBClD43AicRNIE1yz9EQ+gumQp/RS7kSCJqeqJDNYffrVXqDFmo6KNaPdt+0+
wx1JjPlKpBANpCVfO2d+hveD32J8XhvE3OUSWNO6KFbSS5895bHVFZQePYnuBTztuNRfNMNXBtou
T1U0Uodgi+97eglJSpw2kbnrVLcvr7Nkoe/YM9r6KFUbeODZD8G+mnHJqisS/0jchgVuFMC6K/Xu
Y4sr92JxyvHy0I0MPVnazIhSZeNi4h8njPWt/lgw+KBlwYwRrBFIncYL8hW9GOxQ1WzVGy+Y8QjL
lKrDg0RyxeJjw5vDck4mLmRiJtLaNYUpM8ebMrGVehg5zfMdhtOCR7BKgUc702fSOFw1etxH5Zmb
pOgOLzJrTYGeNS9Q3LKP9i7CVvYYb+DicjPqdSot6f00BHS/55jko0UHSUDEl+Tdp1ONyPAH+NxL
J30FLh6F8ERnDhzXaG9KKKXzaD5bMAAboeFnVI7UKPNMIDeAWwbjOuvjsYA1152h7WEhTb5oRywr
TiuwrcVOpS9uCDdJJ8MeZdY99XJjjZFDWtC6JQYXKDuhtHbo6zRBJCQiz6k30IuMq8FXP/n6sHrM
vqit83ODjFJ9Vs7RuMVqQuo5kRSoQZA+SJdyYzrtzKGBKV/K00e2Qb39HI/P7A5o5bTk1zRpGrJI
hxXzRxZBaR5x6Fb06WjJFo+H00aEUH3JzNgf1O1A8V1aUDSWEWQzwuIwzDyGxPoLRlE7fooL3jus
cg4MPtwQpKFwV82Kn/TdeKMtTa2IGrv+0YComQOYXG5T9UunfCn41AzsNbe6PbLcYPQy2W6BQqTr
sXsnN4zbQR3n84E79U8vnfvlIBzM4YWex6TyzDpxf41pfsuMB/kc2rGK7THzkYeL5kkft3f6t/mW
WNX7bI0pWS72UXzkGeLU4rIsqrsypO6CJ+EN8amn4p7YaZmxJd/T/SgQ1vKjXrnCylBGyY4/0F5m
LEsDJbFTvzrIR4RLMYFrRCi4eraLt8o66ff6fNWycRqF264EX4fO9HRp1U6DmgCxgsaPXdIofZE9
cyezL9P06vSfVAHaN2dualUHLKtp6qWXkn1wlQGrWdEkwDnVYQx2TeN1RjWSxtuy2ZtIDC8FtysQ
136vrMC8gFi1Mop8bRcJr43micj7IMtBRT/I8lrypGpeTqsqXjbmp4G6NVwZgy8raOCXPCaMp5Hw
BFisEoU5z4xH3ElOowJBEa8anVtK7ACY9P0a3hmSQNd2dWnfg735EUhyZVWiaSKH+b7GZybSUeVl
rGndnak5IGiPqS+PiPLtnCsVVXnOFM0SPvt3hkN+ge8xsT5Cn/UWUbBZKB2EU8rY4lrw/wVhIh+Z
5wZLyscP6Uara8UolquSBh3np/uCaN8Sr0EEq4qwzXmwdlHcLYtlaOJZobPL4cHWxRrBWlBBClnc
SQclQQn2L85z9RmdezQLtyILZeowpcHYWARWfVbsbF/8NVddBR2Xv8Ii6eFB0+Q1rSvStMnKHe3H
nTYk6JBLNNXuLEKnJK6kI160R3G7i69Dvqw7fZ5ob6OyfVQ3IxcQ4u1nnFoT01NAqoC8HN3FTGDU
njjzxfsRfE+cfqD5YCOiGUApRJfZCL4lzq+c+LaZUQEkwImOgO+Dxn4wvhQSscocbisFWk/iaej3
RuFH4vwbldoRofsJJWl8+Numo8pfVYzF7vpb5fXU6jFwjuRux8pKbEF2ZwcVSYGRXpX6Fsov+VzC
5HxlSoC2TzVPNA9EmmiMCU6ph5zC0m7Kiu+FsBsMvHe2Ki+XXU64Swjq9xS+0dAqiTs3PZEGBtul
Dr+hYfbiDV/zZj8sOCbyx66evIoO+XLMUCZcy+lUIaXVv2exj/Inai19dZ9zzSWbGjK6nxbE9m31
8ZPM1Ic475gTRC8dRmZzroyfVHrAfawUc+9cwlWIqxyhw1NEQXRdIe9mgBtWJI9wqywv4VLHFZfb
TB7YJoMO+JFtEqSdfISLe4Kx0sG/X8RLzZg/U/oy5JDIRtwHPvOZF0IDDJdFvk7GtcihhNhGdcTX
6UFHFY1qve1QWzwDoBZ15Jv6+R7vyLnvAUeuTOkizZZ3InA62lBWuOGHjrIXVOh0Hz4ELC17+RXq
Ev6UJ6P+WsIDcaNXMkBFP//iBnWtYz8jCGdFhxqEad1t1M5tpbkaO5NnDlB0rckb96U/3XQKb31Z
SjZdo/61mvkDkF91o989U3gJ5vsM5AweKvZErMsZmrnW+O6mRXQtXvRN03l6sOATCW63mlbBnpk3
jAPVEdrt5KsqihQC1hgt4ZtagZAwa8sr4cc6hNTQSJgTJk8BhIoFAGukbaCfbxTAAVx1m/fa2FUv
PdsYoTkulN05eEYsDsFr6WsB8i0Q7QXR9HOAVECn1HPstUTBWAbMCIqueV47qbwgvKqmjvMr7y6c
GWUPK7yDdbgkTpQc8RYBJUa2uPHI0zTA7HN1ZhaGvgwuK29OLz3QkeK1OtIZe8ZsM9G9RXzao3nM
YlKcOOXiffF4a5QdHfVUuU3HT52xwizGkHsIv+N4jX7OZchAE48laCyl0rnD/7HqgYWCCk2oTsFc
LTbDQQMo+yIg1JgVdNN8+sfWAknOR//8toxzgZINAuMKoW+ebrLI6VkUSrCuiwsmgSdc2tiRO8pO
3GUWPyPa42D9UBc5zYBjPKPjvyg8Ln/8p/oGRIXoK/iqBQx9z/XhFg0x8VbgR9uytqeWUU37jUcR
BTa/2ZMTRrZPveqUXTkdASmljOFDBjDGa9ixWc7V/eMjo+MlNdua6mUk6v35AOX1KuPBEKV1uCEY
zswsGu7m/3B0XkuqYlEYfiKrQKK3RFHM2uHcUHYiSM7w9PMxd1Mz50zbinuv9Uf1Du5MrgrtWZpF
1bgsvDWa99JsGfwONV51qBtsUc4Erjvln61+1BjdtYkWsxuJsC+kNU/+aGw2ry+VRkk7oFEAdnur
egDVsmw1nSfOnxy/dYnJar94FRUq3dyEvaa/y+m1Z4nGbFuyvCHnSInVkUiB/RrWzszQxYz1SNTT
cI3FU3Rv4wdBjCBcr6dgnsqzSv8XK/Rv0SIrjE23+C7IVCEpV/pXUrhEtrR2H2klmr2KeFgI9E/h
PXWBo/XuZ5NY8UdLmwATQErMlxV6ZL5RDwqPss5Nsn6C4F/1LQq5JaBfePnIJKYfgW2F1rH7tNm9
Ogj5y0g8lIuyouLwGi/EADB+Lh3mdDFeJKp2VlzoPdSehG3KXt8F5NbhNhEuQfrsWrht/gSnFRqK
FwrGVDmgftScgWJni8oqAsz4Myhh8TXofAg4TK8MfRDYKYfEd+HngCqKiyYNWloym29Jg2ckkMCW
xF0EoFzTOltoW0FeY3W12+5KenCn/nbKL9dkVP9sLsg07gORJ+ot8xssTtoDc1+1cQky4s+SziZy
lGPubFe2udn1GblGlpoOtrIxX6/Plcp8yILg4lpYz9aNrqo1nK3RH3XEA1eF4Jplacs/yuSvPWiv
81/OBGlO6ptWP1iPCdUkQM6hdTY7DxUNetShX4iTkLJboGCuMKtzIThdxbkk8cuYXeDCteWWmX1r
wyG7kXz3Oklme31lAQvkrgYpBYEghM5I0+NM11mA6kE5SvG2v073dJtscRZfScAXwXCqe6V+69jI
Ain3NEB2grVaGJQd1KQKu1mcM92bWL2wyRjk1MvfcvkpzMcg2NGXQ0rNeVW+rQgRpPXn2RHCY8d3
0mlzcdv5UfkmrP063VFAiIQu3KfKJVTs0Q7o2zBIQUGtB4ul1MgcJk+lyutthZqJpLrg3MINi5aY
/5SilwXPvOKyMMTwoDINLAE5JjrrliGydFsskzHV6TSKEwx9itjmwB205qtQvxetl0DrurwTRZJj
bQmhc40E6LtQ3Y7w4EX+4WpopLKGagHD7rRvhSdsRep4ifpEhteIkvei/hj6W2U1GONeIfzX0t9e
bUtlL3DOGoEzbQ5J7QQcmySTxz5AJiQzoOW3NNnxT7lbjResdFTZEnpXnNM1OdWsx1F5q1pL+Hnx
tK9BddBus6AlfB2jE0iF8KmBRy57APEQLfcm2TV478khyp1k9LXJqnD4w+Kp8Z5yuPRd694S/Z5x
FEaEhHSQYs+OqreGDHxOuTUKk8LvJWTDzsquVfbBjtcA+itRW8I3nQiGENyoR6oZ/jbJnrlaCT97
9PwNw3ZLHtXc7Ls+QyoOU7cMHvr9Nx4/QE+1Z7gmpfsp75uvKCFC6MAp9jCqdifLvjJSo3x7IX2e
iCaX80ucXwBzJfTPa2ANKrMceW0J8y2gZyZzWGFV4Pl72O4CQKLCxgc7yFbwyX64nJHG6g8ran9B
i/Up/BCXyIfd8+OeJBSggp6cBIEmjRHpMxw8UjaYxRDZH1kxD7V+3Dy71bfPegB06KofqwvQFUfb
enTKlOIjvCPbJt6PW+06aUQD7BNSpFNTDi1t5RO7ErWPsTqT0KcAuQp+d5bJYjbGxfYXVX6kYcrz
65fX4LU/VNmnmGxxiOqkACDA+VMyu5nPyLEq+bQJtsgqxpuon9aBH7MkrZ/QS1X9nuzC7C4R/J+/
SeWzQGQWmmtuNF5b7DbvGcpe+ZRGW6p8kJNuvIRoqP1Q2gk0Bzko445lO2PYD0lgiVhk/qVLrg8J
gf9WfIG4YSB8UMu5DLCEkXSYJfXXljWS+TBaPerPceMgUpje9MAmCowXN2j3uNiuRTxL0PpHHMMk
r1MH1kvvcY0VMj1QEFORu8sURN61WHux6PaaWyk7DXoNERbq9Wi/0t7E4qFKB6KxdiNhLogCQ5Ko
6FQI09+RC5ecL+04yU6rw08kZ9gPYA4IXDckBh0gqdAdIt1faEUcAi8pS2tN5TN4jEARgFUIa0vq
v9BEe4AO7eba9veocKBZIE8r5Z8klIhLLDIbVGbZxF6Mzd9LRjpwsTmw11mwRY09uU0PHGoPp5xy
J6ys1KoaKm+HvH1tnOnG+BsDzhrJAbllv76ht+imb2Louhspoc19jbcfiVe2CPcqn7wIjde9jGb8
sX1zIlgxe90BzxbNrUVZ30aheAGC5UyXg5nkXqq6s/Clv46rwBTJ5WKkSyyxO6JtfAW/knaZJMA2
a1Uexb+cjP/U4owRfCQugNuRCzaqpWdl+MxKY5PjtDjk8+k1LzH/D2kAIAUYQ0Q1WrXipH+qxfTi
99gUkFT40XpXQMNzmrnhXQ4ODTweHDpB/whDJE/H/XYrjzI77Dnr3HhyNrt25stZ7Ta/uu5Fxb77
jpvdiOenfJf0+/qcN38SxnP2PV6+IFvqeYyceERKr9ovIgKy/Ub6l7+n3VF8p8GF7nQGAaEOXbaM
MRkMZThifW+JvVctXszkrq5js6cQE81H7FbSrWeg+2XZVrYqO+XL0Zp9UP2TlyAnejC5kFXN7xDA
gL1/kTjGpRRZESt2/dXAuHKqUoyS2HxvlqxCsjW8bHWK0RQAz2j0glt//fXIF7yBGyeJrdrWf2tW
9J1a33ubTpTxKjJcNeeEZ8kdr+jCs4rfiq4TptrxfYPK4YhKij6Wm0lACzDKHwEpULrFNsIFaMfe
qj52jvQ3xDDLO343eXUFWwnOgOysGtj4IftuhcD8ALlPN6AFENmtv9bZYZx2UWqzLbn5Lp1cFG+g
4QIUI3FN3lz4w/BGNkUuOnSAjzTUYB2R3lZ7SjGXX9egyJdCWy7Ya0YqUoDbn2jJYxbuO2LIcIoo
lvIk4K7BrwFmGZjDWb0NrA6fQb2d5Gv3eijFUXvdJoZGANiaw3lkO2HVpjxFDW8qUo+O2RmO3kQt
AudP5Xkc/355LB5Vfa5IEsLdqZgkjA8Hgh1T+ZFQDVlgO/+T9nygzwABMKBZiMwmcaAJqyepj73T
g9OjzZOPzcBWQaiuUyfQu8eFlRZdbW0K8kEf7Re+nA/0cxqjKfWUSBJghHxcmZAQofwvZEq8efM7
K22J/3UBdNIDvcKjaOaghAAOpdN8V/qWdJIETwplOYjtu7taGtpRRyloLtsDaZ9HjVcdYdMAkl/d
wDoAXvkVM0JVPskaqbv9nJzy7LJkxOoe4cB4vnraI3uS0XCzSM4LD2cp/CradVXfdf08qe+syRg+
UhJ5ac0St5n6SVZ7nT7qEbIXQycKuNiMFFPh4vdAjaLNtvv/2BMnR5j+IdORwmuvbfPehZtbUVgP
uI60MN0BzcorHx4SJLgR3XlR0ry2EVfE+rcjSLLdygRLIBky0RDOwy2AcwaEEZU3XUBLijXT+Df9
ARy/3uDi0Hcpp2FJFMyZohCzfKegeKxdJ+lz4agKC+oWYQPdDNIJyiF8J6V55dNKZKymc4gWwips
8SeToB+s+QeEfc+PXhlze4bb2HdvSypb7Uf1ofkNdF+TtvOeAOWZbb0iboN1PbXl+QJ01iBE6Qzg
H3R0UbjfRNd1eBCIA7pwGaSSv5kYMnb1iyAZ/NLEW+VgndkLYrTdiTwmbk5Unv5Et68Z5a25aKTO
pxSGaN9ls1Wl+0o4k2w6MSBaGWNv1xGd/5fTCCKc+FdoBLMQOfZhlt4W+SNcmH4jkWBJ/RDg33p/
eRCJfK+sCsFl/jf9oYldi5cEvdaOoEXkgZovMROoFu/2gg43DipNIuD4nFLaoVwZu9vK15MtETf5
cEu1LZ2JdrWyp/IYsshM2e61X/NdKUZu9my6TDPKTHZTvo7D4LXvGTrTBV2vDpuvjrdgbes6uh+X
YpewfggJnYFoT8y+ctvuF1tP3Jzqr4D1kfx+/B/9JbD6d8DINWlMbWWLqivnCGVpTcYYYqc8av3S
lIKY7D1jm2hPGmQb5wrbHKWGI/QchcEEcE4fK2WnNHsuxkDcNwUsHMnpwHmc2x1ZCvHfoCIPUTCa
xqFHLq5RUE2zWvGz3saf5jEM2+xArDrlpO0x+231ews5C7aYHe7EQjmddmyI9NsSHBWSHy2zB87k
abFXy/DxL2QUbemKk0dBSmhV8WNgryiTdzJy9PLw2X3M7AGDQ7vjmqVHLe6xx946Nv7Iih4jEt3h
aiUOqlr/lsmWf1BwAWIBAkTn/l8dJHc14dTH3DZvg1tBVtiuB4Ko/2amg6C3sg30d2zyd/PA7pfR
c/HxGMQFcgOHm9MQYFWhUkvHeEHA4ZoT2FPR283sNWHtVR8SoS3TQVwjD+641TrkEynIgBOU/14y
BBKR4AleMZNQgvhfPlvaYz05qs/bke4pCFUtLPbFPn3tqs0hXaMPXFwWiBLZUDh99QeworjZzwVJ
bgaS5jWuDf+9w8BbwlZRSAkq6es3okbGgJXLq5SvUr/pgO52gStRpMw2Bf5rA4PrElifuh+qiBqL
+MgsfmgEL1WWCu+e3Gqo2bUaPTI1cLUucFRul8VTRtBdwXs901ZMdEi+BwcNKanGCK0QYEua5xpL
K7VmxaMQhseEML6G8Uwo7uFsbnBCEfvXvWg4SqksGgpSMn9aghlNjRhdJGyb5iwJNHPZ5LDCTUmH
5hO4QLy8M+gU7S7GyETKR6B9ldW3uhgv0O8wxBP7MqE4E3lbE5adZn1cRfeSqQsLfUpwXn8rhbuK
jjvqsM1obwqYcBMywW6cAEuqCLQ2+LnkBVR65Ayu1FDTz3qe5696/FbEhy7iGTkRgEeNAcVgiFwh
2qYdd5EIzkaUfOKgiHgdEci2Ple0Qi/DKbyA3neH9kwg8xsGPN54fMYE1+IQbJFueN2z95EDYOkd
rW5RePOpYYexwl2Nh85p3GyXOgDT4XbzjTBDmW649im1JhlvadbJr7gKriOF4KQxc1mz/RqMJ/jz
BgBWklYXRwCiAt20yuqDqxkLzzHlUXE0efERklTgrtnMw6d8aXaqtC3sLWTq8Nae2DJ5MXu+pPup
5LMx8s5tW6TqRo3o0Cs+yFdhEFUyTxLuYG2EELrTvuiZh3YrkNyg9vToqHoCUi/0zgju55KitBNg
GAPWiEKIko9zhBFwRXYIYBY/TlAu84SAgWKlXfKRF57ylYZvjbQjpWm0hN0wnhCqi45476gTXJnt
D56McPmdiwOQCHk6irXe7Nkchvcggyi1uZ9ER3ULbR8eI+K7DUya0x9MEr2pyA81VwYNBsfkwWQ+
/e2QTBy41qkLcZKP3pdSvt4+krSZhgZubiP5yMJd5tKk5GxgKxMj24ue6qaMTrB+o4XmXez3kWzp
ZmcXRso8zYLPiU+GQ4aOcPH/0aJ2/qKCnJhEkFcjVJz+u7MxDkBDZlQrFnt13s4fFTaJNvmXoXc0
+H9DpwXcnJ3B/uEIr51QO5tbw0Qu4cmej6L8K6n4EfgDpXBcerOn5/TWEymlDiciCiRFYlr/Wczc
Nkj7hYRoVPUxY0FkjWxHkj/VR7U+xoxB6f/ziIj2nh/erhxWu5xP+Qh/Tp0NVeG5zz/2ql22iI0M
sgj4akP1BUeYG5RPxV/vJLPTt1QF/yu55Dtu5JLncmTPCXFABMSxd8PjEGI6LAYraHwezAZXxL/X
tda/pL7b8u9kvqpmHftijJCMoyNESS2eYZdLBVoVKeyM45dfHXVDG9r9J56FlqIs/nSY/x4U3ZXi
awR5EzwzrkvopnTcR5kT08TFdS146Mn+Uq/QiRcA9ThWHJmbj+hnEA/yhCCatpXRUP31D/gMT2RH
ZNnKCjOC9hFlAf6zXZ5SAlapp5PokCBh7JFTCgSa2D2yS4iAfeOgne2i9xXayW4gZJaNwSpPMY7D
B7hXCz2FNo50BpSw03zupF8p2yeKI/3L+vfhrLOix67U4RHkLmKN28o33GS54K6Bi+obbAIXtNxa
IztYliDlsDbTdSRUSbPVccfWmKdw6Tz2yRegdxz/iF8yvFi0JdCmS9ya9BJSTWLQoi9ZBcbxadBM
q+8kF+2SNzWT7T5/GwXBAvmdedIKktSbq/pysumoSw33yDYsLwCyS2niPP7bpH+iy3ddQ2+bqmQ9
q9sBFYMS+EC/GcRjSK5VFb1I27x3rSV1v9W4Qz/RFf6MrkxlKc8WgQFh4Z4UuFiiVMow6s9V74TT
To/BHDnbOkc9zepHCvGtOusPGpvgF7gToiU/C+kzTHL+IfU2kYYhU7PRwYAn3d8m2KuyNdcuJcbD
YagMr4YTIAAoRU2wdtehM7zOICQgimgaQhE0npjMfwpmNyJNRFsqLPSRj3V0GyCWiuKLqNMpwdqg
I1lwo/oEjxjuh9FqxmcbBKRNYcqQ3PpFPH1uY5w09Xm7kcjZRpyiacgsLhviAoQGrahIHlXIrLxj
P8oDda8oP9W6dhSG/6B7rNMtjS0i0L7MgcOi9noP6i8dKvLlv54tt7nY4flYE3DP8I8WYPpbrlHg
GbR0EZITEUsjXded2ZK4GQKdUuk6btA8TKcKcxvAetJL+6ZGQgPVLlwGsF6sKypcOIe2oSPlU7WO
rwQXQn9Y94ivkRxTFbLXQFexd6bnHB/apcHGgtZj/TZGjJYlX+ncFkhCLxHpHckowZKV+gFZevUj
2fxbj1udksDCplqWztfdi1bselct4cIr6MHhgwJfPr8jGqBOYnWwtMzsQdDD3NJ3JE+9SI20li1B
OcXFW/P3OuYe+tP6lCdPHe9fbvU3hVLq4YggBg3bBNGIMGl8Z+ZKFOJ+T7D4/jQ7pbpP8x8wXkw0
Aer5Wdqm3TnoIM2Y1Qh5zdgYEGRqdMmYvE5CHPhMP2HRymlLf8YeErG0oq16Kj6a9JnBCqYOhtR0
ZVf5Z/oUzdHMrNe5rP5a4ZTOduPPorvqH+hc13CkXq3ue9JZWa/NEK3TmrJznmGkHkw24uzFiV/D
Z0WgQwk6oJwIN+RpItsD9yYwPXaanIrZL6GzOyoqjPWJMU25ll/y6IZw8rKV/RYVYqpffbzIZHus
md+pP+TG69IrM+nQe/WXurpOHHRvqyVKCE6dQu0nwFcGEz8KB9D5OuMToOEYwa/5woALeRQyWpFb
QKE42zbvN5WVTBEYEJlZhe8B1q4HIm/F3SQ4kEoR5/joxoeJIpTeqfeAC/Xoq5sfNXDyv9Uhearc
Jt1XcswJZGZh9XWR63p0VAHkcn1D1UA3wl6Yr8m/5od2njWomfHs6m2UuSNteDYJDM0vmiUjrU3w
Sa8Mbg2gCjpgRo2jwHyGBf5z01t5vc/IExh35M4aw60sffxlGwKaymMHbqlZ8monkjibIGsXL2rt
NY03js9aukRV6CiliDmUIkmU0Af5uyxC0jro20Cw8r4blrYNGJOMM1dUPmo1vtU6EmXGrkaeHRVP
kF7ctSpDwdS62tRcpDk1OSNL/v1EE+W3CCrJxhoBkTXZ11i78fiVNu4m+QzRnv9SSyI45EvMW3Eb
XqJbdFN7Lzv8o4JiIJ2M7etrfF+xZ68TFxgk0j+Vq0hvqWS8DpoNKz1ZiMh+8i8AIUp81U+eQb6A
RnBvS0zeuJLtcb/pzi2mgUcwfE7Ul7uvS4NlqqS+Mfh5LQqR7yy/wq2LZvxoNr+i4FYfGzhEqGly
2GfMOOQBdw996fox1LNY2gvrfA1N7XdliXDSUOqm2oOqfQXje7lwa1VwGlBkTA5FCIgh2936NOK0
Wjg1BsbkJkFqZB8tmbmq+HL5mgU39RY3H0r7nE5Jvi1oDka/CT0kjah2EHuuG3R3C8vRZ38xj0ou
yegsjxHGUlPoTPWElE+2X0wxCeBL9OAfGvBhxGGelrnRdJocRGf18txDIEGtMuU0Kpm6uZkKD536
IUwr3muiHz46cZuM8Au4SZimrpQurNrH5hgu7zvftOUDXa5A5n++LDmPIn2GEACa0SLvXSfTjph1
4qR+AmQzAM392wT7AzyHdY5BF38SsE3U/iEu0ub1XiTGVkYhHh+JGDBTGO/SzMNDnmx7TjMOyZ71
87TCi5AX/KhU38ai35eYTPbaY/XQowchrSSdvwO25PkRhDAt3l4DTRYEl4n3VQjqZXMRKwci6zYF
H3uSfrTIuPGmJF9xuCu/kgDpJcJpJ5UeSkqcwpd2nTVDU3adwi9I9PV9hu8J8TUSDOhOvDGErNcn
Kd6YCqZ4daswbnBQA5w221zcrVdkLOHCUj8RF/Sy21OrNn0oGgDEh9acYcrVZW/Y2DJG55gP2oqr
i9oReDhfZNjXoLi/CtpjUc2gGz7oJPciFUbyBhCYp7RK3WGqsu5ErF/xu2axeVCeK/NYbqr3ZP7q
NB+UHUewRHIww5rkkbo5bvlGvUuvO0ntqezBnws8RuiLlSOHMLKYwtPXhmqYta36gTXpNv/jovJW
46mrLOmYJItIJ47ekD3EdBedsS2QimheJyxIwAAyRWLo8Ek1Idq6S/byWb5P2Qm8iLyTDZY3I/S0
Ixk8sZ++bZ54oTEzbB0kPWy+oDVDdck8Qgbpog+N3+xj4Fg9Ecpi1n/HCuXZ6o1bQV/TE0/ogamh
f48e3LDasSNhemLVpwJl+bAJrJmRef2L1I8nF7T2SI7NGuLlrz0m6LdORWMx92nkU+yZdOs9agAz
enLCtohSLiSG0WA2my7QfXp8lO7aMpKjhBeMWmTup9BD/3YrgbPc4P2N7Rn7Nlcmh/Q4kvGyb0gV
wuGNLLx1Y+89w+8X+3Nhvz4oHMI0hYfrOCJ3sGDjTdaSiCBoa7pJpsotUR7b2p9OZCwi/tmkbp7+
lWBDJo3Z3EkhSCL0vX2OxEuF9v0CW9fsf2IIAafelRmmfXsadiGcAj5QCl0BIAWPyTLwx/23QneG
k9K/zP7G/9z+7r65JqhKsE1qBLgcWrIaS/Lf472GPu6kadYn3QUmwT2fITSvhVanQStjvtO4QYnV
ixAPOmcgwZtroJ+0+DKb40Hh3m1Z2ReFC88qyh0hPynmUUCwYaywGIaQBvawJo3aZvDKuPNx3zGT
m/4q9qCAcuTa+Q88aJJ4m2QbvQE+kxB+6PzkuZkOypKmvTn6n/QK8ux7Y+4CQ3L+KWR42BHOkQ9C
cgadPRp4tSeGhTAv3pcQataQv/l0tEWcQnmKK4/AtG/60t910w5jak0/CIeonngVyGNhrsvaRTUJ
Tn+P8XSckA1Lgb0EauGr/0oQ7QH7XNC/0SnQf/XvAXHU1/Xoqh7ng4aYCRKQtyD09doTsdjQdMFA
+W0+lxS41mNYzjbeC8YA1zLQDlZq3iOqdvmEQ5OvxCewi4z8eNsVju7PR8j6ALD9UtaGv0LDscCa
JswYXWwTAJqtLe2wR4Q1wmkzGr/k+4NDXSMiZeHL38DxdA97i+y1X93gxsC+Duzco22diu9j120V
lG+CTeoz4qHA+BxdCRa9M7lYt4GdfbaM19cZy+UJxjv8IRDjMF8hizhUnmdyIBJb/BcggvQ2tksC
3DsiJsrFTR5kENxyG2JjJ2lFJUaUTu0D4irdf3lV7lAhBQ7FmLm+yytDBeRsjPrr5XafjdMAVjqc
QHiOefEXAGykTzSHoHLxS8OkIx0Kb0/KGZcSIxdCNsVNbZhBHD+zzacZjyZ5pcg8D4FhHnPNjOxa
t/E3cRmm4OU3AKCWx7SzwkP9bO7pJbjqzbIpoC6Ktvp39oP0w2xuHWF+CFBsncIFoxN2KeLH29qy
mdk1FwLmmb92vpyaKxffkKlqXnznu8WEiR+c2U6jZwr1/NpJOURxxWReR0X2ZGDiaLg5ja7dvdSf
8QhshctPcUEweVST46ghxgFX99eJ07vjsVWdIbYmLzvHzZZiIANWoVRA66wIQbdObYcFE6azXRoj
7jozHg3WzUD1e34fjqhp0ZaVeCwJqDBf0lWriHC12u2qPSfis28ffF+IvO7srLtn4573Ud2ml3qw
I1uJdgiNNjJDPvF44EYAip0vYjMxyfMnA8GecBi0dtDu9EWzWfxuHvzCwZ0pLTqVf3pnJM+jOjnH
9Ko86gvipOqTbxpcG4oBcSdAfZI0t6yQNgd43luVz0fD6g/oP5KLwup05NqXqVEHNwbxQ5IdCBbT
Y0wnwhIWjKCeq4fFkONjZsNY343mQ7siPKOAg8QR5QjkQe0JyiHZVUnY5hpYhM1G8kU8wPLYo8NY
uV1n1fkWh2Fnbf5Y92M0K5yp6LH58iQftXxqlRKHmcd91Kx+0cO/fiuiA8hFIw1IOrx8TTeR74hg
1TACSAs+uQQhFSgNmUk8oVT9gdCLD4PxCiiZx5leDKl2YuzJit0gLEGUwdaLjP1cb8y2cbr124Av
dglt8ISfwi86yAunQZR2q5zOij1BvGXymeMdYSRVJCYvmyHGJH/NxLTWH9H0imAiVvGhf0+emRg3
Ycvygej2zvTJ6tY5HTjEtn2jU4B5vV444fINQTdhY6vkoOoHtLM8xsXmCgsxcdaSnVtyMm2T4zq0
EDtllYXMNhXu/E2Jw3lunWly2GT4RRk/Zc61KDqUbyx7mhVQMSR/MK2Zo7it7mhu0KMZ0zmAmxtg
btzoFhP4heBkRZChLUBYX0NvCu0ch9YWCZGSfIjxnQ+MnWKDiDtZrkzihxduGQwNnNw5rn2CQ1FW
GOmx0l02XjZFMiicFLvmh/YMkFEiPKKxh+GJv4IoItqYZ1YVllGSZbZ9wcGm97vlwf4Gkd1OMKgF
dmKL63CcrPAfwwYkKnRHteM/hPqLqprbiHxms7+qXgu7fl9/Uh6LGuczM8mMo5GRmD+AfUBoXEyn
jocP/BgoVf6IjmAkzx+iDIhfmiwSKTGckvHmDafqq5lQ4Zibz9iBWTDSLZV6uOeMm27nB5yrqSkY
rZt5RWx8u0KFjcJPQVFsmC9UxY2vDdhhwLg5dntzKZMjH84S/9W2P6TOfOy+EUqQFU3+PDZZbQd8
x3PHBMTazlqSv/kqP4zUzvnwATZlcPAwkF02VNDJuON9iKLNRdqtsC+4NarAlsFpJlIPtrq31nvQ
X1c8iBh3nkQFYPVW6PRbwsQrh7Hdfj3GxZRqoc7xM0aANx2hpaMSEaT5L547EILL8HLQKFNpop+Q
89v1NfsiejgyCyfhiEKhbG046Skq4g3Ztf+ghjI/+8CKJ3+GZ1UiIcmQ9pxB0gVyjNpFjhUP4wBF
m/sXAZowLVgGdWcd2sTFzlZmgeajfaw8Zl/NJXofTZIX7IE8pNIM9pvPtuV9UPdQ+NCU3LzLFaWz
n1TbyUH7OesWYoHK+Flfq2a/2kkrm7TTiLdgr1xXa7SvpkZuNqsbSB5BwoqNyo6MFYMYv86bd+Ml
cXTrKlsY0hzMFdIP+zYZTA4BSdbK2Vg4V3tUAjjITfUY48121IuARu+t3JFSwwRH0MQNGYh8Wt+h
N94ztOQocGFdIjtpv17eJoOa3ApeaaMmsRrq434SvPhPJMqst3sYKcNAnUtJVmY1OAlgotLkY9xV
qp05OQpxZKf5r5TvkqsGk4GU0IU8hdP1RuyyCIw9ck0QZHMlPxFpujFaR4JnInf9oydQyfwH3rWB
4ZvsGGZ6jDbFk/KIaK+C3ul8KUzkDdGJ0WjzOgyfPK9IVJpb6cLcsu0ckwMTMlDuKeCis0R73qVP
EC1ZNCjDgXgVKJVjxDPmp0wh4OLVNPJf9Z1jdbtq2BvYQv46S/DCEJ2IRcvQE3oJa9ouZH77Y/Th
A2u/AK8lf7k78UDzt14M2qjLcSosT5TsIZAEQyWjkoW538kIAKGd3PmfcumTbanzdJDySQcv4kN5
5bHnqj4bj0TI0uqKPA6bwJ9gVStrHrerX6RGiWBcRXzwfv7a0oSFPmv6Ab2CuDe33N4OEqfuxCxN
DgG4gzNCOYy8FNRfBR0uHhJNLqrNxsbFge0CqFQxfHFX/sPE9Zgc/cbtAzw4/gGtUnongwGY69qe
uydQFxcJ/ANUsWZ1CpGTRslzp6KENKItgqDhjJNqUUYP7ll/A+s5UkNlITNFkLTgY8SBGGtiDnja
HHvw57d2x3+w7l+ZmZnFty981FeVHwBVtyms6cxZRHrLZAlOSHHmMuyGAO4uOXmMss/mXOj874GE
Bwe2iAwRNzLeyV5ZrsuPLvc5t6vJQdHj9KSY8gLQDodb3uQVAxczDv2YZNbhc8ebPCFRulX9gRt0
CFw6jY6x+i1/jKjhHP2bCYrTy13902DLWx1OgJiNPSDIRuA5u2EyZqABBhOBtfS/pdaPWZXMCkyo
iCbQHfLtQ1RObpH41DqHCuZfkSw8RmqYZhefmFW/54AAgCiEaCDSFH6lY9m/rYr3jDqdA7SuMCwK
/QBVQ4kQqjPJ+UMY9lmPpwnyBxEjCWPaaGcZKnkws8OA9cflAluQB05VhovY5951q+pj+hksubbT
mf44S7sUZCzopg8cojsgNuO83Oz4B/TfTEfJtSCZK0yCqHSaD8ZHQOIScbZIoUx/qChvK3bDuf+L
gM8ngwK8kSHerHCxUcqlGo1gzYS2G2sQ6A3bgotPaL9iTN4KugFvoVo1AniHaZ8qj/pPLYnFYjW1
ZEoWJK/fDbAeg8XXADp/9dva4U9GHwwpb6bEFcVrYUoLtjyl7P/omoFinaQ2CXGK9s1dvqPEwPBi
bJaLR3N9KCbZ4uTgxgjIB9HcyelQQeFaN96nc8T8Qeoh5NtSHmacC5bU3OdceGE6Ie8RR53CixjB
RT56sNJskY7nsanj4bNxVnBwU4OaWt03cb04DTioQEL6dxwqXtHbbGu3xvJHs/JFlMORtAVXADxm
ONH4EYzNJP/xaMs7sOIYyox21/AhpgTMeYz50UhHObCSObuxCYYcOYCoL5gt0QbKjESbGCUuQC6I
GtGIOuz5DPg9E96jmrba2gLulYhKgOUV9kMFiQZnJjvhQjhWVkvT27E3hZ8KKAykq/fY3FQfKQXb
54YA9SS98Rrni+ovz8OTIu8AtYTmwYsxN3GqxKvtHH3iwez3+llQz1jACocZCMk2JCIekDh0/Tiy
NdxSrNirN76Qr0cDJ2yvGIVI1X1GM03F2IzYn9jatCdiGP17c+D5b1GO0PLtBqf+OAUOdcU3EJ3p
LIKlEgvSI3JELMS7YEwYqpmPD0gm3jlxMejwKC0ml534N2WOzUnB00hAN97q0AJGoy1iZCH47rkx
Vx5v6zLKs6f92ygfiHLADIUfCDxKjGXUjXByhAUPA5IbRw3RtBGLZaxpF7bJ2RykK2p8fGT0PK9+
+crlS38ek/10mOdDEh4gFQtQf7K4iNVCkIFgArU480K48AhFTLu8xRdtZEgv/+PovJYUBbco/ERU
EUVuBYnm1OoNZdvdBBFUMk8/H1N1Ls4509Oj8Ie9117hTzi9UYHQ20kBeIG2G2I7V5dlbrYwHfAy
WEj9uhTssJ5ljJm5SaDRRHnpRAVlECFBMt8aKm809egGzJYb9MUYjFooNtEHQAxqQI5RYnLgMxFF
yVCfOlRk4Pz1De1fhjUI3VMB4hGic7RooSfp/OMODudgNzkDRpIoyZP6oOuXLI7U7qQ+zfbw1Z+p
oDpoNi1+j/WdzoELhYhtGlHUTieYsTH2k3+g1fIdt0F0mPxAwOlB9fU+Czeo4y9zpLEiAAVKCKX/
YMwe4IP+iI5PuLbqDy0/09u//OvV2BVPh5uB7+3kf1F55mZ+DrbBh0g8YK6cWv2EOGKD2o/zXb6P
VQXncuXQ1gx/L9bDOT1pV+naZjf5Z4Rwobg2B4g6b8wyk8UDP2jg7NydIpAwbg2JGcuH8xqsobGU
pQz+pcNlJaIdgn9qlmQAMeDOzE38ra8ePh7qH+BByGMjUdRCskaBgC7xf8YVx2a9R4DQupoHB4LK
8/I6fhw43XwszUcOdKXIaLjRQp+hA7petHdIlC9jY0tNQUO9Dn928Vfj9lcG5LT9/via71R6JV6v
wLTAJAzfNIeV159L7FAc9L3Hd+yqwB/hD+0ntA1Wab6L7tPv11Ge+JNdT0WaHCj/+GWssPBtdXnQ
28R0YwPEbQ1SS44b1ftX54drfURXqV9/86Dy4RSBpK0nhwg/fUefvxeflQbOswCPfJnt+X1IA1Ge
996qsIS/eArVfTfqmwa3ph8rdxGdMWBJSDsLtAtrKQ5Yoprks+NzI4ABXIUm1KopMhTMTDYsLjYp
2Eb8V1Lv4h0S7gA0UPTiePyeY1b3zRn21IioM4dVxWTZAs7+BL/DTkq+ZJw/U3qgHRrK5XtZ7Ag2
NgtH3MCT6y8jEUoEw6GJnH2J5xGcZRQWkAlP3X008Oiz3qO3qDqPPaaBO0C9KoKM68OO/hHPPKPx
qbNwKaAhCe4Kh8jMDr0QyZdm26KW84aXQ/44dDvIzRT3f2B+XIlGbwrCojRu7GvoeT2/BY44dS0K
n3jFRdBNuATXRY+uKijzHWE9lIHlgm0g7VR1Q6FNmaXB4JyH6/cGpZZCCb5lWCAKP+mXetCvkzty
ruGP2St/KYYdy5ey0z/Oa8rrmPacyDdowRSzgF3qNQ9qm+4k0XeAeK8t3JJ95qiuvEB/hCnBJXza
euJSE8aB4iPT4nbGThE6AhAdC2b3MDdjcTVxaaSnm6evvrENKq5N8AuvEzb9WD4B/bcmvG3Z6zf6
FU43SEP5sN8g6jXkYbMGqBzBd3xQZoPP5dRinsuZ8FW94JrUWM9c03X1jX889Ts6U+4/8b4QgB1P
LBFGGjZaQtjHHtLY8k42KKy7yWcO+aNLviAHDqoN3Nszw5jDLpZoQdW7tApHxjjDoMmBf1FyMNR+
2pIJemM+oAL6EEnApZLD89CsCDR4+e0i8aabbI2b6PINPe03MubTS5ZtJ5sRqxjP0wfXJ7tzmB5g
YV/qy3SP2cD7DrglC07To9ekrgQBYf3ULCdHucYfuGLguyjaKY1Y20vsBzC5zy8KK3IOtyNeC9zY
lECR106d8VlHd3QCdvW0CP1gWbGP69IH1WRxPKnrvtjejEbETYIv2HiAThaVS+GDNnuTeDkMjiPX
T/b/1OKN0Fk474WszGG90PmrTO/Dci78Edz2Rrt+NDx1lyB/PGiXeoQgYIQy3GMi/ZdsnsUFdJpq
PiZ2FuJkUC9gnb/UQxnPHzxWXJBJ0PxJLpwCOCftKyaxTDJ2wwkwZTV52sTmYnKfrUifGSmn45n0
hiWx5RQlFbWVrK7c5U9862aTn6cUaKthm4IkwSCTAG+BEAGwFpW8HLM7pqtIXoCIFrXHPcwgP2Wv
g2QKzsQVv+mVie79zq+5/9p1w5wqOzowEIhPI3LNHHAK+qPv6hHR0hweN2JVstemDhKK8XTF3A5G
LdkZsvN4rbthLVY+Ht75E37vuJzCVcTVzYFOKNAXhToHBOcPlGSaPU47iSsHmt7UaZHAc0l9XOEY
NV/8V7hHnAGMKhLwuMqUW1xRjZ+cwQx2kdjnSDhKTVFbnZ8PxeEYxD9GXmlMTNI/9E3cWakXobG7
JfRZF82fnJunVSwWIJAV1o5SumzS7SCc828Jd4FyVXd+hxzhu4wsPhZDBhJC0oMRtzNB8R7HMES3
abUC1IsP+CefluEVW+grQRtjU4RZyXdGtsdsL2zSrUHfPBa4xDoVK0TphrCYTNcN7saf8bFcVnjR
JWRBdia7nYRHDkSynnB9Vnt8fegBXfFxZX4DGVZLl5LjAOHNmHgzxluGuvvY6L6k0SqUT0pOijeQ
dTOpPKGfs+wyanK4xAnzO+n5O1V3lCsTYy0MnEwMyif8dFP8dn9QUjrcDFK0qMZK5vrhB8bHx7HL
BTx9o8Kmi2Kb5IcWSbVabB+tnxXYBay6LZ7bk73mQBa0Y80OJb5Pg8rG+Eo8liCJQyYVdEuFUOdj
xwYkVv2BsPMbu+qmw0Brnj0d1Fp8nxG7Z9M9/KY+2sUfG9yTQnTHgtWuur4KZdPp1xGYNfMGIJYP
5MHEEpk8UrpHCwLZSE00oH3Tr4iX1I4xoRQDuOEgATRtRKNPqU4+ZyNcDBoe3aju2fCRj3RFPTA+
adxnu60h3fRWu+nXLxqZDlPGmKju2+PjwckjsmeRzboXg5Fg8vHvDN1bbVfjRdbZPKsX4AAM3Lu8
JpQo0/xYv9SGn1cLdv4bijcmGOAbYDd0+NLu9zVO2LWduoEGAFtAvKipMBPyU6T8slmbYfnBsp9p
BwgAHxc2y3imaVjrUCW4oOpcpDjrIAFNIX+54MBDxbjakQ8Z6NS9mnePPRAHqj+o28TBVqt3GlTD
CK2UiaN1aywNhM8OAQieiD3k1rH+Z6KNwOaNqRpeYzdapup1qvgh6Y8evJM+ppHQv44Xak9g+oqU
YcD9cwaMEiMVD3DjHD3hmIBCV2dSMzyITj1zu4Jra5pN6x6KfxFroX8soimrC94QHjYtpb4Fn4RI
AlQcZr8WclgQM94zSNFz4tKNKHmQUazg4we2Bg+cR30mUpuqUxautPbgncmmt9KJjbASz2gc51jR
vforNI95rJOpCnu2nyHfWdV7sveSMzeYsOL+auYLyPHhgmcuM2XBaeNqPKx35SZwGcRF0tkyGtXS
K/iPR/+xA1p5RjfuZQ7BEU35IP1AOYuFF9T87NbNS3gRvcG3k51PRlgVWxpXOtwD34GWOwRl07SA
mqHNwhArpNyYvSIv5frJfP1WyN9gXvVexXsHW+DIk4OHvdd1bCQlPBiA6EJsWKe+0uKzsZ5+GwZU
BQYoGrUdsSZrfvNEvD+7TWi4z8+lPcg4PaU/mRr4D3uKh5GBGILXz/QyYZveDHFJ/k/jf403m12t
uuV+P/0W2gtfnOvpAckv0R1my+r4ZOk/UXMzBmPC+PljnKPNWv1uQDPGkWG0Yk+9SiPiDj8QRxvH
R9JSmVpN/CcOv62IDIsGhPQ4PAeb70TmV5BWhMm8+cKpAv3DC+deijeHNlk8k6GVJHO1Xb31JZ+H
HT8gQs04WhZo2/AYRCg1U9XvBME3iwLuX/Ul8+KHX324iSDA5UHCYm0w//feWDKhuNetKLuC46WD
18KZfJHfiqlWc9PFpeEAlYRxPfNXKc7aoS2HXrXFGkVbycNC/2zQ6SFKHRjk1BZvx3A41JW/Hn8w
lGqY+WnmYw0n09KAfTzl9lgbViDxjp+7yU5SzqJqtpWHBHQdD9vwcQOfV6t9k4Kks5DauRottMzr
yhOEj5LB5/RhTp9b34ggMe3Fl/dsgtc00KZY1bCaGbFxGcI1KK2ckpL/ZxxbPwty0xcibJxhqVe0
XNG8PtPtF6+Dka/q3n6Xnvb7V2lmkB6xIUaDD7sOH/+nfqrkS9+vnri6nLQ/7bc6cg5AycVeY4Mm
JP8SwqBWN1qRzKv8R5X/qvRLjndReMyKXz9k5NkS8qAzvgmhWFp1iHOaV2VzYyN5HdNpM4PdyCsG
v8KhkpCwzyYTiSIUZ9mc9Zs77gQP6C3eeJpXug97Au1pxyiXvEINKgarmlwfnnhtc2bPkQGh7FH0
M+M4IBMXzBdiA5ElC4E54xGRfWkaboXhGZ6sXXcsyu0Lbyg8HlBw40f6LGd3DuZyUesupXZ2C5HS
hiTvoNlxeoTOkclkAcU/2sDJFsPU2Bg5Gl2IlRdAtoPQt3j5Wetb0V6aX6AaMDtjvcqWAJmervK1
VFqrOPCqaojk9JuM5ZnlT93mRuNA9A76uRZPfxFNxRXVBI8P8vwedTaWKoX93CsFDTIECUuHafVb
havReRUA6Xlp8Jz+uAoKGSyydA6Q6RMIkthbWx5ZD7OPTigKpMBy8/hmXZaQq7t9Teo9wp12+xKD
JP3qDebNZs9kD0wL/VcJbwDEUXN1bUwPQnSd7T7CV1ZsGsQXDdzOBI/iFXQU8U5+HnYPEFcxFIVH
x7gOM2cLZ9bsTEXzwrycP+zhBWND/ss/QRwefCjgu3XzdP8Ur9G4RseGCkoERxk/CHUvd5ihOitR
uA2YLXWr9KhAXGMWaLJCwfSeI3v+rG+VuMUnmCHb1H3+wEQOesSuIJBiEB4r60pnPDVPWEMy41FG
6dk8+X4xvFyUIDD5poFxeKM/8AsIey4iXB1nV35ssm0BzWCNJnb1WrQBNXagYaydrDP8Y0nu9LKY
lY1WDuSBaQLr6th+k+WcLk9CvS0DSuJyc3tY0KkZLXjNH48lPgq29SBLpLCen3n+i3kmiVPrT04A
x3+kK4Yn/HSz+RNlz4yWcuIX4HbaJlEBY4dd9tpNUCQE8ipjQL9pZwYa6Y+jWZMeRwVEPIhAcHhI
8ajZIEfBQXgLXsp8f41Ib/7C6ddpA6lxDexUXOOXMETmuo0DoQ2Ac9lY+qV1kTYv60MUwvOeMW4K
GDbmYKDUai4ZnLJ0ZGB7YoySi/MYAU1iG9CSvGmyjhXiQFa9S8InXGaW4siEwVsM6laMTOAF9xc0
X3WmmKGgQ1DXKdbsvNh09cDmasa2/KLGXDeVJVygRUX4y2oYXnFkVaDkti7MMJ7Hz6HN8BdPT/IY
2eUai5oz5AWvB+aKVUhUqOZ0OlO70b4CFUKCTZlGqPoTCosw757WFEaDNXVzfIvRj5IOQAimbHXL
1pVjm5nx4JE/WWXuSPaiNcWj1M7IIipsTg5IfhGf04V1/aUz52HiEnWB7rQW5NWUQu6k357G5SM4
6u7YeuJduCbxgg6t1eYs5XeMd/8C3h1pGTbm1tqThBzowtbTLqYeHZeIpDqA0FjWeyZYEwh+kEzv
L8WefEsG/g0gguU9PQHXPg6UxHFlq8KaSyFCjTJxXpDcP/iwEQ8CZAoJsnElBiWmkARtvM4AvRUK
sDmCXjbM647tZkrKil+75TfxHh+7grWI4GNSBim+VdjhRmAd3SF+oBPE9iGYggUSEQN5RR0zWLQj
LjwPgKHSi11ACV5M0PIPQ3JV/JZpFl7Jl0e8iCTkCGd1+Z5/LGHRNIt4AnWEOowZjS9cdBDujAOB
DZObwyY/kw1D569jGy+Q18af6AvCiTmlIHGziB+2vCgieMhoeylXNrXoFEjRAZM4TBiaetomXtT5
mDVzThcY+vM3MVUDKYWOy/nJ0XAHqZROYrjJW8wv2AChP2FvFD8aeYz4e7bRVi2+3uL2GX611W2C
9OX5iw5CdV6L9LEo6U2mS5kzlPp6YxBHSl3Cirw+s30X+lX3JWoIT8xgHAN/bLStFRtM2/ABIjs7
4jLxVpfJxJdTaQZlA1xAnbqCsJIt7EvIfKg4CrcCBAnFUlfqUmPoNTh1EE1NHA1n8opTvm9sodnG
RLKUvfeS/hLUnwY+9JO5odw/eN1FboFzu7GbDsfJXNr02oLaFhIlrIYgd+Q3JEgdV6448jPctDoM
e98I7E/RXz0+CB9Pjf4LI9yYwTW2GYTkobS7ltVvONASzrMIsTMxG6vPA7uKTVFjNtIvlMZLEBKK
Y3qdCq7Fuue7Vo8NKjPcDqrCbvCoMd7XGs6KCst28AkC1QUHx9wyooCLtypj0RLvRTr8KDzkMCQp
daQV2lhu34i5ZJCSgUHRHuO+vIHRA6+nYL3+EijMLLnUHDhhTb2Gl5HUG04GQ129cEzDF5IHfdda
y/gblb0Q1oo131SFWw/c/GpdfuEbb5deOeocKoBTWKhei8nyg6CxXrGLtcbrC7+jQoMoUdxSnBgg
emFV2yq3/iuD9UIlEcWODoWQEQ+SIqQk7z2B7L+tepT5ygPZi4bgCq8jccda9q1V6myAIf85RpQz
k5abDl4w0xJkf71fwC1Dp2m4OUEFeLi8rHqToJ/ne9gSvmLgt3x0bcmCIYPymoO0IJzwQuxMTKvb
tKnPnCSy5Q7QGESqXfKXkm/2GFSmAwW3WDuPMxVy+U2ZIRaYOSd7ueQG/p5Wq7zYGdFPsueQKoPi
W2aszL3w6jzIbc9m88IEshh+pt3pobnplvQPdf8U7zncSB02ptU/DnF2l7J7/KSIOZTDT3olPYi6
gvnUl/v5pbAIX1aj2IXE5YE+ASdrZfsZLlGNyLn57qQlzaTklLU/EWAQb+vCJe1GWI9UQISNX2JG
xsMN0hcLYICY9Fu6ymic/ea2tLhV2XDcA2wPEvVabKxpL61YhAVtfFcyKWeu/EQu5ElX6Ega1qjl
LC+ZbcuTH1gpHbx62o8Z3NTywhixqhbTYgss8KitLhjlEKNTHOCGjK/HOKOF7RjOyflOLEa8cJf/
z127a1dDesGmN5M9tUTu6RTs5hYRlgchsmIWMychuEi3HKJbRZ8bC5FpdBBPzPh3shpDvXi07Q9b
pxyopUZ+DNYh2oZrFTpNw3wlRA93YvPFHqcpBynizDesC0hyQVUHaoxC4ZZuXh7iyng+wfnQMGHy
asEUE1Uy0X40JIgOiTfGDN22SfvfnZPSTEEsrAGb5nJGnAZd56yDX7cxIjcsfG2Tpqvivf/B0pwb
uSYyPD304jwdrRC6cyu6MoRqp4CMUY+VJ9YVSo24y1GgfUf02pR3si0VMK3nEcZPyrxdPpbTC8Kt
qEbZTS7IucydhiCIDBYwhs7g4RZtkwaIT8LqSoWWumm88OEQcgCEAQdx/xozIT6h+8S72EepfyMX
RXUbDPIJxnrmQYe/XTkvKZ/JW2kxkYWRWLVf3BKPcsc9ALuoQlw7Rsfk9AxS7Uo/OkN2RK/QGpLv
t0Zyz1v8qWB1gbAa+VFUkBY8UT7hBA8gzvugHjRlbYw7eJzrbIG+4XWr1/lShCxa3CYrV4rvBJk3
ECmxs4SD85ef83g3VQ4KoGcJh8KP0j0hPLFwrQcXkxQtuXX6D44l3yilq5+2v2bJ8S2CfgRhuo+Q
h6brF8dTe4J+Rf2JTZMC/xhmDQNt5g05jb9HlAp9JgiRMg85IxidEMaKl7G6YJlQFaQu3JyXjW0g
g+MEXNmFWSjxDmGcL3gL+IdISGH0jZieFOXYrnIQb1xJyBHhdcTH4quCzBnD35g/vvl7IJoWqCAT
1w/jgznKTtJwO1o4Rh+5Lf8S3neX1TG6ojS+SHMgCDDqr2q6zxcEYPUBIwhbfH/rxizsjjGHqjFH
/pZtywcsT/rSmdUHY1uNcwFDsPSY0mt/8N/dsgLEdiy26TF5yJm2aYRZQOsSIaY+6gpihtnrXgQK
c1tWsxyaivgLd417iGbAqd8TeiKbkJZouGIOIjtCvEgzu93SrmDz/yA27YBX8yPnaDXrb82S0Jds
aizNLcoUzJ7S2RY1V4GxNuWjCc8wwtFuzAVoRTPUAsLPtMIuu/VHkWZT6SYoljJdhjIW4mfqalVd
UgWraFJwBrc6DhWh8bLlFEN/Kh2yKHAsynzjRC3czlx6Tt73Huv/GoBrKa+S5hjzDxwqy1LRRy5z
fZ4uf2pft1WItpiiE5wGCYbqNTVjC8vdgqNzq1EVDdaBRFB4LskyxtNUNfvOQmH6tHlqqE8fK3u6
1bFNhdlWOiRChSrsIYp7GqoEviNfxmi+CJpjnUQrTable80aTz0ZkJfeVHbDZ/m4CfnsJNhEqPDo
XWGd3h+EGOM77k6v0yscLargF0sKRdishqBNBcxQ54EviBP/BulyuCgzziR1qTofr/kRX7sQI9Lf
crLRyBXKsH/xXylDEqtSF0QkYg9SnIpqV55qguAOWM8rr62COxJjlCdtOi7uRK4BIKIpdoa1lFrN
BcUCWVzLZxPa0OUm6TmiKEpIYWb5tD7+BvWm3RouDTJ4lxOQKaEyFnjNJ++ge13xcytvpOtg6IRa
3NE207cttE5PYgRe59SZM+newkY/5SPZwmF1E6OgESL84aktXpf0Evqqz15RmeZR5eq2QCIiCeou
c1VGi5PjEC5FJ4euhfn3lsotTJePMBjXSVsdy+8XI/k0/JNr7NCuj/auE0hCi0JyzyqP/rpjyM1u
9yQJddDU5lSddbpONPA4MynJaOCexEGDMg0/mA1Rg8huEd3raHEgt3+B09KxutNqX0/8ZHpQqjVR
Mw/x8BbOCRUbGDV1xTtFvcS1NofK+jYuHQrTgnpq2WtLphnUl9wrWemX35Rt5INAhFlZJCPA4kbH
Jp5ZF/thsAnMGSxjRPO5OmxCOQr69fccBx5jk9OJ0FHMwtVrutBiPm72/ZAxhXmc8RVIkdSH9v6z
5Nu1Y1e6UTkiX2wPuu3+s/ssu9ijp6VfV8dSzfqBNj7BVvv39VidcnSylMxZwzXhbjldsPqbrBTy
i1BAMLXDctGKVgVh8tU5heLInA0KILpEQi6Yq+/k3sOQCVmwqU2tbKlC8aXF96Fxjr1OY3WIUzRw
3TNaXdrlTgleEf2z9cMxSRgD3sI3pXaHD5J7M4bniEbj/PH0e7+j+QfiXnAbg+VwY6cxUOMcJj4H
SOOgc5c58iW70C12KUbTEgRYAlqYj2G/Mu8iVhVHdon8A91JDwUT9pey6mGUSOeo2Yh+5WlnqaD7
V5iI1XhyERVDUAs+GPy6FiX0QUq5/wROUCKaioTIdQufcgX2jIydBpNT+zV1AlynCHgq/WcRvKC+
kL4rux0k0IS+anTfEO64NGXDpjVIwc7LZfvwNODUwVZpkxgn4q18jkMiwkgyJoUh2VWh/6IymVjG
ImpsQB3VpXE2OzarfuPy4cFSabc/ILD1sCA4RhM8eheFqVT0HkNri/l0tDuMeGkg8fEq/Nj621L9
RF+Jf2QNvP+4uOjoDXDvE8L34YcE2J64GXwE8DHN749TDd9uwfn9S9/BMicURDSJmpkVZDg7V9vG
TAzhe8mo3D9M4N96Aa8Fd+9hAdokcNWA/5RU31vlwJUn/cDMzM9NsS54PM3HwRhOq5wHXtOeQsK3
zcX63EXuoWJXuOTZwf2hTScOQPz7LEL+h7QwqF17933KJJIbrYYGCgvAmY5FzkpmrHpKbgR4fIi/
eQdAOE43Xuz00qKvwycbzStkn3AQpYYOahIkxTmCvgBCJ/4QnQ0naCNocwTuZ1JUpvDP2sUboL9l
rgMvjHEAmPyUkbol9sz818/U16N5n68UARo7gDGsS8IqZS2osDAgCOEtu2Lh90C1ssM3wfRUJQkQ
hPNR7V6Ls1DTzhCoIZ8GiFCHsF7YOABRz7e081Z+VCVEedjGmSPRhFP0QesNNRWM5sXhbHLDJ/ua
4sh8n/WP/bjEvnJIARcpiKAIE5cTSOqq36ZeXpug0ozHLUzq08ovsEbT5/hPVgz7XH0/EITKgGuO
dji/fu4R1sYf3AYIEdnLTG3AWa/wOZyEOa9D2tvIk/FEQj701YeuFy00E0/YYwTrIFN/QmetrMBV
BDAUVDc4aY5dPODU+xsnS5eDgL0YXnHEI4VOR/8Mmgha1UgYSttV7IftGmS5Ds3xPI7cutv1PQAJ
hdCYF4PLPrwdzARTZmP0sN777YQVViXW5/fDoMolf/ONPn+GWnKBwhwUuN9yxar6WKilfj6h/oHr
Djmnq+c9h6PDHxWK14rAQQa0Jn10V8HwZUu2DN3IlZUfTx397b1PfYJ5inEnhhHnLzbVDJd01iY2
CD6SFmx4IgPWsxfjXkY9NdYMmDkYpU/11ZuWikXezFgre5IjDeS/X6/jg3nCVAFzBATQbXINAXGw
hhlfGOYFTiReONlK6CUt0wNQiJni0a0S2lowL5hj0yZRTnGkrzCr0K3+GzNoUPrUJscX96Sx/FPR
kCw49euTOpY2FHdRgrJpj7MgdU8aBS+A6BrUEF6gl17SdQ+4Qz5J25I8RE81z38w+xrchNYatiL5
gjNO3Cdz5xxHBTu55Z1dlwshMBjLAk2+l8oarIlN1JoqUkm7i+fk0+5ELIulzUMco6a5eXCEmUqz
v/C/ioQsdyA1eNA9C6yU593bFV/7fIoHvyPtyapsSZAbJQ1DBQ/c/HzcJ5Bspyz4ctQaA2rL+EpO
k6U+XfFpUaxhHcPJIjn/yf891N+OvY3ZC2ZUDsXvWzC1Hxx9KJvfT8/6aeGsW9xTTAsZAVZOHluc
6+WpmIW5Vf5VgJpIvGh/EKKO9XXy+goNfI54nZYaYIfSBlsjt2ucIHAzMaM/sFmGisblxJ+3JKBz
U2xh0+kWmAV5WSlZQQu2hrSWQNYZ7EJUgCEhEpWiXhlTPakclXmvuFKN4Jvm1uaYBwLULthW1X6C
JC8hSZubBYpWHsQbYWaPzjzlnDkOx79mSwTPgGuykHRP3GH7xHUPEPewVcUVuzVvX3li42BVqf05
YBdlfEOXgs9Su4/tG6+kgyTc6p73T8TGPDvHw5k6iXNFIgbHNPYS46upw2/B4lHgsCMUiLcAxMBp
EE/nIZEapBS8vYHQMWr12MROEDopiN5O38T9mAEpxmvQVJ4v7Shvl5lh/SXWG1Y2qnqs123pEhUu
oA4VE1Xb5HGGitMjxFtSfMftHO1lCr6VjMlfIK/1Nxu+nkut+TmyN9uxiKgalxFFBId8VObNZcMq
v/5A3/UcT15uyxErGd5Xmuu/l5PsEwruB5fKLLHFg9DeACaNaKnLfj63+FtNf0DsocyJ7wET11AC
TdClEzw8G/Or4NS+bOHwxt+aTkbzCyFg13/A/x2uvTb3+bJWuMtwHtpLUJrZA/j9VRaDTn4J1hDx
kdmsMm9sEpjOcX0mbZTM0aeCupycQu/dM2DbE8jJpasxmkX8eB+h3Z7J7JjBDWaDpdoDFalHSxq8
54IlrgBMffWI71GxY97EQ5h7SCfqrYjTDPISXLdofQyqPBdQhLJ4K6BHKS0Vxt4lxEQtSM7GBm9M
esy/6/87LFkBbuAWU+Doms2+l40n/ybMZU7s8Cu520134DWO8mT7sRYe8/Ir4qPYKaMGY7bEdQY2
Q28OdqJu8UE2UaaEQIk25azo99sEZz/IwvIlHqPBPTFaguuW6b5XlxLEcCah2bHUPAG7SsY2Twtq
6zv34s4bNiH4PAp/T2T8hRctuHrAXgXAWbYwjPhA9NwPf6yzJHCqQ8jUAprTfXgEBtnZGIhaGe5+
pQt58dkHzHCyDvMI83OdYO6AkG8TO38SF4sEWZycU3zSP8oOHIkcdPWn93s81sgII3Dr/n7+Ep8b
lTZnM71O/HZ5XvzPj2qSv1x972BO441buIPivajrYt9rCXGCEvZZdZ8lMTyyYrc05Bd4xbQVN8KB
NJKmVPwjMGgP6qUX+i17M5o9vjkBJ1j6nbu10m8qJqvfbAKiUtmd08zhmwNFMeWGuvmc9TulnIew
xpDRM6yZ9T6W9WM3dqWN+OAzjBTjqNC2/Nb65vkyv8X5G2oDVsSMd6xmTdFIbSPjHT94tbxuDYt5
uPBc0HbDWqIt02DpHJgTMHknQsJiVi0BpfFn4THC+puxshcekz8Do4w7NTErIvPeMJMRKhjw0QO6
dQhk2AXC8/qCBzAllxUSyU5RzI+HmedXbmGbG54E5GOFDTKjuMrUVoL8oj0WxOPU1wlWb5pNCuZA
HAN5fVhHUzStB64oVLiITDFo4hj3eQp4pCVjHXsmi6wezVghGLgMU4iY2EpvS7xilIcshmeLv2J6
yOS/HFZqT/XItdjPCLdsEpKKZwOzsjhmZMp1b3W1Kd8Gddf7TzbULV7g3w0wozU0QiYF5WxyyzBj
Ht0wIK+8wIRPmfGlacFQHw1ulEo/8KhDDHoAWiy5WHhQZ2BFQR5tVdLPmZMzkRNMqp4ZoTqZvozw
2WkdCR9Xd4000fu47Sa7oe1k/DDnRB8Ua0qWgA20Hko4t9nixyBcm3vTxOLwBkMd3SuPfYMj3meB
2QksOrp0VKbhOmNpDZzMGy5VaqIOgZyKf9PTkZtbJ/jywIQCSy3iiUGQifV6nfBixOUXc7lwWVMU
UneR3vfGfqsIqIzJJaP0Ed4e99sEC0FsZ7nx38sXHDl94r6x7+UPjoLLZn2duU0QLy44o5npzQrX
kFfTFVU9Hps0Lo89dVlTb2N1Hk730SeBCXl8VxvmNT1dcrf5jAZn6ywXbUHHfMOX4pOQkAPLHLMe
FY9ciB9889adZUsMsM5GQl31TOFu2cx+8K4jypJfBsMhIyoaLqKdIZjSCBD8IjRugDVQQf8565Y8
tfvmFBZ4uI/qS+1XOT29IZzHt3w1hQD1mDE9aJyBE3pGxnJjUy8weEkQ+AcQGIhmjZnogwBD7IhA
eKENRBa+Nrrpx/OW2q6YU4z13RFekydfP/qJ6+cZWSohtx8T6kRDJPZjg7sFndCEq4b0CZg3Kg2T
jLprTJhUUdY6sWy1JxBpff3GjoIn7r0QRTovhOz4z8e2groUlAzdKGQu3arOHFsS8AvcWIRZlYu2
UT9Bnw+09UN0AX3AxgmNHGrXkrd4rjGNlKdYCvkRM6Fyo/2Ij+UI7Ic2B6O1b5gjs6UpWFzFNJ8/
tbsNzWGc80OX91USqXZh5hNgzzVKIWIKd5CsZnospntlTyFvDAjcZ2J4Vurtp3bTZv4DeWn9gF0z
ovRtfRxIpSPmZLoCUObObX6b39DEp1kh4JyIiJlxaXpfwshSv2BMnfuhGWTHojsxcE95bxcUVMmd
SRfNV4RivkTH79TfVfZNRUNPyzsrgo94AmGRMnr4m3qW4x2iMAVuAZMl0L3Iail1MJ0SCQgAjoa8
HNeWvNIXMSbmT1wnV+IO5SiNMeVJE7r9lvwNVrlscihOBabAqLFs6FZca1gnckxrpYfhs1rvXvFN
g5XMsRQfS8ptRg1GPV6mAkYOpEc1JqMdrPU3r2GlZLZKtsO6UTDhMOkby+Irp9ejxKKVD3eiBn/F
ZkAE19h5/nF8JTcIV3/6XViLfsARrh8zYz35LPhwYebIUJ/pTPiKW3c6sV7xji7u+TjTORmX3jVf
RxwVIUi9LBeLcB0p6q+4FaudmHoa4H5M9PqBamlc1n8Pm7FUiIsg2oEBD9YveDwQshpOJUogxuRp
5bRIuQ/F9EKBJ8Ck7nDWJ73gsyYEmqdKJZmRBmZKXdC0TjHXfph9lQq+duUq5SihpmSuih0quBWL
moGsQYFv08Yjx0TPc8Pkm16WopOeMpjOVaoD9SY0C8YXJWbfJCUZfLDRRJZmpR54DUzTFtKTqnHJ
GLPPyHKafc4ZUVKUHIpFrBuMo9caPfOTIGV+AiBz1W61nzqggxX/UXZmy41qW5d+lT/OdRFF31TU
XxcIUN/3vlHYsoUAgRA9PH19ZN3sdO5IR52InTuPM7clC1hrrjnH+MYUxa9z64o5x6KPVwacat6S
e+Owu2iYiMdty7bMuYwyCc0Bz3zGsL9C/Y3Uktgbpx3Ia9rlMh5wIqqVZWQyCyMP4cxCpYwTc2nN
0G3H8Ks5jxLGGLoWLAf62NXESjgMUfkM2qPGdBlUajSjVixmFDAk7fLrs+YTpIfQjwpYmTkhx/SV
6llm3RRlIcsjie5Z+iwo3caZgap43zcfRUqTNU76yEvWyt5nNPS8xdeH7CVc5ZqbZM6FUtnmaY4s
KWKzncFES/NIQWbi8USNzWZ4UpZ3xiXt3Ge1NG8a+xh1O06B+6o1zhky888660MlkzlPo0msMaSl
C1NfaKs+t0XF6HViqTs2r8R9qYPsvWWwrSEL3F6IhGBcy+wwHDikcICU4acavZbNi77ZSk9Hz2Wv
lkB6cQtBEWL6p1gwb2YwaUnpVT/N+QvEtuW0TAl2aOQCXDPgFrYGAxDNn4xGLBnhpPRnQbmGp4IE
JITph9cHjuqIRwG+yICet/FZYs8KmF2giiTPwlNH4bzE61rNO+kT4oQxpgOVDp8aLYq7V6hbik4k
JjGnMZdalkT5yh8HHu6gYNoWC4NFOWyH7D3WYyOdCzRdQQrNiUtvB/dw9PgSo/UjneUhYzYHO/sV
A5nPEQWWFEBzpIF3bBDHC+j0Dz1CDMdzRcCp8oaEKK3HzJRrfahXK62aS0HU71OI8DWyXRFfcn8K
m0DBAZNiCBjz5tm7+rYi8Ml6+rQcDXGNW2qzkFxMh7YYndSj6GFh5A3wmCmELA6KufFOiNOnwjDl
mt8d+YrcsM5d9doIK5NBLUASDpA8Tq+TlM4tcAz3QfHamVggQ39R3bFQjzKEpsj13/r2aOEE28iB
EmDMLe1YNSPaZqbhGYSC0CuKRj4L4SoI0NvQs3G0l53d58oXoU7P3eu+7BjjkTKPYvjA52Xg/ejL
6VVjcJKmFd0P3Ri3McwbMG2TPA4zrJuY9uZ02Mr7WUUEQBvcWHM3+DIjMeQAFfMp7JoUmnG10Hm6
+Ub7ttnQfouV95KyT1sxvAyCpVrdtLKXwnsCGc8rPnxQEPhiz/4HRWM+YTmQg3MJiaQ96awqI5BZ
j4AwA1pPE9Ow75JHv6JEj0/aNItCvGRvshxhR+8ykkeMDC9Uj9vO2uj6hDXWmISTAiZrMjJ2lw0x
FRI6pgmi5Amf9+Wds2RwZIRIA35v4shzzA/i0zGyHBJa4VN0EKU2ga2bOgzjGeJfFv0E5UMakxPN
8D0EiW969RROXxhOwjdhRYBCoiyyuAHB4jMAxxbMykF5jxsuik+WejQogIRw2MEGIBs9nZYWV7Zx
tD06JI5w7UF5MN3z2ClVYlwJ1vMHtANq2xr957/+5//539fmf/lfz9Xz0frP5L+SkrTRICny//6P
Yf3nv9L/9+Xx53//xzRNSVENSVUsU1ZMRbJE/vz6vgkSn78t/Y9XE+lmZxnFmg7pY4YRCMQaVp3i
RPZmcUcli529GCoEno3oNyAyyuYsCgQV06m8gyrrqcskzev4h3Lo79TCQ6TR9JCgkKxVdSek5w6y
rAakr6dTgtWCi9Qr7JFFMmuC7WcWwxBwLYTOcHWZ6dgoYfdckPfGHJemxIvb+KS0d0Dyz1EJUYzY
s1l6uIyw95fWlwEgBBJItW+1TcP3jYoT8hG2VhoT1fnvH5Zk/PBhyd8+rPwVR5ewy9c1Byi8RFBH
zharyx4eCchttPe2QV5uS91pd3Ms3Ik2+PtbkM1/fQuGqaiyJEua2F/Pf1yvrjSTu6j65EncCAfJ
wKcFnmJuRLopHwnAxrFBY4m5dIcz7SxvueFagruu0UnSnI6hFkIEMmqUVa/AIRoyvEqff3+Hpv73
dyh9v6P03Mx0sQ37eWWdsRM4HbpfhMHMzJmbEmJ8Qr6WnVpjy1Crw3Jhji0vn4/pZbHjZsccOak/
EanUg2rdoMxLtcllBsr1FRJnToYAEnuWYKboZB+A8gZGGJ9QD0GOEnv8UpJ55AYwtskY0rG0jQuk
0FBGXP1I3798Tu5zU9qHEHzZ4qaFZ+GoeCAvutjqJnUokGh6Rh9mOKe7gQocZRUKEH3hOyFEQ8mr
+oCiBYJc3OFSvvz7p6f2t9Bvz6OmWYYi6pJhaZqkaN9usdIS9bzKhHpnri9r8ZbMGKn5i0Nov1fu
PrJNMiJsf4NWYBzYMFXeCCrCrTuUbo2LdHVEk8uhaTD0sZ5CsPfKWTzWBrfyh9tQ+ultKr/fhvcg
Snyr0p47ErpudB+93VftWev75v2H20nRvn8gpqpIsmzqpqjrhiz2t9s/bvhMl/341bTy7uBY9tv8
IA6n87mnONwuxkYffzV0gwb2wJ2MttZ53dpYL27O9O9XRf7jx+3fhKYYlsQaKau6+u1NZFbevspC
3s1P885Zet4wGlwzd3V2OQCtR8yOf3jB/hv+dhuYqqoomqHrvKAkmt9eUEyf9UPWdGknTKdPuxfX
eEvJ3vn2RndWQwzlZ7cYbEfrww+v+y8/qCEaoinKoqjJoiT9/oOKgaBeHlYl7yLbWWbL3X25GT7s
4WyxmNBCwpxxM931D5+u9MceZKpW/4OyB8maKZnfVoxM6Bqt8eXHjgJ0BnPXuj4XtDZHwiAZYTtE
4YmBAosisg5m7uYP97L6x6rOyxuibGiGpauyrHxbUo3GiJTS5+IS5O3WaJP2meOEgX1yzOHc4x7D
b0RAhG+PN/ZmuMLGeJi5C9l23St4m+EZt9Ti7E4G64Ni//9fjn++NfXb5RBaQmD0KFB23PMkh9lj
/Ldfw5ntLvajuztyfroUcv8Nv913vKAuWYqlmCL3+u/Xv33Vrza07soudaZo3cbkfdvea+ANu+GR
/Dw3s0fbn266P7dVLoCpipKlW5KhG/q3FxVLPYqbWqh2WNrtHalIzoflYg0flt6E+h0jxcX9aQWT
/2Vd+e1Fv61geZpn4j0U5V07PM0N7y2wvfHdGQ+zERd2Ac12MuDsPP2h3lL7e/n7B2xqiqWKVF48
Y/3N+I/l7FFJrWwFobI7nOboChiPGnZNdMhb5wj2mAe8sVfyeIjBc+aypn0yarVHuL7fB/vt9KfL
/Wsv/v3daJR9sikZmqablvxtcX3w878eHalKnLXd1wAOJSknlMWPH54x6Y+yhZ/ZUHkJrrAo8ZD/
/mM3qg/kO3y2u5fLrTyGssry7Q5n/FStPV3/8Nj8UYL0n7Ch6IbSr6LUt7+/2kNSs7Q0pXY3PeXu
yZsnjscrbuhJTsXx8Hg+j1rab+s1ExXv7y9taH8sZn1BrZr9atKv3t8LNOuhaU/zEYkrCNI0TsbK
EqUsuNP3eqPuxRv6zOx0+UIpf983GH5tJg39kAhUcmajz2C+dW+mtF+a2XOoLBqSlT3amdK1vMmG
kxHH9tEeRcNO5rgqEAPPwnFqLdEwlMhs/p+7Cs/bDSMCnZWccK2CYZHtfxQocDWbw6769ro1vSFs
S2Og42KjkpVwGzPahjBiN71D5PImbWmLWJlLqxrRyvNG1xMlC/3IJVMNVCDY7J9wBw68UZq4CfPi
N4bpWWVHjYOyh/Fsm/cCinLOOb0+X1bMStEh0uOnr+/vi49qRL0G9WiFBxgVsoSZ8c06ollUwdeg
ce4TZui++5CvCROxBqiUks/2VypOg9ENAo2tzdoDE7rghtAkFDzcc/Rwl8F7MXtuBMuOb+GMSS46
K6QlETYKJoeBLWzL2yWaKG3fkTlRXNG4bDKgHb0YwLhiUOvoz50DC8yOhyAJeRdiR4KBALp3M6Y5
8SR00P2tiwQdPh0wWAYO6S4m8oAXGCnmC3ZO8Y0foNgUd4fROUMHYJb8afscKDj7adQFcyQNIoyY
w4Nx9R6mHTTlSnL1fkiD+ZXPDOlDzz7lEFTX9hdp9BzJVUJn8KlhLUsJ1aHNbTNugL3BnRN5GRJl
i6hTW0NrotvJDuWCeYtHzzWneRAWfPzI3uG+NEzlX/vqg3dtQTNq8UxtwEQQUYnS4hadMxDIRG28
I3UnHYJjDXtwfMHMZkzw6AFdfA1gTpBHLYBCzDyMohCaLbAXMR5Tf4bY7Zpb4FxKhm4g9UWnfcwU
yuid0lKyZqMXfT4DpBTMamPfDWV+HIRbmMAEG8c4bKQCXUpBbxd3Pfz+KSgzALyEAWeoRckvZOxb
2yk36ojekYQX3GB42oPQHl2fc5MEnoFaBEVi6sbytMC62gx0vk62nkD+UI/9qy4Ovw+iRTBRji2Y
3KmCH2vNB5wa8/tJiAfZp854tHDb97wDjYJcwqkcTcIfS+zMiFCnXBqaCCmIo6EEZiJLblM5kMAY
E9a7iF/vXPKMg8/R2kO0CpkjAYnhkaKEB+wfO5ctny1+ZA3Ccj6CStAI7p3xMy1HPJNcx8e2gwzV
Iq0kMMmFtCL7Q3zhVtsfhx8kbXFVOxq4gh0hAwGhhU7lBGsPmIeIJn1XfXRSj2714Q4hOjiTK3jZ
WW9NjPbH1q+VOFZuejyIztCXhaHmKghRcAGApGOgk9riUiY9dZeSLPMWosr0IVxx2RyZX7mR6LCA
ii2Y29lgBApmzDBJda6DTSo95OQAHdhb4mZvxdqEiQkolTEhevQ7KBcmI0RSD0gqukvzir+7IvYu
pQs7Vz9Qbj70Ae3cO5C5aUpa+DRZF180+bQtnS8kKoyEWG6eU3/JgCnbB4LTiybO9G3oyIChRhlj
Ed5YnIwZ/MPXXJ4Ln8WcmLFld+Y/ZHBJvhntVvKJGVHosCD56YDAYj3sB5D9tAMXHt8bCj76x4LJ
siYMFRroTGhqlxEbfeWaR4hZzbre1p/SV7HmEMq6/MEfMgjrZ/CYtT6U1RMrqf36ED/MYwWBd4rP
oZo/0L0PJCzEcH4qlxUZ0StmHL5rb/UQkOz0yc4amuhPTNzKe4KyheMzrKySrcEJG2YGAz6xHhWn
e8SXL2rkUWjxEeFcgepLqGPMG14q5U2Z8wSRciAyTduZV0po4xAgMd41B+41kDgdqJxVdTBHzAXx
kz8lGwMSkqRkL8AABNLEqARbzVFkWvAECs8Wwc3MDZ8ytOCzJGtqdIcSZmv9toFmTr4x1Ca0TXw4
L+AsTKHhaDvZlZG39MlGxAd//xJkSG827jl5+AhngeHEt+6THRE2dUQapx1f6d+EE2FHT+o+TIeP
CXbwOf7unY4ABDd1Puaw3gOdGsfgD62Byv3bOPIszAYSjU6uwSqFzcPkZpsiAeCyuHws0E0wx+O6
0oZ8lggP0jd5ismZ1+XTbxaI5y6m7Z+kPT80CjnHoD/6svnVV8eCAqwHzz4fONpabAcz2WtnIUlS
9mOf7v9eRih/1Et9FUFNJluWrCr85vcKJn9K0lO06nBNS2etgsr2hyjO6BGeGGQmmivYTuIF68s5
2ssraZ2foV+Jq3qlvOlLfdsMeSbEWTYBfHCrZ/pSPt1pLNMU+CUP+vt7/eP4JKmySgmpWRglLY7J
v79VqndZfiWGv0CiFQfzOZDiIh7SCf37y/w6ev5Wq357nW8fieFf4jQveR2e8hC7SsOyHnTDuIHq
NFfNcaw4AXGnpXD++wvLZn8U+P7KNGNMTdV0Snbt209YNZ1phmlUbwPKiQc2DZs6LKUKuSF51qNR
mXvIz9CSJCtk1GhjmGXTFWHEj94WACpb1M7YccublUPBQn2k39Idwol0VuAzOzEyHOrDbKaT1e1g
sqMwoPpBcMmmfFNW0dF8o35Bf4IUN0a+AKTn4ZlsppzONkhS1iJVAaVHsSwPVDnSY4Ab4PA6gAf4
DJn+fCEOXcnvVDA0j1BqnESMOvR14WoBkOq1c6CThh2z0xoqBtkRxH73GktEV8h3LBxvdKURxLBL
35Acm89fmD9gzyxcWK+ZA1Qu7bkSDOMtuwWgxLRphjUOqTEKiF11S9/JahgSr0SsArJpJ8RdPlWm
vGVlKmxYoEjcAHpL6x8CceRVoBAoV/mYb+oWGjuPr0Ed1yeYAGtkc2RxSzk2SQ5yDdSU5Ul5y9iC
oEMtcxyCgMRx6pE0IEMFqx3oien75UTP2HdJCeFl+C6GgXjOZT8CdG7yYjDE2eTZH6xfbAqm9VtQ
fSAMeS1LY05KjIf7wtwc0Bqg782Yxn5+xB/y5rF/fZh7i5kLzleadUd82MTFoZRFrbwsV71CAw30
Fakbiyu4h+rLODN3uK/LbfdVIKEDLbGNz9m6aHCQ2vIRhBqDIxYc1hagMdgY5ZN8zd5F3goy/Rsr
fXoDtnN7HB/H++ZyNLF62+KR/UM84vznOjDk5MMimqzupSbVVZ0TtFseLx8QBZR3pj3+J0x1dmnW
BVbchsIHBi8bu/9TC+OPjgKPramJhsm/FFP7fuC1XrDHuq6hkzU6oCizPeAbgzEsvOFs6EaryX4w
cv7+wP55qpVoXZkcviRLMyTjV0vxH2fsyGq1lyFa0eL5mCTW0CrGTdCipZxL7ZuiQXh6Ak/84cz5
qzH7+yKhyZw5JV2RaaBxyP19Gaz18GXpqeAvckSqFwKqN2a7R6RrqNuKheoCx4DTRhpWXiZW51hv
NlnTMlGp8FpY/c4nEgSgoa8UIGWzVAQt6U2o76MSZtm8S2VGbf5UZx5tCs+toZXLIho9EK40IYeJ
evBM3nK2tNjkPJUrMdQ3bZSpwTSpOJxYO118ghV8o3yUoL3iEGjHorjyXzw95bEGHaHK479fhl97
1B+fiCUqqiLS09HEb8vmQ4+fgqWZ0cLg9JPZtPYmDZ3+dt72zNsXBx64eud0asyldQAa87J8zoy5
5kob0pwcfM2ucFChQFW0OgEPH0hkdEGiOZ8kzLio9SblRBiJw3ZS8296+gvrnKz7B+cz+vj7j/Ln
bsy1tRTDsERNFCFa/35tie42n3qdxrv8Vi4gbLGIYd25VvUPD4vy58Oi0RQSdeY6lmHo2re2793o
pDh4FbiQSLFRPp93iPEo7npP6ln1ofvM83BlZcOqm5nmzAzmZTMWKD+SN0kbisEik8+y/qnEPey+
8NdieibFLhfemSfELBFSA9jT/OHOl/7oVdMZ/+eb/rYxl/dLIJWF6YMldsU02bbPYaSmhF7qA3hB
NehL4gJFRFZqM0iwbVedTASA+/dLpP85kvj1NgxNli1VUxX12+12z0MhU43gsejllTMcnKKLCERj
o0SfjznEWt2/HnuE9zQ0AugzmHc9DvHqPtoYjJFu7eF+aghzDjbPQ/yurpslCW3PmoYJY15aC8pn
Cl7mhE3JyYb9LcjxdvJYmisTC1Z7CD/jiTxAlT0tF+W+RqnxWNyDYV7OXlBRSLF8bkimiiYJpvQ3
DokIMxXK+k/8i/gRAqQ7iN7koU5E1SlmZj7s7oyvBshE7ypWktEdkaqyE4hoNkcp3uoGZzu2rEHZ
EdyES28W+OssmhHE2wB5of2Re6K8zl74G4fs9JUBx9ZDDM03VD4vWPAwotnEtbLhi6N7RqTIFJM1
3k4aP2Awjv2R5CwQwQWLwSnHD1edPpfqlKjsAdAVvNnmRvDwwDEAaadAaH17lE84gkzSWTtUllT3
NCSQCS7jA4jAceuKvQfDuqoHmhePz3hUbI0paIHlg9kf1wHZkWN4FEFDzVNXMKGIiHJQnL+zL/s7
9VpTGjjks60jV7ILGtOYtgbtoPHQgg/NSTVeIiR26QC4BdMS8O1I6WDWn0gu3OB/cdCPGXYwyhfB
VENuZhfHkClSuSCbwDVGPY82XEqjYBpNtVE368b5vJxny/sSGOAkPccY4kb5V7JlJM6yJaD/WiQj
dVkNBNcakLJIn8qlJrXBhq6I56WP6jM34IBs6zYqKf4/zAhHmlCViGMOzpaPqcMm/o67ELTA8jkx
psQ6jhJPGOQOcqtdf0Seg6XzPznvAWVh8N0kPWWpgj9Mz61js3ZeyLoA7mr9QdxCQwcM0MElMrys
SDSfGovX/DLUeREaZ04zuK4+tGngBu5l/NiCo+d97yiOlt00npNBjXVjQCvqgkYTsRBdgr4nNMsO
5vKxkA766XLtJvy4TJ8i4jWVNcRkect+85w81wYB4pyoydfdAphVaPV9FB/EfU1VknegXboY7/b5
noG1P4owxqA2mAce2w7e3maGhHoYDxIPHs6i2VXjcEdKNtRoNK2TzkvG6qBzpoelyAHWfrmEUS0C
V2eLMEnL6wG/ooMlavwcIggdCST4NEMIs0wG83MBIvBISASExoAOHtEomeACruuSHgt0r95pPFVt
X/zlV2ujPgekO9Zf5RlziSevxG19fdyUjbgCN+QyTvWktbLGo3CjG0I5aq7SEQl+sDl4G49DMoq+
Wkby7+a2PkmLBLipLbUOINqCRYgpdOMo7yHsaYpIA2z69JWPBJLJY6+S1g19Vnw5Qh/EtI/VTzkg
RMUYEger+m6euz70B3yrHC2utNxA2sqONQYzRlGhw3qjAaNBbSlcXR8G+vLxOEjhAeggMGNJxYhP
k+DOY2ZUMNViqZcPdT56Ii/RF0ZHPO3spY/1bibXK7U9gD8iaIlDEl3hQ6wAabApToGjyl4JeOj0
osTk3At+55yv6Fa8VhXVCkdnEjel+yTFTVK78ct9gdFCvh3bNVxVsqFs6afD2Z9nM02RVAo+zaLE
MMRvO2Zd1rUSVDqbjzRJyNeOrNIV0CXqJHup8vyFQS17M8CUUg1x5tGwoJuX8VPlmet6DIxU77IA
1ezA+oqxOzxJ1vj7xsQu9OdIgPeoy7xNox8I6N/eoxU1xiULX/Gu5XZ7rRK2HHWdisdQ+/LVaaaw
HyX0M7DjdFlNHh7Kozutp/AzS3ZatJfKYY3zE7VzYKa2VB2lnjIMHZF6/9XrTztuAc5liAvLeOo/
D308+h079Tjwz7W0b5KNXCwEgYJzHVULU5i3qRNVhFgPqj14IO05M8VNXH+m1ubJ6p+CyCsBkozH
mbSqoOVqp+KxuZOPgolEJ1+Hw1z9GN+tSRPDA588tV0jb+TsPegmFVVGrU419evuvz9U2pHKVxt/
JsE+bt8qHoecQDax2qj+TisnSTcNELujq0azkA8RsTAgIPeFnKiHupfIXSPjzIu0Y/Tg99PO8iwN
H90kSkhG7+ncXNSnXb43BFiP+X5ZPmbbg0iCrpxMqQpLP319uOwjPHWMVZSTuo6w7ygAaIvN8/Z8
77AvY0R+7xX/aI0Lc5wJc3MdBwMf8vYgogk+Iaw+wV9uDRXskkimZ4+deGOkwwwk8YfqWiDXYyE1
W8YIYgcnjhQbON1A7QRzGZXc+2i6n2fhvuFUbbL9KxfOho2X+3M6Jqbb6uuKAcxrdGfTVoeavxfF
NeJxudnEFAkh81Bs4dYtP5bFAhybAnjAcpp6WBF6GYy7mnjwDY3REHsNH3j0/KRRGqSI5TeCOW/o
IWpPLigDi168X+MqNc8SssotDhF+NOwPFAw1jWYLUeQaJ5YA2kQIFlEhM1DgSBgsGTSVjAFY7gks
CAaZTDbZRsRg3WwxemnZBItLYOLxg6JA8vHwJfVcGgwL/KpBcNTWzZU2ORUNHxi989pcQCt5cXks
otxWkMcUDrpLZlV8EpV81OVe9vbAqAD9C6i+OVB1Ou+7sNoqxTmxNgCpACrwxTo8+s9FKcwIf89g
t4TmQc+m92aoFIOOF0K7CpUupx9pB91A8dIG9vktG2Pm4kv8RPTWeIWMOVy3pBvyunGbNBb6+2En
kpvCWTpia72nO+l6UU+pwWENK/LDZludK/1T5m+MxpPkr7x5a5OpcZlIwK7hAzMkoeMj+O9G+Fa9
1n7+8eDwpa4xJtCGrmaPU7AQglk2u9PMmGlLGqsZ90cwAnuGBfg56L70iFOPsS5n2dsz5YscHXdB
OCHqnIUcDOHj4pj0ZCeVurzQpoj3RDnH/RI4E4QpB87WYmURvohxfqWE0b3AG3xo+jzCqQ4RQl3x
LUr2ADwecAPLlcYI+iOXPbbyAtnnc9xiucGzk3AiZSyMbQjv27u0Y3LC/l6XBFiYnB9lYDmJE7FG
OWTpkl32+FCtQ/wWMhH7KunkUydVa95OwV5ZjaiMeawZ6AT6iERShl7GfXl/zFF2Vc2MwooJzfP5
nqkjS6ErVFBuMTOJY7uE8ELd5NFLQ+09yZYSYT0KFVY6iaKh2TAg1JYqXGZ97uMvd1XhSzIBMeB1
42/p9UhVpmq259f4rVE+qhT690wbgUHxB4I54VTF3zEakjXpbGnDKh+I+KQ66aMmuVfi66F4fa3v
1eKVvvdGlkFO06Ty4stBrHeXhEZ7t6nkfVkseX6Ujh40vHycKWCbFnechVp+e/TjICUeNckB8HyR
fdTwny8uZ3FFmAn5RhwHLdwc/FBKckDBxizQdF41g1RPBpNHy8s4dDz7UGnp5fGHy5pBjMClpIqh
K/RA2c8iUo5JYH240HTJlk2PdMALHMzigEZb1nxITKae1TGyNsEufavHF4+G3bHbWCSsktrUy+5I
rbGcSzBNs62OAlegaY75UYPtO5OxDjG7fNFmJ0wiGCrSXrduzQXA7TUM1xdaXfWJoK1ZDLl70Wxo
slXipDTGCiHE+aSPWshGjcBe5r+LvgNiv7Tm90VwLg4daULeYyWpLsCzxQUYygApH1CuVgdp6Ejr
mlq1dQF7M1FDeE5cRG6MfZnYBxX/jjS5y+snm2jAooY7kL/QbJXaqWexMKnVa+fPw0M3Udb0A6X8
QwgnUcbaxT5LG4LcAS8aUyHmwV6gpkznvGX/vi9RYlPw8pbwzYI0LAaPZET2RMq7wYvDqlJPiLh8
1VNI39TjRTbVLieB16lIT1ir+/itOsorIVsYg3vFDrsCZB3F7wmiYV0+3gmGuUyfyV5R0OKv+b3l
L9VP4mpfr7cQ2DlO5tjFGEjwZpuuO91pipuJg1UeUODG/oTRnPDGBLVPYhamd2LoMQwR1oiwpJ5r
pnfnXhZd+rtb+TKXPxkii70c0sqZBVO2qbjoq3kK36XGHQ349tCCAgyjGMAclbZ4EhgXGdzFjfbe
dF9mtOou57x2GXvH+opHmXl2R27xc0ZrQnoC0vJniQQY/j5Bbs+qUZqu8hoSJt4pIy0Z3elCVWi1
ZRCrtbp6mDsMgXIxDySvEJlTSR6RDs/gE6UnC9WDRHqS4dQ+mmD+0gcXbNQEq/pFfwJRPlnDWkhM
xUrrO66A0wgM05BUw7Ncdw0F8dkkFr0e3y+OAlRzmHS4KG3SJ+6YogonZfRXUAd7Jn0Tc/FIgK9B
ROuFphGPmThR3lIG3yI6eEyo9VufsICHpeJKCEPmuBEa/nR+J4DiVQ5LxSX8nK6LDtS06ZP+rC8G
dHSWGfOaJFfjVQpGfKVW3I4C5gQCnuKGOqeB1Ep2BaGhtHfgJM6i1wRKXrQE76R53ZLR501moc8Y
mKIMsDMItMjknjQ3Bo91tY7pByG47pdZJSGq0IzeyMaweFX6iYBF1APQU7nCcDPOoAQwPsFb4PVD
WST3uQevqeF0ZPVfoZBH1n/CZUKGCfevgKeA3ImIWXc/rVR2AWCBYwrdPbVlEjVpsbvFDOoli8/o
BWON8/0K+D7TkLF/Vei5G/174bRR4fBXehVEuBTHEq4f6gKwu7T+1FPQcLgUyFiU5mAEH/U4YhbS
uH1hSrY6gpWcuARPf8uuWMfAajaQJfQxyQL+64gRPLsiWW8uy6qnePO7aFaDEJagjSzleQOLBaIJ
6Hsaqw0hrVS3EWWOHfDoDaJjeaQrnwNtHGh7Cbbj9L5hRVAm8o5lBZTvi3QzVDMn7hKVUcOIJjnN
XOodwhfeiqN0HxoVhjk71zzsx8xrsEnnxEaCG2DF/cwEB/heuMzO0objHc8xOYoGgQQlxM9xK42N
KdkEnOFDssQJG8GwG40CFmPauoguWHBYIHzSauSRkSzUGrAIDqdN+cQB+eAF3sv7Is53L20mPEYi
dag/NZvpXZ7X/kqAfa8BJAC563IrROKxFRfchiBxu4N6Ohe5V/ieUf3CqqpMlFzcK/W4Mrl37HIr
nJ8f0jadyYCCuosXb9obhrazKi2e6Vi6oNAfPoMPjhA6L5K8meqs6pHzMwuEGs93DCbB0eS52GHe
oQJV1360kawBiPJI9CR4x4xzKwh6niYz5eoTg+7rgqqO/1ye+/m8zedG7iloZ8Lqg+lLdPlI70wx
oWMZzLpTmKSsoByTivgoPI6vdsvbxnFDsALc8VIbX+ijSPROdyl6hTwfAtB/neHcyQNkLtzfMSjT
T/1a3AduuePUgoAgJM+H+I1kXudbSycCYaf5t5c+vFsUE7vcnynWLDNW0J4NBkpUQYxMgBAS6qQM
u+zQaJ4mjS1yXbbcJ4yZ9SkA4UwfQIbhyYdjT4fNbSa67OYf4SF/esyYUEAgJngBBb9sW666gYGF
x0QAWTGryaKH6m7PZrPzbIEGF13iZDEZLEZoEwcj/rd21qNpOICQbU/7XyiMMBKimrEpR8btAEuC
PZ1qNquVDajBKe3p53S0Hq1vN/ODkZG9h6s9ARdQO4/ME2lnvZwhcObBkH8K95jY7mAymGx5qW1t
jyznE+eR8Nik1lwwlk1IowA9UT03/VkHmxW64UToiy/StsznKVR3j/ZdRa/2RRBWLB7Ty0nlbugC
1tREcB9MnoLYpJRk+VokJZcOcZSUv8fJkssDPKyAgsCEI6cKcAyCOdqjoG103C4S5mhQXH6MKK09
W8+hJY0kNvDcKbVrVY2fbAkq5s2LdmqrvRjO/fvaPCi5c3+dY399qd5rlFBh7GMhwHuYr7ViEjdr
nf00isl+guungUYUQxLgytoNeokDvT7eXsIynCGKEp7A2pVFUGwe3AcJX6kJM5VuD1FyhMC0FRBG
cj/zo++TWGQlUlCqrBuCLNl+eQjqNzHYPRNUObgJxRfnXmOm99QSgzx5eGKfCco4tUnsJ1qFB/9x
ywxF5u+X0VqKrgH9GEVCLkbsgBCuiuggK/ukn4hzWengaeYpNtdYPLiL8+wDvPkjOdcaTnufHh1h
I/W1Uo9hdC2zoaGvODRpIUCXnRxSvo7KxyJ/jKUnOdVrDpQiRnMaDnK4rvDndScN1KQGy4Ra5xPU
kkBeYRKu6GRhezYTIkqOYXl+Bme19w5ezndtm0Yrsx2F9fqZQbukd+F/Gf4XqkOrmlbSzW83EVfs
752Xf2u7qJJs6YaJ4JRxw+9Tm0rJsk7LZfDMNIt9Ejzt15W8igxMta3mP7yY8m9TEJUOlI5qX1TM
70aqtCtfpekz58SnrAx6ca86mC9f63yw4U7bEYL3HNgEdbrumVNZaC+sCTlY+Cnxg/8kqP+3ppiq
S6IhqRaWru+SjEeex12U3x9buCLm8HFNRftO4BlzbOSKoO+0z/qHIdC/TMiUf77it8/6YomxdrH8
xxYZEACLeB9w0y4YXv84I5P+1JtovaQXM4aKSOYPBTXAkDj2w05CE++8qYP/y9l79kSupeHav8iS
c/hayZWhgKJpvlh0Nzjn7F9/LjOv3gFTqppztDXarWk2y15e4Ql3uEttCCD23FzfpkNIFyZSM6FZ
0bdmARnKpPFnmE2eVU5KGY6rkE7c3FxwF1CsPu4fC/v6clUuDGZquqICw1YsDeTy9/XaNrWUajpM
3kYkX3Md9Z9ScQZ4Xrov8mhhyXAQJAygDPV8SGBCOBi3WibdXrSlaOAL9WC3xFYeYlqquXKzHNoV
xfHWX+RdByFRPwx1tZdyjBRASziBs0v0/klVnjsdUiRe7i3ggOvvdAG0w9x9eadJ6dPXDUcRMjm9
o/oiy6sOk8YWxY25+5v6GyArb3V9QPkHvn78WBY7Xv5s11qTAZVe5ouVUc82PBwO3nz1NHv4a++X
87dgtub6uzHcpW9G05/1wban6zj5Zrmsa6khZCDNn3d35ewJ16P3B/Ah673NHe0vTifp/taYPzbA
iG43RdBIiiWJijahywhapyt9DYUAgzn6IS9gjlZ3fzYPvn3v2r8kXjZ+kuZzebZe/3vWz9ff+OeW
AAYlq+OGYGQZkP33VZoIg9jGvoGI0RN6EHCwih3l4EW/QFh4Vu6Mpxvj/ThXx6GAl+l0xWUGneAq
RK2yDE+EojA6VZBw0spqdlR9lpb9VtnY991asjIv8A22MBlw/Puv6JGyLXUIeinTm22azR/SQUIi
GcE6JAJu7Hl5bEpfG2yyfiKxEV3BiFk/O2N2gOHz9NTNNjPAmfP9cn/kevjYQXG+8Y7yrUmd7BLZ
DAZZc8ZhDynDJgu6B/MNztRLiEzbR2+2Pp1Ozze+5I/7eDKxkwZ9Z2qBUQlwQHYLGHwPGwxBjSVk
m8f1Qrm5SS5+RVaoIgPZg8w2eUPRtWoTTdAens0rInFPNGMf+IxQp97e1vPFP+/Gl9QuwSAgt0g6
4wE+0n50edw+coK2DZ/qpU5d6AFwgL6Mjw2GnZt4maK5OSvpKDdP/aE8oFgkYjezLd2xhBIPCPbN
zbfkH/pNAE4x1aJhew/oEzChgYRD+SJ9siuSDZYV5Uf7AfmC/IfyvvLgAxOviaNRDESqrrujoe++
NUhYc2dIm+Ffi5fevlgoj8iKgkcKRQyBxmu5XhubdOnMzYf4DiPjmfIXIWw0DkAiwIlCQf3ZeBS3
PD6CURwxHb2Vh/ohxtUMUYSFjlz8I4VO6qBStnTfzfvSzg/CstqqG2MOvmxJhXkWP6k0pFMb0bBl
viC/AXJ0KFdU4Wx5UwJVpCoWrMV/6n2y8h5HD3gdnSJM75HWB38AcWUbn0GwU2+mWB3Cda1tCCV2
R8HBX3qrERzUzT9Nzl20Zh4Z+1zTYLoXjr6tV3PFxuoqe+ZBsAEef9jfaAdhTiFiWCMYhajfPNzK
Z3D5c3MmnUdoQ4eDIFVK3H7nEO5JR5bWYQst4Q/eRjNkbF60DyOaRQ/NM3QGGVjzXF93drCMzmeU
oeBHfBgnxCywuX6pyEFAfO+4cbHPm9OIWONlvUph+ZyNA8VGI1p6v5y1PjuDqp4jIU67Y0PZtvqI
3hTbOJADrRBd3WDLOkdcj6Y6tYkatOKLYkvzrYvWmDwzeVbvF2U9vAhKSCk7tC729b24EFfec7gJ
n5pnfIhsHSnFmbWt75BfIZELaR8LNnXS5jlatjuqS3YOX7iYfeRL7ITerY1yf043MIzm8uFU37X/
emYktuHxCEtnXb9g1bYEvr6hd/+XQiryhygwGP/W53sNEsDqdwuK5FH/q65EPhySO/06OmyjYzEq
UuOnla/JR+e/6V/xZjjrIKEcnbqDuBfsflHZ9JCZftKDub747VBSakGWKLNHSjDb6ER6Je/0NVpF
a+yO+c+1f1XNv94MpoW+G4JWxapBzBMRijn2SOvM9paB7by1EKcol1P5XCPotGg37f4XcpXzmufH
Y4+niuZbzC9xs8BiZNmt6BBV46fBoO8DagJgF3rI/HrUWucB3CusBvCKOzkHTE7FufYk7P1f0l0w
/zDXCJ2zr6jZI0L2Us9weV1Zi3KZbfIHddtvhcdiz4ZaOmdC5v6kvz57y/Te+nBetHkOgnsUBb15
7l/Al1myCMmW4IioRR+P6C93m2oF5hBVREcvizvwMk+bh3fYvQRHj2PwHMyvn/jqhWDMgr+s6LpF
zEJE9n24UNaUUPWt+EgfkEatTpiAvsMpQ5ISNYJy3p6pndFNQOJPNvEPmSHHHQikyqsgXVO6pv8R
fbQvJOUpBT0U7ujm6nQOUHZbKvIKSbEqHHXCsX9BS0Rs8B1dYDaCZ9P1F7kUVfIGEgRl/gFaNrmm
e60L2maMKg+HxZ0+v9s8bGBhH6v5uueqvBHg/eRDAyL9T2hnQsRWpyFWnXmtpeqi+gAJeY32VPsm
vajv7Xv1J/uDqBj67iinol5LMgJNTJyh9CvceGNJ/BGZAJw1JRkGpSYbrJjJbR3nQWZKTeochB27
aEnZptmAI6LzeRoW/RulZHBw3kz5Vbb4JqIRB76n+UUzyjJX1WgEv8AvOnyPMctCaBRy2IyiAzLo
NNHJaYpdJS0H2EnAMe6p3r8byFneoRlI2Y1j9+x7Ww35nAP2zwBc2j12SZUBuWdJPwZlcLpT1FLv
dCgrd9IBDHO/LzGBi7Yp6CDl7I1d2pnQzoV770yNdmFldOPm8W605OUPMG5gthhPwlPqr0xaKHgC
nI37gT7Hb1RZ+3GIQL8HQYL2K6SV+5u1iQuJkUGiJ0u6SslAU41JEJ/XTipKjiru4p5ukoZ5qH5Q
vR2tRUDiKeUn3ziUuV3+368taCWSrkFQJTgisJ5sSTcW3FJKkqdiVS/V7R0yv3PA/gtzcb/kfluC
TJq9CXZxI+K8gMk2DNnAlBLcMcwWYxJVF37opUqdjiYBBAeI/JcJVfRD6+8kQohaSRe1zkpH1ufG
1v1Zmfg+8GTrOq2hRaYYQ5TcwinEGCJ6io/Ki3kCBr1xFvkhPiMLdOrBeflUP134VP2m/mfdY+dw
jG9Mv/Ejd5MAwmuGYUpMgy5PD2A5HlJo2JW4L+FJyRqSncj8lwUGbJZMwZpEPqbWDIxNeA2s8/gn
P93qzWsunUpiviaL16qBrubArdOeYxdVTu8tU7GxBj/QOsYuxa+IKqVCE7BBnL2gU3V2sGEson6v
bhVARFWAtCHY8QDATYnouvtq1pTlwrUCCQThmXURhpsqG4XfXSzLTXTp8l/UU1FTpOkbaASgzmCb
MdBChIEKBRXJGDg5Mp+DRi243UfQayXKx4b5S0WR0eN5k8ZEO137nWCZXDdQ+xSbdb73JACDDs2C
DNqFFmDLHSNR099i8Cg/7yHLgH9uqIpJbc6YZullKWVNoynBnSz+js2XooaSBhi1QhMtMN4szJ8M
KJxmx1EKt7kziVPxv+tod/UxvsIaKOzaXekppWqkKAqkyfA7MwME8EICJ0q05d8o3A3mHQYPmPyV
6uH6Ir6QW1jAxhQLuDzXKNnw910rF2oQOUOcILciAoVEXHxtbnwb2xVCuugc2PrD9RF/ZojS1xGV
KY1dV0pD9Z0oPep0ZbJ8E5EaGD10Bv29RwIrM+KdXJvgjIi7Sm8jmb/R/hwZxY6K6h5AICTke7q/
CBVKOlAQKUQKPsR5AOSd3HfL64/7GUl8y6O/P+7n8fMlsAlSR7AcqYieeExQi1xThjUjsILzBEuq
AjRbz+MHf6kdofDsu1P0p/njv8v38j8J3dt76EIDbh+z5I9yBPiaPhX6Y3zX/oJ6RUJmQN24cR7K
PyOxb/P7eT98fWC9jnwpLqOn7AWV8SfvX/3RgU7rl4Q8KyynYSKRQqQjuRd5q6W+Dt6Vf9cnTR5L
NdcmbXImu61kNlUpIA/pvMomvnbsb92B41qtUnel+tnqTg4h3Z+N5CABaCmC2G5Rxo/w/pYjFOZI
BmJnk+j3biweQrjp6R+k1YquBbJwK3bVLs8YexiBGF3SP4/WLzOmZMmgyLknnOjJPo1iBQC861PQ
HB13E578dC4ck+6v0v5T81faTRVhSP+AL7y6cPvVtt0AtsMxlp7Ri4yQ26FuIB5LG3ehga7Dxzld
VKfRA/QZ2uqu9QEZzRzwhr8VQnTloGCUmAM62Vz/BBdCvXEZ/PelJgG5GBl9EtaEeuYrzMBuH+3L
D7SbDWwu0dybeYggRPNaJnMMo3n8V9/pIxHh+kOoPwozn5vn/3+Iqf6OryO+ZMWCc6q3MmidWbxs
HhtgeyfUPvNydidg/GMP8UqFl/i8is8Ore6HKuVMADwD+GiQ15xHyVx4V2ef5HXwL7kdoTyFtdny
qK+AFCHWVu16FLeqcEdzEy8BAYsbBC0e2psxziR0NSQJ7RrLUj+JZyhGTUJX0QL0LMRBfFTrN6s4
5e1BhyIUf6TFOUPrtQY3Qjce4RN4vNtGei3ScFlY3Q3C6md/6cv2+nwMSdSBJyMFYhrmJNSyBLUu
1bbtT4ZhWwY3pq1ixMP9Ui47pmN3xmnRWlaIRvfmL/0VwYyKgo+ycJsHGR85pARMm0WhYnCAPMsz
UEw5XIYcq+WdDkd7SLfWAxUYHciKu5FoGZTvpoqbw7oC8DKqYvW/IduAlamFbTUw0E4vDom4gVTE
uZ76+7ZbgTcA+6wP95CZNyFkCsxXljImgrazk9cYKg0x2PzhJP6Rd/0fJECH++uLTxoPmZ+zxP0s
GnD15M885Mu2TqKqKbSih7Ik2rJ8KnF0qaRw25mnIN0O4sEI37M0tiuU7NI8vxUd3hp9Us0eMt3L
BTXRTshwdLTlIM+Jf4QjsuV7eQPYM9wAnXh6AwVlUbMwZzWcBeQd74bqLo9v3AkXp4KMgJ6BNVa7
rclhgKJM4kiO5z22cwMp3fY17OY1pTnzEbm6Q6quDHF1Y/Yn8ejnGv3vkJQuvwcWWu56mmGG4aMM
4gbx1y1mfghj4Fx/UIWVfgcaBiAzqDvxxaRRixfJjS8gTS6hzyeAOK7SYDOtUers+xOoqj7UUpzD
JrF1SMgLM7mXXvR35543B9VWfCTxwsKk5cmkZHP97ac92/+MLZuIXTG3HBmTg2LofCMM5DQ9jjBt
D4t37W81WKDIpKUyQn2AmvsanOuqm0cF+4syTUpFyi/Aex26bOuV4IkQt6jFBDjWs4OzkGVk87iL
8d/412rnynuO0W9wCnxN0GNNi2A9oH/qydQ9TyoKL9dfaHqd/HihyXIu6ioPvDpRToggCw0HAm4L
WXX0kdQQITz8zQOu6odyYf4abTrUO4+qKigrVTqH4cv1Z5nkXT8eZVL7KUj2iszLkqNoosquniTt
AALWirYKN6uo3YqQJ9HBf4ZTEEvgIKFJpE/SPDOtndrTy3RUB+AYKUKqcf4yq7sFaZABeKFNDy6a
H0V7Y2T50hbSVNQa6YtRHJInIzdJ7HjB4A8n42+C0fEA3P0XbhH+OqC+6u5Vc49dYWxhYMDZsum8
F5r/1atZIji06K2TUS/wBsZ3K5u36LjMpBshxuRy/8/EfHm8aSOkizSxDU3jiP+VF8xcaDwesd2f
uACH+jL4f65/9k9sweQ8t7h8US2UEeCSzMl4umm2XRqJ3l5MnyH/cmJuh37vnnI3W/ScoDFl7MR4
cdDeak9BZ48OBlr8dv0pPvPoa08x2dlhXcp6AJJqLycfhgxWDbUQUXxr9de8gor0EabbmvI8DUec
yp6zZisiQiXgsWqFONfUz+gB2kN17NA5F9J/Le0SncUTK+8+JfY0VReZjy2JWa1d0cVTbVsM+dYY
DgJaKjo64QXw2rHGBDw/wBD4radinfSbKEhxGn/xRBQY8LnEN9I5N902kl/BVixRr+7wu8DMzin1
OY9qFOas7OAV9u+jQW2b/Q4LfAvK1k7Kch0XwaxJrIXkvQUMpuIwYUTZjSNyWrcZlw9lKvi9SJGo
qGBOjmefkmhbyzjJF0iplua6LiDSP3XKgXgqJD8pKOPUN0RQtQtnh6XKFsUxKo+i+inI8SUm0NqS
gmTl+vtSOZW6uNQisnCPaGAmtc6mBuxQNcbGQxlIKjeeMUrZOPaAPS7sdxAvOAoM9a7vun9h5UNT
i/pFyPEduq9C+lZiJi2vvQj6oP5ejJURH+V35O7FbVf2eCmiq0vthLzfK01u/WWARpBXgAt0No77
lp1FwKs5DB/ynbZq15mO9QR1FLN9E8JRBDte1MpW7xD+ARjdo0+KP4KIApbxfH2NS8a4laaL/Os0
TbZaHRaq5LlNtNdlQnb0rVIurlBK7jgAAydZaU61c1Aiq4Vgngh0j5qnpsG6uXhsireoWTjGuzyL
i5OlboUADiGBcQmtr2kOeIQA8fPV1PbihzjoMZzH8AgxfgWV/ojGCepflvtaC4huO+EsqsG1xae4
2SfiL37MlQCUmtka15DKfzPg20FYgRDTbBuXBUt7VDAQ+aWKq721WHsrXLKq9zseMZVsEYp1TYfp
EULiaJlEAlZU5l7C2oBCr2+MpmZY/aUHdohIjyZ41muAmP2H0h161d3HBbzbAm4oVQcTFfGeBo7X
LoAIJ2Ay40S9N4Sdqz4LGQwPR0RvexFnAegFkbpVAawWFVrUXNhhnWhQSZMxJZg7JAtJ5t9XGeuO
W78pH5xiCT1zKN/0js6e+apUKK2BD6Q6knSsV1G7LyGGDdQ7U9avUYLZr/EUIhKXrbUhQ9V1XiNk
5FXou21v2KkIC1ETZ21zL1U4rUbVzgVFn4qvTtvYBecWi7Iv2qPSKZjDo1xeyJta/RgCJMlFkBBD
tejA5a3WVoRf97ul4xMQ/Rq4E4FWVgj6eyVQ75ZKfrhlNfdZPq+sbGyskASZTI4aPw2jxVO3oFKj
Rq8F0G0TYpoOV8SBPuTcKIdePF2ofSvkwIR+tM+/B39ZPFRaEJX+nkMMtqagHoj4j+aAEsYmz5Y3
NsylY4XjxEA3V0UjwBhjiC/HSqo2RmF5CfUf+VmBpTBQ2BMwCcLk2pf5hoAsZfy3ugNCGaDRE/Vg
Fic/7udtdFL56C4adNcf6fIToVMic1vKljKmJ1+eqJMGM3d0UrFwOFTCoUJFz9BeIy3BOuHE+r4+
2qXw0NIkMgxiXRB0Ux0LWlxmKghltK90qGgD4K/8uWrtSjnL+HFIEaa77bYMzE2jkoj2i2x4VTDT
ak+VQa2Y9ZEQXFXqjRRgKnb1ecdoaJmPvRDosVPopJLHSpZqiXWMs6NYA7tByRAKULJqlL0TbVT1
UTReVC5VUYJPjESd3zyY3aa1e+3YBY9mf9/i1aPc5fw/3s6IfyHSDpEHCgMs1scmPwbFsdFPJtL2
COQNwrqqMAWtHvvyeGOCx1hveiJ/fZNJLFgVlEj5ntZRp0Dl03GCd+LcY56do8ZZdP9S+LYvnXsK
O3RXqlu76UIMbNFmpWOIvCzzORk9HYqs1Y3IuyOkaagcpMBKhHcPyYORl2+8DDDrwifB/Xv9rS8E
wN+GnVxDCX3Ruupafx8VJw+uTFL+yTCM7TH80uzrQ13cL7RGAflRUJHVyVCN2ztRJdAoCPGdMQoM
BrBBwWX1Psnh3IX+/Ppw0rTw/p+lqdKIoVlO12yakkvQobLUxLQS0f9AwOMZjkwvG6vU8jeW3s3C
9o2wMkUlTm3TNX/0W/9FTD5ahPM6gDigA6AFF+lB0YuFDAB3IJ0t61fOobkvF48G3YNSgBJpoEvo
VBjtgBZ3UK7wl0OLF6vVLWV359e4XmADEmSbAApuWlorFpGG2lQnniJ0DCT3d9/Zer4uk0c5Gvbw
UtNmJuB8lZl/zQQNC2h7o9qjoG2siGIeqneccGX7ESevjQLHunsIoayW0lvWHggivD91fjJGDQAI
LJJ8qquDS2ukwQUtDFdDd26l9iBYhzE2EFtaWc2HOyCKKL4OJgxGBBYiweZXtc65JnIj+V8Z2lxG
vUykdRVAWYCyV+Fc6WrLwYRmVZEF4KBF1i3zAwkaW0UlL0nmVIbNK7jkDZZ9FU7M9YpxPczrbnzr
aTn881sbBLqiTnv0/6PxfzmMK6dQtbCsWVw4xQOYMQioMtu0hqNs3OfSIUbHQIBlIlevGHZlHiYX
iGmieknlKujw6RkOivZhNfOQcCgmhK9VO40/1BanPzMlAfSdVaJCBOEFI7jLTp8szQ6iGzbT4UIS
QNaoc0lAAYy6GxmzU77KxjNl76Uei8smDDl7X2NKCWX6ERXlqjRwO0GYpEoLPDpczOWrVYzqXAkf
g1KtL70LZbHI8GP0T1U+EM/iHQ3gR7VxPnJDwlbR2Hp1seUt3e4USxJMDBgjRMDuOVFGj6q3Me/I
cTepTdMmlWL5JH6wSoTzGPLJLXg0tOSq+CCNdJrgX9QB1OK8gaHrpbvGwnmtMiG/2X7rnHQLi9rh
bIJ5E+GnyeKH4oX7pHkeAyAUopdNmtIOrD+sAc9yDTFUKI1tFdq9gmsNcaEOzTJ05Ze+HZ6NEmvl
Cloa7cjqlOcZ6uSenSvqLy+pnm4sjTFbnB7rFCcNYH0gXpVpTgvLRNDjIYv2WXLXlfUx1fqVwas6
1AATF/hVeXSNeKEEMLla/M1wvzu2Q/powVK9/igXsnnLIFiQyYskPCImIYwVqkKcy2RGRrUtwVJF
z23xKolvUbSNcmCcnA7XB7x04gIEUUXQO2CNp72BuI0C3+g4cclWA39JqAB8o/SWjrBosxsV80tj
ITqvE4YYI25zkrQ3qqi4TiJFe7a9k/UzJ1wKma0kH76/zG/B7S/NJN9TQx+cdyMC+x56KVHADdUR
epFjJub7WN/TECVKPwIf7UX9lb779Zm8NeDkds5lkPiey/HiOQeOlxzHP2piORLAwyklww9vhLsX
CquWacgwJIDBiuK0JWrWZe80WRDtRWhWJZQdHJfG9zJO19/r4h1pmjIBJf/TpCnUNnadymjpt+BE
eu5HT7UtMeUYX1sklK63rc3nnMYDXgmt2CzwDI6tWxv0Ugjy9REmK8d3Br/JuzrYE0SnBsmkujXb
s+4PR9hcGx0xr9zZZNDr65NudAuyelTxl0UfPlUIisbQqa/PycW7xDRp12uyBAXnE0X/5S4xxaBJ
q6yN9iZGMZ6/NOE5D139LIqGXertOYq4JQsTYARMbBhllOGXnZEhaBBjL2lsaVh5w9loczjZRMQm
V09FRBdhEy5ocO11oJF99jIez9ef/FJN3Pr65JMQK5SzRA/UTD8SREokSEqxxbVHCGCvbQWzW1Qj
vhiGQ2Wuq0xbmNnHAKW6zxDhbbCJxLrXWOqIinDzOwMWZABfzfzRs+6D4i++64k0H8Y2MTRtrw0R
VukekIoV1feiv7Eu9Uvh8Nc3mSyKTGsEXY0c9KhxIeyLh87DZ0yJd6V570nPsvASOsJGELSZ7rrU
2Pwxt0YQGu6k8u5J/tFUf4c6jNGR8IcrJbpKGSrBiCH0moXq3stQvWk0ifATWiktbXvvKEtrLUDL
xYRWqL9HPQ1xFcNNCEOsSU37qwe/x6SbFy4oI6rSCXAffmoZrQ4z+YtjMD2+TAXeKEjrXsb8XBrm
NboMlUX2MEpnoSTVIvUcsEKuf/YpHu0z+Pk6WZPOATeZHGuRhZ2w9Oxys4wnVHsYo83aP+baO+U+
1V+OhcYbA4/H3vRuxdQIEJxomoo+le0LErF1i4ALJsNIzLgf44oMuJ2F5L6VLszwHBNyj25/wo4g
tWvaxY0HGJfBjwfA/UzT4ZnAEpwseE0vTCfvJOeYoEQ33HF2hfleD9DssP3kjLBwEi1l6aHGntBY
9s68UG5kjT8Pai42Tmma1jDblGkHTK6KwvXVzt8TY0alnbYnsfwfkv8JCIovrIpUC0WF0rxEt2IS
OqSWWwhcr/qR8JYanRijerWkOUIBsCy3RmKr2o16g3XpzbDCUGni6bAwP+sRX07BQhwaYwwgHsJ2
9NXKQPDe1R/CTvsbfxgvSASK6T+Jnps/04Hd40L99or0yYKkqT+ntgBmPwc5RPsbz4hu1A/md+zK
F9QrgL9663oRzqPFE81aaWadww0OcEv/YNi2fH9fLdO/1bree0eUcRCsgni9jB6sg7uXPrb97LwE
47b1n1qKc/tgjbbwr3m6IY5emgE/kRzhwN+5i+GRPN586O7bGe61FCStRYGQze8bS/BCHYxvYwFt
0SlNqdD/vgcjnoffU0fx4NRuA+A/CBMbaycAYDMbQEtiexjjYLYyn7wXidBY2oy60/PyXVoQgDeL
mpo3ahNQ+7Z+B/dSIGXL7f4epWPSAuHY2vFA5bPb5GePBuVoUaEyk/kheQJTmO2bFXRY05aehj99
ddcSaAOf+dX7xxLKAB1gHEXRrEtW1nP7KEpLB4eDBVVb7yFI7BSftbvsOZdn4mKeAccVXBjsc6ye
3T/WouahzvqK1G7RAaxxdhU3xrBCAq907SNlecNu6gXI9w50GQVRpKTVTdJiZrKv9ROQjDxdlGhi
6Tdiowut9m8T/olc/7IyYyc2QzeP/b0ZH91qHxs7QycH0+wEqHL9gJaBLmFXEG+7/kYJ4+bQk31o
AK1saqiyY6xCN0VsDq3w2rPmlRLVEHXr1LYATJI1sciR5b++1C7U2sYXN5BJpYQik4B8X2nOUKSG
11ID1aTnwIFiIPY7xYjWLQrmrRiCo+/mBrTtYkCNLl2myrsczssaU7zhFbwkJpnxtvFqG9PIfdTf
KVaMpoWdFA+YVCToceHCO6oirK10r3f7ukZOCbUyX4VKJ5ys9qT5BQz2fh5AmL/+aj/ja0JdkiIT
wqlM12pyg0mDUJt5LIR7SjAroqQVAFd69FRxDaVYZQnitPmNb/kz7Pw+5Pj3X1aRHxmkrZ3Hp1RQ
kEVcNwyOsvqeFceMVuv117twQ38fbMyevgxW6RbahjE3tCIMS196KiBZk6o0hPQ0rAzgE7m8CXua
moAer4/9MzH7PvTkeHKqsHPwY4z2kfvgyoe+twPjxL3xvySBl+4MivS6DMsCHIw5mVNPamqn9VGy
pSEnlu96/EZONkaS119p6kj1eR1+HWcynXqsxJro5aMj1aFbwYJ8Ar1mV8vl8n9QJL/0UroK0ASK
MCNrk5eKk9CNU08L9xTS3cCbq2m78th9VtQvCxHhzPJs1R/UO+a19MHEBgj7es7eajKUGW5i8X9G
POoIL6JOTEI/6lJ+X0lKHYWppEXJPjM3uApE1GXGFMk8mf4zcFirs1CJptVG+Zbm6GcDE5KNSS/q
+jeY8oM+vwGRARMCoRahhsm6aiXJl6WYU1gTQ7sqQZphjtupcyx8imwRICyHHiCmCaM1QbIs+3M+
vEY1d3C3G3CIhQWY0PGSlu1A47AUtroV7KI+X6p6fEzdt4CLrrbsDO1poJwaMh7pNiQLrZpHU7QN
hUuPexF/+ErO1jIdseuvd2HXIMGgAvCkukAUNPnoQhQ1upEZ7BpqZ/mcs56AKxDt2trQULo+1oUk
HKkLyuLMqSziUjkBchlqj/WaaIR76S5NlkO8T+mWe7qNPuLT8IGyFFiItPpV4J98i+Y1BV+Pn3Gs
SAEgJY6nTj5ZT1YQRL1addgi+w5UDvpE4ms5ZPOhwb/G2wXyRyzbkD3o/zpl/WSIwcroezoEv8R5
AhzE7EnMmg8FRbvCytAzFRdq/NA46pp2VMg9rATmwsQJ2Nzmuk433QvxKngrxGwld9jhJAfoUrPa
cW6lBhdCZlgyROVjcAbieLI+5cTUhVJWvH2PRhaNwsJ6LdoPGQ1sVLVJS1Kso4bAvvEpL6ybr6NO
S25p4bdhxCmImvse56nBuVtkqN8Ptpvu93L5Ugh7KDazXmQW8Q86DO77CG9w+z83HuTy63OT6jj3
jZL0388Jv4z7shnyz3rcmBMCk/XB61Z2Ih2cvwJSqLc6WDK/8XsupvLqBhU5wLsIiky2TJkZeu/R
nNibMgBX5YM9E0ETVNDQFrdUy4hILOCrBvRIQb9xGl3aQmRFIi4VqqRLdJe+v25fR8B95DTbuyxE
S6Uh2ktzDf+ucKkjWUNJxtc85Gl7tJLgQ5PQ0Bntxbcbs37hdNY0bj9S0s+DcTIHvigYjlgSx2gO
baK3DBCQgO2HwSmdCZgo2xGl0dj5cJ2DSC0gAdnHiZK0t06UMQ798S0ALwNr464Qp91yLxGqsBxr
auAjOyy1sZHobOJTgv42gvURbUX5rN7sBl+Kj6nK/nfccY18iXPqMMxobbrm0ejuYwndyIPooUx+
wM66WBTR2qnWZQuJenV93sdp/fm63NFUgxUQCZNpH1IpbAt3oMrQz0fd/fagtujajiXT6wNNqTX/
OS5Z2+CpTIRsprmHIbSV6HttsDfdp6h51l0MPsp5pjy1cgDuH9S/TzhpIGunyKdRApga1rxSVkCt
FHdtAPFG/9KgYejh4uiVW7VAoFb3txqE/+uPeuEkGksioPh0yIqsg++fwmya1KgtbrA+OVIyMDjy
WAPxeCJrT/8PBWsVUhyoL3Fc+2yB76PpiaE51KnDcTS2HbH0iNu8OcylfU79Q0caYvSt4Ft/H8cX
MitVzdI6qsLY0JHTneHuYm9jwF/vD4oxz4dVr37UyITWi6azr8/phXX2bfTJW8a1XCR160djQwVM
T6Wc2dJ0YenFXh/oUwdmsqK/jTT5erJY5A0VW/1YZ/CFgRzXpGZpi+BlXeIr85yBkSVHoiRK+Xbv
lay38iBJ+UHtDtCBNtTlYBeDBqfoNzgvvqCtWxByTRkfgAdpQnkKRQnuAmguMTvmfrkVvJPh6vtI
En7nyjlEn7xx21MpI1SDEVysHlrqpClFzUysD8qswsOgkRHJZl2VMj4WGd4EiARK5puL8un16bgQ
glOupv6lqqxovvv3r54XdCi0mHYI3WOulZax/5cym3zh2GQcJI9EIO2QDieXZmNphZZJoY6bXPYY
InwZEt0UPvIN5VnVk3U2FsWLY9pQZ+Y7pCOzJpxbTEoZPThy9ZIXIIK9j3FyygaRBmR2r8/E+AQ/
1sV/n3AaX/htpLt9S6gY0pmuPWFbC94iac9OH+4IJ/ymWcTFjZv9wuzLYIFpqxvqSHoe//7Loe61
itmGeQX0CkhBLSxUrEjBXyb9jTr2hd31bZzJKQ44RDI8T/P2fv6sZx+Ggf3kh5m8OrcomVNO6XiK
j60dElTIUWgCTEYqmt7sB6gT+4GmiA6mvRcPBRd0XGEzAhse65uxhMSFObYWfY2yGNFDIjWLEWcW
eiQeYzkzRPZ4q2OtlnXmgtr/3EXOPhGXY2fHxPQROEEml3sBx0GQwtcXwoUuFZB1kGc0diGVkjx8
/ypaQ0mhFb14r7QJ8AAQ0JqLsRCo5RiOUvQSBBbVhBx92giv24g2mZRVSzF9c5THRJTvZNRjFRdf
i2zfpippbEjfgJZBmkpAZyNptP4Zfg/ZOXQQ8b7+8JeO8W8PP0ngSzMUy6TH6wiidFMdxDDGIuO5
sFZOM/eydyCNlGLoWcT5NgLfm4HgvPEEF+Ljb08w2eqJoOpOMnTR3k+WnHFZ/+60QLvQvrfV5BAb
r01zIyhTL9zIDAlQUlNHBbApk7l2EP7K4bnudUs+SIr7KNeIFtNoajNbY+PSf20L8mbrdQhkW5XC
g2CKxzKgms4XECuUgfnEjdz+H9LObLlxI1vXT4QIzMMtSZAiRUqiRpduECpbwjzPePr9pTrONoXi
IeP0uei2XR1tgEAic61//QMGtfVN6X/wjEBxapQ2tdIv1e6O4ZRnR4uYELoyAfAW7qnehkxgSSOk
Rw/A8l7A8XLraJoYnz6VZHJWwVOHvTBxyMFWG56lyruborus9K7sXLqo/WZb14+fPzs8dWlKMssU
Pz+9U5DSqaaNruIX+IBf3OrYhGqrBk+MsvjyyiU++bLiY5PBnT74+DDDc6mKbY3mJe1/xYa1Y0RO
OmC3ZgqiajjPqMV9WhIbBT2wJKQhqz7lgogG+W/zrScTiJWey39rMYFLz5LeI34eroyCzmzNP37f
7Mieci1uKhO2OLJFsMt+wCPhSKVNVsnQQXr6uLyCz+2Wp6tp9v1LfV+msQUYTHGHHwM1r4wKTtB1
/t/JD2Kn+Xfdzj7WVvWsIBFID5QpgcsmRy/GVEd9gUqid8iTrsLB/5f94d9Lzr7Orh6TbujpX/px
vOXVa5AtEkaM0koOf/vFMUqpQ/CcpszEcsSSPvP87fLjtc+0ckiCcFD5PiFUa3bqdV6kjrIP1C97
uHoE41NOzkvbryS9e627kNGbvZahCZq+hr+0tKrwr4XYY0MOqNpozTwwnKpbmTgU38QWbHhPfCji
/cvY+4+UE5Cm/fouhS0M+d4m9g6Of1+9KnQwZkw+0HDMaJiRpTwoJb471cFuygfERxHG+eSKTwri
CLh/fouvtgEFSz4aPmJUKVjT5ptodwK4d/ytQHpt4m+n985XFlkYLJtwx4maYOAiG4Sd8z+yK+QJ
rrj90ewnOpYvEg5xfNAxZn9v9HKlQdiDD1ggWjESduQueDSnimrovR0Q6vbtUcPe24c1EpVXVY5n
ajLeA/pCdFCWCn//5znXqVrfUoKAM8LnDz6IHa23av2C7S3ybub+GKoHX5ff/bmR3o9rzurNwi8D
HREGdb6FUf+xAuWVCCQnCg8xJUGNk4PL2ZUq64z4CthERv3GEEQFiJstuDCOlMZuIKoxOdQw5JoG
1xo+2eEEWNTsa/mzlh+NcadIN7FHzbdUqivanXM72OkdzLYUr6zMUFYZ53fTtJoCErWcJYnAY3g7
9uW2qqF8XKv5zk1G+NUCN7JVCATz1r2oA8conRyyDT87tEiC7ZVdauTrTng7o5jCs6saV5Vj3U4I
p6+86HNn0unVZ1sbeFRc5RpbW6J+UVAtdD7VDhpMoMHiH6wlyqBPr3u1SP+7cuVvFtH8ODy99GyL
66067pIGDlter1sy6FOCXvbsEHhH/F1OwSbtWyJ2jI0Rk24vfDCsahWQtjQiMkNU9SjouiamtpO/
bG7k8S9PbckhcMv8LdJeR2XTmTh74+rpxEuzD9YGQYgA9sSRY06AlbytoOT0SchBVsJ7gbuqbHTO
zqF9wK9k0U8vjSKtc8t5qpnQZ4RR9zqGfLLQWnXZY97teptjrsW2bltBUW+Q2VU5UEMEtuHrriwB
g/QQvacVsvcsNm9z59Ng+9G8X2rzGjOKl1R7Hba/NG9AqELunBaurJ6YExPBnvNiGM7DKD9NqspA
7suOCWFKV12yUeyHkJ0ugkANt5T1kax7fbgV/8+2ZO/FpzoyqttwSh+GFM8/BrMNMrTQ+WciA5Bi
spSI+uiRcMbZTRTmrg73GW7ZUL440ubyWz7/Qf2fxf2HQhvpWDhNppnsy/BtAAhN+w/mb6IBbyAk
EZFyjTeIRcGfVZaIHtcs3Mdwy/kuQk+atYJKMBw9vWU0li+eb5Plu353W63+uX++J2Zko2z/WpUu
RN8nSaQsrglJXMnLcgm3ABdRggq33W/GSN42XA4LEm7d53qFjWDh3vmrX7+yZeseh+Wd7a4e9tAq
Fq/S+itZuE+mSzzozd5b3tpLdy+tzMWTtkX+tcT3ffXVLm6wJyXfBFPA434drPwN/ocuWTDLu68r
VfaZItugfkYiJEPJx4rt53ERVaY0WmPk3RX+B6h/qN6SiGNzHlIpG/rD5fd7bvfiamzZCqAEJNvZ
jlnFQ5Ol+pQI5pXQ1VGqwPMeAV+EXDZ0XqrxpTBItU/j9ZVLf88d/9hAQClgb2JS8Ye8ocqDcprE
tUPzr0or7yDa68I9gtEknFhfcx7zotqK9tSLcHQag1WJNwxfByC8YHiOrTs6MNHVdRrjJs0AzyTP
1wtd2YOkY3tfkYYOW7UWPnTLKbXoFMjcA0mXnXZT5JGreWtFYEKSt4k3grkpdPeM+Nd92O2cKWC6
g6gykK3Hnk1KNQgTUeDWv4/G0dOfHLwkeU6iKolSvC0RxgbHYDjoVbbXsMKWg7tyjW8fCauoG7ll
VJ9OpG3Rv0Hbi9L0IOvAzO+BNrq5TrCK/B5JDxHxK1JAvYUwUHCqIWKIn6E7EErdsbHeGJ8+9bq3
U30Rc0BvvkvJE1MthA3TgTIrkowlDzNR7HtUlFVCIVWYN0JzVbeQ97xgXfhAAMACQuXFvEwAumqT
vIINriRn30mPmr5qCnk9SPj2W+y+ar3N0YTUNHOOkmxotYqk2IVhuGnpPJP400jlvS6egcwZoLiS
+Ro8Z1OGcyp+rs1u5JFaWfkEZI8EX8lftaRzHawLxijZMtHpqQOr1AV3uilJG2m15ibOfRwf5Pss
8h8bp34rBRJNBg4J86PUPl9eimc+OQRwsNp1ziP4T7PGLvObonJGOhGHzHnSRfKPsTywu1E9Dq17
5Vqi9Ppj1Z9cbFYlNbWMEq+Ig70QAA7MMjSpoThNXDkOH0vSTnQYVQh+MMpcUmPLjCZ7OJyoNTtn
rSBb4PNA80DT5EW7CN821BzkMtpYnZXksayDvnDFv0IL3YG3ayNbMcujE5qkzdUEghypkZZeJxLi
IJ+mOCPGX37y3qA9tRXqY+lBlOOyr8Ky/RDzTyEA59jLQRNLwRDkr3D+U8uj3L+ZTG0tinV4mmh2
IOUnXn/vGa5dkDtLUlH/iWH6QtG2BhJGkbyVMjoomSol0JBHf60lFhM2fErNfAk1sG5ssYhq7UWD
n6sNJINcg8DPjXiE3FFRmSwKOuJsy/Oawc6cpg+E0kZrQJqOiG8Z1b9iELO0yc/DrLd/togvitUr
Le88PuAbtzu99qxcs/LAmaTAcu76wU2bfWI8at4HKligm1YY37xW1roNX4b8DpeCorwjmgkCk0wq
3+VVeLZBOL2R2Smjx40kqT6nTBttQ3OtNK5quZ3nWp6b5NzakstevuS3TekfC5+xBxYzOFX/YTpZ
+QHcKHvEFcGUl4lPPsOXqBmDT4oKSR3v6r47NIFDUt5GwtzJ8b5y5Zh18Pm/+khhwESmz9QRyvTR
2iAtjbkIpE3MONKCcmhKJHSSrOHddBCQYiwN+24rRQcjeIvVL/ZmHM+QdTiu55FxqN2kKfRnnvWQ
uQHReMkujbobocNNQyE5FQAoxj+s/X4ZwhbQiisr4eyWc/IwRNN4UuWkceejZ0WPASStq4eMAppu
2fQ3WPovQQUuP/uzZRxjTewfTRq0ebhDkOZFEhZavCdeHiAKTd3LJFuLDtrdlLiD/6XDBf8vLskg
wha1hfkH/4QPOe9QfSd7XCZ0NrDA8dGfHdB1Z6G2nqJXIWi7fEn9HOIh7H6xjIBi/AfigThJ6W3y
hY/ei+q55D/BP91b+Cpruls/AmlEf0NywteoahaxtPax4LO3w22+zO4leIYL+7XCVfHJWirMi5yb
6d2Ef7/EMKwu3Ewn8Nh6QC2Z7WJSpx+8W47W/EoPfab4xbjk318w25usPm8auUA1IJzDqhfAZOov
HtblB/XNs/zjUzy5zGwbitLeyKKpj/dqgoV3gKhgSDZyfNfI2f1k9WslLtypG0T4Zh/4u4h5mA4F
uQzUJWDGOpxIR1zmuvFk2ioMzJeMvN4qHO6JJ7qya5xduSd3Otun+sCKPKRxcNekQ6dXmzxaZW8w
Y0NnnZfKMrn2pVx7NPP5VIACpaA4AuQtX2VtY1ODiYNaDSwA7HdTwRxgKRwNMsjLHHCSSWwq8hqb
Bhs4iT8pGKYx22sn0hWrGlYmlQu8+CuflyFqkguv0J5tIEUZFr1vxv0xJF/2JYKuG90yGHGkW/mg
N4yQf4UfsHg8JlHZBiDoN22y4m2dejX1a5OoO4R0DDuxjO92urQoZPyUV809eUWL5K0+9HgvyHun
vFOnfxQ8SuRd1vDTidTBzTgjOc5c84WMTxUuDyXT5EX2EvW//KdAwjr7WqdwFuTASFeT4QPI+AX+
3CydeBwMn9YbyuA9MDilT5hsMFgh8lH3m0VGfLl/tKloUwRNVz6Vs3sKnkIW+dl8mnP1Zalmvj1l
kCepEOk4QFiGb0lwZ2lIUF1tRGZrAe2X2PUgzl0q06pO+mPiv4sJtmZrzww5GGwGU7+qomJvZ/HG
HGu3aWHOeOG1R3VuA4HIgMu6g5UvXJKfjwqc25TzVvRU5audvVJ86yPhAgvRqdQRNrNIdsH2WaqD
xnkjM64wyUIgID66Uuieay3V01uZrdC68SVd6biVWN763l2qvoumDX1w5hRbeOaTF367gFylI57b
M04vLJbTydmqauWITpzJWK9sEqy7+y8d/FezVgDHDtpulNGXF8nZkhLZNi5uinD/+haDnVzRCsyi
0zwGzDBs0UfLubYAY14a5PtRGKsDYRmLDJF5QqZvUpo3ly//3Z/M9wILAY8MsR75nDH7wbD1cq2U
i2jva8UiqradHBGWvS2VX5bf0Rv0yxxCZBEkv504cK08WQ1YCbeaD6gEx4WDWB2SrYy2zhp/daaE
C/IxAsGTitfC7r/7UB/iqyjhyzh3GzpRm5mdgOQhddxZcb8U2Lmw7wEQaiCx1DgkwSbwze4Y3PeK
vIkVlbK/cv0SD2gF7TC7qB+u1eRLo4+d6CmA+pyMJfI3nEdC+j5K0AgvfUjS18njG5cOMimkAS4L
ffg2kcun9I+T909Z3grpsRfjVNv+NWGZ0wlOEvYb1ovKZC3AQrdoEZKU2yjBNgmbgTJvV1OTUo1g
SlQdlF4jDcDtbMyvpn1DDvL05hmQmpzHy6/pXMknkrV4UyJQaG5qHDqJqjlNF9yTCejFN+RFY2TV
WjeYnCTFy+Vrnavvha8gRyPfIErQ2QBAjfQ6ZacCnCV9gkGKDhyqvXgcWOkXQJIVFpgjXakyRXEy
W4Y/rimOrJOvwGtSrw4Hk4GetQIiGYcdYbmV+Xz1ezvzJH9cSOzZJxfyo1Eu49YL9v6irbDLlvuF
Tl0HxtL0u6sm7md/FqQR5B22A4dn9ijxU5TrRqZUx8MX4Ag7YmhoUcN6N6+4+RlnDhvhRvS/l5o9
wdSvJ7UddbCBuLipEJ7hGMuQrU5qLDeo3D3jlqbVSDisLXsfSMh2A9QX6XuuMmCW25Um/ZbAuJqU
fk6N1oYP6SP9ooa0HaJdyQi2HnOCQOPWbaJuNYzv/DJACMZfPnHX7BMYfQTpvVYRkhaOa4d2oTTb
9diba7FqaLbEMRvjKgnulNk35RC6kD/N7CBTEyXhK+JmRjBLZkFXjpOz7/zk0YiD7+SdZ6Fqj2Xs
MUVzXoQKGKciJfsCEa+rzVWQ5hyPChImAzus8jGhm4OwpScp+dRnkVjK5nAIOT/SeFxLOkm3XbMW
ylTY4aiMmSF4lbkAsAhg1IGhpAZUPvi66Z2DTFBODpYpXamJz52sZLAxYzNlnApgcf58FrJDRoc5
YF8Bs10rXWXaC+GqwHI4VgWSshSMF1C4K5vKmZqT6+JiT6QVgpLvp3byDqZ4KMKo4h1QVuBB6o/F
97y2Bz/FhEIQ2gqGez2p6CiHARvZ2a76aJ1dB/hdWuwAOtvo7Kyry9i062qK0c4xzZOYsrwHEDWx
JWxxd4OwdPk3n/n4dTj47NhkVtCHiNs5+clW4+l4BA/B3vIfzYyz7YU2HWMuXvjlC535XVwI50p6
dHzW5rbRqu4NNTsQZmQER3kHtm3F2H3z83ZSd+VbOnc6/LjY7GNKIjiokeQE+955q4sPQ9/3mCbo
93Z+TKdPfAqvUjDOPkfovALt1/ieZnUpsX5RE4lNtLJfsJfz8XlvD7nywLUuP0ddLP7ZKYT/1L9X
mn0cqorblecn0Z7gPjiuAS4ehCuP/Y0zPILd2/rR1pN7D02RkD3WDtmVdHVp1i7rpnYTq98ZOqA4
2RFVWC6lJLx1/EMJOVozl2ZyLLp7mckUTV6GRyFZQnHiWtUnPfokMTRUXwITbiX+OwqligC+UX4v
VPkfW/MWl3/ptz/bpV86+xSULrCU1uBz9Br8D8J+2ZHepeQK4tpdzbyGQSVCeryBMr4MlOWj/wXx
sVOSm2r4SsyESiqDDfpiSIw//eY22g3Y3eifY0jU77ENOMXlftdNz3RX5H9uL9/++RXBgUqVwvBp
rpiUW3WIrDAkxwozmWljpeWCOT2wcJtWV9b7+SfFTon0FDY5mbSzrzjwzcyMKZC91FyMfY6blreQ
O2Xne9FKaf17KIoYvhSrITYfpDa/sXGNVOIV0IaRmS9OcIBnhj8gyhuJAvjb3FG90fVmWTn2Iojs
p0bXXZ2prqdbRHkEWznrV5xMpXN17i7KjT/euorHrQZMhNRm1gznViapahuGe037HMjqyyUSmQR7
ykwf1XhaINR5cbRfjC9YjJdf2TlWE+qY/732HBwx60iSs1yK9qWnrnup3hDTsWSeJboqjh4l2EEg
ZQ8e8g8l/KfFCzO85q9/dtmc3MLsVSaWEYIDlZFA77E2gWYEtYoCJ0+Pl3/sOY7tjx87+7z60u91
W/AbumZThHgtBc4qYh5iTf2STnZFkBiUJ0VpX8RBGEUffmS50IqFhVgT6U8Ql1Jg3WEY3Va7cfDT
qoM1lZJolZgP3apGtf2eC4I645+67opraaLXntWscs1y246G3HRu+3jH/A4FFaqSsbkuALx2odkp
iUpID+oQozpsNLiQDNhgNrvKfhCl0OXXcvacPHn/s+U/BVUcpkEdoyf8YE/rgoihGEy0g2jtDEqg
y5c7v+Q5sRiSw1qHlPBz60ilPMiyUhX+GCCkuzbVl/loLSq1g6F50MZ93uerJNg2Zbcy/BtDX+E9
d+UexDX++ORP7mG25glvbxu9Z83D8uY3V9IzAP4gL6vilR1qFFO+awzzs2/05JKzxW+R4j1Ca4qE
UISOh6wwYE4h9TIBvP4/f95smQZlnne5VuOfVB47aVhJMPrwE0aNt6ra95piH/8t61o21znhKNYn
/77ZWbMVAmVUzjfSOzFrx6yD4Hu7Bha175LRWWjZsQejE188Gjwrlg8BH26gZLjWHQfzvci/DGsV
TS8lQW426RmaO8WY1Mg3DhPw+iFSlpXimuWWVnUhGerKNG5E88TAZzR3k3+TVMaVYvVc2/LjJ83q
Olkmz6UjIGePDRbgdTB90rBipSQ5aPbuKGFtOjjM5HCR/CQIVC0cGFewLdAC0CbC7YwRwEyMfq8P
Z85hZD/ubbZHRE0xqLVlRNiMH0TzUPgLHHfynPG+5nJ46DhpC7ciM8IFsL8iNjhf8YrkahSeDkFc
szWW2RiWJ8pISk9xmCyUDQrT8UOEkWfj3UnkBcXRTmMQcmVpiwf+x5f7rTrBR1zFdfnn7hF1gdpr
ThXuQ+pMPyMdMmdAabEDY4myNFtrF+mbasBxGkXbysd2qDJA0lt4D/W1R3Cme0N5jwnPt80P4NDP
e6mRYODMO+CUprzatbkhVgcrRiyxdC8hiQwT8W4J2xu9ChgRpndXqZL22afx7x2Ys700bCyjVaVS
uqv6pzF9murnsLy1oF2E7GD2c42Dod3BCtZUHBmbpwIkoyZ/emK2lC6GrIMHRJqt3DGapcYwymPS
x0thsS1JOIKjIFAGbecr5p5Uz4TMSFu+H+sQa3tjEdrVWsobt25eAp21r1ObK4+qQfqbJS3HISWs
K1gFVn1IDJZ/Fd15drxRQ5DHBg5Fdjdkmuto+aFNrd+29ME0gkt8tjWmXVay6PiahvoFM9ODNuAm
k+MfyOzn0eFkGPHVYu+WsqcaBCYJCMfJnksEfkYRLEZyP7TidSAg19k6pbkyCM1tykVSrsfAWAZt
eZMqv6Xkt96+XlmbZ04VgCYmECJPXYaH9XM9TLJfTlGNFjBDcWGTAtCnT0BBgKZ5dYCGL1zqUTNd
oeieo0AQ6QTtwlSETG2+CBLqt6jFFJ5lSHQzFmV44FGZxN4XXCiG+z0sVgw+qCppswEUoHrDwylI
Avpveu4ftzI7V5tyiOqxhZHAzohVPNs8Km8xFJfNLVe+8rzPfn8wQEx0eXxr3953J1BCA7ro4anz
3fCgAeQ3h8NOqrD0eknRNpN0R7sPnuTX6Spz/kn/C4saLK7/vf7s+5cDP+rqmCO9k3ayfyOZGFzZ
pKu55KHELXVLsb/8i1VRJPyx+51ccbblV33Ti9wSrBlA3/tyAZnDR8kte3dl8oaApunv2o2XtVuT
KDXvSUzJ1FsICUn0F//Y8KkG463qv+AbffnOzkyITh/Ft9Ln5FV4sa6X2hR9ewtwQiJg8JJ0B6wL
fy6B4SbAq8tXPFu2/vso5gyMzqmKoe4nDgJ5g8u42wTw3MqjYDnBvqueLl/tbPV2crVZaSP77LSK
1uBGVL569Gagc7xnOC/XLVq/T84/XzLOqcI1FcburCBPowzWsjFRKZbQzA/gO4GFSQIWwcwcLEda
ROFa1kNstHaJ47+2ZuD6enHDVC6jzrOR9+axvEpqAki9jg7LWafeK/z9VyPfDSbqVfMIJw1T/DRN
iBXCIUtLtm1D6ChRvRGc5/od8nOjya7GRisqLPxt4JO9N/UuzMkhCxCvlyNVJeMe6ZMiB0IbUQlV
uqFDCzE41DRq+a/GXgnIBvfJhQPJOsOCIccPhHYmxXLbspCFq186kDtJHn00YErZ7URxODBrgp40
af5/sWTwYLCFIQAynrk/TZ61TROTDLOnMG426rTzUa1CLQWRBn6+vGA0sdXN3+LJxazZ0cz6jMdc
ycbn178O6/XWX6Qbf7Gtl4vn4ebx0z+AoW32i+WN52a+SEv/vBo8fRa4U6A8WybYBv4Es93YDNJi
aioNZwJ0GlovrcZ6WiZGsBneMJtoCabHntyHnQaD19Gei8lVYnyl4RVxgsCUtHWiCzuiaDACQ3/3
VNUWL78nYmO8Iy4Fv2+a7w4IEt5rOhauoZGkFRIxiiEhXA4k0U1oLSI054K7EUPMvd5NntsRGSeA
TzqyBRFutgd7/GFQSLj8Of4HXlZ+4rLKEYap0BqM+m7y27WXHuEdCgeQy6/4WxP8xyvG4xLjBxtx
ji3u7WTTCxLZyJRqjPap4S21sdwWfH9Tg6kqVnCRtQHUN+A/B4gpw7ImH8S67RmKKpChbFRemrWz
uoeSeRHsU71U3AKaaN9U3023KfoK/ThqziIcDgUtsSq/y31wEzeZyxPWHX0dOMj3kYjiVT21v5nc
VJBIwrIALZK3qv/a2eHWgxowlF+J1K8QJ19+AN+UmEsPYFbwDFU8jWNAAdxo7WZ0tcCB7igtmKGu
K/6qFuHKl/7qMP5kA9hQcTwbvvmqjHc0fHBO2spwlchatcg6W7kiKVFzi757HmV0P/ChHcasPvLO
WC/uFb1fW9M9tlpgpxXB8mktvwntBg2tIzVsSKw0i5k8/56evBbBx0XDuCiigKkGqZu+4lMLWs8R
A7UuhNGbPlrkXwiyeT6i3J7emT5KWvegPdQkRXmJ2+FhHgT3RZfD4Y3cDEmu9EnAiBsN4daShrXQ
IQsld+bnh5LAxhwegDbYm4kgpbJ5SC08T/2/C6w8LKKIg08ntTeX38DZHhBzPJxHKDk1ZW6D0GZW
P4RehMllg9Qcd9dqifc7kyZX0zbY+7Oa/NLt29cqtFeXr32O2KWfXnt2JmJAqtntxEivUJgTSwfN
QTtEx4chr6rfeb8q0rY4/gFtnfRrjGtIUzureu9vdRQEYscVjbt8aKG462icHy7f3rkT+/TuZo2i
FMdpGEhJLAzBEWCA0xEGA4A2ZB+XL3QW0OLzZ5qFwIZ+eFaUxXJaWP4QR/uq3rXdB0F5S+oyqlEl
A7VjyxPua4mcraDqQ80Rc92mvaal/t5s/vgWT+5iVjVo0zClrQP6L5vWrdCMMqaQfeK+sSYYKn1v
4j5g6OGDkR0QS7Dc++zRiD7UpHYNYJhyfOHePWpmbL/RpywFBOvhHdAGhB3xsor8rQjQoDvDrRw+
5Ka9tfUHFllSfRLCh5cv9X1vfRawkZB4ZOQ78LxFjgDdyVo8BaQvHA5S9WaNe2GlECrYjbbxk/fb
Az5IpnEVofOrx8ZNe5NhSYR9b+kKVxMLj2/x98xfc+w2wKbJpxDHC+caym6dzHGMN1F+Mtn/z1Rx
YGSbJtiLoWRrAIYoeuCWQqWRAZEuv/5zLfjJ2593X1Vut2GF5GxPv/MfQ6fa+DSt4+WrnGvy9NPL
zM5y1e6I2e4DCQd0OLiMmdjYwdGJqKDxmVB448IKAyghPuKTKfEgwIBwhSZPje774Uofop390bS4
DvRBk7Nvttic3MmVKgPDpRxOgImr5likxwHZgYiCsByPPRg9NCEPBj2pIwERDHtL9jgajoYyrib9
UPvtshjbpaBAUqwtdToorSaXLdLXFdHtUMtiGWYEY0O1E9DlMoI+TuxaAzTRBPCNC6xHEbZcftBn
tw32Y0gAmJYBMf080zM9RubtMdjqszvxJZQ72ncHptnUXeGmnH+lNg5pxBKKuNRZhWi2atEPBrIJ
OhiydvrBEkTCKn+DFmu3h37UmCdWO5QzoQX0j0sTcw1d41ejKxLxLZd/+Xe7/McOgouVKeswpu05
CaJLiqmNOpzKCjLwMLTCd6Fft4A3lvqVR8tOvs20wlX18XWKihv4GGE2rekJRt6aoEuEAYFbRrEp
I5KF9ZUFLxO1ecCphO1kbes3cuissMEXfzLqzq5EE99oR6HiUjt1O5j2lU/zLEYJRIirC86YsFxn
Z0BUtIwazC7c+xNaK6BRqsBdaEIf9ndwqGAzOuBRlx/j2deKdaNONUpQNOlcP1eQmoe9b0g4nir2
NmKA6Rd3WbjpmMFWlvEQhc7C4AF4Nu1PtkFCuxjohiad3YoSxqeENkn0uXxP39/j/NWe3tOsUFM7
u8Y4pov3JoPtJPceMt28J+7dU7t1iFquwkVkVJzHNrbclLWnmv7dIvQYckfctnLAxPB9ytc+vafz
YOuAu9Bh4mBcJhoiwf47rKSWIUZ3kJ2cDw8CZJibbiRB22zTO2wpxN4c2OCk+hZZnhGYDABeHQkM
Kn3XW2ubju060B/UQVvkyKnKdLoXKtzLz+Hbc+zSc5iVLJjv82lHvBtK8/7RqldlwMlBRElPFyMO
KSlNgRipy72lYYY449ku4hWBoDWEIyqACxVJo3fNdGf8TdhqJxFP2V5ZtueQDfRUpsi1w8N/7mAf
VlXeykmDnKpEhkijnfM9ujdGCyccvcDlR3ImnBNvRvyCLL4P9vN5IijtzSRTWDL9JrZnLLHqz/7S
ETHgvbwwxZcKAzbQt3H/nHfhSsvSQ5ToL5LhsCf/kippF6TKRuRNqkw5xOhuQFsVKmvBkSQZa8w+
OiipON8hJ/UIl5TaL4KVl1NUoiDdKZzaamBsRKCRmDwKRmwFiM77J6zePE6RtxZ+HnXjbPUpXh2l
qN1NxHGFFZaZSb5qs86tc+1gtSRapTdM6In8xP/upgnHa3jjubPh9FHNTj1DHgI7LEhG0cD3i4JM
Q/JGRVCouiDn3YjWU8Y/bomEBHNOEuy/FXMrBH9j8nIV+79yM3Pbwd4sS3VyaHypcwQ9JS5dgAwd
grR9lbN/ts1AZ4aa2TENC67YbE+LA0XvAjhiU6luVN9bWWq6xRHj2JNJhhYMbNmS8MTlsMjr6DZt
+yvH8tki+/QOZkU2YWp+MIZs5RZkyP9YWOJDwdlsIn+EqEHQJCaanX9UmXfQ72TXaFDnOII6+AK4
PoQ9qC+iJjrp9kNslLxoyuHJKTs+E4nG2meHNJC0fMPqeSEtsQ6m87wmmTh/aUs40AmcX54bnnh+
11foYgA5qqMlO8t0A4jGQJfTrOx2En4vKHe0+BqGda7KU08uOzs1+rzIS0nVoz0MfEAISOriA75u
TaqLbfePbfnkQrNtOZhCZ2BWGN57sr/yilevwGQlV3eFFeyGXjlIBk1BtrFbexeiZ09HZqoG0Wf1
uAzTfwa2klBXNmCRmv5UChOFgSBanHRllDWMhQiOASl31pEX3xf6tGrRqUvo2PNV1eluyeiqtfHJ
ZngkCEdk24i8NbMkq0IhIQYjtDF4F/LufEzW6fBPm+0KQs+k6LcfqfhoOS9Bg0uYB+fNSgUtpHJ+
eUOzdFp937WvDGEoFjB2x4I7mdyghb2maC6kvn2ck17sjTBMazfK2X575PWOcecpODrKfzXWOuzS
mzRINprZs+vU7lQKLjKBGar5MIbGZrLffAWKPpylkppLwWVUL7eWFa+jnhjZWlo5ZUs04e2AgD8J
f2Eck9mW2xq/O9Xf8eeqeuC/W+/vsb1v6ic1uOsZC9btvYg07McOMyNzVZbpcoidJQTWpcfkMHJa
t5paXEytZZGrS8kr9mpDMx+5JpHWvh985lN6Exnmc24WhzzRl33fkGcd3ATaY182fMHUDzxSO8G6
jBYG5HopZ8oKg6Vbn5gW/kiVfhPnzfzi8oF3vig8WWyzonCq5C7VQlBRSF4ZmdvNwH8OcneIii8V
KA03tBK57uWrnv2UbOQkDvoBk4H5z81DqVjSNInhflQphR9og6h8FTDKy5c5VzogwBb17rcV7ewy
mKURes0aEb5ctTGuYCt6YADA/b2Kjfg12ePZcwE/LGZ+cKctDHt+/qw+G2pp8ApC0KJH0XMXjF3Z
hs3glkmAFg4rrJ3x4RL+UYW0vvxbNfGi5ruGTvNkYLtLJs08PG8w0iYIFPFj8y+mrXWXP/B7kTin
9aupp2uJobW8lvCUm6Z1Z7qJ9EuAIexkFfCf8yITdGmjNBMifZALbbRXjtUtzUp2wTIIu/ay10wm
NXj8HBFxk+cUu44gdlw7WtRzv8QmyRebZEjYOKv9fIx+7Tv54CTJnsu35q9Ex7WNSbs/LTGZSMp7
zAty2FBJi7sXnAJJwQrAChfi81MheHTNPxZ9RKmWq2J86RQEHOmzNX6M3WtK9tLlx37OlAqw8d+b
nfU3DMBzT8N6VVBiJoPGXYEX4L1Wd96bQvIpkOrGyxdquyyfcxgEDlSQK3cgrjB/8cBswl+FLhVu
98/H5Y1RY5kmJzGgo8G0ArpaaxQ3EgL12LPg4xIZYLz3jnFb5j0WYf61PuJsNXJ6B7MXRjyaqoK3
RfusUt3Bhu3RBsg30/uQHsIsgnULQBHWKLogt0LjF9pWnbeKbdGVZ3Fu6TjYzJD+DOWbKc/PZzEa
vpW0RM+hGVvX2nNurc0wRIF8DHVtqVBNa9O9aQOl/d1OnyUytka9RSZ25S7EE5+/EQcdFu9DxvHj
e4Gf1EZD7Ds2FBAo4sx+gl1HCdSyuREViHkmNbOLlcbiOo3vXN1welmx655c1oq0MIq0IhCcOsg3
eB4mzU6ERYCDxZnbYngs1InBa4TdfZjquIJcAXHOfrqsQPY+0F9ewWwl9KOEZagEeVj0AilxYpgo
UaJYKSFI9pGVWfY3RhVsk/E3WLjMtEMGzZJom53sVSyJRojeQTWTKl3KhbQTYUE4miyr5PGqh/Q5
w01d6BlFRjtQ9Vz366sUp5UaQNseXUv7soIXIcXGAHlhxb8iP13EyruCTSjD3gL/PhNoL1GfbNtf
QTzZ1V36ZI4PNbCcz1xLtl6Ed73TMvqNPjz9bSrggluPQWiuMpv9yMTOHn6R2Zg3YcCoKvqMHI3k
cZw56Ke7chPxlehIseDtyZJ+bZs4uyiFPpDoARmq6eygl3pVqwx8Zfdx8VVmO4+MZ42mFLtIFiWT
AKnQ/oez81puG9vW9ROhCjncIjGTogIt6QYl2RJyJuLTnw/aF9umu6zap7q8VnfbLaQ5xxzhD6uk
1b7bC/9hVMhhtLB6zEX2nqz9z1WJ4n1RtCP6df1V9SuZ3chCrEAFLqKJQ1u5vcL7Hiz09I4CXx7i
V8Y/UQlXxn1qJB/SRMe86k5o9kNu1Z6MJHQWqCS07CwR93kp7pcf1zG64kPRpYzkyBcGLDiu3mA8
a525DlElagLI44Dm035dM2QRlEU9D/yliUqc6YNgWKRDsCY4hWPpzotPzQJmQOeW6b+6GHoU1pdU
Bwu1ipTDFN8LTX2qJQMOsIEONrp4iFo3NRbhdPyFcWvWK0Ttxdaz5k1ASdr7evOAiLgwb+p9WGWb
gEHbnGp2h/mivHS/+hxP7ARTiGCdVSVnReUJ4oTeb36oebqO5J0aByTT0k0YGbFFcoldLQ8ROEl6
GMil1eBVBia+eDgsQXcBZ2TjfaB8MN9AM9RFd37OZw80Zg0FMCLfnHnTbamv1QcjvrpXub4fp8Bf
5oj8tzq9a13PsYqWnBIvhjKenFkw7sLRxChLdst6q2J/hypVjK6InEtv6WJcI87u8g0liIS0/8FD
yGxth3CzUHjDa7BWYaZHzeBFunBHclYohcf4a9ExhIjnLk39xbaUCYuzTBUXpmKQ0noz71DW+/8J
1r+tz5uoGU0zemgDMHwS4Eoq3aowfEjkJBZ6aPha9Smw9Unc/n3Z5SC6OSLwXrGoYCH9M66/2RVt
Sr+7DSvzWDA4zV4pk6TkpDIgrl7UwAe19u/L/UcmzHxi8R7APWfBpP25CdNC7lJLKMwjMFRgeJQ+
XKuSFxZHk9z9+1r/VZ8jEAAOdGGr0zG7OYTzaK6swMyFY5w89PXjqEP6qe3BKugt/gB4VcyrCFK2
2MrfxLj/kvz+/cp/pUKBMnezFVDMxNlHimN4BdUqTC5ZTbnKKKErxE/SA8SPBE6nwpv+h1KYSVsD
+/J4GdREDYXBizJsVcl8zJFRasLy2E76KbM+RkYuKnX/v9/Xf36b/31dt2fmKLFN5sUsXE5DGw5g
EG4DVNGW8WjgXs3Lv6/2ZUv518qTERHQJWYB5At/LoUxjetBshrhqE+4tBJuWlBIcElt1NIZJpJH
d8hK+os7hSweAz1grlhizrqYYguJTA5R2RogpgXU/O9bk/9rUyCbxb7AHYe/bm7NbGdFajSZkYsC
KB6XMPpOiOlNqMmhGAeKBNyMiHoUVy9HZT3OGv9fOUJ/We52/FRo9y3Z71h5QXNWq8yVlQBPndoW
5eK5Kiec3tFcMkN/mbn/++aXe7t9rXhEA31BWhHk6U3tV+VzWCMDHe8L9RN7+3I4U1Mt0T78ru+6
VK23V0KAyGI3i/iWaPKfH1AUBLNRBcSWcLBvoKXOlVPmYF5aFPpKtPBGl2bP4jAPck0Yy+89Xv6r
ztXQElio5HhxmfLNs0qNMY9JwVSwioIvmWe5q7ANOlst4LmVmrcrEY5SzgnQmr+0/P7fb/q/9svv
V78JL0gyhl0jlV8dC33OyCAPc24tj5nABvpWDOC/qpsvsz4kn3RDIV7/+b4VPRXidEb1vRgY01ss
Kvpg9EhUoIUSMSxi2GeyYSMl3wLsndRhNdK5+nbMLP0NMAKpp7I3AK9R5RNc/7yTMgnEIAsteR/S
jIqcLHLVdA0DNR6fyO9Ngb9xZ+VyxfaVhpF2rOT3SLpHOQgcT6y5KRNIeVcfSnlXGcwb3X43fJSH
fnYH2c8KbFDc8nAtN8U7ihVXuw4u19lNTvpjv5tGO01dWsxK4AilK62Lyo2nVbwKjH1pejQXp32F
5IO20q8nXT0mCAhiTRuZdgfrjAviol15VyCpNj+zN8+DcF/1/jjEdtNHqOfuQNmnCbauHUK+ay0k
mdqKHXLiKwNBSJKOGL0PR9Ld7BhatO7WiuaqwotUOpK1b9DqzB7T8XPs3GYguXCD5GSp7rCr17QM
dE9ej29qYUupNzBcWdURUt6Mcp4yNPEkp1JtIm19RRvexpG1B0RFtLHjl9Ivant8YdLrGYlbue36
et9/QOLZtVdbAKd4EK4uIomVg9yF2u5EpN9cs1jLV9xFkTJHiWSXF3bpM6tal+oJUKAl7bIDBFAZ
MjRm8Ub0S8+xh1snW5JQk/aEGJ+S1CuRNH7XElsqmPUcg9bOv2VF6X/to5vVdBNHqlhp1T4OZSKW
jrkFnRz6E1LdKXaT1rtKzI9EzM96Nn1FK3bxxLgrd2akzoJJ24nN2CCMobslKu9W1u+FoEGkykAA
m+6yOK7nCc+hSKFpnb4sJ3GpVGtNhtgAYrfGD74yIFZKz11XbpLe2iUFqLhIvWTkvHFRvOhCtNOM
6mc5puthVrc5xZYC9ci+jvLZEtRjrljeNW73VS89mr1wxJ8iTePTtW79wnpc9uYiqVX0tQeKICTH
JcWCfdAFAOHE2i6zZmfOvW/BpJCTd7mr0ZFmmTBDi4kpkwrJ+prQMmCkhXp/m90ztBvr1J2lwROz
p9qodyT1vC4AoaMXpIOdZeG5t1gDKNoLCVRVZcTVTT/wjtfmpGFhZx2v4KB67INHpmKoeBev46wC
DKR2ABiJjyE+8XXUP8noJrVX5DAHr7yGB0EQN1i+1qpx0hlLVpBryOjrznTyqnNrHkeUe1dvXspH
mBjulxAN9kShyCeoy+MCpOTUpgtUOg2nxYDyWgcBZKhJNhIfMvtS/wWhfpcuZ8iU+5pUP6iUWWY0
ktTz+EXtGM2p7BM7z6MfRhPeVS3N+QHwxdOCOO8/xVk+9WJD+dwdxCL6oY2zzPJFAlvawdVY7N1b
BSqASSfM6ADCxBu176hQqofvBb2+ZBP+OCNv1vZNzB46Bd9zJZL35lOzt/zhXjIRbHQDumP4pyi4
AfiGX10PmXIX9z/D9k7Nj5ETjI6S++JTJrghCn3GEfHra8Ss27Heu8yrGP0WTmzeoS0l3cd2158E
HayXnVwfxv5oUCIRYGSfOJqW9wL4P1K5vgJbcezLdZOd02iNjpi2xGLipTpujSUv7VxJy5EF9stk
FZ7BK0K+dsrkbpSftHpljftaeRisi7mxirUermPyrl47kOMgZG2HHHmZ/ISFthmnNvF43PaS15X7
rES724+015BWk/mo5BvCq+WF/aPEmZ3ANH7S1AN/dsYXfIGrgStF/5IfA/B0bcTnzliRTsXDDzH1
m3kd3k3KXrvwenYsraXNOrAu1xRGEV4q0jtJVvzecV6MJPYoTCyN4XsIqwNA3vJeNM9Zhioi9oQg
pJxx6LGWvMjKeh4eY9nT1GOFi0l+QLR4iX9LfFXF+x6X8nLTJxcUKprKz9SHEP3y4XBNrnaGHwvS
CjBcei/A9Vt7LXgVguQP3RFgiSH5YfooGAyYUKh5r9mfKc1PeXZD067LdRhXdi3a+XuVelH4YAjr
+FQNazM7tOljqQHc9pXCGWgVvrfvROF/pzBf09F/rc+bEV/fpYksdaKGEA9Ms+it6UP0cqO1oX8O
0rqbmJpViyv6RhMe9XhXJvNmmAXYZe2vZOrdq7paBd3khGrqguCHMo66be5MTeKP5n6UH6LqUT2H
fjnfy+eJmhtbwZDTLRgvC3Ssk870QnGC21zTo6i/VcBUrw1r0Lj06bdZ/VJA3z4rzpN48gKr0Kyv
cedvbclUKTHpRdl6X3SrSAvJM2Zkek2WJa2C7voKVt4Jgh6V7u6hSoX3CTqj/mJm4TJKXxx8itfZ
uIutGAUCDtCp/dkoPVCb9P5alcehme8BaH6Tzf+NHyWA/H7TN/W5Ms3mYIJx3yeb8B4JRNNchg+B
uJYgN4ksHyfq7Wu7Xv63tPMjtOly9KZoKxnbSD9YrMjwQ4AESnyUd62wRgOkXV2tl2t6HjnmDf5A
cN/FP1GHsI3+VyQ/mZWtbpRgV0gesMw4WWFs19avKkO52ZUTb4bJua732CVi6DtrLpJKcn9nYmUe
EGqqkbxleKnxCuZrpg+icrVL0CksjNqD2VZXbjqCJom2VrhWh4vED+zP6buqbUfDm8dnKVi3mA3L
638v9b/qoq8XqYpIzYvMc27hwLpZVLqMEMgeI6tFRIJJPRLdNMW/E3D6n57J3wvtfy91UxgAIEQD
ZtL5ZsTFNQNr4aK3p/gj35ahLwIyWyUvJYns1e8sR3jv90nnGKFraray7nEB3IVHcrr3cCt7WE7I
0wZHiL6zB3qSPpyFNZG+18/jTvNFVmzisTtfReyZ6CPa8UcSuITfzpYfdZc0N8b0wRn5ceKD+Qu3
gA0IIY+adU1fC1/sqeJPZKv0RKEkqNsoWUuJU/wAARYmHulvuLUIgSSlXisfMxrpuM+sjMdOPpGP
qqvimWaK/IZGpDCuCh1xDBKgFYR2aC3aRfqUAk9YRVg+rSoIo0j7O4LpaZfpQQZ7vZ9QL96mPxDS
MIRVa/gmkEPj8Vtto79xdn9++1swcES7ZWzQzNyHF+mBhmz/nN9Pb/qF7avDgIrd9G3+qb8aP6dj
/qG+oHYxv9evxo+ARsR7XThpbIs/u+fiLXr7+t3huXtoPswfwY/6xXwvCzv7iE1arrb5rrwFz/Ob
+QMo8L/X79/9kpuHuCm6UCEZ1bY0pEXtMYm9LvlAXw0DU80OVDcvkcCfnmr9EAhPn1lMxm7VyKpv
lXopSHHdXgzG/31Hf48tbu7oJnHXOmvo2iYU9xNlHqoydJcrv7Suvn4tHnIhc2PQ9Qb5eQYQQ7SO
pQbg+3rWFuVnTEwyPfAQ010AYr6uHctD2qdHbWp6msscggFmDLP6K8AOoTiWUeaWuGbl13lj5iA3
XqRiWF/JkLtZ2gT6vJ1LCBXhddOFyrZVFVuFgX4tn/79yH+jFG4e+SafE6oUq2ZD1mDSFvZUfCpE
1uygSWeAdhCqYo73QP6GSaz+NTFZLiqjHAT2ebEXvzkDrHwqlFynQFKLbA3D5SM20JkuYE8npPNR
UDDOGD3VbI5p3UtIVxoO81lHSNscHYfZi/v52dBDv5GvFKST30f5uTbUE8daI4/UCGCYG3nbQD02
DVyw4v7JQru67qA26le3Utqf8OaOo9g+TaWxCofgLGntexGHocMQbt3hKsok47tXvbzLv8Lob499
0xBHcWjGG6BU8XZ61oE79tplbGVvqq8LHoVjS7LVbjpJrRu12pNST0cwFvx2Qd+/tXszsPPmLuZM
oSyP02MFnqC3lO0gm6tejP2uIDB3jVstruPxa9k9LqSLqqCBYvHQIrRI2ec3JOmthejZT9447kcj
d7T+VYO1MdStk4evJiAEtWy8QfAU7FdjbYCbGaJbOFDPP2RVgKn24BVBBOGX+6jXrUidupmJuY3H
+PXKzEZbF/EapzLNa9ZXDIcxo3TU0UlCN0/d5R+ZXAZOmnod0lwIc0ckWkAMbHoPwXWXa+RUK1Xy
kOTTG1TdvfHqW6M7SpsoOs/ZD8HcDzBPlLa7j61oNeXnfu42Qvkd/eCvtunNOr1pm5bDkDZMIdV9
EYtMHPt1WEz3EWNLaYMlG6gX2lb5upSMpyv3H1CeqlPjJrrkWHlCn+q1wdyjmWRMT7YdNFBQdcNe
aC49rya+CushKDZZc1GRd2+3+fwsYffGpJk3VlW7HAuOpR1cUdUaBej4+bme5m9C3tdW+9eavOk4
jqMaxkVlZvvnavNOgNpIkRusyuNptO+xy4n80oFd9fVLssst5z9/lavR/qDWtnt+3V/t/eTvTfvl
TfLEffcIDmZb7l8q++mJqa2bOd1acFMXALSdrX6dX1v7sKOC87LVZIOhc5AxcSgivjlebpswoJpJ
ixHLw6ZCAzp0k7MUQ5uE11ZP93XzM57PUXeUdS+I76UMB6iHf2/tL/DyX2+Rdi3mCIYp/SU22E4t
XEDq8n18NJEq/tFNK1H25WqvzK60SyCkXM2zRVuqys4ZtmpA4gZH8MIDQ8M341OyvPFDGTbtdSdN
W0o1oS1sXVvV4T6st5jEKhq8Qq8akbO6A/Nef5NKfvWVf7//xbZJou8J5HZ5iNvBUmSGihHoGvIz
zUYe3Lr5iCfN6Y0PObsoiHVH00WOz7rCXJK+t9mkfjUztC1ap1GfwbKNU1UuNkeyUPlWnzP1uMPs
fZUGgo17hK2bQAfPQvfNbd9uz6+7NhjwgDGQoQctx8xv9Y8aW2bb6m28H0gR++mHnr+P+ku+UMQV
1NVXmtJ/ExFuc+7bK96kLCVUxLbV6M8rMqPdHW8H1xtBOoji/b9X1F8MguVKGNpoGFEq8IO+6tzf
nq0VQiuWtVK5Ex6E3eAhVaa5zbsqUHC6M5on9HGxtCr9aUeZDh5qwP4qvCj2BQ6g8evfN/O3Ch9x
kHmELOJzr0IPu9lLw6BMY9rKxePiqZXcJS/S4/VUO60bO6dx32+GV9Vhgv4j9HBCc60VqLbciXbq
Tl33q8JJVgM8VSd2/31bf09L0IACACFq4JUlft3U+kFbmkFOCrFvq8v/NCHRgwCahxZIIb9ASYWJ
HKKK+e2gaMlPft8uEMFRMIWCuegRMTC6WQaRjCF5zrDspAl+kjuoTS7c3Z/Gs7LO3s3HAmeTeQNV
wWj99DtM2N+jWK5ofImAAutHJ/omeWLzRdMYL3BEC6exDKdvUqaivddTTxv8LMSq1i02liX4UvfQ
S4adOllyrmmRG+mHSvFqFBXs8XelDrDL+1wwx/RIUJP8Vors7/7En3d6k++oYdWS3gI3rCeP8LHI
QoRn6TtDlts9ycdgWiYzsYTKAiTs5ip5nohZVbEKaMjy8WsAN+ohl0CAfAt7vQ04y6Xo8+LbjR05
49SbwzKpVCNVNehNcAlBoOFIOw2gqKKFs42T6fCt8szfibKiGxILjJ339Xx/Rri8TGSmtQisJRoD
2PaMMAdDuRrM10ArfFho12K9+j9vK04CRQTOxExMBmf550WHiiF2DH2dzwa20Kevv2DNUcsMUGVw
r7pvUEtfneD/jvhkVy29IWUhCEEUunm9pY4Ux2SA7gPHJNGjrVZDQvP/uhOqFSsHU27gMHTEs+4Q
dJ9KvBOn77KGvxfTcguGtWhHW8S6myPFzOaGaQMc6yuddMTyw7X8C0OzcTj/f7xkABwWLvCgRwx5
uZHf4nsDyQjaq5Lv8yU1dEzDBVVosWoDdLiXduoRkgs4zrM0fnfp5TX+Gb0IXmCpVRGLH/CENwGk
0Iw06QdWsSyf9fkJ1BqqblYC8bU7S/UKE3TEkuNhu0xE1IwRnPrUlueRlW4tgllgsf79Lv7eVdwP
dyKRekiqLN5E03ickjasY3aVuUGHBvFbNBPi9ssBL5u2ZeX9+3p/w2hUHlr7QutgYAhu5893j1W2
dE0XIVawnMg11yVQlvy9FHcG2l3gtrTE7cZL8h0y6b+vi5kwHFxwDIhJ/XldIbLiSagIU1fzKQa4
uLhqFAxPphqLwKd+OswVDkfxdhDTb45KY+lc/PHNeWQoRdimiZhzUnj/eWlTkDQujTCGK64upR3d
UUmIzhjbsNschGOmC+6vUONkt8WnYVGQoTtarlTXs56sc2Indn0isyi8F4xxldVe9O2t43x+Yse5
3o6rJ2cvP7946V18t/fsVZ45e+/NeRAWA06m1Mk3VcsXUP1fj3MTKaq2atK8F/O9kbwN0IIFqJx9
CRWmaZYmgC5/aszZE2M6LfgBCduZdlUNV79VG0dA9DxGOGvUHhRQ1JP+UgmJ/+8l9pcELaeEquBc
TtDmiNZvAQXThNmjrrXdU+Pqq8G73jWnyJmf87dmc1LcxE9XWPhszRPyQ58lFbgT2ZqrnBIn9a8r
xaPE/GaTYd51swRub2lZIr9FHAvkq3LFsvDu2tNyy4bXeagP11k6Zup9XqOBGbZvGl0Psa/XvQzJ
jn7U0HziEQIo17RbSbQbo3hO2oRWbHPHzK4oEgdxKVdFgk58LTEZN+fqKdE/hkF2ZDCeGadGwliw
eCqss1S+RjPNsRhEjYwYb/KWjiNCRUlU2kJBmEEQv44cpqN+Io8/xPYewSHHCvqX65UmiYL2eCtu
6gkIztDaYPzsoAdcoIC3eNWDz0wSVotxD7JwrhrSfbU+RytwriMGwYJC43/alE4b49E56DZITyKD
g3kfG+YQjsiXeeEyS4cQ1gyfXSOiK54C2WhcccK9+LpVO+qXYF22WJZElQ+jatehtSPqyaocGGXT
Pxmnad8tTj3w9iqoYMRZJ5AD35KwemyeNQSG40/Lyl0Vem+fMB/mauVKWIQTperYqsCxnK6d3Cjg
TumbazOEVO2598HE6Hq3m9IBKoJ21/fBDPkLIAT4LGkr6HRlDHDeeDuAvmC2n5ePQ+22yNNca1hl
ySXBXH1KRAfwVqfXjNq3Ur4CiDkknlCjxgyEAwIewilvulUzrvsctae4WPztAjV4rCpjI8x2V7wt
j6/gc1qmlyVqXtVwvYC6pUnGkP4cBB95Wme06Oo9ZsMGF0UeVGiOGkCeDoPtBdBTKJZjFOivFgdN
nNfKFG/RU8rrwKvMyBGnyh/wKEuU2tcN4VXM8AImStcz63P6mHHLzKtr4/azgUZ3m/wMc4AE+sD2
H0Y/Kk+QuzyVgWolS44J8sQgt2VYHKpuH0LBAbjF96zAt+GyySrf5zoFC1BiMZrvxDZeZWjESwot
DLNzq+EVMRFZQac7WURklWMtpWBcWk8R6lM76141MUkq1SutPMnrGTabQoEO570EsD7Q5eOg8+0N
PKn1eCIOMWULi2obXaGpS9JsC8GwbtJso6XTA9uDxN5P53M+HqtF53R0NMjHTd+c1OBw7YfVYEn7
UplXiYQAUZRCGceXWvfFIdsy8HdrTXLktkLyhqmd0r9m5VsbYbsd6l6M6lpbzb40NgfTHPxBe9KB
0iS/FlueKL1QBMjmW53jX6m7CVLI43wop6OZPsXGISOP7qcEwhIqh9jzRVqwTclHAVkUrOAeq0ut
egJjDd6W4ySZzlUq7eLi6iEW1KvVPbKtgd2M7wOGsRqa7PTWp59V/dGY2UqO3phj4VRUAxiv7U62
HKCzuVhv9XC+j9BqAFhUzataeRrm9OEqZm47lfgCIiggRysIMswGV7KSIX6UbHCQrJXopMzmo9Gz
O83FrJIpEz27PmEK0pG0FiHHQR4utmuWsimTd0pbO2y9yCx3Cn55neENOSI6zG5G8s+ryGk2YakS
6L3f4b8WaqGTj4HTGkjjFYeUN1OJ9X4GYZ/gWZTi6VvUW63L7XyR8C3QP70eM0yMO+D4TDWK5n7Z
t+pWyq6eWohuV0m7sk/XwAx6pPGoXlXpEksSTlQtMzVUTPDPVfJpSUh1LJPCHLE7QV0zqLV1dCXY
38pAlKtjTzAgdJbtvqFNScN8iREGf2rqWydADoswqYwlDQs48KFT8iG6Ai2C6xs1JeyMg2ac9bD0
Z/AErdm7bajaRn6Us+4YRIE/CZ/s6jo2cFBJT3gc7xAfO6fafY9UW9gFdKn6whY3Jbqvggy2Ab/0
2arpTQOgx1DlScy1H6r6RJIPcaxJGMjVPrPWeqI7pBpodExvudhdgHaju5wVP9XxM5radRN9tOaA
YZ/K7j63cItMyekEGg6C5EYdJmlI7mbgaMdiH6HqhSAuhX8puAmfwhiMH2mq+qL0boa1mxgoVgFh
qnLRXdbOXLwhCPMZBZrbx3dJouJpmtighg8BKUUmALaIdbjgADf4YVX3mkKxDaaPvuBjRVeEhdQX
PXxNjMhFeNdqZd7ovdhs4+nSDGaMWe6mVTMgBKCfjMMIxKmNkNTko2rxpSsmJ8iAD5Hv87WWvcEF
TVAxfedmlgBnN3StUHcUBb+68YBeEdjBwZfgPdKGE+d+8zAEj7ibUaRtr5wcIVuiaJpN1L+OBZoK
1iNMRD524I5ienCQKb2ygufrayehMw1Ul1IIuCCyTH30pArDtgWhIyAFEYc0NKxoPXTSL8EUccI2
XEfGJkjk6NYsr+53VhJ+atW8raf+PIkzGrjTugmvblsjkNmw2UpgX70gvMxIvGgzIjOMubSXDtHz
pGWoozxZH5OEFGSJk9fSC172f5uODxYbTcN0T+ONL7dr4YjByAGhl+lRL64H69GQBrZp7mluWc2u
aKYf0B1eirbzltRZTyXYyAEDlMBRARggYKdbW91I13OUvMXJvJ778EVaGmUazuSTdKdI8p0eBfbC
52rpssHioiEG1jP/BEmTsnfHLP74JkVculO/57BUIPiJaSLsHahs1hf/8bd8rKzicbjKzfBUbfRV
chce86O5sk6RHz8xsqLnjsid3W6F9bu5KURbvpu3IPg2ol9u8k27EXfVefoxvBcfyubfd/ZV5N7c
GWcEcFiOKUDItw0AA4cRWRe4M5yqX81zfVFc9A5WpTetqz0SePtqU67mXf8jckfHtG3H6710Y3po
iNoYs2/nVeO1z8a53FfHcg9YjRnmN+ms+cVkvr1JevzwAA1U6TTzpqKpurgo+74enyr3kAMjtNUC
ro9v2a+vqveKMbvd7A3LxrA4sCX/eUeW2SPRuEJ5sqyOz7hpgzO7FLKb21cXzEjk8O9AjD4Ie+Ex
cypX96ZtEdvPO937FXiJc3muL1f3eZfaZ8u9kH6C3vOKPY7bq8RZu0/T5unBdS+To69Kek+rU2tv
Zts/aPbhcEp8/1V6xlrK9hX3fbMRHP99duPdCVL7z9o+iYd3XTrEYAju6uPJ2j3WTnnY6I5f3J1O
jxZ4B9w9/Y2dMnkJvdLxm5fMTdzH9+LlNNuxzX6y/fR46H1k4OzZP4CA9QWb0x1Q8MayLbh/zgQw
Zfk72/j5Ohxf+Yr2c7Iv7WLTP1/dbvtrsM+7yyFYYS3+89Dvn/l3h2fZCbbac/Pob/zI3zymu03o
zeuNX3NJq7QPUBg418CFgC/mh5209cl/fn6uvd3BXD0rgITdHRgQf2A507h+zu0dkSpxhP0v5kKf
g03nevc8s6yeS3twdqW3OxfO2gEF6z6stc0vwV0X3jZgjPQQeZn3WdBOfpJ3D4OdrKSNEfgQGwHF
2+1klyBIHO6htU8fwD7y1eMJHtdl8Gpbd17JDg6vkv14r27u7zHFXfn+IX+T/HfVie1HPBV5kZZ/
ag+n4fjO08isHtmJXgR7WL2XfJD7/b6yj/bq7n60H30wzfbowr/p3cNrsHp9XV4tOil2JdvZI3eR
rv3Da7a5ujDSVlLDXE0VuBPYeRZ99MNlWrGW1tnqXL53u8JpntbrHUvRsmXn4F52oXvmdfSucHpl
Zsaa8fjFe34/Zf6j6Dwb3VK9f2L0Zl83r0pknw4H3uvZ2rS7S98h32sfuMwhcshv7Ee0wqk996rz
Oni4CoCuRYHdLnFKsugBXH/yYerL6KPhH9nP+urV3J50532TnULb59HU631brMRkM5mO8bw86qlw
T/fq3YYa7iR4kfuYuff2R8m53jk/xfIsZa5au4DVkXh/QyIjS5wfYAzcwvZW+2oduB8dT3AcuS5y
puj528j83XFseZ7jRk+D/TnZ69Dxfkiru3Sz/8mPqLwfydFWHzzvnLqe13je/ImH2zMydacf8JFb
l5yYuUi4YR4Z3iVv1KC0H+wfL9cLU3Q6FyZoH9GN7vfCgf785KnPIHALW1tlbyQSzvHqbNdr0zmv
nxzv63eY5W69tF98QGeP/+FJ3xjO/QzvvMZ+68/b1P88a5szNa6z0zbr9b6wVwqWerveSfcvxfGt
v98+rPkwl+fweLhU7vnTeTqyA3T7+Ha933oI+HiBnaw5kpwWXY3r1hsveuccLdPps225CU40ayx7
D9O6st/safNWPjql+yD++Nyaaz22j2BF7fGJX+R6gvuU5fbTsd1gKbrIJfHM+k+DuGQrkDn3R/5T
EDVOR/3u7H6t1w+JvSU/t9fbgR1mK05gb2WXn/Ywrdci0f2u/EndZrf76G1vrCTH0/1jc+GuldeG
cfCG8vdhHz+anf3CvHt65oFQTYEVUKwmf3j2yk2j+fEdBVm6D18S4Jd2BUnVDShVbE/0zQdvm3nu
+SJuwVPb7sPT0ZOfh2f55+y0HB9O89ZuovXk6oW9VXlcA1i9ZR8bW/Ytww1ftjwRzabzr38fhNJX
x/nmkDFMev2qucgaS7eMoDBHvKUZs/HpIp+fD4fNIxHw5B8AhM325aBO9rN61h5SiKYuTqoXsOWe
vD0Qfh5De/VxJZx//kwzx3BYm/vwbmU4H1QHrr/ZfKyynfS6WgJJ5j6a/NTuSCh5Iz6dNqMNX+Pu
Xjiufq720f3d3cqXdvc/7b229fa54jTej6OXrReLIqbn1De0yR3DPfMlH4qDteHjBk69TrBm/abz
Jom3nUTSFjrHS+pi0L9GD/bPNtI4R+FYF1P0xFPPh4qRd7qdHM7f53I5BqCQ9I5Kvue/viKtxQnz
vETfVwAs7y3OmyuwBO+bx435kjvKfb9szha9Nx8Oar76ab2lzkfkLhLWsLZdeC7uvbi5+3+EnWeT
sljTxz8RVQQlvCWDefLMG2vSRRJFUFA//fNr3X3u3dmtvcbSQUXCOd19Ov47IMnFX4Pj6K5JSTDS
3UP6fsBlxvpRhNw0IsdT0gBIXihvhQ2CjlQs383wnOhuu1Ld3P01TL7MYHIKX/TZZLMLv0znN25l
cZv/jVZMDcgqlWwDIpKa/dOrbAGpdzocs810XO8olnp2diiY5W9QZf7hxOMkQpDoZaaBWvoj5Llp
e7vVLYJ/oGqX2ZzT7EaeoyZr8Sz8Rsf66ZdHuyLcq3NG4hSEHH/MtH40rIFeGCSnpGpDd9EtXe2D
rTMBHogqY7I5/pvbfkYLJWFD2k5Td0fkyfqJMHFS9vmwbs/UKNofwNJRBhQ6eNbWVDH994n0a5zu
71N17UhObTKhJtJnZSr/onpj4OgFXYSGB+1ej9TIfjun3GOazYEI/jWK9r/0SD7ZJHq6Tbao52Zk
RyO2d/hvUddTO5Jnw7bzaUaHKdlKKWttNR+lOj+TxzntPw/h7TGkZTKKNknJwZrECOXRJlkMEul1
y45QRkeRHqFchxRW/PEz1toUpxw/qAMU7nid2MkpxvhCCyDn9RJ1YZFoLGrH8Lp+fdZJ+W5EQ2hc
PzuGR7432KsJurALLfJqwYTvn+2tt/6SUnb3yFdGpLzhEXo58rOBH7To8t2Ug6xojSI7jAOLNK7x
H/81Up3jzfM6XG/5eYU9oodKhIHtK5E+JUHEr0Kdqivs/0iNt29NRFeGeIiPKDpobnET6fHB030W
4ZgUmRB8/wjJzu/rsArVWH0mxxNBGucRGvid+Rsula6V/2DUv6dW/LAcRsaaVJ38oC33wfqxTKCA
dDvV03OqLG5bJROlpnpEhvq8nbbTnke+bEnukUc9l3f5l7M4PQyzJjxGRoxYm2XpIa6icTDyc6AX
lk1YnMh8JpUxlOd+Vs362E6qWbG6TIp0s7hM1svdrJ5lJD6fJnbSo+L3/LeTmn1PEypJ7qtUO7ja
xPpoOEQdAAC4d9WTqwejwAr1P56joA72M6WPhl8Ykkk7Rfl0vEPSYaMdo410jUtVsuzHaIT+9mt4
tNND0iaHZPNVQILyPJCEzRLNFm6YpHyV93ogexySMZ/oAVUEsZ3qT/Lu9pnsL/uOKfg5JBT08ypH
KV8LjinHIh2eY8jet/dFbHJmeW+Fct7bOcehXM/tGgzfwj4ibzptE3kWHEG+4Qqe5OhyPo563ZYz
3q5B9jXT7I5E29sh9eD6ze2a5Pd2Kq+yXz/NuAo7xdhOD9PbJ/JeroyIhVgxv9a4RJpFS3BoDXBX
ZZy87frRSoBNWvQhPDw9kyI1N0JU+ku4c4tJF3G7d3pAXCClyCSS5idyBqDjkvoRBzdTfowabtqG
yNa0aL7L7vjHBdO/ZlrN5bleHab1vIK67BQz5h2EeJ/WlNw/+RodrpBpdpcvZb+aCnP62LnrVcH+
5YOyKObZXcP3zkJZkBjK1u1ddif7y9nkc/lG3hVQtbIoew7Ai9C0HKHhszM1e4jBBlJvphyCLxwe
avpy4saFJ+QpslF4hHbKcI+8P4SjyHyTbWIowU3o7YJdQHo/zO8s1ViPaaiagtoVZgsAW6d5YPbe
JY/393maY9vO0FuWFIUiHKI6pPTzbXuKjftdjPN1Uiw2M7C1NzNKQZ0vZmJmJcdJHllJjleiegaO
gAFsp7u5TOUBGZsvsWrypVCuw6SMcLKQcDhrZseJUMI22ccO16/5FrxLc8CohlJbqNh5NmIjLuHO
0nZPk2yFd4rKXi3WJlXaRULQGVMkPFcHMqfHaMsJRARkq3ViJgASByJ5j+EQmkkbNx/C+KT0zU+T
fKHM97D2fkZJBHtnkYhfkbHyoAdlhISeaNAKvL6GzYX+hTcIGV/nFPcLiuYu6OJyhkCddVjLlFou
ysQMbsMhUnP8YAZt2Ph6RHEIs6ZC6dvQTg7xIe7jCzdyjER4ZDHYykw0OcbMp+xXzLfTEar79Wcy
2btgWJ3vZGLpjHqdftkRR/sUmk/LxXqZL+R+iLCs8sV+lt9fuEuGjvHj7XoJOrwyl7syr6c/IALl
QuTVTnazgpHbV26zDdVgfL/jJugSAgFxRux/SPEUomzzccfd5tHl1YSqWCWTI8M4Cm6XxV3Ehl9w
N8ri8qJHQr4V/C3cncU3AlbhRzO97VfENwk3vItEEUkkskt9hHknWozBuxKWlUnnySeXCXld4fm7
Y1pkwmXym7Bfjpgfw4fGvEbkKdzb8xT6ukm30wO+8hFUAnIN0luYGeLyledtiFcxlddjxPLhy3QU
MY7lCOkAUwNFY7rKQlalLYQtVCBUSg3jijK+FKR68E+ZtIaFCFFw5WXhUpQFuFZEm4gzuX05+34m
x5ezy5pxehBxjebhN5zfiOW6Dqg0xTxfZlxPsTrEFHgvm8D0i9SKW0Ap+IHsQjGWrHw8RJrIpSI+
RE7IstmjtLRhCU92Eytxls7yyrPZ4ji5PbrYhG51NKfbqbVYBmIU5Ms+VK/TPqxk+rt4mJTYg21U
ptsZNd0crotv+oDImpoVeMzv9qyd9Ww3M1ip+qmZ4r/NIOe/C6FhJVdlQsVyaKGvcuPtoaA8yZ62
U2KYct/9VBYlWa4aDkyqABVlzMuBYqF8cYB5ZU3OFzwhb2F1oQLmgxVfmNYKQGRJi5RipOv6TzFo
tHkWbpNvZTiP4SVyViL/CExPR373ar3tos1yvRLZz7he10SR9waCpkhFLxAGKShMo/YB9augxNTk
KvpJP5FXOWoX7qa76Xqxx/ERAv0dr5cipWRO1UeZVSFsoQXK7IT6IRZWSZk/WWVEA7BTWU+FC+wU
OrsKfWFvmQ/yTUMZturZhCVFrsgQ7uPGPzBfIv+Fz+Q3ejROxr6VjJmnY7yPhUOROQw7lfrFQkhA
2Nb52lCD2swG3CR6JGQtNyxk1U9FSRI5K4MMftrtLkUUyu3gav7/sRSRfJMtstQy949yEABMY+HH
/l60sRvflovdjLJhtDCTCoYlSE8zYfAiRVrBRqJqCQH1k11EuN3G3ztOiGwH65Wsv4Sh79rX/Ttr
J/dos7btkDaiE0rcmylzFrLYYVLKuMjoyC3CAMk+yK+roh61yCIRZdY0o7RNxIDoVL2OlnFI5LKF
2oQFhEtlNZG1RLhSJMNpUoACsZuVC3nPp/CrfMcVxxBFMKDR76bOqpyXcy3twmE58kcUyon/DTTZ
u9EDrQd9IcIb8cqdo4WExuBraZU4dzKyonc6QcUwiLSW4aeTGzROQaVQR9KwlGlkAVlex4JGafd1
sVonTaig51IoHZGkPlVWdBhKoeyEtqnhNtgGpBEldL7y+4i6srcrLkSZtgBEbAMjGKflvEB72fsV
1sse5tA47DEUNoGVHkf+5c7C2hA2EgaSVbGI1FfZkod1XSlblG251D0CQGSpXL6sq3/+R3BPKAeX
KSYgfBVzot02odAFyy8drtPr6l34t/keB5u53IO8yiUC2jbfJwrZOEZwXBrc1Sg0gvO94AuIrdSF
e1/DTzMOzAe5KHmuv4qIxKnriN/LlamPMsf9UhYM2Sri9kEkJWQUlImyEAVF5l7uQVaCUXBTe4Vz
LR6GP9z1SxF3omvIIgDKyAz0J4RAjpJyud67kL8o7Ddt5Laf0ApNLyPklXCEyBVRYtiCEKhJWJQi
zxZyqbcF+YCMEWl1mDiIwP2jyFfhw0O8/jrAgaLA2IkytwK4EeJssBP3eKS8bko79qUQgMHAtISr
enQAbWJQ+kBCxXNxRCUyrqpOFlWcoY1NCNOEvlCJGCZsnBOnEd1p7xdJlRhpHsugt9CLjuqox+2s
uN98Z/fqG6p1vPO3BAIOLBDqRFluZyoAIWUq79S44V0zy2wED+YnlEgP8NkmrgQ58Mmixy8ImZit
TbD38QcHQpYqh8z5cZkqS5znWJ5orRxEj2uoeef3KyPQhKo5XpnmKesTq9LAHs3sPKkWoJUss3s+
Hbl2kAfo0Fyh0LoZ7vxdOCw4CIrvjtSuHbZxiwUs/+vrUz4dFv0qj3Us4hsD7cINv9iFhO5JZKfv
pn8O97lPrHVqRDLqVSKm9yUVi13jEzH45Z5kq6IkVnkTlpJtVp6U7hq8nj9F1fzfQ7hXlNTbnsJ8
ooiqC2f2J0u21z2UR2HQFklA9Zw/hCCMsC37i9I68vX7kU8FMquRSIT/PXFKMMbj675NQC05bDss
Lfa4PeEbvv3/z7ZIL2QXxfnC38JSt4cQiyyA9gNNvO5uEkEOcPuW5pfPWSR7CPWIxJBF9yY1bnvI
vkLacozq+lpAhOdX2e+AI6NiiSXvFN+IE5DAs/6yE104WMSinZh+NbOCKjKRQFfm+ENzldVDntuP
Pma1wvKfrfnARKUVHlnz7GkdAwPJZs2XylyUbxiJhzAdPwK14Y8V/c9VvZ9UBHMYJdRFcSH8qWt2
b/29OABkycAujOUb4WkRG3VESCmo0D9ktbz9v8lyeRWOF0nPfsH5W365RVjIccW+FKHUg7pRXfUc
kQOYMQyLDIwMmoiZKj1NhH+Fg8dBHTUfrMEp9ze5DYvpmwzfdZnBbXvClwE4kTExvU2CiwwphLDl
QCKj0T4nMunlvahQ47COtLRIMtYl46riygIpt7afiV2EX5hTIy6ouB6Fttunw1LmQHQEUY5uM33d
YkzX2FoHnGNCnk1QJwR27zOxG7EVs0ULq2sEIoSA0Kdkp3G0wyW/J5RuhjoOqB313WRiyJs8HgFQ
5OVPx9cGcSa6lhE5b0UyZhQurJ43joMb0/PLJbKnsiCL10yO1rFmdMk4LWrvCF7AlSt3U+MmDBBc
Nmy/CSrbPU+2iBiRVnlaafQxDEXNFSVZHuUML9lnRfDHSDfzcSqHlAPfTnDkVHk8ZtntkuN0B2so
ZN/Sfk4W1HPI3YRjBLOETW7XMwqBT4h5dnTcIPU0nwPFceV9mVtRHYR3kQesZzQdCWBFK3iWVX5Y
CrfLoKJkhMIsN5VCVtbb2nHTc2WMRDbl8+NUzrVjTDdITe78BYBpEoERGEJEIpRuwykDKdsoM+RM
8stdks/30z0LitG6YHkuNdJC5uL9v3gi9XZ8UyP3bvJPrtgKrnw5gghvKjIuNrj1f69wpygQt1e5
dmZT+BtuhKxZgu5GfktexXVSuYj9lPFkin45yTBZzwHSkYVAlJld2K9GDG3Ru9R6v3fI4tu4NQFh
MP2IgLnJNlFgROCYDzJ2xxe0/euVynXUs0OMjGPxQWKJWnuAjYrodCfCuYLARKwz+DeNv2XtFZL/
U78Q0SZMMEbbMP0r1UUZP7+JvNtM3lwKckPizRVKvclosRdkfsq5EI0ZkhbDcpPH8iCMROj7LUv0
B3Xs/Tl8Mla2JILfhu3GczJuN7HF5APENQHZ7CoUr5qWf3JpI4UUwpDkVSRUETyIUi66rfwX80n0
8HIhamcBOhMOBDNRHkVoN7QnIO0S4X6lPxnO2+Stl+UiX4yjmhJK1CDcnd63yHNRIdDngTdmjLLo
Mr8pwjeKFJF9myFZiUaom3l6nuyINcl4CTnKlYOdxtY43YWq4YlcFm3ztr7I13J+EQBVUkLYe4y3
m2iEHXCZF9CvvqFLDKxz87rLIBvpeiEqMR0SeD2iJFnpKOwY/B3bx6n44vX726J9unMgjvPrOtku
nMoT6b7moPJgdfRELaKgOiGSK78UhSVPdSZOtsVVJrrFNjjc3YSYiYoqKqvQaR4jN0nMqL2N4xlk
KvRRB5wJ9TsIEiu96biigovHXyhFeFBoQ4naNzkIRI+SQgsJH5kFN8tBaXeOIGIv2GSczkV5kFmS
cZJBPd3dlvwaU0CJiGrP2zYcZeyBUSJ6g2gRBmf8U4u48TAASQTz5bszIu8mXZEByNr9dDNfL4gC
A0+33MzZEK1HdHMDzUzUP1H9RIy2Ebn9WNhy43KlQts1pfR3NDQmWxVlngtWMMJvpooYK8IGGpnu
tSeCUkNUic625wZlKEqSl0DYYIk4Etco00Mkh9wnN1EuMQ70TOxZUQL/fCUfdHFe+/KxmLqEMyY3
5dT8EMVPVFTZOVuIbBGfljgyxcOBLy8+TpzXzSMoCCJp9st9uF+OpkzZAcMJXZZfdbH4QqrnDhtb
lgoTD+sYy1X8rI0/xqgQ3VW+kf/iL9vH1sM4KflMfqWEytLwzIW9MGMk21r1+q13OLq1DpKzB359
OXgteIGqaz3UH/bddn1HQz2l+CzHfolJbJKQvdpGpvOw3Xz2+/fiOLFR0nu/2JMXko4rX1ddLYvr
9nlYWKjDl8+MbMbt0XMIDr/ufBnhnb8JSlo6Awl4U5DLIHtpuENR4ZWEbOrQSWg24yTHD7y0QPwp
Sf6dhbehOsYk7hHinoFkxb9vWrcuULzP8bp2GU82iTHt3SfW/ohL7XtgRFRX4Fpy5msbAfIFSuGN
aPQP/aPlmwM/Qszjh+b0ZOAe/d3RdZ4aEuafD1ERdlu3JoM2c5s3Mmp3RKq6xX2JPSAqfBVeHvOr
mXKGBgFr+CXzXqZFuP8q79aL45Rkz40rbCS8upGf+ebHSo2rxa8ihHKiauuGRMceSfGfDPH5Y+Ce
Nkx3GdVSFyKb4u7ePB5doZL6A3/DHegPTPiHHRivxNVJlOpiO7D83cdVjRAVwkpsb/8BVuiVaiyo
wFoqD/JunFhk2JCEH5UzwBDLtysNWoklFPS99mRLHmXEiF5desxDDB6WwTkdvsDdQ2SE03bXX3bx
+o5Kf6winvHxQ2HbAo0iYVIIhvOp0O3meyXEvpkpSfe88W67KwntMjgNjvkFQAFLfi7L7oTTvsrB
5ASbaP88uB1DcL2pIN+7M+3V+YLEvw25CB4k7JFZNuZmQaSIx37TB8fRlQn213HRM3cxiHPqA/+k
T5McGUvxVykhBHU7hoUbXXkV1hpzu3mkfG0izs+AceYPrizmciDD2Hrl+gCr5BsazL0Kq8k+TItk
t3EHYkCSJ1W66J8MHQajkoxfFci2ZDKhRHtaVZ46geTOsYqjETpg7ifkYWe+CJNrGsfe9W6EoCQm
6OUM4mYGzL9yHVGGMs4h/9vHHPob9HAhG4pIGGNG8+AOz6TzKswDzPI4TAo04mPcfL9dLdaFkjTf
GL43+1kB0sLNVxbePdxbV2eUHiwo639RyAOr59rCWJarflVsSRx3+28xho2nyxOW7UJEm1i1Ytde
gzdXySgXdhsVK5E5KXETWlelCgoosc8VXMQi+2TgxOq+0am8MnhzSWMT2lOg57GvkmgUAjnsW8sy
ra+WNNa0L1L4zCEG94Tp7d47vgM5c1Q7MOd5ZAc2jnKIgajJHv8d8I5R+yAuFol8KAuJkokDUjzb
xA95XiNpSVeR6XpzbxZ4+mTHYq6Kp72dHjG4cauevYbw+HYCzKW6EteySGMzEBaW+csWBY8/FwgN
nxH2AUm7MslXGroywnEiUKfLM7QvNy1RsCsfsAX0HhiRYh0AdCr0oCzXdwYcuPXMwIDsjIf/Tov4
Rzm9QA5YI8AydNsB8ednRm1etHk/NrbGckwWzzGyYo1CtU/Szyb36sd/n+sfgNTXc9nqyOSPckjn
Rww+G8abblA5l12RGnpJ6vQUK96hCNsOlWczKcHh9RVkaOlOj69W9Kj4R29EuuOdkzSln4X1h/Ub
bAf6EP4zMYDOJvRiNUl8BoX5x0Vpitqeq1N9WbZZYDaf7Tmka4NlxYDA2W/qm37HUlRLjQ2sCArH
DrhHio0ukn3aU3wGYHI3VWDgj9HZPy0Vaqr2PoBmAApr5HSuSMk0HobUERQ1LYGg9dI7lcDg9uSO
0cSQOpIeDFPXdjwpswsO67Sk7xdOw84llapzS39DUzKgOWbGG73dzcK/zHVSKL0RsF7xkRQdX3/M
QzKDWGwH6kLcJm4FpkFNNs9W537Xs+19llIegcBxM1YLC6jN2bEPzqySQDeUgSTNDqstqZDgSE7p
C0nlzJgUWpe2TnvTvbTJ5qHdusOcFoQb1T0llJCOghZsPJJfwG46TMvSvfhb+nFWngXbDYHm4wbQ
yO731Ncs3fhW7xpHYGXobWe/orRTqUBWpXfWKIRxleAyaVV3zlJLYvXOJXnuBBSqO+ikeFNxFHZf
hzmlS9refT2ToU8mpjKhFqPBztWodnMpfaJJBHBhh/mxd6WcYj3bn5/t/YzqNSVtmvmhitunhhEq
AuMiisjaji8UvT5c3gswNe60bLW5uCNqzObEo39D9z8L+qH7v5HYj5yqftNVxmDQ3CRf0yccWqep
Wms/1ZvCHdubcJM9KbVnUvhQUNiTO8NS79IxMJOFM4qoQjzTS8WiioViF7Wb/+baHP1f6B9+BLme
+nfqw38gKWwye3M41AX0r/nq2N2X8flOWZBLQtcJx0oOL60FlSWG5rd2si8T6TtEg/qwAmXTHRte
8X4B4//Ttjxon0rbUx8Ul6n90b8dTG+suWe81/SCcXfUyxn3Y7gK7N5x1KkuoKDKdCDpj8b2DweK
O7SgKMENIa0tf1SpiEz2tnfaePaqwA6i69Pek+xsZIdP69D6VrjMlG4DbROSh5g/UHFG+gW1q2bU
LrO7gYyKtHnRvrqgeN9tI8fVjl6eA0JLlMvIolMyzgMA2mwgVI3AEZ3V3d7nbWRLrlUDpX9oE6Ao
+bibq15LUiMmBeEiWnr5FF4aajC6P2OA0hYTK8jxW8LXYH8GmjMZnSWUWKcPW83dZV6BZ0zzqhEQ
Xu52ATrXhki9AMh5HUBPYI3OqCHFRfO8MYKKTtbvOhlSxEsowV1SqeOQTR0dPPV5PRmn0vszPZFn
MfjNHViEqNYxpH1ARddwPV22UT0dJefw8gQzrBf5LysSWESyhKfjMrWt6BRoQP0j6AFvPqR4Ng5P
p3Owjbdr7+GUuRqt2731dmrcWW/gAQLkS99EHN0Up6y25NwXbj07gWsr7iIlOIJAQkE1AIxklVDZ
mtXzS3u/9ssPcMaNN4qe6KMJKvP9oZuuiXQc3TM4UIsNrZNIBn2vS7mzt14soDPlWZTq5Un1QisZ
LLWjZ1y8avlMTjQZ3ocu1Kp4f5pgDz5ykxMAJx3Svt+34FgjMsaeNSX0juoLAX2jLqIVtDuvXB3o
jdV4x4TKutp2bZAhvT2TK00rvMtv0ocBIvoXhqK0R1VBWxBcqB/cXl/68xpUedKHrxUqNeUNJ7/1
t9NZ7kQW2fv27EUhwcWr2GGw2agpzt+5wOk8lH5I7QIJkG85Wfi1F6KFUAJNPjiZgiA+Fm548RdU
mBQBqfMTqXkgq9+kZEE1J4DSoLhdwhey+ReVC5ieOfMBqJGagFwn+R+MxU3w0gGSvBHOzd7XZ0+j
/oL6lD3FJKQvV9G3xciXXjIbAlp++guNGgRUymU0Hb3M3wMX/71xR7cThULLxXIKolzQ5f7rxp3m
F692IlLvtdWILPE0eExVtwhJ06ayvVTjZxDhv3qC1mPTH7nOzFk9H7EHyN2tCIL6tHaEb1/I757v
e9oPRdmD6b6SUr5zotf3nZ/e0+wrIFVd9+/vY8oknvTZymN3KKNx6yXozXPvfjLhZh1UxyEANXA6
kYz+jrKAafpI3nDlx1/xfwtQQ5Jvf6SV0rJ2pI5oQDMaO9eSpb+klVqntZ7rR/sE8jXu+xfrRH+2
KgIrCbQYhhxvDt0n69p7VXMf13BPP/vO7QqwCt2GOtejl/VgFvj6w7LL0n0ZbU8+LWtyugfSkZn+
11l8Kp/++5r/LRmSxoagltEBGsAT6wfgyaHIhtoabc+PEJ5ieIuZzPI61Kk+dQFWDIJUBtgSQIKV
/5tz/zNjmqaKDjqgSmdFE0AdxvMv43XIL7v1uOXcqOjujJ4Prf9mhYtwHyV3pv8MIiGrIu6aOeU/
XMVvUqmv/bF+TpdJm13Ak2klB1jcj9Mbp61eG+PT40T17CiL34bAf+lfS29y/6vxqOWqqNyaLR4a
qrcu7l07+a6/d557iVyoUQ2LV5AQV2kerIzfaAn2vw2Maak6mdCWruo/teN+r1qa0l4oyXwbvJqU
vHxJQZfTUxi0WVJwtQPhmfofEHlcystQlOYUEp3hTeKPX+WUqQSb/YVGCzSmmyyIori01CKJ0XOQ
kn6nuMtt/HkCRRfMAm+p1ZOzslq2wWhBDfPzVXecuruEYX9sPFV102Z1/yt/O8x+Sfm0B3AjYJV4
jB+ML2TL+jd6uPkvaggUQbMagYnW7Z8dnHLFGJ+3tnZ5rBFmNdha/mZKKnZkuHSY3cYGYNtXCUYr
3YHyqAaYnORND6RK6+H8reHsyd0q6Dy9chfUVuQhCIVZgkbyclKCV9rnmYvp6EziMSul/Tl93g6+
TdPAIH0Ej4UFIf5dHYn+b3d0Vaigc7pEmSI4/kLoVm/22832mD868T6oXAoJ3xYfSaTNn53ZyXt9
f7/34t8w9hWT7Qd1mzo4P5auaWTAGz+Yq9meN+a+dS4wFwUPD9BPFb9RkOfcv/Q+pYEPd23s3u2i
wi0/KfGqHkllOMF19fTiBUx9jLET4yzDnsGlFW9XONrAcrR/U1AiNtWPy6RHLi2JNJtKzvFPHKTL
cdjunSGjLfzpGQQk+pXsLnOtTu3L3X9Lm39Zi/92oh9rsbYx633VcSL1tLCABbAdl1oGzoRuiium
z35bovpvd0ZHMEc62zAVQhR/nfRLM67WB3ouFeOXpk/X1ZNuBhURxgtIoMffKO8ym/8YRtAbwTUC
R+kfvac0ABidotwACkfTaLTJs/XR0kFjoCDsv4fR+JdxRJsBHMsEfY4yjR+3VXXWaH8am/njMZ1Q
SUoFJIjTa1wj7ofpPTxQpRgRUft83rif2HORO32d6+E8NePybRTjrfpmofd+I8r/TdGC0G1QpGwk
5tj6Mbm7Qj8otl6fH4E32v9Cn6KWymAlebjr4+jgLg/B82fhTd30mDzSgNn1frOUjf6FjFn56R1k
mGD+gNv498neVV0BBss6f/TR3rDpMgtomLBPNlvvRJGSaP9ZkBAiiZ7t+637StPrcr6dU3B4XFJi
10Qg99MWfPpIS9vMez+79wWwvSmNGM4u6us4+Y14uLL/D4IBPsdETRkbLMHqD9Atpx1kHk+XR302
ePZsvPGMLKifDmJP2dSyXhKEAvG99Ws1A3EBJBsiX0uDnoo+mKVgvNj+vPax9dHVXed1cH9zgTdQ
yZ9XCCCYBhAcqtRI/TGkzgBchHKxTo8v/jmglnYBQgjS3AuN8O3lqWjdpzzBdkFlfdPR5kmYqueL
j8UuojA3nJEj674MWIBkf749UbG9mhgP4nPzJjO06z4uZklSuPrIvbjGB7cORrz+QAHp9PU4DQKi
q/ryezmePb8SS/OmB/f77hQTFoymdBy23SC1w7l7OLuRGs7nZugFww4LTQ1PwasdSu0kPvwwTvMJ
nohZ5SM8w9UqT56odUZnPX54cUmqQRyvvdVvmMH+B4w5TgYoUVdBKoQhrCux/kXynPXuMuovo9Ny
VLn1Oz1PWk2ZKeftw35jh8r21RmoKhj8zSnSZ0YXKKewdaK8AjoEIObT3qfnl2AaaX10sr9BPs6e
WWOVy7wcUEIUYu/Hj6bGu3R6Gi4hNZnm5dPJz9T5tKAMdb5z8rBTldKX7NoP6u0d1TdRsTp3VKbr
uk4MWhSCLdg3iZ491ycMIfIN7Emjk5aYRSNyHqSnLkwDCB8I1rsm2evzNSVnHRHM3msKOgGBsuQh
ubd97JhTE9AdKjBBc3F8HLMdRVR4J0gEBzWZjJKLf7nQo8vFncVu4yzY4DtAsTqnjpXqfTCQM+1g
hrsD4NQvlRmWhyBDrlEYfN+fkdf+oaQDTYhPjSb3Kr6txs/xrxUezhpaz9hZrADbACwM6az9CgSV
LdnTNLcC9SMrVuXZCRsr944bTpVxolNo0oVidgaBfJxs6lljRkrj00OpPH2ti8/CedL7WDMWzWEJ
DNK4pjXGtFRonYDrP+gpcnAWx/KxqQNbDc11OFJWpvUIJhD9jmiRDXTWejF0q3ozPb0bVMhg1zuL
3fZ1ZHw7DT6H5nO3XoCZ+3hpvi7O3FCmhY3hDPxRandBlQfHddrb9/1pYRdBWa2qXYg3odlGdJIa
lcHJwribNdkMVCJj49M5LMPFN0Q2QAEHj45IO93XyuTSPw4EFkv/oHqjLLAPgCh5OY1PuwBX4BGU
6VaC/ftP422U+8OYqFvIgXpQBt/wEALeSjLAxW9Lb3SkE4GHB+SkBTpZJjg5+nAzjvQsBUE8G+Ji
iC2E1W66H90fidUdym2SbwlpKoD4nQBTHwFKTITg6zIa+zblcEXQV954xyRGdhU0ZnIaXg4XSp93
L935YQNU8+WuPq0OysQGoWx8b6svXfU0HHwHTB3CgSShZyDp5KBGpPhXq8m4DHsCfEe/I8A3SrQm
XduBPnhGk+7VF81eWflrY6V4tQ94XsjFpI4InfP01DsrYP25B8um0hE4IB+8FkjqQr+38Tzb3+WX
p/YyrVoAGekzNMn46izjeSx9pwhxrxb7SenEir1Sx8uNsbhYDxiPR2Lx1LoXT0Mx7QnAU9Z/9mvS
TcjGOi6HPjhUs/PRN7R3rX+ytXA39k90xQJPqAwKjQyX+HCcH0/pRo3a80K3Z5fTdFO1Af0jeuDI
jHgw5pUWqltix6V+BibSCAfDWQjq1kaj7JfSQvxUHyZJE9pqPMcCHn2fnjXAhp6M+ZZetO7mfjPp
ZoASbDXPmHWvaqISMCQzBlgzmtQ+2l8tez9i9fe/lPfRoni5kLJLSxbi145LDwYhzot3UIJ6SXOs
A96o3eJSAepWVfF5ZAfVcJ5t9mDYQ5yAgJAEaODQwqRshxNu+ZqbWbVUTBDbZQ1b4q2zcEnSKAan
EGjv8PeX9nYmellgMNB+xBwF41/1edINw0IaBZQV6DMm7sLRCJ8f2HaFl3nWLqKvJx3UrIH0iTUO
SYUGN6PDpBy0dNu3iXoZRWAg0SzUU9u03AbFDk+r8Xg0jt6QTStwd/IsPFBvf3HH3VO364EQBttq
la1nJ1zm2iXeO0+77L3RZk2+ojOLdwCSv6stWILC3KbzO/plqXQ3NmNtEyipRRnixVWR7HV8qWOj
iM+6S0en0dT6Jg2rdYeFqfrZ2DuDn5h51SddCSJKY9+td+MJLD3fejSn+pRoQaLHl1k5Md4v72vd
HfXueQ1yX3DCed4D+e0Zv5oRqJCZl7S7zt3G0M98/VktzRfGkIFf49oGroq4JeHJ+7IhfSBRdyNW
TTr7YemT/zUlZYX6j26yJSRsBvvJeLlHEFweEVzru/7MMrJQLL+7hBbxBOIotLmutW2Cy3R/AKRh
cPFAgnkswRBaG7+el7SGO7iEFHTFtYEsVPE/uTRN0w13gN48AIknegIU6MqMu2W3PODtfsg+C2I1
35nmtt+bmT0/PI4m5gfdDgjPjpejaGdf0pL+qOPzyK2A9bOTy0fDMNOKyz0vjJk5bcnqyu+V2YF0
u1f890BB1a/kjj8534fHfeUVLwoILe+MYfW1/tw/VI17XJj7qFUAIsSTWeekGsOhJ/IxqKEA1mk9
7NOqu6dbFx2eKYY7ayBZugZkSjuizmOZXrP6AmBDTlbpq6p3wQN8FgciqDKEbLjUMc298MIffbgO
aUfHHozl8Yfysf6FLGtp38Vhdx7MingcHvcndwCklJjXye1w0/VLh5yDbfHej351dCRVL1Tu4ny4
/B9h57Xcthal6Vfp6nvWIIepnrlAYM4UqXCDUkQiSCKHp59v69R0H9Muq2jLskSCBLDDCn9wL4P+
gKeHM4BsuyA+IXcgoBT2xvw81pupeh0Dy6gv01ZbKaOnOin8ntkbqfssfbwqO2l0wP/JlmTvJg9e
oBaeQudFLV80axc1WD+Ero6D23lX4KRGCQJQQcg1aLCFmASUHY2LHyX7+ixPInrClA6Tw8iOnLyl
16Brb0icUaiOBqfc0EJAYrJEasF8DrnSuWdcpxfdq2Ts68h2kRPAKmO4jYkurNKr1EV7WQVXwpKp
2j0kkOdA0UEGR7pH26gjPGjwoJtV1/3An3YmIUpQuEXoVjwf/zVQpxbgzEleLYzcN8qFle50c1kO
XtSw50waLDEza/z3DO1PJT0DvWiMRojsJeRHf81FWlnv5FgiQ8uQu2mW5nRwZvvPYe345sSnm3Dc
Ibtzkn7KQEXGcBevGxIcfuppQjbAvCtyhMVIL9uiH46n+EslMQx2ttOeXh5o/Xmy01XwLR7a0JXF
WKrRfhQuP8ikkBwhyuM90GaZLLPZMkSWyXaEUIzQe8hngaONjwSZQsQBgzsJ55ARRajdlwiwQ08y
kb4AsqT/kNHJfxIJEMLMNIOV73bwXWXUbKv8qpPXITB183D68oOVtsOSx2XLc1OgJk415j9+jdRU
7ryx6bkPyAih6PE+id3J5ycium8iFXk65QC0gGd5i8yhaie5dIMRFuIlD5GHngxkGsuzENPfPi4R
WBHlKEg67jP9VlKNGlGLzn18/0zdbeNO9nu6Ky1XoHeIVn0KlcfCeWYOOrI7Z747wY81mm8pst9u
7b8uxV2yqEi1oma60T9o2XakfMXpYwswyYL9AmmeldSqa6+Nj2a4ytEot+ZDfkwur38f1n/IsE2c
gv67wnGX4l/iPCJ9aZNl0PsWq9oILlszrfUOGcEf/In+hIT45b1EDeRfCVQj69WlLDK0nEaPaJGP
UPCj91cHqN8dilRx4gixbBBeVPXzyw9dBNP4w0T697vrdwPvnJQqRb0iWg4kaVpauOdMIuxPxmq5
SjoZfB01XK2f5sA6pb44NJF3HV7KjAFhM3aYIR2JnzW6oX3XHhBxMJJ3uWcjogl6vSCPZCkTi8/9
ktM+HKKbe86rp6qVaOJlK1Pfo/vhakE6tg1gtZhPyToOx1HpNpm2tGPwnRd5mWUYYHAlShLoPoI5
ipZQ2NKVazPidWgF1TC2ACrlSuNW9uDphAfX+DJvCGMjig1p3XqJBfm6bdi9NjqJZ6GqjniZSaLY
SNoYiwMnuqJ2kQJ6uIWpoyGHL3asmqDsdkumnQY2hnwDt1WvtjVHC8Nl2BWkf+enq0mgbETzslXH
uhnALtAReUIR4fFMlzVWPiLsps8SmNQexc+SYKnMxrfuo5Gz/SjNdnoKmomkpNSQS9RRuGnw/DAL
1NoJ/DDLTfRZiKaPIWER3haumgM4x3WKej76tFeCTonNdz6KZ1klUyNBIlcuOS2Dm5nPtWjOR4vV
YlFSoysIlLTLtNHx4TSxBFavbmO0k1FXP9cFzPE+Nx3V0t9UMFM1naCys/0hxZwupqf0mI/MRc66
WNCzrunkKcF5WUgoCanJpOoRI8bx8tpgK00n1KwLpo6yt/q5TPf2olTANReFAldcBeOB76yGdIWV
oyOQLVoiQjsGYZ1tcM2xKUJFsTHJGBOaVNEbUCwggAkCpy9BXcG3uq2FfiPomUNlmvPW/NTb1O+1
Ez5bDUCORMs2dV1PQ61bWObFzzr7+47rBEPaUK8NNaYNq3goCqvDvlSLVYYsrE3KXWj1OJLykxQi
Y8bwai8Gje3Wk+zRJJNwEm5LL8hJFoLsOrGvBt4INOFHQB31M9bd9OGDxFP5SEIQ85x5lyga9x1d
AGRzyjoOnM6wAWCAByEbbCrvZr0ZMq7r9o4qijOiSy0GewqoTJsnQFFQ1KTPqroy93jIpH0c03W9
tNJEOvd03q2nyoQQiR3cNcDXSLHnyfmQEqElaEmcu+EhSCVvaKo1M0FLTkaCCGdZ+TX7XhM99A2y
fhYAbOaWmn0k5bDIouwQxwG53vWxuQKPvzy1DS7CZzyG8L0ZymETmp1r9zoqQOfHQTtlDfemHrmp
8mJh1DCg21a0k15lH6aMDz4w6EFkl3PkWBFyHuTHrHk3S/k1SCpcqLIxUsQ1A3OwVL9rSEorZTUC
nJFcztDurfjz2mHrGIOeT0agAcRVKQra6ADJmb7wxbMw/0TRe6Lh2FcnlTOry2DdBx/NmXyt1+jb
WNX6JmlrJXlH8F8z9UlyrZf1JXatRsNPC6kKdQQ6KXO6noZ5kk6TGh1QrKkuITRobdem644oUiow
zO1du7J8TdOelLbb1iG2wjrba3eeXA3AaxhGsoSWpE6xiSrNtd4A8dqM9FmcJQyo2AIuANLF3Jca
kUoDvt2y3uPquugkjH5Lc0F1cjJS4km/zhjvZZV6DPCprpWRcxspixbPRV2+Hoa6/JJZKUxKIbcS
s+pCKom4p+dexsO9PJh6triYgd8bBOxN3hBwOmKFvXWnIhtIpQE8S28KGU479L5dVC65wMYOZL+6
UHU1U3KEfZCn49LtOxmkSExSFRWPgayNq5C2OhBtabAmaXzZYObj1Lk6w7Nz3Cipdz6P3uuzQvcs
PpQ3XDv7V8ysFk3pDYHhN/nV66/qRK6NXSyBgyiCbcM8rK5Q0OBaWx+J3FAQs0mTE+Ep38zFrMU0
QkZ6vKZSZgOiryTzo8b8Fu/WBn1p1a0S7MS08yJLBjzQbLctnzU0g0dd7g/Gs5jvEmTyrpyH8dlR
GvApZglmXJ7EWGgl6kaPZeA1FC9Y0SxYFypT+dxub1o7ZXfGhcr+sBtZaDO3zxU6l4DlQ1DbF7hE
ffZUdYBvWU8PVtKMlbB7qy+XbffVx6OpWHr0NPP0Hh9wLGZNIokbeXeQkTSUSuqmsu3dKmMpaeYs
Zrb3QEWG8lMf9JfcYC/sy8n5pj3qzX7ITKco+4VhU1rsh7GugFjV1DHvjixk50iN7MScaQSuR+iB
1aTc561ZSZ56g9RZMRdVxOCvzK4RyJarGDdZNm8A/QdxPtHO6eamhTNWU6mKZkVkoE9+3dIxdgyq
k2jXk7EU0sRMa7dK43F3lmcH64pBedd4BWCsMh29h3X+poKxic3bc5aJU5eeFMVPlLzwih4fZ61e
SDIyz/HIM68mbsl+wu6Jiz35YOePsPNKbWLxlt3X6JQnVTIe7O7sDcywc3KZagYiN9HZR3NY0TKx
IYQ6usz2tjzbXKsLywxiDpc3GT9L3EjYdbWdHd5sfIjQ/5DkmXgXa6pUymedRAsjjTytJJ68WUhT
GpLDop+7Ssu8DlXYRlrocDkYI94Q5e4tf5VvvScxdFVlZTFrsnNwqKJkPtg0+YbyIOtUHqT42a4R
544xk5GkYBpw4YKLzB3AAPjcY2ZgLEudlWmE4DRVOypu1GnyAuO28wh80SBbJGrt3MrlwwhX5dsg
Uf8gLbUloEkjXwF8SDrmSKwVyvDZNpZ/Dt3LrZ+FBD6StVfjJzsoP0b5ddfmhW8PNQv3Z2vny4ss
Yra3/IaYMXOL4ulwpvLUUooYQEH1abFsbxiZW5sWo4CpBEiiuELwt+tDUF2WUgL8MtK2DS/kMNgV
uqYeHAtiooYSb1o1vnW1NVcZUbJplXaqEEqkA3Z8je7WDUKKTbK4tc9mV07Zh02wQsw7+SzNrHN+
Ig3vy+hIrsBJcPkUivnpba4m4UOt9uhTX8h4+zMLHnySoCAxi6+TQAHDebl5PSdthoVXlRQbgtId
WtZa7WLHuGwbD1cF7Hz2MBjaQgvjSULM6xSZNKsNPXYOFVUzk4uERSdF42TW1qlMgeP8eSOIzepF
ijk3XvAjKik67s3poklPdChSkEcW0uNnw5pq3W0l39SDWaPdlqIrH12XF3gdXCkCN0Z0a6NKZksE
xDopRVguL0F+sAvJay7X7d+TF5Gc3CVQlmJoGtbKKAPK91CTUs9H4dAOyTI3dfeqzs1g1uLMruq+
ep7Yjf/3d/sDfIQ2KHY69NXRaLz3UWqLWAvNRE6XWScUtL9CauJneix/f5c/JGS/vMtdkpRo11E0
aFqyDCXk2lnBKPTXo9cinjfaD7WFP10+zAWpLtALxDn2LvfrlIsajbQoXaZGg0VqwbICVnEqRx1t
t9WPIovyHxTi6NuzvAMN0hB1vMt30yiPlaBJ0qUlPVgSkM/LPMR4IFMXpFLdmTopa/nQk4Cu0+Lq
2QR6f7+2v0HJKDoYlq7LmiRJGO/Jdxf3WoV4P6QlQkyxM7zjqaF9XSU6Cv6IYia7lDqOyCveujc7
o9Y5aeEnfg77/EN7699syw/fMcPpXow3tMtARJcH6w3SE4FH8kl98O+f9Xd78O8Pa4AgU5GaV837
Tq2chjSTz0m+9Ci8+rhMjO13tI7niKOdQSIJ6bh0CvEC1ajzNtmmSNAgnVotu2W5vm0x2N5mexmA
67cQX48Qn5BcEdJlQpImP5Wn8wOy2Pti267V5XUvXi/IGxVCacG8XhfbfN5+y++Z0J/1CXQJCieV
T8utRSv1q3+vvkC9Ev7zp/ky3o0n84s1IP0YfZl0KcT3lJLVL+udGPJJejqfjI2xwSf04byn8L3I
Nukh21SrZnUBxyBYkXC3xrdJPwVITA0GKQo3hpzyEf9UhLof+PdX9q6UNwq6ULuaw3UZIY7pVNdk
arUpxh1vF/nYBGd6a6nfnnejgoTKacBFKUp5YOtN07MXdqWX61Ds49EPHWZE1u/Ws/vPdTc8k2uV
Ep3fLsIibrg6mEmhBI5MnXTU3+SHUJALPAUpYGwHXSExhxJq45Jj8k3wlb+OYQ0wNFBgegcp3m1K
nYK3q72Ep35nHWFUxLR3jspXEaNvTWpGsYAYkd/ugY5D3dIvLoFmADgN54nX6D0dHYqLax2H9woM
vcKL5HdeRvu/qcX7S3yUr454mzwUXvvbQ83nlI41Jfi3WhnnYKM+b+DGHrH/sI8S4sSDY8BoUITm
M+GD9n57TehvFE7yStStqC4lCHyy2UbYszzr/YJvjtA8RolJAlmGLngvAAFtSWTgq8X48hW9YhYs
HZIvZDOhKWOISgglKA1wHHii7QzYUbsqYeOzRHDsSc/KQ9u6l0c1Ex0L5LGVg3yiJXPsHwKCkWcr
c+npBG8EDRBS+rcm9Xf0BGCBjZykJeVyqbm3byC4CDKTT/w+aBck0C7efpj+37SYf29uDAZTQg7Y
AsKpIuF6tzpLYZxUpsb0j2YRIokF1Zml1DvqkwrQrWby3h7S/Xl73sb7+tTniB9GD4VQmJsU4+DV
nuKkNA9W52U/sZfmA43a3JfmBlpLxP27eJ8jvDKvkKGP3NTHNH0S++WkRP6iXOlTqnKTfBJ4oJXJ
qlxhPiqNS5QICr+D3pvPrnCphSanPjF59DC9oftPb4tgKa8viJqaSCqYp9prEGl+VGCmQmGFq1ny
wuuMtJwXC10JhGtgdY8mFvTnKyz9Ya5t0iVdoHW0j7fR/vrQgHnetjNrnMNZggy3sGe4RE9/uNj3
tUFxrTGNAKyKUC7oyLsFgXJ0Y+nYRqySZYqST+Jh0Q6Mk2rEavTw9/fS73fBbw6YbGiGjCSvBqzp
1ypofdZK7RYE2RIdsHnwok2CnYLk3GXW+qsHeayBSgU2u688bUI/fiYU92yafEjlMuYdYjYfZJ1P
WWoM5GOe7C3QNSU3AscqElrWi1PP8mx60hO57TZYUK374XL9AUqKUDVMFgs8DKHQ90b/r0LuOb2V
bdTe6uWlH0v6k1FU0wvbgnaFOLDrCrAqBJ0jELUFnQmpeemNdR/SYX/r+rdBneJYKllLHRA31kq2
PhnpYFDwRbYuDk35IF9aqQC5ae2iaIClStTGsP+uxqExxfXbLY33kh6IF0vbXEFuJ9+G4QmOkVwg
VwGfmEbkiDA0iXzLeClkzMOeonrT46I9eFndupF2uCWT5iqW9k8JqYS/3+DfA7hfL87d/e0vanUu
lDpayvg+J69l8lWQVV1sHRbHD4vE7/DEX9/qDsvVqWmlqH2cLVHdLqodsZul77WfQJDEgnf7ko4o
tgXjwsQ7meDNutuX8iqrszi4tA8n+CBT41g8aawjyBNiwABYyCsnGGkwnf8RAxLynEIM6NN2qVIJ
tQioBmD0tAdQSF44EepEBVO/fZbZ0dCjERoHaEOgdSCkMdKVELNqeISI9tDwDT/59lOIRghtHH7x
hq4P70dt+LObpsDHB/6HuDlkxxQ9Z4q7qGTQ0GcJk9/kR3QtWNaSMfp/k/ile+u+D471EMsQmhUT
ezJAIic9RxuRzg+U23R8mdwmo1mPwDL4nAnNUVSzZ3DIeYgf3D7FL3HXoaEufoZLDsSjcRzxhf/D
Nod3Dit+xGvIsMV/bcH6BuQN0Z6WP6zcBdttAtrGMWcDSMC3XtClo4n+QPmmdb7lRgcwYkL/TugQ
/MODvU71h/NT8UNvU75f/2BVgD3VmNSyYeiWJQbavya0EnTRRevyYVlGrq2chOGxtavwybEd7boZ
XSe32quv879PlN/zgbt3vVt1OyPNzQqvo6VdTlrpoYU8j5hRh2TPKo4AJnTrHt24uWGsFHP39/f+
Rrv/e3fljBF7x+FGIXEUCdCvZ3y5dpJRX3WWoU1Kr3tpgb3cQpzrlu1EXpRwpvJxOLPh4MxSNDk0
1HZbqE8La1yA9VoNox9WjfupDC5fNW1FlQDna7J9v9sXoXy7JKoI/eTVFf9Ek2KBH9wmfz9t9X4m
i7dBulshnFAs8zcKRHzhNku5dF02CvA9eTTuUsweKKUZeONRxh5B/stg+OXX5Kh1WJeVwyk/n0pz
mzedKxswZ7NrSm3/JZEmVYKLyg1Pvhz5BqtaDAPAuQQ97FGwwBm0wZgAk9ugvo5TufEi3cIZcvgh
pbtfbf85IeiVkgWxg2zp1/sYdzeti+0rmq7KLm9XDdtperykP1+639gG3++Etr0MDFQVlq+/vlOV
RWYeXrt4Bbc6WEXbbsnAHWdoXpp7m6Fxc8KlsYm3o3k+LmjxAercqtuf6NS/QaLvP8bd9mKYoX7N
QEWtEPFd4hhI2I6GYH7kI8QvQh/QplwKKSGGvIc+pzQLodZ7wTalcLapV43s6vt+G4zDpb6rlxIj
e8hpoLhcs+RoUQ4SBPt4Ywm1lWQlz8qfZv39WsMJ6IYGwl1A+CXz21D1X2vNObDs9qa3qISlJBKZ
G2g7y9iatpcVOx3etbK82EvjpwkvxsG/5/vdu2p33d+yvOqtHnQoXTWTa4Gt4pd69s/xKmDFi9Mf
VhddbIi/vBueJ1Bs6B8qDEtm9K9jRYkogukh0Elq4UD4BUlE4bscXHUwEV/DPd4/pOqe7dCgAzBF
wAlk+nNLSdw1sPtx328OmY3zrOH4IoxdhFUMzjgAoQmpHFz4VuFYoBUk57UHtvDx94XiN66U8X0G
ugXBgohYu1+P2txOrSBL1V0Yz3rXo/B/CF70fNqi8IiPaK+Nw9EyitGpccLeo9GbTRvVtSBIpeNI
cQxkfMFX4Pbdr4P8/dq7cQkbzHCxNAWNOMLb0QmC8Sg9aKXfZEDgEVobIaZorm5frUlNHhjay0WD
t3vZpDzF8OqRU1ljJYFY5VD67tIpmR0IoC1Ggv2mzTbocgUbBYHewQ3jveLdUHMZLfRu3Jp483kZ
zGcuvLJj2MHnijSHdoBlO8H73y+dpvzx5mPxDrQDm5t70kKdDWqaDAFSTr0PgwPK9GDMzs+32EMQ
mcbIun+1Ra3NK18QTb24qC3T6kZVVA+dCOtfNKyMEGFGjCRUbQzW67LuzLVi0WLYWm9Z4UPPv6Du
KabsJfVU6ME/7Ua/7xPcfkGuZT+yFdzU7wKCwjLMekj7fB0ctV38mr3SjMUsFkv120O+v86TMVPW
ZXQwoEHYVH5A83593ZIXIutUL6FTG9BSQPQ855Xzw+D8Q2os25i0yKzG0PmU+8mcpDfDqow2XumI
ZbfAAgRTJnqIlvZS3wLZGy3LefRAEWuFXMJoH2rO7Y0BB4CxeFQnQPfAJdYzPJ6m/cyyZmIRjDf0
GX7KK39fBpj+OLDLMFeJM6T7uPkylLfrQFqpOuqm8+iL+tLMcIIfCkff5/vrcsP7QOXQJds0TGhR
vy43ZZjJbWXGSPmtEYZAcZsuI1rkIdVBeWxNYPYH+J3cUKMGgj5LKRsabul24J+wV/ahncTbdKtE
QH4r7mGxHvUOmlz+olr9fWrIfyhw/fJB7yK+GqDFGe9JZVXPa/+8qRztAYDJ9Oxef7gkf7zy/3NF
7jUXJOMadn1hZMtzNacXLufUKOwUnQp31KAZ9PfT+oYO/X798Q9SqNPAUro7rcC04sDO2suyepff
O/5WwQrXC+kV/Kf5pr/dLkBvnOwTskSzLelaOeXeOFFzBkMLerp+Tt4G0SQb3x4ziBn8uvRDa3bG
Sp5OfOpUnwgg3XBAEWVmBKDQ8lIEbpbic4CQ4kuFtDdWfNkPMelveya9Dqr1/31ad7GValyrOBfD
t5/UvjmNP8tZM/mxGGvov8W+d+9zN00qJR3pVaRflifh0gfoL/OBVbFLNl4CFwmjP/ZRiQ3y6oLJ
QgFB/AsVfyJgfsQpPgouHi01IIRndzT70Hmh7px2ujDg80qf1p6n7VLn8Bo5AJAdIVsknoHToRPw
ED+FoeUDn8fwwgECCYrZHUGJ5Rk7dA04bOJCmnFDL1rZHv6ne0S+AATekM8RGEYkkHagOCjSizI9
OAOELBqO2PK6gNdBAucBK52TOlGVdV5K9n2Z/z2BfgbVSYPwOwDonDfiRj63/E7oQL2Hio8rPk3r
UtwR1WhPm5u8pMSGLEUiKeUZteAqc4G6JYMOVZtg0vv1aYDfhTWlp481d5hF1PlkzBzETzu4+62P
AN2VlyESv9XczMeZZVPyr3WSVhcUbC/edVcf4RR4yFRN32yIf4M3cjRX82WvXWuuxNE7RGha/zIb
xh1nfsbSqeM78PKTHAMNdZP74UmaiGuU+1BxNvSSuY7KCjiUO2xB8K9Hy4AsWN8KDSpy7O3I66ek
3iCGU6Tg/nkgTkjZkXY0LkgFYhwFmEwWLlfb1F7PzxL/ukn8jN8VNAzCA/JQnrjP4k5XXvMkhk/N
Z7I3ra/wuZFh4br0vvSKfAnrpbhjPT81TmJRTF3mpWMx0DKistCnG74RFVLaHoBSrd3oYFGLCybt
CYg2CEIU//uTWGjFYVQWX1Gei3kZIQzDDI9OxiYYsAnYcQ/Pqb0BWBdD7e9bJm7QdS9KsDRk3ZzL
Crc6S8HvijFduhhc7MQ9UD0TV5V4Kj54uu/9eE+tv/0ebyyky8KDAYfJ31rgZmsGZAG0VkwDcfzL
Vpyw4eb7ei1zTHGXKfYClf0+hhi1NU/+EADcfwabGJOdJ0rDhsuomKBTxLnglO3gW8BRaX254mdi
zGKqi0ll6ZoL8Zmz1Xkc+lDBvseNhjcqA22sb7gN3uBxiV19mrwLyXYaL6LKLB7K8Ta2xznipprf
8leIKYviDVV/3rTyQMK6CDjZjuSrHOE8TrwccXcN1Q/x0XtXRNhoGnAzVe8fzWbh9SAcDYQri75A
LpkroI+7Zc2VQb3vUTEd9OtcLM4XkQM5x4s9NNCY2Tc334jGkxhNAvZb80hc6QV2IuvAh9BsAmrt
5u7bCYl0aO0tiwOQICajWG7EQ9wBlpd3sQSIvxB6GAfcCzd9DXaCQVl5we5DHB3JHS4i+D7MTprl
OPkYvGTbeVwxjiam/RlnGqBLHFEsAarDSuyCAxLLEUG/eHfxHTAVnkWrBDE/Bv5MaPDZ25AlCkUT
RuDH2f1eWiUfZOYY9h6f9LIUR6zd4aCs7aU809YVOgecZfaIoIFnraFAONDFXvKDMtUeIz8eK3xF
h30qVkC8pxkIHYML4R4/22usLuli8MS/CHkxFMRlunjtSgw4gBIMILF+8FPOWlxGnoP+g4k+heS8
wzHx9PXlDSUFn3TaH/mjPRnBJELM2mKFR787GjcQSsW0EEcuNmwS3AY6Fy5y2nBYAWS6CO1ANcrE
9jDJjujnHAcKf+cxz90xxXYlcxmdXP8ihsn3IxnnR2CcLHf2Qkw09NLFIAINs7YRUIt4A32BazCj
/Mr3smMuxOmdxzRcGPfCeywSO9AG5p1XvWXieYhhugGSxJwAn8ghwvlGnCO7TC8Dh9J159NZOEme
wvI1+LoreRXLmjZuPZWeA8bKwM6FxSrU4Mx9FwfJyHTSI9Y+LivLSlxcYU0sHiKFHH0PoxErjeYm
NwfJr7WYuu1eX168M9OtQmuw3ClHsTTherHJd7grcf5nptMFv2SNIfa9g3jCS/kN8h1HBlAoNi3E
ytxqIyZevWtZvHpBNOOqf9ZjekMkrzLPg/rFqELYc4Jv4iJmfRkcYcoqjiGGOG66a2YrrITBeRHb
DmV8vhX3E9k5P1sNDjcV/uaCVdAlEWZEfDbOO1ISSNSKa4LoLRt14rAPiLyYkekKf0p6h1irDu4j
4Va6LNzIWSJGw5PR/QdU6rMnkDyL/aLxr0v2DDSiOzLsG465g29j4orPwvdvKyGc4yPX5tVYqJJU
t87HYW2QeHdzcQsZmq/0KfBSwMV+jBsnwrvLpbvmua8tYqQ3DC64cZDPwy25nxehrAvShtxICL50
fvrQ+eE22KC47g/ugK54x09bWmudD4PV+0eMu/HtHU2VcXFCtO77lfFD/EBbR0eux9qIU6Cntmr4
Sm0d5RFYYmP6bByy5av4DgyUuz5+7aZr0bD/h/Qgrh+QczwaerxiMY2H/VD53bz0xKlxsTvmlwiq
Ao+rbjkolHD6F/crco5LfQK95VVyjpbzOhcLIpuFWB0IlDCPZvg6X71zOArL1HbacpdIxujVif8T
MPnNhBcKF+CA+0Z93PlCoYpnQKrlcTzUJIo83+Edvm5uNZGcM/7EzRoBEgIukIj8NnSPkAed47OY
GI+iNELJ3EP3gI/JsqxNduWG53M88TuFV4h3f+XkGXGuuGqlN1pxthvxHak/nckc9fWKW4tCC6/j
iChdcgYLyimI00bUWLJN7PE5Xc9NUTZKQCSgck1nQEPeVshyZmNtkRHFjaF0v5if3UvOd+n78BI/
dRPYfh+YyV7GITH7KU1grI2QUKOCfJ6ep+rrJaQhimr0SfXBkMknDWlltJa+FNrjYNpfB188zvtv
DgpJK1UW2Cv/pGzAAn1cHYXr8/rGiOsZPT0jKdoD/WJxkYiV6Hd5yvj5Gdq972M3jC3yXFy2ymV3
wxMS3xie17PkDDyznGljTXFAfKYfzSvMXkYlArs8F9V2jla9Vq8GyzYq1gqUzq9yBszXnKtfZI9C
svoioYLPi85wi+jk9vAO+WcO7YZnT4Tas+j8/s+jXAo3WYj9Xw0tmHwpxrr2/s+Ylwtxf/zSO58q
9KvVCTDZbTb7vgB++/DPB+binDpfQm/GeDKe+JdJpr2DM0ErQKwVLA88GMJwFJ1hpfBVDHtxnWj3
fJ+fNDZ3sntEe41tr59YrrwlqMeTPvQuLC8wONgf67nYJ3Hl/Y6OameeOMcfyoW/tV9oP2NuK9FO
BemjqN+//1dJtO0D285ukbLK56EPs5LJiqCdFxKTyD/lqn/MtkCY4TRsWzqor7s6dltbKFgMYb7E
Kf07PUKFrEHPD0d1Bs5chO7AUqFVoSw8SSajsf1dVjHWxl5b79CJwzqunZ+XxPVzUKaLaIVAwNSe
Rjg4ari0Cs8yrO/2EVZWBWqvxmSgqQ1GpJp1s3hhL261I63MqeIH83wdLuLFMGs21YEdfVfj7YPM
hy4E23UsNuTFddcf+V3F5qMv7UWKHV5yyI/ZTl3Uk+942oevviuP5CobctTpbSsexbbib7NtNsWh
5TflMcGTp0BkX0SEQhqTw0SH7Givla26V7bm3lyba2tr76s3cx+ubgud/9v8xNpiQTJFX8AJltdJ
Nhm56HjN7HVEcvPCYzfiacEWO7hVsTHYFcbFMzi2SjizI+KZ+gOIApV3tWCc7urPnq4myx1nid6m
JMihKhgZCGnokXyTQlu4P2w3FcB1ZySJbxCIEE2XSNBL+UpfRcshrDgcioOYlfj6wItNSRxLhrlK
ZEBITKfq4qhsbIjPAW/6/3/OF4dKxBk+6qM44fQYHbDuOl55hC/lsXsMtqLvir/Bg4mWP0KNPv7u
c93VXeEfl26URT6257d1um1OBY/hK4/87gsNKGA8w1fwPnzxTYGjFzHMu/aOYfxJepLek5O5kjYa
OumjHX5t32ryYp3w9Ynt0tp1PjWPpRq7iilAj625Rbl506wqIdPrjbx2GjAIw0Oxuh6uG2tRbrqj
9pjsgr21N3HGs/YRDYvRMqf/KueOUIWPN5CjVtUxeTEQhzwku/TQP6IKzLNvRyjDh3yTbuzWARB+
vBz7x+TlesgO+cGadpNgcfUyr97U2+yZMuZH+hw/lw/lg3zKPtRT/Bx/qF/Fa/qhcpJgsD7CD9a6
aPDxfFCAKrFiE+i8GwftAFz+0Krkq/LOfskoR3yJGg8SUa/Rqxy5I5T6zF20RhxijhEImgFOsbgs
gqm9Op9GLzi/7xNO9nY0twYJMzi0TXWsQvf8ct6FB3HO9VzdWKtoKa21dY3W7MJYqYfqKT3Fr/L7
8ISF+q6jFQWVWdnLz4iXPyNPXr/1POC10Wu9fUYv0lvyorxJb7fP/vF2PL8Yb+3IzQ/N6rxDRRkP
dm1ibtq5ChuA6S7PRNYAbxD6ZoiYc/IQ7ALdMXYGGXL6eqOt8W4djWP8OGztByTxs7fszf4YfXC3
3BGStCjgUn5BoJE4htYGDhTE+HQML+IPTXNBR2agjlxa6+lB3JxgH+xD5K1jDyzbf/7H//q///Xe
/e/wk6rzuQ+vl/+41NkWNlxV/p//VO77iKyHkq0ACqUrRc9Du1sV88JIb30Gb0tLDhWRQopzXVwD
AjPMsX3TxlJaj43iJAhxvYpnpVU+Vl1hARgntY+dqoME5Bc3yjrpeaJ21ly6Jn6qTwq8EvKeuBOB
b6Uvae6M4p8+vCbaSf+uP/7z4VGZxsBcFwpSv9Z/b2qnaEEdKttGhXp4AZmXTDNlrnxVFOa/ZJBj
6TJKX5HZ9iKUfUbT61TpHUWIlng4iQ7BM3InSAtPQd2cYyHIgtGEqzOd8edUl+fbxMauDgwCtCmC
x/RBxd0bit35MdGfAbf//V6ov4lhif3QUvFIB9wvOhB3hce87IOht4oLgyt6iPerZjbMyLtWw2O4
QzkWp7bULY/ZPJ93M7Ha53vxiC+Q7NziQTrVr2fNrRA/RQHldHu4PLSn/BXc1Fz6CveS5ZYnA9JL
Pf9/lJ3Xkpva2q6viCoy4lQoB5RD64TqCIgMIunq9zM8D7bdXuWuv3p5Ti9PdyvBGN9440MdQUjn
xzsquso1mqF5tkn1GD7YjuxlsSDIDOT2YC0J7U45+ZWbx6bZ3JHSASqIxrhoXS7zWU7UxBUShEl6
OCWwsxxf+D3JGDRWpSKYVtqHmSNlI2nfvSWnBMVKd8lO3jZhXFecYNNc/Ft26t7uB5JrN8YyWcis
7LNm0815JEqmMPchfhFbX/UZ7sR2V30qb3f6xYGRTEc3nezGvzFYXsgkqNkMs511sd/wJO3STbyJ
D6KSjjqjKdbJlbQO3PBYUP6Rjr2NtPZIVAhc1h+0d/YreQJXe+dvSbsOt/d96oojSrtK8Gzsg2W/
gqVb5W5xbFfRNtwKB8w2Og7eMb3yP74tdMyr4BOibXZMtslWXhXbYFnu5VXplq68yjlQLh+uDrU3
HywHS/CWXfJrZS4kJ0ERHO+eYG/8yf0mCuDs7Z1C3oFr4QO5OyZrvKgBSTYZ/zS2yjxYlahU1s+N
xZyiu8WbubcJc9+brIU+Z0q3uAz2mcKf6K5F2Ht8Munk2Hh3p72EB6l18sxJT/Y23JT6MLilJ2yf
+bpk1UsO8Q01WYFGmfg3vrop8/rC6alaCWmdsRbmzFxmGzyBhAztylPDR3AoT9GBFay/9Be7dbx9
QVUv0m12HHvLgxLS4e3xfvxAeKh/s46qjapQUXRdVRjrvoHoUTJoqjjxshVhAUwXJD05QWyN4qIm
PF2fxIE1zctkbIXKOPHmRfBWxuWI4PTqyzD2SniSQ4oFTdhIomeVvh9LSfUD8/99ieWu/v0Zat8o
eDtQ0qiSbdpfkrFRrVFr1O306e86hpl/ryDkcn1bEb8/1jd5j2IHmVGHhX96HgJ2xwfzLfkZylCa
PDcC2JcmRUKImYD5h4Aq5KJfOPvSFhQx4YXrxOHuRkoWjIoT6BECxAK0AlgE6BQ0HVmaT9gCbsG9
Oaeax+MgRl5yg0Ye3zwIMmEDdJADGfjT1UkUDXxi7I8YYdjXSqaZL9NV9xQ/OF/Iiu0X/nxELcZo
oQ7HLpZZng/m7JM0vgMmrL0Vcb4vJsUun8kUayrnRmzQ4/hAWg5AqZNQA+cvrH28IWWbvGiaJUcR
bVP2nlV99E5C5whxk9sfOdCsQWQikI3ZAShvKDpF63m1LW8A7XQDh6NiHo52GDSnrkAOngtg9kW0
sk4Cb4iXoieOV/du78uLuS2XIepesm6cwZwXPe7XlM2C8BTOfL/digP/dE8fqwIodZwPV0AcL5fV
1F0Ew0O/PNFc0Q7tuTjcY/rix26YR9DbeRx8PNfectc65aRaaAd5p20aotCGwVwY8AGcRKHskkSm
u2ONCmpMBDkTXX46Kv1VXCAuIiYBhRBN8jf+Ch5On5rZ1EWQAq+3zhoitaVcNCWQbp2cB4h2r/z+
4Y+VjbKRd/LOZBLqv6rX/Fifi7P1br9Xr/FHsb9v1wSurOxZS2dwxAGII8kafwUbldh44q2yMmbp
gcCyZUWhJJlER2kHQQ27tWvh0r2NdyDMmWVaFNOGx7sbkVOPuPYskTY19A7hkQDku9ss1I2xS10g
BgCG+yzd28TpDWb54kHLRfADl6v/r9v593fn2yYdtnHaxckdxRrkjugtFkc/LxnjKjnmeFI8NmeB
6XvUtFngSvRQgK31E4bk8ixO6yXtYeKcL4AGzckQTolz+xiFGdINoa4cUDHyw8Kg/qU+Ep8pdLyi
CaYckc6fo1KfhI97EKG+VlFX++79WJzvDAg0EpMVMnBw3VrX+py9omsZFefsLB3sAxGjfLj9rqJk
gjVDdZWtwiRuutZLeAjZsZINiz4HlWbXuNxN+1psTqeYRb7fKRt+gJvR51xxaKbf+xpv81WM3lu0
Uot+a85dDBKSS63s2qYTPKU4u1GHGfouDNHLfKOeWldZZTRq2xsxD6Xbx9FfJrPaTXDtUBi+ZtDn
JC36PuLNYGu43ip9Mzm5lhx6TuGJe/XCIu/KkAbLlnijvbeKlwYRjZx+0+VgJedDoQgT0ntN1KEJ
FEfaKQsD3499Y8xgxzN2IXVm/00Q5sbaeQf1va6d/powZdEi8o4zQ76Gx/ycvg7eE0w+3au8aqb6
Ul3WwHYLfZkuujWRT0sitEBuAJWmId1bxsgbt1QzHdi1LRDEdBrQHqtfSgapjlqrEhltzd96TDyH
VDq0uSGo4OggEJkfLg/5+yT965b//5eHLnbZ35EYLertR1cVbpAdVWKpEvtihzc1OsjkrWFOuo+C
ciaZs/CxehTrmJNosqj9SZQRL+V0CXlRY4oOqnhp6bOA+o7yECpLA9auJ6Sc9LN51k8je9U1E+lc
lSOrnBT+qPTGnrZVIHjpyJTGZHBEzSGVRQAMpp9PnJgJCfdMrPk4NLY4aB+MSNqrHR2fxubO7XcL
YU3ymRfMtQe5e+OGmUteVKTeWZvapseEChU0mKg5Z5ruNLJLwGKKjTkddXhg4fCMoQqhbc6MwJUe
Lyoo2JLuAHKbY2Jy9OlzsK7v/MdRKZGcItT9hoEkaxworl44coIiaUyfRWIt03L9eLrElIVQ0hBZ
rJy5w8VMToosjQ2KW/p5dt/ppOjl4+wFn793Mb+yE7onxF2NMc2N2ROZTu/4WKixauOBTGYE8DWe
Q5hJQNRYuUvUF785hSlxUztd3zzyV6tZW920zFdWsEje64tyqJ4zQikfzLgkLnjEWi4L/aC1XylG
IcWH4XsTCXb2Z2YRpbF63ueBvK5tSLx0Gd7ZxsFf1XAZNYA15XtCOFew89RtEmwzzBjm4D1DNZko
F8+rRJ/I0FJvntYTecKne/Os9aO+ZQi6GxOcvIxINwTGFm9DzZSM8SCX9nW00x/bIJv8+xL+5UL9
/Sz46wq28LBwDsSxbn47yPp2kft9XuYuypcK7Kzpnbb47Iqdhd+b3NwkP9Uqh+2YkhBqM/L21Mbg
OuE6L089PR1o2P/9jH4dnf98RjSfqDqiWQO1FvbLP++pWHtmz754dke6uTGxANoHI7UdGfQiPPXV
IJ1qqIFcKFC8VESKL9AHdtSyQBZ7MxNW7wgFtNBnJgtGUHOMMJwClWixs9HW3VijvkzUyKcPIgI+
kmBS3n94/sovRervL8Biu0CoSjgzsCkn7G+Da1SkdRaYabiqNUJl1G6ooVhU06+eA1jWjxsgnNgX
EXFEnN6PA5jV4usZvgC8+dWX3hpOqe3kCjvhCYiXro5Ii1d1AOzhXwdKPozwnld9g6mO+MZun7co
xMKbnu+aeBdWJ4XakzxBIyuNVPyHVbVIs518p/0E03OfEKKFqHCQ3R01m3SBG8sN9Rx4VwfGXAqQ
qpCJdk+9+SAwJmX2RY5A0fuOKhMs5NsTTZe2ncdK2xMr6krkE1rnuLqVhO/cDUDIbpP2Qu2t1ae8
00iENRytModWBklHp132HOdVuLK4azuDTJmGUFz9ZuWcPfhuRX4tQQCLct2YL8VGFWtPrY3KgGwg
gGYZfaAF4ZIvfDxnqMNlnA58qHnwZXpzgycm7yQib2W1Ij1yPGAtqJvX3v9SGyLOWAosUmJQ3Si3
Uqad1X8Mi4qQJm/+sL56Hbr5fi6rc91QEFhj27thvyEU3TGScvJo7BEGT50im8S/PbUXAt9GXdb9
sJ8o4tD1x5WjDYSeX3RxaZoQPP956Q+U7vmQg0xa1xhGc9/p2oBkidYN82T61FMnxmt49/lcQXfl
UxTfCmv/RAqm3XM3K4/VoD1ag1Hr/TAG/WpI+eN5fbuivz2v/hlHOGDLwTJFEvtUuzW5Mo4XV/MW
fCuwYF1bCsPtaJSmzNimOvWbW2q2axmwJ9J3igdBRIIu+YjNLQ7oETCmfds4GZlZsnIhZoq0oWTa
Gei5snicSLQRpQsDZEXOX3WSOZp8kYaXvp8qHWnX1VQzaHKRSQZEw1YGxXyeSxTV0yvQ6e00Bi6P
uL/komYiHpj4DI14LcXgUTBFUuqNuwJCQqMc5KkedTMaKYH02oEzRNGrb9KIO4gQ9qiUlrb5zPSr
a+89fmhXUMRg8K93VAwWvw0Okad1Xh1491WYjnNpVLUVOUFog5RxfCPbxsTbViSoNfrFs/9pzUf0
+sOjf1tiu0TTq8ZoC1eojerX8kgEmPuE1UXlRm+iY04fK0Rei2wv498dn9Op8tnPk9GHkGXlo3Ll
TdENoBv7Spne6/Gu2FIMKfpsVHHEhB+SZojyx5xgpsa7YHWUA1Ka1WAa1E6JeCaGMTIJJ70eKHKD
RaXAYvqBqg41mO9y7EZLBUiD8h5jE3MbdlB9X1xgl6hwDEfaqwnrel9HF82jkQTueT6jGHEj2ldx
Qb77r/EKLcuymB3UCSvBFeHEkJAsRnj5q0cHgrV5fFOn9gEHT+whlcSe7GDpUVbgZ5eA7CIuAKht
GNM7Qxcx0aNuJ0Zf8wClP5misZ7s0Zigwj4Jjt+ePsbPnKZy+o3nDMfEer0rs8E2O0W3Yq2NMFx3
6rCZk9NhXe6bZpYuG7DvQ/CqfdW4MgWxXqFGIGVovVKmfLuyQ3cwbGbqXDC5LYbZI/5h+BDp1O0G
x3ymTbcFNjr1RUJXsQzxsoUkPOpbCy1IO+oWpARzolapiqB3Lq0nWJfll2BCfhw5umgT0Blou+K6
1UcNyaslunjSC4jjLlFSNeP7m+KSo3rWYSIMprOFvaea6pxOvLl/Uj8qJAQJ2UKIAMyVQjEYYpZq
Qo8Jh/aSz4ynnu2Q/U2JRxZamJO3kjf9Rj48sIC/09zo6HMAT450NjXw5sE8kru4SKbEwmxEgzhD
CIZrb/Xc3UeDc/qizbqlf+q42WcpRSoWcpvUeU7JecW4La0NWPlmlo/tda+P3+chIfTGLHAMuleS
cbtm7aTV0KBHnaeGHqCbERMOP/dCGPYy2RJlHL9yPs7HDT8fSmZkg4ncL/LGQivhQYB78Mv0BZyR
98ClhYstaxVLFc8Q9YA8zKZCXoMT7s1f+Ot0idN2ShjNPLsKI7Q2bd+7oU22pI2OREA/W2+b8zKP
CiI9f9HjcVxLBFkAw9TY5/F+GlRuOVqDfzqbVwKbQXnQw0ZTOOOSvZwvcJtLhM0x5dC7SZbuuEQf
NeY8hH6GNlEJi3kx1NnM/aHZjwb74jkajOkYHqC4GadTt52c6jdjG40garhp2zFKqXJ5vEFbW0Pp
KAF4zfVlj2whWAxc7IZsge9ojPeUwKCYTSZf/U6aWZvzV3sE38Uf8cUpbGg4IEQd/yLweCQdZ1Az
tN+sugXGlsm7eGdDx5g2rwEK7txRnM949LnSnC+VJijojqE6ka/agrQfk3y5TfTgoSygFGjnlbdD
FPge9Q4JA9ig1yFVof26QaWijh4rC//ua3fMJ8+ZwuJTsUpVM//AebQ5e8NDMU5X3VUb6vtyNEER
hToGTCsY+9TdoXobGl+8fw+kIf3i63UxQapWqgSnhvvWmUTA9qP5SHaFMiCY9oBH9Ok6yrZgPVMR
OpvgDoHmVF8QBWccNiw19FY7xgv9h6PlzeKHYs8EvCLBDs2huUC9C1F/P3Fsqi/5NIMaJRMIWyc5
TSMWBBkpIR3TS2WruxBXwbzCnO2NBY8WTWj1Q448dPlLU2n7S7aA1bPmLXqfPTFYaNOXL4vV16QG
09EmzM0tCwjAJUpWZKET4X+w3oMtUz4q2VQcpA/aFo4eVWGDcO1Wo7+M5+UVdg4I1J4TRj41hjOq
3BZCjaMLum8pAcAEhG+Y8K7wPwyucMjjeG7Q0MqG8tUvEEe8aPNuEyDRBBGnmOQjxtYghMcYMNAi
6nzmFqZYbywgef12HmBcNTaDE/rNqzfN58kQdESDP04/ha4A5PWwe+wHS2KF4BaZYXlVZ1ipVcrp
X6QVqLt0bi660Y7N4lIPz7zPsx4J9Ie+JD0S2UzAU8kBD+yfxqO/BBnfJ/5vhBoeWc8z7bRw0dEO
03kzCRA1DNbsiMlX8568lkC5QisaTmgXoyDcOga0B/dOloyf18j1UFGC+w/9p9hs7SO9aCDN1RlS
9Fx82YeULZJ3lMS26/Pder9Go3NyrsebELc04CGtpGzTyau2qYDWgtVgzagcI6RQHWAgrjp6WifV
xT9Ub6R2WHPaLZd3hzVTyNoQDLC32kd7Jc3uc2mjoUOFC0f2eLW2/SW+9aJwmrME13VxAQcfD6Yi
55dWYBacGiD3LYMhjzYhBcH+G6E3G90i/VYHpPuo+pG69hzncT4wL1MqbW2ND65foiTQGx8GO/9V
+ygn1kGc9J38IGqqiSLJr9mMkj1EpdpL9/JA1zIzhhtCre/j2h4ZR0zQAerWQ/NSL7gKqnhYfV0H
z3k52g0mpBWDX3O7Dsgt/6LvoxndNgpi9GSPDHGY8/qkzVs23dy38phOKvX9nVx2J9gWvB2sydos
QbnJ61+rU+VaznXkm+UsYl7YIUwRkL6QOlakJBgvtlC1cGf1nzehWX4TEF1ONOoLuztWYZxqw8ei
24eEkOtbX+zr7LrOxV/jv1+SjC7kjRKwJlzCUd5+vqVcPqJMJUIjizNnqC0RTW0QgaN7jKbC6U4c
3iaat6geLGo3d8A3w2jyos6PZNJPrZ22eI7h4YZ7wjcW9Sh9RXyFchQ14PRNKMwr9KZ0yuGDIOp0
GGyCAQ2D8vZ+Kd6N255srzlXITvhc2EsaCBDyV2cczZUzoRb/QujaHm4H7JFMCJRwk1QH5Wzbhdf
BP/gT5uFvb5jBdoD/a20KVbSdTUBG/kqx4CGI/+TvTJl+ALMQyQmdJy8mQtv7jF+POFNyYZcQ0WM
nxdgEHwuBfPMsVlk3OrX2A1otRZSRA/Vm4YIdkWI4Wf7Pjh6s2acfJhLUWfPphK/xgi1X3NvLB8M
3qM9gXnPXYSAgsrGQ7foJ2RfkBxS+WM+D3mOZgFCQiPn3xUBJupRcctx/mWsM7YzD16E5z0LOaOL
nJj+vaCR9rGqVMA3hJlYSzqMlqlrIkGsRwDq43wsjJcxskRBiOjXfF+iDm/R1nnDdzHYvjBeThsX
DZwbkZVyRJp6QqBKz1+GWs5nF1+iP5vYu9eIlR77AxlOKCjZ3xmD78wP8OkIDOuhstkBfs//M6n4
o1GwkNjrpQmhuBN/YgzP/gQ28kP892YCxM6q8gHT6LkZd67xkjtg08ze9H6vqpJblhXcgdhZH1xt
yrafg6CSpch3FzMSc7v8J6DkO+n2fdX8ZoNS5azw88SKXSuaSGg81zjNzta1mj7enjSUvjQLkqKw
Rx/vMwU2/oc0M+U7dvvr4bHbEtFGjAs42J9HMMs3isEj6grXnuFE+YQI917METDnCmHlwnyTRs+X
f0Nbijgn/3XqG1i4wRUT87767dRnWo1vxhWvmMzyL/RoDyjqsSdxV6MtJui3pTtmrP1YZPjXcY8G
OrgLhfgCc0DV4jd2086fZqdpHUx+c5/IXvjRQr2rGiuMysiJQgvUpFTsYaRNH940RpQtz/rnLLL8
Xemt5dAcaiH9up066byTkLSET6TtxloHg1Zkpq1qde9RxA+S+VM2N1WNByrUpnUYTeogG4c+I+WT
9GYF14x6eibxWqSREqY6pAZ9SLTyMIlOz/42wDLcQV4+OPtFxKniFdY/w3CcG8CqFktjRb1RdQMM
UgPa0SN1DFI4zEwiEAOGnrYdRVbGmLzmG8YVQn51SQJn71kOWFoR5aRnWCPjCZbodRfTfvHNjczp
LuLIEnqUx8/+/XF/Z7yIBwdWJbOH9ASqLa1v13co64VHknqy8jk7IdaMphDYtFTYUvfDraT99FDf
aKrUe9yju5Uj0mTqGVZnhmMxxSK9FBPX5k1sNMJng3hrIkSJJpO4CLdX2I7Iz8RF8J8kWGUe+CnB
6G+sA2szIgNSN7nsZdKp/rzR5Ez121CTslXyXFuPRcsekfXRMc+ntfFpBWzgiA+bEFpgMNHt/Ifp
jNrX73fdt8f/dtc1d8Wo8kjLsc9He4qItuU8oT36fhR+G2HNEraaaK9MrKtwZCkTT1hghUVB+A4e
c+Fia3DcoCRy+/FjJXwswhv2nKRzYVjyGDGwzWwIuFxgPOSXsB/CDGJm0EBDxM8Qlgblqv83iAuP
g4y7x2Zm8F3huBH9aRh73Cc/Wrh/7kfx+QkT31WgKvQcMNCur9ddNf74EJJ6YR8SXxx8AFSE6bF3
YrKeOL4JEwZuCW0iEgOE5WMD3U7mOloDMmT5ImbU6Tfl7J0oPr6E0L4cXrafv8oSOq4UZWZhNH3D
lIW7zFhG42yBJ4eYNsrwrvf3AFWDDXX/dvOmXG/g8u2YaiseyWL4JTpeHHSG1fi6ZpMaUXlp8/oa
lASP0XW9vor/LzNjbm7r0XLNd9+K4ZWXKWoM2/HtuhSWKPGGZLiEfCYghZFEmDiFl4c6M3Zr4AUn
pPNJKCyyxeZK1SqOkeHtrRJmFAYd5BTwx0tEDeAdKBD+U1sJtb/ivBrO68urNi4mRJoJ4/JMmoo/
B7ZhyxYWD/GuxMNpzogUIVd477eXCgW4+HZO4XOZJnCFwetVWEVktnWRB/T4dQ/R50PumJCQi145
oYDlDhu3m2bf7CjMGue7x/TOo5Jf6Ogr5P4vZBDzyNmcYQE/tTnJPoS0H0rvRTyzeh699EcTSX29
HSD414joJZJ6GMyEqbGlJJQcu/1x24y5lx1pJ9TsNZtJcxaPjVFtQmMLZ2thuNDGr6/0efMSxGMm
W7achdDI21/RB+WQHe4WefJErQfIfSxfuzM/cOo7whly/vfC+Ld6kjvSJjeKzgKWA/beP1eEvDaK
YiAppGvIbEQF3Q7GXrPpGEldrbtGxVm2tiJyIy+HNkBQDLMtk9nf44IpPMdosrEKrRKzjnYWqcS0
08Z4JSL4D1pInjc5Ptnt7ofnLDDRP/Zu8ZwhyKAdRPCR+Q0zjSq17a1MTlYkKehEp8lYfVtHLyE9
uYfLYKazoXpPy3mE1mSQOpZPs2++aB5rK1uET4Y3YxXGm05bFh79PYi1I2uPuP6lKqf/fqrKd9GC
6N602eyJLKK82DC+LbhamogyaeJEvGpfyzeC1rvjU8N3CBomb310tDbhkOlPb9HgfzzuQKbeVcSP
EgihfHuL9OSeD2C3ILQIqPN2wVHa5PPnyM+/xEKoMDO/EulMnAB5Ayu0LbMIMTwhXQvwUfJql5br
48Mk0ovEwArZobYWaUqIC48R0z66cwClUzqT1uERGbk7WGYH3O7Vpj4oa331XNeH7EAo8fl5TSnK
Ume0tHPPcDeMA8btlmyo5JCf2kt9MV35/zxOoir7/cV/wwAUqXmkakFU0kChkuRa0RFIrXOfOWLT
5zIX444lbZlOiHO2m5eo/z+XwoqoQNmiDlbWyDc29G+3lVFFvZI9bKIC8ZIrE+JDEI0oR6gXdCFC
66FgZ/Dm5pwCVB2bDTZpfEm/QsrWX7PkQKnGsEOWlk3EWhVOBuN/X5h/BU+IJ0g2HDlexC/pivzt
AslC/yE3beaf1lf6FoaEuLPHlZNsJjq+J/sBy/Z+/sZZ9nP/XlLXRdkp8tQRJi8Qw/uUODlwtB/m
g7/JLfGkeOO4bG1LJRf+z8XIlJpU9lWu2rW8QId1hfTgnt4olzt6jpO0Dw75xl+WRy8Z9Wehwgqw
2tC0sC8/qn3vPuf5QbsobzABa3WbK6DQFqor7717Ot5VYzvSnfoxw4z+ESz11Z1f8rFCtVpyJVYX
1VW5FrsX+1hjTVBM5/EZ36KDNv/493v/l+Dz13v/28v8NgXJ9cAv8s6oXR8gB3My48UZTwfzVlqt
qzX1knUzjt+on6Rlr3mVj7YxevbTwhvJFyKLtZ/OQrp4wG8LKsuoIlIhWS0U+dvVaplSqmcDxsKm
lHHUDZhD42araMVL2lmjvjg1VjLPHsU0NimiW3ZGgJJCjdaqeuu0UdsiDDOCaF56HIFxubQDeCOC
/NH8qVY4f3TpQmNj0CBEDVd+sfV4FiGyqhPOKbLjD2apTpAOjPn0LjP2mQVqDKpe1mb54iU7X2FT
Z/t5lACW911a43s0WsoCR4nxUZYK3uc2HnEPbu6+uage7SjLGKGf1UjRlGnOZ5/Qi6T0wXQgS5PB
E0P9/bm6Q0/aceKmYT6t4lfrMRjFXDHR0+1rhRbcT6Ft9cnoukufdnXTurVcrB8yxEF8S8vP4PFY
Qe4yRkcaOQv6lE4VsYwntbHp7WSiFdrM9wEKyzVxayofdKQZAGrnRifR3VubajLip2/9O263+yJI
temzxsxR3zozoDQI9WgdEuY/l57mkkAu7H3NSpOJ/RKVdzrsERHDmv+RqeZVkvGvg5p4T+M9azE7
YIYsid+Pj2nZoiggo2AwQKfwdKRlY5ebWCVxAOtYFHWuZZTuo1MWSYYB0uun5qObSXk/1FV6reSf
TmG/ponvF5ptst4Yhq3bsvVN6tzmluKZSpiuhO1FR5qnkAnbLhRycdHzYdZ+OvGxPycuIs1dbwzp
GEKEp71LGwmbCqFUIjz7uTJWGTL+hlScCDyMKDek9uUxQ6uXEYM92N2PoZuuwnO9CNgALaR3BbrO
7PUORNue0QySsF1uDWiLkhVFeLxoglx1/KT0pdgz6CLgy6FTITOyV+KctWsLLvwqNIXRa/SK8HoT
nVHuna2DtrEO2GjOBQAWKL2+Bo5cgDbj03ArHHb+pl82pOSaE9ptZjmlipys4IraGbQC6QeXnOhT
t5GGpntfY5u69Msczae3J1Bjm5Ow3c/jXzpQWiJpgZTQycv7eiF8PMFKfJnrwbq5emtrI14nXMFO
2lBP9B7uw32yD5c1cNoqxKv32HZzqu/4JXwJwv5eTM0FZTXbgK9ylfCmGEsMdyxB2tLiOzS+z0AZ
x2/Ee9KP48Yhg4B0WCqm1xGUNUDwHOJ6cl3DYiyE2JacDXLNlZHIgegI+yQEFCMdpPY0I+ZTgu1s
YGmFTxr7xkwfwlQ6WxDTGfQK/BpeFoBZjNzQgtjo+MsUXzAjiy8RPyyUpyHm9nOOrw8D3Xg6z5fq
1jvq2/ytbx3LVbLRA4mzDRz+6b0Mtj7M315IKXU64git3YefOV2G2+bSPH5tKgmRbfgJ4UZvoEBk
CpASgFPvRKFji9rq0A2GxkXCH76p4ZDrz2TXnspDQSBT4aI25CDnNqt0688I49smrugxxavik9ae
Ik/1l8YsPkBfFzgf23WEbmNY7xWi3puVv78nXNHxMdlbyN0wstAx68rr5sCUMCsWTGhumjjWdT1Y
AJlvtRU6UdKGBsMHF6+2oqnrgVvSWNXug2+u3GxfuVzJ82TG/XGhHA3riDkiqdWcF3yq7UlDk1p1
Tm+Mklv1WawJ2rg834rTL2cKLzYCbg9vzwsOy01DKeMh0Yf+LTl5L8nadnnv1uWsniiLCgeJNNUW
0fy5YAyf+nMiz9R5+ou/Lpe2K+0TcRnNCHHY8CDkdTPtUCU7TRgnw8SJ6XrH/nxG7Ab8NBf+Emkh
LQbkH279LXo8yEeSyoFlMaYwYRYchqRddKQvWaRLwyW+59j7KaR2rYUFfuu915z03Ke68DG18Bf3
fB+eLQwtPNbToQ5zFW4b5PT8B2/zHDgVquVNshLKbPmanxM6YHfp2do9qV21d+IPi1Xsxi5CbqLR
2nkx6fAzqsuc484u24gEsnj2JAuBm9RcUj+GXbFZ1xsRTpa8W6/1PHf7VeMOZoOZcEJSWrWpWREG
e3wEGFL8+1BkY+tkdcXQjnCfDm1fnDeF7psfdVLJ2U8OEXNyiCY5PAhn3R4vTXzyDxKrwwBhpbC8
SC/tRbpPKUaStvHJeJFWydLml45PgaQ/crClFSzOAiko68bA+aiW7eWXT2ahkULBvG6bw/vyvuxc
04PF03nS2utjX+6rLaUr+/ZY82/c268g5PsClTSkcLFt3OKjParesNjWx2JbbPPSeew17tu9sn7s
H/xN69y5nesxZwVLqOYaBn9fLip5FBIEshEGHKRy6wz9dbqoDu1geHDwGCSjhKlXJR5In8lLYfmE
q9pqL8kPxhtxDPhrM6I/6ddWxNnsGygoNXX+SPIodwf16VkvpOiL7FY0bf+e9n4dtf56GMRkInnU
4qD9Ddxuu0F4bxuS0yjM3GVutRPScGIUv9qVOvTfS0ddes6/H/PvV2YOGKWB+CzmaPbZP+fopmDT
f4QG9S6PhRbcxzJDcqUT/IRP69+PpItn/+erMxHIWRxyMFoY/O7Ph4qTKFVDHWTVnvULQuzZNe/b
9Nis7luPXVkhHFFyzRxRCLku0+zULI+kSwvxgSBZ4MQqbq7SbecdcvNc2IW34aF9G7g/2qzEiebP
ZyrOY3wENpiBpnzHgFtqTfzSbrJVnYxVzABZwJxJncGDQVA5eTF98uQxhrQYxCO9WwOTjk1yUzSi
TdoF46kHSx41I1nrxk150+AMe7yjeveeP36q2/wbJrWAaQf8wzYtFMHfDmfyXc78Juzpb3+8ejGd
jTsKihUN+AAd9ziPuNdP//4c/4tN/v72GLAvuqmaiibb3x4za9Wse6Z6fywJoYEIJi8HM9xUQtT1
WBSItgi+ZNqiXUCe6zccFCmB4n4yeoDwERivrKOKsvQ53U+2OsKDO4BNpTUPJucBQY1ktqbvQtS4
+9GSfbXY1RCX6YzO2/4+5QKRD2D/zzcOfMXNI0eKbJoLWhyKl/s1Bn9/mCDmH+onO6J5aVwwNzxH
jbkYgJjv5Y9eoQZn+HiNFzRMnfQjvRPeUp0VV/09egn2ChrbbUWdMjPFuH3BazPrPzpmoQhCk4p0
DgoPmFNrLL35zPbD+1e1MgOKKob2Z3cKCUrZ1ACnHFh2gjmhxQ/1JxrLMTuVTqUzrCJlz/XoDpvc
iXA/gj6DvW3wpJwQ+V4zbQ8KTUDIcQxTCIaSdN3dHhCWQsc9VqJpGFHpPOJc4+vzLB+r+xb94X1U
XQazdv68RRPfmLYssLGDMVyacLSgqa0GkEPig4BmlaLKYJfSp/0epe8PF8ffN7ll/X5tfANUOD4Y
BVpY6fhAbZdMP4cG6jJMaFO26B8e69cZ/8/rkHRrEy/0ACW8zur1bUFpwqetJuiZaUrpaDRctF9x
vFKVW70LVKeVZi19g/pG5xIhxoGrBWiemQgPQ+J8LlqC2otjt7Btxzt0ALy0lxnBrMA+o03SdtZQ
wX6KJp2OFwixzOMTru9e06j4Ew0Eq/c/1htD56ADECSCyr8dqtU8N9vGjvGgTQanHqFUSciG6Igo
ObeItItmnn+UZHuaQHQmhEU+f6zyeTpXieJoQIvN8WNC5wdRHEJiFe7NBcVB3GT8EFE74UNdlhOA
m7diph3Lic40/5gbEMXooKbB1kMPETsi5b4lVQHTvj2X+Kpm5limScTcdUQfuCYKcnUobcxF8v8I
O6/mxJUuXP+hoypliVuCEohsg32jsj22AhIiCIH49edZ+JyqvT27PpdrZjw2oNCt7hXeMJUDIDXq
128Qz01Wc0qHsb3IQjn7w0SnyD4BOcoP5Mj4Bn6pfhba8TUqOGmX44tQqUU/whw4HqB1TAaM4cHT
0eUyR+QStHPuHv1joJd7LyeBO/wB+IrewITFo+G9YDw4rBqp3AIG3Ye0x5cZNUTCOicB2YP/qyPH
O3gXPE9AXx/wNQd92bwXMxxQ/N67FfS86/LiG1Qz2X5AHN7H4Ei1cekZAS1LX8du23cC45GjpBG1
JdH5OPvf4nWQSH3Af+YfXE7Gu7gd3wJes8r5LPl8ZDk4KCYFEDeJaNEJufZl/k2r+DYW5wIOtkpC
eRMadqQ/4q/SjBucVeAAhd3H2bMBaJIW4XNQi78BCUILrsPxxO0AAouYIdw2hTKANL4b8BERCSr5
AIUVZ9zFEt87wY707BZqhNL9Zn2ZnmnNTCD3aCTHDd5Q9RT7SHpYE+TQaOiFeHNENe5RaAG7YDa2
LfYtKD9AYwL/Jl8O2nr2CNdQEOwvNRMEPzGIb3DWpmDEmcJKoARu3MMRdFKQc2YAIEE3FRN9gQkg
KaiLX01Jti5/khiEXBJ3kb3YT5wZZvbxpetDH3FmXUQ9mAx1x4wuOE0UFfYEDHCyZOojAjfJ4NDV
U9B5tI4gpA9xnxjqlEmFG8tgboToix0zGeIFatvFO26bSAPaKSllD+8aHXMVEMSQFlvo3jfgKVCz
gtuIAtak/QJwAvJ0lodp6eUh5evQ5D8V/Lkbtpv93SSvWfyzLw1zC+Cw4Q7Iav0JMYGRtIfimyPa
U6lfbnL/BCQYf4zw7tNGPfBiYforoEvp6SFqpD+aROewCoWDd/ZEo4ys9e3uP46Rhmm4D/ZBOsF9
0Us8aY8dxmZo/7GmTQD+xpaDQi8U8ZtDgLpICJGY2lBQRVe/CvaAdjLvxqRkDgGjvWPIQx2Hg+0A
9AoZ+ttZA34ZZ90bMVXFNgMw0IfcnlNQ4awu55gA10HIdxSsouYhLKWShQCWBbJpZLiFpYxDCL5X
OISc8pcT332FWj8zOeEeHXAMcQEdiwjZQ+TPQ+cO8b709TZG+A/HDsaLM7gIFZEuV/6CvNuwmeLb
AVoQCCEdO5FTk/6XyEohvAEM+fqxm5y3J0ZNJxeQ7tmJBti3kCjyWTANVYCQKXAemDS8n+rAcOcJ
w3CH5BWfxsg7UQZbcU9hgeZdEdQvxmiqjeTaHF/xe/xWvu+B7L2z3ZsfFUMljkggtH0sXxhl9HO4
9UjLVX39D6gqzET88h32NPBo8UnZUdRgSeDJPaz2KFXqKFWaiGAePAuNI/XTCFSaDqxEJS+R9SOP
0ijzkrm87Yh+5vG1irAOJueJ0B+CgetlLA2Q3h7TPg/xWILHSXg1oRGT9+nSReDBmHMCYj6NGr4O
aC2mkYgCgpYeYOxNk1U00gQ57YbNQ37CZWriMtCSg1dxFQOXZ2wIWAIKHTnCNYfR+fEsyZxXBp+o
MuIedx9rfBkBekfIOz1OWFQ5ZW0Dkyh16ohfnWMkkmlMs0gp7/onnRTqFqEBKppmLKJR3dR+k4WK
hUg0pE4UoYyJ4+1gOWhUlfLxdYoDGdodqBuK9YsgzwkhR5ItiIAkrscje6hNnQHOB4i7In1E9kDc
6BG7JQGwnRm69h937kkaZiUPLy7kMlV3/Lnw0LHWIoNn7KJk9biToDAnvRj0uw4V7dKXt+0mlJd5
KFM4sne/m+UDfTZCVmVuvVKH4gUpnNt0oq/AfhNkRjlo+CZSQ/7DSRwseW/3R/lMPFBu8kzfOd1D
AIdsdgjKMThyd2JM9xtrKtpUBwi91pKa1eQGpm0OT2DabPKnZgMgDyC7+7Kj02EWQ6pUqFM1VLOs
YtC+JxZFq/zTfilRxpgjLwCM8clZHjb831lqiHEm/EsJzH7hpb2pPZd/lvZLHjfv+RNtUJuWyOC7
9vWOtAkiJk8Y8mzadymGJbcI9ShkfeYyUTbJCyqeVHE4IWpnzKlYWdpXzqA3bd53Tw18g+EuZqd7
KVbsUsUMufYzL0OEareob30mRYUQ2oISExIobJUvbGrvScg++cknOwAe75uamhuqYNA7+KD5CbWN
JZ4AMJ4bvuQ7RLxe7BdO3aDUcR6oQNgp5OECh378EsULlOynlKQ2chvymC+5zAT2rcWv9mo/jVMa
QfQcSC+gjCQTHuRkkrK00nhbnlhU5Sk/BbLUuhAIOCg3Uo7Mm+UlDhUv6l5TWYWxLuqHnxx8N9Cm
sjbwqQnjWo6NqTo3pu4Es7xyo8+Bm05NDicU7WTSzcuxGiYTOQ95uTvB6vXK+fBXOe7mHUYf5tqe
FCAV4XM3URMlwVVjmqUT4XXn/MiKW4gIpBpsM9Bs6MDy6iZqIydO2bxuvCPxSopvZ0/zBeMvKwYJ
y3mik7VAsxi1U8CPSwMco82ap3p7MjuAseh52SVGvf2HxlUvRmQxg9uSXgZODIJS2r78fYQjQIth
dp9iKKtwmjbIzMuLOtem3dzF+LZ/AC9CkjSXL2O53zTFAHWlwwainIwRwweV/aXZHFjdcZNgirsv
yVxE2AoXhLP2rm3QgAOTipLcYXalLN/F9QJr4NihW0p5f3yJL0/HWLqmaAjNmFILmVhV7M5thUnb
bijgJvNiViDDI2p0DdjYWiKnMe19diR/jaoGNg0S02UzXuzOZbaZjJCMCQ/ovX+o+kfKa+Nu1s1v
yw57imQiM4AL4CXXeT5ReeJji5uSTpy4eEaSFIF+nOcRCCufT1/WQm6bwd9dyRqidfylzjATi6ED
LKxFt+VuSxO9t3Bn6TpdF2/8oHyGG0RGwxszaEUiGCFyEG2GMS4f4PBmk/8bC9qZcfacT/SZTIlU
ziadkLf2Bnu6cvCTxvYk1EO/HGPkdyaacLhCmby72AyTIGcz6cVtdAhgIJ3GJySZIEChgoTYSOjO
qQPH+YISeDaT17uTFjIUijSYzFLh/S6UGtGRnRRkN045mDdHIgQHgZzNuQtgwoj7Vkdzo/KIJOhd
t+zSyKfoVESPvBLBEmC1AvLRPcQnFX83lz3YAEtj8CENZY0BifMpzhbSBSF1gz4j3x0ou7pj601h
zy4DM9hH9axeldE+KlHIKCMk4xrMv8xxiXDcjo7L9WH/BTsi5Ptxr0CbACAuwP9y8CUK5SsUyhtf
dCVPywqreFHdGF9DJTrxnDRTyLCIWnzVcyAtijI6TetWUDqg0qlTV+gjHdcHCtg7NJKkcn3I0d4Z
1LDXpsWyWIqAkruV76p1scxRqV9q4KCXyqKXDVJrVE4vk/I2vE7MltI3ZWAFQMQtfbSIpIws9d9y
xMMQuegtUFqmvGzjhgIambIwO8xD0UjKzaLJsOcu2EgxHWf48lJXrWdSVuCHN5ipNypcWF81sYtQ
If5QkAMaStHcQe64QKdc7j4NE58KNGIPRVREp6dDvGP1BnslRQkM0D7TGWp++qgb70wc0tTxEUzW
K69CTVACR4mpQCqsKI3HybRA665kxEwGAjcYL/MvwYXhAGvF2qMHh/g6hgPKwGRRthBPtQNeAZLy
wXngfyhK8PpvE7a9zAFYVd0GKtYgIwAEnY2tTpyu0JNDi+b0VEMxXyBdEJPSVyvE9eJUGTZPouwB
KuizhGKAXuAJtUGdu1fT7GfiUHQ+itDHq/ybolC5G1CE/nzoRlHar2dH4CsaotSf590A8m+xKBfN
k/5ugxSa2cSisYrIoTtFSS8oJuainFTY925N5G6+W3LSeKzGxovFi4q4iN0pwlZZDHNyrIzP0SWS
HMqN9UW7RZIG1pY9pCHbDPXFhfZhNdaMvsMHnCN1KiSS/aRHAxRGNJ3R3raYO1tnu1uKONpZR83e
2WbmQJpNRzW4HukXXZ/zJWTQ544mcz5Il2e6nzbeBrPjc2/Wm+lRb1Y9JwtnpkZZ299PDFC+pGo9
kN8k2ZJ4w5SKVE7m/52OOHeOzWlvzR86CvbUnWZxBQvriR6mzWLP+c5l5BXQVgw/ellLB+qbjXHP
AOms3gs8bvoUhDQIJm8UiHYYlSMNiEJgiZD1E3JhLhS1gdKOKP8y6Pdh78E402Gf2v55ZI/OAQUb
5hcfnrF8cwoohS2t0KbPmkwv7+UTRWNOKbZH+KeW2MOZqPaIn4pLXaMTlzgpX9ChI/fsQT+RNjC5
8oM3+2xtz0AYn2GOSe9OO8mNKyt+Ymydj3yard2Fu5Cc9hqRCo8VVBTr8f7jAo3JorgQ3qGIyW0R
xbMyLhlzOFdYCiRRSp2jpSUnkne9cR05AV9ji8iaOOn6dIGlR7Jg8VNI/cN2hoXDCp1ur0SQSQwH
elQ6ZA88x99VB2VJZI7Pq3zqbSJfxdzaCoqrnRyB3sGCfU6XBypBZ8wUi1kVExHJHiARkhkqb703
c5iE4Z1sRFZ8jQoD/T/KHlBRMCqAfCutzSZ0ECd4VIWk4tR6w5p6lLHSfYqA2853B3pcB8cgw1Qx
i1i2q5kIK1Nzzfo2m0i0j6WEJczjkurQaaKAaufOS3VrP5EZXT/nzE/KEMniu4Xa8zg6NayUgoik
UUD0SC4PZK3iMinJFl1M/8oXqcTDJyfxnRKK9J6ilQy2TZHD/Wro49P/pGSSR3uKQpT7ERA8POpq
lBMjyG1Qz/a+7AkiVXRFOVdcXLM5rEpuI5jk5R0rbZHENXHLHLPksp2xXwT4RYYOJTQrxINgWkTS
2W/5zclXZZti6ZTePvrM/pHW3tFjLeFvwK2I36QexOzxcSyKu3WgeFhJxhmzxQmviJ2ye4rqqXxM
F1QzdXzhJaov59obXoJ6rPpoVonLd0W7mXE+Tl/zQJvIHODezlAY2gqi76HcFNPFXaQLutWoCXZx
hzpxFzczY3Kd3tYaqpB9qR65uIB2rESNZ7Pq9nC2lCPaozK234voEKsBXslZhHsmFhgHipDUCktM
iu9YfqS4fVce3VqS6uvssLS9LHChlbKx6LCDUGnx5XLYRXSZC3rAbOBac5RuUQQSe00pS6az7HGz
5IYRLwx5I2wP4DCRXL2Uoag/vkpxsaEmJO324zKJpEwoRcISmjXgkcZrPGeN+DMDynYhW/+Zd5+8
S0R50k+pCkBAopToLmwc2BlRPk1qTy61WKqr8GilRqSxP6E38agXCW1W/MyVsMTtk1os+xNn4R+2
jadQmR3KjboylTCjx7E7AK32BROCOZbTea8iLNRIn49kyAL0O8wufrbF14/JTe2XMJ5aKaiSEwNX
TxEp5QE/eDvedaK4SOxKKWEsbhqAV3ka7Gi/xugym4v9O5UzgMYttrr9lhotI2YN6YZs/iCicn5c
d81+ep81nhRp7ZHBROXn7/X7hX/ZfSYoMYpZqbxcNmZsJyB+uqMz4BIXe1P+N915O8oqIBKgfAot
VPVvH1noDhZkYezcOQFWFmFixFZ8gtyMCBzEZ1kC9DHdD30sQ1jAiG4JK0rCFBp71IsytGB0wpXz
SgfdTcPcDW6+KDO2UyTWb771dvS6UL6A5gXnPxKaFEHG1x59/oequUc4iiBFjVbvQCpd6gdqvFLM
UXx0Xqm5XXH+pBI3lOKcQ2pnUqwjYaKcc4VzTA0KHjeC5ShY8WKpDhxQ0heRLKnS5lT4bCplqY9M
NLn+YeS8SkEgDY9UVg7vzcMbF6/clHJvGySsoGff2QhbPlnL6iR+FfmoDeRj8BpAiYAz4k6KZrss
NQ4+OalHw5fWNoL0TDdp+F9xLQDUgiCfnK0Iqwnp7erJu8XgVmCzt9Fx0oyuHqIGqxM/NyLdM6kw
9hBYZ1Oc5NwMy9e3FDkfYuuXoZh/46YHzzXBx+iMsQxYfsi+REM+4QsP3wVD7hMrFz4qUbGwmeVE
nfrQZfAd+GYHqBgs9SevFxyGQNj8PY/c5UvM46MuapgQpw/VT7+yx7w7E7kVRHpHFK1ZSDIUHgqQ
QRcInr1ev+cEbKfgkigpn6DI8gHWTPsAtITfiRBkCYHucCmAJ5w+7CfVp5nM0qd4zYsQZ6TLUEx4
3E2gerxbugBufINjW9AoMVbI2fhoR9PYaCDFtt6NLzjhPBoH/KPE2ekyEk8how9ZXXxk7i+ZfwyO
0KQTPw8o0GEjgj2GmPJQw0Pzy5O6OI/DGuNT1jpRNoP97F9kVYY93QvxFSargEXLdiBfyJTISn4e
W6EVQop1OXlaVZxqQvS2x9yd25cNpI0iN2E3zafV9PosSnHU6tls3Eg8QTVKYxYEQZpAXLXuV0Qt
PMdSjpe4gzI8AEYI1sdR/sa2R4yTETRDxdpCB+YB76B7hFDIYWkE+h21Z5vVoEbn0B7tNtL3wSjr
+FWESNohfU1YJU7lrZc8yVEo54fJ6xniyqXsB/Wmfj9zfQgZyJIqcb8auO87bobs6Sbjy9kVYQ7i
H32Rgo0UtRJADg/8F5KLzVDbss55Xv0mnSSdy6lHtxeFVQl1PfoSjw1OLs2a1V+okbC+0tRyF9we
LFQmGaN84tLhUPtDLpnLkyl74fAim4cEKvCzqg94uWVRV/2TR0iGvID0xmiD0mhI4itlEm6M5BuS
cewZOSyrQnu0x4n5yEYMr5KZXIISZKzgXXfMZlplqK1xGxXvzE2Xic533AqFLeWExRfSA4pnQlSO
rZDdkQxTgNts3Nwj2fV08tDGJynzbv4dZ4mjh5gjchPCNqVBPQbIs2OHL6KVPH/f275ETyVZtUl6
a49NvshCZmXk4hIna2o1a60h+Qcs/xn+1CjRHlXCCUJi9HXnTMxxCr5oT2ICaPAaqCRNXK6Ey8ac
WXFEgUVO9tyQPVXELAIt71j/6xEaq9yKi+TMvGMf5zOVKE42YXUMpp+scCHfFpGOhEYxxbh+ekTb
EgOMlt3h8j3n5BkoPouH6stJFBKJnuQLOucoi28v50C6j1du0I6uVl/mkgoYaPeBVfKmHHGVXAJc
tH59Hx4whAsGK2V42WASQuzhPBhg11G6FEJ/S2Ag8w16Aesqn8NX+0lOeuLmph+y5XAB2HuTdcLt
4olm4Tu/p8PVw/8bo3Bx4KCJHFeoPOBWNvtiCBhAyAAKt0i+4NnLwwx6ym9ful9IIfpf8A7DNW0H
h1YA+KBO9B/t9LPi6vU972nzhkCP6vHb/hjfqUaiFW151+71NlFvyKlMciPvKzzz1OnVwCC9t/bE
lSDAf2nvO//ZqwaWq6qozkEKUH803Xetkl/dvdGuVV8JzNfGA3ur+sZsv5UgTPGSWx/EzFYjQRxI
IJTEyopQUEKZfbibusRU8l0+PU2MDzNSeexQRCPiYheRRVCZyRN5jWRHUR/rOX/zwMmDp7O6H+nz
91YtZBF5bluPj+OVHUUBhBeOsswc+E0Stx/uaxehJstiUiBcKkur7UsO8QjQOBLtxTjhi3AP1YDk
SXaPHEmGLzlUyRN+oqf+iAy5DFn1ZJWWtQn4qqc6g4wft4R0RHbo43Oh+0nJFQIrnKI5ilJqytIt
36u0PQHHiO2GrDioYEhb/jTpMKFhGUPygckvqz0KApGs9xJ2Ko/c+7YtQ4fvWBbZgFKgx9bD+VNc
Py2vIbglm0N3A47jM43x/VpCfteX3ARUFb8wPHLZR2P8zmYhcafrIxHPwaRd3pHtsM+xzLtYG8oJ
ysnoSKiTIrKJ8ksBGWRr209EqIPUqQwNklxZ003/+3oQOiU5yAj360DSkD07jP5qs61J9mL92SHh
aa15uNnryWBYB2QJYLPgOfJLQnH5Ii1iWSTMZFt02BirDYuQtR/IWpSxDsuaLgk8W8HEIK1iV36s
U5JV2mzg9oiAQKAGEslyMFmGiWIfWWdGkCBbSObn70Yoy3WNygQpFdNVUgI7VgKuWQYhZLNz/Rt9
oSmABJJMg022JUF2KQ+YX9lcJ81tGArZdrmkSefnG+gCj4uVDUAmvORJKlNQ0BAKucEDocgCBCqb
ia365qv+KvMJxbWp+5ox07Sw3HYn2urpV+NpMzgAci2SEsttkz8Wu9GFlbH4VEJ13CHgcpWSJT95
LMQe625w8FmEoUtRbKOshoVH7gH+5I5fAxfxC8J2lET4jkwFuxFuPjsRldAKtS1Y1hgd8fqwYBCy
uPQfFRQZKuCibA2SACBPVMRXfiRVFGKYucQx8is5FXmn/PbxxZLKXscRrpyg7HhKKCsq9dUwQRQe
4IAVXngzG+UfvmMMqZaj/iOjajD6Rli9y7KNQLBcF7vK94cd+IjvfM/0QRAyDiXKWAyGDJ5OrIiV
KItKSpB2D2gjASnkb6wBBe3S21RULUifRthHs+10X7wHtjpBFjyAR13x+xkgl6fzz4OQ8FDYUQJa
5USlIfEb/mYa8AzLqiO4E3kKpKQgyxqJJhNBYkv2nMdq8/3E8NCJMNEhPIHaOb6Rkp2roZzu5UsB
iY9nr6BnHnaTp1BM6o5EmeJxKKUdAbCIXZ02Mfhe8sKWMo44UO6mxMc1OkFcNLyIGUgdcs6agAss
GSYeF4p4nGJ4/RLlt5SZnMPABF+joavYp4UK4RiI1uiwOpKQ3Oi+twIdmF+Jrj26pqC3gS/QGAW2
EBVvohJs0FAWHLc7q0IwZl49kVq/wc9Ur3gTUAGAgg8L2EiEP0oVkpN8OQQCSY/US97SeUcaThWJ
l/SRLRq2B5Kv3O+UPvzgMaiFB6QFaSIohUlY+8a7gAJswBPSeqPJTu+CZlrDmcqPmsAMS/IXMize
2zLgu1t/iUMlbaAS/IPgalLI0bSi08ilxf39aadg2b3YSJbl4A0khxPMxjcGgnycQpzFqnl8ZjQY
cPSYKDBxPM4agwwQOXsaIZeX/SNt5KRiZ0SfH7h7SZwS0C3hzzcgQPP11T1qv3Zr8cQSunLPP4b2
Rxuh2nbAxBCqAacNw7sNpMlIS1LIFpI9NmMEtTm3w6hiW6OZLwAW5Jt9ksqRzOkdub8Ag0pPuu8p
Zt1VrGP8xfsFAXMYu384L+6Q3KNv7MWON8udk5RXzlrQKR0RLJ8qfxwE5ATGIFANZGAet8ZicOQ7
8Ci08i4vUPuC7gWQRngIkGi5LaUren6R3Fgmi8H9kdR0H0DYAFsCHiICbULSKfl0L+YS0MDbTa5i
yhUp8dVDBw5Ezj2iy66h8MIs47Q46mOKSD3vjLy9QGwOI3gDNKs4IZRufOdVJqhAHmoBzQgCJfpG
ZRzp4U/PW96zPXsqyXki85ih5rEaOp7B155HUX1ORXGOhwoJA19uuwztZftABHCz+QCyeo5GOxeE
igZKK+fq1JXha486gDuzfHXFEGO5ITNZesRmSL/MGSV/2rFAP2QWyN1LeJ64Nv6VEXSY+gnXZZwB
R94ZVkrcfIZMCi4zkP/JcNyXZ095kt/zIMKuVel6gVr5lA7Jd5+EsF3s37A60ygRVB5SWSzoRbSn
DGDiYWHx3u/nTA6thsVGTklG30a8pwFplvu9af4pdJsaKwTWgDE4WrGFchl/AGmBvZaxltG+CSJE
TAj46d13JyAYuA6ET15llPbAoFLuoMbDxGm/aa8Hrl+QSXJImYJgmZjUuxjYwWksHwaahGFwfQnV
JciRpVTiLSR+2fGlLidWY9oQ5NdUgkGWY0IeY3jjYedx4Zn7nt0p3GOhrQi2BXspPvlMQQzCEpcg
B5enVqa0jKVgXOQPr40b3i+jxgVSz5FpJxNF5tb9McNkrsrilz3TdR/KhTCzgzMrgXzaN+ZHJqqM
D1gx7rY8pIILQupJfsZruMt8PjQYprbhK4cB0uusm0q8CzsPejMLogXESLxGDD+baugcqR7qBLJC
ym3DCmIjhi7yhKATxb8izW7QuNf40rdAfSY1C4oUc6yIQg+imYrfYO2nU2WVblsBoMn2pH+3m1u0
ZKUNq/gw9nHtszhbWbTPfMZ+qnrnEFtB3iOd1hIssVhvSpXHpR1rjKxnUTQo8Bx4lNpSRBOklFsu
Te+O+IH1ZXoKLWBsMaXMdgdTJRi7y+TIzK3XPY7ZTUSwYDfnxZwrrxHHivsIbD/bwqMehTugg08g
/w9vozOKWVLTk8l8WWv8X8QVblzcne/lp/KnF1V8oIC0OszGxOMQsNdL9ZIFHZJA3AhOWQq2NWCv
WtqKwyMSDzZ9aX2IuhyZN86HjAKgPmBAsqsZnHg3QbSBanzrm5QeEaOmHSlREr0KKUiTT0pQZ6G1
4LDnqY/zNzgKdXwCPjGOVOUhJUR9RMEEp1J9ptdHnUIq+sdAgwRKmCUx8KPeysspyjzCJ6lcfMfB
39UnWyoakbyNQs9rx1PSEe7siRp2j+RBgnGp2FiEWodYTlHCLIl+5R294L6S4siJXgzKhKrfkKba
o18Sw795JI7zj7RQk0T24w07phQjLu3/5EejqcEwJ6CL92HTijyIOThGGrKiWnR7e3G3EBJ+yY6x
vfkP4LStqTBKoLColmv8OOrh1EMTt3dbl+VgjAALJaVdH6cOxBeNY+CsmuGVKVmPG2PAL7qFS/wH
oKamxHXKfQKlg+LfsJ4/Ry3yjNs/q6o/jAxUSuf3akbUtuuLxFXtI/3/kJBrhEqI6G49pEhsXOZX
8LKUqUlmS2TEtHa4/CjgkTfD7Da7Y5WrYE063QeUno9zLXLg7w7QI2tHSowBz2XbIaFVj9pkPKcy
a46qBmQEZk3V8LLmwRqJN2X7gvHAcNttUPLKcOeFOVn8aYZjpZl1lzni4NMtQoHvyDQePFqrt99k
qP5DloKBBdGvIW3taKr9E5te9dKi0JCqdg4LC5Snk76qRjqo89fkdsW3kNuKCCdh2O2X0f0P7vu/
jyxUg39MKaNtTld1pyRrgmXr4xVNniNW5Gk/tKafG1Fw0dj38FGlZnP5hVpg/1V3QfipxyXDKnBQ
YjZ+8O5ttbXvdcmxnyVhE33LuycyRJjDzF0UljFjfjvNuRvBYdbha1x6u8UdfZuwH2LD2o8O0FGm
KuLAYjOuD/NDHz/ol55fvvUWSPSFUBFP/WgVfI2DX6hqUn/5Nyni32f+g5yzq/dZd0pRtDAROUGQ
G+0u0dc3PvNzjAxXZf5iEaNp8ol/HdFQTTTZTMd1Hx4y/xin1DiZd6VrlfV4iFRjzDiJbJ1IkgLv
j714q0ZOf0yh3emjFzHD172fLhN/OxwGUTR4U/xR8Afloec4fn3F3joEpn+JZyFYJZCD6RPALfbn
3sicCxlsMvJfOloho9FkM9qMcEe3hqvoLaAKiDUfLI4rlHbs3umR9vX+U4DcDxYk0+lqMAiGv9zq
x6L295VDPKEMZiEK9kPAS90Z5rG4cK+dxupnIJ0RDqlQk8UroLrEZ+sTimBysn8pwj08tP59WHgv
qsMBLdVBpuzHWqudzObY7NP06TJQgth9Q+bguBvl0SzZDTEYovJ7BRHfX6eEaRuB/pKMdSG1Aec6
aGFUmNPOkTrAr5uA9vfk+/eZ/VyPc8fuytNFWYutvZSXbkM60FPMwC3q79vxM4WRhfhH8p/nqo88
FgohsUXf4TrY3r0bop/SGMNR9f04BT44XC/R4XQGiHyjbEksO5yLzBOyS0goQdlFDBUsjFhbsybc
giOs63v//Z3Z95XaqEu9zz4haJy9j40NltcZfeQDn7DH8bEDl5j5FhcRRY9h8ZSDCe/CbLSiP9nH
WYWaiBqgS/Nn4f6ytuj/IW3277v0Y3Fx3Ft+ut3P6ZOUnM1RNnivoYyD4wxBV8L8fG/n7J4jeN39
BOsExIpNP1ujCMu1ehSosrX1UaLLgyCrqJrdh0kE+p4PyCPS3xqr+0r8wrg5OUKXydx+Qf10dxtc
PnFI8N7d5/PrYWbbAwNoiWim4rIIgwQFsXE92OFYSHMeczLkqSSZI4QG5pqEnztEvx8hPMR8fX4S
ZKD9x5wLEf/eg7cCYvIU7Bt2TBFSIhOPTV6FIijwc6e/hPnymQ9kjQSBmw39KbjvIVLIi328Al0F
LA9HPpbLw1MRH1EVtuMe2o548J361voY3F9uxRDIENRlIGdnDENfmdCnJ1cD2K+uidcqHNHtHnND
99rn++gJUcxpO50U1DuIVfst/WB048UZPvr0wDIBYaIr9oHwHns7WQ+36zokRM+m1cSG4A0oVvy3
pm/NqDj3eyUlDN3bza90WnRaE/nqAsyYCHN63jjrFs2w+W2+e3f9Ld1EKp44q+FQ7quvNMAW9cil
l9vD0KwcUD15w3Oaepc6oH9GZxDe5C97pyG78l9LxD+ocT9WJhdJkm6vGfWkdM79nf2S1Vr/skM3
F+449+BJMcPKYfuskEUDgn0fNs5LAlEPQ7b9OtkWl5lxfN3ZEwsx/6QOqhP0xl6GVArK0qjFUz/N
0W5sf9tLZEv/52n3evQ4TF01TdO1IcT9WD/2bmvc3fJSr9G3CaXwVfsfDZlEinRq8lvI+l8HM9EF
sxDcQt/lJ31QzfXKVCsOtr0N9bc7GKpwAz4gOkWLX4Jj5z8uy8YhBPlQKNCO+2NPdgpL6aqmqXmG
6Zc6W32Qg+DqbS9v+2EIFB66tTXaL5vBLwf+K4zhftoGWwTCYoQxfxML9cM9uzf7dtqcg0SN8jpU
jts9qjUXrNld2ADQSa1TUCP8re1Dw7h7+SUZ2rtziPIS6hnQeyESkRe7kAmtxLPz4Jp/qVk52CHa
dvR7qMzrF7efwiHrFNbtI8+Byv6cPSX1enPe4VXtrhTn0Ldvm6v5p7dITDJup0DhB7Vph+IVz/fe
oIZhrvOmHSQncOmUnjt6FiqaEB3kMTw+bpfQqWYKGvIUH5Tf9tOfu5bcJWacbViGjhftT++ilhFT
TadGyqB4wgTjtLiUK9tYdOdXk/7rEWVyQKTnV/fwVOUInRobJbkNXGteFSOreTocfEV7cnYL25xa
eqBrcy37LE6Xvomy8fGyUqxr37E2DgIKF8ALqOpci8iqnxpIZGW6qm6fRf30vyec8R9TmyuCTQo9
G/669WOH6XYFU849tlMHMlHl3Vj/99r78fSkn59yPU61WLXGnTkukDa0gws4rDK6uQGxYnH51DLv
iojE4bXBFw19GZbwqnrFBHhnzHfNprvhbn7rZ8YGc53/fd4/AyrcmVVbNVQY96pqGwTgPEj/CCXP
2dk8VVazX8MhGM3SEb6WsJ4Hf/73YQz5mH8sM4/D6JZhaZahWg4au/8+TNO6dnM2a5zwju7ARW6/
cLQPvUNsv7WeCxul+6qZ7+5oLqJlXEDtUW4j94xVZYnQcEaxSaXddJ2ejisNf71L1qG6C7vnDhY8
vT532Wt+r75SE35IW/j3NsTCy9dUhBxgs9vw9G3X+99XpP30tHtcktlzTLvHuCPS+GPETTvJs1ve
VBMM6GhlJ7EeodE5PhGS48VCD04sWYhlnsciQGqsTkiPiuqsaLmhhdOPZ7P3NRpuNUKcu5H8qdgW
6RAMPXiXntZ/z2GLYXYR19EeSU9EPQk4tH7YEmS07KtTes7o0xFxLKUCjKz2FuQUtUlRyrSiQx/B
0iLQJ8hYUidpp5SW+tmJYKvjaz/4w4a4/+XB/pmZyE1B0YKcBGVF2tW9HzdF3/USrdxf9vSq7QV2
j+Qh5/76E1nxZIVnFSvPwAp/GYmfCfNfB/2x2N91q90fG+U+11b3j3Tvp885kIXIKD36NUCYEETr
qMpgLGF5t9JTACw7mPN0X8D9TusKYufXnt0AxKITwIVVv875gF1jn41627YaHP5AggMOfHxVaCSd
RfWg2agICv2piP18lIpu1Bm+1HD/boxzBnSpbLt8wLXLu08vlJW3SXBbXg5x80W8tKdhuL4j+JUN
0GZLtOFRVBpGzX1Uqve+g8rWyHrJqQc2z/w+xRgXlxQQNV/tmznJP0SaBhvL2W7Yfu59BKItMXi5
6hN8T/Bx2vaIzobJpl41QFqh/izM3yQcf2yuf93vHxAJPdN164CIxbzuBj1UHNL4AoMvsgev1SIp
hvpaPYUd0vbJ6HCYG5/732KWH6WCx/Fxk3cRSJTI5WEs9481y613VZGkereAek8zJXaxSMNSaesG
DuICv+iiPUKFH0sX3vWivecifKg5P1ZIyiGdWXfOGbeI81S/FO97oeXXmLPuqVQ1QqYzdl5RmP3i
TItdhxlkuaAuF9l+1lxQbT7RgrqekWRtgqsB6Gmf8TSaYCM7IJblpKeulKocne9H/0rDpWkju43d
HsTOC5kKxkVdF6hVMah6BJPd0Yd12EvGe/2pNQ9eIcRTdapT0da85jI19rDjtWqoKNZIKT+cyD1h
O71s6+Hx8mJpETBg5ey5gIx3O63vwiC8YT4BtsRyt+Vdeb3kSpBes8BKD+iwpMNjCQryGFpQ2g7O
ZXjPm8F9r056tPisy6S3+6iFxiCCF1WObqo+yNTi0NfdV119N/TfJp7sEn8NBQgYrOs1TUe889+7
SHIpjfJCdLVuhgcMJ+g6wiNH6Aprq9/MSrTef81ygdv8/4NJDPOPWaZnanm3O2Y56nbgOrLRxV0l
+3HqDourr13wl4HpQA8fTCL617vIhMy6BDncVaMOxTG4CpsTUtjFTO2NrRMS7EHbWx4QeUMze3LO
V+2aFWnH5hdAEMBA4OYxL863tyOiz2/5bnNnwwCmVqLgpp8+AGrq0o7rxk5wW6nXAM6u+eUUT9f7
KINrEaX0roNeEajGsECnRVjfB+hnYntlhm03dPWJkgcn6ATNqMT1LX063F+r+qW2PrBQMufILNDr
qof5J/xAdFT2b2XzjpgZtGocsi8MKlyP+zw/R0cKrFaMs2f/Uv9fzs5rN26si9JPRIA53DJVlqqU
pRtCkTlnPv181A/MdKsNCxi4g2xLVcV0zt5rr+DHnxnlq3EsrIuinQLRRwGxDRDqTixu+1G1R8Lb
ExeDGXwyCaCQyOi5JvzaCfzkTQy3MRXd+KDgLg/BKr4xg302OzhCQLoKET6iYZ7wssk2dXlEv7sg
WLNmx7P26Rk37vFmZixROxaswJxbW2W3t6juhYPEhH84acJnlBx0MHr5QU52UvbC2q+9oyc44id1
hxlxM+70x1b8qJY97plCv9UYAbsCc1ZCsMb8qUg28tUifpqRZX9MycaSYUsMzMno0sCRQwbI7i/b
2Z8KC2ri/3vjfTPU/nHjxUYSW33ca6hO+22eKXexAW8pgrclhtU9nFq1lewl2QztvUYricLHeM56
p23Iy93zD6qykFw8APqlfcoNpkkkzrYNdTaj5wX9Tt6bXhfflkbGxycocIBQL+4lYj4sVbFjUbmN
qwZa2fM44exdolmRWGmmfkMh9NxOsJOoyDLsg8z4NbT8tMPoFeobiYvxcMGAG615pDkpqYVMz1Cy
SsTuxASZzPW8wiXWl65/6OJHuTzOS+P1ReeHcfFc6CRoIGPWYyRJUr4X6JYKofycteEhl9jx+t4d
WumzLwmTivDFTbAvkeZdbWi28RgQbHicYaFGDwqkiJktNZa/9KV2I5x+8n55bhhRzKnkDEZwpzXM
zEa4SXnoTSp3V4TQKETHBlPsl8v5h8qX2pCcVspejdDKH9BhJbeL2OisWa0n3FbQrsngJeb+XGe+
TFDUL4X2HxctMhToQXGmMvQfi9ZixbUZinJ2nLoNUxRMs4CiOZlZ+ksvr/0YP31vwtgBg4iuzZom
/qjo+z6RdTmZSW1QSW8VXprFcINqQ3BBuGKy7UsIKREvIVuz7usYzwQAW4HQQqyeEApMFUGlX2Mx
u3ynnjP1GSmIxnujTjaz/BlqlqtpPK0I5/EEoBHI3Vq+aSfrEMrnJL1QQ82G4mJfHsPuKr66GjgL
WCndV/g4kpWzAOPVl0wilGjJdtFKWp5eFs7ICq/gPj6AZYEV//1iaz+6wP+dFF0mBpRWZy2C/71n
9MG8aHNnxhc9g0C59JsQZ+7CMyDDd9jbkE+b7orsrqExwa2/8tXJJsSTAX3oUWBCEqoEGprbTLyZ
QUMRJrS7xnAXciULVx79cPQJqCXbljUvae+X0+IY/Wt4Rk9KkCQmgDuUSjlN0AEIvEeTpmwhyMTn
vx+l8V3F/9yHcXbHMk+RNUP+7vb+sUK1UtNbda7Gl8jcFNXdgSdorjYsUgGx1ZSxjOEJiEJeDn9K
t6Xc6Yi2DnvGaTeLeW9O14N6k4cQwaITJpsMtdR0R/ZpdUd1HX2kizfjfY5AIt3iaROg/QYWbRyC
wCTmfLpTgVsyhNbtxdxaKqfWaxao985UPtfluUx26fySBNczhFwDPeyGqjppT3N6G4unuP5IjUNb
bnTjUFZXKcqlryXYG/WlqO9mzEAXbB1uRAvA3km1Q6k/KXgdpzs9uLKm27k7xtbVZGwU+KfEHqJe
C67y6ipcrkOcaIJz1G5TrBP1g4IpBzmrVHnCPpeYz24a9aGRXYOaKqIttdvEQRAJSNk8WThBISeE
ngmMjla1OYWjWy87vrHVDl1I5eGouLfVzmoRxGPUOcBHO2CZmC2bQOd5/XnOpBK782d7kjmhSD1n
d4ATQWzSgQ3YKrZt75I+Q+WyqF4peCNqLX4Df1tyu+dC9aAVB+ZVgSOPfsMJ7ZV9LFE5+FwDo9sI
3UbOPaU+mQVS8FOAGVBwH8j7wnqrOq+8St7bbG9hAMG+Oe+CTwHRLtQn3csNP4D8L3hqetsZu7pZ
AfWivg5Md70zWpdcg4zAT4myyelhn5geaT/1aJehtyTbrgLzsjsUztOarSE8rvcNqSQJwa8Mb58K
EDTlYuGnm29kEiCVYzMf2lc13ZaGqyubmtXJ8FJ0yAKqVz4YSg+VepFsRKznnySm1AHkzEbYx+JW
mg5qdWY/U5hvoEBXScTZFa3XR47c+JNlq4TRfUW5H2h+ItsL/fiHfGWJB1CHLNq3xl5Ut6F4zPVr
Ob3T4jNucdm0X8r7XN4q5ia7S2dqelsUdy3mWuYuhnjMQFy5LTi2bvDCcpdXOyE5lMXOelbI3A19
k1g361hUviD5QPLii/Ik4bNicDe4c/sqy6dY2mrohrJtMJ0K0ZcLL8LsAQX7kK4+dIcS45qFwotX
tVV8tgg26x3NsqXMmeqda4qeFF+V2anpXUoLlaCU0BnQkBmEeOBEgO8RGg7OeeiMsmcIN2K5F6f3
trsqKOCwu46oUP0M//Zyo3JftpvhrviY6avpjtmkx7MEp6PaCvTS7EZoppCPKbs4gpBRbg00YYhR
S0d7FCfw/UMIq2jYtuCa6mYk25GlrdwysucuHtA/JO9ga5JwEImlL550/IP4tHP3IrWPsfzU4Q6L
N7TgtPk7gUlqfWPpGwF5b/S2yGclPMjYW5oQB68sP1FfFxSE6nU9bqVVYNAd1NGLGi/T6cZ9Pp5E
sGnpR+ldgYvvcFYEApv2FWwnxceTm5fCTlElR2XYjzdmzKVkLm/P1JQSxN9tPu9nOALjV2p5EaxM
wfWF2JdM28TpQ1vbCJny3eYPNPpEvknqHrmmLaFo6Ijotiw3yzftez5SGr9E0kWtt4V1xvGwTOkX
vCXf1IqjjocIo6+GJYrR57bFvISGc7lS5SP+FQNUVXMnls9G9SAW17N87Fl7MVuMd0HjLdpBQgzI
XhSgb7ya8+eFHIT8I1W90NxIqs8XERLim5Ft3uF1MXa3Mjclx7N35taTWDJizyKmE6nGPWuNKNla
6bbpYcEJcvSy2sMJErw2Jcum9eR+E0CZI7U04Kmrnuv5NoOJj4C3QLKFgKaRQtBevNRC1CFA2WJs
2jn/H6r3Bh1jx2Opl5e4vJv050J8NSG+Egsm1bfcRK3u8Hap4nMizcnt8VuCvRHuyvQqTL3M9GfQ
sY8MkjfzTvznsdk2XCNaYRhLeDSQ7Y+v7KsGa63ohvomI0sS2qJ6BfEjT+9y/UTIuiSfJstJEVmN
/kC0BoEHg1uQx5fch6iIBKyNBBYTHb18cwqwzcc9Y8JI1qg5Fq+JLqPsBN1Byt9K6zIKz3WB+xqm
/N2jDD3JqI8RRoSCGymnOryqg10tunXui8gLO48visLj6WzJ+9E9TTrlnVewiM1eLfjK6OLVj3qn
dAvDIwJSGR2r8pXM1hCJsoRlvvk+ZDBj1qfbhL05bEP1GteIMXiWiyczv2R7dX7oxWOPLVy0s2oq
eQqzaAdrw+2E25gUKn1g1G3ZGoY8avoy0wMM1UMpH7v2ZsKYnYeUIl0G9L42jVfTOoWIZdTQEwy3
HhwusoqnlehG2SZgw1ps2jnEUIbkV8lhifbKeGIBtJRbqXodg7tA3VrabTdc58Ypq29iY9NdDOY4
uSvDhLQ2Y3DNvbRWRwg0o62c+7Pkxuws3CmZXRF6GuwtyHUBvO1Tnr42GT7CpB1Axt8kqFbw/SCz
+SPEVoaihY6D6W7hdsC3rODhixr4UnTR6qt+p0VPRo6TCUAiXsTY3lhvCnTSdJtQ3C3bjp05IOjY
LXEdehTJOHrtZbuCP3nAN1kc/Cg7DKNHGdPD2w22c/FL4SmvuOrPisxYJyrQZxTrP/MuAPcOPoha
3IFLHK2n6+Tj7lGLYG/sMobLqYM33CrBuhLtNVIcq9bt+Fuj89tH+IEKdo2+SH3AR9BQhL3EkKzF
c+U94y3oBc68/aXR+Tlw+S61/3nEP0rtRSnKbir14s7ALCK5i57Bg/yGm8kjSRnbOZmkYk9Y5xm4
ADw0zgGhk0+gxYEd0a423QnfEOfvhfG3W/TfrsIPfEpSx7KUpzwFHWDo2O27/qASTtm8DHrlqE8L
3h7Y7eOS8Fvj8acxDiM1iRGUtsZFmT+6sYoxsSSJbXFnoovCQQ6e8+Cwmti/cin+2/dJoqgoIlkw
NHjMXf7d4lRFUqlqbKbHQmVmvz7DZehLEvFt8qXpoakRg8ZkU5BfYs10aId2VazeFY+MZG160Qz6
mpF+yl0EZIjJA9DE2pzVguHUBEz0Iqvy/Nt1+QOkIon8wrVWZPJDrs6/P/SkNCR8KMtywbe2Opav
gbKXokPFkivmhkORqpZXrX6RR4AfipKclqP0WwJL1JP1IeFrXwzPIwHAXkHyGfXLW4O/sUIaQecR
faNcj+WNiQQucXEgJUKuuR37a6AU/Mrqad/0DwO6QCm5nXC0HPHNCxkYpYcKuVVy19EjdG8aErx3
yUmjw2wRXdrDnIXu+ErGd0CNRvuB8Bw6J+FnID6B/arjpscyXtMQTttmHxP0AoKBAJS46ltwxJQR
91bENVnZ6sW2uWA7lF8XoV93WCHhAI1QOA/dlsRbrN7R1cON5PBqP8aw4je73Z+SSh5Vzr3OyB8C
lSkT9Pjvs59VbS5nfYJMK8hsJV0K22jwxpxvQxgoZQ76OLwACEjaJR207cInN+vJL1jAFfWuT+mF
2OVK4D+t7/wpXX5buaz/DhQkUVYZ1usW8Sfqzw9YTW2aRlocHLPkmLf5Ts80OopoK/b9XUDwTBMg
ZaPoz/q3pRB2dTFeVfngGEnrymW4bRrJFicBhPxBMjH9jw6tSJ2nZ5ZTc7urtJLjqG+MvNxPE4Kw
UsCJVkxpU991jcxr7VaJ8VHVgpMmZtdFJmzEDvMyvBYlOis1eG+xl6uU9CgYoNAaNhqgslE3+QO+
PFOXuVYlIdoeEhvOhZ2CISS4tOXvbU8JwfyTMHQBczjSkI3kJsrB/kUY21rvZh0ofwL2mjx1aNsT
YzOkqVPTP3Zx4WVETIsMHABVw2F0LTxuS5MAh8yrtfCspp3Tiu1WbqhVK+rQUTTsEuQp0jf09m5J
zGhD/GgIB6YKnOaOyVjzUSJoE5yVuPQWJ7RnXsPC2OwStlTcMu2h2LQIOOCHLxPGjSCbSujK1V0Z
nDp1dLvxoWNgPr2orZdlFNE6LCyCNoLwahwku2lyuwqvg6nbzbm5E7RhnywtdtOjOzla3OFAwgyl
r7J9Sq2mVKafmYT4JSRc46Blkkypybt8kB+Nwg1owSUNvQSVllRDQ0UYba7z6Y4ERVdoDUcyh01B
ncpSqOSNnxBdEogbzvk8qE7KgUIJdUaFahC4QkfhCurTiEj+yD+fu/FGlWjAuv5GiJe7iupiEPFc
pxWc/VzRtvpg+SMpHm1MupSCCRRk5Hi8VdKMkN/GDcz7AHesghK+BffGWuyXrUxdh6b/3sv+9Ux8
U+r+gfFoGXymUrHiiyEdGW3gOzn5qUBtSX/nhW9W4wnvOYo57oAzJhJMLyS3tR7V1XHEujVxgD+v
jT0ecao/c/cIp1B9xGMtHe2gc+KNomxxmfKEcrfGTTWPKT1v4oJ0KDVY4T7TNyCJRIkZLt3YiONm
eGxUNzK8QbkqsRNAtN5sumovYlQd+XHoBbHbYaFJHEbpGIhRzv1LI3vSsavcWrWj6aF7NLC+xggF
ahq21sp9Mb30gzfx04ItYgG2uH27X17Bk0UBCixjEUN3RezhK5AQb7rXzrP6uWDgmHozfsdnEcsT
J7uRopUKHjcbqYQXzkG+zLgg0Knyw1dQUdhKAnWTc7dx6A6Uhb7fmCo4t52aW+08bBTPuJ/kC25c
wyUxD53mcn+b5k6hSaJMnu6bgiXbNh4CgXDHzd+v9Pf88ueFVgwdmhSze7gMP6bnbR6kQdNg4152
SFyhpAVJ7MyAcIn+aSjOwmAzYItvuougfK6hW8CtivVZKejH8NavQEWKAKQz5uuRcQSTcxKjnbzU
b2Lit9SseSJVGQSaSXDxUk6VI5Uva+hWnVAkQXPrTJq68dykt1FHiBT7HDtBVmenLtL2S987nTjf
dfLkSIHss5G4PaEQ7eROymnuKTYTw9FrZCo1AxwSV8oRw//8JYhmz6wvnfSim8ND2twJ6VaXPq0a
lyv4dSlwtNScywCnrpGPZEZ+leouoDZpafFvBch/B5dEjPzjHP8omrSsW4xooDxblfKWfQ3+6xEC
7d3+UhV/uxP87WL+qIpnaxDnsFH6YzqAhc1MbSdWXFl6FUTEIZ3mGBZGIBMCzuhqWkhJI1EyF53O
dMai3GeKwOCLOCfTq6zPlNrMFBZbHlj+tPs0RyFLaJHy8vcb8E/lASoHBb4ceRpQkdYJyj9WGqMY
h5KRV3OS5xfukJFxfpVfUD2Ey0ax/HC6kHEo4vneHQOsbD+V+HN+rEeKG+NFQVmt3P/9A0l/KHFR
uBAHQ9YhCTTGj5Notay2egR5sCKvWLBTaDl4JKCEmPDtmf2CnG8nJhjs72+r/3d48O8Vd/37f5wH
vTExpVBZcad2h/ylTzfitI/I4zkFKIyq/bK4ZeIRAQjWqF535V5m5oVf3+ykPYl0m5RcQmLArsvO
ZYVV5yuerTJ5yRh34nLvROFWJNuep9SdD+Zjm2yN9/ARUJ3w68HrpUsY+1HNmO1qwNhwnxMoeGzf
IAt+sDDlklPX3nwRXMakQCF5/guL5w+jE45eky2TsQmZqPqPR0QJ+8Uk4SS6KMJLh7R4yXx98cbU
K+Zji4HNB+a2AGKGiNnwocE3zyQKfsPKDsA0z5uJ9GjZ0UfPwjFccILnAM1P5CuWO4MUI9PBYYkZ
Ii5QrK6indduUvuAKrrmpRYJMhttpMvfNporhDtm+tO8B4po8C0bHiLW9fQ3EsvacvznSf1Ou1nV
I/LP440UbU6FCNpOWDsVhUqNp36Ojlx8GcZNU0xO0UHl4FYfLlVXMQk6RaTOoavHLSzV3OK3gd4f
WkjWqDWRaGUEw936cddHhSQW4khD3XoWuQQsDM7o3890y3+/z78fn/8e+f97ox/NmCaGidQvinoM
YotNtwDbim1TKs+99WWuyKFoB4wr4hs9azYmk424p3uquJ/VfrvAf53gkiN0a9KNTA9Uik9ZctdY
8l5IHLPV75JouBHgrywDvgli6CzG7UKgM1OEgHwapcx3fYQFhdntulnxwjjbKAtj7+V2TI7RhPdR
t7eSTyP8mKoPCaZc9CGyRGbSyWgPMlaVuXY1P8WEgk2pL5dU4AkeQAE3V0tPu1kCbOUMIkOxZ1V2
PV5KovQ6QMNgi/HM4gEUq9FdhUZNM5ENL7M3huglcYb8+2mW12Xzb6f5R9dV92GX9zHX02Ww5KxZ
Jp0r+TkTNiQKaAjwLrb1W4gTLpTbWwaNTuj+8hH+1Fep4A6qoqsmsMSPZ7qYDaOuhmE5N+8Mg8PH
4l26xUvGX8MRMD32W3ptjJKe9Wvj0t+Zh8b/+wf4Hnf/OAcS3aeyUsEhJP6cxzZNpS/T0ObHQDtU
7a7GoHfuYWaK5mEQLkMMgG+QtclCObD5ayGshSzwCJhK6n6jj3dmj6iqRD2LngsKVN82jrZEbKAz
pHzr+4dj8w6ydajex+1kd9HDmO7rhDEdjd/QnQQ58NbxtlW8dIbqE/UVFxOtB8o6PgtkSWxtzjle
XV1SusN0s7Rnc0moRaEUxiI25UjKLFS7eXqP+qiQYdR89OaHpjKpURDfMiXQYuY+hQbMFJFHL22H
dPICLF0gKnWx9duy9YdNCmGipRornoL87MddpWey2vedQoiYq0FkIj+elSIjDh6+THPVoQ77+yX8
Ux8iQTtR2Y8Na41B//euOAfGAiktD0H93xm5Se8C8D1A0ZewTSEqDRhGBWCvdN/ImbKPgBMx3bXW
kbFLTj5icpBhR7JwCJZbY2u4y3LPmLioV9DenGIv4OtLXR6PKxw9Q0oi8DtzB9PTEk9QXDPe/v14
/kBWlQhjA6WVTAPJxc8or7bKsjKca3yDbEQJPIxU/fZjiVT3d0T2jz2coaAShqRMff/z3M2TAHNZ
xkocmosGhwhb/mW8VZddCd8Y0/MB2qYSbiTEQJZ+MwyIiFp/7h2ScWs1pFPS7RmrFSiO3kua73vp
VJYHedk2uD01btz60NOU+F55qmLjEKrPzGd4LKbwXqJSat0p+C4toy9oQ/VxqDHbOOskZF2bDNsw
PxwAQ28tmQRhHyq/kJ6yRl696mProbW+RsIliNjGA1b2iZHBJqjFaZEJy7hv8WLfLAXcDuyM+je9
3GOFabxo1Y0ynALhoCQ8Duyi7732oBBlAnSWe0L1ENxGiCMegi0WJmSQ7tNqMyzHNTygwwPTVapP
Dv+MBX7iNum258zA0h/o3+tzqXnncodmKXUta5uZXDh8hk7JIxqeglupY0hdMdlVUztcHqwe+zK9
deL5szfQMXgLvrkMXJi4ytVmAelYfrvc3xjvj8UO6YGEUZgqki7/0ydsKGRZD6MuuTAG164VlFR3
0QfjfLKFVS5TaTMQHzpOmwPuySB5Rf+mjXCnX2EWzRoG8kmC2fhVnVvgw5dQcxnV6hgxYMFD6PT4
qcV+xW2K+qzljGwi0ycdI/ZjpkwQ0ZEfBk4+OnIHLGnnT8tN8gX1ilENNu4fQe+QgHZkulbj0I1t
N26wScow2A8XlzenT47IbHtZ0KMt3FPrsGh4QXI2OTA+TMaDqAp/yzOT/jA3oegBmBRNKL6aJv9o
fsWhNRqhM+ADol0UKfNRle5Sap6VIb+qnFfOPrNLZIOW/ZZv4UDuRef62kALbUMu36zJuKRKkY4L
K5yQkunSraz9XXxJyNx5X40jiq9VNznhRIFLPBrKxZEc2cdhv9yZ9uPipLvz5vEMQMdCYHnvgoM2
8Dux53zfOBRgXyOfZ7Sd16NpX932QPqwKw5M/LC3Bq+4xgH0qvq2z+9t7Wzi8Z2sVvqrHpfSF0vT
9efr/491jDOngZYqoqzAjP73umykWZOXrYVTLymv3d7kkQ6jfZfvwCpDhrzBTpiRKYm/VI/fHN//
3OX/eN8f1WM7B5Xe531ygQ5TnS2frMLPfB8yf7jtQdIfEjwazUN2QbOYvml3f1+99e8b4m9v/2P/
S/MIpbpkFkc8TN3OZa7KRBZ9KCUsg+C70ZOdahferP5t5gVCmteh0MYmDvkGIUCo0AhwvFrucuym
FnpLn9x7R0J2W9xSJSR+eMEaBrchMClvdaxF5Y5dlPGYuaCwTLGJ+Mvc9qW8NLeruVZ7gV1Le0qD
xusg1ueH1v/C8SSyh7m1t8a9ydzDyW4VqcwQddaP2No374+qzb3GnJS7pEHEqdqfnxN61DUnKvT4
7zWvuKn5Paaw93f1PvdWD/T+onrNM9Q1PL0sv4GLtku3RWUXzxrBQfpD8tzexHiEY+kk2/NruB1f
cW/7WtgZvn+TfYTr822zHNnXFqNCUvNgPHOOFvrrElI3B+joDrIHt7bf7mBXQPNOXM6Gm0BqXv8+
8TGjd4Sr1UAn30Q+gZYu0S78LdNwe33WWKM2a9CS4Vk3ELa/XxM21feJSp33lBdFFb9ZXxYOOQXM
8K3DSXghtLa7nLiSFNXtqn8nM5fNbHKEC7gh37V+HMOb7LvavjsSvqFszlRBvO/6IhnvHqCg0hyg
F06qyaldTV1MG9jKpRCxJdaA8G7VUPMZnejmf5pqGXOFdaxjPz7Ca+ZLkhP41fFvgk9M74788Bnl
Exdk4vhM+5XZFWvUmptxSxAyATn8uL/+qOIkN6wwNqxc7LMJQli9cBGfZ47gfiFvWe2cSewW3fxj
wbcIo5bzqtwnhALhV3pdUIhkpwKEA12//WVgKI4JNyv0LoBlX2KS3qMjLlhi8OBzBTe9ji7RhVbo
raD6I+fog86cN7bclVJzxqkOZ+UALTXIN9aqRIbwNuvSpCFT2mw2z8xXHN58c//8TCgkB8CR9DsG
GS6h4N/f+3x8bP3j66tof32sYqoBOBrSL1IqBd1vgtcrKPHG4nit8/cHx8gjd19X4bqyMb9fEdiD
dfB/KSMCX6M+dxl8oIfm257XZ0CGNpnY+lbm/UOW6HVh1jaFfb+/unrefyCk/6CCsleHUvENLiH2
gskl5WW+3aKZNmPChuKq4tdxc4Nq/nX9zSqdR4bFueX9TrgF+LAX+OY1H231+nldv+Vx/aTPDR/B
fLyFIeGu3wPHZgfrntOA9Jk/ab5P2vpKIQeKfSBWtvRsjoZWd92tVitpxV4+4K9cGTgkh354iyP4
eT1mw/1t6/z2mPjPQqhoKiX5uvz/VHqpYzEoXZAjZeCsMJ5htLcM6mlIgkNnTGhCJlcnf6IyPyEi
mrPfYJRSRaioGHAOBtdtfIFeDJHFXTTPohpSIq8RMYCyVqiRpFVGYKsUYgFtSy8ZYqJm+Hw0CVbV
qRGK0S0QXkj5bT4yGkTQVbpKSb8Np7KGFbQY6dX4Bhpswab5+x4gG+ofOut/trU/tj7J6uamlAys
9u+F1O+eKILbB4CB+CZ9JYbxSCGl4GrrSe/Nk/CRvs20GvEhfsOzmt2bW/WU3Gt3+OkCnXM880W7
pQN8EnAP1g/RwdyKj1hw7vBTWBvD5+E5ZmyCdSJytaBZ/wwCZcZ6AciOvh9qbe5YrZv1dsZEBp6V
zXIMea36CACzB1tiW4QmM6x/1i7gvTZlugQYsSrMYVG64mxjbiBz21Mm3lEilofwYfVYnT287bX3
prQlHNoZ3FPzLCiGbTQBRmyPrT3e6LQOb4TkGZYP326+bylyIM6pm56IkbdcOvQ8xaxU30p4cpxw
BTAxJ5Q2wHGkX4FYYhm/rBw066WE/Rnsl6uGmiunfbazt4RxEo+Ut1xJV+LOrrA6IMMLIs7wFUJ4
5ZkjKQtln+Kkp7Hy208L9cBNb9lKu6a1JZua2c5OVbw83MxPTC5aO3CLBEJMvCMfKrrpXq19ey4u
zb1CtRQ4HPs16cSDbbxip81A6YXxzOKQDFx+4DF1mK550A5l7BW5Db8Lo6fwASMCr6eztKUQt55d
eVtfj9flLrnCVI85B6fvQkgegDV1f2fnM5b08ll6IdnKZaPE5hWwgSQ781Z6gb64QcmyZuFYKG1s
MsJIMFJeA/aY2hbN1aofBIEZUXZZPuN30cV6uLwWZY+onOZF++yc5NCTwNM+kseTAf5/Rico1IZ2
/OUx+GO/8c/H4EclFjezYJlpNp46hBajizjlqpNxaR3Ho5TOx4A5m87QtUixCREbJ4esAL84nFMD
rki1n0mlm/F56ITCi8v6Wu3DPcNwqXUDGAkZU6HIwulNmB5S3TyLJpZfun40DYTpHYhVWqrOND8Y
PSyUOH9cpJsoHFhVnohc36l9dRZL474DyrEgqaUBOMnK9M26cxEHjtgErgolvxZPPV1aynCuweNc
R6S54AOrkAwlzZu6Z82NCSBmKllqwr0S3MubOk7dSD0WpD9YgyPX2zikaBFg5QX40ATJQcpIiwqo
o3plRTft0SAHM3wS+yu1wvghQ7ybHXK5cMZKcWX2RLl/olMdyx5m6VVkXgom7AxxHHEloxmxO0R3
kgWnpyM1c0T0nmsbqzJd0UTjQtz4MB779jKX3KpccbN8kiFyq6rkyqKyVwe4wCUtwFA7A7PkIcf/
eTWtjfXYFTn0/GuAsJgCB0iecETV64aTtNPNjwQrLVnGMkRzw8E4hSk+5WbC6kNTWyee1H82RWTL
8dEoCUhDM5bJliNpoZfDFcizgxZcsyQUOQ70peDMsw7NBtwPpkod3BvWMbTGjSDXrEUFnIZ9M5CW
pTwtPLFzXfrT7IUrlyURfLl9So2PxMLBEKFsgz48nHFbJSoi3mrdDU6IjOeXrtuIEQNXgsGWwem4
HgPRjlVNbglbDCEQ4D4SxGE1Pijt0dRbWxjewq5BicJWy6UzOmRT4Lyt/D43j3OM2ECst7l6b+bk
uxhApqqJLgkbn+AF6BmcI3WK6kqvBnvRRUdVMUHR2OI4vuohlYFMwmvLTHy5fgjxidbmW1F+0nXF
4b734VAxoEH8YeD+J4LBDuzd7a2/1JS2hu4sUrjVVZjH2BeMaJlmxTjVOAL0SLf7Zl8V7JodDqec
ENXQbVisYxKesry6JGCPEk+VCEd+pMPPDFyauVBC+xokL6JBpwq4YRhEjLodcUvXmQ63pnoKB8Wx
ksdp2ZqQTVf7ovxkyLGXZ1CBK0w2J9dsLgZofGk0W6kHXDQcZuEjEWoJaqy/Ly7qn8Drf64tP9os
TYqspU3gECiSnZQ2b1tRQhAkC4uvt5F1iw6RN/uBFNtyXfKB+soTlTmuC2/F43IVPcT4X0YqNpm1
5EIdmi6tz+jZvE0psiJC3RkBeeMbiVfoLmDLJuMvlMw/NqqqxGxH0yxyxqUfVcIiqdBnpQ6k1B+9
Bb15+UVI0OrDBZhhOW1IQ4D5SU25F2Bm/fcTKP0B+kPSKjLLwdlBlvQfwEY/zkaTh4N1WY0LUxRw
ozejlZ78V3QZWFWmtptj/B18/vK+f4D8ca6TVqnb9xzpBxExncOo6CdDPqLLimJvMi9m/ADvTxE8
ExAjQRH/93f8062CFhwqqCzJ2DB8j1X/MTYN+15ThkXNj5EqnMTRZDTW7NtJ2Evl8wxPucCffzI+
w4TwTJyXslcNV+063sioeIl00dBdADdN1t2E1bKwztvgF2SRbnegw1kNT8Nb0BM9LIwNhQ4Gifak
oEAyMKzAdyIcMd0HIawT0qsqBomZ3Q/Vcy+Z/i9157cpyo+KW1ZUTbV0SzJBXX6c2raISyEvM+Uo
YG9H6YUnp4QK9zEGZGUZ8QbtaDbnXL62sus+P3fGdUaPl254PEiNRKuMQjxwJQyFNOLP9L3Wg/BO
G73Dc8rYA93TWSieLnt5b4sASskz0XtmvdfSdSbaTE5LTtReEx5K/AWMfaLf9lAtdGMvANBJTpQ+
WCN2A3+/vH/Cy2UMdSxc7pjkyPKPx4jVJp7mIZSPVRrvxHxvhS9Bf0omHcYiNzapse+wXMdf7mNj
XWD+c7L/8bY/ihthDMciyNXhKGfeyBBc7V+V6Grm5LHYwGStH4YxRPDy1eETOluOqmwS6z5eGAPd
tzNSiNTJlUPF+Eebvpa0woXmInWOEO47UtvhMQ5Bsfk/nJ3nctvYuqaviFXI4S8SMymKpNIflCRL
RCASkXH180A9VcemNGKdadfu3e22vYCFFb7wBj18SOvpJNk1Kkk9CEg8WPIFzSZ1aJxT+Xmi1qqW
iaOHF9doQMo1ka1IlChHQq/UuoW5arHQpoMpsD77l8nlGGHwmZwdmUj3BDNM/IApKVSaLWDQ2DJK
o3S2n74YNZkYwMJilusKGP+d0a/6y5JEIEG+NSTRUM6zoFtLUKHFbncbk/vVTv4+wRoCDppBu/m6
Wt2rF0EZck1Zdb28qEC4QdMhDKvxtoLrpqqfglo9VL3ptNyuPRzTsl4N1bKFwhTAnc3SbI4xhpcY
9HVAn/md+RCNdMma9KR3cmh3wWQyRSPB0gKZiaCgAujKH4M+CTde+emcUeWNIy9r6Jc1D78vW/MH
xA+1eEMF+oocEKKB/5ZHtSwqcrMC9icI61N57ELYSfVrp5cePUISQDoUBa97SrgJlJe4hygD6b4f
BjdMDa/KMUniJodQm/u9ndBMDIYPmKScvVBZ6GCSOl3m/OeJqlotIulV5Vy6buRaBWTiEvPlc0Y0
SmDLwicrs6p2ZtTbA+lerfabThhsAS9mw5+agcSp2DuxSi0ueZWHaqNoNACwzDbJeyr+lLpaNTJO
DdG7xmPrc0m72A0MfNYRKI0OD9c/eyuHvdU3yBTB+JYrXByHNR8Z5X1jrXX8f4Ugz1STSPnDM7aM
FysGD1s0vN3ZdHWhd8NBfmz63p2okks0PJV1WJJpceO+kH8ILVSADvLYJoEuYVx9GUFqq7aV+xaD
t8RwkFGAFKZ94DiBfIriSp/FB3w3tHEo1o6q1/gUKug/BwOALZEJZN4Ht4a1+lr+SRftWwyDDYH0
WxJZBArfTyBVUE1T1EBMK6Ay/l1BZ7+vlD5LZPxH9PPWGHkccF3TXfHSmbvT6bEvXvl7jTi34Rr9
oZ5ezhBlNhCgZCTm/F1Z3As4ECCHCl8NL53yKB0vOjJUjoi3SO6pJOzds1a8cqZOnqHnAVedKK9F
8SpfpvCmElRvz4cJ3uV0aia2gZZFDJurtyaiqxaPyJAEl71YLnv4jdJrkb2mb0rkDEQ7oHVGkKdz
8ZcXhMUi91Q7aOQr01ixqArE5cL/k8mPiPYiOVCjIR1AAy8cQZ3h7TskG60FkenEGtexIy31ILQG
/GnwouaQVJ0/xRvEBrwzqump3msY6vHGY4JoDeEM8EVN1SvapNicbMlztAyFdHmRgQRaVcXYZkoe
JUvZV59YHfeHUn2V0D7MYTjO0pcGsIjkZacVYKASs7bJUsNrGdOAyzR7M4S35Lyb3HWZHVZLWUep
zwtVXJ1qg0aqq2Old15nSCjiktQHHiPllOgws9j0/tJUHHCUBsc38G/ijMtjSykbrmC/GhSHn9HT
ezWn4YQsdoSjy++n0Zf62NVhS0CG0NpYrJNl4yoazJS8UqUq0VaTc8k9tYsan3DwVVRX0LhtqYEG
lW5qGfnHgcLI5hxMh9OqsfzAeOul7nDxu7ueNEVDK6aswdZGSI3I1HT9uxHEGSstOTj0TzLdGE62
3MYgIT510gI9fiioViGAWvcfXbMVMhiDPpUqxEak9kmGkydhf/rWnwPkPFLXlyho+NTz0lEgMTtk
gYk0gG+LJHUmALXf5+WnKPmfedH+3WNhNdH1UZNwXbcvhr4X0G4ph0UdPZhlaZWgxgKqazICT+hJ
i/keJTKalm8qWILfH0SSftrtogJxZ8wWgH6PcfVfUWwb++euO2XiKsnRbDieyAsKIXV0zvqUuhoh
BZmmM0JJtB7NL3BPsghRMafhjNHfWbfliL5MvB04geUcWyVjKQb6opXB/tObb+DXKpTqwvj9pNIg
uAisVhjEFe1VqDgno7mLNIhx8vkug6Xe+wIkXdTrW/gj7eFUyn/kcNiWERU2w03jeleDkgYS3MBn
boAVBkV6jEKYACOGVumZrPlENg5dWHjDkN5dzvKyhmlzvlBk1LPFEMXzCSot4luNNfQpDhZ6ZLpR
HVPvV7UBgA7FPArYnLpCvDM7aYXSdmvKsyLYOSPDqDvPE5LgNqPrTp7fVI+DHnl10VtRvRCrk63F
7VSHbkgHR3jJgcecwl0AQgf8Ib96YitgJnv1IKpUHwxhnlMJUIMexqQCR2aCfyfgBYyOC28UivAV
pFt7Y6l0incZXiTgO5e0hQ9NgWLEcsHr84dtKyjrKDoDe5+XCGCh8BQbc2imUBH4O/8sUOwV/btL
qn8aZ3mm+3MTMrqh7CYgx/rJvPYbR1I+Kr3gKIMFz2o74/lXcHmekcGIwASWxOhCvCiNfq7FfmA1
GityQvMnDQ45ZGMYMijhQEPWRmhsk9GdOCFNtD1H86w6OShWheeXIernQyR7CgFFnoTPNR9QiAsv
MMDVdzBjQUmZ0Up+HtlZFZ+tCsKZgqJRfHpBkQwOm8RMakgSnob7C6T1R/JPbNzPO9C5fvLUSMsJ
Zfus891OThzDxwWnoA9UbUMITammrmMhfk5wzEQZVW5essbcELeCAJ1KfLqgeTELfyOzxkNBAtrT
ryO+tdRMzeQjjAki0mBfSfUWeaa19JgmvteR7lIPx1cZLQRdptXJzfL7Fv1SFbs+Q2UBgLImo6yi
XINporYTfTHplJWsshE5EM7KWwTNI4vOXtQSJSPKxfzoAqCjgIdJthcAC34lOF0z8U519FpRX89g
Nxv6Gg2zaWTc5Zi450O6D1GBawEoxvo0xLE6aMabFsUHmcXwaJCCqNX7mWWRGUc9/DAqbL/gy9x4
wR/aGiqxqiYqqJ1J6nXAISti26jqyVglw1oMhJkyKe/GrFm/CFNZgyKf0berzI1UPcQNSSPnhyok
BuUm2k3FMBP6l3zCT6ssomM9ee41PFjjl0jK3ocg2J0ViphhujM1oI8ICoXUbLir9t2AObxIdwxh
idMl2//v3wo1VqiKoMcE2TCujvgIQk0EVqZAowMpltIqSvy5QQoE2b3a7rpoOSGBy5Y1UVaIWlV1
bMwFilGncN0PunUxdkGwPQW+LfW0+emi05Doua/Q+Q3Hav6dos2JdOUKfRL4SlH9LifvaXwDGy7+
ELTyFrAtZRO1XjRt/70e0jqAldWKmA2zOCw86163J+s9WYmQMBY9jdLfZ+3/Md4YdhomrEnpKkj2
s3xSnPNLesCnDtwApRNg6Lr9OPJqg0V8Y7hri8ORIahSuZFAoykoqOrj0vzr9lMzuYZIhwJFOmwm
DSMK5rY1MOtFqyOK3hE7ei4bdan0MoJk0VpO1Jk8EE9Cj0laHEcyju8zl/ekSZ6M6vIn7ifOBQub
/uIY3HzVukDrqgZirZ+bxUnS73+frp+fn88jqQZSTxhI/vv8dRWSNvUF3lztUXsYJm+XwO2oDwjV
ywjuHE6oq4p7KdjoGBf4CKlrz9wjpOs+J392JmGiJwZiJVKdRN2eIY+e12K3yMVR3iW65fOg/rCa
UG0yFbJeUZMl6aqS1BWX8NQHZbvuNDrHPbyOyrckqtRDLb3WtizfmRh7NKf7rGg3UqrMJvp72b5l
FQEJjjMGQOu6Mmch6gZJi+ZMRVPQgIGjrsuuolYMAQfP3eBC2fv8kOO/qNv52dHCB4iGYfgZSXBb
ZQWgdTeNg9KmuIygR34vNC3yCa/mpZhVFwzfg40GeJ/fLFWU8YKWXq9H58iuNMlTC8H+/SOKP5Qu
VfJCCYFamKCacbXHlD7Mpags0sOyd5NZO71/1PCsiW+Eej8VtFQyT/aWBkzvW2X2UsbnOKnZyqP3
pvk0skpO8+qTBJxG/Y1XGuP66ztLMSQCSqoQHOtXH9psikHKJXlYXch9kt6tc3NndNGzpBLTP/vK
xFVJDRP/MzM61P5L41lXn8+E8wIuKb8/y080H1UV5VGigHr4N+cYWdGDIBPi0w4oONI7EyTkJsfU
PMIXM9I9Ok5S/o6MLgr82iqT76vJyZ50eK8ILwQCsGbphN14op8uPFUDls6mNTWuvH93bZrV3Vlq
s26FpaEKoIlGIeDgzKKFszZ0l8RVO+BLFq3KOU4X/MfJSB8UwIC69WiWW99IR8aM/vprcYYYyIfB
OqI/8O/zCJl5EsS2klbEZY055zJtLqMoGipnv785icVPQ8HFBIUMjPtb9e1S97lhxBdhpVBda2kQ
FuIavl9Q74z8EzjfmHeQWPjKOmvok6DpGeOIRvSuVQ+FClDy9Boo0rQGKUoBVM5Sp0eXeax+a0CL
5cLuIRaBQu9OnxQ5w5JI2SSTmRyD9GgMY4OwfzvLg1uJ5X6kBBr+Z2LwO2Qsp3t0UKmiA084lS+m
uqYOmCgJJGfSihI85CnT3O60GzJXzvk13S7VXzrBS+tZmuySbioFixx9GW04NgisUB9Ts0UJan9M
PmLBdJnUaHKHUGClKJYAnbw0jl39UKM7wE6g6i/oR63eCdmxRphNf5BLxNRaAK6UD4ajGCwC8tsS
8mkbrxueNCSTR1XRT3Zx+wGqv8ZlIXWzGnUZ0zaqQ4SAznmaZq+CNMsRG1ECTM860Y4Aa3QBUARp
JzbTL95ku7gY5A9rs3vpgsAmjvIbCI1fCQLF4TJwYwq3SrkWicuEYq1Rr9PR17Evyqh8rsEE66zS
lL/uFZGWraCuM2rQgnSken1jEY0xwPVypSYPrwOiHGpwV5e2HnUdGr3oihL4UQjXtY+0WIw5lgLp
hpcWegI9EtahetHz443Bxxv12+DwSnQVdonwXz79V8QQNkJaEDakB2VXOaAp5rEdPRaO2y7/9Iva
wpXmRowCaP6nISnJAaZHNN28bqkFkaC2Z1U9r0Yk5eAgJQWektqTN4IV+ZaIWzhgDDlK0NNyNLtz
Gm+CrbhXeaSg76jNTCEv/WeLK92P1qsTb9gj5INguDQdnoanztOm2lR+P20apwXMVdtw/L98fTpv
dPdBRNUJYQoIs8sHumAg30YUXM9oukdmvss9A3+DET1J3MQPyUaGz5HoDWkPohMv2ep2g69S61ar
l5LfODqdYFavWsN7v8DZeYfVsj1K23JGZ0vD3kXTh2K2qwFWWU4M7M4xV184M+p7drH0eQI4+g6G
tS4oP+4vgH9T7AQd494EiwdQzfPd+pHEcwqnxaXrmI+OilP8xp+Dlxj72/HfcNl9xraWP2DCb0cU
ZMsfhQwrG8gB7AzOEM14V7of7kRqUG5OP8SVgY+OJDXUMJwRDKpvDFCb+sZfCc/Cc/Ro8LPgN91w
BIrizTK5DzxQAHfJB8hWjx/bABrSCUTtCLMFmPCFeQXPbwDxHAHYIxIVEMcCLUmneoNvOPIwnxP7
IC5HxG6INRYS7SN2FV6ik2wAMeF7ojDzBTYtNpNuy6v/PgIqllbkdNaHdEjsD45CC58FvGBLPtHL
0+iDPi6Y4h7blCVUemxmEBSGG5KBIw+AuoJERclmhAVX+EgaB22eY9I6cTVQ5/zXYwS0GKI1f0r/
Oo57uRs/OqZpPJDsjNBjsOi8JzNwnLg+MFneFpQ6IPtZCFSWouvm4+P9+XjMnIiAB2obCMjeGaGk
qj1iFctD56Isb49/j4CslivUyUBITqYjfHHVACOmOPEFd9SsZlHQUUwpaQgPw6Zw8MREcvghegDN
8y5ta6/bjQaWBYVZ2BZbnDzxiMMEcrSNvLitVzqVOzoG4dj41AN9ZVhb21cuisJexz83bu/12JmC
BIEH5JT8iFelAxUE8O1gP78eXwPrOLoKibbgNbgxqVNo/vxSfqdD8dpWVpdF4hybl9ErrN+L6w5x
fGjPtvowWaBkgVdRy7Cktl84UHNXuTWWhShC8O89zdJ8M9l1NLTHOcDzZw4LlQcb/9kYkZy+NSJx
R0jt+AODmxE3ah0v//dfR0Asfhx853ENC3YGdLy3C1Z5hg0PKx79dx375vMuGLeVB+v1aycgZOA2
nrJGSG3XcKoM+9wZAbDjDhkRnxP+x06xDcAq/DizM2/J//wYJONtgg8WbQngDVddCT0xWtTDz/UG
gdkLWli17R+CiCKt6SJOFqmPTfr6+1H/Y+Hl7yGvwiI/hD0Zm1J6oEeGewmgcvA+K6BLNrKgMM96
D6gom8pYyWt00MHjEq1B3kAYdhpvOm+p2khVP+5fhe3rLcL9V0x2fQ8hf0thHU4XpPEx1frrHkqE
SgwBOIl3hVt/9q9n5+XU2Yb5ITWzhGNYcC7P2GbDb02wUa+x8Q482loRzRRO9xjL5JZ6ao4GzFot
mNBNMfoTVzMRmQXZwTaB/ld4B1g78bSJI6sglxtqK3baHTRAl/JdXd79Pt08+Pd7TiMC1fB3HC/W
rwbaX68U11pSnaO6XQ8CAnoiCtj92PuZmSd9dzLh+DTBndbJbqWJEM3zh47qCFKWsc9VQNfs3FVo
1ddUVHLnLJvUtwa7UtnEk20sHNue4j99IKH47GkslVrjiSE4umCfnqWpkGNY0IQoVYMkSKF1SP26
TvHpzbhU4OWx0tyLGdE2Ce4CUMYKZE71goqbMQT38KwPp7aGPSbW0MfTnQaUX3cHgTYLfB1Iwrk4
EjxtHX30RP4A66ZR6gRxiGoL4a6IJ07ybG4TTQChHLhF/pmgD11fUq+Oi/sk5JbpymmKTG9NvBdA
G9S6J72gk5qWjtQvO6SMTOEJ0NzQbou6XmQT2viDaNN5scsYURkRKg6AkwiZKEwD7f60OOUHHThf
65F8OS31VhOzZBoeEdIbfkM/reqPTSHsLp1qq9HnkMjrTm8AtVS7FJOJIlwNmoMIpp+ARohyuxDu
Bh1J+RYIwmuNG0Dvl8gonZxhoOtqtKtcDGeR9jTkPnzToy4+NfSu4mzly3AUespLlOey09uEZlsW
IaRDCabSUJxE7l2VTnc1PfeqOUjUphWM9zrxCSMlsZa9TnQbKmIhUb4OJzRSYe1vKvGdn9dHBEpM
IbHWN4UcgY4kiBceS3/H2BR/bTEunqIB2Tyf4FH2LR3tUaH13Yq5wktgAIrQgsNbqRewbipfB0Lf
0LxDrvXAiE9zEfK/3xAUbzBb6jvqb06AW1IPrC15yUntELtAqVMr51q/iqIHX9rmFUdHslLUbR58
aoUnX1w1egDsiD3CqV9KAXwJ4amtcHyWPP1iIHKKcqsaMdA+FLmzJ6g9qg617FpWvaaDipoeft+J
4g8x7pgOGtCRyQaRD/n3bNH9upNEoRNX0gj4JiOTg9cIFUnTy2vYkXggbhq0nWTzTk+ntCrSZFkO
nVvdAnWZPzSnRg7pyCukcsFf/z5IPgrEVOdhWJfIt1+KhsOpLdygS6DLwmm0K3K7iYTqQlvRpQhQ
JwoQZuYGQt/a7+YB0m+yqq9MTrhLPJeCCWow5ewS8o3aZrCbjqZgFkw7FKZiHBIoplL1wXDQZ6Q0
A7IIwp4Guh116drMhZnuxbCKTvf56a6XHnMqfMjQoX8cRmSWwb0iYgmANG3cFOBDylEN35agHJbg
VjtxLWlbU0XDCDWdUPzIQtRfWIP6yAvv968oytOOaDXs4H2EH7O9r4+C9xekiRBJSwt0vSjvN5lp
q1I/vYDM6EryDSvv4o+0RiuHBjZ6OYJl5omb5KR3xKwC6hNyzCn3HAM4MJVNif4LJ+FEWPmKtJDr
6KicpJl/ireVAqDjlmXot+ILxR+q3woFSu4q5Puur6lOOmmaX/qbwVjrVBsRVnmLpZe866ZFQ+yS
EWaN9NzhXaYXHAmz9ARJOiJyq5AufjuD7Bom0Id+X+HIAFzdNV/PZZjCaD6l0fa8KlDFupldajlq
NsqLtkNzGjESKBWYk1t/kj1OlSusgvHAwd9mV8NtOmrHmHLvejJrnpVpg251yDFiTwjNNGydyzcZ
RCNiIKIzbH12xhZ9psOE6KB7N0+O9iLs4ofaNWA9pxCNpupTs4KJtyxeYBHu6iP3Xfdm3sdTZERn
nWe8+B/yPn443QOU5Y4hvnyQ3Ma5OMWS1N3Rl4PTedW7vv9U3khXVgD7XaRNbbO2ZPhS8py0n/Nw
PRJzTpvB03aFW2I6PfrbArEpZv4mTOc0P+fmH6R3OBIfi1m7a0gCuGMW8vY8l5+k6emNGHETHIxF
fB8uU8ck+XQ7BwKJ9NLdnXCkPkPHbzzzvX+QifYlW1jUD+EsmcH7PTvhAv1/B9ei8CX+QJ0Xz0hc
5s94zgPxJW3SnHCePubQ/s5bEgOCcnkn33Mqk+Qk09P6NJUiC4GtYZGtugUOhTtAs/t4rryPLtyT
dYdH+Pk1use+8QTlzwvvOlv4c/q4zBooVECJk9WYL5D8rEIMlFaG6FAnEp7y19IxVuZGm4v3p7Xv
kWPNEHpd5q6+AX0wU/aTl2LVPqGgukKBBeIU0q4Wki1jwpJYOv5XhnVn2mh13ZUkpB7H+ZPwREBI
kixbx6r2LhCb0ZqboS6Fq7u2V9eahXJiZNh34IDBIaSvxfyLqKvsWwfDgSOK6W7juo31oWyZGOR+
kvnkhUv9CW1gid+D061vH0mIHgCr3dGAEEKED7Lneh9vCQhcgrIHKDVL8xmrFmhX0YplzLd2B8oC
uofzl1Mv20UwRW/xMVjA5HJ+31TfVEiv99RYt/krfvMviV/2lRyswuIhg4FPPWzsPGKqcgK2XrvV
GUoVVVfQq7V8I1j/cXBpJATro5YTiJN/B1fw6KGNnHU0qpZoeTrxhsYGZbD3CHCadUs16FufanzX
v4e7upnagDbHEJjhKg/vdcQgEPrOF6W0ac8nJ55M6+RF5tiSw089ew2VWzD1H49VYMeoOFDPp8p+
lQ0ZxqUjLOVt6/vtxbde3jzLmroujJ1nO3XtfQrl8vev+9V5+zvh+HpjGhSjDzGSr8bVkKY6Ucva
bMJVL+AuPQ3MYw9qVCYBV+YpgneVigA/VUkVBPOpNAhvd92A6gAx12W04fA/TaLPbo3LDAHQaMxy
vlEp+/GjyDKtShyTETb6Qrb9tQBDQxwkY6LAzx3W1JfABTYnZbQuktqDpM3DILWq+DEdoKujZ53N
fp+h6yr6OEEq6cvY9TAwGx2Dmb9Gj8OBLkQRxCszOrtNfdf4+1anjI2REejd/5+xyIWRRAGEfg1i
TYXofOFhJpuqOGTnd3wcy24pd+tLdCMr+3FfqSO+nb9M41uxVcgk4KTZOJKEGOQb0jJlva2Ejwj1
8ErZ1uZUl1u31UEYxDfi0Ovo72tCjdHlxdAM8z+jrL8mlEywvMQSn9NINnRKChhyysJvDhPgbPJp
fr6hB/fT90Omd+yOyczoNbEUxUu/ndTnbBVhcoC6BwBn5AV5BsB7tzga4/FwtZlYJ4IM2IHGn3oN
DkB7tiuKxgi2VQkTSb6DbeoUJ/A2w1vaIB6JJ+VEA7B67LsUBPY+zd5alvKlAB863HiYb1oUzLMm
0eJHBW+M9q9BemocCZGS1AEKsMcBofRBXwxqaonNXRu+aEC/T3hpDelM8dd58dggJlsDZ/C34QQr
MnrNLQBh4mVz4pAqxDH5CYxEQz15v6/5H+ZslMYjjERIWUEA4t/9dZJPF4QE9XIbnrGopXqLppHx
CRb492G+IaiZDkPkbMXFSKQnJl9dY5Myz+PsrAuHped5+f4QOAfPc5z4cbkPdvvlbpYtl8v103Z9
wLS8w1IJtQPUCix/Pr+jbXw/76xoX6wPnu6hZHCg7DqaYM91+26lWKu7dGa5LvTpyNrPPqP1buSN
78WPPSYX++6435/XZ3jlkNztGx72X7H21aJDyI9kCrssrDKVqxM8i9VJ2UqCcHDWCKWPEgohvP4D
Kcw6hhsUbO+n3CEb1Z5VsbO47Bb7dvm5/PPw+/yOVbN/nkJlTmllIOAxLjr5KvIWhLgv6yDxN2m+
bhCs0WCZllbdgbBfC1l8qxP9bVcDbURdmR0tmmy5r/Ptr0PEiDt5khdVsNKEafF6mbwWfQUdM7Y1
taRQvB6xxbB+46cwP8/PxIeF2VtZi3racOMG/ZZW03JH3Q46ic5jjA6SVwtY1OPI9OVopSUbRkZ8
T2w+C/aXEQ17trdDKfO8COHOy2juKg6NvRMUaWUIb3XQrittoAzgBnBPjlU2oJ9XK0FJgr4K/Em4
ioa7GOuqflN3L2ozwfxnasBiNOFaEkUvQOLY5/wT6UJBvPFhvocwPIMhAgkGBKVx7l6tg7oSkj5Q
25bqqjLNWIqBZ9ogXq2Tq7swCSBtUaG0bRqvtzQEvoFex/f/e+yrLR40QWxczpOOLb6WVy8v5pMH
G+vuLXYPvjOdVpa1co9JTUx9jL3ZTP7f3t5fw+sQgke9JOVbUqwq+SCZerKieMgpxhIc0C6BfRPd
+NDyNbTkvxf9n5GuzkzTrzn0m6A/kDdKvZVYEFgtbeq8bEtrPiznU39luatnQH/2RnQXs8/ZrUU/
Jvj/bPerd72Ky4WcNmqs8a5SjqB8vSjxDKsX5pkGBcYWIDInUw0imZTTikpGJtvvp803pPX1DIy3
yl/7v8o62bz45/Yg07EUV6NQTc6ZbTgYNKC4MQW3ehNU/cOsw4fRiJrAOknfih6amqEnVlxaGJjI
TC3lmTgr1vljuhymyVwmOqcSO+WaHPuXm/rWxvphc1Nbp4IukQkZ2jUvUfXFylR9sztMluvleh3Y
3FPp/mBNy4gcwe6mi32OzMqOLuvvc/0NjcZcywqqVuaYg5EmXH1rv2/NEzTh9vCE54gj2OvRoZr+
pIVOhJfuxVH7LHS1Z5+u2TPCJzNspgpgfadttT5Pf3+Yb3Cn/x6GE3c8ctVvSBPdCKNcjngYaGt3
b5QVxo4d9YSbiiTEwt/XOPzIkS6jmgLX29VRVoqTrKzirEVaz5jWO/8zp1wwTx31TShQqoCLbzZW
fog3ILq/OuelxQkLCWkHvnv0Kd0Vu2YfQOKuZi0SbjYlRMQycAPCRXBbfGRrzLCmJ+oBvidxKiEh
FNOYVf74c8xdrUf43Xuq7MohQ9l9dzqc7hBw0KfH1lLW0i5dnT4p+nQYbK2LGQCi2b7cSr7VvUoQ
XGzYX6FkIVwh5na3g6srINuDb9umewvHksw02FxcLLVwCaJPKi6Ce3kKyDlFo8Omqetd3GSUxRim
zSxbh7s2Q8sP3Q1lfnGplq+yefAQoTiCQg0Wqs+oBdAznHfP3R2WbKV92hcoFVCa6qfCzrfT9eUj
R1QnWGWuxq8rRBu/qlX5CR5raj4TI6EGLAijZFucOy3eYjPtTXqkA0QZiyJwznLqaMo45yPg9II/
FfFg2nGYxv0J2I497wik6A1ntpITSEfJ7May+xaljnuAqEYCnTJGW1d7YEgmWRT1qro0WlaDiDKT
/NBmbq7pzDERvLZOJXQLgmV6QQih3CUt6XKDhVS/ULr73x9G+nFh/s/DfCXMfx1+SSpUKcVPiDTe
UreevLXk6rPtlGNgsnM3wWxhz24Emeq3pG18fx3jUUJ0ygTXjie5ocS+f2LbCTthIdkqwAJpWr3X
iaWtBfstcIQ75GXQM1Tm+bJaEj8vqGi78XxlvlKOv7hEZ1QG6UCyFKm32ZASqW76RMmYrNonYKL+
5vSG+Mq0t1srRhUlc3m3h2ht3kjofzxCyAJU8k8kM/XrexosYVnnWaItW0qNgGhUuEveudrrJ0hj
4qOElV85zdTihsLJVyZzdWfSlhg18TWGFfSr8Cz221bSz6G69C+hLQbBMmzy+WXALOyE1OTgcWeK
CORAfZoWvgxWXHDlEqZd2B5/X0Df4HrjIQpikugZkDSaS+MC+2sBVXGhtcbAAiLhIVJ6O3tbpDED
534qb9SL/fFxiF8+rNXqWVrtA/qrX/KF7KzP5dkW78LH5XKPANhsObuF6vyWRXw9GK1iTUUyGqz4
vw8W6GbTyZWBjRwSUAh6KImVKZ8TpwZfcyuK+p4gM9gYK0tEjRD9r7+H3srCUFTGWFsUdtDukbSj
7A0tsgc0s/ZCi8wvd1EIfXyGXzRWh3//DD/FygCEdZQizfFS/7p4//oMXWsUqqhX1VbJ0czrHy8l
BLXSyoI/TfvSnFGLpd4uIwZQ5/a5/PRDujobZaDbibF2PeD5YILhgFyapTf2yBf47HqtmvTnuPUF
EolrLCtQathDBXOzRIuV0DKde2QS1os/fUExi8D+5Y3i5L1/4Fq57+9WU/eIatjJuatza5SlW7m5
tbCBX+3sZuo+Rxt+crt6fl3YO+3et3eT+S6yS926cU59P6YNiBnyyJIGjUoy+u/66Sqt7i44My+B
hmYd2u7BzkRJmFP490/3w142JANTXtK90WLgui4dd2mepDrerBNzkSJRCuJyoEPZR5Op2t1LBrvZ
nzPsKdqPWSd0JCrGvz/DD8sHpjunMjYyVHhYyP++rJYF/mWS6OMuXosen8Wez1d0GwzLXhxnt6LA
7/Eno6mkdSKasOT4V9FQrsVBq4WsiIuXWEt1/7T2vMN8PgK/Phr7UXpfubY9u4kQ+mGX/jvuVVKH
LkY0mJFITdyOrSfs1jxve7Asab6aPrq2u5nN6lur6Ktk8u/qH8c0KFIKo0nC9W1f54lIwMuYa2dr
PLxli9CS39Aam9131l1/RzEo8u4/qKpMpu5ivyOlva/p1Sxndrndz/rlZ+zl9ieL/0aRRfppfVPv
kOiFYAv9jcRtnBXJb9NS5JNr9lZ9zLfzyJnf666F7uKRo3rXz0IPtdblrc//PeZgSv4a+epk7su8
asyAKXlYLzt6cAAU1RBs6tabWkSD/nuP1hpb3nZuHEXi99ADMV1qdoLESjcA1v+7zEsZVuZpuIzv
LLmy483n93crq56T1pq3Bvsh12EwXVTphwBOQJr838EmiZkPqsxga+dlmMNgCay3LAHHz21wf7Is
9zn+g8AkJoBH/21PI27i7G7FmtcvDB8LKBwkfbi7UHi/FsFf18IkGVtePbdzbK3XHLiC683veedN
fVjcqh5+tZT+XurXg13N7rkr+lqLGSx31mvJ3gJ8vptaLgDG2Z/fz6vxT/o2kqzCkMDoe9Qw+ndq
T4ZWGz4iP+Qc+2qyBtzdqYugeLj0t9bquBa/jcTMaSaVeI6rcRf9NYFm3+aXpuFgjK0LbgVP67f5
/WV5Px/3CgXblfV8NDzb3n0u9Vsx3k/fjgxBA9fCqUxx8t+hz5WYK8nwdSYv0/l6WzKj8+nUejYX
SKjeeNFvXRwYbuj3sDW48EzW7FVWUgqqlOe+GhzAJi5QAF5Kz76XzTUvWJTLW42wb1jN/0ajbcNA
ushF+++7TeTODM9IgBzIaRbdinh+ns0V+ujB//Z2HUfSuV0hk6kIygtXHzBteuEc0tZYRoDfzuV5
1UAqgydHnkV8DDECsWshR/LxQQJoFeWf4XjhlvbvC/Zbme3rMYh/oHlS7aGe+e8LYyYV14bcSpx5
4cw7jLCHt2Hlkcfcrdzg3t4cZ4g4eDMSlt2NQOb7ZuGsEwRSBV2FcSVcFZUVpRJMI6n0ZS/9H9LO
qzdWbF3Xv6gkoIi3hMrBLmffoGnPaXJBkeHX7wevo7NsyjJH+3RLq6VerTkKGOMbX3jDhuJSLA6Z
uCefEIqJXuJV+5qHVPFLGmiGzIsMbXSvz7Si9M8yewiozIAk2eubYJNvKboddyUcg3WyllbUeb+/
26u583jZ0bU+azJZjIpoPiQv2eI+Xa7N82oHSMu0Hog9q1vgUxNlz08bGHoWhwUEHJ3ycWANoraC
Zav69/LmDfhCf1vZ8kI/+Etx/fvTMT5na3wPQWCahyxJIxXltIziQCDD8gnVqjxixwPxepvtwIUV
rRXXi3RP28igf/ZeLTUgHFK8UqHuAePZiMbaQNVyrTmp4YAjDc/3xraGKQXklPETunnbMlwUD+Jb
1tjOSbhREA39kO/azaAjTa/JN+VhSbM/SXezZbCECQl+eL40Ptw3EH3dGhwi+n8ls35pmet2/lqg
4yqsoFyHrvOOwMOdsCr49rOVLAOuZaY/WwEw1v52p6JbZWA5HSRH/Ao5KQvLvL/CJv7b62YpWQxz
EVIAA3f0NavmP9DpBEITnOGyB2T9ttsihzKf9PMY5yUgipHhh7IDcQgTjM8P8SXWJ1qaXVzVkEgP
HxOz2STm/nXOVPm0WNO9MmsmD4Cfwcr9JV3zV4fesjYMX1Y58f+8XN2V1t0GRgodvMeJPXB9C/HL
AFyy33Ruc2W0w6VM85JMzQMmIf1CgoGBrcMWiBS0g9pBM8NE3WTxtyJ9/X3hqyTx85UM+DcF9Q/i
1ih2lHo6jw1yOTL1Z/s5OC3q9XrhmWt22w4ehHNAbM3c4Ng8FbSuGlPDyjLREng9SNKrDofuhShQ
phxq+1VbLdbLf4xFmYrm1t0KMs9gNTARJj+ntt/P2aegERx2mXuJPfA9RCexB96Q6Ha/tfevx/oO
qbItwu+rJUCu5dPOrJ2hFkL1cvsRkqefrXA59dTXoRoQw4Av0KXBGGjswDKbV2fdzSpqzhgF7uzQ
K3i6M/kqN4E2ZZczPM7ocalrgY4r0Pbp4oyy8FouGt3XBW1oXeV6uW/1i12Jy4EbnnA5iE++jggB
Y/tZM7X0Z1NotDbwIKikeDrSALwSrOjcfJ5xY28rjdLdLawSkavgLtFuqc7MS/PXzW6Al1t5jn6V
AkkJLQ35X+ejXqIdmgwg23kteluXpNmPDDD3S13qFukFY7W6NjFYWMfnFy96Evq3ucf/ojjf3ugY
yIbittB05I8a8xIDt+uFx8Q4uGptBrA2YmRPkS0o4rteeYxdK/Nf4vChEl/j8NQ0e6+/bYVD0q6x
OJ2VBx9KRIEJ5nyXyBAR7JyeCh3dWMNFtv8nIgorvLjlri9uL93grbItRZT3Tm774BXgi1BkVRBj
EloA6gh3/GuFnRS4zkWvEZ++bxDtxrGiqSE8hwinzPfBq5yejE5xZAnNg/M2oxfQIswhwb7UPP8u
aalq8dDKG+2Y3xSiuArzM5DVUz6L7RmyHWpUmRH+thlt5Zd8fp+5jgRxr46dIFJg5uBrrIQI/ckW
NFiz9cKFNoNr1Ab7QMILTlp1yVM+X0VegkgADrqetE1mOS17JV360KHPWe9ETX0z46e3qRPOjHXo
KpiogMWXQaXo2UaO55tcftEDbSHMCzOu0TFqK7NsUHMV2qUWvWvJn4kQ9kNUH/phZF4MnUBrjI61
qF6KWtXU4tiDGsVjILNml3UdL+rnBqss35qJVlrdt5z2fJACEEQzwYcyd6TnfMPkQdYXUuY0UxPA
z2gyOgLfftaoOhRDMfLAy83vK+4ZGi4wsKzX13YNW/MNRMhpvZzvzR0NJ7SUFpt4ZTze0RWzVxNX
y1Xnhzj77XeM2lyXSMarPvOJs+BWzb09M+9pxr0vTdhkm7up1s8nHv/qseHlolIDEu4KsZVIrgbz
JqNP2R4l45CHO698y9VT4u8rw7nA2W4Wvrr3sWAKlqqIcDt6SCZ2djL0suS560++jIzxwUXVhFBp
hpcaLOFNWvzJM5TVgekLKM8H6pMYP0PLOINpF5FEdcPa1DNQnulLnQCTFZCb1Lbh5VFun2T1veie
PND4uv9HVVdpvyj7TYiAMBp8FWFjn+aIMct3enjEVgHCuVre5d6mqG5m1X0hcRyC7aya6FVcNas+
P8yXNzWKzwP86NwClr2Hb4tTlAWsm1bpfoH4QwRDa7F7Ce5fKASn1v3hXmCO8d8vNEo3pSaPRN+j
YIojlxwTYAdI7HNk8TVNqPhZ81FjFeX3mGEELydUESGxw48sDpKGUk73ALto2Wo3pYybi3Y7cZiH
3Xi1fajFNbBo8zlJ2vc7OpIzUe5Fdut2wGOI5v06vDudTsvA2v1RLBp47qkxH5WJNspVK+fzW3xZ
dpR/zV0hl6qcb9EtE9Pun/cDO5KG1XooyGlaGbfZo26+MCxb2VMHdOqRR4Eil3Mv8RIemRbOApOd
+2R5Or2ft/TFDw8b6sVtyyP//p6vMBGDri3Z19B3AMpL9Pz+ntOkrwOhJjqlj4lqXg71DRbaQPLD
3vJuwBumZrlsnpKJFOwKnvu5LONGdTBuUgBDfV9W6SNJa7V+fq/5DAOjQ/zS/TP2xTpdDBfIrbpI
J1a8wvkABxcNJmgGeFwGFJ82jV9yfjZ6HNCPHGpH5b2lbzUQ1I/oRVjtdn1635mtg6zMQTI3d3BM
QERMvOnrY/79B2ijDNvzgwo8mDe/LzaUr2+FBVf8pN4L6+WO/Nra2KuPLTf9FMDoSgOcB5ckLkVK
V9IwmiTfX3WT1UakzvnCw2Z+hba0NdeBtbScy4tvUjP/vqF+ekwJHSV6TIiaCPpYQAQt9tqfkfVR
wWxZUN+8vt1nx/vTzKIPKi0OygOXjT216lU+zUPStqPdDNqEmfNoPwl5mwJyZNW5ieCE5fXO/ljf
rI/rE84bS2cH3cAZPJFKq9/z1PZE3LjOc+e0gGmr8ZIpZLRxvzlMUrlMddZ/3L4qzwaPXZjHyysC
WeXbUEPd7IAYpeZhMzjrbKyDau5isJ8HcJXm7Sqz7b17u7dX1uXIF1ltp/beD6+HZhSufAJNDOQ3
R6G+R2C/aOf8vP5IwftMU5wUZB3TFl++Q0WJIYxnAxT1Y7rSua7veDVf1pZH+94IEwC0BmsPnenF
6zD9+Qe6dMcgxrr7WKHwMLEDh5D17epgQZlag08B+wMv5+8bXoYwazCJ+Ux07OoR+WyLB12by50T
3b8c4tUk2Okq85yzuRTKuGEPAGAcHbEWBeEgboev/4ze42a4M/aLwrpfL2U2fbWjjwu6YiqiDXfR
6Dll0FV0cZHYZ/w9ui/qeO7PC/EyB2pk28cF1XpirZf4+B0s6+Nj+zjVI7jCQBBJFPpSGmzQQa5n
HEkkIWxonX5mso0j0iHARfcWKiq6XVt/qnQctuTo6UBQ0cgEoQzIe0xraPV5KYtuQ7xeIBPCy2xN
bmDHszaQ7FZTWJUfLiQOBsMxHGV1DZjMaJdWbeABdHfLI568zXw/Q1QxY2juerrdxx8ZJODmcosu
jzuzfUlwYv7979v2unHMBODrLxjdxGIRJV0XdfP7ZphZYvX4euwOBBAGSOt/IMaXuxdhYf3BS8W0
Vrf+fiqEDpt09MKRvYOvwlx4iGPjTeyqeqoqvHAbt8DXzjnuA9ZeLP/JNsN4C+VBcwWq4u/ENh4i
89WyKiUCLa+BNTPaxV1atMYsoQMpL+e2dqp24cPvL/a68BnuPoZjhAV6IERAfsGXm1/IKV7nOQ82
N5//k0wuhnkV8INDyAX4d+JFfvZTxk/EXYusFX9zHQzB+Mt6Ra0pYR4SDbZQPc3tc+hj0ChYOGfN
F9y/x7fs7l5/OaU1DL8ecPn6PUnNJ7yAD2XqPPTOZhMtNhvn5cA7X1mrD/v2sXA4zQAjtivG6M+1
vX0GRzPc3hOv6odDN6QJ//enj17VZRZW3CKElE+fLaQndxgkrhdrc3f+IPUuzosb5wlpEcLZLf1P
BXebiWPwU55GVQJMn+YYQWa8H5BjjXJJGN5eC/rbDA6wK7rXxXy75tbY4VLH4FiurAOZ6cZZ2ZyV
39/BZ4t1/PmwKzYGDVIG+mPulnQujdhrh8BD38aEqfza7o5zmzkg9I7F/rm0ud9fZUcE6nMyh7Fn
ZzsvTyB+nJcXZwM4LVt2Jlg10L3ZVO/y59ejasOVSmkEzPT75qpdGQBzXxMlbo3VI3bTYBsAcC8W
65vipbaAHrXWy24D72/1d4qucV0dcZI+WQtotHK3SqMQdca1oI91SWbQ3TivC3Goy2oQ1CBaV+aO
FOIwrPsxeyGpsVXn9w9zBZ/h+tH4JMwS6YtTNgz105dzFWtxO/fKs7QtcPAyOrtLtIdWZlzrSghh
UOtLolXpoEHdeFF2e62tl/BIzp43sUOue+WjHzKKlCVW4QGwPPkT1fLcWfvXwToU7JdnLt+dncOo
n0wDXMtEqLxuJX1feMzaCcQwNySJ49kfKSEk56hu9ih/DcnNQBY2oUWXjrOzAHX4Tgey6nYitv24
A1A8Q2uGjAf42yjPDs8BvdMh59iC6X4tA/KOEwcTXyPLPR4u6z+HemnBFbqNrdvHqdjwCVcfH02A
h7SxNMB+uIl/3wH5MDnpSl68QRyUqNBr+9jbGbtwgU0ps/oFOf/i6YkzmZ82tE2cTT7Eqr9/EVvh
MHN0t1vy6wfr8LSTjjvVPJCBT+US12PK4TMxv1MBE5CAjnFeIcgvX0K2nHRw6Pjt+X3L03tguYun
mLt7pa1jy55qXVxBXj6PxxAzyUA5JuPDmXt0kuOCwBnhTYrWq0UT4bhsGevppvMgcFlMbMcfnxNS
AY0DkLHEy9E5qERX0aqOWGTTUnw9AuyKLAYoDiX0/wPA6sd7nDcq45ENDFdQRimaUbmld2mG5Z6f
9/vjYgjI/MV1tLm7mwLUDDfdaKvpgoRmKbgTAP2f2dqXYJMYpadU2aU4Vm3hKNmgjjg3cIOA1kgK
GE/J4X7iIK7WU5kJkZ8ofMBRaG3VQshm86480hCR2uMlWgnV2zz4c0ZpqJzZDGowH/T7VRMvjB4z
iJXunbp31F+gV4v+2hDRd2d2WuCXKwBqrxurmTr7w/u9/onkM8AX+evTG+rLK2mbi67LoTxE/wV6
dffr1KKOMw+lxazsbE0Wcj8kI0wESQ3R5iB1M0a9OFzFjCoKyQwl4N0qUhDI3C9Te8qA4bP4HT8X
/ShyX8h44JtHV6qHinMwi+cyB+f5OUIi40h1XD3mO9E+HpHfa4ksJdSoXbc76OYuInFM15gdY8BC
GuSVcNOmkpCfjhZFLDcsmwpg13gc2yIf1fnlkIwDXhzqyYu5WNcmWSuISeiiDT2M36/XK8kt4odO
3kMLBcazDAjhe3C9uEJRlimhXTG3wPNfuV8Wa+hCi35IdJac6qAx72hT/b7uD60Jfc6IgEsdVOqV
o5gX4+Ge47R7LBIHtrVHcYWS0OC5g7PQ70v9dH/qMuKZhgbpdGgDfn/EUkq7SG14xMdGMR+3RWLO
VtjScY3Ye56xRm0KOcPm5j0I+N6tQzfQur29nbrHfnzVtMeIYWDJqalHt2gAw8BQouEWfX4mm3/9
7C9/XuAvdKmocFdTUMxrbAlfVwaERTuEprr6Wdt/ObyeoRU05hphqwerSFqK6etMRdrMbqPVTNwn
zY1UTqVJP4XQr0uOzm+ATLfRXCqZXEEz8WIyvdUC93byRRhYNzcv8cFBJa+6uRt283bqJf8UPb6u
PsoVgrBPm17OBVgBG1gBKobj4hLM6cxuViin/b6zfup66oAvBxwo8gTEx+87q8l7UTwHDc+63weH
hWwdQ/sEgoTz6t2QD5ITmbd/p3q7k8uOUuIun9UXSWmkbV9tGmR+GqfCS8dIauuMw33MADfL+jWc
/VUVNceyxV5UhWAdVNvhn3UggsrZvaj6u0/zSDtiHBR5kpngp/H7+5F/qPJ1mM7CMMwaQPCju7uY
neOzIYXzLcnESgPzUFbtSkbpQBYRZvUaR+hnpl8+y2lqqfiRqbGxjJr3ELfKi7BJebSzFA4yLo4X
bLLkYx5DJjEWiTJb4DVmp3Kx6H3gfKJkXs76qipFBL2Rfs7uanPe9WbGH4Is/MV3pFL8E0ZYlmIX
Le3Ru5cyFJfEv03frKQpbZif8mWem0OHctkgOD466VGVIZmhpP12lpZrhRnbrNbsmSdS9hfvuRA7
fdBaqQCOq6uXZdY5LeewrZOtgaGDNDxNn4Tm4P9C8N6Der3IzVrBlwUv8iJ4U8qFFy0qtzC1boOW
+MQR/qkr9u3nj/oBgRB3QR8UOOEMYsMnCbHY0JYYH3QDXxbNz4lz9FON93VBY7RPyiox3F7PxT3y
wHaLSmxoV3scu+zsMLcY6NuTxK4fdyYt8UFyH47uuIt6cT0vz4UZNlm+vFKbtz6q8cyRLDc9SKGC
LdeyjUClFWjEo6wanP8UMtY27oOiK2YtTb3xn6KWgownIzGuhSsjUd2Nyv6c1cL2oh/E823WPoqC
g6XBbC/iN+1HEzeiMgSIce7zdb1RAAlnjdBU51LaNkLK8F03B0F1DeRg4zmK0d7J53etShbDy7ho
GIzmfPmYYTn/REzJSPJbPaJLGme2Icd2gR8U1nuWAgNTJ/h44mPkGfveAMeGnp6Yb85eZyvnvZwi
QnaubICXZouGLgY8UXNeSgWmSHDTMxHTOK+/SYQboX7KdAR/NcBK8Cabi2TaeobfQ4H/ovzeBIQO
ycEktPaViaD147eARcDIDDgvFpHfY7qvNZoW93NE9vFkwh8z9G0d6XQFsxN1adSdowDyn4iTP92Z
qoYSHQUkzf1xhqKffVeUS+4RkPWL/cW8P0X/dPt+v3jc3mo249/LitHlYi0BgOJyoRv21NMYPjhM
1Tr6s+IMyd1iNdWk/SlJU9Hq0Ci+eR/jV1G0btv7oVges8IZVApQwkOMHglCRJ5+fwM/JipflhqP
SZVIVj0tx77JBS+kGA9B/YqWlsuVpnRviPDU7qOiXaaS3yEXGZ8D4OkD8pZYTRX2/VvXZ3DlbUVn
4ZHRmPCHYcN6kH6AFXVol+TbH1OdlJ/KdQYNQKcHGXeEWEZVh1YKueJlvrCt0necDMDkuGvU27OV
IqNV2yU2fVqzl9d1/+Znd838o0A/Lb4YVh+6toIvd1A0U9F3yFKu3sJg/TAgnSmyh23wJUmUxHae
XWZKN+z4THbOvHQhOwyOxfnZDOYHVzTbfNG3YGbTfT1pMPTTgaMEYOczykXManRZekKbMQsQu20/
d4Cwoy81bz+Ec3KXU87Wael0+bFT1MF7QJBXgQ20vWw3c4RX5+mimQVOoE4JIl2zJQZk6pffNPpM
TZTDa6uwqpsftWPlkC0jWM6uT9Y4g9lTGPCfjj9URM4YyRK7cJRGno24DJIobtkUW+xugk0pL2f9
q4vzyBST9ZrEM4xGB81L+AIoFXy2W758bH126c7qORK2XjMzi1mNOvATDMgZgtqXTVLv8bRbaLVr
Brlizc4Ee+QfjZusd9mB8Oixfv795P/07BQog0oGP0b/5B9/+T2Z3KfF5cLm885b6WINXV0oG760
79tbf/70/7fYaKuJoax4lX4RKHRly3NKJCEbKOW/L/JZVI3PE9kujtHD97xCuYRiKIhZcxG2ir7E
ADi78dp9ifFfKVhqucmq1wAzhkx4/n3ZH6sCGiYKH5V1EYb7foxzQSqNMB0aZYv9cT1fJbcp8Yyy
64Yi3h3aZautfAqXU12LH7MJnQkiOi80IcWxELmYzAJ51oTNNmF207WZfVbf5Bi3OhBljYaBQ3In
VRzTDgcbgghF6ByvA+wbq/xNK2pScS6v+e2QiwhaZlVCvG7yR09BQbBQbDyp1fCgBChqK3DoEvwt
gJb2mJjWZWcWKeoT59eomNk9Cqhqhb+6bqrx7KmqL3dRrNtq9iGhAp0yEChbyU7mmZOr7Xrw+IvQ
CC9notmlL0qtLj0NLQ79f9M/+/p2RrlWEskBfmJU21FM6YV2q/Q4pyhYuQDeC9tzTf2525Wny4IJ
0j54r5eTtk/XtxwaT8gxAJQB6gXk6/vG8M5VWUvosuz9m/nFOa/KD5qH+3LvwcA17KmG4Q9X+ffl
RvtQcs91Duaq3wnJVhN2hXwXop9bOGit06z027VRTtzjPy7JcIJCSxp0Kcf0Zi9wL2WN9uNwhfBf
Ebz+6Okf5bLtwJ/OjsL5tqmn5kHXyRGUwf+uOa5tKyHKjRyg20C7olyogi1lZpU7nTKBifh5IWYc
HGuopvp4AyW5jDEd6o6++4d+tI8pUjUQ2SaZ6p9p5vfAxSOR6BlA9AbVxdGtVwu6Jwv0T/BsRVEb
jWZl3SWZ7aYJBqLJru7bTav9A41PMkwOqJmx0iACf7ZDskNJcbz4QUX3N4RbYfj29F3xw7XMDxyG
K/w+UCLjhLSJ5+dQ8WIKU67kkDoxW9VOP7RGPbt9mYinwxzj6m0AiRic2UjM5dGxQZm+jrvGF/bR
Y5maycVqkCw9tTu6SvdIH1rYsiBOEtz4W/+QfehH0YpXEj9EOPwv6mOyAxkQA8QVyGjKKEObRfiN
1hX1YSnnztDnEYpgoaSg+3GbOJ+S8K3wo20H12ogdFxgPtLwStQpruXwxOM3osHHRdeJXOUK8DSr
mY2cC+Hzrkb1dt7/SyL64NJ7HG/UYmkQYpVGmCoNrtNTY1AfoY9Jaxw5rSGD+JIhoB0+D7pS+Txo
7P8YTsQgvwIh24zfGlo+Gd4DOfw1kpa2wch7YuB13SpgfSidJMg8Nhza7+sLMDi8WsnaLUxkD/+t
TN3MqJUTY+Km+KFPjYzGMOOCYDk0JkYH3S/KTiNuykA2j9XhiInvpme47MLoNiwPGPKT40DHYuzi
3wbHz46mOdlcvM7HBuA+CQTt+WHoM3rbnD+3FZNzsqs0C9tV3MbwiqBFtivLt7ZbTpyx4ZFGO4rV
Bt9pAMlwS0eZrxRqUdNFocIQZs9w723RIkK5PpXmzS4zLcG0zkvsOMxqEgA9fLTrhZH/GJQowZqN
3vWsmlWFLnTxLlRXSfoXeTor9o1XAvlZdC5yyY7Cp33Q+g4nttPnH321NIAGCQIUXERltJ8GtQjf
p4G7z4FTtDsRoXmU6WwVZ8tN5dS7xjGO4U34Et/MZCe797bNH6xnUFAQS8fd5C/tut3Vu96u57b+
p5svun18VO9xm2aw3TL+l2zk0POPFE10vKTIOHwLC7p+aMRQwJkpsI0/s1u0w6t1eaqX+Oa6FhLy
N9BjdIuujH6cW/WrgCreqnDE9WyXvEVYGu3bl3w/+4u4td34Zoay/O974YfSmHfx5b0MacyXc45q
M3T4LlFogjDoXSz+Mfj6t9wdQP0DqJpY7Ieg8m2x0fcv3ZlslCrbPP6LZZxvLJRuh9MLr6iq4CrZ
qmvVItQsqw4nCp4fZr7DcxI/wRnJIvoc359TCEiVDSFW7gdMrmDBc1Ctt2RzT6a+jM0Bm2A8bqw7
8MATz/xD+P628OiZmxTBDBejUVgOwjKEo27QVjeFhQrk6felPi+k8R5H/2zQ/xow6Npwt375lknU
h5eLVsXYJeBqOdgX7Kl5em9VGfZZMkt8ejC1vA0O3QmVmLMJCSHCZ7E0Z3A/hWe92g/ui6KDOFiL
J4UpP/gv/l/l3f97ecBX0FiX3Lyp6a+kyMLJu5Kt2Ycn2OI/L8CSxlFrC8X1trEynEB6M39I3hJp
BTGIhuPx90fF7INnGT8rTVsKapnS+kptsVTdmMnevDqKd7Nt9ZEbZoHlujUXzRmam8mjVi4v2CSW
dvSmonzyhNHuNoQweECO1slt6davLOEEWU0GfoeKiB3gGxJYVWIz4tD3Mr588X00c4TYhsopWDiy
ZAw0IJTRMg3wAzHFBSjDDGue2uw+0KNSFv0OSyGE9lubTilmRvvz6ozvWWvtqh3O9jK/Dbe4fFXq
i3o1+B5AOdIgSJFZYG8XLpFfw9Zgpb16O/2uWFQLRqPaw8WevaIRiOb3Mz2hNDTn+/nrrFzEW+MB
imF/IjFV75sb8TBrze4oLtW7LDdzz5TuAqwwnru/pbnDuommsMkfqKKFBJ8ytKQbd3HG37m0yzfZ
bk8tmrOz3cU3z6/BnbdQ8S1prNnLSoAQnexrIhESf4ZgVxrAesNGGVtfnP9dnuLK/hBvRHQK/zJJ
McVg16o3qC1hAHgxqfObWwUM0e/f/4fqF7Til88/OlVdIdal52nh3t81G+Xo3p7vxd1lo2yzu+BW
oW2SbtyKqsvdSS+luikemnatPVWvkmddNvNtdcFOot7oR/eYJPi/daBDHfc5XmGqs5G22YMuOsEx
3tT7eCMJZj47zdeEY+/YiU5VHqC1GhPCJJ+NgusNDdoQTBEGA+MywM91JUqDKNp5vZGYoYQ5iyps
k15YiJG0EvwiszsvRR7de42D+1apV5Wvgst7B4WnMUysuptqUWsIH1Y7dfYuhcucuX4U0v/Iy9uo
VW0BIVTuqaw/hMN/78MiTdHDloy1GGMWEKa2F8g3jYTkJVdwiHalppy6Mw2rbm7FQuHMOdhnbmqj
TqxKaxZ4QZuQbDpbUHvPyo1g2aeljy7eeZlE8OrkIMR4JvPs0hUcb4aNV9Ov535ie97ZDvzC/n1T
/JREzbVBEQqKAGXbqJDqL4U6IxOPdo00TKHTFl1nY3tJHpTkLQy0qZvzp8D+ZTl1VKlIndJWpURT
OZzNTbV4k9p9OvMdEvNh3ktmHpAzX8oJOZCf98l/n3LMfmlEt9CLM1WJF/g3lypyOvcp90/umcOu
CWfL9fzbSpQe8u68Td3i4ObiLbqokSaY6IjsXT95bvx4VaYY6u4V94+r4JSYag4Wm+Vsd+5PefXH
lXYpfVC5vhP0CDczR+rmmzMW0XWAFob7FouISyXeIhYCZ9Z4C6WMHOPsm414k6WlKdlnVwcianql
vvL7zK7F1yg9r6vwj4fK/hlYJVoZJHq3MbTxdJbchoSd+nKjKbaupRMf6pPfdnWywH9IMpqKzLxH
saJMUO+bI6a4DYOEUeOHXLyJ8wNYOsfHLtLd4wbmN52Tz0mwLre0xIVQgn5ZWFH2r66fZT/eJgxG
EdcXu9o+a4lptO46FOp7w1ffukR9TI3oVXdXESaO56d5/Ki29MpEwnqkmFXpW+S9WBkXOLFgwQkS
JitBSErbvC1WUbo28t6MpHctxkonx7mqbBmjp6aULMps2fBJBe1D7k9Gtp1U0LmyM4SehBrSf9/N
KGVgHu+LiSi1W6PGa7iYLxqGka0SLWOGh/FFWKVt8qqXLkV4KTqz2b6Yu38rnLDVtLxtlYdYRZzF
tftcear782KGKKfaPfsMsFUE9s+ak9XvnSgSIdYV+d6guCpH4qE6h45Xkfan4Chw52FK4iSXjSxj
lmOUFoRXzGoQ2VqgYWErsXBolNbU1OhhxnxSLMqdXP39PXj81M1iFDzgdmQ69dQo35MnpUa/ufAb
aY91F2ZLDF4xGoKOi9vm7ytdV5xQLwzIcwhaDj7t+ihwhL1XB/OoY/7Fw2+eEW0WLIqwyFm3q9T6
d5OtBgabsADijYqZ9anEOJWKf+Jivx2K4UfABUPtlN6kpo/qoRnjcEFrMwQLwJPuFyiw7OlbL4D4
HqmBT//Bv5kviHNgz+WsVmerMf9uJ176NRxwkDTCXhlZEkpwaIXfX3pf6FJhFLyK1HlmCNuv77M7
ZElMRoGpbTlLfkgII+J9Z1ndGjRvs/r4G07i/K96faNfMRpQ+EqL/Z/SytAoH5/3pHJHkQ5AuGi3
p/d3wHiidbi7CzfBAkGy3/fCf2rt0Xeg9/dJLENEin3x/Q1oTV+eI63ot8NUyECocmZWYuCc1R6v
FWMhBbf1XDkUAoOwut2UQefEvY+FprISA2GTXE66WC6S0lghNbnN58G+QwGy6ApLQOLHTXWmd7fd
PGRy1x9TCfxPppt6aw/scjXGNRpv9lZwej87VDltacGRImmjKDl+5uHalxuL5s/QxZf7atteSivW
sP/osL3j33Vu6AQVNPVINF2cNVs1sA3vaCQfqY4UwUHWUzsqjimwTY8EIZh99CpX4rywXUOxA+NR
w59LgQAvPXWGa6b92RFcqhH0jS4Y1LXSUgr0ZTMTd8gqPuRCtvARmkjL2WLmhcvu/AwmxFZ68SEz
dEu8oEYWBe8UQdvGjVeaFj7JGAGpQXfjYgBa9n6KzVrgVNp83+XGZo5/TgyYQkjAuQqw7Itk4qRf
F53DxiKUAPL8POyjjyuL/ayTyhLZt0a24+y1oBJRN00aOL53UspNHnR23WC4mVfLWEWVvcWpizyp
nv8Rk1VwmVsFl6jeIDAbOpKU2m2B5/BZs/GgstQ5LmPtYzyFH7tGTI5+9ei+dINMcwWjlu8pSjoU
EgZqMfrD1hsBYo3q2JI21fPZdFqMCyby+k9Wwfg4zAdY9hARGNSPwlLuZ5egjRKwa0vcxHYkmZ4B
/GXfJ/jJgvbD5qkGcqbbIfonu+Cgx07s27lkZmv1EpoIX4qzP25/ZGKqxubsKOcL/k99c/4rn+3K
szANny2ivf8k20FtapuchN8JD0K2j9Ya8itUAODAcETvrHljU7Yld3g06JKd2vVp8K3FLg9pqA4P
6IQ/t9uGuK0+ytwU+LsLTtmbYmRjO9XcYQMvmYK0dB+qbYoKsGDjLKQXVjURQq45v3yuOVJO9C/5
55Xqn1R0YoPIrEyDweZL7ReJg4u4eRp0FDPzD0pSeN1MtTWudZ2GVUXAA5BhYY6OGYyR4Xfy7AJ4
BolzBrvPRwDcyja2L3v/zr+DAPyOBB9mA+3yAcDQB7EztqaQMteIv88fAVYGJOggez66s2Ohyc6x
e4ERG3WHC9WJ6P9JpFd15hjZS3JBpbp+0o1bdM9UA9kn1Zp3hVninVYIeIiDKFJnFPrYk1Vshj7D
cx61jUsZOmpyeazU3PLShpyQnns9kcZfc8u+//RxEhBg8SL39QA6h2BxVHZHZJv15eL1zVzAcxM3
LxgC2Id+v5m2Brmqk74vPdaJkqNeElI1kbZoHxflKQa9mqe3Ut9TQ+6D8DAHGWYEK+H8ohQ7t1YG
ceSSLa83qimc18FsYgdf9yCHH8QQcZBTJMX73OFf+lauJwVergJErDaljYCRPcPmXthrK8ZZNmg8
q7gZBrWeLU+6dlzDBkZrj4Kdj9FXJiDLsQV2N8AgFPlhlqY2PZmw+UNbnqv2VupSq6qNidvhWg7k
c2ladTBQgBCMUUlBBka895IeS4JVR3YtMzn11xlupb3hzGfPQfgARdhJg1Mxe0nOZqdiRFrGi99T
kJ/jBwiC//MzPhPjL28/CHEbThWg44/Pz9n61cczBEA1iCyGAQfJPuiru9VUyvVD4jc8MOoRFCCA
8z+Hol8WjaTonHryHPRCbs5lR73c+P5DVO7ONcrg1sXbBNJzVthpvJ3nZACmXtn65aaSNxXCWvEq
dR1F2/uiVVJpxAvdfSjam//h7Lt2G9eybb+IAHN4XcwSlWXZ0gshu2zmnPn1Z9AHuG3Ruua9vWtX
FzbcKKYV5pojlYw1YtRApqMEWvcvKTdyowptqYZbmVqFa+4i+/lCz5X5hVPxIFQgCRDFKzANBKg/
1m9ty3Rjxg/sJtwP29butQmqpNRWxanaaezCqE4RKAZ/f7PnV0WrFyZzgKahXXm8alPLLSvEI4v1
fs1ojJMbCBHT8219XC3yEb+1no97Mh4RPPJJdQYxw5xvX4Nnwo1CT6/94q2sA5OOag2iVW2kej0D
39stsKq2QquxVKj2XE8S0FTLlLVGqKk2fL/xKOBp7MQEgZmaHJKurM7hCPglRc+187WkS9Wxu3Dh
SURLkx7e4iYkMpSlApvZMdJxOVAhF97g9IbmDwULRDj7Q14Ji5pZodFWXsPkAYMBGK/46iVBIRh6
LzmmPgfPzq4E9szBPi/KzAFhKKiW/77+k/1zyioBPwTUv2+N1+MXhG2LOKWMuo7veFvB09Gqh2jj
GAWYftU2shQjWynoOB6iA96qzMFP3f8aV0g8hbc358Ah0mLXxehUOCmuvd2Shc9vJxuMa5ZB6AGi
CcHwmJ8PFTSvlChA08TL9q4Evzw2sgoEjndj+H20yMqctCMws0K+4riOsraKYfqSMmoyMgbOMgK7
LWV/YbF6slzjtqZ0QFTVSFmaS7KHGNkgSevRm1prNV6ldVmj3xyUf+oSoewXwDC9gP9caa6AbCLW
k7wm6tdsFYAD+lJlFRIhkZxtCgPC3yPAeouhWd/U11+j8vuVQyPHQnPwOCpSQJSem7X9RsAuKNgF
+XfZtOSIqk6wRf3mqohSNk4XRvt3Q40J3WlAcifRATpq1So1kDVNgHigwe0bLdl5OnpYJNQASJqj
VWifwC1A9Ke27J4h10TVnUETwVS7vw4E59yTDis34/T1ck3hUePgAZEU8cqAboHfMETNtBq/C2sy
Rv2ooRBYktU+W0vhPoYB9/30c5ak5AaKG1HUiDqg1yILWTTswvnit8hi+qoolMEh4kEEnpetctWl
SiKH3CZOVMA1eFAZ3DW4kMpGbLnrate9LomjfusLcU2EwmKaT5QKuEI9ftSgKEJmSENvI28YIBUZ
tglhHW2ErZIh7qlce5vRDLfpNl3R6xK5uZkqXJdMwH47LXzfBNhFrAzrbrCvH29Ccv2KouUWhoAr
alds3Uu6C3fpSYFNpruK98Exx7lnm9VGsM5WOEnvuHd0aUXghRM5IHqRjtSmscHPtmRLtLqdbLhr
7o4F3AXCY3cp4D7gJit0BFOtN8sXQNVYKLZL3IXftSveJdZFPATK/V8TJByqQgwoGjcom1NebNoD
1txO3JtS3ifj8e9V+ulyA6GwhLGCYQkV7ONba9w05BNJ6r9tEGpEJIEnjzAgEfuRp1x45YWFuBFs
dpVTLn9f+snZhmPgUj9Rw2ADpMxHaqgkIctE4KVcYCEFkVuAqEabICYRLI3JNRfuDydFQ47EQjX+
pB6cLowcbQh1YPDOzyriKOBpSm7Rk/Odt7fd7nw+QtY+deQmQy2YEi95Kz37pN+6W9ji8lCszXqA
2IJSCjME0o/sEyIthkOxEOl5skawEJN+/P1any0xPy82/fxH3RlHqUAXDEjfcrZF6CbUDljQeenw
91WefzxIWabqFn3e+RErGZKMGmO8Q03L7ckuSofZ3Nq2KfWYbOBcIam6Dvc7eh1oEyxG1sXSQvds
+4JpBHL4wJZk4c31+KBUQCV93CT0Gvi24sKMeNw22JWRitYCcp4i0QJ2g+4iz22RGF4F96ag9Qmr
8THMwZjCqnhcVB08aS1xYCr/565mYwtUr05mkk44v6Hu30xy3E2qgYNBbT/hL6q+Xsevq/qiIi3v
399f5Nkg+3nh2XcP0izu2QQtwhLBXZx7n6RmwzFIKw0+64uczt/+UlhtMZgneydelFCqPL79gRPT
URa64ayB8DOahSpBafgOXz7fkDXhCCMbdUW/n+T36O0U6qX5pdiAeXJ9aTJzv1vbHLQNPAh8aETC
0WWGNZRILHdDAbFwo5Hbyq5B6VCp1JbaRmAbjAeMx8BiV7zamOPau9WvgclDld3rocVbLE2UPcg4
lN2/+AiEKoxIW/gsv7mlSGFF7jc+PBwBAIfMBkTAFKIfF+UAAEA+CFYDECIwgWFvuxOg1IUT97OT
DI6d9GS8jtoR0o/Hz9IFQ9k0TMlupN0kZVsVF+RkFpBbMkQAszXcuVoXGfIO+gwOBzhXIT2Ar3Px
1h9BGgczLtIQEb1C4DZYDYxdLYnmf+tE8DoY1CUgnKL8k+jZ65DDThyjFASpvIYRawJmSUmrjNIQ
6HMmUN5Fpp/HqUilwY1uG/BwGIRuNGKvc+iM84AmC2/piPtsQ8BNwa8B0DrYgtLsphRKCjsBy9mG
XaV7bz28QEgIwRKM3DMzUWvkU3pO+FWb/qcL2oA+2BTyAU/8ksb9SZsILwddAwFh5ICt5q6iSdaM
VDdR1S5vN7jl23sPHnXkpJ7+NWSJS/UbDpy+BLxIQBUDKxvpXY9DBdYGfVzVoG35drGVNUnnTJG8
xHq1RO+dCq9ZyY+/HiY2IGzhRP99EPuxI0WTHy/akux30QsPcq1e5+tyG2kKRtnfi+CTjtP0UP+5
1qxfSqUB0DgGw6vMGE2KD2Pg67WQ6q3wUsiZMXQAFS5uWqwZGky8uAERVGk7jZK/Fm5kGjLzh56o
7qCVw2vk19tNukqguzAPHa5/rYYDxm05HrPhbfJJqBudFfWhOngVPKYGh2lpFSGAZOEWnjQA4DaD
jjnYoLDRmvtCyIEnyKHH4b0D7Y2sDov0xOYs9qKVq0vl97SwzJ/358Vm+4HYQGxGNVkCcFwFoVRq
tmO+FZuFpvJvRTcGrTRtPUhbAJQ4Pz6yXdCmYSGwGzHBQ8GSaLILQ6b3W/2V2YGxdLJ5OknwDREE
OXEOsa8/ThJBSookbTFJeiNCt8c1Cg32psiPXfIje1LNYFGEBRZSMXDBOUoqlnAwhjBwmiSthkli
pFaPROUlaP5Zvc+jYMMSrMBgFJ66jw/kCQFHZ3giaPDbXXWAf4YurFzSmuDELVAYfyvH+MkAcuIB
wEMfEMZsWU09oU2ymg/PwRZ07wK+m8cyUqMX9xy/YgMyIjtoTEGV7ie4Em168OtAyCDxBnpvOPz/
PRu+k5JmAxTsmOmIg1S9qWx5fPAhjYRhxKACBP62yY6bDRyG1payR+qKYr293W4ZWPEoEcgxUrmK
YN23DUMh8NxiD+vbeTfl7kn6hyOYDk8+FbUnbgcMHagKgiW7CS0EoRjWI3xFDmpm4J0OmqN/tAky
cVcnSCj+CdplvRkzhIFZpwJeta6OXWTpMX9PwynbFaR37Gb4czYNe+DaTFQ0Ewm8RR3kA2jodQFy
rL/f5rMdEww+FH7AMJGJNy//YYntRoKchg42c1IVDcnZ0pxIdj0YsetW+pSzI82eeryjuDyVMQPX
CeSbYhlsy7WUbSvxS8kLHUrwf37V6BQjGeWwRJf7ba2HRe/nXc6qIZB6SinnfeEM5kWFfIRgNbmg
23uwLabDSUdQlJpfhyXU7ncpPrWtUd9M4irMtdmiIVcMl8NTOHB48HFl6oimWt0e5WLliiuRXtK4
P+m+4HKIxUTXY2pezzfyOFREb6TkwEkGaBobhGj7qR0yrs2iK+37hu5Ko4YNJ0yQUUGvChr+LSBo
F21g+m6ojRPXIQAHN5VxLnUhyq0WFoIndc10h+jM4GjET0SBx7lXBAoCPtISOFADhjDuJpFi28Pp
LF0PENDByJzUoANUaKi4rGhm0QWMjVKQ9FFWLG4iSfXCxUcnhM2zhZH8hCYEJJ4GpfzbBBOI/OO9
tUHacKnb9A4f2MCqCA1fDpczc3/L84SFkRR41xShu4MIr9wAZBRIQYsjhfzz4g22kX5iB4IOSEYK
zTpzUumU5G+BuGrCHYuDKcWteXfHyaogqTm9CfkDxy88we+dAw+Au592Drzeuc495BmqS6WS3qHP
L6oZu5Opz6pRQS9Dn81LFoCZbyzkcR0FLVnCkRurC2zU5q6RVAcrsTCMRhgLu4fwTIOI7dQ2c44N
f4r9Qr6F6l5Goqi0HTg09HPqHatCR4QrNFT4eYOWJ96kRZk0bN4WlqXfVciUfIh+BM5A4PzNu1lD
NA6S3OfjmSNguZUOfHJX5dm/7t6zg00qzcGBY1vs02NOAPrl6pLP35PjDUzxMZhgfYb1Fyvw42hy
u0aR867rnQo8+FH36zO0uZJ772ojZFSJH7Qmh5pGT2qz3LYB4tpJFx9qNEX/fhPfxd3sM4H2hnEh
AdrgESf6eCM46FQ9y1KTDZ0GPdAGHuKb0QD+XiH8AurtPba5ynDM67WwgYLClOKEzWtKyFoYnt/d
rfmdwJVMmsxvsQLMw6lGavRiIUr7HazMYVgcXlO7NoTQ7PcCEtwv2Y2/DB2IgczRtelGS0wUBmb2
Kbd2a41HSSLJ59BhHSOgcvO9WmUqBe23oPaSgdydmj60zIrFJMWGqxidTCQYXny1mSrr9Ztiy4NT
vGd6bPtXxS4jDbVF/NntwITXO0vWS0kfjqxACr05CAZr+iYfqgFNGou2ep5UFlQINquLpgCrFhC/
JZ2m9UVp85NhCxHmlKeA4pal5/3zBvQWX6Qwatjo1BoNbUbFJUQIYoPIcVWBp5xnDooJIls1Ghgx
UQ5twt/j5bsxMPtKwoQ5oX8/RYfO1WMJvlHuB633UgN0KlR5z2kpYBVYQRF+WwF/abZAfYG9fOUr
yp7q33bqKbxXlwulVZZrAjxTJb0wQZU9eivz2mFYlWgKIgImuCGcywPsB0qXBq2vhf6LShtQx5ug
1yEBUDFjCylTPShqG+T7rTtSI7QoVAtYIeamAkTo76f9bgr99bSzadomeexG4C87sB+qK0hgCAj/
O/qzeEHzrLtSuF9OjQaDQaxCe3sBZU9KwRhZmBpPCmRgozhowywK3St5XowPhcsCOU0FOPdNCSJn
uLyZtL0HNKWiFXPSviTtcFmC/X43zADVgI4xWd6iGz3f8PI6rOKuG76XKA9GHLBDYlQQv3J24S0/
OazhSsiCQXsW/Vk8yuMaFFZJzDI+3TtinxIXix5jKyFkFDXi0NtPAQs0As64RmvdbRM7irCthYUN
4dluNQWGw/GfFUVYcs0+dNOIcZ9wbn9Gkwl8V5AQYUc/GhTCDWRN0RO0ZOUdmoHHlHwEuqIW2gjV
t6RV741aarAdpo/Mfums9/SuYA4GP3ecwPDPVED+6Ij0Dcxny0HAd4cokNyibRaoN1Byz8cjmCD5
Gv7XqOLIFA7EqCtBRUAQrPKVEN3TJbjpScN6kuYDB4Gzh4BWKvd4L4w/SFBzFCM2ird16dze38EF
OkMZfNSd6KyXqmjRAJ8PU0rkEogwbUKzafhw7dkmxQoJzhCuN9XnLb4LRQx0ym0TIUU6iH1QaJ7A
6zssmxs/WW+BwOJMPyWxTt2Zx2cOE0RVsXXU75QS/mEAALUGhOEaqxe1HVPb91WadYKQBIXOpxv4
7IVLRdtvte7Uvpj0GjgoKCilZnPDLRW4fzVIab4p1rCC06JawJtVVJNbZwoGc85WwmsItuNawHBl
dQWyL0+nkAHu2goSahNNXmNVuvPko7cKRJyq9D4wb6ENthD+Q1LH1bgCMP4B8gS+3jWHUiwA52wP
29+jSPZwviIOg1jMyOhOY6SzowYKhAIDfsY4RAYEL/9wR/qSBuxJ++HxsWcgbVhLhc/xqLaxyQ2I
2g0J7VtYf8DBg3CLbc2y0QJmYRV4cg58vCr7+L1zNgpjH3DGGbpJGGhPeAwokcfjUdQ+YLB+P00O
56fY9AxX/bfUeXhywhBpBk0X3AMOZ4CqHq8ew+xMCsaKOu9q+OunNqvmDfE//L2vMlbtiGqg99YH
XPI0Ec2le6zX+l20lJX7CrRchX7YKNGW9xZ3wScyDehBEGWBFiGOjb/sAaM0RIsGdaID10xK2eXN
ikGN46u9qMuyE4h7gbWYUcNHEmMYVQtbnIKmKjb/hNVnKOuZuw4UQxw8MiavqE7KQNXxh8wSHml8
/MlfhIyniTlbMNC/AYMSRAM0sOakumKsGXlw3cmyfX3b0DrK+nOmkmOgEnJ17txdPU1W8X9XC082
TFxUUmCtRqOFLcxWa2Dm7VArqM4wZqtey3DEUUid6i6j/32hJ+gNPsjUtQH4Dwjne63+sS9QiAMa
+DIeQTkWTfaLMQDgEAWHcr3TcbQzI5M70nsw5QGUMFvPUTbiBwLsrRzKDckON+mnh+en1vFmqm0X
bu7poimhXsH5HWj93AzHz+o+R5ywgLMVyhWIhBEo/AWZ2zXkCA4VR+SPoUpXQYrO7yj9CHMBM7tA
Iwxm8YHx1RHt/x/Hx+tC9wlNFqAKkDQ9TizWRRsjBI6CO9Km3AQksJ1hL23arWrqCEB5QfaatrBn
PUEYHi46P1jJcsK4Y1n2Dl0YnaQpLGGkVeV91hJ00lAUKyBnEibW2e7L51eisl/E3r9hoPksQKQI
Gn04Y/5OV1Zcn5LKMQxe0EyEeQw8JoCWeS/+PTvnF/Ff0IP9rVYmyPq2F9tUZY92s4ng/5Dr1R7Z
t0jh3rtOc+ZGDcugayVn0aBrMlwFD9ik8oJ+R1kiCx1oCQd1jdpj8odqGmkDOjeZNayDlMSiCiO3
T3/LfHY14QHL7UGIuYcHCKz1cfKdj1JT2Ncw9bH/HojPqubJJgb/Tjs44oUeP3tSSVlZ8yhg0VoG
qmLgbN1X0LATAQmcncEXW5S1YW1DYIQWDupbXrSwLKHEFVFlcjmEi+jIwHG9VaW90C2cvJ+0RtGH
QzcGKypslRAV9Hh7iuC3Cjcw0G40IOfS+5pTqUywk9iGTh49oIH7yvxjKZ1a6aykW4pfIzU2FjhT
Li2Oh0ZIQ++gpGBtJQL3DBam8RPaI24PajgRIMN0g7PCI8qgIm4ZpUf/RjQHndc/Pwon2rQqbGnB
02hIqcEJJl7agn+DgFhBAQGAbzhFN0uzLViWPIGuk4g618aFMW7IM4v0Y2/1JFIRBzXYrPZiQT/x
91B5Ar5PNT/aYkBvJt/V2VDp6dJvlAEeU0Pmw+Ot0yaIuc3h/hpvy9Qaxx6CFU7txgHpvlCsUse/
b+B7Q5pP1W/7e/Q9pt1/NhjYJsvFKvKGc6MPamEpFlbzFa97eqSm6/o1AvWQMiEKM2SUdIo27v++
/rN+1ERrRr4KOrDgAM86rwxfowCl2OGsnBq1Nm4ZIuBHEmx4Dfo3WzJpA70OMiw89hPYDDpTPC48
h0B0/LVXsGw9IveI7Z0k25fDCRUEjBsYCORasJ9Wfgzfmc78+1GfFXl4SgTXTRZH03Uf511XKHTV
0DhMc+hSvMmmhA0Kyn4CVIfY6HbtyVVYFTYNmoN1Wi8VCd+rzuxL4zgN/jieGWNNmlV5gRgloyQn
/c41h9hCzgF+izp3xcrJ6ZFLeIhMG4tHY1nnL+2p+nSvMfwxkIdGSWp/5E/8OS0JFF7pqAUe+sVg
HQxv4y3+hL8IulZUu5l01YAEN2hBQzR45E38xIPNoPX3mxSmY9evRwGDEhUrMEKcmx/fZBbFRU51
ZfBCm3VAyg8KReGLpBU61Gmwt5S2E8XGvSIz3BmOwLIxpiCr0et1QGBjbBRqsKnUeEdtvZe2MbxQ
U1RkkiF0eV0iVeTdM/wNNox4AzscAtVNh8Gf6sUuvHGetYRUPTtxyKDcTQoy4FR4pseHEQM/8Fy/
7x2BVWNb+CgmLB5N2AZuRDEcr5ol1+VpTZm/vR8X/D75/Sji8jroi1SE3mby9eoRhiAT+JeAhMX1
mziqSb1kJPasmwWDGJwx0OfAAX7ePqRhQDEU9cjvvA4ydBgMqMMK9pM+3GtcAttCiSZyqBEeVio4
T8AGX6e8g1KoAk8oamH7++3Njzn442a+ZQE/Hr/ruLCufYHewVTGjcgU6o4x5MJiAx7dk2QxGchw
pxBoBpCq2fKZU2ROnlpcajGyMfBaIqihbEiM7oEDG6r+HRbqtB1P+esER14+BS1dcyGM6RFLoKaT
zNboRq0ONYRP9/0KaTp1q8NmoG4WJsaTCvjh0WZTnKPTnGEjPJpXqCnTam6rtsOGhf3B3xPwCacN
7xDsXwAt6MSCo/M4ZqW6TXPUPrHjZ96VYoJjiuqGy2gy5EdFbggd1yR26xUyTqR0jWAbNa6hsRAY
FYokXSjgbuoWNpXRTsnAMKZhYOuzkTNwrN7jQfflQKN9j4h5qzX8a9Uh4L4sSNnWr1CHmEoa7ISE
I0qAajYVNZYJllhgT05UD8832xXpKBrELMwixy8FMnmk5e2qG0wYuUi5sEA/4qbj2Xw+/niZ8yZr
lit90ythvwPc0Dcmo0wjcMIE/FITb/SxNaD4s6peZ95TQ/5Cv1qBWpbwcBYKNfqk3BgIxnBU/6rv
wbXcNonRnIULOwXziXqz/q/2zp/3O2uR8EkQ+0WP+hERNgihEDojR0kIqCTbwef0/6k/svA9vpPS
fsxZL8ncoZJC6nxptc3oiJfdWYE1m3Y2EVWE5Jopyrran9j1Cce4L2hDFkp6IONPPtJUFUpAP2B3
NW+HxVKUJmmDqhSJy5cQplG74lIb9DF/G1b9vjWirWC0O/7umsFRxN7SB0Z0Cw7Dp2/AUtRAsoPh
f3xC+G802ic2oLVgRdDqgkhidKp3xMohw9YftiSq4Izkg1lJ8Ll6y+wqI2iLAaaAzF73YRKxVw4C
8Dij+Ejehv0AL6ojpadow7YqDk3/RtJtM/UDwMa+19M1+rOX8cJdmNWojxUJASTtAdAUoLwKMGIh
0TUAGfdz3MQ6rFzXso687kwToaE+iZtm0CH0H3f4TxFil+ArgLjsivP7qkHf8+8l5Yks5NvgFLRL
2APyKAkfl5Syk+OwqZhgz5yai/IKXga2gzpUkzf6I9njNAfJT8wYC1d9UvWDm4uaaPKlmS79eNWE
9bKE7vzhPMCKDvxTRW1xME8QmrOEajx/wB+Xmu3zHN0MCg27AbSGWg09tTUMe8DmMRnEawDsXWgD
fJ/iZqsKWAPT2QJiHjA1Z00hV8kBLODncBdZo3n9lmw3oFS9UUj7MqR1AZbjiDHzCr5JC5or4Iaa
CDpiPa+dpm4TA4WRBhec3LSo/VcM1PXfUmP/ybL3cIOzo09Ow3sfwyB2wMZLYEIjwiIqPkEL0NKV
mlQLvZhnZdaPywFefvzSUVxyWT7gS3OwjeMAtGR44mk+pvrXwqB6slrB0B+1PnieU2zp7ATrUzXt
CgHOVJneG+jb75Aq62t1AkLPGlHoo3n9Wqoin53joOKFNzCN48xvp9yA5b1cGAUeSF1q43rvxhTD
DjY/RCMAzg/aUtcYf+vvJXGCJiazNAXT9tv06ceiHMpSlxaM2+xK2YSJYSCrrKsOpQrfP9mE24PO
wxb3Q3jttfqt3zVnJNx8CKdkO9zFa3Lrd8GdI82d+keP2nDo7t0X5Wnc8AqHowhFWTBYCQzjzXHU
qHoLSk4A0ojGl5pXw3zC7Matf+8P9BtzgQVafHc/kI7yxp/Se3vIb907c6WP3aG/Yh99Ha/Ju3CF
d8cAVTlsgt+TV+8yfvS76LV573blMb2Hl2Evnsdj/spe+3cFPCNYgLzn79EncP3ynb3mr+mreJbP
wx4uD/th302/3vw7dRu3+HVgT8Muf+0PuK1L9RZepFu350/dfjzg4IRf8dpzXEAjL90+1/3L8NEo
pMH/r3mrZLP+UhJtAA8jX8t4UBBFC7O9ohRPb/GtTWFOqqI10DSGm65EyWDDTSxaxYAKyAwX6+Np
dM4Xjh/Az9zDDcifTxU90IBc6w0GLkyjI9+bkRzpTbMprxEOyWgRhAYNvFxh9EqTLukqsROteXXX
YM9gj/EPleUj7AyufuRCW82klcUJ7e9p9qzN9hOhmoOUCR8HJc6Iwf4NaIWN4ik/uyBFKC+Kh7hk
Y5QMGQOz1sWMwC8QbgJwnK8rkpZqffMPLtqhofb3LT3rjz/c0mxNk/nSLTMOpRF6aujxZbKrdoGw
b9HBwRkn5wjQCcDK+QjymCFyTuqeauVUhq95epn6gGiqIawtgO0fv+qEz7QwONjCwfY2OYqVyodT
gTXC9QR/tGgdWH/f/pOjkYgsNyBB0GUg1+0bFv4xo+OhHEUqEd0zBIVwneHNza0/AfQ/VwQGIyL0
QgqBHNHaEbvC5kwktTFMh/m66iqrYZ6AG2H944+WBQDghqjxv2/vyRKO5BgoxVnIR5BbOTfsYIIW
PgaICzlX6FW9QxGguo4TaS6Qyb+v9ARznq4kQ4CHaBa0A2dlQdFFtDtK2YTKQ9KrelYOplYB6VC5
nrzPO81FtyDXt6t/noFhRWC+eswWvoY0HTIeJyJuAsMJgUwTC+JbT/rja7Q5L7lCCS+paMseaDWx
OI3Xe+Kgd86jNToxWpo7q7cgAUfrZuOtPrkVTu/Wq05b6odr87hH3nIUPTMD/QN0FoeFoVmp98BX
7xzqDtSAq3IFuYjGIL+7sFny1eBDdla8idVMT1cp9MUZ8ns9WOm0xtJbftKEmx4Q+YE4Q343Px63
ZL8KRVcIqdBpqTsPp9JU6M2O35bcIfczi9MFuSAsPJf//rhPAJKHy863Z7kTBr52E5TyJ1pldUCc
lqT3qxxAQ6lvO4u5Lkr5p/Ey/5SAA6AjQdgPhKyz8UQJWcvSmRQ4EjxE0NMVJJxgQVmCBliB4Pit
gfEhQs/q7dhrfLOkSWCfXB0aTnSYwd363XhM/Ypl3EJpHbB9m+zfkOiAXLCZjsLKCyFEWdcYIddF
tPDpcoLu9lSEormFEPPH74sEMdYVEaZ1Fm+b3tjcgvV7d5nS233DhpkVgNFsM5JPuJ4jxR12i/r2
RR3W/3LN0lb3Vt+iD1puytViBusTuq84Ger/nxubXtiPmQVKh18xfBg6cFftEkGHVakvQY+uwGY2
0LtQIvBWTmqLf8ceK8M4eGLd2sgc9IP+mCEX9r+aCj/vaNZw6McuyGMlmo6XMG0FkgpTY+KCGrFU
KD6BVxB6C9ITQyMqB+r72VBkU5muEsXrzwlMkivSmbQapkQGsH9NwIgD0Vm/B0bxqpz/nnbs73IR
kCAI1iBbKSATzs/weSv6Uk8Pw84TiQK6/U7aJ1/CniO5lu8Fpz0VpPuEHbO3Kl6a0KReMhyLdqiK
mn8D2shI5PJJ8/73TX1b+s4mJuxbRIxNsGKBOs1OnQkL+9ixr4sXOE1v4XZ0goVqQeRDu6d7QilG
cMhPXEp8SvNuQ6hx7wyPunqEsTRPvH2pT0Jeg3+DUTcSA0DNSj5AFUTdZlWlxqk+MjpYI9HSzWBy
OAm4uvfRHsU1bYkJGVboiiHoUi8DuKvgLTDwmtv6ZvfO7csLLMB5EvIk5sET9ddIEsKpNNhNtvXF
Ol7FsKdgtOjIrsRbBx2xOljMAjTD/y4E4dQ+8bUlKLSQez7r87RUqHApz427VkIZ5USJGbl6Eao8
rQIfQXOKnrhg/EUqMuh54SrY8KQO0atLBg1J4hQyHJpz5qPowdPK4Mq2Wie/NFMdHt/YnQKvsE1w
alI7lWE+46ZqwdtsrBCI1kBnD4gMseWg5Uvmek+KNCzFkGihlEBDh/+WK/yY/bEgRm3YehxmwBry
59vONrIX+72HnAaObfDw9Zz+8Ar/z+3dOjWvHgqMniLgWKnjUkXzZGV+uJXZtI9TN48CKLJRa7dA
hFBp6NiM4HpKOzRIfn8P9icGFBMBH+0rTgBVRJk3/sMsZhrPk8sXbifr8ia4u5vYcW+5E9u5A+qP
zq5Kp51UytDlCLqICqcyQAHXIvv+IWoteTWhzzNLS0TpVWkt7jUATbZWWaMmkzkJHDx01sp0YeHO
n23ZoFAoiA+cxFpID3hcsKMwU9g0agFZI1GpJNKb1JgDlZOI2zS54THTiBLQPisTCz4YtQmM+u93
99vsHqdcCURIHu8PXPH5qYhWmrhuZMrFAv1W6TCM3TDOuTDP/H2XG2iinAP9DIAfIizbV/ED29uY
Jo9Y7cK+grze7VaqCd4gfpPCIa/C5nX7AqOo7P3QkdRE2OU6+DqE0PpYq5WCxDKrIaLu3v9+Ckh1
f5cCPx9jvgi3HuP2RdjQO3Ej+qqYq2jhmzgTI6SAa0j2NTk9IRkVZuPoRSO44F8aEDgnR/dmBTPy
ulG50q5hUyxicSRUbHSBiviZAk2Nc4inrAjNkw7Mi1AVMo2CuQr6K4yKpSBmdEBtMFeVFLBq0dXr
D/KZhq0mr3GZxl/9d8AqTarGrgoH/uKNQc/x5J1FnwhYYjt1gJf9exKsR0WjXSustx5lNT1ULCCj
8coV6Hlwgl92kGvxTV7nR2oVvYFJ4n2Et/gFQa9wQJQZUEWpKxrUoW8p3iR2ouPNP7ow2cKUam3M
jEgwBxwnOIvHqg4bvCXuxRPG8cMwmvcbxZJhfPiYDXD2gLUqsEhG++xXivrxyqnNPlT//t5PgDdc
ToK4Aq1NWCHMLWd8Nqzqhi+ivdiNENIj7FZpybvE+A5fIlUyWfVCoPqgxXlDfWc6T/NdzxQj0BD6
RIMdy6kQK9vjLS+iVzy7JAz7PrDNdl8O8XlQXiIaHuXY7Ljc+nEK2uHUtLps4MpDeHd7K8+tnaAf
rtGrza7bcM47ILnb+w5zbaJEwzQU3pCOU+rIBDr9y9b/rC9L11+5w1WET0BOKBOsruy6Wjn6a4JF
HDQrwOnD2jq9KJfkCgOVr9z8ghaqgzHT36/727Hs//48ENc9LlN+JcUt53oU6MIKWNOwgpJXN/Fz
ZxefI/xbb4O+2aGFn5l2apzPn2YAGlgPeienI/EghpfrQdQtNdal+wtrvNxP1qHQD2qirWD8/Pet
Tm92fqcsA3sz8BEgwvl2t/uxB1JiLUFL8b8Laim9j4i8CS9Q6BXDqXIN2l04UH9Xlb+uh2UTzUlI
e2G69vhmhI6Ng94FkzPtkTgjaKn8r0CzzDMBIOU5AUmNjtYIQm8CVRADGISqivICQVuDJhzivsdu
j79AVTAqYwNkjbE6AXPyKChqdvjfEMkcnTnUZqSYUmLG9AtONzFnpa0hQbE3AKAiOWir2WBKfqYm
wCMDOnWQkp4EwP1HgrYik3ZqxRytml86fvHP3jVsxpHbxk2Khtmzw9SUGyQ26CHsVUigu1ppfXgb
1kaB4RkRSvyFHItvKcyvlw3ZK7QNIM4q8qzVLWRKDBUN5yJPq9c2t3fJuAEB2KzFF5CLo+3NQAfH
xlTa21gU1mjsnWAy5tDGltYEAGl3kHtf4DYeaBra/p2F2Ja/B9/31/7rBmfzvgs5kJ07wcUq+B0F
5P4PZefZpCj7pfFPRJWCBN+SMWtrpzdUR5CcBOXT74/erf9OO9a4WxOeSU+DhPs+5zpXcKBobHAw
XKvunomebnPL9+8JvuMUHUy3fP2lWa3oBazZ2Tl9HhrngjYP04k7r8UNPhbTJ94JaBh4gGBL+Ps5
PSmBGBRZeN5fZhfrfWCq784zSAvs0fcA9BuQPcdCgkeNDaEWr8Hfx9JKMZ7mHVTz9qQLWEhiSpDu
88k2kxdV8ibnLhoyxqoV0RFp83whPkbcSrU9RprEvFXVp1KJu+O9eMdbzTF4E9w7SWSgQKP8+7QS
vzsGRQrKluu10esyfDvkUY0r0xhTEQLpaiuwkh1Od/cm4TdgkkFuAgOPSRxThas35SiK7XhUlSLl
MF70gr7GPQH/c8Dcnb//Or08lc9xN9909sV+OS1WM7d0NQMmJ5kQ4OCTenUvn/5HDnn1pMrMikYS
ld9UQbb5+2JIhR+cL6dTeJhgI2oRejBDjHW2yHY6Ppay7r9O13indhVEaJYhk9QFpdMHlny4Ou+6
47x4aqJ93lpFZHSFjjl74wZWaik4dG6F3ZhWKHK6yCyVRf2irKXYZbb7eNn3yxzu56P2fnnHZjyc
AavHohU81PMLJED1MR4fxicv+fJX4p3V6sbcEBnSH5/46h5MwoB4jbYQ98fvAi6gajRmuI/2oOve
xFiXKG9a3VloAU1w+Uw9h1k8iZCjiamuUkOU9E3amBvdCHVGxFNWasEdd8j7E0P+RG18ZyW5BQmz
p1CJECtHV3NtJxRGmiAkU7/bPwq65L6XxldvVDq+yncGxbcQYYmgjqFzhF6NWOv3gyBOs0SW0UnQ
NK57fW3K+vMzmk4d66IfjmgJVYxqQ9QfuidqUfvOwnSDccPmgQUsAdYwizEB+n18OZyIqQCCAjTf
IJeF2o79T2T7HnHAuvBIqooZPnx9NLr19gYbYPZCzSAspA3GB6YyaBhZzqd8861/r+W3CgnkDmzr
YEnwGq/gpG6shHlZsmCiB2C10MwnEZ/oe+zcG8NzPj5NO0UiiAQ5qL8/fnhOpFBWQK0a2tP30FQ8
xfQXnQkb0QmXofPvD3XDPA7hG8ME6NtMQ+Cs/T7cuGqrhLdApdvjRud6sheNtfa4B/awv6p5v2PD
tKxV//rQLt0hHcS582DfMKf9dQbXKbt9UWVKIXIG81deuz35PBSOrIKxsznvnvTAIBREef+ePz5X
i+U8nT9mzuXuwOXGeox3HZ031kiQhH8A3j+qxFBpjrFchZiWUSnVoqH1JPU8yspXJy2142M8qqyW
HlIqvggPPCmv/74L4JFc5qvVV8J5UR0MypChXgdy+VmtJUHdX9Yl0ZQ2SoJ0dnkDXRodJB8/KHGs
n131KXbIv/gGX3KFkR4mxmULlxJbUTtfVu/llzi1ovjlJJt+Z2T+8PNOQGvGW5QZKhLi3pTTTQax
fGKh0iZCciQZpBTFjSvaWmKMrSow+rMOGX/qnL8ntowtmKV9MDd2iq8AHxxHpCsR7ZFbkstbLKDC
koyxO7ee4PmxcdlpzmgXeUdAE/sEY34ng7QEGJlFRv0uoKNpbH9qxU8qEVZWTg6jW3xNPXnwvnDp
zJsclNC6N+q7BQRIkIFxXlbJeP3LiGDUdKrUptFlLUjqm5q/lIGuZZNdeo6NUngJRa9H9pbdqUxv
HpXbKYNAIbfn3fr9XiHnglZXZkQfmgTu9G6rx2DOmRHdeYFvvj5/Hmioyf94cou2yHwqYH//OHl9
5hWZ6rgcgtPgvxtbez2ZJzretoveMIwZBF9c9r6/8/U9Es5QaF8/v0OanMx1xhDqetXq+i7ULjXO
FxVCC4TFUrCMw5Xic8Bzc8fD5MfX4l8Hu9q48/okiWEJZ7HpJTOfriI1sUVh5KSnd+UEIXWEJiaf
4A3yFuB0dJwmJK/61pHsuTqbCROCGX3NOEdufxq7kUy0cFC6l/PbqJYwXWbcSGicgk9veJRcVSwf
T6OT4RO/OOW1lJr8sceCte1x7yOQroQUoInLCWXLSIh5p8YLYRp4A8+z8EfPSYB6npgHJYHfez7e
AT1+MJS/LwQDYgKNhhnH1ZY0Oh/jceuLP1Ad9oJWqZ+9NfNrwM7jiuzMxnpFuSKgZT05VPi72PEg
M0xmZN6un9e25xEUoz8Jsi5+EBtbkI3DuLd/hNYr6nVorUIXubNZmI8JoOnn/DTPlveyPW4BNxhS
0DASwo3bgXr1GQq5rsoMa10q4cgTiIRKTAzKX5q5agCwMVqgupqgWusY4t4ren92t+sLCKGHEyAC
ZlCu/X552Bm1PB+DdT7K+vHtlYl/oK+9cI2CjqTBqeEYKwxSBp/BYffV20NsQmja5ndKixuKheGj
49iM0JDYpmvOZapk8ik5BsfNZQvgKJK783iBIvkwLWbdIXyuNpPSmLz10NfPxnFG1K8rno0xzojQ
YvHgXsojXUr29as2MSPYE6a/bmp9PDXUo9uQj9pZF9f3MTDWw9hsDlPmLaQ5PhWvSWu2h+qQ+ASQ
3HOnubGl/fpMVysghnrdOGzprtRMP9ulHj7UzOHQSyBmFtbpXIQ7NRRSA2kULvmLapBpjlgxcpGF
bS/2xK7Ny6bkiXyo3SbS/73l3liwfp3dFUcxrqvo3E+O03UVWqfKyNFdpwx2qqWC3q463uk1bkwE
UeBQuWO0iSH4T4P8xyItx2p/7OTmvMgl8F4iNI0gs4uzMc3f/v2xblXvaA9wkpyOJ8qQGPn7ia7G
WRK2F4DGQXfzWq+Oc+9o7T4c5+VEhJBuBGwDJJv9H9wLbtTHHBm7XRKIR1huXW1EUh1pSjmhPoZO
Y5wQoeS6bxAPbJcWs2/NO4+ZtXwNIXeFcUAquQOLhzkVWd37yb03R7k1+vp1NlddzLGpJ1kz6tU9
jLJHLHfW72PER+lSLpDuO0en25BgSliuiiVcah6ATbv5A7YKk17/9K3tv+/KDeL7MIbD+oLOBqDh
mm7kl1mdBBl3hei5Z1V/XeMwEdmRGU9074tf7RTayYn5YelGg8WEMDQw3ncwSHVVYTiheyvfDVMi
zkiU6PT4Bsfo6voEGQGm/VQduqyhvVvWemEPrt/4VEHBPuJ+YMgrHat40rnxZ9te5qltcDrbcAkc
8jR//PcVuvXwIFKToTwN7JFrBlAdRxfxfMlh2jdvSHkbPAlhfalWHb0CWjLI+Pfhbo3ZMHwYAqzw
rEVxf7U41ZnYFqM2Rmk/XZLjVEkVoXMHQX0tkIDlhDXBZZOY5Y4zS5Zfemh0Bc5j2fjOedyaPHMe
DPrgoA3BLlfLkBoADk1qHox585xiL8E6uS51bx89eIOU3rEW5JUvrJVhukWkm4zMLJ32+4Vt+d9X
5Ec6f7UVDlb9WLAzRcGW8uqBaEu50Xq1EvZI2tgMVVOEBPfa7V792ft4z/Mw886s0prgnCKzdTOY
y0b4oPrGR20/XfA4/Fb0J0hZqr1gGb947oPwwuPS8yNbfgufdU3JZYbQweHPuT0g1i78+uwf/v0x
bq5/E5g/IFhg/do1TDL20eacQiE6JIv4bUSScusph9CQET5RFTIzK2bBwbd7EC3KnEWKchnDS4Fx
HJGCdJrSPd+bnwLm6sIyR0UMNpQ5k78i0xQ1lyZ47kGa/RBxM3nL35TUaSq3HZslNInIUzEBHBmj
10ms51SVKhIgPXhrUiPv8XM0OsycfF08uoQjtqldlCYUcvVop8RrZMRl2cfYPAku40JJs6fIwkM3
77yMgGXK1un6onpa7fiS2ag6M8YGTmbmJOIsuMyR2l7W+VTnYkjjWftdBHZAEKlzGu8KxQxbUyXx
PJ6P4nUur7t6rpK1kBlaZKhef0/QNb61RcrwENm88FxQf/7+jy3ykp3VMh4zO8Bi0EAc+1FYmjmI
SYQVk1fjENhpjWz334/LDfsfUC4seSGCjkhHvd60irY/F7lcIrd5Pj2+xnNwNRjRWHXuvbO3dzZP
Z81YkCv3cLQD3r7IMtzP0e7O4ncLHyfOieVoSnVAi3q1CmT1hQFhfi4P5DlZymP4MTGih4RSeD52
OrO0+1LPvQpJONp1G2r3aX5vfnoL/uUUhvqTJBgN/cDvuiFoSsgtTdqvJdFsRrYazAPFFjWzhnWK
i1tq1NsE2P4pH3uyb47fW4LtffMMUQlz9w4/3jbztNg+4wWMH6vW6angCpfdJbeD+DFKniPRnabz
XkUi6GS+oSlDYXoUzJFoDlalBxHbHF8/ThbH8SpLoM/MWtFumXmP5wqYbOuNM7u8GOGJsIB8NklZ
DpHDWd1x3agLrblTr/2Aedcv7WDCBA9jSEa6NqvCBX3sJwV0lRR+PthLvETTSOkaxpbsqTrUnxlj
CXMoXC4GOZlyrue7vROEZvQm2grSpyN01GKkt/NNzPwr3vDiGCrJjnCkjLveyEPH+6/THV6uP14e
oa9a+TScLlxWwpxndjOXdhM99Xzs2+4JmIad4K+DQdZVpuwTg4Dp98Eu9cn3Nbnv1/54lh2dQljg
sZHF1r9fzVsIChPE/xzmZ+v84zONj13aI8vsECwtfWdqbYiYHQCUO030LaIC4QmTgTdAxfwXWy+M
U14KhMIH0UgVIxgyjBI4qtvG1dblQ3U2gjX2p/du2a399tdhr8plsavPddaP+jU+P4UXvZw6M6T9
RluLq2lnBV++9jhoQRKzQJXdY9jIqU0ip46tIF6Vl9mUyJuXJtWz9/Hu7FspFLxvWnk/MULsnUW0
3BVI11TvLja+L1q0T7RFzJrS6eMX8Dugthg7dHN6nKcxIxtX7SA/GOPcjhyV52jilO//vqPyDUoO
8qwRY1qwbTS1Vx85qNq0bsZ1eZD043zMsFbWR7ADDXKkBOPIGiJQUyRrdCjEtBlHNmZdsPpGV3CR
eWtXm4icqd7wXbZppuOzyzsB3+3X5f1TcWiWjc5VP3M7Mx5Lt7sDUmu3dqc/T/1qeZSEZhJUkVAf
Bnp45l2steacEF9W5vkZbQ9+GSbpxTbmcZWn2uOnUpemKPAbT2KM/zxyeibR1QNovjnRZWey983Y
6r3caPUv5k7W2Jgsuoca8idb3ZSm+LTNXwfgt6ZHARB4hinHxms5o43wKD6U5s+7YNULRORPI80O
SIyuHFg9a3r8yCoxesSF6M5FABa58earI3pLejwkXz9N1x+vZHVMT2lxuZS4EQjEn5IIrOMEGj4o
nr+I4SHYQmFKDfXEWtMs9XmMwJ6sC+5gvCKOfdbwpDlsDcclbpM7Ii7moTvZqM5pozwcZ2OsB0LC
OC4Pk+f2VdlfFAOXlrKwa6dbSYOz2hBlFa2J08HOVrGhlwZcr8tHBb+Xl7SRsA7FttxV9OSpXHSL
0VxjIzEkz19qT8o834RWbo7c0ULwovlpfZmP11jpHMbrxpzuL/iSoDLCIEI2sq/TOl7X75F3WeWv
8IFW3Wr6EHWGuknOpO3mqZHBYhrtBQg675qrQZqeq15LmnZtiK/SZzibOhhIPCmYRSHK6u4sWbcI
xvhuYfpLuYDJwDWvsw/6cHSq5DEpvB1WIjhWvu8xLGzm8Gz0gd5gIQFyje09T90bNmVYYg1AOoY6
Cp3TFViXKmKZNl2TH6YPxxWJOvUByN+JliM3+WptTIifx/PUGK+SJ/kV5Pm9eAoW+aYBHwX+Vubh
0t/dEyzffijhNIOu4NtKftXv7ahgHb3IGSVc8F3QQz0PvI91PlC9v4Tdfn9y9t7OEQkJ5sIsJGdl
nNbqGwKQb+2+wdwtVgVkW1LfBmMfETDk98nEShaO/ETogP2BY43YaSESIEIJmWvc09kynbrxPv55
tKuP3iZpFGotArbR9pHqnkRflVX0dCDLzhL0XLFzUGAA7a2qPx5DY+uG2+/P0w8ZeH4yTiy7uusW
W6aYTnL4np/0aYg3cbPAGL99ns+HZKRPDH717/hh686xL55rDqjOrLerRf2YYu4yqOBdjAOWxVDV
gCtD6i9wPlRFPV+9ZpRKZYqESSYLcNK7foeNYq2jEg2gOEE/r15Ut5VMP7NSeDBmRxZlrUMZwClj
f37f7ULJg2MuWPFyJ276FZ0mYL66PRtPHyOPSG1w2gbuSgsRYXo4spqi7z1hm7s5u15Dv7c+u1Nw
piO3IlzTvmL4rJdf3pcPw26XHr6i92Yubr5qW8Z1SfhyDMBeQ3j5fovckeZWmKelm+Dz7W0lH94m
NpqB5xcJ3dDspYSTMfsOzPKp0wf8aOQeVpa2tk52OdWJpdBHA54uzF4I9fYwu24e30Szf70QSzpo
8nQFjRy/myCJLpnuYbHbuZ90WGjun7ZmODtkFoZlzmoAQxsEC/zSIjMFlfI3jnKM3T7vLO43QnIV
eB+Uc8hXGEFeryltfRTIK2pJJ8WsZ6wjAtPngjnnZnvpDNVMbgx+vNT1Do5Jy9gJH56yVWGR12iR
xnPW1U3h+KtkyRnmjV7zrufzu9LmWw/8wNfBKYnufnzdpeR+q9Rq17aL49GbBmYr6soXhIwWIfvJ
wwPkhOwnHCLRRRfWo1zdmTz9t1vSVe1LLw+LczDeY1B8VQfEWsAoJknLDfYCfHtfPsb6w+yb5Irh
yX/EYIiXoiMPZYp5Y6m/qvqg4INhTBRmj53zazcwYReDa0+CJqUEKj17ccD7WhuKIRoSze/JUh9k
BsHqWK+gHkPsxN1CM3wrMTrmaQENxNHEF8wS2f58/VBAOpFIupjRrg6yFpHQTP6QKD8ECYgbc307
/GTbnmkvISwczSP4Yka9lC0JGYKuvPNpEqgY9c/MmH+yhs4/Yz1dYbgNc3R+GXI9+XG2W44jYJzZ
gymHdmK/xjPsVxhwTqzR13jez9snll3ZLbzQ6z/GRz2YK4/TdbuYMDlDUkLUtpUeMltlvN/w1u7H
0CgCvUa1Vzukv86CbfYA1R43lYlZJLqwlCHfjGfhCpzGao0PXnmrNCmgzLGTetKsePTNo9W6U0sx
q7ko6PG2nyO1mmf4svJVIFz6jwx8T68plk/LbN05/SLbVPiIy7ZsFzagnjVAnzXejhOYJpIp2yNr
uD2RmSP/TaEwDX+H3TYyb5W4ewaKP17Fif4VG6mTOrlTOpfDmerFHBMXE+hfADbzI29OuwjcgUnE
/88wbk8tgOXo2MZ9eVXwX6xidez6cYK/zMjqfPWXUKVnly0mnh0gxGE0qzy+BF+qWatPBa02JZBg
UE6l28sh/MAXBCtvaia+n3WHgn+EH0riavOE7TbSA5hjwlZ1+plsFfOR59stI7Un0QsQ9tR2YQH9
JJVeAH2uBTJtIT6xkqPPGRsAZTKaFGgEmj6l5pqsK/f0nG5qOP30RvjV8w++ys8SU6MEwoDuf5Du
1IcGo1P8/dJPIdETTKlKY3wxgkUzq6yj0dkncma09cd5Jr/2uVW49UsxuGfm/AlMs1kNzeU7sopZ
fwjniXtZ0A/xsPVGuZedkN9TGD6WPAOVnu+z2fRluhGJOsQTdXd8IthpER6E/ekp3OKgWD6QNOVk
y3Q9weKcwd7D8UHdSN5kxT+2xbmIjXPm4AK24kVbN8+TZe6G3mXL4z0fCjk0KScGntN9jkb0wsSk
nCPTN2VDZBaZ8LocKkPYs9Ll7shJKA3NwB5+nObiXPAeRD1D7gBP5cH4Gnx/wReNx/Xr/PtxcJjw
eZ1l8/NoxuZI50sOrytpb7zSldGxM6MKslTYiJpxMTqeuOXz2JsuYn07HBjrIVS4wzgyIkX3ZURs
L1qKi2scvr+ZHjwAuLqfz6YbmJz2z+jyITMwtkBuoB8GBgCnicLH3V44L4GB3L+7vFsz1V9L5FUJ
FJ196Yi7THUQcYWtlwGvZ7o8HuKD5tGvzpLHIbmp5kpe5r4leVjMu4lTzqduxaUv3Xt7xk/Jdb1k
T5AATfB/hNV2DSyK/aSqlTHA9mQZleQd4DrIigVgwzZnsjbIWJOEa4xnrJ2f2TQTzhG+hKIrH4sF
1MTESvTJEE9vGZnFZCZbfvKQbF1+N3MzhzWzffncRjx5d1DBH+LT9Ykz1x+qbcI9oM/+riUn5eWc
XUbHbiHnlBJkqPn69EQFo2LscKa+3U/aGEq5l5yU915+U7C5uYQmWAw2pyMW38vpPFgUYJ6tnRur
4Fntu9ZtE8/HpRS3bXEZlp/K2BBHd/qTG8McMExFQ8pN9sdkejVcScWyanpNaBeNv+xpbM86M0/O
nDMsFCQ390IDJzeGufB6MO7nNg+hIwM89kdf2o+Z5fqCXx9q6II1Vs6xOzJ4mx2RrCsr8rTQoBon
afj4qo50WhT23U7v3XgLq/BTeQkc8lE8yVGdKXMP83zo3Emq12hiR3hVbjL0moy/JKsDfk2cuwjU
0DX9daOnJKCTETfEclzd6D4RTgGUGlTLpRfK1lRjR6zPRjg2spOt4oeJI8ZYL/BFujec+Jlz/X3o
YfAE01IjD+j3lVP9siTyrs4P/aJZ1LPQQ4diI8HEs9jn9a3WU9xB4WIbDTSuQ74U4fPMGyvaRuR1
4VOkrQRHno3hpaXed1TqmHDNWZ4xVV0KL/doEre6Kxm0/j9ne0XX6ONpEobauNuz5JJXrq6mBKd0
NoPlISfgHkd7uOzX10ZhOjqYRAxeflfNbqidL5Opr4QHyh6bQCKdonetvdFY4b3IKAvbVMFgcUA4
2Bubsf6RMPYi1sTA680pP8OfaLqSEEfp8+7c4kYhzKB9aMJFBV7B9X3z5TMsg7IS9yLy2MG/AvxZ
f5VT4zXZPwertT3Ep6WGk7mLn27EfmEZIPFmUTPPnSmucad9uPkg/XlCV7dGukzkrG9yDQDKSjKj
PVmNwlhNNgXlaNR4BLbJljgylc1dnUnqLOhnTTmLzx6opgheIp6ti/B9TGkq08KpFHnutxXWOOUs
krEr1Aovw88ZNash0WkiS862l4jqTn2txDnf2/NMFcbGVNglo+dpe2dFuwVG/7reV5h33UyLLpJZ
0oIQg5PBh70UbUbUItmkvS4B6t17NX+W978ev/+oE3jsf7+a06RSpkIJlHC2I0i5PcKERNcWkwfg
hMw4sb+XlAr/3rxJbL7x0KP5ZCQN+3tA338fNagakuHGaNdJ+8I6qlnTnKB2RuYIozRqV3LliHBl
TmawzL6LOUrUEG/X1u4zvZ0yMFoUlSMJcxndRux0sTsZIe/MxNlUz4RlNnWKiYGuAAcugmUkHVyo
ErBb8w9xbcib0Mk85XuEKRn9Qm2hvY4O4UTX6DXIqUc2PVf33SNadSrkCzZapk8L/eZ72cMI6eRq
tBxRU+/gxjb7+LQgSyJ3gyfpGUpV/n2CVFVhPGyANzRcytaRLvMgWPuJJ1FxjympAlMMmUVFa2yY
in4XM4ACLxeM04SRqyUGbn+0Q+qnetkmixFA43CGfPFpaGokSjO4jc2+mJ1aq4RNq9k9/F3JFL4a
30iZmZ9sxrQNl4rZbc5M15AbvQCp7aweh03FqCbe5WSG3NcKpaLV1o5amMdt7UjzGkUqdd8XlX78
hZvZETpVbCh78WG6614KekfZmGBMi7vZIVgenXKm7rqlaDVPuRO9JxSZkptyIVsLVH0Qt4x0hQ3w
PcRwGBY7ohdNx8pnrX22jd7lNhcgQRJTOohcWfxxQpocRH4pvWnR/PwuK7Mz4y8apwcYaBia4hVw
OjuXs5PJSz5q+C7Uug8hn8yir57079hoOeNt8JEgT4PzI1gdFgSaMXoIXpHDV0eG2Cs5WfKlULuN
uNOZEYBifSCqdURdmgWYDjwU24mdzYodrlGb81u4oohR6IHxY6QTE41zjKTVHBeLVIA9YkRnI36A
U8wER+bUAZVmylpdCrQ7z80sesN0gW5JpxliPYwop8t1/nJ8lmVT04a6aXw445G3Le1RbMAoLb4k
7/Le7LLt6D2tHOS3ykreCC8R4z66xbMhkIPF7Tu7wXg3KWYUVuFr9DWO9Ml7xXwMLybYE9VWaBZy
/ypGB7GZyc2iq8wTI1BMsRbSbOIJuwAVTAVKblxaK6E4AxHqjNOHsPWfC5qdrwiUBbMkWhGmiYRR
nZxihMWJE8hWoszrxCg/8qMuHJTP4Q7zQMDp301n+TrN9OlLuZbffJ9oZ7gP/TeDom5fb8TQPOXs
Fhohx+ftyU7mo2fNbZbZLt7ThU88zN21xXgrJXq/zLY57R8e2bHBqymjeIlgE+KwaE4bM/oSvG5O
rvty+L3gppeFILjtZZaev6Ozm/VOhhWt9N6+ygEppE5WLurI7pA5dfaZ9yCc4dF8lg0Y4+Hh+FCR
aXA4Ixv/AOyRA7N5OU/19mLLJz246Ol7djhLUH117TX4bpGLQF/SjIlvVYSa6ZcnNdR9qB+qez4/
pLJdPZd0Gngdr4KVvxW3GfqlQI9ewdjeLg+jd2KIVZYk1Shhe7Z6jX2b4CmGeln1z9pl3XcP8vG1
P+3Hb/FbEzlFbCmNftowh3hu8GKb5DqyPR4vblP8ASLGqFqbZ2+lDTv+NXgEW9UO5+cUJ4vRLtly
2epZ/likxqk0SkRVY1MGlgnW0WK0QysZiFaqLEPoF6dNEnyHTPJacT4ak0R7ecYhdTmhJw48TZlV
wWwyMjq+agA0AI+tc+/sCjcGd4NlPNNWvNPRilxVQlI59cVKZvpVWvL6/AOQsB+boDSkxUIXi+wv
+iX9SwEMOr/HRLJemNYGxrjWra/IxvyRPKfOxlxjwYQyrsxodpnL1OfRtsREoYbYsGYuKW1gC92T
ef3sWNf7KCA5813MtFRMWX7vaF0RRnno9+VBi9moWcaXDW9ebR1jL9ljseADknTPzErlV43nKnBE
7AHgPwdOmzn55gzykCyVOwSDWzIftAGUlmOcDAnMuNrdM+nYnevjpF2kmtEvXqdAHZ0VMSuQDaWe
sbJBe8tC96Tu/30vbzHf/jzwT6XzZ68UTy/SNMq6RQwOcD5UamNIpfUfjXHRsyHpWj0/IjNWdjWh
jfd89261h3989J8q/48zSFVBJnyIM4CKRLF8NNT3RqU3HT7yXTuL8dBsXt9+eJdQigYxBoq/37e/
KiZSATbQ/o/2FP11ldmTyUCHEuR5xu5Ppn1+p3e44diHTIxMK1InsKn8i4ZWpePJOe268kCc1Nt6
YlUeVNzX/omNm+/9yl/D6TkvKV+eAKpYb5YlJnPmvXruFrmBFoFCjup1yMu5+vTSiSSkoArzQ+Hl
39RkpDkG1AEvyn46qw4hKC947cu/H7GbH/6Pg06vOMhKVmCLFHfSwKpflsx2mGDjRa9L9tpzmA2Y
C3W6QjaqDJk07pCs9+8T+LmnV/ccuARbUkJYYd1dy8LzulbbaBymh9H2YrRmsDozsw/ABPJHATj2
tGOoC7p+GaQQxD9YuCdA7gEXN+Qd0+yXwfqfobv0WPHz6SXY1x9I2B8G2Ayyy0b4xCc4AYgbocpj
Y/r0DQBCavI7UNoNThw57qR2o09m0otE7/ez25x9IWvHmPM1ZuWNBy6cha5mqXgF/m0vHDsj1Rbx
411E4oft+fsK/j7y1XNTlLJcH1PtuMnxM4UmqJr9cyXYrf8qvqbjma+tcnTi5JK95dKs1MwzADco
iqLjV2P0+BrUqSlIVjjVUx/3dz2qrbG8k/GKRJcw2khH36ibXdkdpMSGPtUuqs+OXuKUf4ep3anz
WodKEdbLMbY9ta1OFj7SgaNLWVzFBs5LFOD1W5lQGnIogPCst/l3bJmqEb2gL7/gFO1J9uRo5K/p
oVxesh1l+YleI5ipSL4CJobCalrN1XoFPvuCJeWZ+1lA29hMVN7HVauXHyLT/bEpEsismHltZc1O
ha2hmFK9obbP3tPD5VN2lOdWwdBjOXm4+G9qakEPUGf50ax5wjxihgXObyqsCnEZ1MtjvU3JZ3hD
dyfApKy7eY45VuaoXaor/Uagyj4SFjDD20ccnLGT+vMMMUZ9onDqZK8RHhtt0Yv2pF1pNTJFM8K9
a5M4NSbhsik+nRh85N4F2B6ZMMQGwe1AecfzET41+AEXuirdYQ7fkJAOzwqwDIIKAnev0TexvGh9
1GqIaJb2z2MawY/bx7P9zinNp8EFaJXtVqkJh1Iwu/nwntzzI/nBYv5+Xv/3HK4qlErrGqnT8Flg
SM2oq/fWWCp8tWQfW5jtyQYD1ni93X7+e6ERh9fg+rAafhcKdoesN8rVSheEQVmcjmK3nn5ID+FL
B2tHsQL3cqhXjGmYlsLrHzTyVPloq2ScYzepPX0ZOcF34uXE3t7d3v/e7gb7Q/BuxAac2PTqQkRn
dVJUnRwtksrl1cwLJ+hH+rE/oAuSz6LRNIdAXYbpHW7XDfznf2wX2WMG648rzHeUZMcgaQX1Z82f
zMg4Tj6Ww5xtzYMwOG9/jTzhkMHfQk5gTDfuQGR/WLTWrNJZOrHe/pm63LOeuKFz4Ly4Foibxype
F1dLqN8LeQWMMgLIdM7jhZjOj73L2lW1ehvpcW9Ii/N8hP41mrfBS9ts/JNXCwQOL6VucYrtqDNR
CBa9G+XzMcG6a6HTk9ANQZxi65zb5GoxzpJMTVoK9Z036+9C6fe5X2Ex0wpJshwEsNQzB+ALR90a
7e9PfNaY9GXxTpl/o1RS0cyQhYqXyqAeujpeGORC7hdJN4BcVbSo4V2HUBTs3IfK69HcRDB+1Dub
9Y1XiDQMwHs8OMC/r0f6xzSeiFkTpUijZkFcGUGzLpkRl4xpJv//opsHQOThxKMGO2/pak4gNN2p
Hp3kbt8ZDFdZKPaCQb3vgaiNXPXO3buBGXK0H/tJeN0YlF1dzkL1g/zScbTB6dKLl6rlzART9u6s
QX9Dwb8Pc91JJLLfTfN4IG60LRIH+Dnsui6YjbZhVkpKN8hHuSntfOBM4siIedhjs3ic9XcUf+Mb
z+uvDzz8/R+Fvd+obVJIVX0AG6K4qqhL5qKVk+T7kS4TrBokppyRlTGK/Pc1uFUo/Xnknyf7jyPX
IpKPNqfIr6Mn/yzZg6s6OjOiaE72R6+QSPeQ7kdjenPwp94iE/OULjGW+fdpyJO/twPaY/KVqbaV
IeXo9wUYTcI2k1p5uBVElhgQWd8bspqwU3lJ57XlQ4Oy4cQ7ooMz7WlG/pq/Td96szRa118k78fF
xCzNlE54hQtcTDO8H28vZGNcPH89xFyQPmpPvUPp8eGW4QxHFTy27kD54x8Sy9WuxsdgC1GxD2Yt
uCr+YPAqF5TM7eLiW8ASI0cbXcyYtvC/KDuzpsaRaFv/IkVotvyqWfI8YeDFARRI1ixblmX/+vOl
+944XXRFESdoaMrYUmYqhz2stfZ4mA/j3h3L1MoYLyjAeWIbLcucUOCEFF/TOQeZ+JQaGIcXowsl
kkCpK51XVC8sWmeA7S9TcHXSE4WCkKMDEBpcTX0XauE62opJnAIZBW0w8norLih1gnMsStMmQd5j
dbXPVv+EIpA1utiUFjpnm/S4RuBXPyfu/b5PMNuhzhCeP+rPjao5fNpAX8A3KTJ/DzprVmPjtSgV
SIpXC41VYnJH3asp0Ns5WdI7bRHcRvtjXkyQTnbu+VstYfGDBiGSnB7cpJgYRArufqLH6XD2ZWtq
4EMoapCBwz3a5fZUuaNir1B5BNr/8YK1Kfv63b/c9rdz1HapryEumfIUiZXjrzq5hmtElOtO3TGO
o8sZmeLXrI6h67DPX5D77xegLRq9tU3igaOqI9gclqUQVhdZBwqF152DPrzw2PN8obZeAoyAGivk
fvu2wAoEE2QI+3PZtsLBNpJIbiIilkVBwW+y3T2h9SPJ2V5DbionL9+2Xjd+Judoml9mTexvoWBu
pvaY0NxtHOra7u+rRhMmyffpRv1IGWAxP6mN9/uqOcr38UVKEn0rMlkTyD/nOcFcd/G6TcC1DISV
psS1UF59tWEjdg6C+yiVeihJgh34SRTqobz0l9Y8QOz/3kpupoRnX+ror7gTgU6f+co/Retuv9Zr
xO00/308Wbz2LmP38SSAPbMMcS9/lk/qeOuvu5CyRY43raMgWK/zVTTy0r0c7ZUVIgzTQ7i0QR5G
SwJOykpt2Bc9r106EILtTbb6klxwI0/jyn9qG1ARpJWMKA0Obz9YrlSZ/8Ooc9yKgBgVx6m4/Puo
F+d7I+nn8rwjIDc3cGcLQPREQy4igf58fqpNW/5C8+n5/mw8D/79uZ+yrbsUOwDNCfZzmFIvAURX
HyY7IYC7u71s0ZaLUJKJrs6r0njysgovLtKl7qbap7WLEEkfJ4EVtWhDEX5pQHTd/N0RWCPhdVjB
ja0uRjFVEMFVmNujI47liSdHIr9KjNxLhPCq/TbMcp/RymIrbFATvIbU5EU6WAKH2nLSSuHIxsuk
HskzSBpCjZ1T+6CWgPP8sN//8YT/9xh+2ygvpnJtjZxjRxnHHUJ+qn0cotZ6OlQLThn5+vTjEfMH
fiMaNQgDkQNHg4iagL8/tnF2qmpZy4lY3AoPLKRnYazpKFFVF4GxeLvkID2k9/RWzu53fX1NwuvF
mtZmSq7q6khq/1wqn1K3NovLqijOc1MP2xrx+TJn9KvKqcv0BzvoYVV9X1GU5qHqJngQ4SX+3mQj
63slhwK9I/wN5ng6RsIfca9LnC4H/zZPF7pzgF51WFpROcU4OUdVSEERXNV5EvVPjdDtB6+VheYP
Bu8ftCeE4M//tuzbeW0dmk7SNKJjlK37HE9KMPtvB7L6qKJPL2/lp7VtvrrBzV9GlicwdRXVfO3j
D67Tj+Pzbf87HVp1nBnZeYciwqrYlmvYz5xX7apeHb3jqgyWL3vAzC0ZNH+PUvr0TrWi9W07UOGj
cdCk+OheKT0S/oSsfzjuf3lw37fCLD9etLamYZzPWxKu2iJ/Yi+I+gUcpLjw87icjagxmfrvZKYI
LvYT1D5V592Y3MNPwH7EUKZLkqNuENxZhE75q94W83Rd/oLiE2RBuz+sQcDNbQEIGzzCaZPMG8PZ
uEKc6N0G4wKoc4VaJUrHP/gdf4jA//bwje8e69m8mdqBxWuc4wrTsDJMrz959yYYbt4t2/X3RUOA
6a1TQo7BH868P+6+sGggb8D9/g8Vykgk5mWhGdunk+v27nEuf72+3qH82nUeLVIHheVIj5ZL8pN4
JyT0Lu6AHKGdzd/mo7fNydEoEwZ4/4e1+gcmKoPyr3Z981mGWsbyE1AkDKn27hnHO/Lns+t9gXkU
NGMhnwr2DMM6uy+kSnfGvWYnhPu0oXGtS1yTpNWRqF5hm/x9xP641wqGB9kSho2I9u+7SKFn6vls
aP0Umy87u8fTUtcFokxW3KokM/fc/YjAEJf8Pv8txEUhgLLhkvv6/ZZJfcrkXsur3SW4nGxzObzL
JO1EidRdFlY744cz+U+eMNVqSVYAy+D/306T0XW4nYpxVe2ABb+rUUr97p8Cu9pP9/i24427CqTN
AMpfrDHJ3iJ24Iz3KF2jRDyC6Brdzw6asjtjgrzgHvwuMIqX26Z2r1GuwFEQePJfgCCdk3slHi6v
//6U/8BCIEkhCLdjocVGvub3IR8GJGTTgypvy5Q7PSem/fqqbM+kDl6baPZ+duw1OOaPPRDNG2aE
XV6cqVA2wSyERulsEn81/vULkcr7D/Nv9KcVO8azQ5hdRZzve5Tz0A61de/M+3ZibAa/oegBOtYN
Rv/Zv/tjDfJfE1lfmt8hugR9m7hf67w2VqhSU0d1+iVrZLL1yyAANOPb03RNISxADVMgm+00fZNe
eye9uvv0jUTvy0FzTlXgpfgudp567TlUvio7LubgIOZUNAyx8pH3FZzHm42mwhe43gnQfoAsJ//v
j+SPFse/O/4tgqYMWmaijKdtpXAysi/sy6/R2KO2KV/LfR5583CzWglJN+sHtx7w5h9W4BhhK3Jo
YzB434ND6uFyHF/ru7ydpGQKweG1UQal0O5PEQAzCifIs/FHQ7jfO3xplxhN0iehmQzf2suHEPS5
DXppcDRg2g5WThQJhi+vHeCXnijGlk3KIPNP1moA3LTIXIChdxtiLT+A7yBZlG3UawQ+5mAuwWUA
vrdxSvLaseg/sGHq3FKnCPf21Nknyx/s4+dYhw9v34X8gmsuT43XATqvHDMDLKhdfKmMlBEa8TBd
syo6HZwxlUXdQ3REwaGbK6lfkVuSmsAA7FZSkf3WuZ9yj/AmwJ2+Dc6HT1GqmrEIgWSxHYHDuaOr
O7kXs14Lue5N+qWSQ34hNY8NjnpkNil6v3bW0akOwf0odazhyElrsw9zTIr7GmqPcp5ApdL7UJpb
7jYyk1ipoqKk2S849EPjkbSEe5s5CUh6IeMzrt3tlsSK0x1ciyP+8BId7XVyhdJ6+aTeIPUdkPxJ
cBpFUyk/jcXQ2ol3WDaKQ8W59dGOxo23ZTRvqK30+6ENEPgdQo6Wg2tK4SefVbwWHp9LcGF99Awy
eMRUuGC0jU7i+mfec8jmCliJ3KYrKLZZkDN6yoolOPb0WdnDA9vmPHOv2AC74oedVsyFS+0M2CwK
bDn6CqHp1Xg/EQsEMO0Oe+bBp3EWEwYy3Wd0oE6Gh7DG+VNquA6po5rCpbUTaXXYzmpnSwVP7U4J
NEjwzqGfQTFzmEjAjAl9Naj8jIECAdyKuWDqNtzGLlW//SRC1wFQI5wMpvbS2meOdCS7IQIggKnJ
72KMaG0b1LstwCihy3NlEuLiQ6zwHlO1zpFLuzAOyN35222/T92I4OmGOMfICBg9Csx728My2vo9
w8QztKAEPG5QzsTgMzYqmsM5FCPFB5IWbfuJCghLmlyzCdHmK0mzq6NStQRPCsTadZpSFiX35dZd
jmdTyz69QTlyrc4zdjtS2kDviEoAafGYaeKf9xnhjgJKjZdormLaxmV6QFVyVNgnQH4JFIhxVG/h
Ak+vv2q3hjjx5nlHFBOMmCrlyJvM3i7RjbLT4h4dlQPun8kzXXHOv+Tp6CmkcpdIIEtR6jk762Dj
xhDEeFMS37m5L6MgnUurl9iTcjdOnPm5t5233YbdM1tB9aWIBpdSbIIbif9WJT60FY25dLGJd1ih
1kzepOAa3TabcrMxw7n3Ym1QjXFf3jab2hJxlpvdIwmn3l1VwOUQCtlZ/hlb9gjS3VdVRDoZQvtw
tMc4s/Q2GJzLSwBrccKKto29/9l4gWfZ/RvW/MmeF4M71yDv3o4uSUQdPJZpx0B3c2UDFL0LetQ1
UFc0Hf29cZCiM3RB5OrsdFVvji5lgStk/0eJ07Mr4SLbAwfjqCJuKJn27gTxsDNgFyJm4l9gZR9c
jdkJITt3RviNTveJi1MEQJNGJC5tTpXiU36nTh+njFH7x83twZr5kiJsz2oHTiT1010RpLdAEBiP
blhLEz4UALxaKxIYRQ+hn0bxoZDKe6gSdzgKHueVsbzyflE50fnS1zBLT62rwXs7hEQ+EjO2nETx
ss617jtN/qLSZinvqMejniaITw3Ti31BLOm0IJfZcSGEot0LlkkbiMxiPuLH6vzeQ4TJPq9UUXHO
75AfioARMzL3apMLRSTBdH6NIlZDLjh1iy+icAQV4MheIS/+Gov3IRQJce7u9jpCH4cGcVX7iy4V
wUibJ6IV41+jDFbevZpybyKNL1d7szorVGEIi90oOqwTl1HoCZGIUYb5g2RksjnRqAQAHcQ+O/F5
gjy5L6JwFzNWM6fNtqtRZv8CDzL0VGg7OMr4y8pnNTU8FE8eQR11jsCps0Cv3UGnmSO3bbzTFc4S
eShqaKJtueg+ADCy4BS7bjbSISrS3YiMdL3Xs02ZwW4Ii2t8KUv36YbiWScFufZ6g/1AoPQNaF03
IkI90cppa8SFOT3UQFQ3cAB77B09yBX0yFLpB5/oj0F85L9QiSdGoKHK+Lvtp+jjc5ahK0IOl6S7
B4OFNNRmu6xVN5tf/c7TnFBUSFj+3cD5btgBwcKko1AD2WuZ1Nc3+ya7Jnl9ouj2UpeDTpr11krP
YOeyGoY4G4K/3+w/GWNEUyy8FySOSBrrxIZ/76Q5qmTTQnVoWz2br1f4dgEF4yjI5YNgLi33Nfd6
4L0z4CdYN4Wfhi9Q6hQnnqtuv6p+zJv/J2Uh2oNJO9bHQk4AafHf26NKZyTiBg3ZJWqdEmofJiAS
1aPTrjQJ36DShBplnkfXr/szadP25liv5go8ik+hapSgNk0EL0lBRNFrO5+LyIV7nBSL265P3R71
07NfqW7CgYYwAGjnagGAgzMwG3x/63P0IZIBBHY+jOLjSo+aPByNCQTqi4RKsMs2wjG3OLF1lyO/
0aPxiCjV4ATDft7pkUWEMZvfpqUKNzKiKsag+6bsn7PJKVw2k/rjpjkSig3mdJz6QOft+eDUlLvF
tqmE0fAOwrkapgmE+dz5LHcl+5UwFc+Kf4QC9HKfLPv3w3J0I44Wp0YwTX0RKyMk0QbNHrSeVnsK
nN8VSKGgAVhkV9dIiu8x4XynnSq7S0jmZDPTlvGzBYjwMCFIl8XPq2FwJidOAPfGv18panbK5/XB
v77vnuUB/woy31O1k80ZOFbJtdiaJ9nOwPZy28Vpp+Vu49zVyXPxSa2gWOrceRasdibBEiGhPGnf
hR/gUmV6VxUeSFTw1Pt5aUNS1BO2dv0weUbUAmqv6ZkzkgflpOZhoytlQ3vynmPk1Gt/JH2RJlcn
qLaVeniqnPJJjg2Jz+fv42W6enu+vHPY52h9+MoPrjBCQsy7f/vej3kJ0RtOCRUS8Lt+n5d9eu7k
ZJB65MCKaRYl6HLNm+loUUXnLz1ono2t6ckk0szgFDW+Eg5hRjzqHJRQeC/zU6R/QatFZfLDhFOg
ermnAIVvg9xDV/WA8uhpevMK6LyIDwQyP0sv862IkmQPz6bBtxnzEA0qhYtXutCc9iFAJK95/HtY
j3ej1yS6+XU0DmRfCsreUSgtDz8MTUvDSV6SF4id7jArfXmfAwG+htBagqMPNWhjTa6bwst9fS+j
qT6OLuDPz+HwYnp/321+HMVv7vSprZs2S+VhCxALXxoux2jCDD4knKL2wTcvzlC5MOY1XvPGU+XX
TxVaxA1+f4wq4QwojDKlzBTKMf7+GNFWo/4un5gbzYqY5tGAT7GUfrrLfycLVQ01wC7QtcD9ad/u
YpgXs2tId80P99koeTUMzGROxTFWfrv7+5BqYuJ979G/7/VtA1fTS962o0tHknsUKgCM7pNy179b
7nGnu5/g1lBl+jQQgnjTIeVa8xQF1JyYEYLtAUng8AT86QybWP6/ghtMqgVTNoDDBZSrQFT8PtSn
Vr6Uo7tezJXEky6kJPEoqrg/BQrlrLM1ZKpkrvWvCXQO64cYwR+eMpqLyEdQLkIfkxH5/da5eUz6
YbDS6bF9Kkaz45VsyKr6SdtWEfG2b0MvDAOiQgQDEOv6NpuVW5Pc5MZs5kI6uJ0jj6jYQj347FJT
etZOs/AL9rO0zIJx+Pen/t1GYGwRJ6UeHjRMMvsj/fcOngplnI/0szm/ZxhDX/dhXRgkrydjY17n
P8Ao/nwvUPasGnCy39Oh0r2w9MstM+eS7kFPBomJh7++3eejI9rq+g/Wjy7m638G1aRUngzNUVSA
+L1r92LcZ/WQ6ROFJMxg7seH48qsqS510GfHTg+vTTmxFFRXysqTDXLyx3vnK/XrWVudoTmha+x2
zSXIpWDQLAKyZE6KHvKO7J6PQAEIdLTxBQ/ZGjwDnZcMOKKu353muj5QkQ9uX4PpO9Ywq+/toqta
Snro3WIgMz06D4vi0nydrZ+Cef9BOj2e5786/c3qMU735q4kpjHvMmqxJXurIOaKO0ck7jAXpl+3
0yoqVv1UB+6/C4XQrmWxWFBAE4yK3wd7pF/v0pB3NQDo3dDEBFhOykxWf9ij/rsd/naX7wm3cSIn
p8P9Wk8VnL8uToYZAaVEXZ5Pwd+XhfYH85HDWQiCIb0EZuwBC/xXtvx6lLqMWuXXrRrIX9h9BF1K
1Dxu8yq6loG0uamr0d2XUVoYCyBFnwRlwVlL7QozuDkaJB2YDtGNUA6G/ckd/FQUjlYDjd+nGJ8A
j03QxcpyLC0Sy7WUQOq8dn2jxsGVyvBUtKCgNwC8i2++oIkK+eridvuzTgjp49NyT3vq60KMS6lO
n8RDE8iQ5AiDvD/Ce6jONZS7xV1V7GpDyTRTWl+utk4NGSW4F/txLGAvbp64oHVVfLgx0TqCZ2u8
Xrc77y1ce4RGrgnhP8F8AZls2ZDe3YLqQYXqZPLTrbU7QgmZBzJrTxmOpVGKCNRoYqTTAg20cOG/
j5qwJlj5idYGsmk9QT25mVq5p5Vb6wriOCZ+dXd86ymPgchAJuyoyhHpL7I+51LHJKr0QL8icASq
+SyqElBaeAqprI1InaMeoS7L6d07AHhE59W0q7fOgz8XQGSPFWCxL0n0eXon84r8xHgJd677VHQb
g/59FLW/dJ0M421CeY7GOS/HkIkJewKCnnXUAbGoUaZLmKD9NSqKQMJYhYC5pL5cmjhXBK5HRIw8
1hVlKG/78/4aWho5+/vXyfZumpu+wiOz9rmBLIWh2RbSpja1OHr3VESnwetniRm0Ptu97lGZAXyL
syp2RuciwqbvYfiNuM8Ki1Ren54hcyWY7kQNemQA0ei8RKipnGziA6CFRGyiJvBYwZmFuJeHKAJY
MAIJmT+NI3iHEFIzkuBOP28V+7zEKhpmm92VwNDSuvwiwFIFyYUAjdb52RGnxlOFluLIzWabUc02
5tZmcG+n6ijWxt7t3ZqjPLKRJ2jtf1rwGOEWfpX7G7VTuOSJwk2VqyHI8ryBQheuSgvAAnWNpasD
a3AUEX9BoUeycXQq0FZLShZ+TYYkttbm2f77Cv6DhQh2WQZSwOLFA/xuNSBoVChtmx+2sP0Xa9NZ
26rrEasi7EThh5/guA9e+r9PG5JpOPiyKmqiqMhafNsAtbF8KcwelV9hu8OelZGPw+321YApHxww
5jUw5F0kfjuGGObM2q3mwrJGMDGJT+/H4IJyzeDoJOKQtfG0QImNWArunvhWML13AKKwsq9Y1qeg
QPJP9YWJfkTf4eKnc9lXXcmnGs0Ptvbou2H46Boa5mSHoJnBq/l9b+9LVUnSwUCZB1ubdaWGuW20
wP/QFUTx7JUANbSG7TE+epm7FlkIIIhSSGSdmdx44Gw/hwlx+n7y2WdsNLkyQcrsvm7KqLiR5tzr
sBlt5MSWvTO9uJ5j+ZuN5H6xNJFy2cDBHLurNDiDYw57KoveyWYgZeKnQYFAUuWTH72O/J/SQw8Q
wH+eKMUNxojlAkh55G3/dQKMc1kB9Xm776qx7VKF8dV6Y4sjSGaRI5zNFqdrsEA/46m1fbt6P+2D
T/hWz2egbdCgEPzx3kydUK3iIRp+tN8UL45JJ1Gs4v1c/jDZVSqKfLN2eC4kVrHlkE7EIXlY9/9q
rXwYFyD/RLjDF5Ou9vIvMf0633qlLDRcxBoZmifJl5HcUiKJ4RJv0wNEIPkuoiLK57evNDp4DVWo
xpHy0TBjD4FQk5rB9SbLx0TN2Z+PfJXRiJmHmnJcRkbMXmfLj7kIsA8wLNNxhBT5cSq8zSRCMQlI
1EHM6tBsyJ7gcJKcQsRq+Y5GWCzPTEd+yFYJmmUSwlzy7pSCUt5rMFV50E2qd3MrPt14FX7swRey
HAnTXqySR4HrKI+MwFpcfCM48vsR/9UItODK4iinRqAEQ4yiG+2iPUGxF56vAK8hlx4gxMXr90D8
Rn2bsH4+RC3etolkmeEnSH41EQm5ivraYqTgVy2yqIY8LMCucefrKHYU0WPNpxEhNhz345ses0Ob
wQiKERVpzJW2kGM1SCOdj8Cn4WfKPKH2DORWXsZe5PuKSkn/cSzYO+DWINokvikxHKD4/nVJHcrI
NFOKWsZkCsV7s0hb8GuBIlmK/I/1mkVyTOI2iypRDlz80hBhoPF6nGO3SAsMkq/jXIWFiZTy7UuN
rUB0j3Td9CQ+wtHZBGIPqb2Ui2sL2smVM1qBZCgtT+ZynHFjM9bjYmsFI+oynab1G0bRl+jMLbZe
U24vxkh8jzf6Ko3M11sMmVkPKoYwQ0JNXEI0VrRTj+/wnINuqvnFUlqcpne/hcxG0WpxU6wvBkBM
1pQLigkrLks0LkP8lL21BuvKeIlxusX1V8kM7j5gF4sW0/croy6Fj/HiSnTgyDg0UwInTHk1Fl90
JjjOxaPNaJ01u8UDMfQoY6TNGZLtLKUTN0fggP5JLCTxyC5cV/z7Gp+eMx5j55ssM54pg0VVaPGn
RwMeF2FQZuK6Fg++mFbTZG6tMtVGhoZGiO+Giu2P3xgOk/MCZKJ4QmIGNdPm8WigUS/Ed8UHiPA8
FqzoScHDExOTx8MAIJEtpiTyr9PmOY3k4BqXSFCo/F+86cITF92uGHTY1VTC1Pkp7qwGxy8B2xZ7
ghhyekyvRG+VxS0wFhW3tGbVlOmcMYlp2i1OGDTxEEX7RYOYacxBMWeb55N/4ypKZDJ2ppfitp7Y
ccRoarzWPAs/t6LpYv6ptE3MqpSvzm9DHvKq848ExbqpODX76MRXE8neEeUOoRx34gGywuhHsoaf
J8ZIQrZYlPakWypzO1nL8RE2PMNDvwvGl+mzucXaIo0MJtBj31upwWFmLJI53UnmecGEk2MeDTPd
YKpd6TGLsSaSeGOCpZGyEQOS7BEQAQp6DoHoiq1VQidNJcrFkpwe3uTVmdFUgzH3FNNA5y4doyHO
5XTKRH5BlpeRvcSMx/MlVjYWs7VjZFJ4Uxa4cpsFw0vi4ck8U2FGHHZiqolWZOwUGhcQj4MYIcP9
mHwzJuBM7PdSWE01Gq8G9EdMumucFLaYk/oqo0liE8oiZfHoGpOUkR7GNgvkRqvF3nZj3PiU5fwz
80Bas9c9X7zjnBQKE1iOkzexWYntD/0p5oQ1E+uemUBDRRPEUxYNEU1JrVA/+ddqecnCunS7aXWw
E1Di5XKgwJmddrOjPRrNzlpQJj6aJ2eIXaQLj+4V2RPZq9D1I5dqITpZjiY5SnsePLyp6skeNY2S
sNvCvl2rHvKGUCRl7xAfYo09u12P/DykRNTyOkfFcVb5xl4JlRAcgV8B56uQeFQ4hIiTDqhl3cM2
gDvFNypiE51g6TEYeZcXIcZ4jMAIcNSIQ00Lcn7LOWCgWSDPJI4UMzryjRwunxHgkYQDSXyJg+rq
K3G5RDl7kjsfRyoB++ri7CPJdfKGWHr1+quLaoAWX9yyt28+psPUs9EVvF68DxEm8GgGVlT5rLUX
x2xD0MTE5YssLp8/0DccvXJULI/BjayCbXbOurAFBINcP8AETyiNp8gFr8sgSjegky8ehScJ6pOq
p351R7LQDrJ3sMs3KmTO80BolLupKxRxLPczma2z/Y1yQscljuFV+oToZh1J7h6Wae/3qZ/Jb+P+
o0blsXxrSeIiB7JE4gNUxWmfkUdT51NrmhmTAhCz7uXRUguk8WZ/88sI5aaXDlHZ7rAMPnQoD7T/
No4FF5mT2LFHqaNCtv26urBdHPu2QNusWmyVsHlPgi7u4uPWG63GqxoWUDA+2cbXeUo+JCiXCNPG
88uv8RP+EZKBqi0QXrSsx6Zsl7L75lynb2mI+GIbaVQggQqGZ6lQxQlaqo2Gn52RI8RIGV1FqT0A
yNHd8vvTJJMQfda3w332cfGVVzUyPP2l2Mua3UzyDNkk50L6RX47oyVauO1zYdvm4uhkVDQLwM4c
lsNelH9DUaL1ego/2LfMRt+GMDxZWgnoyUC2BclI/lsvz7CJl71XR42Na2c7CnkjS3OKORq94GA4
OmzH7O2uF7wncKTGVokmJ7+kBjtSiNJocZcnxi/TI1FiyY45dq01sqpACaj0IbnS8uBoy3OIEiqI
VJskyzVscNK4kr27RkpBFZ7rB0oXaPPJomD0+rY8Jt7to5zyDxv8zn3AkaoQlPuAyoFUDeZfO21P
bg/ffK8F41mwx6YixbVKoSkDceChirVQcVS/gLHZngNjenerbTln++5r+zTN19DoqeTpjBD4aj8B
cwwAkjwN8q9vvGeUbpXej967vtO91Gn8Ba5ThjDT3tfmCKSiE+aCZaI85GWdZnCTBHBKdZrtHXo5
iszivJ/002uAaAq+dJCvjiuQMw1KqPfwPFvA1gZTxR8t+z17LsOR3y8pLbgG7EaCz4rbteZrHedN
xylkTJH8WJokvV3547DRVoBYhRYN+T7s/4OKeoyfgXTp3NPNvSFW+SHD4qHcyQdVas5+XSPqjioN
4qXBS/aWrvVhcnUTxNZtKWg4DJ9a6BTeiw68+PlgD63DNO1J+KxgXkz3/T26IV47BTerkhAaBSrc
pDMAeViaACScJkxmtv5rBH0BoPl+cAyPm8wvbvWG1rKtsKgIdcquPCWX48iuRuTGQQ/q6cav9S+F
ZSREOoRjiegw5T567/QFh3FqI5hDvQZy8asTiOkVcv4zaWYuzi41ToFFkPD0R056d7I3UB+itDTK
O5G8qQswZVjmlwSB2+ytePOqNy+n7o9ve7QEiMiLAhozcoRcaL+S3VHQEn2yAYn4+XJ+f1L9O40b
cKDekhcQuVT+OKMtKtFC/KrCa9btUsM9bpfKw02GFeH2u9KtyViV7ugTMMFcIc4iI4BY444pnnCp
xccPH/Wywo/unPNCfONR8w7Z7Xk///Iz7xSIvJfhFEiuCu9b5ME657TS0UrFUo5E/qtBjDV9RTAT
NRXQOnEVGA58aNQvZO6m+4STXAmtlWF+4Q4ZV1Dd8wL1TU8N+eZ+indzxfsu0T/vRbj4qY0G2ila
Kq4h3nOO7l77SMqZH0CgpsLlySMFFWENLUwOphIR+IuvuwnVLw/+IdTtAQFDgWZMglN44kASnpTw
p4bJcTaEAxjBx+H3SUm718LvFgLq3pBt1NzKZ4H51MXmS2QTD4C2mz217vjXP8dkHSiTmpNU9nSP
Gge87+gNEwPkFU7bMaB8CqmixhOummjcFf+QKNgIKcqrf48pUbc6c4gar8wMn52F7eHmU5uUP2PE
ckgYgRFIM9Ej0Yvqi8AlK6bEs2unZdTCQrI+VB8CKIMmBkh9PDzBprH2YpBLHl+BgnkXdARLSvcU
qGGDeyO+5Pcbv8vhKQDwxW/FawmJNEeSSw6pyYwcLtUUeL0LKu+wF5PmnwiMeFxiitRMghuI/oa0
Z8MUEZ86EXXMfZVrinvJofq4gnitCUhls+NTvIPLImMk8qVyKP7UUWAgX1QBlZ8R15Xxuxs0eQFK
R+kr7/oUHxbv7riJuDSzPS59kY/9Z26Wrk5agcmpMcHFAqDuBDnbGvf86tfTxwjj/R4jfo+o//AY
B4PVJsJHole6j1wWv/Mai0h1K74x1UhNix1A1EUWIyR6KjPlbxN6Egl14eskm50nF0Rt2zANBOXh
DFFjtOQvoRG1QnYsGGHqC7OXpCCKcsIZGMH4OvP3Cx2FJEGWntC0Z3poJeEgiN8kX4tUckN8pHw3
IkEREy+jus4H23AlZHWFIzHGvCSmwZdwKC5cX/LFm/P94+20yeAOaSDcEHEP0Y5/fkrCGA8bNIz5
EyY0TRAxETwdPi78FnF5GXtd8otn4fvVDxNbOADFs/CPGn4KK7fF7sdPRncrC+oQzbSIAZmAoeLG
lCaj2+L6WNWY3PqreL/Q6BoTu+tnJ6ZExf4hFIKFWrno32MYCSWIOMs/C08sN2neEQapMFdbzFVh
wA4hdKLgTJxBeFydb6hOa4CO/v/dZGDpvsi5i6ERvpzpCT/FpMATD42/WTuFTyZfop+IQ/N+8Wod
3taPQcI3Ef9vQ5wcqn/wWPkWj/3KNBdLQEycEUtR7EAX//wsAijCQhZW8WinvQr7N30fedIbjN+E
HUgLbix/qpPwzHnWPHdcwq24JBHhMUW2BVaAxxOiPvh4Gi2TiWTnL/FEKrxF0U6JgF8dnuPbup24
KQ9IzBrxBh4WTqPwlfj5KkJcwt2kuy5/FpPxn7EdT2v6RL8mWiTcNzGzDKpvIRnsMEIIX/KSmHii
6+K3FGeV+fZDOJXY8w+hum/Z3sTIb1piqmAXiE9QZITADziQuUnsiPAq7LHoEp/jklGiUTypF312
JvIggiBi6h52NdNZzMBb0Hwwcx89EfOLEZyKPol+0nCG5xyyUBiKdlIbOKtiOuIjO0OIRbtH1oZz
4RiUgelYOIKEnWbWTniPBf4iPmEajZVHoIW/MLrCMSYUVXoFPh9vIEJQMKb/xF4QJcbX5NWIgMw/
gRfxDxxoitRQtlkl+COiCCbhsop/icuJ18W3iCKIryLqffx2HPFY/dLjm5cTq8LB3Jm7f1xZ0u84
lsKHFeEMET4QwvbkRbCpReSQvtFSMaw0g/eWXwwvgaLT8y3GHxYdEDELHf9UrEprJ1a1iBDIcUdY
RkS3RDSCJA1RKMJkIspFyKyK7qI2gC9pjgjly08CVWM8MDbiLBSnaO61QRfasPs4jMRGKVY2yF05
NKgjAfJVrBgi9I8o6fj/bdACciO8zeL9NLmvRWBTx1CUWVXAe8V2yppgtXqX9wtnBgcNK8/gKuJo
FOuNdAFhTVYgX+KkTSIR6BQHahKdCX2KV87PGtu/WKfiU0p89duI/Jl/Q7H+EfJ8HA85x+o40AH9
5FEdlLMEwFEdoCFN63ImSBfqkZgqQlOCn5G4x0Cg9/QljuSrr8XiYM85dsQBnW/HgTg+zhwibQRE
Jha/QxgnYUDXNU568fbC5LQXkWRx2MsYAKJXQyyufoyuH0qQIa3AzXDDV6J7wpTosQWEWZHQ+LOI
5kaXD7i3OOkYoKI//0PZmTUnjkXL+hcRAQIJ6RVNiBkMGHghPAoxIzGJX3+/FHXO6XZ1VMVth+1q
GyNpa2vvtXJl5jo2t21Glcw99Y0XxqVJ/5RO3KGYSOJQdAcw/WVzyS+q8JxiMOpra998hEKst22o
Qx1jvAy0agkZroTXlgZSC5wZKiTTjpiyGf25XPWbPuiJ3+Mwg6OGdJs/SC7xbX9/3O/ZfTLrqh+U
4T862ejeoUykDhobf+mZRYMI0qx6+PYNNTwmeXv5hvy9wmRtPyTi3QUQm5t/kROaP4vuP87sJwcm
O5+Xu9w53ScYdvJx852P0swAXWpVAvX/MPwT4uSrp2fk1FuGpdkxCoJRuG+82o3jG76RQjhee+if
e74fdvy3PCIe33nIYYnz53N30vybf5H9nycNN4uu4/Q/t80fPIj1cX0slTeb3WR6DTL/guqyTMuB
SnD3dr24GTdtkCIZ5Zfd/Thubgc1KhDbwRqpsG821b2Ctl5Hdz27LA7DOrqJURj2yMb9fHwmUam6
b9gxRASdCLm9B/ptYC3SKRps85p0dOQ7uboVkE4TmC3JrBXLgz+UvdZ+ZMF+XTeVxgP2wa38/5xK
NnYDJlYWMgWCuPSzlcu5cr3s47i0H1UO83j7ckKSfPsul8N7CWcJHLReKvB7UrUixj2LIP4RxsNN
dZpv3zIMb++4NdRejv01xUeHITLIodAl0fXm/hrTPNNZrLZebkJRWg9MAKEEgRSk6zsb1t/MwH+T
8hdXQutO+ELcy9+YXzfz7qyzU3zENGR6IwkoTSpm06FVyA7c4HJQH8DNOSyfujRPsnBDhcpgXMMb
SgfR4bel4M8j+5sdv86HEaXZAj3i7N+sBTa2EdcuqVEdz9TwhPy2EXj9CAanX6v1vqz5JryUAC5A
c84NGsCEy+bHIKSz6qpl5x8xDjlr9+ilwWezmTbQuH2r883SPfxlLfmNBMRpwsKG04W1OwK3n2vJ
eb8/1eP62umdjY6Z+JvSFz2FaR40u+5eSnD9rQ28OaexckZ/Hp/fTBl/HlgMsH8UIZPYOVeSvGb3
TmmQUAGqN+sIwKpBHeeFJFqto13WfMRqRWyc/CT9S2SF69V/RVaI7Sw8UWEKlX8U4fPK/nAvla+0
O8beAhojq9NxvP3cjWxg4fVg17sajbrWLox02MBLMxFmDaoCRw87OTcArl4EtxAtQ6NByPoa1iFP
u+sAX80J6vDxo4OtKiqM9IOiV2M9P/QeFwzq7TLNbnBOgYN8Og7KF9pJ+bNb7s+2hle139Nx7q8o
+rT2x37te/9Jd6Uk9/qr+fv7dRk4WEj3k3bZLzXyN9iqJj4csFjf1he/7OM25Oc8gI0UwcxWLPSL
7Z5o5OJRs5gtVp+3xF10b7zi1MWv+xGYQIfUZXCxwHWXZTnp2TlL3+0bejktf6BjBPm3eegzEGpT
VpteYMQ3nOAdSVbJBypOGl27VbZdp7FwgmyYNRZWa9Ztt0vM2u9yc9VoHbwJZtdvkHmy8Dx6JKx7
dtv9Tr9eWhMreANfAs4akJau3DM+NSZrfHp+X41yJzRLrIHpdVTF07tFhzAwTNu7Ou6KPKsxT+kg
21j1jtMefmCD2K0Tm/mtZd7uoRCarKoBIh83f0FFBMnEbR3mq/aqfaCbaYD7FBqc4e7gfdJbvvmy
gutBwu0ZSA0aNRsctXcevZXoKcRxqq5P3DWIYKlvuNH11/G50gD0GI9Gjpu49pUv52Y4in08UcZU
98sMBorFqZrC0TtoG7aNsFtrOcwiWn32QaS8uEHYZoGPGWDY1P/NxiuQ/as/h7RkBL0k8cq74K2F
23bzez+JvWGth3oHzUcMz991xo818KwJz2HFUNtuuzur3bxl6fVyGWGem0Vn1Aubzj6lhZ2D5c6y
d7h7duu4Cg03L/eTQ3hhr0m6tzcI95VB7duMmZbnaHFoeDOab/vtynwIK75NbGECYDTWA6r7lxA2
bXXZL19GB2bsDZehZVglxHOXFrSOe/R+5OIQFCTo/kwz2oMamt5p9VLJvy/3iDzg4955RPs5qoo6
7QDn16vLfKzT4bSZv+VvNn2uZmnmPcB6Vd+nUejAsKC9VDzU90nzRl8pHOA8ENv9YD+oBqeeGdyj
Gp1UYKW5dms9P+MK8XZK2Jyz3vL7OKYG+Gg8OtcxDdyhnxx5sghDWIMT8NwIJp6LJfyX2lyXiJig
0Hog6ngnUtwoz83eFVHmnCg7uhb0d1rDHl6BTNtfuLLXoqSEGXjdpQhTdW/4scwV7onZsGbrz9E0
38lMCGTtWRVrYyJ6dHx45Ie78Y4ZdhifoT9NgcKjHFlPMhBqbwTWDCejMaKMMd0rj41tkybmUSkE
7DO85PM6FeCaXYF+H35v3UCVV3E3A2BfOqfWv6lTlEKihHbZw7eemAHvgoguVNEcp3OaJXCivMTw
jqMsyqLdgIYlU6Mjmj6JAsUhTyAqZqXN+HM5W87uU7isXNNucBkfxjwc17fc80vGcEcD7OXSvaYf
cRZVKMPR83TdO1OsO9IdMN+5WM2gR2yzd+3gG6ARp+shFl7rCQ47dnR4A8J/9AyrTR+EA3BSA0Na
xMxI1hpDHDGQ/+1HnDJI9+VSbgP+XssXRtNo+NkY4JYOam45br/de8jxXzZ0h8MLvHxGmumeArju
FaYwXiUAoSbnTrcaaCnnj1IrQQdW7le2rXo8297fHAIdc/eSXUODwVm3KQQ3uEAjWKJstPHzvmHF
UQso9rq48RGsaWz0lWaIUWM/Kncuy0byWT+5R24FNwOfb15lByq9SAyafQJAU0fCU4tTfEy+/7x9
GiJb/2Ac4en7v9vXT8bRCaJubYvB1USi8NmiTjzd6F/CgMna6dTDs48bLJPKRQnZ9P587ErB4vrT
wX9IDWzz7Di35fI+lpVNcGldt67wJbEslKsrbwYYIIOm9LxQNg/BpIbMhFwu89cmNx1L+tIHuw3i
47t6+wQVZOTt8J31MDRo10lbYWLjFBM1dqpKt9SijHVaIis691BRUFNgbx0epxvYRQVpB2RbGWGF
z5r3JPoo11XVVYD2hk/6l1N5BXpu0XsPuk7Vw7CfPf0YURyGDiDIQ/iCkAd9HCNnZvI6m4w/FXUG
qgAkAfAGUn0ggKYZKJPX296q6EiUaj7C7Te6aDVW6OSkgTo/ZcvUdsG1lVMLCRNkTWXwV3KqfnCq
FesK9PtKC2jb4RkH5veqfq1zCC6DGii0igaCAFdfhVQGGUUVcpagnJyGssiwkZCD5P35ZsMK+6+Z
RmOmqtSINH38AUGVjc3Vzoz1DgAEim3r6uUtCEZU9RXemPQNtsNdj3CJW0wlFT3vbIvlzdtpesSi
bIRENSAQutMK9S3VUo10zIXFQ+xLc9hrhH0eQ2m4NZfflthbpre3/WA7V9R16FU6rPAPlrgoxqmc
NiH4BxCEeBB1m3aHqPpK34uWNXT6VB+7q9mmTW9DhORjPI4bm2GFh6IOGQ0X9y+MlWngScaGF/Kw
SoH/gQZ8iwJ1AnsZ8TsMREIev+QzQxabr9VLqQdN2UCxSsvKEsYnEK8xiKtTMNsDh5mLDcpAsNfX
8Xs0eLSuLrEZ9QzaW1T5VqE2hNPUyI5MTrx3bW+613blFKZo0kfU6R+v5zPstl3IcVf9OjRIRGTh
5msz2eHM31hGFvpqKyh9x5itDGodCssjGodhIzb7pPlqUGZWHGgFb1K5ntzGlBGIXvIXiLV2e/l6
IvwZlsPhS+pLMHpfUN7o1kP2mAb0cKTOoBc2h+jZzXuX5g0hMul0QouOxbbWwIrwa73YLs5fOYTh
Navzoo5I981gbaNJbpftD3nzcqT+fRcXJA9Q4dBhL2ef21KHKLfv1CIQRuPlHr3kHHP3cuzuu8dJ
3I/xJ5nUmtcuxo3hpgFc1a57m+9liL+q5WEO0D2XG6SMPhaRwERl72UbLv04yAkmQZNxSKPEGlAK
xT8XIyhatiMqsujFpVbg9bAH45T+Elk7pskTPAfIC0Ru8CvZONpHl5sNZbYD+xUlhjuv4biE9S2E
QxSRcxb5UHuJQb1CRmkrRmndaHEJtXbsvmwn1O2GqSqPzVoz7nMk+q8f3bR7XWh8dwy545U8xq7r
UDU/va65s92YEvKryhrJa/kvWqdCNvbbKvx/D2blx4Pp1DYHc5/X7/SpF94reo+ocnpMIeTAgzKD
mi9sjkWqzdpHCY+5DVglymOd3b3yXZvRmHcGJMq6SN0A95Y978AaCFxqQnyx8O0rTZ90x7wPVk/R
vQsFBVDQ4Q0MyqEqa9IisqjTUONpOpAJSp0HC9EBMR/Y+uSvqfVfVqSCzv2P1NFaZofH1QBlmrbr
BKMXmsuuB4QRJzcZxSMHQRS5PqGaw2qBs8TLvTH6oi8Zc7zRWvkTRUNYMM9xUyC24wEiBUDw3vyL
hahV/88U8x836EeKez7ububymNJJD5JgbUil/GWbTGC+gXJXYs+2vGSq3WYVKfpZu1M6aJ68w/fZ
C0ZfI1arBkq6BvjB4j1pjBdqiguNUqayxFTELwBp9sIOMz9Dvcr/Tl3aNF7hWxBt4td/+bjzSM43
dI2d9+jlOHdbzZfWETZAr8f6MJxW8c4imZjS3BaHeVTDy4EJnxF3gZ1XPfTPBg2hsEqh/1+3NLtM
WaI72bZZs11707wamHwGpXrT+DZgd2yg22XQIgZ1O8reqoTbj+B26diE1mGSKWjHCSirzWMo7PQI
pS7kRLsemYhJnTAbl6jernw7b0DhggA2tdkxyAOcmRLStENTHCwy3HyDonU/kC+mHT4MOh97SGTW
NZB2TpFUeHTfdKzv9bi2gsZBxpW576VGSv9tD8P1TdAc4mWJfyO7QsXL754zWyNsyRq5TWnUT3Gk
j9akFu/oZFHdX8UihFp2pyO3+hZXau752DB1U47Bg5zcXTiwLuGqYp9dY1+7e7Dbm8spTJBN+9q/
LMajnTsYvL5evCpW9tCYMqPxgBlBpyHWJHz0oMM83DuBbfyZzM+9jHvjNC3sR+lP9Yl5fnlMDRnN
Sfq1bd2rIXsBmhG/MxqIOE++Oo3rgiD8uFVyw20Dp81E+x60F/vt+ElX5RXuGliew5dZD9aAdcOy
/4hutmfQqjqodEyuQ32ab77R6gbd8VcID4Al8uIRgmzY0PuXjwfhGV4EuYsPAv1vCXIyD2bWa61B
b/v74rbvW4TLkGjgf9Qa9a6Fp4l3q7r7BjOul3vzLcssYR1TkQ4kiHtoFDuB70GBP4f/1MgQ3tK3
MMGwCAKZuFZu/FmnFa4Tvp17S4wQ6a1NMm5RJU8X18kBKg9k83WQU3KA3Hz2tz17JXqISW28ASXJ
xjblTLJE1wpmsHsw/U25t7K9Td7Ojv2yR2sCIve8cRisaD6NXa0P9ShHegxlQoYrDx8iTYrzJ5PJ
CY9375y4q3zCaSREpXaDcwEaMsLL4Bb3UsqlZXZG8hEKoUt+OXl5AaMW/K1u2AL+PLortHxfI/I6
Goy+GuB8E8xbBjhY3itNDFuqBDXBKUjd1jdUq+FwyCM5HX5+QhVzy2yU8HFd7ElZme8Bj2iGIzDJ
yLDyAfBDbw/PCqt0RgpuMDGJyfCnAj4Dz5lRBENONqWWwlphhabI014t9LzmxMWfo8F/46jBygj/
0OK2036GNrxkRtxQKjWkEbuIC2YUdf9uwbKvi8AAiEGew0yk/xxti3V37QZ50DwMo/6h0Y9GH5mX
BSn6JpfCjZt5qc92zEfoh7ADPwZsuB2/xV/0JqRLHT0Lc7vxylPCPYDcg1C48f239u6/CfWK8sQ/
FuQfmN/mWs3vlyMtUYiUWV4eEW3dm8cKDa7zXr1pv5WJHkCovsoPDJ0beS/vUbBoYc1E81b4T2cu
lKg87zitdVOeOHg6uGmv8nZlmfi8d5OPKhUWJO2Vr/NGre3bW0RdlFzCv3cYtv4zAfy/aylsPf+x
CW5NZxXbl2Q3uSgch8xPGpON9p9wWdtOsJzCZw0PLUn+q22zuX85EqWFy8GjvX5Rd/BdtzTaTJaD
pVdnw6gPk3GJxnLXntEkFtwEGy9Fyn8IFODsAhueSNq6dvcLojfcjSbIegIJtl6WlI+Pf8kvjd9s
DrlPNp2KAWbtikVfjR+RzXF7MrN7YjxkwAjleNtJsebDB8jAr/pw83E3i+uDZRXC2a6bWCxNUg+m
58/6tpNT8D4bEY13Ww/apaT10TZv44Rw6j2ueOWRnkNC27TMox3dygveCWvtCttc9X4a7Fb7vrkO
ljSas8LLpdYsWSPsQOqlrnFyl9tXtJubjUG9YOHsk5YFie80poGLEQ8vZh7izdioWe1yNqLjL//I
V93aDmEBSC+euBhIGg8/XxODVY+0fb9im0QjQ36zubxbJxTVm9b6KrfuEt7ddvbOFpiVo4cJGgUx
MzFpzLJsLyniA8Hwhyuas+3tibPCP9syedCWQT3u1cvvayqk5ixDU4or2m3zVqt9l+ujHQpllI/W
cVw7n4ILaBT+4jhhG1X6nPeWXOcRE6RT1cdxu1oHlKp7jq6vd4Ovl1xl7O08sFk6WKxbKzK1fNcp
1Snq92JzFANPob08ZBiXUeoJMwLM5YB7t3Hkmb0ioaHF1CHF6Q8g1IRMSE+SU/xq7gcZEpOiDdUJ
mR8b1OPR4BtJ0SNrL+8v6w1u9afRPmGzO6ItZV+/v5X2Ie96KZfbF6fK95fa8hTh73RB7sqKbKSx
y1Vw0lxBna4bK3ZYuCPny8g8TS/O+/68m9n3iuytMCjm7x+PkBPHGrxOgGF8ZLC1ES/gWsUr6FzW
eBgLaq7hvb72DrRahSV+6z1uw+SUNuhOlzeOV66nVvLOa1SfPl2fG6tL/89peMWScu5HtP+vZ0LB
5j+e99ruEDvrzZm2DcSLdBVSwM9cb4qSBOEDCceT7SBdkFIB6RtEoBAYg0TidU06kA33QQYdCMZe
80h4L1Z79VXcvVMI5/1V1iBV+Ani9IGbe/D70FdlJBDbAN7eu153m+DO08cxzb8M1f0OPVZXfHml
GYcwbinJsKkPpM0aZWhIPpASxXJb4V/MDg/paUM6JzYcFYLWkf9LwzUUtQPp1AFunjhp16myC9EC
dtGBD0EoIgVUWw5oqAgDTkFAyODzieiov6EdwJt+Lp6foDuDn1lq94AViXh44qbdoEnABPoLRGL+
7db8iPNrmbFMV/ZRHZmViAlIUhIm0Y6Nx4rzgdoA9olUB4a/8zW2ErVljLmkBAKnYGRG1W9g4hEe
cTiWMQAGzE3xpEwuCpwU/wwCc8CevyE8z9baf5paP7bF621bz3fL022sWVRm1ojaIh50Lcy+lVAW
shT4PBK6iAYDHWYhwtqT3CbF4HleCu7zE3w9kaiESulrLUSSMyCtZ27o4zmTbpML82kPJ+Y5FvsA
n6VCYYHbAKOTMQslstiFxovoHTmgehVayGF8iqyZ6COipkjTl1/o8SkG2REChunf10V8KkpHbZw2
rXGNzS2FzWpFAgHFYIKYX0g2zlCfQWnixv79RufzjFgnCzDRgMxB49gbIc5pxpuGt5nIM5qFYC6e
zXwSdWLtawaX5mS97xfINyKNYWL4Xh2nkIU0KvqaStgCR1G/1Wg86WW6iRmENRyIWJ+ZkvoQvQ1e
JzygguzYNMd/Xj50B/9wh+s/vEni7TZZVrZsqKuVV54aEP/purUPqL5ViPf/1kPH/o21Ztts6mYZ
JbW6c1s/Dmcf8otzTNFTT2e4OEbdNrlt+9CgohSMu93ZApuDDvnTex8LAX7b7gbjIOjOvEU/awQR
1bSQNMed+PPX1x6ECWA3H4rEw38jKCR976FAcHvud2/i/SVn15P6r3HixGu2hbWNjbcKzT/+vcgm
1cdyY2ZnomgWxqXRwND5dnH3Kf4B9Iv4W8cWQzj5z8MR6dCRkzY8MsT49+Hy1cNen27WgX7RJW9d
Zkm4YviPA/uuMkvjqltfU4akUmnUp8hAygk9AOg4e9vSVDhN3WQTXDar4HRPxsfVd1rCnPL6t3mj
SOv3M6TZfJX+XrBEfixt12U9j492/TouAZlUvMv3xhjG5S5qUfuthElAGmy+S04jWXUvm+bqGGMW
GD76zmF8JSenWpLRKzW9va4JViIHWzR8JVyzDVBDyRaQ5kL3hNqghoKjiUdtNzm6y3na/iodXtN9
lN8I9tzrrn3MfSsm6iPnrFUabupblY59mqGSwpDztBvVknAT++uHD+6Rx356cu1lGO7oIBfSs7lZ
LzVtA/uv3gVgFV/ZeRXhAYWyCUaMqXuDK0VRiZKCe7nSJzna4MNewrKhQVvdPz+Fcn36OZ6SXjt0
S4NrU3bwdv73HbeT1L6vLjnNDCmbUG+YHWcS70k3qU3jqSSU7E5aa6wBrKNbqBJZjJNe6eXYOUzJ
OVGQ8BI0nJQrlsjqCjpob480ctndRg79rKnCSIWn7Z/qC6xFe/jUj2p5l4mYuAxiUS6H2K63SpeG
5IyQSiEE6H0KcbCQKZFlAYdQ8xJAoIbcTYUPqsZj9o8duAJ9aANDZLLFH+m89flLo4qmV8fQkev9
IhD5EOVy25GIeRXdP2jzyykXckoaE3/rLfXWSS+BpoC+cDdF7ymO6JNqqTeSJlZXLX5pubWZnujP
oZ1Wu5YOfuPnjIBemusyOs7LHoyNY+gyJHMWs7VgrXIZULQZHEVINIvrXPiTp4gZCJRovrUcovqk
xCVlps75Bv8DZi0v2nbqvK/exuRgBUlV+m79gh9x6roOiUZ1ThAwpJQUMZaD6HqeRbJtp9KHTAIZ
VirLMkNtANsvyfcLTbe22ArzohyaLzo9BXo6B+l2b4VaVKOoOSMirliqBgrqUtNaSPwJxsib6pUK
FTNqMwCP4gtrd7q0nrEK3YfhzOrr8QP1KuBkeSF+PfvXx6W1BuAi3qC45IsbzPEDqPkAuss32lq3
FYCy8Uuf+oG8lOItXHvE0Lw7fFooJTBSxcUW991p2pMnY34VPrW+T7I9nHl/B00fznEpwI2E9+T9
hGiL2IxGVsEt/PN6wVaGyv2pIEP8boKM9gGuCe0DEaFDXs6e57vDoPkdgjovUHyMUBYvYgJiXbAY
+uLvX+f6S9GmweZ5+gRZ67L3H3D5OdKurXNiA+c4vB4WOK/g9RIEiPUvTwSj+2C54Sh1rhhTs5Zq
cKvOrk1WNCv3eFHJO8Dr12sZ4K1LsVRSXX0gDw6qY52L3lfyB4ki7B7lEI5UwUKG09EvTr9I9Sak
91JBRJd2IkPwIDXFE/bP4Z5z2rxeJyZCt85p/6GBPrQPPj6Ia11F4a/nkIShxOBnz0BEX6uRXB5E
YReHOJO9LI2pxQ4X9z0NqgNszYmumAz5SJek44j5rphGt6EelTo4Ir6KKG+PdIPKMbdTL0qDWi9r
1no6rZs7LTHkOk8N9josIXI+NR0mtuU7UR3RhH4nnr7I68VAcwzdQ8VTZYQR9HnRG9zahPQIgRLq
qOCUVdF/kckWsSBel+L40uJJHy90hE8bou3umzdg3dfHKAmtz8pIGqfLHN2b4j8D4nBpqu/S4pY/
Yyweyi9HPyWqhPvMyVXRF5ifWTut8hzpPJ9UesW5ac2TUOUx1xXrwgweoepYwgLdFCkqivntNI8z
TeYb01uzNX6V1ELPmgT0ehz0VEoirkdZdH9tBOsIXTXLX0Eb2/Tikf51pr4D/wb6V51PA+BabBgl
bNUODcn922QbYOndejTFy15G2I6r+M23XQgYUNSCHvQnSVr35qO9WuGvrexNUhIM0eFRH8m+TAw8
LAw4JC3RZo3OWSExncDRo9HBjmK0JiWaFPjmSuN23mNiQbHK4GmLW34jnpa4DPo07CUG9zGqoQ27
zZUX6g4tAw0373svuzXPKIpNMQTyB+BlmHSpgkY2XPJzIUiTXroWWQT2eJ5G6KSp7CukN38RtePw
2DR7db/aMwn6izoX72yJgx6mbStanxsiplvRuX3lLfWRhOhonV7C0CB106/4rq81pNK8P90KkbJB
AE8LErhyDGAW0os95G/mCDz8um/wCjUC0P8rzbA+j7yxMUDkiwb22IZn3r6iOuXYTC1eHIcQuV73
7bizx01TNH798dG3O3or2rxheoR9iUw3HSpzOidzpBuBZbwyqX2QoF7Ys8FvWf6xlSDf0KObvGo5
0Yw6z9E5taRI4SEea85J4KGFTxiBAg1tIXqmpLtga9R2pY1Kb8gLhtcPJiILGUuW/lbPoNM0usmr
lu4DTXYs36CC+1xtpKy6qOdCJdKLtV8oyWaJ4Xg8zc8V6RdTAUGR8kb2v4XCHoVBbFgT/VltwcJf
nKvRc5rxK08Ku+F2pusrdiaei5StJ+cKdH3n4IqZyYEMVbu3rs3h4+AbUE7SAP6RrgVvEJlOKNhJ
O1arzsNC1untcVPCgTu4dyw3adlMkoS7EjPzi3vRhEVSmibRsilGSYaOWzIAExuYfbtYIbhRj9G2
Xelxy9rFusGMULpp+vs264Ekld7pQ/oE6jbRU2Nxb206v9YrRMCSJ0iyUI5OH85jKLSE7rAsQikP
TNpcvSpzPbc1CRN0mMWjgKWvDqFpqfmUcsY68zoTfhlIbqGJr4dDD40eG01FOmVzvwnh6h73WHZT
3OhfJJc7N7ocyutBs0IjKUUUWzk7Ozddn5RwfynDWIZZW4CLEHMuObyWBx3mypNDyh3VxhJGxJyO
JBHIJnjMpfdKYGsAsfF/zw+n+1SF7DqVcNORNqQ+fLJ3xIlBfYKEo5BpaNR5EvSBRRA3SIN0AvML
ri20q7ytiSJDvxbZRxQaFmuwAasPBQgVaBxpg7h8ZEE2r0POOfrGgGYQWhK65/cr68AyumZInB5N
rZb8AMd/HBHAPHUF6EPeVQGvsEJA+WNwZY2rdSLu6jal75bejrVCv+d3PYtRYZViHqDQ6RzbkRFh
tWz6FXRumgPZ7Mq66HRzYAUxhCRaFbygenyllW4bkshAAOqUuigx0ZtUwt1MA7rHUsD6ZGqN41AT
EdUumJHEPyIWaTQOVVdy+hRdPaSIfsGM4q1QYoO2Ijt/tESUkuMRBCRIqh1JgPUpjOn5L0Qr3Aun
W81dTdskuvK/SeQsdFvoQsZIPzgWl8H4X1swAbhZEKxQxuji1t96lW6cbrrOvXp0McgMdI/1A/36
6J9buqf6A10IiAvSU721bpYkvNzClLOVEMkJwX0+IIdx5+4cV4N3b9EglMuTxvfesvpXFD27zqbD
nf7AMFtGAlsmiNRB5lCDs4mu1Mr6er39oguVO0EFolU8PjDOm4jHMrJoU8nA3IL8g3iiselgZz28
c4AkWk+5kGElrPWlj3qKihgjzlTzd8eB7b5kyho7A5EL56SDllC8P/jRrlOMFWPIeWlQxEq7FHee
6+U0sMjm1jy5axXNCo6iPzx1Ejq7Y4OA2gkt9xAHLW72AUGz3Zeauz7kVnZuM0VBDrciYehXnKvD
1KnAh9ON3k910zWpsOX7qPPu1eHzFrHYERxpzVJkpNmuZ8tcSMaUdLKZjLOet/x5zklkQav4dSDd
nfrQwqCUH2msGRcSaE7qxu2TuEsX9jwJhWngaPzcHN4lq9Ic4MqH6LYYNZwepnpUNdH0sPJC1khS
cG42B+lCB3wpM/UUMujMDAK6IwulJkXxRAUK8fI+rL/uDb6uFkM94LgY4vEg5yD5JOFLQ/pVfJR9
4eA222mqrZnwjgXe42kQ/04ycn0V5GiGj+/n06lz08tuzF+dhcYFYHuRAU/fp1u/TES0bu0XEjwb
BNYEz8TBvf/RMBNUs1euuja7s1II7ZsV9mZFzhhvmJ40y5kUfDDMIwVVSgNuxPnExIOMvxDfT+G4
/i4npVq+/RmYgMj3F1xC1cZ/VBfO+/y63NqGMa5vYGd06EpS7V+mG9oqJFPqWtsB++imLvOfMl7P
TkCL900TfnW9eX0vu/HrYVr27xdoOGZ757jb/hEGrxVkPFxFGyiAH4pGcdaoTdAJ3T+qH9vx3lsO
rbqbjlN471OL7SftXKi2dbZft9fz/PTNSWzyJk7dqEsxcqi5mKDGdKlrpC9mb/9Ww03f8Ouw6CqQ
KTC9cM8UrTjllVvBy52a9yRH05L76tn6AA+hPcvDLdfcTerXkMpxKdDxz62b85ZOE7rUG57TusRh
fg1rIO6nXjn1tllje2tW6j4C88SLX/8y7P9VOKDjq4lhYJV+8T/xv91hY5zXGzvvZDZ47HnkOOHS
7GHcuksm9WUvqzTqh2+KULS6+PORcTb+/Yar2ez/HvrHDX+UU8t6HG60YPh4Ak/noMhg2eqVsMS9
CrUdeR+heCNplexV4ZRwC0symA/BOkRWjCIIzx5HQOCO1vniKoQ8f4DQYF6pGoIgmGN0jZKWQmuF
Rgl6TDZ0IpO0XUQnr1ZU6ilEJwqWKwS7Z69GIKZYW+sSzxrfj+z+bPUENVi86u+K8KO9mRjHhjZG
HFOUGiQh9kKyAky6jvt1Jk1A9cH/mj27CO/rbObPhMLuxOEa9xkFKmzyLHys1b6EqGzEWlW1F0lB
Kybv04jixpq/+bXiaW1gU5qZlJywlehYGD1s/VRK/fbq64bhgcpNyqVXaPalwgYPASpQoneCoIGT
HoHZMjwXrnosTgBvoDXNHD2wCmM3Hn+ZJog/LdqxGH1xc/2prO+OEPHeWbK60W8N0E56aiE/Sr2H
joffJW9QpkahWoVqagYUSNXCIILCpoGcijwYXJmK2y72duRueRP6I19XLbq89EoD+Q8gRUMNrsWM
aH4klfifZ2H1t67HKvT/cxYKLv3HsnM9rzbp8Vqj8lRgNaqc1BYAbawIRSKM7ntxBjMst5zCV05h
6jl4asI1bZUwA7nhMfggdlNCp3iN+bF9zeekfO+1Y0M/UbDMzGljPizzKSYCWo8zs0+z49zWv54z
ZRNWY7X4KiLvL/KCL1EjqWm2l8y3XxEjAe+SGaU9JG6tMFkggT5Q9oxbd3LqQ1HWU8lUJT4Vs7be
2HxVxavSPKnu96UKbDZ8wMFlmoYrwCsseFb8ekNykvPoKY+HejIycdWs8rkaiL6zj5Ay2qHVMgNk
MU3kp0wFUTafJHY1eNDhFaRq0yYOG508p+t0a0Qk2oXz4P6trwQSS9QimrdG0bxBympmOaU1drRv
40MRKcxQWazo47SCraZ/UISLHt8SZpdpfdKwZpKqnqEGo3UOVLTMMJ1RhRZZliiiTmh/2B8oV3DS
0dOxw6ME96hCr74OL22VwbI2s6yZntkGmb7jVQkmpLEgJSyS2Wc+CUL1eYWXNJZThyAr/eGFN0qx
OTn1j9ozhZvg7Y9xiH71fx/wL4SYrdl/9cPnr/USiAgAVXVaEmAXwjR/1ucQhsjOQVDWSbjVrw37
xPenU8Lf6q8FU+dHjaXKSmzWy7iyVuG7/Psh2C/N2zoubYmUfQ/If0fnPlzAc4YWMdRjXKO53mp6
ttrsVbX1guLFEc+gfPTnZ9H6jaxqU+NxEEMa9AFCBf2DX3CvVEr75ea+75zwbID+4PRXg9NbfVZl
952bHeR9w/KE0i0fO2TOu8VhQk3q+H5854k5vi7n9GTbfNE27fyeTCx5eWilh9aVTn3Y2in06nXL
aGMyvevTHm5itWn88ZrydGwoHzWOth8fPWdOQ8c91q4TFrAWspzm32puv0c6/77OQhf6jyVnfavd
jmmOQu5KrPBY9W64qaU7HPor7Lb3Rbn2lVyG1y1d461TcFt6h8Pfdv1yYfD8rzv+72Wv8mPZ26fX
0rq0oSNJDddQrWMqe6gWQ43lw8G8ExYLn1r3tOUqLX9uvoJscEeVeQbuHKGN7DyyhtZw33H6DtWe
JVWelHCtqJcUTo1C/6mD8PKEsknhlGrSw5Td4gkuVgPtQ9gnBgfWzn37St5ATP6tHH3ZTOUsqMRA
eyaGh6wugImt+7vWMZarFv1mYIvc0MlX4IvUA3SgLH/7/ilMAB/Fb1BNv9w1Wa3KxQdSGx4uGcSw
TWJso39ZvVVR/VB5gwoPyzk6EhQ40BEEsGPUITKLqwMYvsULbkjqW4qGwVIpAoD8d4CwwbZUmpEd
6KZHv7W3KtFLnU85PYoft0Tso4ITZSysTk8gzMmrPdkWFSWVt3LGVdYjhDQUzWQLqnqRPGDjZg3o
A84sTlha9c/sBw4lWJbv574DWQHPUS3GrNN42p6ApZKpakacEq4tgqwe/TQwxyfVN1iIbFBlkH8P
nyJcjuhXZGIEpOVw3VXogFRCkUDtVRv5qmU0d9BmRGIpRXnxqaTgIjgdlEZgMZ20cJh9Vpme5SfN
KX3Kq0RzS+VCBXAKyQSKPb/fvlUAU2VCwLTKX9JsyZPzOTD7qOLd2LCMifDlGOfuQ5dtBnRW00EY
cp0dSt6wl2+BbCrDIRRixv0PdUQYOOi5VuX2vrvE/UjVBZUPqnQAEwCu2amNTdFMrQWdXeU7vYlK
d/FUALomMpO2s585rPTCCXOGlFCKN10xEPXPpwmK4MdSIOMlDb5OgkyiGH6aiRDjCtASPsg7AlC2
9UbPKkxRgTrPHQbZaK42sDbXXZVYeAaRjVabF/Zymix5DvrfAz4nAsZBZ4vQwSLsjMMq6LM1Fvql
eFX4hlFAAQmaTZLyy4c8RQrshoAWBKp4A0Hz3QQySg2KGsAzqykPW0uWJTJke2a0VcoVgviuLVtA
hVJ9+I0UKeQ5oiReqOW5KShSAJSAamIA/rXGtxroAosTvdkevKw0BXxY3IGur0QjONFwAQLLAc95
0gt0sVsbl95wOfFvAxVCBNOoGBIXx7oVYI1C4wtG8rW+sADhQwWswylWUDcLMBMmmXI+1Z5OXbE6
4L3gwiLqOTeXn6WeNYjwa+1tJXhS8KSg/dpeF9ZVcpWj/52kyzx9KQXrbKpwt449tgx6r0HqqShb
GwrLlj/2MwiWFS/EvDOlyEsr+cbK4uQJI5czb1FTKeq8vBpDJP5/WOk/aKxezEGsgH6V3ayefK2U
Ch2K6qdWIepg4NqEBzIXw8KLB/k5qTMeQiHtj4HChkNhP6ZZWO5RBuLnhTNUUa3Tqo1pV7Dqq7TB
WBCwFiPO6KsywedYJSjdUX7TOyPZ0bgdsanJ58fmGvOf531NKHYIirwTieLPWkSf3MTq4v8xdybL
jatper6VirNHNeaho6siDHASB1HUmKkNQ6lUAiAAgpiIYWX3NXjpi+iNHfbG13Dqjvx8ZFZ3JvNY
cu0cOiczJZEE8OPHN77f+8oPdUa7tksbqlfK1GwhYazhbkhhWhpdkuucyzBSeksXso+E3VxY2Cl1
UMuTEo1kQ1KokTLMQKJzKoBx1+VnUt/Tpje1X70aVGi0jUxcSq1c6iN0LqiM5J/OVT2pkUmlLLnC
pbaUd6TwmFBHgojwXAWTPEq2cfNKxvXqQbRzGOevJywWVR5hL9Qne2YktLFCPCnxakddRsLYiBqN
RKTGvGLk1ZoLOHsv6Q3pjjG2gmhGE4tamA6HSjT7ewpUrdE+4H3tJykmStFY/rfXImIG2xGpUfci
n6TAzWjC0FRQUubsX47f+NcJSniEQk9+Q82aiLlaVhAMylmaHEdfdtfF5BzvClVezgSolL8kwqac
STIm49ve3AROBjkMZ3nctFfRTALo9Hp3feRvdVRMjnTTJFnLJi18k3Lu2lgYYgbYHqNbYYc6AHfk
kzg+FSvKbUKVJDXl8L5a7m+9eTSzWYeCylV8LzOnFtU/ORP5E3M0t+b7a4h070+p4GQA5i0e5sxH
BaSN7l6zUKRbLN9A6YKffT/kPJOLvBcHXeC8k6ay23x7bPEC/Ym4WvpO7XwrMARMtEQ7YAuIAiTL
E8MtPwUV8CZNCpqwNHuiJYrY8gtJrLHqPNMEN0ZAS4gQguopwBCJHlxCAA3aL6CtgFtNQhF9jFCB
w4CvPmYAmERcHQs/QDYWLKugWKVNSgaIYT/HQGI5aWeK7Z7uvxwlKzzlhkQDX872Tp5l2bhSFz9V
qikaSlH7/CXlbymWytNzLpqKDZVX72eQ39EjpEEtJclh2muwWYlNFtsrDQX5MVbBfxK/0tHikOdC
EjmpCsteoNb7kl0dvynP/StVfzhVpfQsfagDLRKpVAzz6EVZZQAZ2ZUTSZh2sBEOn8Ubn9MpRGCm
6RtEe2RQhCEQNcJTSOp07muTXkkdgJDp1NNufEI2cCB4T1l62ncYWPGk728STxWw4Hub5CIxCQ8d
GlL5TtQqwAyAGNi+9dMQny42/xzzSVBDyiLk/FuLzAUKI5qZErl5a4IJCFiY019SBBY+ufMIN1h5
EEnC4C4hwjnKBpkjwREgHcIkQRqd8UHArSRukkhKgkcJMWEr5z3yLxdWeEEqSXTVg3uSt6NkwGdK
ACOnITG8fJREZs6dhCPyUyH3F/yQHOZ09JiDQJh+Oi2Je85xaHSEbl7YG+VYNGrlcPJbOXnBQXFN
1Sl+0yi5ySdlQk0va3N8LV+l5CQdUYmcJNij0kpgzX/nc7fWlt+SQZwvl3UhihPSOmuSUIlI5hK+
G0/EfDNjcqSIJ/HZGWjlCBP+aQxelD9OoycvzMrHDNsBTmCohuYneO3dtfsq6QTblf0rX9LCo8PN
83VYyM7HsDIVJD2C+ptsZjHvTJe+ioGX7o8Y2DN5rfyJweU7ho0Rg/Gl51F+k6r9uXqh8dIds73y
pnNXRZ4PuiAQ4XB8iWE4+r2UEaXhIV1Vk4qjPN/S2pN6DuPY0NkxAUK18u9oZSHSZGCNSGk3KVYF
TLagmDcMZ/I+4c+lZfGJJtGLzpV236QtITGeNHnUO2kDDrfyb7keToqHL72mmnLq9uFIM8blAXrL
VUnTR9lI7UQIh8VZWJh2KaHwN1bi3KmQNo+09uRipcUjkJechhEulp/La8Uzi8uVaxavr36WGtdx
wSSm9Dy4crEmFTHgMNc/ScFnDIz+VaEDK22bngNIf0pKotUErpMTrAKQA0QoMw+t+ROepDt1QsU0
nRvOMl0s6WFCWCK3VU5594LHOYH3he1AOmbi/uVCpU0kN1aqSOLNBS3C6x0p/HLG0mA9FdMEvHJD
N/t01pKBJquMu5QQLEsD9tx0DblaWXVZv5zIoiAUOJdoxdnJ7pPy7TlGlRWJiYm78MTpIuEXYRgs
/oKu2EkRL96EcxEn4s+p+vl7xHrKfEGNcIly16VOLZ8kfuB8udhq7pnHWsoFyRHPvS9ZUulIy90S
GIGchfxEymvnZWZHf/O427Ic4qClzCxXIl5Dv5NPpyXzID7ldM8eJYMQaAHdTM5BeRR/dO5u6/cq
FIb0P1kPaewBXGp96ZbJqcpVirPSSMMNaJjre33MsMbJFcnJSVylT0qGD0zhrR7ZJ7C7cFgfN0KT
LNzCzEgTCngA0WAdXiEFxvTSqTAhAEBc9avgLuwVkBEbEk7ByQkcQ/JTSdSltIcYhh7IPyX5O6V/
zIqfqn4nFxQTTwJTkTqbfg2gbCmeh6IcobPw1Ip7l7hAjJmozci/T+CRsfgfySFh5jw5iHxmwZ9W
LLQrMGtA/5hClxdIjCA+RDD5HJU4XVwcf68sgCtIoZzgK94Mhlz5bACRcPRNKniAiP7VTbSUTFva
b1IZFGiehPunc7xvTvX37NtZ68Umb5Qv0lIaaHIIydXlHcmTNALNW2qSUqoXeB0vww3LOeymxo12
I8uGRAJYt2qewR2xKMaA5By//iy2/JyqyhVIH1EDmJcvYioH+cJj5h6UD1DF9x2wddLafM8BX2DA
S6Wxiq3aiAOW1WdySlaq559yRvKnoNZYeooIkuEIwvZcgBA3eMQLSSlBwK/iueRn0pIVbSF1zqw4
NWyhKqhxJEx6wdAq0zBAI2B/kFkeCdXFUAh24YB1EFMjJX3Z1ny3Qh4eNyXzScw6nhjHZXZEeFlk
rknmkbbQlIZzl6maWQhNz5O80qBaJfrqWyRUkVrDuYlIjEztZC9SGJGKOkHjyRkeJoc7+UzhLRd8
nNgGyaLETFqcXUNr9FQ/lzxHesRiO9Mvkt4pQOjE7Eq1QMB12ys5pRyoXXdqBcipk+Ixz8jDKFCv
cE5dCQoSKS3IizC032NQ8ViS88m1b7HiNZmgHOKMDJJCBNQj0qPgA6WyIKZNagLSYZC1kveePZ3A
3ST7FGt2yi2vBX12WlEatKPdk7ypxGX8vd1xbnXIG+SAdE6kYiAZq3hS5RFxc87nbAvDKZMIY+zw
kqwSvw+V++oMMjmneYmEpKcvgVGdbWg5az8Lle3Zy8H9RzCLRWfiRwjthQZf5moETAxNNmkcfVr8
G+AseFnp5LHQch9oTPBaKPeFAIqNg6GVH6J5B9W5NL8y7FgG324MkyitLZlG62fSITtznTOBxrtl
Dq2ewtrOv5lHG1V3fCKpWLUWEvX+C+05zCBMPIBlqxMOTqR4JE2RghmSnZT0GNISxK3wVAtbN2W9
a+mjiRWTx13+lzE06TCcemv0/k+XhlPix2JWQAgsxYDIuFfyJAG6yCaL3Uw/SQNMWl4SiMkulf+3
7FPvk+QwsPCkGGVELKcM00tSKaIBcuEYba63+SL1VjFbckj3Wk7BHQNaAFwA7lm6LSegwbJYxE/9
rUT0cjrf4dS86cjkBOZQ3ufItZIm8Dkn0nXv3iCpELN3pmAXrIJE68K7LhctdZDTQbgSsf6SUX7M
mW3/MlRzUVy/mOFxm/J7UnnCCU6xLyR8O+xDY+LgxVQAIZDpM/NRG6ljh75czrOl30H+y6Mr+5Sk
XgIz6YjJ8KE45zBj/gj3uEzH8YRp0nRawbQsVl1ueQG/i2DWBe0Nupym4wdp0Kkl8KsRdk1kZmVE
ybxoGfRWnyie5/QyEl23d0O3CLsxoqsRm7x8ZqD3PPIaJPVKsW8+BAxof7ysYBRU01TRpT/RRP3Q
N8myY+oYg9EyuXIa/8OY22jbnuW0RBgNTTWqZYL4zscyLwGsE8+cLyyUJgUPKptGVkhwmeK9AamT
ZUprTqr84j6YC7kKNVL0bNxM1VV9l0/9swF3rwDqnqwaHf2M8nMyb6bGyIVOdSaZvUWOIlKA0m2V
LyHnkmKhOBb5OMFBl4vDLPtEAPVJQiTv4Zx6SyKuvkJ3IdG0xG1SKHH42sKnKfwUEqZKgISWxJX7
yaGYJF/K1KTnKfOnKqgRdSQFHCo0py2CQREsgJgPHYKcYZUjlSBmrLjbPQsmIJq+76K1P2KEZkbr
P27ORSHl6Crq3tZt6aNLU7wYg+A8Tlwou85gDAGVS2VfGhzqFNZ0aQDJpIrgQMUji/BZRstC3iD5
I5ZM89NPYoLECClLHvh71NhAl5/jfHE43pgao2Ap9l++51NoiUiEesLrAeKUuqMEoIdZA28FBQzc
170EsjoB6sEBDocPx4/FQKelx+SMd0/ii+Qz5E/5NPFdUgyXGyU5lNwdWX0p9O0oxwnwXGaJxaqd
7aQEWmIrJbKUeQX4ZcEtv7/kYkR+eRx/WPCLmGjnHTs71a1+eQhHEaml7e8BEOxvY4b2ABxCGfH+
8QAEvX/Eky78D8+flttb2sRqey/RrowKyJfEqQCep9S6xC/IHd1DPL+iZCH0+ecWj2DFRbZRUNCo
J9FoqcnSi1t0qsmmJK8UthfSErCPOF5JQgRlKGmIZNdgBll4arPcAOYokNAi7pI4oyNC0egE5ivu
EXkoPI2C45S600C1SZIv6qIMZ+8wmTItIAoRRMNQRBUzmZYQXIlAyT9YKl0W/52bc0mNkeRGWXqt
Jk+DNKPOYpdSaKFzUAFnotJhUW0Rk+MiKSDmTHa8xKynJ4EOYgNWk0VDznMJWZ1EggMUBNMjPIHy
07PTZaSRnmt0b1M3ASZFuCnBVkhwUrHTaxipPsk/pK4vT4nsb3lOus25GnIqjJ+qGhLhSubvivSz
OZEyCIYFg3MGU0hqKHW+M+5CksfjN/leTJP8rMPNi+U53MJRghUSwZbzyL20xt5f3T8g56CBrhuu
p/JlO/blRmyOka7uS3W/rMSGwOLUwSOUzIar7iuwFRgT/OI5G7dTvfIhyxXX644Ye4BPRuioeihT
hBZdCwoq+hKZoaYGe55UyA14foWAqGTuBiqMIBqhEgw7C/H6AZ4j7zQxbnbQzGL2kXUk1+jW1ih7
ogO80CG+ubGvtRaab5++KMDAa+KblX1dqX67kAlrYZ+DeS6+214fFeiCAvPWBuBB0PMghTuYqujy
ymx6MW0eNP9Kz4PDXd4BZ0w21YO2yDYIpG/yTdQgMXdACazvgv7B5ITvmoeqC6qHalWtws09LwVO
TgQ+qkZCwCdNBBvi0O1d+th8Uh7MO6iFSro12afsk/K47wPvAeKriL/0u/bV2US3yhxGKiqxUD7K
10N4l6yTdfmgLtTFcZWJsFT97CZ4F4ZCJt2qWAusolprDykCL3N3lt1Fz+nD7gG97NtE9bnUW+2z
dy88dMpHhfxfQq6ft4RxUaJNeqsxBivNbwfztXpMP28/Z8exVTzBnbFWwfPAaf2or+1qba3i5Fl3
VqmzNPeP/WZwH9/fntovkEpOBVFj9Lwty8BRyqn+YCa3B6OsciN2F+6+h50D5TMoRIzhzeq/OCHI
iApkYtMhbA+1eR0vhuQjLehfjA8VbM9QHQPWd51Y6WL2vY5tOzKqdFimUKlBdRrNLGcD/YldBfl2
9MHVXtbGXQ1ieVhyVM9CbZuh+5+vNjkeq8yJiv6mHq6147w73sSN6zvejRI+bW1YjqjDRh9RkXi/
uCJP1XRbtTzNBbP0i2DCVjkW5bBNVZCXSCLw0H/ZwgtebqCkietljxIHrDboGhehAHchtjmctDkP
X5N5Yvo719cICNSx92QdkapEUwe9uEmqrDWqQ4e1+1iD5KwXJbVWjSUMcK7IfSppAOtJBgtVHChb
EMnQgaYtJS4YHvdzhUGQkMEl9zpHkR71hbXn+cnMqwIY5/rrpPM76/lADbe5ccMZVKH7IF/tDuOe
AISyE5lB4tc3DfO297BXJ/39zp23II+jWaY89u2MKZFdPAnVBSqNLmoaDuBnMsmJ1vn7EO4uqIOZ
UB9jYSJoJetFvw1ac+VAL/Rlv7EeYCGvnx13ma/V+7Aa2a+NEVj2qIRHDxUIe+R6K1sPan0GyN5s
RF4uwUoSIfG5Ao2CesB0JzsKUVOGAo7uSNmO90Rv6dx0p4XzMAwrtDPi7aR2gi5ZFNb02Ky5/0B9
LEBVcKZZyejYEjLZS2vV1GMlGevHCafeJkGIBt9bV/nbpxJBeaaZN9puHOEN58d4liSBac5a46H1
Nkcaod6kXLkTpPvSBxTVN20dtE/DPkjLZ2f/QczjCgb5Jz9+2mdscPQTXBNehp93d+jFThgnKoOA
q+x6v3YV+IzGxUpbFBjj7glp+JV8x92L0vsk50LGDn4IGvF+lc/zh91aud4/ucvMo8MQ3hxsv1/q
yxS42rybuk/1qt37+mI/D2/sdbkwbygqL9NHb9Mu4cAq0HYz2AF3bKkF8CLIDha7LjCu1NsOUybc
nmsi/2Vx5+F2lEWMuVnUFPyW3ZqsdrHbjar5R4+7GNKfV0TzDAdCDc+zTct0L7JAz4lbT9sn4cpY
a56/3RyUea/PoWZkiCyda5/yF93D360E+7BdRUs9HUE2ycl66PqCe8qC4jq9AVd45SyKVQSh7saa
OTPzZcvs9FX7COQPP3VNIydD6zK6Sx7ilXZbz3fXu2ye3x8exYPFS/dumJePzbK8PlDVX+4grVhH
37ZL77YpfARCVuGqXMjc53Zmr70ogMW7XcY31da33Vl6G964nPydthmm0WPLP1m1ze6aZV/GUBzO
Oyg/Ot9c6ItCHTVrNvmXj+J3+1czrXkA7i3DcHQPto8L0KVh6cUhSYtulfm5X/lVYAeVL6xG/bUx
Gj7x41Xlrwf/9n4iNH5fwE2EX1/fIEy/Dl6XQTi6Q6clAMwYPE1F1LQd8ejD5+L6B3+Wws7f+g/z
lYrG6kJBUHUPR/i3j/gkTs7scjv8cBHGhfk3c91u0m3VrWCeJKCB1HaxzsZwXq7VYPF13viPu2C+
vP62hyPYX5jzRwvyUJi3fXhW3m6WTwzQMSwNOaAH3yX5HnD/GK471G0hK2RqjMgH8n24VOMg9Z9g
xuPiwHwGqt9B5Af3PpToUAqPoAUOPjn+48PDZh98E7GSYBd8sPd/NQYaWHFNg4bEM7Vftr4Wl7bb
m82wfNaaoDsGwNGsmTaMdtApbDHwk/JNr4JGC+qPltn5w0NLxKtT+kAuR37/Q0wRVqp+bPuwXzVz
nMtaOU7tF5Sp2+eCSehX94WQFMbAcIc4RzhWrsOxtfAmUIfudpNwtR0dGE5Q77yVu9adWbPcgw/p
pplwIW+DaAMt8bV25W6Oo/i2HEWblEGiGAAInKnXe6g1X1LUQJkBSdZmAiVfPDpOw5uIxmr+ORlt
0bfbBhggnMNKWX6w5JfRheOx5CbE34QyKobnwv7uBnuojl0zLAzjFm465GFs6yZaaxnkh0m12WVf
3j/gL0m1R8DkOkQyqupY5umZ/WGdi4PalfaugLBEQ6InyA9TTX/I9kFRrmz7uZ/940ezNNf2OKJO
vHZxdWWROH1h6tC1k0d3wD0IAZx8rhyYZDtoE3142ylv7x/yF9Ebhyu04eszTKDWrn6idP7hCvc7
L8m3xi5fpvXciverWF9tk3G7G3fHh8iyZ70FYgVccpWt9vs9skQbq9m8fw6W+IifjYZu25ZnaKrp
sKFdsYw/nsM2bBtT1fJlp2xq90FJvfF2Z6zygxMkGzfJ38JW/aYiW7FN57Vm+wh/xMdnPXXQj2A6
QUEKO5wXkJR0xqpMDlNb7ceDfhx16WYYsvGhftu3D1bGYobuqDtUN92u86s4gSbQnHRJN4743VZ7
6OvA657h3ovskbfLxuGRgTErnKhtuFSq8dF+Npq3ZHg4EoykUwsRdz3ZqPuNDjtxNDQf5DAn0uiL
ZXEdypqujYiUB3HVz8vSUBHdH3qTB3a1u3EJHSf7dbSmAyx4uHu805U9i5k9W9m3798Q2WfvHfjC
uuxqtdztc9gM8eQ9hVA12LLizQds4b8mRp7uOobEUhhQ1zgxE/1w29shdfQ8Ow7LXps31asSTlXI
pfpRVs096GRRhl5oxnznflCNOYUkP16eq5IqYLBR5NJl1udiu9Xp0Lmh6jb30p+1XregsYSVSGDe
AtCWJpwgssB1A42UxmBKdaWiTg9TBaQC9JgElyoA2/MXdZQ3oaKQ7heFt8/oAlGRCp0rnSnc+ptQ
tcEFjK7tST5ZwEwyLYIO7Xo4TULtxkJWIWNWSLF+oSELxw3lHygGxsNnKR2iXzp5/w7/Urw/rwE+
y3BYAO7Bz3urq029iaomuy7ULlDjkAYC3OQhD17CqbbJKG3fovAB66MdoAJPn61m91U90LahBPGP
nosIfjEA6onts70Tz+QP+6DrzX1oGcV20WXRRDG/JWlEyuD6box4SfRiAN7Ur8tot0xCSu673tej
lzCjodZ9UEn6dVUuzuRyVfTKcXdh5F3n6SjKIe10IRaqUIhISe/SZwov+/atB3PiwYjmmM04HwhW
e8cv/uEChqsJv5muup5tw8TmXBQwjmVlGU3s6QsIdwkn1kND8gXYxYUxZnfXetGo3TWjFtvXKXqQ
15+zVPUTowgU6n1qHtRVRpCLooTyWoZo5XjlB7nQL/OasoV0YQyj/2Kr2mWoN2idPXiUO2REcINg
V12O4mTmDlc2+GndhyOmh3I2G0M1tVeAejV9UCP34wT09uInZnrIzSH6RuSsGsGzTgbtFn6uL0Cd
exT/60W0ho1NZzhuB/Q41Cf1In3SttDlLipo0vazJA1gpEOlq0Avy7hvECZf5slzsSyoac51M4Bm
1UEyyhvjM7Tm1tiPdzDW39F51cB25xMyTa+VJCoN1DJwyNxBVnxgS38pTVwu08WeOpTbQcGSaxS7
lTUpGfi4HOZW7wGNrGxf+Rn9KMqLjKkefRNQoI7Cx8h83CciZwJ2Dhbc4Y5fR1ReaRhHYx0p2GTJ
iwqXtZihfvJNFxJy9MWWPV0KqN+dUYlYEyWOcdt9X9KkDQxHWhZEiZOtOomy8TLrJ2E5cpygQQHp
G9QIO5xM/ORxC+k4Y+hCSuclpvg1RG4kHlk9zA1BmwWaehV/duYWY5npvI3GLZ0Ud2ZB9c/1mIH1
mNcbOMwdP2zGFnxhqIqtmFZ+325cxmanhdWxFyqVNUhvLxbWShRD0bwWzn4E3tsHuzf9ej/fHd5q
87PdvnW7D/zGL1Nxlwe8CM/STK+j3qmy61KPgnKgUlHR2cde5hqCUzxzRgUrt+aOE5PGtgM/avFc
2F8H2xy123g2JDBwE9LEsTkJD8jAHB7eXxAEcC4c9+kMXeJiC7NBMezCcZfNMRsUJzosISQJMv/R
uatH9QhBgiAl7WvHgoR0kL8RaUEZYgcduZY80w4QExgpUiifhgyHArog+YJbGCGyaBSOC74TnUjU
BEdoVQYUDimFQ9TNeEkcQE0Ep/oAaTf1PpjVq1ExOgYNclUwOfvxit+OZGTaXPcTiPhRHFVpP9bo
kCIAhige9m3ska81QYueRDsWXdM2+HY3/5YGjw1XAr46CAUnwVc0n6nDiLIQg8GbkHfJ+95fR/sy
/pFltF3DI/Q3AB+pFwGCGrb6tq48yEJRZxDSfAeOAedTvRSlIHX8iVzW8Z/hDkWhbrsaJod7kXAY
RmsW88tz4aN7dd+Rrdb+E7V2+Pv7UQ5p/ZM0cgsGurOb7rG6enloIJYXLa4eMZvF5oPHQ1Ml176M
cxzHpjhDi54Q/yIX3ydNFx7pC0ICTHSDSHZKGym8pU0xL0X/jqZCDSSJAJkWq0CmBOL1nS+M1p0+
dVfC7LWniyTA82L6nR6X98mwsUAfAT6uZJzOAnErKF1rcqR5Kn1VgfQoYMp4qfygAXwp47fgSOcy
CuHOnBeGXTEVu7G2kmEC+Z820cR4k2YR7WkgI4ISKZGy0WcyQP6Rt78sXclt/nF99J9jINNpUrP3
dvtrq1t0UAvWq1pZmNvbnfkcb2cO01bQ8ORB3jAINTmaT9vD9NhOB/WDOF+X41zeJ1czLUwDYAr3
slcROvWgRpZ7vCeoMLtnON2bF+2+muLt4XyiHV0zFlZPsdBRcBK6jsakPiEzuZ8/0qz9hQ1U1oSy
As1e3bYk+fh5TarQ2NpW0mfXdTlcac4WUgpgZzFepHs+drR5tc+DSks3RxoCxtRMg3r7+BaV7iLC
+OktxfRkk+r32fZKO3RBkgJGS56xy2IjS+V+V01d5a1XIEDftkEKI5ku7xveim6/6J1k1Ke7D7Lq
P7KK9D5MacOAVFEvrynWEj7YyzXBol8X9uSAb4xHkTpRH5L5HvkugFnN8njrfTMnGiqemY/SpdeO
m5s8gv7kfeOi/4Hb+ulsLryIfbQyVWnMZtnpbzXTD6Y9UhMYQUaE2ylTAXqCSCFNBWV4UayCOQG/
gXy0tnyT6n/DHiWk0RlmBQW6za5AqB7ix6SEmt9IRrhmJZyrcJvY1kcaCKcu6sU2daAFdigS0M4i
Mv15awyaq9qJE9UP4bcQ1tztmFnfYbLOg3LR7IPaG8ErxQhgkH2uN4eVx/D8+yv3B48rAuMaTV4H
eVz9kjE6D+PUrVwnvbaNeLylEL5Fw4sKiRIyoN1+UJPQxVVeXK0EtpZHTYI6/+VDqRl2tXXzClpf
JDYRyXll6pz5gkcLspi7Ogm2CsBzNg9P6CFw5k4cIL/YZEFzlYcjlQlQ9YNA8o+28Y9nZF6Y89Yd
irKNouw63n8b8nxieQ8R8yESdIT4Q2fPgNgOPo3ImcIlE4Guy95srEgNwJNwIxtulfhVyhqN8tki
KD487Lv8g919Skt+WjZNQ7Icn6O5iPOZJ3qNH3I5q0dfum/0/lqEXRDP68cWQL4SbaiWKjbqB4AB
kbgJusVuDeZ1mSyIO9b9uHlkspLUezeSJjsdOCHumQyI0+7gxdNGCPYpFMWhaSbRLgGIoFAzrp/7
K8ROl1sDzcvDLTX97HOI1OXyMI9HXw0UVWokde2Z9dJT41TRRtutPnwsfvGycsWu69oUEzRHv4R2
uJFeqrXWbm/jx/jRmcQETNuZsEOZi+zu/SfgpJ92sbo2rtxBFZ0+AVvz50fQsQ+7Q5Nl9nVxCOBN
H2pajAsdYEY4P9hz2pNbb07C77vVFT03tb86FrO2/MBf/YGuOc1sx9Ao2nhYhMsyZZU3uWOFlncf
XQ2T6ppUQ3/rXFgrX8fx52hAHZCHs7sOQIB/YMp/YWeR7rKuUw3TKFeqqn6RFdtWVO+bTkHJejje
mTE3HE2qgx29qNlhoeyfTRtdqRSAt9pDpKRuisQetbY+0Ryq4d5b02CyrHZUIta8bffjY0zCFaMg
NzxkBsP1XTo2k+d9aAdHaFq2ZuIXTV35XeuNYz2dhUm2yoHgv39Xf32wpWWO+6ePZpiWZV3EIXVl
5GFd5v1NmzLwcbhxyo1NUzfeqrSYn9OYFOpWQ5kX+h3jKmuuwvTZJW1zkWb7FnVfYGryLfsIc8RK
S68Gvfjg/P6gKsL5kVEYDpuPTSce7YdnOjb1rN3tj/1Nl617bVrkU4UhkeIpDK+SARxHS9UUxe6p
W3we8i9Ds9Z5CE9r9E+v3T+Hb/nNeY9Xf/0Xvn/NDz2hQ1RffPvX6Vt+/ZK9Vf8i7/r3V/38nr/+
p6aqy5c0ftn/yW/Kt5fmT/m3P93VL3Vc1fHrL+/96aM44PcTGr3ULz99M97Xcd1vmreyv32rmrQ+
HZZTl1f+v/7yT2+nT7nvD29/+e01b/a1fFoY5/vfvv/q6utffjtldf/04+d//6Vc/F9++/2//v4/
fv/vf/vPf/svv//PX9729lLVf/lN0f+sao5heKcExjPpXvz2p/bt+690Mhr43h1b1aWPws3cI0QU
/eU30/uzbmvYMM/QCUM9kVXlWf7+K2FhQfsIB+xRqfV++/sJ/nTv/uNe/mnfZDd5vK8rruhnT27h
UOGbJ46gm6Phx81fzFhZKJrqHNEbqhEzfQxnymG9g4B0W9Lks9+KCryUflWZd/Rns30+T/faxFZv
DZXCDiOy7z9/PGg/+XrOh+6ORVRDmV0jwOHqftrgeljue2UHA1toU2pRl2ENSmKPsHsZTQ56G2z3
r1ZljIrt3u+rpeaBo90ms63a3pQ1fIYOfPHDl1jREUGw4X7bo6jaG/N4xzxzEm8Ky742FGhrPXud
lvaXPtwvB68cF9S6is7bRMfgmJSPybGfacf7qvmmISJXDMW4YDYp3yP24ABocRRffTOqJHD00s+P
X9DGDSLmPGqfDiXxLMq21WNzQAS9XveQG2dMs2tmPdoRqCjH4yjUMsThWW73Sm+oJoXboG6nFTBN
i0JngcpR26B0lCMFDmJDriHinb3aiCLtzi6DHZJUaV6OG+TNAfKg9cCxdopvGl9tuvgHi75smY6y
vhn1DfUQraaEGvsKimyupox1LsqzFP/QfQ07v8z3gY74gUOnHxkoqPGsaN1Ua3s3+GmPVC7VSy9e
uxSmnFILqmLwe+3RMhDMBEQVR4ynWBQQVNP3kpGFcBXfldj8iIJa4n2NhxptZo3eq4/A0mDtfVm/
EAHJ+jmm1jgg3ZhxKGNIZzVCDk2bjhr093Zocrs9EEBW3E0e48HwXaCPuyZQ3OcDqIU90wx1/sg1
b5Mb4vH4mMHxB2YjfDO7q65/TMOcElA9Uph1sDv6SVXlWxUCdVTGDn3tx6Hpl6zeQE2sLJdxi4Ze
lQbZ1gt0RQgttParfkQ6+/DcW18PbjrKXWNk9uo45FbIKZgIQ7Vxg6CE4R/awVd1gN3HZrRvjiMN
oqYYNh4PnYuQgaIqHLsmQyDubiOXO7Bfhi3KwmYzind6kJE9RNBktspX0GF59dzGS+94mxQb1fNL
pwq2CdLFkTGK42K8hdSqQWuv2gf7/dfjUKPAqI8cRfEHV9KltaFc6/mzxd3bc5/6bTIaqkdleNZg
kDru2YlaMdbCN43bbtdBvburWrYJ90XUu2yD26mxVWOmpXv4Gguw1AbgH37XosMsr5P7IInQEXCw
0dxW+7XCE2lvb9kSW0bkGg9ZZp0M1ICYIYzGdlaMjUGbyDZxNB6Ujg1nhePBARgVl5Qsk0UO8K4Y
Zt4B4t7EwtNnyHcoaEJWdD1v5Qq13VvEXa5MljnaBtujMlYrIOEqYlw1AC/kWlN0hXI3OPDMljrX
E6YjK/WCKsnoYoEc2fEo7N5KNnFWTZWWzIGrjI9vWj61iq8dN1aNQuqCBkEJT0m7LqI9pd8wOO5Z
TNXytworMWzHuXO4rhPYi7YiMpouC8t9xKIBeh8eDkr3qpWNnzfoNaPwauTmKEvMVR2a00Lno3VU
IBCxoAROMXWkQxdthSOP85Xfqhrodh780oGA3vIjtufBMoKjTr+zJY1/jkM9KFGeNIx+dCweNVR6
Dk0J9dPX/ABagxWt50Rv8FiC1+g2jnmncbtyqTSHnFT7ptc1JfYMZqtjEKfsKe5SVAFzAwK3y/2w
LxlxAcABws5iX3qMt3B+jZ1sotC9UgstELt4zFRMm3iJGAU32oWM0BQH9qITI8sGLrp4S0pus3m7
1Z93yUsEoOxAsSLdu1/2pTm3jvb10GCGMHjbgxvsq+eUAcLoU5rX/o6OruxdeVB5DlTDC1S19ktO
SbyTlmPt9Ix9aowsDQNmJ7OSPazsHnvVryokKUFxWzyLafHV6fb+tnssuseShyjGlurZW88D6IA4
52TNlrqmqgdix9UoG3VHLFhn+0V3FXXbcaqEY7g4Qfbtg52NBdzDbGriFtva13skY8o6UIp10dC5
K/RJ26mRj1hg4pM8TNy9Mano6ZVp91pWSos0KFPeNqV6k3zZTatPnq2MGkYPHaaKOoebUqdB3Gcz
fW8h6of9zd7UYzltt+xgborBwmTObU6PptFvS3jr2aS53cOGao0OBV0UasNcd8I9bsk369C+0tt0
tqehklbFqLO0QBzQHpyy3LkEG2bPmxybCLALBIKfe0wGxiXkrN1MBVXZUTvsS+/zwapGam0um2wL
eQzxd12G0/f9v9Qt/iOpOkcjYA480wALQbR0UZBpmqi2vHbX0pZ509K1aPi4jV/hFbep58t+/seP
R2YMksVwSJDti+gn6SptV3TbI3285aB/bdX1cHzs9a9dtjii8fOPB873ecZ/74bNCIGWeYWO87uv
+r9F4P8/RtEWvZF3ouj/9vu//f6/fv/ff/vXv/3r7//2UxwtbzzH0ab1Z3qwlkPCDTLF9KRwew6j
+Q1dcwhybY/CopSj/j2KVjT9z9TbT3BIh3gS/sR/D6MVzfizqlJaZSyOfqlBZP6PxNGXxVqdGi3T
DoYnFVuLMO9i52qOkhd5ZJN653TDC9Qrky7oCufKzZNZfUyO/sHrbxHTe9yZHfUyXFWCE0ozMLL6
5zaLM9/Xddw/z2JRTYydb4RMyRvU/o/MWTruPMpCZquLIfL3D+TkeO4k+xb1u42mW0uz2i1i97DJ
nU1sN68/3I/vScOPSYLx82MJ/FF30Wn7P+R9yXbjuJbtF+Eu9gSnItVbciO5CU+4wuEwiIYNQIIN
PutN38+9LWe+yps5uLVqXIPQsiyFbUkgcM4+u4nQI3zHnkW3x/+t6xxK5VNRTnRl/WU3eg9eVBaR
V8OJVTyW2OCYCzC1EghPbcBzm8z7wtylIvpay+4QGfGM1NLdbMuiBlcHgOYdtrqhfPDnoKB0yn0p
tia+YMCeEjD0QDOs4O9VYTbhqfsQHKHetocFqKZO+5vnMW+T/D+/wr93HX++QLQeGZjygDP+2fZr
QxhzmQP3fDZrEfAHDBf3SWpPS5gdGh5tO9U+zDPmuv/59/5zjvn9zgI9CtF73XK/kn8AieUY+V0/
49T2w5eWma0/NEfTl8dpRtLq+OIgZuERRnztsqGuz3kDhUfNTjWB7pbGAPnNIVB+Tu15isZC6st/
/vu+s/j+2pD/eGNijN+AduLiA9j8909+ztKKOTmAIp1ifNzPb7pBnJF3mAZ4EizL3ZyGxzmZz95c
ow2pNjSNT2kvt55B6ezDLRtH5wyGsH1TIdvxBbZRbbKfQvsmB/0WM/6IV+VK0NMrD5RgTFcEONQC
RWIXXvWSnXHGZ863EAUMPwLbYChh54OuyKs/imMvBIREpKhqlZs+OoxBepyDaZ3euXTewGGtC59C
n2LKzyo0rcnPgNevpq7vRUy3fpluBgz1IzKds0Tde/zHf37z0Ev/7Tj7491Dn44aLsWmgG3h7++e
R2viGgkOcwbD8HhIH9MK132VHoi0p8Bvj0P0YT3EeY38OciaX6Iq37MlemPTeO+zPGy7a+1VzzH8
DWLEUXtp4SpwPGTwMTCYiSFx3JRx4YUoL5LoXfawwO83VEW7sgMFHwe88NDHUNgnIC2PJcsxmvla
DeN6SKqrBzerkOS2F3ltWNFl7lol408hq+cRFulRXPQz2ql66ncB0gOZyOAHpNw1aeElpLB1eeQH
tXTD2g9M/gvjp6e2Gk+TxviSxJtedOe5Voc+4ReJpVoOsEy781i6Szw4L0XNo6eqfc1+EIbQP7CK
ZNk9lPgdTxAzfsYG+SuZA0MQE24BR2PwKIbSP3uT3et2RIpdkmcYN3vxPfUgVJTykIgRXAl6QIn2
MUwK98FQXhBO1Hh54JFt15+myd7zPtlVhm/0W2rGY1+1m1ZUp9Hvt9MAgZbz8lAkeUqTYogFOrv2
ruVwAyDZFtX7OnLtZiMyuL37kHErfah8YJIeyqq0RQ8He5C2PlK+3AsoT6hyB2bbPBv8/W83dadQ
mDOPxHaqEB83gK0waHsinP4MdPkzW4VNg5ESfyQVfOKC+tWG9Cig0O9RA1Vte5j9BPnPPuZQ9Khm
sg5L2F0gU7hm5lBO01qBgkLK9p5P7FkbWWTqbh7toa5kUQugz4ytWRRufte2fRAeIP0h3ceTexEJ
+2psuivVU9TFm5U/0Ssa34cyNhcxI6rWdZc0kesqhEfV6EAtib3HMpW57NsVIeIzHZN9hf0nzSTS
F7PrkESvxn9mXfRYx96WObqVc/WZWKjmFzSBoI82KXSgGt0qUO2r1vFZmHmVjvNd5+QnSfWbQ+Xt
Anpdbrsu+t/UpUhjebVRco5Ke0LRDypa99Aiajqb4TcFMn3L9gISbt/HGiE10qtXJIuPAgXlSgyg
YVtc8anGBwoMxOj2Ah/iysBODSC+QPcaOdgRwjKJgu0+0Gtk+MdQNhft6CY1cIxoACn00C3i7d1E
NtzdCK+EzEWPQKrKeS/DEiGPoP4gQP2DLMGFqC8yVGtmq48g0o91hfYfsadzxj8EAOUmrNfZID48
gSFC0MDps/zJSnrtEgv/Q7KOF//RaIyLsrg/s6re2AS+GxT7sCz7vFNwfaDtxdDwPLHy4BL5PP6c
LNZjM0F5pSElBSBjgWOTBXEFELa47CvR+jdogxfdTC8NAWI8MYKFi3OVgqTjkWtH5NN0TCT5mDk+
XBM9zjMcn9V06qv0HBt96evoxfxOEqAAnQngFnxk9Bxlwyvl2aNEf82rQa08yMsc6FGq0W8trz6r
FtUNLKSfRWzg2F/DJD3tjlNMryzkX7PGxLTN6hUr050XtQ+qn9aG+8eRg+pXqbukjc+ww+olBlhN
ewkt/JhY4L3IpbzWGcijqtuiI9+TyNIijRZoOW+lRIQ6S7gAvWrgfVFp5Kbqm4/SQO+EsoU7jZiJ
ZAnyStFjSrNxlWpK1rpBp1rCAibN0N2mIGwIKFc852RR+WuPqovpzU5kN7fPAGYGXnpuA/EVezBG
6pLr3AeroYs/SD/uJxnsCXr5wDUhxvHk4ClyCGbsMOiC2pwXfi9ewiTeWjrtWiB9rJ1WJHxyaOhE
6jaVJ9G4j3lououKXvtU3M3OnOaOHCcQIzGePZSg/498eInAvI/ZuA98uE0Qdz9akCOjANqACBKf
mb4uTfkVccTcp/rRZP6pB/wkTrPfPnVMrwPPQKP0M+GA4Uao7Zb2mobgoSbmSEL4eix+XEyUn00I
H3mXocfErCsWOw7obdAw/qv4o4dY9Vn96PpqNw+4xgI4808LsEHxxGN43IS6SGL1GIzZ0Y/w1kKr
oTHWjevq1HG6G0u550jFVNk2ycTedm5LyvkaqOShtPVhwDnwn0/of6Dffx7Q8KtIElS4UfhPtnvd
CUxT1JitFKCYsn+hEy3K8b5B4Kszrghm8IWEt7KwbPFGSOeH9TQ8Rt7HRK5Rj7ga9vv7D/pzlPE3
fP6/pib/nK3872wR0S/9Ny3i/0Wb+H/+MWi5NXt/NIhh/C98jKCUxBicBIARMej4o0EM0QRipaL6
yqD5DTB/+XPIQrJ/wU8f1TcKfoTX3L76t/Yw/dftuf+D0crtf/8bmAHScIiGMAHQBlMWiPL+KVhh
S2pTJhGNXC11lYdZ214JhSwybOYwXybaXLWNx/t2io/fD/KbFnk2IN1H/EZG+f83TdmTE4+TZi1j
YvK/HpC3p1RUJYcQfeEu7b3zIli4E9i+D461Z6vddmjj6c0zUbLrdVmvv+8qTYZVI3199nWfXJNK
bCyp57dKTvCqso4Uppf/jcQgoLcP5+9vCPViCIOBgoag/GM//Xs53JJAhyFx80pq8lzNgh/FCITc
9KpElk6CNuF2o/oKW/MiH3VkcOmNFajVYQvj1kHcOxmDhTAiHEqMr23YjSuait+aNAUrFU7TKLoR
cm4C4QxOiJN6jyR5FtjTVknjXZYBpOQ0W1HTfOmewabHAGm0S/ZowZdUEuZRAFpXg3P7TCBGe2bY
oLDvPYowfCODVndTB9GBDJONki0mBfNaG9hXGPCIAzAhMwLnGA+Y+jzOZGU7MPghGVlZBswazHLQ
pZU9YmKuEC4B6D7r6n4tor4p+GD3c1BtnaOAVGU5rxZtr4ZNrugRVBOYtcvokscqlHedBdBZwccg
GhRg86UQnG5pBQPGEi8cJ94a2OhHOnhole3R+JAwUbVQoPlYdBVFtWgjgIr+WK9Em25V14iiKacU
cG7ex2h/q4HKwifs05oIz255ul5gDuJFbxHoWJ2BQagRdkHfhPF7zMv7pCS/eB3mSAxC93DvQQwq
hAJfOZYOx8F922IlxgtqLGRSTzX66/5hGZp5w+XiFS0odiHZNFLhHCRqVZe2Qhm1ahofvCVhSgQx
QYQbD82K+EgowEBrn9blpVMoWmYLsxFLJWx+QehVJbrlLgM6LR3mBxhgFSMFw1akv3xgm8QlYp2M
WmGxUJcbP36eOol0U9M6FCsxRNMTGsypJEcvKFkBTtWk4Bjbgd27BhNr1YXDuOUdshJ7B/46GbO8
wyFO9MzWhoJijf1gjWnTvPdL/L4mkk1eDsFTupD72IOiz+cKY5OyQ8hJVJ3DelnzLsrtkDz5eqGI
ofJf0roqbKnuxBSGeYCVMNsu3TUoj6rOPGWsDPfZ0ODAYvEJ81xvbcts3kZtx/MliEEFDliGDeTY
2UrlqRqx/EYfyeXa/OAVUnhlv4/CZTPE4T2hnnxMJ33qW9kVHcmWdZm10DZAcdYk0fgDE9HcYcYb
LRSzCrSsYlrEykoRFwzoPOAMYO8+6P9uuOPuvnRxmtPOLShqwvsIooT12KpPFUKSFQlQs/q2fHAc
sQwse4pCRDlx+B8tFA5BAapT2QCpr1Gr6Ym7PQ31dVwqLLPsmDXZHWASvaKZxnxmwDJyuNDDAPIE
2iPtYc5OuqoeJylBxIz5s5rTI82wmEYZrlSMMthru8dk6jY9LSo+vKUY2vmVOi4eWqp5jAFOwW1A
DvKZ1VWV2wD6jRg/OAZCsW4H0CqU9g5t15XrKAZigXgNNsO6l5CzDSUq/pbkZWXHXNAWWoG+z2Xq
6I5Y78WH5N/hjzrRZbrYWdyzlHabOBlG/NnBqkzJgUXLVZLAFCTCfGLqSgX0HjZhS+7S2NyVpV3P
EgX1rJG9Y7tjUHpfQAwh27feyXB7mUa6wc9iBzXH0c7juNynGdWlX1bHXrKfvgaMZYLp19jV2ZaH
8WMzYThqpobnLegBsDDu0Izomg2rMO7KY29ZefTQpGMMDm8eEWaYznnQK8T/9WjShEHhCKEwBcCT
s6aBRmLmkLrWSA4rIhVDpzMitSVVaLnqgMFZ/PZVEolozWLQ9b2w/9HGC8yHJslyxkW2KbsUau/o
w+jZbTKebUZ0JGzAOcU6g1m6M8BF8BWD8qj/ngH5AXxibt/66yaNZEEHglw/yHJXvmRnyvlwciC5
MjArrl6P7d7Wej583w2WoF27EhzU77vasOdWhQCVMLq5zauCa9vX5mQ50mxu9wzmn08RhnIBqFHX
YezdaphLTPFExTYj9z6S0dF8arJmvbRjcwA9pDl8f/XXXd+vmwNH81BIMsAplfp5eKu0OxWobUs0
GgwsQS8sYVuP8Txr+/g3rdi7rMfoBWwOSEL7ejiFN5gikZjMeyozOzXrGXNzTJSnyp0XTOZbAai0
TigSeIbsjSay/eotBqKPmH7VnwFvEB7UjvQyezFs8bmGSKhJ4ITUov2s4JG0DXGlAHbtMOu2GObH
9jwPfv01TN4vQCfTS91W1botGeJ45nKP8TmcBXCZbG25yKemyoqoC3+53qR3qL8xo4IGcBfV4X5c
sK9MKeuefM5+M1mSu3iYV53Vz/UyBteqzEReiq69EBPDT3+I3Ik1hG1kGpwTyeDKpAg/Z42262wJ
IK7I+gynGg/eK/zWOQDToZufsRvq9/kDqC8A1tp+LimilVv3NLMO4W2KIr0Ioqxp7H+ZOVOPDV+A
CU4pOSo084cgZck2UdAAtr5nt3PaJ3mkarxTJXMYWycPcrBr3Yv257jAs0OVmHDPEot5ZkF5SMIE
LvJzGr8RbbcpZ/0vfJggaflB/9hxhCKnxpIiGyiykMDkmAEwnSlCpeIOBpINRpPTgo8fb5RPBlbM
JiaHKOzjg3ITwcpssbfPng8wOO6AZDL6MKGLBMukhqczkaZIOskLogL3VPsC6YjvNGncg6uXahMH
VXB2t1pl4t1XJQlcmLJOF9WrYt2ExmeCTmVegnrl+to/kAVYm0pBaRNJeKhLDplma7pc2um17smP
PhRAUkMw9Q5VfLMFAaLfKeD8KAifKoj2dJicWtk+T1PTXWHavgc1xWsILCK64aznqVwJhI9R9Uwg
NsfcnACYzDCzr7GVpbCuO1a/WD8QDDo5PBUneJ9kaRntkrF76SbYyrQGXiWMHQBYGJf3pTxXjZrz
qobQfuadO85Z6/btjFAefK5egMRMA1mj32q3njT4BMZN9xOa860PQ8xydCfHOT83UXvhcSx3Vn1S
R/vtGPVvKmFAhATQ12AK3MWnZjvOt1jZGAz7PnD2vNTylY4aVi6xvm90smzKIEHgd3p20xLeG0V/
Dh3AnFYSNAIMKVdZAo0PqALrhvEARB2C3fhxDrA8/KizVzYBW+oz+ZThCM3KuntQtcLeULOLrzx2
X8/ZsulDrNQl0fQ8nahN66NT5YURCCZi6AiwJU6YuNycOmj0JpMZ0TAUPfvQlK9BnNniu3hmofHu
v29GFZ0y07G9ij4631HoIZbgOni39GPBs5VHOYxSpvK1q+Fnx8sbx0lTg5DOAFk/ExSiAz6vjtIR
mAtJ8zDRUK5D53oMoQe/jLHyi36iP9ii29x1pb183/A0AuODH6dxyE4krKOzmoJLOCavIiDhA4tr
yMZdPWwjx9ednIeHOo30RVVxuvZmBdZHVE9PbjmC/DI8VohKqMdW3LF6QUGGzfqciO4jqgjQY/zf
EjNHKM5tVkgxoWwlgQSlQaeP7e0m1I0D2JuwIllwkqANEzss6OkEjyOFUqID/mOFXjM1HsGiPKso
HZ5piGpL8OoNsmZ+jJMWAaizx94qfzRFxD0AWLdHiUU2UpAtFzqr+cE389v3s5KuRlgBQc3NPECa
C2sh4+nG9lwS2Z653kjWRPj9uBOVsCfFbOowlrE6eXxSJ1LX6gRSeVuJU3D7xvd3TdnC9+z7WTry
gaVT5KH+9fwbD3H64/4fz2mXEJwCH5Fctx/xx8PfP/mv/8NLjCKrDsOo21PSckF0GxSjTKDwMkOS
HrvbzffdKFRwMZKNMQXtncy/H/l+TiUcOPN/PknQP55uLC5booe5+H6RHmZyi2HLXQYlsg/yDV54
7eL2TBvYH90eGC6xX7IHHY7NgxpleQRf5k4Esnn4viEDNNNz2Fb7CZMrwegAz4hYXDhv8+97owzC
K0VSVDKEc57Vp9Dx8arj1j5jVAipJ0elmKZPnCf0wqCKX2IaPX7f8+t2yclYTrvvu6AgwRCgibIV
uz13HMflAlKl5GifZvxiVKJqOOFK4UVDS/oRwHZau/EpheQoF0gR8z1wtdMgn7Ea2g48Iwl4eAWO
47tZWvhchJfWRo9VhZ1HMIB6YQAsvvORJcK8jzEA9Kr63I+9c+r3717MTmj4d10VvM033SPiNM9i
AqsTGcTghww0+b1ESNGttNJF2kM/YcvyMECr27bAvGKT9XtaQucceWW1SiIsIRQNB1tNsO7DX+ml
stw6CQ/vNhvz1iqwrRYN5N0HM4UsyDga6v0wB9AG+BkAaUtSuINHIDQ15zIky9bzqvuGX8eWhWtR
QkesO2TuCue9ZaL/sgoalsmWh9TqOxmPA7ZcYPhpz44paoaVmLKLolAFNTW2BDZM+3LSdIc9ejKB
W6fDALNZ5j/EfARNbfIuED55Q/+EU2dv4+k1rb1PIBIfQETXAuputE/gvA0zQ4wmXXfWbpbQK+88
rbZkMODJJA5GdYtEfAyESXzgdws6wA0rEc4W121h0iQv3VSBghSURxMOBZN0XnNP/PwufXwXV5hD
9c8S6nWqYUM4gufCa7BRZULGtWIGYusB6ugufnUtigiCqtZaYOjwIrIwA3DndP7E3OdtLNHvLICI
Svdezt7aiyH7DRl8hfwfYeN9uhG8zIcFI1PYqXWHrDLvfrr0W1MjNEs6xDC2vwkfP5POPPv9DF1o
ex/79neQIofWoG4fsva55AYCjuro2nDeLIEdV7GuizGxTwCZFbzTfNhRmvCcVLchIcUFGy3ILqCw
dSsbUOe6Wd921fXUY1WHdn4vJf9kDIy7EEY3wou20voHX+MKgZQXoj6jf6PiX4GMfId/T44BWYE2
Zm89++Zc/yYrWHsx2IiyajkOcvBxJVZ0xXwOC2xU9HAGedBN9JARPmxHjz/BgXXIvTJoQKlq7p1o
i6zxPtjQvruEIwZBAyTwy2Rau4S9igyTxjgN8WbYcVNfxwitZkc03cRui7U7Hie0NUd7m3jWdqAr
zktY2bVDvPbT6qsmGBW0DbyQLC7DDjZ79ax/A+3y4PPTojIdGr3uRPrDS2BYlgEd6KN0yf0FTjah
RACGfUoxK36tddH4IRJH/PKTKfnGF/tgej0X2Nn3Cm5+IOJdK6BW3QLSGpmNwkvVyHMwDhUa6Y9y
oUleyeo+sOmwTj1M6CjFlVT33kcwoLyFErDrlwMZ2uTBW+CFHwX4nKBCXFUyOGGVfvnawOcGdn1B
Ao6xipEGy3ugcG0Egm0Y/Pam9WSJATSFoaqRvzqPgPULR7QRAwvZFA7FyFoJVYzOu1fyAdoRuEJD
ikb7L53Fuojb7EmVuwoOiY+dReSwEJCpViiNFwN7Al2q50q7C8yA6JpblLloB/NIgvW4EKLWVFqz
tYtBJxYpDCeGe9d0ARAAclIDhsmkDPRrivc7dALUywUeS+1yq9wrjA531AcxZ1LJ54LLD/PiJNeA
0orYYaDeaHZUbsxdjUC/urlfenQ/S9qxLWlhjdfCx03XkCSaAQm7FKzC1HoP/pCl22buviizPc4L
1FsYE6Jw13ichS8TXpcflfO6VjeCZ+eDKD1l99ijJ0BLBq+sjqF8qWHIm6YvsjXVZYpy3kbvWRwg
Haeh1aPk0X069FhVnAI4hJUVSFLto8Ekd+VI/yQb16BIAbGIFFFN8LABka8bGtAApkMHfkU+B+oO
jRpyyBqMwRoBPv08/ajj+kn5Tfuajf2dnXFs0Cl58VR8GTOgj7ZGDuXgglUFuDafm8lsqxkkea1h
DBiFAQR2TG+C7CEGkD2mVVr4YaNQSsJAU5nuSwswVpULN7UJ6EWCgBv4iOntCBpk0T4tUwBzMAsg
s56a1wFOQKGWuEzbtMwXGC9BBNO9BBjNSk7LQ+etw8S9IRz12NRwGKKxntfZbKd8aPgZ0MN7j++s
iB6bAh0/HHlJH20HY9fhdKOe9gqHZwpkDbNFN06INB/GdNVPOCNBQt9lbYi3FoThvK5llSeVAvPx
RaQjO0x+IgpCpnsv1ldZ1SC2M5kAenMvU3+RcwBZOmaFGx/qRONRECp7HB/a3zcgX5yiBD3DIqu1
Ze2YLx5I7YNE+ZGgwnfVTbTIg72tRSEmuGf4I84rzwe0hcofEDWB4r4bga513pNIkufewrIcS3kz
N3AZWTxgJFGWrAJw0dezh4SVOK3OXtdfHccQPprSrbHoaUwvUJ+FWbUCSojT3Q7hyvkDWmN977L+
uc2UKXzaRtgxEbgIqjcd4HWTaeRXNxjTY6i9X7TAZFOadwKNRejqKadVvCc2rLdLRtuND22yNwGz
Y5SCRiErWDJO8KP31UOfLJchEOC7J8Gj6DgWk/C9YzoVie0R7SGaCO1Dne1Ikl5r5BGIYXwcoMqY
rXfxJrhyKrFPBXzGCEaim9bvN1WCT8lGmH5mpjrXU3ZjBFcATbpq7ejc3g2OvWYw6BwgrGgFrEQH
b35N0z7KJ6dfweh4B8hG8lby66z6ZsNtEu098xqREdEVPIVkOkJZIJMPIK4QbhB9hHkPSDNCHhBL
95TOE+IMwFjZxdaYs7r9YKCHkI1hGSw+qhoiAH/5cbUJB1DhFS6aBJ0QOPPQ91vQU8qGPvsCPv31
Ev2IPTQCuPBAn88KYUH3zTJQhTWyhzrvUZUW/qYhhBEL7T5sEANLDNCjQ0YSSZDyM5W8JTr4xAy1
XzFv2Ht1VG2TW5ff6upkTf+kR7DTJ7ziaT6ODcvuqlqA8oodtTP+Y7J4z1kA1jJpFclH7Ml5XNp0
44NxApkEpgfQ05hsTh5nUBAWdkNVWN6q7KXmaPRT7PGtXR549k4UDrUyhJ/MGNlViRE+zEx8HEEO
STUK6LtnH8YWgIMHzKThogbWD0scgqWzS8LseaggpWhWgKQU6rHhM6MIGi4ziH9YNf+QTe+dnEx/
wkn3V7iUK+kf28S9k8Z/7CF5zRMuXtMRTWXn/G1rq3vPofrnMRb80pv7ZoAix1bJL3QGcMM4tlXE
1yQjS6Fpgozn8LMDpQV6GUhB5pLiUKcNNpEOiqjI+9FPGaAW/x0ZzeDftzBsMhIkcuPZQ2QTWNFO
Mto1oziFC8jfJQuvgLSBQ2OrV1Wwrmn2Sybdz5GaxxADKDj65LKD2I0jFE0RWPbcSNhKQw6Mqoo4
oHcCvP2in7MvYMcIKPEDFD85jlpyiKG4PkTNu8kgyyk1aOQ968T9whBkPOKsAG+oKyKHxiOdK8RC
Dxi5B1LCKbWwBFZytvHulxqgj8NL0XP4ihEjpknkVi4zHPdJimnMJujB/lMJ+XIsoUUPiFACAyoc
xR4N7i30VTIMIXga0aeWSLsDV4/zDCm5OMB6M8K5tx9wmRovj4g4QavQHDs4x0aoyWBSm9qNhuKI
fyaJWU56rH5PFIY1Hjt2U4TgkN7Hp85vnxAHx4/ATygqq7UG1bWIPubsxfAbdBSAjkGS9WwMilzp
Q9MU2I+q9eqiC2OYoqAVGG79VHUbELRNcE4JkALagswT6IMn9QSTKw4+lRGFHbsmr4AdNkP2E3AF
VAQKEH7kPfUiwnpVU7jnQCJXHoojiX4AszO9lRqmsG4Z3NEoeRKjiVe1dnDr4rba1KS8a9nS5EkH
KlYIY6DKqzD1C1oG36MFxt4mhtoC+A0qeFhcjSgiVzScF3SFd0spqi2KCg2wjb+X4DbVcLA+tArx
2NjNSTkgBBPC2VVI67rwHDaPFOw/DmM+iIMxOWuhOKtAt1obyOgyo86Kjqfv9QvjQ0wMgfWudLUA
xcAB0/lfXveD8vh5aVEBkoU2axJ6eqvi4XkA5LPKPLaHQ95HMJXXDnSZNRPTc+twrdKm7otyjp44
m/yTX9c6F8EegtpxbRwGMZ0CmWWpvCcXw5cicggQj9gA46X0gy3ZsxIE0HTcYBK0jXg4bBtJ7hYP
de0iCx7J6yJTiC/KPi1KJ94ERPg53iOe1xReZLyDUMWvwQmsePyzLs3vmsdn0g0ffdyGD0GbhOir
4Rg7t/PNtyo+jKNNihlZuBm/chA/YLQ4JrlJst0Uv4ReqM6gthRVqL+yBueOKIMC4iMYesGFFuZp
cONgsOWY9GMKm1+t3K6jmm9iz4HONuBqkGxjBfskcaLP1aTBxgp/dWb4VnLBy+VjEuJnN7gPNyYR
OK4aZM5R/EBTGeXBqCFfTCwSRgzeoBAUrRAt8H0DLMOR4RU99keo/TUG20uRBDGM5uHJtDXt+BNk
AQCaMHeOdMLPgK1XceSFIAX5vBgifH5lvEDSDyZubtDR5HOoTg135Sr2QgwbvTE7fN+MOMPKhCIR
iy27yOkDOMLDxokXHPkEkjq0g6L2L1MDeLrBxDOlNtlOrWexTNl9V3lvLkkxjDdw44vcBwwZdCJO
C/PkgSt404fsqCfqHeppGwGq2/Qd+yFGuUlJVxa9xAvA2PVXs/SwJV7I3ty01KEIN8T2j6xZ1KaK
wWltsW9mM2zHONJn9hzjOxdhMDuXu9afC2vAAwtLLBEBt+iVyNjbUs1IdOk7skvZLqvTAEqdim9h
wMe309heoBPZ0NKX4GN5n4AJ4LvlsVXz/9g7jyZJkXDL/iLGwAEHthGEzkitN1iWQjnSwRG/fk68
92xs3mpm9rPoMutuq8rKDHD/xL3niuEtRa2+Z9Yah8EMdXy4fUyDFXPsPoR0d9zsjA98Z73ajt9u
LUvehbqXG4VkUjo0j2F4jFaSD+qUGGFr+ihZR0Ue38NUed+uk6htWNRvJfsdj73DIRsq75T08stt
dH+ejNlLV+dwPm6jby/7xFVmMdZ50HWRPeYZ27xIqeNI+0eHWMnN5E7PiMsdivZk3dqnSprndZ3+
1SzdRnry3ZROf/rA3Od5QSJOS47FzX9WN6zPy8CbYI7R91V5A3tFyMdaUmsEnBRTJSG0yWKJgYGy
g+vq/Zg1LeuIiH0jT1aSNJfUuNwLSEs3VoUDQiTMdp2Cw41YEKf9Lf3VPpYG9PPqTnGaWXQG4m8f
dWnMoiCmWfOPFYwljKV9Hs+6+x7dVG78ecjjkO95xRrURcpCjIVaJgpYxQT9nsGi2IxdcipmjJDT
GDFYiThSSnIedDHH2ezV8U33thYVjb9Zy13tMEOVCRguzu+NSNb6Z5pYSz9MU9N/ujcdCpepZKBA
IRsa9JHjsW2KNHbX2t6pbnpxmJUqIlLsobz0FigghzA+2ht+mqYHlcGgDPY7iVBTrbqtCR9K07Uw
kt1pFDu/Ln7ykkvlxcEwnNOZntiTLvFoM0xI2Uje1c4/w12x8xv5qSoZLxkkWEOlS9hr38v5uUu5
nbuy3uVpyMBo5P7z10/EAR46c6c4DywX5IxsAr/1xXbG33Ly+zgVvyYvnY6q8zPQjl56qEbsqs2k
fzrd5UelnQuHybef+G9rawNwb+tLMtO6q06OG84NbraKVp0r8S0Mq0swfE8rzPEUMWAqq3nLeAoO
YLVssUWWe1Qpd2WW2ogjMugn4Du2EY16m5kRXgHk+4rhyzwjSrLLNtmKyCDmtBUMQ4cy36h4MQpW
kL2MsG7c+0hE4C78Dtlm8yzqVN1poIvRnHVbt4rk2U5v5ru0381CwGeqgL3lbTNijj2i824uVgmw
nxlXtZFtmn02mvMQxF/YIhpAVRv4eCA70x75bNJzXTA98a0ZqQurTk29sQ3q8UxnW2wZwoQb167b
25D3UfV4dgvqdVoLb5Pb03h0S2r+YnERgHr4yYMyjVdl9YdysBhRIrnddlN9FSm+wKwoXhbtDLso
9HeSfdoRNMN7qQsSAFv1K68GCNJoQuZlYbs+5ld64ac0X60dlx6tp8u6wB47Nmx7vIEkJfqOxV4F
KlhEnAbKDOPrj45WpKWSbwLGNALv86LXo2y6N5SeTQXzqgU8sQVpR8laVQBfm/nNDme+eUPxt4QR
kV0j+ZImBCpnUaouEbFdVvGvsKJnyyqXF7ct91U2RNskcE0sWeNXqoMRZEXwSdqh2WGbR2rm3vRO
1KRM/LamQl2bVWa4pm39XdGF4felP15lN3F+mnRrR0m2F2QdpslyTI19HRfzMdbdU9JFycGyG73T
w181OS1PCqD2meVnZD1LfAdvK4vJmSZug4lpE5aivviTQwq8KD2KCbmLLLfb+oUXbAPDZBun00OT
y19GZQyqiircj2waqW20eFL0jewrUr3zQusi3JXQ8aC7qNbaKbvD/+LLV3dW3j6cSxYDMtqmxG/E
U9RbFDbFfpI0gau6yMI5+fMKaVa2DFudDPv/yDJgpTiwWPjklsp+6XS8W1pYUvTG9yhrLllkWce0
CGidkeIsJRVRM3toRFjUx2KSLN3LAmJn8OxKd9rZdvFStByJOu1gDPjkbvmB98Cb9h3k7bRJXMHH
ndZ6a1amfDbCutZj8fweJlLtxARXqaVbvfAf14uH41WM4bEMwoNoGff7QcUHF4XyENVesHGbr7Yh
Dryo2cIp8W+yiDeiDMVTbsptP/odLYQX7cvQq66MWNxjOTkPJq/VfildBsljV+xrr0DdyIrOr9I/
8xqY/VqGx8nqQdfNsGVKYksyB58LjcauoFyNc4tFshBx1eoyDnJGENbg/auXmqDcxZObjCduazvL
pRSGaDKFNl66/p9Kqf2cM0VioWiLNT9W5VMfavcOIeTOk8lwcCscsmyrALy6UXnPW/ZndNdzsRIX
7cyQTuvWpwwtR/q/wCFgkSOEXS9lmCwvSVo+TAUz0bkiZw6Ax86ZLOZylvPXZSLKBLHALhL2O2f2
Eo7MRwdSzjQOzT7MSwA+no80qOIsDPF3o5+ItjwZ7WW0n5E/ofvzwCD2mtgUbhls4P1Nc/U4y8bs
nSx1eNXaQwfLoJYpTUjecxOg9tpkKTNQ9DoWwAdmC1Un5dm3rEfl7pdxwC1EDNCwJPLRePYxmG2s
Ax1zzcK2Ysr9Np4n8ozcvvxourjzDNMjeOwcFYgJmT/o46T7p8lsdY6Po6zpHZAxoCzkHAcFyjiY
0TUy8vdmsq91uHOs1exyhTGEDyp/8q326FiGHXbS9Vt/ydqXxCIXXA2HNWEZtSSLQYEtPpO0eZ7R
DmF9gVorgtdxLeEHRd96TaE75BETlHE9M0FqvO40lGY+KK/m3ZaBt0399KeYIRDk4q2UIwxyWybM
O/TJmoltZKF1Xg2J8KWH7boTVP/eaF0LGcF1XQ0GhVXD3nOwk+ly3Q+jTXxOmNIaRbhVTmou/nXd
+i6jejrAITi0FTkqeUpnJOtCkXQT7TBMNnRExUuWYJO64ZNOlTVcNE76URvyXmtDxZqqZ6swBJGO
iT64A7TXLPO+UpdoGXTM+6r85ZZkG1AYProudfEYKI9rCBZKOzUAYf2L1Xev09iFca1//EV8eeMn
ti0e7gFBIOYJev7QreiXquduwfmeipuTp6BuTEx3jdZvTXkVV8aOgGC0e4fZ1zGZgz+tmJ8WEW4d
mY/7xlUvxm1/ahRzVteeOH4GpjgOOMJgpAd3bDcelvJxzAK2j4gjdoGpGX9Eet9T95VGzXExBGgM
TTOdhIvnM2hRFyjn3SXguc2nQ47xdRv6wz+H0hNzfXHSs3/oEYUsQwKopGXy0Du/k9Umrpae4LaE
DnW24/krjgFN3NYx9k81q5d6isqjmBlWY2HH1KbCHZUNEGkvOvEqTx2eIJnxAPf2oYgq/ZJ1FkqQ
GctCVfORp6JJzpU9HqkDCbUbzyFzdJ4PwxIFDcmYh4aF5qNWFbKGhIFKSCqPxeTRDs2f3kPKwg8G
BfdD0qj80KzzoQQwOA2MGrPyvhJrGwvO6KZZv2cAGdvee7mZExVyirj2KTMCROSxVQsD8BomouX5
Nli/LNAfKFmopfw6P+iaqyxU5X5kKawofDZVejMZr+v3ODENWfgOY4FeFUjLul3HGvdeBbEDqcpT
bzDbK+TGahZ3YwkG2b25brFHcPl1Pm+wc/Msb/iKb+VE9GVXmmfHr9+E7IqNDqdzMNy5BkVL3pXq
HLrDZ69z8uwD+VIIkicdCrp0ipq9l7Gw+K3Xifg7mvhNU03Tkbb0zlEF+7+r5SdDDAmEnltzthPO
cARy82zP+MCgDi2+0jC00Q0ngfju6m6ftQU417kgEynLrsuKzVjsREdp03L9bDT5Ty4ve9aT4he1
pyVK0k00+9Ul8rkfmeDeacu2zlHr9AwNm9jCarzUzt96jMOZIiYMxkNr1U850s+D1a7+SaCXqhIE
rplqn7O8o5thwOUa1Isyq09BOSFRHwgFXKOxRSlL+mmT3wSG/nEQzM2c6qUIqfkQO5zRUfxzi9Dd
squT+wCZzmGZqTfXcqqfZW3djYYBuxNaH13Igidjz7+dR3qQHMOOVU6A5zAtskUhcRQq4162cLoh
PJea2KsBjTwLGP6JEC8lfXLuBi7PPiUb0KIAq/sGsbP4Xkpk4ItHalY5Iy6bouklw3htrd2LcFIW
WC7ZbewaRKXzOGqXi9PMz5XfopbJ2e0Tq4vBYfweF5rMxN3RlyMOG/zffaKxEXnvS2TUjsXczheg
sCtaLnp4pIBtvNJ6UwIKuMasGiy7OzXkRmzCG2hVDk9rtt6lmJGQpKlhV4EAqVmjnJQbYuNytsDQ
N+nS+sydGD3IJL96MzdeNvMK5WGwgSAfbBdOG7NEr6XTO7vSArXrEmepwgBqU0zlg9KQoYpXk7wM
gONitQ6BoZkHZaS3yQWPumGzupGIZS1upTkQVjyCCC0bUllMGDEunbHXukCYuqjo2f5Orxie3Uak
29Lxh0PqNn9nN9Q7a8xPaUi8ZdmLe6/frn0/7FgrkyCdLZhVGSXxUVUhCk73DScbFN45PxZeV236
gn52TB9ZZhiOEgr8YFiR1fr6UhXqjxWFauumt97Sycob8WeTpv0eVfEvXGjpgAMCmAgXcjkJ4mVm
P166/tcipg8EnOPlNu/NWWMniU/ciRl+L0jhNn1CFphXSI6LIZ823SI+XWkOSqTTrmzoceTAEAMY
AuwZzpr5P7aCVqm3UeaWZ2WLO5MEdOxTEYsKpLlj1Sv1IqsA0c8HK/P/9H70xEz0SRUFmzgfoF1N
IKQYWSXh/UCfbMX/32D1f0Wy8/FD/R8NVv+dYnf7Lf9F3/gfwmOJePP/h6jBnBsf4T/NVRaIDeEJ
CTmBZB4hsGD9L3/VzWr1X9A6x/4fjh/BV5A+8RL/r7CNgNbgv1mJ/ICDGX4wXxl2QhB67s1q9L8R
Kaw6K7KmIi3ekDwwOMxswig6WYYRAMQuu22Sr7KxgoO9bltELEoS2VqkAZCrNftVIJptuZ93oopO
a83iJHLKYD+hMkiFQfK7vPYtIisLHZEBYbkpsonMVb/ZtXb1S1URGb5h8oVSaTigil9PKUpjBUis
KPonZvlklmbOc295GCVZPBdMh3aBs7BUskmg6mfqlLm4XwaOxL6w0LFlH1ZHYF+HlWwzOvnvtfLN
tRGQMFrDVHG25/k4e9E/okL2Cn7P4EXB1V7t/kWCxOH++Z7DDvmi9NDDEAU4RswV7cLGVrVClG9k
tk1LHxfo2k47zNXw7Mbkp6xeAmTQ3Rh+dSnML1uO82EeP6OWgLaQTRomAWur8UAl+XQnK4+lQ3Pb
DZ2wmwLwcLqzUZR8do2mtLf/mQYskb18e/TLVRrITTqHB9kg2pbj8FJjhNO1urjCe16QLLPebmK7
6/da9SdLsDUrxGPelOWhqV96t+fnDMYOgSNpcxOhuB1KNDMTMOF0P7iNcY6s3J2tUjuO9StRZ4im
CrOrG/e8IAM4LzisldDfYdT/rhOQ6M1yguUVxmNDZtYN19e21VeFGHKD1t6l1ujvump8nV28YJn3
DRf71+LN8LLgluZkMyQstQhHwQ3Vt6f21nRnCQqresqgS7E12i2jLXZrjWLJMKd3cvS/Y4KaObKb
EvHIctWM0lCFr6+wK9Bcbzw5oBLrEWFHhn7LLDfdhn31OOmzhHyO0M+Lo/JCrt20IULklgjhXJVw
4kBC6zIs6OKpVdN+snxrKz29XZIqp/VNyRz4pxmDb6q+ml/bmbLKs+gMguiYrREW4LZ6M+EVhzYQ
YBdxg/SHjmJF3Qejx8jASVaQUMN6ShAg5jm0EbtW4ApiEBNmufm8S2Lb9XC+8S22rpcxSsjMve0r
RuMGJf6aeH9ds1B1WXuVl9HBhlEYq7p4XNmJDNw52NvN18qzdkaUv6Wl/6rDn94qHVre0dtnNWaz
ImPayBFzF03N63xT14h6ecjMSTf+hwDnlbHBmJwatTA+HYY8REmFCcXKUl5wJgYbbzII4t3lXbRA
FqMhRagRWaeFbE9skQfER2S8sjvDLLnitqJwKkT6oEaWpIA2sD1dKpwEUe6+RyMuqrGxTn6kvt01
qTDrtHep2lfGR/SBKszGkZUXA9uL1VCf/MVOge5V5rS5/V1fYOVq9fgwtvNHY0U/Db4Uxl9s8IhQ
3TeowfCer8MeClJxyGu6sdB50FaIiVrfi3xITxH/d1yy08CKkKGtfW11hCCmPjh992U3SuzU2Hyn
hLU0gfU5lARUYgnfdDYLNNbdRUk7UWMxnRx0NjIMv+bcP0hGDEUd0f0OGK3X7tms9a8B2ATCkx6V
cPbsphlFrWuc2J0nYtdkctvkY6AZ1gyBXnCXC1oMJvtVWg1YcRik46mm6Q8AjmUyeuhMc14z9c/P
NIr09dnW8n0cI0h2YQuvAtOiCCvGBSZ/TLPsfTBrGjcuRXDCItbHv+9ixcQDeZm0PjCMLCg7SAHq
9cVJqGIZDK0ZXbPnd1enSH7PIXtkdotiCt9CSEpOyJs0O8WbBo0Zd1MFsQAt5Ii7C5/7YRbJ0avN
NbNR9aic2aMrGjhxL1HBYpZBKRT48JBVIPMbayYjVTD9EaUfN1OARSMhkWUJd2JNf6ASb0SD8Acf
2CEANhdFEI3X/DT7g4dr7TQkuj63sx/eJKKxchF04BjNN7lHTwL1d9OsODd65Abh4GlkEj2xOIDy
4AHMRKGH9Y8I9HgsKzgMImLv4KKyslvn1HF7gzpdT4MVEhQyaEEqj/2ZDgyIOiZNmy60sJDhpKyc
4BhEB10pl+qa+6zz/B2aBoQUzFo9FsubpXGOLe60fVOhra2fhZv1Wy9DqrHOUsTLAnJ4RMtUp28c
lUw4V3E0xA+UrTnl+VOV2H8HKjn2YbDwlvBRB0g+azkzAtXpVqockKD14jn6y3Uybs64rfL3FJmq
T7G4Le1x3Cyp82Jy3GWF+Ak8+IQp8J8m7/x9GyHPmtLww0I8GK99c06YLxlTvLLFYTG2pg/kpfEW
9/4rRCLiQBZsgzCjB4wR9raPiseaNdJmnTxWcdlrqYn5wZo5szP9XdNRArm5W4b22XNb/HPLmDDr
njX5SNZDEYrHJGVtGVr3jamoV3OjWI/i6xwUvmBBg34Eu8oD5DuxLRjB2Y75cQY8fSXNyzYsp4M1
eTvbmCYOHcD9i09DJ6pPGAw5ShjF1GrqM5xk/sccJJdujScG7yxFhnfGCJeO5rpLwAMmcMh4yyLF
IPCAF4mlz/RniDgx57o/ax9WaqrzYx+F9IYuQxm5fM+LfUWPpJDx2swIy+zcBAjI5nbsYVxeu66G
QnujIEw2BUbJMkeVbolnc8ExNV5NUVDq29XOUc3rON84tYWP+hjruU1YtquPOv1Y1HLO7RvLsK3o
RIb0SxbUZ301wbtw0/ryn7/4GY5VMX4g9gG2KLurLXL0P2aNIXtZu1b5d7VPwWZyoCcphNEwiX6h
v8mFHacRLIp01VeoHvZWlqBk9MwUKEuurOwPoaKTmYvpiyCWD4SLkC9vMqg835MbivKlvmI0psVg
4bnnrxCXjT5j4beJK64YVLuC8OMqdLCYuOBenc8i7/OjWOR9VL5O+D1qax6OjR+8SCu88N+/R+bt
GtMRmxObSJ95RIRfhN8AiH6hPFeXcvLpS9ee4eQoP5w5SrfaktUOxI+Pbo2zD7K5U/SQjQOnf7Br
HZ0HVTxWPlLkUAx/RDXgBmvgxkTdkyyIbRmG9tx7idrl63Tf4/dPKNbizKrZsK5SxW4yowoN/HuS
Nuz9qtKCZwQKPQVgM2T9o5r7MJ6aIIj5URRbB7tv6rnWoeOvkxOxeign7yO8vSWzk5zktDSXoEJa
n6DziVL2jGOOEjhkpQL8149NwQcnbmrWXrVtjEq8YPFqzlMjUeemdYownMW1mVHcrNvA6vMdvoo+
l8g6fe+vF3FjdGp6LMsY/805axHxSTd9bgvvulTuxzz5p3kO8z213h9Al7u5Kfu7ihCtoOv7feGj
dk9C/d6bOfYTwZ7EM/ugXMiNrK5eRUFkOd1jYC0n7czvU4murzd/ewtRmZw6phFF/gJDgWOnnfcS
RvPFm20cIcvfXgTOTWv0OKPT3bTCuuNBOibp4m1lxXfu40eITPjpr0iKGAsi35ngaBZYbjcRg16P
gS2mBbFhK6DjSDLxn4Kn8F/Qj+mW9W3HJlEzNXIYWPb2cZ6ZMS9/sXciw1LMQBrLu7PlEU0Dmp6x
vS5WlB3bqL10XvVgquwifGSpItqO7CILWR06W76nDFMhOFfXqWcdj1gBEXL5JythPxT9R2R1rzew
czI5ZgN35lfmt8/zYN8hQNJZ8TS2SEGvGolMFozvQZY8wfOSaELhVB8iZh+bigT0aLT+RgZZwWrz
tyzTT5274JTbuzU173JxnqI6+L00v0On4f9LqMg1k9PALV80oullwiwHWPgv0iCYswt7QlbLUBn8
vyjb/7F/KPZCzcBkHTYYBT82dnTAP7Nzwf4jcKfNOKo9sRevg2Z3y+X32x+caxiWwSbznHtGYRAC
QLbU2XKYZ/upb7L7hGmr3zKHk+pjVjc4lLphYn96ll20gMTXGVBzi3mwuv5YRc0fMlZ2iV8fbMZk
W8+0XCXZ3eohBagyNG696qgMfOjohWIIMjneY/GIQ1OCMXLOOR5L8tsXwSVNlsDgfHfwg6rNouj+
xgwKUgGyaskv6yoRmLmYJuqJ00jaj541R7woKWPK+mVQzrMfJB/2iE3AX5jXsVvd+jUGk5CfxVrV
GBGCZOXBL1/EAlGMIfPHsvwU0Hl8ylhlyPUKmzd7yp/TTJ47VwnWnh0G9V4+N5lt9l7vnJpk5Bzl
Tdy1uY1Z3jmtuU0N6LQMWMEIFbSHbsixAST7xW7koTa0PniuzgFw4A3T+a2FoAXIBDpezB7T2UXV
GrZiPUypiwbpJej5iPVcwunOmj+LL+90BCnA3FQzVssUz44ug/KApd0aNyeojjfh+2aewQO6Cedd
DXlgTdVuyboHG+Xv4PTBgS8MJDxAoSSne6fPlj2EEUpIK1b926I/7BYvOMA/RlnXXM7MZDFFJCw8
stAs8SBph4Pc+Z0uxZce2mbf8cRuAklzmNiNu2ulOnfshuOxBgEQ/EY90B+YiV6djHGv7pm9EikA
iHokWLT2eZjLhej1yd1W2vEPKKp11zO6L6Y/q/DZu1NSQdYAb81H6aQ16VoZO+FFy7Nof+GNRWfP
7YQj+4B0JWHmn/4zvfuPGj4O/JZ054BVRDJjPmd5sbvxSZ4QZGT7nk/0kjsYXuUNcs3oOM582nx3
KZ6ZL5a7ok7EtigqpMZsGrqQO6V209+9fcNmT065VUOQsmbCkLcO0V461DEt3+fAbdBk9MoFb3o3
53Ci7X7aoSNnZ4KDzK9X3nCfbWmXAySw2+QeTMUCUOpYiWjXGfWJnhxAFcaNC+wyikwQoXudTcSH
trDrxFuCOJqjurLi3NE1Rj+0Lyp9L8XAqd0zu4GHCXPZlztRrL9D6gKV5xWE+lvlV7OIgCJ/qNz+
4qkOUvjARmEONWaemUPX4HMgQ5WmwYoisGFrbLdhxPYL3nyGUmOIPK4kKhiYVVsW07Rykia9rdKL
6wff0lHVQYQE+XQ4ElRNzF6o3scSgSVD0GknU8bUugmm/TClHfWR4bHwlstc6Ffw8zT7YOlIg2lq
qgGODogdIm5Vf1ZB8LnI1wzr+lY1bKn7roA7ZurLvMybqvKwz3W3xxD2YxoAdRlHLpsMTkc2k42Q
C4kgLS/Z3CA+sfNXq0PcxLDnMdSpZlHZ75sgw1rSZWlcyGI6dqhIA3hXWLI6HqwgarhvptPkeS9J
w1zerYY67lrkQt5YUIwulh+XiUTM5Ohy36ekrkJmTneztwa3UQN6W5sHCYHYJkUu7ZFBwU5g+qor
/Mupw7Agr/sK1X79bBp/Jit2RWHfpZ/pt9Mny/NSe0i7DHfj7JnfQebthqEmeS7CM8eKBbA98+1j
MTHV71oB5LLtKGqBn2Poic7RzS+ffi+Ce4eUxfKlV+ahp6yQJXLyzCZDIDQS3gB/2ZAUX2orKl0f
G5XG1pXlVCzu7PUXFWGArizvsk78wG2OVEAy3g4Nl58V9Xac1olewUG6ylFe0kECkEfF0bo3LuHw
Q9Ot91FiXmWQXzIF6bCwild39YltLG1W2qr+aBOnOLa23cQVTHontwir0OrAI/6RFSPZw31mb/1V
/JgsJoQZFqYV/nV7RLts434imiOiRn3TOYcRhDeukoU2fsn0Kb3Q+MtYS3wKaM22Le9zl6oWhVrw
RwfDPi1tdfqPuY4b/BD9wfo+4ZdSGeAFXvSu7QIChlsdCcIAgTDuq5BbK5SfXHk0aXkyn1KeIuZO
3j269u60d0FVBs2str5bwAR3i5n+oHLhOZlnNhDbbEiyu5BRVU7qwSiwKVm3jbRwAjBLNOh7hZg0
FNUzJwHBbxGMzNrhC4e3Q4lq/T3rn90J6ICnu9PatdWRexLLfs60tOdcXGEmLLnNg5rqhsmkeNCj
d9CS1WUzCoSvnCSZEcGhrUdeoql5iOaq2YE36OKmS81R4uxBytdwYUcLG9CZx9ot0COE4ljq7tzZ
unqeo/BkapXv2a7QYcGj2POYd7vB6tKvRkCAYStuOwPmJx1t/QyuRZq7KSZEwqnJtINSUl/IdDg6
eQNSB1YNfTR/HHvS6VGl6xC70bvjd8lrUZX7fJp3q+28D0DMtgGEIHJG6D9Sc/U5Ch706r4xV/4Z
+04crZpL2VjFeiyjRWOWSH6VOBjx5Pjo5MTvQXa/MkFttBYfFKh612aPuh6nnfG7pylHBwE/QW9T
i8aPQKllS1Axk8/xxYia4JRQneyK9wcLfX/sXZSRGXIUlyKsXap3XuX7QS3ZxZBmC3dksI2/79uM
EBZ33Mk+xTYEDunmTyl3OEo2BcaUS1+THDCViB89K7MuaXXIsiw5UIJ8lp4R4GeHR81LtQcihB0D
rKOnAgdcvgHBg8+xDgXjT6oJblOiZXkDETWVsRcKzUTs74xQh7U8x3kBQoBYCu5vNHzwpFYHh1hp
u7s6qPctjOOroSTMxprJimGa42XFQzK2qBjsU+jlMC+1PgV+1sRtS7HbY8NjOpIdWmfZtizfN8XY
FntPt+xL1wZT1EzEWxPEfmkFp8HDnAB+Ki60pknMuy+kNP/SDs61wvazmXTAbIg6OHUaPoQgZa4X
TO/T4v8qbjZBObovkdK71e2xWfVYg4w5Ai9w9p3FDRqgAxvZjaJxyt+0yyQHyqpilwFzpKjI0FqK
D1ShE9tY1CtCTfdr0SGBq91fQQRZnEFbeHELB+xqtiwxO+4fb3I+2cPeiEUJWWWmbTfZDXY0WdNd
7vKQ2Aka9w4NRmTj31DRRXkEkYjZpv6QXRyl03DFRMoKBq5mnNYcA1BD+i01aLoiLwTbw1Bv7nAg
jsbZdlK8NxyVDDA8yMYcp2MTltehO68FVjoK6TX2AFx4BRGC9JawOYRvHSluDmvYpDunVPkWsC5U
TOnyI8plTMvponN2vyRRSXuUsGfjPA6202Pd0N3LuuADc9F+9tw3Gy1vMpqR5Oo0PBSjn4EYfcJ/
AcYUscaKtLpiyLkzPc+Hp50WVptf7zTsD6A1PF46yPfu4pu44+GApyYfsmB59NfiGEnPYpmer8/e
AE9Z6AoVMGrrKgzY1mR4ruu1uxSN6B6GhiyMOfKuCG/tO9wmv5IWCYt2Kbxtb5/0xtnTMbtbj0nL
SSQQyBhCajcvD5NlbhTRyn62c9swEKDIHOwbDNcKD8Z0zAYcHeKqm343DOg3EvzeI0Jusb3tdPd6
4o/2lZm3TpjKR20jICvq9M86V8Vx1HeiXYnN4F8OhcNEP3Py7IkB93SvED81c1mfdF/dIJgkn/nr
/GLgNBAVavuHOhLUYUUnwAOz8nE4eWWz1od81UQtMXAvs+kMoqFFR+GHl2YZvlqB9ccKxrfFEe6L
TTVLQ3vXVya6nzhu2d5H8giV632l5pmUwGW/imex0D+y2LZYVNV17KXrq2GS8pSmDhCGpX1eFaYG
3GYg1qwWA8XMFHd1YZCoaTqryj7Ijsi0urll+7gKqx9+u6XJsQUNGuGhTSmjp7bj4rKxGXYcbDkZ
LtJqkl3pBrtAdvZlgEcwN3GZDtXTf/zCYYOxcMmt/fwb0R6m6aBQOCUtNGD2kG09aNmqt8trrpPY
pI65F9DOiABKE+4XZW+7G5oa9eFlDCYqeubins1nFfj8Zl81zaF09HntxvvVc0ueXHGILBLSSQwJ
KD3C4YmvzcxB6Po0tc0fqRm72qV/KSPh3cEzuRv+J1/n1ds4s2XRX0SAObxKpLKcY78QbrubmSwW
U5G/fhZ1MfMNBvfOi2DLtiQzVDhn77UnxQbG8h8QD9GY8af8+fbQgwIy9BS1cIZ0fAjULq68X4XI
Dg2jXBSQ/UTgCJF39eQ5267EqzT7zwJ528EzjTYaVlJaUZjeqUZpV9rOyb2mwLQuOUtSW5XuautL
MDy4HlVjNtflwAItMAewtb1PjCd8GC4V/32CU3PJUulfZDhjcb+i6v2eSYnd163aYeQ2WeKbbTgw
S3RVdlBFsOxV+iqLcdn3WE22vTmoUOpQLZyY1KkmhZlFtPd4PyUzW2AvOaUTHhpNDYeAJQpykwCH
p910h95xPmvFUI4T6b22hgzFBcm3DIApUrMMxI8blO/xwl67nnpyC8EFaADv0fhT1pXSAqxYCg4P
m4O9PoWDiPsD8GaE6k5lbpy6ftezZHwEFRGSM/V36FJiTYBEYjDE4gsNqA0tG5vk0AWA/SoZtoAG
9cwqj8JKd/1Qo04d8PnFf/IVjrniNRGjKXFGui72Dna6A8v7XV7Z9clLSSlMJnVKy/JbIuGLsv6O
FOEEOSl2g0434RM01XsgMNbGmaEfiVFbuYjWM7JIBMtLcMcZpxuXmGHgUCtu/DGICJsAVu+XH1bC
Fj8pZ+faCzUfqJkhtfLjrZ3QTComAhnb2LmUDqV0eqLY2SSlbFAd5iqNMSfABy0FpNahrzFWan7q
vAQZOxipqRtD0xOKF2f6NAtLxyU3/PUWLMAzQMuueEk6lgpdtbfceN7G2AqsbBfX43umExI0eLPP
zKGDT6hHFqB6APJltFAS6cW+83FsIntlVg992yXHTbFkIs7pbweYmLy35SNz3D/N2HdhMavjoqXd
KZ3d30VQN+x8BgSKHg7bEVIStX06woXvPM7TLLetFQ+ooTSB7DH5HZhkUhFudDASipPVWFIhKUSy
XeCF1AmfwFvi5hQU/r1TlP4OTwXyKw/J7PoxqNRLoMp5k0XQ8+ftMFNTjm26LVg/MSoWkTImzL9u
1V10AeOjtDLcDH/ZZbVwCsAW13l+pHT+gtycombLqmfUPOfA5g6IVwo6jk63b6j2PnbluBl92BkA
wCFQj7A77R5DbksJvNDWjWLLll0jiWw1Vlqj9qnrxsNQJGTCZ/h4DE/SSip+5tLRIDWfe6LXSEau
4SkkJs2Dtbjuj0VOzj22x0+316APuvKrghZx0XSsc/QIIteff7xEe+wwrIczIC3d69kiEvDH3hP7
G+yaYUooCljkGjn0uzKa5OdWi3/F2uKtNpOJw2Ecmg6fr6ZfOrM3YfI1NE1y6J34y+NtDl6QPbS0
ws7Bzw+OMnuzWjSwI5mqH3XM7m/YU2fq7n03WXsUGCJV/grVsHyZLRCdjpWGQ0chu+9N/+K1kC1g
pa294o7dEZ4W+t4SX28xqUu33ENwSI5VUQY7qZImHIeZ/mVqVpGfikeG5zyaW6s9jrmr309iZnNh
ptu0DqYzNs53/GEY/v0CrrvFjNW7IAzHONTiwj1XzDFb22SOEjpilNvaOgOeeejc4Yiv8c3pTipN
HhTGhVDS/2egLAwUJMlIukFMTb0RPqpIvTXPZY5lNLbbQ0nXl9zDmkZ7Mhzrlgsh8/HJak0apTWk
Sb0ogbRXZ0fpwanKLXWGCDbjcWXR7IGJtdVc721DvTJBfiZaQdaVM/6KR0o8CtY3wdi0iCX6bd+b
z7eH2vYliuVKvJsLZZPS+i7o0p7y9NXM4UuSvJivd8JLUnjxLqVMwr6aB1gorwWCG0o7C1v5WX+x
kf7sGz37mdh8R5mBf5uDdbZE60oagY1Ya4vZtkCZTbPOPYzOMrHNo0RUTcsX0aruTroMCaogaaPu
xleEDxrWC/8xkcu4bxs92akAIYegeXNp8Q/hyQteimZiqYheDq6BtM9xQNET5OkJsWZyGfTY2FtL
+4h5xgNVqD5Terd444zvoLdfIX1xW+Xej1szN2AbIvmQhh/uD16pMVOQ/xMxjRkF8/OMYwnxUYDU
dSohCcwoyFnKY7VyTQIgRzpqjjOLs0JeOnjjeczx7AA80aMuoaU+zVSnrNH8VqlKdppwvb3qy/th
pPTt0GJmyZLe316vHMC4wKM6Nixm9yABr14uRjwqEIxYefsb0pbF2ZP3aGBadkP+seos7dSsD91K
sQSQeFhXvicaWcMKaoZ8CcKLUjATrktZuQzozFJBO9krH5BN4RwysntIMzaORhSBN83rVWoQ7TOR
IMk/fsppvxBh0KDMxG8KZydhG5/0w5fJHSLbVLFbt/epVT+i9B72VlwSKzloXoiOtuav//thECyA
C9oj+2H5tFbb4ygYvJYhQGTR4pGve8fbx338XfVyzy+EvfNqLcOwR2BVll528RHjE9CJwHah4q3F
X27Vf7qFIKLAodRqa1l6DARleLiwd6Zk9k9MvKZk4CJI4fhRG4HPy6WbhiOG8JNbrkoCFGa6Gbd/
oKpEnkp+jNb3Dl1GsGleUDIw1PTkpyv2H9Nh7iLFNF2Dyhxv4cbua1UF/cEYz/J23WiBwpDhBGTw
js7JcPKNZ+IHiCHsA39BP0/OmoGNyH3ybCysuG334BIqUg9GVb9w+uczgj0CYCeLoHCIzSlxih1w
D8xlRHnPdne1AWzrTX9SWhxzFaIya+2muqJVJdhS5fJUlXzOuqIwF7RXYdnJfWdUkbJi71yQrubV
VUNZQ+sPto01j/7vSNsxhaEsUMjDakm3xCOSTuJloF1H79qnBVMAIlaNTTsqqsbBYXcwCut+AWSE
JnV8dlvtRVu1e1bXrelBZRGybpxZV9ESEcGDYlxBmJzxybP2SRgleSy5PUdcWfo1mIpzPZniMXYx
sYxBR18rgww++3NzYXP4VAMtYZPlE85lUywxQR5uFx3YrV31bOUTi16B2+/pxr/lfT4jbJlerT7y
Y7OgjjiRq2ECXaHWSrM6x0yQK+rBOdueAOsZhr2d5aiPyjDbU5H1r303ZbT+y0c6rkydlXH0RKDv
DXNri9QJLUGzTuKCnnl6Y2WsRkVDQUQs8b7SsJnCT2pJTMKWCG4Qz0PGFWPDG960LQILPrXTznDX
Bk4jkNE/hdcjGp/HeC81dhq3v1vi/nT7Cr61sTfR3Ld5O59Kn9XPQNs/L/2nReJuo3NH6BQhIxr4
riTTqIfRcI40NP8OJcx2YXurC4Lvp3SgLuz7CiOfbx9KEv8OXVzOXHa2PPRrP4SYz+zFmT36E3Nn
kwOVvnn3XCYEgHodYhANcxE1RfaP2MUN26BRvDpLBipmnpafpqdgQX8IzvDLZg1FPqx7YLHKrGnn
7m7wiod+jGPMFj48+aU+pYnxWrXMTWTM0pin6zGnOOKlN8+nWMNPL430tyV7xp+gXMKebSTYW8r4
zkB+ZlLW9Sp29rcioI8yL6DdTVglkbs1pVUh+UKZlOYuRqbbkC5Ok+8/kgyFbEtz29Pt/Ma4AKpk
2TkpsbdQvdGArT+z27zkRkfHeiMD375aHMkthKxmG1cUWiuAzj3WA2LVUIlRfWp74z7oGfPqhRPi
siEJBZcOxlzRHlntbGRmU5qVuKpJYE12wszeUp2bdcx4NVs3DxZ8s9NEpAk+DVw19U7Z6B/KpPuZ
54CX7EYNf0xCIY4VQIYOFI70wJ2q/7iO95rWBOz02BUYGhSbLi9ND50maaFXL2Qg9zvNahZgAt27
prG0LZG4ntQovQKWi4Q/CLuTDm1x5yAZ3vXa48Du+Xg7T4NdNCcxHBxUvlG5VD9lZcXY1ljZ9A9S
eNXR5WA4dqbQsAzrWjN9hN8u9aino5QUBdXLhnvDyiGhCA3JDux9WnvaoWnJoaUUgsKgwVZvV6Qo
Cc95YyvId+sD6A1QBZQ04UgwEd1OPysT6AEd+ByrGAjKwUg3pSQc4/Fjslkfmg5GvS2AzVecFeqW
/Snp8vWv+z0tQD78wEyY6KUB+d0PLczTlE9MAXzEMmmvIMfUKXac9JGFMTJSos6sEIzh3cRVfJzT
17lO1ZVSpRcGaiECNdXGu1z0/t6wh2MBhcmofe2q8gUtac/KKQuG9o417cxw0S2gWaj3iFnALcLn
kBRXVenGyYY7JVqvuWOM24EhAm+n9RVlovw3gJO9A2f6jgpCvfcQKG3yuKXSQ1RYuXbzV2U0oBut
uxpu+asTTnvQlyQg9j539442/9QUGs7TJDD8ZiiHZgfg7wxbwMozpM/IYBa9wCxKKecuzdFuV0F1
53sJ/TNsbyHdtfLM59st2pJg8bCfbM0LLmgDtlaNvUqYFBSqHBsinqxmtwQFybGGM29AYpAhhWOj
DLTiji55h24Ix5cny6elnw8LtYVshRQ+IW8iaTrBkeb4uDcJca01f4aeblFiTyLM8j69fNR6bYMD
dZqq56KESqNdAjILN05h0HqCPEIlFBhMVkT9DOYll90cTiZqkh7qvTcO6mA76ndDH7/1c32nd/je
+bcw80fZ6LcPmiN+8Pn48YhYtzLOCn7WscVufA1c855f+c60+KTHza6HTlKRTls+uFTMEtaNVA82
ICyj1YXuJclz6qwqvYVEBkM6+LzEZvBlvpUGSDMveCps5lndrU6daeR7xKZ71SZy0+bEH7g+wUBe
BfPpQ8ZUL1IDSk0ubOLVfRcBk/ZgsVoOOZ9pGMT5r0ETdDV4Q5qrZht142+mQi5drROhQeWKziFh
Trz+JRFy35QQDHM9i7fS9u6d9AtSBLMWwq0wMNGFG/5rSlLLFiUDpejK3PZD9afQ5U6N6qut/c8+
M3+bmn6sXfyBXcE2Nc6gEuYIdm2Op7vmSdZOtSloVm/GtZRsunf5LEzMaFhNjmh81ijh4hvgBmEE
AE7JskcswGaEqdT4KRIUCgTAMm0undhmEr1k1pnIqJY8kij8F02crQ4Lfmvo2m7MHeqC6T2wmz+N
S7mrnuhHDX7/hUAILzZOObgHGZ2I/IMA6jQ33loo0wxhdr6tGxrsHitlVHbw942UgPSO1RgGuxeD
gBBNq4h+dF4dC1ccxrvEQwEXt/ojkPTjSjMJmSzj0LfyrWfJ7yrWTtWClNJXoVkr3Fkz+BCF+Wvn
s9dkWfc06pdEP7m29bv39He/ar+SoYerD97esPeu173FUDLZ8EP8sNw/bsxGLJ+QO3RgRZqhjXSK
A4vsr7ob4O1VqNQ11BhCbzGcftPTq6IOXde2J1zMZ/W8N7XxwQ0cSEV19hxg/dzEs68focm9ZCbo
Oo1pfI9Uuoq8ivul8UGEelDq2Bd2l2nNYppRXqQePllaNVGBIzWtt6IvyAHR7VAKO9tlqn1OCgIz
tTaCQIZnzUKr7nTYj6bMK/ZqqndtVrxMzvJoclduvQbUKA1jjOZwuS6Ln74YXkwqFVmf1DUw+/V9
8ncoHDMS6mku+BNM4sFWzr+b2qJAPHzS7U+JV2HgNNZbvXyjeXtCqliEKEj+ploWeTEGWQqenbsc
TRNAWyF1+vYxIlN0DR6tpQ1NVjRQso4sA7iUrEDKeJrXgXEurjYM7J20mRdsWLonozN2FEKMbToB
sg46FWKKgT6kZ8PG8qaGtoS9t8plnznNX90G2eNP5MhVBmnhJZUkd1FIgyjCItCgmOsNH45JSZ1w
dok6qQfqr89fqFFNhhEgdtqHSuyt7duXkilACOejj51+w1KCsD8Gn5YxCg0mrFn+g3YKorh0EHpX
AQoYS6NlzwKNHsNTbmCwzysY5usFPjpSXmNVHFx/OLe9F43YWTaLyUOdGXCNJ3zChdW120yJHA8f
gK3cWOjM1epoVoSMLmyTQlmuonK3VxRGcO7NNlvjpGALkhlVe85MeddJBCi100bcwx4ev/Yd4UBz
bPLz4jgPJQgqFEmcfkBclat+yGz40tpV8ey233bs7mh8MOIk5nlqy24nFKBxD7yFbl08Vog7GyxD
1BGzgNrvxEKKnkyM+r6CEpaKB4wSVzYZMKjWEz1WQFgpR0kakttg6LUdMJT9kiX3qAfnkIHIKbV0
Fxgr3LQ0P+a8izp23tCU7cq/Njk9oB6jgT7aUTDR1K7mN5kryqHpQ4xqngQQ9kcMIXICQe0kHC19
8lDX7Q3lHaaRSqUKnK95cU+2HA7gkmKnep1GBSaBKs/uTvlU4Ck0yK1nczGBRM3NbE3igZJLkkfN
KiL2z8WvsevRSglxMirKNnq1BnmawxUB1rgvzPR3Q8lhZ+x7OE+hjhBkCzYsbF0MvjL4aDV1LtpE
7BJVQOp07ilkhQUHdWvRR47gEgqorKDR67j8dGMfRZOTLTvOIYBHoNnlOEuaCMvrWE7B2UDoFS4N
saRF/GTmPozxLEbtPu8Tyj3HKfbqy+g7DdNbGUqilC6WXVghAYiUNwumShjXFIWowOMaxZ3UuVLb
Si1Ow8KY+xB7EVLh4VBqBiRDl3pDreuSFW0JYAHTM1KWxOWwKBsbryu2KWUfwlLw6rgWHZccU8Yi
ZPXMfYb+7DQZxqecvGSbpu7joFnQB2bBZyiQUJV18QncgRcaI0eVS1TMyNFdgZBgSl2SCamST4E/
hlPPtp6YK+wPQRMiVzx3K3mFiw8VnVbvl5TyJbpvbOLwESAvoRYD5YXDEgUPjNRtaTzWnEJ2Me2x
7LvxYI7mV8pxRYiP6AjZ325Am36YjB99nOxDsvrWBEwW/k3GCS//q6XtnUhhK9QGmTlpPTO8ZCd9
UEO0oEjbJO1qpqawSm7UcNUUanO6SpToqcFuFEXGe8cH/lWTdbWbcJHetTMkHmoFI5lW33jAYKgV
7T4NfIs6ckAKSN1QiOmNA/uwcATPfI5H99KJyQMaUZ0LWAwqNkJICejpyodKBME1Ls5TyqHCd1Bt
ncEhGLkar2j4D3njrNYBOF/o2+u9stuGNrW+PLuJdp5xBX0axlTuVWVy/6PqO8eWy+o+WdbRJHsG
n+3czSusG8Vc+jk23YRHwClP5cRgv1RQD8azkS8c6RHyh14ThJIumDc8uwk+LJrCKLQmFkm6Zu9E
bsVkrTnRXE7zRxBYEE2xKAU+liHCaj+R9H2Xy+xCsNb6hwHWD0X6R1kL9al8cwoD1G4n7NIjcuyF
Rnv+HbBx+6QRVB7boIDXxirTL1P/7PBfswRzBQ0VVd/jb5nOxdL9RtT4RBiA9aHm6mlRvENi9RM7
P96CNn8IeaRGkjjV+xYhwnVuuCIljcuNSSX5mlSki+gJI0TekhhQT8r7yHCNpW71KddDwSbSjBEG
Lr5Rf5JtU+rGH3RO1n0KyswDQMX5/xrFdM7JwNqztU32tUpZZ2r4vJEBhtOQ9S+xkMfcrPbIoFlU
l8g/krx/90qnOQSpBidxfb9gId7TnJV9ngwVh4vh0gdDYHf77+w6c2CsKR36ZTPfTy41sXoJoa0c
vbYzrpL+1vX2FSIgslEyuglQJTu/QzWUwkQbtKcMIfgvM4Y4Vk7tqbaH8lAwQUQJUvSNZ+PKSOfp
gOGm+OpoOsHXRQsEHxkunkbRr5I21WPtp1FTtlWEdK6X1cj4e3Ek10MiWB02xLRCsNkbKXfWwrss
o8AG6SJRwpqBtWeA6BQD+LQEp3NYSuzUpN/5Kt7hUGO9MOovATSvGK0+8OXyq0UTHsYZbDBdT4Ko
UySpians9nT89Rz9Z6F/izY2zhl8cmxzWAipE2/T5lDkQDM033Mjv2DZWdjDXyRa49HS6EIFGLGi
omOwbhoJyzW/ZxWdbDTCVS7MAYdg6p6NJbtr0zyLcgOfjdlrZInW5ryPGV5Von2bE8fBB0x/Rd4P
LK9pzCteFVp35TSehuBN4wU0MsJJ/DSh3w13GWnfCDPG+ew5v2StmnvR52dmg52Rv/TuAEQz6AB2
mUjg7KrdLSMRh/Sq0LtPqbjT1MVFkG7nQj4rH+mXnd/VQKwiyhPtg7UKkQdWsp3Ou5gZqWidPmen
uPJZ7xMx94sSI8U0gFBB29hnf+qs89wBNAxMcTVassvM2S0ek8F9qU3NP7FP/IuKAPIy1uStTHt/
5wHFR0bMxUVImEPNzotd7YxX+ZLP2d2k40ME0JnhnsT54HX6gpF/ZOFtlvJAy4yNfFf9jcvmC1IZ
tAkN0HE7cxRX5fc2WwhpTApJXtfaIMWtcu0MvXtqXPEBBQL2IW2uMxlhBwzESGSDeo6M9eCsCNTn
wTDeCr0OfqGJVpCuRX0tkJU9BN4ju2aW9nJyP9MOEITTC4uNtfUKyCXUXZSe4Mc492rF9DhGhDhM
/koQYGE0qllDWilYn4U4gyJT9y5B48y2ninzC+WpkZkDI9xSwpgWyZNRH/0JQlI+0cW1JcBwComH
EnPFWomt/cR816ycHvUUN9HE4vddM5EGWR7krcF5NboEJeW60BdpE5X+YF/TuCyQTzonrj8QDOYr
UBfK2Irb2rIortCAVixg9MQNxexjKSAgiYLlusX3WOpo4nfWGSdy2u29qnUsgaSIZ9aIQzn7fRtq
C4M/L41lLVySbeGKO+AI89HMWAY7U38X9wUB7ja8A7xcoI87I4lqzk/Q6+xdBWUDu2/3YA2SY4HU
EN0f/emeuJ19RT98jdiKt7rFDmew2e/7if5sp3Bh2u7VLSnRsDqCJuizocjXa4Bzt5Y/tL9aA5KN
2HZrbnKqQgXmVp0NC8JYJl5wTGiH9XfNjpkhalQ5jYtk1CD9eSvN4N211btTDnvNHd5Y3RAwufSn
uU+ebFf9Tm1Snl2mVyVZrvcqY5lagQ1pWHcS3WfDtvOeHJOTTncJcgVqgQZU4wFRZEYLVMpj2heo
3E2Qu4PzbGL9VOAwD1KvzjExACzoaQ6RafOpBeLRUCyapvUYB2WQ37V11z/lRfuaxpx0W2MsNrPU
B/AswsqJXzJCiSJ9tfNhP8NO0d9bBk0iG3UrzfCjNHBTtqt+wY9/+wUt6pIQx09AoSfZ6dZL0AT+
eRxZ1A0tFMl1wlYaUq9W2h9JwA5nsnUAHOPEVNo1I/cQWVJ+SUChtkJxWr0i2ymwrahqe3koMhLC
Jg9Mr7sYbyk5HvPMbaCriZq0JFJNGCtPbts5MTLhnqGM4Z8iY2k859nSPFHH+R6h0B2YkrpNO1rt
Z4BHhZKICHODKSHLO2AcTkUYx9Sws4lxDpJgmDBJTGNLWBwJ7Zclp5WezT9dyUmaNVzQGQjmJRaP
mmTdQEfyt+e/pOS/vi+j89wmgMG8qrpLmizZd/gtP9FHAyXAZdWPWBzH2n4BBWJvb785MxjpYxQP
FCRuCyvUCJTihAagFKvCh5zenHFo3lB67nK1fErJwW0AdaHW+LLXmXAEyoMfu+P+pk7AFXyKEdvS
gLC2lmf5B3sk85uhW0NEAslI1z9ms2bnORd61KzwtbiMjQ/1r2leyucqtW32ZAyFOckrglswxVby
aWfdA2qh+rkYa3Xt3YU473bkAyUMRwN9MpKlChSCQ3x/+/3MABikzY17kJ13refmWU9GgjkdjyV+
pV2UczUIH/3U8cAQFsCSxbc1E44qenMXJTxWsmGaKAWg6n1KkuW5tlXzqRcMi0TQcHGYWvNZczY5
a2hQUTPtQPkyIarBPHoL+TvoTpGVj0zretXfZ1b6ow+ueshyVzwyR30MYo6JoJ21aDY8hB9Fon2I
xN7NVHO3RRvLvTnb9xW7MTRKYtjZzWhTYNbVRzHMuFGlRw1rAYHOra5d9YTSbTD/gkMRszOEUBez
LLX4zz6rWqdeNXqvNoqeC7lvYquXafZZyOYrCciCrJV/oZ43PBvp8HC7o0bdoLGlCO1M+6b8KLS/
/3o6EfretqmtigHLX8EKu4+LdG/J4JMwPJeSfdDdTZSlCBaK3U/XToutsZT9tejG+Mloswd0FHkh
waTX7HJne5jZu/P5uH3ArXcqfS/B5tDFdj4n1f3ASu5Zn+qPWWIstKLz4VFqqJKpYgeoST4avaXH
paVojTD+PWf58ixi/a6BrTQ3T+RwzQdRstjtrOG5p9m853KZSGdYdrKmBlJPS0I4L4t/hFTBR/9e
CFe+JmO754AjnHBTtCMiJ8tlnpiEMz/ZLKha78blCa118jil9DPbZMnvzFL/HJOGjoOkAZNbdAGD
NmXHMTA2Y/UeJfpgylJvLbk/Pl1wfEEjZzhHcja7s4tE2qfx4NAluT1MHS2rf/fc7af//OD2e/88
98+3//G52w/S/3mj27f/7rl/Xuo/vtvtz/7/3/t3r/wfn7u91D/v9s/L///P/fMJbn9x++X/8xxO
IUqHvSIpFewsac7VzLCcayfXoKChZeAv5VKn4ZLU04VaEyHUJV5+vQ/GSynsBBPJ+iVYpvXLZZou
mKew2qTVQa1/8r9+5399eftRIjBvejGZpre/E4YXMGjvFQ3ts25hOZ4rHVXeAEIPZQmqSTN9HQyT
Asxa/aAFt7IGE0zT41xfbs9hqq8vt2/9hTC/Ht4GKQmIdBc9mS/+wM5eTXocURJVF+WKv/WEHMOy
ungHBOybkG/ifH3Qj7PwmjO15Q0wHkr7ifknmyQE13ihMmNQWk21cgJAYt/NhAIaRYOlzF0uAm2+
M3rcoNpx9GCzkdLMkZsdps38oxtdQHC2Rf1E5tdlLszDEGRPRM6IrZrB8A5t+hVbv0kGw0C9AH40
nZRwjeXcAzYIOwNgWdy5kRqUxJMxIMpuIrtD/lGvb875cvEKrcICNl2sRFxAVEGISbEMUVJ25KUB
5I1hKY4a8zo9QT1iJ/3pZNR8rAAfldNhiwQdYrVaP2y2zVQvwJhnew3oPhtCqaiM49eDAGEXxQB7
qCG1+2npr6DWTVCh2U9HDkJMFb9qvweF/YF6kn1qe3D+i5NApMmvpOVMKMbjVU/KlsIbqkOf6x8M
h/rFb3Vs+anGum8hsWhkb5F1bVhIwYI7Pg2WIFo88X+QXkW5rYID0+jFswcn9OhTFGwQQaeupcjl
AMj0aRAW2hsOo845cgesm3QnKbCPwBSh/IVE3034QTRnm/XuA+C2M5o0GdVFnyOoQ1c4igTZDxU8
ReubTiqInlFrnxuoRds4oELrZO6VFeCIatXbjxPGBd1L96lOTEqZeC9L6bO9sNAG0SylsstGcK1B
oPBp5V9cxneEjiaH1LUOhq6eAJmAaRiQUKVleqc8w9m0fvarbGfCY5Goh7ertu97dcl0FEOATZEJ
A2vYOfXwxcWFNNvljwwa/HpPyoPMcohGPhuzunGPzgImOykUST4Vss44l9Yu7lbgEJ/warJqZ7fD
AXbA7G+tzpAkmnQ7E1HHUY4h3GDstg42YdvLUoqVTnLJjDGy6D2HPsU2dgr4CfntZ6onqG3o9PBD
RWDBUOyXPPkKYg0Ex0T8cuGVAQUF/ZciUEM3Ou+UrXewT6N0K7KVxuIbGzuvz3pAvHdeUWdOUm7Y
2/+fSpvNxu37sl81vRMFPQgtHWDnyE9+YT7jmNteF0mTPABoEs/aQBSI7f1pW6TkOnb6TvnTFkIM
d9zCqWQ34YSqpebWt1i4mVTt0yxBQozBoRDGD25BNxzNNDtyQRw7Qc0nZq8sLSpzlt1r0TKoe9UE
x9gFEl12CAODUu8Y+ur+wlZmb3FnuDR6Qje1rYskqzWC06ooqOodDbT1oCN3vvDRrF2T1n99d+ov
WEfajQNRYDdRSkFKRW6UvbwlDYBpqTdnR6/RKBQg5Nk+hLAQe240KRgl1+6d906577nBfE5pkfOh
rX18a9RDwx51OqxrCttCm5BZli56P3UOdcAZiRNIB5nhFEKH9wtxbXOwde1CNcQUnWSuXvWSChJ7
Grsh3oAztc3I9qsBZVyuLlblTpAe8nAUwfMEj3sTLzReXJIOb0P8bdifDRJVwGkX7KAkuJ0BXNnZ
YMBJ2MiEeWI66OaL/GK72UNjA81FwtqykOVasBA6Jr5mIXNuT0A3EWJImC6xlhSXvIqfekEHnDUj
WXNiPhsA0g7UuT6msiWudKRFZP125hxZgUMtYdLR0ZUFvfTUzt/mGXNdtqYjuNzYiz8PW2oGUQ2l
ZoMxwcDb3r/PgnSgHB68pVZR0S9EyiANJKMsiJZ3UUGkp75VHO2hP9+mxdtDUVurmin+16TpucsI
OoCp8Z/fuH3lifm7MbIvu+FONuk+XuIZI67mgQi6fduz4b7cvir9Kbg0Srh7VOGvgd1X9JrtGDq2
eT/FzqfeTurgqIPpVTV7KbCgU8OhIyeKrAeJV4+b3XnV9Pm3nMBWzZ72naZ+VOX2fdwWz4kGHojI
E3CJjJRtoHMNZc/owAI+CKNZTk8is5mI9cQ/OCWXs3TsR1+lb0uX0imygu4yrA+zjpFc01GiKl6o
wAzRNy5cV31inaq/1Gmbb3E4LpFtTi6KtfolsbR3r+p/qEi9CmOK6AsnpwB0+dkvtssw/l2bWHsn
bt59ByUcpOPdMs2/q5UCIqXlRi0I2xa/JqoaFhcFJdu5VhQmCJ3aZNaDk3sQ2U3zZK4TjrBHtqY5
fIomkyDDqTUa6LRJM9jESZ9Fg19tAoDvKcZ35OQYdTtKbLsRHXuR1S/0qDG0awJEeh+LS98o4E9x
F+pm6V7m9aFCkrkZnSqPFpOYG+VXyQ5+81QbJNh5ncYWzyKtm1IrCWzG1jCS8dIOUOxccuDIXKSZ
2bfFxfWW4lJpIj+6pXVqVX8d4dDRfiIQK6b/d2EljyQkI0nFUte5ln/a1T16e5VhoiYigpfbNzZi
sO3IiupAt/Qu75h+PBnAKwieRQHUwV3J8DRyRZ52l2y25OW/6Dqv3kiZaIv+IiRyeO2cu53DC3Ik
QwFFEX79Xfi70khXui+t8Yw9thuoqnPO3mvPLvmTGhzr4LjQXOb32RzTkba+jqcKHKqXY18DLQ1E
IRP7mu7pFEdiXRgaZL+vCfv4UQW6ODVIWphbGSstoXEl5ueqN+xHo4VQYgfJkTiJwKZoGAuGbA06
sVM6f2tgwVi+evOxJrhprJwIZQ8nDH2ar35KHjHooWkRjMN9OkX22rQq2Hr88HMDV1bJ6e+Dv5eu
zeSKTEUsodjgdkWT3Cky3GmZBd4yJdj+v9VZMQ2pdVB0pkfsH7djzMqO6X3HT6kW7fy+Yh+bV6uI
YEmu9t/mNfZacSK6pjzZmdeic8sxFTWCrJ3J3KKBrPeRF+6gQQMadYNpRSMKovcYH+rU6k7V/GKW
9RG7t76rmS/hjWrYgDi8YJ/5bpplXiC+o/+F7GOERRak9kfcBSQ0w57lQEpCFF1uqv0Z2f+gJjbe
oEKpMEzBfkCTfxoG2DAGUgRG8sMqm/rs0MWnrB+Zyo1UbxRo+F1RoNnOewxd2tH0H9e0t+gQqGcd
Vj+OztDb9eTUKnk2B84pkF1WYoYw5QXkK5R6XYZLIaqutguWPU7kd8xxxIIcizgwIldjLheCMcJl
mMMy0cPivjAHGmYOv0g6V5W1vhWT9lzwDU//XgJYDieTsycpSeG9lUAL50SBRTqEWW/LrgK2m7t7
srFx04uzSLTDmHV0ivH4YiIAOJNqT+2gcWgL68PQOva6mPr7pkjQwwn/FEv7Rrbge6+R41m3BFZ0
6QGxLJM791pghN6xM+unbj5UqeI5RaK6zCGcUDSw4f/d3Ynnc0zBGL1DUHsCQMMkPv8WOp5iCB++
E9oM++wPp3fyrRnBFwq6dh8k0ypCWbtE6MCB3An3zCkMkIbB999/CnFWnP7+9Lez//u7vw9Nk1Ii
89z/PneYn7G/z/j3Bf/n68V8e1YbM4ZUHxj5a9m71baOq3Gj6YnxWpf6iwVn9M5XeX03Cff5769t
aesbYYOG+Ptw9PM73IgVAqtM3AqZff/9NV57wByc5bbgO5qdH/DuyXkCGrltf0HXjlHYwpDoFFZ/
+fuHf/8q/eMQtfb571NhXFDzcMhzdrERv//7LLcliVDY3iUZK/My4v1cSq2hAT9/aAwS+5XvqlWZ
hsalLpryYgCEnz8AP2Je/v7096JhoUpRTYLCHmFPo1GiR4M2uLQuZjf+70vH4HznxmhssHlOjZKX
v0/4e6EzY11aYJKrOgUjUkqsObHtQzlQnnvB4/DU+Oo1jUiHCT4UBrBDkpVwltGcOZn5FOg4QPTG
PhcO1Q4O0ud/Nfxf8wE9H0daCWLTpXRb1BKlc5lg0EhAH5rSa4+Y9JnRFgDq5PzfY75pDp2BLva/
P1kdQsiJaNG/b+4xD4L+synzeyIBgGg3Ilj5rT4c/l56NjHi6oFmBnUQHGYlAnWyvpVYmpiJc7qa
EJ9FZXJCRAlizorJDCj/XjMTfa2MvfpAHNk6A+i3a+aP/v7KLxl3dSi1Nek6BIu9W7MfwvSUOMAO
o5ANmrugN584QJ9iAwFuURc40eY//b00Vpsdhh7k57QXHS3hUjREtM76U78Ab4+IxyDBtGP7iMzB
OwBjmgDkqmfVOj9UjTEG4/JnMChayalWnE/t7pDRBl8npvn691e0p3wc5FycAhXFNod6fxi6wlsB
H4K7Mn/oca5GCFuA/MHFM2cq0nwKh0TfRXLYOqPEZoswuO1Es4rp7yG2A6JQc9ZgUwErFbtzVNz8
RSwO+O25EA1JPFamnNX/28SZave1YGK+HmYdt9nVBNv+3SNR5ZwdrWGKBG5lnRLPy5XQuUMgbSeE
J7mcfm0vpj5QY873nR14VlmKQ+ITYWdaw7ooa6bq8/vx3zvgPgkJ+DSypnzD8OtJCShHfy+eFg5b
CD84HPGfFSlCUXyVT38X4O+FjFe5yQr9OXTivQMHGBlyQ30b19x4u3Zyzu6QpzskrVnFh91dziEQ
kaj1Eg3qGRRqu/l7NznwV4e/NxuaJ9k7Ve4jlzbCNdmMEOyt19DHBDpkWEK4hR1rW7UhS3uHo39u
DP7rjNVdXoMBMV5CN/jNK7qKdoAmuwFCcSDlbDVYdGeGKPw2suLx71szgbb3mbb97+eYG396k7fT
0ghUtyuQYf2fXlkraWjTPQccZVTxUf+W5jDNYvoOjIRjbVxNO00VYREp/M7CNvbZ7M3hOApcK05e
mMRXh7+/kvOfQAULzXq0cmwoYea8QUxBO5ilZbyZWBX+1oIOdwv+u/kXDVLAHwxwrD2PLFANPVoG
0Eap7BiMJD6kyT4S9jIcjPIy4qu/WIbEOT0V3tpsEqR3tQMuHtkZzYnB0r6lRf89sVCuOqmJ9D8V
Owti8i+1Jx4fefIaN3pNdfkUxoH3gRn/J1PkfgUTB3GMnOwc5giia4ITmEpqKA1N0DiMl7IiFAez
ZxL4J71OzUs2cMAf55KC52odeEDLjDD93xclx8+cSTikJCiofeuDExsj6AOa8xGN4aPvwBgJxyE+
xjpvuZ2Hbz39CwKnZEhX760NOnePnnEbp2GyE2UEd0zJnhKX5fUQcZJZtCGVAGNhtNOktyTdL40T
RjLh3Kh4xH3r8nxPgDpGwM7MI8lhg3KUMWjiYL0zTNz99KQ/qg4TsDfOtvkBvMcERTMsJBaQioRB
1t6GNhVOrTzptlFf9PsxbG6CS7DpcMwsPR3QThBNSLan4GBmJnA8MnkCJyAthqb7siJMYplkEuwH
tDvOl4cGqMWeyp+vnTeM2acbCv6TMD+nbW5sbYSxl8bzV66jmZc487oLa8amtw3Qn6oDBoc44kGA
5KOjIfwFfAqL6cOE7RMFuf+bE/ltq+KrjRSUntSiHhVsX4VK+NkBbSNdzWgBEryRWu+FQqDJkZZw
NRNksTpYmkKlEX7bjMTXSIJcjCUt8eStv0WLGR+G7LUv0GOS6waXTw4c+1vxEfnDHBB4J3XIQBye
XtAQDtuR5L5NOQQDa+4ZnHXK9Li76v4nFi2LRNVFoc2YFzpnqwSaOal8+rrD17eCxQ/FKSPMMHmn
nkHIbZE6wtOCyw08nmgho8TEIUi7eVXGPByZKgPbIfELLqaWfGLW0Hlhz1666VuerMEQ18bRt9R1
V42QCgQfc3Nk4PYc49/eJu5A1e8A81gRmXf2U7yxdUkCQy+ikz9zl1yMxqYX70t7OpA3FSALSom1
KghsTchbTZP0SNeRtTTu7nFdEifpA1AvcRPbnXXA3zRucrBqhUbBZjvjFXgzuRq9dRLtgKypCJ69
xuiPWuDu866FPqJgftQBsnLXsdN1j6VFDLgAa896RBj0Skv7LqtdYxt5E4FxFiy/yHYgJdJYr33i
VULBQ6EBYSRqltjFlBQUzX5mC0BsntNAnTQIIAUnChoEHB66m2UWhMcgqQ6NIjgKVR5UwIS4z/xj
08YPHd1V6mYkflGmHbOM5YHyYzwrr4McQ3w2cMeUlhiYiE2XBLvWbO6kRI+mScw6vbGP0THA1iWL
rpkJXPnY7fQgPjIZag9ZBptJsy+5Drq4RfTxUUXBh2XZ5U0QPynTFvlU0R2D1iLqhEyos4d8YmUg
R8VL6RErjr3Cr+VPAx9mUXqhDwUO5b0iY3xjtMm7mjoP/a9TnrIsFjsp6IAOEa0evfidMuHRwDRp
Vs8/RnLqw/iLPEmIFgaicNgJwO1E9ERyxAlRownAJEIPUmVkC1kqZJIPwpbHXFC3kheNG0cuZurR
FlB5sezDWgDpDY2FQQQL7gwmjBnKFX6JjUGBym9cE8fjXwrGlIT2lP5hVPhnCy9HRAremGxnYs7K
E7VmvHMq4300WCLh9EYrvdWf2lYZO7/IqCRJxmSgD3ayXTs+m3upOGaWvk/RV9G8gW3jFomOS6IU
S185O6t17/uu/3QyFxqlCaitoLMxinQXKfjYGWo2dLJlu83LS93Z/SLI3PAcXyVvu1tqdx6AZx5a
pEIIPGjFDPmmZeShehppqtvwz2SuAgktjUnHv+e32zSNiRzCzOb3n34FioL5QjDbgg81PdaFxD2B
OjfDV0jsbhHWZ8KjTVAtXb72g/6lgPZuwOlBLWRAojVJWK/d/kq+SXNll8osO2AEwU/Xllm5tBgl
bLIBd4efaG+O7o670Zh+uRa49xrs+gbD7AX/JwvezAOvUeOt4yY1Nn3XHLyi2QbMz/Y0/hjVGx0c
mA6/cxLMLJt+pxn00AzcS9uMsCQX7zWybWC08XBAMoUqwJsYQMEuExyePM1Si6yf45qcjBjwwbvL
E3E/uv4zGu6G2OYZ3l4x9kohXCMTn1LS02p009gUnzEgnGU6V/63vqaIovn7HETlBxKcbKXNJExa
4wEO8nl+/ek2M+WLRjGqt3dbinij4S7mvYXe21u8LzKpoRjWwRbIeH0u9GKndGtTdg5CPfI9MbzM
GClLP1sqftT0a+NifrUy2M9jBHRgQu/NygbAj7qCK0gcA3p68LWyFRCYUcyCk56zJ5EA3UJwv1kf
lBdV9Bva8QMr/aQvO/M5wozC7t19x+itaWcMzMLxBdbTV9KDcfUm+aRNbnyx+/pMWfqqhYyPXMvC
TWuYR6BQiNciKLyBJq+Y/DF905UGFMpBriADuI+jcWlr3ZMuIe+GwFFyzf6mi3XrAxP5SAkhoRPL
MLe7Ywly/0WiyYvy4EyWZP/SG+6jrF9iFGlLhe8Xq1r1ptA6McbOd5EJVS+0kR6jziS0VCKuZgCD
pbJ0z2Lo041fNnvDss50Qwjn8lHejpV2NomXqgr3W59cTEag/VCmqF2n1LVG+9G3v5MpjbUhs80I
YqKdBSb9QMkhXO0ElOwLYWS5H5LuANzy2XbrF68arvV+7J3HIvJ5LPLExuhuopcqsPMk3Y/rRcUh
8v1fWqFR176yhSMB8tCHF7FGkWnc9X1687ipF1LvPlJAiguRqlXnZlfKAA/Nl0Qjq9f1BpTntW50
SMnwNhB2awyr0OULZeIv085Ezx9seqK21Q4LuxnyNWbkzI1vRW3dwhzxGlaXDnIDxnfjmPH+J3qc
rXFTPSCIw42huB2tB6M2jLPX+NAjvWTcyYgZqAD53JHao2y9WJqY2hTFDmBMtQ2Fe0168YGR7zHk
DqQdMxyGVPutg+PcqTsOmbWFrrpW2bM3Ut9izjzZ3mEog109/DZ9drUocReeHD5brdq66BNGcmk7
aYM7GnFMCwEpTBbEtjFQC+ANIjMGnd2VP0nBE0paNLKJT1pNXd7dMsazdi+/g8arVrRn04VAPyiD
GiK4o9ZuK9q7vxdd3mrbSNcpccqxmdq7piSOPaYLNeJ13g0yDu5d3bpHQ99yYcjsVhSH9IIv6OWd
E/LkLcEFKc4v/TiFzXRqZPaTygmRFBOPlqhioCgVTFA3/RxLdjXdcpqjW1LlYMIleKNygB75TNia
mv6q2XdrCxsenEL6ZVX9zA2XPlv4vxMfoHRKL2xCuLwcnBDLKZC5mPnDYvBQvrm29lqiPYSOo6eo
ItleGtMxQZPrYk1qPa3vUF/JPhjWnsxfmDr2a9eLX2KAecp+c62EcNTEM66WJx3giSRgqqYVW64e
jQEX/ibCVTSyFoDEZuV5asd8PnxqbG/duTD5iK3/Zj2r1qYB/gTqGhIzAGSbIR2hJZDHm0TDQxMz
Ia2kHa7UYGW3uo38vYffWe/JzMCuvYuCIIX/Q8CxXYLusQTdPclcc+UYOEfyGJmEdMwTs15wV/N5
BzqWvo6BBRAlEDXpVrhRuiwkmZbZtDKAS9FmIcckk/z+s0TS17r46JpPXeAYhyCyLGBnzdmOcS70
KlFr6M+nrh9vQYirmaOmv9Qhj5SMvTdqArowYT+sXXJbh44WbpZmDxC20ia4D8392FpwYkIchG3g
Oau6RpnONFy5KDA5KqxkxCMF8FEz8r0WzTueAXOeEJNtXUQ/hT6MS59sOCjeSDINi2WsnXGVZfyp
2XjLvZb+bcKJFKJhRqbymgCJ60Q+SS91Di51+k0ybnbwXfFBaBwOhYZbyDsxAmXW2FVfXm3iifda
ANF2UKDw9JCIgTiWPbYy3/hxLMYsRkfMhqAhsMhE4O1J/6FMKdSt7j6aFiKg73OQBk4J/+y1c4xp
/d8zCQoZ4UbAPX2IqvLqSkQURYED7k3Zzp4UcIKG2U0WjFruCjs7QIh4QX1uMx3knNL0Nr8vOMlI
q+eUXYBoOX1nctmM2TDLV4OcJyc5pLpqvBIcCUhHBGdQjKGs7TDIrLU537JmQGw2pyFss6ui9rdF
sfLJ210KDgduarNW6Tw4Zd6egGcJLn33a4FNghH8lsYh5QxJkK1LEKM2RGgSG+IBlZ4++wAn11F+
1+XuN6m3GReR+qtmQi3oE0HxwCQ6KXPfgPbuiDpA6ZeEG3CPP7UdPHTd1G/CkHjz2akI7sFAcLBC
zXKSJdgzmbpLiaxl47VodhtJtyBx4VYPzb5QnVoOzLqAMPILT9ELXf/Z7x69YStIGXu1T6M+nAon
4sqIDktpXnNwGg80L+7jEkZZMnlru2N4n6kvu04eDWN4saKWaIV42dv9b2qV2jp81imWOpzbZYfv
x7dhgifjxsg/YaIdQrq764ljGgQPtNrJCBojR7/N1qN/Ypl7bxOx89pPKiLnHOLJTsfsZzLYVEUf
IwTXD0PVM+3guEV2yiY2cM94yNgdHxE5hpJNEZa/UZ/AZU/cZhmOLPJ0TpjC1Hx/DExDZoJC7mn4
RJd1gpzHS42DEXEMKxlKwXv5wS14iaL8YpXxCV+UhurdAiWrvYCSxh0wRUTyMuRyHYd9sXspMuAD
NSI67FL+BrbeQ1F02gqADl2YnL51SWfZSA7CaJgq94x+Z5F0SXpsYPtIBjJcvI7ZBMsKVBvbRrmn
sra07IUCBxJWTpizyX83ipc+NqkAczYqPZq5DeqpbhAkpPFn3vMj4uB7lKzUfeo9Dz3Saj0Dv+8i
BCWlaDs2cXPBblUsIUqTuBtbBfa6YZYOQqiiQW1QYBKNNJtn68rf+fm5HuonJ4YAURjDtmjaLQv+
bTQrEvBC98Sx3FsMTsBJiNmg1zvvAbzqHgcSkp7gRBvl03Frdz0N7W6XyPIaNhhWHTO4pDmoTJHE
b8S8b3VH/eDO+hVJ8paIhpTFQVuo/Kao5y1SQFeOKEEM2eFHFcQjCWSoCLKEY3lKn43HdTLeyaj5
HcexZXeEYaRGG2KeuRHE+0HG/ba0fk4JBdHOSOrgO782jYaFo3POn+8Bmw1Xn9lxYyDXaOK/XFXB
HRyt17zHia0m5GV5ro5JLOqVyWHeLuMdA2b8oyGx9FpRrDs7ZWYKXrP1WGo7F7EKTNtFwrsgJnvl
TMgQRj06D6L+7q0EbAiklDw3t+jF1pktH3JXjCsqncgn11GM3Qfb0pMjUe72HM7wVmhzsAiBvKhd
rG+0Pk9xEW6IuOKrbZ+DBXUTaegV+GTeWV1zLvG6dnHP+Dillp4nn/Si+EbJRZUoi+cR74PZtvGC
kJvHNtAbjg8VWuuUfX0oiaizuvRnpksF0zDnkHfiZIViMdKHafQa0lfD7DCGOxAF4Fv8lFsNEtEn
e/JmjGS7Hx1TbnQhtmWCTsXGTR91BkC3CscBiAEU9FmDeF0iNvczglB9AysaCan8QDM+V7UNFLCj
1dkYSNDPLpQxxAcykgdUCA1Ll+q3URPv3S6lsYhX5c52D5qlTV9hOrxqTvYey1bbu27fPkNTnvOZ
gnZF8iTnHZAyupTzHeovM09rd1Yft5QWnb6pzRC8lW5FG0fU5OW9Vp44EetxQEGNtMDyqXQGDVFN
eO7pga/R4O1HNVKvBP5LWiNcrnCitpZEpmX+xk7yNLn2GYkPQ2hQeK6ZEPxBtd3F49PYdN9TWjyV
nCLmtfZTONwwlqqP2mRcPNKlQJNtfJcIUgWc0a9qqMqWd8nTCR2c21ADeebK9ywG+0p8GlSS1Uwp
jYYXg3nrhoORzx0OWgdXkFMjXogC1EdBtzElzeVwmg4ORQ5wfIezmPGWmAWIVDI2pThbdaptjL7e
dAWtbPbPBZH1c9r5bHzvaKmZKIQ6c9WDnFm5Rnxne3hKhoF931T7nuEPXYIAp7xb8QxqD4b1U2Rt
tuwEkLKYzbnKKBcYiMcIgfQvpD33gw0XXx8xUkK9cP38I8ib5ljB0eFqZd9dHw+oIdOnYayynR04
d9CF/LVwLeIZOgNHDbjvcjNVdU6EBqD2HikcPQh9p7zaWsfI6kh/RjIfbqciOtU50UEV8SK9nlxA
ynET+VAQWZZBP3fcZU49C6XKt6FxCcIhQKzyEzwHlZesILNZS3gn4SqyksvUG3QFSGccTf3bDyx+
icp/rmtAGFT6pFLn2hfxWNCvNK5I09dfJJvzayNUVVr+1good2n0xQCNNSElGCZscB6BGQHV9asK
+mrl+AxGdmXmVN5pSXAyCqEnY+6lGDPZE7D97jxV1QuZ8LgVkrdaeWAEUm1NW+aguwN6GMN/L3Ke
bLRpN73xHk0msY7zDTWFb45mDYrSrS38DqgIq4FfbSeXPjn7GVJ7s6T1COIwIsp943nNTtqgfTPI
ioxT21TiqinGYyLavYpNaPQeR2+N88ciLOJHa4AYSrDaPa1CWlCcbdLBc4hXaLxFXRDBSlNTS+lX
jvZ8RIkXZu3qC9EIsCxheHJyDEcEWLC/2/Rt4wCFSM/JeXK1JeKxYy3yy4CN9OLinoHL9GD20XvD
1GXT1wHo/vJqxEy1YQShznV5QDL1mTGuXgI1MsnAuOn4J7QQVDt8MRor16pFT9GHsGgDH5IHlKg2
VsF27GromDrgRmInpNfNSBuiHKrqLBOaPI3aGgW+/ilH82aSphVRLtCkvm/GeqsFLDpV+RrqdnRI
UXElcy4Cfa4bwt5P51joJsGbyfAJGuuH3lgwup9YtJo1KXc0nZVGaEDq3SO3OvTIRxeNqJ7oEACA
8M4dG2ENc2CL74aBmzaeAqU2oWXoa/cpiOQL2oXnVoOhanEwqMhUIphO/3QAv1+sJtsV+NNFSHg8
x21U/hvVIKbwcKw7qf4sN9IIu2XfoZJoQR/M++6ilfGTR7ZBrOvJIeaEnemrRvJG9uYVyVJCGHl6
NC+BDlCt1nBylsUlUciVqXXRHNXTEY3OOqLHv01jVKHM03Fv3wotbbe9Mt91wpll1JBaJ6B56on7
VToh4+ngWxcotzyngq9buQ8QBUMGQ7tcVY9t4r5XqZ9whMKVGhcUAGgJPwvvTBPmDOYh+RCI/pSV
ruCJoExV48bTWJV8OhwzubRrygz6Yz/uCXB5oA1JS8POfjwmITQBNGttx2/RRH5Rl5gUcUl4ossx
0s/MwnOI7E568sjId/YdezBcZfVsVTRyy5TD7+BxHrEoku14+u7pXBYEuFh+tLEtLLZ0BQ/gUBxQ
lIAeXL+yietRKHBbm/NCCcympcpYBJ1VQJGnT2di+uLuZV2PYpuczJXV+z8Zvi1HV/eRGCsafcZv
n2oXM8CRLSrSTqsfs/YAdzraSQazNxDcueakMD+G+CFyOGv1wfSiiI1p7PIR7EC7CsOmOArDgZ9r
gdfpiNjee9i4/fwli7r7QStBeZfBPWPXq4ucYwnzIF0D2vipWhrB01ByFPUJ3Rm9OQkoXwcuhHiM
/PoYduveowfg6Vg40xrbT9LTk3+BmfLcKqA3eIsvbLIKnz6xR50y1lUz7noBw0sQqLmL6uDWGc47
ppbkXITtlzdMv23oP9jecPVRJzbTc2pKxRFL3SUJDwbKlkOb0M+vW/NoaIdBOCdQfJ92ywnf4THq
gteObhOnKOremZasOmOhuCzME/cjk3aO0BwEE8n5qljzxO18R34IClAeBIqb2IezPIHOcwKx9qW8
tgQzKe8xIvFyKYn5swWNmBLh0qp35U/epBkbTnvfDP6tiQiZk0LCz7a3kG2QBxrlQ1F5O8DppmHh
DWKvNOuIngSwwNAF0GZUGAIJUsIARn49XYQhs98JD12WkVfiabXY9s3ybsxUtGr1e3Iumsl7IRL2
c8rUjf38HOHxXZNTA7FOqX3WiTP4I+8pJPLWoMcfmOMFSPVLrqXOpu5Ra0EZPJnO0ZY/3TCxu4L6
zWdoq63Pjj4iDVvD2gadCZbNqh9VWn0AB8fOoMS59kJODMayk6bgjbsDysfgMrwOUFsXdj1ttRbU
D4TaCfkJKJIMAQI167OlN3cO+oGaFC4xsMJjAIyWinUcarNaWWhaCaSg+2DU9jUdCYhkxtJudAO+
qMizHgWt2PqhrgHWCs6iJKBFBzWRlOSDDAQ2CIbWMpEvtXI3Pjl59IYJKdFompRSrdIAZ3Oo//ZV
neK+ZFRkjg9VqN7SLrNPds6kPmdKbmm8jTkLb9igrnM92EgmclfI4gGLbrKUnsWRweFO1nrx68UG
3WN7pREfuS6czFvJZpUjhULaZHw2QuNkJ8TSIkdZM1GutfrR6aNiwYzKt8QLQ2C1sO2ezaqV17Al
w7Av3g0r29V+fS8AdnsBt1aXO8CnQVUaWNmRFvGAO7DtNI/72OgP4UTak3/nmY6AWtNPNGQ/OIto
24LjkuMTcRE5PD5dPBx7t31klIV3YrIYEzvuvd8a5xSNA1W9Nq2jwHor1zG0Uoj85oL44W0AtwZ2
gkuKqDQOmYKg7akniGXptqKBtwhY3H330R7B/6tbkHWsh0WGApbcyB7lwChvgCiMBQqZkN4rtG/a
qBubBg6NV0EKrRbssX6yMUXwB6Oo3aWhBUeLACcIUQbLTEaulUaSITPc4Kga/Yb0nBtqaM1NGBXO
CK+TxKZ0NCUznQRV1/ziGkQ+RF47bvQx99GTlrC/Qh5NKFu+v0IK2wEtjIDJZ4gDaFFrXIN+xa60
iTgpL52mZHDVErYnuQxaO65zJztyzmHqYpURU3GT2ZSPQX1IrPom6/CXoMRgRSFWL0fwjKikY2wO
9/i1ZnJYQCxNgkzWD764It+1bOsdw+8I7ARD3aBtD6NdDwv0OjDvCiockiJx/dCWBOPcHzEV5WtG
Kg5ySTKpTbVKQk6sSqB+7doHx6KpqE1A1+PsRqwVhhCFqLAOE5LJGE/ndn1UJdTY2G9/uAawBFO8
Ip0jsZSw7nee/AaNsdEK66ZKTpMMEb1LL9XRdMGpRqog8qt46ycKUFLBNOI4O8AzNo0rJ06+tLIv
lxH2YrgO92M3vJq+SfQIOc8h0hScMGu/FT6c+gfeuju7Rc6IeYlPb7I3a1T6MdKSXWA+IHXoFzIc
LozYxoXaSDuCTGOB4rY4M+o1PTyZ9pCDxT2HkHohJ/dWURdIm2RhDFobPUwApNcA6KjLHE6o3YGn
qdnKiceVVPKgfmZSHuwI8aUds2mm9ubCkjOLaRc4iuwxxFeL0J3db2PJwI5c5KK0zyH9ZtMYrauT
m1f4VcuE/XFVw3pGdFRBzAboVak3MM28uZT1pSq2oKZ+UV08ZhnTeN+HxeePBpQ8glqpv3EVVBHt
7BYLpuVaGzZygs1Na0Vrz8K16X0wMW/ARSAYI4QTKBjADAddiZ5FgPPD11aQK1CkzWc1lj+kYYgl
4XcPzqgrvMkY5qa2C7amrB4rHQef8J15MMK4NSV32wjGYx2F9UrvCErJoBo5sXogRrRg6aCqF2GV
bVInuLrEfMaat24MpkBd0jyZTfzl+NGw0hUhyWUJW6h3Xiez8SGuQfSIjdfStu+KSUshUFm7LAtO
WoqRY9C7lAZltXVaYW+9tg5XPIoqfk5aVHYkPvzarCqDKF5VHhIZSSewvDnxeWrzlyBGvkZ2HZsv
igGhfnDGfmmx2CQQewQRlWmrvxuovpZo/YjCc8RjGhPAPITUL38pacwaDI1ZdmaAfGFbEgzzavYR
hmgF+zkoMC/87XtK8z6m/u4wGyXh+MnJgyamx5JQ+TnaspwbWjKO431v91kKi9+lc5IqMPADM+Sg
Maubvg4EgWlRX71GTvYx+ytWFgxSCUdh6VFBr9m3vDWtVUqVdMgpgidGw/CgvLDYmD3dO8Ol+gUL
+RhWdOKAmu8zr9eXRrf34q+U2wYKRL3CwNDhVicekicQTVFUo2jHFyxF+G6RKYdMYO1hVboObz2B
U2PVOFuf1QnxRQYjKQzQzpKTRhSUdynKO3QhUID99M2ELoMKqCWmMiFx03HdQ1Z04cm1WCp6GtPC
bQlgMccN+N170Di2ACHdoq5bJd6X5+nBUke5qw1mtfeQvMG8bbKty2LdpP1DTahp0xpXLR8ZvPh3
KbKddexoZDXqePd8J/ue11MM9x5JKwy8i8C7mhnCol7sLV207Ogc93EJ5dQjUDoTAikIgqHYZvDF
dyYI2uiDrSACdRn54KY8F1qRwttmi3NBBizX6wXKXIXmvtHRw0XDAt+Uta7pWG27uv4y9OBMQgjt
ooDntQqtp1HGe+grDtkg8r5tuzsimKMMj1LpmcEWgeE789wVCt5k7+iwpQh4l47qb6KgHvGYDTPR
IPihrHFoaNOvIeiS69T6axOHbjHKZe/yRKapumsskvmkkaxCSu6Vr41rx+NoFnti12vDu43+D+oX
tz7Xt7ESdxMjeAo9ztSFUNbBA5/CpgcJS3J02gL0BUnEUIwqkchcP5qObQ5PLw77gDse5YRogJeq
fBuMumBeyHxrIJNw2VN3I0ypBaVqvSHFJtkVwrNxkbFrV3ZkMmxq1nZIE8C2hL0JLKtA25ZeOiaK
Cz3QkS60g3mpOv0IzPwawgZMGmKkagDItAUj/qTAjE0xWU+TYrFTVFVt1Lx2NkE2JKHD6WzTq5fG
O2POYymDD0DLzSmLgHVmDkFtUZef4+B/qDuTJdmNLD2/Co1rge0Y3AHImrWIeciIyMj53g0sR8zz
jJXeQEtt9BCtXVubrJ+B/Ub6cFkqkdVmMmmhhYzFtEpGZmRmBOB+/Jz///59VDFBhf+eHKvJfdAb
VFgjB5o4Tr466dGsNZCuWN2j5renIrH1VeUFXyhj40WEVCCqLyFpWVPhZkuufblwOsQSAPjhJHqE
Zw/+DsOXts6a4aUsjS9XVyyxTbYMRpDHZfCNbrEiaIlEeOs7BRVdIqIrK+RGyVAes6bdaWOzrwxg
aJV2H5WNt1JVfE6IFkPEtCZPfYtRlfac8dp7/gP852ff9l+8zPvMrFeBKjXW+s/QRM00+ichJYaF
IjimII8SQz/nfnjqeo8hIoLfpEXKpofSOpeFe6FphHKGSIgmS8Z1FDs0FpSGVcNj8DANBqUe7pE2
zeUC/ns3h7dTKrRV8GzOHLCxvEeA+oyt0eaKaN7jnulU70BSS8P2gUA27Ofa+I1hyGPhmdMNIQXv
YttZvIQlZdBZjMGLKKIP/lqk7ZMvNo3HpVuRO72xDPlhcH8wZeSVtEFmpikBKmJsHPxj+XM6Mbpu
25u4cfrzjw+6Lz/RSfYbQysLDtTZLjPtTcLFiMA69I4acq8aGNKStpFcpi5I2Fu9jED7xiJck+xC
Ywu48NLUKphf4KpPcYIYDBjrvUGGeq3fOmN8YAGcdU3Tviq4JdMSnKPQ9kOZapu0FB9hoF5LzWjP
VlusYk09djredmXBvYls0nryq4MI4Gjo2kulUJK2vUg3ysT6RaTMGwPseB26HMVG99uYFlwqRIYG
Ztgsh6n/hncGKFxsfVV6DkLQSugg8Ct1A+fWJI0h+Iv87NrZo0R6fZDdvoRFczJrZLiaVvLF4s6k
P7eCKQKqF6fucrDNj1gbiaILfXBPDaPD0gPKaRSAiH7+6R/+8o//8D78R/8zv80T/EJZ/Zd/5PP3
vCDqzKfZ/udP//KQp/zvx/f87Wv+7ktO4XuV1/lX87/9qu1nfn5NP+u//6L5t/nbM/PT//rbrV6b
1z99wr0YNuO1/azGu8+aXtaP34K/Y/7K/9MHf/r88SwPY/H568/vaESa+dlwGGY///Wh/cevP+vS
/fFC/f46zc//1wfnP+DXn3/7r7/907/9p9/+9bd/4Z9//Xff+PlaN7/+rIlfXNcRlovo2rJ0aTim
8fNP/eePx3T7F52HJENDm71GmPy8LK+a4NefTfmLi13AcoRhWEq4pvPzT4z85ocM8Ytt6zwjEitC
14Qyfv6fr8Gf3sv/9d7+RE/5Ng+zpuaJbX5+8ft7Pv+RUjkGv4NQaMAMQtx4Rh5/f70LM58v1/8D
mYFWXxv+K2HpMXEE1agfU46Z/o3UU+ZaUz7V5aungCqt0p7fltqRgxWIzFuP8KDK2Q+jHttvreNR
NXNbAIza5ZmfGR81rbWKe30yEDzy62Fs9GPfQ05uaINOz3UQ5LDjvyG1inZazyDTwslSFUgu+mM4
4Klo0LZ2UVsN34SZdphmUk7QbvfktYY9uasusQkv246sc521SP2uqywCHNoyRhCuc/Y9T2Vhuq9C
NPa4V6PrGQeGsFpziFs4Xo+tb/rDU9K3mA+RW9YGxxmj08trb0ZJ/pEwtCUbx0EcfZABCTbLUNoZ
ym0XPlh+jkXbx8iU6BvulBUlZAbW+bCp4QkPqyHpm2HjCJdGpxup0NnSgvWsFXMop95oKunjlEDw
3n0rcVGK3YQThIlBE6c1ugy3H8yIgXgeO0g1kISHpAMkRaqLSzKW9cw94x3tl1oeRUCkUeM+0fhk
CXVU3AJCcx3U4YMv1Q5PK/6awWrQ47Ev5PexHclgZ/uGecX5gwpFpZyR0BFKGpm9WfVoOjpbu41k
i7AK705zAww/e0BpFL3GfZG8lbwSqBRSxOFAZMDxoq8QJJ/6pJXhCtXyR0dvEFXh/KpP5H6DYxiH
RPnbFnU/n6R2ZwzufVF4ZbYzcVMk51xSi8MtTUJ/5/QRIYTkNaK/3EQMbUiQw7eBN5YZraHfJxq9
BxKGie7T125nhOzpjaz16UxI58D1M/VJuOcCsVBCD3VpHyzPxdnQYMvs1jkKI+3DgcLovEfIolld
Q+UOnctA1HLgZ4soVCzKA5l1lakFw3qA3ajOdmF7+oVAHVs7NDVaiZduTHEXmmbVljekZisKFTU0
FnEkM8tiKN2KU3QgUbAG0OIZhHt+Vll31PpdhZ4ibLXb3DJ9+6GiBWmvSxOqOAci33UoKGU04ei3
LNyYWU++07MW9/QwetJ7GACgXhK3dhZtuCF73BgMAEnDaeaIUifJDFLpzHi8hXA2GbsS2oaxMSlG
rBuuydFhmiGFUCev9/FQ2x7JA5reT8+SY0B3cARsxAXC8PKZ6C6qZ44f65Gue8S14dLSMpkGh0FN
EkFeGL51ITFhrrGqqjD3EkQ6V0ZWCWCQBoBbxCaJybGevs9Ur5xM67D3A7ifsH+Xkqa5DHqmwHEU
KPI4lUpN+ZD7ogVehvNUv5aEMB5ZHw/SQzYIeQACEnGLel/AbHMjdA0qjtpkidmyiI902sS46pB5
xrs+q/QS+0+mocwbxzBEmEY878ZA54w3TlUtQS0MCGjpuWHZIAyeZsCikxkzYXvw8g5JLaKRimYK
hllyqhesLpwoGfmnqc9b60UpbjN3MOmbEi/bVHhMJoSufJuwS9oWJhGujCWdAZhMY6TxIwPcDupg
iPAdZcOke0eGvDZkEZSRDqHBglrhQu57CnDBcJLxVtGHTVlTYx9ne5bW8U7UXUlOolnnUA6WuaCi
6peZjcANkmnRFvE+RjcjVtCsSnMjKwDAWyinQbSrkGtMF8DbIsfK01rTxCFYd7QPP0PFuXXdILFR
z2Z+51DWWpJZlTlo1ldb9E27dml3NQ+mBbpq0ZlNFvOo5avs6DijCC8ATc3ozlRFgeyvxClAkyTj
KedJZ4ktIoJi1uprAxa0QcpRVw8zD7GczUM6VQzhJa3MBkwUNHZrsm2KwlEb4SjwO1EwQ9nivArH
B9/yUcK7CEo5mTd+n9XokZQJsIX+TxeAG8GZX+AKox2FlVKCPIUfreu90Z3zIpmCXcNsxFrlQ2BG
Vw4+TA0rR7Y94itlGQfLiM1sXEnXa9PvTt7ErwiQ8jeaduiCSTuahfI5cIXqRjN1DS1D5NcDBnf6
w1BFFlFfIS5ghqv5e6SQXXBAQ2Lx0sMAIbHGbye1y1jey2NthEULwN93dX1ZpYiO3ozQmUFA0F4i
pqwtJrD2gyZRxzjShvLrH7qOXtqd6rvxW1J69L1RycjyM0ea0t05xPFl11BrNcwDcuBF8GjRN0X+
GQP4RofrkblMFqLf99oqNEdq+Mntq2fMkl6Cw8CwoscahpFJE6ClynYCTc5v5dyFr1G0D7gJrDCm
h0dkqr1IAg0UgZN5tjjBxRH+g13kevGaICqcgRO2UaynDKk00UiNrq8bV/axzghuMsRDT5Nm2Ef5
6Ae3E8kk+U0RRKwwBTZM7alHSzExlFVTuO0yt81Lhg5NgtEndEaLbnffRJX/NjqG47y4wEw/NAwr
7foPtdxf66Q/1kW6/FNZ5Og6AREmT+FYeBWotOw/l0WcL2SFauZVLzifpuWwDZhTNYI9HbzVBz4z
a2Un0dl2gvtaGTtHoz8TM3UjMaHqLIwYk3v7/6QO//+owjaU+Yd35d9X2P/lt3/67b//9t9+++d/
+89/rK9/fNvv9bVp/mLTo3JdFyqLtAyXt+n36trQqbxdUzlK2UoY8g/Fteb8Qp0KS13qhmm4utDV
36prTXd+EfY8H1KOsB2FN+D/pryWCJP+7kIyXJ6LDdWVBjYp09L/fCElk+2Oo47Epukdbu8kncFW
IKAJT+0CR2x8Hyh3PXV7oTOWw3U3i+gYv4p4NPb4DXApwtAfmZRUVn/nqaBdkTqkYSR7dnPkzQVb
oWaTGWN1/Zfm+7ie53RRrGqDLPeIHpX+xeSqOVj4fhdTHJ/UqOewYmnJdMprCCxJZ1kFLm64oDe9
W36PNcpox6HRiaPz02lI6yi79PTkJ6h6tJyo5sKpHiCfbtD5mjhYjFeZExZrTYaxR/qvrYe0GdYs
J9esuDhSXqym7xH/sToW+jCuhzm7pa2bG04bySHiEL6uZm8fi97Cki0T+EkibUjsButW3t2POhY/
Nwg+EW56SAXrT9dRy6hTyAyBFrCZFtAvG71bJfacym6N+tore9hxBApsh7zoN2aevgnLCQjqCm6F
SXp3Y43hdqC2hYgbfQQiZeSZFtO56sVjJvzqDkwLkHXSNlNQo1C+6MwkTXjRXAQ1jsEstzaZORTR
ne9Ab6InsnMAw+2cuChA2fTObdgyam882g35qxLpMLNTFoFeDd9BlTMbN96L2GgBZjv+uUHbb2ee
fuhbNW2mxn/3x8g5tUK+1FFJhUuBQdYtf7CT3TWT76xGVAOZaGqUhaT9OVun4odnUoAG81DDsUsa
q9a+b/S5wcaUYAvHGX5qGeZbRqLlSgPMtiAmyT6YDtkBNHeIBkXbo/KsOhHza6xJP2AKwAmSdA/I
dazIuzYc2hvdi0F5a/QePGdNYdwe8pzyvOqa4JIG6OpSFxXCNJL/kigbYFKtb6c4ERfa0u8+CKmt
lVc6Y9OU1dz1MsQWHk1cvKIoSD7VgD0VasPrBH50lQRBc+NJbo2cnLd90DY60/XitsNv9qAj/wu6
T9IfGtRzabed3K0elvSDYtU+BG6aHVtH7TyvvqVjjFHZIhIJvhKeoMGgtw80wtf6sxtVTyim04e6
UaeJ+eIFTmD2YF90Kwddl1T9rrA7ICM0ew8yuzAIIFuzRfLnE1WMk2LaFaVLoKhR34xV/kGXdFzb
Q5PtxYAckyqSYNiwL7fEDGkH0sDKGz/DyVOVSt61/QQNCFfLixkPmFCe8HLJ648PYV5ghjNpNMFg
n2R5xYgUXetgjK6j3xtn8tVXPz5LTY3wyDQ+pKFZ3ZbzF/z473ag0eFsq9PvX+BawStpBfrhx4Oi
yREYVjGAUOCGkJ19kpOi1CJ11iJDefDtY9kGyQvqSZKevhugRglS4bwRGRaTdxuDmtHcoNeVGzG1
wzax/HvVFMM5BkNkF8EnPV57R4mQLr+Xfko7nXx2BkrxNsTqtkoqTAYN2QBjLDOcnOUc6GVC2PPP
nc1AErcFtqzExhikB7jv5CYg9w7KevYe2vV75AaMrG2iIdIQGU6dkblB4uuqF/FD6Y2vCt3rLpFP
dmc3AFqhGDUmo4TBzXfhFH1L8KatvC+6CZSjpk69AfENQ0a+aR1C6TAQYTlpzmbA9Iw6EyFchu2k
HatdmsGz1htGOKqZ1m/kYRAm6SAU6EmL1IcIhXnRojMV4tPJQPRVHfHTaYTgMcJhP9moaJ161es4
FBAKyDBae5N77YL0NTYmg1Eu8yAvACYSPMUCO7vhyM8oanCxB2JHW9nhHvQYalTtZayKWw13GFjH
5mpQ/jMjxvBoBEzkQgSHXK5qh7mOkbMcyEkcXxi9w7cTMSmqnQ1JPwbn4AjC6LRvQJE/Y8DNJAIo
5uOyvS1H0kj0IefXJOuOIy9yFhcOSeqgYsRLwvn9GxgZ62x4VIf4aQm3DKwNVqU5kQPVZSHZKprM
VRdEQxehe+g2cu172BK7NWTyia6qeaQFvo6HESVPrF/HCJUvvQo2Je5JVi4sZgpZXFBvpywOViHU
7HWCBn456HW7ZvO7r9JWcapDsmagDa/0hlBFNFLwxtSi7wNrxS7rn5H1DYuVq1NqotDDMoqZru0f
Oi14MgOgNowqoF3l6CiGgY3RTjtmI+AglIOnd1mWEzyBfDCgW6z0cDj6ZBQlSdA/Re7F74oS1B/D
/wRW9paezkovJVIb+JYwMuYrPWJg7xJfPjjlexSgs2gJll8rl2nHYI3+GizXM13wG0oVgiEhH6Bk
QgQEpX7RjACbpAai7dbzVLstC+6kHBLXcpQ1zY6UNX0cY7WJAjO4dbveQRC5tvLBZ3/07UVuRARY
yto4xdJ4Sm1t9kqWey3WrU0kaBWZoXXUga0DBfLAAlQ3lRxbVLUToZituTcRonHMxqSOMBWB8Fbi
xUVRD4tf3Vi9fdNbNldJ52RL0o6a/E7HnJHbIiOdo8sPASw2qwmPI/CHlR/SW+/kONHVbvwNc62b
0I2dGRdHeWTq2PwRCK578Q2TpoCZMtPmwoaE19pBhJNQCJX6Q4rRbt11M/l6dPQ9QKV1I+XWKlN+
XJ8z1Gw1bS1qA81qRKMhmB3ymR4cJ9c9V4WM2IbbZJPGRrFIKtt4VGP+gbfgvq3sgSmv2rUuZB7R
kZGVO+xcVquvGlBJ24FMA8Bm3rqWxOLg8U6VT5B6buANyCRGSl0mRwfzf2xV0VNc1Kc2IiMv8oZo
k0wlARDCWGih8alB97itE3FruRr9rqtsGPaakXxOjWOJNgiRbb8CJRSvVIMlxkWqfQCOJnfIyYZV
nXjruOl/eCUY+aT5Y27bxTWYYayeeOO01h3SDNGYnmi72jrAswnpNKDc42LGgYz0oivU1gqA2aSp
dWtOKE4VoX99X3n7JnEPSYbK2BmQyGTF9NR6cXGifArmrCOzZPGY+x+i9bmwcAwiKEbGTNeVlXwb
D53+yKayZUjSs/5eUBTHtH8WDfk6dej3q1KOfAAF2uPfYvza7fUyeStKbJ20rbsNUkKwfz6VT76v
+XcIQcxgK23j+mwntXlhOebmap4bZZc7G0lMiZ8wS+1jXemsQ9Gr7KgAJkRnGKQMZmycEgihGtrN
ODHZ9tCiBZNvHpqsI3C0Nepti3vZ9rzxhvlGcaL9uOxSVEGC8+g2jfa0wae9q+pPAZ3fLJt9OFXF
ls7iKuiK7B5sRIq4OPL3pl/sOCZaD3k3b8M0WuzaYWAllkMd93cUJdlDUDqojilnpY9oX9bRKcqt
+jZjn1wm9TyZrGn2gD4TdynOFEZ8OHc6VJY4C2vQBVKPdvzojer18dZ2OmfTNQixaTydevpwxWj4
dz8+kI+MCDVsvk3xTNvso/sfHxhxgaqphmqFSBTnOEvhpZ4/6GRALCCedFth1VeL4uwgkCci/mcp
nq2Kwa6nZP/9/5XU/ZfYticswhCDM3sfNL5cMw7A7SxOBQh3TNBUeBHik9ndgNVtIWqiQ4O4q6+0
w5ubrMov/ajqqx3WEGAqOlhVRhxbEaasm+xReu3cwSS1L0qNzgX/SHcZC6oc5Ry80lnRj8hOXa3C
zQQ/AMZOZ55J3zDPZlM7gOUvPz6pMw3HnGON22iOClWYDM0uWLQRRaCWW3dxutKJmr0VXAl3inQS
hTbU8q0dlaa1rwYmEBasH04w0dvQ6NoTpeGtG/CSm4w/GA5iqbKQ3j/BpFknAh2+3kInkb4m7jMy
Suw8AY5UqFPqm+65tWfUE5PrpaH7e6t8ctIxO8MeBrpmlfUyJnx3oVdcAXFSEMDI0rW103A4+S0V
MAel4IlGcHRDxw6N1/ypWXEuyKYKrcDMRrL3NGWnW00anxyP9R02pfEcAd3Zcx+uMX+u6MqlxxEy
RSbt+qFwONjlXzgeHtva1YOlxACCOGi6skE/oMxLQOHsYRRgO/UAGFEA4OOKbeeWnCzOiR2WVTiB
WmU05x8fxqHvt2QJ0QWlFECzRlgAhZqOxCOqccjgwQPKYQmYgBZCWRw45WYQojtHzNGOCe/9YOJd
net3Lwnah6zSLsginLNtR3hhBZmiY1GgJ0lTuYVDCL41zs17GMzu1Zt1JLgYgynipVBWf610/ewm
bHWBabWLOpjexAwEQoj0qU+9dy0ldBxLGkRm9rzJfe2vHYhYdwxDBCbF6smjDYakRwbXnjnN3pI6
irUYhQxjLVaGSQZ3RZqhqssfOHsjbrlRvakBekh3SUAlYHYAhwRxnnepVAQuFeNJt/z8rqCheuK8
dPPjsywgUZZY2X0Ym0T28PKSB1dizeUqISi8BRNSxCxSWRgeaOb210C5FdKhIFgrzDB5hNo5IvH8
MKpyx32fL1w3CbbSKQhajiHbLO3CD15agJULsr25bKcoP5qAMOkyIsEPmFsbBlmUfoXdC0GhXYIU
KHIMHLUsv7XSiG/0ML1D7oTfkXDQHupUMsMsSt2TG9cqE5rJYBtUl6w8kkv0uPCW48xfwTsOMct2
bsqga5cef07GkRAkaICPJfDFWnb+SQG33zAaHZcl1VBOxiqhm9WCaGLGMs1310mPTWQ9AlRCDc6k
jIYckbgaDY5VYCTHLESfqDz5SK7K95RYu9Adwl0fdq8eeR8I4yx/C5yLohP7IkesN7sn50rX23ea
Nkcb5NKiZSNvUZUdUh/fD/v7i1/CGo58Z1nFGbEbDfrUSg13tGNBc2toW7rHNFUIWZyXqmqDdZV8
BTgQbjpBgF5m+CPYqCbeG3799MB7Q7pcFr1aPbKtcpl0CB2m4WK56NfM2e7eOr65KtxeX+kJosjB
d7DBlORSCoPUlXovWYiDbrwHTEF0CZvNjA3a9X3Yr8sqbWhEe2zoZCv1efUSXdBLL0zMjq8ihipu
e9SB2P/XRseUTUQY9LjXT+FgZSsXtdBKDGcmQu1qaKn4scxh50TMhHCeJM/QrjYeMpGmGleVm1BZ
6cnFndSFYRdaUdOn/qzL75bZh6sWmAJbkJLgDMxVp9CzJ43xac3WIh0m6hCEnCwmzjF68S6BeYF7
jpbC8R+81N4riWguj2wAYUFeHEck2zq2h7YkQpdhTrZxSNBFWEXCK8Hvy8DGgzUNQK4N57YN237d
k0aG98UftqSxUlpzJvY7vgcmVEykbHce/P6j65mH5mb9rWumr9Qd7upDn3nTsrVoxXdmf+eqgmMm
A5il7NNdidGSxaalVU2qyCXzHnE5vcBgsRdjiyifWRSwL1EdDNv55lqttffZKrdJZz05VfE42axo
lqm+e4ScYQWdw26nZ9YDBEYQSyjxXEoyTkGzahLAUmQ6NzHhRcgB9dOocaHFJe6M0gpuDQKRRRxj
d5gAeAcE1EBSINHa6x6lL3yKnX7XOeLD9fQYZ4K9Gbr83mwBbmcBH3iFyXP1d3pdaITUDuY2dv2X
2HcpBxCqLNOcGHO6c4hfBg+yilyr/pGxvwA9OEJUCdNdSOmGOZr4T59N3IrMjWZjgux0pe05v5+A
7n3EuQu3Yeq8VdzFm4ZExNyU2qY1t2ORgFww/WOUNN9L5pBw6JJTi7C5Nt6wN20FBd2iDMRL0vqX
IRctewtcjzwc9gOnS3R8qX7vM+11URSuRPRE1mGzkRTW3G3E5gDArdAR64PlHn7/kODuhWrmUX1m
J5qzOZFzBunVMX0G8iWYwom5EUiFuA9y8G1jHCFq4w/gmLRG8Pc65g6/OAnhS9Wgjawa0rEn641B
4HOl4kXlRv0F2QKM5rpvVm4D4Ctl4RoVlmrNTb4VVFsUkxw5G5adLopeqc9BHuwpd+ol+ub3ZmAY
jAT+bMjwo8LHXHrQQywxPeROGQIRSKadEjeiL6+tNMd9kClM0yG5PLMIGSBJYWQdeLzmq8SbULG5
n630mdP4zrInhfzXBI0YJQ+ArtFpkVTmqUMSGxxfrU6sDM+jLPeFeeuXzRs4MyR+7acr7NehDsBf
42EiBzQCvijol5lhIFjCUzK9a+rRmNo/sOIHUmCJwJxfVu3GDM1mG7Gl0jKR0ANWzMsfDdt9w7HQ
rAYTRLMm06uKjTu3gGqRleihozztMOnuh74sl2Wo9FOrq7u6xdnk61j4GKs9gl1yQPp5s7/hjVHm
PohS1smgf/QtRJmARrM1dmf0r5X9KLA5RNYXb/bdGE1rNjKQAhM2G9IQGe+J4RSk4BtpQrt+wF04
IKvOgyE7qKzfEhJHHaa5K6j7iJhxvS98raHHSc1XJMGhNdvwgKYIPFzIbU1E1+RFwTbOblwThEcf
giH39BoRJcaeZTHoauFHbbCclVcbHUD5amqqjSoc/G0+4cEZOe+EUwYbJq0zUyljdU7iE4K56Qgp
AsN6b5fbBL2YnkMCzGj15wmhxuyI5lKKO5VQPYR1S8uhcV/DYnjkeJctLQ8a3jijpWNwNiY0f9JH
Fppdles+BPCWz/jYgrQB2XDKhhCzTEqZrrISAk+sD0RKVzVMu3Vs1MTWhr2HtO1JvlWhgw0FlN3a
r24i/LtLX9KTiR1J6IhFP1gUx7wSzTXM4k9l6+NJfZUK00jBMcBPp2ztymhXmIyOe5Pbn277MtWA
uzg9lAypvo/dXAswe7CZ8l76od9oBRpyCWJn0Vm+tkwi0g2aUh0J3iPIUGlfJKmDm9xYjpcwJEla
+oI0f8BiryBmmUzcV7i3QQHEqPs1ySRBW5lxfEGskXHKhSogJ0b/HDdQFlacgyc208YvootWKjgO
A0Yj3/iusjw+0E4kuAd9rDYeiYFIN+T6fMU5aB0fRNwyH+yM4uTRpbFHNpYW7zrWTbasq0dNZ1HX
9051jfPsNU3t95Key7qf4YggPjwpHiZbgI40g5MnHBNrG9DHLnDbgzY5+0rCFv1x/RK0+r02vU2b
m9+CoUa5WUSkTiGyDHOG0aWGa8UZzI8Q0/LE1BtJL++QfUSfw2IUqPe8gWYE3v0SSVptSOuDPa4p
ToDGVjOxwIUtvsGsN5ZoOq6Zmr5H+tEYPTy5wTs+1tcoq8VJ8wl5dXE7OA7UA0wsHzUylwVQSMH4
Ngw4Eel9gBQMzHoesoSQp2Mue7InA0FvEZfhitLRjDhoux1y71kJsUgNFlmNo3Dkfi/a8bax4RIQ
642r3wWDS9NLTG9oTaEkueqKeRxxyXwTwKxk2jcnFWTRMiKPDh05p+GR7g7+/qvVJOm6cZIPm2uJ
2Itj2OBvUQO66ra9MwFgnUIX5DQh2pAuu72d57jRQ8lUyHnxqy5l+2sX3QC3vzMkB+niDYkqwhCZ
m+u4EFeyzDkaGRuY6Og1PNT3qbxHTj3cZqP1zYh6XB2Z86i3UY5rKhRbItpBP9BLsVAMOboMaMQW
5M765pqBHmQ5RCJIrGhAtlV13ocgZR2Wx503jndGDrjZktYqmnIShhtY7bF6S0DuUawNJFZ2Ftfx
c9Qqaz8mNRrROHwoJqS6ueZ+H6bymTR3vPVieC4ier00qXB/a0/gTJ+72s6JzeiI06YqToG3LSVj
7sYCaeETJYuWvdlUhBNvspF9p6j2wo9RcU/GvSRyOZys7mrUmyr0HkSZursionAdswmsnYFzxxNH
uE6UfLZ1rY3IX1dqvK97HXgIWRJRMiucAh31QTKiVmMRaqKCN9XD2TKofYS+eBlJ/S3QqSCQGILo
MfYJjunFRHgvqH4SqWU65+DhFwAfUEAlWAm3fhyM+tIV/RuxIeYCGzYtVAHhh+NkicpfCZSElr3V
WvVM5/9B99Pw7DbOic4LDfwpoNazSa6wcwEEJFCburEgn7uPaWPceZGaLvhFD9KsZ1ulHeFknST4
29muHCLOFaUBiD6zVqVxLerZaW1ZzCfbmujtvMT3o+qXyiEUcCrxaNTtpkYajgSJsR3TmU0y0Mkc
6vvOm54SP1YMAlIAGLJ88H1ScWYbVmx3nP20JwK7yOHgXWKkiMgpN+F3DzUIUDvbNQ2gAdH1IKX7
ul+H9k1ZJ9bVYrixbMFUuVptbRlDkcFddRmYLexqYyi+FwEszgEkjct/WeepRzsP7qilphc2DkeL
tYNJlIajjOJJxf1BkiUIQQQ4emGC/7CL5yCbEqAXsBj8FL5ToTlLz7Ef8MkxNQ3d+0FamEemfplW
xZdnIfs2zCxZ9TbZz1R4F9aBwvdLQmRMGEvcM+EQdCAd+oo4GSAWXsPcpEtpfLs90K9EYhXv1VM3
1N+9riblIMufM5nejf03WlkBYU5VDOfCN4BAJKQAadUy7Q9Q4OFS84Jz280JFmt7HDiiZlO2Elp9
xxEAyqRl5VcPf24W0u/OSvYKockLHq3wOkyafijZwHIcMrkZ3Cep96S3jdqiwcLh3rN6Jyz2stUu
6HmsBen12FooSNY+Ixi4ck9sg0TzeeYhdK1o48IJZEMpvozGtRFGiVukZIzoMJDgXEfMo3Lt6BeK
pg/j5KnGGtdBHBapuUsncoaAzB0VkqcKXg19c1PRrOpxIKoPV49ZJsiVCdS5zIktstCwr8DqPBLa
tfY1o3xOG07qVQAiJSuMk2/hkY4sYJVj9RCDRdoq4grWvNUwL8uBiK+ccg9x8Tosp/vKSx6niqO6
FmCioXEl16AUGdZUWMeI6Mjdu4qLicZg+ZVYL7pgjU/j234SF5nGtEzwaMUhjWIxbYZykwvsQ3kV
v1ehtu1arVpN/Vp60ydOW+pbp1kFNgB9OlNURw64TinB4E/yC7nSicxwQHgIR1b6iBe9zRXUuZGA
F3qTo71hI3tzXARQWVcw/uv1Zp3k2hkdFPHaWn1UFXVtL0pv449VsiUwmcla3iyS5iHItQCfbbo3
jW5YYYK79cf0RauDzxygy5b0M5Pkh2c8uIzvN0HNgt9Y5CZpc6KFrkIAnfY35nrlOo7gjVimxoR0
KD/L1llEbdSsiozyWKOZMITa5xBmBL0jG2ZshZGic1pnQyekP+bomXmbt2hPnc3kM7dsn0Z8m+bU
hNvcr59cMHELZr0p0SdgWu32hUjuhzBPulWX/w/Czms5bmVtsk+ECKBQcLfdaN/0VrxB0EjwruAK
ePp/Qeef2DM7TsTcKESJothNAFWVX+ZKLjxtYsm1v8wCKkDnTft41SQWN1P72B8f7YGcLqZPn03M
ufOaHCvfnB0tJFSJZe5eDMQ56sg5RFPThS4dpTt4vOk29U6MNjPildybKx2AkNd1To3q7MlPeDrH
wJXIwh2vJbOdn8DPTjagRubGdPF5AmBZTJoPW2V+6RY72MqgIvplevezjQPPbG85PTOSG/Jsb/F9
bBrR/MyVyXrZfPRKsAbITIe+aA5lgBaNdTNn4T21nXheE/M7Uc81vXDcOBPpolPiSveO62C/JMkf
Sv94uQAWQoyMBRu7bHjImxeD+7T0TxGJdmTL+ZNXxZ9z00HlKEG3Vu18wBV46DF5kAT4Q1iJib+9
Ne1F7noPFZ5Q7r3fBNWR+ht9iH2bzlKqImjMWSNQs0HxDuiwCB3eWH2BVlwxG26AB1YBqbrUCuuJ
ficzmUP86d0p1vq7jCsd2rjPoa4G87Fdq0fM6TTa41vcJgGMEzghqeQB2i9Xx/G22JXTA1kioFO2
+uWVJjuZfCRB5hO0bF0wTQTydCNOYgYgHzjeqRLOp8b2WSfkTrvZsSFJimfDyu4WmnVbmrsz4fr7
qqJZ1ZAnP0XiIgVWu8Y5inS3pXx5LZO5S1JvOcw4iTYdsW0iR/u+6Mubakmf83GOzuyKoWKWi3sl
x83XbO/H2YY0BEHlVCakZYuyJdUIWXdvB6k4YMkFSUeEiZ0MbCH2YwrX3WfXSZZ4c37KypjjTNEY
6PMSnnmF/QqsEQk6v6ONefU8KMdmdCvbnc5RlXKA425Adq2CskwoixJjKlYu/ShvO3JZxwWkZApk
mZD3AMYSGXeTBMW9AbyYKubABHjQosmltBrZ8NeJanrFTuLx3KEJAIM2qQfvnPpxoedrNxTM51kk
ASSpg+NQh21m9KfNk/W4jCOEvRIyhFBq77Up7BK2H73jRWejFt/+UNV7KvBsUi4P/bSvZeXgEOEL
movQx2qmTFAbZKQzr9rmbfej7eIBnSE/ikXcZ0DyacxhnAsh/FMzycNCZd5ic/ztQJxXZtcexlrQ
khzBQzHKhu3BlB09NH3qCyZQwVBqSGlZT3PLe1GOz3x2BfOdGLME1AZ+KA9CSEGnyOteF7O8VwGu
NJckVtBbB0OM0NozJ2NkVR3pgr7Y6XwnU8ZjZfE0Q1IIPKLjsvUPqlPb1iOszgSaAwbn3iGYt8mw
wM6xmmAbk9PAMxRgz3oRTfUoSVbsVEdf3mSQMEyJiWCj2WqDVHANldwgTmV14mOqzH3h0imDIost
PAuOcwGXP6fYTAnDCqV3UhhCmTqTqOMH5oSyn99ZaTa+095GCVkwY56ucLkmTE7MB1YOGgNG92Ik
tkWPIQRI3XXlwfdHpOMkf8KQQho+aDETlfMZmLF+osd9M3YLSmWd3s9Vix6NvyFuo/y7Iy20YfVf
74ZBbJPSxTQ/pMsZAri71iHspWcRjBl6Yj/0RfQwA/NADffLUrxak7Kwppj+xVxsnn4tmCgIbgzD
auD+DY+ErOSG1KlSX9Oc30jHp2GbeoFDUtm03aUzzURV+Yl0j9cke/z7SxUne4rg/D1UC/Cqfpyc
J01LI6/Nu0ay965/f/f3l7gtrJ0HW3rzr7/414d/P1na37aP/PnPP//7u399alMSlUx5k8J//cW/
PhlPVH9WS7f759NAY/zvN/fPn/39V2PLYRVVbd7/6y/+9TWjMe8PdCd+/rdPsyf7/37pearOlYsy
9N8+958/M4woImHPMeifP/v7v/7rv/774VXPE0/E//c9/tcn1gEHUywF0f/n/SF9OJwmIz//8+//
eX/++bNKdA+BwCoAdu86kfC5qnQkC/T34znq7RMok//8bZ7bzvXvnwvN4HQ/FaqFDDGZ8Bc4HeRy
XEje2slL76YKHKxFG9764cxJSkiMKsbQYpcZ6yBs/KK8YsIC0mhHf6L0ccYqi3eqegc/AGB0sPL9
OL14nS7uB2sqDwkO7ovdjMt5whIjwd3t3L5K3kmE7ZWz5F+qdsQ2qx3rJiHff0vVF7jFGSNV3Bov
Xg/iUbOPvqWcpXrKIoyfMD1xcJXtiWLh7oJyAvYAbQ3TlPuacIYKKcZbqRYTwWlyCs9N3V2kfnKh
d/xkDEPMqr5OnsjvaomSh/J31HN5aoT68KKcF5OHfrQSNqwvA1H8Qnwfn3jttNuoWWj1stPTIlL3
9ej06EFoQkc5stbzWFuVnWJ4RbXF39lC4usFTbSUrqSpeNQeKJe4ZASWV+uq2PaHin5H9j72KWvZ
E2C92Wr4XKFOjHcYCt+LZWY7mmOh8xgJ7Vxoi6R1qhPzGTyoGaP1MgX/wRCF4NYCtWD8MtqV8Lgr
6ak/qAUz8roJVjINA6pfMfqC9WHzBzdqiM6MCWaqcclNC0Wr08oatN2TtJff/UjJQGSa7ylHQM1N
rcAfcEYc9py+YMVRUWD3Q7JPzAfy/syTMlvscCnhw3m2VkNGgilhQd5ALsWXBy2BaySTQPMV6RKT
hjZmXc5wbNmo71rMBazpbErGyb1o6fLlGP1gRVs2gvATrC4k7m7q3mFm8eYp5gcgSQGkOTF+3qFY
dsy9d8EUvDfkDbcwE/BLVMh6X0S2swvpFw5XCVjG9CRs75QyM/CjEgApquuZbVlk4wnS8mKgPB0T
OhgMYX3g+jAvJK1DtCP8TssKKDce2oyAheW6p571lso5UvaT+zaXfX3jEQDep/AGwqGH6OzhBBlm
iBNqTUbMZm5sXLhVxOIXeErsrVjpWGS2fRFPQF+X9xRq6dT06gAT6nnEFsRB8YgfvNhgAvo9N6t/
I8XWRnCvC5MA4Du5kHrnxj1YmukuX/vAbEs8VyVn1rHrkScCuS9K3EI0u7lFbB3ZixPSH/td267R
lQ4PZJ46fzwgVFy4GLWq2iy2lYYhORvmlgEIXqueLWNTfTdyrk+JGT8uDa+njmj5WYS8YwdRVKys
ZNGqiJcVGZbcdela8CDFAS/0vB10zb6VmewuteyHNqemGdEMw+D4p+9AwLLNw0HREooLzKY4C4Nb
Bn64zgBJDNS97dOixNhiPNtT1IO3oQEnNTmlkYd6thoLO1dt3XYZRSK+WqAFSmRVy0AHy/IpoFmL
OyCuybR3ZX/fDMYt13a1LyjE7SdKJT27fjMXpuB+0NzCcptopWTTY8UDzOcBPowgA2+WcieZRXmN
Q2uHnX31GuiPMSnUMhh/GUdXF1mQGrV3g8aOrZew//Jd9dgYyDBmwtnRNmGFxEJsD63F9mfEULXR
c/Y1DOrbKwuEIpu7u567bNdnED8kT946YEw/z313rbx3D1sGqPbIPi5MzTdDjT9/TJfvYejNw3CK
Yg/iWhFAp8VwO/oeMb2y78D5Pbq6mM8DWk2I1Odu8/g+YJK65cSyHEcpf0bw3z3CgD+xBctKTUK/
0OEQQCqZ+/RUjAU9KIUG1ZHemNijT7hPXw09vOUg1yM12PvRIg9kj98cFr+L0dU4n4Ad+YG1FSOC
6IQF3Z8SYFIxQnLl7109+LvavWP7zYBwobizMqowB6F3kq7Fwagww9weYWGibzoeLdLS9SCpoJj9
vcrqaaa32zVqelC73+u3MrjVm1TLB4zPajU0IJtajJUV+lzePqb5lFJ/Ns1oydjqlsb+blMKRH3K
FKIJpU/R+btkwEOax8RfgOPHw1NlrKJpg97ZFyb/r/MxOF+6+B2b05dh4qO3Ch6P2JJSy9+mdok+
XDHqEjnXvNfjDW1NWjgrauijsd33bdYeY9uC6G2CBfL77kiy2wEdBRxyyvBRJ1RZABl6HoPkcXRd
zKstj8naxVRgdvejpV/nvERgMiUT2PSG0UvynrcYbiBFeGLsb4ASSKZIu8hzQbAkejg0RKlpaSme
7DpegWjirUs5MRiYrHr725vURwfGkZEyoYFYUyo64bVkOvzcVExbvHzCFDv438zX0Jcc9ziu2lTm
7psS/wE2h7t8Vt4FTF+5teyh2dGHzHsROPqiSqjdcZWdFA+9oyqGXdvZL6aF+LWwxoUCE2mBRs9H
DlsMs/sjVAO7jZa3q6R8cMZ3EXgMADB9bXhigxxpraOlz4jAekODDwrZ6B9av6HT1+JMKHgvfYOu
chnUoASdJ59gBRMXkpZq4aTVrsJkVv/mdMHJW2EZ88ck9JLgpkhgOvU2N6mmwKAzxgJJMcsOPZwH
ayJlmWfyGtTtIe0mtbUHLHkYUVEdsdP6zbDX0uP9HU4VjcF2A2+5NhM41TW5ZJP+rWUGDJ436q3k
Dg9Nm3M4DeDHGMGoT2RA0zAw38KKOIXo/Ko5mXFWW0ggMZIjI8HPd6DtzpV32Bs50ucRWc40eTHS
156IH4+7hOfypFZptlpop8eLTMbWuIGpO2xwiX34RWIf3MBgntYgP8ejvFJqj5Mq83DPRMZP7Zhf
bSGiC9t3ytyFk2OqgyHKoS9M4xcSnQ924Xysz/gF9WTv1bFxxJq1yZ3+tnSdJ6Yq41bZPmbJjol3
qlA4IgZsemVuBR18cJJ/51qY9lEq75UcYLVpRkGeuRW0tGMzaofbGBc8HE83HBmsQdOEPAZIbpHN
ri3ZzfVOfnBcCCZMpaD+Nv1rRdNqSDA1VRepymI7R11MnF8jc47oX2yzB3p5+1NbwS+JHJ4V2tcc
WN8KmwO+XtGlUEP3w1p0NazfBKi2I3mNE+v7vCmL9ldZQuFqR+d7MZt3nypnE1HtpL1TGTMoqVVL
CcxwrB1M7VNifXJJ4KbzHiy302/sXpj/BjgLi3j+yZjQIdsFM0gsGTYSeCGkb1qHEvOkORjunISf
uzDKJ4TvHXRIVAHGfQdlMoqs3PZWQ2W9ZHyBLTK0xnc12AnykxE1mxGZHZmEn0fdoM6W8btJWd1B
khXdtBpVgbY6v4N14w2aNcqd/nJ55eupeEpcEHXGAgwwG8RvMcp7jDbeQQsgd2oE5mbZvyDX8Cnu
CIOqC9B1vfjgFSV+ly4j5XMwxuAWI6ARl8V9WwcPqTu+14stzmPJFgsm+s4JivKsOwLB8eqTof8Q
Ymgg7y89uOjQt2hGLoc/wtP3BjjNq2nL+uj1EJTYId4tlRMfBJB4fjDGyTcPsxOre6RGLPBiRzGK
3KXqMato82I6ZR4SnTJQK4DrUIqyIUskqZuIQYmm5gaZpt1WbLUBFHw2nZ2h3LmvInfvQb9ts36i
dqOsIzqS818MLfR5NBSUiLE8RqwGNOGcktKxNmtgOJSKJlOgD+QCVX5n4/89p2lDyej6O9Ek/sln
eL1+YBvubdz7NrV9RltsaLHpV60dNRAG8pl2pjlg5+YUPmeJoU7Qa5n47oBATXQtw8aWNdpEBdvY
m4R3TCr0NUtQQbj+IhqjPecLoWM2Fmxjy/NaPDWIPzCPmn3VNuEcR6tsUo6h4zkgCCieONM93Z6t
eVa7Siy/jUK5O3cJPvJuMhG/5ocsxT5cpIjB/ozBZ/0nTW42//kF7M+wES7T6h7f7tlyvBfLnKCQ
rQ3xdezR0WOnXbjwvbOn9pCg+mU2dzm28xVBxZXRrzIN55D1zQmiWlOMSgSFA8m8rbqUek+OSKFd
8yB1ksw8Nx4+8tQX31RqWiFgQbbMSCv0T6brjPGs8gk45aTSU2+V6LM+c+zed2B3RRDgyxxPZlb3
TE69AHy6xWRGBzwZo2CBshV5Bk42ZCGcOl96QggP5sHFaTyRGZ84zyWOxwhQOGszCM8xh91OaEtY
3A3cIN05wFEECbsc80nmcgQu8LCTlv/O6Ind9Jb7bQY9KN+R0IkdWDvIJ0+BNeLzdOcOQZAHLEaq
k9CaqQRbb384EhPtGTKdAGVcTRZ+8AluGBfZNbO7+JjGA1gX9S3s5BFF6hsDIi0auXoD/QzdLzXZ
p8IYYhF7LckVzlP2Xp562zikQ9mxI6nknhxpWATDj9tyIJLGz8C1tgN9hiOPEPniBx6ifgZ1uWeR
H3ziTQFZBjJd+BlHf5Mzdd+RAUwJSi3Ovge3SnilgaB1M7dpS9EYxFFyTOSrIvsukiNTZK4U4L8M
W2cMIDY+4ymXj9NcUdKrdRdKKlGhvu6iembZSeEARwM3NI2trzRzhx1lOBtC90C8mTKafYY1aCie
k1h+d+IqEy//+zpHryWZquRtWrN3dl2IpOZQPBm+92o1C1sL9oNVJ16x+NdbOlbP9ZQjnvX2kTnw
a2SB7TB80WJEA++xa2JZn8itoAZgIaySmEfKiFHLMZmTt7y6Rtk7VeNmxLBIZyVOw4OZYM+3PNoD
veH3gME4tKbskNH3uVuCJtrFZcwxcVQXWtwA8vXzzXgsZjvbecL8jguaeS2Qj6eFHV5diGcoCtmz
hVDbaHdr1+aN69BY53fMNapuOmezrLZpw8ukJvG9X9mQdvPDubXbT12wB2roYbiDjQm6Og1BObbr
Dk8Xj/3E5TimknffYqEcjA0GF1qvkUa2nLeNHZhKtRNiuYnb7kQQgHdp9p1NQyXqwb06Xv+mwaZj
I3HwK9GrYQ3okAE20HEdd8qmvjWA8WysORBnnEaNRStGqfqer+5eMw6qp7i4WNA1mbl49WFtDdkW
7Ln2ft5yIdEovF06OYSKYw+mZzAvTfI6mqq81sZjUWuHOqLs2vnqN26jJ89Na/TdPwzIOowGnC6b
+l6J4gMfPHOm1PloJOjimFod5Bf3nQkdGUWTKUgPpyzsfGprtJvdiWAkm+mvApBfYkVReSjTniuJ
ApmsQ2PhTSJyUPbzdnFqHL7x0TTI56Zwb9n4iOOQVNGh0cuhozw1Ccg6ZX4/H+M6uuWsBa0DFS50
yG1UwgaByqknKyAuNUx7ufBDO+KhY9X1L8Ln8DLG3jsZ+jrCR2Eda1zWD95T3bOGZ/s5H4Kd3VpM
QNnY88At99r98GzGt3HNvF3SRxbafkOjCaUKLhsqN7eHfV5jeqTHgeKMnJlJQUEaMUJ2oh2kwEwz
PWjx81XycRBWeRkCtrrSwo63aGMC6tuBMVb6PknyLa4iBuvzePHx5G16OzsnBlu/Guz+xu414b7a
RULklHA3uEmwbxBATg02qkEFR2NJTottUFo2FFinS4wonJPmMNay2GuHTaiY0t/xFFUHOcqZFW1R
a0OBd9NVOOgbn4G/q5S395c8O1DTRSQwwHzhKSv0XYdlTTxZTDhgImP7WWb3wIZdaxqVe95MDb2K
MCp9bpj72XPV5j7v5ruEStltt1qF1X0xBX/Y0d0NNo+KqBollUrptGJHxv1gdV8Ro+v90vovxlCb
94EwHpP+0rBH2xoZaM/AVnUotOUfLaHf18R1OoyEJ1mkjZj3JQiA5ClVvTvSvsniEW9zap+Mqfto
Wbdf0HWSkLKw5c6dJsa0fREyJQ3xIPonx2he/QpUOKQTGsUW/VQAAjqbRrEz2ULtyPrc+3n9HkXL
sdZvrpKwLpg5seXgoM3+lDUnwJGPM4WeBawD1THiJ3/raGK5PCq3tO0s4bTUf/KekP8yFo9IFxO3
EWc/UqFQmPqTLQee7uN94Mu7vMGWYZQj/TlJ4uzoObsWJSIi8am6SN0jhqwjAU2ipfldTxfnHXr6
EbAht0G8Qtlr8gVTtpSHvsUFR1tQGGie43Vv/XJSVYN8lTufLwxPdTh1g/dEtP920CyFpg9RdzFn
nNUSpnfKOsQ/wI/Y5+AMk6uYlqc5kwcsUXaYmW8TbmSqUnJzS5/0rqXDddO1IrtOQ8ZWpWlQdbXx
Fbk4KA2XWTyKzSOSJd9VW14S3vOdHNvvoXGOw4AL1BbWvbDJIEcxC67C6rRhO5ZB1kXlDrATD7n4
aVqKM5jtEkKU7DRmwquKnbM+EFhmJ+lKTFrs23DxRHGIzHAdNHgDpZefwEDRTgJqRqoxpomjnm9a
8TZnPuxKUAa2f0vrPSiuqqbJPLN/1h/ZkHo8YyFiI8MNZMb79NENnJMQku6whsU9tXEa5QVGc2y1
eHtfFR5q1S7lLounZZ/1zc1Q0kzieMoMD3OqcJAD8D5yYInD+MPVuNoUl+i2wLgKUDa9LXyupKbq
A+IX8sWSndqAkLLO2i7f6ioHbKEylIxcQvrU2SXXxV1c2z9ioCPDbeefwuV9o1iRWx4IO/GB6XPp
vQNFE/5+wPYpsVHnBeZuwpmfvSnrQ72gkzmt7+8x8eUb10Mq7trVLZLgQl1c5EBaOEfOc0njUmKK
F4ihBFloP6Z12J+46NDt7b2wqHfoMVdatUEbjwzUgSK5r2mcPBydK7bHoH26hSiTr4xxgcObAzTP
6zEAEleld0sXlTeTF+z9gAAoIU6Foe2QD+3BKnSzaXFZ7su6qMLFxoTWjmexbvj//hI58//5cEbA
xHJ9QuhYQDosn0upSQ0k1hc/9uyuT63ukGq27vMyNBtb4Hti/8iJH4mQvvTd6A6/K4vbT2rv0zGi
WyfOo2PNbbXF44ffgkXF50iB5Wbf8EDcx9WaiTvEY18ysqhKTmUopK5yjksR/43U1HQ0DGzkJnEJ
hgkvgZtgSMmM+96drpZX/SAxA6ii7E9O8kOZioYkn1oAKlTDaI7gEnx2AoHPjLp6K4eBMT9+GL83
dvU4g4CexGPbGG8jPdG4IYxqZ7rqOsdMsc0y4WGsh7OLFWdxKNsZWSy3UJVPNUansCCXxLV90zlU
cja2HSYOpFdmwb+1ZBBK4qNdxZVPo7XuIYzcJFp+W2r+lQbLi3biaA/975r5ZLfSkTbxUXDXjXJd
pSLcxIblHpG8wK2wCIgoi3Zt4rvXdsCnIVCHln4+VQnlIaNDIDzFLVib4FOMKNuy+rwua0euxfDe
z0/gZ+glHNKOEEj7IE3nT4+f8kiZ3EtX0ZgFw/F5CD4rWsVAgWDUyRHdmdzTxsghcYsQ/grmC5Je
T1cIN9XZE2ffIyszaiAv5HyvwAD3ItHGXn57EitmO9Ai2NjPBkWP7GImtvPSX6cFIUN25mOVkZ3M
jp2+m/TGppvsea8SPNboUZvJ0SgURrMXFf7oajgFkhNSCS8E2KTDfBg1TjfBg8bmvuvjkbkK8noy
4Dz0Szs4gDrhrEaYe1kIH03VY5QwfjZbRk7EWDVeT69bf7lk4+yFlSgbNvCpSyI7LcKE58XWkM19
opr8HKtgj1hW3CaA+Z3V2poo9+wKggH1OByFq4yjV8VvfU+CdWA+tnfH6a2Rw09mflY2T3gyZj5r
7UNC+SMVgNCr1wx8wQO9bD5mgW9JGfavtOzNczdOzpECqnyri2pr4Zlkm1TdZKPIdxTRuNMM11X/
dYU9dsY0nAhdXKHizexWqV9LZR9fWNTji2FXJTs7y9uo2fXOmmCS1WXDuVmKh9yiD7w0XZpw4pF7
luZp1KrQMklRtkIcWndmukiyKC3vWoZtG6Xb9JxA+0v96NnOWocGn4a7eZ7jQ1wRvSkMz9vCk2sO
WQ3ZjjsII+aUnnLHebSdjmhVw4F80HiR03Faj4f6nfX4JYush1JgeFzi84Qzh/1vSorTbq7EQpzd
NRbeZ50M6V7Oxn1lfzhGCbPbA9/pcApr6wRVWTgvqkKggayZhhJn0xbiDI9aNiDrHU4wEAaLLwib
W4QyNJGkMAG2jv6B4WJwfzK/eMkDWeMLizalM9kPXbyNUqZZqZjgzsRfJp6mKaNPL27pL9fcF1Df
d8wAIRhPsMnbZjrZffOGN+pPOUbVSUVPVjRF217nGyvqjDBqOEMHNiBN0nPBDa2fcM4e8CoTK5IE
f02NqGYODYQ6m7r6dNeVUNCJQmLurCK42QgKWHYOk6Cdqmub/Zi6DXwgngwtRb+QjFFJgZ/tK9s6
ZT4CQaztoxNTEqHm6WZo3FvBz49RYlCTymYn5Ix4zSin5b/VTPqcOT3nFVmlUmd3XRFzIutjnCQU
pGmX3mMbFD0zYhuGAyIMoEgy6jxjygzTIGC+rROtVi2f7Sb145Tq6e95zYhO0ToDZyaZ1jmD0Qbn
jBEnP56EckE2KiQnq7Z5CgGNR061LdGVLahKrYr3kVIfmq6tYwrJpjLIag/5/DLO4n2O0nPpxS5r
YvDe2zRSTzNt6FIWNzRElBeYPmQrMClaMyPOnvjUhnjgLwJzx6LOKdQcgxsCLfG+5nbZwqIKTSfL
yfMY9Os2B7YYJVmy0mWrScIgq8ar03nOZnEPwPgE+072VkWAu0sDVqXObTO6gikQFRjwuYJPNEmu
dzLfrfbfMIC6YDkYDSb2NW2uPT7mcErdsE+5hGZWLiPqqPpi/6/pZ9q3YvwA1PVIZ8muqqvbyOKY
gA4FMfboRnm+TSoeGyShGVpkN1bu3nRiro7S0sdo7f4daHUJe5HcAGsSly6xe/rJDx4P1QgJq8TG
e6RoowiBNNIdTA4N7t++NUZ+0ydQY+Mk5nFskeLkWjR6vOlyMVGGM7xcNAW1EYNC7StrV+XE7Cfr
ChUYl5Bwvzql1MGmdoxC5PNgPZGQJ1iyROfO4hRDiSd78iC9lmtFVJ4ooPPJKR18SkF67t00uZ8J
EfJUrYhRcDNIDeujcFh4i4VYGGrHehZjIYyaV05u9tbvsmrnBbczc8vNFPNXcmit/dpAsndAYxWG
jSyC3DVZvwWhOx5qG/LH0K2cEXwufkCsHSQuslHvmLxhDBgGHYLhbBjWebTsMl2cR3W1E+A4Qe3f
myWcFtoM8NoykOA6rdaCt4eq6z7yoAC85dpkYaKL6dEvGc3DaotucL0H3W6iNdCvI0wTuJmPiOUv
jbUEe7A782kCKVHeBVX04yBVIiNgxM+S6omiKDqxmgUCZjXf+VxsO8Ms393lKdJWx9D895IlH8V6
sUam1aCQoF3QU7aFrPqgfA8Sa71iFGQ4icQ7zaDcNy5ZJbdDLvKSiLMDfpAEZu12gaUUAuD/dATQ
CWUvwdayDskCiWse/CvMoJ+saV97AxJlZc6nkQ1cO8YHLKNEBXrSyIksmF37r/mMYBELsI2Zueak
+1yFUWy9UFNxAsJVXaL6eU6L9iKX6qHrLTIHtglkob+jBMPhoKBwfswoly0dZ573Gnk0ICl6wBE3
s5tcSSA5pU32g7PDeksBiFcW8bj4jS2UvukIfmoHVpHOvoXSuCcrnjjUAtt3Ukb76GCzqrArNIO9
Y6lXO3fzQ2C2bOqpjcPwM4xfHCGA9gcPM0Z/gFNgZn0esqXNpDs3s47xb33sljTsIk9uy15Fu9Ki
gArzzYFsCOOdoGAQhisXfs+8H3WhjkZHFisgniRMIz4iTqbYF6KHvqLhQLgOgufJ6tvmEkXr0ksr
SOL2X55BBUaUXjscX0cr7YD9MWpENrlMrrucMlp9gmW+m6zp0c2K81JWHGcG0zzIlGqntLj1e2ia
uWEcBTtCznkUS7okE2dFxrBVXXGMjWZTLz19J/0SbPKBB3QuyXfzCEiw5gfqgpn0nLE3JkLiHEY2
iBt4K2fwKDdx70WoEPZGAAKjaYijJekQGeGD1JxpWVhsuGYYIV1FqHMxly3naWNbLR2FjUO2TVrR
ECv53cA9ouckJRYn6z+BSEdMP9xho4hPiYPyWbYsu07HQMYnabIVX8wmnyn6WmMRDBg96YNm4xsT
S3SiOqbmwQ10GFj0MYB0VeNb3wR96HPZ/uermDmlGcQQUEZLdvdx5SzbxNXkR0ze9/iugipy4uSJ
253YK3F93mZgY6VHS9MiLW5Wxk/YrZ22fLeitey2dIlep/I0jstTSm01R+iIWkcyS0M7YC7D0dol
lB/KHhaQHBnxV5bfg9CgwI5KV443qJY7INjJJoBpQ5iE+p0qxoduDu4FWNZqqf3F4MA8emBCj15K
6yHHPFRW/G7mdKcC/27I4PNYc383eVN9L+aFKx0dC+wZtQxgrWHrDpHNvoV1emfDcAQC2+yS5Q4g
BV15TKMIfr75TFz5qOO53eNgD4yDbhyHwGNyiwiJ3kUTyqZp2L+BLmDUx+aumiJoDqk8VrXD3OaH
10GNl0GgMA+oIdKfcXszrRWaYJCLB4kWUlXVeKCpF3ndIJHeWw05Kuo60W0bMk4LDW0B0whlQuZZ
tL5meXBv4Bqp8uFrnqNfWUdBfFYaRugW80OZgNhifE+utePmg9I8QdA5Z2n/4hbqmREfzWk5igxL
X7Slj/NtZpDUIKgkDuWHA2TZZW59tnr5D0coroE2xcaEcxLCLl4KKPMtuVQWeQpw480soVmwE24m
xj7mkaJP6p/w0Bx1vvadGfWhpzcLOywMJIbWh7FjUaPuAZOCx00wxwV1MnPMCbcvcHjZEyOSFmDZ
1hzFMfVTEuNde0ugGn0w5TypaA1dTOfil8VdGyuKNGrRX2jdOSZmnp0F2B++MadkMyrVYUH5A00q
T5XNtr4GPWV1OIR6nqymyZNYmuQTF2B11uDJsxOwf82S8aNJqalAgW64npBOEhP/rdOTm5Oo12v0
P0+c9QWwIVc29GbRRRfFFdUl0b0IIGEEwe+qCwIYHuY3h7ZLZS7XzrN+l5IdZazo4Q5c/llsaE7S
3V0RJG0YS+pap6KA0txO0PzaV7NEigKaN/Fs7T8mJX5q656HJaa6Icz9b+Kwl4UEotPV1bHBoC88
bIw1Nb6At2nw0OSVA5GHrZwxk0Do3BYL/pj2NLWc9YfRfsd29seKKo6IM0KvXaI6dgw58mingp50
WQNtnkGhSjDXLKQqQg1fAEeAJjvASKTFfrPtQQDRW2jToN3hicIYumkgPnt+np0iZ8FTSLxhk3pT
c6mRQ2eu+AQXEG9frJkx/w97Z5LkuJJl2b3UHCEAFO2UJNiT1rj1E4i5mxv6TtFjmEvKUU5qD1U7
qgP4j7AfXhGZkVLTGjiFAGkkHQShqu/de67GoEI/QEtnpmlwLUVTH91EfsZ8f6tQjkQa1L4k2TJY
wwbeVW7/ENY9MryctPsq7V7RLdL71G6iQal2AkYS9kKijzKBclOnm6BTDkpwJm8tnVLYpD0qzVtk
w11QJ5QDuYWfephGT9GH711me1ZB/pBpk0KcfCoR2bgG9XoaFKuwgEQMbZzujnJK0Futs8ARF92c
V1W5cdYLRi/SSFiplzn+aHmvKZRgu5oDqBY0fyhTrps8g/qsHSqXICCWQ5Upj0NQSOaH/R/36vne
1+bXU76e99tTlgf+hef99mfLeyz7lMJHwvj//DLLC/x6rX/6Vl//ia+3my3rtKD/62PxDz/xb2/1
9TJmTqDT6BywO1KDVIqOtrVp0GCOiKE6BindSoRUBmR7cELEZ/O4qmX50cjTuao+b+s9cqXTsrdr
qBmtlrvU4keIfvMTfj33971Y6NDWzq8VBthiGaH+uv3rpcwulS9fO0vsycBi0sPSWu9NJALLPRko
vOVy9/ftGP7B9KsVv4hKKfOyvdxVEDT98VfL9mjNTYLfX2DZLudW/tfrL09fNvWYAKxfL//r5b4e
+vVyX9vL85fNrw/+te/rxfNJbT0n6L9rTlQegcNJlV6yVRzjzDbzfVByV7MqRMXL3gZW5h/bf3po
2UsvOU5XaV8fB036O0tpihOC+Vdkyy/kq2LM7e3u6FM1amAuhuPE1zDfNEYC1HC+55rOEZgIHXMn
YW3hdljiCQNCZAheAij8Xi+Ns+I770XPvCppx+EysEyU0ODi8hPNEsMgDQMusTiFoeSjXfVpTHfo
ChSr/hgnQYV75hNXWUuKUqPmmwAzu5en+cfUTt9QJ57QGAHRk/TaaY2Mqz4sehhTeE0xcn3H6KSu
CFLoA0fHLZTeBVBeeTs0H0KnhQfvDOY9RiVW7Zs8CTzDBl0Q1Tj/Uv+Ko1hD/L9ywrxZVRUxC5Z+
k+X2GySHTSrz4kam6RtveEtWx7hVGpGgTZkTQeMtwBb1kdIQ5J8YVpe6aeeyvDrWzAirJJ+bmiVk
VETKo6/fhOi5B1Mzt3II7hFzCRpu0WusTXJT5H2DvbPuNmXngXh8zI3EojXWowgZI3y+Nb5Zw7yo
E3LDYYpTkh7pgxekGayFNv7MSCFZJwnmI0tQCIkD5aFP7V2X1c2r7zTMNDLmrUFvP4bztDZf95KJ
cCMipuDDR93I4ITcMdxX2uRVrX8g/k/iBc4+kRgXq7btMXgzi/Tb8hKOOIAQUZMf6vuUPchq29ZT
D1rqgoYa0wALrCP0KvI7ML2uqhbRfDni6TUL+swI3PPXzFXuVakRWo64cpvbA4Yo2far1E/0leso
xdZCQIEqRfHotbxC881ew+rRlL72jVYF/1JMzwnsBxqeK0pZ35NWRyxtRkRchehOtRtDfB+H0PdE
Py/cpOKFxI66nfiuKTOJLNfIqNRTVLqVYZMlWgRvft1xcmMBtxSTQTdDMytU46XJsP36dnShDP3o
QPIq50BNII2XsdMhNNQZg/SRVYN20szyJSK2C+v3imLLeEveN5KYciKYneDwQ6hkry46M7vEZaiH
fnYOwjQHrU3COU1gFDoUEHpW1r1FPRnq2bdE0wbPFSR3OTnt+sGdVU/ZvWkon1Pn9BsF2MeayQQJ
OIF+N6b+bUQQvUTAwPrre65RpAZFPawkoOcMpt2tGhkcUuqYndojTsfB2FCdZ+aXDbeIBsA6PdlR
CluxZroRD7WCkWaGNDZbRIbSwhlatZ9DLs9E4dy5Ikw3Sdw9GvJZJBHhx8zK1bQutkZKuzgzDmoh
UTohwJvRGrMyyKjpyWb7JJDvOc7YdUEyChmq9K3oytPD95u9k0HCMQwaN412wnOdrxIRkcsRUrEX
FML9OvleavDFM7RdM7kjqcwXRZ99SJFOZiHJTzul0O45pwWh4LQAzb3agAibDOuoyhKRus43rQwY
gXNtM3T80GowAiZ/Cf0yx3yMust5jBxnl5iXXHOZ0mkd8pMu+tnT+4Fvzjp8ylzEJLgWK6K+p4ae
l6ZlfObBpkPcZeqVpcV0xYZOPHrm7OuZjx+QKbQZbIP0UyMETZvgep2WzZqv9joKezr77bRqiglz
kGFZKPzmu8uNpOwMEOFPu5c/argmEj/anQmHRnf8a9/8R8ok90jy/WOVkeyx04wWtGbVH5ZnWCzm
aqb357HELqTDZ/AH5QW4D/oXvT3VqsC4n0CD1VoymLI7B/LzvtbFJaiNAxUbrpRBqG7g8U5+7qKD
A1aZDlBgMf5BJolwBV6TzjmJHDvSVFCipGJIh9lNAF7oZEIP1iErZb/BhfOGZucO+XW0U2aNpAil
OKUZCFZRIYrQsNq2TopPxT12FLu9Mkpu9d5I1wWLYSbV0HhCF21X+K0ko9aLdZvyK+fPSjBPR2Fp
2ZxXA+mnVR8ckyB6A1vmz373H60F8z4A08diFj0TP3AQTgLFVYBoS9uqGkoTnVKyYkOIGOkvsLzg
AbB0q0RaOwoIg+dr2i3xCQOAE4NYF3pZ8B3QPoJz5ldzqCzrp6lMe9UiKXaqpp6Whnyp5qgiaTV7
XrRFRmciP3RZqzzh/9Y3QZJdOAZvbWc/8Hm2gTB/6lr8jZS+C2FjvddGYIzG6SUb030V8wHJbNu4
ZXpjTvp7E5kMOWMBDye0vdGdLhCDxLFrH5wKCpsF1cgayUXK+9Ibi+ZRrTMEEMiOw17zNANRr+Gf
hJwULPAXt6W2YUqdcoACvTSiKMh8v6kz/FOhe7Wp9M8tSsxA4r6vutpTDfCCTstBNML0zqfrt4bi
HWzs1tJxhJOx4I/DLm+oAZC+AsaS3CvsssCa0Qiz8nAFqL3k0zpOAgFPIZQKdxT6zoZFSiNIi1BC
/74K0OcMVnbuzAdpO99J38abYYYHm+rIaCD4VwUfhegJ1MLBWWvbA78c8tmh27R98kPVte0MBWzU
+kdhtQHk/PYpzuSdkatnJ/XfkYbCrSpRyam+c2ZhtGbJjAQxLvx11sXU92R36ILirgmSzqtc/Qnp
VLGx/OxltDhFdKaKnhwftNTCjlxfYOM/FMwLWusy+uEbCoajxAW4Cm0DJ08HjBQB5luTZachSiNO
2zmfSQ7XprFcEivs5z5KWTWatcMcaa5Kke0QNe+yzx/FGB1sYX7mRKTRtBQ74uZPY82XG2vWybKB
vsoXK6VAr6gQYyDSZlP7BGywO3YTo3+u1h+Nsk8tndmYy1S4byDBdyS6B1EFw0XPC0TlOzuBp9g5
b2PyLaWSshJddZhIaV71TnmwNdCUVAKNNUnZF2fgnNYoV3gT5ZGNT/DS2ijjn0MFakszAmi8IaY0
bDdo0OKA05RFMgAg5l6tsZkibFp+9czlSj+EndNtUNCt/dB5HEOn37at8U0xtLMS3qOnBVcCB4Tu
GNL1Mj7QEkEuFzoDS34qWKPusGDJiOLKwN9CBNl2rXExUvK0dPMIiBO5vzPK3ezYEgbO7dw6JGSC
bdyA0asoPrHOr1rYuNuyvVPHpCfxg1kFXM7OaLHP1ziCqh7dreiiTdbb96wc4NNplzoYQ6znxN2r
EXQEaAxry3E+Ww2Li8/Xnkexvg+LYKOEHexy91wW1N2L2KdWndH8GSyf3q0MbhX4g3kKtVZTAqzV
yjxFMhEVSRWqU232x3H6MU1iPaH/BPsBLrINCzICNfggYVRu6pJJJXNtWo0ktXKIlby9V3WyOkZG
lg4/g4OEMZQaR8PQudZaBtlmz4bi/zR9P+DXWT5NRUvLuC0/RSIv2TSjkpl8TiU2wmygJl3b9+Q3
0HoR2s7FReBZ9WcASUil70I3ous28aBdEDLCD7HLXUj3n9l9t2ptmF8N6whS9s5GQ45vYec/6i7w
OOSJh7PkOppl68l+BavumAwZEmpq/wQk1AS06Ph2zQC3ZK05lRfL4uwa7q51l+7YObSYTgdEOEP4
5CpgBJehJsRWb94NhnsYks2O9jJzf0BJ4E+rYyfoxUKH3HHRAD5YU6DPw/xGEcidS3+Aak9odByU
iAern7RgWdtiR8sRcRDjt2POHW36uvrsWpw2rjmDQZkVtECg1oAkQJD7CL1rzPJwyZAEFcPDpFE+
14vyuZ8QyYztUx0Yr1xO3XUnueQEyUlDLkfV1Xf4CRUWqjEx0e9/4r9/LWPQPcMYfji4bWaCzjbH
IafMIHWlUD7b1ClvpAj3mWrcTp3+w6ZRsR7CH5Guv00dyiTayVwgJIXgJnAPMkU+SU/wqFXS3pFy
ruxyu74vJuUdhCNNxplXwOWVIRzENkc2i6y7oIR0NgU0cTFzeFGLPjKykk1koHInZVj2Q7IVFS0k
tdE0mobvZY/fV7EHSnd+RqEnd1kj5We+hnT7P/5/bCwX9PG/io0lkHU+UP9JbOz/+neCY//jf/8b
8Vb/8/dwK9Lfybp6XwJijb84OlgFVXUZPDRqvn+XHatalqk52OXJvyIJ4W/Zsbr9FzRtquWqqqob
hmaQOPVHdqxm/MXWTApGhuW47vLQXz/ov5AdO7/9n6NjbaG5pEcJU7Vd27VsQ+XxP0XHBgbSLBo9
L40cxLpIUvNOCuM+07NzrdvhleSZ7iavNAOCui/fQy34CGIIAJnKT4CLdlyfFMX0rxk4deKgIQUo
mIAohX7TacY/mqUNydtKbp0RJDlm+WRLAFDRq08IWJAt4SeIiaw89UgMLzibdHAuenmsIHWyDnyl
wzFuHLQLmM9d56hSKT6iyXkndaOgNH6TA8vC/Z3Umz99nf8gOQ7oGOG8f39cLINpqeYIFWOq9X9F
fhU6Uh47C68Iom8H3f7QEUUllmFSSmgfhxCdzwBcFrEhWVWC9n3Wlug7nW7WBUfeELPb1/STKXDx
TA1mJlyWL0FZX2I7ia650z1alYsUSNF+FA7DJcLlY0OemO30H4YVIT6OnytdqGtH+qCp6mGrmnlB
TEt9Z/mKcRtmHIIKb8l6II37YuUT6dF4LVZWGeLt01BeixjmimUjjpAD41deRvhVlZtJix/sWhDe
OPQnglsrONi+iuvE2GYKjDnLqS6T6hMwOaWn3qfEEWasw2NtbFeBSdGdIeutFfazLYvKK4boO9J9
qtP0epG+IL+Alxd2yfsQpk/Q7Vmi3LbxgJM0KC9U8Z7SHhs4Y0JHKSfe2HnsqUEBnxmJ9MoePibL
ecqi8l6n90siCVMLQzoe3jKmqkB6eTg9IIzYgmFHWxAORy23eRXib1Oc5XpcNruA3jC68552rYvh
GpUqvaEeHXOKiGbSmAp09a5X6mMTIVSoBEm0CNETDC0BnU1QQNBqbdDME30FahOfQGKnvTOGb0xi
QeCbPgHBLcelBBWwS0YXVYWFFqGVN2OcDjcNrHN0Uj4hV/R69MK/OOX0rNUqNb+uxwug15cpxm9G
9Hm6LTHdRoZPaATd42h0XM9RGfCLfvqexMEetNKRONl6V2iTuinUEe0CbO623bZ9AUGAHmQ2pFvE
EYHHryFELocjhpPgvhbZLrhxEsu/lK2BJ3a4Qmmod04VEYDa8f9NxzJmwnqGIgnODG0TyMrpu+yd
e5XELSuF2U3HBryYoJfhdjtZzV7kAT5AY6B9JiCLNtyWWhFU7KFAP4ToaV9r+iN8oGATqQNxuibL
r4ZYNWRw5PbgYbCKExLtCVqEjFbC7B1w7SSrF4Z/dbpA7rmQrslk2caa9pQp0XRQsbCAPOVwkonG
6tKm5oMohbCqmU1vzeZ+vUOgZUZoeEmqRahXJMpGm+ie66LU10RpnKOxDB41jEyFhqwrjBMwdH74
w+2js0iuRa+rL2NCj6VVs09tCBqvLuttTNtl71ImPi9GUCSSby3Fny0LdrnNbCYUdKO0lV01P92S
eaWWxfYNF6mdpYsWsaQVXJxazHExGZWAmAqWtJDjGfltHrjvUlQdCyTAZy4W2GucXO2qqI+Ti7Ig
Hdt9RoCvF0a4citNObS9dlAVaol1Y22lLgkjc/d6KtUtGJN0VyuYz1q7tQ80nsZLnGD5VGKFwGQD
amqH17bDH9MlDs6NPEUvSTUaOdDJbJsHXc/QgMO+Cx1Km/P6bCRCTqRk0SCEQ6RQ2U8jHr+eHhpu
NgeGio9ONABSCrWU9xGOuY5RoxWpMZ/Uob5zTeuuiIi9o0P1oElGFtI9R8KgvTFics3bo9NWOuz2
jXPoBr+nTuE+VTVXpC43yRlA5UEi0nRDHtRjGao3vjqCTArMY50zicoQlaIlwUVHJEuVqSikgMyR
krwBhGd7VAXx+U01BFdjOmYsaCzhrGoVFFSDbfFcSLr9vYi2GdHQrVGzuu2qt8GQG3MMP9t+lpPp
IQtKV6D0tm5qE28pvp2BxJRD3WzJmhlWpcj4EG6A3hP+KgBezWu1oEFaK1+yUPQA7pWty5xZS3F6
MzXOvSjU2hXr0wrbNFYmqqGSMkdQal5lsNC3AmpFKUHl+LMi6kHuSpWYBfubCv/TIawuMgq5yPeO
ti0bFfhc5TyHaqXsGeDvmA/iJpPvdjNoG5fdIMsH3BrJy+xwOk6piiPerqG7AiQOfOKXGv9DV6CF
gd859sSTb5ISncVYHSMB/xIasgbYcj34ZKXjEcUBgXbRjUV/lkGn7EWX/UhAVY6u8zkyiiJ4NBBz
U/IpnVVhxwZZ8BHULKKKdp2hMY5RkQgSu72apqJfK9vZCJJqrlGdkhjspxe/NrnyVfUxr6b6GJfI
RfFiHFr6N0d9uInCSdJumBJo3O2EnTEuZv2bcmpzOvkZQpARbwP8Gjh9uACpeFBqHXx5q3QZtaKo
3alxCXxC77Hojzor4WTESaOS6Ojg0c4Ngod7tI/7gghcSoOk2VAv2NeMjAXXrb6w50iDMTvq2UQM
jWrRXMgfpuoBsDcBF3b/qU8jelpKJk09X0jx1ThKqCEIMlWssMNEXU9N431bFbu6AqYjoreRn8Sq
a6krG1rw5lJnP1HPC6kaDtYWhP+DrpjzZCfaFjg2sef7/S5LEa/2zfgdFbrGfIAbFFDa1UCGMmGW
pHqYTx7Zt/q1iFznXAtCjfnx1eo1mrvoSdNsi4nLQ+VoxUpxdeLAjICVKMrmE6CFnxkmzHfqBY+5
D4kpDLpzpbQHG6HvZ9CRxydN6i2C2mAt2uTYC+UjnOXEgrV/FJiXDChDVgMdt8mQXo9cXK46xetr
USWUNRRXWU+DkZxmA89ad1WGs8TfkEMlDg5eIMAZDi0zUA8TUHIaZ2POiq6l4qkrs2FYV23y6uiS
F4p4gJZnzsZq1rp4qed7WZM8Z2PpeMsuAtT0AwiAsYjQVorwUpngQpSq5bPrw3ScPlKVQz7EzujJ
BsYNPiG82vMNkJziWGGUU12k5ROuO+hl8wPD/IBDiGZpGIdlQ02yB3ITf/ZCdUAXaZsqDaajcIm8
StCezVcF3P69eC7btNqK+f+3vPpyT6V5mNc+aW9iN5l3RKICYHI0uuKueAkVcxe2tu+lNllJSoJ8
jCoNn3C++fVByoBRxR6ecsd8Tlgqb2q1vxORkhKRGDfxXk7mBZ5h0hG7VnDEDUnTs4W9ofb600Du
4Ja2BQd8vumz9jGNKWWZKqM7cOCzpfjDjjGgOy43dSkeg9RKt5DFpkOVP82p48flxndxrfjCHbzQ
sb+TEV4e7cnnEHYjPwRhowWL0xYgN3XOsmkptUltlcOOnPcUnqFIE5+feVkOitaS2rXu55ZpSj6w
N1Y4M//21XwdwWUfvjsi9CS9qNA2kbzPehC+ogBIFvM4F3kcXiKoR0bBdlBfZVvKDQEF5IbZLVPF
cQcyR4VKwx9BbqKNl+EUsFKHlvBytHUTMUjfZvZm2UxrneFWFGSboDZFRcUhiBLzxUk7F/QjNp5l
l6YLGk4y/4lZIdzK1PmZWVBagm7aEqRkH52W1mZOUsDaznqqIMs3QCEf0ntLX77Hm+dyKgkw4YHm
yl83aZXVv+7pRgMK1HjELninqxpBW3YHMbczymMg3vzGMjeZcDAskxBQh3Z1rOabmHbGviD+cdkV
67E8ZiKkoATrmFtAu3y6LDorBixezj5+RqTo2W2gEsArqa5l/lEas9A68RXyMtThuNz4snQ3/MAZ
z807dadkY4f9Tgm5jouS/lU5AuxY9CWz2GK5N8yP1phdNhnhuvROk+YUWfVr3DD3G2P0zhawKpgI
sJaKqkEl+fcngMp1wVdN2ExIr8t5yNAa49FuAQxWfDnLm+c/umKi9VKOL3o/PhpKaoNxirMdMDoq
MaQ2k8Pn2CTYOeJKOdIFESDglhAMSBEfQZkPejmbH1xuRDuKqw2NpdKQDKaZSvmdJjyp6at4LPTr
cpMQCfzrXhkhW9byXxs+KK/NIEZJe4AnhMoApxQ77nrZdCcXRbeECJ+J/gp5o7+CAn1T1BbnVWGx
hloecEltvZhAcP72rOWpNHaGaxxa2k5XmI59Peq0SC+livK11mrQ6AZqJJJtuOI0yUdqJOWtGUyw
TGkKLbsrgNA7szEAV8zPUkvrCcoUHqWQop3M1edltwxBLBQ9MZKFq6UvAlptiXK9yM+ykeW5p1Vx
tgH1/Wlz2TfODyz3mDF9CNK9t8sfLM9d9v/298s+dXQ/Bi3XtrbpH3wHZVVYWc2aOSG6SOymTIL2
FjTTndUY767pI6BAwqDS4yzj9MOdlIPeznyEYB/bDkkoy4syXuEeAi61TURJ+z176hoCNlIp1HOu
VMFeJM6Nz0Q4bVpSG+vdoMSkY2XBe9QYt5VdMqxmkZfp4/1Ym5CcXL86NgNw/lh5pLkTejqr1AkT
ooeiHREkBV/fhMqdIkVo2sIrfQTNEGPirRHRQqJqfS9S39/5cZydcyIo/3RTTcpTbFXqTothYegm
YUP64Gl+do81sl77Y0D1oQTcsRrIcWPJU3QbdGNR1HyYFkbqKShuOpTRDeuUbZbdkkXEKqINNmJg
zG665gLB/Tz2/a1uptgUqobAERu5K4u8n7RStpkB3iodY6+URwun0srpDLJewnM69cmRWQuENrrH
48A8ZQypHDXD5B78AobrxLo/jINv2FcAADkrPW/ox5vY26PW3fux8Z6OE+FsKv2mLAt7D72kKYcP
Cg70wgJwHWjnvZJTh8JndSpj0RKmzg2HPgRDPXi15U4b263BsJNLQ4OiwnYz6TsuSQ8AdEsA56yH
jfn0nHolO2Mzy/FpgcnzKYZXzC5ZKYBprQ0IdfBE9lHhHow4esl0GMAN5po9dIorMBlxTuppxVzH
XvcpGR057KOQKFEYJQq8oDppNkUc1uflpqQOj82EE4I9QhT7ZAoMj5bdvehxLzhxXHkaMJdVNXJi
TAWYFjkNm74H0qdP9MvDViI5t6rzhGAWvilSssxe8ymjk87IMWjGA95cpOY5mAbgocCpiGz+9ZNB
QX5Ssx+5pvxQQ9BEssRHGSUl9CL/4KQWoI6cz8aa4CjGGNueD77JwoveDyadoPmt41HIczV/eAc9
AIUv/CSJcdsNyrf5X1KPUECn4dq3br032x4mEb0WzCruw2xKWDbkfFynXP40hssYdWjIUSVslam2
z4jYWOBYcAvl0FzsVBxzhWUaYZTJ2Wqq5BxzwfR+vUprrXWNWSjBCDDj8sRTUqYnts1XTrppTrPt
bXSyYKvyQ0cEmaEfKunBTDqVDW2+wWu6aQt0XeZ8VUqUsvZSX4EcEeXM3lE+xaXcuthI1lFAY5Ys
qE8oDyzUsXoigZ6DM0c8IcGuBpFAmnywriCXnESYqGSA6/rRQv1RRXeTT5l0yvGHYL+q8Beiih1E
gnur3tSSHFwyqBBG9ON3xyLmBLof4pbiOZCg5tW2+3TxcNQ+vUZBf73SAOSjCHHAgM6noxvnD6be
I3FXmd5j4aUHEJM2Iyi+tAUZdkmbEmTHGzgKrmds+R24r/Mw36h1mOzAkj4llnlnpSlXj8DZx4au
7ZL5ykOa+loEAn18E31zK35sJQW0UCjPCG1QjFfJNz2wbpjveFoWftQwh3EGT9/9J71BhSD1vTsU
CVOEAv5ETIfUV0qIosNeq/phX7TOqwLupcb5MdNyM2JUuscSI+Ru9qKeWUu557ZJ/F/3AmeinzdC
V1weMOkLgXNM351y/KE1aOa+btQg78+ONf2xb5pnyrmYTRx/fRrljZMeRskBRRxJSJEDCDBzN8wG
6nX/ZgwNEWEx4bYTINlMNM9ZAXqTSVKCLsEHHYqFn5QjqO+Er01ja+wiI37KkoSlJWxLStA4xq0x
pgApvmcG7G9ssNfGqV/0DoikXo6nSbPBXJZVTWXFv0fvQpSjNEy0SGi6G6c6ho4idgZHriMndSM7
yP3AF52daUW3vg7LhFknpm8IQxu9IcDGaglL7CRF3sCKkvWkkaQ0zgdCm/r+bNOcUyZeepjQo8Sd
Atk2RkmGOzu24uGMiabFX5h5zlBAbPbBB3FNQgltAIiBLcVlwVSV8+DKYj+k4q0m7nkr63ZTdDqW
kB5ra5JM1Cf9KUKo4yftVjc69cg/XokYirpBoFj2NKZFGXwz7OeYiKXTMrJnTt0cQRYhUiZZ0GIG
tyYc+BTikPNyY3qy09Qbug5zTZAHsA/IL3ZpP1I2zD+1BP2GVVvNGaMn9T9TrSnuoCCv0WN7y9XZ
TmN1YwzRR2akuwzuwNlP1fqc1WDWFYsBf+TKrrYkNhrYzQlfAibp08KLTXvTl8EBdxbMo6xBq1hq
jEAuhA4XyaNqHFmzl5B9etszkOBDodPQtGdUDJrBITIrkWdZqUjfDftnwHCuJc23Wmdk6ajFepWK
rdcN3oD9zkZx2r5+n+7xGB/CUAznSBoZFo6Au8t2kjFL0VzOBTPOwe6BggBaBHsKjsIyeGnM5Y4j
3oBoVN9SG7snH4zLlq8UHjSf97xNdgZkYEyBRNfr8/eRwzrKNLorbkOd3EDFtIk1uDudGYDsmXkY
puZ4UHDGFcJJfMXxYejqrVFTo7KiFKjNyEEXLr/2vBUo+DCLU17kK6HIhEM+GWZMmAlQvwB/S44r
vKhYWWOmQl0/Ahi1NJM2Ob9kK2/fuxTMa+njv4yp6q3bpiGDYP7/D6QubsoCb4t0oreRNhirw/A6
tMxTSiQpnq4O96zc9vTLgz1t+2uZtJ9YK6GAWwWZPM40njvB1axLYQZngf0QqZQm4ETu+tkfnLf2
zgisbm9F1oVYDhXLAF9lr1Tfho5hGbEmuEfbXXM+KMeRmiYtsSbe+FMmPUcYJ1Ynt0mrYOPAPU3D
tkLLgdepqQjfYZlEQFbvP0NKhCZG9RTR933U6NPen6VtTvNAcP02L1XIlqN5TozB3S8+FMP/6AQH
uMekmcrSQ7oPOihFryWmjzZkjeRWGJfMecBpY/UltNtsX8vkDkP2jGjHwyDD+JICeztQx1gHmTSO
3RDA184q4iVoHVlvOr8MqiUoRKbmkhjVTuHUoGSt994h833o+wP+S787EWhGFkfPKLM1KoVLTuMG
PsfIRZIoIHNEEqVF8moXLJB7hQm5qOxpQ8mHlCRkwYRFpRsadZtSq+Cd2bOuA86prgzWsSCwAQ+v
YF3vlN4w9DcjyMwdvjyv0RRKe/RSNxZiN5MljzUfRlkCalPE964K310xd/0aOh5gNu7Rkeh7LZbx
pZlYSnB2/UC48aIGo+lVqb/pAYBv+jA8Wp39WlGa4Zc9nWFkrMmiekb8TDlsNn84GmrlwZ9OMcjk
VRjoP+F2oCoroD6UdnHSHVQt6AlQW0zTD0PUPosfPPSjVX4uZ+3Yq77ntgHUHN783IwSCl5bBkd3
4qoSzvPNHuLluZ1vlk0gBdm2ZD6DKoF9ncZAHOvhY6QI/1wyo9oSHc53IxTnNEale0KAXGm2e1ou
8TRONS8krI0J8nzZnwe7X/P/P91dHhpCBKIosA7L3+Vxyhrh19g4DxUgnOifuGlLMN/EZWEZTesJ
vHKANJ22mTKc/JifQTbaYHpSq1nJZnB3WKvz7Vc55quW9du+ZfO3Ys1/a9/y5K9l/9fL/7Zv+QRf
r7zc++/v+1ff7evll//bsvmP9v3nn2D5i396cAZrtIDH5xN9OrmjLUREBpc6T5HqUyupKeYWpugk
o6dJ2qmQkB772c0DIoeKjqa/EjPHTJOuzNh9mKW4h8Y3XhRKj9+MIrlVyhAXfoaQEEKfsSd6C5m8
QmodwM+iHF4HaBQU+GW2DSsT0rnOKwnfv4Bdzu8BY19IYFkkcZjyNct+BQCN2sbUxCk2abNRRySM
Z0RjJkl8CSHs4rxCgEQukLYdW3Udzn9ElWwdCZk/x4WWH1sd4zf+eusV48dTrFbl/Yih/CLUmqCL
eX+GxBOtUzLtheF+c12orrasAGrQwDaIYn0Norrex2rNmlu5z4fwuVccee/O7CW6lU+JUTLOkfez
rnzLeQEQXa/NqMrOjppoT35tQBdkVE/q6qUV5L2gzMJMEaoUVRrlBdckEJAge9L1oWa0V4AozPtH
/rOoeLT43EzF+ORQz4Y2o7w4fce12HJwoPGLQnycjq9K4TwOcZLfu1XaXwGrwILKB3k/VpDTYzdE
IISmrTXI23GUxH11upkdbuvPQ+SirK7byFNU1MS4iR4Yit355JDnRE2ZmWvpPRSH5X+m5kFJPgkC
8WVzUhJPJuMdUQA3zuSru9pVDo0Zj9d6tL+ZLVwwnX6JhIK66UQCg1FPiQqeReRdGmvEAUSbsO2V
x8Sq7wNTRvdtMcpbvXJ+EBwBBCJG2y4zx98p5Di+hH11pGcmvvWNb4GgyytiX6aJCnNcY8n42TYc
sNIyQkwR8BJUSaoOMRM08OizYePeK3lOLnRzAsIAiTCj9xsr2JLNsIte8xSSG6Df0QPKe0vPam+b
evQSz7xkN6eDwhRjx0d8Gxyb6RgM3xdhpO+hbZW3oLYawM/moWrLaWslkkI0+oD1mNDtxSZo7v0J
pWTppw4rQ2z8zIDHOGJ1J1BuQlkV56D8P4yd2W7dTJalX6WQ98wOjkECVX2hM8+aJfuGsGSb8zwF
edUv0k9RKKAfI/uN+iP9Z7r+RE+AQZA80tGxRDIi9l7rW+BgpFV47/EAQ0qGGdldjSXepHxYftcG
rdBDOpE/IOPWfe9nUWNPm+vap7Z46vlfjXYy8L/D7KuEw9yHUj8koeiLqKi7F356dLO4/2KOdIWV
pYVAFYb0MI9Mq1Y6P2iQ72JmlkcgVPI9Q2czWO9aG9tHYVGGW86ObiSxF2P/B9WKZZYImdfY+2Kb
aGqhLjQnYUJmWQ4nBwEgtAuQY1G9B1aSvkPGXpdV7T67ThbdbJLnUZBwHnUqoQFkFuxaDVWq33Fv
qqz/UBXRNyiYnSe7DvZMrON3kmeMg2rpgM+6iYPnGMPazu125VC7Ii2b26GecuetAtcKzL14McE2
3vQYAIwo+zdWVF02YJ8vSnpslNfeEAgiE0oK/bwcJsPzKJr+FSxXA6yUnimwjBSZCPcTGmGHpBO7
2Du1Hmy4vWNwQG3LXNpKQMSZ/T0l/qcZjcJCPNSvU2BHb23/w5KSqESsF2evy8qbFps/lx9Wwmy8
i+bmfjPxUBDwKd6oQfB07i3jbI7KekviVyv0m9dWDdkpitWhs5l8xnBl3jDm1rucftV2iEsaQDl4
Sgcn/nmcD4Pim2tgbyaY5dmNoJ/VFtrWbNLf0P7ZO902SLyaD4sZmTRa5rdIp4nq2ZV4S5A51ArW
4YyHOed+Zd5ItoTGXrtvKGmmnZCEmZg9VTwRybfApbER5UNwcXhiv6HutzM/e5uK1L84roHXOAxY
VSWhe4oDyrt2Yjjb5RdAhhe0Za3NrzVO8FejP4wFICIpLRjGmMruJthmrKW0feUVLO9GsznWwHJx
ZBmv5DGbR1NSVNKyAul8GHl0HKMAynUtsjue7YJOr0KbQLCVkMwLCRemGUIqBD0pInl3hp9v48U9
WacEsLBYm52Uy+vL1y97/7vDcX63f/qSTKPu+uub/+n7lq/+Ty9nAb85R893fjU3xAWNkmWvpSLH
o4xN/489P4RMhvuHk0E1kEhkJTa1cdHfL95Pf/Zj/vKCsl69eD2tXVb5NJvmTeLyMZe95ZxXuSTA
GgxGztzOrKnnHFFXyLWm058BccPnIBsHsDEhjKaQd4HQmcXzBK+Py4bizx97kUJDbU5yE80vOg3/
j3buAUnFQr7QqdiRck2itAfJPWCSiuOaw5Qe5TE0jer4+zBqkuw43Dul028NVz6UuTSOIlK0gLvK
urlhJsmXCcejG0S02HqW804wjUezqDiHiH3n+f4ZrWN21wbwbmFwY0SYakaeJvhYfuLvH/v7cPl4
rMZzmuSH5fPXVsnnkrDB4fSwW1dIZFniZGs/DqujPXe/fm+Wc02PXRubzT1KnYzIs+zg9q51sBtF
N3D5IIPhblKti/a//8Md/GUAykRMLE21eSNFDqlfQU4Mg3oSG3PucHp9Ne1IG92Pc/PQmfudy146
92cF5SAe/tTSx6UR1pNP3HtIQmaNw7IZM4fOYoxkiWUuESBWhCLeqIR9pwYX+67dFua+a2a6k8qO
o40/d9n7vdFmgy9j72seeRIHzez8jTklA2Z4K73E3RWw2gfe0RYrUXOnYguf289s2n/sFZ7UDqRJ
+4wcBK3MPwzGvwtOvgt5kLUTmVTzWzvLvfn7p3Q6LU4zSL4tF/GyyScPY8TvYxevHbzElAAlruTl
mvZsMLAFARX4tzrMRMtFrQ3+pz/196WddXQOR65zav5/bLSwKA41xPgwmNuCZd4dMXa2v/akBm7q
zgnPRSjFwbVT3yQOXTgsLyPtu+P0udjQZkUaQCq6jhenNeJDQ5mX9nT7633IIvljbzlH3R8F4HLy
n77GnX+0Kqnt6gzXYMTS/rhsxq77Y285dJuIyDrFSryY2Y56Q1O4MKzuj73lnBuLnbBcRt2kgSK+
PGYaVR28+KeZpkQUNZl0jnSdHcQjdHQGIMJT6FS12lpZQcFNGO2xBBE4zaIu36mZOY6gviMcAbaH
1Zl5h7cdvex+dNR0/r2pvBjNPZhdUkI7/ZT5dEy8ptjoJMH+ItaZU/NQ6IGFUrApybcBQhUXZOpl
773R9qdlU5YG8QJ8knc1FDhPM805NYhkTpOj5K+95RBlGxbA+dOZRU3dRYtP+vwVUSoJM583y97y
ohmll8oVxq4REjFdi/PHH3T8zcEmC+bS6kNh/tBH0jYwdZsPzKnvozb4PrQEiUXCJirFg6ql0TVd
T1kY8KHb5GxHwt9HUUMXrg9gnY0ezGBQXr2pn+msuIeo7+xd0gca+n+QhRgRrYY5rCohTFr1g5dr
wUegC2c9jPVwYilWP0wzEMfWB5qSyF/3hO+EeOii5DJULik2meVuq/HkDFW9l+h+1ipS9ZOVZd9z
Qk7OFOJ6JGqGsW4pRd0iS3PvAkny63K4bEa7u05toqF2Q6tStzEGRFyet2UzM0mvSEhRUTOETjP2
FHLg2nDIqgmpexLvMsZr5RlUJJjdYJnRZUXGV/HSjeGwd/38hhss2TtQzeHrloAMnVEBoam85Ey2
+h+bysrSsw6XAxE2BdT5vPBj9E9ALn9/KeWYYRUERP4CWGvO2lxxXfaaJuh2MIfe8rmJZDXqCUny
sLNZyiE6ZONauTyZinmMBIxIUhmp2Jmu03OthQPTve3waedVtMYEnp1/nfRRIZ0MDeAINUuYQMGZ
mi9pbrTUVpodbbWOPifxxeEmk7fA8wKAF9FKr5svXorijTrL0ZiLKrIx3JMVwt8qI+qgc/6tmML6
MPZopqgDRmnPbeZruKD4SOG5LprwHLU6/m7dhRiHCmruXIAd59emt2gJdMRNMd7nIqm+2HVnnn9t
oBzvMrodKLZ9xC+ZJtftqIgGmes+86h7DtroQTE1Fy5BTCy/1K9NlwPGkvHR6aitmUjv71i7IUua
XGIYKLkKowAE0nXaUbegkpSOe4Qe0/3aiDYK9FWqRE6ZX2Is1Nov6Oj4/VJAP9I9Zp4277mFcRa9
Fe6WZ7BVW0h9qUqtlymGJngI/55xLOeIAHLB42PnWyYbWgV99Pe0YzmMAVHBlbM/80VSskw5fu3K
OoeMk5BcOI/dxK/6+HXmaQmdWNRE4X05n1/Gb+Loq+Myfi97yyac4YZJjQM0z1Cw4qn4Uts8Yr3c
fV7exprfS+ntvexstQ2TLgK+OL9RZhHJbXGnUKzVjYl1IfOEZWjvYYfruHIP4NK1NQVN5BJliAUP
qO7GTNG86iWhw2gsaW8npOfpJH8Q5ZnNwd1fVY6SJpDNj9GLFHwuXlv2MGXSvommHTJoBlQxD9y/
dhscEHu7xpxnKjwDy/BdDHqGwnseeonAcgPfPvweYr15IrwM6cu5Ie/2qMWGXWrFOEeX+eUyb6Q5
8zVMuwmpL5NKBGcsiIhICRDMxcq4k6kI1kDT8GcsA/EyrzQQ+a9I6qPwMRFRAFMTFMayWcYPYx7d
7Xb6ZqiaX9e8IUSFCdY8uOC3TtZ+SJZCJVLAxmZ4WAAo/azviWC/A/CZZz3MYJwDpO9lviPmM8Us
1Vn2lnPLIXjkdamVw96AuFjvSaF7bMK63eZ129LkNwwituZdU+rVXY8dijYHsvdwHgHn86nJUL7s
LeeqTO+wsJMUmc8vLJumZeiu5s1yCGSDAvWIfqtq6fJtLJW2SPrkGkUS7M6guv3TxBwwk5FECd5w
4zH3hILoFZb3eimuI90UqgBGcT+HDwRB3F+dCcSRp/ST0buzy264Npr72NF0B3nckHVsaB4z/FyK
tQ9nEf7W+Fy6BOTBH/iiz8S1mCfPQKvs0Lh4wcnxc2lKhell2ehedpZWBXAK2vsmCirzvixrCn8s
ORbOSDZrDJc94fHjdGnCSdYb6zpUaLfcBh0Izhk4Stawn0zrXUqTe9aM+r1bZeEFZfXb6Ml033RT
cY6BsXasL99c1Brd5G0Gfzj7cVVsh6R2jwnC0jvT6hWU9WqgXz4SkZghQ6lseQ1Ugne8Zurs6iS1
DNHP3Bn2fUT1GT11eG/E6HlRrnjHhMHybtD9jXC194zF+96Nq2ynCwiLyD+jWz+0yWNhJS8JIOcv
CMKMTZ+OT7rr+3dtl7jVGjmqe6615I+NYWZfLafYBLTdiModKEJCw+r1bgS7S58LYfVb53c8wHLa
Wl5uPNeZXb/XI2HThePVK2UR6SUajfJlN/gjpO2hf1KN920M4+68HCVD5+/ajF6bSwazk0zy3Wg8
QHo6WC+zSuX7iotxeDA8ILlCK+5swOxHr9TF3hju3UYiD07Ht5Skrde8xB4aaL48L4eYEXbEGstH
LrT4OQZjYZmD9moRygQ1oaZVYkGlMtp8F8GJeWg9GkF9W+4rFzR0wbNzFViue8lyXX9IQu1DC+2v
gcjap7TCKhonsn+x7TDbMPGRl7RzPIDVj0w3y9sva1cmaNQXTqkuvM/DhOeIpRxGzZ60EpDIODNx
Yu5jKHNgXrPkPObttQ2jx3Seaycpgm/PEmqrYKHeZEqjdiij8WuMYxwE4vSaJLSw7EFVr6mXnrNQ
h4ww+tVr0NbYkYzuGd7bgaibjiy7CUDsDO4rtNa4163IuDe6Nj6Po7gU2nOtW1SsHYJNbV3pSDET
nCGlPW3G9Jkh0Xzp0WIxO3LEKrWo/JVObpyqyXNPHlcMoHgHm3D+WinQXFPfea98Vtuo9ftxcA92
VWuXZeNPiHJjkll3ftvPuRTJbbC9iTmyCwMh7XBnuCnac57Cj30QPqLC9teTqt0VnhvrCoKCREGi
1YlDG9fIJdU7vGb6m2XWYrvuPdYsff1AM5FFkHGJ6K1lTf+Y9BP/GyJFrpFQw0Gllo7zPjS7PX49
HOIsaS7jc5EWz4FTV08TSZlb5TbZydZIxS0TFOlZSVCCHqcfBK5EwB8/WYIjs85Efm0GEObKFz2g
2nZ4JnnzyXURsUmLorSngpdAt597T2Agno8YQlEuWQ3S1/mwzXLMvR3qbbPNnii4w/5LWv9sEN8X
meOuQ0y2svpR3/W9jXfFvMaGUTz+urwm3EuboNbUWlSufRraqWV2/9CTRboqcWFc1HhPzm94SS0v
+LXxpuCHk1jesYq/YZCAjAv19eCXdfgEVwgCkcRtG6J4BOsYfuhN8DY44MbJkXyxRufJjeL6yXUa
7WRRB1vTHsWIgZQeLDN+aNGNKxMpFsEnHiNKY+CVw59CkBwfrB9dZPeDusqEpr7mB+77ICOdHLFc
Q5fOrNbhr252c2BlUu6IM/GepI9ZOWzVi9HQErExdjBTfinyQL30/caVXfYs4luZ9caBr4/PUCTa
XZeP0c1wRgDMfriLUld7WDbxxAKHglw32vf2qA8v+JDXbdeAHG0i9aLn+Z72SPewvJYl+rnphu6k
5eOpT8voFsBKuBmY4TeVLGgPz4eBPf3xQkaaBGt7cVnOUwnG79FhOOtHM7ssm1oG2izkmu+Wei5o
67iVmMz7MU1rXMvZo6pf0HO0T9a8aQnyWoVywmI1yOapaJWNtKF/X44o4xmbUSHhBERF9NOSNhz7
DsFFAuHXwaX73lmmf4ybEddNoi5yLIYCzAvNb8saprNyJv6G3l4GyXDSzEmxgph3i4y022VPSKc/
6YPx08xR8YS+TEsqPyWiuCmWh6awfh3RxyhPy/nQVtE6ccS4iuMOEcToNuOFAIDpomrzNY3Dds96
arwEhfretibhTyg37p2ozdcFUWeb5XDKovE+hAt5tPzobTmV6g7QcLxPewdQ5pnSK4fLt6l++OPb
DKdXa70wgm0qTPK1ge7iFmrbJ0N4wTXF5eobHC2nrNkPKRFLnpZzOrfggSsI0u/8Dcs51KLMpfz+
fhrDliAiZghhTnro8mJPGQs6kbVZXuyj4DUImcJEVohGjCV6ZrsXYXnyqYkJcWsk6WVTYFoHr4tn
j0sjTmZFyWr5kqI23KeWDvrk9sPDcqr0bOIaM7/Ye2HlPhlk7nEbOpSnXXgpsXeh81ChMciRS2ox
CsCEuC5LT4cD9sGeBvxsvFDmneijkYThpNyqVMvuFQ6mbRjVWOoUxrTckPJAQ994EXAdNbIxtqYY
Kpx9DoGY8eBeWfOzpC6yfmNk2A4DmZ8K3wqOSprh1S/XYY1FSVEV7dtpA4WanEZmD6y/cpUZm9Ic
v0u/qLh3Emrfx+hnHxMabTKOvae6Tq0zrmD0N/lrLM0HW43vMIsgOvZI4FssNV36I2aSvrKn6dEj
DGANlOkRFyBQwBNzQQ13S3KcBvvViwlf7sj8wm6KdHHkd1mE07NjpNfeR7nqZ2iJTA3BlBQ1ci/L
0U/BYxZPn0gUiRjQK9C2R7AMrwO0tVWKEnBKifgsre92ZgDrQPsuui56SkrgthM+ipyLc8rlpz2F
0752obVCF/u0VODtUaU06zEtdu5g9zdzwio7tBhFIzqxPhpCpGKncdA7SoFOsW5L9d1l0jmrLP1t
aWEJ1ZjbQN5K4dDLZOtG4N+02YensV7nqduddN+ZRbNFvXZd3HhZee1RDaIbzdQODAdAW/e7nktg
45ZZrrx+ekgM/MwNCTQEESwZeitXdG9mTnGE8JUVgqyt7YQHrfHBJPUx7K5puNBb+ySE7S73NAla
2dnZbvqUjLYHT96+lVFIEXsiojTyEdVZLwN0GpZ/xkYrhs8wNp56DZRFGaS0lbz5sZ3TOJ8TzpwC
aXlkYxupEPb6b3Zvk7tUmieCHFih2zuzFmQm1/mH1kblAWUTHBtM2R2/7F2XaJ/DCbgTsFZdgwyh
DhZRAlvH1KJ9E8MtcvVZc4H1oh1/Erd9mDtv+pBVN9Rs3yBd0fvV9c9JVtHZ9JkBteQRItMwr1YL
1I48wzVVeaioneXe1ZoEf2cUWwXXryvxZQdj8zPqyXIxyavf+bkNuhZqBPw7Ho90GwbqCo6DKzIS
klBVw7jZQ5OtsOHAI4+eo9SbA7mqbyqSlNlshwxbRChEuMprl2XX3AFIJAPrUbmslBVRd1nevg6y
iy54Hq0TGHeM/SVBFWkPIqCMH1C0oLe89fxXd0VafpSBu+tdHTcYV8NiBumDZjXmpsd6n7ydFKxq
k1xw5XSkdZPG3JTu80Cr+y5HebTv7OahdMRzXBBRAXV/48YOKkRK2LG4Dma6U3FOYh90NOL0PvyK
5WNMltw6LobHeKguTu0QCDK6/VFroNj1GIXzgvtEWji1KzRJ/P0N8pYGFKFrOprXtA7eM9ABB1Mx
Jegsj9w+FVIa6ilYNtWuIK8a29MmtE1SJKaY2y7nf6CMbaiFCMjd5A3Xb7P1/ODUiXxvqvCWC1Pb
eCXLBECPvkqDJ/ixLzHBgpWTMv02bqKhV9vZDp6cliKQigf8Tg3BLJjNd3iK94PdcdkozFCVhoSZ
B+S1NH72ZWk+BJYBrqdM811r0zDR21dXguZ1cD/eTXHnrjsmuLLWyK4ux+OITZBc5C9RPuBQbSkq
42klS5N8DADaLkIpylNgad8HvVxZ07ObbFybS5/Jx10+6vDE5VeS1T+BU1ImFvFLPWA9bLBoyBQ9
wtT+jBS3PJ60d9JTg30NsZvn/ngqegevs4GSeyqJeqgFsXiEPBD6+UhK5vgE6PDUoF80rrqWk8DI
zJVaYftSedcCoCuzE1Hcp330jVl6706Mnn50svhLUUYd0JP1PJJI+9vwA29jpinUm0ygpEruvjND
C+9kr0YGK2KferdKVjXD6yatkYAB5FibjfdYhe2XDKP7GRbAt6Kxb0Zr/pw0YqAUJL/SrT995pOD
oNKBYq50SAFyRpKI3Hh6I47w20zqCTPNXJPom15jbNtepEW7qnM9kkbFIZ7M+0y3CZg3k41REJbQ
AqbLZpQga1i7FyvNj/zvU8vzixxZcmiz92lS23yIL+ZYbIPK2lV2g2oOTKDrFmvbSR5LJV9ck2bM
CC1OZ35ZN8A/+WseBiRddIYbBkTnYhTJtyAS4TpK4g8yBQFM2W8uTEc446Q51fmz8HH6jql1s6Zi
XgUFO+QWyD2N6ZuVWwRpOeh1AmPT6PZbzqRq7Itz5U83mzr2VJFdYTUG4ukmvRHUkBqMbaS7xiQU
SVKDHRjdvZ+ptZe1+h1RNgffYNmecpX3QmizTG0bRBl3d1CjCImp+hoALOv4nAmdq9w1V45PhcKD
b41qU4877nnjNKCWhhLCBe0ReoFlvT5RMUe3GEtg5gNaJWNPOeLNLhSP5tF6q01aAQgDf3p4AvBm
IVRtIuoE/C3SqS82YeC8GsN5kPUuTXUGk5HOmoW7vHHQR7dtTfeH6L27QYqCuGz/S1bEOvxtCQst
3EcqejalgXsGibiv9c9EKSZYm4k4kbq8GgJ6Hr4Unxn3SsTdLvckOMCQaOIw8+AGjZN3fq10dT8h
zWXRUqRrYWRkoovRxcMNmaSpeKQ3iA7XlIWCOwSkV+pAW28MTlEIPZGOUbYKYEzhFQ4+kx4vJLIM
BjHzkTrbQBQnOFJphSdKDk+ILtH8peTEeM70EXj2cxB0EbrrQzQE/XNQP0WGC3uujM5JwVjkaXc2
MxFtKmqE0Ejbu4qqYzJ8j+0Pq+pvUsf7T52JTJAJC0dT51j4UHaB8cVsPoGT5Zez0oR1IsODjsxg
/qTRWJBS40w7ItB5chflT0qy28kdkkNUoO2HXzAF33VvvALuw5BjoaVIoI1S263vlYk2QbMpvzfI
D7yaGRI4gK2JlobJiLWlNAuKpOuJ/LO5XYK2/xxbgGWCbKKMBeediQcyg1VL+xOGe7Sfgd9l555Y
gk8bGBqn2lsjdqGMG1bzgBST4TcYznctJdVLt5xtI3iU6c74g8Q2rgrf7mdOCcEp9UevYLCpjNY0
YX00Q93kFKN332gS2wuE3ZomdXQQXgK8M4PgWc8R1bmZv/pW9FWEPLZcKmo+FctViui1xh+2dqfy
c0T1hTHxJpCm3ZHyfm9N6iVzzFerdIjTJV2iab2fphF+nRI+c0CIC1ZLrjxCD3qQBgMSdAiGys9f
R5sHWhNmlxzfAxbp6Dr0g7WOO2LbbeMWlLI79PiVNqmQ3xnu74l/+B4FHolHBf5e0bTaKiwoCgTO
3AxHHQO33CD4yP9mhKzsGjw0q8Tt4eUCcDA9mIL9FD9UYNA0bzQR6SUPVWKvAwPxcqU7MPtpfeE+
R3VRJ+ar6cQftdO8TiPlR3rBUYAikIjl9qGtedaq3ppNGIyItgA325lqa/BtFH7JQxVdeGdMCK2R
BK6HovpRV/nJjodPlEw6fUJiCBKv2noR09pCI+EsIgPHbaMBJVC7R19IErGvMXuDaHhXIRXeZVlE
55HgupoYlwjm3d1E57TjFqO8Tmpuy4+G3HsbqAvubL14Q0y09gUw8KJbt7W1xwJGyypFY5Dkt67q
5blyzGNVdiQUpzr2Qb3FgkF6XqtIBc+t8AvtjW0HkI5avziPUaJulQ0yn4gGIjbCGRmKKn1V6/HP
Ws0o+xjlTtx/LZonzek71JK5YLGiqwftWWOytbH7AQdRxWSpKbgP8oBxJ9M9Qswcdcpbf6tiA4Av
1OEAtRoro+BUc+scrYSFaAOG1oFGvfEtqG9W8giYcnwHZOzSct2hCiMXhxn/KnMsfGs9hlhiEAkE
2mNSypjVwbAn7eQydO5wZ07YM1hbvCgjzI+R/FHVmCBkXKB9tbgZ0kiHiBxGM8xRA7kv3fiioV6+
c6x8o5PbUkVktBpd/tPteqxowzdibJ6JOHsTOlyYvjU/NU8B1xvz6R7lgLNzLA1Ho4NOp6uydsMV
ATuzJ0yL/N7nyD/ovUSm1/j2Ok2Ct0k6Z28QAzyH9qsesMQj/QPnELYCt7oFDnWVWl1U+NPHRPAk
5usSkF2x1eeZj4LLYE8iu+p29YX2OVzhqfbhi1N4jpxXfqOrKWz1Q0C6KIqIPHshZgjXArC9TolL
n1trPGU7f7JfY+o/IaaAO0WjqygjWpFeXK15eupRNF5KEmwJUdi6Q0echxYAbG78Q8XVY47UpBw1
S9P9ncjmXDlfvnRQ8Q6s6ktKNLDsbM85ecL8GiLZKOeKesL0qXeK+BTVzdfeB8eJ9KnSzBNuzaZH
HCjMRxNM07qcCL0lc2PbCYqkdhqjHQeaUyCjAK/XIfWMsMfTeuoUNq2MWKainCeSeNPy1NnRbODR
Zcu7KPF9miY4NQxycoBBEjIa8D6V7TKlSo+V5RYrojvmUHKgI59p57lk/QXRzgsb4pWG3loLF5l/
H+XVVhGosGnS55ghCoWBDeS7CR+MjHz0OIBd5TWPeuPxx0f0QNOMjLskZk4+AIOkMHQwyT3hmtcP
GmvyzFc/rQL9HjOorRzcD6EsuYeiEu+K5EZ6ZrZybPG9HVILFwqP7roZ3/U+3KgavcJyOlKflEIA
FIZkpA3p8C1ocuJAbCMF/WWNxEVyxzQOA/Y4RSTmHBndB1wW+QcKpZIlI5D9iISjXClrz4L5k7wr
2ETtLjFaYz2F/B2YPEZ3eTni7XLtHdOxYieERwK1/wXi6EwgSJ+GCaTqMBdViWAPe0DYLZ2pIEK3
SSJOsQ8s4aMJYzjU0irYeIrB0AP0ucrnCOsIBLvLA+6AtBlrQ6+NTLJZLng8WvuBYC8pJP534uou
rvU1FGrOdvS+JU3j0eR3NtZoU7YSDlfYpQPWcq+iADWDjkXMLuMjQXk9vlp8v5LlBNqODyy37eMI
JqvkE/W+VT4RZhLeRRqNkqbK661eux9lqEZMuzyzPOKjBlNumyG21jzkGK6HYS2Vo2+n2tVuZUI9
0XSIIJqJokbXPI32WD/ACFr1AVpRlQX3vbDytTDNi8xB2Kkh5j52L4Gvuwh6mQD6c7/dSOE3Bl5O
BK5TpfvYaDdaX33pJD2wYDLBrFRvve48Q8Aa3hB5k1o9bbPEUW/o8LrTEIO5d6AbEVP1sTDt/ssv
RuGf0H+fRTkSvBC2zUIG/Mfhf30uMv796/w9v0/OlMPfR5fosyYF4Wf7f/2q3Y/i+i370fzzF/3p
nfnpf3y69bf2258ONmQktuND96MeH380Xdr+HWE4f+X/74v/8mN5l/8Xy1Gayy/q/8Ry/O9/+x9/
+/e//cf//G8gG5f3O3z/t7/QEv07wVG3/0qhxzHBMerCsE0PFOPwY2Y7ir/qjmNYpOoICIGG7bjW
b4Cj+VfbgJMidNPRhct3/wY46n91PAfaom0YOKKEdP/y9//9n/6KwQ9axukYFPm/oPK5L6K8bf7t
L7ap239CFUrDtUAVSteBoAQGEfcDr/8nhCPdIT3oymITEcReaujniqAbD67A7DqR1jcRKXrvGF9y
arTcUrK8tjkxiaXKfthZ8Vi4uU2wuqEd0kC7ZXuvmR4nDLys6v36WvpMVQHmJZLc0cHBK15EDzxM
PPjmMLzFGjAvT0ISxXXXmE6VCSNcM0HzU0yPVi1B2xEr2YrSIHFCmOui2vQ+HbIL8fsemxKowFSE
P2VRBg+D01My8aJkn9e2uCbNC1iTQogK1G0ar3Sl1fdx41K+DSlv5VYG460QNpOtotyIokLLZCOU
SgZ1Qyz4Xklf0dM0fFDBGll85ks4F4Jtyf/didB3ZO7bEkft15NO/zk9VVFs7+0Mx3+ga1d/EuG+
CoetHo7VqdEoFVc6jLOueC0KRYpSAq4gksykDSGMdUSC2R19oIDpk7prx4RI5RpcF4ZsZWvaD6tj
Ii6KNLlvs/q+y/Dv5pP/pdAhJSAqOwYlwCMMh5tOlgRRhMm2F85TWbnxDnW9TRwQKe2pHLsLPEh6
gGlIZy4xf1Ah3wx2WN/8CewUoi0UAeX3RNntQcvi5h4qw6ap/Vkj/CXVB41qimEB2DQ3Ysjcd9l3
yZZhT5LGqNcrm4K3wiIMqjPYhT19QM8YWK3mNEDGtttEOJdLlyBF/lbWdgi68MuUhrdQZfuJ+JqN
aHNaIrgLCSPtPizGfqphxneXituqjKV1LcofGBLGDd++we/r7ZyxqIlZDACix0O3NjHoPGt9/Gw5
KQFk2RBu0IrG60y3LAZ8VV/jStwZ4Sh3SK3fRsQ11Bjamgb+OGJ/dSh4zp3RMHtJLMqqMfpDPOnC
O8oCm6+XOXOt8OKNpb9NZ5mEL81iSzPhcbBipKvCrVlOm0hUCdS4axCVHEqPbkSEL5P4aEsdqa2q
Y0n7kOQ4fNY5ZBErQYLlADAfLH3fS9gTyXAc4IsdRpAFDmlVwEhyazvm1yr9JsTQX3LYghCdyNMK
3P67CNOfVa/9aDJEE15Ci6KzpHkLCxe2mWyOymhwgbgfld4aF377gRyPbVwg2x8m4zU3yhnxSdWm
i6wPE3qRsn0mnalJV9iDLVbq/ba1C0n2aNbQY9DDI4luPwL8injUPfhWZC3bE613swarJvr0Wtow
tMhk2SonGFnD1ckVyfn7iOl5jz2QgEvmsEEd4MCou30CyXLrB7RVnDrayrDHhYNqgQi8NZR+FnU+
Yr4YXsulKaCHx6qe7gQeiKOA6IeBK70y9u5nmIWMd44i5a5yHvvcMQ6GKF6NgHcvPX7w7AZGEhVe
J68DSY4IZc0EZtdMXbjTR0m6I9eogUbMNWX7CdLQjg28JxinTCTRa0XF5tQERHpkFlE1HZMCKbt1
yD01kQeH0KKe/aXoZzHUNWDOfCGrk/G1GIiTqGNbbCxierj6uMNNwkA3iig61DvU1cBNUVaoMGSU
duBso+EzDkucLAGM9MgIXlPz00lZOrESu5ezOL6WczuB+LNOjeU+q8wviQZIzpBq2I0IfDesxilr
dXeyjApIL6guNE+/enr3v5g6s+Y2mahb/yKqmIdbTWiwZMmzfUPFeWNm6IaGBn7998jn1PnOjUpx
EscR0L1777WehfXWFJh9GIDUgUL6Ux1JyMAh7tvM2VIx0iuxbRocTr2xpjA7JjThVnZMefy3d9Rt
qrlTVYZUtkP6BsCKspuO61aaIlszYzLAqbiSgzryr14hU2lS8zkykrjz8OGoSRZ7g1leUZU0x+FP
NqGpCLuiSWhkfvg80x5+znCztaKPrk20BNcwE1vFo7r2ZkIYI6B8i5zKJwJvkmuXv3G+twy3vepI
idtNkFV20yjR2O0OmraD7JpjOQy4nU15B+s5Zhyi5F3cTt1+X5owFStrpmRlZ0Bm4TzWWqWbxhkd
MA1UhUWaBSgpwQ9K76AdopZJXGsfw7TZptEiXxs8iUGRTA9tgHiGIU3GiIqeoa+DLw4h+6nwXhpW
Vz0L5yiiPyxe3SX1dhk0gU2gbWaG7qhXadk9A2lj78sr72AQ4dTZw5eAKev5Ktm0HNAKjn17v6FF
gNBnM9M4B9703PHs78UyWcQWt6zEDkBAEODhW2+xHrsYs88dl/rFAS+JQPOz9L+GXjSHQGPgzezS
5OhRmKuyKpYdTTUZW8YQPSCu7ve+VPDSnY5BXtk6h3Fww0My4wKz3bLfj6jtzwoBIkyCljbwgoCy
LJhbtQFduSFIt200lrd+5jwfSaO/0nLzSBy+EI5rXw0bK1cweU/MhD0w/46zc8BFgLXPn6OxxVah
ki9fm93N7KYP/JA+OspDVwDs6cvoB4dMHmui9FatYcA4Ke04y2lGkxOTbELk6NtSDNeqcKwXBWrW
N+STLBb3lkMAuErrSdndGYrUSQJJe/Gi4l1rfupZEnrT2Tv8/MWLAptE+rzlf9vDiNxERz9sbEfw
m+ZDBd1wFbnJMRnpyxZlWK39++RGyXEPK7UmORiJB2FNVP8zgkI4IUfPJg+yuPtpFhd2sZ4qArea
i9OTHOvO4rj4gGc08MiNTebNPIcU83IKWCeQ1UwWOX7Ec21S9MxeGFTnTtA+yUEtbQBp/ecX5cb1
YKgxSf0o4c5QkNgEhOqCFa7rFDxO89HLMzrn90FGX7I2cH7i2kOO9qIj1qit48LKIdQiW8xPt2Ab
nqpPyAf0kjz/n+mr4bQMN5Js0wd7hhw4aUVrk2hGdKfAFaO87/aVa9N2H/g0WkSjNUiMtgY7H5WA
f8rwKtS969fsJT5DHMibmoTkJur+6cRCFhrYb6kznrn47sqeXG/jR5c8K5lgW0xwF4fnZR4RQE72
qzbFdOHz6uhNmKzJMylRiRfdXMiP7BJPVpY3m6o2DmUgp3XU7YucWkhFzHsGke+iZTpGaKB7H4Tm
/JPYRB1EnKHoKqOShAqdynhIRdxwSNugav0SynjEb2Z8aCLQGAGTr916Jk6gCvF5MY4npzR4IDIa
hR17RFWCudU5KYnNNfKiF5EM9QMmCLjOBLsE3COUHk8Mc18h7AxrQxGvWpkAjmuMFS7AQat5cDof
DJnnXMemf51gmcR2VDFdyhGKkhXx3eqIj9vEp1iIz17EVVD/p4jz2tGT7Xf1CN+ZJLPhXCrLx0pS
cn+IODFoiwQII7ed6PdU2Rch+WeaRFPgOs+NcUjN8Tx5NUJLpJmdXR2dCQAo9DKfYFv4I2ltuLsG
p3LIBv2YoRVBDNmCeMRmgTwoSZEiw1Q4aYsZJpVqHpca6FdunCe3y3ZJ5BPccrdxJhxUpZ/FxpzG
aZCHMZIEAqJFND9OhRHuge8dWcFJCdPMNOnoHXs2UAy8CC5T2cmVg+IFWgU05Si/ZgxdTdHT5qRg
2oyIsYhFoF1YRjs4F8Urbq04j8TOTmiGt2JoL3SnaW75b/lsTKukI0XPbBURssGfKQRGS4v2VKAy
Zl9W9ZPxaTTqa0ChdJis8U3VJnWVLxGsBLbcBPZ8K9yI4ifzb2bkpLueymUzIM0nqSEKANBbn41V
EY4R0NjBkryqWgKN2xAQHZMXmBRGE081wWy+Wk6LWT4pEk7jbMbfHMxMsKKIMO4G4Rpc0/v1t7oT
LpX7oktmlF0GH8JKr6UZ5hvX9j9Y06A/GkGyEplNDhr2eXt+SlM+tHkRt8IQ29Th8oB3fwMt7NIL
9XahskALWtZwSJx7DIwbd938RxTLwMSjM5gJM12Z7jcUbvYMXy42humjNqy7iSjf+TXx0e3U7KR1
v/M6upFhUBjkijCFc0c/PwaDsrfeAEAz13yHNs22UQ0qqu6mh0DnBKCnCF1UobPNLFXOocV+g7CK
8D5s9xqU57qn/b9u8ovtidcQzMmu1oy2M6BWK8BcapPdr59Rdqy5hd7Yi7ufq+BJlctHuaADyIXr
MO1YYj8tD54vb1iF2o2dibjz9WNPLJkvEHjNASy/8TXz8VyF2nI2RtD+uD4CMBpWSIo82IH3SZPA
kkuHOC9ydKEK7ElKK2xtMy6B9Lw1lIdJzbuDAQvccPjmvXUKu3ylU5yX4J9/tN1fNTI5tDTITIi0
V6yT2wH8IGhnPr50RlXuQJLEe6e2C+PBc0mq1BEwSNyN4guIlNyhWJSIo3boIG8t14oZE6b5DpRI
RbDANhtAgcz1yVepixwZ6cUYSbXlngZalw7yNHfizDNLo4l9aL203kHN8/Siu+Q/iygwi3nbxvX7
EeBXzXUsqj1rGTAxizQpn/XleXB6NDlRE7HvW+lGhdaDX/jd2ki9ddU6/dk0pqem2snMCdkjcbjK
FHliFTQHhWqR8b4xbiSu13WNLWXX4xPe08N7AiD+z3Dz9hkh6DOwuH8iYjStZ/MiW8wLon/MUjeI
vTGAxF2IV9MR70XnWW+yKu4WO5vCqa+otAr7ZGjmKatN0Cc/Lk3XlRtOa3hrFDkKwajSVOWojhJy
2/ASH8HHRGd8jMxPlvRA9LJWEUHlAU7U0mg34PCt2GVs5eY6ZiMZr8hzxwOiv5wwoD5cF0HhUaEt
jxgpXsDSEpxcgj9BGVZtsSWiRwqMjXLz4Nkf0Nebs7dha6nWckRs0M+kNjTaZXuu2gOIAQ4GnZPi
fF9Zi7yJaOwxSy0XV5ruwR+g2HkFhh7QWoj/svqEYKbb+hg8VvUMZjAoG5QMVL5Ljye5GPsnjh4b
WfvBnQTB+Crl2MpybB50Lq4lrijCDnx3O5qVekoxsaxLZaJ5oiVqW9/F73+h0AFoS3mmxl72ckqe
PMPEaDWS3WP49tUcMZHPlnEiOZxoD3sGfTmiwsrpQyzOMgKsL+3NJOWhIqlrn9kdR72KgbXXU195
1XpA97auC2c6ya6NB9Use5dwD1StiQT6vJi7LqzfGYD/6VrouL2ZnEGbhDET/RgJnEGxinws8mEM
julMyOHSnvIWPmIYDYCk7IspU3UkQVHteuPmev7raNrXuk6z2FzGn0JDQfM84+qY3cvvYfz3BXk+
zSgEK8DLxAP5WB7C3ebaKC5VrUF1oGCLRYXvurA2cy5/+N510M/b33/t9yW7PxMONFG0Y2rd3v8S
I0RYu0RYIGJgkEauApb3GbkDqdgDBOGs3JIw4ayQY4pzb5qExOXkWHbOtDdDkjLRePGhZ4+TjenC
Z/I9FEA0wv8yaK943JJjautb1j2ZnD7IAQofKRHDc+aw52cIlk49oTPbsnLJZySsguU6GJJXIkHY
lkqaSMyKdgNeUih+rLE1KXssZPzYeWusVeLcrLC5VCY59VXGQl74YbafHBKrEh2998LA7OD8OMql
eLOMa8fTv677irzQ4i0rw3w1WSBgMBpO9Yy6eL5bsauaZbIhoUzo4fL7wsE2JKIojqbeXE89GiDj
sHTp8irZh/R9dzVtUkcXNzjxD/wwfxVXxqFxBybyb5cXdNGckulMhzZ0wOQVREZ6KILhxxnZQFPu
wRVVf7V16nJXp8Nw4HFKzGfGRtdAJ90DWSxGR+ViTVkX5wZCPuSjb+Ns7mud2Kuii14D23iO8uWj
GV6SMHuqe/e9SKOvIVDwpBvu166x2BL1DlR4zaEuA/7mzvKRtfHXacrPqHJva/uoqTJCaW3jpM30
T4iVFNHVHHH553E3pcOeztxxJBC9GfjfuGZ16++Hd2StLm7MSobfruGgR5vIiMn/dCEJWKNZxole
jhPZkRyhL6oAv89Rd2snzlsTzP8SkqvWroYEtzC+KtKfgUQNjnTG1bNm0g6jS42HtpeY5f3xD7Nh
2D8PkFpPAm31qlES9JhkHZ+IpiPgdJVbwaobbmNnvbYJwhwJ7po57AI5TkEssPaiCb/HtPspo/yS
1d9yWU7Qmk8mTSrHu0uqNLZWPrmsyT/LxDtNFlV7RqcQwYmNsWEmz3R5HXMkqUHOd2GXBL6uont5
0vnbNMkfwmB593X/2I1InukM7pMMwZDffZLNdylNz1rNDlM/zzJ2tW9+sW8TfWLDcJeG3Iuq9Lae
zP4GUfd+dhq6iwNdz1QTVDarxxAcvIi+feRPQd5UHFJoL9fyELreq5WStGPSianLHqgSrQlCk3tC
5VnvxscaiiYm4QSg9580Qy/p5JoWnfCOIxYO+FrJygGvuxkquJlo4beBXf9pLfkyL/KbvBaGYbeM
k1C/yK3jEfxVQ2Zd0B6GhXeSCZjsfAyoi9FwYtlDM+KxNOGVR7CenQrfsHdS0yWv2LeYmLlrison
O+HOVxAVWjBpozmsUWvTVvTXNUTkOW8e3IaI+JmztFXlazMd4rzJXmaIdN49WakYonv7KgxZl5iV
55u8X74LAcy1GKNTV0+7oZyuGucZjbJjG4R0MdTsMKXH7uhEetuTi5f21hVd4suMD0BSLKQN8clk
kzmCRBFaImtW3DNoKaw1DqsFZORuG9CrWQTjL2Bnj/4AoW50DghqsSmhjRIsoDbql2J6dIry7JX0
N/zyRu/7UbW/oXvGm0Fp3BbRSczOCY0y5xzLe9BTf5YaRzYL5rSWxOhAaXnP7rJOYE8tDCeU02Q4
W8VyKNvhvSWrLkP4zuL5TXOFOKWcsaKpAOVN6FHbmasDGfIyhgQblFgqLFce8jl5SG0kuKKVYLcl
fRcPwnFR4n5s2Y9FZ1K1M9NncBQzGbm2RDGJyq1ps5qnXvr3dC3ytDltJr65A2iVoM9giyf/rwcG
sA06/Siz8l1n6QNIhQNCvkvILuC9mQzaG7MEK+48WtQ9fS9eNRF4eKDTjc0YKDSMa6aYsxc5NlgO
zu1CXwCbNh7lr4Yqg56Cb5/Sbt5bWU+eLuQhbS//aae84XbFqxcVfzEEOmTErop8jDmBAIz3iOGL
HugV7cZA/ZQ0TEAYqUMhMGziAloRag8/gtII52khNlg8kBaZW2HQDZ2tL6TIiP+8Cl9tsVDwlltz
ri7ZYJxRmP9AGL+lnXslvvmg0ughqwwqhnuLV+m7K2ZdaftTIvnlWdjDxmC8nIArpJw/V8QabApS
UGYOH4g/7KdhHv5Q4RBI6FhIMWjV0FMi49uqyJt1l+LTIkYnoDxIqpdczte0zjIUE2ijDc4CPgKz
2vuM7lpkhCiZtOO7Rqa/pQNKhMhynlsa1LZLa7EVcd6O72UlnkojOWozPIoS4L6h3a2nA07U3aPt
TIeZ+SL+H/KVEoGUpPMf/YjxAXqtYpbM7VhGiNIpQd6KEYC7WdkPvemNRDIRm1vSLNRT/VJExoOT
QbPMZYIvv/0KRr/byj5DOlCz6rN9Aqsa+jJZucQAkw3IuUjhOh0PgT/ErIakh1KlAMG/9uZd5Iip
yMr/Zj4oT4aK+Dft3Yz9UCscannEvuemH23ISVNxv4qccaF0/tOc+UNuWdnEISy1snWvnch/SCUf
eUQTKzrD2r4Y5lLF2DnPhNxaeXsZlAjJokjpJDQwGCEajgb/efrNGAXvS7JqAqoLfDq0r07Sne/N
9H9oScf9feuSQYnimG5Pk7I9YbtnwZTBixf4dKet2G8nDBpN8HBfq4PKeCjz6NUvEira6gerxI9w
3FeUAumWwxiWFPMID/2pQMKI7MxeFzPFfEXQUYZof1WZ9Zk7/0VQPVD/3iA3AXx1t7lzQ75A64Vs
ZOAPV0+3I2rWhcqOB8+xoxeSNleZAsJEpjWwBKtFT1I9KEA8m1xMZVy/e6b/6Sx1S72OahTLFQXc
Ttf0hRrEmEE2jCz06d+5G/8FI/lWz/hlDpjpzU1XmE9wDBB6UyyAG/lmy38Nqh5FoJuB0aIIIcmA
VmXRnujs0qef7YehRmAeQpmW88vkPA09sTdLmaFqpoLDBvwe5Yg0madYq47jsriHJ5SUxoFdPqdp
dWnICBsS8s1d038oRPs1ZDLf/R/i4R1xYywCyXhKDlJSRY+oTDbRg6/tx14scMKoQNtoee8IJVoG
38YQ3n2htPlbLQ3TPe9LVwtDIXxgfXmwFGCHSda3YgDQWXu0UcbwK/qeJ2LtE47Hq6C+2WR0HKsk
2OceOtnfl6ZF+Kjc4kQCXbQ2AnrIllExbhMlmv97tl2W5OO2T2lXIJx1TwMiNCRacA0uvy9Yrvct
U/7Y7sIr4v15OyiWbXz77upFj4m/89G1b5ah8TeDGhJn5fh9vaOJYSlEthEjN1Tbc7m38x/6GcE5
GTBrhgi7ZRpeEAZVswzPMpDhJY1c0m3dtINKehACDnPB7GFwqKJrY2Z+1qgYBLO7nkZTboUIPtRY
v1tpg4e8JeGqhpqbhvn3PKJpLgTlQQ3Vfl1buJNmf975RB49tLjksLWh0qFVt5o9KLVk+ZqoZ6lv
qEpQZA8zXBhinFFduQzTe2BlZjohSmdbJNjDwleOUVnbwyNyNhoZc0Wol91+w0kUe7jxiIwkYSsM
7AoUysOU9+tgZi5tp5wnifpCY5TuZQfqXbQMX1CD3iefxlPY/Uuz5V8RqXmfg9vAX0lfmOFF6UXV
0eP0CYLKIbcqo9nvKE7ToUZR5ifkQU6F3GeJYZzqlLZSPwW0hQQ7U9E/JS11S0o/IUn/jaEE1IDk
q7lHKwe6eZ8NRKGd5cXVge3zh7AmFcvevrfu6RMTdhOTaobfF5iNrXpyX9T8X2kDns1qWoNFSk8I
pR9uRlPs/BytVZs+ImkLKf6ZqWeK43vqqRiV2t+6SP6iqfao5DPxorSqHhnBnqnVPjtR0uch5ZPS
WtknEEV/AVM8FYMHmpX6NiTi6c4X3pBfkj/BCogo6KMm/xOURrAO7STYRkVPuHRRUzpzM57RzxZK
GFv4DbvBL/KrKS6lnF9zPazNVvexXapx33r5SZSvRiPsFwHCdRWWzW7WqfXuhIZLu9KeYozWyOtn
Mi5mtj+eZntjlaBx3IAkLh/SVXQQjfvljuJfXt1RCY7cU25ufGuOpRr0YwFmltWkD/+gFMyBnFhj
7FaE+tLTbNGEbeDCSfTiADSDUm9qu3tGLI78sufDI+f9VBjzF5KGccF9MNlttcNvJw4e6B/4CuYT
dvgXCfDlMXRNWBwjgYS92csrqAiS8rhrQiJrNpVpDDEFpreTnAbS5hZk2adRIjnw5slg7tpHey91
xA6tzsGLythT3X8KoBLJO2X10tMN4xGb9sF+QHDnhf6pNSWDFNB6OxpBtkXKIyClM3f4DfhksWua
0aReIcAn8xOywRI0y1ODChFpwbvuSUNkjrCuxZXJpPHCo4wDYFzOGR3pS8DdsZls/9kqcWBTQJ/K
aplXuqijJ/py9Ifu7/ox6zeIGB7TMJkPtWGfDZOaf7KmVTQI48bMg4O4Tv8iVS3JiemZGmK33AZO
0lxn0ZEHNt1jQE3lHtIR986CnzOal/FA6MypCcu4i5Jmn1Cj9xVyQyOB52Fq6tJGJ+EOVfqwn6UR
QWIJmXtmZIPYmi4f1fN0HIk/wmE8tHs3nL3zvPAZGoTM98Avrq0tCaEDtfNc9Bj1mHBjlTOzfK8k
ZIgZVUgzd9+tcuQtKEfESTS0s+w/a8E1U7TsZeb9Ns6sCnD6qkpa7zWMWNOAmm5tis6/uTcKAj7H
8jVSR2kHjGps2TzRiam2XI3mmsiwoTVE2kOVcC4g+CWOpGk/wMO19v5E0pkUJZNxUmwPkNj1iSHX
lwpnuenInT9L5PNx4GvnYvgYyqwxHK4klRfbHrbRU9WShDom5YPsg+YFhPyI2JR4Qlp+sEwrh6xM
q8A69Xuu83A/zLV3xRnQHDnOx9KR6idYvH2jCv+fnxCbZU7OiYbX84JZYO04b5klpwyN1bJTbkCb
KantqxxpSmfD8r1M6X/OlIefaUnVM0UYV8p0JGobOcQmJCgkpo6A4ZzCc1gwyG31IKdrGYQrYkhg
/jhpc2o80Zwiq+RND+oaqeMGkdlG1YDfOXRvB8Bbh86b7ksBOqUEzb3hkGemNalp2Mt+hNdF9APF
cvp98a297Gu1Drz6RbXs9XIUWGgi0XCmaTN9r03oGpsuN3rhmCfLXk+RmcUCCEGxLNWJrs7///K/
X5O+98cUutr9/gnYSVB1WnGO0DQwKK/C5IiMuqQjte5Tmk9hihEcpII+4SrDEg4V4VALvPKFyQTc
sfQmzEiHCgzVnhCIgyy4x6us8C/aOxrdOfftFlE0aSgiTQ5Dzr3rQe/hrv9rdEhFbBnsfz+8pgFl
2tbhXtw/SnhBMHstz1zrMoWobHhev8/R4OZOO53S+0ue1hbYv+fFqSMOqmAMft9RTEbHnvVw55vm
H0LD6tPvFfp99/u9C2baM3/of38vuV/C4p6kp0wcxDiN8lNuJdlpWHR+Mjlb0TwfPQ7YA8Nfz6XF
nf3r4UPsaObTRrCt7PT7DnvEsg4LvFSdekEolT5owpNydj28v3/DsWAM1yQm9ZiJ7H6cggciF4KH
cPCG2Lb818S0oMVPhNeVzqsZRA54cVlwqndQ5DUFWFFZchRKRVjAzuUFifchKaZgrWzWTYwdTC9M
eu5h2Z4AZOQYNM8mxN6VZwQOiZIc/E2Nd73vlofW2WEqa4kYsMHrQqDHrJgq6lvKXz9sx5VmgBZb
fv6TB3jOB9TED7/vcixQ42jTkM5gKeap8ZE06LXwbN+bUuAwjz4zICaGGYO8HGiqGRDQzIVcLaoo
d/6kbrTimCiFC7eaYorIw08gcKmTs1UHKQwfoyK3M/0blsvFUyPa70BuDXSX66IC0w6X5cGpSDUI
3YRkH0SZjGEM/ylQHtZvyVCl98dTlnUSx4+ivPeW7zm1KpoeXXV2dbprhj490oAYHhST6njqAdiH
gK04E24JNflJW9s59CnoDmXFavH5mTJRMe0yu9i1pLcL2Ic/iZc/lVaZvowggLEl0LEadI+uqG0b
fgNNfk4GuFO4+Wn2a/kxD9+RLry3wOvbcxAol1MC1n1fA+zwZQlkTQvm25hr1gxY9YdKR853hnwp
Rt+/DBiQV5Ptjh9tVCzbJa/LPTEVWIL0R9+nuwVEMcYjCjayG5J/xZC9R741fCpYHmsnBLS5gAV2
s2rZL2lV7ehOYiyR9mM5MhQO6Cnd5bAPjj0ZVxSYNCiX9k9X+DSh5u5E39lGnzZ95gzHd5Dv+2OH
GmcLZ4sR/mi/u8mbh7fzO5dU5bnW+SHUtG3NxDuGPojq0m4ExhDhPpAkVUIjctHZkzawrcuwfeyr
Xq3hVQx/3eXD7vy3LAzcNxgPRFfAnCY6mVXLo3Bwy73VD/TQwo4wRhoKGDYLijEVjsgD8Oym3z3p
PDQ9sGBKzUGntSzn0FwhgqJGN1j+83Bg21M1svyZDFhMm09ZyXJqIsp9m9g+Lery2Wy382L+YM0b
r05hWKeWnKdNVyFLSnX+VT1aJIt/l4pYirSsUsa1S3bFQsQgqLOiG6InsYIddOr82XpeQFL4+q65
mPjkFzIJ/aJjvgQ5L8WMmodib4iuvzEYQPDmCL0eWsh7wlLhLu8i+1xkDWgPiBzfFTgkr1jaTy29
ZscTgHFiiFqqP8URuKv+YdoZvn3czqt0WpLt3EXDZlRcvRmW6nawbbFJvFDHaUJUo65JAW4doBN0
Sm46Mw9sIe1rYab5SYtWbQLCPb+GwXoNk+6Ww1c9pIMRuz4hGEvf/NEZ6RwwwZIRcMF9JM+GeP+1
88v89H5ff7/KXiE56aYfhBZ9JT0bUCUnffx9qWV+rrBPxrVR2vTyQ+TD/+/d79eGDtpJtoRkm0yv
TFKiszHREuA2Xk92k5zH+8vv13/fje49YqjW/S7PgYuSopzGv78RFVZzdrGezk6BSQfS4TITlprL
fh3pMD0n7oqw0YH7NJuA/LT0aysw8j4xlzN+YtwfcKzaoTolnnSPmctc1gZSw6AQ0ZXjuSZ12FRf
0JLVl0qrLRfraRwLFf9+ubr/ntcODFXVhA5PTZxbObf9fj0PAv7O/U+U93eN6N6XcbiWHularujz
y+8LTBQUWGZYEsjbUtLdQ2HksJE2/4G2e2+baLx4PthFPbT/912YwvwVVjSsw+yjlNnNDExNjeSN
+z60L6PZ08ahZN5lGY+Eso24FFPFDlal8ZJL47khxu5Evb1dlE175IfxCdgla7gSVg5ZpbQ2be1d
aIbOax1UO8uxxxu1VnJVJtCiOqEt62jnlLuIidRoo3rwzAKrnhg300jNXpRFcanvE7HEvSqagu7Y
RbsiYiJtz65+UZbJDN0xb2YbTc/CuJJo85Uwlb5nhB8GZsmoip/R3YZ3i5G79atp7+tluiQGMdht
95XafbOFJ8oNCp7ypdKdC9nHxp8r4J1kRXposyR8bGzJ0ba4Gp3/VPu9ODbawAFqImKdOiZOVuVn
26rE79jpqnjxyBGGvUqkXka3Nw4MsEfQP4oXsLrj2K8RTBGQI2pxSovkh+NCd0gXHp8o+8/Xwj1W
us0BJa9NwfYbAkWrkyGgGc4scRgwtxCEN9jQ0QV6+Y3fF8slT0z/AOjb5Zxe7Ogqo7OVEy2Hppwv
hManaNLnPxgarZuZSQePof2weDy/ZMH8IRnhwvceboPp0Bep7Ru1R7gt0ZGhK6SJbzHuGpURbsJO
dm9D7qMBw9rmIVXG24t/YVqZXiF+4HOh86P/+Fr2ZbPVQTCdm8YbGWUwDXT1rTJK+Vyo/AsbfrWO
0nJBdlBjPiVbtJvHf6OkoVR6U3mC+T6vvDovcUGAUWKqexwxG91GAYO7pa4/gqZwNj0tH4zokXds
Z09+RKhTIbCot9qTam/iaygXwDieOIkMHQjCiW6Lt3R69pwDDDhNaqw1bJme27eqU8MhdyikLKZA
cZb1P6QXf85hRs06OxC0iEB2R0aTMPTNuAXZEfaTeLDburxYDjPMORqw+Af9I/Et/bZmvriuyZtd
DYY/kUcZ3HpPw3TUHUmEJNKtG694nkKniOvBwAOMx4GGUdtvQilcpu6k5qDUdi+MweZL9W6WwTYk
N+uE4kFUBlQFE9SMJZ57PcxnbXfmRVujv0/s5ev3V+TSO8hPzD+EjyyX4f4HRu8em2zVHXM8voZ6
wn64N7Dgwqu9nrG5aagmVoTfFW3MjOB4HN7cu8iaACCQbD4R1qsiFODFnCBYUw58elUDiibsxk1C
XNI6rGdmP/xAbu785wCt5EAaYVMhCtcqXJbyYcTLYndb/HjojpvuXNWTulADqQusYsWDydnd9w59
IpJDbjfzY55Q5nJ4KleV09UkxqUWd/SQHqbJ/7CoS32633hTBLRaJD5tbspL4Ah5qUPIPH4WvZad
3voJo4C09V/6fowRIUMKZnjZgha6wiJt7sWRH5uwkS/BIhSnJnqh2E5ODrkTNo7g/RwZn/k4/QsX
ZsZD6cMUwd4GQQJ5mVc8JB6wi0qjv1roKA6t5+MbWUAuIDfjscHy3RcFMXcV2sMJ/ebKrbvq4iWM
cDj1WBfUPCY50DO0Rvy8yyjfP3EQZ5dqgH9cpE10TcDGmTnNAnuSHbQmFlzfAKJmDhqjpdL0B80y
OliJpgAszfdQvNS5kG8YPfyufCwa858GnPI+hZjlHGOx0CQau1no8R0DKQjzKHGPHK6Bo3uLJpwD
MgmIoCejqZ0nbhpsMx72VRNvQ6aH+igaBrV9zrBH9Kx+i/IHcAGs9C6ZayfHmJ3rMgRvHne6AZHl
NXXd+ZFA1v/wck1vPIN8czP24bbiWirDdxGGZAL3YXam2dSyX/TuycnWSir1HtEROZuEYNCNMbMX
7S8708nq3YLAJzbSrvggIe2rCBHfWNM0rOFeJ8/kfMS4bZ1tD42GpjPNTaAA6abQhXW0TCI+dQ6Z
aMjr5dgNWfVB631tFLR4K+2Gp5bBwWXU6Pk9K6w+So1PKFyYFUQZp3824RD1p/lZuE53hX3mPevJ
Rrc/b6SfytdMst8NWQZ72QYoCl6Ikh9YoJOKE8hypgBuUWBvPGWz6b51Vvx7bWrQCdHIPw6JyKLa
a71T6qNJKpNBbyj2SBymFbaZcoap9UR0qEFfn7m8FfdTN96kFM/z5OUvRJ/EXRgO+6ABCUXm17BO
unp4QC3wE/4Pe2eSHTmTXtm9aI4U+magiTu8p9Pp7MkJDoONAWboe2AjtY2SzqlZLSKXpAv+KklV
o9Jcg+SJ+DOCQRKA4Wveuy/CHpMvVysAaX9vYazGRKmIXEd12/SNu49L9ZyZ0IVcd1av4Cr8Vb/s
7Ccf5XOVpC+9+ThjFXqNzcFBqNifuqopaAEC68X1eJXz4z9QMSB/b6bhFTYWxA4/emqgD+ysWH7h
9Vt6XyLvWasYG9qdaDfPnnW025oMmkR/cKYCh/o4uRsfkBttEYhd+2n2LULdWumjUY7yTVCoZ5yf
Wjgaevy6dAxrrNrZze9njs2jmfkoF2sUd+CpAX0NTLJyz203ZscszvP8ctvlTb3zTR43gYAqq5+1
TKRXq9HdfZqhPAw692y0PNUGW46DyYGCFw7el9bFG9l3xWunZgcWIxkzGvoCY7YSZv3RmyIz7M50
PoUxOpfKlq8G2+UzyaPoUJrSe4kN/mCpcQ5oQxntJmuqXktV3umV7aO1bcEysMm2Gu19KC3jtZzL
IbQcZ4s5qSVbs09fHZanjdeeEHRNVzqibtV4Q7bPPP9dNPscR8Z1NrvvtBCYrBRGJscIPhU2OCiH
7j5Ryc+oDXceiwZChpYvtjc/bBAmZ+YioDtUMmy9DoLRUvS+0js9pTXPYIsa20tEfzUYCNaTN74G
Dtdk7tLHKKtRVGUOziXTujSysu89pz/Xud2eWlN+/37Vdf9BygJalJhbofH1R0Eq8LWYxrPyOHSm
5bb3i6q8Iznv0y3L6RU1cq8DgXDsGqxYkmuvSTvu7Fn14YzYbpfZoEgGA/ICicXNa1wCtyDrVGM6
GK28anb44bF9b+bisQho/OyE0tTg/cvaji9fOs63r7KYeFgkKrrHKU42x3CruGnNSrv2Xm9e8iiw
z4OtZsQKHACDq5ptTSMc2tSwB96ixtZ2imLHTIJJ+/SS+HFwYvhF6OZscwoM4smacNLHEItvEK5k
pHSQHOuy/CEtVHupRT6sB1Cs61nnvtfYOrOVKW8aTwpg2Hx1WH60SxGb/g2btjvMjvdyLI1XgXp/
R4WCHtn29FfksU8c9ihb6JH3MyHpi9PzWZNifK0LQCyyBgTsyRiR6mS+RnH6EBVjdP19hWQRLwGY
il8gt/1XVnH4olBSYZFmVWz36JmZZ7P7yS3upTrZ6wNqfwoFsZvaFpUcL1HaIiJZlqvmzKzh4QvX
h0nHCCkrnh5M8yETs+rJaTP3LOgoAflNLTlIbOgxlPBGN+fkkJp2ulFxGnpJMj3D15anvoYCmLek
kjJbeRjzb7umDTHi+L1xPCQdyzcDO6Pq4Rf7+i3dZ31wChokPBC/X47SR97H01bPY+eGjE/nyWr+
cIox1rBfC80jDpmjNMyRMVKyvU3gThgAn6WyxTWT9Z0DmeQ0Sv9tDh4A3rYg42iISoYXGwy2zl7q
zsXL8+zONdqH1jabm7m1kR3U6pkBzfCk9czNRa9dRgedKlfUvQZzP69kUD5qQFSemSmEZlFM71Zc
LWrCPLqZtoGaEAM4uCfMPJ1f5cz+ZpTxHtZWfJgj/27qxHjUs/oz6QSIDmytY6N9gz0BLKJ4042o
FArXGHfts08xzwAWmnbJLX3wI7GI37KwNtLqNdKiB2Zi9Q/CRFZJKDp9mUUQLelv1OhlT2nANZnc
Ib51G3M61BYP51yWYUU+LWhbIDp6AiyrrbU7wst7kEzxDqJh8Fh7PSBYy/vx1XvtQUUDKhE8dGn6
kJDdvlU2Z5GZMeOXboqmwEjZm6Wsd1lcs6lLfEREUOxUP5BiDpdpl3ZleaV/ndctHsmr7wfPcZXe
dbqf/TgwJqbKy/94miPWegBDooJDdLBKFjUuq9JzEfvB3qONxJZi71Q7exe4SjDfqvpYeZN8NL36
ngQ7ZCBO+kANjFCuKz4LHiAQ4cbZZzV5TcoFUEOO26VDWMH+p8cI5okjk311hlOMmbPV3HAyTJia
UkqEFL16x7l4h9cCCC6rwZZgDWykRkNxf+UEGN8MS0MY6I7iwa41d4NErDuXAxeKAFR0yUtqG+Fp
9tmH/4gboe3vgT5yLQNeHlXkYzKE2Q2NsslZWiDio4vW/AJvzVx+MWnvv51a/zb9Knup/DYLMS88
zVU2HKc2iXbo6rJjS2jGOVtcsB5WiQd2BxbSuSY+pgGxLvOIc6A12XPzt2fRLN9HV13SUYs/KoOd
nMpVzfvI1g96WjjhADMCybkX7JzRMI5AcipGapR1VVbY23pKR95OCZIbi1cZSeQflmOQkmSOpPVy
LOkrg6HSpjZxdf31+7wa1K4fYX4qCtWzXnTixBx4x3HP7ybPnVc8sQnZ2srcKEsmt8qI7qCJAaE7
QNIWe1AvXzzlwfn3A/dRdCbVQ8AH7kPaVRJpUUUil4on7Zx7OQ6cPiFutk/mjZHglvBa4N029GQs
n9KjdJOHYZT2seEQ5o/V1PUwSG5twyaqvMYfXil/5szEt9saINLA+kTnv/6jNB4hgS2R6bbEeeCz
fE3dcxzwugrjIc9p8DhZYi1u1t2clX99P2z5EwiQaXLuuycACjgDtVjbSJNJRa8zZTIa5eIQjRFi
oSNIb41M0tK4KEH7ugYgBMloi0YShZAYi9vfX6UDP5hOtD82S9tNht4ecZambv/69MuvIggphyjQ
z4ngLUesMw7lmAFKrxf/9iFP+IlnNS/gVjffkJ6JzTxj3q7K7Knhqm27JK6OM0oyeFFLvNacssLq
XKQWDYheu3Qo4Wt5JEIGyUlrXIrZmLcgyrJjvuQm/X7A8znhfyS8ZAYilJfY7AxJCUUfSBu55Hcx
xrLYDWqIlBnLHH8/GAMQLr/SNr+pYvaErYH7Br+t32ICtcCcl5o4mTLaWU4d7ezOr0ji7jcytSqi
dHrtTqQFm8HYHY4u8Jqq9LLDeGtVArMKSIGV48svO48lPpT9bxJAolX43COEYL9ied/fkmZ4O9ot
Kd5GBgqlclkZMbNjQWml4POK6oVV8XQE+NRsEcc+Nm61zVmos2TG/tL47RBSNlsrd3Cesnb8cvyp
W9sJLkmZ0SYILvZQaevfCKexLL9Sl+EiavQaY+wOudHGLHFYY30z95LhMUcTVPxGPEciFtQDFQHw
lW6BrSJLKo6rg5FLvNqlpsJsJuGUnxRoO64KdOOt0IgziBnxZfwwIjPCrWOqngMuA3zQoJLRl+yq
318VE+4cdI/LlWfJDFIa1rQ7brXcn7dikNffGCa/wFbQ+/61Gci80FG842V39zy/Kw757ICyvV3Q
D7aB5oowO6IVQMBoCP9Id5AYRZfL38DmIaqC1ODahmqcJ0y0NJaLnOjTcYyTEkvQqNZMHE7gdOTW
9Oan3+s0AOpr+ohYAU/d5bYEgsBWeOdR/FsWQeLKTD7GAiNwf508TR7BS5ZeR8dtE2pgg+IC1jkc
wR5oiJMwE0tBUhyHx2JU9NBgtETVbFqnSR5HYVhrzxvqfdNSUjmaYe7Z9tl70XCKc/9KXNAOTKx+
ts/A1xkiyONg2uNmCGwTegMLTdhyExdkws3Ag5T69xNTjI0ixK6UhL+BWaFxg036/4R2VZrBQreP
dtJrAS214pspfR7a1URPBc1LAAuy+MxY+FJwggU6yN/PAKCjWkVjZoSjy7OREqc9GxCnRq9kGAif
q/ZGBA8ljgz0t70wsYpb8yH3ur+u7yjQr0GGe0oNEu5MZ3wtbDPd1qpdl1mQbVq/exyi8kEpFtd2
OeihI1rm19kITS/f5EH7pGVA0Cq9fnbHBlX+QAxGXeIGs1iwm1EUrzkM9RV9Y7sGZZHuOku7Mpwt
bjploc832ZixD6zhNtXlFXHaSY2FjisMekWaJuNKiYIWJcjC1EULxcNN8ULLVwWo9vVUhWbTACnI
XUAelfZoyf4BN7e+0ZV1kcmeIgaLzkSZlfLq5T5xwA0q7yw0cTG7iRcLYTtrqwbe4JhetiGrtF/T
RKjVMFgA7YhaW+uUrBx53knXUzAtnbg4aXnO8XAcub03MuBhLcK8Rp8VpecyY3xnCIyKeDmPAmsS
fUxDaESBIAkGa9o36X5RSFj0pPRf8DwLZzzVNc2ZZayn9N0eyB8VWLb9zL7n5WWsYvAF6w4sLpIU
4mmcApPykDnHyTWC1aDbI2vpBKpwdup6o927hv2EHPi2Swa1wUqDBcbtNqhS+nXmpcO9FqMUnjNA
srgF95YXfBpQaZTqq+9hHh6noO9C8lQUsRUIJ5oEUVQFLmPl1KiyBgtNU6Sb7X75Jxz6fOzqrjg4
NjDTSqI14Tq91cPHiOKA1x0aAE+k9woBFB6Gs0lTt2ucp3quw0gRHmF5n1JAL3HbAkVGZ8ods7sa
YQ0XsZ3fZDfLXafPdK1L9M9/fJh9XlMQP9loxFhjEiu/po2900YH/CO7ZdutP0yRFRtUDVi5C5gy
a4uh5/o3EQhTHAldRDAub+Fp23rZA+Iini/nypJ5Au1HJNJv4FKbBt7KszjRpBORAMIcft1bxYAw
Z+W0FjFqvLz3gOePZcPv8uVDZfgHKepq59eXwPWwWfp8c54kmtWXZc+N1FGENnJXN8Eh6whWjJKM
izfhZVd2js4aPeqEXg6ftrdjlyUYapuf4zQMm1ZU8SLaJmte+nxfndefkJq7DtxNSnAX4qwJe2v5
fGiDU+5jSB6DXEx3OSwTep/2lM7QXjlYI4z43DdZUKPOajn8kykxEd3bX0EBCDJOzSdjmj7bjgEW
0+O3mbJ3y+7y2sF72/kSnZY3cqxluPF+P5OJmBE1Ijw8tOWPk4wxGMZJc5MGGYL4oCX3VTHarQL3
GrnIN0kFfgokCOUcOwatGlGgRMN8NA0zAOm0w0aWs7tvYNJ6S9iK06M9nifqgBUNb3RyMUkN0kww
yIATjwpmBvX02OYo5RTOj1URxE+MudjKLB9Erkdbgl4edauRm8iZiW7QH/0saY5x8QkxfNgi7MFx
uTixE3OaTr8fKjYJXAyK0JbYFOkmW0zV70MWmdsmd96Ktn9i4ZXveqFCDlb9kEt8fpBpx5Oh18Fx
QM+S+MhrkMWfvALxtgQG4Okx6m0GCIdJQ7RmKUiS5Yioc2qOZoMVyQb2vsG1Fq8GS7tpCIHeRp7Y
N4hC+xQ7cSzuUnXUtPHZh8nj6pW/13ToLKlfmtsB9PLKrCi1a8MjTQQUP69e4IjcIceRviM28Grw
nb+gSkYbxL50PSCj4+bULxAoqkMxJai7YnY5+ZBtuHORcQJtC7OC4TbgW4Fj6WIO2ci1pbRkPvaT
mYrhTGMvOVw0t6XR+OSLj+lp9qY4dAPtPM9D+hiYj8pDzqWkTx4764JLme9kJK5SVsbr3NMPydKO
n30B+jCrOaZ6He5/gAYPa7yDlAPqBZDUymQEfFM2s7Gb0VvFbjasiLsjD7v1392uVicjdvlpgboP
WfICecWXnIDtpTf81PmBbqdxfIDQAHco8q9uOnyZGq+RGnxp5sXqJi/Kj2kwg6MY+7dPuB+EEwgC
czyKbMwBOf8cScUrLzjNqaPtjEx90Zry2jUYcSqBv0Q37pjJvGVmU++F+PYrcPepJuNdnak1aabL
dILbQBp9Eg5+7K80F/RuYIzEbcUOqFb3zXZB0oDBdvaDp+db0TNoTiPzkWSi5JC0MFMGUV3m9MeC
HrJHH/o1Y1snTYpSvES3u5mCH82eil0/2fCHNQdarmRxOaBXCzYtFdS6oP9Hl8mmQqUsVJS/xKIX
R4ZZGqppRjxlcuYFzLwBCcuGbJb+pEoTgQ6vs1Pdv+ci5VQlmJtcywLFv955CKswU6c1FMEoMIdt
Wd0N9vO8BDUSlrvPR9feZlz5wfFkaPfszGuBuphAiEpOHyzF/tiQKVdNkRIfHiOizPyvqPWCLe4P
BDJuSrJWn2Mi5XTDWYDBKMNQsBG0q0xwFnebq5xVTVLiSitBblgRILGxpFXrkyNh5s1lIrp75fbZ
WWQdboXYh5M1OQ+W5VS07lzblpDVtWMF0S0CFH2Vpuaj6/Xt45ChTSgVoykjbneIdtBfNPWhTV0E
cHV2p3r9M22BeebLsS0STuuu/SZMjNmRk9Z7QhIWfqqjvAC7WMZrJbK+8jgAF6wZzzR3544QsFsa
l7Xu4zwXQf0ECKBZ/PjFKm0i88EbklCrezd0cI5sJn08RiPFBKZCsW2c+qtyyMBk2hFqo4TOOrYW
IlB9JwgJoxo23XWf5Z8iMfWViwlzPcveCZWvx+s5L85YCdQZiBfjGr64mOyajZ8j03HmANhH7IOm
Vel3YkfpSRPWJ6GFObSW5gbrLjMYK9g02nzq9k5jfzOSlyuzYy7PiqiYGdArgVm8SXi1+/yIwbgx
Uc3SAPQxLg69eRyH0mTEBti0n3oosuhiIDQ5WEJgWdgzrt3EvvTiexzH8sLPln8aJ0BryHq35D9o
nXHPw8TQyM62mGprXmhtOGVmvIIQZYVj6V+HRPtMp4InWGIWtwGwrmPZ3GqEpK/bxnia2gYaNYN7
NBfkicYUr7FWPLR9/2P33RGJ06qKYkJEewgVlTDCnkKXwHcEHJNVXbUsOpsxcGe3hAoGN2PNWC7a
zqn1Z5J+RQFjr1Ti2vSx006NCSF3lW2FMxkfRAhMKhQO7VHLzmxLHvvV0rAG2/ltbrannu3oqrc6
b+ME9XXyM+5KiW3BFzH7cCFAs0fF2ZZEG+PEpKKOSPol0yzEQuJcGzzo+9Z1fpag8iZL0DgOARj4
CK9k/1bmlhcisdlhlPZ3HUsX8EMhXydgjhzzic9ybDdlw3fgE3RvBc6TqMCIizx/bQt1W04t0AYL
W1WPWVByW4adFzHjhw7MopxkTqNg02/PIa0hApa6PCC/Wo+1Ua2tIi+wwA7zNqFtq1v3Rzn2jewT
VN/uT4+p8JIYcDViS+27ubwdWlff+w214jy9UZSAyquv6I0wc1uIBXLNgpvGajHkXCJrjLKvsQeU
X/TWWaa1nCUoLKe4wY3Dam3jlwwSR2akq3l0jRBbRGGWvCOxYCqQVJ2jZedWJCFncLoW3qizt5wb
nmEsEQpzM9bhlyRpPsqydbj5KJuyGSpCnWePkDogKwqErcNwyPR8RguHqCwO8O3nghpFypC77XWS
EAEDec8aucZ64sE8zLCcjd64huVtrQsfJmEJq8Y/qbp5dmqxzxg+hdHiv1Z6XYXs0C4+bYPvDYee
US1AcTZPPfhaxu7XLPDfVTy/e6aOSHQuTKQqksdvltwp4SBK2nC7AzxTuYBnqgcNEsOWEXFBpF0X
DlV7mauxwBOBJKDi6YWt12voXymzCK831uYSW88OfjmQBFp8HEuFE7n735hpsldYIeCcClOzICsp
cNJd1sbO7j+GR5i6XmMILTg+KJMj2nhsBgRG1LnzHTOBwZuPHcPWOyYF5nzFjgeHOBaXfC6XbBed
qaIP5sSLA+Svs9ZTBVYPGZkY7hyUp7b2IW1GOpg4s+P90iXfXucjgcP7a9tmmKejcfSz9Nuwyr1V
YJZJcUaFHuZtNXXNxqoblJ2+/4OqKbpFRcEBnvTJe0k4ie+SjBbMz0EqXjsn/XBb7zD0znSN1JXD
lAftjz5WxlnaqyIrnT2yF7xwy4EwxSnYJEKc1syaKIYCYoXEtgUoN5TBW4Dm+bnkmMHz266cbrDv
8T180rxFK/6/+FQ2usF0k/d/hynpkvnph+EWj1ZTwcHpSdkkqzEOi7nb6n2FDSLQjMtU2I+sHP+U
dfAaZDBA8SvS1UVxkJ7GNpI71Wn380DMtB/TLE+O2Ew4m1eaHEmemcqD+vW4Bex5dca/oSuF2i80
/sQiXTyib8IhOVyMGUUuZu2zV9ZiJ7FRtHiNSyN7M5S8G7OcAYp+YCDQnAEuI8ZKrXhXmU726gvE
rJT5ysJFQ74bvrDgLi60H3bd+0DZwaqEsr3uO3kXEJWG7dr2iAngDwoDS1digtjXfEjdM/gb3MfO
wA/awxYDjQGJD46qpQkKsD7U3QnHTbuD88CLqd5NZCquGIFd2jFAujVYTy01QiujYeXrQFCMRL0g
whjvoSEyahngPIg42hMuZfKGqJlvNBoU8XHh7OD5KLyUwalwEN1AyT40Afgr1l0ZXVxahbRUm4aQ
e6rSKN3nPQaSntpbp+1YO4U4JIVV74Oy23Yd5c+MsbpSpNq77CmjS2sOJdsRkiRLRbROjmv71krH
N+pke5WhRVsj2LiOgt19nMldowxYjwMmpeVOVg1OH6J+iK4LyYkHzmGBRGGoxdfJ+ZmqwN4w7dv3
loGEqJq5eU+Vdk/UnzoIo7sKSvJVJ/39hDgca5z3bkaflUsD1ntAuCxM/DFZyN24HI4G5qSR/dIG
5OPFUPPXqJdjWGGRI3eUxzwrfhpYcgbJrgywNpEgbmxwEuZCrKwinDI5/R1EwsKat2bs3Rl1Oa6g
sB8txOHFEtbgssh1rslk3zvMP0K/B+825390ctRc76aOiZdA8pshYdnVnYgPrV/cd8Lj284bFz2C
yve/XIkAuIGhI6zSygOohbCL+37tSo/Qqq7/KgU2OK7lLZo7B6WfkI9+SgxA0WtxWBGEfWuhr25E
YL7oaLW3U4K2ulOBc1eA78STyOOtDU1+ijr8AHNxb02O/WfWCWexcN9f0nJSJzRrAbiQodyYlkGR
mGLSqYdoHyUUb3OKFiznnwysvLrk7B6NTtf3hQhChHv2lqUylBvrXodRVLTFA7JxtpF1esXqfTMy
17O4wr2NeaiQTEwRKhdrbnMHQBlEtgcHi2BEHUG+9YMJ2nydTT7y28W+tciqZcM8BTGZay9D5OEJ
myp6Ts380DdJaz7Zwcg52eOZ7PHDsDbfiBg5vJ3eb4vcpxtjVCJs9Dpq7iiQR7zjuLYZBVfPs0um
gd44PBbYFWjbmE1HKlm1yxdIqiKtVnYG1X4nnd7jmwHa7gBI3RZjzXrBnt/E3Iw3ga4FiKEN5nzE
th58R50VS1mShpKJgjM2bkpSsdPMrvakfp10I7rxSnoKz4X40vcFDOZkhopYxtOqKImtcCbGDZAB
mXwkvr33MT6vhDYgA7AZdQg4Tq04E7v01pQV1CjWn773hF6W3q7EO5n8EUaNr8ZDAZMm9Z/JfxiM
7N1LnR+mqJS5znRMDModMmPfIwOLoW1ulWnwPrcWxc3S7A4RGWrc7zs70YNV0fyJy+6YaQ8VJSYT
63Hau433jjb/JIK05coJHriJMw7VPLpuQK5xaXcb3K7tIbHNN7PMLnaNgx5XHQm3SNOzijYm9eWT
H5McXwTkTI73mVce3zvN0JG8DiO3LgdqY6BhC0DsL6OEAanFvSUC9oRztVVI21fCis411eEmUpjN
IjvND3Ed3DatQ25VgvSXiV+8caYMQwzvDGGeXG464nFKkNEC4mFlH3iiy31kDzsfSgPmVO9KPE4R
UK2grmMAUtTiNOZTtu1c/Yu3oWS6FtQbIFD1Tk9Lc70AvMIM7vdNZ+h/ZtdtmK/W2o55L6wrdEUc
N5YgxQk/wpBrN7pnq1Dv+IGwgA125eTvhEHH5QXoR3UlYVMF48mzJNMAO9/GIlLEi0LskdPAPv2S
Wc07iEnIZ5SGp5rHinihhpRIJGPIBTdF7GSURf227rHSNFhKIb4hWklauBj5KXFuzOgaOc3r7OQF
PJ0sONnijVko21zK5iILxMlrm0+/7Tdoi8vDOFXddk0sClfF09uXiPiOBuoZWaJL7w3Q16jAOngK
WR1nx5yDHdUD3bw3Y/t50FuabIagtlk/pUMzHPIh2VfFcKk7+9XPqmJvFIazruZoLw0iRPIgy9c4
yzx7GkMJGycVEO9UjS6USWCWRc0BEQDWDkcu8e29vXbApQ8TW7OWeMC4HY9swAgz88hyBY5Ya9uB
UKS1FdhT2FokHGk6sUoywrQEV4FH1jxgUGTOTRuht6VzNQBn2M4OOjDAN9Wz8xiiRxNr8FZ63Zny
63UYP+uel26ZpvNODAOUl3arg0JZI8Fw0WGTcoPCABljuXfxjrtE22FNNnHFJzkowaq9HWOymXIy
euklwCpivkoQM8xqfrR7kjkSsUWO94f7y1wFUv1UTGRB2UZ3qebik8Ohys8wkmxB37s2Ky8QcZOV
kTeb/84p+P/JKTBd0gP+8f8kASw5CP+WR7AELfzTP/z9f5BT8L///s9//5/871/+/r/+c1rB71/9
/lgyCSzrb7rjWjriOnfZOQX/nlZgOn8zLU+3gNEHZuD6HjECeVG38T/9g0bGgct0xQzsgA/M6dx/
TyvQTPNvtuF5JBi4yBqRm5r/lbgCi3ft/xVXgKbHQnvmuaar2w4hBC7JCP85rqAICuJ9qwFlcYSV
w7VLmMC+Sm51tTi71X7Ko4zjT03IGwgzaEYmpBNC7r0WMfg3IYzyHC3Wh7YjGhdFq8INfsEVSt6l
tLJL1CUAXxSzXiRae59XHjPKlT3g2R7j6QFgrOBRJIJIyPSF7TUBX6WVbByJCzZqOWudoQf1funZ
zt37vQE/OZtToLLWVZ9xgQeIBQ8iGRjgwQ8Eh0aKZ+MyLe8wy/v8l975orKRT6iBbPYEFdhVAME3
Qx4T0eTF5UXN2Y2NlEBrcc6XLhvKjv3BZjLLlzzVGzIO68/OMp9KkJiHzu3MXSaNreMgTqVy49zA
EHxbesaMLYyc+hEDKou/sFtygQZE5NgsGQ5htZ6TcXwju+7Jiz4QIwGu+qi0Sb5jqnbLkQNt2cCZ
x7ZWE+iJpj/aTk74wVjvu7gDC+9nT5HSxrDIlX2aRu9ncEXxbhqL79zFMwL0LTgVhIdSDRH9a/VT
d3DA+a7HsI4YLzqlX4dlb8h7FA+snTsIAwBpYOcUaYNmvK5ODkIeOgp91xEVQSXDsel2+nfM5TjO
RvYtColkqcCKDjs3u2Gd2uzbHOiSrqunqkAyVbUeydk+YmaPbLktjsbvwhz0Q13M6Yb4SknAAndW
VkOp9MQkHgKjT0NgF4w/5/iGqRuIV7ezHgcPlXbUlt6TN7YHq6v/sESrXqbFmq+R1AEHMCIfl+iE
LMMkj/sZeYKI33V7evFcquqxovOTNekttXpMmvw1ZlKwUUFMOao1L44O5QyG7JKrNW295E0UmvEw
kWi4oejuV61NQ2H2yj1YQ2vgbgbiUwPqTvVNz1ND/IGH5VK0G5rQ96LGV9Pk2bET0gtHMJmJPuYh
dtpkDdz93Z0Nyr2o5yz3Wc5WY3pwsGvtzHScVnMHrX2haEXFVNxky1LaSzqbsL2h3GbmroX2Q0XB
JRuDmqg4zfkezclBLFEUz9Jf9DaR/ZXPfb5H2c7TlnrbDmJHjCP6zuZ3TPbRZtacAeFswHFuW8CF
kdeQ0Rlf3TJtbnl+4seoaK/xYL/DECnCLhvkapxtsWsnNIAuSTjTZKAA8tQjhnC5DxL9+Os4q9NL
3kcvFdE7m8rFmNmmttyoRauTRST0enbkYT0tbib2RPuizGFHl/qVzjiME4QxjMV2TJ6PqPidm040
Dzx00TqKlmxTVdLp5c5N0EXI3LkbnZiBLfaLn0GHBNbejEam3/DOdc4Yy9augzxLWuRkECy8k7Zf
gzT32aQx6SRj6W7SSCcri76itm8/RmGhh0ueIYh020lGRA3QWIOsa465A8JJm92cu57KHCIIWFN8
ufkcyxf8i5eMVh35Kb5oI+Wk0jXsgBF+SG4m2HlC2W+9XZ3wKu0SdB6Pbpve4v84zoMbhX3pQ18n
wURW9S2oyD+iiv6ImVX7nDT39P2PepZ0t0OUXKRrfNodKaN1plc3FbrEUadICIhYrlRZMUKAzAZh
guhoYCd7tj89qju445FtvmD6X8+uKnaoFfR2IR+r+n7Mo8d2bgmobueZzltum4WzhMwVxoJ3IHH9
xN+Ip+AIRfOxaEGvI3nIdk6pLk0A3qqNfXlnSKfZ+3l6ZuUlGTZQqEGhiFkTVy6rLVl/k/z1IL07
/ES7MiedSk1LQa1BQiy66mfSa/B23OShMXZQnpY0MYYYOjQ/ekStKrZJVT6xb78mM2GxZqXYtmQO
VvUgHSEEwyNF67g3jJLRO4p5QxMPOBNBrkGK5RyHLOtdY2StkqUR3pJDMOEMUUMdmibGugwIwD7w
FOsVGZHaRTAY0to8VIwIPbysJyPtHnphDHsw5O6xC5jk2HZxERxRYUlnHTa3vhT0kM4t0s0iHO0C
4XJb3RXDFA54uzDjj1ups4yLkzcy/Xw4lYEG/WBIcdbWENlK+9SU6nZeuo62B/+PVh4FAYq8jUec
Zlwcupqnx47Uh8GZU3hkLnPjjoPvPpWVvCZkyGHwYPYVLcZTk+FcXTu4+IbhLZ7UR5ajEnVjA1ke
yOEiuAy6Hm+VQdylmsCveZVFLAwk/NJ2b/zSNcNMjM+F4AHJEuAIPP4T0/NwLodvIxtJPHfrhxgZ
4c7C2xNGEblpv78CNMC6o1PMqfrnXjPFOuJZWiMQ+OlzEmJwRtIEAyriqFrjIr4Qq8mK22Gi1oEr
WFkD2BcjiXqkbmAHsrT86jWmV7q0tFWEEokYPHzXWW+ABuCTZyQzJFPvgvA5mTNuvlQjBW/weQvq
wW1tav42C4iazFCZbIUD3kT58o80xmNuPFgBvC8SPb6dLl5Xvc3yWxobn2jefyXpvJbjRrIg+kWI
gC/gtbvRnk1PkXpB0Am24AoF9/V7MPswCu1qRhKbMLfyZp5ceywB6TWv5ugf+MyaD9cwH1hvbH2L
RJbuUBD0KK9DX10gb59EOzjvcMNpLWBFGMPiCWSKQErRfOT2tFCvgXo/bCjw4BTNpQ4hKllRr5kv
j7nSbJ7pW97paRUzcbTsZsdFFY05YxdoTAskwt1cz1RTDi0JR/uhm6xu338tMXazcUar7SbxK4TN
6BQA56t4+PSifm6mdDxRp7kXRoPhZfSPwu/eITsPA2nToHVCZP/8bI5DfqYN9oKCGJzSEBLMQJN8
q26eDKw9rjVscQdntvw9FSH8KlCbOP8Z8CVHsi/f69pLGb5mvpNO9WGFBW8ENRp35Y87zR/0XtEs
XtufcWM5kVWb9246tBsPweBm9uIDVaw/ZubaanTzxqp4mvv0ToQprMc+nA5K83CHywRLpOgfPKP9
ARRQOR16ZwCIXAT9JaPjlNRbNgMgZ/lGgB544+pBxyw9bMC57gM2QUCZ43k/E9tjPw+2bv0ADBRp
r82jipVgQsMiWy3iAryB85TOSDgUkZG9UnWU3FX2zrQAaoUN2Jx2fRtbYD6K2HaiLm3wy2Z0uqQY
ycDrs9uQUkWZ9unqC6r4ZPLUJ7kCxJwRQuRVdq0IBgAExTQ5/xXV8M2rmNqu5pnCuTYCqfTJovWp
HzU8rKK5jh5iVDY9+pn7SKj4Z1F9dYjb34qIMbZKuwQEsLgDpffLLU8c51p7zzAsQoRdHEyjxysh
CD9z4mib0G4illc/QTL8xK9z7jJ246gw6VL1jPgx9b5RoOFE28R35OeMrw376slvCsToTEOstB6o
dY/gXsComUhCG67ac/+X0SABEqKT4j2vo4ZhaycmZ9rFEK5sZerIisU9sc7unoolKnbJp0VhyZKO
DCfVVkDS8ZtHQ5+W28agoDR3e95Uwbf0jMiLva+G1gW6SREu2uBaGAD5ROJiR6q75UxLE1vUZBsO
Af7CBOuCx9GeMzt2+jzHJxPs3NADvlLOMeue8tCy8EXSCfwoLhEqkoF4SJwdYnazG4+FsG/rL1p/
0AJd58PkezwsGRMoLQq4tmCNwbjZL9MsOYVnfLbCBxFohVFK1nSpQ3p+Seb1lX922jB9brFA7V3D
XUs0t0AqbMBPVc43NqOMpcOWijoaqQLHsme+Tpi7jq4rEWhHDeoT4wb2hqjvxm9aji1IFECQRo8C
ZPZdOMXR/mvnofHbO9Ltb0ZtfNjl0IH0a2ADqOJDZQz+Vnzve384Syz7WEr21bhcY2sSh8TGRbpw
98wBOGQvAEWYuyVy97grEW2usV3+9Wr1ozq1bJ1CFFEMfRf0G8Jk0e9tqzYOoWf+SVpEGBkY/T4h
76Pn8cH06r1b5W/TcbYXm0crv2WaaIeucbUnJfbpqfA3G4xbBUjD8FAUUyQxgJ81QdMixrOsbsSw
WCzEPn8Qq8Fj4i8/Q2I4x16TsZnlL4FnvqBS4S9I9M0YNacdyNQMOuWr17U6GimrPNgM85gvuHjt
Nv0Bq0/bmFVjml3fJgAbcJfJz6piYaEbyt+51qi7VsR1yzQ4lr0xg22qnxqYotueq/40CPk2ksHe
hZ38mgrvRLKPdJnB1YBpEFHH+0cd+LCvPChq1aLPxPgcyA5y54SJ9YxD66ZSIGyQqHjRFOwLoHmS
+hYgj0N1agsDgjBb48JT/eOgk8/Seu3WhTvt1LwDie0sIMhcjqKbifjkrof9AnIOdj3nvefQG2dq
+YR5CTMegw0Rpr1tWkxwoj5QHAN8r5YZoEZBcjoxSF+q0jgZ1AQ1Szw8OvjBX/TQ/2kR98da87en
QXlDQS6AFi0RrrmEV8xHOYr/LDrqiK3wOFl+/54OKuYi0O+UtoEcGCFfyQFUnVFerOltIua+tamx
IycGqiLPxWcvskdhAF/ttXPfDE2UlRTTDJLiAGdKPmjzpSEV/DxRbrkDJssnaIvPUbtfbkCd2hQc
F2ea9l6YknWWI9Rg7NFp+IQlheZag0PgFFbLpSnjN5TPy1rouIMf91xn43FqnZnUsod3K1lJQYT6
dzGv0rthmgMAUj0nQxRhOqsoDyloCaeHiVPqxCdGUubb1M656hiB/Rg8RYUQAmFCUbI8skzB7eFh
/ESdG67ViJ0+CNxI4lDHMz90274+trO1hckCyTgBMuQKm6+kQ4CfVm99Yj6X+CBDq3Khz3D8CvHV
uqF9ct2+gXJZuZfYt78rt7WOuQE5CYdpv+0XjF5duuK4z3GwWkHMGOBHNd7NdTLg6nLURvavsQZH
JSy1fgcWUrXqg+nPOiKDfDTEvECcoHaaKwI+UAAdmqxUB6YHhkFH3/Ulq8OarhWbWlQMchA9pjRS
jCz7mSHx3o+LC7tTk7FFeP+6yfv2YgbgzHnuEy0ec3LDbPM5kc760kl34hU+xbfKIzyKPe2+yk3z
auGdpeF6IqLRfIs6QtGna55v5MH8YGhXR3LbLF1ITuIadm9huxKOpXMEyxMcKKazzzmpYJYsD0k8
zFEXJP659+Uz0R6AllRonNl592aIMIyPQvtgPcHeuOf//2A6Ja79+rcbAHoIWgNo1W4jd8UMiPGp
IhG2CfrKQJ+hYX7ED7pNJ6vfGx586rwR6X3gt97aSQjAdnZPfpAzvKj82TCH73Cswk0xu7/x2F0q
SIk0zEhmj/0UePVRdmOOR+5tcG0voh6EJSYVvW1TP3SlpplO/mOqY2OoAkDFCw8znb+k9mxtpHYf
tD/clo7eb3yQ8Box3jcaTNZQ8ppEukAPf7JCqDxFRr8KBTTKDK9ZK4qtTVn1YPvHZWjONheVnJL8
OeSwmE1yS59HTcFEnWHJBMARZ5zd1lg6JlQPq2orl4hOOOgcKoxiwT1n1W1+NWf7W5Eo2ks5vfTS
GbazmdIwVx3LRswgqKW780RNYL3z5ogz+3BXWJxV8YjT8eWV4Fx9P9yltSvhvZg3TzhUIKmE3qrM
5NqRC2B8ysjrlZcryydNMTjTjEUiAKqsOXzBE6ZPuVYGKz2mPNPaQ7bj2NfxCm/64afN/N3icI4l
0ldhxHwNXf22aqMgYAQZiobX4cL5M6+LCdRvU/DUhTwL1tvfjPA9mjQPDgF7WmY9+iLskeWxkqDD
5hFgCCucf6GUN9NqQENq2uY6FoUebAh3+Rek896IL+HAfo1RCoadBokqoQKX3D/7yb4Px5jFRl99
qRqrjTP9zbX/41vUUXp4W3CIvIc5K7tuyn85is+PM2ls8gmXoJb8vIrJfI8vA3PdZXSw7YzEMlwT
lq8rwFzGDaFrRXpgY5PO3Xtjcp6p89yOMycgbDAYPdvlOylhE1orm6GncoPDSwHmZXxjwdRdMz/F
qaTmHUbBXepjx8NEHO4aint6y1W7TDk/zdCCxEARcBd4hTM9GKv/K4cqg2WxOf/3Q7XARx8miX3J
JZ4xNG8JShu2k7QFu8APnVWTDv7vp7bd8Axd//ukbYKoLn57H+yFJiqzqXDaneOuveInLQ//AaI0
R5J9OzMEUa6x9Rr/B9mZSq2xvVNunL0VsbttTeI9GC/WhSJAnorSogiacu+R0goMuHmzkT94GeWV
VddYuyawDtbAvUaxKyJ35x/hUEz0z9bPbVDyBWv7NWY7BkUcSCqPhjwywxC/ZsrZBFWmy7F4W4Dl
N5Y2yJeNtOx4ZBvP2vMOENajbA4s/DrEPGHR0jFTv1D8CZ81oIHOT9tik4yTH7WxTZeM/Ch5KkRe
MtEmL3nJ5SHE98qjCNOqgGlJksJuWCMrGErueLldsjj8i0OY1BvOXQJsFkHO+smLuMUoEu+AAXij
uGr/6lVD5IcUTsSlTxO5QVcKu0y9Z7ErtHPCfh8pb17rP5orTrv4RGUVcVsP7r2UFIdoLAB5c8Ig
C4NNm2+undl3CfVJh4p1w6auebPDVfKqNoiIK6YPLWP53sBqt2mbihEkX5JtR3CFih9fH0hkekZy
1rN5UCM7TlMp2HMITB4aBN9ZB9N18KfMe6zsK7cW8aOKnKqwzn1VfyuUbbAtazwntuXObTAsN5a7
4Um1a1oxHbxkTRjHGQm6+X5KzeFtTAHMAqiwBCAa3s5du3BI2YrAOgq8qVunB4NBrQwvYRKUhgMF
eXHNYZfbxiubzpe8ihGLET63jbpuRJ9OG8FS40aSGPO4jj1CYj1N7gFfxxgYFCGtjmLt79OyerZs
Upweq71t1rH1MAgbYifyO6JYzp+0tqJS2u0bRjEQmHVAvcLyWARte6SQEK9hbF+4Wt7gBKZELv34
r6nDvVPqe6+d/XtWneWmmoiVZZw4NtjLHarsGEK1pNOYGO+tH+oPpil3qxEvDWqgB8G01FrG0Ubj
34Ct0thk1YMzgSovkzrbVXPxWyjjg7YZYgkJ6+qlYbTOxwK4mvkm8vHdNti5+Ej8w2D5R9/J4e7x
EWI+5OhLpmcl8T52i6OuWQ9Yb1D3evKnTe2q4Jha8xGKdhUxmv0qSDOoQelbHqNbueqUr4cKncpP
OYvHMgsz+Bqsldv7ho04eayF72B+4dIAeOqAxarSJcqC6ReuWHhKA8MiK4T5cfJMfqva27wuqwjr
N1z7YJCpmG274zBC7IbKuJZMxDvX6m85PcgAxPS2tGrSkKANHcdacP+TNZQ/k0yd3VykmOYwmUof
DV574DZrBJ1Uvfm2ov8knj9Rp18wBey6Ck9wmeHDXeje2hpA/lisqW+amr9J3fmbafRA/KGt6VLc
MzT7GM0auW9synpX4ASDAXUAhLH4DoFBQzTOikHuCrLPkkB55Cs8w7fFcVCssXkfqznmJBec/MQY
b40ZPxGpJVGlAULI4trDaANiZmJIpsdyQyFUTnVm/NGZd/+RXcbK8S8h3imWCVQgd+zmOQhyCyHc
VdQpsfEvbJlDA+sscD/GXw5tawWYLGgDNcPjf7+Yrf+GpvMHsMTp///Cf/9/38I/n0r79t//6tI5
f6R49hHZw6+13GdrH2eKM5q+JX4I6zcGxqPVWul7rAaceEp7T6TsW9BTiOOwluOzF9ftoain7LEQ
1K9V4Elo3xvnKKPS05wUYaBUvGKLWI716H1gjWuigXQorL1bEOchD5HVy9fnHBbSwtsad3Zoypdq
sdP7wnTvcj71l9Rn7WKa44260nTAoFeEMXU1Y8j5y8cwKhO+0sE7WgLGW2H1+iXFy7SrKP1dwGJ7
GPeo81S/3j8uwPFFquqh9BprM3YjfFzBtnAauD0Mh+YYQRDpsy3gYTbOb9vBcEhmqEK5V0ULoIdN
YvGKH5uMtFctvofWX+7xgxxSY7TvgaJwNhtghkhhULweQO0eK/TZYZn1GSpLENHGsU+n/CTHSl/b
Jj1WrglAvuNgVLBCRWckW+q3YXsnRqG3SU1FTWc7e5RO/7wUrYFNh9x+QkMtHdPa33RLD+rfkLh8
h+d0TmwSt1Juu4IFrUkC54i3tyb3R0BAvWKHvDWpWJN05RNid5SSftooC6leS+ed85i4M9zwCw/f
AnUVSoBXY9Dit731Nm+DAYnvG4O+1YXjXxtUCoriFLnvbMH6rV/qmlxZGTwUMXgSKo7Goy669Oii
RFlsjy2q54NyELeuVmAGpixjwbGkF4mwCbBURg41AJ0w2yenml9tN6brKUGA0WbyU9JGuAO7nB1I
+mYI6sa96fHfUhvzVcKi2fvGsBzIO7q33oRfNBngEIJiHHZWSekIpwMqHQdaDVOs8CJpf5XLGNe0
8c+sEsZXO9DPvrH0h242S8R7qApsMdl7cr+zqZFRlfTlGcf2FcUv3FoLeHHdYsup426E4OvcL/Gt
XZxHq6ymKPRi9LTFtk+9xYJMOMsnhy3nYkwQRKyGVxhvihR28O6BkKy8U1rsYtH9BjjBGa6Z3ZO+
/mvUImH1NEZtzTjOIqvnbch70XcGijoLWoEIzBDjEf3ZT5Z/5r7HaM9SPjKoO9h2wAoTu/+HdyrZ
0AgFeJA1zczbq8kh8fip3uGUf6pnFHXDYKWS2VfTa+yTaJAz47xyIO9zazhFN9BvTftZa9G0jNpH
er05rw0FnsNaaMricl+11RXTY7gFsgkQyxBYP0fOzNVnMPf0a5ZFuVXjVOxX1K2bLawf/GKXc9WQ
5W0jagrZ29AHVWX+Y26O/dbzeoxSXopzGKXQDaJmMT5roZ7ATxs0DnXiIDzvrMoKXBOVOaeCgvq2
aZrIHEbShLb9d04hEvsrMt/+tk37gZP2EVopSZLG+MdBkyRrGuy8eo73GEMeIBH8hGlMVtZaOXWv
DdHpjVHV/p44erCze4znXY/9C7By0RFnoJDyQ8z6bYLAQ3r6j9EHDRmm6cUe02HbYz3S8WxxCKKp
0s5BhsQ9WY0AiRR875peqv4JrnhCYa2HdY2IBNcpuj5ss/Y3qcqGv5t8VDWJ8zxzv4vZlvcz1aLk
wSTljyGSgYi3Sun2rEaqmmMnvI1SQd5j3JPG355uCvx6VyrABbsWJOwE3Wk7ZP61x9IXuOEBhNgV
GFobla6AA5Ln4Q7DWLlzZ06ijGDMJvh0Ccou3trA6sxwKsoiUoMBRLT8JtOWRW6GiZftTzxa9qFG
jdlY/rwjNkocln4UjJt3DSu+nekN8KaV3gv1L5bJEpGyPXQDF6ejxFMrp3kHu1Jz5mGX2pD/4Y2W
DM0/sCLTpgqaN0Sg5OTK4Nce/gisOjvOdzaldKzO+n6rwfn8t9O37PEo2vHJYdVNgRJMMAq6+oaF
VgZK1zLS7ZDyUFsG9lL445nAF2e7LDzW6OcFoLSFU8kRwtB0ahrENuqSSzHJp5PdJQ8zdH38xF68
YR1O6U6NiKrCKxytapshd9ZZbh9rTBSbwcruBDECE2L2NjMzzNlhRZx3Th9UbN3poHivRvHEHwZ/
mRjtrKApjlD2QbkElLA7X9ZccOtDAEUM3rfEsEf3dwo5sAS5v/AtMrwT9s7ApeIEWumh6kHROd7Z
40QIx8a+s0ch91YrbtqV7T63Z1ZWyJYFctCOLDHYLZGe7JxONZskzKI9+9zZj11mXmVjP/vKGvdG
GrxiNmKeDfCvu9o+Ge0fMzNYj7eskmdEjiBVaCETq7ewiAceGfnRdhNqelsQ0dhNfnnOu3zkhsnj
m6NNODHjski7M3uMhIHF8DEFWK8rKJ5LivXRB+i7erxD729QJIy6h9iuSK4Q/6ILMJ0IL9jQLbE9
AMxExjCOtal+xmWt8XJGpNBFv5VUqNPqocPvvh4rfII8OkeiRRE9cuWugZlvNG5AtJObLICctMFR
jlPEpZ0aj/wVWzCm64FWgXAu74Yy/Ar7QByaZuKvF2xjPYt3coYW6RqyJrRd8yW/8p6x95k/8ebr
s+HY8MLayHCVfJMRzzBY1kBY9pMW4lpOYE4cIJ2IsAEnM9bJIgSEEkClMCv1oAkuphBhkT7NHQ32
/K08GDfSir9FXNAZadCFm03DD0/xY9YUy1vl0fgH7+BvVQm1RcDwtkuXlqfU6sWBI8l5IpS8mboJ
5iBLN3usMTs1OW+MzofrOrE0A2iABenDh5B57AN8ErG4KOW+0fc2E4XlZ+OUxEhTlA2UeSV3rY1T
enZNZKyFZ3RXTOrdMIyRbz1WefKD87EN5gUut5p2vVxX64mCMSRnsKE+b5dYlFG5CnKdS3MbmVqO
5pSeECVVWbsLHfqlJ5e92Nz2oExLsry+d2+GrBOrNoUJojHD29JnIK+98iSdNcG0aGdnl/pKAU61
cSZSbSYmnSImCo/la+PI+cebihsXNm2zufmi4/YTSiFPOM7PvZki/Sqr4+HMFTMXC5iu1PkzOVzx
bcdZWRrRkHJd1LFiXSq/oIIFOIT7Z8IbMEE7/jAbqdOU/h7+FSQdv8kYKTu9x58MCNqUxLPsizPY
Fotr680qeXSBWoThWdaRJgrL0KKno1cQnfIV5ROQS/A7kxWxCv+tEKM6c+2v0WfB7bDwvRzxNbOn
qjAxsIAg2YNrgZ7RJqj/WQl6mYh1gPqIJdf/IlirD9oj4ArG4189s6PoVXiXBMYnaKBxH/Y1Z4lw
9TfzicWGOCgBDT3Fc7XQ66TYUy+v7cOcw27RKPS4Pbq/ysf0x1qXtRltkgfXdnbodN5xgsYg5fCE
qsKTgPfzpmnHR5uzWKQEJHnXXqKudMvD0st0R7uVv8oCt2QKBAEMlEPYqd+1zKF69HrXNJo5wafI
3OGBKvRYRSocZt70DOWc2F6kWJbz0lpPBs80UldPdCVegqywWAgWqM/1Iy8b3nRN8kI80T/MboV6
M4+XqfPSO6usax4Rfn8nat4B9HyApMa0P3JrQqo5wZ2FHA3RNl6My6yfCbAZCOs9sfo+0zvTIduQ
TfrgmHVxxzm6oBKGC9Y20z8h2mkUDA/hrOz7um0fsy4nh9YRQm//JKr6Sx3Oai3vuKVyPMduC/xd
1FPkI2htoRiPlVvsK8TUbasJaLHoQkCBJcFnlt1bU5zB9ofmi//kxwsdFlTZO8Nq+1xikcYFAGEK
De00UEFVOfeJ+8VGGZ9dar7DXYi3DFg7zaGL0+tww5u2ny2UqLiz30yeorSJ3XmTCTGx+6owR+3M
WP516pj8iJU9iLp+DLkd0ooBYLDn8p4C3YPTq/jkk05ZwOQxdzBzxHF3wwl3ItV+NUv/kV4DdvsU
2e6IPPqEyB2xN+aOAqrCY1VjZYQbt6YIiCuysNQ+VNyxMH6snNfF4mXtObH63ei2fzRm2h0BJnxN
/eSfefJkKD/RpL326tcs1gNV/pY9myDZ60Nd/idZ+CdjaN7DDEufPW+hFCBcOvZLNZsStFnekJRI
v8bcn7epZg3R8tLfQ8I5+La8ZGty2isfpKWyvTG0HdgeOz5LXh2LybZh0hp50PzNJfWTKEeE/Syz
w2aXPaBdCTGzyPJvgR/+KZ3yCvXLOBrpbw4uKVUOAWTPf0KievRUALrSohg8Zok6ZVjimEA3nmJP
wBn2bpbzW0NmIaSMXsBQxoRAfbFqnG1aqHZLkeEN4GLLmgMQB4XhiE1w8ouviWEkNb9dyGknsxuP
VU1+QZimtw1WWb02ICsNAjREOv3ODrSCpjF4OhOcI6NItnie+BKN5WiU5VnM0iSShCLrKrwm0qGo
d+gDvMiJvwkWaWwnjMq0J9E51G+CxkDrg4OIbNLBBE7+wcH96BsS8GYPNbxsPvuVTBL26IOqyfrI
UvNn2vYnhF0mt4DcdGY+1YDjoaksH7U90ahhGLsMYDNlo7ws6H3fufEaeB4t7Fh5hLqN+WjAtGFV
1TFw6/EVjwx2zBLKjMe+0THY3/Tdcgk9j6fSyAUx0IE6TiNB0uY8rC0CjsvFbcUBvxT3lyTQ+zGP
g00QKKod7NHduyP5bCP2yAe4kW14w8Hs0w8CZfB33ZqglzN8pw5mhim7S3QRR01hO6Tyz7bniUMw
ERhtdLktMnReP0Mjov/ASRw8UT7B4o+Zl8wpI05RyOVEMBMiUOXrMw093ZZV4dEnlWfrEXNOVf3A
c8ROGrZb07DKXe7p5FAG4U1btqZ/hTCgX8p3ypgIdToGvQiQ8CwEZaVpyqt4GUc/I4VmkWF2H1C2
7sxhnu8BXbZ7h00WcRX8QktpnwI4Hw65+o2/mOlZAv31qqKItDP8dmbKilLWd41S32zWnzoC4aaL
9laVdL2589qsW0WGa6t7CbE8V9MLL/fmBJqSPA6aWJ1mhyG3YNyn6W1mwbLHgYt1GMZ/Jg5ZWrAY
iL+qJcGX4IzfKs4e8YreWZXgzs3RywEeQZ0jVBZPKXF/cbQc8SZLFFZ8fW3SVSdHNTcDR8pOo32A
sbyfTY5lsGWAnFWPo8dsZtvVnj4ALJ/2xO0lW9ZSGF+oF/qBJoFtcaSUEJrixikXjaBS/yl7TIlc
JH+aBrYc5zxQHiLeQytMt7pMPxPVRaE/4HdZ2pNywC6hGn7UkEB2pevDbrfzlwK6xB44J8S95Lvj
0egBX6FmtTR3/lhO+F2MJ3MasoNqTKgDsfGedskbWVZURdMFq1g0X5Yx31mCMEzDyUllg8usfXFC
cUHzmjZuUw47OaHkMxvC8Z3A9s2044QwasMx87jHTRp2B/uk7OWjNNlvhUFL2CgPD10n62Odj69h
55y4AXnBgT5BuhhJVSnaWyZNFI8e9LOVMFP5Lva7Nne49ICvbFIHww2Fwo8khhwWKpyXBrw0u2mY
IXRlEZ8TF7get7XsIkQjKruxl4SeeEYgVtvOrh7hOAuQRBS+oCYcZZu9ZMODgDV7NKqFqopJYZ4Y
9RNhdQaF0ThaPMxY4LBczVT4BCHlee37/e+fJnHuLbiROwdqXV7cUs4EOxd94eja6dnOrPBg0kCn
rPatMJz4qNbZMgF+A4vzbRmLByN/KxYbED8TExdH/RQr+Dlg+Jq2fG8cIz5yhLsL0/lYtxTutZxW
IcQ/q8R6AQrB7AIZ4zKl6sQe/8W2Kk4sY/6Pof99afRzR0Rvo/r2dSQl5XXza+Fx11cx7riWXCFL
gWMWUDJuUwnIlY7XQPtlAFrCPjFCvYhYXv28GdclzxP4KDtOgBPB9GEUEphsZgaoisaoLMMDaKX2
C6VN7bo0+be4CPFt6/LmyIAHzOnS7It5bZWwsosQA0Jawb65DfTPVPq3bhD+xbVPuW+zdMoTToXY
uhac971KMKGOGe1QAwwf5h3WdMfOVRSL5Ei5LquasTF+jYSNO4ycHeP1FrGS1rGsbfEPCXkFwPTW
sc3eChmQiLHqJ5qA+KBKqgaNmXwMmVN3AsqU1PLBzbsjfdXmlTLAL3ey+Z4l8qFxdXqy+g9BgHEN
LECnnUywJkAdC68/xkS4ozme7/Owopiquk1N2B4ku+gxoeMycQCq5S5deMM6G69KM4nBLXQLRKX+
IIf8A283VK9kCz3o1e34xSmhJp2d19Fj93Hw4upXoxXRApPtaPEE1QwL0mHnd2ALuG984wHfGore
/KNt2zoNZf1QMVKUbAFP8E328TYU6fDcOahfTtJfhDe+DdMwRT2w0g20NJjWbjje9QZgLjX1AOkM
jRGXZ5PkZb/jKIlNtsW+Uji1vU09/d4lABKrIf9HM5QRLR3SwCK/LdAne58zKj2RqRjjnd/r19wf
n4zFW+lUvtyNgudG6F2hkod4D9wT0Ztv2HiSpA+r5KKA/pOTQMemjvhbnOGh7kUZ79lGRhoUJOHv
YN7XEEN8GxNjU4XijgajihINDeQ8Chnl9wH167QedQCY1rl0af4Q2EjQ518wpoEdzPNH8LhqJ/HI
xGRhstKnc4+VEySY3bxYJatDvnWObk4MWelpyoozX2N/nPgDxvzaNWYReQazDkAkgYuVLqaSng5J
WPemTf+zrgsoemmSHudCpdusag5iSpqzG4QVF6HiTJ0sN1HQFj4gEEviZldfoFvYJo0gNKURuL4G
BaaWnncYqBEzonvktxWAa5ugfQhX7mz4rNzSeeKMfDZwzbQN+Jsi62NSCkRTuDR3vkNlUbhYPY+n
kD29zrqDZ5dXppoEGpV+cFwk15h8VkQFAct6K52QGmDlS30o+7bYQi0ttnFqgI00OhemB/UhS7+n
mpFjAp6eGJ1oMvvnsMVA4mI0Zg/BP0Hk1ngEATGyz6gBgAt1DjtrurNag8Od/5dYFA5+IV6nNF8j
mCWHUa733Jt+psCojyNj96YmRrxZqcOwR6oIG6ID7/CI+2qNgQ8UkUnkY5X9CQLutzJgpvexaJbD
JYSnsAxERuOx+BkAgXUjYWd7aOlw6lt8vyH1sOaDTdPILnFY5ASKtukReX/z3w+F5MyxCP5SWbm8
0udH3ZNrpFyi8g0DBfrmZJf47JloxrDJEU44IbJbOcdVpTcu8yhk4C4FZRog6M4jPzHqa9hNC3gf
2ujTtYDGIqGVYqnsDObauJ8vOZr5rjCZKguI+TH3NoeF5pb0lBs249XOtRVByf6EDtcS0GMtmQ8f
VOnRNkU42iT7feuN+gzlHdGxjR9n0054Do17eNfZxQ8vjgrjc72o91Bh+12f3UYyHmsoZNuiRMNJ
Z+vG9fosS242ZYitme3tmvOTRT0XNkaX4FmlT1j4eSEP0zWYYR8tFsU5g4XYGY/5LutpDqL8q4qA
N4N6gAsB2efYcMmBZPOsE7Hztxh/MUdVPm2GdsxKhs+nrT6k6hs0boTfgoF8IENjKJNQvOSMNVil
3NOYhHug9TBgueoCswj7K+kOzQHDdcHlmIX3aNLtCemc8mUoyREGUfAaYRyyySB3ToOGu5wCZxRR
KD3cOkBYASBW03kS7Be7crqw7r0S3KLzOgBymbrFyU3mN1s0BmiPEfxK3+GOhVmAA6I8cJrn1I8d
HRdLCyu77O7THFhUFT+NBl5dnRs/Toj+jj8eZtrKb2blE5j1uDOD8m6B3bELPMqDaq9/NER8iXG7
BSXriDGUeyMJb5hJim1LwUJByV1tk0fpgJQpLhApAfdMZcWHYIutS/CHY7iLQw1UZaDFNvaa6xyv
Cu48nPre+uriQl+5eXj2FY8qRfZQLiCApb4bEud91MAl8ec8pLJrjkm6b0aHNGCS/WXdsh/Hllkd
DrK26e4OERC3M7inqGhK8k8Y7Eo9fyKTbsYF9piVjBxAk4eV4gkOr2H5HmOjsnL9JJeniqVu0vPw
EP9j70x2JMey9PwqjV6LqcvhXpKC1AsbaLOZz+4RG8LDPYLzPHPVkh5AaPSLtBYCChD0DplvpM+i
EoVMr0Skeq9FBTIqfDCjkffec87/f39PKoXfFZsALaBp9BcG5htjIolJKNIU68zZJYV65bzTchag
UO0q+7OsFVyzlO5JQCwWbe/UuPn+hx8Zd1PdkuqJMHGh1tLGm5K2eHgQnubIyXBTZdnWcexwgXob
7Xm6gkQKnS0svKrIuxN1Jduui1bTFAioQr9eAGvznNHE8JGU9tbHN07VxvE3pjNQ2jYzDcVd7xSr
797k//g2/qfga3GD2REVa/PdrPxWlPzYIGw//PWfHhhMF9l/vn7P377m99/xT6fojVFn8a394Vdt
vhZXD3Tz8Yt+95P57b++uqt1+nd/WX+3X992X+vp7mtDs+y3Juv/13/81Yz9MJWYsd+KLm+vPy2I
ivy3TmzdxTn9AxP3v2Ld/svP/+fn//XL/9B+/pef//LLf/35337573/3E/7q5dZ08ydlKqm7lmkI
ZdMe/8d/GL5ebd6arn6yBXnaVwKzo+vSMP/m5taNn5RDa8h1LaT8LnfJ38zcuviJndUyXROohCsd
1/n3eLktfgfKsutHv3v/L/8obVM5BjZzW+i8Rqmk8XsnN7gLVJ4gWuzW9ZAsvpsJAQQ1QhyYW+/9
GKPl4eS1d7rPzmScfZVUR0zSw6YxQoaxgRV5fcVy27l2sylJTAY6XAGKA1ZD5oY6FWW/T7sOT1nC
PiTTFoLUWMcHhZIIgSbzAtRm0H2wvG7p0ZuXUEdy2Y9iB+RYkhrqbkuQwhnGXfR7N1X36tdOf7G/
y+8Zg5mYL1dOlWe733ymv977/5B32U0R5W3Dhbg62D9cFyzzjiG5OpZuOBj7f+twT2qZa24TXhqH
QGglcBal2QgLrm6+YMXfGMapGim9K4ti0olKaiZQwA4a2diQrRdfkySyiFZzkatsPbjMUE1hIZNx
Rs8u5+4owV6WWPxQx/mvRY/xxrcNa685+oG1FLCF38fHyIrops1muMuY6Ts+ylID0G9os+pP05b2
ebKsTaKhfeeLcpGDKYA5HOSM5dwBdjCimbmc0Tgr7PrC6yzOtU5TXlwfcanp9se6IR6EgA4DishX
bSTaKK459cNkfS5zTlP4pCMPGdqPr60l/uDaGkIS2mBIyzEM9/fXFl+mM/dKO/tzUGyG+q5xCA8I
ZjI+W6Hv5GjOaDrGZBVVTw1ObYTr5rOmxIPNUYwmS3I/CrbcYdTQRYTmYpTsqTln7oVrZ9TkGYkP
hZ5TVU5tT5ZpfLIwNwEanbG0B8hN4ggspV1H9EYiJ/WaOCuWE6IE5sZyb43ooq3ZaDYuzyfpaNaa
qToHV6t5snhYlj++GMb1Rvp4o1m6Y9tCmYYNvu33F8NlfD5FlnZOmSHZdGnpwlQOS/03i+g16JVs
9XJgeuZMt8FkPZYDQOCYoihm1lwsy2QaSHGh3ogiPM5RlH3RwqlY2QaWe/JRv1UxtmyGk1wXPxr/
yvn43Q7x26dE/4PVw7Js07aUQfyEa35YPXoM6jid3XOcVf5F7yrPHVGwDRMOdBy3lYgapHfwt3D7
U+xTYodY7F2+CPpY8/bjK/l9qfpwJaUBIcayFIuZ+vjIqqquG8uOLkaFWteRWbDQethrGnmZZA74
HfIXoF3X6fM9ae0UmV1zqdLqdYzphCm3iB/ZGm5y2pkUuLHXK/sEHI887GYebrsrC6fR1NGV2vkG
F9RYPfgVMVIOKDE7LX0gMZJpivLHvSkzMM1gL9CGn8w89OkruOArNP1Li9IEeSLD4grul0cqLtEE
18KFfAfHG6rpJhuMmZAXshnRG5nDVieEZIEAUxy79EGG0SHM1PbHV85kN/l4DyrXtE1gNlJet53f
34PJVGi9VVvnpsCtWGEJt5DXoh1y5NYZzDVOsqWQV8Wn1pH63qADz4lP1aCFy7Afl4q+bR9bJwpn
kqZoQ2zmuJRbRbYc6lbFAzgrw6ZABNEJpWRPtne7YIZ2dXxxppcFtDFbc5YVCtmdRDov7hWcMRpG
1KYsqhWVD/f0j9+0zsb78U0zE1CCLRQUum59eNNNPuG70MU5HccIzbZeL4W+gYMNQQT29trGyepN
5F7aSFNgFQj1J8ugfn04PtyvbLucDqiG8AzI68P19noX5QEbkv4fmtFA2+kjqLXIOFFd/A17udKs
bD2Z2S3NS0CzhoYtWjxw5fayYkVj4f6z62D+wQLE2qML05I6Z5TvN8dvXoYIUpSugziHTc7UK4jW
Lb4TTMe3UUxXTevqE3JUEohKdScK/wV2trWnKwatDO4n0ifnKkNmVNohGT/qNfeG4yfcAc9xkxkL
GVNk2zXq6Azu8ZXBQc4GNqp5niycwPqVEEc4k3KD18rH3esHFvqclr6BNHEJtyixfvy523/0fnUD
5CM4HJcB/PVh+M37DU3NmLVUnKtovBn0HhwNg79HuI8lAKgzcG+IrihFNJE7txUTVJpoTjb3K4lY
VtYp47lqPGewlpDA8mmUgmVvLFnfChpI3ZSeXdrnK5G+Ny3zL1E3t3qO22+ctLekStwN7a8Ja3Zg
7RnmI0VPDU9OM81iq9zkti638K8+C9Qj6DxwvdTlTSkqRUURUf4hg1nVUjqEDGPdMYmJBnBHcdcp
90lufMCDNGLBSrdYtGESe+Q7titAqpL3M7uo3tCCos4l0xNr52GAtr8yXBN1GHjeyMb3I6KT05zt
B9e5KJQv+9K/gtGswquzvtw5+YYAxdJLo8ziIId9/8cfzvXI+3fPBAij6+HX5OFT16PDbz+cdsCd
rXVnIgmaLbNbRPJ68Tm3aZsIBtuLeR7RhZWEXLURXTUdn3ws906ebxIHH3FXlaVXEE0Xo/DYAVBd
DmkfeVaNC7pgpp9ecxoipwep66anH7/275vdx+dZXhfQ65Fa55D2+9ceo9OHm9KepRG+cvKoj/0M
9aWnTGW24KAdmx5wh2COTlZu0w24FRbwd3x0dJuw1q9gRm4Mwkyeiy7ZVmOVbVQNJrn0x4sGKvoc
RKBP6xorX41gI8izGfqFkgu9HotVE9sufWpqcjdpEAQZ8/U7w2H/4zf5BzsFRYdlcl7RBf/78PBY
4FQmvy7PzCcMboAW+KQW0ziZXssqufvx7/qjB5XqSDd1ztdAlj9ApsrU8YcKD2ySjaXna9E3jQho
78e/4+8ODda1+uKBYTEwdEbEHxbhrDDE4BqoyesOSZdB1hDgVHczkthuAH9eiJSPDvwUZ0BrVbSg
PhLODkkDgVUaR43Y3QtCw3VmYC2h37ixNEyRblhighfYZqfeS8zQ2hXxgYA1RFeFp82YVdvOusef
/9lHnLkopwg5Cqq5Xmd8gZGT8/j1/FZzoy2Ee+mimPySqeBEl/EFY1M+hpRHC2VjSo1r19nMnVst
zEpwhDSzI245OE5yvCtDY5mf/L6hqJBF/ycrqbQ/PKxcO4et06ZwxOtJqfT7G34uGZBVWXV2tfoB
111wIOuSbohe99hbNWQ35NS7lpYsYXMRrGRzLs/z+clM86dJpfoxRYDkCFNsS5pK4ZVUIB0YWENW
0EnGk7TA+mCW1H5zPJJEldeeZvHZ2H7kMnVk+Bco57m0fbU0FKmSSos0L+IpD2SrHUqzBek78Xm2
hjjIorwtmiha6SXMnU6r1KbgmfP0xB28BmnvthExe1wv1rXdfiqIfNUYNh1hzBI7xqISEQcRf6KK
tg+j4bz34DgRhVV3TIzk4cf3JJvRH1xYi5O/K3SH2uTjeYzxKam1BpHRiCSJZDL0uxnlG4ltW/pR
+g3oE1C5xfjXvdiUzbzwMUbibSD7QsBGRUwereo4jVYituQ6kr69A2NQki6JPwy8QWVDbHNscxPG
XXyqG2dZhgP6scbAQGYRm5iTV7AG2xKdAZkS3VoxOpmT58a1dGT/DAZiiwlWZH0OQ+WeZnjoS2Ou
9TXdNtBYVP6rMmKVZhRnLJMalOrofMkHohZss4V1I8dzMu0xICLEgDOBuTZyj1XY6SAbitckw2ea
tOqrQ8uTI0V2E8wkp2OLQzzkzgcsCid91miotk1KpIhc5ZBYQuWVNs10prc6jzNvJ5BwLqqJ8iOy
dshyIS6FI88e2ptVFeRnQzrRkV7p23QtuSInP08YM26wC9wVU+7yLOf7atBhuTAuPRat/eaAae7i
AqDSHIi9vg+JQ0FwO77QrllSVHy14gDJc4shYWJrpU1IXh1ADgVylW7ndwbzg89VPtvoimjxRWQ1
Cbkz87jf9CZ8XZrmMGStDLM6QzuIr9LdwYtemYBCLjIrv5WGts2D3CC1CThtQFQKdJxNPsDascrm
rPr32lQYOK9nE5w2wZ8cm+XHHeD60Ls0rk2EfjSfPu7Qczlas1NmZy3B7oIgp2NlQukksobphvQR
1A8SkWPC+d2pQ43hlXzwRYMaorbI91BOtxpHnuIyQFhdClhKSNTdvnKP5rXWbTNkigBiL86kJx5w
ijXdsXeqXns/YHrUNOmfoUQrHmuXC2Xusppr69BnD7t+3NlWvEevN0FsKkGgi7QFvlA3a2Y5xhJD
+T1xOdiDu/kGruq4jdwUO0+f0xeJiUGxoq+qbQlM5DOrcKB6zhifOh3Z8jzFaqVpzCuFRafVJGBk
8ydP/ceuCBeWzDV0i6auu679sR6JOi2UCCxPbUcGH8DwbFn1Pdp+MhhQkSUbWmlovB/F1J5kEv7J
wUv/2O+6/nZJw4sBim7Sj7xuxr85eOFiN31NOqexnmAD1I9Kh8WgSBUyQnb6Loa8UsQIDq9M7lCZ
uzjjI22wNq/c6CuWS2d1TWfu5gK5W2rudVI7/+T6/MFug0zCtQ26nwa334d6zQ6SKupc9wRhnT6+
+Y7GtF26xfgKOSvaFJmA9Y3+f1Sfpo4ECZSKAwdkGCS4I3Ad4icIOoZcZ9dX+Z/shBSLf7dku0II
SyqOEThRjY9VlIK9j9i4ONmN63FGhNYXz/2D1PqLEDDiWrr1BGmrZO+H/kSIeX0z0yJZ1Dp7S63V
W6ONrypjJOLkCdRzA0eoaJ2nZGTUxnBQC+tiFccpae0+uXKucyznAfPxUBFTUtbqqdMhILmDJJNl
sNQTMWEDWrJWEeKDXA6OjmT4GTiLSQGSx9iQPaUxDyARWdoRuJ9eCvMubCsy/cq2/utfLUA1W6Fx
iPZR28xYgW6nthse3PIyCvcRimV5P+u93A0aPVJndOSnK01Cr8zyy0zuSJQO+SLBmO25BnbbaU5x
OKTluNczwIIyc71Q0e3NZ1JwU+ZrGpyZvd6eOMz4Bx322saZonMH8wnStHYINWtiFyO9dbJAUlcm
VgctzL1GqW3XEo1AaI6NlXWcnZNbaf5NMxBu7lgKBxd+StIZ4rtwMtioYB7vlRWWT7lAslh3U3jq
VVc+lfjqtD4+jRzvX9pr1MrkQPHvI2h2FnjNII/CzZRaGfifDAi9/rXH4C0SONhMNVe6M2++6zBD
gfnJrK6O52Jl1TZDucHGss5c/zraswLjLoGWSlN93ushWLceDP3GyLVha40Z2VAa+mcVy3UVjp8d
Pf5qFoOBAoIYK6jOtxPmSiuYb9hKD45bg/RSPff7YIMOEj4qeaQpoFbx394YI2LhSNZrk3m2kwMK
HEa5JhcXJ7JZ3ouISkMS5REyO3WNmRYMgr/dII1La3V4kzufFmNkfVO2VV/Ib9qCzvkWSwNalV1c
WMsEWvz2FlD0HdmfdMBngoDn+JGjqtFtKgiPJIK/FaZ97wzTOxnNF23mm4eJDp1FcQLOGHqKiXaV
LfhOIDwQWr8f0/5z2fif0b+z/mTg+OfhTQ0oe3qIfnrsPCRZTWOmu2iO7aKWtI9+anqt7n/qpcI8
kS+ZFYKH63A/t0NwDodu55ckIyBNPrkyfq7d+Aub+jOhoMeUo34+aYDeFQpmnzb62Mz3pIXvZVB/
GSMSyYiHDJZAuD8jIuZsZEf+WaFdjbiRgMpRpLp4jO3e1vaWU3fbTPPJSUIwXeOQWTVafY9Uv1nF
2DcXRluQwAuLjMwVd94FIa1SsDwnq86YO2rdszZixWUFnNdJ5AxkuSNCkteRiYYSaZloTUISjL+1
m1GeXa92GY0bwBEBWNowwnly4qrLzmX/PiDiPLeSK9k7O6dDgt8W+spNUaCiBPIcxHkecN5mmdcu
aKm5uS9iG7mi+Q14ic2qgpkFyP7CtKEAXB0lSaFN5LmqChTDRS8NcSSWbZGOCGWHBthPqRSQxeRc
WeT6gbPCOC3xGDuMMd2rZitDt+dS7gT0rg9gshbTGLz0WYfpOgo/wTHn0ayyS07vYrSuJDgdY9PM
BIoACOoYzTm2hepWcYV5PC5S/PmOWa5qWGXrYfa9ZI6/4v0LYVHkfGTjeOnq8Uk1dbCoLFQSNPlt
VhBYrQkeokUP4gkjtbUKjY78KiqHQXzRUggCbvDsBOT1pVlsLAJCdkI0VQ10wuPgE9tVXY33XSoP
mtm+ypY0Tdt9MZK7TDHIiiKwSdDovbnOqiVEom9DaH1yZxxxhFrqlCacfrvkMUK/sLTL9Br4YlDz
+fjPUf9xIV1A+ULeB84Ub/2JfQTQzBIy1Zur+TbgKQF8Ih2fWemfgZANnui5lYIJVYLbfEJv945J
qltkDSEmGfna6EpJ75wJcXroucooNII1lCDkb8mzSV7W2sbdrvcFUwUltIXSX5Q+kjtMavtKN4pt
3hiwp2zcqIAejQuKEvJL3MaLfTx0FiwqaORQyu1WWdsIa1Gma3daU32hocTgxArf5gjYvVmAZjSD
4FPUBoOHf/pbQYt4lyHjaUxA9aPWv1tmfRobOAdOovPscrQlcXmsN0rXnqwki/e6utRWH56iLsc6
WJHINSfGIwEWeN+xAY/Nq6Gqclv5AcCWpAZqrGcQP0CWrlvE0F4SV/eMQl2qHygPcChGKhhRsWOw
ILuZvp20ut6OJtr5KW2yZasPt4S2utfV4ZDM1Sc6xtayYDSAGqfYA5j/9Q8O4AA6ghzbHZUGQDJj
3rsRH7L9OjXI9NjoUWkNLUcAGYoJgRlJSN+/qSkdwHjf//P7j0va8Zn2pL2Or5Fa3/8QdQpR7aoT
HtHubobIBwny/V+s1CEUOX0FdyXXoi5f5ESfm4Yx3jsBzoLYgNDg/XRrWyHwVzir62+tup06/ezr
yX3CeYi2Mr8fnMMug1gCdqWEhdjCk8aDZewnRz6JpG690TA+dbK1KQkRYDkayGU8q02kP4N12lZE
nCzMzDp/v+JuNmZ7hWZwMPiGqpAPY00hKmfPIrgUHQ+aFj2qtHuoyDNrmagXNWvnanYi61OkkxmT
I47neL4fxurASWu+mzAgb4KpAobtEutZ5OWamRTTSjqd/TjSW4ttceJE8JwadDnJL+VYYIyL1Ead
OVtANEBq0norGbPaQ2+ddX9Ym2J6qOyu3rkbLEtPLsq0swO3Edo54WHwCBFvPIJCpQ0h3PxYafYL
6entMrTLu66tEO3E/jetzvNHZtvzZTT1S68NtUc/9qZ0QPZUE4Ij25QvEqQ7I24D+bYZ3sTN0bYq
91Qzue7DqF1RjRBFYpkZGsaYHi9F7YnTLvJYWM2QD5WnmuYLXCveJ76AEW8sU9/ylnTOp8gM/CPw
QyCxduVF33GnBSJJR6BHtYNgOFSZRCXeDV6FGp+5+SfUQ2IHeji8pbvmH1qp37hiDm/LKTheCRsr
u5dfqugmDmLrSLcy3Sr2cNTqI/dshyexah8FSIeN9ab36cOQQw3V2mEbwobe+YH9LBSCJGci33sw
36XyZ4CZOCpTGbvbdmJGVlLRjAyIH/usOXQ+tJUuPk6kwm76hNB1m2aYGdyRiXqGFAog1ulONeKj
bcU9yco/nBVn0jmu4bBNNcI6RmoTd+8hJJjv8P2/bHykS9jI2op7HIeXw0ZVzP6zk+sH2STWmvj1
kR4G7mPZLcc+eY1MA623iMkVwueJkrR6mYlHdGIEeCbChiXSUCT4wUwOuNB2rZnt8qkrN4E53rtT
vs0mnGQF5f9iZmRdRCWoTN/8GocCSCLPE7K97GJX1lezT7GSBvgCE1NNx1CnVwj9pbTE8Fg6aEBN
GaG2qazyBLBsD5eKFXyq7jGXlit9ivsXbKJ3UTGmex3sKQ59dEq5boanQZCHNifRMchroIB2ZaDr
Sglgw9JNMv3zQL9jj379lGHt22ShV9XyS629gm2KzyIczvzdPwJ5X0CX+xRH3XDKSpvBvFHukzm8
GwAOLgMaUGeL7r9yccMOoPDXQ1H1YIdJ0QXTcTHbTPTsP8SfzS3sy0bDYyPHbdEZ0TKni7iza96v
JhP3DqzfGxPR8mpGgds9lukRK1i7JdgvnCqogWlWn/kUi0UBrR/TaOyjyJtV89SFE8Z27EBZNDRb
GobjKp3NvTHE9tnojUtKfXDMc8NYZoJjtcMpm3Gsjn1UiHNDPMZSNsBJiw4mNuxsjOJKu6h2FFtN
8pzVvujACxJOoAOW40FLdmjxvqDwObCDIWU1OStymiDNRMd5rTvROc1ckluzzt6MMrGQHGr9DmHI
StmResRWVixjRY8hkclRK+nf0Uo+JoJAeruN7vOh7nZpUGFshyYQF+hDAhBG5O8Zm9qyXqJ+rPax
yD5XboB5kjxF7ZrIFTTqLtS6Q6Scm9jR/Etk2cfQRq2roa87Y18ulyyTJrLcY8462kpUjm6TkuqG
NmMJd9HCnbB3UHcvqhouJHmlykt7HKSzQb/Y7AzknklZ36j22l1jEjsrWb1kI/wvX2sPuYWLvme4
uGTUSlq6qU+bNL9D4h49gpQmAQ39Lhm5FZEsDlZj9Oqg0DASdGOnwOxGMRuAEx5k2mfft4HbIvPF
jRvA+SYE75WWAxQHPh78Ud0Z02pIRpJzV1JZbhFPP9c6MYdUwyO4INZ7rfeDTyHmfa27BfRfv87i
JgZSsidAAoxAl4BqpiHg8vgdcq2cliKs3nXePahfgwW7w4Bg9fZbVGfLZJjGQwOk/CDl9NjzUfL4
Yi9x9OAiC1FQfxRbSy+MZyxGViWjQ29TeJVUTYg5D5xkALiFQN8yfdrNsD5wQnOeimgLsqzLk6XV
Nhmn+Vbkoj3T+d9ECWVTYRQvk0J4ZBeojwNV4C/qgIQZuXssRkDAeiM+R85nHenpcRBUkSkkOm12
93TpxSaVIfJArRhXCCzKPaGz0GsnK9mUlMaUeH5xCEXlqRFPVSvz+4QSd13SJihSgg0A+nfrtqnh
yl57JVMw5Ie2kQspreEhvTaHzZFE9spgu45YSZZx7nLpSbGg9RB8wl0nSHSPz6koXky7F4BY7QfD
qCqPuxSIIc2As4HGZdmUmnuhw32MSxinckY/3VwhJbx5g97PxrouCowLIkuE9wHHh1Bj1uT3I8DM
OMz3xFktm29wWuT9WOcHR00IrjXszuQUxrdgznadVU7YKZ0rNzAw99elCNob795pAXVb+k3RtTMm
ee1Q2PHFzPJhlWShtU9GQpArCJhJ1kCVkX5yZCGkbZ4luQfRi1REN4/WtMmMK7uBG7sN1AqxNGrj
GMU2pEANR988HZKOZkiehp9oTqd4o7vnAOTVGiQ+56xeS47O7BCp7PTrxKrdjWx1zo9J4587Wro2
1DERAmIkfjlhyZpgCe2s4aiDWjiTVS0P+MFPjS9cePD4ufOIRmmJ097q3T0pmRXNyvhrNl6JMUky
LhTqmAdjAt5Qw8JLdJUfzLp+sacw2pmx1h/QuXt1hCZXptFWpNPg1VUYrxTW5Raw0iWpcGBbE2Ki
mePed63zMst9bIqhjWlzjCT8rJ7AVRIHo34+B06gYdB1qOgJIsfJJ7YClfFO181bIlcAQIwy2pRd
tLEmW5E26dwltv3cx+YB6RotMI1/apWWLuNacSvApmum48AgdD1yyPDmUN6A5HilYEAlK1KxmW1i
DDPnS1/Spwx2XUkeTY0cqIF/tyZ7U+IU/AKphtEpDiYgLxtyIjhpl4reR6w+u9xnm66Nn0VXg6mD
W8ZiHEK6e4qLyT3SozkHDWUw8iObwLiAKNkkRKaLr2R7vfhgmbXY1tYkNS5tU5gnBrEUffT3bFpw
ZPqVbAbYyyLC9naYJl6UGuhbygaZI541pF74Q8d0CTep9AS5sxWC5T1CNhifWbDpXCP7DH66MXnt
Wqafsrh4sJIwOFp59t66ur01+hfO9e4RezNjL8NqaOBgnpqa5FunjG91IMB768leytrYDMVYLgd0
zlhVHead7o58Vn8lEfIvRbEPupK5p3Lfg44zDQm/7iZNidjMZ/Jo6atfDaAvAE07L/Qx6dZp8GiH
TEc50hFmpwfvELSfkDwuRqwI3LbGg9XO6ZYqaaSaJck7JLg1NnBHt8Z8FmXwpudVB0mZvSKg/3mj
I3PqdMbKQ3nB4e1CjrmhotjKoTAeaEWBcZfFnrRXkGWpDysfEdaOcMyFGEZxwoscrGmyge8x+P+j
MEhXTNuO8AW6x6R+1EuOdVp1IFMdubqILE+OWr1JZG9fAsEAY66u9AIQ3ZtGQlPW5qvAnzCJZcHx
lZwD4973dfqJjXV0+4NgJ7+NdxpdJ2xMYjhoOZ9kbYK+pEvARhsNh0nU9/QOWwStNKQHU2EObitI
wTXwLMO4pr909ZOtOt8LlGYtWXhvpySKHgbyXYxjikryVLEobQHjJWRz9jda3ww7nURWbNftuGRI
4mxUNx1LoyBV0Ry/zFRXq7hmt1atWA9d3BGtF900hKdgS7hGtWZxRUTboB/MfUsSIAz2pvTIP7zr
iGvEZYeSMnSCdTNZD1odjFA/s2RR9+OTMYeMtnt+mbDQmKYs7Ln56jKh2uau9jhYV7qgmfn3QU9y
Xz0nF7y31iKsbZJ62iTcaK11p0YekXgQ094h8DbNE4asdcYYIYWtlczpXeVqzb3T2NRHfisuUVS8
xZ3hANszHnm6UaHsE6MWX7rKIb00ZnW22BkcM57wflC54UwJLxN7Po/PIU3yftU0+EqISfDYR8BI
99MILDO8um8kxg93eJ9z0+A2LaKz4Pi1HEugvdmEoi8fKKLcEmtkxaaFFN88YHXhkihxtXJqO7/p
gmUA4nbL+NVYIPPC/4e+G5FwdMbFu0fqmy5dU/tqzqyZ8P+cXYOlgbw+xzM0GmIBub/LqJm9xJ9y
L6UQXVlFkq7pOCHGlaj8c0ehq4zVweEgfttJ81TFw/Wqtg9zilhmDCNvrEOA2iNtr9rRPLYH4o67
HhhRQ4IgPiXI5cZ04zId2IBgJqB0ctHlRfkx1/GAiqwKVmBT27UF/O+CWeTOmtwXmLusfyERp6OC
pAXR7Ptsd9akuc8IBPEM2T+HhD73TVEdcsM69E4PxRDDPQauYVG1nWQWgefIRP+wQBBgYK1h9CeC
1ovIXIkwtJ0nWHeccAgtIk0rWKpGDtySuEzbyMY7Opn71MCk6A/zrdAxEKeWLlcugBrCdlZ20ud3
IBXwXvuHRjw2PUErSG4XzBW6PZrjeFkzMnRa5hTQPrSMVD4s0UwYJpqGWkq8OA7tKDCqW8Ot8OoW
9dM4MPEVGXp4Qh+MdeQT+TeSKbCI7Zbk+gxaUEU9eexKjB8zznLfaZ07cwyPuFJuBuwBa1PXCGdM
2nzRUkndZH3+jHYI6I/ApXilh9cDDqIis/F9GPG0YcIGGVAeWpgWSDdm3IaMCTRHIrA1Pd8pi6OO
g4/j7THM0Fumya1GRbMyx2U39tDkNTI9QL+QUMRczGqTN3ZOSMzi2uCtDMRs7jcXbD0u/9zfMkWC
7Dc8ojeK/zoV+/8GkocfG0hcJrs/9I/85ef/+cs///xvP//vX/4b1pF//q115Pq9vzpH5E+maSNO
RSaPVlG3TUa2vzpH+CelTNTIEucGdkyBaunXHEBT/aRf5UyoRkyTgYmD7LXhLEtE4PWfSAhUApUK
bA7d0v89zhFd6B8EWgqJnslP5BUqyUhWfND/IN8PY1mC6CG7dTfvwNfcMTcrFi79JzoaK7V+T/bZ
PlzOR33LiAKx/wbcxcE9TF/lsX9vd+VNc84f0p12Sd/jd8Dc2/RhDtf22/CEj6t6bdZw1Xe48deI
25ZEHW+ttXuYd/17SM8Zv+wy2KerCp2meg1vrG/RtjgRVPrKA9Wl+OYXxlP90B6bPevg2r0AUfXw
vi6JSX8ybklLWfvs2qZX3BlLY53eTOvqFmhi0a2ch2yNI4WgEC+/FLfD4zAyFl80t/ORw9Kxe2p3
1Z12Md+MvbUMvWHTHtUmOUuv2qAE38KI3tsewpFv8U2x51WezQPWrSfIP1Rhb843WhqBswKxF2wx
JFgpPsVF2qycfbWnEwJKrb64ntyKx2C8VPvSvfnCYrXP+LFMs26mvXuZnriER97DNwMwvL9DKLRX
S7GWh/xiL+wFIs178kd3xYYXuGyWD8hw16TUHcm9P4Yr4hG98Ow8+PvcS9bFknSIRbYZvgKUrBlQ
vchtsdc919PW7bY7+bc1dn1YG5/tLf7F+zldjbdXU4Rc+B5CWE6asOmog8B38/Xhia5y8CXlWMEo
7iB3MEGW0OsPJq9rPGJGpXv6qb2fcsAkywFAxMt8zLYgMA6AWLNFvKu2cqWWUIB37SLlssS7cEcF
t8Wnd6A5/dB81s7ZybnhNzy7nu4vxDrk9LdwuOzJJtqolX1nbonsiN8D3J3PyaG/kNX7bTrRp+qf
3btgMT6zgd/XcPhBB2xmbPNiyyAMQaW2FefI09fQ3jYU3F736uwnIK/LlavW2UG/aPfcnyA3wvwS
ZVvb0xf4Fxecg5YMjDx1SLMFlEk+kQ2gtk/NAqrUbX8DNBdBNXpvmGr5kjTvLXEqtVjpDyM81dwj
NE1Ey/LYewO05UX2Ra4gUG7CVRsv/y91Z5IbuRZm5xWxwL6ZMoLBaBWhJiSlJoSaFPv+8rLZTa3B
8D5qSf74XAVUwYANA554IuTLzKeUQozbnP+c78SXW7nxmT48ZTuSjDtnX/zsxMtaFvWqV9sY75rL
y/QB7RsEWxBtiNMHdBJtpMNX0X6Ul+VU7cSVzHVMuQSf4ifjMaLl8TABH9CuNuaavDrTf463dthp
9vvg0FIlfhXdgb7zW0QnzkAUAE0GI4WL8G/fMJkorgyqfbs1txHikbox7vJxfrbuMHjZKJvyxO9h
NyvmTQ0783vYkl++FwFTin1Xw6KluXJj8ygW57LdVnKg3cevKCuU/ugd2XTFvFe/Jy4yOCwDNYhC
E2PVZ3tc3qiCzrwjOO+ttsmyY/Rdvwy3iUpp7uGS7+LYHkANO5/FMb1aL+1viqVsxv7z4LAsUWl8
rM5mKHaG+te609gIIuM6PDfbigmoseuv8oI5l1zqxXo1dwx5N6QvJ27iPMW1tqOJBt+lX5iNn5pb
TIkcB3xSWtQhIQFY+cVeXkymlDI0Xroj72DfvqO3acQk6kfJkV9Qa/0P9iG71Dfzx4XUHUCI4R6A
XQy27sGhrPQzfVYOdujpO1B/bTj9KlsUqzZ4q+lCRxbz2fgD3tMH9D6rD4TxyeurvvfU1Zlv9pao
Uvm36d4U9IUtAtCM7JD5y960A9290F5RfY0K1rS941H6TQ8c0o3f/5k29DUH4xNzOKDiMOVPhkZ+
P1BTIlOM/bcgI3PtbeYqlNcfhHu0Cq0MoOd3lEK03xnPw7Ivk9uk+UIe9SB/pWJZ+2OeHP1S3dvy
UL4Nb+kChYwQ8r4ZN8x/xlC9dK69+XAg4tE58ZonO9t+ZbDgqW80ppDF5zYBKT4lWg8Mb7u8D97W
WsLa3uSH2fvktZ6fjZxPOD6Pz84rzxRNVZvpQTypXJnBqwIZPorHfPvsHOAK0plUbWp3N48/iXuO
vcdY2Y5v/Zv6qOJH2Kl6MCg7yJvhoGz2BjzPu3Jzn/r9j7dt1444wIx9A2X407mQS9wM7+11YGDT
76xovGjxU7XjEsPMwPIhow33oQSs1jqhTpagliClvtE9Q0bh1DAeEDA3Yps+jQGXlmjeOJcMGp+f
vPB53unjfEwcy6/HHW8Obaskxy4YqGjzLvZX6fNpt1kgPUC8B5YNH2m6st8MqqaMsLVloLUBd00a
l5io4UlheQMB5BBueC3ozPvjmVwMuQRe0ne1eteunfjQYorkSQec+18DZkvbfFvd3bta+Yk2d+9s
quEWCIbPmwqBfNrcZRCM31SY2fD2eCdyQfTNt5j6JWh0wm84l8ask0FzkZhLQlpdCkL8rKtADeNH
+gIYsc/UpaKKqDc2LG6q3z1WV7d6NbmU2zlIWgJll4qg/DPYXvw6K8Q+hNCYHYcDAaNN++U+uVhl
eSnEBbm551r7xQdxKY7zObpaG5h0X6NvHfin+KGCjwoKwBY++p6ybw42mws+1sPwRYhjPA1fxg0f
zskyUem43Pn5rWYosm3fR+sGBGw7bPUd3ytABW2HSscvEtNX94CWI3Rz4CNVsudZBdi8egFG+CkB
7j3YUFl6ZBY21HthMYvZxD+YUrotPAZEI0pgI+jZ0652wmNy5CHjaZYXik3IkQ/7dPsJ557+RdAm
xMTsYyRuiDTFuCFv98PchyLZfw6l/68P7/8f5bp17X9/Lv/Xf/vva6r73/7bejL/z2fyf/7H/4hz
a/9icLwmMkZSitmtQcjjP+Lczr9Y/5y4Se8TKzLXKMG/H8pJenPetgm2kOXGKGjgHvz3QzlJb0N1
9DXJbTsEu73/q2ru/8XGaTCLtXDkEFxm4sIp/7/aOOE8EcmUyqOl1c2DpqX3qVXKAEQ8iAgynEEi
IX61o7kXZhPtofoNfqsV9ORklnZenR6eVaAs+hNUbEAQMoXH52j/h9AF5mdei/+a83F4feAROrwc
DnbK9c//k91UGaM2H7ERJJPCJby/CcKpu7zN/tCOplyGNvvyip6bhJ6wTyguv/AItdTx+Dw4fYN/
wI0wpBgv2oADLxHFTzHY8a4t9Dvk+HsquMzqLuveUBIfxgWmt+6v3RU32NnWxvNm92gmmGsmK3vP
ZoK/SEQvZiH+lF264nK0ANQWOJEyO40x50nToRhuNk6GWlDqvFQmbYAZdPm7J8lZ23p3rTHuhPUC
hQO1YUd0tw97G98BjbanDGIUIZf4mOIi9HXYPhQnqHKPXvdcR7d4xMinuvUhtwq+GpPULzmVbXWR
xvi0jMASCVekhywZGox9I0GHoflBVdfPOMfopoxLZP2aKlaYPY+JUT2S4a/2VTX+FPYkzkY6F0QA
OAsDSPdTTIBQse3yok0muxxkxnFkVJIm3Qfy1+MyW0yG7DQ0TOwqbu2h0rqafdLU3674jLM6PjcY
dmY9xwzSMJ6HyUNrh06rR6RP12TMy9Dp1en4zwc7WRR/VLxsV9ZkrhavCSMxsCNHnvMgEu8dahjK
jALEsILWXVoxMAu+yHJotylTiXGZ6Tgaa6b3sf2eOgOdHm323SpDoI6shzFQ0TpOMQQkOEobipxc
jhWlqRzdkkfAVCjOzer2p40crFf6LuuNXfcPfh6+rJ/gQ5rT5cMo6j07U8qxU2oCE+AACDPrky+7
qYzAXIZqSykaUbKbBnvbz5pu36YpXqbhV7Pk39gcQm+J3gn2rJYT50HpyCZkoroeKI/YM3qxoeLO
X6kgT1Kh7DYZ0OjR+qjRUon14TaZXQdiunum8HrY0WBz06H4lwRphZ52x25q78TVZFu7ezWiZE+v
W5dWNk4xlh6SjKdPq3LWmGUNPKhn3AI3uXvAaRjCmAW6C8adIhbsd6b5mgxobmn8kpQO/S06Psga
yYyuArOsMPpMw14msIYcr3vT9TjoOK+cGsKOhM7eONNpMEsOFe4GU++8jXAp7baSGHhMIcLeVVET
HcbKrdYd9PQo5EIsaSn448b7rMpB2XbK+Mx6sEtnqOYU8NDOM7y1RLCgCS1u6Cxc8WPyibmWvOcQ
JvEMKSiUygnX4AOBDEY64996np70eOKypPVYecXTZX0INHT3Oae2Kk/sbTG3Xw5uvRKQs4+PtduY
WCnAv7e/STGxi1Zgx6nDTTVkBAqxd1q6ohXXBthYP3pVdpk1NNMkKv6WggzLUNgXw/lSRbuPNe1j
8tQvfFIc/GcoLLVHzkgKeBTKXOtBn3PwLb7slAmwa4pNPWCISCq6Qron654alRKYkfi1OSHiq3/T
temNsd6LyOW3hRowMJUSkc2d3FOf0m4+OnXXBipjhsqKCemoEzWv/R2NlqNBn/1pY+YyGP0wP2k7
gEvw6iXvsWjqDnbKp6EoBXmbynjMg+5OiszeDIjgpaDGaSQq0ZVcAdO9ErE8yGFh8md6z7Dz/kor
hfyYYzfqAWmN4PAOMQSqNiti+Nhkd5qVMWg5OXhx+ycpHr0RsRqf9WvVOHHYSQIveYydvO1nl0bD
iJhS9Yd6JU5Wwy8j7QaYLQFxFZepk5lIqY0IPVAim8KmLBryuzcb+TXqxbmGjMY02l+EDFxSM3uQ
GmgQbE09jT2+G5kAESOwz0YW6uy1lMIdiiJfLQfENRKlfZrG3sGHbfplvjD4WuuvQRu8gSU+Dm3+
6DlcSeqaGM9oolewEyTbtCptqq+qa4Rj9ThFyynCJyd4oCLHWeBCq+9mfPBc3KR9z4nUpsnGs4db
zPwSqJRzwLGtETah9c02mj4ocIwPNEq04DfM3LFhS0JYUh0m7JVKvJ6+2W/dUomdT9a5jW/4i3WW
4OrTMq3sWNMgMpqrk72MfIopr03J2rTk+3nNVVG+h8cMUNoyf7qm00IVINXl8nl9z6WEhV8Q7Cjj
vyBlQxBhhBMTWmdivThQdj7wTF+WFUdsM84hCxl0LfRYQtSQEM2UgKdBdap+yDuQ1ICWsvy5cCkw
s1NC2sqE1WdifNkByNy5xKxSF9ElkYz65DjfOEqcoX1KFooI7qzsLlFsGKEkj3J09LunDMlJb0G/
LbmgKIVMrG5T4og3thIcgFubXo0l7rIwp1o5XS1ZqEx4YA4erIHdQAyTNxeTIw1YP9EBZWs2HMSt
qufwHDPRgDkB63CJkr3BpuFzz+zwqh/GychvDdxyRtgW1qJ4epaNTUhozsIsgu6bx4AJor7vr41H
WclQRz+EZGLCP27Q0d5zN6ppT8yCaluKKDNp7joI+H7MNXqhODm0FhgmWU/2OvEK/WqX3AKX8gPa
w81xkrcoG8cA0ubbMBLgbjxtS0pZ2zAlx904xMYur6g3Gwwr29aL5WI3Ut5BajPp1JmhOetE0eKN
o5LsxAyHvzZziYCNKi8YUM+lhviZmTeYtQaFSuMAiHR6Ktyx2LtrCbc+6lzuMTP5sCX6ky3T4gFe
zlfXQoLk2URRM0GDioWBQlH9VWZtOcP+PkmxZDsjSsJUqaxziV1hpLVwULm91Aa2CbTqtZbbe1ra
Nt5nSUuxTGUcMACa+9x1IWdqGXPPG6e4/vGfD1kN+5386pZA/lWOU0aRASG62G5/XGzykk7L1j1b
3vgl6COfGcZWw/oF0V9aUf8Rcdn95z05eJQwlVTfsBKDdPSAH8ouZEQXumICPEbYtFLTazf9ku3b
W85xyKazAXjUH1GD6Y6ecyOsPbc+dQjUmfJLAc50VBg+acPykkblp9LYV3uS4biycaAuB6MJbFvO
+nunuhwnppry3Hbeux3yt97ylppd49nUQ0yGAGrT6DlTk5xlAFRbi3KJhDUBh41mhC+9sW4Dic2b
51vdVEB9HtmvBXSbCc3XSB5iHFvbtlwJg8llWfifif9a2PxwlBZTu2s8rD70FTmBTsdKkYxbo3bB
LJfTpzKVHkTA4mZ1xuNklwq2jhHTXCr9ZOjf83iTUPLh0Bx6zIa/NU4FX8W36S8eJvuhhB/LGOLF
Prr1dLXsFn3BeRVTTz9jQlHWYn97aXSesBn5Aryfv3T5meL3HY4zLhxj/9vhEZPor5XcMxREbl3s
OGhK+8dwx+NSK5fazQVGATT2UeX4O5fxbYzZZCaDpceau0dj6J/TFCS+ix14A0VhrzLbvLqTDV18
HBGqEAhgB9CBOEJhxxepIaefyM/MZ71zv0RLeBgSRbMtPdSykXKW56bBpsfELoY2QV9r/EWawIf7
OZwbDI1nmzF/yqeFMUesTOaQKttLCwiKRJ6l4JNAReh7kDux95mqxEo982MuyGWCNhg5UxMVlBRD
beiHwxlDciJqwQd6rV0faNhi5lBHD6S/bfZp+JcxU9dgweLIoZQMTxkl9T5JrXVBAwApYZ9mI86V
lJ9KbZsXI82eFbwUm6p3/2gqUGMggCGcEVKC+DeAXUNxSlygtboA0+9EIiSKY+jNdz1N5r5O4ZdS
K+A3KeyuvKp4gXo0vOaIrRLtqLdLjoYRh7B4ORgRvBfgIMhWxfgpE6iiOasAzy7KLNJH0VI2Nck4
MCL5jj9g3vzz23DNfkCx4s7IrwQys5D7hgNOxv3KKnSyWlKQFk2/MR5ObIOHjnWfqPOxhq/jkzvG
gUiuYisz2Mpq74nAMp+IvebboalZ/vvsUSmoscmVpQ5E8TLXZsKdrWp31IlShYLJexsl/RJQBpqG
5eBBHUnzb0Kjgw8ziwwnPu/i2LSW+wbrBCj72m64iEDqWgqpNIrwBnoOb8vIl0tvhy4QxiQtYC2l
eBDJ0KU9BhFsAn87r9+P0B59xaNiCQJXKNfWjE5imeQeugF2AeSPZVFSiOkTsVisk2ZDFoHGnnU9
mqeSnlzSqvSoU2K8xFsr0z6Khr/FJeEol458dOVkhyxy7pTgIkxHThQ605l67PHecd7T6CrolZi+
kZHalSyjRatRr1PWz5eSa1/StNuGGNdmZgidJg4vASR5PXJeSfqwmtFChGUmzqIHNUvsi0rz1j2p
Ju4JidAOfW9tZjO1X0vo6ksX+QNwAh7r+o/XtuVDN3Hn1WMCswR4dtrarKvkInuek99+uiQ2njpI
mVcMYAAmaVOcNJ0tR364IxQ5YybIKNM3tmkS45WyOmiPMqleGt5wlBVSlyPbUgRENqcLG2B+tIsI
7/JcLZQ2MywYhfGtkUWiXiR9g3f2UimfectpvKzb3waf2WZKlEfbqgPGHvEavCLuXpKZahMOaWVK
50JhduCisroOuk54G7v9FQ2QScsp7uayBtQHajFGmV9EQ5ew1ieUi++bopr9WgNQQK8WAcmWVprB
GPApTRL7YnykN29+xzb1BBMEXJ3dB0k/FaHFYssL6h47Iz7FTgP+BioPYXH9Xgs6vACyIrtEW5QO
3BxgCAg6WhkzEq79LHJzEN9ZVafHTllPcI4cgqZ/NjP50WVY8SZbD3st+9UZ6nsKhNYYL2zq/kkd
vPuNNV65spz1OSdSJRhkmMmfAYgslQp9vbEFiN5O1Q82QQBMDdaxTC3n7LLk18AV6oWEZWJaoKbp
sbE68Mc2R676jcTPGCYNU1I9NnxQA/NF13UDu8yWx43wRKx85Aqc7jJlsqS7c+gpzBIlaWMuTxXY
V9hsmCZkgF05NL185qekENue9Rb3eAq7zmGUMIjvyihOPBJ/FdvdGmvl9WgwkrX7LIhU/umI/WPX
WSrFHxoHJBoTTkNH60GVpeIxW59LjzmrCi8NYeY146yjDNZr3pa8kO5Cf6PlAdvTm7XggeEjXsg4
mg1MXFoIJ+cxK0dthcnhqW+WwO2IpJVRW8OM++R84W5sEnYMWJQkENNoctOoaYIrWmZmHHm44Ts/
iCE3yzV/nMLBXJMsw6EhaJkP5nGSI+BAK32oczZCkTCtw5TM0bt6RfcyNiUGGkp+5KZ2GBnWjsx8
icHNd8r8Qwjvt6xKTLocXsERvNadvLuVcgXkyF8T5XUhiegtzTcmEQvcNH0oFU5zzx73tH6CZDLT
D4qcXquZMR2GexQsLye4O6SHznEZF2TQhyrpMBB381NN8MAvaqLDTrmW7cXDVwSK3awUegjYL33d
nv8KFYAw/aw2vqJ8P+n2T01DQogbPIYBSVYqaL1tTkqwB0ccUHdw8tDLpJntlTTaVEZ+NGlPrmy2
Q62wg0XwPkiE/BYWl7ll9TIZsiOTV3cUV8g4xDuxi1iHgUlSatEpVu/PBn20rJ23PlfgPpi0uuAQ
39Nm/cA9qispQcrYid0xP8CD3mG9/iWWBomSUwuVcgba42j80q3IoF4zT6Qr4QespF05WiiIueeL
jhga8QYar1rTr6Aa+lYrr1X7JYT4MV3CTTonylitO65/VEIovG7CukZNes50utmT7pndSb6I6pDE
1LjXufuSSJ0QYmv5cCXxBBvjs2smJ+TSfEOsZ9x0rvZUkzfGr87R0PW+6pTaWfRo+muSGBTmHJ+i
3tmlik6cg+ijgJywZXdnn25gdmF3dAkrN9SdkE7aqjaqW6dNt9tskRHAWbIG1XgOcNkZW1i5IZ2x
3aLCrEuYZsiJdj6HUQv0+TwAh/BCe1O7Nx39jAP4xUz2ONHYJWpysaTh/5ANqvdzQf/5IFZyO0f9
TdwRK52LjkJ2bdlPThca45mWkNfGpKs613RstE58nAaz3SYugO50+aX8i567malmPSkhJWpvmqCQ
URsOmbROps0VgJjaKSqxHYgReNgkIV8vrn4CWH2gEDVSwG5GixeMDUJeac+/inUCq/NI4oNWmLq0
Cd6XSYCcjO95oHi7QDkcVm6JtOFFk8Afo5KMia0ljMdRgz2drb3RzWw79TvYv1er18VOabEfChhb
s6OtbMFzJ7Kt0Ky3RKc1g7OxxetPcGz6FBgFuQ1Cx7YW7m+6bVzx/HLXKl4i3fzwSib1WmK9KSRX
7TH+inMy3hFkqdg0OYYCqxATwI1iZH+Gq1FpM0+jffAMN/GF7d1tO3/KXN4uQFA6si78yEys1vVu
MZMLca0dO3kBvZDTlYhwLabRj022xmXbGdi3G4OudZ2fRanzky5nKMuLcVNTlYOa6/kT/ZdUdGE6
U8riIS3Bsa71ia6dfkK2fms1lB/iBVMQRwzvMwU6PI41t/uelepRVQj7G8L4NQcDWGP/yUaunSnc
+GNSb2F55pZb3LTpKaGF28FEz6PUdONKFKxSLIn/V4dwRvfBdKeeh79HMgMMAhsMI3mjRwuL8U2R
QEpOHYm/a9JtJk/5cLSmvsWOgyebJaDo7nRUMPtUuHJjyahhLubaqTS8+dmsnxgVeFu1Uw3Gcyxl
ctRXMdk8cLQ/VUvBPV4v4n3q1O/2QtDZsFAV6TWGsW1+tiMZLjW7R5L7hFK533XhfNCyDFRv1aOs
6svJA2N5kRpG6+XNU0aHbDloLxqvYw4RC2ppxJB9VoHSdPEfVBEygg0e2Q6UmKQYQM3w4s8LiZne
Ip0edd0r4CRE3KgM42KhOdHw9EdR/rqZ9zA7+DZ0GogZduAbriHqLpEWmn2lbmcuFWzQMFygE0KD
7ycWaf3a2YVyrEyLL0/eo8lSnhBip8wlhqUaaJdTch0YaSC3I4qZ/Y7m5DdRevh11FbfGUoR8o48
phaJRqBXFEpLBtNtSLG8hvtkwnxkeieTMAsXcs+G4BK/R7b+MLVM2h0d+QT3rDJRfqylxgXaw3c5
61wrBZ4GZ5FHe8BbrBj1pSqGJzmSJYDXwlRXV79gUFB5kVUHmAKQ6uYHTaf5BcGzQcquACDsxDK/
6Gb7uOh5vJ/UihWycV/6Pku3JTQbv8a+HpdGyFmLvcDw9g5HFF04/WnxJHHBife3bhNQKb+Gmo6j
whDX3AmNJnlE7F5AxhftRnA4TAFqnuKkSC+l175qhfLgDQg00mMBtyEhyrKknrB2HlBtg8myRy6a
Dhepof3MCuYkXfrSQTLgQksUudP1a6Y6DUlesIkQLnZe0cCxsYhDuK27GRbj1KVJEmaypqB07n9l
g5AyL2tYp6Z6iJn/MJi0xRK62dSUmVOdYJDVK4yHaIgz9kyVFt8kPXfx8j079O9WZvGpj2V75STE
WDDaZ6r8ZbV1SxJAboNaapcmfru+7XZDOyINRpQ9EVch258r35JiY9R8xJN5BRENaXMYu+rL7FQc
KDDSWixkSWOcNBll26yJ3ob2HGeW4Ts1qdPFXT1S8wXIAJ49S+m3zEB0nL7LMybb74yO+3hKxKHA
By6AwvAe2GuDPexmYVzdbPa4CxfPiQLly1PojW4nygb772QZL9S4cJmminQjRHxIC7kzXH5kmejx
dPdvObMHeHToakzNAHQgJA7TY24azWZSV1JR/8MYi2LlRRnDTuR0LvQo+yWehYJGgYRqC0pUdRgr
dLo5KktS35KCoNhxp9QxbUkuVyW8maSudSpFnKbpCGgNPywQNQTAtTaemx+RivNcVU+mFkH6z1JK
dMxBXqeiDmvV6vH68jZWnOm7dSeGgrY1g/swv22haEd11AN1oJpSpOmzB1mJLD1OvvpHpUKcL4RA
GOL+JrfN12hP2SEpWgRMnvHxO76hOmmEF+qVYsDe5uFW5uRZNIHtZg+jPb60vdzIbsAbo8iO2ayK
J6MwXnsnP5JGUI4UaoGXgemRkEzU+i0K9ZPRVRGtwD91RdnWAtOosTIU8nxk/Gc86j2n3BTuW2IP
zk6+4lu5Oq94rLk8LGaWntPWhnFPWzs3zymmaRtd2evB62lZYpx6x9BP6YoN6TRM+iTOjnFF4fmm
NXTvWqJEX+O42kqv7C72FNV7qV/sFLGB2u7ppc5U75ar3o61d37xoCPcoqQgZzT7Pe2594XYN93o
5keWdMtbzKoJWhv/OoqPsnPKvv4zFdRXNhautDKP6BVRk1NVxdqT5opvWA+KozHngwxB2bl6gToj
d5ZIqTAdU3IRcqaRcPjy5vaaSFM+1lM/39So+I4S23k3KmmSkyFe0CB9b2yTwnoSqrRTO38sac8h
Ih2eWqNN7plTYo0PV+Pvl+IiyDhNVV4sDXs7YwpImQ6cchXiYKimTzn9qr+wuv6MUFzeiAwtW92I
zIMtm2evUKl8aquWtFnqkWFi1GoSlHppVxsStQYjggZJcSYpGQjlRcelVZFwMt+QTs3rWDcqJ10n
37bM1aQDXS8bBgv0iFnuc9lZGH0amu70EbOrVKo3o6MTfc49RG69+NHHuL3rSjZvlWJkVa1Fe1cn
sitZhnuzycCJWKP3RIVi82SUoaDLhu+mSwMWR7xwhP8CIsvxzrWs+rlkYwy7wQR22hXfVZx0e7NU
rl6PVs407YxQdx1dUDiE4I7D7MojACk4rtHFEdTFxBqe3EVqa7eycdDKAiyTikEndz+G1ajDxPow
csx/pBtGIfngV4BH9v2z5f5qpJs3lYBIJ63ssTZczLG99kkmHg8mVOzQIq2/gX3DYI4fKiwSRkgl
xq2FwGiu5L9o+p5P9SNHAe7dATV+4WJTLOliHSDq8qyN3B+01jkMFBlvGHwKn9rZfMODnibpmvBx
j6WuqIdFsPjkIrXpqtPcY+O462l2eB48DrKNlm1Vjj2HvIqWAFjLZ2xz74L2WjxVTU4m/E8H1+PF
q0gFDwbYnZhrUxJnDqE6sENqZG2sScQPXlLfeWopTZEW+jYPuR8XvSACSeltPqhQxcwxSPLkonNz
OhMmn7dDtBwzYTSvs0QJoUF2TjrzoDfc08niVLfJ6H/aPibeyP4x5km7a1tKanh2D465ZGdyTuYw
WuQvRxlaLKqFSzxDDJdc55shSXPvXHBHWdri05Nn4j7jJmumu47/Yudojs0yb75bebSzudGFpbnc
vciYQ22Z7w632c3opV4o8qIK9AIokFNwmwIlnv3hnl135UNP4vp7dj9MFTkJFEB2yOf2bgwV/R4R
gDbpgAUQ2mmcIqpqUo4E+Vh5z6Pcoad0u9noI58Ga7ntnPl5QdLuGjuBBBuPoWbaL003qWGnRx/G
qPUPLAeMrQob93rr5ediZJqhtB60r1gaJxvK+y5Tj9w4/vQr7MgEgR6WWXrTx/acppoXMPNIN0Zp
nx2nYPrSJL6XYBnuB6Fte2cB9YGdzR5dMqh8j8GIKMoVoUFHsdFtLGEQ89FQxYoKtEBaJ3u9Jwho
yIqglkHHLoh8sB7k8ZcOo/+8Mjls1QuoFOzpwNTgXMVjQC6tDIapRwGoIw5slFvaIr5UOpHThum/
0k/XisrHyB7UJwrvsP5z8EmrJN9XGa3xdrEOGancbjhhMeJ9op4QSXAa/hRTA923VG8syTp+O/dq
rHSUAcHR6gd334IxBcEzGJeyYus3GpeoImmsvk/5W+uHxBF4Alu3wmVn9k/MEPkRxixY1DI2217G
9ZGrExWuXn9u1//KXKP6nx80pr+k4hTefYo+3tV4udhuzGBJaGN3rCNnBfVy7fFyju+wiQjoYwZu
RQuUErNLrP41tDJFxWC0mEd0SKbNcZm6BhYGRMRa6dZjoWsd02Wxjk6GSiEMnuahtbqjxfCIgf+c
vOq5newKpRcsVOu/+88/PsZ1d1RdGbrMt3mbyDLUjOhkWrVzZE7+6bVkzhvrS9gGR/9qPJiLt+91
Gjmnmex9otA3PiqgjNJyTCikdCDJls6pjBa+YfYYssai2ZM4idlxSC4MsnhoNb0+RMxcyZAml9wB
lduo7WUQDYVe0F8edWMseUYCpWCp7udhDLpBfVU9tTlqogFpQXq55xrUIiv6MW6vco7A2lXJpnP0
cT+4pXovrcva1Iy6h402YezLKje/8KXuzFYzD6mVNedUYYDrzZO+szXtV0QshajV5qPnUW9Z6s91
3BHhQNB89RjRy/RuaVQQ97b3CWaVwU6RQmioN+D5jkmdLRfVkmAmx/4JNjJIP6q+Lmq5Hmfj+1Kx
jFeOTfyzdF5pt2YHm8d7Spx2E9EUh0Qz4CzBU9YthYu5mflNl5sXlOY5VDuaYKXFxU5r2wPjEcEM
j8RfkelNoFuUTekm/As0nHENvQ2mlZOatdxDmrlPKS/ZCYWPEd6XVZO/M0iIC5AGkatPW7vCvi9h
O1ycRv31GlyAo3s2FHffezlDTG4BfH0Pc5kJbOIZp3wK5Yqlio6ewy2MbhoqONvxZTCMbGvmuXkY
E4I2HQ0lAl29gG1nCRNgWR6x61IcVRKmC/UWjWxB1AmtuTSCwSF4qJugU6RBAx5knzIy1oAnwjqF
Kt1JMvXYFXWkbcWsYbyOe5Nctiux3cR7aTnLwS4NihgiDDuaocD7cit3X5lkIe1Ui462wR1t4MBd
zYx8I80LZ/jsN/3JjGoe/dr62wDK3pAjRQpK+uTWxibQWB0WWhZ7yMwDWC6oEBR9Cq3cgXwzA9M+
Ed7+C4vfCmWHYT/mCFIx8nhU6vkcF0X7IHm2fNLzey9RkTnt9BFO8U3LR1CTeqZdC/fcZtl+1rT4
qA4I1nRxZFsK0u8pHrIjkcO1bp3imJQ3FiY/bIe6EhEIYWehnd1EferlUTPYnfLOfkrRGTdzmRxc
XvGdTiz/MrYWbc/oEjM7aiMH4zZjcrJaMW+sxJluJfzchZvZQZMuHoOGHlEx8VA567hRnWhUTC1m
ZLmBkxlLGcAZYDjNXVruEsg42o+xRQu2ZSHtuHZ0BDrxjYr1QIEL6Q0RcYs3ATODHu6AzLzqwCHd
oi4ufXqP/gd7Z5KjObJm161oAwzQzEgaCRRq8Ped931MCA8PD/Z9z6k2Iu1AAw0EVLOG1I506Jmo
elmDh/cK0ECAgIQjEh7u4Q1/a+5377lU4giqb4RrXvu3ub+AoK7l6DQbbxG83Lq+ntJwsToSL9cB
h0C3kOG+zYqMI5J+biiiXTUhGV46b+xdG7hAbNoYjHQafx8D1ts2E6QyA4bVZXjThgF3V2ET2l9Y
66Ex65XZQ083LOeoRd0y9nCjnTkSyI4U+CHN7HsxP6q88lg+DfDC8myZTrYLm2vcCvUpD2fqCPyZ
NK9vUVh0p1PzB+Sb9hKNwd4zXbx24WgCvnS2BPFsuiOm+9TgZpfFZrqLRZNf5aXaGk76UvCjp3X8
p9WI8eApBBEm8MVV0XYscEV703MLBoLThHs7ikBWTN0O0Ki8LjsOCc2SAPHkr9QpwV/AXDgklbuX
Zcyx3jRpdQcolA964nOWwAeX3LoGGVbEBXN44+CHc3lUNXqiyRiP4tVgy4ERH00TRpvGFKS35w4B
3CnXDejVVSWDDGtney0sPmeMMQTIkdbUW5JV5hZDrrY3DoM0l/s+iKRuSDdFFzRrHZvGpRH2fZFx
NRQZtxIFl9mwybxUA141J2YAzoDO9RdfMT+GYwXzQnr5VTKO4fM9AJMMw4zNI0V0nHA2uV49Cxj5
4UfSN/Cx/I7fNDJPgw3MorN7FGNw4+vxRy+fXAAgK9s1bXZ9+km5Z3D7lOFHKL34R2BhK2Wzay51
ZT0OjBBYJszyrMP6MapZYF3KGeuxAW9VVNaRwSajxcnf8CKEWmSEgr69zLni2M4oiQbjyO6eVd5e
5qDbO3bNZmzF37VRAh8DJFIHaLRV9KscJwhoTbA2nIjJPkeTk1/mT5nnw7+rwAgFbIQRszxUHu4I
rjkfTcbk+z6yXiLFbElSBxEXEQOyxH2lhkE8jB0CZ805NZa0JTa+RYaq5loXe7TYd/ZNwYgBAH3u
3kxTW7JUxK9228Y7s140J7Z/EIwKhCsQB7u57yxKBGedqlVAu3xipegeIb9Y2wg2MsNm50Rsr0N3
F6mGUtfGeLeopd1op47WgUVfxVgQNGu42gW8WuBeH+g5j+9mv3iu+rm8it3wOqdeduWM2l4bRtFv
CHrgskCPZtMwG/scRD0fPcOZauZXrWHqRYl6gL9n7qwWW1Us7mrKCiGHRT9H42KG83htOKws7fJF
sATPZ5HHTGGEJDWVYSlb3sw4YcbD1x8dFW79CuZvxvUQuTM11h2nmcMXcM/hS4XoVUPhY2knhg2H
YS2MV+q8thHmhikNPnyao9dWbUBgYhHEYalvjTAtuU289PRcc+OOxvrNb9R0ss3ujze4Tkif+u3A
eu/WFIPwOyDdD9ORYPhWyz5cgdflYLG8KeA6nPzBQ411fIm0na3KbV7Tu+2q8AbV/hGkS7ivqpJi
RoMZLNXmp683Xx+OCrCMvoaROQfvMKqmPrn/9le+/rcoZgTbKNippXMrqrx7XGfMsdCaDO9FACVG
GSYBz3fBr2fMvnfQQ1cai0I5zRe76d817C02pezJyybACjAwqT6e2f4qRsuSI0X0odA/UwcXUGCs
5Ridmsp6djuuFC7V3XnanzI8jzLMVoYMXycVtSsn6tqj298SNJ53aTrUHEbKCntHij6T1+mFcliY
3xqfnSKz1jHYC8qcbWuafzA7Adno4qlArmh3emC/pLG12PoKhnXcVI+GlxEtTUf62WmVAc7Xn7uk
GnaqK+jOKjQ+GzVibmI939QUpHmgovZ590YhOyd+J1lyeug9WilenwYnH9++Ykp621T9zsl+lWpk
VtwUABf6mF4PqJ9uT1A16+rPngmER+hi5s6wz0V/FxIs63iiToU1dpvCySFSgJgXkjIIJ1XJdanF
L/rLgoPv1pdSNWoz2Z5xov6l97io+NKO96xunOBmlgohJaFTY7J2zNmctRvY13bN5XXgQD2SjYuz
YN6oGB9g42EHZ2pAJnRaZ6H7VpVO8RQLiP6chChEAEhGIVP1RHkM9qkqsZEZRoO7S+nftyNeAaeG
+NmeG4q+tkZSvuZQmVYmxPmFb7afotK6sss7e4yzPUadpzxCvEzIkqS9B5oiMBXKp36i5+Z16m8h
8DEnLePuzvJif+dneJy4+b+LTDT3SYr+0ZUnaqiCfZ0M96GiStgB9kJzEd1vhvEWpjGNo5LFUWLO
P1JA+msRTBjeLZvgRFSPVwM3zqRbB3Hebrphvu2E5uxFhRbqQV9d8sLAFWF1a3Px0cQ6Jzrm0dkZ
9eVtzddzXUG2sykedGycz7PJAmfV0ECbbBfUuOinZLg2JPupXSokF8hGAa8/bMOvAY0Yu8YaBCO7
6bntDHUCWU7FABWuU78t83PZonx6IrqpYnYZbVm4XgqaFsCjrdqG4vHYJYSKRW9tF3BAgpHLXRJO
7oZhGHBZlMcpCUhLROywQxFwYgEF1/jLCERv6rJH2u4xs+NJ5HdV0vpWdMY+nSBTl/VEtxjpYK7c
fKrlG84dBOHcqsyVzUtl5Sb3Vs3tPe7xo5q6dW7HIHub8VI0yfRCVqFI6gmFE4oymhRW1PjUOzlu
X+wgFBsbV0je4d5T40/mmqBO/Z+m2UwbTuLVxo3aQ1HKUyro70HP5/PIm24YZ8gv3h1W4h9OBSNG
JZokAZSzPDRuZem+YSqcSQhk7wWApVNWUdSHtJAUuTwUPTR0jOIv9CwmXFLJm3caXPXSG1BYTJpL
J7kzOdGtMB3mVzqEDGoM3/ue/JDZse/hencMr9g27BQhKgeJWXBTREa4wbpYqGhSAc9qHamaeMiw
P4AGxwczVgyfPH2rTATcJG2qczFpcsCdueGs+TYzklnV0cjIia4QJOrsVQ1odJ64ycYiYchUXUKb
yMVkGIRIvTYGtdRdnJEHCxDJYdI+bU5Md3bI0ySLxvYOVuqVhwTF/bJd6PreiGo4bMiepceQ61rk
4RBrI8Pc5ZIQKJPA3nv3rZwXRIcJJYITn9YpjrEZQI8mupT4+I9679PqeEX35ngWnFzQogbr2uVs
Rlgj/TXSHblnykCbCmUpazvj4hnZaCIFvcbLVSjMaSgAKVNQNLKL3FjtWMrY53wHIlwicmqwNl8f
JUO+oxT+Im2b5KgFVykdafREnupGDJz44vlG5fl3Y15KiCXncU4sFhM+hOK2ywDn6W7aoCpssO57
u67lBYDbmm7NZERg8vHhOq+EoKpTYjdirem43zRz2K2JYx2dipoMUhZ09mSwyYPAX6dG9l1Y5Pcx
yBhrwzwVhmFd9qNiw8KvL3KusWZLbU3C3XRVIzwBIsZpnfhjcCnCe7sHFIatrF2PkkKivFMPRk/m
d6A9gmHZDu9iPyIB4RU9dNgGoEwiauiOqW9ZgHiWWJNHmGKUEkoSoBjjJkGPqgYlXRTqrsDwvknE
5O9dKz9jhYLK1HEpGIAniOk1NBKCBUx5t3aB13npwkkC3h3LHCAzePu4KUH/VqfaMNRxGEhZt1Nw
XwYPwPvXImB/9+m7v0fjAh+dnPUF9mB9gYR5rIV8USrnFo4LFynps1ia78eJbBVlNdAvTDM8pgxx
+yGBi9UqJJqayl7f90kbRx9ubfLSg2W96+gaZkIU39FSYDJrJiauKsybLlp5GKqHaFJXypS3/FvK
ScZL2dW4DQfqFJsZbgCMr7Mn3DucS/WxCwyGtG1wLyviCC4q0VoXkKKqxYkZBQF93tGE9THuzvZM
R1kUxz8t+m+5l/q7LyUyDNuWa526M7PlTp0y3vVLwRkvyrfulH+o2rnt0EfPXgL5eqKIKe/sh0GG
zEvrbI+YP141srkCRf9iYU4+FIT5jVJO5B8ITRP2coBUb4BZPZo+Y2t3Sp4Cymy4nrHVUPIKNlUC
rRq4R4uYxERGw/o2iwBDMZoGOZ5A1qPkBgvOzvDCnucKb2pl2I/K0tFG+h7QU6xTpmPPt6GIoFXM
6lIp9ji+xuBUhSnZbhvsIs9kq8x6C9srWp8ao+LnWEYHv87VrWWanHfke5BCcFI+HrWRNo3C75HP
fUrWCV1seGYLJOj6RmjvwZUTaLp+3vES0psm4dmajPCpJspxQsRFE8jYHIMjCCwqgVdTufS7uJEC
FDHC4nRYMpMYxUZzEecBYrSinYZLiDmJo2fpXxgUZwooch4ngORjoej46X+BsC4ubQdP0A2jB1wl
b35ZdAdRbKc+A+nomkh8jo73WDzWFQkADAz0GwScyVJ/JmKUEgETy8YzVf219gMWyKhEjIyTAFIy
zS4dpy0m3+iKJftyXBqsRWBI3GmBU8GKnjF/abvkDGAOHld7h5eQh5trLpHvRgyt3G0rd2s2C3ak
gB3StLyySP5zS1gUipkNduWbMDrrob8qAW6zA+ysiIXPGkXL6V0F63SY31rD0itfpLcypt9hiApr
q65tW2cXr75wr4iPORanvA2afemNTxNxy40XqIiW3uTZmZjcNjB6tp5bl4+teVUmh1KExZWJtQJx
WyW7qkmuexBWKLzobZxuC2iX4ELn2AJJUQQ+DgI53hkGI1kq68vKcLn6gbhso/mqAD5LXDSPd9DZ
Cdw7300X6nWbVW81lpRzTl7Fx9/GKeJoD3C7g+o7rQTtdtb2Z+q1zqrI0m5D1NMCCQdk0cyLCx4j
FHli1Lg9E3L5VVHRq1XS+byMEzC0QigxEI1k/QgekRocpnH1OUnHYVWAad56ZEy9OgEQY8pqK5wT
9UIcrMrWO/UT59dETa/E+uq73rBv5kQDQpHz4mGMz+1y2sCUxEwv4FXZzfhL2FXXaOflSQU2BHLk
GIb3HKpDizqnUNX7QmH/iVTH8lvvI48stbChyM2mu4ztbbCBlmr5GS8dFUAXfdk3tMcWBxylD9nC
h24ARWeMp4/mwo4egEgj3ARoJXClc9/fzkH7CmYPW3gL+MTJ+Dm1YU7UxO+gn+6ThVNtQRjbatDV
8NPgquLUCWYPv2SrCVZwwGGLB3wthj49f/1JWZi02XnWauS5qpYqAOpkHdb+TR6gVJZwwq+wLMMo
mK4jOwrv6eW9jdtTJaJh7zcXQk/sjk57xm7lPJGMdNchDRjUE3mHYfZgeeeJSQPhZ5ISSpgX3rcX
6JfgiwAOCtwy52Rni/xx+NUwut6PU/80sYduaslo1+m8jyKqUibx0BPL6NYBOG5nSIMFg2VEkBAK
qbhFtfbPVKGEd3YLsdwBXV6CMJ8rMeycUKMrlMPZzFMIMwvxPFzY5ykQ9HmhoYdfXHQA6ZUq74aB
COMMOn1AF9lghvuR286uoYFq6yycdb0Q1ycc1PgN0J2I+yBWhZDZGeFuct/0rpS4dKAYb0nvPnOC
VXge3NcITQW7Ie7eODBu41HV4ErUjeNb8w0efIQyHz4P4lq25pJ/H84TV53Wf62T5YXQWICIE+8p
odHbbMJ5bWooShwEro22fl6Qlao+ztp8tGmFVIFjXQ/DooHihdwbScg3LCIHcwlrbhUVMGMsDzDg
/EIPkbhC0cUjTYxI0+dxapK23PYMXdcQ33GxJuZezpl5z4z2PCCenNzAv1okaINd4S1vhd5UNZs7
4F4KiVppPIySlmMktGqFj3/Hh2ymXj/2+KK2EpZ4PtC0QH4gO7WJfc0kD9s5vQC4UF5MkPsz4YOL
5oXU2nxAmtlvjRrJGrv2c7bUDKRL4UC/VA9wZUzoVlPjMWVAlzhSnjIne3BKdd04dwH9BcXgPpA1
aXnV90u9wbwUHXhL5YE1Le0Hc12+9l1DIULz/jUCjJYmhf6rNWFYChTGeWawuXQqfL3n640vl8oF
uheSAP1pXOoc6q9mhq8/xgl1DdZS3CC/OhzSpc5hbFhkY/1uV9nTgLX01MUcuLF+Qn1ZPv7rM329
iZbPmdMakS31EUnUvtV5SMYo80+jnO5GpC6c7DFipkH9RDnLgxdb99Uwemga/A6hL2kiB47yiHxX
D8oxB6L2eceQe/mJ0wB0xleQ7TGTLBzK94kujBkyMklf6ynHi2xuCYfyjPbOIV+Epq83g+741F9/
TKZlbFecMx5Jhu99MJ+/3sAQZEXGJ0DXCkqYU7+GDsamRrTdeapJ0LASscbgYDqbqiTxFrfHIoz2
ZkILvd9jF6wwVVm65liB/j+YWOdEZ61VR8WuhSeZSsgZtBNXyEyXp6rUT10/Hax8BE0/9wd/hllQ
VFruAjPcJ94cbfGhXcqElLsR52Q6i5xADalBnqJXHAK3IzfeteE19z51QnRPW7vGjHYNQHPOGO4h
YU9diWXBdFxTIsnBpNEECxGdPoXFjmNa/QlL5WqqyUW6pH+YgW3aKD9MEWY9O9uMEuF06mgvmgXB
QA6j3LlCjoA0xi/R0rqMtrJiEJWURBP6qiSoMAC8o7Szuo88H9s18+6mN47xmKbrklfhOhJdv4fH
/VSnzG5i8m/c555m7eKhSx6zKH1LSqQ9GjQ9eOmboQ+Jhwzxma/tkcWHBFr6WrSkWqeQI2W63Bq9
lL8nuMx6eF01/t5Q+Cbj69ndlj03AjWX284GPjHaM1Rz9WoJkiht1F9sttpdZdpw8C3zOTR6tUrD
Nt9WSMxlSL6MOdGdnWrcttbr6Nbvta6dzaA5Ms2peTvP/tPI7DHJVHngRlZzzukJv8cYv7A6vDIC
75m2Bft4YHISaUjSJqY9q8o2/sxMwhq6lUc3WdwHyFtu+eSF0Qchjp+W3ZKsZcevyREIO6QyB3xB
gyVhWzeoGAHeiZ10i6M95o/2QG9G4QbOCTD/Y1AHzY4JPxaZMm2xo64n6Pe7oiyCY4Y1Q5CRwPyC
vt2NTPYZKhlzcxGMguG3d8m+DoKT78zI0j2MvjBkv1khcpPydJqnltqrgyErstUeqQVlPGczO+WU
8nf7QP00QsM7WH1CTsVvL2ZX18fRb/aVrDmeQEWlW2jtpM5dHrj+0cyqW0eTKSRqnx7sGrMGrut1
GeA5B64XBPH1KAd+ugNT6f8ruJ+r5afdFL/af1hAQh9FOdURV7l//Ic//d//S1AgE6jlX4F1/rf/
/V/BAf3Lb//zt//xJyTQ8mG/I4GU+c31sLJ4+BNs7QgNBfN3IpB0v9EtrJmMKlvalLlSpfkHEMgQ
30xbLrgfV/FucJ28rym+MJ2G/OZaDHZ4n0OVoIcX6e/jdDpL8fS/F1O75D85d0hPU55IBJQv5c+w
HbsNFI5T4HcJB5ZKepCB/fBaez/a2hbrIZpzNLAZeGRC9MUmTltwMcQk8eB26hLbbXFscGGvKryC
HiPI2qSjvub1RugzXnshWkHr1rdhxxQ+CGhmg+9B62InLxReAr+O4rfGmLY9phJ3AT4nXmtzEkEK
SX02CEkXjxciRBjgL6rZ2OH++YkNt9rnGCYYcXnykitgg8Zwtkq2UCGYfHrlkL5ZrGzSP5UmC5ek
sz1U9NW1tKEG2JKENeL5ltTQhBDHbLOiE2CgaqQJH0eNg3fsaV4n+fZke+1DW7YPAuw7uPHHoiMa
ZbvNpymfDAPlCGfBNhfNxyBKlqcxwHEbK1RQZp6Tnjm51ShkOvDPBRADNpL7MCQJo/p+Swr9R6P7
B8vHiNRkGJXTCXJoZd+5PbxNG8RhOhXBNYlqQisR7t84qFqI7VF6R9FqCPoMzdBEXg4y6HVTfCwn
9en2YQk7giWyNpHWZqBwgSDOn0VkUjAzPfQRzUk5kTjfYZqVqRAjGbqPh/rrk8TaW8aSodWUqVFv
JjCbW9jjVgzzYMXB6g+9tzL2WZ0EnQx0t1Iln3y3LOIpMY2JZMnIZZGopvF3ZEsMu3idjFW7T0SQ
MJnpbnFlvQ+1nW0bVRyrYjrrDEdu51L749iSYhBAfWXlHIuRG26LoOyFBmfTOttgwk1Wk80qaeSM
7YIfQ52aZ8wUuB15DKc5bHZtBmqICM8VPHoEXJPCFQd6uGnV+6F2k4euo0udY4QM6AaOxuc0hJSs
aCYQ8UPqVjsbHmE5W092TXN53JXlrZ9Rr13DqexGgmQOAAtI3lRXs6sRwQK6Z4ChnkhBbbqRJ18v
j0i4d0Rc7JsifckxH1GqceRMcUXryF3d4R52SSte8rkThJorEyc5uzGjljMBQGff5x47EgWWkacO
Uc/9HnvaK70v85Vg8OMkn9R4M0vrXn10/71Zin7f4YJexym+BReev1aBC10h2qUhHv8Ysmhu4RS3
YMna4pdAf+Oam/60qug1dOdXeukBKtAp2DeUqWHvx/LQ09ni3pQFthiFZKzSm2bkjuSbT+6cQSdN
AgojuJzMvbkzB//Q0GWBb5YNy03KPXH/rZXWgOzN4S6JQ7TsxVvW9agj1nRdVRonoW6cI4HxrZ2+
Q05tw/66MzGUBzOhcDpJnDIi3+/ltJjVapcGNag+RgNkzbiYlQSaKgl2BGRCgXAyn+yx+E77Kfjy
Dsdy4xlnIzOOYM/HG+FlSMum+1nJ5jQTTDzruXiUXOw2Tl9mR2LpD1X/Sdfwr04aGAT5J8hxcYQJ
m+d+cdC1TvCD7OMDoyI4gnX7SwEegFZkYaFAXLWTVzuExtKbbnisG/vYpUH1IHqb+13xNBrx9zwo
Dy2lW1MuS8ZL3oba4Qe/fSsVdvh8oHVJApNUo04ZgToADbkNpc92UGBrwD2xssgxYQmGCYRdfG8G
6HN1gfuupXIDmf2WBs/XmCMiv+TsSff24uPbu2rqSLPDGdH6J+kB41JwNh0CQ2+jETcmQKa1z/Vl
xTD53Po0rEee+xJZBFGiEBlO4uANZHjL6PkCIYZCF79/iRIOx2niFAdgdvFaFO7FTGmjFIh09ctA
bOqmtN4BpHUXUzJGs9222iFJjfs8mkw8elF2yhItn8OYJyZIn+Oo/m4sBh5q/HYJiyNN1RjuMHdf
uYk81lTbZnl3rxzxwhw6rshCKcMD5BRwKrWZVK4sMoLeR4qjZROGQq5H13zKw+usBM3QSDM+fhdk
yFbJhJGBFk6/Mva9S6667RkfzuOPWNkfTdWcpnooOMLm+8aAW2zMIbJmhBtIOigxSgSrjhuvDQhn
S2XS2pU0M6RZdSwl04DItJaF8AHbltj5wXDXxqV95YTTB+LtGiMGJfH9/DAN2D0z+jK2UpNPLPK9
1OYtRUP3TYd7YMgIODQ/MRGMtzpQ1RW9ahN4hQGUrfJzsJP6EEeefJl8wq3GwMOLkxqToeDTtkU1
LR1tRLU8uyd2U2ytkuWwVIDrqSQ/mHbe3Ay+fcxCH0O6x+CdevQXfyD6GnawAGqnNVcyQheFvKps
TO2WY0HXdtuEc2gTHWJVN8c4pvs6Bs5RFIS0CldeR4V+62ot9i2H602X2fe0hryNLkvsbKMOqo56
eac/Mq6DxxDWZ20y58cq85JJQpm5VbNUiWSDKnwQM+1LaFo7ldUvCLwQ7v3cPM/I7GuhT3YGHwsd
C89s/tmFIwl84YPmsvXdkESk82yKbse7sqOztjS9lHvJTWosjhIvf0WANFg3WxCxaYvykPfzRncY
/6f0WLh4ecDL0ZQw38/9NXce+F1KmxufPh0DXXtt73A0zivNfW9d5LHYmaIbsXmVhEu8cJfllzm6
CQr1EHNKL6vyOjLxn8FUzfz0IeAcFbLJsc+ar1M0fZJ0YIaT3tAsf4vlCUFjAlNtch0ZZEG7ZUIS
sH+UC/+jJesnTYKjQ9v85LQWYguqMUsQBNpkQ31HpyX44c55YVgYrscaa589fESp8eaj4myY33Yb
Uyj2jB5WG1mZI+4CjBY9O9g4m9uRDoBVHLGIksviX9IUK3OEWgl7vlQdlehm435i8tkVfvGa2E8D
8Zas8qY1Umx1DEYqhFMIp3PIU07m297CoIKSwezZVa/4mW79ZkmX+fCMGwJdga5+WAXBQAsYy9zf
Y9CAklu76z7M7vF9chczZtylIZOq2rgNq+m+LCcmfYXGbpV1H5UzOdzDyL03Av22nuIfY1H8GPqj
VuXPgVMd7qH5ynM5eaXpnG1s13hSVfHBCdevu3M6y54pAKU3GZPUwEq3lLUO/dIkJ5HZbdzEpLPj
R/qd7iabgFoIJWnK3vkqoD3X+VOcn3xhP6YVS2WcOIqkqHucOiRz8J5gaFxCO85N1iiGRsWbtvJD
XeYPkeGcMxnZzxW0POZqEeZM50MCnNhAoSx2eurCbT/En4Y7XzhC1RDayG50AFpWEGYImQ70ZaCQ
YU+ptq0wottUU3mcR+29NVOk2fkU0HebyYzeEtNy0ZXMk5nEJXQnKg7jDowwli98DuZbLydQGjJ7
EggDiK6FPI+qPYl8xiM8fyItXQ3Tg2Fgz23S66nmHBb2VFWMFCGv82pARgueCk6zjuzvJTWtawNg
WJNFePt6ne3hcnjbGl63w83Xo7piFacOooeSNbif5J0oOJaEOeFkX7bzblgYFK3lgekpTy3o9F2v
019G6KXntIC0YszseD5ZxqynyHIKNZ1vzbIHIMu73lpSqr5dlvqd2w7wFsuOc1EHtR0MkF3zMwol
/y7IUC0w7HpWzJmC+etckrUitRWD2YkisoxcePICbEcHv3DtaUxJaqoEsKuk3bhIR7uiwvIyzjap
4QFXaq6mXdD4v5iqHgvl0PKizecomfy7MQfp24CdCNuXHB7kIYZPzGCq2lnAtTaiRFDNzJaRuKD5
adSyPJY+CP0hazcMFJbBYNtc+rF4qwf7VNQzjoW8+xnPb4SasRl9rzNx74e0m4WlpryQ/raO1hjR
m7TA4BYIlNHszI4RUjdQNsTiRo9VeCUQZIGLU/0x1Y636yMT3N9kTFdjEg7XpexaCmpnTj86pd/R
6YOd3dViPan8LJVIDo0CtjD3imkDxZoY4siNeH0p6V8HBRaBqAENdzWZ6pcw3fge0kR6gDCKe9K3
PhsvZ6S9sJLMpPqYizE4lhZPNNEfsTF77Hd8ZejqhrE3KkXcZ5GHIXP1pzalUsZo7OzFod1imzQZ
yCIHTwVuppeiO3GjwVvvNRRphVChUEOzo0EX3srMQOco079XxvjmR/a4YW0FfDTnBAA4HAjsvS2D
O9GGpFMoT/FEiVh625Pv2TaW/qCPMyLBBxonYPYLSIA/eSE/EowPS3yeaWkN18fPNuQ6H5xa/JBp
WQPpycJDMI0vHguZNu/wMLPjUvi9Vq58rvx+2/kebOmCKHE+Pmreu8AJNQObte/O1Dxm2a4e2P3a
zgVaDxyOzerCrXWCsEr8bDQ/YkRVRY63idnLsAEmaxzTUyxI/nLw2pYD4WulWPANDzszGzecnJss
wSlmaIbXlCADXBrr+74bmN5kmtT9d3YaeSa6DBo7UADQ0rOKI4UNKUcHbalo4FPVJWlgN863cVgM
ByfI7hSeAU6T5Mh4YF/4YnG+SQMHNGZ3+gb5haV30FKuFpl1GqGB8ThiH+yInsc18eb8ynPG6d4k
BV7lJDyE4908WFYAtmKMn8N20KsEczOGik3v9DOD1PSaEs5o8ViRtkfDBtg5rnl4trNtsZ3pkfNj
ee3bAMXjMSSDWdyLkmtI7bf4OGSw8zrOPJ6iOYCHANMLd108P722AMj7V74BCi6mrcPjjjvNydPQ
Ux1eSAI3bvbLTwB0h859zbC+STu5w0q3SXrt8uhmEP+0AYURY5SV9efRxGfAd2tCG1vFSHyraHYf
Z3Y8HA2kL4QD5duiwI7BU8barsHf4VAxBVdthd0KjIK87U19nhksnX0xvw+y/2TO7LDUtRH8oean
1zXQ42toiLOT386cTgyH+15Q9I+2vNasMIux6L2Jxgc1uxB3wwmuE5tKK6sbeKg1pbuL9z85Mw3l
+O3jnxZuhhbPxpL2+GhEFRBrpG+ZvOvQr7NjqYruKrOxX81jQNrxHYfUjSt8Nl6h2r0hGC0X6feE
Y5luqnlDHngnbLZqDYAsBcG5N4eRWZe/wVT+8f/VyryNCCj99WYhYTKd0N5flSzP7x125eQv1cp/
/7DfJUvtftOuBsAmLUuQaZD/BjHnPZbNmEObNrKhbS388D8kSyW/SQvOn4eCCMjck+icfyiWSnxz
tcOvFLCoadmu5/5dgqXUf9IrDYkWadEs5FJ49JdQcF/HeigajE8BW1PjgOcwDQbRYZ/+SHpSCBLl
xKL0p2c0HlGcAG2oc7ITbIUjJbIcrfsWJUwWAuO3jNglE9KsjKH3M3ZiOWQcgNJiqb2VW9Xkr47q
HurQvRAP2SeV8TgSe7sSbhyudXIzGMC2wiFcE+ViRb+XdvhzdOgnsIGpulbzBGP7o8rUMYDZhQgW
UxLAS9ERzaWN2UEzt15Kbwm31ERXA6XPcWdAR/YkjXyBQ/CWQY0ARL4O03TrLcByAkCfRl3eeylD
+NZFI0uqdVFG52FoX5jK3TDVOlThT82ODP6LlL+pH2afDSR+9cNfXZPt59x9HUJbrjVIDrxJlQIm
Cjng3fZBq5oFdHT502b4wixf3pFio1qO3a5o4sckc+UVIph5Gu3pZgpqg37hlKaRvLRo826/i6g3
j1ELemGSw3NW2tc4o4eT49glPaIszjS/9gR46vo74N91L8dpk7Q1Lbc6KhoESxu0gs8gG7q8K7cg
VgmK6YrlV8yNezsPgio2p+IviuYxS4bmZMXWLqqG6tzNRfE5+VH5lBkyenIKxi+iMInBpsCNhq74
T5Qf/G2jjsci47//OA3503Ck+cevdwefxea9ff/T/1CGxIv+DovcdP/ZdOnvg5Q//ubf+s7/8vm3
LB1SMGH4K4OO//7bv/72z4w6/um3//WXS8fXh/2+atjimyWUI7XDWVsILVgbfh90WOY3jymH5Naj
v97F0vDHqiEE75JSeVoqDnO28xdzDvHNgclim6bJYqRcU/1dcw71f7g6j+XGgS3bfhEi4BJmKnov
UiXKTBAqqQRvEiZhvr4XeDu6+71BIQogJVEimOacvde2TL7X/9PnYC+KGgtAEEMH9itzziv7P6EC
IAwMr7MhVGcOAIJREPiX5U31qUKSa+CFehddtc1FtNS2Hw/wqgGjBmV5bq0ywT/DHujxgCj0cZGq
wDzW4Btvrqpfu9apPmEV4sKItSfVBNqe7an3KgOxNiEgfTiYN9eI1jF9gwn+IEKadML+Q4Saua2k
5cP05nIajjuLFc6LYYdPWQfDhFdMpFbfx6+Nrn0mYRF8k4FwSXMRvcVIhteqpmeZdelshkqD1zJj
69SPCDUaw16ZVboscK6sprxLb3o3DMe0Zksxp4umY/EJVp9YtQLsBAOrWJWtG4FRGbWFXdXNotHZ
xKYGH+PEwgcpNKu5F1rwkhpt8iNk8sf2Ubpl/Or7icoEHGikYo2fuXtVpPGm6UDOOPGUf6iewLMO
RRq1i/RkEYCt54n1nRjU+ksrbF+gtdfbum9hAtukghpKhU821b/vKgrPqDOqN62O87UnDbWvgqR5
VhYlXSvcBJ3j/oUcVUMc/wcAnWSp2IqogJaz7BhRlIuz8mSjkVgppMZ3r5jeHs8Ng26FvaL/Eh7+
rLjR++c0MZytFlrtVllDfK3H7mxkAv67MYZ7S6bDTvVAH2yvzVY5TKZNlwTjfSqIOIIMEuw1L797
bT0e/JreCdQE86qnRbeiJGtfhhj6tVYBzSgGgNCxl+VHU6Upi3J/3Du1mvaP08cDI5KKzaSb/qm1
k2Fd9LAzJPpugNCVde0TA49IoomXBr8TG9E6updW4z71tNzfRQ/Yj8wHRxf9Wx1D90Ak0dycSjir
IquDkyLyczvlU7qPNTs/YsOZ4zm75rml+78ETJ6/8t6ayGZs8zNrqKtVpfcbaG98xOFrOQr2tOG4
393o/vajE75DYVUsA0fnRlAB4PNiVVpRBgqOqO6pS8wDQoJkP2FgoG/jOcjme29tS0nGtzYiz/ZV
/WI3+IfMMsne2p68AOGN8kshi0KE7fzrtWyZgA2NKR8cmbupG3dANE3Rq2+YLz9946Uf9BcxSeDd
ejXrYlZJlOPVUNJflQ2YExQU2saCT9E43M7lQDJxLMb2Kn1LQxM9mfespzwgRWr99etp1wgLWJHv
bt2SBumTk7bPWRD6n3KkVVfpXvya0rhZloMFiF041QbgvXkAO2ntPbdLtrXVEWEh7GI1YnU860P6
KhL2j2Uj5Hebk8sOiOKNIki6Nku06SKa77hZu6Kk5Bm6vc61OTS9xvbLImX+1TRniejB26dsUbcO
wRHnjgyEVdGL8objTCystLTvTgVSOM2E9VVaFlVMG4hV0b7Do0WkDgR5FbWOuJEoAHNQ+H+zRLpv
PVycheyt7GpqWbgxykA/gFSoDgSOlxuMkdZzYHvR0qp7+aa17S894+hf3s30IVcPKaR6u2S0/C84
GYBcc6n/ARvDp0TU6uwgtNxaHrtlaVsxnYzCf6aqTElASPe7qWain99/oRJhSSTkeAIsOAv/IL0F
hiE/fYPe5eQ63yIHXuZYA5JZMJG7EAryRplV9OpVxqcue/2YqrBFnOYiMBqj8Aq3yzvhSSKmWJrj
51SzuIiQZFzDRLmnXOJS+/8eMArh/ucrEtrd//kKsyo/WsTZ+5I8+2dV1X9jMls/DDfsVmGYerCV
2vTDoTtaenH4JqyIEUBvsCp1bvqh1WxerRHuqWbY1R+rmnaP6ymLnk0Ag3v9+G7DOJz88KtI/OKs
e439UlQhNV8xjGtDD+0XBMn+0Q6tj8eD5vyMCqM5+2j//HiC9Fz0Ly03ila1v6NLekqLCQUID9Gw
dQsNY3Rb/nGdOiEqPVvJzePUGupjG6bdC0DzbjcI/+7rGn5I5rA3EZk9HxRLW1cBHLYoZQqktlZe
4jBOXyv86hR2C42fkgM8nb8Chgya3aAA3Daf9jDSxKCrl6QezGe6IG+Py11fBZsUxyrbb56VJx09
pYw2WMeS7628P35am/rNKim4UbMiNxYy1OzPTnZvCKq1m09t8GDLkHzP+XqeVc+p5RR/XOxtKmBZ
GYyNfwqANq8dvcifBVDsFX50/UafIliYgV690pwOgacl69QP049Qv+gMVz967hDUHEbi2c4LsaPF
QADyUFavrdd+0gNuPmQ43t6jcWjvXek0N3oom8Suu7vmC/s8+s21HMVB6HG9T7XBeKahiu2j96Fe
6pSYk24I72GkDUsvzIwLEC2glYwNPNnrjzYaJiT1ZnEbfdyzqVXGH0kS3x2767AIDhNabrp9evKv
IksZHppKXyn49StdG7NTH3rWvhwpYbEY0q6eqeULoYDTN7m9nRBDY4WrduYQR1+aQLFP2xhsRij0
HbJznK+VI/4kITyqNFDi3lUsv2ljue/CLSGiKD38Ys/w3jpN9R158hw1IyXRwhMH5E9L6TkDBip6
KsQVwMmDencSiD+RAPvNpzc6y8bQte9oZltZ/VDdvEkDc8AU0LhA9YO8HXZjPWi73LPbgyTKfhtC
2jz1vm+spT3YF6TyRNb1RX4riRgilyl0MUHY0JRUa7xlj5mDt/ezyZgHUYN8x/Q0Sr3EjVcSddla
GiL+qKVGGVbx08SEaqKYWoSjnd6EY2410Of/gCZgkm2bf7IWB4xQ7o/ZTSezi5ofEOcXGrje95gO
14JQm+8x118mP/f/Bo72SjZJ+9fRFE7GPPhim/M1GqP6UsL4zsM8/MLK9GukzfBZ+Hwy5WDGn3SR
yFGq+ulQzV0lGit4oAfZHtloj5egltEiTWlRSl/fCaemwSpI6DBMVmxOZwBos4oLm08EvKmMXkxJ
R1f32/IttVVJ85mXgaP6bAFdCgEcR8DevJSCYI0AZp5Zq8Z8cfNOfMLY659GuyvuNsgDhJ1VcrNH
QBeh02J5dJJo21q4pwJWQanb0CvNUhLChiI44rn01nnliwu2qAQWl6MRds3dztwV3sJk2uu4TLEC
N92/ob7mYR//dDSrnkiTr2+MuADMU4kBvhfdindCvQUT1cYUdMbMi1Nvukf8HbfirYbtfKttSR+R
Z9VplxLkbSG5nE87XcOX2LEse5xyf+SYtgd5fpwCapf8nd5U0WnnooCKy3IBKnqlXnoHdDM3ULgp
HFXT868/XDGaz2EhxptlJufH5cgZsEhXsb6yWZe804NDoJ2lhKR22blFjH6StVTLBJ7tR2qGOzpx
7g8eo3c6s+ldd5QGgF6gmf+fp7LYkSusrPouqsp1Pw3RT6shsVVNrDFIOXJbakz0UnTZC5oCjPbz
UzzprfXRmj5Q8DPShfp0dGUynIaxh4WYuxChMC8+ngoDERGVoaJbT6FtGwIP3ai8Sf/02Yw2oM7q
Fj7tdx+/hKLpwbrSvxv4wFa+Oxt7ccEs8MQXn3p0Yv7OPqZ8HLcaqKT147IPjDsX/ngPwzrdB0Uc
rv5zfWLh3PFzjEC6h66wtf98G/h6X9ZguNepTM0TwWvE0ciJCMwwgSscuOZlKvF94uxrmVCs9QiW
5YYuxdomcqyXBQPWne/G2tHEp4hdvrpHcYlVyrC7DeGZ1X1g47UgOKiBdBv+NLpLdiVrhVXc2gPh
Cg00B+Wx7kVZ+jQUWfNHFkl4pUNFZokx7gNAKk8IieXziJDjrBNh9TgL6Aoe0Hceu8Atjr4y4dyW
+qZP0+5c9113bjy7OydgvntMVcfHdb9qFp6rmucqi9Xa7qmBWrz1t8ehjAcmKa14Tmzal3HdT/z5
TJJ3JCvdYqjTF49e24uVV2DIZPD8ODOEDU9AYgr2EWWsQ1CVa8LfMb9XJA8YMvLfEGpni1Ra9JGY
B98GQN16M8X3MupfND0eaXhptLE7zfvASGk+GZUxnIM6H66lViJwGbyPZPTqpSXKgCWpobbdwCo3
nlVmfZZ85KHWbqH+wx0k6OXDNdv3LNbwoOb43kcX6eDjaUnfMQ7gxNxAL9nastNu2oxUUVrgcAPf
5+b7N7yPiuzPVH+u267ceRotuzLA7y6Kzt4Gujo8Xo+b0E7us8zdYrNWH5P59LisOrvZenLOlC0S
7yPzzS36fhJkG9TUTR1OQNzqDuI6OzRDj7tdbeKbxMEwQsJyJ4w5BhAWUZVU/zxyg5ix94qsGyxP
42zwnBEXiU38VeBY53KIys/Wty55HPsvfuQGB+Q7cwAGVFs/DDRK/ZAkt8GgGHNsGmD09etV49Vq
penEwvDyi0MtujO6ZueCT9c6lm12im22IVWbOYdBGv4BGy5Tf6HKFydheGyDHGg1AKqldPy/ABvF
u6+JbGEVjg2hz4tXDo2oSyajadND4zJtmKNo3rsPWiAqlPa7Ewb+buQxnGAYrjI9s88OaGw6p+jP
w+4W4nj5LUVwc1i/7HoM66s+6J1zbIQraJeSG54zKrpq1zrkPvoJIjG4rvUWV934rklthxjUfDHi
L4ZUuosC00k4hYL2skqwX/YaT0c0gxzB3YC18k5dAvTRaivvoqz2Bb4ivYmUz/RjkDUHstNojRJw
NxEfNpGGRXXo158tW1JLv5Q2kXDjNlC+uMXWzRTuiLk3vuEX01rQuiNjswJhGGWHpO1fI83t9tA2
qxNKj6NbUwM2x2RvB33EWQeBIyOLbaqEwdBPXlVp2+N7MwK/kcYG5Y/5ZQ/EE8z/aZnMvSK3LrhP
AU+peCX6YPyrmQKGrgz7czGwUXcL928ZMQXZLOr3btgPh9DI6g11++S5LLR+CelmN+p6dgohwF90
nZgE5ThYxjDbDYW31yO0+3pcfSXQhTHq+NlzUebVf+pOIzyjRc0POg2VvtJZha2ALTDth3SPS7Re
+OK9dR3Q+XXSfnwzPPiwFWbo4+O0p2FYlPH42qBGvVRB+fm43Ekxbb1Z0pg67d3O8EwanlPcgrAL
95kz9um2NJ2lK3of6ncCIIXVuAOGCkoblojjECl1zFimHx+n/3uAbMuj+fAXOE5Mz7H+cUo14ml2
dMSqjotzLTgZTqdfEcvrV8JFibdPZnGLJ5KztHLuE5N9WtW4p8j/rOD5Hx8nVt+otTYClMv8wrkS
eSlM6/r4PwpRuVUZi71qNKOrWdTRNTWSbOHUkkm2dpJzg9f6bCnhbiqRIUPUmqtpaM2LSgvriIob
tiP7gc+qZ62OpzPfJMC0n2zdEM+ij1LGSzISGimezflSiQaVJmCQ4moop6Ofe9BF2hqkrDNMx/9c
Y85eWj1hUB3WyJPOzQ/pQUdh2LoHqjQuAmbpXsETZXx0SVfTGvYVhJ+b4aEeg7fAFuig0SJuZZaI
pYvu+u65Fb7FwEWakXvqzHZcIgcy14pczrvmxS8RoK2cVdONSujaQAxwy2tIUNYcsvk49edwH+xy
8LaJLF22SdO/QxnsKXn0OtRD5X/6/Rif7KL61OuPIgYdPMGQJW9vQaqAeYGyAZ3Ji15JlcpmDMts
2gQYr0XN3teR01Gzt5YtuWRZRiPTbQh66Po5O9JEFBjF59Quywveq+Ki4brZJVP/VdXayauawxCO
5podibsMwrI/NgFJ8oNFphdZUlg9O2PnTppxUoNEgx0eC88bj0SZOScMe3z4omRHIGSVwl7BWKVE
eFSddqqrIN8+zv73YMuhWNFQUqxGu4IAkYxDjdoBj2m4ypDYLExR+5d2avozSXFPNVL6SzxEf9j2
OKfRdklX0txmaXCnvfbVpO/ZKHhPAhjLurSAigj0HQd3PvRTWB1004L+3SLmUVT/b86k0GCPXbBB
49jeUik/Y2JYNngrpkOsuS1OXOn1qz5JmkVEoWuppywU6Crbf+YeyZYCwMo2JWPZ/DKr+dWJIv/v
WQkFFQgYAwNt4krnQ2/Dt8GOy5sUbnQWZUhM6Hw9ZOm26JCm77JBuxokcp6DBigzHyHzr2Ed48pl
rxdpv5mwiSPByga2UpHc0yJ2bxKDpj6OAbsjTWQGV/3JyqRf+BnZ16JumBx73ACYq9ILMrKn3M4b
0mVluraDyF2WegLjQo0IQLIQN0vMoJaHnbkvZntfNh8mAV0kwgK6pzcFCIgCxFrW/vRWMuM9TcPQ
nCyFg9njc4d9qJlOaUz0jcdGExwzp48D2lV2CrABtsb8ZLzeGG67eHrzYDzlmdNuQ8PXaODZvOyh
HXeNnrevyvLy5WjnLVkUonkljDAkYlDbNVlRLbSI5tlTKFr3SEwKRifWB+spdI/EFkSfjgd9SyYa
YbuG9UHPITg/DlOFbk3WpJCzgF7msFhfh2HG4LiKnSl/tYMcCKs09PbeqMn8bgeKnlJFv2DWVmMu
05fIRIcggPVA9XbPwzDl9y4nSLgz5fVxJpWP4V6Ff6becU5J2V0sT53qsqQWWNr/xp7vH6et2KDK
1skA0JpdSwnUkWjeSUI01p4R+g5GNytfRroiMkCqEUo+Lgc8zmVXRut+/nAKrytncR3K/jRCgzCO
wF8gO+hfCrL6ifZR+2Z+x76evsnJCs5dFvyGGPcO6IZ+pZDgyFMbLrcYJ2MPQBcAd/vc+Xb57AIs
jA0ED0N+ry2AQ6Zo7EPcbSLpabzdBluMwhiPMdt3x9W6s0OWxgawsVrXefZbO/1Iktj07Uunf6kD
/9sfzAGf1KTu5hBaT7qXRsfHKT3je0K3Y2WXfFp2lsrFW5ESOOvY/clxdXJMeSdP7VTapzgOf8rA
5BdVqKTgr4z//YAfYLEGBLR6XDIjnPCN74u1jpaJ7U7dcG8QWKrGSbtWSOI2YwJXR+90B5CYAy5U
r5o7/rP6tQjV8OzgtwzbsH71HSJAeqEDd65ArfG+pwC+s+byOCRm31zqFAH844EgziWiSjyIVYt/
GvKeQcLEaBEh3TkL/MEGwVFdfIymNCbALrU3cKBmHU6TvE1x/ysqJ8BgHT6FdV4edYTWR+Go/z48
rlXFszFCIEpKygnzztsrZzfnR+7MUTZNP66mLEaQPWW/U4WxWfiJAWnWgNRrtPYW2VFyCTWBPJ/M
orsFOJz9Ket+d8RYB1AFHo3BforxPu2OmUFCNzZ/c/Z0vCaNoW1SF0SxLRJ9ORH7zZ5E+63b2ji0
xT87pzIR4NxcNPj9WUJUhH9mmX8wXcs/1HpLIslcJZgvQRLbSCpai5GwnFVnueAwRkXXK/RaOmF6
yOqCsL0lsgYsw2OndriirNfH6eD9CVVs7unkxS/S6N5BHcZftNeqhamP3slUVfLcEzPqJfohmIaX
eigDOOO4Bx8Hm1ommtEhfUManR3snsIa+SH+PvdD7wZaUx6NUX+fkEsTNeAORATyEVk5cfMnrMLm
swy+zAaR3zBhQ8ow8r6YyaeMjO7mpcJ+QSV0YSu8tSwilQV1iLTzgrsGc31DZvO48VuXCCTmEVCs
w3R+HJzI8I5TjYoQZdAKuut4kCN9LzfqnGcPGTaCP+zoORREWKz99CeIwUm5gYyJvqrcw2gywUTy
XCUVnAFdF1vMr1TY/NdcJN2LBnJIWnp5N+ugx7cvL4lF1docgg/RzNy2HHeRmtri7g2Uzi0rdVHR
OsXdEdSjHZNttW2SZJGjZSNPK4DwpaHtPBQDiq/C6k8ubb91bUhj8QDE6123dZmLro8zbvtb7SAT
D1oLwSlQV4Z4olUHayBF3EgLtnxkj22V6rOVM/jFifJOdUiI7Ftbah05MjxAL63vTUBrtOmqN0e9
VULJU2Yk9Sm3hDzJ0SxOzfrx/8fVOjE2Ds62feHaISF7+M9V3KV8PXrWwE0XgOX5TSFBLuIE8b0l
HGO2UyBf0wP7vfJnvYewKZO2dkrjMqBMnJbxauIvRJQnTBSvnb4gJ0UrUqBbUGUVrqVgCk/gZI6d
r43bMmzXFEbiQ65Hq2pMi12DzP5KOHKxxq73164zf2GQN/GnrIm/zvtDTbr9JXSgjwWCQ00Ib2Sh
WLbJpWjxusJPcvWLaoOlU3s24XFu56wtAz8rHRYcbg0OpDR3yjd/QFDZ6IQXj3487IsmwmKS/ec4
MQPJBnGL6yl1kHXVrwnc7l4yqzKe3LTUv+eUS4J2EP/KkYEZRKYbU6qzGhqcEe/7frZG/lGuZjwC
MTaFu6xQV14oyzoX3CwsEjF91XmOJafxPwpoY4sMbdyRwnT5p4r0Izzhv5Xnq22Ear4PJto1RlHe
Wx2got+om/PkzktvDZHdIZMsDWUTA43NyBzdGdVUkEvmFQeq1X8Rc2db6oQC+6OIm31res+tI/OL
+p+DAUKuoayvmxPpKe3/PVTzaROMR9nq5sYWvYfln/C/yQb6p7O08TDLbOuhFi+UDMx9yUYLK7Nm
vyTwiLa6Ag+LxeersYz6nwC5D3c0xrnoeeum6utvC3YAxHXNuMcBKiTqZ/q+Mq1T2pnBlXyNjjBi
U+1yx49h9OdfWQZBH6hF+jVUjOrS0Ec8elq0G7P2DyOA9WlSCoCbZcujonB+k1762bWB+ekJPotJ
asQnb3Cn61jrvyzwqLb1DXKc4odEx/HTjWH7ERfbfoQzWS7qhgpTG/kY+K6yN8Y2gma1MbkHiIQW
TuRBrx+DbFuF+ZdNKsuP4USbrimbTy2DcG2ErXE2oUTtaXEP64lNyJ8+5tf3RRL/lTB0LD9cm9NY
vxGELLdIq5x1NJYlOsZDi63yCwTyjOmJIjrW8QvZG/nL1KXJFtLcuPBNI3tRyURXDtO+mppxh2ox
expcwtCj1nvza804CAAwC32K9Q1iq2bxKA+mWECpX6ajWKEb8IisjMdntkPwp9wYf45Lom2qke0A
XVuumoKFp0EcWeUKdU+orS3NgRA+XxrOZsSLZuTIxcB62LfODoxdqbv1ukrM7t2E+0sRujoY1NYW
TWmLo+6k4ihNyGudcMdXzAPLejTJhZ6SYVtRslzRTtLem6n+6w2NeNZZxD1bk/P5uMxq31o5vM9b
u03DD36NVSJjHWlLLI6Zq6cLQBzae9zg+xgUPZ8a/9TdRjf9+HL6LvkuKup09fiZVEBoPkpCNHwZ
BNfA/tV16OlZRcAZC79NEQ9o8PrG2vgemVOzRKZBPjPRn13QWG5OE5uvvZ9mv5QKGC5MPf/IB33e
EH+BSeoudmpqK7Yh7aGvEQEn2NZWQSV2lcdCL7AWjk+aJSVguQhb1CSIT5FKUFrexVUsN6FdECeo
IeHn5oYmiRL4Ka2IpRojb29nZNr2gghFM7S1lwhvbxTYs/HKWw6U9j40CyuDlfbJMzs3lNkGSEja
2vluLvHERMFvzBihMNXy8sdUBRPopIGKKCre3Da4FpF1rkZCGdlMY6V0zkVNXD2soIwbnNypprA2
WlXvQhVcyFA5Zt0UYEqpJoKMqvYStvjo5JzLWOUKvzUy5dg0bx1m1S2ZUVB/QrtbB5k9LSdrqi9B
nNCcw4KxaJxxB/igvT0OSU8iN1MxaDcXw92orOrcttz82VDIgyG76ikxuN2Syfphm0zvs5DbPoD4
HA3WT2pL7U2LWszWjI+3ltS1tbYT8KjOWdL1mybw7GP/N06mfN8zemkxhYPGu7LpK9Cdlw5/IMTr
VmTkG/Qib4FriBsOGvsWTFpDTw4VX8IbepsGA++D0cknFrTHKEx/H5e9+fmm/k0jisCTfon5CFQZ
FaMViytSivvin0XW5lw52yah8dobYoWK0X2y/eBHmN01lIQZJ5WPtbqHfE0lz3yKAA89IatKTm6W
j6QHuQEyrNS4TwBW2SDyUp2pOZW5XQKsir4KwWsjaLFetWFMCFlqkkzFHLuy4sI+ifnw+B+jU7OC
5UKkBBUiGDCVieBcb8/RbPoqWTQsKJiyG/f1zdBpvzmSlycRJ1/E2aPUMsx1PDDR9UaEJ7Ea6AXh
jn4Kg35jh1Vzrn0dxweMPoJnh6XNDbKkDnaeTDMhm8B9wkxhLLMaoXvVDelLoJ57OHyw46HJ6bn5
HFE7fkv9tWNr+Bjqaro4XvUTdvZHzxpyn4+q37HtwRLjzbQfdQzV5G5oEkKjSUtKOiWUQ/HcomAH
MgoKMKRG1lQWvJQcSrgyY7Wx0/prEvjhbNJIOlJd+pEOmiCqN5A4kCLpei/KRjVv5j7bQj96ZZkq
F3URl/cG0NcTPuzq3ETDO6LxNu3cRdq70Z/A04yFQzTO0etwMIaVW+AKCqZ7XRkwdeEIv9cDsalC
hNnOJqBkzZaCKRC4nGa2zhEqSoIRDmmUZA2lPRcR0KenIp0LuiS3hOAaqZjU77R/vgoiyit2SecY
Sd1TE3flszSg1dsnYjTBgqpxr7UVNFmwU7gA+hs7CW8Xppm6xvMhQ57mFiVUXI9laF06GNxI8T0V
1vAWew2YxK2vkUsyuMYfXUu9a64Bne5DY1wrzwduaAcnzTLVc0APYxM4kOzoXSGQ7b2rTQ3sWjlj
uuL++KRHQrwvqQxXHGPJlR0Y+4jewYzY835MfXacAva4bmfba56hE5bjXEaK/UvHxy7mDNZralnN
oVFVASxNN1YgJNTycQqvz3qWlJ5bFqOiGfErIUdgcGknG8pM6a8t8wVoi76WTlAt8pRUlEyPrt2W
3pJ40s0w3Zq2651mQDQ8quwa4iZ4mqy4ZrfSpVeVyGFTW1W6qConBYpFFDSppRR9+pTelCsB7RBg
OtnDD0aabE/raIJI7PWASEV9dSyD9B7Z8kUhXimq5M11KCH74eGI970JAJfwCNBd7O2vLt6XJ8uv
G6CJMGnGrgfXi5EiqgURBcmkLanQZauKbkYx9NUFJ5i8VgJTLF0EZ/k4fTy3S1yEWrvEhd9c5T05
EJbvoPuCtJ/1yTIyouLJtTDflW3aLLSuJmOTFlLI9vFcVF5wtkd8LVjOro4k7K5XDrZ1ZzjFU39K
qhwpCxFdVPy+hypxdpmtW2e37leaWxrXyOPgkfx+6HGawE86Oo8/ScRYtdNt+aU3vNeqZMdLnFeM
ER0UHs0VdFu8exUw0RX29XvjdeMh6slQoZgyPtVtqtGb4+A7WXFsh/rcx3VwRPS5lXb6TxU5maMD
dCPXL515xCsXQl/XBIV7FiboIbKJtS/D8hrleXx5kAg8vbj6QsP2H/zTgNFvnDI5VMQaHzsQUcqG
UMwOBIprWoprMeiSb0XgevDPUKF6djwfGWfAH99KekJ8x3kQGqEwI7q9xjOLqtE6b/egwtXpX1Wb
gmUCLDuWuqgdjK3NygY9xfAO25lPqYvTW4BkcBUvvVSYsW2lm6gSd35uTUf4pkc9MUg8Gcd+37eF
uWpE8E3uMLI8uXcCivl4khwABx4dZ5N8SHLJ3evjmjQDMoS9ZlMrrDhu3fztdGnuH5/VSYgZr13Z
y8epOX90c7mhIkmmTudDTOP9UX6MC40dSlsqfzvOI0Gu+BAo9pU30Q/gpsHUhbKis/qSIYfUSr/8
zAL7B4+78+UNPvihrsdeOp4hseT/ROhu27gMfi1YuRi2THAfZJ2BsUAwar97QeXhhzCv2LsaLhvE
6OlyRDyYQu5WiEVyoz6afhD/FHHy4o+i+8tg+KWg5X0afQEfA6vsB/MZEFVR228pWX6AJkn+sAKN
PDMv8/4kGjaz3mr7l3igaJ5wD91iKnpLZML+c1k5+moae/MCzLFeoxXogSfOepc8akmgL7yNJ0m5
83M0ASYY8IMGQHzHlkzu/aYZ6fUJXG6+GkhJn3rSBuR0xE2CL90UxskeA/gdInXOAjHyGsm6dglZ
NXDze8UVhruztAu/v7WklDCJpu5LLWJrgeukePULkLFF3BgoiJFam7aevmsJMxj6Q+PDpwv3VMm2
+MK9+2GkaJKDsLjqtRx+hpaunu4Vv8pJ104bwjeIMwrvVU63OQbT4ROe+BRNK/4qTEV5QCimqRNN
5BX6ShRS/cK/3lvQN35UWT3PzKXvNNXeisnovhyTRWrd6u4HVk0CF2WENEWjOkymjnunlp5Ry9bb
V34v1mk6u32bOXDpVsq81VRUl23kNVdrsppVOw7Zs+jKeK2CWDubCSjuFhnKSejUjTSikY6ZrTVb
jcHkUNSEOEWyMGkK5ciluszeEd9IAjs/lwRZxM2xDLRNT+DWabLQo42aqM8yKjqUv91wSQo2G1Eh
7ee0woQHCz28Zfyyy76v5UsTKUzv5n+xdybJkWPbdp2KTH2k4eJeVA39hpd0d9Y12YEFGQzUdY2e
BqBJSJOQZPbn8P6MtMBIvQx6hBhKtSQz5XtGI4MFHHDgFufsvbYwbqVMGtICtPA+LVvCTgAqPEg1
07Ajm3z6WT1lo/x8LsrpRU+89CVvottSItEqapJmVD6+9fRji6CgvGx7UO5ti/Thcnz4ft2BMbNO
QC+KUIr7gVU9hDW85An1zTalk+g0b9KXZ4EK0asb9m1oleFLz3MFtb17HjVag+XYu49qouiVC7t5
UL6hLWLb9e7awoCpXGjDbT9Sca/1Mb0xsNOtyi5yrwy9JzvZa/XLOrXMdebK5qLNKIi0eDnPdTwH
27oqEqAxMHrzyAtPy4Stkjm24aFm8tnRqo/2JuLqPSXvdDeGvnkoUSGd5Ckq66qM+m1JP+is0ibJ
ikuGFy7D8aYnL+MSxXO5Tgurv6Knb4DWRBPs9nUMGjtOblHYTXSl9OGu9WgJUDCAC8Ouc1E6sns0
HHjgpdn5zyO3te/gSYz8BENRn72SxXyR17YLW8YA92fq33S4Bx5WMbRnRHb62CngUzjL75fftSg7
zUbOknjCwm5sVGrMjL30wm9sKw6wluqvVeNegYExXnLlPUGlCb9UGjzaMRD9U2XgA+ud2qfag2ai
q9r+PnVRNuIjj+5MfVB0egoWp2g9Vgw+9TX2OBfmEzkkTDvDGuiTc2E7UNO7hJDSQAsOXdQEhzY0
/vzMbBpquw1Aub/+7f0zq3ZSEt//+dP1/Cs/fOevHyeKobOWf/3k0WFqijQkb4ur73/xr997/7n3
L72U+Bo6RKA14zg4kAvmHzBa/PnB/udnaUSC3bJqEEwWTMqDzM+TlvJTMQYHSW/5ItHxoIGP2bx/
hb7YgmDbpNkhgTlg+EF7MSHJPU9GdjSufZG0OWaFiHu7jUYbtHuInLkYAm2u5Pjb9390wlOAzOyF
QaPvm8D7GrCKxcAeacl5ORTrgKI2iBk9ZVrNi6vEiSXTMonWsipOLOnbNL41+woT7OuAwnhtNCaa
EzZoQVbc6XZmnfYFRpH3LxERWudtbt6+13QhGdan3NneOYa6BwiEzl2sbP+8HvqvVWdHBOpN9aGR
yto1ZQ8ruyqrB6fAOkKg4K4RcboTfqs/lh20XwUhAB65dVL3PFdWFsP+HwHZyqqUe6aOtRGY47eU
BHRa6DV4bRQqmAGisp/WBjwVqwlspJyM37Q+Hwfk2DV+7MbB1V0O1cFiSjovL8H8kw0Df35Rzz+f
Vx3dGvsOFVWKU48oE8FmiI1jc+jq6KuPaEG1yHOhLLb4AHCeaH0VLZ3SZRU8GPHag3a4FFlKyClC
RE0q91zNw74x+tlJXjHYsNYkrgdw2LKzQ9gpRlez2BG0nQvSPHIr3ml+zrRZlVhFME+3Ke7tbozW
xkDIoEzI3Ss7eGTBUCPQz85DqIWb1nwRWnce9/6NnwQ6YyCYq44aGGAXwv4Q+K2FuDKpH1yH9guA
o2FdwAhfU+8T136Jlgh04AN2ZXhRRvWA/qpZZpYZ8KDlj1ScqKD1WbmqB2vP1KBWYTdicCqyCUwn
EIqJlGaRQKfyuwI8XFifjsJ+tLza3BJulpIvQm2J3kmV2f0pQSPkLKGKhmGWlCRYFJDf2jQ7ianS
tOAvDmRzpwfhPBSwMvYmKtiDMkzqAjP7oVQNYAsT13nsjdMJrCfaxZTwW7MBKuXSLU70eWlf8zdB
TKveRPsWE0Uhy/65GOI1oSLdo+ihfsZ3dmj1b8lU+8Q99c/xVDcb3wU1EeDaWUaaC+OJei/kUOBw
Q38jixs44u4FHhIQGZCU0NjT79SVv81bsCxWvbP89jmbeirotbxNim9eqJ7tBuyctCdrW2btHu3p
Op6yXdG2+YOCO7dK9VxtBFQVJDTixiHxTbNq5Gpt/IQj01nPwYiV3pbcZloLp8tPeR4Bofqmmb+0
sb2RqbtNzSm95gGp92TH4tC41SdPPgxg/Ht0oTbNkRdlgcN0ZoJdEaDokTpNZBRA1Yvhu2vPKutH
YnyReACe6kOjPelDNIx4W5ddMznPfil6LFoa5vFUpgsgQPo1tvZ9AVHchTv4JdfnJQ9K4kvFRvbU
yVg0tN5ow0XGNDPo2l4vFNyXStcQSnslcD/ksYW1GFj0UFmBsqC39UWKQmoH+SO780P//P17IXkz
y6wqi7M8R6XZNhQYy2qOg9ae8oQ9Vgli60pWMZAxtylXxlg2X7IUo7DU70lHYMFlJq8I2KbnRBJG
18bk8PUgkSat3QWKZloRh+putF59VPzsw8xNxDuDv4nVh0Gx5ht3/yEQwnt10P7jtG1Y4JVMAFDE
y3nCbYLi3iHk+XVenNStllMabKpLzL8Xk8XqBArf3UDgwoufpS9u7ZjPPpGdDLQUwBzlDJu0B8qM
mgYY1/xZb6J6d2CjU6Kfv/7rw9HPHP3eD7/y/if++raoYn+L4POssUufzbPvryimkN81f+hV6ydz
ceXPr98/ky25qe+fQZYfDSInnQT7cRrkKTkb5biH93awxozcL3Th+05zhn0sATQRrAbCIDerfdOW
lb5susZaVTpkke66SqR+0D2gGKNZQP1NKEqNNyqZWFNbU8GLGAExIbpOyn0RNa+xyYGHMZ9ZEUxS
e/An1bR8/zTTBOTn+R+Pv9Oa5i9+/od//f6pMWo3hSHKjWd3w57wp2HvO8R16JxS0SrGWasr9u+f
EQbF6/nFv/31Iyx712z/ypNivjZ1FYz7aYSJ3CaIJ/SOuYKF0VgzduUkfsn5w/evQZVWe6LZq72W
xPwU+F3WQX7/Qqev3PfI0pOFeL827/+QCYPtlSTpwycpMvMb6oGy3juRGaz0KACF1cU71QPyCPoW
1wp//P1g00h2WTCVDI5eY5693x4FpN3v91rOmg2oM9CasTjwDqyyjpzJGp2sq3hObDP6fpXeL5WY
L1Vz1VPIY0ICLe0KgiVyMqMHyOIqn/aTpo0or+wE68JIqKormr1T2yw5Sm+hYg06DrX5tV3HV8T4
YWRIWEE2Nd02o6PvZiGDOskk5PCxTA55bfTr0KYHFhIAv89t8nEHKqVgHJehVmY4dfjw/lkzEFKZ
+eMJ+ox2H/h9uycigZTH90/f/xFqpXdSEhAJ0lSh8v6KdRNTadu9tKZGKrJW2iwiQAm7eZqeGKWN
Jt8pTiC2T19kZD9NurgrzQoFVt6Hp6MWJ2uyOeunTtobE+Xcawf/lJ5+NFyLWTgwWCe+7lhrEcT2
FYiSkErjsvBMSUOw7WFsOhljBFxwrye4IFTR+ChFsoPWma6gbOmnOXXzpQvalDnOlKu2TL2zmD3F
nLvov5IiaDSe+mIKUoyoPC5izfLP2jQcSH2nhx4mAxkCsY1bCTY0fV8i2hRx7mZaPZUOTO1YM8oz
F7vAhWhKLAD4Dfy+HJ6Swl85pIYvyFp3L7AObqsQ/o0dhmsEffUawut9HOFIGZR3kozVWYMQf9mD
VHqtzHPdpe3npoDOEJJjSkHMs9bTDjT6fMe+37b0+Z3V/0eN/O/xArD3f8YLAIwMFPkf//qRFsAv
facFSODHWOOl6+pUemmSYNb/E4sMLcQwHGDErjDAG89IgD9pAYbxBzQAXbi6LZVjSQMCyJ+MEecP
vpSWi6ZqZg84tvl3GCMzCeAvIrLNX7KJzTV0Q1FrVMI+Io2oVEv1UYOoZZXdSRQ7Gyf1rn64Hpff
/9i/YxF5mbNUr//Dv/8II/h+COUCXYZ2rMjWOToElBQK+VXqLpwcK/lK5FoN366gmEgTBYRlryK3
+U7xBq4NE+IXx/wITnk/psEBdQcnBHJlCw7DjwAEHkcXh4FD7QlHSjjoO+HwbCIryQaIfcbl3z5D
w4ai6QDCpZ45v48/Hk1NRUpUOZLxoSeiKqAHWjwwIJ9Fpfmb8/rFteRIyjHQn7jSkkdgBzZ2TDWh
5yym8mxqDjVuS78hnwL46Oen9IsLKB0TtR8+TotCmf7xlCYrmPKCAu1CldlNJu2XRBlLw413caWf
ULw6+/xw8z3w4TZUJncfWUcwA3UFCfzocOTElq0OI6oHxoKByU6gA0KD1IkFKFnBE0n1+QE/ksC5
QZSlS7oKPEQ2p6kf3SBjmKDCijJrgfHzxLMf9NFcEQX4m6v482lZyBol1UZELxKQ0MfTKnLBiygS
SFH2XQuF1krzeBFaFcYqTPbNneu/fX5aP71tijmNgYNRQ5nSPr7vddAqSCNrwh2AgDvyCvfngTrG
0gaOITTrN6f30+ChrPn8dEBMOnfJ8X1fG01d9qNtLgYUEwrUTUNI8+cnNLNUju4MjkF/W3A63PjH
d7wTGHkYmy6JQL2/AoB8in2IIMNQQ1RYXKd9e8hoLrKb0GH+mIsY44cubtGLLbKpvEhUftWO3coG
mDDW0ypOHj9/fT89kPMlAPnimvTxLMs+eiC1QUPt5XMJfNB4ojUXc8oeo9oJCMH154f6xXtrgaJi
wBcCer04GkebuHKBz3rmDKdcFUG9ZKSAFZdfh8iJiljbfn64X725gkFG8IE32Tl6QmRQ06LW6WL6
ZJ6gAV8JQKKfH+Lni8ezZwkAV6j+ME8dHaLQgDqAHib6yxAXvm2cRmF7myXjzq3135zN+6P2cYSZ
j6VspCVSd1AMfXwUS3Ag49QQwgbFetxgLntLbTrFZKCj64/7fN11wx2MSHZXRvZmZbT3Pj9ZIX66
k21z/p9hwg1SvP8fX8HMj0yMQljoQKr7qTZefQxwO2ArYmem0ZtAfTD51Q2TIht3iKJIj5Prz1/D
z+ORbRLRYCioQDy18ugWypVQeLK54HGNZ9oqjUM1OHdBrZ/HCbGGyYTg0WjvPz/oz0OtbRuuVLrp
gktDT/jxvKvQxHguALLjKL6zfe0bXq3zruyLxefH+fn5sG1mRcETYknbOJ6yVOCaHjYjc6Hyr6i3
YB9BwB0fUyNf9VhnPz/Yr95Nlm2mZAnmShcG08ezEkEbJwWeNhrLOYHzpnqZRNcv8aJjd6mjt9oz
toUePXZCPbqZPHMccfL5S/jV+XJFdQYFxzV+msIsLW6HaoBx2pUJfb3yxTAotTr0XkGxWg8Z4Uur
z4/4i+eVm8agNa+jLBD20XRmi9LQLMGk6YkeNIybXdiF+KLPHaLCq3/zdv7qCjsSzB7rAtt0WB98
vMLZRFZ1MvMwMWGP8qAcWsZhJW8MD+4zfhMlhnUTqVUbO3dJYNx+fq6/uGsdxX+mLSwel+MFQlYa
8cjwx10bvBSER8iM6qH7mwHwlwcxBZ0pIZg/jp9H6etCUNYhvUyoVVl+8VmFkMH+f3AUHnqmDdcS
PIlHb5sm+qnpdY+3zb0cHUIp33Lvd4Pb/Dc+Dq+OjkHJsbhgtpTi6M2KxFSRiMECzhbxqUEva2El
wRYhkWYCMIwXSrQD0eIEw9nVb26Unwc1Dg2gUYC6hWvmHp1eHrBObbIQbNBoYFAjBm762jbuIii/
FhOw7eHb53fGzysSjmfZcAHZPBk6jMcPq30HQ0zdRBaDKAurXhtXNGW2nXiB0r53yJ8tLTpSdnn9
+VF/8TgwZLMRFNiyoF/+dJqwyWKP7s1i1KHfRP29MVpnrU9hAiOsnSJi8fIX9v17b4oPkx//ZsD7
+Vbl8IyrEmY7a73j58Ej5gGNLsrrIbprFGED/ktAD//zk/zVpWUMt4RQJhPk8fNADclHNsddRH2z
N6iR9IS+RV+NIVqlCQy7HO0i4dWfH/QX9w/Hmzc7XFmiFY7eTwpFNjQxpINFhkMDpw8RV3YSL8k7
PvewPk2h/Zsj/mIx4lpcSyZgS+rgHo2Pt1AN/yeu50Vtg2q6JAo2ths0gO4h9oj+690LxVCjZLAf
Wbt+frbzg/jxQYXl5/CIzglIDif+8dBlQ9JFjOd2EabmJTk5uKZpFf/mBH95EFfxcFgExjrHUzGc
ZK+t5t0VNi0PCnD6JYjr889P5Ocbkt02tjqCug0ee/3osU99d2ByZgIOVWjtkYphNhW9qa29VoZ/
ewkzH4tbxKVc4phynhh/4ClSsSDodr5oHXhs7HJlfaWBb7rym5AI08/P6+dpnTNiYyoNpnVuyaPz
cuEeSuETeWCa4ZU5KZSVJJ6H7rTNvPab1WIo+fyA7zf48S3x4xGPFqbN4BUjehuaRVYSo5s3DLgS
he3tyLAiRjkPG9bLIM6y1ps25FaEhLKOSPkTzJ0BIo+lbQ4STYxozqbSG1lTO/K207TwtidF7vU3
r/bnmYZKGdtBk6Uec9rxcjL3fbNySuCELg5Fp/ER3yHvAgmC+TLcizguVwScA+/zyTOyk4fPD2+o
+dn88WrNJTPFosCl1GMx4RxfLT2yZTbqt2NHIyVceolNNw7HmKm3uzQONf/bmJsBcXqQYrz2SWe5
7W67sTfVwcqdVFwI4ecO1gCKV+qSuTFjwnRk0H6bkLCE7iapwYeCaW9tzb0bhWyrYhWEqAeb2aam
MO4O/OfQx3Ct3oJx4gFJiW8is+4oQI9Z20FKBPuG3eK5GSMUfTMyPNWf7KRVybCyk1Lm90JUmOJQ
3cVVuYMSZKbloxHUJWheG8ChyrdYNKumWSJY98lULCrhDhOi42QSpE5mSVzgJlcqzeUmVHFkvpU2
Yv2FHFyRgP8MilF2q1ErSjXtUEVPvr/o8gFI1AYfVVxsqq5pcQ0kPfGt1CpSw6VxnjZiFr7DuiVt
qspbl+4uak++GOK8aJ/wJhbqtQn7CBEFeUhgWCiGCxIncRmP00UctZN8aYwM8TORH7mA9AQzrb8s
oqEjdEwGKWlVkIgxGr50PX5fH4C4aSTEKJZ1HX7tqDgNQFDbwCC5xS/5RimBAa1gzcesLbxhQu2D
phso26LrbOLVwXpCk7ux66Yw0Wji5KG1nU4ZkaAQ1AxjoU2aQqUCiM8CXUy1fo6VKODknRq55wgo
qFqY3PcSKxqVLxmiKKVLEqD1XUD0q80HMPu5aOngllNxU6IbdqfzDAAjJiO7ULb9LK0Y4/EKoWM0
vafEQMJZmGx4S/QNwsS+pacSGaUyLJR/TmPiklsUOeScV6svveq2Ba3a1qumcbkhFiTNmsl5ZgdW
ojAsx356qEKbhI+cQI78rHHgSW66uE19bN4WBhYaTqrf5XAfRLmcBNytjCuV5+59WVTeBNSnHT2Q
x6VmXHSE1jlbAt8HhHh11KRbM/Jkelr6MkoPug5Y4dL3kWgk+FuGvP8y8kLqM2vyOz+nwRfGJ+NM
R0zA6MblQte83HwDWusSqNeZVTNh3R9ByCwyv0Vdy3p45SWNm79Rhw+9x85o6+RFxyvHj+hKFISa
00a0hjetTUmEGeCI0pU3lReBhG7p2NHTjZrzEXWQxJjU8w7lWXBAh4x/cAEhciAYzxFjDh8+8JW5
kjKvSM6S4bQm1Ruzr6vDVigWUDYC9HiFblbpE5HvqLjm5DCLUJZFlkJdIQhLSzPnRasBk/k7xHwo
gp10gfMdTm6J+WRWft5YZROwWzrotextY0VcsA86LWVS6uqFVvc5w2GKQaB4KEuimq9aN62c56Sr
q9hZak5joRowx8o6JV5QuCskhqM41EhfEb5UkeWUaGDwxJ+MNswAAqZ7098UGnu0+6JyhhsvdIJ6
15owSi9J8zNGsNVd3evmMgjiqisWNuEnJhVIPEHswoMwE9NDBf3Y+cbadnTI6nPwV8xe81qIb1pn
lANjIkU8c2lrQ8yu3ayGUG2yPLepbZup1INbAzLeUouwgV8Hbd0QEy4K5cqvhqu1HfEiyO37qy4J
DTIZej8HzOc3mP1uRZI3Vn5GHo9leCes9Jz0zYrixsBOGgdht4M36/XXJJSi2YzqUYRIzK1s3HPa
CWmD3lCL9jTCoyi3PH5ad5EmNoHFNdkfbLQDWWbU+5GzNN32faaZidh/9TBAYv8YGHr05b/8Gqr9
42/8y/YtP/+SvtX/L5C3TZbWn3TS/su//ad//Ld//PcPfbT5V7730YRl/cFSmWWrDWObfRAT8/c+
2vwdnLDUiNk4zDskvvM/qdvuH1QXFRtDR1oImeb+1p99NOH+YcxFRx2dmDDYUKm/00fjmB/WBUC7
qfPTP5Mu5SfWvXMu6o9rRDvFluIBUbilPAGOixhrSmzdZUhyCbV3d5MH+0EhJF5jjgbZIRW83V1g
oco7tTVsuesonH8mac/9njSmQ2PcGeq86b5RXCd4evZIXdQAk5IXVdzl5mXUnndqq1ogj5eZ/iLT
xzAmsf3SjbFVPIf+HqFBLwENL0DDxx0KAAZDMuyWOhupZDmRiXwa9WtklmRVMM15/iLF94gVly0P
zrzowNKWYJN4XOhb74uD+Pq5eAMvFORLlomudgJyjd9oO9LndsF0hYcZvDMo2zI/CeG1gTnEBj5s
U2chi01pkNLCsLGF0VOXiKYOGK10SHG43atVOLKDXpt492oQNZsh2vH/6RtVJlNf9MQQoX3e4482
wILcOsVadicAx5hH83RLvAC6+UKtvQyuHzrIFZ38OFw6dyavXmwVfI1kGULmogKR4KxZAfuLwgPJ
qMljqTZ2uBof4zmGZjnHCrHiiZc5DFa1tYEEZRtH35LT2FeL+iTXV77A9fabFbhxDGzn5lGsaA3u
b8sxqGHMi84fNhiAwCa37Uz91h42NbFSJYKBYpu5aBW1cBeE4dYziMgibDMoyPJGoBszkDaZf4F/
/DSPiZ2R/ZqRbwOdexFYOdncJKoapIXq46qpyYkYz0WOdEpTzEeKAnC/UAWSv+zZDUmiNck3aB/I
L1s28ZdQmUt8IosqZrJbx9ppzDKs1a6GqF1aqEIVe/FeVCgB0Sy1zymvGLGpQCPnoAsBjPOa1c+V
uupD3HvZQplfhgTvFqtTPz4jMKpNnyP91teumuF2dE8KsYeXxj7uNGifteFVCx5E/hByAr573zi3
mvHchXToeJ2tmAGDrDLdq2TykaDeWuapLx/i5Fk1W0Jgwv4Wu+hCUWXK9FcH4wUYB/iO0LzIBlq1
3qvtXhZrtLlWv2ysapWwgo4HfQkGgGxw9BucXntbpbDiXv3mZE5Mt72z3L1xxJ5qYNduO28zNnhO
F3W+LIeNE14W9lVrnzbuU59dJ+nZ4F7FyeUUX0T2mdHf+pRjzH1E/k225SHsioOTbFhzDdV9xsyq
r6V92dcPOQ+we9vlX3weRq27zcsHV52DD0/6K5tjFKdddmq1l4YGe/sxgpuZvDjeMo8uQgwJ6Yvd
PvGPcfkweLis1wN8nP5GuTeJtg99wtlRoa4Le6fsK1NhwMUjeVejzCddQy7hZ8gvKWAQTPckKbVR
uwLAY3cHO7ofiMjqkKW56iH1bmvz7KpjWGou+iTYGQUDEsmSQ2ZBm/LWmCxPzEbtDR0zFo6vYWR4
s1axjrddq/ZGaG8bH3RCnZ8Q7vv358v/vagKcjvD4u1r+OV4zvwwsf4v/9b/jZkWc1v0k5n1P6NR
+dd//Nd/+48f5tb5l/6cWwUTqMN0qIjAcSBbUZj7Prfaf9DYpLA9F3aRo9Dv+OfcKvmeoiRJc5ZC
z5z8/c+5lShwbEEKRgIJGZZuqr8VaPFek/phy20IKalYGXQc6F5RETnaclemBkOtTDNqjzX6WeWM
BzQfjwFkbszTsHAz88KKOh9VZwUuOUbIG5rOaaAZ92YYy11djL9rhRyX8HhNnDCbetug/4t45mjE
Nupw0oOW5qGDBFZoEpa6EURrbBjJNse5tXWKFqOyMwxXxEYZ29bCFvPDm3j5/QL8KKyZC5MfLgvd
CRxTDg0gJalDH12WiW64pzc2o2oQxqzja1BPQh1ifKnbbsYp13Ftr2tlf/38uOL9gn88ssW5c3gT
wQt1mLmG9cN0xSonIyiBshT+htu8mCX1UWVsWgGMgETNbm815bfE69IzYjbkPgOgxf6aiJGUvdC+
tvz8TsuVu/RywipUaZ0B6XQRfyzV2F74cQoYtvDOBqMeLmizncOjiTaQBC4RfY7LCef4PZUKwnCT
6JneY7mv1de4hrqUzNCYUrOYc+bYV9sp5InlpPVF7GvNqtb1y7iKUujErbtFh9Qv3L4pT4h5qJZR
VaUbuxPm/eiQ8Fjm9rQT9xW5OiBa2mKvZbyd5FLkq6DQn5H0bdtAHy5Hl9DvqOoOhUWObajyk1RM
J5kRaCee/yxK4HBt8dXTvWhrBv5BTVZ0HTkSjFw2YFy4D2m27eH/X+uRFi30XE47cKFELyyY/6YN
UX3JhhoyuQP19Fq3or7JwjBfIhDA1AtwB/uYf2ZofkfgmnvZZAERgw3N7HTUTlTfJQdf65x1qdOq
UFMUXFH6wfo9eR3hpWNxCy253U8C26brpv7F5/eJYZjy6BZFhAV93XRYtNMipcv/8UbJ8UwPLcGf
gW1cheg5Vy0U55UFJGHLthTymxWfpkKO10qJC88ng0VtG69luTX1gptYuPsC7/qCsvwzF3FjDboH
VXK2NAaZu4I2NGAPMC+iQZJ06qS7LprTYdpg1XbtxOauqBa63V8pl8WbDLS1IXXtEE5IY6MGk4xo
vk6sjWfU51Mbik3cRtPa8kd9r1IU/CDwjFXf5dq2GsM7wgkENjkSdVBQd4usPvEjJjavEQ9QT3WC
0fGnJcndaBvyxjEnuYAqEIaGdyEN3A/WDHgPvWGHXExivHP7g2izB+m3ZHTrM30+6q9oeAxCwesE
nbQx2mpZucZ4Q8WlWQwaYngLAAqVIUhZfvBk+4mBy9Oj1MVfLPP2Fh6itVb5PQ64q1R6xmG00eT7
VrZKxsTdYRsgyHbOCafGepPrGCDi0i62ZoMvoJlGXLpo9K5xQB5wlsl1YqlNkPWwUDOPpHQjQ14K
kWY59r6/RGbAqjzlVQ5iGzj9Mm100u7pf7uKCFGlVzsIWVBHdb27MAbrG93WidXt9AX8Y04VMAK5
jBdHXEeWpe2hz7PgHLRtahASWmXOpSDcj8rNxtfNeY1WPzlRfuaLRtsNbPio0TTNrhid9eieUrAy
L4Cq6pQkmvIs7cTehAOlslickEsOEcCrwytVE4Rj91sg0H3RQntDlCgi4xIQ4YBlg8oS4KiVH1Us
nXmttx3JMecA6+/qrCaMgCzX1RDRZwcIObOP92XPirpyqY/kMbpjmLVgreOrPsC/UIHEPYkd2tRZ
QW52AVrJhFHu4y+fIUMrqgwHs2DMNJvgsocDsCAueGmC3sAekp0xEJxLTwfwQB52RVwvC1T4B8U4
Yvfohy0Oo2qZmyABy9FBH81oWHduc0rp5qT0whqOWBzsA6Uf0jAhm76GAxV0+V09UHkJ+gQMr59c
ICooF7q58RVcshYKxCEXAPzCFuZv0kFzpDr9UJRmtpi8LNlkztAuqPweADMBf3ELzAouDoEkvmjc
SVwQK5nAYaimHBRUu7TLXTnoyXk3RSN2s8wk20Tp+Oy9p2Rsa5C6ZITms00jDivoLNX92OnOyaTe
2KmoCwvrZRdFLcR2Ftt0rTAEEvDEfixbFKK77xR+zbbBcOtn5lWI3/oc8Mq0COVtqhM9743gl/PR
wzzWEhUSEssO6wnpe4Hxyba+5uopkezUVUSSQF6Yh1bQrOIFb4xONtjQDMLD/dPZerjxi/YiNkgx
pr4IMamRGgAUfWX0Brsz761zCzT4o3PJ3DvQzKd2qKLZWGw7wNhwhMeCLVkgSRpSVnJa1Nk3TbM8
NvPgzLsgm6gn6fqNqsd7OfmvMjLUpbL601CYEDpH8ojo82YlQAGbAN9has0rasBfWsdxtmCgZ76u
jQ22n2PjtTO/Jkcr74jmgZ3lkkbnnmtY9DeDGUWXkezuraq6SeGnL0bXT9atSVi8GGkwica6Keyp
PJ1MynOAUHvJ6eRu3ZyD+qWXWFG24PwDbQ8ujYpmmaR7Yml6AKtgHz3HXSeJeZ+NYG9H3p1rNyR1
U1MDz7O20nRMsSrK9E0TDullDyrhEoJot3HpJi3LNtCou39tLANUjAmlxLbCneVZd1rXP6BFW3Vm
iO297bu141rkbpL9EiugoAIU61hbB+lQWOHUtkMkm0VH4HoL1rbGIU8LxV7qUhPbogFdbU0uTi69
ZTdMkXLZJKI8lIaZPjbmG7z+8K6vXzM/18+KmtupKbPscXDNJwPcw6kDKzGKimSHugjH8MT2DD7J
CBlm3XDvH7CLIoWk+7nMmaEWsivaWRBQLfJcbuFumfgNs5rSCnIgfJX1MtNXVpE827gBljEF5EWa
isc2w7fRBRE716LwTk1ntvfJbC0luYuZXdgnmYJnoCLjPmMk31o6YNHMUGfdjjYoy6miXgDq7/du
5qcLyy2qq1YHJkj8sVxNU4YJyOOh05uFZilvR5aWsTMiCVe5rHIo3DS0JprXKzcni8FKJmuDYHVY
pV4AnYX5sgoswsFKb1gi4CsPuN34izhFNp7hPCWhjm1DJ5NCFkx/mvsIFHsTQu8411qo114BGyAX
KG/rxYSAcuOqJNgAIt4YWb0kr8EacYHaChQwkx6MlssQQhqBKOf4XccNr6laaZGe3RdC3pkMSRdO
Trq6QA+60aNtChb62WNA3A7I8jdKm8hjqcqzTtQOj0DY4PKo9DOCPW+gObJDz/VvZCNodyGRkKcO
kCc/ENex1haX6fwh6PSvQx7STxlNY0UQZrEtyu62dbWnsbXdM4190Mougze/USXVhjq96UX9MpF0
sDEnOF/STMXGj2ttWXXGLnGwNRLoE+6adOP5fbGxy6TDgArph2Xa1ovlgy+drafFOcxKMz/Psah4
0+Sex4XyFk4krJex15dtXXhvfm/dT3H9Le9dgs4cezy8fxineqP1Xb0vAivcW215Bnd52ivahYu6
dnYExRPI3lsXdSdagJvqLimH4EZE3qrrZLZMk0Ayfvbwvnonv4vNcicLWGPx5NcXVVkRHQi67UwH
kh2dmxUAi6rS9HXZONm5P547LWWLLkzcDdZle61nrrFSBh2HguHkf1B3JkmSa+l13ovmKMO9aC4w
0MQB77vw6CMnsGzR9z1m1Aa0Ai1BZpRGHHARjzvS51kUq/KV9GhlxgknYZkv86VHuAO4f3POdxJD
109cBF8iPp1lxtfdaMGpZk0I8YKdmhyGTR0Ul0Ybhh1qQoAdVVgQzwU1RZCTRDenk4xnujjtmKMw
9N3Nyycxk7+xxIGJNEzH7xw6RKXF2S0vtPZgsAbh+C2mnZOpdqea7NU1KXo+OzVFnNS16rRAuAm0
NntN6vac5hKJWUsB2WhufumHbk8LQxXA8qxxGBWadsmBjkJs3DlGf/uJ5kSzU3CahzPXbOgtZj6v
i8Aa+FEh3CpwvsqoagJWlO33XRNthA3luRIawRvJOLy3Ecww4t/tY04kwjpjtbjGacByPemHFxkk
OgHRDIFUehdZGfUbEffze6+gGqFDCrdJZA68RD5u7fAwE2v2XbPSiCI1Ei8iqKZ1mZRrCxDY1WmY
qSLXTL/xwF5FQp8+lwWp0EUcJNyhBlES5oiNq5qu6C6KFzOy88cmcf3ATaXH2i9YYw8uzxlZLue+
l2cVAeEkp6QnGqf5kQ7dfGSv9mBkrbYVhCWD/+4WT9nN1xjn226MwnYTRLzhQzT6eke2i6H6kp+x
/2yVOpbyUHuaU7e4mUPjz00ofNdso6ttzsfAmos3srgPWSfaswxKrHFdjO8XJPW8mMbW6ep3N7Mw
7rne2B6zCfawzKz4zblnUgeFeGEHOvId6UdpQFYtuaJ9Uyy53wZ6cmO3xKye0UGVJFvNCQfgDayE
0liyzo+tm72c23K6aUs27AYtbekn2I0Huvmls3HjBlkUbIIxDV9wyH5FPlF9I+1sQ6LHPIniiZt8
8vulwkLMbXbCd72ZRtvZoUnKj7VZHidyLIBJm+TUPBH87aVm9mhpiiR5AqcQeLXqgMqOZ7AR7yxt
NrZwqXjM4ta7w5CXnV6TbbMwwsPA3ZsXGgafm1NR9Nqtn4uyOjPpeTCGIjg6zX0HgLmZnQpF3fwk
7/Bti13gOnBiqsJMEPVFIDq9ZJjyIyjWq5ACPDOfBON+os+D+jg4u5zaaJtoAPk1Feo846J8CyTl
C5F16UGP9ZMxzpYXMr/2Yy5oHzIotN+e4Aa+l9aLm7p/jObsqYWXgop1XDPXWFYS/d1BQrP0OhBe
MCJdNO9V3p+YDyF86IsPQlfIMo1wBQBIMj1NpvJaoU5Y4by5RiPH+NL6qouiczC0oS+cjOBz8sj2
hQy/jnoa7VlUN/zL0XdjmO3HSqlt2VIBJrNN/GaahrsqHvBgz8ljyv7zULcIx+NFEVrXVc9I0TSY
TUitonOepa/5UBcY2Rfi/DArBpERbnQN3SiKpB1g1eIpMowzRMU3Z9CMU9/p1TGos2RNWlm6y3vd
WQ8ihtYzAm9J6xdtLLXjIFXid5NMHmDNIIcInhyte0Vcwo6FJw0cqtTdTm71UQ6TvmUHi4QH1L7n
LOTlDNGcPjgZ/SIo+XXLGpSsDzt+qPWp9YTRZuQg5OcUfsxFDnCao7Yct06S5CebCcNqkh5vQBlN
h8Ei+SzNSQgaRV/BXlAWyqDlCSrGISI1HhDcjJ/dCa/1IsNTXizvDUlEFynyr0Kvi12t1OITl9j4
zmSo65wV6XoO9NqzZfRVtsyuNY1dUtJGPFhzcx8PiXMLm+40Kli2jWu8UPWx5GmpZ+70j4pmRzEt
PJF2Kde1Q0ZmmhJAdz+cchjuq8bI0NI3EbEkMntoBnO+lRA0wSF9y+ByA6CaUfu1WFMJUpnX/eKI
bR0RN8OzlSxapnUdm/81ZtCAjYG0fAtH77ZocEvTkH6BwNyggXHyfniWBAaxucMROlkdmC4zvgHZ
VOhvviPWaNe9exe8dGlydLvLgAViz6pjgJlZEShFR+GLNjUeRFJF+9AxPuKlHA+Fk3NX0wGumppA
FzftqysZPPPaLikLoeXyxhTRRZ+j7mk0l2+gU+JTxpRoBaQ/ObuqfCenJ7i190Be08i3nQmDsC+E
hVn1vuSKxUnra+0QGv1HVoQTEYCKXLvlXJGGug+ImOzC8dG02vQCnPbOFW5O5cBjE8FOBD0k4WIl
/OtsE3OGXTkGbVbv5mSxPWO0KCHSeTl1wIN7qCb78f6t5O10EzWs8ZAyrhl7IPcp+RE4mYTnBu1w
KGO9eBvpa4wCNgCX1QgzuiRJyOzY2gy69ZlpFyskuRecO895e18laCTvqsCs3ntkgOqds0v/CthI
eBb4sAv7WOuIH8T2nL7eZYkZXLp0sEi2BZRKNfxRkizy2iYo6JNsFMfM6Gef5JpgYzxUkevsRKgt
zzZDKAIetOiuh9ku7P3JmeqTYzS0Jv+fBaS9Iy6rTH7Ylb0DiBRdSMaIvMS0IdnbCdZ2BlibUVg6
0bv3LBvUC+slQMbVFxDpZOfPjqY9VplcPFub44MTBtOG1R5bpxYYjYzGa56m8RHHgb3huqlQVS7u
UbMrFzgOpK3ISs8yl/bFNjvdZxPOYQ+Fkt7KJaGIiY/scomluvsIdAPozdwxQ++bc8tIlk0am2MD
uda6Fe3dOTCRjuZGy0OrSP8hByhaSXsmUaQvhs3QpvUaJyvguZi5Um7hOuchdbKB8WHagY89ZmF5
LVRN2kkkScGSObVrr23BFJwtp9LOCYvdKjEhQSO8KcH2PcSaND1Zi2wLgXo5VEQJtMUd/qIHvtTM
V8ceuHjIS3hYpk9hkzwO5DQelbJfZhrsc6I6dUYKRhBpre+cdDSPXa72Q36/9R17Zm3mjLChx/pp
CNNrPKYZ0ww7fsPjAwu/nMlxJnkevgnTIVhsD3mSObu0subnZik8113FbZZ8p7vE067n1yaAuQjY
wnnTAeFrBluvLI78iDETxNwARHsaAfpO66dGl6OPK3DxInJ4CKod1VsPHZOFYpyuskbooCmhZvYy
CzdpaMyAfMVLC/EXC1uaHQEIQ9dqYAVEkUufLlrDK+X9W+0nuYHamK+BAnzKMfY9ltF7bhvBqdKy
1zwwORvsx04v3VOYBGsdSoIxN9FbqMoXYyktL7mDS9CKIbOGm1Sv0sAmhTAy2do9Jqjz1l0f1Y99
m9Qe+qpwZ8vWhxESvo1uc3N56b3LzX2cJ5znc+uNRRu/6t34Y6jmyxzdsWvnSjPih+b+ZYrLr2jk
xdbVtOgEOnnJ0+AcR7ZLBZf2x0lEW7PmHs0nbfRqWb0bPWEwTWJZO3XsUEOekYvZ52r5Xhfdivy2
BfJAJNaMRueV5bYPiV67sKzAHFrGeQnI7WgWhgHQ/nYNDrOV0xKaptKwuNbAj+HdGvsF7/Ehl+1b
PZiun058z0Nalq9Kq7dVAbXGYJR85Ek2PZaW/VDOdXyhFP3EiqM69mbzKDM4bgD3YID1y7VR0wux
pd2DXNDMqRox2lSUT9ZifTUnh+7Yjt2TWrqEJ0EZrbP+xBEMxqHRH+G7Ojumqj8o2N1HpaYrebzi
Gf8ESFizTG9Ds+oXlWyN+3Iat8tyjFyWBxmGw4Etc6cN0wlsRHvJmSND2WcCjqc82iWt0kG31pAc
jLp+MiR1eeXGj2OYARNJ4os2WBEwzoeEeTzu6EhBuun0h9GEoD/YC0MhqfkEz8xrK9ZjChtSWvv7
5K5QTLrNuS2PXVXBfRsr+MmB2ZwJ5EzWbga2DR+SurU9IruWaBSGN4Z5Kiv5RAqB/aLqLtvqVKEG
sREcKLn5XMyzuxEKC1U+Jwj/F5Dj6NpWoVDHpkjNDepHiwIuoYLuTP0Ut04LEWrOvcTCDj3q2Yvo
aug2efSazRF7OXMiqoGWblUZC+F2br+l9T0XVgLBwwm4u3SmgsVYbNLO2g5Cs4irTS8oNIYVWkKf
HXZ/BmYM60mz9m46QmuQaYXzuiFHIQoRhqZ3bR8oYrMdel9veko+9RISreKLuCGdNA1QBAzpOmww
UgNq7kAanYKFyLpiaT2jqR5VIHsfQfAnx9FCoM88kONgRCWUX0DRnsDz1o1xLQt4NrILp7XSD2Pm
hmvGLvoK4R8oVz3dVCb8J7SqwxEq/Pdhff8qw8EA18x7kZ1S0CheX5Vfl3A+ue02DIHNqLQ6Adkj
QgkWpKt/zdJInKEBJKvUYEBkjaa20pfyUATRY2UnH0lZxZs+fBwCl3qcYsivig6CfEFLggRlyL8F
2Ui9k+zKKAYzgkZkUCRsO0bBIDTOjo11lOQReLNQOR4LXBUWwA6nsAhJZJ2SAfpdYXC1oPfSf4RO
myOBLA+2PpqfKthprDnbHdpszBJjvmVxJhEE9tc+qMZjVD6M5bhHlDztcAOPxBa/LE2FN0eMzaab
Q18vAzi+EW8wGlQyqgiWussmWSf1BOUBb+0Ybg5kxOSW2LuT1vh16ua7mGCvFYuRKyMNHfhzm9NE
tzceAoXf4sMNnQ+rX3pA+c49IXyEw07uCAocgjbd8ZAhRVhVuJU3wgzetFqeeJx/A64zeXndrDpT
gzOWkQDXAK3WKN15jlzyegyOc4B2Rm+Z9s7FuIdghYri1DSfe3eEJBOSn2GSC7HJbO4/jhPeHY58
kZL1Th+7cYa22kWyfS1EXO4th/k6dEo9KS1CtYLxSAR1pUUwnHpw0bre+L3sDGCdGbN0hqdly2jd
qlBXRwzbZSOWdYY2+FAp8aNmDRFVUpxJ2MoHEpq4bjZV00lCW/tLpeuscVoG9sIGFIpAhOVIwWc9
BygnnVVPjOlj1M7XEYmmQwTaZOfVcxhvzM566qPlEWoZT8uh+Mp4S/fs2v7o7rCU0kq27sx8OekY
qC2r0kJAYjjy1XQThrm5ehkMjse8YF/EWoF/e+5g7GSi4A0cP809IciicdVWyx1/VuQERs13uwMM
lNTcgppbShCtBJRZNLBE4yFqqoxjmuvXic1eDLT/Wkfjh1U02wLnxkYs8YccFvMQtOGl7DVzR/bN
2laRvjPA/ax6wwk3Q4IuN6krkr8if8EFe9cJo4xDbpQRnxU1sXMM6zD3wBCRoaklwYNbEiEzoMMp
25JlAGZMYoMkSwBG8X4XPiVulK+zajjbU9/5BUABXwQKUZ82IsOpJDOwHtoFF8QR2bJPqPmyA8n4
HvX3gZuYNj3I063eJOmKqbgD+6bmw2uIFcr7LSsfsrayaW1NEAwH0jJ4ZGnLPu7NHwBgx50BLPRl
YPSrI8AWYhbbuPD0ML5HgPcL89v6Q8MQcJhTEBUoaMkrieqM2Mnwwa1Wel6tTSt/1CH1XwRmh1ta
1J5lVLsgLTriVlyyxRp9jxEt4KZJGHhJ6RmJQ9DREJ17kKobPHAEcvS6z1htTTvguzLzSYQgcKxg
d9dyhq/BxRIZLYgMr5vnuVPIsSj7RYnmUHPSl96wnq0MWQjHGQleBmRBvW4e9Gru986I31QPl1u7
RMUpbvLIK0PSr9r54lYyOM+tip/iYBsvTCva5HGMByTSjd+2U8gCIvQrPJ2+mLgpJ9eo9iQifa3C
8GTaE7mMeCAe6/rm1pknVOE8dWn+npvdE4e7vqpM5JbklqLUy5D35ePHnPQNUfHUV6GJLeP+qWcW
CQxgG6vR8WAbQC7NYpIPzBTJJkQA+97TJmvyJn5w992le9al4b7ghoUdnXf5A6HN4arjxNmwQoUE
qXQa+jZ+tBOCCMRoX8qmoW5n6r4K0Er4eRkx1+1DooTKLlzHVmetJ/J+KFiid9MCaLSQXbRNSBfa
1XX9MAtWERW54zp8pKKo00NZcqFOmWQFEjeKErnIfdib7srVOPtHW3/GK3fqoLWwc6CP003C3KOe
dznko2jcxqMHIRK5LQ4yUhRAZu6XAmogD3QSdWo4Zrk9+pryklc1ivmh1OpvY8YKIRnGDXjBe3Uw
8IBrWYQEezUX1W6siHgLeNfMdrF4uOTSd3RtTzJDYL6OobEcwrmGzOXIJ7LM/EDWyWfW4Uz2bE8f
dOWhBulXS56dOcBztnvdJz73O0kq7M5taHlyyqcTPRkP9KCLL4IeF950ItfTACA0d6cLcRLpSnfT
Za8KdBEjZ56ntWBd2L2yh/zihJO+KzuQmWFlXVHnmzSacq/S7K0YdOPB7jtxqMb4C9TgA9q7bmXz
2PNUuHwJU2jKhku2dSdfHdF1XJkluxmkw6R1dZgMyYXOgvt2Vmqn8v6FgB3o7fZYeR2m553GPgeW
u/DiaarBJ7atl0RxdkKINK8j5Ewkf1RPRLEy8sjlcrMNL5DLpjeGhfU1IfUzHtZ95BDJGwjFDeIy
nk3DFIGnfkFudKvTQBESY8kDnLNvnNHZusafs3J1+0Xif/F7JGEr7f7MSR1WnsmQrlgFJLdpxucy
tMk9Kq7YlARprjMFPDQjigHYkrZOs+UBupk/NHkMVyJ5jg0HHO5ycPv6KdcSbVUEmXXC2PE1L6lz
cq1JTk5NATi9JpqFScU6O4Ls88GZJ85A+JBtyYKlycwNEoUnVZrjSbn2M7BxL8dyv1JC7zYuzxlU
m+Hop6XRe05okLGsa0x7zeA5LJudjPPPtcrrm6r06VqXHO92FdSvRRSvJSw4CmurIBCwJasiJRI1
jIMHuyn1l0b17wQVZd/guF2zkion7yI0FmXAbBIlwuHnr35+Ge9xlXMSsXisxlyu1YSUAq1Td7SB
oO7EbKfnjLzGbd252mW2S7U2mATQT7qMxBmQsI/I/Qwrxr4qMTkMMbKToCmifZ93ywt/g96vnK8/
fwfB8mXuzH3IOPSIrQK2wyTfFLjsS1ia4SYvZYcPaiQw1TGR9xalRr5XJ/Ide4N5i2lteM2S6KxP
9vSlDGwgI+lcPyhoUYztSdeoAwd9bTR8IZN6+BKjiPHNZZLHSprDg6xHwHLSNvdlrrEGksU1bEf1
MlVhtEMEQSjZkEZPwTwdq58gvqGB90ibWhyIgOOXXQ1fX9FaLUjsfK3OpLcUJNfYaaJmxouBPEsy
j86qHw4aOpLDZMTkAWAlK9pM7cEwVj7ir+Ctp4vyuikzDlEbUeOx8EWdYB+GkDULezTrWuvWVwT8
4XtSLegCW4RmnTGH7zxeWLP3golR5+aeCfj6MFufnF5F7904mcfA4Xz8+dtYYYGz5rje23pjP6Yx
WWUBLVjTEJ1uJ+aDZk9vRqcl76ZLXDsTFW092lPyrt1fI9Y4/OmfdlrHnlMxuNKHJCeRSgSH0glN
D5RW9g6bPfQzAzR0jixfL0r+C3QulY8vkyq6C4R0eh60RO8xGV3rNmwDvypJd1XJPPkdwRyuLkkP
SYOHxBHRY2HM2U10ySutujwkBUX9xDVxtMZRVCjOYzQa5aDeizmdERNxYoT0NHbUAMJXcl1OPM5Y
hFsPpoPiX9YdGT/abD1EWrmprVke696xWKCUGA06vNRRWM3bdJouhFc9mODYt6jFzqJt2T7E9v39
NQ32hWXtDWRnBXqlXVSvNw/u/QvB3APF/JJzaLFfIwPgHEPqY6MgpisXJmv3xbnLaOS2IEhr44xG
6mmhe50ESU0Rprne1bXTbODVmCTZcbKZ7BUXg7ZHMPOmyUa/NlAFQIN1iPgldMNYo/obTJ0aiTlz
LNPi4c9fWuVcZ6ILm4acQjRAPkIuBrHGoU4cuWOtytIid69RDRXLKNXJIEXOVY+9ZutHImkGDzlA
gUye2QDka/DC+vKBp2nT01h4EXVSSgwPk+eGMzlsyJdWoSGuP79IFcmrZtdPSAL7/VQTaMtZ4BHk
Em+bcB4vtct+sElatDTsG1PXKE+Zjr7LoWECzJRfxtK2dtDuWxauyLGGbXNPMSxKpF/6ZMhrtsw0
44Iedy4f0Io+gvAwrj+/LL39MiY6jP082RYhCDUnu2AOLK9EAJbXrBKN3ylMmBg0RpV+5SmNDP05
VMEPUr9C6sakO9jL8kjMg7MyUa5umtz2Zdlxh1UsR7QyJI2LJ+7+j4WO7u+86FKytcVNj4vDxJmP
XPpXmSORFFE5WxFKu9i+Vr1eXpTmnBISc/yakGWaqFM3oBLUmjfDCeZbnHNnNPdGK2ZdriKMZmxs
G8pcgz8oSOOec+2TJoL4kLUzixJoTECyOZ7JEW0pMvOE9CGbhBlMk77WZeXJyZfMz9p+U2Rhfwrj
3t7qCSCwtO5XJZm/IWpY1BAJ00rbuMEu/poRebbVh2cnGwLyahD4ycBNjgr/4F4Idwtu98e0aOii
4kgd2GF8cfRZnVQxdNuGoHEcRbamke0W76DqbVhFoj0OGc/Ot9Eg0Yr02JWtdSy/i9zZFUN7zsXD
Qj7GR4NWlbaszHbavZk2RLnPTEaNnSjHm16mH6WobjEzNCx3lb+0Q7A19eSghxzpgIoIP2PBvSoS
XFJVod/wXaUbOgiDiWdfUBdXzkec9re4vWtkesYxDqHgG5uoz4L5bFjRNDzlDaTOn5fBf7Rj7/9r
LPjFfvCfytf3x+6D//HbP/72z7/902//CwfCf//FgWD9mwNBWrjxJCpZASpJt6RCSTx+b7v/+l+E
+BPF4p0PaErBNl2htP9Xd58m7D9BmODPdAAe7i/2Pk06/BkiJcRgAlITTr+/x9/36x2OMVUK3aLm
1DGVuvbfkHq0rjECy+4/KUsjFfJ5Yns+ZP+Orv7+lPiLqv7na/CTQJFDdolo6PcmsMC61295/Nkp
GKemDrKuMF6HVK+6eSjSBig/5K7CbjZ//PSSvxIVeF3DMCw4SzZwTnhvv4cvmvasy9ZishNyjBtv
dswBjwi0fU+gwXcOZ2X1kohkW6Orr0fXn8mH4fHEfMQoz5Z5GJsjiIgO89wff2O/kjB+fl8m3gp8
ccJm0uFwsfy1y6BPqjiEH/wjZAvsJDMJdhYD4biKUATj7+qN4vDHL/g3HzKwEtwMd54I1Ds+hF9f
cIp4dDSB8YMgn3KlOdMPThR0tfr07yE3/vaFLENXFtelZQH6+D1yRsVFGncNRITSYsUKLHlhEipD
8+WPfx7jb64ow4JSgWeGklY3EKH/+gN1SzWMRtKzOBU/yBDwGhssOAFsbI7C8K4UUWuHZNAoYGFd
LZ/rZtTwyskNIjSaeCS2lGWoeNCxyTX5r55I+tdq/LzgOfnz9PxHguGEvIZ9Y5yR8aNHCbzG+gBp
7dvWuKUZ83u8lJJxF22UdhoXpkkG6ZSq9//4Z/1/vKUmgE3D5Hlgu1gOfv1R9TuCu2gxSkAoWM1Z
uZUhQWll9Xe/DPYjy8GuCUrQ4Vr59WWI4hk7mXBPyJktXY0EmBMF6ebf+8PwKihZhAEn0LL/hp/T
Vl0eCDdazfUlsMuNU38Yw7j+4xcxxN0g9MsDB4qki3EIic+dr/b798xkUc1im7o8GMJiYS85LkED
88h0UC2KyhiJeNCpPQO3He1zCwW0OrrR4OImSO8BGKGLFGUvTC2sNjm0o+yYa6hrGJ9ifJG8+yWC
7u5J1Av2jjXLncadn4pa6BkzBjtrkkT5rj0EdfC1tQFijAdivByI/3Zckuq5ENixo3q003WX105x
dui8gq1RmhOeJ1UPg6ex6ALsDVHQRXA7O8Gp14wi2AY0fg6WIam/mTgMsO/M0gTfXrUhKVW9jpRR
xCIhoMUYnphZRwEfJqTAp3EIRIXyI7XgoJi86op2WvYHN6qchoiGTDvWxDiVe0YAdryZIZrDxEXg
uzB/mBXpmysDycE21wPCTVSi4amIw4JReFHrY7EjgDpEci7jdtiZce02m3DUIGt0kyBd1cohkiBm
MQZ7ZxT2yK+t8V5qsYFua6o3TAoMZvhH1nVk1sar0VrsjSbLjdWrnMY8WMsltdpNOVrIbHY1na7T
YeSNk1xN30NEhtiy+S4jE05DRNd6rK0y3c7JVL5Q6/G+BFZgGs89A0fk0TZBZLtORzx66exUTC9d
GUaOF1iF+yXQwiJYd1GsgcTgger8oD/U8jWVl3C92q17tRlJTVMnsBeZQpDn2NqNbY6TfQF03iDn
4HNstc9tHgb1c4/9Rn0lTaT+vjRms9KygTCCcFrIRVkFGYM51MrEg7HjJPfRGnAvYG3hZ9Qaqnr8
3hqJKsMQlyb5fGksukekI4JoHkHD9aovTccOpuqC5hBgZmSC7RIhyz6cuEbmgkuEAsrqJ1sWK5JT
CXBwnXmMnsVUsB5je1xpj7XgE2RdIEhmjNM0z7aNtHr3e4E2tH9FKhkywSP1hEjnJGhnMk5TJlyE
liVD1slncxrZI963FCBqKxo26zhanSy/1lUQT5k/geloP8+tTuOaqnmcnwQTjeRWsEOOn1Drz3ez
zOA0LKWM0u70FTD8gYRkc6ztd4xsAUV2t9jlZ5ahAXExcSaCb1MxECO/6hrChFE72KNM3qHXtTST
gZuTL1AkXRC/ODTfcq9TZcTvehZxqS/ZaCWe0dvSJWKSlHbSDzAyhvG1HG1bPuo4LJER1Ubtvimh
SdJO68WYSEkNK3drBcyvvMUdXM0LyzH5XFqz9jFgILPRIMUlwd+4FVAupkwaAzjG44r7q7Vyv4vR
2/vWgMPNo7duFvp6vXuObeIHVnPpiFtXBZXNfamNhXGsct0tb8aUqGkNzChiPls1hb3Rg7gTZ8fi
tWpvLI1iXJVBaKMQF+iRoNrolR4f+hh50WpwJuC9Y4p+rlgxsaoFoc/R0vuhpWXM14qgGNZhin6A
zOYp+TFMiQgPnWXl1XWJierzqyBF0bHYyqGdIsI+X9ONtc4ucotcbXVUvjgRCke/dYzY4/U8amZ+
LhpClrwBYfT4QECSLvyucIyLtOqJ7oiMUPxtmlmeyURzXPxoaPHxRQLouW/Up8emzBHQ28Ewtmsb
A9Ua46zzaQYgUx/1eWnWDik1YFhUmUTbnHzPBXJgiZ6z6XV3obwLk+2gRkuwnm7iLyhSU/3GICOc
3xatG/t1C0G9Rue06MU1kBNA6dHg5nXveBZRYLOp9IV8Jyo3ZWwjMzCoKFp3Uo7fN3n9uSbCuPMl
kV7DCejRpB+sVlbDmg3B2EKHaASWKGbbwsdiG/T7OTW6r+M8J6lPe2fGfoRBEQwDcVv2isg/FOsJ
Eags0jSnmT0zXWrGl/hGP2tSDmqvcEKOnyyWNwPBTmncbu7EBQfJcOnIH05m9cHFGuKOrV5DAiMh
rNbyGqPhXIhSSavsRS0aApZJGda6L0xyoJOA3Xke57N8DWKrbzfIa0cTV4ieu8+QaOdsV9bTIF4M
1YbIrBoQgw5VgW1V2loMxLz/2VD5H91g/mdqHW1q7D8wrv/Pf/mH3/73b//4L/+N9hED+y/N4/1/
/deIBfknYdyN2KZB3SQg8v7f5hEj+h0gS1vDZMYB5vZXzSMtJ3+T4koyu+FMdv7ChtGk+pPB7ute
GimCPxSl009ST/hv6QN/RvX85fd/bdS25O+r0zuvhkqa5lXyr1p3q/xftzLcZkumsQ+4uy8qVjoL
kqCx76INfq63nKT0wxQ2MuNErG7a1N90e+aJmM7DOkCnA4w02yKdNXE867lfT3l6bBLnmjUmyqle
qp2jtX4Qoi6ytOZLDsf5yMza68huPszxU2Np2oGEJsqM6xxO1Dq9o/xwHO2jXIggbDWOliqV+5ah
OHJwoGqF+6nULix1S1xJ7J4CUgX94H4ku2JC71kw5MsecSOqozaTZIMGFSzdgNZg6G9QfM5Bu8xo
dtLVGHuL014n3PRAQxue9u5nEZXrjOH+1J6LJXhdgMsAl5suJhpW5uymV00Fwa1R6aeijT08X+kB
u9E9OZlzRpZrniFM+EZ5qCfz85T2GREIRrpG+Dsffn5BkUNGUKgSnBTtdx0hnkBy76myY1d+jw7q
LJLDBfOuYLIDjBNi9GKKP68uUIgXjdpOkUvZh6rnAE2OZ67Fc95hC7YS0Qi2G2DVKk4ZKhLqE/pl
3rW7XhMaR+w8nCqO7FXC+Pk5E8gVDXEbJgflJyVo5IIF02f0f18zIaKTwTZZiLqiMkTd36djQ6IP
MZVuVGseB2tGomRSXLWWXg3RPGi5JEj3bSuuVgnXB5DVoSJbkH3tMGXOhb3EyakslxYIdl8ianHq
rOggZQrlb2ye+0rUW2Ex4+5q6uqfHo6Chcx5GtMnYxnkqgoNn5KAdW3Tkd9GKVap51kCu8LClW2V
put4H+kQHG0/J+hXAhGYNweDQYuXT+MtPRsdoqQcaW9dsCFMWF7t2RvPWz2WYOQL3kIY7beSWfxK
aP0X3GDRtsmeFI9+UdIptAV7K8RwDB7GDAsZfvYisdfVMq/QYoabIGclj/DlyeHjY4sHsqj3+1if
NktBevq4DPNZyYwI4Ow7tL36HZ0cZVjlvCQuphsLL/GrFRDF2oz2Rzglnn7/VxtQAhvbofxHDPGI
H77yO7eAKfd/WDuT5biVNEu/SlvvUQbAMS66FjEHySDBQSSlDUwj5nly4Dl61WZt1o+Uj1QflFl5
KZSCUSnrzZVdisLo7nD//ZzvmF8JHYRbYzlkAo/xbSlrg8hHvTv6maQs4+Z7VBVr/BUPVTo3d6tV
Niab8pu6FbdNY0BCCd1DbQxszAT9EwbAXRrGzn6IvSQpmp3IZP+x1GsEGO10G9ra1TDJR6Ho5or1
0zccOh96pT6FZm1tW8GjTaKrYsQcLKuRsC/XfJHT4GxMB50bk/j7wO3Y8m+IPAzbBl0snmYukNpO
k10XOUGeCCO3EYonqBmRfRyEuDInV8OW1nPd6ngKSG1FTGkRul2Blqjh5n7uMdCIpCcS2SgZiHJM
AKghDqVQX1UEG4cpaQ9Yzqu9TLSd0pleVucnVykyL2VgAf+C6QPPgpFY465iP3ojxT2x4OUpyj/U
s//YIbN8hXG9PrgkMEMkBTNpsUOsA8ZjBjSsk9aSiKXV58kovmqZWm+pxk2b0hyKfRYVP6KJOU7k
j/bzekgk6rdoFqhk9k6XrvWhdB3WPDjFDAPznDM8JcWsmmrs2AtieU1RcgO8kAqR/VKMcq+Dkdj4
w6A/1i2Bz+7gv+L2ZsJZztZiM38groJOZhovGYArOH/IKtJM3ZMGiEYB69AhDIN+U3cZ++DVD91N
9TtXYF80g3RjNY5/4MzQOtEfgPOLN73avYjU30Z+Y+0EvWXdEVFyJE35aUA1brPdcpO6+UAimX+N
WBGeA9KDbT7Wys5S8alSv4+BN16beINiCHe7tHcPrlFi80V11B8AcbKoYY3eaC8AEvyruPGyYnSv
WR+JYyeCg+rULu53AfFCW1l5U6Mq7+Kr1ukee2dIjgTenjBHnQI+wpuxpUYUJoRQsi2zhiXJzYxC
7sToMLZRAMLHs+2tWjm4fRHuVJG/KoNNPA7maETRSYRnUv8YJ6WzdczmkW7wY5LRDZJevlFagFwh
gVBV6cXNOCabMKXgipkR94EmmWmTqHlo4l22m1iWkhUffQkzt19HpZOtmWdvmhI5RZ1dkcjkHAK1
1rfCrPjwTtGNQ8L51ikjc8VcljdnaDsSe3Fxj/2dWuA4i+24vLfikU0+yBMDE+7rmGByQNRGsmsJ
aUPYGW4q0yjuDSN6bVQ8Y1bqqIdhIEE8Q9+t57azqxoTAQ6D/2PpVNRt6/ausbHISUXZGhF856TD
UmDMyzjFPXTFZqpCa1fUMXmWBrnvAR+oLYbbMLe3rqN8DTWiE1GvQIOa/+OTae9ivDSpHqpNjRux
JN/OkBqSWbQnIlaCg0id+7JlPuzrwWxgQxU/FyikMXxQC/LYZHeic+k3elkcGEH6e9NJ8YIxyz4q
vr+f/CCgqf0oGR0Jr5PpLim0zwkaGDst73rH3+u2ho7Vsb8YKp/b0hWviRmEO9O3sesY/rgiWgqT
EIzLTezk4wr9WTRZrxkTiV3rBmjedGBdQ5KsXZNw1phZEbIkNuqqghV4023M3ODb7lcI1SfkEQ1+
csRYtb/qnNC8svpi+Hvl7f/3FPvsHs58oq/FnEweMLb++0/CFJPEzef28y//s/0ZPXbffa/Hh++k
8rT/Ob2cf/O/+5f/4/t/J8BME9T93plj/5+//d+//e+//b+3c+uf/+QfaCim0BbhXTNf31SJMqKG
/I+NGd34Nw2WOKlXwBOZfvM3/9iYMcS/sZXAFgbbCewqWPN8uEHnFf6v/wk1is1SEHfMxS0Vdve/
tC0zl1v/qmAqOlVY/CyEVP06n8ZuEpVDIIMHZYyHQ4uvbj9g87uAGJ/L4787+qLIa5NfrDZ+pdwX
Zb2LhXPjyH7PDI96bDrt3jxs7+9H+2VtcOYcMznnDUKp0Tp2gUQWPCRq+cHGPLrWVVQvdh59ef8E
5x4RK5+3JxBticRF77GBFXPWix9pB6AG/YUi8rmjL9hTAva1SaJq8ODoUb9ynBGyTXcpX+rXVdNf
b3exD+Oak1G2Sho8GGyBb7tBKT5nXZcjyZLi8P7T+XWP6Z+ncBYLsoEzKNPEKfom7PZUWcHs6sZh
jEx3l4WMhHFxoaZ/7kyLjQmndBMZxI5/n2gFwo/ykGgp9Bfti6tLLyDE5cKu2ZlG6yyYXI1PiWeM
Ivfe7jFRlxYDfmzU6y4b07WDQfj953bm1Sz3CttCyiknMOU+sMvpxJ2ZjxKmwp1Fcef5/VOcu5FF
36YkLyRTKec+7rpbynTQStPjYIWPqW+MFx7Wmea73FpkUy7Pc5ap92pgfaLUnK6L2nx5//q1uQv/
ZvhwFl07cWBp203X3zeVhm4p2g5TsXL8o94+O9MHyELrpIqZGihbm8WtZT8Y6XihsS0KDn+160Wv
Zx7awBhr+vvOr9C9tkclexjikxUkzOy/SOZmEj8UHIreebUHFHGgMZHcUxS/yVwqb3//o+pZeYC/
YefBL6C3DPFBKX4I373w+Bdkv78uczF8MNNk6RT2/b1QwqMQX6rokyH7lS8kZp+dNoxgUOCUUZaN
UFKifFwbBqxmEW3ef0eLve+/LmAxxKRuFisQ47N7leSUdnBXA8/LyVqABTyaac3dD86rX977wQ63
xiqrcT7XrM1BcNilT0S3gcPhmOC+HC6lZ8yKht81HHsxKGWjnUSdUoKg7odvoZmfBqm+OhXtRbC+
b1MiYOtCX4U4pYYA/43oNBIpZO9RnXkmEauE3tlRZnDuwJh9LS3rjhjmU+dGr7IJPtiJ8knrrN2o
yauh0dekKF87moLCEcu5hOmt+t0jvJXvuB42kxuiGzRblmUOY2OnjOvI9w+1E5NzPN1SjX9kYoCB
1993HTWgMFiHYwaLQJluqb3sA2u4xkN4xQB+HeXVyeqKFzfo9kKvWBDUe9TE95HldquK9BoTEXuO
onNFnu62NnFNtEO101N5ZfYMLYJdXa31D0IDr5qWO9nF7ipvi+exsi4Mawus4z/bwzIHVRuyoDLb
pPJwMd9LEATrpqJI04WZIKQF20yX6tmJ4TVfk8nS74Lety90hjNjkb0cuOVk2uaI92OsSUXogB9W
2f79Zn5mtLbnIfbNJCMGT2W48NRmOeRrZ5kvSpsBbS0/vn/4MyM1SbS/HN4oMlQqpai8qmJRnOIK
HYHJobfbBm34LwV2/vVi5qf25hZ6pcni0jYrjxS0BlGhrYj7ukmNu7iyCIJ8/0bOPafFiC2QqmIv
HxtvbFPAM+X1qCp3lRX+4WuY+/ube7DrRnObyq48pSLTYUqLBx8HBuhS/fhn178YThVTOkosgsbr
XTh8+EjB4zeJuk9aBBx/dorFgCkRQ5QV+9xeq4zepOBHERAaKjVML7yDM93AWgx+HZX6nF2e2stT
KHNjjosNOuWlV3Du6ItZGHEpMUCstPGMKXq0Mkn98F/LXv1nC7UW/TdzwzECBYuQOPZ/+DqScoI3
PD/0vT40v2EbvLAqOXcLi85sO7An+oEhKvU1Y02/80Gz9S/vv95zB1905VgoSHTdtvIS6X5t0S2x
1zpdGCYWepO/ntB80jftH+8PtRNihLwW9lvfbijJxW1/9PtTHrYb2HRYVlDKUsuBlpd8+bM7+i99
emwqytQ4sl1/VzbQFQZ25Td/dvBFjw5EpE0JMUQecgB57OLQXg89hYv3jz43+d9MIK1FdybKnQVJ
1LRI0w1kCVOx69PksQIikqvWi4rHi4j68TbLG/MCsvXc61/07sayRozEPCxmpbeT1jwOlKAu3M2Z
r4S56NhuYQfJYLS1h4DoW5d3a6O2v9Wdti0M48Jq7tx0bqlkanXwM1GpkPhk1vFr4ijV11wds0PR
NdCqaH/rlETHW6IlqB1VeGvXiak9qL6SIsweEUuMAZiEQavAGuXTsdRjjWQEycxrCARmz1S/x0Jj
XWg9557IYsTA9mdLqajt7FnelQD0fDHdRWV+6ugc7zeheVz7TRNagnf9LvNrt81o/Uz7DgFSxBU+
s0Mn7GfVgFXoV/IznJ/2goLyTPsxF8PH1A6ZmytV68lUxWdLYoUGeelCAzp38Pnnb4YPWzf8vGbv
y8PpBacrAVPSOAQcvf+kznz7fyKM3xxdE0o1pd3YelAWow0ii5hnBneJZXu0e/8U525A//UGuths
0KkltRfobA64/giSxsG3+v7Rz93AYrTwK1EC1HQaj/wtna21nPoq5rmUPOX3T3CuuS4GB0cqY4Zg
iw9PX/dXTm24X3A+wVpxwuTUGE358P55ztzIDKF/+54L8skSYdW1h5DoKZX1vq1bD63p/Z8dfjEF
KBTKIXXWth67WPfwQ4jXkAG18/7bheOfeU5A73+5/sGXooOdVntxIbsjln3AQoIQ+6jUxMEwcvGx
D3CN2ezKr1o7yLftzJNgwuDC4wL2obTElZqmhSvHcNNrHCPZNYVUUiZ6oLFZ5Pi7wc0KVkijApaF
vBJDNHwLlGrcD42pb/NSdfdpaD5BzM02GsibDXZ3HYdvbd/mKDlZQzYNmSyD2CW2ifYwyyBp4Kzb
gQ+sVwnZVMBpJdKDHshDi1H0JDRiV+qQjQiXjK1bAd+4KsBs6qJgIzYZxivoft2HWijxMTacHIoK
PuGy18KNDi5gRRWyDS501XMPeNHSm0EhzE4WldcV4iZnA3DlRNmXIbK387rm/bc4v6zfDJzGorFb
6DyNPulLr7ab+OhmjnGdm2L8XrKSYm+8TgBtGOJC1z1zQz/122/GHsCnQVunY+kRYXQ7lfKVcsxt
PWKZ4V29fz9nOtUyUjUqp6ZFtcoSsPRdlE4lDGJwX9f1bJn7o1MY8929uYu+Do0mUC14qQ5wkZaC
wYqPWrAZuuZPTzHf3ZtT6F2aJtgmQMFqzW1oOHxknPRJOuaH92/hzIsw5pH7zfFbaJJOMxi8CL71
aDTqAXp1Y63ryA+xEdrThYnKmbdhLCalckqyUmXTzGvK6s71jdtGxqfR8i803nOH13+9DRmhXR2r
ofLM2vQ/hVJJvNiO2EtMo/wPm+xikOvAJdjq2FqeHoF90YX4bE8944ztZLis8Ub/0QtZJq52xKuO
9ahbHtO245hHD4XfbKUxouD401Ms2tRkW1XUl5wis5W9nOqHLq5PSuqfcr2/UI498z7mwJW3zQo+
LAHN7Jx5xGbhww1BWlxKv54P8ZtxSixaErpuvLCIKbxo6tmfjr8HwvXef/bnrnrRinQprapuVIv4
1Ngh4Trfj90sYx4IKn7/DGcG2XmD8u1zqUE/+KPjmp6SAmDHGe4NmvqUkQqguMQ7auGFaemZWfAy
+VxQG63MNLM8O1C2RYBx0Jm++6GGptek9q3pWLj9P+sYSw9oLauWaMmSd52UBOG69og/oo4ORRqh
iEX1/WdtSl9MY1Th8GXqhckstTNXUy6/+Gqt3Qwj+qH3386Z968vurjiwvk1Dc30hpJ0WQWNXu7s
FN39/v7hz7Tcn1lob8baIOJSSwihHmmLbFIlAG2kqVUXXsO5i59//uboUxwbQzAiP5o65yatzJui
ah8dPPHvX/y5QrE+39Wb4ychmEERWZSp4gJ9ypydkO4QUdooJfOGYNP2pFDJBkNwoa/oc6f4TU/X
Fz0dm5ATwjizPBnf5NaHAE8ThKN1KuHtEDboI3ZBS66sHf9WZt918SUVL6oxXQvryBRmNf9fdUXk
yW7yLwzO55bbs6r27UMwQlmMCZYSz8G0YknAJ8OPyX0yAmPV1sVB9W/YGzG6OxucaNLfoqdcFyQi
DzOYeGILqtrF1bx3MjsKL7yXM1/wn0/vzXsZ4riYLCstPAfiLc4NpdRWQTCi5z/mZC/A3iHR72Ne
EVXnf6T6sAdDvq7qdl2iEgJk//5lzEuV372rxewxN9oISHteeFZ/P3U983qQLAXba9jvQ/AKevcK
tnH3/snE/Lh/c7ZZ9vz2NRBxZA0qCbFe20N5rBu2ykyZw9poauO1xI2x0gElHGUE/sHvnwYX9kwF
CugO72G9KaqefRWz+KGnzUMWYDov03rA7qj5EASsABcURlfwxCuzBMGSxCy5ZdJbm6oPv1nVTGgE
urxWQYKs0gj2veOjQZMmeLwyxBnw/k2eGS2WVkmJjgHlfp17ihr+ALdSrVwHj9T7Bz/TaJY5VlNW
WBWC8szTxzBYjaZgCluB8RRQh/RguDArO3eW+edvmiYQllBlhZ56aNBu3a77bpE5NTxbhEe8fxvn
ntFyzLObQlRkAHkov45w+2a8/qWy/M8+/btGthjwojZEmDZx9Z1ukIoiJ40E4qk+4r5C95dGAYuk
pizXvQK5LB0nnmGZipvYzOorQyrRPiw76JB86ZF7Gs312JAU5kQhK1U4tlA7W4AcTWcw08BZRMCC
kBcm2+cey2LgDJDBt1BrUw8GEWj9dsUaYvNnT3wxAKI0zUVaB4kXDNrByNsns01f3z/0mTnLzyL6
m9ZiE2ScDWmbeOBfV2II1hpuU2G2D3Zl3PTxKZPJxz8702KwUgeJBaKj3jV19bewyGH0QDiXDuiT
BmxvWr6GSnPhu3nmXSwNECJN89AQQ+QVeDg36Du1TYTC9kI/Fme++upiUiRyxSwnTUbM5Xe9WW10
qawG8x5jstXuMkA8ii2vgui7a2t7X5bHBDJ+mM7S22ElrGfHQLTIphCG1pU/wHzTHhUVIXf4lPgZ
KaMvdrtjLr9KhP7o99U2Js5t4P8B+P/9FBrI7/dfyrkHtZh8DVT38VSnqScn9QssqXWjKpf68rlj
LwYi8EOa7gMs96xMvx4awuZle2EIOjcvUhdjEOFUgQXFPWEE9aAmGghDVd+rCDyvJo+Ar70/k1Eu
jKjnbmT++Zs+IoIBUwH4Neb1BlbgONqX0riwFXKuKS1GjTSLknA0rcwzrSN2FXwTEFT+7N0uRg0w
LDn+P8mi3E1IUObpH0pKcxdewbmHslhUUayD4ah0iQfQ+QT30wvU4OufXfhipMgLDNEAUzLyrdJy
I/Te3VpjXm3fP/rvRzzhLqcxGPQs2euMeE72gUoM5l8jeO6EPNmxuEms5GsZNxfO9fuHRFj3ry2n
LHQLvFEXe0B3niLsqZBbKcK+fyPnDr7ouz4mDIFzI/dkDTO5Dz87wi7+6O3CIPn1whOQm2OkVQlZ
AW6D1ZWPAmnN+uH9K/99oxdLPe1EVSqwtCjzjApDQ5x/Mcx0G+pkQL9/fD4gXOd/nUag4v71+v2g
TJLOyiNP1ZV9ZQ83DAam9TzoR7NyjmpaQ7U/NvLIX23k1G7D9sXiIeojUWLBtBnhZLmZco+xda1Z
N6IT+xq50dB8E8kTB0mnaiXg+ukcyGp7BvXu0Fo47bPxSH7YCN0yEeY6UUAo2Rvow3hZ1FXbEiEy
eYzz1pDshHksumOv7uahvbFZxFHn5icTLjZo9Ee+LZUIWU58Ar107dvGTZUZV3V74nf0BF89ESf9
7LfQfG1lGHcs0m/4cDh+9yXSHmzMC3wviLLFxm6tMVRv+XYUXYWhzMBY/FTZ7SPIa3Soxzobr836
c5wdUQfamY2ioIQFUexqXaw4JB6IjeKj0YtP/A7Qmi2XYGoSBRsM5eyoEmMSuS9qLfZlXG5K+I1V
vrP829j/bplz+vozX71eLa/81JidU2zJ+1gUqit26F0/mHfo52/hSAE/69O7QuuuKXC8+G647pJT
oj1o6bjR4Sd3ZKxrGZga3XrhGgL83g4gUtCyK117rdmeALMPz2k4wE3cZ1XO0iLcToG2atqTbt00
1DByVoIdhOpAJdtwAtBcd4f5EUJWW7NO7NRdN1v/zBg31C4Sn+abVIeRzfAGf+CDHPt1BQeXtZWT
WCfKF3CrVcBbf9jzFh8EEmaSAbd+7EGdxLrmm58CKsPv94u59/6uVyy+CAkBg67MWYD0hvtM+Xzk
sadiU4w5t5Zb6oXTnBthF58Gp6itGvF0TPnc2gty2Etmw5M6ratG3fcdrnhfuzCSnBsDF5+KKqnK
JO8a5hgdcQJOgUzOkPY/bBqYJ844an//vJay7bLDyRXM62tEgo8w2DcKVMOkzU7vv44z0l3gUb+O
UjhSFRPUcuTl9IcQqrpWD1d0uLAzt/SJec7UJPeDugsssSuE6mnt8/unnr8Rv2kJS/l2Klt0T8wr
vaozrI8QV8qn0sgGhifgGAJZOqlq4yW929n7XHxNagJNNACFkeeYkXo9gCm6VzXSYMepK/Z2YVG7
jCuUGn7nYrUkhvc4YUzaZqlL0MqIRTIqCEj5szufv0lvJnO2xeKgTrPcA09enjCMpLdKMKlEgAEo
Nowx2HZxeklje6bDLYXfTqIY1jTGuYcF7VvW1M8N7NdaNdcqIbF/dj+L8SJtBXk5iHU8LSCJoWR4
WqmxYZLk2qiejuma2GFsbe+fbJ4j/a7ZLAYQW2qj78iE1bnafimM5nZw5VbL+rsa290qaYktxBGb
+cPu/fOd6d7LzHEHZG9mkingJUPxMc/Lz0Stfnr/0GfmIM5i5BBh3SgOdi+v1Nprt2Pha/WfHKu9
0MzmLvybJ7UUV4+dkkCZ1GOv1YxTkBnzB/TYpsGdWVEMnPRPbj62l6Y7Z2Y7SzlxETc16Stayu7M
gbSSrDpi2/b4oxxP+vBVJdcvrS6uvc6MHUsFseY7RZe6RuTFSmiTOdJYXy1yVn8oJEnJbR7nGHYV
RjWcLUTthI1mrqKA4QxFQbnnWoi9HGrKpX0x7fqh6PG9CtzjTWtcImWKc5e4HHDg4UB9dUOvA+OS
mHzwg+CQJw4pKffMfcZywi/6ZNWfDSPYzFMzE3+xne/juZCP4RPvFR//ZvJKVpQxq/s0Tvb8hJV6
a5GDQ458ULyEtbGd5xdFEDGHylZZQoZNT1WqpET6Te1e++7Cl+JMY11Kn63MVksTGP+8s9dS3orX
WnOh8RjWzzb5u7a6mCzXblEPgdXEXuhk1UlvqwRIORG8dacfLKHY94Y1OAfdSj4mAuSn47r1NsER
vdXIX9rbuflQqzZsAlKsxF4D7rN2WkkiTaQgyFAL9xjTicHjSzV7TvTQ3ZIhEzyREBmTiNIxE2zg
QE8h8LuZ7bsL1dG5MrS+uIWcQIyimVT7tnCylatpXwGfJtdQBbVVVZrtwS2aL+HAnM3RZX4VD5a+
B2QrrkemBWRzAuJutUnc9vhWd/rUvAI36Hch+swr5HbKB6ORKVbyHPC9GZqrdsK9hNuUqv0U1swp
im6vqG68GSKXfY62xDysCAhLtbpDMUwAi172ZA+TAUKckXJt2WO3SXoMpqMO9haUVv0FJln6UKgQ
eGxXj4HiAY65V1M9frBU/yUIALqToi6eY8DS21BriTearGkniThckRSlMCeQzZaccRrpNNwPuUKS
IhuaZGcJQl2LaFsIcW+GhLconS/WZmiQDtMM9qFxg/wKmSL5Y0lAzFlOVAKWgmCfVNVn6tvfEoDu
R0B7aCNjXXuq8NzeqUMrbqBRVVcgp4KjmsV9ucrF0N/lakqSVyu7A/tnj9Jymk04+v5tqNTjzgAH
fJX4pLDFSgkjFt77M2swyH344K3Pcdhq+6mE2BBlbrQ32s7Yjk4A/4h9lG0ydtpd3LLBP0SknCHK
YnepJW+C3L9tOcQvilN9sVVgZPDojwStFqsmI5cqyE8q3vJ1BQ04akec7/0BNs8jxpZ9F8WfBgl5
cEwYlIJAtmuZVo+2iK+6Kj5MoW2tGp0EikREL0Hfb92SL38KzCgEOZy4xZZUWIzW/bfGTralXa8l
Ia5Evh60DIxhRGTEeIpzc+e2/kOPJCro3Vt/bK812SrrJJy+of4y9iOTtsnfBeKzykYF9BcJKXgn
RLobGSADCB3M7HxOXQ84TfJxExPaaheHBpZujQFB5NM6yqFS8ZtlUuxVNwWn8iIJ0Mrlx7ajpqgy
0PbACWry2vuPRDftFZbSsO2LTUZG8zSwN0ZeNvOoh0Gvbg1aMTknB+BC6DMzQpHS/kGnCm65eb8h
YGI8Bn2JrXxk/2zF2vTGDy1lHZnT2oC3xV07WlWsMhFeGUQPdMVnEpA/6nT1qrSIpGzhdoGWy5/U
RiMQifRan2Q60/0MLW1dp9HKHUmGhYnFkXq4uk00HuZfpUHu02Ba17Lb8EwapjDkpzEyrVK32vC1
3pdMSMfYQtBLNK+WHKv4Y6aVx6xmR9QkRrc6Dn3tjam+aVJ92whxKPnXU0ViEBwZwi0UCmwkZkN1
fmy1GQvSryK5Kwm5bgifs5rpnr8xw8e2+eLW+lpiyuQ+2uyldsJrNfsuFUlEtBISIrIr9e/Qh6cN
Zbu8cfe91dzkDo73djTnyzdrNNqTFhNpk9zx9gH1bKvxpIUI7/jXegdre4qmbZD5gFzclU2Dggxz
B49Mh2zDTVdH0g9WkNc8c35jln5ylJ7S/IxalyUvIbkKIyIlAClOWbZWp3bFxATnmP2p7+qbOh/V
A2XwTQky04+TdVz2mE4j5xQatBZ2ttjPxfuf1rsoN9eDBeDOER3+f9JufHEYnQGWf3SSYPG1GuhB
gvxtDl0JjF0c1WD70x9tklxxnaWWnGrijmRN75e7PNCPoZVCRZybITddAAWZo+mq9p53lBT+Fata
fU2HlTphKRV7O80tf/ixeVD7snzwo3KL9Zv8h3JubymF+8iADTs0oDnkzjHIPbDj4Vsb+NBa882g
4Q2FoCVbPBD2NU7/a+IC1hWNLSBoIorI2oBVWPZEP5FE7shyk7blgVc3z1LAl6wNdfxIPOFeqwmL
JUYjSu7Ads9tZpADueEmCP9wsr9bRrMHecgXP1uLYFwTZjG3gKE2IB/cD5Nn5yWD+HBVSkbv8agD
bRQ8MchAH8geX6npnEX6GMFtn8EDodlv5p5N22qmALpGAp7ha1B1xyFKVwFVJHa8AFtqK7cJobFp
K1JAV3NfK+VHmZnXUh0+5HxKWsLUm1D9PDf4iugEUz76LmUpRthU/cbhjekl0T9g+YIdhL+wV295
/BXtZe5u86XMJ0kqJkfKZuYPha5yIDRjJQnIsivz0GSgxG1yAogoJi5ysr4YNmmlGQnwuAKt5Jul
GquJNUA8fZqfe95jWCzjhy59InTxHonwIc31IxmYH+ZX5LT2R0VMn3UtugnM0loP4xQRjOjeC4aC
2FW3EWmZLCZ00jlTeeis+FHxKaqxKRUJSBVGmL/mg7IZ1PjOJo2h1uIdyptntnoo/TtyHesJm5Oj
ADxvtITH9cc2NxwEcA1oRSJFjjkRMnYyMLKY06b3Ldj9M+GTpFhumvmho0G5SKDS5oShrxGcA+FJ
zG7VZQy0mlalT2ZARSik/emTe1CywNpE4C125LnvB62/nlJr4/TOtW50j7UqX/qieZiEglIXiuKk
ssyk+yZB6A2DpK9HrHEMqJj6x9QdPzRhcJXy827sJfuVdXdTWs7XMRtJBfR3Wa59xCf5FPEpQ+qQ
gfUrR6ZaKVFKIlyj0rBvq5xRGlBfhEOzfDDL5pnvZv5ExfXQwU+Wg3sTp8IG08TXZ5RWvEuEOlyn
vjvtmTcFXw2hGXuJq1+sCjBOawh72bZybbRlVqejha2bVVeN+q6H20nmH9MX9hGtlWOWfKREXQ6I
0PxiU7tmv0eK3m61dgLKVQ82SM/aJE7GzmESp6Xc4QUC7GwXRyTfNNuuGFei0lat/mpWYu2CiK/r
IdxkZAEdqsieHgkyd+/HNCQOzp3Ex0aNIAKjwclIEXSjK+QZJiqMgRTsoM6CPfyuhn201s6eNTiW
NybJT3tSSw00ISnpvNyVQKllhC92GkavA46JKxNmyT7JZsYw0XM9UpM0uw1DN/EPvZZb8/OWyXWL
s5d+bcvpqIrMvEv9shVbxVC+5nnnroCF6iSXYlz90CJy03dtU1iPtGt5cLWMxPSiijQIVwXG5CnU
qfhVdTY9ji7ptpJ80m+NOcGDdtJytDYtQVkjKTQFtj7HyTRjZUFiAw7M9/1eWGUAez+S7ddYIfKT
A5ndc+cmmacm9fCjJByTEM5OkwF2Y2LkHRZuWyMI3GEbVQaBn0YFj5mlmTw4Zk5dOR7UjA4c1ccR
tC6qi6QmCsOhLRp2g+C7yNuTb9owtiZnFv+MIVLWRNm75ZTv+zEBEFM4arsl1pslUzsk5PgN3b3K
JtRGyKxDpD4VH1CU5B+CGqViYhffHZlTos3AWkXic9saISkKuflVhjkUsrRJPwehaG/iptM3tsJn
YLQQrBuFY2x8v9Rgt/QW0C/ec/fNrBRz14CiefDbgrA/MZkW5eB5HdFhB8p0xdqO5aiTFe3ITdoN
6iEIbfTzfapsiGHLNoAUXG5JtcjM4GacyCUZyoib1rol7ksn6bppP7VD270M3TTcgNWqdoqoxF1U
RwmxzU6lPApdN77pRh2cjKSarrNaJyLSUIE1rRSiLtc5lSGCuPhcKG7arrTI0j6zbtI/danprxtT
ajdZoHYbv3acbQe7HDxfbaJHJpdKKVX1RkrB8A3NePhCYLoP+ii2jmHdQwlLCv1qrIVzrdSBZNwR
IynaXfWAPQdvtU7pdMUtCCIS+SKOrSJuARmP9z3w+3XaDEC0u6hTXzVbabdNo/RHJ22bZ0v66k4N
i+guiNVPWhR/VTP7LtdYFHKzzU1K+MaKAZeJjtYN/CbOnEm0yTozUtgdTc5w64KgAnFpQtfhE0Km
FNuqjXuHlfQhhvxpMDsBT78lfPRJnePooBNT6Ie+lRHqENQAfnyHLx29aHSTk2sUuw5I0yq18vvY
dJlD6nu/YinV6PVj3Bmn0CI31xVPYPtXZtowK5osLL5MO6QLGateq+D84sp9CFJ5qnPY8mUA9CjU
P+VG0ZPULd1VqNp7XVf3oV3fO8YImBQMKNE/KPSnW/jUpNKr+zgcd/4Ix3lww7nswzaP0wK2VQFK
FZr6PSiNT7aqFGySDKOnKwGlk/6FMEzoSupD75BMaM/aoMzFSU/M1tyIHiAsrjPMKpu0NJ2d2jrc
tdi5jvtMthuz9WY7ZP/B0XktN44kUfSLEAGgYF9B0FNky5sXhNQ9gjdVsIWv38N92YmdGfWIJFiV
efPmPbnLKoRPch3n+jDA2MwsHFNO8dCv3c1Ys4eA2MShK1/6ud2VdsjVPrVWbJL4tQ+cwb9qMFb7
ovGWWwtj6cjBz+yKmFXzHpsr9mQPUy0MiWGdmsbsXgTjknpXr+Ot8mkZdNjNfyeyc66jIM2+vnOp
Syh5bfbEKlK5yWzul2w+T4irUeMaAAWJ19NDfsZh+hmI/G9Tth3gVwtEUlP/k6N700v+UPbuzsuR
9+1kicD5ADEjCGuuOxab/fHQ3V2Ig7cJZblduAsHPb5p/kA1jX/ncPK3pBaqqKiRFtK2bqJ1rH/L
SUJdb5Yi6hJK/6YQv5P0eIjmB9fUh7sRa5yaLWiE/2zINlGuAA6YDZllgK5S6e/vn3tQyTLy/YRS
iWj6lz6UyaZY/bgtBKmEof8xK16fx5UC3c7fEwe6J2yBOGD1VFSNv0taZ9hSKP32eEHsdm2i+yp+
6PnfYRns7q/atLvHutGfRCyfhprnN2tM9cRiV0HMWOf9+qZdHMysLl46jvPIS5tjOhrz0dN3hEMw
vKTSvJDWfwImcTDK+Xuopn0wjaBSl5POiOmSI10eNX1OzNidgebkRCCn/yqysTdtIw4JkZxJYkAk
IzY7sPElDBofH34FohCm8mtUVXD22OyBdtuJqCclWc1VsKGx2TTdvYBdirPB58VYdJGMKFuoMKt1
UaZRROlQf071cCzJDw6y9Vr42SGf3J+lZlPKafZCuX3Up9WV17QLx6LYEi1Myb4C9Ur/EnMyRrhL
ALsvxleVtWcT9+XWWzNnt3ZNFo1Bz2EKEmrjO5jJy9B1tkMZuGT8LS8dswb4Hvwy/n5temLgS1yG
1bkM1+8UfaTP1B0glt5BQABLO9LY/NR/DOQIiq25VEpfhZXcgranVuTpc+zlVtvWKbWa+3bF9xLm
h3olSNyfws+CPXbub6alo0vrWY9nkFVEPbTVo0bYWTwrnlRwge/+aKfuyWQDKxqM4FgZ4Ye/rrdu
Ni9OuoA+8F5m30YKKMeTc8+kYFHkUnfza5vKi5jcBzxiwNpdpKHKr465vTw6Q7g3S/kbtEifZjr8
Qa/5wnvIaoN/66vxE7j6+f5O5Dp8qX334LbusaTKjBZNXrJTpy9Lat7SiRDwsjxMuerwZAZqj//S
5bEVMN80OG+hnj3l3waK+CgvCMKe+h+S5JcDGIB10wxOf4AGycfHMwlmk9lHJiXJINlpGCiMFxJR
Ow8WLksXTe80ZDBRqngGsRje4v4Ivse1Zxs8S4itPZ8OoPgkvfRtOB7z0W0udutIeJNSPRnh4m6N
VvcYp/RSRaHXdX/ssWie88DNttop/ulyehuXvHpwQVNxAdj2ubk70HiVPOsG1KiLOYast42WxXdE
N9dKLOITtJD+mK0cPyVRzACK+vBNzpZ9TG0NE5R80C+/dgpNHqfrmZEevexnVnO5ETXPT+eAY4+Q
uMrdUicuMpgznWTPdenJpYXkZE3jHz5V+d3gEmCUYvqayT2JqrtBN+XNVdQxZU/tWdS2yeAM7udq
NSuxEf2wGTECb+Xg3RfrArJHRztYrwNhN4+A7jpw9KOTflA2TM+B7huUzFFHNsfVRuTBN+WF/zTa
qfogf5d8njmwKhnNyk6KYwcDhWAfF3B2xNJbdaJPueO8fDiIZDNxbaqRaEivLfa51WBlk2OfnUXn
mSepdHfqhiI4/t9oObtVdtXASbbNbAdxCjr1ClZs3FlTx3w991VcF6t5XcfO35jWZG64vKqncK2D
v/ls/skSSF5AF4plo408zLelO5Cwm4W22oXKdAYqFsDuAR0bceYOBDdCvGmVTX3JArM8WFbClLEh
YVUts7k1LF/u2tTDK+oWk39IyzF/VSy17HFD6kj2uXFQYL62QVng7+P/xq2vmXVJtlJoeqwLfAJo
5YNTHQUgY5KLWHN7z/rU+vSkO19GiIhvhZjhBhvFUj4afpts2qKWV62WHyEXRCxeQXdZTfCRsLby
T8IW+tiY5nFfd0lPkO7gHhYy6a5KpfUV07V7KspKvY2TcF5VO3SXpc/DSEGjjFxnbLcpi7NRkHGz
mIOsYqdsBOIwLuw1cErEenbYEC45oGWCeuqzm+fao/0WzN0aVYFnXpq5b7ZBWjaxzjGkeFoB+u7b
6myybXKbVYOH3ulhQfMVjhvioKNattOhdJXcFNo3kSl9WhNvEscslKKNqPPUf1iUiH7SA9DQoTdp
OgJ2Y96Mirj7qG802b8qmdebUycmJphelTbAc9UscCSsMN8Afev+FuncYm8HIYxtWsEEquW+L9P+
VFTIwpXpACtvxbTtTW0TxUmC8zfA4XljNgZjAYWrKxK1ggCbaLd+bkj9+TA939pxFVk31RnMo3x5
n/3iaybNeFynvVzDf3MCL7O24LuTkBDGniXaLVQEzXOXto8I77B0CE9FD+g6WI68owAOxg1yx702
yklJHn266w66RejRAzA1UZ9g7nNylbOF/9qcx5r3cdeTJYrdZrV3KvFdPtO0f/ABRsYhBvdrWCFm
GGYAa8LI1Un6LtTrtgiQ8IT35c4Lo8XCLLdCUikKhjh/ur7NtuQN6F3dzyPpKVqnzI36RMVJfw8r
JfJ+E7AQsRssC9RoohVncgOn3ej898E2pg0Ed9TZKeUVZ9n4VRPlvbccvdLiuiMBShRQk/KWyGR8
Tgo9gGndqLhc2VkFAPcfVL3+JDSxtk6SPMx995vSwuZEGze1egKh9dBLG9BCaUMvKB+7YjnRwsGj
rX9Vy5lWS+tTlFTSVTk3sZQpZUTnFFDriyY2XCKby1k6gKtZreLt4tJzzBcaqWdtGOc+y3JWVsqf
KiBjnLSplzWxuTaCzIoSIMmQBHctNJQVjLXr2QezGLPIqtw9z89fI3W3ZWjvYbbc6lDfGuminCbh
duYKrufssHTwTBp8R860vgfYmFTRgTtNjomJ4qnudbmfv6iK1YiwzN/YWrnXO9VzR41jVnT2+WTx
Sw/ZJVkHvbkP8Gngenqo6q3u0ldjdK5p1b1VbvA7SwFQvXyvZlIOysQwN6nH4FitUnJDLe9FQ0Et
pwZhyisfxvsZjIDQRSTbKuKxGmKnXf95GuUQmwLR1eveVsu6ktP3o8v5q02Xj1GvRzWLw7AiS0rt
PxF/fWWX7DddjCcb3KjX57tOtd6rf784qJz1pgjy/6TVAEXPu91KVYsaycQkQKpYKQv6wH61ixo/
mvExMEZlFHioE9i+RfIWivyF1F8wK6F94KliwCo6CWAQNR0vfwo33v5YDP9d9MW746czmzSBF3Xc
8+j6J6HEJZlQXvJVphdsfnBv2ppke/9HN4PmMZBuvCjFzi5pnlstMZE1xj1DraDE0P1wLiY60rp2
N5PrffYZufOmWWzCzAJBWUygxerKJoLMfZpZsGcKwIwn6Pm8hwf+nJd0zW4158dm6Zt+6xb+nqT8
3yZEn+/seGnN63KPxg0771YGQYtsHLwOXf4qAw3augzHeM2Xr7sDMcvn2zSJPV0H7hPCqkP+DqSh
BvYlBZM9PhtpQmerg8c8KJrIm3EYDq3ZcZQ1Dw6iBvQsYcZ8n04DzJC5ZNhiGNeq4ANiFElkOoDZ
tvlabWRUb1bo7h1hxa3XIXAzQHbmjONehieXpMttqNMnuCcfqzRhwifJXXDP530IVQTta/TjqTXv
N3D20jfdMfTHB5lTXnb12edpTyV+u8b/9brslNrrK9M68vzVvxAPGPQj8OlTET46BNT37EiC6Bq/
ID/5kVflj/xTIDZVceqs4Dtjl21DAgEFmKqf1OTcvBIZu7HNaxW0ZGqnwz+UMvbKV+9zNVP/KEil
x7JYDTs3gzrT+Z2AjLOc6pIqIm9tbuyJ/vQMR4WM9yJ9M9T6VjtLsU0W0hGzVipuXHqhKsCE6JVD
eXWAfO8W38h2dcebjvLugy1jeCHhl815+WvW9gd1U79hg7TarlLnf+cWelGbZcOVqFUvFsPU7zqz
L/Hsj0aUuuHfVMx3MrN45UBSNFNzf0stvBltAQk6Xe5LAl4OwizN1ld4L0aclWLdzo7sX2xr/McG
cXhJfN+O1JT3W0x04jT6Bngsz8VYjNvxGhgNwJx8zuhthUsGM9qVhyqyz0Q6balEQy4ZZYPh1eXG
GmwA52UL2XotZRhzN1U8Jlb9Yrp6iTIl/yuylHuZtPl0FupE5b7cuML9f4Pu3We/NjD8qMTUEYlj
5LbnQXf2JGw5VRrVoWepehtUd3CXjRhkMh480mUlGxdp/4+ojU85M0iq06x8yck82Lbkum/6LtQx
osd8DpIKIMNip7t+Uf5DO1cO2G/5D7ZBHdd9WtOPZA2Ti4JjyCa53zC75WqN1m8z1y2z2ZZJ9ww/
KnAAHNalnLb2JEzEnPKsJ8TKyeX5YqLB083RTQh6lImMGsWlJSsmRx0wuaDmQPKO5mKuIpeow804
WFC7QSduzZbBORJXtgXZxVFPdlwemXVt7AYvWbay9adNGhBuaFEzPZmDHmLFGI/RNinc/iKWWK2B
yc3IE1BOYBP46nfztSEGcz+7eLmcYfloewwsnZWGjzI0aOHBwhuKWSN+jfUIBB4Wh5q8zeQz4qSO
sxgCZuEfWPPPS1U54DzGPqruADE7tYKYIY285fwPVgH3hPVm4WxtqHqIQN/YRfYp7yt2OeSpExM8
jy5lBEVkcOuSd+RsaN84RkVDQGNXzU+yTO8tDeqO4xHA3pDSFnfO7ERLAN1RGTXWWltsigF7zOpT
Jw6rybw7NK953gwbLrOn1J1EZMJ0xbMG/3zxjGshlI6Q4jAq1+4chXln7mpeI7f4+EaX+V3MOCOc
MQ93uLX/BKnO97rPTyJv32Q2f6cp8mNnZt2mzjs65bCHLJZlCJFTv256WuENTJdlny7zP8umeAgb
9PaBzKagmcQ2C4qJaSiRdlPHuFXV4NP9hW57mPiMLTFbkRa8IdoInU3RJAv98thDBiIbvE/Tmo/O
TWPpL98iN92tL3QPCMlI9gPYky1AldcyDNwTFo8mTutxjWXPC0hKWGXSRnYgz6TduSD/NtqUf/Mm
mPYkacxU2xApGW1g5aa0IzU++6RS/kAhom5aKvTy1P5rGajbWXpPkzJLhvcokpEtOBOH3IGspvz3
SQ/Zxu7HCy6ZAoRQ2W36lpdD14OEvoa4Vyz+mP7c2BqOV5A/GG3/DDeXW7qbD06bIVutjGI6RH56
g2kk7cF8K6tWb0nCb2BFp2e/sM2TqY2KAHi3fVS18DBeeU+hawAEHopqy47UrWu9v8MgKJgKbW4G
G90j8zBkJA6xsWu71HHbTrwIKxXIEQXTIB1WO9tFxEnqyrrZJlETfnGXEO1CbPO1yqKllulnHhod
arpA1On0f4VLzZJV+j0Luxrxt2UihU0YANcC4Eq4HWjzCrltsmxuDcOJW2fhOjGwxqMvLG+uo76M
2rQAiCTwJIakfqwnh9s+sccHy8/gfmMpjX3PG/ZyznBCzsEdqhe2u3lZp2eEanXLCe3bG4BGXn2k
WwYfSsceuIEjTO/wYy68gAxLrPMjWucDYLt+C7leHLuqrLdz261ndp3vzn0QDENZ6DhtTb6wMzVg
2o7Ps8zr0zA3xW4sgUPaS8bD7Bj9FqUNQHiXhoT0ryr2O+7iHkLIhf5wuZmZXVKGykltBt6tl6Xz
5GMzm8PJCCcD5JWdYt7w5TFNhvDDHsghdcveias0a/btOpWv61CbuzINyh3QBfGYQJncKlYKb2Fn
i2NooK0ZiQ7jjGDwaz3xexTDUP5mClKYrUf5NTFG2GVp3z0rNFcyiDoA72QJY+PQFQNqMUIpcutZ
7aQsF2ZBU78367uQaBjBjxlmHu6QxnppezKKknlw4lku+sIcovj2kwLTmrSzGKreBPrEPOOJuCZZ
iLzlL49SUBm6xsRbAiT7Qvei/6aDG950zQC7TXR/BJ5oUAqN1Q8z8SA9eb09B+9aWSXHmo+e2mEy
HI9NW7ifKg29M9qomCCHaJwDpvJEbLaeeEwHot2sQqrYC/HB5UubHj2aqK3V5nRLUyDlQ28l5DRR
TTOhTwKfKmYOr95i/1tTvmOuRVxxyKwPBI8gJaEtyA5TJfqblRMobHJDC4XZpDJytNtlto6AJZ1Y
z8EULWYzbxKhVBzYOGl8i9zXvsOZORvLvPVLJ9hpxYxigQvPCVc27mWdmnXvDR6HejgEKcYztTz0
No68wszcP/2y9hDTy+GtUOFdpkrEeGjaeX3xsqK5dDR5/6zVbF9COqYP1j2DxyGHz0EV+VbNfMKl
Xdb7sVHW3q7c9cJDFb7rQiFZaAeii68WcAytdwwWUBa9o2HYmWW7S3o5Pk45ORqU0SjzTTZ2zwUT
t6dahkFspga+yNERmGFca295YGS009g7rIXZNrUg70AQp/dtCEPrGTx9uyYn2UQKe1ykdfYTyKY/
0LW5cSWy7rUNC7WdkeDIqi6m52LJ5+2sjezT9CdxS8fa+9B5P17bEI54KRW0kV7wkNSWsV3qyv3j
j5P/KJrWfOn6DGpFLdR3svr+RWA+eJw74Xzq0CpvOvewmtUm84k6DV+Sdug/HTdd95ga2wMAeIoN
Nxt2uMemF9k189atmRqSpqWDeLGhjJhVrw5D5VixGtv+o2XHZ6dGlxTupOgBMLnV22ya/VEkaK2s
9NrXmpnulqy78T+nqfpj6KG9JJ6sP+qV4as5yiU2ofk+qXJAKMvcdAOg1cGj085x6mQck7Dhz7gl
StabRsQPJdKPwncTzqtZWBGTQvfq9iVTCbYJzmQfDqfA99JNXoXzy2z67V4HXsp3ejbMN8bv64V1
e9B/mWeQBGNz26WGBaleBj0L3An+pwJGLrz5HGxHMlh6W3Z+efB6VgTnoVLM61vjYZrcrogEr/PT
bgI2jZIGPccu5PS3KYJxk81qOhL4zShHECl0JM5OXplFsAZG/SzeSTzLLqbbzrSPgvBIhviGv9Gc
Q7HI9PxHw5o/Jo6lgwgayLwj4aV/mESx3swOZFZWNsbDqpMPvt4TSsC68sXvkvGwTjn2wI49i02T
w4W01m767Vc2oDeVluPrMizFUbht+F8gtACLk2Xn0UP+Qrlhwk+Q7/Sg3SzbDzkDhxK//xbxha94
ZoQ1h+xg/ckGJ3x1E2qdjQu5Ep/gGrDeVBRp/93U2OlmqpwHRzb5Jeua7pwkrU/x1Y/jvxl40E3a
ZedsVkY1bWR7LcbATEzvBRy5P2PI8dquVnBiiaP7cYJZ/KR0iNtOpO6zU/jBv1XMw9YdCuvkA22N
SQLPPq2UmEYEsrrZZN0krz65mUg3VrLvg7x6qjiUvho9BfvaDcT7Ms79Q5Y53UH3o302u9wjIJkk
6TpYp690soFW9J3b7ToB0yl0+vWVoMkmDmAwPvohR3DATPEMt8YcNmFtLUA7QzvZFlhaGgZzJSAk
gvLjdURP6vJ+ORlm6ZLAmaW7ysmZWdvAgNAYzdiFr3tc2zXclWg/N9kY9d4lMC0m2gycledke21z
obaLwGDaBf8NHoaelqr4QQ5d+JNV4V5zaEaVNu0b/NQ5MgR8LHsc2yuDVDP2FQVuVRsjnhbGkR0j
LLoTE9vOspS7FDxeBL6y3MOdaXBo8hyUff+TVL746iXDcPKpMNlPnk8cQo3Pwi3XXdFYCMY0Otu0
oGZqjVpvw2mSTL9n7zFv8/nR68U40j6y+YgmMazHZp3856LETgonQmwI8VjidF3t1yFc3mWBm5MO
BitIw38EZyuFWT21e4dPCAmqxYFa+U/Z2r7ldW4/GaYYzoYIxH5JsyzO27mOx0UdCwTzqK5Qwehd
/om2fsnwOBPhUIC3Dxt0akQ5kmwgZ9pfnod+Qp70OP81Ahp4P0nAP01WBc8t9A6T4c9HOkvW+sdm
HTGs4ZwM85VC3oKu/EOyKt4BnVW3Rdf2yQITc2oSzqQoEL13qtbmALql3ajUraLchj5lhQR80HJT
a8qwt6KxEnWcBwubiqQUPxaJN/7Hm7N+FYGLYcbwpk3nEj0TVo0Zo560G0Tj6Vg68ofwQcZhizt9
z2vosgyZvI/a/Zc069+QD43OJGgi0EPe0ziFJ/b8XnTLir9X/4YUOpusTHZ6tUGbr0UECfXe1taS
Cl6Qq6N941p3TvBU1laPPb6sftKxZTZsus4+9Nd6oJNJ0KjNlWxH4u03s1TmBqu7iYZF3CLfuYd0
IAvEvY8Z2p/KbvYdLnVL5iIazRHiVWgeBt8+crMZVMCYtykq94kuNrbk6M/EW5+tXLHW8h+H+FEV
eKqCZv23rDImw2RfNuHFkiNLQPd1XqyCwocwxl/9Qp0a/A5kVp4mM3lu7RHEoKfipnSzWElMmCnT
B3YcTn4BSg16MgYzUfskEGX4AHuT0zTE83cMB5aE3cp/YBPufpTxj2bAg1M/b52VH/JGevSQpn9m
dD45SbYNC5NfoglOdZ3dxODfyFjYm4nzunpg+6yMBxzcbW8d8qyPxy6/lg1/bxVRamM/aGW7QbGt
NsuY721+4wWwWkn0fNPmh65RR9oAbJwGbna5qwuBap5u7fswc2WNeG1t9kpHdcUDsZv5uq3JfLOW
JA5CHPh2oSOFpYhv7wzH1QjTa6DpylrhnDPmkMgF8yt2Kza75gffY8dh4k03gEmWtRml+m6Sa229
93XxKU37TXEcYbxbCUeIWNvezSKZMClMugDA4FDjIHwCt2JG62v5abScw+GSnT2R8ZET6v7aJVlA
9Z1csiS9ra6yI5EFj6KWDDhq770fOoPGu1uehsJzeSLTU++7WHzluuOafXJ1ipTXQW4MfONglizx
5sNWWRonwCqPQueUitn62KT5djW818LtGffJr0Lo78rObnbet1tTzqxsYMG1KZMjZQ7nrl0vo6jS
besO8MYnP7KpFK3ejMXoxD7dGzp8+uwV2VvV8JtALcywmdb1WDPra8dNYUxnY0FAHUCfbgLbPxEj
/562jUEFKU3c6aU5ZDHlnvkGJfkhx6vNgrribRpXGDr6YgWYrT3b3qy2cdJET7lB/qML+ymYpi/m
H19corvOUq8L0ew0+U3DScqMpjY44Ca1dDch0qdh7XaTzD9L48chEpb3sVmDmAnzFqTmDqvrg4V+
vlpGbKfZe0/fqVaQcJ38bFb9R4QGE9+SL9qvdD7XTsdzoTD16j1o4qicQYAq1/2enfIvlJ+fpFzx
CDqfSopdXpB4l3X7hY92KNYnvbZfNZ+TmyB19PpXCmJdie4v2+rZ42fQw5/GlFN4Ze6dj9llKgt6
AHcbDC49hfkEnHR3zw3th4ShkrJ2az9dQbEhrU9z5FuS6ZFuvlvkDSxdOxqVi+2bhDh4MPGA0zXq
y63huTKq80d302GiytQcO+34pxUYfmAie+76H5zjnKUD2mda1EWLL6P5COxxY7NTTu34NPjFM0v9
+VLsfRPXjmFt2Grd1fl0chq9K3DxYHx7Wtfk2cCuVxbZ4zjlZ4naXMN2NEb71iw2GxwvC0tJo8+8
S+Y6TnyISUN1HBZoj6kfuxZbG8ItsHwT5Wsly6XGsYjzaanzt4pRd1GGBztjUb1Qj4Xv7+4fVa71
njnfOYC5o7KRUnuNTYmqpEQknek8lO6xrpJjjYQK7fmo3ZRrjdLVaL8YnZ5Xttzvj0NVTFs3IGWA
vJjcZGNBLymjzoBWpt7UAn5n9qxIkrzvyuN9iDsep5Zf+v7x2KJ/zJo0djPrndyAlI38kH8tddtr
4CLTdYyZ+LxWoX+m3mdotm7v71vay72d1FcittNIejL2Gi5NHoF+Nv67/45l5e1TI93rtNiajQ/K
mvLEyQvCY9Bus/mP6dUnUff/WAA629OwD4PqcP/BvpoQq/Tb/bhFJ95x3mwAuMeEwV8YU0XapqVW
7b4k8Cb0ikPTa7y242Y0O+yp1QkB/++aOIdlriEEOW7UtuYfAus3FadxuSx7t6BEKWzsd0QJaC5p
bcJOXOQZKFHNk3V/t9uRmm2cjl3OVA+jfD8lD9ycit9exRYzsipVb2XnPnZLcltJVROOYJDboaZ2
jyyAD8iDL5nvPGl3eGWLxuRUKHbTYL/NhTwsebGisdzfpda8TPkIhcAxCZ/y9xrzW0RN7GLmq/5i
dEqhaLKlo6HauqsRMunsMbKbNlg2EaOV7ZuMHZYmPMwh4FXRtv3GK1S8+tmjSINDkSdv1GS3JGV6
zQv4wURwTYtqV8k8p2XK1MEd4KzO+KT2XUlV4GGwHqE2E18XEW2bb/s2D7ZG7T41ajrX5vAgXfHW
CThI89xtlbb/09X42qwN75i8VFP+KurqPEn9zXj3TXXtq5VWIkrW8Q32wYED/NLCrIwMUuBXJznR
l/xmVvILl+fFNOZHePIv0hmuxjrsq8LbVZX9gCyJyqcmeWb/7MG2Apt53bo3/bUnHYl9wxnfxf3X
RqTGBTo5V8+Q2O4yCo3k/lDlipWVJaUj0zPrRaOlcEq3Lxhrnjt3/SPDFAf3wo5evoz7IjeuTM2M
A5XVFQg0Ek3vMn0s1+E8Le1xqdBXQogaISleku9bptSTnENuORI1uJU3eNrxwEq+iYbH1NlO96rO
dotmdhRULHMktlXjUuRPCfpdMFenckxuSMsv+D4PK9ebibTFsgwzuVRaGnMGU1xzhGjHwxmMIWbR
cjp55vIkrZFJMtIrnQW3N3ZZ2YBBDUdxdgzzOq0IlYUy3kL2QauxOgHofGWwQ+5Ii5HO4gBHE3qW
ptq7vf0t2THiSBJzlFeZzXpX/t0bBqMX7ii7R16kabwkFd/zMTUfgJg+CafhHp6dXd5X/yWURIIz
JwvccbNqX8dNspoRCGkozON5TOcV8dgT/IBqsHEpro+1/0xqOL21/cUMxtpmJrs29+9hC/GrS+pD
2eGuGXxxl7bT15zdC4Ja/whH/tbMkpI+pSqjspfW/EARxraKNZ3mURL5NDwmdflmGBXbF+Pfgp90
3fZMrEFMrNvD1GXEtMyaPksZWyOffpXFEMwrwqNV9G/3oZt0jQEPeXXPgfuvzQL8hMo41/N6srV1
N0v/h2l4X2bd3Ty8twfn0LjNI1LXgW3T+3NnNf3G50Ic8/nEcPzZ5dR3uFHv73cNF8cM8DXh3e+M
Z6/8CCeuu3TX9uEm5Dng3afYxDo1zZsK+hQBJJd7GMm9nIRjCdc2eQxr54EdhZPdji/Wkm1dP4xd
vGS4Ylge8WNDdRujmeOZfavlXvGehJF8JPhMcdI59cGfhmfTvZpzQ+hJ/YkjYKvVnTngPbT0pqis
H/zoZID8tY/33f2+JtaXPUSwvxkWlcTLT3cjDF6kZECWrpLnjtaa/cc4TI4kupTkq1StetOldRRj
8UWiwiHB19TgrGiG+tKg10j/MbFc1jN/hgKkNHCvhg3anjHgIplO9+m51OGGZBmPtaRlDW4zpRQl
647wmjAXe98fHvin98esvT/8vPkcuYcJJbOWXPh4tEhSvqSi/1HU5OzGNS8TV2Q2tQ/8u6lpsz93
94ReEMnvex6xbSEGGsf2TnwWhulH+DrrOM2DjbGogSnoQLQkz3IHZ7dM92HTTVGVNHj4gME7fANc
rnL+6MKvP1ObbT/uHycbD9kIyZoMD8zV72H2P+rOZEdyLEvPr1LIdTObvBwuCXTVwubBR/PZN4RH
uAfn+XJcCdBSAhpaaaWF9ABCQ5CEEhqtZ4h8I320zM7KCBUKVcvOhafRzdzChsvLM/z/d/SbwOq5
jwJOL48I+1ZSVffz/y0922Zs7OhDVgONiDpOvoDTPyYNAnreGhJa7ThQG1Uy3Xaufqwsa+eM1qqR
iNQL7S4VfJ/zyDznqZ01ofiv5vTCuZ//NZsYK++KA715NCD9StTmVdS5B7/ElW/7+kuZZxuz9VZl
bu9cf9hOQwZDWNuFnEKSkNlBaqv78V3KxjK4ZNkgeugLNIGajXRXtbwtrJesu0IUgs5KLCbxJAL/
Ukv8be8gU+mWfv7kKIpmZNmav6/MS6m+0DtZ5hRzefkTrj7q4EuU4Ks8/AIEdIUB/cGhe7yY4oY6
tLeuFQmkny9NMi/PrPZTpM58FEd9UeX1fFHvS39FZBwaSEcoqTI9jjN1HJ8FJDhjyveNq45+YsAW
YNcIS4VsK/HWZZCwb82lOGZjTwmNLydxjQuqJ5SL5QvvdXDu59EomMkZLoYEjtHAi/mMcviGB05a
xTbm1wS2yja3PuqzFd6rggFSKHfpPyEHbeKlz/TFNN1yJKRZrVO9/9LNemY+jli37iyWleVhKiNu
CDhzqeMhkTjZIHRR/5H505AhWFuOmjTXfhegMNHXKfJqH+F0ykmH02gJaZCB46sWOb+H+nRbJ1VP
/6jQF/XIZiYBtS5wSoEu8FAeREjTiLK2UVzAoAU3R2r42GQOaiF8AvNW5oERZqTEVgoHx469tYP4
cRDmdZaLa97IQCDkhOXNTKkJ02QTtdph3oA4uWy62E0bbXR6F0ytwUmNYYaMphWk/07b3ga6fQ+h
NmWijSveU4rAqPkPAS3/hK11XqVGMFBo0Vl85PmgEMfZ9tL3p8BhRDydi7woqDrWH5k1K7MJtyt6
oPOG51/xmRqlnJZOrbKZeCXNOl/5iYmaDNG5p6u3NM2mnehjNoVM4napcK/pfvBa1sqn5+7eeBlK
WP2pSCFAgSa7HIOKpxiiZ50dm9kjA+JFNG5xZ5p4HPOjHdinTMed7chTYqI+8LT2i0yyk5hV3pH+
NE7WPmXOvPtsi/eky1gsybozV43ZxXuLMI06tN7dd5R+1xr9h/toAiwoA9F+dkcqkZk2ofIbS/rH
I8rb1HGae7/K423d49EWoXo0RvRyg8V8VyYFfqalZSGMVN2Wwbvp21SV00OBIhTLfTkSbwTUfZ3B
enUmibfESNSbUQXVq2Y1CKtEoiMlC1qdworXVTeO1VNGKOuWrosiUkEFVq31cWyPjNboF+McmbAA
W1ptTKaIxzTYTbzy7ZCUEYrbyo2vA1rcO5UNPtm40dLsLsjCbFC3Pr3VtetNAkDDZL0ElEfjbRMU
5ufJ7KZ0VecD9d1YMrWxFerCilv7flZ5cA0a0bgYAVHoJJtwaaU1rkfTfesits6aeYqMUEBFhwQ1
yGNGnbSvzNT97PoBnIWauHTRtgFIaKfsv+iCgYuLMnbMbagxSdCyo3yRSQ8zCCvW3GaFHe9TN6DR
bLZQshYiCMxqmXuJvKukZRzTtOAKbgfJDuEfCsqwQqY6ja7OvhYVjE4ZjS3+POy/KA1g/Xf2VeS2
wzXXSQqPMqpvm3Ky76qhi+hk5QTsUFj3rlfbOzNhouX8F82KQTjBkXvCFQKKdGP1PcWAwS/Cy1Gz
i23LLhUM6TN5U7ZoiuEGCsxhoFiRUzNf2kmN51NwapQU+KajXhePluUfZ+fb4JfHnAh4okIjaiJh
if7UM65zl2nuOUL2RSfLW0oclBVc91EOWFSZ0T6fn0ZuP5sVLl2t22D92zK5bWXr7namYNeY9EB0
NEfy8V3f2Re+Exw1x312a33tBfHWBgOqJcGNUzgLA6dKWIm72pGPuG92pmVcmSrdmY62dwjZpk57
m9fdXCLwEDMvhKAYj3CtztV1GjKlNwxeMePgFvK4sHkxc0CrkOiUtHHRDLLlolRTrtftS9G16lr0
4oqJNAfsEelWBdWmSesjSxyHpl29dJG2MZCyTm1AVS/09hg3EBbJoFg1oXWXuiH0PEFx1AY1wPgM
J9WulRGTkxrXmQUCvULrEPG3nZ2qg85Agz3XSnIRq32PR3AoXX7PWKMT2F4oNNZtElPLd4fj0KmH
LB0gmRPOoIy+6jw8UMBNlpbebMO0uUWvgjAVc27WxNvJ7TZQcrxlNdr1AiPh+hyBmeZlYHCtwmex
B8p9cy4pcGXPFL6KtKYrEx29PHvw9PKlK1K+MM73KGO0TDxeu/N1YqjaTR65Jz9pr+ZAqG6tcWkP
ahX3RrEepP42v+ukMh7MEZRear9oQ7rRrfxRNvP2F6qLzMdZr6QG/cnQD15VvPt2ddNXwaGP5Q1F
YYQpqURCxvoYreuqRFhmUFYg6ycyAWBuf4x8Qqmsn0K62aSbN9SpLzvVocMXu2as0HRYGu6K6JlP
KwcLI3Dwqq3fi5Wa4oeYKzokgl3G4phBgiZknwxVAflVh7HTfHWT8S52032rogc/yr+gyivY7tN9
ChBwJBtEzbZPJNm2TG8MhfYfPwrGUA/bCJmR8MrPVTUYK7vh9YfxRE0nzpc0RPfQHJcz212GCUJa
hlg4BpoboByHXk8py5BJelFzIZFrtC5XZK4In0q3pQM/zE4oPOALo2fXbMbnbpQX6I93XQuMMOjX
pqtd60o9GZyrARkm8TjtIO3zXIJxEtg1Glo1le/rkflOyncRdrXPvQpOmQ+eAPnNbanB0TFHl4Sn
NXeUhhDdV8VbjvwAMk1yjBExH3JR3KgSZ+qQGDRwEyb0ZuGNSY/MkOoZ1R1hc1Xc8uFvELqE6zpx
k5sZ39zQruEb18pFOYXYrEtUtdiBsE9GyA1DEvMp/FC2e6NCis8TZLc6zw9NbzyhGN8WdXZTOW+E
GPMiTZYDgrJhjOijyENvaO+45B7m7xOX6Eljb0Pi1u5qG2VPlshbq86uXD76diYLzt80k1TsUyOL
y6genmRNGq45obi1tfYhM8GA5s5q3oeCiJnP1HkMTPlZ7b6E4YS73ot3ho4AvqrrW9EHL6pOrhDS
3KdV8eyyc83HJR8TGrYLExTlDPQv24K+Qz5c+IO3wlxy9CcLB7D1XJgRjJK5Ak47fumW2kdQeFuZ
OCTGUAyy8qhVioWQG9fQXV6wH2Rrr8AXVYf1IWI+tz+FnE6ZshZBrsFA0hoXO0Z7hd6V3l+91rzx
NjTHbVk2F2UwLL2pmce9++XSH4zPuuV4swwIZIePttzBzDcnLqPrvsHJec0w6amo3SvlHlLDPhUG
JzVq64Uds/lbDTI4zZtuqPJvPCNPeP3hTnl8wNZkbWsVoYe2MEITEdPVRrhqbxI9BGmn70rsJPOz
OmV+omC70QLKLpmOoldCbigwK4CVpTNtCAykFkDVvjmBkEPMa7fXVRh+2H19I+GVyjJZDUa/zEP/
Yh5YpMg08trZ6mO875LpPbCcF29O7VvzUBU9F54h/mQQgWc5p58ICdm4ZE1et0f1Ry8UcbAw82Xs
Rzs3kZSQUzqeoXeUo9oHlOv54m7zMKZUIV0CicL9Yrp5+5rUeXc/NT56EbvFSRntpWi7jVMFFNKK
gzFW6bIR6AoLY7iOpn4xoFbZuuOUfLhGcyGqYMMu92Fm5DptJa5L9OoLBPwVCoZ224NaqAvzNHUu
+nPMeoccmMNd3hTyFrkmLWA53ioD41CWz4MVcv9tUnGwzGRAnNP75JetgbGEyMiWxcmKuk/zawBL
s400eREaqGzoWH8OccIRefeso3oMVhETr6dGXAm3MfB+Y5JvwmE1BuHecab7hv2CtnqFlwctGcIV
TELea2RrpzTr9xCPFlkh6XaaVwG/07XhVIc0EGubsDvMH2QcYccj3xkzIC5qHhRCNwaSRxCifo+s
NZpVSTVVvGNLWQdRdNnV7aGJPpXoKZsC02wJBte0tKt5R53YjkxkFgn7tuzbjTK8ndOjbJa5dpsK
fwtBgGqUiB8sLX3BXP2QdxnbKsZfo96REV3jjDjoGUUmp36GBnLZR+rFyWg0zUj9rZuyrnprAF6d
v1Y+ssfYQdbevuipr9ZRWN20FZDDlgKHCuKDG5gmWXAqt3GT6BvRUCCPHYupgcmxkojT+46rqd8S
kfjjfB2NvDvfDB5alMZ0lHEy5NNlXZoMYHNLZgTUoMgmbaPl43M4ho9a6MLf6FZD7x0R6d8n7fTQ
C5fCzMRl2LTKaufnfksTTCwdyHWLgvG8nGKzgPzCzaHd6VTv6hpNLVK8/E7r6mrT0XhfdTY4n9bW
hm1XAMyaVMe89LoE7eV7hbMJtIrZPn45HXwctrN3BLIWslP8urrtb6SegSzSOspTI4PoHclnQxs8
xSHM5W0ip17iRcTo1k2fZE3Zo0NncAKEMb0EykM+ZNlAhodecsH27UON7O2jsM3+zWvzaGU5df9Y
k6ncgikYd06RNIeu7qmgyVhOc2Hw0DKKcxc2k73Dz0c90KcLunHszF8ZYZUchE2pwE5aJK+d35e7
SIdExjgW1a1w5cAFG2lW5G2MO45MrXpJFFEgGbJFPNlAlDqUeIDIGTvc+kYUrb0+0LduG+pHD+EB
8UDWIdipg31JHeyZNvN753TNUU6lWhaR5h/jBJBMYVD0mIwgulN5218MLT7sMlNo7zKa8VSM0XX0
iKmIQ/qLiM3moOfU4WnnvzBa3LsifVLrSUrtmq6keQjcIIVHbRh7p6rva3tgcIyXqBdEBeVyKhAL
6sQb1xgQGaBQ67ejWdJ0btETVrRGFkUPnItXTtLrO8WaZYbwXnfcpW9QNQsDoDdVX8ZXfWqCQi7M
9EnX3JhIWpmfCkPqfPVuE0J0qKP10MRfdM7bBR2x4Z7MCDxySCXP9QD66zYaggK7wZIqRINgJqSS
mrkxRl0Xetvc3hF9ESxbt6U5rdOHG0pA4iGSLLTgVH790gRHY7jOG5I8Tv0q7ncBHI/lMPnRwQbu
sa2iPtnncz09mrzhiygnqpU62yTBRuiuxtlFVXpMBcETh9OuqHFIaU2HgKGJ4SpF4dTsECx3h8IO
xidiarnUbP/ZMKx63VWJufddV+HHHIB2GbHlrS2nerUp2K0Q5cVrCEZZuLA8B237mEmJmRnaYVzr
IepkOBwiREYY9xHOdRtWPYradlHFItuliTjpnW3degZIL20iG5DRlWV5DAcxgjdQWPckGdjDA/ux
GSnEIOhDo1K68cbi8C7V4vskSV86Q7d2cT1Pr1bVKemtN7vLWnZG7GbYB2HKBeWjOYgYroWenxKR
M11jivTnkSHFC7eUOct9QC1W2BZTBq3KXf5dTUaqNVbZ3ojSuA0nY+Xa5n6u4VAV3AVZeZlG+E6m
8GbCImH5OLfpmpE3h1UA1DxZ/l1pNmUYJBiXDcO8nAtD1WB/tBRfay97dSm1Tiqhd05UOs71V1YA
frh+PWS431qtrq5VjDgPb+pjMpPHTPloYmleKKtuVngy0lUgqJ/bZfkQlvAT5lqR11yNWQaBMN/m
UXlvewX4TkRKaboE+L5G9/uQqHamg+EBQ1oSxKsE8TV4BPUqQ5qDIBluzwDZv/+GDt384R84/lyU
VMiDUH13+IfL6DOmxOKL+of5z3592Ld/9Id7lE1F9v1DvvkLnviXf3j1pt6+OeBqSXB2237U4+mj
aVN1fnYA1vMj/9o7f/dxfhYIpx+//+Fz0XIF5tkCyE8//HLX/v33PwgJMPXvf/v8v9x59Zbxd1//
+9f//fVffvoPX//P777+15/+/df/+fWfvv7L//f3H2+N+v0Ppv2jZ0lpeLY0PWk58yiW/mO+R1g/
GraUFumPowvb9MCEQ3VT4e9/MMSPQpi2C8JEIk6VDpzhBqUWd5k/Wq6FgZ4Q0TWk6TKQ7l9f583P
LNOfv5s/D/a2zpNg/sQ8lSb/rE2t1QRuZ+u8lu+IxkjZIxMpOqVO3TfvJnNK/etySDAlJ4NUCK9G
FPrpvhGx7kARHNrJfJroh+mLqIcU9BgpMgiENaO/ykJm8H6mlI87fcSWw55DUF1sjDBBVRJHOQpE
HcsZ1g5sjnmH8BsPNOh8za7UlyaNlfaCqTrCeSDrtDWpyWqZjMu1snIaTa+T1gfWmn29gMcvUN2R
Hwtf5iiak46eB1UQrqXUbDjbjjnMzmruU03lNktqsGme7Yl7zNVu9aI614N+1lY08HoV9mLZVmlo
LovG0vvbwqmpEuME1crZ0S96W99qCHIjAIoKA7HSQ+ls7UJE2ifTtXJ7qwbT2FseO7XDUsv2ltBC
Zgt7pRa+DR2cK8SyqeivEtvvKW+mpSxwbfuaW0Ynq7YdtRMB4yVXZWyUAmOVjrOyIQzDljHWyKJS
dPe4p8AExZR0Dd3ODqkLzxBtnLC097oNCo0CfucNuJiULzCXu3p7UYAYQjtUuG1AjIAvd+22JWrx
1jXr4MKE34hPrutT5xoGl0gvk4FZ00TZFkLTvA/Ck+GUY7WqfOwqn5JmGr314EI72+HB89Quz+wo
vPZEnhaXYeQg6PRMrWc01SjvEwcigwgy4oJAFOPDKFqPrjDqpfiQdCGDxTvUwLMJKk0eCrdLkyVc
i3liZ4xZjmkRo4UkrHIKGhcynBQ9/SbC6TrGst9EIpcTOGVl3nVdgHk/djWrRdrbe+VN6osMl56Q
enlBq0syYk2L62Kt8h75CZLMkvEJkU3jCIhKvQohrdJXDpK+xOIkU4pLDNjyjo5b0GkPGny1S4Xp
nJZTA9f/sg1cq7srIqPE7eYy/LA4eQhPR2bzxaP5icZ/NG5rugv5Xq/yTr9xa8dOb1GYWtQpJ9/z
MJW0/Ryw+W5J9K2oV1Ia90EDohUvQhSBSxE2uXHhZcKD3Yrj2og6OgtUTlHf+I1DXJTkkpoYLR2K
4mYQZ4CbXJ2qSo6sDc9nU41qN/JirGjGBw0ugZVJK2ZpUbZrFlnQCu1LnQ0RPJW8nyoFVpmyE/5H
FyCA0wIDR0LaL9pe68VDoamy9rdVaPb1BZmnCrxl0fGuNwlAqfCiCUIRcW2urS4qr5gwyXs0IjW3
xHKBWQrzLZa6iGwDEQu6o6I0rvpM5Xip3TDrqCD41H/RKkhao0E+edqFah2wGGFZoJLYAZFty3Uz
lOOgLUMeZUUXIHsoSjAfLYop0zlambxrJrsLmTCjkVhrsSOL6LUWfZTdGqYpu89d51PD0VUeFphj
EuYlaBkl1VXra1ikDAdhxlY3NfhwCCS45gMZHsolF2LYZKWHFMnWdVT2cwmxISnTsQCoqNkHqsU3
Qgcin+kHhjp5TUvoahchmKuqcXsb2I3XjFcU0B1UawmNvmXUjMMb4URHfJpq2Wf0hebJbpkDs2M6
VsceixBB0M1re+M6zM3QPrbukGmAoEWjXhqn8uHqDaNV8qteI7RRuDPNXaCJtDxCoGgoxlvd4Dzm
uEd5CVIWCWeUrZWvvjPE6q0GFQmKItY9yhfloLJNa9bSuNHbgdxW2I5Dmopnhz1o5lKAM7S9DR2Q
cDx4ae2S37uasU3MwkeHHvA1rYKxLir0kwJcjiiFHAic+8ze4liujfexFQ1Bfhf5A5zgoHn1C93J
9yBeRrmLEXUb+7DDaLzytUJmS1b4gPER9xSaSF+W7n7KLQw5wBtc8RqMg4JRlvMWNyPBX4O2r5EK
FR/7BMg1FvkStE4/z5uBM7nCaeDh3R4DE+oMnQRmj6XKGmfyUB8vXdAXGjJcD4hdmQSEtZlTepg+
/ahurqvYI56lrTarnDAFOddaUPq0qCcH2KnhDRS4W430g5LY7PIM+jqFstC1Vr1XAjv+3msUk2tk
y8CVaCCpRmgwdfXCkvWz7K3umeQBN3qEhxeSYq5CxEl9CrchnWb/e+YkvEYzySvUVQ7X5nVA0ZWS
Ryf0ZuNDeXiHSKGM61Ii9VnG2WCpVWug+Ny7DgOqVvgHZidmq4vuk+OwFgwNqXaHtOhdsgNYqwm9
1cAKLhlAD5spju4pYYpkBrqNMblNazXbeqQNvwE3apzo8eDSE3aYPSWDzURhAy6AsR+JVuTK9PGA
7NyoAPSLwpqWSF0GxrjXu7horpwsMcuNJi0aUD0MBLUlY8mqdZ6IbDbExBICUcS2v+JjAj/ZMZpF
XdaaM2KIsKbEf60hI+hvluHLYD9QKVMLYK/Y6YBb19UKs6MSzI7TJpDBcOx6wEGNX63rBkE60mBQ
qXBs4L5uKB5n9hXGjmy6jpAttSgzw7DeA7mc6l3sYtZb6ppe1es81ChGI1XNBizDNAvpn8ii340T
V5dlEBpoZ9G6KLXuG0hhq4ahKVDPIitG1QNz3P+oqALIFSJWfVqH9eSZR0dyWu4MTI3vdj7ixrXp
q4KgHJJQbkYu/5CzobRHmy4Icnv9m2D1lyDwd3mb3RTYiJs5mvxmJoM0LdvCSSB19K+WR1f9u5iP
Ml43uvAi6PihknqKU2hu7NEju88tBQpUsLYmbbXvMh9OdYcQjeDKPEdaWiUmf7ZQ9Zrrb4PatvKf
h0f/TenEn08Uvsks/rqMY/tRzCF7828g5+B7+M3XOOc03+Yc/+nrH3/6d9rX/0au8T++/vHrP//0
H3+bcZz/+peMw/pRBx9jEdu7LgyfearOzxmHaZJxuA5TQwj6baQXDDr4JeMQ4ked/4TrEOkJz/L+
lHEI40d8cJ7luq6ps+1bxt+ScXw3A0eahoNNRLdM09JdYZEAsTh/M38GG1JmTfpoIvNgV/+EZjtD
XmL0tMOb1FHQPaYifDG9CmIPrgOesFz2uNDxyLdFJFa1LusYgq4JnmJdF9Honv72fPavWIBPURKV
H+/R27+BtYXz5y+urf/y9f+yqP7pp3/83df//PV/ff3nOZ8lq/3jT//42zV2fpaf1xh4MOdHnTVk
Oi4+Ut0RTOr4eZEZDhmvrntSt+YE1jJZfr8sMjo/P5IQeQx6sJiSNi/EX/NazdZJlEmEPeziumt7
/N3fkNga89lDNDhiW5gzeJY52gI2N4/QzjZ0z/huBEo7CsipTmp/ohwW7mXbUFFXzqUesUkvNaQF
mmH2wELS+N4tMtSIMfVZGM/xvbQLYx/Da1syMzK+5yyLTo4Afz3fef6R2eodQZN+8fPjGW+69gEX
rs+HtV6kF848vOxPf6C8ty5wxOn8Gy2xHVJJLTrkTkT3wYwwm6dlQ5yHCD52und8TCWawwYEKgMh
SrDSJyZK57u2yMVOpFV7K5MWLX02NO+ICTrNd95rPI4LvQ1/eegUd2Cd9L2H6mBrR5a8D0keN0Gb
61BG58M2UHtZSbU8Hw5el10GsHoLkbjUldJpg0WM3GeqsuMkGcex6+ab5+N2DL/5pa3QfBPEg+vm
Dgay56tGs5lLKgj7F7YRjhfVNAsrzjfPPwwPMp0rMl5hQTL93UOAgwE/YdDKMm/dbSMyhFuZ8USC
0mx9U0t2A6MeHx0RXLh1Gn4aKi1fMmJLXKm4kpe+pCN1vsOipRVjwXuipgfyoqy1Ldfu8bFNvMP5
Aenk4cEItMcUQuE1l30IFBg2j1OpBXdZV8XHghYrHYE2K4A+/evdEQSahTMZ7W2BtAgc80dTwTDN
nf5cMuw2HkkZ9p8WM5uH9UjrEu1J1fZt4PbV1W/O1T9zOXe/vZxTshFs2iYlJs/SYcfY3610p0ai
abDlvjF0aEVPW524VGcbm57Zz4dZO6gT82ReG+MFz5z5oGpBR1I0wQ2f2V09H6kspAsx3yLNHZag
f7y9nzXqYEz9R+AEzS2k0YLaLqyXbTSV4WXoqjVjIsQnhE0mOnDLuPM8ZHBG6rQX2ah9KF0zdzYm
Wqq9mn2VZlWzMyq3vrDDT41uXDX9U4QAlOpokjNw3GLV6H6xMwZkdQZiPVwDMV1bDSzjWlzY+J6P
RlIVV7WRhgect1mIOMFnmkYjzHjZ0apdgMBsrsEj0tjM7KMu6DEPeeke7EmJh/NhVAfuQQvEoQsQ
sMhylMWqE7juI78G2Q+A90oFNVymLK0hhmE+8Bq7R3YyFdsu7cdns6kxat4Dbigwq9b2nbQmBmfK
yFmnjefc/OUv1/x2pBVfLpdwx/PYzTzpUkT8LlaDV+0hqA3Eu2v0+VIaw6UeCP2dgvqllYxyLasB
uGN30/Su+9xpFrnUBKxJo8ScNtEKubu2j+I8fI6qBuYLGmbN7pmNDiBwMPTwmWAQo6TzIkDlLnVZ
IiFsqATRpf7ND5okyeYvvzGqjN/u0Lw1rv6eQ0AwRyuMKP1uApluYNIOyC3eYivKmxd82sZBMbDi
WpctXFwXmxLN45UA3DqP1vGP5x/Rr7fOh5l9wGrPnEUr7zeGRffJycNgxaiWCoCdK7YIdKaNxXAw
TMfAiWh3D4zW02vT2EmL8QTnW96vt3pXi2j2s2ZbeikUR9SssIBpskqoHa5JyjumGyXFZyTuN1bv
lslaL+Hg5oqdNBJR8KTXXQ9DjTa5gXb1ibYzFrwmsQ7ne4vIvC9j87lVrrsFEUeF0deonLWpdV3n
Vn2bTO1brI1om3rTWvVgxd/iyaQ0OGhP6JPcLbMKKGkCWH8RMc3b+QFDBchMMoPukIoBsFyiauIk
GHQZ2Ds7i93Tr0fMuAZwxxnz4GermB6qHY5oFHqG02Dw/+WWPslHC3jGy/zrUCurxy70v6BnQ5xr
B3J/3lBaGcmbEkzaecsZmGiUY7qDERLpwPiiyMAvk8VLvaWeNwTlHaRM/1hUpRGtzjdLDfNH7A6j
u4kZzLFLxqBdpbl2h3u0uq5MxiExRQP5RpKnXbxE/QMMHIJfJZM7zgjzIYrwtDV5etdOxQl8Feu3
bE/KhhCJr3W0UY1U6cWU6mvquBeF52V34Dn1awgy+LXCvDog0cBsBe2Os0d98K6/yClsH3xweWuH
ht/Rk8K9GN2QVj47xWOoG08gLDFpUdaKsebRfM3TNl4HeVvflsK5E2UdLIwdSKf2WdP78RgpusOl
o1zMXox3zyh/LNyOxDRqovLaN1k6gWWOr2SffBpm3F9ngJIQxQOV8aOACKM0H1r2/xsGLR3PR3Dz
gfYY/iayxnAlJXEIICPjhqSSBlNqTG+5Rv/Sjqv8pEarPhoB6vnQwVrT1bwfC12MbrQ40WdxjKpV
fxcoOM8aZRdHxPm9pw3hFR7se/qw2T1D/PL7WDUrLonRmlMDCxRXunhTVoU6nX+kzaUb9v1thJH0
ZE/Rl8hEzB72Uj8w6czCvMtIAcMIfeyC9oufp+VuDDKHSk1DBw8YIjN29DC6J89EFV4aIPbmW9P8
O2Z0gDBjm5qhib99XDMpbw8vZVwb5T2FjggNBD+MPCYFj5rT+VeI+O6sJpZX5/uy2mC2FaWzY4lF
7MEJjdmwPGm78yE71DysgfFd6TBcijo3H2QQ+wiTkFWfDwl2PerRGiOBO0f8fO+fDo2aXrFu60sW
rbkaPCVvjDZxbxpAuvvMRR7xp9/50LyvGEm1ijJb3px/gBfZREM1HjHoXYRd64HKqMEtJBagkSHW
uzv4CPGecka8rELEu5rmVEjtCu+6gLczR2ZYoibv+vyr8w+R8EImbIA8N3xejIvhcxYZ0C0WZgdO
zu2RMQpbmXAzGMl1Ppz8GuMZlYUlym94b1AKaGtozxi8+apkwoDgONy7qpyeKu2mdq81YXDCK2Xp
F+ezfobALLTMcTYN2uSNtKCQ0TWKr8Oe6nrZ5DFaBaPcjk7KFjGJCZRCXVDAnI7dsacxc2ALjtZp
5430oMu9ZjrGA5HYsACzrG15vr1has2Ji6866aEPUdrCkdIzZG9D+BmuPLSnt1BTed4Sn6OyK/82
aYV/25mMvQB2dHU+cqKuv6qnbGs06ipI5tkatg7LbuAMnm8VoG+eLalk9ckQKie450w0En/ECmw5
x2Y+pCI1glHn0Es4VSi8z4T3Jy0R5dPQ4QNAux1eRShrGCen59s04xE4iQNQunxv5x9ZX3pLu+Ff
NK3ewB08FswsxSu7etYw9t+erwolwrjbo05d8zax+nrpVKxaYLQ10MwEZ/55sXZ2vY6Ykri1c918
ON/bly11uMB8Pm/S5x8M5I7QWt2eD2Rs70MB6uy8CRWuuVeGHB+QlpUHykfBrCOiedxF9xO6bRSf
IXr1+Z37vlut6e6hyZ8vNI3PkC78DF3lbwvLGp/1XGfjzBhbZA3mtTXRajKDenzGvOWtsa8F66As
j7rM0YE3I6zBEliDFuv2Xaul2T5smzdncF7RmWafq1a91BRpL5OI/pevkZYMlec8Y1S5K2PL+lJV
iJ7rSbxnRLlo6cTOhzmC+6b+PAzoTbCE4NebrC5ZnROt0k2GrawODBgDfJGtXN7u3fe3BjvaNg7O
Q1Bm2cpCPPX9Q5o6vUGAh6lFRP5VIJA9FZUYX8OCoqgSboe5odOZpRKiNUTesosrI7l1Ir1hSqHX
vP58FYnT+pbK99P5G2g95LOaGVYXve87J4B+h7gRayNM3afaJKCfqrC78oYmPIRF/v/4Oq/lxrFl
234RIuDNK70XKcqU9IKQqYJbABa8+fo7AHX3NvfEfmEAoKpbImFyZc45Ju4l1RLoPxzy9ESEuT8L
kreobJ7g/XMaMw2lhFX+FG34C5BRCqA3hvlsowgsDGXYN4UR3nV1PKepxNw5KY+4yRbnKGm7NRgr
+wklC7adSPifduhf3DSrzrbRhHfqumTvSTIpShqibjMNIFJdf5YmqzmhtEgt6gQrfF9k4UqD9LHV
YH+vDKfOL4TpJDy/TLGJkAJB7YD+VjiCwE3KrvCsNiyzuCA0k0iLVH/ociNlEgGyIWq0ZhXhJj/A
esueMrCoIK90hpKNC8I/BVzux+FV1WVxKlLp7OsGpcl8ns8Vi0Ka3hL734kzVu5zWsC0pcviWHkN
nhFvWFO56FtjkMaN1YzAyeoAxerTdSkLb63wAa+dOgzPBlmD3UJrgzMXIOGuNk9gZ7CrxzAJ35nF
Du+Z1+Kjhll88qbjZt0fGiRmvsUlvlJ0bv2dWZ65ILgZsDKJ7cy9F3gS9emxEksbpd9oDMtyKpnU
sNQOBd472xX+cT6EWtM/IjCsl2EPTD5NcvgAJgkFSeWrj+aQNzfYwYmtwJs0ZUaSq0VyTwrhZpMk
bbbRbeTSZu8Nx0C0KvOMcY5zS78iV136tFieTW94qltUP4lIirc8Ms1V32S42ZihvJEdKKLEeHVT
Rd3Nv7IdRpMjy6gPwrfb/WC7PgEOzbLzZX4voth4rkyYCHpkU8MJqo4hwyjFysA9dyzAoyz2HrBj
eKiB2bJGRQL7wGtpGDJb9nVw8zLLOnZ9ZB+JLuBuO+06fqAQ1Db0q/kNRdafYQFeDSlUVd0D0tiO
ILfBZluGdR+sApZjqezn23igY4ZzTBWr5VwKa+xWldNs5psZGeB/vWu4XUDdo3BvbvJvJymVh7bO
23uIkLupDfmrshx3p5VIwntTsos9YQF8E/xq2FovafI+H2YBRGhrn5L+Nf2jTsAvaOzMOjS9E2yM
moe5FpyZJQ/vY9JtgyQCsGAlGJ+7snyft4j3qJahr7Un1SiZAw3D7WdRy16ZJHJFqz885DU6gUqL
0DRPW0FvW4+qL9gCJUbNBXGFTNmRoBBih6ocgA91V3esbHRIjEuGB8MMg3Mk+atzowo/MwpH8qf2
CoiFz6H3FqaIwm/sPvWCiBVcbUAxAZNiUhjd2MK1J69p1rawZWGA7GDb+Qsjs1TBSDp5GkO1P3XC
zx+Td8uo+yUjBB7xgf0JbDN4xPSunIhmQEScJ1uyI8eXPgTzSJxmdvrpO1gQSXA2OuVB9UgetCNg
Do6eHwnTKdKVkbGsr5n/GUOZfvkFixW3U94BK+8gNyf4HSWuDnjYdyeKm5M6ZPu589AygrpiKui2
XQPXJWmRJY9tX+HQHvlWkiI4z1t1QZonKwZy9doaQawfjShHy+yVGd+p7or0qwkYrlet7uyJRCY7
8T9/rCc0LGyK77goyi101fxS92G3axE1LKoqSh4j/azwoL9brm+t0twPt82kX7DGMTjNJ+a8G0jN
X4WaowGeHvxwH+Cd84BfhRZSY8Z9SBZtCJC8jClJMIavGgtd+NGGWBab+nSwnpCFlHvYQ/WypU/3
FNLPPCNG+UTtAPS0iPotfRRxml88SxMnWqziNG/Nx4yh25ITMOxJAehOoaO2dCv99meLUbWXFv2m
cTHByaot78NEFI1RKXyhe36M4a49M6TX0fBYL5kr3JXpqelTZrny7MX1m99GQJMz2HjAy5/V3JEX
cA/RzRDZnSvTeI2HmPyuCu+56T2gci0/QhjXVaZY37IklU+zYvg7GivhII2HQ1cU4E6ni8uzxTGO
/eIJuHGIJeLSld7zfAP7Zw88a7wo0tK+c2q/V0rXvtpWX64qDAMPeqggh4XmsR/GC4TOceXXCdmy
TaC/ip+6uuoc69B7vXnpinAnRN8iaXYNYmcz81K7R0uzu7OmtsMeTMDN0iqxU5l1QBudriI0iYj8
si1lrXjKoch203PP0Eib6TN89Rgx5JvIQ1zLmG6n2KJzSFMYLm1UbI2iN17zINh2fh1+gpSmxYl7
ZnqkMM6s9zY6guX81867dRVBioysl9qKg+e8csmxSNS31EraVW5zg7PtwKrQPauTPDwniQGQfTX3
/9yMKbQd9t+JOlpHfzpnEaN/W8AId61RY7GrAZS3QQ/PPcvXTa74fL0saIJIF4di7kxEOMqhOkId
gepteEP0OAzlJ6QHbgljChYwIBwx1Gwbv1Zb3kSfVgQEVbsxavXzfAiMD4Tp0M7WmC7LU1SpNFpt
pkYsWejfxKb7Rle0viQwZVYYibxDmJjjS4EMzYg67W3Crm99J1Y2jjKqhC34DMnFVcMAd8oarX0C
rfwn9R3jVLZu84Q1r6WGNBuk1Lwp0bb3XjgCbu/IXZm+mNhDna8a6pMW5P7J93rMEVDotqo2SSfQ
6iyJ4B5OYaBZz5EGq1LFZ5NWer0zNTwn8241xu+EK8Y3bkUhuIz03YtlsHGKqDraTR5cUAmA0AdO
9Ra4+i7uW9bxdf2W+GX4gnPFXXA7vnEWikeMwxSaFihIkjEfQyOnIuyareaBXvRAEMUdOh8UiA+J
3SZXwuq/68Hpf3Gl4LY0pba1pRx+Wd54QQPXbyiCxun2F96RlZjLouEn5l1zLMsHu9V/9rBNhBD1
IL7OPxH1mnfwXRuMbZmmVxO5sO8CtF82QlRrt6BIzjtpMhnhRaYjmWtNff3ZM0S+G1FJUduk2doP
+nRXoONYl1Quh8IAq1qW9OgCK2s/PTIizEqrn5xBtXc2ONmNhxlxQ+PAXIuu4lwKjPEb4vgyLz0b
sE80p5DFX0z2iTchhOSlcEf6n4j2KA6HV2iQEflflJashmpusBKooJdAGw0U+0jwzksoCu0X1yV2
RbIgb9wd8DI4PE91q1SPMeNN/A0NEq9GNfYsnYiGqfzomwnsytfK/t2WSU8iCAW3roz6KbVLd9VS
FehEYz4UvR4dZYMYxW0HFdIWL05KD5gGV7Hr8kIjp4LzBBYuKu+cVC5N4e7CqrIwPfchl1XDYjCM
AN5ybH6D7xlKObEbmqps//VfJTePfMqIIdZ8TEw1pKKR7TBnw1SwmiK9uYBkT3ZDC98A0JCAKV70
h5Eso0uNR2jjjra9rYwTQepgDkV4/tmI/97gLWjQ+pfnl/sILZku9OKqT7d9afBULeXo7+anQByF
0Q6EzKWxKRPn232fF2T0xnazLwHPvlK7PaDRM9Frp8mKgKX0Oj/Blb75yC2QUlXBFyUkfgM/82hK
dDneobLDO8Key1mElzgDC49C9KwXPAdLenxZ2J9Fh4bv53jIhxnqernvVeVolJrE+0AxAIxLOY4W
aFMBm04Sb1iBc3hzlbTnrhtQaE+7raMcSSF4ZYrl3LUCv79mmOYJ3/ZwLaOSzDX5W7atdtMGLT9n
nahhQ7BuxJT87Ot/eodrUiadeHIqYxM6bfQrTVnwpRHBjfNubRba0oiK8FiAxT8Ag4x2ZcRUyyHF
2u5YPpkhuq3A7PeZYwbE7kThucuVZD//NqjjQcshaZuGGS3SQLfFuZ2/Z2Lkn6opJkaXOYpZefH3
PxsYjQi8rOtPM/zQ2P7Pd//jx+a3pp8ZY+jvYH/rC52OaFfpzQBVl+dRRsosGfTgsuyRv9EUVrkb
4vZak7D33mHRoC1daffatztSXiRZkIkb7e2sLfYDGnk0USHEYHicxU3XnI8siSA0WJC2tT4q3ijK
fpeNpV5bL22vlqFBmuVrSSR1QKUq1t4HifDWoArjaBZRq6ihuq0kv0SV5/lp3kKkSODKdOz/2pp/
LsloC1GTXVEkEoLTW84Js1ew0ZsiuXvlEC6lI/V3P8GpzlL3gaE6PTdmRKFeD882dHOEbzmkaQCH
L6w4T5pvNrj4EmdhJiYL2dAMT8Wpl228C+wi2VbkcP7CI73MwE5+JB3VeRn5xRGZePaIt5/7u4hA
ZaRWcfBHrHaeUzSPvqbBRuJWuabF4AMdAEOe2M2nlxDtS2euOncDraowxEdaB1VF0HYdvgk/PONC
qjlT/dN8pB8hRNoi6C+pBoJzSOtgCxwc6AUQnLVhNGJTWrF2yrA2HXAXmVujylJGBENKX99MXz1I
olpvdb9V/8OfGxRu2wBJLut37jXJssN7/VjEkbN0Bz1dmAM5QGjTzYsSJeZliBOoEmNwH6uOZ4DT
f/mqsPgS/fKMHMk/shwc11Xbdfuxyao9nA0Kdxw1XpMzZJTcJw2nGQ9mgzRNhsbwy4a7vbR9PPxK
2vH4QkKLTFx56Nu22RndwOodH87K6EcEdUOJJdCjc5HltnUnatDYGrnHpEm07fJnBJXlFeMgJba7
Xwrk1symnbGIuFS7PqEBT8fsAS7RNnLUjGxfMp5aAo9vgTfEOybyu84kffVmxtxeisztzvg6+3Mn
kzdX5PUGbZwYqdU6b+laSuYvJDabta7gRPVGq79WTqs8/CwLXEYuy6HDcPzTqQhUIzhrAMNt2Bfr
cZq2MtxKuTI8ebAV8YtmCREIKkQ6fC474aT+hfg701hM6c8XPWf5PNrWfn7DNAp6cJVMJ0HmlFnu
tw8xutu9hS5wJ6TmXPP6WOmwiFS+5H3VhTxBggywURtqEF0RzgJVc26YLQmu0vW7Ng1z/tlrDcJj
fv4OOvjpOkpJMdj0Ykx2YaLcdCUlpIH2yZLyklkwCIFVMc+CoWzUqwhj/WemuWQ/DTWpCnnuLU2l
tu4QfMfbOEzQjNC6VwVyTBIZylRfzOVo5OfQTroeLn3OH+A2j4YTyFfugNmhFD3sWm5Dr5lUakg1
qSdpeSn0COaBohXq1UM1TZ7nl6G3uGAIs8FxAaE0zJW//gaQYtSCuvws3YFPIgzI6XE8uYtNmT7T
2ar81sC9Uy+VQjYP6jj1y2z363/PXU3kN/+miyHM0nVV1TU0x7KsSSHzX2oBFv5epwB2e7dxUqoy
7tbIlVXE6ikWq8HFxT+1uEAGfyVNXG3diQiKSrRaxHAEF7B3s2uohpxByqIbDQcOfG6smG9VRH5i
afNCYEsxavrXKNfPOkmWNyIT66dRT1Zx4/oLvZQQiRw70EAi19kSth9EQQzj6zIG+KD1fbQ2WZef
u8wUwUqQIQnIs2jWE0saN2f+KiBOuwsaHMkDrBv8c8rGrcC5GFZDUNo41ETvRsExF8n+f392kz7u
Pz87z7IM1bAQ17mOqv+3WaYY68BMcRO/2xQPF+JPCban+d2a2qseB+42ynOYjFP721BbEFoqBO1U
FvpC1MK6g3JrTnanfXXcBO9WBU4/hJS4qubTQZr1zWgSczcXGvMLTV/91BpiOEKwfAwIagyXkepy
H0scsgtRFG37KFGeiO54hapLCsVo6YD+WZ0t/vdfbk6qvH+pqVyPKT1rJf56HESGwYSI9/9Ntdcx
SCodU08/WpDJOH2UYBU0dEdTHkE6VeovgjKcTZ6kSNAj9TQqcXOHHwO9U/yK1NiEj9ffAsaDGx3L
L1xDc7gOgGJ+XkqKykim115P/FWHYn8beeItZ3n0qqUwndEtWmfKw+FgWznAjGF8LPDo7EXh33k6
gvNUCJeAAUFLP3U+tcIvP6aN8e+NPCZZaTTcE78C9wIPDBl442Ib4N++q6PL1Oh/f2Co3v6/j8zQ
UWygsqWNiczRnk6mf/vIyqEJJfNm48MOSenoKuupyz1t0zKiWBM0aT3BifF2EQ56UYTqog4FLWeG
FfnSYc6zYzQqbnn8OkwzH6H0aJWd7jRPgP45VGsjnbfa7xZhH2G3dMuS1BjUQpvsyWxi/R6o2p9E
KMmpn065WlH9jRH5fzyz5ISdtAcqgAISbIiPnsdMTGzzHad5sRLkwpNk/sfRrbdWGuMry2O5MnJr
eCC+ZNx2DJFLM3W3zI+Nl1aW0BcLyBUCkCgBDlyD0kAVgXPb3hbIiM8aU45pmONL7FaOqJvLIBPt
hIV7XPX4tk5qwSRGpfRjdUIiglNTaQc+4edY5yepg1iOmFhOEEPH50bP18gFwjcparkTwAPRWvg0
t2j8EHsW3kqbLIwE6cLd6/PTOAhxcGzlQXfQpKzKVoGG0Wg4Ip1rmvf+7xZrLSie/kM0RbFMGuJ1
Eoewdo95QMO4+gAkuzkjs2jWPYDop1qqtO6zSHlMPEwzuUu1LXLkAywq541/jkwbtKDVzvou7fgd
Ebn/rDGn3mCvJtW8pSBJ5Es8L6loT3grFxM7k30W0Y2TahBM3X1OyNmJENGXuC6msYQG/N1B+AqT
Z/jl6Fpx9CKnvPmJLJcOI+St9FVuFZmdAPpFvbH1pYj35EYpmyGqd+Dhsmtp1NmT6FnODXrs7mhW
wQ3EkgSORT7jXSlOfKfFDjrQVID+vUVQYLFTo/rmWV2KkGA0sEGM+6pvqgfOjYphTQh5IyjMbd7K
TZq74z3v7faRk+dQNVK+NmUHwSWCXuWofNRm3NrHcuQu0lZJR6IXI8LWfLH8/KEPQ2uSXHFKu72W
I9jyDz2haqSC0MZzVGs8SrrOgKAM62prdrRidR289v4kObSn5vTcv8IlJmDx18pWsQ3/GDq8zFtm
6yVb7Aqv817iRHKntAaxPVFFMq5ojiSJj0dFxikUEIshojomCNGmxnPWxVehI5CIEqrvrOyrFS1L
7V7l6XuLv/H/0tRUY/iXusa0aHzUnfXSIJRdkzQhDj1kmfvge1+y64aXMIN0I51Ge7IrR3sqYEwo
TGYu5rRnT+xAQzKpnX8C57239rKOubHdPqgT0o5pWRX5ax8l9kL2ur5uDAwMc20ylypdVbQXcgBb
5Q6soDoxPWfB3BMldcqAEVp6bJ5/SllsWbvB7opTqLr9NcKqcKW0wMPkjHQM5t3IUZYiS6s1Y36b
CX1JH0OnD2lEH8Uo85cuDYnsGmmdJdmgLBw88m/ouBeOWVzSadFLJBgDnLih2SGAjUzHB5o3P19e
V1rwyCf1YSsJyaqU0tlgPGq5T5aGvR0a3dpFYAKJ3uzATHURQEytLzbJ1C0M1Ko4pkHxatGO2iFd
aJjodfTFkuyWTg/pKgcZSIqbdujj1H9oMY8A0sWCOP5RKi95ZxxP3mok7F1q6urKalXaA35C9ZcS
qLhQpl50boRkuiR+dpp3S4yxAymlhLPIeq9Z2CdL2zeuVkWMZoAD5+QRjrGP8YXtQsvQz2MuFWJT
EoEoi/asJgNYxVkECDbTsqtpR/FGNERzacSzEPaGWpFMQmtralPjK2ndi6yj6KmfokSb4FVJNT09
ghmxrpxIElKw/JhLlDpGHoUlQDlirY03yRAXh6Ef8n2S6gZOzsyBmU/Y7UJNvP5M+54eXlEfGz9y
DsLiSFt4AFHV6ojNzXzpBTbPqTWdBhnMU0mHss81dBMIDHeRJrhaMpu0TKmDd0a9RWtZLR61CsHa
LFYW9bq2UqgXQ3DvA91n4Sidrcqo+63HUTcJovS49TdF2sONlr+VxGU16aH+DTIXPdRY3NPBFV/l
hOhm+tncS90mmUtxt3MvKGj6c8bVdWyiPr3SsCHo3tSBIzZBypLXTr8UlmVlFHMl5tSpTY2Mt69y
GI2OUW3MwXYo5ixGEBBtEYs5abSVvSMRqJUJarmxHK56TkfByL7zqBoXUZs0SB0ibeMOxVmFmUgj
0/trcDQXc+2g4TB1WnU/dulDmFvWJe4xzNdhE6/QfTnbuR0GH/udU9tcNiaZznPDqwQJhYIQDn1Y
gMKKTLJKrqxxmE1P63bV8zoIHIW8MaBGrOG6zRX8krbAgvfiZl70HNAD3dIZob1h2dGTnpZf0KbS
L7UDIAP7fp4JpGRqnpsIady/drtpNw45p10W+zc3Nn4z9VSeR1NBCyIQAWdmzySM5VhyriMtPrrd
qB3r0oiDlWa62s++XRGzOYv4WovQViGcZuuLaQwZuspLrpXxaszCYV+yeHs1S/O3YyiU15HQT6gA
3oeh8I9j5YbruLRIVpoEoPNLPG11Y5dsmhKZCkoMEjBU/rcrCWR2JYAZXsgClmuvSBnQ9kLr14Yd
3ipbe4sdozPe8TaUyaFzS2ebEa+xLHLyUcZcdeh9m+5THopf82AvVpUPm1XyUxKUSz6/8gSNgbu/
k8Kn4MWTkNn6VL1JxKq3ePTXrpu8B3Ay7rYYrb3tmFzledm+N+0bYcDWxdVz8gxUDYG+sL8soqq5
YkRx77lx7NwO+LsV9cNdUKsiaOFH1N485M2Q/iL3VFtntvOOOjIAuyF51MNJeaxk7h3/a1c0zNBT
m2iWVgHBM93FxXTbVrr+ktF5Ps6H5pfciD/sGO24Geu7eWTfdlCbIHFiOSAaaj3mwFvGAQLQ0PVk
QgRK+xi3zVviKuFN8XxtLbFFgugc45Vq0aj2YytlBinaddOO2euU3YIqbNwYteJs4DJ0pCL5zsUQ
dK/9Cou3CYqUNuHPBNlOR/OcSgblfUZXErtxcxkFz1jRDu8xVlBCygb68I5O6uYsx+z9Qr7xOApk
q6+JpWWNXRCbEaBY3Y3gNHa5D4XvR39AQxQO3PSfAkbtZ3wXVWsW6xGDH/ou3202pmMSOxZV/i7w
2v5IQJKyzKb/QOYGF5yK3XcXKTwnx+5byb2fjeHvI/NbCFpoDk0SS1SnB6PHn6gPFrNDYzw6rFMf
daKFHwtiafzaNF5x3H3MfwJoIHdhthYjj2mypjZt/xBnkwDZUE+JVoCG9StUc1avP/UZWRCK4iQP
ZU7WCrPr4b12gK3wmwYHnNZ/FEXJN5wptJa06ZbaDN7GDq3qxUzbGwbHcdlofXBnSdQutEkVCo7d
kHG9diwCcgY62NJzwFNPqp8KplivNQ6qKdo8cVaW63mrVzsY6iZkrunBMaYxRL2Rfpks/GEn2xGo
becG53+91KzXl0WaQzbwm81Qm+1rrcijJ0BzxmaabFOAkG4g3TeLr2BdAoRd/lQEqlO0H9Mk3Rtb
/y3Dbr8gIYH1m2NPXG5BjwLalL4BSQRbcMxcntPgLW8BGOHQ6gBazaeTS+/4U2cdvbRiP75kjfP7
5ySSuY4u3OEukJrNar4OCqFmu6gludpWk0vXApg3dZ1JMDPJ8a9CpcnbkjY2Jh6SvQg2dE3mtORK
cZWFzlMFpG2WC5oM9n9EzWMtvrFOB2cxPSbKAs2fZ7SSdmQGjDtxzEMfED4bF1K9BmHOlCyZlrhB
rXAamyE9yuwwhtK65SpZ4IoxtdsIX/k02zVekfyFwfS1yAr89HZmf1cEB0g//7ZjSERCyq2AvAgf
IkseXN/jvBm74X3WXvj407mpEG76cwUh+yQYekw+O98rb5FaDeSIlCCTKvw2K5tB195C07nTPlsZ
Dayo8PEKgbxu4OlyHlXWSfPiZK7IhjYme813jk7ifFtG3Cznv54BFYPihLCBZv4qNaM/OS0i08YG
EZG7CLitKL+FusPYtSdfAh2IdyCiwziMBvzFZpKxRaKeOgNBCeEe6g3zMR36bg6zpIjsh1DxnX3g
SrEttFFACJ+E5aZhegviB7wziIqWxkM3vuV2RP7TAGzUVNpdM4G8Nc0NjhSowy8RbTrWgRomt5fC
nOIyCqs6UtuFTxnZLT0T2WWQDul+vg6sTJtoBuKmls9Ynqtz4LvhRX6TgM0i26+RRVvVI9Jt59SB
c2tUnDvzoair73EcTQIPRgz3dNSA2ZsE1Kipp1wrBCYlyUWkL9eB8YfZItdd4nXDUiHppd7nRVke
Rx+sWWipJZS61t7E01ae+oSDJJCWZ+GNM+WPtO7qZ4H0c3Ux4zMXZq4Y66BJrGNhOZR+KjJl1xMN
9dlEsh/C/NJ2YJjMpNlrsAIv8yGgnvmahf6wSeI22Lghs5GR0HoeA767JnlA/QWMdTvQUgAqhtaz
yzaFVvqH+cQaTa/ZF572UqKwpfOvdmd/UL37mNvHgH7rGwNTsbQaJDIJcYW3Ih2TRR2wCtK0RG5H
YZGhNa0TaP3S8AV2sFYMrtoOSgJslfSL+d7VksFw/XnT6JV6mxT9XncTeZsvc76zn72BINWz58lv
rXX2pGbGH7pBYELQeuVjZKIypgVdH5lFpadA/dWRv3eUsD6W5LYarzXhHKR18o2FeAmumoxuFRrK
bSUgaOuDbl3wtXfK3am1igplPFk43y+aMtIPnTcTw5a7Qr2a0ZTBON2QMfhUWuZ9MUeip1FQpDP1
t1b1ENTg6wj8AcHGrOfnG+Sfow6aCmiTR2HeD0iYjbOmZwUaXT1esJL2fzvxSqv14rcaW6iUvAH9
/GCmmwzZyjHqgLdFcxxSHBHNFNnuyi+nrTgwT5qu9kejbsqNMPTgyahS0uGrSPkWwT4Ab/Ob0Mxw
UREc9Ywy9ZmIDLjrSM3PfhyPez2txx2RscGDFwXWCm+v+awVIfDUKsQSIPNwP+xItfO/xobxCJgZ
40ExreHQpoHclCKnBULpD5YUml9d23vB4n6n11FHoCEiQ1PhKZ+R+VWQr9AYNp69hGeUGKPPnwXt
z5ffx655tQrV2rtVFSzLzkuf3NFvb1YqV47o/UcTAji6Me2Ypr1Az5r0V1sf8pWldcULJ3S+cPI0
/FLrcZvlMgIbHQyLLg6H32VmvSdh3v9SCrrhuWPWj2HJfUNrvAxaEVVunwTKzhoIoA/CtIKgAeNL
TPdfIgvUhQqD9QEVTP+QTm/E0xshs0zy0dzsIdP87sHJwKz/2xvTv2gz9a9/sQO0TzuvI9MB01Xx
LuzYXWGka06CO+HFDCgancDXP/sOSH9D2nWuEWoBCPRBs7r8aCQYZlTJX0DWJSW5p325BqjSxIX4
Zuh3Mw2UTao3NPzy0rzA9gcAV8X2G1Fs+9iyoH2G0T12UFAQkRqt08yLz7kd2Me0btx1akbW86Cy
PuziZ2qTrjxm0bS8F9VLpjtY82LlRSEXeJu7MYk6BT+m8Z0b9I0++9lapJj5rRTWmjQ969SqWXLw
jehKbKF58UVkXqy0Kc6WE0BcblsLQjJWpmPSYKZiHLz5MZ4Mai4wZIVM8hEEPtNWi9dxNNYX2qDh
vtTzhKSCsrh4pkNHxwWElwXqoSJYOg6o7qVXjHsbO/pTGas35EHjh+S/vqw8hzxcpDQXYYfJUu2i
ZqXkjThlaXtATpHu7HlkVMJcXqvzRc+5cmC4G8L7NOhAdT35DQJvYawQLetiwlpGMJJWXo1BGQGx
/Z2HQ3XIEj88QVP8JNy4fyQXYz7/i/HUs9R4MlsWvSFLeptyhpEIv545/jLsLj3GZFJtcr1/Apri
f4be+LMRszGXx4Tc2c+atqxdUf1WwqpcxJkon6xIESj6TriLCCp00BTMLyOx5rufIrfLMsGohzyl
KLJNerJq+YZKzEygelH4RYAt+wbsBrs8vdcIZ9OXBCTXoayzfjX/WKw5rwll+ELJDIcvQSkvfcuk
owsclTBVn5LR76wTTeroKZINrRSpvcHghAbmjwfmSNpm/hhKFgVrZdot8GcA1OGZEAGUuTZJsQdW
2J2YAjASblI13MZlH5Ht22bX+UfiwbzBWJRveVM4106zETCIyrhQvjf3NpMnbcRoqQhU7yIWKlxM
dvkOHzUDyKkiGvtB07poMR93DVKkrLYQ247VTuowv1TrdjxLrrMytfzbfCgv4mbng1lb6H3t3+Y3
akFIqnAwBsZlsKa55dxqL3FusGaZDkuvxMbIsfkNrGC0iBPrPO8ZsRx5yL05ZqPtG/IIcQHQe1dk
aF1CEoGiecGYYdzd/Aw+fsrnn/NyCptfw9jqQXVqjNxTneUBOabY75zYXioWT1hnDH4liX8b/RRz
OqSRKf4lqZ46U6EzIcryKVdrXHsGYmsEqvTb/YHxIUOpajvqDjU5huatqIr3mlTl+UOfX+bvgNBL
F8QT65/hntv0zGZBYFxcW2nuSGquv9R8CPmkjMpKzkSYPc5TeynhkS+ISNJO8348DNmxAnj0r0N6
4xa0zrElEWvv3U1i5yZ3WzC9ZBY8Gt1AZsvURWFdaPsHtyi/YR7FH9MGlrmfjcD8w5kgvusXTxrq
b8cCIeuG1UBditgOvdVRcvI+F5W8z2XHaKBTmfvQWtCma1c6HyNgi23SlRIGmt2+w7MjOyVJ7KOG
SzfR/QaCqQ1oPCcKlMmIEj/SVP1w64rTcqH5pXyKcTqD9mJoW+XWYd7qAMEdOsV8Zq0/BcJgq6En
jFgaVdJyHnpl00g6CytrlaCgqVadSJ+Twc9WiV916FhZgQ6qRR5daVfklrELk0vpfPKaA+9PoGsQ
8tmI/t5A4bBR4prHP/X2yYZX9YiF+83C8XKUnhU/ihSly1gQusFbrRZcIlu6R+hK2bW1IlKdwvL0
M8q1445QgiZjaTKNl70qyPZFQB0BssB7cANuaAUxGjIinH4+hP9WnkjxolMYJLCmkn7ZosV4dFQ0
841bjx+97CrUBb591bq+Pf0/6s5jOW5sS9dPhBPwZoo0yCSTLimSkiYIUQbee4w6OqLn3W/Sk47o
e5/i9BvdD1SdKAoiMk/xjroqSqWSShvA3ntts9ZvYg09bYOyw49IuJQkAYUbS5aJeFiko6w8xdYg
7aiYZStvrC9QDvURJiF9INTKJ7TmSCgLBlgwuVOuUKPHcT4EzjFWR+TCqiOmRw3sVTNYvfxnK21/
4gIEzJK3jafH17nYbtvp/sRrjDsU6cMVtFCxhp9QM2ugut6FKR4EbVWipd7q+QUA0njniX0CRTTF
6gpJ1AcgxAe0yj6S5PWSuxHdIU5z5Kc4vejZwMUgUjeQyXWkr5LojtInegx+f1E2DWXHuhWULbSZ
GPlirqUvPxh1615XgwExBR7eVjJajfsivMWdpiBfEaFMwa1bQHeCmsCRa3R01KViK0LYuX75JbWS
ezxdFbBX+vFllr3MPL1ob0napVCiGu5uAmbsnKBKO80L4YoKZ/tUfICorDyNDdLYig8Mya/CfOui
i3iP4YNhB5aXPCtwlZCjUX5Iie/4ygUq4eZDlKNDHQmIJb2sDKk67NTJq7Tr0vqimqrxUrR3kZ3b
xJrWX7g6uuWa736rJm51oLv6BNjh7lelOCFluvXBfClbwoqEeCflt1qLxl1XpOW69VG5D8UsvFD0
OseTPEHCoWlCNjIJ2GKtbPIJjii4WnwZSRTSBAPQ0k/4XR4P0qrh9nilwPAFZTgG694XfIAAFQVR
wwwR4Dbl8CvJMwxahmgHN4bTauHi2t2B2kIpUNTQcZuwfDhR4Z6lG+NFrpt/oK31Vt3WOYK4P5Up
Er1eqaOs3uJOjWtgkqP3XBbJRUjhb6Ob1u2A3MitAEXS7iK9enr5WdpZ9Zo/gOEKjueyoT9DlczW
VF9vB3iom58VYs5+dyB2URR/6TdB1hx4F7gPKZB0SBaSfaz67iJImoNH2vUx9UgxBNPPPJwdoPSV
2yqz8mu5urN8F/HtVCOfLFeecMjKNHJyQDnbRCHrBjH3+uWHspTE3Zl6vDpXyZBMDRkFGfFUDLih
HsyEFOIgHBqtA3kVIdoLH6Xsr2Bg+5e1VG96QC4XiSk/kgFIPqVVA1IcSZXpVwLEyDco9hrbrkaJ
y0Pq81L3rPFKyXQRYAKp+TgMPFbaBtXeIokSSiEAe5LauiFiIDJI7oVsJtX9S4mVQhjUGbx31kjT
fh1iNzqQ1fvjBxX7bAikYepY1pgekG0DJzzi/zaxeuvph0jI2z1Sml9fmKPhpPdRJdfBSLqYwmT+
yOHyUoE+9GwqDcQp10PCMuofhIx6TY9g1O3LD75RR6vM0zNHDkL1569JHUaOZo+GNGU43fGjDCMa
10pwRcUK5oVfOrRwen5mTnpsskkvvAw+AtcdNIctdZR8g2a1TpJBEIBdJfoPLpMoe4gQTVB7U57V
CvtvUUv2oj7grRcqdh0U5bNn9T1cN5RnTRLuQ2bVwn1mAr80QA06rYnPxgtatZSdn8ErkKDCwLnZ
p3JhfJ9+EtS68b3Tq70gpMG3EPQytEqUCl+gfzAxx104tvcWZLNNq43QPvWovxo1uBgYKcW2gJb5
rrDEfo8sImILEzoQuO4xJyccVWXwPKQeV9jKf8zNhIIXtQ/H5DWvNQMCv7pts3Z4GOMkvWv6GA/I
chhIOT+WU9IvdsH+BhGi4T+RZn3wI8RJFLtDE4TsYJEGFiFOsizelKV2LCs0BF8m/1+SVPvn9NL+
Cd2r/0WSahKQnBMqzv/x9//8n3/7n3/5+3/9/f/8Kt88/bmfOleIUpmypqqgeGQNDWcFjeafMlf8
jmIYiFlxUTA1oE+sJ//QUtP/BkRKMkxdh82D9jfiW3+oN8va3zQVDTVwZPw46Wb9FZGrlzXrT1SW
QcioKtIpXGBUWQcVxINeQ4zEqhUVJEGKtdTVra0l6W1sfYHyeO252Cy3mk46GffGSO6xYQzaLeSO
MPxKFc0pPGhr6SWqDZENMX0fxskXcrUBdQcMOKX2CkWMC2O470Fcy6R6bbU3rosCTh/1yXjInBJG
aNIFexUvmSi+DT3tLk0rdE+qK1l2b5MK+rWgOGBYdgZWOykyl4oKynQUhktg0zaOBj9U3NUiZPq5
SWyaqnrSpQQmhqg5r4b19md/vNY7RFTsFXbtj17SREMm8a2iBjbTmbECcP1ugo+zWkV3aZ8elBG6
mCuoZ0ByM62enw8CQaSidaPIiGpPiLBXiK+212IYjYgKC+EnkK0bdHb8EdsPO/O6lTzpnuj91ih/
1PjmDhV30qK7hoySIDVdb3Ul/uS5zy6DQR4X28N2VQpPfhXDuYkOqvqMhuwWOeSMhSSSXNuQWrIm
Zz5BYj7/1leqKjOzJTpalFErf/0JSPcHmIMoxTqTs6vIXA2SdWxG7xo8+vdEFxD8NT9EJruXHh6K
LLw8PVJICb7xeNTSUfLgL0OaDRVWWYjGpZPmdOZNh4sfhvUcyNlXrH/2hYSYaJ7hYFhC1mE++6Rh
ADXzR2rbo+xcRR6WI6F8YUvoWwMECdHJzTfZZCBSaTnJVPfoNikGP8FTTozI6riKFYsUkJNnDa7L
7Y1eXpku3EA15Lg2AIkohtguOvB1TSjuirK5UQR1P/j4L5dSlZwR5uTg9fv3W6wo07KhIZNozL6/
qck6hDAS1snIKHN2pKKX9puw6fIVJP6jGUKk13WJGvQ+FFLMb3KN/AQkIVny1gDvbzwAC4iPVl9i
rbgqxOhxHKT70ksdYEP7JJsYljfuQC4dKQASV0CE4siF0iM9jJNNLs6clIduDC3ZpXDzYaViqMTh
QzYfQeBx1bK2Zo5Hgam6pS0hESoCOuJGb/t6gtaWGt6KZXxo4MXZetvm6wF0gFQ+4hh5lQnxIRdw
jZrw90lgJRtgCVdqa90FR2tAZiAmH7eJjMwRhQxccJchPIAXn+VCWkJTwzp2ubvzhfpj38s3kzH1
ZnItQungiGNmo433TYdBINXtrvX2QiBvwLTZGucwMre20eHvVEn5Wkj9nabLl26trGVF2CQg3aK7
0HKvWDjh7yDVwFNLAAOYWXwbFEdMYoyaJOumcekcA1w3ejQf1Gi0R7W8qct4TaX4WgR+YnjdXuXU
rQJiLEvhk6/VB7w07y212LKD3JWmeR002bWKgsGQtp+kXuVbATgNxc6QUuR2hvXQ9j/aikF10eQy
8w9p4TlQ3ZihxTZshA3KgJuilTaegXJ0akyIuK0vWE9pnFxrHbeANr70U/GS/QIyO/eDmvdqc6gj
w80QVBGn1fizCqnPVj1yb5HxsSRpmK9U2JGSAXMiBhFDbWWsij3eeNehp9wNfvjJqpRLNUzQX27X
UwER0OmmdG9lxGX6PsHzUTv0+LYFans1ukJqwz1e9bjk2cnQPUUd9EaKpzcqOfHQBwoeK/wWoMCd
Ebu3CH5S+tUcM2zXpRBtkL9woKlxJxEuSME4SCLbARJtiUYGTlkbtb7thGMvPxflEb+Ky1YRHwsF
Wo8OPqeCxamRHwFwWDYfJZeA9rAYiFayYm0aSqJriBHaRoEq7uNAj9Ti7aQZ7Qn+ZdvJd00Zf+6N
74Zv3lDH/iEoIpUA7M9dOXuO4uxegDHGyrLuAuRcIteyNQZXU1eZ0CLxgB/gpIfMy+OslyA2Mai3
SomCeYWVWGHd9qOx1xSYI0DrbRwdZcG6lUYWmjKtLuTYg7NlHnJKhUpZ3crFcIfwP/581YPBdPN0
7AqCfLzOR+WIc30KM9BE50kud0UYHpAR/xQjvd/1YewIoPhXriXT/2zYoRg0K9EqL2H8f6ytWF1r
Hg4u3PQtyAa8yrQLC+ipQjnZW4IJohWty5WSiqGtdtjZoUM0rKo2S21ebJsYkHpLMS5tL7AgCxsu
CSxgRFpGwROktjlQIzWadZgyfthJpyEFZ7Y/VxCpGsTorluynQM8ysE3TAeTVWvCzslFcx93GiIW
+l5sAGvJeYCfGXgrMTL2AbL3kFRktiZNO/idAr5VPUpj8Jh1yEtU3qbouwMynLjeBcknA9WEdVTH
B3JNGxQ1bqgX1NpdBH0U+z8nVhGsIGcDwCutvtaqQU1ZeRStcBNAKoaicB0G9QUoub0lDZehhKsz
uiHIlawCEI3ch7Jd66svxxtA1/u6z5zU0vcTStg1coy1lWJftxl+phxpGtfYxomJGfJHL2TZxCwv
8WE3W9q4EermwvInw88Q/2pAMB0G9d5GJMuR0c/QVNU7PwWHSjUwVe9l0uHSYF5QWLgKS9Wph3wd
Il+COMmH1tQoaSDVToY/8v07g3NenjdPaYF3uxht6kTayOrRUDHTpCwvKDAtUjBt2zirvhoAEXES
UB1TBI5m6FgRpAyLvs9kgkTL2W6IFj1v11X4bIQflRD1bF1bh2bFeic7rS5sBtanLiYRAtxM7CS7
qbQdnK+1boK7yvDL9vKBBak7JKpwC8wWsFppHBI86HHt3td+dp8/qV74mKUMkl/sEWJFI5u7Hf+j
8pgmRP8THoU4lLqbED0RsgY3OZLwggW1Cbl6mSw4ZtXqw2gkHxEfp8ie7SxX2Jj9+GlQ93rD5wFw
sHUfSQsSfZgeUv6utxFSIW6JoL9Wb3L9o2XeZ0pNiUJCPOYZvwA7I7WtoB0WFzXq4uA/U/cCkTh7
ZKVpqCNW8lNa4Z1ePFta9glh5uvSze8VygiBkO1Ax5BvTh1HIdxh9ucrGV8CW4PeDHVz2zAEUw+L
frOuxcyh6LDl3HFAcgTFIGEDcHuTtR98I34CuxXZASdFvdRQsQop3oTkNRXm/XUQBMhmRsjKS5gi
wWnDImsaIU9JPk3/rZFS6Ad9G5mUFkg3fcdV5E730ltZQ9dDaW9ky9gimv5JxXI1JULxv9UaFbGt
fiNrSFIpBKs2XoWVmdptE0NqiDNSoU1ToUTgf/P1bB8iLto13uW0jMleCzzDvBUC/ai48GJk7VD7
EVIk/pdOEKD6ayvOGatiWhr8WN2Zcr/x6WTLpzYjht1RwFIzfeLEvRqrFBWJeBP3+yyWvsVYLmal
NGm8sBuDjvLqo4JbY94Tgmj+ZcYV4/DFJMaLVH3IBnrDB7pAZ8oYkgGFviD7Uo4SDvAeS3+zAlSp
ZT+iQLzhor6vQobZRKCkqDbiDim6lhzXYxamKB/KdwOy+9RYdzHQhE7dVHXyJPhHEvd7cPNbue83
QW7ukMF7HtC6crs+By+FxqOWuVt0suymYzWrV2gBT57XWDarOHdLEez8QgDkkeeI4PvQxbeoOSW2
YuG7K3HCQsztS2UGPyL9myhK8TZUDQql/AZeAWvZHBJbVuEshEcIWdZGb8wrt0VyAIbB1yoRNtGQ
sDKmlEOBoeD5F4hrtRVAjqhXYeZv/BwoiFQnK1PqCYJS/egNwhcARM91gpQJhuRUc5Tkrm9E1FQe
TApDGRjEwOAnYU0xf1CslVR6/gXp+GrtC6Vd+GPK2YQ9BiIy2cSoQv2eFbcZ2m8eKWlTKB0s/upd
R63/9EXiV2lRbmLolRuWiNS4gsy5Lk5Xwlc3MYtsH1SCqlw3QfQ9SWEdeWCma+9S7fXt6UdNl7pf
7uCTNDqWxIAVJFOEU/fro1wQRxidkC+uyme2ADRYQHJl+T5A9Qbg1pkLmvLbl2mipOqop5NbmG79
E73v1ZdVOLj71nSKEWtJt9NG3ZrJN24EW0JknTbZZ8R/HocquOoAX2Zlti+hOYHroJw07Lh3C4ax
8z1IT3KyRmgNnE6/81trTwFp2032g1T/jbq719phN5TSQyzJj1oWoKlBPTtoJ2Ah6PnYfTIAj8fA
bIDbn7mvv/mJpkKyFmU/ci+zwcuDsjZyiUmd9Zgtauus2isD4BkkCU8P3a90PmbJ1JevHjS9yKu+
NBVP6JAIJ7neJ2uSh3ZAIJ5+xG8XOh6haQwT4unTP7MLndsOWRTg1YT8Zrxx+/IaewwstbwL7gx4
4I0fE+UBB/kz9+hfOZ4vHybKqsJF0hR1/B1miQjf6FGyqNtiPQ28WaF6h0p4LYrrSXwxJIvquX99
zH554mxaUqUR0b7t4I0V2vXQy6jWJYdh8ggNkzMhIP+WJMBnh6VMnFJsooRH2q/D5md+ZvY9z8ok
6WYwxn5t6uJGLm/xomE90x9Re9pIGVpnlGS71ATVjpVN4Uhm/9A+5LAmBUjyAHDWctI4nhxuyk45
syq8MbVEmSMjqs2iZIjWjPxnWIhwdVi2rK3mSVDBaenymW74bd2ZekEXDRKJ/KPOTTwasSypZGT0
eDDeykpjD5J5DJUP3fg1uD89id98FHmtKTUhwgWddbgAo7SRi6ZYoxaapQhdaDAQHmFCbHqsEk8/
67dk3fRZfz5rLgpNnlWqO4AtazMsHV+N7VEcdi2Vgr/+GMUyEV/XoVWwfP86hwboqmUdisU68OoV
6/22AimvRfGZx7wxDcjPWhhqMA00tqNfHxOJPhxe9FrWbUvBsuBqOEab01/ym6HGyyo20ZIpcOkw
0WahJ7VDKrPwF2tNNb7gPLYRtGCdcwsTgD4L8S7y0XBGv1vO401pdLf4p372O+mnbQueK9737Pb3
JOvCa+BiBoOSWTkZQrxeTKG8ID2l8xqD5F8VSbwdR33VujADhjtRqb8k7EXNIF6E4J7lGmfZCim/
c0HxxsL3y+44W/hkQTdquYY4b/nSB7gK153Q76IUCZ8fmHVT9z7d928NL7Ro5qTKVyvzrkcIwmuz
F1x//U3tnyQqSf9/D5hFniaVotJrE3Gg/obTeaOfiwP5zCfosw0KjQKT3ClPkFTxcrI2a1MPySF0
6EgsZAfdAyCGegTSC56NtToAg4PqktMWngtXu1ZTFcNlcfhQDcPHfsSIEe3l6mOtiTeSL+0iwzGz
4e50nyDSzlT65cjFpmrIeL5CSNcxxp0Fr5xrlS6oPu+s+LZUVv4qy8dDh/GpnbFSDHFVb9JRJRtF
7VUQFeqfGZL4XQrtkDOwhEiZqm9xzjnoSF6nYHIhWqDqZW0V/1hH7VSDO6hB+BVJCWweuuAy8Y2r
cqIARv39wJVzgAM4nZpyq7uVNPmmUrADV+SVYKsUNEk3+T4WwRmnKvgPsXisS/5/Nd03VkZqI0UV
Uru2KgFiMmmokkQhIr0c2FPFctwu2wObnQQnHUqTWw1JBj1L11NzWg8B1TMaW+gfUZC+1gTLGSwR
IY/s0MrihynWRl6tjsB6pdZVohpXkhpCL9AeNUF9TDiv1RnjW0TDDp1y1TjovXhTRWiaCuleoqpZ
WOHWo5lGlYFnI5UkSDeoaBz0SlwXRo76ZH90ffU6hOaK4t1aQ/a+yMrPcSJ+gGyG97vpoL93Vdfh
RuT3S/GbMhX328jJprtufYfouo1VNa4b0roFuVgY5ZcyGTeNHm8tPh4o+F6FsFknw20tQL7VQIim
n1sILCGELiBJHwc1eEKm9IfVux8N7rd2AoGby+4I5DPtvpjQ0vvKJfWlYjWK96+y6UrhVsb60dYq
NKgF7K5Gv0YTLKQyDdARHYmthDCcTSgIaM9m11FoHkiSIRiWP9U1de8ou4qxiZEF96ZRg4dOrz+L
+Me/NFpnvFvupDnlctJONfWyNOBiFwECtuvB/2o1nlNpnwc0OdGYXBui3pMMqU1br6ILFPzaib0J
8q571JXiOxCZuyw2hZ+LyV8qA/8TBd5/rlL8v6gMjK33qxXmd2etf8fL91+pBf/L3/8v//5vjI/+
87Xt0csf/1kORi/lb5bFiVPBVUuFi0HDP8vBwlu/9Q/bI51aMRdDzcJ4S2OvMFmE/ygIC6aGj5L0
4oUhGwju8K5/wfbo19MTSutsvxz/J8uv15uv7skt6yT+lWzCCG4JXAwj25PObUe/bq9/Nj/bVqO+
AOlUQL2PvWOrybarommu2pV5A/vfHlr1zMXspc735wr/54NmNzJD90XkXLyWBBsyWuJnOXqskcCv
2nsZz25Fy2xNv85hbb8a8DcOL1Ozbz1udmahKiFhBxU2DpCg6wjR+b4ydlpc7ZHDfjr9iKWum/bf
V3dMFcPczjfj1mlKnXv4pWaABFNGu9PACGdkndDoPv2kX3f0P/tO+fVJYyUnk/RLBZMVOfWSMk2X
nml66SOmDfnVR+hKhc6B0kFWmBTHZOsz1PqV1KdbrZR+NFa8pfJ95jy5NJNne7uuAJ6GM9U6Zn7r
5di76zedvH9fD83OOr4H+YDyZOt41n04Pove4XS7C+9szE5pcYq5jDy1K8b3mQegQtmI1pkr/VLb
s8iGBAWhGwq94/eXIkUv4alVzpxil5qeRXUWF7ADdJqOlUM9HJXUoUp7ukcW5qIxi+Nx7MQSRGHl
6KhF4AdxFYuic7rppbeefv3VXOyGfmz8AEbVRNVuzc/5JJISG2dm+lLrs3AtekOX5QRhfYurijwa
lxBn0D3z3tkvsxgF5N8FRUDzobt3h2svf1/UGLMABZWhFuh/MLPVi8h/RIu143Tzvg6fRaSQhHjR
hhldkt+hrRcFD278zu6YBWRaJ0KXWHRHg5iaWlBJj76dfumFCajPQtKD3CW50DIcrb3Nwocg+ni6
3YUdY55+9frIrOWcnVBo78XYUXL8BRA4Tt63QumzkMxR+mtwlO+dMka5v8apg1rL6TdfmNn6LCTN
IoBc3Ux7uLWnOGyDHRX8x/e1PYvJNAv1WorRQKVqniX3XUfBoHjf1J7LaFWGL2GdwnsP1bMWfczc
G7l+3wKoz6IRXJgCc41JEnvPeaHbefIUSOdu2EszZRaSgwV/TQ84ykTqB+ov3E6OzfA1Ks/sC0sT
fBaVMgUJy+3pFmlIV2OYb5TKW58ezYXdfp4S8Cs3kiSPSYjdEFcV5TPg8TtDouBjadBeUE0XxuzM
iW+hl7RZnKKvmiuxzGeY5j3kelP5qvTrYjie/pKFOT/Pzwia1oxBzBh4rQKqsbCDMqc0L70vpF4U
4F5tRaOKVqGPSKUTBqi5bkXhbmjfNzXnKo2Z1EI2SV5m/THvbklW2mV3d7pXFqaONotWCbo+5Fmi
tVDJ8nhKehWk8v3ptpd6fHrmqy4xw1hu2sldJx1B/N+YDb58u9NNL10OtFm4chHIKecRrmZBQRYD
hGsmKbamlJYl/Nuh/tktmp6DEdhiFUVnomHpi2ZxjA3akA4KI8HFPxcfqJzkyZnpuTT5ZzEsQJWI
aomB6Dts7/MfrdzAj/VsMP6nu2xppGf7qxj4YDylmNHQcicjsjr5fa+uzuJWNH1VxqCC1c27qrO9
0UOwJt/z5fR7L/T5i4bpq1mU6xpuEh0rkJ5fh9HHVrkwrDMvvtAlL0KXr5rWIFD5GBm2Thgqhm34
Qrwus+7cWWmp9WmkX7Xe66nYCBXdIhvpusw7UL3vPJmqs6iNzSgx5Bb3gUzqEAVVd1mRbXVk9k93
+TRwb1yF1emLXr152wOYw6Srddw6WEPO6Cf4z/As1F/CHnhGill8tj79qKXRncUx6LuuVdvpUdKn
Jt9m4efRPHMTW+r/WbCKWtGP8ENbJ0Olwd9G57bEpXZnkapK/thbBbNGE66E5qGX3reLz6tdYLBH
pZdcFhf/aEA0886M5sL7zit2TVmXhpjzvi3EMAVwS48e9btGb7L3fj1REOTLxpKShENi2Q6pNAk4
YBlnDntL7z07/6IvYg4o7mOxIYhoeWVF0NyVUSueOb0vzLwXcMWrSQ6wMhBEnemRpzelsjFRQ2rf
+eaz8KxazpKRT49n1EDqRr/KqmZ7useXOmX69VdvLchZoQ9UmpwkdlpoedWZybew/Uw0ldftutgC
jkYrt46FHYBUX8rBszhcxt6Z/Xqp+Vksgv31y35aaRtMhUThKVcfyh5t+np9uluWBnMWk24d1iL6
9PjeNMZat/x1hUCHm43vbH62d1p9YeLHTO/U6Bp24dcq/Oy1t6dffaFr5iyLNpDUfETvyEn9L6r3
LR6vGvfGf++5VJ6FaCyFJlb3THMhOBjhVsQEz7ceT7/6wmScQ0tSMe7R7qXXDSVUnDItAL8i8X5m
cVnYheYy054b/rHOtpFoowaN8ev3HjXrUDhgwrbKo0tAXPb7vmQWsQgbw/pw+ZJOB5CZdTgYKGc+
Y2FqvhRdX0VsMVJCEASPHFVzrLNdHj7V2fuORvIsaLEhR0MvT9D4RUAm4cirDf1q9MMznbL05rOg
RagDPUUz47Y9KlvPVdZoZGws133fkvMC7XnVMYLfyaEVBa2jQDrGIFu5Ct1rBVL66SFdevtZzALM
7MPApXMmyqhvgAiG1qAH+eZdzUuzQy/6vILiyn7ltMmnItgJ4b3pvy+rKc1CdkBtLvUkOsYYYGPv
IvXYn7vuLXTKRG58vcxbygjj1s0Kp9C47rVDp636pC2PVpeKn9/XMdM692pYkdDKY/5unKCVKNQi
6+yld4Mpnen3heVSmr7sVfNWOTYwVhB/FWMY9N5aFgsblr9vnDk1LvXQbIMdpMEv24T2W/HaTA6Q
wLxzaZqlpmfhmlt+J3g+4LMBKwvBBMVoZjtgI9v3dfwsXLU4N9HBp/leMQ+uF3w3YxHvW/XpdPML
i/0LW/BVx/sYrSAbkReOGlKpkkVgX8/va3kWqUEJt8MLCiK1gsuus9Z3Z9aAaVq/cZERZ0GqNLrh
T1KlTlYH2yL8lkmyHea3aXFdn4uohW4RZ8GK11uQmHrFzgHC0QGS260zMz2e7pmFGSPOwhVnVysv
+x61PbMtbMMIvZWGPvc6bqpzR/ilLpqFa6i3cTt6WMFZKXtqLe3TXluXSnffyYFj6JArT3+KtNRR
s8DtdLXSXCMrHfWzd1S2LQbiMLmuvH1xaFob90E7d0CCnH7a0sOmX381WS2x7URNGOg4LLxt+PQu
uvz6+nTjL2vNW9NqFshWUbW+ogMTEu/aNTpHm34Xb9EnOyAjbZer1Ak3xv70s5Y+RP71Q3xfLZMW
DJOj9uNVNwkbSVB7zozJUuOzU7PsZplYeRDsDNe7LIMR2ebmzAAszdxZTGMXkeGCiMYjIo1dRZp+
b3Vnbldv7wC6NQvqykexD9G62lEqY60AcCcPIjcX1Obe0+W6NYtoIKlKBdIHkFaNnpOlrjBnOdPh
S68+i+dKH+W6QbXJcZHz9B1kXWxTQSrlfWV/3ZoFs9DgwSp2BeijEOKvJ6wbqDune2Xp1Wfhm8Jn
VSbrBafHU0ACft+YD0NzmWjvmzH6HCWNqHyp6jF9U2Tfc1xw0bex+/ocZ+Ltqa5bs5A1kCE1grav
nVH7igQ/8IXT3bLU7iw+1U41cS+kXbE6JsIxc89MwoXlEizvr4EfGFowZDkNd6tmE94q636nbXS7
Wvcbb+Vvul34rkjVrVmkIgRp1iGynyhbfm7ry3G48vQzH/H2IvCT4f5qFQ7APY1lYHIrDz+jtg/V
7jjmD+/q+DnKyTNMAZNwAXwjAjtp4V8IsrE93fTSa8+idAQ3Ra1ozJ0y/ySnX8r6GIf1mTBaansW
oUme52IAztwZ6mKH4e+2zbWLUWzPDObCdJxjzKtqHCoRmXuHUvoqjpLrJtHfdV3TJ9za6y0VU9ox
rVKaroqvlXfvkidyBQQbz0XowgJjziI0DAdSIRrtx/JjAW8dSn+kA9LFfv19wzoL1cYdhCZKmI1N
KG2SytiE+nAhwx8/3fxS188CVhPbtM4rULMQqUZ9XZtnXvvlbvb7aUM3ZwHad+iGlPXIlLmDusJ5
A8vidbjGYMOxnHIzrqTNdOZwz0yhhRk6BzCJvVarY8w4FNljjr5wln3qzhXZZwSBf+DSdGO+tzYi
ZEOk0Z1qg57bKtzmpHbcFZSyjQS7MkGurjvzHS8Xkzf6zZiFsTtIEi5HCEJXG9fRDtKuDlf9Kr6G
GupU5+oXC6M+BzcVfRVbccQHpSXOElvch941m+a8N60LEOoUadejKDXmJqzb8cyEWnrlWSBn0Cxx
we5Kp4dWrN8p5I1Ov/OL9d1bPT4L4RwJllyqRQ6rjn+L45MT0eHBLdz+FVzBc+M6zfu3njKL48jH
VCtveUq4xx/iot5h47kVd962OfMd0wR56wGzSA4LV6l6xeCeblQXgz9caNDhw9Hb+miVRplybsWb
DqxvPWcW2CU0fiUZ+ZD04O3SrblXHMGpnXNXh4VrCkJTv67YRYH+XYqgMx1F++vos7CyKk4Q2Cds
oxt3FX/EFfnMpFpYNeZYKDgExFralw7Wh7ZQX0AgW4f9h9MTa2FrmCOhUH7xzN6c5hWy/hUm3K11
GPvPWMGdbn/p5eebshkbcqrSvuJeCcNg66hknKvrL7U9/fqrM1CaRX0MT7p2EK9Pe2RniiuPf51+
8aWImwOicn/Skw3pduu+26Dl7KSXDSdEZRWthfW5E+LCgjGHRinodZXsCJkzBJ7dhPlKOYtTXlqk
58zFdJQA5qAHyjFXd6YoQAd1j8wYyYBqd7qTll5/Fs6aUillrqfI5lBHaBLpUu/PlbWWmp5FcKQP
Qq7FQ+kICDxSAWnX73rlORLKRT+7bjFwmkrXRnjnJWcwli/Z6TeWnDkISg4xq0qlFruDwTYdspCN
rWwRJFnLm3BrrvMNyq/JxkJjY8uc2gtnzkYLATwHR0VWbIXmNIOM2rL1+FZG9Kz37gzhfbewOUJK
8EMdT0s+qxv3aCKV8Zmps3RemcOjoGjIbpTBpSjX6JKT6TE8u7Z1O7j1Vvmq2fU3pwd8KZC1aYa9
XiYSLkptx4inmT2s6n3lWNejgyvEkQc551bphfk6R01pkkxBPeYp7VisPIwAIywZznzBFE5vTa3Z
toy0PxTOgjEYVu1aXvkr7yK/zPYQmXbFmeFYev1ZJDeyV7puqJOZsVikS3dl6sGZU8XCMj3XBVS8
IqIcRc/k6lc5XRvuIfPeBd/T5/AobAqxpI69AvBnZnf+PdpXcCPf2fjsQK0obcbEEXNHCB8KLOf7
+6Q5cwSdmnhjQOfoKAlOgFBLLG6K/k1PjL2K+HPilg+t7yGoD4f4LGdiYVzV2f7bZ02LNQed74qO
gtxXujkzJ6e599YnzDbf0lQEOUTU1/H3wbWxHXfCiirjNZT1rbXW1meesnAgncOlSiPDfrzkKe5V
vVd25WW5UbfpBV6+ZybnwoFUnZ2rtaApO0kIcscgme3FOw3PO/+mKe666v7MNyz11Cx6o6DyPTli
sMev+R5xmPBeWJWb/gcnCRima+NMXy3NqVkE55YlVnnFY3z5RyxdS8FB1m8tKnlGLNtDdmadWFq2
51AqRZY95Ii72qm35UHdZA5W76uGgy8GL6vzB6OFRWOOrIrTSPFViXlrGv0NfmKHRCNpgTnx6UFZ
an4W23g5Cy52CyRzdJTdyYhKV635+L62Z5djq4lSVw8k2sZAbzya+Z36ztP0HFglc2tSB5c4LnXr
wkDkW5Sbg2/k5wZ3qVtmQZ3riZ7x9xTU1s64MS+aK3873Po/xpXgKBv0BJ3kTM5rYWF68YB/tSuL
Yt2H7SBzJ9N3ERea+Ol07y+ch+Zoqw5Rc5zBSE0M8gfD2haAcsoRvs65Y95S+7NoLk23MbBQrh35
bvw4HSaMo7hvtuNKcSSn3aTsyb7zvoI/pLxfjy5ejoelr/OwaPxQdl/L4ljUP07309JQz87XLnqE
/4+zK1mSG1eSX0QzLgBIXslcWYuqsqoldV9oaknNFSS4L18/Tj17MyV0IjGWB5nM6gAiAxEBIODh
Tr0VAYaWVqh1dk/eYIT9HGtekhTLK0OvDKhJAC2DGrsxoB3AeqT8zoGlyCWQoq5stjbQje3AGVCE
UMIIbptEdVKUQVcORHmEWGHu9LwdSVEdOkG6+gg2hgcogGpSj8oym2N9cPzW7Dp3cvERUC/65ADy
uduz/wVNurIjy8wgduotYNrEgRp0hfZuPoOFCs3DPIpfvB0/G6jktDjv0jDHHRZEaFvCBkXfxdP8
LoVDyWCsMp/GMe+x4iwlYdIvUWpMUNpZNT9PNbwjma01jHZqkfqgpMB3LF6+LbHXHHw/pXf+ACmy
xzyHABVk2aEK8ESbL/X8pR3fb6+Nohwl47HWpBxb4sI2+dk5VAcIHh62cpTuGq7alG0pmHNw4U/z
4GJ8yHTuxEsRQS38gQXg9rX2xQEiwefbP0RVVJCxWTDRBhzGL1m/4yqy747eOz26Ech9jrqDjCLD
yhgtv6oghVDjx6Rkn+eHqn9Z2UPeaDBUqiCXcVqmGCH5xzF8/3Xa92cLB9f1KD6D7hrHF10lVbHg
lhTkBgSkoXKDjTQ/j+csak8ussjddRcZqSWcYbArc0KsGY/mdKotzb1EEWS/Xkw/5CYb3f/GDJET
7DfJLuVf58wOylmzdSoS3y/n/TC4Cfxwl1e4YoJqOpigEmU2hSZ0VS4jhS4VAyCaJtY0a9gFSrCh
AKsVn0G062f7256vmr20FedLCV70GSdGCulOC5qIrd9qtjRlUEnhCwW1LM+h3nGEbMzexr6TRPHJ
PFT76qgrEylWVoZrVbyHqmWG6UMDZ03/XMxnVty3rjJMq+J4XUw7rz+WWfXC1vVg+EKzrgqjyyAt
DpVYx7FR+BjwktWl0BmD29xeT8XFb+Mu+bgNL6XXxKkHbyyS1yHPA8c90OkbpV/K7L4TrkyOGQuQ
4YC1DKi+AtIuXWovQclXTXFCZZnt7x+CiUL8zy8qHINAxAydQS+Muak5Bqlcxfl9aDTRVl1jIZhM
ke3AcdwQqCosGqOoBpci1Z2sDpSBS3Ps+osNqSTj0fbeb6+oamgpQlcINxb9QhCh5EeKdwAC7bkV
+Lfbo6sMLsUoGxw/oxMmvppfGAUf7mwd7hkZ6km/29tAd4hjlHg0zJNjPDxxqturN5v++0BIZbSV
KEkHenAs5FZhhe4CXrbTHX3yj+U+Ozi6r2zmvfYV+brruLiMtvhKt9+ewuYT+VE8Tjt7t5xqXVOe
IkOCgO93G9mVaywp3Xwy2uqf+Y4f3b2LK2l2SO9KY2AQ+v0TpJ/53PZYBhyeRXpIi+Pt5b3ullQG
Xwmr9aqeLdibkqd1eXT7NWjj+zY+KmOvzGwjlvOAShsdCC1WUToNQQIidR0EVzV5KVxZXRAn9zB5
MoOYG5LPy6MFCZz7LCMF7FANTkNKD1hPI/veFPaON+zNLe9LkVRGX9GxyzzfrFC/deZvPo+dUFjZ
ct/cZXJUkzJiTfU2d/dhLb5m8TFpNBWM65kGy/e7I1Z1Y2dzif10Mc9jds58TZ5RnHypJ0Vq2dvj
yvDgeIRoJd73ywN7qR7Sz/WZHRbIRWsso5q+FKqrMZUxdlaUbJc9Sx/mWXdK2vafK4lGBmBRo+xn
u97sEq0HerBO8W69bJUXXGwB0Vn/vO2VSjNtP+zD1joKqJ4NHsy0RBC6xcMve+z3y64HNDAO673m
K4rIkjFZYwOikNxEuhkP8ZGF62nddWEd8nB+/XXy+4n9QJOBto3kmuGkIIaMZWNCxxrwcDwDg1zq
OB02k+mG/3Uxuza+FMdJPSQ42GD88tH9lMCvwGifmwHdD7+qDAIIKjsAIf2uedC1kigwnOBf/n2R
unjhbrb8+k0kWoHaAv9o2O9HPA9smJhkp0OsKNZJxmxZorGJ1yHQ7fphALq1DxMd04IiUmTE1tA7
3TIZOJMbS7XP8Qzk2JlmV1bNWgp1c/GAhBDwYZs+mOIgrPdmuauLh8qwrDJbCjK5iTgy8HyO9C+3
/tHrkKdbjrjiSTI0yy7z2uhWpGy3/eqZX0X7twPtgFTzEqyytxTYZsPnriM97kDTt47EQWXq+sAV
j//gqP3dHZsCT7Td1G0htuzBk/pXekC3UPdUhy6iAE9Wry24XQOAur+4L7oTi2qRpbheoV2dC9tH
ocSIHJFC3+2zM2jKbSpbSTHNeq8ZaNEDPOK8ps7JY5o1UK2wFLdr6bexVcDns/5iuH+ZzdcKEvBQ
urqdVhUmkXFZLstTgzuo4YHr3XOe5xX955ptWVFkA8v072tcZy5Qrtsao6azQ+U/TObQO48hSv9h
+xc0sXRQgm3AK1EgY7Ji3Oto1w/AX5Mf7fwz7gWk6vswKx/Roh6ufNjfNtaWDK59R9qpy3WpCMTi
oQ4hlnZTGHGHb3nrZJApaTjEdYixzvVOWEvSab6o8CoZTNKPRjex0QFiC4omhL5ktQ7wp1r47e8f
Nm1IVs/JyLDwAjgn42tNT0S83TaTamg5bYzAr1ET6z75X9D4GpZgtdXmJNXgUuKYhzoD7bWBCgc9
2PTF7CN/fL09700i8+r6SvkhJ/20TDwZjs3ewL5MImCbD+2JHys81/vPGzLY3LVh/pcf2UH7FD/f
9xQA7ujfF6Nw3QWqzvhw6R9TMKSjg0vH5KHa+GXWrITweUS78da84XznzygRf4IG7tsaTo/5CYeM
A9vfNp/KV7fT1AePmjPPxSkDy77Ez414H7XHJdXAUh4BBnzIGDSh8QvGXfZQXKYjbrPhvATFC8et
2T3f+xOkU0AByWNit1iHwd+v+Zk792wOJpWJD+ZUuEPjdGlksmpHIMG9ijm8bfWr8YChpSmbXgJx
7KaJzyKxCBTGuuRQMIOhbbJbNJ+4an98Qkp7jmk1eWKnCcSnu5CPw85c43u2Hwy9/aoPPuNWFZSd
S3TMlCBVWrsxJBRvbFVvfL5tHdXUt79/GB9s7Z3PZiuJxsGMvBj9vEO2uz301c0AU5cSEReenfmd
bYAX3A56CNp1dgqK4zAdITL04/Y3rm7++IaUkAq7ISxv8yQCs3cTJAS6lRAySIYKoBh2V+clPiIl
nxo9913nJf4pH8gFWvMsdJbautN3pONL6nsr62NoNJl43Mwd/pAs6/Eu48gvayUxlmStBvc05Dgp
etyZwiXrIf3I+D/LWjSaXUHhQvLrWlwkMxe15Z1WIwtR6v1SD4aOF+LqwQXMn1Lw5slM836AdbLi
LUtfF/FYkiMoKwOHPS9M8wN+PWr+69iCr0jx29TrTHwrc0+kqCCguRQgrs6d9bGjq/mj7Sp2YJMn
DlMz8i8QdklBN1BOfwwGHV6m2vxWshFnKXuwusBMwVzVYJc8O26aPLB0Zi+ZQZvLDJ1UTciqbCKl
hBVyj8zuXXpCtzm4sr6Z6HfzKjzNm/nJgkRAa3y/7T+KzCm/3VXQSaCz4RjoBn4Y+k8OP1r5y+2h
VT4j5YaaJrFYGhPr2mYtpO670jahllgynYyTIjH8KsV8yGsgpsy6Zmnd05KN9bFzeEbAIWmBT4u3
5YsDn73n+QG+IyWHoTNGo+7XJFqy0gcvHS8AK6sMmoC6Z0JvlSZNqH6PlCYGc4xnp3His2mP0Pcr
g6Qm0cBJ0HqZJl0o1kR+0OsWx3EX1oBHfaLJjhSWF3lg4dzfteLym96YmX2VDJ53Stwyf29jA+9u
fPJKHWurwlnlhz2vgNZ671nx2ffSf6qsAKlG8t1oC43DKjYz+XGvyIARmifhnqZCQNkjSkn62rTV
zwZcKSAOzDTbvSK25Rc+v4bYZt7U/ql1BfRCExTIsyWDHm9jBZ3ROSdjTCBhGOuIHhRuZW6+8CFM
pgxQzmxFLgFztruHB7Rh4cY1Hi4HCp3RRtdJq/ItKd69qaiLFqRfp7bhzlM64pTnNNT5+7ZvXS+W
4OokHQPMtOSuubTNA1DbkKDciArXcPCn5Ay12OoxZbn5yZ4pBAlyS4BFh0w2hJrpQt9cYfJzBb2y
ILZM8WUpjBVqcqkARYG3QHubUO9Sr0vmoIV+Su+MBSlnZO08Jj736KmHkGRciE9er8MGX63MwhJS
nkjMtWh9K/ZOxOxeIZ926mrjYbWhpFxbLouGcXkkw0B2Fm63u9vWv7620Br73YfgllOc2mMeQVkG
KoUAgcWzJhyuBzWR3xvhMx2h9WKc46lnz9ASnKGtngyf0MWpY2FQfUI6YRQrHdpK9Gm0QGxXdE1U
mc0JkqR3XWyI/Mw4NcZkQ9Y5jXj15tY9RIt1D3WqiW9//xC6DDJNtS9G4zwIkh0dPjqh5WX+aS5c
3SZ63Zkgl/n7J3xGSdyZeYHG6z9K53PvQqbuZPV/cOefmjxSXVnhehIi8pPjYtQMFJ1THhXriUOs
vK0hQn4i3T/3+aeUHEYiRE1Zk0fU+ESYd5pcqntA2gL23wdHnBF/N1DLBz8uBrd5SM9QAf4jP7Dd
SINxb+8gPltptn5VfEkh3XXMWtEYmkfpir4U0rUCyqE6aNz1fY3Ir47Q8MSD7NLl0ULMEJtxQV5m
e9m5BAD2t9v2v07/bJJ/PT/m/sj9JPVPfIX6L/9ZD38DVRHmvA+rrHuC0PQewsWMz5r3BIXB5FdJ
m7GZYotpHvK4CFBosXVodoWjetvfP4ScTyqK60jcoBBcv8ZgJcfhcsfa5txBn/i2sa4fAIj8JMkb
YFJJYXgntyn360BPU2KHXk4exqJ/FBDJZlRzcFX9GCm4py5nA6VpGcWZd6CNGSQV2tlmHxtjSzVL
r1oJadtv6gZUdTVcN2nywC2KcBp0LWyq6UtRXVOIiYjNcd3uqcBSCPPkTq/G9PX2OiiyqywzCTr0
lhEPkT1UzxzeabdTMKyH+waXInoyOxd9/X7zQMoqf7So+Ds1kmRfetW0u/0FhXXkN8apGn03pkaB
bceIBIBcPO/2VV7/qCDpcvsTirWV3xozZyG+3edlBIKU01hZ2PpLjWsqjC+TQQivB1+XgeNcVu2n
/HNrfatNX5NNVWNvFvsQw8kwrxUd6yIi3RKsSb3L8VAxanlLVFbZPvtxeAj6Tb6/FNEMOnhomQSd
tutRNfT29w9DZ+PClg59XxFtoQvYR+BV1dhbNbIUpiXt4Okp0Kcg+MyDtHV/GlTo2t5VBpcClY95
47PKb6LUaoMYR0MBSegx0937VHOXtmDA0aqhSRLwnueXdbAOlig0RzfVxKUoNebKqSHS3D644J7f
rU0HnfahNAK/EHc1sppEflzsM8O1pyxOozH29pVVh5VLD52WpUuRBeT3xSFD3xJPzTzqsjOExU1e
7czli0V1dW+FheRnxRLdDSS34/Yh6QnKKyL+ycWw7FbP1XXVqX6BFK1krq0c3HR5NFbrOeX8ZTDG
MhC2sWnk6U7SijMQk2LWhPCnN1dld2qS+LEZV2iRQm6yxKvJRPa4b9/Ol6qvSOFbGqKvl8nJo3g9
gz4tMK0JeIH33pgDo6x2tz+ispcUyWO1GDZKlXlUifcsO/nVZ+gIJ57mJ6jWWwplKko25NtNTxSf
CEB7bPpZ8m+3Z64aW4pjE1UhoG9wCRjBTs+MnyXI+umX22MrcoT8wje2NU98VmZRlb64VjROf941
rsz8UDo+zTtnziMowwZJDpIqQ8e3rDgHytwPtJ6ZOSzwFs6zAHULA50xdhOYy4vdPrmpri6jsLrM
9QDeLrpauZVH7cqiegSwKssfey2lq+pXSOHbdsPoiqHFzW75K6WPWfajsR4z8k8xvYyL5qSmWFyZ
9WExfJalZZFFfZUnOKe15jkr6fRye4lVBpKidppGC9rU+AV2Bbma3DiWgueQXKaX2+OrZi8FLN4W
0tlq5vbUOSJwu2RfgDH29tCKhEOlaHVIO5vVMJWR54iwI69l+TPvy6DhBzHet0VSKWgzPonVm8cy
gmjwxc+S0LVoaEy6K4rKONIOzMqxcacWS5tBVNQhoB6zNWZX5EmZ5oHWFZkdUmeRPS2nqfFel8p/
zNb0vIg7b6GyFE7pi6HpBoM/xMb8x8RFF7h99/320ioMI7M9oMBWjhw0BqdlLZ/XhP8VC1dzrFdZ
RgpZMsSkSP08i0Ax/GBDGTvZZKd7SFF7Og4GRUzJgjh2OfEeGjhl1FgDZJ+7N3OeTlZqavxeZZzt
7x/OyQPtUrd04PfpZP5pmtA89cl9/i5zO9SW79eiqbIo4U4weyKgGa7k5HjfqkoBa7YL7J7D9Ohi
P2ZOcY4THYRaZXIpUKscOulTWZURwFL/iH49dZO5T/Ncg8FTDS8HajLX3VguOHbEYIYQ0z7t0sC3
7cNdhpGpGwxaD4tX8SxKPWyFfYZSlUOgTXJ7dMXkZV2cmKJzUCwYvV34aXHGT477tVqGt9ujK7zR
2bLzB29cltSbht7HGWGMf9i1i6frAs939w0uBWsy9nG5cA/7K0EFRIRC19OqyALOZqsPs2aVl5YT
AL9Rk07uriuGbE8qUCuA2KQ/rC7Tkb6orCPFKkqPfbL6sA7v+mBl0JRfdRd91U+QdtbELJakpkaO
c0HzuTP6sDWWKKOQE6T0x23zqzxHDlgb7zggySyjtU13hbM1ku9Kc397cJVppJA1Mrzy132L+kr1
uarjnUl0WUw1shSteQyhyJyMWWQ007ks1qPT6sBWqlqvzNLAJ2M2hTdkoGKsaVB2uOTkA+WB4VfL
Z0FAVsZrP913jBfBhAef/eBY7L78KYPIuMA7F3VnHHhsCAxbxkOS6G66CpPJIDI8ybYeT7AYOfkx
GSwozOK+EJaxYxPaNmyfbncqp98nCTp2+7t0loDLk4J4rIaly2pk5Xlqwt5l0KUdTvlE7pz5ZqsP
OcKfh6qoLWyGHU8Ok0+Oo6FrpVWZW4rdxan9wRe4sJWuH1a2c3aEp3GSLe9eebKREWN1ZeA1d0lR
oFseUAw9sPQ5cYIkc3Zmr3tVV31DCl1LrCgeFW53ansapM2+Macgod8XfigXHXm0Ir39wjJ9sH5c
+8CSQlUzatwBCLs6nL3sccrTvSfYfQss48fAXtGBMdfmeBL1nMAo7DXI3ZIe7spvMmzMMd2Z1UNR
RCDegBzrU7HqWDwV5pdBY52ZJBPUnrvT1H+rmk+C9/uC/t2UIuyX+s7Zb8vywfxjQUebu5xH0MAN
DcE+zcWdT8YyFcPQ2wUHZhVmn/q/RNYYx7ZIdLzaisiSMV1ZYqV5YmHeVTkClO8BsXZfMUQmY7CW
1ch9lOiiYnTDuCieLa/UvLMqyggymKstjXXoDcajCTp6VXKiBQuNLA48K3Ts9MFKdD6p2NBlMBcO
ySBdjGF6MrtgS++6IC3IrqaurwkpRdT+2jY/uM00L4u/Cl5E6YI2jKI/ANb1qex+cBCo3xVWMopr
jJnXgUOVRz5Qkm1c7y0tX73COjKEC8A5x4kzUURsfjf7LhzB6UWa3X3z3oL5g2Xcfikc14HpC/uv
ai2Bc9aJUKmmLYVql7uWMZGyiBLhWO9e7jZ5OBo5GkXaJrV0Ku2KwJKRWzkFCNAd6fZaQKmVBima
nd5MUsf0r9sGUmQ1GapVstQxm2nlkWnXAYROyPBklD8hgykqzbu5IsxMade1rN5iUE0GS7fN0PM9
hMX41Nk/JmsO1vRV9PddFmWwFuo4a98weGhiFQfSLDuy5nGYpqm405Wk7behuCoSJNEos7KD5407
p9XV11W+JB2dS4dRr9qSnEea/TwQsAijF3LWiVlcTw+ODKUaKiDNWSWQf9zuT3BaBOjmfBlwpWi4
LgNd/wWODKlaUGM3MlJjA0iP1bgEvHwl9PW2i6qmL8VwntZLZZSINGHbp24dAy8xTsSuQtvmmgSq
mr4UzMKeHValHXyU5sESk30V+68+lJs1418PYxTwf09D4yqYsXKceWht7qFZFOL5LLxtHdXQ298/
ZLjJ9hxWGC6P1rQKytw4jJ6h8XiV4aXILfp0HHFz5lFbvw/Tvs7MoESfua0pe13HgTm+/fvMKd7B
7HiAfC05/odszDmuez3ZmMowUrz6pFxtIDKREMArajV20GjbZ34dEf593AcF9O9TL5wls1iBqbe7
TcOiQX/lxrq+dav7Ox3zpMIpZRAVbYFyaVp8JKV/286fNlj1S11KUI29JeuPXiPioV1B4HACt9U+
TdeA+fPz0OgQlgrby1ipLKUp5Sh8RRb5nFrLzjI7jU+qJi5Fapxx5lC6pXm+4uDdPEJ5Ay+e1OP3
xZMMlRJxLNhazlsufm8m99C7hsbfVUbZ/v7B5qJdLV60RhOJ4eT7kwgM5ukoShShKrM0xGNDQMYB
s4BjPfCntySJKn8MF10zvWruUqxCegYC3Kgp4PKznDzU7DNwo92VwGRMFHpWhSiqBgcpPGuEzbLi
dbwY75IUMx2Zf6FyQSdWE5NHDete6/TNtZFlRl0zmsIsMiDKH+sZSBFmndzUPSwJhcKDDsShWFEZ
CFWO42ovOFqekpHurWR8LYCBqFEzDbjQQRQUwSQjomrULZOKe9bJ4sPz3H6q0Q0ISOvu9sIq8rtM
wIA6DhRyOekeRvHu2y/r2AVirQLLeuDdqXDfk+EuoJEjszEAG5UXLjqIIz6AlG4Yz7wd97d/g2qB
t79/iNmxNNBVXiJmafypcZpdw+/SEzdxCfl95N6ifjtxuE6bi9NIXXCgjp9XZ74v2bhSwM5FlfXA
X1mnYTWOtpHulmk+3raJyjOljZXWtPfqDjYh7ps1ht38Fevp6chGVKNLW6tfTLWVrZl9Mgby1OTk
xPMiqHtzo42687QqA6Q8BNbqeA1sn+FZDN0peJM4IU9onEbh+DJAakQP8MAGLO3SiiQEcvnFX8ed
O3XREGdZIPDPM8nT7Og2RYXNZMQUcChW1oIXLKoMUANCrTtxmz9ixsJq1hUGFYHAtk9/CIQiGZMl
8Xr75BiQMDChTYiWnuS+Fydcd34fnY7FAt46nCyNhrhPceyxb4Nb3dck5sgKOaUHKnjc1q0TK53+
UzGgyWqs3PZwVzjI0ji2n6coURMAhUszKKh9cNf8jdZvtQus5u1PXDM+c10ZEWSSntoFq+JH12Lm
cXWG8u+2FKumDqYaXToL1ma2grZjih+NwYMcCJA1YTK5mmShGly6vFG/z5dEYPB6bpZjzni7h9Dl
+T67SE65glsyQ1M2BgeP/aPfVOTPgladpnBx9dVpM7vkle3SJF0uuvjRq/y/nYXvWuo8ga3xs+P6
bzZbXuMhvzSV98dsl63m+LmNLd8stm9udvwQZ4ylhV/YTvw4Lk5kN5kbGLEXrLP/8z6TSdtOjcbb
aXZa+iWJm2B0h+Uty6mhualvHnNt8tKmA1A+ng9ynryJAv/9IQqj8Q9zEtPFPdOsF+kfRJgt2UPu
ybDmMB3MuXu5/bt+Uc1f+7a0KzVDSkTKV+dLt6CQ5f9d1GUI6Q8wsZZBmXVhV3UQq2QB6h6BI9BG
i8vOsDytjXtuHAFVk3rH1vxkJ8/DhBtdhkpzFj+yujmsCbQVEzf0k7fZgRhG7e3RgoBOvgbIoWxH
Z1fXp6kKFmnvs6H13RugI/8y1mze43ZsPNRTG2v8WeFaMjppcNBTj40hf27dPJjz9VC433Fw2t9e
AMXcZWASXZc+rgFpe7aNL25iBdzVcSWpRpZSSEWI4U0WRh5mErhxucvAIXV70qoQl2VneiePx3mp
8+dJ9N+XHtibqk8LPPOK58oXkVkbeei7/olRAImSAl2ctz987YiAMJfBSo4PBS4Kvac08Aj6QKzx
qxHPYZ/6YZv3uzobD3P5wwe84PbnVCbc/v4hq+C2mdnoWMPnCquA/l8J4STL0+KArtZDtp8jZZXE
sk3Rmx3GJxY9OJCHHj1gSi0eZD7YBJJ+B56mEBXZfYqbnS2+etTW/DSVV0s5B+20Zd2tGbmsa3UG
wWtgFeVTCmrt+ywnpZVSYOctvJJcZkEe0REUejTXxOO1U9tmNCnax6GqVm/EzKe+42HrwbENdqya
NRBV9/dd05cxTgX6gasGPaiXkkP0sZvCKdPVTBU+JQOcrFWkbrxycuk4XdJAdLRpQ28ps2/3TV0K
e8v2jcXKTediGgZIYwfi5n1AY8vRMFMrNitZo2aMM8uhtWOiu5hb1dQGq8Hrtgy83BHWJzLGC/m+
XS3TMqybrrWSYHWHQUderfi6/NBekiEx0eZJL6RMDjPU5Ysm2y9pjv0pPRC+PNqj0GAvFQslP7iv
eUkS9PSyy9ydUu+5qjX+qxpXOjdSXoPmzSrYhfZ8ZzMbWPV7mlMRGvJbuyXgTfPIKMTU+0MVj8+m
0MmPKAwvs7IsdckXMqTsIlxvnwOBINDx4YNqoa78gzVk4aDtGFWkJvnJ3afESOoenxrFp8FPg6w/
8f7OO8G/nty9pOF1CQdqx/orbkxNSEh7T/v6Zn8pn/eLWxr1mLELWi0PvQfKjsXZTXWuKdioDCPl
bJKmmekt8EiUbXZxsp75ZKOX8B6czzZ7KWe3BlBJ+bqwC56kgq71Ah7rWFZVPi/l7AaUE6IxfArm
HRa2Q7EbdQK3ipFlbGRt0z4trRwuD4nDF4hvz9+y0XY0l1TV6NvfPxwAkq5CU3lZ0ku+QLi1qZk4
sSnRFTxUo0vu4jNbdHWHuVueUz00nctBF9Te0zGH5XQkb/GdBprtRkovTmUG7jg+TVMa4CymuaEq
nFHWrsrNNq1zVsPwdfk+JW7gu9s5ptc946iMI7nM6onFK72MXsYZnSRsLuNdbY+6hmXF7GVkpBND
0FMUlF48iFmYpn2oXePgTvcIV8L2MviR5tDm9Zotxw/5XlTkPLOvXaIrDqjOjTIA0kl8SDqjBeDS
7ftHa1fuvPP6OoMom0MLyL7cPkgovyKVCWZrsKEEb/znK/a+3BVH8w1SgHhs9LVfUSyzDIvkaTVl
dMvHxZzVAW8bOwS/m+YYp1plKXyFm+GtjuTskmR+yKvvFW3PQ5zsbxtINboUvmZbjtNqYepD8g7O
qYNV/dPzWlOjUQ0uRe/UiYmntMYmmOS7MukOFbgARuMe/t/NQaVcDx2gFF2/2GOHBmrz6HnNU7K7
bRbFisqYp9SnaV4ULsyy2rvN4oUXa4ZWGEXGPK008wXUZsnFa75PfgLqrXdXy76kmrd0cLZ571dT
6pELGyBt4Q8oSN6XKmW6KssuoRODmtUla17SBWX5+Ftm67QzVDbZ/v5hi3I6SC2udkcuuBnvxpY/
kIQHKe81O6Bq+M1aH4bHUTX2t0x54fZrYdHtMJZqTa4aXIog1y9c1PvB44hICjLuHUt0o7ulLoZU
KyrFEKRz/MlAC9Ul4ecsvqTJEtx2cVVqNKXwqefKFVaMkf+TgLN9cZxfu1162sTY3PfbX1FZR9oB
rS6uBRMJvZixd+xEefYpeEF8XXfA9eGZDG/qq6EUTWyRy2I9Od3P7kcy/HN74tsG8e+aIpNRTQNz
OOTqFnJxveLcgzVtNX20VILM0a93tz9xfWmZLwWr65gOXwF/vtCWglXG33Ntd4FicZnMEuU07mzE
EHr57+56KI722/93cZVf2ZblQ2ChG3SsZvK/LlTs+9P82oOxuT/e60JM5owaY6ubbAeHKC/+4qaf
xv7iM801VuU+cuzOFvdaiqTGQMDA2S6f5jDTdQ1epYFmLpNBTk0MuXWfsP+uQbYfT92h2XW/sEIg
9Tx54W1HUv0MKZLbzKwrN8cyFOVO8AeAf5fL7ZGVKyzFb16npuW7K3Yr0LCBpBYgjTfHhSY0e4in
P0eX7Jb4GxfuufOLgJj96+3vKn6RjH8iU+Z5PnXwi9guZa8TCWPz2+2hFVEnc0dNo+Gj2x17TTuG
fX7qdZ3LioQh456IIVzTN1xyAXIo9H1+su363Rubh5bNd92dmcwWNa3rMq9TSy6CZkHpdw9WV4dQ
T7/ruMZk+FNfoKyQ9LhsNeWJ9U9ZtusHTR1KtZ7bYnxIFFWVr5DJs8llaNlRgJXNWuNDvup6J1TD
S3HsjWOd0NIgFxq/g2M2dLMTeLX2tx1GNbi0A1d0iSl1Tcx9HIIc797GUO/TXgPCVrmNFLtmWeRO
k8NtHCN/wD6z74b5SzzlhzWO7zq6sX/hoIBM94YFm2S+9GHPnmrgz5julqgIJxkGZVYs8UYbuQf6
cAHnQ4CyoOaEojC8DIMqDPSkmxnODpUN+JATUPZuGS93LaoMfxpJw5CwsahW845WHhutH52muKya
9rbSH3y9KGd08nQ4OaD0hya/gGdHPVpZlZBlwJM5ttVUToik/7s2O0/DDi092HItjXVUiyqFa9nO
uQ9RS+yL8bO90mDu74FYYk+UoU+0suI0X5DYY/bVIXZYaI88KrNLYTqug53OI44JlQjGLgnMOCi9
f+7zFilISdK19eAQcvG7U5Y955U+M6pMLW2wBkieyVhj6NncifWca9WntrldOcDKQKeWgiFXDBiY
HLMLhMIP/an53u/ZoTjM030RKqOdnLVhTkzwjbQ3wtSwdwPKdHOpU21VObsMbrLzOfOHQfy3erNd
UbbqzVYj8rVXFMUKyPAmYmR0MWIc05zF2rnzxmr3/bbbqEbeXPVDJjDWuHb6tqWXpOh3gzPu8/TH
7ZEVzi7DmnK7nsfYRxilkD/Ny8BBCa3TAYqVZpe208GsWU0ShP94+FWaw+Xh/180U/0EKV7xymDH
VlzhFcwAuznYQXHNAkbjPvtIAduWlWvGBaeXnoQ4yqRt6PL77gwy9VPDXL/0fBQTkvi5nr/ilNTq
niUVJpGxXn5r+0NbbxdC/4g0U/nhvQcwmf3JHv3F6QgMYk6Qb3bbl+Z/SPuyJjlxoNtfRASI/RWo
oqp6dbWXtl8UtmcGEPsq4Nffg+eb+7XlVukG983RjhCqVKaWzJPn6NXBLnMVfOX90przB+2TC5ij
xnHotWn6mi3fG5sfG+KcvNo7seXBT1XyTDIbCacrb7ySAVhmX8lIj31fRUma37HEi3Y5joj7om2u
mWaDJWj7JtLBLTi68wH4hn0vNRHiNZu2WdAOy2D5+nEh3tnly7HPuOKB8KvM9c6mbwuRCx0dP2mb
X0/O9NmMsoN/0P62Y+fYxHQfJscRWaDKroYupNfa17Rrgrnuws5sFWEr2TBF9ifbsPQ05dv0N6Bp
V0Rs2mt54ZxNxxV0FxSXSX9sw6p+HRoaOUrOBYlXiviqcumbqmHbQYhiqeZbEeQmoylXpRJkwwvl
dqgwQm64wF5Zu3WAlEtUFVY4zSoWYonZRfInf+mBX03xfEp9I02CTUKehpVHAbq4HVWyDwhBm9HW
8McGx9Vsgs1nYJAg+Ov2yL/K0u94vIimosNYjsNm+SGyLla46ZNq4XDBKw0S0slRU+z6sl+w/f3N
Ue4NudMPA36Bh9Yjdqr3yFThPiyip7KU+WutY1xnDT03nlTZCNl8hdOV92Oy2gkyWy2dv+L56gdZ
b329bXPZ2MLh6ms10tsQF77Sqg5XCwLXzT7wgfMHLsqttayrYQ5jaI+1T+OphMBKp9oEJDMXIVEd
18mADf7/2dqS+BTxUJAo4qPlI4CsZqzCrvbZEQz9D9gWPAVQW/YFIVfcpsW4ultuhkz3AzaAVvue
edlx14KKcCjS0aqtFySLgTqN1jyP9ExTDL1F+DvhKUIbJghG5d72ksR1NdQKP0h07aUBTzVVtQjL
1nT7+5vI5C21QbyM7EZjPBs+VH2VRMCyuQuHaTWSYag6zJ20NOr7b/maPq1LGTjdsHNVhSilveun
VQZ/JC756Le0DGZQjjfz8vfthZV5jRCphtePNnf79GX0kjA1HptiCVr66fbgm+u9t7TCiQq9HZej
SSp5Yb0WmThKfZBorDYNh/VTD4jx7a9IfoIIcrCdZm1Il6cv1nQPeHzIxm9upuo9kQ0unKvubM2L
XaA1kCetFgzOVD+tI/trdndxNmJ/F1EOk5msbCzT9MXJGeCpaFdgKnIFieOLPE9zvvDWtWF/7i5h
k6Qx4IMKv5TdI0VEA7M6k49G13xaTB755pU4NfiGwM87Rn0xgNw/O/RGFTbNke2h690sJcSxnznU
q4lD/+fJBlm/kSsOb4mnirqBVq+5emGvFBlcGgFof1wbL3Iz51TrRpRkRrTPVYVottyp0/x2qF/Q
fl7Fg+nzU1ouaVh0vqrSI9mSRMgDM41RS5uUXkv7boP9eXnYAqHHFGl66boLMe3NSzJ2er9A3Mf1
wBg5NUFK17hJ/Ggpx9BeqlPplw/TOsSU491V7OmkwuqLQFVtchLdA3jhpaDswe24f2bewA/WUD3o
Kck+314hSciIDFH12uepTZ36pVyyrDt2C9UhwksHVwXJkn1AOKbHGdrRfa/XL3nDh6s5pOYLMKaq
RjzJdiXiV4cmH0hWGuTq6UuUlH+BC/k45Xsamrcl2L765iCdcm9jC8HoE02s0GDAxfrJrJKbk1lm
+/ub0de0mLwavWyAdJunocQdPd3DOLBNXDin9SnJi8XWvesKlhkdjRMZ23fT/ZUgezPplpja5OEt
+lIteRfWAHq8kAaE97e90X//AP0VhG9GzwdvTAfqGVe35cFsH/S1gVAYEAZFFhAom/oQch4HVa+9
ZOsQiaLyKe1qZ8LXJisLDP45y5IIJDz1lEe3f44sbSiCpmwC3S6zMd1fpQly+C9bu2HtkihXGE0S
AyJ8ynKb0nNXk1xrPD7y/K+0yw6to2pskKSxRM2/crJz0B6a3pUN1oOXWycXSW2v/Win6VWb0GFe
78MkOSKeSqeEmsPI/P857kB0yFSoBkmoicRR0Dwt7Crfton6szY8Vtq+wpbIF+VDDrTIusK/uvxL
53wom48VebntO7JVFULYcnPeO3z2r04b0vJ+zcJEJaklG1o4lVM0kvw768X82kxD5GkPBCItt+ct
M7VwwdbKfPW8ESapwbyDkY294CBRdm8uM64laeddp/yaJWUIGtRwz5xtETNVrIm9ZujOvIKsMiCp
e0i8fdlTWwRNLTU3c68FTI3n52UcI1s/9a6KhOv9hbT/gEt16VTOkKK/arb+Fx/QnTcNYxF0jvf9
tmFkH9h2zjf7cVkyrjsJTG7gPVNCXup7Paia/mRjb39/M7bvmWtuFgm9gsPTIo+oGoDi4Pa0Jfsu
QF2/j22V2bygS8n7v0C+6fRflUy9775/fNiipF4+rwX67VoYhxshBLh+SRE1A41SKGMrfsj70WSL
gCnDL2tKHRdPgCga7je0tnYI9JfhYKFomUTlriPEFjX2XKahvM24f21LyBuXj81Cw5I0R8Wv2DaW
P9/FtkgQ5Xl0TRs2/bsc+qH4VT0bDuuBnNSgOMlyiACpGW0uU60NOKhG494aurDJvS9jzwNDV9FF
S1xWBEoR3VgZX/Agm+sn5n5FE6Gy0CVzWREsRZbSSWsLK/0fimGrMP4HjFNhT6VfEQKaWmmDduQJ
C30oHw1UQ/6rY24tBqqvyMwkRHbOjK43HXiTrp90mgWo2ql5f2WDC6GNK2JuZWgWvLojid2u+avb
6N4H/bTPV0XuKL1fnQqchhrWYfxsRnWchxAlsQIvMA/LqeKKI0f2M4QzuNFoac4ThG9RjnXBo1Cq
LzvSRRaO4La25zE34aZdlD/+d+v8b8tQLbJkZxIhVK6d170zw05Aaeju2duJcEAe/ve9W69b7Kq5
6f8KhP/dLDY2ObWLymwkIqlw9adW4xL/Oh+zqxGtJ+gmGkERGCGJmthREVhIrCSCqrTRNhebpBqg
8DFN72n+4babysYV4phrbmMNkMq49si+FmVxTFyVAJVsaCF6i4YxbbsOXXPojTV1Gi696lm6vfnf
OQfc7ZNvjvymREprGSzELoRbeWOckya2detEIO850vywzzbCzbmxS7KOpeFd5yEr08BeCpqFxdDT
n7fHl4SuSCZV6QX1QKatbReXCVp+/z/bmyvE7jrVo+ZZTLsiDf5hcpGddgrnC/MzVTuobPZCPmvi
+kLpgI3Htps4RR9Pa/9tLiqWM8noIsTKq02vSXMHt//i1PX/T5c62dBCZrqyqmoBNyMu6VCcNVke
5uY/xi5qZMe1RVwVYB/pak490ogWcg2r0XvBWGbPtz1GttuIgKrB6Yxp1P1/D/f/3dPWw7anqS5x
0q9slnsTXqiCUz9BSV8AKf3bP6ja92XLIMRwYqIfVDexwpPhxlD2Rj0Sqkt9s+9cFPmjvMSB4rZn
0w1X+D93B3VjkmRrc4RDd/TGvM5bD7dpBPGFZ9C/a7V8H/+S7Qihyy1QO3MU9a6j5aF/folAEqZ4
B8gmLgTtMJm9Zlcawsr2wNxqhjZXQdsk6ykirIg26b1ZI3+O3QwRm1b7n2EixGpkNgItxV6z3Wm3
x8vw6xn2b6upyiElthFxVnaa8UmvCG47y53JvxnmvjeRLRyxDG/IVW/giaU1h8wvHgyeH6o1fbm9
J7z3XAHnugirWquVsLVMxthln4bxcfG+0yS2GxVV+nvLug0vhCn1tUZzNXOIdfdOd+5t7ZCPit1M
NnPhfM3GIq+6hg6xph0LD12JXRrayQfDI4fbpnlvRbe5C2Hqg7PbH6kxxKl/7qoT20Ptto0rBKjp
pRNxCt7FkBRnQT/WeLITrVbsXO9WirbhhSDFFt9U5QSTR17+JTGaQDf/qpvLnDxMKVpfzs4nBaZN
Yh8RWpUgR2pnDAvgfAKYHqJ3t83+bncWfoBIWkXXioIJEoWs6dicnRAaBOf+mD1sbx/rqJ/85+zH
7S9JPEhEV6HFb0aWYfsBztFq7lt6aov7bqwVP0RmHyFy/c43ioRPXdzpAKbfNcn59rQlMSUCq4Zk
ck2r1Ie4xJGXdnNQdZ9XRxFV7+XZN+MLAct8OmZ8Sfu48vR1Puv11HnfxhaMbIDWQ1Zu44vValrd
mSVlXRUMdLUJV1W3ZSYTYtpNILRnjDDZ9FPvgvSjeYRE2ymPtU/LGFvH4qBFabzPikJ0uxXUN1fP
HmKiP3j8w6gNwZz+vD32r8qc+MLYrCiEOAcmjYAsuIvZWXuxX1G0C4pjGZNze28eyo9JiP9R/A6Z
yYRwN4oGldMsG2OGB6T3ku55vuAn/IHIKpPUICl2vwSUSyOwvaHbFwpZCMmcRVQWIAxzhnaTMfY1
VMqf8l1Nkduktxffm6vnghIs9NOwdRhP/GAf27g7JWcemWEXapGK3F+ybYigrJ5mae11iL/cmS58
qL+Muhl1lJwtvqd9Y/sdW+i/+R3NhLd0m+MTa/apsk4r+5KoFOEku4cpBPhsmVXS9lYb6yTWp49V
E5e1Inx/AVzecXtTCN/ZnjvbgxxTXHphF40HI6oifqD/WIfkkD2Mr/S4HM2Dfoes7p0eVIFz79qB
HrEDv1PhMH4hBt6bgxDX88Cyep6dIX59deLunH7MTuvJP6yXKkD7MxTA4AvZ0Y1uR7rMk4VAN1Ik
uBjoIONx+mQ0p2pQtdjJBhbCuu3Mwq+ssYuJYSDfRLIx0LmnSvu9S7EIBxPBW8jZaPpaaEO8XPQQ
4NzYfeRHA4nwPRQg2weEZzKkw618nOAKaX92yclOVYlRiWFE3BayWMQsc3+IeWgctaCILCg9JIDT
z6ERjs/6qVV8SRIoIoqrSOnS2x4caaq+6kDaND/TWVUYkv0IIb5nYlVWaVpDXN0vhz6ojhs2OguX
Y3smgR5okYpYTfah7e9vNhI919eaeC44dXKms6jVy2GK7XpJdl6SRQRXUaIDkbjbJXm+G/1L1h52
BZao3Vdm+VBMFqyfcvvMUgOMtebOoYWYRRNVv9IttOo6j5LejxjbJWwArxeiVq/rVWvLEZlb+6XI
PnLr3uKqx7fsXiwisdaU4uRpocwKwsh/qud/AfVgv68DHulRfuQnFTb43RQOoleEY/GFJWDvxKtQ
j73YRFp6eXZw/Qa9+LEIVdrQEt8U+QRnmvdtN8B1rNo6Ne785HmqJZbErojHGqfecC0H8zeTqzNH
ifF5VLVkSC7IIhgrs/opsUrcXSZttu86s+vPy5r9o00pDWyjXCLeNG4EwYxq13XfEmWKBm71BZpW
2tjr7ol5x6uvkNDeE2SWWJ+GEITjMCdvY7d/Ta0zxDj2jSvcAwrP1VIo07UxdIUjs5mjsmLH20O/
f/myxEp0X9McWW9MGTrOQcafeHXfpte13EN4tHm+sGEyqxiSOkeQ5eP3sfnkaveetu+9LKLhenST
ebT3u7idQEhGpueh4buESTBt4daTEMgNDCDli/3pS8bvs+msZWfTebltdFk4CTumzRI3nQy9jQfy
2WI//PpxUAl4yoYWdkxIwZjm5GNoDXGk/5NraODe5YW2iHrTfLCMg6QNm4DxDy2+j6qer3c7m+Aj
ItJNJ5qnexQDd6/jwbsYQRu6j8n9GBmhd2pi1VVWYhoR8sZLAl6LzTR2eWTjZ2s9FvPr7QWVJYlE
kBvhrKTmhJ9Q3NPYPoHhL0ZlOdzwgDS8/Q3Z9Le/v7l6NHyubAjVjrHR8B94DJ8Xbz1Niyph/P5G
gPLc78MXTkaIv+AU97QXCiriBSJ9/cFWaczIjkBRIXGgblo0C8O7+qz/Yx+zi3tAT+5ytEM8V5SX
TMkZKAok8t7OwPiJr4xNFrWMRLWbKNJPMvsLQWsypLy1TG9ik17M+sL9p1XV4CCzvRi0KzWcjOMN
afcP/fRh9R6TFp13KrjR+zO3RBxcUvceNdotC2R7BwjAXiirjyvfQ12KTJmIhetbl5EFOfWYsBdI
3HfVZ4/vPJ2E/EPJa7tL066L0ZjMnzxkSA9GYbK7fCm6F/DVNIq+iffdxhJJxDjYsQqjgYVy+8Xq
z6mKm0JmecFnSqPmQ1LidM3NrwX5lBd1AGS7wiFlkxa8RjN5lzQ5w22D9SGfk5Ba329vNZKRRcwV
hC5Zy7fzKbGagGD0eRfVPJxFxFqZdeW1aaOhQLo66wlshexr16W2uc8mItwqm62uL3APju3lqNWH
WXW3fv+WaomEVFnSunWaZG08Gl/nuQ9mowhA+hlN43VgLCh9R5F+3Dz7z3SLJVJTTaQZHDIjX+zW
DAKdLABvUhFYTn3KLOvQFVzFYyBb4+3vb44Tngx0HJoBdxDtoc++JZ3ibiN5Vlki0spbh8opKJag
uM++J6c+Xmm4xvV9e28c9JN9rmL9us9Nye8/YTI5uEvLuYkrhnqJn0S+Zez0IyFw8aYtpyqHdfLm
eRyeCktxZ31/p7dEeNVctLru23D/bqwOrNF+0IToYd8ZwdQ1g8KHJEsrQq0Gp7CyrsPkGy8N9bKK
cqJ64UjcU8RX8QKdD+WatPFKPnPyRNaDyasg886WigZU9oXt72/8csxAnF4scJ9xORSgYk6vvvvB
5J8Y/3rbayRLICr2ETDuLVOftnFmN2Exnm1+P64diEx3NA9ghxN5q4wpScwkzfoYOh160OfWGGY5
oMPYQ3fu/CLginedQ01C4fggpsjmNhznn7eNI7O++bv164TW/rIaTcwsHpLiPNdfpqkMbDAaWzvt
I0RtZvml62Qa7lHGvZ3cJdo3TXWMS45bEWW1OHbfsYwAfVZMAa2/g3c7XIw93A7bwgrnrY6WtwbP
NhCMQHi0s0GgWQyH22aXRKyIryrKgUzc34ZunpFcMUzFZixZTpG2aiNcaDQfV7My+wJE6jo+cv+f
Nv82KFvHZTMXwrUz61qzDYRr2RuHYW0P0ARU7MGS1RTRVVrXjtAugVG8+lmzH6zsE1cdUrKht7+/
2WR8i42s2Nzc7R4GK3bzEx0U7r3hWd85wEXCKpzWtTHY2w3kyTwiq3WXnd2Lug4gKYVaIpLKdZmR
6S7GH6DKDJWjcI165OtntA/4cX1k35Kj6sEsebNZIrAKC8CnycK3NtC0dWBH/3v/qh9JtNzZEVVc
NqVfEc5akA+DRoKN21fsV3JILnnYR8PnfxP3qiKjpI5liWxWtjG4embgK9Wr8yE58ThDCe1Kn7XQ
+LCGTRC2f0EBLVZ178muQSIAy6w8H2yOsJ3x4j65r+4xO6RRFlqR9oA7nBmSk6piLXHmP+BY9Yz7
1nZiVh56lv9mXZguiryGbGghuh3DKafZXNo4BfpcAwPbOFa2FpB+NpZXp/bn5MPtDVD2oe2wfhOQ
3Wjl7aThNyT5KctjI7+0Ks4P2dDb398MXY2jZ7ube1nGB0LuWPX3uF5vz1qSubJEOJbRQdkdHPcI
djYdU80MHG885O6znvylE3LgpAUJUBuMthP6lh0s7lO//rj9bcnGKxJgEfDGWCjbYWlqM6w3QWyi
KDvLRhYOaDfLoRq03X19/ce0hsaouHjJFkKIcwBcIATm4GnTcUhB1Yarn21W/6BTYx9u20S6HsIR
XTpWD4QWpt4fFlTLW6QkgubOiqbD9vZwHicVoOBX3eydbV4Eaw1rQfRpgVfxEBqDJ+2n/lAcM7x2
UHl8JM/6T+sVSLGPDbYUfPhK7uzn279RsjoimmtC72hhUISkCz2yhM6XtqCKIJSZTwRwkcLs3XSE
+cYLP2Sn4ug8cxYMgRMA6XZngRBGsVCyHyGEu27QLG+bFVuW9gTKLAjoaYpLg2xkIdqTrGsX6uR9
bBh+cmgs2j7iLyoSK8nhLqK59AEZtLxZyKlLvADtCMGw5hE6kMN6ZseOPXDvo+OrBIdkHxPu4kXb
8glCpij2G5+T6rzqbZgvDP3C00FrGPQ+L+uiIlyQ5DcsIeZnnY0Zazpy8q0yAuwb1M/aKa2AAEDn
XZlkcT8v530OLGwDjBarueT4WXWbR/U4P7i16u0oW3wh/L117lLSj+RUgWGsXYx7p1KVcCWLIcK3
KLEmwt0J4s0ZCyttiprqOA2P4CWJvKqK1+JQ6Sqla9m3tkV6c2LRZeJaX+Bb0zIHXvHCtZcFBI1r
48Quea2mr5OheB9Ill3Ed83NADqgFAbTreUyIkep/+Xm2bWgj7P7ZWl3Pm9EhJeVgUgUanfkNPvl
BxsAn6CxVMxPEuiNJWK7LAgvz3xpyKmlPBjGGWCp6ZjNcwCu7nCEbK2tvxq0D31tD8MHHoIi5Is6
SWnkBMEy5voUrWAyDadVhbmTPNlEzBfKpY6WGbpxqhm753CEIF2TU+vzO1bWIKjWVEgTyXEsKo7Z
TuWnrecsJ7TJfypzbp4Tp69iMPn2imSXJBxF0bEEaSjN9Bf9lOTVCynZo72o2LVlVhIivbag4O1M
AELp1ugNfxNe1aV28AffmOidPzoe+dBnGjRYW8vroQR8e+uSmExEeZmJSyqQcpAT0f2fvW5lYbsm
elhUPDnd/oIkOSXCvOpmsspxqpcT6Uste8orO9NOTV7l7ksPpVD9+wgwt6k677ct951LjFjRbfOO
E4i/tGcn947LXAZ6e3Uq+1BXc5iAgiwHSz+Y8sKUmWf03oW3f6Nk7cRybw2es2JBw84ZtLnB0PiB
xdOT0Q2B4Rw1J1FgwiTOJ1Z7K8NejdrLynNjp+Odn3v+oz9lpWJ0iSf8Ue9F9yGIlYz6zJOHxPts
VwerVJyPkt1fJDUpR8802izpzhmYc82ZxmVXBgyqXF7OosTk5yz/mqQK5LDsyieWfUeIJhJv9dvz
lk7YeHTb4QnyoABAsYPPohESyoqLq+ydL1aAc8ddF71dYDNI4MXukR2tZ/PB/6ajBozM1+G2d8lW
RrjJjNPs+5mRN+dsGJzHmtbrhXu495usUFWCJa4lQiZJmi3ZXOnOycQr/6ejmd50IAx7tiJAZOML
t+Nm9FH09GznhPyXdligzPxQ5HRSuK5s9M1wb24XaQ0iUwo9m1OjQz/tNIAKi1/trMsgJ3B7CWRf
2P7+5gu9Y3hN4mrOyc79/iex9Rx3PTv/cXt0yZ1FREhq+ZwujdEX58r94bT+yXBo1FrAFVR5pDXN
U6+kuZNsVCJm0lsz2iBRXZwzzzfDGUX6V1drzEc/I3ZYUr+KSp0nikiU+K1IeNdpQBxlXl2de0f/
u51KcoSwy3kpSRfftpvsA8KRabJ+ZdkKu5HB/ej6w7O/PcCnIro9vGTRRTRlkxvFwElXnQdeVoE1
VmmYcTTU3B5dMnkRQAnlX94aM2XnwczP3lQ8zUl1ZB5R7Lmy4TcPeOOxPnG4Z41Zfp5aECtM+clA
bahji+JUl9lGCOgahQPPMdv8rHeNFmDDQCre9/Y5jgigrDXec+ZXmDuYhFufHTrO4rXjh9uWl819
+/sb0zR04Y3TsfxM1+SSGt6Rs0Sxz8msbv4+NOt1w+2sPD+PencsOvNTCzrG1CoUeSzZ8OJJoGfY
pb0ih8PXsba691MDSutB5fCy4YV37OiDNbTXy80dXfAEFXE+z0cI6e20uxCui2OsGgTCE+TIoIHq
O2AVnpibK0z/7qoa4BL83fQ4raDvVJPl4tPqnPXgmdW78dMOj8HYm8F+8xibNYbZWBdsXsZp8Jvs
w5LRPTS5LkYX/HFNjdHIx2K5zGV+t5rOJztLIJisKcy+TfKPKzGGF3yyrgZmJF3jXDK9v7j0XIKS
u2DGcZ9pBJfMSA+xt2Iwkd322QksRs3LrK2lYpuRzV3wyJkzXXdJ6lxacCziCnRIx/KARiqFaTbf
eM80gkcappmta5kvF5qC4dpow4Y3P8GnHev2Lk12rK5YCJ20FNzfWmVduj55IODP14b+0dVVjYQS
txfroVUG8UI+w3lQo7tSu/089LYioiTGF5kmaKvpTZVR+9IbXtS77vOoLc+FWe16e8IyQsTmvjlo
usacyzRpkWEMJwMdwh7rFIsrm/729zdBW0IcqOfQ67hkFv+wrlkwzcN1zgqFdWSGF6KWZH5iNhAJ
v2h0fkxc5JcdVVleNnMhYjMt6QuaYOh6Ss4uNQ9WS+OFT9GukBVroB6pi3Ry2uVSkTyszfHe8Xd1
RGFJhXhtsjRzq2G0Lsm0nCYtORSLfx5ounPmQrwuxWTrRQF6SVw4mqjIIf3WTV6rSO5IzC7WN+lY
lGYCDdPLmk/gWvf5d4Ny6BtV+zxGrGqiK9QYwZRtXaC9eiCj+dRreyQGsMmI1BLDPHruVMIw2uwc
1nYKq3E5rq2Kf1bi6yLDxNhXHAJByXqxW6sGMM1k5nJiqb6o8F0y0wux6oANpuSJSS4+q2JesCBz
ikMzqhqjZMMLsTrpToH3J4YfifaxoCDDZs2xnX3FGSgbXohXI0+GsR8d60K0+UpHPWiz+WQwFbmz
bHjhiM1LQtPSdeGXaX1Jljpwyjkea1XhT7a4QsxS4kKGeaHGhRDzaz/nr5PrqC5lsqkLAUuBFmZ6
61kXNvAvo6kFTVkUAZ7+CstL5i7WLHVLc/OCWDhcZwYOp+oZm9u+aBWrkmlOmsxfEFJL0XhH03Rn
yDBlr7u2YLEsafpJU7od7EJ1PTnadKN1Nrmqr0JmFeFgrZiNMJrhj62/XHJ3PlZsZySJzBKQIWtR
e8zsi6tNeUDtMQ1SXfNCb1HdySQuIxYkM33WKaU4tr2OH9uhPEJY6jy2ueIJJbONEKtLmXI+r96C
Sw14wQMtIeS0uO5oK571svGFYPXzIjNMj1mX0mi+DBUgEmikVsl3yWwjhCoDRa9ZGpV9qdE1Z4G4
ac7XA22cndEkRqufN0OzYHG7hbFnNprrqaf9LrITwxHrjRZdt46ojlzcCeYxvNl71EDOsy9cRcKI
dMlyy9VgGpD3v3Sk+NbYtiLNJFlSsaRYmbMz23WvX9JOi/oVBEXrP7e3gS0g33l/iFXEBne62uLY
Y3rLetacNGTgeDdaVC5q73D7E7LJb6705haMRPjc+bTeLjXNSUv9BMXD5tu+sbdvvhm7L6kzGSYO
JodZp1rT71hn73NFsWaojXrLNQ02d8ri0RynVz3pFG9KmUWECF17z26QlrEvSW9ar35hNd+Sptg5
byFCE9abVUFb+EreP62G87eR+Xuy3IgfITp5Xq2LUfW4ZTS9cyg6XT+OJPl+eyklO4tYB2x9p1zH
PrcvbT9/AhguD9KMdkGts0ThiLIveL87i+t11Tq3+MKWuypS6zAMLN59ExArGOZQGoue5Naldlh7
KFqzP4493ZOQNByR6IEtk2cmDC+mkvd3blH5J9fwH9qKuQq3kRln+/ubSBoM6jqgRtEvWpceF5r+
7Fzn3vRpuu9UEgV66i5h5Vp01iXLWu2pNibvQ7quKqiNZBsT6xddbVi5buruxYa2Pe+rwGiHYPQu
daviY5XZR4jZaSiMweEIKyOFXnafcFBMlaFHVBUYyZ4glirAcee2TraQC6F6uLbJIQEK6nZkvVty
ge8IYZvObFjGciWXsv+R5z8r/8tkfiDmyewUNxqJ9cUyBWXjuGlhkQvvSNizL1l9mCw0KKH4ffsX
SIwjVirqRHdrg+MIIaz+ALGENhhSCArdHlw2e6FOkXJ9qFN9ci+67jmBXbGQ8xq8prb33Nj+zl+w
ffxNeBkT1K6XenQv8zR9mtv1SgBnvT1/mXGEyCWjq820bMjF7NvIWIeo03demESigRb3JFpRXJgs
t2ifDcvu/67tJFOBFmQzF2/C6zqPvbm6l6Ed17jt5ic/MztF+Wnb1d+52fyqmL+xuElcrtWT6V74
aLtnHCpV1GRtGXSFVwedl/+oOIFat2GlCj+S7BCiIE+SpqVn6kizrqCem4M0pfXfXUHmw2IoZepl
FhNCmbtb2smrTCTql28t/hEgNlQ/QDK4iFzp0LHL5gQ347TQnI9zgedVNi3D511uKiJUlhY37bLH
YlsVGCUz6I8f3Bk4mH2jC0HsEI85pY43m553CbRz8+TkDYWqaUOyRYjIFIhOWSktMPpkFUeCNgp7
vZbGz9VOD7enL/EdEZ9SjUzL1u2yaZvAJNb+HasJRMfHncNvK/4mFmY95ZNBMPxal6ekIGE1ZEdj
Hx+J4YgglBQk+tba4myc69QtwjwFYf/BduelDwvL7Kxoj5FsMVufDZlrT/pkX6o1+aHn+QOYfrHp
qeiU33d/29nW5o2Rsr5oNK1cnAu0yL0nwCvHJkQnKVJGt6f//viOSKNQtgZkzvmgXyoKspmuu1/I
sO9BoQt3ftYZtlulGNouqrgj+r2mjwqjy2Yt7DjlOLaE+tgUzKICqxNOyh+Lr+v7sjl/yAkZuZWu
fbbaF9ZxB/zqbv80moUejZPmK7aG92PrD1mhDE10Ra339gUKMY8NnZ/7br6slaOwvWx4YeexPc67
nnDsPFNzNevhkBfaExr2jre95v2tB0Ldv3slI8bc9wOGJ5Q+dpw/WOv8Mic0KolK4+r9JbZF8ia3
qQAEKbAGZb0pQg5GARCWr7p9yn7A9tU3YUX8Rltxp0VKp2LXosz8EJHww0GTY9B67OdtK8l+gvn7
R4a2bC3dG82Lkyba/+HsS5ok1XmufxERYOYtkAOZldVV3V09PBuih9uMxsxgfv13uPEu6rrT6fjY
5sI4ZUmWpaOjFU02udcHM0VjdfT4A/ejib+oArMimYdy8v2Lbk/HwTGPuv/NnPkxm6sP+dBGTW/t
eunZ4jMyyXU/9zzLvRT1RG9ZMb5yjLC4uKm97wMiO5VHm0V39dG5cLc8upg2n8yYPuaqXtn3Xxt/
zUdaEG2lmpnpl3QmwFauVvF9KF3jH07nKpyJNv/W/a7aee6Cd0p8FOOWJt3yPzNumxlR9j+jm5mf
H5+6RK1Ezo7ETCcd0AXkgPIC3ezj6jzzAQxBj1eXeA6RtkNrcng6QBIvfKMz7z9j+GScryr6TNne
Bb/ESpeAkQ3nUE35+rFDduWToWWqiEi2d8EtmZrRTc3CjIvjrU9OOwZrOpzbTJHWk62+/f7OZ4CX
Zk4zuzEuM+vCQn9q0Y7H9+VpbW8T2LvFwcMy5uvYmBd9nDJ2tngHZiZ0uNTmvgtHzNVoyPsCGVW6
F277TZinyxSNreVHSz6ZiseNREBEEFAzYphKP2jOxSioH5glkHXIqDiI6woVd5XsE4KYmqTHgyBN
8AnXLAJvcm6OUWWB27X7/JDIabK0ZF1rUGlfUkOPJuNnoaVhk396bFsy7RfSNaOjgSN9Yc4lS6fl
yt3U/KonzZ7hZq5he0K8xbqOVkVhOheznmMgGYIpy170STUdQyJ6kdBkQG271tbWvBRJboXJuORH
2yVDOGhU1QcnuZVFOhO8vPvcLizIx0mHsGfL99yo87BGewkGjeu7UMsIQrfr9J2tYTqStRS9a16q
scpDLXVZCMyErjA0ySGLE6OI74LpEjzmAMXl51w3D5id/O2x/sjkI/g3ndWgSnB076L3/bNX919s
vT47LVqOW1WNVHLKIqTPsjgjfdc7kM04Hf10yINUW6zINTPVZIv7fVyQv2DEPcOcdVba3qVc2M/S
bb4sOTn26/Ts19OhL5Kr5RmfihWPwaY/PJac7G+Z/z3y0TTHBC1KoBxEl01G9Z/eAvis7yuoIGTL
C4Y9lyOnCzG8y0DaZ1Tfz3hUPTUA0D3evezcBcsuisVukf1IXlj/s58/MDuLWvtP5qrwQ7L1hYCl
qQZ/bk3E2gvqtFFDOnYkU+2FK11emTH6p11/Q4T81VZbYWwbgG06RbLFzHokBqdL6vmX2leN/5Oc
hIj7W3vilEnlQH99/w/vCRCjWoOBCGgQe/wnZB8QIpisB6HiYAF6Wabu8NTo7j9FNbVRafJdLdOG
LfKKjCk4c3B5epe6c9JTOnT6iZF2z0A73BIiqwizeqdNEhSE/LT6wIc6CTzNdff5PhFC19ddmvsr
LrihouORp3iO8FE1LHdzz3/nTv8azzT6noY6fO5cnArt95iVOyBwhOUdrATELhsYJTc+7jtkwSDM
vHFKZ2yBDcbIoGTQw2ZlBwdN0o+Xl1wRIqLO0ACIckoNRXnSg1Ku8NuTo/v08Hh1iYaKeLqubkGB
kuMQJtseIiBTPickwwiN9G3f+qIF6P3oay2Ewyxkr1GRp1YZ5vm+ogQGTP3XVW9sdUZrwkuMufuH
ptU3J0++7Nv5JrF3Fz/4+7ymw9lekNY54A3rOf2JNJ4ilSaTu3Ct1ZOnFUhbOBd70MH74qW/MTj6
hVXeLqo6wxaJQDBUjRqtXcBdctsJ6gqlPj/lvx/LRqaTwhWGmgAfgGv2L8ViRhhNc0JDdbRvaeH6
cjDcvjQoxdK6/6XT0eSosX3V/79mNhG7HzGlLfMvllfRkLllGoxrobjW7zZoGrYIo3P0pbdZVvkX
1jdf86a/TqzOg9JIv/vuFBC2Rq0Ldjl/H7bur/lNOVrABuYx/4LC3Jc01wBpTJS+WaKeIraOFEXV
+d3gXObSMA+V6ejhyNP64OXdvqKlbQmmu4LDlWV4Jnzoa5fb39bU0syTTVbL8IIh9Y0sA22Oq/Wf
HuvVvX/keP5fcWTj6aY9DvVtNk758s39kapm2N4zhm1lIVxM+FIyPSX1bVpAkfyRJwpLuBdobesK
Rob6vz81Wlvf3AFjgYyC/GwtqwgdI18DsAnuSS5vnxEMzuuTmZWFRW9WQU91O55KYp/HYVH8C5nc
hduRZEm3+j2tbwsyIL4XN+MaDLoiyyIRkRgkauBBASyjqW8amcNsfZ4TFrYWZoLv27wYIBZz0vKi
NNgtQd6A/OMPv3t7R/4DYhcbQ9Dj46e2z9mtLM9u/tnxMB7t9bGqSxRSrDKRbmyRO9OhkM0cj3SO
U5URbbe2GFVtm94O+d2dCKsy5rStIO+WhwDem/zGrR5Ag+MyKeQiO9LtT737hO0Mbe0vS31z3PnQ
0W+j8zRMb7329lg2sn8gGOuYzgilkqm+2XBrbVQMPZroo8zAzIfz4y/cuwc2GQlm2/upSysAwjGq
pUQvFAnGhD9TzNwdkuei4ZG5VBF1VU5C9n8E63VazRiIDnEN5TFtXor+moGa881dFK9JifmK/Hjj
hnpqal7fmKG/UJ7GbCg/EJAMPRaWRFXF4FanS55gShK7MefKlmdDRZghW3d7FrzTosIuVr+mlnvS
/EvXXHRPcbiydYVw1hg1poPUnN0Mfz0lhL+ma7VzaeE+NJHtAw/aym6LkYFj9bu2h7gNCinOHs1b
ZK+sxnFPdZldSc8+5L2Ki1Mmju33d2L2NCunrQ5rsrwkxGv6iiEE0T7NEAw1YXOKbpyW3XLODkM5
H/tC1awhcTHixFEjb0uOEm19y5wSRNpnZ83A3XSwNYULk0lFsMmmazymt/AAzYpRFSY5EH9UPBtk
Swu3qdWY84xkW33jE/tZtf5PZql68SSWLsavtCfgWqS4qKv8jXqHuvnVpAorly0tWmPXL56tF/Vt
TX8U5aunHVei6De7Sx8C7RYj1bZrDLakOuqMsXEkICPVwv67fXKOzakKVexLsj8g2GbBzFXzU7ip
Of/K/8fQF12UimeDRBnFZpDKcAumW5ANUiGR0Z3wGgdj/2/iKwQkW18wUXMqvRoOnN2aZA3d9uB5
WdDbReAmH3cZqiUYKkWOaOULwtTG4E4eTi+lTUoVP6vkehMJ6FBgKSliUgSn2oQc/4nUT/r0SSd/
DO3P4+3L5CMY62Cgq3Vtc3bDpIdT57+h0fvU9D8HVW/33Rkwm4IKJsuRRqiItta3LlqiNTKC5Tpc
/BOY4U6qJOBduh58Q2wLsclCK2+CETS/pmNyao5FNAW9GVjB9iEt2sMyuX1HMOR0LLV1yBFZmvnb
4D2b/zw+A+n+hWvVYbTUu2Wlt8oP+i6oY7AKR16Ekc0VD2isR+pBrhJTFttFClabVU+hrqT9SdbL
YoMqvfr8+H9IdEnknCP1kjKnwTGYendAO8fU/sq7OSDjy+P1ZXsXbJk6GNhczybFG7b4x/ebyCzs
Hw1XlbpkywuW3FtaXVsuNBUj4wJjnIOxa4OsVOHPZa5apJbLvIpzB7zxt5Zi3M/G9cRO3TXD2Dtw
R4N0O3osJdkpCBbdzBO1dLuityGrX8ZEe8usaQ79Igudeg+maTMEwagdP1nMKbPhl5j3dVoApTdW
9AU4X11D1c6wHeqdt5bYTbK0Q+GVm60xe/g5YYRvofeqCEhy0iKfHHd1xpsMRrBaOOn+xAceFuS4
S/4i/IdzLSnKBFbQZR6aX8Kuf0nJl6U8PV5etvft2N/FnHxCcZFb8BXDVHxcNC3QuH9m0x4iEZys
iEswiZNU/rTQm1Y8NQQzDpaw9hVXpUQzxQ6SGZSatZkhU1RnICnx+Uu5zl+01jijWqBQfpnWiDac
FSvyvWZ9Q0Hi5gzmBz/581juspWFd2018rbwx6K5JYMbogoYzqUCRiFbWTBYk7B0riecKNdvaGj0
mEIWMk0RjDTxxqovJwQPtvmxKD4iTxfWqiqrZM9/NYzwhaxDh7VH49XA3JNM0aAm2bPYJ+I6VQZi
P6y7InOvRUvxyVMlJmRLC5es5w3IktkMgQiJ8vR32n7mdbfvXSJOAtWZPY4lDPPGbW15MVjjfmNZ
tqfkDJsUuawcLbWrsUvrm0f/yZ0XfzhS9j2vvj1WbNm9JPaIIHwdlinH8uQE3lYM097GBLffyJEd
q1On8Ioy6QuGWdQETzdUNm7+dC3NzyYSiqOKGVjiV8RGERtekDQzXoVN3oduOoKmGW/m5sUtFI8I
2eYFCyUjBn+ZdtbcwDBzANduUHbVYc54+PgEZMYkGCpxSYkWaaQRVt09TRiX3ZW/dq0sNoSwXCvz
NYE3r9MfbvvJqnZMhoNGiq0gHbUs3XVd3P+WHS6a+USSPfQv29KCmVIMSy3yETltxy3CbAh1/+Iz
FUfl3fkT2+qbCr27PfPV1CowlNW39mCACD2mCLSnYHktvlRf5mhj3FSFYdt+78QvYkOI1q3wvj1E
1GFW0/jVSE66/iXFSCV9z9Tt7b9s6vTuvxgzaLY5r5GxmMlWB1sdXp54NnaKe0n2LBG7QlAEywGY
Rgi2GAFu0g/b6604epG7HDZ20vKoYif9173fE5ZwuSbmrA3Zpk8j4NnBxIKtdPg8n4rIP6RP7Cnv
onIKjJAEGB0Qql7XMs8ndl34aWfnBfPoDZzSB/tonNOb81T8YTE71icwmj82Qon30AXz7i20vfR+
i7jfns79ymID8GYOTqzHy9/3fp44x9KDMeZJiVPKyzW0hqcBrWsW+UNUAIz72/fEQZZzn626tuUg
6jo5lTkFvef0RTf35d1QgPuvFoPOoV97o8fFMMKncv1s9UPcKhNkst0LBg/2ShCXzCWEz2nQ8m+V
rgXtsKcn2vGQXP7v5rUW5fp0wOpefdWqU7oHvbCtK5j2SitCm3GmN4ZJe5PnhrbHFXfZ/csGb7f/
bjnz9IL7pK9vPQMMpVutrxry+Y9VUSZswYynfnZtfUA1ZtH/sOqCwCLI6+O+tYU7eCyzbhl0vNl0
UGWTcOV69+ZbrKfnQbN9hS3JhCOYKmjR/y8JTHTTOPCunENvSPdFiThWQfRVn5qtgxq8009XsIlf
bPrzsXAk+xYbEYjfp6XeO7iPqVYGc+PZge3ailOVLS5YaLsQdGQacDBV+30aRoCY811hsyfODyV2
WRXzZvsLLhcr1jXVzbUp3N/3iSfOC/VsjJx3khklDmTFrQM7gSS8P/47o+s8FiE/7RP7JrF3N/CI
vF0/Ww29UcNfwFawGoGvmS+PF5fcTp4Ir29SRu2K47k8RPPBPVZRdiSxcSJHekwjtlNzNgm++wsY
1rMuuW9AUt0hTU9M9dqSKY1grtncpLzIEJOPtJ2COdesULPJrrDWE+H1a15kxBmhkSjsnSy/vLbm
uM/NiLD61qGOy3sw4tcYRVr7a1Rx+8O4KjYuCak8EU5f6cClzT1yjNuZOmF1rPTAiocAVOlReTTm
YFVpz+bP75iACK0vqhZNvAm+1B29Ezms5+Fq+NEUzhEG1Z2REbQ/P9bT+4GuJ5Lm9m2mz9nSIXab
2Y0Ymh7NZA5qt3IC3x1/rNSJHn/oLhYet+JfeHs0OKR9gzckiGu6oAXrTlTZVnKwiq6PKn24OY7l
fUwn8jubchIMS64wEkmIJYKnWo6K6ZrjgVbX+WnRMcWeV79G73/UVeF1JTenCKIaXKCE9Jwh7TZ7
5wFzWWxvCdF5vc9RiVgqBCmVV21RkD3MZViMGphwm3pntCJCqPq+doa5gAYYTVVFnFZpSId9SX9P
nC/a8jEZSh+HviRVkGcXyzwY2etjjZKcq4ifMmu2jP6C0LbiL3T4OaNDbaBRpQKPSHygCJ9KtRzl
ogKB/zKDws0bb2WnwjhJ9EWET6V1jziCYOeMPfcjkMXI9CvMTLb0Jqx3N0JTErKynGLp+jmnAcme
zT3U5jBgET/FPHPWDRtL0ym/skSLTHt5a31DASGR7Xw7h/c793rQzHD4bnREvXZt/VTY2S3LF0VU
IVteiJxTcwFmeR3oLbWvqRcB/OWv4WNFlC0t3MKpPg2NZmHpnkxBC0zW8MdYd25buIlpNU1L1iK9
PLrUPtgD/bMgLxG4y/L2ePOyS80RomaSjYaNOd1IYL9O37rYjNrQi9tfmJbzspUuVZBBiTmJYCmU
l+qFA9Z0GwyCV2If1kxFTrsVcO9clmIbQJNMtEQVFpbazL/rjhyb2Tka7vS/ZrZQbn8pTUPhiSW3
pciyq7sJRkm1WnVzW7DUgl/Jn/3QnOmBz1dMuT88PhKJYxP7AvjSrImGyRwnavHTqq8HqzPDnAOs
zlV4rfs4P0+EVZmuna/ljCdqMzn6CbQPH/vMtkHHOLOn0iw/N0YyoV2mo6FhmN8f/y2ZBggGjpEC
bFgIKqgoa4SV40VoPt1ngWK/QKY3zDRNVO0YRmh0vLqu3S/bUrHDyDYu2PfUOszSDVjI2A3WxUP3
8hGEVf/bJxXRwLvUWUYI+mZQpwItcWIj8AIN+r7VBeP2iQVSIYpzbv2wXmPdUhiCREVFvNVSAkxR
DrDmFSi0tEJ+7zVhwAErrnaJxEXqXdft/DlrsO3Ce0vSi6YiFJB4ahFvVel9S30Ds4cYfKijfezS
JXBUGV3Z4sLVO65tYQHZBiUkXmCVeWik64G0Knoomci3z767H3H5TojT7fU6FU0wZ/43N/Uuo26F
dCmsfeoiUu+6JcqkRYqYZ5zGQ0u9G+hcFHkI2faF+5c4RudPJlmvzGHXyUDlfpri1fBeMNvo02Nl
lx2AYKdLR8oGd/x6pZ4eaVT7VlfGNfcdhc7LlFKwVGvxs7VozPXqZf6JMv3SJDs9jAizIqltdtBF
3GCDH3gU/Durqmgi2bWIrloGskymba3XLrG/tgamq9ICKLrHEpctLkCqqrqkdsOM9Yqb6TPNZz9A
Um9PexziTZF1d/F85vQtnj3WlPhxlhba2aKeKpqVbV20VsPs5sSHi1k18m3kyadcuXGJHopIKj+l
NcmLeb0ODf1SMPZpyt03uqhyqbKdb7+/cwQgBOzLYoXQ285wAobmpKBKMkWCWbZ3wUzLlmVzTXSo
S16fUj6GujP98jzVIEDZ3gUTtZoZz3Efe6cmv3Y6+8I53Wee4mTOZai9bixhQwax3jA54GrxnU9k
ETC1OiTNPLAK3qrk1qYl2Di+7LIfESbloRnd1RcLMKnqkiUvjup6lpyiCJFK3GWuSI4HppZqh64a
g2RqQ5bx6PG2JdGjCJJKC+JWXWmjk8ZOz1XRh5yB7tVEjzIAg0Mxn8qxCRxLcXPI/oxgqQkjdpdv
Fbips4PRMoLEKQJQeD7+L7LVt9/fWVPGuYVRK0g2d/xlSED+hwx8HT9eW6LtImQqA2Ri7n1UVEo9
xrwM5TBF2Z5FI6XMH3MPDx7eu2GVuRFw0RdnnRUCl6B+PXFI4NB0VjOBkec2cfJSVVOosz/TnAWF
PX6Y2+KQ2h+5E6/2V8vf53ZE+t1O922ie8gTrd6Hkgap9RGfe3wIksBDpN+lqKwgJ4I0f8pJ5IB0
0eT2sW6NU01UPROST4h4qmzR6inpOcxtqZ1o6do1pCX74WvNVzLZjaK8JTl1EV1l5dwfjRqn7rrn
zow7HHuiEL9EUY3tvfvOCAxu+ShY4hHSrc+LdVISPMgEI5hujVEIeDAjJJ6pBbJm8Dwl6EI4GLmi
/0AmEsF428S2U6uy6Y3QkzN8GJ2ftv/PY7WRLb2J6p1IkFokheNAJOt8nfz/LXizJp7iJSxbW7Df
abSyxqnwoHS9oj9i8Kp+mKnHDzn40w6Pty9L64iwKjYVtM4dfIP9IX/Ss3EGKmwOytg40A/eMT/u
YSJDlCbS7vI+MbNEx3ca8ltfg0TPAn3PWJ1tbeH1ai36zHoG9an6c2XGRX3g9b5so4itSlcH4zdr
wOYW/2YWH1qOSSD0x2PZS6xJxFcxajAGKD1UZyxsPNXKn2hBz4/7FhdMlToGhsVO2Lg1v1V5EpSZ
anCJRCtFdBUdNXNGlgPFM4wVDteijtsm+w22b4WxysSyffedRVm8xUDSHqnMtNdObpUZUU4rVaeK
bHHBXGe9tlEzR0KizTH+98RVldBNrHdyiyKKqme1RbkGoaTwYFl3qfS3oX4p9efW2NfD7onEtAUm
oa9OX6C8o79YzRslf5xCFbnKytAiSAp8vYM3YwD7TTsvcL+oJGphGjc/kqBAa42qs0+mOoKh8pIY
7uKia8F1vcOkuzFPpo816An36LwrgqS4kSwtmjURAW7Q8M/t8LJvXeH5itSbuYDnEP3UfXdoMysY
i0LhX+7pIzpURbm3LSgg+llnsb18KpKXoVT49Xuh97auIOmx8godXfGYpK67B2LcdMTDTgmY/5Kd
zNIJXKoFRUqi/38BuSCd3XbxzmQpvE1bdlob1wPIAYvuk9kmb/uWFmSv26M9MDtpY7PF0lOCyceq
bMo9bdx2LbhIDB+d9XzA/PduJmNYJmPxA0yTbVCua6dINd1zC9snhMAmQYMsDGsbaD+82a7+7GFa
HU36wHGb2PVHhRLdtd7tM9s/fCd/20vmBbl6Fo920MTjiYU01L5YAUNXmX5WAThlf0bwnZ2mrY49
LF08DwOiYvQCndKYm32Q5pVCbe+bgyni1rb5FJOWYLjAAB7FxJxeSa0CusqWFlIKkzfqMGKXxZWZ
BXZXBeak2LRU/ELGjzQM0AENS/f8kJzqY3oYgg4zmr60MVA8R1+Bx74LoN2OWTBqDvLnrPI8HPOl
ebKP/ckEZcpH56U+TwcTsNn0Q3Hpz11U3fQddzG+KILZaFH6modO79ix9bAH2fSqKpvffTxuSwuG
jUmlGNo7Y+ksRjXxqYiSKDn7p/mTFqkwuZIj9wQDn4upzy0Tn8j956V/UcZW952rKSLaMJrC0PiC
da1Teu5P5ck8GQd196ZUNII51w7FBwboU/Y0RcDJnuyP3gcUWcM8UoXjMtFsv7/zGKzpAZ0jCYu7
/lz0z4aKIOoufGc7VuHNUiWUgHjK6mK/tgLeWNehSs/FtAZZqwWdZkeeuQYl++3ai8L7bQojhl7b
FwXDBly063qDd3FTTqE/XuvEPCJ6CnI7BVDvN5pTw8dXkezYBTPHFFMHL4Ghix29uvZ+Ema5+TGn
ZpigFTzVvzJahw1R9YtItUCwdqBsSG9qOKL+YBzNiGGwb1A+zZF54OdGNe1A8p9EJBypDCsZNBxX
Ow8nbx0OVNcOo++EbeEhefarHM1YN3cNCMIkTMHmQbNStZgrxWLiRqt7BJ/q45P5N4NyRwdEHFzj
WnU6V2kT669TpAXTEOYH/5CH7IlHNBojM6RRfSqCLkwjO1J8dDuIex8VLndrapyJVVoXeyjklc0/
3H718iFIBz0YtP5pXj4R61yk6bfH35PouQiMG2qTY35H0sUYUXvQtFthvCWNG/H1xUlfiBKVLrnl
RRic4VHfGgG2ixfSnd1Me7IKNC573mnWP/FUmW6TqfdfYLimG+YMTHExvxhHI2pP2fCvehuHDGyE
iqSe7M8IvkHzqJkNHtQ7S+tA69AEtK5hWfRR1/bXoVMNA5B4UxEbtwxDbfil38Vo4YtQAohdPY8f
n7psacELJGzo86THqZe9c5p48+yllsJqJEuLwDhrGNzRs6C/psH+t6DHu6oXxa4lbkUExTUs68e5
afrYAjO2U/9hLb81bnkwyHdSv6IzAf0lhiL8+jfdfMcORZhcbqVVgTIDjL9PKc+DBoVM72CjMcv/
nNca6K6DNOtZ8dE2mqV65S3Tum/p5FT0y9qVNXtdeIJZzwH1czTZhL3LcuPDms82+TRhqkeKa8RM
LNMKLE41jIc3QeFOiueiyGiOXHdC0o96oRl1hLbnxioVqis7HcG72Anmo4OYdojrPr0mVoviiSpg
3eKIewIT4gs79yeNTs4Qrxk/oKQcaibcJIaw71JZka63WgwH45yxczK5wUqHw+ynO1VWiC6aihqr
gTayGICqKM26mA675v2apkhplnl0cNLSHmLG80OT6MfcJ4rAQXaUQuBgEAzNNjQXu3ZQHAG9IQrV
0WNZy45ScA8IN0ZNt3CUPJkjoHMjBrA8YPnnXcuLaDzSN7VXNZumpNl17atj7WVInalSiRLBiIg8
G71EpEjYGPNsPlXWfDJMFdZ6M5M7Oi5C8PqemimlxhhP7fx1YHqAjtOncaJvtMsU6SaJ7EX83Yzx
j8aqYfd6Mh8y0sd2iptsrBQ+VLb89vu7EN0wACheq3WMk8pLA8ygvvFliWbGyD4PY2+n8u4DDsK8
tF8tHC7RIqShYrQAHh7rjeTeFYF2xZgUmLdgDnGZZyEn0zEbUVDrnGPWuKFrpIoKpExEwvWeDCAF
yi13jDsO5lkH13o3XX3NUditTIcEuwW3MHEzO59iu2tvoAKOqFHGy5KHlbfsPAPBfo2k750mLafY
YAWIEMZTre2aj26aIvauNHg9u0Y2xd5UBZO2/mrMKSR69fr4iCW2K2LveN7oDgbbTrEP4tbVT55s
Z9x3rCL8LnMXu09Kf4yX3Iutcggcm79iPJjCqUmUUyTlHXNGLLuE1mjM6q7NjOJC6rs/pmJgUWZP
SZg0iYpuSCYlwYjbrqSmbRZwQ5r7zdZrHtb9qmImlKi/CMODRnqGuY5jjKG9J46x2g1aGRN913QC
KJBw2VYziHOydTuGviUhQigMlEbpDrMEzqtfKZyoxMYswYTTlKCY5GdjjGAHNWXkOPL6ZcHEzC7Z
Q5GCBIElmPE8ezzJjWqMESM+GYsXUr994ZWl8HWyIxZM2HRRAisNglOwURowJ+5GZVHtmu0KcPIW
Yb9z0vXq0NLjGlzcyi45tb+zrla9jiT6IzKddfjcOnXWGIMP64M7kavjkYtjqcomsuU3+3u39c5a
rMZNNu88WgddQ4emthycZmcUK5KcmdwHpX8PdKheo+Vhrrs1rLqqAHfeuounHdLY/tm7f6DNlulQ
NCHGi7txtAPmNpTFn8f+UyYd4fatxmmm4DIf49oqT73nnXsTV6W2a+YBti4YL4bTWbQGEiQ2zOJI
1uK1zFB1NxpFYli2e8FsZ99aOt9NxjhvELmN+Y1NbjSa6Zd9whFN1iAU3SwISYB/8NCf5AxlWdDA
asuCOAFY2sHhqbiBZf9EMF9Lywrf7jhAxpkWazrGb9v9ER0ih8f/ROLfROheZ9a5b7dgjrYGfrbS
LFjN/qXrvkxWdnz8BVkmRUTxOaNReEu5DvGCBOi0Gk9JsnykifdtWLVg1gtIrzgalh7aGWgxUZh4
/F2J3xPRfXbrLp1r6nh60BVkfdNHA52tj5eWpLrE0Wx9N5Bq7hcszdOonl94WQWDkYeZsYSl5QbT
rLqfJacvMqH1gweetRIxsJnbXzrXB9VVHWuOKkcoO33ByPWm1BN7RBysF9lLP9EP68hDYvM2sCcV
l47sHARLR0lurbnGtycgu5pLc8UotejxOcikI1g5nq3gqFjhYr2eHiyMD3Rn85ampaKgJdu5YOWT
nVSV1kKDfD17yrL1ls2Owj/JlhasesiQtsldaBBz5oPB1mPRqCalSpYWUXzNMGZ6iSEbMfjPn1ky
+pGbL6pMtkRhRPAeyAb6KuvyGRnE5LSWThGt/XSxu/krtf2vj09VEv+KKD5zdMYagLIpniv6bTDb
H0710dOtY55ptxpd3Y+/ItEdkS1tWTP0tSwz3geEvziZHq8dO9noF9m3/PbZd1ezxaxhtMFPCWNN
z926HBJ9PPnKx5MkgSnSpSGkc2tMYN0esMbJ7G5+9n2kNKC9D9jacuibD7W/B76G+PRfaN67v1L7
bm/jrp7ibMwObZE/UetPWe0aX4rVBRvWvaLUCm5NgMXp1yWdAp1lT37vKs5BpkyCDSfoD0SPF5Rp
mUHtPPlXkk3nxvfPg9W9qpI5Ml0SrNkD9/WMgQZTDML0S7rMxyKlX0eTvD7WpX918k6ySET5ZQ7u
sXlzRBiDG/jT/GZ25sUq7Wuf5WBCwWDNgpVXY3TP9ayBbl9DnL8YL2VbX/laHNshLpJGIVCJexFR
gQOnZmvVcOcYEHFj/vI8WqbCJGVLCwF5vmBGrtEjFmlbrzsX6A2udKoi5ZSckQgLHDtTn7pus/eO
HCrXvpQaeV0n88fjM5I4RpFpbSK9BhZxF9G+m4RaWRwW3E1hlqB/o6pUs+UlcYe+Ce6dJXJMZTLH
VUewNuXh2i8YpNZ3CJ0wpEObD7lt3ny7aE+P/5FMYMK9PdksrbgHpZ6Bl/+MbuHlaI3w/EUyqLJL
sk8Itj+wtvUxXgiexWtfk6T/nNTZOaVr9PgfyPRJsP12rezSmTvkx+DrgzHn6ylnWbNTPoLRGxjv
YpEkW+KWVbclsw5DkTwttqpmd182RMSszZ07+YWG5bWGHJOcXX3ix3WtCkBky28q9k6VyOr+n62l
6VE3PvkgvO9f9ogd41P/u3Te19ZCtXaJSzIGRlH+Qr+xiqxJtu3N/N5tG+Nf0ZM24C6ySj/UuX4C
TXao+cVh39a3z75bPmmMyljyfomnJjuz2v+mj4nqIXdfG4lIp6Yxcyn/H2fXsWypriy/iAgQCMQU
swzbdPdu3xOi3cULL8zXv+TcN9hXZ2spYk0ZCJBUpVJVVqZNcNDlGzH/sxSIB6adtT9uf7lqYiRr
ZVYN1okS8QYqfGHHh9Bf98Cs7mFk9mwiq723lpf7glbL1XLLH9BwQ9eoM3+1RXEPbcbxAslW905k
NOvm9epD2zTKxQBG8lJMuFLXOnSHAvtDZHxawaaSlFW3IpBZAkNYIcqnqKqCKIL8LikwEn0fLMK7
2tN41x2UyPg09JUyA4XM9UoLfwKfpI/AKfc0x6ViyWWEmjAcayxA2X+tCwN3T44+QXT1oVrqeToN
8rfDTCIj1BwwxTuFayLc5/wMhsAAJRg/bHL7PLl7ONcONLFHNCnvlo6e7u1zlMjYtSlvYHadsVxZ
XwW7v0YZKnu8jlipSd4rzFBmZSNW1XJu4AVd2ndBWftFsLruffVOIqvCc7uYTJGV67X1ti0wMzQQ
FrMDLQiUrzUZaUU+hcgQtqXGRajaFqz7Nly4NYXC+VVae+xPyEC5LF7nx5Z83ka8ev1z27uoVkU6
qEdzxSnN1vnaZ/vofN9KI0WZeAUP1/4MQT/Lf9gWj4yfb79NsUQyXKWZaQqqZr5dzZr+sBbWhYu3
6NLhii0tUzkZfWk3JbHNK7RvI5J99eYlJCOoHyBpPdefC5CSTdjft/9E5XJkDEsv0G5fZz76JukI
uRdgX4vhkkPaYaddiEIxOsmy2Hb7CF35GregWCsZ29JsmDqzIeLq1pyQ91tfsPQ/aDxFdbOam67z
gtKoU1sn1K1YLJlOqeu3bvFMNPJVIjPGyzaBWilB4+6sCawV4zPpYCiy3TSXSeBITsvAMHlkWDrv
phpaiuBYBaL3ee23a2WaWArAJ8UWWn6e6wpg/6Qs/n1xIzJ8kdOVlgQXpWs5XJZ6CUvGItALxIQA
9Zd/mWkfGViXFQhGXiXj9ifNza9O2p1y49J1fdSKNb69E1XbXor38rrJRjsj69UxlqDNyyR3irBs
tmCvvhp5EbRtFearTjdDcTTJeMeVk4mV1F6vGyvQSJdnGWhb1joAVHPTbHMFqp3IlH9G6rp7WU3b
lTXe8wLF+771w65yEwKknpc5F1K1j6P/C/oOQbmYYU104GTlsh6//SpMnHlu1V69woeMv+rqHco6
Q5ANL26H2zm1A1OUl5IPMQd0qfJp1O1zYHrvMu+XVXw00tSO09rR5ChV63rs7VefUrQQlmI1ZhpA
2aAsedBXICRsqtD3s2gUXZALFgx3Zr6JjIqsaUcAKu2262h5Mbe+goApnMD1YzrV41p4AWNOdN+G
lY6cbjHEZjnjdu3zBl1CP2w3P1vjEhqp+WEmW1CYv5Zm0sRpiv0qQ8KKxrInbzTMq1Gxy/KP7O20
PZpWqgk63r64E1nDvaLj6htrRq7eYAXc34LBtQNIyIWG24WFdwZriMYsVH8iTZuLFYK4ZmFfiTmd
x9b84HL6yUrpf+5aFVfyxp1lF1W65+QKUOMTId8t+rOZlxgYLKjvoJnnwAH2uvSA8vSUHLRYqd95
YNG8FpsZ5XYWjP3PDP1V6eAHENwMpvpa2XWAHKhm9hQngownW5uqmFcDPbom2exAzMSM2tr/fnvu
FJvgX2iykjpgGnasK0cwky3f2cAC0tNgY1WQdy9mpSNeOy7ab5w6MrZsLYuGI0yz0G7VPvfrZ39L
Y8OtPqzZN/SraUxGNVVH+PHK8TSOQSoyMhs4bCMqKPSLvP7l9kQpGomITOuWQdST9926X1OrMER5
pQxuDpnhhnjDUymsyv1u+7Wb20E9UuCag74cFxQTLWqV/YazzHHmPGC9t5A47cTKebive8p+u4KP
4tlc6QC2mWasCEP8l/HqA4Vs+F1KcLjLyjRI+ErDtRisHSoC0DIZwzKC8Ht8CMG1gPn3d7Ad4DUy
9AJch0gxenhN20SO/Wy0miNFsX1k2EXrmhWzRqeEZPEcFinU4HCCiiqp8w/1zDSW9qYIxvH1UpZo
NyFQs9XwJEs4x9PVulSfy1/1Qx0cHST8vC7hqLkwKXaqDMRYCTpj8AHltUDvc8/6E/ieTpqdqnC3
MgKDmB7LBO4TV/rO8wP+yX83/hzR3GGE1nPqoJcySANyYZqqoSrmsY9ffGV0YiLOupkVubKn7PnQ
imhCLPwTvBSoEHSiIW9yLhxLI+WS8lHM6cxr/NTHoQiG63hOI/Ke/sifRzQMGpH/6fbsKW4qshZd
uY0VqP/xHsb/OmNid1+H7mHNNWlI5Q6TziqjgGA4XOH//0Z2mfEb9rP9o33c4ylEhixqv973I9I5
5eUd2uvHrrq68D4+CAfmS9p/2NiuMRbFRMkgjbWvPWPPMP4u+sCZRJDZXzb2gbv3WbyM0GhT8Hxl
UOS9MgjDAwxo2VdmnjIDqIZFc/ipfkEy94WQtAN1QnX1ipdZfOATju0+Tl3N8AoblxEZzBhR+kQu
50pH3KVTJzJcXaFY9eVSsO+ZfmtvBEPn3afGDM16DUn6uXJ0ack3XYhFZfHZrMsp0gS5m4wNOrN8
cOHHs82/1e6sO6rf/AO8QfIabU3E4rqWnRQCEgQtA3EQ7udVZE7cA25l0TFHvrkIeI/kNxjlXWeX
q5u03rDyc4r7z35ZueFo3J9qfPK/3i/tKwjD7nV1rfP2cVq9R8PQkfSppkjyFcStepbXtpv4tW0H
rRhLtF/NU+IZ6x9bcFNDg6z6A8lRzGVqpmzJaCIy9E3m7hAs/lTdE5FZVI4HiopMldeYdmJmVX61
x4E9mpip+LaPezMqwOhSAmGdxrod58FPaj//zKc+NHczLqzqcRJZ7Fbj6fZr3o758R7JUVTkSM+N
HEB2bwRa1Yqq/tmtPLCl8bBHM2tm5rHnfxmg/3z7jYo1kcODns7MLjxmJzsfflEXPDSe0+vqVarB
JedBc2Da5n4FX1FefN5rQP/rLReaL//H//8r0MdcHW99FQ40lgfPbXjllXToKd63E+LgAN1rJ5Lt
X810vZTO+IPxOZg9JxjmMRi2owusCSFgHmbzp2Kq43llj4aL7H4nwhIgPI9ML3XWRL3Yo4FvQUpX
9Jdt4e7lF3fZQ3e4q3kHXy+5iwK5MQAxMPGzKIdT2+UkNsbJDTJe6jokFL5VjjBoaaajyzs/mWb2
Fznkx86wL6LSOSSVTUheo+7ttXH63EvG2b/aYgmarASGCEzXbvbLMj1NJKPaRJLXWGduAMNC7WTN
Ch5Sf0DH3zJvGotTzJEcXHRlhlLz4mGOyItInQwZoyxxIAahcUuq8aVlTneoua4zlMbQc3dqVzPI
vP5krHV023xVDkNm+Zs7m60jzf2kNZEboCF81GB2wUpz12mDloPv/+NI6rR7dnlPwADIICkb4ma5
N2OUcncxNPcM1Y9Ku8F2d8Izu3aSYu0SiualYG3yNhysWfOrin0gUwC6c+dkXMAFLzvE8NAFDehX
U9yjgebhpnxkGF85EzBooJaUMS/hh2/1AFkbDOcnmAA13kpxxMrQQdRb56buDDfZF2MOuLN8LbP6
Pds2UHo6ugZMxRrI2EFvzsss9bEGLWkgm+XlL8A5rJGf6USnVS84/u7VLGVpV+XCybyEdpglsjS/
s6w5pbkuEFGssSyz6pPVMvoaepPozPnVoGwTFiXTKQwo/JWMGuwMtlALiNDEs61wdZ3LRMxnb+WX
kU0R8PiTZqlVkySZPNQulsGtOicZ6jHqaBsSVCp9MCrcNnnV8OR/1yBluGptmeUnWQPxzGE6mU2b
iHa43h5eNUuSHZfc7dfRIn6yWhCcbKyP2Uye3YleiA2eugLYgdvvUS215NYtvtpWmi5+0jSOFYNf
dQt7S4cZVAwuQwY9SLH5azZ6ycxMI+Kui9OpqopRFzUprFmGAS52Ris0Z/pJn4pzJ2hgd+0lW2g0
lHceHLIIq8MYG4oydZOi8zP0x+7hAvHHmhua68Sb+ViLyohAO8/Go37kJ93ah9BJPcLLy9KZUWpM
kWk78brdoxUG3yqjA1FzKzp76J3ErQoj7hjy153Lvt7eR6qlOLbAK5dUNXVrzxwuw7P3U+pv4ez0
EbGcUwv5wNuvUFicTB/YQ91QAI/mJoxVl7yvQirauKz/3B5dtVclex5EMZiuUdAknSEhu097+r7g
qJbdHl317ZI5g5/f4K5tAPC5pP2Du+7T+zSHeo7oGl8DvlKtgGTJfuM5NDscklGmod9Xf5Y5Tfi8
Rdbg6rgJ336HI+MBKWcoZLqtm3Sl2AJ7hKLZxpoOxC4kR8PvWJ3vmS5HVlotiemIoaPYqtsOyDRy
pln+5Gc8Z6HrzhPVGN/ba+7IMJyhtUXtc+YmK/3ceGmAO9hd8aYjQ3DGzUDuh2OvTiM5z+y9MYLj
ufI0oyuWQQbfdMvGWqMrWFJu1rNfbpCt2N8tfhMhkaoxNtXUSOZQcrG63rJ5CWhCeCiqlAS02S53
La8Mp1h6OIq5tFjSMnZ0buzT2AYs9XyR5OOdbaGWI2NA67mqSN9ldgKy1GKMPEDwy6BZvVQHO3nb
qh2ZuXDwdhuiyQgxKEXtceNAWw3rYAd5tuiKgapXHM9f+VVPpHWXgk02KW3cgSdhvwgLgngj6z/d
XgvFQsuI0LIo2tL1j3+YM5Db56tFkwydujosnWp8KQxjgtfe3i9OklJhfplsOiRWQXV0Y6rRpW0K
5MFa98PuJR0q9BAL4xRYEuvl9tQozEyGg9qN5W7ULFlik/Xj3o0/AewI2zn93hFxT/kMW1Ry2qaV
+8WcW25SpVbibSKpTB02RTE1MuxzBRNh3veLl5C+CQpEE6KtNParGlpKw5XFlBpbhaCoB9iEgEbO
nzUpdMWUy1hP8All9erC7VRNOQS8rq+2Rz6tzf6LCZ2Ok+odx/NXJkXmvbKdhbgJVK1+EmJcbLt7
rAHzNZFZur1zFFYry7LWeT0bExJtSVajm7S40G4KiKe54itmX8ZzubYQxC97lqTe+Jz6qxEK21ui
21+uGlxa2nXvrDkH6UlipBuNFqhnPRChzQ6/fatxZEgWJY5hbAXmZbUhkpbY9nlev2GRifh93+dL
a7tx1L0RIbhJbfmf7MEDzV26l8F9g0u+WEB+sy8NzM0yDuHOeUKKSnPdU+xJmVDOM1Iv9UsPuLGZ
91lg2B19tGuRB003lXFpQmrovn+Q3DHQsnW5QRwy8Qmw5xU0fSPmjrp9r8iDObK8KikIqBHKjSVk
N+dIkGWP0iItgsayNvBO0izaBWjBGovXQbp67anqRqHZuqo5lGLskaC3pkbDI2pYNH9J8xaJt93w
onI3pqCtSK4JTlXvkXw2NEEzvg8w5xIIkWDOQJK+I73Ntyp2qK7aqrBDGbOLJm6/GmaP4WCoi0j0
gwimLtdcFVSDS0ZOnMlkNOdOshXD9EiN3SeBYzkA793eZAr3J5PNbQYbOQNdQ2KW5IVPLK7pBoWv
9nR7eNXnHwvzyoEvReGvm+i8xKzt/pqBZiEaAS++b3DJyOvKocWERpMEubunqjfbaAJ3uMb6VBNz
/NGrL8dBg85Fp0FCZJp/2o0RZ272QLNNE7CohpeMG42YY0vL0k9Mvz6TqQxG3/qY2919x77M/kYp
36u+WFhSV3sXZDtNo7Y1dVcmhVnJqL6W5XslCiSLvDyzgy5lP0RBP04dxNBcW1P6VL1DMl0orLVt
X/gs6TBT0BWcLt44dGHP2xPtdDIHKicoA/hGagNdKbiflBAUe7Y876nhwxQ7SIcdKR0arNyvw7H7
3qxfCEDCms2l+DkZ2jc41VYWlcGSnUwPon3a8/yFgBAkne59w3Gsv9q+tdP0jrBqpEco+TtU5qVp
1zzwzfF5FItmk6n+4nj+6h3pXuVZzjNUgnr+aUmLpKCgV82WaK6N010mLiP7oMCWrZUH99SgDMe/
tbPx7b6BJfNmYkkrfL4Pv2rVaIBL88jMDA18V+H1ZLo4wAw4IBRwTN7gWYGwjW9kyXS3NIXnoOR/
Z52kW9l3JpiNHJEbz0C6rslYWkXkbd0Q3Tc50vE8W/Zq+x3suxlaJKRW2kxZsNBV3Dn5km1TVqJr
b3e9JJ/Gn0PvQiFsTVMU6+/6fJkpzlu3WlhgmnpZdiSCMxTsA9pOun4ZxfzLRHE1rx17anYfuRDr
2bPS3/3uB0bLNCGLIu6WyeKYQ5mbHr61EoQGWclPtTs9imL/Y6R+nM66EEyxRx3JeId89ywx4mRe
luqH/3dtZ83iqubneP7KKyDQ3MSeD6h4gSjDoeWHvmqTqr3TI8jgJIQpAlx3Pk08y5kDZ6mGmC37
fTUER4YkGU6312ONJAUXfmR704U066WrrPtyCDI7nDONxuAgVkxMNMufK8CLrzyb+fvb+17hj2Vi
uNHM690Wk5uYfX/xWysSJnu/VD8pLs6336BaW8lwM8h/0G4e3GT2phdr34LRmD+g//m+YFRGJHHB
hTvOqKQZroFugTScCtBa53cxC1lQSvjfnZl3/l5YEDBKnLUvw4J5aeSx8evtqVHY079wSGIr2m2b
3BefZX/3DZQa/jD9vD22YtplyJG59d1Qp0i1rNP6UFreY1Hu7+uW/7pveMli6VZnkApExaM23Xgb
zRMf7dhr76K2wbQfM/bKIYwZt2FBPQCLtI0rY3ssiz12F/PPfV8vRdJCgEaDE+BFevjKLB0+ZBn4
LbJVE4eq1lU6bm1Qrndem7kJGL7foXHq+1LqGCFUQ8vHrL15SHsDyelm9ifDch+N/j+35+TY0f8G
ejmycmuz1NU0EBR/Znc6kYLGOSuvk00e5rx6qHzzMaPu39uvUuxNGQ7U+vVstXYNEGcNaqq24N9r
UnaXzQAi//YbFNMko40hoQPN1RGJoow0j+CKaEN3QmR+e3DV50txclr7RrWv8JmAJD7szqGnyF9c
qC/fHl717dIpWyCp6zQFwszBK4xTU4y/rRx9T7cHV6yyTPZmNHwVaD/1E9/J1qSj1l/bt9pT6ZXv
UpaiU6X+aua27m2qmTp+8ZUZCzSp1Eir+cmIHCxwUM8mipci1xXKVDMlmTEY9Wntz8L76jARWLV4
SKd75DIRFciIr6HxbbRNo4ZlFWUIvdgIrXvIOurIoRXHriziWoBLE5zlDktEbg4By5pYdCN6zxwU
48bmTiOQTt59GyaKyIfhvrIk6HOsjkYlXQeSYu5lKFfPQZICyScGstRxPi1i+pplQ66JGRTTI+O4
1rSpypU5XpKBhGgujDPJnW/LvJ+bmn+7bQiq75eMuJn5yGvh477iZV/ptptB29+Jt3dk4jc6QFtD
rDtLOB1wizYjy7ASapma6XnLrFzmyZVPc0eWfTSgIViPEJHuhiAdUeO+Iyg5BpfdT0a9fEjX7aGr
eYOiyUBDc3J1mJ43mSWO4Y9/euUSPAbpTNIuEMQeaYQg4pQuTcLTd4tdJ33dvqMTAYdtG1YkhqzE
HR77eKnkh8p2HzLkSponl5YheIPCcn0pLF0p7tgy8sl5jC65odwg41BMkFMnFCfn0gR1HzeglBky
/zyVmmvAWyZxvESKKdAsSnpwgjdPZbHyvylUUx86UKR9n0xePuSDpUP4v9n/dbxIijAE6iDrlGKu
BuQ4rnZUnvx4f4asbwykxkmXZVe+RnJOA2H9lHOokE6n7tE79efuMsToywurqNCqnykMRS6SAvCz
eOsMPfTS+ULz70NXBOPy57YDUe1kmRunXT2eAi57aNeiga2J8xP/OiXFe0gFnXXXD9U0yRXTvDQH
z7QPvezLejr07owwPdnn/yqh6brx3goKsOQyIU7Bl73dFyiG1iDu9vNTN2MPm0OY1j82vkbQwLo9
ZarlkGyfAFq+Lv4CoWXHeiiEHbjNHAPEoTER1fCSlS+CpXXrCizI1E3hvFovQ1FtJ+h76eCU/0Bk
3zB1GZqz0j0rZwd/AE0H7+N+8k5F3ISAgmdX8/caZyGg53fvXsnkp7VrcIhAHJky5/vOyiJsJvLe
XC1dPU/huGSgTj+C+YSWEI3mjMVdl1/7wn3egPse5+YMUQZN9VO1LpKp26DAgnIvXiMICZrlIoqv
AHTe3lJvHePYunK1fF+Nxtz2jT9Z3gyGEa8zw9bzddTICqcri7X53VRtZgb/MYw0aE0B4H8XTBVo
qjRbVvX5x8q8Og37aai7LV/5EzhEocCwnjtdg7tqZOkYxy5hNaeQkN6sH/BSgT3fgyE4plyy4owZ
UzkzbMuRn5f0AjrF20up8EJykbzYBHoq0pE/mRSELu1WJii8xhAWCAvg3/JtCnzm3JEdOf5BOrL7
Zc3b+jCtfATW9Ks3PS7uh9u/oZp4yWr3rOepucFFEB6VVWKmmq2iMFaZsapqPbuh/dQ82UYLHdKY
2O874gSoL3W6Hl3VaSMTV40wVAfNDLDUk4jQFheLS/boBuQ0nevzpjFZhTuQa9/cJ4ZRHz9SmSAT
89tobcdgdu349vyrhj+21yuT8t0U2mQFToGZPhj7y9RAb0qHX1KsrVz5pmAa2pgPfwBaioTVLHSo
rnVFdbS4ksGiD6NK/RnTMp3Y2f8G7dwojw49wO39EDsncslO1T3NE9j+MqGWP5QrpePMn0hz5jhO
vPX71t6BXzrGPubu1fxXtJo7w8F/DON1o+/H6eN96yqZ7MR7YBc3H7L1808zzQODfuu7r7fHVq2r
ZLOZ5+WiRH83bKsKOlBScPj620OrtqMUTneVvQGwZOEQJ945o2bsC/+dUeoyLKoo1JUOVyC2K7TB
YLrLR3ber0WChuKzc2oiI0o1v6ByC3LFe52aJs2Ps2Stwy2crs0HI56SaoicU3Xyrr7mAHiTFAJb
Ry5xW1OZ+WQgzdOSzPH6yE8GujWD+WSFLjxQGq8aGKJiuWXyGl901d72E3/KjOcqN2NjG6Pbq60I
GGQ9NNvpLGNYZ2wk7z++AZ0vxwm6xQnm8c6rrFzd7haoyEDlFxFDUUWkMa/1SqJt8zSxmmpqjuev
rLeYBopbEizB4fFkJY6jcfqqcSXrpZXZeyD2h/Vij64g79PtzcOO3ojI5dI2IDA21GlgX9t/dd+b
s/nH/UhOLVTHdT24yo0pGTErmZ2uVcaf5gR9hel5Pucn73l7n38hpzoueKDTl1dNk2TNBJI49eil
iK26DZryWWTc64jkCndqsGzxBf5hRUMVOGkzoObI59vbXvHZcn172bZ56hqGcIriEj+AmqTScaqr
5l4ubkP9ry8E8qVP24fiS3ftTu2ZP2RX/8kKSQSeLk3YoPoF6fgtXLDeeHvOnyr0WbuDD2IAfg/S
HH5Npt9oRe9xk2JVu6YNmhbAPLNIyqGI/InoYM+q7z+evzLcDeLPjnmEbkAnj/FStx/8jPHT7fVV
HGJyiZu31mZMFDHVmr1k/pdyv1hCU+1QDS0dvWU/Ej4ONsI1EBn1Zn7xwDEwl4smalZNi2S5VtF6
S7kOHO1FPxeQ4VXIlt6eE+XGlGy1nUpEgsfGLB+LF/K5D43Q/MiCLSKB+9W4NwsgF7hx7q6raSHu
EfXjvj5SUFVQTaimmHu5uO20pk+mHXsmHV9GVoVIjDpazMubODnserm6PYp0XksLF6HFbt51ueBx
hZMlnEvgzWtGnHPdZd8YmNHibRFges4qR7M0ikWXa9/+tPjcyrGnps4OiwZkOnumGVo1ZcfzV2YG
5hCX7jnCLafurAAan6CnzIdoyd0/t7eV6tuP569esINXxRMZYq15G2NAhKJFU5RWfbl0Au9bmTop
5Jufsv2JrMFm/hXTnUNLNpzXwPRNnds8WdmwhKDnOTuiyeJasN+3J0X17ZIV713l9RMIbZ/K5aO7
fO5EA/4cTWTivR1AyHVvijbsqcTd+mnopx9LvSXDlL54Sx1QuIvV19BfqeJ0uebdsWmyZ/BBPB2E
fSQcw/3SXbyzHRcnXbJYsXXkoneGfnjX2LHC/v7egWDL1n+8Pf2qgY+pe7Unm9mgpUMRYy0H0Qud
CTu1ntARo6pGl07ekjVbvxzlk2qnf52c/UXL431rK1e7RQtVUKfA2lrdU9lFdHkc2i/V73H+c3ti
FPuSHL/0amJA5Nn0nuEcxsqjJQVJpDP8LHNbM++q4SWTHURW2L3rwfUPSD/WFxvUO+aoOXgVVxW5
wr0X5P/P9IH+Fs47Xiat/VhRTQ+CanTJYvN+LRtiYrsjwAEbegByhklcIKZ6nx+WeUqE1XNb+Lho
jUMVr8b8zqkP1hfrvo0jV7cbgKf8zULE5nf9CZC7YHfcC/K0J7rYAeRONbctxQLLde5+pNxhh+Os
rE/bDxskxz3T3HFV4YlMUzJlW9NbHVYArYGRA4fTfvbDMfLPJDKD5WLd+QuS9XpuKcB/g9cw+xNL
fw8sYuI+65J5SlJeGFu2YWgz+0bXl3p+GTLN0IeBvnFrlFlKaApohEUpHMOYAKm56XyZakEli3VG
fzWrFZ+8AoxbPFPrLECleJez+Sc788rZ+F3eDJWAe88985PhpM8M0hVImUT3DS9ZbNEWPfctTEkH
EuTOrAPbOs/k532DS7EyB2UO9yDH+jRYX5w1sPfvQlc2UHgamYUEOl5FboMb88kcy7NPAHSk7JuY
3cgqG127lmJZZSYS9Ds13bLDEdcG2s/mYN9j6mu2our7pcOVD23RmP1xuFot2JyeSOpDwDqwiIYF
4U2OUsThMgcJEQyMUTmCpymyTm7Yn70X/rWLRTw9mwEP67A0NDtUlSiUOUhmnrn/DRSQGkzMuI5o
G1UhBEvfc4gBBDo895vk+McvHWb9yhSmrarAX3QkfT6ANS6yHoeP4now4hahiNnHtgnbaHtgzzrW
SZUzlclJtnnYOzLA9sbYOnXvq2QN1jKcgjV0kJkcrXDU3FdVtyZTiqXLbfOtcl+A2R1B4759HBcG
Jrby3eIYj/mKJvj1CSkvdJ/kv2+bpsIVmpLdH6z0dHHE+lDTOmwKJ3CJridE+TOS2VusmVrbxc+s
W3lKQcbatMNT29dxt/UxXZEf3cuI0/HTYrbhPb/jyhwmQjDmtjZe6Qm0b/LJKsPFpp9uD+6/eWy4
MnGJv41b7k/u+lDUU0Trd0NlBVOxnMatCt3lWRRF2OlFjY9Z+vch5cowLxeUH9XYOOvDvlUQQm0h
XPxMsiFs4YHqvjiNvIz8PRkXXZrn7a3gytAvNuTe6LXb+mDMZhHMUFw6d4ipNAGnYje4MvSrMgoL
qm1b9kiBKM7BOFb4AuI0ZTz5GW5aFNlyG1jaS6XlaVH90PH8lZ+YKRqqnBQ5T/vQEPq8r5rwUDWu
dMzXmVlh92LcMo+L8rz08e399fY548ogL6eftpo6BX9yCIfyAJym9W5NV026R/XVkqUvPqVDj8bg
pyGP9uZq30Oy6TJXZrmYBqOtgIsBpI+w2Bzeg244NmxNHHscg28YgQzh6oDwmIsag09Is/OxT3Kj
vZLMeCzBMtIyzdQoTi5XBnMtBSiKeYPADWIJ7OzEZWSExpfsKmISVSemWV/FCshoLmc8WkMtvGXw
TxCL91JN5Uyxb2QAl18VzG46rKyzGKA9HK/o4gwtSBfetS1lIqW8G1rK8mNbuuYHC8wI7mxH5C4V
dewfmU3JHwA5rI+yH0U10Tl7utYg5aJKZmpU5P/TRsep3WBNTTtwQP5/IPTGS/H1vtmRTmxjQnTo
Dceirqfyt19ceqaJp1TLKhks6lo+2F8xsssfauepYVdn0eSjVENLJ3Mx9mO7+whoujRojLP3074H
GI7VlBFZrl1Rq157hJs9StAmPTepjp9M4QtkOJZoLdepIUGHBFceQrQ+FF71kTclC7z6wR5nXQx2
rNwbPkfmMdlSQEZd9g8MJj03cXsuf+0fltMa11CNgNDHXftGFpcy/c20QcQJ6FohTlldIzPuP89+
d7pv+GPlX5193WBn6FdGjMxMqJesRfnLaqyYI4F3e3xFLCTDtdzGbyvH6tonQUVcuW2QQfwKiMWY
90NIhy2oxJem1nnOt29JEKP+378pmibL2FFM6IHnMd1wcj8Q70qqT7d/RuUqZGYTa5r8uik7jgBf
PLpQ12hC55r/zC/mJQ1NzVVMYXQyhAttrtxyCvzEPIzPa9W8t/P8bBBdU4nidJHRWz2ya8KyUKXL
VyceBQ/b7PPt6VF8uAzZsphfrm2KPJVDv439j8l6Ku6RgIa7kKUEeSkqwlN8tJjPYj75w2nTYQ4U
e0ZGa3mdVzV5ihxhnVUPB02y6/PHkVhhCmqL+ybmePUrI/P2WjRIC/KnPnfKZEyt70OzTSeb3sMg
dkyPZMXF5q15vyNmhhocu1isonUAgSxbs7CKLSODtQBL6bfGwcLOjRvM7Xryq1mTGFTNvmyxBdgq
+wwA/37Pn7lTh5NTR2OWX6Auo4lLVF8vnbwpHGZtmSjujvsaQjEs8HXIaNXI0skLYg+ogzbAotre
ZTcTu9R88dsYV1dGa/XG2rCBwM1UvPk/zq6kSVKcWf4izNiXK+RGZVV3dfY+F1kvM0gIELuAX/+c
+d6hRp1KzLhykISkUEgRHu4kyXt29j33i3Q/hDI/NVUHVBtYBh/vTY23VFFbrO6tKvDgLZdaLEcD
0EXkK8l18P2kcxvwMm6C0DRLreK2zHx0A/B+wdXQ/vvYirNTvEqjx5vu2+Nf0cRffBWx1UGry61X
BEVA4/4QnusTHqmYrc9rAKYE1Id/fdyT7lcUg6ZdVufSwsL3dhGeqfdcdbLFQnV9bGRsY2U0u0vF
cI1snJuhF9WLB8Dtuzky2vd83qpc1DW+fn9zJM3T4tOA4lox80tAT1BOezwzGh+gEpRAm8FZcjNa
MzrPPgDlg5HM9cfHbevGrBpyTahlr7AnWptHa5p/Fd0WtYRuQRVLhmyS00cUZ0RY9Bea00Pri1dw
hsXMJz/3jV65S/NqIgG1cNMquosxv+yNMqiILTmVMofGPaIMLo3J+JHtg0j7KlyrcCxWA4MNrzVD
yHN0EyGcRJjlxiGnOXhUxBZpzbAcI9RklJ4HdGg/u3GZBz+HuYaY3mT9ZYzDRpZRsyf/ICTpo9oU
Pva6KdpD7thPAWs/FiLcWa3oq8itJWykaHJ0MJ3IuTqV5xb1g8/ygPDyhW3hazW7X6UnqcDMkMkZ
zw23CL+GpYlAebQV89FsfxW5RV03asJJwuF4rIm9wDqULuD8dZDHnrMFodAtg2K+5Vg0Emzd1Uvg
/ibkCx7dsQGpusfWpWtcMWCbFZYNbUY4eetDwwDPLp5m/mFf24rlUmOsmQcylZewBc3/OI7RMYt8
UOj44VY8WjN8Fb7FC4r17bG4Ygyao0vz6kjF8EmI8Mvjf9DsHhXEhWh35dVVJV5ad17A8weWU1cW
OxtfTfyNM3GC2ml6C0jpIUxm42xYp8eD1s3Kul3ftMvmCrwqhVW9LKEEX3qRhCJ/1xlbZHO6OVm7
fdN8URgzERLDLtvXRfAnH/wnjweua3n9/qbl0Gxa07AzpBfm/NiEiHCE7caxqWtauTAb3RysbNzi
hfHmfT2OL5l83TdoxT4rCMGDQWJN7ZbyZ12Un+xg51XGUayzWcD73K6J3Wl1IaFzCLOt4jvdHlGM
M6jLvu1dIN2NmpxH37tMqwR1u+WlNM2rgCzhTXnTDyuQPr9YJQKP34zx+Hi+dU2vt/83m4SXETWo
i0PX6+YkDKGU0NOjbMrDvuYVo/Rz1Bg4+dp89qOsP1Pxd1DeHje92t+dyJeqcShIxwarQ7R9qmRa
Lb/7Ikhrf4yrIdo5N+ucvZmbDBy+QkyY9tp4sudvFGqN4vPjwWsMSEVjAQK9RMCj4FoTdUkdRkd/
l2gznuG2Yps+Ql1u57uIgDPnuykALBhD4599w1asE1WaoFn0cF3quXdmjfkk+z00OOuwFeu0BAss
USBPVcI1ZGEBSoWt54BushXrnMqqgIQhRp2hDgWGdGjdfY8BFXvVU7C+Wx0pXorw4rJnPm74HM2I
VbBVO0G+xx3wgOk8M6lEnwTzj10rqEKtBtsrTIPj+SLs8Qk39uPEt8p9/gW03bFIlUqkbDI2QPZa
XqvJO3TNP34THFFRdgxAVcj9AwPXBAr6D7ZnHCv3G0DX524BAN0ZwRJnJO4IUhlItAzmCFHOD669
EdzRzaVixeXST8Uoo+IlEoaIPfz9oZ3oxgZYG7n3y2unb46I3u/ceowcXDp6sMS7vryBl/ZzbUSH
fculGLNnDpMcge596fsyQ0l3Oz53ISQM9rWumDN3LMBOUZYOMjojTJq8JO/yLpD7Lgn/wovfzE1j
UFKVIV9L11BAl/TVDDZdR4z5vkziv7n7N+3nITh9PBBzvCxl0o9fDO9U8o0gzr09A6USNRxrdMBA
N0YNLXFOlngeR5q0AIYlj6f9nudaW1+/vxm4Gw2WUXTZlLaU2dfAzMvnsbDGS5S78qMx+1sR03tp
D/TjKZsTbrevxdR6qd2EhxkCCWH+exwZWDenpEAJCzN/Z7yJH/+UZsrUmEsOmAlUADovFWVdxmBo
M/HKLfnxceu6X1F2qghsI+BT46Ul+D4I6VD16iY+/ZJ733hYoqfTNlWXZnk8xRNB7i9zHVA6pXTs
wuU5A6LK/B6NqHUD8rjOaRfzwLD6jePp3gmyLpLinCRd3Cq0DDf16u5sDyQxzO4IGvSNidMsixqY
4b6Ve0WZedD8Kf6W4oU27oaNrDdE9ejDwNXIDBTg5EJQ4ZkWNoU+4pWPl6a4iegc+Cd3/PJ43e8m
u9ZelAtkR3qIzADfnNLn8dSm1Ym/9E9rfrMEw09weNyLZg3U2EwZdu3A59pKIyCzZxBlT3/RrQLe
u5jG9Q/WTt9Yu8M603fd0vqffPz/dNdNyMcvT//TXc9OWwLyd0PPa1eKwc9kycaqM6w0T8eUfyDf
19959c7+CQoXMgZn2K4y07UrxTG1s1kQOaGr+rCcFtAvCNSUkRNoQc9rOesmmnE1unu7TDF8xgZk
BBb0s+IinIM4dzIprt65OtZnuvUI0pwuKrOszEcE5biTpwI4PG/6Wi6fWhuin1WbOKN/8NuzZFuC
YhqDVG/+kCwVgJ6GLOUuBNHm6FzSZmMb69ZfvfqDo5y0mdXa6Vq4sxy6hKP63QXyk8T1E5ietkAH
un9QFqUmVdRAYR79fBz+CZ+6MznYr90vniJcl7TJ9o7WnDHqoyAjZQicepbj4SU/mdZlIMurU/6e
UKo+Snnq+3rDJWt2gFqjAQbUxe0JzdOwL+MBQrkRf593ftyU3ycwcYH9cNnC868n150drb4Z3L5n
ZdA4NDWzLgUM+TC6/SkferBC/u6DYuPcv1vEBQNVnxDWmDlQN8XUlUZ2DnorDuVnjkgn4pOxDy67
nrYxdb51869mi3Red9Spj4slFNKZe5yjxTMKx44FDmu/joPjcJgPYHn4XiXzVnGjbq+rj40hIAM0
gdCXWSfWtzp1k+owXfzfRp3wTysWwt9AQmiuA2ppx2xAh4isHRmySio7cTmQzc4nl+2oSFwXSjm0
i96PnKhF+7bx3IRH2j0DiLTLr/07d29cz2LaNPfBCpoGI1TOqwZp5ywc7cMEmYmNa9+/++nedlbO
ghL6MF6Tdat7e3F+/e8wcN7ZH786Z+O8ngbR4Xewye+hMx7lbmaCK5fMTcFTk5VpNot4oVFSIp43
2t/EFuBMc7ypDwtSU7eiXW+njfE6Ry9VtnHIaHaSWv7RhtwH2Y9gqVkFX3LyV93XL0z0/1T9FhxM
M3K1+INPpUUAi6ApKBgPxOXXYMg29tJdSDT2qbkuyZvN5FUODbzCheOCIPoMvYcqOLeRnQg5niS0
Akr3b9MvIVdfbbxONbcytRgkx+u0tfOAppK1Z+EGV0rLv6TjbFwtdXOl3Mt4SyCQHsosDYi4mE3+
tRyXDQepa3r9/maqjDpza2huZqlDyJBYE4XILbhKDrusWi3wGFnAWN2SLAWFMMK18riU1rlrt9g7
dYNXDJrgPQo5rMlOJ9a954AhCfLh8cB1/kGt3+AezWpUof7/VbjHbZ4czFfxTTyjSAlsmtFBfH3c
le4nlFcVGTzIYk9TljZCnsRkJcx53dOypRZtUGk6S71uG/BSHcA0cTTIFspS47MttWbDsYal6erM
TmlmQO4JNNEd/dgP/SAuZVsUwQdoEPHuGEL8wD33Q1G753wA7//VhWymvNRBaWyR62j8q6VWdJSz
yYusD610cf6xyyJe+vbo2D9Mb47DEuX+YXEo5T9A2sVjwU+mFyQe2Asez/H9g9JSizs85tb15C80
DavmMttGvGTuJ2oY58WZd3ahWH85cWkBb0HToJ7OXTQ+G0FzntzmOHT9xsXh/p3SUpl8gwo8j/bU
F2kfIclMYse4ulOW5OS1dT5RqN3lzcbP3PeKlsrqK+3ckbPRFGnF/lp8mdgMtGB9eRyQ/2dbhKL3
TcpSCz6qQY6syroilU2BfB80YK0Zt7vHK67xLpZK5WsOPV9MoyOXnNJLm7tHGfEkM+wz+Kkvhfg4
1DKB4z9NUXN63OV992KppSCO6xbE51aG4HOZZBIPvzw8RahZ2tW8WgxSdWXDWR0aqWUui8uSzhEC
mY2pAHK3PXSzkxnfH/ekWRi1HqT1rNbzaztLaV9dUeZ1iSB6/rhpzRypRSABoBKzWDBHrOKHQZpH
r//l2uzwuHXdwFfzf+MmW9+3kYwosjRcusTkZRK1W3zymhNELQMZomIMTFlmaRt8Zv2pBD04YSGA
VFtltrqxr9/fjF2Sqa2522RpFnpJ7Q3JYG9pm2msWSXutZ3GWfg6LTUUtsxXa3xH+9cxowkAfxvm
phu94uOB5R+aeqyy1EJBQuZYsbv83remygU9cg1zIURkqUTJZGmXB7xBNzajbtCKT6fcnKplIDQ1
cKmCvGdSQgT58ag1+1wtBOFNVWTEMowLMu0nmgVnD4zi5sQPj5vXjFwtBrE5D0yUnbHUHVjiWojO
BPvC7lDw++8+5MRz3LzOsNFHVMoxemjqrZIejQ2pRR/ZDIUNWQU8Zb4Zc/BEmR/m9pO7Fa3UTYri
gU0QINM8Yjhb3KGO5zycUajO212PB0st+aBlX9gTwbyAxP8Cb5UIaHP61R7apsCx1BqPsILhLM3C
U5FDGbcC0/KubPXatGKbVdVmDVATLM1p9a4T00s3b4miaW4kalHHmNVRkWdFm+aiT+UCDcjZTsg8
HPwGXNRQD0Hpzcfe2tqbug2kGCxU3CGdPRHjQnyEIq0ZlZZNFRcLSXzebLGraLaRWu8RUprZPOAi
rZ0pbixgv7L8uMts1XqPEZKMGbUt4zJbTRFLLn9OPOr3nQlqitFDZh/yidigVHRnYZoX09oDpcAO
UvOLRm4VXHQ0SwfwOjdIwvNQ7By1YrTOAg4VdyhE2qEAktpFElFr4wy+H+tFedx/TzKUgYJF3l+D
8GXOUR0hcP6OL3IsSn7gnVX5V9QBuuNXzy148LER4MDdIm7UHP+qnOyIeq3GZ/grgC7ODrTNct+O
+2qLVF5jB6qebNA0Bvht0HwxgsDivFKCMRTVktu+ber8d+JMHo4RobgvkLA/N4bnJ5bPt2xAN3bV
hgejKyoErVJ7Sn154eGPrAel9xYNh6Z5tfAD6KdA1qCaTCMDOg7exa+fZwBz3R0QSFiCWu0hZFbM
YYaZbwDcjEe/6GJiuvvu3WqhB6ecoXwBJ0/uGAml73GV3bie6WZl/f7mcmlkOR3Lioo0I/5F2sHr
XJugcgKRBxg2Hm8azZZX6zpCJG4h4CfqVEz102JBoLkGDySIDR43rzmVVehBC0BrmQv8wTQ2h4gY
TwFUIR83rRu5st2pDKrMXkcO4H5a9OOxpvIM8daNidHNvf3fueeOO4wiwMiFKD450Yc+sw7SKw8+
6LYf/4BubpQrcusCi7ZmFFK39bLEy3wZ522+0bhudhR7Zb3RN9HS1OkAtv28PXoeVES9349Hrmlc
BROUOYIjwm6LdJggiXLoqiUPDqhZqZqrKDjuEo+70UyQiiwgmTO04cxIWkTLmQfTqeynjenRhdhU
PMEEcqGMEErSEBRM0/hEwCgUmPQ8yzqG9NKRZFco5SG7dOib4rDvfxRz7o1wBh0Lr1ObtNfAN94V
y4/HLesWZP3+5qCwnHItAMtJCjdMktDnLK4Nx0yiZQvloethXaM3PQx41o4Rw9jn4uMQfeHWFBd7
6HxwOqsYArsP6QQ8Yg2W7albCz4udWR8ejwzuj2kmHElopKgtqdOewg3xVKwr15f7NyfigFzMoVG
wXA9sK0XWX8I9gD2A8tWs93FaC+oHYyc29g9FfYPh+9JR6Bd5UyALunEPMt3bsH8tfSqd37RbuQu
75uTZavJ7Iq3prsI5t7MD8Nx1XwK3gEH6a3EfReyxRd990hGJ+uN8c0e7CwRzBnx2BUBAOkVh2It
dPxg5MNQ4PHVziQ8e8Mc0a0D+u6eR3+KvYbMdiOrIc6t79IaUj25mXD3r8f78n4OBI0rJlsGOYeS
K2ZsyW+I86CS+Vc+AAQbxQ5xQTDFL7YPQoKsPmbezRu7JIO2KXBhWwfgagB/5GvRv2LQS+WETm73
wzf3/D/2gOyz8WWFCJUfi2SfG0IvipMe62KQTl64Nw7+7eZcAJAkTo9nULc6imVbLOyKMTOc2xzk
SZ1/c6a/Ivb6uG3dTlMsW4zzBOA1FmdY0pl9YRL1x1U8b9bg3z2VMC2KJUYjaavAFGg/cFrkT9jy
qS4d7+Pj0WtaV/PLwzjUcP7O2noTDx49BJsV8rqmFRP0XfD2TE3Qf2t74+BK/1gOW7BxzZyreeXe
Jx5qO2f35oMu5clxwSNNoS1wJd4QxNz1tk6Ru+9Ly1bTyZXBgLkt8Avj5B8t70bDD17bnwd5taJk
nrZK2XW/o9g38u/Cns0gu5o2XsidcbIbmcVDK2KZVbseCPgXxYhp20TEyTocEPw0OKeZMIQUr/jD
jVNCZ2NKVFH0xgTgJQ6JQby62cWmgLTfHm9STdNq9rqziYWKbz+7Lvn8LLn7QWQGBKLkxutAt1GV
06HsxiwnreHeZnGtveuwVZGhG7ZyMgyVSxgPiXtrnV+5cyhbK462Mu66tpVTAVTnxALbFsZsdx/k
jII3bv/kvn94POP3p+SPjLUF6p55djHj1bIUR8Pv+kPQNsuu4/iPnHXkgGwbEGZ6tXM8ZDqfpcXs
h+B+rjbe8PcN6o9EtC0gHZqPUA416qG6wIinc9nVwc2X1Y/G3MXsFVh/5JyLqe/H0GHkaZTlF7ew
PhN7i/JMtwDrur+5v7CshkuR9Zw6zXJou/bgeVvhGV3T6/c3TbdzEHaEOlhbInnMauh7yqbelaDD
nCheHByIYPVeHUrNKmB7aZu9A/3NFhL2fs4XzSu2atICusOr5Lbd/2hQhjSzpyYLD3wekS21UX//
I6qfXdlvHA26jaSa8OCD8BgXyFtnZAs8S5sflhYEpnHl+EuSzRKPkMcWp7kW/5FbllZjWW4goiej
JGcxgKu8O/irEFjUxK0AVBrFGJl/ycF2xe09lcTYwX9knGcIEs7F7N1aA2yvYCmtij0ibGvTivsv
G9MYKCnJE5/IicseIHnjOXC32KDuH4CWmmZegmyG1KsgT1SScz/Lp87MT3VIN14pGiNRKQc91KK0
IAidUxaFscGXMzG33I1u5Ipp58vsTG1HjSfH9C7Vwt4vzpgYYivNpGteMW836Nvc4pXxlEPqMAH2
EUCSkl3ywDw+3qm6DhQLD5tBykkyeh1odOZkTpzJeTfTfMM5aEwuVCwclKa0l8vAry64avCoQc2D
z46FH4Jlf7E2rE3XiWLXjpO7rVwniRn2JwkFM+FFh8XgF3/conTTTZPioSWzHZa3pfEE8jUkmnpE
BP3XZdhDSgHzUtPPtQ12OjMiU5q3Y2Kx7mTV1tFlNH28yJr9r6afOzLLtkYJ3m0IB6h9i/d10+4K
LfyRfoaG3Mxwa/FuhfkFjLxXL2g/7Bv0utpvPBuklyMzIzW/klkIaJ4WTRC+G0Z/mvdtfVUbNhwW
UWdeSJ56NxjBQTd9qSyPraQA3x7/gc6/qTlo7k7MmAZomAVldYUuCehOIUrYmCdmgbY+zBPoIcYj
zWN7+vm4S80+VdPSg+A9ErzCeMLPnV0jvPQz0kKGt7Had5Ep2KeKOS8CuTGjx02yKJfUnw62DcQ9
/iVAzKeatmQoddtVsee8c2TVZL57G4swdtk56LaC47qWFTO2+0AGUTN6t9KHyrBrJ1m2p1AXJqym
oYlnjQFcPr16OFNRZWx5x57IXRWjaF3xv26US4dUjfFUhNWnaso+2IC8m6I7+Va375BQ89GQ+qRI
ly3kKUJJcxND4LUeYrvoww1XcBd7gF9Q7HkGUMJz6yi7zuA/Ar+VWy2xIVD2jf1DpIwpupumDdPT
uASVijAIkd9ywolfZxsAJ2PpnyawffKIxPB3t8e2ptlMar56aL1hMSBBfLUD8MfJXIhzxNytG5eu
dcUxT1Uj6tbFmxCIgxPYnk9ypsnjgWsOCTXbTX1RNDbBU7Yw8ms0NTck0g55a240rzkk1Gx3jkDt
slYhPhmUfQ4NhJu7KC7GIi6JA9mbDfegW2HFlIuahBUMAR6Z9Fc3DC8A/BwhaRT7Y7lx2t2vPbUs
NTk99J1BuxkTZX9wfvVpcQpT/9n9tbL4wU9suCFtL4ptOzzvIQWPiEV/IGc/AYNvH+c/x0QeqiOY
u6yNfjQbSs1WI43jGuO66gJB84wFMXU35klj2aqQrERUpEeldHYdJiN2PCNZxncuQlGmz+OgZwkv
q5gBVLFr96qJa9Gy0pst3Lj9rrmMbX9kuJJxUZ8fN7/O+p/hcUtNXDOQvlSgsnNvMnqFal7upl23
VgN+dNmp2IeMws5SrDsjUVn2UUSeik48LbDuIpBHt4IWSGFuSBjo1lvx1cHUNkYraHFdqGiwJlXO
RGIHbbbxmtacImqVvAe9QuBCEEcV0heHrhVR3HY1PZgUojmP10L3C4qNNyQPrKwcEOWsFnks7am6
DG5e7vMRajK750YgGHgKoLxukXjxe6TiaeqxUMQj2+It0PyCmsr2SpvleS34NZtrIy6K9itunLvy
ymtA4b9X5KGd22JkvX8rOTc+hz5uyrEB0oUtuKBu8IrLphIUG4YZ0isStak0wCkYbmxOzeZRa+JD
afaeY9X0WgXR0zzTjzUCIx24YXZtHLUOfiKUeSXLvVuFxyd4mlv6LppqZ+OI0LieP9LWBqR3c3fy
bw1IyoOZPxEn+lsa8imvus+Pf+B+9Q2WVrHeZik4xMrwB+55Pq5l7+ylDeLmAMpyOIWojrfw2rqV
UC7bAPORxSkCpCNtMGh58Vx9L/ItxjVd44oBs8oKmQv9kRvK62LTQJKCvZh84wagaVxlK/QiFNig
fe82tlBjoDEbk02hIV3bqk9uR9nXC3a+iGakAGeUy/plS1DiVGwVMGuMS5WczbyxHlqH8OtSg1NQ
QNY9N/lWAFI3fsVyrb5Zlgy18zdXopCGxrhrh3Qr3qIb+drpm5e5EdC5A8s6jmVwvbaenQSOs3F3
1HhfZ+3yTdNlNCyEyxyPhOpLj3rSOkAU+LdoprMftYnpBPs8i6P438Wam6l2e5z9tmO8Z2MWBPHc
o9PH5qubfsV6QbWTzc6C/H3DZHf269GKJ5BOP81WOGzMlK4LxW5xLc2DvCvZNZIe4LHy2Azewczs
y+M/0FziVaXZAC/9iLCOX53WAIAML3BHNE9mNbxr8+g8l8vGSa35DZXZMBetaTe5596C4tTL54Al
pD89/gXNNlUlZpfcYWY1I4zATIi2xMsghi4hDsSdNzaRZo5sxf2iMqJjosPpxh0TKR16LmfnR0D7
IxJgCbe3Eqa6/1BsGfEVXnUT/qOCvE9+dPfoASBioQrO+hboIXgji2vYsovrgViWG8e+23oVaExZ
5TkJEa/gkYEjqEQ4CsysV0vkhwKV+2XYnEY/SoOm+v54pXULoVhz0S5h7YYjoszu/LP3/Njy5Kko
ik/BPF+KZQt4olsIxaoL4gYFc4biKgYDbAr9ZCadjbz+45/QWYJi0KWXT05vwhGLvntqA/qpWtqk
daut2Ne6Xe48bFQQGJHIbZJ8XW5rPjHKj2FFT2FRJz0JNw4NzQSpYLAlr2tQK8/82udsukzRMhxk
RDYWWTM/KgjMG7pgIuuTiUfjy+wyyAtX0aGzho0zW/OKVblLcmYY7sJZds2XNgal7TFkoGaBivE4
Aa4f/BVaPahFg32Hkwoxq0xWVHxssGWhJ8fHOmn6rdo+3USt39/4UJeRfq4lHmbcsg9tFNKjaD0W
OzT8tWunqgiySDY2Hsm4vEOa9mvp0Itl8s+gUNrwbLqwuYod6wWzrE7gEpAjZD6ZUSxAKGfZDpjZ
s4NTkZhCKNFymhjXv40+dTtXMe2OOFZPqe3d+uCMcpM+Tx9PleZk+jc//GYt6Gx1Da94dq0BLW7i
MCJfptk7Mqs8sznaGLxuwZVbdovXw1QDaHiT+Vc+g6m2jTdrSzQ/oELKJkc23A+RwGtLQaG44oNL
ykDGInNmBpbtsU8jDj3xXbOlspeYnQVJ+MbiV2AHUf3G0tKek6b55oL8Kcu2cpKatVbxZlCvyKYZ
paO3gPDDUmeXFtWBj39AsxIqxIzR3i4ds/JvBpa7tUXCTTDgTOaGi9CNXLFsP8DdK1tM74Y3JyMX
ENk+Hrau3fX7212KguMgcHCXdEozNtw6HmFw+5p2/tv0KtgTVIHAjAyQWLnW+Qa3gm7IisGGCNN5
4DZmV7vO4ozWSSH2iIXhXqSSlCAIxLxBCHbltD/kC0/Qxcksv1D4AsMdvw3Gi7mvjBydqbabEwl6
mJpd3bp41yA6XmdbQZD7pmuqRCWFQ7KgGCp29cwvQ+fEIxCbzFoOoF8R4YZTvr8MpkpY0gscBovM
/JvtX43+t9jS4Na1u/7Tmx3pMyesg1DyK8uij45l9odsoVtPJ13j6oW6H0whAKO42rYbsz4Eu8jX
x7v9vv2bqmpsENGccdvEs5KJ6W+johO4qXz7ZrTW58c96Ma+fn8zMZNThiXzYE+Nnx/KHFnMTh4e
N60bvGKqHrMqGYKa8NaJIiFZdJlQQWSzaFe82FTBXmUxGhDVRdy+9IqbawRtHJHxtMzdz33DV+7P
hW3Q2poaUE2H1YGvSfbMgMiWuetua6psId7gSlqV2DRy6H+VDiIfo7cFotDMvArcGj2zqrMOi7r4
FwTPB9QCkE08smbHqNAtYOxG3zKof3O4fQKe6FTxfXUSpgrbGkqzdjLUMFyhd/saGgbgdNH7ipXH
XSuqwrYm0kxhLvGsEwP/QYVzaGX9dRRbNFqa81GlCMmCRvSuZDCl9jTwo2XX70z32TQgzzbs8awQ
i3XWFX9jrsB82GPllhBuCMzTRKoY+Yzz49m5955bm1ZOAmk2xLUqNB2Wlh+Ttn1nUfKj9buzk317
3MW9rbN2oZwI4YCyrDyHnM0E+sjCgbTCHkKMtWXFfZsWKbJ2RMtVbX31eHgcxi2963vGtDatnAOm
4RmCWKx6sZ2oiKEclUwz/2DKeccdb21f8diybGlGBjCyW53z5BLzNbTtv6Noi4hUs6xqQEyGHhER
gTAE7pHpmEd45EyfR9K999hG7kWzqmpcbKJlXXOxgFI+C66+Ux6cbIvATNe04raHno2iszH3dKBH
0+yPvG03LpK6eVGcdmTyzGGQGn9p+28TuL/D6aMLMlG+lU3QDV2x1IBWy+iCv/AFZ3tLrwE3qXkc
2wmJhcfGpPuBteM3RwFS/K6dNxB3A90g1OiKpKrJAUoucqsD3R8o1moHnUPteoYGDehIAt+60GAP
uAl73lbMdQgjiAoGqwKzsVxKf/4gpmXjkNeNWjFX4vizI1eRAFz3uqNfECORZIuBTde4YquGqCzU
9GJKAo7Dy/LAvfbP49W85zwwI2qoKzSJ8JYZwh8uitAo/7SUvz3zZYqgLvxhXw9rXPXNfokmgzmF
XGWncjdKpqazruMsy5iOU5XCL0I8I7f33P3W31EMNzKccZpW1SVevbYkztnXduuSoFkDNdLlG3ZE
zRKCI7xFQLZmCOd48+3xHGlsSq2lrLk1zqMTVS+SyLjOnl3zS7u8X7Idd751VtZferMEFoScXJpl
5YvlNr/ytvpGKnMHJH1tWjHW0HIqBoHc8iXPUPXpkq77Odt1/+XxvGh84L9QozcDn0hOxiEk8IEN
q8HskMVeVWZxz4wNJ6hbVMVqPenXFOx5EE4HQuASdQt98lq5J228To5itktgEHvp4KGY4yLY967M
V2W0w+O50QxdjWiNJrH6cIJiSzGepbxmewrEMGg1eDWBu5M4jJYvuH6cA1EhNzCcW2OL2103bMVC
W1LkfEJR+wuvM+cAxS7vxR7aPWm4dfCrgb3ZMK4zLKjwgSpiOFWx+7dtAtO7heLRGKmpeFYqJ98H
rw9ukc7fzPNi6n2T8z/znuKOdejrhL0ZelDmnldKv3iZIy9GreWhknveZWvTipGS2p0CJ4J4WW6z
GFV5XdclxlapsW5BFZ+ajyEQHgzTYqOgw5uaQ2tscR9onJMawSILC8Cyy8qXarGSECVhgXf2+s9D
nSWBtXGAaY4YNXDVtZ2oyGTgBo/ClDmrvkscBABN7LqkOmrwqlu4jFgYwnOzujhOzeI/gRu/eX18
BtwfvKOGrWTdt9SLHKiYLmnTjzgYk3D4/bjt++vqqLy5tjUvxVAgnRqRgsRGFUax2di/HjeuG7hi
p1T2s0lsDLwDgX/1ZP3Ngk/7WlasdGz8sZkRq31hU3FzvCJZgvmprt3DvubX2XpjpTlB5YAAp9EL
55cOuurGK6Gnx03rJlyxUq/AQ8zj0LuDskF5st3yyIRBzo8b1024YqXcb/LIyTHu1uVn0ZQxwKev
XWlsjP0uG4QfOirtbTngAVZHuP5O75G2yV/dpEmmq/1qfCmfjXN4NS/hRsRc9yeKU7Ucs0VZBc4b
8M/+M3bRKWL9l6joN6p0NaugxrBaYkWz9PAjWIyTKEMAIPYZqxrAAriiypCvgVSi+d0ff/iovG76
jRveXZwd5l8NYfGsbxw7w7Y3oGEUr/pCSNpAWCqWJ+OcH7OTs5EJ1Ey/GswakSMtDVbjL5YKAiPf
Ua97JNPOyVeM9/84u5YmOXFm+4uI4A3aAvWgq192t+2xN8R47EGAeCMQ/Pp7mLiL/uRSKaI23RG1
EFIqMyXl45y1cPvZ5PCWVvgDva3Hhlqa2m7Vtkp2W9Q2Ek4Tnt01nR8YQjZRH3q6UMq1lPsufMly
y3UoUIGLW8ewFmiEmit8oXydJnGAm0u80P0lkNJcuuLv28Z8/SbiyN2IPl9Gt/J2LvHml//br/FM
3uLa1bgKlaikO3HOPZQZFXAVm/dP4/3V6e5PSh2VLNdBV3e9gsTyCdjLp11F61P4COhe8Ee1CTt5
yW3pKOYvNyGuIuThBrz/J85A08ftpB10TA5X+6Gx03IHotsUzQSaO1x2ungnJxfn7RlYVfZxZ/Hy
D/ctQLoi+y11BxC01U90rX/WrEL7Uil05Tkq6Ugn7zLvtSeFD10tzOCYGeO7geDxnTOX7Bd0LEMQ
Wgj6Nat7LKsNtb5Us6v7EHLZzy75fT0fDt6smArb2OmlXfOpB9k8yiY2rglRKOxJ7jYUebBkfMSb
ZBgf/CU1fCNqaFqizvf2hu6hjmtzlw7fHge6s9YjZF7n/6yF+RzW4oE5yMG4+ctA31sv1EhJtRLJ
doFBA9gtAF0+VcB7PVdVDUg+ZreRHYoNpDzz79sLUm2GZMndROrVDRDTGYchKflXZ3xk4X3HpNyA
2LoNSidsmG9d2BFoXqN67WO05Wj2QjF1uQPRQeSv8HxMvXOSPKvisX+Y6T3NblBSufewbnmJazPu
JtaeaAjLR4c7mhNeYbdy2yEglgCyYOBonJv1L0RCygiMyBqtUclk//2DbVl5OM3BipDu4nV4QPxc
QZ3t34OrsstEMtzZXltjNXYa53I5ug159JuoWlfNdioU3peOXsshRoevNk9oIP1k236KhoOd4lRE
lJka8ahEL5nvEo6zYU77G66b6oSGhhc7/azZV5XsJYslXVELz4E/znIwhDxzI650lYCqeUtWOmZF
IHiGO+Hm5LhKhUevD97ucgByRyGU5f/zgblAq7nlIyY3+PQYiOK+a6YMeFv7pGF9j8TazE9FcPDH
g3nnO0tuIKzLDMQVS94+WUSU76GzTZfBWzvN80QhdLmJMHeyshhWPJunzT73KL0MfF3ZlELX5Y5B
b/Zm0DUgGuqKH2yK5+B9RnS7t/6+vaeqme+/f/ACrqjRO1bglPLRoJYgZ70eWGfoqiEVei53CmaO
U6GLxkC4shp+9WN/IpX5Zrk6UhfV8JKNFk0zl06Jx9UyhW94H7IoBM3H0XG4oTFUlXgkQy0MOjuo
WIGhGuMjGrPw+DE0QSLV5CVDRU/xCDiC3rxMDV9BfFCICBSYxuNi9MPh9uYqdEduEiRNO2xAz2yf
GNDxAQrrNUMU2O+lTjrXQ3WO3B9IehC3tD5ufhMNI9SVrweQxXxD1/2lqwYfPOjasjbFPsjNgm3I
12Ye4fHpVmxns6yKLTY3u74HdB4nh8yhW85r15kMmuRbbhS65WFiOq4VxT7L3YKTO2agv8IdtjAq
+9NU+N3LWppzZBO8VG7vs0o6khFXwAMLgZWBB4rHiiSzDT/tmNvGt0dXvX/klsGyd41lBmz+rwCd
ZB4rj6b7vIYk7vcep7Mt/lnZow1Q9RbdVLc/qVqQZNgBZa2fV1X7BJwRkXgDGvB4Uf113+CSTYfb
RHoQ5iLkRoIEjZXPuBr+vm9oyaZFE5SZW+PwHWsDiNsNYewvAT52jVgUIQc5++N0WQEQm9k+lWUL
SnqUKNQEDTDlNz6xX4h2fOP5j4z4mpCAQnHlnBDZDLGKsbMBDIEOqtUQEenan1Op45hSrUZ68a6D
6NAFWdgnd82O9lo9l9MGmPs2/No3NBnd9YXWaFv3xa+7NkduubQCQeqZl+1T64BLqQTh6qrRKIWk
nPB/D9FmRJx8DvYHmHmeKJJQXUae3XW5byPkZstxWAbgllNMvM2RTXgShXXSNdaopr4fHR/O/7xu
grqguLn05TnrIzf4O+CaA05hxHL5mF0BzdUvMG2KrPkCHufb26iaseTsBmOFd8ixjZlJn5qRPpju
dKnQk3Df8M7/CqRc6ik3R8wa/Tqxuz5kOU/AYHh7cJVIJL82Ali4q5ClfCJgtHXxzNViqatGlpya
bxJmtDgkn0ZQbZndlwIggffNWfJp2ZJbDfAx2qfReC3ol0AXnFVcTuRasZDmE+tz5Ml5D6SN+bgi
TRnmJ9O9T/3kSrG9eBEkEZAIJ2vSlPTk8nsalHFbkHsnhzHjxmJDJDv53mSXEZuKo1vprrWKvbQl
m6xdN2Nbg1Ok2ZAKGtt2OCPdqttPhf3InZNgVaZu70PuoOdcgRoxR4Lyd7roevJVs99//+BRym0Z
6DrPGL9H6UbYed+N4fUuVZQZ4munsnw0AeAWWNLv6I99X4XuArgfOleidXKRmAUCshDwk9CWDGdo
4CWUrskq3CfaTYnj6LAiVcKRzHQDkxrQv/EgMuyZJVm3ssNa27rGcNXWSqZKQ7oRVtXzy5DPTCDr
nwV9/UMY6GZ9zX0G/rPb+6D4jlw/JozO6Ze1tU99NbzVXRZZQbbntRaNm1S4BrlbkmHGhtOE1mll
9DMlYD/02odpKx9wl9K4edUndj34oKUBQS2G0Zdg6OQCl4/2vfaCU1MEsek5x9tSUuy1XDsm0ETv
AffPOtUm+m7KoI6EwzQ5M9UO7L9/mD76KAawbiEqEJhWXHf10Qi6qMyaw31Tl2y4qOoWpbAYvs3Z
uQ3pFyfU0TmoBC+frzVbN0CNtk+c90YCMKTXLmevbZC9dVoKBJXkpWOWo0CiCtqlfTKIfeJdN8c9
n/M7ZSOZMO8MPzSBiP5kAaIi8rYp4b6ra99S7atkwa3LgYLIMPiYi2hln8vuNS/u00e5TCoIXEcA
k9I+5dw5FH1/tIQO4U8hcLlKqkEV0BKMq30y/L+LYE54pjMihUDkAinL43YxFsI+WROKr3o/8sQW
tfh/W9FVw0vayNbR86vWdcAARGIAjJ9z9Pn31p03d1NSxLYnCx1Kz7mQ2j7kbnsEM+Kha3QxasWh
JZdKdZS3IdgrnEvZls+Fs0U5wt/DVP72szrqW0sTllV9RlJKxDRtUSyDfZqRzjoMdfMKNFk7Ck36
b+CxiwCh9u3duK5Gtlw3ZRPTFySHGglSbRENst9dz+56o9ly1ZTTtFmBi4ANFm4OCBAR26B3XT1d
COa6Itly4dTWgLvKMaFIq8NTz6anNi8efG3br2r43Zt+8PcBaeelGKBIJcIKLvguffLT5/dw9vqh
LXf+AaUMlUJLg5e4v4Cfpo9Aw/riD+5hZd2hrNe7buS2TCnu2MwRWz7Zp4Cvc0oGUV4Y4hi3def6
uWLLaO/jTEVBM9xJGnfBu62LeWghXOv9rhpEFe77hmTOq1MQqwrgQb3aeyRT9YDqp0MR9A+towOt
v25rtlxSBbzGZRYtPsGy/tXcPnHwnTpLnmTZdOjaNbm9EJWhSRZdtQwhf2GWT41poZ7Br8yTw/D+
uj36VQwE6JNcTtW1RVsvLFsus0e/ktpLelKczBkgEWFmba+8qJ9re1oOBoBWI7PLdQ8nhQ7IxVbu
TBshprp8csiLxT6F4tkYj6uue1Vhg3K1VWN4djaJtnwy7elz3XjHzvIfzXrQXHoVeyLXWIWOORU9
w/BhP0UTONdNXUWtauL77x+cR+6iPRPQX7jrTn06ieEUDmvMtPC+qonvv38Yvp2HlXEPntVfXDfC
/ZkfAB2ty/WqRpdO6I76YL8kVfnUz3ZcZ+I4g43gtp6qhpbM2dwMMs4rK59Glh85nGpufrs98jUr
3rnhJPvKl9rztwD8bUYehHEfVEcCDqylH4c44P05HO+5v+BDckxzWr3JKxaQuW0FT7KBJQ3nMbV0
iGb/9aLIz+J9/PB/97YorAXH2sbT0J6jrPu6Vica1KkFqm4AnX1usu7VA9KPWw8HLtjZC9kDMtAA
di5iMCAcbkvzmv7uk9il/EHBqpmBp4CQPt0W8FmBUjFeQ9ZHuac7/1QfkE5XAJowB5wQfZp3zrHI
+oTT4qGrdde0a3q2z1+yvyEfh9LkK0/HPgfLiftAua9JPKtmvn/yg2jEUFne4NAhNTv05bHxwVmc
Q8h0RWmq4SXj26P/W5BB8nVTIK/NYraSc81rjQGqhpcM0OBeZ/tzMaSGu0YMJDlr7SQL1aHhqoaX
XmomoLVKq8lxgHIjCbruRBk98cI93lbLq6WN+75KVp555ToHNfa1Wa1nmzzaUxk7wSfiXvLsxfSK
mKLqZayeA/PBB6A0rzVXHcW65Mhpvc5umNnYlZKB/JzQQ23Mh7zRFQZdzfdhXXLkdBtQimh5Xpa2
TXe0SvLASHXIvDXy8xPppiivH+15BGa+eUKMT7MohZHIMdVyBPMY6GuztAfY9k5dhyoWzdAqeUnm
XU5OYM9+M6SCeWm35Y+oBDnW1nC6rQeq4fffP9ig0xtdbtgYvtvaZEJD3BYyvIB1QAIqwUgmbnbh
AJgMXAOBxCiiiqzep7kU1h2BpH2vJQt3UBmdlXkPBxLOD4NfJEUB/ktXJxvV5CULXwF80luIMads
8KIx/z2198Tg94lLxt3OoRkaA6S+UXGu3SZaQJTNM11yUrWpsm0D2nq2RjhWINi/BEQk2ZS/kVqH
Yn8dN90BfZSkNHmfNUC4GUDaPn9GbXdsbNUJgM6f67w5jy796oV/FW2eGGSOp4q/d7Z3n7rKwdWK
ZWCcIfWQZjjsrGWMFjof/TnXXP4VOy434xp9TixeQaGcYG2iyXeNxAGMmMaUVaNLplxbFdI6LZ3T
ivcHkwmQCdE7mgWgUHI7rjXaSK/yATsu/KQuyBennDWn9H5bunKLkltx/Y1bWzUKntrts8FeysGI
ETIDjn0DHo8319SxYOxSuPYdyZgNb9pce+iGNBiyk+GQk0340Ztg1C79dNvZqTZANmh3c/MARG0p
6T7R8r1jd2qlZM6Aw/Jz5mFcYEjS+XdF0q69z8X90ZDrlp7ZIyuVemR4Z5N4HBfvbIhacw1QSEQu
ymDzOPbgQx3SwjFPBuJiJiqtbgtb4YTkCgw7n0zbqEOetg7JeBwak9HFPrB5+2MZONNdXELAo5Lu
1yJElA2l9kO6rNnnkTknvwzT7a7mXxiWHHcWTViCar2dUkvUv7OAAH8v2N5vS0glfOnsRWfe2BYO
NdJ6CWk4xeVWlDWLCZBfsrs+8QcsVjsHc+5PFBrf2AeDL2dR6iqrrs/elANiLRhkeorSrdQiW+wi
LIwwscYNXyuuCRxTDof1bb0uph9M6Uy/FC5IAYBlUvLfE6/RFlBFNH/rRl2Vp2oZkk8wK7ES1EZO
6Qr+jKj38vZ5LmZT45cV12xTDonV3jTAfs3snFWGd3BqIILbNf2c9UM8G/0FIHTo+l762LPzhCJt
0qGTIMmR9Cn88PNtNVMZ4r7yD1e8SvR9xstmSnPTTiy4b76VR5fo7FxxPsit2pOzTmHhwEIorfso
QGN8iLioSfwDgqiH2cwTP3cP9y1F2iyUvnltbnZTit6aYz9NR9RhPZCy0nhDlaQkP25lwpuNNZ9S
I8ybA+mrFwckPecCxV4azb6ubX+ADoI0BWkVq57Snk5hvHnTFLf9rGkMvz74H7CDS8uXwLAIdgJV
dpNtndiqK+S+vsl/oA2CvNniywxjr9p/GGsjcOZGDfrsDBYeAV8Sedk/t3dYZfqSOy/KKmfzCtMP
q38t+6sZvHbrlDROHQNby1je2X3As3Ay0m2Mg5WFN2MGXQIdHB1E4s+6C/J/774/7zJ/QNYJf13o
2AJGirwNaX1AOigJYlzODuAfjf2YJcUXErOvAl2ExdFLbfydTnAAp+E0nm8L8mp/M5yoHMfmdj8C
Q6wl58XqHq0ujKY9cZRX0ztl1ffCLtMyKM5TJhgoRYctWk3/ZWDdl7koooJ3uvDU9WudKYe1i2Kc
6qX0yJm501vVFmW0J0TR3fWUr8GP22tVKL4c3A56sIta/UbO1CjNl2JqrE/mPJYa+ESF7suxbSMT
VgiyUcSOcud7W0/PiHT/1fVg1ay74I10a2SW7X0vEFOGxhMFobymII9fmuG4GfUxzEbNWaQwrVA6
B4xcmKjZKTkiSl4yGy9Z9dUFFqQduLE7LREOiWit7sEj27VPus17IKpgK4V1NaZ/MMoOKXBD40NV
+yEdAs3coshshZsD524UiiRA8MjOmyhoTiimtMG+e1urVN+RToOgEGPPKL4zFD8sf4xqo49Z8c6t
36R77fh9V3AzlB7rfVkH0+Rk5Ow4Azm4vu8/+sGqwx5QmIbcWlzWI+eBjUWsfEjazEk8tmpOS0V8
3ZRbi7OgRS6mrFjaUr/ga9RZGfW9BGTOdCUpN53J+FEvdcW/C2YHFyO3ciuaLNCKx3XeO5xGfkCN
/scIQH/GH7qMZ0iPTOVa58+lbeVMo/hXU3pQxkA6VFan98wug1Hx6e8NO5nlNBrdENQvw3ezmaNh
mSPXH5/YpnuVKGwtkA6XFeyWDfC7eVogTsEAWeqFBfC0l4M5lYfGeLOWOi62n7cV9fq1xZTpVFlv
ud1qTjOuLU/EeeROGZFQ8/5U6Y/kNDLW2r2XiTltJ/LiE/eRDPeUC+27IrkICrSW0giWORUOECDC
d7YgqkC+35aJat6Sk0DZFODDBOadFxZoqEBtrisRVWqT5Bdaa+rW0Ia4PeOTEG+dB0Zz9sstkBqe
j6376Ldn1poaI1OtQ/IOQzMGwzTyOa239USBWDi1OlpQhdrIbcudnYmBWZ2ZWs5wRvHKyalfW12/
tcJ5yk3LQY3KX/C+mKnjLTEIu9waBAKEJ+H6ZlsbcF7fb++zahGSaY8b4U1WDGbq7ekE9O7zEJUx
QgfwrxC/3MMchpad+SGGt/shwUPjZDdOcnvmKgntK/rwLGvpUnUmJzytgvAUzhsa+E+kHd+qPoxt
bHTNf9/+kMIXye3MFcCCDRtNaKlP63QGLH7ff55mdrYz94Sy18it3hdf9xpU7Ydk1KtRc87IaKb9
ZqCaxXxeRHnQB5VU+yGZte2OxdD1PDtX4RyABWH7sfDxzjuLTJ86eFu/AM23SDfS9TE1PJQFV8Y9
RVZwd75kyRzGJsKcF+mC5ubIIQDJsCyri+xc3AP4iE/IPc6+aZKtR3lMiubCIRI9nyK+6kh3FTsr
9zdbg+CrP20msvXrwarzy7YWaKbr0ttaqhpeMuSu8i1hzqaZuoDnQf/cwSPrA7fo6b7hpQPZpTXp
EPtdULllH4KsTB0QZ/durnHTqtnvv38wZhbC3dV9u6RlN55c9ArnrXlYHF1CR6H2MjXqCijPfOuG
JRVZfnG94dUGueJtwSjckNzl7JtzQ8CDYKetm8VdYEeZUQEFS7g87YcXwIrfd5HwJMsVxLabKivs
1A/qB8PsQBdsjPfUtu2KLx3JYukHp5jdJQ15fmicDuhy7XHhfTLm9j0gv/s3JPu1vZGMVe8t6QzO
Zn9g6eIRjXIq9kBudbaDhtZD7Swpr/7tzZcBNUj836Xo4gWvAl+zAbumX4lJyP3OAGACBcBmWKkL
hoRnxoSTbKTtUreyyaFvwr9v65NCVeVmZ780Ldcl9oJ4vJnQNYsasPrcHlphZHKfs2tuW+c1ZEmD
0D82W3AGmmbcNblmeNXMJRvelpAMAL5f0g5Ac8TpXoEYoXlKqobef//gHtxWVDUNIBRaotLJXWPT
1KmlSijSgdsLswX1AnSnWUgCxAIkXKtkyXXQVCqtkcx28wnzWQCIoRyYPH3/uA59YiEEP2pilqrp
S5Zrupx6QmBPW7APtm11bmd6mLd7WpZgtHItmw9knh4gERB87Z2GfDvQ9udtZVRsqVy85pS8Yw7F
yN5WRNsmYvSNabRFIRO5bm3d1rZogKucrr5zmqrlUjdjvPbz4fbMVcNLJ+0W5DlKjHORVpubOCJ4
xIM7agpda6Rq+F2TPui6b882sxzoes+dZ8tmZ5aTU0B1URmV3PfPfhh+yDujrupgSVkPhqrgmzc5
GrmoRpaMFIH/ukEFDEZ27TPNikeHtpqhVTKRjHR12lC4HpRltv2IeUPSodKxXe6MscqcDrUXIoKR
4WhqtycyHabMAHu6G+VLFt1WGZVoJCsdDbYuDcH8gVN6CJr+nDf+ncouHavmOGzzOEDqS98dzc5/
NjdwLWe6jJFi5nK52egARnEZqUh7+2X2sgRUyOe7ZCIXms1mlYVZiZGDxXhxQwNkWJZ3n3OR68lI
VU1TU5M6XULT+T1QYmcJkD3Le0DX4BblJt1y7ZFVET1L/XEBA6kPbhrhEGd/UJlx1U75fXcOuV2X
0JkR4cHVeOODa+VxuHRRE8JuHc3xodpeyWYr8L2aXl+XaUb58MlHGwVK+zLb1USRFKffHwVmQ557
BI+RFAQSxCzi1rUAOgYYGqOqXoyVs9oDM6Ud4Ml+n1JJx623AarRWJmVzsXC2yhsPCQ3Zwvwh3d+
QLLkklqDyYFrlBazg5N8MqpnNwh1jwmVvCRjtk3BtnmrrXQE6c6SPVfiwUTzmL1qIrmK8eXCs64y
2yUAenSKkDbqFD3bd82j65WsTvPSEd2bx2bf1SivQrfkWjMxbIhVM7Gmfesgj50djFpHvaE4D+Q6
M5ewfrFI0ae2hRa7eGtEOB1L3595UlLA1Sa3tenqZ9DWJR07E3JIGZsML3UamySTTZdTt7aIdxcu
0yTHrgrJMuWkUjH2gGxrQek4N14Tof7PQokG+XbH/DG4NP8N7f5hVYPlyjTyk1vWB9j3xVyE5lS+
XseI8SVrE9ZcZkHBQFwWW0c/Lg7ulCBkkvjH4YTmfN0dWiUjyeaCGXzF/TRmD73h0biC943LRdeX
dj3Pi0VINpdT4KuMQ1d9XrviMNZ4cDX+IXB4vM3/8h40dQFL5v4XcBLiwTOSyj2jpwacUvftkZxg
yuxqKwsG8je07YeAMLSAK1vQNTJQpnmPz0KF1/5s/njlaxwUSYUFvVCkKqmYk9G462KDoaW78IDg
G9+c0gf1M1pPBDm1WacxPsWuyymgZYIfXADW9XmnAAaxTgwUHI1ArrpBzHq39w8CoWM3d00DNlIP
RZhiLSO/+cLtr2VmaOZ+1XHgA/uaPnzAIKLqlnHIHkKRP8y19YiM9DfSTu+37fpqvAPDy3btWzPC
ESW9oDvn2LhGPLJXarGoRRZwJD9tLZ2J6kOSgfsMKAm0heYEJhg4HZG6wbdus5/WUBxQozzW2+m+
FUkmbiASgTbBhl6MzIm6cj10BlJOhZdOpAMARBDVi66nTLX5kr3PaNSY+hGQBkbniQQ0S+/VOhsH
ArSMl2AVmouVQnJycqjKLA4otp2Oy7UBrNRG7TYfO4CtiiWIerOKyp5o3PDV/AQqLCXzdiln2+DV
+FRPkrz9XQxfwAce1YUZOUCipOKprvro9j4pjFKGux1A+FiwEfmojqzTubf5dOytUmjqUFRC27fs
g9n4GQ+CyWR07ypPRM6i0QAZzUiSHklm0vx08nvAUgLITPIAZtsbzGqxDt86EXKxGTq/NHcs1SIk
22+7UVDPGekFdAKxjSyLPbIXNnVJNz2u9s86sM6390LhZGQgXOFmLbK0Pb2YoQAvBZiQz3RkLJ5Z
5mq2W/UJyf6LhbgZWcHPnbfL1KPw0d/KaNqG+cfiiUpXs6P4ihxkagbiGJYoqotXesMBeAPAC+uZ
GTcC9Q73yUryL3zy+ISnR/YA0uIX2+nO1lq8uK4O6kFlFpJP2d8ac4e31OcZEfpkqOk74cDAvGvu
clYKwNv5WnQ+OFaJGwdmfixblF+UuqydQvpyXqpBxssq3DL4hXjTeGj6jD5b5kqiCZxtmt5/1Sek
W8LYFJtV7SswgV5bNRy9ZH/PfL5vb2X83SJb24V5rLosYxAhnx2Bvjwi4t7h90V9cEq9N1SA9aur
ixU+oR8yAnhKQr075y45i9Fc3aW1qupS8+7ouvnFaEHWBN62+1RHuiiIstxq1MRXl94/bmSJtt9j
pqMVUG3qH76hc6fOx9iBleN4/lTlf5v+fa8iOR+V+VNnesD1vmTdL8/oAZM1HW5LZFe5P7I41h9Z
KKO18ExsMWtjpAn1n4ry54rqDVwFG82zVyEXORnFUfGMfkZ8AYB8iVcGSe3xx1GLiaNYgJyGMgND
WBYvQS1svQNAwfG3KLN+225sDrq+coU3k1NQc+Y3Rrc11aVxXhfUOxSz7rmgko10wHdiRuGqA9ms
+QC8v4cWo8/Vz9tbq5r2/tEPhmqWBJWfE5SmmL/4zluev94eV/XMdSUjxSukQkMFBnarCFRH4ak7
lkkFCMd4+urEw6nUXIKv995aAIz53xVYW40kchHyl6oj7cnxh0c/E5eOsDJhG7Uiv6dHC3B0VTF+
Hlbyud+mT7fXqLgUu5IxA/6fAjsWfsjJHhZk8CiO4O7CC935q9ob6fz17dye4UOrSxiOsRmwgxfo
qHgUOiUnkkpqh1Nu4PZQCh8BjiAxwvFslbq3ouI6JyeTGKiYezRE8xc2/FXRNJvfifepFt+G50Wb
f1BIR8Y4MGpKCF2hYBUJvqMXy4+Mlvx1e2dVY0smV455hUaDjL+MINcQQ3nqDV3CVyV5yeAqq5lK
x/D5y7y+IrIwV2PU3kN+gQu6zBE+B1u7snp3c0R8DmorInn35bZEFO8lmRt8NjzeiNIKfqEIIWoJ
P5CRxn49nhvfi9EAV65lnN9X0IWFSJaVV/2yBRWEVJthAi/ymOFByDYdLYNqeyXDKvrR9QMC7bfC
F+I/LPcA1O/yl260NfjrjZxB/kV1rstnG28LoTncFWojp5S455JgLuHlpnCKXPqU7WxWmabbVjX4
bsYfDoFcbC6oIw3+EuZVAvzh007+7pbl4S7dkRNLRm+IfjHN4Nfs2GjgQd8ZiDYyCz1hLQj8gjRc
BNhxOs17WLG5cpqp77yiqubQOQfMfmPm+LC6OmoulZz23z/IabW2zLd4Pr/QPkTT2RLPhf3Qa0kw
VcPvK/owfLuWrB2I5f/KSoCSvHv9mtV+PAB3qj5Rk5aEHG9viMI9yxmm0gYkY21jQ7zeibPBORMz
iGaDJ64bNyv+dTpcUsXFSwaJzfseZFRiGl+CZXwpaXMwUf85F1OMwqPz0LPk9oJUkpMMGtfSrUAP
g3NumwIrMqx3QK6QiGXt+30fkCx7EIRRn8H8kBtIzFwctrp52eg9CJlwHHKKyZjaknuOCH+1neu8
+b2VAxdFACTzcHv6qkuSnFZiTg3ymbp3UpHbx2pE4XhYRJ0dTFFQAQ6VIr04DslgGf/6zQaCAuu+
g1TOOYVLUFGnGR10MrNDBVajddaRIF7vcoXQpEN6rdrcd8TgpEa3ACbtW9u8Lc4CzCg3Gjj7yh36
Fpq/u9qJynY+88b/lHuexh0rnIwMfdBl3czzbm0u2xzP5kOQfb69Uapx998/uIC8s53R3TAut/z3
geQ8Koihe5SrBpduyo2/TVPJzOZiDd7jmpXvfnMPKc6uwNKBza2+DRqPtN/nrYkZIYdOywaimrVk
2yUdPddraItAF5IOtuBDVLBJE3dUDS7Z9Vx1BsstiMSGjrxR4AH/9sGkcb69m4oHggx0MFYh6TMv
774DXve4zE/VZCRiPHo6vgCFd/0D7YB1tsnHovvuD3lq+98svwRIJ7qZeHWw8nu4fLG3MthBYTnz
3IEo8jKHonoosvqxopS/+G7+720xKby3DHcwBjzoAtBefvdFE1Hji2e1UT2+3x5ccXGVgXataqVL
WPXN97V55e1pFiP6iB/C8gcJE3/9Z1g0HkG1iF3DPlhuwLdFECAnf6etG83IhIacIiMapreX8Z+n
vhKDkTvem6ZtcAVY6+8Er+l86F7M6lteVpFZdUdCfoFHA1ykCbG8OMs+Fyh54Tni23kbBx5NSobi
YZEUoS7PeL0fCUohGbwPkJ+6L0xMBxkTFA7GmzNGZLoIPIJJyJPOMRM2mEmQaTEyd4O/JgHJEVBA
vxdBAT0cDyLBRSURZzNF8hR9zPS+0J/Mch4a/uCBiaS5AHPjQkgVzdR9LJkuRnQ9bY5e+V1JPyhJ
T8cS/Apj873ZXg2nPK7ua9A8b9mzn/M4p2jOqNMQ1H/04lIzHvCQMHUwNFf1E5+W7vgCaJZARoGR
OSHy2UN4sMGkN2uvlFcdKYbfXdSHlZVdVZgLOOI+t+YWkdY55qWOk0s1tHTOz0FrgpFrab83zAPz
DU9om2nuRaqhd2F9mHUrlikYiqK9VOyNGY+4l962VpWwJWcwi7KwnaJsL6Y3HQdOEsAwfjZdzbGi
mrV0jrsz8j4dCuov2ex8a7Lw0HXbEt03c8muu7AyrXKz2u/CRLOEabwaDeDrkLa8b3jJhqucDLW/
0e67UQI/awULN8Dh/zX8WRNH/i9C8IeTgB5KB3peG6S0cm/6HIT0AYhLlu8e6ubvPMjPOWEH7n1a
Bb9Y84D3jhshXPIykmY8WOv8u/g/zq5kOVJdiX4RESAhhi1Qk93l7nYP7uoN0aOYZwTo69/hxlv4
6lpFBCtHeJGoUpmp6eQ54HqN/SEszHOL9kqSve/MWwmGHK+7VeYBqCO0TZ0W1hzlCMSRW3joZDOK
oDQLEDvlT0uTbexKNOGjsijEpKuYS7BviPMCnbvd9HPKAKghdZdt+OnNnQOYNZRqYKWTlfCO1jfO
+pAwiJT5bWCYNx7/SNyNb2jCVCVIqLAfNLq14njCjsTov5Ay/XA/jN5c1DF8pSTMHdBE3mINz2g+
TuruoWOgiW0+5bhTEMUnq8yD0ttSf9H9DKVG4Pnc9m00rdx6Gc8Hc/KrE47L1r5KoULZbGl21DVg
3awix/wD+b98/H3fSbooUspECR0AI50QRbI1vxap+Suh9RXn7k/3zb+5ucUcKJViBdPgQIGRrwr3
NXuq5Rx07XEe95UKTykVnVMxtMqjEvHiZfLa0Fk+gaBto8zpBq+UiaWSvlv7cX0D0dy7pmen2TOC
YUyeZgio3fePJm5UjFozuYmHtB2ep07g/d8xnaCEVPx945q5VdFp7dCC1G+wq5ubfQFEKkDvMTF/
3LetG7iylLMqbZoin4dnL66tgE05blTMciNzdcaVzEXvceIIe0a812kfclvwsDbYFtPR2+wQpq+C
1LpaVEY2LHD69N3s0kiIJQRFEYBDEQH8tF0eh2GKjDLqi+MQsyCVR4fIcDS+3ffd2/tiDGD93a92
FCbLavS60OGZOVkgRPKwQDW77nsIaH/si8/CIQevnyO5RV20Fuw31jsV1db2vUfRql/fUvZttK6l
3wVd9bs2n7L5sjT7Ut1VUj2X5sTHpkWqDxm0DcvArr8XOExZbAsi9fZlDvymZLthdYXPiD08d+Ut
MY8JmmSJ5R8oZKrLqTuIEnDG/nPTMehvdSFZ5KFy0tP9SSNr1r/lRKUasNjMCm5IenEgkuqwLDTI
O3u8gg0ksKvnprxQD/COLuxBDtn1LBA99K3Lk1t9AitDkCQPY0cCPEeFAJVF98ekSXAVCsdz08Dl
BPYxjvPop5+n9qMzbdQOTe1ToW9d2SWV22I/PUsa5V0S1eO3vHmwxo/3h65J8f/A3dyJZlkqlhtf
ZAAt7cAUf+9b1jlFKR5ZUky2t0zLzahupfHbNT4wsXPQ6ydf5W3qVEkrmnK5yazB+4QZUmTSvlEr
JcGwrG704rEGS5A4lzmYKSbxKZ02fKIpACqgbarMdPbtgl4yKo+zeXQhxYPG3qiP86CwRNgYW4+6
urhRqoBITXuyQPlyG5ZHUO+EZvwd+rxhTTcebnS1U6VCmDrbTxJG6GWa00+Q5aXmzzquowT6xbRz
Q6u4ePMv6D+H9+dF+z0l7RcoheeQw6aXaqBRk0b++McYgTItir/1/AiSZGEaFzOTGxsaTV6okLSk
TqymyztyyTLrc8v5b5LOG8uOzvQaHK+id07binV9OWH/XoYT1HOHdItbQ2da2Q0MPfpDFjYut6r2
A7d0Tj6T+/YCKgbNhVRCDIz3dMv4aeg/JFv0tbohK7lclr0zGr0/3ZLkCXpm0ZCz4/2Q0RybVEqE
uXKWzPVgGZxOeCJt7Pd2956OP9J9WGFQp9J/zyRvYquw59m6zSW2XTwNfHcr3nVuUfK3jEc6saWy
bn7jnSlPnn17iwlaU5hV6FlnO7Xs8Wx1Ayd3mNrsnaQfDWPYuPvUFB6VBKEeq6TnVmfdKv8KynJn
EqFXht3CNwqBZvQq+IzUkITIqtG68fYJZ4LAzS6y20IDa0JGhZ7l8xRXoIy3biCIMPPIrr+geT5o
8FBV7WpnByeukqLESQssMZN1s+OnGC+H+Tcb2in3I17je5X+gA0tjWMB32eLE1pVeU3Y+LPmfcTs
ZRebAMav5Cur6Qw+iB7jL61TPbuPdptFotx6/NRN75oPr4qjxSzS2Q1SisSfTJCqVuO7xS53+kfJ
V+ismNBHgPG0eEjzJ+wVpQUi7i/3va9JWRVh5i2spDwdrFvHzZMrxRmr+UYp05lWNtxilBBMBFbt
5q84ocR9GpZq56iVdbVKcGvFWmLe7J4GFStAg7aLbAgczcoF+jLTRfjQ17lZ1An6kUbl5kxqHKJi
1iyQARmydKybOXpRAS6LKd9ZYFSo2uhSIaH/Z94SSc5GAsY5YV8zZ+vwpMlRuv7/VYADm5VZiVys
W+t5ZlSO/q+FxGZox/Yzze1qI2B0X1GytGtLm8U2w8rUfwOdejmIgAnA6//eD3VNnVSxa72NExhp
a9y4OgX0D84VeyDpF8gWBXJrX6D7hJKrzGkASueNeQPqNRz8E/efoZgYMnB8b2zxdD5Sl1iDi6Rb
mHmrwYdiCHGsaPzLtvBivWxNgy5MlbztM8571Err5gHvgp4AZ2X0wopyfxY0tVJFsHmulZVZjSQA
JflxiY2XNofIV7ml5q4xr6LYgKTMGwu8mDfLlufB/2k784EU/cY6rnGNSo5QT0Y3zTkitJvIIYZy
jeO6O00rS6wzF6BltYl1K3DhH4MytU23GnV1Pllj6VX2TmSpsNaZJia0Ccw5qq0koFsiETqXKElL
PVwSupmNrU1TnsAz97lhW03Ymlgn6ydfjdvvi4ngBdi89ct7o4ly7+vc/vKzLXYt3ciVZK091Bsf
zBA324lxYl4Cv3jZFeMqJk1a5Ty7hWXeCHO+yBok33n2c6Zbd5A6v6gJWsWjCSGBdce0/DXQg0e5
DZiBdczyLUSGzjfKAmvnLWkswrLHuP0NfrML7+XGy5OmRKpAtETkozPH2O75Ux2R9reZPcWIR3Rq
hVxsHPt031AOq9ns14lnISa7/Ds0lXl8ltVfOw+Jv/EjNBmlgs746HKAqFAHkm4A/6T1UIGXhuXz
vlqg4s6EHG06yInc0BYfLpUX+ptXRZrYUWFliBDHS3yYdsXLLI7LhJWDhOa070XuH1jCq5S1R2mZ
YvLNG8sJWpvqQ5P+vZ9TuoEr2So5Twa+cKxKtgggsnbynPLJaH70hfu87wvK0irjaqlzD0+Uc/m+
Ap2oMYRLf8rNL/vMK1kLcdIhLi3XvFHmYLVuzh4DsQAvL1Xt/bz/CU3W/nMN9cr7BFIf05B7eGS1
mqg05oPvbLVzaEyrQLNhnjrXEHD/ArLPwCStG2aV/WfXuFWUWWIAaem6hXkb7SUyG4EXgC0YkW7c
yrLaexUalWVl3orRCOc4DvEMEO0b9Rqpr7zdLS7J6zGxbn1j4XUvP+egBbxvWlNfVEhZ1dS1k0/w
NgUFj+dmB7/iR1CrHu6b1zll/f+rkaejA2qWHpFedTzEHeUhG3ZJBkIhQklT8BjS0RZ98gVw/6iH
ni2QJPuqogoIY27NB1qVOAi7QVaVn7ndfN3nDyU1+5SigT4r4G4QeQrTOpjYUN83vS45bzz8qHiv
1CBjixZA7L068CxRL6TDwSvbU9x8nMwXs95aVt+eUk/FfaHoYjPTYcEuS/tErfSx9K3T/Z+gM62s
pt4y5/bo4idYhXdZPPcjIOS7lgtPxXStVN2kEiMKlpO9kPGjJfvf+watJKds+oWAs4ndyga6HyBe
9MUWsYPOH2vSvsoel0MVyszgj5gXx9qkD6wdjvdHrXmk9FT1KWvwCE9cHCCheBtAfwCBHrrQSocu
VAsyRpASHSQ9N9XT6Kch3us89nz/y29vmTxVm4qbZl50i3TOU7z8Wqb3cb1cXZDq9HVx6Pw9UoGr
CLmSaF7KM39uoHpdjLgSglwgAyrx/g94a1ZW08qONXZzWqNjj6BPbPpcTg1EzHtrY316qxzDtgq0
YGXnsiFHQrlDOh/jpQKhRzpA+oE5eyr++gklyWS3+EkPmaNTTKYPQECHgHbnaJnfUo3WuEdlBLLi
vm/MRdbXMSNQDC5BdrLF4rymlFri1qErqbZga9C4EgrvliPPcfGrGIefTvt+7tgGZlY3diXhJmMo
Le7lmNopz4OxM/7yZutSSGd7/f+rZOY19NedVbrH8L+IXkSu70f3A1IXNMpK6M1xK3uAk6/CSP5m
dv9YWvRh3iW5tXqd/HvgbdHxDiqB2bUU9WFKhjD29jQZrqaVLHX4kEM/Dj5J1jW866Gu5wSS79mS
reaVTHXiJelIDPX4QjB2KEkxnPnkZ/vqgApryJ2+NRzfSK8+FFHmxDkMrN6ozm9hAjFwFdaAdwkC
DZjWOrXTcs7yKiDkUw8JZprYeHX/wgh04qZv96NHE5f/gThk1iyh4g5JqaGwpwfqtPGPYRCd2Pgt
OvtK0hKZkD4p4abMdk8yZgcDSuL3h/7WUrK6SUnXcpztfkwRmZZ4qcRDKy7oNguc5GRsyQ/qBr/+
/1XSmmD39DtzjSBzDkocu4EB3div6UwrWWtneD3KhiS7gropapIhMow/992iqQeOkrADB1577DGj
3ZRERuUcm/bPNMsNp+vGreSsixdAr+0LlAMCZk2ZfOSjvfE4qhu4kq8Jy7yJm9DeGyHkmHfDcWiK
MBZbDZwa8ypoIV8yLiQZyakX2cnsykDG8pNdGRuOWQP6jdVJ5dFxqGGmAx/IaY4LCJBARjjvHhuv
CUCUFN2fWd0nlDOm1S6tdIyKnJgcoERHA7P231H7BljJxj5Z5yMlWwfbFEOaUfgoGd4J+8uQTce4
9PbFPFu/+iqd6pGapT1O5GTlILYIUzOv0mCVbBs2PqBzkJKvvWvZFG922ZWhPbsFXXT5x2oe8+Zw
3/+a2FcRDTXtAQir6fSYg7DAQFtSTPxjVRTuHoA2Kpoq8gAe6sopWElOXu8dmeWfx3gL/KIpliqu
oSHEBDm/g+RKZRZm1vDQZPI6LvRxcu2j7+3ceasIh7ggrVfXHWhLzHyKknk0PjQF4G33Z0AzwSq+
wXXHNqspfkWGBppxNsOMpEBTxVc+71GtxxyoKAeQ4fplBgDnyRuzS17IixRbsBXd6JX8rYFW6QyK
+E8TES1kfBRJcpnc7Jhz+nzfQW/ChtfhKxmMt6K5NGXJHpuKhtChfHHb+QoFtR9+xiJqtXhHtQ5o
Ovi5Plalgx/J1v4FifJwqSFMDoza/XFoUkUFQsx1mQJhu5S/s55mYHzx3TBty7/3jWv2RyohDzA0
th2Lhj2anffYQIjDYGdpoHeOZu/8No3I8JlMw0Y35Jv0P6tHlZXab9jUZYtgjwQK7slCI3d55ONy
pVMe1W0Ttj4YVd05Ai1TIPv8XCT9vnqjYiaK0hlimeLAU5TLN8/qXia2paakmx9lGc9zn1tCYDFs
jPFj4ZNbY/UbU69ZQ1Q6PwYqG8rB9HSy4jxy/PSBOOOJ21stYxrzKm6iyUxvsLIUGycjvnTxL1Nk
xzFlG6u4xi8qdKIYYmhAAfR7zePilLIpGIfyfD9qdaaV7Kcl8z2kRXaV0ntXDubZTpONQNH5REl6
L3WZ70qMWgjig7F4eS9s+wNh4vO+oa/ffbVwV9SMga/BxqNPLH60WGytJHu/7hvXVEUVLuFQu2bS
josrMYfTOBRRPTkPBk8P1bLzEKJS/viGX7j93JAT3huT0HfJeHKWfqvxSTexyoYb1z+2U5T4AcYM
PZ04PcRltW9DQ5U0TWsKeug8Ka+1mR8nqAw7Q/W1tiCmWvCNJ0bd6JVdt901hbmMGH2VLIc2ycK6
2Xe0VCESk1e3i+in8mqgA5hMVtTme/jEUJNVfITZuy5b6tl+zCbDbcMpy4f4MFlY+TYcT1YPv7Gd
V5l+xrrz4mk2UOp9fqo8+Qxa+YtomyAz7KvX5EdGpxNDByUv+ncsb04Tbw8ZHpignwDoOi4y0i4P
k148LSWLPDeNuMn/psPGEqiZNZUaaIIkYdsPCzmZgOe0cRt2wxYOUGdaSXafxolVStzKMLyv4MQ7
+mFLarLhWJ319f+vSgltMjxHFhh4bZmgSlqOJdmSttFUQZULCJcB2AWCIeE6jtQ61O5SvksqXkQT
TbdEJ3WjV1LdpmYCuJ6fX6FdFDp2dUod63C/DOpMK6k+QMl1KnyJK+uq+cY5mk2Wuio3jOtcoyY5
qG4FrUxyEoVxoXl/dGP/ADHxfUubirWA4AkaMgdOUb6hLDRMJ5pPxsatgObgovL90JV3ySjg8lZe
DRkl2ee5+tqaUVNuBbzuC8rC7DlWvbZQ5lcPeL2iPDb0+1iKsB2Dnmw4SLPGqUALpx1kZ+CJ45pC
6Rwyxv34uU5/NDzbl1Uq2sLjFWvKycmvc09qIBZi+d0kOd/YAutGr+Ss73MPco9NcRUJ/ejO/tH0
DZCr9T8yL974hCb6/3mnelUWxrGuLTr19e8Onb6RNXZ/12fj+5mlCX6V0QeYlnpVeCquDoWEdepF
JtgKY74HRIO16B+iqldDhyhFaywVzCdl/cCT+sjFp30DV7K2ZlbPHAD2rm2WH8DFfaoGyJxQslEU
ND5XoRZmk6R2D/2UK00Asi/i6lPMx42ha3JKRVqIOC4LJxnpCXezvDzz7BdZQPbCzjPdYPrTBKXK
5UMKG9QHADKeiN+k4ApvP3Lijw9Wk9jHwojrjcDUBI/K6LOkneQ0RuWcCxGAk+0dqbMnrzJ+75pi
FYAxZqyY4xQXbh0vQ8sLDNqE8VbnpW6C1/+/isxq4Ey0BozT0XuX9cvnpDD2FRwVfgG0QVw4HUzj
yjZyGT/YW5g63aCVJXacZg7EFSzzzkEvlfhkb17t6OZSWWInl4PzH1eDpxhCDAAYRFDxCxA+0f25
1I1cSddklqZlFDA/GsXJ74ZT222hO942bamoC6NIrWHkEsfS0s2CFG0JaBnYulTTGff+HSZmasfe
kEqKMGkvIIV4bJMtNNdq4r+7aOs/uIu2Bw4edD2nfjYCcMAfSNZ/ceI+7Oj0DVQXx75J98CkHM/y
10LxKtp5AcX6BVKep2ToXzraN4fKFPv2lpa/htQr471XG1PnMXoqBZgVanl0HfnUTVt477cj01Lh
GDWZXYhfwLzslzpYxrGK7Nz9SZJibwTRf/8AF3TqU+/H9iN0Y2wL/bRz4R04xVbhdD/6367Hlq/k
rQAqqMdJnqIilA/SEsDcTgeX5R8rd4skTheoSv6yypulpOskpLQLsg6gssnpN1YsnXEle0UD7MW8
KoaiG+E8kPGSQkT+vms0s6uS4PjTSEoJAM+pliRsG/ehTDg4spzDffOakasMOG3tD7RjtXnsiZv8
NBhlfWRCZySN7tvXJLHKfuNVC296G25vcOOWx+MlZtW5yZzDvICsho7PtNlD+4wcVtlwynJwMy+J
6Qkvr0dJKI63e3hSVtNKBtcZG3OHUHqq2qzF1bcFmu2isfNnUCCNL6ntlBuJoJuO9f+vSkWD838r
Zm6DkrkAuc5Sk+RPOgn0Q9yfDp19JZPTpHGNtoSPZrsEL7wNmoctdcO3d22WSoQTAyUMgnbfPFql
Xf1s5mGJ0ibvHmTVth88u+nOZcGajZ2V7nco2ZyXsSPdDHMs8zL0BI2IO24knC5ilVx2XI8jlGC6
Tl/y4adsXxwTLKpfl+7TFvxD4yoVqlVye0hIPGTXpDAD7OICd0jQw/Scikc/3tJm0bjoP2CtZEFb
Ct5RrhX1w5lORxlvsURoapKK0zINezIsBtMMZKFQpO75c7OHBROppgK1rDGZ+1nC9hyfqvw6tTg4
7mmbXG0raTzTlDleTc1jFxNhALroSUiTsYz+2JVdKuvNOA1LaaJEXN3YDiFpfizzrcsjTVSqBDc1
dEFkn9n05I/Vc5f1Ce4SIXdmmLkbADb3A+1N36pqiwld9zVlPR6IyAcWl7jVKJ+4Uz/VjoBMy2Uo
03Nb1hBF3bif0X1HSWPInfhG303ZlYsfZfJQ4DrPtR/s6j2abwLf3irfunhVUjpe0jZrvHVFkNW5
lJ/xknJKqq2o0lhXwVwgtGDD0Cf0FFvs2PMFbULziWZ7EOUIWhXQ5dRgp5xzrD1F44U8Ho+juQV5
0JQIFb8lDTYXOV5af/t+Fph+936Z2uddqeAoG+q6b7u5a3M4xUhFIMBDF7ZDudO4kseicSpcGdb5
dcFpANKr13Qyd8E4QYv47wUYlzEpNfx++W2RZ1zjB163Jf2uc7ay9BZ+wQd0rdpoYH/pWRzYxc5K
r4K2LCh0uEsxLr9FV5/d5COEgw77ZlHJz2pKOZvMjJ44WK/qefzuk3xjDnVZo+akWY8cdFfLb7JM
UTOVJzmZx3ZTOkPjbRWwxX2bF1jE6Yk0RR1VDTBVkzVvtZprBq/itXwpB8NpkuV31c9HkDYHPkRe
uEM2BCB15td9w6tdoFmb/tQlLV4KJhJfHHDkGN1IwymeSHR/YjUHLpVzZrGbirvFgPXVjkOIFMdG
FszGFIhh4ydotjgqXMs2/MXGBSTuM2I6XBLJyoDZ75jdG5HrWgJMZns6ZFEfVTIa0+eTLAuPAPfO
oC8IYCEn4X0v6YJISVk54WAkpE9OTuNBWhfXg2fhiTS4b103y+Tfs+wUY5GjAZyebHPxAivGPtAC
DjgSadbv/ISSv7bbgc3BwD2n50ozwpvqibAccFF/Pu37DUoWT7XJKuHC+flQBHZuRmL9u8mvrZkA
FbKV4g21YBPMm3N87If2Keumw/2R60yvW5JXOZbNiwkZXJeeXD5FHiuOvdjpdZWIxouLqe54jftr
SJS1fhv6fX7oMnMjdzVxo6K0igb9n03l4ewTT48uzrikx0kCXWz3HaMzv/7/lWOIXS9tPOMuo2Gd
/ewwDqKOKrWMD2ljFhvOf1OIA0mrorBwn2ED+jQ7jw3vfglzTPEcXl7mXkxh7eaX2Dbf1XN8MQVo
l33Q+gTEXvZVJhWSFdsoo1azdNDVQ8NyWvL0QifbvsxGlwYsXdjJb61u3zlVRWH5GXYphlk6j2Ns
5N+mxKCPZlkvH+9P1T+t3G9ckdpKfhdpWhBBMf2oi6EjeUR9cBkuy9HrniD1dwQk6cC5B2mtJGi9
BO80PHKcL9n4XPUAnNE2sNyv98eiyyelEhDWVa3Rxf67MTe+2437w5XfdllWQVukNMCcPADJlkCz
MJNVNGxenWrOHypiK3fmkmPpwxl5akMD2ZqnadCC82NuuzDJfrfuxjOij+R5Y6JU6huZGG6Zrc0A
o/fUGp/m5V2cFkGxVODACev5N0D3GyVfs/CqLDi9KVsulhpnUFdEgJ/kog5m8r6naWAOWwpQmu0D
VWrEwMvCBe1udl2K5pjMRxuHQ/9PW24cCzWxpKK6IGK0xEm5mifOZUrYuw7ctfeDSVd5VDjX6Ngt
kFF4uJym9jA2jySmEVCuvZ2eevK1MQ98yaNkuLF4S6JYNyPKOl/47eJmOMBfk5YFefvkFT/A6Bx4
A5SAzvd/lW4+lDpg4M6wlhY+kXpPMaC68jaSiHQbKC+ddSW1GzwwgLMTp/Qk++7V70zv6spzRj/d
H7smNVSkly+TgSQimU4FXjEZWi7T+WNXd4GVgkiWyiirfzSAad3/mOanqNgvILYt252n5JoZdWjJ
FmJ9CZqpL2QrdHUfWIPg1eoJgGmMvaLNHnE+DS3I4AVePV8ho4heyUJs/ApNRKkALpn0S7tINC8J
qHuO8yUXL40ogwELZ7/xQq5JQaJkOG1mgKErmVzZ6B/pDMgMFoz7c7CaeKMWqow5+UytekmX5Fp3
NOApDRh3Aq/Zqk26kdN/zwD4gv1KZjAP2Vz2Ym3BlHSFQ+XLaQVkufGckVyxmz7Zh/lcnetLFkAp
MNq59foHT/gqeLidiSZrekSn9yOHLk/8vfGi+07XxaWaw61XNXjQT67W9GloX9J5DtIsyDY7m99s
CseOToVxCQLtiNzGB5aTc8I92AnJfBChDKFyG6bHnS5SEV1ZAi0hA9TNIJE8V1kb4KLVyzY2Gm8y
4a6/QUnermntYbGl81hV2felLT57LXsAJWNUO/HL0BnhMtLvnjdHfjp9uD8vmuqngrt6OdipH+P3
jEy+SzsQFpMUQsEXi320s+/jbEVgvrn/KU1iqDgvVogsN2LGHo0cnEB0WQLZmPtaEi2VU8eHADCU
36vk2vcx2D3Hs7GzH99S4V0OZ9koXJgG465pfOy3WNh0/nhrXZZFneAOZIlYaZ2nYWsTpilx/9SQ
V4lsx1Xsun2eXqG/HDh/2FgG9M/9WdS0lIDU7t/1jXc21CxS2MYGcjzQIz0nkQ8a2GCJILd9dDcK
hsY7KsBLkJ6h/uMzruS3kSaXWWwBSnWm1934K++YAsjmxB+TazrbUMZiQV/vu71VcV1V2id8ajGl
K0FBY764kr7cd7tuzGtdfTXmaakyP00cBCH0Goyii5Lk9z7LykpLmOeAoAdj7rz3HTuRdqcv1l/y
asSknO2sn10ss3g6OrbNKE+y8jZOnjp3KIssAKNklJlIrsZ4osa7ZkvGXLOzUelz3CaF/meJFdD0
iXEcuPsBhBlfijqeo5LFn5xh2XfEMJUdc99AL72GCseVCq+HijN3T2Kqvu6bUiVFp6zN5qRukqvd
C4mWGlGBH2nr/uKtM6tL/6P3ycxumczamC+pOYdjwgOLuoGD5vVOfjHir9LfOre8Ncfrh5TANDqZ
kcaP8aEiftc53cnqi41VT2daiU2jyD3wUjnzJZ5t55MvRfl+Adf07b7739yqrSNXolNOlpEnI1w0
Z3UQ8/5SiAlCxS9F0z6IKgua6q9rXb0C993+FiD2zc3D+lFlOQFj+f8/2o32tZy/lHMZzv1f0K0G
GRjynFwEkzglux6z1+8pEZxbDtpBczJfeFfygLLUCfFY9WvDhWuoqpv01boSwrgaIqBT7SQ0P2RI
QGA8Jn8SbBlEnYRNLsOJ/2AljzK5RQ78Vubjg+p6M9BGNLhEkmjLq8PZeSZ8OY7FD5aRoLT39Ems
H1FWnqqRdsscs7uISjgvvHF8qIingm+szWtmvOE0dflpXa9ojCHpL6SK86+8TeKVQBYAidRI3I2Z
0aT/fzDFvC47e+7lhU9zSEH/bC+f7d4/FF19GtJrO1Y7ri5XXynpj12GJRaopFyMqrbJB8ENKGpS
i/B24wO6GVeKAPUtEGrZFr0Qo40gRn+uEvfKgedxS/eQt/XW+7ym2Khw47aYxxgqUd2FQEj4dwaU
WHJqs6SrD/dzRWdfSXyrqry2iGPs2U0+hCNzxqDxnC3KqLcObus0KGluylHQpVjiy9Dy5MOc2u/d
LI0fprS0DkCVftn3G5R0B2jFo400IZ/C3Qezd3gA+u+N1fDNX0D+o/ZZuzUUc+0Mj4zjcoYcXlBl
xVdn9EJR5ztuK1x8Qslrjyx5PtXJcGEVtb6Bid79NRuCbmx2dD9gDeBXOymEqF8KsJFd7HIc0bya
BX6b/0zs5MrL5nR/AnTfWP//6htO1SY+MwW7EJ7dWDmf69T97STi6LV7ULyrk5SEdoH0nHGNxy40
5o82ZBvXF8f7o3/z9L/aVnPZWnguWru/cHlxP633I9nRg6rS2f8uDiTKj96eZMOHlKV9xgk8aycf
ONL5i9H8ivOdc6wkcZlIkTsSdtu+DpkHsc/0nCHF6uHzhoveXFExciWR/VgYXTLiC7MAM1M+ixj9
RKSrg84n4lvC5ioEk0bDgtJobDOg/gxNTUtsie6+WaXweSXDvbwyvL5g7SVNKP9YMtd7Mtpq69Jt
jaH/rHzEV1HKUk4JxJE750Ir4705WIde1N9l9/e+7zRjV0HKJXQZrMHB2J3hXZ0+umTjYls3aiWx
3bioYhEPzgUIqydH1r+FiXd+iuaO++P+5/bjLbcoWd3JMrbt1Gkvs7cEfBoDO5MHXKZKKHw7xhBY
kASdu0+G/ccqrJORn4U7B8W4i+cUs6JkvDR8USTjGF+K1HebgAzZOLzvfeYPOyh/kPaqbKdl9qmx
JMK51D0JhUEPzBIPLtnS09HNu5rsdm+B5r93L0NHzQAEpWPgZ+NW36Nu9pWUbw20SwBv11zq+sTK
s/TxAni8P/FvbtLgFyXXGd4r+w5iXZc4qWVgzUYkk/QDh9R1jtsU3H8EQ73Fbb/G0lsxpiQ2uK4K
sEBL9zKP9GGJ22hEw1brZQCYbek4a+ZBxSsvWIc4F5N7EcLpZNS1Tt4EeUKNrcZuzVSoWOXRaDu/
BlfxpZrtMUi85WuVTSez3VmeVMAySA1H0+rhowLgAjKWeLBMH9J0i9tJN3wlzdEX3deeQxCnsh/D
ohivTrc0hzldNtZX3QfW/7/aHfg56Ao6PohLZaXL2Vh6CDDOThKObjdt1CrdHK//f/UJ2x/yvsbK
ijBCZ3G1uAmWwW7XHpyAJOPf1msu45zVs39ZZPoo8/Z96m1da2viXyWCrObB9tYtwcWxybWoTHTn
NtFAmh+d3Hpv0/lGSbGsL+fWqhr3suTFeVzsa+dnh/uVQjOzKnhYxIs3JoX0LwZ4STOjPQMqdwD+
JNxnXtkYOzGkI7oaI/fN4pZlINUy6g/Q7dxxi4b6rwKI89xxUAxq99KM7bUzjc8dNzY2xBqfqwBi
5roTFxy1f5TA5fg84+H/OLuSJrlVZvuLFKFZaKuaq7t6sNt2uzaKa18bTSA0oOnXv1Nv1R+3KSK0
rQWFkswEkpPnhJZjOO3prK7EE1uWLgYkNDzxcnn1Wfqzxr5f8tQAMdLNXYmliGWe3yOpncp4TCo6
bnBZ295f0NvR5JNsr+pc5lZKsraEv0AULwdFSFM9WqJtnkk0uZssLd0dSN7f7/+XzkpK0HpxBVI8
acNKI/8ryi7cyJj+rCrgLNf9gbJNTq0NlKtL4lMkpkPu2EeINiVUtLv7w+uWQQlbpxFL0KRLeKKD
l2R2takLU2/qZ892cHwVXhzkrBraPLttWGKISkBr2sA/hy6KcnmCJkkBvCsRQzO9ptwZ6q9VabXO
d4h2hvPL/Y/TLI4KQRaycKRDLaS9wL3U8Y0mhl241RhOMLrhlaOx1+J+AuKP/hSFXxz7V9ddRPNt
3cyV3XIqF8kcGzMXQ7z1arqzYgFuojUk1beluX3Rh40MJCuOHeRTf/Kdc8ze6vkpdX/dn7nGof4D
NbYnMtURAsIagy1W98zrlelOpYdsq6C1ZrSRoqznVs9ZHU6vJeRy1yVTlRuSA6++zBUm7uBc2Bdp
Al5CQwzrIkGJYVwmx6njU3sKUMEYD23qtNGR51Cn+xODwI0VG3dpXL/YxHZXDV8qkon2X6upRbri
nQvrrcJh06lqxUQnep57t91yC9rVLivXZXKVipAwaxz7Hr7KlybxoOBcDIvp/qHxJhUDu2S2SL3A
oWfW109lDCygFVOTgplmn1BRrqxrssies/TkuJ3cRUNnb7MUnTh0vin7FgwUU6IwHa8/f/vAGig7
hezzHlBTj57TEo2M+bGj3o4VL67zw+PjviQXBrH3OltDEHlbcsXnejr6g5jwcTXrX8FUDMxYzE2F
Es15UiUhLf3WY6iudpA8BtwUbaWM/K7Kc0xXnoVVUHs35Fnb5HDYsFp+VHMRbPy5WENudjONcuCb
ImHRntXdaW7+jjGQjIWpZUTnrsqOwJsgJUzQ9DRFc+/v2p4HaFdtBtcE7fn82Q5zV/ZrVM/tKmt6
RLIP2AQT7XZJ36THXx25JH3XJ7X7hQXlIRJPYCtaldJVcHEjm9HDHoIgDJxnhzQHx8hWptlCVXBx
DMpl37YpPTcBqjyC8w3L+C6z5WBIvZoVUUHFdj+CHdMeJrDMUp6kuUu2TUNMDw+60ZVtOiNp5OVd
Q88dhBhizp5DwQ1ZVVMeUeHDXLgQSB679OQOznNnn2ZgVmd72Qscladg24AI7/7q6pbg9m0fzgJF
c0OWTgXK0liISy65u21B7LEfI2YibtH9hVKjApYYjAZpSs85KGfgvnvbsh7dag0/A+LZUzIrBO4s
r+xRwsuKIckY2QkQ+N83jm6BlSw6gg25XgjNzjTynGRkYXdET/cq+SZMXAnmyh1nBqZulFlklUyS
78Ny5bleRQy3QRrGTmnlZzuNt/3wixlVQjSLqcKDlyKz0TeISQ9WvAmjOBGO/zKEqaHerNlaVF5I
qxy8FDrS+RmRleTNt5r6ifSPQ254BtNNXwlZtIaPVHowDBnlxgdUG9RrRyHdlcPf/vZDNPlBP7Wz
5USnNhp2TUsO4OjaCb7SY1RccAHBVTTn5AWWtfzRpuxaMvbjvqvrDKMEaRoXmdN0GTk1Fjng0L6H
GO0R7Fb7dcMrQeql1VAWFDO36K9WigtZvtu2MDiNbu5KmJZBO0+RlPnZ8Ysk7PZe+6VrX9dNXAlS
dKV0U2Pdase2OESB2M0df7NCkxaJJsOomGDAUwY2DkVxHhxnKxt/h9qZobClG1o556R5KOEs8MWp
pf96ZVUlEJoxbE+6sZWTDnXtopjYFJ3syXa2os2dXZnH3++bXDe4EqMs90eSgoLllDvljo/dCTWB
lfNW4hMFAHfIgb89oTm+ObmT2zzTcTQxfWn8UEX4utzqhfSgrlYU1jHw2+3coTMgN0kL64ZXQrQV
qRVywouztNh+7P2kxfkvd0wVdJ3ZlRAt0SBjdcwuzhMfAMsKkzA13eN0M1cC1JodvKaWMEzghJuQ
5psS3k7CtYZRYjROIQrXFFV2DqYImgjpjoFVfIpNzOKa+7uKu6rqeQnSZSnOhce2jHeJW7xUU48D
6w229M3yvxJpcH3dXykxy5idMYngOvfsZ4Vnt6zZZXORjOE3aj+NBA9lWWDIyJrlVpFYfpoC9Mrr
4uxb8xbv3qc+t19WBbAKwIr7amoYnYrzEv0WefrKifV13chK/LJKNgGomQmQnd4Pd5FyMxTSxAau
8VL7ZqkPm/dM8djdhnNxzsAjTSHeu4nn+He0DJkhI2sO9SrMyrbzgPaLU5zdpkwi7myrfEStqUvs
+qfTXcfORBqj+xIllJu2T6H74kWnYvGeaZQdx7n/6vYmhIlueCWcCYu8GBSVWAWZ70XhbVskJFGa
rtG3PP9JAV/V2qR+Y02NQBAw563JjrMN0oJpFxS/7vvQ58P/R2KzmkObT3lOTrIR//RWtKnojZ2d
7/3a9Br8uYGICraypdNOmVWSk52iJhKjOTuLagdL3RqCV/cNyv4ruS8LGvfkxIAsCCneNvgLz9qk
7kLDP3yeHohK95gWE1Rxu9sixA/LWP1Dlt6EmtZZ5/b7hzgL/Yij1xbpukKRBBxKSYvGnsYzEcTp
hlfCOICAJNTdWHRy0YtQueEx72/iuyalH51hlF14BPTeXcqJnIAPy7ayyPi26gfD/UE3uBK4Y1c5
EsyFOFe1gK0PZQUi1cbKtvc9/9PRbaJySHp1LSrRtzeZ1jdpjceW5QaUi25kJSPk3OoyQRfIM+Pk
lsye/dOP7TFZN21le+f2HEMRwLHxBIkaeUT2rDK9LX8aRzZRQVkjXh7RTTHZP7P4kuXbrk83nJ9H
YbhUacyiorL6pZJ5U8/2T9FHW9rLB9ydDfGpm7mSAarJzzKfiuk4ih5CJxTIXdAEtx7kxOQua2jV
fvG4bExcx7q/u/3+IWapT8Y+l2NxpUUPXYFdJNykDPLEcQx3OJ2plKQws5i0mTUU1ylwEwEIfV+a
6ME+TQhY5Ntffph7PdBonFhbXpc4hRAvqqOFe3aL5bjKPYmSENCF36QQEomgG15sBgiEhp0JF6yb
uZIOAjtyO9+ZyuvtmMZ3LhoG+Wh6/9ANrsSsS9KaQK+2vMbk5GVjAmUny9h6ofMXJWa7NENTSSiK
K549EsrOVfS6+O84Fq7LCSreqvfcLCx4X1wjBwrBjB+5R3f311NjFxVplaU+syeotvxsvSJps2rn
Wv3GKebD/eE1jq4CrYJ6wdNSAHcBmnJnozu9L/69P7Ju4kqMelnPRpbl1bXjT8FwaNmcTIHhSP/p
xcQmKi/kgoe9aaAS65mOSVnj0ITHuHBoEul8Fc5hGt88YmIg0FlIiVeZNYPldnDMrsk3Kf+VFnJ7
30K35PifkyW+QglVkk1Z0NxsXznL1oKM0ByQY+eWj7ZV7kq56gSCv1HCNmactyLsy6sLvjC3B3Gw
tVmsL/e/QbfKStiOsdNZGXjJriX9wTxQG7k712sNBtKZXgnbgdhzgM6z8toXPAEH8WZZV72wiQrj
kh4pvDJzy2uWPXHvmudbFMDXZQOVADLtcKuqQllereB3MYDLFco6q6ytwreqrlo60gXl1c9K9LT7
oNyWkCI2iblp7K1CuOzMWnKricvrjLTOGmsbSHtdnlHle7OFeX3do0M+FE80AgdfmBtG1nigSgC5
gNh4pF5UXpseTW9B8BjG3/rIxAel2TlU+FZrN6SMqsI9RZW7E+AjlEG8JXn9yCdrt25RlfhsvMBm
xK+q6xwGeyd0JVoZsr01dutCNFRC1G6ByS5LuLrlyEd/7jaIqTlxZnG9P3+diZQojfhM6nyEu6c2
GmzqZpfzeSui/Fk2azr/I5uo6K20G0JR/38iIL8cALMntF7fn7zGe1RUlhxyKpfYx7FjKU8F2qio
zy79tPJUE9xS/4fDnpSDzdsyDo8VeAJRbjwS0W2XKjRc0DQ7iMoKidPX1AtmlVfRH6b42UP3kbvJ
5ydSn+6bR5MRVGxWKaVs8mLEka/OktKdN5W9CqOLNb395QfT1DQN5izOqmtTOTswSG0yUyOkzirK
vloVFJiQIvdPcV/sXec61/659H5H469FpusysQrQYm00e13qh0foVW3DtjqwKdvOk6nbXRNTqoBv
29SdIIUor0H+zR0uaHrA4WnrZIbzk25ZlZDthc+JvZTV1best4kEWWK7phPB59gim6hwGS9zKzLy
Gvlg6XYeypbyj5//aqYfg/ccOo92+Vy4q9Az+C+lQi16bocOGGOvKZTxAhw8wsgkOK/JDCopZJ3H
sxdLLEGHxqty45Xo2Y4MBQrd2MrZuM6bNGdhU10ZwG+MOT+C9PvUVOtymoqBE0E31kL04dHxrEtk
LQ/UdZ6WNjbkBN3klcCd46nv8rEsr1xcouo9B+F7YchnuqGVyJ17ycohiItrTB+64TUqAFI01dM1
IaVC3soUoihthmlnxSOOkSX7MpVolTasqCbnqAg3K23sfAAz4VXO6K3aU/Eo/Gvvnavi+/1MrDON
ErILhD4C3A3c00KGFJoozbukVD5QPOoZjq2af1CRVUIGruzjtLim7hvtUcT9tqR/V01eRVYNQzu6
dRBU17JCDwzr9xFaBHx7PNwfXpPOVFwVrSNueXIMj9BuHi8g7/NfUsp7w+iapVUJGskQFWnEJbvi
2Z2670v2No3/uv5fgmeAdfO/rciHrTCIGioHzt1T4WVs41VxfC7SyTOMrnF8lZyxDuq0aLwwOEJ8
jIBAo3uwRvHGnGJPUxNbmW4FlMCdglhK6I/B/VmUjF2QZJxv7xtHN33leOzFveuU0Du+svQpmLsk
6x+D8Qv11yVLVXSX1mj3tGvMfBl/OB0Ia5zEmt/vT11nFSVmU9K26INs2TUdlySNsi2PVwarCqkq
QU0fZh6mHXfvc/HddbOkIybCP43JVVRVNKNLLW6t8mHoD8R+d4M4Yfae1SYNZU2mUWFVCw3arPfS
8sGHbprn/9M0oB2fMkMe08SrSrboh3HT+wuumqM3JFVw9Mp34dZJw6HV+H3Vwqpki+40l6ybe3ZF
u/dOlsPe76mhfquzzc2XPuQCDuNzJyyKq708NwI1IXJajAhCnWmUMGWpnRO/nPnVsa5BBEyF2yUh
hPfEd8e0T+n+QglXUdrWIueOXdmCktySbjy8Li+gLhzKHwP/ct/+OiMpV9oqZ30HiTN2JXO3K8fH
KraSzG8MCVP3CWrYsgi8kQMSPoH/e+w9qutNN6NwPIndIPv9/W/QnZNVsFVeQhy5QP31yjxQL/Ll
JEHvvOQntwBwGkrGHn72oh9SmPgkNGGtUjGmdI5yn9tIddEBXEftQLctWCW5aXxNulPZGGc3rd26
pNUDaBO2eNXetNKkyKcb+vZJH6KC5stAFjawa1uSJG7dTSFMyU7jSyprVu1YNihIK8QEWL/6Zdkt
eFNKq97gTDqjK/E89rKKOR7AHsjSnZ032spdGEjw+698e1C5sySobAihUfGHl94rmtjPnTQ9s+lM
o8QyGhNkh95gdp0y6B2gmkPQSRhnq5AVNug7/3dR67T1ULObiqubuQnE05rs94zWvFGuetrHHyiB
7FSkjSaBP2B4fKinV5FSVEcMJ36NS6o4LM8urQWaWuxazfW2i6Zj2Zh6RjU+o7JeBbSAdEsGuxft
W5r1yWx/D4Mdk8P2furRTf2W+D5EU1QvWYizH060NvTkpfxaBqEJwa8bW4nUaXRJVMXY28ks68Tv
0H211CCaWDfzm6d+mHk4452ZW2Vx7Un8femwwYulfrs/tsbbVcDVlE5Ow3nJrzn7Gy3bxvudynX3
WhVqZfFmBgQKB6puJltG2mQMfnN35TuSysHIu1tplC3lA8+/dfYmj5Jp+UK9fsepb/CYWz3lk6cq
ldQKwhtTnBHGr0N3nqvj6P0Y+0vrnkXw5FWGTV3nOUq0tl0xL3warbeyyRPQfO8K11Ri/3zoSFXU
bSWjUOdxmgfBugOV7Ze0MOX3z70m+g+4qhmyKiZN+ZD672733Z72tWdq0/s8D0SqoO5o89lz0ct9
Xcg/BLLXVp3EOFUR20QDpfsDJVi9YSmz0pL2l9p9ZfN7kf9wxl04mIC2n7NM2ZHKYJVHg0x7jvGz
9p0M6OcR73g+3bG8/4PHggQsYNsiXE5hOT7QLDtlebEhi+nMoFuZmzN8yBU3yRLwy8bsKqavMcFh
tKzRRmtqftO5lHKULsLarYB7w9qUdhKP/qaHlu/9RKQbWtl2J7sMuFWN9hfavLBGbOJV+kgR1kPZ
cRs/byZhYz1G8i7G4RKWkaEt7/Mzc6SyVXWyHwQa5623pTvG7J2hfgT5Ela/S8+kTKtxVhUd1dg4
oLVuZ38R5Oza0H1Az2G4sIMXr7s5RipAys/dAKWACTsAeaKzuwnJ9xAHcYfu52nVqSFS5XXtZUgr
5k/iwcqnAGWwct5nuW0KOI3Lq4q6hT/36HbHB5SgrnKhG170/9j2r/tuqbP/7U8/xJPVdV0bLy2O
a20PdtGT41/S5jXtv94fXuP1/8FFFSHYQ3zMfewsXEqmA0SaDc6pG1qJVeqDgLf0cO2NYpZ0fO8G
K3MMUUIVNDlVNVoBv/L5geVPfnwg2arCVKRSUsUFdq3hlvxZXm6C0tk4LgD3lqkG8/mOHhFltyXc
LcbMQ/4ahmZLiLvvQ28350HSFPyQ0XzPXNfAG6oxv4qOEnzpnJrjr2r/lQlQ6tLJ8BShG/n2cR9c
MvbbNmfBcPOZP1E675p6Odz3Rk0kqbgoz3H4aANVdM36XUX26AO2fcPQmlSpCuZWFLJrPHXEA1Rh
n32e7p0hOqIh5W9Wdzt78VcVkiIVI0WDKoDgLFxTVuOm68dd1Yg92g0NiUyTDVTpXDrgEyoX4TpE
v5viZWAPXvsvHX/fN7+mOBKp2ChfNtQBDRK/gqhC1o9OjLaE7PucfXPYC5jcg2kbCkPi0X2JEsMt
iycZZHV95cvXdCm2fvrM6R+/W3cLhVji/zqpxfq4R4t/cfXzywi2mRIIgM5P7htKFwFKGOOuT8ER
OeHs34yjQHGcLdOGl1bhrfsDFSjV0LJaZu7xa8PcrTUsuzGdXu/P/XP+ADtSgVK+nU8hYTFqI5dx
F+zzc+Yd/eTGPyoOvklqSWMhFTOFMnlb4Q0BjjqHG5ZGMP6f+/PX5AgVLjX3IxdhOoqHwrf2jc1A
Rzi9WkX3cn943cSV/bbq5yaI6hK0nFm9z6z+sTD2wGtcXsVMkcpu/XGw+LUCDb0fvhBy8eNnfxU3
K9ZV2W/HBmTuvuUWf6KKDQJw3jqNju2Qsex76s9L/+IMrLcNq6Axk9rmOJVRL2KHByerr0GuTSDM
5uOoss791epaTd2CzlkfnHjevhIwsmwkuOQ2q1ZYZaCHmnkxkxBqrm01v+dpOm7GjJhQiBrvVKtr
0JhM57DJgpPvzWCAXPZo7kdHzrK/P3fN8KqGcc+EBC1mVV9HdgRtDMi57d6worqhlYTJpjCKrILV
V1n/BlN+3FRQYdvdn7Zm8w2VfBkTUlNPEn4lZYeS4Gm0XvPpa9Zuyt5Q69H4o4pVE1PvBFEONl0i
/hHTtKFRbpi7xi4qVi0KY3DIEVFf42rf+iyZnGMavq2yiwpUQ821p3PB62sU/IaaaBLyt7A9ZuJx
pCbyOJ1hbsnow2FtIZWfRk4mHigfn8aUH8GKv/LKrOLULLctHRl0+bWsh1MIGh1P1oZWEJ3Vb5/z
YdrTyCBq6rT1lXpvfeonfpZwtq54H6ksYrKIstL3MW+8+W2A838vwTJxf0V15laONV1sW35W5eKh
Cd669B/HhNHRjatEp19mWSeQ3B9I9bWX3xrfcJbX2VmJTIJGvC51MO6QX8fohckmYbEhWWnmrELS
YnCP9FBVLh6kd6jTc2DqQ9DMWYWfSdIvdcNj55Q10HSNR7Rsto4df8vzfN7dX8YYbvbfymukwtBC
Kbhv86r8k4Fvx4H4KOPVoayhEZo3m4U/jBnS2GK4qWkuhSo1G5q7LYentL7a7a+Qf63kn4X/G5Jj
VR2G6f3+B2nOHio6DXd85uMyeIunn0X8c+FnyzlAO9iwYWsSvErSxuaB+FEBH7LmFxlveqffllDY
cckRjeCGG5zOnZTzjQcA9SKGpb5Ce07iXjK8BCQ2neh1p2IVqNbXQTGk01g/WE7bBNlmCMCrgv4H
t3fpFrf2st9EFbHeHHAOnsRYiD2fQev9FSfp0D4X0rf/WbVS6vPZMDheGvZWdh1QaVvQOM+AAXZe
xsZgRk30qC9olRUFwdJ49ZWFNWAI1paNI0SRTN0MOk9QElXR1ROV9lxfm27vo5K3nOqxTWT1Vq6t
n6sEaA3LUxZwBwoNNv3DgR73UimSGEqibW3CCWicTYXlgdDVWSxv8E9LnoeJRwZsyyGLDUdQzRqo
yDwIu1XCDyP/JECwLYj1NC7dAWwqK4e/rc2HzRPtdrXXhZZ/CnyBzjhefIMriw1DU5sh3nUfoJwq
eL4Ugtsu/gGslqfWr/2jI7JqDyDwYkjBuhW4/fWHj6jioOuKhbGHIuzHfNMTDlxDWHRop7ofaLpv
uP3xhz9IvTiKqwg5C5rpDoABS/XVon/Xja3kKjwmLB6DNiC02qvd4BTJJLw9UKOGqets4/7v1NFO
HNppGMI7razZCE/Uu5hbq0hgbLCa/e/oESV+S2BzPDs2aG2wd5Yot/ft8v+CnZ9srCrfmTt1/hxk
vPwT1fE26PmrAP7DmavzWMXHMnJPXjXs8K7/BCmoYyjD/ZJ3j5XnfIt879QOj7PTrsuDKpYvQq5A
92sWHpeKA5TZ+07iFXkMHKVnEjvTbLoqoi8YPZmSsEKicqvfksxPUHG+TPGQkLXnTRXUB0ItKwzS
NDhKZxD7ri3LY2SZiHw1EaJi+rJC2qCMF+ExC3wgo8q52nh+Ou+DsF3VxRSpkL7ao44vPcTJktKj
qJZjNY8bt5FnNPCsq+irfGkeusqh4MLD49DLI8vczXzjQ6GrWPbQi61E+syCcKQEikR+PZ99QY6D
w1/vB4smylUp5bBmE037JTjlbdBuFlvwTeePhguWbnAlyEHLnVLZ4YJlzX8Wi27ijq3bfVzlSiF9
l1RyqSFJXzqHsYwSj3YPrKn2962icUoVwOfVdjygkyY8cjt+ozI6d0F/oQ1ZV0hQ4XptmaYsL8rm
wXNYeuaRjPPEG1LTi61u9srWDH7TQaSLRAEnu8T8KOqnyv9x3zCaa4SqkbzQsXAZCLyuabgf0esz
VK+F9diFO0rnTTf9uv8vGr9RgXu3/Tco/Li+tgHuznFVJLRrTPLInyXMkNgqYqSZWOwAvJBdQigC
kPZXGrzMEJINieG2+9nkb+PfTPdhy2eS9zSVSMJuLpqkW6avzeDv7hvms5W9ja2uLHi7C856qJn2
9c6a88RtgiONTfoduqnfTPZh6mEPnRpsJ9Yj1Iq2pdVvc+/b/YnrRr590IeRZ9fLRTxnkFP3aZdA
9IFs/MGk8aCzyu1PPwxOXI9ZBAXRi/Csvaz5NuvI1yAvDdV63fBK9p3Stu2HlGYXcPqdx7Z6Bqd9
0treilR2W1PlnOU4fbuEMYZf+HOcPUf8wTdpgtzcQj0I3YZW8q87pUWQBSm90Jhu3GBfiB++92VK
X7La8Faos42Sh4ehL5vSs7JLyV/KaZsuDy49rHIZFRQCotAgn3Fveext20/QZQTmEOf3/bE101bh
IHHrZ0HYWfSyVN126qCv45KkCU0vaxq7q1AQZ0JKb0ssaeB9KaE+kWZJw56LaTsZCad1f6GEatvY
dFwmZALROYnd7Yn3lDl+kva7zMSUozPS7fcPYTW0M4ticEBceqveZNaFUtho/np/BTQJQcWEFGkp
3bqGavVYvxT5G64Z68ZVgnXpGhfcktj4wsDeNNPwOJWewSF19lACFaieTpQtZNizAmLpXUQPlvB4
kkNtOLk/+c8qgohXFRjS13klQXEMi9vsRWaD+1DlvgDjSZsefJZFSUAz61znVr1tono0JCDNhqji
RWQFOQrm0fxShvt4eLDELgSHuWOqpGpWWsWIhCUP0r6AG4H+J4wvEOO6byzNcqj0ORWyJhHekj7O
Hoih5ddChBdK/twfXDfpW9h98P2al1EI2DDU633xPoRo8EJbkEnQRTe4Ert+NHN/hhwgQFZPVZkm
1O4NDqQb+WarD9NGhXSCUhhGbtOLNf1yTF05nx374JgqJGTOrNCnEVTUrY6DK+NHDs2V4j3Nuk2z
POXD/r7RNe6vIkMa37M8Mjf5ZYmdr7m1s8vfw+BvMs/eWFzsa3tfGdEVGqdXqXNSlCTcoYTofOzk
yWSVW8hFbxoUxNk8Hu9/zqcY2ZvVlO0378DFmHUsv/D6bay+Bui0KN8rzr4EfvGI93/IjT7F41vf
VEA6xtDSnAz/rHMDZVcuaN80hY3NIeuCnwCND7WJ01IzsooZsSzahmIpAHeJK7ZpKvTkB7mp/Vw3
uHJy7ntbtj10wQ948wOH9LLJLVNm1SQLFSoiatDUk3nOLigU76PoAu70kx+uYTPCQqtwEV8MPZvq
AY6LWwo6uXddYWoY0dlEiWi05QQ1dN/9Q9j88aS/tSdTfVgT0ypSJCiisA+4zC9Fn23B7JAs7XsX
bGXr76roR+OtKI3cbKNsyHjBirJA1vBF/7f/J4AoTe8a8oVuUZUNmXVgIisDbMg8PqF3G3Qdrolo
RDe0EroW7wZZ2B524tB+m4GeX6xu4/jccJTQZB8VqxBNddBHtx0gI02EHNoMyUJq8RiJfDzkdPZf
76cgzWeoiAVu94w6HfJ2R9IOoknhc5SnQeJ1zrf7f6BxTxW4MOXAvzlkoBef8Ons8tTahDIy0dvq
Rld24cANUfQCA/xFBjhnyWzXVqbnC80KqPw6lQxK9O3gzlhOVz/c0D5OJAFXyrpjqIpaAL/n7DqS
YMOUNErssP7rVSbFRN3Ub9b6sMnnY9qFhY+x/fpJ5k+uM7/KdDun8UqnUSLWplDCrjusqdfb5wW4
W7yIPow0XFEUREJQ+XUCEAO5qeQoBQi8Oko//it7stIdlbCtliXuGyAvLrbboOEESN+9g+YCw+lK
F03Ktur5YT+76Me/4LP+jDPxkRFs78GzrDUqDRhERTPwuXHqPEXtiBXZsOHCeqIu1F/vx6pm+iqk
YQyGsXPb4YaTGNGBVW1KydEStIbq4jZ3JVjtEQ1N1RhkF8n/ksneZXG8vT9xzU6lYhdo1vKZT3OO
a9HfuI23kKAKbLkrIXcyZn5CPLEualUAQ81jG/RJsFA5hAcZLRCiNnVQ64yvBG3bz1MqZ9x3xTwF
SQvexk2U0WwzMWoijtBkS1VnbrQd4aMgQy+xvzxPHT3R8M/9BdBNXtloI2cUZHEm70DS8NiNNt5q
3C3e2lc6phK1kseByzgAPAGZdlYpDnEVb8rUdPbT2UUJ2/gGEBKQpruEN7nIdqoSYvGvqyyjPuE7
vetHeRnSS5f5G/JPDXxaYXrH1MxbfcAv/E7YfGgxb/SZJ5GI2S5H97DhjqBZU5VZJwqyqRMCa+qD
kzAplvLSMpBSNBkxvd/r5n/bvz7sU2MzZza1YBs/qJPADTbNaIIC6Ya+fdSHoWM4ZAo/xO5dkJ8g
qQe4pCAmVL9mf1VZdWib0snuHVyi0TotflbDnAzWbhkNSCyd4ZXttbHyyndS7CKCN5e6pVthVe9W
awIZ6UyjxOroggLO7zB70ny3x/bY+itvleqTfQsCS88NYXRiWw/1KI5u+u1+FOksrkToALQd6Tt4
SuFAocxPh8SO5IvTN8/gsjRs3hq7qE/xoZVleIBgxWXAY+pWouN2E3bovbr/BZpFVV/hB8cuBGUl
HLIP201f2PWmmkDbL/J8MNwZdB+g7K9FvqCTTNrIksF0lrLOITNITGcDzQqor/BzIUYfQty3c3x3
zqfiG/rFDos9PA25CZ+tM9Ht9w8xC5QNHq1KxzvkI9hJKLhRsr10F8MC6D7gZrUPozulaArIFlEs
gOVsu6pN7Ipv+woHQFeYegJ1S6CELpDx5Y3ClF7QVrTtw3IXUVODqm5oJWwZRVGwCWd6Iah0WdX0
WDYmFRXd0Mr26gwEis4DoReX5ce6uLi1ve4or77CZzLLRbCQ5tGW7rwDb890CVoS7O7HlGbe6iN8
HNXB5KaoNUEh+RupIRiZh761vT+4xhvVJ3jPQas97yZ64f9f/YBsOHN3vDBJAejmrgSrNbtRn7PY
O0ydB1yvu4Ouk8HTdUPfIuCDp7tNSzun8DyoC/AveJJ8pX2/pm0FZ3j14X32eGstBPqcc8vItqLt
80IWsi4Dq+08gBF1NlRyYZM6xkNS+3+cfVlzpDjT9S8iQixiuQWqyoXd7s3dPfYN8UzPDGIRQmwC
fv136v1uPBqriOCu2xeJKpVHS+rkyVMd7j10GtCv1/KwiA/lqnDvGxovlWF02pzwTIrlUTJ/51Zs
crsGUJDhyoKDhvMpZAwZGzexVH5wRjWANk5PemcE9p1mTinFCtnu7UumUWs767gFQ09sTKivxpfA
RePeYXSO1KQjWnSWr8zzrp7D7tbNNf/mk/55bJovYIccw7+ulWPxyUW3RcRLHwxxkUfJwOWOxw3o
13uSoef91EsP8eI0vxRRP0HKS2h4RD/o5hcNoQqyQU6DwlfsdE4C95/Co5lmcvtB78Bft91KXMfD
Nsd/SlQ9bvOe1IwhUnSNnLwB3bybPO+CiphTl/ePtrWc76+1JtP6tglxJiICt/jEUbOyqOXUs/zY
LUYXyImCEt1iJPwhsGYtn3yvjNm0k7k2DVuDZTC4rYXKVvfCRfPJtsMvxSGZxFuEaLCcnXHG9QXO
5vJPn2ULel2sw5FNGYI4t9e1dyFiNZC8JPngXqK2SCBkdabtIX4QTN8SNO9Mq6Dzxryzi08WXx4i
4Z5m8eeBEIFlbb8Mg95BL3PslwqpzKJXpwj6gsdMa2jsvGLb6gL+aPGA29EgCac/jlnWwOiulJaT
i1mM3DEdCGTO6mnnsP/hAgV/3GLyvadFJMmAsoNPnsugZlyjUr76MpFt7477YWzDvgZJr1lDZ6OI
bebgdut5cYA09TGvaBulA+J1VNnwSld1Se6AaovsxTHTGiK7alOBsLCwLsUmYxdts5OZ5TukTJPL
NUxaYLrUdjFhHWmfpxqdACFpfiwEdSpTMFLfsydEdw/mWKjmxKd7B03DqHUmEwOvHAfCm0um6pPV
BZ+qNkI1M99xiiFOdCZTiVfCWdzWQK//q8xFGkz8yKYAcS0NlrU3gbfoU2Qri6qOB7Z+rxe4/X6g
mLxy+/s7+Izh4CtvxFyWTfOpLJ0kqOqfoasOjl1DZ9vOQR7amE+7pEmnIpTVzDvZodvP/w9lD27R
gElsSX0fPdwvvHBir0iWDenKIRNH+m2ga7oua+M2rZqDgFhP3kRPrtd9mab8dN/ppqFr6Cxaz5rl
NlnoA+D8qLcwi1b7M+3+NwdiJxpNX9Ag6lZhXxQbdns75F8gpprYIHqOGz9xOu1A9cMaPThIpysh
jzNPRYcTs7TmxBoVOmpGWeF8pQVKRNb0VqnHFzcb6ystd3Zsw8/SmUxMWshKc8zJYmXKDhNn/UL6
C/P32jGa7GubK/hpclrDPH8qpRsv+UVFEVagE5qZ3Z94wyKhy950jY8Mw4iJ35o5thx1btmeOqHJ
tAZky0XGqFab9aSWr9uwvazO/L9jg9Yw7HJRNba9YptSUbxVxZmuxU4MmfytYTj0lz7v3BE06pLE
s/rJKxFj3ezdHRiYnKLtsC2p0U9vQbyMaPtdLP2ryLsvx7yiYRjP7VZBJaZyGdaEhywL+V5NhWnU
Gnj9KOpwEYXDra2P3WZMlnEv5307f36waOqsJLccWDPPSIk4dIV+Qv93WC0/yrxEVUVjXYogPBGL
HHO+rmzjDDaNIuF7lyDg/6tqdKaaHfvnIe/rLKXVLkq05NlwWx/d8wptcL9p0mOmb7H6bkfE046S
ovHcCy6mF7SOz6rCP2haw+itfGguA5SBBBabr7KzyktR5zsH4dsa9dHU3qLp3bhRfYtys3C1nrjq
Mrtc/qjFmifoUUJOTjh/Gx0Ql455SEOt6CZo/rgFdsZqfJ378XcO6fH7pm+e+OhHaICtOKqU5hrO
729XEEcknR2ciDoi+ostS28DFom5p+3gIGz4I/Uzm+ys6/+nVvPRuDXIRuiaFYoZhrsmqV6ic3W2
Eu+lFHHxZb60lz0dDsPKoLOUVk42FBHM1lNYkiZFV6rltEl7T2rV4HydomS7c0C98bbu9FFMlk+g
Q53IvJe3N6z1urqKWw0dZLoX71I5qMaJnvvuBK2VpDzSpgtzq/OUeLeBFroq70KqjVwcqPyn/mYf
qfG9WdegW1cu9+S4ALph8WBHRZrjgnI/5k0HKb0LmKtUSz1fYivpxzIrJelTWfRthhpu+Qq5Z/FJ
YkRJsakpU3lHTt6wRhcr3C2RMIWVBugyhKmmRvQuoXizR1LHdn6osPvmOR3Sa7fxsERUuWGdjjS4
UG5lG14u73vPFLT6PgzJ2YA6GHvpzZnvRzFb2oe6FceWbKoB+6bVM4w2MnJhz2MPPaOtIDhmWqcw
idnu5mqqrSfqRVmTexljf9/3iWE+df6SJ3HssXtcdVVEoJwLeZSBQXTvmHHtjMyCMa/WVuRPcviN
bPxliw5lP4NIZy+hsgJtMyLbesrr8U9vQbGI5UHs5diwNQDnNpoELlVrPTnjUn3dfLtOgmLby66a
PH77+7vNt/ORJHeZ5V7Q9jRpVH7qwyPt3YAfnawk/K5p5hGmfdxDufgztKudXcsAHV1kZYC2XjF7
EepCgjI6MbyqxkRE4WffV4cePjB4DZ2e7aPxbt3lT71qr02UlSF/ttDi4/6cmn6ADk7kbqHij/PU
PHgn2rmZQ+2/Nncva2kwr1OWSMMh3180+dOIFjHoGRKvXnO21oMRqbOWSJQPXhm51hNrozGGgO4r
l3u6L6ahayAVS1/3VoN6Rmsdk6L4uy/EX8tW/3Hf74Zo17uBiSlYynzEMaSK6miKeeWMP6vlkO4s
It69/ah3YKKNoIrKMH9iTVjHtPO/8rlqE5fL78fGr6EVLD3p2lDWf5pa55Fz9tsK2R590XDMcbW9
tOVetNbQZXgqlfgJuZrrttjXLlj/lKt1PjZ8bUdtGjngZuVhKcubC9pqfd7yvYKrDwuL4HoNr2ji
PotRIQHiotAHjTEzkA0Txx3Pyv2EPPjXsve/l/OR3iq3idbwG9oNTm2szZ+8fDxzu77W9Vn6ezlw
AwZ0HhNf0LN4bkCfXrrxOynd78E6ZO2a7+QfTeZvV+x3UTrhuGyxEQmXYZq/exZN8OT9Oufhzn5l
Mq8h2Af1uEAT4fypKcQ5Wv8hk3zunb0CMkOU6iwm5dktcjqAWDV7E9qqykerbZ6ZP32uqz0Hmb6h
w5gMrisYjsxT4VqQO+qGuOzn+rR46JHuR/T1EBp0RZHOnSMyhb572ZgFYXNoORT17/umP5qDwAn1
qvCtceZ1aOYQwlBob1bj0C/V1XHGnf33IwfdzGvh70DzCEkMEVy9cvo8jfZJqehlJO55UOuBHRKf
0N9TCmi8SL6SKqs895OXi8SOqpN09mjgBgfpbyoDU+3g+hy/ICTJ2qu0a+pUlXtqLgYH6W8qnSpJ
PzKnytw8v/Lme9d/dwkObmGDJuT3p9j0idvf36G4WEEmK9AHMoOwzjP75bZrTNmUVM2Ra+ltBjQU
kJq50BN0omvjWT7IPOiQUZN6r57ONAH6ThZskEdBIulald0Yg8/6UC3dy0rb8zH3aLsZz8e1HCGT
j/iJqriZaSrGrk762kuI2NsGPtp0bi7S9jPZu+EAMFRZ5PzVR3nsYBII6gnKoDkx8cXhJEG/150J
N3lM2+G6din8rW7LrBXlJaq6C5v9dLD2UnymeNIwTRarGRlxgqsfbE9j/rvtUiffvln1HrPgozQf
nKW/uqibLEgxY8ZZ/tmKXqttjD35dWGZ4HvFZAYX6a8s9iK7vCHCuq5WnpARzT+kSBQfdmLKZF7b
2SwbSaaQSOvKFyexJYqJ0dYb7dtO90PWZF5DNC3WxZ/YYF3ROghFoGE82sNpGvf4vybzt7+/WzAg
J11AJQv+DyEy7zhVuikvXaND+saYXg3Q7QS1wA01a9cyCE62Cp58q4lXsdei2RCeeuF4iOq9pVVb
lXGyJDispBYH0002w7kslh0VsY9uB7cI1eDMArTLY9RmWVn1aRcOqKt2/rk/tybTGnihZBmOZRQW
mQVxVgXl/Nh3+yO559u4NehaVbnYnGBmx2ZIwtJJpzJP8mAvLg1j159eWCfzsLN6mG/rOna94LVb
6c5h0WRbO4vmdJpRpTIj5svqCT3Vr9WwHVsv9ZeWCPpM3giy67UU9U+6jEXsh/JZOezr/Sk14Emv
CK9tiJHXY80y1peXkoW/m25KvG7beTE2eUaDaz+j69kUhNYVPMa0rEja+3tnaNPIb598txKUBWtk
sZQsG5GAnNy4Z3KUL7PLi/KVQM2K7Fw0DJjV68IZ8ayhbwKsOPLvZSpjKp779SUodg65Jg9pcLVB
9BrBjYuutRX95crif2Wzd4cxmdbg6s8W3+YZzhdtlEzdeG6LQ00QnVCvCyfFzFq7CW5hM4gzaJOv
XQ8W36GY1J9ZLG6p0hqqIuugFyoUOF9j+QjRhfMx8xpaV9FDQzUawqtjkfOS+yl+zOnYGxrWMf2h
heTgLedLU2QMVckrZP2tsbgG895aYwh7/Z2lYkjqBTK3rvksLr7nJqReHpi1V8JqiBn9ocWPfNQe
5R7LakmFTCKpygvtR2fvxGyyf/v7O9TOXLRiFF2dBUP4LAn7HxpQ7L2um1yjnZZLD0J/ygFNNSi7
BFKp56Xs49xy0vtxc4sP/ZHxNrEaUiePc0EjUWeKV7fyzLNvLWgyv6UDi340bUaWcWfJMf0QDbhB
HaFuIpSQIapUInCvq7cohhTPDr4MK5r+qGIP0OJdPdyrQdy8ltXaJTZOmqwovsINe3lzw2/Qn1eK
ehlsgqLQrBZW+RCo2n2oFStTsanqGJD1d5bCsqvQFliZPaYSgkajBXoDL2ivc3++Tb9AOygH6BSx
8cnH1qumhHKWufObogfPI/prS4hkUjNOAIKkeZMu3QSVGpvsbCqmod/+/g5lTWdXZR861nVgMmbo
ltqs0Ezt9hTvTOY1ELtCQF6zhHlSsktgNc+OC6CJ+XTf8TczHwBNf3KRzRZZaqLhFZnuZ6h0DHFX
Dgc9o4PYGfO8qDF0cJTRD35L1WzHPusu94du8oyGXDHh3Qw0EOu6uf5JRTmIPk4s1bQT8SbPaGfk
DVSwFqX+uG06K9qV2o/Wtqfxbhi5/toCIZDx1hbSunYdf0Da5/M8T3+Tmfw65Bj9tcUOWk+QDeZz
Sr4IOzhP0KvpLHoMq3qReNWzeqiDlWV8lA9BPZwrVVxbUl7vj97g9/+8uFBL3d7nwmvE20vuN1lu
7bUUNfn99vd3UO3KpoSCmwqvox9lY9HFaMt3QVeCY/cHvUYc/aQHCk2yCO0B7JRY8jzX7DJ26nTf
MabRa1uu427OZK+QNQp79wkyx4kXICPfBDtwMuxUrobWqHRr20engSuphsd+cuI1KB653cdyPiJe
gF1df3KZByFJGMJBtyt53YMu5JEd55iiRkNrL22fdkEVXWdHYouVp3Ha61thMK0/rlS+dCxJ6+iq
/DVdHPu0NgehpFeIO55knRjh83luT6zp4rFsniEVfizrrmu0F2BcLE3ZR9d2CFIXz5dqdnErTKvt
j/shaYiZ/7ytQP9w4qGMkJN9YsHFJyoei7Okx9Irukj70jaoOPUwqVFenYdwQq50rg7mQPTHlKEm
XVNM8D1T9p9ubqN9Ovl7HfYyvSbXaGjdmp4oZQOtM/0G1WHaDPG0PuHx777nTUGpoTUgDbXdGlOr
pgksjPk6oGXBMdPavjrYaE1XBm2RTdAdG+oeT7p7b/WmUWsobaRbdCVEcDM+o7vwVdJB9ZcNort7
zVYNH9DLw6u2Aemcwy01h+gKtS81PdS2wQn14nA+sbrvhwGLF9uAVZHikpIO9l4Ft2F1t7UTcN2J
NUBlAeJlnYav6LplvbGa0B+tqoaf9yf2ZuqDs56u0y6kVGJbiiKTkbzkwxp7Snxr/TzpoELch/Wx
PJReL470DTpAiqLMCM2/Sd8icbvxvRydaYJvf3+3hY/odOrYkLjIHDmmpI/Owe65xmRaQ+yC5BDb
PCDWEd76uvq0RnNSlw87XalNE6wh1i1Z0YcBRp77JKFkS0ZRnNtor3rZsN78H+PynWPawfZoHlos
a1mZVRt9npXzOIbdU9cc0V7A9v2fBlEyCCo+r/IKWZ32dVlH5w16Xnuldgb364Xj1ohD5ejOyxUd
N7dnyB7bp8Zr+M75wOB9vW68oNGGVmTYqYKIJV1UPvgd8hYz2Tk8mcxr6PU8D1VxS4meStw5C39N
7K19sIp1Z0k2mb9N+rvJDSo0IRo567Kmnc+toz7RAuRf3E3uLwwm198++878OHpLjrqOLlumNXFx
t2SSpPdNm0Z+++Q70zkdQkeUMJ1bU2qhYR4PrPMKGddj5nXMTpWrHMuOrmIrUiyfD25AIKi7N3qT
YzTMEr6wAooYIuNqLZN8w2ttK/wfx8au7bPIQ1eQTCu7rLciEhccurb+FKXObr2wafTabrvxnoXB
RnGih06pJNZ19pedNf7jaUWt8L+ndaiUXyH/JzLpDhln7Z/rWp1uReBHXIOKxH+bR3G8g6Q0XDNZ
xaXqSLzU3e+NTN/vm//YMajn+7f5ZsD7hY2SiywIv9mFHbN8T0Hm41UYZRf/tjx7G1ReIiIyttmp
T1XcOmOdrCTApa345/7oP86Ngmb+728wynFjEExkofg521+Y+2Pwn8o8c/hbV+6Jhn9MVACdVfvI
2om+Rs1jRgfvLNYrRJ5/uNb2ydp4hkNzfKu8kYcqigMH9Lh/fy1qmeVwiYeZtbS9a4OT+CfSD3l6
32Gm6dZQ3FTTzCHKJzIHp5K4rWrvpIZxb8pN1jUYI12cd2vfiGwbhRtXoheJO9nWzgJnsq5h2Ku7
dq36qsu6zjl7TnBZKY/vu8UQqzphyh6WdsuDUoCpPJ6hbJxuzfZTevXnxfNf73/CsEzopClV0Xpt
oYSKp6sR0yrjoBV/ynz9dsy8hmOpnGqp/UVkHh8f1ik4j8JLVrkcixu9Gr3oFwfa41j9aUsveBz+
PEAr+f7ITb7XMOxt6+SXwyayIehi1TSxgGbpXF+gA3//A4ZFQm+lwWxUaJVgtmRb8Y05XyK0Se+G
bz3PbHUtjpCLAdv/1KVDh3myOBw0Di+9Q79Utni5P/wPC4VupjXMLqXnzGTgPMubNS7c+mvtvLjj
994tUSK6xdXKM5E3Z1J/5Xt9yE1zogGZ1oL4eJGvsw0NLBe7TYqVf+19mqggPBhRGpoZALyEOVZV
t53jdtle2v6I6DYcppOluGPnEGTNRXYTNK3s4mdeWTu7scExOknKsceIhn4oEDvjmC7SmuJyy0nm
WtUrbxx/p22Q6TMamvs2bIaNDyJrUBA5FlVSzf7naPUvkKva+SWG1VQvSh/w2lFP1YiHIBT1VGg8
krfH7l9BoCE6WNe8VH6LsIRDOP9Z8fzqtDggBfXpPiYMW7LOl4KE9TQGCpBwWZWskf3Icc+oe5K0
PT8t6Ew8tJ/mcS/bbHKVtiW3yD3kYdiLDFp40P6PTv0h2eNbqGrYFnnhlJ6LWXDGKSnBK6tXN+3s
vd5ZpjjScDzR1dpWF3EUDmWCVRAa7p9H9b+12Ul6GjY1nTyVV5212jnWiciqs6kt0qJjT4V1jO4R
6OQpJ2SRvRW0y2Y0+Gnz8UtUVYfueZCp+vcxi5XjEokJMUrqNYqjQK3nCUIxO0cVg190+pR0q2nk
MwZOQ/GAs0UqSufcuHvTajJ/m+53N8kBHeLlRjxcUv3xNES3p+IgnewjCrwISv/22XfmXU6pjXqQ
NhvEFzd89dZnuRcwBijpTTU2qYZGRKTNGJ/SqkD2cN5reWkyraEUDakXbFpoqi5CL6ZTf16LvccD
k781lPZyC0FdjVhGmuC5Dfwkl+RVyPpyfzUzjVxDqd/OXuF2a5vB7Skj9RnqlTuBaDKt7bJCFspt
BkzlzF98X56FOhgkOlsqj0ZfWY3fZWFVo+8ZUz87IUXsrLv62LfN7r852kAvTO9Ztbq977VZ5H6z
u1f0i4vr4psX/F6q3/cdb5hXnTOFVzkWBOhGl00SZRg50rSzPG/5tLPFmn6ABtOa1YXyUSyR8Tpr
Sh7nxV9z+2jR18HbOTsbjrY6bQrgLZk/IOZL+wWdoEbrkQUvbP1cuqkb7NW2GWJIL1SfQDBq+xGb
refWPxoU98RDwX8dmwENtJTiEXoLbvGpGAouu6tfkqTf1tMx8xpwp6Vj07Rigj1Vn9yFPzbES61q
ut43b5pgDbh2JEZXNkjvo9Ha2bX4RYEYVzM7C7fyl+9CHv3+d0xxqqHYWpVwZhvNe4auilVRxRE6
g4TewduvzpkqnRU699DSzxb3r2J9ae0fzTrFzrjXQM8wfJ0wRTu7d6oNw7e6T42PwrzffnHsVq03
1Wg9x5mWFaap961uvznrs5i+3He64eykM6V4tHSL3/oYtfruek+t/DW2A3T0j609ei8Nn3gUohJw
eus+Eft77abTntqvAbDe7e/v9u9Gek3OAqwKVvuW3zrJDnvvoaaZ1OBalHbFoV8jMym7x8BXZ2U5
X7xAvtx3ucm8BtfC8gLOZN5lreOfbL9M7JpfJ4dd7ps3zagG19DrVNjQrswKyVFhQQBV/6WTdepY
RXr/EybXa0idcFcfW+KDZjAuF5cWP/paHItHnSm1TsTfRm/C0al9VfWjkDSWY8LEj0Mj15lSuapq
pyJDmQUoT/cfFvxHPEVDK/cUJAyTq3OlonIWYYPb07XZCPoD544T55v3j8XVnmin6Qvafmu54Hrl
0uYZ7apnn/1dLeTq9seeWwO9Pp216Hw4E/jfLb1YWk0SqqOu0QCrOLIhpQtYbU7wYHXlyV7n2KV7
r9D/9yr5wUlKr06XTqAor7CDs5GmUnTnQPxh1SLtRhZDTBaf8p8sduVdvrMxmmZCAzK0HykP0Ak9
6wQ796gzYvmUSmqf7seqKSWms6daNyiXUQoO+bUvvfdXHXmnuptOcmOP0Sw+tVUQ+3XwDdI9p65Z
d7BtWD70unVWCrqN08SzgId/ex6OLP3FdzwRuxCKuf/DDMuHzq/qZ5UH2219nT2Wcjd6c/xi7xnD
ZFu78UZTt3bI4PKs4FFSquWvYLOP7cI6uYqFM67ODNWuHkoGp4idlLultKrP971iiCadWgXGcu0t
noeVA9GkHPJg4YWzpXtMHJP529/fbZdFWJUtnsTzq3LWtBuCq5TDhVfbzuhNfr/9/Z15a3NHz3M6
ntVFHCzfIBdw3ysmu9pevNZRMFR+K1HSequcJVBjQ6u7PX6oybqGYDT/myNZY9Stvb41TJQp5dte
QysDkhxtI97oMi0MfJLMQkZ+RLEpwYX9iahjRyu97UYo3Hzr10pm0VahkCec0nmdn8ky+8fO4zq1
ijR1GNo18i+iVRfIZKbQXP0aRf3OTv9hQJJAJ2iMJZ26YdvE2yB+R921h8Rt3/y8HzUfXllg+/b3
d9GoCm92RV75D9AgHb5EyGInqy3RNq6vU78j6uQt4Z5WrOl33Kb/3bf6nnT1NjviLZBfC9XFojpX
5Y7MpOl3aKDlpJbc5554W/k/Bfpb808Beynyizt2yX1PfXi3hqc03CoV2mPbKnxhVk+2yK91SNKC
zGen83/Z3pAq3364/6kPwYZPaVAeR7+jQ8ToNRzRF6mgKVn3TuwRfP2frR+mNRxHa7jmY8jLtzIP
QCIqU9Ja/yy282n01Od5IYnfF6dO0G/3f4lpyjVkUwfyQ6uziDcxlGeXb+hFiGxZqY4AD79GO17j
nXYCxQWOmmYvtas1sSYnrVh5ZKnGKf3mxHcB2yhhb1VOxFvd/Krw2AZix87AP1zxYFnbfHk1TkNT
EfY22JmiKXXxbkef5bCDho/d7ussDmkPyum2kqKlofgZeHUsxurcLXSH4mIavQZkO/cogepQ+WbL
9htkDr6oYnmYu78Z28ukmL6gwXmOeK0mH0veatE4JNcVuvizgwT0kXQ//K+B2d1s7oY27M9CXYOc
nrz5j/sR/zF2fZ2vEVgblaOi9Or79o9ydLckIs6hwhsMW0Mvl9DdG9e2fOv8JSXRdOaHhPEDmNaQ
iuIg7vUKsa7GKpNbRsf1sc53ziameNRwuqyFlZeTT6+dPz1Ptvc5aOlnD/mCQz7X6RqTWNxirTt6
dZfB+RqVarjYwzr8uG/dEIs6U4OpHFXcaCv+VnoEp9lEdV5sR9+HPYl5g3N0fRtSVKxh7kSvY9Ww
hFgBSRvXR/NmtfIj78cE8uL/Xshmm08cBY/Y5ecKbaTaZPADL96mLuEqOtIxEBGka9yAybUNVaQo
SljU9L1xGP2qRLfHMTfgSmdt+FUAVR2n9q+ktmTSMjCFZRTsbLgf74roz/Bv/0xNMDo1le0jktuJ
on+y6luJ5p7W6J6i3I0ndKDovt+PJtNsaxBepgI9UAmiabLR5ZO9NrKOo2pnYTYZ10Ds5WiGsJDZ
v+K0Hq9t/Y17f9o03PHSx2cs9OH5t5cYERJCCji/kWBItrZ8aVwKJoIT222b9RQK6PddZJhqna8x
i543xTD4D5y5Mt2striEVO6JUd622P+egHydslGQaaiQDhVv4fhUlG485N8gZhS70WnJv+X8EDuN
+IF2sJ7a2urQ6warhsjjhpInZwqOZAVgWkOzLTacovOGXsup+t25AUvJtrDTMeffQuvdmccbthFb
zNA+LsxV8Vxuf/XecHBitV23zdcVqgHMv3K0jN1iS21d0oiQHUr4wTEajJ164f4MeSrw6VaaRoXT
PMllsU8zAvSg7zX44kgSDbmF7R3VtW4qyRiMMXIFnrtzMDRgLNAQPN/Ub2tkllA2Zj1EBYQnIH+1
gNHSzNC/GvYUvUwg0KAMaVe/Y46Ep5rgvMoyiJnwUh6WDxWymRtmxKn2GhkYFiWdtUEaKHn2svOv
AR/6pEDR11aVzSfXK5udZc+wQ+vkjX5wu0j1+AK+cqmViJc++lUW1ckK3fQ+LEw/QoOzO3jRgj2T
XoMAjJbeUQ8b3juuTZ6rf+5/wbDq6RI4jtMVuEkCHKuUVgyBu/phs7pDIizE1zkc0gvtZR6od+WQ
ik9miIM8F56195JiGrsGbAjG57LEUvtq0b9UCGm+aE/ozGRZgzQeOHzZD9x6rZhKV395WPkei8Nk
WoMyqsoavP403RteOH5tvvvSleLv+3NpihYNxX4lqScVRj2VTkby6iKDc+jle1uYybyG3mkOotwu
Nx8FlNK9DuTW6qFHKr/v3b0SUINzdDrH0BCrat2QXiOIkaXtPPnOxbK3SV3ve8gAWZ3MQX05Fqhk
wI1gtdNgDt683Criwg/iYsaJ4v5HDKuczueQueNVoYPjUNRWbwXoxLlVJ8qHCLXvB+0zUlsijeam
2GFfGKZF18Tx6mGmXAnrFY2hE7/Ep5SfWLvyXibzt7+/25lzVB85q1P4VzRa7JO1m9l1AZENlTHo
l3vfYaZZv/393SdYuOCW0ErrdR2Q4O3ydK32UjUm0xqQebWWrb/i/O4U/dvEekh1o89PemzcGpSb
HGRrv2ytVzZADW6CfHkivUPN/3CxoRqaFxy3prDFkX0rQhxa5lRWe1QLk1c0JNOt6reggMNL6oHo
Ls69c3DF11kcEXRru6IdsQYx97Vw8MhTzWgkfN/hhljUKRx8m1x/GRHqfHN+lKGoHwYXF5kb1Xcn
FA0HIZ3J0Y1tQ5Z1YG88+rWUJ1Qy1O5we+EWexR9wxKkEzoce0GxU4+gqXvw6Inzi4QTYsdBPRJ/
ue8m04/QICstXwnfH9lbx6vUj6Bj9WhBj9KDyA47tujo5A7HWxhUGBBBIR7BQiu82nNx9drwWCZR
F8GplmiGVGtvvWLZPFFnTKkzx5Qc6dsBaOnNB2gN1pI/IUgrj8U0bH6xZYxLOe6M3gAvvfHADNq5
sMNaPhZECRXTYvSc85QvwV7PZRMONPyGti86zw8Eyok/r368VN+DPU1iw+al8zvUgqZ6CjvUo1UP
FzJ+jniPU+FwgigapyP++uVQjOpEj6Ke6OD0HWBQf+d9Eq1PHeQFI+dFtfWxe59O9eAoL3YbgqMt
syPnwd8Inj5Lau+1GDMAWZfFaVWBdyWCSQhIEef+H9t8RiHDKcx3rheGKNKZHt7cTSGBjOFrTUm6
8vaRVfPDfeebTN/+/m7DdecihOoDC64Ws8fTZNPplUfj3vJjiE6d54EOBAHud5ja0EW2rCzTyF5T
Lzwkokd8XRanZbkcpvG2utHx1LZLXIgj6iawrO24coxal0Js5w0lxpDXLX82Y/D9mMc1xJZr5Y55
jYMt3Yqxi0MfbMekUMW8kyAw+FynbHR0cmW40eKtG+kDDfGuM4aPHD3M7g//Y6oL8XVdHIh0uptr
hT2eAL4x0aGCI63Viz39f+YOOomgXOQhR8H0gMaS979p2MV0OkdZQppZKLd42yyQltWDVX0lt39F
L5ztfMIAYZ3S0YW9CrtgCq7/j7Mv25EbZ5p9IgLULt1KqqWrq7vd3sb2jeAZ2xS1kNq3p/9D38EB
ejjNIlBXBdQFJWYyk1QyMiLia/OUhfWcUib5WYQRizvu/r5vJrvT3oRbZoVjVsy8/yHaB4+daPtD
zD96fqAAPt1+giagVeqcKWvzPu828t1qvxO+JeI+Dg44XjlAt+MwD6Pomx9dNqWIjSuk/u7LQrZy
fKZoV4cFEBNlE3zGLesQU8cxxIPOIEooL9Gez3Ks17yZElfKhzUwKSfoQk0JZTeEYO6ywSKlzY9h
7h1rRuLJJwaraNakiuoYJ7srcdXpn60RjcUTe5Zl/0U0XRXPeW3YfDXWUZlzsnGa+3lcyPdosOLW
IymIAwyZQmMdlTVHDkHeghOj+YHv+MRzZOKLMMEFmWF43ZvvVnsTSnbd4G7TbZsfsiRfG+I+lmFm
wtPoLK+EaV3SLcLXdPMjoyKeJbDn/aUontbp1+0g1Zlmn9ObdxfBGHIOtPUPMoqD7GlqEfkh54uh
tqEbXolU2+9bi9CM/cjKv7zxl9V+Ffk/9725GqmjZ/tOhKFt60xXcnDro9WaGIl1e8v//n9jF78G
ntsTvH7M12PzMJ7YoUyYe1gOMi1ei9PtKeicq0Qt6arG3/yIfM94FpPuBKrKBJpm4Wy469RYXyXL
GTM+0LydANsb0SAIxeK4arp9V+xMdIC6J+wn9jdmisahoYQ4wUPtjoepmg/MW19LfzZkTI2BVEhW
wEZhTRnEI4Jwfqy95oz25bRCAxv1LYMPNMFLleCFzmNBKt6OPwS1Epo1UEYwxa5u6N1ob4wzoR26
WPIleMipL58gHOLGhLLBcBTXmV6J3DUamIfKZP0YyIFB8tvuDpPnWHEZRfZ90BAVfCWbAjSvJWhJ
qmhIuNOdQ2oqk+veXoleaEhCmnSKIAuyLN+bzRdJYMsN9/CeqYCne4Ky25ZFKS0Q+SKCG/qF5GsC
VsCnwLtHrA6f6yreCveNUBNmWPkZbu2Oriyn507Y7MvtzPD+y0O87N9Lh1obWmSrEB9Dtu1AzwRt
X2tVvLbRbMLsvx9angq7WmTb1Q5qv2CS8w+sWg4zsXhcddZ5WMN7hJED6qngK+5kIsRw3jkvcpkO
nazPkNs2Afjejy9PpdHptwhXC1CvOfve9Gct6Xp2yrw93PaAbvDdM2+CdxumqWcy887zhMKycMmU
hMIkNKkbXI1d3y2WgA3kwY4+Tc7LbJKf0o2rbLfdtLkZMJTkoau6y+ptZ3u7ayvxVLgVMvE29BB3
eyiy0zb9A4JDEf65bWndSlQCNXNcQosQxmDWU2d/GXsa19bH3DIR7uqMouyyocuidhLQAinDJm6p
k+Du8q5PHE9FW/lBP4QLh3LPmOfJuNFD14+G9afJACrUik2z8Lt6hSiQ/Sq7NnZ+UvLttsE1BlFR
VtBdaQYiG3bprTpewvDUt6Vhx3j/+xgbnBI1gMW3a9hCj8a+suwrBUN+P4B2W8QokRuMrnuGEpnM
mSsoDI7+eeb++tCvzoIyHZ3SonCKY83l8OCPm+mAo7PV/v+bNECCNUO3KtyweOUJenE92riN+Bvd
4Gq45lYP6rLdx82ftrYPoNNIb7v4/b4m6v2HGceXueOFLYxU/5rIpRHHoLTisRBpFslz3j2Tooor
4hk+EHUzUWIYHBcR2n36/kLa4SF32aGvDfUvXRwo0Qt2U9kWY88uM391ovDisM+B6O46Q3kqvCqD
rGrTMgmmWXeKidUlLr49y+YuaSyKptV/L55FtJO0JPxb2ayPrfFb67d/962pUqQxuoqrqspu4YUF
cFhZbH9tXv9dBoXhKkU3tBLHRdcX4DhFiuiCv4d5/JpvpqKjJturDDhh2Q82tFdAO1+gZTh/zOZv
rvxOvbuO855Kf9MVUTPbOBc/uEud4Bh1FDU3bIE6myjR6jpFiZKj9M+khgovX6IZ3A6NId3rBlfO
w0NHMr9fIW3RSfLKsiFxZv9OkyixSbBOwJeECOpnedqs+YMU251DK8GZzUGW103HLl4W2JdwHoe4
KFeTvIsm0atoqUUsTelbWCqdnSeV9SGTX9qKxo34xMPj7TypWY0qXMqV3eLR/6eGhbqWeArzR8Ge
qsXw/arxqkp2M0a8GuwQYGOH+OWjn0vcFs5ls4WGrVD3+vv/b3anLvKt2nIq8mA5HOXoA7FfNvrE
TIc+3esrO+3mewB1NQO72EV+4kv9ajW9IZh0vt0f+ebNI9z25LLIMfRYvrodKonF0G7xQCAQlFtb
c55pExqyvG4aauDWpJudYEIAUJYWLeie3J+3l49mc/KVqLVoXXIfcJ0HuWRHvr2CmDgZalP9QOdd
JXCzLacblOzYpdqGRARgOGNxJX87JkJf3dsr0duFmcd4SMiD034uOU+c9lc3mq6zNUZXUVPQOQZv
7VIQHMaQJFfH22LWiy+37a4bXNlYe2o3UQBVsoeMWR9GFj0HzNTopDGKCpSCtipbyAT6c9eRz4CN
xM7YoK3ZRPihe3MlYtF66aytw4NzE4afCx8q2U5UyuN9Ztnn9Cao6IRiQbgu4XnJw5/W/skT0GYy
RJHOMPuM3gwu+wqAaNzSXvZ7ADR5xkFjg8h0O9z37kqQSpKBy9GugrOUxdVFG/sxHybnTsMoceqG
xVqREYvRwdVyZa8xmj4MW6DOLEqQTk7fShLCoVE7lEd38sGM2kTQnyVuetsymjSgioN1YsI2Cwz0
g597ZextPGZMPjYyeG6quzrgqacipHixtPbmwkCB97V20Uq+mvpJNPZR4VFrhc/ishZQMVqtaz2Q
nRr7VM+mDnVNPKnYqKWtss6jDHUJy8aFFzoqRXjX3YWngqJa6rZdYCHJSEa+zWUbxPaWr/HUjm5y
27N7uvpv/4WnEt1Efidz8CHh47IuEtJ96vpnV34unJPtnnvLVITTeUAJ3FFOUx6GmIdNo3MW8VOx
/3JTAOg8oAaubBZI0MIDYHDHKY2cyrU2xJbmkKBCogqHRHNbl6gM+XXiucmYfbSiDwX7THtDUtO9
vBK9ZZsVdTSD3APiPSfOmmvQmHQQdGZXdlfptgKSugipNZwPdJOxGGzcgZuOfhrbqJio0gWx1jDg
cLzxK6NJUH1zuxeaX+3i9fbi1JhGBUONA8q5ZY4H7BnHmcZ4K0y1VV11QkVBOejKZRAq9s9DkMXd
9Oz15fewDiHJ9MGyHzOKq7C8O5Q2NZyTNb5QYVE25LuLsMRCygbBrqB8seOcZniCqAbDWtVkaRUZ
he8UhxV0zkCrs0CQjBzCrruWfp6ggcuwWHWPUAK5FZO9DRmEvIETPOSrPNOp+meKonishaF+pzOU
Esyj1TKQZZbBueZo8nYBtIBsZ7eA5Lgz8azrZqHsxcjVxJbhlj1EDQ4RmQ9pPtf3uqO9ZNVjEXBi
cIhuKmpoy1KO29xDSYU+iODzJk5R/fN2aOiGVkLb5dxrlxZW8uV89Pl6gbTjOUJHzO3hNZGn4qao
P0oJdj4IdfZHZh238HB73Pcs7weRCpsh9lKsBLfAp4J/ca0ntyZxjt6zBUKX9z1Ace3Yjv24BrN7
shsKPQPciR23JnBx8xZC0XQxaeS8Z599Hopnc1SQqmqd3FNDtsSn45Pfm5Sh3suq+9CKZwc7svxu
mcm1qpbfJfiyIML9GMr5727ANZys09uG0sxAxdOAQtzJhxGGYlX9QKL1UN2jHo4JqCgayx3s3p5G
9+RPHAxoJMmnMF0WYlhC7638ffjdbm8+AvKR9lYpSvdUuv1lqbdTscmDFbQGu+iG31fum+FHCw0v
Janc0zpk6QJtn9U5OKao1Rl9f+ibwct6HQEhqN2T5yzpzH4vaOy47c73znG7VfYnvhk569t6XZeV
XMeyDrDa6TEM5scZvKbdHCVhbf1Vg+jr9rN0s1AytMgsUaAoAGEfucaS01Twe0hp9mko4RuS/x++
eRWeB6tF0074o4oig5V0b66E7WDzSWRVSa4Fm/oHuxbTeYrEnYMrgVsVbVdUIXLCEKAu27GdJS7n
hmq4xr8qjiaogszdyEau1lAd8vxkr9+WKo9r6CABbLpZn267VpN8VHIjl0boNu1E/pRZL0G9fZdj
wVPwj37t6ro9em2wGI5DGk+osJqpsxdms4lc66gh8RKt9MCZNxh2AU0Qq4gaO7eJXTCaXcEROh/W
oof4QrGmQGDfsT9inVI1kAeK3n57za4ewEaFVyU2px/vc8FusTeR7LfzMthzzp4scA4dBREvfYXM
D+3aGXRAof/izSZVTJ2ZlECew67yW17DCdNcx6s3F0k12l9svzFBPHRPUOK5o35XDKJhTyD7Yigc
/KH5WsRTYGLQ1o2vBDTunjo6MNTLbemQI2cM1AGSeAdwA62GlaoLCSWs15lsVQOiiCfcWZRx5Ttx
btsX5nlnhmu0PDf1mr8/lfA/eJtyFBlr8Zx5c06hJdKxlC+2ayh260ZXy5VkBkv0WrCnpbL+Esw9
hpGF74J7ZOXQWayibDrX8foGLX9X6hdhvEV5hSYZ53fo2qYzu24Cyr7sglVw2ivRT+VsvVjBLz9a
vrkQ/70n6EJVqgoa9BPPwQj+tPcJtG17IVX4UK39Q5dFP6mxUe/9rBeqREdg/d1oN0kXHchz6tIp
oba4K+WFKtORgzs2d6QtHEz4h3DrjlnunLxt/XzbQO8f3NEx/u+s5OySn62DQBtwEYA2VDE8MqC2
MvAa3n6Azr9KJFvN3GY12hqeonpgiStKO4ZcwDlvqtPtB7y/g4aREsdhtswQpXbJlYOdrPG2g8vC
VzGHj63LIM8zH/vN1C2pcbOKyRGRvYGAxccxA2rJgECcrcDExqLxg4rJ8VCLCgvXI1dQ0h7R9vlo
uUtScHkUrUmxV+MJFZuTdbPbOjN1T4GAJIzttDPUsNrpEFjDPS3zSBcqRseCnIItV8c9ER+cets6
+6k/D98GRkxZWzeJ/f83u+gY4GaJW557EjL7vrmo8VAQiMYiL/7cXk46RyjbtMSnAfAmcETU4AjW
JbO4OnYYDyZaYN0aUvZmd+vzYmAOuTq8X3DK5uTYMuceJuzdAUo41wXNRjLhOEnW7FM+2S+1NN26
6SyvBHLh8SLbIuw0LS8KmCX3EqtoltTOIlMo62yvhDIuI6ZlXSi5Sm+pU2AhzsGyHQgEZE+8NXFY
ahygAnO8SC59tCBfrKx6ZixIWuueejWs/x9QDp9612cWufZbc1kL+thFX2+vSt1LKx/HA4R1W/CK
kKvrow+kGt2UDUaaRI1nVaYjp5zbnBE/eMRe+WnMup8yYHE/N3cgFXarKCHbNozbnUXZU7CKj44z
/poq6+Nts2gWjArJ6UGrWTcFgnUO+8QtugeAIlJokH2KevLn9iN0xlHidSjcivcj3t6bEFAfGNrj
p+z3fWMr0Qqyhq5mGXKBDxq3tGja124b+LO1FKabAt26UYK2AT1PEK0oH9hlHh2jKYuefDe8qw9v
d60SsEQG/cSgf3u12HVk/Vc+lX/fNo3mxVWADuTpxrYuUC2zBidKt7oaXorc9tP7RldOzdLZ5Dz2
CCcCFftLl/HqgbgC3923h9+h9OrlG8yiYnP8iQXrLLhzqjueUOD/2HDMguw05fVDuS1xxP/hlBq+
AHSW2mPjzY7Isqlqiw0P2xbnUo3Ttya4h79zn4cSuZBwnIEbq9mTX/SPBYionXoweEATVqokVV+t
lev1BbmGfnWqgo8Tn/5q+v582wE6myhBWy1inYaeo2rm9K871fgRrc73leTQuvxvgw8ENJghZ/bJ
o9Wv1bLTsJ/TcKaf2ygDGbh9yqhtuJbRWUkJX447ma4e3O7akzn2l88zR7/A8nqfkZTgzWASGeSu
cwL2lf8pPQYouO9stWH4d/vcsHpUmM6w5TNfmd9d3XxIgdJJ6rY5MvJs2V+spXyleRhPMwogKEq4
pj5YzYagEh6JqWoE+Ebs01qV7OeE88nj4CxojsrLX+i2vYeEc5+ash2vLqmFM8vgMe/X9YSSV1vH
OLwww76gWb4qxVHWL1EXuGHwuIbEf66tenvcwB796bbfdTZSoroGr/BCltA5kZV94v3XoAwPQQWa
RmYyz7uXsLt99om9yUmeLdY5JPZ0HdwiLsSU8OnjNDzW8gtwDsmA8rJP/hbZr9sT0plLifbIx42Z
LFr3ulTyWEMzlfet4dLy/SIRqE//PZGiiSpnHol7bUAtOdFT6cxJxJOOuem2mLBVmi9YlfmoZMMY
kAoPKUn3iPtjr+lAKzp+a6YvuOtyhGvIJrrnKAHfuKhCZdvsXt3BRQv0j3BZD6SdUg/SnW4nklbc
I1wM/6uYn6LqCzS5W9BvWkgQo72viV1m6r7T7K4q7Cec181yFupe5fwj6Orz5m6HsHaSnGw4hDyv
9peI94fbS0sTKyoGKCxo0zWj4103L4+DQiRSFGnbXPjdplK2b3+xWeSBPOpU8uHQjl2bWE6wprdf
XxMZKgqoCrzAwye5dw1J+TqigwglWrs3nHI0y0nlRHIF5dXWBR70itZkcGVSD+GvfNvQxP+bMfq0
CS+5bxpKgDfWWIqlX93r1vEqFv2yJmLjpqKFbh5KjLsWCbMZrJNXa5Zp7R+d/Hvj0+PgfXPYy1ib
LmZ1S0nZy6NNQNjABgKryYY4kvaxAZcL2hYfGtfEd685LrhKgFsMom8uy+wTdSgkhr54RZSs9s+7
nKCigiBVx/uBhwiFrjjwXT9qLKbP9429u+bNfrHV0qchRZi5NuCwjs2GE+uIb1g+GrOokCB0Ky0C
G5Fzmus/1fwV91MxW/+5782V8HVGb5ShQPhG7pJaQRWHy2C4i9IsGBX2M8u1ngYgWk7Qbj0OQsbt
XL14QG3g2+V4++11G7WzJ443hm/CDVCWEU4l1i+HfqqGNg7DNMv/KUGMKpdPoqiSPmwM6Ug3IyWO
OyD+Gxt8+6etHz4N8wwoUAE+0Ffb44Z8rXO1EsvoEsnDiiACFvQWJFLK72EVWPGytH8MFtvD9Z1v
O5U0CdTHrr/MzL+67pz2y8/aemxpmPQkh1wMj1v5vVy/5vMruEMNy1eTxFUFrKzxcN1f+t61msAR
HXQbP3igXjb4RDO6igjqXbnYvIy861i4iYD+UruZMKi6oZWoLrNpcuducU6Bm/uxK+TvyQeI4bYj
dIMrR/CKy42OLq7UOuZMjwRt/h+HAoydt0fXrFSVKUl6RFpTRJEyxC9IvJY5T7KojFvLkEx14+/r
903cLVkNOebAcU4ThQ5iHw9zOudxW97DBYcDmEqQtM5sbPvSwvtHcxo544HTv29bRmd3JYabRbjz
zGEZqBYeubM+59Z0vD20JnhVgiS/WaoIlPT4IB1kak/ZZ8q32LenO22+R/Qbm9MGdbWttbFiNpla
+RznNb5ECwdAwfvgY6GK8RrZarNwiILHcSXRi50TW0B9ILO+3jaQxvYqtgsXad3aBLA9qiXHYRiP
AzFRjWoWpArugnoNIOkEsVoMGyQ6A5IGRf6NBP6Z+SYBMt3rKyFbMigiSQoHRO54GpmdTKWp90Wz
dKx9Wm98WzOQxDQVStiFv730IUJ1E853Z/G/32d5JV592lJ7a1ErAZldFy0JEnB638i7sd68eTZR
ko2BB6MAcWhVwYNXBYf7hlZCVW7zMpbAA57W4omW/OTN9Hx7ZJ25lW1WCPCboysCBU60LlhhHUNF
CBwLpsYO3UJRIpWBqWXEsQTNCjz/RsnQx45t4hvTja2ckQcr7MpxkM4JqwSyIwvUbk1gA83QKpYL
NGBTyzoMXbdf2dank1Wkt+2tG1nZSXu/sn1JBZKuTT73XOSxoCbcpW5sJSq3rMxYQJB1ty5KazKe
e9e0i+qGVqIyyMtw3SRK0y3aMNO5pW1qWeHptk3+B4F85ySmYrWako/dMCzk2kQu39bz5ESNYGCd
GMnypej4ZPVpvtaEnl0QuJR/+2u3WNWRr5VfP49RNNZpPTUEHQ5hUy9ZDgarfKs+FcAY9d19xXlV
zi4MB84zqKv/DmbH8ZPVQ4E+paOTmfTyNJGo8ihVQz1PLXjW/mxlWaxfvWC17VQ0TS6+zhb37kTp
qIJ2AV28qQ+8/M8ayf7A12X+UjOgIRmx2a/b/tQtFiXos8WSw9yXwZ+Oihw8/l7/lAWDqZCjG10J
e69Y28wjXfAHcBGUEIbaAxtXvxry4fujByrGy6ZWNMzRAigcoPv2hyXD6jrUuIG4hxIKKjcqpZJV
WGOIS0g8AK38zkFU87kX+ZTeY/pARXk1RZg1eZRL6JH0Dr9E5dh9AuFgdrw9vPX+Ig1UNiXXrjgZ
l73jNQh/evxjs8wJ+CtiqxI/cg9EmBAq/owW9qMcvqFCGUeg84x60HV5DCkvMHU76ry0v96brTZo
2h1j7iJHNKxKx0akwjIBnN8vSgYqAsyWcnCjGUCquOR/rY1M7GxFJY8dm3kEh+vfjOeHlpr67nQz
UXb22c5xKTDhsBxXOdrX6iUNStPYOmcpe/vKR6fi2L4YaAPPhRXEXnHqgq+3l8Ke+f+bswEE/7cL
cBs9ZtFEMDgPPwXui1PzGFBCoIRvj68zjBLmbUctoEUyjO/RLYH0Ubz5gSFK9g3xnXdX0V9VT7Ny
C7Iyj0O0rPHlC1/oqe++MSnjIDNJ4GhmoALB1qUSFnH3pxRD/WXm7INjifi2dTSLVEWAOVSi5thW
uOfuoktYAcngHAL/VTh1kqHyY/32iKlooXuUsvUTPjkVrmBxUvFyGi+9F0edlYCns3azGFC0eMmf
5iEz5F+da5TItsEZawu/YnmcCetQyzoO8/IY+B+oVx2jQBp2c025DBcb/16+m4XxHHsonsDreKpc
knSRHQf2cijsA2AAqaDQs1vc8VF0pmbM/Yj33qpTQn1jXZZTZhdPYdE/iWo95CT7B3IHAPq6iZz5
Z8ZN/R/a6SmhX/WtRynnfR471I+7gBwL50PYuXFforna8o7SspIF97WWMIESrX0e781PyQjD0FMr
w4VRHk/ytemWI2gG4pE8B61/rKMcZaMmjrxH7KjJ0HztPSeei9FwhNQtGyVb0Nmd/SV0V1zt9Jb/
daC1k/KoGw5dP61LPNi47bPlOBtWqSazqsgz3kMrltQBHudv0zebZpeMeZ9FHRmAVprp/Ad+FoJG
IZgzjJ+Dow8kKEnds5MdLoca+MuxWAx6D7rn7P+/2UcJVEMKaDLgOeHWP1fLAtX5nYkt/EFwo+gZ
1cB0z1FySJkvi5CWg+es6/Tk4S60WflTm9GnZYaCEY1Ot9Oi7jlK9qi2fpWknvCczmvAs19IjqMJ
yZ9Xq6xSvy/9Z4hJmnQOdE9TckhDwmaYQNWxU8nXBwd0zjh0nSM/vIgFcNOcf749K81Gosr0VaNY
+67dF7dt1d5pBhnAMWiEoSCi2cgDJVWsETaMPqo3hO2wn0pJdAaTd5oTb4glLmRvz0Gzi6g6fXzO
XNGOkG6IM4lLsxG3E/Uab1IkwCal3dYe8u2VhCZlQ02uVeFsWzCjXYDJ5omVtif8A5jOuSdi17IY
yoULmvirncg370f0upCBuc+jHY7lerw9W43HfCUd2YLabTnO0XWNoO7mDBsYQjfvnqZlfEKoiLoI
a7kcMwLsHxHlmFDQoefQuEw22Zj2Kt0GonJeTRSrgqwu/Qghjx/REqR91KYTI2W85vzvvOePtM8P
IRWn0Cu69D6z7YH2Jh3NeQjU0mjRj902Oylr/a9WKHPD4JqcreoFdoXdLVvg0I87GVbsec2D4/Yf
FikNK1zncyX32G3j5lVE6UcPzcFxWNg8GcVm2HA061kF2dnDhMS/FfRj1OHTY2jGVAYctFhFnURl
uCUos6WjQ00yPbq5KEcVq9hqYW89/SjtvnWSwm5BnTRCXOLzbUdrl5eSdLzBs9twmOlHKE8OcUPa
OVlYAcREUzxnvYUj2PYnampyspxmiq3N1MKlm5hyRnEbaNnSecquImffebR6MfL3PUWywA7+U3m3
olCQOYsevL5Ny9F6ZvP0cNtg7y3efWglMngV5vNc5OBDsMeTZGHq9PVhCO7SPsPwyv5cB820NHXZ
XtzKOkSFuM5GXbL3LL6/uRIWkzsViDy3vsi8f0TDR7qMpivi93aufej9kW/ShZMVlmcHeGscL1K3
q0qIzVUpmYNTZTHDCUn3+kokLKuwMqfz6oszShoTv3rK2PbhtlN1YytBMA/2ALGGSVxsUBWCcuHs
LyYkjG69KOscQpENqJpGcaGbiK2JxzT823cNp1Pd4MruNrUrOvC5X1+E8ztf17isJUg6TSxT752q
4NX/1N4JevtBOt5cMmgZeWsr46xej+tkpUSQE/pHs/gu86ud1IFlN7YzwLVhIT6JCsI51EgRoXGt
2jxdMGi6BzZc603fMoscy8wy7ATvps7dPkqsLnIrG98PSzB1AgQGktEV5a9gHeKSfazCIlmnE5TQ
Ei46g5007v5Pdd6vx6X0ZnER7avoH+3mtfPuiwC1qC5pJpbBy9vL3HVJnY9JAwqk+7yrBG67baFf
M7z1Dllc2vVBsMkAJdXkHbWEPrOqyhaClGZ7j7I8RRZP1uq1GwwHct3aUWIX6maVE1pYl5JUJ2TM
gz8ZkpnuxZXALYKwz9wMgetW8tfIXifiF3HUH3PTNvX+q/tq9XxBwZ+OPGsukCE+cXTvLJNnSDq6
ofeT0ZtkL5diLPIC7z57i/2r6sr+HBRN9tft1fL+GvfVurmIcNjN9qQjaPsQbMXL1HYpG/nH+4ZX
YtYRvLPqsM4erL44ZGQ5c9CxrtZdOhmAXe2zemObnhFLzp7IHrpdM2rJz7i9jElgKpe+v2x8tSKO
y2d7gzZXcxkqCk3L6NS4zRcXvZr5cJdOD2agRGs107KLaNRcogX0wDWd8sRe5aegXu65GQl2aNq/
bYQPvobUMqgvHvcepiA8Ld6n287VrUwlXn1WeSiyhc0FkopbLOaiTEqPj4Y8pluZSsw6tg0uHaCt
Lp03Xlvxj4UjiLWZ+jQ1o6uVcBnV9TYETg097Pp3NgTfgaj5Nc/CELS64ZWgzTbZj5sdNBdcH6c8
axPcAx6G9Z67NPhUrYI3Q1ZkAPiKy4ibtA54ytoL7jO72v+8BFMuxxJJGCQJh4AFJzccP7j28Hp7
zWhCKlQitmBNX28dNvF8CnB/RaEN8wQkfMIbw6LUWX5frG9SgqxBjVCAr+Jhg2IR69a0mJoUFZjD
fe+vxKvLHTZ0oYd8GVIe11medtUKdj58joaF4RnvffPu3lUi1oeg5TL2EWy0a72V/4h5xW3HX439
2covW2mC7ehcoYRvEbU2LQWmEtUvE5pb47D7A6G2H1XQHe8zlhLCkFVvmm7fdsvoOSzTuZfx0H51
AYa5Pb4mAanV6LocfIjD71ujPxxJn4MltDG8um5oJYC9LAv8frbRA02eMzc/NNQEEdSNrHzRlvAt
RKiwqXjWB3z3pD2pDetGN/Lu6DdLHxrYaGTdqvYSik8z2n0nfzIcVzVBpfY/d2MW8gL0YBcQvh56
f3nk6CFxC9uQFHTD7xN68+JS5taStTO+NXMHwhvr5ve4WZ37Pt5m3/5212JRy2DO1nhNOOGj2QJj
ZwP+xnyMDIbXRJJap87zph5RPq4vE4O2eZvzx1LIb+GSpyHdDJ1POucqScHmtqx6JysvluxPIpKH
qTR9M+uGVhLBkNeVF201Ws87n7G/eO4I8VeYZ42Rylf3BCURNNwGT2FWt5dJNp9Wa+rjbGU/7/Pr
Xnh/s3hCSTgvu7C+ZDUb04VuzgMPcMl3e/R3W0CRjNV6sKj6uW/ytr4syGBCOmgTwmXO/DJPIejm
SbJaPuCDReJvJM1qE0vY+7UACI39e1JwR+m6OQzmig9bfazzIK7Fi+QHm92lzoSJ7cH4xm5lsJG1
7Fl14S07+K1I+3I1xMP/OPHUG9HdaEpAM26RQOxGy6l15QLutl46sKVCviMJ1ioBnOzApjWJFgra
qjWpIi+97S9NKvGV/VmykTrN1mUP865LBvAYuFZitph6vjULWW2cthmJIFoIv/hoI/eHvQhtooXR
7Pq+EoUkolNGwyV78Mh4bPhP6XqxjZ3HD6bDsn726nvaJXbnKMEY+KNDFgLhBMufnHgE0u7gzplJ
dkfjALVlmm8Fx9dAnz1M4Xbsm/o4+nZclpbBvxorqd3Rc+tZ5Ywb4gfLnQ6zBbaMKs5onbrsZ73y
OBgNW5LG0Wp7dFuztc8gAg1v2EleA76bVYbo0OwWamu0U5Jh4SPWUMuWGLzvD8VavCwrxKXFZroG
1Hlh//9tcBcelGq9KXv4P9K+rbltXenyF7GKBG/AKynJMh3bseIkO3lhZSfZIAnwfgV//Sxlvpny
xjHEOZwnVekBBJvdDaCxeq2sIse8rnAFLI8B36J6Mlnn+v+b4TvUr1R7LUArj0YjKDZL+ntX/Ppa
/DZkroVQ2MN09Xjwy/JpWkCIP/Wfbg9vsr22iqat8tIMh79kLjP+UrB0PHCrHHHpC264pmHtxrJh
MpAWzC23Gp4tcFNZ+veUZkmbbbmPYWnQBQ889J/1jNRtUrZDVLE7y10TbyZ3w6yOA/tnl5307mdS
rmAM6JCM7L47WFlwDJz1MPAXy93SDzBYSG+BbnnPVncGnV3n4UIanTLE977enrxpaG3xXCdQr5C+
anE6lq98VCuEZb1535nDu3rWG9f3ShYOdtVhky2bl3D1umhUw9btsyFs9WZnq6pAsdnB+73QjtuV
fMUFdCS8Ld0y0/Ba2BZVrZawa9pkcZZIQRe3k1eq9y3koml4LXYX0TkinWGaoCoidD9EqfXd2oOt
xqqlqx0sXjcSViNr5qqMMuYltB82ytqmeWvBOo7NSCSDWTr6uSI/6uzCqh+3XdE0tLbWeqzlMvTg
5YU3x4Id8tXFd/11e3BDMtPbmT2nB/Fhj0zQ1DhZj17VH6fUSioFUdwsrO/2PUU7CYs2FxU4XHjS
1sPPOhtitfAnDhp/Qbc22YZFXe9u9gB4kEWPD9DaL9hHR4JAi3t8EM18H6Q/lNwoypnspYVuOpO5
szw8ZnV+V825gKwW1Nj6YeOSwZB29Gbn1mqbyrp6qGz+ClgG9rQthlTTyFrcqtqxs9lGsZICxcjj
guG2OuqzYXm9/YkNXupqgVtzmdHWmcokENN67DO7jgr3eh5caXbc9wht4bVTx18gt1QkVRggP1QP
VgPIor9FjW6ykBbCzMXNlAtWPxRVrrW4xXcWtEwPYNi4PX2T62hx3Cgw7a4dvi3Ly3j0mvOKLqYB
pxc3yL/cfoThFfQuZjYyu+9drFp9i/OS19+tw5aQp2loLYRHR9nlKmzc21EZRLzo7dhtin0pjmir
LY6mWbGGcB5/cQ+pM4I8dvzQ1/XGjs00dy1o25zhguRaOihp/QINSBK5EDjYWMwNjk+u/79ZzFHn
JjbYscpkHYunNS+fyGwnvqj31Wz0FuappHKZ0b+VBHPnQvGBDgcwZ29RtJkmr0WtHDqPZQLLbdl8
CYd/VPM6Tr9u+6JpaC1a8zxcQmVh6HlW56wvD1k9PUzc3gD1GKJJl6ggvcwJKJV4MnTkR9osHQ64
BMy3BXKCGny+ke8Ny4reypyPtdvNfMD6WD0LP3Lz7BC6j0P30yl+umQPYwk2JnpHc1Wl5Ugn+H9m
LUcI85wcaz66gx3f/hQG/9exVYXjqHD0UBtVa/Y0e86rlM2+fY+OrSqCfM6sFsuKX3uX1F6/+1MY
NcMWV5PBiXRsVVb5gx1OQAusY3YsMnZIuXUGceZGcBmcSMdXtVlf2ctcIF8uVmT5ZSTos5dd+myL
Asxk+ev/b5JDTqZiVfyaeZA017A9j/POHeefToI3Q4ve96k3eVdl5f7osvJeFnMMiPPpts+YLK+F
bwdWvM7OsJQwXoKB2Y/4OjxM4Rb82zS8ttiWBQ2dSlY8mVR3GXhxQFC8dsVWXjN9WG2tLdUQAt6L
Q1AGsHQ+fXPIM62+udDj2WUdHWclCFAJ5LpPC0FFOPoqnhRaQ4Y97azIBzq6SkxuO0m75EnO5CEs
g+OyqhOkWza24wav1AFW1lqnXLrY9KcTmCWqCsSiWwA0w3fVAVbCcdy18DH0JOi5bi5FMZ9K9+Nt
q5vmfX3oG5dn0st6XIjj/OZ1j1C0DQ5iqLc4/k2Da6E6Lm1asxWUeT6UhI/OmHqnIbU2diAGf9T7
k6seTTaiwhkO2ex70TKQwfEyytv0vpdbB3/TC2gRC9quYWADlqpxGWNXpi8jZRvTN31VLVpdG41B
aEjiSdiKIT0qroAXsOrKK08FxCfnfTnH1qJWSq8hfj3BeZr+rsdt6QQyHn/aumJ730C+DrDi0Oag
QNNa931P29/c5iUIBMCHtcc5fb03GQoghNZ+UCatxdcIagI/ais47htb2x831Tzj6qitE7H0T0Cb
fKi3qKNNNrk67JuQUos7N33Q1AlIIxO7pRG2Chu7jvedxteBVWWdKVL5M6pcwXxQI43C66/Yomox
Da/Fa2/71jJlI/ZMGf2r97mKCPmY0i0OG9Pw7r8NUxd9ZzXe1CVNpo4jukTq+S/lqg29I9PoWqy2
1prJYlrapAKZAM/I67p6wYFZAz3s8xgtYlOAeUZoKZTJ4Kc5yOn9IObtsLFtMjmNFqeVLyq7K3Hk
QRtf0ceBJe3pyFXFtwqkBvPoF6ZT4IZQ0hFdssr6mYvymFfTNxU2G1WW9zf1vn4zWgXTQpul7xIu
klB+kMFj5T3maPPungBO3dgiGIykYwWwE8vHbLWQM2f0a5E6qRXfqCSYzHP9/03QDtMQeAAwd0Dd
1FHvpQ8usHPUy4+3fccwvI5r82XuUsCGsPUrUnB+kYOLuyuLbyF6TMNrlYRmnSD+MED5b5DeJaDZ
bxt4P7F0G3nY8HF1XJvPAlGFtkIFGWxr1fRxLV7K5mWpH7rlRe2SbiW+jnATwp7BM77i8qrrIy+t
Tm6xdSYx+I2ObkNfzeBRUPkmrcu6yGUBOZUB36LfNI1+/f+N6zDB+iwXTZdUbI5V16KavHX5bBpa
y5gOcyl6pmH4suanqghiEWztKk1Da+nSycJgnRWOgSXqWrPKzoMX7stlVEuUk1Qu9x0cYKvc+tSq
sI+Ezb7eDqQrfOQ/IQw+1fKkW/d+W3kwNqM/mv6R5r9a6z5T34P0s9ck1vh6+zGGgNIhbFaxuBDS
bLuESKyGw/woXC9eWLYLUu/r/dRKpSlEeeYuCXBIhqQwuOgu+yaubWtEFaS+oshjy3An2SmfH/xl
V13C18U8cuqNfHGKDoj36Xs5QeE1k/YHjtvxfbsbHc7W5naPIwP2B274OXU/+eOPqtg45pi+pxaj
YJ8MC5FhaE4SUGH33b1a9q0cOsqsWv1GrAoWz1yw3Axoyqo/SrVV7Xj/lOPr3dCs62ZSjHBEK6si
hpJE6MnDUEtc5G3JJxsygd4KLbosaK0OtimBO4GCzX077iuo+Hrb8yxbpvKr2evpR1G1cVB9Fzvt
rncdt4UiMygU8ElpEznjP1kPxv9y3bPVsF0dUZTXbtiiJxu1eaBNo7q+KpFIKTZKoO+aHKNrGZKR
ooZmH8D/iKIgafsVPegtaON+7kgCGF5Lkky2NZjABokK6zcmHxt3isbNVr53PRLMyRqwj4xZNjvX
W4uuDQ85f3XV9FtVQZzzLfIM0xO03UyRBuPVIcuENcXRCw+F/7hCVb2SG2uIwfo6iEjWTupLhtpt
P/4ch7WIpL1JXW4aWzv8eXVVWkGWYtEIuoPwv5BdxKtg4vSvqe3NNiNHLQLS9tafwzCUpei9W2wV
Jk2Tvv7/ZmiQLk4FiONk4tZzf7DLszu25HDbF01ja1uYacaVX2UP2GdAC2BlU8xluy9GdQkFO8Ql
DojdZFKovo38K/LWCshGWjfNWwvRslahLTmcEBXVmFnyXrbzTpNo4elOa+Cj0Rb+jVZAyLyAfnsX
9N52dYCQmLqmzCXcr4Hob1D2R2Zt6aQbDKIjg1yvmfs5HGXCQA9ktRAyX8cNgxgC/j+0EBZoVABg
UCZ5KO9a8mytUb6Gd2qr7cc0vhaUVuHP3VBex3cSiPWEGYta63GlW+fSd3cXsLoWmvPA0waSheTs
1ur7YInnSgB+zLKdjq7rIaQiqJzMR/MP4vSHyhyOTjf1+3Z8muauxScw0o4omF8kUJGq+U9Kz3ja
RoCaxiZaXqFdSDKBi9alcM+UyiISa/WQW+EWfYLpAVqQsmlw7I7CJ0G6eRRdc+iD9GPV74Lk4rtq
geoEjm0rHxUNauX3dfaxkNO+DYCOEaJ+3hT2hO0FGiXdg8qrpHO9fOO4bohUV1s/qcUXq7BhdiXc
Dj0VfQ2+GVZv7NJNo2snDNAVdarIlExU/WUVL0Oz59QIxSQtSFkJKfcgW65txn1M2gnc7s15l4/r
EKDQYgPOu9cNxSiPdsgfS/B0q5btnPnVUm+WT1wbVq2iLdah1lsgXmGV5JJ1uXe6PXuTwbUIzS3w
Py5QNUtkLh5CtdxXbN8a52rxWUB1Oe8hA5z0UsaFKo8ErMX7Jq1HJjS6uqFbEDpZF/Vj92QxZyN2
DEGvqxYQd6raukZUyoIDKI8+DKTcRxpMn29P3bBa6IifGpT8ad6lRWKF6zMafL4UVS9iSUFjyNSG
5Q3vQLQQXYN05KH0O/SxffSDF+a8dOqvfdPX4jNN1aLGbHHOXNmHzv6aK0D2bGjHjXvEirET1SUM
nIyk0GvFvmsI0Utg0UdKyn2hpCN/bK9ZQ1WIPmEWtBEgRZHzLeF3QxjpqJ+x6NdVunCbXD4tCz/0
1VYB0OQwWoBm7VLOFrTAk8H5krkHmbZRzQ/WVu3YNLwWpTboHVzah0UyeV4Q9UMqoyKYpnPb1dnd
4I9sI8+YfFIL2Ym4CwsaHIvKfH5qPPYpDIcT0DM7P622mEJ1rhIrx5K3LEOeLMzx7y0//HTb6Q0f
V0f7dLZHoNtFi2TNvMiBmlaR/XN7ZINVdKAPT8sQ/FzIkWII4zHNjqrqD0u5lSdNw2vROrYr1DHT
USRjHlyc4GeHjuJhfbk9d5NVrh71ZmEqqhQNrTas0jjVyS7tE/XdL/uGvr7Pm6FHFXLc+OJrQmAH
3n+knrOxezFZ5Poyb0a2iD22oNQukh4aU54k8QI5kHbYEpC7vvt/FJBtV8f4SFH2YRtm5AxG0vsB
tFKNlI8K3IKC77paxiO0gPWdkBRts4LWhC1fUC5xHiwi9hCCI/n+aYh8Yx7clwaFfU3vyJP2ocka
9NFZ5RYE0OQxWpB2PuOM+p1I2JwKfuL9qIIS6zch8vsux9FhPsyaahH2o3Mu3aU9c47+udQGFeLt
0Q1fV0f5kCuMoq8m51xN7vMVEOzW4sdEH2rJN/aS18B8x390oE8x+t3qF2BBzesvfhl782s1f2jt
j4W1q0kMempa1PJgBYcENI+TeQzjIXSAwkTub+s9KE8Mr0Wu1yzzIPzeObuKfs/7H8tax2ys/+bp
FqW/wYn+g0Wprpsy7LAeMsA8YwecfXE+k100WZi/ttqyVa3MK2iXpMDcyyA/tNVW763Je7TADaa8
HaeuELjJg5BsEfXNC+nv2mHvl9VWWIWFLxzWGaZ3sy/2wo/cCf72ArZvz61jfTioasJ5Qt5hSq7x
MDgLSAzFxlryflomOtLHrfy+aHIB9ou6iLF5jWwQeaTjll7c+z5DdKhPEQpQJAB9DAKPNAJl7tEt
+eF2TjDNXFtiB+hhOeAjw/as8i7ZmkKS1n9J263ij2nmWrjOoVAhTRluO6Ex4Pj1Q1lsgYzfzzVE
h/usIBUZ5tIqEjWUx9ayPou8/hhC/CWiuTx2m8zwJgtdX+3NmhJOA5vbHMgWN1wOpPWesxXNXGu2
sfN7P6yITqbUKw4uW4c6ZwAAHyyfP9M1BYF098Sk+rzvG2uRmw4LmYuwc87Kru98i72sMour1N75
Blrg2mpNBxT5cGOwyoeG11G55i9htkRys/3b9A30lde2eg+9Vs5ZZPM/kOttgG1+ytItpUqDl+oA
FDuv2sYPkHoWh/9WVvWDy61rW9PQ2llWBGlWsirrE+pAvOBauEn3yMSHNtGBJ0EjisnJUd8bVPW1
GOcyAvX037dd5jq9/1zIiY43GYSlGt6nXTJ2+aGxIVFSdOvdBKBq59qHlrnnEJJiG/sSk42uX/1N
hM1NWzQT1IESmzb0iMtoEFrzrf5R0+DX/98M7oMEBm1oE9Zbb1UPI5hez6NTfrxtJtPg2nJbpaEq
Wwv7naWikZi9ExiQjreHNuQFnVDJ6VMf5U8LgIJrUfif1OmjBsSp9da53DR1LWqhEE2GOlxF0sp2
iriY+ns5tvJ0e/am0bWAFUHXZqRC0lThjPZIGkOXfN/QOvoEEscs9zzbOQdyTcql/bYu3gZK0jBr
HXkiBnsSKnMRUezn4soXt6u/3raHIYGF2jLLSBlSmwUy6Zp72Xx15NFhv28PbZr01YHeOHhG/Yzx
nmDo9Qt0EB/7od9VNyA65ISMssnBKYXaavHNn91HH508t+dsMsf1Xd7MuUCzdcEHKtG8+Sktngrn
Jeg2Jm2IGx1xAmaWOQclrUzC+tnNn9MaTVQKFbNsYx9pmrq2mFJ7VLPteBJ9vzPkLO2fqgmOodPs
OgGCJ/nflskKgtWocEVSz+yvFVunGNRGWy0HprlrUVmpIMx8XO+jwDQcirHrIu5BqnqqtnBzhgfo
sBOfLcPo971IUpvEkLc7jDSLfWEfdrmNDtNtu3KefILqB0Hh9bxk6/Qwgtr14Pnl1mbGEE06VLeY
Wjb79R/7P0Ny5WGmw761QsfnTm1D2hEdYInvZlGO6u3IyIZPmiZ9/RxvwikVS5XNKwNEYc4/0pCI
s0qrZqMa/z6HsQ0ag3+PDmpq4bOBVollsYfsSk1U/e2UQZw6NM5Aa+wTDs3F8UD7Dbi0yYvcfz9Q
Bq3nM4USegC9kTm35rgpp3M47MShEB2/RBjwl0rCTd1uuoD1NowXUe8rWqK58t+zJ20VhhXu6pMB
gtE+Nn3NvRh/7QsALYDJLCjxwwzNucBzEbre2874AejmfcPr6KWybV3UzQnKN9XD7DwQfvHzfd9U
50ByMenJT21sN5b2KJj7As3e88Loxr2OwWV01BIg3p4VDLNIponL2OtdiPTOc5r4lVrvbtvesLDo
FEiDXBib5j+r4YeGHNfMibwrHmCLO9ZwntUhTNT10JUb8jIZA6jXgR51+pRXsRzrSITB4fY7XEP2
nW29f/3/TaJY/ZzTzG+B2xGfIct4KgjZtyvTOZBCbLIJdmZYdoFiiOxOukfUQ7b4g0zz1hbdgubd
6qYpFi6vO6ZpfWghIrDPJFq4NjkFPX6Nm/WMfCx9dqinraqN4Qylkx4J5XgOVKhlQrrLSg6KHp3+
KWePc/e4lj9uz97g9zqkyXJHOYLBRiRrv9zRxbMhG9iB449usQ0YLK8Dm9CIy2Z0f+C7NiE7Awvn
lIdQWnJLQdo0vrYx7rN0LTnEfHBVMv0E/9cXq5z3VRSJTnvkuEvdNz6yJThXXwM3v2Pjz1QFYuPY
+qdr+51o0pFNi5ti7eAOOU+2zL93YMM40KGUx1nldtQzmUE+I2tj2ZPvILNwYkihjhGR2S81dzKu
phzY2ZZ+RyfWFtOvyZrX/9/E98QhikhDRGG3/LJqWUYsTLfaLQz5z9NW5cKirltC9zJZ2/uOxAy8
kU79gG7zfZsYnSyp6wqvySsBCGeGNt5VljHcbkvRymQYLcqVbECB7qIzAkLiJabsqXVj2iazaEvy
sE415HFQXKM27smuj3Dr8Ltk8k762cbiaXiGDogiXuqXTQDTs/XUdvKwrMeG/1rTn7eTiGl4rUal
KjBeTg1i0HG+dO15gOiW03zs0A10e3xDktKpkuzJV6vrov0tqO8k5fFYPBcs2xjc8GV1ZJQq3Yb1
xBMJSaeXZlIPJBu3jjMmw1xf6E041T2+bRjCJRlo6MUsQUrQLCdedsdm9reYbE3W0WJWZevYTQ7A
QJ2VlmfBnRbKslP+CKGzYsNHTTZy//0ePHcbbKpbkSjVIrtyNMK4kSvnZu8DtPUZbFtSXJnUkh6b
vKgK2HKkS/fPPvfRY3eclQjrAZUw8VATAq4nVJjnjV2dyTRa+Mqa5dNcLLhPzJeoq+qzF3jn2/M2
HZx0rFQxhCNiC0Lo/tTG0MKJpxwKMANaY/0yfEwDbAjWPLbKCsysu3rObaJjpyy/oA6ueLEhGNoD
CrjPIig37kYNjqqTJpFhDEJgkAAOSCE5CJyqjFm1iojlVXa4bTJDwOngqYoqaSsPp29B7uT4q3Fe
xyyCDMq+XKEDqEA+RIifExhn9KMCMma4sN4IMZNxtCgmFog/UJ7oQWspjgvvzs6AwnkrNnzJ4KZE
i+AOZesZzY79Qxn4Ifvcq6EvH4KeAKx92/KmB2gR7ORWkZVlBdOAVeBhrbp5jcBvLv7eN7wWw1Iu
oddZBTl7i9PERW1Nh7kSW31gpslrQQylQD7ODb5rX7ZlRETxRMZlX4LQwVMuKkKgFcD6srA1CrPw
S2UBYr7LKjp8ampsZwU3Jy5f6/m3jYr5mYsw21fM1pmS+tCSdQ6dlrNVd19W1aRQTIbSzL6ZXwP4
zco4W4OFAootwZzRgMSojQnbQqkYPqbOkTQRKazZg8EDPt8VXnnvWVssOqahr/+/nTUgdnxxUSqv
avtop8VrPcnP+wyiBWg44OaH5NI5Q37RBmd4056mxduC8psmrkXnAv4GoFIwca4oqD7KeJrlvqyu
Q6YyCNYsbp27SerYABtNp06p516UG4u3aeZaaMqQWWkILppEZd4PIeZfvoNOhNs2N+RcHS1F8q5X
LEcZT43egV65Wz3r5Hs7U6IOlxJM1i2Ou+Tso6nlAl2f7FMzruNGw7BhqdOhUilID4a6wjVWA8EU
1k/HNGy/2PxhWuZv+8yjxWhdoy4AvLNz9pX1KLoP81r/o/qtxlhDdUNHSpGFTBYLcO4RKEieBuqP
MVh60fzkeA2Yu9csZnL+q52nXXSZNtGBU/m8ElWWA17H4X9XY+FAaTTdiF5D7U2HTflO6Um+Yt/h
NdDCmA7E+WXnn6sy4lvZ2PS5tQhul6GENEXonMGmc6ZLeKpqmtTkosL8dPtzGyLN1pZYQO88Z+Ke
c4Yka/8NZT7QgHRyoS+3hzcFmxbI/tgHYGS6etPYHjpqRf3iPAFtszH8+/ZxdARVKELLDq5pCApd
Ty5YESbf/uTiZoE0Wzd37xsI+q7/zv4KOhlBX6OAW1UTpEjQ6fq8+uvWtfT79nF0UTpnsQWVHGu5
KoKo4fPvdByO0D3ZuIUxDa8Fc79AOJINqOwMI49FXV2GYgThRb+B4THZ5vrYNysjoW5opW51bQJi
0cTpKRNbCDPT0Nf/3wzdzmIQXTlhqwDg8nzoAitP76wmVT/2OCZYP/49fjeBp2dZ2z5Zrf6EAsBP
UninuvZ21F6C0NfL8mnndmUgvfQCLeI+ytzhPBXdp3VuTtmyJY32rvbI9SGajRZu2bJbRXrpj8MH
L5YncWd/WmLvVJ7YIXy9bSjjUzRLpShL8kG59M9TnIM8XJ/SH7xTd8c3n/Keo15fRUt0Dh9WOKqb
Xpb6WXprJHGDPW/VSoyvoCW5Nuzbkmb/8wrkCLaHs/1pPKzH4Q6oua+3DfWex15fQUt1aYMbQ86H
9JKjK1sU1cHZ7GgwvYBesHfzdKmnxvs/30Ac//cLXL/07hfQi/Y5cBts6lt2Cbk6rmn+QeIq/rZt
DJ9X70aucAqqweptXXL0H1CBXucYqu/xvsG1JBf4YhjJBN/x0qemhkK08wLhuo0ji2nmWorjQ88n
7lr0EvZnjzzl+WHco7EMh9FbkF2VlwIXyullhUDglAcxA4+g2BTwMc1ci9ugXnC7wwt2Qe9df5oh
RX0/O1ycaObVO+oL1zfQona1aU2AN2N/XN5V9ofZ2WpdfW9vdR1aC1nP9nuQ5dfpBZQhIjvzhWMF
G6e+705dWwPQHHS+3R/7OV83XsZkLy1+u6Uu6xWtGpe+HKF2NPif5jzg921QBRt7LVMY6xX5sC/8
cqYZQyqVr+6hvRNxziJ0V8W46DtXW7djhjfRm5VJ6jXOhCLPf+Gz72248Fn0oryy7Rl98pJdUrEe
l9QvDmxWpyAN4yCj6UZAmx6iBXRuiRAynF164Sx26TfIHUYLmi2dbl820nuXh2osgzIY08tEz032
XMhz0H+8nYsMi4B7/f/NtmVA23m1pshFoX8M2Ucn3xjX6DpaNA90quelxIZiOuUX97CeRYwejf9v
19EiOkXS8IiDxyDddf1TVu1Od64W0Y4/5L6dCeu/8EqjdbTYDcVsj1OaWZflj3WKk4iLMAKXdewe
1dnbah4wOKZemgc1fAOeIXzdkotDCACsVacgje8Os3JOtx3IELt6JX4FFK4dS25d6jyLp6E7Ve3H
cLGOt0c3uKdejA9UnZHOp+lFtFZ+rleSdYdJFWwLEm+avRa5Vuejkblt4aW4j2pmebZwP0LLrUYx
0/DX/99E1zKynOQAXv0XLmSyjBa40+zlJJi98AI9wrh3s5O3KeRmGloLXbT/5Vl2NQrN1zicSbQu
WzqoJofUwnWdCwpRgRQGIZa667PiGQw+3ge7t4D/cXYxDyDr6yoG45KXft2E4QUNu1E5FPGa/7rt
kKbI1ZULKmfOvL7Arnk6NffX08V0Vs9LbN1dTxfORvY0+I1ejQ/9gPpDmVuXwYuhi+CBKj7YccKG
afRiPOFtrrLx/w593dgWG6QMBr/RS/ENGohaVOLKb4HtZ3bsOQslj8wvmb/zAVq0AqTjkm7M6WVE
W3CAc6kod1pFC9RZuCuYjSbs3qo1Lnx+dBsFQeStPGyyzPX/N3mAhi4biqGnl4ZM9xRiLNx2d9pE
C9aQlCztGTJk5gxx4Q1gDt86r5tmrQWrUItQI1vSS8Mm6ysHBVGYcCB8qn0bWL0mv/Bmdiu0nP6P
l/+/uKIpgLT1VXpTMPN1Ti92K+PWqg9LTqCuUx9uZwFDGtNL8lXXBHyqSnphnfNH4IKiUY6Ib/nm
1ttwnNCr8tjEWyW6EoJLnjruoWFdBemtNj96Y5VFI4XUUVAIsfE6BmvpRXp7zAgJrcm59E3RPwnq
W8+qxlGmqhe1o0qPtKM3NDdVqHpi1cFlSQfrrshB0x9SX3z02m4Psur6CC2GebGkIwWA6JLRhWaR
O5UtYhjNkzuukK7ja0E8sNX3uzn1Lo27HkLbORI3iAYabnwE0xfXAtm1qpynM/cvQcZip3/BSfsD
67xD0YsocMfLbc81fWotpsfFs9AGy7yL1zYnUE4+4cb0rlz5l9vDmwJD2zNDAZN5oQcbyamNrCq7
L4rhSKi4E84Wc6PJTlpo92tOrGZe/AtrMquLFBj6zpw5/Z3dTWHiA4zwpbGJ3JWjPL1gnw6u13lo
xLpk9pBGWTp7x8zi3xVJt5B1738RT6/Xox+pLyTaES7uOJ6BW4KA3/iExrKND371Th29GYSeXrAn
NOvnQlHvUk32fBRe3p7SdHjZ87k9pi3IkFYStFaZf1Gue+dlvzLqvtLZiXDu21jeTNbRgrpox5E4
Dew/NxP9Le3COWZzBWij28t241bgD7zkPRtpkU0mh1uDPULil/d5HNqfwvzVGtcIBMStqw7umATD
tyukL2yDqBRH6X5vrONMVIxb5LuBkMPgLQ/2WB99HsYc5eCcP47+Fg/tnw3Ue/PTUgOkBfMacZVe
fEV+ry797tDsAwhjjwVAVqIc7xvVF/HcVl9slx45lItiawH0rQgOs+t+bgJ6z0DRVPru6fZ3fxfz
dfUqLY24gpdDvzrND9dBX+uhXrL6Dkg79U/PXOub1QoosY+ZtP5aQJx9D8b+/DFFeXkTk3x9znsW
0fJMhiPnsIAs4OTZrdONaNsFHLV9ZmjSnumZkTwPOogrM6Blotzze9UcuWxY85PWKQiCY8pq0tTx
TCqiICNAJ8E3LlIMBwSPafkpzGRDPKSN71w1H5y+utjeEjfhfPJy/+QPwcEnZWyBFWadZFx2yzHd
1eyKr6I3eI9LSMYJ0Oy/sdM5NyU4kelMty4lDImE0n/vYdt1xcFwwHIdrSpse/RDlY4fZc6ydXf8
fmL39EZvz6YpFBEsgHewQD0Jb/5GrPS+rOwo9btDldKNlGJ6ES1pqcbOg9JKU3hoEAbysZ2WsSug
rjb4w4/b8WHIWrrYwFja5dCEGRKK7f2VNiebgQdoYxtCDL5PtWxVA5Pb2P0MlsFO1tFcLVHwY+oe
SPnbG8JkdMGAWx4z996xXwvy6hZ/F0N1pLaMV/suE20sunPGY+C7UPD4MewBkF19T8tRQ6OapV46
zCrvftoz6ll8r+dpyQaS9bJYc6F4xJzxjuLKFg1K8e0vZXIGLZEssvTqcaU2j1qb/T3UqC/V5bDV
TPDnVP1OntKlCrpm4nORU0DpWuZcKH/1Syz0c4DzZV9EgfxpufNpHuSD7XK0SdD2cyrK9R5ylDEZ
yweaV1hv2INy2gupt5rUDO+st5bbq8dXTmQAgLG3rPzU10jXz107cbXho6YnaLmCMFLlmVOlPAqt
NvvbUXVB4slLwadz+7OZFiC903xp/bSq+hTv4KAnLo+yEnd/zqBi2tI7Su3lLECNd4SQIjvWKh1j
4Mzvbj/b9HJa/rAqbHItXM7CfAF59Bo7yfjX20MbX0vb7tCutiw3hbZvZIfQcM7JIiPfG2KbOND9
nV8gWfJJ+KUbo90SnIAby7npja7/vylP5IXrByK3wyxiY5G+Yjfafg+55Wx4w58D/TtRoDer+zRb
68xSFiw280Pn9v+Lsy9brhTXtv0iIiQkBHoFVuM+baczXflCZAsSjZCQRPP1d/g+3cg4dSriPu4d
lV72Ak3NOeZokCn1D0lfZ8JKiUTjHorbTJSJbMsI5vv//l3+Sw3+OzVBq8CyZaauK9O55WW+s+Vs
/GLrnhb/tWz9v5Tq/+kv+6t8MHjUB3Kk+JAcYih5JBWjSTXBHYZESMNHV/J4ssV2UetrMXzmsi9X
BN+nvw3/IqUt4UTBuuss3hS7IkOiBLayIfWwrWj3H1Divz3bv9qREQtVOg4Ev6Gn+bvRzXnT//m6
yv+5DftbCL/jdeWFX/HDrfw07a++K8qmf2L4Htz8kMaXvHuZkBLE35xeSsvSUuqfjr8X6y3J+tLQ
5dwNX/735/1x/P6HR/G3al5SM+Rx2/G7mGOqh7wp17bK6HAX/6vr/Jc36m/RPNRPbODjxyfsYSzX
vpwYKc1/Edv+7ff/+P//n0PoJgu6WHA4JP7YXpf0jvG0Mjogauy/8nD/rTcVf5WXllnvDsV2fAYy
XAzieSClqyjuoDxoICb7OZpfA3IO922tVnOb7+b8vz+df/vu/ioxh1FpfhwEm9FpPLddX2YbGIi/
/vcf/i/vuPir97D9tBLvx7UrXWQrVu17IVk5dj2r//8+4K8OpNPjkG9p7vEBefuPJo0o8775r/fq
3379v4pIRxln6Jzw0+liS7GFOs3+S9iK3Mh/+/F/VQA+IfYqWefispJinT2pVwgOdwLfzhaLHanc
6u56p/bZ+dflwyZt4MMZpqS82D68Pam1BW1+p9aSqSvq3ClPyG+152NPH0BFtrZTl5nNUIK8Y7+z
ivBPs7UG7g8zmBu5vIQu29qsPLKxW45qFVL7h3kbjtGA590suanank4ZjPyktft0sTYZdVeLaU/y
r0skAMLKgw8LmAfQfOpuKY1MYQdTa7qm3QM7gPq5EgtCiQVzP2C0+51sXu/3KdzvXA85bGe4Pk3N
uilZyw3pCGM15dTy68f/WB7HNKTt2XMjk6chToGI94KFabohq9bBXVlcQRhX9Fjj7w2frN+QX93s
LzxdsuJPoA3E96FFopiomHNLAu0Zm1bYxMIQC8tcnqSrrRJVqP089XZnd2FPeNffEaub7oDvFNUA
qd0hyK/eYOvc1j3hgX2nGa4XlDN+6OIyy8P3R5lyBxJpNVK2y0vmiLL9+ePyHiuqUOv30uwhfsmt
nDEGh4I0j8dsZJuWwpMpvenCGvUFDGMsCkQx7NCmQEnl9wcD+Ye8ZyN45bSekzTs1TpROYRyz/m4
/XMkK5qTMnMpR+rI4GNzP3YhV990g86claoZ2248L5ikMeoTpH4tV2UB3bxp+F7Rr1Q4g7FbSagp
cOupJlzIZuZQaxeHyVSZcwIslhmv09KWwDvmoqK2o8m31VG1+HJWth1VyTKf7n9krhM9IFLMzvM5
xPQjdj7jJou3UO+K+ADeNIS7ycmMexy+BBEswumxdzzQb/i5f0ms5nS9ap2K9n01lPS29oMYkk+R
0py+zK0P9Kwzln0vHOd47XXa2aGc090IVdmu6Pu7ocVIslSxoJ090U63pGxNov1tGz28bAJzfQ4P
+BCTf0YY3vTwCV0V/zRwtyW89s286xfRhpne9XZZGl0ijDs93iwnqrlruk30P51MdHw7EIIKJaNs
OguxaqJ3G28C/PNc1TpEH+xYcDgxi8pu7TZ8WsiR2fPR51NzTZAhvl2HTCivynRMgn1ZtBnzP1o2
E98+BmBD7uecFSMtbdPOB8zI9ZaheMoWJ+0ZJBkZP4csX598J+A7kTkBbpbR9vidSEXGKtVtTN/J
QpO+Jntcsy9jnsnhRyOzVq9lG+dI2iuXcAgAfWhFdaliWlgJ9vBE1HqCsKF1UKnJ4iP6FnIBVdqc
bPGr6PkAK7A0LwaJ9LhB0OKB9QNdrvsa15f5Qyv8a+RO6Zd1pP1S9/OR83Oz+K67bQrd8xulk2S6
b1qVhJ/9nCfZ1fpZr5+HKD80uoscE3/KYEc7vrSdoNM/a5GGcCM6pMZf1DyNANHi7LcC7iabvqZk
7pEw4ZypVzjYLiXp2/lxtxM57WwM03mTSqHubUff7llZhOSgb9nAeNQlHVmCye+jSLxB5JnSvdz1
mPPXHdHrCAwDLuv26zIh9PrM02wc3gj+qvlEdA/5fZ1hZevRVBbtkZTSitb8YvA2K5633g7ps832
aP9pCjyoM7dgA9Q+DLBVOlnPPgBMaocRdP+mj/4m7EWv03Lo17Y50yNJ80+qw0QzlgWSt7vbXrPO
pPC2mNuUl0U26+Q+TkgD+pP6mMWIQTmBVAkmpqL2yKk/nhqf+nehAVGG0lrWy1uyHJgegP+vT8sG
SEeXJneovpej3YOZLwsCKZSuY37AjrCceNKuD2ufJO4PHnCyx5KmmKtsOY9mQUsZu3xe9lI6Ywny
bjOyu+Ee5M9Jd2da7LNkl0bkDfnkevAtKNIdp101cH3Se1arHI+luDrMIPNla5L0gbVhSHwl0n5y
BNQAS/SJ7NAHTdXWyQz/spFpZ9ZqaC1tXhfnva8RfnnkabVKAC+YzlaqM4SzGu2K5hbsLLgIlr1n
MPbjyTYwuN0yv9ObxkZgWHzsEnYmRfTbzchJH5ta9PNILjjKjYyl3KZY2PMa2qN7WA3xFSxkyKtw
sPRKyJaBFQShA/2scZ3xF0h5ESxVRlgE7894Db19ptK17aNtBW+uoAXOCm5Uapnuglq0eoiNOfiF
HZIMFDGPGvaYyvJjSiEMbfb91jVZp25tA5Pz2+kI7XiH59rp543GPbOVa9Tu/xQ8B8H93EuqWW3W
GQWvXHMwDqu90/k2lcO8NuZ0TLjJ2XUZaNjdM2+we70d8oV0n7o8NPFMNVqFH0Eb36rKix7fWcWg
SVmR9ymgWf3aHbZRGG83vT+LxFt96pDea+x6oqQo9JO1WECXuLIQ6FMNK9TqP49lQbzJLhrd/Jj4
noz3bNMpfxrHHoZH1QbZYXLTIDNW6xMdW9ObUmUjPAfh9AtcqWzVyux3Ugjab1WTwATc1WmXTOhF
6LAM7q1PsjAPp7lgSoRLbJvD2RNKauEqkISn5TYnaoldZbxx7fSLLmzdaxsb678M6Yj/ouxiNsCy
dchkn0yYFQGIYPwxo2veEbGMfxPWBW1Via6ji7pma9uFcOpZv4r0pKxiCVTOmRt+FUh7/j57JvOr
WcJQUp6vD93oOW1QswfeqtLJdor3pDg0Zq4u4RlPyunYjQLo1LfdZ+ZXr1+OrYhHHZOE79slnTTf
2bkVuFUvjs0pdH0S2at9rEVR7MtYMh+8f88PwrMJvxD36Y9iQE3VNTqCLN5ENhUaIsZ9RDZ1NSLc
ApNtmPGt4KvM5SgrIjtkRVTgasMN/arHTsBsukVGCqvF4XfxNDlcJWWatza/nfmSL5+cavK0jKNu
JlxPHevV72U5WLbXBQqRvk8PEGUeinwy4HMeFoNLdz+GtFj16QN06/nV53HK29M0ZvulmcL6mA7c
bw8FSR28hwqAyj6592CJpo9+Sov4TLoo56NuwzK2N6aZ5Bh+jGhc4ykshbFH2RZCM1qaeU+MfWZw
SjdT1cNxKP3ERF+w4ewHyHLhvQxozb05hy74apdd329jMaS8cmgxDRAdFJA0q6bdknhNcBqXUwsK
Cs9Omg9cfKHYsTQQs65BmKTKDAVhqjLdnOAdLZwtFll1hFgy130aJueqgaZpPK64HCwGVJOhv4Ei
LqK/VY5nzpZNB/VRfbgNnIiT58mR5fW8oKuDlTCBh7ypuxWNYV53Es6Cb0mBN+6TWyRBv7TCyS2W
xbpPhz2NBOgXrotUmOMhcHR8d+nGsQfwC3VHXuJNaLsV6Mc4Nbayk0ymJzwTDc0KzusynyUsjc2H
9x9U0jApkdOG52t47vI3iRlR/OwGbekXdHGifUSrzdVPN7g1eV42WArcUSYYhiXp3bre6LzIR105
emB5UKPG6ia/CNvQqfZxh8K22n3XtPaSTJQiutjBr+h47JFUHSHZSLHSeGLdViR7GXlxwHIkww6F
PYh8j8udoNKnKLWDwzACx+uBF6Qe9gM74ccichePl6WfW3q8SuJYdknAscy+WEax+7rSvJWzxZmH
8U+H/jsw9VmMA+72m2MQiblGhv4MeHmIOwsAE0cpzY3KodYXZ70PK1muPtlo+tEVe/4qjnxw7Rnj
C+en1CZ+fxkQIUf+iAHV/DPa7xU5O8hmiiSprXCuZfdhUEN/EmTPtaozJeZDVi2DE5QG/2ImbVBV
WDAtE1jpJC6hZUq3QVyWfO7n29aM0/jUJWJIt1qkFnzeKpe5yX8cfT/PPcwe6NCfceE1yAvspwUh
BIiGZulylMuY730JKc40Im2J9Ku/JMNB7PdZJXhZp9AQex+0Mo7OqE5hWCYD06B0SceuRMRhph97
Govs82IQk/NuhiP1N2OTL8k3rmCg0AEttAW2sXydPKa/o0AIYJ0sBepn9XFkRKi2ppHdZ+Sa0b7D
MrCh/ur63nZvR5F/IBENS8f2IXWz7rBaIGOnXpGs0PE/mMewEj5ROi9HVoljgU9PvU0LB0KaB5nN
6HNyv6kdLxUp/HTOD4pIw1PvO+MfKM+U+y6hScSkJA3b0nrcE5W9ZZLm/Lpyh2U/eheYPJ+TZVu3
h2kbisXe+AlXzu2cJpwN2EmqPLmyFd7fp0ZBz/dCDGkrtJn9WDUbwvKQUR5d6JEEs+8TDtCKoNWJ
PRA4GqPb3+QGHXg1L4zqT2veAuvJejz/b+3cragaIwTK/js6umWPJ28HBiLgIhv0GiAewv0iHbdu
cvCua1LsKdsMDaUqdT92Q71H5RtYPw3juN+3SRFJnfQNjLwrWIwM4QsffGJ+x7Ej7W+PznL4vq4L
D+/Gyd5/0dF78zXJEP91m7umyLOzBM+3fwL1Lti3Y5vlcG5xct32guAMz++dPYqYlPuoY/57Pqb5
fRm6w/HbAZx4fdces1pVCeOFbfhBfPGcoRcDHAuXBJwmonp/g1yrBkvxZiKtg3FLp9IVu9c8hu0s
vCduOuklE+F1MHO2QuELx5F5vI9oPmFpMvuJbTdig+GOv7EODw6GMi7nSs7l3IVZfz2atNAJnOCC
2swN8idEe5vQntlXdQzz4E4SW6DkG1mD5fFSpLkonu2EoDD40GMiB39Ao4jKoz62pSDzvRjHoP2V
ABIY0pLDV4hkF+50ccgbtN3DlEDFYDp/I/MVdkx1B397d85Vinks5DGlfyLXigFZV3pMFpwo2O/k
PFyYS2T4xRq272cajUBTNbEkgkBMuxEpLk0APQjTRvQY7sqFpLb4uociLSdoDoBPTt/gKAUsuVo7
6cet7HKQVaZKInUHgW244dV6j6403HvC1fy6pSrkT1lP+/aUQGfe87qPGjBEG0Eb+Jy4mJrbdVv1
Uz6s7pwghpVSlTZLSUkQQ60UD/GNRG83XnqMfjUBlcW9bHMx5TXZ+tds6PztTgVP3zsFZKSEQXuo
BYd/ntEFjnXBVz/db9wM/pOZOaivJcJfuA0nUJGPRdW7o4787qLZd44UFRvKbdrT7AS6V9PEkoxH
wT+vDB0guyg1kCmrNqrm4qWxqxjo7ccwFXSlYiG9uB4uoGq9LgJvdFqio+Mp/5DHduia6A7AJbsJ
5sCVX6+WLj0KAwPVr6Ia4bamJjl12p5TTEIMfeuqCvZjNiKZHjsZGyAE1ufgk+MNUlvTnpDxXQxb
aSaXG9giC6NPPjQZ6CfNPiC+og8Yqv/MTAKYye3e2j9+ZX3AbJcMWf7PlBJyHKfGf/h7nw5Q/3p8
A0xGg3WaPVaU1SUVS9dXJJLMxArQx7Lp874dc+Ff+v2g232fcYxPVYSbGVegOkA3l7cVMbrTw2sG
06cJfBi4kblUyStGp3SPt30/TQ4zHo1rKsquz4BkwNsVqMxY5OntQdNlzEpw5/1Rj3DE/5nRo18e
GQDEvsSLtt6miRbiuk1kfhQa2OLocuHTCwwxs/RbgXXH1j7lxTFvpzRXsr9XmV36m8GwODdVFEyb
EmiP1ycGDt841oXec9FXa5wR9SbwhQABKUQy5EW5KbRLA/CpoVdHyfMUNewUN7Tw3wazUnuXrh2F
khXWTb8hYWr6M+qnKMoxi9l5g0EqhnAnhPrVsmn6BmBN7fcrOeiKIQZXqngDCAeEFKm1KoTfGBaG
4Xsw1ovHufcTvjg4w9rTKlE0TQn1Owa9WrRTH25SRF/q+VY59A2+2pFA+MMeHg3NLeDKbVyQgQBu
8IFQ5vlg8y/ZGwsArcFt3xyvBFBE4J9EWsBz4yZZ93T5jqmSUP8pmwQgrWpAg4iTPqlI5Z+sD4fw
WKdYPlVKkaEW6ti/imWZl9e+DQdpT+shpnCzH2s218plCM0+RRWRyVXP6Tp3dWFnwKN1WLYBe+AJ
jwejLzV8xU9bGkCFRZVlW8jS1wl9dPdlSJgY9lJw76apbPO2OJ4t/EgXVgOAP+A1SWVnaHISS4vw
9SpdCG7HitIBAWD1ingq97DwPtobQ8gUvwOvtAU7AWVz/Lnp0Cy355C0Ocqk9Qdv7rQRVH9OJsCp
7xkc70ZVT16p8JQoiadXsz6J61a3Wx/HWiCHdf4RR2n0JaebwUQ+FzI1d2ItIuq/zymcr1DUGzht
8hCQVQ4frM1OC/6i3iswpVw2n9DV2wPPMkU88gcco+PW3ffToTZXMgPDhrY+psDCBjTDCEEqMs8G
+iAi05CsJd7oMUP1giThScIdtrszSH8xO8xUDxHPnCs8Qkxhe/tFsBHekHowYYe4UkCCVMaEW39a
OR7ZifqlPz51w95hDblA1nOc11YXG3zFmdbqZkWfDWhsn62T596MuI+llO0D2UKx36nd5TD9OkxS
uEd8qcJdhRvH4ofURi9DZTCjzayctjlLfnVzvqnTMCNpaiqRgopiU7H9gwQJnW3brr6UMRBAGWQA
aEgum9HCfUUslV9mDES2l+8MHGU0q6Rl+1LifiYwixG4jPYVQVUAcu42Uwj2XDAvNVaSR9MhLKVx
zUG/9nYCrlN3jVdxPpksaXkCPG/utuvSDSa9X2zD5k+68GoVdc9gBe3xPRdTfOgZpLv3fZRjMdYL
SfaUVjn2JuglIbNKBDthnOpbcvkwhhUOzVobxFLjTPf6a0dAGn3Tk2ua8bPs9ALjCkyEKuD4RTTQ
vw8f+vS6jIzyL+D3rNOlzzbOS7aw9mxsUpATo0rv6BoV7GfH0w50Qus6B8fW0adtU3z7Ng0LXZ81
rNX9HR4G5xgxAxnb+7wfVPEDY8+KIUilIVtfOdG+u1FHwXrU/wwD0Z+MIGB8q1khArxPMwb3MFoB
cZejLQ8ErOyuytEsUuCiQoJ5VwLjtvuTbNEW/JFiW8IDivT6QTybR/+JoF9fbjQybNLnbnMye03d
EkxRATZp8lBPIeb5Zyw+tDuTSYhYjmpx2wJ2J0xvqjHZJnEdWpmlD4VFixTOYo5HUS+0t4yfJLjA
7FknZIUguU0UZJglLin4U5T71g0pnEHgDDV+gU81M48bvFfb+3FDn/wFzRfm+EoC52tuaPCUqRM+
MqM/pVq33F+A7Lvp27hjX/Mwt7GDk0ZmNr+d2tDx9VsIWF4MVbKYpHkM6CrIudfkeGIxyU2JJrPB
PgGIxfvmbfsuka6MbVCPGg4Id6PLC/Lh8nlCYVrWy5oQfm6zxjv3HhsplK3yZQv2RJBiPPyc4Ldm
03Ors3mQdwz5uCMpVxgEbOYVeZ5SjpewH4GjqRKon6e10Wr4zdNZ+/mLG8ms9hPomly9mZYt8gWu
76n+PXStlb+agkX5z7Rh73DhLO/nT8e07dk3RFns/JK1qB5IsGNMuuM2aiROdpVHhAY9+6Xp3Hu7
ZImonIYT7GeFF1ZgQsiHkHyO3dLH22WDJgW9UypFViVYnSTXbqc6RQR0GqCHASNh0jM6rdyMbbnH
3uzf4S41pzc92v9c3CQ+6zkto1tI9gN4GyN37WhC8aUFQIV1YEJzJAd83K7PKse7/oSl3uYdbvg9
ixfQDXR4ElCwsOVEeAyxbKwQFwg3ZPOA1y/0AHJ7v3/P2MC2o4aVkEkuVK/Jw9Av5skGHz9/XH+3
uOCOpzzF2SC4aEWBNxQrYS72q9AIn62RvtIigaFrldRHafQ88LtCc+3u2GyYqdOZx4pYRA1+tHDZ
DMqehtX8XDFzyPQB0MS0o+EDbMCfsUiizXMRBIzYxgHfXns/NxPcG0ssMpj/STRug71eP1R69BSm
1s9/9LxO8RcQ812cUXMS9pCnrB9/EPwZgdYKT16HV4e7SHzvEIHqaNVuri1OOVLImuyy80kdGYb2
Ts7fYuu1yS9Qqu/gSG5dDsw5C+1Gu1IvCVmqMQOYgfGZCrS3JWhIKTqjtJuO4W2ei5yaageEYXFn
Y72LnQBNJLYi/nCIX4dPAw0gwBbjpMmJWjDv6jAbqutsWHv7hG3vZO7aYc0JigtmZH7WcCddH5Mp
m/PLoYLCZ6I6bUU1WIEuuKUrBxJsIPR46NO5Z/xCsRZk4BLxuGksuezCD1mi4MhYQeciwwOgNbGh
nRoKoI88JUP4mQyAIGBjj/nDYNHcejOkF5JjZB7q9Mhxcz2nDeWTueSdUYOo+OjZ8N0NIQJCDh6G
iye8wIgreoD8ROrn4uDTiGmDQBFXooWBTbHbM/B7MBkC+7H5vl4BhKUL/e7TVWITi2Jg0B7YpMWf
Wi5bM/pYet5taMF94nNs+hoMBRgNAG22WDZHJAn5KvSjxdgOUMr72wNbrumlVZn3cw1aQZi/dKpN
mKoOvHf99qQIUrJaAK/xQKU6iJY7mBgCPs5rPS34x7/b8SBmKFXRJqGGOMFv1yZru6TcsEge97P2
R4H70+6Rw4UwDJphUJgcPr8mZl+z72wF2D2BwJjGdEVPUIzCYhW5epufFLTsv6fBsrbAK8wYX2vd
zPBKYwyBN/ZiCtcCTZM4NyXFmo6fk+JYp1uJYcyPZyDOFtzFsgBkNteoCKr5DNxYTp+xdGMddgnj
NjTNvQk5DEGTJjb890a3xLx6wUSaV0znybacw4wr7n3QZmO3Ic1E68u1sSa0JZCFnN75Arj/nVpa
qC8bXMjqkZLYzRcK6jPBMDDReMFup9tOxLi0uEFfuE83WGas4p6D3jLCp7fdMtACWlZ8TQ8eHRa4
TMqN3gOc6vDy6XF2DEPVAnnD3ZaI6B5z5GYUSRVBxglYQqXHvt/vKAT+y6oBIV2NAuRfdwXWrOpM
gP5+fD4O4QKIkmrvtxJN0oKOqAf4tv0ALHC0IAbQTWz8OuhYrJ+OfBv6G8TN+uPex7WPBWg/+GMN
PLppMYWL5/lIT7Aqz94lDstL59upuO/W2XznjGZn1e04Rq3D+rC0mIPt/VL44ecuMNSeolyy8Vls
mrPTCEqBOQEgb8dP3ogjzKXCiJ7oCheYUiMYjpgWQbxdEqfB3W9kWNKHXSLn+Ec6bOQ7AdFZ3HcF
5Ddzn/8ncTT/4L38D0Sxv+MfJsE7jaQ79J6MFjY1KZzTe4od4QcjZsS9pnrwLdI4tzjMOQobzR0G
fIAVQmMZwRx5hlTZyK8DOBG9vplzTLA7GHBmCt9zOhQfK7ceBXU6D8oy0P22ZgHH34WQw1Z+2Cbk
UZ32GaS8G49e+HgMoH3AippBYjSKzwQiswJ3dgGjqp+mbVNMGBSC0fy9RTR2zytmETmQnlI/5tNQ
EhHm7jUbdcLovR0xNHSnIAgmIlQ+ovO1RJSMxQIJs6Fyy6mZ0Qd//3CCS+wNevq5+4F9IlPFmWCa
wbiATdBGPg/FzO1Nnx3oibGzgBTxnXG5yyeCBfN+xiM2Ba94RA4qTGb1hm1HieVXFmfgBFSsFRaB
ABKr0ZACv/OMiBzZ/lnQHUz5KS4jcL47bNBU/5ZgN63CCSvjw4aKCL0e7WUlvIe56SwtVhKvpJ9Y
kUBR1u1ZkKdpWovmOBPL9/VlD1D+dbW08HdkVXtIs31obKHOlGcsg3Whr3LMxQSVOZo67C0ajJ+s
QvD96tvHYpdAfqp1Fliy4WipdtEPQ7IZ+y0kSafDaSbZOKUXl3YY+a7N7lyu4AW6qCyWA1Uikcg0
pIWilzFKytNrHuADe3xKsKkp3hO0bVnz4Jt1CPmXeWJ5230aummk4zUZGGMewxZQ3DNn0zG9DEjG
yI9v+4izSOYyTnLte1VmCdgI8YEmR9PCYYG3mXvYeMFBsCCGWmMqUC598hrBKR1uC2O2oqbcrO4T
pkDMlqd5hiEoLExnwQ0Fi0cNEv9ZDMnbDDC48eUkgcOce4Ym8ifG/sO+zfYg9A6ZhynbyxTQ1f5I
12Lg36FOp5B42Q9KR7lBD582FaCDAWNSTzYb32Kk6OjADOFiPMqDbzjQYmP5q9zxdAHvz1nf3a5N
wkBCJFku7QmNT6JY6awDoaBsqc3Gr5PA5Ptw0MD2rtJ2cyD5SJ61ojiPZhyxLx+xSZ9Kjrti/eo9
6+iP2Er4UJTFMRT7CrTwSBHJCy82ln2j7Ta2v7EVNdtTtkk0TuViie/uGV/+D2fnsRw5roTrd7nr
ywiCnou7KStRUkvqltpow2gnegtaPP39alY6nGFVRG3PmUZBIBJIZP7G0T77jSnVb6r6ovsWndR8
/oKwq63vglKcTg6aTdbs7mYeTsM2baNJu6e3qUf3/LGO+dvKaCjciN6n2r8Vkhwes504t/M33yw7
CzO0wrPVLoz1mrZIbUF7BiFbGu4z+CkPF3oe3FarB6i1ZvNT29du+UaN3+6fp9bJ5T6WUda/YAOn
TX/GtBTtHwoFpzJKzirSjphaOhDvXtqbzd8uk/MUmMotil9p7Xsl7bDCUGDeStq/063mt52B5mOS
TuKn24uJdS30UWbfY7Oc9bcxNcLkCS0jPYQMYQt/AHRkzeH4olMaMm/ykNxVbYssiUvtMGhxYdg0
xbq8v51iM5me9ChK++jgU5aIvtpe4xp/ROj02ZahnNrYzPOgW2qvOaHVjZtsrovsgTPAdrMjsCvl
3ti8N7I/ZpPm5Fk9LaIyoAXlls8M1ZfaVk78JR4d1skvX/mjR9JLpKLigVM4KZV3xLIiNg6GNU7Z
X5VpRX1jdV7d/y703IzB8AEkOXhg5zB8rKxSm/dVP+DrsnE03bCtG8ozPE2CVMvTlv5zOnX21p7G
UBn3qN3Gpf3gmJlukA8jT4Iq6Owqz9kpZ8rc+6GtDcM7THw9nTpVX4RBZhn0LjmCOaeTNlHiEZAq
lygWbjzSNmHlunTMDOkr97Vp5OR0m1wPw/A3lwzlj2bUM/tnrcZefQaWUc9/uoZyw7DpXRxsvf3c
UP97xEWitneFMYXmD3KKmRvJNedaVYfJrSR4BBf8hjHv60Yr81ecdikl7lRtWtprlaIAy7Gte379
qadXrI4qnH1Q1D5PHlHtNca27ul3xyblICdqre5WTl2evVPUicwvk1VHMXtcBzB3y6KZzs+x0gxF
Y9+q4OGxCfXfeeLEDU1+nCTKzezMlrohwsfhG1KhhWdsWx5J3q6fqCftcqBXWr2hiAnqa5ticJKX
W1ekbfpFgusnmXFbH5ZOF4P+pDoDBLG5L3KNLplTz2HzdCoy0N8fbSd9FnZkZC+F5Q/TbrATvf8R
h7WX/KlAVDm/Z70Iy4eybpvwzp1xmvniQFLQfyi/syxAn1MtnhUHQrgPLTKhJyrh3LNd6LpchTSL
TGcL7cnlPYBRe/WaCJrNr04b295xrtpUhRs/sicU9pzOSo1826tM+Zzkke+/5x0ygvlG0oMzbxGE
9oyfZVSPPJBzSRbGrR/ToGyBZ1n3zTRa/dco86IZJFTlzsZOm1I3+dwWHpQBSkUciTsJAC39NUaF
7eX7rJmc4pUDNapvML/ze3ybsX17qLVC09+ozdBUswrubB5npzpJvddy9LKAMXo1prPd6A6dtWkQ
ZYdxVVM/OnC7d3W7bTs6aY9TMzbtY3fqX93EHWJ5MelnZYzf+KNz7wnwxDh9a4VW9v02J+DJS3U4
QfMOmfGmuw0pHgA69zUB7MKhAlM8tL47JHJb9eUwfz95WlVvVNlcHIsiVcTVJizZNj/CeHbGl0ZN
EZmOV4yK6rkfTmRyG733WvWYFG3xEMc9az9rbdn9nNoBVO6mihsoIRsEgjXx0Ndzqz2oEjjIj0ZP
oi7fEqXVTUhxIHoG5Ve5L+3Ee48phFP9jW5RqN+EBmfjYRqkN+9SE4rboQi9InkdtLIGjdOF1p/I
tsMgUQmnELi2x9wVT3GcVeql72d95r0w+7/CKk15gsfEx1M2ATklAz2Evvgk6/jWoAi8A3Cu5Xcu
VJ/kswyzbrqfgfdWd2Y5DMZtKbzbhl5Ulm7JX5SX7kae7iLZOIMyxAFv9LmFgeI32VuekDG9+ulk
ctSIGIOMbmOFWm1lO4r3HnUJqh5Z8wzgorfvtMwww35PL6lMHqOU/vmjUrNlPJtzW1dACMa8tcl3
MrPf50Bh3EMz6ZD8fYprm5lal9fvqtwcm25rJfCWg7G1SS02ZggR7m2c+3noN1YOVflnF1VdDNna
0CFxebJ2jSPPErYu1IAhBAYpet0NPyWIzcLvoorcVz2opgazvM4QtKtLres34COGOShioxrvSOod
saccZGtBYw5VeDfbmkm2aVAsg3KE5/dGzYWsNsBRqeTEABkRMMx6Olak9zjQjobFf+OFALQBEQKx
OFJ/QldlBIXO9mvbvlX7gWac6+5d3VW0J3iCqvIuPCETLSo0bl99mQC5aX/Qqupta1+NABNTPJFH
3xw3Xqmc+UdnQlMeDhFXAVlz2rSz+07hIhu+V3rZdo9uDGJcbiScBnGDQmeJRoYYcyu+9UMebf0t
ShTE+1FUcw5SNbJzF1S1TWOuetGlzGERDFpq9d3Oy4B1UG+rwoG0CLI+JYN9Z8kE1EWOXi09ndpy
lF6j81QPzl/G5/66bV2Ow2c7jmf4nA2bR71XWZuptwwiZv+lcYpURjsN1NBzw408fHKyqk7Md4o3
du7vJjTz43dPzFm1U8A0h9fW7rT2IXHmoibXgQoSvQLzA8GS2p3AYyZqlSzqO/qGzDpIIidsH/tK
n4Ali47HRwoWNBnKOTxi5G5HObADq7PexqQfHbGtgCFOn2zenU27Mej2VGAhIZd1m6Evm/KLiWAY
DYI5h6MwbanbUxbfFCndns+SQyyxtlVkgd7iy6PMqW80ILJ0kvB5a1p773sWZaptGubaXLLrTP71
LtelHZc3gMYziQEWZ7akalSVOC6CU/WE9xn4BF2vg1/n4fRloANlhYeE+1C/cUO08V56i12w9WkW
0cnw3FGZN0WXOfMbbZypKzdTp3FubJo5V9kxpQpp/aSlmCmqa9TvYAjG2hxDMQeM3vqB0zpuTdIP
S8XazXqUTX/LqWBf2ZU/2NQqtAKgwOxTRnd3PQVt55cpHK4HNxbWOGxaSArz/OpprqshZ9CBVf9h
yzxxxU6ZiHiDtIkn4X2luVZ0L8AjrPiBl/LkuJuGOP0ez2GBgl1pZl74bOppP3ECmy3QQ2mjjXjD
MovY3SsJYI4+kWqy4Z2qqq0fTuZhvrUvk6lXaALLNiyP3CWqJj+PqOn4dKFb9AU2sdR6+SOOx8rs
j7SBwu733A5+kh4sF+fM7jAUtdFbL2FUGNw1+D57zg2NH9N+TSYvze8hJ5tIgaVtYX0yBaHzCRZA
ad844AHyIOsbNz+OlaTesDG0gobJZrRDx/+VuiGPxc3g6zonUT/nBde5GJ1W+ysBmIISqHVYAkea
e42R3zk8UXBGGRvPaDDbyV31R3cTpNRiJP88hIgbbitSbkVZ+zaaS+DRiDjIqf3SzGOt/faHE5pp
44CXZtvhi2uYJc2XrBru+Y/s6QiNR4HAprU1918L4EvJAMC+LHjZVSdAxNekjuwC3RWrbitvn4bj
SGG2T0J/kxR5l3ylZ2egnmUZTi+eRUE1PsitxlTbkJfL4N33CSsCvaSR0Pv2reRCBV6UtNnEE/yE
Lag3fSni+bbxysb/XauTfNBNA+5rzlDQaromPJCJqvi+yiPDhVuftbbFM1KiGSC/t30px/uMFNv6
CniBl7OoZ9P9y6SaMsOkNBV6svWYA2HPy79y0YvuQHOM+8qHMzA9+nqKHP+pVtBarGQzIE2yLxw3
sedb8I1e8crrv2p3njZoxY+ha938b9cQxeVtp0eGme+8jn33TDDk/pGkx2qe6SUOFaaC0C+iL5FI
otjehYOyAb86lhxMaxOTwJ5EXSXFcOqpjkZ2T186ybVk5+cqj3LIjydg6gYIcVfE+yELORK2Rqg1
uLsWUS2F2HJYw0++K4axRViYN8aMJoSQdTS5xwSaZJ0HKrQ0vbshCKvpONq086OtEzk5bJTKrsUf
e6b086WOwgRr8C4KrXHTD0WXOLuUdEk/dinn4ZtutGHPSRVpqRC7cjY9/1dWOXVzR/XbpvjbxHmb
w8cVVB1v87w2G28ze2QKoFZ1GDgbzdXqqt4X2COO1XPHGqQWYPWuKh518j45bVH70MoHRWpDu3Mq
O02TYHmMVrP3VeOmzV7hRmSdgkavB4D5nRUND7yhpxS2SOb4UX+syjDXb3pC0f4MbcoYzV0y91r7
yfQVGJAdL+Yxu7cyS+n7Niq8FDy9qqqo58HCpfUVuopVP4RzFOo/BeXoXgN+DKoAxJ6nD3CKRrs5
9XXapsQ/w+2LCZQxzSbX2xqlUCK5j2y9bcPn2APeHG+bKo8rSoJamPl4GDR264u9bCgKFnuvm7lN
uVjK0tmr1PXnZ9XrZvpu5jnBtqlI4v2/jQVtAP5PfkLJmSAFybymYWiydtt4vkY7CfiSUW5IM9zk
Nk+tpItuzW5qZbb3KotnxrbPsyl88fSqzA9i4L037GiDOOUdkLdJfNEdqy5/zEWr67wVbaov6lEV
iMCA1bET0EO7StRKPiaZTw0nSSahtjVNcpoimhWlmb2VEX0O0ip/bOWmp4zr/Rlzt/RoFtHQVn8U
yU3ziAoZR9e94t+3+yaiLgbKQbYwych+Ozm8jmB48I8QUaHLaqsGQAbOnpw/1G9PgF37rzuhR+cd
c2Wb8/fSGD1q1SiviPC35DWleZvcy0eLfnGUQHmiLQTl9HEIuwr1nMHw5WzcjLOjqvQAE7CLoo1l
RI5R3qDY4ypwYi58t0c7TFz6BZXXyy57yOIpA3KQMBKwAVABwAT2UCsKeEajXkzUdMza1j9Vspzc
V7OkYe7sLF+6OBnLuVK4MbQJD21QUF3ol9kx6ShSxZ/gQVB/3bdVp+nqrqwVCsygMkLTv6NRmfvq
6BcO2OSdkq6j5/vCcDRD3ovOoWPIHzgbQ+AX1LP8TdRZ9oioI/doTx9LjGlT3g9kNGG2zV3Hdp5k
BUKgAl2gxfQBI8NvQ0HPsSNJ29CH9Vx7C6gzD+uth2CA1m/hJJRd9s2KMVqL9hA3DDY7blo5X4yN
ONk7OemOkW6F7uYzjdoWEJK20TRVFCe026kVfQK3goQBAaqL5sGUdIK+lhW6bUiM9q2e5ggcd3YI
PEDl7CgIaUJynxlpmj/zYKkcCI7IXYBZcABmFNSNU1+BFTDKEXFYD7Ba9u421Jp4/U1NXTWIOArl
eeh5lCLaThHxHH6Z6Zl3b37cDF25a/K0tB/Bd9li5/ezT8GohkOWf3UKy5T93s+HzATNFSKTNzzJ
oW77X/XUWh7lD5q2OWaPI/SAEzXfLaqdGc0uBAxvNKCxPpTSHXmSDSal4BOmxfuhaEY9d20h6yJo
CXaBKTf/N6/Gue6GJtxSUBhSuWt1dITokWb0mJMtSY2XESy8TnqomY0sx2DQCWckZsZZzvd1DMGv
3tU4psXf+NE25N+kk/880iQbtf3g2lk07bj5jO6NTJJq6UYkU2fwnRyha8TM6BpxwfMvqnyAk/FM
qwQY9OhR2IhD7jBp4Mu0B7Zql++0XUvTPsDrs4AMC88SDSWLtqqGt7Yy4u4Gdp+UJSbASY7FSVZQ
T39NCv4zxH3wotLAeMXUWf84NjIhvFAm+roa7ZtTjUDvG5GmW1qCEm8OoXxr/g0azzIf/QbozWdY
SHquaBAA3v3Lq5MttYn1apRPwIUAXu5goYzR8wzmHwizh01z/EgtAFUX6sExUEoZjkb+wKupTmBR
TpWmoARq1P04sBXH7K0czdZ+LWZL2uPepp8VDzsPORPvBtwBEvLQJFIqyXvUy3032RZTCCV4kv6p
+kWhlFDIxipK77KELDa/dXPzBucmRLZ2RTuSTGxYlUF7KkcAr48Z9e/qeW54KlPfoFoQbUJoKf7X
zKNSdlJwiLjAQNQMc0410ej99k/Xenp6Jzp4INGxkI1R3kVVC5gk2YAm9KJ6j3qZMtvHPAtzW8KA
A1wV6rssB6gF+sMReVLBgSHOh51VIjgC7GAOGe5oD8A7NFROSqXFu5lLhwea61PjAfwuQ2l0m145
UZLTaJoz35t2KQtt+r8HWni9jwwWOAgt9XmqdqIbUA4zKp/2li9Oviv70c1a5y1yBoq3d7QuQT5/
tSXF/fQ+z3TeG5/pXYZ6Er+fJ9b/l+iBS5/1xFn//fNzUkby//0f8X8r3861hhZqMFbOw9DFB6qT
W6epvjupf4G7/1/KA6efWIgD2NVs4Caf8oENKw0mU3+glO7D0B6s/fk/4r8I9qdfWKgDuHpY8pcJ
LHHVF2mqG+ipF9yz1ua+UAYA+1tSJoHPqpSA7t7tMJjZl5Z3hfjRaeILZQAFvC4uK5gBAihKX5pb
6hcXVn1lTZZN1phXaZ8MMxw7TScenZuhu+QRtDb0QlwISGae6tPUBp6t39pcKX0ZXmMmaNj2SZrs
w3YESAtYdhzaYLK/2m53X3behZFXvqS9UPdwaaOlo9+wR2r3GUrKlyoZnrW++nx+C67EkX362Q8T
jyYyFARv24BzZVtPf6R4z83nQVxQSFwb/vQpPgzfWc3kChnBq06KWxODoFQ0/9SYtk0y/Dr/J6yt
0CJOM0HnwsnGNiAdvkHA+2l0tAcerc/nh1/bNYsg5bWWJVqNvW4HiaeY0h0g7cP5oddmvohS3UVt
IqWLG8ChC3LzCQjjfZf8PT/42rwXMSpmUlpZWEXgQComuTvA0bggZLUy73+Z9EgUCiHxVAGF4iet
eDHL7FUnKTs/8bXRF2FqGnDVh4RVIf2tAKEOL1NGnVE02dP5H1hZGWsRrLkDr4yybxtkcXys+/k4
25dQImtzX0RrHwnS3dN+18p0Wzfhbcu13Hf9hQ2zEk7W6Wc/hJPd5MqitlkFafS5onyuU+ZTEzS4
S06xpyVYQlw42JdOPR4LP6dK5/QV2SenMKOtMpxyk5ZN0OlBRu9qc903WARtPjtVBouqDeJi/j4r
mtO5dkGmce0bLAIWicOOAkXUBqnn7UdtOsKvOaajfuXmXwTt5LYdUEC7DFQlYbyS4WdadLBUfd15
Yy3ituhHMLmpC58vDu/gNL040yVbnlME/cfXXbryjGoy4Biz6Gb8aiiAVp9F/Gh4j3V+Azj1ui+7
9OSpOz3Xm5ILvKYd3dYN0h/xl/ObZuXLLj15krxDzKBg/kX41A5PunjP4h/nh15bmkXgxvVQ67HF
pplr4Wwae3jsbUrksjvoGYSoqQ9KEV5IzlbOH3MRxao1qhYwfRkYndpnPkCTEy7wwvKvrdHpRz8c
EaHMQmuiThRAzH9ysgmgTfO9ncbd+XVam/sibocaiNDcgnxTvFl3WkqZzGzDC8fb2kdYRK5XUHCj
jUKCBl8FxNK+rsLHnI4hNAIEYaoHrcsvRPHKQWcuotgZ0srUKX0EZfPcpi8l3UU17ltv2tRXrtQi
ji2THlOkmiroTnHg+nvhVRc20Mrkl+48kLfn0a2NNqC5fVOb3fMUxgdqrNtYcg/HF35l5bJZGvTM
vEFPpp1lgIzEPqVGbar0iz6/91Z94XuvbKalSY8bQ7yl7BoFPFEfUpgWRdnur9qnxiKeM974gOk5
RV2veG5LtD7s6uX80P/skf84Rv/RdPwQYjTJncKGO3Jb1XzfN6gesTgAZo/sByAREqVKaCWT9dpX
ha8jyggbXdvPKPGor1I4ffLZqih1TTvVU8Y7ZppRqREk9YCWSg8/Lf8ESr7QoGDr1JNBlJdohlB+
L2Ye+IbmvWhOpGkB+tNtv6WJ7PQ7qtXD+GcyHN0s97qSFQXGAi2G+ahy2Ars7Yle/ae4y8z8PUYk
qbywzCunjTh92Q9LQbOc3ijwAuRfnICnylusy08W7MrzS72yQcTitOlKjAMtUO+B3Vb3mhoehny6
oC26NvPFWUOHxBtP0JQANDoIV2hZ5OC6fo38P4nUP4qmHxbGEVNPjsmQAMH2Wpd8Qh91C2D7Qmyu
zN5YrrtChg4RDC7Z+b1w8y9J9V158sIGX1n1f9TuP8x9puvhOJFLmiCsfepMrxMa8Oc/6NqZslh1
zxlRKRQO16w77gtKUIUpj0487jqV7s7/xNrsFye7xJduCAdm30zZvlb1PTXgC3tmbejFkY6aIYhC
PaqCLM/pNSMJRTNWyAs398raLL2bbNq/uZNabSBAE8nmMx1Vuj/mvh4uLP7Kplk6OAlckOzU74tg
rpDKy0vnQbfc48kp/KqV/8eF4MO+Gce0q1HoA0RN/905mPSFplvLj4D0XvcDi0O9ycsw0UfWf0DC
ABmiBxqpFwJq5dOK05p9mDuc2Bx78CIJWjet9oAaQFnqTnFhZdZWfrFx2hkUsgfuNQBkfESQbl9L
JIwou59fl5Wds3QV0vw0G8Tp+gCf9+iM5t6TOmpTxdEW+oW/YO0nFo9yZDCqLA456A3xwzO/2GCy
jJ0Bmev8X7CyQEsjIWPwypKqeBIIk2rFJMpPdhLaJ5L3t+t+YLF1IPnRf1HcJFr9gkj1JH6ksK+u
G3uxdzzoYU1a5lwf5d+h+RbZv8fxz/mhV7bl0jooLSMty+aIW6qsD7ZvP4dY41w39OJunVNAeOMJ
vzKZBR6PRg2S2K2+nx987Xsa/xtOvjMMxVwz7yYcjhXyP1i1AvK+5Aa4NvzijPfmGd4EMPUAOh/W
lJw1UbMxsck4P/u1zb4I12zsazQJ+jJoxxyhFeNmmKsHJSH5zde4r7nGv+yBtDRVsz3zFyDweZBR
+KkYvP352f/3nvmXL1BJ9qgXicgDVA0Q4TOiftMN7e66wU9Pkg/nZIneWD35ehloAEHuvNHSC7AA
sXlV8eNfvkBSG2SIbhywfXEC9AxcHQgEtFcFquUvAlWFnI+kkydmcn3fyvy1LMbjYE4359fmv3el
5Z8+yIe1oQUH566x8yAy7INM2kNtwB+m333d8IuAbUU/Aum0ZKC0NyP5LZNXPX25buhFuDp0LFGi
a8ugNB3YZMMtRftnz58v9DDWduQiXCdDg05qGmVg2sPXf8QkdPPCZl9b80WoRrqCdVzYkk7UD6rS
G8RjcvDk55flv8+Bf9nixCbiq6Llg6ZwikFtIA7lADwGaOzaF+JpZf5Lc5wB21gNxLgMLPu76t+T
6Zs+/T4/+7WhF6FqwHkpW6/tgs7423PZafm7glt93eCL+xR4HF1d5cigKFHQgv/s9z/Hi+nAyobx
Tn/Sh0iqUL1MkcumvxgWD6oY7kolr4si7/STH4ZOQvR7hgi5WkfMO0hlW0DbNyk0l/PrsrZlFkFq
h7K2Ix0+tfAflLF3NJQ0jSOEjivXfRGpZZ7CVNDYL7ZfbR0dZY86g7GnXTjC1hZ+EanNAHm7Rts6
GCLzDYKme1sij3fV+wPFw/9degtSPJBQ5p6k3wxMfsrqT9hFFxZmZeZLbxp3tkHGR1UZRGMDZ7+c
cbZX08v5r7o2+CL7tVFqcqR3itIRUGeT7wAfXLcf3UWUmicCiz5kKVU2AWASKmVRb7Wx310380Wc
li2IdATOy2BS/WGuELdApP780Cvni7sI0lq6mV9WMQVOlX63rOpYR/nTqOYrnHXJkNzTt/gQqF7V
oW1HnTbw62GCZ9vUW+7U+WAU8lIxe+0vWAQrQhkZngKexM/gEYLDRmb3E6DE88uztmcWkdoqyCbz
KOMgt5Pn2HDvnfFSorE29CJKIZ5XBfh2GYRxyCPMCeDbvJ2f9cr59Q/3/eOqe+DbbJclyedPXXzM
vRI3lJ8O1LHz468s+dL4pQPnTLahc193PgBUnPREC6vbujD8yvSXXi6GGOi+4hUQDO4tTDQHlwWF
ZsOFR+TKui99XCzVWV0xszjGPG2bUW5HFJqvW5dFnNpaB2sI7k5gYTWIekqsPTni9fzYa4uyCFTY
LRUKCXMaQATcWbZ320/jD6SrHyejuQRl+qfI8++iuLUEZEnluKiqaLw6kpjG/dZBZ1t/azO9HG/b
EsFAHOcgIzvfpQfrHf0PhK8duAhYG0SHxkVz0tzwFkrmABHSoXyBhKIgTbih6UqxHVItrB/yONHg
fCUw59SlHG9lQ9qLMEUmwQxHtEoCZCR2CLNs5gYvsPH9/NKv7ZjFCQNPezjxYmUwy34b+QDvrjHM
5XhcYsdE4RhRaDtV4ETpj1j/JtLwsQrVcUD36Pzc17bN4pTp0RmCuiRkIP2+QzPS+z1PctqkUMBu
HX+Wx/M/s/IBllgy5CwgsCWocYbV16Z71Pxvvft81dBLLFnmyqhz3bILavfXKaiM5DW8mKOuzNte
5ARdGNquGbNxXKr8VYxEWg+QPWkvlGfWhl/mBeGgzVhwkSyF36z+x5R9ycav1y3L6YN/OOPBZEGQ
r4o06ABIeHO6ndrmxqWde374lT2/hJTBHc4RzAi5QrBoGBu4xRexBWuLcvrJDzPPewDjdUk4aWO5
75DYiSt5ZwzJhXbT2vCLaLXHMMtHEo9AwI/FAWyrWe1tWLgX8t+1hVkGFN4zCVLhMgALj2iTGRX7
SnPr/XXLvsiuQzetS17aMvBSBGQhmBrTn6tGXsK9+hDuDBrkHQA7A2mYequwcDg/9MqKW4sgsgcY
ZXGep4Hyun2dT++iavZ5b11XeFgivbwxKeLY54MiK/uSTcUr1Mjd+ZmvnI7WIoi8Ad2wk84DIDIM
dKjlb7rZgDui7qVMrsuwl3CvVlXQhQSfNPVereyXl7zOw3VnwBLoNSJil/QpL5pKnYiHFjh08dKO
/YXNuPZdF5FUsUtSxDNlYLbTAxI2mx4PwR5/hPOLvxJJ1uLShiQiq9mm+hCO9S6HOt7018GXLGsR
pG2pGXWoM3PX/eOgDzeiSnfdpBcBiq6XJro4g6VM1cHx28ehiJ7OD72yGZfArhr53chybe4id9gX
dn6v4VHgV9EhK73X8z+xsuRLWBddW7PxZZsGOtZTn7AMk88z4vTX7fQlsos6b+FR8GFtkMFRlbit
sp+jHh3Oz31lN5qLWG0FphsReh1BjVZ2XQ/72C3wjrsOa2It8VyzJmqtC1URFGgG1Ii5JjgOXzfz
09f4cOGh2G4Yk8NulM3JFCHboNS/8cQlk7+1hVmEaWl7phXDYQrcubzH4uFL0jrPkRted+GZizCd
rclNMTzjPoXKiwgivEnnQjCtzXwRprVI57DS6jSA+HmEjXOEk3aMEH28bt0XsQrLU2tra+4Cafo3
WTIEvTKOsFquy3mXAK4YbqiwE2TjrCS9h2l5yLT5WWbZheFXYnWJ3LJcaXnw37pg4jiovegbcnkX
btSVdV9Ctoxaq43BKbogrRGC0H8VsH1jq7mw3dcmvghU5FFPSlhkGrybNobq7uD5XpdPL0FbEuWm
ye44AwZbO1Spu8VP6tAhJnl+w6zN/PS/fwhUy6nmQvdHhADr+ZuA14y6vnkJlb226IswdUfA0pE2
c8Bk+cPJDEF1/m+j9K8iaVjGIkztym6HTkxd4A9fdOOYxS4+Zj/nZLzwVdemv4jVuDU7txUyDdDS
3iWZebQA/BRDuD+/9GvDL2KVbqSUwmD6Vv5ukJma0Om84cr6wBKVkxkVgrMGR+QofiTauza9YeZ5
1cSXeJzCyiq3CzlkWpEddScM4rnZd5p94RRYWZclHMecSp7WDoeM1NQX2/YOc0ICaagLiJm14Rex
Okz46AkzohNsiq3y8gfRv0HJvblubU6/+iGe/MzsbNkmZdCl9jHPERPR8iO6cfvrhl+Ea1XHeupQ
z6Pqjtr6VBysKd+jnnfd7bTELY5o0eV9XHdBodVBqNk7bMy/ox/w87rZLwK2L7GlBUJaBF5k3QyV
PAx5eO87l5pApy/4H6W8JXYRiEnpS4d92etyjxYrSjrTvhz8W0ThPl/3FyxjFh7C6EiuEYXpm9Dw
6XOxO/HKC4nHyt5cAqKy1osMSXYKujvdTZO1dbXuAATlwmG/Nvzi1YqQsgE88lRXwo00jy1A43is
iQJ5k6uW519wKBQ0i4HecFBIDagkBck0D+zUvDD8ygfWF6GLGHDWNQMgfvQvf+nlN5z17toif+oi
90IArFyH+iJ8eVQaUebGIGimGQ9PWOObRuSv163OIng9N5JumXhdoFGmSSvvU3Zqz1/cPGurs7ht
LTMb7ZM7faBMh0e9uK3HDleQYVs49nVnp74I4Bz57jnpG66sodjU6H9oeOml6AZdt0CLCzdSkTf4
p8NTYZY+u/EesSA4FPaFfOE/P64u/MXse5DNuE9JYBGt+4hjxc4dq2vuLIZezHyCbO9B28qC0EAJ
BhspOCa10RyiorsK3MVPLI4e/BtUqiAegLxKXl0/3KH1GsgWJvngXnN56cLz//fyKqgbhJHQxY2t
e58j20Tga3YesF+5FMArX2CJGolFgjCrTPXAP7ngNsUO4fD9+b2zNrT7v3PH77dFrQyMVCk4NrEs
yvX8mrcDy7I4dlxc6roe1dfASNoNhiE32J1ha3ApD1yb+eLMwbYpF5PZIWMs/PbYZeIW2brpwrKc
BvnXncjcTz/6IR/BpLqGJBDBptUHNMDGY+rhuuNb17RdGX5x5sypi4eGJ4abpv/ZDsDiyx8yPdj6
dRHrLSIWgqJTkiKLmxCPkgpUuef8yNrcf71uzyyidsx9d5pHheRgkjY7xy3QGhguEeBPl+p/rfwi
XguRToahzOHGRS+vL3dFjwxjapFaQQ5Gq9Sans//Ff957utiiSBBdghbROxRAhTttikgaowtKu9V
Gy6Mv7KF3EXWMJCsmcgvQZ2z8dxNmt64dSYkLnutyQ7n/4S1n1gELw7alRrmMENQottmiEgVzi8b
xdHrRl/Eb5LhZVrgGpBsxHQ36lgUH3HWOj/2SvAuwST0gsnY3K4IJk3tUVu9D9Hvu27oReiGIW5L
Ho6CJFPpEWFdvDAN/obrBl8ELt6gpkLAyLjJG+8+r4b/z9mXNFmKM0H+IsxAbOIKvCXJpTJry6y+
YF1d1SB2BGL79eP0zCE/VerJhnd8ByGFIkKbh/vzztpysG05atnYoYSI9wm0OP+C8sH9zrtxsG0p
ZDeKQ0Tmu9N17EE1NkHbsuYaJ1RNpRSw0PZtHWo15Fr0wVPRz5GwF03T/5XvfZAMZPjIbLOZ1OmG
6RuHN8PbLgbo4wz+NtSfLZCXBoAFONVna32pKB7XiqfF2K9NofT51AafITIc9plzbsBPvQZXO31t
arz3QyCHg+uv/btyng85hYxCgTrJPBGIVyZ5R0Mw2MfppgMB75H8kQGkCKdQXF8DiBRdKeiUzfpL
Vv8k7GeRQVP3EPDKBJentNSVA1I5B7GRYzagFviJs2s4TV9vm2Zv5KP+75nr3TqKI5JtpN5c4YbP
/KvI5hgVSZ8yKIzm64/bX1C4nwxEKcpsAP99ViXTTgJf5FZc9iCwvN24YjGSOYEM1mfcN7F5NEDX
k1IU9ZJ4gm4mT183N33ysoODkEK/GJotWHN/ulbmjmJqcW2mu41T2UeK/BmU4wFEQCsQQKIumYHq
F4x5t62jWH5kKEedQfcELOwWaMLwbi66NyjD3fVO+ftQ8zKcA9Tr0GSHqjjINdyw2opP9taBH8TV
XBooXFMGdFiAuaCGmlVJP1hXaG/czy7gtSl98Xo7PjYCKXo9r8HVOfQOE0gM1+AT/xtkCRAQAoHq
7fYVcyuTBdUZaKizYuqTclnPQ59d3OLX7Zb/q+j9IHBlVMeMyuQOJHfTdUPQtsGbP/9KPU7CABqG
Lv9pBBQk5ilUP8eQNcOXDHinArq7NdO9DSicy93H/C5zpO7AwPYXlEmTtxC1+wVthMhyj8WbKy3j
ZZGCEW8Q1pXhNBX2DkQQXMh93badImfLEDPC/Bla9H0PzoQnMMNBaPKaZfcQDXGWz7e/oLKNFNNO
sYB2GDIYCRkmEtVO94m1VX9fIddqjrQqz5IWdaco8erYZfN1m/K4o/Y56Jv4ducVTf8BL2k47w0D
hOXNnP5riamNgxzKIscalzbdNQjljdmbrSstuhyWB4Jl64BHONa6FM+uNW9QdCqAooBsR+h0Qxs3
TOgwoSrDSAvxaCxpJ8DUnlhQhDy5a5k/2XzSUZYp0p0MLjF7YPuWerSus9l+y9Yq4gP9AkHNM9gv
j6UjGWQC4UWKgv3OTTIwxnYQqxmgY3Hb8gqPd6SAHXPIsBo+5UmwPBvVmaXYEZLz7bYV8SqjS0CC
aZfp0LtJY/wl6H21747Lf7f8jXeupvv7TdAH2VRGmRSz23TM427COogrQH4cyNPIFt/tdIUsywto
bWbhaL6lciMpdK2uEqnt5lXSjV7zHQrg62fLS5fLbWMpWpehJ0E6exMUGt2kXL+BxzMSSxnfblkx
xTLipEXJMaQpMMXE/CScZwtlNLp6N4Xvy3ATaIIVXTaUYDjwvtXOPc1B+D9/y4eDkSsDTgjUfSzQ
oIKCCoAT106foL1w7CpHBpvYLRQ2xv3Kcmd/h2wBuJMPlUOYlr1P8bsVlgcpd5mfI6aMl2m539wG
orgaN1FZXIpXsKFbkOGBRcrxs7s+eObvvLqCS+tYIpaRJlDj4m4B7u8kQ8GIjdcMCP/e9kKVf0tL
K2jism5cUp5MrPegBdL/ooRpzomKRGNLkRlkDcpRIbySLHjACLo7SKcMkFQDXS+IXI9ZRoaaIByh
yU2tPnEbEFNvzXBm1P91yDYyzgQ6blbhrwEmdYCkEm3v5r7QuLki+GWcCeiDh6y3QHHkEmjCW5CL
hkKXbiupOMXJ5ECdYUMpoGdgjGyeII0X2vOvjEMdsE7DzPhqdKvGdxTzK2NOgPZ1a3//jmclaXat
qy10zN9B+wAREE2SVLinTASz67lYjDEALcmYRaAKMCNBoRh7bIKlqIVYe1Dlu9ien3r/tGvaRBDg
OXgQlWEnhNLCgbwIWKx8YcYNzRawILeatwZFviFS2HrjXgZoI99w/2pZP+vhk8ufjhUCmRaRApdB
SA+8pnD8fCs+z74HxjjIsWiMrui6jDhp3Rqc1mBPT4aWvk6Ne1m29dNsiBfITGg+ofAaGXnSLplZ
sbIckqbrHwefgi5Vc5BSdX4PhfdrSN57rB1cpIQmv1jcewyW/oGZkK92rZfbTqlIDdb+6XefaOgC
vm+GUimgcj6n3b2dseexSzWmUcSsTARDIZlHoNzkJlAAiqrx6o9PxTiEW5kw59vtAahstM/K+wFw
6C4voEtP2ECg/naFlA/I9R+huHe7fdXsSlE7tkuVCVO4CWnqu7ae7wxXVxOksj353653OZIj5QL1
TE4apSsNh9FOFss43e65yjJS1HIo79iQOUPUZhAB95+rrsTu+J6lx1YVS4rbsmoG7g45zmuDZ6NI
wvm6kW2Ojak/mNRk5ElblkbhQT09SR0TSiYD0CfmMeOY0lEWWEWoS6xI9bz1vuCWJ95qvqsH4/qa
6KA/ivmVgSdGBVksxyudBOoIn/Y7KitYvm9CxyKkCC4ZeAI58dWyUGmbTPaDAfLaonwbtlfo5oX9
oKnhUTi/jDyZp9IttgVH8rq1zxsUd6vB1lQkq3ovxW3bVZ3Hx8bG+3V2hnoNLf3XtoE41VBkkNiY
dAyzqiFI8UtAIsjT1e2TFqQ/BXVix9SMQNWyFL4Q4bAGrLugGIPMBZS+I9Q7HcubphS6a7nytYH0
a5ICqW63d+byRoNvhJz4wSsoUwreAkzNaQvp+mQb1gi1WpCD1W0IP7aLGezH9HcZOQUnSQfRXZKw
qYsLtl29Rleq8rHTmIEUtW0beP60eQQbNGh6lVsM1eDIav711vziOUJj/Y8TpxnsX383AEYEh9w7
c5K1gPyf+OyiZH4pr117yHHMYP/uu/YJG6EHXqH9IXfvGUQkq/XudspXmX7PRO9aHmkNNTNGAMHZ
eWpT+2eb6VB0qqb3/981PdeDY06GQxJgs0PuzDEe9+Pbvf44T5qBFKK4Z9/GdMIepO4GvKK0jwR6
RaHh6+rYVV2XAhUPv2PaUyxUgnMaQlMN2qHrprtZ+Q/J+ef1k/kHzAoC1MVoDy6qzf3QNKBuWZ1x
JjqLzIZm2XbNCvCtl08L3ylx/71tMuVHpfhNoZ9S1v5em5/V0Kn61dN/2+B7U3oRilpiCxdtjEU2
wOdLq7tmU0yTDMQyyWLkLsmcZO4h/gkJ98l0n8d8eL49JMUsyTAs3C1zu0C5FSQA7RAIntPKdLxA
qqalgF6qtW7sDQG3zEEIZqKoxgXhsV5LsexAOcdLs8lOClAArK79kkJ09XbT/22kPnAsmbgn8yF5
TkzkaGgnRX2dnSGaGnX+o8j+abtPM12f0+5TyjQnAZWR9v/fBfjmW5mdm2DM3Jx/BwrNNS05nspx
pPgOeE+6KrCrhJOFhIsH/bAZeTwuJmrGt22lSNkyJkuMJeDzeHRKguBbY19T1oZj9jZb7OhcSCuy
Uwao5+xwkgm6Atqz4GkrAaLCY/W2DKc6+DvzvrfTFJu9ThZCNR1SgHtu6eUVzbEIuRT6VSK28kO1
k6YpY7MW6PBCSxRnjRJIhzqvf+cO+Xl7HhS9lmFZuJ1FISkWIVSSlRHNfk9ZrpkBhRPJ1D4CdBvV
NuM009Trg/DXyzLiAigNvh/ruBTHLdD5VgB13ASqV9Nl8FwzaWj777HG9zG9D60iHfIM7LPJCpXN
cnA+WdYhgl7MpRS1rskCp0pNG1d7+V4quUJLvNJVXqhmUwrcsXFmg5Q4wEBi884z5yKaxsLUTKiq
cWlVTju8SBQ2jLKt3alqxXeureBVNS0FaznlngtyP1Df8/Efb4OycbFM19tzqfJDKS67sgOzrVHg
3ALXHur2zpo/ga4lvt26oueetHcO+NI1Vo2erw2PbOdbvujKLBSYA1PGUY1m6be07cZ79r37Oj0X
cRuN4eiGS4RS0rA4+UaoG4VqdyJz+6z20K/WiG+tiXXuzssV6pVRF5IQL6/HtroysIpBdtOqyApm
apaeILR8LTwdLkk1CVK4ThCxI+3+SgEl2wsoJ8+i1qyxivOLDKfyoDG/rgOS2GqDft0N/q794lKN
3WfQH9zVNXQnb7uRwkllZJWbEzBTD3BSlo5fh5aEmT0+1jM5HWteCl1jyhG9o2snc1dFwwqqnzH4
MlTlr9vNq6wkh2/d75rLIB2vqikEFdrYfxnrexCzo0wovP2J/4rHPthbyegqHwjQQVB4qBt6F+ts
x8t1fd4i4G6iMg7uimMTIaOsyrFzV4ZLvmRJp9go85gx65H3OuENxbZHRllBqjlzDZA/JdBIL3eQ
TQS03l+gqz31NNWkJIUvyWpspVfxzfYXO0FJO/Zt9Lrw73a+HineMU0ZZMXM0gpE49hguhpj5KjQ
W8i1pEzjqYpQloFWlduX7TzBU7kIYuiOnaEErbGLqun9/3eLetsWnUnLAVsd1kVORS/9uml6rTK5
tO5O3mDnAtTjyeCmEc8KCFMbeDI9JKYCm0vhO2HrN/Qdrt4s5DcebI/WYJ5vx5XKKFLoQsqzyWfL
x3bEfN0aqJYTpsn3KpvI6+6wDtk8wQ256Z2YMCO/CCJI5mgCdV9gP8gHMm6qrXMhXNRNJobnRH1x
N9TXYpgjyvN42+6s4a9V6KQJFCORaXrAaAPBonSzk2ow4qqon8AHBCg10WxQFDlBpunxwOY0mKiO
SgDBi6CwGqe0eV7ABEJZ/np7llWf2P9/5/pDPZBmWzw7wYNR522hWT+Q5m0cqCY7qyy0//+ufeHR
pbEdRK1bUqj9lKe2aUMjI5rI3W8LP5prKXJ7j7hU4HYBYrNftvrbVH7Nlrd+ghprakCU+J/bRlKE
ggyq8j1udN5E7P2GJsyC5jTw6XSsaSmAO+aYLi1gnwDQys7xo6nXlaWoei0FcFm66epBvzdZQHyB
ip1ljFiQ/rzdb9W8SjHM/H6xIVYHqECZhZ54aMy/p+bL7bYVmwYZOgW5dCgeIEkkfvvS53cWQI+t
9YX2n5Zg0bilwu1lDJXoCggP4yIgGSFY9KMsUCPBDDHH69IGYZ6bB91fBlSh64UDNLCbbMUEKNUQ
+tbXUlfNrZhgGU2VpYtX+g3mAKoc31xiX5hjxbenQNW0FLZdllOvXw0naedP1pJfSqor8VW1vP//
LiG03ugMy+wPST7nsVWZv9xt/nG70wqftKW1Frmmqut1A9Nbx7ABwYX/akdO3x60iRSqULI1eOMs
433dVXhN2EoqLrZBMt0b8n9Ahg+Smay91gZ4k55RC3o/R8Gn/HmLm9in5/4vL2KnGUpYcXDBbVVx
Iq8ZNrePzNIsmKp4k2KZT5Xv8Al2W5zP2/qdpnc2lHp91AMdeyWRsVZt3gy2n9dOYvvkBfQ1bdiX
o+bpWuFPMtaqIobZLHPmJi3LkEAJkDiZZvlVNb3b652rGumU8tREt/2tjWkpTjTV8QAo8o+MtFoA
7O6KckYUVOJJCPvEQYqxBNY9O0bQYpoyyMpjFFdTboNbRw5dHZflYcn4tTFcjXUU0SYjrIKNlIAt
904ysi3EXcrZGlBTZhHNaUJlISmYa0NUTZa2bkLrpwoS5kMdTeyuANTqULKQUVYbkPUElz3mFQn6
vsinT7iAOLnponFLxcZExlmBu9x3O9o6SV//rsa7DmJSbP6Se2cr+0Lmg3ElBS4q0jeAfgw7yR0P
5bK4xPKPIdxAB/C/vj9U1uaUC3TZqOtGWVqdrHTVWF4RVjLIqoLikJdNeHxCtIaFK0K7+/v2nKpa
lgIWpOgrR/25A7KpIRS0jIpSd9BSeLsMrgJUtCopxWZqK+afgfGJkCoPfaqZSFXr+//vMo2/brYB
5KWTTKhPtoAUF31/zn0dlbDCGWU1QuxzIINF+ykhwetoFeFMt7uRfzaWb0Up7oSpMb+1r4QfLGD/
3dC8GwaD3pZfz3wC1eoWOe0WFVUJlvE2Mrek8EW4V151gsTmYoWiu2vp19vzrjKftDJ3OMCIqU+3
KzV8wPlz60cD3v1vdo8y02NfkPbSNcvcthbw2ZoF0ZBjq27XkbPpqqUVyU7GX5lbX7kzTU3I21WP
pUsjsloPeclOi6XbXSg+IQOw/NHrp97GI5SfdaDA5CejYM9u5YUF1fEnK/YRMhAr8HC/MYN/CQXl
DwE5+U4dlv1dNqMyTScppvqEFOHrQO2SrBiFDQpS4Vlh39NL0wMFwFiIgtPn29OtSCQyHstI69aC
RgxGEswnU3R/cW1Bv2oepFBvJrvtCMVZkuTWxStJFJi9FeYgr6tJ9Xq7+4p4kNXRsmXsrK0wzKuw
Qf6IY03lp3gob863m1dcsJjS0ry1NUkJmwAFXfxL1dhRVT+0ooiqPP9sk5ee/bB83TKtmgkptD1r
RGZ0yZhkHOmknV4zEP7eHoaqaSmmxdotS0Ac6AD54iI6cfLXQ2pgJn7/m88Jo+Xom/aY5GYeN3V2
70/TARyfF+D3v02nE8OJe3GBRFyCb8LqUSZbubpykY/Ca298X0DeJfBhybf/i0NcrIemnsJ8zQEQ
erNa0Fr8+v+3+v4JKYJF6xFPgHIyqZwsNFATPY62Zkf60YTuTe8h9673Fh0MO09tRK1pxnljn1It
ZOqjiNqblqKWi5WM/oQricbun0xWPneTd5k41+wWVc3vI3rXcxyOpry12HDvky3usofN70JfaPxc
1bgUrtW0WW7qY3GB4GsUeGNkeOMnO28OWl2KUNfgLiSxGzPpcUHZiTH0TH5gp7hbXYpQbk1pZ3gL
dGh86oWZuwIP3tmaJPlRIt4bl2IU7/gL87ZlTMr2F2v/LoafxhLVuhn9aMuF1mWEFe25XRnlf3mL
Xav8obFF1EzfViCf8yVqjSOAuP07UsTa2zKnqLjAQRJaJn+D+4q2EXNQqhneDleF88ivXv5WovLb
3Uux1idr+OLY36HLeLtpRbjKL15VW9ozzmAEegj+XesYEZk7TYHRR732iSPnX5+KYdtqulOKv7rN
ndl+FcaBUPWJLedfiweWU9ceyEnb9OJnxXVZ20ufuxp7f+SVe/PSfFp9uzi08dHz7bq019L+pxyj
Kf9+2+Qf28WWk2/n5b5gI0oBJxF8A6tQHGTr597RPXZ9tHzsnd8H9T6NeQJQxtQFTbEzhUXzuJSP
6zCD9+ARRRe3R/CR0+yf2Ef27hNp4AE81fTguhh5cZdC0D3KjWA6su9D61IerjaB2yMLfuPVW2Tj
tsfPdHpmqomVsrCXdo3goBZJepHGJkkTY1k/dfkQprn5z23bqGZXzsRLh/ol3pUJuMESv2pjq7FO
lW8fyMa76aVsTCzhsKnHfskYc2hRgDNKq5qochw5F2NDUAoXTafFdbbv7bzDM8vnAJRgRFcQqLD/
HwnZaIylZQLM5ZV1SYUTGpy92WkWjT37fcj+ci5m5SgKBjj+HSCSZRaceZYa+WkzU+Ckr44rxKjD
PCiigEpTYRZ4vmgdZImg/zFC5sGA4OHtMajMJM3EMk7EbThCuFhR5lV0oVuvIcu+ezqBDcVUy4hF
bpuOAcZHxAFnJ7Mvws67+EBaj+kca5/FP1p94aoydpEXAndXuz9BxWqMIEOddJ53DabgVE35Y7k1
9227XW5bTBF1MpqxpNOAChh8a67BWQf5xnH4uVLNk4ZiOvz9/3fprsUVnwk2UTQO9FgXfO0WA5vy
b6atKQdVGWof1Lv2U5d7NTexTUnr+8r1Qotf+ulF8De7++0cE+u2ZWDj6vhgvc3WMVnH7jupyjLk
UF/WLJgqf5LyqmB5b3YDGqfbNci7k2UCcm5dCvGppux6bIqlxFptI+6dM1ipmIOvJp7Iq2XqQz5m
8e32FeHsS+GM8rsssPtMJGMwxdSfP1Ey3d1uWuGddDfbuwlu/Q4qHwzxHLAHJ0tq8kB0x60PrwGI
LdOWFgyKMKOJnVAL7Q1GjLAA/Ip9DdhrxtyodO9yW3PmVQ1C8tK638Z+9vAllj1SiDDTp3TR3Lwq
3EfmL61oMYh22wfBx5BUz2v9CcfTsJli7mk+oZhdmcPU7bHwW/W0u/8/Foqc1iA73Z5cVcuSX0Iu
Y+wdgsnl6XRaSno2tCuyomlfWgfMpXZ7zocSXMb9y9D5Lybbvh3qtQyMNQcnGx3TwCaLpEtYFT7F
AlMamnygyJh/YGPHOWNsQz4Yje0ivAY7UO9Hbf/0haEr6VO4owyJJe7w/5Km6c/PhTEDVOp+nfFU
e9s+qualnO+6SPods+Dta3uaqHXJ0vqZjeWxJcXbP/suIxRFtw3Ff2tjj6cAK5tPS8pOw5b9AA/J
l9tDUHiPDI412oD1JkNCy8fhsvH6IWh1Clqq+ZXy/eiutHaKFBzzTXNfOlgVl/nCffqM0sRjK7os
IenYeY+zKdI9mxnQD89Yvr7xVuegKttIyR4CN34jmkIkIN06FUF/LUd6um12lefIQVusbPGGXCRg
F70TGd7AiPWE6lPNAUDRvHwXkPq+L0oC0wt7fgCTbjzS5a7BTf+h3sv3AYtZijwt4TSgc72fG/PF
AG0H1vJjEj22jH5NB8d15h7dH4Iusn373NRj7DrVsZOpDH+lftPb3oTu9/Qtq8YziG+P+aOMfHXb
AfLjZS3w6MFfJ0ix1hP9a2TmsS2CTCCYdyllaQu7BJsXTZREruNGYgsOeo0UsEGOYylkeuDv2XQK
fD9Kh+Z+rhzN6qrIBzICNlv6wPWNAJIBzbNJ7ikIz2zrri7fjjmlFK1zadB0qrBY9d137r+w/pEV
mr23IhG4UrRO1TBtwZ4IehevNE796FJ6bEplCOzQVHAXc/dFIvBKXT0u9T8ryzRXYIqOy6jXrRpp
13kM29VUPHj5+pCmnWbtU8zmH4jX2WrYsktYQEchuM5eMMb5xtc4M7z+umSZpbkgVA1h//67RdCY
NxN61aUAhfQbBY2sZx25s8bRU6YPHAxILFkQsUCF5Pe5gBw2QLW3XVHV5/3/932uPK9OB6SB2trC
Zt6iFgo3t5tWZHYZ4JqhRoa4PlJAs5HrTIyTsMi11YrSqXou7VOzJQtWM21Esgz5mXjGF2EEz7d7
rmpaik+XmraBAn+ReF7+Twej9CCB1hhcZRUpQLeeCyrGTiSgPT1Vwysqup4qrZqQoucyytVbWurn
PY725WJ/7Z3hgr2SZoun6LiMbnVNG9SGFg41nNaPgbc8842f1/EQ4QSxZVDrZIw0sA1M58jzMygK
zl6dx7enU9VzKS6xgfEyl8DkfTvGK4xC0jTsguCYn/9JElisflYjm1uW+dUdmjc/G3/UqfN6u/eq
Kd3/fxeh1TaZuNFHVqk5r8KU7oXRrVa9RtW6tJDazOAoBOurZM2MKYLCGAtTvukK/XYL/4HdwaRK
MdqxGpprLSxvruaz303QeXZ/bR6kElALfcw8UqyCs39qihUM2wME754qEH3+rG2z1oFoFL4jI/qK
mU6oU2kgYFMZJ9PPz8GUxkugM5Cqean37gaCatyWVaj16OO69KONrHGR6cqbFM3LnIcLKGh6PvYi
mXr3gc/2XVa50UE+PGLLEFzhDq2gIJ9O7KB/bovyCWfWY2lSRuACRZk1xciRgsciwTk1NEx65qtO
eEdhGJnxcAm8hhqmEEm2rffmYl7GqfvcLrNmJ6BqXs44HK/6Aji1hNTl1p+8tRm72OFmMz4GRQZu
mkO+L6NxQQ3m1eU+itSYEo6yjEgUKOY81riUd7g9BW1XTyKZbe/BtZo6mgtbx4mnMpCUdrqx5U4P
yHvS8OVs+Sz2cXEvjrH6wTGlRXZaNsZyUpRA4dRPAa0vpF8AVV6LU1fyY3Msg1lHJ2urIqgEquRM
/zKnvAirKvhlck8cO6LJmNZ0XoWJepI6wQPrxcGrjwsV1c7rNBfQimv6PyQry6Bx+wor7jRcOYCU
bTGcfPPFXmLRLaFHZs36qFhiZJQrqk4FqCpGkZTQbwBD59Nc1gfnYHevd2vjKrqOdD0SUAruumn+
d853AOUhXCCxZYRrswijngWypwvpO2fmj8VWAYiGQoPAerYdQ7OCKWJBBrhOnjHU0EOoE6umv5kI
XjrWRH01HaoxxjDkRdgztoyXtMZDgxs3axmDMzLOma7qQDW90hLmGRDpcAWmtxmC8xYM97avezdU
NS2F8QY8t5P7KXR+gznOoMyY+jryHEXTMnK1FysdxQzP4ai+MwLgrjJDE7aKTY+MWOWdY6/cSIsk
qKnz3cSE/La7rn8qsibjO7CO6mpsVF/y/9f9jdKy6mKBg3Y9jXhTXjq3em29/qFbDjFgE1sGrQbW
6phLi08UHr9C17kGP5JWz0nh+TJ94MC2JqALFvlmsWPTyGNKl6eSFppbHNUc7/+/yw6lYF3f9z62
JzxlUdrVS5gXh/h3YBhpBcu91mm9DGvv2tZ3OYA1YtKVb6qmVQrYcslHW4DEHEAj/3uwDiG4Jt6E
YBd/m6JDi7tMIFi0ppfVdMO1qL889Sl9nLju7VRldSlo3dFHXVDglUkGBJkI86Xqf9tu73y93fOP
jUNkqJSwp3GpTGxLrHWNjHI7k6EOUXb5SijX0dJ+7JdExkutpWeuvId18tY8BXP5MhtfQTmhudNV
tS5FrdOV5hiMC7w+LeMesjfD5MdrowM3q5rfDffO63lmAtDe2iIRa3HptvxlZG1EDF1x9MfTS2Ss
VIsrHdOCHn1Sg046CHkm+Hcj83UlTqrm9//f9d5gKzAoHsFpd9qirarvZmvQ3F+qPEeK2GppxloY
Xp20qFmLmxz+IwLuXcdl+MUGr49vO6jK/lL00pFyH3RgAmIZXsK4EYrUf2z9+dDqQmTA1FhZfsoo
mvfAAFQYL6Vj3PXNECGgT7cHsPvhn4d2ImNYG2se67lE2mQbiUbfeCiZ9c2xY1wrxU367+2PKCZD
Rk6VnK/TsKRYfy32wpuXtQk+2/0alkBb3P6CYh5k4BR0btq8Ym6DzcOaBA6/+JP95JNKs7iompei
uO4tJx8B+klMYt75vvnF7sD47+ku2z8m9yNEBkI0pJy7acQ8Ox0bonScvcgKJgig2WK+K2zx7/5O
Dybf5tEDKClOren1tt1UM7MP+F0ENqnDTEJdHI2zMh6Nl6rJUe25nHHfqtm1KxxMhkfUTu873kCx
axfDPcRlCMjy2GXo2qQag9PcHuMngw2liPenNOuNMpuSqR7fHIoyz8G1fh8zkxTmfuoXflmg7TSt
4g51T9FopJAD4G8rkGG3v6HyMWlrXViBC2IyA6mcLaGPTWpDmnAS/vlY89JKPRIoEo09YrAc+ktn
+WGV1SdiHqpXIUQG5W2U27YLoilsHX/VQRDNnXFo90JkJJ7IgwpyR2ULrpdSRJvTZ3FOtUgMRQDI
2LutG+ulo9jZWaMfz3S5TobfhJy6d8Gmq2pTLHN/QPDaHpyzBDuMzB/PYFw49dOhdzQia7t601CM
i41Jnbbq1HL3EUv4821/UXVaWpsrY/Vq1zVxRW8uYem7MW11x7Hg4zXHlyK1QDGpM41OnezCFAUq
OT3hRnX62TedMPffAmqFdNMhylXjkEI3czqbTA22kBBk5KEAv9SJGZ3uRU3lPlLQ1lPg8y5YRdJu
QLCl7OI47DLhyVRY66FHXoh3/m+KhmT4HPTMQl5I11ffEEVY5/7l9iQrco4MpBKUWTnpsiZxwM5t
11j2R0Bijq7KMpIqBYjELQxYB94Uem5+bqsWrxoNhIJv9/+jyd1rV6R1easLnL6xb0/GNr+2YA0O
UamsOxioGt/n/N3aaLFiKTOOYrAZWlBGMz4x7mt2px9FwN5vadmtnSHFPisdkhl64WE+mKh3yCJH
TBdUb5z9acki4g0QLtLRNX90/bd/UIrm0udtQd1quK+E+2Sl2Wnp3Ys9badm6T7DZz/7xREqtP1T
UnRneeUJK+usxK+/FpDhsMrhdHu2VYOQQpmZk1N1kKLH3aK4q4Mvrrif+78A+w6zuohL6wBWdB+A
FNMWI2awdBgATg/E+tWLk5H+c3sEH2709ralYK7SXpjYploo6xxP+VZGLscD5S+am3HZ/MiGt4p9
EcO/t7+mcGB5TS4ECrvGYsDH3N8NDhCos9PE3Ud5A8OQ1+TcQA1TB23uxHZ/C9OIjCzKXB37mqrb
UlCTYrBJFrjgYGggHufZJ0F6zT5e1bQU0sRpOupQbiWMDlHgZifm+eExY0shbVgQ61tGZAtwP81R
HWRTaDTdgXV+t7ccvmYBsn3hoHHe4dxRXUAzcj7WbylczaBMRV8E0B8wH9c5i3JIad1uWeUkUri2
WNUtr+4IGA9e++0EDFqYH3lz2w0ixWjeEhjXb0givHANoJPbRoH1eqzfUozSGmFbrIYJ6CnKfGKD
XZdZk8EUJpHXW2OqgBT3YJIVlBYZwfP7+lTphN0U6VFebY0eHCxDjbih6UOavXXtm+Gfd52fYvrL
01ViqEYgBWfm+rC6nVlJMH0B0ZBozkNwuW33vQn5KgJzKpP4AkUIGCFqI5NG9Pcp/1VmyS62AUzn
qVu/3v6GIgHI0GUL5P/YEG5uAmzLaTDrH2t/5Ci9d1+K0RY78WngiNFm/sKW61YOoQdFYl05sKrn
Upyi+Kx2MwuG5yuAoRdbp1ihaleK0spdescZTDA9CB+VR9iahDjdfbltbpW3SGHacV4To84t1NN/
HUk0+V/8g1s/mbOXuK2RBw6aHgwRc8c+Of2Rl3bMpAzzRSWBOQQOVrdmuYdInDdeb1tD4eAyvpcU
pul1FF0u2yebXlLnC/S9IQsy6W7j92XsgwiSYb5Z146g48EHeINlovy6IKWLO+pqAlTVvOThXu9g
CXImbIzS02CdzR58nMV9UOoYoz5k/9kNL/k4+GGDrRpQz23cT2d+15wn8DBD6Os0Rt3lCApn/4jk
8G7pD3NlYXYt75vT3VMrDysdYaZyBJLD4+qswlENIyi/jw/OKUvoA56QyzsrauP1Otr/h7NvWZJT
Z7p9IiIAidsUqBvV3W63b21PCNvbG4G4IxDw9GfVjjNo62sV8TNxhHugEqnMVCpz5cqNq1WnScoV
lYGzq5nsakq4Wd8yFhFxpjGUTXtqPXnp8i0wneZ3VBTwGsjeZFY5JXk5hJh/nuVf04xiNB0opl7v
G4XGRahQ4HSwVk940FlzZY8LGKXrIY8qsWfkI05bhQODCbuqKpxJYlQflv6rLXswBz74W72oGu9J
lYCyQI2Bd+BUB2ERfxrKJfKdLTiXbumbwN48P7HxIge2zUXiNI8m2SJmJftiPnV6uAHGZ5eTxUw8
kDHQV6f4ev8sdVtW7Fe69SyKCq/Zxr8OHrA+6xZ8ReN61MHhlTG5TprVU0KHl25BtfFfu40HupGj
1umgYrXm6Hot0hRu4rUfe4nZiL8H69d9kehefFQx1dLJkH4ah1vIx8M6ODn+o4Q/ML57CCxzuV68
6VKw3/d/TZNXUBHBCFr7oDFX81yTKq6y1zp3P2Z+fXAtG7c6Cw3jD6DlG5e75rRVjPBYFQYmjqwm
wGi/PQIGx3Zr5ppu5Zs7eqP6hJPSBB7NToriw+qGjtxIsevWVay1WyrUUcCYBZxhMIQ0p4ehG7/c
F73GVarA4K4VZSrnDlP6MjucjDiok6EwQ6s9rlusWRojUKeIcymt1Kw6OBuQ74GEZ/nViqMtNtIe
OuEoxuuUpZFLUiCyr6JhPg7DvrerCgtOJ6uXLoPpmiKNpZwisTUaQrdjxWw93zd7PwtwddRL2PTm
sZ7LeN9pKlZLOhHYvQVhuMU3Tp8rdwk9Ho5rLLytKFPjdFQ8bZYy28BtPYGj2jt6efcczM0pNXix
ESPo1r89E98YkWVMPjFryL1uL6YvwtqL/F1TEXGtqpBapFFMzNPiViLGU5t+ZvZnTz5m4/G+9DUH
q3LbStKitamapwQFq2u7BJe63AKwaTykiqId5joVY4ZbNaufAJjG6PM2Dmh2aGV6dNYDa5bYaLPT
vu+4fd+bI5jRWV1PJgGxlfy1jtULRb/AvpUVY7Ung6c1nm1JMfuAWHZL1GR855NQhcE3de3isqrm
c2N4h7Ge/wRyeLm/7//glO88Uf6H1ZaT0QkacPwWD/lPchxPLO7P8nn9OMbs3D+mB/7t/i9pnKWK
Cu566gBuBtmn/TEQqJsfLY58hbsRMmhUVAUEOwz9yIDEWIkzB9cO7aaZufPRrCKBi9SpiJiwc299
drzvC9IfxT4fr6KAK7eWjixvatOSKKXTb2qSr/fl/e4QHbgEFflbsDWdWJ7hcn30P2bn4WQc0vPw
ivLGmR+DuNl4ROsEf3N3b2yqb1rMtQTrX2JQD8zLzqFY9iBQb1+gmKu52lPb14F59tefvHV+kMrd
csa6MFDF/RZOUcmscaxkrYZYZq+GSC8tGlcKQkPLclAvDH0AsUe2EXdqvL+KA7asrkipaKdE0uAS
sPG5GtiVF+7h/mnfLpF3zPi/WV9vTsHnReu7A7WSlowPVf9P1dZh6v101iyhLByCjdjhP+V573eU
e9iXc9k4IJJK3KkMCWbO+YUVtQ769JD39ecjk1lIzDJsi0ubf+ox7tppeFi5DO2N5xz5t/ufq3Em
KoCYlaaZDtxyE+Z/Eez76J1c1Nynj/dX16i0iiE209n01k5MiWMtYekg3xz0z/uWViJpF9hkmvnI
7k2rnUdMtuiFm4sv+xa/SeuNEniOn3J/MS08bX5npRfKbk/HCCxRxQoDTEKRCYb2Yt6akL+dPMrm
jSeSpbEMldq2aHsCPpt+vNqP9cWNfgyPKANF8lh9Tp54nMVbjxjd7yhXNKiSF2soEWkE/WNpV+Gw
Htdq7+L236KXPVg4kYVHpq8/e0gtWQ/TFt+PThuVqHptfD/wDVQNg/FqGj8oOJjvq4suOaZyKqIj
RxZo30PK9mAd3ag4il/9GRQrsXs0z+u+2qSvYoaDMV8xUylFzrlOPJGFzP1kuhuW+r4fgBz+Frvw
F9rPnMCruuXnWSx/7BZDhN0b4rxod7WwuiD+VIwW86Pr2h/gD9KlCaX0jlafh/lgbYAP3ldMX+VY
HEqRVcO4dNcAWWKbfDdW8EGUW65St/rt72+cQtHg3inRy3d12s9ddmnRY1obL/c16H3V9FVyRbfm
En11CF/A0hsWHvvcr1uBqW5pxVobwuG9LLyWZicP6eqgMrds6L1uacVWacdW2qa4wzgGIQC6GeXZ
HO0TiGKr8C6ObYOWPTGrLKbp0e73NATedFC5eFc5GqSecePZooza0or4utXE+37sAG/yt4Zks73k
3EUE10g7XspPVZEdOhOjJxw3tP3fRVluCF6jiioomNpug6ckElSAl4eu9zo1v8tmi9b2/Yekr0KP
bKuTwu3FfB4bWcdj2f6pJh7zRXxd2tqIMUdiivoU6ea83Fdh9FWUMBWByRaKCNupH9vhiZhnMLE5
YteLxlcxSUHni65d4DfJQCJcAKes25pCpzuIm2W88Qk9Zb3FZDMlHQHaBfQq/EKzLS6tm1f83xDR
V/FGAMjny2iZZgLimXPgprFb/WiJiOfUjOYg25CO7hMUI7Ycm9Pgdqs4AAVYx2w5unvYumBqKt7I
9cqJT2s3Xr3qA0D4XfZiuPv8gwo38jqjIhNyNQlp7UNVsSNoBTaMS+PVVHDRQDu3CgrXTjL7NFqf
6vbLfZemEbQKLarbsas9huP0rAe7e7EmFKW7PcxZELWK9pU3hqh5XburP6+hAffjj3u4A25LK8Fw
AEqb2e6YndDgiebPvHgw9vGM+yrKlxbZ3DvcdhNZ/lui0C2+T+uHlu/KCfgqtggzI0rLMfEyHYvH
CvNWW7o1lVnjIlWcr+nNbQn2EyDyW6BK2/nSGMHBRf99APosDmqLVaTHQlT7lN1TTHTsqgpzDbh1
TmGmgz0dXbYvkeercKNBipSPi0DexHmQaRll9RrvU3flnh0q2wdrKmI9uuRnENOBvJgeRDqfdi2v
Ao54b48jkiT/5WmX8WMxx/UWKaUmnPdVvBGrmC0xOgoa/zgesrN1rqL0oXpY4iquN6v1GjejMiW6
3ZxWDsLVa4nBdXQoD5XZbOiLJphX8UYyK/9/NCmCD1xeZoH5L+Rjhafafdnrtn7zcG9uvckGY5Fs
8UZjCHOMy7iVAdN4SBVoxCcQIbmTNyWtBXI7+jNDa1Aw/Ni3afL3pgmzfSpTHGpXfnLMj5vTr3TC
UIxz6WrQ7K5wj2NXRqjKA1RtHO9vWeNmXCUIHmrAtJcZS5tJDi3MTs4JA6LOW5SIup0rFirswaDg
SQUaiLsHi39zgGO/v3HNQapsiCCYTvs2H1EBEvQQ+Gs4mdNj6mwxoWnkorIh9iXPmzWA7ZNiiDzM
dTObJyCbwxGcYjZGSFTyn4XsUxsVMuUT38w9H2dQmSjO22HQbT3nNfkaX0VNiTXoWCPG8RqcHSvE
dPYyAvFiXByDaC7O678kssM2YhsOU3PaKoSqH4pVWNLqri6dMDJwORSDu3HR6o779pNv/EFWN5PV
eLhEbP+pDo5s/lFO+6JTFThld8Y0lT3egbLtfyz28mk0AdExxc/7iqoTimK8mZAOY0s+Jcz4xecm
zjabuzTBu6PY7jhljMwlQoTeGk8DezUN8hxkIM7h9GS6W71MOskrJuyuAUefK8LgdPrZZk7o1P+C
RHWfm1cxUoG3SLAwmFMyVn0kg/LYWlsTBzRyV7FRebMMbXmzKt6U185CqYwtG75Ht/TtQN4o42i2
tZVjil+SyfxoFn6MWVOX+9qiqfH5KijKNPIpT9FYlMgIMV5cxkXseGEjQxrKuA/7qH40tjARmrKT
r7IlGllb2oOJC6sd0hPpTm732pXfVnopzc98/lSvr6n4XBovtv/Bo3sGWSDYVwFUxdIUlQv2FfSH
oLni0S52nopy+6a2I7u2RBYK46Kehmm8+r6xYcMaG1ARVM1QFiZnuMbW5jMmcoaNkdDi+/0T162t
WLEHnhmU/goE+mwNHUCBBtOK8DjcKPlpime+iqEiRSDHIHUBQyzQE2ub8rkh5FK6JHTmLPZhbyU1
MLq9mcMWc1Huf5TGQlQsldOOTdl7Hq5Pr5bhzIUIrWqrCqFbXEkkG3QxxMRzWDZ7dKwvFf1yf9Oa
3JpKrCgzgaKljXU7hnFXWReCziUySjfihTxU3SNb9vQTwwTU0eG9baa0CtiE1ILxwTXQWjmSD3bW
bViCCz/0TlZHhVO1XW13jgtLCOZvKfsnaL529WO2D+vkq0iqaqjqDk2VyLC3QRbW1PhqZ+bGfaC5
0tQZ4naGfKxrIwFO2KGrLxPJUZP8zkR1aPcVqn0VUsUxorxHjyDcj13HYKoPm+bjff3RWLI6QHyi
aVdB3cdr3lzH6WDIHzzb5yRUesKgyVsU+qAwdeo/9W17yhz3ueZbkGiNRalwqsCym2JdYK6oCfRR
OfdV6FjrRt+YRiwqQSH1Hb8s6wLAdHFx8zLMxWXZm2pXsVTSbsw8mDxEJ+LXIIbIGc2NF67uclSB
VPYg64wOOM4lSU/2oUAFMswelmMfNnghpdH6zy61UVFVjQ98rkVuZ5v/dDGcvWWv9fJ6f23dwd7+
/iZSEbQeA9kGawLKwxD/i/3N1LHuWJXrdsZM43b23Rs+ywuLhiWBifmGzVbWSLe8Eja3RusULMXB
uhMG1tA8lsavjm4xLmg8pIqkWuZxANs9Nj8jk9bwf3I3eBqLKhynfuMtpHlAqhAqq3XJUPUo1Ji5
PM2ozmCupEXyyHH4uWIH4s2Rz/rD/WPWfI4KqBrQTTL6LYTFxpPVJLOZHevlNKD98/76GjVSUVXz
YMsUVZwbYiWsl3O59bbQrasE0qS2y5EV2DeudGRjWuR52g3565a+ieqN5rukt62edx1yX4egOhvW
cZ8obvr6Zl1bEofXFgWrUEXCtGUHYyw3Yn+NyqsQqgwjMQunp/NZrOmnTFRhhfrUZG7NUNdJRDHY
wipGe15mpDONX5nfRTTfirx1G1dsVeSOPfcTaGpo9rGt/xnoed2aN6LbtBIdO9xZR8L67or0bmSn
9DQN1c6TVB62Yp1Ay4tZ6ElfHov24G2lRjXSUPFOshTV1KH8i/4i79BOV76SCO/njQhJlzn+H8BT
IdLWpbdjDEIYzIkdnYP1EVmpo4jyY7px+2k8iqlYZgWkoF+jmT9xKRDtxp+MTyEnsZO+3Dej2zrv
hKgqWyLJBCUTtZDPcY42K0LbuEj/A+mizN9i59JKSjHV3jDMpVshqelIE37mh+pEL/2/9Fgds+O6
EZlpFFRFRKWOEZQgPRyuPBVfLYBzMfVFbiEfdaqkmGzD5eSJyQOYOB/xTnC+kHGMGm5tRGa6vSt2
O3aYL2uL1gN/z8fJwp1h5Ruu7L9r7r3zVex2QEbTqdxmQi+i+3E90mh5rB+WA43cxI2akxsvR54D
XhSSaP0Bapb4vlrpBKbYdEvtvEsB0rn6xbcpP7q3voOtWWXvr+2p2Kgur/11ABwwccEuz+V3MVZh
vv6+v/H37cFTwVFk8mxPWlCjojTDsnPjCeMfalGcZvebaIINq9N9gmLVhSgadxU4Fdc8NfYxME9I
YO37gJsjeXMv+pB6XVdwGEWatGa8Tl9L44GZ0bAJgXvfJXkqnyKVSMhbYyGuc7Y8tU794PcsXkxx
wYi3jWTJ+wbhqRip2RzKmQ3BfDb9/Ldw5RyCe29Xlt8LFFvGszltbKAar0Y7H/Mbj1i9hTfSHati
x36RsX5woJlF04ZC8sT12FeD8c/3j1a3vGLLOWfg/XDgq4ulPdROFXqDi5RnuXHV6JZXbHZqBntZ
xsBMOBdxDu5il8/n0ttDGu2CbeUWoL9RTFM0Vea0qGpzgUakgMsxHMruRjVvbBWLNElb9E79/RuO
AcT76ALM21ox6N+NsI6zQ3+uXvkDniy3EsteaKynYqc6QYK0aCCuIngERtAaXgp+uH/QGgtTMVKm
W441b8CW1WJK72FsKjP2rI6FQVrjyuz5Vt75Jvr/vRw8FS01BvgGp/TNM8le0h4sFfRblf7oPRO0
Hr/M8tUYhg3d0p7MzdLfnD7rUohqQE7PBiOk6B8rlsNCPpnzeZ7oxaBrOIN8LBiKkIo5bMS/nvdt
zZ/vy1Pj1FV01WRiumKQuTB5k36RJLjMlvlsYSRGXVSXadyaeaQTp2L+GMjdS0+ChzKwR9xMVvBq
jtmJIWTwS3ZBcueL4ORgTMuGmmi8pIq5wis2l1XhDKiqmKFT8rjp2MZ56ZZWfEGZEcACTZT91/Io
3Qd/q49SEwt6KuKKTGXeoMMBpEto95LzpSRe6KKFqv+Ri/LSTr+M4Un+003peZFb7Hkac1LRWNM4
TG7PoHv5RMJmTfj0mbIXMW9lqN7PV2P839+6vUizMrth7q4rr6KqGb9hSt1pnZfQsYF5xvUCyvbl
dF+VNQejIrQ4c7sW42bx6rC7a5ebYe3s4UmGg1YRWqzl3YjcApCm9Du3WGTMbXh/05qbRUVn5XXQ
omObmwl6u4+iDcLCKEENvtXnqnMuKkZrXrtiHVukRdwvBQR+ISjWVY+AzcsmXP5z+3W0NZtAdwCK
kXuF5UgH9GoJc09z8IwG+J1CUm53x5jBNOhjYdF+LrtP3vJB8l2VdVD7/q2gYnGoYY+ICSkZEmDy
T8XanPxB7nMWKj6rLGoSNDZudkFtOHUaASi+IRSNtFV4Vta5go6IF8BzQlELsps+9Fqyr+rtqbgs
zELJMa0SVzgFLYhXkthY9iU2PRWX1TspRRELoSBfm8fO9BIbrCBmm58wKPfrfavSXDcqDRTB60Rm
vmElMzi4mso62MPX1qBwp4DEFGEm/IgRa+dB3A7ozf3dL76F+TSeeXaX8mXyiku2bmGTNO7TJX8v
vbYLkV0F9RltsLKQR2eYH/riNVtIXDbuuQjqffelOtAW09oCt6Q+iqFr/tNLTYlaKCLo+6eh+wrF
fBkvg2ZY1+Y6DU4Wd8bw3Hp93OUpIvWijaFoPJRkX6HIcxWLdkDrOXclGa6tE6ThnMs/VFRb7lpj
dCqki9ZZY0wt7hibfJ7M7+b6cl9EmmtAxXJlPkE3/3JzQ453GFp+9CrAK4at15fmmlfhW2ZnOAax
BqTFq8BAqWLCfDJznD/O+fS4WrzaoLJ97ys8NKYot/1a0KL1Wlkn1tgdMwLkVmdgUlZ5/L8L6bb8
7eveGFrujXPd+UWN4XnZwXWmaBb+1Tf3xEK35W9f9Wb5JXXE2FqYzefQFy6eKvNSr2VkblHcvKc6
t+UVNzESe2iCDCOmsq6Py3R4cOdqI/LRyV1xE8xjnj17iK7BPvjQmD/GxX62rNf7Utft2/5bLPlc
N2J2sTjGb8UFJN/3W71kuqUVx2C561y4EwoVGbC52HvUB1vMVjqRKF4gcO3V5pYBhlcfQ5gCt/CO
4IeWUe423fm+YDQ/ofqClC1AzU19ndz8jKiGYxpUMTGaeN/yN2/6Rh2zsenXtR3rxJjAtGS3l8I2
wmEvd7PqErzFzgQo0OtEEO6Px2KpjOFYu2Dze5CmWZsbNqs5YhXdWdO8Z2W5YCZia+YhX/mT0/Rb
PVq6E7j9/a2IWF1Wlo+RQ51phAKwCfzjx/nc/bx/BO+5TZisOve6AIU+4d5y6zNlD57FY2cm33xH
hGu7VeG5uUY1z3D7CcV03SD1pmIBDqZbDKDBXhc2Xiaag8rJHGO5bJGM6ySlGDEGU6IpD7nuhLgy
QvQV5WSN+52TL20V5jlXHElJA19BvPXUkvRxsHhU5FvE0LpzUIyZgFbc7W+7X9oy8m5AapBvFv3T
0H27f9DvRSg4BRXjScg4dANfQEiz8KipenAfjq8szROnrw4Le7AH8uX+L2nOW4V8lhkaoGwH1De9
9TVrDr1rHVLrwVq+DDPd8ea4fcztp99YxYoR9vOUAiw8Ld13A9Mko7UYtwIgzVGo2E+nIc3sOxOg
ejw7yqx9mPz6k50VmGfifL0vIt1PKFYdLIHDummdEiAaDzNmEvcZEnx9ViRUrJ/v/4bGLakAz26l
9UI5PsPs+8exqk8YuPl939KKRbN5xDh4iaWdfIz9mV0B5jrdX1pjxSrGMyV4LVkr7CANntrxXyZ+
FWxrPqJubeUu5tQT3KtyjCGYs4Nf8edF9AdOrcO+rSsm7BWYBDOP2Dqf/Xie+9M8kkPP+8uu5VUw
Z56VZktdtFrQXj4QGpw8GjyyjOxcXrmLJSYcMcukU7KablKaRej3zQeybBmVRvYqqrMubSnrABZb
TzLkPj2Q5pPRbdXJNbquIjlrNhmdyNGCJkrvd5UNVTTOxR4kAZyNiuP0+h5D3PgwJb5VXu2seaoC
fiHjVv5KJ5nbN73xZfVsusIBljaxsx5tCbMAvYk49g3bCkF1P6BYa1nbAcsZTrZB874QdlhlaWTb
W4UjneyVezezlqBJb7JP0+BAnRXE7ltkwLqlFYP1prYZMxTbk2YaI7MvDyzdQ113O1TFWE0iuQCI
aAL+1P5euium/WCux+JvTQDQCF3FclLeVKw1YK2u5E9FjipDapPqsE5eF973B5o7RAV0Wr7pNK4R
iMTkhogqMtZQekp+FC53Hpx2DjbuWt2XKHeta/u2BCs4HANbDmS2r8KsQlekh32fcfu8N+rvjWvK
3QK9J3mDrvqlCPn42AZt2FZ7OqZx1CqyMy0XNpW3efcBIP3p4IDnZCvpoJONartFaaWUY/Np8Q0B
IsYlXOX0575gNMpvK2ZbGUEjZyMVybLU51piqibmI+5bWjFZfyEDM1NsG2HIZUpv09i22vV1ElFN
VvQpt234eZqnPy3XPi0U/emTsUVPfdO6dx4TKqCTFaD9FRhUkcy53USYKxR7qBQt5oQ5JFP1QNJ5
R+8EtEYFcwJZPzh8QqrEN7qT05EvbkU3AD8ay1VxnHJk3UAIoPuZLE6G4RwIwQgVl0eta29YleYY
VJa8vnJJE9Qw2gq8oi2mHDjIrvZ7uvlvslFsVhauI1dUbJMycK+Txz42lvWEhql48vgGbZpG+/9r
pXzjFox+wbg6H+ecz8NTX6YP3fDtvvLrRKPYrO+spFlKrIxq7UFiGKsVVEc/28P7dZONYrY2z7Mx
N299GTU5TkV9WLriSYK78f7udXJRTLdYzbEJLJhu5zofiiD4aY5b3Cw6wSimGwTrKIB+RaohbYvQ
dAk9FhxobLxTqvj+7nWar9y6rm1ntrPCFSM8SxarihyZfwCm+SCLaqNFVSMgFfdpOWvgkQ7R2sSc
rxJDiaaa7suGqZhPFtRz31s2jIo5aK79ODnp0zLsYSOB4qhYT7Gkjegp4igMfpwPDHwNRz5lWyTy
OrEoJssZMc01xfO/aJ0Hc/Ze7a7egFRpDlVluuN52zu0gUp6pnfCKOWYmvTHADJdtJxs6I1u97e/
v/EGmesMY1mAtMxAD7idjse8STfePbqlFXt1u5SBSttCY7DVfafMN2PJsz210duZKtaKuW5B0S9Q
xkp0VmyxdDxIAa6yXdakDsVuPR4gIw59nAsbumJGqwRhWQCiKJ5tqLxOOorBVobBwCN9S1RU9tFy
y8cC8yXv7/59d2OpQM7Jmq2uS6HvlQwuflGEzdy/eDvzdZYK5WR+MPleZSLqk9e1fBTN88I/3t/5
+0IBUuhvbUTNOKXSuflgy46brM3CkuV/7q/9fnxjqcx2DIQHSJgh7FjL/MSHAGj75pOQ5cOyeieM
UtgV1CNx9fcnjKScZ0vAHUyzi9FEiNCm9EjXLb443dkq9lo3VdN7GHaXYOjwz3IOTh2YeeaU79y9
YrOkm72GStCHODIdI+kuf4TrNaGodw6FtwLFcKE8KBfLCmMfrT5El/mxNqddN7ilDsTurXlwWoaX
YSf4oVnYtcicw33l0YldsdbCDgpujDjVbKT/zKz8Srwy9kS7IXaN3qsYzszwaOUFMClSTMciHT+s
KdsV7lkqdDMvW2/yDDDJkxIUPBgAY07rzqUVa50d5qLOipf+CHZBWpgxoXsgeJ5tqUhNv/BTUd7S
uE7K47mnp9ZfdspaMVBJjLXNPF8kaJ8f4iEL5mNP+et9PdEdpGKeaVDIAl5GJKwBXLHyLh6YQu4v
rVFBFWxpW4D+ly2k3c7zEcNsYuZO526T+FO3c8UuUz4L1vqoMC+EWSE1BEo8tvPv/b3rFlcC4DKf
aGcSmI9gcCbpcLbQQrxvacUyp6o3m6mBx3LnMYKyv/jWVrlFs2sVUwmMcM9piyigc9Y0Hpo6i3jl
/bq/b81xquDJFINQkbDleM0sZgS2gsOAqR3WJn2Qbu+KbXLbmLO5RIW29BYnrCqSx3g77UsfWipa
suzNDOVlZFBSq3ttx/H3ku00TxUtObEamLcJwUvf8DHsHMeKKdsM7HRiuf39TbhbLBNSBBgwnYyt
g4lVJZWh4dpbYtGdqXJ78rFfFqeHLlrB75Fm18D9Zpd8I23y/mPAUhnshrKn4yjxus4IwGijj1xh
3jU/mvmPy9nGb+jEo9hpjcGZQ1vhN4yyPrlucHStDXXXrayY6WDV4FnFtKNkBdcqpqzSKC3mfd5F
xUmKoBrXssdlUWAK1IGUlvWA9GF5uG+omp2rUMm06ZlkDVaXS/A7q9NTtoz7AnUV8uSCqJt0Hh5f
wIz2UbCkbYTZgtFYDvsiIhX0VNfCMN0Re+cs++LS9JMFhd8nlpsNvLEk1ykk+voXkWQBCh/Ogkl5
TbNF8KGT+e3vbxYP8jnALB2CbEaNoVQ5ujPsetgqC2kMScVFGl5XN8uKAAD1oebQmeJLmhbDkRL+
INlON6ZiIglh8zp17ZjYwTcDedpuizdTJxrFRPMqJVIQRBesZLEMxiPG9zzfP1KN+1LBj5KlvuNx
7DldP+KqyI3f61bnjWbXKtwpp6C49gxbJCt5IEUXOevOsEgFP3YEExtrQnGaC8oc9mx9d4l7Hest
3KBu58pFmi6MZaOH0MXJ7SAMAA11afD1vsB1a9809K2ap+WKDlVco7IKkDsyOuNAibcFLdY8eFW2
OuKWonMq7Lyr8MriBnLIy0vP20vP02Pedht3hkZrVJzTmmeZ16KMmIBn7pSzP6ObnsSuWVt4CKgQ
pz6jxbJiKlOS8soOeT2EfU+flqX/Fgz5oZjHeN9RKOEvJtV1+QqWa0CpePWAWEwmhb2nT+D2EYrN
gpyK8cC+5X99pKkYjWurPleLt3GN6NRIuVvJUHDCXOQESqdfQ4oaQkjTPRQW2LuKbkpr5gR44/VJ
mveYLu4n9pxtVGs0mqPCmeZGIv8lZJ8UfXBEYuOSFTS0i52ZGBXKNJs1di6DJpFyjGrSXvsAM2k7
/7RLY1QwU2/zkgJZ3yRO59QdcHFeIOO1wLitDfFo7imVvM5GVkBA2duES9s/jLxAb4nVLY9SmASI
Jp8e73/If1xC/1v5s1Q8U0qs1MtHc0DeBHzPD13lk+Y6WM3kYloOXXs2h05r9iYNHUz1Wa4ixVSa
R9sXbmDHLdqb+BxOeTtmTx4mz/YvBhXCQXAKio8Xp0rXNsaMgzJl4VLy1GToDphG0C2kZc0Relvr
0jt+KJmY56udW2lFo6DzfPcnLWXBP/cVCj8YJEwoJWEpgYPe93JUJ5mZlj24gUAEw1PQ8ctizNAw
vjMRoBLwtGyuWzef8Zw25zIcaY5pTrDL+yemMXi1VCv7hS1deksXoZ/wavlN++JkwtiVt7fU+qzn
2kNQEIC5LJ9dMF6pjSZhrhtb19i8WqEVEhXaVCALm8/cDLuudEI3ax5IRfedKlXeYONYkpn1zZA0
gqGlZkDxoT/7no2g4/8ufLTzqaBk1Kr81Len5WzItH3ucpr9NKdqC/Pznnxuq9/+/iYkMERBjclC
81GfflgYCTP6r4sm3n1bv+nTm8XLkTvzaszzOa/QkB5OyED8KoM87zc8yXt6edu8IvtctCMobNkE
D/HYzg/T1kji9zzhbV3lcvZMgXKJTSHyJYhFII95P2WRkXrX1gR56D7hKJf0mFHLLSowIk+BMR/b
aS4fVwDHvuxbXbmjRymmziHmeG3nq6ifrGZD5Bp9Ua9nUAvkud1Z41Xml6U5Tf2vPNhYWnOa6vVs
pqwq6GL2V7D0fwiQrIqstJOH+/LQHKl6OdvZVAeVwL5ndppBxmqBrfO4bsFwdO3Q6uWMSSUp0AK0
v5KsjXrmxJ3/1R0uElRFoLkn+TOt59htYgvdY2Xx6/436QSm2C6G07d2NgpxZSCEGQ/pVl1DM+jO
Uy/obi5qJhZ7vIJVMwrWYyXKsM8LjJD5Jx/y81p0odcjJsAMS9qBvXW49DnSCOgsITzu93HtgQ/3
b++B7pF2sEDfgiNDqXiqL0O9VQzVnpdi4ctQcx+tiv01Y59NioLoSC6LQWJC5qjM/l2Nj3n5aK09
Wv3MUC7Fjp4zOBaq2Lxt5VUOQp3xWtAXBuIV83u6VcrUGaZi8D4XnHUeN68G/bWuT6nPwtTYeHL5
kLgasGHbKmAZhYB6EbSz//w/zq6kS06c2f4izhGTgC2QE1mT7bKr7Q3H/txGAsQ8//p36VW1upQ6
L7e5UKJQREgK3bh3WEvffhzKrlzBnEnroIgnu/WNTwy4Qu+TRZuNnT2rXTcd0lvh47Ku95xBCYH2
jZnwjkd+CTjtOGkScKCYlXTTzrxiSSG/113nDJp45iGjLG7FowXK4MB+a8l3K41vB+o/SpQfGXDP
Su82QjPgjFXpNPxDfdkcxSk9BycAJKHwp9vIVYaSkkFrs6Hv13GArqaV7VLCuMNSg0GO8vYcVOPv
v7+bAqXjwHkzD1d7PY7m0dfh21ShKFPU9rTt0oF443WIaxFnZ/uM5mroa+K19iCg1apTZlAQN3sy
UW1qrTVNLfwRVAGuuyJs+Q2JK6qiQHOBUplIiu6+K5agFvaWcC/owkLg7Yls/Nt99pfiO8jGnG7E
xgaWfc74t1FH56Oyv4xvBlJpJCvFwF1sPJtxccB+8tYdnOP0GMTu611fL0Oc15rY/gKGmsTop2gq
hkNZkDuuD0hO/9wy3zmmGWzLxLddInJNrXB2J+M4p4VOakuxpjJprV+tS8prl1z97jfEsHLGNPGk
yNcyllnM1ra4mQOhLe9siIuRHlodOctHhbjdIlKoZugoz9iY9dd1PaO1ra4+Z+vL0IceyHBvL6fq
46WteaVl5pbzAKaImnzPPO9lbPIfq+ndF0jyTdmgI8mKANqcUEf/7XTiG7F1IHXVekoxyjp0Fmbd
BrKF7tUPHtda44Uqi0jhCYbRhaInc7w63cPiHljxWKR3FH6wnPL9GE1xTQc6ImjKZeZTColP3zDu
gFjuQ+8b/rvYacha2x2FGmTXoJjiZSDMZ7Vuf1WYWkYuczcV3Aaz69Ufjsb6nHaaG7di35YxyyCU
B3MjoLOoRjTR0n8RjvfC2dfN+j42NILuWWgMujKt4togg5cXNGXXMxB/SQvUNbREE3Bvr+E2AGfs
45xwO5pUhpLjlZZsJSUWONsp5vMlpGZwp+9Igep4q1fhGogFLprhkLktPY1zep+olPfPlvLOfeyu
Wmw0qkPdFjSaoP94nDsdmFNleClOzQyFkLlCnDLuh3bVht16bvOv8z1vuLvnS/FaeznIOgPY3GL9
97oGJKK6T8POk3HLZTkGk4338mSpAfSb14h7Osy4IsvIuGVzMZxZWLBKUeHyEFveqb+PkhoA33+n
ApEVXIwdPIUO/xuXNtru6tqBqWVqWhwwunQadxm8+Rm971FpOIfbgaMyx/77O/8z09V08wzfbLDP
fvWwVL9LtO7cHlsRlDIP7bxlQ2d3yDKgYj7itfmZLdN9QUmkoLRdkL64rDCTarma4lrpHj1V5rD+
bQ6aOtYiUpijomfgTfn60utO6aqhpXD0jby0pxafLJqnvkBP+3ZAE5zG1KrB5VhkPC3YCpK6zCA/
/KI4bKv1bea6F1uF8AAk3P9tF2b3w7Z1e6yfoNgVt6fi1A8xSvCxFbPEzMNUx/Gg/CtpQ13srpub
rATf3pchTk9gk469z/N363mOzQN0xXW8Qf9sov+9USKs/j2nPKfGBDFCkgwxiayoj/jBv4hPxhPP
zuDcO5K4iMsxNudQNIfbEfFxSqYyoBmkqH5jLDj0iZHGoN04+PPyOxOvtevouNM+Djoqg5lr0q6d
Qyi59sXbUHyhOtrKj48MVOahpTUFIZ7bz9d6+VlaZ5AJ9RNY/i6W8bDS57p9u20h1efLgU0GPqLr
HdJ/TJxYs2XhOI/fb4+tdC0puktzblLgMQlca412ovKdEZV8mSLjVB6yo657XPk/UqinKHG7NniZ
E/dL+eoe25Mfl1fzEzaGY3HMT5bm6Plx0FNZ05s2Rt/5+8mEZuW5hDBQg86NYNQdEhXDywjnCqQA
FS+giEWq9syzN7NpfpLW0WRwlZFklLPoWyAcR+RD52QfxYEdyzfsl/ZpjevjfGangMe3l101DynO
RWbyyi5AbTeX3ckexq9BySKbpZpV2If5II3IuGeaTWU5lUF7BUogEu0YrvXXbSoOPmhjfB1MUREW
Mj1taTuzURAYqyjOlnhYdFV31bj77++3fyBBDDQEY99Ymph02ckTrSbXqcwuRTLLLLvyKIoK5Sq+
Wk1v/NUZ3dPa+oumEqxIpr4UzSxYiDs1OQHstL142/yINt7YKCoAxFvN2qrMIwVyyZnh+NMeyD7e
9bKfhX+vU0obtkObBWSsGLk1z7Pjhn12Cgadxqbis2UUdLe1E7rQcBqYAYWK2M5FUFu5jhBXYXcZ
Bj3Y7YzIxeir9ck3s6jLv1TtZz15nSKgZA5Zq3SskpVwHK/sY5e54WJYdTgK98g38R2AH65JQR/X
5KkMiR6bZqq83lyTsvyx+I+N/92sngz3NWvOVf31dvJRLcUeHe8CzGr7unSAb03yubpCIiOa8iG6
b2gpdtdqqOY8R05wN/MXdbvEXXRUZ6ollmLX7iAQ6hR4vfW6+S0fmvPC2+eGu5/wHn1faMnYaL/y
zMpzEQC0XUPH3OKtGjWHYQUJLpXlvc3aDfw1h5TSEJt/kUN5tLwDjcd4l9kA9/8uSmLcVWejMp/s
1FgWqxmSEFlo3FjkgQ+VZmjFGyKw25LvpAAxZzWmMUf7AZVF+fM8xm4WZo9DSEMLs+nmSxYvmvOR
YtVl2DSYUWxRNHAo4OEi5h6I/8dof6HafJe/ytDpfqO06Qcc7ew5t/CCPLz5eLCO7xt8n9O7OKMG
H2e/g6225dqTb5l1X/zKJJHemE0MhBAkMUH4kZfjqeH3lQuoTBBJerA3dAEqEYFBndAGITr0pqZ7
iHpw0ZAh0zYYM0gNKpErMR5EGRv1t16n2qTY2WWg9NwUNXEY1FK9WoCkfqJB7NP1h+Mt1Z2uIu27
7TYYpY+HxWQszr7/91T9vO0liq1Fhkvzhg9FRhoTwsHpsYUAklnZD9hqIihhXA0toElhIBk6bRP0
qPYLqJrbKr/UjvVWVuOz1evaShTvTVQGUDtAv+WB203X/mAeadSeuiuHCuB+PU6jO49XMmFkVxtm
11jIBqXpf16W/lBkbZyv7FSm1vH2cigSjozL6grSGQ6118S1XgbzZ209uMtlG+6rnlMZmLWZfGgb
25yuWfqF9VY0Q0/29oerFljaegkeEke/sKcrJ+e2erDaR1t3qVPdi2RE1mzkIxr7p+m6HO1jm+TH
5uz+cE/2oTml0ZjYL7enoDiYyAAt5gljJD4eiDjsH/jiUPq6UoHKOlL0VqhUGnx214S6VcwdiBu0
7Gi09vn2l6uGl47Oi1mU7tiiZF7ZqMXbjLuPonTrMPDTO1OzDNECCjYogx0yEXRmaLhpzIw/tz9e
gWOgMkTLan1BshGpbToWT81xOW+ftsiMRMzjO88kMlBrWbLRRPsDyjOOiAvQ6KwLvc/xZZAWLafC
3Zt8r37VrHFPhX9Yp7UOvaDID7ctpHBMGUPtNUFNe7SdXZ3iTJbTtGlO+6qsKUOyjKBry2L/9ikI
s/N4ElERAfS8RPuxMIh1EAZFUpMxVxXQ10PtY4EBIglZfuTsWwbpk/TbbfOohpduvaJE4WSiLaoy
MzhR+O+gXXpAVb57mfn1vn+QwrdZ/WxZds7zdXYPPB+jfhya0PFoaLRcV7BWrbIUxJvHU5u0AtWf
gQP21kYlBH5vf79iaBlqNTPfQ6UPab9iZAKyznub2lVXiFGcIGQw1eo5KzjJUUzq/DPvfzg53Md5
4HkVNdXn29+vWGGZHXKr3GxLSw6B3O7XxA9bnXj8jXLNIV+VgGR6SFRlXLMdULzFvhXBdSIWN6h2
7/sL04SaIkPLJJH5AF4p38JfTO0nv4RoKDvN9NNt66jG3lf93UF/nIkB1nZk/7rKw6l7LJw5ag3N
uVM1uHTvhXCN0zgrvHLKPlt9mPEfaHG5/d0qr5Ti1t8qn3Kw31wtILQAMRw1giaqcaVodTbWD9xG
lTYDc1e72CGtfc3QKmtIMZqlbUFWA9ZAM8uLj+KpaOkXq7tP9ZzKqCmyK4YZpTNd27G5TH76t5PZ
2hLAvmIfVGVltFTae7aoLXx7f5hilADiOjKi9FiG7WWX2tSW+vfl++h/9jzxzh2zVfQg4Buma50d
qXjKZhGiETsu/Oso8MaHU6eYTsQtQt4899Pv276k2spkSNVoZkY7mZhd+dcQ7w8Z/hxOofl5gJKo
dV7vw9cDfPPvyfXAJTR5AN9CMSCtjvN9T6FURletHjWqfI9hH3fSKfhBg+w6QyRKY53d9T9aEymK
u2kxyw6sZ9c5aS5OVMYQT7zUF/+axfdw7OJ2LcOrygCU3m5WYY8UJ9v+MXJNTVtVupKbkEw8U3oi
Rb1wjmZIk/ZRdrDy2AXhJQ6JaQjm1CfD0KRpReqQe5JKkDqCKBjL65p/eE2OPNBVCBQj/wdvhSan
IIcOT9KDNbzL8GhY6GQSVENLz8P5tnCvrmF57gKvz3Er1TWZq0aWQpnMdAQ7jrslZndxnfk4EeNw
2yMViVSGW3k1CzoS4MzmlFnYNHFvsRBvFbcHV1SxZXzV3IDUwzbS5uoGRTWgT9vqjKkLee54n1ZQ
JEbumJvPoqw2cW1doM81k1KZa//9XeZrynbeUhtrbK3+tVt/BSu9zy//uRm/Gxnwi842xARFn76D
XmsJJMag+WiVsaRdmObpZMwdvIdVfWx3TZiOj0OVZO7nlP7Pp5ooVplG2pN9H20PhenhBEest4J8
m/1Fc2tXeZK0Jfd9GhCewkfzyrgsa38RMzt4hN13tZZxVwTgC2/pMxTOhyCu7elI7A7KO7pHrz2S
PkjMMvYqpRYZpt5AkbZmx4nymJbLK2gdYwIZ1G1j95lfxmG51M+srsX9t2/Th2BljyMaoW4Hm2Jl
ZSAWFZxBNsvYkhXshU0lYsvRyRGpjLMv+TuvZz3qDDmHMqAt2Ld8whL7zVMX5MnI6bWGjIRme1S4
kIzKykuvmiYC69Tpm+d96tNkpJoDo8o60sZbdCydMgG/78rppa/5Cb3VdxpeClzXQ/8s3Su3pPTc
a905ftg2sxnfXlbFlUsmjzTbCjy4zWQm5vRWLHFKnYj/zyw/3x5dZXEpaKHGSPEUDthJ2+M15Y10
ceUdbg/9scVdGZc1pcUUsH6eriJl1bFna3ZY2kbzAPWxR+LN7N8eCdJFpxvAFp+s/hfP+9ugVZil
j6bzKcWj7O3v/9jwrozB6u0cnVAuhw5a840ZkU1fc++66jq6FacpcAf8ewaTbQp0/GJdd8BP+cqi
/bZL7XA7iUt7cXAgrN9uT0S1EFL09pUwcjAj4OY45k/5Wj8Ors5GH7uPKyOvXIg2TSRFUiYiGSFD
PDQPuaVjHFG09LiyBvjKSps2eTFfndP0IA7pxTxZR3q+t6vKldkj86msvMFs5ivahhb22GgbEFW+
I+2y0JrrTLZh4O15O64HGm3H/ZGUH/aLnvPs48oVkrOnSRFKX5KiWDSiztIFfweehKcAAjUXcViu
9DVt8bJMj+Q8hpOmRqNwJhl5BXa8qYHZEHhFEK1l9mlruQb5rxpaiulyHMrNtuoZXZtDxaE9brLf
NYCi9w0vQyqaZetByIDrMMSSM9DA6Z4UFJ8tU8xRhxWW4wB9OHQXll6n+9DgrizHK3BWtrYVO9bk
byfCg0s7eTiV6NDVChf9jxqvgFLfWg7ztRlPOZ7pJvjIAoKAe9oedqYXaVdcFkJK2ywatDzQT5v3
5Cy6/qGPcv8+shRcJGgqCIKA52gCSVO4kaUKedr/YWv/iy8zaPSb1r9ja9//SgosANCqnHPRoYu/
BdWIb4/et5HbOsmOj1wHw8vlYF7XfZa685B4k5/HIPaqkpzOm+bjP0rO++hSPKGLF/C5IoOkYZZX
YVFkadjYNXhTfH7nIsv1YJ/UgW2RHjxHcx2gW7xujpU/TZpNfv9Q+Uy+T0DaIsF8brntuDQQ7BOu
e8gam69xZrG1ihxa5a8DrOafbI+ijrvVUHbVZAqF4eTWpnn1QFO8s614XRlAcCbtj1kGPiHe6wST
FTOTb909SUcrGMByZYA74wdEzDxcvI3yMoC7NvI2N+mtjj3XS3ZPv8NuSukMQPFIziYCT+MQxj4Y
TtmHw4Y21v//CWMffffvd/eD1ijTzmfbgCJCOQNk6tOXhm65pj9dFSXS0X1zRrf2S5C8mKClSjy4
wdNiNU58+9sV2UTuG7ZKEL7N2QBZJ2s8ZNl0TrcqdEC7HVlBO0fQT3PuKLPvVpLy1oKX27yuizZZ
Kd+gq8XYqzDNThMsH+XzfXQpVZHBZlPdgWcH5PKHOp0+5RUKvmuXX0VW/XXbVorAkMvinVmsuQNa
FsjhGbiGlHUfmwb/XfbGrPEk1T9IOYsPvGHoDBuTAvIx18oe+kNrrvO58Mo/t+egsJPcUCwsVhrT
4A6JYZiXLcMLkGvNh8wXYV/aunZ91TSkzIVW3E1UrN9d1rp45mdrTd+2gp5vT0EREHLt2/C9rl8d
8FlWWAV37cGCyg63h1ZZR4pku6g9tjLSJQs0sdBQ7G90nb8VlhCDHQGiNNZ/WMVZ++n236nsJIU2
Dap+hUBWl3g5T5ocDA3ecG041+yACkPJ9Ue2WRsqChyGstcXbw5OtWVqhlZ8+T9H8XcpzxF0c1Fn
HCDBt/DT2Kf5qckFB6dZ5WhiQfX1knFIx/Ay59QQDnOayKiq56xkmlSkWGa5tZNC0a+AQtOQiD6/
4FDMQbbuX0jtPuFxtNOYSPX9Ur6rKMOJZlq7xDBBpJ3PhYWclLeaKahGl/JdXvadlRtgGM9RSgPZ
Rju3FZriDB2brmJ8ud4ouqEc6xU7pluJIckLQsDwQ3WicKrRpTyXUrBQFjtr7Agu3bPjuehYA15X
E1aq0fe97p1zzmObN8hy9OJ6af2KB620Daeaic+3o1bhPXKlcQgWc9x2fU7XbuqkbbsKxViLPfjd
YkWN1/+6/TeKEJP1avi4mDzbnXTxKTn6RlbFi9GfK657jVOZaf/9nZk2G8S384w82kzdEub5VsU5
12EUVYNL0WsEkDGYRgxuttah9sQLHwfNgUhlf+vf3912zVrUA0hqvRmkvaP7mHnt12mrPgky31Eu
xWlCrjqKLJ+9rIcAVImS+5EbNjoEDEsnx6eyjRy7tT+CyAN7cJ870Ubrl0zUd+2NRK46dkWZLikr
MHTa89eyFsUQthRPQbd98uMvJ3Ld0ew9f8wCDzvKZA0AHbGn3qKasT8+iRK54AgNrBokJwz3tdGK
yj69GPMYDl4bB6B6mpl9V/QSufAoBgqWNxPGF2NxAKv/g0Wy73Oa/vCYrtHz48glcqMn5+XWkDZo
k26yTmLyQxQzziI1wvsWQYpbs2Z92QzlkNQ0mKIC5aIfXmA1X+4bXQrcoTLzbBndNlkmsZyqwiwO
qbVpdi2VZaTQBR+Vv3ar0yYCN0vDmpPeLY+Fq2MgU7mntOVS0rW10ze4jxdTbDpptLI2vm0W1ZdL
MRtUpt0xjltYg8eTEXQK3mycAtF/vT38xzmNyHXFgq6Z05p+m8yuWYUThGtqa31yAvYHoqb3+Y3c
1jlNo9kMGbqRMtCSP64ASQMFCTInza77IfTFs4gvbbsbAyEg+qmsZOjWyGpeDDSfA6fVeMMnug0H
0/xErF/1OB4d3zz5033bGJG7PFEsLVFsXqykzNYvaE4QD13W0LtqIUTu7qx86Bb2YAdLBht3JRu1
ozj3wEFLV6IjgdvPPP8t8xBfCue2EBn3x81KgG/7y8lRvx6t7opntO3Z6zsHKdCCOXMift52NUWQ
yNI3xrYtYNMHU2/fWNfa792wgTy35tCr8mMpwD2vYFNKsEHM5LHafjUlSwL6MjDdBvQhRnJ3MinE
wTCIh2qy8+my3rkUa2vEAR9P7mAknDRntvEpNEQR99DuHrOVHiyjPtxnOCkFzFM1ZsB2ocxj1U9e
UR47oauEKswmt4VW7TR0W4PTksGsI7bAsSeh5f+0hr9uf3rwsY/JjaFr5q32mOfYWwEcO6C76U9f
z6fe30y0cJrXqR5FxIL2SCGFcPsfFV4mt4riNG/O6WL3UDN2rBDUB2CkqLr7TjnyWwZArKLydn1O
ygLx2QSu8ufqOvd0b8LF5BeNeh67sRwYxDjE09yWB1x0T/cZRQr1LCfWKgxcyBtmHFyXxnn5ct/I
0q6dL3MwbG0AqaypfSxY/pJ1OuStyjelkPbtZWGGyHHcTiHzx84rscJJfJkmzWIqdla5JbTxWYGO
Q9onBaq/YLqh3THvbHImtNRkPNU/SIEb+H1eGqjeJIH1J1tx4uP0SfT8HtgG/EVuBl2Wufb6CgZy
gr+I7fyY3DmE6rDmZKAIJLn10/R4aQ6pg4MHy5ZDsFo48lXVXfccIjd+MktA4Ithe2NV9mQOgxV6
Mzqhb/ukwuyyXk7J7GKzGErLaTd8S8Xyao88tnw/vm/4/W/fXV95uVYTc3IIFfE6cQT0ymzjtQq4
JoEpriNyD+jkGrRtVoKNxnOizLwI/oT5RNsS9+PxvhlIQcvaNdjmzAKtfes+p/RpasSzw+4qiBO5
FZRujAMiDuuj/zbG23+0gGswLEs/Hmf31+0JqHxT2ox5v7jNtkJF3doIP24uqY98dXStfKrRpbBN
ITnRrJY5gs1wuJRd/4QnI81RWOGachtoP2eb4xAUqDezuDibHzZ+9hosOsFFRcqUu0DXrSzEVsE1
A+5eZo+duWs8cFodS6q7jyiMI/eAGlkuGM4iU+LMnR2Bky07zKXujqwyzz6vd6FlblC34hx8fYbT
nIIsP7asesGrwX1ZR+7+nDv0fpa1gdqln/3KKgjTcrxx3OWSsoCOaQLdA5T2lFSu+DYsFg7teaY5
RanMIsVruaIkvQosK2HislSvq929UkP3EqcaXdpnrbT0fJtPU9KL8pEyqAql2bVxG41hVMNLsWqA
p67ly+6TLp2gMLK00BnrjrTRoY5VfyCFa96hb9Wteryx+s2bmAbgBYL2ZQOoRbOfKFxebv00Nydz
Vxsu720rjqtFE0QlI5/u8hu5+RO85RMIwFBtrQt7+GkWi/137wz3tALhiCD3fVZgnC9rhrUltVGE
wdr2sdi8QZPNVIaRwhUvnU1uV3iwb+nMD6IJxKnaC3+3LaPYCOWuT3eqy9HvoHk75cvZTPOXKb0A
TPE0z2UTsmXU3LRVk9h/f5dzAmjh4AiP/bZch4vXiIeBkPuO3XLf52SJoW4n7LPc85qwWeYm/Hqf
baSYpXnXEBDFQc8ML5xVsJ0CD/gS67KtLoA4i6XZy1VLIMWuZw7B4ADEmAR4ohKe9yWYg7eF2JdW
iD+Gp5O/UC2BFMFlPpY1LZEiMpBlxU7guIfOATvpbVsp8oOM9sGDgMuqVUwJF+bJ7d3L4m9f8vye
xnCEmAz38Sq8OfsFFH2tfv3mrkj8ANBoEr/CMDLOZ3WcrqIV5GWNLcgjmvoPxaJtilUcFmSYj+sz
25/mZkrqsn3u7GAIrbl7a0ZWhJWho+1QeJAMgHGaoPVzF+KYNLNFBNnzo9FYX+lQJiAB/tLZlSaN
qhZZiuIu4GbBjbyHUm7vhJ6Z/Q8vhwJoD0dXLlOthbQJG35pBg3oOpPVNYFabV88omuCUH28FM3r
OBr2DAX1ZF4ECNdZaATBT5PeJzZJZADMhnvc1qUF8ApW/RyMdgbxZvH9dnCprCKFrs87lKZSSPHy
NWCnAvI7p8GDSNhdo8vAF2JXfeXb8P/OdL87bl6EfdVrYkvh/nI76GRPJVltbI0zNa9b7hxptSS9
T0PaiPi+z9+D4t3WAs2LEQwUOM6Wrv9DwPFBMj7fQZaFtCP3e3pesPQlx+4I4u6T6YoZZ1n/PgAH
kZEum8iI4BtWtXedX52RuxH1p3sXVQrV0ubCx2EHN4hdArm2ql99N4yas5oilCwpSgtrzkxRUZiF
AL9ozJHI3VcndzUrqkhncpMnA9MCqcFcmDD/p9lmkbnNJ9Q3I1BghBPVJU1FUMkdnylNFzSjwULC
MfNfAKu6n7cW8oe3vVJlIilkSe4bQMCCF9RP6fjY1yOoBr0+P3DD0mGoFROQmz2dbclpZqwzejjy
S0ftoxX8uOvjZW79bDEbaqQwTSXm39vEIhcbDNh479POJjIG1a9RdXEKnHgA2nQjPxiKF3uYG01t
R2F6GX9Kusnw+bzNyeLR40J51ATlSTha/uJ9CT940pGBV17bira3WZcQczqz9HnIHor0j+ekseiC
uM1e3PF72urgBKrZSIHskHxrshSOJIIxbq0fjBhXZ5o0oabyISmSt6VzWIf4SqyWnyGDC6oBXeeY
rzCTtN9WAgiRps3wIFnzOKjDzPajyS7R+UkTMnxBU5kmSassJJ2fna3n7txCL73uSRNxoKpxOOdH
XutKnaqZSLFc+FnqeTZ2Abp4USMMiIqx315JH01Iz3icfANeRTMXxXrIwKyiIRNUFDjWAwr2ocj5
27DUL7ejWpFW5S7QLbBT0vk4APlB/ULb7erS5mQ62NT6PL06c3W8/T+KPV9uA7XwmL4KCJImW99e
eeqHhWNd1iCAeOhyX3aVQVrFJNrOWXAzM6fm4FZmWHPjuep0IsSqGeye9u5IUS1ClLbdzwk1rceK
QEg56M81iAhLHHtvG0nhtHI3KDHTOtjGdgaJqPM4eVtUtUG2axFrkqDKkaTATptqKPMW9w7S8N5+
HGfTaB9cCLrrCvQqQACR4tsOiOgnGzgYVLIij7yYxXPBr5PzzUmrQxXUkOH9Iew1hEMfLG3fh2pe
UrCjb8hxgsmil2libR1VU18GMRtL3MhvL4xq7aVgp+CKHaCDMScs4xBGFaFHwXlDbJCM6hpvPvwL
M5BhXHzzZ0JnuBe6O47tNoXgRv+Vul9FJjSh/qF34R/2TPbOgcucNagq1HMy8QxCh0X2o6XjFtdg
TrptJdUfSIfulNC83fplTkzq/eW79dGmSO1AHhxvj/9hysUEdtO9mwC6UUaoVwVYhaU7LNa3cn4C
xDxqGnrKvBNu1fHt/1EthRTpmZeJrR6mORma4Oi2xjEvui/B5ITEuSsSMZXdk99PpaxMY0yRDsfW
+Nvl09vcDPdU1TC0FORbWTY9Wm3mxOvhqKykXjyNi+4u/iGsAKNLAR4YlW0JD6glw4DUXFNEo/NK
JvRcUiQrPx5aAMKbRsMdoFoIKa6h+FpO6YipFLx86rziGWpXz/bgfIHMtSayP0wdmI8U2bM1jdOK
JjpQf5tGDJZN90oma9N4kmJ0GeNlFLXbG1k34xZtTA9unTsPXT7qVMsU5pHRXQTXOWj9wjyZw59X
3w39cv5F7RSK0MXprlD4D8ArRX+NYyEUFqN7bgPv4Hbj0cXLmVPSw+2/UGQNGczVMdty+wx/wdvm
WMzkuSx/d7OO7UVlIymWhyC13cLAljq5LSgu6nY5zkyYEF6ic0TL/uftSagWev/9XTy7RrtkWYel
qFPj60xEF3tYeM3B5sMzmhnI8C1/HkRGe5zHW7Jefe9H1dIu9Hv2uSysJWSoHd4XDDKJ/wjI2VIs
uDyafsPO+RzivbQ632chKZa3SViCk3lO1tW0UVCFvEFgjY7GRConksK4F2a6kQyjT1Zxap02tLzt
BF5SjWEUw8tgrRW4uaGjKYr+adMtFxcCUJ/tnIGBehxn789dFpLZrdNmgVb81MyJoB0P0WXz4lXL
4fbYHzILQHJPxjasxAbBFHCMSd9C6HhAzaEujnizDtHbeK5ddulKK1rHLvHX4L7zhoxAQxQMuUdT
yIdm6aGYLLC/ZIeacs2UFCEnw80as2pyUIgiKpgVUs8/V0EQ37aWaug9mbyL5m0NHMtozBnVQwZW
0uCxsRfN7qyI5f8gzYDQKElPsMjVi2XXYVm8irmK6uDiDBq7q75+//3d17clzhPMBNJ684DGdVns
LIXGMKo4kM4WTjb5td0gE9nCfaLbCvkT98nwdLgw1ZdLhwvus2AbXLIk9Th8nftlDG1r+XV7TRUH
Fxlz1rntWsz9uiTo2o0m+luU/8snJzJHJ/aoH65zH5ajTmZRtcpSOmp9d634/mdmlcejF4QF0J1t
1x4376Ve+stdU5JRaLNAO165zEsy1uLBIKAZW+rQnXjoNTS06+Fra7zWha6DTrE4Miot4HNtul01
gydQtE/NMPoXyqiuFUSZoHZTvvPaOrWWZRyQoDLQNGbbEqXNt9k62h54blj2Enh+aLAxcodcs2Wo
5iMFeTtWbeFSzMfw5qgMzFNJ2tPthVGEiUz3D6xyD/h7BpXKwYubzTv34Nxucl2YKO5BMs5rBGcs
uiRxketQB298fmyH+mL328Wy6kTM6wNq17qShMKTqbRto0HBtcsAm9JYveB8Xxh/N+Sna7zkk45N
RGUsOVZYZtbWhnRV0O5Cg786t76KVbOnfkjgjn1Phn3RqnfomIk16WyoIzgiWgpy8riIcM0OTdGG
GYF4R2YcZic92AM4a1xy6fLieJcnyLCwoHTcjFvBkrQpsGBrYBghYaM4QndOc/JUOIOMClvHNBPC
b/6Ps+voklxllr9I50iA3FZluzRtxvVMz0Zn7hgJZJGXfv0L3VV93KY4rxa1qQWgJBOTREbM4AZ5
osUYeWMdCY/sUC+/s4pzkOaG1UYTL64SLxXz6nJqiuVCWb/uu8KZH6Z8LgyG0rW+ecdV+EvQxycL
1KkBRGiOk5fEDrsLRAQX2Lq8arqcIb/RED5fxADlkMV9GamJok9nfGU/XOY1AUgDo87BB9DwT918
XuSPpXPPvvN9oqZ3I103yr6YLX7WosIFlJXJh8b9tRDomrlJNMgvof3szobsoGaHdJVQr11Zh/mC
UOlQPIuL314WfWT3dlR6/1R1cOytP4lpN9ZNtxL0M8gH80QU8wW0fRX0Kq2/oWuiPdIsKCpozKoz
oL2lmMExQ05JRk+20++WxNvfDunN3//z0uOE/4GNIS+XbNeki29N5yK1T50N3EBLqmjwHMMGopkK
FTy2eBNNe4KpaNIgql13N6X8CG7jaM28KAlzgFdjAq6O21+kM5gS2fM647xFESDlwuOiL/eU8ucq
tAwG08y1iiYjSBm4dRfMF4gYFgfWO8sOadpvt8eus9TW6VVwryHhI0kRgVn9RYp8z+3nlE3QsOJR
Zo27vv6bWyYiXZ2dlGgPIC4+t0uxXvouO1QWP0zgLW0mE+Wtrnklyn1p20kva9gppR9pkzwMS3tY
i8SwwuqaV8LbCuqZ2WUNPsjO3xOZRFmQPPXDdLg9EbpZViKauJW0WIp9yG6yl9ChJ982cS5pRq7C
yAakSlH7s+U/LBBHW+NRMhSYlXcaRoWRTU1oLZ4LuydW91LkdO8n8hROi8H9daPfTlZXHtonTsrB
H4ftZwYHm2Xv0rqKgzWJbttdsxypWDI2Dn1F7XJGXmX9SbNiz1y5t2UNcnWvNXyCZm5VKNkUdE4P
p0SiUSThHm8h7MgbeWfuRuVSCtLUbno/gCY9hULNVrHmnRPXFLQ6+yhBO88gBQPMFOzjrMPb6baj
OZGf7wP/7fYE6OZXCdtV9LU9BOjAFz9S62/XfEnuA+w4oYofI34z0rKEaHfl9PEk8qdE3ENkiYOx
yp4U8pCGtMGwUSZ1Wpz5S5bkxyw3pfs09wYVPzaJUlaDj+ZHH3KIezq9JtmTYG+BZ1oVNE6posjK
MGHNsqCHxXIjwel+SO97x1IJkwAbWL3RxX4ItM7RB1FG4ngxLqKGzV3jMCp+DHeAorfw5nBhHdsT
vpwtkb0k/nLfo4mKICtKi3pVheOPtfS7sHTHCLReLyGXh6KxhGHV0X3DNilXi5pF/MKqS4m9Slbx
LF1yLuSA8oLJNvmnbnqVuG3WKvUTF7nojhbLDpQ3GR6NwbV2O2g1J2oVTeYVNjaV7cjju+Mh66fI
hZQaAMSM/u4HH2DB/e1+dGGgbLreBFxm0GAyhtbCl3xZ6dlGZppmc1SZhNt0llJ23nkMunnJcSBF
Be7PIQnHY+f1neEDNI2reLI1dSdIOHTzpXeKGmgvmu48nxhcVeNFKqRMBAW3kyTA1R8Hn1024NU7
6OgPmuGeftv+uuErmy9KfftycLD5uryNe5x4doXXmt6WdI0r52aW+Tl3bfDXjwkRu7kJ+ofVqvo7
Lb8Z7SrEXFe6bKZ47a5a6xnqkY9LY0I56uy+fdBV023gN0EXwvtnb9wTLzuGTbGrnDtD9z+SAVYB
n6RwekzurmPkWFWL4RCrSxOqPF4WSRoyyXS+eMtyXkvvp8TWlXfBB5nRGMmegxNm+8Cp914+frvP
h5QYppW1LKTCXdVe033vpwfckw3LkG4ilNB1Bod4/ojQnTHygPNjtoTnZrpH5gh7vAoc86vA7UmB
ichYDyry+tRa8r7AUnFjXWv75eTh0NyX/hiFc9rGtBv5w22Ta+yiosXW1XZnWiQbAqP/K5r1WFDy
SHJpeITRBK6KFJM5kbZgaL4YvS5qbPaZVjm/b05VEq+6SDyMGgfydOL/0DaIUQEQhdw2vfrrbKME
rz8ykRYIsUstp2PrDTuPW4e6aA/3mV7Zd8sha6s+R8LXE/1eWMi+D9l+EI3BOjrTk/9deiAzVTbD
drYSlvuGB4V+P63yHrXCzd+VSLWStOllm+FUAqTFLilHVPpaEEm9bRnNTcJWgrVNc2EFPSwz+jnY
915meeqQSJ5zg1e+336gIsBI74o+yRwbTFt0n43WAdReLxWHLmLbGKL2fd8JVAgYdA+8ovHwsBl6
kC/CHXSW7R6M23dNbqDyeQ0eqWae2siy9vYl97svfPQNK4LOONv/V1sWwBW+P5XbeoO3ajt9Hsfw
W1DWx7AzVdy975mBSuElnICWqY+44k27vrDGrj4yXKwNpnmfxQa0FlsC6+oDgMmyeVUyPERY627y
l73kf4j12waTcwsoelrjdLW+1uEbKub2tx32/cNnoILM5tGWSLZhtln5pyxfWP/YOx9JcB7GP7c7
0JlMWSscuyIr216ay/53gmfVeTBJeukcVVkmQpRK9JBFsQHbKY4gATg0zN4l3PTAr/MmZaGwpXCw
93YINbbuUzwrZl36AGKyXWLZBuPrulBWixJn8IZK2AaQ4aibwP2yRn77CxV/Bo/SGF/FluHUD+mA
FUdbSbKnYPb+mRsTNZmu6e3WdOWrODHbC2jDbBRldU9TByVfkfHUsIxqplaFlKVQPYCaOBaJXtqv
svSjKh2eg/AeUVzfCVQ4WWr7XNoexp4T/tvn4iB8MB37lqmCQTf87f8r28x+gLfiYrYvgvon6ViH
MAC9+Fgeb4eUrvltSq6ab/y88yuH2JeA59mBpz6JAIbrd5BCc+7sQolaHkwuCN5hoaKoTvnEkCyX
H0tpkgLRfYESugEtWgb8ug1iK1Da5fSUzOTEcpNomK55JXSrAhLunYWzW5b7R8cKPnbe76boDGXX
utaVqM2dkrdixPXCsel2+HzKs2mfhbXhiU2zKKg4sjCTNm8X3OmgsnPogjBaChZXbXdYEtODveYL
VNQV9ed8WUKsOwQveMHY7CB7dqazf5/zqKir2neSQDKkgkM/PbMMdb6z91BQU7pBN/rNcFfuL+iw
DGRjiSzaGSvn8Ab57CNhJrbI99M+gYq+6rIZlNUZWS58WCNB/9KujcD7FY3WeEJ2LFrzO49CqpZJ
2Iekz1u4qbSybFdMThZB0Pbr7UViOzP89wkyUJVM1tTybchSLheCl9ou/d72bZTk/wRZtxPIXmUk
3VmpiQxCZzMlnh0SggWshy69qNMdZ280SPYzwatq9zBkTVSUw+H2V+nmXolsq82ylYLV6LLO/r4s
rUiQau/2pgcqXfNKaCc8Q/6QuRt+afgJdohXOoNLVVDAXG+PX7NrqgCpskVZIQi6AZUZOP/Ah4x+
a6faxNulGb7K21Wlq1Uu0Oi4LA4K8pz1R7Ume34nowjOp0rkhUNhJRnD3cl2vSyS0pVR0wIUd59t
tq+6iuuO1JBgnEEUOnHnWFbNs8NaQ3WczjDKjjlNviwD0FlexDgfK2dTY1x3+VgZlmxd88pu6XVd
ZzlZQCCjNwWHOYdu1gQiiHBO7nv3DVQ4V+73IbNcAFkLwJCCModOiXPwZ/e+O5+K4FpCYN5FgNol
7th70RZHVBrt/Vwebs+sZkvzlLBygt7Lk8Wjl7DvALvmeERKlt8tYfskXQ2bjqYPFcQlpZWMXWKT
i8fETgQomFlfyZzti7X+ctdXqDithBBrCpsMTlROD27m7kqrikeSHKfClHTVfcR2S7sKgSxzp6YE
U8xltuUveyo+TbMdtTP95vni++2v0PjqfyBaktlTMjFyoUl6ntzsdx60n8rU+Xxf81u3V1+w+msW
MB+0td5UH5apPPa1G5vJVnWjVwLZCXDrmMsQczCL7yBI+doENt11fLkvEFwlkiGB3LDSwhx3dfGp
6b+VSxY72V0UokBFKtvkFHp0cimmd5gouYysI3s6r/eBVYP/YLNWP0lZhZnN+vBr37Fp11jdXbQQ
GLoSwoVgSy0qbLxNGPyo7FxEYxX+vMtnVDBWh11x7bbV2WLZq+jo1zprzu5g4nnS+IwKxsp8y6cM
NT5gVMDZxyEx4xPw7iaEtWZLV3FYDFZ3gA7Ha0OP/G04+q+5J02lZ7qxbwvFVTiV1GZ5FljwGCs4
pRyKJEPxaQjuqY/wQqamK30oRxQol+w2RJd8nJOy+rM6oJz8/8+rB6iAks7K3TlbU6jyxANUEQsc
Q6fwOTGxZL5n9q1xJf+A2ws2LRuNi+mb65683PCw/15CbGtXWYJHNjqezOsupus0OW89D8fiARWl
iX9Yk2Vtz/CnMD93wm/uYZDeulQmuVhdt4PoXRcvckfJA/q+bX+diZS1GOsL3sE42m2D01w9MNMF
TNfu9v+VU/beCiUwAtP3mfuhLemHit+DGdhMoay/RSVdWtayi3PnY1WUu7Fp9/29/qgsv22eJWu7
2Rlal00YizLi2fG2qd/buLdxK/eSlk7CaeYaBO1yihzy0wv6yAEnrEkh+93U8NaBsv6OGe+gn+UX
57GT+waCAFxAV/ZzOX8GsChKLC/KF7qn43lxmtfb36SZZjV5WAI03ooMXQa1+xGPql20ONxUI6wx
mFqXWrN2ZowHxXlKXvJlX4PDwJ2+JtOv+8auRHE5ym6UPZp3rfYn1OxQVzudbjetmwo1e7iA/Me1
S7c4i5w8CL/ajaAyt9h5Dt7aAVy6VniALOYuTb6G9L6VNFAi2XdcpHI5poKPvxpLHpbl8+CVhmeT
9/YYuJaqNLC2dl0nEo2jfGPgu8p+YyYCFJ0LKeFcutAN8fOwOFPanJA2u0huuklr1mm1DnVZknrK
PTRdJy/+cKGAJPtlzPOfrL4njbsZRglqVi8COaBt9OGz712c/PM0vNx2Ip1hlHBOE4rDa4Km5RpV
4X6h57vaVZOHEhT1mfTRbsDcY7A0J4hl7m43rXETNWkIKvAGXI1oOs0v9gjhGgjt3TlqJVrDJZzB
TpoUZ0KXvTslUT/fw5WGOVQ1AQo372dJMGqWooZHpPss+3vbHpopVPOEKHIcLLb5tteWH4Bze4Qy
jsHUuqa3/682WJuXIN2Ys/Jc0L/YsU5FaXru002iEpDMQ7Vq5qDmZySvXnpOSRot+cf7DKJsrxXx
5iqoRRfzTOLBskTlqqD8eF/jSiwO1EvrdYGLQAex3HVz2O7yrjVgzN6lpNm8RAlHniwDNGqKDprq
y6E8pIf06/QGaYo92S9nlGfe9Q3q866U3GtDj5dnN4fWuUOiejWdm97L9uID1LxiQNKxrltRnrtD
cBlO1gHQzhM5mzgqNVrqVM0s1lPiNJA/Q/vLjl1wsImGU3lKT+yz/Ss8kT0qTwxrgcZD1RzjOtic
SVZ2cVb4v/HCeOrJ9LKO92S6NkNt3V6FluxsSPfUmIOC/nbqswx/Vib2Qc2RRi2ft4vMd3nWdHED
oq/p0Mt/6rc5/HTbdzTbnVouyvIhcSoPV4M8tF6bZojsyYpKq71AD/DD1JsYhjQrj5pnFMhFe5WP
87fN8OY3OvvV+FyvM48SwbZtg99hQNM4Epw4yqrdot47G1vr9HafjZQoztJh8Zsc95LWwUM3qvLz
LOpJnJINMmoqhNKtFWqicRwCpKlxvozzNmoeyoM4hgf2hUXzgR7yo29YK3SnTDXbGFgF8b0RH0Oa
XXIaTunB2w/Fbj4UB0AADWdZzXSrhaFpg/pzzhDWQZbsg2I++8QklKFrenODq0CzEoFn6qEqz6UX
k+RTRQ2XWo0bqSoBY4H8Ipg82thas10YRIXjg5D3CRiH206kG/f2/9W4yTxy0kLZ9+xUNagFmt1q
j/dt62py0XHyauK8hrX9/cRPeBy9PWTN2qCmFWuRT3OIeuWzO+bPE95ZpfwekEM3saNv/bndh84s
SvRS6jC3CUR+LkGeNtAcWVFTqbquaSVsyeL668zy/MxGKNaDpcA3LfYB5kx9A8ViryYW7YmHFinm
4pwtn6e1AcNCccr8t7J/4H1wWNz0cNs4un62/698pqgdD2BU5sSgWvqTd/JgcRl51Hqc22I3Wf7O
zn/e7kljKzXZ6FY9cgMWdWKrcL70iRDQZvVN+DNd40rI0lEQiBuE4iwptEOIu8vFPcQQ20wo2+5U
rmJcO0ucl7bdtXN+XJip8EyzILDta66Mv4w+7Qvfy8/TAq2DVPTLxzqQ0CBwyHho566+b61U5QL6
xAcZW+iKcwPMSj45HwgxXVI0AcyUkzPqS4RVT544D7J89uZwBuUL+SHpzhJp5Cf8123n0bmpGsOj
3wfJKkgcej3itz4S+xn03TV4/r64nh1htd7f7knnSUpIJ2G90hkylVhEpy9TAyQjQRl8dLtxzWeo
pZ5N62Wzj+fcs5DBJyBNxK7q8p0noVDlDbm9b0rnk+WX59u9aT5FrfxsBfHDJEiyc7tgBfGkP57y
lVGDoTTOq0oINOPIKs9K+bmfvUvQA1w4iW8sDA61sxjSO7oPUKKazKK1GrADnHM3SyLqVpd5KLlh
/Lpjilr22bKcJ/PsZWckHvJonMsXZ86mqKZWFLTdayhkGIkWZZVNUO3tnHzvmf9ye2Y0dx61JtSi
c5WCJT49c9lHyXTIminuw9hrHtmaAnzdRk5gSgXpjKjcm6mbQMMgXdJzRurkE9jUgm+ZtHoDokzn
BUr8s7EFvWrIMEW4ZEWLWA88cZaoLMSu6E24bt0nKNEfliWqVMScnfukXg9Qt2IPKd7jDY6wLeTv
bLVqqSjS33QAnImfRda+yMLbr9Xwpbn32qaWig58Er2FqvFzVrNPENJ6Jukck/wePVdsT2qdaM18
z6/9Ojt3bfGEBCv0LwOgCGZpG9YsjXnUctG0gk57XsA8xOHPw7oc1tKNl7tKFbfxKzEOSTret4GA
oti4RiRroxXPnHO1RMABrSmP1sH0yKz7EGUj98OUArwv+Nnxysd0aI6zgHSRS01VPRovJdv/V7t5
U/tBaqPq8oyH2iDyK2FFobgzifQf+QHLGuxB2BxxZj94Tfqr4N6X24uRbtxKCIP8LbPATu/EnuP6
O+kO865oxevtxnVGV0J3TedkRYa0i4NURmypPuYsOzFuHW83rxu7sluLHpCTteu72E2TnSWHV4uK
j7eb1qxsammoLAVD/VQGLVk7FVEYlH+6CVu0F3g7y0oMJzPNgUAtEQ3T3utzgk7wovTc0/LczsnR
4hZ0H9azswLFWXHDSq27/asKBGytxiQvSxzA7eqvLJqPwXwes+aBT/Qgk/6xStozSNC+JRTSE0H9
PcRF7LYpdTk4VZ5g5BwSdtPoxBDmeKjw4reMYJL3s8gtHlf7ayDqCCLw34s8PbbBhwqV3SXjkeXd
5yWqekG/NqM1IXkcj11ao/q5xtUm4SYsrMbF//3oq7hfV1K5OasdZIfSP34dgD8TFKNN8+e28XR+
qOzfmU+dpaCNE3M//zu7LRTO0xVcuHLPPROxueY88q/LXH3CgFOpCO0Ct0DmjruSO9CZX05UVp+X
NI3IIh/6gj+x0XQO1plMWRVytqS5pCB9GK2vNfcPgfjKq9pw7NVcSf6trb36mHpiveyLANiN+mX1
hkjiqplPr1P+1xX/3J4TzbKjVp62zCZVOPtd7JWnOX+s2/uWA7XsNGE2wJhbiPaTm+yXwHts3UpE
XrlCoIgw60ArL/lgFZ0h7aj7js2EV6YKnQ5gd1TPxu0yf15BqwdOc9sks6yZB7UMdbBkEWQV6aG5
EIKcrvSiADLFfsOjdAahwnLnvq5WpHpi9NtR0j72nU+t+G4P8QTM+30TvRnuykDQEvaXtoGBwHI4
2DEx+agmAGwlqD3SzlBPRVAvpVMfHHtu9gLp8Ad4rqlMXdeFsq3XS57KoXb7uHAPI32253jNDNcX
3cwq4VvOfl1s+Za45N9oOWJfv8zuxR2GXRfet/uq8C5s617ZkG1SUY06glfQGkU0kzfXKGn7vu8T
FeJFW/CaCRAFxGF3mObvtYmyS9futtVfuUy71IFDGtg9y+qo7/2IGrkkdU0r4Tp6Y85ygaYHcsGG
3RJDYlrX7rb1XA3ZYtVc2enm5UNwIEN2gELA6Z4AImrZ6ZoAk5a7GPK6kHPoLp9CYh/ua3r7mqtR
O3WT1TiyYhOZoFT5Ms53xTxRgVxpIGXGVrSbhk+i/0O46al2C4//XjSJKi4w2IUflrxy4mQOz17e
fi/68TQu1YPMrV2WdC9JMx1CK3nyygxkToE0bIi66VXCtaqGxpcgfI5H3oAKxqudCCzEX27Pwvtr
AVHRXWnYbAj/oI97ikIj73Hhp3r6NvV4RKwME6LpQkVzuSAsGp2Q4NmqeQE33S6lT3l6QvFJNI2/
b3+FxkQqpitcFyokwVeM9i8fxMyu8dapa1mJ2WAUbpVbGLznt28OKXfBRE2Gef9oSFQ4V+NR2vPK
72NG3KNbtc9LA4XE1ZMRB+7CYH1dJ9v+chVmgtk1aI/wAf0YN0lkUb7Lw5Mc/t5n+c1uV817VTZ5
6RL2sQz5CNravo/mwjd4/vt7IAmUbXYYmqaVAQwkQR0dtmzfpt9FaeIfef/UTFQc1+wEa06swYll
3786Pt2nKLmeJrlPnfXokh/C6veeY4Id6qJAieJs5RMb7M6JB9/+GNrZfmT209i1nwMKuQTenG7P
h85kyo26rfkKoVZEwsx+CfYctv/YiWGb0dxAkX3+37l2Q0EK6KM5MbgmDzWpwXTAIxoWexCsAAjq
f5/b+cigWleI8DTT9dxPo8GLNWGoQsBaNhZAN8KLcTtgR3t1wlNIh8+3baZrXInxvCEtaxs07vSO
HeXUfSO8MZ3jNPOuwsBcPBHlcq2t01glp274UYER20rCw/wj8E1gel0fSoy3lWS+NaOPKkfNdBp1
0K2jLj16vbUvHBNWTjv/SqwnNcvEwtYhFhTAAHYAldGD+MdzovrBOdhnwHRvz8d21Hpno1ULSMuc
Jisu5EMM0NI/hf+jte0PzQB679LarVP4sCDNf7sn3cyT//XobKSpWEv0VIzVX5Z0f5PQcDXTxKFK
6D+QKfdnIH7iEmgZAW2XMNylzLAuatZ0FTQ21h11rXEZ4jVMz32QjgfS8O/JKKOyTQ0Lu+YDVMiY
cAdSZjZMQ9gxdT8nzUd3/X7b6rqmt3m/2jPSIUW+PiNDDKEDtwVcPT+spjJdzYyqcDFaOm0HDhm8
MtJ+B1zawQ6t+5xFxYfhbjeyGopGyP4HCGFxyjvTmVVnke3/K4sEeEHEmy6uS+XIz1mBSs4yOLZN
a1i5NTudig+DQrW3IB+K25j8bidPWfnFq7+K4SdZ4qqMg/nT7XnV2V7ZruUIraSymHF1anyriQtS
Td6Dg+zatL+vAyVc6zXLZLZNbl802ypXvVbU/3Jf28r+vNJuWfzNRphZCDm4/hSBBtwwAbr5VXbl
JkvtVJYYeD3yGFpAUcjWDyikONweu6Z5FRjmTlPdAGuMXEHT7UA4es7nKVra+95xiQoIc71E8mSr
ukn8JuId6nMn09OgbuTK1ju1ndtk3YpwbbGnyOKUWCMkY3vDQqlrfltAr+JqpQudnBkeuTT8zLPk
CZrzD3NqkifVNb/9f9W828xFPqd4vrC74G2egfFuOtFGbT6L030zu4XaVQ9hGlo9IFZdPFZI7C54
7P53WTMJL2kiVsWFFYyLZLFRheeG7QmCPJ9pb93DzOABs6MEqyWY1Y5CtHEnvX3jdpFY8AvLQwUd
i2IpIxtUDfdZSYndqoWGhpiQz01ochxpu1uIOE9zcriveSV67QAkqYTVfUy9/jB09nEm1bkJyMPt
5jWToGLFwgAoCeYivGQ2nUbZPNohNYxcczBUC1DbCYARqwYwuA8j22b7knegROlPCxJEzMRBoOtE
iWGvkXaQt1CI5N2nqXoJkyFq7fToLEG0pqbrkwbuQZgSyuGMRPEkCvCkTvkOqL1H4ZJotP+hPgMt
9yesIo/WsoKF95X3poOo5pylYsdqwFXaoUqxfLAgHiHDCM3eh2b2nmRtwitplhAVQxZAjrarJ2vL
LwyHMW0OPe0OTtMf7/MtZUu2a5r0lsu6OLXBIh8RNyvSHQXj+ON97StBzgOoZNg1srDT4NRRRnkW
TbWhbZ1plKiGBmLtr6Lo43BMdy4P3yDvFQVu8uv20HWTq0T1MqVsWTmat9oQNSNBVNXZJSvYjqYm
PljNuUvFiyFFnbPJwZkCnhRVEH0Ywy9ChFEvh106hhHw7hFe100vxNukvnNvUgFjVg3RbwucK3Ga
f85dYJCGZ6cJ9ijNP2UTibNy3wQfrH45uE14aILgaQnvzFGqaLLcDYa1El792FR2PAQhqGL96PY8
adxAlRBYsYGLxU7Bn8uKozMPR9/zgLhcDUukZvVVYWSDmDvLhpJsLHIcy6YlCqVhPjQOpqLE6m5K
cksUNHbX4UMQ2KBC5R+sjO1CbmJz1Q1eCe9iqGUNbBhFnfv0FE7dJQGb3G2z65pWItt1R9+TNacx
7+XfDjV4u3EystDqGldCO+hRwdZ3OY3bTjy2g3PsKpNgly5LoeLBcsdOpJMu9WN4Bo4+OZWH+uTt
+wwFDO6OG8skNG6p4sKsPPBLa5zh8exXUXyfmIjaJL3P+CoqzB/skrkLH+K67b+6WfnYpo7htKHx
ShUPhp1/zZqxx5txaT3LrD06Tffkd69dHRgiSmeZreerM6tdAOxehT0sIx/LhEfyTXofbzulbvBb
l9dNT24w+U2HhLDr19FKlsjK/UcQ8Jxxk9jd7kPjmyoOLOnXdZnrbIjbFkCWToB0zc7m+87zKg4M
rOkE2OGxfvRFfcED8m6Y6XMh79zuVeGAPgNMHKx69eNYP/v2l9GU+tMc8YgSr0TAYeoG/rgUzpmz
eB3zvZeJXcveXKPT6yZX2ZB9sVQ9W+CZFopJiPB3QQVWg7V7Ci1Tic2WYXpnh1RBYXYd1qJdU2Se
CCjHvXZXQ8TIbV59fg7618p9ue1CmghQYWGkynPHYVgbZP0KtRWb/gocQ3BpvFNFgVXMWUeepPVj
BkBAc5hGg2PqztcqxoviLDS61Koe3WjZQUEvWuPm7KPAsjmZDgn/mvk986vh22HJXyBC8EhO65Ec
+ME6dEdIKxzdTyyCSvuxfSx2KI08NKc7727/QXeNfiYgpFg/FrhANwykkM2uNwns6eZZ2X7dXrqZ
7zgIt+nz2rTRbD8u6dttH3pvosEUq949ys5fKxtEThdCmvnc5tYaZXNmokd4b+Rb61uvVwspF5Av
aSdKL0s3xssy7K1WPHTAadwevK55xTC0rwreEAKSUixzTi2jgYdPM+g+72tePZsINhN74+KSffbE
ZCzJ+FI5pg1AN3hlsWusZa7wpgkuQ79+9Xrn1QZfmT84X+8bvLLMObYPXsyR0Us6LnuvY4+S1Tss
d4Zb03urKGZWvXOArq1JensCwqT1oB287icv/GF5zSVMOgMSQmOg/9wzWgv1AXkO81d8X1flgSXZ
w5qaXqw1nq/eJWQjZzbOBbuMi9ftedr1u8Lm92AXN/sop5NQ8s72apCggbfjPBXe2U5dnMzFHRnH
rfnNZleBNfnTUrgUgQWqO6zOCZKach9WJsVWnW2UuHWHNiyhDUyhF2YdIbt4oI6pykznOErMAkEk
WLgZJgD8PfXTfTKLc0o/eaMpnaLzGyVsWyICJ5xBE9fiod1p6vMUrOfQHo+3A+u92/ZmeiVufdTm
buzaYCzzMo5SP4plpwE0mcx9EgUyGXd8wjWmK2e8Utt1ZThQ66ZEiWeZrhMkT7FQs9x/aqvs0oyt
YZ3TNK3eMUQRlrXTE3xR4V4IuPhJXRuMpWtaeYOzxiIZ7bpADLv2KWhYhKJjw+lH40jqDWMMVj+T
TcMufTg/rckaTYX9mnok8pEXuD3VutFvXV9FmVfjOSsMwFTdVkfLcqI2NYnZ6lpW4rcjjjUH6UaT
W647sSzRaIT7aNxfvViEiS38rsyxrkHeoh7qh9zlrxMv7wwv9W7BXQu5fHvG0lPIZxYue868X30Y
Gvb09+4ACC/1brEsYqgrsGtfRgiA5vX4BIGps8zzUz+VF3dNDYRTum6UKAZLzMwlqg2w+n9DtUHL
vzTud+g5R8yUb9f5pxKwSZ+Ccx/I6UvdgqqBhWERBYn4kpa5sx9RVHGXi6pXjaxPUxBKgqfdTiFr
YfN+Z+XCVNT13j0Gc6FeMBzciHLHg7aXNdV7Nj5XFvBRsojG8Wcjj/eh37Z+tkm6irOpk2ntE4mP
aDt6ykn55sli3t+2kGYe1BtHk4ZF2vecgZpr/T0ReeC5/cq64YneG81q5UiZ55Xd4Jp94au3H8fl
GLSmLIdmoVAvFikDQB6DBw88an3SyFqE87AI8IHdNo5msVBVysYsZS34cemldqqzU/AfLWenAtqj
t5vXjV7ZihfwPjp9E4BtFkywRS2fU2IbAljXtBLAc0PLwS1gc5/xjySs92sTGJb9/+PsSrrr1Jnt
L2ItOgmY0pzOPm7iOHHuhJXc3NAjQPS//ttk5CjW0XtMPPBAR5RUpVJp194yowie2+R1QnnC7UuX
DTTI6+WJ4xITNmOjyGwlwUdsDBnd1lrGpYWiKU9Dkr1y/c3heLF3LiuUxm+bXvIRYpNIHccayG4Q
posRMsdWnCZ+7+DxpJxrpsgbZD8huC26v7JqJIg9Oc+j2GKf8zmJAJ/bl/GInSGk5XHWjj1udzpr
g7Yb9bAazVURFmST3/7/LuZkRr+65YrL3cAs0HiZF1Y6oUWz423zy5Z427bvhq8bjyEIMOPCAZSb
0Kha0ZcuAVwi9gIXBbnbvyL7CDGZjhsPoAxuXSwoBE2QkSkBhek1Femn7CME97WypVkZxz4FPB8P
u9fBQ/EhKcLV/pawbudGFRy5X6ySAJ6FjZr3J+aMhzTVX9xlD7gXZ4vYIpJMLckrG9zLseMep74L
4zH+rBWqt7ePTxdH7A+p9LHrlxzcy0CfX1bnZ1It313nF9Atu/apI9IAT3RtdD6BUnui7VtTNT7k
3d4MvudpxzEckQ14Lmk5Yp2xg4r62iT5vTOoqsQfb05HZP3NJkJSa3awsI6lB0XF+jCLVzPoc1tF
IiX7CcGJ8zbvQWCJSN2DsDcY8/oV1MXNGX6nCqMfHzOOKB/GcEtlaCra1ne7dzFOIEFNl12HmCM2
kUC5youTBJuz17l+NLXcjahbK04ZmXEE7y3A1ZrPZWVdqGGdm6zxiTmc16lURDjZ8ILfMitz3NHB
1U7XvdOqo3cvK+4WROo9oc0RO0YarzY80DGhBGFo18pLv5UWOs69PVg27HuxW8TAS0PSNZl1IZ15
LEF3whf3H69UFVAkxhE7RfS1MxJ3HsD4DrU+YzZ9qvPDlO0rfDqifFhLy7QfHYLiHqOf9K668Brd
50Qnn24bXxLVxJaRLGtpmyao/4DC7pFMZaRZ4/e8YYFTqQKnxLFExl+TG5wvFMTvY11ApmfQvdQN
UI42dn6CcAA7S5l1rMXuN9vmvpiyc8XTCHjpUxFbn29b6ePj0RH7RhrDHjwy4NqSLV4dVflAwBNB
lsCo+x9LhbuSbUIk5fZvycwlOHOGQnSa51hxt+a6z+18DC2TDztHF3y5JNkCEQisNzROr/masCCj
rQp7JNtMQjptl3hQqFp4MrUTHrpF8WxWEBQhWP4D6wzVcSOxkNg2Yg6a47oNLqusGmgYp3kbLHb2
etv8En8WG0OyAYqtBjVxiczzn/04fu5mNKWkSsU7iY1ERbHYHhJWTbiHgWemRAHRvmNaB7qDNn1K
dnGUIeaJPSJ4i0kmd+mMy1ysejDCP/yq5XV420QSVWpH5AtOoN2K7iOkvICqPmD/B0WMvl+05zAb
XSmL3w5LkJBTZlj7dq0oL8bzLCtTi9qX3KjP3JmjQf95+1tke0nIqx1v0To8uBkX29XuTDo814aK
I1e2k/5yZHACjF5sX1BXiVwtjVabX5JFpWso20iCJ9sOOuUcjnylb/JrqYEgJ3EeIBobpXwPefO2
jQR/ri1Lo1aOggrJScX8IqnYGNIYJTXFun5cdnLEnhAyakTj/bBd7W10il7KlV/WFAIARRMUIM8e
Y6bYs5J1FlmFNYbssVt7A8xkS3ccU/rD0p09tI+wk9gjspIiK3oy4vEzb/GsmkHR50HPeK9I7yQr
LfaJxAu3QTww4fSxhnOn3ydltfrG0oXNoiK3kZln28PvLrHrnOVkabFXTacA8YtV+nwkP267mGz6
22++G3uygbGBljy5LEkagN35Ysfra48qxWiwX7d/QraPBC/mxPKqFHH7orvQuFuLwHP+0ReAPHGF
pfU/bPn39u9IXFrkFG56TXPqGJ9iFFUwtMmRgzEKmKdo3/CCSzuUDOtot8tlRYLtGdUxS7LLqHFF
Hv/xe5ZDBXeeSkgCLjiHL8Vc+xmeI7L2qWq/r07tzwyJQF77mILCtSU/JraQTGC0YJBIMy6xNUSd
Xp16ENDm4ISbFi9s8HPDBJVmlRyVZGHEjhJXq926sSyU4Olwzrn9sBRlmFkqbkDZ8Fte+G4Ld90K
YAAkgi/jSE4bZ9uMCmczOS+3113ifaKQ2VIU9ogbtH0BIfOvPBl/8nZVxA7ZzLf/v5s5GmkpHuYY
TompPXtmGRHN+0nNRAFJlQ0v+DZxFxQfjRUnROk9pIYXtGP+kE87DyCxnaStHb3iI2ouXQK+z4CD
Qcb0cxB6e+Fty8tSGbGpJPO4Nc0GtunqrqA5I35Gv/XdGOWdi/pRHc3dl0YD5dGqeoKVWUzwca3T
+yzWUUpNlhh9kBNSS+tsdip+Ddnwgo9rXl8X1oT1Nsz10IxVCJr4i6WpyjCSnSq2ljhT1g1sruyL
RzonAnuedTQ7Q8XcIzkpxO4S12k8IGB1+5L1/f0KnvNqcj/NywiFgX0Vf0dkHc7HlGds2FyNzgHE
AYKBm4eEFtHt/ST7gu3/79yN5NqwULcgl9qiQZJihTsIKtvkOujfb/+CZIFFGFeXdKysNdiIavw0
A+XcGM09sRpF2JZ9gODQVF8dx+0JFrgYLssA2Yi4uOTDv16sCtWyLSSc1ejprIF0tiG9QNdPyWI9
UdX5JhvZ/NP4nMbUYzGSmEpnP7LOutOJitxWZnXBa+OMJxX47zBpj15Qug4TCO9lneriLBte8FqD
x6nDZs++rGOK8kJ3Tq3laOBl//aekSyqCOGaxjTG05y2LWp3qWviT3ryQtr/EuX5K/uFLTF7t++b
iYLZiCa4NQ9T5+NJNxji6mux5gcrpsHtr5AYSYRxzSjlt9OwHcJlUvvMaw+MgYIL3AG3x5dsHxHI
pXVzuY4NvqF2vMlvJpf6Y8oU9V/Z5Lf/vzcQLpqG0WjWZZzqTzk3gl6bP/FSlW1JClR/tYaARsPR
OGxDzfKfnJsRyKxOzEoem8EMrFR1eMmWWfDd1OYa0onUvvClOKygHeSMXEGfGtSxCtAuWwXRiatB
WxJtIRd3Kl49IP9DWpr7XtHAlPjnKqCJYIW8NxxhqvOzlQ9+4bZPiZLOW7YKghtn5Tr0pp6uFzax
owWKeA+IljpBf5brRZbjKp5LJasgoriKHvTzRduQC+OfvCJgFSS97jSVKJxkp4qtIq1Ta3FFGRbA
GH2tGY6T5gVDlh92eZkI5tIoWCNtvFPgChXnfq2tLFizTtXn8hvOICLCcRUX6YOJZbS96QLdBsXI
4tKu1YDreP7LXlfvMOoQAyjXojvWS2v7GpnfYtx3kRJXLLDjbD44xkAVly2ZGQWHbzWOdqfVJpdp
1C4EFKq49Z5o3inwFrLhN/d5F0+yqdLXzOnJxSuZ35mv9fKYad9uL5FsbMHLTU7McaOsuyytF/S2
94IUAyTY1svt4SUeLuK+emvBLd3GEoF2xYto3A1R77BPtweXzV3wcEYJmwFZAwxx6b8kjdUfUyuF
3qypc4Wqqmz6gpMvptGQCo0llzzpbDtKtMQG6oLGmioFk3yCCPSyx9zzDAvnEAcDttauh7KpPpGp
VhXdZOMLZzVz8onqUFe+pEYOwvk6nPr5kDFVpU02vHBX7tGoNeZlhiDIvBI3fk58KLKvYenGihRY
sgJ/4bwm0rrprJNLN+VXM65OOVc1b8omv/3/nVvhvpnnEwF55Th2Pm62J6p9y4xGEbhlE9/+/250
cDnoQ9liZUHSFnB021hUBeCQDS347FJYEBoboUvPywRUJrY9sP+cYchVcu4ywwjHsmGtXeq2FVDD
Q39kcfdsZKY/OPuUp9Hi8qdlNKNgHp+A0Vk3zRbWpge7MpN9oVgkAK49qllxgUVlPDmMIMNZXH5Y
NBXOXWIaEeO1JFMZ5+4IwtNUD8wlOxvAJEyjqntBNrzgriBccLm2Grh6QFPZsbxjt5qh2aoUl2TD
C+46kzhep7pYUSDiYecZRz7Xd407Pu2Kx39Bu4ZJpzpFBUdPh8e6Ss+NDqoLx1RkE9ssPzjuRa7f
VbPRzJqM9kUfEitsa25FNs37p0HL9ciuOagjqDmqGIwliZcu+C9ohN0i7cv1MgHhMiCf6+z1JUEy
Pxv2vtNFJAIuKneYFws3wTSmEUmg95Tt0eZGaqQLLlwU3qIPDCiFNknXwDNASGRoyz4f0wUHBgVw
4zoror5ZtoY/GTXyUg8tQ64KLS4JcCK6a47L1cGdfr6UXIemRW5zf1wKxe3s48FBnfZn+KF1vc41
yjQXrzIjz6wP1VjvMgwVUV09AbF5jNeVS9dZdvoGetmsieLBYsa9m3iZ7e/xMyo+W6dOnlSppaHw
VA+XjuHRfaZns1VdnDZD/O1nVHy1HlfmApSM0opbgDMDyktNVDXAh+ukQXVOs4pwXAus+8i6z3kF
ObtdX/UXZs3u9diEjwOWWIUJeynAkbPQPtw3+ubm745j2+07Tr2GXkjbXpf2OwcNObFVZKwfB1Yq
Mh0PpjW2NeihLjqDCjAFtL75rkPwet/chVCkGxbYysaSXpYsv6+1IcgM+1rlqhz040gHHZY/TaMv
3JygtATMTule25gf23K4aNoS6K25b8f+xX6cxwB91S298CH+5JHvJQBO3bKraZF6QjjKJqOMcb8E
XJBpkVvZz4Odnkd7AZt1seuWREXYmjbZiVObMbmU/XBabAaBQnrSUhXblWT7iLC1ds60gpVIuJyM
B0m2HFqzi7J831MjFWFrbmsUXauhUL0ULMA7wZFDeDUBwcuu7SnC1sDShZqji3ehipG3tIif0Vt1
N9UqmReZcQTPxSUf8JMZe4fo9Gl0BuD6kqjR5tfbs5fsfhGxZo962TMjXy4gOTqgROSXZR+ZVXNy
Pbov9ohK9R4yXi+B6tPFsrwL4VZAS3aeFtV1QGYgwX+N1mxrm+GObRTuWU8p0t74p2Np0W0DyYYX
UomlBiVHMacUBZb8AgXTsEVaQT1VCUpmf8F768Ec1pZnyyVmVpSZms9YOvrJxB+7sf6y7xOEa3wG
fcKkaVAxnZrqHowxOCzTSC9SxfpucfijA1PIKDyvWoFGB5i7qcZDt9FYQb5eVeX6aHAw4f1mqnl3
cFlFblmTC5oAXkdmcUiHHZPexhXs3g1FVrkFmG4a9jjbb6WK7UM2X9HWYITJ0IHHrn1fOwfSVqZv
u0R10EpGF+9fplEYXg4w9XXuI5SlXdVT4Ud3C1hD7KsZSzuldQtr6EuNnl+/yB6I+0DLA1MRYH/k
RtsvbL/8bh0BuFhSl+jsmsVDaKTHhPzocqo4X2VmEWIk56kLflmYpdBr3+q/U5V6k2zg7Wvezdot
VmIB11Zfc6tH7RTSnqvinUpmj+0X3428zK1jGy1GbuYOb1SnmTQgddxRMd2MLYTE1QSzXFdh8Kw/
5BgYROzuWiqMLZu5EBCb2kuXyvHqKzAhehXW9j+arpi3zNyCU66AHGVG27GrxR5N71o04f8/AG72
EJzSM62m9FzsjwZcjpp9StIKjFzR7cE/nrQhXqjIgAO55DB2BQrFvEuibFB1JX9Y4kdmJ96otH7W
lm6GrVH5dp/dCz/GYar72XkGe9Mxv7Af3eH2V3y8qoZ4/ehAQurmvVNfu+yV2uAwANWrYmiZgQTv
HGg/raWOoW14/hJNg2Jc2ZS3/79zoYJwVnc9GHHa+iFmQe8+FCrouNTw27e8GzvTk6XK7MG6M/UY
MvFWajwMjTkFxQBNKggpln7RM9235/yfsTWemZ5esmJoApPGc5B2a65wNpntBE/uqyLVpxobIHer
0Gpj9Juq2i1kQwt+DNB0WtdAk13XcT7kTRJ1i6q/6HePsJgSbPtWcOR8iSG4ty2N+7pcmrPxtoYF
KO+9gB/y0jffoCx8GhRBQ7YNBOfOuFsAr1DhJF+fDCQg/H7aQ5WAzxAvJvmwlvk0wvr16Fyx3QLH
GHegybahxVKna1omHh9BZmb+mvPPrH1u9rwLbUMLR60VD4aD/upNLLp5KTMTjcTJCbR1+9xObKPR
FhMwLgdry5P8pS+WYHDjlyFWpSIy1xNvJBAGqjvb2CJRWH0nh/aYhtjz82UN6EG/o5+Kr7cjnmT/
i9eS3u1buwOW8loM98R9aS3FfpSNK7isBTrxJTawaUzrbUb+B9m3hSrumlvI/MCvRNkVZzItprtr
fFyRNYzJ0ehPBgE5ZnrcZxPBbxOSsCJtSX1FqqPT+4UoahTb1vto3oKPQmps7cDsDTraLL7rIMLE
eXvXGzjCsreu35c+oO/zz6BdmJPjtY2Ng8Z7WZdTswcKAocSC47tDGq3geCEZ1YVmFpkLghn6wOk
km9bXRLBxIpjyfIFCi0gNpxMEkyj67MJbBqx6n4mG144f1c6l2ZKTbDTWf8u2qe1+7Sqah+SvS52
x+T51m/Tb0Pn353BOztKwRTZpLdffHcAm/3iUU5meCfA201zSeiPXhV7JV4kaqQMnq53uW3U156i
gSe9GsWv1vtOxuj2csqMIhysy5Dz2jNBM5gQPbQGO3RL1cuAzCqCf5Y6I0ayYua1+71M7nGC+8pp
ywKv2AKDZ41GM9Amd+3e6rPmGz579YIM7VRnFqaRF65Pt+0j+Yi/OmEafaz4jI9w6gb9tVe3Aj3/
HsglfFVsfll68OcNNU6nBp07aGPH88mOh5NtZOFYZSTr65xh5C6564uX3lFkAjK7iz0vJjRnp7JZ
cWA8A2x5Mk5uaDx0ERjgozxKQk3xO5JtSbfleOdRC6X2DN4/WKYg54WV/uqOivAucShRI4VOrFzB
hw11l6p/XsfpSlorAlXuIbcSxU/IZi+cqnZSWWPX4bQe9ael+FHsAQBtqyo4K81AFamlWNUx/j5r
b0x/mpe32/tcwqZsUMFb67LXilnDnLVT/EwOxqm5c1/WQA+3ZSXh7V+R2V44Wt3R02qjSlEgYw9x
c+gbLYiH41KqMC4Sw4vNLas5xnVnIMTrZWR353kP+BGG/6uNhax2leRI89x89pl5P67Ptw0im7Dg
p6ljl3yaMDAzmwtxnaC09imKGGLzSj7pqeZtVyaXjCeIdET1ijOPqkj4ZDMXPBTN74U5mNgvnZcF
LRuDaSoUu0Q29Pb/d85vovixmltS3dBfdXK1utfbxpbEcrFrZRhZY9IKpNIOpOVo97Oa8HKQqJTr
ZKMLzunUVpKUNfa2Rz7hkmQSiNHXqju+xHGI4J28o4uzdsjTq+KFJY+Ddin11ynb8WS2bW/BLcs4
Sa18wloay6F0nnUzzA2FIJJkLcXGFJBkZlZBsQsTFv9MBrP34UuKC4bE4mJbSp+t82zEWzRx7nq7
Qu36ZI4qWhZZQBQ7Uiai6YwtGL0/DNEagl0+KI72i3lgh+Sw58EMlhfFTpyldRNiU5hn/qceHpLl
Qd+nHWeIDSlVUTeTvl0ZB3P06+Qu7UCGzfxFBbqRrazgpcuUrjob4KWLTc9Dnt6Vqgbt34DBD25g
tnB+pq1nxmwLt+Zx+GKE1l2zhiAgj+KXeyuwIr33oX7AVboTspzGFjy3Qjdqz2NYyjuZ5LeQQHpw
P+uPYA6PpnNzVDVpSZzYFpy4mKESYcz4LDIuwTw7p7WzIjpqoCbZw7W07SfBk8d1LPVlXVAn698a
b/DLNvWz6cuu+Cm2q6QEwiOpjqulZdGIdzrep+MQTO7B7eEl5hHZhh3D1krDwjJolRsU9FC2xzox
fc/ZF4rEPpW4zzTIIuPmSpfj0J3HQZHtScKQ2J9STBaITSrEZpf9tN0o9x7M+HDbJBIfE0mGWT7y
dlzwQKflaVibdWjMqvNbUuUQO1P0MRna3MKsLffY5k8Qk/WT+ALdq95R3eVlsxfcGLVgAlfG7NPq
gOfQSUUcJ6GwNyzBYXMnz22XYaekZ/fYHNixv7Bz5xdhEqpaHmWLKvgqiPravluwWdLke1UceffG
VXLEsngjCpewVNObLIEfFV8gd5yctoeSMeDMBwdYUIVZuDPgiA0ptZ2vGaAwy52X3DXZo+F9rQzf
SVTsH5ItJHakDFCC8pbVW+60tv40W//FaxJQLb/Tc9f3QM5y2wckKyE2prAlydt084HZcI4M/Hcg
YT62uwj8EDHFxpQ+zjO0qmEvJfwHFAR8Bxdb1aVKNvXt/+8SWYP1WcOZjiOYHBaGzZmgj3ksFK+y
EvcSaYa1ms1mVaOCmAyWbzkQhJz33b5FgmFgs5Z2JDio4vKrW9HPHmNf9y2m4LmeBcYv00bUmfA8
pPV1sKDtjnVzeHv47UHig8RBlC9JeY9W0wkbvjOrkFhfYuNuKpdwzWO/nqPFcRRHlWxhhWPWSjoX
lp/wZm08FyTk/JKqhpY4ldhlwsphgcYvRHUAWM8g5DaM/uQcY1RwlfQxshcvkVWYLbZWZaAhvbJf
U2QHhp+H/Q8aTm/2YQqTYIujiWLBJSsiEguvWjWNVYn8P+7Jo2UNr3GF9jKLtiEzzRCkZtGUqqRN
JKsi9p/kSdxX8+YQZjr7XWaEc98DIqaiV5L4229rvvPmqUxKwELgFR177Ff8VWwmmYm233s3rsf1
dMwylDIr4zNevs5x8xqzq1FDJ3IMnHRf8vb7MHr3K/o8ph6QWuwaFy8NXh7x6rCHYh4hVIQ9FQYj
Xuag6jKRFyDCoj7dQ+CzjSycwkbcNEu74HpUp0fHvo7FTmMI/gsN3TKuJ5QX0Q9a6YlPQDKc/ns7
Bkm2iQh7il02eQQP1ndL1aR+gWTcz03+4/bgv1mnP4hwIvjJARHNgAdN9+iwz1l5zvXJH82fff66
zN96qEqSKvfz8TWOX7288M38tbEVJWVJYBJBUaTg8dQ3yFoGGgeufnL1L6l57AGeU24kiSeITSk9
7ZwCqhfb67hWhw105rEnntCL+sK69pxDLXXJyui2JWXLJJzNAzPjvOjweujM+IKOvs0OdBv3jS14
dOMMLe4auIUxiGwkoLY67xtXSKhzx0uTysYS4D0o1Nc1nHOFQ8isIZzL1pwXHjec5W7Qk9Cyy7DF
5fH2pGXprtiCwmuL2HO3pbudbx7dox3NJ/fzNPjVvX3ojnGgequRfYTg1XOD9kk0UaJiU9V+7NKD
bapgQR8fLZCJ/DNGp3pv0xHUbtek+QmECyp74B60JoWJPp64LiKnOCThBw2gxutQvXTgPGl3il7q
IlIK3MhNn3nIbuvam4IYLep+5TiK7Ug/zLZ0kV7YTRK7AdC7vmr9eez/y7ozODG1zlVYRTa84KFl
TKCLxRFIHdb4a3PyNOI3euRMivxZtqaCl/Z6a7mZB8Uwp9R9w8uiHt1jtFC15siGF5x17e0eaOAZ
L5TNtaZXzt9KVW+gpDapiz0aSZLOWoKXrOv62IfdmR9J5a/PxXnzJ+dcKQomsi8QTl8wbSx8zlZ2
tWNvDHoP7UNm0qFD1jSnUBEcZFtf8FkHSPJimXFFsl56K1jB2BrUYQzwFSlDPgTasYygMK3YsJLE
VxcxUm3CHd5sv2YkUXlGvOd+iV+LD9PBSYPyyxL2QRqprt8S+4mwqa6aKmo7CBq6zfyJTK9trUMc
fXi5bTuJ6UToVDvrxgj9HXZlzhI2eENr6b4XGF2ETVlaBTJ1EMVdk8kOuVMEebfraglduz8DaW3p
2UgpnJosmHDbBJQrbhoyawvu3DhzPE/uVtCKe78oS99eOz/xvu0ztuDNvYOnS9C3Yufo6f2qW197
vTndHlo2ceHszSpHZxPFtWUcvy7luQS7QJ0odrxsjwgubKYaGcwZ8b/turfUy8bAruxVEaBlgwu+
O1jU7Worw5XCpcPBJrn52FWzCpomyRt0ESGVNkuZEt5vt1TQ1qJKVgVFkJzZ/RL+X4pkEvOLgKlB
r5u+M3AZjkGCmGiWP5KwV50xEhOJaKmpSQ2jn/ENPC7DgSWB4UW7do1IJUysmYz2hva3Jw7Kzhnq
VTMUjgLPGlUX048zfl0ETKHbByR8XeYd0/6kDXhRhwJsbGbYnUWQqWpNklNepBB2Vk6BD0QSYXTx
EDTcoMc17+rTsnQ/3CyLn/aZS/DfcjV5TQgWYq4fsQw9uZvn4PbQMjMJ/rskWUFjA5AYiARGHZ0e
ytwK54WeLSeDVty4L745gitj4MloCoT7idxVRTjxS6MK97I1EBy5WwswhBM8dWZ0CW2SPNAOEjWm
x30I+NnhbTNJXEFEUlkza0ZI8uJylzdoaGgjj6iQZrKht/vku9pG7w2pBfkGvAf08XEk68u4swKh
i0Cq1nXarMlG1JTyc2Mf2kKxaWRT3pbi3ZTNtNOmqR+wH9ENsKzJWWvsl32G3gLdu6EnT4/XPoM1
bF76iVsHTfrf7ZEloVKETulVrPFqRMtLW95VEG7LAjb82je04J89zcox6bE7BkJP9vQ9nqzHXlW6
kBlb8NCxTerCWGCRIaW+2ZVh06putzKTCF4JBXEQoNeoJEGi5KTNaVhp7tvs7RMeBiXHn2tpgdjb
ipecXd2Nvr35TnrH5+XzbZt7GOTvWpIuoqVIBat7TrtV1+bvRpFyP86hUUVcf2zXu6xDjRbdSL42
qQR3Zfm3iKPyuiLGN5aou12ST+UQtF/sgEMWmoK30WddyM5mWBz4vsSKbAH7nSO4K8hHWGrDEeIl
IHX5pTSXiNJZYT7J0osAq75ZsxQCmOhDJHdxD7amY7+HUhEd7GT7yXczHznmTglWplyfcoL5X4gK
yiZdg81J3o29Flln9znGdgu/+GJeNglwp/fpucj8CVewID0B8nD2FAm/zEqCY+tduRToksOnmL9W
95tXHe1+3/1U5AimREMfmIn1HfvT2AEp0Nyv3n+3fUMSMkTAlddTjTSkQ3wmRtAURuRUPLo9tMwi
gk+P41DSjCKKGj16C0DJmaD+EOul4mSRDC8irjLDhCC9Bh+zDOo71aEoRr/1FPcJScgQIVdFwpiJ
lwlka5B6jZv+VBH23NljqNPyB9XT41Bt79hAWNy2lSS3EkFYZqKvDdeQmTjN565/4eUP7iWQcHvM
JxULlWSlRQhWRcokRpMoPonmfmz9GxPF3GUDbwv0ztG01RnLoUBmO5ppsD1HjY2qHU62xoIPJ73d
2B6atuHDSMmXGdz6deiYn/cZXXDZOs+6Mcab/lXT02Au54Nnzc9GBx5ubY3Mft0XnkXYlQ6wLrHt
Bp0Nzim1H5P4sbQUbxUy0wunMqlANmnOCDpce7Ldx1SVKMvGFVy3M2gHZEixNb/YRpQT1zhMs65K
Y7d09YPzWMRX6SW4A6bOcI/I3gJnTZ/18WvXJ5FhGT6ZjaBsVS+lErcSoVakrqxG36JbZQz/kbYP
XK1Evv+WpfUDM2tFgVViLRFwlWRsY/aE6J8HSr3CzT63RaeAfso+QEifrarM0sFGkBv5pXIOsdP5
nOC5iB24ruodl01f8F/wjo4D0ZD6E36BKGJs7TsRReRVRarVg8oT5p58mvnRYrlfdYqYIwkMluC6
Zd8WbdvXuK7oV22+pzF4AZ9uRwWZOYQkGi+PeK0fEfqXCQ+LVnEmSpVv2awFd2U0z4tpRThD+1cI
DaYf3kSeuzVTHFoSPKkuAq70PE4YyXHZmp7BDxeRg/a1DRLwDIT6OS39PtKO5ikrAmUntORCLQKv
ErJYEKDDmTIv83+cQ72twQ+X7gkgjsOu5RDBV9bKqnFachwBzd1cd4GuhN/LJr/53Ltzy3R42Xvd
lvroX13zX899sYqHEg/Ntycuq+uJiKs151qZG3H1G1hNDluvdXPnBB1WoT/GkSrxlP6O4L+oCNhz
05XAe163R8fsmZ7XT8YRILuoOWqfZ4VfyB5jRBxWjecpnpIEBcTX+ZCc6sN44t94uEZltJxUKtQS
FxEhWc608hxRA4tifOnMyGbP3qQ4hyWOLfL+1mSFvNOEMq4D4oaWpFHW7sOI6yIey8pMZ+YZhl6z
yNYOpqo2LLOGcA5nBUmtMUG1IM/ZPRTCTsbSRvAChW9JPOAvDNaYE7uYYeyeRxV9WglknbSHdm+K
LuKvyhqiVNpWux287L6jXzwb5ilVJFCy2Qv+WyDU1bkJyBXNT/Z4yvLR5yDKMVVCiBLjizCrsQRi
MgXV/3Wt8xCVSGNsQCIc3Y4Oks34+9b6LvikqA+03takmzRPwCOPieJWJEkYRBV3rfAcp9uc1DG+
0Pqltt+0HtUxLayp4liXXI1+h6F3Mzeg8GK1HgAlLjt4SGnn0TikTnZopqg19HtrhPyrMymONNka
C4dxn5ldkWdada2d8+oV4DH8Rzd/2ezt9irIllg4kGeSzBVYkRE6hwbks3rhD7QN4mlnQe4v5t9h
gBZxjtWwbf0c61rQgvP/9tQlCy3Cr2rIvNK08Kpr3LJgXMN1ueoJSAyjtlcEfMkWFSFY4zS5KY3d
artc6LhcqJojJdguXURYuYRUHQTZtoPEAT/upTloD/kPc/DZvX6gh+bI7zRF6UT2Ddu+erdZwSRP
B0Jqdi0cJzLa9oQ6sWIBfkfJD64xIvdvG9OljPEeBXS+9+h1of1q9P72pN9FU8ju56h9LF9JMH5p
D2m0M26IFMBp08+QFzPwWIgKaQvMJ3rZFR8ks5WQU5NNA2zkyFcKzzqOECKIa4UXS9xMZP4FHCcz
3Rg4sdjgEbfaMAYpewdphNuuIBte8GLNy9kwpxh+nqw7PI9nPinPUGhV+IFseOEQZm5cp06Mdbar
6miS9JBo7ZOX24oY9GGIcz0RclUvpTZMqNxfp/rJaz837jenyX23VHTtfJy2YfztFv7OBeyqpjYK
EJj+EY/LAf8fZ1eyHKuubL+ICCRAwBSo1i5vu7z7CbFbWtGDgK9/i3MnPjpWKV5Na5CoUtlJWrkS
/AHuJ3Le/AzngPqe4gpfkZLxBPDzxIFmvLhF3O/tCc+nqS+Kw+0dftc0IV1y4xL2YrntCuk2C0D4
Edlo47kt+t3dhejt9zfqwaM4kP8z4uiA+oGsDw1umWqxvy1cte7t9zfCDYFhelUCy+RWsee4PF8x
dvI+0ZK3FhPnoz9BdNWdOuukxeWr9EH/veQBgzcMZEI0CfrnNIsaeix1JEXvn1Sga8lRs3yltWEj
woCqa9yxv+4x2fm7og7MMSQ4rIzHXnMlo/oXks+2TY8hTQW+hENyxKYqjPMriTW2rnIpGV612EVV
ZQzS80cAlPfrEQM/P/GTExb7ONR5lOIvyKiqoSpBWuRuCb77aY7fCvqY615OVaIlZx2NOk8dkJdd
0vW5obus+ejqMPIq0ZKn9rzNK54g4dL+Ck5iq7/WmcaZVKK3398400y6wY67DRjA/46YiVhk10HH
mbMt7z+53PNl3qlGNF42DtsBjh2LYueJLrDNwB8+3nZW1dIlZ62Fg+jiWRw3zR26YJ1g6ruw0Y60
U61e8tlJzDPGR2L1pExCsYZjjseW+sPS3VNFQTuS39IqH8auQ5mc4bAiXn3dCGmVWiQvnblp9AKz
WS+E/p6LsPFeS19zDlKIlkFVFTpqy7jEkovCeUAHxB+elI94ktJoRKFxGUw1ZCR3HBd3psWY7THm
1RtfMFhqV2S6JmFF5pABVcZExnzd6rzEeB6qJ1v3NK3Sy/aH3jiR0eeLgxlhCIwLDQv/czcNAXU0
t9WqRW8ffSMc587UWCfcb9rOBPoQY5+affT/9yB0SMvnZd7zMU+8xTsLD8OhPSSMzkNzvDf2+9sf
eG/t2we239+sva/GMm0s2z3zGTekGCoaA7yTj7vb0t9T+yZdDgBejReChrlndyVRNa6HvCMHwXTz
gVWLlwJAyevSAMGdi3sEF/MQ2pGgSrrnELutXfL+bl0xGKeZPMxWJHlQuusvYd8D9tpkSxEAD4eT
1fjC/RL7w36i3p5BPwveV+9Su3xIHtCvjrEypoeB1vHDYnzO7eXcLc0dMQaLlw/Iq02HpspX7+ya
Qyicep+m8w5tbneKl7L0wmqzq12IH8chEBQE/+kUZUlxx6FsW70UCZI8NTgesD2MruE74sfgJc6j
epzuc1j5dFwkbc6SavbOqe0eKC+eu2zcz73uZvS9ALytXnJXlltmUTY5Vp+BtzoxjWO/Yib60lj+
xSA6yLLCr2TO5qIZkmL2S++c56N1XPoC8+h6VmhKeNV/kLzWIcWUrBWF/YiWHNgPUs9ZUKZASZhx
puNUV31E8t6+FV7jp6X7ZVycP6U1REaK4+WI5lTM69S42WaRcvW0bYbkxclqDEObjN6ZVXYTWehn
G8fxoR28R0/U383xnmt2l1jyUVnM1lTZFNvRdk3xJckrNzkM8WJzTZTejsT//R+WfFQW3djGdd96
59gRu9wbw3Sq9lbdoV/jL8bKBaWjm/v9vmFZ8nF5TFxrTBZozHGsPjRAOhvOOs9TzBS3/nNabtrC
SqvOO9sJ2XvreTLE16poA4dkEbOzoGt/kGX+OC6l5kCk0puU9928WJlZle7RqLzQYVdzNMNq+UnK
P/b8gObk/e1orlKa5PNrgzQHIh6gKBwelRULe/++YTCWPG+GTLFYqMWta7se5hLQb/HCU01V9H7u
t+QmJmNkBmFFbV0d0/b3QJtnp2TwQUPijT/vU4zk46sFEEjC8IWm5Ue+EQGsP+6TLHl2mmGi7BoX
1rXn3r7KhqidNBX0e88I8GX5DG0XQ4Gp1qV1nRb2s+QrLjG8UwZw4bw6werT69x4X/Ki+XP7jyhM
VD5NoyMcxHY+/sjYFAFxdhRdwwv/MWKmXdy9GqTVxHSFjcrNSjUhft9l+FueiFzrUOhAViqnlluV
OpZPrW/Q+JxgF+pMHPq6D5J2DUT1iQ/OMZ6dqCi/cR0MQqUwyadj3iQ5DDc+e5gNsfh5JPJfMDQk
128M7Cq0SDV1iEpjklcnrr3QFUySV8zrzAKUbFkwFTra13dRoJuZSYV3mqVO2WzSnWJvOUd//el4
GE9ZnLuJP4jhsch/+uzJGrIAaSToyWtefqEeebltde8nRkumhp7HyXcw1ts9dqJ96owPi50dlpof
WzPyBo1lK8KLfDh3+z5zWSbsq+gBNX7K62er1jz1qURL3j94nmcDVmlfW+ehpntMPKf3zQ+z5PN5
RilJRbHY12J4jKdTWf22tZR2CouSD+fpGpcF6zz7arinwv2c6Aiz3y+lLPlMLma/Lxx3tK/lcF6M
g7NzWah7FFOtefvmm+Mnc5PJZ4NrXzH0BQDKDA8AWhqprZ58p6yR+5tis2rNDo5wTR/zLGhO42E+
rk9DF9D9EFaH+w5bltzhNORlyekIQ8TQY74cyuphyDXJ4t2bY7ixzA5N0oywZMRfqL5ujcDjgR/m
JMgel7295/t4p2utV1i8K5XkvrdMvCEzLD7hEa2WS9/kocVtzbW0apelRJ3SDu07KbOvxC73c1md
m0F3GFWqSHLWPB47TI1cYUHfl7A7Vfs0moLyQfwyDpuGdEhlhRPI7U0gC8ssUiXO1c1BslgEjnj0
CA0Mrqk4VPK3fPTGEUhjGa5t2PZ1sHK0th5nNKov9LGcNCFZscNyoxMQHZnXmAg8zrwv6L419qzV
HIMUuytzRnsG7mDyHvGhIMm5t9aXLm00kVglevs3b7TSJHY5EQOi2xXcIIdGh69Qyd1+fyN3BbtT
VuWQ2zNs4dGrNYb+7hMJHJZJeXdxMGnaB//s1fow7rJje1iTwCgC91DttojDPt1OsCprkfw179iQ
DpteXDRr9Wg+96PZerXZx9vi32Xg2/6G5LBoCQKmpc6c67CP/yH0GM4gaAEDnwg8zTWPagskv03S
dgK7BBxqSMjHBO96B681mv3tP6Cwdrn1KcFVb0EdxGSMPvS9IM2P3Ihui1aoXu5x6jIDFyPxZjrZ
F3eNmsYKEgCs5+tt8aqVbyXVW8ucehHXIwxoSj/lQ1hWc9BSTYxRqFzuaCpasAgYmYVQ2Ts1WrLs
KvINHQpXJVxyVbpMcx1vLjWgIYW5bUh1vKQqjW9ffKMSr3CKsRcEPtVcnOZs92h4cYDO1+HyVSqX
fDZmhTV0I8o9a9n7hg3hH+xcA0NQyZYcdSiqGZwaCLusfiJkt1bPndBEdJVaJB/NjDZjYoaNZ0CY
G+mu5Ggy/YV3mduGqAplMmt0ls0YS7NgQ5vu2JzAnx8VofHHWULca0bNQYfsUX1HbmjCiPVkNR2o
KPlsvFr78WB/G7+Rl/aR7MzjeA/hJyKa3NlEY9fjaYkywSCPhO5E9kk7rEJh+XITE2lia6gtFE8+
xgFPL7x7vb0DKrnbxr+x+7HkOY3xNnNNx68r5xGJ76y6Ze5oOngNJoRBGRx3fIiNuttp1YolT63A
uNW320kh5tFqHkbdHCaVXMlDx85ZpraDh1bJIckebN16Fd4ptygl0+zkzuTAKJJP03BmMbphdUdw
lWzJPZPWcJLYQkHHsjwNOpNgPIptRl3ramoN1QekBOoNtKjrbfF9/UyMr06/1w6CVYiWO5XWnGTD
OMDyqu4IDmgrP9M7i0W5NQmzX5fGtBDMqyo+OAv5iglbmhsV1aql1BkLt5hFA6sW+bEYo5KcF7K7
7Yoq0ZIrGh0a46saBxg7/uIBaOc3n+3p123ZCuOWSaCThSWzU+HYXvgNcj08p9NBGxUpQm5FWnNm
2xPDPnLzSN1HKkDgG0cL05GZqupEuR8pyYQFCn2EPoOG1ZYj9smhcwJz/w8mSKN81RFP5oOG/5gM
ZLvY2HMMPuj5wVqD+MgCEVU7cSTP8Z/7dkJyWS9pMStwRvjKaeTSk3sPzSVyj9yflDOnyLsWmXrt
d6sfaUHvCquU25CmxKqTnMJy+uLc13vTv/iZ7uZhK1DeuTyR+4/aYe5Zt2LN057srag+rF3IgjWs
0PRSP5Rfb2tc9Q8kl8UF/lgumJBwTd0TiQOje6Q6gKPCreQ2JO4yx+xduOxo1U/ciR+Y8fP2olWS
tz/zJi+TxStAzQ9ztL0wtQ/arpd3AeKwE7nTCHDYyh45dG5f2AsN+8B6KC7xY/trDftTsU8+rN9u
/wPV9bDcbuSx3I37HjWXeVj32zQgw4/ij1MS9JGINt8lIgRvanfP6NDtn0llcOs5Q1v3rn2lQw6S
b+/SeW10+7+odkNyWqBizcpi2I2FHzK695zdbbkq05TSKx39wecG7Kc2P8Z/Mzxc5YVGtOINSO4/
Snq0NI2eS65eVn6c63QfVztnJHPY5U9+WwRruesTofFkRQ6Qm5G6nptDtm01rw5s8AIxP6HVderi
8LaeNld9J1DIDNBlJowEQHRsbfwcZ88Ns/au+ZEQC9zGiWaPVd+Q0u86mImbJfgPtfmCp5/Em4PE
/gXkSYdHjdt/Q6Umyak5NxxjZh65LuultE94BY+6Ipgy3V9QmJOMs+qKVGTJgFhN5qemjdb2Z6Er
BFUnqH/y5puABHxGMq6JT64NriZDZ28d8dwyBmNk7xE1Ivt6W0UKT/vn828+U1G7c+sF9ZVXDfwH
ZksMz0ZsC40dqTZA8mPSphUaeREiuukLsEST0wS4RGh1A5pVi5fc2Ztxo10V2N8Meaz+vqY6NIti
Y2WslecDUixy1FjUdPbxX3+0TmLVZBqFTmSklW+lTpFWiG0cU7Z5aA1/e+NMes0DvUIlcj/SBlmG
UnCqctYnxyQ7zOXUBDiVTmR/dXASZH6PtJ4/juLkzN9L7YTCLWW8E29kgJWJJzQ62thIYFM+bO24
cdRGM4gs0I9bHXQnZMUzsIyzWuNx5u12j0sqf49nU6fZTZha77YeoAAhEYfbLqVSlHSwbTOz7+oV
USGdH/z+r415eTp2BkXMlJuPgLi21gn+eUULoeftxso68r7amfMQpeM9U26R12XuZ8McQfY5Yf25
I0Lbi08eyzQ2pLJOyWFTDCNafTuhV5+Ti0hKb2+z3N7f1vv7jkVlRNXcNlVSNVBO4j9hAEmQgIJ4
/p4mriabvL94KiOq5rjdTizblWWXfySTswQlKXURRyV82/E3cTi1/MyPO0F+M7A+R3idBXzAXO+V
LvmuBTCYkVoW+e2x3gtZ62G62KR7z3nf3qncdYQMWPUFuq+vpjs553TJDUDm/OGCK9Isur21Ku1s
v7/RTj43hcdSbC0OcWw8jbq+FJVc2VXNfIzXtqTXjEWGve91TYIqU9zi3Jv1tpabrEnmQyV5Hzg0
GNHL4HohqTSmrlq3lFfHriLMEo53rqsRL3RdGzoUxc19ypactBlE0c28AGrJr/PIagf34ieNLme/
S+zhEiqDpeqSuK2d4I0I93LH/73uGlcv8iLrGh/HiOzo0RGBLrUojPM/WCk/G2I3g3G6IO4aaXNM
Jntvl9nzbV0pNlqGSJWU1nU+mwjIIxhoOzDa1HEaoC3hWCfJXcU+ldFSo9E3nUnxFzKMApyHHRFz
2MxRfU9HzLYhm+reGCs6mKekAYXR2XL4DyMeRJDzWkPqpFK/5LiINrbHvY78XtA4u6dxmoTjKuie
LS3ThGXFTRKVYVGtadVeYaLkIf88z5YAC7jh+rKZEt/7kY5gQvVXJJ92k4TTZcZnNmZd0Pd67S4h
n26bkcKfZdwTiTsPI5Zw3to8TsTuCbQcu9uiVcuWvJn3NKb+POPFBxPIq1NmAZZ9zwQKWI4MfOJG
jNEN3pI/5DmO0oPju4Fb15/vWriMfKImcGYxHn2uLWPH2I0fuiU/2L0uDilULgOg5sk1B5Li+Oku
9YekJr9onn28vXJFUJBpnhu8e6MGp7j8hafGf/t0CIYEvXL3TEze1L5t9RuHJV464u0EAaFiv5IG
lCH3ZRUZ9FQ6dKxAUL9Vl6C3El+8exiutgVLadZNnNQotsppyvIQTT1r+tGZftynbMktBRvNvgHj
8bVJxiime6cdwyX/tN5DS7etXUq1yURz08IckeuacQJ8rVlHYho04VFlKZJz+gVoOnz0/D8Qu0Cb
WUMbNgfl3Bo7xxYkD/0xM+4LMTLWiXWzT0SCENOxU48mYlboiE8Vf4JJKKciXt1mdFn+0DvsxAzz
apokAu5jP2a6nnnVJ6Tq2BxEWXU2zp5W7g/X3kvrPdLWteP+cCzY2EW3bUkRE2TQ01oMY115Je7e
+59N+Vfb7auSKznsXCOMTZWVPySiyner1X6eZpMd71v09tE30aCBeRqemecPjbt46WNTu3X6O3fW
htx1pUDlp/DR4KXLCEd+XRg6O9YdyQdN7lbsq8zjmTgZZRUQrg9NgY6zrH32nPQbOnSjIjF0VO+K
b8joLZoVBklZDcPvIrZ8tc2/lITEuK/bgjIp/hiclT6dGkBk7NBFWZAv57TSIOUUuVtGbIELrRJG
0W5P7w9pfcIQ+1aHBFGJliKPM6YmePuRQ/riVUwlHlYvInM026oQLiO1GB94Ygise0g/ZW4w42mv
6b7fNneVbCnarE0sms7Cdhr8g8evMz9MhsaTVKKlKGOg9QsdWR1ObfFrljQR5T56Fe8UvpnnGze1
pqZCooKdTA3mqv8g/lM63OegMvP0mhS5ZdUFLNzr96NhXrKM7W5rWxG5HCm4CPT6llWFiDjlj/W8
v4vmBlnVkSqChfLMcmpYyDIaYM+xT4NPAt4PGhiFwudllmmzjVeRu9BImRwq9ELw2gic7jMrB41e
VKYiVQXoZbUr38KrXmGPy09vStInF6zsP/vE8F9vq171CclDRbN4A6kr3Hl4BK2y42nNQbPOdZeh
ip39D0IrLjL4Kfwojy+l9R2vVHctW8Zk8ZQOC1tR0pTLYAe8EWVAm5SGuBS9h0YTxiMjndqsGj1q
ICEV9Gy6nx3n+fbSFVZjS8Y+VaOZrmYOSIL/xftTExHMxUkUL/dJl0y+S1iVlBVWPRhrSEkfFok9
BFVaPmSNe73vG1IyYtxqKROwGbNMg7p8oNmzx+tg0jXRKDq3QJj87yjWWYtHXRBIXRuehEt1GKdv
YMI/ZZUVWtOntt3Z4F3Mnexw+/+ojFTygQn9c1XjudaVrrtxPBIdDYBip/+DhVodEhedb11de+fF
f5q1DAnb827WhAeVfClJGevclFm/qSl7bMllHdbApCHV5RKFWmSSZiMVMaFDlT7YA5jVTfR2BHO8
3Bd3rO0/vUlU5WKCL43CTkfzVDWv47Crdd2jqnVvoe6t6II2dgxk5dUX6DZqMMWA8/C2pSii5X9Q
UXbmLGm5xYS1iVJhXWpWhpOd7m+LV61ccl7wuDplbqJQpfn0Y7T8aW95jXeflctQqK7rMYfLMqxr
uu5Z+lTb99UFluSsjlm2yeJVxYPpVse1wDGJGRaNbmtEAROjMgBqdBPKWoFVYzDxqQKYaOZB8ogq
NVqOGBJ++ysKvctoqEzUfQI2IJzu47L9zgs/ewKlz3Tfrsp4qAIFHlJJXTwkpf2KIeQrpr3P94zC
RJaiUjWJuVUC3ZJbwTc9rGa0Dn3Q9PvS+H2fZiQ3neiCIyWHeOonYUaN40R1/DQqpUtu2g9J3rao
2a6ZkYRplUWgP9ecDBSwBirDoZIqNTqXpLhjmvzAWNbQ4M03Wl4HBmgAxu5WmADrvizoYQXjephi
MMVtdSnigwyOMmPMROgYIv5Y/XHXa9dbwZrcuRVS1rUw79SsC7wr4x3brAOKS+8XTCwS1///0pnH
ZDACF0mfrhaYjc3MLgJ7WMLMFkeaeJqK7b3t3uRLyWpobbPlE8jZ0tzc+TN7dDrdwDuVaMkH/NET
onHAdVhN7u+ltUd0eU8fb6vl3Xv/bd3/8YBs4y8Bc519GXcWADI8TA7Nbg2tkAYZ2Otuf+c9y9k+
I3mDwZZ0GEUB9fePc/Gyxl/8UVMSqkRvanuTD9cq7bhn4h/ExXkEApnSqJy/3rdsKWOxkWfZBBjd
pak+DNPn0T/kOhT8pmAZrbFpRLJ3MLUaXY9roUvsvwrvs4t5JqQ4VaCCu730zTreky/lrTidygr1
WX2ZveJA4jiqqXOaTHBZ5snDapu7259R/Q2puKRe59vuxuAoOjx1HrZbCjsOLB2z4vub68hwhAQz
6tMScJxLOxRLYCTfm7z1g7y/BxnPPEeGI3iYFW+a48LBXf3M6has3iFLiGYLNt//7xbg4ebfltl7
7lq2Bra4Xurd6E0HYbsPRPgn3q5R0rV7py+j29vwfoxwZIYXs5q71DVT8IqK2QjWTOTR6IM44T7p
kveWS03mMYX0nBjhYtNTXemGRasWLnkv3jYznsZGeaEN+etkGTiffXanUiTvHWnCRbsN7gCTI/tE
cFH3ySx1m6tauOS/BXrACV4eOGhRPTMsKa+OhiA6tj+V3UveS1CZpBVJ+MXJ/U9u3+bBVP01uW6O
tmrxktei+MviSoArtkUzzm6yLWuHM6mmYn4/8mAYyr/NfqpBzes4hF+6pXi0DXJOY/epp3WYAV3V
6L6iyFyODEpwnVXEDF0hoDH2znxXH/o8mF/mkITW1vvQBKYmtSv2QoYnVJzRcnLwobX5SMbfloh6
3XWGSrSUfXOv9eN2441l5COvcEB/nnSYDcUWy4AEvIeVxBFIXfb8ofB2LNb0barkbr+/SbcioYTV
LrQRgzqiaMsdNlvTpqQSLflr4uIK0G6w5LK/NG4fVncVrgjzMu1KKZxycPMBtpKSA+bHByZLjlCP
Jj4qbVFyV3MsME9ymwyRPo67bWKzETYPzuV/OGM/0s2lVylIctvBE21RrhnKEfpZjN/aTnPTq1q/
jEFoXZMWbY/197s5MrCvu3RvPbHX4TMmBh/yP8v1diJR2LsMR7AqgPmZnWN6g/E9/9U1Q9D3GoDP
u7dq2GMZi1AMDFD4AUnKPKNDJEzOzdHcW7ts3x5vL16hfRmRkJrtFA8ehil5Q+k9LC3tg3rJrd1t
6SrVbL+/8SvatIBY+QKjUco4yDBcpCuD1tU4rSIky6CECYnJzraBoIuRNWFaW1FjNh/9NA1YkqSB
qz2rqP6F5MKeP4xlnzLEfq8MwORTLyDC1DUuqYRLKVeIZLBSguE3afuxK194e1lrjWG+X8Y6MkDB
HCxGrXkC6Xu2o/SV1i8rnmg7HReLynQkxwW/QJbELlJiH08HP18PWaOJmYoaU0YkCAzT8ZN4BWNy
97WJD65zcegpxYQXke0ASNMEOIV6ZHSCzT080BJsaw0qPCcLWL4GFLe+zeEu45c5WIrYby2+opia
l6dEfOt4H+TtHW+diAv/wSMgo9Tz6KLEX3YVH8L4JzhxNXp5r19pky057dRV89xQm18m7wPeaJnd
BkQ8Gj3gpCU47M/OnecgeQB1sg7CBK4G9eDcBTkJRCuCie7v077ktFnaDnUyYNZokxm7ga3nZG4v
/lhqTFRlPJLbkrnA2yRIBi4l+PzsJxzYQ1ZeYtPSbILCueQH/hRznxiIhPnFHfxgwA7nzfU+xUhu
W4O1enAXXOrgAibipDyX/oPJdMcTRVCWH/idHg1itoExqUAPxPlPC7xGLYCFjf3kNbo3FNU3trDx
Jqs0rT13Tb5dS1EjTFf30SXL2WqTA815mFWtpoBQbIE8cJpzO21I6yAKlfvV/JSLj3dtgMzLMqRN
0jMLpsO3F5onTPMSQgMLUS1Zct3YdLmN1wfsLc8Cq7UPLCfRfavePvlG6SkGiACOsx2XXf48s2kI
M791AgvYwN3tL6gWL3msX4BYOi4R9b1keKRsKsES7GtqBYW7vvPszwvMfv6fYrw1FK4d8gYdyJrj
oSKLO1KtbLTErcwJiq+LnZvGQVeHmJsU3laMSrjksdbozwbPMEWtsM2XtPlmW+1vE9iF29IVyVZ+
7s8SW7TmgihslHTHph8Epm6GDVqfYnuHqWe3v6L4D/Ljf4Vr3g4XLigW8s9EfG/TYNICrVSVvoxD
I/GSDF2Gi9j4U3z5hxRuT5/N1/Kzve8OSVR8uf0fFAYqY9KKzBwrQI3hAsbPuRU5BtQSXTGi0s/2
+xv3IuYsfK9HsPGWU0qey/laj/eV+DJ4YXTskqQpbNOfq5PBmmgcdfexqlVLLtuJqSbLdh43jO+N
tXPAOotrx9vaVriszNZS0dXOZoIyxOEoAdPd7JaHibyk92C6UObIgAXMcBnTeUCGzZzqODrlK03q
gLW6hjyVaiSnLTtKClPgSgHpcL8UbkBSb98VtiYcK2xRximMS9FNIkOwxBE9AEDK0IUDlWApudLW
TU0/w7qbej5UpIt65/ftDVWkbRmbUJUiZWJ7d0h6d3hkeYHeyvSHX6Zz4DZpFxHMVrz9JdV/2Ezq
jTPV9rjWRo1jp+1lC40cbvSf1hRDyTQhUyVfcta48bqm61oMM+NFH8T9mAXt+np77Qq7keEKSKrc
qzycStry7+o8VtVTFv+8T7TkrX6/+s4gtmmc04rplccC3JYN0birSif03zrHDHunNCbYzcIAYGLl
LjV0R2SVaCm5UmvsLdptI1B7N2z86ZDVurCrCDIyVMESlCbUQGwce56fzY7mgfCn78RMcNRhfvx8
W/OKHCuDFTzfbUxeYM7NZNiHxVh2SYLhSPWucH41VYeGrcPt7yg0JcMWBsPlbrZsL5IOTc1d7ZaI
bXPm17orfIUPy9AFTmvqeUuHM+3aBQLDbk2nfpx8c7/WmDkyOvcwiCA4y3QurbXkdVr029n5l5lF
9j04o02u5Llp26xrscC7eNn+jdvS2afcdO6r02QEw1C7ovcbPM1gKNNXEhv7GJseoa9cU90rQoOM
VLBoXGVTh8FDGTAKbRdm4F4qLU2BpjIdyX8ZMClWQ7CzYt1V8W68B0mzaVxy3rE1BxBcQm617Ff7
UqaaqkalDCm/Ji1d00k0GJY4Tp/4yB9BGcUCt9AdwBXyZdaWHhQJs5NC2Rb5kzVjgDnqwIXo7Fvh
RzJNi2kOeCjHFcLFsq6VfWK4lHPaEj2ix4qlu7uCgUzVEoOgn7AKV7vJgiZmt/Gc49RZ4stt6YrI
Kc+NBsNinyZVh5AWF1H3ren5jqZRXWjSieIS6h8qozcpnOCxbe1aH2OpmyW0ML9gBPzH/JMObpD7
X4ru1OiQq6qN3hzizZfiaYwHN8ONRYnhbHO6K5Y5GA3NHYJKuJxys8YhrNnuqC3QVDdB3lkBiGZu
b4FKuOSyS5f1GMiO8Wxu6hymHFRpQGWJOtWEM0VE+Afe90YxU9wbhXBQ5eS0308jP+epzrlUoiXn
dW3XmGMPu0v5oc4eKh3VkkKuDIjCVV+3dkDbXzjxXqkP00lB5KdRt0q4VBljTFI5WZNX4TK63yed
vcsKze2Bwpdkapa2BI2mN0IdIs+/edZ8zOr4gDbXoOp1mEOFrciQKGPt6OhtM1p7gHKOZUW/Wi2f
d0LosGgq7WwffmMtYyd4ZbgAdLXoTzwsHNjDJGP3DBxBFpEJWmIzc52cZTisGUvIyya0yJ1nWHn6
FfdL6KaH6NVOI2bhEGgW5MfgevclKhkTFfd06SqO50Fh+keb+UFdG5Fh3EOItmlGyq98I6PNW1zf
+BNu6sPUAntlMK1k0EQBleFIrjos3MuJk+I1v44jsU5oWK5w3Emmn7eD2Pt2Y8tgqKLp0bntI88O
3ipCsQAgTIfirsXbMhIqG6rGXHMkKVEUn0WdPwHtGUx81Ih/P4vbMhbKwLxpPpXQPTN5Xodr6/rH
punr1zae08DE4M+/reVHtxX1/kbYMhqqwqS5YqoQ23yQhna+AU40Hhlzo4luKvGy/7Ymr8YER4c1
XsdjW4i/ABj8qllsa96yVR/YDOBNgAAcqqiGeJudbedB+svlvz3dNr+LHWaeLQ+2mkHy0KRZicV/
6NNwo6+uD3Zkt9G0q6N0F+/u2wIp4bpoMV77FAV+WyYBxn5naNjzNWFC5QeSH4t8cnF/vOm/OyXe
h1ZHeqySK/mvWBqyWgJ3IZNxzslZS3issH0ZEGV1s8PRY4IU3v8oyiXwcDZfi/pomHYw6+YsKxYv
w6HKOcVkru2Jdm7LX26x3aL1VHOaUv2B7fc39mhXayrmAkf/0k1PRWX+xg1sjAtANKBUXfMjcWaN
Z6n+xJb133zIyHlag7odOJpyCjx3CDKmKZIVLiXDodyCxFnmQz2r96l08hDj4kX68batq1a9/f5m
1aY7ePVa43w1G/kY0HT4sZarxo9Usq1/y7YzDGvoTQyK7mqePGVds54qkn+7b+GSk3a50+PpHQkl
7/jRSZO9oYVEqdYt+agx1KCmxCPAxTN6JzTL5ITBq/dMmkAM8yRH5YuTpQsy1qU1q6gXlxyNeqxp
gnh4vq2Y96tMW8ZDdZjmTMECjycYRC8AtEH4E4zeKdZ1Qims8T84qAkPmz5DiblYL3E2BNMIwEap
6/dRSZfc1V8IGHD6Fqtn4sXpnF++n4cd070GqJQjOSmGIjPTFihf47k/M7C345brxejKMJ6K6Lb+
FdYjk7NM4zS3hOHZum+8HiiK3sWstnvolGA9MhhqwfzWmFEcTkT9wPm1Ns5l/en2ut/t59pkS+6K
Wm9NUaShRNs3JytKztWxPtHADIxIN69BpRvJaUu7wBi+CVfTvdvUYDfpo9LvS119oJIu+e0yUJAZ
dtC8NyY7miS/iTA1RzeVaMlrjfL/mPuyHctxLbtfadx3VZMaKLHR9z5oOJNizMixXoScSrNEapae
bMMfYMA/cgHbgF/8D3X/yEtZ1XYUK3TkjiejEqjME3EoiuTe3Jtce62kAaM1UrfZoYYvO+DnIot+
uT7yG2texUFlzgIUebz691aGORRQUt56YHnfcQgbfVcBUJHeDLZcw5m6j1M3hVGdGlbIw/XOb7Wu
GGybdVSCeQfO0jCO7WQf7ezr9Za3hkWxVSsZOrMocO4xlskxkaXP8imUNH5lx9fHPtv5knnhAxHY
+TikbaQh/UjshQIbMYeKeMoWa2jiCcFYWt85y3HMwdJUgf7p3kj3iKy3hl0xVm70ZQRZ3PI251xU
x9ZsKDKqqBpely+b6r3pNBk578BFeZuut0iJb7Sf6z1U+ouc6HA1pmJOhoZYaZJww22AK8LPtRf5
0AA5r5Vb6cfK4z59FX7LVO9Py7iJhF3U2G2dOzvXAofo7pSOHn9dKZSpKl+YbWd0oDBFfLyccfMr
TqXzztiDm6wr/c9FOKZ6lVqMAOjZA7ZaMVPfKB5b3OSl9heLv3+VhamV3mxMyzn/cfjt3OMMZ6Q3
7etKTEyVFScmvDBrBziipUCJSQanwFDEe73bG8OiguYmMy5r6SAnyZf72bqjgM1poz8kdXC9/S3H
o6zOtll0J50EIAmjDB3Jcs/srTOJ8x3HtmG7KnjOSIvZxokrUEQoaVui2I/YHqhzo+uqjtlM00JC
xgCZlN6Fzbe5TI9l9Pn6sGzgb0wVKUdYNTlgzsRdydPs/UbSbAcLylbMQxZo/ms4WeEcVOCcxugI
ZbA1Qm6+ZkbpQXvIvf4GW6Ozfv7M5RsRWZzUWb0BtQ5je6Bl44v6+/XGt2Z1/fxZ49UwsbTJjDW2
CYcqTPfwcludVjz9LGYzjsBhg8MtaALiiN4sPYAJX9dp/Y+djnKcSJcRGocPA0sOrX8x6+GVbSvh
GNQowJaZYf/utcFLWxM37a+DCpiqihlNmoTla6i6JEvlpohaPXPKXhfrqUi5zMZCr3ScwCUGdIHi
cvEBnNsT79lYJSpAjlbWPJkJeq4n4kFK23eI4V+fyw23qMLjxBw5eiowlwhP50DK/q0l284V3BEe
gsCdWd16yvr5s2WeSvDYRdp6zKHfWNZNUn3jEBrRdvbrjcWuMvvoy2BblCLqEK102ecUZ4h0jyd2
q23FQC1GshnKRkBNrIlx6WO7m8nrYmxTMVJcnU10BPEOtjv9mDvJ6MpsaXeGfKvjipGSntrlzHDs
OTn3hJysSLraXkL8YtvcUgsEI4unTqWn5BKDNoUO7VPb9H4/DTvz+XJSifaV5aJxXK43drRceqsP
lrF5MKGvo8WFb05jQFhx0eYY2lXVfRGRj8Tq37zCFvDY9XWfrdIqny0wsCbkkjWnmR3G7hOoushu
TcmLVozmlaUk5NyOpejpZapjb6knv2N7gdPWhCgryeB6K/S5IGFUvR++4dZ0KnYuqbc6rSyjglXM
GkZ9COc2rXuooEzSs9OVmuh1Y674+8WwEidOM3JBsZDviMjNRHSeRO3VTrdzev5yCIKBV0IzO6la
2vBmDOnT4FsfEw9XYVCwrMH4AOns+LBHe/eil+OWeoiWIlhteW2TC3g9DHe2O9vTpwGas8P8i2E4
OzOyMdfqURoR1SITzSQXs3PChM/3lA8XC2ilV02IWlUYFaNsmNksp2I0s8DCBd+jo4nikWVyPA7l
q4huGAZLWViQ4ZrAD9p1YVQcHeY24jg+jDK4/hIv5tJoXFlVLErtQdO6MWTOU9rclUlQZse0uqfJ
9+sP2JoEZUkJlvDUMvouXMB3U7rpcMr2wJIbq0g92Ikt3XSmAm6CmcOpn2YfyNgHs4891KT513u/
YdTq4c4CwAmNHfQ+qr614ALjyc7a/IFR+lPyyS21rm2uUqPPpmYIrafloAeDb3qJFwf50fbGw5qp
N97o625ztHde5eVTATxR2StA0GDltszGcH6MHrtzeyy9JlwlAZO7NcOID8bOrrQ1aOtSeLY7LGKp
9SbGq/XGI62/zdWOe3Lw/ZeGbH3es3ZFTM2MmDGKeMcvdhsm4EXpooex83B26A97tbwvX4NinJQt
QmtEymKBcep84umfW7hA/czuqde43Tvj0/WFtWEWagJv8TlqpgjvAukKtx5v2wZsiNXO9rzVuGLU
dU2HJJHLGBLpdf0vRnyw9ih1NvwFU8w5j8aobNu2CwsB7jq9D/WKhDZO90tBvKoYdogV+MtTrebw
BRbQokG9NiSX6NIe86NxNA/FZa+YY2OA1Dy+KqceiPl+CFuUkw7RwWlmTx9+uT61G8tfzeMHjbKC
xQO90HJwLZYHiGd2bHiracWEy5p2NVstK3fsQButIDX2qKK3Rlwx2gYH+gkp0PRKN9cf4VAP7bk7
tju2uxVaqEy3lHa5Efdo3zzWp+WQnmjYhN2l94k/HDX/VWxS3PoT8W0L/mKzRpRkIQhmA31fGrNr
ZP2Oa/uBnHzBB6klcA2UVX4bps4fA+qf1wBJnFJv9dh3zXGf0GHD2am1cBK8rPWMu4WwGWdvMUOn
O1TOHYm/JYvp29lr2M0RXKipvujrCcotDQm79szNiz3sXKpvrFQ1y48L1M13DBZWGZpnORDW06V3
3b5+QG9fmAM1yZ9iIuZaYGjYbfbWOLRu4QNFEpQedCCCJUjuDK/zkoC/3Xne6jZfep5yBwP2pCKO
zGIMTWT6xzIojzPy5gTncuUhCvYYPDYMUK2LS+u8MvOpWw1kpQnpTtaRBs2uZPxGsKSm/iN0b/NR
4iUAX0Tq4FoxB5PeqUp3PPbWtqkWyEGmcdDGEQ/Izmvx4BAmX+iRHHTQVVrn+MP1udhaVsre3M5C
Aq/eDuFofCqr+2TZCcc2NgS1TM4yurTTy3wMl7mo3dyMz4jDISmSDsfrHd9yHOqFj4gqMkIDcggz
7Xbo7ywGmJ5MwSt7ssCWYD+k8mdeHBu9cul8irXPpEZAIN5df/rW6ym7tlYabSo6vF4+vDOnSyPe
R+bOi23MiHoFlER8mbsBHJxjdGeOT7ugpdW4XjA69eZnKWvUoEuMl1a7ffdOLlDnfGydd+2yEyRt
LVj1+qcUGS1kDRdV3MCV3ywn427wqs+WJ46Ft2fVm09RtuwO+uqaVWB8nNtVNXg5aV57KM8x4vt0
d9f7UU/x0mgpu/ecR4JXKd5FPzaH6cAu6V35BrTmQeJbcIy4YrlfcPbsruSx9OH6otpwWGqNnZUV
lZA5npmdoyMM/iQC7dgd92K0rYhB1UmnZV5mxYj22aB7WXJXddJtzFM6hqkzegZ/yEAgg5Ot/l7D
KXXG9o5gt95Lybehn1Vzc13R5NKc80t3Gg/moTvaOyHE1sJWgvOC9zYxshiHW6yPUTlohMAWXpi2
UDfRiGcsr6rt4ZZalaehPnRmEcaPxm9yy427o/YaCUtEDWolXmPWIpYcTRvGjV09LHvHpT+KvF5Y
x2rpXSztuOd8xDquvxaax3A53jQB1KRjm7k5fQseSQB+HPlgtNI1W+cwRTgL1kVgTF+z/KnUTqJ7
k+TANBB83IHq5kZGh+vrfcPTqVV7dZHXqdMvQ8gtccwr5yTHPRbFrbWuVuqlBNJtEJzGmjuax8m3
D9l99sE6Oq7uk1PsO8HrXkFxE+bS4BYjtuUprsGZuTijfmw1fdgJzLYGaP38WX6uDW1JhSzoRTQs
deOI/yyWvbO8rbaVjZ9WbVIUwpGnqtbZkZbjjQk1nlcOi2Lx2Wj2wzhPJBwh7b74Nt3ZGzdiLrVq
z64np0cMjHbj3CdQF4zT234w7u354/X5XOftJXNR9nVd1KBGTtDxrmcen/LDaDWoSY52+r8x6Gr1
XiGdKY1iR5yG8aPWlZcq3mMS2Wp5zXqeLZW+Ar6U8kicJpFeTF6bPsNxzuum80fe8KzxlmatSGRM
QrBvJPSi1ztB4lanla2cgQuN6GImodFxvxcMIjb9K0daMcyqKEzSgjMgdAi9L7Pl3Jc/X18iG2tQ
1VCftdyKUwOdzsz43jbpXc6SQ2J2utsaxk6yt7EMf3i15wMex6aTCLNDkvoONdkl/57sMVxvdV8x
TbtrY2oZTX0ap2COvVaYrum4cf/t+uhsXaD9+PxZ15O0M5uot3HA+/Pgpyd5NFBTPrsMIvCRp+/l
RlsrR7HTqhxHa4jwlDaAwi7KLqkrc3+NmUiBo4PYG4pjZ7rZzmramA+1gC/Jh9SamNOFE44PrDd6
d5unO1HzVtOK4eZTKfJpZl0YWx/H+oaAlcrod5bRxiipBXyWU/LSnOYOIX956nM9mKPH69O81bJi
ubnIcohGSnEyy/y9tDOQfXD76XrbWyOyfv5sBUmHNrSViQzLgqCCP6lsX0yosahI9O76EzaOgtSy
vURWXR2NrTg5RXzICc4Vk8sopG/qvwhUwqXNHpxva5iUTdasSVP0fSdOooCNTcMh7tjh+jtsBNVq
/R4zp1iz+0iETcSPvaEfpD18jbPlNFbRsZlstzDN99rS7izTrTdRgmw9FwDelLAArdaDKO+DFkce
199ka74VWy4Xp2n5HDehFvMofUTRc2/7upHq8tMYE3MvJHz5Df5U0TeTrOBEwxukGg+0Yngrqz1O
oJff4E/1fLJZMsvS6ynU6Setv4v1xCunr9dH5+V5/lMx3zRXII2piik0NVIytwB/7JGP8+hliywP
Y9nFltvp4A6TesZBfubs6c1uJNp/quwzSAq0QJcRHGAPN8yrj83J+rk8635y6d1iJ+B6eTsyVS32
zkpwcRfjIZP0tfayGOd4fOrZToCxNTHrWnjmSkYph3GqnSnUhg9D82iAUXPYo1rcWk+KbbftWFGr
XOZwsubH2smCJNsjGt1qWtmjJdLxNo3TPtSa6cBHgnrK0/XVtDmpih1XE00oXdgSQv/YcpMH65T4
XZgUbn0myIz2NsytN1BsOhVQlJ/0dXD6i0E+2eWOG9qYULW8T1aOyeIpnUOKcwpU9Wk30trZ4zdS
RlOt6hMJYmgBHdIw6T3jI/XlenvsCctlbv12vTh+5dWNqYKYKB6jgbp9CcljH0Sz23ppADbQC3KN
yHVOSbB3Rb01XMo2XTO7nBoNDxqSL9NyP/anwtyrfd+4/jZVzFLfZuNMCyylNjA+tncVZMxJ5pKn
yZsCQAaeoFvz9nWrVsUv2XlV0BQcOeF0oAfmZYfyuMrveEPADuLYv0anmnFTFWbv6hq1Pm21hKNz
1ziuRneipa1pUOw5auaqqFNklTFBTeQhix6KvWuhHxRBf85YTVWJHacPZm3OJqbYrFKt9pw069YY
BlVX+SEv0yz/mS75sHwcpWV3d7Uocvujpo11XniQJC5bSGXUKdGCdEAqdulFPOYEAPKlzA9aIuT0
RhTNiDKEmqUdBFd7rdLAECprjeY1vtpEtA4GcKVPhieymVgimHlmRR8MKdv2PPeTFaX+K9eB4lYI
HzLGLCy5lXc88YqD/UY3XPPeulTQIYj2APUb3ktFUxWFk3XD+hje+EkZWK9ix4NWixrrxzKVUTEt
oT5+bsFUVQw7bn1jganIqabJKquN0TDr3zUsKNH23HqvG3SVi72UTiozFCGGxhPvXXbpj7WHSKMN
5Ll4NcjFVOsQkzQnZqIPCza9x6q+q/ZObbcmc/38WQyQllVi1AW6r1m3URtE7U4OutWusv8XGQqQ
c1EuIR08JzrHzdP18d6aS8VZdADldxmExkIOAZi88cTwNQIN+PXGtzqtbP+OwzJHK+FIHXJuQJ29
pwiw1a5imCZIJRguLDHI82HKLsa0sylvRL8qIg3wT2DSaLsaPAAOJ3GycYc7n153fGv+CY3mjKkZ
5eh2J8DVPEG3L7RyUu50fmNQVETakqxYNwutF/x2TE682FkhW+0qu3q3NFaTQf0p7LKbzDzY36+v
ja0ASGVYt0UW9dzOlrC/sCMJ2iM29Af9rek6rhGI47JHs7QVhKr1hlBZazUnzjGrR3bUA3pKj/O3
Jhh9SOOchr28cmuYFANdicop7/CUsbvhZUgW/5XjpFhoiQrgjDhoOOGu8whRUG85QfMLEIZH40KD
5LKH+9s4TDPVyrFUJn1RjAX8+iNgGR49xcH0qD06p/G0POy8zdrrFwIIFYBmMWGAEHZ9xq3zYzJ4
AGGDI/HzQ+wnrzMFFX7mRFKf2hgPiaZLOXjTnt7u1lJSgWc6n9plBAVEmBZuHzg/oG3LY/PLCsAs
jq8MCFQEWjePLKI9nlKx4xgf+727/g1fr5aOxUYzT+WswZK1y4zgHMUS486Ib47M+sxn+17Wz3NC
uqwLGbP5R+iqJgFBvEccUMlJOR1zE8K5X4ap19rjJMDjz8t8yKVnFILQhxLHCcWblpQa3SMX3HrZ
1U6fdWjKIluaZj+FS9R8btPsviP5hzLeO6HafGHF3uesn3gLKe+QraiiFXFHnugju2cH5LXeXi3w
hldR8WrWDIbdlgOjKSjzCvtT5Hx9nSGqALV8MnqgZmoCr7ga4oLdrguEuwIbYn+vpHDLyav4tMyJ
jLYWuBgZvi79j6pI56zjpvyz9mjijJ77e45lY6BUwNpc9CmHFisJC+Mmr+5NGuyM0xqrvOCwVLQa
RHBzJiaM03ihBzOYTs5N70cYpyRIdg7O7Y1HrJ8/W6oSQghWQgQuplp5HtkA6jISgVzP9nhhBJO5
dz2/NUbKTs7JPIE6cprCYYkg1dwArUC0aAcXsdW44gB0yNpZJMNL2BKFM23qDfGrqvm5qULTiqq1
prHQmrC08xPo9dwk2eMK3vASamVaXM52ZFpOE/bgpMw+svZTJ3ci9i0PoYLSZDWzmGs4bOSV+4My
BEge9nZ51A+1r/lyh1Fsa9yVGHtAJkyHGuPO568z/xbtal1sNawE2facZuAkWldlIrNjQrvJzeNq
T1htY+BV3FmrsSXNIjqFhXzb2ZqrN/7C9xgmthpXMt+irXoxzEWLvONxHs6iCvvIv+4PtppWbFUU
M+TNsSLDGuULJPV053uZBtfb3hhxlXBA7+eqL8u6DQd+siTzm35+Zcvr2zzzMFbSNrPIyzbMltoH
CWZgVK+iyuemCiPrc6hmaNDYCrG/ekad+knzqvJrNK1ssVXdLho3JxlGTRHNxw7yDTdL1mp7wmxb
461G1rNoJ5JGwLH33DU0qAvH807mu7XxqeLyPBrGcl6Q8VryHDkBxwF4Brj88KU1Powsd6sqMKKb
GmrVs3mGDK53fQn9YB5+YbtSUWOxYQN6XuRNmEzjh0J725hOMPD8XJs0HDRxLEvpmXb+IbL0Q69R
rxuZr5fak40DPU/22n1V7RFDbpiKijKzRQRiXpm1IbdPFcWSCx1r56ZlY+ZUnFkBIdIKOkdtqKFK
OQMa93B9+LbaVay7i5YCYo/Yafqll15qQ1BiSJ2n641vbQgqSiyL2cQHyJUDcbkWH+RB5Ds37H7V
Z+H+njro1qgrpt6DLc12GizqGupHFfEnDbDLemd5bY3P+vkzP1LwjlJUf7ZhlVaAPCcAuDXQor8+
PluNK+Zu22ZdGDZMxrF9Lo7mHmPGRnilK2Y+jTbIVgjaNZtDPd0AkOxQxyvnsMq+XO/51pgre3Ar
o3ygI4bFqj5NfPJmXLA4v1xve2tUlG14BjOsmDNcKpY6qsDnIC+0ncW+5aNUfBhcd6cLipMFmDzK
z30UMP6seaZbLN7s5/4+vnljfFSid1GC01PoAhub+aYGm/NUnKbq3fXx2WpbMdmFCcjOlUiWO+jn
xc1dhZORmb253vjG4Kv87pBg7BphoOOEewyTumekW+2uL/PMjigk+aDXiU6Dg+0ymPVdMu4doK/B
/AsbgAoYE4ndMxOslWERFWDHhRgFM+aHRtP8vtaK15nqjxX1rP8W11DvEuPqCv53sI64IX3deCum
igsXq2TrmWDHb23raO4RUGwtEsVAh3jqmqXFSge0x8u+Wu13TeyF+RsJ4g/V2mdjIZcagKQEbZvH
BRp/h+lEzsyl3vC4f7O6sV5URNiyLBYqpnAwPeS123aoCKg/Xh/xLSdAlFg5M+syiQcMuRGjinl1
AssXxzddlJIbXgknsHc7vPUOiqFSTqQ1RniHpasPTTQGi2iD6y+xMb0qr/sUmVqSFw3MyWgPlgVR
stRobiDv/fZ6+1tdV8y1ZLGliRiXJG0nTzKtb5bXMU5zUwWH6XIE97eFptOVt6T9OBPmLntrc6vf
yo4q07bjUiPAtrWWxXCZOkKEnPKS1zv2ujXwir06ZWfMk2Ao5u4vXD7N8x1Y3nd8zFbbis3GQ5oS
e0KheL+cSnY3Lbd59dui/+ev07/E3+uH39xh+7d/xb+/1gJSEHHSKf/82734Xj11zffv3e1n8a/r
V//Pr/7xi3+7Tb82dVv/0qm/9Ycvof3fn+9/7j7/4R9BhTK0+bH/3sxvvrd90f14AHq6/ub/6w//
6fuPVt7O4vtf//K17rEDobU4rau//P6j87e//gUz/c/PW//9R3efS3zr1//yj//863/79e+//q9f
/+c//uM//tP6N+XL3z+33V//Yps/ObahU9OG9LvN2QpSGb+vP2HkJ9PCDRYQ02DFwf+w/VR10yV4
tPOTyQn+s2zceTCybpot1G3wI53/ZCCMswk+BPWuyfW//Fsn/zBZ/3fy/gkZ7wNKxbr2r3/5jQ1Y
3eMcg6nbck4bQ+ZWhOJNZ3S+g4tY130qRx3ip81Eo8arWJum96UkSUl9IpHgZN5c0FInj1bL+l64
iQVSmm9ZCwnbz7wTkM+pKe2H1G3jsplcTe/54pmRBt0lusZgh4inS0Z8rtUFQIKL05nd+6ynXXNj
RT1uwAdrNpg3mkxG5z6rCnZbmFZcBVmS1omP83yReDgOFRqw4aaZ31opsRCaj0RmRufFXZ1wD6Sp
9Xxo54h8IuMkB59LCAveNiAABzlJbjnF24UWdhVACrOabtiI+oFLOtYAtaFsgMsHELN3zYGgUBvB
G1/KKGwk6HLeisRyOje24cMegOmjwnM0aSw3jl5YDxozxizITRkt/ozrdxpkbVYByDHr2gfNmaUI
oPFoUreylx5gxhxZ+ZshKcfkvrZbWfjUcZb2Y5mKMfLnojP67wuZWvOxNwzjh8oohfzcUBdgGE+Y
Nb3JSJbVl8yIMukvllZqPqkmPrqWGBP9WNlyYkEGLjp+g7TZGv2+ihm/KWxWyjBrq6I/00wu+rnn
TOofIH6esFMxOdl4QGLI8aI0NxbDN4E9XzIXX3Yqb86HQfgZdFEMb7KqTPgzmRb5nteEtN4M7Ys5
d6kR2cVBzgmE2oltTjYwKXSsP5gQjZzOWTRD+AQHBUXOb2nnNOm7IUdUEdgFt6RvNLol3NHRreZ9
r9tMfGQ6ldwfcK1h3GAGQEnBp0VY4Ti2i+3HBoRUXCyxnh0X02DRbZZWZnIr7M4ojxLDNZ6Txq7s
1pVTlX3PLCIiH0wyOG/Kijm1EdnpkBpqpDDZE3Pm5F1tCkf/bkToIsQcSScPNY2B29QS2ee+Y7eV
feMscYoKRpHXwu0j2Uy3SYKTSg/X0QkIgzJrSB55kc48YAaHgMOSOTGUn5amWYwg6cEZ4fXmPNvv
pqJNids2ZbMyttB6ueu5cLKvMdUc6ZW2Pn2YOliZm+WyHP28T9nkx2udyEFAjSJ9n+HYKEICqenk
IpZcQ1FzZdtQUY9ibvqZrY8wRyScsnobg8XVqkC0US0r0h5k6UEH4kOQ3tYOM1yAd40EJS5ZG51R
ZtS2N9DdG4ZPfSG7/jbvGCn8lvQSNLN51mjMm+H1ZhcFG70eTHTutSPjurAbV/YD7sRs8JW1gcNm
R4fkFTF/aXWzLT2YSZecRLLUHVaS7IxzaXcgxWER0yaP4DoL16UVJXbggHimcnkXkeYm1Ww989py
6bJbNlo8fjI7UrXuYqFe/JbHUJtl1CbnXKvn3kVplB4WFpNdYE510bpO3jVYxF3Rxq5T9V3ksaaC
gEeySAMo0Eis3oXXeNuCGty4OJw2y3kATlv83DoUIWmh6zr1hMMz5262hxjy0FPXDa6uSS3/MNGm
Ty4SR2zZbenYtAhAg9WyWxbNduUniRiZy3JtKI98GOLqDsQAZlq7S2JF1YIezSb0CGK7tM6VpXVr
7mtZiacD3LjqYdmkc7zF7kZ7clHCvrRhDoLS9MQdOhtvydhobY7mx1FzkzaKmmMdRQzKr2luVo/l
YAl+SsuERxcyERJh0jV4NtxeaOxOF51IfG4saXXgghflZRXvSM6AUhVA3tYoZysDGFc+uV0aReYh
FTwRN/UPD42ZLSFn1uncwAGcBRJ4mRXRBzpjo710Scmy+8oepAcIi/QGis+9ZWoIuChiODOZjIzc
ZyaunDwUJugSs1GQr6WjGVC1sR049F44dXso7G4RbrOUJT1KvYW/J8S2+bEuMjv2O0lM26uA3OJ+
VgkQ7aRLVFA4XiObg9Yp7N63cLT6tkqiOHdFXWn5sewSqQFqZ6Wo10E8OYfzEGvpoeJk+hYBTzJ4
2NmcD3GrdR8gXNJQt5W1/aEy6pb9UteszdyFyER3HUKwx2kWH3ufR7ZeelVrWJMvKjrnH2mc9Skk
hkwt7n5O49ls3HKEwQazM0NXp2rYTD4vvOxhl2NUxMX7vEgyA6fL2WS5dtqkmVdCpOSDqTczvVg5
YOuu09coZZ2GIf04FMUSYfqILc6NVS+Wrwkj/UJJ1+lgPM54hgQkrnt5N6ZJmpyJpsXtz13MaX9P
etCpuT12x8EVWhUlt/VUaNMxlaUYP8WF1RoBj1FEc1oqIweZ6aRN3W2Ce+jZoyAMhcmC2C891rWR
0gvgg8LBnDK9v7EcjcrZAz9b0Z2nVrOywdWGSas6V5fWnPtdmlYM5cpWNUVvm5QkxKNj0mZvjApX
9kcy103/xeAAnAg3b5uYupGcUBeLK704nij8KKg4P8eYC+3rgKXd966T9tL5FtmLBXJzO9Hn6i5a
qr4+4K+tuMTYu/ubsikpOXc5aOhDmksRvatzrZopyneshQd5xbDU3L4BqvI+N+AW3W6ISQVu4bJ+
0MjM6ftuiNLmiTOmpR6dgGRA2QPCuLsJPjENcLpe3QiZVm+AwhyofaDxlMWuMUQWJBik6cy3KDvr
SlhKp1u115j2mN45E6n6t0XCxHiHmHDMTnqcC+tYjrSLwy4SmXxf00Q0ucdi3DeDbzMxHmXJhg9T
bWbZJSYN1tRYmbW8szpN51BVigtobk8GLz176VYXnAiBTd2guDk2apJyH3BvVExahrRo4ID/BLJy
Sy7JsXAWi51nw+qheqOJsgikLeL6oWkjYz6kea4DaDT3QkdGMQ/ZPdUkHz/NldH8oqPoZwpTlmn2
58Yy5+Qb6kQAiHHzJGUlXAhCMTDcOWyxcYBejfQtXosSnGcZ4LOyCknBNFV1WR5MuaVFx8mYjAxR
2Izr47uuAfPSHdR3O+nbloFD4GA0cgfFajwbtQl6Uo7I9NztimzWvgzA97dfMgMkqHcIxZBi4ZyI
msvXSJTpGHT6CJlWBLBy7FzbKYb2oXcc2RwJRD4Wdyax9lCyMV/MMGJsSkoPQkzMIReIAzlT/DEr
0eQ7YJX6cQrbeS7l8DW16riqDyur0vjb8eK/K8l6W5f4o+ZNf8i1jt/rNTtp1V/6/zC54khFr2RX
//Uf/+HX/4Hc6u+//vdf//48r1q/91tiBZZmZEIOtnVCDVO37fXa7LfMav0ReNZ1lAwRcL/b+kr0
9ntqRfWfwANACc4JLAvqjyuk9/fUitKf+Kr5hKzLomALwKXDvyO1Urh5HMOxdYMYDJ1gtkEcR0m+
RwP1XojIMl9QCFPbtg+UaGCS+iyTzmtwC8x1G34c8RTOFeKhPWXQvZw03Zu0DwgXnwY2HwUVp2cD
+XsG+IeM7w9nmn/ulXrckGulw8Fc6k/ssz0iFI/2dMWUu5l/ewTnBgB7iPlUHEkETxGVWYNHoAxJ
D9Ig+t/sfVly5Ei23Va0AbQ5HA53xy/GGBgkgzP5A+OQicExz8Am9FYg0xb0zN4gM5nW0NqRTjBL
3WQkH6PrTzLTT1dZZVchADjc7z33DJW9XKEYw5BmSU9GfRxx7X673jFBJkEc4cxlnbqtCNFv9nB9
HRyzC5FLbTroJQJlXfCpRon7Yqnk8fvneSSm+OPqcI3UsZy4To4FLpM51KkOJqYr+hpgcbQOMYNH
Cok9FMtVNkerRiReY9WeHnWrPmMw7Es2iySeiKNfWMwnKObju/3Muf3jp/DDumbSsn6zT1+antFY
w4Nvqse2fMnE3upbV8gb1KSO7Ee7Gsivnek/vKT+znj7O4Dw+0XxPX3E4WeiSAiZYeoyo91onbRb
3VjNS/dYmJmOE3QKxKg7UOgHfKFugoKnJ7aiL7xKt3hZNvRNjlKj3Q5o2819XCXCIY04rwt9Bd7s
zVRZbmImO6CHQcWbFcJ7dqj3fE17gr2Fi7Zy2y4vRXrbV+jmeLLq5ejOE7msksrraRZMbbHvBmrH
LAxmBnue9srMCHyON1YkgJKXqwHW4WH3otAIjuFaSzTU5CgEptIBGfg1mSTkXPA+tFI775t1R+nF
XLceVGp2nibXYkRmIi9dlAMIUx6vTamCHidZkdIV6fDZF8vq0B8sbeWhdLvNaoZD2fRgg+JqXeKk
fX2BNtZBwiBa2XgtDND2c/MyYZj5Aopom2mLEn3ESOapGnRPi4GdMOqmWQYzmNEr85zZSxG+idE4
VzDHs2urDcJYrts2XXHWOQQpCUqznKGpkb1qBaFOPM7MswRSiRhaD9SLNvpOO8trG7aJaPRx9Gds
FTN6Jk12xZocOdF65gDDctADrVl9J/vMNfPSR1cS0NlyS3R+lNQOgKhVQzU/N4UXyXZFpjvEOdlL
8kMt46qQ9zBNsUPZOFptXvLRcsc+89IQh3lGPTXMD3NNbpkaghafTkp6p2srfyzg2lMVJ8YNn1HR
31fu4XP6MHVoK6PAgL1NXWM5r+JHhI90p+wnv94dpA7ozzAo6sIj2NvQJUNW+Jy6ZI/S8LKFnTC7
JOvJac8WD37C16eCj95Hsb99j8AFdZ1SaejHnk4sGgstAWfAlRkyw2XuJ9h+Rb+iBb2wzHA94Kuc
y8RpZb8d0xLulWAuznVut7O2L4zeGdph1UTSLZp9AnseK5yfUf/5ZZyeOIqOCBa/XsBh36SCCN0w
jg3ZpDZlYYvW3IWu8Yb9LC5jBwvXLTUboJaDDD3fuM2v/ySd9ffLojj4+N5L+OQiOACXrUfdyxMs
7cFwMnVKM/RlAfDx9o6mNcsgs4mgr3HpPr4hnryrzyHKRW7oqnbNTVY72fl0y1tHc033xKH01UlA
ic4o4GNBzeMnG1NudU02YlMOgFKgNeEb6FKxP3rFGsN77hj3cvCSM/mKzU2iy/iT3k6/HjJAEcIo
5YSiIP/8kAeJNTUPU3qwXnfTBL+EqfVUX00EQBgvgu9v+PDKjhf9x6sdpjcfPuUGCQT5AYJ1FwIL
LhMWY7PpZ03l66eEJ0fudb9uDDoEQomkOkWV8/lSGeQtXZKJBI/Wes0tpwcq4yVB/cAeZte8IzbA
U+3x1MTvq73q41WPbrBu5YDsJVw1AuwlyrUe3sfzCe7skSLxj1szkP0rOYQW1vHWMQ3RbBnSSNzG
pZDrMacF5GXLO8OPHdjQJ7caZGS9azgtKNoN2LvIxWEvys1uT3mXfrlvItMHkQmMSmn+Nh0HcIgM
Ho6zadOeJ1ehaQ/rZJPslr0BEOUt3ObXJ8W9h+/xeBGhWZBcGiYK92PTHE0VvalpLHHNC/W8XKfr
aq3Z1bUpbHE7v8K7KF6lduYl/imV7JcvF3u14FToaBuOOoVZJ/mkGG42HOZdMserxPDQ8ZzKMvnq
/kyGvBvrMEDCjvt55VqI28q1Eed9bL4W4q1oGrvqkWuS35y28Tqsx+NnaXJ8/wYXRNePpcaaztRC
DrWFKmN74IkzVtaJoSY9/N7frwF3aosjd+s3o1u0hKMoDlrVHpvb4BLPXJnEjnG8efFg51f5Srez
i2ZlBNFl85wDRGwc9ZruTzFbvtpsOeEoonHEo9s7qiNGnTaWQbHFxQ0aHQCqeToHfVdC0TnZswRM
PaPpS2++3/K+bLM4zndm4E7xlI9KixCcg35MFRqqQ7hnibBiljhWj3GV8vIK2CRiscp4I/i8DTEB
s8rJ+f4XHCr74+f/8QccnaOzNBElkWWpW4Q7BDI7o0CPhdl1P8QYAP1kBT9xwS93BXyXurCoqZvk
OEASIGJVa3OeuqOjzvPZbta5BzM6p2vg4E79wou9U/v9Vwv54yWPNl5VAZyaARa5EnDvAbXXR+/7
x/jOSf7tOVLgEYdNV5fHzBQd205niBJlEJwFTFU95VK1trHARoo7WqkcgeXMWbUy9NFpG90TSGlb
qmdW5euFtoE+vuWUeXGbeNYhEKPYNdZ9g/kVmYv1kMZ2X3c7+BegzplWVg7YNzLlGSwN10X/mhmD
z0R11x06GkGdWZ6yxHrnZH5zf8fsnioXvKl5kbr6Um8jfXQbHgOyD23MUm2z120tfonwt426zWTm
9OGVSM1trJve0hZ+rf1YisXhOWKY6vu4ne16CREyeZa0FHMxVNRh4hCYeX3/Vr4857lBLGroGNL/
VkIJxvsiy1Eldu7iS6grxWrYHuyVZ7c5p3blABg+tb6/3Ek+XPPoi5IgQpXicM3ay58nV7OBhG6t
l+I69pNAJbZad3dwdr5KPQnj/879/pa/XOofrn5UrzYV6UxtxtVDs7QPtlZTffv9Fb6s+D8+1COw
YCiIHHsDl6BBfFmiU3Vyh63z4PBci7vFO5hW1wCBT5SH71Tx35bgh1s72qIHMunLrOO6chcG5eDq
aDlCx7AHd/aQ0av2oVt5YgML83MANGBtwT3h+hD5Umww6w5S2O7Pq1Napa+3s7//qmPgCrPNRNcV
fpV5Ee6nM91OXc0ZHLFvz36Z456qIr96w4ej/1BZAZM8VkVGWYdohxCFhooukupWr04l89ADlfb4
QQuwWnSJ0t8Sx9WxldYwjQYK49bRXlFwRNRTo6STsNcO9nXVAlZfWwTlCIvh0F+miwlJnIcs3aHz
4hmcOb7YRm6tZay7s85OfV9ftQkff93RZt4jkGiMJ4kqWgx2pCfOBPFA0nd20eYeQyfYhGo9z8S2
SoznytFPxmVlVnJT9IuTQn9gsFN5v0c+r7+KboGcIROdGkDiY8Vws4C5huHWoejGN3/WXRJmm9t2
X++MFfZu80o4IkDUUW4vu3jTXlvr+qLZEWKHJ86hX/Env708YVLcBYhC5Lii6PKwa2thJe7UIDU8
t2txTqYnrVshzsfW+duMzryU0kY2nhuRJxVfiEK6effcdONVp6wbhW4yHDPbUDO28cqmVe0pMFoO
XL8QVINUVU7Vo6tIFje1OBIvm7OF4OiiHWZb0R0yr7wqvhPkbcjMIBoNux8PO13D/LZSKO2GoBSR
rZuvMxwRcgm65bQvy4uiNn3S37E6QhBXjMHxZIMstOaVfg2HazjjFo6ZJZidisQJ82CKkSi5ZJj5
pw7QJgC0T3GhgoJWmxqzOyJ2zISAsDDcsicvI9ZmOsZnw4C6MlS5I1WzwsjUnRRflzm87ohwJCsd
Ai5KkSPIdtBcWmS2bN6iCSyM5BUntY3JqKTXJArtxVp8FHQOn3B4DUNuZ8K8LsY7bZwDGmcgQFV+
aRJ3zDCfo+kuqnU7yh+0EL0l61wtvw5zzTaKIBSAxhBVxZHyTuW408fGlk46Q7GdoNSNbwfROIbo
LseydigPA0Lqa4yYndw6xMHnN0loeYOK3EToXmiCm6LrLmsgyiIRYMt5k0WYnkOGDFrEahzZWmFg
0B+i//QnxUYbyj8ke1CvXjq7xYCvzBVmqdpaIiVgSJXdJvKJmMopTBIM2VNDJk82JuylJhuMDkeI
F4zAvQZyGmR0b6Cu8uaOO7riZwqF/IQmTLzEogi4gG9sPIF8GW7yHBqj7BZ0NU9jkZPmtVcyzZ6m
ewRPBRXSiZF96ovUcisj36bmZC8wd+vT1C9i9G9gfaToBGbgL8u9PlYOgH0HtHqb6XWgYK+tt/lV
TzU7SjV/0C9V13qKP4jozerYDyPagsmOgExq93DWqbJbrbdAXKgwQr+LjXONPSuQErBSnJwqPwev
oxMYkRKkGw06kp8mz6pTnHB1EMU3GZC4DCVXSyongxl+2ozuGN8fXk65iFUz4XeP0NFEnSdTikQ+
dJ/WFpjcqqeFi+G5HWKSNJPHeEKGiJROQWJHkyE0WJo7Dk+1dUhIGSCSQtk4Dqslb51xxIDCCCpk
48lstuGpCMQXaCRwaGH9LNp9l6hrHVWYhFk2gqVcw3iLCCQTzZlSkzcBtULwNPT0l0M6O4r3bqot
fg2j6k4sro4iTy5FiZzP/iUe6LVK+EWki58GVokRN5sumzeFfMaj5K3cVvUV3Or2h/yfrI928fQG
CTL6l+FCM8k9rnMzRdNmrPtXglc8xFEAF3mfL8tL3qsflVG6HcKvo7H3eD/f6xr35Fg8NsNyabbG
funUZuQGRtzL7SDrjRlGP8M5uqEVu9fLBtQ6zCpAasy7J8mJPQPynFHfNyVdNc3ktQNWhcGXHxJq
CzZY/lRrmzRHzE+TYRkDMezHTUxBBtYqh5EOO4z+rJXdrpOJsmujd/mEdZ4TG/MaTM+TVZYicVLB
ApDoZ3lVgm6S+1OsnLjhV/qyYC9SchWiRi4R/s6XwtE05G0ZGDDZVrRs4anlM60+L2attefUXDM9
9UcYgQ+zvOdDDnVcUf2Yy/QhaSPlgEm1mnoca1Hudx3gVJ5uzSF/alV5g3ECvtTQyDA0TzdLV9g5
vEYhzLzFLgA+4bzNhpccXVUtN8YQefPQbED9sXWZO9p4ARK0U1J5Y2oW5CKdU/HJkalwwWYC3Af3
2GX0qgZ7Qlw6RtE4dQRO09ifj0y7GGd21hILpLQyQFvrGkCe9cGwMxNuVBm3SSOdDrhSCM5ePzOf
0MLhWuR1y40xpwENI7vXe4DaF2XHkGusPWds2sIH5SG04JaOqJuhbKHaCu9BWvSJyBxaZ35Coi3t
ltKuVOJEKYjzUuHnkmtmDfZBhpqIp7GW68Qa1vEEJh822AozmQ7zPMvofHB+7HzBh6z7yWS6ZDT2
WYJBCaa40mCAp7JVxxE+myZ8RoQfa9HXjJtWJ0HUPjT47FVk+WbTrvAhbHQMquAS6ZsKHaV50Q2G
11YSzNWfedG8ZdYEd2wLkegaX03lvdXe92D34RL+bOquKK5IxhzePrfpjcBnAaqYTWe26tSdIV9w
s7bZig34J65IHrr8MctnBM8/x3G5Ls0HvY9XZtOsI6OwTRwXXV3glJa2jiAOE55ifVsFkcGxhVl2
g+2xx6tN8ruGTjYfwHrCG5WAWaUGEliGzVN5ZouWbfih6aW7MDRxRmyHHM706eS24bwTeNh6ApEb
UeCDdk5mtCtkSNuFNdujCfabJZyswxkM/kmq47SCB1qPj6nvztp4ALEs9SvzxODnS+hEAL4lpnXI
nTsGOnttSays1xJXQw6T8OvgkEiBguOQSOGf7Oq+rIkxBwd3ENiFPBaxS7Oeaj7iauJiOjNWeYCP
cz2uT2d5fdlQyAMWZgCFFsZxblvZhUz0cBZHd5NRwGBA3n2i2cX24AiUXZWuQkH59n1P9xWqKMFT
twSjhMhjhbFlTXqXQswEgB+qQMqwgSJVb/xRtC9TcsqW96vpFoPMxQJIKymspI4aubox8jln73c4
g33qRhdg/KCJG25GmB/VGoRDk2NsKpucLTu6ml8y55TW74CrHVXJH3/CsTwY1MumjBbANan5VkxQ
ypk/4mH//UP9Cn34dJEjSBhszt7IhwMmdE1+HrAHmCKNTnzPbFgf+Dx15H1ykknxRXv46aJH3JCR
wu0uX/BwaxCJOfzSC3UKVfkCM/x0CQMP98OgpksFqp7scF+w6dR4ah8YAyESLBqJenE4a9UWFs8O
UgExCsdyWsC8vAPq6rDiyhRaEGHQDjHBicbw1K866gvTrk8HkGGAKzb6ymxvonxyuAXeGtfB2rlK
o+TEBb8AehjFVBiTMSzi3zagwhrhIU7Q+fc9cwuc0AS0X6RTbkyQF8zJsKcSftCt+NXi/Ske2X8o
wflEJftW0vN/IZ8MH+k3dLJ/+uu//fVfQCn7byCU/XdQyv4Vf/0k18G//otVZhKQyixgI2CPcYIR
GP7kF6mMsb8AOCE6BvkGaGLvf/IHp4zpfyFcgOhELaC3JsJr/sYpg5IHBYAJXhAxMKCE1eWf4ZS9
7y1/33uwVkyQ3QgjEjWjBIxzrGTu4RNO2yH3pKoGN0ykb0CZyuocbrcslX5TgqqtD7xzShKGm7gd
t4aZXlQQOKznMeKuNieZm5EJxA8NzXha1Sj/zowyHByNVVd1nQ9eUYtVZ/LYzWbZe73mNIOWXhJV
J5swSyJ75OaGRihuP7yTy1938ZG9dHR6HW6OSjwoXRfYIjA7OgIHlyLTVFPqiSc18Sjq+TwW1CaW
OO8kf6asv7ZkehdCawnBg3iVtX5mTBVKvv7RWqwf3/8YA+/5wy4vDLwy68AgNBkmOxZO788bVUqy
rrKUKjytTh+g0XlsZblPRHXWImfcSdkq4xaIL4nw2mmMN3FVOGU67BCB/TNSFLMgEb4QtDzg5HPb
kgtaPNpIe0xjAavX1q46CxTq3CGJfNNjeW9IGFL3EGLAuxRUboXEH4oWokkZ2E/dXltkhupSC0ae
3X9/q583P9wphnQWDlMMIBih/PhIhUIAFkYyIp4+mCGMTiMG0fAdR5cBckQHdF6FxpZEJ972b8/3
cFULUiLGwBNE4Xz0fOcsZW1RgEusy30agwiW8tyfl7o5sdV+rk/ebw9fLecEey2ELMfiXFFmFHKK
jqCJGVbQYNQeSrFpM+jSJpGebhc5nULSvrikeaA94GocA51jsyWe52an96UOYATWHYDUCZpMsbfy
ZLJbC+KYKQWi8f1bfJ+ifNgaDq8Rg10MKsCkgcHT+5Tpw8mqV4Y1JmM7eQZjQDfCDVKCboe52I5V
huTp6aLk6JV1IweohWPt+6t/sYa4wUGA5uAH4Ekf7Usw/AjTMSwmj+QIuqymaTVLC/2oAqadGrcl
1/aRKPw/f1HIJLElMlAjQGn5vIS0cArpzCHzMLP2IqI3pombHUa3GNjjNDQpMkP5ycdMj/cFSjiW
qwDNErwaEC0/XxRsqM5QrZpBoKuftCQ6byJ6XiYh2kluKbfNx1fWx2dSB/vqMPnWVnmBnvP7O//i
4xGEEwhLUQkTfD+ff0RFBdpjnuFdJ9OqSDMgmweyZ5mc2AU/lynv347AhQ76UED52B4+X0dSwDPg
8QArsgDcZoCBRLxF0vhhNYNLauuIcqnp84mbe2+IPi1l+JNhV9BB/8BixsL6fNmoT8UcMwBloED2
vizjfaRp+VbpFx0PQ8C/mE8NuljrsbpQU/GGFQnmGIh2dpl0L1q+xxOHTk5VRgDV3yqxwlsM1Vp7
jAwvH4q3TstuaR7vCqWWtSTtaui1s3gOhV1GwEQWjdzy56E3Llszjux5st70il6GQDQTpQWTuhnj
4rXR1aOR5PelDqfuPHqaUnUhTbcX6iaCSt8W+WjHRkUdUGABFZt2mwHKFs0MF2kgRaIEyixivzCi
O0hof5bJ0Bxap0tzGVypXmOcu1MkHUsmD1TLLsBc3tdTeF6NzWq0HE3PYU/brfWRXAndvAnJvOlq
uioniG0iQIxmc86S5Zws8kLgv+FgUHzdGJ2dhGTF6tnP4rNeRmudCiTBROcMDGXA482uYvkW0Sdz
Cnw6oTdjA0CbhpbwOUSKHszoX5jszQ2btJu5wxza7NLLCS42b/HYRL4k8IHDM1T2rG/RTujbOMS0
dsbWtc7CwXTq6jYBoHdWyGw/8bzcJoZ0KAG0SVUxB0xiBF5GPTLrCIG4yDB/gtTKIbVc5Vr1NMIy
2+lQHjhtGK3LeMiuK4YgTxys5hiNZx03tqlltDu8zJ9qAgRvGVDAWCWahiUEEApODbZFkI4NSPjC
XJ+ccl6MbaO5nYiZM7AR4I7BOrvcxUsozqN0kG7Lw1s1rumytG5HKGxviQYBIh3PyrB00yHGJDit
DF9jJNyYlQa0uA/Mzso2hAHpANEqCMux2o4qifw4Q75pYrYwgmvCVWRdDFFcbhfFrwRJ5jOtK5cV
oHrMug/R2ebQXy4T5mGawDAiJKNXI1iky5bk3gjrB4tjygZolUzwZ+3j1lsmVq5baKzhLXJVWeO1
QW+nSeuuNd6taPwWScBpUCyFnkanRwbAZmMWBgkIojMdw8jIFlJr12zPh74EA9QyEKow8J91IYAz
Y3QxTFP6WgGc6mVNMLe3hotE96FwD1cs6c81kd712hDBh87krq4ZtZuHIqARTdwCA0eAPm+st+4U
5GyrXAH1S5CbDl0e3rARZElXOO2CT65lAlx5PKhODOOGylDZoWFmQUp0KM3NyCdltkDxyy+grKhS
Yw8pOZrGRjuMpsygrsAbyFDp+FB2drZsybIqs2m2exKDh28BZ19mBBLMWHadEc0em8+lYYGQYBAQ
sChgKIwKH4uKXoWi5G6dqsUNS8gm4WcvfWRaaFizDPVajjUqEKqUcNZvoNzl/jwne4Ux37YI1eVc
DSwYyMigeyUY3MuqONOhcC7Aj981SaewQOvYjiL9sSodVJlrClkfaXPTacqGBhproKwCaFayfTYg
GpOYCw263dg1yQb5nD9is4aeuW2fdMRrQYZb9auWxoO3pFYNbHkARzvWryw1RQjylW/WVD5DoHiR
zw6EK70N4/LGBvz+eC4zugDy1nZLhJFoZEYdgmugSlTkFTrgbZLnkVdaxVXbQflGaHfep5npZla8
OKqX4GBMP2k4g43TmlcZb+KAatuow7ZMugzZBmnROqXWRXYalQEnE4aGlYnBB7Ucc9CeRJVdylFB
yZxOJS6a77B/dWuLe+bMHqY8280F5GvhQxFXGOCEAgEfcBpwtPmhhIAM0GwHI2FkEt3MyUXXMnzJ
mj47w9CHTkQhve6mKfcrJoNEr18A2vwcIIG5bOJ5S5f2KX4Ci3UfRedYd4NtqeqmS01vBoQaWlua
140HCd0cEN4Eohwjp5jwq2KWEnuc83AXYde64jkp/Ah7flRkrSNINa1BVVqcpuqe8IOKtUoQi4VM
strhRPR2PMMMkgIZtE0jBlUebYKTSV5ewAPUdLRwAaUNhkb1MgG9BtNulYR6oBRyX/p50a4sqmmr
NILRbF9huNYlwLdnNGiYXQ91G/ujVuCTaUpXsKRy5X2B0GinqPQIkggrW6XTONsZmWNbGfKORh0G
Cfp9qEN1rmG7s0VGFkc0zeApKn70MOPWw+J2bvPWtowo9pImGxxeFE+6AW4OJrMWgPfwQDgelcg8
bFSpzazE2KInHl2tLKBQqOzutU/a3UTfjMTozhGT5NPKfBVGtfhxN5z3UX4ZJR11wxxyobS6H4cw
0LUYI0vtrUoBkBRadl6M17WaC29pKuUgDXvLACr5Mh5u5jiHtDwT923GFrtM+VbnxnM9LwzvtLxv
CmW5bZ0jRSOHVrzGKEtPUnZJRWEvxnXSxdPZVJMKxjfokaElmn1RYf8eyACp5ohDIR0u4hb/74i1
T6y1tnrX3hq6XmGZuC3j8fWY8v1QqB1tIHbVs+itkoE202CGg8xVHtJHgEwOh9nRBbgT2d4MccrW
aeNBbY3pHU5JO40xv8M8d1N36mcihhVUNVt0GS8qW7zlLNdy4vRJ+sKtetwYEShcCbiVcqjdNuNY
MmT+EY85/AV6iZLIXFq7UPRGo5G5+r5Ke0+f/lSkmSAIoO5mULhCY3fcV4H7kWDniDscPn0Z9Mra
Z7wb/GWA8UAUQpuCXOR80zSoLyYNYzytQh1UNxhd9dl8NkL5XBbogjKsOdvE2ZtmQ7eCi8i8Fik/
lCnFmdTC3qHtw9IX7XWfxy85yTxEZl51WQGxcZadp/P8g0+V2vRFeBYJAXFRbvgZZFeOKLXJDbt6
nYhGO68f3m//TyFp/4Ai8x8D2/4f0m3qB6DkG6TtvxzMcIC0/c+//vN/+ut/xV/+FXDbv7w75Pzz
ZyXn+3/pF+iGOcxfBLj0OHMAb3FxcNH7Bbod/sQ0QMkGyxV+N4SjHfsDdNN0+Ofo1MDggaKslIDt
/oa6Hf7M5AA1oIIjwjKlJf8M7Ebf82P+vtgl5+jmwdHRuXVgNeFY+tyR6CHC6hNF9VUtjFfRVV5r
GAFtsTqLdI3moQkv2iHCRp3ttLrfL3O0y6LBaVvI1MVK/kTZZU9R4TJ4sGLrDMIidGNau1RrRyjD
fyJHHIIcuIkMzxR2ArFNlucFe/2yxK42TkGhvUzlehp/1CB25CrxVVe4DcZtCBX0lXDAlSipWtXy
koBgwSKEFoFhgyE1FTiM2CsH1w6sGk3AyoKZ5zGGdQ04rSERdqopewG5EuNZMSGjbjvwetusITT/
GS8I8YgyVGqjX80IX7TUqoWgui2VHZE9zh3D1aNLK7klxZ0o8TGT+wwtGWaRCoTnV/JoFcutCLMV
j63taGGO0d5YaQhySGHHmKOmeeZqy3gRSZDrtWHNU+5iGAnC89U81k+pBOm/Knc9YvQWl7PcgxmX
o3Hs6btovmFCW7My9vooaEtkUcMiP1qaQ+3jpM9moHGyB1PDEWrxcw3OHy2zjXEBR+Ce9A+VnAMj
r3ZjBL5G24Al8NhmlttVndsM8McAiZoN61BDaSdxYBRO1Ri2xgro0NBREIlXyOwafz8mbtLtyhqG
9f0UwM3CQsFgF/UdhwFnpmUuk+oszPh9CCyNh/mub5FzOmpLMA3PhhYFeWueK3O6rjrl0ai5zeMC
41jj3BzSYM6mTZt0F4WBNE24nIypcb0UyblQ1iPjqOLoc5i9IPgPEYbWD1T3r63CUKWa68sqveAp
+sUOoxXYdCyWk5sgu+Wt2yI7vpd97PA4ua9QqCQo3nSvhM9JOodO2Kq3dOp8gVmvBgZawSGrAQ0G
XiB+idYw7YU91rvDxDi2rLVQa/DX7nk+er1huq1mbfQWnHeKHz29F4cl8Wf1PBQ/67py0OAEhfFo
VModKj2gKnOrxOnAuFFdEugFPDv4Nclqfx783sicOB73s0jO2vJuUOYZVfFNEUVYLqJY5+awuyMs
dLLI0y+jGYnhGXq4/FGY2QuR7W7F2vxGaG1vz7l+nVPNxECZPAvaw+dSB8NNw5BJjeZrGxspynDr
pgl6jZ2rAjB6OifKSSAG5f1ymSf4J2VLIhyq3SozypsBPgj//0z5R4zWAJ9+c6L8E06T//FuBvDv
/+s/f7QCwL/26/hg/C9AWgHvAquC/ALS/v9zfDDjLwz7NU4AHfu2hBXM344PzGxgA3A4NTCHY6DD
Asj7wwfgfWYDeA+njYUpswR94E/4ALyPLf5+dhwmCRQzIQ4zAChvYEtwDKJNvO2NGJuXqvUVDMRh
nVuUd6Rc3qouRl553AJby3m8N+OgyMxkGy0y6JDj4QnJhs2CJtCteLc3yxZFpbC8UQelvyepHw4K
ZHRSBgpGB3Zl5uPu/X+yFh4WdQOCRtjSiw9P//LX7/44pcEY5jOLFjd0gOcEYDnCD3KiY21PPE4t
R6cJeA6EElXmD7wq0iDs+thrHvq0ikGraixE2mbw8irrFVw6VjElGRDpxp9G+GNn1eiDOXfYU9rt
BJKXh1kp0L7keo6GNzJB0VE3B9V1D6aLDlpuvrTXE3yU7B7xJi5UFLv/zd6ZLEeOZOv5VbSUzNrb
MA/bGMEIBofgzA0sM5mEY3DM8zNcM5n2egg9iu4b6UN163ZeWpFpqrWWVd0VQSAA9+Pn/N//p0bX
EcKQvvqUgCmq3g2Xz2YZCQ4dVnGDzcupKTASjkgh3uRl8goUSdxre9sBxQbFkG4GK3M2uQf8KSE1
1+EkxWpq49NQyLVs2592PSrK6mpHZ32GMYne9D5GlqbVq8YG3nbn6sFrcZ3SDs483tJ8v7Hq4kHM
+Wss30Wjrlg92wLWecKIaDl6sIto7sUgJSZZyaNd63h8aVDu0bVda9fjnNzgMLSO9Ne82WhddrKj
+och21sjHp7NMr4oBwTyOLu0SXzbPGBCEqROE4QZ8FOUHHOUSGZavMetfejmKpg100Q4agIh9fK1
Myzsa5M7S491BmjGWSu6626SZ1MbLkTGcTGV63Ka90NnHacaqxqMnnnfrkpgyvKyTOvrwqzFWol+
p9f23kWZU8lTkw/7JA+Pbaqdq3w+eY28Nw2EJheGGe19UR7DSL8ezfQFue6VbPQLhfkc2sODH1v3
jnGXFd4VFje3GoJcV9qBD0BVKOAVECZj/taZzVprzD2A1Slu/bOTtE/VnF0zquqs+EJ1xTFN+m2F
d8skT1FZXjQToR92RLBlWl4tF2NQJxTRwWndg+sTMRRGwUQOKe5St2j7LgloOI01ZwW9hHusKjrC
6gWiazuWNR3uYZXr4VYz3V2eXmuUX1Zr/sB4+MW255dQ9XddwQNaWBjwTBctTSGvF1edDiviWKcy
6XcUWItRXcAZzZPzaUyMbFVW5rfI1p/dVqKctMe30KSmwmF7V5e0j8SxkuYJk8CDbcRPTl7eeE0K
GjB6lxKdRBbx/KfhZWP6N0YqvqfmeFlhNltI95sRYzhntLiuz2GyiePwpRLuqykDpdRJxVmAV2DA
pk+XdgpKXV6SOLLLlLhoKw7oqXcxRv1N3601NT2I0P2WQJOvh5zuMKD+ikrpe+5p9y16aG9sf6Se
X6/iGYOhXsPxQvnsj7F/W/TDpVuUd7rx6HbJVZbw9NcPyaA2xuhvfatbI8IPClu+WJ77I8ySK1lE
OOMZG8ccr6hRHpEVIlVqzfdxJv9U6u5p50vKq+V5au3T8n/xjCpajbU6+/QQ61Q7Mc47G273jBPS
bRKaDzg7VMp+raY08Gpt48j5W2Ml36Rv33WnqjHurb4PvLC/Kwv95Nf+FefM0zxKVID6qkSajm0e
QjVVPcxNi6g9ma815QcSV6bBLYM8sjgGFOeooD1pquEnJfKxnIfLakg77ta0bq0e0XI//uxZ9cOo
/h53FJ7OwWfC2jVvnjaS/01fpvO1edWL8aYuTG3TIQS0nfKKLKiDmnhYWqXjq6gv/mf2UxRVz51v
PLW0j5aRQ+NZP7tKu2lGhsuFcZ/59OWGuHr2So4RXv59ysje7eogG1UQFeqV5Kj7LHee8rC9w/cR
3beBnM85TbwtHM1P8Vhu+nbc21Z1q4/GTWFkt6Uf3xu41YR6lAZZbNDHc7edXqvVKKfLTvm3UszB
cguxV3o15tc+Q1NZaWobStMISptulJezGsa0b9s706SQm/sL7DPpYciTGNMrJ1G3rSAU1Lx2alD5
1ruXofccielchvE+9/O9O093TdRdi3EOlh/CTtM7g/+cNeCpEeeyGQQF632G4EGWZRSgKupj0awT
3MXQqZJyC5aQWNaFOzQ76PTrkM688o2T1rj3i9U3UajOWhYhnHwCaSaus1FeSjcJUJJ6BZXgkurd
0I2MLHFUZX/M+yQggnZbdeo41kw99HK6XBawduj23nCBOcopj/13a+RosYxj6mpvFxnuov7Jb/Nr
lIGbxjSuoFiZvrBOehw4KlIl+vTcJdYzJPtT703fHYn7YQvZ4Gtlt5H51VijfrNj5MHEut5myHST
9MLJopPnGze4grE6R49dKO6KWQR5jfbYzzZGGh5csh5H/R5r10v9aprCQ953L6JwbknGPobhY9zP
d3bX3Zh6/GDvRD/d8aedaqelhW26m2J+WAZIflSu9NB8FLZ+a1TW1mfhKgf3qtbDZzhpjvPfiktv
KJ5DspEStPet516qvl82RNvMHuq03pKwcdLwPWuKwJ/bqzTzL0Z3CIYcoD4coz1C0lsnap8bB7OR
ZFGHuRYr1ESISWtUO1WQ7dRusXgtNoOXTJtS6rdDMV8MvkLTHbtqbRDf4TBuM4a45cDFfz2E1WPU
modY7Iy6vjLz9CVM4p+aI7/3Wne2YghWDhXXOb/tFBaBGbGopd11Xclz0qhX2y2fKoctI8/e/V7e
22Oxl+brIIE1zPR1LAQqWmu4QFF8SbCNluIR4OAJWYzXveWe8VR55AR1nHXt0NKuZ7+PSLGM0glb
MgB7FOVHlxkdg5iHSfCi8XFekX9Xssekz2Z41WrtxhvCB1khTvZCuTXEfCPzSa1cutVzTOvB6B76
3P3p071dROSPVQ4HnW00mm60U7CFlOTGNXfWVJxrg/OVVT39hKJ46P/xx5NZUHq75XU2exu7nuiQ
atMOb9K94lNsNmg9trb8CsQN7zsPlsvW70ElseVL1GnMo+PodGfHEi8imx9qo2HvsYN7U2tekb0E
lrD3xT4kjAGlt3lXt/FN1zSBW8SvSQ/pE0XXuU3BZGrMzbXXLotpnLjgK8Kg/igKyhSb9CpNG6Ib
TdAut+Jj6mSH0O+mU8s05JaMd8Fy4fwsXMzj2fuvIs/Jt2UkgEjT/iCZiomKkXlSH6jy6gvVcsLU
S3mDUVB4yuZhHZvWgRaztWe+3KRhu25zXb8AdoGPqgNXRDeW8I2dZg2PJvl7s+uF4DVpyxtI6aqF
cbJHvI39Zf82jINF0yi/afW2O5qFfpFoccJnMAvR5PiQ6mm7mhuxs0cvIt65KdbSLu/SYXrguEO1
N4+48IZYLzfptzTKtD0WDUHmAV2kQr7SD3kSU1TvIz38MaRNtcstdiEX80m7qRkvzQRnGfWwnpn/
rqjoTCwwETXxc5hHP6LQxVJ2W3Q8wFXP2b4q4iufPM/KMB7rsODx07Be0CUD91GerZnkaJG2/T6H
2cp5J0MHe9U6ts/aoK59fw7mPvpBlvxl2dNdqoQ4jdjQbMdufqc4uZ8b51DEuGQWPX9XgmDeUlO8
MtvpWdYnZ0Q3P1cWORqT+83kILHFYnIVGuW88S316PlsFV1rLk/jtskGoKBYGVuF3J+g62bjCCei
IXfXjJ296Q0dG6zFx3oM3+NMu1IyfRfo17cDBJEnbXOljfl3yldzx6VjR49AvRB5H7RMokHfIn8F
NsDQ0KIqWqkofSxFI1d6bGzmRIRBhgf/ygMD5hS2VklyN+SQU2nSlFgxI1sdR/ObLWFk6nEEGDhQ
aMSsQvGN5ZfTuopmbS0rR+5U3r/0PgeX2lq5rOppHeJGZXoMnyz/XAxztW9p4BiVQ5JAHV86UgNJ
krW9nhe2yBz1XSPT8cBAKVoJtrJrbzTd6xAzY4xvve9N1cYbo4Pgq72y3k6OFW+lS6OlzxRpfPBm
XdgAG0ICpTanVFQFBUK0HLaqNsqrlPV0HeaqXjthmgeyw5JJq0oSVGvzvYBm32ShumhRqZDHNAd9
IWf6MjRo7AIXbIE+2tLn4WGwPKrIqb4pHRI0wHvemlKekJdEK3s2Y0xiEwZK2UGqV7KXnHXJEGBr
aP2+K0Pe4g6g4SH1QuO22mdh6V4BeV0Iy6zwYWXUUvq6Q9TQSFsSsdW+S1DP4j6T09Ny7g0bISRx
YytS9a6wwwXZsFNM9u16hfACi2FWd6y/MdbsQnnWlc84Os4YKUf602RNu6q8yku8autISSyex1Nm
2lRTzTewvf6YRfY6MfUftpjPY+udo6Z1ji1fndnDuIsboAlv6AtuTp+sS8PWLmsjLLe4IU07nFaB
QmLzSSv8W6ea670ex0gC+zC59ynHw5Y2aB3voxHVc9tD2JVGH7LdsRsMeAH0s7HKytzdu/YQ9KLe
DNiOZS216jAWZ3qKT4YS1rqy2qNo3Zykeb/djLrHb3IjK73dGQ4/FGjqqqapZZqcbXC5DExp3NIe
DKA3OTi7AHZ+keMsASaUVeoqrng2iuIbvlYDjwKH2nr8WWZZwdQQveNQI3NpkXeEXrYd2/d89veT
me69yLYPPUbeF7qf39n85mZYAmrlr8Lpv1v2iwkid+lEzpq90Fq3MdZVdoWDhm+yYefDZTmI5xjH
EQQ5eQ7Zk/PEhanG/NozWVV9dY4JxswHA5GrqbNrZFeFWd0g/IjwHB2q9diE7ibNdUzOdGbNseCY
Y8d1RUt8eE6iUykGj8ptdkAnuSdR8Tqm1cGfiv2cIwOywqc0B+EpjxF7CAocpEJZJb5NHCYGEu3r
8dmpHuQca5eY5KZr3a03jKrXpW8kdErbhRKrAV5qf2PnznWS0pPvW0p73NjbDaDnqnOc7mjbQdeN
6C+f7YKkkrI1jV1NnuUiWF4Ztvea1e2NhY1qI/ZxjJecJG94xWqI8WoptrmyrVUa+4sVUnYs9PdE
YqzNHA8D8Pnsj96RqB9Gmbpe7KbQum8d5BdYSCP0KCcoX5O/yhqtuyjszPs6bZ5UpvYJJxymDqdx
xrtWlqJbF3XxMiTT2SzcNx2lQiNyToKhh2SVV+nSCSNrg1Edkb5sCrUcNv6chNi6Nj+trnwSERQD
aJ0ph0dsHGKc/18z1b95o3hHGU/VZKGQKQmAAgsjQqWgXLAX8ZIujFdVD/m2jaodrsDj2rCqt8bt
bprYWjVpZl2FtQowvLvCK4SI0VKLV9yWYTWYZceBOTv0o2YGTB5vRl+56OYYNw/DTVjbN1ZHRoHX
sOBIvFyxnB6nrapoZ1VOAltlXURO/HM0WiY5bYOIN+13heLa8+E9SZx0S2vyRw4cspJ5Z24UJfaU
1KeYZBgkSFO7CyfrfdC1l9pPb2uMRTA3Zw7ih0xols1VC/EdRHCTRZRlZBlAPLpq6y6hJm4nyl2V
DJgFskFLwICVVpwQXB54V+J1ZnHSIM+zMwC4ZHoD7Xomm4AdVtXX0Gj2fuoGLDdKrKnaqdXXBAU+
RADJUWJf6lY77/ShXjdyQjbkwb5fjuRArMraODEwwgriuUn1k9v0P4eO9aLUGnLdIMK2VdT2G1uP
0c25vDmRzgJVtQjHBO+LHbrDxtOrMxrrQ6XbGb8DlSJSoLW2kK+Rd51g3khTw4evVhYdRK+5143p
2i33gubhqk+ekHdi1KDHTI3p0PVm0V5O9XVKxAgnfkZnRgZeiaZu1XKMq7WoYZaDn4QcL2Z/MNgD
0jNZC4+90dk8PMvynS9irf4pMsY3S+T7Md7xxsKfsryt5k68jc5I7qo+uUGBTMhxmP0bo7VU3vKq
LAgYkOqIxyEyNN7GMnI3ndcjYnHtBUO+jhzwx0kzr0t3uPWy+SLrQ7zs5JVyc6RnjnFraYBxLJH3
HEj3hZa9paFjcKQjsiR9SApSpUfmP6U1oBIyzWSfuv0P/TWLiCogv5XkIgxc1m6jAFRzTtVDqwVl
uMzf6ZfM+lK59DwmljUOq7kQalPFbN0mGnQhzfk+G7pd1fiU0yLsL+ZRJ4G7694r/jCf0K8xjN8U
epQVmRHfR5c/ZkiZn48/U1096Jx4YNc3xei7pxpF1zSMT8gV/LU3hTd61Ou7OmUrlV704JbmubXD
bRzaJ90FrCGwI1whIEpW6UOHv7qn4kuOTQHey8cmbxjna/N11k+rvEy/42JToZFCLxPZlA1SHAe7
euSsECSpcWh6/woTs/PYYD9p67AzQJ4IyOO7YvDRBbV3lvmzUyFsqkF50f1xbKwA/x1ezUFT6ZYt
0zgUZXFuNfqBdVRvXQW7z4C34JcMoT/nMGhnijHlyotkYLbnjbgppY12uMzZaLf4Lo47YZTThu7P
CzuiWDEDWFuVIJfJSCirjau5sap1FZftum+JKNMoExNstTeJXOoNqgP0lr7YRMq/HOfBWpXUUOtR
S+pdFHLUb3V1oEwrHm0Tpq0fjK1Vpt1anluCVGpmialuyL2cFEhubB/C1LjwclvfGUXywKGDlpiB
aybdm8u8C/1947g3USYLhqtAjrpG5YRvNVoXoHBX+Nscf00Omz6EgcHP7NgaO760kG7hIMuvvMdS
nF+t4FccmPxxNq0PRZ5yGqRwwpMb2wNHP4yim1eYzWvrOFTfQBzsbdmKcBMb7r6cu5/RnAPV9uZT
0j1qbXjwnfIGIc9JT9H3hsJnWMnwNdXnbMuJgmpeDHjL+891phlUlD42LUCp80CWUVTcRj2bFbas
7nZdCewlojn7OSnWN2wX9k3XQtrOz07b1Zt+5jBkUW+4WfMjYhXAN7Z7bnKt3qVZ/zZbhVppHSW3
5/Le5NTjOHp954DGc4hNr/CHs+r5h0hDURPX/ZtV46zLPKZOB3EA8GIooZqtllQ3oqM0H0xZ7tPC
QFfVpVSfZDO0IekTfVUgj8/H69pgscwN+g1TlL5WZt2t1OghAazaNdEmN1brauuxtBB4zZZkHdKO
atC2hp8SRYm2d4ySgysddzVV/CGzMJhzq/a+ch1EgqUFSx3hnKrUVW7GP7NYzx5dUppXhp4ae6Pg
SOnjFeaUPx3hXhNuUeziNyeNp3VhTu02GuwnkT3maY/55vyT44/eFOgCzItG6vdQ3q95ldGpMd7K
GDDYmoe3VGNQzeO1KYpXHIzC1eAP31Mjx1VnhCLUfBQHcjSYHnivXSp/uk34NrYV9pSTDlrtjUze
3ypdchmt4LjXZS6++eqyHrKzjWVt5FAxZMiJZ7FnRkKHaNzrdYjPhFalm2QGd51dmwZcZmNZaibM
PBzYG4ucIb1JLgeiEnaDPl1GtaZzzLq2nUNnhodMoSBuOw1ddqq29VS9Ezdzy2j/0GhdvPM7e+uT
HoJHTEO2OxFBcR6C6OjFySwxzZ2sPNxRk5zGoj2MKDid+EoY2Q35MDsFVLOZDcZHUvxQDru8wePr
ZOa0GS3u4N5P9ApKn5NY3KqTbmMfnQ9qp/f8Tsozj05Powl/gmxxyze7XdtoG9HP0QZqhgLOnI5y
wHjDwThVF83KWJBty+HQ7D4iuhupO7mzw+KuIoydRylW6m38pAmeILNTajMhLNhnw6nWCz4z9M/T
lCfrAuntinxVp9W/2dYLkQjPXqE9jUP94qTm+5QOr2lj8Hd7x4qUk4CujQ/cvZLAT52/z/ChS6Jn
B8GXMrdUGCUzqKnTnoaOlaM2ONPULwP3kVwFDFI5JiZ4j7ZLShAxv+zjBh3EDm2/JnAOX5qdqr9Q
sdw2tbMseaJerWvX+67ipKOH5+xmckC2tsbCxqTOukBWQJyWj1A3C1zcZ5QaHjXextXkjldC4aaS
6zgSsm26O6pVRNPxt7x3391aFZtydFdMc6aNVlQrzdGxhInj1WSULjtoeKXA1tZ0rQjRSUh/QPio
xyn7fpOsh6Uh6o1vqQQrmiokkE3av5HnvrczNiktVhupQ96Ec79LYyoYLF7QPOO0U+TTNhLOfuz9
n64TajsTvxUt9Q+9J5iF6QcdDmWjouqhS9Jv+IvfR1SNB3fZ73HsCM24Q0WkSXr4zbG06ALWY9mv
Q/NZLxh4GbeqqbDf7mjeIuL71vWsfc7ZuUV3jHwVkwa7ohhD+Qs/3Qz30hATRt0Tl2TJbtPouG/b
UZZtcuHwng3JsMk8HHyszMONxi/Yc1S+VbWt43ua7/LE5+A0aVfSz6uNA25u6MONmeN0Y3Yu+pfh
Z9tO2sYaJwdb9v7OKLyX1lG3kYp2NAt2grYlSV7OhUHAFX8xvm5DQ8CHo+Pl3tDll6Qtr+tZhmsM
Ka4hc/HXTyccR0YWrD0y0sDDswl5ZLCko6+NWMwrx75t9Lm7DPFsqT2zetFj7UJLXYsB8kyHQo7L
0bevDl5ujGx7enb0S7DrIUkC00uQ3BYHnk/dY6LWV9ZzZyPRdSa3v+zT/AfeDeW2bnm5RawxCKlv
yZRiBEn7UVUOstRGX8cNAUSLRt3pO7W38ylItazYe72cN2Vb6Gts/8AtredmYlYxl1jhDNiFU0o8
TtPMqNG7QB17ipu4P/Rzex3a87pXdzNdhLUbgntw3sbinnLRY5GNRbqNEprODMGf82SWCL19Oks2
m8JgaJtCuzek+ziyxoaJfGwIptp5Lf1HANfLJrSOxJZ4SDDVhV2X1wOD23UtY39bkGwbYmfjhThL
eua2jvkpeytTu57T6Nr3H0dkOSuk1fhEEeol4oGzJfX9STaIPOs5v5wpL2ksYe0V6wZpn566SZVw
js6U3ur0uHZcf3+wetRmYZvsu4aLi1MZbRrb8Hac7lFb9fQDw6ZzNlRY56QfxpdqQDWHtu7kGRyb
Cv+qWVT99qLvJ5sDuoFSngK+2jLAwTXgDx5gIQPSPxiBhRYgugbFWCVW7h+/0sIUDCzvzjXry7z3
FuYgXuCDhULg+kkSSnPIBOptQlzawLPCd+nSJbEXkIGvTRewIYNwSBbUATupRzaet7qqHwyBO5oq
/L3M/GojOkF4uIff0pypx8Hvr1CQhIHUd+ECV7QemEWx8BYLeDEuCAbF67qEyVALnNEtmIbVXBG5
RBIN+Ab9Xqr/BekwF7ijVhw3cxfcwwX80OVbCAdClE97ZxgPBZ1wCSdSw4tMCzjSQpB4gxXvPcJ/
pBvfJk37bHdR8lRhCWOFzrBNe2lteilo4jgdFvUlRqujoGTipWNfni7zwjvXcVUciYxpxBQGBGiu
/JKEo6Va21EclccxJ5MBzTODbKUODrSMBTUTLvhMnADSxAtSk8PWmAtk00PbQArUWzxyGpagixoe
R8SAOdGC6DCyNdFmdwu60ywQTyU2FvP1Y7dsgsMC+uQL8mMs8I8GBeQsOFBjzhh5IX3EYPW9p69/
kso4wgGTWOHlmGXUj/Rqs7t0FIFMXBdX9GhcZzBI/MJp0JsUVvZ7uUBK+YIrmQu4xPFr2usLzCSh
moYFb1K8mHIBnsryIV0AqHFBoaIFikJApx9H/UjBkCLOXMCpBaFSs01LpZc3VcFh24SzMhfgKoW8
shcEC3sad9cvWJYNnwVJuqY+K6C2XOitKHGq1WicSs3KVqoXQSovTWgvydCuooEyQYGhmwUHgwsz
GUiW1JIhvFgON9bAj/lwZCadn7Gdzh58WVJnAThFMdRBCX3mQaHp0GgeVNoAnRZBqbnpDwtmrYJd
yxeILYZmU1BtJnQbWvdTCu3mLNhbndEZHBYSDiV4tKBxiAZXogSWa6HmXObWDLR7WLocps6Aratg
7HgWmGzcS8g7HwIPWcjNCJHnheF7gkFX9SKM6SFfuL1oIfg61LguSJ9a2D4dyK8B9suA/nrgv6yG
AiQK7QGvh0DwqO3paqH8gBgEHKwXghCPE0ImgQo1hj9LITLOTDRHtmbuD7J9Qx29QtxMKSZEWWKf
i2hIYXosb/O3fwHsITy6C5duwaf7cOqGDH+ojE7SqNSjDsmOyPGbSwBbBrgv+oEuu/3yt38x56OT
PaXA3pHmQX3b7a27cOClthDhCxvu8A6CilsLM24Aj6dO+IYyJUNizCiEYWeYEi0z9d6qVHixRRz/
54VFj4DSRQKdTgPyPadii8DW64Vf1xeSPQVpj62gXgj3KmOC66rboqleiGd4/tvU1f/0HjAX9n/E
BEAsbgD64gtA/ZDc9IiD/nAMWLwDEtMLnLIBRXLrs2vGwzo3L5kMHQjFQQXKOXwbLl4E4+JKUCz+
BAZz+wjDAvRaZNUtHgbV4mYgPM/dRYxdCL0YbpTn7FIv6f/BL/9/Of/91xm3xtfay/9BuO2ivvxf
/+W//u//+e//9u//nUgm/um//SrDXD7i/8r49b/ri9DR/4eK/19Rt77B/2BgmkGvHkm/taDa/5Tx
G97fbQsw31uM101shOAL/qnD9P+OwhDJvauhxDSocf6fvDMWw4Z/yTDFksC7fM9CEPzqODPP+Vib
VVcGtcMjPRepeib4A6vsr3WR/Jl/+vEffAxIQY2qFKVZYEVJeSk49g7rbMr8YtPnvt7+hvLn3v7p
t3zQkEoKSuzoEB3ZCNT4gsZrn6Uq8FYsG8Pogq6yZ/umjQXGb19f1ye3zf5APBhjYheMpIpACj+0
KBv18iizDoe3rz//Q3rTf/wu9geQvmqTWlrZVATEB/tMXTsdeYBtzeWL6AWtIT2yh59kdEX3Ihva
Z3N2/pi3yqS8IDOgfvz6z/jsMpcb/otrgsgsgdi1q4K+7Gq5tpOiyvDXnki2/PoLPnk+PqL6sm/t
OmvdRUti9rh8ekxk0Ouga40EWSB/7UuWL//lKpB05Y50ZEmwes74p5SZd53SOqHfUg/z7usv+exW
Lf/+ly9p284bbYmeF5Chv/aY/sGq58ZfiEHnNbXN//zpBX3Svq1FgVQvth7SSc2MnXI8cDi5z7qx
/2vX8GExQHeFCthD2ZOJhVWrbIUwJo/Pf+3TP6wFSUJyLZnCZcDcsbut9LIa8IGpnXr79ed/cAf7
1zvzYRnQ83K0JlGUgZNOI9hMbE/aRS2i0Ny2SlUSj5+yONZ1kqNc1ezYoYEqpXNAIx9rR1s1zP7D
TKPBlM8KkrbFfYvmgJY60W/+xGV5+JPV9mP2GwaaBGq7LFTh7AkiXAutkeRiRxZZR0RQFa8YO0RQ
pWFempc0l/AUJbbAmG+/vkP/WaL+HzfoozuHbcmh99KIw39Re4eBAeft7OFSUE5OeRR553//+ns+
eRcWruDXd6HL5jKlGVKhqIzyM01NRolAVbg4/rXPX67vl3ctiglz1gu/DDI7KzMmYLl6cJX0frPq
fbIofYwHooXSkawpq2CoKeDT3k7uhKyTH8NE0vXXV/DZV3xYLTo9omfvplUgfLLfV5ngkxl/Dwvi
6rp/7XW2Piwa2Vy7fi69MkhigylkbJv02FNViOw3v8NnV/FhvWCznUNGS1VgFULHXmFgHswsq6nB
W2Mtefpr9+rDusGRw5oQk5SBrGzMZgfR6d6x4VEmIKrpwnj19dcsO+ufvZsfVo+OGbQbkpsdWO7A
5JwUwbS9c4mxdU/55ItpHRpjXu9EoRuQc9kEn/31F39yF80PtUQvtUo3y5Blq4/zezfWmU+47Vj5
KwTjMvnN5S3vxp9c3h/A8i/vjMk5ph3NoQgwfskjBgCGWQjMnlxVblSmxxPmzk47vX59TZ+sAB8t
ROnOlkY4VlXAZMBDRV02VridO5k//LXPX67yl6sZS1zmrMKgbE0prMl4aYo3K9Mi7zd367O/f/mt
fvl8kYxYmDOdxB3HZ4BHRvcGa7Fs+/Vf/8k2YH54+4uxMVStJUUwYDjL5FtygBu3dFZa9yGbrdkJ
0rixQV0o57wjWcyMkFchmM1v9oHPnrgPC0NuRD2SF34dqHP/OVSm8TZo8xjhw+WJ33zHZ3fww9rg
COE6VU2j0q4XU4iEGe5hCF33/a/dwg+LQp71qeaaqgq8eCLlBGDA8rdRJhpULUWckUXQxItGLPR0
htzplL64oWP++PrLP3uXPiwVcozTqbIoNLRQNxSxDM1inp7qE5gTahpx58q2KM5ff9knN/IjXF3i
ThC6MGFBbKn5O1Y60YNWj/PvMsWWPflP1oWPtoJOZYi4YtYYtNkkNsh/ntSEP6JEQ5JXxUPmxL/Z
jT556JaD8a+vFL7tspuWTduz+5QQkbHv0MIUVWGgPdHm38W1fPY1H1aGyWaqYNU9t0tD+dq51UPr
eTU91mzz9e/x2Rcs//6XpcHMwqSpKn781m91nMg1Hat508dhfD8Pbfr962/57Gf5sEQY1YxCtOBc
PtiZyh90afZyC6Di4ZMjcA3azUNolqsxtzTxmwv77EH7sCooL2b0rVOfa4men80k0/HN7xcFxNeX
9NmN+7Ai+CVOJI3GGaZEkp1CDugu1mnlYn09N6Nl33z9NZ9dxoeVIcponbahTh4UKedEJzhYOnWg
1V9/+mcX8eHVR9GmSn95G/MwN4+5i4dMOeftfTHJ+K+d9Ra7h18fMGYQcap5HFdRGaNZTkS1tVtU
+Qykd19fxCe3SP/QXJC65VXCaEua1lOyqvF13dVVpP/m0z+5RfqHFx0Rh6H6qOYHwAYC3x0MmrJZ
rs2CSdhf+/s/vONM7Ctf0aAOmH1V35ASoCBWIs4f/9rHf3jDvapoOPWO1M1qKq4LUp+2lW/8thL7
5NX+w+j1lwXEmYVeGhwwg3ga3sEQi3UF0JrFuFARy33KhfwNlPx/OLuS5bh1ZflFjCAxc9uD2JI8
W5bts0HYPjbneQL59S/7LF7IuEIzgktpQTRQqAJQlZVpkV/+/3svsDx6qdA2hLIb7FxlH1aSfkMZ
5o6o7kOfAzAM/pkmIX9wiEJDLUDX7b7Vs9w8841GvgXdhSZLH8LM+7nq/NPtT7t2luXaA+sHbQDz
uyQSbRBxWANj0HgBALqpt+Hf1y30ynH431K+MM5opkITsJNe+nGOeDqspwHwwHtCoJgCTsvvtyfi
cEBb026ovalIfayRQhvjYTXAB6R12Z5uf90xB5t7SIZT2tEGV/26TR8ztNqclgFVDRi7PKThqu9v
D+Owhm/5eSXiaTLIt1xi8NJCNQegzPctXhggVQr8cYsb3bVUlq97E+hLg4XXl0ChK24ewRCF2/8+
a9uSTi1tlEx6AjvE75tgfawWegBj1SEj/YYtXD//+v8X+ymp0OUairm5lKpDqz6gkwaNkaXo5stt
K7gyxVd27ZcjQD8ha+a2q9G6vIKMOkU3SIda2KFsoTRjClJ8AmFM8l6B9usMxJ+48lwCtTL25uvt
X+CaouXw3Cw86KoaLjM0C4I+FORHAK7f3P66I1r6ls8H0oxTDfz+hdASCOJsvILLqxr9QeMELrpj
OtTse7OaqdwXv3zrhF+SMUQ10MeAedAux9X0WQP0Drz17vaMXvcbaGz8bTDeyXgNriEmFIMHuj5e
n0HMGrzhmZqj20O8bhLwavw9RFL1aVJolCeoQjF06crw0A9VvOH4r5sEtMp/f33gYDvIODIloViz
z5C5ugMi91QE7RgBlvwz7yB2f3ser0cyHlrOj0Z86c8eemBJsiAcz9fuQ0nBZAqk1xeDC8X59jiv
5374tcr20odq5idhga6gCyWaXIYOzaF4q3yrWPIAptKPa7sMl7wd+Nfbw7l2gBUUyn6iyYTehEuS
NkAoLCbIAO02av7itQDC7twEVmBYvSmfshiLZzxgZ/0mZvfgx5Ybcce1xSyvB41kArA4thh8X941
TT3eQ7Ex3+kjltf7nZ5oWCEwx2NRn8aq4ye8iBIA4sFUuc8Ilp8Tr+YjDRBYFpaiswr1gQ91E/pQ
EavqLQJwxyIpy9WJHLKALgBb9j14RmI8c89GVv3GDIL/YtL/3lb4taT8ct82ioie5n11IUVYfZwA
Rbz02ZhfSl+tIIMa+2iEvtcxXMcGl0wA2lQFVjbfyPSH8RKg5EN1VU1vZZeC6akDRv2gSvCk9Emb
Z8BxKgkt0kHPT0CIBw9oM2eRx7P8Qa7N+KVIV3HQ/mQeU7SIQTSyJ7/GGUwWUzfHHPAwSgCsACMq
uljCzIcGltaoyBbeBBLZhPtozgMoGeDNCXyEChci6Egy4I9zVLsAPy7WB6JV/T5gkFBCH+z4ba3A
pH70g6H81paGvk9mvV6JHb0/xdzq9nhVuf+4gMZqvjYDFNDnk2huMe3wPK6mJmceE/E+n9fiS7zw
f7rM+D9roLofMHb2T7kAKUKG0jv6PY8vSY28BK+AUMEEcQnkoQYecfYvSd4NEQpM/mMt/PxeiUJx
PMkhWEXRRfwJECv1bxeI5ovICGhBUs/MyFGF44gOC5RyQSZHs+4AFVL5lF7bd4TIVzBwaTRUguRO
DuKPbjogU8tsJOfCQ/sMqDW0+DCzWt0V/Mr2rROAoRdQQz+XAvClexAN1/wwTKX+XQ9pspUPcEQp
ZcUPA15WtUKb8TKg7nzyKgmGnCaMz9Trh437l+PywpUVRaowB8Fd7xeXOKXQd5EDIFRAX8mijfzY
BCiODQz9i2RknY4ypbsYJAug/LskS22wZ6lWK934MVenfM2ZrGOt6UHDQ8qyujTxOjwNFUnfIYH5
Q89oS8xSH5QdzQx9xQPgc2Dy6BpRbJxyroW2TrkFqQMgqeP6ApYPP5Io0N3VqQ+RxKzoN6K1a4jr
/19cQ3k1zwUItuvL2g8ttCVjspwoKp3fVZ9kbOc8rGOt73wlYoo26FRB+YwUdPg3DssKqEtPbVVp
XBHVOhiKIOfeRFhxWcXogz2eytE/ylE132+fCq7vW6cC+MXTicULYH2+yiOfKdAbJACT3/66Y4v9
R6T5wgyLnuZZLqCiDDX/qgkoBIcZMFeAi8HHUYDcCjWM8a6//lmg6W9jYzvmdOVye2l8zbx0mNH9
eWl8sHBm09IBYx2KjVPo6h6vuI203GacV0+0wQh0SilXA03ObPgXJPbBR7BwsKgTMxpzwQAj5o01
dGxlaXmLh77WgoKX+sJM7qP/o2kB5GMpuJZQTy+L59uWcq2Z5TABBzgb7Jn9BQxu/FEXsvgQhKr5
efvr19/62ppdR32xD0BSZsDKmgzg/omBVJyCDohX4KHJIYe6A7RymqwbN6zvyAJxSf8erOIClDVZ
4UV+BqxmSBuU4zRO5iL5YYrkSz+YO5OiMWXEbRc8zh9vT9G1gOTvUddgzCBwaTSeBAVaOSFREbUp
yN5uf921CawwkPM+THVFuovvo9HxEAKEz89KlyE7lqXW9cYwzrWzw0HTyCJMm+7CAOh+nKGP0/6Y
c7SvPSofLWMP8zUDfFeg8axCBi9h9N60a5J9GBPTrRs/4uqmr2wWGyPViKocUZirLxUa0f9J1xVd
vbJNYujnIMtd0gEq0kIMdxnyumbDqR3W+x/xGNxbfRDSJJe4bdlTABahDBxJG77l2P3Cjkd1SvGc
a5NLC7D2Ma81JAoVTc/o0v2ceuHXXVtEWHGJ9+mI3mcaX3JQBYOfCWH8OwgaZoY+o5I97BvkOsUX
jqyGkRNkCcKIpWBloG0B4dvcgKqkZPXp9hAuU9iRaIakYzuwMDK6mp4Fpd5bjR7jjfPOZYvrqC8m
YEC7Lhk0rKCWHfBvUw3QEe79ZAD/Y1230x1FgrXZmInDaYUViEK0+4C8D+TAbZUKNNjh9ut5K0gY
Qzrd3V4sx2Fkw1mh31QEQzPHFwNmnvS3nFA8fwDyCDSMng+RBDAhhmQEVTTuJvtGtCJRD+qbrA1B
xZ966CSres7ANYombLA2gLkbHXFFDiYgGgoIBd8e0bUhrJgEmsOkSHjmRX0OQM9xUBPIM0pwFgUb
J6xjABvcmnRG+yZHwO4qXwFHDxwadJ0NxC83BnBsBBvcmpGVdOiC0hGws8NdHubhJU5G8wjk+s4A
xi3vbzkavc1SYpFa9B310wKpSkW2AByuFbJ8koMKDUS7XnVRpvg6TRkOODFXGxlP18ev/3/hkutk
0pmwpbp4/jK+58sc3vVlKDfW3vV1ywlzVHtErpEygBpN9zhBTPYyDEGwsTcdGEzOrWM/jIuS+7ok
0RiL8tsgQbBDGiB5wxxo7KTFXRCtpsA2UtAvgvGCPNZrET7IDFSBUAbvLqnJ1R1kp0Eku2zEBEeI
45aH0pb7NK5UeUH6EP2XjdTzz4Gk0AYKcvF7itNcbJzUrn1teSZoW+c+7JCEaVhLjkms1VsJebZ7
cJ7pXcVhbiNIq9gLPcBokOJhUEhE8X94U8w+eYrjtf9zO744ZmGjRJGUAdgAkfPCZiRiBikqQIEL
/7KM4bhhEscmtAGimsw+mKVFhi55wEDu0HfISrTfVDHZ2OUOm7Pr/1/4UIkmnbYxGACMX+MzRzvQ
xcN1CTT1OX9f1PUWqMU1ESsQZOlKEGS0iYa8Q8cwr8mMxl5/XOXGSrmMYQWDGrJBo0j67DKtQqCB
2mdv0PwfIJNbVmJjsVxjWCEB+a1GiEKnF71k1d3oMx+6A/MCPnwIu4sf+3aVFRhkF0uk9DQsgg5z
4DJElYF4TS5g9KIxiMhPt4dxGcRydtYCYkJ8g87ksWFnNo9o1fal2mkNy8FzwYq4Nl124eDcfDNM
a/0e78TgY5G14tuuCdhoUDKFJgdXXnYxHfkB5bj0ELfs7b5vWxfvIp4HQSR4sau+B2myAVOaz+p+
X2iyMZ8zuIhX8BCkOMtbuYIplnXQz1g8EMZeyRy2smUOC9vyh1nM1rZpvPQi/ARcbrlSMTSnPKq2
SraO2HGVdHkZO5CwlUnGVXIBS9ePsAelSZdnb5gx7+YJ7eO3TeHIBNkQ0AakMaAgFAlmQd+twfwb
tMzyGOjx1EJqqvdAJxyDjdxbn26P5/Bxavl4k094vCY0vYyTAGQ+GQOo1rJ4+MdHH+TGnFyWsV0c
ogFFB3mWi0Gf9XHVqwQJiVrvb8/A9XXLsw3JiAnmOL2QOvAuAZQhLyg80431cdnD8uzYk0EMhmBU
mNY2LM61AafvQ5qM7Cc46IgCu0WSQmEyCf+BVobfonNeIVl/uT01h3FsiOeQezN61vFqmQJi7gn4
7D4O05Q+VnEmv9we4uriryQRbJhnQLuJ54AWAToznDslf1cGAjrxMvwI2QJSrgzZbAbqwI0jxWEs
G+wpRAVQC5IyF1RC5rMXzOPXcMk3sfquz1vHe1141JcFdoDHsvCRxxQVmknXG7gpxyOSWAHA6JbH
LRiH0SUdfIDKAWgYlwnkRvRbssqvVc82xnGZ/Tq7F5eURpiBDQnyIDWoekGXBLoRH4wlZ3Qctxt2
cA1huX05QrFB+T6e9xUQGgcRlvpd0npof9f12NOdo1iO3zFGpqbrkWrx/fYilyu7RQbGp/44LkW/
cYFw2dzyf5D5NBOFKGUEqsMFiNH2DZ2XfahhiJv8bQqJcnYqqxHsSR4vD7pN3xfg3DtB8GfD/xy/
3gZ1thPibqYwAOnr5MQCv7sHB24b3fZu19etg72DYsgUZB5YM9I2he77CgE/D6KS+75uvaVLExcr
mrfCaBxKcSf5IgD46MrTvq9bvpyWgqNSVMUXOtR/VF3URyWCrdypa2EsVybZhAYrD1yglSiSCFT5
FbgkpnTjpe7wLhvJSdsuAHscGFy7nnpAXMnRgLOkTPC2HRKQ5u1cf8uJURxcZ3TRIJchIBcwTTPE
Rvt53HcphJzPX1EIbMAtDTMwrkhQ0YPDO4wjcEBX+xKk/xV+X8Q4sD4N66A1AlDX4lIA1a7BHKVq
JwIeUBwLG0vksoTlv/FKyJQMiHPgHfoTT2UO9sngbQN5zI0Q59hINmITlu1Rl03jS5floEUZZvRB
g8J338+3EZspyCZaDwwiKJcF87ecQT2o42FzWBM6fNjlZjZaU64gHU4zqqO5AZsi+uW/9leu09sf
dyy/b/lw3XC0xq34eBvEXwIF1dFSPzNgf/d93vJiPdYAMoVFfGmAJb7vgWl8xB1svZhp2cJKu2Zw
tfuLfQoa42GVFdERHdePyVI9+Et7XzRg/bw9Bdf+sXx4UF0uaJqGUQgWlzd1Uy6QTOm8Zu/3LS9u
KXh0+xanY5sb/twPIJ0f2n4+7/v11tlbMTaHJgH/SdKt8RtZLi2ozgEpvv11x4PLRlyWapkXY3A2
ehUYsQAQQlGokVBbbB6qOKg3ItHrFmA27JJUhM1B2mCPgsYAyHeoKoEhfzH+LgtDT+3vHQTpvQro
kQ4nfJWn9zrN385rmt7tWSI0pP/98dRgtYnGERCkFJJLcw98lRYfJ0SkI6g1vt0e5XUnQEnz71EI
JLq9DP0J2ET+8L1ugqJ/25cJUW8gxQJOudujuAxheXNWNHSax1RHBaLFceYjR6pUmg0zv355Z+F1
1BeOLMJpYej5wUrxgd3zqqMf29Srji3IgKpS5V9aEJRtXOBff1Sx0HJqXjISLhLIpCRL01Pj5R1k
u6h3L5EFP4ugmu/B+LKcs6KiG474uquAT+nv2S0VQiEbSh0xLj5xilrTUEDvfWg/pCHbQt26DGR5
O1howLBYoiZIVNqe0zFITwUft9Lxrq9bRzVNcRXLWOJBlnuhp6wP5YkWA924kjm+biMua2jYUFAA
4utdIyMt0Pg1FbR4t2vr2nhLAFy6RrUovdEq5iZCRrmaj2gbl9lGksMBOIC+198GjkFCkUiNLUX1
9H2sw69DuLbn0Fsfi3m5sBK8kc1MnpYle/ChKn97Wg6f+U/S8IXPtHMLEr1EexH6tuoOEFW07TwM
cQ7C8KxMQO+9AFUC0uKFG7IxUUeosVUSh9DjIIydvSgh0/AhDMGV6jOvhcBEt9Wf4vAVZUUCSPSC
5A8UCFG6FE2I3ipSzsdS9+I79C7pu7lau431c1S9gEj822qt0ojPK24PtQ/Rkk/tQrr8DIx/uXxo
oAHxQUNeKYDuUdWsIEGSTXnoiWhBcZ2i8T+KS9TAzkte+dMnsOWx4VRAe9Y/AWeyiZpy+IW0AocG
sf1cSx6Cj2/oDmVgQP/brVsNhQ5rSitimGXoOIqKeAjR8Y03JI9+Oj4sU7zricJslGjXL0iWQlUs
KgH8/6cbcnSs+XKon29v/9dzf0xZvx7kyzH0HkwYDbF/Ziv72UnQdYrsKVtLfeCB/jiA//sdSBV3
ZcqZskIgawq8Vliro55Wn9fEvAMh67u5zZt9VxEbZghS1qlsygG80KD2vBC+FpHnhf3G113Gti46
LcDlPeQRAUhZoXQwqY+i8D7iZb2V4Hd93wqBYOziM9hjw0i3xacxKO+9qbqDztqGs7o+fw0XL4Id
1M4AcVfgSyR6FAc11RlIjsbuYNpmH0KDyevQL4YQ85SaASJOkQr6XynBRhLdxvXG9eutoDZMlPvj
iEjjaVDMyrbWl4lVIMlewnhjd14X4n9TxczGC9YTCKi0X+ExOifyic9+eqHgwP8gO/MTJNdbxXLH
oSMtJ6C1LvqqARoohjLl2bQTuI5a6ElAynQ4kwwdnSQet85VR/iz8WwqSXTLugbJQwjhfSdUlj/b
VMuNS4fDKDagLdM96nTgL484WqlBj23WI3KJEMYBn/n5doxyTcByilDGFTDcWkUNSMyfQDZL3vvI
CkW3v+6whbB8gghWzZWHXdWtLcg6mrEKLybuemRx4+mUc+iQQy1EehsRxDUZyz9Kj4x5OcEFIQiy
RGDkRgQsWL2xVP+1sb+ygYXlI+mEIvAcF4jnft3/hpREwe+Zn5rfa46awV0WLx+I35zFEqQfQgot
s3swkC7e0YQLNCPQ1PZLjmHevcmamr8JvUBA4EwwqBCta8ef0h6iohs/9Trh136pdW/ICsPHxpQq
Qpk0/QoljfAzoKw9EvWQ3rrctq1rDOvkNxCdAI2r1FGZsvEO6rL8YFgFVU5vE1PkGsI6QAvaxtm8
TnDlOU2PcRi/62b5h8TZxrXbEZGEFSpyxZqVLwFePWD4nYpkPiCBsh7yafo4gpDhdHuhHLvShr3l
E7SwVIYkhww8CTpwU5/9lLf7Xr025m2CGh1EarmOkOrAXaKM/c/al+2n27/d4cA23A31ddBYN1AY
yFl25B5Uu9IY8hcGorCHFA+hPoifb4/kWiUrVEgV07Q0CNtSBuqHn8bQSWsS/Xnf16877MXJObJ6
9kCGinnE6pnzxrwftUqebn/csY34dUovPt5MLPfLAMeySMjjAs00SskjNDTBS8S2oI2u5bE8uhde
7akFVy8PfR53EvRXkAUb+ZfbM3B93fJlcMAQMP/j6hVSlkdlljSHptHh+fbXHW5sA+XMOnmcNSOg
rHoavlLwTf4g6wi17c6DJs++MSxX9lJoDvZzqCJTdMV9XUIL0vB6PNcw9oanOaZhQ+TyUi9VXXGF
XFnxwKHhzILiuyzbjVVy2MCGx80sgEji0EDMYxXyMS6G4l43ub/xLnbsURsZp9AK0oocly+Z5ezB
gBH17QyGpvsyWAB2QSIp3DjyXatk+fGcoYwqvRIp3bj/Uc7lN8/336DZZQtE7HhU2SSKIySJQF+c
I5o2TVUfVw74+iFtuawiiFiF4RHtdim/h32gMqTRZdAf2qpBruH2PnNYya7hC70yHkBvIaoJbpdh
uXhvSuidftj39euoLyJJC2nsPEuYjK4ozFMbexQiQ3mwcWK79oD19VBopBO6GcepF6eHspd4phjI
S3JhngzSi7vmYLNDeqOAHrW3qgg5re7HPCzrxV+nZeOd4pqDFalKE5hUKjgh84r7ODPJUUgothTo
QIpZsg/myZh18Vgmj5QMco4Riav33Rx+Ccv2XaPJ01gA+LdvneyIlYgpJB3S1awMIfbZahF1IeSx
d33dhvut0HmEUFOPYNXGBiVwKPYmIn3e93HrpY4GnlmUZJDRNJd9flzKFMLOugZB5z4vsyF/8Twt
5cRGFSWTuepC9m2UlPnwtO/nWyGq8YoOGq6tisalJ294vlZnMQX72FGZDfNDdtPEuQSqYU7q9C5L
p+I896bct2tsfN+qu34MBezKuy6PRN+Q6MrvulF4cHiXjebrK7CPQyVRRVCW/ECLAOoUXfiWSSjg
LSL8vm/5bRdmPW4bRSujVvfZV0iAQ/RlbJqNIOc4f6jluh1F7qLJhEAvvWc+SpJ0Jw84yEdQR3Ub
R5zjDKCW5xJ/9OfGTxDhekX7A3Tmk2dRpoA/7logG7YHkXA8NBkVkZrNGJ9N16UQ7OBJt7H/HUtk
Y/aoTgLJYqQJK0icfIcKH7ssuYrvG7PGH29PwTXE9T3x4iAbYojMoRcCRw3O3s8jS/UZbV/ZKYGK
0MYsHFYglhfXEmJ6iuLBoAl0w7K576F102xlnl1ft+7bU4XI1l9PABrLMx4O/0BDetmwr8PLiOUA
jC6myAxeznM5jFcpRZLcp8E0RrUZoHAWFnwjWLisYPnCFI/56jeYBJLcl8XI89K036Fk+vO2kV1r
ZPlBrk1ZDPmKpyeIQ5/LSmXZ3aBIV2yc9dfj5JUsho1t66HsMnsZclNCQl3aY29mZX61a/EdNetL
oZaoDYN9Fy+buTDI4g6wUiGRNKR5eaBeB52kpUp8f58pbPJC6UF2BfJT6FE0VyXspIyWQJ2NFvuC
amB5AzO0msdFwhsM8jEnCF8DFQWCX7ZPmQKPkb89esw7CBN1ChcvOUHutvHlMQnHLXIsx061EW85
BUpGQXcnQrEbMq4q/7b4/KtE6/jG+jt8zqYs7OmYNa3B3ZdK9slU/XRXgaG/HqCu6S3+xtnjcAgb
8tbmA3gkBuSrhtVDE1WHJjVfQ3Titrv9Z8vX/MFyZz0voij1jMJjHiYx6PE4OJ1MLJcGQn1g7HlU
AbRWAFqGfENRKbBLQDBUPDdN6HV/0N5AvsVzA+pXzRTkIoGE+cVYFwZnFc7lvj4ZtJ/+vU3Q9zsP
CgoPkfLm9SEsGTTEZzNDKe72Iry+xNRm1FpyJtaOZhxpohzJFeUv/PtYBKV/vv1910a0YlpbjtA/
XY2Kqhp9qScJ+42HAcJN4wH6ksO+bklmw/44SAENWrqQrqim/oumZPpeQl/3edckbNif6pD7jWMC
X20TiF1Bnwtv4sckHT7d/v7rRmA25g8Kxh5EpioV+QUEJbE45XMPYq2NsO/6urWFFMRnrmpuIkpo
y0LoG2bxfGxmuYa79hCz2RnTUZCiAdkOlAeT8DcuhsuTquj05fbiOHaQf53Wi6tPkcl5Ba9kGDWL
ah7o3PrnKSsBL9RK7Hti29SMGjQ76E9IkK7TeQzd2AzA7EObp1xt3FBcJrBuKAtBTS5Ez35UgxEl
kgbKDlWZbrFfuFbIimNxK8NcjwDV1tD4zWOKR8Z0BTZvmNeRs7Zhf6FfkFH6EDsM6vVe6LA5JgWJ
ZNc+JGUfn5Jm3nXJpTbyjyaViSft8Qht83NUeih+5Iz573u+trs2E7XBf+WceWtadDjW52L6wicv
yCEC3oYQmlmN9+32jg1fvWdRGwRY9KukSTLLiDQVv58Xyn6Toet9CF7KM9TB0UsNycoxgLx0XWZ3
twd9fYtRG08HDQdgURQG9SUknCmFAjf1mq1ytmtK9G8nbFnLDLlCzYbgWRcrqKKGS5ggtT2xM6jN
TxJP2y7YxGi+vqOpDZ8rFpItfY3hGIPCwwHK86AU9TpZgi1Vso2o7loxy23WsYPGjkEzBquL6S5V
fXfhDZn/uW2P/y4p/3u7gJrc30umUAZmk1IiqpfxMHIfmrDlsS9+LMVwmHR/UCN7HEhzv3b9oY67
Nyhr7YOpUxtcV654xs2ZvA69BKgS0PAABQuQWPWd3rfdbISdgOhh0ykmIhDqN0gV0n91Hu5jDaI2
uC4daFvTIWDRWBbtGayY/bGbdHHAobLxPnHsZxtJ15iaLQMYlyLK9aGNiztN/eZQ8+ySQQU8L827
cFWnFHKc+3aDjaPDxXHokg45SeSvchEVuV/V52xMm+ZAV0hGH1OSe/qQN1m4gmy/q81x0Sv65YRf
1l/mnGRoOpt9veyCalEbdFfgsV+i0x4pRwFwX5aBGBpPzy3OTodr2Tg7jpYLoOQSEbVzd4eD7jln
/UZKzfVp6yhFW3E4rRy50kKY5QyyowmC2vMWfptcnf8Vr7UxZsKv2oWtuIqhh02NZ7XkZfwdnH8g
cFFg/20PY+oFH0Scdt5BS6b1PcSA5Hzwk86XB094vneEVlfAT+nak+CuS0Lw0+Up4cNDty7mp4/t
fvKI+MD1sMaHFbfU+jiDYlKcb281R+y0QWtdCkCZlyoe1V17CXTxnBqTHGrCt/aywwI2ai2tpS/C
jF0HGH8FMDPUbNN9DULU5sDLr6m6eIWKtZY9+AnVr3KNP4eB+nV7cVy/3cqjFXKgkNHGs35SvEff
LhS1vcLfaqy+3qhf2Tw25R2ygCSA8ruIIAsxvEdyCMrxBpSypxoUa+eljMN90dcGrvG0zyQElnFT
mhj52aL66B9zGmNP3l6m/1JCr83kun4vLt3oEwUmFlQWUUwgcXn2eDUWxwCIzqcAbCnvIFO/sMei
HKrhq9elWXwuVlK9ywQi1wmqIaBW4QDpLFBMWpR3HOKxqw7Qi5wy7JWkVKBKxZX4BG2lXkBgZJm3
GpxcFrDuKV5C4pRpzqNhSJ+vm/+6fWQ8tYckm3a9p6gN0TWQvV7TisgoR2PQCr0nQcYjI96wpW3g
2qTWxaSmUwjgJvLV/cBA5Isbz32RELpx9Lm+bt1LwnyKIeLic6jWg5evBH3zA/h2s30FXWoj+BZw
++Gou742/Sz+NTcdclrIJftbrA+O8GZj+CS20jDNhuPMYvIwt1f8QCHDQ6D9fTUhajPSgVwa/UZi
EJFOcA85QHy9+p40Ot9VSqQ2iG+RUN7L+wEGKOP2niZ8OEoxVBuoUId5xXXdXnhuA00l3ww9RwMb
HR5WMxQXGHwf9orakD0ozxUVcMUsagKWnLQX8pNa/X0PWWoTz6kemjRDhb1DQdeXgKk6K+MDqas0
fsj5KP7cDm6uHWTdIACCX9Fxh3rZSNrpM4ul/0mSJf0Foru4Ot8e4/VUO/i4/7YCmCAB5s4RoLtO
/sBlrgBjqF+DK3gtc4abXcJ/j2GcfhvlHEwbY7osbzk2wHAos+NsjuYwSdpjGYABHFfmjv2+PSdH
bLVxd97UVnjroxIIzcNWHbqx5/TI1jX8V8iaPS0AKTzfHslhIRuDh7ZavJWSDknJPB3epbjR/COA
pP2kc1Htc0IbiJdzIXXbENQEPTHec+T0UFoL8o2KpmsC1yV84YSVavql9AkmMFe8OybTrN+B3Ez9
o3DX3zijHVuMX8d+MQbaT1IB1VAOc2cSjewiXv8kNWHswNdmkffxGhf67dzhhxxWQJO2pKBd2+C6
/V6MW6iMYmMtCF8xey+a+t1QyNOKQxH34SzeyDk59rKtowx5QBWm1YyckwjC97Qc2V1T8C04r+vr
VgQIGSuxk3GDXccgeaNYHFzGhOfn27v39XwZteF5SV+aqaoCGi2VHI8jeEYfBAuDO8hnj+duCPVd
qHS201Usp6dMZEsFUnZAR5piOSZJWpsTeEhTEOwClrElVeTY0DZWDyxjI8jrYxopOOOVd+MzzYvi
mBq1zx9ttF7BYr5m8USjjqfLfZOlDURw2BY7m8PgNlpPF9oEY1CxyK/z5i6fACKXs9/e3Ta46+uW
tzfg3YdWb8Gia8tkeyDpFDwZiB1vNfK4vm95et6A7NWL8f2EfmKrLN+xVdX78gDsOuYLbwYKog+S
OMM1s5sEkEfsd38VOt63MNZtHAlvMAB1uOnM6Zo9Bnmaope+Fhs/3eFnzPLiqTYmqCbkpf2+Ltdj
pvNVAb1Wr3AGxhZ+J/0h/JpMZPh5ezqOhgVqw9i0Fum4BopG+ZjWCrj2EcwMSLJ60+Gar3o71qqE
/ACBRGN/augICQywskIu6FSnI5sODGoE/ZkkeCsdwpmI5ZgJEJbjYtBBSlZnPpie0DVKH1Q5JL9v
/2jH5rHBL17aVUhlQHoeTULDedE+PxVlu4/yhDIr/CQZmJag10qjWaLQdzBNlQ8HUWfLzueEjbvr
C5SpSn9G4Bmy7tQGPTt6VWVOuxbHFlsmGfPqlWPDrDOZLmiKLD/yMt8njkNt1F0xKwneKJ9E4LZp
TxDnGB6qFeWTvMi2yNYclwCbZG9u8Ohva0aQxsvfLyMDyIykb0XXP+kKGMKSTeSu2azHO04BG4pH
R8CQhKxoBEIdej+PHjkazcqLwqw2bk6O24WNx5syVE46MMYDfByW8siqvPka+rpuj7TKQCDIfNFv
HWqusazw1INCpx9LGkQVL8aT8kt+9EuyvKWQQfipJrps7DLXslmBSsSDzoyWJOrXdUAJA8wiw0GF
fUKPzVD0075oayP1IBg/TP11u80o8V6gvaFPCbAlG5NwxBEbpFeOPhqweupHXqnUMWFCnmCbLfCu
wxQ2hK7oTdwLlPAjyF9VIBRZPvb+NJ+gFoFC6RYJvGMKNtld4RWyh6wPwcPbsC/o3q+PUtP6y65Y
YuPnFpXkrKz9IBJdNn1pWJG9zU25pRTnOOxsnPxUqdysdR9EKuzSw9oMyDIOvafHg9fH/pOftNOE
BnVPb7RKutbq+v8X94KUEr5k04zx5hmQBDaWR5SZh42Cu8vclufNnEGFMhuCKB/S4swEe2wLfjfz
ZDlICQjoPotYfrcMsVKFaYKo9eL28wJd4/e8n7dypA6v/q+C8GKFulqSUJaYw1Is6VuTeurRr4Ol
PKCraCf6x6a7W9F1YaBqQ3DtjtmnuBuKt40g5Meu9bHxgMmopgb3Fj+CRHtxVyLXdQqSfEsPwbE+
NgSQ4tAOpFB+ZPpqvSvCsOgPU7foB4iNoEli3xSu7vLCCMWiwE0WjH40F4E+CeinPa5s2qedR20Q
oORd3AMdEKDTkDVfY2+tvqBd7/84+7IeO3Go219kCQxmeGU4Y82VqlTyglJDwMbYYGMG//q76j5d
tW5/LX1PLSWd5JwCb++99hr+Eyr9t5/Q96//Px8+WzXTi25wxthqkE3GbLUiDA4iQBH8x1j1L3vO
f/IAUyYw2KoVj5iM6YtGT1puy9QWCVmXK+GRQuRa0F/suPQvLtr/i2n6b9/sH+c7JbId+YBayJHj
QQszTew938O5KzeE1231//zw/6WK/JMe2MWWtLD/wpW0R/s5DFdeE6hXDqtvTa2W2f0H4P8vtfef
3nieixDjBAmOYY+IxpMfEHQL4bhyfd24VE01fAkEhSHwd4v6P3+1fym/4T/66h7OeMuoVHDkSNQE
dAQ3r9l15vC/+tv/yZbzabpkQftt/r/Z9l5bEr7KfV//4537l8/+T7ac40MLHzhOj2HqTD2x7h2x
nP4/fjD/8sz/SZVj00Qt9L84Mzodj1tA8tOgeg9dYprdwUTqf2cYH/3TKW9SUCLQoaVHM8TAz6Zd
f1uh/xfQHbH/uwr//2zY/kmaI5kKBvj40uMWte3fIF4ZMNVs3oV0MLuQtr/nE+CEM9v6ZSs2s+8Y
cSfC/XOjrFyqvWtMcM/WNKflbtSw1PBw3UDvw0TclHBEQWqEsGyyP3PoNoMi2UW8VAFxothgrTB3
XVDGGbQEq/hlzX5t0ma4rnnUPGaR2x+RpWRLZdKl1Eu3FSabelxsY1iQbFwLSHIuG7e/winYCpW3
fdl3y1QmbP8Ye4IIRROvl8TnGpR8fQtcZ6tyrLGqpm9Oa+y6gvRkKpJBN4hTS2mtcqQ46l2WGmzc
xaqfmgXk0Pfj5xKtG6zue2gSSfvIV/+lpuY7GC98Zbv5QsrlTzYHLzNdk7KnzhdLMK9lGMRJqef1
RlkKG7YwHg4EAmhGkX8Lmq8qW8EuiyYPSReZSi3JAxJX58IIc+em8KkP2Ysc4TXCKJpQOSasNOmE
MOYkWMtW7+++3aYLCba3DBLJOs0R1jmH6iWT/WuX9/cLfr9G3KqpNrotx3FWeTnJPVJFvzsE1ZFe
FxFf99d2tvTYxrhRROtut4Y9N3wj5w5exsDwo4ImwaPInSxg0v2iEIVaap+12KpOU5WljBR2MeSg
2/1DO7hD8zjQhQuSGQyW9uLyjRc8hUGcjd4Fa1bYu9Mv3cSPQTywO6LdBR0ShzNZBPIHj74CSiZ4
rEh5nJf82ozbRbr8gmTvDyb9J7Hx2fRDdNziOSt4IpHw3XhabWhMC2ibNL6iXkrT9X+MyMLKLfFe
TA1c6pBbJM5DCt90APvshECW4dJttqtCzrc6ivpfKe9urLJZkcwhKxhDDEdMu79rF/eFoLJ9dO34
BHMoAQ4iG4p+TqdCYwldpGL6hEPTXs2jXOpUBi9jumwlHtuGoM3eFXuut9NmXYMFoc2qyElZhRjt
ilnMr5S556kx94yEoPTOwGhxjjLsckGYcFn33CLjEetp21fMwxM7gDnwsfXzcwhbsUIbuNXpzk/F
mIbzTbybWxyqr3QMTmmbZqX5lvgviG0qAhDcamLVUlA1/5DxgPkpHD8cY3+g3QIs5JguYYYKv2GK
p+ja7NeiBluroA/rERBFyeNOF/Ha/55ojrxY4oC0TL6w4TDj0KmvWGPOA4v4zsTh4yIzBG4u/ry3
iyrztL9BPMkBZjH91RvaliwCMtks5Lp30p+Mt/e97Z48iZ98gmODxb86aoKCF0zqM2xdBMqwMgdt
M/S2mpUsnfMDSTpXhUT4cpVgL41jS8pE+o+ZLn1Bvg3zEX7yME/BC0/zx5Hucz0gd7LoUJ5KF4A0
slqwv207x4ek0Z/WrAKcVQNuzMgZctPipZRwOSm8U21Jdyh3M7rTUzTyrtJ73B3m3e1liIiB8xQm
Bsmfe1CSIb4bkq4rZJJ+6D15nacG6hMYdeNNca5YYC5zDGOYwubZxp8BJ7HL6IjlhQkgHRnB4vsZ
gj370zQCqaVhE8J/xEyGP+ZIfYxLNlr6xpkUFmypObndbWYu3EXiYEEleTITqo0L5mEp0xgYdpnC
8bkrFpK0Bxz/di+jYCGvYkEcd9pGpsVjoOYowy0+jXCWvQSTDk4WUSWHJRIxbpwEn6Lxzl/67Tsr
vglRQDdQKM5JHM/PbO+NKfMGWjMKiiSQt3HXN8FogDXylvG4iFZwlAq40+Z3gVP9X9917DqP4GwU
Vqf6qBEwWcX4Z3nhkqi7Mkf5aZlp6ooQI/kDAQj6a+gWewVvf/ibd1P7aLKRPYdtJjyysMPwsc3t
fqcidLNlxsbhMc5a8hnv6/KjVWuKp5uRe+Z5f1wRw9LijmPiandQuAs1qv02Nb3VtyMCuRDFw5KB
FDONops8ndeTjfgmDy2x0Sn3836izvofS5a7lxnxxzdkhyi+QOijSIqh3ZrK0O8si3FnfqgNzaav
FE7nruj4NsI7f4fJ4OaaZ/Ktf0WFuOtW9jHNoKAMkx3KUOaiGOfxY2+m9akfN0hCIusKGgTmYUSW
2wU+QbdQWu5FRLdjltCfjYyeM7xABcz/DC4vfCckpalqdNMroZxWsLgB5m3x/rFMvfmOfHi8SNe4
tY9OKDCnYOr8ow8avCRJyi/I4GgKROHQegzCoBh2iCVQxp9Yn14aRl+hvHSHbIBbMt/VfuE2HYtp
ZaK0E+J15YSdPMTcG8ouNw/gT8cVA8e1xJX3xwp+3xOg1olJxxJE4fC6xwaRn1niy4jpR6ERaDno
CSR4hWVVOwV3LKEadzkO64Scy7NO5d2MWFJoOZof28wGBFbTOgbEX81uZLjAF1NSz/eCWvVh2xxy
1z0RpduXBUV9mHH/YwiRxB6HSPNSJxMpEKR6J/3clk0vSYmVOSl8Dn3aoKMXLndb+gDthXbbcNbd
9AebYQRStVh4DuhOij2aj2uCxn/KrC85Y1m5IgCtAl/5x7hDWy6kh29YIP9kfEFktJ7behThK0xg
+6ILQwlusYqrla0KYGm+lAMxv+cm/IR1QFvYft+r3JBTwsYMSfO9qGYBJiB8CV8HeCMVWtKnIIz0
BcIK0Edntt8mg8xw00Zih1mQ+tmm84CvZtJDt0XrYdRj/xyD31r4eTsOrQoOC+43cEya2wWs1K9t
9abAJR+cQEzoDoSOyWEykp2ajhJg+NC05Ek2yDKzY3pogxmZjEjSaStkbHOBKr+L8VH3BOdi4itW
dAOyBPpbpiNlThl06wfuv48L5sLvpPO9ZQ/RFkwjNANwkyxZb9MnvGRLRanNzlEefo/uXH0ufhLn
pFP+BCbqXu9ra/4ESTeWqc7cQ7bE0YU2PDvt3OvzlDP/HEQ0vrd0008NcnpFQWdG3htu9dMWxs0d
fDmTA8mn7k1BK3tCWmbzhNTduZqBd9w3eae+4HXQ1UM3+dssj+YrLBdbOApNWDerZhjLJhC5LAxd
USHGzD/rKIaTW6aG67Ivq8W1jBjx1Qf5NWib4Ahjn7VeYb78uO98rVwufYzKOLlbvOv0zba9/dGO
6G9GKdCJi2iFNG8fcYST7lWERjzPXtJ6WPYM6thIlngq6PuEAipmrI6uGfHsMPcsxCu7b7etHZvK
RYl6WUKeXaRmHS8y1kHDgpv8Rrd85Acf6b5qRZuVUdrQEgJNUcFDrD3ADIph5U1dTX0fnYecjjXv
5j9jQ5oP5bbtQ64tfk5tROsE4bTvebLm9zkQQbwZrn+ZkVfzZIbeHLK80XWfq+7I536svp/zrUKE
FzqLVIEg2pCT3brpJCcHFVtsYLMTJesFCmaJZseDwooled0h3rREy7NVZhzi1yjwyXXB2a0yG+m7
cZmnipN5xR5iCB9mMPVL+21I5/o1BU8woZVLE/KYpyw5yRlbqMKrHCWzbRr6avmcTycY8iD1fU7m
tUaor+RIMk3Hvsg7G/xMZrgZFR4C0lshUnIZAiGhOhyDtaDN0j4Iv7JHbJDdZ7zNwesasugqt7D5
s9Em/El5kIevnLUagO8uKRIA7M7J77THD/MwhXujSkLsTH+LPJR7xbe8e+9CvYy3PBzHsdY7VIJw
JoarX8k7Rt4Q89pIzCdt/5NHPYEOogVocwkXRmTNW6eaAs16FFdR37rtgtdcTheQsCH5oUZ1LCjG
qBF/Y5BzUMpJD8Wh7FK+nxA/GcSFzZnpKrtDcY8+lY5TvYY5FBC97trSxW6iJ6QXwKfDIdNZfdEe
2edXu+yiOclmCUnBF778TpF3et+nM4NWfFpEcm3jPfEHs5FQFBx9X1eYPR6Xx8XH1P2agY1vJRgl
6JO0srM4Z0rnYbGSdLCgalLcWQohagia5N/CvSlLe2gR2xYjEvLmx6Dat2bD69fjETwRXENwqO0M
0hUgi8/VMbRd+ilhqL6WEFOG+man4EFUTdzlwyV2faYumszZWKiBhHOZj37yd3ETRj3knzq/0eGE
xpBvxsWPsYygZEXKD0YGn7MZt2Y682CoibECy1hJ/HM+qQE5CSzCXjuLYu8OnERhfFiSbXuCZJ9E
72ClYiVN2YQ8bMTzxqIe0L7rwxhvpH8UZMIeRW2iaSptwoQj6n4SU7nQJTFHHY6Rfg+EmwN0mFEU
YvTwPHBPMM2LxKU3I8d6Z4JDzCVzYYg2boWx7fPeyy27GNKGw3Ha7YSHIAYutrPKZRyeGznO2R1g
gJSHhbQrzcs1X4ktXITHVoBHlCCocRe6w/g5mM9uTHd1uzM2+zuaKESIFz7ouv09UpHoyoZkKAhE
mTC79K1yWZEzh9hbbP3FBD8clPeabjMmgwA2GH3Rk06eJtq0IKajTUDM4zo41C44Dze1pASsUdyE
OJUtX3APLys2f8++jQLy9h2THR0cDdFMB72IMPbuY/zgGhfBHxnri4KtJGtuoz2msuoU6sZJW78u
BZbiQ4+3Xax4qXibJ/VuhCVAO5jS5wxU5OC9QczLLeuHwBYRUoHROGVs7vCdRvgReRnm+yFAKhTF
0B8qjtfb59NSJJPLV5zeEV4bqPzLeLDhPP+1nC3vs4GTcrXCsrY5CQVa+F2iCc0ulMLdrwSbf1sK
tHHRdoP8Lx9WxI6duuXLwGY4SGRyOKu5GcLabUukEKJmRveaij2MXqiNUMNwm697udg2CxClKdP2
krAI9sYxwX/qBubn9KbtAv1o+xx7TYybjT3gVsbcF0WuF7eC7CS9ODRcApYGPZLAcQTT5QyVnPvR
WJn8JLxdOiA11LJyCRosI0pkeLT2gEl63D/80kXxHZan3fiFoJDQfcF0HR9PIzetphnJ+Qf1Uv0J
GebDCkKoOSrYtvvlbgqgH7sfNrD9SptkGXlA/K+xVdZwx9FSBQrLciiTd1wGNMa9APY3EKZNC2iM
Vqvaakcvg1LgeMcf4I/Rm7c2gInLhat2fN9EzvljrOiEFENm5qHWSsm5zPZG7xefzX2IB2V6CaEn
36Nip2vk73wzrvtxGdROLjLZ+59Ty+f2cVnNEhXOret4xrsTjcXued5VyDNhWx36Va9HOvXh32js
gi+7ZPj/hhBN4hGznU1vTGpDiel7RS3yg3Psdlqg0zg7NuvgMkZ+8+fY9GY5BHFD1C3emJA9YeXg
gF1BKx6XjiVrXCd04q7q1wCzfISj/htJs3b/CgLQfX90IDX5AvBxHx8zcKbhiZg6OLUvUiYBiE6B
hX9x3w3mGs8q81UYzimvk3Ub7Q1LnOclqLgkO0s6JAFs8XRGj2O4YBjIAd5g8iB29YcOsX6fiZWr
ruJRmxh3kOvkDXbcc3Sx2zjjDHvcV5Ujsmd1k/our+dZa3cEMOdQ6hvW462H3WtXdKPd4joTJt9q
SD4mDAkwdSAFNgqBKZwEDHtFZxB3N22PkaIUZl18FTgSxzVIiORumSTnx7yFHKXQ3HfYVIKGaAur
gkRc0TWP8wljYWyPS6S7vZKo+JjE0q3lV65i31eEb9QDLVPN3yAiZK0TMVFVcd3LX5KJ9hViXR2W
3a7p37QDQ60YFifmaurSaKo6t0aP0DBMX9+/iL4X+ZJtzbqO9FUS6/YthbNsWPgkYb/mOOjNeaNd
MlZmnxbU3k6ScCyZtNFfqPpXVi/YwRmM8Q1QNRp16I6AC7bqusGmYDiksxPiaC0b+QUeSwkeCuJG
HS1do2d+0GneJb4QOEZdvVgY9Tx953R0Z9PCPQklN2nNo8sR3lRiKRQmt37TUBW1u90ISA9bEEFA
MQ9yoRcMwiytTIrve7Cws0ULng0G8xOH8xJeQMSjwEp68q/jIjqEtWPiTwrC4439Nj2Ujg8RrAi3
Qwybmv4ZHNUwbQGVwfugNHx2T6nQoCExBu+iH1IwYU6yhRSqXnIpxdlMcLD8DFmbhZccJsMQPoVD
L94QdS2HA+pzAsjRKAorehxIXZNWBHElVqfbe1xgiI0WhGRaFbBTha88GhAs/G8a0FbXckesBQ5G
LvLpQ+ko0Se/pXyDsEV7fYWJ4hZ9V8K9G8oE15cpcKmPvMjRbeLiFlqsjxg3KX6jEVjOHAaAiffo
6HR7MICY5sLNm96rKQE//tyhWwwvMVHpdNFAVuPLQHl4Qv60vZGwolVnLRVqj6ORx/g5QclZRypE
sNA0sghLB80adZqN7VPwoTV7Xnc/ok+Xuk8AsLAZcEe/NE0hBO3nKgljBqh1lcZ8zswFpMJPkzeP
SK4DVKh0zJ41JPkaVwhQzho8izY8YHE6oypCOyYq+I9xe1mzsXnjuE672x6JtjGGUz6lBRySfX7H
cj6B/L2HoyvGPFuqqKXrFXka61DMetWnyebhJxDx4AHgdvpGh10nuDzXqd76aYGbvZz843eTq4u9
UyAq8QSodKrm/LGb9lUXzZgCPOZxj2BS1j3lLIlg8BLsH6nK2jdcK8tVIBPvR0PCAC0uV9Nx9H5C
PymsbzBAw8ZQDGF7oKRL6wQ+WLfBqpu5QFXC6Y1R85FYNpOrCVcRfOOPfVcb2Yh3Ma3ASPp9Tm86
DceXkjvCAB82W1APTeAs7tg8qCGAdq9DSJXDUGTYq7TALpoFpM9aGEHqdLbm0uO5YvmQmQAvT5Nj
Y28FMmhhJJseJratmK0R0gPNk3X3e0Snl6Yf/IEBo1CXvmlh1B46B2QpJvQtb51XBzsNEpuHzmYU
Q8EGXJhm1O3oeLL9lHiMYo9jPEwXFjaYi3UgfhDdIHmEcPHQqJmcN0LxGuaZum37lSEsJMkgabRr
uqDmKXoXc2wQ2iUM/iAVyh3XBZLr75L9IsTGKo/l95V5LW4o/l3UmrF7TqctekTWSPM7MPqvGrOu
XNZ4c0UOX/jTtC9BVOACXIH/rjmKBEnhoBzhksIO7aX3MXbEXZA42HxNy40XNH03iUHB6Ud2yNvY
vstZ2d9uUu1ljrv5U6YZkPgtozOUrJiAii1T222KIeUPjHQpaua2GnnY7QAdMixF26ik6TzuVesh
00LTOrm42BdGfTHtYdedHc9kVivTbOtZI+d+PWCc/xCevwgemxo6u+guTLzMyhBarHoEsR6dIOa1
QzrqOag9JJBpgfNGgQ/v63Pm2/5tiyJZ5TMsqNps6Z7hGa3+jtjBfGR+pp9KejSvmwx6XEnMVMFk
JWYkuZhztwZPc0aw5OXRB8VFfQvyGHbOPN5/Rj03ZWByC1+E2FUyikakLg15Ga6keYlS/p1+2+++
NruDa2AHOypsjZbCEyBLqUzGk5RRDmAB0bv4uPFhw6BW56r5PQZ7g2Xgmh22wHOAR1wecP/ObxAj
oX8Bp/+u9c0p3VhQBxtiCRjxfbEMDuJ8mS6/g74lNwt+bP0crFcZ7OvJOWVcDcUAwaYIaXhf3xTB
dwpT8dpCUlhbi0yzOdPskBASTAVTWfoBtXCSI3vU6ANqTFwbErsbh/Cc85Tq/DDzCcwRlcYl9pD4
043sLz1PyCVxmT1j+xae9gFWXBs6LbjsbElFZda8JGPuznkQJjiWDEN5wvIPZGirtMDd6996Enkk
wyGaA3/Yf0YKxSpUGF5SLDiKHBbWBVaQHh3DTCqPbuIYdBhO52i0D0kQi7N13iIAZsNpJH18rxAs
JbFny8YjAsS2YoCz5gAihPZPaOFZpfCJa7cuXYepnZAHNU3LNcvb6M11zl07DFnlNhBRrP2MAZoK
tX34zK8nhdyaG0LJ+xCK9HVZmu2Hsu1jFgcOon6svjTfOGYgZEFxfKbnQLL2vLNxKjMzTIdxmsY3
oPvZw846/Yalj42rbGG4VxCgWSVmToZ6YosNfmgx4F0KFiOPWRplNew3ugoUbgXXTpaZGs1UXC9k
ip5myfIK0k116YTz6DlzXgiVhnCY+cYzGjthlRNv1ehpdDePrasGufZ3ACXVsQtVWIX59qdFV3CL
5PruwfdLVEFn4E6doVs9KIw2KiR5mU7de7NHd52dMMOEfVT2eutLieCob1Pu9hjTZqjMLHqH1PIU
SLFqACwCU9+x2QhojoGOrHiMVRx37GOdSHeby55e5iZZKWDnb9B/pc2BglpccSzk8NF4k5SLM+LT
JJ0vkmjuX1dDUZewYTpH6dx8dSK0V5g5jJep+97AQfERv6b7FmFPtGCUL9OxhSdzs4b+dvtO8GWb
BG8EY+dToKL4jbF0dJglIdkv0wjJExunP0KhnweGprnMgBYB5ObTguAogb1LuqG8FKOC3WzRRjDz
KsJxcrDEkLB/3l1rPhHV4K90EX01bTpx2PRZxNADeDmbLGqQXO3poVvkOQvc/EySIH8N99a+c4Fd
24T2tMpgmXRc/UAg7OPmVjscRqgU1XWISXoenOjwksxYcPSAZJ6RgSXxCQlyLiX+anA8zFQ3MsF6
L9O2bmn7DF+m/LCSLd6xCMzSi+ryHGAEEVGdwf71t45D+J4hnKtkQCphUZGSOxx0U6SA8j98TILn
SUXJKSYohGZd88uCHIjDjEH+6iOS3gL2s7d6t1gy0f6EwNa2hG2b/wN0rqsDt4iHIJIvwxDKyyam
Hrtyu/42k3yETh5brtEgLAtcm6NWZDmjI9tF0YY+OQgfv2jUhUJEU3MyDgXL5Qv91ckhfNn7lcCw
fezfkljIo5JhiM4YWw0Q0PY/TRBEf4Mk+5ph3YzNxTSl1be3ArY6OXbruRgOTgX2VoZsPTBkVJU5
G6I7hwqP20m3wUkIKysQZiB3knkyHrPvJB0VCH318HM7gyLS/s4Bcj0uPIFP8+T631s0L0e1sP05
W5Px4sOZ1ELx8T4fLal2HUCo3OdVb7mvU81BM8rFG7KGmgJED15lBIeV8g3AcIe+mkYivQfFcDs0
3dreyiZ/T5NIPab6G2TK6bReSZsm1971WPwBt3mM+bgeFrEA4+dBNJQaLXfdtSOebCIZvFpj1EFg
dEDUILqyNawN7Cc0UfSO5Dk5uITLSuQbKMvoiC85CxMEE6T+NcR2DtOcyG46WLa/jl2mkcZL6gjp
Z9VA8+GGhnA7wD8StR8qyzyk4tGfRYzqTq/ycQj2+F5QZNMYYE03WBew2gxrd4pZw16RsZT/Zt42
d3uP5eTAJ32GitLfIrK6u4B5GdZBoGpQTNIHgV6wJkQvx1DhdiyogRQ4UFiraNf8GtIc4OGy6U9t
ALRssQDmonoDKHHpah+rsF4N1n+qm90Bc3Fzg4kzPVkgjAecC9z9AKLOU7fuX9vkYJ5oPLuuA9bY
QuE+D9oYpIDJJWcmd4WNCT8s0y4PZjDRIQZp643bGcCTyF7jpM9PkB1td2DS55XvjSgmB94NWArY
2sAVMzssYByib9yXWwCR+q6PhD2RrO2vwCm6wjo5YoweJc4D3NQ02MylzRdsHBLfVgMiz35NBqsR
w7WsaIMGCIYEYbnuwBQ63C43SZi/SHh7g4BjzQ3BIuG5XRDaWQAKdDe0y8XNNvo/qekIDF2av+ke
1tpE8imMQg/LLew6CA1YMfhwOID9AZTeow/rOnvYeLOdTLL8mcZ8ApxnaYmd1Xr0fkzuoLIgwMH6
RZ68jkltfPKBQyPgRbyNN7kN3Anz14pWopdHoMvxM8E66gwlPNYHMn3rGWI+G2jXMTogSnGh0Bzv
wW7OofxebOxYm2zbqoBpMFc0GPV/DAO1RYLW9JxjjC0dsIN3YEdYFyML4S3ts/51/9amdwHsWJre
kitGjuzM0BM/rksbng0K0wHZnGDTEAyat8uci0cJuetbujn+IDkyMM0346ppJ3XGOlzecjPdh/kC
vdPkf05oBGognG05GEZOc5Pf2WTPD6DKfDierlXQyu6VoOu472FvdugNdplbKpfLhhXBiXfxWxvi
6DfWLRQ2MP1QYek9VlkW4R7qZvkF4pU5dgw7KpLN82knK64JCBrbBg0uCAP+02mZRLA+EOmFZ7kq
Vi/Elx+xAwt1p+o1hhFZQmd5CLHORCciBKo7JgPo/dpzEIEBJQHECAyxnbpfkwjQdJssJdhbFjhd
lJY8VOONapi5MUI2531btmOwZPCOVx00dlAI30BoNxZZjBT7MKFbubQkPGISCR58hgChlSXJWKQA
Ed5WgXV0KhWptk799DvtP9JggylOvsTtNZjWDNiIfQSrJS0S2fAqbdhXtMFKKaGpP9qWb5WYUeZk
JtGUqtkefLCZQ9zkv8YMjCQj8rUkmLUAZY3u3n1/042rnxnXwSGDAdRTNjT5rfWJKZN5xsKNe3bJ
9+AXw6gEbNQCYGiGcwD9c2kJv4N/JDrMcJyraFgBjMLBFd2ZehsytLPOmx8GmGO1rUCxQN73VaP4
8Acegvo+G9um8NmyvYoe5vdhFPFLvxN9lln/RZOlReOdvIic0TqNtggclGyqovH/UHcm23FkWXb9
lVwxt6j3nvValTUwM+/g7ugIgCQmtkASsL7vbSh9gYb6C000k/4h64+0PTKlCiIaqmqmVVm1KpIB
EHA3f+/ee/Y5l0lOpyqxUTUkXknszWkOh71G+vZdyRa6gEzmlCuLj9okogWEg8NkHAmYsWJX59eh
zUBdzXyrHuO9mynJ7aKyk67NjFkk97gQktgyM33tpDb6ZupE91JwfhJYBVsXzvawXfGRBV3VopGy
5i1YQZMOBRyDz6jV8sq8qK66S+JUV8/wfGguHpPm8lBO+bArU7ZHdG2N0aYk3yUW8T15bBrcSNke
Z9MQp34eo2elXL50bBi3tYSJl0YUbqfMCp+GArdMGMYkYZp9fzdwjV9FWvHcuGi7fb/iu0hyPlmr
yIO6MS0EGCc/5pr6Ys3mR91C7ZkjU3pSQaYCHGxcNwRZA3/mrtBqcplKOV4JQ7ducM/b59HM1JmF
8LGf9OKuS63xYEAZBonrVsHSGuWxFwwqjGFOPUylA+vuR+YcESy6kRWKezK3PBcZDUBClAdmu5BC
kohBXdKiRnY3boQBVVCyKdSayucwhUOAdRNeBHriRRAS3og9wtfwv1NIFtG5Swb3lHIJ3qRWZu7j
OZw+iYqYItQOWd1ctsB6Q1uMFodTwSCzNof10RYJHVo0qg1TENGeAO/cW+AxIAypWgIDw2m/8vG+
QsBbbknSiCEnxRaWoT2XUfg2pjJ6AMUxA3vgMhyVTI8xa5cQGsmZi/q5vU+IffS7mmTtPtbmLbPN
8IRoKT3DRFdLpPYl6hj4jVNFVz9HZUUkUTkX4FKkqwJifBn4Ze+R0ZpDPESJb8b9XdLyhqWieMym
3tilCZQ8R0F+ydV7Qb9IfcvSjk5BN4X8j9XewFU1PycXdGOwxn4XN3Hu86rlyL6mAfSZfrkorj6r
5nWueuvZmZovBlrrtWOlBQVofbRseT20pDOZ9ezlWf246OvdShZZoCYQF91pt7bWf+xs8diIkUyu
mTJjWbXbelkxLuUlQrZbDtc8UjrKgK77ZmW9lm2T7FpHk76hMwhnL2LvlWCRu7SLz8WcfLQnWqN1
rBvPNqzqVbDI8ETtyx5MOIxr3WkKml+g3k8OJteHcs57Aenq0p5lGPtH7rSPsuu7ndOMzd7ME3eD
omLu59Z1/EwDwgDYBCn312xNvlVJTWbyGk+ab6A37rSeEenaRoO8Fj1qaUvH84asXp+bgqqgFLqV
eaE21YH7Cy6mQ1fF/diyWDBrkZwMKwAbU8w/zIiZam33z65w0IP7gfZgKcd7AUX4Qr5d/tJG7eWq
H61jGzF1AwAMtaulKnSKmwU2c5Sd8eqyeeStiip2f1VQwVxg1vgkCwwYHDIay+i1blAi4KyvtqEb
Gsj6IzELulbOLyMrrfYOO8PIjbOXgxGPcDrW2s13fW01CPVTs52MLNuFayR86sr8xKhTndN5SvbL
1BaU2FkH1cwqknIr9dB6g3BIDn2G0JVadfs4usmwTzUbDKXkaG0zV7+rKOWv5g6H59RVU2Csxfhg
TWJhRMnfFTgmH1UNqv+pNZf4G+oiUSBp4QoGmYTEf0SyKR9ZMlk/idh0N/pgpMFQadNRCFH3XjVl
q1dHdfdtdNe69axeLHKrLwnIGAth13XTQakSPJYlTeFFZWjv8XZ0X9m6wdSWtzOjiaYZo5KIz7Rm
2lFjD+SJmWQOsJb2Cqx7ddXL4hI1DK6aToQ4ZclNaCEpcuvUYBYUnNex06tdQY7vfdR0wg5MopGZ
KKXMOeh2lefEZf4EjdSUaPN2TzO+EHd3WtZKuD4jnsoF18jKaY+QVr3MkcifKlcM5wTSgOZuBY0l
VZJpqo8MCY9tNYU9bQpzcZFCTLs5GkVP14J4JyNPNH2MqhMLN9/EaR71flM0xvIkJmpez51lZPsL
Q5tNthQUhTEftd436kxnqGumxlaqaRxoTrLqK2Sr3VximxVtQG0PsS+maWAhUdRbVZCVfbJZqQMZ
/eQ9nQJF8bBvjKG6DTvT3qA06tdVgYZ1CFfbtf0aMME6D4LBNKUpIX/byiqF67Wdm125ZcQDPOuo
AhurHBmG6awkTCmYJ3RrPrDa55QBYHGfhTFT07bkTfE75j5j0OS1WQXYFkdnO7E8dNheKr3bTlaG
u2lavb0FdHcPfRfZVVDO7Vr4kC+aG6RSQyJWY5LrlJN98mKwGMX0agrwcrPkzjwBt6wLFoLU6tyD
nSSWTRY0xlVekLwOm5DjrXX1r6ClfXaXMB5bPDAeZRwXp7KUD2JmjBu2soWFP9op862+6tMBla8t
wN8Y/a7XyZBV7R7EPp89Bmq8TiHn+BxYVqWHj32luvDDXDpL9TlOi1EvgBSmPN1aJarhJzTWedjZ
CcVQz+b5pUl35ZopJwjHMnlKo7y5rYj1eUjK2M49jan9dasl/JScq5RKphPbRVDIirG23sztEzqR
ngRMPdv1MLJNpPaLpY8/dalUod+w42W8aqa4XQJRzDbStjt16VdkXsO4s6Ut6hs9FGG+m+DAiKDv
tBz9wLJANlkqeRFKJuVwmYbzBedeqNrZllmvj8a8iC9TlSW7WGuMQKpGkT7b32dFzG8SiXQfumUR
ELPTP9jgoUEvmzsa7vloEfGyaY25o+Do7tKsCgHTnWjGGGCW23lIhVfCugZsN2YKyw/qMz+urtdZ
UlBkxcK2PxaP3sxmLRePio2ZM7rxBkV7/mwu4x0XYrZP1Kg/dIY5Xxlj5Nx0LFPAvNdANK1hs4tq
kyN30PvHlREbgvT8PAgAsCgDTC7jKQ4c5FewzFnzYkelu4zgpkuNSOZbVlUf0KEoN40xu5ulVgfw
COPWseM1mPNKO09GDalhYsaeRuyU2gx2QjVRbUWahix9tQ1qV7tVy3VPf3ETuf00bdzGlp+RKgUn
bIWMpcK6+dSny3iooUEIhtSa5gQnqbV+CVmtfAr0KkiHztloDh0BThgOOy9vwugZxLM9JRldH0SR
nK5dY2kA7+ehfU0EI3MJWSn9wXUSidklx1CQJ+0MxCNnrgm3m7Z6Z6obFzWDOSUPFPrs+CEyu34z
VuyswTdjwP7n6YMamujQWktxaJfa/JZViqJQlfVNucT1KYTF+mCZwjqqeOTWmFTecanRsHhyNOp4
WyVGTaKeGrds+6ZhA6NjWTUh7pT/6HDPs60y2iqnWo/tPK7PRstIyzOXxZ09gjnDIEXGO3AZdht6
lSdTWWETtNbAijp27n1pM5Ccuu7lB4PKk/5osAM5m+TV2pDUZiScJ5up/E4lLKBb+uQ+dLVn4k8y
JLks3pKle11U1B/rstoHg1DbLSfjwQZ7C4hzDDeCySVdXsWbV93YbXrSx1JsUgFAmJYTAJtI+iOd
BLYIaZt0rPpLlSRg/ZXKd9XY1V5qdLeuUQ3BWqdpYI0DgTeDc15LKubGjfKr1LEtv+mtJdD6zsbE
U187gzoDDm3qXC/3a5/t23gKUhvwr2o7/ZqcktuyBKZmkddTHhcGQb2V/Mi6tZcFrd8zxtrxtTGG
kLLNB3TOaaMRqLlh9/oLYNHZ6tadOZT2wdTqU29ajw5gK6lLc4vUE5953hdm0CVeojZS3hLKdq8z
YwqHIQocPd2YU/4waNmXNhZUZwgibCtjXhoflBmfwg7gCi/aGf3Z9qJGioNTL+wa46jrPTRCOyCX
xEC4MjahnvSUetrthUOFe+cjhi9Zb5rDUMfxQ2JV1/raDz6LcDNf6lFKfVLdhTNmryqK0UN5572Z
WSvySBcXXtoYycZowPoabjhkrUjfdt3l9DEzkZypcF4KI2Fuxq2yQb0bodA6m0k0fZqe1Rq3FeN3
IxyvytY419X04sikDiJ3+exCCcYIp2jTkX5I3JUp32Sb2zJuMXA0NXMLI2n8BVX4gAivb1YnLjZD
jxlLn2r7m1sibNkz3h9ie/UjaVf1HYsG+gcrSpl2jXMSkP8yBPFkLFCq7jmtlpUPuxG5T4NrPtV6
zlIJmqZhCz1zGoWsHzU7PztLEfkwVi67mi3xebGm+kvsRBNVWSnPyNd5esI7wVmIJH2yK5PJsEap
uIRLulUhcH+PDWDp8o+d28y3+H4Qj2EX/NmKzKtZH+Ved/XleeL0f0BEi4K0YW7vJupmwFWFDDYJ
rzfsBlk6UQCWNQ6iJn6hwMYIFnVxct9qQuJIA/nvSjue/akEaz4yUkAtbIcvPczilYGdrx8NZxum
CsCqHe5S0AuuOeeR2hVcRANEzxM+6zZKf2Qtw96Ymu5b2ap1X6vogM/tbNC37KWK8+sUoAQe7HNa
ZY8irD9nVXQsQYR2LlTxmXTmIWAePQbOUC2fefHkbqWgDrSiv/h16l67arKhGjyxmOpcKUyLccan
1C4WAD6Yh/iEX5yPZN9gbewNoGxbV8GSu+Y+0ybz1Dh2dULZpsqPh/6rXYvooHVW9baaPB+Wcqxr
mxPJxzIlt6DXsZ+NmsE8cqhP+TSsr4ndpS0x2IzzECktEAc3jK8cI02ex5LMiXJgbVNR6tWnIuVA
tOwM1cx8w7sQHRd7Vm9I//NVFYf5vqRbBJsks1snDHHfz3Hmm6yJue6QJ/krHfOQaNgWMWZEudex
rPNkjyHNjkgK43lUKzVHzNrXXdh3TnoucLHkPrvIxVux2kzbjGJqhvs5ayXgSOq6T3PRmY82y3sT
r6nq5Vxpxbh3URqTXdYwD0I+F8mtMtzyCw9OlB/tSrfvIzuaLUhDEyNdSE7bYE1YNi75KcdwbqwT
IWTyTkDuV35ZzDPBRImYAtMtGwwElvalslivO2OgWOi3IjMju0kvbpO8iJ97eur9OI7ra7dOzSlz
s3QI6Nidj2Oy1mKXxsvCkCGFiR2Ffat4aDtvSgfmYyPWBOphaTxAgLmmX5WrBEtD/qNWixuTeUHb
XCsou4dMY/Cid3V+wqfQHZjVQI/hnTo3odLOa8b2mTZOmhCzW1vOWxnGVlALrWt5zW11T9FpzWw0
cZPPJuT0MTdEd0hKc9kpkq4hc3pHPwPxFnf64JSB00yYG/pKP2utLU+UqHAJCSEJ0CvAMRNeSez5
bvdQUuAGsbxM9YRw6tsaXjHzp3q0gm7oc39VCnGhTxDszeWzoej/urnpn5LY0bbmkl58U5Nzl9L5
0uLoiCUTdvltmc9vqdUkd7mLeRdJMaxfU1lTTXTQ9FTzZGNEojlLZSRXZpzPV2bTmsQKGbjqwmo+
62rVtjwj2ca0HDDlddWDnsCZpzRf2ObI/X+DEP3BlF2yh+RdwXKSTu4zYYy4VxnDQ2V/FUbJkCWm
HVvNfPKdkZlegxHDk7n1QWDe9+qxwe83MX1pdBU9APaYhyxa1QcCW8ZN10DAy2ns/TGXiEexgT+B
cgh3cr1sYOV0mjVeh5bxwoVUYJzX8JvRldM/cFw/jLoogrhiCWkfQbJTm1eUPFZ0kEisHBoMVHWl
1IFVwAwSrKX3Q2DV21aa8+IBmshvXEPztsvZHmEOLUNMjSad7dozfUV+y8zX2dKYkbmPBgQ7OAFd
uNYp6Ri6NXHsfmXv3GUqFs4nt41Hz1YhyiyblLfkrFClW0jf8TpcF+uSAPNaFA9E+wRs/Enpy10E
1kSGN/Aak887H++GWJyitL1BcE4Zh0JgpV1HyW85+gfjIujlRfI20t545ZwRaD7Gko9jl+yWsdA9
gWnF7wVoE6S03EQYEPk/oXVdV6oAmXTt6ymTj6472n4FZXU78fI9w3686ReLShnR2slE3I5mGW9t
G9SPuRCjTzoWTzakRnfjGG1SoE0aBkdjUmIvNxaJmFW6wtBizGwuZo1OTqvHpmTTawWPvZEzm8vT
8Uw9UXhtNBHBO+2tGRQtMsHzZOPu2znjy3QaUcO8LKmfjTPbnBK/HjF6Gg3RoaFRc33U9hsHAYud
irl4LUxn3Bmr9Y16uL1p9ISXc2XQgtuiP44R7uY2E7esanH2feU0hyQJM8+pq4Z2V3Vc9eBejg56
g92JgggVp9TykMfL7OR1DgO4S+F5/WxeUPAu+8mTiRyjea0/ZUNx2bFECVmUxkNPC8gDYqW7yU1c
BBw43JUW+Yptcp9IKHR9LrcjI+iB3zwqA+CEYmNLNshg/yso+HVEfLZHXadAjy/xoNkJVUpvHnV7
au6JaNRuuJqXfdIOLR1u00MxRiaHwQS+VQIG9/TqO7x7dw680FEznZxJfW5Q/Ca0f0xeD8U0lvcz
eNUQCZMuiTPC7ZnIDquh+xZeCI/6KCGfywRPwEe3s51Y49PrCv2jJZbCR+vgk15WM2o9toG6FiUj
uNV+Ht0l209sIrpeAZbv53wcAo2VUNfWbJdbEmbZTUqjxigh7/h/Z2vEa1XAdofx4rOwI7uexRxR
uKVloJx5JTOl1/ckGH0Y1k4GYnYv+QSVeTYwzPkQzcyNFT422vr4qkmKM+zUjZnV+TbpomiXh/Im
K5qzBs3m6xJnnDNXXIwMZw6dAO9aEqf/qLDGITQUHThYke5nI7G90Q6XmzSsUlyfJWXhNHgJBCcn
mxg3nNrnqbwM/yFruxZwpiwy+9ivtnroY9qGfGSpb5/USEPLxTCdVYy225KBcqoNO6ZU/a6Fyrot
LRJOUqMfvVQON9DFH7VJE5suDzUPFK0767zugW0UV5Uef4R673wxQ1/XJuVIu/TXDN3WD51j16eO
jMdadc+z5TbbDHMvYzdWuMwd08/IYFd8qKg+Qg4Nc4UTwxdyP3OE+iKdH1lt+cVMuMWteK63YC/j
psyKcafn8Tk0DH0zOOYHMxpGOg93b2VGvlkzV2xFVEW8Hc2jYfPnNTuM3aL82GZQmZOplk3LrMC0
Mcw1rBXY6FApe3vJEhjbrDiEXdw92qP+aW3XDJ4B7aE0euDL0f0m2Y9MKSdL37B58JY1w9+Ovxd3
eM4R4Ub1vjZc5mFJ8kGf5/YlNcorSyXLC0at7BhmKrqSKnUC3ITk2FbtSy0zReNmtqiti37DXonx
SztX2Xalxfyc5vp4LPE8bCuMiR/yFsec2QJlR5qAktFNhRvDuCEnAInbRflDhPd0+jRuKtyCxiB9
Zek39BYFuQtMCUcWXuNN2luhcUvsKfXOvKuFuou0fsvJeAUW/tR28Umm3HGwc4nf1WDHNq86aF2/
wd/+NZrLjEu0uNxUo+fIrAu4V6+x5kKdivRaEXZBI8fBWocCk+ysncN1DOqo37jxiNNk0K7ZXG5u
hrFjKNsrzJPRzlpTSLx8eLO4gQnisOfNQq0ZzHzuPdbDq8B10m84p2jsc+JosR2SD5JnstrIfslu
k6Q/5YXDE2DwVEUaLwRe1edmVY+chc8mSuo2HFw8fLFmBJ01QGLR3oKcFsmWe3xF78yiTRS5XtrV
+rWrxwiBMnrEbMGHJB/Wo5NZH/R6mXbRstxJSDsCHSqonhXNcc2ynJYd+3ndyPJI7dZc7DV5xcgx
HJ+SgcUBnQIikGqF2p6bz07SvREngk8WBNPRBgiHPIxOa4gBFDpp9TE/4v1p2Hprswt3b5TW7A9R
IZACKWCKHGOKXCvwJkAhT69EgrbVPcbRmjLJW69pwy6l05j6ISz6xsQ57YlOP+V91HpxhoZpLVrt
lxghPKbWD1WlS68P1S2L2EFPcmaOmWngwmFE50dF/DlCfU+YaGczrHqj+Ql918bJHGcLoF76ZlG8
htX6tLpWvmWZyEXwyW+MRDUAoTWoXQbHmpiYSN2wQcZV61Ya63zjZovlx5RNT62+Dn6tjSGfriUK
9Aa5124zZ0sGSn1EWVMePnxrW7cY6BF5sRC66rhErX2ELJgQyuJkK+ACOZWmL800hRjN5nynG/3T
mOW3DeNEb2QodnHjJ3ulmpfKEY9xPGBJnOLVJ5Qz56lGyl7EJTeje3R6u93YxojV5wLq14q+uigo
kor1yZkIgKDDYwtEqKHQm6LdrZBWrNRMGTEbY0GN1tarscuLDgYYf6CrB9pCteDN2cqHRJN5chPb
gjcx1q38K67L7plJVtkiuZsRwamLfcQzxAmIP1J+TTjTx6DVjbbYaUOjyWBhPlXtVCPAfqJRI3HG
ad0e7cos0/AwRfFAlGyW2DGMztzwPmp66+5Mc6jca2OKzPkoZTs+TSGP70NmjeAmKg97y6ssPRy2
6ORJh+LgrnzUmJ9bzJsF0Bf0R/KjzO8/ila6/Pe/SgwLB1Pqyqa5trQGTNx1xfLFwUf19ue5UH8Q
2yXexXYt2jrPszDxSsu1gI+axxNzO7YSxdXi//lfIS/he7+Xe/QulC/K1YhvF8otEYaQe4rqVPLU
MeTyFwA+YnuqpGUHX2klLxT79de2bxaLmV6oivMqh6LeEdcy3/35j/NHcVLvcvpZ7cBHmtnTLqwq
6i+34WIzp6+FNX5e9eUHOXt/kB8m3oV5aZQUmYMMv2tKo6B8DMMnxbAm8fLIwJtbpxmfcdnAnv/5
L/X7T4l6v0cvihs7A0Vdd9jcGF5o+RoMRqs+/Me++yWK9lfPoBT6hDzbrrtyaKyAlsfYC1ElP8j3
+v1HEI7v++9ONSAilVq8ViMCGcypwE/EsNO2wx/ls//Ry3N5Fn71C+StWwkHsGRXSbdgdxk+FEVN
mMY/yKX+/WdKvV+pqpWyxBCHVzFu7mI17DOjDhbKsUn70UbP33+g1Ptdf4goOflcxUp+m/61CdEE
5bX2pKttk7TVf/AhencWgC8PcBAshW4zixnEYmobhSqw//OH6I9+g3enwEw2h1mLdKU4u0jdZlft
FoIqdhATS2C2MiRapKl/kBP4R3/Zuw95Bi+ZmD1vSDeabDAUeF0GkhGulihKtk5dlIyuxujv6Xf/
9HX+T9Frdfv3o6z7l3/mn78yc2uTKO7f/eO/nJOvbdVVb/0/X77s//5r33/RvzxUBf95/6989xV8
43/8xcFL//LdP2xQn/vlbnhtl/tXJsD9L9+dH/Hyb/6//uFfXn/5Lg9L/frXn8gKK/vLd+PsK3/6
xx8dvv31p0sY8z/9+tv/48+uXwq+7G//9V//y7/+57/997/9r/df8/rS9X/9yVU/M5pi04EwyKCR
ZMf89Jfp9fInjvOzbTpCWVLpBLMRXPbTX8qq7eO//qScn5nmOLpQkGcuXSVf1FXDL39k/Wy5zuV/
LEda5D6rn/7Pz/bdu/Nv79ZfyqG4rRLAP76xfTmFf3shqffLEqMQ1zxhNmqfRc0CfyPIwvQTrSn2
sZO0VyOjHwjD4YIIO6aOj50mxlq8RC9kT0INHKkTCxvNt6vMtx7L6lO4YOsDxtAHIvSGyWQgX4w5
Irk9Mm1a+bbMD0Xufp5lHaMDtNY9I2AB05+1jNwLN70lhyKChDakK5BpBkmI0KBFbxnDeQQTyQD/
pBlkm1D22LL2RE6j5dmYx00/KhODhRx5Wl/CfVS40PDhIfYYs8FMElE3URAjDIenVmO8t7HxaD9K
AvEIT0AK2GjrkpbYvpfeDOjE4SmxS4MbxWEzd4FOjOs+ITFvp69WeY7lnD+PVrRcMYckmmwiPqpY
ENgo21csfZIJ0Zcpy90bVEqagTifek+SxeV6vUMz1NgFjgIJZxB5jSyq14I0jBNxDy0dc01mVJ5o
1R4CyX3uSq17xXAQnS3saNdRpbv3tszzx3BUEGTNBDBiAMdnXu3Y5c1qMs/1JmJ/droFA1E4Y/Ox
z4V51eRpy2wqt9L7vFqbZyDo4R6AYX4QkQuuQLSAzezear6Qb2N9M4yczKVaOi14fIUmwdKye4re
QXoRs6xb7LhQaq4yGhyuuRHYmiNQjxMu9RI06ECLheuZNnu2oNJa8yvLtiCWFqLzUeoZkFW2TtrP
VEX7OHWXTbdKebAtsBqc2FqZBtKRjNjpEK6YNJIZZRYav6RmUrwwPHVCtguUVoY0lKB5nUheyOdA
cOlbvjtTLZN1bb5lS0uIR9JMQu3jTIUgf4bVf+QsNLM9Ekq4EMWSS8Nf40a/AQIlK3Ik6gZSm3P6
pc+V7WAKToEmGNNMxzIu5NktRZ5wMwMM2Gt7yTYIa3gZJ0pyewsGpn0GKjIeEtfS1h1zJwZHeTV3
V1KT0ZvWrsxEAkJAVL/VsBX3fofXgjypRmFbtnkPmZsyxh+zutYwxsU5WI5+eZKHqREQAiq/y83E
vkcYcxi1IPh3XmJK48pAqT6QYkGeTdQ3xr6MRXJoqG79oVLxa6Hz25FmHY1fW/YvfdQdtxjBrRJz
MyHB9xvd7cdPoT7MhD9VUhefCv5la8esjHbIElX/AgdEHxvLxbFJGNHA65aQHMHGdACTSPS9zPLi
WmU7zR7mr4z/8oPlrNjPul7Lb518HQ6K9PTJi6sIpVvUYfRZEcJ1Q3us3RnmqO81wsQiWr8IOz0p
reQ+F5bpDemEaEmU3LB3y0k/jNxoAQopaEWiR/K5d9Kq96diTS4RYqbeAD4IRu6lWk5jRkCDh/W3
PzuCaB0/jyXz0qKX7oYdtbEJYFBHASuYsTGwqPq2z9PlHFqNyklsuXS8Qxxm9wSz4fWy58kAvSx6
dBe9ME+pRtCUT5C+s23WcrmNU8YAviPq6tmd4QI91bBcAcerRaiQxQ8zlfnWFXhfAY1b5gilkxy7
WbevhbMkN4SEjCMmtBihLgmX+6pTjyo6904XfsJ53T3WDp/PsbDIgOznTO6A7afXX66vf9cN/vt3
83eX+e61ulyA3f8HFzg37J/e4P/tb//jb/+T//3uBv/li/5+hZvGzyZb2YQDvWTahrokhv/9Cje4
3AlHFDbSkm66+q+ucOn+LITS+RJbWY6wLjvj/nGFy0tJ4ArTpWU1qQxYqPLvuMLl9ze4resC4lWZ
jtJtaUClvyvsCQkjYtUiRYZhDQckmrdHGx4xk5fJmY2tPutK/AUVm4NqwYRrwkP/6vX6R1Xx6yri
l0Twfysi/v4jEMDOWeY6hEy976DDjm3fv/wIDiLb2DD4lcwVNs1oZ7DN7S4hx8JbCzjRJGdWuCb1
9WwXSaCHPaOJssQZFjqYYsd+m8gfxZh/vyTktz/cpSH6VePTlFUz4wMDjixz7McdqIzLzGhbwecH
NSKnr9nmcLe60w929cpLs/D9y8JTpJu6ogKU1CyXePJf/c0Rahp7e1MXXhw2AtIvubGSMdtZSSY8
o59ujYxZYjUv11bjNvCg3xbNTD6CxWfehML4g+GDoqD8zc9D/BytMWWnku/XWYVNB0syTq4XZU0D
x5De0wu0vlkWsY+tH1uKky0gJdExa9YWDFoRG2A3AWHjb8wbm495AzkjxHQZ5Ssugij2h3HYMZUn
Ks0k36u1bdIgbLJGgKnnzcS7c2vkxg+2M8hL6/L+hXU4x9ngAzRivd+GKe2arGgoCe5m8TA5Zbqp
s2Q8tGtTbBXowt6V3eSNjHAPqdM7AWboqLB+tN/p3TDn8mTx0SbGQEpbcQaY7z55Gi/A6OAfJU+h
h1Cs9FsVCgDn3oYzNK973eTCSPNDmDnEGuAcay+MTSSz4Aefv0vf+O714JRh863F0iGDd/f7By23
2qkggY7qsrY+dG6dndcwHYO0xqCmEaJ0xslwGvLl45oOBJl1pDROKVmJinnjD+Yj6rfHkWGSnsK5
ZjH7td8fR4PWi47cNvZEKT7zDUbHyjEp6ua5uSEbOvLdafxYJtgEy04bSK1PxZakrtdMB8zv1mHy
phlac2mjgoxLWW6ajG+GlqJ/WTFDhz/avWL+9lNhWJYyCHeiD8N7/a7lH4j4S6feccicA/+NOOaO
hm4SoVhfFNtpPuGI/1TrfX00YOqO463br/PD2mgH0621u2iOxu2QzMVtjRlkR9g22ZQFWS+jMd6b
sepulhiCDiUnIECOeMw0tklSlBi5iHG4baLuekznepcZ6OAEmNTnecVhygZZY1OBeh7nvj8tol9O
To7vP5xI36r7sdyitb8ONC+nrpAn8nIkctyQ73DCkDyjIHlNdWu0VbJvTOsI5vG6ziFRHmgkN3mG
+6iK8s7XhonR+tzkPzhrjN+8qlSIrmPzMDq0QL99DHKJtcwa0NXYjuhikT8ZNbPxkh1inpyoRNui
zom+wJoI1KmdlmI6IWvaJ2yZzokoncfSVXiSyIN0LOQ5pyM9hvKbCIJwnAmzvG4GV9slKbxlTMyt
MYhjWVTaW68/hHIUQfS/CTuv5ba1bdt+EaqAiYn0ypwliop+QdmSjZwmMr7+NtCnttf2PXXWC0sU
KTAImGGM3ltvvXoTjtpr46mPttMsBgoATCJ7AyQ7bEpok37XTAdhZfUeX+cq+rKUW7wA8Jtg7wbT
CrpPcEAddirj+vVfrth50vmvK9ZgU+/SI3VZOjjufWj5x9SghaDbYXza4K2tB1pe9aVu+CrQ2qGJ
61zzeVTTp1cLc2UjA6FPHqIvoUtxlJWD7UJicU1s819yae7BX3+9K2oVzOB4EnXP/jvFuBSto7pe
WJy7KnxwOm9VBVO7bst8djUZYo3ci74jOrgo1b8rILLraDA3wWiwPVXFhwuW79AZnNBWctHcERcO
AodlxY9LvJ/YvrDRLrBiuSdHQiyk/HHs6+GIsNN5wJjwEVhjS6/EpbkGEn7W+YHEDQaEyxH+pU5N
16pXL4iVadbZ+HLUv8QHzyvDf/5fJEO65di6LfkKqNj8newW1zGKas9kUjRFe9IR35oAzXc4YBaQ
PdnbNvpXp7Ue7rp0Wzf0iPq+f6N7cgzlHoKafcRGokGDatkox7EZ7GQlh8diFPSjEwPhkmOeGzZW
68IO5Y4qBNgzsxEbyygvYeY/+Lmnn6bQWN3/bpT5NyOT7iGu9W92Hj02cWQcRW+AtpsQjbci3KOR
Z1mj169W6+k0D3Pv5NGCW9Xe5B8UJQwXifCx62qg8gEqkFbiiK3a6kjy5FMFCOWApR+JhByHxypt
20Vdle0RHDocilzflcEE8nDe4WSd9v4vl8FfXzd8SFPYSPkdx5WGa3t/FUT1GosY1Vx6OnH2FUde
cfCxsyzNyFUY33x7lyF/eIhsAiP6say3TY+IOUvc6V8Kssb/fz0yBTBWsShiaeSIvxaJEadj1Fsp
Z3541AeZHD1/BHnutaexcyGYYK5FRIe1s61K3At6siNDARXmaD1bJvwNBwjj//3d/L1am09FD3AR
YAGTs9H7+1SMOtgEmsG+dlCIi7pCfM+YQMA6qOERthv9w1bqWylxW0nNpUxHqNQSkZW7QhUmj5g1
L6pQ0dawBDtmFjALvJbxsikFUH2njLbabB2kQOJsUTpfYzLj6cBe6yKAcfkvn0XK/24LsFZijeSy
SeHiEnzD9/niHwOeb6UIC2Y/3+jZ+dVFvReRFrzHBTShDsYWA6QVyi5AJYhoabCtHFVuo5Zq3Fib
2XZowAFRSXy3QmWeCyexNyZsH+cEa17SEW6dJ7YPkAW14qGh9XSVstFOEeY9pLBnjLUzbrvcZfAg
NmWoXe2wI97Da69OZMXrEVTWU2S5wNLd9li3BQ4TrQhfpljbjZWXnyjAiVWeps3KkNom8ssvc/bf
YeRAwNYWxIG7cXci8aO+uCgtiZ3APQO1+n3q5dNIsvMvknLK8Dsho+6nXUcYPU2lHcB+n9sqzJ9H
USPby/0D/d2zZBg5cJpZizQOQEHrhTp7LvIuFoB7zcPIff+8BKZw4uwlxjOKW/Du6baPMGgKXADK
rM8K1hl6w01QKbVI/PTSx6oDUl1OKwz5lIwlvFPLRfSvGeFDVWFqKRthY2+r42NvPlRl+rMNs2q2
9TENGforQyMhHANIKK97D1swgTK60PMPYZon6b4ux9eyL0asvEWyBz5587167QmoL5CjQkl6BIUx
tVIl7IekkOUhniwk4zEqJcIzof0+G76MHx0Hx1RuU/0NWsM+QYAgBiWqK2QrE6KmDneRWVtfbu3W
q3lcWajO/QHcTx7pCZkd4S3NmIWPs/1rnWbpsLcRTjW8d1SMfHdGmqxIxyA74rNwh3qrbCxvEKip
MlWILsd81qKO0dXFnbGIQwqpmS93rlkWr/pcKC38wTrolDgDO88emS0T6lU6uK4OVuhEKQvmIpBC
VMU6JurgJ/FI2s5rqIOOIuiesqhsn+KaUrARps22CAVyW627DIVUl5iVj4zO9xu0NfiEXe8LQIuG
edcr9r5f22vAWug+ZfCzyv2zw5W4hK2fP2jU8ntH1B+ZdF5bvyScJPJfE+B9p5Cd91JHVtoYTviB
/v+FFkj8nGmNx+kDzKeXW/YW7aHX/fwEucvclKaVH5PM/XAzc/5bJ/zRGuDWm5PmWdjG0W0jNZef
ZIYUR0eTCl5svZ7KMjohzcaCEiTDqlF7M27kPtZBJmNQdNcTVn3qs1yfLqOQT9z1srKp3nuTLg+E
pjxTH6bMWihnaetKX00qlwdHTFdSZ6xjqFD/6sre1I1lPAe6bcE419wT8A+kDWV1BJzTbfoGR4cs
jPZAAoW5x17z3ARDcQlUz9ZbdsxmKWdG1ntYSvFfbEYaEgu3CjU+P/JJtw9OpYmGnMYMPqP5nZH6
zF4mUf16bCpxUHb/VMOAWmWaDm8KCMZFDimyRnc8eAJVk16m9govFzEb3pdouErTGTLn6EZygQnK
C4XuxusC7yhAuG48CGeLZnK/9TLSdmwNnAvVcWPtDGjsnPkNYKEjFidI+zW1QhOfpiVXhDX1Z0+h
z6n66DqiH8JYcp0i+y1uNHToMohuznzWYLtRlSsXsAHL596HKR9H+dkfmhc9LKdPx6o+7MAL4N8t
e8MvHnsGZyq2AyB1bDFGkg2ExAfm2SsrbtjC6iG8Nd0NANuhnj0rVtnntHKRMSKhkXrjblsQaMsG
bMhGJcgjWZCLy/1GB3qK9xalt0G8BtK0EoQgGyrO9AlXrWfKAZ1aeykN9gkqYoyMpB7eEgcHDyCL
LfW5JYom95R10KZlG10s82dpxfUhobABGmzKPkCUrJPGdH8IDfOyDrzvFDtqB39d7ESrqiPXub5P
4rrf9+IaYXw9VShtN50zeE9jEs4AHYrHyKF+ELO3c72bq6ruV+zuCH1AhTh1/rZCb4tehNeFD/iY
wqu6EQ1jwyN0T8gEfqi2MK+BAQiSSwNku7emLNEw2JXn1EtZ4Ymf2Ab9Pe0cmGxZMD51lfohwjw+
9frcggr071FmyNcaWPtKmD6mlxCTSMNC5ETnAk9Xbk3HGM8JoPFxVuNHFwdi7z5A+gQBps2PEDSx
74AZo0mXFsghx3onAvsrzbzpSB9hpsx33gbtjrNqbT19El60Zp5FI51K7VwAJj1T4D/3lNAxcyUb
q+IyyDnl0MCiBtSUXLP1s44u2rsFEFRrHxvmt1QPi5teU4vsIndYI0snW8i3Xdj3YXtEl77Jvdjd
1KXxWNYFGWbz5ZePiUPXsP4c3eDblMI2Vv2xdihUg7kr3FtZgkAb5nGk74yNG2CsHBLodZW2c3Es
LKfoOyaCif6CNkAocq/4y8hryCf9lkwPrS6hApQFvlo3qdat7kpIKWR7QWSKn0OTjIgQPrBuYWXj
TKfLZGebIUzqTYZujfmM1XLQx3Diu3wiLjxkbByMYQknud3UIqIzFssd0l06W/kXkN5vGQJ2wUnw
VJstSRzCfYvryDsaEq9BoP0MMJhtB7/CbQMzh8avv3HyCNcS+WAYdWP25an/3GgAffybgslxa+3I
OzVegTljiNg81OXWjLppa1fJuEFmQ0MNXFoP2W7PpBasuBBYOfZEi5Z57S9ZXOUMylb2q21rb9sB
ondog+6sRoO1rjcDSrNSPCucM7NxBxHhMyptm+VwglZHsupmjhnWtGzIX0qb6iHxsOmUGqFkRat1
K6Lvqjcn9L4p0agFTa7yYulYRzLfZsPXBQgIi5JpfIQZbeFKXsCX9ZeT1zhLFN2HoOEfJM0uWutm
tWXEKTdNYchFhhlkQKBWRyN9YSdWGxGSS5Um2roKzfFdKTbHcHOqs7LqTWoL9ZTp3j7om+yKn8jZ
JgaXj2cPqyKMg2ccxC6qX1FvkwRGBy6ReIcjSTwGzirqnOAZyA6LhzR6ipKdBD3wUHQd+RSJCEkU
Qd1dUg38iElJWfRNtWtYu+3u45PWszwBJzKXGnMWN7WvP91vnA7ekO7ay4Yl69LQLPAoibTCJe5c
ON05zjunyDBFa/K1TzkxZtPQcmoZtpX5ZUPKXsSpN9ygIgw3VPHbEGLFYxxbW5AWLouq2j07ql9U
9F1xrJqOOPcolGsc8riEqIuAdHMPEBHOIQr5A2AglkGiRF6c1med8evqJt61aIVamQ5zs3Da6ckj
LoiRpiTgphzis2UCjJqgnW/gKqiD64/uymjyo9aJ7MFOIA/rQ1R9zHlqsd7XK8HiYSO1NnpRo4b7
ozQQnw6YvUQj3Ot4oBVh7n0n8E5ycNjou9+CoOxubTg661AU4babrA/N47/Q+N1TC2j/3Qina2Sj
y7YmxOsUT7Rblbr0H7MRJbxdvGia9A8YxRKLcQhLrwpnM6G1lYUNUn4aYIhb+tkYOrm1W/lFDIID
EoIbGnId+mZYW9jQzUDHdRAcpZeKA5gP9LAGy5N1bZVg6SbQKJ1y8SWWlfag1yFBNZFuYFhsVlEZ
dg/Jf26yxh/p4xUl9cqDEar44R83qd9u4wK5NJrMigA23d+MCC3OeWPUZ9KxR+hn9Aztl9Ro3aPR
1MmRbKZveCvF4/yDO3reCjEaVFszD58BhZd7T5v3iJOnsWI0iRLoyvHo0oFcwSdt1xFn66pSiTw1
sOtwf1/tkeSKPElczEmWd6Wq9CqZQddTnGAOHmAn51NI8CNeIJi7DixOPRWsQaaOqRrK6TciHpYs
apyF0cbvHVCEUxULa+9HxjZzgVwWVcyQFH15sR++zor4jZPhya/G9tSlNtVR5UYvQWyDbJL1pTWN
ArJL2jxVeK6EGz3x5bsLbA+Y3dAgP8pGLJmok8v9HmrNYIWsJOBfZhu7CKzworFxglcCq9yKMaTb
ka6D0Pd7XA4l0tkg3mp+BfIZBCoClWyfIC+/1ZNgtHEjjI++Ox4zh8WJHvD1WEZws30/AcyU/3It
Wv1RjaJbb/G7tJa8tE05XVNSJZcBdh7KhZBnvAnHFev1DopWYK5yt3to0iB7AELBvrx1+32I+TFH
U/agSPAEUKLbj5gmKODm2aFxvPyB+LVFa1vtmYBHUHjeKI6dag9JWkSbOGjwcLtud1KVcZ5EAKO3
U8Z5gN1OxJI2mPomaJlFnYZkQs9ribxjJjl6eeJvrcZ6RbWMbTpGXghfnV0MBCdGTviKINg2XR20
FASi72WrF+TpybWeN9Uji7yDBfnvgYVyce2lT9fM+2Spp7+woVrFtoWEeNDjI9RigAcGRQYYJhaR
xJIthYLGSo5fvhto1iwzZD8rlo/BycCrtlCVnA4qYvkH7cRbN1OXnRgk3LU/xflCMTltTKGqWz5Z
gNzJCvyB/XMjjNbZmAjRj0Xkr9kVwCXmtFjAygrexuJn0WG/zXB8nfxWKx5ZqpmLyIvDAyVTteok
7XdDH9P1mNjTLUV28BDKcjtmv/TO7R4rs7evomjGPf5dDLpJal9T/JB4avUHTNZiB2mInDFZJFc9
42mQcNUCb1W76Rrlzh+7vyUpsSzE0TxU+F3IuLMv9w1PSOn5oEXlbrDNb4aDjcdEuMTEyd5PVuaG
mHHrmpKWcSwNyPKaXkBbp94ztYpNvlIs6pqcTCg/4xKx6wySQNkwjbQ6dOYse1JV4T9qw09IA/bz
ON94hEcFhne734F9+qTTXL3Ay7Sfa4qgC1Ha4+F+12mEh8JnJGhyfrQ1xnl+8evV/WC2brXHuMDb
fj8SZhn3wfXSE00g+/n+B3iJFG3B33dE41/aoaDvcX8nZJaydapR5M53g7YwVgzS7fZ+9/6TFcTg
beeD/X7e/BdB1RcHgqeACiEUOzEghXtbiVOfC4JfvQTbF1iI5UjjZqkkxWNdON9GC6gY9SH49Z5r
Lt3yhG1dezbLUXtuIrxFYdVf778afO17mXTT+X6POkq4xHOaH+53yXG2WCuRmXi/67t1uAXBQSVm
PlqELI/Rg/QTaz5ui6LlzMX06/6g7mbaYzQmu/tj9195+lz1mJ7vd4bMPtAuqR5/P7ukJjs6mIbv
d52QtohwdLW/3806T63xyBqb+8GAvbEOCosOgT1vo4x9piiiShb3R0HCpxc7A8s9vykDqsJTajVw
pRrGIwkvA0GLut3/0s/1x5gCwMP9ns3+h5ULmN77cfxm7gyZ+bC7PwoYJNjgm9HW90f7wuQBIX0u
Zt6DqAf9GBQzIGN+VTZB+YNZtb8/HN6b+haOCLfmx34/f+xXPWT+p/uvIk286Y2XXO6PhTpuKc5K
43B/sE49yD9dJn//DxyF2wJjgvr9Pto8rff8/wium98HRorpZBQxYTvzawX+pB6pkf/+b2aVrz87
bL0EdJwY6s66SARm/P/caBl7W1+w3YTwcvrr9/e7JDCUO5La3sN5G3x//l9Pqwn5WLq+xR6lwku6
+Os5gJ9OoKLs/f3396P8OcAwRMbBJxH3z6/ceaf95249BvnaZWu+JJWNo/85wP14pJtCYVbV+PsI
/3hOasbq3I3L+6H+vKekb11cw4TvbCdJvOmfV/rzHNtrqr0+UZ/U62LX28PF80QGO7UHiuK3TXZy
7zdpbNfMNjwUBgmPR2D7YtrQyz/Puf90v7k/5f7kP3fvP6GKvdihRSFzPsj9V3+/nH1/JZOA0L1q
MRL+9Rb+HPofbzG2QbRHWRoQBjW/7//tpf+89/sh5Rh+F1Gkbf7x8f4c+/6UPy8NQqE+Tt7j/Td/
nvWPd/CPT9FXKburjI3CPw79j8cNd2jXQUIAqlEXXyzW+rOv29kLFm2D+if1uNBvsheEjcZSI61k
f3+0YLW0QqCmtve7jdarTZAWcn1/cjKxQ6nmRbmn8vyF6BJ/nxch8ZbzkU1QDacqw+x1f1Q0Rnch
ROD1/qdxP8ZXLYKpP//lWKT+rete7n93vxkmFnFJ0YGd5lCIXQ+AMIzH30eaug/ZNfHlfqTGK7uF
Ucfy+PtQJvOW6XX6/3yA2hpXENuICLq/J9NBfUmy/OZ+XKZgfZu1tvH7A1QGlCPNZ0y7P9pFHnqV
uVyfddV5IHro2S8Qs9STNl6BjxAJM9XuLq9t/dGcaS8svgqCmGYealj8tEbtZ1o69UvfG6zlhRqP
uQn7UQdiu6KoYb/5pXm9P1WSoBGTx/RhU3tYIZg0LlyUzQG6n7fp/My6dcGgyE8kzDJqD0VrZV9A
9p0Zm494kIX81qavsM+sPgHjgwi2bKvxuzHaq/vxjc7/XgZp8Io+U65TjDKnAHjyiXRaqtOtyt4i
zXu+H55i5C6HAP3N66nIhrRiH1Kitw920uRbpfnZDXQxruD5E/qf8bxWm8rmapa5uUsyK1nWepYU
S1DFD6xS5Lkup+AWpZ67810f8sTUYhuccuuxSCR1n1ILbh0G4n1CLWhxfzIdhfDm+vlTbozVOev8
/knpZ0fj34wyMX/PyVCgRIH0APVO9l5p7XUECXpVuGggdnvX+69tWQc7A/ocylOe1Qe0fivVh5fA
FdpLZxLjO/9emK1zKMcAi5SdW6yFCQ19lvW3ySvl3hlr/+oxyy0SQ+afjVYeHTvt3waycIiAzN19
q0j+1kIWL7le5p+yokQbeOJtQEm5yW0Cw9NgmK5BAlXsfgwR2Xth5N6bXsIYY5JJDrOP4opxC/rb
fAzCbvYYuKrt4JXuOqktt1y1Q+ZvEr/+hTYbynytU+4VZWrQvbEKOleaU+wKJ3+04rI5/rlhYmng
45OqR8IUP2psZ/7nRyqHxb6Y8wymLD2UWELZA/Unf+YwLoaS2K3FYEPwCenIIB1vhl3bqMv9Ofcb
Ntv96f7T/WkiozO8cnTzNZswoNz/6v7A70P9uX//kziXxSa0AZX+8/X+HLIhLGtnZt1XqE809Z3x
phNxdiuB/sDdD946F0ySnxfdwnPi8M3SW87Z1AvXTVUGb7j5h5Vnmi6hz84xMUYHhIdEqFzoU3n1
Q2p6ZtOfq/ne0MfJXs9zHJmYIYi+jcPgqAnvMfNb/wGNyC/LqEDLeYVziUyaBEElEjgkVAjuN6Bt
SLvoyqem6ajyk+q6UbKsDqPTzMEjYZ8tE7fvtlkjPazzVBtHisULvJ7WMrRpmMVVa6EZrr2j6lAy
j0F/0nqJwmvCUw8eRP+IldkiWsoRXKWshMH0EcJrw54Wvb8yuKiWAs2dzLSd6Py3NKn6lRd3/isC
nFPmNvaP3o53RZZfwsgn+8AWu45e5gHTSw83okK0OLBHXVXx+Kbb8M+CVt+XkDSLtICSUbdboYbn
sq1BaXQa+ufYAQpzlBj5N/aIPWCyfLEQXdrSqiSdsbMzKig1DQ39FtuItExgnazJw3iVhK95kxbH
NJxqKh/Up7uBC88ptPe+Y7/oZWawZwRDeMf+fC5kkW8T9KSVK2s/pyEtRUtFqNUPcLjdmZ3WLFuk
2IvRKDIiXejda7J67qFo7fJEL7YWurjOyM6az+GiNgx2wOE+3bF9xyOoriabpjUD38+GhSREzDB7
dKZhXDbK1rYi1ttt1S6jgKj4ScfYWncfqS/GlTmGwyohMXePd+unCtmMl223H4pD56Sklg7wEKeK
3rCVl0CiTV0tMV+SrgMYgN6jh6Cx+erDjmgKRSaBR6JAZ3xro7bHsl/+HIvusRYyeMITvZ4yCTqY
fB7P0n6aXtZsstG7ZHzOnaJBCLRLVKsXPRq0pQEOfEnt78W0MtBhOi1iN3tp/WxrEhtI7DL+GL5R
d2wOnp4DpDRXFC+idzz8ayHPXqj567ABP573OjENDEdVkTzECWNTPN4k//aEmqwmi2cqBPpSDbgs
qFYhP8L2b4MnktXNsCDeDVl/0C3kV7ZJakmeudnKTwl58MNL38YI4kV8ECEceBhnZyNu3HUp2FkE
FAnJiydK3r1Q47aWEtpLSL1zJep4YCgnLY+oNaCjRLwL1u4L3W/WllVwOXkuq6/Sp26lgay1bD9Y
JVO8KW3nlzRoVmJNcUskyhOXHNka31KQk6TALZjwaV7H4ypruvoEY/dDqB1pF+EFNwBEPT6nKfNs
6xb+mwiqj4QzbR2PIlpqRvUxEeq3aDr7ZycNquf/uaF/+ILJJV3HgYYdXDioM+N3EgO/T6j/t2NJ
mHgqIMbkVpstY/pOdOLtNfq7EY4iIryIESchmGhRg++E0RgugpAlNZVef8FGa0dBX8DPx9ufEuSK
vi6iJWNrbBn1VZl3wUH1lKsCtHjLwEqB1/avBj4aSRIqSeAkkqxH19hKtrEcDnqMpvGNOoLUP8fI
+M9CLslBdS8rGBhbByjt0tQJzIvKNcASMxo94uvctUhY8kXq0uU0WzNd/7Kq4Glw3R95Is3tgPpz
Xbr2SeW4F6L+GYPxFYRnvtzHpHjQFZDPLKBvTUjjyppKd5Po1r4Q0bb2pH4pUGVNYRjvauSLi7Zl
G9BWU0pxxtnphruzIKIui7GBOGVfK2bbBUtfIkChRiS9uli945NTQkCXTQzAvh7L90qHgZy9d5ba
6pl9SeXIRgpuKZ0v/4Pzsj6y7TtY2XRsTNZHXBukekPWgGOJLpT6E/q4bQjs9FSr/qN38qNQGFFJ
b3v387IjPrn5lXbpeaCAscAEsoLIEW+FZn8qcq+W6G2ytSu+oi6vdyT3fdkRT3M072zJ4jJklTuD
Q2FCCE57YY4l67KtGgAgJWVLap9y3VUN0XpT5vrPfBhfuBL7vYazbmEEQBKbnjp9QkjDBngXEfX+
RKysVVTgbHGedXn/i5hDp03NixD8qAfnOp32cVBMBB47753OwKaTHl6O9WXoku+I1j+zQHyAJBoX
vpn/JOchPjvY/YGeDD+Fu4uq6HugaU/RlB+I3FyxOE3WtdEMz5kXwXYnl66lJ46TJ94zoD/XKmzQ
nIRwhazUWTjZZJ5aU3zZptUfBQk6LwqywMKO7R9QpN2FVpXHJIeuJHIIPg4Gy6P/wzSPKOUgS49j
QmeTPAw9JAuvMUPy3+h0zDSNiw9W2SiETd167hO21sik8MupiYm4oBCNjqIol9pkBqw/e2sBMDhf
2pm4uElIY9KqfWYMQaou6QNkaVLDLqdzmVnUZCaQ+AlL26k3TwHLiIuTYOSxhH0uG8imTUo8hQtc
YxXUxMwRBw/MPHHflaTJWHjyl+uX2yqF10WQmji6IWFAsikeRo/pFfH1uQqKem8GqccezLSOVnar
WJC+rc2YjaleFStbGeqaAGTH5BQuLRlhaorxgAk4UkfaorcSTL4GpnxZSUqGk3DeyDqm49s0FyI+
m1vXQokX9ggrSTRE0I7sRVKW6QTW0rHSiQigOHIqZrleT5PkQoMStG36moPIX9te8qEkSvxQGES1
dEW0rTID85RmMWLG5qnu05+TEZsbRmOAqu0EvsUvV8CPnS2CpW9t0KRsEXXSFvSGRNUuHh8tBei/
ilx5wGdV0K4nObVy97rHLqsJCtI+m0jupdkt6f0SY1rD30/Yxkk/zFfSydRCYwI51KS/tZPRPxJC
ODzmffgTLFWxIl6atW2uw4FEqKxCe4M7L3gxQ/FL9PGzJQSEGNn7i0GWD05C3M7UkEM1kIl9w9JO
Qi359KrofLjLeLoqIFYrk698r6XtuHabhjABJ95KXau2WpZ/6m9kY2eXmbyMEaIxUEPAUwmod+/D
iF61qKLxrEAkotIuCf0idJbWPWzOHL0FEuX0rOQqDcaNI7zxAZ6OT+O89rdumv1ygPRS2y3fkozt
xVQDk5ncHIXS6CQImcqY7RWDqBwm2taMJV6L3ndyslNJ/ZgsF6EtG2QBxyjSP8rk5wA1et0ln7U+
TJ9SZkcP/q3W5cYHacFk1Run3q2M596r+nPSIZk2j7LywptS2gI2bXAsJAlmtRkwy1uptzMn8aR1
UfKEeicUFBv8TWAN+QMepZH2fB8eK3Q3oPmIFZ/2pvtckCs0aNl0mKTzNeFew5yIWQ5DMEsK2NBp
27mXvpgepSHXsQtRnfGgWvXdQIukwWvr0HSoO8LPjdYM3hLJurJE7sHTJhYnk4S34Zv6trWGdqek
AoE7eBQmP5XKkqPR9ZJvuaN6QDjD1qjGcUWskb6fCLteWVpQ0V9O8dD3Pa2WUd9Ho3Yi3aW+BM5Z
1nX5VEAWTQjaZpa1gg1lBPwghf0YliNrUjoYIPyMDlCOUW9rIwmAwUQer5M0G8OxzMMog105uhcz
HrLnZN5+yCwiEcb21imeZ5bkCeyXznGWqmiIaqQhdKSrj3BNa8lBQPWyUX3cPXaCarZZITqy6pti
5fKNBqUNH7+DM+R2z2RWh/tGFVev7ccLpigGJTR8u9CIl5kf2w/d0Dy4RlvfxipZklpank1De9Wy
wjzM8BLaWogXo0moU943D0UIFzvwgNyAWF+4WKNPvtH3JP2SauxI1zxI5u0ooW8ZJ4I2kEtovQZ8
bZ2VXDLI6T6rQY92QdfOhXnlLpHHRWvSOIhinQ4+gByCoqzPqRLDrvH0+gkZIX6bLltCjGm3tb2f
VKLdGpzFa8uzzoicDNDIc1K3nRqnRp8+A5bddEZpvmQYuFeKjMBbBhD1BtE+yWV7u9/Yduksk01p
kA4bZ1V9SBsGXlsTJ6MuL10hxa40tz7irUXd9ibmh/CxQcO9SOzkAeWRoKSMjryVsnq834AsZifZ
w1k3eWQJnpGNtdkK+5CREJ21xpx1rLr1WELw6jWyGBBy832ZJvw5mkILuCLGclgWmUO0AfMJbfhN
lAzbbtDUsZlvxoR4qihxg7XKLP9a2Q+DSKJVIxMNEbPRvvhWla9N1k5rC81iXJnBi9TlsGA/p78o
p3hq4mw9RpPx2jETViomnMyewm1NKsbL/W6AJJB1yIxZ0mTwwUoIWF/1wqbDOjemZj/mcbrUNXZm
wOog1iZd8axpRBV3ludTq3jNexV8RaskzvpNVcT+sajrd7wYy67x6l2nF8fBC9lGKuOxKSxCV0Bl
WbTSI8qjl34kk8tw+mJLat5rpzWf4FCjbUPTiFwJ+2BFP4AE8/URrxP3+JczOKbHBj2Ag2qGzaXt
nIfBbldUxbSVCX59nRfjsKuHtlyFAL8k5pqtDv92UTuR2E6IWkiGAfrotaNzGeoHH4/mPH0WG06Q
H3EamqDvBm1LvgK5SRIyVA4/b+9N2J8m6R89ixUSBZWbDSR72XWt2NtemZ1yhdjJCyKxqwlEAKha
pY8e1vsNgC5ynAZWME2p0CoNhNXCSMLBk8hFa7blVqWpdwym4t9U35g//3Yg2A47DuHoGGckiIf/
9nLlQWXmDXqI5V3kSArDa2ahtCOMNDiLTEqUszVc9fljuWN6JKilOCLXMS5CvldzNZ/MUX/jTS08
LDjQDX3B8/0mIk/TmaKzQbfxNAJn8jPhPzSu4mue9ZTKryDkFbG9nTq0YSx6nbORURUYQ8oKRus1
Tx2OoXpiwC3H4UeHEpd5GyI/afXbvAe8UOSWfkWttOlL63uvBcM7u5gBeATEvPgBK0iOSCHG+kTd
tn8MVLTCH//Nm4T//6g7k91Isiw9v4pewBJmdm3caOHmszvp7pwjNgYyImjzeG1edUtPIEArLQTo
DQoNCZDUqnqGyDfSZ4xUVTCqKrMT0kLdqCbCg5GkD2b3nnvO/3//zm2pDaNIU9dpoMP44uJejAOR
8XzC3e5N/ZTO97MRS8FmliVLH/cFqsnJZcJOcrnhiytZ1fKUvU6aF/TGEyZz9JuijTamSB5pN5A4
NWvh+ybNPZY12MDVcFdDbMRQbkRrnVjAtZ02wzkoqTkg/H8sis6AANYdNafUYVnHUieFdlYdTwu1
AdikO0b5QeLUH2ojuqGBUK97ol5n7Ze9Vyr4lzKL0IMjVEfgtWvpPyzIRMJUbsbNRyhcOC45bMjP
9JYdb8qyQ2WxLTVNnwPVQnaNWXwVu9a06htXR8PYvJRmFu9z0DEtHbFjamiHRGhe0evxFmYZeK+B
gqudUnOdBBhZQuwfKA8+dhlr+fzyU8HEmNtjnxe6vowZSZN+VhNOSnomfc3pnBvuCy+wXJIFEDJx
78xV5dRzrFMGqF6IB4q8LzSV6n2p5+O6kqW1Kiv1UxexkBsyUddF2iOkQSZKcZc+cRMP0D/FplOz
u9E2+ydZ1zuWKMJPIDbOd62nBzwnhSdarvQ8HQ8uzcS64ahZdNd2llTk9bkhxA/DlOe0pZNfJ/Xm
7Rln6PaPThx7NdfS3JLwL6rZxcdIMUk6TtCNQhiAHldlGxiRn9/q5ooY52WjoM3o7gd+2vrNKBFS
Ngu3VT3TnAZ+kvahUIcWJytuAFD/XiTRggbVkQEK1a5Ku7IOH8lJHj92MdeLP4y7erCMfavq0ZMO
/g4Z11EJ6/YsI1+7CnVlxRDkDjlVeGtDGVsSCQjFXMEw2BMSzSGhvBADKPCbEAcs7lmPP6mHeOr5
BT37u5hNG0ktyw8jU7YDESnR9YAMP8rFDQzXHMeVGdLJSRWCp9z0MHDATPzJP+ip8kxeQffN1fH/
mhTwL8MB/SviCQgIS78KBPqHn//91z8CFPgfytf/+PUPP/Pw53/8+R9hBP0z//+/3nGC+FHfIAOa
Zv4EQsAQKAhNsACzHegbZEDTjJ/UOV7FsQAGMBDEJPULJ8j8iQsezz/fMJjzYaH6M2SA/wY7vkM1
/Gfu0O+BDPxg33E1TP26LmZ3MVwidqb3u9JUcjcbWp/tcvs5ttN1oI0vGSneC1KK0FZYZJWoiLnU
kVvZ5tIjdELFjrZJmZpnOFwwRpTX5H1+/O6tPX+zJr4jD8wGse8ci/PzIh+UOxvLHubdH53gtqsU
I4CGdJdo7icLNPtCb8aXtMv0JSGy9TYoit3ML1rWNrDOCJ8t4e2rX38Sf+O9efccfrD5K0xVmYON
pJNWBe6GREfX6FyAngpavs7l13/Ze5oXF8D7F2z/YPVGmhOmIPLTXRj2L8xurnFRP4f5jhbR5zSy
7n/9t/2NlyZ03l+dFo8+X2TvP3Zg0Unm+1FG6EB+QG14ECBNsT2TnBWXy1//XT8a3t6uMUzDujB0
G/fbjxaxSsZCDbM226GIfMQutNIH/ZgVvgtc1l42IdKsUUPiPOz9nnNdSdAQFxwzlER+smJVrgDs
0FtW4IrHj3R8ioUGlW4hLeVz7by6HUjH0gnomuvigTxh/zdMbqb6A2mCF/Bm6eX4hwljhmG8f7dK
pRmC0HSVbeCqzO4E8Tm0vchkqQWFDnhm0wRyO5bZKhtXPq+vlLukbTjKFhCQuiAvrzO8C2FSANaP
BoaFESdyF0+ABAzNj3Dvcz1helQkNMTriT2bO1CIKFvHTkfRyy/rCLpfRNVwaRH+A+qKS0wHjCoG
4rbZWSLUajGnItjIF6Prr610Xw2i2vW2kMSokC8V6J9AQ1XXHWr7h8hwTzm1zEJT/YuJShp/+g4N
8XCdJ80HZqgAya8N+sH0m5tjK2sGdNn0aICaxQ9l9p6Rw3dE0FUdCg3ZAQ0fErcRBVWaXp77qahX
LekT66Kvl7hbpsUYyWSF5G9nuJxGwKQHOM66zcAez9F0BKpfPocKXXYbDqrqF9sO4NXW0rLPBuFL
68ovP04cKuc+U+bRtMn9oL8hYLQAIFaPZno0zPxz0pfd2rBqAnxKuWbUN4AFn3NiCb0mOTs8Yo8P
j3TS0pAaZcjlGnUgXU6hEQmNO6AsQ9SAkgAJhVQDR89vDaJDlpFVGCTKVXsjQXigpx/UfNohF/Do
jq2UMQ03AMmpiBFMc5kADce+nAiDKYjJKLGl6lgP9rbLMM0NNvh9dgvPt8t7pxhaLFjh1eBkmpcq
cLiFa9Q3KgTgXCB5VRvk2vgcH+y2Ix8osgYOTsxgMsUhbzmYOY/0UFqO6SFDOQvT1WS2AzXqMW9d
/8AU6UM9dN44oVJ3fA6H0WtNn4/ZwOeQVArQZ2qqDp79WFV0OUa1/xhmCaM/J+uu8HWChUZ3POCn
hqp0MzV4H6l8OGf1JDBBs18IPVnXs6uBV2tvbL9flRJrXevg+2COtciwHS9teCGOFT2GJYKlJicT
vSWimAHCU4yXi3fM/cxrYiJA+bvIAeh6aHmRDyfirn+1zQY3Vh4VmyzW95HrD6ivo4uV0r/NjPYu
keXFqZVgSeftsxUX+UrTe+p5A2sUro1m3zLYXVDtbzU1dxZ02AzuLZSfpu2QTeWe5j2vCsSxKvqX
jGVWZPqR+uq+KwlqlQmSk/uM7CSu/uwj8ctPbAjXDi7vQAHyXwoOKGQauAu7AoOeuhB64ui5CtLH
WANDXKoleXN3QThly2BawfalCmgOan7sap9+T8kgQhqYG3Fi+geUTCcRMmwwTEeujJon1LbZkSj3
EjNpf3cEM2ucS/+xj8L0FijwdVSSle2rFbHdjf6cC/fRyJj7Oh1UMbfC0TF2PX6uBIe5cQ/THCx+
6D5WvAvMhh3IceltFMDaEoaSkboTPJVWtbHDejlyFYqkPamt5OROKUwycsCZiz5zqjGVICmHAbX9
OKT1EtgHLgzUGDtN1mQpC+w5oaM+jcZnVaKss80Pmi2UddeR5JFLbRVjtPwgBoMA+IxlKcrvAi2/
ge5MBxzn/3WUlOTpava6tbt6Z1Scf4IuSRaTEYMGAE6wjzqkw1RP5sLUNpGiZR/Nhih1wu9KGq8f
+jS/NpjHLOARhVcobvm4+Vw5SupgXgmo3JDWZkBps69VC80+B7DKU/uguifcDItDTkvjGuxZTgID
+nbSYODzKQG9BLVjfIjAqZmFuVNc+iuo8J6P83qe3ZbnsCgaWo/9J2Q21TVke7TO7EdC617d2YPg
BDogJIM2VhecJe0ACBqRu3Ww2NW8Afsg4oYrY7DBZO4aICIgE4Q1RxSZjK9shUwMA0FDNjErGlaM
bCQlygxFJ121pCrRewc/JgZGTSigFZRsbUJexN9Fn0pnTWPWUl0IKRqWYe46K7A/rxmyO8dXaP3m
2UE4GYPQ0Rco/JUrEedbK0NCGVc35NapV2kyPVu+xKJFRN44dkfB6CKbF8ApmGj7NPYqTQ/In43z
1Fj3AUvezskBX9QOSc8+jR6NhDOdyCJ08AvGKxefLDnWG2f2BA7LVFZkXltIf0Mj2TJbeMiVwKFj
JJFgd7m9wFDF9gMCPeiu3cgw9+2oHETiSqYsOHhJw7lA3L+xOkJ5mFvWxfSUDyAekpheW8VxqpL+
qfPB0DSD/tI4Nuoh5o+Yq5tbJq7MXpudWxZPeVme2LbcTQU40G596xD3AyNSe6el2skN+nwpZIZG
wvAxpLVrnZzms0oeaKWrhFb5ZXnUUrNHVUIwSWq5mC6g2KOA61YiJK4+8elz1QYoexhWTyiunsyC
gN4mK/c07NY5n3oBNz2yIc1FWCkXKTUhWljM7wmkAoar9vQkrTje5lSMTcmGERhEySiMjHDvrKRT
sztV9mMZvE46OWPm4D5nxFPy3538vjN3ak0mwaStjfgXztw7UOz3pbvQfkDEUC4ZxBDZ4EZ0YbGi
zd//DglQVhU58i1iqoSVj7iX2REj/Jso1tZ+musXsynkokGorjlIehrDeXKwFs5xENe2pZ8IUEPI
QnLMVRsTkYSZ3+tDVsosy5Nrc57WWtoHaYX6uTLsW58rXUeR5OkYlY/d6B7sESOjoQfstnLkUhEB
GHqaY4tSuPjAlW7NTHkZ2mHuTZjI6lwF2jEGay6UFa4qequ+fZsTDFHI8aBxM0VTvMt8u99CGgJL
H8lHG9PIKmyrz3bx5KNKWAHawd0l1OgASf04EiqytzUgTX2FbJlYKAfRynKgxPfQADwaBI07ffRC
0Fq/YARFRybqz+Th3WZBsfUtc5XFNYhJ50sqTUTYuWTTrVeZnj6ZXStXosuu24y01z65EXp+coeu
2wF+eXYYYhEGZeDZMSgBQx+XL3uYIfuzUmL38/dumyg7KJITtG501VHPSCAx7ZNil73XZlvEF1fN
vBNHBXz6bAJWGsXMqVE8YMrYzXWY2cMsD/JNq1QDHuueDcdRVn2Bx4amk6cY2G6czHi1+vomJMF6
pWkjanIfazBY1ECV5ZZ69VzEeGU6ckO5Wq6ClIKs1UkLc8w52bAipWSABwqova8MctagfCzaGHcg
acj+BxwjH+dfk5TGoTNxmqjt1sKamIFTLx2xcYX7ie1i8nwsm7JKPvYNfiCsw8vslMFWWWTgQeHR
UDZpvIJlFx/MNnjyBxXjJJPXMnhinnfsJKEmRMTigAn3uZl8JpyYAWy7dzRipmvrMY+qaxnQa67C
gSSjzoYwYCF+y+6ZAqnSP+smPpJCpepgeHtp7G7jjqgR6mx86UeKw4SAWrBJKfJ53gChQCtgMBkt
9DH+OHUaAY3pAUQLGXXyBZptvNZy9UW382tYzw4aPpIauL23VdwojPvR4qg+QNEKy5qLM8bAAEgQ
DJHAnJrsnRXaEVqy6QXr6ucgpJM/hBafNlS6DEP+gnzTkRDFRUOCwCJ1jS+xaVHRE0tsgu8h97aj
ha99SvjwAk2rmQ/Wdwr9aBILsmZJSjBAhumGAWC+iG0EU012htCFOycQqhdKeTG7YSQsbOg2ldUx
VI/TeyV4pADQ4eUcOSduZZH1K11HcGahQwKl03i0jU0v66MzpanFp8wT7YP4OpDWeYRkSkeZTFhm
vlAsbB+gr3XluzHDBF5VBJbeS033CSXjzRQSnK6HRrhM+BYDTFIjHHmbOvKGyr09pjin+eue7rsZ
LdsSrZI6otnUv+RV9Cpk7kDW4mYq4/xDQiI6+l/uSCVELVfvVLXUruzmqrD6EGgYdqlgpP86ZC5T
qDJ6sTOf6PhSnHN6KAbte8mxZOhwxuRxhPyDwx9RPKpr7Gk1RACsSg4z+V4xSs4NzU1p1NVSpf+/
seapsd1vTGJkvrU7flfb71/W08Odzf9+JIS+w4j+3R80P50/o8P//wCBm5z3f6Xv959p8v27n//h
65++/tPXP/ybr/+JJuD//PqH77t98w/41u1TNNOeEd9Mqy0HSKT9F6Yo33J/csDlaKoDp0d3ZwrX
L/0+RXN+4p9blvpLh/AXoqiiaz+5M0vcsZHN0qODa/V7un3vGxkmz0q3+O1sz6rKsU3/oe2jZKkT
uIlIbmlfLDj6mivmFs2jHwTTuqWy9YLEZdtDQEuWNvNzE1PDlOs5UAcCLaaxkvin+LeELXNcLtY5
6LUV+TbNt0vx79YQ2vv23/xEaZbOX6Gsmg6oufclRJvSAevJbLvV1TpdujJ5mip+S8qUaDmPIONW
SrZQDYEoWONG7445U6jFiFr2N7pXc2/nL41I3nugRkj4VHivfGp/RbISg4akJwzDW+ZQchHSo1gU
2dSRy0XSp258CjXGcAl8l/kvv7vO/kYTVLxHLr79bnMuohAgILz4K5hcjZ4a23gZ3rJcUseo3UbL
EpIX/IA0l34ZFDE5ixT+i1rJT3g+yZMcwRZ3QpIHOD+fQsbPYUjJp09nqNXIMTsy0yMf2oBTFUcA
RGdh8HnKhoOiYwFxrGrSfVx0w2OMbMINk9k5/CoDxqa//uLeyFs/vLEWkDBVo60GJf+NN/ldlSgM
Owl87pmbysDGGSfdGhRR58U+TwAo1r5wpWDKF09rzPRigXftIWNUOkg9obQFyaMvsHjIVWiBFkfe
6ZmO53cVkLH54sybpF/okbJM+h4cAbzrX3/64q+vC2ED8gIPSvKXAND7/god1DzSQYSot37Js+4w
cbh5qB/9hoUey+c+lDxzJ23ksvRHZvxhjzKqJ3xcqZbu/NfBDIdJAmUrUXiqE2euclA+txUB421a
0UWyBBhHIEqLvg8rTzrikGuQ+tlR40U4bMOWg0QKM8XjmqCZYAzoslR/PxYKI7NeHpManTR6n/Xb
M2xjySRKur9xp8434vtPEZeoKixjpkECA5sbzd99imbYy0x1QnmrFqlXVcDLxt94p39oH893Ab9C
gBzVdU04lj4vat/9ior84xqRq7w1h6DamNkpAQZyp4w9LkFDX9p686q2RoXj1nc8SD15Nit48Aru
spBBv1rIlSWs7j43+K+kKq5YeK4Ytgc7VZ+96EmIucGaGhwfRbqrDZDGVav8VsbRvPC/e6d0lnz+
j+4xKlou/B9eRudOtSlF5d5MbbUoyNpbhqGKrrWPV9XA0osLmXCuUmbLmMNQMy+qSDPEmnRf5BuI
rXdvBEu9SomWZY68REppbpuZhaC+vF3cv6sS+L/Z47/f4v/tv6IBIB/Rd6vAnDjyPhLkv1AD/Lev
//Xrf//6x5//A5PAP86PqQi+/umtPPhnvvlPc7FAofCn7+uDt5/7yzjwJ6YtpmAjdhgJUieI/zMO
VJyfkEZBHdcsm3MzIwd251/qA0v9CXKeDUcK4chbjfCXeaD7E4BOm9EETuqZuSh+V4XwfgwF2JeT
APwMvM5EIBgsz+9vNrUjpNQqw95L2+LVDEWHTrC5GCJZoQEkfNM+6rewYgD4z1+YDRJ7WJvZda5j
agm7sN+XZWE+KHH0QhJd+5trwfvB1fz8LMeBWCJsm3gVDtzvn1+SWE6a+4X0aCc3OwaDuZcJ9Zox
hziPJShodml/8/bw7Uuhi0Va5cpT1dNsjgBPwVhzFK8qSS0pK5guRIKJe+ip2LlppCwJpyuXgM2m
j5mbXMrU3GQQ/Y98bhmSEppZYermu6azTygsPwW9VHdAe8x9bKnqLswI/RZNRp9QKEm0rsweCWQU
vUjCqT0HcccaavZLYQbI/mZCjq5cw46jiaZzCm2MPNwFhhJvJASbB91VzlYt6Vs2UrM22MkHvL3W
QEukTMZdiZCymHpl5zBq8ihRklMVCcYWWFqS2Ipe4pLzYF7Z4mATceW5gfnwxg4jKXGpaEZ3iKzc
XZIZkrCxDpw5w96GFIghW1Toggu7j1AVu9kdJ1XTM1uh0il+e221FSAt6V0Hhk37UcwgVMt6GqMI
rG5bj5uytVzce5AsBjhUpJApL4rBcIpj1heaN68qoZr3jkb7dOoR59qCbGlHA9YzR7cn6J7DSmR3
mRokd+PK7Sh3WMgNmrhKuOywH+5wk2TroA9uiirv+RCCm9Btxq2GTHBrNdZd6nQQZdEwebmGGYuV
MmcUlTs4HGjxukG4aUN1ODeZMpwHxcqXCLxPZGoKJlORdieUOt3j1cSxMT9MSHw+LYDqnfTO0u8t
OEEnq1a+PWpVmGyhmu3JLdzHzADJQinc3guGVtkguKeq5JOlEX1g29qRFbkkOmO6j+VUw/jM2bb6
gwv49DqZAnl6+0KzsEc+ElHrgOz0SlaSfdkQXErI5HBl4fVajGk/PqVToy8VCOkIW+AJITW4M4Ze
Xt6kMEmsjHgP2Wqmwbky0AueRtkzC0E/s1OC8ktDAnVHumXeezbSfUDMfvRZK0lBbVTnKW4S2hR+
upRQxG413bjFwJycyj2asBpsdSWPfDzTXumRwWNayaqSjAJl0edEcSyixFMQGy46rc34yHRTOTS+
uGudeNoySsx1GmPWJTfi8dPIH5S4nz4oY4sqnZ5IJhv1pjZYSujwditZjvhoojkYNbZVuZ71epey
W1kQii6R0dgXK4vTK0ydV0GlNKDap+TKGItQW3REfWmBfmMOkzy8fXY0vbB/3E9q5h/V+cPM+YvY
TXJ0aiA+y9I+EHhwJWcF1psMy80H0Ds2zXihZcqBTOBpE+VyJObGLldNW6fPoEe5k+vqTh3iQ+wg
Xg4VVb0fGpodjhLHz0VRnQNy5r/t0n//kPRDRUFFpEK6UTkiQQ9RVfOHtTACZBYaFiJoM/OJ45wc
4z7BxzeM/aeuJq+Tnaa+d0Lxye6Hj2RJR+uUMc6yJOH20Qe3pPjhkhqCLhTzxdsRwSrRuJbc6FHz
G/hlcz5Yflcmzk/VcCyN/Yli2bR/LBOBVMB4T7TUA5d0pt9Fu3ZedoNJK/dvDw3CiDZ929ceEFXt
aNjuZ1MaDQNagEdvX5qQM6ua27jsXGXflBGg46QiO9KUuELIcBk7E+FuIev43EOoQ9amermdK1ex
ATRrmpLXt0eOAk9fyRnskFcuoVNL99oWqXbpyddmcq2wwtOlDPuTGffGySqKdh+Fs968r+urehgB
ZGrUnvX8NpJbrizTNNe4rHnYW8Y9Zgf1SsWesFOU3wrk0P9q+5vfR3QtumY7nN9/5CrrsisF9ENS
m9EHsjNMBkQ4aFRyMmmXE6K+VUjgoVnsEzTaD+VNzMB566qljRpPIvvndIUtrL+y3WorM0PZJbP+
NDYPBtoakDdOzlTXNm7i3rd335TRSmAbZ8I28BoUo9h+V0Gdv10C308L/tYrMjWDvcN1SH5CkfJ+
Q8/B8WZ9RWsOuTRrRd8oJOimq3YK2d5YihCNpwTZ2owTGD8pq2SWzfFRe2l2CaM0WtWCNjdZq8pe
gI/6YBbFwVGR3plgpVZvN31orknEvWWizSusTShI/vQoJ+PDr78UDfDhD5e55RgWYi0EGxxbOA/9
8GJUDee10s5uUDf4GNl65lXhGF/k/MVB+bDr1YHeip7FFyHd+FKPUXKkl3p6+xdvf1V2WFValKHM
jaAygijJvXyI2w12k/xMk0Ls3N7+9PZoJPVszLNs48KF5QqvxXVlEEtOTtQozqJ+6gvHv9Rurlzg
hTp782TWp3LKrxIlig+2D0UKtecvf3p7yNoQebVqGGtDdeq7KDCXRNLuAh0iv9J2B7sdkwclCVEj
RxqH9QTDC17Tcek0iv3g6vbnuLfrV2aeTURgeBozvLEH21yjw7YeYrDCedc6K/4NyEorFxtM9NYy
bc/wAfQd2MVn7kxxjjpXnLEV6qvMmaJdXk0NyzWss5F2M0S/2LnMohpDj/M7GAxMWPHsAPufJnDn
LZKTya7OStQ5lzhijJbY2R0Zb8qBbwLm8QPWvtbwd3Ua7ai8xGOSVHe5Hr9GLa3t2vU/Mfo/522y
xUqBN4BeLrtS4t8IskA2rqmSkSwBS6Ru+cG3ao9RUnsINZQZTu8EV9NE6pZC/2+DqrWaQ5rHlzJu
PXxx5lNMc3CZd6pHOl5wp6NdIOKgxKFB4vKObk8Ci5H2C3CEzqPq/2A6SX9mDH1S+jZZ4WY+ooaS
J2oZgk8Q3SeqdZjGSbslte+L2hmXGTRCiRvdJJaVbujl6B4cK20Lha9kVGhCcFZMKuQKMXkbwfYl
ifqxtxV/YXRuhYjehH6BU+EUzxMCdQiyG+pb/KzFUO5BvBVXSiyx7pEFdo/Qieg1EGEelLYL+djD
jn4A8zpDTe4tEiKOeuYgWp4fOv6XBu/aTtO1OIMn4ff7xtJ++SLU2ftOnpea5PlZJp3KglowWZgf
jvMXptAFpmyCEypSaNhv61OgCG1jz/lwb2zLruyNYxBd1AiKrZsb9XXgQk4gfwvf0PynXAWEqIV0
0N6+a8//BEh0vm7ablpWqnWVIJ9CltINy04VyXUwCm2rwIw+dI1ZrOFrGJdIsWDg6GHyWGdsFHpc
mg+T5p4dhUl2buqQ29vWv/K7XVQk8oFswCNS9fLFsju6a5HbnmC8W0e27mzZZEPxQq2B6YLVNkjx
5blmOB30iCXECh3lIS8BuA/1Z2xSq9ZKAFkqYXIDbJysgL4+ZIEFtrREL8xB4KYtq41VA/T3fcFU
qbARlyfFselq+66u/PjOKp3wRkvM+iblvd4ONcXq20PfTZiCxK6BoMiutm1KlRBMN4jYtdu3L3Gd
PlCGIkSZ/8qlvF5rimUuo6q6bf0p3atBNnhAE6uV0ZT9dTyTr9++jBWVxlQyNIPrYW/DSE5oeYAF
dEO1j5TGy8sMm28vyvb47Y+t3oKelhwxwrLcFeSxxMI5jKw392ptqruqq/EFNv2rqRbgAJSSXJfG
UQ9NNqmHcshJvXQUk69+7Jq40W2ADxOAu1Iq1yF11LqoMulRRjpXb1/84XqIq3SLZ+TZRUxfwQt/
FXF7VvMq+OBnioIJG6tDNGwVW0d3VPba9ex3um4hxF1bi6xXGczRhF51M/PdqKziiEE5ZD4X2dJL
UiByJUb++Qhp9Uhqy9YoDwXIiqMbMoesU4qI2rCaDQOr8V7kNZLHtPXXQ9yM91M7mavYAIIvSvu1
muxno5JcKC1jyRzv8WKaUQ4Gt6QecocmSng/jucKH9lZQ/GjTQHz3iT+YHIEjCnoCaE6tb3d7oFP
MHJKSctTSFSOiObM9Yn8qqKbUZ+EQGrFYKDk9wvAmGiX7KhcYvYlK5RPznX8G6DETiAf2M7spWzF
Hit9v8oHE3QsZv4uVW/LqP2kusRsNI6EAU33UhQlaAgiDRgfZADKxPMUJKuqtif0XKDrtKJfudOO
lIpnMUXgD+OAk43ATsdyGJdXeUoQNCfvZ3PUSKqiWN9xbKM1MfnGJjdrHFr6BEKjxlvbsk5XyCqG
rvgCydlaGiUQzN6pHt1Yp8SQ4ckohmdSH9OFgqkSgy426V57TWkO8AflZqjTexHY6QbtygVt2nDA
iXjuOpqqWlV8bogXB7jAfDpPkFmOrR2sGwEbBbMmhxG0PK6ooo17xTA5XTqJiFacyqATK/jvsAtP
nrjhlM0WKX1mLAhpoPT2mlcWorxOWeMXAEOgSajGPVx6ZJMqUsJeBZpErECiUdkFRWXNze+G8yaD
xe45q5CiWrb5aI2VDivBuMRh84V78MXstq1x6oV16cS4NgYoyT3NiIWq1Nqi93WP7QK7GdwXF5ri
cgyMZDVAaABSkDdL4fj7sJkACFfxVUFiApEK9kOkcCoHas8AIpVLaXZXbRaARBgRQRSHmHhShhEm
zN9crqDiH8qaAy+umnRh9KYCrMk0YTkfGsu/taPJIWiF/XH8YhEdk9ToNEwH+1lYv2pB73tjVR/9
JPbBluJ7piO9gjth7GENnzjkiEXXiAf4wMFSNdoLbzxbm0ZKSoLUSPX7A80BRHF2DwUD2aWrdfbS
5hNdVsSPREPTekYjpqXokZMnXfyxkcGqcsFYay5+aiU8+ZEfH8b8vtfDcQ+RuDm0pg4JAevrim6a
12s1UBT6JUSPuh/d5tWxAbIUqXqTO3HkQTl7blqnWqgYoJF/7kQZ77toa1lMiBGOgnCkBTxEFwFo
itMSTjDNxJzN5TA5RBH4jhZ5ed00e0XO+FdV+TLE5V0R5M/5AHyiTV5rQtK3k392WnPLHZaj3dWx
pyZM/tXiSQCg8uDCrE0KA9YLOhGFaLaNJa7b8CaeKlA2Zcs/b3p0g90LYlyVycm0a8123EymuYkr
HLBjUxM9wTFk3VBPL2B0FUzNleKYStHtivzJccZimdismLk5Qs0ckgXib7TTvr7kI7WW/pQTyFtm
4yJz1jQYEWQlr70LJKSrwUZrQ7SzRpoaktLBs9uZMsMBukiJQWjJ2JXtOEsEcp5c5a6sUVyR1pEu
8e3s+xoJQ8F43KtpBzq1tktD1WO/XVlDrq4QwT6F+hB7sW7vwaOd9AAdTD2LhpE2bLKxGNeZ5YKv
ln7ljUm1G0xs3L2v7o0K/TEi6szSUZhWLPf6bTIzilqjhRhUPpXqXOlpOd3GGHaiOtcuZa2tBoBn
iYUIBif5vZ5NS5etinBT6bDA7DEXVPuOhObV2MTOAj4A1BjCrehK2vZGIGxPUMg7TUvKARBa+njh
grBUVNLqa6ysgbGWePMA+06GtRVtitPcGA9pMT46sUi8yu3XRlEGW73S65WfPElDco6dWK99eTBy
rd8UdmnC7ZgCyG3S2nZC32l1fS1LaXmKIEcXkCvu7VHfA3K8TWsbq28NL2yIxxa+4FB7VQC+3ggR
ucmyevXtCvgERyQvH53PQ9V3V1pl7ao4XI+xdhv4BCYKkb8mASPTwt9EVozYsx52Lezqtve3geE8
9LJgHwrpokH2VADHNo3XcIKz/YkESvyqCC+q58IUqQd3o/KMIV8UDkjATGaZV2IZZC1SKw/a9poJ
6kME/PTR7JTlAPuOaj4JNukAzZVBywVlLRGOzibA2E8dhgFugGc+1Jq1iFEJUef2Jxxqr00Rn2JJ
+mDYrkctTtapizyxdaZF4xO3kxfUFEqor5MejXKViWo9KO24rNuEYDwXiFswAIcOXqIxvcry9BL6
4zlxjDM1xJ0NV3iFLfaelIFd24jMs2Sw7wFTs6AE9GrcZ3h0oFHFEzLclYYWtXP8x1LyGvvIvleK
4FMh2Hg0Bg/ckrhl0Bl8MnN0/KRIfY4qcD1VQkpvQx5FJdOd4/r73DJvwyCiSTXY5B8FOsssy2CU
7flIbwBq3uqaoh5DH88dDcTk0OqFscy12ljgGvdG2Vxau9nE/auMyj3JBOMV6715YzVozDOVuSW2
RTA3ZotlwvQGO3pURbUZg5huG/bwjvgXW8ZXdeQfehSeaKoo1YiTnlsaWe9VKWI7Dfx1lmkfQ7rh
OPFWkcq0telABGkiw0TfIzg3qsr1ooo+nRp9ob40V4K0IJ1CuJn+N2Xntdw4sm3bL0IEEh6v9FYU
ZUv1giiVgbcJl/j6OwB17D6nHs6O+9AMQuxSSCKRmWutOcfkx26tP67L6bTrZP1IWgOZ1544N3nD
h81Wn4YkyDrtxgPy7m6ttBpxdNObu4hSkJdVne0mI1MHFqx9PUXvNX025rKuv0lKe1cGQLMYwpoH
EqhWssjdPds1Jy52HmOk+Kw2tWO8NTL7IIVCzjgxbaapb2CBf+QeBw4b5vQGpRfvlrkOzQEk79Cx
XEwmMIWIjToH4R6Yh2r0x3WI2HA+8H+4Vq+dvG7aukC19vgHfuBfBygSolKqZLgOHKKtuzzYGkpC
4CpBGpVl+KcHWqgnOAKMCeYoOQ+s0ea6FKjR9QzP55jB5zE0ECtWeKH0JIxEVts4JuMGMvB6GCg8
mLfvugKc0RCwfeEvOtSihnceo58qSF9Z/i5Rxzprjr08C1v/M5Xhd27ZCOA6ruQYfaZgHIHnN0ct
a7r7vvbcnXUIYqdeNwYrfoq8GA/EWcS/gbHI2IVf4TWoFzmygoEFDeA4267q0BMGRXQazPqdDM0O
JBH/ODKA83eTv2byThvFY8/Ry5/R1IwrlzJs5fbPsQa5hWHT2dD73w3mCo+0l+1sFeiDZBvWwE6t
2v7mTxxrXH18nwINwQsyNei0yTpjHv1sT2LTeyhQiLjN11oN8cIsUMvXBvi4Eu87/fy1lVKjh0PV
wa7WBF6I78s/MTEDbrutjjFGxhDSra5vduToujvE149hD1lwQNuwUk51LGSOJUMrf0JrX4eSz6iA
yL/SEwAHTi4Ok7QJIIg490Rp+6fTRLFyJm3PbAvFmffSVkV4YwkmJcz5Pg8ATA+ZNl4PelMzlabV
STnzkKIRNcDlQqoJkGHXxbGM9eieY2l8GZ0Wxt7g/JcgXffvtrDjo6EwXNNGPoCH2v1LPaA1vZ+R
aBBzR1uE6/UVwYKmwakCmzSQDo1I+75Jn1BM0tqNtrhLkkuaFOrgzUgSSxCmEDvxaeloai7ITR+7
PE26HWtg+ZzJFj+2xpgpGH1z50W2PDUmv7jhhyaNcS5rrGaJG+JtGPxLkKXiHGsw90rNf4imRKxK
9PlIAIkqgN9OWkIxuIJ7Y1VW9cQ4EDOi6YUIEwImKXqVnqI51IassXs5EXWkZXpy1KrWeUzZfMBQ
VXt8N9YqG3N5f2CmpW/HeZCjGuuj6So+UElVgSDo8CGPbcJkP20AYdjaRy06yCtd9RHVtn2preGb
W/VEv8jsnwe3UFfynZz/7/YsWqx5LI3K26SJ9rdKB3yfcpRLW74VAcLmZCgvIQfpJWLBGm+pGyeo
iwwbsf+T1pjaW+1V71Vc1ntxJ/nHv9Wk891ISx5ArJD2l5Bdi3Vhyn4qN3xOgVC8ellQ71EDHYPR
i7YYccarCzrt/27OGnPr9X9PIOjXWpbOFogEA0nJ/+4zR81E8qQh07XRJh/WiB8963vvHDqU/7qd
u/g7Q3bRYt8TlLmpU8r0EDPJWatco0aw78LDPxugjN5gRTcbV5XuLaiAXRgaJaY2ZBcz9AtazyL5
L8MT5Hl//+y259uuhTjAEy6qvb/ayhi/0m7QVcPRy8+h5iYk62nqYMaCsjzQzX1tl9OFOBnxaKLZ
Ze3AjlT3kMYmp/QfwqhjNu/0yWtYoS220sTYRoiTseqE1yansAzaVlDogEaCoZAcAX57h4ZVCN+J
6DbDbERfnomEk07ib9pO8/ftjC2JUCxscmg7O5dSkZpBfS+qgkVcj5/l8pFuvO8ZA2q3AZ+1PAAE
98/mnLUSwVC4Wn3n3wdN/eRUZHxrGDXrevJRRLH4EBXHArOqSOQtneTbGP9oupgglzoZbj3TJHKO
Cv+tI6hmbQraaFGGMW1izLz2mql7GyoqqDzO64vuZp80jaFMIhM8Sovd0BJvjWtwpnHs94xQ7o1O
rOmVWtyhtIKJwJx5beQU06RfrKOhLSmXgugUewFWvnCcp/AspCsziAZkiUM7rfpOk2SB7qYkCQ7U
5Cjq4HfcPC/dN5VhHTUMDpc2z9Ru1oDfJ5NEA2LD0eu5OQWZ3qkTUkiBoaxwt4WWkTcW9Xhfz3XR
GZ8qbrp1QiLbpiDVZasER8Yijgmqm5+BhGFIDmj4WsNM34QeKRklppdbPdBMjsTI7edo6WPU5e4J
oKe7Cxsa6LrEZhVSdqBLmg2KQERRmt/MrGIUnd10LW3eCLAgiSXWnkyXlL7BQspMIiH2qdYULwmG
Nfjo4XCgrSJeqgxTr6HZGu2p8kyIkPXo2WiYh6JrN1Pi/RdtpvX3/mHbsyPX1nVLsDp5f9/UXe1o
ePAoQlqK+CggVw/HjXeZGoxjXTyBnRyI6bKqDJ94CdhMp9FmebI/0HAh1AaT2TynTr9Fpv3BjJWR
adB8kOJuvSd0gJIuHF+tQI03R1or3rSViA1S6+zxu1G0PgwPWWzBYT7bPdAKOCkQzjCPJqnTEarH
3QPxMz+izLgbRjhdQqwaG793Plg2bnbvRYeiCuPT/73Oib9HUC5YAUEr1tbRVKIJ+mutUGHb0D7G
slm117AKzFOd+C6bk91zb9venjk5kkOzedAMDdtBaMsrJXF6mqbaXk+9llEzOwfuq/+W7Y6w6X8t
wEypmcxywDKIDrOdv6fVqVMlfkZrgl5Z3IFGKc8Fo4132yXFsocvcArHwAWLmXcnqwDtskzrEiKu
7F6n6Zgy6f4vH59l3fyfewI/kmdgVUJeKGzkRH8dP4LadNwoBUdEO5BDmOoskJrwYouAKCp3Gl4A
rP8kIxE4dfM4esK84vAx11NGHtT//bZZxl8mc5tMYrTjANkcxjYOq/zf+sAgiEI11pz6NdDFejM+
9LwPQ1fu2nZWIzRTf2rC8CHsdXlWTWqdQ5E5Ox8r7N3LEHronD5J66s2eawHW6CB8loX7kxfYsqd
O/JoWAKjJGYTQ7kwqsAt3pYXTQt2OLPXtAh19CEz6DHozVeXEJSvy0wTb55LdlAZlOGOY5y46ZMI
d1YAPLQ3nXcjrcuHWlNwER08JuasNqn7Gs9QUaYHGReshWnIBMxDw6xnER9NAXtIomBd/l8aP6Db
o8LbyqGvtg1Ugq1FMGrYkU/pdz0yFNBee5js+a60tQJlZMdsVGK3r2ocHbVifvGlTRoFcheVdv5N
nx/yLjUZFZfvtl3f7Vy7G6CxonUb8HcVk8dvHRoekUDbRY9QU+UzqNqWTaU249dSZ6TyzFBenJWX
RQddxld3mBi8teWLPZnkZiZCvJCI/mRZDfB4VYoXalXm2So/L5FaEiLjJtI92L6BBaU48GPS3m1F
yk1LVia9G5qIQB8nge+PkDj7ObatQ5s11i2H99aFzasoRb6i++VfkjQRh0pvAlpcbfHi2tqVGJPo
1jB2232doifPjHZkjrmPEXlSWK9N4IsWlB7KysJtf2cNRMvAEN4jCsX4BGaDzxzV0Tr1FYog2TI1
sMxBXqcQgVcbFhfpVcXFbKZ/nkWXFhv9ZCKrWk1BHq18nfCfwIHVOZYgxGIzZtDcYTKkkfNkze7e
3fKIWqF88lMESEOiYQEskuFA0m6+r/z2u6ri6mb1Stt0kW2dOAvap7qI6pNRk5ND6BFRd1dpKvvQ
E+HIiubbdOHgImms1w9aUDVfYHhTYY8MpZXtkQi3Ky+2w21ieP2+AQj82rRTyIQVaFCD4Bdm98eQ
dE9snNOTg/WGUbPPLAQFytdNNz/TLHVXNbE9y5eEBoq5dYe30U++TVVp7Sq/R6VU6v/guPy2SGmv
wvLKYgbYdq1DfMoDA9GJSABSRxNYBGW3j/X8MOQe7DuJvg8cB0PWIR1mHEB7zzL7La6f7RTomZnU
DLL8mIRqNZjqYVLuuAGbOlvI/XNNIi9COB6UZuHcJTmQzdnSn5aHzorXcKHV43Kl25TrQU3vNUI/
xlb+wNw+eFiesXM4xzLQnz3pIHsJ/Jc0qeLNaHfRYbKdDwNo92vcPCuoR2fOLO5W13Ptoqe1eR4K
Jzv3oRZcNajja8MtxaeDTiPdzIxIYp3Sx5wzAKmJBUT40Zpunuy6VZ818TG4Mh6WZ7svfRB+bY9g
LAfkZXE4PDJn3de+cq8AOjhi5YqZSUmDcmPVrSLIiWTm3SQMGNSTPT7aRq+jnWS/mwbau0H/3Q0n
dYptV53oAFOiL9d45EjMUt0vNUMLc7/Su5WZ2temJF6BzBn7gf11RLxPyw6/mbOVlv4Yxo06LcLN
Xtt9nWztmpTEJdxM2TTmmuxemNbr12thGn8P0Rbdinwkl7mBXp7RG2H4ENu7wWKyoxOK1oxWfh/V
4wKBI0ct28WOzQxq1uSkqoiujUizTQP8eptCOb5mjKss6YqXvrFBABS/lZ2zMM1z6Xb81QSkKdKM
kjvcMdpP2Mh/WtX7twptzwMRw/UuGBGtJbMcAru1upiV9Vt4HTNKbnktOAjCbx/LQTX30s2qm+bN
rLKnf7+qeUZ0rViK60/6vQCDC2dH1KA4koPKMSuV2SawIiyYro6TFOLnGh3Sh887/w2/z8pFn/O9
a54jypnn1M7jDfLh8UlXBF/Gou1IBlHJtkmnis1s1n3JtoQalmv7whrWQTZF5NR1o3dSQT8EOyfw
u6/7LhgbNp1qZFg0U/HK3oOBWjLQCHMfGWBLG+fENP2CXZBtqgaLPgRl8RW0aw2KI4anMdvkrbpy
Kh7LvbD5Q46q+15MGeSfwtcvy4P7n2cAnyxWmR6FZ1gARc78cI82plgh2TfVPCWBvDrGMINU9RwE
RngYteQx5/6+kMOeXlJjfKwNr9olTcvAkJ38pfI1dKXUpEhymZnnHh5IhCAMdP8Mo0s+tuc9Ks35
45OeeAnCcrgg2em2mWnoq+VyeUEG7YsnhXHIXAaM5HyK9OItgX+E+bYTCogo54hjLwJJ+nnRXvMm
2JgWH4Iq6l5lQMJvJUx5+9r/Ckthiv0fvxSJlHjHCrTdDuXqdWTRwZQyPzW6Nzpg22xKzIue2eFb
XPq/4NeQ1by0WFpF7LDnaK9hV4nP+YmemtktCOySVD1EXKHTvbZNN91aG56TpujjmiQ50kGewHqm
TCQGh5NZEUKbJcCK6XVVfpZTXK4wkTAsSZKGZM8/jfUrGob6o417cUgabh4CFGmg0pLZgim69kT6
vbhWZNH0T6p0Z9XZdG2ccsFohFvZ1dZJ6Q195vngFXXJuBkT2Ba1mx5iQmnfjYBxbqps7wyDxHuy
SvUakAaAIbo4OdzloAD/fap8Rhi17n776iQsTYUhh10QBkHBSi1ld7CX1UzqfsTsyfOhi8BKV1hh
Vl085o9L6So1U92s6ked5OKNAft0BHTbbcezDDX5aAu/PVKGJNvMtmgkAeEeWLp1a9qAmVgleo/Q
KHuYJ0NOtJMWs1Qxn49iyvlbmk/1rk/jeJs5CjKwbo/Q12eUjVaRCEMfDm9yZPoXZzmKc5AX51xD
olJBmTGkDuI/HE7ZjKSLhtFgTcQ1n4o4upJSGf6Ph9b9CLx31afe2Qo9BlQ6S/lymUF9OBup5UWb
KSPRPPVktncC5t1FJlwCOGzCZEX6u4ereCa+QJ2XZyAZxrMeZ29pbwiC62gWWn67Ww5zUpnpE3FX
O+mPN6XohrhOP95rSfxFJZn5L5dx4453X0z9YaaxiCwj10bof+IxdnZfHw8GDbRT7Wy0UWogayEl
wWmcZ+baLoyddKYIclAXcWOfmooJRk90dhBrCeCnUn1vM40N1yfaKRog7UsCZMtMIifOo/TrcrCG
5hAbFp3mKaxI9es//bHx3gUlas457rQ8pPMzFffvHbkXV0rM5NEPwt9LWm7IBsqnuDP2dlWpb26s
HmCFGCjA+L+yqvksjWuUlPG1FniWbXQGm75Ik+9UDfTHAzYu+pzW0XcHewfi33sNVfsaTcz60FYi
+nLC+pbUA6k1ObPwPE/fpAsS2KBx01qNdpgMAourMopfAipaFgOyB9rcegiFH13xTN8hzVTHRoEw
sBJxrZxWXJfc1uUyKXgvhqz+AUCsuEE7LzAyVJyWTeaMy+XygibvdVVrDQkK/UENcFfMUOU/p24t
RW58gkv+3cjysjSOmjJ+8yidnpIc4hUHNELWqzhBQD63emlc1NtaOuaN9lhzqByALK1y9H0dSZOf
XE3bOiXKVhjU/9pDWTjFjlMcQpIG7XvhwiSeMChyo37VT5wK5Fa3FCyemUtZWsLaBy7BcwGUy2M4
kJYThuFwLbuq3ZehPlw5V+H80sY52WP8OXGXXTkWk7KBB+xH6Uc3wR312seZYARtMM/KqAyQy79E
lZZvctwpB9NuzVcrd/JNV+hczoez5VW7ldMBf4S269AQb+0eeg8ne9T0diDetNj5VaCCehBBY7yh
bdhYeTM+N6CoDk3KFIDupDh7c4UzICLTNJmelqvl6+6YmvUK/Ic42/8+9RDczUAL/k2r/whBm54c
1Xr4/lu18jM3PC8P7vysTPKC4Jn5aazbf3//5XvUvvytDcOwr1uveKAHUz5UKaCOsST1feyT/Fin
co8PKIBgAi1XMY+Sjufccjf1HmFM7BalVUuO2ai14daL3eYezA82oNo1pRcokbJ+SqKEqamMPoPS
rlYZ0fDkFWU7vXXlOcyrfx6WS46OJPKUBogaNzAfGiO7t7muHempNXMqnnYWPlAoW9T9nt3ZfE1L
I6SCLbfETORXjmXlQ2I5wzohSQYMWo2DM+nsLaMKUFKWqb6nrnPk3lGvdl4dEEB3KPOFyXw2J+U2
DZxfXovS0m3bdzvWtmGu6sOIzXtNuWs/23r+muq1f2YYeUcJEhH9YTV37oI9sgo++0KohyYJpwf8
ZurBylvGzLX/OP9XZM4joMPxVIaB9tYJ+WYBIbp5ZeNemzD/EaB2RY/k/LKs5E8DTeQ1Rea1a2sS
Hc1+57vu+Or2jxYZJe9ERjQPUR+/8Kfd6kHt/q4k5UKElm/yjJtDPBBmVC08ujb5Pnqqy6PuDv6L
3WXDNs+wAJtF6r+YQE4PSow6rdCRuScVcVRXFEwhQ7K0ymnvzkqUwai+WTiV9q3Z5S+ZlObWTSNv
6w9F8TJBXDyrgSk0Cor8xczHcRUCddmNOT3eeLTzn+1AASG86LXV7J9V1LwDYKQo8pVFITmEdKBy
8LT0DJ/YENI9WgZ974Eq+k5zPe199X35sjeBuef4y/nZ7l/NNPw2jIN2YxZovX65VgR9pqNkKz56
ZfxUSMIFfG2Pw6CAgcJOnQXykQ6wdWJIRDs/xIvBUCt4ciK/fBuHuGevtaip4iL64LYIQNG5Jet5
66+ckjF0M4zpZQ4wY/yVyh+RGg7eUOtvekurwOD4sQ6r6k9oa/qt7PgLLM/CVAt3U6DrN4ptvlbB
4a8wwK4DQX67WYfpD6n5uFwy9xeTdETKfm0wVEzbQ1JqV2GW0c2c6fkMVCkEZsK433HAlBmxxh3f
zMtDopDdOjzYtsaK19Z3vWFFzkIz2lsGNJ3OFgnYW6Rk9mzEaMWm663k0mZZRrx39YPPKhMnEfW0
GqDoju1pNry8pXnqgG+a+jPLc/RmuIwmY9PxLsurVat/DqVNngEDeG8+rqOe0C/hKMjC0BFjpD71
kR+NLRHyUU9XIRbbRSCuqSc0GfGzmmYGllPmx3yfzW9zESOuj8yq33tDyh+5aIMtoGzihDy7A8Ak
jNeRbp2g5Pukm4xhq1D5TdfVdUQ/v0OcPR3LcoDuVXFoKz1jVyiXcK/Jqq6VO5JyQoT5c+ADo2HU
9y1Jo+rBmz8P2fx50ObPQxTxMMZ4OvJ263sWleBsfDJSV3tsx0uh4jahhpMjZjv+jePnh39Pd8sR
rzCqc7+4sWSKIrtORnIFBuBrJHul4LZDIznH0LKfjEBzoOGlL64nSPuO/WaPd49aOwMrvW4auzzU
Y/ujkX7z4vvEv1msaXuq/EOEnOHW+WAY6GRVvyPesqT73WhpvzLyINxbhDbtxpIoGkdLsl+5DSUI
M0Rs5T8kQtkN5ul85pj5D2nl8c74af7+z4ate1e06trNUQXFfV1T78epQ4S0GTyHvnjJ2a6vXaj1
1xL2MlyXSxtF47tWNPnFcaJqXQeN/ga7a9OK7m0xz8kgHzZOgRjEzMWzitqnTtrei5v0lzh3s7dA
ClYAKZ4Iubnbc/hGBoB9HYC3q9u4fendbk0meHnuqW+xOzTYGspWI+KjMLIzKWfFHsiZfRUzwyZO
dSAuddk+6RqAjWbYDwzha1pF9LmYm7R2rLZFUlS75dJcJiiEZGw+S6car74Bi4ENykHeXpYMt0qP
z+rkbyGR1NexbrsNaysnYjhmRI9kA3CijuFHQSeMTB3Uap5VfcDQ++ky6yCCnNmHMrkzGUmsdFwm
3oR4Z/EI5pn5K/f6nuYZAKRKtP1xipuXsXtIKoTRq9B+oIkrj+Go1ycuouWrU/cQppXzSkNgTk1y
K2anVnTFFFe9kYLyQmZJe3CqLt6mVYi+Rkn7XfjmfGj1eqZV455QzOlS97m+gQIlNpmV+nAfNoGN
3KPHpToZ5ruZtyMcVFfbJU6DlqnntxUD/obEiH+hV0WNnl5DzAZPywN3AUQ0i8DDoFP9k/+A4Dh4
FImzXbaE3qmKu2yggneWtoktdnIF0h64oct3H2r5s8HIuZON0x4M4Y5vo+iPsvemH3psbbQeasee
kyGyCM49ywOiD3BmqnO2y2Ug4tMoCcvqzAEmIiXY8zga4WOeGbsOd9KzsLHuuRqceR0ZFNlj1kOp
JwAQ6VgX5nCdGuTxoNp9ckmj8Ro7uX1qF9emPfTpVWvSmhytKDjCAkqewqHITl8/FoJDi1u8NBGo
NCTCWFNzqfhYbryG/IGv6SUVW0prc76zc5WnF8nMUh+Q0xJ9UHI0HdBFdCRgL08tLU2vmUiHXTCw
3NYxeqcwzo3TNFszWGq7TaXwqR7vgr7enDXa0E8xGm3bBn4Dt11218JMj91suF0e/ESQPc0Pv/73
a63jq2tWRbtGp4VKc50hQF8hB7NjaJFGrpqdzb66YUFvOdgk9Tkfia6jU/5ZAbS5LO7m3pIVBPwU
s/esxYD0OGyiMar3JVRSdFrqm5mYSNzihDQhQlgvjU/mxlLpj2YjLpUV/WEOEnCqmEPBJjGHkmok
F6QKG/jy+04GfE4tIi92uWzFlB7w+ZIQFwXNzuyGflu5Hb7hpmpOSPtY11Vf3KshCU5lYihm4WH/
SVW9nVLDIXeAfKx2HoMVkc1mOBe3w1zm/vsgjZ7wbWRZk9R/Zq0V/NaTnwP0fckOdeqadFOxKJ9j
wQlmldGVdy2bnRz81A4+DvvzSGYrDtLoLuNuk7WZ/ezhN3puJX6/DIfBEckzBzJNR41HmPHcTF0e
8tC66xIAEGO111TyI3+1N53Uih+XQ2ZnfyNTLHts7aa9DWh32P3Cszcf8F1nILFluf7naZUaIM+U
fQ298ionpT8QG9+tyPXyT3GnMzro5iCsMdQgcFGSYTKZvU613IuycU5SUvUtJW6tQKsOg5ZeGHY9
R43yubEv5C1IoHUD9vupt/4wfkDKXHTRZezqGB5K8OkVDRVpJwnDcYGypQcMz8bv2veeXU2fXlur
2hN7/nt5+yTHoycPcbszd1znz/Xdr1hlo405JghxK805u75sPwVz4JUMk+w9y2KDD4qbngaM4JsE
7/0ydUhxMj8auXHupUFxgHB5jSmMnD2v7RGBe3vGKNRV0iOic+79Yr5mEKPx22YYpS6yQCJFdlb0
MfkImvPatM5BHNbPhMAfQyeUd70Kokveh++C3+ON4zpDXSu7L1cEGoxjmb9lgd6dwzi6Z172EzBf
8otwyIuhUu09BrOztVB5YU0AXIrSwHFk/FInU/8Cf+8zJjIFxQDC1LSs7PNUR9MeBl7wUARev7WU
3T8VWQXmMJj6t0Sno9kWBdOMzMy2yKrrs+tiyJzPgct+1tivdSuGV6HrPzUAzZwaYorZ/lp5d8z5
6hfip5GlvTaeseDQia+HYi8tUpDbxL9YZAVdEtef3etoddf9NGDtmL+4vBwKmNIlrY+VNbWABf4D
q1ielUgqXa+Th7G2tewXGvxcq7TTYLBhU1HMj4Wv6LnMXwXm5hH21b2lRlBfC0uvr2pkU3EaiTpx
vlxeULpRQ2Z26voqa9s/lV62XV79939JB4a5zai9QgwNHlUDSlEDKEh7o9Yel6955thdeRv3GJvh
PuhdTNMurPZuNXWXYXZHLc/y9oPpT4vP3GdQUHpedwFLa+w0VaGnRNWH1hYRfcgw/jUTRXKUEW34
mSzEfAW5dVy5kmFHiDjfic7aEv3+nweT2Cs8SO6vpeEY5vqw1RyBCHQ4q9I0zoPrmGtbOV36bkRm
dxs4NmygqAa7ZTWxS5lemhKTEvEax17GgFVDPiSESf7KshI3m0zMY5wO4cbSNfjldtfsl32o6+z0
MmQGxojuipc12zpmFz3TIzsWA8HxTd1wY6t23OumQdjijErwZ8LiexuN3oF8xRby8dpmUf8gbfOx
HIuJX+KdNeUUuti1FPXKc+yzUA+K3vqodz/C0m4PaRkYR5cM2QFM/rqhcjjJVOu2kc+IQldQpUzZ
Nh9emL1ztHc2k1Ol+wSS1t3rHKCN2L2yETN4MiTZwR2T6yD85gdixRn5KcJrwt77aGv8zTNwt0cT
Ash2UStOVD8r6KkdA8J5kkV9iMPPZM6H2NalczSSJB7U8pz4rb7tgiE4hzJdJZU53ITC6+QTO7ha
9s6lAQ75F3ukWf7UQFGdK8c7dwkDNjqoNmFxJCfIWjEx4aqyQqTBoVXfRPwjiEnsU6nvryXIUn32
5DcqABXK2Hg9dgwFgKKVn1rJr1gP5W+623+6qKtfWRuhsoN/OtP+766ata3DYhUb2Ie+1FCTQ5MX
NQCnn3kfVW3EPDj6WZGs5zdHF6gnbG291Jl+xvS3hodh7mQsW9OAgrYzpfsR2kTW9dj1Lo1G8SGU
Na7tMn4dxwFq8yIZ7bI+PpOW1uWN89aqGK05IjmgLsY5ovo6YgFgBk537MzKRnc9T9EYGOV16ZsE
JRu0ymlgp/OWuHwtsX+yT45rNIHRg5xzLwbVO68SuikiwHrb8G13YWLbL3O3+YhWU6HK5jJWQXqF
7I82T+5Ui+hhPTD5p2RDaE7H03oajKgnV1DuPDcLz6bkjMLsXTyXbn/wWz/+5uN4PiYjcmRGEODO
CULY2ML+SB03ffWHId9bdV4dGU46d+Ad00zBD96c0DqABIAg3w/eNm48Ld2aXn8bes3eDp35vmRK
+XOrbHnWeyZ4z8RILwzx3pBuTHfpOuljbcP+1KCtfGgF4fRg70iXE+paCNCtyP/cDx9i+npAHndu
SSt/1VE3iYDAoUXmYCYgS+jYGOrAtmZydCNhso+0R6Y92pvRqI8xT4PXJpgzx8JuZTjYon2Hmyer
in8KvdjHfv7vgXrpOWpFPO4xML5KT81MD6kNx8IZ7yp+8Bqd3APa1ruxCzlQzMO/5Vnv1N87j8HV
0q6bXBE+OPp5dLQHUvyI2XGMFXDBCVJqbF+qdDxixms2C6knAgkWuaK4t0IXx3aePdMfdq9qKl47
B5siMoHv0EvCVROIaa+MxL0mbuteYwHq1SsIFTBGHau6lYzEVTVxOcsjHzvRgGNvWS9DrSbMzAun
+hIXIMHrAEGd7VbjoUl81uWqSS9Fy4e6ao2D0+fBSVKI11hQ8cfyGrF66aWq5UMVNGZHPRRMrAg6
CilELSdP1t669ToyCTSk52ycLx5R5aAc565/7JnTGqrIPCtzWwPGTx5uNa//lkSCFdH7JM3gCXOo
fkTLdYQKg/VfqnqfG+Fvk/RhyNT+uLIrpR70ukWOkKRVgi0jtI4LBUihyu61PDr5RXoSA3EWq0YT
xjHVo3+qU9ebhv3XR0UuNzCZFDG9BcodlY3kxJINu2kT0gEtZkOMSQ3u0I7BOQbD3aLbDuENPM1X
ZqwzUV1+r47+xd0J9bscdXGzI3v1VSfRhB/3S107OCE8G0OPNtE8lQfGTmfIbNyNNapsDfG53TCQ
jy+RP6fCz3OToHohg6Z4hy4uETnExDMPlbmNplA7Bl3ykg18rG057MJWmOdlqO6FtGHCnIjNqkpf
iqz5rkLPuokMlqZR6eWjxriQ0lHKA06y/OwQVc3Y07xrhRHB89Yo7akWpoyh4mz8WmRYQUOmb9W2
uBSj+rMyaJ9aVIIvzI+eM7I3jj5nqr2ZkzvCu5HvbahArzrh8l9/5fZQzQP9apr0Gz/HBqt0922I
h6evl6fA4ZPi4dutXBLjJ1ce4cR/0b1aV3vDXxXsIxwqVlgcHWk4v3DEotQ5kp6e7WvhsPrNvm7I
RKBCbTltNbf132D8vtRwdIDa4XAS8rHUL9Ys4DFnTDThVdp2QqMR/D/CzqzJTWTdor+ICCCBhFfN
KqlUUo0uvxC2y808QzL8+rtAfW+f033jnIdWSGWH25YQmbm/vdeGtQ2ScDmPO70d7iveic0EGoEC
Sz04GHnynoaRBuw9sSnmnfytRpN61CvGTD2N5ppG9kqZ2LBczE4XdIx3PW2ya+lqVzfvxwdEHcwi
fVl9mhZ+tOUhLDq5bQ0HGYTk/Igsdjc94MnC5sneB7wihv6xso2jBC/z3HtMiHxmkzg2ffSL2i2M
R0vbswIUl8YxZzLfcLzzgkAL2wENin5nEQ3WH5bpg62r+sZ4NQk8vsrzWENlaoBV4Y40eTXVNmqr
alMPA9yNAkeQiMJtH/jOzmWgfpdiKixEx7CWlxbzzzdfjum2DNXm/iVSwYGa4pDAeCk+wgJFttRc
Z5fY5viihyAJ6kk8tCmRz2UUoZMAi+YWY69HvNQy+6PXsvgrTHGiKAhQsmRO2CdV8OhjN921XPPE
dNrmREKgOTV2aW+Cil2E3TjteXkIdf27yUiELbnDGS+ekvYYCax3kU/2poA3kyqG+CM85O1in6RU
is6fuObWZ3BAqTq9uNhjuWP6lvJty6wnz9OvrJ3Obflq+Y3Fypj3Tw0tfbYePkPln09m8wX52+3i
/ivI6f21Da2/wf2YyL1hlb5fY4GugdUWZLpYPalvnSWJwMxSCh2I6FTcrlctyZHTJEpxiGpqWvph
IobBmexo67K5afiDud3z0ihJPCe1wBYQhMaZqu2bTz/wqql75x1vwBExHhW4GjejNyDscA7ZaowH
b+hXJpAM3puy5t+UZN2et6apvSeK3xmiL67E1FHPXeV5//KSD0DbL39WnxUpIhF73R4MLkElJz5N
dfXHcoUWWK+YalBSHucxpN466HfMKsSjVtyq2mWm34vWP8ajvk1nrw7B1/qM5tUdsuiZBQAkFvdh
JtYCoc8FGeCa1Kh4Q+gBjm9+Icrs+wBfi6Q99BSX3U+THojdfbcW8DVOU5lvAGQV51ilATULWKEr
8dXahA5jS/yvcS1JrHMXMdDMa5NRczqMDn/rODpFlGMWaMGY5q2MWmIy6TG9s+lrmSPIYvO2j4OT
qx0Y7e5DDdmWkWPyGjZ5+gIJB0YQ7ocQme9unYqTLjjdvxnZHNTpekA5woXVHc4r9Z8b1AK9oZq7
CQUdjWBAsbDWRkiirBxitPr0pffb8CdlxAR2lJhTpq56iIQNyWIy32XN5iz3PAByUgzAp9ju/vWw
2BmWl3lvvWlzbMMIKkAVUTlzFdzgtWvGiFpVxYpvdc4uNFlmZQwzZgHgTCb1yg3pAfIB4kpm2NvW
LneMSKCMOJQoXMYaCkaPB7FFYTjEXRHtlKmfp/mWRLGKvaZKOdyGWMwJrtVlsGZQJ/F9ltUcOpg4
GsxDZe4VpzLxiz0lE9lnUlEWWtCRUAwpw5boxZCF9lvApGk4aa9AHmOswGiFlj+LVJovYo0JJP1w
qUU0TlOBCzdA8K2ZbQhhR+aJut2jUwJUCeBsHaK8zfdmamlvSnm3uLUMvBN5wQE/9AguNgFML5lb
e44RT52qsH0ray4xGAk62qEq9p4TWq+V/1k2Sv8dUAA28KFfNKzD7Fybap1DYXxbnkGghLyvYbg+
2mbV0zPECKVzuAfV1nhLM0e9yJZbhJ0mVy5VDUMkQ9pgcL7V5VzIOY+dQzO7YXIYj3cfWYXLgm98
cIK0ZK+Kyhy/TwkWU33QPCJ2nbx0Tm6jAq7NxpWsB6F+BIkEg7iIP0NiLuXad6tvLsXLZ0kqtXZG
gApOWWxj9iO7RXSy5CQPvV4ZayfgC2nZCC8Y2MurN68NPucGCf6EqIeR7vLZpRUUXLEqbreLZ0sr
+PnyLBA0G9GpVq+DavqunG54rNw02vthAgQnDhmJqhp4MX6zsaG5FTVEPtDiY+7HVDgUVTKo0PzC
uBVZbNwS811LuNkJvzX3DVSCdcNqcaTudc5UskRGg/zR1U69ZRriPGee9Sin4pdOUOQp1kx6yEBF
bfIc03diSf/QdtZLO8UapcGUS/cuf6BO0dE3Am+/qKlwvoK5BCaR4XNErnXPgP5k4io8WH5dccKL
rnS6KgiQ6Vc92eKiHOuHHjf2YeAYiwmQjI3GvhgIVZL9SpRLjY2RfPP9DsvNUBcPJaRPjtx2wPQH
YaC1px+d7kd47uJxkwwDfLoqpCkqIVW53HxHV37RilBfDaQ1ZSnzLdWSmAZ2TR4Znmcn4tnWmn5Y
n8xUVzIKxwCymYRnHxyImC8o0LskwVVlFoV/7u20vUYlSWCdUMsWZ4p40yJwoVn4jVARAMm+pOAD
rZwbPIeo/kXLf/ezmygz5r+azNBpwT/fSqHtXS14CdImeU1TnS9mQ+bxfutzOvNtkcSplnDXlo+j
YpHEgWSuwazsDb3qSMm07ruT0GYyuxCcAIsl5jbtqHXil0YkmQmwbl2dwK03JlmaE5uo8NXijSDM
dNUDM/nI0ui9zOLhc2ppAoMYMr1Ybtps1Tj3GHQPUtnWGhP6dxtnCiJ0G164Y4aXzjcoAvKdYp/r
RbTGxt/h4s7Ua5hgcIBD9m3oMH3pLHYb3ZsurBPP1UAr2gh84pYFLu5gKdW+E3b0koJ64eTwaFL/
sx69lKFSrn0utvq7TjCWpU5GXGEN7rJsR7vIBUEx2+EAB1fZucQJ4qazL9NQrQevlVeHjCAwa3Bj
VUYqPsP9/wgX1Lql9fS1fBbF//28Z1RHhjliAhDAXI2DOPvFGesUxX31oYz+LBz/h9Xm1iX1XXHR
TYKgutFUnMowMeaOQuHj6tiw68TXSr2xQt7FrwKmTjArjPDofouhq67jjFir5ZBQGCKPu0Nofmih
gXwU1U54BoHkDuM3e2IYr4r+oNo23pem6V9oUvQvHUpQXGaXaojabW9R4TXOi4XIkErxZXu7PjLN
46DMH2EKSNGs+HriDMy/ecZm6hvjw7Bb6ywxhq96u83fA2+CuIB8RXInL54N7MvUlZjDgypynGNl
3pxjP7vR4VNfx6aqzrLL6A/AiLvRqtTdJt5gPwgO3ush8olVIp7va2nJbek1+Bsc58Oo3PqMWNKc
B7NMd0znQZV6v5fkipjjK9nQ0GiiF/6J7JZPKnvv0MS0LWwxXqtYvOOBLW96SjGfaXq/bLjCBz/A
d7joIH/JImB4d6WunSe7RJ8cxD41KgM9EsFIU7l6gi8xzzFSnOoyKD88YucxQlcDnfONU6s8AHLg
tAZgbZ3B3T8sknwQF+s6Vu9FwHEgmneLaVFbx9Ef+rVbOMOumBS30VnZNGHYr023ILVDj5QWyvAT
gpzVJxFMVarglidJvtWNJHiPtbZ7ColtE+LuOP1heoOdujIQkG7x2H567ixveVg2Az92z/ddOW5X
/5bnkpalyhLrWrf7ncMYYzeERfrSsEv1RHApZ3SziRZxrieq2ZeXRjsUh4np9kYeiRJWefFuzfHA
wTcxRJLp7fYT99RX5vgMPzOr+C2055HFfn3P49zvRVbEfS4WPp06aZZtyinWX4VfvMqEUQPWku/S
DdnUJag0VYVpQiXly/LWYIHbYsg7cu9sbgpN7iys9J3pnXibxMzWUB0XnBbNPpq223OzwvM8ROFr
w6ezlZrj7qIhB8gA2PMcwVy2PHw3S2SCI4l/SCb4DYmI8BbHuUK+yu0XrbWPaaOGJy3W7RfHkZL5
s45JuiFu2xJeuBa5hccGdVhnnn8cs2i8sq2Xm1bZHlGlFkgY691eSpdJvwOApe678XYfnfmAFID/
18MjEVFFHxQOC/Yezo5997hdQhbwvf582bVT9zZd8QzJRyPFORdPzB/CyEN0CvJkRoGQFcrwQZBh
Q9cAMX12HSs7LaJHUAacI/mFdbb4erE2VWs3itiMzkovZivKIAjanWKq5HLC3aBqyIw2yIGXfkk/
6WbPv9uvw51vStw4KQOwJpBQOa34u3DDR1uN4otF99GKYPDIQtCjwyflV2rXU2R6ETWZwzwfodwY
2WGUDO+JhrrPms7xrbS5O3bBMbufqgOcR65wbP6HxYPVh/FNJ3+DwV5X2zyzMD4xfHq/P4uxLy23
d8Osk1UZFJgn09p5Ttjwb5bj9vL3SIG6btC4JhXx2VVGb5+YrdXHNqhei0Lf9nhVIQ4704a7XfRV
TgosRKX6B0nSHdHT44ahim9mQVte1jLYXVRqdpCb+/vTuVazX1YeIw6wDbGaPAyGv6uNqnmfMIIe
3ZpmqBAw4DrqoVjGZrV17MD/XVfmc6nL16Acq1fLS7+QbZIfRKK++qGCImP0n5qTPbC6EUYdq2rH
qJGZ/BDG61DGG1A56U2J0H7xqQvfDO2g7/PCscH16T+XLYufDOmTwg0IHgGgkMGatdPc7I9+Tvh6
YW0dvMYDthZnV3OYMPJzwr6rZnqQd1zskQVmyFcfAadx7JHPd0KB211LQeNV6EzpO8dp3rk8r5+6
yqgPZtwCxerqjcbG+6XyaJIPyPqvqtnCt/wsUL9lQX1uY8t3vUqtHZO+94DIGYm8Snx4JtBonabC
s9GlHCurJMMGGgGbirDtbex5KERVC9H3RWsgqh0/Ktw4zy7n7z24FXrG3GE1L9a/+v7T7wI2duNE
nn/NCWWCVVMi+mSmQqk1EvNlkKj3SQr3PKGb6xBBdNzZHhkDnVjLjZMNxsX5HA8b8snFq3JSZRNu
9aI3qYanjrBLiz2nYZz2s0FDOgC/Bl+og1iWCeJkogjE85gV+lr4KjkG9QvgE/HmB8SLE2bUGyJI
cl8HlJv20ZicLZd/q5HL7mbVPTMkq3yc0lzb+CWMXPry0vHh/tRnWLxFrmvXeHysOqq/cKPBm6vy
fRumFpAQZrXzN1E3x47YyEV2pX6pGOXvqcc0zvc3sJeY+mWM8bLAJ3xPBtmgvWuHlslyfqhTNX7v
AY7p4uChxBz/ZsBPTD3f3n2OUzheMi3BNu+Z4/avWVLLxMOwbSY5c+Qp64b2eWCTitmfwV3XPGeC
fk3wTx2dYy4a0/LR0uC28mcL0pK7acIphzGlq427iNepDmqNVPihD1O5CupBUI2YBoeEgeb92XIQ
Iu3SsCMum1vohsbJZHMJgLhb3ZMtXo5FKwzHWbYsH1iR1IuvwxMMArCHsZHhtqgUUq4DXnEKfYrK
/ClbcWKyf/oY+TxW0zdV9t/gn1JKlAdy+9d9R/lms6kG+XOyiYoou7OfRZGmazcpWOsscYliXV/r
DhOkQhBaMLAJNaQw2rU3lc8iE5BMjZkl5I8aEHtPfAEXbx+yIGk3cdZE+1TUDfph0pzTMQBfU2rN
LjINf80frtFJBxyBAxBgQqs7aYWT/Z6f5I1NZCxpT6xJ+fKTf/8lDaTo8nuW34zexdiXLH9h0KsQ
T7lzDcIURZOp+BYbZ8PtAUaJKLThTLYFaxYi1CeXFLFfqJlPnhvLJzQxyoDRlj9HbMjl7S9iyfJM
zhSTWG7d4snVem0TIzM+2bMnCqd+cxaGm7/hBgypxKEPkqyUf2rz4rs/l6kuD3Fk+owX2v3oc7NV
YUl4q6KLliQMWmTLzr3GsvCWSJh/rcO9Xgs9OhLnlzDqaPwDgLytqcTYeGOZf1qxjz8L++Soa/4x
nW0jJDS71RhD4rT6XpxLE7NHXFv9Pu1gl3mz47/J1HvaZd5z3Uf1JtMb9yBV9xFPVJonhhsjl+j6
M2jVVWogmpvD1plpGCiw6QMXZAJksw5fNBv/BULtluZw57SoyVKC6ujIjHM9QrF1sCxlMhNcwOU6
GhXDeFNZGXq0/30UimZMPMtiXSFu7FVd/uGRkPs+aj2RbU2i1s0x084xAgavCGq41eQG2l71ie/q
Dz/l79Kn/bNelynAC0IexDCp5CU+VkXZ2zC/0BQ/Xn5D0Nvx/dlfv1Uvu+GJorxhQ9yq+iBMvIln
WrfXms42rYcUyFtaI99RXWWg45IUoCJ1dqobgslq5ABqynLFHfofrzur3L40GcCRLnnSOgr0pGjF
tZYjzIJw+lWMOveLUtOvkmafBw2E3g4aHwhWBsOHQe/TVdeQNQ3qzlgT1Ij8rnxM9XB64JOg/rNj
kws9Ov7QK1mtwKyPj1GVxR9hFHLIZxTkmm2FN7Z4qLwg+Sj9nLNRDfFr+V1+lf/sfDfflz1oPcur
87UxLyDLQ+sHryVXzilI1J8/KkX73IaM9FNv4pQZWsGNJEZyXn5/IhkP3LNhbcjlaCB5vqR2tMZX
szFp8sLcn/QXx7EVRh2lLpnLVJJ9T7Kx5p+xIfze1ynsqZoWj5xoL/NxZLsE0YcRJ77Dvqr7tXJI
HYGuUy9Fg4fHtBu+KkO9W6wfy0M7A1NcQWIwzpJxl3c/7hPHnpoXmtZa9wt0oIWS/LuK8XnxVvWv
FR7cVa+b0UEb8Jd48wMVEfZmsgPkGJJTSc6WoRyNpygT9FOhST6kAV6OvlPyezI1BwHL6r02hwFB
VxnbjDT2g175hG6ibvbIyVji+3OcU5QkqEZt762Xly2NrzVLvwn3zqt3RZxOpyFFFMR9XDDEcJpP
rewmPoZ4wx74Vrhxf/XinCl3hBIDM9BONO5EtZkTyqRPYNleNpYZbuMwGM5Wa/bn5Vm4vHRYGkyV
3VDP7WfD0b5bQbpvveem0gWHGB6UKKeTUz24DHvWlSg42yyMexLTt4S8674Ogx7rV2F8jupqTo77
PbYnJi/OrYVA9yiZ7hOgIfiz6usk3C0/1MI63I8apt6krN7p4Ih+VjVt9bqX5jtTpAOYj6Z4yKyR
SHLqcdq3HqNSGRv8+0x1LDGT4OakWD8wKqLCDhPYZ6K58lCYBM6i0kn2ftpZ01YR5a8sbplUKzuE
1gZtF9aVeGh8f3x0zJq0YCymd3CQP0xKs343Fp+RRPi1m/iXiQo6FjnRYhL3H14BcKLPvKehc2Zy
zjzMDjzYH4M8tsR1V8bcxTFIg1qbGYUQtzbTViYpY00t7Tzmv2jCYV1RkX8xZcnhso+bh1FCRUYq
GteOatOHqJH6TGLaJggVL8Jq8n1Qes6a09pPI6JqbdUhsLXZKB6m0mqud2WoNJ2VmklVGfwz4m8z
62p+qfUYb2VaiH0blAh3pqpOpJt592CBH4iQ6oey0fRdUxjhJo3Qqn3Hyq+wsyNAZeD3rETVP6ik
Pto9eb+OCda+gI20H/tgOOLNcq762ERrZTjVF1wlu85xlnmpdwbWB4h2iIoj2T3qr/PRPhnt8xyQ
/1GPur+Z8Ayc6F4Sx9Gcjo3EmqUnjOdovoi6smdBHdoXMwieRC6GT1apsXbxNc+HZoyF9QNZQrL0
VEE+VcLkHz4/a6X1K1P7PJ2c8xwEfDeL8BR2oQuoCLwXElVQkFgiSVajyfnmOmV8e8s7le8Cw4ke
E8McjyZcDgDS47g3OlWsllE0/ihxhl7F8HX+kAPOkv0QFE/DOi2i8HmwoLwxJ2P37auNZkcVoQMV
vC4P1Nlx5EtflheSJBwZHsPaBdU8XcwAfspCGbsgoZb53viC9M1IARfp9l/TtibntY5D9aqOxadT
R+KjLo3ioDHXZiXmpUCEXye2p5/iyj/TACVx1mKdZW0E5lYdA21ElrF+LovyUg5T6WMOx2zs7gbD
Ts2RQuLKK2fOxC5R2HGs/FPOLUD33PwBDvd7UnnWEz3e1UHJNgXaJP31Mr3XEmmfZIwjZXnLTCeJ
TlYTbjxreF5si6TUq3M9PkV4Hp5J8ojHYqhOyysORhC1Fy/FfV8rRW1RnUE91zgaTG2spNgtwXVH
YcqlouQz08zvy1QynL2jqUb4Asw2QclSWPsu71Bj51U5JVbopNlLDWqymfTyM4Kbv/Mz79KNlnce
Ff3jIx26x9yg1LAyFaNqVKSqKoMP5eiw9Cy4sjLX3OdU17dL4ikSwa5TbfnYpNFVmwZ5iDUdtqDf
tBtr4eyFhsMi4BR/3F/CeJkH7r0PLta7QObF3toJbJlhZ+/vW5rCUC+L0A3Y1l3HXqPuQvc0OfxD
pgiVHVWnF3V2YRK0p4XiVpKT4VzMPxKZsL5iA49xeJ01MI7ot/NTF/337M8PTNbdvUibd+X5TC5k
THLYswKwmFiJGqPn3JknT63ZcNZI6+CEzEYeS0zaBjrDOnUpWRnmY0aWWibkj0ygJqFpu+Dxn2C2
VYex1bp9IwvQ5Ul+jagBW5VytA4Eh94cdx5Ma2346lM4ERsYkWvCaHnEeHbs0tJaiRaiBO6AeULd
TT6FXoyYmXpljftxN4ONUZhuw2qgC70PjssMwGhxFZLcwkBkTIWxvePGeutxPgJohV7+ilztOXBa
/4fhv3OQecTWE3/ZZvuDfHD8lsoo2DNYijb3Jc2baH1QDdushoPqL75U15CU5jt/7kM79cVaVbJ+
S8ceToNeO78tEpOSPN3EfHOTsxaS4WrH+rQ8KOpB7s8or3lBYpz2BecE+9ENo+bsFTbCuRd5W8Ip
JEDKXr13XCCH5bhrJ6W1S0J43Lwtf5A5MK5W0cVkv1x5Gh3xEZuBfbZMkAPWZFb4jfo/G1JiOAu5
ZAt6f1twOSDnG4X3tDxg9PH3hAX7VTb4f/5s+YVRpoRmMWasu7D/zp0H/7qs8lOSD8FlOewWEger
YROyBfi2zI4GM7FvUUrgeEbSVGn/3sDRw0ftISt6jjgtz/TOfh3hsNTbsAA1kBSg78jVGh9mGv5u
Yf7+5vS6JlGyye1pIL1INCm2cTTi3O8hcM9RZz+yk/Xy/xQdjN8mBQPE/33bKcYneR5JvAVg5u/S
TjeGwFPT7Hsxp2I5CxCvyRvzVGUDbIswAzQyZSfyRXaxWp5yJ2PypT8AIBePClYMWkxzXuxhlZuP
nIsoJaWbCnKxTByYt+E4Q84l4a5m2A4cZSw4fD0Y/vmhMcNTQ5b/xIAxNJ192+Y7YkDog53Q+KRS
Kl2JPI6Z3PVQgC8y7NoHigPQ1St1GecfUc/LBpi75qadxLhmWLjStfpcRWo8N/OD6tL5wW5WVaE7
28Eea1Y7Bgy5Zf+wDK2grJ3VNogA7uphwMSkmVh0NL5USeYUH5GO4Zdj3dXMLHViBMesdxZ0oqTz
13qNNytBzniBmbOK5rsIgbDgjE3iRxDix1le/fVzzRgoqTEk7fI6abjSnY9bo4B8XiYufl+GDhq6
+a8hHq5JWctfiidhzE9IlNssZZmcS+zMLHvWZHBbjEG1r5p9jBa+w5uQvQCI/KZjPUI2/jUAKlnT
SNtd9HwCasO3XSirMFdY/Mrt4AXYcOZPrY1HbxVTiADCJbOfqAVgaDqPRE1ckutGFaD25miNFic2
Q7Q1PHZ91ec9J8pKhC+hFCOODeOjwCO0Kp2SkC/5L4ohKoj9BvaCoOPA4UyoMRXzulPvcQz0jHwz
ZKJ4NHoK2WODwSbX/xHZdm4IMBj/z7a2wuNe50clLrOOGx7EF+2SS/XIGMF/Hzj77ih2G7DsR7vF
I+6O9XOQIrIsBkOnz485PR+lN3wDmutvQIl/Ba5WPSRL6KJKkPTGHHiV61KwYWjZo6Np55IBxUsl
wx+VYbj3V4aOIcMlmo5Ixi8mYTQ8Yu16X14tDwqLnA198Gl5JTMDwjtlk44dwdVK0+FWDtUfBtJ1
HNNIhAzysYi2Ov0juZLeY6hhCKvY8X9nP7wu5z6fTOt5iGM6IjPNWFU+XvR1H2ogSHN0SyvxGfzS
aGQZE41l0u52JrQzc9qzK0u5rm3rVMnPXhCG2cRz0Ulr9w66JKw2FTN/4IbFZC/LcXTp9m2aXP1o
Wd4H0dKUeBy1LWw9+8fWzb7hW3cfyF9lO8G8dTUMKtg7DQxpt8rq69QO9bVTuvnfaMH/QBtaLhW6
hiUtSzc91hkIg/9SBBwNhomQwcViViPZ6bCE5IlvtMa3eU3lWzTPVCamAFT9pcAdk28RRREnsJ7O
Y575YpUZ3qGfG7GWm35JP8OBsJ5YLT/rtJRekfpS+KolIo1iujwrrIH5Cj7YexhrEEV1T2hhIppA
9WHv7QaZEaIyxYfVa/He1NT1rqOnfr8pLWuFq7v8qYqMyfQ4MO8F4ImGjxEpnh/G2UEs3UQ+AMj6
Fz+x76Di2DHEWiI5jLLcOGbtxv7UwXxAri3ZIc65tDZgjIXqJq5ZC7iqkfj6Y+tKyUKy5SBh3fFF
yeA7Kwo+8m2JB6yBHvFpOlUJLN4fX3FHbNo+E9smLPV9CynmP9MNxT8Atuz2hAc+2Jau59r63+C7
g+5UYqgCxqNpyzmzCT/zvtqNZY9hiebrfdSa+rowKG+KiZukfSpOOsBxNu2TA20/j896xwhE6PZB
RqaLmwQCRWKnAn6A4900MiJ8tfr8F22WUDyKck0hZXXGEcFMprAOw2DXj1EyqC23R1yVkwtPjVPo
2czFQ2mjKgae1h3BF3C8MxKDDKuGYTIkVf6f3wnT+Udpo4Ol3/Jos7ZAPRru394KfE9862KATJRa
aqI9LRkrjB/llqpWhmYFN9WuLj7dBAdMmzVQWF2BVOCNVwLgwWZB28y3iMPy0uW7cMIVNmy8wDBW
Lk2vxyVoPNS4IYiMrNHatXfHT9EWC43J8PzSL8udZZnvRPGsc19ExTqfSm/j+xYbKsZLJegq+FMF
Bee7KiWI8r+Fv+zhf2StDgSV0M89xOFk1jM0AetyJ5LQ3prVEHjmxLFvjL87Y/bZWhJ7Wy3kqpxw
DOPRD8/jiBlSb33r4mp3j3Zba1+i88fDggmGnwitofcoE1H+7zv6xWC8f9QcQZJhfsi1YdopClyJ
OnfExPIez2tYFB+EPBAzXjLii3+gNcBRb4yvsnRuRdNtcUimn4OFX7noRuM8hTSYDG6eHHGcuTgn
ovyU6amxymF1PGdWtKrc3nuejIfluFWCHt8yCZSb5eQaxx31ThrU+cAI6QmrgLR3uoZquJzI0OaD
Mx4w6I19aL2nI8DJVA7pLUvpirAyma9Lblm7SIpr3ATqdZSNeu1wKkbkUp501R1IRqeH1DGgW7TQ
M7Fo1Zsl0m9GOHs9HUr58tIYJtLV2N/1YtTwQBGeFH119pzxyNQ1uA3tHwUD7e2dZp6FECXvf0eZ
1XzEriqvhdvHq7Gz9c8xpJ4s6IECsCKRHij6r2WNBNyNfWkZDTubv+BOYMt/+WHbEUfGiOkOmbrg
DJcbvXIpk8MLtWXq7l1V538Tyfiu23GNdBU+ZaR7P5HdLspWZ60tn2oInK+RzUdAcxm7h6bBhWT3
3wg73vQgdV66vPluhDLHDpj5pPnni2t5rRr3yXX0FqFmprW79qBtl9i7UVrPWdkmK4do2k2OzQb7
Od6c+WF5BqAZ2tpU45vykMldV1ZHL6GIhtwB+bcGduiQEJqrg5FxNwDUdKjUuqwjIHOUuRyWGkAN
iagNfPaVVVJ/2OyddC34HU/ywaz8G7MF/UnTZPJUF0QkuoFY0PImdlzHxxHtZMXwBA7oADZy4Vl2
YdRvHTQ3diR2zuVU4OrRA+pbrLYFQ5YUbJCK8ljZJsKVlewKr9BJEoJ0XCURhhcxN3bEgcXMoayp
imgDjzooTo248cpraGr6YYqi91FWz1oBETVw9Z6AXpXyXaJ98sEopv5U+7m8obO623z0KTOZXzqV
S4VU0lVrLaJtxTRwpBpFTCVrkhhnEn6U8uRGvNMZUGx9OxkesZBwe9bejE9fTSB+8xx6S7z+z3fW
f7KgHZ1VxgaQ7piODcft33cHQRAq/oP1MCljgH2J5U3r3Mvk6XJTy/RnTIfucTmy+YhkG7OCo2OI
MttK+oa3C5gLNj+8Ur9eWVSafdkYPFYGokExZCQ7+ZMXp6Mv9HS1xIhAMB+jRu9uIIQPi7gVVX5+
aLWWcXPkfEe0D49NoltiJdN+pyaaRtJ54FDT6Yc7leN8uiVeJx8XfwcTrOS/vSn/6IvlTQEIDTbe
xaYiHevf35QmqVrfrEGZNyVlMsaMNprmh2iiOYuqiXFW3wY/VEfDK/qVMAneNx5VnIZDWDxtBvDR
aKnkVZnApdHNctSDnevibfl13sNDn9FI1Qp37yQqOY+sxtJurkt4IMpaZtb7RGMjw76ErrFG1tql
Y9jekCjzRXitdd1/LKdiW7X48BbjXOQ7VzvWs3eGf+EmFuLSZtg/ncHI8IASPMbYkxz/88Uj/p9V
WbI3sQHPmOxS/l7canACM8X8PoXSxD8RmqRTO2okibVEiFeqwY4LUB4T7gU9qmTt7Sjh7tPhShZm
62m5wwkmK04LhityageLnHCPlRmuluyqUsYfgxs7h5QbDZacxsP5MBOU8zI+pVrnXKwKYHgHTe0h
gEp8KGbHfta8TfPpkqwsO+twm2bltFuMzGkCv6Xo6NvUy/q/7NbMv5O6bQfbqQCMbXHVGP+4aFRu
x6T96Ia0lQOrFgPY2YfktdBSlwdhMdDpKu1DueWX7vq0ewuX3ikgWDdaFDPcFd7ed+OV7QY4y7pB
rChVxSwI3PQxENFj2Jf+sXey5qy0of0vLG2ub67qf+V6O6C4TcFnaZmO5ci/HxSg/Y8+KSxAAkVJ
NFzgmApsIFR2mx2SRGU/8ZCQ2F/qCbQu3/ZjdidZFJPuzu9rGKxrM4T/Y9MZc2fQ6L0K4dhTG9PN
ThUIVGw9dNRZ2e1zw5VQIDW8+/HOnlkxWTWEL3bDXAkzRr2fZ7x2RwnyJkwpBKxpmbmzyybL7g8W
mo4fM3XtDGTO2ij1V+wPB0WwdlsNNMVYVQ+07H9IO5PkyrE0O2+lLObIQt/IKnLwALyOPZ1O0n0C
8xZ932OkfWgDGtZQJrPaQ9SO9AEeUvCBND5lZVoag/TuPnQX9/7/Od/ptAvd8Pdj0DeH5WUM3gHD
pSo1+4USKUVtsFUWF2aBfV6epvYqbWWUYTPmWFMJYTCLvKaJkn9h6ZDxfuePlZi+r/XG+EqdPrwO
db26pn/zvanbmzFP+/uYargrGqF2xPg43TQte33IAqYwfYDeFwNKwQOdc9poHSAjnyBcI8oMP2hz
pirQyGZPD//BaMPyJrCoLwm1jmdGteBO0GFQNkoIe9KfbRHwwtDXg6d5LjCgRHllfkkkrO1+jZzU
cgYp9350uUAdtco+m2P50VM/KrMU0WoJT2wDDnluMIQww3kqZqcqtaJfgJW0Le+JQXZ7cybkjKix
3fcnEHM90c63nM4WR7Ikg9tOWr99cvoEucFaubeSh1bLP5WYdw/1AHtdIaLINjsl5Az6W4t9wc9s
GI4iOJsLq5RyR54wt5E9Wd/knZ8dO38wt0Yd1w9a6l9B4TtMklQ85RWtrKaKpTuhRuyRUFAiCCbS
nc4wvuhDCj4zErOdpIZMq+jHnACRFVXjHJVmVVIilptwn6uo8JBqXeDZHC9+LekKMkQroAfHtkEM
lUrpAyZIhEoZ6XVmqz0O0qjvKplYzJJV1GLkn/DsHCakv04/byfUgY23jHfHmjCEF5Qo7vsKp5uZ
SNOXVGy55/r4Y6WFpHOgsK+5WmMFCavEnxQXxoG3erEhboSsWyH27tqKF7IoSddVHeJYw1X2EeFy
uLGqAQDDrMfiS31kNuaLlOs0KLvuIaGAezvcipOnXVSmSkpTUAAXnX+MPHU888aQ5wu6mmN4XYBg
hWyrK68S7a2q9+m0i7EdCVVzVcphDcNIjNx4aNS7tq2/NzqKqoVnZ8HpAZgpHBR14ladsADAMehF
AkXa9OArfEKMYZ/TKYl3izFrErIv6BiNW95WsY3FOtu9f7uSLLD6+MzxlFLYiZNSLqGTX92vUiKr
vKbmpJYKJTOkrvBi+VL29Z/f/fVrWoegAdE9StPAgjrQaIMDXIAg9bmBUku+uq06HrU0IrkgCLl4
Oi13ei1Vfeyi7Hbx1SvKd10vq/vlh47kMjruHhiO2fVPXmh1VCpmh5LrefjVUtDIIfDBE+wRCkk3
ZtLnTiUX5s3ErvqyCIZrw6z9y7QJBZKrPWi0mvkJ41+4X/ZRWdB4CDMRpQaKQJcxZtV6jJkcaa20
j4nQF/5m2Ih1wGshTfSPNWKY59YgTnkuad0RIIcevrFgH1ZluAVKBt968O3el5VjN0rP0zS7V81B
3ndCW102w03Z8kRl7Ah2gqV+WTaHPPjCXXhY9o1KicSLsibix7nCqfbp1xGD04XeE3JeIfRehHXL
F5/tOenF8nBXDtiUAQq3W3CMCWWbNn2ASnoND3onyKFq7dsY1ERXVIWt4bPEJW1JoCUbALCCkOgO
qoedAEXql0LPDFQ7kIlgFSfgi7s04HnOCJH81XVM+1kgI7aWLc7zaDeQvF5p9NqXaVUXqfsiFEIc
w+wjAPC4y7kbbC8s6+cS1ruSw/STF9lmFITjMYV2f7V86fuGLOMUymtd5vXA/KtDlvNYb0ot1Ysp
Ub8peT+lNsk5nZ1FersNMxqHsLchWHWBzl2UUlw2h8Mvu7eKW/4S54HTpap4QWkE971SBlt/wvhR
ReS2WwkBm7mhmE7Km3ojKkJ9L8PO8/qhvUlxWJxZMynr2qSm6zpPkqapBmRJZb3QptWot1DPU5t+
AYyNQt5bKv63ZTGgFQmLAeuuGlBoCUYeu11eZNCOl9CMiuyVAW7RsvhV5xWXGqCEq9TSd7qyEKkC
IwhiiryYWumjOUzmfVfqAI9BExa8eO1gAHtLg3VXFFFyn4velpneHROVXaWkQrSXJHkbYpq6kDpt
PBNO9Woe5MANaV5rGbKi4YZdZ6gIWRzXfYbaNGpCBCAZ2Gf6tfMi0P+xoDgtcuFv8qm9IK4bDxj0
fRdNE9YS+iljlGUX/pR/7kx6G2UGbLP1NUdKRwPEn1zslu3Rondvdfnn+7Pgku/ycg7XdC4VS0WZ
8Bc2a+stY6f2oT7KMSXZFODlMYSpd1RU8Qk2Zr0Xdd6teYXIYfnOh2C/jVLZ20rJ6HqzQkJh331t
EF+3Mbv+p4liO2sGzDbswa/RR8muVbDRXEyyCUIRFXzVg65UESZsasxCOr8IlYoYkjb6XtY01Qol
ULcyzpcNjzxeMz2troo82/akkVub0VPiM+VI9fVrwJK4ety2qqnxv9XV6xG54O+lco/j+cuoNqRy
xH3pduK2EQX9GIyi5uCmMJ049mYDCbJShGvZHrU/CW8hjmuPteE+7sRma8BcvMLo87A8AqQiajzG
PYAXHxv88p0MTH6H/nJAshmp8c0wdrBQ9eRexQx7hw72UejxEVc1ca2mn1KFpTVPfMrjCAk6Wu4v
gX6DOJUxy+GeKJDQSn/K9ZTeZMPzqOuFyxuzvkAbSGbL/J1Mz3D7/l3zxvaI3oMlYrMyZEvXpPU5
8wvD17oupjxKxGIewx/syGTeBJg2oxwM5ETbGSKJpgDhitQrybKSHcpm4soG8FVjGD0vy9YuMNSr
JmevGPRxu9PC+BoxanQB1f/PL7QXogth9B7fPwL9VTneEEVEO4ZJ/8a0rPVVj0zKvKnaJzbeD57T
KjSfh4Do6QHWjClJn1mb9PuemN77OuuAaBfipsiH5rbqovw+V2ccXBoi0lAzV6erdWnWsBA1zHhz
4n18X4SS7uhjp7qeJQpsWOgdLsqZPp7pSZL3FR+CdNkaTX5M1PEi0ixapqX3BQ36ZiBD+T6AknNJ
c3VXmwphDZjPjnSE63uyah5qLHM64dayVRufdFMEdIe08ybtmuzQqMX9IDMVhmip7V+zUE39x48x
8jTkKZPEUhbOr6mqmfRvixJt+WIkBMwONakwhCeQkDVP48taE/vQsxC1/S5LUygmhO7ZY2LSuIiH
s7eWOlf/T2YkQ2IHQf0BBYKovYpbJMav96mRzBQRs93i14kvl7qK/kiSRvLUjdlFO5R7oUmDXTpY
hL6G6nXWZegnQUbZ3Yw26I3oA2XnTYiKE3FPktxSRs03FuLvC1yD+nZxTBSZ6iP0g/HvZVJ26yXS
4EiBqtuL9WE0xmMRK9mVHu2VMs1YNgAK4fYl87TpwgO1ntpeliNK2/S3A8qWuWIz1ullR077boA2
IlcQQGhAaleDDKDCShuPsKSpvkLmR6Q3MzzmZv0CTGb6gJDVwft5jREanC0ccmio02Qv3Evg25d9
KCnXOIvju9b3tl0taA/N/GVeWmMGexSi6iupzPVdrScQSaog35k55aM04pMtRS4tAGY1mEAwkzGk
2gJCgjZgskthZNBhvlj0/8NsAtDm0PAUBZI99ca0X3gxi7kqkz3TCdBTmrPapp6de6h5hG2GT9ru
FeBOTGq76nuHMR2fZIaMylCon3bl3suF+Ip5VnaLPssf0j6fCJIOha8mta+oJ4J6aspLAdTp0aNS
/usLlnxhL4zppZLpudOUanVbFH29M9QwZ08jiuxuxuJmGhUivbzCOgTdtFdLNbkJI/+xsTI0e3tF
I/C0hvb/PAIld0INoGEQJ+zi88gp/SD7JELAgRNt+Fhf2uxTWan3oTndEPwdOvjnSzuuzB+LIjgf
iWqrOnpHUlXugb+xAp5+eca0PLI+LF4Z05P1xxbPGOkcY37db5vZyNxkbCITs2dwNs/7pX4alCpB
9Wp0l8RtcNFPuTN0ZQw7EyuOpCcayLXmUdQh4Q0l+vBlCmFPNjqmF7PIsAQ/cavZ/u2zDb4Iq24T
WEp+kMLZNcwTasmmk5X69bL6+3MJCDUGMpZvqvf4fLrrBrnpJgyH5yRqkssGevVFpEsPeYIAQIhM
7OxBW+6zQUfHOjth8rl95ZuTckB4CyGt8puDqjVfkXbnN3kKPSLHDkUMc03s2XyDtFkPxDHfEOCa
bRfpleCH/Z2izYmz/V2Wo/VwGxBrQ+axPlbG6EFo2ZN0CIoXOUVLx5kMhRrVX8fcBFhAcUMzzH6Z
3AjeKo9FThC9CGHGNCT6FOKg0UtNQPTTnbiYLFTRZuCrRxYoJLgHUBgsa3zOUai+/1rR1mU34ut4
vbKkMuhrWqo6//6L/nxmydRBJfRPfqf1m1bIeqeb9PAy75sffhCSSAmQhvhYvvOp+DhV2WKc0YEw
CATTfMK2v6XcqqCJSfDqTROBb141OssistWCD22OphDyxGFuAlz6RHlfdbxal4SAZZEsl2bpSHIE
rUgaZTZOU7HR5lQ6i/DBY6dUn5Q2r6m3VGxgG0u/BvXdOBiS/QOr9Q/kFWjPQUqipajVB8MysbpK
dluE42e1kuKdpt/+2poWkEu2aZPwFHbkXC7fwbch8TLwz5xU+VXEJSfVIucSbYkFZnhdmaZzzlJa
zBN0etSFnaWlJXqiduEZc31aV7+WhmhdBqWSPmSV8KRoI5l/gofeFuuhctTIISPi8gK5k0nTalCu
1BYC/jh2+e1SsM2gLm/Cwj8n11iigU/fZYZlzZAZw+JVJi6r7xe3QyH0VqoU0LXiDM9VMRN+Om+n
IC29bhXAnC3J4gUq8Vn/IM9BP+warT+3DlnddPva0j7BxlUORHzDZbBqEFSwCbaLkHRIz0UEK+tT
TQ2PnRu8IZZFAHKt1cIOdnVGUtrAViZpb4SuLz/RT8ItNiE6N+THQvKHY0UaFjVknRvR127lokMQ
q+t4ZBXZ+GhA4xuj2jzoche7C9BZrGQdM+4Rv/122UcHiR/fzz8lGpypLis+TWW1VWc2ahwLuNzw
T7qKHs/yRqiv7z+ikvRqwU/mB+VJw6BZhhFYXD2jVaOQfF6nCM06Q/1oyfrS7JLvlu9knxYuhfPr
pqxE7G696E78eEGRrr6uDTwYVYQyuS6U+rqcv4wKELmhMWT7Hqs0XnfJT+9BsOzJp7xGH0QT1TQt
5OdQLEoxwYAhF0dfTAgyR9yWSZWGz4n0NWCE2a02pNl2+bWpkTpqJabpqCPmgDCgMNk38QMfobr8
JQ5cGpgFcdFD7/1o9BIQeWHemZ5om/4w3YPsPwpq0KCqqnwH9252LGavjB8ShUanhyZVyhw+/7T8
emco0S4xKuD9CUVxjPbmcZl3jK6nlVtW0iFk80yKbFg+dVVl98iM3bYoAxZFaFEKTS2R5+aJgyE7
t5karFtPLiLn164l9O8VNAPQ0/FtqETUOlaa9Jf1oN8MPj1iGkikts+2twQExMZKo1uamNqHGs+Y
0wzEoS5LUfm6zEzuE0HSQDWRKLhQalCJxdf90cRdufk1SWg6mc5LDe4XuEZv+2o7EtS0F7to9pBj
yjKy5LkVxTkYN6JQkJZkAoY+sAMNl1mMAuFeDPPgPonGXwm1//pt+G/+j/z21wxQ//3f+PlbXowV
aINm9ePfH/KU///b/Hf+3585/Rt/vwq/VXmd/2zWf+rkL/EP/zmw86X5cvKDCySxGe9IGBjvf9Rt
0iwD8BHnP/n/+5v/8mP5Vx7G4sfvv33LKcLP/xqU/ey3P3/r8P3331Sqp//68p//8/euv6T8tT/+
53/+9z/+l/DH//jj3//4jz/+9x//vv6rP77Uze+/mdLfTIOiJkUJvpBrTImp/zH/jmH9bd4KmMzj
1JnJY6d7SfhFE/z+m/U3U9FMpitdsuZatMicVeeQhX7/TfvbvE1VRFGjOi0u/97//YgnF+mvi/Yv
WZve5jCY6t9/WxoYf83m1EbU+XPJmsnmRGZCnyeWF7N5P/UkjAxZ66o745mcgj19lG18W23QWtne
uXnqtJzGaHRiJUNCR4/AXebATkcLtbTxU0OtXGoRjmqbV6Md7tHX30p3k4016TreGmfetK+P8HRM
a6XMKknIkskZq1zjpndVN98Bh9pJdrWJHTJJzxQMz442v4xenE/Zo1RcpYwWHMxdvPePIHgd7TiP
dv58nra3l9OpUKCzlluFyX918cyQqOoaCZYbHTBJH+Ndv6XQtI92L+7rP2+ak5vk9O2yjGOSOsTu
lbTs+R4+PShvjNCdFmruNs582RQndNMdhgontUN7siW7uQtv+v057cdbJ/Nk3JUyFFVVIisZ43Zb
aSu75a55Muz8cnLTbf1U7s8c5dwbOXkUNPVktNXNOY1Ub5uY0Xq7dycncQZx021IXDjoF+OFcntm
uNNqzauTutQMXtwpGV1FMWJj47KNmLGeEG+cZCvY2UW0Te1mQ/gHViu72kFv2529pKeLotejr+7T
qgrMfAiXg+0c+bHdpbuOSxl+anb1mRP71oHSkTLnu5QmjjpPCi8OVAX7kUk0RF25vfcAcUjeF6Hx
9rL6zSpvM98798C/dbdS/lLRY+qSzkR6Oh6d/yGX5Sh3xaO2HbIr7an84X1SHdywDirUj5BKE2Xb
3gqfzs01qnmqsfh1Wl+OvVprwgGYJlZiuVvLcKmJeRT9I8F6+c4X5OLQDnDznEw3AuiNabyrB03c
AAkhZNFEzqhherejwhO+QpqKH7UC7X0YtXRQYK40dzKtAcWZgjo8jIOiPaRq3D/r+NiKPSZlYsRi
FVMs4A+X3r74eayIUPGjDFNnYHa3niQ3YJ38yXcqvcvVTdoIGiDeJqDOW6TlV+TZseq2AWIFR1RJ
Q9oQoiAIdpFX1LYlmC3byQinbm48xE8jB+RSC+4ylHkj3GpzwsZHL8ZsL0ZCc0kGB9JW0A2cTDwx
KPjsqa2SKw2Yt4GtIM2/wo2trusQplNf5Y1j9j7AjcHL76qyj3+Ipa/m+9ZUlB+TmpmtG9Z4U3ex
nqbEnOIysDZ8aWMCO71OdoJMCsqPfso7dQfbs+svtFEkNnPUrDHegAaXka2QCbv3lAm2RJ0rPiDv
TtZ2QUwq+ch25yZj7wgwJ6zpn3WFYNylgxh+mWQZv7LYi7iUu3zor/QuxOw6yKCjqTGwg/Ags3a3
qtUFn8K89anBUAyWNkTKjYItWRnZPlHTh899pLaXBFQMnxU1zLYUc/N7r00UhAV9chNJOuwHY2rh
sknNdANs1X/oWznZ0w7zd2k+EC00AldBQZTNnlw1M2w2KmzJY705QkeL7Skv8mPVJNl1rAM7L1Ag
Ap6XImSzhWknGtwDtdBrR800a5MRLIw0qWUNmdS87jmBThNX1YPeevpdY1XFTRS2+mXUCsr9lJel
S4nHcKABSNceSOAHbyRJuSx52YlqGD9BQyhINh29REZxRtAv5tjeEA9VF+fZHrNCekm3dog3ViGg
m5PqtJgDe/u5n4A+4TtSN0V3JBiq8QY1Xqm5htIKxs965IJwhevBbx8zPo3xiGo8RByi6UVAJFEw
oj1WxTRhTZ2MmRMJKoF/bW+i2xBKGJMABREu6XmDPA3LElCueebTQG7dJdy8n7Nx3nLQAXFKxGRb
meTikC6FaX61MCHQijPJYdtUc7lVCiJjm4Z6Ytq958uPCEQ18lBZ9hHDIzeCPSq+8Fn20vRGzVFg
iA18XAQf4YUyelg/Cg3HNGBmGzhO7sK6BhlH9xS1qxq1yt5UqsLcsW8i9sgkemPTCYbhqkS7f/CV
CEh3IcjVDpyQf6XGknLjjXhoxs4CSqhrlHNNDJBOTJEbFLxXAtcnf0ZoZvafN26BJQJlE4X2ESJn
afeq0IHH6MRDLofFM85b2E2drkhuhRrG7TCI0Ozzsouk/QnvHRPbJMoEdhmm62Ul2aZ4+yVSnwM9
cgJdI2k+6yx6RkKVO6XIJswWxXq8TAIKS7OXv7gsRdB2dk3VFQ25rj9MASGsG3ISrJ01iJfkL+Ca
UXo/rWxo9hS+Ax55yelFY3poclMhWzfRXS1tk6Ok+/qA1NJskJSk+SXkAFKtadR9LcGRQaqQ+s3s
TkCpOLD8RwsWoo6JLCh1LJi8GN57GoubdqJZiGJ2oFtYFbl668V+dQ9xyd+0Dbst0GCcBLkdadQ1
8O9DJy2zIr/BpFxJN34l1CWRGxKcbegipVtXCY3EuhKTg1LG4e3QKYRQsa4SuHJaIzPxEISSI0Yo
IrwfkZE9hMY47qPA6gvHCvveDnSPeTouencU1HBrWQI4EE+7G5tJtjNqXDslCLKjzIPwKRqE4UoI
CZAQJ6wSljzxiEVAAQJWjfjjxQfIcunncSDHs6xr8FeFcqVQPkSQAYZo4rlysKRGVzUPBRbByqRr
QCeuyvJpN1jJnRLLpS0jFT9EBbWRwSoeatjnsDBlQJem7uBgQoOsfSowJ2+Abpa2F2OQcAJCMrd9
JEdbKzV51kXo16LeNTDgMw2dWA58hVJw9q2DNHcbWEBwIrbeF4qaq5cWXbhjbBnibWZpAfTSEigf
TgdbLcRnMFwU9k2s91pfUlfJctUWvUT40LWq99OgU+cIkvVzokJhA4Dwd+UgpB9aQnRoo2CNtMPA
KO2o9QTipJABYmMs3cGTzA/5HIRWDd59yxMSQOPZtEH5QW5G0lq5IzZBWpW2RsDxURoEmmxmCe68
R0LiSnIKX0zjxOsml6ULJwUZcJG1PP9TpILOSEPjB7W7Am8bYpm+qPp9E0LvgJkb7uVJCAZHLVL/
+6BiWkl5736lQgaEGI67qNypfhrjhww7zBvmpFc7IAq3BBHEEubchBOHqYEwMl4JCU4nWacVRtHB
xW9LRnbH8x8Kpe/bRS1tobfQzss6jXDAiBdTWI+xLXsDdfe4r7cD5qZtSMqETntv06ID0kd8FEZT
hseqMhtbNrH3tpI1uBpeXbsL1PhnyDNEKPDMapuLKaWhScpXQKpqZRvwhZ7a0jP2+B4q22t4XhHy
mxulrKvNpMxcZgHCjdwo+BTyot9OomHc6JhCj0lYBMERaNkoXOYBMRzQVJCEHXFjZWBlh+Kp6bLg
OkqYhvO4ic1Nh1cSZB1ZMHdjpfvWFgwc0r1YQG7RkFKJH6UKxn0eRvG4zyJ15rk3YN7zogQUVSRf
K+qnCaZmVRpgG0BhMsEBO4HmhVelIcAc9Dt4EAZ2q0Bq6mHfKUV4XaEqct/fHKzkF7/WkRRZQYuR
x4gvbl5nvlgzE2AGfBCzoatfmTuacwF+8E3hOay+NmiZbOmjfwWJ6oAB/BhAUHNwul+d3cy+Xs1q
Ioto9uosfFR1qTq++BRpIWbFEGiZSwgutDWg3q7p1PTKHIpUit3YTKZnVu/yvEI+3YUxJsUSC32v
ZmlL4fzFmCatS6PPGLNyvN1oR1fNFgV1/iXeJ055pd+OpLpdkAmYb3gd2OkWSPlG3ELadrGrauc2
aa8LFqefZt4zvvg0cS2C1+hpiBffjBvjub5GZklgNElsm+lOh71hTwifxM3Z/dnrzSjiFdY7lHpw
R0rr09BMYVHi8CAqb+fvA80ud/OZH9wAr9Xd+UqCPBeIV6ddQhqu6ZKC3c5c14GKlA42MeUZxKDN
SJlE2s97+/IKB8k+doOt6vTb9ACJ3463FaUaVHs74ZA/vX/fv3HxrbnkhdGUXrllrW57susygy4s
IC0CNFAJOh5laSHeFd5wplDzxoW16Kmh7cJ5ryIVOr2wbaUoEXnho9to39IUSIe8Ecbd+0fzxjm1
5pKXgSATDfF640uDAUqEPIwuCi+WYD/T+swAqy7SPE1oJyOstpt9PcRV2zBCb/v3lSNtzav4ng5K
FWyM/bAPbVJ4E5DTW++ZtNJte1G65pmpatV6eP0Z5u34i0ckb7IE+xifQd1Rw+DFOLqp699Vn36V
hzpXgt8+bawf4X+ltnd6/HPp4cXY+kTchdIydu1i72FzvAchtGu++DaKdOdcPWrV+poP1RAlGYGQ
YXJZlcVu8mI43jQ0Gocsc9tj+kX9Sez5o9FuOlCZDtGrTrVPDMfkdsJCafv2uMnscx/hdcWPT6BL
MvsJXTHF9YxsjnHmFxGPqXhEA7CPdy0Vv+TYninZvFF5Ox1ndWLVse51K2Cc5AC194PvWnbChKtu
Ize8OVcgOjvaqvLmNZCoIK8g5LeBzF3O53LYJBfjVnGjz2dv2NdvNQOvLnMcZ1BX0S+d3jQW25zR
mxhN3Xm74TJ2fZcWC3afXbcTL/yb4Or9aeCtw1Mky2Q4FS0l6KXTAdW+ybpWn82N3CuTI216ZMCO
uvFuQHju06f3h3s9sxkvR1NW9e4wjqomVxktB6gmPxUQeuJ/8oiWluuLByEQ67osfh1R75LJsev2
8ARZEsj7/sK03z+g19Po6QGt3sHEDEpCJnBA0fQTdenHtDd+vD+C9LoaejrE6r3TlkHaeaFJHeho
7vBwXdTb4J7IY2r2555g6XU59HSs+XBfnLt2mAy9TRhL24g2kQ/2YN2hn9Q8R3ApwDziUQLX5iDH
kQrYn+7ZpcW587l69fHGYOMEEsQdtgJEkO/Ab0I3cAwbLau5p+Jsh2eXdeeegbVqIBBGWRDmOwa2
33LU7Q/BnntN5jb6fG76eusRoLFGl0lhxmaiPj3Fw1DJOcIpjrDubJPWdXjf9+e04W+dxpeDrK4j
AbM+qQ8Mkngfh/guGT+duSnnB/V0SYYs5MVRrK7TEE7Y+0UGUHfNAc+X3W2Eq2Av7vXr90d66458
OdBqFcEMCUa+mO/+7IPeX1ox29RCIiDx1tTYdEvpmWXLm4/bywFXM3AdtD7Ei9m4ZU9b2WZfcdSu
sT4cw6155tjOjrV6k7XTGAVFz8FZ7cbbtXfBB8uOD1FoyxtqfmfmXumNO09VaD1oBsvoeXl5eueR
kNDgv7HoWCk2pDzxUbsIj9mTdYXZ/ra8ib5MbrMzDu9fv7Ojrm7FNCq1dOhJCq1dacviCyT/XlMO
lK0N29iR+bgbkN2UO0/evz/yWysidqcSrWMZ2bG0frWRD6LU08jI8zbFi78H4qOA83Cj3+lH1QbQ
fBPbwWN469uDiZU+az4CT8zuzp6BNybwl59j/dJrxghqCvltf02qT4Yrsn4gL859/5il+RqunsuT
sVats0CofTkYucag0Vhy6zb7oxvskba5qW/jm3Pjvd4T0XlRZNTDKHyQ362Gi4tMGoYWkAiFNQtg
+0e/eYizeqN2EBzeP7TXQ8F9FanOsOOURFFaLVQIWOuo9SmF61uYIqihm6ELuQsUZW6/P9Ib74OT
oZYb68VbMM2NXI8VDalYSSGhyg4YGEWHdi/gRfC+EKbFbQDjuvlmdGcel1fPqM6ZtESRXiQ5rIq+
OqGKJFUhvggqWMXMsPYOfmZtcm06czJfvR9Ww6yWLaaukziciYML8hNwQNKYW4Fm2Jml2Ku5ezXK
asJpAQZJmi+BXUsEVy5BuxZfMOrHuu622UPZP75/3V7dIQxHL1cxVAnlIuDh0/lNaI0ibUVI17JM
onXm1gmKriGyy6Zz3h/prauEZk83kRgu6pnTkXJEfWUojoPrS3diomxKK0FEOJ65D+c3zcmzPB+P
KukIX+aCk7m6F2KkiZk5hiPJddPWoBlRjIQe1/QInnyi298/pJWBnf3jarTVLTFVpkWhgdHYru4q
vLFkZhK0RXltQ7Dss2Sr5kYYjudqam+eyhcHubpHjFYyBzVn2ECRN/jB7cY0N2V25k6UXq1X5qPT
4SxICBAtFi6nV6xEOdKXCcMQmnTZ7ua9aX+Zbv3zIpv5X3p11f4aaS3pkatCnqyQkTAqu+nExr/4
ABQ8cKBcOCNJfG7sWAfoFNvE9bfCw/uX8a0H+8VxWqt7hkRWsChiMLp+ZN1WZngtdPqP94d4/Y5Z
zqWFvgsonUa14fRcBn3rxT0cpOVOoaO5Lfrv4gFXsR25UPBIoonUMw/cm4+2qVN0nPfEcMZPhyTD
VoAdnc6wSTC73bQrK+ODrHkAnr27M4c3n6L1BdTBl8gwcnnC17dKiNgzbEoOj+j4kUDssNqhIqge
G7z22zFNZoqnHv/UmgCBpgV9W+ABvqyFJvt+5pO8NQHoFFOQ4RmGJq+3CiJm2zDVzGFZwIxX5hft
aSugwtwkj7XjIba+4FZyZNqI2Zmp563bCNUfquS5HwLj5vR8c5CgkEqmUtMYw48YFX2IB7p55qq+
8ahALZRQC+qWiHxrtdRG+iqQ5iv3bk9Y5q00lvXXcfLrnwGdyogyds1DhLWz3UioAzAFaiA5z5zi
eVZbXWyJORa+H28MZZE5vtzw4n+vM7/WOpc99jYZibMVTdfHTClHnpONsTPUxtzi3NZDsQs1kBtR
u3v/M7wxA6IEQnHIiUC+tl6Wx9CbrSwqqSuDthEVFCFqAJhDUqZzu8JzI81X/cW6ppkkX+/UanBF
4YlW2aaO7gv/HHjvjUf15HBWjyoRPmaOI3Nwo274EYwNUjz5YxMJsIKlc7WeN8eywAogOTUQ/K9m
dfxPjZxrGZ2HMYSL2VrdpVLKwp1Oc8IuYCW7//ilQhFrLveryiL09ARmmRypVdwyNYwCjN7osTJ5
+qoIQON/YSCWuoZMm01muNOBAg5F61oGguyY3ENvIxbFEzDbq+pUnHkG3njWJSxMPAOmCE9h/RQq
EfwsFBLcf6Q0bdoCdDSqoDMH9PqlgYDxpfhs9aw3CXGRBmp1ttXhtfFtFkwSgLApShqGFb26c6Ws
N5pGKv0pQ5aR9CLbN1cDUmJlU1eE6Fhu2scODWrwnGxBIO6k63Y37L/VTng5dyuHj1WyKa5TR34y
bom1ev9Cvjq52ulWYnXHFKLZgXdn1xJg4qCzj6LSU/ozs/Wrx2A1yGrphhTOhyrBfoWGIPYFcIit
rz8xDZabfIrOXMlXk8hqsNWCzfJEvwCEW2AYCTaAfevQVdrP/9xZW01UUhKiw2k5a7WETJnOPhbO
M+fsjfvj9Mqs5qmAVkVC0lnhjoXdYFX9xlot29IOOijbmqKPYHe2/Ez8+iMXT98od+lBcqWP2ZX8
j1eBTj/JfHlfTMuJj2VpsvgkwFb3+d28UtR2+ja/Ob86PXfxVg9FMg2ThgmHgy5/JEO2DdLvCDrO
3PPnbsdVVausBKlWivmeJyUyFrcj7uluUUs8/3O3yXqWJKc7lPP5aHRrLxfNAwv8h39qiHXtRos8
XzPn5zcLpEddhAVEts0/PISBmIB2OttGEK2rowAOBnMA6LlLLG64QY94NeTamTn+jel3fpHolMI0
/ksn/fQeGyGaDEZb1qzZsSwdcTgRbO0yBz7U3+Ed3QhnKA9vdBJOB1zNSfCGUi8dGJAQ36O3ax7o
F7jep5g5nwdpF1yLTuoEn9ECnttRvnH7nRzqaoJSPKFNQggxrmF9VGPBTlqDmg3onf7T+xdu2eic
LB7Z/9DlFmeM3/IIn55U5MGeGWp6zTuNNay+IQvvQ1xt9F3wabo0nnE9OfBCQVLZk+FcJteSizP5
i3A83xOdn9v3PslqCrEQD2aQF/gkbPtSOedDEHQbt8aTqA4kN3rTP/5cIP1gdTLznOa79/TQYSkZ
CgEEtatb16ofkF/x5f2Tu9Tz1oekzHUwjcRqCzbB6QhdRiOx0b3aFXca8Qbf/g9pX7IjSZJk9yuN
OpEArcf2BZjug62+hce+ZFwMkZGRtu+7HfkLvM1XDMALSYD8huIf8WlkTYa7uoVrVRLVnaisyHRx
3URFRZ68J7n9XebEbnAh3CQeKIMfoH2sbSSnuMwvkpZxyy2aJ29NSNfiEQRKwmPzBsgJ4qBK0P6M
tLV2OTnVhg+sZIMXAhIxzoyK/qZbA5ICHSzwJrL7S8gM0uMn6Aw0JSGJfZKxEID6VIOhbPH4gxSl
Zo0r8QukW73CxnQLgIIzq3/E0ZyxSGcuMpH3fbCEAI9ag8FVA967vU6UBxFhk7ofjadSZwZpjEHS
6YpcE8pcFIrWger5Yx4ItwqffItUGfIS0aYM1S3QoXs1v/djwVOLNDDz4BWYQceQt6iceImg7jGB
0yrqEw/kzZL5X/KRQw+vglHMQOIF2XoymE0cJ3lNnHu8GJGUQ/OucRIxx4qSp5VatWj9QRozMPFk
MwCzcg1rtKSN9AytOaRCctFV5D+B9FhKT+sKnstoqsLeMGiMQO8rPp5VY+u01fjShOJtydeebzT7
Qsq/hegfBmyx2oP7ClgFNKdKM8gW44JxyS9tFjy4yL2F/yMtc3w+uEBsZ5+bWlzyl0A7JpiGongR
c7hC1NuBDWsAxT3vEhaCF4z7wyTl5EpwooKtf8bK1gBE7IGtseaSdW+Re4k+BIdGqHMfjhVIylse
SFCveNFcAtpBU0Nk4uzb7Hjsk7X8GBMVK8GWVIg5zKWGWa6Jf8u/tqbkSRvkCV3fOT+DS9fE4eCo
UCOQQPqDtwIWTZie+jLYz7r+2ITyNknclLFaSxEAuR7hPWWZGCVn/yCsHbm8VsKkaxzAP++SG1DO
Ocl18iZN9nwDcRogNGsLENrSlgDR984PlCJMImgoPPkOjMvHxnMw1cVJAOPkajZCp2zsAEQqVnEN
rqd1aKXvN7MK7UurAGFnaupuTsiWzcRlYRoWTgqKroBDwWkgE0iHXmIa8wZ6oho48mglrCIPHZ4O
v2INmYyI2rhHZqiAa5gFKLAMMKO0t4NUmXIuMI78QmBFnB1Y59BnISLfcjynRhkm/DzMsJDGltwg
LRdc1jx6rALGIVzwr0eGqIOuI6mTaRWPCI6D7hUUG2d92zb1rR56eeDGBcPc4swdjIs68kbYIpaZ
MK4hU74VebYKG5mB1V1wXQYucxkpPhEhDe2yJ32KNfAbI/yuxDsjHLywnNymnhlPiWUz6BQFGTkv
I5dzvEJqqZdQlRMbp+LVG2kEzU8frYz2y/nDtThf2ocVankG2fDl0sdOMwQoGXHoiAr5ImcEYCwj
1KKADcWfkDtunAyXqA6llW59fhRL/glr8jEMyvUCgRuCfRsWWhstrtNDsp1Nf/2KK9ubNwIwkqXV
rWOz9FgPlAXYB+A/B5YpN6wJwzQB0oyD9AfmLthA2QKR3bRSHcYoFw/thy2FQtypRRwhfQpbgyU9
QVKAQ+ckfJ94BfRtfJNXluqiMDs8ivv89bzpxVMMMCoCaMIn8/4kPfD/YQ7u5TFVGicI0F+ZZ/tI
iBz0P9wlXGVl4GEws05gxu2LRwDc80jnkxoOXTRtGnnOqhnPhnCtmeBAQi+/4nbA5me4x2ckkkx2
w/LiXiUdAUBSK6fAV6FPRFFWdJBzCMGaF9HH2GSMM/f+3jhx7wc2qN1axFIUFCiJIC6p1+0OnWpm
eeuvNeCFekey0ATgySs2Z8DidBoiqjOI8wASpTxKYPANLhbwjkARx0RvLZGqsbKh+ZXTfmCGcikF
iPrRtwgz3PzIo+mHaImf342n9W0Fh84g9MmSLKGsRYUjsgpG/ZrDpVLb+doA8aVbePm238yWsdFX
pRfYyi95mAOTZN8cnIAgjCOQNOPsxTvjtm893YN8x4a/IlwIMboqNx2QnIITO5zNIgxYXreP0VLr
FhZ9IckpRtvP+1x8LaUvhXJ/fkYXPcvB6Kg1C5pq4AQNJsApB0Uo3aqFl6QAB7bi/6BvOWJvOeJ4
WDpgRF6Dx+IhrKNzAXGt5RMkcEkIxQ/3+ibZkAYQaNjMVs2vfDMDW0by9fzwFk8c+lxIAwZ+RWnu
ePVAVs0bCZ7BTutOFsCoFcSsahOVQK9d8aPbdQjj0o1vca7BTmItjVgF1AnwNRQlZY0y3opQRuug
g+E0KqTFmzwyIUHMcNBLe+TQBrU9UVOVKl8J8d7vdk2fWbXxBJgx49wtD0SVUInRIPFAI8RqAVrD
o5aiag8hNGgSQoaGsU5kKmjPCO/004J4vE58HaItqwDRco9ecTPZQqAgd30bkoYFOlpxq+ZezLGM
Lryk4A4/jFLro3NTzRshhiUrvNWW061fEw6vHlyRpc3l4L+fwbDV8u6sNJe+Jj2AgRZ0lGVnJnl+
EebSfsyb6zb9g+no06OyvKYf34taU23iYjRv43uJ6WMxXJc8tJG7h/MzvmwDeQe0QcGd8lT4Agp3
QLSboHVG+a2YiiupJYxUrCwLw8o7oufAeUJ3KObUAlZUoGcSo4E4omz7KouBjWWGSowXXSOA0olr
nDGu78NCdqIpRdt037FKuss75uesvWcCDsZTSBx62HwYkrJ53UOrUtVlwGHT8CsIMSGr3LD26OnI
DIAJ0JGKLBXiINp/1YFScUnbT44xoHVa82aIy5by41/dCzCCBw0PuRFNAn/s8eFrVVCFlDw/QZSy
cVVon9ZgMBkVRonsdO6IFTT+od9QAdUPtUgV2EWioUQrFaFJDafK1obEVtDOC3QcusKvz4+J7N9j
h3JsjXIoIBQqqpiDNXHsoOn4UkMlixvR5znJaBaX7RQvhfL7eZunbhI2ofMDui201gLRcDyPTRWg
8VCfAXAaZScswbDD7CM5va+PTNAHKh41wTciAUTisgvtpNkGk0EzO6hSuPW2dvx2A7YPyeLvQnYf
HpkyakoRjKugC1MBFhZoPAMHjbBgHnTSC9jaWm3LzrzVnPY72DobQN1ZKZeFtx2UJtAqiq3//hSm
pjOI+q4vQ+CHIADAPyuXeKe6pKTbbqACFbdmb0EZ2FK/pgibWaHXwvOOKIZKqkaa8eAeKeNtj0gT
XCyTg3W2oM3hjXJ/50NTZdR4UCDswyF+m9IQ2n/cI5pBbs7vpIXda+BiAmYUUTuElCjrs18KKY7L
7MjBYCkgVwikO7nqnCEqIS8XmUMpujrAY+etLsD8keH7MEu/M7tC8qvWCGdHnCwBpFHfmuvKGr/m
W6W3wRb1BGFovTVTb5ZYlk/ufxVwcAU4PfQcArFmEOdx4FjBmzO0WmaAeGEjuLIzrqTA5Nfz9Y/m
gvYLz7oyTs4qZZB6itVCHau5js3McbPVDZyTSazk6ckiUiaoRcw6gx/8DiZ4abRyv7KKFDoUiqdB
bBJKFdJoSsyWnpP3+pFNJJCO57FFeyDyOOSMbuQNGgc2wo40dvcWKImUPYJftNDFZniNKlDNQrCc
n1K0tR/bBi8RpN6RJXPSYDZb/dYA9wJjgy5uE3JFgT8fmr30TcVBtAst1eqE95/gNhGI4kgPchIB
TDk6rQWeSlZ16/TJSWb0wCT1QprFMI6lXpve8zzpN8ElNmVb2Ay26tZoKGJmlliDpM6CMEJhUMgw
SL60jFvJ1V+gxYIyPzjFf1AiMFkTT24VaozUYRBAF6+GAcY4WMUD8gKNVb1lmxBl79ECQrg0/Uc0
4zNh1ifBDWWWOiAhSGBAXwuzpZa6aQvSU2Q9kYayGbuGYYe+NBWDKyFbBDuQk1hp4Nx5jpzy69CZ
qKGg2w0hKR5/01fWQi6e/4+d837FHPg0oQ/mputgNl63a9LBOrjhKnNZvYjvX//oXj6eRjooHfyx
bzsR+yVeF/vc7Vedm+9b5EJYdB3vQJlzlqgHEyh3ozKBZo+T7oZryKXb2SoDJ8uq2GdOg6PgW5DM
RYc1SjSJmV2g3PtKmk0Tq4N0ye1EwCIOq6B4+sSnhk/c0sE056Eqg8wBX0p/nhGSFGZY2+om2Eor
lHQjhwBkfMgPoXXYjFyWe1g6OXgVA3WMhnnoelA+byzUWcxzhM71CLaUInwM+D7aoZsYPNWFxkih
LO3jQ2Pi8UjREI3jMiC+9FHnULXYkSEynM9PjOOy5H8OzVCrHIa6DjpOmFHMwZF2aAILXeIJBMt4
4Hc8s598cQMfGqRXEIxY6AyDwTG950vR7hXDmzQ8y0G+F7bPZR9ZdYCm3lCyzg916bY8NEw9fETw
gg1qgGi6b65nHZ1hIE40hSpxpelWLBNrKrsv5y2ylpC6TdJUQWxXYL8kCKr0Tdq9jKzY8V1Hhj6l
BIIOXAOklUBRebxNlGBUhTmaSPNK8cIXXvMMxKxVgdsl48HTYfJoO2cxLCz5ukOb1NaE3ENXJeRx
VxXAinU30Mm0xPEeEj38vKsH3NQJoxq3FG0cWqR2KVS94rZWB1gc+q3E1b0J/sSSEXCwjNA7sxB7
fAcMawD7njANVg6d+PM7gmWC2oNxFgLpNmMcZYLsK7R1xvL+vIVFD3k4VdSmm9JsUmpiopnMYjLn
JxVUaWZ3PT/W22gXN261RrsnQEKr3GJG9sse8mM3UtFMCZ3OXiowheEuS03lKVpN9xALTi4mCfdv
JZrDrnDByhwzS3SsmaWiGrSfCEWhve/JzFEzEfIvOmPxmGeNCmF8vPm7SiNT62R7omKYm9INiNHs
adf1wCMgsW3Bp7D5DpYdyc9p1ahAPygzSc9kDM4HoKpoIeNXbmXp8vzOWZxBHXK4oIB+T9scexJo
pPsh+hZgpHpt0iu/4H/lfB0YoHZm14cBkO5wVYIMWp/2C6Hy+4UhGOAwAgO6SjTnjoeQzHh4iVqP
6ACS2i00xPvBPm9hcSUOLFDbjJvKEZQ9sJAO1doPEHzw2XWiSazux8Vr+cAOtdWMGvnTfIAdwmkA
yt4fb5/OhtyRCDL1wGY+CxgW6T1WTpBFKdR3iwP2mdmCrBpPcw34uCaztBeObZLcTSd318cgNeru
ykBqCY0SnCcRlBTKtkDsCOSAiRr+hplfIktP2wLxHRIeAGfiXyjPq+q1lKkRwg5+M0YmZPSqF8UV
Von1mr4YHrTrJMDF2K+epavy0Cy150FmoGqgNABpV9NtelAVVCNkXMPLXprNppGgU9ykD1M/fj+/
TcnHno4W/YDovJfFE8I/bZDGMuk6jDZpPQL8UP34um2mh0HrXs+bWjoRMv9hiriVg4g80Ua06TUt
AkitgLpetEHG3wbd5O15M4tPc+QhNWSTNSSvaUAOH8UQHP/RD1zkDgTKom2KolGPXmf/tmmdLHLY
OIGlwRk6VFBUQOKMEx47aMZluTRyyMj7/boV4+xJqbZQ3hu+MUa3tE8MNOgSfkRkAOkwbmi5KS5a
bE90O/dmvC7Xo742OvD5pG7kld/zl+JKEDzhu/DQemwg8SlPIt5Vh/apkG7o5SodSAYduAFHsgOH
KzaaslGAnMY3Mo17VQAWwzcLO8tNw1aQcjbsxBQ95Zbfa9G+jRgFhNP+B+obEX91sK/6RB7iusaM
EMjueFegNRv+IVtLjvgoBKCfY73uThGIlEVqJ8d+UjT+j1B6tIubxgo26q7wxLfxK4i3n+fJLBuT
0BmpNz54E21gJE3jy/zXQ11gx9FbAmkhHiBy2vPzpTqgvRVHV422XKY981IYMW7ihW1NxD6Q/0W+
HVYoxyuWRZi0PGwIamWF1deRh3pGUl0zNjWZMMoLEV4H4NrAwEig+cdL2HVRBhnQ902d3MjZRmnX
kCQALZXodhGgN3s0Z3nMi4xs1XNWqSsaQgRq1PtwuXGBJ62/IS1iigblhcFGa6u4YqZkFm7Oo2FS
KxbN4E9PRpwdfpPdCHexzVnNE6EvgyBmAjg5KzNzWq5QYe9jXnUqHIRO/eTzxFn0ruQa/RNhRyCT
WkdPLVPbYeEqwR0CWkvwX4modFGjKxId/bqJiojHSMwqUK2iySGbCHsQBDy/YZa2JcSRATkA7BKl
J/LzgyOv5U01CwbZLxzhTpZFtCuqkQElQv2vwi7JDB5Yoq7lsQ5lKLPjZV7pABsDBdOljsgKqJdc
GKpZAJiBbAenjK5z9H0+oOygkLe54M5reNBtclFvyVIVbsBZzCBncQIPDFJbH5e+3oTEYO8Gq/4W
0ujXgFXsdNRzOC+7jKs/kfg8BcSTuTwwSm2QCtTpUmLA6GChmmNlG5KAaDcExzF8ZSYAFw/bT2vI
1h/vkSwl0BQyxHdyR7AfasWK5Msh4LkGLLIRLJbJhcgRXX6E2lEkLX80pwOnJO0gQp/BEYo7JdhP
BcTewKzShrdDxwgDFtfvwBR1AylcwNWBAVPVOEPpCzu/QPmvDa3z52zRLx+Yoc4Z2uD1tNCQCQP6
/VLjq8esUBm32PKuOLBBnbApB3eAWEpI87kBagxAhbuVZziAawR3PNh+J1Z7y6KfOjBIXTaqAj1u
KG9j72e8JSjPc/88hS8KC2RGjtDJ7XJghjpiWcYrSsbDTMHpV0jwRWYp4p7OFQdqwutOHVbZ+Et+
ESgDA6JaYBXhqeAsU8dWlCbYbIzG4gCoAfG8KegCIypY9lcHdqiQS8qCURgKrJl/r4AU3EZskFjc
Q+9om/oG2qkuK5G4vN8/Bkbvdx0a2WoMg1Wsmr0B5tQ5M+eB1Tm+sBlFcDIBFgi+EA3vB2pgtdpC
ajAHEY3sDQ8ZXrWvpNSFyjfSo0zyuNPTBWMklIQcpwwNbcof8r0+8r2Ilh3l0vdyF9zFkOV9p1kn
FRFI0vpW8Hj+QC8P8MMmXfTioGky5pkA6JWA1l1llV1AOgSk6hC1xrOW/V44XTgRE4mSLOFyB7Mb
NaH+MIaCJEBVohg5COeA9zMCOnZYnx/W0kweWqG2RxKpQ5byiPyHKjN57lKKHs4bIEtxfJhBv4wB
oJyzxOyphkkI4n+hx32pIk4kxTTRlX9B8Uw9tkMNxIfsMW9U73ZGO+8t2cnxxAJ+E7nDwYVgJDoX
kNn7E40LC1OogY0EfMEEjaSrlKuXx1CHng02RqN1wQZIOQ3CxFpkgjPFt/KQG6DNXsF0V4OXE+pD
g1fHXHALPY/EzZuyujf4dF7phdT/5TsI7INohtRAzQ5j777oINaTKw5FWsJnN0qdvK6zigd7k+Qz
GoWWDga5tiXS7q2eYgjatAkhLqwSqGl8JzrzKkAju47ewPrP5NBOQwVRV5BdAl0nwU7RxCy5oSGH
WtVwmK1VriW7qkz+S4XiyDf+VjZH0NyDqiVGX7sZskkpFjazDoo79GHB/4BNnDqTYz3gup1hXDH9
a4B2Wnu0mxuxQiYPzXOFpTnxS/0QfAtn0KrjHcRy5qc3IwZ/YJ/a5FKY+LVSVLDvXydpCGQyVKCC
7ClIREuU8AYLp79+YRGTsgSkmgQ9CTprYnRyJPtl28OvA0icgaEGkSeKlxLG954lZT29FvwegnlI
CcAtaVAWoHw7anBosU9isNCr2LR5Y5iBEK59tCkwhnYazWBkH4bobGxfJtAsyVOwXEUJBO6rTW3o
d1oJQfhADhhekDEoOg0LJRNovVZJ73DqizHINjoDTJ6Vml88GgcDomKYspCSepphRDBkayruALeD
es+tlj/6WfXXfcvR5FEngZOyRGsNskrDaIop+h1jRq1kacr0d95P1DPAoE8Fm7XfS5UcRth4ya2o
Xclca+dQdD9/Oy1N2aERKtQMc67UIcPdO2l97QMCObaQGgTDo+Dj3/H789ZO8YDAekKXTgJnH7rP
JLrdRgurQCvToEcfFoSI7RkEiJBWNqFz6P45ddPlSfwwSDkMvyqB5ChgMK6vDeM6nDlz6r6fH9XS
OTocFPkOB9dMpWulDOX23imk0o749JqvEjvO8md+mhnproWrlvQLI37G9Kkn6JC0yupOBJWJUynN
dV5L6GUouv9PG9Qp6vlMQskkxAUD/ehJbK2JCxi7bsmN69DVhLKmgWc9zdBWq0aOJyiGUfiS5UMz
btD6HZ++yO0j4E2Xcc+755doIbOPjfdhkWbs0eOwMuoZFqH23YGWFfApzvHdikNX/WSH29rqEKYz
hnkKOCbb/cAqlQMNVKHnIR3YAV0Yi/a7XmpsR14Fmu11dkEqUbOlWOqqQbTgCozIduFoA+2MuBl4
X3Tq0Uk11Te0Icyb0UkzQP1G8N2EefUN0p2ZNRYFlhcytQynuLCuBsJAVL8IyPikuT+GHGhoCD5E
i41cWY9CGjp5Etb7fBby9cwrsd0XQbDifIXV4bLwrsStyKO9E0rN+Bc6DwZ66bqc4gAkfLt2xzsD
uDZsQtKgm/NLTzKkrBzwQiiEqVXgmsF0o55g8wVRyQQwVcJg4G/aCvJvfieaqh9toCn3OteCb4e9
8a2coYl7fjMv+DTwz0gy0GFoQDsJEAhf+yw1CQgbB9Vu69IDV/ze95kZ/AUsAuHVAKUJmisgPUJj
0YwGUtvQZCTgWHnTrlWrsqLE1K8IRXtho0J86T9GTI6+hdTzsVnKAelDOnMVMctviNgERHk8EA7D
YrhhxZMLSLFjW9Q1PiijiCaEGumIrtTNMUy8WRvQsnJRck/pmFndHDwoPnebi9zq/CouuPKjySU/
P7g1hCgJUiGFZa160nzRbiVWrmXhXiIqaLhs4QRAdEwFENqsqJOqlyh9c4AVg75k0xnS9Tjl2XZu
UGb6hfGohBoJBVQUhKlbUIoHEAuLWLVyhFoj3z82osbq6jsl7wfJMF5YpKsIDZ8nZN6ZNAxFGMWk
hKmDCciZwdo8+naZQeCs2FRv0UXgyeZ7WjhyARRjV/AWdgz5CpBqJhTfKKJROwb9MmIeFiACbgWl
ModUVfYz5OhXqdgEu2YYhYvKF/BMKFrB68TZX5fhODIullM/i++ALhZEoCSvQD8RxFRLckME8XGt
dL0lyUgnDJErA6cK/UNzTqBpOqYVw+iCiz2ySr8Xip4HJ6iconZrdlAbRzKGN0n/vOZN6/oicBWG
wdP9e2yPuj2FWvPzGc2QTjXJdobWP6uBViVwFRo4wXWgoc5v4FO3emyOcjtNp06B0ifoDtK1uzKI
R5PPQkdoNVbP3ycTiVIX+FJA8keLckHFtiwNOQeE6EJ7knbgPbBUW/GCb0TJhk16uhB1k5H9tEfr
tgdDXGiQ8f7RcSA0SBoQAqPO1nSrAgEdoaUyrlil7uXphD4fciN4PtOdFWNXJGEWYDrnXLo2lHkH
vIZphCzdyQUsIhnchx2yiw78aDOUMieOsEMo2QiUoVY8EfpAlmoSKIHwgHvDkQaTv8mHX9oxH6Yp
B9uXPadAwxqmgycN6F4iUys1MsPKwjV8PELiDQ5GOFcG2DpEmCHEIBEok/jEIQKHJAsBjWTfBB2J
lVuZzgial8/fx/CoRASUSQVlBNu5k4r7wl8VwWMUotwsMVAYjI1C55UhHB0aQYVjDlLcTSBq23FW
7YCF7Vl2mT8HQ/dOzDEPxXkNg8kgYo2kY2nNU+X6ne9xBf81VcLe6lUWPwe5w49zv0cr9545PFi5
Kmu4YMixcmMSPXJSodspLzMzVIvrhDoAKd0gL0dXHoQ6leq5xwQSjQa1MjVkmr+AjNAq91JmK4AI
GGvRAw6sYp3xd89BDxDPebQrkDepTrcVZj64i/0Wl6Ggx8ku9LvACusA+sCtMPkWH/uQV6z7e52k
FSAmfJGHfWJJefFWBOU1hIQnlJigap/5aO8Ii7G4RhAKMXoB3fqzLNyqFV/bHFcLppHqg5lnWgr9
2xrS7GmFYuzMBValynf8CEctp4kPRPWUPYYZdH2NuR1vQRY8m5OgdK8jjyqnrOfVOtAG2YQIZQg1
EI77rpSqwXgFnT68kLWBBC5QrojPEaMfn1c+DVp9GgNs6OS18n3ozU9WoddmGkF4tUUEff7eWnjb
wh54tEG39663Q9kbMHGzQvjHZb4Ca1FQG/saisXOWHPDrR8Mow0VgX6TBrLqNvkEwRUyQa0x6VeN
3oCJPR+my9Iogz/CtX854h1o/vmv+P1rUU51FIQt9dt/XkSvNVh7vrf/Sv7azz92/Jf+eVm+5bdt
/fbWXryU9J88+ov4/D/s2y/ty9FvnLxFU/5191ZPN29Nl7bvRoK3gvzJP/vDv729f8rdVL7947fX
AkLr5NOCqMh/++NH62//+A0N3QeLRD7/jx/uXzL8vd//2+//5/f//fv/ev/1v//tP/3+b7//j//7
X3//99//538++ZS3l6bFBwry30GbAMpYtGPjAUuYR4e3Hz+R/o6UD3L9JNQzQLT2298g892G//hN
FP8ONVU0t6IWiM4MiLL/9jfke/74EemoBjgTG5Aw0Qq//cdsXP04wD8WCrPzx+8PqVaO/RhHSijI
1qH/g9rJQZgNYd3z2ww05WmgQHH78WBeFj752Pl/fDIFsegngB4rceC3AiK6WeVu1ER2psFnPLKo
0Ofn59MF0l7D7ZVAC3kbvHQo+34b0G/83N3XX5ULPjIT3JgYEPQDH1nSmcdpgQ+D1CWt8yW4ycOO
31bB7FT1bKnGN9nA0cuuZ27HgScp6t/Oz90nq8JTYQcocCvRn2GKC/Ztc6XJrAD1+EL5GAP57wfX
VYHnihgB6bttu8YeuNo0IHzfCyaXjevzX53yWR8mKF8VSXrPDRW+e/Yw7tpLkHggXqofZclMrtJV
+ay2Zl5Ywrfz5qh344c5MoUHI+LiCHxxUAbcql22S2bV6yNjMwDOoyT9ZYc8tzKikjMGELQXvwQo
tYBwfSfGzU0edRCOl9dxk93G6MEoWx7ANKAYh5KxRY9vi4+vRr0ji1LRe63g+e2oxE/A2oE1H1zR
gGzLaulNgc4w89lmgYs4nAF0/QutX2DCw/BZBo1WzljJzz6Xcg1BztVN2sA1+MDdhP33sXk4v2af
zQvlGQL0PrQqjy/cdZIb84UltY8Fh6qEwXthzMDoactbHTmg42kJ2kLUinTmt4r0pkvzRdsCp9Gi
1TS50MMYgheatkkmztG6wTIGAFWKdFPwihsI3X2WQHcyMVDkBn/exNshhHaSuVl3eely2nypVaoZ
DxDb63ovCzgnkvOL2B9sXU8C0x/q1cgbVi+mjsHfgFwN+yw1xzLe1bpiSn1qh/XDOD3qXOS06bAp
kvumeS7RzKz04X7i88uOK8yYlLZ8zca1vx9GdD/loiV1kjP6vSeAHkdLaq9oK2vyt4PEeQ3msROK
i1TYytrlHAGrV30pRN4c68iLo9csztBgr9mgjTFb8etsPMakuivV1+cXddndA+J5PN35ECuhjhh8
m8z3IG6e/V3NwllQ8PL/OEjoKzr+7Dju66xLcZDUCj3CAPcYffhdaCBDq70pfWtVXWGOFY5215iR
HFqdGLolsFRgvF1HCR6L2YsiTWasBbu2rExFkVd5Im47Ld7qmXTjj+JzINT21PXO+clYvirA5HX8
hfMmqLqyxg7vezAW95usyEw15sFiHVhF/TTPupnIGiNKfA/FP0L1j+mhPC6O6TgLXMtvJd1/nGK8
kaHnwsXPPi+Zs8Gtp/RNiKG73CmXUz3s+wzlgUxZB6q2laLW9iEF1LcB+PL5R67InyvjWxfcxwFq
/ZLqzT7gwd30BTgMq4/AmivqVhxvDAmvEPmLXKC40XbrBBvczxpLAAik7gHhVNE2Fd0FCRi9M4Df
R0Sjqm4F/O0gPPj6bMcoiICD08zav0Yp8TEL1EXgc3o3dNAB3Iqog6jzaLaJd3413xOcSxNMO3IB
+hkZJ/BblOusSe8sCSGNIX/j4i+FYcdlafXDrVzdtNM+iJ+EZjN0ECfnfFPsJqsODTPSX+cktLM2
trpqgNDrdQwSnmIW7FzEu+n811z216iVHG86MH5KFUo20xYh9CqQ24uYez3/ycsOG5Sex59sRHHn
g68d5y/b6AUqbNpFgjbyQt9I6NQ5b+Mz/0FdCuUQxJEx4LZpucso+ib7lyghMmbmk1jxRNotKbM+
aSbsjdrN1/1aWsWX8pV0U9kzSBhzL3Knx4Z172BOFvaKTvnBMi3zuBRgKuF4K+Yas4eKgcojzdjM
ACX+mrfVKY+opnnTCw2stOOjzL1x3Q182fmFoNJuPw+STjmvQh3UuQgmBJ/bYYO2Qbt0CeI88iIL
XaouIU3JXCiqM5JE5CmzOGOU+6oMlNf5fsRYRNAtyJyX+0AgTqldqw9Qmb2ofYgpJs918SSNbh+g
vJoaF37yECWtNUa+FXGNTXpBu76yOr/xxEp00l7ZKqpvpbrmQPrX9XNxVcyGOfiaFRXSJmiv9Ky7
lLM7Ps7NJntp+MrWs506N6bEaU6E8wvlcWh7kAb18xNLdQh9TCzlobheG7PJ1/htvPMvCC9VfAvj
mWy2CI+RpwA68Uq+HXbqKk2Q/t5p3KoqVo1vg3kHcF0WBlkkW3Fpi1LuTC2npo6iDBNu6156ld0Y
aCtIttlKWo3bcRtAq7nxYjcEBdAAJKO4Gy5DzRLAjnfNr5Cecc/PxycBmk75qzL00wwCoTOenhDS
GBK37/utUH7lU9U6b+ETj0hzAlftPHOin+AaDj0tW/fB7fnP/cQf0p0zXRbFOOeIR5JIxHaxQ+VJ
hhqsqEO8ENiq80Y++fIaFb/KMohPo9iftymkL5ptjfbd8x/8mTfUaBcV1+UgZogXSrtxkn2wIoI1
HNgeoK/hEQJsKB4w1vgTr073bhGAr4bS57xVm9LNc80WE20ryvfnRyJ/NkeUqwJzVd1IEeYIbXSF
qYLI3wQ7F5oEQGO19TfjTnCjF+02FM12V7qJE4E/tl5dESkiZYPmfidYpw/qq7bJHQVQbmlT7Yxr
bVPdqW5rpUyhlc9mgfz3gzdqkPBog0+MGS+pxOwqPAB931QGFmrgk+2oUX4FjPCBXIOXdItShakl
dyN/pUSDKVXo8ma1mH4205TPiCYp67QRNsr+aeAyM1Aj1nb8xP9rlB+IirTupg5+oLaTfbvuLirc
NEhm3ui4ZVjX8idpCWA6jtcgnPus1TNYae3KFC3km/c35ELrbAjruNyOScD+2UzRgUyLZ12Fahgu
T/U6vao2hjsCLxxhZ81Oc9nes/q1PjFEl4hHow7GOsWI1AptbsZVo/4leOLPe0ql/AMnlqXSkQ8O
gsts2ATNRZndnD+xn92BNLdC2k3R0A+YHdUD2MQrvPAyBXmf4frreit4MeTBQie9wLPXbb3EDS+G
7a+uDEmzHh5D0QCzbEy2gHitevxF4ynbfivb4ya54+AB8vvxy/lRfrbZ6PpAkM1G0JYYJSgJdv2d
4WZO5hkW77b7cIvXksvqLiPJ46W7XKXOPp6eTV1VsDS6mjtcqBbp2qt3vtd5aPh2krXkJVf9zXwf
bljz+Nm+o1xBUiFOrxuYzILrUXquhrfzs/aJl1QpP9AmZeQDcYaDk27kAeDh8jINmKU08u0Wgh4a
5M2PQyWnBa6KyRsAKilvm/vgAqCDnezm10gKMIXwPvHGKnX+0yCc/bSX5y2yZiDAGG78B2Nb3evr
fDV+z/cAzWevwkV9EV+w9Dk+2QMKFSmE0TDlWouJK6oULLmxw8+zCc4Bs1Yaa/QbK21ma8w1hsP+
ZP0Vyj0EbehHcQFzKn/Zjw9JyLrHqJrjT8dDw5nKvql64JbwzkbbQWZ+GyDkAIVOszK/CsARN+Yb
8iaIVUb8mpuPvdniH90GRM4pTfxjpV7oNGhJ+JaCVU4yWWgACtbx8cUoz5GFUYL/SfNWukWHwLwu
NngfOJrTPKlP/U15z5QG/WxuqUih48q4q2QYGjajO13Et3Vr1ttkJ2zUVX6v36RW9nj+tImfXLsK
5TmkWag4KYE3rJx6nV9Ju8tqo61i9/9xdl3LseNI9osYQdDzFaApX6WS1wtD7tI70PPr91C726Hm
iGLMfejpmO6+RBEEEonMY7SLeq0wozq4txHEMMLb6AaaBfdrhPel68ccId7VKWmAeOj3D/uBTf4k
Dw8pPvNLakOT0wmclJl2yKAZSxvr+X5CPiT4AauBYNqHPwQCdRZmDEhIQqIGUzyarwLsIdt8dGoI
m/ZJaAHlIYSuIgKEUV9+n+eFqKbO8o6YACbach27Rd2nw9brLyR7+7tHzyJNWnaFXheINBHEU0cP
khbDPitWLUSnX/jDRM07/3HqmYnoI3eXDJG9vY3YdD0ri3YSg7XXgNQLC16ZBZMI6Lci0/E1ct/p
NUtStr/PzdJzp+j8LeWuM63MvN4Y9+iqUy4cwuC/sir+JxQos1AwyJJGkEniwcUlS7devVJ2WVgn
cwsnLjdppAf4mFmwT5qACnDSK3v6+2wsPXy217niV7I5xS/ANKiU+qjk3uRxtnIgLCUhyiwjEEH4
840p5U29dhepGgvMhAnppqnhFRYT21TvTd+kaupThWArgznok2tC3F7YJn7MRjN0G7ILQ3/lFy2c
iF+lpm9fP2zCXJA5flBjXpr8j5fGtAikzeCntMsylouPtbx6OCwNNtvhbR4qRZMmw16lKdkJ4Ytc
m3Q0XmtrumakbHSBOkqQDQy4nmVkJ7sGeGVrhuNLn3YWBPoWZnsFGOT7MN15yZvfPHHh469WzRzE
WFdorjbTkgRwmXl16qTJNRSklW+0dADJs62f6JrMKy71e4ljtbQ9HdvAzoeC1nlJS6ICczdQAIVt
WXyUhmYvckD8fN+GPKDVKT6tC+hTSxDBIOEpzwQrAfsb1hFbJZCt3ydgIYjIsyAyaqTS0g57PRDR
NYq2/bCW6ixtGXkWRvpRLxOR49G5XVgQ3TwpNr/VN9UxdhPqQmL4QHACp1ZxDJ3fX2Z68g/hfC5d
poy5VzXxNOJw1oa7SFBRMNmosED//fnSQuIrz4JMGfEh06bI2GGth8qNWuVWzzeRljPB8KgQVK4p
x29CFtGWjPB3+5Ppd6RzCJr0YWpadfdqtMoWxq9hfISbly3VtRUrgVtq9bYU9WPQvnFlJf1Zmo1Z
yOJiBBWELh32g1rQfLzLYIhOaqaQNTHLpbUzSzPQs4TrtiwOeyJycO5ehW5N3G9pnmfxJoHJbRCK
2bBv2KTc0x8UBqyoNYntdha3Hw8y427zd8fSnFU1kjz2hwK1Yr0FfLL9COoHr1kDuy+FgDlLLEyK
nvQRvkJpN7ayK7Z8602w/0u8CW3DKg/ak/Fkwm95tD36uk5EWfg4X6npt/NBJurIeUPGvShJLDJU
ZkirRMiFtOlre3x7dpmkYE+VOT4PsJohdNF1W3U9eipcw/59p81oNP/kIF998m9DmK0iVBrMjzBt
vSXeS/dod9uiVd2Se9P6yzGm8+bbGALgEAO89qYxRkt4rG4QeKF1Md6P62NMkf6HkCTNIoYZwaYm
Lr1+3+KoROMGhmgiWgGpQBsvZlJ7o4A5Cglwp9lrEYexcu5I9WWNhLBwcn6VqL69YaEWfs1rIBZa
BCnhuc1q2+DjZmX+lpbYbP83URGqQdcjwLi901syvBc9fKXW3r3G0PJao5QvXU3nDK52wB0gzzDO
FA3OAo0s5FNuBlYcR/16dZiFW9MX/OrbZPVe7WNJTK/DMii6gK/FOEaAhtfKol74Gl8H5bcBOlEI
C65gvWXBpVell1J79drq6fevsQSR+KJxfns61+T/2/BelbPSeBbK+BD6N6SrqF/5N3kJxGnJfH7C
CUUbM7ID47OL4ZQJaQkPmH8zzGyfAONzFyUtK7NjKN0V/c1o3utJR2tyB2Ii5YCf6GK476MeFiE+
TY1si4rT2Q+3mrFppF0SDJvKF44C95xB1wELCBgsVWk97oYWXkPVfYrDwoPsQyXecHHl5Wdc1X/C
xVej99vL16qecqPtpiUyuNypLZEBeGHnLjqLVmnF20llbiKmrLmZfAH7f9jYX3yHbyPqZhiWgy+i
lwi9Pk2/9QOgxtXGSZr33CudNEgAdXrxVxv8C5vtq9P1bbygF2svK1HLMAQ7yzbKsCYAspAmfBV4
vz04DjsxU0wBhR+YFMhOxWSYxfo7QMgsaNsyZZ/ipra9+X2VLn6oWVIC1fDY91SMltulPTCJ4dKd
u/pVfPacwwFwEtptgmP59vtwSztuFqFgvEKGZFoWGeFUG/BuOZrf8Rosaelwn0OLYXfmQwcNb8Mt
eAJYkVUeg7OxVS6pC2Eh2wTF1GeynTrJ0bgGn8jo85Xgu5AhfS3Lb19NU4pMk/jY7wlwnQpUf9Ac
Yx2/S8gf1TPp79O39LXmAGQzqWXcWlBRnr5VaynMhM9LvIHgpz05uZfQGO3daF+sSsktfDDR+PeR
XMJzs+UKJpSMFx1ABbGUmQmd15X3WVjr4jSb32YtBrAp1WK8j3bTW/0B1cC34txu3hur2VaX4bY/
ZvC8/H2wr0vBDxFCnH7Et8G8pAC+tG6GvR69JmF+0JSdDBK7N9wZ2v2YK46ZwhSANzQyIU9Qa8fS
iFmpatswCGiuoq+RNm4axPtyIFi0g1P3UFQ10xsJOPCUvwewOc6zz77fqNlJl2ziFXTMNKutRWZU
o6VEa3IhZCnazXlwSktakLlRXUkrzRr9DrIKsRUWotUmL5FHWFV+NJLvQumS6UPiSB6nQVIxzzwM
A8grTb7NByCx5bdYCrcBHO7kgjt5juSOvFb85McN62HsKI4s1VW7jjraa9sGkg1dFrkBr1mDJ5ft
XSleYFxqq+WtqLXUTz7kNqS8E6/9QBwCOo5PChonxBFTKAUA668JMIH2JKDyWyaG5QXiKhT0JauK
n7twL/kNiJKQ1fiI+8GKIaugdufCexSSS4vZrXBzzGGCo9UaNbJnIvSsqA9ZtqsSQqU4p217UEOA
MOtrkhS0kUMW6IA/lgaTfYAlkvtRveg5aiSGf4pa1HkhAJYFZ28wWOordiyqp8Z4CP0T1iQlY2xX
0GeWm61SZSxJQrDh6o0RaazXBHv0JVaUkaXnqB6ThzYwLuBSsITof3cPmsgh39frGGgkLKdSgFEd
Wv0Y1k+VshKtFupH4izqA5BfqkOKaAWxYhqDHKUVnZMWx7zz2MADKyjSXWf8Zb1orgLoyXEOEsbQ
77PsOY2OajpQvXv+fVcvRZDZzdQgYTG2OTa1Bx6Un4uWkd8NHFbjXbQSpJZGmFW7qqYV42Y6U6rx
XJUvWrztwtdkrSjwdfH4z6hE5phxKasFkI4QAlU0oAY2MPQFaYmOU+RAy5qpNnE7aOGJ6EaE0MPr
0GHKVnPshQMTKhv/XmMkCRM5LjB6cIDxAG7E07VBYAL6IaZdQPBVdZ8HKMyjJzJdhYWVpb341rPA
38lSA8lS1PkQZ6zB9vflNdwEzKfvOpO2k2kiRvQY4i7sy3JLgt34Gs3w55MaUlj/fuWsKDjJuD/s
UWm0ejO1NPDbBjFlWX+NhjRcWTYLIZqY05H67bjhQtMqKC4BKFQ/df6zWF68TqRo9CA9UCknoAol
D+GabNDPBzWkqP49Wq7FDapcqNCkmas3o1UpuQPk31qauDRps4DRDGUOrehq2JsbyZ3EchNoDqqn
bFNs/IPsSk5ke6f4Ub77fVdPy++nTSH9+21InMgDtHX6PZy8TiBFbuoQ1wVg9ry42gSyzwZxzbT9
q6z001izCKLlYd0mEsKsLh8MnHuCSdgoXrJSYNJYO4X51nUHI/ShXXoWcVrhrAM0mVYR0MhhyNTB
iUlAs65wxM601TbFKfSht95xklbNlNrlOHyhA2ClOky840OXVc7vs7RAUiDmLDT1Wp/JBrCqe117
B6maVr3PqlSCvogBicQ3o8GJ3+k0KgLWwioqPWvFh2D4rNcHBsVZKo4x0HHlHmVJeDr0VtHYaRNC
sPK2T04aTGFAKfn9p/58WyJz2aC+Fwxu1mjsKQD6QR5pFTk8LcAfvt4c+zwqnp8jR5vuL9LO2yGE
2JNbUGPJwAwXTFlBDP98YJI5+BmgSCPRO1TviuIuNw69aBshC0enJ5s83nr59u+maRabQtUPgl7F
WoTCR8kJbZDh/P7khewXIh//3lJ+zkPewRd6rwsvGn/VYYYALh43X5J8q+c3Uu1UHqiY+rvhPQxS
bNd+6OZRu8tAuejD9JS11SkgaIPoEM8B1QK07CdFePUqjY1JZUeex0wjOeepo8JDFEoiTJF2QfQQ
qQNtkFv9/hpL62gW5mpF771BEMe9KaJo4jnow/z+4AXCBTFmEc5L/n9+Ckt0Ua/A9THe1Xty6q8Q
ghlP7Q65sBXgGM5c5SQA/imfuWPY5sqnXwjgc2iyEZBIaKZsr0n+eFVnecXWby6/v9zSrM1CnFeD
6xuUU4gz3rP8IqwlX+QLMPnT9ptFoLEWg2Y0caHnRKISz6nPr3H3kpJzkMBMDU68Y/6WcafxN8S7
JMXLDTQ+xZ1s3A/ZrglPSfFA/BcZXPZGilhk0hZ/00fRlUAjMwTmD38SOGBm6StsixhITgCbPvew
UM04DIfdqnQjH15WZk5rM2eh0VhEYw0kUv/k7T7kd7DNo7IHgciCGlVy7IdPTzgY5i7gN0RFI8Yi
BfLRfZEdxfGYqPt6+Kz5poD5tvCsxbfheBGqKnR491Qa4daP8weTlBfBj8+dEthqGjNNMx1SH9J2
o+vxjYrUpYp2EIGQ7rj2PHTnKHocIEkHAll0qxovNT9wCFG0j+IdAgpuOpxB7M0xBtRpzQJkgq0R
AJuIDVpfQz/Hjz+p/XGM9gpg370TNGetslLtGPUaq2WY/ygmrVowqTxWoSDvvxVqRgPwSsP6rqv3
CqFdaYfFBZM4FIeyu44NLtf+Rcxux+xQeltROMXZxk8PRXkeytuw3CbJQQsEq9Og92o4fbSVUHqN
7AiQT7M7x5JPR34fK/tC/shwM06iw5jddm1plYWlTIzE6iMw7HiEhJDB1F4/6RF5Gkj2EmiPAa59
lXCD91fWJOgXsOVkjkWLpESUy6JDgr6rbBx+brpLzv0jJCFc4Kvt2lU26tplYKGJSuZItGroozEc
pzY/Q/sIgyW3+lvzOT5qlnmML71r7INd9CI/B+6arNhC7jWHqAWtHJGayEjtYnA0SlR9B9yFdT9E
x9OA0UTw8XuUWIhA6uzw8Tt5aIw6QFvf7KxmyJgSvmXGw+8PX/xKs/Mnr0ZVLHR8pdZpt8Mp36W7
Htmj6cLpeW9shk14Dtzfx1qAe5E5zkzIPX/MDYwlssn8VXjsXKC8oPoWsIpBRJgBFEEJu0+dzNY2
oRU6qZXZ+AsXDsH6/UcszebsPOllufFHvUXlrHjmCmTUe5n6q/enKRH+Ie7OmRqtL3dlLuI0Dw69
g0YWejAeQIkm++R784o0FEItsJK1ahArDDt8bP47Y/L/L+yTOZFDSVHwynsM3Em72DyO/kpFYqGV
/x8uWSWIpIEf9FgfoCiaSJPDiGbKCCXqlMpISrvhrhs3UXlLRnqUx4OgPwvqOxmBxhS3Qf7go8oq
ivwUZCDa6S8JqR4g+McEbtAydxWZryRSC2fpF/f727UO9jVdERKA69K+parviP5KJWPpwbMNUo6h
HEWg1e4HwaTFkELaZg2AuKBYQOZ0jbCU44ZX9bgXNipVwUWo6NuEeQSMdR8C18pR55/U9jv6sQoT
n8LGT0t0tgEMLcsUvUCJchL0Np9IS/83PVesxikP+s5wqnO2W6sxfaH3fhpudmWMExjWfGEsfSCR
sZLsvHuBaFdo4vvD/bnI3grlEpoF5fEZ84HSX2nl3iVHzVQrQpoGfzzxOPQxMOBgrY9oHg3vxXDq
I7SOOqprATy0boviKFQnUwrYMOZOCLZ9m8TWkIyHkadbUQqgfnaKe4EpouR2ylsjvgXVZVQcUA11
/6zKpyBEmrEmrbG0ZGZ5nakJA0m9CU9bXpVgj4LhSvFigTNB9FleF7U9iRUfq3xaLhN5JbNiO4IW
O7QG0O2dkLLQlXBbt2DBzmPQ7qNr9ZmFl5pzTKCPKAvpdKMbxfc8uGg5Wdm5C0WFOcdkMBKI5gre
sJffB/WxyZlqdK5/R0rV0VdB/wthf042yZreF7tqQDJiICcdkP9mjy0ixe+HykIDCF6h/77FBVkg
i4Gq9KD6lpQH+l7p9JDpRWD5GKQ0PlGNhvZYjTsXh9kql2kaJ5YeQZuGC/mlLiQ6+MJLA5826kF/
4PeftTSzs9A1gmiWgvU47A09YqUOnvMjGXF9QdIYFdv49vdRZtYI/5w9c+KJ33mxohIc6xx0E9mp
z/wcujUtt5rTnNMVJtICuoFos7jlG1JYyByjQPN3W+6m3hrSbPTWUIh0hO1qkjJtpR8C1px7Apmw
cYhiZJLyU3XS92Qj4y//Jjmnn9EpvSDR3/RHcVMc9a1pCXcrc7i0PmchI4eXaCnkeLvSrg+6MzHf
2k0MopCChEjaJDu4JHr274Mp00N/esVZFGnFqCmCBq+o8Q+vLZipQbRNgUrSIdZbqpnPZr41I5S6
UWtTghsj0Cwt/jT6q4omz1gClyCKjsqzg9/fS9pO9kE36Y851MPNanAT40mBgwK0UQShRFUptLvs
VGePo3Qa80ug2wrUU4g7gINdxXdR9zrka1CbhRg1B/TLuVRoot+gf1Knx0A2bUNf4+AufKA5eF9F
c9FUJeSNmvwMB0JagLhjrDWQl+K6OvsispopRjU9fYrrvTM60PejhMY2MiUb+BqAhToLyFvkA/yr
15CstpIX5uwLJ/MtcZIKxa/LcErwyhhtu5BxPVhZaEthcQ7pD71c7TvpKzKUECwU7YD1G8My0Emo
LIOeVCT2nK2pci1cyJTpn397E11EoqbnwA3VToteYgYjV3SKyRpyfmmiZjG+N4dE1Bq8TNq8tcZp
8NeQJUu/e1py3373KHBullKDS8NWdYCMtYF8dZN9y1DNo3/Qdj16trFKs1j8KNP7fRvOGHtUv8V4
Gq44qE9gRlsZulog2sKYodpyGDSIzmRktUoKWIg3c1LAoENmQIYc50TyoXc+BTIHn/2+W4e+LQTt
/0T5q1wcNYzw8CLQc08PBXRS//weLhdqzF9R9Nt8dVDwGxMFzxbRA/Tp5/Ppfg0d9XXz/SESf9Hf
vj3bqzLBKKBsse9UKKxHQ0XhpfdqkIbBNuFBaY5VeIP7l23kHcsLj2YVsECaRw3jUkBGkFZa7g7R
TRDdCQa0q9KjGbz0w2tfWmk57DUg6NU+tYvBHOG6INgFQbRWWrjwAo+djzVM38IALtkdOND5LYTv
N01ONlqk0iEeHbmrz23iQKdiA9F0KPcNMuVas9V81EBTFPAyFK9G2Q1iyekD9Q6en0hKvUzb5PLa
DJGFXTdnHpCm6tOow+w/vbzd+fbn42EX0FsfuMnfv+5SXjHnHuSiCT9cM8TSeXoJ6dV13cP9n4/f
H76QgM1ZA0pVmCVc6gFtGU1rMM968lR2gR0kb0r2MY4rdZWF+DEnEKi1J5cdNHXB+KrcYsycXABw
JEJXTrsmw9Pvr7I4T7MoFQJYqvQRPsQeNVNa0RFzNSJE7TK2MltfKMQfdsOcNhATT1PiCfiZqyLz
vdTRwm0Ljn5iCTaJNqpWUJFDtg05NsSQvyLUX95u5kLvQiWqmiIKaKTKte2b1yLSVhbYQuIgS/8O
t2XT8V4E2X0fe7dGb1BFrWgCRa2VzzI95qc5myWOAO5JPWnwwzXi+g6gI3p+Dm7DO2k8aYPzJzXd
v6yczfH/kj4Ogd/74BjqL32Gmo+KJK731ipYX0j/H95kzgBIvbLqMsj9o4XTOpIbbPG/U2WQKoA/
dtDygFge7riwk9pxsNkhj+egRklfY6fAO/53jh//XGbmfABhyPtY8NBR9wzYKg6iFcJFoQdbDcix
DotP0yKnGlbRCAurY04R8Jt81Fro9O4leSd1A03kgOrCvSDobARFLU05LZPMVQuYyoS9XdSiJXot
y6IHCCCvLKHpBvXTxM8SG1nLu64KEQFr6+ntfHe9PBv0/nZlU3+Rin56+ixu8KjvU7NADCwyGEn6
KEiQh0COTnL2JJqffT6wuK7AtglYpqh20WB3jB7tk7OgStRQdmPQWWYNvViwN2XyoBg9uHVboXvP
omvct89m4NHY1PYead+69jWuboFFEEHMDju7HlsaNcbKFfQroP7nq4jzPCYAkN/zCrPbR/KDLEAl
EHgDz4DvovHR6gI0ojYcoo+kJzTDCjEBSKuHHtwl9I/MXRFrtElfI0kBEiGqHB16GqSQ0JqJNlGO
tgU6SmgaldnIBpD066J3NQgDFnJBTe/WHFDVFNykEyytJoyEaySVn48oSErPwhO85yIZLj77CHjz
EBlBjoOjyC6CAcNgkIljfVyRdVN+XGYQzf73SDgLM8lsMJLCH5IAHP4os/9yBU9DfkujolQeMlnl
uLOTiyrdRuWz5FUWh8ZqN0RHHnwK/JjCyZm3biNvQ+n6+7gLB+/Xbe77sIEKjYIIV6c0ODbo+6iI
TMVtYu4742/Tky+E2LcxBtXQauxQyK5RDv/FkX5+viO7vb+9+f0dfv4qRJp9Fc6jKklko99Hpoca
1LUWVjr3Sy25OU8k98dQ97qvXz7l/ZGFJBNZA24aqFhqNLMTesLlzx72fycxRebEkRKa2hEwNOiU
dQkVs9e+v8//TpIEbiz/XmKm34RFJk+3JvUayfdRf6+VK/nbwhkwJ2VURSxGdTJCZIecpbGxDP3K
szUXtqWkak7AqFLeDaqEYxsldJSLIwfuqxPu3n1/vg9sYeufhctaZWnpTeaxPh140RJ8gLrdydFd
nWxL6f73dbrUqPy6IHzbCDxMeA0hZ/RKQgFmWPJkcEZl8YFDdGSEBS5veiqH0P0KFccgH2YJ5/gs
30ltc8zJuJJuLeyWr+T424+IDJ/UkYarumg8CflDumZcsfTcWRQOxZCYPsHLScVDJm+DdPP7rEnG
Ehhtzr1QOiVLkzwDNAf7D55BqQspwya2hQOBVG5M+2f/WtZOqZ4UGPi2tIB/Gi6WPa06qsHmsHJ8
4yJHlgQcW7ARAjaGttJYifyal25yCDd5d4QhmmZYOrgOptsYzItY7btx6MDZoVXwD3FtpMCDkHfV
Z16+iSK7CZiuMSH44GRfex9BS4U3I9pXEUyNqHQfSTSQHHM4pOZdBHGVP6VqqTpULWyAmIKYSjfR
B1fuc5t3dn/uyFOB6hIuPbWr/SmBkQP+D4qP6laOzhG8kqBimBq0EkJaVzD/O3X1ITFYK+DtaIkU
oaASQOqXSAWmFxgJsvUvfXPJPFo0J1QQebFLNLuRuTvmjSuMThlJm/JO5pZ548viRukhV0byQ/sw
/NHl1tH/AGIoPdVm5wjv6JEWwyHRrpqfYTsgp2TqOGwJf9fNlsr5oYA+W37Q/7QlXMvdJNpFl8nQ
LoUBkjVu9SuUg8ryomrvIv5YKtkcOr3Qkr0rfZpAqk+4GpnsZuprcZFuGjcqbWwIfhflG2StmgpA
PhslOsLLBclK9SJHTowbFZKK0pbwZO22qT4M6KPDwQ5K08DVAHxLAT1Jr/hh3QkdmAD96oS1d1Ax
7cFEgIxxBcj4NvVtqaNpAgXhz64zLVN/6rEtY+ngo+Y2qi75Exc7Hyg86M856gfJoTXBpLfKEQ9K
zPSbSGfZxjyQkpqZ3UFnUjqOcJNub7ryJe6geXEYgpu2cnm9ETg0O2kiWWVmhaPNhU13Uw00vfpO
Wz/B/iIJXCg7BM8+yAAwxQqsMbe6a7Y3H0vjHBE2/YLSzVJbeepf2oBxwe4uan0yoIkMboNUYq1v
ks7Ssy0xLV05A20qq3apWOqjF0DyuzwpcDdKHd2k+VsIVvtoD7ikxpvuagZUItAQQ4lEardG79Qe
g5pnV1rCKQFU2mRdwup8q/Wb3tz41UOGFRTvKrz0FfjTir97qdXEsD1h5qGGj1H+Eee7QaTNLgS6
3Rqyhxj9mxoJ4IPnHWEwlmdHQzkX5Xb0fBi93FSouxhWBBX7lEaxm+WHILZaQlvjAcUj9RFl++BJ
g7pd6Q6pFb1XWPw+E8AThmV9wLocfxCbB0awZ7jLNyyorKI8DnB6BpkcK0e9mjo1axdgIvxfwb+q
DlBIQcpI5BbE8n0Hetnaa/IUQ+RW33Y6tt9G+pND/uOStgE1YswG9R/NN/TPfc50lYFc5pm32mj3
LbYTPsJBre6qxMZylaDw9JF3Ww/fOqHm0yhvy5KKzZFPP5hhgOCpJR9FtRl713vgoSMMmP6K7NLP
ZKuHrqgztIjij4nSOdzgU5TeJ3aLWru1wkoZAjO3AtwbG4uT+3DYVbGL+ORtjOATlucsDz56aKxW
UJtQaYhWcuhIeUML7LWQdYBdBY4gnpTqJQP4H26f6tGXXCgZQEDIqNwyZXD8VE10MU9lC2NiijXU
NeeiYgIIOfhvCIW4iedUzQTmh0GpQKVwMqnZjuO2amHoYxkkZlV06KUbaDeqwjZPb2QDWmjnqtvn
kd1G2/jGf48MZqBAKFNFRhRw1QOsgPAzimYX+ZbMtyqCfbJtUWrdGzIz0GEvYZsNuDSIPVQdNkN0
UmI30j68YsD1dt8CNQr+DirN5SOHiiYCQfWUyFZz36eIQEz3gD6C4uNG1iH97YhQhDKo9godewQa
8VMbGNlHnE5/7rH9aB5SgH5HSODb+F3mWTyaybEk9lizbHjQ5Q34TtGbvvddlKBbp5YBRKQIekJ2
L0Ky84+iW/zcAOzEabpRBNq+d7oddIyD75Dv4tfgnGNlxxsTiICedTW8R3eK7qaRO/DzGMHf6SXx
aJ3RUYIBmiex4R7+r013q/Nr2u9CAbLrn1qMW1WdUGO4lOZ9CzaAvI+vwgEmBHcQjmH4D2ON6dMp
iRR2eEpxQZOK1zE5FCogBgfObfVq3LSPwccg7ct+wz/GhmGfQ4LN6mLNEvyCDoPKshqV2AJrXOZU
CWJQsCAFyRsLxu+sU5HAYO/XJnqmJsKLqNrhdDRUnBIZgsd+5lQJPiZ+aNIgCmrcTQDja0LECwl+
1NKe85i28adehicFbbUQqbyq3YyQx1daj2mJhjP4NeldpQ6tulE3gBGc08GqRKtEt8GOlNtSO9Xh
exg/tNFB9WEkdOvXh9C78VK3AcFK9+yhOeX5fRGfJMNNE/h27fL2Dse9PZZOK1rctFmjnlrhmA4N
8338VoSIyjwoY22N5qlMoOSCMxHc6n5ycMz+GNLzSN4k79kw3NZ7Hrxn0vxJ8O904opNbod5uxuS
S+zZqX4I9HcFrIZil0tASPsfyEkCsbE8/DYJtvC6aaf+OQeLuA8hE4dtJYsnD5fxJE8tYtyj5eH4
QrmJcQDr3mcFZEkPIV04WCXG3egdY6k4BgPE5GLAtmLY1zZXUVbwSzt37HPXhFBj6ybQ18jcukhY
rnRbRcE58jbkMBMwS2dsiluOjZFluOn0b51QbVGag23kOcWBL1Q7Uoobsa9diGhsqwy4KTNlnaG6
vcjZkGhb3nx6eHewZKkenhPZ3JO2q6kONYpEJ6yBY7GgqPDH0CgX72QvprUgU0/QDmZ4UZWzLl4S
gniDQ0AXDEiqpCwIlWNhCOegEjZGDb7BcOehBplEOIPqg4p10CXEEvotFwgLIrwINGnT4oP3MdKA
xEWPiBmjYalQ0B9GKLLhxPU9xfKReGcqyGlCRwmQpjzJHNKc2w74KFQtwN/ZFPF7QhSmRNqu5Kjh
lQbtOD6Vl7JcfgkFYIOTnOpNS1OpoYaPY1YtmcwPMd7ZTF+V7E+Wd1bbSK5uYMWM8j4LvwpkeiLZ
VYt0FImJ1tzJVbgxm5egPpvZPspqqqSERf2tHxmvZVqA+kioXkRWYkS2xA2niB9iKbfC5kZUysdQ
b18HEw63pnDsC18CkBbmzBriGw4AjzebSEzY/3B2HjuOI9GafiIC9GZLUpSX0lTaDZGW3ns+/Xxs
zKJHt1Ua3EWhqgvVKTEYceKY30SB9CbnCpPs4DlQDDsdefzuqMA1DANhXWa+F4YctsQOgsRLaL8D
jalnJOR48q7KnWoMdwX/o9zWjlqFa732V0LwUmTVoY9XSXKamz+K8J6H90PC4YWRWWcZgxvuTWmH
Kdq5sbajbJ4ZrawQweE9Ppds4LR+ksOXkGfuhye9wZjTRyklaFxNfw05pHKYryx4wXov2D5m5XMu
gcZO1iE/3Fe5UMW1qKzn5iQL8NuWv5CejH9aJtImMU2nhH0ZWDTRguIpUt7zGsF/RExEJIqEXwR5
7KK6l4SzMb535Xer7cJ202X1tm3vy+CrxNvHjx8LI/B0aTvX74L0MxrGPlwCYH8sdX5SnzNbejbC
vWQca2ZOmvIsyIMzKYOt1t+WvzPnB5mKlc6KKhxKY5f29wLMB8wXi0a1xbi302n4wjuOWwbp9hEI
qS65A2rqyU4p36b4TpUpJOC0+9ln1xEjKtUWxt9xPsnxcy/d9e1oD8LgRsjapcG4LRUyw5DQZR0N
/KuzGIW7qXnq+9RWiHl+/50GpxomK+yivqfVZx4bwL9igRSlxESO2XyxtMdjP3ea5LEtVLzbybaX
FJA3MI3Roe2ex/ghQ+I8PUgtIPJ9OEYc+eVddMQvHzi+8FwyupY+sJnJgkM+P8/6nTo+JcJbAZ1Z
+CwibF/2af2iS2+VLpEAHGtJ8urqbUAubpn6TZW/8lFzl3/EOrS7Tv1pgnCThcG2YtXkVrAHjTyd
bFmPhX3dfgS94Ba1ajcp2mGitTFZFS3MWFBjK2rDIQOUNFf5qpqrs2XSfWQSgJtIuG2VZF1oWys7
W0pni2zBIBo5M1zLFrbrg+bIeCxHhMmE0DEsY0TjoZogbxgckPciBGkyrTqp95bIPqWc4KE+FShj
Y92yKcCjROFv4u/DDn73+yS+xtFem55The9GWtsE8Toof7L4fhiPIzVK3DjtqGDzdKhi4vnAesTY
gU27gdxHbhMbM0LXIHJN/nesUjVqkl2qn2VCBw+R7KLYtdhzWCpU6uEo+y+jeo6Q6yi2mO46UXZW
OwmTQRkxu3OKR5E+7SShOE1Kd8yEcVPQHJaH0J1gRBtx6ErFDHpzYrbeVvZcMictmoeSZKprWjrA
NGPm5LMdq83YrQypIyXGC8SvDtkw2LL6ZYGM8aVy1WijXRtvITDJKIpcs8VqRBFWsv8xjb9iDpJM
/pKlrSWRXqpH1DxPCjWLijoT4+Vd24AhLUenLgvHVNeDFXtD2zqSNDpxukdzC770xFUCdUZ/qZTQ
6yvRnf1vnSZASppaqJyo8lmvdnnx3BnhZqYWEemv1E1xHhbSeDviPXQq/XDdU0L0LZNm2XKiUl5l
evtoGiE2PSoHUXYqqtm5HTZyWnl62q5EssZj00K8VKSVSb8hbhktkivM4ZpOrhVyt0/RU9ijPGTt
ku6oTRyaYSRfPrbjkzWcrGzTNgg4x8Fd2gQ81TPiiThAUOfHikeplyj9IZp9eP6gyBvhQBkdMEkw
tsKYO0FlrkamcaBUKTgVLxEmt1LV1457NKPNIag6KeeU4yK3kNbdJjXuhEl2mQL5zZ1aJVvdaF/V
oXDxXKGBl8DsaxyrOyjTSFH1NZVrkqNyatE0M5xwOI89wvRchx01spFX1Fn9XVNke4M1kC1lJcRw
bvTREWEnzuMDZpfrtA74eGnXq8ZGrebdTIZbaHdhLd2pWr4WQM2KbbdLcpVyhzq33vdkIVCygCpX
zhyObpWZ21FH4jgjOWImotaUOXLsAgUQiLbxgolURJoIoqv4mzSSnFZo7jqTzKfSj5Gx+M2GG2tm
nTrJMXvTaei2BblJtQlGiWQklkCiVil6lflOlfLV2Aq7IfKfxyF8NYbBbfrUUZMOD6HU1rjRpcKw
u0LeBpAOMEkdNJC/aDKkQeo0qMMlZX8ulBIob8u3w761I34Mvq0oI4p14rMlVK8DyQGmavRjZrvN
CEavjUKaGmW2JA0rVEw2xiIP0D2HRc2IZl8mgh1W6FkILyl/o/QtG/dNJkJV6dpvn9si2qVp/6ZY
u3HaptKLICgrTdhZ46qSU3fSFSLLU+MnO6sznCH8imlntJmJ9ZflZqm1KZCeMM6GQlk4I56rmis5
USg/c8dKkJwIxE1PPZ3hvIlWtzdGaI8P1Wki1ChDs+m03g1lRK40eTMruR0AzKgw/MVjqGKvaNmP
GZAUz8Z6CQOaSBesSJhS+8n40nX6S9Cg0I5Utv+oVZJjpO0xU8M7HB1dU3/Nq7VZLqGw2iDNt+4a
OkbNZPzJEE2EqH9UgjNvyw5mAgir0dTU8Urg+dRPUnmq4aCK4nuBLosQjwVF8TKk+zYicAAj4oQQ
pQo58nq6sIKYolAw8Lg15Ph+ONQyeZ1sbnqfmDElq5y3Vs5PeUFu1syeNjymprwKiq82nx/JxR5F
VEKb0XJGsLG6wDJ62PKBDjcWn3nJy8etb3XoaYyONmwzA5iccej9nhBoObL8VlnJqrN6xzIGJ4cA
HPqjbY6/Rgikku6V0AdfjawcenppIeaNFpZcrSzsKhg7c71Yw0VeI4QrPdf/xGQHkWid/WF2JOsY
ZwfJ1/ZiQfXc/lRUX77Qur2eOnNLQTOqXPmRKxkKVM43FS2xXHTapD+Ui7QGjUbLv6/pqSZtsUmV
1PUTxS2qwUEYbBO1st1p2tkIn0NrsjVJODaz6pTlqQIcrHhGfgrQfaZxa5GLRs+aej+nb0xsh+mh
KHU71FL5EJeJG0vabhjUx6lXTj5Fb1Kkd0iBQwZr7WTJ7mfpvfaTf5L/NgmOSiJvdb1/1ZBlkDtm
r8IQ2CM7UirJ08q7KrZAFUWAh5egwZHtSi9WBU/T+vse4DafTLtUle2M/Nbwj0VIBRfjoz4d5KF2
RCl1tErcqTLtnoKSXBRyb4SOpx563VzpJZfEONn1bLjSQKGfIHMx6sT+4azVxaGhK2vQn5nPYjxt
e+odxRIA9FWO2Gr3Ka0EKyV7zJsSS73iIMo+vRdpZyrVSVR19JxngSzJONUs0RD8WJRdUpI4HZdK
Gd4HJmqw83akQ6KQuYV5emx8eor0IYRkZzCmFfMOSRKKBp9JQ/4+lE85N8E0USfI2iopPmMsLYdy
L0qHlHg4p4vvJwU68DmMrZk3qkAps/ChDF8UJFvi1nREzL7AZduZ8aEUp7anM6t/NFK9MskChZSM
RWPuaiFaIxyacVs0gtuZylbvcttQVNtofkcqLxJTAMFINQ3Ym87FuisPKQoJpfAmy4A4F/+/pHe0
8sRU0pFoiGLitCb+OUoGWVCIvFn9sULZMYVDmsK1AnVeyhB3S6yUVXRokN/ptGItFvSo71V8nWOT
irX/SlDO7eBljt0x9Mt1oFM/k9B3UuIxSHTkKP0daXSpxnOUcXE3D1LZOoPaPtIvT+tzpdO5D35M
g+6ziI5ELu8iLd+E/Y8s0YEJs5WR/grzOrbgw5TZVimqXSgaG3Rxzrpx6AZyGnxcOfQL39TkKsu3
bZ45HdWKPEANHubjPK5y6z2X6FaI9LNLHbUn+olR8NTh8qnl72UcbnSoPH2MZ3U+udrwUhDmrDF6
EbJXPy6June9qW6yOGbUEJGHfdfI0/TE4f5V0Fcy3VYhOSaka3L80kh7DQyM9q6JRzmiyGaTWVWx
ikPdVpv+NM+/kV86jWq5PqZAY6m6EiG6iL2e5p4VBgdx4CLOB6K3APsS70613OUSTal+WFWEuShL
tyEJWgqIL2toQOjM8frRzSSF9EXjd2TnKvGQQaEtetNLm5duxm9yfM9apHL9cxkx1c/PBTPFInq0
TJ22UmiLdDerNj6YvQiNhoRexAlD7LetmgC9oOamnLfaxOkl9oyP5qIqitsEN8xY/fZnf2OZa7Ot
aWrzDQ3QqiO9TysmsYvwzqQxULU0D7R9o/u7Kpx2Le3KyJS9Vk33ccX0B05wlmheOXZ0yNnKYbMq
itERDGmjYRuoUPmNMN9VvLQHDCtHlTmNGW3GTN10+pPWZG49B24rEAjK1h0H9SRWzE7UD2Em6Aid
i5vMmlTYa8RlmDQcBsDAOX23RqnsUJGf5CZ91IMvk+Zrb0VeAWxE4GatQZlhU+5qOQmf+Vsb723z
GodL/ZK+5Uq0ygsEKTTNDvmctjEesix2xWbYau2wSxrzmJHqi6iM0UvYV8gCJvlACRUfSxHIkj+u
W8s4puhmyMJW6Mxd4StuxSwMuI9rjAjiUr/2csFMgVZ4FvTHOUcBIgjXbdu+idNI4zp5CkVrpVgU
GWqpr7S2fm8Nhcu5K12JjkUWj895H1LkLbWg0UebTJ0pLVGaymSoeyKORjL2bfGffg4OTdkH6yF7
H+R8PciNN2l4RCarQEhCWxJCL6UWKyWI1fqumGDvlvIuLvYWV1cr3ef9ocjf+vFNbT6GGhWO4FWa
ERWk7aLDzfIz2ROs/C2WWBbJ1ujc0t6I9XwV+isw+jkDveQ0apJTmh+l+BYxwK3V1E3aFG5gRQ/1
S5i2EUMHmbdnDnt/3FlAz9RNI0eULKpj9OVPlw6rgsOFpmCnPljJvqfbN0N4/pOozz09ccl6VXsL
51p0EsL8owhGx9QlepLhZkqZWYmj9IKh86qv6sdIFP+MKFTJkXCnNXcS2WeuR6uohcswngRpOGhF
u871e38+SJnp+Yn8HQ6HtD9mjL6qqjtaotk4g1zorqrVdwGOs0xEn4xZI2mcf7MsNOxGei5H/zvJ
Ow5eLzt9Pbk+14JFAwJS+ZgVp5JWtpXIO/I0lqHyGgojI8GzLn1M+2QT6O2pCOlMk2+6mKDSOydE
+39CIYUCeacTcUOlWQktUAitZu5QMxFrUg4UEwytpu+tDl5QFxtZvp8ZHVqlZ5Kn95ZY2UOXAGoa
n7QgOcR9/mHCpx+TzgsteTvx+/LfWHt6ij9vK35vQ1gD/C4KVPiEkQ6TT1uv9yXvpI1yzem71tH9
4nkGspwawWcYa1uhJwMkpHVi4lkBZBc6/UgeMe+IPsbScH1UCxQZcYeS7r9O75smCEolbhIgB7NH
twzqVDZ5o1I/Ihe26RR6iYwSKVo8uZwexmbHQH2L3MAyjbTMiWnMePDDDihfjVJT9g6MTh9/I/M1
mD5zRqFNI3mtVq6zGcwp1ZcafBTSfYX0ttWvJtayHo4WwyC19V0FGpApeAb/vJx/FIZs1jyhb214
GvFK4KvjmWDn/HmqO3o+uAAfM81wFGl2czJPDCAY1WX5IWu/+/Qj6qqNgmdhCyuLqa9Jj62nWI6M
eyU95eFHwFWB6Ygd6l+1NpGEd4ybskcp8F1hIEsd/ehPbzCPK3Nhk83hKTS2Xbmle10wtRnabQN5
KRjOtUDSKpovQoQmbLCdy00sG+tOoPEQtG5eGSud+aMUfw1I7lnj48hWHREWSNSXSb1X0+5syv0G
IoybZkgZRBxwheFGFD/L3GT2knUacbeSkli2hVK1Z0a6UqB43bwVyQSEdNcP+34QPXGsd7hjrgmN
QrcYMfe/OrGvaMrNLP0JKFq4vmINC9kp6v5QQ6hU5dGXmeCiFKtfSr/Ui2oOjU609vOcb/LeJHyK
WDjN9yi1So5Vx6sRw0Yi9qFok3uMPw9DkxxMfd6EEfu47zftsBdqalMtOma6spU6nHmIkfFIFT9X
607V1jPirVgHq8q3wPhKeUomUrnPRvqEtxQwgJCUQ5IcWsAQQ0eteQZGoev3WneqyAPkYDwLTGgE
Jn/J/BU3L9b0kvo/3OggBE9qv+lCiMpnjQme5W/15JCjCAvQtJYonqQ7QANSzfyuujOFOxNMmSVu
hXY3DvdJfQzKk5oepfAYSUdx+uI1uWL92HSRW1iBN0XxQ1i858F0mMUYGQqoBdYUvw2liIHklz69
Vkpqg5+8KzQ6JVW2SplW0vWjA6g/VLUBKewxMrdluBMrpr5Uut5gYnQTPuo1ChtMKavkoRwFe5kS
zLDHELsmaf4z0MrplB371rewWgge1PihpGltVU+lod93nfwQSNk5UDfisCn5J22vsIq662e/yPdT
QB468SuZis8mf42F+5mpjGUkhxE13ixS1yHhxIJBJpTH1FzeKt7NyklA9x/YRPeUJN8lnqFzQEdz
PyTUdXW9lQyBEwxEoMr6XSgBZJmN3RzcL7ejnkmMsXOoSbH10RXdeVRr8uTmfay/rOq1NDQPY0ov
sJicVc+6+ZhbOeO8zybM7ufA2jRLgpXmbjm3+yYLsQA2dxJFlKr+FERCXJjbnSGSE2fWrhFPpnXq
YzhyAzmJiBJ0WCJMovwR89Yxcs0b/GoTxC8Wzh9BvFHLD6MBo6UpuwQ0slBkn1z/THmY36sRftaO
uK5ylK+Osfgom3f6r5F4+rtuMgIJHKKcQX+JylJIt1K1qYp9Jk4ulgjTQFOdJNipq5Im1T7nEcb4
TvN/5Fh9T9KHhspOPouIiD2TmfSyp4qfCtAGkRoetp8uzwe59BmbcFu/cBHHT7MF1odbJogftMGu
m6/K6Jwy3cjWJp0+JMMVfkPVy4Rzm2zaexQ3ZZMM3Jl/JUAu2J42jn7m9hDoHKZgFJy49HCw4h/J
Z5M1xqccoBK7cIZey931NK1Ntm7jgJYNjCM4WSJbipb2sB3hLTLw+J19OqkrYdgkmrJW85hgjVKH
3akr/bNSZDtoHf+xp8lSWs8ZkgUlzvYrMqq5PDQFfwQOS9PtAH1RLPaMQclhyTcTTDF1GngvQuLN
6TJvp4nZvDcffrKX0x2gbC050FnrGO/J/n56xtD9ZCr3HZgopBkKww2jfTc8pUjZJ6sUtlfslNKD
IN6NDYmcU5n3QbHrSqoMeqWOlEC2QNQseumFrZF8cnnz0ZXb4AW1G8vvYJEOo3MCtsnxQ7xqn0yk
Z8VXSoJEv2+He416u19JHcQenld+GqkFyMxFcgHLI7wmxaYtD6QWPiiJxAFLHZ3H96Jfz09muVKN
P6nmRNS8vw2qmrdEJaRrcLcLuqMaBk3dDcDdpl3/J9kzQgE8ke71x/DB3IuflO76ybpBr7vyWZfa
vDG5FHkKn2U2lAJ7Ib8B/r0GSLzU4BWjSCy0iR887KKTuevvwMv0n+XLdMe++ujvSeEr0Za+/47k
u7Zml5q8+WhEMtNcej5OvJ2xNc12zTp0GbPZ4d5EjPEG3e0aYFS8oAMEWaWMLcOMfSHgNKZSkRA9
JZ0ZNKY9bdBtpI5OYSp7mfVj+uNjNdGEpHESgnVJaCGBZuUQqfaN514+9n+C7iXxAlOKkpWWxstz
T+ti1XqvZ6YzzvKLsYh7Eu37W1Szaxtl+ft/YTv7ZNDNpOB9itkpVNeNcYvZcvXVXVDXzVknb8wy
VPaOIoCJektXfr+owrAj3UWtIb1hCHJtrS5hpEptJr6MnkiPh46BOrBiniI/tqvyljb/P9j2/3od
F3jxSAxaoY+EYW/45xGwU1dIawE9BUwVbVNGNqgHbyhxfYzY2dAqpeVN9VutBrCCI6iQQnuwFl1j
OTqrgfBY+bRN65L2WnlQsxtY4X8g5v/1JS/iC/XRLIYBMN2Ybyi1SKYyGZN92Pz41SIjTZw+IsIZ
dne99jiAmEHWmOKPkfYU2WYJ8g5uQqU+SNZKlFr37zv5yrcSLyVleTMFTScLpuE/IuG7heMNFt4j
f8dpeXbuBOclcNp1uLNufeR/MxTESx3ZCmfzphFh1DGbJQnwkNaGWj66hg1MdJseFpFXTux6IVU1
r+0vZZZ1b57BBXlkEqu/P/iV/S9ay7f718kairow6plv8dy7YLDWMzSAwL7D7cApvNK5EbiuIJ3F
SwVZY0gkVbD0cb8HdGeX23fZOTNCskPvp7e/XlSkUbjJ3N2J5ten5X4bN1Z5CRD/c7eJl4qyRq0m
1RDV015lMJil2QY/lht486t7ZvnMfy1dBTE8n7tw0dFk4G0Pi27+G76MpxZkbXySXYZNdrc3tslL
/5bdkAG++sIuAlZoUSIH/QQRcwXm122It5nzpdulfWqdza3deYUaJloX4UqKZMHQJgPVFBVepBKv
uVGBpuRuPQI3KnrKKbXYaolwqKZ40wXmlwZeVjWSfeofGJeVxqqWNwYt0+Zbpy6O8AyUmWQ0kn5I
uY1E0BDZMJ4Ci0xK7NEDfJ/Jpqx8uAtqeVVVEZJ7BZWLdCMnuEKmsi6CoyHHzLgHMB1l/qYzNR0U
gO1TkLzJnfwZlVr9zzjq76fqSiSGpvz/bo0p0TI9rdh2vYtsgNNvqNH2sduso3sEFnby2T+j1e7G
x6pxir3gWYfixv64QtUUL2VjlVztckmNkF2FkoSw47E5RrsKzZJxA57Q/ek32Vq1Tc63/tJicDvt
F70KhCTX6Rp09f/u3F1qzPY6qj7Iyo/7yewdxWhDp52ZKP19eY1lr//HqTYvgpYGK1FSNE6eZkw0
QR4AVYvqnw4QQRXTd1DpGsd3c/zGwDXHyzv/DMNPppRcH/ThFvhLx1BlfPHpd6rNp6mfzHiXVhbw
FkZpOv1lQcdrKlr1EBYl2nL6nWB8KWiL6b1bsHnz4knz0QHomIm1nyrAmJCRVFq8thE4pYMlfkbx
fWRCtbkT5vuu504Jz5HxgmkuAJWfKhvOlr9X1FPF0F+WdFuLYK/67z59XCnuHnSj2pWGaScRo5d0
I03hd5J+4FSGyvw6UxiITTckVP9hx/zXUl5klHqka23coUZagSahvwG0NXXjTFxFzY86CaspXA/h
Uz5n65LiShVG1wrCGynRleBsXqSPTJILYYAUth+rY+BvBvnWpbYEqf96qIvILBeBGgoZnoWaDWCP
e220ebHuW22L9vff96By7ctfxGEV6YVmqCEjB/6LCDQC9HmRYyQtzyhB6J7VjZumqz3VZIY3DV5f
xh6AQxTRtmGytcqN2K61dFqJMogwxIDTojrHmvqiDOWDJdJVTfV7MyeXFn5MbG+lJnN0Q3i1aF9S
rx4Mhh1+e0ur/MqzXEpdMKuDYz/2eGOG68XjQWlN++/LdOUnX0pEGIEUqUpmDIxcj1n/JwM3/fcf
/N/ptHgpDaFbSjHkhj7sE5DUGVLjhR8iuYFeZS66f/8Iabka/mMbKRdhRmSqbrEww17E8zaGG6GL
CCvWOzVWXR08UwwsQ681JkqLet2N4HaldhUvVY0Zwg35nEiIEqA39FphTedv/a2x+jJJJ+Kdtb0V
o6+lEubFldg3TZHUIZ/0vDg7fzJIuQ/dr7fASTy29Y1VXA7zfyyieXEV1vj3JVnGIQefYczfUPc3
ej3eaCBcW6xLUc+oGbq6kpbwtao+SjR6KlyLonW+GTzVUw/xvb+K13/fDlce5FLGk/IEzaSSjxqI
lCVDiVYpbGm4wQa8otQmGv9js81ZJnaYcdHMdVSyusX0K7c//n+keK49wkWwbwQ5b9IRRYPEJg9/
/5RI9Ue7tb/eFrPoW1TfK+xi0Vg+/l+JcaIHjdA3PEqBsJS5RliK8Ds6/IJpjErPS032kXi3hSGu
boMl/PzrE/WhKfxhWbznZ42tfEZm6OHrhWiLStMtuveVBPKfZORfn5F1pmWpfsbiTbWXoi5tgASs
nobiyRBrrzJv1aJXd8Jyq/3rg9RYQIg3VcY9qjqLfiTFGArqDiiDWyHmSvA0Lg5+3Ae6GJls5dLt
nNd3sAtHDHm3lTs7jyAO3PB4U9L0ygVgXBz/rI4MSywoVzA+dBnzOqlbrEf7C1SqK7uJd0vx+coj
XUpgylpQC4MsM8JSuo0VzZuuOo8LTwyUzf/q/F9qYSayOIWmlI97sPN6tWB0bFm/IV9xZW/pF4e/
E+NQEUBm7Yeq9BL1NdHuJ7VxjSzYiGBC/NG/le9dW6eLEBCn6qCPCVo0XFu4qTzR/4aOEzoZx/Ol
2vrKiHL8C0Swm8pBV25R/SIaMB/su6mROJuTIzoR/YWehsrH401n72WR/uOGudS41NWiCEzQF/tn
MngGHzTZv4aRqR22fEtljGrakwCZKweoldwUo7kSSy81L3U/8GtpqcOjZJNMsePrz1LVrf6+166c
Gv0iBMiW6BdgV9A10/dMfiflxmV8LVDqFye/nGKNuSMvA8qAJ9izl/8JkTFUtzXCcpozrvPVLbWe
azvt4uQjelbJKOLyDPKbblagr+5mhsACPL2/L9KVN6AtonD/ipOynpgBE+dlkV5n5uTKtBDIHv7+
w6+8gUvRekWbKiVoUH+LUykCkq66BWjwv/9seXmN/7FjtYvjHmiwSDvz/8op5YfSrfbNpnT9tbpq
1sUTItPbwZt30j0cIBTJs/OtFvG1q/lSsN7UsUqfJh5L4fpXNsom9QrngYa00xD8gW04wHD2/sOt
DzSXcui/HvXi9KvtoFmJNYx7sYFMJ01uDPh4DA5xAN4w+kkNbLFFCJXMMtqUyjPvVrAFdAWgCKTq
4HFOi9OYvFvQyrQGoYEYofaoofTWvbx5G4FQhIOwm+WaQfFRFRBAr7M76BOrZErB00C1kYyViZ2s
tNTuKnYtw+JbnENGOCVt5yh5gbke+JREdpD823dQLtLe2kb9YBd8oS48hAoIDx345wwM1viYO1Tp
xTsBoM2UYBwBCiAATxoiBTWhKtAL4aZdRFV70OzNIQ2mrejn2w68ySxAD3myQJFm1ndR4OYnHnIa
ZUr84vt/pr6xu5lKUD/5aoTY4Offd9uVnXwpvRnGgRglFNr70v/TwvcSblwl8rVtrF7cJYaeA3zq
AvTN6i8FkG1a388y6Hkje+gy+uZptVObyO2nABK0YQcq4+EJUFwTRH8U9AjNJZFmfY17I31vdKZW
aua1RbuvxXBtTtEqVfKzmn0lkASbofWo91aLQUaubZrmkJjv4gK3HL/xl+szAOfQ7WoqwKA5SOIB
fpBRHKrsFz8xp1ROmDFWkKcZhskgsyxoyFXjbzswMq3x1YqoOwrJJuU1j12xaawAoFcGe/5X0i2n
1QXbhJfh13gfGqKrph9y8D6S/ytYhwwj2L1oQUoNp1Yft6kGOvquyLStGnrqbG7C6hQW23xU3/pE
2SDpBIorgyCOdfLJHDo4EQDLpaL5k6u9i56l10PL8vM3Q1nN5V7uXwxNdgsweka5tybf7ibDi/AT
6Q5jFW6FBeULOTGZtkq+s9QUUAoiH+nsxcKfwhLusg7fdubzIfaVgwSfH8GJEfSWrrjqqtSQnvAC
mFbSAP9iCFad+T7qIG1rCP8L8aUavdSc3ByXykmJN2kjAGmtHhOIPv6kbbKSIXupOCXWcB3ML6X+
6JOjnByZqUFK9mOkQj6VTFqNMDFV89cKv1RE38sFHk3vI4eHboHATwEM+SLkq2rdGqVrasZPqeCA
Y44rMVbtvBe3kGpdP1dWqZGvJLp4PYoBecftrmcgcIBlBajx9qM3FP5DPMsIzeL7l2IJDAmnb4Rn
q5oddSw2lniu0FUJYnckhxuFx3BKXXGWvLR9CtSHljF8PYFJVn/zctrOIgBkvXcKpLmVOPeyDqYn
YNoRRPucaKu40f90BuAmgRcjvgl+tPMhMS0s6VqDnJv+xsWxke79+nsQp7XYoI9iiDfyRu1qfF1O
/b8uQVT/JIkafkDJHiyl8DXPX375E6JDGobCeugVaBT4sJmZXdK/NIBDq3O2mqzFu0ra5bixZeKu
DX1HTniP6EzkvkRjHpUIme1g3QtVCeiM/sD8Lil3tQEPXi7Wc9bD4mce15zaehcPqjcE6Sqrab72
oIpkyHqGgxbpvlL3c4XDGolFUm5Qy9oJAdK5FqLZOjaaLeVZbjhT1zlqwyagg2uMMDs0kCmRl2a9
h6uXb8luGALC6d6QEN6oor8qpycNpEyffRTypw8qOAAu17PrHqTxUaU2D6u7YcCgYYBnIZiYB8FN
KDQvafLzXGqHIMIcHWwnlux2IFlOnxt2XyJhiddaLQmODjdxGtDVaOJTPr0WjYl1j79NsVdSo4Yg
pnnhoJ9DAM8iRkxDojwi9TqYr5LEyGdE4apQ/g9jZ7IcOZKt51e5Vnv0hQNwDNdu9SICMTIiSEZw
SHIDS7JIzDPgGFZaaauX0ANoqY3eofuN9EVWS9WV6qqUWRu7aEySQQTgfvyc///+tY14Xkfbm8VP
JdL3siFzbp3UWNOrbY9nE66373iv3ozZhNnJULm+ZzeQTppDmVaksw7m0UU92mNqsKZblb9NRYir
Z5vX72N5mJqnSHeXtWGuS/fU95C1whXyXRxL4lnXWF7549tJoztuP1mx5qc5f7gef2qd2pRV/ECo
KNm87Tnp0dFoj6Zsz5Mi1zFxfGtwccAzM4jvEv00tGiotHmrgFcMsdol2gi0p1w2KZojb5eXd15T
r5Qb7UdYbtbJGvFg4fp1hba52mjsSVuI5iHOTf6v2KQRO2eCMnVjdr1f6vleBO1a2q+Vfqnwa/XM
0YAe6fo26/NV5OBdtq3lbDcMEli1SsTs9mengnXeplBbeIS5bUerPnuSoS25RSGqOj0v10rG+IRf
pUh9u/kMgJZqpXfKjF/qCnJPhQaN1N9oXJSRt0gyVmSn38002TEhLkV9fxUyqvaly/JTo3840znl
0dAwGmra0Uu6YyWwp42r3Ppi64Nfq6+te1v0W72yT3mhdsqoVqU+gniASB5vWY+9EWSOjsve2To1
70EqGcG/6wPa9OFTNfUNBD5YGW92ccThhYjdXOrpXVe+a/VxqOANs6zM5UoyANeD7EFnfUujZ+z/
K0Mj7h5XXR49eOFXvd3bIRWM4Ic9iBA5myq3zdCucQKu7PTTQc1lg5xyyyfV3kjUVJVrv8wpotA4
WUX5axQ1a377tm8ecvu67DncvUhAU3NXaXsy16AFTb5LFZUmn117JgNpNSRq0VVrqd8XFfuJga/l
Q5n0LDE51zxSQ4HDtPOWOvwSA1Jxz8WwH9Js4xYfTrFtFA5l1P9z9mZo5LiyJZjAGeecCLMY2VjG
fEXdGO3B8QqIDphsbRxuQf8w62QLohjGB5RgvckGVFrSuyjnpkXYjg2uinE7bs1qXNuNfexRvjvt
Fy1LEWAgfSyQzBbAkkbAGHZ8mMPwI7FwCPZPyVhR4D2LDqGwrLZ5y5/zQfwA6LLurrqKEYxf8vF+
BNpixXS28BIO+VaJyxjepGGO42Lv5Rx542LbodBxRrGrpouyvur1lwk3yhy9ebYFN4OxSm5vLRD9
HDEWWlmuwh6xtHMXkByKmDm/b1CDmeB1XLR4+lTcxAJKg4FnRnWPiGsRkDvlqkyjj0yYu6a95OEX
CyJlF2CuZJUT3fNU5FCawk1Wzu/SClFcOB+u8Baa7Ki4gsXQBuj4S803DOwO1mvCSa3IkIzn0c0U
Nu85rsgpz8FkYCxl0PYWDj28FXMCHYhcJKNBbuM0LiXXtMMOUjTZXaPsnfTuE+smMMU7ww0/btMb
u1ibMZOxt0Y/GfWzLl6cPjpHSY5nuziU9nuJmDbz6k0TvtS8ArN+8lIQo0Fx9LoQoyqjFvXYVw8S
utFUOKthtldher1hq5tRIAU3jqp5M9TeRXQ9G/iqTRb2JMV2cCrRjo/9Y1y+2TbG6y47NfNDo70U
5ewzpVwwH/ZnhWrvCJhiMQrCZ7tpmXkYj70HNs6tjlbXnlibbXs/QXlZdLZikxPrhHzQ2Ig3gf5h
RcihkoRR0JXLjYbG9h7qtHnDPLQesJPZLAx55XKNZhr6aFLz+dOb8rWRuYscDbyN0pE4kqWwKJ+h
eJGSGhRfSvlqjOMxBv5khtFDFtOjaRXtIYX8MziE1X0AbsCWZDB25q5FF1keDSGPSNPYsq8/reCJ
7b40Qq7GBJFJ+jK7FCqBeHPadjs0qN+Teh/g4JMKI2eaYkt+nkptLQagDhKBSsEoIlYQoyKMI9pN
KIlUi95/cEr5NvX7VyfF6wnynyqZsov6tIoYQtXcspExr+P0oTGDy2QlmxZdZSxyLpm2zpzbupoP
bf3upF9DVgEjs0kUBzihHiL0kI0rfKfR/BBTR1Z4RJqjtr6fcW0N84nNDXXpi9bD1JLxcoRCpuUb
Ty9W2HQrYvZMm2msR5wRfoUc8FrDm+3iL4udi6duur7ZORG9AMgwnvdVDwD11OozKwYkjDtbPDfJ
y8gRqJx3Mt4NcMLijhh2thee7Cl+CsC1eGVxJ3EIJ/WTrGAx6vMiLvG8sanWWrJze+eYpFhmr3Ns
X1yZXiV+0RdDAK9xUEuNyzZweQOwXGcNCKDplDBZZj0avMpvEEuXaPya15megi7XJeZGr4QCZQeP
QXiVUwOlSqXfa4dYZ6Dt5tj0go1miMOkwkWF6NZxP6fxl8w82Dxr2nQJmxuJuUVq5dY0QnZzF6eO
s4jHI8HtvDpoM+U56cg4zML1kL2F8ZcSh4UWHAr+ar1G+oug16oZymTPif1q9efB+zCRC4ei9xPZ
bBIeGlpoWkWZjZM1Tocb091oNuwzUz/E2SljQQxy4Lfu4GMO9yt17nBhJki0XbxZobHRoIWcnRYj
MfYWWHDEcDsXkzfSzsgGT7CMYOCcrDt9eMQi5Kh960IMIHFz9F71kUovfuuU51szCIDk3jWop98z
paCXPOn6fRS+mdaxGZ6DOl1nGQgr1rmencaKsUqdCYqFCTMwe9yS6uNHUGgSHLB53LGUORoeX0j/
ykvRszSh75AKqSXhiiVo0w57zxBr1w7OsWasYiq+9uiymnmmg6tWP3Q5mizl3Rg4lTs1f8Ulx4Ha
8Z3qqWxfPfuseReBfr1xK0Bd1nNWFa+WlWHefMmIc7PHe/Tr3MksgQUnZ260NlTY+x8sjJWwLa9e
9n2AC8aMjZsAR0WshZeiqPEy9fe9ad/FOnwfT/ixoZaBOGN/WzRUy54TLDvr0UTboM/8az09BOYF
+0ibnTtgJLTlJq2j05PfDJbma8I8pkBH5srPqyezulQRgfCsQtdMzS33Zp0cC7pRxcXp1310r2nP
RnGQw6mdLw1Siey2KS7huBegg71nO71xUdHUX0M8l67r+SQjVPEhEfgQxnMfYs9x7wP0hEo79922
bm9D4F2hKs+OFT4WJC7BjjNwDcCrkH7Bn1SBWDEBEz4FxPhSZefphq9M1X0MQArHWY0OIhfvQTfh
BlYTBwPKCO9kVnsr2jQFDxIsCgbETQ3qj/zCcJmnfmTLpds+i7RlZmisPFQbsko2SrWPrtbeiN5G
BWADS/zk/JxF7aLBCh7VokN2CSpF0id3ACe6wR7DGobHiKqt9w2aI5ZHS6qlFIEMxTF4XefdSqGF
QVKShtTKidravbermhR02F4BzCCfUrNW5Zj5uefbTszJQL+GEi81pCdeswp6pPPU8xXtLPQuaXeH
DhxJ1Cn3MFfFsA7W3QgjmFZZxwri7tx0r3IsYjbj9znC1LIIoq9tATMNFF9CsddfertaqyHljD/i
m0JIju8ru43VY3YVocY7I1oJII+GAGmC60XY7rmaxWLkfkp7Ch9abBy94WnCFi0IKeICV6WNw5qB
WBU9guryYTzsiEy6S7L3Zt7FZDYGLRKap7owDq6rAN6Y+zF80DoyY516HUAHyYEiis2gc5ms5r4M
4qNJnmsnT/2UrcjmXU0DE0s7W8VDRA6du7P0cJeLrUfHYm5hRiQ48IPNIF80Gyy3UH48vCdj9xCj
2TR3Zv6snEsMFbP1iueus7ZZGe6iQB0MDuB/vln+kchLXhvL/7xXOjaQFpdnrFwVO26PlXqoz8F+
PhS7ateugg20lHscQUuxx+JzLh+8vVg1p/7Q3uV+vv7RSPwP28nfjRMGoezBokN04/bdox3i9MkN
bK6YmWdGryLYFF2xdHPyAdyPOgDF0eCrRiQ5YCsYaucOFce5TIpl4oUnL/j886vzR3OB7wYPzezV
OBttotUAzSQG7mCPM2j4w5HmH/z871OZrNRVqs4cpqe4hLpZf4QhG00srPxR2XwxgQD01s6iV8AY
sgV1Pzes6eFrPP2gVvqjKc732U2k6ZZ2IHj7TQGmqEm2Om290W3wVRd+gDm8sWyfnjhwP7k2qKfr
vllBX6BdyKlF/4H44g/7v9/19nV7CvWgGpENGcAWC06z9UMX91Bj2GHm81B9CaHqmQHsxq7bNqSj
t0W9ygCIDOyJ2oCVvElgsWUcAstkaVNP9t3njE/+z2+EP+p8f9cba4NEjF2HM9mMQQbWC1hIP3gA
/+AWML/rfBez0J3pqj6y0awaYMR6mmER+JU/f+HXH/MvSmHzuwtLgR3lM7JBSmx9EVQ30cxkhtRM
0ih+8Bv+SJD9Tdb2TytIEnRIo6XJX5CGMEx0yKViz7wZaER4EbG3JlN2nefWpreHO0GL2W2yTX8N
FI9NH2yb31eQXhJzB7ZkkWrGB1qibQdHkBHT2mVwMsmvjqFvi6n3//yiyOvz+6+uyncHhDoijqm3
uCoRNvN+NA9tU668btgBMdqRwszprVgV1iWe4ncZueBJLrK3nrzC2bhedgMqLycIfDSRBfVw/dYp
BOba+AwT+r3pJYq89cRRUhBO5l53gJhuOdS1sKV06uDKBPq6MZu1nb0502sqae4MwBSn9Mkygg0J
ZMsQCjZrH4abB3vIVkkG9WMe39jWnlP52Gi//Pl1+KOb47u1f0qx8+LrGW5ERp4qJbpCMzAZd1n0
8e0X/Pv7+B/hR3n36yVt//qffP5eVlMTh1H33ad/PcbvTdmWn91/Xr/t//6z33/TX09fVVx8lt//
m999Cz/5H7/Z/9p9/d0nq6KLu+m+/2im80fbZ923H89rvP7L/98v/tvHt5/yMFUfP//0XvZFd/1p
ISveT//40u6Xn39yWQP+/Z9//D++dvqa821/++9//y9/+x9/+19//69/+59//2/ff9/H17b7+Sfv
L9JC6ENrRnqerXtX5eHwcf2KJv8iTAcjjePqErCSMLlDi7Lpop9/kuIvuqvr0tOlkFhmHd61tuyv
X7LEX0zpOrZr2aYwLce2f/o/L/B379Fv79m/FX1+V8ZF1/7803d7grQcy3Id3bQNMpH47HvldVrL
oAkq+MdZPkxbZY42QlFw8o0yIhKiu+iQkXG6LntHXUoAa0MBd3wAv86wB5DNPBPgO1XDgR08/MFi
8/++NtzSBspsw3Bsnav43dxbz7Wqa8uW9lBeMUTte6TWQQddZtLvSzp8ZTxB+04G7AaFMTsHr1ba
tmiQV3oTTBKld+6VkZseQoZoP1pWrs/Nb8sKl8o2LK4/RCTeJc/5XkYS9zZUwEYrscpz1F0Oce9t
wrDEzG3NBGg21hpJNoAOJk3xFJWnPBMAqCXn8UymEDsyOgV1ZpSnZK5zf25NyCcj2VJFOslLFOdv
XmPfZtZ4ZzVxs2u8yTlKLbsz00ycYUtswgFtWZSAxE5ngGFDMOKmlozE20ynH1JAA0nm9FTFRFzo
otjPFayeue8AtVlzcxBjuAzNTLzV0fzYRoW67eJ65eomtTusBr/yZHJmFB9trTCj45sYfmv2+YPZ
z/MPplHfcit+u5Qs665p2MJzPOEY0rS/3x4bMTh6UV0PNLPIH9ye0IIotZjDm6a8mYwERJDNtMH1
wmLVeo627DuLUXjvXoxJvoXtVXxv3n97xWk8/iD05Js0+LdXxxstLQQWluQ5vv7veyFfWcu4BOiB
ZZ/lGQMAI2B9Vs0pKFy5ml4GbI2nhNbBKqW28cNKsy6pxjFRPqpKlae++Vplo7XW3FwcGrkPSF9+
5BhR+o6o652JBcEP2jbcjVXDfGHgRDHTleam0dtNZoUwgAei/sao2WicftQM3tBWOW0UUXkHUwzR
7bcPzO28dWzqJkQjUEL/tK79Y9n43TLxe7HU9SJ4jJV13ZCWZTqm+13lbjJxCrqQff3XX62HOkgn
5r9z+Rw5JVwuTjtZZj0YXmg+uom4EXnNUWvI5t23vyZv9fjYwcS8T5MgWstInP/8FUrvm9L5tzeK
28g2Dd3QHdsRrjQZ5v/+lJO7se2NEjCVGBJQ+6NNxmHnnUbg63UKcUsTc7vIgfJtSrf1AyPyVtoM
Wpop9JWQXaLJ1oRtHqZKvLo52PdA5cdKvjeOFR+DKDeWVunQ7xnmVRJfyT8tjL9eaIavKvHWhOD3
Jcl6vh0Zn9H16swQsUe2dseZ+5tZCKCFMt0AEWoWDp1hSJ5ec7BrTBTRPAGWqZhnCHEozca46bMe
AIyxcBpdW85YLd3EfVQJXfdUe61JyNxWpeH6Y5M8Np0OOLXem/0qzW2IDtKADS/zE95zOUyrJsLl
EkfN2dHTY0xZ5AuLWOsWvhgcttlqz1E+8PgAQZrm+mDYWDqswFyZqfuWJclj5maXNAqftWD0ETeB
paGN5nEmb0Lx2KbNxRGXGXDC0r52eTLB0zszoZVGcp/b6ms5ndu82/Qz93KbivGWIHjISNaTQHvg
5AJYsSVvZk+AxqCh6ekxhmBFdMoQz9FClRLbUdGN6ygzYfOWbXFfFEfWFPAE6e3oat18Fyi6c7mQ
VNe5squVKHgRLHUgsbWYKb/tIu6Tk4EOYCjvDD3cYL/+OkAcWbfNdJumk3GbVMU/PkiDEVchnduy
MsqtQ9viC0ydvVP3kT9aBm32OczwtVjhuY2SYdWDNr11JvC1Zi0kWSytty1qurZSuJuhl/FG9lWA
5sBkquzA9BKwg6LMdX+B37oU2Rr3l3FqNRHdfvvgdYG1GSeuchiEcGZo16s8CM2FXVg2XDW8HXkV
hFzm675SRgPmJAj4VvpclWEEbSqHPTNOIfiM7CXx+vI1lgwGtKy0noIcpK9rwWp0VeAbRWwfehr1
Jx3W1Fiw+rYQxBmPe8bBCfaCnttDpKsXq6/GE6d34zGXLqdWwIgewJFO6/qHWKUrw66t55TCMg47
EjFis97UWtiio/SeWibjG6uZm1VVR7RIrj1tD+hfI7sZwKyHEX0sT3VfWPSwTLpNTboyTcPdeWp2
oZXiwMxicGKzC8+2nyrj0nQTxg3uoUcrCL+OjlG+BrVxX04iuWPLIE9cU96+LHqxsrrm89tnLexR
+esXaro+xUAcnR4xFytbU9v/+sHQTqj4IH9MI9On6PqM1zHzQBQk930Z3xlpXtyGRl8fagsRWl1E
3rMXnLIxxVxcdcEKCNK+lF5327U0+MqAqFcL/fzaJBCaG3sMqyVCMUIzLKaQv36Q9NQiUh8SOLeI
ILq6746/fWiNIN2qkq3Rq3lzVBtsQiMdvgStbm8TXgpEh8jYa6oODvDEzbWXWerGoTvPmVAHn3Md
/IVVvzOyHlOIZz3F4l6Luw+Obg3c0vS+GEDQOnlt07S3yK+IBCkuwvhqQ3EeI/UW1y6Q026W7dri
Adg0Jq3bqrIkthY27OtnRcTgo7Km8Q551FpLVHvvmrGANyWPJT/+vkPW0cZdB+ZEj5ZJOoVr2Ig1
qW6lwTw1+WyBl153DYZvtXwu4+hSTYzCCwJEv1SQpuBvkLyQBTa7nq737SZvum6vRNrthaumrY72
qtBadCdyHs5tMiLhoETYjFB/M6+inzB8iKZ9i42hvY1MSjIhiRHQDD0DK8ONB6/fuKc7vK/Gpjun
MYFgRDN4o9GeUw0kXOeds7A6F6ZVE+hQMqQJ9e6umSIub2AE28QrvH3cJeG6CkndsDgcC44ay3nK
38twgHmTBAaG1gACyV6fBGoID1NhpuL4i2RAv9TsYTlaDnMQZwijL0gKp1fOj13xIFWnr2az1Fbd
9dM0hyNSzq5z9qb4A6l0c5sTPytyIN5uZF10VaFwvX7oHcfYCJChT+Y1w6LI+/IwNlmHGLJp/dBh
Zmp5U+ErhGmAwizV4VCKvI3lBl+p2MrjrHWUs3Z8ZbkUsFaGgnykibpxaix1Npyp3DcWaRgMOtWZ
CUV+CL3sWUm7P5da35+dnHootujkagqlpbKia8qNTkmX0jKvE9BJOhX2zYAKazNFbNdeXyQ3sWZB
bdGu//nt82//5RYkFCODXY1lDx16AJ397U8L2pTsDuu5MRFUiKTtVq47rFve0gFf8EFWVu5XMVEQ
uYJBF7jC2Jo1RTVPh0fasSiWjRi1dWXOlORsRus8CSCoAKM/NFPawMWc5K8FNtOqhZvRHuQ5Xilj
No6O3RAj1edP0Pyde22cnXsvIweCne6Xb3+nTrpyn7j5ncNGAkPzShKMHVSPKs39a3yAMDrgBENl
PkZlxREMNasJ2u/WG/bMYut1nGXDonbc4qAm5kPVDOQZD+jB0KEA19OQ0xWNioegRqomYiA8IdKs
deiEHnlc2KFBYdWMQfzJMAHTyMKFEZCzthMP0cQ82tHDDJuVLU2hgJu7Te6Cb0wS9x6iHRg6fSjA
VZI1UM9mD2x8Br+qV/edG8KC7PtDnNurOQmrl1yle6lWpqEep4IJtUVzcd25MidAoWYndmFIObMj
mZtUxTrqpovHmejI01iew+KjI8z6OYVr6DOyRghgVEQc5Hp70WQU+8UY/oKrrll/++d5Y8T70L5W
H+3whlssBtRn1Jc4Fa8gH9TB6+LmAt9kbZJh7XOGK9eA5O51NRZ+PyQf7nxlqlq3STKPtzUZHLHN
AZNdpYKV+g7m7BdzKKMHUw5qFVkWXM5e7ttJnRrV1ASaVO7RydLygJoJdWeIYjeq1+HgvMRJxzzE
YICBmPeuoBdwM1e6WMxlsQGterbYSPeUKMPJaAHKdCo96B66LQlaL6oYu48pJMn4kljLJLJeSWgO
d4OBEt6JKRGBUsVr5d6aCCmWpcN5cixQteR5fNQ9StOsOQ5Rkj5OnTq2qrxvhcbDMrSYGmZzPQZg
gso6fUpEiNyUIws0PzJVZGtc7GsEKnf9DddOAUKyYXVCk+/QKUzxvgKABXBJVfommKYjWdTlypXM
1sdZvXn8nDBUK49Itj6MMt41LV+NvbbuQJApYzFUgXaciNfwdA6+Tp+rg904CQhGKB1zNYHeo2C2
UDoXeoKopbfWvdMV21amiPHqYD22cg8pGOVN740wcM9xL4K14UG4F4VGmWZoSO3ccVOWtzphSG7V
hveZkw/AimVLvQcdvEdio0rurU8t0eHIZ8QiRAdhCsz0FHf+lIJdnIHgB6kCgjZNrzrgm7OZb4hO
WVjlmZOVszd086pT5KX00XBf0xAcCXS96VIGqUbg7u34WrPpGy/qnUU0FLccRdgNG3SRzU0d62oV
S7/hjMQAEbBKPAYXu9C8rUbjNKzK7jqse5UFESYyzz76KTxZdhmfCJxeNmNfrA0rvKar+XHVwHHq
9Hk7Zr/AQCCYKOIwbM4PUShL0GAuSnK04UE3jtt4yg49pM8257Z0Ju52NxoxCCXDA3HsaMO8F4e9
ZdEA+IeJb7lkFJTPSUY6kwIuvEwjypiUGfvQvDYmCSKxDK6I1BfaB6ySaONV3Obgs6YPb0IKPww6
AlHxJPHwLpMkbm4i6G697t4D9UUtZAbVNkvyY5h6R/wwj05nohEsZbCpW/L9hENekmF/9iwiq8hg
cDo0VGuTgNZqdCD/ky/xpFm8J7JfT9W8N10tWFsBY8rCmve13Q3EMUzqAAr0rk3fB7s5xV6W307p
m6Yn7oa6brzkhf6qP/bc9wzpxmwZEexQeK25BjTDHVvPh2OgDJC1BLH1TktkSWHf9hINpTtVjDuT
+c11p21rk8whaiCPdhzK/YhYbqoQ72UZR6gULmsliQYBU7+KOvMsJg5oadSh8DWv9TuxgvxJuyEi
Z6CogPQ5WaGfktRF/ItYyVOEKtTmSVZ9vc9ot/WK29ls0I5XalplhaBPhzMzDLvx4LDU63a9MCwI
ocM0fSRxujFCOe6sjiRInTCi2vGaG3C55qKmmCRxotzRI3uMc+tuGqt5rXrYo4z7P5JpQEFay7Xe
5uGmeHCMzFxGnfEalnq1qOsIvF/CckpmzwyQZtFOwt1X07xMlXIIa2aaZNih7YccMbO5eghT/tog
C9HUt+7By4npmkXS+EqSLmY3+zxX/SavksdCI0QOuBJke709a2lIfIwN78fN34aZPIQW+urSRkYL
0p+cFi/td9czUaKR0TboDm8+amsOx0taqhqAQyQz88wt7LEcYcgh31mwedshYm8F7sKuawClFTlf
ivU/6vVyQ3QQeokiWxYOInNZ5zdZi64y94DG03v8jOkt+JUuy5tu1JZQqw+lls3sBuZNEFoBQkb7
nqJKN7Tyq2u59yMnOKPMnueSgMTWRpM3yhCdCZrWyaUacc3CnxOrOLYZbcy8zZiWDBymZjlv5tql
w9KJQ6Tqd6JI2Bo5UHFPovzv+3JZBA044JExWOz06dH23GFFGWSWXudDCqoolrNxG3Xjew0/nQWh
3qUOgUJzlVt+655kkjOrUMUvupDncCrlopgpsW2T/Ca3zEn05ZUvkflblN8MQVAtc4egMgDzOEfg
6EVZHsp2Zoko0sR3k3ynrv2IwAb4CfIXjRK6J9d2QEUV9VEkgb6dU/hwKrV203DN1UMqtTV1hmH0
KwC5hsXe7OQLTQEYF/MrDsB0k2lZv+5CbZcZDmF80tuFLblTgzX3KxgT20oG6VWvvKr6Z2zEqCgG
Qk5hVd+7AWVySB23HI1C+q4RcL6VsFerGmhkgBQ3HQgwnyKCsOjxZgtjFNCBda5BTsCo3wmkrQa4
7KxkLS0iSy0zB2C0NiDfdsetUHG2iXKO6Byf/cadIG/qJJg2U/yl0VHQquqtCwCH9pqxtpUgOSEq
vXVFhT6Oc44Lo9253vBCVk8ayg+iLtDRkc+Cot12sx35PSUWwYszRxxhhmRcCiVAl5L0Vtnuuo4G
Y9fL58xI46XEOrJMyStMdOpXAENXSQWyu8kLiHa0NgaNhbNTTffhVXTlpsibc5slwSgSSTYMa9kQ
r6I+OYZWPYJJJ93BHehbypqtyNWRl5KLTeilCaO8Ze+2tQ60LWeWqrTYxyy8MObYp77AqqMX2F7s
KYi2RiB3YixuQUfbOKPyRezWwR4r8aKSUfY4CGfdtDMyi8ysNnpUp4jEyt6fSa7UES837cYQol0P
OVed1HnUKG17Q2vIPtL7bhQLaWwY5VqmtLwtnWQcN4rJ3RmfJ48NngASlEFIiRHtolsqY3+qHNJ2
CIxBZ2kfZisZfN3su1UjqIzSHsmIpKwdBE+FW7lrkQFqMCyiLVSslJ9d70q7yMeVa6lXI1c3uAZe
i5jon7LQeAVQ4BdZbR0jq/RzRSPXtS/dJIAKuKBlW5cUsSBaGoR0RvK6oDEZsIzWH0x4N02OTjd5
tmX0pmsOtPO4e8gn59L19VNUQOgrVFGtOCT5cuIdljNcdXJuNM0I2RqCo8X+sAbfRzLcQKxModgx
ZQG3XupvBq0vvwZCu4LeTlmn08sPrfRy1cNTnNoLdNHaMe2uAE/qIAwwLjheN0XE081LGbu48NFu
W6wOLP4hZy0ySwODRPnWETDbR6IL8qI+uInxqEUBkWrVTB7j4BTHXDdxahQIPLQeipfjaHsVsca5
luAZmvqbdkTZb4Mf5A+kqR+Y7KmgOVYu4XVL7lN9nep8j6YeTfTz+yjkuZKzWA2CFKQ256iLXpB6
llhHvh/pBLV8io9gMBB2l0GLwpCy+oD14ETUGSWkJNA3Nvntc6nNKznOq1wPT1T6tANxclSDgyeH
7JhlzsI3zOyEndxWJg2cqhor+rotv6HDOKMi36qml9od7vSK7kpIT5dOjESbNd5GSJ1iqV9jRo16
Rb05BdomM5BAVql1tAP0XpYtWdLSduPGVQu+Gz04UTjtFU+LIoukCY6zD55wEbWG7CXcSnVNLKi0
GvjydEk477XE/ZQcLpoEFacb2vsiQ/9IEMgVwucWaMrmAt4RkSl9yALYDMTVImDaDj0CdSsBdxw4
HMWMYFwlpev6qd5cKaIjdJIk21td/VLz/hxHk7xEGe0CrSg3sRYZR9zgSzXlyb5pK5RR9Us3NtNe
dBqIYBsTm9ARmGsIiRJ3ejIbS6I9JN5AcrwMehbgVoXaHcfLGJprieGtRcasnJWjheJkFOmu9CaF
L29GCimyuxFt2TzKRd92n6FNwEBnRycy0Am1GN402Zw4HPh6taLsPXkumx/ehf/N1Jktx4lsbfuK
iGBIEjitedZcknxCSLbFPCeQcPXfgzv+2P+Jtt3t3paqisy13vGrMy2iGX3nxqBB3We1C9Q17sVH
15DCm5H/j7Z/pJAA92RKG6We+EcOYW++nNDTjsd+4qSW9IY27m+msWf0lTYX+5DLv2F3iGEGPms+
4J0jtn403Du4frynHu5B8lj75YdsdPlq5osFr/Oo9pjoYMAxxqXsfaZTRsiQxX7spn/7In2eGvti
IWcJS2q36CKdcmDlIIUeGjAZgU3K3/UovruBJGkvSgkRCSvw2vJ5+u1pnqci1+9WMUkCZ81X1bG2
uNPRnnKC+BkXME9QE8xcRjzy0nwQWH9iocETrVcgMD53nOND0WyjEXvGaFDcEUu+yXSKN2PHJaQa
uZkmqqIGrw43gCZNZr6pCv+DS+XGrib78XGoyvoUhngwhhzBn5Pmr8pTD0bxlIY1k+1Im4AKUneX
+oN7DBvzJc/KO0pXoGRNJ1EW4tD1E5S4KWtFb+ALM0VHO2WofmeNunsJ9lBApuXyE5wrw0tYEpvt
2sYhRhW5czyXVtwcbWloOd2OkGRi+CkoGLs4YsWzfoKEMkEAl3llIoXF2ZLJ7tC12iQqezH1CBKO
NaPfahyirQoQeiRafDPr6F0bf0MnbZ2Rlmbvd+cuSItU4hgDy2+mJMPpoiiPbplLDW+5X9MbnUUJ
HXOdsy25XVY6CDntc0bzPNDhLSmqvwqbmiTiyDD1Lh3duwI/5/uhqCd3Rkl1aUjEGrVh65gcYVJv
o1sY2wT4cYA91U3obuLHyaz6ax71Lu6m5qAme8dPW1zKytqYSfNrDA2yof3uAQMhoS0i/zsiSxzN
7CtkPWU41x81+ymOPBTxJeTnNuxEcRjByjdBQmizQq/dgoVjc2Epr5wZrtOezkUXGu+hk+08p2MG
C43k5MrxnSS0c+BNNfLuONnFGRBw46jnyU7qHUEVZB+5lKcreOZLR7qC6KJDVyERxdTpqW/VJW9S
i+wZFhh3dJTdm26krtW+l35qPpgYLplV0bimHa9JHmu0OxQw7jw0FJwS/T1uWF/DYXoAzU72c/wl
WvDUvqUhaIrblQMLQUEbO1E4JhtYcT5kdtdcoKI3tKtuEX7KRI3fJk5EBwhklUeB3JRt/BLaPDhd
jVeJ19t/8bz8T+cvPbn5/JHmIWqoGeEQav4KeTFPk6k8up7TDz05wMHti8rpYSPWYFcljfEo5qRa
4YDuNsSBPXd2P5zbqnyubAiAoKMjJGtXLU/pesKffIq13guLuva2c4AIqgo/Wl0R7TKPbIJZf0J7
kW4alw+WQ8XRmpf+FEgS4miRuQ2eeZL9m1dV487K5iWUDl2figKQBZ9hCVG8aiNvxYmV7hogFb+H
yqY0Y9Nw/Iqw/lp4xlB8OBFmNFu4IeGHHWVDxnvj6RAvLil2OAY3qF5+VBxUh2Iy3uzSQ3s/RGeU
BZhpydkj48yhq+Dq9P2p6c1dNPhE2Grav1vMCaiEy4LYHTi/lfRYPQoveg378CP34mViDn8iYJnR
5p4f1LhqDU4Wl0nVtJ6Kwf2oxMxdlAksDorYth5vcpJR9JkDn4VIGScLoT3K7iqwt6nFIcSb+zxR
nsPwkpLqyOzPd4ydk8TsonnGr5av0MN8iA7cUl7JIlMr2dCdohxQLITnflOPFF8SjD9Z485WKLVM
9Ttv2nvm12gmKC/sgI7W2re7/ZjUj2WOazhRxYboXjaLgelEj5SaDOmrDKmPRFgdagOTrOmGOwVf
txtqXHjsT04m451t06LoYgCPcaduSzxjjCN4c4MWjYftkNxvpyWcp8A9XAV0VrmKyIKoRorTZ874
ENUl6Fg683ZNFQQamEzJoavnNLs4eFWrEvG1OXlr7Q0OvWd0lUL2rjKgVUJk6JiklWakXCPyhnyX
m81mCt7jxX8fBtahApIAluhTgNmKITOViHXH8Nxa9ktgOdGpMGAqRR69BixjtAIjf6bvcBsISD5L
0VmVVOkxyZ2BBtK45fkV68HsPEIdqME0Oeav2Ln3RgyMm3UgjaNf6ce67PaRDp9nj5R3p0GcXFPs
lANXB1Yyvxu4PJHTgPlZXUyHc+s/d4b3S9rqh6MBn+ni4RiAtKgmtj5ycOW1q8psm6ZU18Ira2uF
swEoyXydPGsfG0ABchIZGsX+M5+Hi5s34cNIt1g6BXQHof4zBY2UFdeVyFZJGM6n5Nuuc2tfu9WP
HOyUCw0LcqMj/BGKPH741cDLCcpXy+oizWPsM73CiK6Qgvl7mSWcm5hccdDmbvITOdzCJgbAMbSo
mEs5nRJWMR0reZhrej1tzcNPHUK+dua6Z+uASwkfRzv8Hlr4MqxOnBkSSUAezdM+6kbceviXsFms
fLdRp3zOzt2UF1vJx+Gke32qZkExkEjCfUofZDXJvedFDCn0N8yx/UXJCA+amd9DVMVrEL8xqjZy
6I5NyXcyqd/oxwZwicAF9u3fYp4M12LK8+zJvtpOfok3eFl/5TDT97hoHpuu6FejZYp9CnC5pewV
U6+DGHvpscp0AkXocdBknn2LKnTpTvPpOkZ5HB5DlVESD8a10qp9ZeIXXNRLcEeH+1cKRCq1oMRv
bDX/Z6Vxi6gAzFzqrZz5QuUhRsAiQMcSU1eRbTsb+0/kGKuuVeKlFM3Zo5jm3/8uFgPGhnjTti2Z
/TmbmCBvREEfGUOhTu7Uyn1Q5i9unD5l9CIxMsGOwrJsR1SoWytQxm4+z0DyfkE4Ah98tBYpVHpf
RZs2yOhMiPBsqDDJTl3xzgRFtMhIM5wwSWWFROXhRbo9GkfqdL/cirSRyGRoxwuGRjsiCOMj6+CB
M/vGRt8MwRUL1N2iEyumxG2KMYuFEvlBwr236Vsr2cFih3SW+ci9asEnkhIYLf6ycm86shd6oJDK
eGrkRxpZEtUdKg/Vz+4Dud97icNuMpNwF7QuoJl8iQsAIenV5LchjgpU2R3Mnpt8Qg7S+carCkPC
IYKK5o5FKsuGikE8b//WeQOUhuEriWAVAxBp/viHpfxqa2WUx/X+QIlEhQgiTcaND997bF/rLK6v
dh0cs7xtN3mPUY9PE4fJ15CXj5jkKYsc8OKjpiIxQPK0AWFu8XqTyNLFqDVKLfdujC0ytwyaxD6a
rokudtaCfYQEc2ZN/5CP6DgC+YeONu/ktd1XFLzEVZdSySv9U95K8+qaxX1u+Vwmrj+iz4iHmwii
p7gF4egI5vtI7eJuuPYhr+tqHygY3/pRLCFwYzXOiH4rKqM2cSPfOwNJimLyEL57smtC6zM3vRBU
EcX9d+RGDHIhKr+EhvJNFyZ/MAmnVOJQbi5rFvPhzP1zyUupNmbGWZ0QnONO4qfFAHSM8zmih9Zc
N/R7GG4y3ErXPeimyjENj4+tSaK8J4t552kDywrWqbof26MoNVQmCgDHfSjVZHxNGRCZHzFPkQoQ
Pelgn/gc9xDE5ilrE6pY2ijcOlpve+WdbS84Fb1F7LONMEJ077IEO56prTBmdRslSeE0OezKHm24
HzUmmHRJN0kJIkxH47wzxdL165vlk4VEZ2XR4Lly5KhAnIxda7B2ZLkTb0UcXJXHUe4YVISRyr/q
Og9tfWkkx9L/bKAYz2ryjo7LelXblOdWabWVs/GTp8kjKbmYcsJsZzbdIZ3h2aqx4dmgbw/4zFkp
TeXojFj/CF+/nsdZ8yL623yuop2iECuj1UgP/nrI7acyIKrVzDLMftXiqG18+9p12S3LFd+q2vVu
ehhd7L+tZAxwTOBeGXK1p8y0ncpjqjKp5yKBdgeSEG66tymVr1OQf09WhIG4d6moT8UGmRNqKTDi
9bCgskaGx5sXVnu+oodqejOr3dRCzWVRAi7uB6uQJuSywkaYGt+llcbE50iYWFa6uKGvK5v8Djzq
pLMERUROjoob6qfYUI/wxvbebtKvZPYfAmAnIJoItNaGe+7x4Ij+2vVUpDpmg/gkX3rVzG9N8QwG
YHMzsvEhy2UdNB18PemU0IjWX2fBHBoF7c00zDMurBPWWOirwC4uhhveUEo9U79FzgEVhlLOHz1v
dBWb5ir48JZdtt32DbldwnC8aykpgEO00W6sZVWlF/uu1EwNXLOpKjApe2zfjPnU9fGdY6LDjmBv
FRQiHWwJQamK7hhtclglPckV7VWI4ETS5fDYpVQ6lNNVWfVnYjiYSYt6C+H3Og8pdchNe+6nNKDf
yfvTiBQ9nMWgW4CVr4bCI13IIYYviPp3aU9sqg33b5r4MTZVjSQvRF8TUb5TmsDiSUZDUyyDveeH
aDYN8ey6l9wL6cmaQ8Dfuj9UHQ7yrOZMQrZ1YP9dh2jNMI7QYDZKpD3mRCEoLElDpED16Jr5wW+D
L4azeTXKOoAloaPUY+haRQ33AHV+NaFJHrSesTOEKTdYEfHkCftvLhPjkLToC9vgc2wW7dmCnKKb
xpvJ9tQjyivRwXAZlTDSRc895RmPrbT2UiODjOeAuZF7DAnByQFGAm40zp1o36OI6AgziBhTPZ8w
IfKRXHQwiTvlSIHCYxKNmzKCZZsi5rMiUDFaS/fgxAc/R6pYNMbvKvZI3bDrvU5poTRpdW0NbrQG
TfpqHKsHC9gzTMqABguXUlvAgXPiJ3fe/BL0y4y39iCeR5eyzFKbRH1YYu0ifWD92IQhJ29a5YTh
aFqlIEdphKNONNVNAH2e8JCK4lyMV7dHDiDnvwUdXZzHOPwRZ/IM/Mo671259AL6kXPEk06xipVu
o65pmNoLJsD4xRcREUV1+dsv3Mekxqc9dJBOzYQQKXNu2LifBvLOd1gGoR0FKGRuzNkeiKcwjR9i
xuQjiKzVeIR5R5t88REqEGFrqGCn1nMXujffLFxcqHDNBTeHihUVA2nY7ifqw22NHsoOqbNlhLqk
LiWlSkbkB6hXWg8JKMv/QsEQqGZQkhspLJ+5dWKPEutqdLy1GZV/mla+erpeKgr5AEJ67uP4KxBI
EZLehMnPfSJVvKinN8/Z+haw3FzUD8Dgw+QSzZAXaHucEKFrptX2b+/YeIg6Qf+pBVvh92Ld+ykB
b6CIcD+AEYHZctWQtJEuj6toGt42IDUZ1ls09tyhA3ZiMvr53HcYCceWNjNO7yUAwhjDp9S2UFst
w6nwv1tHX+JlXQ3oa956/XyozJYc6PwnaRxvtySFLYVfeFfjumnXSFz+lH21h8/8ZDBDorR0KQri
OqKyA01rnnSafpMZQ4sS/N9qQtFEw2ED8xLc7IS9FdkPvA9B01uaaFOQ//o9A2Y0qUPYuS3weBT1
297BAlQqgUbBroqDGN7DNgm3Yyap3qmoi03IGsmd6qwTxlLqEPl5zWETRlSbFL19yeT4XJlev61V
O62qvvmcAuioesLZTp3oxUCQ3hngngYRndkg7w0kORTZRxb/2EpHh3HkSh/i76mjCz7zUKw7Xvib
B9Hdh0kAQJi3xqpG6bIypuynqT2M6tSgFWJ4qHwc2lTTGLlZ7LTbP3NlcNAthbKdsDaydn5PXoyq
xeeBHjLJZKlRe9ATuXDP/fxWEN6Ac5nUJDeOPyYhaHFuCTiPLdK7/Cdlx3/72DjPOEBQong/GMjd
lg9Cr4jQz0W1BD6wzmsuhw20LzmeC4hslr9F+dTeC/EXMdNbO5oXOYJx6HJJnvCjLyi9MYjR0ab9
r0kFjKqavC/RZAlZL0G3wXwMo5GShRU4tC04Ek0t1vHU3EYU/gKYuF9BzKiJmeeQTkTH+QZ1gwsg
rsrU2o2qb3mX9E9GZBMYSvbh55E87LyZb9jVLT5GwqyqoPn2hfnZtZGxLx3NeFEH21QjWauk/M4g
j3aDnN/nBp2ABuUyChSwrU4rJiTrq9fqIUSKaLVeiz0c1RUwUA0KFt9D8uMtlE8bg+eTgBZn3U/6
3g/QaOj1u+0zEueP0gqDVe7SLtdotHueBnadTHECi09uSWo82zrZuDzQqzmg8u4fH96R6mAp/Yt8
JY90Lw/fc9/+hf2/86rlG4X+Zi0ZoPl35Ji4JmVtXVJY67W+107wEKQWLZaZtysD4Luydo+VYxH4
A6m2cioz38+ShRaKt95w7JL4BcnF3GozzFTQASYH2zzERztL72XGJyIOakzUviABiMlk3/H9MBwS
FTzJjyA3KDjl9KsG87VsKyo5C2iKyH9qbdb0Phjvy1G7mq6+ky1khMutCLdDmsu7LerFYa4eab3q
/OrZVuBrfVF+GtViFB/6P3PL0jXbebVvOGquFT188+zR5WIIin2dnot1tldhRbjh0N9SP/qRUfsN
WvhM2jRFOYu2uHVmwi4Kxzg0V9NJF2g4zLA/Sg3hm249MmnWmcIXqCrx7VqvYyW5ub0O6zn5h0U/
Pif+3qUTHcO63IXs5EixWe8yCszDsXzzPP1odyTz+yokYyA5jz2K6zKLeVTMfJN78zYz3ouyfPEr
ywN1ntl7Jp7+sDmn84RGxtkKj5+A2omWYpVLGUWL2DKP2Z8WW252Jr6LElDHPth1MyIrY6fsgoaO
aZvY6cp9NCekNdDPJ5PXfi7kyZQ62tHZDspugfk6TfPWtc43KjCO1jjg7m9L+NcC1kjCRYQB51qS
FhuoIKBTwyZlsasMAjKay4BaTg24hkk0WSgiKJjWetJZFq+DIk73JnuIlSb9PmL8X/eRfI5LIuLm
kB2ikt5jifZeCGr9RGCyVdBlCQAPZjrzWA/yu1EN+4RukeU11itOAaaMNN20GR2cXvWc8Clifm9B
EefX0Ha2Q01Toq1BT7BiXUc45NWA1RqGEaihyaKPZo7lbtTzLanTe0VPYD3nx14SbQHrdm59+2Ra
QG4SnwKzCpcr2bfnQqWbyaCpINUWlV+5Tf5CTxaG7eXtuSqRx/bGQBk4omxE4xx/xqlrmJ5cc3q1
eV9MTyPm1Y21rqIyui166MpD+do2wcPsGwwx3IMDG9QUI+jn2u4ErVJWBh1ks1AGZf9tObPc07Nd
rvWELH5gCuVqz3Fmn7Bxr3EV/mqinugGowT2ziqXNhDkAKnVH31wppN0zauINgDWcPdNUGxGUqCk
g7ylXhar1laPymLp8qEnV+FMRXjRwVqpmq4K/Wl7ejz0mIeGSE3H0m0+mrC4yTyItnNfMjfvGPa8
ybrWpEXvfFp0V5wy23TKszVSEY1Jpf1VL8p+NL7rPo5ojHK7elcRbRH7/YaIpq09F/RAlnfhlMSw
przQWA0eZSuHfeYN3cYp/3S4e1ZSF2+uP790Y4MA0OcvnonzqVniEDR6x2EaD2zQr0rYL/NMWu1M
OxiBTOpdTQGJeO1DQjPanithG47WPXaH96FpoO1o7dCRUR8bCb80DAS9xN7dswvaNedPMPJ4nWTq
llfjg0/jJCdFscNCFBIEyiFraN6EBuW7a1lrGn/ztUl8X9q0p7Dt313PHa6oIoL1rMA9fG8gz6k6
VMXsbO1AjCijOgI+u+R5QDvMv5+2fm4yp+Kw9BkhSL7pN5KTnv6ReZHj6HcmqWOQcpHVS47TYCLe
TnEH7ks9IZO0fiDeOKYSQuE68a4tmpOlkyKSGp+tBLATuKi8FE5wGIOb0cJxyR6LoflNDO6TzAQl
qyMo49BkZGm209qAMtyGVWXgYzfeJe6mnfCq7yBmvHb89Br7zbGpsGYHgCkHV0P9zzTTai5jICQK
O70mYMgX1zFEZq/aHpFgIdcyIKm0lnyAaqZYL7UI7GNV7V0esKEiRbeURK9JD/+jQkrEuEqvcomQ
IDJG2Cc0JqTxOb/pO7mlREKN5AyCMp6BFikTWf6DEekpgT0MylUXyX2+3NpYJ2nj7EmRWeKIcgNT
PHcPmPvcBYv4+BH2ZilAJ1GYyoBdYNj2arAKsNf+t8YYuCuN+tspBi75H+kJmmI7K163YSxwJCbG
NvXiHlyf0WkZnwuDXcnQMBl9mpz8miyLPp/AfcVvbCzGtej0dWJ/P6DXf4O4gVjytkpliBPzx3js
brFymQLNdV3oG+aU/Cmbk6epTOmbq9OXwbjpQD97/VSxASXnOJsKYtXCPTuDd6yr5GNE3HLUWUu8
Z3adaO8jGjY2d+gtvLNZpeGepHpjVS2SHsN5z+y43DNu7utSbcsB8x2cct6x8tbujX5xJKpZ/DZI
AmuHEEzGvbu4wvZ5znkdJNHaj8YI55x+SJB2chjV3wMKTRXxOMp504YIK12ZHhIKxDfCb9ByFsQp
+UnxXMQuXDDZMH7s/Upz5yCygt7vGbnX5M9XPTrDutf626v3ofTpHs+j07jkhvHZfxZJlDyBBPH8
UTStL4ns97mXtrswALDp0zutZ3RZjKvUJoA46v2LoxFX5X51HAZkNpCW2zge+otfdHsjpR/ew8mG
0NQjASjhF1YevUToySc5bcyQdg+gfsD3uDhN1Vsy9wZUn9zQ+NNcJkSAVk8XsNH+szs/1KFV7oXL
z6rMM/oeQhwlSUGezGhpCplAZ+BYXRfHWJQH/gxLZDq0q8pzwGkWdXGjG7HLLS771PevhAWheWYa
OdULLVAP/VMWo5iFTF3Y0maVcAYQnYRRwunWCbF/G8QVNrOr5az6PvxVov9ZC0N+YnoJEI3r4Mdz
C+euoNfIitw04+Tu8x75QDJPV6NPHgtTgO60CWXBdF/p3l1pp1hStJS5C7zopcgzeXSoLW4r5ytL
fOAGyyR5TogGyVFyLPCKbtNma2tVbfYtNoPtWDYBz13frAx2jMzcFVF6MlTymM/0QVdLw2ZZ8ob5
khcaO5h1q+ovc3QJNsOZnQKRGqHIz3xPaCtdmxAqEHyWfAwpPkCANg+dXQ9nlCd7aqV/N1iAj7p1
tpEgNhEE8zfOiWfFhLejiwzYjgHbNfqv2iNAcOHWW69D1qwtcr/Iwco1A7IFRrKaild4NFzuC5fZ
TO13WxDaYgdoS5yG6cQp8q1K0nptTd++zdKV4I1aNagSYBOmT3cJaCrztgHAy05hXy+5KebB5dKu
FM6OChB827kByTczPGNaMZ65eRKeCyZNfM5IgGOyrizFBhaAwCImdKh6J90PvzGxVjXSQUuYJKXO
u7njZqhVg12pywdoM0kQoMdf5jBS2ehNbbP64m8TUcpcMtOtEOmDGXQ4dCaq/mL+tpXlJFe8LXmN
ptHO7D9G1FQE2J1KDh0+a/PedB4r0D7wJerR0VCMu7qP3/pW/sRZ84gAw9QpInljaG9zjCWbU8EY
EZgG+tyM7BDEdAxCbOMOWkPGmQmvo65mZ3/WAx8ekz82p/3FCvvLZNjtQ26YgrePUSxT7YdV+c62
DZIrkLKHbqqfuNNRNupXi1lvjZw/Xhl+82xDN+xDQRMyxsxX3Hl/U0fER4Fvil3Y3k824DpgKu7D
cfQf0sw5B8D/BxwPnwbSMeREvp3eMmCQtT9ZzdYkBPcWWVC2OosfLSNyxcEosba0i2uU1ClJ8hWo
Sta18UMpuWqyKNi7Q8X7GmTl00hWXaoG83tg0QQ8ik+oTeq16EMEvKJ5GkPfZ3rKniqhrqGeGtLf
FUkmQT299qIxYPfBR6BqT1yxzcEIDTwl6IQmS53znEi4oDRgkCJ7LnHoqYDKcl24ZHWkf4vMS8j1
nPWyUWYHx0VeUKrhma2nRRYwlnTAW8mvJhvVah6FfpCjowjYcn4JaPEyv/BZzokPa3+jC4yOk6sv
bkhMORzGdy01lprldwPpZ5NrB2eikE2ib4NoN4BshxArBxWOl0aPiCbdGmlWC4wTI7jdgoCgUMxS
+mJnozypqupslJxRfkASH+xgMYjBzJrq5ixf/v1qILDl1A7h9X//vDVEsS9kkB+IpMvi7qWRWHxm
FPzEFBAMjAjnWWiURJmp990g0PIrOyKkD4KQEBlSolVLnX3A9IAKHYsqPvtNYdn9I4JCH+srfw7n
EYxLln51gUt4V+VZWwOQdIXdxselmIQEwzFza58gTu1ueJ6Lb1T/nHUI4DKjlK8TAUG0tSz7d+e5
r3YZ/GqTZJl/7Pnu5BAGppUlN1HW873kdBuTQj0noyffbH//T8oHvZnQ/RLf/v0nlW/5l5FccHBZ
glVi0gns2i1PnosKkdRm5+3/+y3X3s1ovHvb28NT0R6dyCqf3eULgo7qiNjn20Qo4Uy9uIWmX52d
adwPkUamZgXn3pDRrS+Udxsch6QBHe5KVJjnsAzEkZqd1yKbHbmKC/80xiVa/NnLyX4V66Sx3LM1
UyTGE88Lqzl3k9zzzv/7oofMPw+pj6jLS+YtngkwSl+oI6Y88VxmvbxZnjwETWGvS9LIDoks87ca
d3sWaudZj2b+RhzJTWSj8xD4eXyT9nBvJt54afbWoVWGfnbJMXkqw/dsmvVzN7n5WhS6I4Mn9a6G
XWHpxczRDaTZuUVYM+mHfyyeXl/kxUkQznLMCI5feY2f72bpqa10KUVzFymTh25kq5hODmmeNZ91
ykXot8U7BrNTNQTuPsPosSnixPpMMIuvqpLEphKb6WoKrAB9HenyiJifcsf//S8oBIHeYvN9owEC
oyohBR5GYqD/KUBymdlueWhii/5WRf7Gvy+k31v//erfby0ogFWS1AcLMOxgjEGAFAolclAMb8EU
R1eSlUhJQPqw6UXnIt8z6XSSkYmYRo53u2npE+GSPkqhtnFf9+fCcZvr/754IR/qsll+3vJo+Y6F
RuT/fYkWeeoYmNcW3fCx/GeRRxlLBvJImoEUDilNC6ckFotlPip1QbO07ZGW3LKkX37c+iwjKMeV
WWEkcgMU40ij8vgii+6AJT06CKdxT0YXW/723y/JOVoX+GnXXUBghDVW2cQhyAXhknHR1d3TlCO/
oxegOI1L+IUhw28yeOq9JXzr7I+zdU6ND7smOWEbDGP4xsVOX8I8qScWNnQs6RK1g6SqvrjTmVDj
cmMagLOmtgkGd8vswXPAzmY4B4vb5h+T0CTqVOBW3pl5fUFY3/+1HXJ9CyGfSHf9qOypXgPpmOSp
TGvk6f620LOxt92bh3/ozg/XY8nQ48UFyy1SQSBlb+JZzbFLGD264wbk1C+DLz3GydnFNg65MEEV
hnQolMl0HLAQMDbErDFFXS0uliP5KcjttCUe6rr0D3bBJF5g61t7ZYH+bnkd/n2JTCQ4PRUSnTAZ
Pxaz8GBLqiBb+ygWD3gUgtEmCfY8y5q7JX1M7DL1+d9hkeMemGnrGESa32FgwAmWqJsGRQGFDaTF
/nvnzbnrKXxNJG+hg8AfK1Fzhrtqu4PdWvcMZxLkl1M8QjSKbckjyUQkm02mHTziWXlNjTQm1jPW
NAkF0IcL4tpBzyI1Cc5ofcOzZeN6ndNSb1LbxCKc9c8IyGkwbtzoGcXcUeuICzyYi2sVG9Y6MLzk
bKCqGHuPiNV2Tya8bK326b8vY1VTB1shHy5HJADN4wgG8pi2swmenQT7bp4/ZS2dg3LDcm8z+oGU
eY9Ft/QWm/2IYniuL/OYUmbR6GNaO/mdNyo+RbYR7/AE0HPdWKfRccz7RhTKPVN4MJP3TnOorsgo
FZP4zOoRgFA6I7yTfG1lNLzVXptu5MxcqYTzbiUtXkGuVFG6w55IgerFcqGNYBYSZfR3LwPuHYcC
zUtefDjakZuuq/MjhbL3xJmJgJjsl9Yak1vOhygi7+WbcpPHFLj2GFmwO342Zu/UgsdbY+rKHTK5
dTTP+dmZ/ZxF1MfWW4wSpTm/9Ru/OcyjOgjtrCvCVo7jzA6E3J1Tu8Ij05cDJipavjPPcx+rRoAJ
j10LeNu0+x4l+C1H5HnDRML30pt/yAWat9gQELqwImygzItLG9fokrzOJsqYxJ4s96NHYD0cpQBd
+9md3Nc20XQD+9i2iqnILo1RBPs28RiVCr2UjLOjTDWkVqqmW+bfMS+O19J0jXU+IhMtMsO68BR2
QXxXZmVcGUSHV8foWarrp2Hy7S2AEbOJjF1MPdOYHXS/lAv9S3jK5x5yTX25hnJfRPpn7Bl+XYDp
GtHFY9TilbMRQnJOxNjkiEndhxUV00ukAz5U+/zf4ZMRv9CjZX8GOHwFdAVKDMcONU5cPQgL1Xnl
mLQkV9MvieTDdoJ82y6rhKaPG8rfSk58NHMi46Pego8Zj3GRmY+lof5YObKsOnKsS5tUJhNj677Y
TXaNcV4jzCK2QWBd9RoXt0egsxOxAXSCpXG+NVDYoPTHaOBa6serKXRQ/JTXySyLa09ixKEtHLKH
sR11bYlfqBrCczw6x0Tm/2zIAHkDYSbS/z/iziRJciTbrnvhmChCAYUCmHBgfW/mvXtMING4o+97
rIQLIYUjcg21JB5Y1K+szMH/5IgiKRA38yYszQDF0/fuPVeHDpNblPGZi4lWhes+xPqfozFZYCEz
iNfhf9hzukdT7/HBl6TUeGo0t5gnIaMKIndYsD0MRC5b4ABKdmCO2bw40AbV6/E0SCqwCFxzLuvi
Z21wk/fZBNxXqJa1cEMF/GUAUFwFkQOuZLLxGjSOtxdBRq5IBjJ36nsMEGONETsIP3wIF0+5TwOb
4s/e2+xPlnpnCpgPHLQUWBZqwBne1SFKujq1y4aLpU9zzQSnuLBWIkn0w5DQIS9AVQ0B4ApBS/C+
+I/BFC+tmuvASZBa+G4rjvfDYADc7tw0ownjUibHImROX2nWNpD9OxoOzGFVwBpCXBWmCjCusWOI
Q8AocT2qYTr182FonPrQ0Oq0POgM7KPt8RDNLb3YjC6K3p3SqIl8JkNXbvT1YtBVdSii9D0BxHbG
XZIdMrQ+i9pUOhcpwH6irztusigoLNx+26Sugbbncxnd+zdgP+429wlju+99aj7LFxKA2GhP+itw
A+vcCVU/ZNOuUlR/9yVnCOqD1TblOhPJ1Ru9Zm+ZsK2yoBoueg/70WEp2jaNA3Ac3au+mLvHtMMY
xXgwnFuSeHetX5xK9ACPSMC1ZcFPbX0THXqVZWqblWqRBBQfdRc1J3dQPXux5Cll4VlhaOpfKWjK
TVJNAd0pBUunG0+YXbRt4dXWBgOI/dg5LBBTPO/prZDNpoL0rAgTMCDbN163IzgreMyIBETLxxY8
spdTGVbwLwmYMmf6xe9XPoT9t2FeAZHv3ibLoMYc2eCAjggA7cwlnoY8uIwwuWVVMaz0+ZIRGDl2
yfzQTLpgO2phuURq4h35okSzTiBOmUVgL1A1C6tuqfjyXRLXHtrNhqZgqIN6Zve/VQWib5zPMSEO
Ktr7ZfaWSxqVQ+CYh4gckRN/ke1vWciLbifeyk6aATNQ+urglNvhFkzY+oPBcUaU84U3+ecIgper
klPXf/RTa1+tOcJCp1PpY9S73q852yjEKrIb++z1MjsEuvFSRcah1wb9rUdQtWla+YSJtrpKOtWG
UmC+qEoXvLThppI0WZVlPqt48YqkKJBF6n9LpxGGk5tMO0cvuVK5YGkIRsPp/lUdnAb1Y/YCTRCP
r7i+1E1Qlt5UjKqvzI5D4glkPv/2NPI4wExWDlYoZRs/EBkVV+mhTToYyKaVr0Zd2+qhMi+qYTDG
TsEky8g1b6IuN4TCGWe6aNu6jIpTNIMBsSB4R7tqd9KuKHlgW6yyrophCPrxWUMjyHK2msxRPet5
5xwx/ahlSB/7Y+zsFfe6depm6sGhK71tG8wClSoK5pWhdxqttjwaU9XdnChP9w61/EJ0fne7H0oQ
7r6efurJ9CBTm5k3xaUrhlviTd6xG2s4VBZKG3csjqFqjnlkZccqat0HS/Wb+82gn8py9ftcbXP5
DtvsamicDqKJ4+fSsvkwfMNZoQWWW+iZ8Z6UOGs1AIBC10zyRlW1S6foraPRJpB1Bq7qCe/TMS8E
I3O3pvib8AhAKsseo3zSPuh+MrOwlL9VGYlvXoqZqqyi2UlV+Zf7QZnCvzS+HA9VXO0ZuuqrvKig
u0Q91MzQHBBrGJH2wJVHLRF7j65AoidatL65PRF7VOCZjkoxrTTf1dZaF8aPpnxOAMah8FbcD6EF
NUxJt0bu0EwpypgSOpbi2ApGPpHgXl3RdBqjIPc2wQjn32bRXgTzOY0HFnADCIy1ouyo/Ko+TOEA
Z3w+qDb5YFEYuOWE8bGw83LjFhPmbnQYzyNVQ2u1jEgHp94UfevusN08qFp4x9ZgByiRXh9qvKeL
cP6XzFmEV9rltwzQ3NEy2+ApxG2+LI002HVdB8gG8dQWyRDKXN3Gx06raWODAEL6aia3XslL5yfW
2grccVN5dXJzhbrcQVBxN7SbsNPJSm0RbeWhtLdNzExAJTWMtSp7Lduy9/eWVTjoKrp8mTZJfkQk
5q86d+qXGnunRdE23aagc5rlRnpJU6sjfoFm/oyGQTpknL3QeqDFUz+ZE72MMEo+KX37jxhvErzp
BCAe6UMzSEkTxLbSsisPone/otGsTk1AzGruMrdivjvtMw+lWVqJYCVGp7zJWre3Ov7MA/mCwC5G
36Tzri21KEuvmWc5Ky0yAHZVDgku80tvaWjTpkyC1f0hBhtWtCygz9sgrUCAFK+sjI1hq7A18ZrO
eI5ptxskGfSWPMbCzvFPm0hhlYZ22jOBUdqeeWHZBf1Qtj4CZWy2EQmTt66BKGb6OD2Kxn01JWVF
w25vJSYHdcKsqF+aRqVOlGvqZJleuB+C9EmV+S723PA2ZcJ/NvuAG1AdaVuRIBnMxVQd9aApN0Fg
MY931KrVjfAdFSlgCgSal3HQvkeq1tapZWW33g629wVVIwEqFqqnAfFQ+L5+VPYUn7RAnZG6z/3U
+f8yxHRicU8hFAJhyNSa9fOdrlQm+94d5AVSkjyhBYMzQVzDWRLUQHOaaTGq1KYcb1LF5jV2PjxL
o3qp+qVNOMYuCduLECkdq4Z/AwMhQxd2L7RUTPMw1scijRToSL3FZPGgtx1T0Lmrxa5lQcdEu4i2
eXILL2bBtN5rNZLgEuA65i92DMr37Gu91e+NlpFVy4lGAe4X199WTjJrNt203wnmlsfBcLipsU7T
TAbXaE7fxgmsxh0D1RrurTB1/5h6VnBQCaW6X6u94SefZdutfCtCJw2Xs15bSdwxsM3dq+GF0dkN
dQAcbH0rowPMIOHKk6rtIYzPVz1bl8Od26ZM+6OcKiaFuLHXdek0pyKuXwMMkJdoPqhaXQdZZYcS
nojp91vTTqwrF0APYmhuZOLjSw9lrWg5lupXbeTgFuI+eBp/tNg5NoQ09ngc2+koVLu2O+4xBRzO
sRHaa2nSI4P5RLrrJF69JvVvQJLCt6VJv/lYVkayMRAdbNIIdNbdipyNWXBuWdeS7LsN3aMRaCuX
tQid6x8PU+KjDxI002/yWax37rZgjIuTJ/G2gVpmbVO8CAPtraVp47oF0sIHKuulhBa8NVxuvnWM
LDmfC4ouLn1QBBGu17B40f3poAURqrDkaVasXjD4h7f7gfTYbKHiwjziSdZeEActUjJfG5vQrghv
OJ6/TyPGm9hpsbUT+UCbTW6D3qd/BOMKigC2P9Iq8WYqzS3XudZ5fC4FDfdpbLuD91n2eXeoyqZ5
Z0LNteq82zXG0yLx0ifXKU5KD9iHV9m08WJXovwuq52ld9VDkq0GW8z7lFH/yHWTz8sNH+eQhdGu
u+c47nbZpAGzK5EEOIFVH1qn9LnvWOOZbZe/8SV4OE+13gFROGYcG6qhqVXvld92ew991TVkc0w4
uAs9bZDTMQ69LzpVaMZdF9IaiyaLMfoz0QUO2qE2u2jDwer1EiwL9FpNS5gNUQ1rC00aJ6nB9EiF
+p7Z5fRoheYFzKq8CpT9QsZY+edHCQZZcwaa69AJ3qfskRaq/ZFZOs3UIek3JlnuHy29IdiT1gv9
NGyq8g0MXrfOR9t8SiOohhrj8yMUAzCwzDxJ5/owtbHcV5h4Vhnrewbl50nDB7W6fxVGDArvX/W0
/PDn9mvZIFOOrNB4uB9kWKEYtFExzU+1g5Nc5rlspRyGlGVzpFhMH5t00m8hd+w2qgGacgenWq5G
gAOdjk5sPkwugAF60c2SmuKhV6m+kTHzfzh2ORIdLPkOmoETEiN7EUkQDeRPuvs0mAROGnYETW8y
/9X6c+4MJzEh6JQG5dDQ7tmcRkc5VxNlz7bHreJnBfHoAwbJGz5jjWIAREUokuYcj1TfPfP5XQLL
d2OVKNhNKClYIezPEovNraOULvxftB7Dh/uBsa3cBfMLsjPTvelfg43lk4Sg7sEy8SQGdOwfUC2z
u5yrsniAr5ILsvD8iNRetLD02Ov4WmImWLGv/dnnqnjutHaNWg7CduK50MOU2uBtvFkoz+ykaxE1
56tJdz+HOs1Opu0XbyvZUkwhWHUeVcObWAwgHfL5Isnj8oHtlf+j66jHKjhQ6BPqrW0VKYlCTO5R
HBBnGpM8MeMq9KlZDwPRmH5tO4I+I/FN2WRxnvrgC5oR+UfSgRvsUA6uIa9ap6FAfx7b5XuMu21p
Bp8VauYjUTOZVVcPmY7/914Hd3l9cVGHZHAOXYl4i1Q/nRRiTXe+Y1tGtmujOqX35q27QY+O5eBG
qOlthMY9q3RXpEdqDrLkiT70fHcfzN0yMQVEbs3N7TpE4uJRea8TLT90ST++S3KdlnXqMu6Ycxg1
rX6sJxK9Ggud3iTJTB0wlh+wYBn8+596CSikH9zq2UItCdkkPRoi1QCOr1Xp94tERw8wjrl4tjEn
raOmFpv7w87IYKhV4gkMFzxEh2m6FQzOj7LorqHZ5a99XVTbWnOQYVdN9Bw443ezFtaljq10gf9M
XtIRd1OGpoYIQiR7q5YYIvK59TOzYJwhc1+0zOv6YQbJsG/kOc3y64fBUMkBNhFgstDmR/xG23Up
H2eqtSfDHUbAgvRC06SxvuvR+IP6tHxsUDW7U31luSt2ADzJu00K3kCbBUabwmKbGvTGaUThWJ5J
6rJmQwYMGRfiSOe5n5zXSDPP7aTSnzXULF8aG5BA+iN1u3hETIHMX0d5LV0mCjaMgYcqn2WQpRt/
F3m77UqKRt1k+uBU8XTqpI3paH5bU3s4dg6QIRMJHXLY1tgUZvkDWwjOQBKCWHqcQ8CYl+A6u3vS
6dtUmHjfGOIiYBFY5P06Mo60WNL1hBv3NhSfDiOwJZyQ/o0iADa1bZdy6wx8wGGek6Nl5OEZwFF4
drycSekfj802eqpoWuzuT/3x/P2rPGiYqWhgldzU6zfAbCzcTfp0+eNg14C2beX9ijS/Ib6Lbwaq
I+Q3EJ+60cTabqQJTRxjmx5HVRt7r5XiEQZp99J+rwwUgjgIcGpWzXjjnWZa5+jJglWtunoZyCS3
ccP3DjzSyg9kvBczhLxq6h2mLyIoKS0goliPnueduTmM7x2DUOoMAXwsd5/yCCmPYf7KTXwVvt7K
FyPiBh/29U4J0F/3/SqSfEkGqb3JmdtyuaGaq11ahvemRKnD/RjxxDyWptY8xN5WvMKnbn8Wo+iW
RkQ3Qag8OSKl4HRQcCE7enX3Q68PcDYQ2PKGv9AW2Lt5657t+aB1eqGvhtr44ryUZAsYuU5w4fwd
HNLbutcxgv/zp8F9TeACJsqQri5ugz39ouFh7O+P7ocSZPSO22HBnSYXBXYotFyVGo5KVPlKmrgu
O5y/yAcq80Db/KGOPXm9P3U/JHkguPjB7fzlG7bXvAhVXqsC9DbBKsFZm0wf4kry5kxle+j0jigx
U00UWsZXH43lB+4luv+Tr/allaYf4yqZ55e5VGJvV8WNYpXOsG3Ix9rs2H1PQr6imOEM0/TiJbSz
x6lyNnlbjN965dZrrNoMtuH17WHTbUYcvU9Tn3OP9kaSrebqOiK5cSBwNPTNQ5OU6B0bgv6SsfIE
TlGWdHpVv6QTsAMzsmbnj8gk4Mh9wbGajXdVDt3GrN50Xd9rPvCsWuRPEFnqpVnwCOQoQ29ATYzQ
Jyxji6iStzgix143vwb1RuufralhR9ukwQVIfYk0WUbkG0dddDANpNOaXh3s2X3MSMtFR0ggDHW9
MSe6eVXwwbaCaJ/Boh0sWxtVAAn1sbdK4aFhBJ2qjRb9MJkE78zQAXTHZBzRyiqwIamqCPe5S7np
oJljuI2howCmCJolP+pmffN6gnOTOiiW+Yi2uuECyQmLhBiIJNjS5kB0d1gwRDaXqCVjOAuzPY0u
HbL35kF5JcPw+RdJb1zSoojXrub8zObup2wR5TPiX7aigtvBxnBd1tRsQcAeufd/DfS/LerMJf5g
pjRAiqsuKy84rmAa097z3OtoahFATMfZ6yrehxJkCQPQ4pBY5taBqbJ0qhJEyXCih9ldU8xreSTL
RVlMDcZUmzjvIg3Wk8XWukWO5ooaICaGFxVRQHEn++57tG1IummQQszWTzl+kGlKgrwuivNYIFX2
ZdPtGuzISY8tlAbkYahl+jA1LBch89xC0gqbLfCujPadl57qNjuVft0vG+r0xWSaUDBC7pH031Yj
qTYeMQ7U1AB2c//WaqZ70kltKJwWoErHLj8scGpTzdCx1Ak3b7HxBiRZc5PYR0Lf5gNpEtKptU1u
6WB9woGoKhg1Kwsa/bJJy2+6DkAi6UpAL0bhrT1Z8BO0NjVxCe24WAY+GlaFSnpQpvym6SQ1kly+
rKcIeLCo9ylKjl0e4tDszFvA7PbFCRS+C7KZTA3pumkjWrQa74ZWmOb3TBSd5ixIfeCOxiZoo8e9
uyeX9UoPJtkyjFxoIPn3Xh6G+67UVhV7mpVDzgBGL/BrUwIEZPScj6BKSYk0SYeepL0LC3LcPz18
448ehMu+LcL91MIKkA7/yw32wEPW4FHwI7FIZtk3XhmLMFw8IumKiPb41ENkrPyGdimmo3Jswb34
9gC4lfHzuKjyoUI9ET9CN2BylXa/wNh9A8JBVnVqNpuiHK5DgUkOg2gycywFyqzVaA8fjgwgI8a2
M6ucD44VvyDYk2uIZ6xFHYVrb32yiVobhvVLoYlYuYpIrmzYyCkWG7OryTfNGGspNsELoy0kVrJ0
oxPMe/BKRJMJwDgmfeAWQRAy6pso4sz0JdYYHWcmQceMp0Iz/yR0Rm7sntRnEx2pLaElTkXziePc
ei1YKHPX3E6T9xalmEWrkUGlhRHzMITGh2Zjo8uVdfNDkWKaw4CtBfIztG3e6UD75tIo3WRDu7OD
7qGAKkxZnGziCp/FQdhufHXZIRWTexJs+7+ZQbONGnK/BWsvqCjON1l+1k736cVMIe0Rb0znk4lR
jOUWtMD3wM5+DFYyg0BmMBLU9WWAmuucz5eCo5tibcGTRfTSVXtgwG8Tt+WOkIl1az8X9A+uZgSB
3zdALUCx3xhBLk9h6CGcrgYAKsTycANgqTIKyDYmvK8SnbYacUToXZIs6pzMiF6SZNAta1X8IP/m
EpqquEFWp2ccATiiqwEosop/1TPYRzFHpIsrypWobCTY1r7RtfbQ9uo6ZvJUCGTwzIhujgGnXLpT
uG8MMt6Qd89+ZUoOoKAoDbpzS7LTIo6Qfutd+khMEJ53r/jWlegwxhITqDd15SowDGIAM3mAfojo
OTpmoMdnNc9lsLOb2zbhulDkhpfii2jybp31xS7uE+1QjcR/Ki49mjrTtMLA39PZqSg78h7hd4sa
GfD6lwb8EfSXeywbJ0STrr9xJr2VIdxCtHMbR8FBkTVxvdLpM/CsvGM1IW65gYpP5ijSNAueSJv+
grkGqzBcZqWPmVoY4HZf6wKgbJK2T3GpuYfGu5YVTmt8IsUSVSkqJIsJhhuDHBx6+5qUEGlGv0cD
x7qzMW9azb2DHpP/WLloJQ0G8tR7xt6stWSPyRAXf1CddLKaL6TohGvPIaxBPrY+CRCQ1c+TwbUm
qjE6a4P2NSTNtcB9ti104iPGXnwVZIPSeUEX5cVfRdu9EKz9Xk3GxQzwsmPRKSTyZyrCmXRqwr0h
jlnGkIyr8mNoQNO0ev9Oopp9EDXetJ7nMdbCtU2oGCfBtRPk4+HBnXIG8Y2e7VKb68NudkzY13Yf
iiOX1hNAH3YZSc0ma8RQACEO8fw2GrX+ECEJc6JM7cFPn5TdXxTq/wM6BbjgXnhI3YGECh+nSaOV
2aENw3aTZpxLMW7UYWSf4ZXpJe7VBiPDr8nXb01XXIWfG4QFx4ey8ncqzMSbM8tDkOkkyKXDb64b
8qJCbRXxvafe8zOaVizraOYMWriLXAujzWB6pLCPL6MYEZcGJ8vWESfmrMEGobd0ZtCLwE/X9Ed8
eHjXcUPvhjD74cLxibTWXltNutR1g26zkTdbx6DyKLVeX3qjj76ssdYt7uazLNi/Z+CgVGUgF0Ey
0uXpJy3C7tI1aFslGQo0sJbubMdHZLmCz/owKeIvJjt66DCBecNpan5kBSESqZKbOtW3ReJ/8/Ti
V2YNqJnAItB6hwshokumy3jHQGERa1tNI9iWGTN5v/gvtkxaHjrNeIVSFzn5DyMqvoVD97MYLJQ1
WHI2NGt7xMzjmey/DoZz8YUj7ysyswfcUDgRmAnsnIGKsGtcxvtuWBzEUBUHaiZGyOcS/8uicCH8
mBX5AggRrY3DrOK5GIw3AV0YK3dWreguJx7g7SzOPSzP0yPiWhzUcbaLQ8CkQec8RAmiaDd3QTIB
o1gbTo8IzJpjy2W7bIphn3Z0Z21BPoxHIfhYkUoOcwee5bCKI2zljK4eQgEOoaV9urQs/9hUtdz3
WrdVtb1UlTOdqpTM0q5y1dUisjiergEi2V9drz1gAF/3xNG8NKxc1QygNNQzp3V9KZHZTwmUX0VQ
Z//V+KJZGxKoQ4OKJEcpTI52sS8MzCpyCE5RnXMo/a2NPXbCr3V2Ka4WTdyRb1GoTWWlABo1/bvj
F+JapJ5+Bd/dOJq/c2FIHkQWb1BTUfqM02swQRgluPIblh/tSYq62fuIXRaDp94axnar2BOPNBAI
CSY6bYfSxNqNtQNOgUgcm6tkx6AWunEBmcQzh/6a4mpN08Y8sF3+z0HPYEjGM0KlyTZgLft9iRc1
8kn1GXW6YDDmQkztGg0Rq0eoTkxM6hcXrH7ms8qLY2dDwxrMFeoew0TOO4jrkAXRLgvtPXvpTZ64
DFcYZe78mBSFfHpUscdGXtJzHP+D0FOLHMK/5tlZKK2lko7hCtOc8+7+JeFTDugNmT1zNgXVL7qQ
DLmtsMHI62MYGcVhLKybl4nsVlUBpuk4969MC7700uuvLTjFBHc9FGva3Vuvch8LtnBnZNHf+F21
bcexOgM2/ZFPWX0WA2xEbnNAmfC7L3JHauccENLwz0w8JOAGdrMEDnU5BE8DCwUW7fYkpUbvtz+Z
QUjlUkFjYVBuDRJ7t/eMfaj8mKg1lsiomLYMwF16tjobB+PPBr2obtL1slX10BEGca3S9Cmkc7hQ
Q1hcgjr7RUeOsKtBHHyLkdm/n09m/DkvkP6bY1q6rSxhYuhUDJH//P4Cu2H3NjZMpX3ufHE0kDfg
J95Da22wR3Iy1Ha4sVJ9ncZyfBRmgzYjfLNEcObGqW3qAi4g/cMT5gcBXIa1MDPojafajgAT/W3C
iYSbuvgPXjYnwJ/OC1636+jKMWxbmbpu0wj88+uuagW8KGmBB95HPrXexBcc6yjo3FGdUJqljyyv
3zHDZruJGvG3qgfiD4QzTZJ9hP+P0bvV00msxo02VurQO259qIZujZ4qfpZG/Oy7Y7rxUT4zdms3
3IdaFJup/ohJU39ssaZpNRS9Cbs5ORywHfTSATOZvHa61Z3aLOpxQ9cG9AorWFkNUFPsVuAsJYEM
eQ4gwXPCE5L1lFjXaViV+EAo9cx165X5rWlF/cQbIEGPkWGhFaDK6qhgmi/osSZ6Fh5DyI1LFIAW
5s8+5KYzcKE0Uci6Dm9uVwMWg4KHe6ssHIdP14IrV2KkZ7fYHLsMtlIcinlEDTk0d1vOapjAkxG7
Bx9LI8xcoLz8DQOnlqFto9ysz5PKCW4PRn8ZJLLZ4AgoD1ahkSIwH+4PAcG/RigxN388lQRZsKH7
9wptgsleE9MI5DYXr+8/cv/9+6/agSKJgeQb6U3BVc2HMsPEbBjtaaoKTCQ5m2sBaHzljBkDWgZl
rGLGz7KvnRuWhUU5t0Mrv3ee6G8RTyLAtRvs3+KuGcG8c0hqyBmt5eMoUtHl3rwrhDnuRYcYxqcV
sx60LGET0RKmEhr0RXLcxfeDEuoFRbXc4vaK1viRclgxpb1za+1nHXUpTmpYJWQh5of7QxmH15GB
klPrw2FK08e2scod3WY6wdplakj2mkzj3LmIWWGgvQuq2f0YmDDnRRGRyUBQwFCP6sGoCsQnDlkV
gDO80/2QlQmYDbsGzCoD7ZTqOVW93pB9Q6X4UPWF+RKChHS1aHqaMqLsy3wyVj7VoAh8+5vvGj3O
MyAupk/KkDEwLGtKIsZDsncSevZMafEojHwW7iRvRnGOHde5NkYub/V4sWOpbay2cQ/OgCSirxrQ
u6YaaApY5oE8HTj1RTWebgNn5QmXdYVO2/IhINRVs2GI47WLyQ7lqWFnqc3jXsxqyeGuJKVcoIc0
HQfNzy5EopUMQKtPsKlEXNppg6ukWBplTxK46eKGNUbtkX4Pg136uUuarBGtdgIhslIMy3i+Tpr5
6sjWrq+SHVmE+VtXZPHCZ0BnVmnxKAEjQvqYCIOYUQjMxNyThYVj3YNiJROshO1PShpoYP3dEaA7
ZGdgMIPEfUt8/A55lturQM27sDCBN1jbSPGmtF7a9lAdDAzDC7Ij6rSGj1s5WMEjFCIMlMPD6Pi/
asTF6GvG0zRJtMjQ9g2jJOpD5fvGiaq94RZsLujf7bQxrC+hV+OGzdHCeaXLzGd+LmK9IYEN80xV
O2y22ASgYXXKks9VM4+25l6Iyot5tUVwQgXy07PigXH8mbJHnjxpIcBNsg+UBNbR9nofXlOFpTGu
03UlMXWO7J69OSjULCQbLD2r1yE5YtshzZCQaOITPcj4HszAdzdPJXTEnhEUlOPaGjBLo2dPEYOh
VHXc4AvfsbFj8lrsUziYq57lZlmPGlTSXi9ukTn5O0y/Rztx66sZVhbldhG/tAGXiNYccpkmJ+SR
0aarHf2i2TRqnMpNDqaNDlnm/dnEx76SqBWpOyPYPOMhdqLoo50R1GPc2gQxCPoyKDYw1KNGMbz2
x93JRA7otIi0NwITBihbB2dE1gQB12pf0SsfaRm6Ozcd7G2oN19d0KUPYTKUl4wU9UVjmu0FDaZc
j40Znqw+Hned0X3kHb2brsfuPNjDKsVaOnqqfquz91AiOvZNdklVn+RUWDA8k+7SWO08H9LyLYaT
7uoo9+AF4hwSAnP1PKntx8ypiEQJFrpnoqqF+3WhGmSmOLFvEn2m4eCruk2at/MbOg9bTax1GnEQ
TDDUrwI60inq4V41vt8fqvkg6QEu286w1vBYuIPapdgxLkyfJ/jiO5stE+lGFLumB1wqMaAkAffc
hyR8rDQaHj+0bgckKDvSbSq3qeVNS39Eb8WUAq14mp4l78Jb2nsgWT1vODBqNn4Hwf4X0rr/CIz+
S6r3Xx7+1+c85b+/pnf/Ke/7/y4HfPuZz0Ha9V//1Pxqfv5LxPg/Xt3/zyBwIUi8/XeSwP/b3//X
3//73/83x//x9//51zTw+y//jgMXUvxNN4RN9hjVoCMM6z/9Iw7ctf5m6HIuE22pGybzlj/SwP+G
EN106aVIW0jTsvgl9IxzGrgm9L9BwJFUaXT1DUYi/09x4AYBHn+q9xwABwwxTGlYvDYmWPy9P+0D
ptrWcEoxwzLoLOxd240WEUmXG7fz3eP94AzOBD/3n4+l7FeIAr8PcfLjXhVoMcqHdCBhLlD2VTiy
+IgJWNhZvvqRGaP/mGmThrYMvaCEMX/B2YYmyimZieUdCKa2tY4ycLqnVi+f4qkfv5Wmcx0qFEe0
ITzqPV9cLath0uHH4Q8zBHfrx/ZDGtITmGe/PruSdZ5uMaMTyGRDy0EVg4TL9fUX3JCvkqHqzpjF
v9hg2pUxP7wPDXGLtSun9q6xltJxwrmwlpgvXjBOgSCPLe9z/EGEUbzSaXs+VISYCMRy362GEGoZ
uQna1TbYYaemuTba7LBHNhuz8YuMPZxCFgEU9+dK9MnQ9pFLVJ69KjCnIvrwqaf+7dHvESaPlM4c
2bCaf/neP144QME4SoFe4Fn0NeFdib+z15MT0PZz6gZz4tgDO5Fwzbrapy3mEw3rVjgTyvvdt2lx
mu8ndyg+ZGGod4ORCeML9asN5Ksys+7QGjYJejCsFznju18lyAvC4Lvv/OZ7P1BXjDDQN2q2l2RZ
l5x8bfgiy8t5UKN/GgLMG/dM7vuBqslYTqLLtlNddnRQU+YvPh6xUAT2mQxMqFCKscV9sm+X9Fhl
0nFWGG5LH4jW2gEmJlqCWWkKb5E2RJj30bL1BF4Rkvju9kX6+P4xQHwa2lZ/LufKzMZZ4DDbpFdc
93ukoOVzi6LESjTzzRpranKTgiouq3cJqjdeE1pQQz46aY68RH2BwmxQ8qMMBnEbNQ9usjloWFjS
8NVOgl0LW2Pz+xfhDelbp0yDszNp2n7ALYhZxj/7BWK4lmoHjjJKBbdBFdvZ4wu4aTrZmrYZUPGt
kipzi4VpK5DwBrtsIuH8kSth/oic7VzWwMdf5AuAYAjW6I452VcND2eVjtz3x5r+KUpq19t2A3QN
e9ZIGOrt9z9sIfU5IA+D450W+o5xs3pSWRFBvDRNpiDk01AZHWRiz8Oc7EvLslnhnTpIgu+v3JiB
VuOYIL8vtFf2TOZbMOfNGGEXrkdfq7ZBzcDS7jw4I1yJK2s+JUavjR60qFwBFaDbjX59G0sQb7gv
DgSdgiVyYjoJTem9aqVf7rNEkpP6f/g6j+XGsS1rv0pHzxEBbwY9obciZSlpgshMKYED793T93fA
vLeq7h9/T1gExUoZAjhn773Wt0SwnX9Al/gLWjfDBMwos54nw/QZAS5CnWxmIy2zK6KkPw9Vqb1k
QU6iUZhX+85ll4wcotpMXihe0KDxVx+19tEZuI2terYKVZ4+coumnopNQYugZkLo5/YmLBR7EVhD
estp06OFtryjDxpgloQoYRNsLKNnhmIHgJe0CPsiQSgIt6QKdZQPoMT/PBR6v4ff1iPyOuZB3Fxq
jFn3B9fqjmyLKSHYDB29EjiK2rjaAyR8hr2NA0s09ILvWW6agOhaaU6qb71SyW6UJPYajx9OEdmg
mR9Q+XyNbVkejRby7+CLZmubOFZ4vT4RuNi9lAE2NRplKdpnDp3CcnZspEfilknnqAiwIuYUAU35
ef8TuUP06pZqeorJWT3ZuaWsiWoxXkqHpikwO3dXMANu9nkbVK/VzZA3p3Rynr22D9bo14ubGTyH
STy+ayN5v/P9v8LOOV8OGhpy4gYHez0fEgUQbgsdb+ISgAzhHQMSfEbfLVNKBjevd7dqoSx8dKUv
VRXVa9u0mRXI6nNA2EKiR9UecZi7jD5Bl7nENpwLxzVONp+lig4Bwefx/ouNo3EhGhZNJK2nEHb7
/SiMm9UQRNMbFMVtHBRSjxXq9tYwI/D80hg2P2B5VU9NqqmHbr4qDOD9JgOor+gZ8cX4ZRomvSSD
yLowp7H/YfYYFFDNVCesDZtWoE1EcIOUZTYmxzF0jFrR2w3WprUh1yIE7Pq2DOzvJOa0tzgl90Ll
xMg9otTSse1B1/m/CR0S5zFIbdhfzNfnvzNz1Y2FVuAFqTnSfjpFQx21G0KbkDKUmfqeeNmiJiDl
066ab3s+f+OcU7wKuLnPYcOspM+VpV+IMzUvduR1R3adxTqJewvEsVoRcWfs+b2cL6VQb2peVm+W
eaGhUS8V7I2fBAS9aVX5aqKbwWJOcHOc1bfOK+NHbtzDSrBgLr2Q43XXpmJpT1h3VDsnVsfRnFcB
lUfPfPUlqivrAQbXDSzzR29k1imXHcBYjL/ieMr3oQ42NNX1V6dw1OWkDMOeaSt4tC67EmtqH0UR
fHaN4OqQDxgtaAfmFv8YN2hkRKQn9fRaMRqK4hns3XyrUulYM39hAO9I+YrhVLABq9g6k+cU7ucT
VZH38pZM89OQPjZ6nZ7DnK3RLAorbYHKn8scjl0VEADJuCvQAKvMtkgvBkGS2NqtjzkPDB336Oye
y6RafX7wmvgn6K360OiS0ew15MvJVuX84AL1BPqxTSpbZbljL2FlTnGhN4qzjO3FbDPXBa7T+2nX
9em4aF2yGmbZn0LyeK6pTMgSudMRSrGb8DltPYOdDrmC2UvPUOmhEdpzLCuRvJOTERd/i8dyEGZt
cavoVZ9S2VOHaFLcVB/uYDxK0q7hnNiAedfA8kDJBIl5m58FfQ+7r+AGC7tWw2iAbgrzjPWshkp+
MpTum/iedTwQnayZNUysNLZPsQTOVEkJAUv+qe2ogzMc6tVmXlOLIiRsqi2XpE6Ej2pVEnjx72dq
ZWhUTnKRJag4XTix/RJJg2Iq/8TzA9jpdzUiJLdV8eeFISxeaMiL1gbBk6CTy8eh34IcFAf6oM1D
lHbTyhfl8FDLiIyQFVoL/f4qTDV8NmU+lI36aJVNYZZjfBQrwZTiqpmBeB5GgrQcQmS1XtOueGK8
PWnNxXq+/HAUbRUcIytHwSFMOAz2BfY+zKF14zbUdrnVWj/c9KEOtYx+K6FnaY7OcmKvVbfGYxB+
eUFVvtjthy73i/OBqD6tSf3KseedqPnxV3itfbJllkRS6hh6Za9l0n5z/RdA20o2qKFeX0rMdvc7
bzm5Puy2VuA/YHuFo7U8h4b2q9Rq8iOnSz82zleP+HcRDnjw4aSwUUKqWRy9nkTZ0hSPqbxIUyT+
G7Tm1N/ysO0GZ3e/UzFqVxymTcT5xed5A2H3TMhT9w2LSPtQW4TAujjHh6Q8gTe2nyyzvM1/MUQb
rFEh4t0OVtRT2uT3170MuKwmhndda6U+kr9fqZTLXrez1zwPrQucl5/E4LFyOHl9bYPuU60j+81V
ycLza1U7V4wnD6LHi+8oG8d3nCekmWh9ydP6JSm6hO20L7awgWVYor+wFcyXVjq6n7YcuUXTunfT
/EUFjnA18vhtVl/6hNTt8Da9+uziNtDeCbmf+4Ne2u4aeZgpETIpoYjdLFOjNe0ojf5U4MO04Eie
Z7VaFpDKVDCSv4vXhBe1S78ZK/ZoCmiWILqFqtC2pmc42yEJjLe2qA5DRydTHdrmOIuNqZvcdY7E
ZWWVUohVEcZQjY2/b4e4Ow41IT5su2oEhk57RJbJfabRG/kVjs1ROQdpe/MGtz9yhwHMJM/t+fQP
dFTMIwJuuoII7Qj0GI6GfMv81SJI2it3UTbS1SsG4/raRIX3Wgy3esiKm91oCQbdOMUDG0rngEUG
mkOmRGpPxFqilHDc4AM7lXcNCWF6jNPs2SoKBBQJoNh/vgtRrn+OJpytg2m7a8ozBxTSv57lPYqK
+bW/nqHRZnXGZXF/X+7HBXGSfCiGkW2dYqgPHRkRD5NG3QM+p2T80t1akZI3y6JxdsumPSCASlZB
Q2NJ6QwCSqDzPWp1djLVNL+pLifj0FE7MtXn1faMwCJ7qKzxFvSAZEwafIiV+GWWlKjBZoaCiAQi
R50hrJoP57t6F1TaQi1eIzIHjm5cVNxX0pf5iij9Bk6bb2fQmQrzmDmkjKaySGZqhbK7KOQlj/ho
QLq8DIomXUfQGh+Hjv7+/Gx+LZSvTfK1+VnkYvQIEUMq6K9u1iB1xYObHubDhtFDB6RqBca1WkVS
Lz2Lpm3KoA18lHoZxENNrGF48IfBIlmTBFV37PAP6BMZnaXHzSDh7nS/R49etvSRFT2nqd09G+Xw
Wan2eArDFh2z2drbcrBtxqx8cTTSHhIqI72yZ3cVhGn0RTKAQdAFujuCi0Ar6w9N3bXHDtDxusKT
t0wKTdu2Jj0xo1LrawrIYUtWssmJPJoH8mqVrYyMvnROHKwBbdUvqgewEgMLyiMdyBGKqmPRRwYh
xUL8VJJ3M/HEh51dem2wnps2HjfBhPHUjS3zWSei4mgnGMrNbt0r4XiYvcjzgx52+CtRP+4mCzhG
qU6yXIfJJWLjkXCQ3xXIufNYdcaG27kMcC6N00SCSIjS8UcpQeeyIK9kJllbquZWrX3KlKhmJlI2
PXQR7vbzQ2sVFwwS6t4fGyLlZN1aFD3D/HlVzNVOW2SO+HRZ7A4kT/75v/p0YKiGwWXeV4Rdwx3D
mSqkktJaFcnjKARwm+PUBeGphj91MfL9LRdJK8IgJwbFY7qiPDCglnzjANJulFfvYQ9KL7Bc5zUm
TizBgbgytCE99u4Y3vqOBG9hkeJDYbSbCEhYK7mKniBLmIwaCAX2FUbFBOcysyUeqsl/UkEsnyrt
R6T39YVWBthBLwh2oTycX0vMilB6Q88uxgAOLzaxfHN7sTfZvFwxKkLhlqtwvZPEOmqyvdTQXuoL
p3sj9/LCVUW4PG4iS8vh80SQ5Sz62eshzpOD1SUra1Ccd8/2jE0PQmmnjm74mqXmo9/w6UyZTsXQ
GOZDHilsouTWhrv2xtfz+uCDzriwM2d5AtDwVUJ96gqWTOCEblyu655W2QTYBEFPlJz1kdi+woW+
blQWYSKBxV5sUqqFqqbxhStTPLF0vTp9AfFJQL2tO8FkhxgsLDKId9tw3Gohzo3Cxt2gioxg7z59
mfcL/eTkhOSlL41FeGyNKxCdncQjV03wwxf1Y0Sm2+9WANbHaxouShyRij76Xx55GE2it7CwVX8h
EApc6Xnf7wVJaBOD4hnVevB1UBWa2UHhtNRNyfCY9RSSB5IHUu2cMjzFUK9eFUI16BGJfatq+kbr
qPbSqlMeq9GAjJYY0VFxW3owYxJuSHrJSehrnC2Fz6krxPjpIGJYwRTQD4hW5LQegHKksWTnMA3f
gxgeZGjQCe+6n7VP34A4WlDwU5ucUOfRZRmr9FdpWmctZwMyGzkUBs77OrSpv0raZAn0T3JjB4hx
aFTw1wRWo3//8wma3BMwIrFSFFlNamlz9jJ6L0EAd5Xgrk8kh9YxxW/45Dd+84DsbG+4ZbfVDXaD
vrDrQ6Hz+zGYrd8n5mVsLZJfqcdOOlS4qYVBCMKyaQEitO05gONDsCHPQvna/Gx+LUDnslIVtCxt
52ko1eWdaiS1SM4gLOtcKj6/YtFc2zqpnuIkv4I+7M4R4x385lQT6BUeVI8B+mi40zW1bnZEUFOA
/ezZLdGBW1Pef3aGfQHd5eB3LhdIJJCGUXg+G23tr9zEU/akBaRAlH3mWHKj38fksdI5pYVgbRhM
cicnqOlYVUBVx6gwbjojDm4JVbCJOgMWQcp4XrYc+MS9dRta7ktvgynzCZBE8QpmBvU/ppEO1+y/
K6M6V/KNLeEmiKc2ZdHWv8wGe6mW+99Wa340re29hYXz3Vpk/rpQShHcsr/VsjS6lCipXZSg87tF
hxrVboc3b2rQ/9lNe0Zg/WQiko3Xo+et4tSZ9iInB3u+jBoXRVYlwyuMonuxuOqeAw/VoWLV6RPF
r30g5Ys0rEwPPnXrZhivfaDHH2hZ4p0zhvpmLpl5uUDj8gF7KN7lVCBL4uPE3v4CzQT+IdET/GzS
cmpn+wr7JyJfHIjEMiQfnlI89EXcnmuE7qteVX93QusfY+gaiymgP83Npt0NdkxTVj6b5meBqLb3
3gXzRx/cYKMioK/N39nQiGNuBfmT09mKhN8Zr/5UF0uWOhzS4F53VlLQuAzIMDe9jAGuLD3dhkyW
NIYCPu9atREDxn3BAZBm7CgWwKHRXdNZ+lr2G4tajyixua09e4Tkzn/KnLEfNMXim4Bg/ZUcR383
VGGw0qlmXv3oE54dCCS/snZ56T5hAR7OoR5w+qG1w87Rh/tgSNvj/CzX7WbXAKABgmK8quGu4Op/
0ePSBXQWI2weMvTL1uJPeyeJmkNQBxJaMJr7TgW1XPdQClIVx2pkYxsiVcA9pkI4CMWK5CcaEJ/4
vp9YojuWTKM/efWQX0A3pn++oDqckPiXw7rViHYZgzO5ysW6EA1ha7KsJazijaCZ6aAPpTizY3sP
hnqHDCr/jdnxP54MSbWLPMU/mW3qgcJVhqtZlfo6dW0k5UQA+1ClgvjcVTbACliTejadG+66l0o+
wAEoIGpA8zIhpLgT0JW7NYaslI3eWXCq5AYe+B+sYXdcgG+tjoNfFh9ZZ0qTuu0MtM0zwK2y1jQi
sz7Oh9TK2kHrVQGrkNeitjIXcwdLz8LmWJpoDPuMLeGjOsJXCiJcllhwCithcXCJUjnWbNIpgKGw
uem1mFQ4CA75ZoSxdk8YWulLTZbxMD+QiGc+1EXrHin6N4FK5pJRTyaS8ubPNqXjpDncL1UDbOjC
RSI6t1X+6rIQawXZy4RN70TjtLZ7U6H9SO+jYjgs6SMF/DfZ/GC7B/rTOSlIU3zvWZWwg5jzeNHn
DX2/MQxfRG7n20l2T+av2l0qLkmsgK13u0sQ1o+Nr2lIE4gLze1JXIe4ECs1z/N3vLdvYZArD6KM
x2WaJe96rXrPUxlNaFGUeJNSR35agENoWRbb3DLdbUBVfyA8WCz+uu+VgnrejmMCWH3I7hlctJvh
FMealfINBSebqFJDJy0w+My3NzcbD3oSJ5/0REyWqnDcUxZc5jOl0OC0Gnoy3q9hU3YG0Nycys7S
gTa5/Zat8rTz4ejv7uyCQmGUr/BNZpulILRMdGlLLD3Xb5fXBMHoFhhrpR1XQ9PQS6mGDAJPVXw2
ur9J9cBd3T8tx+75Vzym9yRHcO+v07S/Tf1Z5KXzcN9QFSEa9Ea2zsHVRmvVA7BbVO0e5jmobmoe
F1jpemh9Zc82JXyTr3dwAfVccW6FcEmV6BpuaHDu5q+1cJCWbArF1uJmwR823cwKjcyO7VVaA5mD
BXC1jd787SMEJnU5+hoTRHsGP/JLVfv66v5Ta4h4JsZN6KRs61kbdTqJiaNBVMGiHiXKi3Dxh+Y6
3XglYQNkDvZGkAj7qhFhdiqYOSz93LopiEWflGB4VSLL/Jn19X8+IWEEeh1gbNv5JrpvYZbEndGa
BGnF/udLGbKfeZ8b77oFaX7SxubZ1KHMGGQz4RBWduAV020Q1/ZZJEqyhYViYx80/zwL5GtCfvU/
35eSF89i+Rqx89r4TuRfC/QwqwRWzKudMSYxwlriBIqPUC2NrxQiLRlnAo59fbR8QHiL3gyItFO6
jYXTaDfIbBB06cmjI6pmx+7C2oXMpa69zyTU7j3zB4h5as6o/WYX/llWI2o+gKZQtjoCV6vsffZ2
ox0f9iARMhJb6EVGZdcuRUESg3AGzIKMhP1yiH4JIKtNXfjfilK8ywPDTYpz03vpS+kzFq2twt7p
0UBJTbbLzo4pldC9rsJA03/oCk2QEOp/EcaPIsqsjzLPSXB3veqpie1ik1DVFMFLqbWvrdtMPyai
NbHQZuEFYWT0gHGOGKnOnX7U/njpWtznDibkZk/df5n92XewiRH+Unw7fugxruvNxEwJpjFNALUN
j5YBWrEbHbbOA1qWzs38Bx9l8uNdOdUF6fOsZmUq4J0LPAXzEU3W5olt4BlTBS7hrI+XNFhfu86N
TxqO1CcgSdk1ICoMJQJziSD87TMcvxixQCwlt8WZFa10t1Y+DMMq18xvmqPh5y8JwPsjzXviZLHE
/cw07VVtk+rFaaNy32UjAbhx+lD2XUHxzvJeiUw/unJMOx/ieFo6NShuQ5qrO9VHcCSfRbVOWZPl
MOLicpM1wHEXf30hpi/JrDR5H6auf1Dq3t7Vdu6uKO+Mm9oM4zKgz3HUun3h996L1VMGOK2rnObh
uSEPkcrTqSiOs8ima4FXknQipEU/fUnctj46Fly2yc5gxjr5NUINiUvIo6fb0gYx+om8yIx6ykqO
YoT7Q1Ic6cKdG0Z7a2z3FG72UWtUkt5Tcgc8rlDCU3hI8Prdn/HxY7jM0PUqgI/KxdRh/S27+l9P
kUnjLnJ6flE/w5Csd2eHFW0dCl95GUNIfFNCVqiWTwu97b56ZKqk8WGQgfr0kdpxjZ+nSZ80XOab
pNOiExifbj82ZbceZLcChJV2dAqdgbk8xACkY+iE3DGfMHSyl02cKJf5zAmzUWLmmL8pts40lZmU
SFkg9dzgUI75hJP0xyFry0UgvZ3h1DzbIvL3dd+661i0xqeRP/WCv11jKB+xl0LPY8c9P9gOeiXw
AN723mW20uBSdcm+SkCDBFkOGTFUn2oiXubvXMmjwlNW86dJhHK6qVLVhZXaPc51ujGE1bbse+Zc
NjuOrK7VcybAScDczdEnUNZCQi/elYDptdILY6clMpKYTrChhB0gp23jsP9btFr6BBhy/NAHplkW
8Ql7HSL4mrCGWX1uyv5VjOmhCYb9LN+YH1QFEEpaBGLbVAZW83mGibJw19Es3Fd1IO+gg3eOO1Vf
4wD2nyzbK5dIOa33UJSfo94H31jZCG/DxzzQI1hrVQvoFUfA3DRG5YlhTjeITR1oOXWYcanGWGX9
kUlvWOSPGR/KaYzoCswCgH8fUkD5u6TVyQ3zGkTaHdzYUh+UV9CdZ+CUBISE0Ustd8nyqPcAMbhJ
tr+vbRnwt45O5T4XlbeaFYfVxB7ILW3M0vTCVomsat1kTDFFTd+40ZonK47sc5cyepfe5ZwVYC3m
NpQDpiwh5QtW7yg283vnBz6MfV9FxYMFp2yVIXWgE+kO19rS9ibNxtN8FFvZeK1ru4JibZfLOC4f
KnkXV6GdPoRlfy20yamXfRZtchcCLuvpLzMUjO9cud2uWhpcTdDiEozvP/X8vUdnamQhhn4krvrz
/Z4aJIZ29TSNzHLHq6m4+DYBTpUtMM18hSZCPAeao0E7873Pzgwv81kwq3u8pmxP5UB8J6IhCeAQ
si0lhpOis/HVadM/xCh1Wrnd7Ro1PXaO3RKzzs6QQNDsgwEfTUyWK0QSu86pCSfGcomHlWSgwKl6
grD09JrQUL6KUKNy6uNqVVPCLuaLg9YCDUt9+HPINFLfQ50k0IlKPmJPRufakz06fpmENfkKZQsK
Y11HoIPwjXoOGmJXKUhxgAgqVFWcc1t7px1MpMs8PeonHSy13IcxwgsPFNAjXDWzuypRj9/y38/G
OuqvQaIP67GIl55f+A9CdhuzOHxAnUQcSZKPdEuhC7PjAcEyz6QFDjqbDPsrlXn3QEuuQxNWhjZF
AZG2Zd9M28zx43WMY2tVqm36GTQdFzK9NMWkc6u4nfM0pX7JDlVNd/VUP3dC8Y8uu86l2Y0NrfHy
lKQBu7rAoXnvKu9Jb/yycjbDVnqdf8TCYIKc9JjQhxivruj9XZ95wTHTtQYtKM8UkxUFAHRB4M2/
vjC/ZeyaZs8OKjz28tlfX5Vtzfs/cH9fO73BfvLoEwT1I4YisnujMNznNPWWluCjiPqOoo56tQXw
TtZMQ88BXFThLWYynglmVBVT8BSoef/8p7E5MHL2nKs1TO3D35ZQXlKKpxnmIoKSfUzdv5sdHOuh
9pCEpQiGFKnlTpP8fn/OMJ89qvj96rDczFe96AGNaF4i46nyHrFwhxdK6uuSTn2GgAsiJm3ofYAq
/j3IrovZXq2km740D6Ase/8/vddmzG9xP8I4k/00Ir3qG9DnH3jMzN9Y080xAMepoUWJDctY96nb
or0Qxa03OdcB8yVnSx7SCaCsSKd1HTnwQ0FK7SrZsuuMLnnV3fatmaCwhJP7q+/t8dwZ9Wn+ZBnm
VjCDAAOCQ6PUnF9Us2yNC6A/x/L89OhHc9mn4hyN3dHzRfodAGjmCke+6jegighZm/VosKpWlROi
yo374lZW5RuAouyKdD96K9PH+eceiuHN6YB2dlrwNH9wbhqol37yH5ni6iub6SBBOpbMcWGBaEY6
k6Gw0rXlxQ7554iYZJ844VJjo5ZCBg+LZ8WkM5jJGXsWw/IjGMW4ZedYBNmqdrpuP39nNaJF7TIH
UzwxvBlEc5Ga+ESX9VvtVagHsmfsJxTI7M2ic+Bm7Qvy/r02Fdojl/vLUPThYXJzKii5+hdliC2v
Z5Mx32dEYpMkgtH/fmfXdJyZVdIDGZF6s95EjR91/FbPfuvpt1AX9hkyKGxmqRhLW9SMVSjWnhmr
uwA1w3NuDb/nXafcYhLwMLyioenIrI1Z6HwMIfPKGyptdJzqMV4wbtFWlhiy7eiq1WNoJvt5DZuP
bNavVp/0s+N3Co6HEcqwxUYxduOfKuEWv92EyTPaMowaxrWKfPfBLFOczB7Jn5bHttFtVPFg9Myb
w8FKf9nupqj0+qegT3R/wwC2nuKdwfP/+4bKkJZv1Nr/8SYFblSSNP//f+Vfb5h/DqTzwZmYMXDm
bOV6OsXggyrlYzDxkARaqLIqqtMzuS2XXL4e2VoCHSszgLrH5g368P390EghxJQEVTIUbpZDrmsS
kuI9DlOync9IIab6z8KHnWXfI3ujdJR14pDb9P0xO0+qQtsUscQpdqqQNcjGuiwE227fTU40ZueP
XbG6bqEoQXA/nFQmZhYRezYGrEucIACr5Hxj0KuHMHMMWgSSQmx0J7LN/fvmDp007nm8nPfDlHS+
bdU0P4DMwsMLVIFGxQ2Wuj10H6rr3UBiDN+mARfQp1W6SBnqxPh3v8U4fBoANY41mN/laLFIlkT2
nEeXQKPMRxcKrNS7dap1hvdUfWmtcyN4xHv1GjJSkRnSJuFivGBGmvBwobcZEiEO5TBVy7J1ySzx
rB4oAmSJEKHiMcQhsuWPYV3bOD5VWY6GaZ4tALgqnelTC7udTxbv32o+x+Z6Jvv4pEJ+sAqzeTPa
oTiUUZ6vqILrh2aiyJpHSkZp+I9UL3ALAitet3IW6eJrLS1zB1e9WIO4GM6tREjEXku5LwQOYbdO
l9wyw7f5GaV+8OcZFTe7/3wpKqp3fEDdD6AHh2kudKe+ADVh1l96hwTXK/PsbepJlh6LT3XOtEBx
3Z3V4xCBF01k34XI2G1ZK6ekLbGDyYfaA2sq9w+u0eeXVJsOwZA1mI3ozs0bfkfpFWoi96c6aikV
lvyqTbGgWA8kvk9nkFjG/VyZaKMqOCluYvLXo8JpQoFUH4SbJhdz6Fzck23xI8W5PDstfDZ8C8eM
1JcAUO7GRkeUuiTH3fmY5sBvkmDsX3qUs5u0JK53Fgs3tqfu50NMltC+WmPapkPx3Ig4/aV6NjwT
NhwrnEPU39UoDr6Fe2O+Edp2IQ74Wv4cWg4+mHl1EKryQ4ni+BHDL0kZY8X8Kmfr3Bo0/dGS2Qhi
8/O8dEy54h+iCBvbfOfOa2aksSXu3yD09F8u47vzXHX55fSRTyubOddjm/raGU52hlYKPV+hxgJb
mmih2U3WvqDI2mNqrTbqQGf2/kP5iE3I3YY2JNu4ahp2R/HPQ0ImxULJ6zW2JfGZBQgeMLOFf57l
3plVqHtkwlmu0sDvLhZhm7veKrJ9I02oc1/MREEQlUp4jfUCTpw3vXuTXmPEozjIrcgm8ixCLIxX
wOic9d/MFtc8GYM8+6+sTa+5YAfzP/+tOdKVcH99//U//+3CodY127U0k/8gNjNxa/zdvVx5Dkpc
04OZANhmqUY5ZTruNUa+JS1oNYvwgXsWxAKp0BV9pWwU2ppwWFHtJn0cQ5FF8lTIzWtym8XhhhYN
st8QrUWQ4AY3IFg6NSekFdG0zSaQMclY+z+n0GWhYSeTQz1AFXPEA75yJ8in05xXIB9Uta/I1Wne
AoORkzN4/a+0uGKysO+yKncUNfea3N/rVuVdugZfWFRcCkMH6CpfCQh52hEwSXBJ4VzLYHqYR70B
MwBwQVlwcdzCYIYUqUsBB42ciz7a/jUb56QzT6ZuHKPRS6A75TT7IXfenxWutdG0ZrpqsQpBgd3Z
gX5QckksYjJAMPmRCOgQDebF1PnATdLwoOmkXtM8Nl5aPnKpvYH41w6IOVEBYm8G0O8QWt6wOG3b
anDONvCuc17V4xrDfTy91WlVXNCe+KdMRKdMshFjRmp0WU1xGgP7xN43fK5a3bw4KfoD9vIqcBgY
KTr36th7mLrxbT5KwVf43BxWqE3btymvjyRthj8HhRgqdEfE7uILA7tj4TPs4pNNGxy+sAYNcz62
mvLlvpGlkCgflBwXcqa75WX0XsayNJnyi3g9r4ahV/+EShc+2qoirsAFsfZPCqpEgZGVzguBP2XT
nQpdiY81OUvbLjEDeeZzaw2dYBsiOt4Jv0X32PGxK5BbBt9/cdT+xW8zf+nTr9vZoVrfiHLeTH1T
/yAok9KPRIWjow0FmjhWPcWvfph4gRjMJNoFD98vQYoMkWvdaQiy/pRo5bD3MR+oEkOfRklASnJh
8ji/p5W0S6P+KAWZeqPIX53K7A8i5iT2zQ64y3wb+7+vTuOfFnIuTteyHN3zSGUgjcjVvX9enI6d
6kmWx8HB6Imj0j0wvr5ifqqpAINmYMNXwyKQCmnvZCBQxatg+Vs1IyqBHXPJ3GrDp0MrBFIDXEUe
krb+TnFQ33XoWts7dE2Nw+CVzef9N1Ai5ZilifslJm2fVEu1dWOaDBQwNMooXqsmYR+tqjuRGv0q
SwvjbpT7h0/u77ckZJr/eUty6cVZ3I90mwgGQzq9/n5LCjyrcEVvGvuJLcbP+KlT8s96bJsH8EvZ
qePOszEQ0CxsfCOpCUlsEXT5GtG5w7R/ZctcF93vloXeRHtmmPmDqCrBrcwed7nXUyw5SbpXg+Ks
d3l3nV8yrb7YaFb5UY/eeAAo7l67TtUIvB89ImSdr/lfpQQNTk6cQ8vK24MTCshWctpq2522wbe/
JlwKCaDfkHnUlxXpQam7zhxClKwypEyKHXThadxTB+1mlwKavmDpFKq6RK89XZmV/uhKV3vUBBHA
Vp98Ka4d7iMVQ283jdzlMy6sto1+e5PFE3vYWZrvrvmfG/I9FHr+GVGTtuwcwnX6wLFV7jWnIogP
/K3jAs2J6Zg8W5xwC51gjY2typStMB1f/Kp5cWWLWvFzfdGYmX3o6EpB9wpQ68uRQVzE3YYUbm0z
0N695dB26A76yJcdDNtSXGBmXXEdIdUo1aicpFpmHm6a8B1bxRshX4GUQxnjIIAG+0NH1TjMWSpU
vJIvPH67Y/w5/8C9UrCVwR6Mutz5HH1hHZuWBVuKkw0MBFufcIelFZD1nOXjJx0GEmjoFUOuc9d3
3aaDZVpz4s28LckS9YcicMa6tKW3ghzf9ZSS8zEPUlOArkjv5Zk0wGh5coHSR7mWnwulerdljkY5
EgczAZbHssyhUyJCBmCPW00eJtKka+JxinUFqUyEPrFTcHbPCvMppx7yQxQQtdl/2O2IBTBmb75m
qAIKvwP3MOO+tW0Y6d+z/pc4CbkREtvcDj86qyKkIezoyQ1hdrQS/xfthZNBrfegWYjOFomVwVKT
XbscL5T8MZmZq9W+1JL+RkFDXDZT1CcAhagYmBkvc5cPVqFQeHJjF28bUvSfYKfwK8aqc9Bjsqhx
iSSrQg3azyQaN6nbBMxBGDIUiITAg6kKDA63udyHJ72rrsp0iDZ9F+gbryEEGdlRfYFQr8kVaT3v
403wxT5Q4Ediw6aDHSN0m2ccYxzDHKcHZddKtlFsNWNyzOQwbA396k5s2GqEfQUpF5+BC7e3jRJt
r3bjdA10bxnpyrgwwb+/VJVerDWDSnMap3Jv2jlXWTn6gPK1b2uwMhYx8hi0LD+KSKUn6VEkKrlZ
fmSuR56oAjCTtnZMWidz/bCo/pew89qRG9mi7A8NgaAnX9Pb8iqjF0JSS/Qu6Pn1sxipudWtAbqB
C4Jkqm5XZjHDnLP32h5tYlLpbMP94hfTE0ZJ6y4lSuvQySU/aHLvkKY2u9QtpnW96BHVAff0vpHn
/5gJ/jSXegQMEZGuC8fG7Or+uUxj8dg5hdPbx8K1P3AIhEfI+PFzB6cHsuK8sh06eMyg0bXE4bPx
Ew9yBsHLuggdotCdYFthxp73iLSNHW9/vmKZ/WUkJUSz8bvaZvRT6p2WqwpBmNqna974XTMiiwQU
YhZM5qsLGeCQNusifv73N6gbxrLS/MdK1HNhhRB45Bm6bnvWH8M+n25N2V8Xx2Ts4xOg7+ZpnKEm
x8NIVpAkg95sorM6oPeG1UveC1nnMYpdYt2m02zmCSsshIgsreliEk+ztxpJs99Gkpg5ufwoIamR
3hJ/d3IYiZRv+0vQGekD099VllnoAE+4z7ETnQeWYuTxSIhHGKNW/GkIQ1kO/OIlSjSEfUs9T9CD
rTqwm6M2No/zmKcHvfZ85zRSEwuAe7QOYG9kZTRoMbW3VvBzrKMjs8b81QxwsvfSmx5KnSExC6qH
diZEYtC1Ptp2YDl36tqPNGvHhrlbmQOueuAPpHN2iMMJtwZHTf902ikzTpOM4apZxH7qsiqBQc1a
M26qyndIhbZqolcgRo3B+ALyGmerFFipZnrRTt4U67kN7EsRzMkxaL0+2AEzzlbkMsffIqL8bsNo
OAGHdZLTLUm3h8yzV1JcqMvlDkX/CAEqH6/qno+dZNgE1KRmR59IKVi+Vhb6KauXyfGm4o9Ee3U1
8ZhMFVvbmuns76/KMrraBc2TlIjuBwQD0wmOpkcdU6/OXmwb6RUkk77Nrag4zsjK92bb+E8guIdV
VbcG8QjLG0nm8Ws0tjmYHb1D16XnBxIrLECBDaWqdDjTEpTnYRmyVNChOqj7tJWZz+lLqENA+aGu
ag18kpfRJDMnNn6Lm40vL4KttgiIwbAIK/Bm95ckYeAlBnS101uMm6mb+He9Sd1BCYutlpKf70/v
rZu4ZDX4/k49uoxmz3jAvGOsNGBqZsjBON8ediwYawGj8snD6kQsDqYyvGSYiccfXUYospiw4yEc
K09tRjqY5uHetDC1XEsqYpjI8vmreoGqXkQogTU+EOnhXvx6mPZmUg487YsOVQnVe28ikacRt0Sh
pGMWs4gqxnNNm3pMEXnFlr2Xyehsbg9DbpvuanCSeaNjm97GYwDmk4WVfa+569YPX0QkkClF0Yo4
anR2lBpWZTPh9aZk64fdQVaHsdLjZ2Uzaz27XsNu8g7qYc7xCW2iGNpTOjRMh53JOt3rnnvXpBwU
TM6e6Qg5SIOvunemYkcrKngzjemoCOMRVZewl9cKcs9fS+7T8k3s5RCt4E7PX0RaTltRTeEONsi7
kujJLtdIQa6+qiuKBcYhqcG7lKbUDnPdZnsEccnrpNWPLGF4dCEynUWX+iiSFtCMpuHfi9kgLssv
pUsMCuZw4f+syIe//bKmHAAvg5cDlu+0H11Rs8fR5CVsjHj8YohR3PTl6leIhVPRcRUta1rC0dwk
anZqgaFeMDsQbUqWmjUULFKE73u7miYQAQUBiTRaNnmMpcXv/JFSWZ87G+G2Vz0iJy4UYctKac6u
Vk9ebsBG+EInila0fK355r06g+PcdfbPCnbJlHkCsSkHtqa/z8xhEhd20DT+5B0yGza6Q9gjNLFs
QurzqiBymP4wYge19TSocTwtV6pZq67EpG16mDVfdJ9qwPLawFiwjuMIY7bWyYs64LLpW2p2rXcG
zRw7JAc6WGNA2tgHfMwpuSl7lJIggXzrq1oFSyyvz/pMmg5m7TJP2pdZQwM3mngXSsOy1sCNmpdx
uadeDavqF7Kz4b4nYfJZkoRzk1NiE342QE3aISFJWu89qNGrEwkMemGUZLJBOK7VaB8Sk7HuvYzf
VDid3OtF/E7PtWtXZB53K0xE9Z74TOR7RmOfKRJeIxHR6NMbtLOhsVFDpzpoQ89KHODVFh9SfCQq
8elzLBJTVp+byf3b8PRkOUVx14UjGlg/bPa2qxdADeU3IzGa28d4+wTVhzkNlry4/K1mzR+TZHm0
6qP65jeyT6DJL7Nr68Mlk25vviGPhnIZJI+tLcxnYad7ddul/QSVNaCgaYbaBcdADrVIjPeY3lEn
wOv54mbip9HC+ic065pkSXbVq6hHvF+av4WItfmWWYHB6NPVlwHTzJvrPqrR0ZzhvRJCHKybmLA+
5cx0KJ6s896qL74IwfRqDpkxdNe2GGqyo1oDNXQf2JEwe8dO+QK9pthRuTLPYS3HCwIQYwt6eH5M
XDTnlOADarCxdjfQ794tsrc7tElAIgpxj82jeYw9mI4h0Cg4g/ZAqS0dSQbgbMTZeDtT98Kx+/3q
2LkhFiphbj7/sTob49xjx9L3m3oJVfZE9N6OmXWI0cfslOlVIgpGl+vuWnew0mvuOxoSvq0aApTZ
xMzH8L7XJXWPgzBqcVUjzLwMM1Hu0n+mdEoBVz+UnfDOn2fU4mHmlP20d+sRkqQg6nUabj+tG0Cx
b3NlFuX1QalA1Z7DkHG5CWzTWrNbjw91Hv9UWz3EFuFjqf1VRPWMSKwin5HcinA9S3hsA2AHdE3a
vtXAYy6a7M/fMWQOHWpAVJ3Ta4e4ap37IXT9tev484ccx9siqUbr6DtXlrLml64qoBa7zn3gs7S2
HYLbbrLYsi9JWK9YHSwqWXVABTdse3dqrjaeydnM3hM2mbAIPHDFAU4A1sre30SuLbCIo8MYqN6x
HoBwVgu3EirbNZSVthW0RO5TDU9yA3IDY/uduxQYlDstJhwwhB+Nmii+IwuqembCOTsVrjuWYWDJ
lhlWpOZz65DDskVh+gr+pDvRWfJWt4cvtxHuswtl266GAXXIfQZlYySEWo0MMM5IbgQllw17I5zI
y5gYbZh5okNRad/UBxzTbNy5WuOt7MnO7uzvhlUibSB1i7GJv9BY5eLMpumb+uux72qfZAOjbuIb
y7zetVeRyB/qfQ5GZtxbc4yoGz7Z/vYbamacXdV/ycslVgovOUVDDNs/FuOByot7ya2TppZBXhPt
HTOqNrD/+ncm6ZXy8jIUmDf1ewG0ni2w/Oilvq2LAL5k7SCPpyOOoQiHQeI7B2J89VvPPAARh6fd
XZftYMKctd9V7E1eNt9GLaPLZJj6Dmc7DTyqnLRN9WfJVbNcxVGkP5eusYrwHx+RVemsd13reUqa
pyBqgitIKvs5ZBPPeBQL3BvWk9kZjXGPigy+5BhjyqOd8Mw3f1sESfiCu9HHyIuIqwm0hoR5Hr2q
dq7UtvGGT/HXnHDwkjnhK+tTEkQKfT5rJvD+IvWNFSRTY4XVUVBDWy7DTLx5TkhAUMA6ZgStDUh+
pEJkVvm07lNpfBQ6UP/CMn81GZK1aTR/RFWCApywk0ddJMT0tfN68NrY28+ti6izyKkW97a/lsUk
d/D3s0ugy/mAE9zdtDXCZ3tZoqvNKp0FipDWNa/d8o6kjXVouO2FUHCulsecJRXFo4DeAxEKy3xA
Zjep4xJAt4j0XUkUY4mw15LbvgKYe6i16juLPPviWwwGSm1WSrfaeCRvnBoxr2eEyWfIxsmwYsMX
Xi0zuKbwpFEkWqTKFuJBLt951+jDU26Fu7pjZR6bhLvUy1SuNqqsHO8m9VElbNoWnxTWUDPwaQAr
0uZk66wSsnCBOSx4l5zW5k4KF1OgLt4gusPj1lyykZcnxG5MA2T//BX6HF5hQ/rkE7nju9aYFFb9
+cXkaQSPSa3PG/NsD6zUvVoMzbezIe7E9ib1GcM+WFsLwKVhi3CVZvNqDjolVN+c4BWvyDRAfp4J
x3roEFptu6G0zhZE/3tfk4+3V4Oe7AAPhXC3CqZZXPwFnZHQSaajb+Y72lUT4TbpBHyn7/f8og/q
6vP+56U3tQJ7vAi3pCmQuCDVMV0yREPPFGcJ/HeCc4zVDBNZEPJP1Iv2kkk7LmHs6nLq6xydOsN6
M5nTnUccBTtbSl4cGmdmUoxCEmsT3Wj3t2uch8cgm4prW9bPdavZBCf5EnU/hzAtn51wcs7alDsP
aXkQeWUdp9JpeGT96SvizV1FXu+rum8Bu1/TcP5ak9t7mjJteoHogv/cfpLt3Bw/n2NzeaJhdrKK
o0lbVF56P8VoOybo9QeCxfNHT9KL1t2h/SaHYD0X/FVPcxE+RBMtpK37Fwyu+iGw0umB2ur4EOq5
WAEscrp+JiyUKaxCHHmnzgCn8PVIrHmlXu3qCMIObh3nvdQxMRtzBU2hHrCwld7zxCJVpT83wZIa
MhV3QUGCpdruajqPXpQ69XcV6igHcbiVkFTrmMwzlvm1JDN95E9O4i0lpunzpbwfqo26KeTMdFn5
gD1dt7xCPydVZNEoVoQJrFiEBSdlMc9S+0gzbdFvFIx1je7fkh/JWOT7ONf0v1ACzNsowRZYDf3F
yVyr3dvd0fH9nD7z5F5zCngaPbbHmE3tKIt6QXg+31AJyQj1PRnlsGtaD4/L/wR96uzzBSXyU/fo
9j91ZVUdo9h3r7rfnWbHwzil8sma5b9nW6V7NTyX4NapfgqTtqXf8r+/kheKS1inJ/U3y4J+eojZ
jF7MpL1Hh713nKG+V2NGEFINcq2OFf/oZ+V6itw9lAX6VSXpfcK2jYOcJh2/F/5dvNviqVxyqKYB
NDwUGn3xcwPVtepo8fyBVuFFO879MzyPH4ZFfxteVnNUSV5DgaUPpL/YqkvPlckJnH24VpeGcJN7
+lD3KFV01qa0ofOBveZo2796k4p40hnBozrI4CdMO5IAlzveYIfXOB4R2ngO+HUNTA9QLrHb2D2p
XLfHA0TOF2lodrZTI0fgCBRLOukk6kOARWttRGATSre0CNLK6x/LMbmxwYJwbggpXb4XeT4TUTmH
31pf1Heq+Q2T52vVOC9YUqKZiDQ0g68NPsO4M8R7M7KnVz/Zk4G5Va13b6n1297c7dXPq0sW6d3e
jnBYzEkXHkKrP4Pp1WjrixbOKc0dZ5xeVaPK8fxhh+GxA9z1v4dfj14l5fNNVBO7quaDmvDtKwmh
95oTmJc8lve3Z/mTX4KPYetJ7V3Xzf6gfgYe8HzGCfFLaN60NzACsPspCDnBGkQQTUVkKEATv36t
GRFKsINLfNAy92Wuc454m/dhGLjHUWgfABiw2ah7kkLQmugIY8v+viK6TUbH7EIAQPNIHIV8xIhS
PGZoXThXdyuE74/TaVr+RUFyS2Bm8YWGEVtgxAaO3nqnsqFbpYWG9koM8QuVOOcvvygviRTzF0uE
m7likdYLNziYc8x2vSYLCEve11SU4W6ui3B7G10KaCNrJbq1mqp5VGd1pFVrzMt7eBbNnVXmv30M
MU5Jz+ok3R/JH3AZVwuPNhbZ2NbtGYt8V+JmWBTLbtPtfbeVOzXTL5N/Behj0zURPg4c6/oKDG1y
csL8TfZXQ2rDWzWH+SWMcAqonwlkvwXMWZ36Odn8McSqwRZDYHwpIEfoAdD3CnX1dlRm7eaMbWZ+
S+VIdxrTbOC0j+x2+Pr2GSmh/uCz0O/N4RiwRVlFgxaz92cWXj7d0KaeffurFk0PR9UbHyEIRpfb
/wElNta0of9Czdi6Vq3504JWfwj5kPZK7EltRD1KI/XXA4JCvN44hhCFLrvJA+wOXP/FcNBK6fyM
QtTXTsIGZTl09syErJYpGl07Ii5YBKmVUGoF+WZMhb02Ulvb3wrIbLiL0xCgq/33crtn/lFs900X
gqVvQMv0CbXSl9d/fHuKiV9FJfJ/EKjNNTwhojiGwFsB8lrU3g5FomUhmBRhdG6JCTElPMI2dsLN
7bmKwi9kxeTP9nJf/u9+zn1hJjFhBLm4LbCJUjBWpt/nJ7XCZsxkm5DrRGw02TO2XRw+5FL3s08a
mbIxpizGLgXAh97yKd5mc/7Uw/JgOzMlH4OVsK00g/rFHClzLVcN+szb/cytzEfbItq7jYvXftS9
49DaQ7RdLgtfy/dGMCJn8M0HrZjMh5oEqYMfpUx2yz3WHdzTsupOB0xUiVYjDAdq+aoSfYwRtpw2
U8qUHib4KaOiYrF+M1kin/brPeZw9/tQIC0i+fwvTx//OJm7+XZH5wROm7tCVKdtho63WoRtedGs
VvIMif/6E+vOnz0jQl4c0xcG3QPL+v97RmRNW82YB+zLvGk4EvhqnbMwXzOCj9fYG0n/rgHl9AsQ
jyJKuiHf8/eliIELh1O1pGyu3KRtvqh2NRe5DJsv+Sv1guaaqBJ1N63tPnlnbq3RHlqBvvMib4f3
qn4y0/LBc3PxaACxfu7K6KilY/qi1yV9Jt868HzYd4INyCboo+GLIG8HNVYw/ODLy3rGiZ/xmGHY
MMi8RAsQnEsLl/FcdSMQ0yjeDEWjP5vLGTx0RjMHhVs9OK/VAt1sRX1qsqr4QFOyOJfZDViduOgQ
Zo9+YbJEscSlWw6BCN6mgEWsLJvmMZ3m8AEpdobb8X6IaVpqNBVX0nBYI6kygd/pu8quE5hRQ3Ov
Bd4pwzp+K8R9NhG6MTgZZp9v8hI05wcO66sxYMItwgCwWo8dEa8vfwnlzFZ1/jSQTBxDeEqdPNsq
Q+lnZSOMlzccuY96kQ23n1Q/dPtxyMW06oMZoTN4oB00lROGSnkdLS15oscb7gKevw3ZlV26tuHE
rsosn1FLZ/vRDIdncqmoETRTdrF1L3t3oE+HSX6moVUgKwJc0eetfc2LVjxJq3xx/Mr6CEeNMKUY
y04ZVmLvxsQEqi2DOswiKHedTdD75z2k5B06jAX4IVMcU2oiQnCh76zFmWx1jr2TBpAeJYccB/s6
jCQjqS5xQ/NzTeV1NehDeo1zSDXa4KRXjTgWGJps1UFwY+P8qYirhXSpD7N6+PdhU1fak88mpet5
wjBc36GxDkfT1b0/FDnEzOlV17bjrgxrpDYTfQDsgWi0Ri39fcZoiJlTm8+KL2OBPT21w/ykrnI5
m4dMzsVGswJvA6TI5YzlbEQD6YFCrHNOwEr4KnF91r/VWII3oTFNT2kX9Wu+XfJd9+3vCf+vfwm8
KH7jFbiSQh8QY1P/1fndL1Nv7Tc9SL83hXhMi6l/NNMQ2V4nCUbFBHHG++zvmpzYGjr/8JSSynlH
SfGauTAcbnVfIxDjGfQe20Oz0c/QhPTnNu2fFFM4taDUAc6FOjwgRie/noo9K8ZbAbGqEAihZN0Q
vgn3c0nSVtYHda8qjV8+opCzP0V3S00GUBFO+lAnU/K2i8bwAgIrMc19QWgAllvONEvGt7PPe7ez
kP1nXYFDHm34UWoLWSQ/Esvw3+15LA/qdmOEl9vyNGyIBUyt7MoDJnD3cjZp5u8zdW/KUIL7MQTy
zH7wkz59bgDjvZB2SWhaj2lSXZLbwZqntajpgWSa2rB/hYec8myW4Vd1xrOpffztLMXY0H6ojU+4
jBpq99MS4UReQOFSd+IeLM7/CCEx3T+necO2BFoqAVDLsow/BWRDtKxDq6k8VZH5kEQTxSdbN95C
FILooc3kvpxpX7qo3VZRbjeHT9iqWdoNYKQwW5lhn2yl291pNkh+dRhAflz5erV7s5MOji8LZYju
aPQw++nk5NZTqY0z8tZ469K7ALbp5vLY3UpE3jw/FGY37CNwvxtV7vm8VBJ7fEjl+j++udY/Y3qg
0KMmcxzf8l083K4v/vjmmqHoDVMLmpNOfeiY9ub0NHXQ+BYBFw2P4WDb9KmMFu61MKbXpOXjqNN8
Ezh5/RFW8Qdm8I9xKsPvy4lCgUlyOzDHoVgt2pyvdE53HpSqvpcjaW1q7C4H6EusE560IG/OY5t6
94Y+EsXFm9/2SGz3ZgE7T3R++GSDnTjUupgPbYcHMy4sDbZrsQ0tc/oaG21KEOIwrEr+W3s2rNVb
1Q1i1buec8kI2XqLbJ3ZxQSKP0S7SVTQS3zbfy21n6q1PCO3L9F/4SYHM0v7sF+pibKxAQOGGHwD
5b6csp0+YAgEBR6/p1m8rrSqutiLxA2MQ3fXjclXI0/Ho2kSJUNafQsmtHbh/6Av1AfoL/74Db0x
WOpgtumtncMwBvFCObpE5YiZT3tKYQ5HsS7eUYy2B0HdzJ++JDrkW/4ZD2liD4AkZPeEzV9/AvQz
kh0nwKA1ffBbMD57jbadyV95EBphpCxo3yP6Jiu70J9Kow5f3cp7bIY6/zEOLwAsfybBTHy87VAc
1wq8FYsIfALXsTKIm/OrLr5HSKzlD+rQFEl3Bpt9UbKqmy9Simje2qApVpppJw/aZH9otW++9b5X
gnloq60YZxInQD+sHbKnUKhkQXrJK5leRP3dbwL7iGwaY3o/UEvOtV1YTukd+I6/nw1zny3AJ32l
ykzTUmtyBbFf//F98P6Q27joImzfRX3tszZ0/z9taRNHRVx3moGirIdZQv5stna6kp595kftnRUu
cW48VlvIkdHGGjQUa/GYP5gFldE050/VhwXPSge7IMaCcHHaOr24OCQvJDnekGTd2E13ZW0NR8dj
vjfcpnxsF2+hO9mC/IwRgPhSQFdAjRa1x6YbqnxbTEZyJWBwoxrauBLY+vHRQ1G6FmX3oCYhGdiS
tNEBakItqbRQtKd3l/VQfOzw6C6+Kk/1Z+wcvlpUUnp0jR+gZj9PysaVu6ZE1RglfnLyW9dYu71u
vybMKLhaCrmrEVu8OnkKjCUsvOOEM+u1ZgG90ia0gJAIJYoT3T6lgdfuQHTnX0hj/YvSq420oc63
ws1aAqjdHlkWuygLiquDHWXrZSbhqstWtE18dioyaPeKFVOb5jfpluWhzeufDBQsyHMfnWLkamg3
h/QMfsBBkf7/DiWAgXWUwCv7vKfOWn26b5jgNqYBXYOkMOyCtjZcDQ3W+TCxUi484LbOLNo3QgJe
00UREQBANqE2nhC26QcbL6KpOM0z1LgGifVzljcflQbdxgXC984gvlEepa4gjH1oLP9SemVOtbB3
zuGQD9eGGDlBtXA1jDOzi06y87y866YB9aQub/vxxgK0XczOfRN0P/NyxNDLao5e7F9dxIBct+0H
u2Dr5k1W38lg0TsWVol+dtLJ+dFp+MlpJMNc4RpkmT6xtYblJ5MHdauzqTnUdgNHOaj0b1noja+9
0/1yMj37lYFNTGGXDBA0ZpckAhnRYuMPzU4JzsCVbsKK+XE6ahEbffq3ePgpHG0MAsAoslRHfKnR
VjIM35xYsZbpqMRgLqi366WgRf7jC/znhMYX2HQNH0Eg7w0lhfnHFr4e7bZF8Oeeuxz5y20XPWl9
vGHjP2+1iTg8p4uhNiVOn7LAdOHqa6a7LdhmvQAZycZH3xx/JsKKwYrohFs6tXiJa/Mltf0V3hfI
uWNDSbkZd/nioFbdSNRnyAvT+KvMFpng0qBUL7pRYN8tPxTN3WKxXjjgvUdlV/GBaoAnKwc03bld
llPJAL9sipp5C5ngR9mH7jGkJrNB4kB7CXeWvXLQw22hABQbiQL4QTqBC9hwVTmsk9UdZ5zdB8hZ
b0ZQ+KfPW0ks3mgujOuwwOOB39qp7m7fDWmQDsSmcCiOhZ8iiw/m8Pp50IS9u/F1EizkygMSYi25
l+cwdpcepGt8vzXlazv6yCtfXghx+32gQlvu5tEBQeSE9ZYgJXIYlvo3ZgLejSmG58QxUG2Klom9
IQTSlLGxae2oW9fSeTTiLiWeiJgMKbVv0xjTiJb7uBjnXyBm9+FyMnFHg6d0l0/utPIXDQkZYeu8
0as7ZXEHuFhvbkAUpCf3YAZSUCVDeoG9ZZ4KMq8/b9lz8RgTHvXYl2yx84D1nTT06K5wMEwqy1xw
Z831U0FR/qKCKKAVe/cTqZ3CjuCjkMIeHDwXrJ2hf7vVzbo5jQ9OLvyV6vi4xIxebmkT0GHsrUzA
4zK8KipJ6ZDtmS70YaBx/X+t9rx/rvaWfZorTIPVr+vT4DedP8SkQgLLcb1w2Pkxj3euy93oBOHH
nHrmVprkbncUcs5hW31JRTOdlc4Doki2cfKx3MhOa85DbTSIzjmrZkMuLaOF+c+lV1jQP+xk2mCO
AMTUNznZJrF8r15ytHuAyap6L/o82BM5oV0L3+w27Az0j0E6B6VNhGAbPMbT0Kwav4mf0KBW29Ly
kRgT0TcHnXmKbFAE6kzdQxlDY2C5F456vsKt1+ITRepcerW9kfhseObbt8FOg6+aW19gFQfpj2qJ
yu5kOFwhhk/XIDOSjZLDPf3xsuiB3XYlyydoUWipAq9BChSHd+xQ6m1bzcNLptPv0otafq9Lcx+1
8YMGGP2jc+39OAMhoh8WrABJ+E+4SvtdA7Ls0JXdVukNNAgneEVQrKlLdah0f98kE2TmZfmROrp3
UYyOGJnFSL0toZ16rPKkP000hzaW+/vLl7Jd3paNVb0AuTP9KjprcWQ8mMkPI4mHn7Gl/+yKNH9D
Usfu1YsQWoGP34cSO9RgNOLQaBi6FQNr1ttoxWRVPRatkW1pBf+VdZZ771ner34pMksWxjser1Uc
o9SDJEhH0dAxAA1mf6TMy5kBQpSGB1rxks6v42vvYhEYA+3rGQpj/2F0rP7gLJZ/Ok9XaIfwLZaD
wvV4XqmdlvvqSt0v4TbOOOFcoi5wtqQLqKcZX3CyIhSu8/Zeo4odZElycPvB3qrfE7YEizC+E1ta
PzDHspp2K6oqw6py2JmATNWlF3rroK+LvexA7vc1nvWt6OL+0HUQ+dWvlvjNsG21zlgnrZvfTXY0
HrNTaRP4e8McVSFR5Kl4kT7a+Ljzou0wBMBKl5FQHbJlYLRHOg7/PuFZ/9zL8pXWaZkZnul7lKst
PIn/LFm3s1fqeq+NuyHXtUMeeCmNKgyFDEmEHjm/PK2BAw31Nyji7/pcCNiRWr6rhmE6NcTLL4UG
XfcPY29E96r2kDX1r3keEGqnNGeUVhDwBr1iH7LQ0iEzqS4ZXeLcmbHAm5hE6U557tjHGw+qZ2vE
0nhwccI/tOIcLAF0PkJmvCwFEA7TmimfLi18YkDPv7tIHW3kcJk2XZLOEHfdzjPouP/+eam9/T9K
VYtywyQz1beEza+wlIf/VuJ3u8YnwEQae+EAoLfYL6Z01r+nXXc7We6IoWvXQw2u/3+vy7h5G6Uz
/hYoAW3uyWSiDUQuPIv+KhjdTWIiy2uz4We7bLB6HYpEIpovUzS+ykF3+id9Gl/UDit1iNu27Mba
//u7w/jwj9LG4hPg80NYrYO2EMsG5p9vb5gcNHhTrJ/KMYru04r0U3hx/taVbrtONWGm19LUvrS+
lt1Ba4turTH8cnh7JOj5KaUCocUlD0jePXRmySyotdGPQP7IRdOvRat7hymPJ4rBfnkqpP9Vl+30
YC4Hisf64ZaNQl2PpkYL4Sov3sK+nXeVX+lHO++uaddbaIiXkoL09I105F+LXR0kcHXCSFw+wiUT
K77h2iEiSGif1DqhSSXx7BVs2nIyny07l08japU74EbdDQmcTrBzsa4Ox963aJrVdbcfxcSKNM/e
rLYqdrj/ftFKAanFvMGuFE2L7tXNmohVApsn0vJUmMs0TdV1zrr7KGqO1eyILx7c/5MAlLxVWsTl
Pvp1W2rWD8pId0PHghxb7l1DWMuz5/JRNkumcZ2axj6ZO/aOQ9X5G1P37+MY7X/aSKz3VLWRfmsf
rqXnu5Sl0NHT4JqFGbXIVnbBuvNJ9I6reT7eaoB2hE3BbzsK7uAqKB1Ebb4T4kdrxItJwOj/omk/
/ofv8M/aLhI6z7L439ItEcLFGf3PJyoILWm1sdT2WR4H60mvvnXguZ7JGvaPLTlyfCiV8XUen+ew
tFD1J0R1OoBlDNrR+6oP9Y8xEms3zf1X3HTWabax1zp0ej6SyfrlTsT5DkFAIMxkd1dWTgu8Mbgb
03H0N/iOcbflc3mYxuBOAx930BwzOBt5pJ0Hu5vjzWQBHzS7dKUGqtKts4fJ0zZqoFKHuCd9aoTU
vR80+RAPwr3LJs+hdYvHeKz8eH9b3poVuxEnDeetUY3WAetj/ZGGPwsv09+8qrFP5ClBOsianbmg
y3S7FPu6tz0MqEtnOhT0WdkYhDGerbqu9YcbTydJ6MzTsjM3VRtFp7TRrr4G1LEzI7TPKbQCcKXJ
qifu9BnbAXkMdpxRKrPTVz0oHo0sKS8RMxzABja8TdGU9zZr3yPplsmhHL34ccrzr7f1pJHJAkFV
965WkKXO5tJD+LZVl/AnakgFHX/CLHrrKn2DfL/9kmWOdaUlssZVNFyxDm/bZMFKLYeBMA0A9wtG
/TccCEM6IT9F0SBUbckBTb/mfZLfqlyNMLpHcjVVtUsmWgMNIp0PiLpWyBncB+WKY/3uIGykB0Fv
yzn8+/BniWV4+xzdKWdS8zEs3TUZGX2bgvY/H1bBBtdh+S5PWjGb+9LoUDAGiXUO/HK+xihsEZLj
C2MVFaOQYUnOKg266mLe8HIzPMqJAJYckmejP9YD2GKrj7O7tOq+q6u+sNI7zRu+F0nwEo12+dGI
xXJGh5sTUt+mH0R9vUGtqh5CL4uW9KB5KworQsmnxzuHFm2UGd6z7Q/1aa7HbxpjAT2BUJxUWoUc
ib7TjF3bD3QLe+qJcSinrdsnT1NQuRdhDjflSKNT+qiaBsOrp1f3Uz4zn7guRifDPo4Lmq9tGeBw
PtbroDLJlbVtHItzsGHCQiIJ0OUl6YkpNnhyj5aRFC96aqcA9cz2sdeccCt7CM0JK2TspYSsUzWj
FeiUzV3eeuIFgODGtr4FeLSfbnhkNvnGMOlPLClNcH7U8JUw2+ijH6aXV8+C0W6VI3l+Bjxs7CSS
7nPl+cnBgT5y6e3AORW68awvOWyI6szrjBFhEchcAzXmWUWpwTxNypW9FOElziEWOP+XsPNachtp
uu0TIQIeqFt6277VLd0gWg6+4O3Tn4Wivl8zmhMzERMcEGRLahKmMnPvtaPHMkE7IMkPZPDo1hcI
Rg38/0Y7MeU317EBkOs2ZBrhqaQ2vRD8EzGA+ZabXxcV19zGCBEvrqPcScVqXqI5Miesdxy55q7T
Zo2FMBk8lj4ezQzJS9x7yALVNajru+CsLkmDG9CJ1vkUWInmV2kO+v62Rf+TMmkZ74mkSA+iEjUG
bRK0hjadrnXufwH0Xl+JhGQOAwmkXsDvPBetPON036hd6sG8vYVxA7a1i7M0rup43I9VP56SfPrJ
its6k6imP7qQwdXXQmfQ2RW4R9GfD9AFIst8LmB2bEbf+XrjMmMiMq9mwy2xG/sI4zK5Vp2t/QhK
+MKk8VAeYlZL0zA6ugYCcOqDT549Q4st/Z3XkbVNs3hV4ruOVw1r58x0+x+B6T+RzlB9VGODn5SZ
0VsN2X4t9SXKufK/TGkSn52kic9qy4zBOMPnQWqWEVe8WGeUncYvvJDU3CUhqCoFtPvM/ezELpcV
xILWJmKWug8ZSeak1JjlCv9DCJ5ozLeodWGCh4aDvnVG0NOjSjo0cYZEahG4qqd27/ZQ8ebwLnbs
z4oOVXQ+E2hrEkfiEYatTTdyO5L4co275Oq5TvOkHsgWM7alHotV5+SvSnk9taeyHrOv3nwQmEpp
wIJ5BLuXwBHoBpQZy12aSuuLl7nWZg50B6UQ04tS5p9Zy7WXDvPD88QtEqdYd+gcq0aAEX9TcTUg
ucodXoA7XSNhvgnT9TRqgmuMk1/aCUGIXSbf+96rXgNoYDsnmf1T5yV4FvwBxpWNknhpPI4ISPcj
KSrALBKBIT1sTqaAAZY3HYOJMHke6kzf3mI9fbM4hi0BHwSyv9gLX9Vw70ktcg/KdqEeci36XMcY
hYe0BwTLHEJvW+6Ey1bYsRLqtNa7i9z2yXat4V45XwK/fxqIEIGWIopzjtKClMdUnCLyI9HLp/6W
vzl6KT1z5vtkkf5La5+O9aUJAnSsE+z0miueO0/OPQCoQ2/M6ZOBYnwdTCQJ3ng8A6e/ejoMibnB
F8dRT7pBCdE7ighmTllIZbOHpcXo1mFDatdArX+wxzK70JOjGyYs5LXYubBazJc75ewCJcPKXRXn
ZpjNNHq5SbhFD1C7naobUsTLp3jV2Zl9mnK5Be7D/ScKfyj4p940Gm77hVStTc3yUWYkNS3yQrjz
W+yK4i5F0KNUYKWN5m500J82s+Oc/Wb4QuprAxjqO6rscJ2PHdphCHKHhGtPpwJMrXbIPqMcjJBV
NowKsLytlGZdPUSujbweMsja7ZiZdUWm37dJm95boEhW0tbluwsBS7ELo+XKWbpudgpDRn161x4j
zf86LDTFbnm4LWPox/J+xgxJQBHshPBYkxw4s2bH7U7TNCRf4ZT+h/Hb/oeIh9YuXmkA3TrLI0Ms
VfFfqrhI7zGyW35/1qFmHHNv2vlmx/mFM1OsrbEizhXTcbH0nXJiU0oaXC+AdoaLjiQB054P3xvB
6kxr9R6Zr7hPAWydOta1Vez82hWHxQNtQ/8UJb28TraDspSb8TvV9oAWo4mZBFkPgYHeoyGT8NJ7
6XCpBlIO6Vbqbz2tWb/y7wY7mN61oeFUTOXPyW9pQMv45d9XPs6fTBThYYS3mW/awjFd1Dp//0AM
x0XSNNnjuSRfeMUJPDGhxhQTeONxlKOGU83/0ozDF7WOIZ/+kLbZk5JZJk5tnLxS/FTjIagZ8XGE
cJjaWAd+94HVVi4T5jtGS0yr67kVNHQrPFhL37UemvzAZHOkAUZLxjd7fd/OwlupfQSKzkjrdZYm
VWm+YhJBhq02D6GsC6y1RXTpF6exUgCE3XSMm9g6K2UAZR9UDKalp8HxLu4SRKKD5ERUl7xhsB4A
KjU///3j9P8/Hye9AdNlmADsQ3f+mCJQj2hWZBna6bawtls92FhwxrYyLZqDGnAaifUeZ1rxMFek
+fhpvZiKbCc7TBo+r2b2yx1cu/I5MgwNVXOxi5COPSfLA7jbnK7gm4Zi6FJa6amoa5v0aTJgN5Gk
VEwXg11AzG5m6PIaal13wnDVcpXHRMX7g3nU31KJzrUzx5MSktS942xixlAobupSjO9xBCkglsGj
03BrqPCBEq3o7AfJSon2hXvbqpctQH3lweGSgoLKqJYoFpp8Dj1OGskGfU96nNksoQoY4pMQY3bp
FnWcDe6YAjw+V30QoklC0MC6vIemxtTdk627hSLNUmd5WtkwolyD3GhwkXLlBf60xUS30RcrZBhm
4fPyTMnp+ErCO2jH7payjnySJfpPdoZ/vl3g/v2LNqzlxPhbxeC5NNAM37BQkXvcvP9+4owTkXTE
pkZn3lQc69ibn3ri5nQvFbsB//DOX6CUTMVrgRYvmeWbHQfbUPbTWzO038piuuRWQ8G6rLm5Medb
gTqBRBasxtNApIsSsVSmjgiCAS6ZQstaxjbEUZtRlioFqesY99Fg5C8se4rzstgv9eA5W05A9UBq
CqvgOsM+qH66bTHXiiHWiN2ARKbAYOMCBiOf7ozLkL+A7jG9S4hiaxVPBLqKRRjRdnXEHUCd6J0P
5Aa/CIT7OUWdWH5wc8xOddEH52C2gzO22+OUNdiXRts43sIadDlQcC49Q0D2D1YwDHs5Ol8JqsJ5
7LfBWlMaLUYo4xVJ3k6d/Z1tPXQuio8xDr5nOr3pcRHgld00PdJhv8nvCsM93SAA6Bqbk9KPzEWs
nWcLgCFWS2LgehR7yownsxMgKu0pKvJqTSLtXdEW/YsXCUj3GMQ3cWkFb0VJRMCSJVvT1oBvhdPF
RJB1IeFOnigIWS0uh7F6oDlqrYXjnmUlN7Kyyr1GP99oQ0J39JIgnOluag3t04yP7exGJtodMw7f
DE1P9iGNmi01SvSUiPKjmMddtEhTWkq7TVswLyQr+VMbSYqXwT3ejmLGzRxEi7xJ1r6zVanpoSxt
Grj2mxqOzkng/Fev+B/VMXNRX1jcK4RjeJ7+B9XOzGO/s306YDVujxfS7GlVlxBME6O6sowwv4wt
v5nRVelzgWQc9SAXXB9NxG4YfW97i9tu+6bfjTm0+GX6SbyPhWHiXnm31dyzSUHPmDr+zcEuTsXS
924jTNcsXyE+KoOahA8p0/BFYybwTW0U7UsPX/SJBS1Zt4WRPFhm5BxsrH6HdiFZW2733idRvVda
/WhiUfTvVwL3H5d8YVARQtbyPP7v/nnJZ03gVXPtaeeCbrgs23egUQz0xlmPkP6QPnJ7LpscPilI
Dypzf7i4XfupzaPunMYxwTbqchbb7RmDOhOQ5Wm9vKqeGv6etoXxhbY5zB/MQ7REyvYydsv9A97k
h9OJXZrY9VswSG2vJUHFyniIDzeShObTPR8rQENi8a6ofhce7P7BfiApkLg01wmDH+SzPRGeIN/z
Ius2SeRZd6yrnWNSOzC6SWHtTVt/1Po8x3aaaB+ZWW3LcQh+pPxgVAYCEaJBQ197VrAD2pTupfLJ
wXIzIu6tlsNijvJ6L4rmP74B01zuqn+7FguWdJbFko4JPlONP45PTMuyaGucSpPNPy9Lhm6DjivD
F6ZjK08BLCZL65TP95PGEH3JPQ63ijijWF+Vrf9Qz9TtM8xKUFilflbfgq27R79ImWfQ4TwlJGOt
BmoUaNXEVSHTKc0KELtdfJTatYD5B8Z/si4aPv4PBjkW+BWve+lZwm0xoGsXpkqsg0prW1Zm/LkV
2U6ttmaheSvI56yCtM470fPJ1kCBtc1kTAA5lr6F0hIqGaHZZfk2jtuTa9IiTlrAVLgvYm1Vt4Nx
iCwua36pH/ETNI/aEPo74DY0UhcNz0ygd25V0aMEEEIOxPhIZWqil1sGrzflUgSFTWKfL1nav3q4
ghUeMplN7vtBBrrH1HaVk1T2toRieA6QZGcsfZ8IQOi3hhdn66gbsmPhIqJR1YjmAFfxUvvRpBTt
G9N65Y66T8fWvnXK8simRVwChO1W5mCVT55OPCYtj2qrCGpHw4qJ4FZBTlPi+Ye6qptfKU7agDbK
i5IF5ky+Yzre9c3ATaBp2tXNWI5FYR9WLlhRWUEvX3K9VDFZ+91xJCBmWSekOI0NUgdQPe0TBpJP
LjCGVUshjixgGTVqpkz2qCf8vS9hRVWMtR4mj+JYX6Zd8yzMB388D6SofB+HaF6pN6T+002D16fB
uCZ5yd7ggH3K+KbOSqalJOkikukKLEN7KIFLbWbPMa5B3u88mwPMca0j7av0QzRNuo5Y5z7Vrjws
A90t7Fn7kEVO+1wCb6ds5FRTejgGSQ+1Q5Qrlqr6sZOR2JNANB+NcNbuID/BCujjB/BX6Rrx94pG
9nT3+yosJ5YelIr6Vac5vgN63IEl+9+W79dPAoJyI2HG957ePKVD0B37rrZx0zqrwa233ST9PZJG
6y20QlJS04kMZKN/9XHYOVb24tT2ScmUNHxNe2OQqEYJhC5zCfQvyPA102YhFqxc67mEXW735qt0
xGJISMg2iRzoTVlxVQ+9prtbBkEmEvH/7VNbdt1VZ7tPjoamFdfEJ2O6lZl7vlXz/34HsP6ujqB5
LEzMP7oN0dxhcCH+WPSXvtuwJJvFedQbqHVLVKigp3CycpoVan2n9nktWmjv2GRdejub1Sndgis/
pLqNMng5zUvHebkxrzy/ac9xGBmXrLb0y+i8+qVv3vaUrffeBbAP1KSiIuAwnFt5Rw2vbVFtVTuf
hE3aGchjVFddqUmnErXJjAGOnpYtD3C4qf7+41oslmXvH5di1ggCaYLrenwYf1yK8W86CJM9zCWj
eJxkDxjHL9ujqqiB4iy4rfYVtabN1VLXV2r/aJYAtZAJHfNCemuANFCmHEL89MyZD9TI5U7BlkbS
YBiele9ezXXMCxmZq2EsaIDxPpm8eIebYET0FiU7tS/M6Z2nfr52Pa95lVx2Juwrz36Qi6cyQ7vQ
lfBufI6LWWcBk8iUBGyFnUnzoj0rcXaEBzHBxsTIMpdXc5F2j/5PpWdSiqQ6IXaVWMRkL6WD1SV2
kzsGqWv6CNGD2qUe7LYot56DkP/3PvWWLDaOSTIXF7VfL3W4ZCCmVJ/FSL3xS5r6xko1W1TbhcRl
iNADu2L40DjsL8h/5Zve0KZvw/Ci1477F4ecvRxUiZmD4x/1I7mH2ZFnX1LL9vRN7P1AbWNfAq5g
pCpiGluVgwVauKq1q0ac7r+fKP/UHLggkX3fZLFCbewYf8zQW69EQxngJC4Qh660puuuIS6ZjTXO
8bdwe6s4pEw2dNvnK6rG7hpgY1pPN6aOwt4oVUvUFt/tKZoObomy7RdlRPr9BeOpvtFC7iJqS9JA
eNKGJXp22ZI6MHdF4vHqziGAQTrrfO4ZrVrJj8jMx41OjfJoZdMJYwrZrs6QH2uZJiCHyrMl++Ap
sz3toeAmNkdl/N5ModjH6Aa2nW7G7/HA1CNb0nr//YP7w1+IWIM1t/AMy8Vz4HJb/6Nt1WoTAbtG
Slyc6iDKyEIhw+f3arBOwVw7PXDd6F6pTZ6ZSeX3zEgENtgBtUoerc1M77Z4+IZr5OI5UFtUpYxl
YNCexu4dinrNOprfyg/ftVCrKL411tPANmE4pvNOb7N3fZ6LYz47BRFYOZGg5nDtg2CjssAZ3Frb
I6Q/c6+GnLRQXSQ3zbOKcYTrdO7sJrona8U9Jn03shovsJ9rrHqayp6/NTbBSQRsrN2SSEu/LNrb
n9ujYS1tkSKwbGdM0QG91skRjwVnK46C+MVNnfil8qpvXVSba+jRpJfBuyLH2iGeVitDjRBOpDul
nborPRnMS1/E/orJRHUkXUfuEhy1G3dZG8WZYW4Dty7W0vDak1chRVL2FG3krpeQLhAtcV1EszX/
oS3x/37RXL5e02H5iOoUDxTtyT9uIEZv6HjZwnQfG011yeU0XjzXG29bhNzUp8mBhfd/u0oTiGKd
4D5Mw7DmSkqMn/oeZjv8mfmE5LrBd1VUOR2NtsGMp5u2VOAoOdZ2/+EuHIBAhu61X9ULGKBdHtTe
GUIjYBwdeM/SWEMAJNz0RuxTDj0HeHxcOscG08ZpcoWFR3XZzMvCICojMDYW3oJsHq2PIvDIgp7F
d6iF1LNZNr1EXmztfE6lUyWkdicyTVt3muZ+iUN725qJ+D5H03fPrLyV7IDfZb7hnkcO1H0js6cc
HsU5XR5qSjx4saUN0jaCGO+l2XTwdccAPTrVj0ox6ddivO3T24eo1JsPUBZQ8gY/eo8D0kRaoimf
o5kcZEOK8D4uWntPtkaNL91DcDAV4j90Nu7fu0bqmwaZq9OFxvJmiz+7RkkuQkraOt4bZoeCf6nz
HKqDlb1c0XPDnc5qYII2q97oSeJhz2B+ouE+32iIx7ZFa5UPZfOiypUq70ZMwkvgl03Fvas7hHD9
SHzA0vsKNLTMfhXscBzqr9g/b7yvNrV+Jkv2gk1a3b0owE6P8dR8yuISx1U4Tt+BGK8nlcfghuGJ
VJVFrvSbo5YM7ruc7Q7MYtdtqo7QARAK0x3DqunO64PSXBW6ftVyyWGLJePK5G4lxhH0jzBbcivm
iVUJ2IYljgDIRibr/pzP32I5iJ9GOjxMppV/FGZI5g751Z/gWcQbiVr/0XbsfAcXor9aNalmXtrG
/yEE8P55JqICp80hLNsVnv3nhRY3m2YGaZ/ui9IwN9VSaRQJ/b2k8z6YF3MrXR7U/oRx8fjJ98WT
1trWWzcSPTISKwtkkAtOwWm+YmK7Uudl3OdrcKzamwgRhIb6mO4ML8SGxP659O9ikaYQsGvjDsy4
ceelpn6XV4Ug+oF5snpB7VOvOnI0r9n0VEMfPnp6+dKES5apLfkiHIzXnjnSsKqLkzOYAeAN87s0
/OirBQpklRGZ+9glxssgJ7klw+FE4Jx8+B0RMJAXi2DAfAFyKPZSzP5OdTEd4zxAnt4M9ejvlSLD
9hyNNGst2Kmnie1MR32SSNZld1SSZzwnyLFhFd1VjVne1WnTromXmP7jpBJ/78AsJ5XlU/37EBBp
u3MV/XsrtkayVmM7SvaknKd3ahwqAEjsMh2s6O38gFD8JZSWjUZ6WFqy5beuf1GTSGWKgapokfrU
WzurTfEV2vaV+9VwCmzqWc1Jwg2Rq87ZMwrcVLQSHv2GNK6AsmXQWScogndKZ2Ojywn6Cunub5he
vgx1qd87g4GdtMQbHsd68iSqaMTPgxJHPVUPxCSuEI73D16eteuCYAn4wv9T008o2q77wh/OfgsY
LVvKi9moODrxCMBO77KngTvy3vMqcx+OXvZat82nYByxm5tefl/FMyPguWPxwOH9prQ+BLA0d2qy
p+BUlQUoShbGUT1T+5GjcyNss24vG+E+uOToKbWL8hIPhfwCKDw/kOAgjB1pQesmNeantHI/WFLI
G+SkxHwjZpSaUei861/pRdsfoh66LXkF4ymqSEoVpfYfBQh4478fDr7LcsuCuc7S3xKGr6u77V9m
fE07TliytfDYuJqzNcZKvMgAMkKHsHurZ5Z4ib1GHGuDPFb1KtKR6RrmwYd6kVu0+1gtXsblJ9VD
YxWreYrynWN0hAMt+2eWWhOnNNNd/kAPC/zKtRtxUi8yCEGt5/iIRZdXf//t6tUWrfbRRua57nzG
PvPQCVIU0+Ep85CrGfJZPdRuShdLyz3yWtiXjCYXn7A8kGRU3N5hkiUAlt/79VMlTepLWgfvv/+M
oSfmIzbrfHFiFs9eOCQwi5moqLeMKBNqZrp3Xuc+x2aFD3yxENsa5tJKT7kBzxGqpq60nw13djeg
kG3mAxpWpkR45yGS5gGcl3cel32wBfyzXlvGYSm73dZAl8NUJXtAyuru0VsYa3VmQt/RMDT4JX0Y
nWlWpRMSGNCiX1fIL3BC1eZR+QcqYqJ6AF7HbrHHYjzQV2R8QkVfngIfxChQaO/28OF4wfDhJ421
Cbltk9ZbTycslJ+wBTTn38iYxmxOuX4fLj12Us+Dld74zjkyvUPlSmOTI4B9I+jiVUVVw9+gTVJM
X/ETIgUVrDWKILK4FiwDBSsj+JLw9WJba8gx/VLALF0Ab3nbIEoIjOAyCfLRl6S/OROnTtOdL3rf
ybWHh5HUPBzj9eRpuyyX+Fb9k+/Fib+vA3SJVK/uxvaaT9IdCBPQO8oZGfx1C8PjP/b95X0N4omG
vvjUSvka57x1kC2Ez2QMdq4bnxu3STeq7s5Qwa9pxQwAmBxx19ChTK8s/PCWjPBFojQ2Vgi+OJQL
mR3GtKDwBAn5iCG2vxK/BFF4GXCZJXauzIXX5fn5RslO2oxBuT7wpcqpOt6k2kUH5d5yaB8bTnUp
rKp6swh8X2aGi+c0iUCLlj7RnLTgNigRfmVsFH7wzucbnNUue6YYjIxj46O0ViPpIZw0pHRVy/FA
AUNjSjtKivh1MtXfi9RoTQIyGYkUZs7kJIyd+99b+JAXhp/en/TFt+x0WrrKKQFPFaS0YFGaA3bR
wbBW2a7PrHL1e5+H+6LJ9Y+GCN39rHviczVve4eQi4U+fVSkP3U1TUIE1AWhSqFP5GQdTxPAOLZ+
P+g1s3bNb2/v+L3fXXOCaBezjnA2NQ7RxYv+RD1grtQ3MH7Cje8Azm9FuXEWFpG6o0V9pG9CAEmo
QeH5IuDS5NscR+V9WxTf0twt3kSXREDCmHhVE/guhl0+B7Ve7um6NIRBTtVn9MgZhwnYjbnx27fU
lLf9ZUFExgjpTlm9YX1QuDYv6kk2vuEWzWDmlgRy9s1joo3Tvojpyf8+Da0+nG/70tbrD1qsVdzE
KEtppYb0Pqpmr87wsYJoKXJMG4nB1LsomU9Drc0+eSJ+nI0y+1wKmwx14aCo5nSca6rgDokgOECY
bPU8rm7Pll149sFdiPBb3/VglLQAWTcLEXt1O+YJ9Ov3rMeMJzI+fs4ExH5NJxLIpiDRHlXmNPk+
2Zbi/BfmKNHmQ9VX3Rn+o/WGHGzTU4S/sMhuHowgeEMK2N057Nt05J6nWVp9hlKKu5WyetcvH29p
6ifSYuXL2OjlNdWehxxfp1a62Me0+iUqxIxdW3eehxRgf2fjE8GTScAxsqEiin+dBuoMyEb3LQW2
Uzi4hEBlcaNIidb0+gpT6LKCdWxtR/vJI10dPCltkmhDVNevX2WSNoS2+qQ6bFrHbGN2WrGhxycP
Q+YOKzctHeLKPHwWdtkhWKi8oy2sfZpX/c9lI4rd24YW/dpQL8GI2pioAurhm90zzFMke1VLpF3q
EUJOoRDUeb3l48MOowqCphNcXaFV7hyCXlDppcPRWeZHSR7dd3XkPwYua9q2hlOajNu2cv07VQpN
aV6eCDYLl4ELxvSi3dUWtIXZw/CtQKsCd/HpdkDZcfGgglKkkB78kIqL+YiSl7CIEJEpAwbNXUtr
HI4d/T5M9KHrI20Rp0FnGV87D4aHSOh2fewN5llGpRXHlrN6ZeCuZ2SWLHRnu6Gx1n5mfMgppl51
dFPbWrlrV19VkpC6pLnM58E02d7qd7AQ5OZwPRDrshm98aP8v/wt8rPNMwSFi+mQxvV7vxgc0pDJ
ZMIHae7UJ6bDqcEUysRNPRUmWuMgyBwgpNLdMnYgE4sI06UDmoakj2F9ZnalnhYFt3OZuhv1au7P
CdpvWMEFmGr1u42mzB7GOdoGI6FIYm7tY292zYpBYvHDa1gpMhccZkBwleHSeJXWe5bU1qLNWasj
0rXn7Ni3OL+VFxJH0MLkU9uyLWyUjwzSbsZI0Q71tqg1Y52X84m4nu82UJ6japa7gnvKuKCMmAwU
4GNSHF78V3u7GJEb/7yl6qRXZo0EszTViMECa7izeMbNSDdfu+UpgNxoG/Wkjye9f6/eoXapIYW3
WMvVD7hxN18a5cdR/jbkGEs8aFXftQYusUnOFMl2/dhOIzXg4LZbdQ2scj1CHEE1GGrm/JIXOouu
tLzWAsEEbjhTP6ilA9zd+hoGD32YAA9TSLMUwdaxFG15CVCRbYgsrj4yOmW2X0LY84iyHpuC63DV
u6xMHczvmX03R7ME+GWFZB+G4jnF+5FD+NuZfu1cNNmvGqPUvjhpCj5+nLrTLYHhJpVEsfPWFPXR
NobqUdkTlmfWmEExsCrnWDuktbr+wrxt4QWUVsYYNc24ovYCT+iSDFvKxN32S6aMH43us93Y782S
u9k7NbMQFzl/aMiBsUzMoKTKwFLo4q2Kx3sVv+AVOfZyIe68oP4JSrXaGSCwj12Rly+jH35q+ea+
guGcMZzW3cOIi2czR1G5b0ER80FEd0pcoFpfrcQVXc50hEqnOao/fsC2H3qJjukS/A+j2/Sh98Rb
hLN3j+sR5P5iU0wT8kZlQ+B8IGD8Dk3BrT6205WL+PS7HmbrhmAbHOzYkYChNh9BN4EtnCvzGVWm
vU01Bp5OOWu38A5DGb3AAlE8j4TJ+ppprqPYdj88WAzeIktT+0kVItE6ij1uzG67s9PGPwqRu6Si
AH0GesWybnxRv5p60FidE8Mtrr1WGefIxjZYpzMj5szsV56eWI8T3R9WzyRWj/VENDClV0PeULBq
20icnLF6lS5hfyubxKZTqkF5LtKIgLCG5HenNZInHyXKTVtjz1u1KI/SpLgn+4voaG7Zpu63ezsi
+fO2KLeZZVhW46TXKeLQG+wkWOdxC6RN2QL9WFyV+kBNraa2bFbFRKtVGw0uIlp3VNkUWt0uPPc0
2avkimgqiXEszQMmoHtFWKGhsEVUoH1pUMitG6cIuNXGyOk6kh/o45052dpjSNzSbWt2CD2qsCDs
Z1F+VYe1FFl2VwUj4ySw9jHtF3wB2nyPaDYH3d+h+C2pKq5J2IbPCDE2Tlxqd3Col+BtusaFP5b3
f2yF4eIAMYK9UtO7AXPdQjbckfNQLNl3prFXzTwsWuA47OQetfcndcAxe3J33QDCJDV78VoQNFqY
YJTCePi5bJBUO/4M04k99JiGzq+3lQNd1bAAOarfhy7vnW9m9tqIuu5od037xPi6ZCAcNA+3GUkT
pIvttxgBOurjt9ZYl6WRfI8n8P8B0/YHs3Yyrgb+tAM26L/Sv/rU1Kzs6W4hvPaSdNr0ujE/uktY
c2RNTOGKCA09/F8jtKPDMh/zjyBoVlYFNMdgrBwn7a8HzBHTXVK1d0TyyJPaD3z214sT6nY8HB9I
2PdqBWuXVnuxm57Mt7C6U2Mhqx2pwU1reOpSGvjMfAG7LWrHrpnSPd3sbq0WAuhur2HCvylcQBMK
OaEedEgq6y7pcPilzYcjdesVXXZxN5ndB0VSCglgVUAaOSkSpexm/xxBOOmFlMCiC590H28+mggV
N8oj7FQjQaY1trNxbiCuudJ+pZq4YTipCvVjVVpPptV9U45U9RDV8F892FwKLzAwZfjlCrVrTSdH
j2I7IAL1Hq+CedZgmG1HCEvrLgyydUk0FaIA3zn0gRVd6gw1kTBBpuv4jBRUQ/2aeelyxZLYDF1d
Q8lhdvN9otf6OUW5szXz6VOkF3DeoPw+GPVzuxhOnc401mnm9XciJ/xIL5Nu25nPLW6SuyEvjYdu
NmCrIipUR2teVT5Wc3hBo40bNXRiAL6T9Z05kX+tJ5pdcbUqI1e+j8ZgnisnHdZ9GOiPCbHd/f85
hNScCFagtrmh+4OwP3Ws0f7iwCulwaK9CfaF6yObWpoTfpZ+ygPhgIKFoLRkOa2JtF263oJ8KD3A
d1NaFzO3GTykKV69QgezqmFTlmARyAAEwzO493b6VXTttPJDx9wiyhD9XDz5A56iBR8ji+fYEJe2
mB5HrzTXpG+74PzmpxEwsdsXYlPnpIUUmGMItDwCI4hh6bnT1hq4J3Ujzv7hYmtC25QxjfahxC8I
0zdrA4gA9Lx3OMs2jpVW6JdNF5CH2BkB/+JU5wgwW05vO+ieSdwaV6NldKupvZ9N0HZeUqc7PaKu
Ss0DXl1nZwqgdW2HXibuCVIbfSaY/C0XSKruys/TnfDnZ3KON0YEZ3+cEZgEOrKRoXPWaau9GYV4
TDOZbvox9bbuUDIkC+X3wgHe0YHwrSJxoPBKVqhCw1UYI6l0J2QvErFJE03Y0Vp/L/L2gj3V3FFi
nAYIfUendndVKUnPlkSH6cJ6jNKBINaCRmFUTTht8ACsOJlfQCMTKF40X4uO7MP0S2d+wTksyyTd
mXJcl7Z3mZGrbFDFIUv1e29l2FDC3KDQNob3BRrAwcv1t+XzYrqHxyMSNKB1oLk53RaHhdkW0Eyx
AY4zHD2m5RtiIx+dmnAevSN/0ZleJk8vt6Kon7nxfKuIctpY3RLM9s0lm82e/Yxl87iCbi0PhV+f
0G9+8Wv3jun0KuEIMIb84lhafkpSbV5r8/BB24x8PdL9mhwi0uSQF5FN9OQbJ8SoPHkPdAO+Da18
K2LvoWqcGVtueEbyZSJprQmN9vphJRz9QdQaUiahXct+OoY0SVg8G/p6nvq3nkJ5Xc3eSS/zH07J
qT5Y1sZw7a+dLJ/jSDobA64mvr0Xbc7Lje0v/yjL3dEzhlU3SuI0svhZlsYaBMMnzSAvgcloxQdN
tnJZPCSOib/x2lQ4w5IZEdqYGLj8XGLHBfEiATMc5A/GCroA4l2/fkZ8Fd91XNKamLqpJai9Ry2E
jwc9YxQj15mohixm9Yb9KvvaWvs1iOfR19NVXKBB86guVnYRfXY027741hqfnLdioJDzpZI/6hgx
ounqUKf5eA7KON9mRnQyo+bZN7FUcM+2wepVb/Uwf87zATlNTX8gsLStHaewIYumXvn8mZtY775Y
mViHES2CPnYwItT9veGwEGjb+Elak7z6TfIeEJ+oT/60dmNop0W1gKe/Ed4ered44vdgiJfMxjsc
2AupCj9YyfT72gsfbfhAK9uj90Um6LemrLJV51vaKijyeTOUiHZaiYXLn/4fYee13LiyZNEvQgS8
eYWhEUl5/4JQq7thCq7gga+fBerOPTF3ImZeFCL7dB8JBKqyMvdeGz1I298gl9JCfZsurwUeOEfx
At0+9xNF1bwofzS5NgE10L3Vj/FtZg+3LmNrP7XqB6k6RkiHVPrFtP7GPvW7Z47BZS8T3+3WYyL1
L2VD7c5Tf7/YShaWcaru6oE8M1W8sjDfaQu8WSej1QGTGu8SFUwdf3plB7CE2ZtfJO3KvVwkYS+q
PppUmNqQAgJkrZHa52853Ysw6TFMpdY+b9o7xykeFE3/UOw15jiYvQ6CEhphpOdbRU9Sabm0/rgQ
SVEXOdrXfG8PCOWHTsHtrNh0YasXHBviQA5aXeuej4fH2q9t84rImfZsogeJkvwu0ynnIIsyGo5I
adI7Mi9Da6m7WK/eUXjcmYOSIyYo/4xG20WpgGagg5EBnrpv+k6cjeS9j51oVUiyIc+KDJKRQs2j
0eQMnK4wE55Ih2UznDEiWdj1XGduMeRmd+RxvhNu3IWtIogD4+7f1Ana+rK5sVP5xxjWca9BrApF
it5qqOc/bmJk4drdp6n1xZVtRVO/rmt8lih1HOifkaqQvmr3T3EvnvgskXWlZN+1yTqz3ZRfvaZz
ncY9cD9zLNKHif/BMGsPdeJpD3FWHFUjXqKuTz+qBirRrBofDOPcAK34e584zb5JW5YmfKhhJ1Db
WKN6ka0X2qbK2iNWoqKSwfaBPiRYcbvar1y6CArAn1DJjClYVNfcZ5l1WOHfi9rdoRFUfRfoLmrk
9STgn8B9mZ4EhvApBxYea69Go4M35jgVGrEG03BRdqqdiZ1MhxFnF3xAUaUnTHL+BGQF3NrKJETe
NwRXkc5OPE2hAHeGqsrt1/5dc/GAh/WhHUcgAcSRYCcMLdu+2N3wUAvrkBOlHTi1/R5bSDfL/EtT
qipqpqEOgeswqTFTdNjKM9ld7xgJCpxxWK81IDZe64kgjx0yHOXoT25C0Lo33Qwj1fiCamGUy3h2
uG4+fLYPohsjYHuQ0BDCBIxWsps6bp5QBeNMIQqU3iGpNBhtIGee7an4M+sJsiNziphIEE2rjpo/
dcYaSnvFD2hIBJRjhJfmHskutgokUnuBbLfX1NDt6+LSlYxHrA5Satfo4bikZJjlyrdtrY/lqt9P
arNFieqvg4JW8paW6nddYS5zmGihdQhLD9ED5pq9NJsIMlOKJPw1I/MPCG5K94IfzF5dBcfHbF9y
6yMhyKqVQ4EmnLPyrCOXGOXZTSHbaQ4COc5yk6WyCc4NoqDqVtUkuD99OXAtWV95iLwuP7s1z3uD
wsK3ZJKGsNM/qk3MUIpuWxVdZDvxAzJf51arGQYZHAQRbDBETO7FwBxM5NpOtERtY4SKo5HDmr+V
muwnB8on55Bk7QPPIKZ8yEsICMRfp8ueBsj3QQdjgKgqBRxERmZwWhM+Ij9kNREznQnG3TOazAYr
g1MQK28mxF22ScNzinohSvICMTPWEFl4ik/oDsJxfb2UTflRDrg3LbpMZec+WP251T6SuGzDSadI
lHUZZP1E6Mpl0icqHpeTfI4q11Da8ZAPWr0BIak/pndjygWZ75lzEXN3L+eBqBF9eKV5NYbrnNPY
qBJAKR3yG0+ntE/GxPWX1jVCeu7EXo4LY7kk8w178iLagSIgAb7YwcOOCLhTIpdcRCC4Gjd2UxaB
uzKwlFW9m+I+DfWmNH3iC9gJtOJXT0uOKccsQptI8IQLrCnNs5kR8aD21uDbW4kTx+VeNS2Okvja
IpHWGPOwrXQjJrbO+TZLbn1jleozdulusSNHSQUrV3IWekMt0Bh/ifVw6btZ7HB0JGcmCuFE2ElB
p5JanL68RcR1V3MJpQHeAf3hg5oPp5o9mNunm45Yw4n7vDerrDuOBIvDIKwpmrv+bgbIaG8XvDGt
95TcrdABqOProDiDblmCKV5fZ9mdE7iREcIxbmbd/hzd5Eah636GyfWHY01yTtem8XHWj4E3mE91
YT176VwF5q+5FljPbQVFIq4Lt+wBP3TgAJjnkccDJD3tizDDlgum38DFPmJobxMFW3M3vI1U4wWG
lp0G9ypw3D84JF+LKsuhn1tVOJvQamRfUh6l0MIVXFWTmGsGlEfdM6DcM28SHL38GUEhzXoZ9gMb
rdbg54vtSiKP3pxaznNrKpBd0DH67f76YHa5kWHUNmVIOu59VsjyDQQ5wLWXYUCvDhPHOtQj8i+i
oPn1+pGoU0KmGyV5Scr6PV/EruZjzfWefy/W9g4EesmoIfAUtPJQvu7RY7xhtKVcWJnIqaMFvC2W
txwfpGWcoCbWnJcWdHaueRJN+dvNmVDpRfebBgaGPOO3pdS17yBuDumsnSiopmAyq9skD7dkgpKS
BhzEDtXeLc5CEpcnqAdqp+0nRl6TgZzfhX4eeAx+SH9niU/8ZXJOnWl3vOkpt8mc/rYJ2dkIjaOV
YVwhMRKLSIMuadit6kJAz8SHwAT+1+CoYP8W7tJ4+U2Wz7HjUSg8DORWzSNs6xfmek+oz9gKGAZQ
FnpGVt+MDNNV4INBXRZPqFNOyUikOs4BnbbL9FrQu6hhttuHodF+XQOhFJrqCJNN57J6z3q3IuHQ
eViZu9HPUO8HWwvnjsKhj6zMecFfCsvH5uzirN5eh7Lh61g1Wb+4G7cHWXWn38tUYhzglDb14660
M/3sQOVH98iAqFyroHhYrL2DBeazM9IbJ18dwn/dMcIi2KL2uiW9Qb0fW+bkVgWkAhZca3uc9Ore
PgqrNx7tOomWEZfFysFqrdhtSPjQfH1xqGGr/ruPAdSASjlB49stbXxXJwSoLSvjDCGrN2BMT4Ar
bJK8GBsuU4sWm4yuzfa/cijpT0OqvC1MN32BRQjlIFHDppMS4lPWxtZMcm5Ieyt3dpZ+2BMtKMDU
917SQ16j1o167abEKeETipoSoR6/eKb70VU9eWNDoDdNTd5e9gLATQlGg98Lhfan3biPCAlkgLJu
RphT4kqpzTMBB3TVlfXSkFlEUULhiwowJ/mHyWcfs/4T7bFTepqRApZJk3CPqgexEJ3aG1MLk8nA
TOEaPfr11Ivaqkt3IuYYjijpoBbEguQAbiOPkgsoO4Md1aiIpLOGQIvJrhOzwbGUxcuzkNYVvXzv
0kr6oDKZCzPOOozVTFYmkneEWfO7I3+zkLLJlixYHSczx50Jprfd6TzZKfyKEUCtTJnljqI4TsCf
WTGn537o7zcv+IEb4UNj2F2MLkk86r1IlZJ66He7jszVvR6rGtnmvlryUOTl/JT3w+NSIURVbLZP
7LW15kggKdl8UdNXd4ZAveLni2Z3CM2yH24smBx+PIqe/hhcKoHCsG/Ie1E5H4qS8GSpRiDWo8Hl
WMtOxdnS8Z6kVs9HvHwAV0r3exbYe4w57R9cGN9mrHzMCVIG09yilfvkWDZqpF3wWI4BffPZX9vS
ZspTvRWcNXyRIoTY9vFyiT+cbLtpVUsNMbQQJUZoHY1x32O9WNkGQxS1+b4AetsNZLeMtW1SgIoH
DxumYYmdVcISM5w85t+gsrCV0Tc6Q4ZkXwEkwsh5pAfT31im9lcrrZtmGL7mIWFsyrE3qAoSc5RV
22FatoM8gd80q1V6NBW4xm6aw6tnQ2+99m+1xN8E81CqauY9qK7ihrEB+Z5ktYpROpFHBnjATBqV
qlBIHFuXmyZxGGV73V9SzDlgusc07t+yIn9slbSLchOeED+nnc76fSal7mu1VeFNIJyy4PRBPjzw
ZXIiDNnnOzbbXx3DtHHTQJOIHFV0fGgX/626yQkp4xPIGfIbM17kpPZDMrATbcdgHD1JZA/aW5nR
j8NM6IVDYZ3tRX1ZJ8fPDffBThxBaRhTApcKLLvhZc5qJ1D15V2XHY+E1d06Sl2cvFLa9GnXh2rJ
TiMS76fGEn8bmqwn2wGJ6VkltaDa3QxxhtYnTebIW5BZGkwykDAot7qG6A896ueiTyWZGBNGMONc
Ie/ZzU0O08JWI0UiQox1gvnm5qFQUhONhPo8zuBWXO5031LmgvEr48JENEGcWX/wENwUw2vm5V7o
ziJGOsxnp5CkKxO7guDHERrdCtdjUp9wpBo7pyEKDEJor07wn9VnayYobLVuWO4FTSjgoGKcVQKF
2YEVxvYdm63V75J5NCIp+09X/TvnFKblNPZ4Cl1AZVjLApG2ZJtTWcth/lOP5MwrdUIYZArXw0id
9mivKYsR3e6wMygi0RuZ4dIVVCj1xhNKSJYgGvARiGez69bR9NfcpGs4zC+KLr4zmqZizAmw7hvj
wG6BqoQYLTqQ+ZDccAxyorKdiGifky+yF/VAH1pu53Hdy42j6U13PCmEGgISDTJLe+6REG2eVCz8
L3qClErBguqbivmSLkQGlbn6WOXrr3Rcu8Aus32V9yzV+pwEYuvH1Bag4FHh8yc4TnGs1F9SJY0W
hTaYx6nTUe0vE+k60xp540weg+o+Z+fxbCAl9vw80cblGPINlNTyZw+widW6hJnSSve87wbuKwfw
B/o7TLETba8BOj60doG33dD4wW3pMF7khuS/oHulZ1gj++9yoifAdAJVJzszsMszx/eEXEqN+bRW
nxhlr5QjPBhEAJzVsZhPpSYj0FDyTM4Y3MHYqf2F9ju+C3xP+S1dizXMVwBj5mIfy95698r1PhcJ
YZiecSctWmNzm4cr3ld6bx4O4Tl9RANwgmVyZ5STTefQ+7Kd4alz5H3hxaESM6QjhF4NzEmlj0wJ
kWIWicZa/R50QJo0axtsrlxl+P2fs+JEdALoCq81yrctRq/giC0VUg9q4HCFkyqEO4xPDjM9v5eD
ERbU0iifbDUwunzv9vn7ZC8lxxFr2aKnv/IOyow57M0WOiFBDxDS9a1roo+EpDITsEv0CQWBYip/
HsCNFZAGmnCSzZ2BtjRwaeqe6b9Dw2jRr7XkairCe1iNVQto9Wa+JzjHC+93ik1gntlaDYhx9FW+
R7cZfTV7yTPA3cStoY1K0V9V2Uu5NIRVxZYvW4ouC9N+FHvzGjpBLJIchyGfDpFtz5o2HBlK08pQ
5wfm6FQYLlU9wt6XEcjNzZAkExpDy0EdI9RodoIxb2gplhy5N3nSyt7plfq65xw8ZVX/Ai5orzVS
npNRd2hBIiuf218WRgqc2TY+0zluAoctXHNSM6rz4nPsFLS03ktXNHCyJil8FPoxEigcrF6c/14U
KzvBnjvIOX+3cD/saqX4cIW1t1Y7vU00znWQrDOdkB+QnoPvjS1trulmrIdiV+cAWQzk+KgP0znQ
qEx9F+OVLvsKH5ZHba2ZD71TsGNYot2VU/ZZtPGHdHqixDk4ZLUeOfnrIrCQZoJiaVnTXeMOhGlX
8jxzRRQe3IieShV4VDs67CCpbhSwidCiLnvxWm5q1+IsWRKVEdBO2WemuWuTQYaaq/wp1xLPxqQf
M4O1T7fE0Y1X+slekvLYd+auKecUv1ZKwVXbf+C/NIc2m94JRERGloDzSZsKiCBrDhqov6Xr+AlV
P2Ag6NHY+fIYrN3S/rGAOcOVae/ieZEnTcDFmBRX0AjDSF/0O1SApCa6znJiB+ssr4gm0RH7lRJZ
Gy/UEjqheQWBLVmO5akgY4RUs4Mh0by2SaQvNtXDwK/aq/xikOnawnjtvOpoCfc1szjJdBqWa6di
xi8spERejLvC+JBcLH8c3K1P/SIK1wrU1CToJNasQ9tr99M631azzYY2Wtq+kH8IGTtWkzxYQ688
xrhO95XZRauIabcBrMqSMjKKfr6hCvhIlhnjW4L8wu0bJEN8htVKr6tRQkggvOjQcWOgtev5gEdF
hKmnnNgm0DwsHtT47NjryWe/oenBA/1VG/vQoumsBv13P7sHXSQ3BWJZc5mnmxUBJgZdQotzM9/p
2jklA5d7zei4SGgqpuK71XH3IkL2/LZknQeEHTqCeZXIGlLodJj1/fBnCBvMb/vRseI99pitYLLP
NfmNgzt9Ad2HbrAUp6GKP3Bnk4swJSJcK/Pe1JCGpma9+iCNoqZjIEVj41dq602AspGTXmPiEZ0J
rxYjK6LZo0lWMia693FPWtLaJHG05iDABOOMMUXWQRjXxXKTN7bjdJZ/x6pwwiqjhdBUawAYQKPk
qelyxOujFHQxhm6wAaZTpesWminbE75M2MvadjTvQfF/u4xBkYSMtE84ycKnbnzyIeSxYSqHepDp
yGQA4TSpmyg00293KkcS9BKFVa5DpmUuXyJt+n3PrzU1vjQQcDiieaEjr9ND22eAifcIPS2UngiO
Z6bYhIwoNbX4Ocu9F2csdbQvTM1axTogO2ISO1H5TXG1a05VQUd7QJSYM6N7LhlG+fAP6XhV3T5l
vxo67uJhwC/Qqv0v1U04C3juB8BkfD51ciA5OAnqjsVyjcW9g14L4mLP6Wik+nYiw4a3MCmOEcVS
IxApw5QHemtp14YRYfrS2xQpJHvvuWm3Z9LzgB+MD+hQx2BaSiO0l/y9obLM0EPcjCSZrXXdH/VK
nEQ+nxYEMeoeOg0BigNQdbUWT3a+K2fx1AJ3CBS2QXslSKdJ+rMNsua4TtOhstBj0+6nuYo3xpeT
3HmO/mo1yUuuBvh1pz3E/j9myY7XLIexn82dPaVMAGIdXRTeIRNJmqkDyUB0/1g1CA8kmqzFYaAE
v/3Q0D0P8NmAu3PcwMLcxs2xxGFs2Q7QJI22giFPRgn5B51PYGt8OkbPuWOkDzsDOTiAw2OoMiNy
1KdR3hjIvrKFVV2v3YPpylfQEX+aN5mO8WE0SApphO74Oq47pOoVcCinvVlbGOf9VhKq1Vnr6OCu
SQHQWUc0BTkuQZGICpVjb7PE0QBA7KQQMrPrybls5veSLjw0S5Wnz/12+lurBUufu/LLnPVvZCG7
GkeCPzfN3p1LIuh1+OvubEW2U5Yhmsq9bsfPWrcc4l41d9B4SDCQlwFKyA7PpulrEOtbVf9UPI7+
rnvG1LrSqJq0QJXWiyD8jbCd/ntGodlkhUPtNIG3NcswF/zonBu5MoW5RMDM9cz7zgdWOFOnvMdA
eEvakhFWVvUp+4RjBdrjXdYMx3W4revHWCANVpMdLXAOPXcz5l4Y5LPre2TBKcnyd5AMrXKvV8PF
Hs8YVCdKKRx8MkeCWTYv4NzTkNbKp6wZlKKHpklqiRULxRdJL0/2ApAaUznw3A5Zi9c9tTxIVA46
lZJREFw6/LHcXbG66QvelKCvBWkjzvJmSlSW/cgdCauuYRZehGPqecTHoS4bc/NFIEjBDPXOjOGr
bmVL4wQH7EJPpdqv0CyGZjuwXNqierE7dNneZEZoqJGnZp91lX2Dot1T0vQBYtYVMQv9/3kms1O3
7yvQN2FaPkwVZ5cJzNlOW8qTUa8mYjz0YUTynmJ6UkGZM6Rp3T2S9nJf2up+tGFoxC1Dc1pVzO5Z
hkwGdsCfAlnRfPS8QkSUm36W8lCYNU9dbvPreUAnLUM/jT3NY71gMe6ZW2e08Glsts2m8IcUmK13
ngHxMe/B5hJ0VYKp3GV1+rtjSux7+bbEkz/qrbRSCegzIhVxjpFp0KQYdiQ6kx3i1i9a0QxBCU+x
r7dAKUZ1irC/yqnhTLGa70rL7aS53DQoDx12cwoeUREmqH8ro+ZuW/VLvc0w0NYVvtRlfuC4e5w7
IyF6T2dwB3V0nrwPbaGBWOqlvHdhlof1tudkTb9zDOVLd+ovTzf+VuaXIehv6hP5tRwunmxkMgqu
Mvb/gaG42p5aBjl+z/hnP9jtU+yp8ijJlDJghxza5DQ0hTiiEaLNqbQWHXy35q/FvzMxMycAp9aq
t7MyD/uYwDyksyOfDxfCsgGXLWX/3KsKfjVl4NGKo6K0v2KeyGgR5uOaN9KnoDm6upYEaec+O+uv
Wrq/mFbbF6Ir4p6gIDkNj3ZukBeAKl8jucEnZ0Oqtl8b410Rh57tsP8RUJqXrs5x0SBDgseEnqa+
7M3M3jsbzNttOiswKQbF2hOFbtU3NJ4fZO/kKCrUV3VQ/jTbpFQK8NIcReDglExvUBKQA6ko5xal
e7v0Bu0uE/HW3H6SPjGea8eUT/I2xQxyah279C2tsyOANebe6hPrPodREKhzWn24cfZQITr8W+em
T8/Duv3BB3QsSLvtKMdmN/1yJPbLFPtcOhvHK/5w2jx7Vwuf5/IwGTJnKAIBFD8NikIKjFqEYnHf
9WSWaC05qYENx/mCMru9KvxbMe8qCQoPsXPxqHV9iFyovkU2Co1/MYjEcZTqNm/10wBP5ODYAGaH
BD2ep1Ay/rzcIGVNiSYaxMrACqCoh7qJlX3X4M/+5zs3Lj5sFYTwuHFkqxGqLb2jW5WO8iY93eCn
XtWSmqEvlyLh8JHGG7EPdOZMenM09tvjos/G2zJXOWICmZx/CFCQ/G3LzZAfb1aUhimtxLFCNaTr
F0VByZjBBE2DWTcO5pKrlxLV4cA7l8rNshsGZiajwdR6qmrbehL2HU0xA32RswVM9H21l810127E
QoJLF24Yt9qNhtkeiZJqQkcndUJVs+mOc3t9t5gIwa4U/usf6DbeP4Fn4H4uF3TwcfvsCGu9FRby
BGTJavTz/wHEbF+g6yvRpLXGHZw7sEdGwjVh8qafUoo7yS2LZyzbMATZzyvaXPyC29/MGdiQ+pYd
hjieothVih2wsCa4hoMU3cu/rm+mjMeq13h86uzPJh99wcT28+oqQr9q0uOxeM0kMLqUSeB3lRs+
5xDrs0mV159/ZupL/as04NBr2vqrycFpG2xRT2BDctwubgcxrKtOCAmjpXBOBacmRo8bXLih1LJx
2O3hFkIOVK13A93INW5AOBqetHRyzq1eGneoojnzKm4cyTxBmK0lv1uvcR6q2cxZ0Al6qIdm+dze
H4QBj1t9w6jpAVMfDZzuE2hXLD0RU239xWipgSdDfEBp1O7Iv9m24EQnkYX+ikpzE7TkKDbtuziv
zTgzTd5el3HDSfP6IYzWeO5p20F9Wtp7J96S4r3sJgb4BlWwqaOrwR4JfLnPlOlB5sM5mfVPdbNe
r+asBXE6WcEgc2IQZgwgiVeWUTO2YBhrxXxaTbXkvKq/Nfb00V0l+epcMqP20vWUSGWT0qIXN3T+
JacziYTS8rMyIhevhKVEPwr/1vPW+5VKgtRG5jUGUz3duJp0LYkcO1MvRk5EHFtgFpJ7d7NsjpWS
IwwkAwceaCp3vTsv76sjqogxqn1grri893m+T4lG6YCG0xVtSVm64vWJxUIrslJaKLUV73rFMG5o
nqoXxLpptC6N9QqB4lMpl+VsZKbHYBoZuRvlY5zf50vjumiulK3Xz1YYW8lyzBMygTemAs2akwpd
/KSLyduLqt6e4BkaisWTrgAuvTCUS0KVQRVN6IpRt6oe2gV52JxslU4yESYv0WJRBDdR7pARZIxO
FU7e7AZoh5NbK23SC4qXLrTk6vpMXuKwaZrpIOr06woQdnR73nPgQJuwpUtaShNMTlrerv/OmiwX
4081GqUPhkoP3cxpH4Y+e1V0A+cVXqabpi3sneat43OtJoyYY3t49mYLPns/AaSSaAp/krTwfKW7
PiWUMEN4/IaaPve12RF7MUG/vD6YCZmvOq7u+9Wtu0CTyOnSDbumLcW4azp0RT9rnPHv16hm+I1V
FbbwKqLr8qXZALNtB9NV07Xy/HPpp9abT3rNuG2T6OZKwymFEf5lEAU7OTEm7tV3IXq3OiRT9/e6
ojgCkbMD2WWHB1r1i0qtdz9pmy7Clks/jcPNBIXxh4GuARAjiYgrvg79czy+jjgz7n4uxZLxT44D
856EtRibAN/ljhe0btIfetaRO0JZu43NsgbGhGbn5z2MbiE/pbevZ2YeZee1d2i2jMipJX30mQKm
X20UxyILWOOXT0N9dzjx9znJq7XV57898/fVPGSn6zcQGfkqPDgF04aGyVA3BlfhtjFbHyQFjbfX
x3tI3Q9LL6F5eDYnqaXGjmLHWX4EKUo+xvaEQkB8mLsGfghF9L0j66/ee+0SQ7u/Er/hUYZIE5Xj
z6IPOXF5oK8+lQbaxHCqdRv/Yo/KoNXIcEpTm4jItfxeipslUzcRSb8cr7amvoIR2NjrPWs5OxvY
a+XY25wKcdqsRy8BetQ32fjEfXdAdmWQD4INsK6lSd+Vl4WKFmu5oi4VN/kFEHb9MtrmSY/H7hl9
g4VN1LI2UOz6ld3mTdN/5RgTIqXQl2O9MKyB1dAere1o75kQyNxp6ZgBampBnwjo5P9kPSCJI7nN
gMUqyFdk10Jro+XLz1rI6W54VN0P8oKspwL6MHAAUE3z9FyNoF1cOhJh1cfzGcIgHWEKocM/9IAW
0S76N1KPUi3d5apYPxVEEhtxJ/qxV7i9ZiBvz9tbMiCjlIAqGhDjt55A0JcLAegIuuwHaHVE4y1W
8atOPQbh4/AwZYPh52Cdg4Zd5NzDw3rF+OdvWKG3n23BytjGtkwvei1Nt29LzBZzat1luqjur4zy
bhy/CbnCkXZ9a+HEgaJq0O88pC5RZ7raw4hNXXMqWAvbl5iMHgqDyrnpRmbPM/3+Zm77xyv6griv
c5+zfV9fzZwBzzm9oko+ryRUeEJmv5YUDf+AyPvWKEbtMsQjjfztD8Sa7xsjM95U5nT7bjXLQwaK
+XX7m9f/4Po3Kw8pWNpP/jTP2ePoKJer8VTpTPWYA1oJr2TpFo1OOOK7UHDdhT1nWsNH9GTe6gPS
yyxrtrn9YN5qOqlwDjXbYU31y7B5qgzBOcfJNn3j0o4X/O5W0C6e/UqIy6HVinPN2vGI57IFnLae
rwui0xbOcWqVMnRpB0Ry4GdPW+SDzNDiW9Z35QlCw8FqmoXzaDsdCJIZiffEOkKKFHEcbZtcCIfz
J5lWz7JnPl8MJahho6+eIRAPUcWNuzM8tXyuuAKnjBFAbrqfDBitJzqc1lOzUO2vYn4Yt1epSlW3
9UTN1etQWg/1+5Jc1DmTH5XoBD/rJKN0muSHpqoflSyKcKLZc6uQeHl1FkkzftHHVn2dSVGIVhbp
2Iq/Utn8C853BfbVoAegfBOBKLvmztpoqXpVN2+e6XxdsaDytTKt8a9lVM86s+63knN9qBreRGpt
Yp8stTQiDSFx9OPy+yneltS+TxQ1u23plW5y9JVAPiIlBicef5VWu1+7FM/ZUjRRpqftNwleOzW2
mLPD9MDqZu5WggV312VknO3BT21FvTBjqZnvQz4AiztEBiKB3dUzbG0vSSNU6G/T+0LpkNx4dDDw
iUBU8kyxvpcF4FfQvQzQvdwxQa1p/8pvpundifbnxXVjqQQNxZ/fQyfu9Qc/ZyYEnSd1nIfCzrEk
b19US9Fu8ApOh7xO5hNe2X8iNFc3J+R5HLxs9xMvb6gTFWnOvsWs811fXOJf06a4tA1BCzT+PuLc
/pz/bft2FiEORpWq6AA4dP7zB7gSRcecGzbgt8RIjGpkW52n2QR33SdpNHfu3c+qaxQSpXm95rdJ
ZxPny7HqTfbpm9jifOHMBNaM5h4agkVvecNGxbV3NNuyeB08cso3GsL1fWI0j8WKj4Ypj/VEHjpT
vYT22z8IFdvcg8/22zWrvxZWy8DU4+yezCTtqJEyv69hkwbLsCnwVmtI9kYDP5oT5bPnMMme1Fo9
kr8xPni9/XcwbKp4G1sBCqZqOl3R5+2oWDfuGjO722hQbmPiVViGCVMuPS06h6MKgcnY2E4eOMjw
/ybW/S8OpAv+hwwfx1YNrOLYwP+DyaM1tTI0sjzS9eS4NFlmR3s8y+4S3PrknP/3dy6t15/3YM2E
nrm2LykVgZfk8YuaptUdAxy0jKlVPixJaXe7ukSXNbnxaeUkFZnrTKKOLZz2503UktpxoeeSqe58
r4zyXmUqefrxOQ6IcSPVlGZI/2nwVcLr1lcNQjCsSuJAti+FWCl40WvJ0ru7vi+WxbjYqfdJFPP8
5NQwjs1RxYFdx/WptQ13l2tV+YjJ+7EW2atpefGLuzhlcP2OKUQVTCWklR7JZSj6QyKN8vn6JetQ
aSat05IoxXt6rNokrpRRHTOxUFYjuaQqX67f6an2KrF9XkaVvEF1sm7HjYvKUOltQpGNbhmwRsk5
udFWpwtcFQulafUP7eSVz/3EEMzu3mpMJTtN6zAJb1/iIjNvbdKNj7kjnodBf//Jy3HwJKNVwYH9
k3XSrkX8/3C2DFP/T06opntXbqph2yqQhv8gGg6yNUocpcaNUmtmNE1VFZrLi9M1+e6H0aDZf4st
FPbqqTaxa7KXFKd0MarPRcOekKVE6W2pks3a5Q91atH/fbScR0dLsd70g3JYu0WLRhBWJFRpl3UL
jeskrDQ8IXQC7VaeLMPrItxd8btnRnanHYoqrd9ZmqHM1JW8Ea14rTpC269rpmsInAqSngd7JNJL
tJan0Y6jeItly+dZUhba/WWVJTz9If6e+Sb3Yu/6DXC/gV4Voqv/Iuy8lhw3tij7RYgAEv6V3hbL
V1e/INpI8Dbhv34Wkhq1zIzugxggWequJoHEyXP2XhvnZWyTCsxIAJWD2nGlA5ZqP6X3xu3NWk8D
OewJXagN8SDjPrCzZhuxqYfnIUvU3tI4K8aY5lOdytB75cOUK5J3o31NVMMqNIBb9VH90OqOXE2O
p92kl9X7MexvynqbWmKXayUZLuESclIN3lqQUHCTjB3CZf8ymmNxAbaFOJf53ZtA7gv2GpaTYidP
AbQjzewwr3S+BtxVRPk28XJmWK1wX0qr0dbhqTGsZj8aPSmXXk7ql+FZ1eccuPohTP12V+owKtRR
mGb+pkSlg9zfx9/B/uXoaKn32Nbeg2Pn2EzAycdL14M996qcjLcyLdOvI7uvFbkGrMA2wy8KNAX3
Mt3wQsgLfvA4Hi8Bt8FTGnYGkqm5eQziGmGMJuWHMOXPdob7ERokcwwh3h0HBwcH2K6ql0FY/pon
XlW7GLWQQ//1R7LOZvZRdRED0WXLrLzYw1yZ/D58tXc3vcfwctm81WP7rWEr9OpG9kfF+OsFrThG
tnjSHwYkco9zRiMUAVmx9UqCS23ECYeRBA/yDf3mKY8JUHdxQDAaID+hCVKdPBkSAWwE0evcYrao
uIxCorcthwTjl7fQvEOKrcwLHmq2iA9Gg2fSg8ZhLO0FBcTIKaHnsO3pzYS/TXHziHTV/BAA/I5G
jFXEaahKc03H0wpUk3l0ck9rVZGtfayxnmtQHOqFeVDGzryK24Kg86qJXnpMZmtkJ9ZePc1LK7+B
8TuoDiM9ua1MaIKrWmWGteobmv1s61n4rOnNQ2cwosVzTXdhCfZ1qS3XVPl4jmHsI7UHK054z9ex
YJ7RH/si6Z7VOlD0kQblfIYybeU/DaJB5caoif6934GAE9BtGl34oH4T3W/MgRjyW5KV57pIrd0E
DnCtcmT8oOwOibkM5sqovgzBVB/47OsLEppo68b2LnUD8yF00MK4tdPsWnaPzBf9DiGuQTeEzXeB
/AVFC8P0nNhcH+rhtiHP8VoLh3E8YqzLnS2uh1r/TIfcOIwdAQhc8T9VTddHAsV8109X9TlFvxGZ
ZxwS9jF8GpwWwDkFTm2T+AnqI7wm49eMrglcNRzcMG79V5PBVwzs8ChlUW+TcQo39VT4hxzX/hkb
MBvU0DeZojhiXyw1AmlYPeJPiZyqKH9TPTrNiZ3r8qwSxKoOU29iBEqJwsjcn1GXviKD0t7hptwG
9KLMogxx/1qNCuVnAjXkqpdV+Co5H/wRdIVm5GLnLmQl/8+HbBw/UMxZgIzdZNUyOL3qfTVsRGi5
BzLY+u3ca+F9w9xP8jswQevGIP9nPnrtUV9O6CqgAECyy7DP9n544KIww/bp/yhqsDj+665lUc/Y
rq67Nj4Va8FH/gUt15p1JTGjzacwRoHTRcO5BIu7Vnsas4n0dZaaXwJMYVtjAUqVJhQ17Pr5mZ2u
dmHuyWpJYl10qjJRPozlXJ37DAmrb6TfmrxEt0L0kmHSFE+t2/0+aDn1vHFkEuELtcLrr4e2K95N
opsjwyXFjhnaCDSHak6VdHhuy61jTvkWLU1AsZd015L8wlf0Mud+cqvPqen4JgyT5n0PHWSaF7ZR
RBx70tvvM8QEtW8KcOFQqxMYxLLcY3bt5r0jsVASGxYbF8ptlm52k8IW9RocaXuPRelzRAIhSsGj
jzLx5gX9qTSwZ+iM4Z9/HYWZv/capHt25QdnzHnBmU0rGYnqeeFwvS3/Ngy0KqWGgVvxWA9ZeYjg
jwLx5alqaXTcfB6nWDxXtD5OcyL8rR7G7l4y+Vh54G+/0ntEvVM9JDNnl9o6hl7c0oAgGQa6V/5S
52hl+PNSz/pWQHs/qr8xKK3k1HvWu0K0hEN46vHcnRw/izeOV84HlgYfNFgA/sfX7Yu6x2GQnPdz
WKCf7RrvHLB2P6g3UmaMBXoMYq3Bg3aME7kjlv6EhitOzLcYyeM+1KSB7tYOHmbJCaE4bRTa+IIM
EGzgDjcJ6Rt7Ra9B8mNscEJq+0g6D3WWINmQwnxrEGWtyWSzj/VcV0+lTB+BU7C/HAFhm+51rEhh
U1ULUZ2chrVI1lGjWVtFd1ZvLA2VIHF3CvDmaFjQiWyF0gyVwqyyfYaE9Csvz5MHJLnH6UOImXOw
qqF4ynLCk/NG63/42apHke1AlbrVgc6eC6sMO9rk2USYfFQ7wjzUGsrVTkMqRWsisKcPZ9CLo+pb
qAeJxgFByVh9hnFfHtUdpXYx27XC4IxKnvVCw6G3TMBAwchz6To/cBnKZ7NJBU76ySYRZPS3WV8H
eytsaEak/SUmko0AP4xggeVXp3ahhLmom1Zmrg37LtLHx2nZRkIIlhgvt2qsgadoPOm+PW4acNLJ
2Ds/PW3C3GU61oveYZ+0QlhrpKg1e7gkGqnXc7vXtILw1w1jJP3YWkO517o6WhxP5sWuhPUOcJZW
//CdgPr0aiGyOd3v4KaFfrHvMc5X2P6O6r6L8ag73suLaPhN1USxZYIVnLKvth894UdipjpW9lMp
4Fe7mvnutpgovNSxXm1ocuoLrclbpeMZ4Y6YyNu5Jz9VLM0rsSxbqshThV8j4A/2QhSM7uCkJHlw
bsEkDIDwenm8/5qGKAfKx+V2KzFRIFPOm51cbnVj39sbEp4I7VmWrrB3uffS5VEjzroChebbhNSq
Cdqc5M7OXZ6yAB+A7PpXOrnROcCTslGDu0JEkMfp4JTgWddU2BXFlscFNCHlDNPgt7Ibp6Xy5nXB
IB5RE1G5neVstWAyUVhmNK5Rtld1O21VBTTJpt2K1guO8UlBRgIkJogmU1J3qZU2GQ2Zn3ObEpig
kDB9HHGPG+ez+hClV7zFcoJUPuktCp7/i98T0KHWaQOvHCHCV/UX1ctqj6dmhwm7esprHMOzW97E
EgBdpPGrVuNZH3W5Uz+tSrQCAfU9Xzr00PP8iWA2ohu9SHGJ8U44TkhlRtlaPHdY4T2po/9EeJEU
FbGzkLO3ja2xiUCEQmPA7G6q0EySmDV15EtH4sqyM9VJu6PkqE5ZhsDUsAe8yI7Bohv7E6jazkc+
orllugW9CxlhDCD0VXl+8vqJREcb15LT0NM0Ksby0u2egqgmLMuWTIxaw78OWEQHPXnt/AIMwFIe
Cugre1L41mrFU7+EW5gJs27/UOt+guK2GzbeHOq7lMHJOXML5tdtp+/6pqI/CsMAqT9jZ0HuwraV
/nCRorMuxBUm22o00Pqi8+BBvJYQ5b6Xk/Nappn2gqorPM1hGBxLTz+FCwxfmAjn2UOgljD66JIl
c7xW42tjnMftOLBmSGP8dt8ZNxknjtlcfj3A8ukOEFEesF5Ux2JK3sA19t/HkNaKyN2fbuKi5dMs
sQGQFaLe5abpqftnzyZvi3OQUj30M3rAOj62cWK3VDl1vB11r96Uua4vAJXf44V94sQNu7nKmx7T
4TffqrTvIvJYPBsm02276VsXQmwTLlcP2J6ias6inTlBCAbUVp7pkFrJDa6cdTYsfN8sOmye0i3Z
A/4maYwNMlGggGacXYX2RRUovokko2xarCVsQb04bV6JkbIPrs113gUIWS3vd+BE+a2iTZwarljs
WOHVvQx+712oKcaTP+iniW3QyveQHWe2caXb7tAr08p1hGWx0jFt0W40wbdB3h8+NLaTJJ2O2crF
t4QZ3D4MPiaGxmrdTY1bWgH9nagsz6JZerE1KQWpXZJSFSOcnIKa34Krak3/gbZpT2/LWi5OnTRf
tHSyOC1AI4wE4n/FNBj2v5JgDJuLgOQTy7AZ2ylS9V/qwygj3rquLO/US0QdHuZShLdJ/iN3+hfu
yrhWChAoTWXKvUbP7KBbZf+ClImMR/1IoDVzOK8a7LMfv3P6tUSZJC8WrQ0715+DyhCvWUAEto5w
5ySsKLlVmOoCrxy+ZeQnoIL5mXQSg+dcm4euMxUb7zXD/3gn+4KA0ldp3H0vGbZe9GJud72FX1/t
eUqiGraun+RnpmhqvlWnmKsdXw5YWgtzo2iUTTnJbVCIcKee2rVRrBvcjOrUuhdpjbYpHWB49f1E
Y/+2A/Q3YeqhSHM7WvRONQLV8bK8YYqbopaVmf8aVgLKhmV596NoeW02x2kdci31Ywi8dnTDXTu5
4xfpT7/HEGcBavX8IVSlgMUXK2YKe+UaRjp9gc53dqFt1PQYwAHOuLruf6OoypUaVhY9gmzPiDwY
Gh5j0ib5ZiGyBSQMKmU5GuLa+exQTR7mJcx3cgiYVg+m1sEHC6hSvMwa9u1ku/e9uZm+aD16h70l
zHOR5jFMjaJ9stow3mYBmVTYUXu8Ch5XeUTM9p7bXLL6NRy2a/xdkrHe/T4Mczuzo/TN1Nr8rRk3
2PA7x+NwqMy3iBhmP3roSzAcY4Brxs2gcxRLe4EEhTf0gTM0KVfcqrB6EG3gfSZFMawL2wUvYMwN
W3Po7yhyrrRQt0bbYzOaB6u5qAdQWDoya/FVnRvNFHfXCfhL2HjONmYmccOehW9tqTb+u3Fs/7sx
6LomJkffY/PBUuT8fYuVB+T6AILWTr4XIcNhtiOdQv+xHJiBuB/YSZN/WF31zbMYEkVG/5AJMR8R
kFlry4iyi10Ea7EIpmqWwWMSIYcwbf3iWdyHVQdsqqrugOL8t3sFxJq9tfW+eQIbH16nxfaH+HxN
pkrzokoirVpoD3Hz0rhUFRY0GSa50/sgkvF7838PYGy942vEnoIWcaU+uRCexk2SoJK5g7yol9SD
WqxrXreqQl5Isw//R2SM7f0r6hhOOREGRBm47Fc5/vsHCSWAEWjqZuekGXd/oIilcWkSfaVorvdJ
eYg7fOV3dlVSos/xbsQNcCHRXJzb6E3t8aYIh2GDVQHFfaE9Ra70rk3MsBwy85M5D8FTMXfGAXYa
qKvlNfUQWk28Aml4akAoE/3umGcAZfa2zsuRta25OPBbjbatbqq36k7J67w8qzR8paXl+uyOlnmQ
LRLvFIgcit6QXrzWjC/JWldIRbXRDfLq875LTCtbf8onHX1S4dpPTJm6A6L8el9kLAzllJzzMK8f
ZgTJaGX89CuIad4DAiXEdFI8Q/XgEBK5SuLEwh3JUDEN+40BivSPEWPoJxsX4jd5cQqCNxLFFnZu
+jZ7/qluMdtmc62DCxITFr7qm7SN4rltkbSUWvtmLmlMRZumYOAQLDgafj6soNi/tXVrJhylItw0
6mh518zd714ZNV+Wl+8/sPyoBVZzkyRmDRBR0NHPu2+NCwO5yIryyU7Q+LntQHLc1D3WfYMYk/Wi
D3KEnuyxH6M6f0j6vPu5HMxRku01HYXe3Jd8zz1WPjWx1bry5jFwDYLYu7pm6WIBmLqtU/wuTlrD
pwPhql/HVn9NYkk1UPXtAX73kUlPR3yqizsuNc/2jFMY/X4DkYqWJK6BoNuQgHwGPfPbHNhyk5fp
79DRju6g/SgESogshA9mu1/nDneWWXTeyjF80BzmNqvyb3OcJlyqG00QV1I24h022zGpCROPQRDa
4QULyY+QIceuGDKEtk70s0uwrNRpsDL6yT9x6ZKUiKplZca7uDaJIhr5EyufKkXE+6Zccm7J0txa
cHrWgR5u+6Dbu1buEL7idIDeADdPdsA9KU83LnSOdlchuuIrz96G1n+JGRwcUgAYcQ8uXibY5DPC
jaeK9i5uNgCTplHvW3B7VRgitsVIqs38femAtSDVN2nXFJcOBgHemmmVYJrb12RcWaxAALemS+aH
NPulDJ/ZWxOwk7ObwQg85dVzUOThDnHSRdZVvhrDUhxt+2h4jX9xGxOI0SJjxd11irx+PHVpMZ6Q
4706jjBWqGF7doLAncD3RSFhjsTtjdCkoNnl3KSBQx0rKb/U1H6srfOlqpFgpLQka+vnbNHUnfWv
lvGI2BO7FhnneFMvuStXJFcP+6l1f3aFz5medO3BC/w12lVE2+78kvkJ5qBIOxS9YR3LcBK4Y5Dy
giPriFmwT1NRU5mAYTAK7WdjGI9A+lYwCbybHnTkzzpnN4E5oGPEJFG7p9rAPw7znM8vJMira8++
FgPOaBJ2TGa3b9j1g/3xDuwtUPCO8H+80dsYGtetV8srA5MXexDb2c+fZPG7zmw1IAAi7sXnPKUO
MFWksigWfAt0NrhBebAWiYLZLv2gLrp4evMxFNF4zUjguhJ7MV4xepdmox2MqnN3ppeJd5lOD/TH
fsSoLGg6oXOovFlnJqz3L0kxnIaYvojZpe3WWO5jdOUSLAiUjG7fIjf126coKKsnOGHvfjE8ZMYY
nn5lhsz1XJ4lEPxUJxAmWtZ4MnqgACGLLvOHos+LTTvne95ZccfdjObX3IQvQVJqwY7WhQltyE2Q
cZ211rqHtxvwlY18XDmKiwSAw/Lf1L+whV1FcPcgCT+Xrv8AUGiNIIeYuVWL+SOHIV+wVnggueOv
FWoQw+yOSXuRbrWPqt8sE1xBwvb2pjsH6R3CDIMLpI5c343jsUe/n4Vf5g45OHNQ/wX7ThZ/AYCK
iYEdIb5W4V9x5Hmp3BJU3WH9FfFp0nd5czJQ6ZsebFJdWznzO+BxrHT6R91E3wsWnpuXPpPrOp27
Dsokwo+Bslx79r0iPAcdnbxAf0w8O0S+CwvMKLyd25kXE0f+6DWbuRyLczFSTw1W/lvYQd/2Ayu6
GXPHHuarObT1I1AjdGtHbOYDuLYe209U4KYgqPSjCdv1jPfnmQC1deTl9j4Ufn9K+0/PxqTWecFr
I4N8S7fnY8LqHMqyhurdv/UIy69ZB92o9twzVx8xr5Fe75tluDHNJTcJHUIp7JQDeTXJuTMwy8ws
I2Q/ZsfR0c5tUUPJASzm1VG8C6OmvDqTdcNYHDzVBai69AcR4RMZ7n5rfHOtqd2yRxhXGROZXZc9
IgQ9Qvq0jhkhTan/0QYIqz2r/RH5MxbPPvMfVT8H39G+9bgPp7i0SKM7W4KseCBXWGDr8eA4aXTR
A/eLajPRT0UO5GFCMxmhnhwisQ4zeToPtVVa22QQxXNeViiSZqnTUjT8tdOFPjFiRLCW9mA+YF1i
Gly65oMJsH0nLUDY6jX1Lonf5YZ5H1ziwUxeR224aD6Fke8U8FjVFpyoaIptGVurMpbDh9ShFrq1
sVf5dff/FZRWdzCMGk5MSDgpVx9iQCyevvSjA4p+kpyWfo5VISFnmhkcLOS7TlW5+CIR1QldR5Rs
O/q1KvF6qulaK7Vp5+ceVgtChTZ8ZSbjk1DeJgTU60S35x0eCUn+Fze3IIAcVQwBqg1nDBE7ZVh9
x/gApKG9qs+c4SHbwOVpmUJQwwWIc9F2hqs1VMG5KTG+CxwG917Gf5fthvWv0YjjO/oyy3cZ7Nu2
949yMyFcCZG9nZ1D2dVvug2SErtv+K6OSqvW7q+po9CHYulF39SQhGaoPLuNtxi+aD4iBpPEgVnW
Kpq8y72DgYgzoaM/sOxENRGDQSYR81FZM3BIT7kZv6jmsWoXW0sb2Sfyg1BhjMNmP9Ou9ma4VUuU
R+cTOkp9P25/DaHwwhtex9yx807RBLJzdqPmrZm8H6GLtprUE+gixicpaQ5zDjd6CECfPhuksKnX
GeAVyKfjjoa2771Z3CrS2CdpdBxf+rSpnwYZPSu53sQkgBx340kg6GTGgS4uthpU+hKMCo5YD9cB
ILanu0LSjF+tuTqE84D3dvnHjsMw2qtEqw+DWzw0hFFdtEHr3gv8QYsKDK+cc4lLqi24yLuit9ga
37c3qEMWW5dBhVonDyp3+H6aZTS3YRmmm1zAN2nQBaMtDsadkUInXObG7pJq0xc9nZcZl6cPznIV
1L75UeoxHECgujs1NkZsOqyAXW2KOmoOaiYsl8Fw700f9mwV61aFy2S6+9V1u/IRgDZVSkGTVdHh
42QhMBXxixa3j6Y2wCecQR2Upoy+64AUykUhWdllve8b5+sQ+6SJsRtlMX/pEr27djGD7/VIPNAa
kBpRAWbfPs4mC40IXP8gyP27WY5lrO+X8n+f++b/49R3EUPoBrss3bL+GT/usdXR0OJl5zb3xh9Y
FfCTO0xQDI6siMA14QzkyYTmu2d46VsRZSYSfSycTQMx+v5tD6VhXyoL6h+qS844jirZ/nF0f215
t1Cv/f3nwpgitNewB+SFhO+f461AG5xeUtnf/vuf+q+we8tH/cPC5ZiG45qes+ze/9LgwrvXVaHj
jzvZ4qxUW+wKZMvKSLti37Uwu+gJDOsUtizdv/pRAEl4d/DTpjJ8t+1WPI2Vc0afb7+XA/LdTnoQ
HpenQuTTIcxnY4OX8VhKH2XToCPLJUOpIBPP7DXn053cYZ1kOidWG7fQJ1hrmyAIjr9OViLyQAR9
n2rbuTm5eGzuPe4/nqkP58/3UHB+9mHYPuYJ4h9napqtyiMyRVevUiP/PYStcR7zYtyVLQ1UESfz
MSqi/OgYor6GfpPvgtqF3ES7Fjdv4rxbWl2uROqM3+28P6Gmni7//RXYi3LurwnLfAWWB6PJob3o
M//8h3IqGAqn6/N52mWl/9uvSCCvaP4IByI/cUcw2iEu6FPi/X0jkIpszFTvn8kDg3Gp5clPWuxw
AXPjK2aMHoAawqWij/VLRqrcJjTwaM4l3OdeS+gLjdiiYDo44XmYwR+xd72khSg3jlKRLgYoKw3e
J9wcD3J55truO9mx7kNa+hk6UXoHjOa4FiYnwvwWrgd0SU6C+7FOjed6eRCirzdpYum7kNUavkJM
2IPdQcK09Oe2wU45aVMD3nFo1//9gXLi/uMTtXWdq9d1XUPQnCOB9e8ndUfl7UBDsHdNecM0Mn/4
UbB2J7s46YUAcjIRNLZPJtJ8TC2UR9lV1YfpB5+RN5q30ojM9xxTi4ed1nZasjx9XW6VFCnXw33Q
ZvK9p218/PV61Gq7qWuOEdi3l95jnxoKM4XhXQwAJcfsKO2XqXOqly7v+1cTp8cqLuzhQlhZ/5oO
mIdrfI57XBk0OzBOX+MsT7kG3eARPYKHgQ4NSoh9/0DOJSNiiz1+Y1stSF0kggnC9UcSZHd8/eWS
/UNioRn3r33tnKdUipv6WzXSHtcJu+Hj/anDvYdOAxnn3fjs4qekyEEE0ljHqLbL8wBuchMsZwbp
5c39wVue5rUJ57xt/UcELR4xXH7zPFaoX+r6JL0Js0YL8A23xbJ7mm3ORVbSg2q6Ub4jY6ymZEVR
R6ZFm9qbAqDR2jGtGSiHSOOLaZ/VqGnI4YJohH8BqVu+M8rOKhbBNYvhwVi9eFsq06Ab5TEHW6nK
JfX+n8/ITvHYHwbmXjqY0CYnBCFU4VEJmgH+gjHFNzkIcbMbv+crduEqe9gnBlmk+2Ea3DeNetqP
KuPTsdNgZzU6Y7LQ1T/HKN70HbnK/VTdBuInz07Ywh2AkfTpBzAgIynqh2lyzEPqGajwK/loxnb9
aaNGJcOySQ7qZ2MsErE9hc8NamINOP0pyGcXbBCBlmOeIY2q8jdkoM9ypt+AojT9lMO70iSXfih2
wTikB23W1csofuOjr6P+cDxAT7Xloivv4umL0ZfgozJTf0hMs35Fy7LPRdV//Pc15/4zo9HWhbAM
UxgCKbRhu/+QB3dVqzU9ToldXjjepmm4ZS//DmlNuO4HXKYAD6yPeiQWYXm9SOw/Xi/g9Gyr0u73
ztK18ERoHlXcbc5if0nM6EOKeFFDL+92VtwwI5CnRUHxZfSGvRrzcokh1MvwR5Zss84OJcSqIfTr
B0j/jQrtGwNS36yu/lp3oVwTFmjuM38sNrGdXPmE+vsehziBq/m3Z2MAi2tUBp5iypJtEQD3Zv5f
Pquj0CJmIB5RbcAiLp/D5ShucUVlvjtu7p7DOYIUKCa0G4t0PKZpcrBSbG6jNJG9ZPUjMz2kyQWZ
Aq7sX9VDznAg0H39qV9eQkNNFcA85IyBrv4f/XnH/3uEMX1kQi5sneEZUlTf4x7099USsdfIliUb
TrFrxqexxE5WTw9klTyFUxL/sJ0Tbb7kJ3OQeO20xfzogEY6wupb4go6VqhUI6a0AzMBn+lTHZWx
Pt2Poj9fU++OEvbUr59DTP2DiaZxdv1yuozCrtcNFfZnN2AtbOyivA4aIM40DgjLwRyZh4H2DuMf
UZRG2oJ62pOsxtkFpkM9xf7kwwSMfxK3AAZhqZ1aAD8boMbUsUvtwJ6bp71b7435Z6YCcyqtpdCs
k+IuM1dac3Zc6TpjycLSygBJaceVilwJy2uJKjtNY1wji87cR7sOiFcYxwxYziahcUmU5pi/epz8
x6Qp8YwvTwvL+iQtuhyfilo+q5X11xqrlteGDRlGDsAHL1E5noQsuqs2Pqh+/9AGydZ3um6tWuWG
JsV6rqDQJ3mfHu/3NhECL6CHxhgyQgssiKXchMgOX/pQtk9so8BWOuB5AnN4cZCpwcwJk/ufVxfe
cM3JiySzYpkzG14BXbi2MpSUTnqOZhOV0cBC6frEyPZFJLYS1tO2qzNG24ujVM1lIx/Gs3otptyB
MxyiaUCXRGRA9teHNoL/ELTlSb2eNJa5KogPOEazpDcd5u02XHJ32YTYyMWIWhiGucS9ET/recfk
nSDfkQA/0OrNWSuoOH1GkWHOKpzFTnmA8qttO63ymI4MC9LLNB/xGyTnZPBeoUxY7TZZzqF2yG66
F3sb0QCB1xwzOHd9F5zVEfkC2lnM7XxegGN2CTRgrAsUNpMrb0aZvbe9bp9wdOBNsNLpkdjxARGA
QXjfjFJViNLYqnfnjr6BN8WLiZEIxLpPBZS5+hETHZy48VsEXhBsuNeeyAAzn5e4rFRmyEJaJF6j
pJfjDPJLCeJ0g2Ddfch1TRyFRpRaNMkvMpPZTi4nN3R8IrXNDF+6TMe9HzGZliWwCJv4lwfN19MP
HAlq94pyCSCiz75+KmPzmpnwTCwzqT9p053okevUE7m1UeNDJ4rlfZConup0J4GTgouPpTiXJLq9
92DmlBVrdGR40DBM7CIpjZOuVfomi1xEomH7AQYh2NcD00o638MXS8Ybz0r0b12nk6VQx/oZusNK
jgTlWUMUGLtsQAh6j3wGjZtfRARBHiXQzGdhBGBDen9tZgW20goNo/7nSLcMEOZJzXiJB4BK3Bd9
LPs1cuhyfpky4DN388ld8TQlVXhiTlwc47Q7sROir7A85OQrooRa8NjL3jcYU/DGjRy3TtREx6ww
utWvN3AHjNsBucQNVdVigUtvno70Uc569QnIJ9+4FKYnaCPDhwG4Mu1IQ+gbcrgDxoVPVkorsqdf
MtnshL0BwkOrQ8yHXOf83FZ2b//sB3wOwM2cJUDRaxiPR4EuzyJP2UuDGiJQor4AlQT2OYIEt73M
/KqbzhYtlfOTudUlTeSuAxYrUM2dXXQND3edMx7TAfNZfbiP3yXpwGfCudGGqU1+SeIIQeMdfXlT
iEPoms55qMf84JN1a1GK+e60p3izcacwmAqmcc+c8hKU9nwSWYF/TJ9f2P9XG7M2kNopbkauF49Z
51rbuWj6LZBP/VOyVJmVNmIWl92uhM9V4kj13W03CVQJlhO9tFFe3aKaE6ximcrCoX1FVq+8fm0D
XyI3cMb7wD/wuVGJRhAk8XWAa7ei/MzGaIL8xK+IbsY7mzYyKmglwS2UjQdkq7wq/zGCUA3wDS39
FuZwknMrItwxv01wwnOawFZWVi/Nsi0iZ2Rtxl75ggaBJCC7Q6Wv7MqRREQougjoH/JN02q/DA6X
WKm9aI2pvdc9sH0xNC8hO5UXuKTbjlz4D98s+msNQHSFDMZ/gaS2dsi0QmNVjufQFVxfrnstmxCM
PUlkEWD/iMqYrvdHZtTGJWtMHc11yIUwaR5BThBqyNCyNqqewnfYXsZpvDB3fSgdo/uZMC5UB6VT
7loYk1kqskdzyVGM0Z/qSZM9FovwplWuEOVxZTQafTeddE8hJD76NPjD46oVYbJ3fWtcZ7MTbKC9
RdcpnMpLhl4YhE+ZgusXHTEgYoXAkcqQi25Hy5Pc1YIfY91sVwuj+xiL7Do4REKzYWrPjmY5oIBQ
mqgH9qDu2fDmS6ejxkSDD/eskn/kFkc5WV5ICn4rSROoXK4xV3vMQmStNirklzmfnpeT7bPM8WPV
RRA/a3U77yqgcRdfZ548TB8CshSQd+gnNYNHIp6s6k4/WS52pn/9uu/N5mYZOLLBxzef6sjI3D+O
1GuDqEJus1+5p/VP/Wy0V4IfcRMt/27dxbYUjsBzIKIfnaT2briHUDVTlX/2LWd/bjblSQzh+HDv
ghU5WWh1huUPT1qJktG9dQO+59z8QzxLqFJ+NUnIuTfDQOc5KAOLxY86GI9D2nZbGo0FKSDatFGq
iF4E4tFGBtlMwcmyw5/o66Bl6MawTUrIoXJ2rReLiOn9vbdcJxrz2I5p0l322/Yy3rsGWSt1KaEj
JNOPMFuQc3owb7S6mzZyaXOr6No67xFqOK5xvLvPQtHq5wrAZK8H8mZyR7styGPhiZNyIdQlcRCh
/8OrqMlwE3abDK3EZoo8+3FqrE96x8AzZnjf3BH302y2hyq0J4D9/M7AFNpnGXKGuu4xCSoIXQF3
Igs8NVmAFUYI5V4c5/xrFLjvIq+LRwWeUA+S0SCjKjIBnEedu+kFUhbz2cAtthqGhg+tkI91B82L
zRh+dNx2XWZivw4pFyyMbmXj+Bd/gMEZTxaXfHhRmsEBmZ1d9/XBmBf6TgOJ7VwAWVIgFIVAUQ8O
uPY7HMUzx/0Y+UV58+v5RxAgGFXrrONbQClUbVZ25uOQ+9v/75/RxOSzT/b0UCcEJYmpyX+EvXVp
3PJZQ0jwVsjkGyG74ttyEOq0i1H3mkdiO5on8rVcEf4fws5rOW5ji6JfhCqkRnidnMlhEMMLipIl
5Jzx9XehR9ey6Cr5ZQogZRcJAo3T5+y9NoMfNNhrxS+GPS1rADhErIwc5Hp9vU1ZYsFQixlCvhyr
3ntD+nI/SFtzgzbVzIIfzeh81ZWyP+gVuerubMJU/UDZOGMNYHc+palP+Twf9SZQlXguuI20KkgM
HbZTkrpnWVmqQ0WoSWsjgTWND1kYoiFL91BwWiTwPgNOWpyrFsvJzoxIOlKFJy5mlb0CIy3vtTxS
n9oEHn9UUAR4vJHmP4Ubw+RDqObv4VNsOmRcRzNsx6M8+vUBVhbsYhv8+POmWdP/JS/UHUOYhjo7
T4x5E/b71qvBAyB0lUnhTfHC6JT4gJywlGAI0x3bTpL2ZCc870N9K+vzwkwO1AH+oTbNamWMo1iZ
VfPF0ozmmPXG8aZApXAjG9bNGA/aL/JvKq9ikPMl8j5eJAgGdUm68DOFTNHO/dbOinlpspZ26xAl
bk1w4Tk3aXv22HvRWcAa66rwVFY6U8bIslaBetF7lMUySDDK4gGNc6ceu9qxVlFQqeucwSDEUzX5
8vPo+021N+/fHmOveBdBPTwxZ1FXiLX3dUR7OUziRTDHyEdFMOzbfJNNmnqeQuOHOg/kivls4EzK
reME25sa+OKIpfYoVdvIdwU0Pux6bHjdTdWU+T6xXY3prPIQkfW6pA9PDT9rsOusGHKmgjmiUl9f
iZFiVaH3Jqf8cuhvll54qDrrIYrjeC8QLa6jEfaM41fl2klUdSl6NmiG1g+wN7NrCMrqwiBy2k+B
jXwt0N29U9ZMg4mlWQ+GgeI6a44QSj8oemHjoqxaQR7YYd4i0Hp+87nWqG2FrRRvxFmkmwx95Rmi
YcEGAv1pGY08c315B+FqwwIx3U0W4ny/Hd51cumWdqrOLiRWSfutTOty++e7Vlf/ddcaNFZdBiSm
jqSP3czvd22l9wYCKcSGRVFEq9oYj1IdpYUFselFoR4Mq7XvGT4/+QMNIaUAPDuPnSpDy+hYzhpl
Nij2uWMz089CksFSwwV3T/KUI/sIswFgstqzBHMUY6VbTghllhqMkEes+To7NTi+XgBRCJGLe/ZA
FOCWzepHe4Qw4MSoBOpA2NqmZU6/oD/gnmJj3KhqVO4wABGH003Oyphyo1+N0/Ti6c3MnDRmKaxu
0+VA6stO4CKazLyM+NxuR9C+HnCYQAr1uvu5XhpNetmyXprPGvT6D/KenM9MU2ydSGxpUhlH2f1U
G1AGCZwQ2rpHJ0fG/MtLQIDEIp3Y18UKjJpIafXTzcThsOxupSVuFP0rz725I5bv5j6qyFMceMZk
k4PLBLF0iHc6RuBTZRZ/yR+sM/s5o7f4S0cYu+ik7YFQ+2BLCKSzdZHw733M8Pd212HKClh88ae1
pCHpyFNVEe3k/0Wexhi0abeF05e8LMdNr6VkU9r1sXcGZNpqpY/FIojRRREPmKe7WtUusmbDddNs
agjiMLWp4yZDdza3RUA0EBOYzeAfjfVxnw6m9gU9xUbaQwT1m3xV3vZoA8i/RQkY5iXxM0JS1eAr
mR8UIFOfXCJ0X7s+0tAFG71zP6TRbLWkUoUr/lrXIzZ6M7WXqDI75XFy2Xe1jUb2ByZuOR8qG+0R
0qKz8SwoOGwl1Z0SDdZOAbJ177ukx9NHdt5QbKmDvW8QF3yP6EIWKIreoSAZlHZ9cc9t/6rZTnrw
ev/GbAB1Ul8A5XzJUvM1YVN3zKsQDrKXOTuRzv3EvvP38lnNp2wDrXYRpI1xL1lUTaquTJRrDzeA
HC8vQ59z5wyUrnrW9ie6jzN+uhvfi9x9HYVLfavG/clo8dOoMxNNRfifea5132q87Fv3LqzTckdn
ulyo8ylqUjo0aQv9xqTAXcObuUEvVF39qwB09B+GS2MW+/6addmOY5sCCaummq5gDbE++S1pTim6
QD+3NaYLSZj1+9Sh/XKjqr9EnhZPX4gy5hzpyb2S01IzB7M4m0oSHMumNzZoTcvH2h1Agli1sf60
nVQpUiWtUc/dEEtuqOdsU1qz3gAsqyGnQwvKlKzcFCoWZHa54alx8D6RXc+oauY1NXYTrqohig6y
TiB74Bi6b39eP8Xn6bJDp8kxNMfVdVyURD/9vnxaApC8AVScgNE6WDDVR3Wcmz9M/UB2N5AGfIjn
VtXjD0a+gjOvfHJsOyWiqxzw02XaDgYL4chMr4bCIfFoGF9TyBc8LYVzHiM3vSNOdWXNrzeiLd6z
JA121dzbY6+S7K3CQn2o4yTaj8hjGg2qDsMWXPxtl29sXQzv89cRShpsyPAyNpX3XeL+qIMNeGXB
Dzl0/ftM8WJ7aWV9fSCq0zlOHVkDstctP7qy2Whp2R3/fBU12Zb+dSs5pNLbpmqrghE7MwdX6lf+
MbmuIk2toA5lIFmbCQhKWgvrm5ZrP0OiC+bSiy6OaZBNUeLsiTF7uqWW54zd+7y3H0U4wTWYGPNp
jZZt2BpqdwaEyoW0//YQhdcDmyeWGP9LiusJC4b4moca8TLBGAD1m7/mhs5Xu1B+3Gr7siiVap2N
KUFsUd6f0nSbEM0Eg5GPmKLiDJgOs7hmP9COejUHex6EQ3tugoagrJyIa3KinwxFGUk4RmiYNMRj
iMAx1m3meBstKOxto6fOFsVJS8NQvcqpnRrmUI+U9DXQ4OH45CqslJruZmWEwWMaQ/PVQCuvGeEU
D669ySSOsK3vCGlo0FB5X1ylIK8xBXqoEwUhnyKpPhyLNtuBphUm6vqd2+BC23ue8tWy+wq84XjK
LLVflGE2EjyQMFoOmFac5AfxOtHGa5zOI6QWAiz7eZCPSVFhN//7I8D/x2UM17fbciqVD2PQALLp
CGR8y1ZOyeCvpPAylGYqsjiIPqFqJqBJFd1DCXfiPuu+Qt0mO3N2owFUMAhexLOTK+klLmt3ExTW
uAiFqx4z5r1S4KIkdX2gwTaP+cEkVAqjSYKeEOn6QXitnR74BaEKJzFFzz0bbHq2cusI44VeZ1cR
4IXtSsIW5UcCdO6eFQ25VP0IjnRCdKcDDplpjMxUMC6NQHo01vsz765/fDMY2mPUBdFJ/lPRus5/
zMONz/WaY6POZo+hgbhg3f28y4BWzN5oUJu9q5jd0rIL8l6RnmqbDgfJoSYCBQVUspWly0CxdIU1
vIWmNj1PO6OZyIQnRPPJDyKMq7lh/eURzdnXyXRtWfshaybmvtWjZGZEJ/d2gV3P88v61Syr5zQz
qdqj59ab7sLc28vnRpYz8sjqp/Xo6gzJY50cDw0buxcjWyz/4xLYn00ojqPhkNdwvrGQUB19eu/4
RhSY6OiHfaH1Z7fTUKvY2nCoSoMKgunjF4smCm6YKtjY83eZMdFAVduO1He+i0YUlnJVWedQD+Il
bpdkL0b93a516y/LCAhVSNy3bhAVk+G2XwwTkkZ6kdk9iJ/s3inJiUoGxV3L06S0fj4Xfkg2I3Es
L/GkGW+giJbzSd115GdzYBSCazyR7ti4AOENJ70rg4lsE27eD4HWPtDqYI0nPiBTBRO60Y20TCud
+pXEpZ3a70m9Ca5mTueSpsxMLpvBXxCQgrlDmz5NFZEonU9uRDCfxm6I5DpVv9VGmz6x+QJXxnti
nrg2+6n0oJFDyZAfqjWZtyNBd+I/1nZ1fgX+WtvnMoHakk4YljvHNCwpmfnH2m6z1x5RXpdb6ioW
ltm2MRjgAxDtv0sTR1R5Mw6TTB8ziEM47Q0yQK8nt1T2OtuZx145U7+h1b0spTONzNt+J6xpOAuh
9OeaZARapC5xjE4wrRBkNg95TmzPMB8hZpzIWdbIqm6AoqMftC99GLAGdNm94eTVHYmi41oWqkb5
jTyaV6ksVUzv7E0dQOMQAL00/rLfwNtRJ+QxetP/IdLoGQnBKAd2+0qGfhEzPP2BApQzvTPSdHG0
TMK4kO7IW7hQzGupupe+hcexEAPWTsUnjJRC9uxYdL2nBt3INLjjpgBdfcnmjzE78+B/RGW5sdld
YoQtsZ7eul9hC0NkbtDBsZrTZi1/o9Yt7xmNbZacNOJ2WaFPRnBoKHm7FMiaa2liySMPpT87ZXqk
5t18Njm8H0G7k9LUA3teBr2pXVyosGw4HiMc9k9+KuJVWbXTxYsq+zClYbSKzHBc6FOOlGLuOMnu
hBjq9D9cUygQ/n0rmTz26Ld0moz0JH+vtiIdPWLvxflWTwLwfyVOx4q3Lu79sXiQHzi7fyjtRGzX
bCJpsIiDQx7fQ5pMS1JxUmJ0UYRNKYwpPzj4R3Ax8aWgAQ2yS0nWk6fSe6g79jhN8zGVQXGJifUA
Bkc61CxsBTeZkDLZlLumSJyfA8S8GbvN0OfKrCqOUIhTxLXxvMLqE8rHiixBqqbsnjZ7di+PdCTq
S9OZFc1teMrLjt5N77NqzEeo9423oMR+NlTdCXoqFAjA9LuhCl+j+VUauI15LmuHGI2+uqmLU9Cl
C8XBQYqfJVpOQ+BtkCS/Si0Nr03eyX1nUcfEr1qvGpsMr+RGvollX8TXrHsm1uES82h2MbsQvbMR
Mmidyb1GlqWnwYMF6Rk+xqtZxjBjIC8EGd8kDvJL6nDCpTE8+gn6MdRL3lbpYehndZ48Zj2aPezv
hrU1MvVaIyU6oMJ0z+FscMDKG7+U+fDKtMM5TIaCMjoc7tzWdl7p7JFHMRK9CmKw3ne6X66UPvsa
Am45+w0sUnmU6b267fNdaHSQBObhIAbFJ3UynHt78pTHEa4doJTZdxPnF4xxZKsYuI7AOBQvHmzo
DSTldiNPI7XeIUA+u+Vof63x6EcQ4f9LKPh54+Dy/jYMGlWOqzoqU/rfb2XuckfL1WpmPxrHOACM
31iB/iyPHMWsLxMoDgjJmnhqSkFiSQJ/xNAC6ylpgpEUlXBc8T6wngAEZMexR3iu5q2FJyfQ75Im
Pcv/1I6GZpnHGjE/NzZ+PjDaUYmA7JF5vvIeITmChlQyf5jzUoqkPdn2LoL5AlIxCZT06IirOk6i
9UBuIZliAcgXvMjEXdRX2n2l9DMCEGlVEvoV+KdA39wa855Tdi89QZbANKy/iHKpF0YZ1o9Gno3/
sRfV1H9tRh1TNR0SAhC6C67erGn6x1vGDIGoNBNyLDslVLmxq/rEW2cR2o2NvsSwz9r8IY/k1wbG
CEuTqPF5hKh44q1DlnyRA0V4am9VXkZHzE87EG7WI/yLZOWgiaJ7A2+2zLT6SDIZsbdmiRR4aixz
Fzi8rqfGIVLGR5U+cAQtBFOJD94kr/3/HzkpQd9VR5oeEan+kLdvJNOOa9hY4Szwu06CWF6i9aZz
nxGbMo9UmMTUd/KoTvxpETvpNcNdtS4azCmKVecv7cRwWm+98VwNWfECI39hMV597nKSYO2EgrUl
lXX0wHhnJhhv3cbzOCVNtzMJxlv7+JZVeCBf54M+dtzd5BUwMGH41+AvH4rJL+6jYvqWNolywpqJ
wAad/84ilHMjNW6u+pqPffgWJUZC3HgLmyaFqU+G3iNFAewkHd7CIATjP+E8DbIGn+3stUL2CehX
AgaHwjhWSPUkh0zQlV0IzWpuSBlBRgvCBv3Fw9wSTvbwDCCgPASAYtaJMTj/oaMyPotOXVN30b7N
KCnIQLY7f/8fdxPANWRxrmoeWI9P2jzJF0avbJgct+sb19oqlI2i+z9P/ZgYLo3WudHYx9x1AI0p
HdXc/09LWlq+xT4nS/VqFc03ZTB/yKNRj+xzzTT9TEK7/DLL4w/SxeD+T0n8EJB4cTLM6Fq4InqQ
Hya5DBsRMPWQp0oRKec/123i0wNFQ2MeYlhCNehu8kB9ugQ0xM3MTvX2YFCINI+RonWPau2Io5gV
fC2B1jb15JqcHXKFZLEgzzuFkrk2rEtnzNxTpjxrHZHOHYjfTaXVztGVaHQETCvPy74GeZA/ZQNt
Ci33vo8QBIdCHb5BkidfonLG+2aMmWC2dC7UonvsifuDdDOl39DSK2OQvtMGzlYW5HG0r4ZOZRk/
KASyPFsd+p8Z0+k1MfCb3skxfKolLI9ZWUPuyEi+r6LtBTdPj/1yJxscAVvijYnAciVPkyJR7sqX
P19ZeeX+URBzZS0Hi46mEUrFBTY+9YwETT/XRGpxuI134gr+GvEUyYvvda9u7ivfAQ/QX9Xb99sr
M2aT5xe2TUrbaF1/HZlsKdiNv0A7oFYrEf3Q5u3YxYkfTlclBzmybU2enQC42Roj7jK3OtzvPtr9
21HA15jocPequRWfW9SDy0DksBGmXH0XA/DwmZJI/k+59EunvGs60imARy4blgnSaTU1Q4w+EVXT
VjiDjZ3FZPwkPwIzME+e7ttUQC77/ghqgd/PdYqVPKVWNpzKkgkvGAmVmTrazd6pH9BiQFYJk/tS
oRLV4DAcBz8oTpLVMjlAUBDBxddi6p0d6KNgV4uo2eWpZq1+zX4LYnEFHBFGnRCvA1baneRZDY3t
Lfnlv1Tksp4AgvgreA4tYTFdh4kgJk1FkCFNOhu7xLxf4ypDPh7D1iON8qFX3H5h2TF43oq7RmiF
eqfomndq2WqumiRwP/58p+AXYJ35das4tA8NGhmazmYXOacqPr3ViszqUjeNAxaPktcqF/NuqNxn
uSL9fSax+yrtioMeoloyo2bd2+zjS9ccn8b8vgtTrL2J1Z3lvyxTthtNrTKOdIn7WCid/pcNheec
ifwuMNMsX2pMueKRP1Rtm5eQG+ApQSFk+OC5Ig/a6E8PFCN+4n7DahWgy3iQR8A8fx6xh+VWJYUb
PzbyguFqxeG30PLrq4SYqlmxyhTFBkUOexLTGq/AInvHFNxcZPOitIp32c6QQ4v5TNQD3a4WJ7Ri
j9O6Un33yzAgqZXvlt49JqagcsySYnPToHszxZBx5bUNumLX9126IkSWBFUJhLSkZorKiagjLdgl
83Y4m+gDGVE/h5ERBrqWP2+HR2IZRs9OXeVHL86MpeScCKXDYSpC/ahjkiAjWGtJVQtahZYjH/Uw
6V9UiJYpHudKHWPe5anJ/i0NzpLLLT9i3OVoOWpzfavDBgkqIFlorsVQshEjFcffYiB4W0myIgOm
2RutjhGALhGIFpaNeCyD56QzzS0Rh7P/DAym3iZ0uRBSejfKp2n60cFOgNQbZhftutDMUT6EkE07
EzV5MqJqMNVt7NbRYy3DVKJOuciHRvJY2mFWRYw4GFtSYqKwP2Q1wuHbEVq6DQFsyJrqaWOwX99K
8aBONqMXZdOzYajZCYkxK3AH370iHltA69o0CR5AuUWVI0Ujd4ljk1OtG3wdiFf/GCTqnl04a2EW
E+CRh9192irw6nM4ktiZ7hmq5fuxQdaPqju9KD1jYt/ut7dG35+fSN35V2XArEPVhKEBQ1M1qvff
K4OO3Nm4GtkO+h4Gc0mZQCL4Q4h8zvol1jXLNH+dudWLXQLkImXLXehWab6YnUURT1VDYHz96Ohq
MkfH1489UQgwNUALWF31yB388+u//sWvozj/UTAe5t6i3ZvjHjnlsXpqZntsbLb9tfr7iGnSz6+h
HPsojGg6SLDgxOTlcGsGqE3+hlOk2JIgqZ0d2yq20XwkyicJ9LMSdM2h96YnzfH3KRm0Zgha6PJ1
zyiObDWPbmbjQJFtiMqAz3L7K/qxcBYSx4aVeiX6Nn5JG7IqPKvL1reNKg1fHNGizrfgxI3zZE85
dHVHP+d6jFNcRbxXew+ssujgmlnGGRtMoCsPynrBQLlGb/fWUiL0Is8vowrccCyUemsCqr9xoafY
rLcJSsSfwrdJjMG6quLHVjoRRloduP1flL4Y7krhTFc9LF/9WXicD3G79tFp7vI811a3mQATBnOX
pmhZyZ98kIrABBKaF/kJr0BFQYpWH7TAtR/0yfSu+UgOCij4F8shUOYmN0YcltyoH784/3mYGw+5
rhKJ7ln3XAC8bjMUUh7lKG9FAgNXqiatKJjzt2DX4ng5DUUN36/SulUxv0vlB+DBj7iChJdYqMXc
VM23/MRYQ42WmRkL+0XMTqiq5VcGdAgMYAafNcQM5Licl5FC93EM51xajRJx59YKEACXtJtJScq1
JwCzTfz2K0bFgpRyKzvQ9laWN+kq9iVGCXQr3YLUxzgcMFIhLj7w8AYLMVN8dJ6QtV8UzlLCE2pi
5NcIwVVI7Nrb6Hoqc6tIWTRz23KCeHJtAhK9nBaNPgYc2ZlzCq04qwrBhH3pI1VWxUdSa8+Su2kh
yFgaTauT2oPoIlTNbgPQPqJJFI+Pn46ylPAIbVBx5hr3cuNBiqp1wIn9IYvHyERw6GghdBB+inPs
jOAFmIsuSfrFjqvU1bibiB41DO8hbnLxbBdstvi/EqcWcDEH/6pl01sWtAFUcHpjmcC3N8J52E2E
iMA78fbd2NfnkNLftZtvDZkU3wrd/iIiq3v4qRnsO2VH8KgcLWN0SY9xAYolyPKjH2ZnzfPr51ak
RLjDp3WrZIl26Vb75lbjn+VPXiK2gSOLgjZAQnuSH9HfR1a/yWNLOd1+K+lKlx9gKqetYRffrdQl
TdgkkXWciMVbqFiczrdD4jOJIArJ1wMyugp0gvcQ6NxT1tA/jxt8tFLKnutnPQ4QhM6joPnDiq5K
SbSLrMcDQCs7P+fHK1LzPkoL5+HPCzfWpc+llIaryRGYgC26w6zhnxZuxelaKEjRFiUkSha6tN1J
ViJxMW69IOlfM5MMeeCb3h1AvfKYucRxyBEg9ASsBSAKTRpUi7wj1lwUh3ZWDmB447YmEuMuMsU3
4AUI8IXnfhSAkeWWpg+HhzDL89e2dpsV8ZLXEX73nR+NX6XdqcjES1CZ3lMrOmsrHJHvWtNJn4Ku
+5p7AF8IAEU9NmvqeFyqLQUSm+jZpqIQUcC8vxc9SE3L2Y5z5HYaFNk5T7xL7GAQsyYtOU6xASRp
VhBEgX8HLX098mI9Y3ronujl6Av8ADrJZpwi3zLXCXFda3k6qEFzmOC9ICzrCAaXMjslAB5MTMtJ
McPvMv2PKSs9kSnfJQEbPQQJ6rp0cyaFTaBFlyJ16q3OC4huLAGhFkBVVMIMsKuWYO6KKeRaniKO
2tObqB4JEf7I1GT4+PuA19BXhd3DRqUHRMjMrAavwoTlv4sfY30CRlhowdcppRjo8/IZ7YG+Sywk
IEPYTK8lzkQtJXE6ZjN5sswMmjDwrIMZeu6z7jU72cHoddpFrnAfUBu5JzR11rEIfGU948SwGQFt
JHmh+Q72fOF3hv+tawjlydkJXAsrS3ZtlYf7OiVI8M83rv154CfYghPUoQpLFwKJ4ad9eFNVtaGo
rOFDNKg7ucCPiU22gIoPQ55iLRGsDyx2bqkju2tZHAjmbu8qFndSAHR3E/fxXwYK8zUS8uoKNle/
D7Vd6qo5dVxMt0oZ6ms90oV0R2LX6DpkZ0spgLLMwpvJ7dZlnZSv9mT5RJoGZ2bY4jy5moshtNav
/gBRKpqPAHRcrSrPFqqq1h/R8L3tR+v9pvrRp8x6ssd0IYPVWhNlNPyfE2Lj/kkbzBrQTT/sJS0h
SIaLypvurOSExRmj9wEReHzte7PaRKSxbakDfULHguyWd2Z2BR2vTN0War0UaWlhZsIspigq3O35
NHNEeRwzg1AhqHsh3ddr3aTXX6xQp1WwKRTULvJrbagq//GXdH4fhLGZw32n6/a8mePy4NX/fQWq
gsFQPdQc25tsLnfo5RmBTvqOOimHvE2rZc7DckajC3ww7iGFOOH/j/Ke2JnnX9//dST/pT+IB4ku
6gayIRVS15CCVMuiTZhhtUNHEDtselmLJZ72itusXQklrE61Hx41Pw6/FiY+Rgbnw0Wj9D/nuT0s
9QDtbSdUuOGmvzF0PzjhdslPQ9Q63EpU4XFqpCupr5TDBA0e7taSJHVh8IKUGyW0UUtFS2L8Va25
JmLjY8iIF0RV6ZwTzXT2KpS1nZN51X3mxrABeYrOo1PC3wCsGsfoaJnoJDuzzFhZ5NQrmBAZym/n
aYpNj32xgmIMf3aO0KsgrXgShXYlETU79vjN1rUIw68m/oYKJanUTLN87bOcJMQ/P68yG+W3Lbtt
Wro12//ZsmvG575ZmiakWrjqtM0dHD9xlYYLCez0w/ahNsn1vrE/psE+N2rjbMomKvfaoE8Plqtm
C/qKCzeLlL3QJ8aFcpNq9+D7QSowBfDtha87/kOJQOCRgVM/L9tysa6GhOojjy63hd0/RF3XX0mr
sO8Cw/6hM/V8YOrzlFm1OGR+B5DNAXvUe5w59rT/dCSB2GCZsFM7VbCUsjV6lOpCszL4wHF6kR0y
5vAhjw0RBjKKzirpAEErIkr4WNpWdueJrj78+Qoj7//8KrfpzbIamtwctGg/Iz2qUi0K0l1tHHG2
fxlUNyBd3Xe+SOJFlxRihSXPWVbzWC80trnaDIsWhQkp7nqrLVRnKPaaodQPTZJGGIZomzzHvars
altxmKAoa9nqqBjQ7bM+2ARuXxD1yKDAJEF+O/aJvQITJMbFzz0PKZNiNmL5tEOyeMOIK6Oj1wrc
mkW509WiPUr8Dd4ktEQhWkG69PRV3VDjupEoO7BsbHS/0DAPjfm6Y961SmbifjR/yKNfH+ixS6Rm
BQBOqyet2adXqtMaZOqGHej0j8O0pTfLk79kkFhc2VHEa1+o65uOxx7NpdQ81G18cWJKlKGw/bXd
m/geKPeB61A1k5FkX2uYFoQjs0qYmfddCTTxEHUDKW54KtYxrCXmQfMMZKyjfNcN7M6CODXXN4fu
fKpEnEYa+FtWvXInJ+9tMoIGJqRmHc1iPk8ARbl1pBgesptKkunOs5IHOZNJamu8K9zswbeBdeFf
w4tKTUrGkw6cL0ew4YUsfJWO838w27NWpoRtMnJH5BG690iaiPuYJ8HJQPy8HzXbT9+UDvdf/1VP
ArJFaPo1Gaov1GjexcyD6EjvsAJdHem7PO7s4z+PBDGVU0/T5fY7JFOh8cyyseLHwTMTdkARkNqT
LicFWJps0ESdJdD2I13VyzzYm02NtamKvri3yFO1fJS1SdFHH5jRsKd3rnmaBl1dVplb3t3+kHlL
cTIEGKkp9+ptHjrDObfqeutjOr4d5WqyD0S2Jxyy3go/Gs697tVbYz4a5q/VRn8akaFt5O2YOZ2O
BqEcjvUwcstIUK+r4j02ioe8RFfv9/nP4XdNG+6omDbIOemzhMvW70KfgZUvnsZuUh9Sj3QaY+iz
I5zI+MJ8qVpBBrW3KZrb7SmI3f6d1rK+NqCSypaT/Ihs671om2ZB+PG6ppd3qfPpi9zjRQYp8q4j
7tJCb68zk17OufPfziK0z9cqtnciGnCX9/4z0/n6GHqOemvg1R09UOXdUdxsl2YdLfRoxqTK87HU
PyjmUwYK3gbapvlD9ZRNMAdVJE5EG3AWp/HawuaMA3aPgL5Z3/5oFZuEpWSzSp54RcAhasQ6u2Vy
5Kw4W+5DjQ3F9NwJM8IZjjItCH60AMYutxaKQJLtyVtADVCykSy1hj45vXsRIVIgob4wujb38uuN
7nQsGgo7uNm0jXhilSLpuMgzv0UR0LtsiDMeDWKWneicsUWxZZymyDtBnwXCOUk+0ei5Gysd2gX+
R4f+Rm4Oh6gdli3j0GUN+/hRn6b15IOcvG0EuIOGw9iELbuaxD9IQMXMywyLvtvdmm96WuBpV/xH
dYi91ZQ6aAjnCze49tMNxEAg87RU/GrYZmpdnhVcQ96YZ3d5Q2IXTgt1I5W+8mPQlHjjNummtqzx
RO1fLuTdcBNYk8fApqe9kzErckdRqr6z7irdJKqpLaAU9vVCXhapUqHeuysH+L5d7/qoosqK2heR
H8QqE5JN5W+kClAK+QgfPYVWQcwUGjGGquJdzjPZEvIywCvVem+3kWbABd/LdyUNG4LjNRIIHUCF
CzU02KtNnTUzZKZnKHvKIjKQXKbOo1SKSoGoCpRtBbVVrOqo0O6IuPylO5Q/CCEl/zHq1NzfRTVo
bynThcHNZeIOYTj1aWMMUieKR/Td+9QMLQ/NivWIRDAHDar1byTEQFlLRu9iRRpXT4HfNQ60lRf8
MbANYqtTteJawBw9o2k5RYBBt3Xj67Sde33pDEZ76apyRrGgMVRKPNxhE76ouItAks4+jUKB+1H3
2nIak/DY1wYwxdSI7wC4oI6Zv41Eh0Qzn3BK+VpWyIweyOSqEiW6QtOuVi6O+QuCI2szed1bGAqx
8md7ZiPgGodx+NwymxpjaC0EqwbTqRqPlbD6JzV5yTGZ3zks2YuYeOQ33Z0BjI3dHkSpQxyg27iW
g/chqR58wfQJrbFzYidm06rjKPj7iKDgmMfMeJCyQG++leoIsQrZreWy1PTbVAMHfL0bRchOv/2r
YuoFmE0dlDXZitnKUEIHNk5Fkez+oKFOAU1YCSnbiVMvZX0dSFFx5J1AX9lbwrzJK5+n08OAjVZ1
P9xE/S6N54xmDFD0E/eQgmk8qLzbkeLR3hgyYa0NvXgh7jg9dPNZoPB1WsgxwWwzOm5WK8+A1EYv
ffAHKKr9fkAjAy6fh3oWCRMpS3mV2kp2gRZ7ZF5OCIlIi+SQBEp2gHiSw9TABE7m5on5MJjUmNRk
ftp7pVEI/rKS7OxxR2pH36elFLSu+xxVZUbazTzN1W3nq9ZqOXxEe04b05lJIuFYZ/IujczUQM0R
VEtu3/DbGH3TZ8BFX04/tMYU+6Fp7WWnuzSb0EmydR+T6+1HjMHiMzaZ25tlXHYbC3bUV9gLwynz
vih9lKJO0Ik6zcZiOQJAwTySj3eC9f3XpAKf27LHmnSMKxSXAwGDmf5RDHV8HOYUuD40d+ggzIVD
1pA7BxAmk+D31wi/9YFt8If9hytRmhRz3R6OQd1pByCGXMihy62jMmLV/HPxDKr9U/HMI+66mqWa
tobrCxnt77vQtvN8BQxccBCjDW9BWLCpZGNHnV3G5AQOa3/Muvsa7taSxIKlFPfKsImUMdo288xi
M6n2tIi0EAm8vJJVgDMwEXGzMlKiNxeW2WZHed7xMC9lAIHvh9rGpn1PDpdwN6aAcyptYGQjOcsp
Rb2dggjp1ORnTpWwvhZJH15F3aIcisi/rR1UlpYRm/tBPzUj4ZGjSFEfzTNzwdujyQzUGom5LOCn
HqrEp2U8uwwNu4H7CPvhmaqNZkcwN+1gKM+KXzswvuGyq58tNMAZu66DhFTKer2AALkDFPKDoEjA
GmU8j0mMQ8TADnNKy0ic99RHlHWzmcX77iYdciols3dM8gkOnZOQTTETm7U+AZvZVwsuXgC8PQZk
hVJrJf/JpCmgcQuoA//j67yW4wa2LPtFiIBJuNfylkVPSi8IUQbeJvzXz0KWunW7Z2IehABQJYms
ApCZ5+y9tprqJhP1PgO5jtNjHlUthpwCk+NbR08P+o+yxRTPlfsZLPdS5WLQWJYmU9uYFydNKnQZ
o9jDG4vvPUXVSqzy9ymwo0dvqf+Asmh3s00gUg/KWY3IXpPKa1vDC1fVNeBqsOIeijwuVspUNRji
m7pTqHHYa2dyjjwx5BUAnWSN2b5VohvP/336DlpIdW0vs1UdGuI9sm1npxNZs7UHyBzLY0wNewUL
RpRmy7Ai7DIgQh6jixq9LXuJ4dDqDel/1IESy9oPX3+HHn81TNX0opQ4qsdUEGCtGiYJmNuxocWR
CCQ5PEJ75nNT8hDUkjFr7Gd0Er253PagBlYhcmyFJ1Bs+XJYKq7u2rCh2nttxoQdDbaxud+RZIQz
HtUmZVSQvXkG8Tgi6+hqGtwwaCU3orb7nYCV8DJLuSUn4Y2a8atq1TO5rW5ZkbxqTdtTXUv8r770
rMVsWl4c4qXobCT0cPRR9N0uyVCWtan7ZTXF+FYgA9/5sxaf8sToyBBFvlJ3MkHlXNOccV3axwtT
pyuf85S+s5nr1tdAscc3J/2UaD0J9BO5JhP4nGMiY3rLy2fc2Hp9NfTa/zL83TxLXCt09qF/oDkz
QiTrYX9EbSG298E5J6Jq5zhzdST/YvBcwGORcDdk+SXY3G3/y/Pz8tjVFliPMrp1EfJ3xCt0Auiq
qyJGWOs7T/JU8/W6IUEMDamyMS0/DCEAPia2uSYzMX3oYGidBtyINywN2pni9kvWOMmlhI8IjRrR
gUvGBzNBvzvQvzSOpeZt3eXo39s0P0GhYZb9SXMSWjt+eLFBtCVDH/0umYxTExpijGcIQln+rtVo
45O8clVpUI7bPA6EJGKImeFuD9OjKheks+YeIJmjGqHa8jW1J9FAnud6SY4+c+29DKgd4FHLj0BY
0LUWyc/K05LXpke8Y2ikaS3Y1m4ZMWAirTWc/Ge3m/G3hSiISdXEey9DGCVJ0vyuiKpYoG8hUoDV
JIP4oTfBRaaQOBPDqXcl1JbjkASHJjDB+xHsYO2ryabKlyBXlRo/tWu0yEKRZH4BH9473cTI0ldE
9KmfIxvggeeQ8jElB0DupL9VmabU78D5LaRW3cqtjSEz9/3+d5Mk+DE7w7BXpBwP/sCp7upvaeW3
V5mtU8MO9/cOEJGVlPP1MgbRbbdkrssvtOfHsMi798mU/3VavWGwDhrhks/3tw9j/VJJnwiK/MFe
IoTVRi9QpDYBawJplcQStvaBawABtgxZyVvtFuzNkiXgbLMOWgvX8rMeflMlKkVu4/lkrLgrLJKY
YOipKfoIAGddumWxv/vyuyimoZiVtOVAv27Rb1TPuPgAT/q0V1HB7lRYNzkVCCXc/KhIx2UknfWY
ud1WWrfZGEiTTezvxtT2r7ASGPAdRA0eDAOvb6lZCmI2JRrI3ZCCe1KeAksruBTkUgpK58O9VD5l
E7iJbFrjBLbBVbKcjt7HBE5zEud7Ckj5OfZAVg8BUCOqGQ0O7Ql2+zgO+yKiBavapGH0S5nsW62u
KcUW02XSIOqpYLJaZ80lDOCpk24yQyys8TCFPU9g1tzH0hbR2tZa+2WwaO7AoxKRxw8ZNRe7FeUZ
PdhLCIq47sP2rJzPBP5U5P314rdPkQMt164Y+5ubdM5RZRZGrhzBFM3vnV4YOKeJKHRjZDaOCKfD
PzOFI/vgcv8M7vwix+ka2jILZwtJ6jkUSC/SlHzvlVuGB+iAfzoyXU9KMmTbNl8yQTwQvYx9tayH
1UZYVbpW51QP1u3iB5xrtFGXz9WtM26vxbTRhMF0HNw8WQ9jV6OAssWLM2nNETFwvJa9jYjMjL+J
JDoYTdP8WXYsg7mLsoUnWabvrdIjsQgL41afK3fT9fj7ubeLaF8mb5kfaZQLGEGMnJyjQJvpwKT6
ux9Yey8OnV+VW/2YaAkjqVh4IaAJ61WhOznpTlH1ovaKOvwkeOyZ5/p8FuhRt5Cpy+9aNKxt87Wa
a6ACDcLRbHT2uJX6g0cP+GT0FhosxVKfRH1x7Qg+exAx9yev+uaUvmCyERhnzTBsqCrWumxd+03D
OXQloQtO2izz9b1r0QuvOMuGH3z9/5+ZMmr+3ytRz1rcQjiFUJ7Cof2fU1PZl10/FjEBcIorQGGR
Tymek6e2z9vTkpC6E5IU2rGA0RzmeYpL2/2VCzF96iDkdvrMulMd5hnpzaJNF9a4TiI4izG1fh5c
gAHh3DUbVKZfuaiGk6oIVAaCoVxGBeu7EnoceKTN0LXRxWFZpsRJvRE/jajx0AA4xRMehXsADUKT
/KWRWxlG88rBGntU89e2j5onR9I3YTKLzwWMeEqTlSpbjveGriopZzbZJaW5ST3bPhSjiDdxaHYX
vc2TDb1z/K7RCD3Hxk64LvveIeWzojfMaLXRAiKTUGtER7oq5VrdopWe1y9Dusn6rNnc5TdJacR3
UmFqcYuTdi4QzBA5b0rfOUcZbgjXQ61fGrlY3xlbsRQ/PF18sqgyD7AAQI6SLVO1xfTcQ+Q0rHk+
msZQHZquCB+Z1icbrMXZZzTM73RmnOdAiz7/MWb/4RA1yo3bOwUBGLjYtmMyrD3NHbZuLRwXKWCA
67edjspPiN0GnHkYE73QkMxSieCP8s4UtYG2iHjD47QYU5jDNVvHAI5Dw6289u5QHyXEqXlRJwQQ
iUmzqbVwa9bERRWq+NLEdX8xzc/F44iLtEWsxzoWFUhPXsNWtdlF1AWQ3dIndfRv41ik9WDtq8sb
4thz0hn+KoOCITetEK+2NuOCH7yr4cCimhH5PpuGhm4HvJs092Vrt7ehpZpJYxaug934t8oy/VtR
J/nNs06TI5Lb3S+EPoE10mQ90wzLnqxsNl7QdGLpREfk57BWq9l0UcT09IcU0CJ1Baj2ChybFrMu
c4oCjZ4SqDD1lltMNViCitJArsrVgXfW7V/aDASuHJr5aLSrUKtRFy324oIcjMcicJCxiQvhMcUj
hdr81R5/dqRV/tV1efBL9rqsUGoW9XdFrCjEfD9S81P1WibeDOtSaP5rr8GscxKEkm3hfRJrDcXM
1RkI3dx4iI1gZy+0fTRz3sEN6HBpTfeg5vYTgQA7klytu+g+gIN0P4QY85knnf2seRpmhtJ942uR
h6zWs71BoB28JiSbhKsstDyw6L/drE/fEkx3O6zFPIUnAuT9nnCKotPijfCg6+E4W9Ts+rbKmFRM
RkInW+zQLOBemKbhoJg6atNaRMimCzR7hofx2I00yu9r6CQyM9p3yE7VRsUY5F4ueY6sSujBbRR8
hJZhnSPXBT9vT7TZKYbcrcd1eSJtu7+puiPOm2Cj2wY5Mymqq7yKu3NOUQAH2vQ2dcljWEzNl6EN
m2JZespCvtZG5n0ErEGnEvFo5Tb5qe2dckUL39h4knWKetbpziQf74MrdYYppCRp2O23UmKS/5Lk
K2XhiCZwrK90R6H/LXv+co74MHctgplxPiBZj6Z/ff33Zq1P0r1v/Mf7/73Bdsqve1d47DZaTuom
2gK05PnSW/K99zJtkIW2S02wiNxDj7tg3ZJYcyKLbq9wVyIhwt33PO0xtPCOtQnKjDaqtYsJnHE1
shxcA/+fQJrS8M5C1P3d0vHN4uJgzgtxusqbQ9nKTzSJ+AzgwnRNm/3kPSBFA2z2KQaBO5slHqtf
UylzpkMrN5jb36b+heU5/RVEBT5VK5Iv+HRYR47Bk6hl8i2XH9nCQbYaOCRNWCIGmSiv9FW3aw2H
xzfhIvtcr6N7Ub5NNBKZg2w8VML86TaAuv4NUHViAAvOiZYaNf1mpmVybGopD4leG49+zO/VdgVj
kyWijbVkD8H1e6I0MB1lmYd4Z+1uurBYWQV5bV8Zj1bNohUda0w+qQMmvrEe5jRLuI2EDY+8JH7Q
SXaqLKDUebZba1dkWwYpoP7arcSH+gcIVhhsWm7SPOamA8eVwFnV5vemwVuD+1gVmdafMYNQVzOJ
RFkVMXomanXVKaKavFHtgSCjF0mD0bykzDTesyhZZZ2VvBTCfw5xFG1iA3eg2ivyWX+amLdpWWee
mnQm26Kpwums9xXlW3Wc50Wyde0K19myUPozEijzGZCCub4rXCOfum8AvpdaMWCVvgcd1Arj2iwA
UF1CSQaO9CvMyH9wMPshxQ2a376NwD2ZsubhPlwNoYPOZ4jLY77kpimWVTrUy+Ahnu7g0TnXYHLM
44ppgf6CHHfcoeMuz4AfqFzQk9syJ/7u1Vn8FNrRtXdE+WyjAnvOZuscR87wpimyyRD3Pc/IbKUt
IR7/Sz/cTtamYWFKRXupXRb4C4/V0Hw1uoguIiTPKxCElBDOQlwn+T+kQGfVwexjuZ2pfG9cK0tP
40KSqkm4mSu9RAeRV69Dln+AaWypgZYf5IbKH8JiWqv9SXlavEx1Q/ZC1HZ7kLNvc5PGD3U9+QSe
pflRC8HQGjqCfGqu8WdbOdsJdshrOGvTzY+jpRQbf06Foe2QO4w7azk0ZvdI7wW+4IzKTczmKhrt
/CeJYfvKjvvPyBfIz0qMR5GsoieAH3/snCQw1IXDhkDGG9z35maNOctjVKFUtJrxUFdpcPCIcDrf
v5HMcje59MTWJ7RgZblNCj/MKKxdBll2netOtBn1BCaq01a0WPEQVN344ejBqYUirxYTTZ0zw/FQ
MqnqqFAhy75DxRnAysadHOMt79zxamQ5ru7IgrfrsPxUGgQxFeaqsjGVhINBz8z/kzPDfKSRWR40
MtiOsfC7m5ct3mncbBvf7d1TaMHAyg2RXJvJLN9HPuUxtpHMW2SWWhjFVzj3+0fPsOivohNmAdy5
N2cc/bVAQHi3N/cuTmKz1D9ro2kPjl53INPQiYQGqANL76Y93fpgo35DdZj4NBjUKpEqEjyoaidx
le6yGYJOIxo4JrnQrp2ATAYp/DSU1k99mrynKjHja+GExIkszz6wJI8OWNhzZaUNOdx9RxDn4EEH
o2Tp7KF6jW9xTKbVoqym+jzttUXEbQWV/ugmYQ5HrWmfJx3h74hz9aAv8gx1Th76LCif1YkyRd7j
xqNHKJ/jX0E4RptkEQ/wPILMoDn+tmjB98dFZ69q+s6XNgiaU9J6QEQWPXGT1hVNdP1+pFFsu/+Q
pIvsFIsAIR6FGLvWEAtm9ksTD8mpnVgkN6VYTwYoRJ3i+cktHX9neybo4ZJfz8taYtpiJ/vBU3gV
9yOUs3jUblWD2s2vA//VbHRva9RDcSlIwz7NdFFRLuV7iuJQ+Za9KJV/9xIDkEVT4J6ryuhbVmnT
A38b9HmWf0N6qJ3DETfhiB83gZL+Mso5WJfe7L+ocyjB6r/ier23MPn89eGVIc4nYKpsekx2CVae
mLyRUSIYg1waP5BCYFma811riLyYRVUeE1fP3wjQukmCBn84dNjWZCuM26gfa4b6RQEd542+kV1s
bssF5w6OaD0OYn5tGLWeu0I/Ko67Q+7PBSyJuerbWO5MaTC6pkRJ8vTPHqd6Ss90bwbmJ97wjZQx
io4gLv/XO4TFL1aAidP7/HuMuLyeYuMLLKq9jmIDQ+WyaQMKYOoFB7Pp4MD0EizMt41DWafrquGJ
JTpw2rK73PlpokRrHwezZM6eohZxxvNdGjTZ4bUFDQ2xgVsvtiNnr64ydb3xa5QYfSWcMhLy4jqV
x0Efq9sUT9kmsKfgM5PNrauTH+MoxhdDizv+ncp4rbpu2hrzXFwlD8FTl1GFGYL3THtQCoa+rUgA
NTwG7OC6OIWySUtfabzy1KTlFPvI1XE7nVEk1fyclJVqP9OuFEXXNQEe3sr0Udbd56KWNo873R4R
fS6FJcXEyrThPXfd6bHnq15pg4PFqVvg7I1tPRZSttt42QuXc2pPnQubebiFeFsmvEyrdtGxqxa6
Dx7qqM6piWVUEwRmmUFxgBnHwF1P/aPf1yjRqCTsqCbpZNY2n7jRk19dlT0SRipIa2tNErXpSrQa
+HSoCTfMt9lGWjbgLuE9C9ua35lXFzvEhOAIm8G42bT3YEg37s/ite0MYja9YD462VQ8tvnc4sSg
jH1vOiUfUeYHby5Ze0pCkepluEuNOSCyLU7WYPzcnVM5IdpfioYX49aOxCx7IbynYNm4CQQPIlIo
HkdJQNBgGtP/qQLKi5b3RB3kQfHXtWTmiaNjAXZr1BrO0BnfqO08p3DTnsMhd2hj8kCv+tD4phUs
x3rcslfTB6IUpFT+FUr6qraNYZSPVma8DgtHWg6dOFEO7Nb4KRyc+SI/eBnIFxadfww0KZjS7D8g
DnbgjcWf5aXUC51168/DJYkZMyOHCUIdQA+uNXPkUvKiL0KTnnLtxRrc6MkJOu+586dzClD/s2yy
7NjoM9DNQos/5464n9hdoMpioEegm9OqiUq5mruifPUNGsNRXlpnLZDTxcT1utW1x6mK44unGRaJ
zcPbTB4eiy5jR1BQeSXFo7yqvX+bpvOKIwa2q4jz433qRnUzf7dN9+bS+P8tBQHjc9T8oKAr10l1
c90g3Zr4RC9M3ssr2Bh3o2O5fazK6mQI1hDEsI+rmL5zBKolOlSY3UDNR9r3JHHXZWWQgeEjC+zT
oXhORCQOiCydPV3I/kGrWDQVgfeplXl216rbjuPAJJ1f/Yn2wz+rjdVqLgqXBoQ2V+CDpke7/xVH
7o0JT82gBk4pu+d8hlCOV3XhxI8UXRbNQZR5BhdrXTwMAzM2ZjZLx0Y4Ty0rI7FkzchlZYTYyD1A
wyB2JO8PM/X8OE3lO2FQgszOjhLUMseth/A/zhtJ9nvInFdqiPYA/J9ITRqNJMgkFUGH9e8CjDLe
oEDsO9P9/FeF9WJ9ZZd+/UF5a2NmRvpR5DmaSeYe23xENeVSRtlpWDwvvuqTtVb/u/XzYdW6tPM1
8Y5QzXrUiunvZqx+dnmEIt0sxf10ONj1CgR9u3a6tjuqIr8MUuwHeVBu4d9Ax26TTVOO0zMVougl
sQNChpcXafN2mzD0B2q6JVaAUO9hFYwdX/DCSiHpy7gGzqFNAFQyBKXXMR92ClfpZvBxq2h+Vy0w
BdVD+I6vx/3bFFs6Uuq0o+c/DfDrtCBNhJX5lAM6A5aE/Gp+HCMr3cEjy1cycKHu2Um9Vdo3R6n8
FiVcMJvnBg/EuVo2ak9tLDR5Z4OA+eBFkfynAjGFKzL/mYmYtU9r5Db3tTkzJnMLdGOxrcvge+No
e5MUBQwINcldXo9Aknma0pmEEB7WrN7mncJUMV2/OZkHMEYzyoMN+OhIoPRwG4i13NTlFDxFur9n
FeHf1MZncrMTrtXRp4cjqc41TtWe73PeedJ+RVH9DuPd4mHq0aNoWTCrw5aoJ1TiE8X+SMOMhsoj
k918qLQuaI+sUvlfQwMWVe5/jYV13+n/a2d5CbP5Ssts5/v/+31RXAXfjLbZwHt9oBLk/Job+2kE
rfQh6q7ZIreVFy3T/YvscEGWTl58Iq18GCJuKoH459YvGHY6dOUpxwr2mWWHbLnrDKhGGPlgbWm4
lkRXfpC7Um1aCXKi7arqY0jzb5Xm29TM9GYLlKnaD+JdmdziIbYvogfoqA4TpnXgrDHvVX5z6ckk
PzvGS74c/AXo+SBVEHmOi3c/eS67zRgNcUg+krlS+Vhq0wGaPwUtQY4qoXGaO+9cRFwrbUy8jR+O
00uPg3ClsG0V2XEeyiwhvUdFyUK/aO50M3xk4jVtelZ850CT4UM7I9CT3SCeabnuHaehu+iidKnD
sTmnZFE+jdXAQnghLLsp5BMf6Sf+uuhr7Mkk87qiuPgd0GX8/lTs6H5SDWNy1lqAreMe1WhdahsR
ha/xsoxrXO+PlSJrh49abAw9wH80yX7T9ih2O7vUT8UUQQun9XJEuJ0/080umdndqE6ASfmfe1GL
g1idS9QeJc9NZczywM12Vtef6KWGp2xmarJcnUaYHOhzfXdqv/rBf8GkmmqPdMQtdlKXsc05FFDe
12Tdh4cExNXH0NAuZNrpX+fWKD8sgKU0scPXonspHZg4Ci82jxm5MDqaidCDAkBUCfTnK+Bo4kzy
DIG2PXjBefIyEnwjsYCNtBOeMYwdItzrLfSCZDmy4ERt8sJPtnPalEcwIQ193aXd++84wQq7FsS7
kWf00vZx/ai+o8jQq/19aStHZHVBfwode/i97MjYHtUOdB6CQU2ke6bn2+eG9K6z2lObefYpB1RL
Bjvn0Y8c6SXIqxrL0gAJGJFb3iYG7vKcT3G2DRwcyr1Gz9JKZPc7kOmKJ5L8mSeL80av3Kd+CsHJ
Ifk6WhX6sqGQ1npKSdUbekPfAdP/M+u69R3X/p+BgIP7TlxYXInNYziX+SYq6euo4q9T/B7sNnjv
CdC5tGFB+MZSE/YlUb9NATrGy5CrTKTHtgqjpnY9fHS+DhahZhqKE+9CZkZ6EXXLEzvSRL9JtAov
diRZ1gdw3JQWKPvvw2DK+qepC7aq52BP3nwuZijnCgqadxYijG5GquAXd/sDwm35oo6WVI208HnC
qUjYoTeLl6AiiGkujPFRr6z6WFHd3+IwW+Lj8UcvG7XXip6rJiEw55ipKpvn938QHD5BHogvd+GM
uU+tkJArMCexQ+tRpHH46BYIxCBI0PlNCO8aeikZba1i16t6kEY+E6klgXGsyGJcT6bvXQGtzg90
/qmNLtp9M2/PfV5dSM+jb7+MS7B4gXhT0V2bWkQYwPJTqhf88smuAyZqi1RBKdyGClKIA6luGxEI
re8TcmNkE03d7ybRy02o9Q+ubrp7kQrj/G8z424gD7tCaeDD6YaWzO3Ccis4qz21AXWZHAI/e2iM
cZFQFv1W2URVf115Rc22eysqVp73j8wpSeiNC83eUoMHeUZ/9Q5l9a2+Wsd3C2pjvZB3Ym/zRjpc
6sQ2FFb30nnt/INFV0KDxbAeAhSCMJ1JpIl7LNFtXwuiqdMvR+uS5xkM6aWcHUgxHq0oenfDRpGW
iYc4e6Ly4DUxXkbLQNpaoXvKI+fJiNF8Tqp/W5vhTBk7cc62K+ytkbRY31oQC7vq837hGJkG9Hmp
RibAW7cYW6KtvjQe1DlpGOm21GH5qWZEQ42h1Yh0bMe0P3dm25/lslF76tzompyLPWrPYX6o3fbW
NYE4/UcYgB/hftJMeVCNCz5BZovCrPFX8WEyq+k26n82yOu4MuDs1RxdT/sKrnIw3Wfw/+btai4P
Ryk956M84/qBTCHk9T7IkHC+R+Db4ev/qVfBrznxXJ5oxsf9MdZiGPmyUAmFs0VeweC0K6uLLRRS
2bRt0zk7ID89+nPACqZzyi2cme0UieY1cJzsYEA2JZbdsV/txvpUdwot3x9CTugCgozIp3qZTWm6
tY6nikpKoycHZPEATmKo8okhiq0fBC8+/Z43xOHdfvQD4xBnVIENyOKrwOzS7ywedlPKCme5E9uc
IF9p1+NjpVOt84PE2mqVFX9b3qFP86/CTbNnPiZ/UxpTd8I7J9+saTxZqP0g4krcWyoFC3gYiaHh
8FKVIR5MoRefDqOqH+Xz91L3ih03/7HTB2M3scp+tiADrdzEHm5/i9q0qVd4/Q/qp8JnQzLS2E6X
xqzdtSqOD6DvtdKvjrGdbZKkAfocyW91iG2jpjtxwqQ1fGLUQQq6Tsda+5rr4Xcvs+h9iv1mKxv0
dt28yNOyNj6qtXkymth5Jx3rTTYBNktinkMiNZqN0PV6X9coc5SZ2uxkc67zutpZA1I8Fb5DulkN
C81m4ZpO/Qfa35Fy27QoZaPF4ecBVF57of2uacG4HZncvTK0/pCa3z5lnf5pL7N6aWdfWtTLAyEG
QNcr6h9V7v9QaLmEtOEOre7HgC6zXzRo6PTGIwoMC65m5hwsprj3GbpcGBJ2Tx69STBxNoTRXiTN
sO+nIFs1i46yrluBBHB4Uv+tEkrhquLGMPR0X4uheY076FaCJFbXD9eRlsGmmtzxsyqNPavV7AHj
Uryu7DZlukTZLptkelWHU53H5w7qypoRItzagV6flJlH8TYis0z2bWiZmyEHxamU1U52+TsJj9Lm
amMnuNWAgm5FTNq2VQQ2gqIBF7iFA0jqQcBVFBDRBW6s3rqSokExWzuVB8RQK5+shsLkQrDzkyQ8
3f/lUej9pgz970nsmT+WHdm19x19sJNPMhVPTlruzEVnPnd5/rwc2XNLjnWTAh2MIrxbLSDsmqw4
JQxT01l1rulIx0r6fKu+aHCQwSPQ3bWHDml/XyNQEncfyh6r+uQ+EFTt39QiJDBkc0hHBDAYcIxb
NrRz91v4NV8Xmkyyicku2eYYLVeOUTyFc1ge49h3r7RWKAKySr/vGaVIt4nnGet2QaQ2oWEd7qnr
drerF5wa4lt/21jS2LgLa02dG9IU11EKQiIUU/xI3eU5t6Bn3vOSQC5Pu1ykawKviLRAB3wb/Cjd
tXi87nvNsodDhwGz7cX72IwPOR3rNx5t3QHharInH4NFqGop0MT74RKdEC35iI5dufh1i4qWJvmI
+ThpeyotNbBvRE7BpIVr3S68B/obKxWCSOi1eFR7yaw9R8VMfwhk/aM1i/LgjrlZf+lTTfWEHgVr
0mfV5E9EdZY1DBaAJRb1VFr+2szGLlvt2pDr4TjGDEZCp6+dMQFBOmQvZskClKOw9ecS5Bp/hp93
KyusvF3DTA8CWTcSnhqgecoYPPj7HZavVDyAbB3Qa6Yuv2WFauHj/h1YJBjv/1UdeFK7m2lqy7Wv
vyazG62SqKDkZSwovaiaJcIAukVLMTJJS3MbZUnxqPbKHLLJ6OHkHxbOQI71m7bGtLcqkS0yVLCj
fZcaV/XMIWiO6hjGPH0qjqpIoGoDrRujUbCNY9r7816SLwQXimtGgMcjKlz76S5qcQ+wU2M3v5je
a6tKT0r4zWkCzkQTL9A5m7Xn9IQW2Zb9MtlWsLr/opRSaK4U897Uc++CdMv1AL9q2sqt/Ym1V9m+
WlO7V4+RxkRKrK6Me1wXEUmAe2mW3BebQW5VO4DGMdXo0foooposMOLM7sjNQaOLowgtoQOmxRLe
cPh7mxv8M5Dl66vnN+66WKqAqeNsfS9GvuMUCcym+NDIeF6TFYNzVZKucES8/uFjjSUyIxq3qhMs
ASLs7FhQp1A64qVkIl0jvACloE7KrLnJpLe7F5v8CHhxE9lHpRHs2rg5jlq59XPzs6bY91il2vQc
yuCh1CVxea0IWbssuhZuLaRvQXZVAheHaMMt4ysulKSY9ihY87WSqpo2vSLUTEQ5kjVF0sxo3dTe
oGXT0cQEscIn+acXvfkGggsGSVL+oVkaX+6fl6xfKTr1B9TX1tMUoMOna2f/2nqy/XP/3HQgSQap
jQSosRzQB8oYlGR8xHRbR0DmUM40ViP5YSR2ZaUOcUbt7i10HeztWDnxRn21gEG4qzpTkkXWLnuL
LmeYJw+tNom4a/I717qc/6S1Xl2FUzSXgbX/uuwqxJLV/OGPyIjTJuk2aQ7dmCe3e+IzbZ+xA4xA
SyB/1635cO8YOgU2oiVEULFeUoNMwbLXxnNSfSWBTeSx1X8UqMZxVsEgpcix1DyRvN+ZM61d+yeB
IHZAgTc0JzQjexLBgDzl3Jd3dtO4wIIkEW+YXuRF7YXVJC/Rco58WXkJCQ38+2rqB+t7x8WYHRRt
y+/kp8auhHO4qibg3KIU1aFDk/sw0LLcZlXtMk6B/A6k5nyD8vkqilH/Y/qvLVjGl4xH/brVaJ52
ZvZh5SHPnzsbIARErC6iTgB9lKnDuiHwrAdPn4J9RHDdSixZQHZJrhY1y3XnO4hL6kzySFFrh1OR
RPKiOBDVf++VvakfuwB9bfWsmDVz5IyvofGsSBNybNWBesXrCSV35rI+aKCT98LiUGXjAQ9ByFuG
A1JFSrkbWwzpk5NpxT6a6nErar17r3st3doGeboJ2Lr3WCcXJ3JBxqtXW/g/qyqc5XUuiu49Ee3D
mEXeY9A2NlJC31zbdPxhODFd0DJvfGqD9I8exvb7Xf6Jd3sHDZi1HmSlrT7k/ntVd68FXuyLzlgO
/HLnIZ9GuJztBr3XyDa1oSwRpOgkrX9QjMbBpEzrtvVNHclBHw5lSIrFmH/9E5JoAY2LuIm+QAfK
p6pKUaDoZkXFMv6QQOg/wtQXG8ew44cGC8oJutGAngrSB56S5xSlLs44y/uq4mHdQP3+jU+YYFKk
C4v0LzdSul1zXl8siM87uNS/ysAuF+M+tIilDonCH2epVVvbKpmNo6jyX+pvKkokEvQfd/1KPJVo
8pTlVcv6eBM6TP+0BRyqNgqeNNVJtnLGIDkRmGY+mraxowxFQ87L55szROJBq5035gvTScHyKqx8
TR88qOdlDH5kY5PAu7bywDxjSU8gYSMtzpYGc0byTTZTEetSkd/KcdQ2/kBUbkgq4WvQpdPJpW24
IjIAor/EaTumj07Qz2vPxMOTNumSP2wg/yESKVx1Do8LE+fl/YK/X9jGFr6I8TDxkF8lrIgwMaV5
tWqLdrwunGQW20n8JkBsoO+M5C8UEiuvCMPLoNXuxq3qGY5TToNmGW9kqj3Wcds/+e1AOkFLPi3D
RUXoRdjCCijpQEzuLc+b9FWdz5bzuTb1xyI03G3mxzMz/z46YqgTr1ZVvshhjAlICAU8D/fcomhW
ndA4KOmhlsa9L5oX2stdFH1fBJXcOBfDsLqzLIp3QlOn878NySX/eahemEqiuOwcnWQRkAuiMFsg
ZMsIJfFUzagi71V35/8Qdl7NbSvrtv1FqEIOr8xZlERLll9QckLOQCP8+jvQ1La8fU+d87BQAMhl
iRSA7v6+OcfsSaEWcUytD9ngbsy9aBmhjmRkLCiE6lzSs9Tg/pgfrKXoEYvKh6t8zPbPWKsFQ2E4
o8WbcCP+5GLOmtwdlaZ8Eeqhu0vB5dA+wHKj5WQR6LYuzvLh8XkoX0Wn+vGqPuakgoqQ/q7WUuWI
gtfOL7NLXZrxQvNF8BqBd9+LErSzfFWkeblW+uNdTY39Qtu1VSfFtoGJdXfkV/ECbt3WOlmF1Txo
ZfF7MhDMdLFibihgg3meZ+SfZQ6LwWJhNHq/cyvb2lAE8pZQ9dXHTpsX5Vjt5FHPkbRmyyPKeTuP
xoUWdyfphkTdHe6rmnxOnMfGUfdEupIDgmlRXw2U4Vmep9WWrspCdY46+RzUsPLqkdX/g4S0R5AJ
Dn04ktg3I9znTIZ17DQrs7XROuW66iyIxOZ35xeeDL+9cAfR2wggYgiIadvU8xaSGoXSt0G/xJME
Gm19dU0YJ0Nqgn2rldoGpTqmPU8FZlOJkUAEqzriXhHm9CurYwAp8+cQ3+Z+cALQjhXm9mzscgwU
hstt7t8iwpxPPN/CZy221KVp5E8m6PGDi0L8IPcCOJ12OT6glqHRPItpSEIis4kn4EUDe/vQgqhd
pHywm2mDJZtvQ+jib3D142tJfBAqKvLMuT6PJYFjyy526pOhZTaOR7d4jarB3UQFkzbZ5VAKkS2D
TNDF1EmfyuOo2bqhwadDbrDQaE0v5FoN6bGgi1bR4jYZWWSpsnOjds/q1ucPUmIkmave8lBuiCZb
OC8JtXHLOhNT83GXWD1x5vXIRIN183tRKipz9tI8QBixaOUNxuI+MvmJm14kpinBFMidiXIxY3Js
edFZjdqDbZk/snkoMRoRgf9qypUZD1+bGU/MQv8dmpH1QVb6mMLUFAz9eV0jpf+mU+U7JQnFIums
H/+7d+F/cC54pgUlWycBzGIJ9I+HHoWVQt2O2kqTP+NqKbafLeKomYchJ77K0rqpEFJsoh1e+mpN
EYYFrewbyA7CP70Ew8unTewEALnq0GVuafq01/oGVm0NCHS2X0u1mTx/150N8ammeUOYXcF9Pk0B
AA8mcmJOtu1BV1hZcitqrq7MSYdDaODCo4fqrkuHh3OXCXEro2A8WLHHunB+tW2rqzJYB4kDrPRp
OLDM2soVhovzhLYrhnrUiFGtwF/GZijHgMakbVCCjKPDoO1ij4d7LXGbRjEbGtuN0wCF8+BH9ivE
vpc7C6LyIbkJ8A+7yirsBcVJFNi1Vj86gei3//tfDHLaPz5oDzcQ0W1oTHCs2pr3T5ZIxdjV0kWv
jlmIcH7S+/YI+FLPjmrv5Atn/rmeT5NOLeqNRT+i7QBdVpOmfUEwse7rH65Rtb+D1Nt6Olm1PN3x
HfnGtQ0a+6nXyBhq50tTgGvtuD+Hk9RwdYUYv7iHaq40BWHwYpmtdQyTeWgs9eLUMWs5ecEIc8in
Mq12hbfwiG6ti8dItZFNSzHgXbNWMBfYy5Yr7ABMUTqklsJ2V55fhAeb6KjXCFQfMhr7TW+KcRu0
8QvTo2HRuAkPlaZ7tKHH4jqkN9g0yaUqY203umq1smfbXVVshlB0T6lJo8GhhEfftPXXSVOLI1Q9
91wmEX+9BmJHacJP122uNn0YiIuehQia4p9ju8j293TIKO/3spbmVH0N6bH/bs1VPdmwv5sRbfH7
viDCepc7Jglrs71c7gGKT3b3NYfREz5huG2w6lDYf4uKhjoX63ISrn6Hm9ynKC8tX3J1WEf2YzM7
7gq4Lic674IFUqle5V487xV++bUKlHCP7nUvCyGyg+45VnrR8TzRAtSwJ+PNGwR+w7WpW7/NmqpU
1lv4FD4FEA63/7pF2pycp1IbgfnGzQPZtVzlUYIVIWAlOoUqLxAEfJ//JSqJAsPoDys5E6xNSvCd
EaENL1ggSdRCaY98zqk73mtlk5/QBJOJEJTDd5RLmabLyCRz0Mql26OTdAL+IPjFhlNl8HuOqo2n
m+KtHgAHzWJ61mkafnP9aNjgvKFWGGe/Hcqj23tNt85JtUmFZm96HDoLB56DunW7WzSzSu6lHR+1
1OJuIkSzaZPcZPTnCujGuvBCm6pA2h5oROw+/8BRYNGp93Wx/LQDI2+v+OvmC3lKs0tz6bmtfU+H
i0GXUcT04DbWlJ+0Um9WyQjyRvR4msNM/9hrUgUBlGmspHS9HFJuiFjFbxmhJ+vL8EHxMnMvn13C
7oYzYvw3ni+nPnS6a91jAXSn+Ov9e5CH9OW3ZLvt5VMsslqWaEbPIDdm5XMl+psjalSWOBZDZWyQ
TuXqm7C4oHm2k0PhBvSXRPlUp6/Ih55lToEAIrnQq5iJbrOsGs0/0GlorkLtvcUUld6H3gm30k+t
+E/eIRJI5WSRT5//lO1fU5Ah0roV4WGVU1xwQfErhsmLO+gvSdNsEsVpv3QsielYD4HtLjoD3bEk
iluZ+Oqm/XBxnYgap+qp+xI9/osYeEDN1gC5SLkDl4iO2XqVYPqvhVBGPQszPP8QZnbZzIaGv4ni
5uhI2DMeoTvPuMeBdZJdArmZ20BZB8yAGFwN1AiV0bSOwT9PmXHqPDNe2UO0kw9AJEjdh0rYZ+5J
sYwuEBJ0XKdz6kqvKwuqo/ojdcl8zhWtdg6X+yYehXskQbk9qZFjrkvDUp56h54o9Yn6BpIc0XTf
9KxjfWIKmgLRvm1MW7msEPNhW1ka7e5uJWejfpauhTaZR2+0yF6rew1tzFylRMZGqEc9niQLwiqt
S6gw66il0HKi073MjCbbpF2HmJcH5DkJo2EVVWF4oumqXzXKofc5pkBZCOmI1ttgvOeZ9U3uKIX/
LUej+6hlgP94nKknm47KVMXDoXdsVPoYNVD7RgTgSowAFLP0lKtKtzBFXFNjxdM0FRC2HXoNGrPp
uGIHVQH5YOz8eakn7y5tboSXdLeqR6MXNn2zZ14RvBYarRk+yspDK3YgUUvZzuP6WqZm5gIWT+l9
MYquP0jaYja09pHmTW1eW8WFIVsXF8kHYVwsV705xCt5rSBKZB0Xuycfr0scEpIT0I44GYnWX4QW
osWkeiDoJm/vOWi9dgFkjf8odqluS4VpGffWNS02So8BVc3sDM81LIFU51ejUcuzTcfuvOXbfLrX
fegAoWCeK69dSjRF7TfaXhrAkX/hM64af2tNnrW0NCvDf8YIIzemd7yPp1ZKKjtd8aUUa8jHrBRx
SAiQWw9f6LBRv6bZKzdYEdydS3bLX+dYgKRnNdcxHCkif+FWnJYitaK7wkB+W5lM6/x8peQDXZg8
6MegyM6KosTbvCN86r4XqdcpDuyDZHiQ4BSc8aNbKaI3SeQKTCrOZuDFB7n2aikT3A87y8tXQGco
9gwZnCvx4k3WcPXNZLzKPSPkMrH7Kl6X4G2BDZtPEwPyU22uEq3ABztZdb9psaOtwh7KNKnd9cGn
aHSR703StN/A3tsoA+1u6a6x3fCx1Gz3ubEncfw8H3oE1/w5X7VOueLuxJdaD892jNTcV6pkI39/
cz70xiTZSH++r2JZa/tHpJL8nZHnfIt/yR+lZ0YO4MTCkkZaBWfTUoPvLhTjlEaeuk6Gei6X1f8H
Ksv8d8roWi44enxkqm2aUKT/CZ7sKgVOtU0twxKmfblrNWp3a2RGeDUp6+oPpjbOaZtzimFkRKy+
h/irTGFRrI6gKMVksO/pGt6vWGZcQCqkhjELhvh4n0TeoX4WfVDsltUP6BLlfSwNdAUlEYtI6Vuv
+YoP4+jdLOF53HoO6EELXtK6L29NEk9PclYxOBQ4kRDAjJjLTTkKwASL+4a5erNOMrt4LbkW57S8
4hDNh5BqnpyG3G17qOzn/33Sbf9/Bm8H/bllaY6lQknV/mUPaaJxSu7n/GD7fXEqKysCtgQawWib
6z2xAhIXFa1i0JwjZsnw7M0bHtXZ3oc1lqdBtb4H/3YpFg9boad9l1ABvh6ppLW4EQq0FpnnnOQ0
dkgI8xnDhIC+zOhWelsN27rVNAgdw7i8O33mw3Y+JLGmXqoKsxW1cgkGrsfoSe4FWhY9NVEOT0gL
r2U50/7nNb2LYuWqTuHah5G2vi9j6Hmayw68zKl3A/NS2PjRdIhHWFxwKaZT89M3gMekTtkRcJnR
NO6J+A4c28RIrIeXsGDYaF2813RlFD7e+H8xpXWAPv+9+oGf6pnEWDikz/EfcbL/bbU3cE2iwI3t
M3bkDXoWfNxuVB7avi4PYt7Iw8+NPOdGNoCSrK+XwcjQuYijsjhoOY5d0Rn23yfNDonRxJaAmHn3
r/fLY7mpCuuhs/pxI/+dz/MTqqbDFA+QAT9fmermPz/x/o/lnR0j/csWul5WYEjM8r5po7A6BPSh
IA/NJ8V8LE/Kw6kAN+LYBESmbn6Ixik/pH/2hlCtlnrV8mf6c06+hVAdfvrnu//5n/85lO+T5z7/
mQCZ87Yh/KJX7OqAN+JjMxA3Opv5ojUhjflhsKzsMInaSRZyl+IxgK5UqfLDffevN7RKbG5VP952
zNf4ruY3WSrF3nUyf6xJe/XKZJ/Z+slzRoyQofuLy4G5gKCiwzTSyJy9WacPVlTPSwaMxzHJjcgV
f42uOaBgGLcZHVluUsstV0UePWS6pS6auGNaGEQndEG/iH/fRblnopFxT1nVrU3bPzatm20wIZdM
IatmUcd9CzuE0LhkvPlOkpFn36yM1jLWg5Of6t5cC1rHK5XsjyqnTeAw0CZjYcFPQ16Twkgo6DAz
iKflxJy3NBYFD4dlmWnPRdq+gtXAdBWCONArfYXC+jTMlWsMveGmqONTo43H1Pkekgi68fVsnZri
e97m30gBKRdx+hgkgtScyTvoMVRwTzy29K2wNy90lRJGNQTfSmKk1+RJLTxVJAtfCG1Bb/KW5aRU
20cTXetqrH2QhHuPFn5dQUWvcDqIve/BSoZETP+FeIhfjqcfIufkONwX4JxvfRNT5wtvNS2XxRjm
+Ur08ZV1wKlMY6LQDP0Ya0slUn6Z4IIML7RWIgu/5OmjDtg3tHYYXk9d9pyYRX3A2vrchAig+oAU
78n6ZVfjU5G6B60LriZNaiz3WNA1OnqBs63suFyaZrHG0rHw/PrS8LUipEaaYC3j0Ga90PT7Hopg
3jvbTqkQmJjiyQxpExTT9C1iHlW+dVF1yuGdejWyZr/pdjE2z8yvv7XwkVdqNm2tjuVWrRFvieUG
rXC4IJNCrEyNYIhKcSD+Wpek9q7cl3gOhKPRXKQ9Fpc8yHtB0kSrUWCJL/o7RV28pwV2eyR/WOCo
0qbfTT+muxI7ePbUDTWvQ+Z2J7sL22XS9u1C7asfE51VWyRPfhw9u2GwpljxOARiIP/o5nvFT7PU
Hsz6XU+8XZIc1ZqoeVTYLy41xTyv9h38wWXqmfli0rUXp1DJWBCkOhnli9kX38U0TQvTGJZ+YD1n
9i3qmawrFfYkUWwM0UUs+qIVWHxjGRodGqMmG7A5RftIMBl3ol/A7y0ua8cf3uDR6WsILs+1NTzF
ufYeVPobY8BVgQaX9+qbiWVpYbQ6GVVhMq58Mb64WVEtaBoT/RbRQc71pSANe2V45luREzxLrOVq
9EIUI/Yh88Z8VZXRJSz9rZ7h+Y9GARl7NgqtCgY7YsG8X7lS/zQHD6BRNlK7HL2y3+X0TJwywNfY
Z3kJOtAvDuDrd8qgjFsKvNUBWHZ5GMuBOJnPY09EjxgkQZrNzya5kc9G+XySe58vyOelPMShp80F
FITZ8yNRPhcDDQPw/TkoT8qNfBaSEUmKlDz+azd2kqWfqcYusr1xNAmPFPlBbrDO2VzKqbNMLNNj
3aRl+UGbhxy5J9/z7+Gft9xfnQ/lXnb/FzCILtzWz9Ab8zE/P0ie9fyAz494Hxc+T6Lk8z9epwjF
p5Dfi3z/59eEYDhaZEOAuSFS+Q6o7OcHN/Kz+1gh9z7PyUOHX4F14J/3yJfv//fn27vc+m6yRF2X
DVPXoz0P071lqx+7chD2dbRBu4jpPy1ffWfRl7+PluhPhF8uncD3efxjKlMQvi0waxSHUIzojOVo
Lo+DNnklzBjUhGfRZWuMvUln0HxEHSRY11Fi0X1zXMkiIBBykPkywRi/i7swtX1HIvVZ1rq7wGkX
XhbxpBsDHn91C4Zm4pnOTGDYTGUz7ZBrCZIS0eJguNKevHF2D1rP8kwe4tNWW0zw8pxdfVPdor5Y
kYdoI5rOMt451PvmIdLRiod+0a2l7Yc21FqojbNXJWOdRQKrO7yAiwSk7UoEwcSUOk0Phlnk+3q2
KkVt5VBzHKu9nIJmwkrOLHqfbZCbWH8DGs5zqwxyVtQOX1Krzb8EwxKLE9Q0LuUv6EKti68RF2q7
qX8k8/RvC5E852kFpYb566qMhgfOFGh395M1l1UDuzFPQf+aciE3VK/xxwfZPsts8Uxiq3/wOmNG
cEQo1jFbH+cc+ssQG+nZHGN0L+BPY9wwjwwP3gGxeUNcm5e8Mzo6dSC+K07crNxpGKm/YGNHDrew
KdMtjDzxblnXqJfS9J7lkapk0XNPMUge3TcUjgg08h5Vp/dubhK/F3pjn2LzQbVG65Z6brGMGjDK
baNYtzbIgE77SgkIk0OqDMauJzFzKQ8VNyfLqMtnrpq+cYWfPRqT0T5CON+Yos3EMiJwjZqT+ST/
Ndut3zRft87yRyHg+FkjIF95Y/h493mVM0BfUvQLLLuQz9OA2GjxLRga633emVLHwtPbfMMdYr9P
7LAAHt7yMV7ErC+ovET2QwVq6UJpChnTzDkzMUndX2jmF8wOwWihHFrbmRvtvr2WmPhuVqZKVjx1
6uNoqO21iK898OOXiL7eVZ+0FykKFMSY7EdViVcIsBbdBDFGSv4cd5ggFrMe/xQFCr10DlCdX+Q7
uixfKVpQ3IgZv2hapDwy3XCejKE9UErOn6IKea09mRey6fUDJu/TR3GWUw5pEbs+ZAaB0e4bNM/h
FZ9uhTQAOR78RnUXOOTwOYzw+GO7U5UmMcUdNTj6ujmdXEzq69TOvedsvlTNynIe+Gw3z8N3syIo
yF5MDn81n0nbxbaqTOVpkob8JjbQANe074eesMJL3xFhh9jqjNZVWVfQq1Zh15Lu0JXaq9l0c1/d
U7Y98YLXIs+qhQlT+X1iPQ4p1gweO5anJzo5PsYKXii16Ah41vvimHm+I74O0haCsjC2rJuudCAl
YkNd0F20bqiVud6zHpBLY91yzI63cSNfaTIPuv5YdEsLV4rGlPTSJnZ3Kz0cjr3iJHt7ysTNi8mI
HMLBXY1DFe4yPQ/Ai9JL/buN6kV712CAns/j3EYslduPlgjtM9z0dClLIIUPW5CZEDXoqbbPtmFg
vHe49e4yhsFtLlII3U1esu99xDQ8JIeNlxBPMfCoP8tN16dvNRrEbTNbcz/PNxBuF1OAbreuXSzf
lMAcNEklfiUSeE7CFt+QlMCXoBiJW0xptXPUv0qpp9nC4Grc7ll48JF60rrPAuzqU2N5N2zgCLns
0VvV1hgc1DAcX7vIXPD4dN5atWm3XI8IjgIUbZ7XLLB5l8+6qwjqcjk40toxD/fGAwq+FOEC0B4i
USx4OFDhJK2IxNAPbpHcA3ExbD/PWWmfEUAzw22sRutWRgkxJGvFeJcfEEF8bu0EaHbUbu65wYnf
E69V0/M39VRZBWoEAcLoks0/e+hiU9jHJa1aD2J2F6rDVW5GCyuFa0ybFrLyVWBz2/WRbTCjzPjm
9C6/RQgQ13Xrm9hQES0yEKs71PfKJUsLawWGE3+aCXaNW+NGFIu7ahJ0CPKQJmYCp9CF799pXF2J
SsI06ooEc8M43r9XYLZvnZvaj2VjV5dKuB/fd5jRZcpUIsMzI9Kf/LBh7srfgdiEmcWrLDFcWwAj
KwQkUdpsQrwVz7MzbWER3nCkOV1j08UD06ruc9FFKAg6nZ7GEFVvNiS7ZURS657E5Wd9jLIN7Yro
K5jeatHjxb7YmMdeWtY4cPiir0bUVEfMEXOpqqyeFGV6H6b0SZuFl56vn3tyTb9OQldWNgmmU9Iw
i48bUgqEl/8w7abf1n9YsvIwsorf8pTcTFQQd/fWadzQJ+AXxQNrHxQkk4/RfID6tj9ZtAvlS17E
ozH03HGrkpazhPr4o3Sj4VQUNq2JZHVn7c1gzP5XjMR2tpx4J+kn1MjJ0/uguplJS1RzUpxdgkqf
jMw2q++u25X7YOwutm0avz2MfLQShh8KKy3QSl7DOrD4DgYhXkAoYYXd/0JzRc25KjpA14SsWjkS
KYyhLHKNaZn2TmUdaOk/9Epc7qvs5SPEuQ+ROaHb9xepBu4mRLCwia18RLZUJA9aAcq8Frd+dMo3
N1KMNdiCEf97CcnVA7YZl9XrMPQ7kpVZ44b6T+jIydUtqvJau1eXqtb5rgyddAW0i2qp3a/ER+sC
Tpm2fdbVjxNnj0FnfO+aqYU2A7lOrSJlWTNJOnR+ZbzWU3hwxASYC1ZW/yfgfjCm6IGkASsb0rVj
WQmSTEfc8ObpK3BxYFJmVUKUDNTeJ2hY8tW+Jj8XPRRzJ1UFU+oOxXtbA+TRCZ23ae8SjDMgKR8M
MhCZG9FBHAkYyJHVEPizsWcBkUi7dsX1lu/N+dCLs3c0e8NDknTqBcvbW6yHB9MI67P0uUh9wHzK
0er6HHb4Se86c0p749KgQnD6BAGEDeUdqIjvFP83Q3+1w8y8TrZtXM15T+9zLM4ktH6erwwPUNoY
e8tKiXrlGYjVo2TZKUGEKUGf3pxKUJon1IjVPJblWNDrGlPV/z4Wv9vJcr4yLV9LrLUxcF+hgrBW
8hB06143w/wgj+QmY5RYDPE4rsceMqZME6eeoW+HluKFvK7HnspPZpNWI32yGWPuqNbpTQ9ylxQ6
VG1pBtmEdYFxQsw7cjeHNTG8FDdiB/iJDjvG0kvtlHtlfitTgUqzQAYneZSz72+nQENc2kO7qTUl
e8WnQNB7YatPqoiAdBaqIF8lT1+UWtlLJYWFuuWkERl3x59nunEiPBYGQGOBZCzKObwuSb3VoJEj
TkTvyCRODxbhvDfN5z73gr6Zvn2+jxIH5cd4988bCrsnZmfIDx4ttGPj0I3V1axexU4LfGbeyD06
Qs65UL4VwAiPuApx46iGx+p8DgDir8zXCBNgFw3je01Z6UxGQnaLPTtYV2JQN/JwMNJsYaddtbfi
3nyQGyif76ppqH+d0ijcPbjVCja++eAMjLcBAoitT2Q4WmsIdtpMUaIH1j7F9sGOlWAfeoq3bAKj
PqBErHbQbfWLXefF2vZL57mKgnAZ+b39VmnDrfIC9benf+k89YGmf/IoYBRcC0WDW8Ly5c+RYZFg
Bd7X2QQmhQRdtxaq5Df4jkO/A6/rnS2ZeDBU51flqkiulMpB/3iHPCffkTeszxWIBuSHJXu5ZijV
4KSzBr7KNYNuoIQZyjY4yReTiHseMveEupIVxWzu3FQBKhKWpM027xvVo/g5td8Ce+xPQa1qTPA0
5aUpa3tbmma5lodZmtcrbHrpXi1b92yBiUALH+5oxuVvFW38NX+G7lT443RWvR5BAn2Xb2btLgs7
clkKMVirSYptAZvTk5dllJmV0d4ywdGeu15nQQ7D+6fXRDtMRVgofKYCpHGWGOdgfXKnKeukI3dR
7x19j/VP38VUjC6cK9ZdafJ5ohi+lZMrZyep8DJ1037UhC62M7lmFYWuAhSWV9v0N83Ogo8wjpfK
zcn79S3U1KSQQieJKup9nTeQde7VG+5NFiFtFe15/G+mma3XzJQ9uTGMAOpeHhvDsa2sh0jNiHDy
Qvc09f3prpqQh3nSniYD6gCo/2XD7BknQ0hT3Gx153zfVdKLuiBtvI7aU91W4bAwIgZHuWGyAxdm
QmbpdHS3IhEscXoqDxT72idKW9rampJwLcXmRksGrV0ziamn2nwUuUZTFytakBnQ+LCWxdq7iUui
LRLnA0w9i1naxuk2Qg+fFCbaD3c7iBk/ZY09PkyUDS9m4r/0qvIoX5dKgYF3e/O745BU576zbrZy
bkxFxbcF6pWFacrEbEKdYAprzSLntSvwXBmzKWayZ96KphPncXcsAz59SOEAqn+wZsWAfhYGEI2X
+RziSdQIwIIJbIRo3Dnn2k5LADZDtBpYjlFwroyXDzaOEmwg1pzrOQpgBHDGQjFGkK/sII2pj5qm
pM8dSmArSszXKJ/aw2Arb8Gkf1E06hVotAku5AJUk2wjEWvyNyDwHJhB2V7tHD6pU8C99HyS8HDz
3ruzGcby+2FYf0vUMn9Uc3N8DJqj/P/lpqr6allbTZWQJAI6Rurqg2Iwtq2bVgvZCpURV7nBkyxs
iq+FFQDG5ZZikJpizExFOmg3t3T6RwXeFy1sjRq8U6/lKYxy2q1RMjxPBmkleoU4GoWwsq17+ARp
Us6Re4hc1iTmPNGhz9ZjXWUnC3P/uSPGm8j1unqv8pzMqSz+6QYQPbuGzN0gi/RNXrAit0akVVLf
XRoiv9r1eHW7/q4V+FQNQMwTwMgq6rJV+8CTJvn5XzsUBNL7mZ4YWl8NxA4YJCHZlaHchdKsrpSl
VinKLsZ3cCry6jcq4PEiN53q6YDa240q71d5rjXc8VLWDTL9QnnQHDNGscmawu61EZyC0R59q3m8
nxJJvteYBsBak1uU4HJ9K5Z+qpvHkDTyrxDeq9AYv7YhNHkW/ACumH9uEJhX2yEKBQuAKD8OM1cj
o6fU9VZxw242s2sU8mZR0q6LIaJ3jNXKot/gRRvdy7o1ERwG4iW0265jkhiYIRF3++CNDB48r6nI
mGJW2a7EE7GUlF81qd29PKzGHKevzspgZoyRF1aT61DbK4kX+zwHhujcGcmj6RakG+f5VdMqD9FT
XaHpjnVaTyT1kUy5kNKU2h3n22eWqqjxQG6Epv+4MwKSbhj35ewC9WzPvjjKAGUKE6g8NeUqA2gI
KSC2kBAmjq0epdlqKMfvrmL196OkaItNRorUSjaEzdxVD3o5lYvcTgiVSmpxkPZCn9X1MRzKJ+zi
+fWjyDlUTO+12FaO5HmefSnRmDfKrNOgNnAFJz/h6BcfplVt0HD85l6xqhql2+POKl/B6L2lMYpO
wjqHFwGDl8fCbkR/iZ2DJ0vYVb/IW8nvWDsxJ14qSrRRnsSMQqh1UkXTMRRHs47jJ1H24UK+UDR4
YI1SkMZtkmVtkjGwlko/YAsDC7L/BER5k8EClVX5xnDK6thZ9a631fItb+plCHn4+6iAh9A9RZwi
UaeXpusXfCk0Emy6JaYwP/Y+z/Vli+FltJGVOOGTY9jTpp7glvhqmxz1nvgH8sWUa9bAfcNUPh1K
FfGx6Sh3U5nuxD5uc7LGtdqLHsPU3KHvSRb1GDtXu5jgReM547aFw58VhKhiA4WjY6YrWYG7I5zU
DCeVsHJlN5nVyVSJzCVHzGFuDG2MpUVE9VQhtQsb8CYDy3tzhcNICb/0Fx5CRmJUOpbRoMD2rWNU
aR+bz8PK6cSBkYOIJ8yd/cY0x+pdS+Ifcgf32l87IP5ugKHALnXRg68v2lm2lyN2464L3Nu94mN0
HrIzKgCbXiTq3taJ077f+1aUB1CZ1H491EW/Nhy7vLQO/qaCOjltJJQyWU0UXs1yljXaynL7l1S3
5/RfMCdlH+CPVvTuPgjk82GI7mhjp2fHon6Er/QyUDn5NbbBbswmH5C2Mi0mKlsWBsVroNj5LtGt
fK8HhXjoFBfSfZNGLMiTfB0oGEbHuYQq95TAHN5Ykua4EtnLbYRxcw1piaIm2iH5VY+jBfxeZhLZ
XUl+xwQJQKol4keCD/snT4z22spV40sUluUiEbpGVDkUsNpn+Tgjh1DVABcjEgahiVGm+7QaIBGA
0aHBMT13av1AsZJyIhAA+tkFpMcudpXHQF/KdybdfEHq2kMWlcb+7iO923wzLd+HncCpO3vlDUUz
j0OKJx/0xVGd50xq64lTFqcQBeVx1ioklygsrYYg/3i5DJybZZhiLx2DUk2HEltM5YOSInGJFN/Z
J4q/ollo/wwq4MbhNFGp7BB929xc0jUE0cHbpPj3aOJhhnYzw9v0SO3WtSmWWcRopMt4YQcyyyX1
de5QkwWzx+wXp/1PFCgmeIM4JBVY63bDxCDYNtyqE37ltaV0w1oOhTIBrA5FcNYsi/LIXHnqLBM4
YB2/49v3l8HQBg9qavYHTzG+MYvSl40awucaXX/zP+0Vqf73q8U7rhVo1lCRx8VQ9dEhpCfLMgU3
KyCEYjVM7VnPUueOSKWH+UU1ovQhjWru1qgv1oSEB6upS/WHNiLPl0J4s2O81q5F0H13a51E2Sj5
4pZ5jwaHvRzh27KkxX2eRAsPFBNC70R8fdk4LeWyXxYA5DkEWbs6+iH5dNDXCRf1tHBhZPjboLiU
q8mzmy3cwmlv6kF6pQ6AJaJiVtJOmDwrxyeyQVmKuZKEMcR6HtLB+yjg7eRwJzGbNQvBnduWmGL6
kUgTsxLnu/Q21XV/OVjRb34iHNFZ4uzqWrlTS0Pb97P9yYzsDDwwOZpuxAPz7olS0T2Mfn/IWjU/
y59e1yPSdCNQmANR40oxRZ3K1qYXxG8lN2HaYtXPun2ltMqprVx7J5wmX3M1V1/tO36HMNM2iJKT
BPJQ62h2VgAqMkVuvVdBQG0BP9nPlYoSVvQiRz0JlL3DIoc8lUxDZr3iBTn1Qu0onfnZFw/4zgNh
5s4e8XK2HULTfqYNsRKlcZOBKRM+ehaC+XdLM8dllobpMqdStFAKxsm8MKpXuYflt37tBc9LYsT0
JUNNsJYqSI//9wKwbeXKgBmtaazzPQuIEoO7m9KsXQFyZRLDRR3/P87OJDluLFvTW3kW40I+ABft
s4wceAfS2ZOiuglMITHQ9z028aa1kBrUpPaQtaP6AFemKITcvYxmMhrdnQIczbm495z/fL9rK586
oy93LjLRnTLAd5qVfkXtGzSEiEeBC8J1X1T+VlIl8+MwhaSUl99o5v1qBYX3jMrY3FlFJF3SqZne
N6aarxv6vL6aOEDlg7YTQhm31Is6LOPi+uP8W6eWdJMPKdx2Zg56hD9jTaZoPYxRcl1jyrYy2ST6
rTgi64cCnOZI/wo3rUe5MaVdoMU0FcvGXS5sXMXph9ppOkLzwfKp1kwdAMb00i/Cy7hEcCFZcr0m
+1Z+atDIT60c9GHpO2mUvIv5bUX/5dsdKG6SRg+4OL3DZSJ4jKAsk5+K1zxGUBCgvV8bNMz1o+Q/
2LRYkjqTYfXqjfS+VGB+J0wpnfllnjLrapuivdJpHWxpl7tvXNrOqe8Z32IUGBHisC9arFtrctEg
/qyi3qdVJ+iWsuR3P/5WTZQND+sMX0yVYjO52oNBI37OFdysTt2knA/qjRR97MQvnDHOrZUd8IxD
l9au29oE2+bGNG0PYX8b6FfjVP8w/KC6Lg6VkXEILsu0vZ0njr6min2q+P5qhK8B2wif0m2faNRR
xKwztgdWjZ1p51eSNlnbNQmus53VXnkDz8wCHc5+fhCXooTRFKO36On+kk2wzPhWPmJ0Zj+7mp87
cdmZF7Hq5dTTKH/2eu9uElgyTjcozT2pjdU8iT3MZFHvXzZhQbJ9muvqNLKRQ/fknd8PAEGRcSUQ
fcgB0YzpffLB1ZGQ6J/yDlVQa8po2AF2f4pTvLUbFnh728+Mj+a9HerxPm1YAsmJ2j2iOF5LmB8C
R2Chq0SD/DBOBV1NrXFoHEfzupoquLhEqGhlGrE2s/DP+dzOP+ZTrdv86SD7t4c1BaSfz4VQJaYP
6n6IEmn/6qkVhdUuBMe+0qtRBr5Qte9ILtf4CCdIe6aXwVQdDlTrz/kVtuDrEhjzbZUAVysV3D4O
UQ8rp9irSfU57JMRxDGaqCLPzPvCcM17d232unav96N5+FEb+nNuGsHVj7dwcr6KdPTp0Oe+lYzr
mTC+pSNWGlVstNu691guBb6/sRM9/24JgaUrVSIx1bWnpY5kIACHx/eJznCSjNhJ3MyK6MpyvRW0
g/ZmVkQz3fv+6Y+/m/+kigESzn8yf+AZNn6XojBvLUFexmqb/uBd1oV99JAihJhnMlk+ArdSJqYc
BTSsPvQPfVbXVNOzAjvesPwzKBNovpS8wzxjaW6W8oc6Rsw1Kr3xNIBF3AB0qe6tNKSrMU+zmzjA
+9TyQaMe6lB9LcMwm1Ism9wcbirdaPe9Cc9fGEVzTRkQ6Jahxpt5rkmfeL4jLc64oeOq5A7refYC
CyR9UqNhLVU6k8uO2TvN69jB+aa6nXumyTOL9WEe3I2TK0fkrecPVFM39nYB+3zekgnx+vDSVaT6
qSmjtf3vt+b/MP/Fj//v+SnDq20qOzvV9Ssq/InD/fIcZknGMnZ6TzWaxoEZl60QPvuPzLmfi8nO
pKCEv+3qUr2QYjtniYZyq6dpWK+bL1jCpivXNiNM1MBZ1lpHG3ZpiieaABH7gAP7mrflVaV5/kdY
Wdq2F2F8JcH2bQ2rcwyV1jV4ScZq9kax8ImuYlv66HvUQYK4b3YHtgGPJzxFJ8vBuc/OA/RM54T4
lHV99VAZ3X7+ZliYxLQPR+4+U5X6QyAx+Z6+MYwoAKPQGC5iyaSnPF4dMgrhHoFW++QJuXxoa+3B
rTXxAcFedKl0xrT4SelKM1ALzHew10BDiHkaHRrC55dBqzkZOZmtPjUa1lkl30a+vZ9fzT/AOTRr
kUtQp+b0hTAEPp6xkn8w9WFq+xWbWB15QBdkAlKhvyhlKp5F5Avq0NaLTF/4lS6GP+Ys5i+TmvMn
ug9yChgOJ30qNhPiYvqB1zkTv1pz5rd+jAUsbjZGo+R0SjI8yJA11sUYofzrQssJPEW+hIXn3hbc
2htPVN3HIEwvk/5P+B/Se1H07V7LopEWcF4WUpLvGs1Sd/NLJmz5GumGfoGWG85RZdLCBNByVvP4
BjQBXQlV4KENpfEof0frTH8Nz6l6VNRSuTFLDKbgP5pAovfltJKT4kK9iDq7XruD7157ZveeeUb5
EGnBsKoiz7jw9ZAncjC91gQ+K7LlDfgiDVdw+iHDTtZ48w/NV+lkdLtX72uqdAN73t/PEo2MHtCL
xNLez69mhQZVhfhfAo4aChNajVnYMf9FUFjapjGpnBR2S/EoglcSJGKCl+E/d21U8v4HPbpuzAmI
p/0Zm32zzpQme0Zi2qxtHkKH3+b36rC6RB+aI44syAv1+BaNHN/e0EioexXa/Fa3lHd4oderSMqt
ryrkQRPizJ+NKe7MXOo/oRKkUTvCkcxSU7EONam/ReWFsi9R809G3trroNPLKwUq2vtqwAJld6D2
aFESI440gkNLgLBkOs5VfQPv0t8AFFS3jBXDbRPIuYqEHPJlkI37+b35R+Um5a0brAZJK3ciJQMe
KwZNEBGTvFsXBvZAe/69j98TkDy/34tB+zqMRvBUY1Gxp+optp7CeouWrpBLugpAeTo8OnXGD0Gy
DSMd/Wp+3dRdssPrSzg5C4fbJAK8ZKqTJ2jmjc788scHOB7QxNLaX/1qHNYzW3+egM4/8gYlssqM
LIZZPE/3oYh6N2Xf5Fe5ItZzx30nvOa6owtrfmXXPAbjsCmYxnEjeoV7qYEbvCFRx30o6RLp4KHe
APf21weLmx9LzPk3C+L8BiNdDTQezVs+QvNaStx9ibjCHZXqek4sH7LLXTNuAlqwYINLCbThAiuo
NJsI3ul7UnrxRRR2laPrab7uZoRr7bcXJUJEnj3g41fCrouLpO7d25i+msOPKonine/BSToMSlUr
dhUI5MeOQsvmV79lBVBBKeiV7xatNs1JTl2kzyQqpjw33A8LQyvbQsvDL6GoS0ge8n3VexR+PcO8
HDQpfIz77oOvQoOeX5kp0pIAh+D5VW+qL3YDzzAICu2axm55DYl++DyY5ufKLPNHAVnlmt5iGT0/
+ZbDGr1ITHen1G2LoDKXzH2pqKt5Zhvr/iVE9/4pQiu+E1llXpiQdj5UdrWevY+T6X1ler+Tsb7R
waVOkDRMRqpN3gz6Zs7n+wYZ4e+Vj8IocAHmJBaa+0fZS8b38zyf3boF6p7KZY2Tdv+nBxD7rgv1
8NJSmdvPD2TB5Tq8LELD3dK4ojoKWbgtHHO83qZC5Pwy7qNgpdsDbtKh237UupZEVsnEJUWkFqOZ
vfYMybyvWuRMBbWXL20jvuk8uh71Soi9BHZ2O/8HXZlW8cFzgqNSXJZQkOyiuIzIGT7nfn9XTlYo
5mQsNcBHATbf+3eWAQxOn+xRArNNbtMuusHxQXybfpG04vDLML3TaZjmyLn2beAXydP1p8iOPvkN
QBfY1d7VzDKxI/8Gpaj5MBpN9i4csA6Y2NSF65rXqR4iDZkUCmqSkAnNqXXM/ynw+5r5bZusaGxq
nYbLiiGG5l/WkGpvCqUuSAy2+YOBKfWmI7/33KYsHZHAuJ8zemwHuP5/1qxOchRGNFpKNI9gd1Vq
9ngVgoK9b+QBky8QEX9EZXln47303Eux62hFoTsxqnddHqtnXZfvVFVkD2qLd0xED2tLQueDVwbe
rWFF6eFlG96e7izTlp1ltowe35YVQ5MZyBV16nf6+uWR1Gb1+2/K/yATaMgCF+M9Q/+HYTa1gz6v
bdKYBl2M6NdzR7ERqtJDPOmOJwjmodO4kL8E5gO9pOZOjnp5Dd5bu03asHeBMLnh1YJFQKyCHdbK
gHQLzXRVFFAdhk0/s/kNPbyoGt/+DBLr3cgVvZkhFpRM7X1k95/nV37z2e51t9zqaKtNu/SdeZVN
Rc6cmOmnT4y1aPQybE0TwiI/oQhNUS3D/vnExElZVwz29p7kCJwP6l3M9LOXEonsqnAr853CTb5L
NSm60phR3mSyohDEVv8RZsutPf2tUVc33B36Rz9HKYca3L81TXB4OAkVeyE4twXIVSHU/h4M1Hru
2zNa0ZPXLV2gX7C0vGl91MyMjDwg/aN5MLMvifR1X0UxH5NpzaxCufd6MHF5Ahu/LC7Vxowv4S6g
OPz3D0WhRbWVrX6t4dx7l5WJ6jD3hPsKdOjOq8gErTyEFVdaxX+b3htSK0FQ2Q5OSRvU3SApL/Wk
QBoUpnij0qhbZXbWhGOPR2Npb4Y8tmkBYVZruc2KTBDkzp/+Z1okGgwUWd2OZpA6Cf5FG9sQsWDN
tclsHue5T7rCbJXvy3C16PpLkGUtVLh/1Zd8EoqbVBf+Tjc67eL0ZUcLznXNYmhG6eW333/jOms6
8QDwzVZlQVCIn697VytxByKNWfVcccPQOLiWavObaWkmYvTa3kiRQtvWMFCFtMsSDjQoXp8JWDmX
b6F5bFr6x5xycPNDPr0AZXF4OZftBiqw3+tYsoefVa+ZuItMA3IsGwrYSa6k2QcPRYgZ2gwrNlpy
+P4N5aHsSxpDxIhdQ72rJMm6xsmOskDmDY+0mJPojL3oEtM2+V2Fs8DsYD4alD5Ek/V3o/tukCxw
G1NqOzO70oHSBasoKT5JCAqoy6GkLhOWnJhHBOtZU21Lpbk68DlUPd7NJTk0iwk3nNfuBjfE/KLT
4ws7zMaDJ0NCV9g+iUC8eGpxR/GJYpPZPIHXMTA6xxV3ftni+HTdJsbnwys3bZ+EP7xvRgA45D0z
RxuR/eKzl29IB2rOrAKGNpldlHqCAHn6VJVLd62mcbjKO9DtdLEYd3CAzcsCooXjY0t9ge8CxgTC
aK9Tk5TH/NhrQLBd8xSkgjid9LwWF20JMWmeHcEsqWBZ9tQm/ULdG4m0m1dWFk2QNx2qhyAwRjwG
JgohfkMAa7z+ma7Ry3ksQgWPa66wCuhz6uXpW1ObuqR/ujN1WUCnM3XyewxO+sLlWRiJHISm6K5A
MfVZ6l7RnWx9sKDs5BD/ZRPGczTgczWb9s2DSabtI4iB16bNJNzDvGmFKQSp/8KKnkZ5gAYMC+uJ
UsP339B+rDIrTW9KHV5gNzb2TpnKvykFthU9d93aDQCE1MWk32sq5g1yWz6UnZVscZuW8EipQLCT
sMaeIXpSC026kG3Xe2hJGqzUCaXfh+anwhyUp0QY2qVXVZjyPp8+T4du6J9OlGLL4LMN3TYsnbLc
ot1cLfOBUKniq1pnaQZJg+y+BSIlaqGjZMjtrw5t5HpYIpgDLVy1iva+rOVP+RBjKmEP466DGHjT
2d0mBvP81Mr1UzoiFNF1OmDneXtjdXBeOj/8pFf6pgknbEGu3MzxWoiM3PXjfF38rhNrG67DlY1v
xxU2OPTDJhifQC5xnxIV89c8V+3LvrL1CzNq9uGcXGS6PNCWI72re4VFsS6++HruoRYYrHcilMed
KYXQGOD3rmIPc9C8Su2LWQsmu+aAlsP+2rHW2Yi4HZ96WaFPrTLHpy7ZCL0gvc89tuoSM0KCyXg9
Zpd+QdYrDtrqfqCqNSNY4iKk9bS1OD9t+hD1przTi4YuFKWn5OkK61aMNxV94Yd0OFQK+6Yc6QBN
U0f1bLgeE8ynjIsvUteQd5/A5fmIT6CNPewGaGaBbrGsbxqvhvbaWhXO0UFzNQTMpGbOblPe5CYM
vFiWvnqhzLWDXFRE/vU8DFmNF92ZzbPZC0T78zMSnHd9A2kpveuH4Gpu5EdG7D4mentZIy76OhRV
Av2y1x7jOIOA4hHGp28/VfnLE0QFOmjasm1pPEY0ddEi3oPEottHDfaHFVKQ4QLgDnJ209TqGr5J
dWfPIBjTumuSvkUsIAXfcn3rNY35rZ38d/qiMIC6lD3laLqSdNQu2BGFpLpA50P5PNgcyIpImJzL
9xBYbwTDvZe75q0ah9k1DyZj04a+tf5eyi4K4HVidO+DOlh70xMrt/ICUP2kKpGMsUMDS9okwZHr
YAbi4/t1iQnkhRYh+C60Pq8+HRKFA0JiYPF2vvGysr+Zw0u1EEGRvWy2BAMq0skgXb45rJnoa0Bt
DwLHcMn6zbYOTTZWhFmff9Jds75FPl9dKa3y/rCkFWNTXdWosyD6Ud9YVxY6NbNWe2x5I3ptrYry
sAYNaj6XOPCV655bfTcvqOYf1ufDqWebNEHJ4U4fguBjjyuZE9VSdUHqxHgeu/B2bBU4uHG/q329
JX84sMjJJv8hUzPp/Ghsqb4UknsNpbFcxw1a0x/sZrKQk8VCDVDFlLWLyPPzjTuxaOYf1vQbKltv
d7gztTaj263MsficpmSNZefbIiEp0VhP9WEoiQrvBj8A+hQKerKduHet79ZjUwvFbt6JMRk+smWz
U0xqz4FT8Pa9KpUvpcICLBxQrMtCpxYjUGTPBkdxL998RzLb4jP2s8G2c3WmWipngE4ehPqS8HmM
UzfaJUMOHhYxy6QinRLGAWRGoKigC+cf9ObBL8zt7y/1AB1OUrKaiUSdr6peaUD9kqWYMWLze3FR
N5d1bX6u6VO4RIij3blov2mFHd+J6ZVMfgNbWn4bVR22Bg07m/ml60qCKGBIJsvd4ebyb2z2WLS1
E+SFc2CkEXD3TagbzlBHGQ4FaS7h/eR1gPWk5F4YIcjpnFzTjLGVKw9vZ7POAaFMNtBCZZIbsVxk
ZRyJ9FpAyroeYku+HhEnXXtSB4inLIyr3lfpxey96F5ShcJKRzKYQIAuPIRFVRNTNHlUsjoALBkP
T////Nr/l/eS3R8eX9U//s7rr1k+sKzz68XLf7zLEv79ffo///6bn//HP26CryUP7T/rk3/lvGS3
X5KXavlHP22ZvX//dpsv9ZefXmxT4NjDAxY1w+MLRPd6/hYcx/SX/78f/sfLvJV3Q/7y+29fsyat
p63BS0l/+/7RNCFXFCbg//l6+98/nA7g99/++T//+X/++b/++b//73//5T+9fKnq33+zzb/B61AU
1nGmZsnatI7rXqZPDOtv0wwf73NNZo0lC8bpNINe+PtvQv+bLivIY0ydpnYWBHxUZc30kfE300At
blumamqKYdvqb//6cj9dxB8X9T8oRt5nQVqzoNZ+mtJJqqIxkJjaTBl5teq2VTy+q7g3t7Xuo8Qc
x2EgU2X0Z1b304zwx0Tox+YXE6DQlKKh61NzW1aQX/ZVDJ6fQaqsPrflOCklFEqU61qpTX/96ux/
P8DXB/TzHPXHHqcDfX1AyUjKIqIlMylbJbwji13QYyKm/YpYN8tzc+EjB7ZYnFWGTDB7qbH1BxR2
qzwYSZT4Iybhpw/j2ImbsiWvDgNauJyHNjooqhXajWFLpvVYS6kyXA9WTW5cMkeDxPCAGfLpHR67
ERZzhdyimRuKoLFtYwyC95nfIO7USIUE29M7+Dmd8ePCTJOVV0dkBWMn143Qt3B2svDZDXxRk8ax
cS7blKKwBsCDWMT0T6d3t5gE/Wt/wibcXu8vp+AV6dUAkdHz2gLatgXmqS/X7YDfLsoIA9LZoHW9
umoGU7pWI7IEMaJiS02uT3+FXx8xkfrzN4jhNYIO6/RtRzJ0LSC+0ll/iXiG9F3v3Zzeya+vm7AX
azGAf0ZnDbW+HYbK/OiVpbmlbBmfyUYcO4Tp/VcXLbZohq5EqW8jEQQvMgM+GgCW/TzZcVgFwj/s
Th/G0cu1GCkyiRx84YOglDzXX7m98Z5iuElnBZ0wo01dqPEabxMbTYuLRvcc1e3m9J6PncDp/VeH
WMZdyLKn0Ld0dI/jFmps6G1y3UZi8LYdLIYKtYd8MQDm2RqyR3NJFEWJh+QrCdw37mAxVqjhIE2l
eslJM/J/94BbRunJRDHpnRlTfz0YCXsxNtDKD2Gk1wkg09WcLvBriiItwtNVEhYldc7en7ysxJnd
Hbsii5ECrDSCJxWnB8QyI32npZK32z5IstY5fUV+/YygcPbzJUdk4lod6XWnrrFeQ9iUpfJ2TJW4
R4xQd/2Z4Dm2m0X8IzErXLyALWp10fguKgf/rsjr8r4KM//ubUeyiP6OLkqlk3XbUaUevpFS+NGV
3Vk8LCLdorB9ei9HLsicoX4VIr7l5ZFl5hZpbm24lChH3tkULOPV2za/DH03GGTOEI1WZoG9NRJ/
7RPeG/n29OaPXYbpqF59+6Y1M9aABgZCMZehj7pqy5MVuFigNPkbz5BY7CMQgD0HRARa1UbBFoe1
HpsheQjGM+fo2EEsYjyyaaVhmcolKEqUwIXfhPI2sPKm3kdSjL3U287VItJNdcBHS+rpCUYqQZPg
WNxSKBc3QwtO+fQujgwm1iK6E7vt9BASjFNr4Ew3umd0+UNZlZQvRDHa8r6WfNt8IE8ujDdN1oS5
iHcy/yTaZd102pLL5PholupNyppMnIn0I49JcxHpfTAURq2WpoPBKL5emdoY+ia3Gxe0a6K21ips
qDed2dmRE2guYn6gyignk2AFMHBOyatppO4aHTHdxKQUA+WWhaspX1tKrfSfTl+z6UT9dRpPIvPn
2zvuPddEpu86rEJ85TbztLH6WqmjDx9zLDOa7kM19hjnYr++lkM1Vz8OGpz9h9O7PzL+mFNQvIrg
waXua6GYd3DUaza+Fqv0nkAhPb31Y1MPczFA6G0N8UCFoSFkDmYLVqStt5YXxiQQceDzPoAj6pIL
bbRS/ZYOdJUOT9Oywo8WTRH6mQA/doyLEQTJlZ5nXYCbmulCGjNG+yWnhb84M0Adu0MX40dcCkMZ
yHk7mgg6xxu6cEvKIn2UrGx0+sRtzqxbjh3GYgBplNKwcCbUHE8ew8+hVUj3bht7Z4anY1tfjB0k
y2GpSabtgAGRw3WjYN9Di285VG+LrWWttQqKQVf70sLIrXPVS41kn/q+yIU2XKRBQzlBHY3c+5on
aEPPXJkjI7uxGDtEN6G+VBqZDQtxPgwdW8kncW/xQhtMl5+5vY7tZTFojNoYkTBnceDTeLM1sH/f
QMhWoWPnb5y2GYtBwqBzNUWiPDnvebWjBka7ienm3J2O0iOXfllKMRTZB71djE6IDQXJZCXcwIFX
33ZjGdNeX40wrKIg1iHqclSaO1ayr3xIPa08c4WPffVFaEPGT7U+Rp8VmNL4QNuEKmjilfBFe9up
WcS2HzZ1LsphdCS4AZf4QxX0gKAjfdvWFxGN9A/+DVg7p6ZDeo2JnoUlQeSeuS+PDb7GIqStFBUo
nXdUMjHxEV1zISh3JYn3EbLfU29JjhQZOzOnlw3W6ekjOvIA1RfTgVCWSrlzKy52Hn6SYXOuPNpI
8eehVR4NXLFGP3VmV0fCTl8EN/autHYpUud0kv7C8haIsVZHeerU4OHPnMIjt9dfqrGtiQ4IypEj
CPBHm7rGVkGmemaFMX3TXzz69UVU1ymDH/W7zlGQCW0JwM9SFF13k2OV0NyPlG0b4KPhmZvt2KWZ
zuOrOMTECZ+/MZzk2DpajlLoG7reL6K8STZuhnco9fQzB3bstC1Cnie+G0WKqCFTha5Cy7tarU2/
j86V4Y5d+kXU6y6CbGkk/0RpDiwzwKBVm2TxlY1O7czT6tghLAKfxK1ETQens7LxuurJVTy8Z/Im
jV9OB8qxQ1iEPvYt8CBaFUdnSBXYrY/vTDMHQ+FiVHd6D8eOYBH9OkxmzbLcdgsGgAQtHEtaaOzm
zNaPTHq0RaCLPNRUN7RaRFPQE6gPrtrKvsurcE8rXvi20XdGzr+6ZaN8LCWpoktkPgQNgDEQXOPc
IRw5QdriuU0BDcm/r4DO6WwZUDZbr95+ghbBHWE2TmsUWy/Gylshgr33cuO2sWg6MAx8Ed50kWc5
yaszBLzKymSVTtZeU18ykVpbFwDHG0//IowxV4lpJGTjVoX4Y9R8PJQ6w9+f/upHxiNtEcR9TcYr
HqC79Wp5odnlU19jm0sf7a7NtQ+ViRPp23ak/jzwwb5X6XaUmy2VCgfgzW0YFbQrhX/4QtB6lJzJ
Fh973GqLkK5GmKuZj1bPC5SdcHsExzbtLegfIukCss7Wb7WHJNA3hau98dAWMS5T4hWAM+pt3wzM
H0LHCjW8xvvgC/bzT6bdv22GKBbRXlR2HzJJB19h2DCqwyCGJ6GaZ47iyFgoFk9yU8BeCvCz32aa
ZCDBx+eGBjGTErIXn7nZjsS6WMR632gqdDi7QdJIaXUljcjV12PvA8N5000mFuGuFj10j9xrHT0a
8ke71I1dnlhcC21UVnJp6zfJYCXO6Z0dO5rpRL6KeiVw8TzDusTxaEfZ2yH+7JhaDNvTWz92ORZh
32A4K7xBb5waKUGFKXJfJcEqtaQzp+rY9peBXw1hgrCS4j4cUEbdTwL1WJQnD6e//pEnk1iEO3jC
xFRSE8NwpjwrH947HRz+Y2t5ezsKxRvv2UWwp1EllbbVNA70+puipO+BZNRdDfj19FEcO0mLyKaS
3eUVc/StWgbbtHKfgkH5oOrJ1enNHxus1EVEWwFOokwRBkdzR9mBgleuoRTWq1HJ4q2XhdjauyVt
g0Ctb/oAuavWlMmZc3fkCs3mg69u39bTGz9iy07M9PB2GOJ0A/abVsDBMne5FTdnVgjH9rMI+qaI
VTmGVO1oQXgXIVkFU8qxooZfGYX95+kzeWwn0/uvDsaldd1sg7JxuhaghlKO+PvmgPbU/D72g7c9
idXpLnm1EzudKIxSUjuWEr4YjR7sGXDM+9NHcORWUxfxDuOmLusyYDRpu1ul8u4EFkV50z++bfOL
cB/BZIcuvZYO5gF0B2XZFnubz3FhvfHrL+Jd67S+CwTbt6TuHsfnXRfiu4IX8emvf+z6LgI9Aw/s
1cKrefRBhJbpE2+snpUmMMVKBsVyei/TLfmLpeAsWH91gSF35+YIF4HZYntVJ6j02+wZCdXGK4rb
Ri3OzFGOXGplEfWSz5KjzDhXUcOEzh2RMVc7N/G3p4/iyHNJWTzItbyjNZ4iBz3N7UXZqVeafuYq
HPvii1DO4doYWc7iVSj1ZV5lFwnTBSx0zgyHx774IoiDuO79puGLq9mTnFNCtl/edkam43l1XWN8
+fIx4roqmfVFdYvbyDbftkJVFmGLkC/qh86onaEKlXfjUNPq0UBVOv3Fj9yQk0Dr9Re3JoKaHNs1
7WR3EdL8rI6vLDV3TFl+UGnef9teFrHrQT+Qck2WtozHD7jkrSXZ+FJU9O95Ms6pUvzGG3MRxNz1
RRHLzAn0scvXVPtwgmvN7szoPDt0/SJ654fsq6tsVa1Za3orbfud5fSXPmiSFSti73OJcc0dKLxt
Jm3ih/LZzTbnMm1HIkJehDKG6oVW+EPt+ChKaxnqPJ28q0xy/zh9aY5tfxHLHXXEYUhdYBV+fhFQ
49i4dFui2h7OXPtjO1iEdNk0MuVVdmDF+j2EoT+QbcCDtt/2WPiL+k4DVVhYdrUtE3Hfq9EfdNrd
VKZ+ZvNHRgx5OqpXl1zpAlMgYK0dm066WyPTqwv008aZ6Dvy0JEXsQ0KqQUbCL8fmXS9wpnyD+i9
azuVnpVAVG+8AIsQx8RG6yKbAcRUZZS3coTWaWoLHfGVp8nj3Gzv2HVexHjeJZpLdax2PC2nR6D9
ACrxIwZRZ6b7xza/CO0WVGZJS4S0TbWAqsj0SMaoCRvkBrb220JB/vlag/Ayyf73rChU/7oczc9h
0N24qfV8evO/vpXUpZouTFB3m76onKEQN2UoBdtAswLn9MZ/fXrUpVCu8WC50ALNYmtiQ8jlpWVY
27gbz+jwjn33ZRBDhho8kVQO5GKA7aWge1Mp3nSDqvbiqQyYEox9UlcOxjVXfiz2WZfh1pmcCeFf
B5lqT6fsVQirlDlRDEulE3Xuo28Z+ziU32GuWKwR6I/b0+f/2E4WkYwFWWq3GjuhP1CsXTu/sCzv
E9bf32iq3p3ex/xQ/uvzR7UXkUx/bxX5Cq1+hpI5SYX4V1dUyBWJ/g2H4usCpsAm9eDVlTL9qDCM
NuAWJnJZ4SQuyP/TX+PYrbYI9E4SjLhaw+Xy6Vus9UdJM99Vtnj/ts0vAr3uROXnRlY5dAw4ICRu
+jy/lJNz6btfT3hUexHkrWvRyBRrpdPVwdZUe7Fu3eoBFjh4diuAzVOeGU2OhMxSIRfgV1SVfYT3
uQ/VRBtuE+tts2TVWj6zJ7IIupXS8XFVojnXNMKbAujZqgtVEoRvug7WIuThJPQploOcqKG+lxhk
Y1/7IOXRu9ObP3Z6pkB6FZU9QtjYIPfAiEKvYzLQWopOVZw5+Ufu0aVJraf6+DkKtXRiTfmAncoj
6v2tJuVn7tFjX356/9WXp58qj0rZB56hBlq3VaMMxoxHCTk68/2ns/CLSLcWka75nmfhV1I6Yy89
BIn6LsZ3ok8zpwf4fPoCHDtFizCOA70gI8AuYGXeFNhZwLu8qINzhbVjm1+EcWwNblK0Q+mUwvwq
txZzfkutHxSvC848k47tYRHJOGLIehtwgzbdUK2KWLnyihx0Q2ifWXkd2cFS85b0+Hb3lc8haF4J
q0u9c335zi/tb2+6AkvJW11qTaPZXAEG1Kt2UK8iP3UsV33bPbQUudmdF8O782gMj4L3qM0fizJ/
MlrvLi/O1SWO3KZLURtF/lJmzl06MrVAPYpZthfXvZVgdmlt33aSpovzKtRIu9au0UmFUxnWB8Mz
rgdK/3FUfHzb5heR7PZaEnl5yCOVcwWS24NBqVveutGqt42j5iKUaxEWUpjZhQP74rnvx4dSjR4a
yX4+fQDTF/3FSGEuwliWWRyCSyocC3ujAMQAxkUS3ZFPpzevTNv51fYXcRyGdji24cDXL/Ln0Uxw
vyluAqn6QxRSt5Uz4zkw8TlKCzzmAHA3KzI2CmS98I3Ht4jyllZAN7EEVEq7VNdKpd22nXdOEnzk
5C21ao2UWhl4gMLxQILWwCpEkeX4A7fRmXzWsR0sntTakMk2VfPCGfJq6lJUCqyAXVcr3lbEUfXF
5UE/MhAMMSxMI/zc9umdrXh71wzeFh768uyTMOtjSDaO3rhOZcd7M7Od0bI3p++uY6dnMccYoqax
ysTNgVB5srehKz1vVo0NzWJ1egdHBqiloE5JVFnrbCl3Qrf7Rt71uofjsi6U8FYu5Xx3eifTUPSL
EFnq6vB36S25lXNHROWzHkB9kg3A7zRNvG0Jry61dXWM8rQSKWm5cUxfWlwn98qoRl+ioU/P6UiO
HcVinOqD0ii7nlOV+ZjO1gYeSJH62MfKm8RCdNX/PJDHatYlktnkk0tZfjFUcrXr4sw/86w+dict
4qAVrYBY000XWh8/yJnrXWimlZ/TFhzb/CIOBM8IXR24xHbqFhWWJZbQsIDLjHNr4CM36lJQR20X
Gmbe5o5lpiGRVjuYDj5nafpF97Q3zoqXUjpMx1VE9iW3kVY/BTC9/Xr8YFuVczoOjpykpYrOc4dO
xLFXOGZqf06zTln5oE/ORPKxjU8n7tU8oEgG05L+H2dn1hwnz23hX0QVQoy30LPH2E6c5IaKMyCB
EEIgJPj1Z/V7lY+Tdlf5LpVKoNGwJW2tvR7TKtQ8ePq7F5PgaJp2+tjwic6T4q+nqxH8j4RG3Rnk
ViAf7YO7EMfbj7XL+ZP+ergGX2pUAg9P4SubVzI6gu57bVad88D/CD5ri6OeO4hL06Db1/XMvc9V
spC+zetOl/Qp9g3VNx4rwQ6AH3Q6Pw5JmQCSlwWxKkhoovRo+qCBDWSYlXbeo0qJ2o21cL394dK4
rWENTQiW+WaU9bG1ZaVPlUN5395bQF5/pOBjdHcZDc4szLFp+HNWdtF4iKMhSTe8j/15Zx2M5LZx
RAf5zSVhWD6OYezVb34VN+aXgJUP8pDN2Lf3Z5QByQH0SeabkY7Sbq3SDgX4mmTRU+ZaFOOXsPoB
ikdSOL0gibxUB5tNLeyn4D3pH60s6+zYwSStfDLOMXLj9yXojnloaCo/2J2rQAa/EYNfjjXRw819
3lmJZOrcfWy3uNbbRROEPqSt1R75QwdbGaCznQOjJwmuDJgLYX6ttdN+ReMG95BIrcCMt0MQgBPr
97jWL+8P9kvPXy3pNSqgJ5n4GI++n0F57IkdygH5oaNj+7HJGq5CAYu5b2QAqECCa54j7O8JTn86
fHr/A84/9B8Tai210201TZOaMFudhqWGXeobbHmXLSzJQSSjvIeBiP+he9ogXEWGXvIRRUEZGgtV
23nU9F/AowOZrTRXPuZSb6wWdR904ghM+m6vR0AywHiOwD2EOPgb8iPNB3cO/9kS/hXfiORk8SjG
bFy1kdsyj6vfyjD3KwFYsd+83y3nJvlXt6wW+LHtbemxEd0Sij/QTp8ib/hYZU8QrlZ3Zaye+jnp
cFLu4hepWvO1WbwOCLLZfps72v15/xsuDK21vG6K+oVOBreros+W9Aw3hUEedHDBbd8sFJ6w3Ivg
cYX58uP9F15otLXizioJ9qmrsOCn3XfTGbvnHByljz18NdNVYst6qbCsgRsLA39DYqyc1t9/7Omr
SW59FOMD2oM+AZ/2BD/t5mZsBv/Lx55+ni9/DVmgnaumBAptH0mTgKZC/e845M5XpvWlZj///V9P
T1zbL+2AzVxTCnE0Mq1xnz5ekyCeW+AfM4Gu5nRAhcn4+ciXtin8atQ9tkHfKYff3gjH+Y+1z2qN
I4CRGofD8d4DZ/03Q0HB76U17XhllbvUQKvJHAVU1qxucO6Lk8k7NpkkBdh3Nrqi87ggewvoakaj
GLosY5HKPRRbY/PIYemdFuXZHHtjh857qYb23kuTKdjF4JbwUxrPej4xL4q6K2PgQuRdG4eBjIPN
e6vxC+Zuua184jbLmNUvYcqC3fuddOkVq48c6lB2oSTtHmvWPTDCNzCS3DNzLb96oZPWIiLAgoH0
0Z3cZ7UXHmjJ+EEo9cGzyFpDZBvwQqeGtvuwG/getuP6pavD6cASA+/rDzXQfzqOv+ZhmDkUQAOF
gY2CrCEHSQ8lCZ77efn8/vMvtdAqRmmA06syg/lpFjJ7m44ZoCztFDx+6Olr6aZOKPbvNXb2du5h
/ua1NbLQLVAT4sr4ufDz1/rM2KcLDoRY9kqq6/a2cUOKNJvrx2sX6pdesFohFt9oFPMHcg+iD8dG
FiaLIAg14ZRdCVOXZsCqA+JhwQwL8IKh4l+HsTmwxbyipOfnx3rg/Nq/xo8Y23nMzCL3SssBEBr6
Zxnhjfexh58b7a+HVz3c2gdgj/eTH+5E0ADrMlzZ458//x8rRLBaIVrP8ysLj6P9YiGNhh3HXrLg
U8yAu6uCj439YLVCjEzoiqAQc59FKYVtBiz8IEKQH5y5q5bPbDPDthirf00ZioizKIyWIxvrcIZt
t9clfz7UB2ttHQyTyjSmFaZY7HnAKcsstUXj+WBLvv+CCwN0La9rPQ4EUgZsVyDMk+gILAb9p4qU
2/cfT84L5j96+r+s/V+DCPYoY+prfEAkhk3qZQcip8ceqCWfdUXfuV0XhXczLf/4XZ+jnvjKey99
1mr9lnWaeg20lNthoeRAmxHOiLOnniWL5JXgdOkVq8VNcEmMHwxiz02pdmTgYq9aGu1HHqUf65y1
tE4tXuuXrRT7aRE/u17cBB7UvnO5XEn+X/gEP/3fGW5meDuZGT8cm364uqISXX3nSaQfFpF105Uw
cuklqxgLa6SyhCOO2C86eYtEc+wYvAvr+cpO6kIIX8vrwsnHVTpKSlEY3ZV1rmFy/pKY8ZqS4fwr
/zF+1/I6HgxSsvLcBbQuUXug+tPMxq81AKdb0cCUsZRteGVEXYiKa7FdF9QGDEd8Cna3dzWHNzXA
YyjZI3DGgtHPtcPkpRZbBd8sXpI5GrDlJ3YkcIo30L7maRz0w5Vyh0s9voq86WRLhe0zvoPF84aA
C/MwqEAXC4wIPtjrq/k9xxy5ett7mwqO2N2p9ol/HwQqulaxcfZe/Ge/r2Z3HMInH6BODCtUObSo
J+19ULRCeD+iUIVEE6hsqhvAQXF+s691maKuqk5Z90oiVL8pUakz/8R7SiqX4rJohjJw3CYM8PCv
CgAnu7OwPe1hVl67n7QNw5tJ1eMJZsQTKvbAB82WjAE84rc8XF4YQanSJ12yZX5gPgSx97Vi3rKh
rcdgxttRnRU0ALvnyrbi3x1I4Dr5Pyu/D+ZVFSjQwQdHm3gzCzemf4ZQLeOBW9R8XenE/7bS/39y
kf8a/6/FIUJNA9PAMcKmIv0dCBv9grOIOZmyzJ66YfpKbf3NKH0fn32eHZvMoZdj89RAyg6oNgOP
de66nAgzFQJgeZrFQV5nzbXqtkvNsFI2R0vcB+fq/m1V4j5uyprs1sZ1e7ChX7++vz5eesUqAjOQ
LqdlAg56rIErKv0NpuGnxps/NBPJ2jgQZ/q59WLb7OkyqBxM8WO/jF9BWrtyhvx3dISH6f8OFLgS
tdUyuAZZGykClFHNetxmMyQpm6XtvQXwSEB5j0PmAYv1fov9O0gir/6/rwRCPIrDKWqQ3PbibdhY
AQBICx4dtAWwcaZXlsZLrzkHz7+GJkOGE8hk2ux7VXFYpnqIw8F8UlLuYjtcu/291P2rUEz8iptG
m2YfC8OfId0PH1JWuR+uJt6VJNilD1lFSmg5KjPFcOepOO4/diZyBCo8FDTwdkmDIp2uXlFdyGnA
Fv9/26xiyCuVWjR7v/1Tpl8h4wZBl/5RNd04rY4NSbfQKN2P+lqC799XS2StYPRggY+UiWz2CxDg
jICRkLa5P/rF0o+5I+02EP3OpR/srbWqMaFlky4CuB0Y9yTjEQDNaNelGaQScTUJ/8rIuzAm/p+s
Ec+OOVxkNq4z6tZ1PCx608lHgRPAlTn07x0AWXv9we2t53zGJVmSROMu5qQquOdfS2pcevpqhk4c
CV1qCNuDT5ruNJ95AZb2n/en/6WHn//+r3npx4oIkYhyQyZ+8ksKCGZ8peEvPXo1Gc+OqgOqi0rg
4EOUdJ291Pv9+7/6Up+uFtQZTod8gAvupuHBjWbjIesfdf2x1TpdzXDoPP0EQ6bcqNr2J9RP1jvH
vadK1LuP/frVvC6jBJ621Ms2zsAMOQVKNKeeHwGJzn6//4ZLoWOtZIRDsAapx+N7KfXvgPdfUT95
D8uHT9rRXenFD24ChwRVRr9bdW2cXoiMa3UjwG2VNwWG78UcgDXTle5EekTHgVakwEVReiUCX4hS
a5mjNztccbVAUY0jvdE0vCun8tZSC64mRTW7usW4A83GfMzJk6w1j672ezPQLtsg2+HZnTxX1sAL
M10273fWhXmydupjkBL3IpQZrrrj22qKdnPUf/vYo1eze2ZwvG8r7LjEaFDpbyRCuYie3n/4pX5Y
ze8JFRxLV3UgMKvkS2nB7py+psP3FrkUKoOnaTYAXF6Ty1xqpNWMX+CmNUyjAn9srvzNyGbzp9Qy
u6YLvBBQktWczyBHD5MmyjZp2IGkPhLW7wBR/2OmEpC799vr0iespr0B3VImPc1QEw9sVPOJdNfu
Yy9oNlH4879RPIwX7B5QCLIns0enm7apW/ojiR1kIFBI6BObI6iOPVitw4p4Acnmkx11128TFA6P
P9hidbgfsXPWV/axFz517c/nvJ7AvWY8Hyf1WB2bSbYclHKhvOJDbRmfN9B/LVuS8zFOCUs2Jlu8
6ATE3ux2cHlHFf37L7iwE1/rCME8MctUKrM1HQw7m3J65GV735T6d+TbnemvlZheCJprKSG2jBFV
FOgVo2qGPZZ/19SVzAfjHdowuSKcv/SSVRhQyRQO5YiXTMY2udeS+2Dhx3khrxkZrqyal96xigYh
M3CPMShWqINlJ+XyCFLHV9CdfiPZ8/Z+n1waVasY0AHs5vu0HLdgsILR7Hlw3HGhv/vY01choErn
xg89CrMaFBDnXaMrAFDp+OX9p18IMGvLvhCpQEriftyO/iBzDppOocAuLlgaXivTutA8a0Uh15Z0
uDsftyVcGT4rruE4FvtLcmXPdT5C/yO5sNYSLhGzgMFMMILWGKBmgHu+H90FPD1IFR5klb6y5Fpx
46VPWU1vlKfThabgyYBJ2u4iX8oC+edr/okX5vbano/agIJHOA5A1lfbiET3IYUUPBv6P4agnq6e
f73f55fecx4LfwUpY3sY2iXzsC2JeOJx9dgCXiZU/xAO8/O5YOnKwnLpPedW/Os9UWNij/boGUsI
SK3BDlfET8J6TZ7IcjPza+KlS72ymuLeolqgfSl8sFBrtclQb1ggyF/zhLswQ6LV7F5QGlPySQ/b
RAVvXISfYMXxp1PVlV3jpR+/mt6sZW3XAfGzjTKW5B7IXwVZym77fldfiH5r2bwAjQg1YTiedaUx
bDtrM8Mn1rS83c1xIPQu1Cq4ZsV/ob/XksFyomVIanwKgBI/QRe4Qz7z6xREFbIP6VG5a5UYFz5q
rRxUDHivMcZ7vBbZrj6y904BQt6w9JBC6vehllub9TU1Aku6BHqbKqfzsZ6wQOke3PsxeBza8soF
6YXBtVYQZvCiGNso0tupMeBksRRMci8Rt9VM7Mdm4VpGOIOJGC/a6i1BLgBQd/VzCevbtmIPNp7e
SN9dc++71P2r6b6wNlw6pJO3WSb6M9cdvE6/RhVT9ZCM4o/spysH+Ev9v5rvMpmTMUnBQeUNAOsq
jKq8XpTMdTzpXDv/yty5MDPXasIyDIUmdYzXjD0rgEAluKcBmfT98fXf1e4/1q21e58h81IaXSFz
AtVw0uA2dqa7pupsAQPjW2tR1d547jUK3RHl1vcZD/sdDFqBG+2j3Rg5/4PjY7X9LyleZaAL37J+
/BPTlMNuTz1XPblTsDCM+4+5DpC15hBXKri4mLNsF3pRnk3ez07Il/fb8sIWYK0ubEhAyob2ya6P
QYQMe3AwMxuVh3Jozc20VOYLNOHBvmlLtnv/jRfGxtrejwhoMRe47O2W0omoGAgZu5uYCJleCQyX
XnAe+3+tnWpIDc4qKtulLN12Q58L/4MbSnqORX89GlZ7/TgHePQUBPuFj5ssGTYfa5bz1/z1aMBr
eMmSHs1ytiRLKxQftb1JrozUC8FyrTeEPRDKROYu3DjUA0SyuZVaPfpxcmVGXmry1ULvA5S70LYN
N/AP2bkoeAgl//R+u1yIWGsVoFSkr4XpEtwpyPqr6AXuBRdQJJlH+lMIQ5HnD71nrdTiXqPC1Jbx
rlUAUqKsd5a/A4Pal0PVLpbdjdhZXD3cg4CLbv1HCFvrtpI5AGG57sWWDc5KVxDBRaC2XYTSpCHX
IiIYBaxH8VvBdJAlYU6bZcYu3VdhGUBJNvaganRCxazdKQDaG/ixAoNODoPgcf+dUgtpJg7R9djk
s66stqjK4JTcZAy8qvtpKC2Jjw6+Dz1UXZFV4jOw6Wn30hGpXT4FoCfBr8iHLymtW79XxUTG3qnd
vCiSVJu5nyyQdWHWYSNfciDHXZLWJwrGZAE9gPocgbSXC7Hob7pbwj/AFaDCO1l6L7mBQ3db5jWO
kkueSUe6E+zI2EnZ2L+bZTaiFHXmDoeqNmu9YS+jMuTfbUqUd5KyDiuTJ53mJ8gP472Vodgbn+mH
YJhxjdZwaO+XlDWAVrQUjrVdMrc7ZE9NVdTOVrvIW8Kch/woWLZ8ZSgEeJVEF6mrdgKIzi7V0XkI
Z7QQ3Dq3KUvaFnHtp3lq/ELE4ZYGGT/C+Grap3IIdpClbhoV/VJ6vmWosSlI4u6o7XdRh5KDcrL7
eRL7Psj6jT9pUvA0KQa/xl3cLJ5YHBS6/xUMN3Vn+7xzQxHCPBkMuBs4w4KKsMt6th96cXLzE5xt
CklqVJPctB1WNDhSM8CLDQwtbYeVwcC6u/keLqCqBv5QmAH0y+GtQkxvNf5XPz7ocHmLza+B1L+A
c3ij3hvKpu6WPrh3qcpVI4vZ+rtRoK1gHGagSVLfp+kXTmyxe7LBs571CX5Kudb8yAO0mNJ5PH8e
AJ9ly3CbTl9sxe7R5ncoGjlGrn3TzRDl7YClWc/gU/PlEdUrfX6WzRcjBBtOdPwJOl84fJVxd3AZ
CpGdNw33ZBzDIqVld8+CqtxDgE1FHjdCH0MV0XmDsYka5qrGrg9JPj3OGRp+AJ186bN7NC1wylhV
8A24l+y68Cedg+Mg3XNdmzjXNjoBk3pbzmGR1PR+YmLnz+ldUE7f9FR9rtn0m8aRgGW22qDmrkFF
q0VZq8deg7l6MePwGC0Ycn1P8xSXUFsp2Fu3RD+I9F7DLHwbluxOJLzoZntjfLdhXvDZ0hjez+1c
+D7zt0nPvqYwzEFJ9KYJRqCeG4yLdvrp2fpMPM+2Ie83pXlu0wr7s12l4Ps0Rahtn+nB58OXJiPP
lNNNqECEnzv1RBcY2WbuLgpeSZzswHLYujq6lUGCi5ow+zxZcZf54qkCkmSu3a1I0m2kJlA2+o3X
NkjoH2mc7TxC7gVrQY/NhvsB9kNs0JuK+cfOrw8wtNhykx6AnN7DreSmYjLva3LTV+MDCoWqTce7
rWHVESDFgjf8G6Zbvojyoarm19IfNuDoFQv5ls3ZYzO5nRcnOfR0xYz1FGGQQfIm8ec6y+4VHq2s
zYl8CLvuMC7AJDZqCw3zoxm8nYnVfYUhxZXcAvqztQBVkCGrN9qIh4rrgxG/k/hnQJsvKJPaS56i
OAe7siY6BeVQxDp8DTjDiZHltD2qjD8HaXD0FWg3FY4tgCLsg1DXG9T63UKcvmvAE8p7jj5NtRW3
g40Asg/St5nUu3TqHqlBzZ6a6BusspHESt8Cpe6XM0vDTaeKyNs54zsNQEHe+tKeI8YLQFyP0i6H
qgyeWwexBptRxofqTmyXgwxsYz95xGoETxgb0byjkdrFxi8PCQNJNItRq6GGFjACsWBQmM2Es+nG
xRPPqxH+csYLw29LU8pnIOMylcvRLeXWmEC+mBr3OTmkNMnjGKThc+1cluaJleZZEj5vetah+xst
ipGjzHouf0Wz1oWE3Uhc4N+a7nlqZ+8xJAa+ybwHbXVfewTzuvUHVMeztEn2PKTsNWyBEymCKOsA
LWAi6fM4QuN8ySxYpzmKEuAjzuswaVFRr8oxT+loXkLgzb+0WQWPWxIipG4W2Kl1+cRUu40Hnwug
KfQy3mgk+R9LWOPS7VxCT3SKulj8SHHp/DVNkMXqtKb3YTh6d4HrwqK0AluUqXeV3A3OaG/bkgyC
mWghzb71ovEH9aDlTeaQf4ONb1AVkNt2XzvJzLnqPyzYtMjb0vK0mNtWHlmAJ24CJ3x5pKI30aYt
4XB6jOt5ym5VW5Lmd+xFg3kidRs+uyqDAAPkaEHzUXnqx+CY+1GWgfySNqOPMKHCo8O95B0M/Wa3
VVj1f89CTWTTDyq7Q03b16bNvJsxAQRwOw59hCk2eZnZiCFFBSa0WPQUki7alaOReleLMUMsN8EX
HqT1t6VkHaaNwIL5PA5DdxwTwp/1Evk/qwoGFCA+MUdvpzbr/1TtQP0tkFDmGyrB3G/e1npT2qoB
s1nSo/bi8L7hLvhFgylU6EfaHSriz/ccvfi9gV4HtnGjvp/AEf1Z+nYMHxcpsv2AhemxDeP+CZ4d
8nlu+/4QmkxjDoZxKouxi5FDK532D2Xn0uPCKpJPYZu+cjwKszTR2DeEw/J5gK6hPqVBnBz7uucb
cHG+axIOcts4yuOnLtP82xmxFuQ+8o4/Ry8wu8FkQ3AcB/AcHgycht1GTFiI+znsML/CDOjwag7F
Q+y6YeuBYvaJ2ch+bVPiPoeDn7x0I2lPyLBHOy6l3auR8R0cuINDFiXzPQLm9COePD0ARWHrTTOO
6SGs8JvmGfq1MxC5yLLU+xTNKAmY4xqC3gStiPjheXOBZW76rB2R9aYDOHzCVUuS0duFTW1UJEvY
/LE+aR+jepjhjT6xG2lt8jWhVVt4jJECMkta2IhIvKXHCoYTFktBC21A3Ba/owVuzayAHXkCJw7b
91rf8zQkrlikRuidnaDqCS4hzitQPde/GTelPs2xd0y/6iwLXwUvfXbXA1ZcoUAXbLc3CV9qvgEE
kSRF6ldkOjaOB9HWSWxwytwtAIscHGqb5+2CKi0vXyanHiPof4ecuMQNcxFHcArbwSYdt5ms8asq
TxSz5R+BgWq93BeL6Cv4TiZmMtu5VUj5HUVoR6O3KoAbSyss1EcZQ4B45LAca4smbrJdDB+eooud
bXUB0J03TEWvPGbyMIyCABteSZ94XQffBa2eI7gEFWPVeyUOdH35DK7VNOURLWPEPpu0L84FlcQG
MK2q/liVUOguMYuwgSk9TrZJNI9e4WOLLW6opFptDKLgk9RVyW9t3URF5hanwXJ3ai6AGPa9H9jw
mPnOb6ss2GdplAR1gQoRGd6mic3Mb2NATXy2jYfiI0uGMTvJwBIdQroDC+WlmII24zdcmCb51IWA
9na56kYz3NopmO8QY9J5F/CaiK3lrZedemMjbwO6JPWfbM8snMzQ2N8UUnUp9ojB5AO1NtLPAAfU
U1E11CJ7Ltr6R+XOYkGbBGm2D9tedjmHZ9aS+zKQr36DrcXGsRJs6Va4JdoMITaMrY+NPOSZkmf3
GTzr5o0sVbTc1Rq8rcepDp3ZhjOg2NsUg9GhzV3ltk2bzsmGWaqbgyzh8buZO8l/owTL1AfVkrp/
Rd/M8I4BT9IUlDPfFCUm/FT4vYWRWuUP2GARSAOhowV4ssEd4hSXO5T7JkOB0uWO3oTBmIqDRNGV
2QDPtoT3YDsmb2KQCD5qrlm3lSr22nxSKEPfWTtNEfQiTTP+6IPBV35eWUoywHKiWPzkuoezEWgq
7SyfUZHdzXeoGRvSog86LwQZkJHsyFGprV+aBVD04uw9Kt8Mkb0+Vk2w3KPcqELmKiybFz/lij1l
CmUfj76VC8BupXHRGG4GjF5yqnpd018NxD3spo57Ou9VDOb9wafOzp/rkIbBN0iUw+wXsU15T7rJ
O0FjtPzMBIGZgEXpcOWHJURTgHTbEzB+03KApyj9KpAgwxU2UF/xJ5k4sdxXXPXmwEsohx4D31+y
L3U1DyQ6s0KToOgS0rg4r/1saPKsjYfpRIBc7BDFVYyDJG6TwuxedhzRpPDU7KfYrWNIYXvbQde7
JHAJuK27eQmemfP1UKD+JFy2EotniomEt043vBmycoMlsmQFKr9g6F17rSIn/+yUc1B1reYvjGW1
KioJB4M6b2atkr2oVaiOg2iHcTOZOMUGUaQ0YQugMWDE/owQpb4mqUN0wOEBKsWA9rG7gcg0gUvh
KBZvO/M2fKlguU+RGJ+hDCkRgRIcdSvfFRUa2HyB+2eEdQopD8Gh9GkW3L1a2K3YlxmscF3i5D4m
TuZkURbyWxuXfGnyGg/CBLJmotEXUA01TrjAOTfNU+2bgYDtq85hzXj96JtdlAXl+MP3xqB2+WjD
vrmxbqiYyB3QwNkBlgjIazlYB1X3EWKmeMoqY+M7G1I3fBoExvVxGheb7U0Lq+FNb4NyvqVAiz7C
ZbQaXjqlSiSZZ1xaUnhmYAH+yXjYxjfL1KX+PVICutzJ0Av6U1+ZUKQ4RonR1rl1NMXo5hUXD4Si
hvvoIMjTd52NR44KaDAvsZPN5ry3OiNH5DOH8SEaek/+CLhLxW0s6ICsg2StYL+U1bq7NbgxF1Bu
z9XypfRIPX4STRuxexSF1fQIa5VY3BkdaIKbe+OLGHUGHi1/L2C4OJw39GTeJsCZObYHKQnrE6vH
+TxMWhpUOcTkk78dFGww8mmcZfAsvSw90aCl/REXhFNw5ysOtHKhiddg9YWU3W76NqmWHPQL+xtH
xhYREZDIUeUtapgp4ioPxM8maDv7KVQpqJxVygV5jpCa9v9gyrDgGHkhzmejRmR4q1JIxus8abqG
v03QznpY3GjfOFsMfRLqI/Emf3mDLzEbj6ViY/AgFzuQPRi37jHpRnkckGGebrF9i9l3OnVx+err
iI6vvpuhXgUj3DNodEurBbkOtShYieYsJov2815Kr31Ik3FxvzzQCSn0CESimHVTZpJHokhsZeIb
Xspgfmt0oqrTSFMUDyD5BlfUvEJfNTspeJX+jkZTkhecbkq3m7ANmh594qXeiz8EaXnqW1Hru4xH
zbJJJubLTwJ18tjfQ84Frkc+xCgHSO/qxSS+zWHZKZZNZ/3FRUU6ZKgXcKT0/ONYDn4rcDHlpyCs
p1hhJ5x0AXjDfpAiZRUeqsjG8uAgLg03MWNes5F+qso3ESuLMyh1ftvjDNmzIMuBeXAKQrl4jBso
gWpFbiLCw+mBSB++34tiafbiVAA7qZQ0bHzxaJdi2CW+By0aj1kN49mILkhoNcmw3CjRdZ5D1iXS
AtcoVVPjH0ThoO9GrvFbzuK/prrrQdtVL9g0BJXKwzoZshN80OoRt9PyHAkqjTxVXACEGNOt9stA
FWBRmOa1bnA33t5KU+o5y/0UA++LwkSjX3StZ4pki481gRaJoJ3/Co+kWdBNNSYRMkdJPAlUR/i+
QsLJm3Q77RuH2fAt8rWddkHSCFJglR3cyeuqsd5GyPLfZtjK2DGnRLbTKRU25V3Rxi3u0yxUSOOG
poSYgzfMS3SDq7ck+uzTTBk/N6Ik0xNsa+uxLewA55Db0OvPXDzcMMbza2OxC7JFW4oaN3R0BtR8
j5UbC44ccQHw0AdxSe8YrTL7SMBwryHUiAYmIHSgCKhDPknVVLusZojuqP+pxu9lK4ax3kWt5LXM
S1jT4BCadq2MulywepZgsQ9xk+bxGNreL8Ih9gaStwvSuTizN4Ykr+XS0vSE1b3178HNGcZd20Wm
QZ8E0Fg9J9RPgjfjGWwg83DWvvyVTSytZVHXOMuWedQ62GMUEla30Q8NYUZo85J6FDkq/IywYTkK
6ow4JovP+C+wVM+KeDamUSRzMWAfgNtXWstlx8gSkR0gtLz+ZL00EwDLxTrzCzpM8/gFx9/F3KPC
hpINyVyUHQkKcN0fjlKu9iGosy6Gc0ozhO6rVF6p9A5zVyw3FInZEXvCNNJ/4hI1kbCsGzFPD0wm
ltx1tZf6X1znZcmXJmqyY9gZCfBca5NvDCfx6UejJU82tesiFNc4vdTYTSclUqelmRrQ17RxSDhg
BL/GFu7E/8fcmexIjmXp+VUKuWf25eUsdNWCpE1u5m4+x7AhYvDkPM/cdb+A9gK00BMIECCgNy29
QtYb6bPIqK5wS093lVZCZWVG+GCcLs895z///59He+RVfW9XUEYzXwEB7pi+4WTDeAOXMy0flwGr
WLdDf5B7TqBl8moG3RUlWR5212s7meLwNswBVPfdZJn5bspFVIPfmjmVjC7zUD6YYzhXuuukc6Ab
7tRm2eiQklRpsGmkVtlofpK2V71lqHgEPgrHSdlXhZHU3jxUp81BjWWkPRimXWbxBj1RoIfuYMRZ
7U9Jnpo7o+kibVVHizM2fg3gnYeuhuAcF/REhnBsq7Js17OwzGJdUMt+wXxSuSAkJMGXIk+jaLXU
czDZbmE1RfbomJaa7+ayDg5lKKm6+NZtI2falFQ2oMs3c5ZlbsP8ehcJcdiDJoq8kasmpEa6qKuJ
Qc+AGpIWbdd3Y3sjNZDEaD9XjhYzepIHGFy0ttMklscYIqtdM3tjij7HHF7gQi/7PrgdIwYk0kwe
k/oCgVI1b3Ff1B60AoHppW6UWfixr0WVPzaanSzryRFp74eObomdkICrDOON1Pgqbpsa022RlNFl
Y6mBPCIpU9HFipKgx+SmJUE/4aZ9pIfaiuVryN0USGG+N0TC4NTQFHN/JVJ9Ut6XajfUsTdZgJu/
jGqVzczjGTI92ljjYETvp3Gol0MalWnnq1MFE8PNzbiPWy+M01G/4LUYzVWNgDXzhtKa2FjLQI39
mjkj+sdJlnnvjWXDtAqCMvJ4NyKIR/fDUtv9Y4DDjf1UdtGY8rFkC+KzolVFOXtOSfU1gw4zZxtm
xInB7SRTo1yimmkBgaumrPL39lJq0TGgQ+88WEU5BTGzHAzaD/40dsTPLXZGfb4ps4gxU3MVLuNN
ognp3KALW8otjSTL+mBHTpjHK8Ws02A/LopZRqt0Dsd8WCn44ZuHbkRLYa8JNvPSeMLI8maXJGjq
3JlxiHezbTCQwS1Gs7celGRox3UYoIu7Ge2+SD9IDK4cL4ijLD3WTKy1H8ArQ5aRMS42uWhAbTXd
mEmnNHdVq2nFL0bRMu9kUsNMeFD88zZxSZuC4usCCc08FIuVyF+abOkRKQtG3zzq6dSXh1mOufow
DGYqLpaqm7ptVcKlZH1Xel3tqThxGNcy0YePcgmKdlUEgsmfPZCHvNYpBkvLBV/RrD0y3rlajxrO
keuoZKxV7SqDXRQ7ujsmuYIx0JKyXD0L0niXtJ05fxkGJzZbt7TaSb1X2rDst5E+WtANqO1NlnIR
hcF21gsrYW9T8FV7wNbFKcC4DT29KCNtGsCfeLMeHFtkeeUpjinCYkfDIg/Ar2enuwhizdJcbTGQ
J0YBsPONIcqK7L6280ADUTCkFTNrWE+TQq5aeJ6tcZX1YnTGy9kJafCt2whvQH1tWHE2vVPyGZGj
G6mdVvZrsquBDblcTDX9GEVtltATH0ItvUzmIAyPc6624wyojZMEQ7FSElqLdlTpzObKaZYwo6lC
ygCbB+C2rADYoypBB08u1dvHzHGS0drRsqtK01u0xGpaPxycXswuwJ7dJ6vR0nv7HuVknrPNNnqf
PlYKXZNrkoOmvkmaJLCf1M50hjsjjTXjIVKNQtxXc5+qt7bopDJhN4n5x2f8FINpQnGYs8ExwJS3
TPOFYXb2fqyGKeR9Tm3zoOpLXN+IqserJyNYjassa7Oa4lGIQHhpUfXtfo7tObm0JFD3TWBU4/Ru
7qsoAWtqdeC0PrdBr9oOpVFuCGu4XzKInt6JjGEcokhfxFdbPXHPthG8XwswMZgbAORMoadky77a
1lps6GvJELDxs9OOerLuCifQ93WQDgDMldYa47ADFg+deDubwgjcDpd5lVoAAKzxmqoNJ6/JZqQQ
LA56VxeAvHp/OWPwX4THAtpYesCKvrcf60bFGkyf8rlc1X3XjSv8kIpiVaSzOIC9ituEWJG5TkOT
yY9VZfqYKx2l6zRSTlIXm/IpUJbwTgPdYxjBnINLOfGtEur5QEkh5UgfrVA1V9KnLPZhbAx0yZx6
xp+q19PNyDqv6bNARr4gtdOy/SzttL0gCGvERjOQnW/OI43MSVYKFV4WGoafnrK960YSc64c6ljn
uspFHAwkVNi7hsfFCK0mP+BBYs6MKajEvAiPYQam8iDHcPpcZawz04s6tqErxRB25tmkAaVPL2YM
XMWKK+ZQnNYpQRxL/4NdRot2Cj42KXafCOBuE6NUTzhcI0NDCvPrkDmhuCF316N1RvPonZMhqjuG
QF3l2qDNMfogxQV9xWYudBdfeinxawwkcLNbwvyvQAqMWCVrz6bR+ugYUbo8AIhQzLQzhE59dsbh
PlS16jSlp7x2Qodz0tvEGq+SxSrsrQYnN76ig22l3lBwOptFa4N2kyZWbRxSk+txtZEk7zYqVGV2
g3xpxZambsWYpLgtLDfMxvF9pehBdpnWgfquySyT+i1pldpNZNDLo1p2IjvUTaQX16XQrGSDAq0B
9s3BRa8CJ9ICr2njsvqa4n5MZTRhIrAt6zhFSVHXynwJrlVlG6sLDfNamUg1PKO2RrooGiVo5ZcG
rtAeBLoc/WagqQTh1DDv9MoSH4AT84QMrzIDNxtJl/1egdLnDmkq2GKHxUk8JPLznW6Xdektlrak
XtCSH7kzq1TsZicw3gHTYy4R6Qo5POm3qqyN1CQ5E7U6vC+slvwwqmhsWK7ZzhE7cZsnhtz05VSO
dymOMKEbZxnWlHpNsbWOEL1YN0ZhR8oGb0je13hKmJi8xFr8eVmmqVpRpgXCNRBKiW2RddXyhbCV
BJ6pc8UrMjtn2GMQpspVmDIA8DIoW76uzHX+wZy7Nl0FBu9NJnJgWCgOgrarpSj0RaOWuc+C/NFZ
sW1Mlo/9bU9aXXf6JU8tjbycnfmrnqk47tKnZHZ6Yhqp9PCkmwuP8BZAq8rJ6z0prSa5mB2jt36Z
xlruezOy2FeKGAgA2sds3tgD0dCv9VFGvg2+MOyNyZxCvy1JfFflHOt7Hbd5ULO0XPpL3KiZFNJr
wizB4GVa215WLPnICVOS7iw1MyfXIj1v79l4ZOJHjZnpx6qh5+FlDixX4eb8ggCcb7X7pW10y8tl
PoZbo1TEZzsr2w/sBZq61jP6wh6GhH260rqw2vcTHAO/7JQp88AinCPNulxxR3VJnvrKKnM3jSo6
vQtt06+MGhlz3zJbrMK8jrRToN0nldhEjoU3aDm0gpadYtXiVsuRG8FbMWr6+2ojGASWjbhLHHpp
zgKWEeFvpS/BkPla16m639RN97GLgjRZaxpRcWOZivwaTQyHof08tmay6TtqSw8zASfbN3gxoyge
oSn5YdgrcpWP40KBRqm3Ryk7lDs1VObPTaGTBsxzndChps0aHYnxWXhRqhFb26jK3PIVjSaTa9pT
1rFerGI6KmOMU1mupPTkmGU2XDoNBoG530RJs3yMrBQdPu4ET2Y4QQdwa0i5uadCxuw+9YB/9snD
hpEgE9Md4Hr3A90x7MbD5n5IHWFeBOlSgv8sueI1SWsNoO62Zt7B4wZTK5kxXDA4praXavqgTOxL
rkIO2c5uaMZtcJiqtq4epxqut+0C9DvjSs0NSku3sc0lViiagVcS12Az7hYXwLjNCxfeSg/HehR9
WTurYtLN6ENr9DOcylIt1bjG8oHwvPhNSHMtYKyMNSiq32hROsxvMOS+caNe4kyd2LM/UORM8ri8
LNps1a3DLYTPrbOWj2IlTU9fyQ05n6u7cHU3qT94wV7u7S0F30r/UnmscDzj3iC7/QGXTp7xC41M
G6a25TSC8L2wuQHRfqAF9ToN7Y+4refjQ0us2p0gtqy1ynu2MumVMt2mjGlPMpfLjRSzfUebVt3Z
at2vyBooSgpo6CNuK6Vr0UnfdilEWIzZ3j6nE5/1pRt/xk3E4pThfzMkUapi2a6zztaj65INgopW
ksK7o1MvxhZXQ2zghi60eg/IN3I8QLLyrRHwf0AEPDfECqelozfeWOuSaJz5cWROl1YAT4H9WN/S
FDXt3evP4I8e8BmbsanbudU1zVwvYVRbdzjAJLmv5sC42zQum/ENCdcfkCbP3QUBIWsnH6WxNu1Q
+h1WWas6ruL/x4s44yZXjTG0mKkY68HKQXTVR7sOc9eq5jf0gH9wk86dBbsaS4kqDJC2MhvJhdy1
C5zkCq+kt6wE/uD2nJsLdvCC6dKZxtrW6xX0YGgBMO7feM3+6MPPQkkwDTEucDGsKoBU126GwCWk
D29EiD/69LMIIdNKo+XMvZFLbrpW5zB/dinfIKr+gVZAPT2QH6Ngo+YjghCWTWQ58mtbxKe93pxx
D1JJF2Dx9egJtqgDjerq9Rfij67n9PUfDhnZ4WjhHWWsmaJtvNPrpr1KVPOtebqq9nJ4+fb1Hz7e
SmbNHOZQX/dJUFurVtRO6WGCbqRfzbxgow1qO+zc1KlaeVSieEk+qO0iApxgEi3cR3pShfc6pxX7
elSOSvjbY/ynL9N/Cp/K698iXPuXf+bvX8pqbuIw6s7++pf7Mueffz79zn/8zPPf+Mvmqbz6lD+1
5z/07Hf43O/H9T91n579ZVV0cTff9E/NfPvU9ln37fM5w9NP/t9+809P3z7lfq6e/vzTF0Db7vRp
IV3yn75/a/f1zz9JwWr6px8///s3Txfw559+/W+//s9f//2v/6r8+l9+/be//utf/+VPv/7bn379
r3zxf/D3f/ndJz19ars//4TH8c8GBkKmQ8FnmxjAsk7Gp799yzZ1VfAth0yUP/70p6Ik5f7zT6r1
s67aQrdtgx+RxslkoC37798Sjo722VT5VEcSZP52zs+e2t+f4p+KPr+Gbda1fPC3mPT3/cvWHJS3
wnAsVeBNJYzzhRa20jIoPRdfmt16tI01pOQrOw4aNs6PLVRWcpftQmbo9MVe02KM5OAnZZXc2Uxl
bBq50YJ8a2fDXqr5oVuStarXe7pKpPg4LcHsTEv1msEJdrV4eq9ed4UgroAqyWg1NqWn9oho63ZF
HU0jQUfLmXskWBdA5yuAp8+hOVzZUvtQIYd1x1QDfJ6KjVIr62KZr2BMqN6QTXe6g0p6ulcneOBq
6gdKBhwoLhcj9rWQZvEMLqPBcgDCdhx3qprtEKibFo/1oApvi2XYFTrNelmF1/HoGH5jGHulGVa1
9mWJki9RaPtFhnIrmnwQCb8L1Z2Y652i5UdoTl4ZWhd28nkY7+mZMFMLVHbBp9Wbq7hfLd28eA0t
8DmUV3bm3A49VCqhbpUxvOjjes98Jje0nHdL2V6gDcRySduCU/owJqAxMpi3Fydp6AB0AfqqOICu
Yq2V0ocbdOyncuvEFhgTVJiW7oBVeybegkljuF1rb9Jy8n9Y+d9X0bNV85yh/33RkFdrOuZNBuLt
58GvzRixnnRi8Tt/ppjfRF7tBf6XYFf77UHxBs92Axftme8AQr9x8Oeb62/HViFgSscRtmWfz51C
mscg7SxY/BNVPzvM8VUZXr9xfc+j7u+PcRbci5rZXI3j0K29i66Ndb1RvGILVrJTV1zVOvgtmD6L
pT/eT+mcZJnnb6FqGA62G7DGmE79/IYmcB+dNsDyQUuyu9ambxZlNCRNLGzjQ65NHpjptmL06VTC
RDWX1QA/OC6abQ0fFSYOkznTdVMNXjx/NqtfrETZln25SqDBY/a6LTp/MXF9gAEL99KtrM5rC2XD
VfrMCoU2GXr4mNx2WfyYlrdN/16xPwjQx0U8wK7zqHD2Y1d57WythPVQxl8RGT7QHU9c0wITL8PA
g9DjS51KGl1ZE+efAOBcmmvrSpJGzPqujJklLYHdRL+PT4bCsLibvLwDNXige+JBrvFUuH+i/dCH
eorZVP0xas3VIroTP3S1OPEqJ0w4jFZMmxFot9duFbM50J666AtrNaY6hhnOPcaO1yZm0U2SDW7Q
0l5XYjtcDXr/0E3DVzGnt1nRZb4VCN6jVj9k5mOZTx7UhY1QZOvSXcOyOYAOq6wsEEgFgvwSGe4o
J78b4o91laxKOicUqb9IVRwbGX6yw+UpG3o25Aly3dSq3hxXPqHrQPd2I7vqWDb2sYg+wIZoE8Yv
pHR2HXlvCQmdvQYr4eo7eVPzG8ukH7jTF60eeXLU1ykcIyZ6oSCBB4gjg2lj7VSPu1Bq/sKej+Il
vFZjghlwXjSPh2HqfFszruYx8lMAOZhCbj7JFfppD4jz1Pl3TeUYTKlXjSHxBPZgD3rbR5tTSKM8
XWlpte96xxtO/kCGpsBzBTYxYXpYwfgQ13JLSQ3uQkQcymbt4G9GyuJWFf6fsADphhQfa1kfgvo4
dp8kfUTPmlO8WUAT3HoJjKtQdzZzKO5r2MUK+u0QEyKnDFOX8UZMPRkrn8FBXKvpKQXt5g7gSK/W
taaA8Cpb6A5e3Y3APZY3F9UnHb69axOLMEh3A9wfkiLjz3TfFwJmYLpdqu2CtD8OBX6+KLprI74T
lekuyUNlXWnRVVRMrkhCX6cN4UT9hTEYbsoPiEF9HzAbuBpszmItrKsuntdtFm6SefSbKlxrIncd
sa6D3Au1wmey28oY8T2IH7PhkM/9w8js6xihdOc0bDYoi5rC1Rsd6plzl2LmYxuOlzgZa34BZBfX
SnwdYmowR6OnI613oyyCqRlLx5/lBCNZW3UGPAcVabcJmyW1/VI8doN4ApJ0ez3fO1q4gcW90lR1
O8vubgTuzrBfEr21UZL0GuMncPXOHzm4ledsXNFdmnT7IgndBXOsefo+7/MfSheP1VNx1zVPT93l
p+o8IXyWQ17GXxpwxl+685/6/zBtVE8O0a+kjf/91//96//69d/JEf/zjznit1/7LUdUDe1nx9Yh
0/0tNeSbPzsU0/hvWZqm8c3/yAx142eSSIP5vnTQtN9+6XtmKPWfhW7Y0J9NXaj8tvxHMsPn26wF
OiZJCC2hCx1JhXZuIhxn85ipUPpvmEpz1QvLm+aj1YfvfrgZL2QSz4GL346iS9PkcLbqOL8zudKU
PNDhVF8XUsgDk3UqH+uu1JuXE1zfTW+OmH7hgAYXxLRsWJy2ca60NWPclaRs1etZF8oNdlTTOhZS
u8JTGgeORGa3dmILH4C4uBdpeZMLo9g3avw51M1x20bdvIopJR9ztOkHjEPrf/yGGCaZAAUB5/i7
254sYpZFkfXXDXMPzdrZ4TX/tcmrteO0t6/f+29V8d+Tjm83H8Kkbpm2hGWvy7OkYyzjGiKjLa77
cbzKtfbWaMenEpZ0woQSSGny8zh2K/qQ145QPozoA1pL3TrVfJTC+TyWeBi8cUa8Oj+kQX87I1sK
ne67yUp+ngapNZaT9Tjl10yz3kKa+eAQRadgOZjOeKtNjKbTe7ccgps+sFdFO+3SJXwDefo2WOx3
dwWTGhaJZO7kuVXR1DPQvs2Eeq11c3AT6kX7S4xuf6XXLWKJuCX3qudhVURNet8bqAsctdDXdTjb
VyPwiS+X6ESJrZT3ULjnBy5zvIgtUrQ8mkwabVkn9wg6lXeLNUE9G3Pt2JRGcTGXcvK6QaUz0c3z
9E7EBaIVMuFdWM75dQIn1Wc7xuNO76ZjMoYlWkG1vqks1Vxbcwb3eWpTP8pKZw3c0ULrLJX+xkaO
D2EMpsK6XdR404zUcvRCCybRi3k3KpGzrxatfEDqEPuKTB7nBcfaOQpGT0W/9Ab0dsqcf7y7OnUY
pbAjLGxl4fCdEuEfcI0uLAX5VTdd6v3nIL9dMCt+fQ29cACYERTTtKwNgVT/+QEoErUSzddwudDp
XoW1Zq3qAQT49aO8EB0NRzfg9CLjwEr/bKHGcbA02JGV18yg26c49a0ddSz9Rk3zN2qDl4/ExRD8
VAvjp+fXIwvHUeJw0K4dZfy0JMNX2EubUx/t9Qs6s1D89uqZfDpdJfYcMImz+6ZVFogrmtqbISqu
psXZl0Z5QXCAFCvUz4oaPKpOtkNhcUiW8i0n5989NPrhms1CdYBCbPPccLhYSgcpUxQc5aDt9Dwj
JVLcuY9Z4bNbLukGC1r4/b5pfypgDaj5NumOKd4Sr9+Esy6KZeucBxseREBpgoqc7w5DF6ilpujO
MdOwaE+v0v7GwnwPffXpmMxFWVFMydReWdN46Nto25iVu+Chxzucv+OnT1a5wZcGIty8jdO18+3r
y1A88A04QNtYvX3jlJ/3H76fskrGwFKHf3leDsdxCFWVyQ7HufxCQOQ05wGgpWx8Dtkm45WdW0Ax
EADrdd/Ua/4zZvbm9J/+0cq+gO6Ms+Jp+hu46JkF+vcT46GyloSqc37PF+4w2VDbGNd4bFE9FanY
aGTXhnHggAlPDpIyN4k6qRQexaxbABF1/KQWPi594LZz7jGJY8etTMZgHdf3gTgUTovesD8JpV3+
mrIG0jV2lW5pfq0UZTWUof/67T1tgc/C1WlB6FI9hS0DRebZ26dXU9d1hRocVTPcxwtOZpg7q7AX
6T0rOR0oNXhj/3kOrXy/bT8c8fSq/BAgDWjPdW2OwdFkoiWA0bKW2GLHmcLIgPaIie0mXaZPKXys
16/0xeOa0jKFDSRunb+CWaiMVdQOwXHqor2pQDTECQl6TOQPRX1vDPOJ6HwsUM298dKdZ2Snd45M
lvzOAn1kO3x+wTAcEZRWhXK0DQphO6YSZRw6eWBlZxvdiN6aKC1femMsi50ZowpLR+Hy/IDZjA42
nkflmGPzsrG1gkmcUfsEo+qxArKDibJ0X8BLg4suKPqtjpDZM8l8q64wXXMJtXWLGudO77Lxc4sE
D2IqZktxpJpXWd6RoxR288Z288LDIQm3UMGhHQEqPm0SPyyKSaO5XopeObKn3hSBclmrths3FNug
PB/V3oTJmPuJ2b/RyHrpuCqVBkUFILR5XgRUzFas4JgqR8jczrVu55S2gQ6gYbXaAWmAoJe/FF6E
K0TmBlkTvfH6nXV8v70N5GGmhEt2Wh7nblPoOtR4QMZ61IP6o+yXz8NUH6Y52J1ehoE4VoXJ1wwg
dCC0RYu16iHv5+3gJ1H0RkB7YY861Q0A76QVmnEO0U2m3bZiFMFRZ7xAbisHJdLWr7+DLy1NnZ1Q
1cjKDTKYs+ecjNM8OqoWHNPIhBAXS9XvZnv0mTJVg1Wn+C7YTbmuYJ96ppKq66BIYgAS1fli51G4
7Z3QcCvbQZRmDWLdyAEUsZfJVk4BiXM1OCsZYlP9+mm/8AZ/2zQ59VOn4/ys224oSnwMA95geC4I
9WEPe2yGkZ69YdH1QjjWT8Y5Kn0UXt7zfncfl+HstAvPwNA2TRCulTn9pZXZFgHxWun7Ny5MPYWC
s/DP8YgStkZQFOdO8VPWBPnEmKGjqBpsgizfDINPlu68K7oSJbG2kU6ywvTkzijtCxCaN1770+M+
P7xqE6tU3Gxs/dzTS6A3gJbvkBbhfpHq48dJmSjM3nTofum2coGnf8jN6Tc9Dy9J3ks1xAzmejC6
HWrQd5kRXzYKkp/efOrGtxzQXjwcU+LpHugMWDhPnjW7a0DahvC6LJy7qhhWWWJeM/Rxh27/SZPV
G55X30CE89vIBqNZlAOsnvMo1tcLlFYsSq7J1TulpGdbFh3GHvHYziuY1YIhAOoMspklfjZN2bY1
YEtDd6CPOhTmhQoD9TLPB32tSrwUwjocvSRSgmOtV8W2KsziMe2W+BpfELnLKQzX9jzqUEhHaDlz
PPpwN6ub4SSLFplteEY4mfDRJtvPtILpXA3DrGf0OBsyy2TT4TxzEZYYjM15mu/L3sq8CHX5MYO+
vXL0pf/SQ6BHr83M6ZXIT8JjNbOPCwYIu4Jg/TFUo/TAUBvkD5ViXYQVPuVZQpBE05P6PZIyN9S7
edO0kBlNsprVMgaaB2/b9sdukRvG0Nb3hdXN70pQ3X2vUMLmKowwrWXyDzotBdK1UXrQCqsdc6Oh
AZcEnhh1AE0y2a8qfUC6n+U49Yz4yjtoG7++HnPOGuPfdgb6NFQNgFQ6aq+zNWsxLVQF8LWP/aC4
ed1totrp3KFH08hMKkUpT5Mq7sbO2OliPHY2HihVcTdV8dPrJ0In9vwdfXYep+D4w9ZcR3VQKR2L
+TR07cDAqthjtJu2iYWBYCSzaXCiN7zMLeut6X0vhF2OfMLN2C34/9kd6HHjbJxotI8VBlkb7EzE
aoTC4dWRwpNXFOuNrtgLr60peYXQcpv84TwXTnG/Mun7tjCeaUSW9EJDG50ePVVsVsibXr+vL2y3
PFdLAmjaknLsLEurFUQLqaUpxxZl9WVc2ylNiil7I+s93aOz0EDMEyZ9cdrt9NWfPz3DErlVVVNw
HGjerxqMsg5arJc+4orkjVzmxUMZDmCioeFdcF5gN0mBeU/YRtetGV40TTe7SWRu+sH6+PqNeyFn
o7nz9+PI55eEjDli6REvUFe5lE9afENNJZd3cydOdTQz5DevH/HFV8BiSZxqZ9gMZ0USBPXeThsF
pqteXy897ZpctlurUd7nTC+HTXsYmOT3+jFfvJsWGK6j0QNmk35+lehSzBHa8HCdGTUNTGqXiwQS
0IVIsvaNXZjN9oVVohvg7gKOgEop+Pxgo27msP2EfWzIv2EP5/0FUa+ED1qIQ5kb3QNDf2ffTp3h
yjRr3AQt1d7UQ09XMgpUz5iLxcPpofeLEFcQHhGC8nJWL6U9Vx7Tc4njTdXBpJgGrwmT4ZcIWdRW
jZk6uGRa8jCoaZ8j6QmSBxlmOTJQenSQBqSnGI2zSVJnAyN2N+a5x67QuFoSxx6CgLXM5tS3MhFu
O5xMsA6zQ6+JFlqxAn2E3pzUocmChqahvQXfGzZ9vdhYgCnpRtpjvCvSIT8wy6jwar1fdmUb6Hhj
GailOlJkjtprF3GnZzdybMJD3CpoEccehkI4imaNQhzlYA6fNhLpshrBBR/Dzgm2iYVTSJ+Vw8Uw
Tyi+xqDYz8rc7xGS59dVZDYXAZ0st2nDZF/JML6u4jLzC6VY3HJsFVdOY3sJv7ZZQbsl/1vi+9qh
xYyPiLbOcivdYkijriKmnK71eUncRUtTT+tjlNVWWB/CrgIWCZFi4AqguEkmMh8pRIBEda5W2pQM
azWUxRpqTOY7TIzxoWj3l6pN87FXtcibhDpsFh7lWg/mdlP3juWNimLv0g7Kr6jpyjEir3SLErFg
n1TKIbQNsZ5zs16no422oEwVFw+hAC69tHZasCybHOnFxtTaxUT4g+nIXGWaF2Mg4SZhOr2RTP8u
wpKoCnBYy2Q5nhpKz1c1zfYUBV5cHgMzD+9FUI7vBodU/g1k8RvQ80OMtU5grAW2hzccrR6SsOfH
yVBj2MhldGj0ls9Yn62mfgnz3teMeGuC5IAJGfW+0j/w7zi577oH/jB0H8t8X9mDO0WPlJueTX+W
6PV6FDnbQk+nBhYNvYohUKq0zttPqZDtEA+OfT93H5N8Drya1bJs807k/1j0/34k6FqgxYZKDHl+
E+wiZ+RgyJEiwoyHknqb2ozF03F7ff2SvnVtzm43FwW0DpBDK+kcEEQcHyptNaNa6CRU9AYlmK+o
trI1cBVcvE6qS+hWzlgcZBThSpDq2nVY2hbj7ke5ElMkV2jnur3WJYXPnDb8y3RF/FKw5UANHfXF
q3EV3kzOksK5iFCGYpYADoFSPkK47oPmoCIMMza4sQrGt2qis82GG2lAj6FnShLCuj3PC7ik2pgG
qdxPqJtdVsocJVuzuGzbgzFddq32RvQ/WyI27VfSEJveJEnPCQV5/uBGixRailG9GSb9spFN7RYo
otDvuaIsbl5/dqfPOnt0p7akIXWen8HlPT9WiGIDMExo900FpW6y98WQ3VaFyvW5JpZirx9NO2UC
vzsc3RgQDQKAdj4Tr4a4gMVoo907ejOtKqhy+6IM41WaDc6F0dXJJarDZIeLwMCWIvF7WbDEvky7
dKncgVroMI+FuCjrQXlnD5ZyDBlp+5m3LPYqp8dsaYn6nd3a3Q5r426PzY2+kXWBSqUkRGLBwywT
ZVT8dJqik2ehMd7WGKLdpyg0sKsp0StA8nkj6p0nDqd2unXqkgPmwK08fz0qCyIycvHluhHZnW4q
O1U2H63orZbGeXA9HYaihAUjTP53jhyMYz2btdqEN+oy5Gu1U8RKS/4PZ+fV47YVrutfRIC93FJ9
NNJI0+0bwi3svfPX74fOAfaI0hGRHcR2Ahte5OIqX3mL2q7uf8KrAsU4DBEX4E2LEgE/LldMB10K
zVvDPYuqJ23SvPpdmnG/ij2IiUmJ3p2IzSfYFecXCjH1dvBDsHmCBghl5kGmRdW/DyIBPRrbbhLd
t8sHsQaYpV4ne+dAQ7jKzhwBdcVU8Gz6V6u4Cxa0vIH0eAa0ycRpHy0IUzOV84ktEC2scTK+PMNk
MlxLcyp6sc6pQ8ngLWrEfK9H+m+poZUJRxgklxdEj2nVAaaiQVqdlMGNESOL2oeiR23g/pTcODi+
Ps20/+FGiCwCvybxV7MDd5zo/YxIoSNnLlO6/d4jiFfmJFKvEJGSoXUI9ynBs2EVGZBP6aAnDx7c
OkJQFHVOEAvTlZE5+YcedBpAUwmYUebNGb5Po+S/008KwLaygI5Mc6newbEsiAPrFJcEMVBClMTY
50IHPlfL3r0OLVKhco6Wm8/sglt7je1MMEOkcQ0i8fWgdhAUNU8Feve2paSHRprbz5Nr59+1Rc0R
dwMJ4/fptZN1mt96eS+eFXRQ4wDWLoGuhjCLixYXh8oYOdxfP7ff6n9HHE/vL4WFoZexWYBpe4JV
/WF18XOjy3MNz1uHofXlrcbf/zIGPKUYDq+fnMZ2W9M/dQECvXNklZsbgRKmaGrcbaI5SQ9NuYf9
X4ri2TFAO2sGyO6oRUlV/OkjQXZ/0m680Hjk0keiZ8GxOIk1q7q28rYqxXMHKVPWhZU+JO9ON8w1
ra7Wuipy5MKpBaTCspv2kADOlD44QGA6aitCm+71fZTktS2EiEogw7XWG8CcveiiB5P/PzDd/xcu
fH3qMzp1zLH0RQLMg1x+tlYRpAhPM+sEzxvd1Dbemygk0A+AylntBsE6S1b2w0qTVxwSzkqcz62b
q91A94x7XBMJnYlVrl7fi5tKzfLkLJj1KfeHbyhp0aN0QlqzmrgKxP4VTYw55Pf1QcewXC/0obhg
AL9NVlJEeBRoasGwpEW4qRajqO8pbJMVKpcLSOLo0mtHSfcPFuRW9Kh+RPhy/scVNj4DsRldmnGN
TatufZHWyBLl6blOssEWFHJpQw63LhHUfx6I+jghhAhWTRSnRfmsdLMWGW3hbOYRWgA+dCxIjfhR
FMLcVXW1azQyQZWxAA3qtLsnx0BLolApReacBl3daIK+TyLnXMJK/q+78+84TNvYQ6PHPPl++BLJ
YgJJ+oxMe7JoRRomVTygv0q0NjN7V6fnOBS9EZFfFSp8k6Gi0kjV1LJimCfppy/lR1mrZiLJSbRO
kY1Ah0zLGrsYiFRNhtAjRJiyIJNPMEC3uR7tRD9DflbchbF78NJ+c389XCN0xvFUXbOAyHADTZvA
YCgpawgNYrd+cJBKY10M/qKsEYItpKesjtGml/SzkltLuTVnpvN6hVyOPZ7xXy6KvIoTCXUd8dTW
vbdUanwjdfKwpasgOTTznjfGksnrOFUslWbU9AxvBjOXBORUTsBByn2uyKhQgBb/5Uhu/tFmURHb
lQLGnFbFKHvQGsvWD9yjQDK66uRBfwhEI3ikECG+1m6lvt5/vFtPByaXSiD40bEvPZkJ6jBB1Tbh
GUmxapOEYWeTaJvrVorzmaPmxgKjLEPPX1dkSeHH5VBW4JZa77rOqfBFaqiOQFHLGMnriMBV+yHI
EXBD/lL9ef8Nr7cOewaUPUAwmbec3i6x4cQIkQ/FyfORYdI9PVz4YqV93B/lKirQNI3iE2uaigjl
l/Hlv66oEM21WhLFU27g9Jxr5dZN3EXo9LtCQ7Hv/mA3ZlID52r9bU9beFFcDia0mth7qaGcSi35
pSbq7xJ6xl5HoQZx3VxaSejrzIRvVxEC7/dlyKlHC8QENNMTPz0LdMOXg9gdUOv9Q696k7b+R1E1
WzMoV43h/UfIBqcS/9A2MUnp6XpOFg0IO4TBkPsGQJwfJRq50Ae6w2iksfB1SBFJI3zLUWGwTWPO
2ffWK2tjP5c9a+rmNOfNh5LWGyKP5zhLf0Pe+iSSXmE7skmVbgn/5VNpsm+aC0vj/te9sSWBYHIy
ciaq1hUyI0GWykSlNT3rbfWYUq81fRwegu79/jA3wo8xnwedwcGkaca0PINKn4pveyqehibf4zix
CcRflIcWnVM95eULYkx2BIkKYpXuom0JXe/+A9zYMhz9hjTCEzXQfpOjRxQLN+bCCc9R6npIScoH
FMWf3bRa4+oyc7ndmFNSqpFgB+5Bo+R2uWO0tgw8sw3kc8gZvRDi7jHP0SGm8/z7/ktdh5IAaQHY
cdaTHXDqXA5EBaZAJMyVz57orVQVrfO4Lb6j5RKiBggCNCnE71o9fN4f9a8gxZfa13h5M+x4jdL7
G2fzclgdSRiwFYgCiw9BE787nuSArm5E2Evdtyz3v+Fe3Ng1pusLs9LWg2f8jAeLJMlxTmBosYjz
jO9pOPyjDkK6bOXCXVK6XKEGtFFiVAjrYDSjaZ7zXDt6fnc0erw377/DreWgsiKp/7AWzSlYFaGc
UDQptp49yXyEkfk+QmNbb1RaF37eH+p6Z48xN9BDIKYKF/Mk1HE1IwmdqvOeu+HUOeFKwwyi3+be
R23Rnz24pTFzil0f2Lo0XrDgkNloxHGXn4eQuKk9NGDPadjvmxBD2VDxVATcShXLDGAb9Clm8F3X
K56VQLGXqjmRB03FyyEltESaoBb0kxunv7pYWGbl0Nqea+3uz6V0/d104jhAdQqHCUClyUAmuv3Z
0MrlWehHNltZPNSt/t7h7C4K8arPQDCkXvFSoVUpNOEjaj2KrbniytSjlYHBw0IumsfaCmbKZze+
MUcbC0kedWuvoK6FF5WNKcTCKbRSFOuQ0xZWFbAR/CcAliBR26yLONI+2E3DtqGdt5mZl6sSIuUB
ZYQ3mpzm3FOTeYkSqwUASBZSB9zIacKlFf1K9L62HUpG0ZCIq7gC/qoYG9L8GQj6ddDDmARZIxVG
BXw3WeFanNa+UloQkXJUzwY0oxalVRTr++9449NfjDI+xZegpysxKMeQpD1bZfrkWTBFw3QrNjpO
Utbyvw8FPR6lAKogFqDBy6GKBjl3VFpo/ov+c5w53wIPDXtdf9SDuZbMjYuRMoQBWIPiHx9wCo2M
jBCFI6kOz2Vv5jbdr39EaLaLXHAfeqPcCFm2k9Q8whRHXstdtnU7/y2o5jpfNyYXNgYrF3wjva/p
9dhg1RZ1teOead6eRaU5KrH2W5Aau/SD7f3JvcKl0p0huBsrZ1TdURCbnE+SnppmTi5y6o1kqwbx
qnXRqTZfY++zaCI7QrQubhC8/AHO3tN6AmhonNlc+f/GlqXerrJXCNOpf06fQslCzQQzeqqKUsY1
RwgP6tByHvs+MJNU0pdiplYPrSPgzuP1c8W266tbV82RuUgLldth2j2lDgKYNJCG06B6PojbajtI
/c4y9T+oxz+UxWjbNScfc2tMSxrZj8w6bMfJK2codxp0Z+uTV4lYQorSc1rKC0MxEIdTn4w8eh6c
YK6yfXNQHbypODbmeN3LvZTUIk1sro6TLnruCgEbbSEP1rAbfIy0danQN3KpWKRlrre6v9BuXEpE
87SmwSfB0JtmSbKQOlZhFtHZx9pgGUqOs6wVdPUTDFBmhrqxfcagVuH4H2d32hgLUZysUUKWT5nm
/ag1TNwGr/woQc8BD6zmFKtuvBjcKZ0CGj+N6e3llCoxrkeqUlknEV3fjYnioy2ISbQf1RN39+fw
1vFEeUYdA3f675SDLscqLKH0kkRRTh1eSPhulZsmqnaWnz4Mg/YKr/GXOJQ/i7wDTMQTyC0U/USZ
idbG2+sy4ISrLmomOHZ8EuGTXD4E1w4QnlwbTlZkVuaiRthvY/SN95iUqXZUKMGBBkWxeubdxzj2
cljid1AXpEYoIGOaczmsPgxi3ZldwzaJyxeU0pzHXB7aHSY5ylOJT8BqiLL4tY4bZCECehlNiH5J
1VftzPU+XV7Uirkb6KPDCKITMK0xaqkIdFv2/KfA0U9DVjq2a1mveaVDNtHO//Gtx8E4msYW+siW
mB6MgMPqtukF70nDPDYY0FzI5cYOdOenGWePXY1nvNcGb0mmLlI/asAFodd1/xmmC3x8BPi7EGmQ
2NEBflxOvIePkoDuuveEN9RWiPqX2igGO5SsmS88rpuvH/jfcUA3j60peOGTxY2BleBhtug9kRzW
j52BSHLioNrA9YRjcQdjSslAI9mCVFSviIrOAVuuWMQ8gE6+T2pACkIVefKigakMBXr9xdnE0kaS
DgNWDpG8QC17McpVl426cNulnB7N3rN9/61dR98lYa4jcWO6CXY0LmM4TEz5ZBoav6NVxhQdnfYJ
DY++ePLm+ljKjSUMbYi2EhcQVfJpgIE6aIzIiJaeE5yzMLeD90Lt0URiJfoxZBmov6cONTa9GI4B
IqotcLQSIeVCeMwynJE9u8zODqYBcBfkvzIUT2G1TcxvVbeDcL3CHJTHjjN888K1ZKFcGGHmVAJy
kV/oZ+wiRd37uT6zTqfnEvG2grA3RXmVcPEKAqWbAeYgrhmdMzl5Th2UV3BTfU2QaV91Wf/c9XPi
e1d17HFEKJ4j5ESXgdRMFozjVWBZGrc41jjI4FNDQ9UpmheEuOlNA461jVp5M1NdWbumINpl4M4c
RddrhcxS1cbcmTv9OtYnlI1NWc2PVYr5oKtU2DX0P5pBU2fm9urmGV/160iTeF8yxRSpQa87gjzo
tnAJu5UXGOZJihzvrWhjZFQGbJzlYROFvob6C5IvdeRiRuDn8Ux+d716eRaYVIpFZk3kNM7Kl9zD
69AWb8wsPzbkUP5DYNRvHaIpbk2J8P7R9zfevzyT/k3dZRL3Eao12YyhFJbI47vdse3qRaEKUORf
PDfeqvADeGEcbgoQaMcIRxBVkteQ6xZp/GR4Z9VAMgZsaVo0M+nQrW9OLR3SH1i/a84JwESIaoWZ
H4cG3eJO5ChqcGWxurnA5tY0U5Hhlhs5c/RpL6fZrPUuDPwkR0NN2gaJv03EHgvXcKlrIOLuT/TN
sQDbUKyQkPyYjkXpDMvasMcXOM2NZ8+lUmfmab/PMGzCVKIoZqoyV2kP65l2GmRjWHAjj3/yYWMN
HGtvKeUxRHDglDdKsRq8FNVfSgYgIBC+5qAqXi08Wzd5noE8iqRmGRVWhEBVh5SZ7FvbwjOT1f2J
GPfRZMERXYB6R0oELuk0AUWAPQPPW5ZHF2Vl4laz2DmN5q7vjzJNA3h7sj4iVqR/2UjTEM6NO8nz
BGE4clpnto9zge2n/j4YugOajIJt0m22ByCEM5/5xhH9dVxtLJx82bmi0cpqh5LecVB9lN1+tdHW
dVXEb8u1pM/dclfggslbTishmRVE7qAn/THSfemsqT42lj6qspREbElLh0ff8qX3DLe/Jy22CgSG
ABjbbSPMaV/emm5NGgvd9ApwOp3sJMeAU05APhxbMO+bjPzo3QDf9ZS4kbdzMB84iLnQLFmn2kwp
8DqmQhKFKie89TFkV+XLCe98XzJLo2yPGEN9mCgrN7EdYc0bNcULGOQiGFZdPrO4bhxQ+hjBkGHi
qUzoeDlmDYpQiv1wOPYIzaCYZi6o7R6trphLZm8NNHoHMrX0h/jpciAd6z+6e0gnJjhEydhx+PhS
tHNhxY0diXYZxG7YmgQYU5iEjqJ7JclJd3QD97HuxW+DImzvb8cbL8LtbQD4ok3IUOO2+bItCsnD
wTfGRiFoLNTADV8b79XynMbGr/sj3XoZ1HhGcT6gbddSBgIOkHJdVkeFospbhNoCtglO8u3+KDdO
c4rrnGBUljC+nELMaJoNeKlb9bEZ8HS29F9QWwI4BflpFvd+64Xogo54j5FWPi0rFFpvyGVMpO4L
dW6noroiIZvDhN7Yv6hXUR9iSVOhmvbxcaPMBdro6OIm5o66O8JzblHZdZtKtub4KyAn9drskpk4
5+a7/ZvsgqPmvL5cFlXmD5VZ5OWxiqrmQQ7wYS0Fv5zZrrc+Fj0rlMbZSCSakyBW8RId2nXVHvHk
wxew8pqVjJHbtihEFFq8cHV/bfzFz05uuFGAgrgCbMQ1xhO9TUPNjSI/+rXc/q7xK/lVFn0KIzXU
MA6sZFuAmvMDl7h6AeUkSJchELKdoOX1WuiS5FslOvFnMMDWL6XB2ZmRGVeUXDAPs0vAjXPXyGR+
xu+NpBfhD9clgmTTapJQRHWOn4DxgqpsFWe/ovYdvxU76+KZvTlNJ8aRKMqNfsDgX0cQ8OX31lya
JEVT6S8Fxmc9RvDJQamTdaqssXAZxVmKRn2S/PP9D3JrlbHIqHxiw3SNOZWtCKuUrqiPFG22ooHc
ip/0/vL+ILdOOGQXiGpIR8DpT5ZyFmAPkeZudazc4gyW5akU8Ahvnv8Po0BsI3Ee215TXBEyspoX
VVFzxAvFJlONoDO7M2fbzTdh7SoqiDma9JM3kevWq2rXLY/KuB8xSehXagBuz8HWbubynqw8QEhU
uyB5AyuBF8yBfbkesrBTs6xn/5eVVC/LVvseIZJbyik3qm/O6SbdWge6TNMB+ByZ1bRP3sgyJt6o
Bx8t2GcAkzQn/SM16RyJ6sZL0ZTjGKVgCrZjepbiC1JV7P72KHCx2pHzALHTFaN8nhJ144UYyaJ/
AhmPA2fypRyETfOkpXsSJ+8RLYP/y1L4G1qRhqGdBWL78vvUPiRB1W3ro6cUH2MiZojZO/Xomejg
5oyNmiWjkNsoi3g5DB+sQJIlqI6UFBwunRz/i6b8g01dZEuo6dzfQ7dG+xoxTl4KRQBRKzqzPeLh
4oC9t00okLVfiQ9FnukzROyrDjJLHGFwwh5K2pShppEx3Y4uMdumPJpuohxVI8Omx6rT81AF7Q61
gmjlWX9yKScVqkxt6WWSfwizofgZNbG/FsrOXXiFqKwSiazFw97887/PhjFCsOnFjRCSyWx0LSbc
IYYRxybHs6WFJ2rmEH6K0UXS39wfa/yOlxejoRHIjPVH+tYQqy+/c5AYjlmVpCvG4Nti12wcV0X1
FrsVTf1ozGYmurg+yBiO9TvKy1FOn/JclFgW6BBT4WvcRtvhhpw9AK2FaCpDDL3/ZtObjZPsYqxp
k7Hry7IC7dsdu8B/QwAIdWFNAdnenaTGRQ8tGg0FsxWVtr3fCzO3wt9FNJlYQJjoy4MuQWt+WkPv
fbq01V8BUFq7dtOmLwCr5bVSawXmAxJG3qkeg5DBbG8AHLoYKmmZmOGeqt6jrCdH9PFau5ADdCu8
jeAgoIzx8O+mwod4VPAFKI79Khj1hViia1Vl6cqLuxz537C1hdR4Uvv0Wy11iDvU8XNSahtFa/6U
CSrDTWx+izVjbyTGuz+UZKDCojKcx56aaWgO7yBzqbbn76IwFpc89xxV+lLrA2yqBeGzydW9nKSv
IHJQqcmqCLveagfrOl1qofCp6MJelZGaq+Q3sa6OiAZvo0rJF43RbfwmPgg0WGXBfcMTcdtHOhly
riw8p3zVWXyqp24QuN/DDettTY8eiIxoB2euu4iMbk/qesY4fROb/hsNzLXql3+qMDv0hrCXOnUG
03C9ViEtjuIJpHuwL6ZfMMQME6d0rT6YnU1NnHmdrYlf4ajorcADoN9OnifTY5ocs7iGKomCgegB
jQG+gU0QZEMtPxZig6R97x3Gqn8cDguubL50Ogq6eW21tLJmb1nVWjW7h6AKdj7pdepvsuDY4Lgn
adlSdvxlAZ1TTPM3yfTWM5vrOjvh7iEx5V/SfHpyl+eGVld+0mpSdDbK5tS7WHQCPR1y2OsuuvJm
tfLpXePWgIFV7/4TZtToa+0VL8fHrPDOehHH9lDjXpco/gbz8Zmo9voWHp9u1EBl93G0jZ/2S24b
5klM2Gv1R1jiS8OPTzTWXu7PwPWVdTnE+Ptfhsho2pelIvbH2jwq2s5ovhMra+0MjvDWi2hYa1CX
Q6GQisrlKLTFu5pqYHe0MH0TEDHQ5kSzrlc5TQuI6mOCTiX0Kv7vvGKoark5qnJji83PsZ6BaeHM
BX/jMB4lg2lxAU4atbkmX6RJkyID2yOdNOX3qHOFZXceHGsg+CO0Vql/thUChIo0M+64DC9P4cth
J19JCpvOSdVKOglp2Bo2d3p1wLBOWydY2R1we6v3dVYrn6bQySfFaWZ3uDrmT5Mn4AYHcwrxmvRg
2lmLKkSSdcoSqC10u0z64wahbbX4rOk/lPS7QSk/dXG1cvvNiIDXVHddE1+wzS0zGHd7bRXnniZZ
YgikYt4CBO+yizwar5sQcf7cSU5Bh2t4li6UUMDwvlq07UavMWRvNyIWB77gr4mxf5mFucIE1m61
H+IwLJL+XMHwUVApTHCjnNkcUzAa55pJHYZuyRhbQDa6XLfOINWtAdb/gEmm9dxjY76X+spfW2Uk
nPqiUBbSeFD0skNt0JK7Gmvj2j22MDcepCDzlwR//caxBASLI1lzdm2GdSyecXKxLXUFyHvcZMpz
39Y/C9OsXowEF85FZ0rhfugc4VVIsm6pVE2HsFvvfCpJlfyMghZrlISBQKkawuuQBMMTqlX1MZc8
axUiBUKspwprv6I8LFFn5/qh/eoMdfNTUDOaPWobPfSkX0ujC+mvxYJZ4KwnDRQCS+lZRv/hqVO8
/E2rhvKB51SfcAhulr3jx2sPY521U1WEdZbZbBuJlWF7I6l5iLDqxFY+f73/FdC3vV58RB4meGuO
Q0SZJ7uu4/JJqeVoB6u03AWOxpusif/ElbRwLZ63gOlWF9myS7Gh8cu3sEl/wzxtqC/h7+KXK7EM
OD5NAW1ErJ/1pvnEqt4FmVbUy9hoHkQDc0Od0ptdNHi8NgGEhw7PTgqxhygTn1K1exb7uFq5HapZ
kVp+j2UkX42GXjdBxKbxBj61yHRbEfS/2PWFhadl+6xDqC1yQwf0fb6U2vCfJKLnLef9d6sZ8LYP
8fRwnbBF2kuPN6oijLBOLumsMtxV3on5krbsSjTxVdFjnrc5t7BcbA+TU0QPys7G/cnALUSiOl4f
inaUodYeIkP7qTiRtFN7GXNMC0NYw+ywgxPcV6MJfwuR+NNq1GfFHB6wZF86PoKORvHmWo23q8qm
WZQ9CsZGW3P3skBwLngqwvJ74kMsLqPwtRRLfeGKAT4DURUsuLmNpTtYG2xXdwihHU18gRy5Xpha
H9sZT13ILSonwbABYjNsEAnadWq0F3XhR2CqZ6zBfxm5s/Vz9YDD5I+oTwe7VcyDaA7OAq+zhWdh
2BxlJzM3jo0wfIJ18e02Dl8MpzvlwEG73thSDdunngqAG5nYpDlqZvScasMCW4pHTMI3NUO6ppsv
VF3amGKwQqJzDQz1tVGUndL6L5ASfuHPCqDL3KmGxEFkvQXC0Kx0yfI3phsOdqPIayxTt4HjHE29
27Sxu4ob/TWL9MpORKQvxQCtBCd7rITwW2vQt2eB1UsnMOtNTn1qkdV4R6Z+3220UfRAovmaWVaI
c2d6qJN+oWC6NJMc3bg9RmA47X2UmcCfT4McjHh9fIXaQ4tlHI1lHFkeDUyve1RcG6Hc6IP1rVWi
mcPz1l1JURlUPWU5cohpcVR1LNyGu7A9RLWcoaOjxbu+dpNFnDvOPpZw7pWSxCH9jLp9Jxfep5mX
6UyAdx3fkaYZIyaFdi9UwMnJgSBT0pM/S4cisgKAqYV38DTFf08r0NPNUGiPgtmmD7ULQfj+qTVe
yZMLk+7KKFxGyAMOaTLphV4gtOKPEufRZizTeEtAN7P38nXeywX1v6NMm4IGaUSHoXJ7qI30zH+c
k7p8UZ0aJoC5QS5/JqWfRFljmROGDYIy5ig0TV56eR+i10j0g1rVWajSJ1Awp7Qzf5QeSkz3J2+y
YqfjTJdOz0JGctDCeCHxFpX8pCn6+EtoFCvL+oOGAnZ390ecrta/Q7JKCeoQ6oBcOQZAXwJhJ8yS
pHbN9GzVo/rle6J9qvCHkj9688L/qv0xDObQ2dMSDoPCTx3rhaCJNHw+JvPZWFo3una7T8AQoFC7
TbDt1E5eukzAllpftqsgQK96cpRND3xxiZJVaOtmjJVMV6LRIgbhSnQClRa72CE4qVTL+/Ny/cVB
k42PiOTfSPKeRO5JbNSw1trhCIIb3x+z3ChzHaIpUIRZYIwRAzQCxyk5TmbBRM4rpSMWndPEI05q
hh1rurGtoD7FnLVjch9zQnaduc47fUUPeN+r/koZ9HdRb39iqLs08noZRHNcr5sv/78P9nfNfFkT
WWwholmEJEcYC5+1PCqWaDDix0BLbgZUMcmQpnPwtx//ZShHGyqtQI70jGgFLDn17Hby+f6nvDkE
tDzWGnwTyC2XK7xBwSgQcMQDGe+OuynDR+v+CNfblg85QlCg7GDMNt1DNKFg5mdefC7jD9qKsQjq
Xn4ac/0yGqOlJRi2+yNOcQr/zhvBOR0+gmr1KkXuqjru0NU6p/CSIjq/NpbLO+y2nsQaoQxNc7D/
cpQDNiJbV7fWljPXsp8c9OMTkJqPtf8RUMQCvpxW1oLWBojnHhUilLe+FZNNCTVwq7RxvoLAlswx
vm7M8tcB1QkQpJXBqrodS8WF/bluBSJ6JcYEtkycf9RMO4Tgz61A/DGiBf/rbLMNUXGDmiODy77C
EfckNkPsqtIpQGmilrIFl1uF0Cq/GL2wFQUEqd0itEeiQxHOyW1cHxST4SdTXfpRIUoDrwjfG5UN
0Q3XhiYQpCZJ9ivMgg7NxTgyt8Zg2AkmArlpLRIp7xYI3gjL0nFgakgoohZKgEpqr5a7TPWzmTvy
apvxkCq0BBrCMqDraS0stZIUZGEuH+QGsKeSDG9lYGYzxzKFZpbVl/jCIqwioIOgBYwcutL0ihQp
y0aeEDSHWDG+tZGc2ggDR3ZRlD9chyAVh0oeZYH59aqsjZ2AzlwqdR+Zke8MJzwFefNIScFbiG62
VhpM2TxBEbCdz+HRZ4JdmNlWLbJDMYj/YHHy0tQSF4CGAY7TbU16XXabKqu0lj47AMl2KDdrU0t/
l1X4I9GN56IJnr1A3xmVupTraF1a6R7hh8XQKfW6MnHhjoa9YIi/JSzU4jw6RPh6ZBpf1Vfrj8FX
vre9FNi56Td2REXYRv7ww6qtB903l2aA5Gysls+W5ORwLMEX03T8FeGAWfvmeVyQ6Em81B1QVjXC
MrMxt4GWHgfPW4/xUWVl4JPbHpezOFoYbvldbnVqzqX6zBvy5zMshOPqoe9J8gRJ/BSL4ENpS2io
rf7stRxmWuyuXcl57VVUHvWWbKj0X+K4RoXX+xiKBA1iQXkvQwEnUxrkY+qMa5xgqMvOD34PaXfS
KvGku8qiKEnyVDh9abRzzexXmYefTWh8CEnkrYah2vhJuuojdT+IwRYA+0NGC9VWKmHXqoq1DCi0
49Fq6QsMs1amGn4DcYsuW9zgUNW1NqzRZJumDjhiwd/rhbgfqPLb/aBKS7VRl2mpblJQoTZkHdjg
qIMamAnb41+mJFqyaPKhWoR+/JhqPh6DQvtclQsxUr0lfAIMKk11Q79JXXU1oA78jCrbd8UnsNOw
Fj/lp0YS0GWNfXdBU9ja+IpELixXzlLzq/op0YL8OS9rExdFLaVPoCXeyg9GHUxcDdaq0ZsbIRWL
7YABzlLQcxTL1FaX/5h+1D0ZAme/7RZBZ0fM4EPbJQ9OTrsrVLIBZztP3AxNlB9CiqdRGPwT+c0h
VPFfpSRVP6eRqs1ErdNwAULnXwkQquBgTq4wVYJsCVrPrBxwRw+fLC3MvgNcGg6u1XUzJ/Fl3E/0
R6mdjh9cJA1ZOXUa92OR6PVV0lcHvNEDrCdMfdPj3PjWDab12QbhsIYt6/6ZOf4vRyWHJPAf2Zlc
s7g6KNZ4M30JUuJQrUuXTuEJIxA6ww6S3sJCldIVTX24BV601IV8naqqXaf+o+EGj0GmLvO22GhN
cwx7wbV9i0DNCT7uP9nkzP33wUYOxN/I4+rMHTSy7VbQpFOuZD2HgJhymChzwjXTYOPfYYAugDkc
1fymgaqKAUMcdNVwwoeix2iz9j5plJsHYRAQDc3dcsFGrV4t8DRLDEOo3BSl9uLrhOv333dy+P99
EMhgfzNr+p7TaqzPxhANjHXOVpbs6ij/R7LyHItSCqxZ6T+WFBtcrX++P+iNSWYoTR2TFboS0+gu
cMBDiqGrnBQ5Uvae5ikHqTDlmUD41iTDpoTOiKoWzLApcitHmL4U2dunMMFT1it3gv5WIJwR1D/o
lRWV8JDhQwggaNGY4swOnsRy47zSqwavPbZc0dcZd/iXBS6JeRrlQySe5Kj+CRzqOcPN2aHOg6nr
zGa6ORTaAyIFTUT7prPJKZsmrVerp3jQnpSAFCeoUuiL6TYIZoEjN9YL0Ch0McYDgwh9ktwODYJL
rlAEz7xfdapryBQlHmyfg4YztKG3xotCDL2JVMqmM1N6hRb/O6fUiDnzSdPBqV/OqcB3rjuhUamX
56CL6t7/Kac9OGnI1puAVGfRuIl/GGpJO5WyRC20z4cNd0a0EnyaUV2vY3TnOMVMCHXjMMM4HYQ+
DUvEeKetv6QXDEctW+WkUgoWC6WjX8R9j8r+D7+F+i4P7kwn9uaIOIqNQDUYu1O2o+G1ADGGfjjR
QX+oIvVAD/HDTaWPInSevV4LZqb+1hID+USAiAIMeKvJam5B3QxFk8pYmdc2clS7bAh/ik228Trn
7f7ZcPPViEUp9LG+aPFdfuRRjC9s+7w+WX5fLbgianjeVvNLitRhrcTVu6iEygwAZnz8LxEwmxUO
ITK5tPtGGo8yuY0Ex7fgB7UBNpDdmyUWT6Ygn8TYWt9/tfGvmQwDiZAb3QQVd+0VSjnIqBO9pH1F
u8r3dxG2ZZHSAw1ABOMlSN4baWadXO9WrGa+jDj+/pdTKAjAyaGdX5xxRbHjYsC2uMUfhIr3cCqp
03r5zMl+YyYvBpzMZJuVYtJFkf6s5OWzV1vqi+QW/bJ2qmzm1a7vEGACELcBLKEMhAj25ashh5tW
ghRmZ0Tn1VVhYGrfap44s7X/uoVNvpmGICFnOGkYDe7JmZNkWui3lPrPtRqG+67Uv3ndQPm1r6t9
4en+VsoQve4TIVoG/YigoQrXb6NW7t9a30NNB5ljEFJtuK+krtjhRzrgr0R/soSKYAdZnT6TCks/
9LStP3NJDA5m5TfPsdRaGFTHCLV7CMsPZlVh2S6JCycQejTlxZKzLlLWuR/wk5ABB0l8D+e9tNkN
tUI3Ikktm6gWV402/62UWb30xCp8tyI/+eN5yCA3Od5TYtPQNoXH9+YLYbcQIbKtMCAwVnFimGAt
unQt+3iSFrLEgZbk6tHVCm2XepL8abahv40UAcidCd7mnAsE+Grgqg9e4eb7WFT6l6SGtBPhebuS
W79eDrUxp4t1fTQhVoMEBAEzFZMrePYQp34dhWV29hu49EWNGHmuBKeo/R/SzmtHbiVZ1y90CNCb
W5Ll2qhZLallbghZeu/59PujNrBHzSaK0Jy5GbMGnZXJzMjIiN+UdH/KnWxpLXG9RArUWkmXgbUC
m1ynS1U/lENu4OMbTkV70DG4dHB1jfBhMH9ZaaefjD7T3SQb63OMFs1Jm33xSW6xkzFDXb3XG608
dPS3+UhV4ulTYFxGo5W/VX4MxTWPZKcpI+Mpjwzzkk6qej+aTfgOV9nOUZSwdPKuM+w6aLvjVAvJ
h1A1Z2doZBjvQy7TB8qMf0S/QrEmQ6VdSpmG+YpLuP4rgmRdUCWWFTQsr9rYsfJMDU7o4pNmTT9u
R8e3B5o7FJ3fpR1AZriuD6O1DLG6ROJIjyv/JM3GcOyKfg9n/6fRvj7QS1a4tDpo16yxhJrR17qv
KvkVRq6sOcUU6A4Hv6XogcSIpTWFw1VnHv3Sz9yErPgU+nLlIHU2nvyZ1teYGO07APL5RwU2dGQL
Yz18LJI8Su2i6aIH2DiCVxXJp0HEO86n7syf9rUPnZ4n3zNEpQ9WIhXnoaIgQZtq+jXVAD6kqJ2/
k0hZNvyj8qyYQvFJSOnR7tzkG6usIe0BuYn0YUHjvf6eEYD+KNPH+dpK4peAF0dg7hX6N4ZYlGTJ
hiDOwT5ZDQFZU87MSUI+GSQhiqZYahrT19ub5U+G8/ozEpKVP/oZZINvJGK6OkqmKTOoDY33SZbY
WisFtj6dCzF9NOvnVMSLlMe6XFLBiM/E1LvZ32M+bYQejgUa5dAXF07C6mwA4E4HXYm0Z7VACnto
z+H8tQyHIzfyp9vTfZs5kOMBfcURh/zkzUiRVUxGkdTiVairwNaE9lDI7Tei8EthdSc1qB+m2Lxk
GQ4ntwd+8y11xNrodi7NLPqea7hVWupBXIVzCcqw03g/zflzrdXz4fYob7IGRuGOMRcgPynYOr3U
UupHI7BMEnv/EMjioQ3jJ7Mrdx6EW5P5g60n/+Ll+aco/Fcsm8blNa7F4dWPC/EY1VXs9Uli7SWT
Mkfo1dZcZgOwHnDTYhK3JsQF2DCFptLnnqxA5ccrrWlCOx4Qp8iPfRs+NEmF28GlFdpHxXihzoOZ
V03habQVyC1y8EKBFGmsT1JQuFIWLp5LIipsSL5DrvcwXqq6M/9bKp950yyijwt8rBeu/B/wDUZ1
ixpq7ADTwDo4+6YaL4X+UQwKKvmR0yECtpTU8zA/85cS+awnyl2dPvNfsCLGv/ffvyy4ch4O1Bh4
qqzSp67NyJ160fL6qTIO0Vj1rmkkPuZqXbmziba+LhUVOA0wioH2rIbq/VbsY6uoPblJgovYVeE5
lZM9AZQ3lpr4oHBxLBQ0EkLU61bvk6rhDveTJnqGLku+MY+CK8cKPQQ5C9yxe/El9djWyWnJBUOz
LS7KOPZuFBSyk1Pze4qEMfjcjEL0IOilb9fzTEE2EA3ckiT14Adgg25/gjdRavnBEOeXLBlWybrU
FOdgdpXINLywl1sbMPGzP+vnsCpVW6i5v26Ptm5Eo4DIcDzegLswLISP1xeMZqX5xO3ne2m+iC8W
UiecBSk0n/sh/K22KrDcwhofF1TDnYaFx5MSpsN7dEVV1xeppA/cwHe60maDneFadV80Sfb59m/c
2imsBuxY7inKq6u4jWxLmczNKF5TrMl1S/rQGHu29FuLznIvOROIW94Pr1fBagIrr5PY9NCdO0VW
dTKVwksj0vaYc/DP0wHsjLIxWQ3i0evyg08FPk0LBQhFVg9nVQbw2BWqvvPe2ojRuihz0SLNsugU
r47X3BdxIRS56RmJljhqha1PH1S6Y0jzuDPUxvfR6SYsnrjiop63GiqVK2s2UoaSKuFSowrZ18q/
xyU+P1cOD/FFGXq1S4sqtKJMHVUPVrZo16L2y5+zcx7tVde3Vm2RBKUlseAy1vsAoeV0DtI6vzZR
I98LU9Tfpx3Y1zwo/lWRgoMHH85iDwCff2uXoS6aCbEkKIi3jb+CGgGFKBKPprwnsPomF1nGof4G
HW5JRdZL1xp6KSZWrXpdOZxKP2gdbfFqyrL2OJEKO2GZYsMlXBKaL7c3+tZiIkzBMw9xdOL86twG
OIjmaVX43mQi9GL21ee2AsHR4WG8M9Iaw7NEsQVgLlFQhfr3JuGKRRVgHfJZXmDUCJQLAIxtSL/y
tVFj7urZDL6OBQIUtWIkH0v+6bkFb3u+Pd9lPqtEArw+dU4yTIqF6/yyT/NuxpBZ98x+eEjyBgU1
K3ysUR8U6v5e7bPr7fE21xd+Bw9bSLBvxOG6tpx1w69NT9XAvAtj9RJK0lNXmD9vj7M1L3B0VKrB
tzO75Xf8lYdVszXimluWV7TakK5OTO1H4Df2kDcO80ohwBxuD7gRjcnSpUVXcFEKW99JkyYDTPYt
y7Nqaoq5GEVuWcfGp1yYxwOcsr0U8E3Zjd1Dn5gtyrkHL7iK/hi0CnlgxPlVlr/IXfnESajy9mnE
41RvutZGZvG/maG5RE24iUSbVcjMBACIdYYSWhgV1fOYFXgijFF9HRuKY1o27rU3trYKN+hCVie8
vcnYQQDpwI6T7KqQ5kgSemBzH19gYL6//eU2twp0aCikIE7f9MlCrG+TMJGHqyq1z1bct3aqK3fD
1D+IZfA4a6m8k79sDbj4HpEwUR2gtPR6byJkWDa1EFtep5YPUefDZrFoAXdq7qghTeLGaHcYgFub
kx4TUmeoUIKNW52GEO59HFih6fnqRENK+tSkXWNbgnhJ010D8jX+fYlrCwFvqT8zx3WSLFAztYRI
Nb2u8Mg173v9e2kYbooBqfSSDR/aSeTNMe1AIjeniAPAUp7jIbCu1RqFkOL5JvXeXMwXyienXFLd
egTmLRY7MXNjY1IN5EZHVIcovl7NQPQFHz+w1kub2AlzOJyZ1nmCYqTu7Z25MSf6pqgvLvVuqo/r
Exe3DRixgmswRRnIqVG3odtT5ZfRD4HiR1qxc8TfSDb8ueBFpM1hDTG/NeouNdpi8M1B9aDzRo+V
EWhXK26zYyk3jTOIRvCgzmJ012ll8FDO0KMwJtNQjKuL+zEpoQjkzqz2opP5SXqaudu/ikoauBl+
N3tqDRuniFwEoUQEEzfUJaQ5TfoQTVuvM7WjFcqnMi0vBr58djgiVhfXu8poGxvbkCkJ0VSmYsE5
en1ujXHEqHapBzXWWH4M+hYIUhUq1TNx2BdspS7n0habHOhRHfAIkWkGvpR17e/krlv7D+s0ykIi
Ocob/ECWRo3WBGRhkml8w/b9W5FE35Rdl/Ct3UcKtAhU0Lp6k78m2jAkUtMAa25b2MnVScgUt5di
xTYkbC/+fatTzyAkklvSdFxFqIrvhuu6LntZV/k4c3bDqSktVMhSQDojYJidGLyR/+PADJVycX6g
zr6KwaNeZKZa64rXNTml9bjxT7rYdv9eDXo1ynKJ/5WFJAMVgw7pAA+AkFPWz5n2cnvZthLlv6ex
ygKM3kef2kg6/HWaJ8MYAKFREJYV2ZFKZI1L6xtF+zOFhp3PtfUEp/KEuDDmhZQl1+U0XJ79jgrY
7HVtBWAk7cTskIyE2kIc6h86BqenPPStCw7EEc2SfjokhVWdU0kUbb83p0Pc6+PByvL6Ulu8y3U/
rP/90uN3wThAegZiw7qPoiZGAEM6rz2lDN43ZexmwfiEI8B7Q+l36nFbnwEmJ70hnvuLaO/r7zwG
ExdaLmZeY/q/Irk+alDoCik5z23tJF33e2zBB06VvFOi3oqBGmVN2srsZGjNr8edulro+1QXvbEe
j341grBp8LrOwsCeZ+u5T4Zi59xsjki2CeSEly357usR/QDBoFGakQQOzSzCYXUsvqtiqkAoM3w3
MZv60GtjvHO5b60vrnXGgghhputyfwFgfiorK7lCPseGT4WfboBaqmlC4kn+ZTK0i6+aD2OV7Qy8
FWqXvj2NDIoEb8JEmTQ4yU6EWtNXyq9SO8afynCkWSrAcrt9lLfCLRc9PUadVNRYY8OzMh3HQOpA
88TG74Ha0UMVz6ZjzJJ0bvJS2pnZVgCk4k7jHgVeIESrrcNLXpWBtsqeX3Bfa2guY8UeDDup0uak
QKxgdAOXi9r76+0y+P2sUNuXvAl/BLMIPsZZUNqJWlZO0krRzhJuzomC4AJZ4ZmyfoMNUjTNszll
njr439pIe59Uw7fbXwn8OD959WLmQlzcviCnybgzvZ5SUvWSn5ph6sFajRdGrAW5EYivpnTiSRjV
r0ZmWm5d0o/ONDVzKHj5bjZP3wtZHx1fMbN7uQeTXoS9DTYzuKeAOzhlEVtOFecyvEdeb1VSfKEC
0Llip8huMy7ywAYtwl4tEiedhI/49/2AdIGZWlKivIs9B1BWLCPVqhgPYi9/JDvMj2PZhbT4m9mN
TCu9g1GW2ZhK8QXaDLIgtVoDtPdBzargQY6xk7XCvHRavQrtpNR1N2CiTqkJKvRKHw2kGvFMsAq5
nWehjilrnLmzhYjiJKQaQiZpTosB2YkmCj4P+pA7Vtj/bIXuHjMrkLRlM2IqVZpYDcit0+vZNzOl
MgYeMbeHnv8U6uZdnEalm6HC5owzZvNZbj3H+uBFY/55qOLnMoKV2GsIPKr9fKdZ/a+JVPNilIZA
G3D6qffF13TiRkL//WeaS1/CQsKlC3vnsbcsJ1Lrz2aH8n+h1XyyVktsPxU/TSFoSHpHj9Sc700d
WbmyGeipTrLsxEX1ZJamYI/zqNsQ8Gq70uvq1Gvi+xLPcNDJfniseUXa84iDngCz2k38AFS6mH/I
mhlm7mAUTiyp/cHyc/kO8AqqwWh02aXOJ2BfvKtr41s8hICD4o9ZammPaBRO9hRr8B79+AMeIB+L
3BKddKCMHOU1FO8oPib4qQE+HnO37vyZatXYXKox/0pR7mPQ6fOHWayAeEzRe1WbHgTEAONxjp41
VEQuwTg9WiWkbVm+H4rskZZSYyOuAKO9mfSPZRZ9kbKsufpwN06SmGSHrA7SZ0jbyTkbTK+P4/gA
9xvklBbdgXr/MTbGnT8I16XphRIFGhrRwCQMGmEXP1RyF+0MwxmKWjrdPpMbJ5ISOPAMeH5I3Kxv
wTCL/ACYg+oFI41/G2mh4uKXZYtuMbxR2P6N22vSXtty42rg8Ye2Io9Nsot1BuRrYSAVVlx7mtkD
s6kCKQvsJDa0kxYbyQ5E4k+BfRV1aKzAOSMgIR65LsBLZouhzEy9WqmS+l0YV6U3A01/SYom/DG1
qvROL7rxUuixdmhwbKntpqqVh3xUF7bl2Lpia4R3lY/Rdi0XmLgIc+KWrSncDXpZnlPUi+2shRHc
D1r8GOHL4Qq5nJ3m2qfBore+w22hIwo+9W6TRZOd5pp0vP0dt8L335F1lS1nMRZKIaoY17ZfGBPj
9yBCOOz2GG8BnpSWWUllaTJQnFh3C+FOoFlXBpq32Nm0gXGnjMZzA1JOL6JPNMbx8ipNdzDEA02P
2M0T+aklBklTeBBASe/8nK1NRBmU7g3Z9GIR+/oyabQ+pY6WaV6kt0T3JJFPloZKu5Sk/r9fjvB8
qBYuOtqUulYvLF/hNVLFVXqNW9rATaIogK2SnUE257NUXJfS7uKp93o+JBtj2eeW4s1yc0QskyvH
QvNB/rDzFZe/szoOJuKy/zfOspX+elgZvm8mnRCTlyXZVx1v9kSYr4kf/8av+ZdSym6CFvmwUDU4
i0dBMv59qyKdtzBvF89J2E2vx5+ngtK8ICfXXgl/Bw37Ipr+i+OA5JLFtsAKidbqai3VQdPCXghy
ykzTok3SdIL7XywjI4C9WpRS3tC+9U6ahKkOpKtR4PIex1dg6zNXBn1/qX0RG6hKsJkw2QZLtbNT
lsO8/oJLfxTfMhyp31B1e1rWsm8KgieF+ZXqQmVPA8BYBeJXnf2SleGlaaw90+CNCLNAVRd9FB6n
yjpBFJLKqpIkmK/A2FFst6SfUhQdbi/q5hh0FmkFIJuNjtrrrQFfqZpFpQivddhHx5ia0bVXg/HD
/98o8utRKljOKZlBjn5O6YLRQI3r30PT4kTMNMhzcVtYp+4UymXkZIIrGZfhlFE6HCjIAzgQZm3n
NG1EjeU1yeVN34Ty9GrJ9AiTjqFOBE9HfP5K4dW8M/Btuwy5Ku4MtfF1FoI4fqrLU52X8+t1m3LA
w9bY5N7Yt+BWZ56UyriTj2xs7Vdj6K/HGCB+xbMV+Z6iqy9Nl7+XuWuLYfpUyVrv5MLoFNae+eDW
vKhKQkKh/oCBzGpeFeIjIqaUuleVtYxS2Wy4klELO6u31bPEOhpFVEBMmkXF4/XUgJvWZdXxkUoz
efDH8BSr41GpOy8SjItvBu+qWngyAdfbMAR+397ydCX566uYAbdfNXjbkXUhBf569KCSK90CUOEV
ktg+6m2gvMR5KTskZ7GLk/sj6ni1+ZC01Tv8pju3UCVM+Mz5czCov2Q8CT2D/OyYazzX9LZHIXDS
TNTv54e8+A00SbW+zGU/oFPzVAwvM560tp7n97lAZgwje8j1c9JJ92Nowp1SQdakg5S5QCtTZFob
t4yC2laVEhXfoZxOiVahcNyjsJuhH+Us3j6OJr+bpC77KHcArMYw+SZHw7tg0q17kFVlH9eOLicq
ljQlltxGFpwwxGseu16OcI+U7bYQ5Q++NIgPbSamJ+uswXKcaFip4qnqrZ/yUza5RZkBtRJnXiif
c1+p7LCF6wZSunHol3fHsmhku6rc5DSZtjFfDSeYBYcniZa7fQP3IjlSX6nRZ+hj20/E6mCWnX6A
tTk4JmBvopk9RfeDmfkuFYuGVXwMsfRG3Mudm2+q8BhjotBbUuriNy/QTev0T8IoKLybFJxhgIfe
RZAM3TIzNGeaG+skM8GTjNvxocxlH8UppfgUyYN1EKMqcQAlps4kW6gTikXm0BOP3QKBiaOgm5ja
QpB16lj0sbSpJwdcwdeJGvwDwojZQeQF5M6lLzsIQ0QfcEeU7gRF7U8VUkJou1jSu0qchkthir0r
w1E8jNaM9V0d6wdmkH0ArN66lZjrj2IaY9QGj+yAL3N6NKsYXqgxzEdqNgNyD71FM2CcoAEVLHTR
tk9SF6THgezAhqDVPMzyIB6bIY/dhNfV+3aiemWogWSbLdqupRLNTsCrjE2VaI4yh9HdkMWqZzYo
p4EgQhbShBibY96DzUEgO6ZgVG7QVGBx4MWmLpwB/9soK0hLxVZjt+ZU34WwSw/yhLiZVGUg50Pw
ZFVe5xea1TAMQst3ywK8Xlsa8ZGoGV6CLjOdPsNtSuSd4MrIOh3jDESRrSUVuECYyO6oCv5hmPTp
C+K/mWPRD0NZyqwdqwaAj0yhAQkEG5VYkQNUqBI4vZVJjVeJkZMSWqQnEb2yMzIPBxZ4BDnFN1yx
QIoxHsXW7bQsPGIiXl06Wt/QeJUHswSPKtYFPGmtGu0gklVI2UJwGnytu2si6btvZepHScv1B4NS
oQ0XC/pClHM8JdxbqOX4dtT1iiNQmDlF0GJcPRGb5wjXGrfA2sjJgeVfTBQ3nZQXsF3Kge6a8Fic
rh8np0iF8SCPav6zo4TtovQSH3CEimyjaNNTYOapg/5qfyiVmeKPWZQfxSKRnBjjvYPUtaMNKxby
cWniiNc1yWMHEO08BmP4LibM2rNQYTsdsRn6QI3ssoJBzJMsOIQokLjV2M9sCwDkw2QgO2e07bmF
tm9XCNMfwrAeT1kUqmc43siqVGZyMrGutv3Bb1w8vdQLD8LgWZ/V5pzn0a+w0WdXnyzFTusoJdPj
Y6BY9k6y+tIRESZ09DmpDrM4GQe1VeDEgrs8oDzXHqqqZ2MoqXxQzEI8FIU4uXFipYgaoIastO2i
/1UXjpzBNdCaBLG1JFSe/h/lid4fEiX3IsPW29+5uJMPbd253ElAbjVMod70I7QmzmaUAAyvhZlO
f8EW0VYVf4FOdS0TcVaUZ27fRm88xEgeyM3/M+Lqli+yVkEjbZ6utdK+F9gxwFo8PzM9TfWdxJw+
BEF4r1nDqUpjz9A6Ijzvc7+5r3wTNZjYvf17/iRJ68tRBsMDOousDfbI68sxLLCHVzF48aIKZJ6t
okH6JFN+9dTZHGlGWqpwoPCDy2chiuG9MRo1r4oudZG6mi+BiLGBno6xYzUV3u/cy++jYjSwxpwF
GxlBFNaA9OPzJUwJZY6gvd7+/RslfusPOmFJOWGarhKYSI87vRRykqYWhYbRnC5tFOAyNRwyOfgR
pMLvKvBP9RjvjLv83TfLRqpO/4RbmH7W62WTTZQGLavXvHbOfoVC/iQIxTstNXf251ui8LJdIAqT
SC+yZmuIrKy3MOXyOuNZIM1H3N47lK7LDPiqYg0VtcK+cDojW2S/+/Ewglp4VMahPYb1Yi51e603
5wx1GI+a5fn6xuigLcxcLEPfCxtLsNuuVs5+adI4EtGYuz2UvjxE1uurIGnGA1akzbD+rpPgDwXS
w/nVonon2pYIahfVoHeFSmEQUc220h7lKBF+1pHWfrYKofo6h337YRb0GHmGaCrgHSGaMKSoExqm
bz5hyjS4KeKSBxWBPrvMzP5UDDGSmnE3g02nOGBbVRiIGCnI5CvYaJ0F/EdHyUzAEFZtfpymCA0R
sZCg+DbiXB/DqBd8G80V1cXmTbjEWfk5TYKCtmWoUuROKwwRqyIP7DEGH+gOWlYiKkLHJnYIxMil
hWp0bKhuX/swVq5+ORr4187h4GZSp52rLpTsPA+Ee10dymdFUGMvojD0FGUh3D3AFsd4KgZX8ScL
pvikXwUp6H9zGTPWFAg7j+8lNq0/ytIzBMpLORHM7etNHwxR1k8p0FStt9RLOIntWQ+i/kuJf/Sd
XkXKTit2o0ILjOU/4y2J/V/lmqGt1SaeRM0jYP4AlnqPDKdBQ0BSnGlsftXDnuvX1g4HqUZtA5yG
CKTg9YC60CEblRmKV8DisedWfUFxobQn6MS39/f2QIvBPEUgtvhqoFDv6UA3gukl0/y9jIOnYRRf
MJPb67uu1YSWtyof6j8Dra6bIdPkAgMP04tDOU1P0lRVVyvRorNZydIikg/KSrCGX6UiNvch1qj3
USgbjyMJvA2/BjMqAsk7ztjojj3AFTVL1bsxbqedSvXyKddba1Hd4xaSFleo1YK0oeCrclEKHmAl
8ltBFs5zvhtWtjYU1mmklwCs6cKtLjshK5qcXshwtQrxXp66ioQzhCdnCCdNbTGynqOdFv/mvPi+
GpuJ5/U6fmtZls1kNcRvKfhZifHzQqa5vZe2rkBkey0qVEt1Yn2DC5mUitYo6x69NvSKi/qnWIsP
WdSi1FrhO6KZ59HQ0a8S9nBfm8sJLwpQJ5VGEJevj0vbkfqPKCJd87n6QqkwtWczRhhVy21ZFX7M
+ni+PdWtAQFbghRceF8UAV8PmABRlJJwmq5z2nwYVN0t5cwOrfb91KHKJQryTrd7a2n5cAsZkSrJ
G65EZgxDYQKD9BQx/enX2bMezHcxbLBsEvF77drHBc5I0hTtIIA2J6oCogI1awBwWpUsCnWQEpAF
lif3gQ/ZNIsxPvRT18SE4CFR6m/+wHvm9uJuxST+5P+NuYq2rSzNuJfpqqeXxQvU7ktUiB+E2d+R
Sd9MaRaKJwxMmcHWuwbYdd8DTgmuWjIE9z7JzEUYTCoRZeUj+F12h6rj8TvxT22rHfOTLPTtfWqK
exPeLEv9/UtWwXGE9xzpIlhAeSpjWyua37E0PdSV+Eka5efMKn/UPsrWQXXIfS7+28u9dZkCGwYs
uRAw/hcw8PflNui4dWMU7eXTbAEt15UHadCtX6WphV+7qbF2LtOtz4sUJ2AUtOnlN/haUaRNpKDO
5SEWbdzhjvK5D6z5QPQoj7dntvWooi+wdMkoxtEyW53SDi3cZiEz4qbxgB76J0pA36uy/VpCz6xr
/aVu6x1E01aYhe8BSZsmJ7TwVWCotNoveLFGV9DfiCIq9xWh/L/4YJxGMGFL++FN+jtCea7LQomu
VRd8rPX2DijTJUytTwhTfb69glt7g1YAfbeF4/6mGVBV9SAMpR9f1UGwnnw9SZwsp9NXIsJ+SDXf
33nNbIUbQg024pAUFxzR6y+WZaAzhj6hvB18Q6wV/bbaDsVvvjIfgj0y5ObceKxhxYywyZuGopk1
4ZRaeUhDkY4x/FBeVyizT+ZdZqSfbq/j1k5cLDvA9PCQeNMtSnpUf9p0Cq6+CIAjNGdb65u7xJg/
MFtnzicMeffcmLa2IlsfGqYGcslYMyw6ErtyGmgVFGpzp4bGZVg4CLfntTPGHy35v2NHZRWDPiKe
Mpfq7FQpl58v7sSLre/EhuBxi9vJW2AZCnyd6CtidO39zrd9xcrvR4Q7MrltLkks/xctYDIYFo1+
InfmukUQBNbUEAiDq0jd7FiX0bSADbSzzqfbWb2tSLgYzYGxpX/EPfR6t6P3L/vdaCRXWUAnHBeG
Y5OVX60kfrn9lbZOFZ1eaYlHpBDr/tSA3DJMriR5LtriMGrGVfKpbIlKfKxrGcBANe8km1vbne/F
64V50WhZTUyYWiAKOExc07z+KM8QJoI+/zSI9bOfTI4cmXdh1pU7q7k5S5B6i6gYKsrr/V7IdTAv
9E7PKMTqIdJK9FWMRn5n1WaLdLw4I4yPZP7tpd3anBbRykJ4yyDor2baVXLe8vLRPMQoHsNcfQlV
8VIZ+UHqpY//OhSVWUn/A7MQ6XivhjLrHlcnraYEGYR3hih4cTq97zOJJo1v7ORGb3fm67GWD/zX
uR4HMM2Zio1TpsS6K6Ig84yJag+cXdtj8P1Js16/uBgLFCc1bMqfdAJej5Vj6kFNQaMVbLRA7z71
yFKHJkTxJHC5oO2pNI9ZOXgw8EtKD8ZLI0vPyFgiA7BUkM81fjB1IzsIiM9jQmunc9JApk/zQOOf
1jJggKx/JzW/iExAmG0x+pJGd5J2ReYSrlIJBcawA8QuhfKdPtZL/4i/qpsf0vhjLSG7SuH79pd8
GzWZMZ4GzJeci6bj6xnLghbnWiOKVz1VT+SmF0uQvtweYiOlZAy6jTAfFk+jdd2qlKd2iojKnplW
nPHFWk1xqxiB2njKlZcu6kVP6OfuW2El43cInPW5q+rq0+2fsezJ9bclowSCzC+B3LTss7/2EXdQ
mmfM0pMQHkBOCSUlSeiQWvXbwDWHmeaWSJ/i9qBvzyQK0bR5IfKj1PsGJTFWDapGldh7NBm/iOZ0
6nv/KtXqCSzDnkry24fZkhyh08gcEf1b10+KTAWjp0G+A+CSWT978Zjl3cFojzM9sS7/vEhN3J7d
H8Xp9ZqSr/OIp/qJrspqTbV+0fejGeJRg9VxE6YplTaSSHtykiYAt5GE629cI/cnlJNdVCKmHPTE
dOWpUyO6MaPVd7jZJJniFGWAQwqce+0ga0n+TsmH8UGrRJqoZjMdhsYYDgnyTL+aDlWvxi+ar+By
RWwcJBkdWKR+3puigIWYnIDT1WA2R0Erv/QDIMtY4dax6+k9yMbotxhH/RWaWfYVHxiRBmUfeL5U
qN9uL85W3DIoUROJF/G49edQx1S2wAP1V7Axd3AGL3VY/Ezq7Pd/MYyOMJJGzAJZvzrAyaQmrFcC
1n0sf41l/D0S+0OdTzsbeWM2EhJaFqhd/LypL78+PVOqJFIYQCNPkvjOn4tj6YdnhNHO/zwbCl5w
IiAcL4zjZY//dUiFhH6aX5uzt5TDoMZX7f08tj0CKmTgt4faOJrLu08yKGPAnlsvHMhmvEg1qlBD
U3TPplzg7hQowycOmeCG4656+8YKkhDg3rzQftmUqxVEEwIebNBF1yKkC9GMqmWXU/isG9kOp20r
3jISpSByrMUterWIqRxIXPt5cs2LiVZxLd/3DU1ofdZgG+pOMwQnWUl/0MxVbU3ac17ZmCfIo0VH
A1wokrmrMg3XZCxVs6FdE3X8KJThWS6lHxWoh9ufb4Nfiawoz0DehH9kZFY5CMxEKwAGkON+gjaK
PFSU9jAEeNTgqjtCowTvxihC100Hvpg0onyc6W0fO6GFRJWNAxovU+z2qSg7QsAdrftRctHUcEK/
vp53cpiNW5bfyhuZBrQlvelY1bGgtd0w51fCc2KbSfkUmdHOc3/jfqODuuzlpTv2RgMhN61uFgTD
uIaliFh2fVSsAls/GICWQcOx2ov9b69ThqO2im0KQuZ/fOP+OqlzIrZp0WftVbFie0l/zOq084Xf
kkQX4Viq31DWwTaugdoqfINGG336XVb/nCTdKSJm55Z0UqwvE/UMVhtckn4XK9nx9tAbV6kGuHeh
sMMtF9eV9x6Eb08wSK5R6PQ9gAPUxoG/2nFjs1Vw+ro93Eb5D1Qg2dWiCYOq6frMhNgLTlaUytcy
66TzKIOWiTFGAnDVgwXrjYkyPJbC7mT28ykV1fhBDLCBS6JI3omKW8GDsAhccSnuQohdHatA7TBy
iOSScu65HwKHfwuqd2bkIXaFFd4MkLQ19zruWzFjeeTCjmW5SURfh/0oV/0wjejoRqk4u2aKWv4c
LiKZezKk69cgiwyOlKhBlwln6HXrAaNPpY9Sf36StOaIJ/IpiYJz1kYHfa4f07h7Ytl3zuX6nvnf
ISnD8bwmP1vnnZVaZUIeh+LTJOuX3C+/6OC8pCk69nH08/Y+2htq+ed/nUnVyoYwrnN86+akeYjm
oLxHP7RyhDmOXazq1J239TqsqQvrjX/BlkSckbb/6/GaQIv6mR7nk4ozYV2888NwZzuuNwYjUOv7
w+Kj801i8HoEsxNFv5Pa6KnwzZLGdfvEKbJsTlO4cwbX4fPPSJR0SHFoP1KDfz1SlcRxiDdZ8iTU
o3loSqS4G13IzqGKfLKuAQ9Thvr5H78Xs1OpuADBJMxQDnk9Zm8UoZ74vezhVK6cfKHr7a7qOV8o
JKq+/v72aBtfixMGMwK3qwW4vTrZwOsBvZVRcZUVdkM2n/xa2xnizfFiQostDppiqImhJvB6QkXU
NgNiVqnHE0QlnQ+iX5KUfG/HxpFNkAPGXv1566v9PeCqOIDqVF9rgpZ6PLEj8FD0TGhBnVM/c3pr
zzT4zfFazW61GXlgCQAf0swzUG6B1AZRNroM2gRfsAz3XnNbO/+vmenL5fjXWW7Govkfzs5zt25k
addXRIA5/CW5sqS1lmw5zB/CYTZzzrz676EPDrZEESK8x5gxPDN2k83u6uqqN1RG4xW3imILmLKx
3IlCOz5WTRNspVIyf9bra9y89tHfYBnOuslckN+OZQ44bxpNndxiPTJtUwofwMs8KEryNe4GNHCS
Q2xF+wKvkVmwKq/rQx9v4qFXHwICCGRTFVzyO0KB1voewQpzlHhsnmtgH6ckTgXX0ilMu2EmZOik
VU9t2/wnCsfgHE9yebWsv5aHZzJIX+f8GUGZucz7djLqJlClzPLTm1/3D2pSPnPFHew493+JVvcT
ZYyNfuo7/v+fAWchMLp8f/D0bwc0o2SKszKKbwgPlxdvhE2pd16y13SBBK6Rgx+opMS2NAXNjyCz
5FNoouGWVd14ylMolONYND9Mq7SobEbNd0ls+7+P82SWs//qrGHP1Lx9QuqIbaHKfnQz9WovJvJn
o5r+/Tg4vcMAzrNAXOJuRI9g9hJ7O4ZvCBSROh+3tfgfnTZ9R36DPe0BPt6FGgaSiLZahE4Tt/sU
MXs9cdjyffWzGLfEkt6lQPOjUP5TyH6gFbwHQGJsb4Y9nlG+GltwNYtvqh7rZz0CNl1NLRxdJDb2
qABxzoqHQEKCa2MyVsIaYhoINs0bj1rO4jCC2W2kspCmNwW5UVCE6JoZu0QwjkllfuaC/o+utBj5
+nvVFPZaWe6QZwCqiZat5j1iobFr096VNuXx3uWp88xQYEasgASRH4sIqKZp4SWRl97kWNrTENuZ
KDo1iJMOk3qQK9jMUzd9b4fwTpsLJOywmRCsHGLAd+Y7Dld2FKgXT9BlRdXh+2rgY4WhOHoNtMP1
Ld3wlUCPTAGpDTx7pLSXeU0xw7ZMOU1uXlRLOyEYO6eicXHNm6HbRVRi7hvfew7miwA8c4NIXUhN
2V+L75358qhKpMA3VS6P4CiOMxopVSg8e/5O9acJALJ1MmW8hDc/6spBQ3UK0i86RfRWl7X8kAwR
6HwY39IgR3l5+oZk6j849mxkciupwczkIumefdTpxbzd350x9GOUBiKpwfhtGivA+MbvSG6OqSh/
Unr9bAVbZjlruwj5B8IJwZV76iJsFb3aZmXQ0TnQ+x04MrcVg6eceCEPWQeu2thI5+a1t/yKsyUT
Mj8Q4t7hX02E1nUzIBnBZPaTOSX3MIYY4+v1Z1rJXwRfvptq8UlItvTyVrclKg3YfskzGe/diwKG
LIzKiG+dnH5B4O5UpxKCMBgde9HVq2i2SflVMYeLhPT8uH10z8tz8eKwVGkiQGeivL9M+6KotpA+
t4LbVCXVZSS7vuXQWx6ROpU/5YVSHjhUR7dR9fJJmXzhjMSNvgOAKv6M1To70BAwt7bUyrKGxD77
7OCRh9/LIlAYRhzrgpqENx9KUZxpP/1Wc60s2QEqvRaSdWisyW2F7mUwya+SStpFYnOOWw/Vgfrz
1MT7j/f4yvrHSISoNRc2AVMuzjdpis2UY2+6QQIRAtVOtC8tAnIRoAI4Hlm/+3i4lTgJBnvupMiU
T1j9b7dbXaZxLkJwv5lBc5bk9qVGVN3++zE4r2flfWLHu2y/SOJ88oxcu6Vy+QmFoh9eilXex2Os
fUbaxJDxEKVeQZ9CoTCzUAhuXV0c8ix+hL/hYPj3+eNhVkIFbzFbJSGmyessQoUWJ1kuATq6dT3K
G4WR/Qdjs8g2jDayM0V+qYY4Onw85NqC4BYG75qkijdcXNYryxLaqpeRfSqlFpO+RyVFfn/KbFRe
SDPyn+GwsQRX4hMw5f+OuLgs+Z1mBkaZabQv8YkcaERO+tnPoezFcYpvZnCpx2gn9v0GcG/lOMUo
giY8nUbAdEsh2Krwm9xTxvBWUX1uLdmdovg6mO0pwZX740ldC4XUIZDyRPIYx4ElZMJsTM8ImjK8
eX1EogZfKWubQ85RGgfaw5wyYdZxNMXaBdvqKN0Wm31tjl+PP+/LV9c2sW0A4OPQfINa9xhn5i5t
8xMJjVs0REYxPSVhKwOOTDYqzOvjElzIWhDUWZYvRiOuUCBqQ8R2w0sFd46z2MmS7lznjTvooO2t
UrvofbcRZ9ZWMW1NvH1Az+HJtAizdZv6XpKk4a0vjJ1RYi/WmpDIvP2cqOuNcdUnYwOEs/qq/x1S
WdyMIzWoujbPw1s2+w4aJrIpen4oOpTzDfmcivoly9RLaAjfPl5bG6+qLEKqrOdJLHm8ahBxqoX1
fQrri4Q6WYn6kgWpNTTMjaRp7VVnSC8sZNDZ9FTeriZYPMZEnhrcBjM/jm16auvoaV5FBjBwnbw/
49yCr/Xj4zdd27BzSxENGJUJXKajSjIiX24WwU0quGcFJflv1JfiAdZuCsSjHBCk+XjEtTCPdCCQ
z7nJaC6TUCns0iRtCfOlrj9No/wPcq9njjB/Y5y1ux3EISAy/KCHuJxRujBVEScB63Vof4BifQgG
s5yP/09Knp0pcXyBvndtDemGwMvG11x/yf+OvYgNVtXmup/7xKbOP2lK+h9MgH72ZPj/w1xy5svY
BHNHW96ky0K19KFnLosie1Sn/Bnmrxv59QY7YW07AHCipQlJDm3oxc5PgopmsRqGaGpU5wr5whBS
mu0V2ddx1Dg0sSGe6o1ayerCNLgfkQvMALLFmGhAJv5Q8vWkTt4PTXZuffkQYwNPsrN1ksgrSS1p
x/8fa7nd60oc/Vjha4lVc0Ma1A0jc69wi0DaBw8vyWnb8dmM6x+6IZ69LHCqqtyIOKun2etnmJ/x
1WnSozkUNgpzPOjRo5xLF2Tb3QlxSqfUA8O2YMnOkKMCgIRZS1+LFivfjxeTtDUNi0U7KAEq41Uc
Yldp7qX0mATfaAnxT18ubV3JT/O/q5Az8mKguP9LLYYrBdGPjg3Hy7LiIHVY8DELLOZJNiGPwRVu
jMmjhdtrthLWhcugmTuqbXnqyjG597iWbORNa/uWG/IsRo6uxjudo8xKJa+mmXyLtN5JrBCeIXRu
WFBbCfXa8jZmhBToJECfS0gCliRDU0jcWRIhO9eNdABrxuvG9wGl2I3vOp9Wyzvb67EWSyvJ4hH9
sYxEpTLdSjMeM8u7zAlaltdPlV//p2+7PTp0xzYbLpxwG9FjZU6h/4A3I1ch314GfB2nBdnwoRYF
TXuELO+KKI0pabSRFq3tIDoRUKiA4SAhs4xSqBqEEs7w2d3vXrzxju9OGFHFS57NZs+V+hDwK3O6
+9oWkWLeF4v5pd3/RxOSjiM9l7dbd1LQb0sLbEQ6jiF3UgsowoK3RRxZubfMdwdyeoRluErM0/wq
QFRKirKwlsbgywAW5Fl6Scl9OBgOllp8psm5cYStrNCZesvNmk4m0X9+nlfjoTZYjFYyeNcs0L8a
pnxqWDFCmD5aQreFMFh5N85KSnyz9wA350XyI1dqbyBN4d9iKTpLJCJlJqMPPuq7Ji4+UzfYOFz+
3A0Wn4zbEQ0yE6wwDMTFJ0s8uTX6WhTubWkG/8TW2N/SwcpL28sM4ZMpRL2H9LrA3UUVx6faVywU
PKCTfZ3aQXvpIJdltOTbv1U+pug6Mz65x6M1xo5ZzANNwgJf78aigSxaP4UQaEcWqNrp44CwsiHf
jLJYSUPcZXpTNMLMrBAPRivpT4rXmIcokbbscFey2jdDzYvs1SLqmigLxFT0b2oK57IrD1obfvFS
o3PazPwRWoJqx9OwD+X0+eN3XMv+3ow85zSvRs6ltEpLUw5us8dX3UfXpkBgvexdUxiPcv6CSsid
ata+LNKvHw+9Eg4sfWbGAznjLFkiSiTd8zqzEM0rqqLiMRdxuoKfHG18xLVwR/8afN7sxsP2XKyV
sFYz0TcT82rEEdzHKnJ43X0q1HsUwp66rPwsmsN5GLTHWCrdIVM34u3anqV+PQPQgTkRdN9OsCfG
ZQtiZ7iNin5qjeQhSYRPuHNeg34I3bLYirJr4wETnLGPULjoPL8dD9VO0fRQ6bs2XSHvPLX6rFJn
dQTLO06ovQaVugGu2xpwmQ5BXA+8OgrROIAsAw0b9NJTBg07buq91kxbBhcrS3auZEBYBjpNeWoJ
jYnyxK/FmgQI1WQnMtUDUPBuPGem/M9g6keSw2urlxc8yzeynvdv+mZgbXHNtkLUvZR5l3blHyAQ
3beDXpwjNbJBsv/t7gAUKXEvAR0J0stafMZAUzKhT1L/Jhaygk+e2Tx4up45fz+KDkAOGA6X23eI
T4weUjWLTeGqhlVtB0keumKBycHHo6zsQZi4nJAzEwO5a2sRZOrMTwekCcxrIs5mc8I+zMJ977V7
xLQ+t155yerOZT6eAQPudW36/PH47wP56+GJNW+3hI/Af+2FVQAmO38iA3yQrSx0dAxnNl70fRj/
w/mjUMDbsv0Wx2Xf93UyaKF5RUDXzgvKPawQiA2sF+wQzfAIe+HjV5sPhrcHNCkVZAX2gQZkZpnt
eG3kTVJeDDRY/HOu1A8CKuVyle97/e+FcN8i8hb7vNLVJvTUIr5L+fjNVLrURtDBtyszuZaxDzo9
OXz8bsvP9kcYkHr9DBfn3r6EiQVeopcTOhb4G0jTDql/88JpFD9hYCXuPh5qOY3Loeb//uoUhBKo
ZalWhfdA0yrXKNKnbDw2aWXs6y2i0DKI/L+hAN2hcs8yWUYvsWij3hfT5NmQyt+zj7qUll98wT+i
ovwvJPKtzbcx3jJoKRH+nHkbynfkHShcDedRBezcW7OJ0+CKUbWRM65PJSrCnEB/wFVvpzLSykis
vLa4+33iWMYBAWeEGjwH/feN9bFMIP7MJFUvznWR3vQSl9mH5MLxqNR3pL5E1wsRC2ORbpxuq69D
AjG7h4jvhSpLP8JLos1jKMMVTYg2uDbC4NmDUR8ST9lIVtbeaO4JzM4ztGiXKRHBRU1bUwBkS9Jw
6jqpOI2WunVjeReO54l7PcxitdObzIdOz8VbPfhumZ5LUr+pQX8rqR/qprdbE9G3loqK9Y9ubalB
LItkfwaHBMLrUXB8p2liICsvhlWc3GO5NE99bU47eTATqtRC/tNQQ450KrA/I+SvNmZ37VNSS1X/
FE3oCMzR+9Um10q17wIriu9kXo+i73/Rsu4yFtIlmIRg4yRYHYtLEx00/nonZVnWCt0d00/vQZ1d
uPQidVtira5dmk1rh7UJReaC6gh1b4Dni0MnpmncBn6f38bWNaNDVbjAsjloGtX1t8yBVseC6oI0
AA0VdblAayMj7fRS+Y7X6zEpFYyB2i+p7juNkZ6LKXiU/S0NnLWZ1F8NuVisY922pSINyb2Q4VIZ
YmFxux5xJK9e0LbfCF5rRw5UMQ5waltkKvN/f7VEwgHhOT0sw7siDo+d1JwxCHqu1frvVyLcN4IK
O8Ag+Vp8Ml8I5NpqCw06SntumvTJbBEWlZJ9jpDhxyfbSkihYkuOAMRgbn4vhkoVoehyJShnS4jS
GaHw21lu3T4eZOWMwSed+zi3cRbA8qS2fCNrOGZKHAaM6izEvnXwpVJ1LDPybKWJraMhed7x40FX
BFuJ+Rplb2TpMGheZltVaVhCGpr13VRq7QtqXONFmBLT1WoPyeJY5iDHQ+hadoq2xzJa3HEz8JBz
LStHbHX5qk2it0uLYqu5uzYbVNa4Y6lg5ejSv11EotEriRUE+b01yp2sjM+eIj23upbasQhg8H+Q
8oaxhbk590v6jSAq3o5XyWktGoWV34Gc/KsG/a6u6m8fz/XaK70awlpk0I0yyLE1tPk9SpoMmCEX
ETBnPmKRWeGOUpk9D5yeG0fv6qCcVNS554re8vtaSd/KQ5A0d10EYRh4F1UoXfjCnlHgTuJtbH1l
Ze/PamXzzRLf1HeFQzJb0RrVrLmrTfzV955EK37Kugnb5/K3laUPmJ/j2rpvBgRh8zGa/0HzUbli
72y5mJ84Q/XTE5LjVGTU4aPMqeL0BzJv12bIP0VddmoCbGO8B0XrzqHHa2jBk5YyhxBwxdp8Gn3l
mskGtu567hhJU2xEghWRL9YJflrA2ug7sTDfrpMiBRgeqwlod1KQixJFogOkvnGRNBgPgd4NR6/q
v2ajQANV0CZkZod81yZ0MNq6nmypHQ0nLkasHdVxtBWrkS+JEfwPxBeAaeTFlGyQ+FoipxpB1zs9
SpV7GlSCqwctV9LUrGjXQb35eFW/K28yFzAC2asQcNFPWtZufXnWTEHG9a5G2Khq2dPQlk7W0DpC
N5Z4DFNwzO0IlwtFiDFESc6T0TyGSrRx/Zhn/vUtbn4OqHAoHXFHZu0tjh0zFIMAj4bsPkMUyiw4
ySZSvVKR9o5shjEJWeBYuk+/2/r7PYYUGDbwMC5okC6rRWYw+PglRdXd7F70qnr0gn+1cXJoGJlj
+e/H072ynxkLNCD9DUoOS0GNFhGVrm7S7O4JjeayuyvECI324KU4fFVaLrpqF24SyebQtJxbIF/z
cjLAMi3rf7kw+ZpRFQ1tsE7alyqWcOIEdU1sH2QltztlyJ5M3a/tpH0Rho24ufJhwXUyqgyRALT2
4igwqlHuK6wk7g1wzikXnTzLviPrei6NwA1V8XvYSkhLKlsN75WpJvVkjmlNwBJa5mkdHfwq5Qi8
R4HffG3ScdhXpSfgEpf5kRuNam4Pvmps7KeVVA1I2h/eE/J871y/ujxF+HOYvBtSMNVRCYTBxiBQ
hlUzcDVDCWH/8YJaHY/b36w9A7h0uW2CkTS1HXF5iPRjM3Y7TXisravYVBvbc95+iyU0d1zo72DK
SpxYbM8KR3qsjWYdHYlPqNeT9q2pRvH7kBZbmOC1uxnQXLYHOinwHpcFnRxFPCPP0/iZq1OpOZYc
ZDss76zHPLcEhNmNcJfTlIjtrpumz0Gcp66YVfXTIE7Wln7Q+sPA0uUvCGAA3N+eGLLSGZEViZiE
lGK/s6YYdvRY93ZVmspOUrPJ9sVYAZ5XGI7u1f6j1CSZM5b+VuNr5d4BTpRbAPZ1/Fji5VQTO9Yy
kQMOhVy7TlZmW1P+BA8XXXU/KZ4oB8f7qSuzDcjD2pcHyzFbisO/gHL7dgLKemq8uTlzwzn9apbp
CcGBk59bXz5eyGvbFQwOplxsWa4Fi5MZHKpiEIKyW6H4dldH9wpwsv5o9CYa+FuJjiavLGe8k+Es
0IylSLkISmmLDRIS3sndqBC8TWRoA3IVIx424LHwi4QscuI48He9okHmIjB/weWqQJNb1G2zFSan
EwP9m17nys7zO8BmaV97+0o2wtKOklg8gbJt3LybGjfJjda3S+A2KHyXyV4fjObfoOuVy1BUqTOQ
t14MFBprHCXj/Fdd9yGWZYmVHjpfLCu4fyknUa+FjjB6mt2KSftJ9xBfV5MY65h+wEtgtIrc0VEs
PceZDl1wFLsDBYaBDBVjNr/pU1uy+upQar5+0hrU5JW0Ng4UYZpzE+rm4eNvuRaUXi/VeSm/ukKa
htAFk6L5dzlB6ncOG/tYk6vnxKx/1ZmYbwy3ujNgKvBBoZ8gdvR2OAyDtazqA+E2esXXKfdoPzdP
ebEnyR1tyh0/oBjtPn7DtU3BdsBWCugHMLzlpojLQFIwZ4fRUhUYAPYhrg3CgMWCtlWyWR+K1Aid
HDbHMmXwhqFMLLGYbvTwf8Ky0Rwjtm5RYf3+H16JOg14ahUM1TK+BLJMdSGjth0VcrmjWYB1hCwY
Nvy0fisNn6dneZqga0lDBIF3jubF9kPoHlnmvpTuRZPdjFp0ggAbpHTSb0k67n01O/mJdLXS+iRr
3sFPMU/6+GXXdCKQk0RSc9ZChyKxeAITZkJoFZV1awYF8QutGa+5mop4+RXjL63DJakTtPEpkDPd
nqLU+o/ca1iHcZ/ZVWKJueaYqfdQEMIvSMsIB7kGfin6aEo7pZI0GyF4pYBBpRwQLxxkzKKXtxZv
CBs5qRTjNglDevS9or7oTVwfP56T9xEY8BzYCvzZEBwEt/t2G2VKokil11X3ZhwRxY5ooOTexaJ8
MQ3pw6aQw/u88O1w80u/ChJGS/9Z78Tqnli1cIn65hSO6sGLUKPUh/FHYBoPUp5/10f0Dj9+0Xfd
U9ToeVP4H0gdUitYzieeImYwRTBvci11dMhqffxbSSRHbFAU/x2h4K/7hd1Ff/0ZYViz4mC5AW6i
VPT2jQcJsxYJpNg9b3EA8MJecayC0T9+u/fBl1EQKcPpCcYkon1vR9H8ptYLNJTviZjtitp4lHrh
IMJUFAJ9Y8WsDoU4hU51AnGpZW5EcmuWrddhVtSaIj6amiP6QY4wRvStkMKNwd7HQVJCNKVIDWew
0TIO+kKe9VLeRRwq8tUTjUuD7bcoIUr98fy932yMg94h4Z1a0jvL51Cu5CgKo+mmRkUACky/iHjn
fDzG2ton2ZnRgyRU71RZ0A9Os0KpWPtx9qNv0n+zVKxvqjjgHZm2Ti75vaMqwQFg2scDr6Szc2MF
QY0/Otuogr1dHTEpJvT43LiZkvA5q3tniD1nCrzIFvvyW1l3+a4Mo+MQ6nu1bL7JirexCVaijAIX
lUIDFUuKG4s8bzJkj2grm7dsKJ22+aVLeMkMe2xNE/QNPn7blWl+PdayZEdLJTZiL9VveaZdam8K
bKGiyR4rDhja8yBB1TXL58K09h+Pu7IvGJcqMMQ3luyyv2l1KSKrUt/fQwnmvJ51T9PQn/yu+Wc0
tsqSK8uVExuKBWsJsN8S/BxnsR+GOWqg7VAiZRZW2TVqrNb9+I3WQiaeJyZLFWDmrLT9dt3kKnyE
EfjCfM9Mq8nmp2TY59VzQKUunSXwhdjJ5C1b1pUvSNVgLkmiAkN7ZxEyBcQVRLnC9KHVv2pTBAQs
3sv1v9QhUzU98Ysw2SoHyWszOoMniTLgUCkUvn3VxDelOhMi62a2hnnywoii9TQlTlVo6pOn1LWL
gF3vivCeX0RxFE9dUiJPQ3fAwbcqeIiLKuIh4w6X5Tw4auD7Tx3H9Q5HDn8ny4PuCmOk7IYMKUdF
Spy+H1M76cy/RysQlqnqsadnP5SlCYUmFVovqLWEtqF+JsKc8yh68RNxp9fFrtT9LxtrZBmhZxbX
rO417zmS1SW4VdPTUgpiWX3K/Oyxmet1Kq7aln8e40+aj/2t7++Ic24CTqOmDma3A17zuhS4qpQc
xSbeWLTq8kvyQIbIJkTpGro2xO23X7LX0YfA9qV6TNMeOltxzqfuP7VW77I8OqKitFMz9bPaNzhS
+Z2PxKYsOSGyg1iW0SGNMTtTPC8HRu4fjMj7pgZK8CMqzC+gPT9RI/6NcOCjZHmHtBQx90wV9KA4
0xu5kFxDwFdlMJXS9bryblViuC+0+EesGUhGaxhIDw75tm/XuF7lhedUIS5jIzLS2GUHL1EE7LEu
pB9RYmzZKi+3FL22mZRFWZmrEgn4Ykuh2yijMhsZ174qjypoVqOLNbtvaGWU03jHeeEr5OnvoZ5u
sQberY95ZBx+kbWZKZXvgOx1DWvUVMzrULfnwAu+Dkr/Ke+T2vl4Ia6OQ1EbmstcJ1kGjbgIg1ob
Y/MaWLZczwpdwRbK6U9YfX2D+TOLlMMIuMgcvSubV1PT99BgjCu4prbxhEfdj4qL5reCHXFJQC27
D51Q8qzdVKk4vquV9tTkmXhP1Fg8WqnRftG91vqJT874rVStbtcHGCVxda+Gr/gwBq4ZG/kZ3Irx
lMHz2NEixVsegodAAVMwnjqlE095URSnzM9VF7nKrf28PMWWrzhfu18l6LqX+zyN2d/KVhB3Pm1n
p2srLAmFondBhGwQ+N6lJvN4s9IXeGWuIe/gfpXWqI1Pl+DqobylqNWXKp4Obe3vGfWaFjLSJ5DC
w+aTJvqnGAm0v181BIqZLD+rXVuLsG/0vt82kWf8xapZ5j5/3hA7B96TQjj96Lcz2vkYyalRqV9D
WbwNshHbctd/Ns30q+A7aidt8WTWNgKVYSrvXAboqSzin0ocNgfSuFveBRKndCccPcDIttXiqvTx
7KH2OT/9cktwOwWTDuOfDuJiNA4w+ih4esOW5jJniSLmfcLQSr+Etif6D4YYPrVlkRAbdbw866L5
bRVeccbAVXgU87ZwJjrrD4lBBauH0vQ5HnX5UoY1PtqTID+pZfir86OvuSd1jxZ73K7U0XpUxKxD
9MOS7a7RG1uKh/IQRzkDNungUicubKlupRBGfTV882pDuLSqVO2qXJNdn564Zue++q9ZqvyW1Eod
jsxwVwq59E0smogATmL0EgVh/KDhcHrM1bE6dKLQQ3eyxl0wyOK543+0FQMSApiR8jICBd5hOEjM
H4XkyVDC5kWMx+QBB+bu4MkSZlRk/qcWZfoDoITUzcrQ28EnKJxCD/x9kJVjZlNJ8A8K29DFaEh+
8otIeR7qPwcr5lJ76nYhFzztx9hU5clIlOKBfmZ6SLQquiIXHTp5nnjupET+LhbkaBeWaWQHPl4+
aORKO7Gk0xQjDuT4kSieR6Xpr8I0uSiS7QCRKQ+jqimuEiAzWIw42ClWWJ0aK75kfavtzN6LntPR
Sl2lnir8GjuSHl8O776vqGejLqUr1QrtXPVaZytjW+y6ySvACmdImQ1h4mqVqdsBtbvHUOzTh8gr
JdvPlMr1/DjcT349PnPzjE7waEYeuByOdSrrmAD65s7vR8u1FDwzs7Kfjp4+pY5mYguaDVn+WY+6
8dBqmbZTIOslrpAikAzZxkt/1JHgxIRQKFRO1bja+FC0R6GKO+kkFYn6KYqaYS8k7TdJDuTvmIwO
TtaNlm0FpeLUU23uoyjtBieauuCUFqSsdh6O31pB92DyhGJ5gBXiuZ6oJT/LXBsDBMK9wBHADNlt
NI3XNinGvYcoDv7Iar8PpFHLnUntMXEH+PiP2Arqi5YpxbQLfcj4n8Q68o9tLKl8SDbXTtEGkcJc
6ynPSUETttH64qLTGHa4cYuOZ/mA+n213CMuyGxHqX4sOtZlnahAtDE2kb5W6USZVESQ3C8Fgyws
i6JvqRWr6Gv7KOipWSieon4KD0MkC45XW/XB64oxd9V6zD9nKem6LZV16qbgA+za8gZbqaXknFfs
XLQnatdAiPJSReUh02MWT+B6ffiA2YkdoRxWYE8zlDleu9wcGs1BSsnF3XevYmWLelNmHgLE09AQ
nRmFw16yknMGsRJMMZ7HhT1IUPqOEB1PiGbH8U/F/8Kvh/G3OqCSjtqbp477MpN2AQyOzot2wviD
P0nGe3SOEeXR4Ht2qLwmYufA94ri0lbUGcxx5KLWSL9TWIzCr6RFJyXbc8XIqAcZMOL0FySmpAjP
W1HHxRMxKiHft9JLqr9oQ3GUuu9qaThSIe6g2O50ayTi/sT685zU0aOVovZu/hr82vHR+GZcnslS
rnKcO1b4Iqt3GJMzOUGj8jQFP72WbHLU7bj50lg/elQnLGJ2SjXSqBW3UVADQxhi/vet9EPpsCGl
/6daew9dk1zDHzfeg3yjxJrbKC24ydg4mMg6XhHvskg4TBYuQr6PcQRWCw9WaOx5/ZkDJyPrVtXD
hQzRHpHNk4bU9vLRpWWP3Jy0m8qEv/eaGe1iT2Z+FeEhC72LrJ97uXYkfrvuYwsKzx98NMwncMSe
HB1YBEetp3CKh/YnSWrEmx+Fj4Wf5baoje0OUpFse0RK26KCZXttz+rzrymMHxzOVJvOiUjiUz10
cfEEGO6xpmuReNZv0cDbEfkpPFzrwgYO9YQ5GnLySXEM5faRU+mY88KSUL30eboLeulrMiQPoVwj
3Npbz7GU7xBhORWIRzg90bo0tX0naZ8o4f1R3XgSOgXJcQMX3tARlfZhhuDoRYzFXn2xRuOX4KV7
SWtd2sF0HbLdPIWKIXw2+tSVFf+XUqgHMRopaQu2rpeiw/3nWjX+gzllT2JJJJRQLeAR2Lf/eLH+
KdYlp9ei3SjBOVLl/VjuLZ5WU37GSJ96XfwCYsHWzGrXUr80rBNuACwoMcgfGjATGvAnCkf8G74p
NsnuvICrUjyGEorv+lf6w2n5zG8TC38XKfhV98HM4ZWnr630G6i+kga2VuaEUN2Z7Quy/TBeR23Y
zeR3+vlHWHI24cYZRjaBGJ1084c29E85G7uakl0QN/s8x6/VH11JO1Wh7jTUuqByHJqww/lM2mf6
7779UrO4lMA/ZKPBt0wPU9SgsT06fvciSY9sxQpN2bTBOrhXzhqF4alO9ym2cDzVvFgBqM9rNIp/
GjFrhqWPOY5tdOahLWjRtqL2bQ486EhdmY0Bc5Z5bOp6L5JwUJXSGdrQMeg4WGJ3M1LDCWDWhgDV
0Lka+U/mmP4jwO416tohzMzsdf6cmGYhkUKRv1vd6LKNo6w50gmmH3sX+39jsXKCutrxfmqnumP0
CJOUuMYkMRmN2R6jKU9stZwcxK7QlSZWJ1LmpB6SA6NpUIhL5//FnaFzSZ/tarjcc8xIkeuoo4vY
K7vZBUKrFLeulO9aKWI3U9nz/9bhkltOgePXvi1ABWdYpfldmN6RpSBqzUHPog6xYu8LgdUkoDTi
UytKnR2X+YnvnEXWd6Po59VUg86AGXasE46WQN5XYW/N1ZdcUN0sbU416Qa/lK3ot9BK55ovpRb/
8s04NPeySZIhNLIbKXTg+FOmpNgJxOUxyg1EiyXPlrxiP8dJURitB4Yu+HNxUL8TdwVNtmuxuYti
vYs676CDGeY2CchO3vmWdpiX3rwahPHn/NIhB9vYas8TmiKGlx/YLjiWot407L1BPE6Nf7QC0+Hr
CPzEidE29Y713oqGk9Yjyuc/sW0/a9gNBExz3n7jXudkAXiYvP+zYzI5czVvoouLiKgZ2vzmrBL+
eHv0Pjri8U+PNjVnme0Jp1Tzw3nbmKyn+Sfd+ORR4+RpInS/mNlGwBQr1w9KN9lQYlTNsysewYtt
GrN7rwjmNUVN7/8oO6/duJVti34RAebwSrJzt1pZsl8Iy6GYc/76O0rnAGdv2bBw/WCl7iZZVSvP
NVcwa8xWzhSs002t4nja0DW91F3q55HCoOofVX+YTcPHyhDfcp52khN0jc4OpJhrG8lOG3plGbVg
SuQgP8mnRXkrxpUfUgaKOO5ji0TGqXXHR7TJs7fcmerJzr5m04kBz4y5PCkQHKSucpzqNOxI6tQe
5a6herc95FbkGcP28OJZECC63zlpnlGFdFvtGc0u17uaHnNkprHnuyUfrtLarJxzuSrcB2vEPbGk
fL/wxLzhfUnK8jVeQ6n7mOcgrSkSSMfz1rAO+QwOsd8i/rOjIPPXVbxOyW7yBGO/75zmB5Bj31xf
iPxrLZXbpZSvowZj5tljjnshzNDVj0xffreLXL1Ey+basxon+xYmIl63KtF+WVW/brt3/Vll1AKy
n9I/kTQ6iI47d34jXkT+4hpXeWMMHPQl/6A8j4VIQrmyCjWYkaEX3G1VLCGc2Zn2jCI6MPZ9a5ML
M6zpoOjOjod3EGoEwVPS7ZjI6e37onyWKpFf5qbrt+PPOga3GytXBpBtRiNi6u0+L5/5n3gp8LKf
zCHkCGoHxQJDwd+lnpDUdtnAXK+zsJYAGrawn+3XdT2BKr7oqX2HDxA7uPJ7JRW+k1n33IvI1AvB
3A3PmyXrVlGtx0FANhPXJDV7fLG9Y5UMD+Dzl4gBTaVxqfDReGeVUlXLfEgygwbHg7VfyYlgjwx3
H6kPlPSCOXmU/p+Rt1+sKj6CIY2VbWlsPZCgBv66o4lNvsa8/Fw44bh0V2VaGGS/l49iQK0j1QU6
gLMBnmtrN965r+ABG4xvcMH6yImUu+wG4eIbqSK6xr2XvpLGrsY09ZvGfOJISDmumtArVFRdJo/h
yJ5Jc5joehDltGUsxp0HnpopqLBYNts1y24xobHZ/0cR2F4YZz+i7KetSDXP86NRGebT22+zkW0i
xdnQ/bmVhg41wxpziKWvy0fN6k+zMa5ueVoj67FayY0ue+kn8KDvnq215TmZAiTvZSiyR86QhiuB
GzDqRmh6i3QhnaoJ+n7YVlZ6AHwrM6pSLJo0KM2dtj7LNZXSykdRPfCzNruR4ogSi/EwpQuYz5vV
2UpHHID5u0KUnmWp2ufEiP00IiqjIYuLU6Lh/3eRN95qhmrymRHqSbXZBj10eBfZoi0dNE+KeHj3
qfCuAQHzrnl4nnNNnmSU9mqbjF2ACVQeeiQJpKXBhvCTWhEs8tWO8otcS3ZD/lQbkPVlW0tZf0m3
77/rxJee8EVOTJJPKMMLF4PM8gl8A/7qKu9ubTvX2IrOeqvNapeaA8jexO8bZwu64UG+k40zzCyM
l/TRdmhY1KLryDh29ggHETsevd8ogiF3AWaK0dfG/nZyM9JzsCeO3YvnPIEa1ZBlri59Hdq5z8o6
3PCHsSfySLqv9hxtidR3szfQD/CDw8v/chebWEEFd9XX3Gl2DIg/SqXt4ayPeKOoZr9zJaBsq9Nv
JXUyZ48v8ggjnVKmWVWhq5tereS3kd0epau65uZPFg1epSPNW89Gcs7FcJPa2X1OwIZsuVgSlDWr
v7RvnF9khdezbhSqNiiFDPvZ1Ftk56Ba0scbcfCbPtnLEVicQBQmncAMBU/eHKvlHBV0Et1P+Xrk
MyrF+84XJ9HfdNADcW/tWIvWKh/RPi/8JVGLDYNPHvh2jNxNL8ZAK+P9fy1Kki/f5Kws+TxL8VT3
zX2zFNRXanmGuFNWQNoPNGQvtJCDjtmQJ1Ab15PXhVLuq1tepDuHpv3Ky7AFNqmgzPuh1VL94nlZ
J2nTTOeZxeXxsNBKYTAlZ5smyjnV7stI23vq9yVf/ZX+l46gi9fo6gkUYMiJRtQRz6h6s9VXDCwK
BbGXJwkX8CSh03IB+mEnDQPTukwA1rwgRf/wh0itQynKtMWWW3690Joyak/8gK6UbhO/G9HqPEm0
mK+gIPwqNvEJDsKbLnZnbeSgCy/+yWdlw1GazIgwx5LMO0sxbZxMeqgjSq/XGVNmSfHiI3Eb/hNZ
S1MeLW/IJh8gj1W8bFBReK3JOAR8iVB7TvaVx6PKt6Iaujz2p0m+vJq+VCvox2LPO9z2q7sO4Nh+
SoNHgv89buRSUsnwLNJfd+xVhqNchndzSVQrYxzknhhsRDw+Fd2DdIB4Olq2dDffjct6kN4XPg7P
KNvqc1IJS/Rgaq7cXXktuWr4eqgB9cbGRSftNRGSSyfOs/tAag95TtkjkvXfBpoWCLgTTSf7gJpG
WKwT75d6Y5DLhBY16Qfgt5R+/H4QhFd2kOCJ98ZMxTjeyuMi7TcTz2PiY6eQyobnkMVrnpL1aBgH
Z1XtDh+EEyEV6IKlk3xs6aRtxin1pc8rTx+LKp+Bu0eKF/2R5ZHxWcU0O3lvLJJ0/az6KA1e4wq5
f/J4opXw2kqWxk7fA6YV/Sf3lnyONFAIzdQoZKDOaFrWU89RjdVFjYvAIMnwnyMhN3/Ah+DqwqNH
CDPeW8lOzx77/mlCQTFHeMd9sdA1lauGsFweZAwM95Wxgna1HhKtIWgxA9gA5A3w9HLHeQu3oVbq
kfdDTBcgSIxUOvdxSuwAP9ZCwnfdYO7/s3Ep7gUf2mUCIsgTOwOVgHx61lS6s7yb3OoOsTBAqiMw
s7kbzDiQjwvWOVtbedLZYl4hg+TcMhhz/TZb1Skf751xPCSz/j0bb9K0frfgg0U03Gjamf0p1/4J
WMD9kN672Em6i8KpIZS7W6Icn3w4uiNwL4YWkHoSVvoV3wYBkE7PSCwrV4XnTpcMrEaDT6SX/jzQ
C6Q4F+KcrXxqtSGcn7fWZG3sxL7h8XguY30hBtD91n7BZ8Nht9zHSYfa3TpLJ5ELzhbJufhhHfH1
37ERLIiK+mc1WKSKOQb0l10SW8HV7n2poHiTphQbzjM8hNJ/cOoa8k5tLz1SVkKxcWIIf3g7H6wM
xNI5ozOUO2TSHL/Ps30jzxteE/owsiLQQs4OmwbqTbrwUiEpUmjnrZRwKS8RuFMZ68LMPjVCLhN5
eV/LLQarub9MoqlIGy4y+JBOAkucjzdSu9u8Sn5GzLFBCOy5/DGO9jarjAO4g/s0Mcgq3XHU+MQM
HtLArtNneWBRvProhQ42XtdbPPP5PTuH+Mu74RrFsIY9jDit+aBGbzOkYFJSx9bYira5CGJ7mdlg
if57xEgWUqwlg4lil6kN13mSMWrr4hVANVG9jUbnsz41+TQyfPcKyTMWQAZOZWJvTFNF374fPONq
Eo+i7JicKzU2OznG2UFmJOWbnSH2pWwMuBJcflaiN+mkVR3Agoo8ds+5eWaLYej00/5BfpkyffS7
zH4y2muDV9XNzBsR0o8adZrB9t6I21YCLkHvRZC1Yr+WCc4cao18kDwRbLN83Nko7olCSAQ9cNjY
hlmfn6QlrJcyTDKx4U5yZhdBdBuozJkcwANBVXzsx4EfUAoQIKW+fBLirKr9FutuMIzGXubx5dli
TqN0DvO13WFlOzP/AfIngOvatxwRpBE4ZcIczcHbIwe5JIXU3jYpKivKN0DaHxPBCGUIUt+Y2PGd
nbcxrjJq49Q5pYVaLnypd/G665nESzv6VmnvI08n9/qjq5RTFNmPS0awbj8pkXZmF5xo3TYAgMtZ
Q9+252rWgxGvrGuXx9J+0nvX14vqWeMUIQFjdSGyU6tuQwV241bKT8WMDgwNI7/TH52SSQt45WWR
bj0kYBzUCzjtUIvf5NaC/r4lzN2XXnY3vXt6tz1qC2so9VVUvtaokEr8kgugIDEyF4du5uHQSV76
nnVLxuSAFpArmSpiOxnocKWiKQjD512lDiYikXJRqhh51T3Y6hDKtf9PSJF4rgyOFmi9GvAkfjGn
gWZFGyoP0j9yFTPosH0aTkG8xndd9NYnLxS+fJmvS6d28qPZuVfn953x4uks/cNlbvyZbBuxSeCl
M2TOyuDLUdBM2kDhkJZTzM1oRhsRfxdw6tItdrdotS+aV2AUYZStB5N5DSYu2YgKUcgIuHy0V5A/
XcWFrJdU5gMOiQNehGnnml5eRpycfpm2PWpixTHPZfnKsjbSgqMA+jUKHaZARSBxZaDHVq715LvI
T0fGrumzoCJAduosDSLSdmruXMkHCOL8cjlkOaIuZa3s9V1BztXHGDrt1xjW74l8Kro5ZiYaaypI
hlUoRGeODwanlHZ6wu6+DWQWAqaO96SCVGVYsAq7j6cUdLoa1Hq/GfVxp4362/v9WetmWEQoHEe6
2CuegLNkRyk5Hlme0Uukw+iq3UXGgnkWNmV3I1Wj1BVSmXZRKksXI82agdErxNodaMHJnxyNZnrx
/rT0plyszmUZCIULRQlnS2z6uvCRduRSKoSmQiKS7/K4SsU9TbeLig0Uv0icopRTQz9WI8xa2bxT
GqZS8lU+CmdHQ1JQgFKiyRpberbPqdyxpjo5yl57Mo1aXid11Z9SoRHou/0tu4XDQdP6cTXBhcUP
sUy0vKcpVLc/qCV4696lfSGegt6CXrojxASQErh1j6GhbaK978vmUKfdxRmNwIqINeat/BQ6N30q
eieODusSOfA1D49T1d05nCt2rqSO5+rLZo0xB1mrPcHOe4oaKN5tZxsrpuYv03CrKabUhbaQM7PZ
3kI/8+Ocp1LWRJngQn9HoApG2K2eHFpUcGL6yLw6eN0xwupVTLXSGaOFC2vLTENqVUeos8gnPw89
7eV50x6i2PH12grTWCfZ2dK9oU2+1GilGGTKSB3IlHCAjF/yVbltHbPkOCJhMgOuJdGXyLLPPen0
ya4sucooE0pb5Hb7fVR42zlzfxkYJwP7QiRkUOFfnPK2NHRs6LqdQGpk/Rj7tUfjatesPMzsyqyD
NIqO+FYABHD0ktHD1XuaVtoEOIdfM6xopVm3slyU47CNOMKWO+9kA2aXPFOpkgJtZtCdDnsJXSod
jEl6zZxlJ61p5kBeP/Vn6R6Vg3bR4DVSm1U+gVQ6bmGeZuIaueuRbodTBvoK8FUhmmM8Or+4u61u
vOk53cWQ4KIXS8PdCi8+9nkbaugUPUdDIAF6HZ8t9Iu0WOAqqby+olZL9dnO110T9zcowwt1hByt
qc36VZ9HGFPF0Zm+QhPdV8NlGZSdx+11pNvM5CxV66zGftMZR2n2kQESGQAriDusIIITATsla3I8
YZb3R/Y+MouHOjbuq9hllELp66l7XkcHrGAdWJUSSCdnME16grxAcxLUAOOvyjygHxV03BJk1LmM
dLyqXnvbjv2dGLJjqiGnRRn2rvtrLL8iDa7n+XAsnpIGX1Ol1ORgI0WO4aY2Ij0TOuJx4ImP0drC
pg4wsvnZW60ujzWJ+ZLKQa1MO4xdunRfq/hVSrSNxnEZVSNTYGbfP0bMEqSIMmzatthkJC7pdTd6
7L5oQyUaQijg6YfudtL3KWkhctXlSUuaJ0edYuZhF4cUb7CsIr83Ciri+RdSAcx/dLaUNG+beHkr
GxucwLN8v9wHk4UtSREaZSEYVxQHiS520uXK0+Ymdcy9rg47e8WTyIzhpnPwsDJYhf1co1RJBjiK
6/3E0LLGxamRlmlxbwyr3qZdEuqMRRRxAmcjBD/S24gSfe+aKzXS/KlfNJuh3cPtajcvNYY7bnC2
XC1+Sb1RbIw5fRs0J8yEegCYFc4AAifcLNsaSVUxeUVPfk2pvYtRZAOBaZL9cJtso9bFKSmtm4at
zzvKAfSLSbM05dQVEm+bTdmV7p3zwNHVqGyUGm1hXicODB8MGyQtdMlDGsS+dMNf1pRhJO4cmxgF
SgG1tR4TlpeOpkO05gd53TiLN8JWzqLVD3ndbrVeuYnndV8OFqnjqsnoT/9SYp/cZX1wGemKy6/u
u7F/qu32R7Z4+NN0psqiQGoSxsXDQckWjp5Ht2X1rTFaJ+zitgwoaz+uXQ84JHtyUsquS3EsAGuz
Z5vVa7k4+icv1nv6cA/SyYlW2Dhr+shbQzCFuW5+iNSC395zSTlOmj9PNoIHB4ANjlYqL5pbQwvL
TgMUNxkHrqn8yFLzmzSCuaUpgVi9c+ouL3o73FpGBepSQK5O9Q1fp7d0Spt5yH68H11X7Xedw5to
ywKfg3cEQ8ZNqadPRdRJmoENu2sFUADx4ZTuZtcTp2LuvwJrCubCuVnrJkMvMfLB0nCg64LjTgVV
lqObtfFdq7pPneqpGMar18VB5nwrp7T1ZdZRKAgnVmIC6+fP2fpjzrtDjXProPY0rOWqq6HoLEy2
utVXtLjrvR8iKRs2ta0KV6i2iwXXUfyYjeHRsKOjRiuAaMDJ11MTood3liuBQv1bV7yMw+o7M6EO
WtjKdLBMInCzFDXjlgetjcFmaOlbH087eaZ71X2x9GRjEkh1RbRLXPVLbCcP8ZzcFJQ41Nz6osfZ
aw3XXiFVAD5pJllWK1t9lAdP6U0mbcUycsu1LArLMbmgo6VnmJbPDp2R0k44pLgLqCSlihtwhzOT
SESrp+0QP6f5SLIfh6UcGclryXUhkBrwm2yqdZ7bn9R2Zc69ChuYuVtLmjDosqVqjtgPzQACm9gc
y+AtMAq5K8Xo5QmlX07uo9T0NrE6T/szVeZnoEgc7zHw2BHpEilzTAiNXw4Qm96KdTe1QHBFv+xo
6T0kEE+s5CVsoYwghEGvxdAPfy3MsTsmSm6FZlYawWoI79ZUuktH0DrH1TcZxml1/UuM3mvmlKFA
BGWgl7sgEBZxmkA46asemrh+img2i6owKI+wr+SOmFIsA50FgxhF1rEryodWnR/TvL2kcbXL8JdK
dDnIFVBJ1ZOdW6eUe5/poRxMa0tnshsqnBTu9iA/lK1QcZydbv5iK8WFdqSN1KxWP22WWjyMa8zk
KqFfl6rcKdgAb8gpDxgn6TQxmflcUjZX9fIU9dnRFA5VbKWo/IYKL1FAfw/IDOlNRegMwIVxGo9I
6z14BT3oS6Mh82R/Y5rOc1KYZ+zmEb9oU1HRbQzz4K71rrOGo1TVWhVtRUoVQXZ/RJkWkMTdAJsk
oz6Mrr8aHvBntfIBw55mPWo3yoQmzbSh3I/1kO8as+dg6YN2FppWhooL2JYpQ5yvWRQ+Ys4xLBmx
scyREjjm3FwQkfqoMSztO31nxklzCMtWbwYbaDfGVwiFlznILDt7HerSDjtFL0JKFNpO9wDXOrBm
USob7N3gTHNgaDT4ZllGwByPps8mU4C28+nUGL0bclhbVkPvA2V0PGqr0qVOyrda8oQPttFcClCF
oL/NJ0+UKjW66Geqet/WqRu+qG2bX3JrHk4uDZJ3EdCYvVkW7REK8P7c6/iMfU8myraXLFTSdA61
QaVm2xplILIxAndh9LumN+PztDousO5k4g+5vkmZibwZk0Js1Em0lAcJxQOA2NVNlnRFHs4L0jj0
7RQYToKfDzHJoXHVl1rNwQROc17vdKtegTKPZZL7WkvqoDLm9ZzHCHSaieFqiNQ5NvOUHmNgvoc2
69qwnKMcmTPdk9lHeM7LUlh7rx/tbzanyo/tKKPhKDZf2rlpqblZSfTklst4r4LAvIOUIsOPKpX7
pIoddsSwQ72w5rMWzenBzcshzJn6+MQpqDdLtKQ+vN7KfsE7I69vw50S1SkIbOLlSe8jqA2b5uzO
Y7RRy9gBa6+o8/3gVla07RRQRMCU3PreVueBLJwRP1ngXyuCoiSmXiGKm5bolMEt5kpewujTW/ai
Dses7/xOi/St2roOtnQpjxA/NDdJTmCsJQl4ELfWfKI7L6TtSmxgq7LICYKLgN9Y3UzOMNDUqwP9
mC0jyKZKP5hjmt5DGDWGEXHta8qBCsBBUVBTGN+0VJp+7hLHk2PopmBdEqsGOj4915Yz7cHiiRJ8
mDeTK5lnOgxFZ7bIS6YvpOu86TZrBApVz20/LfQ07IFDh8OQr2ELC8sd+bTuNnIA9+jmsG5rBqOf
xeC6T8vIiKqpLpLq4K11QZukHmk/pzrJ75iUVN9qpMZOeWyWGyXVXpMub+6MOrI29To9Z0YPHtGJ
lY1G38NGaKsLxoIc1DACN2z7seHo1JR3nKzaFmVf0BcjzOVLqqVwBWU4BoYVU1H1KvI7DRMnUydp
Q3U2Vx/Dbz0aix7f5AytA15lpbdNqjMqxIrnEIqQ/EFDeqFfLC1cMbMOS8uZAdNF6tEYBMUZpscE
yZAAkV2q9ix6dTmvXlNvqGT3F88eUtpZNO8VjPK8FRVBRs+sTbvGia+HOgtNdjCYx1ndQQXQHzu1
mU/qig1Y1WrcdQzBItmy6Ennj9VUXJLF64PGZT69UY/iMndNvrMyhAr9AyyS5vlwXYVx7GLKazUg
bqABbv7qRoJ0ddsNW7Fa1J1jkwDNUZdwEr3tt05t7Vq4O7bYduV+NhTvmqhR4Y9aE0tf3+N1SrNJ
oRYMxmIkAmvyb7VpDIfEYjZk7IwrrCiqQzzcjdsph0evr9aGriVVDd1h+TnoyhRWwtAvkZkP90Mm
OC8G6Mxx7rTvEeb8J9ULwUTYtj6qWef60PJloTYmT2rsPWUNUmwX5b5Ma3vjxPlwqZe63sLCSAHG
bJA7012CMYpHsK9rQ1RG7qQpBawWXUk5xyr1C7SFSRh1KoQC9mAFo2ANVh0PrReccEgSiD7awj1r
1pBvmrV2T0Ye9VR4exOjM0pEupmSZJm8KVyVxNsL+qf2tslZHhdSqlZfmUGUwvLEILiaUq5hI7do
CitnYpIbkdUW3YCk9zb5h1FRNmtCWAQEX91UqychTFEZak1T/bJVkjFF3pV+pQDuVsvCBSEbgxUs
ChtvpiKZlcGhxUTPLFyqzj2RF878tbQSwrG1OfX6TDHLBf1sEz5uCnqzw8ydUcapJsKhmMVBdArl
f9dLtnkOCF5MWs9E6jq+t9Ry3cAMUZ5KsnmBsPT6kC8z+O/CragyW4NFx0q5PEb0MOGKIK1iTrdT
6j5Xwqbv07HTJ5QRsDI1BqZjxXowNQhNVXAwGXnb7fNOJ9CZU7yTkqoFZnlmNCvwtpg0mg+rRL/J
wJaRGoRjCDZq/PDIJtAfwckfB6tdwrV2+n3s9OPegRniWvQliqNe131tE+6Dx/qWpvp4h9yDrc5b
75GZUioeulAfjKRtt9jdecec2zFMV2wQA3CXlwRV+2XFBwMGaoqwloDmyRtBuTRxeysSRb2LU5Pi
PmaLLn6jxsFoq59j05ZMmB8f1pVu0FQjXxH1FriVrPV8ta+SjVaBGquyZNzkA51jVjsrwZIXufDT
2WhfKicFIW/q2aaljB8otqHjXHnDoWS0j/DjjFnoJP3oEjApSRaMxA61BTB6ZDXabm3G7jGdyVVl
jWHf1QX9eUUrnGCsc+9eaCWxTM7elfiRxzG2mbxMyddQ8l+KnAHsKTqczk5ah1XjmIdKjAMjQvG4
h8lot4PeDbsJRNQ5WlcwI3M53PeprW70AovT53p1VsU0P8QWY2JmG7KvUtFzAmbcDKF78ZObNtmx
UUew15PVf4mHKg3VrgeKE5cq1fXaPigD/ZFloZm3PVyAcspXdzTWlYLqGiv7JB4XkEV0ewW5mSxX
AOQk8oelCipnpPFv0CjWNUlCjdTI70qP3g1RWwR4E3DGuVZXP6ka60Kv/Hix1jF7+Hvrym+9raZs
PPpH48qHRidDNHArlJ59XRN7ptDXnqRbXHv5xc7dx8p1vplxcRSGhhrtx0+aFLU/ts3QBC5Joxzb
/Ej2pjE5d3Dp3bl2nhPjpinpLkuoJ9Jx+0NvzeToTU7xXKlTC+sOVIM5yQq4HOkKqbNevyiNbTz9
fUH0P/Up0cCj0cKpQkn1kUKA1pcBut/CudKs6mEK0nhLCwUEhHM/gSPvcrKbkZ7v1tkhH0mH7L3i
LvmNYJLrxvCWdtshyiQeSXjXiRGF0ock5TVTGi5dZo0OTrpjjrGy0ZOaPE6f1L5RePlz27negdTK
N8g5wI+uUGl90hH+p542V7chTPbgzYSR7N8dWA5pFleBu+cWwQKRons5j6OBBO/cZTelnfry96X8
U7MlQ0pgfCBY1SFJ+Pf1Kq0xlmxRh1uaSd2vDH6pDvB1GtTvm+xazPD/sKyuP4/l9KVYy/gTpos/
buT/Lv9+8v/RwteM+TKO6eBd6awTfj4tJ1qaAAlRTDWTRyP7rF37t4ZbJAmcPE1OxOw0un1oAdNm
l4fLqvh26IfsPBkxgYtonU82UftIHyMFlg5BentpatN+I2+hnUwkhhiia6yCCiZ3lGOm6+y+pO8d
xsqJLCgESRJ7SH3+7xv65yf836Xl3/+xoiUzvxeRG8NtQZHR7xz3q9Zon/GV/+mUwlIJsSsZM5p0
P5xSMVQ6dFJcBGf9UakUGoCy+8xQvtOt9gkdwx9aBOnEI/Nm21CIwy7z7+dZO73yNCzaNcYHbJz6
q7oMuzVZP2vu/EhByJZxHdfUdabouDAg/vs6c2WvkWtIri0AAdDLUcAyyat5naQMAZWrP2LmU39e
m5sWoNffN+0P68kIbRjMTTn1V/u4now/T6FHt8QtU4WrBa+ZiWBpMz9WVA/+/1fSYMiTFKqomI/c
AbSPEQ1nq7jNFy0AendqAYQkKT0RJBr/fqk/aWkmI9pyEqPKgOeP14Kjc66nThe3hl3Hve9UK47j
Sg5dZ2Chr1PnD0p6wjZKToNVS5PXxqtxRdTIUTYGUVqQ6VoHstXtXmt1GoI+mwYqNoWxHwqnPBE3
ddc8SZuNV63kFltqDeWsZDRo0qfckeUEyzDR1qZa3Ser+NuhpMGcf5BkoqmhQP1w/kdSY0lLwvp2
ZprMZeVVPyaziB7j0Rs/If/87VKcy38s4keKEJxo/qx3yv+j6/dPp89AxiSZNoM3Ps6NX7OpdBq1
j+nxoZSTm+dWja6mMl4Nxrr//Uz8Qd+jMf53qQ/aiamr9tArnnKV81hyZw6jCOpETyL1QEf8/Vra
n5YOYkTIjBjSAjGIdGz+oQorM4md1up4LvtHUjSbNSU33m9Xrw7VZALBIyFr1Ag1AGwFkKUFTKEV
gb77dKS7qXOpD63HPPf/buXDc5vkyRq3W92rG1n5nb0kuWwHVYJiTAER0bROK88qdm5LulFEZQdM
Acytp1D2bz21vKRkFX04o5RNO9rRxQQ5DHBG0PvrVRpNvDp+fGlS4Y/0CRQ6VZnREl7gWCmMe3VN
gEnn5Elkg9hbZWxtFbPV71pzdt+ipqTzRffEFpjKEnrphG+eePPWa9omrFNS6M1SOQxsrKpt1ZlM
HMgqmlVy+gb/vl9/sFzMRMIuYzEZifRRAy9F2nH3hnNt67bxSwBFduN8Yk3+4O54EEXSwk+lhmZ+
eWT+cSS61OqXCg6na1PuJkb/unWzW+sS7MlepYiwjMVpFW749wf7k//+r6t+8N9TRt3q5K2sK0Sh
zaEfKdbQ41mCuAer1KhRG9aOmoYxTfmHMmqIRTTmL9/9/S7+JHpQAVqmqZFVp7v/349eD4se1Uqc
3o5VeWqV8Yk6+sYq9Nd+TGOS8Orb36/3JycItj4dBx22fubgfRC/QhmqqHO19FYxBQD3wrRi+jxq
d9dr7XzpWj2jgE4pps+YedJOoJKhhgztEZ7ST+7kT7bdg2EFyyo1wW/MgZla1HlnWdcI9D6A5rq+
TycSD0PYUIeimknZUoV0IP/kwn9SQDACQDrDtVVSW/9ecihQZx1rK25F6TF90+ujTepYPewp2qc8
sL+fbBgbXBob2VsoxD/SLFGEnbJymIkRwbUoyQpzQEt5wbrMhnFDlAuzS3Jx1rb55Bl/Nx7yuo6k
W4C6Wf9IqmBGqSjUYU5v3Wq5TlN50B3CK0Z7taZ3//d9/F1BaCq+C8cJ6iPolj4cKFOroMbJyGrT
hdX71uRWvj2WnziC1u8LqUuSD5s8gKeppB3+vWmMD9PalsF3V6PK3E0DUiFI4j4/us5A35KI+mCc
UJR2GQ/UDd1V31cNse4cAcnNGwmgLlxmqxWTuRNT4wZ69aWbHm0gXyTNzFNfm+PWGSjV24uxbpos
g6zKaj1qhVWZXEa3gzbCTalt6GYJMIIumXYZzGDp1Ho36Ym5V9QUdBAUPsUEO7c7dekZrqJLa7nR
99gtv1cRQKyEftozkbtHkrHJtkMxBqbyrLiCps4B/I6qWNg+FSxbYozpBvPkBbUBUrlwVvC4qgn6
3PHaL7FoypxmqcgGtllXYVbTr/v/3VYY1WEDRDjxq38jj6QOT9oytterac0mxT3SOKU3f//7RaSK
/ZcBllyaKHbD0zW4pj4ODckbBop0FHyuSanVx6Ssqpd2AecBn0t26b2x3U1xazMPLPM+8RV/1/7y
0vD5m46GeP420qZiumDvGm19LZKcgGkKu8wNBwBuEhJtHSd1DWOqSHNVfWLsfpMXB7pt3G9QC9Cy
mtYHealab0irrqyvrQGP3lCLKkxUqmJ/X9nf9bwkypNmm6AIJrSPKYspjzktbZpfmStzKJZou6rM
eJagewM2YbNSrkwLeKwnOEusfu9QcvzkBn5TQQ5caAxOsZicADv/RzVrQJXc90pTXrs61VS/8mxa
8WfUMXDS1dzEjF17pXjl0UK/WkcoUh13N2ZejuBaBcBQFZoPCqUg1+v2oA2LdYhmLf7E/P6+GUz/
gVHHgAbdplz1Qa1wT4Wt96K9G6NsNyTmXVc3z39fCIhs7N9MHUkjbIDH7CgGG/02dXX6P5rOa7tN
dYvCT8QYdMStuix3J7aTG0YqiN4RPP35prLPxd6Oi+Avq5e5/CWngsqpXvIk3prUwY3jalORwwyD
+L4Mk1NGN3nBcJkg6M+kSLe2VW29evrdLu6TV80/L21xX1rkV8PfFV8G8E78tAWkJX5Miu4vcfpD
fYmoOEzfsa9PnV0+2YyVpmepJNDc3lvF5bkjnb4OwytlCPWfMGtesz5cd0m+z9rpFDHWb8yr+0sx
AH9S7m4LAhjaurh7piR9LJdhM9PcvAa96jWmQCzu/A05+x2nd5xTu1hjMPSMP21A3ci/xW39u2rq
Z8e7vgVJ+Z4tNu08VPPS6pc9mGMeHPy2raj4a97muDhc3fmtM8P9mKw+MW6/usu0rSlHTJNuW3Tu
qZz73com3Um4IaujY8eoVaOpXiHwnzkV+l6S5BuDWuBqnL6PdvuRW4yCwHas8/opocSwK6zdlBuU
eZqPF7r1lrKpt0xtZLZp8U2D59MVDQSFG6xJ9JGCLaeNhYkAtPs5NK9vdVR8oUbt3NpUX/HnqKHg
lUTq3bi4B5eKIn9qPxyhbLkXlMiYexsDJDHw5fdeHT7mBlVBFBTsPB+IfbdYvlHyeN9P1VvgGPqN
d89vrnKyH+d2eouT9J4RW8fYd6jfn75OVn1/CTqKkF3q5S/9MV7G7ynVF+uFIeOHLrU2Nj1IK2d+
vC7jrq+6dyaTOOsLNxwzLIUq7f10aXfLUEMO4UdGz+G2W8aXLvQ3SZi82JH3aSbWne1Xu5Ye2W5V
PRjUBUxmfPCq68fSV+dLTl9JVLtbj6pJswfhpKPeIJt/d7Wxt6kKTMbh1KbDAyBdZ7fonq9lvC/o
A2rLdpdSLpbVpK+Zm03Zy06XZvj5fRwF5zEZzhC229u7oLomXMv8Vvh5tBmm4LxiGNIVCIKqAnap
Tggmr+g1C3pK1KyHgDRiENQ78ELb9aqkma1InP20ujxN8/BrduvfnRd/9ymvaSL789oUfy0adpMp
+L0Qu5qV2LuG5SntqR5p+8tptN2HmqJhj6qBLo2+hN6VEKy/s5zr16HtFdTf5MuknDKk0NznVXxo
p/pUAV4QdKvPhuOsemrcxqnFko921wslvNSUIOezu9WCvTkb9tNYURE1ccKt/xzmfrwFcJVuiukb
jU8BsOxuvffTFabJiokz7opW8OK+avwvhbs8jpf0ZfbwC2vnkPr5uJ2ClDrFpgFGwDBi661KKY21
KD1wqvA7kBhx5a/7kQK0PJzTt4Ay8ocMV8eek2djNsejeQlpiJyKu2q4gpJBMYldPWiTbYEirunj
4XdT+qCOMIfa5mT5ORlX4Nn9GigFElmxTb6xeWxo7Q00IieIaNDwdl4Tbqlv3aZ0U0x5vxMwIEiI
a2aZnzQ274qj5w2fSUzZsu+cHe+lCyYW+btmZI1d/5nJ9Pc0drQ06wI98UDaucvobqBBEQwFu1g9
8k/JUgc2t8eFYh/i09dmd7VdPO7urMXGwbgNKALw/HccZ0CBxlMPtYoiej8+e+G3znK3fpD+YodV
5N7oh7Z3x7YPLMVE6hlg5puzTUp5T/SFgtj612zM9/2KOTdetgv69ItZXkhUUWhqAtBWWZeHxs92
hR8QfI23BYgVeefuk+iTeqjPNimP+LVzkx6zan6hXHE9xNd9R78mL0or7B6qBez2d+lZD8v8e8kv
dyvKRSanOeaTOqVuDdA6Vdt7MfJTSVkxaCogXNFnRZTSWcAoGmnRSNvnkfLQyvgLujwI1asNe8xo
/L10zc63ho0DvxA0VueR3wV0QZdrX3MTZk+XLC4djfFglkCi0FocOPHXvuwfCj86U9+56YdkZ1lA
yydU9nuUUCb7K+9oaVoBsQ4oHutTfhynqC84nec5R+bZQCvGM/8hgXwaJo1gfK3K9HBBCXlAPAiW
guWaXQPy2gfeE/h9EzBlvyx+EgGe4IObU9rxBk/1LaVn06eLiM/0H2B/7PCwyQ7y1JQEaBABoBhs
7P4da3wTB6+gwgLo9KJbHUPGBYHhZYCVMfs7TsaClPprtwWO/cUzokfJ8GZEeoVgm9Gvhc0SAzgQ
e/PLOAcpQCnWoe4tCgKp1TB8ETAwphun+6OpfgzzXecUbfoosi5/7XmYh6UX5b9ymM9A7fuMYBbN
kAN7jcs3YiOMS8qp5aFCNqCXsizbB3T7Nmja99iKtvHCuPYa6ZC5v6auvNLmdd123fScJs3JTTNa
EN5gAzou93aG8br8TBMa/GbnXF+Dc0UmgN7BpQhoesk3MV0Hdl//gim3hQegm9R531prZ7Lv/ab5
AChrK+4MhnZtZqu7Ft7M8uK06vggxXJLgKrz7nNjfMkN484CUATXb1tdPYpuK+B4qB5Mp/2NNyU4
jHcWdJPwbFlqacACGuZ+K7FiSiHYxxapADCWnTF2gpN0CQCymaqjlnQYvzQkwJ2a6p9hWM/pSwyz
cu/i5M5xaQAPKHdJzqJW5rZSlsy+aUhqMBRy6tgpYvhiNP25GKyDRTu4hcfoaB8CEfBOKT2a2Zjf
hCWNFtspRIayqmBJtTIzAJ+cTFGY/JpmOsJL+tbto7jbooSH9ihCctSQ0o/qAW9GnoyitAPHI5nX
x8OByODe4mKp4vrFSvbj/BROKgn4sYIFtBaDnLXFenQkTub86jtwd5GeRfi7sFTRmZ9y/3fgr056
vH9tjiHTDUb+Gtt+Y1kxYETpnc1qopgGXDguyOtfFqeB17UVRfrRtLMu7Q/ebcXvPkylvypn/96Z
/nRpcvCNIeW8/LOVr15YfE83CrPxqJb5MbvWIR5eXFHwAryJn1Jfl9VrExc4rimeGYMnUviYawst
6yW69MGEQCgZPLTFtGX7b9qcXgok4xOsMtEXdSHZAeMt/Xyy03ZP7TrtpYzwmgvn5Fyyfyauttp2
ATgsXxtKLO2koUrnxWpoomzjp+sS/7TZDevJrVcRqOM/dFO9S/uPCyaH3l4H+XPhhsAXUww2MnTc
pDmo7846HBh909jGseAqdRy+lT4wtGhDDHZtUF4H/t2NtsW0XSU4Hltoal84HqOJTwvdybM99usm
vDwlFUFrL/yShoCgVxTZm0YNOI61vqTVH3P5QLBw5AU9O5dNMRdrd/VD7HFBA+jcICiLImRiJ2DQ
eASYl23gYd4A7NbTvGUaA9Usr3mXHzP76BTTV+3Ho9OKIs6/+st6Nf+l8vw8VA5NTPRSDA2T95pj
o0aSLD9c5+Kcotc9Gn7jIXxoaBK8WE/JwAiZIqE5Knr2mDmzBWzn2aa0slxGa5t30cMcDqQEKu8x
7sO/9UiAvBnjz7qaPqTHjX76GBYfyqjcN/HRJQK4yQElwuHaaw4VY3VvUuq5SdPpcYYmKH18LGLr
bAbBwaIVw/CD3dBVR6cd0i0KrkA5z7t0FT8Cl/Q0GOFmutAOMdLV25XOaxMNPy4hHSNNlwHy2SSP
YTg99WH6PuXjcxU6u7Fo7vT2VUEZJ81K1Bo+et2yq/BTnDDBIHEuNAFQzIthT99A5KoeJ/4d+cYj
pXGvTZLcrtNcMCusFnU8HXVk0j3+MPxMrt63uJoBN+KDQxh/KcP5qWfwqRfgMi3mBRk0HAevmVSr
8mK2auoyui9Nlb9Agq9lG5x6c/naTc24G/3rM0jcRwm6FVLB85195GTbIc3PcX19aMfoYwqYZxIu
v2knO1TWFIAyg2O0FMt6MudvCZWpqIkjQ8WH9VjP4BOUT2bcn9whOZSd8BYoSoyCfV/mb6up/klp
yB2lVfuiTh6jqDlYnfMCCOjWd5LPDnlF7cZ+asJFVwjuU3DK7PAXYz2eYpzN+ZJQc+efSKYfOjcC
84lugdDKzk0G95v0y4ukMIPyddMQf5hGioSuf3JG+laOdSDfW7H0dmMl+duYNrJTMQf68d2qV0Dx
2fZjMWVniUuaRb9Vqfvmx81rW2aPt9OZL2c6tUD8IXDmjWd7cYyNGTmPFNYCyFR9ZhVN86Zz6ANA
bzrqmIfCvw8dssVsdHH8fbUsj2br3dHsug7NhiaGZFOuwr/M3jp7qGuQlLZu0r+mLlq+tQDfdNqY
6r74m0iJoY47Rv/9vsbVnV+k52v5QmkD6cx5617q/YK07cAbagAaCNGVq2q1Ew+42XfCGhuZuCMX
UvvzW7y8IFqJetuJtWVqSDH8auiohruHK8L+svHJzPqzTweVt5PAcbBnHSBKF5fP50CfJQpWMaUu
zwH9Ga37CieaKWKtQeda72Ka7qeMvihkTTlTF8VyJCixpWis2/jlmYdKDkv19g8SJdIlVGiA4ZDv
snn1I3WsfcDNmqP/EBUg4A7TYzgEh3QCkwQLykyCHbOa11TobTswtWR66W9mPMAL3ag9mhkrQsqR
fv8QgopMrFxykWDdUbQJVQ+LBaJgcggN0FkIdyJj1rpCnZIXvEsoG336qK8ZIDLUaWiBejgFMjqW
6PLMLNljlPyyrvj4CvXSOmKqjdr+Saj3C4b7vKSfkrWyKqWl81czfhc9GFX6xvZxD2TQNPH1AfgL
7YhbcIk1yCRabIP53szig+X4MZi06wDM0ZbyGDQ8B3rFObLqreRxG9tEh9sHzx03QwyM6/Xk4TRY
/Xvhg5oyXtY2WofTBmiXImu6w2Db4vKVRRHSPUufFlcCnhlEAdAL5sNif+OlN5OLw45pcRt+ZMmn
Bflh2BrOuDPb3/X0JS26DaDjeO+rkwG6U82NowTd8Js0L9mrm5/EXnXIkTvd1J0TX+4Mepndv6LR
OvredWrKJM6Rt+ioo5N9N9tyPc0/bqZ9r9Mpg2wzmrCadQY688DiwuWy5kjpAgApxdx4iH75hEXs
M4PT2Mv4MLHycLZk4VFTLPi/9RWfkB2wosWK6EJ776PlvrmWkPCr2EQNN9NERpbzWzKLluSBPqOQ
fk3AFwPccSDM80FTPteMdmjrV3FmGpsHyL6dfeZPt+vGvb7AIgNoaDET2QzK8GK3V7/unM5Hd1Xu
wsjc58nnpWfyGUrYNg4pvTVGktOCwD1wbDKbxWru8CkRma/cfZ8aoM0Y+9ZsHiZ6iizRLVB5/CUX
KT71fU9dPrfFj5wLQW2S2QCzsBlexxahnXbJNisP/p6nO4wBF4NKMonkiVE/sif+3+ELOlCBYa9O
Kz99qrDH8ozG+OErRMTZ+Rio4vnI0hyAaQE6jilt3gtEX1cMFmuuG8kd+XYZ+RGyDQ2wSTP93LI7
gPSDoUQc8rk6ip+dGLw1nuVApmP7sxmTg5jGZofyIDu+5/RurmIaHHVGEvb6Prw2W209Xd5ilyZZ
xzmOF96IV4CBrYeIJyVsIRm9ri6FG8sYtPShaSKwCHBpVvHm0n/ISsHWBNkaaQXyYWIeJ887IyP1
CG8yNw7BBUa0UC/8btvJvmV+eo5dLF8YP68I6q++R+sa985BiKtE3y37w4Xfg81ziobrnTOlz1H5
jv/zgDW+aYgEeFJa44Vmam/PMi+1cdSrbrQE7I+AOYvkwcFPZRABEzhwA/uXtk+21zrd3+x4/9Wj
2Zh2i3WNMC+Mn8OKYOujA/pLh0aSUbpIanL6FW2TK9KdWvXkJ3f6XYdbBGbmDwkblh5l4SYLrUMK
tCBhYV2/g1s1h/nLGK5AaqFNE8MMHm7NR0xrfDVYkpfT37KHfsQTfEm5I8kV+lrPNvaHJKT+Sres
r2LRBmxrovH2RLiL3Du7lx7LAXuQUWMCZOeEldbk+/Ue4sMYhdjZ3RD4r20cbZBDkmoV/llJE/fk
f0DUcnMoaN4gLcfKeuSpjskAGNQXP/FsRBEkM9KXPCVIC8k8/x26q43sEA1fkdI6OHbA2/C612Ix
l4CfHwgG7Ec8vcIDjCdJglxM46PDkJ0uFhXeMGxApGxzjZGbaBXJQQNgC/PTNLrHwaU4gzACqxYP
+mZ3ogpF4RF7AKGQ5yeOd6zpRCBAt/Frg45pQpj2kdcgftoK4c6aEP3dnwzXg1PUxdcTkNDmXuQu
lSUBMtQO9bk/am67qbG1icujE1m3M3zqYxypEbZPFyI6CR6RlApUaDcxXY4oMp506RMOMPiUnMGN
5gM20YLMCjZDmJ9v78qY9Rx8shanmA8+B55gnjbe2QlGQJyCnY0yK66vfJQX8wq9CcZzAWyKm+ww
YzhqvaJb5DQxDXBR8r0CNc0FzwVvhR/RofLg4BUjvmrT3snpzw2aRBEC/YeZ2m818l3K/lp6LzlK
PMv8Y5gH52g1Hi/d38Hv8Tqit9FIHlOUeTuBwnulDIaSo2v9NQEkwsJxaq3+pDsBS2jTBAtxe2dT
9t3xwtgPDlESjoDMbLdA6X9K5EzudLi44cbBYllhCuWvlMXsIoFZmQzWsEC1La+7C97h7NNGhX4A
j9lBwIiRZTfWwhNP+vtVQQxzGB4rY6zXVQEotD/fmdT4uuRfUjZTufVznww0tyfFuja9G2fp4LiW
IUy/id/0exoKwZ1FxftspwdOYHlSXM7woU0HOEhzx01wPcz33LEXltS5HNVCbISLibvvLZEor/sD
h+nw/Z4YZIe4m5/qMr+3/Zsg5NCZ0Ax6b3Ivk6+IgP1XHX45bwMjOWSEPZhye7KT/jnHtyjLYsP0
dAri+5sm5Po5qcZa1rPsWvs4rT5tAtrh5RkgjA1NRudugvQLtpP/qtBgjmPelddXTl02MhHnDUpR
Np8khVQbSLlnkSatuEc1KtWgvmhTAVaSJBuz0QEaVs8v4SExv9WfJ+SYHX1KfTDk5CTuI0B3l2G1
0ki7pQRO0TlRlS6/mN+YQbkeIx+0Un+bY2NcQe9wVmBPY3/ZbXgXU8SmF2MYwp4i0h7s49Xl2WQ6
md+V2whM+o7zxWSs62BPMxWK8O9KTJPNdzr5i5u9IFuI5fn2XcnZhQBFS4+2/o9/khwjLn/VFqRV
ZbZLZ3VYfDmeKzcqC6cc6DK6lAdETAN+qcUaER5G/wzjS+YXaU5saiRGB3DT6pNppJvMBWo4um+Z
98OrioE3GjllA6ut9lDhVIg1r0xU4EnzND0QV7i6w4tpDrLXUO8x9COx3tK4fwlAAOGmaNFgNvo+
UGQGQvGX+ovTVfeOyTSHoj6Z/XuH3Voh57LYJ7mIUsAWCtNQlmpN+CCcymPEEVC8jU8HzpuO3vgZ
GeVX6hier16yl1g3BPZvvIcNdSb1q0EsG1Jxsg4goemg52CN8hN79UP3FBFzCvNf8pAQ+jUhJJl9
c33Zlz6oWpgUFjkNdO5B5hhlibsVvoNEPHtR5J6gtGP5r0gjc2XttMmeFh0mbJRZv6sIfCpoSWER
r4zp2imS7kERZx09q+T+0uSzxEiScVri+WBZs19MnW3qXiVo0dsldAd32snyIIvPhJpEijhdUA+G
P//Hyz+gBhff2FF8ygyMn3xgan8W01+zt479Ci6GxKFr2SNysfIoeruZ4TEw1zS84QNmRXFwgUyW
jyQjp+7eZNGbGrOB7rqJGJQ4+ES7AeedxYngqOVV7O8oa0F8NseMt66Ned/ZP2Q6cN4KQMsoWPXJ
awBLZla4B39n4/rvnv+wkLYTxchmx65LwKtvmCxRscWG6od5AK7VfCTsKeZa3BfsrULdqdZPLpFD
kC0IO8q6kk2LBWtzrtXqmV/jfXTVRcYfp+PaD6AR0uUKzAOVXfi+7YAP/VPbXxLSKnmxTkE1HdmV
FiWLy6QXSXFRI8NoBiid+1EncZticHJMvFDs32Iid06EMbK62TKKuabWO0yHSLtgx41ZdUD1yfFi
IzdvH/Okv9DkBp0tebBze433wE0lg1MHd2IxxYjnwTtk2D+oS6RH37jHNGIZEd4V7rzeB/eJXLr4
bzuszlbq3suJkO7Cn6Ga7wA9gbCz7W7mUqy8BraoPGXoV46kX19e4qRncGizHi7vLpghJWhSWmQ4
L7IFZIXyTJh7pMNRIgOSwwBJGROg60dD0OC7MSf3gQlLx4ETl9Ib3EnugRXRQFz7SKbvo7NaXyAh
xX/9YRuPX3xafBFxIdAWXDI31g3+Pf2H24rJEpDrzRgwVzvO3ZhfUtRJNlIdUCVfOsd7nsh8r5jB
q2VZeDCNrGssxBih7YEpWhp/5Q1ql06fH7oseJQ5IfNV03oXxpiM12DnELIWKcsd9Po9Nhu5AlZl
MB2Gvse90dR3AckIWeTQEfNptiaEZAXAiuevWZI9VPW3wqnAjQQHLQoPNVPV/AWTuQZ4CJ3DX6kQ
QGdVjcJUwsuiH7M12scktxQD4YilZMvY2w2OdcKAzOuPnFbMOWQWDnNWCP9IHMF0DBPcuU5+pgfx
LgP0Ba9+d/MKsCvMotmKcWA6/ThYmpNumx7SHZGIGifBAN1aqUTxB0FoEK53Ld0uRJpX92ZRPuUu
WVvMhCvFBFcflF7OqzZ+SaoYJeERoJBzswO14etMjlNRMCSNfHm+UKmsWjLUMxSBCof7rNY7yvnM
JhxPEqDxRJonsDdXbo6Kz72/lO8jGy6N+DAQtsKcxXJluYn7V9StlePNmfikjq9hLX9MH4Dojngh
qszKsJ+47/9I1yHcCGkVPYEZ3FJAp/m9zCB0cNQztlO2MmBjWwW5eSrEWc5vORho/As2uVjvffpE
eTGflv7ip6g4FsQ/BqCR5g5ENODGfCyqpqJRm9QiJgsU5BGrqzEqxEfR5Oxl2N2iSBYISFj2/V7G
LnEU+4KHGlRHWeHmkO0yD4M4fRKF8ij+bk4ZO3FzqxvyBtITUuMwhr7VY6WQ4Gx+EsjWx4uSw85H
ZKmzcBST4lo8qureeCNojgDATBA2gX1lh4Z1b6WHIX81+gpnguqm/qGn/iVw0ZV4MlRXYNf+t/k6
K88egBABLGlougkRUIyUgkzX1KpcNicG00/oD9+gMOMLt84CEHXoNf6voAnPhJ24WalMRDgdQeBy
UOHGJYhoOB8Lk0+mbTYgqzl43C5dIpLeGF/d0t+bnIGMHh05yuwWk2E/A3wPQ2K46PH8rgjIhocn
mWdge+Mfy9pBErcYhygFmd9J2G6W6oml43f7pGKGHx6SD+sCW5gDkpOhjDRrWPn4PWBjYEdA2TE1
KQ2CPmi+ZJxRGAAQW38oJDP8GNzwyaGheyw/yaIPN4qB+iU1+V4pipsPhXuF6YVlfyfDwYXNIEh3
/FZQF6A4xhI/sggOpS67Q1x99Oix7LXwyclVv2g0Xk9IKR1QwOahS4JB+sJ4Kl2XzGgZnk58H8fu
ZmWNAAjfUoKQhajSDq5HpOztvfYXpq8KnvHIAy5OeBwwZyXzr4O9kyOQVyu6e5dN0Q47GXAxv+Os
ezu6JzyivKa02UrBitQ4sg/5kUgyifpwzh9Yu2wK4ixmvitzggaguyDDmxA0jPCtgSQRZtJROOGU
d0o4STXzCVYUCTfoUt5xU4ZxED2KfrnlcvWMYREv31cIdpknCmgmw4u8ZHt6EMNIMijcgTxpQhPA
OHftmcpYQXTS45S28o25XA8c2uQHyD7j5j5gSfAnUijiuWpsNuX01/eIjE+gbIC3I+WAroiJu2jM
tkIaoC3y+Reka0uAjnFCsqLhRL5wJrAA3AXlWTxQB8R3uhdomN/y8/8ITtSuxCnfQpUBDOdancw/
/t69OfdySmUh5QH4NBAO98haXb/eAtH070FaDg9WIo/3erRXsz8ZchjXWpxIwI1ACQLZ1FkO14Rk
C1rND94nqsiG7JWJ2JuUggEo94o7JqYxyebXhCigYniF9wxJQt/bu+/49/9YnFWEmH5m+NIlFAya
R9MtDyF5y7QEt4806n82vNM6az/DXunf6UHbiYoVchPRskwpkeyRkkH4abaWzUQlSQ2lcK5iSA5L
loCOjkNRoAthLrtMWgaTmUgIbCmnakEr8TxMSyScINQs9J9Nez4/lHFFuFFUjprQLd6EDXG30f4C
JfJMyVR2mVDfNs536fVyygJyzYYBUNIfFBhP8Wp8esiooQXvPxlGCudx9D8cUnP4xYRIIMU/2Yj1
AIgYB8QSWahsLlq2Dm2FuIR/loLBeSWgdbACFybXMCJ0kMbznfz3Pj1j5xyIRMEPDdkzcSC7H33i
QmgTeO1iA1BE+gX9zWBLiEcH6EuKj/ZqK90pvrzpFdn9eioV7GsjdEgZ+t03Tl3ORY5Fl1jvDQ7r
gsBQQACmU2zT5+zZEa1ZW11ysgLuCgdTvrlEUNhzp+g2yrHQsAx5QarpVqQGMQSqKzMwKCxazQmR
gWHP62LyVPlCwAkPbqmK+wVo7QT72NzrnoLoi1k/qM8R9YZ6XMs9RNcgxF2kB1vF8OT/yCHT+mmC
OcHbFTqWPY+zalObIelWUgKC98P7OIo45C6T1c4O+2fXNk7UK/FTBISeBfWpTMYo3qSueRo0IIdR
xgULSotpM/ULpvRwLOwLUOovooBVcc8XLgCgS4UjJR+jASeDQyYQp2w35jb2MuzL8VO2oGPnD/kU
NxLaDBDisPUosHul/PWRkAwWrKdokkKd2CFMi8FRY4jzTXbJsLvFxQ2R4TV/FpPcjNDycpQJRDHX
WuYmht1aRAbNtRSyEUUIkGn/qJctQo03ccQhwE+R87TM4HMTdZQTyuZ9H97jUKWy+itDWon128zT
6D9EdhiBdXPKk0MHgJ0cH8lK/V6h57b3zyyW65QEotmytkD0NRm7AmCPjFTkE3JEMRfJ8wjkZoBj
ntwmOin1jJ3AziQLMCgVjAxQL8rpRBVGjPmI/B1ICHDgCP+SWIGWiZYh6KYoF2RS/WeFs81gJuIA
xzf/kkXwEa4Sy0I0lNQN8hazdKlOuIkvvuhZwDXvVT909ft7HiHS5MtU3kPcXPdkfZUXMvxgg5ii
CjWKWP9T8f82Lu9R9omLqQNI4FGRZ/aF3OFDOmFoiMGWB/3dP3LwHFRKbu9v/j/dTtI0UIkWjDlP
IE4nLA1BtQRcVVO/cTF/yadTcEE+mtzBKzFd9qQQGLrnCmg+F46TRnIYECgVmnGBegJzgCCkwZ8V
pKRUpbwsoD0iQdgNC+KYVRuTPiS0pPNAdiUzoEzcLRuXFQrfyCsgyMBVssr/zk65FMWOat88l+mn
PJZwoYQZjpeYlfUok4NPswQ+xv95nWI2bJEL30hWYQTyhRTY4JdbaZCEN8n6VeXj+5wnN8ZhTegg
4PBvkUlYFuHNsyTf5+BLChoXP4D6kRN8UPeCsq29jWWEL3FKhaX/viKDXCkZPgM/+mBSFRIipcTz
Jeh6qZWLVxUZIwoywwhAx90YgoPhfbEt+HDm4ZCRiOvDEFqSzDIboQX+hDBxZskU/M9HkOZmkoTE
mi5TfKeLgiIkvf6tXjyp97NixQ+cDnNVfiFUPdJ0Y2DnuGN9pE7mFqn793HpMUDO++o3Ak3H6T+w
V/4h7gEt7Q4JFPnRxm9/kH9uvZPIRhcGB8AIxN2PLsCu5CRuRT7Ervi4GB+oGUa28Zvx1QOnkaez
dh6GCZaqUAmmmhab3r10H4TWebAdJO/B6ZonVVyZl+X5ls4I+qeyZ9IKNXqxM35IhfWMp4Py/glI
LVOaRQyFI0feUUVGc1Yd0fwSNwpGcQguQWVlwSBIRZBmFDL28U2q0tydEuePiO/xmX4AeAqfnTQE
D0t7b09NDFLxj7znLKhBovyQ4QpPy1sfrs47JnaYp3e8hYNBQPF/E1+aeGzcA2jYf/hIEsSA2EZE
QjgUSEHsOazq7HGYnzhu1i+Ghnlk82vBWMKEjZFYMmxhFP6Ie+Y3iGNltBqgT7HleNlom0+AWeni
lQAI2R//jM3rSea7s7pixo6P8pPYvUJqsnVZj8S8xB5iDRtR1hrUwL8c4NQdzEeOIEyT+yESYNpR
tRK8nfGuh2DlPlR2DMCFcZLUU4CBN95ya975n87yqI9AhQJERZ0q0T0UnQL7LdMhiLouI+iOKCbF
IZMCKw6lEFJWuhyWqHrO4+6wLOHaA4hPtoXYX/FjmVM2NhJmzU78xFUQo9UtKyLrvVBzgtfFgSOl
0+EkKqgYgQBFugxIVHeylsAvSazhEAH2sk6SkWT3k2IDHrbw0hIyIjsEfZUjoI3pEfGXWYwdIrjy
fwfSGaY7779KDHFg+MRhSv3LvxfLc1qyHP9jX6YJvDbkGaA38Sx/u0JYRZgkeOONs9oqqSeFTdmx
LnYo83O4Sh+CvDjGVbxeCFj0QQ/M2Uz8HuBaiO+S3LFTMI7OcWmc8+HXAhgVr+UdojJ5MAQY4DU5
vnLb/jNrVxR9DBdyeRjDeTU+LXV2P5TeH8ZJfzY2FSvX/K7znYM8BE5QJBkG83f6rw5Za+0VLvKo
OPCpl1QyxSXcnwS/5RxIUEEeoOIhF7pH1RPp06vZ+BOl5lk8j+u6WoB3x84jN1CZyc3o6ECfIfgQ
HRUevVnQezk62iYb4jIlTWRWM0jHAT1Se+N6bPICStH2dIYxRQHIyCd4JSCvW3t/JHE8IoPSaRbh
Z6HYRzYDVldf8D11PSRIFNjIjJ98Ry6jQ7obfi/LjiulaeuxsmmmaX+mJjM7TCqjKWxj8TIKYMOA
kgs8e+6SD0g460CRcWi4Gb2lELtCcLeHkUGGraW5Y7pnWMqOc4Jd9JFbMNM6ydLhj3kwqgwPRkK9
cYbfYgJ9ENWVYKrL3JHS4U+r9HdJXRyMzHIRoG8hxqxqrlgOiQg+f3OQ+PpProseUcv8MW2u1JrJ
+fzByOsTJ+7g6zg2o2Bdzg/TWi9HkBH3SrEmpG+o245qYs23A5Zw+efpsg8tqZm+KAOOnQ1NSjqx
7dbZDNjM8eUXP1M4026mO1VyKIaJhJBqpgIJAxn5AJ2wMNqMt6qLkIOgRL9ccShYQVPu28Kav8kZ
090OXbhhzNGOzMvVd9/7mWI055dDlYYI0sjsPepqit5Q3+S+EOO3ajadBcpAnpBkTddsJ7JuCu+J
RBRdaIL82BHJEpf4pFEtStjrEH/v1zC3CuphUl+Zejz8MmE3nm6EN48qpjfQBI2R+5Oo53xcL71X
oRALv8lzrpqf8gT6B+jKucX9EPzSKVc6eSe6IDhBpSGvBqMBqNLl6YrUiSrkSxDK5+mZecsLlNlr
VYE2aPxiA0p98Gz+8NIDe1z/4S0yZPRq8tPyCpWT5MztPriHR672h70ixjJ9ymJToF0RlLl/1nWa
DTOZJThW1nQwPGynkYYzOt3qO9noPMUMTmY7s1aHma1Y5Ly7plTJ6UeVNCWQuOKuko/gq+x0zzo8
UeQ/+5GraYq7/xJYon95HHxS4Ska0OWP3g6RXillcpVDjdppK35fQhDob94ou2XR/S1OpmBaC1Du
lYndqBYelV1/qsgCyo9X45tLUk2xNx0ltMw8awws1DSfFje3/rCPwkdZBT21PkpbYmJKa5YGoW64
D06m5TrsywN8AH2PPYUxxDTMxd9K2iJ0+QSPk9s62NF31Wh1DuFg7PBSVRJtAJ40hsFiHfGTDaaC
S/dG4yuJJX6Nva2PZEF/SFEAOgltGa4nWc6R8ycVAbBrBczAIj+qJtACzUghKeynD3Aucka1I6nG
xnyUkOUwVVvY/giyUiqfRdzaG5DOPD3Mjc3ouPdctzJv6fV7cTmskt9XIzwoYj6AuJjHb7ye5xR0
+8nGk5rEpORhAYFVvviWt66vQET6P6u8fPawFIGgBzH6HoWGeLGhXz0CmvxvSXrMv0coZwtwAfBL
OeNiMWr994pTtxV600zeiAahk2uzcc4DOAWKUArAUY1HjoxnEqpFvHTEAkKaYBC0iBG9Q3x+EzSM
paaYRSavyApnkIYO0jTpRqYCjRDWE/C0L/O1f3NoEwAHBc6X02b7y2dQ9PdtGz5GLjOLspjcIfWK
qyF/JvP/vATgo+ezQUyPJrix979nHZzr1OmbfYk+AsJb8kyu7vQgxVk54cmdl0+KnfYSeSmT+64T
fZgV3XpeODHO7HKq8pTntvs8mt7cbH5qmnla18S4VB3QXM0X/HUbQ9J763FpVwUwSxyZy3w+AI8Z
oev624rnF+FwqLvVzzzIPpos/6ypdzNGUPys67fIir7YBkP5ihx16Jjdk1MuR3M0H0dQ8ddXxqkw
+Sj7TlUADQYt4I8teJy7qUI6ZqtkR7XRCZtVgSrlzLiCri9eYCar/X01x3t37nO6rLxz11wOOAXX
GbHWz8OeEYmgJjbOrqZCbRzfo4skV/oTYubTUWo/SR3+j6Xz2opcS4LoF2ktefNKeQdVeHjRoulG
3h75r5+d3HkZhttQSMdmRkZG/CpUTY+da8BE9TlISNoAkNi1tJDtpgJ7E5QCJMnRslIneYj3uSRv
GEUy675OH6oeeYdRt68Dgny/lzUpsKCJgv+kIQkb0M/yxuGhc7gvBRwvrIsq86fR6qOkh/5I11wB
jpxo/iNlsNEZb349fwQ2oYcObW3C77Ns3xO6NlpzeKJuKvPWUdAmwRnpO3OL5Atg3x+dj6wygTFp
mQC9GXqoCzOdkJw+jFvrVN5O7iVOGSntNpiRystqXKhs2aUJkAmPn6OYHkr29jC3R3lPqQomo/Eh
O0SNGrHjjyTwBRhTlH0petoKJUxs7ndOXqbrSKTgqPaIgyV1+pNguBDyn60kIOyiO5SsMKINuLJe
imU4sf+EJgZBirWw3BramyVil1hCsCk5uZrJ2VfS3sle08dBYI44W7ZS3xza5LGgLloRloy+np+I
exbDO5tm+uOW6uAZ9ZcQkxckhEAJs01KN21D5OUX8KA89zsSZiH6E8KvDftce+ZkypjkIY5ftMSF
14ZXJ6eclIG61DtCgZfUXA5KN7dQUtTqbQFrUHgafQ0ji4cr6vnCoyKsfUDE/s4EieNbIbUJZiYg
vbAueHHM41AiAKetN7GWxjQi0sKvD5gaY6oIniS3JXGPzFlG3URa1oQoI+koVzNPKjV32YDSHiKr
eaQiMk7zCeOg+w4HgDZ3eCz7KWumqw62KhCehHWSwy7UReW402gJ4WDihkSxet/BCWgwYhVchsNW
NoIHo4WqnD5iIEDcyZqTiqwcdpTjO+DQYBmOvCB6j5Jzog106nJYHdzJLhHxqJo3PRzXgjB5S/HX
NFDKXvLyj++Gg9Bv4HUcI27l/5dSKjvYSDmQW4hg2GAzyXxRPvG89jUfaQnvqRBs0TK5S4fHGnIP
V+22xf2aXUYpYoCEFhvdo7uMa6nXhp27Dl2kcaOQ4H0u3YT98Osuzr1BIWjdQCQS2CpZQoEx7WQV
DvVamFWyCGfpjaVHnyHiibqh/hYISwZOvsqkItD4IPfwaCcsUxC5rvqCk7lXbXwi0WPF7luUrYmO
yOyEp+B3qDR4ZdLJNutV9OJ6/rGn15HBwJd+Y6vqmYHUsT/2u/5Hw+AqYeKmZthC+RIMvg/Z5X3w
yKgv6BFDzixzcohwv3CcrvmK0O+B+rGMAX/DgakhYJYqjoJiy9/AFf7NqMqz34b/7KZYewUGCVCr
DxKwyKIMW4d2g3A/ssRidy9kAz5J+Lt8ke/kr+jLgS/ynYx0VvSPizVJTZi1KcMhlzARCL8hs88X
vTX0dWk4u98/U5ibeXyOHFYSD0qmmQctTSd1f7RTe9Ub9YEX1KEdOLBn+EjpB0X+46BCTGzoVYXa
dlKpva2cI1IBglvXXXlNwv6Ab8WjwJmhP5/kNzSdXvXRHWjN/Mvpb3fuTpZquFwiT/32W8pvgQXt
pBchLWDPJbO8ouRDWa3DoKpehXwkQzMgr3K0IiWTFIfu3gIJ4YhFkmr9X+gkL4fnyO9u0Dt6VQuA
HIbC1oW6Hl+ykXZQsguINfQquxFnp4w0Q9QnRCVx/81K+P+Iu/iUgjrImFpccPU9cYSEHsLOkDl1
MbRoMbxOoV3jH5Q4MVq1S/fEyb6Vg54pgFO6ll55IaqktXpUDTYfnjNeR6g6kjzC0+HBBYsfqdQU
1XKR9S1bj6c2Bu/mqPpC69lFqpeygvKp3tiZ2moYwXPBmCRTbr+pHfdN8wH56+EQYWS4rdrsFA7o
TFNgSRhLpQ4dZ7oDO0buI4pInG6Oh+I5QZAUn+Q+8995HLl4dKrtEjpy3xbox2rl8Oa40w4S48aa
+Gsq2ERO/yDJSlgD3wM3+5MGqw2ZezfeyiTw+KygzsFRmV5gPh3yp6xJ0kmmWTJJHoujVFgvAvTx
3dBnsqb5NU5nRkXoiAS+lAWxjgGbEGY2cdDQFL+0LBuvJgVOhTbYk0TpIyno7yGh35fqh9Cdc9Vv
vE8Jwf6bRrIZS9MET4TOtXDIgcNBe+PppUBrFgkm5qNgNjyuXqUPPAzfhBkC2pi7/mLXhm7rJPKH
gPn3lq2dwTkeaKzvR8oH0SZTbninpxcpsLDEMldtVE1RhX3GgMh/lTkk0Gc0lFv99r2OTeNJSsyj
yKtn7m+ukaTLJqAYnuDvyKDpbvjNtcUTJe38KB2ThgoOSV1MmFsoWH0l/YIQi4FEHUPi9ZFRqkbs
U1jaLTeFSHaVqX8gV/j/meI40cekv/FejIaN2A6ZA7Mg7RDA6E39PfCrYW0xsMZNNSEkcAzzgu8S
q4m2Bz/keOKXmUPZmVLGZs5Iw/6LXACDQxI4YL/ULb5stoxUUmV85WgvpVMYtC7DbbdI0a819xBl
6yjBqvMdIj4Lb6wr4LtFHRtDHOdA5mraU6hSqOxpImCSTbDUZEomHMA0925wlTMvfu0zTx2Dsj9x
bbggHLyVtGxKOinEWaGDJwV0jCBh1APaZus6gl0e4LsyWo91VF+5gHVjeLdyg2aFmtRwKJ8xc4Ba
NGKfGEGgSpK/NeIUcLxGMkIt2dBCycM6GIjRwqAdvKrmThyjmlxHy4kGufUq22H9zjhQ0uwJXoI0
Rm3ZW8nebQ4ErdG0fd5puFWj6yH7FE32U1TgGql+4GDd4tw7MO+vLqebbAnU2k8dkyxQrTEGZ6kY
2AWgSztUh8hWx94LqMNV1jHCDsNPjO+o4N2WEHEV66o6BJSSzgGoiwJKMalvHMvRufjA63M8V8/Y
3MB/S8Y/splbZ4I6FqXDRR5ZpHYcUkya6uioZmGWs4WsZERWWYS48ORmk6w7e7kgkkMbkh9M9MNb
L02FWHZkjUAtkN07vb/hGbKxZ9xzxyj+lyI6+AUc6eztECow/i5rykhwI0L32FIpcpTx6XJLSOJs
mom2Q2e7WxkT0M3STBdkfx8E1BpzfAnThBs0coNxFbRiSbBAFCU2mZbwCa/hn773tgmiUhzESIbO
u2nS/vZB5d15HNXyGx7XJM4UW4oW1MQKHeGi0nl1TPU465gadDQxrYwA8wucN8fCh+Cs58+W5h9I
xSD6AFGlcYaRX0XFVI/opBqDn9Ssz784ObvKn7JtVpqw0gdY781+pH0VAUCcDTQ/IHOKj/qCcVGC
HV9TYhM9x7cIB45VHQ9PQczRUzrmlmR+h047XG8zyoDL50uc6dA4jOyl5NCenWJrw7hLB5u9SKB8
obf00LWptUoSj0Z6aq7A9pzJdMgLMKEaUBcPkIrTDx3TuyYbAvBxiO9UgVGnIHCFuN2g0kM8oNPE
BLL9i6ZJYD9zWQNCSzDnDj2gdeCdm46CdGZLs0DCx9Su+cb5Jfwp+Y0WP4NkmLfeYN5LdY+SYR9G
2wUKipwSOm33Qh8X3plHYC6gPqq/KG5uBRjrMeBwg4Pv+2vREOnt5q1NkQOCFqMRr/MnU2Xg9u1y
ng80u3H2ZHT90hkkpykSeidJd0xrulJUaMPqvAhjo/kF04V9vLjbni4OkDADZwS1GPhyDr+BX+k4
Oyls6pN3Tot+vQDJCe9fjcFv1Cr4uNTTsZJgLmgOZAogXxMdl+eePJUYiCyGgfiF+lxNhl6Ae/lC
YGLXHy18zWyagYeg2pNMAnmu7DraAzpNsPOlaMU7hCGhBPrh8N0ZW3wleOdwwfhrMPHGrZ2bSk8V
/yRs2aB8tZWxgSJXQyVUBAI8Amdu6UB3QSnQIMHk0+1gwvoH2FmKYMmfhLRGkFGiwxQebVJHn5gY
SzGDFVJzjzFmHPmSVwsoJVnQQoOl9V8whiDSFpx1G4H0gt3y137RbJg4fbqpGuuSitxJCgvoP+6R
MIUpMoZC84lvRCchqU7OVBtkS8LjlTVE+kDO+yMUHrlTZdXSmpp8gw3FmIAQYgZgEC7vKjCK5w5/
Ywgdhq3zXhfPG/4RPp0kaZTLHvW+lcsF4IbTTi4lLgwBrUtitiUrEG7h3SW7kCSV3UJ+q0XFNdOq
Yzy3+BBximT9d4ibnkv3Cs8iRyU/CGmJbxjh2kASItbI62nG4Jyn6ttU49MA/1f9SHQpKbCkuLLL
BN/jCfJ0/MUAyNuknjsvy2VxITzM86aO7Qf+UxaU+zjvUVtyG1BdIpd+1k5BFEk37hvGEcfMMddB
a32KIvbW7/vTXJivrd3jvoNfnYvcgB49p3r0h2P5VXCITvVrHGNxljGxzEo0K9o6dPGvLc63QW/e
EnP+dNgzCuYiMvzsfv2H+wzSvPu7dpSAt6NhPnUc1DjFvIRdd+yj5FIV9HDLc2sqf0my8WZ4NOoa
ZXkf9W3/2CnvBAPslb2DHpEqPrwcN0jPQtky+Stx3pB0Vy8s6DQKzd2YJ1stBNBHCzxy1E88VYi3
DSNPzIGhvETHuKM5OBa2PkgoXoUApgrapF2T1VQjA2FWDlc6qIhJvziR62Xyw3ckzIu7pJn2EpBo
JjIttWFuJwsbwdgruw6uiv7Aee6/ZLIhybbmSrEGfDfbDQAmj1gFvaYa2maIp+p32BV5m05KCP7y
SLqJng80Xj8z/nkK0a8qcmC18ryzltp3+COcvdIr1mXGMuj8DNxA4/qx0CLx4SQt5r2cu3M6rGvf
OeI2sLLa5gnlirdfSBBDL2txacooIKbP87PnJurO0zTsExeTA1903lKOMOs8NtUudtItwiX2XezM
E6Iw9nQMx0I/jhy8AKrQW6mA22Z6GGhZW1l4LFV1xJNWsL31kN2Nr2VXRnRe+NXGB5uoLCrbXR8h
qhTsXKUdzcw8+0F1qVT+bpIeN55L47ODZ7zhHIC5VqiEX9vMB0QuJhiv6hL39kG+llUHPEmm64dn
v5pOVlcGK3MsaVQCBR4myK5meJwCuPuJdcjYxm2JtoVLpkvEOqCyUhPlujm1Rm6NBdSjz90TopZ7
b26okffDy9zNwDX+3gFwom/74vvRmzvoCOe0TbGx0mYXevFfaqz3rREeVNmdZ2/ZG5ZJ0SvYLF17
jLuecYowwFnuNWBnApQHTOT3KjYH+CIabLSWQ9dDodiaT4WLTpFjPEW+efIQf4v9ptmoGNEae8BH
y8eyR05lmcg4gFeuYzTFuTODImh/KipXdguts7enQ6yW7QRGr7GtDIoVWPBeQvTmOlKIgvZo6mW0
qQBDVz2ebIh/e7TZKzu6LUP4UudneJyqADfwSBet9hFE+dLYPXWA4ZDkFbUo5F8wAuqPjuk8km4b
EbaHNrY5VnPB1/Db0Fmrw9icMDOkTzDuP1Xc4EZEQy9hlV3D0WjjGoHI8GCkD4MkJE24b6NptUTd
O4zD6m5gNowZvuaQ45us5mOAY4425veOm/5wsVNVpSVWCjNGru8K2tz0aj6HxoKXfFf+a8do2YWM
lFekAg2EL71tNmvTpqvVivGnb/BdKof+X1YMV1ma9ZTdgtqNPoUFLYWqiRrrKkuaJ6NOOHRgXXbm
N/pZxzRMd8j40crpEqiSfskiyqfE2Bcu/Vsq0m0ueONfX+gvDZe/1efPCwXOrvKfFQdnEqKo0dGh
KkZLdQ0uYxbZCce95wiPGwESJQczLNg40E0lNEPJGy9oSrxzspkL/O77jpo5Tu2a0ePBioeeRDy5
Zql1HRnvAvxjVYBrYOwOK9PK/466lW/lbxeDEa1Ky5U3wybX5NXCBHL9CK2g8nJzpfpoeKtbumat
rkBeolD7wXPOhlvBT/TsdutWiGhn4MQNKFZA8AWkjD7bYvW7OKvVpnedkxyv2eJepdb0O7nUZ1D6
WuVjC/OEpMoJ8+OE9cumTcJ4G4A5hHZ77FGu21ik+neTiZLP3O0X23NO04DsiDeH35JL+FNubEJl
9tvKHF4iXIuR+Yb21moAhiMTUo029w6QQTzjWjtGh4HM1F6QfJnG76T3r1UF57bNSnBbjHRWcqVU
un+RaW91h6b78C3Jlj+Iv7KEh3mf+BkcoN4dV8lg0A3WmB0Ek3D5G7Y4hUuNsjeLF9n1o1deyZ1Q
fhj8h8Azgk1g9T/pXDUIh5ijR1Efk8ME2cR/Esu5pj8dCpy2EKFMT07SbP1uOAyDQJcdE4gLNczP
SbHVcG4BDgf4MD0KfclLrVdEK+CAGzPvgKRUG0z6KtDC2dn73mCgKNnajRQiMeHB+7GJHrwFDZWc
C0lv3QNVdDAORnfbamobuD5EVN/A+m/uzHWWFi9d6xdrEixZCttE40MWv0/+OKalfYBD6u0G+9cU
WQSf5h2Or8bwoVaAw7UNQryYUzOhA50S/E2W3a7kcNJ55ZGSsDfH/p09c/EiLAV01STPUxwIq2C6
ixPrPm+HmzFgINfWV3p+XrRwWU8ROtXN8Nr0FrRVaxM7pXanIcS1iob0X5QCkUs5vKAR771SP3DH
kV3edjCQqGfPVGk5BO4M2pUTlX25HgJCRK/Z6ENBpRtAyxKpJrE6S+k9UV6KtADUM5NNnyrrx6i5
pQnJqgL5iD5+ghIjL5MnL3kKKNCX8V00gYWMkiXZ/bZ3KEOVFcJE5iEpmosW4XUSW0eqWw9uiG4W
sky0JsYV7CMDwe/gbRyre8wGIaRDjHGs/eJXx7SFK6+5q5CtXYXADkT2FQuUuuzNCTT2PdKFPIZF
OFy3+hG/kVWMsknZN/FDp9nWS6ksONnJtG1yi0ZcJD2DttLpw9+qtt/yZRmpy8hYZxQe27JaFX6T
bIfKx+YzN6IN+q3PLQ7QTyqAT69AO5RPlVSrZ3QfRntjpFa8cbVL2ObkL0RJrX1QqH7m1lNmZZyi
FA0bUv8cibBpfOInUAWn/96C5VVeJ+PdXfpvnqPCMpZNtLKT/sFlKOniKR4MAyBKz5A5sXCMCTd1
jW6+Cz28IWmPrG/PulaxsZrr+lqoYFfCh2Y+SzMj3+RoHMz87GhkPuQmprrm9bwrAnLQ8n3gLznL
m8KPC/4Cyjc9s+xdFlRF3RYnADQoC9vYlyP+oFgVsgJ2VW/uFoWSlYbgYIpM41Ks6vZxKdK9J/nH
fGkCImkPjbHtWH/Ly/Nlcu6DVH/osAMOMYDORjRXgKY6cs7CeQ30cZ86+cnXSnoPCrxSHV0M3+1/
c0MMiXtyxJmIr+rJwoCxr7xVa7xMnFTKac9zMHO4xdvIHTYa/ayRZqBzg9CuuZwSa9lifIMpzXzn
1B2uliIDi7qgtc+SwzS0x0zN4CT1twoSe6Nr1YZy5jVQ7o7D+XdoeMIWupPohDYGJ3UOh1d7qbnU
neQaFuNT6u676uK09qYjFDQyzOwi6Zaa73oA9HgkPAK34RaEkeWug9pgBeDE7ON7Hdbeiz5olDfS
vz2cvUEvb7XRbHsk+u5y63EOJ/wFe+9vXlH/9IjndCTdCPE9tMwdfFJD3lenB4vb9q4Jo9XcoEZn
bmxOdJNytKyTbpl3TEotEvMxpQUczcueDdj1bziib2szRVoWj8ue/N1dgQIS8y80tmSIvUJHRq0c
rdnW+DYHSWw+C5+gJSiAcGJ7Vw/tC0H3J1kPXXnLJsPQNgify9RD17D8ioYIyFXEItsVa1ILhu0S
5ux5iiopMssg3lqFXgTaepPHWfvkA2JizzE09A5R2GBYmyzedR04jms95PVUspBUvQ9TKvidcaMi
8TnNY77B/eK9kzDNK51TrNFYt4R0Qke3KYtp8vbAxrmzzOpgx/atSLOPyvM2GYJ+jjUeMfrYqNK+
LmO5q3u87PGdzJzgOIbZs4lh/Nwmq2yugZabTesRYFT6U9zpu6hWh9wQWuSwc/r+kunRI37GisZ+
k3LwkETbzLdY5CJK0ZCJwlCcuGIUKJtCbUnTDWpC89pM0wzOHHwNrz0sun8qfAOpM5rcKOuxbGkQ
J49fTXF5yJv5bIV2Qfa70Co8vvmxv8UW8eBksJNEVQeZdm3fgv/6pLFY9QLjNOoU0aXSBb6zqw33
rZ4RukFwfxMM+qWjbLeJxua7aNxqa5T4LVjZ/RiZ5NnZTiURrNK+olAKHGkW0O/SYQnuPHDwnlmi
5Wttue37BGCG6vbX3LRoGehrFDrfoqa4qcgYV85AF6zN83XNPnWdb4Sdv2zeitL8JjWaY9AnG511
oSnjC4XsT8T0N2McbXX2zt3sa5cCi/CJSQiottuZtrOz4l6lHoqM4FBBwbbPIipCyWoxqm3fmTff
7xAcLektZuqTKXspNONf67jHRGTRG9e4Ah2zqcJdG6b3muJ4c/L5PWrMFANSRFwLDOSrnM7RIv5p
va/Y0GnR8WYsIWDE2uV4Nv3ovIRcilMX0zKhWoyGEelsrhBIKrAtwCgPHmNYEouZwcSBlg/RS6+J
m5bjaztzQmHBwKvZJ9uCMJKuzcl/thWMk05XpxYigmcLWMIM2mYBoXVw6eJs9PzNyLKRXBh94A+/
XxzsolR67By9gboQ3LqmvLfi1t/llnlvWsvXEs3oKMdrFkmS2ZT399xDS9ABrNIgrR4KTXtH9Rze
5OsyaLRqf1OH2/LT8hJx9sekoOEbjwanjPyXZXLRNOr+ZEzclBN+ZH/YpoYmenws69Yg6oXMDIOq
/k69x84Dr+emSK1Hfkx+OSKh0eDFcejk0t7mbRYdyG5LmQOqKyUJ1Gnm7EsWNNdpMGVySWtoDVnK
2HXoZdCWfRgQDOTzuHfGPt92drYvuE34tWJqhCqJpOhFp64V1nQCVlyiPILbU2lDvMd6HBoTHPdQ
6K9RC42Y4C2dthw/3Nc9epmBD57lvWiY0fQVSL+7lyO3BuKmH4RRJMZLICBStkBOh1qwc8+D/vc0
A7etSw7JENPTvjJ+AaYjQ8E/j8QqI0zlMKXQ5x/0icfjrxQTix/2eXhuKOy5VAuDdj004TWZSm4o
SkeLtZkZOD4iV95qaVLArih98UL7b0lOEGj6YcLvtcPVtu/14xy2N1s8tBPjqXXKh9a0DgDHr26h
8/nh/GlQIpxctgslk7P8FTfSb0u9XKpM3QK7ePF66AFcUwYJNbaX5kM7MI6KAERr0m8KtsnKx3p9
5ep9eYgXxigaFpos8u51TkCQgybexyWEMEODXoFqZodB4Z1nTM8llrH0kE31urFSOh01giW/nNYz
ztq0TdIixNjLjuYFzmGoPpul4G3DZLe0SBJge43G9iitBtmPZhT+qa4tXN2T8KdAWI2uMXZGVunP
joV4spEnD7QRcGS1zeO0YICsTas01o5BmHwYk9z1UfLsjfkVz/gvqtNbUlHmDzeQSCSEtApagXNL
K3L1oFLIx1tUg1Qf38sR50TqK1HleYA76pKjWUv/L8dfdw5TCsywlgH7l26iqrVAMqy3fRyerNpc
y70vv58kNipp6GqPS7hxPQiEIyWLBHJB3IUvKKPc2rneBI59NPV2D6qAebSHCD1Nkm6xK1rYNEEA
sXWa10ljwPLUfuT0DYEdOtu996jiIJu5a5bpyBiu0Zf8XMbCoj8a6ktDFWIGT7ejc6i5mzIVLV3v
GXO4NZKdh6gALMP6C8HL/sOv+1tVx6eBiizJCqhlYT42bXiVJYNW6dFKROqsOwBjrGUbJqG/qz2H
kJCFjBd3FGkrm7gtL2A5menrf2NZlnszUfDdZkJYmNaRfo6Wdoep2V85rjxIVoser2aSCJ1YAtju
2e9HAxXSLN2mI60YlroZuePfxVr/Hi7Jlxv3Hzgc3prOpWA/nrs+vGN9oMbQkFiY2zQfEWmL4NdG
xlbxsKRRGOtYzQ238VvdIzViTfO+XBKKwVbBaVyTmBA9LZjPGlaHUrAL59IJrZ2b1h8ZJvGmg0V3
lU5HrzFe/ErfWDoHcgBRbTZPWk1Qomu3scCYg2HHUlndPHazq1BJDasfOE/rsC4uXpIc8XsH7+7P
IRugIjCRiW5hLFqLtqoVH2D1oKtMFFwnRfkIilcSIos0bMKyeiLaguVAqjHbJ4fzx8xgFVvaecjU
4zJqm2QID1lNp+pg/o308FGnY4RO1uKeAvwF6hIUp/l9ztROa92jFlnXBMQhjmvB/AQSoGHaKc4G
l3Rds0HNELUlaHPmHCGh5F9yLoPW1m5hp/3TzObWW/lzbFif8ik9NxiHwr2FjMGM6usdHH5RHBB9
JxUj2zfsQYP36RyQIfgvMO6hE1DvvpPVMZeUSxfvPc4R1HCbWz1z2Mg1p9XdMZ/7A6xVSOr08ZVT
hZUaomEGVZKkex769jVIaXi1ANJ07SITVM++AwjW7dq4+sJRr75b0uE2heMFd/PPMO7IuJbjEDp3
I3bTSYDjhx+vNJAoIrS9NtGTOi20Y/pvIYGqKn1WcLPvcchIMwwD/WSMN1k+P+okvLnXHwtstJ22
9VZG2twyHSScw3YO0UI1qVB2LVoB8NFdbx8V2j8nGglovO+EQu3KMHVWW7UcfwfLJn+QRe05Niit
+WJi2GGMzkuHmzbau/W5aURFiCooXQ/+54DJRECIVM3Trm91cbxYdjLWha69WHk+YubefLhwM/H6
3GVTQngLq4sL2dEuxAcplYkeyh+uMREny0z61dpkCj7NWawt3XgfycpINRwY+WRxa7mxHJ6gXaY1
t1yuv07zQ2A8LnN1jIjkCNqiDR/MB6LPK9mPnsNaSQ4SrPBnM8o5MS0Cdx7N1Q5NPvwsvPILVgsw
SsLNEpFKPzQk3qSsCwuQiCBg5VfDo+sX2yRMj8ESIQ1oUlRC/0z/kV2EpTGPSjkABosPi+aZS16R
72L5kRMl2FryR4eQMk1suBa5Ay4g/F+G7omLVvZQhxfF2Fn3vGiRh3dc84PFCUE45CbTmiQU92lj
JftBfl1/5X8T8p/sDyEUv8N7YUK06tBpLMmBO/LBJnO33PN8fsfBw0vyY3VVPvCFb8CBVtzMmrCu
UK4iaFhUeZmQA+/7V569IY5RpB8S6HpkQ+AU1iPp/b7Kfgb7QTkf03Llc/wCB7qpWPMAfWdgaVIc
qJP9ZbgdMD4ZRflV5O1AVR2O8xa+BcFPYBvrDluE2cD00Tja5B/yKMngrtMagW4yvMw6ZYTiMzEt
H8EDxk23sZCM8Oc/MQSFznhJexQcffhog7EZzP4AOrciuCuQ9W47OC3TNjS+cuOhz0EPlr+k8bIo
6u8yw6jDap4abPOYv6mAp8Tz06CfvPHurCp59Tr7aaAm8y90XK6T2rxTDIqgEz02nVH8xA8wmANV
VL64hJDMyEAS1XPa15r1QZqxiv1wFXfoEhZ0QjyjFcAxhryE9llYEHR7NgQV+XYXTvxZJrwAqhj6
VyaNRY0tOITJf/bwlpWvVKtWPRPpAgRljbcpuxuxLz/IJExcaa4YuDwjM7f2O+Sk3P0cPnHSSwjJ
yfo7/eVKtR9EpFSIMAhQMFpoqoi+FeAxYaceniH3HvDX/dQCUwJRPjxvJgl9I89+grewkjX4+8r6
ZaERVoOARtBpQAxpeqHldjsvQwDJeKGIcIy8ConiSzq7p7gZH7UJYj3PUdvOM8AIJcDxQxu+M8J8
GcIRtaD28b/FyRw4PRvUNY5K+yn8HbFwZ9K96p+YITuO0cIJsEJK9vzkZH/zv5lFq7PsWe4qyR4U
VM3aDdctstepbLLkFxIL/Om1zSllk2kn3LYBGXldOntVhedA+CisVDWtfPpIcLPEZead5ZLZYJVq
eWNV8nwSKNk0xTkjLFtygcbsT3IWBei5oAYP+9Fem4u57hsRFK1QRhXqHzPJTqrdv8wb7hh4lr0O
nnUK+wDKB00mmQ5YplbL2B6aTpfzTqJ+OVBBZuTXeYue2yUIDnN1Ya7U4N3nEym4CtZFUd+Y6Fgv
T3yx9RxZyAsT+LtmsUnSgua7yYKbH1J40sOvgTRXm+azr40bN8z28oImruVaX9zkMWXrkmrxEJQV
YT0RSFpLAUxCRmAH6lRG+gvix7b6WkIkRa8s4gmVsABZYhvmemACf5C3yInBEvLLnSBH0DXZH/L/
2hlKb//Kv03EXCwkVkXFydbSeSkHJP9Fojs+9XfM+Bc5SX8BTSiQ05ZG4PXvwRX/wIuiyvybb2rA
eh0ZLU8te5FPl1yJJkeH7hz5cVnuAa2KqnhbEC9nV7p1deBjZUvxHUPn4dYH2CC4S+lEl6bLLn2Z
0d7QEth7i9dTJrR7Swd8HKm3UuvxXPppmxrAMjstiLdrYUCzlElIHJUf+RjPD1lVPOcZUhmedx8Q
XMMk/qmj7Jog+7RDRv4sh3pdlKyeouV4cMaL5qYt5SOUp7Im6HaTNjWH2GVwlW3SwoT4AhHmdbSC
2xAhQgiIcFe26GubUAr8GO0GQ+Pnojw5Ly3dNbnLh5t68u3OI67HXkUL5iAAIoL6gYVpWpF+tF33
QClljRCMdN7Rr4/KazrpNwKRfTaUO1S5d5o9b9Nu3kQm/SRdtFxmWrIL+FlNhTNxCfG4CanUj6fW
IkKcImDN+Ii5GXfYlZVCdepYT9prmJtkoeee826GhVbFE3wlKDLhGdfWXaO0r84C2reNYOfkybpn
WTDrZkWh0uVeMcKjRlPhyGK0dJzQlmArqW8LDGDHPqDfeaJB1KLaj2RJc790PtBIe64zengA+DJw
CW4+Bwh71P/p0F4rNm/0NPXU9zjcOw55GBbruq+p1DuI7H6XBgx/m3Kg/WNUwVoLo4uhhp3hvRqx
/KV4+fKp59qDf+C73Eo3JXShLnV3HVsW6z64I7Sp2e3GZj2WQXrWaL5pa+vecKHtN2TK4EBzhIsA
CxPy26bgL3Z47bA6FdAG92AJsgqzf50HOvkZwWR45vHz4T6e3Z3sE3t56wk9yYk4euDC/A6Dk2QX
rIclaCCaYWssRPg5DqToV9BI1h+B7qnBn705IZ4eWWHmratgHQEBxMQFeIJCEKQzv5E0DlJAeHDS
ZFUFbxNBFS/L76rqKo+rkKy2PPPcL/l28QVBxl4koCOkulokCGX2E3OFcjYfWQ0OPR9JXpM2eLtZ
6/8AuKFNYMKBCcg4E2hicB+CYo+/+soufABazJobrnNK0RQSSu3oMDVVMe1w3F0V3CE5ITnXJBoM
NBxQhCdsGDk2g/mPSlD2jr91hrrKqVMGbxEmWmIFzqniUXSYfq8elp/MFH/FZm6DDlny+cLryWAy
tv54Tiou9zzqx13fBQoKcWSjMhIi6tob8xXXsXoVW3a2K8Fo94kZ99uhznbpdG+X+jqry0cIVJt2
vkxEmrmq1172SahhzP5qyGDbAoLOe2CixrJgfw5/gmb+id1g8z+Szms7UlwLw0/EWgQB4taVs8vZ
vmG1221yDgKe/nyaczOetl24CqStHf7AAuQz62wpagGLDvGFTPbOFgU/QNPMYIRnKHXAyYwsPAZq
Wc0+oF3Wix91P3wevWYt8YLnxYMnGvS2LOU8xLVCszi/6Ovpo6ZrHaaFwZ5UV5/4Nb1yL502xuQc
ncVdC/TCTFHv9KZi3XFV3+fwiCI0POynoPOfAV8eNW6zLZCZkhu/zM442gIW6DfkIR10fPaygmfW
sORw+2Y8mmXMUPxz5YoPzv4FXJ6pFQ6zz4iiQAzZsWML2OF4hGBCoidXOecRmBb/RceOnnKpcMz1
XL3ymLjAsABvkMsOs69V4jLLYCgbt+05J9sGwXpcZnh5E/h/Pq7t0N3lsegnm5jrggDtwNjS12wV
qnkO8sI4+Oh1l/QZt/pvJHwdtVrgOgW8l6SX5yIQL120yE2h6g8WFE+TW2eyxagFfA7K1EleOO21
07QRnBaWqs41+yo6+T4ICYpPjiDYZQDsKscAqh/+mUgXGNvsh/p1rJFY475YH5zlI3m8zhtc3ift
QHtmBkPG4SDcA+LyMDr91Z5xwzEdHXzQc3fRyi75uw7ieOo3bnUC5ONjYP4OYbvr53ofJ0fGyuel
T845O6iHwGdxSyhuEYoXb1XfoAM66txQHyo+IQqQ6LbF4w3A6acNXzNtnnJKDkscO0tnBK2nk6SY
IqAex/ckVwe7+CucD340wVzWcVRHEx3R/bQ/6KfIc9HPAvNA/hfhFZJq0gQ+NkuMMC2z8Mjoa07Y
qoV/GKEH5maxMcFW16268dvcajkOCIPix1L5L1VP08TFW8bCK6nDM8uZ1zAI/9Oy4Ef/Xdj9r6Wh
g4HJ4UASgpzfdCZyHnUBZecSkUXvIKp3/c7i6cSm7BFm+0+J07iOM6dZF2D0SbtAat51dUmr4Zpg
LxzO41fuUQ81jYKA5oYfduF/D2TpOdZFmXmMCT1eq74ZUSZ2fxrqtF4VAboz9EeAvgFbK3udVcWM
C6ouPIu+37HqlKQAZagqBExQ7lrMNgyYXE7QJAPLOdotWUq8XAM1084FBW2aO7r5d5iea14eN95O
f5Ye9IGQLxl0EsEA3SQw+P073mcCtFQLLL2pDnMDzsiRNIGyQr7PY/PSDfKeNuna4Y/LcNnKxd8R
N8FBhfmawcvFSxxoZH8dGz5yhyaQ+WyQjtNU36kGgl0NlpGBoGDAp7OYCIekKB3O+HA96LACN2DV
05o1IVuHU8aR4j1GY0Zr+dkCG5p0f+UCcpM5GZXQQGrGzOLg+tlW3wjSvNSOr9l4rT05rShXgVRZ
j1TIJiNVLxLRBqLf2o/anWy/9PZmF02ttdJxyWbxccJGGQIC7rWPsSnI/N+qHr9aCuisTEFDLdOp
ZGsGVD4MJFmU+dw+CXpIUf/cAJ8fp39APkDHjxhrMJprv3QZwu85JNaENCIriQlVV7LgLlh3Ox31
TGkfU41wjMNnkgpBhqoLFpA31B3e9JkNR6/0ANWGICYzvBhxvQRp8ixCABOULvqgWmjgtrwoo12Q
l28JVY4iYtUt2AnDNHkw3l3AiNERXCj/t2u9bdu0P+xImIS63ItxCzfj4DIkYPBb88yRkk/dTjF5
5KeWHa3jEteL+Bl30ZVuRahw3JdVupAtlxv9eGeMDXT1X8TjhcLGZx+W82HsUAxWU7FzNMCOh6bT
g6B6oxJCM9/eqyXZWQxgEv//eWANwxTIEXjKcvD/GgxUdTUwuvYrx+l+IUXkYNS7lNTcmtMXz/in
rJ8gF++J8+QzYiZC6fnSzHPQmbbe1JHZw+MiimPyBl2KlMOGNpbnBf1qTDSaJ9PYuYxLiQetYxy9
nnz8Ccf7m5EHsDRakDoVaOzsUFa/S22sfDva0cVlts/6o4rn0xqiO/kZbqxYhFBq8ABqMD18CZj7
IASoCPUhwp1W8VcfMW6sNo7zQa5I0mYgmTyWaMfyoXX1a4z9J59CJ1Vx8cGYdFP50brzvnXwhy85
oCfs1bpViF4XH5rTg6flTdaeBAdOFWP29qkjMhsCvbBi2LB5CoOSkIWIt9WDydmmN0QkP6wgWxVG
Cr/VffHI5UKIEC5lPvuMT7MDibfhqbJLbBNMIQh7KLu3zpxu83KGxfAc0J/RYYjtZHXuVR+6dGQC
I9pGnU33f9kNCNh50XtoCEyMk11EU2eik5ox5NcbkBVAoqaXsO7rYNNimPNWn9F4zF46uEQKM0D8
E8gVSXMJ9Mbk7fQqbgo/2oj6X2IYnyNSOHlu/4yW8+os5bG3l+fGKV4binhuBVdewL4VfQ2YiA4x
oHcmgQNqIEb0vGjNjJDObJJpghvsJBtnTObDxfjUR97yYCvcKOj1Fc7ymSxfwGo3A9cfrPE6JC+O
3urj8gdMaf2gCLYO3StZoFsTEd2S1kRxksmiMx9SiCI62Q5d+wFh0xeVqndzcv+F4C4JYM+8S7/4
01fDcxQlyA9U7btOeBc3uemEZM6GF736VW7tAH4+A0boNkYwbVgUOoUda+SBBlwHEMrXyZVZ2S86
DA/RjVMesctV3sBx4Pika+Aa4qoUHSbOw45TvcQBIOCm6rTKdu1Hv6rutCQHzEeZjdFlbtXAaLHu
CdL1vzHBJ3F5rJLyEOLnKTl6/OFjGaovUEIo9WO/40Oz6kaksCvg4DJwjjIo6S+B/4mY0S3lqpIC
xgh0EGVPxJPCO5lzciUvKHZLbwLPmw5NMRzNSqtkud+BgEobjwefbgLpCHAvyusKgYf1Ap67Z3s2
ZXWOI7BHTcS2Tpa7Gah3MgVcy/A6dmZ/2MiyoA4oiHGYzD7ohEpH5z5Op7WPZvex4vhiRl/nGLUy
cNtYFpusTRi/Qd4gvwGYT6NxZuLDzXAT6mirsK62uXwYZsIfnsGfK5rRqlVfbYYai3IZtKZ9s9Ll
qcjAPfUdiyEJoFxRQiNSHm6Zh6AyjQ9D0I67MKF3EyoTHe5C0+zhuMqsIYfz5o1Z5VSbbQQKri9+
1YwJOTmLPUHJUNPWWgZrHdfFS0j2b6XTt/LqV11I1XgLjQHwfSccIJXSoSdVVDvGGShLIczgAoNr
UnGy6+W18m0w4GC2c6RCojq4Ys1YrcGTxRcjWaYHneXr+UM7unudPqpeAHUd774LjmISHH6i+7LK
6RtzxL+VXT1GbbhOKm5iliGmMUZg251jFo60QV2kHfOBylBAN9c1YUeHn6kS2g1OBRZrnpOjalIt
0pwjakEw7dsAkzuXbTQ1xmdjqOe2bWkFBCV5qNtdMZNGyNZYwp1oJfsbkAqa6pCd5H9kHijUzG8R
Jco2FXBo5ZTVw5yACIvz9tEPpm3v109Dhk1IOy3DyTGSddNNSDaUz4swU5B6cfAYNlqTY4H4W1qd
WM0FkglG37x2jGtp0tmbxIkvZpSeWGIXp0V3a4nPczL+tub8FSTzSS9X8DjbQYWAvmIOEJVIKEhT
cLOm8DcOoRCCL/UfcuGsvWkEooOlPbMw9DVwCjfBUvcpDitDisI2wLmtm1TLAwqsDIE8GxDFXH62
o8cEb5Yb9BjAJS3mV+OR4Stj+eOYOUAKAaQoV65ce5IRdlPGN1+Gf+ocn3TTeHI5SGxymirAHKH2
g8tccNz6uM8HM37FPrhEuII7xcEwhlyulwLSK7Po0nROmOisJVvRNNV5SGAPRfSCLbEEG8tgnh7J
qt5XLkCLmMyHSfyHDj/+0j5XNEkiY+S52oheAtR8yF1gXZXFLfVuEVLVQN3RZFPsNE/1OAoCtYq8
R91dkG17sLvsbKXG2eM01Hsqq3xAS9SwkUxfXXO+uQXKLE40Jaes8roTMG3/ESFr1NKobJfUju6B
50JhB0EeqRladNOBJ0g1djPXiRiYQhp2DEoByY6oC7jDbNGLBJTWRuOqHukmjUzIhgVbzkWGT1QG
Z8gt62UZMF23niKNXuzllr7Mh+njQVcnL9GcvDsi/62ItA953dU/i1EGaLP7j1MorE3t85H1XSkT
Qh0JlHMEO3qGyQ0EKF8HgqkXiQWYoxehT9Q8/QgUewaParTQ+hdj7DIA0x2DX2Kw0XvImHQ/DOOO
Vrp8Z4Z6m1AL2M+RiVRWhmRAVYFGAROWR83R14YZHsOunvqvSweNXMnXpiJJ12r/Jg+E83kR9Sln
GRuYAlZ1/x5M3lvuUXB7CWP2OM83TLPuXQmGU2YIzPf+W+qgP65vaJE17GrjWIYhpgq5dTaH4R3/
Lu9qziWYeQu6v1F/TMb45abueyibp1DhfRNUfwLSGkES1Y4lG89Ef0611rXpxt9Y2BKuz1j+F3XT
bPzgwJnJ2Qi9nhviW9FO9dalW7nyg/mvkXX5Tjd/JKBjC8NJR9YQAtpt5+EEUzjdPg7qsycX7Neb
nUOJUpXqBgFlh5DQbQ7M80BnYbJIEvXsJ3cPmEB9TrQKgjQ6wi44g1JZtwwfzRxMRu3YHDk9beXC
PHk2wk5yuFSBffR7vOX6+tP1sQqStjrqaFFKFzMxIN8NTXpfgvUfmlcDeYSHgUsES//dpYu/KjC5
QNOgeGCqgt2cIqFRAxqxcPt0Vx3wSgHYcYmSTSfli4fh86ZExgFc34QeWwWHSRAHEzyuG2ukIked
qCsCPZMABYnuuglU2O3p9SS4Ay1Ji+LinOEurUcrwYjqrwkRTLYcR1GSvucZ3gMLaZJJFfmwNJya
bQeVpXU29mCsLDB5DImePQnPC2oqPY/7hNRWHoX7KCofy8zxryGd5m9vSk9KWPdRyRaKdzkeQKjG
KxuUEcbXHympcNakL/M4p3t4hfYJz+rumPsQlrrJv+lcYTahIeUjePrZmcGNj/VLlzKVkCUAutqp
TrNjnow+Og7A809DOl04N7c9w6RoWphDhCeYzswb803eFRuxlESicTvnVg/ngA4ltWguwjOYT5Ls
fGWbbEigzrSY0dCNlH22ppbRgG19KtjCaPsDQCDxjM6OOz+X8BUfvBhNxyaIk13fubrYbkN1a0YB
LsWGWVAqCKlNrEdQUybvg26ELdN0tQvS1ykeu/fO6dpdPMhft8o/y8KhVSDRTkD+MH6VVgdyxjKB
wgxszLULxwZwM+Ti37mOMAsfxmk3O1518UbRvQJ/po3PwTv3U8sVgmgLzCTFENNc/hlgWHaxHxXX
ZA6TW2vJlixTTFa/8fN5uYYJlAZ4a4RnCVmqtBcUz2pjXluNmvdjKBGE7zFmCOz0ZfKTdDX3Aqx8
HCHNFjrRZlDxsK9z6Z8KnujRpyEGkimr70EFX0rUwMZFkfwkTmr/JdpWWy+Fnz+1HbrvjWM8OlFp
b42+lOsIK3Pwqnl+jMpr0oj2IQEuvo5H5tQWZB7XHmjyRTCzS4hOq2qKwOYHiBwKQA15zFy1yhw8
1hr3YWzs5yFQFbFrfsXM8VXBxAP4YH0VGbvQl81BdemB8Yb34FXlx1D176S7ex/hD4bv3RZw1Efp
pmgvgAHCYVx4JyNg9RQQbY+AWJ5SEZDZpus6wManJZUO2/oUj97dp/s9xfUGYN9LnwDdsKB8InO1
b/MGcAU9fo9umJk914O//q8sjKF/68Cje5fGmGLHw0bO5+5elAtKnLWh20X9y+Q6X6zikwuRBtEt
adsvrd0O30pNh2rC+KONnXUzpFXJLHbaSfBLZmcg7VgDbe/87CVwGNBbujeQpdfKGxWiwfiiVP4V
dT50Ef207Pd+IbbdlJ+swhiDldHCeRmRJR04dNBP746eP8TQGgPKb6jLVlOtg9A/+/yxmQAx+OYA
XBXBbJKAJOqAI8KK2YICNh7dYCEQewJEHXDcnR8MWblRBSA3K6Vg8lML9GychVtVRzHTVoUKUNFF
/1h4EBxGuRwLu/IvVgFn2gzpCk6xSGE710Xv/y1in2FBneYmGlh1nUG58RP3ouQUg7bC9Msz0xjo
VjuzVzMN8XCUa5yybky4+VMQshp7cz8lqLEuI3F6kFuRdmDh4b9JKmtLIjzTppvRT0DG59+CKCVj
UsAUqbDMhSjeTlANUQ/vGLuQMADm5xr6H2MNaXlS7roMmCoPiFylY8zR0q5nRmN/aR0opvJGoWh8
TLu+0lbmxjmb8q8UbLmDJkZcJXffdO4uYgShak9JY3Q3x2iSfQwtulqMzeRiDxzArnRSqiy7KK7l
bJkP2vchyqLjGJgnVfefPsTmnq4zSQ1t56IKEdVvvLVwwGqbfnWXmU+K0FO3+0XylsGCCzh0Gxlc
mjD9t4j2OTQF8DZyCdP1HlTewP9u0ni/9PH3GFkvijCE7pqLCZjXHQq6qwL5PcNHfB8KmzO6wA+L
bjeY/SPqBTfVB29JHT5FFUYyatmNyBrNY/s+94tPlt8EtJqLK/yjj3SCQVKP/SrJZ2C+EI3C9KdX
zooPsc7RTTGa8s1EXAYgLFDawCkQFQTio5Lwj1LRo2UA2Kzg3qSq/dv07m1wp6sUBQI9xcV1xDsN
FwJOYY3H1M5fHYnq5TD9qdA2q1OtBZw9e3TqTDqRsbEL+wLpF/4od4McfJeH1kZ/LUZsrsrZfPVs
IFISR7LZCS5ASvF9dBRJpZ2FzAOpbHtzhHeNHuMiHswGclkflQ8irp6LSOzQh9nEQ70LlPW3c9Jy
5+HOfYJiuzcWYlOVwL/15N7IQvja2UGo1EGScwa5kge0SQomyww2MTdlpsRznRLYMbhwZshUo/n2
UFE8ojyVMqyY5LJaKAltd1jHrLYlWVZjW+9bu1sDKQdnhjhmZ5LZjw9hhwQGR5TVpX/yFIOcoA8f
JJzayKOoHdx7S7mcqGgDiH1n40ORCPsg/OzJauZNbP5aaBOUOaifeYKURSnC00aOGb+euaORDsXe
Nx/bxePO8mYsdWaQ+VSU+UeRU0bN8ILQJ+wjuEToYM1psykSjMACZhRtfjHs6Tt3wSvnzgjjJV/I
TKZlk1cAEZVhbqZmgSvtbumiv9h4RVeA6Bjt04Zpr7LhcAH4rH0hYU2N2zAVDNDE8DUa1lVNyVMb
zQeaQad87PZeMZMahCMM7ZAZrr5oEdAe1LsxrU6pmVnQzpKPuWQUNUXhg83QSUYpzIScZkVjPbtm
iqZ2Q0VqmBdGvy91Un/UMgb8IY8R69vtkFyO3R3Vw1Y/AVFaj63pAuEXF2HaTw4nW7Zkn3G87JdJ
3lpUgA057YfA2+R5esD6EYdMxAFsenSV9XfBxxGE58zwK3M4vJMWwjnyCXlCU2qeHmWHj5I/diuw
rtt8ZImM/bJVY3wVYfyjnJBUkMHO2nSmz7xN136iEEMxT3HkrZNI7ZmRoO1SqTfa9qfJXIrNsiBq
3CJouCL80Awsms1I0/HuYQdyiF3j7FgQvAf3Gi7541INZ4zO0FTqSKySMd8J20YZRdDWaHBLr11m
eeW6B3xu1movCMFzUqEzYiX4i3Tgc7sBEjQszpvboedjBcQFr3RejZijwxR9vhlMSOf9kP8R83S3
HPc9ku7aNKPXxvf/zq65C5DTO9L7eIpq58koM7mNksPsalWeg0OliHygAQS8JBkK30vJ1AaRXu0q
YFLUWG9u6qxtwMLAInciwcM1mTdu66wzZ/nXzfGycsUNR3lrVTX1yk7FYaqGQxYHh2JAxsx2/0TB
k9vFSLmY+b3tBeMw0MnlJzoKP1VvnHgXy4i1eeOh/cPy5d8F0PHJQl+GMdIyDWvDUogMY+dZm3t7
AqtMMZel9G/iDDeR/96h3mQygnAs1UtdPUpS86ZpV24hNgba1Y5bYmv8E6WU0yhe/KfcNhecbPZj
bxRwW8cCkYBhQ9ZEoipRbJEdcJOo/l18jMgNvT+brW0Yp2bqDyKznzOU+Gb5NvcYrqfvfUpr3C5/
6sU6VWBzEE5pcvx27J1pgPgb53LN50oqxXTBAyHbniRq6BG6rzRFrRSe6jC2Gz7L4Ka4P6SddkLd
RTj9IsC2LWYBIh5FVawBA0ut7P7fwCqu63LTFBT3LvPobHZQgTNjCGrQbfXNTBzATGmDVE/7zhcz
pTYK+12epfDei6ul6PmpsGfJR80qSunoJskME19zV9l66NK1+mpMcZfWA7ZXwQRBL9yNsYd3sDH5
KY3vNmQQp0JU+03ngOZQRThNukPiRTuZ1v3aiZvmInrYfcnyL1n6U4TAp37K/eI8V73/FBeNOMXp
fEkZq/lVmK4KlpFMqle3pa/Xl81jlks6NlPKIClLaV27tcBUcXxOKudbgEMsOw9D9wJvxFpN/l1g
tMzQGBCD3QiE3ZY1CkzrEd1Bu+l2TGbXSkQ/nQES1AH5Qp441vSJG0zuwgVCu78WqTxHVsoxac1Y
Oo9FsE5QBXAZ5osxoInUm0D086MsrSejjploMiJs+u5eT+66VfFrnrRvUSp+GmMkC7Vs7EnASptT
+Ni55m0Mg5znLc7jqDu6w59FAjSgEwFBDuqCzxFMgTAVLoOPcaLelZeUzn0c+oc+BC/Vuca+j+Ap
GxXNC/Gc+z48eYe0QATj9DApSIquqNhNKHolDu0Jz4DoFwjIes6rbOprU5RrjuuCe11tvIIXFYAN
KQzJyTwDylQDH871SYBSI4Fi3zubNga+O+IhtoCcrAfKiZyBV2KIs52VdxsX3qY1gafjkW0I1E9k
vpk7JP6KMtu6SIj2+FnD/betd9rK8UuUtdVbGDS/g9G/VFYOeNLjbaSEjM5zL3HUyS2qhZe2Gy2m
S4ojuS+PCvVgECwfcHVOMlo+AbuhD5yoHwqOQ7XM97yL1Moc0neRLv8qn/scxPKxHSqtSm+lL1mR
mGBtrab7NIQM35AFeXEnfHbr/Nkx8kdpJwDD2l2GIM05pfaya3dTmQyAY7kD0nPzhoUaZOkQimeY
FyAUwqDHX4Z763cDIN+O9tPksR3qbgFIKHcDsCrG4FCY3KX/TYCwNMinoEaUixjSeIfnRBVsurT5
DdvB2bnkEHmI8KfRGmuncVcZWQkPe5ebPuQOJeGkLOJUZOnRdKN7T5G+CO+v7Iu1EwLoNJHbVeE6
8sHOyWliptDmWxAf0KAZracN93lOnQ2E1VeLyg1F5xlzFnstrPY0BsU9c4qtCwJdZ30unM1UZrsg
My8aV+ME0+q/w9MBkzTG75aBqI8DO3ZZUKpS6a1cmnfbBtI2Oz35WYiEPGZWc87yYPrGPBlY7Hs5
dEc3Dh8FCj1dUCEqnfW/jRz2cuoeKxdctKRnseJ8bViV+T6W9qc2+6D448BT5DxNegCw0fjPtHuJ
yiutlhQ3d0zPG5t6csrWGurBWNr+AfRC5HPdM79dGN/SelvQ7SLS2V61iW2t5YU+SRYRZRmDje6G
c/rGK/T1paKiyTCZ+ilmqH3FoSgAoCGFEXsO1RfC//NBzXJtcjiY3nniO0ALZ+JLvPibxDIQY0E8
7dqYV333etfnJn3XLobhGJw6/121ye46GIICUN1F/4gPEbmP/LcYDnrbSEsrL//qN5GdRKORKl3F
mGLUPny8Jy6lrHsBua0E8PFje/IUVt9WgXYmAtXOO9/ObDQeXdRM3bOnovUEc03xBDE/GVxotfUt
4e5mssbnE48i5tRcljfAuIm6F82x5lB5r074g6kW1d0zWC++xY01OKgygXHbfPAY1HDgZPEvUvo8
Cj3EpL+gHR+mjTt88MbDKNv0xocXXhOvOvYTxiXltppQ4Mm2vQ3CsaeRi3w4Vsj0MFKNf9P7jl/6
/1+bc5Cs3O2ab+rH0osLIm/Ncvnvr1xGhbmoqt/0IJf3D1QG2PKuIuvQjQDeEscDE159y/Sj451y
WX0m8AUhq4ecH5fd+OpmNBur/0P2+GBTjnS93/zDPO5RH9jBOH/3MsTyd8Jq95UX6xfyRdsf6vWj
l2SWrIrwVgULA64fg45QD/xjRJ18AtfPU6B5dGrKACq3edTLkYyjIbHW+9pzI6aV2ziBXAuiZ9YP
gqsLeFssDj6q6ki+7CMX1rLOKZ08nSMlDfUdCVAa0VpE0pqXxPyz8f/vKamvU37oO6BfZIygYaZ/
I4e2u5BfIiEe43GUch0WXR00R70x+FsL1Rl/X0ch/cVN7qCQa7T6CioPVrwl7oqBJmukiSRrGCJ7
thX8dloRA8hp9L0xZloGoE349sBcJV40cPNnzGfAWsPKCh/1PeQtRymbK5T6hvAdrTarPyMPmn8B
kNBrQVuzG+LRl1/FgLhzj7yME2rRroBsMNuWw0FzF3LOORIybhnPGmYyp1Tx3/UUp0E7tysy3qtD
8OElBVsjw/wjJLfiyXGfxPCRp2+j4QDop3FqYS4SuLTYkrUf0DPX4ydCvF4KGW8/bVPaIO6xdtUL
Ly4G98QXGMf3Kjbhm2IWwlsfdDiBg6k3BO+lw+iwD/9Uhf3UGR//f8AxNnR1TMrNyyM+ksZP6eXB
ywfxYdrzqZ1HRkVvk5Vhk048r+seuhMPgwXVzjDEWgxM6haYElCPKH7xS4mUd6uQX2QbzjpQMJNy
0FCzLmoAzs/HdzitveBPkzyO4T2TTG9m+68pSHcss3rsiQ6RepoAI9W5855CXTUrAOyeMR/mesBT
hMc7gsoqUb9EM7BAuHPlWOckQEXSHhnojuqzDy2QSgQL+0c/5Wb8gYHxLREmLOyYJFf5N8se5EPW
A/3OvQrsC8x9ptuNCXqIzmis2k+RhME66KhGh3ZSFHpe8IDGIlxKprJo2/x1w+ElDeqrUUC6LUhM
/Db9tbqOobwlv4J8Qdyrpl8YtMafSeTI9HNyt1MFWCD+11TVM70zOqvFfGtqZrVl86o6Bu1TbFe7
psrf68n56kktu3i4+V56GvHYYiyBoE/dHtzZXhV1gYNidJhle9D3brZmqD6B9dE0dLc9ezzZJDOe
ATy0KNvHzEM4I0GeSI/ZM9ldUGtYS6V2VeG/6g09OOHFFhlywDWKs9G0n1LzkCjxdwjdr55OqkYC
rNOxOWvN8Z5olMSmWnW1eouK6Mmc0q+mzQ8SLh0pa4JjWp7raO2uzNKhbzKBZ88cdYoD65qY9pE0
/jmwvZdsMW56IVm0OAbZ4mRihEf63AddG5XheNPpcx2OaxrIax0ro9Q89o1EHak7MeZ4Hoz0SdTI
TfB7yCg9oaF2icJm36n64MfpS6SZVYWNhqHtxnetFbOY6tWrzZdOMTHLS3VBHOKo020ZEkfL4q32
khtVfM+Qu9sXQfRewhwAeON1q2SIn2iJ2iDTKP2k0373Iv4RMV04egW0h9maPRYglbxkwfzaRGj7
F+NLSMfLylG6Y9j6R00WmTJvpq/Gs9GJjWKQU0YNbkLOzRXGu2Uv32mSA9aAauByhKKeFmh1uxuc
H3SEWp6a/TTX2WNM+O1lcsmZsSGeBNm/Mf9Y7vIbuM1VeRJEo+ruMwdr1om9ze6b5+wDGbqVi8Bb
0EZn16830m+Pi7+sJGJ7VUmxOzuXshNvOm6HE1Cqmv5OO0K1yBKay8yljkOqnuNaHNp2vMOeAqyd
iG/HUkcvms+AbP5ZQ/5mhhZkAAyghwbHO3GOGgqtKaY9Gi/mzaarZJblefDqo4e9B8xxsa8jYooZ
Ih5JApn0ByBeH2Vs3sPSRIOsRTxjOlLAkD06u7zO3sOl/jvUwy3sDEjZivhsNyCM0BseQSVzl3qB
ZqRLU1EqDYl4UhhU4CFwanKcNdN6o++J2WDavuQXVznvysZQrjH21RQeg5EcjyxhjJb3xQh2ThDe
c9HcjLQ/dTMOZQhmFT3JZt6iqmLtZDieJk7+djZw++MmLk4AzySIqJPikAFGvFv4U6IePoKkgVOc
LBizR/Qih41+Djhl0dZYEXHXkz9hk90hCctXs3GAOGhfuWXveR3KMFlEz4sdpW+R5Rp/mBgNmBsC
GXb75Kte1GGqh/feDBBJ9cs/jNfOszkfdDJbF9bRA5+VsDWx49ghkLcR5N24dFAF+8tGle6hD2io
d6AnorF+R+D/xRLxNnGr72A2tjrraON8W3l0KUdui7DeZ6JFFDD30CHaTCqIbNlFUyHVMJ88JD/R
CzTWDK6PMuteCjE9S9d9aoX9Vk/BEaYYSmqYYdYNFnNGdemEwFiLW5N4I12BIdtPBkxM0xfHKfJX
deXgZLU4IHJZ1kHTHwjOiDYZ5auLusqUxgfPzB59lbwCvtoT/H+ZzsInQs3OX2gWlMk2HssTnYZd
EHfGgxPP/JQGgedOOzOLbwCQES7Q2QSkoLVhO+hkFd4hcnhMxD1EX1BQAaH6G2VoD2QtXvW05x01
bPWC8q3kqI2/i05ec0+gIcEMiDsY8vdgCrHzXKRLQhiuQUjkSAGrivqshvYWDOIX0PZOjPlFyOnk
RP02CHj8dbypaSXrp1e1dOqmILp7FeMP19VSO3jrcKP7OKDOjaZdpoXZc8P8Fkw3EfEzTt7k4HVf
21czSHaNSAjnMRhwG9hl26ojdeGHToh0sptxiK/cofvsluWG2CW8gLq9yzrY5m1561B6d/xhJwdz
304TrtZ5MulFc019ATeSzeiW/cbLAOiEaAsqgg9CuoeGHnXqFse06Z4ruWwhkPkP0s3fEF/Yw834
lmYIi6210FcbzP/RdF5LkSvLGn4iRcibW9obaJpp3NwoYAB5X7JPv79knXOzJtYMdEtlsrIyfwM9
nidJvZgCfFm8lZr3OcVU+mvLIKw0f5HGOpiGfzTGdJOaoPxJ5Mn0Nq7loUSVIGknEMSZW8c8pR8V
YDSe4+LpKIkZVJQ5OMNWl27eVgV4hZCRJhWdwzhDQUROD6OaaKfXnOsTKkWGcQjQN4OmDrQ2RaOd
3wXgDsZUV58qTf5qbItuCnfhUGwNX30B2ztYNYV5UnKY5RAL4mfbH+DAYO4Wh29jiAqkB2k9B/Dh
ef13SV7V2AOKiKP6hB/OzRXvIjkIPNukKZvu5CfbKn8JOQrKmqUPnOIx7LEatkClNS21Ey52EKfs
8IMCDkgp/ZahMS8rRoLLwrkq7nqxjSoI1UxKYzuAPI9dqzbYXD7VJtGjzbJjHyE9koIQL6LLMMZn
EEcP88jVLKvvAk4N3wcvbKO1lVFyMxJcd6Lwb9lOWJqnB5Vle4nRmt2fSq3fRpQaYu4MdU/CXqj0
xXfSa20Wj57WfTS+JXqlCCFZ68oYP7xI/RiDhRq98znEmO7B/4x9tU4LcuqgK1CuWbx9muU7nLIw
kB++yyw8DT4hSMSeCAWArLAXCzeap3/mwbJNerigCaakFXTHtOw2CxGwa7SjRl08Lrz3IYjfgCvi
mltiwD0/tUxiZNuPs2e4ZL/JH5TaDnVYv9HlfGZWN9M4b6auPi4EfHiEy3rGgoty5DWeYfNOA7lw
Hbx6i5/QFCUjSEhyxwlp00S7JwPY0gAJ4AcPG581pBnoG5TeoUNps+bq5M7pwSOaTQurLVmMf7UL
JYB7ABTX9nPxkFx0210TxQfMMLdjqo6ewNIap3qyJVBoFNnYFAh4/pEVyXLZtjUVR927KK0+uNl8
roQtl6G+hdByywcFnPv9aB/CSuHxolNBwSbmrgxGitfFXg6J3xlK6/dlAuvlJssuShvu+wNVu9og
YS+Y5ZSMps6Tg5+4H1qPoF6uvjEmoIS2ILhlvNR9r92FfQGmjtpgt2wo9v8rNaNCNG/A8hppR6sL
uW863lMZy00XLnE6I8JhxN0LKscn3S/AIhqYtJTGH6OZTkvq44G2YLqEVL0/jS+uTb3bNzAZb72I
YnkH9okuV+w1/3LNeTRxxWBwXv0Ucal6zNAqQQ0j9+3tbOrbXqpVhVuxXelyyMhqFlfBrNTeAPAc
3bD844hhkAYXMhyzE/ay+4AoouncHdy5wBtRLylQwBuYnFd4Kk/6mP+Y5vClWRqXCPVppyLOUcgS
xXqAX28G42Rb9t9syjYd2mWtg3RyKpZF7Mia+wHWUU2Ejrv3TR3oparTk+5pu6RSq74jpR674kl2
yTL6T0uX/yTB9BKO3Y37L5DB+Vo25lGf0V6kcudSGrNC5yIPKbvKgL9qUVjuynpLKZyyFwkzNwKA
/WuDQOFHPJ+e/tOb4GPAQJTkAYNvex3ZzmbkqjqTkUjGzPHB4m3heY1QhdnqAd60M54NrETbL+u7
vCgfqhDPxsV4mtsGuxiXAjlc/Kzcz3pGNS+8lNS9ZAfMZn50tR59X5fTJX5qPHvjAS52SvDQmgWy
roV+nZ66Lnsd9IkeVXf7jdz4TEpQmPKeI7+4BHb2PjYziHvUDEPK97pg6D3Vwg/lZppDLjeiB8oK
XDbzncmmtOLkKaVF3CM67pHdVNw1/Kb8UwNRRMNy5xjTQXPr+8kYLhnrE3EHb1c041quZllefhWR
uyJKULDvTvL+2YiUDrcdk1t/Yzn3KrDYxtHe6xSuJ0uM/yQ+roV/npbhvbCt98FGGwTqdpgM94PX
fNUpjO1c7970Fk0kK+jLvW1qLzZZbNg1F5otXwAen7m/7rqIlhya6w+0YpZ1HMQbFtENlb8vhJlu
MjMxWsWllz43PdUZ4gTBGfbkvLO9+qXlSND75rXDpgzeNrRe0hzqctdZG78Qkr4nqd4GmXFqWB5V
Yt0PnY6fiftaWbyORjJd5XDYEWv3x2PZdadwiu9dVnBmpnu9t3dzPD6MqPVGGTy8FpQpw4N4Go1n
ANaxqX2hYV+RsqsLpOxd0DY7uxq3zricYqs8gFC+Fr3x1k6ceA3JpqccVImK6ZTTAATKDdSItYre
w0ZFkP5C7Wx45S4zsk0QzGcukYeybI/yxai+bAZGQ9Sna5xGU+pVStatYZ9t4P1wA0npIv0g669C
7k2uynKrlDeSE3MK/YfESJy7KK+xenNuqjO3+eJvOZrve2L8ZBn31oSSngtZO9diofw6/zI82lKk
e2QNpEgCg3j3LlaUtxhnhh/L7P0sY3woaSUnkfszCDekDnBrwn2FtOcmt6Elsx7rGPWowUSwKgnv
KYn2VKTkPJ/teS3mqYNC3Twfk59hTKqNRNRamzaB2X5B17xJdV3O4ZhNi6bLXaP9mYERFlK645wc
XBaqW8udi1PARE6gVtOuC0UrLoLpndDip7ugYPLPB7ExGcjCTUD9ncV5hOeJWnB4MCkgfzpUquJy
vFaJ9pp600XCydLFaJp7e1uFMMq7s1rg/rEu5E4v28YfhUXZbg1OB+WA7Cq+LcTEqZ8vPCQOdnsn
q75qsjTfBCTcAPOnWC6F3JmAJRPqWtUxyzN8N/r3DCnVWhn3s62uAOtxMYTdSh2aAdxphf4315cL
hEiuSi3kVfjyMxXYMv69d9UNDBxT4zqcbeiPrtouIFlPt/SAoN0biDx6COrefm85Hkw+nkSvUzBi
eELjP1Ms2Z0ZvfRAZySsCtiK4jPMtMdEKCEScwYKbNq5GVAoF1KEeZCvqyn9mepFnnLxuESxXOQU
yOLkoZjSnTuO6PNesQvzM4VtTrO20e+qsmU1cXY1zHU/6s9SBpZtPVWgNOnNkfQc0fYiplCnQWQK
A0akqKm75hMdhXilJ/o9NchprO+sjH1EzLYosFT9d+F/uTBj0L8GZ5ze1ZOxisJvrb5m0w0c3xpN
R2DBC43dHkoeBGInfGBU5ESQAXMozA6WiXXOP3kTG6EFosEK+Ni9lANMEmOqkuIe8RsG8xhRLWpF
oAXHDPAngza3Jq+CQRYLI4q1bdFON4ucSH6ubd571ZxcLsRzjUtANB/pdd7JCWJGIX7YlFxA5TMF
/GRnYnXDQU4qtOpgkShcavMctZTsIGXVsQDibZdrzDVX3dL+JmZOFOBmhgwPZlq5/S67RvfndUXN
vg3LU48ouKwSbMfDqDuVaXuwA4RRSE2oe8re0nJ+lzbU8gep05ds+RgG61Kk1srr1QFRIZDAyBoG
cKKH5KTGaIVSHhXwb1kpdfFe191aFlCbzpuKypggCECD3cnQsftEBjszDN4VnTyeTUSXVTfvZVQN
liSK024EEw4bGXodLCoZM9nWRKw79E2+5eiVJEe6KwGCMvaMhFSF4gQ9KxJc1WFmEn7Jt9Vl/Y93
kpyNaqsZDfuGQZYvj+pPCRvIbm1M9ndQjofaNgnOIQoHiPvX3j2/WMztxsBxtyK3mtL70PwqWwMP
unhNN2SMjP3Qa+jejuSIk3qQTDUPioPiomqGwMcpgwTqpli5Sa5+E9lQ3WQr9ByWfT4BlMB/ugwP
/UIGyHLkDVj3xIIYTZB2Z1JDBzZuGfTy+xbOX4udH7dXR5W3SP3p2wpK14g31h+ZtYrhAEC5lQ4O
RVAkZaEBABWUZUE86tnhRTpsc63j/31NmkormSYpGsoa4UxduAx5uDwnivInorlsbomGFh087oOy
AqzhI7bVvd8alw7AtYNpTFhsWDCxjWYxUIRG0nOPtmMH4K8onmKw4eq9DSfyEWuT6YisKm0NkPhB
Qo6vvBUzI+spM6yD7B4JITTDamayhtyDye5KAlPvDUAxPmQOWy7AIzBaiMz3RBQoFreu+Jb5HknI
vJKTKvygmcl/fZ9+P+oS/hvrKKLWKHtUlN95nQhrqYaxmasPscFpXJoX6X3QAsRckJdIoDeR48ji
1QkhctDoVA3oCoXkp8yCbFBaL3Oi6I7TIWeD0q3wuIHYSQcV+gsy213qTEAruVcSfvJIuzOCW6pF
wGxd4Af0Tum+yBhkydG3kT8VKwlusXJRkk3PgdRgKZVbH6i+neQLuSOsLZYFPjey5CvuyRK0ltGS
SCiHiOwKN0LRTte9I3GbatQNjy94RtR3eG2HAoNsM1VfRs6eWl/24xwciBDwHziBO3YbLxlH0U6i
hAUSQ8/Hh6ayz3ShfsN3ReeNi5+sxjydSXu6e1ZuUrEC9AREApC7kAozoSpb/Ee5KrD+ZLrTTkH3
goLN4SvHvgyBYbwROqISmD8vUaB6OsagJVGItT4SBr8p8GSQ+MVWYtdV3HDkkIr7md1PsdFDGHGg
USyRn5L9VszmusaH/7tlv07Q7SR2SFuRmVM3iTayx+IBsjjrlL+VeLDItRcHQPVHoo3JZ8VwH/iM
hlyW5QN07xhwdBXT5yC67niQO7AgiA0Da1YWSs4BnIOOiUpoaVpFQzLDvPENztMlI7m2h6td8NPM
obLsg0+PTxAq/7dqJP6xD1xq6TJ/hoNEZPggwSQEId3G8cUZ4GmCafIpNUhJwfXbO8jCZ51wDMTh
6HbWe0ZPx1k+2l62hZF3L8SsYvbOPH9oAbFdYLSVl7DwH/yx+vo9UYwadt2b5rqrwEF904FWB0Xe
j83735DgnEGP7u3/gqulYhFzmNYZDneIFa+o8lBaYrv500OWXSSZ4+w1opcAMBgKVifZ6vE8vqow
PRnqheDPgyGlsnHR7M7jfof75e8Xy+6WY5x/lhGS/ThU2Z5VtVj1zgPDi1TCbxwg70SE1kAdHhFx
DSAjPyOLkT8yCHOSGgR6DN4exBXlaC9NH2kLE8j46DiApIgZw9zllxYje5exxHzwKNsspahWX2WL
CgTAjM8EG36FDQQfBUlgXBmJSHD5MFW2qAZ9DzgTuACrJd+cr/yuhBUJyewSlmqelFe7BDbBSi4J
nOgAbLQCYcWo3gcBJSS+32EOw8E9yG1NHsBZqhXbgaoGVHOmjorTMFQ7/koGhTc0jbeQd62JiWLv
LAHNs38CADGk6N3iPsoZMBE8iMuywpzgzYaDx2f9rmr1IjbAc6dOEtWjqX3oObwrjmuHkELE4/4Y
bCQIt2wCLfjWhic97242bi+QOx98loh8Q6hrK05HiUNynso3yStq7HmdulueeLtGm7dh8Do7iP20
BvCsWwpWyeFqyjIXx5zExzyMCOzM468FW4K51AyZIJqjh3lGXtFBLnRCkVekxtiNBM1lIL/C09sL
trM+yBWi0OjKzlr0kMoWZuMTIGanPYptkXw7In+sOd+M/6FcR6cqQ/Cez0r1f3xOZjNQEmEkCZHf
sJVx7uz4AigTA5egRJ8Gi1lqU1y9hbe6Ac+6mVjSPtSfdhrBUhKoWHQGvI5adWtrtp87kgDFacuE
yTp0gAn0XfEgYVQr0cWsvuSw9xyuQfGyq7jLy7pPIu9ShCgEs/7Bh5F39hNoxLIjL45ov+sHK8vO
XorEJ/tBQmnSO0dODdm1dh4B1CCT8QMlgI87iZGBg401Zmh8qIQ6sFdyusFH/E1mxta+yAGjF9VW
Ec5j8mGJKKkRk74I6exelorEwZp0Qs5WCRfEJPlCiTnMz2/yamc0qwHKShZLVKRpuZduVEzVMO+p
1ZTptkG6w3LbtWykGnuUiRqnrAaJxukAmr1dKxvWdeYcZKVpNOP8xDwtPXTdqPhNjFBcXkXs3oAD
I9NvDUQTn7wDTA/5pmSvElsLoEwV/yLTwp6XACZfi0IHLHbUDXhyCbmsCCmsTCDsGSC9XW65U20D
3d42DVrBLDqprRL6h5p9E+hHL60xVwtAEDVkKUhmlfaq7umcVe2lSDSQ0RW6AyQ36fS3C4EmhUh6
sk2ycHnlhsfZtwTg9YtvObHl/FnqYluTjRseLiqcmpJbEDJ+12L4PVFfEMxUST0Vy1cne/O8J3la
IC7nyvMfU7IzOn1HSVN8inMxphie5a0b7yqL1SbBbBZMHgsNyoW6NhrqPqyO2Cie+TwBhkrqrWHx
IolNRIiTBQUCbSvDxMbuuJ1IVJCU0eJwlzXImpa01KMBoubqKkugIYR5VrGTPEdOPTqUayyuJDRw
Wbz+N2fDn6WG2UGaxvHd+GCSITN76lliMTtYXlKPXn4fZpzo0cJHJbpE8afqrcPvt5j9vaQufeQc
SHHyKnsvyAfdgbY7K/X/Y5PknE5s7wzl7SUYTdzYFQuuxx1MpjvU8J6fwjWsXzw2LBHbRzfPeUbV
nRvboE66xgjKUDWIecbO77BV3ryd9BqIc0gGyOEo50BQLmv5hpZslC9thf5afP8GQgrPnAWS0C2N
/RxGFfKTePehF4NHwhQ+S44SBMkxW4J9ZBKzW4csJHppLe0gAd1UKQ7b84mrKHCGJ8gsB8mcZWFH
E9UUzltUdNlFurkJ0/GadUqkNq80XwT1+Ohlb6bVbSSuFrp/kuwyb15DT/vxfR0ZYW3Yd3zVLBqt
fnSS9EtKQVOr2C3ocgFqhghJW1DUtP4kLXGk1fEAyhNkcfxKuy2aQ1ex6C99EL2gl3WBYFKsFkAo
K6QOIYNE0EdbJ6qBSqhz2Kl/aJgRQ2bO9z4cnbseCyJYFhkfDstfL89Nki8I+s1IfIeZ9hoYzNNY
z8i9Bsp96NsFcH5Zk1d7IKJzF+3uqEQnbrGMgou1/0n5Seem6hPDZihjZVRkJJL162i01yKOzrlj
UdQPEd4VS6ECvwYEyuICS9H0o8a/D03KpX1I2qI7xw5kq9SvT4k/eTjXIvE17xxYfrQXy4Tv1DVm
Dw/EIDD3dbU4h1w2TDmhtdl5AdcHr1uusyDMls5pV3pqor4/EqVNVPq5X4kVsPjV1H+LQsuB5ldb
2//hNN/TEi+sU0H8GU1I50N0VOE/aGhqRZqhg9xr3iutPE0EnAoMl4ZSwqpOl6daQ6N7rIDENz8t
ttVAv0jhayqBSC8otGpdLkCzW31aNpQfT5uBidqx6+6cLt8B18bGqdH4rDSbn/KWuQXx/hiEQIp7
B2Rg3lybCFiOZKy9h/EnioAvWIMDujTdl9YAR9+MnBOVa/44I+SWusWlrykCd+ca07gNFu0jrdF/
1sZOIVWLOqsN2QS483nx2XLx/DkqykpTMmHE4aag5pJq5/rAIOhMRag/oDTi0whvcoBsi75Me01H
wGfUCOmduhV1+9wH5fOCT8caOcfzGDLJTqtzEVfBUySkp4yKOopzzhtEoZuRuR9FVb2XY1isnbb0
0HOlVlrNu0rFr4gd4W6bTQbVstTa+RDbIIo9J31xyKz072z5H4lIyuYB1RE3SYdjggAdd0lExHE6
vEU9ml2RoT32JvqqWVKo7cwhBteV6qEJF8BGkmZt1PV7s2QvaOr8pWXxgHcgFRW9/tD84kWfIhMm
0XTNmvyxymheFN1HMCN0aOgUNZ0geR5z1D9iPeEWbZrxNdYK2tAlM5kNtrpTYOkjYLDoa073WaFf
84FTIzFqjsYRYXd0auwpyFlnE3pjLdpcnf40LKQJdZX/CevgjMUWgjV68aQrPPLitq6PpmlcWzuN
yBHB8gx91R6Vg2ti0XSXfDD+VAn04czMuBAh37301mrx7YxUz78PDfOx0Ir4tFig4VKFtCy6t4tC
JN2lUN/GCrdE0Pyvc1MaL+FEhXbMqO1ROPosffdkRh1uYRP6Blpt/yDswW3LHHoYOopeZugYx6Sk
H5Y1DkgUHwmv1F9j40bfcrEsginKBzHz58V6eFcuoKAGVOspij+1GpVsT5tuk+WPZHnLteqX17nQ
KB3DLLxzSu4AncJss4nq7RDMX0XgnZK5hOwSgB2PgWD4/nIOeseAmqVTFhzQhgvizyhTV3N0r02/
gDMV97TKagYUb4DzLwaW01Ocggks84jCQaEfy9qlV9b3QXEZbTzfvAp6UGFzTuMIRBltRNy5bgKM
j+BE/5niSieS+96xn4uLBnQHHdqZawlwrUcsz9vVhBIESBHDWUNnwZm7TpxdvEA1KIsw3+ZAwYCK
s26zQIcB53hfdYtvg2bikRLMM7hSMJvrvgmTrV57k6hnuCerR5iIYUXWDdk0MrnvrKFn26IgqCLn
wdD0N5wWM0S0NJD245dZRs8w4Y+xFaP8S+O9iXXu6Dpu8J0VHBCuCVBFL49N1WFz4ln3XTSVlNK5
1CPjgDBPb/5tXRRGUmjkdzBrcLvJgTZoMWXZJV+opeMipyPJt26bDrn8wMiA9y/pca4dW8oIC9Qc
o6cXjooTPJDgzjLmfl+k2qM3oSYHPDE3KhbzpOMLqnOOcppo1R36LdDeY+ckQNXCxldyqkIOe3j4
rkemXugjtUlr8ThKh8Ky4DQH6q31MEgykwFvdUV5LUgRU4l7e74WdNm3BBP1qUFwXnd9xtWwqjRj
G3nD+NIuQU/GpaNtl4w3s7GSnWcT8LhSIAA+Ij6wmzu3LAkYPRklJlz6eYbBQacXos7gT8Lqq+KD
pk0ZzSTPmldzYmWXoqswtrBDN0TmBZY3mHyLoxVTu+m24CeEWOyAWpuBoI+9ND10DwAJ0AR8BlxL
ATB0Lb7MiZUcnTKd9q7jBMBfE4Ay6PvhOrAK/IjWtD13BRW7Jk3PAWLgqB3AKlnXtvE3a03knsGf
7lpUfinq9QtFP00/2n0y0Z4z45vSK3VIdN3aGXG1oKeTOuu8xNk1oTR6WGpJ1VMtOJu9OYYrpyvZ
C0FBJkVFqz17Y1rXICHG+BSHGbbrTVHtaUTSXMvNEtVYtwpvsWeknGu5CWUCp4djm1kNcJBG/yy8
2n2qnS56G2x3+Qws3V0vOUJZpelwK8yGZG/OA9iiunT1z8TNoo8asZu9C6kS7wKtND+R8Ea8KJ2R
oHZziEcTNjjoO1k6Hkighq3OVAg22rg7hQtoq20Db5tcKQqyx8KZEdwYB6H9OXk94kY4W0BAy6KK
QvxUfTrsUWH+VCZyZkVaNI+2MzJrU4gPT8OSvodD1TwNyoZGYgfpdB3Ag4JQStyXqde6t5lq8aUy
Eyr+vWZ9qIGjtbGgvPsTmBEjQsx8dEFpkQkN28Dsiqs/98u/SkWIa4Vd6JKVOtEBU0Ayy37uOQJs
WoIMGDA9VEXivWWgWORO5VczGbQ4ZgsdpRxEsD1bKLu3Q/pkdKgFaGjrrJIYRPowLg942XQ/eGll
yHg7WtSv1KjBXlMuTG4n9kdzMyWmh6dpNpPxOQaLHSctxHTHSt+XhdFv6BWDdXEH7v0uyGqU0ZsZ
dHfTE7eyRsOALQyhsKuhzy7zZH6bWGGusBtMnobahXgyldY3tqQTfbeekvRU5GvTN72NOSZ/bdRx
RIEMkZhMVFbAS5BV65gv+LnyqCcNPflBDbKRBm444D6Ns04e73oPM0sGrb7zstRcT3aloVEazA9j
9z627quhfpgUWIhP/Qh0phtFodKBe8exfGq67zlHdnGMn7y+jS4m9y6ccrlQYkVODXaasEUXTBFs
Q5wQcf2CJnCfps4Vma711BbqztRoZJPj1Ub2arg9cqpTQHXtje+FeP7aGVTQAvux5GDfGLZ+UPRM
UN9OEdRiCX4Vzp8G5v5+jt01N/VpIMjznCyXO58jPzXng5ZrWxvomIEoC59KlQBd2OeoLVEBnI82
venWqQ+6wrht8M71/G0Bo+ioVgRIMA5sdkqUb167vET9vPFtHCSQxy3Kl4G8ke7FIEIsmN80jJ7j
YAbc4Y6C9ECEqgLl3bshgdlWYd2zZIItv8NP4lcBDBHXisth+mIi7u2HwINshI69lWZThq1oGnnQ
C98T+JrIr04JljdcunuUfjPLQh6T2rHbbGZUJMnho22Rimh85T2n2cWI5hcmyUPFCBClv9XNYWPa
+nHy8ElmqeEHtpMnM6zkT4wZgx09i7wMz+BrOJbZmXetUBp0NMxWKkQMLPVjlrSnau9DqENcSl9K
Y95gr35e3ITLdrjiI0Ag0H8YNkPkvrlu+4T5EUql1hlo3EpUMI1cAV5PUMkav3i6iXIhf7QmDk4O
kQt/FbS47pY43nRuupERlP//hV/DckBXteV/LYpFevwpnxmiUVHC0HIQl27pYmvDa9cv2z6kwIlQ
Sw+UjMsux621KSLrrUQdM2XkBvU8WdAvLfQlgnmrQW2xExQzSNFHHilGY8gooCQtOnJAwVXLmjXu
xWs7otdRQMTTX/I8OgUxWsmOjZEySM35iHwsHVlkIrmoWDebAzIfZwxvyEfrZj+Pyc2snEPh+LdC
H24eWNEyD97miHIo4uCQHvwWyeGuQdo6+pOayIXYQU1d0mb7tmNzjGKUvZrpn1ktzyQB+TZp02CF
ls3OM8JtgK5Fnh5RusGgAEm3fgBoBzWjv2iohQyDf4bPco8wCtVfKqXo6dn9S4nRfKXY0cgkcva/
wALeI9j5acf9g1pmrB+GBs8R1Cj6MFwXTI/8dJJdRmIiUfqE5e/GxrYnAxs+xdGmG5sv3U/RzZrA
Qi+ICZigWRQj90wWs4rJhAfX/6fcGybGj16fX1Onv5kY+zDUZm9vDCe7NVXxxYV31RnLlVQbFWoD
BTWUi2VKzGoXJNIAaT6rpAbNMQN6RNEQSl+RHku7fsJSdOe4UIl0H1xTuZt82kXuYWqtfzJFKZvJ
pCwZgkofdW/fW2BDF+5A6kpFgfO/ewPsuCLnuLfxhjGzt7ZGWDKr8fwwaSKRIY4V1qT47DIuokkr
GpOs1NFTj6yMGlMZVudCpWyQkmliPfN+FXp0BsrjUfNZOOgokIdxW7lzakRSNEXbD0lMnrkdrL3D
ygkYDvl/8Y6tsU0aEULAkhe2Cpo0bNOgR5mzyZgOBRIAlLP61K36HdadsuYHhPzftGxGAQguYXiI
jO6NI4KdlmHAMNFpVluEeE+Ml0QAt0JWHMrB736qynMWP1FA3yrD2kQq2/HwLnBm/mBtUiE8chvt
HuzBuJcX4a9n1W74w2s97AYXVip6jzXYYoU7ufbHSVrK6l2E+sYIiqu1npFbRrW2vSCIhJgL6ltI
WG68HimYwM5frfBdXtqyuAZ4fSJWPBhQTCNWlHyJRlJ45c9RafKdXeig0krl10spdvMXNpCP1zLU
30qrQRbApPlkFAijngBw1xcXCsB3EbX/UvxGvPzHXqYdK7NNuxwm23OG3Cu/MnvFS67fhLoK8OMp
SJfjmGn71Ks/+FcYUQf+VWhbORKxlgI0ZA5X9to9hWTkzslM9eLMjwiJ18YjsGzRgXMec8tZdxyN
sk2Sbjq6kM50lj7a3vxO6eCplwWrzJn/xjGfSdl1MZL5PEzdppuRx8D+CEg2fwzctFfVQJc2Lacz
cq1+Nq08hJ/Eh1g+S6XvDtdUFtCyUYU6mJy9EMDpxYb3bv0ZwxK2vXvWSqsXYBm7Rw+h23VYjY+w
gh6SocdhqdmOUfDs2DVawzhHqtacAIi1YsughxK6uZcezWl8jufs2NKGoPb9Cj4mCPnBTMPUW4jG
sqtncA5t+j4U32L2hjztyudv2xmNp+55zIibxfist28J482AiFnaZOiIyqCWhLylqNaydt3mljTQ
JsEkkK+njr5pLcwi+GFmvWWF6AXXwf7bhzeiOCPYiNkMjy/U98h12y3WsgNHcf5DQJRJGfRa5jo1
zZWf/3CwyGPmlP6gTm+wbOIcMDZZRKxPjxJbwh7oPaWyhWPDDGr4td9W/hmgFRdyODhpt5Ln6WbK
nWi/8kx9lG4H4COleu9dT/iwZuetY17SbgrsNs6VgUQRhVituLrdN1JvHJBIxtjYDdr+gzeNfwOU
6ogv9E4fGcCJBxr97JChtRta3VpmvDcUZrPQB3hjBgxpnbvAe4sHhhCvHmAZzUhTsANMTPhklTot
QjHOtxs9j42LiQdoKRobxg//1UErifFJlGlIcR7lJwNzQc0MoVzShakwNgh6w1Q1l1cPOW+aKTJd
vzPMdMmeZagm4yrHvJl/8gBe8G2n+BE1/8ZMvNWzDT9B8suHyFaT6cWhiSv+r6WIw6x0Onv1yvky
cIAX7rMf6XvfeDJN2szl1ueNW+SFHEvdLy7GC4wX6R4EBrS+3+SNw/oRYv8xp+jiobiWIflrylJL
Og1xKzAI87IHZn5n6pDabIO2NEZiEK6xAN1KsO/TYSXrUB6NcRpivBGyaMsjJDhdMUq8QIFWSo7o
qbyxDO3AqnaRLF1iOt6IfiYOSUJo7I3k+3dNMRyc8XScqQqzdHlMa1noMgHa73EXjNSaDM/Abp2t
xcgwBEsI6jPY8UfpPitHW7Pq+eJAMn0oT/IrbkCBewDFEzTdxmAVxWSyQCN4RCblv4nKqfRzek0o
ycIE2/QpbeNYwLBIK3rhQ2G9AmqPcTKtYLBayj+y6R3cj0M9OiwNQFIf2CWnvn4riLB9fqsMhz2J
8oUpvu4w0G0z3sWGf7azYQPi7YXgJK9saUROdS3IzrssuTmAb+GtngDmoxqdPOqo+4+WBfqUri25
g4Sn0CwwsKM627j3yYKABxGFAeRYM+gzBnb1GwzqUYccx6wT9CQMjGqhMN0h8CRlV4xOluwxajCl
nCuY85yoPez/dLlPCbd6GmrbmVQA+mFPExMGE4aLeLjE68ZqT53W3lsDem7YtImURsfyVgktrDR8
FOF3RpWlpmcO9N0/3JwuMhPchxy2AhA1FJW5V/hKVjgbOvYAhWbeOaSyLxHZV9Z1qEeOqm3dFPAm
QxAJOr+0HQEcL3P6GLuyJj7pWZ0Q2lhRtdux9QMi+8DABkZYrYICURzLRgh5/Es4GdxlH4SuJZGy
C6PXdp4ZLweL3Xq+1H0SrPVSWw2Gdyxj2HrI1r2EAzaW9RhXL6pukod+nqqPBU0zDMi9jp4aWhQU
08PXkeIRZOxdtMSnwEqeQnv4koAwQA7hzvZMKR742LyFc/UeRB7lxtakcF8oPK9GhYNwfHSzmDBi
00qJh/MgTsDLhJRdZ9f3ZtZ924HVbny9wiOT5hV1N5PyjuNv/EqBSfAQqisGJl3TZuRrGvCTNmmE
irKTAVw8d1OEQDuPjoKHKwbAzTvTHw70rV8Q5vyg3MMlCQgb1cmU0oRYthavHohmbU6QLUaHY2Xj
iv5FDkdz3OOy5FPwzBEf0sozpdhXSfhAVbxamnUoaR7L708pJPwKWh/y7xSx9i0F+MNkkckbUf9p
GsHRcK17PTYfq0DdU5jfmUi/GuRGWRtf8JoLV3ka4LWsw+XXLeNu6gofERHrgJU71sIEWCCcPg0w
52KGX30AAc31nuZZqnI0tMC9ISW8LqU0AI3N8tFfMtCxKlzca5EawVDEL29GlazzKr7yCTpfnQQ9
k5SuZZwMzHoHJLXUeBp9/aX/H0vntd2oskXRL2IMYlG8WlmyJMvZfmE4dJNDUeSvv5M+9+kEJwFF
hb3Xmov0B54LYql8K9kFYmcAGQLV3B5x80XrvplwsiaLEYPTd0Jp61EVgL9yw3iB2POjCgvdgS5P
1HKwlxYJPf1xTw1rl3fkS+S1eu5E/CZUCt8gONG2/8xLBZKoO8R13xEaULwEOf9CneGj9CkgWX1z
Dn2AXFo/kA72opz5IcWMUvfWtexgPgCx9znCg8dZNUy6DOYrxZ4HQTkrqNx4ZkBlxVrZztUf83XT
uQTieA6Az1lwTiP8/TCh4r9bJngCish6colUAv3hZxTwWnREFarepPLWNfqivCehaRS0eRn1QBi6
39Fva2b84qPvgpvZxghjQDcuSluAx93gPcLSjDE1ppkLSC+qw7+YrMJ7QPwvDmiUoRX0WQJS/sIb
xr9jZrbnoa03HvY56UwgEbpDgNtd+l54Mm3veeni1CHTexXt6zBFNF67jxV3K+36CtuNvgYNAwr1
OyXPmKDEyqHU6n+VfvguRfE1mcUDpb7tAlJNamxoiM6Y7Mzwbeymx1YvMpisu4QVW6FKBSROC7tF
vk4kjo3jX1ni1pvUYqK5RZrias78+mqM+Gozy4hYH2N2cuCt2vJglfVNcFK0tIKeU/KKlvmpi4fx
FBrJY678vyLrd0WwYAzCkUornH8zCV9mrzskub9Lia+iJRYc7dx8iZyRhHH/cwqKN8D2935bABJB
4m/E+0HjkO1dk3NvXPDZDEkyD1qixrDgROPm6oojja6NaOQlIPyJ5Skf7qzZPUvc2TOt/q4CYkYn
gVPLa4hIjQbS1muS/fJ1q5enqCK4xvAtBPRomvK+TMFcTwfL7E46tr8x8f+RjtfcOCMeChuFadB0
b27hnoXFLa5MHEIj0g4FPdmEZcxD7nxrh63pmgjvmPAKJzXkuQnOQ5E516TVHBhIyLmMVDwuXuPX
7EJkj78Y2ZNjWi8uqQJ3ozMYCNfYZppa/OiMQBNf2j+BLB66yCcFp7eo2Tfda4waC4Kl3vmee/Ed
gNieTswbCpXhhEbAp7pk3UDVfOmpfghJATQkQ9QjsiX36TFVwZki19nxp1dZRVNLxZzSV+zIv4Xr
ZuOGIqXxOTqRT8h4mMm3GFKSYc+rUIiTgmyVUDdJ2TQR9UK1iFcs6xlb1ONE4jN7osMZ493AWCZ2
4Oq7S1INL7JXvU5tsHH7eT10ykb8SXDQQhss3TVO913A3SxMsMllTACPhQav7g6pnJGrstlubXiQ
yrP5dG3wRPn1xXIdIku64N0RC+WRh7wAGSJVPcy2faaEvq3wNbku4XG5DSVQsu04QdkiWkEvauSx
J2W7VRrzkI5eShpAcD+6y6jClnDaIMuBhcW/mVNytJiQH9BvMmWyHafWBtUegpqEIp8g5GyIJIzi
ACnsxKaWkBPLQUPEia40qU+6SqLq54zlcD9oDfV3uAQ9iexZY2BhXftuHZMay7ikQ5ilhYIaudgq
MBzCf2u6IwQnwKuAwog0IRraQzn5OA/DetrJqg/FSs2RueplkWW7vKGr/xxpNSGnrT8aowO27aH8
64xpZFOQ9jOx5YVR0yjyfdwbWkhxC/PcPGOwmsczYfUQlo0ZlavqORR4KEJizKgmW0Uj8ZTaBHVq
Wpz1YV4UGKvrbe12Y7ENs7RFUNvo/dCVzs6Hi/OGgrz+spaWzTpxZ3ZN7WRtKGBsAlZBpAYWcAdw
/i/CklhwtOOiqCY9gbcNdyIahq6efije+fexHQ5bjfz1AI1tvovaWJztWP/RuffduTTU9IQzpjfg
0sCgW1pRbDKHCoGnsMZXp2jEuQ4QAtE/6NcD5D5opLJi0MYZ4YkbHE/N2gSaeQhlNKAZmBP7O+gC
SwMOFcEW9Yy8+tJBwGpa5DHJPsTI5yf9umhI9uGNJvCtb9ijoYuG9sbsGMsMk2KGtSwMZAjOTcT3
KQe3jTtUxVqAEl2bqENvU58CCMgiGiekO79OU8cbVqX2Q0mrlAU//gO0n3TUYVLQZaMC9U1cbhpg
2PAQ2I9RgoWLOyC6HunSG1HorWcVkIEcr60CT1jr2TE1GwKRfEnazJQk7dozHFSmQ+RelQ9BPAkp
IFgyouKXJvJjGgWaAcdI71HMoAsPupBFrV9yfNFmhwkRuJxN2NTLxGDsqcheg4dVd30d/yH0mq6L
K7FaDmB3mqG0fu2+qJ+qRVwzUqM9GZGB4wTdkoN9kWTiXLTMlT7RgCLh1WgDEaxqL3b+uHMeIO5h
DYS1TlfeDJpDpCTyO+AWq7KEps+a1ZFZklvuKx9/Zn1hxq/mtHioQ4KRyPuQz6SryfWgHBso1oDD
zGiTS+X6KWWcMlZoXGyoz74dfKpM9U+MaGyuc6r3ncx9BlPlExPnz5rSplP8OgF8qYZc5Tsqn4g8
6TL58XZG6LA0m3qFuN5twT/GffNuo9d6yN3G7gC4t/OTM1njpuwvs3mjf0cZx3czEAktyUbTID8N
MGo2gMpuNThkwOdc384xC+zERWU/pLWgD1IB4aEOIN5kGPHueKMO6TE0irZBn7AiWQgD7rLoFzkP
Zz+FBIRYOqxLSGvV2ueu3k1unj558zR+2rDZf4I85n2NieqDstPi4zOIDbWzEWPRaCUH3Vf5IU2S
ca88t9xYyYAm3Aj1V6YoUDYOkqNs4FifNElyjTQdwYYlDn6M197PU5yhEa3SyX2yRNTCVh2hVQ9L
0cVUafJkGlZ7qhjYUCDm+VwnuWCzDMdJSf1jg9r1x6Imra2PqwFLm1h8Q9RR2RPaj41HT330/KC/
BEkc97s8FXW5imoNRXpsTJohXPNfo7KScB36klylEZjlVsdD8GhYjfxT6bR4Mad2H9oz5fM5pkJv
t5uwyKHOx0ZarU3Vm6AvVNoBvzEpPHCsP+sRyRZ7pgVlSBIKbtquCV46vB82qkZtU44euo7IDBbp
H6Mfps+u7UKg2JYNNC8jDpEOy6Yq+hoxIRZOL7K8HdPWeCXvy7lY2qcdQuYTp4qOUo47Q2cQzWcT
h8N+cmYLz1pNSzLxolNuWSZ1JGskTQiD1yrXY38fxyXagylYloV+csNNqZApg8r39zTA4YLXkmdb
ZHTvpxSbuoh8k7Ngioxi8Dm7xwItfAP6xpuD8RTTcbqOQ4fvpynbdQvsYOf5NOfcTtU4BDDAdt3o
XUvID9u+HPEeeRaJsB7BWlXWNT+khdBurnKUyAWZQgnpWRRdFo5+H5S7obWp2XAyWw+DcNkdi1+0
si1G9cbF5qFcDCzFvy2gvOVGRq8no+Rgme5ApyQSCv9pXZ/+/Q2C51Fo1/CFhRGUpyotEo4JuUPl
W8O8QGO3NWL+BhEYyc1xp/Q35blA5C77+l15Rb83m6Q/+sEyf5LyezGH5Kt1/Yo+ocBLP8fV1WAm
oXZmJ5w3/Xg60CNILnU7++fE0tNj2tjUf2aOtpuZ6gVUgVpbr0jnaDAWJRydzhtegFenJyiv0xEQ
ZAy2ejRoniJgF04/X+3Ai6m7FOyvAofmqUUKKp071zr7Mxgfo3XELksn+RBURnq2K23tbNr8a5v3
a0XoEmbeGZVklLDZEWaEplQSYB50CEMj19ZkCKPUY4MU0j8tcuOQ5Q4+b4XvtDeQFo0zHLt/5CCC
uSvqVYts10Tdw/iGIuOyImeqbkmIyenP/uMHLVsl3+H837u52FqJW2xFUYOkTmK/gChLkz4A8EFD
g36aJTzUJBmMwtiKEhLfyOELzEjuG2IS6e9N80l3hN9UGgEWxYJu3Q4UCxDuQSDSkOlTjnj72PMg
HrusrLPrEpRBQgMCIQ9ixujEsN+tZq9NixyfUHwRt061r4aIIFN4udKGSccOCKh03hfktaFqUEHW
b5VDVbzh4Z8G5Y9nnUUWFUE5PbLxLba+7KMt0ezo25cvhItkahZm9Y7a0dt7fYOTiBdpNXiz/c4r
K9amHSQHQ43mpRoSvY3JiV4PtivJxkRy5lQVnQqffDqkGD1SninNm+8409lzZvfRR6jJf/Mi7M4y
jR2mDCs4xU2iXoWHvNFIbdhxlOwAx9jGPsP5uwpo/WIQnjyQPktJi+E5Ppm9359av5HYjJis9pY1
wfOiAkj7v8uSTee7BtxqWZVPCKxQCZUVO9Y673dJJz4W0DDSk11EkzQh69ip5UX47fvENvZuhgFT
uQ1eehf80ljdgtLfi0XL5xhffSOomSUsNNXoJpcg7eJNnLofZph9VgrMjNWV79ICz4dg7dmYoS9l
LcX+NIeiYt5Tz3/MveytVf4nhPSjdstzayVX8tVfS87JDf8cBOu3l7Vryx6eeKr8UEW+DBlFXVKc
fAeRYNhnD6Ut9lzqkfM7TdmYtlWid3NvEnYQ1LvRjR6KlJVbugrreveig5QT2wRuKI7Dl2wiDKOB
PZ9G46tbxd8il8/W3H4vgGprjndt7yDG9HGVdQckNFcxlI8lbWAATXAis5fZjO6XQkkYQVpHbYaa
4RbOwXuuhzO87/tZhQzm8U506rKYxSu3XETu3RYxEim7ffSWRc1xySBoYF9g1iVcAQqbaJqnMlWX
KKzupZb3UxhihNW4+0mICSrYVeiO72yfzYVHBnEbHyYbUTu/Bk3WurVodJDiGfbxPolw1aHDWKUm
VWFjelJe/Sfzqmc2ExiUgvHeKJ2b3dT09cPzcpfGqHiwmC/wKneQJ9qTIM9i0upMG3Ifds2vllD7
+qw+JqENDRv3DYTOglzkjoL3mHpoP+vuzGt5Rbj0NTIRxbXJmhI/MmlFtHvj77SvTl0teadcFpBg
3i9Y/Ty1H3NtHKzWPXj2jCKPPAI3fYLysxsHIlk7MSDy6Z5MMAStiw19QWaSKwuUEjr3BOZBo0Y0
uuBa1P6RiJVbOFGMgduEz50XO6awZdmYr8k5BxU03sw0+vHsxSap3ts6OgRpu7da4N+VxJ5XAvtr
eH+TmtOpJ+KHlixGrw2v2hMrQ6WoYeS2UfFxrCwTjjAMi8R7iSsHYHf/BluHtOz+DLwQurG4Vo79
hGoauiI1cmacjMJ9fpOkvSz5J17J7hN16NIEdjBhgDI1Vz5xV/SeH5w4fW3L4TNdoseq6DYW8efQ
tldH+B9YhY5Ng8Gwsl7arNsatncEkslmsX5OVXGuiTJn1SOOstssF8OksusIVkAA+I1GfhM16U5G
+LFN49yiyh+i4TZXzsapmp1EjTg63T5srUvTeJwdeqqLBSi/1WSLj1Hljwy9t4yNEvw+Xk3SOmyx
mzkuRY13HpJ8J6fpEPfB1QxpHUfDQyimh6ECMsX3u3ZB7g3qC8jxBkoRd+QqicGDbcwirt0/0k6f
p4DE5CF2HnJk0aykyARKPkRKLp47QWpa8tlM5e5VadCYR2m+3ASml3ytqvjJQmMK9NLZLNm7lgls
Ly5+TfxNPi4iUX2qPma/3300lfUXmcZfV7Xc5elKkhFitYqaUgG6GUam8yRrjpXlEo+YmrSkjH1n
E0tHRm3ZMGyVeqNxd22TmrXH3djl8I23ZstSou+4ncNTyjt+UEX5PXNDq8zcJY3/71P1VkHkPPlo
giGPnwvxV+bj+6ce7FfGZ2dguSOntCe2h279NhbTvvU5CFslGT6W/dL4FtYM4N/l/J2gNbzDfbuZ
pIkb2G9ZJKwLnVX0f9kfRuCAXHoBYThkn/j5k7kEXWq1E2IgOJGHwedyyxHgvtgVdkM4CDaQqiO5
wnF9CTcBCnFr4nNBwVUf+gb6lkAoQ4SGpBvD4FjPenoN08S6Wc0g8TNSf1iA2nl9lY6/m+qxfwnz
6i2xrVe7NHFVYUdokCtaNa8SMAgxJbdsETBIhUpd5vK+LWnQhZrC7FB07xLdnvbt0tk7VVH9umLy
b7NEgcCB0Cbq2FK3WJv62TYoOG3cMBQjootk+FMQ77XlTxboZ9BuxE6A9Vpw1imbaHiu6L5AVE4h
fzbKFvdF61eboXLgTShz3hBMWRNTNFl7X072wSfjiTIIHcWgQeeZuFLtVeKoXeXW9k40EdQe7fkH
ainRnhTqaD+hQNhFoS/QDXr0e80sPRC7VWxTIZbVfsjQGlY0gdBhv0ZSD7s2Ybs/dqqACDOSsq5t
sfFpAT/FTaBXQZBlS1eq2NpJG+6mzEVyk6pmyQz/kYI2gZt5+KGAteyWiuCTGxj9Ju3alLk4+WUf
ip0u7tNnyyMl4U7hDgAC5qC5btihfZoNxSzDU93a9x1234KOceITNsfZticsxJWFs6ZhEKFZLyP7
TYscMhTrxM72lxs38bRUj2sus3oDboQxreJF7aZzchGjevCPGNHJVoxsDjJjYTSntoArsMqaECR+
GMS5t08M6e6nHE9za0t9HDPcDEM429tO2gvH2WiPk5vlz/CSGlT4DQonf2isVwdKFVHmGO3o1fmU
W+vsJeXyTOxHcTjemd0bQcg266l21ZKb3TkZvsl9Xburctqn9D15X9R0TsKOMmAA/5wydf2DEmMm
IYtuKY6BcpaYHox90Ib/RG9grHT60Q2IN1L6TOoQiuyI7BDhP7F8AuRq89jEb6kxX7BRMUQ+Jznu
PIJd2Wiu6umM0P9uKRUWPqVk2vTRkyjHtYHpp+nI6EYpEgNuM+wVH5j/8h30tOOmrR7GFs+92Es4
OoX3apHfPVIVb4s3NyEw80QiYhpyoHNJKyQQOR3ApxH6XPzo6Wl2fwauXZAfRyTECq7DxsSnOWCY
NEhl5c+kYl8QGKH4CHxGwpI66KUtwYbcpU58B/FNWcQInTmu4zZn3Sfgm7xgQ/2KBJHMv//hzW8N
t0dxe+0ZaG/8xl3OzVeK1sQ9HQP17qiYwtLPct3TjPyL2j+3a7Igyf3LX1f8eFk8LfVhN3mgs738
Pi6ssa3d2Lp3y0WUSX5RVL6lHWybKAMp4W25ifxaBBDLFdJZFe2DpYMDPugDMe7Ic14L8y83Lahr
8POPqO7uKgyTlb7nJwHUrZJBbLlGSZAhF7yMBRPmP6oHYZy5iMJAfdhHa6tbLolbzrNpOPioql8G
RZIc+D7hXLkr3Eu+GCzaRFwEMOUn5BhcNpbRiEKrSZTS9LQ8aYYXt84DB2ZYFGe73agogljvjLlF
2MLIXLQKcfbNGWPNtxVs9PmHSbrR0g1x62bFEGJAgNLj2cDuX/HY9PhnijE0oH1ffgW3Nsm+U7Yg
Xc5emV0NBRvmFBK3UuSIV2PmM3a8Onyf2C8fhm2bNX/MRJSaktwXgEfWC0oKlxhK0p9NolGJMLQH
9EpmsOcRL4+MCXq3PMECy5hAzBowR8xwUPmBNOKVCyHLzwDBOffE7DU4Mzd1gLmGX0Lm1H93VMTT
+/KY3QnOsA9SwfzLfS7jCWWgx3bkEkqmZ2MeGZnQE3EcJbziDBE+N1fJZLUUn9f/DV7b/wmZvPgS
T5MRxhBa7i7PZvmjXCyji+/k3WJoZJbgMWAlFSMoFYAg/BQujr57nW1kEFt2mQgJEZl1r8ZY3PO2
/f/XYWW4a+yAKvIN88VxGfe8KlbzNw2zmwMOV1fXNiuop7CXo7Y0pZtlXuk697jcjgYUq1ezxqhd
LfvzMitJNj9ELvJ/0jF7gU69612Od9M3nzzqKfXwY7qRe9G/0QDkePbohc7uv1G33Nrl/eCiufzS
/uSbzFBulguPLAvBIbYhwglJYbV6tVnG/2yeMsNfmMhbt7R/o2Y/lY26GdRC9y7z4tQT1WoY4Xqy
QrTYHA7J5eu+u3nGLeO1f+loHkod7HKjOiwzh1njfFqyGRHsWDQEoYY0x6U/tHyjmbZfnJS3mGI3
fHHjJwH6jRmCbHefJ3ijlXro8ph3mS5rV9FDL+/rtnsLI3bWTGhBa5AehJREEg2ZRnqnauPTT9rb
VAevga9PTdhu3DZ4mV11KkPjYhDKm87D35ExMJcF3rUqeJSaAW467b7hds9dt9YkqSBVpl6l+4tu
R4Kgu68OcQ/tfhJ/m/orLO13z6Aj21ev2Ht+dBAQ/uq062WYW/NAwXMieifbE824aTRnfa7Y8los
aMV9JOyH3qkvBkYIQtLODoe1oZ4fGjd4yJS90b0Lydu8jrq+hZxP70iWPBEGukGhjBeMZvK/EUDm
gOsMx+X+2UQXVwQQqaZ7qVyalWAEdlA4/KXwiikmrNZJIsRd1M8FrX66eOTn0AIHtWGQcadI1KNW
8SUT5xrF/nci9SfmtU3N/IFf7hxF6I9d0Cp3usDvR43uMXZjKrL10aHzZuUpepji3s5zwkb01sTx
wdtJ32EOHRfNNE9qAFrsabEju3XnpfHOjJ0F5YJUTvvPfhuRC8Vgsar6nv7WtU/lUTfehkRlOmk4
o5xKnzpVUQYJ6DPz9Ish2GKVxPwMYreWO6fA3go4KyO7gEL2a6CdQyFp/7RBRKoz7JjQfg4DhFQq
4zCCSovFI36oM4eOY908hw0QSDeHOOqLvCI21uNGTk+BNv6kmJXWhHczX6ulaBmTOc0eMknHUz02
uylFr1y68ivMyYMdhuLHwDe0fNtEhgd7sE1iKIrMxVZz/mtBj0SDfYGss28lgr8pN28pew1KC8a6
mYx7IPUESTlvJQQTZbjPqUY3PdBQow1p4nNDm3SwepQ+3vTuE9v878pFv05r8wGh9q5d3k8V3Ufk
mGLB7dfLnw8twOTgr1SevvgJktBJP1txCumX0ZEImr1peg0RB3fK+CUmi2QHtK2d8+704bbq9AHs
GYY3AlDNRmATwvWhWOAA8mqIjo5XPE/SeAuLYhPL5WMExwnbFtCieOeFajdqNgQhr9tyQZltXN02
vVh+tEP4dvHpcnoBjE+/fJjTao9R6uxI/zJ748GD8Cg7ec/56aGW1QKk+dSxcTTh+fpkjcYcvevI
25i0c+a43nd1uc+F8+Xmxgsqg19lemsac8tZ9kiXbi+y7uyK1xneXYRFoBR026BteL3Yjnmyrce8
wI7WrWwHdHc1H2q/+ct2d1OzWWxaxKkacHa9RFUw1sOWfZosz0tnZvXvgccDmIdE7Ssa4eDBvO8h
KI92T+5STenZa5OPwUZuDLOQiqO5Nthn55I1vNf4oynjfwuD6QIFoZXC9wuwL0Jpds2eztlg7zzT
vICKoVgXmqexEHSQIHzHfX2yA46T/pKZhjxw+eySfWE4GKuulJxDCHcDangP7pM6SY8wyrpWKAbu
TD2vXXe6eQFqskgNCEP8FK6Cqp8Lg8pb4ZK6TIwkRcPJ6B5KN97XTXCxs5rJhdKZQtcO6aTHzoih
IA6oNXpjcKWEtR8pTAYkkBAPVL9XAoAoLrxd5rbIFSCixhRz+yLa+IbzUBmIdxg5XoL4TusdtVPw
fePFm9KPusyfE4typc6uXl4RL+Hk5LpK55/vvFl1ZrXPk5kuPPepIzxpQm9c5+hnz3nZovFXn2NK
P2T20BF6wQe2MKqQmMn64jHqbk1gUZGCSZ5OQP0L9yBdfchxTpa9WjX1o06havLnne69MOx1ruuD
lM/kC+PkutPMntX0MDWYQNHcCVNd6jhFE1vvllHSmB5tjvQEQm5iJ6GDz+VhhNDFlKnvl+FiEHrT
8voYYFolTqC0Em9zwZNwsMeLeGNKfGR+d09cN7Y+EgV43fqW3sMQIEr+q1PjmlfDk56IDxMvflhv
l9tYEW7RzZwa3BYvdIal0/OI7Yw2Od7zas7ptBNxhN68F+Y1ZaWurejoinNRdZeaYAdFSchpqZUs
nJ+AhkDekIbARzTT5g113qarTCgGYHMsFO9hnK9LQfWnb89Uw+/9ejiF9QX36Cmk+ek0w/2SI8d+
dkIcQ9lccp7yDL0xY/pr7ZkX7iJBa+Z+sjFGkAdMVskMs4vMqTvTponFYhEF7UUyxdUKnkaE7rqm
coV8ockfi1gCjCk+6xJx70LVDOenBYKZMMfaurq3rOJIM/zD7ucHOQ+PETqasV5oPdZ3wSYpnLwj
Xa0T69oqSzv0Mh28jIDsnQy93HlJ3Z7M/Ex4732k7Uts45ulhZLUBosUq9DSwCBezCWLrVZPaTu+
g+V861vznSIQKga0IcbrFJG5PqGtgTjnMaEa4LwGdFVO0D70bXEJl9eBHtCmyrNbOT56Ga1Are6c
mnyl1IP7IO+IGaGKjcmliDd42VGM/Ek7zrRYpuZO3qYRK41ahnNfyBfdU3jCaBmjekUBSzkowGKl
6K+mpKh5YbiJkLe6U5Ugh4emgWxxufEN+xMK1BB/bGotjLYsTOm4f7UxQGonBvbqXoK+3AgyuPsB
jIxhPpHNu9P1Ers9s/PGUxoOxyZ2Xyv4olPvQgd+9G0b5Fy17fJHBw5gADHFplJfwMIl1/EZ2u5D
grMssI1tFZRblB9UwslATXwIGMupBLc8jyfEOwHH86l3bKpuCcfoL0bdoWyb+G55bWIQB2M6XbIa
RhaLZli+jvYbDDKOHYe5JaFsmnfkVD13rbE1R/SDhUUuI4pCrnvZaRjsuzpWz4YggPFfW9b/QoB0
F47OTtPEdZkFioBGXXFmTV23zbckfQNSHCAtfPV8xHj+rgscM7xGJVuD3A72y5WYXng3TK9R5u0U
sh9kgexT4P+Jam87lFpCZ8868o/cRwr7ozfOx7Qv0Hlbxx4QNXvy4byIsZb7PLCXsdps0zPsAgRF
d3Svia8q0OTgYUr8bc7lY3Gj1slvrGyKlPQrFMIKHKQju1PGY8k1M3pBJx/+3dw+3tWgTiok9h7H
DUyK5jqavwsVfIKZkKjCaMTjUK3c58S3tmlRvdcoATqkPjazHfoQAtFI1qjht87IZeXXlCn2ibFG
N9a+MaI16zA16eOyHtvkZ9ixtV4mm5w5N1usuRObehuajKS8alV4sISZscmEcIwyy2KyjMfo5qDs
YAsxvNA5XBy+d8vTcchgtYdzlLp3Aqh4hUYrUfJBhBg5yOPOxbiE5hFokGGKReaP+Lmg64/rBSqK
iYI8n80fvxRbbAsSqBPtv9IQxFQMi/kxX6Ixyh0nG/J0HbrSRshOlgChF5smA6XZfWwYr9DAf/VY
/k3dMiH/Q+gd8PPNNOe8WhTb04BXN4BsJw8D+Kzcyf90LWhLmRewu4cHxxV/SOrjSGlKNBRqY5Sg
VzmnJbL/5ik9RjGkoL7gcBu5ONvGnAqZZWmqUE51QFZ4xo+8kVj94KwYyOGAMsU2Aqxh1BQVcXIE
0W9UIplIuEtgHQ65UXy7AlaF9MK9r+l6c16fdiCFEKyH14Bwo7UdVN9qxqPuElYB9cKknNw+5sFw
DSHFb9TSclLeIxnmez8fTllKfrlnJCFh5KiI8ogDjvb3uJrfvCi9z/AHgSKkUOlN9Y7q+wfsv9fB
bFymLVOxmEy/WT/cjMFH7qOfyX0HkQOKmsaXv8ftuK60+aJCRIxNn58GIyP8IjkL13xeplM6Cx9l
F20s5W7RWnIz+pOTRW+Yuo41GcR+VJzbASBMS6fZSkimrpoPp9EfdOp3SZrttdWJVU5rsRYtQRVs
kNlrhKeFk+ZzDHIbtrRVeatVuLKVDbGSDnilOUT1rXPBEQllaLYgFwWnOWHyx4+FfBmiX7ivM3Wg
0k1Pw2JfkWyFlRGTLve9jC52KT76xeVTIYW9U3Ch16Zn9VgyYIvkNoEAi0ovcDa9zGDYccC0w04i
5WpmOA8egNWovAisF33Yw/OSg1g1nIxiBZyq43m4HkRE9pNGYX8kiYmkXAS0y7V4mqFcZ1bLtGGR
YR943b2KJUydAEiis8on/9nGXW0N8m9JNGwbdKQ+ej91Nx+Myb54qJBSK3r37Pwxy4MSDInzk8eQ
cxpTnZ0w3nic6dxBroG5v8ZKs0UZSxc6W/4Ly0DfW9n8LUOO2VkToAVMFYm9fnliD7yyg+LVkwYR
rpDu8oxASaTDHLIpfCXmX9PEFYk+hIuI/pjkIA1Bp1ZgJR5r+lc6gZkOJiAQDEFSZ97IkP2YPWfc
xyXpd8ngfTvmuI0j6prUyfu1qgHQKzbG9AX02moyeTdo91EiGFnPo09fLzoxRkGw2Te6OUCWk/pk
topZhNr4fWkCBerr9iexldzFHHBnnzJ8SyfOh/tFyVyNxhY0zCYYVX+ahbFeSgj0+1fDwnyxW+8S
lPo4FPO5a6Ynl5ndC9RV1ugeeg5ISBRXcYMGN4BoMZjV0xDJZVnUHiaujHB2L/nsgu4T/uzeBWhi
sLjCCoJP22eXzrVPHmwuKowk8yX608uwOHbkPxAC1RHGKnX7a7fEu3HEylnrA8vftUG6jzB4JkkB
uAlcdBs5cu1Y4AhmeErSeGnxKKCEiKtdu4jJR2If7nTZAE+Q+r5k99xhRg4qcTGpq6KyPWZhckqZ
7ypJmGoQDm8h2a15156apvhbeZhwU8rsbJGt61DRvGQ3Xaf1S9HwVg243Wt6alNV7UMqzRuSJFOS
OkcgLLxcUzIR65Q0D2XuYRbHHCzir6zObwkPlYI3RzALB5I3tPS1zPHN9UH5RrykLLBsuQhTF24E
9YcYtrmJ7wd6EPeVTUvPiX8NNrBpnp3tEbc+h1EzZ31DTnSklUlicd2xVXU14GJLk6cgWgfNyfgk
xvwWYlZ0M43swYbj7M5o0YlqXO5uX+a/rRv9iR3xmrBlYsegWKWMglm/NmKfEwxNubK9Wn37jD0Z
qFyHIW56trP8mlTiHAmckmx8VekR4+Q+LwzUMfVflyvwKGVbYMQchTMd4t6CgUXLRYnc3ZHYcRKQ
vzjor/EYsN8L/0fTWSxXrmxb9IsUIYauNzOY3VEYxSlI8de/kXXu65TL9rYwYcGEQ+I0nyqEidx8
XyGeWYAesAoXHFy2VcElp4bpvIHbsSq6cBVX5kIlx2pehKq6Ay4wLt0tdh8rG0FlI+kWI+RAric/
4Gd26GP/ZAOyVrhfyHsa0uZ9XyBEAvxCjtgj67iyZnSg/DY2FpnJGjoxzV2BbiwLQdyRL5EzzDAa
YEvdtdhE251+sYzfVIhsaTa0aZetbgKJngNdgPSE+rG6DnNAAK51wOrhzlm5yGTRfFMxvkzPlvZS
RtjtwR/cFkhaKUaFL4pTjXrSYSjdu17nguS4RrxyvBC9+MNA7QgUu2n9pMQWUIyeEIc6Ejc6UbkK
B2uNuvvCRHraKeytoJxjksTOWT38BGThA2pZ08D+4tfJtosJ/qt2pTc/cVej/tXRVw62YRLsDHtY
I06R+8DnBguisUu6UUmd/NNe1Ea1n3wkydtXFeESvKPNpaKqGP287GYM0bsbWmuLnwv0L62wXcwk
aINOzkqbxNXQmxJpxEoG70Plg1Hur+y03wlTX4mhfg9MiGZkKm0wXcoObQ+O3jiCsB2M9NyDzrEW
RlD92AmqdiqPanziMlWHSAhWc1gGDPfoZ/STWxt8qBjTJDyrIRhQd0eO4hWiEZ/gTsitRjJUOrF3
D/5M1IDrLetjMOp//A6rAJPB1tcVoskWIig6K0fuotgUIsfCBEZyitjLbJNVVTrLghOpI7LI7CdW
9J6SQKrT6TPIWgpWnb4qzlIPGFf9BRBOsUgk6BKlnBGaIc3sUXiwPeyXAKezB01pqPozYqEl4Z2v
wfytsNcCrldZ9lrMxrbV5HGKhmUWQZInOyNXSbbzWNE1VkRjP96NbXKizvkEhwi9Q/kvK1cpGyTw
80S6FFXs5VXKX8/W2dH7I7YiS7QgzpT7P9wUXgC5YmO8zuheeB5Sq0a2VuO6GO8mQ7spffA3+k5O
I/Ud52Zk4bVDZYS6lm5USzc2Nqk5Zg/oIZ0l9Amv789OjzRCDAo2pk40gOxWI4qe/IOO0CUiFgTG
Ogs5wUmH3ZSBDEER0Aegj1AQwHTiy0mtY+U7L86YbCCa7XLTu1EXJShO3HvaZiek954RB1o5dfHS
IkxYxHInERBT60gf5lt08H6KUt70TDwyl9jUQ2zABm2d6vU3+l5frsm84LbQd1mw0S753QKwxUoA
MEfgFqDj75BYKymdfQrWgbzXayHRtNwQhiqS4KLDvwe76T1TguJ+C0AosilIww1Xq0oPQHfdOf8c
ULv77DOzGkZWqlsXqKMU45iAqiIzm9WmZWWIXO1YxvaFugqRgNzaxfDetv37kHRHNtU3VaHReILS
lquc4NZ2g73lDQfwB39xzsg3tOwgHDRBkKRdzzJ1MfrMFs0MbZ5773z4qYXn/CZjBc6xKb5jkx64
E+OlHs4dwqS2mazoD8OOq2+hr5HQIyNaJ8lP11FBC3SWKAxfwDjhLcCqWBKx5LzJmcVXz/GMRIUP
m9eVFAwdRLO+POIiyMXwP8uV0dnLxih/oagxJxHf7WVy9K3iCDwpJRykBUe2Q14Wjsh+ePI3tQln
bIWvRHIOGlPU9cvOcSk+IVErXiO9gptL64Oycc9b8iQeNp4fLIRUpJoex9eEmCL2+rVBxuuz0Tlp
sgmLYNdwVwargiuag2cg9GP7CDOHCGQxegaJaqKwmlOepN+xCzHf680fSCSbiKXR7Kg/DtEXuIHt
kFkngvIFr4AmC1YSLN1aXb1J2QF2hMZB5J2PPQXucO3a7ZqC/E49tgCU8YMIjbVu2L+9CAgIHBvr
JbiRdn+luXZRZS617WUkn4KVN5HhKsxBB7g0phIYPTpXr56DPkCmax18bmyArJWrNFbydVBP9yAu
D3nlQOqmVhq1GycLrobikPoJ6rFWd4wtidDw5BI2itOgd+jpaZvY6kHV2IvCKMMlQFSSz3ReVIJu
0tBjzoDKLwKNoe68anbzqar0WeKR6xoLsxhPfoxR7mCl302dQMlDgYiFsgybL7conjCe9x7mFul5
c1hNhv+WURC0QiBvHjhdWgzoa3HtvdYv2jr9Vrus1jnvjPslMIuHWcCLZJ6q9oHV25uu8wCk9AgN
tcDgAsx/LbXBjPNB77W3FGswL86OxI+IeiL3a8QuxWdUA4ca4S4MDjfKh0NUgCiJHnXKdjlpzWiE
e3sEEcD2aqg8gOo6XBsP/gD6bl8oaFNdpmgpW3PrTS4lgh6xutYcIJwTcCfCQQibVkHtZyurq/88
ADLskndYPSt1eXY4AZfSwHYhDL2oS7HrpuRHK8FtsU3KOvvsLaphxshTMRv9TZPuOfLnQ95U1P6A
kWb+uWb2U4Wg4WuZ9qaCAqEqHA7VjRwDgwc5GO86GX9KIQggzwGPN1q+4jbGgFZgXizjETndKkZQ
TCJObeKduy592FhGWmMYNK5lOjxCGntXxUSrMjW1B7S2vtc1/RoJb102NWEGuB2pqnVDthzyYBNY
w92AW5+206ffpt9B2X+qfhuKGjd3Gva+1z8iq7ZL4XKXQb6B+TUi8FFtwV4raDpCGAFEC39Vzqii
xWynQXew0uwgh3wN0ydB8xDerb9r9OYV8NgWgzuImibOP1aj3YRor2nj3NXiE7CtMCMOvRWs8tZH
qVzH5ignT8zs8Y+M9MkrTFTjaCSyYqo56bK4eJF+sYcK2r9AWiM33WSpzdO+bj9nC2G98T5gisvD
Jb52zefBZ3VKP9MIYYd4oB+p1QGkS+AarICGq2KNAbliHTVUlIqn6mZ4yspkiIFbWCOYRbgx8MAO
tWbe1BMw23Y3yPFRjYJage8qqC2E+85zFtw9L9qlLCdp+Sd79wmHyxXScDTBg3A1Ey64YbqTTXG1
g/y11oW3bP3gPs39vm2ry4QDJCnVQDV1Oo1Jsxt70yALCZZWSOyKD9L0gAf0uZHlm2F8+3I+xUP+
PlPTEMhKZXTETR/Jc+OtmqFBuNFelGRGofcOqxgpaUEI5lo26A8DV9YObUzVgSZWCaELu/m4hUBC
b1icEP9/7rN+O3Xg9mgHhPV0Gyr/GFb9DZTAjHGBnIdd1wfOEnmxh6YjfPIKsEZGeU6n7BRHiMA2
XyabRd3cw8gFTtfrpxKLjdBPVnltHNwufJwaZzO6IQmTXPWhsxn04UomseNhQhLprpY5vtZNtukr
3MDNfFtBvnec4d135hWs1Kupj3/WpN9sSNTVTPxiW9EfVnACOAROjHZwHge6bU2Iz2awjFLvwNUM
mGaDdpgY7EAj/ITaOaAZ2dqbHvpPxEoYiPFTN2oBnr18r2krtvrwKnXtNxtZ3Po8PrbAdyrICw8T
9Szg9GdhstpQFXvW0+KYtvLiIIsAMQSdOCQrfMvY6zw0UQEY65Nz7tWncC7XTe7fp9h6AmwHjGL6
mcr8FkUoJIb1rkkDojr7F449Ogs2qZMtjBW2joS3jnUK2nIPrvQWOdNzasE9I14MOlStrOplstGW
I9kHi2TLdMReIIlXCnDVgD3CuoniLy/BApCTadpemP3RKQKqATK6T12mvDpkcZGZa+7zDp8ECUKt
IbB0yuZJgqUuQlzHPe+f9cepDjEfBAXS2dmLn2oolM3T0tPiYlH648Gb8IGbC/C76gCsrIfSLZTS
QH2kpDvxV/W2mgAG+w7AuX2iD9u6SXBuyMNVqnWofgIbkOPFD1uUYlrgcchw1ia6jNCWB6j2Y7Is
G0tx1INnxxw/s6h7mqfu7DXJS9fJa2H5V8Sig4fKno5iaM6jYnPE6I7H+WaIazQSqReLDLXGIf6A
a2tSXwlZXZJXPxnvVev/VlW3jKUqH2ewqs3IpirKW12WGfD7EbeBqhW09FJ2mDz1P8Q4reMchCwi
1rJIDnY+U4WEz1bNlzTEuktZvvveh42OlGVXa6K1TTkjMW7qmrJKEFtsOjYjLduFXsxnBhd2I4C3
AAeNDLeUdEmogrFrgy+MttooDoY2742cCoLWyXUfpdYqn4ISc9puQ/Kx9kZnxeAZHkrdOsrBjI6s
bm+eIaC2j+Rq2nCJEDXWouYA+Xlp1Pq+AVuWaiohDzPCkSI6GzMzSj04KPELNbtgCyhBsRfpW8ci
hs/JwQcbdHUvHxs3ePKFvFrS3keJ90wuFl3tIp0RJqzWTug+GjAKYakf+i76npr2ex4cF6CF/ygM
KHam9WWP+Fa42g+90UOKwCyPJznNcXgoBgd5UkRY1JLagnA41yFqsYkBN9zBlQ2ief3ezvPemrJu
ObcSszNfnlGGWZu6sUO+odrMwt0abEzdDGq8RzwpR3CnYpnvrKMPbmYuk2RdN9NrPqbPg53huTnN
ezvUFiHS4U8FVb/F3FLtR/DTQIvZ3kSWDGh8IHaEqvDPSITMXkdcBQgwtuaPSXi/aY6ScmzrPw2S
F07lXQLNvrSsbEGG6mKYvoPsvpcFmJQKwBlSBFARenx76YWBbQlf5CxPgZns09zCanOorkWNiXKt
tS9p0u0bsElqonaOc0gy56+t0KCPnBgpy7SDTODs5QTQH8I77GAUyAsGmd2rrB07riAh4FKgq6hT
YEYbnSm/0bYusB7ROIfJDTamBJjS6N3CKK2tQMTHGFh1EDDYpu1MuA01ewHnbd9RfhJR/uIJ/Axt
g/YQoLPWbY9t7ynvru6pSsuX3CpR650eU6u/pUF+RMGlBWWZBZDwDH03IfYMdRc2tQbWL8/fcs9d
d1I+hSkAFrd7jNqp2CrAx2jmR8mwfOhc93eI5u+wLa6lb2wdo30aWAjcEJ1Lqa8gjr743XBwA+1J
Fh7+aMNROg5mM9ann2ZgJSAdNwgIRN5Gui02Cu6zDstTKY8dMYvGo4jOTAsCPqpeRt170QwPseTi
J4rFtofHaffjisVlIZk6EwqPVILdv5FhU7fx3sjwIkT0ZVlU/QTG1kWF0UaDHFiXsyjrBDwSmKci
prVrIqUEKiZSCHRBXjKwXI+x/te50VJoDk7QJnoepYb0SqKhmlBXX1bXOaiyGlf6u+ic5PbCHgyb
SMJ+Eh7pRlBh3Qadr7ATA1Vd61m4wSrLqLxAkQEDZKLGI25JadMAYoWK8Y1zJ6TuY0NeJ923F4Fp
beAV7qZJkXNDnUQSsRw8QI8i9l7pPeCvksI4stqXunW3dURhNoxL0Kj+VTaDCa7UWU+yQTt4qGhR
uI/9FFBTlz0CkR2K3OIIf3ReWZRimm4EjmOsR0MHOzm+Tn3+NJtB8NCDBpcm9iNqMBi1ttPM9EbQ
+NsG+X6s0g/PQIBZD6CyGZe8SI69oDLmTxcZ0rma61uheSu/GY6j6bwj77xrqvpmuWQvnYOwQfY5
hFpH1d96BM3AYHD7L7N0/yI/OAMuxXM+Sw++kS8t2NIbasu3KhDnDsNRthBxbRSMPjcp2sCpYJ6g
4ZAnp2SEJEr0RFw+rb0BDHMlI/DKVY8cme+vY6jDFBS+CzgRvmXd5dB7S9TF1wyOe1OPGy8D84BN
XZQZH6hqHBD3lUiiip0XFLfMH14NcH9un+6sDDgcxCwEaqa9EdTryqlRVq/je1KN3FYCYs6kUVOZ
hPHVfjDhHykkR9k+aRng2IkcpXfpYqYBObYn5RlJhGMc5DenKPdpl++SROzV/ahHX4LnAdb5A0vs
bGTRY9i0z1iyU3DDF5GrAw23jQf/B2yNARygPMEP+PMItRJNXDAA/lIHoGqzN6piP3byBw4gdgYU
uxDVIpq2cnHLAnMzFeKi4Kq02J/BwT7VeFrQFMZrltuu25q0HtM8evNF5aPoItTzNynmSJQTJr3l
cXMe9TzrysO/ZqRr1rl5gNoQW9E4bW2gmHWWH3ssJhCduGZpsYd4dkgM92kmTTILd+cH1dXJs7do
pPRmWL6xBEmAlMHY2SjeNgoytddmmmOU4JkD4RxuMOzYFlBhwP+OFOESD0YBmnyCGlohP2b0gSiu
fjEfVh20Z3xwCXvGbBOn87FyrIP6P9vm7+R22K5WqyyXC8hhPyDWLgGg0D5ozllq/UU5Ji6W7iXP
tejlhmXtjnrdtGwj47VCcfDd8CsH0zenX0ZZ/zYHiWJ0XPA2gQ3rhRIHakCNiLb5obYvgC1kvN5s
kKeBcApavP2TY+Ojih9JUm29DAtmOLeWVmzGimg5bDZZzAVM+inryZclWlp6djATFLrN/mSL4mpa
OdT5csOB10E7QwmPN35fXzXd2OpKbA1+47L1YLIi3I8I6gg6PckOvaAN70TmG0HNH4YPqEOg9Fq7
F+QdcCkYoRiATaVaMX1ZkiCe1ejTFNTJ8GWxgAJkF83w30E8/tkVm25EB6fQxoXJSAXmehwHf1PE
8cesaVuDsmKYRns/y09jWh4iaJj0jNbqrCmwdcNxVp0E5O6LXRpNZ3/0TukwfrXoGqANm67UAQov
u1bGQLcj/zYZ/ladoCRaYDIszBtdWUUMpXurF/CCxPPYMddC0YBmAJr00OMe8wAV/cFpgvXYJbdJ
+oec/SCxO6XsSzHN7/6ywZHvwuiuWmfuWiqpUKGRijMBRKLRQdMj97+NTMDRnPZaXjP0YiTfbDe9
Z8McrNXLK6CjdPig9VnGlh+bjxaFhSJGu7oe94igJJvBFb9ViqgK4rCdkd/aada37ph+jUwzCscL
5v96zux1l3TJSXOlg0FZ9UkIiylZi6BB49F8MksEBNOPMUKKx0vbHdiRnQ55md2mTO8TKA7eYLGE
xb9MPQchKrYCQHn3IHE+54h83/CMn7KZtxEYPXosFAfnyi7gwCLCJWgs+DAAEZdAagKQ4iBQFGup
ATwIQHp6FGzNHEWELtL2EW12APXDsbTKJzJAY5OXKf7L6v7VcSp46QuahlcKgZwjkk9B7B1HGuJY
OQfNaqhR3ZEVnubNfHYhI2N6/ouaV7jRYnpC1IjTtY2a6iIvcJcx9fI7Hy10nJvm1CR48WXOop0p
42YIrVDXA77WJF4I3KevsY9AiyzUIAvPqltcBPC7iOVB/aLaAXkSkGZVTHJfCuzGcmInNtQmXgOw
Q6sqow6dND39bL1PG7wNI0T4m4Jwpm5T/LMn8yv08HtAEah77EIbR/bSJbcnQJSvSVYr+feUHmUD
+nvp6+aIGRFbK7A6WRU3cL35ygisN6i8JJLebL1LR6dmYupI0elTc5VUsTa+lQ3wwdNghaUT21mY
jihi1MkjbiXNQcyCXcwJgrUdoT3mtR1Q9D7CjYxMZdPr0Bk7XY8OpPvDUcxaCHyqpPbjQP8sB6rO
6Kqk234Q1iFGQpDgqDTXYWzTthLEZ1SkM9u+F4NXFJjaDvVTa3rtIjTQns6M6KNsNXPVlFRegjo7
+5AR7m4RU8gWjpvB5AdmNTjj1Ru1bqMPDXLxhpevyeYQjZgigBcDgowzvSVsnSaJS7rurNysRwyC
hwv8wU+XDAgsvml6XprIZNIR0AH9BSaHUwViAcLPTm7thguhTKUp/VnLJEKXeZ6zbptgjbTM4wBZ
dx2qQRBbdFYpF9ykEPgkGgZJQDqkdzePPbQHx3KPbFuCKkExbGe7hdBqhPZj09K1zoqkvuO0Z6G0
AkpCn2HMtiENfWse+mubCX9BWaFaTDoiD2w7NLtNs1qnYxtePatr1qkxFY+t0Qd3Ryv+kH75DU0e
QyECnm8kK9yoARpEaBOtu9Is4CO2iEeYSUh3EAMrVHGhELTFQCuhb/utWST2way6aDsHmXuQvZke
h0IPYDm56SLqhLEsMJVct+OQHBMfUmE5ifilhc67bYQHXcDtQFpX8M3siSB37NPum5rvdExtx9wR
whJFWgOycoZNd8ge0xWyCWjY+smw9UA3PuTT1JwK2b85IXUPMIBiR1uKPL0SMA0FPiI6e8vS0msA
wpBkd5jlpJt6iFrEfiX82wp/ktaqdbQ6ohzGnNQPTheaj4EzZy9kbVA36PIhUKH3dEQEsH5DQl8p
S0DUARRidCEbZIW72AFYPyMz0NJpHjVNO5SRJA4UY3pp4Zg+RCWe4zpi1S9pWFvPeanXKSjJIEWh
j+WUdUPsUcciJekgx97qATeehQXA8U3qsVyQBT1IZwZzD5iavKLG7GwUUm77cdrDJLzEZQnGH8en
zEaQsa3XNoDIvEjBK5jspJmNUjL1mFfTGK95UcPNTikdG/NmwhRWq2jN9LpzjlAvQx3T+3YLb6NF
gL1wZs0IeHq7wRxREEhjg2xjTzwk6ZZt4tbWwdvc5u91j6rDXFJHaD3QNyAtEA1sxHfQVn+JOwN1
xAA580coEOC3KF/R42Db1XwcqWr93cpDbsXB3HemACCr/oSl0camZky2dk+76d2DhOqymgZRc/eN
cmU6+b6vof07PMjOC9ctGCg/hgyK1aRfdX9tEt/SJjvqQ/aMQNdbG3pvCPzBXPHCDXK90JbsmyGx
JB7sAofEaYVE19GsphvaUc+2QzUrz9ZNUO9H3X2axnbrFtFrDOLfM+tlaXQv9Yjs90Al0BP6PabZ
xWOOtVVpqKYPspy9Y96E9MjcR7ZEQSXxAfIpPnk1HLwkrd+TiVhHB9kYdNqqcGoAFiic/KKtB5g/
h9lr+AamShnMsaiLAWqg42xKUEcOjYuw1u5t7T4GVfni58GhFvAldb3/mGq4NEP00Ru0Jm367SOs
bsw6sRIVzmGOQtqKORDDBt2gh3FwiMHbemGWDaLcCm8fvCZ1f/cj7VmmxvNU9jgipierba5ui6Ba
V1HqRB8L8iEeo5MBTQJ6KP4SAY0c8CDNgNofFjDYdOorf/60snnnNjM7m/mYx+YaIRPwO2w3RUyV
KytOuGth+QnM0AmsZ270m4DteVbNuFiDG+dXV5cnRh/JeBI0jlaoMuVo64b7WYOG0KgCDrxk3Jhy
7IK5IFLWxFxR7KZg6D7nVHpdD48MXZIIW19kP+a2bI2nsHMk6076JDIUvkfIyEt7HJeTEOmSegvS
GpV1qejcJuVEnY/iEl05eLq9eRdQYFDuChvsT1DNHanSaCgeYTX210zF2g9Jr43CBDzHyfMy0R9k
jSSwSsHNzKeWQH1LElbU43hUKgpK0WPTuWCSCyCrVQyLMn4uM9Yd5cbIfrWoPezPTQHLpXyOk/KK
rGf2YHrGu2uzF6FsAXO+iaylUjuvKtp92choE3V1bf3iuY8RVs5daDhZiXZl6DnQJdxPQxcYMNQQ
BnRoYUpuxQNuAGR0lRhgn6lwUNw4j55GcgkJNDR3gxcsGIBvqjAeT/bZGWyioTE+mMAt2gQcbj7O
PWQvNH00K642maMBco9YwYSOMRni+qPPrVg2zNjC/JzlZ5dOw0EfbPmakVFazrBRameq9EpUdR70
ERxqMd/zKEsWEzy9VcxSmLgQjVsUTxPThXmqoWbWmvmSXM+gLJa4q2KUHeq4JslbNry7voRRloHv
G9z2Y5YoyWY2zOJeWYNl1Moa2T3WrOQgLkn5bI4W3v0uIlYIGwh6rFEmACrg6R+GFthgyGjMwaA7
m/FEU8l3ilUBzmRORzQUwR6AxEbUjwka7bzeh1emhrs9hO/UJojs2yvIw31B4WIXZWgfqydsG9PC
onMh9OaA9tKlFi0mx9lattNqNKyjl3fvoNFYPAYYL2HjIoP0EyPlIhPMoqzhK4s7uo3FgVfzKrUI
+XTCIhO4eesjmygL1Sfo3sNk+sM4LmY39S+slldn0reYHf/VGQI3LRxcPGd+BPBi0WlINHfjTN8K
nFhK+lJrwWukRV9TXC1j3XzMmglfFO1C3+LRG9p9ak4d1f9kWFY2AiLUHJd2YS0CSrBlnT/Z8XCn
Xgn2r3wJFVmjzM+TjA6O734h67c0AZsB/6vf3Fw/pOi/+MVEBQmtp9l/RGPgJOkZeFmwQST43kkM
walJLNXe0MNfM/OGsoZXNNu6JVAMG+O9c+B7E7/viMsA58A2W3kKeBTP+jmqmgJnZD7dpNsqruRS
vSNC8xcQ1nfNmpaGMb9oNPvHDh2y0XIuicJRO4Y8RqF4iub6HnjxW9dbT87YHYRXHAvKbP6csbRD
q2G9EJidQg/dEhtfY8c/mK22mLMZygPbYQ0XiVm9CtuQm1Wbdxtc1fxj0QOQwSY5xW+0dO5N5Cj1
4uAGKunVtvBcprCLRpm+bnvQUm1/hbz1W3fbzNW+aradyBE0VpkaAk2cT6T9+R2+Sz6qyi1oJ67x
vy9tgChT+QJH8l7O032q6JrOYdMthJsCCSD5OzggDdR84whlgQU12bIAeWz53zWiebmOcS0NqAmI
UcNU6gxaiezeqMHEj+qHSVodeu025lirc2c48I7NFyYYHsx2zDgT59wib5j9KscSTuGj1soXJDLU
d9bQHtVIG4Fpt6DduGpIpOsMelTffEVFt1QyNraIDrYIHooJdPXdCD4TLVsF0407FyE7nv/5v4Pz
HByqOiQmlBdBLn/972HQnQc7QMiY3TkGjgSaeIGZp7SzUYheq7kZt6+m6h1mlAhuDdENR82o//Nl
RPUwFT/8ykZATFbpKjeGR+5vRmYAmkVDrY6P+azrfKGgzABZE+NXExjvbsuneC0W2Almc8oL42fq
yIJCcyEQN/zisolFKeVy3WEenLjMspreKdWj8Hieg6uV4Ulkblu/BLW4VQ93RIg81I98p8vg1wuB
cFUawhBXz0bthRvhPWjWhZ2K9uJtmH7qsvz/ccEPXESAuFZhRcuw+Yj8lgQbSQ0fstsbJ3KJw/53
lRySlyKDCxanmfHiVdjD+oToSEz890KhDRTuD59W3//36nnwsTdt1BfGOacboSQxYoqpfpjEnec5
D8iXpk/qvXD+BhKh8dI56Zt6LnxwZDW2aFtwp/Q8Vk7/zFvyqAvypCxuTm35isAk1FMZS2iobCX9
dFF/zguOajXm/ntSai7wBv77hnGqVWf+37n1Qb11A0JI4z+2jrnhpxoFeqv7dLtewaa3WXtx5md1
WsdN95xpCG8DUiJ8ksNzq1yGGm5qEqqftc+cm3PxYPmXu+/cVz4yAXXgzWugPPnUQC2p88ZHPkH3
K6MP2ZRU1rO1O46P3FAcBRsjHdStJ+jQl6jf81Mxuzt1cxxA7f4JNV3+mkaxujE0vDbqtCwb6iSN
NEl111lurvv2VqH4GmCPABVIzVv12PhlbyVLF0NYXioD30ttJJt58QL6IwCw/LtmVWYEFfXwytvn
HIy1Fpi7rZ24mqr7kaiB+MiWnKzkaAZKthI34gG/H940bzThMFimLSQrh+McvewsRvrEXMBcXhA7
XmZziMi9s/l3IVF/jaCKlMmHTJO9wQqaDI9RjXA44SHUz/B7GtaW9+JhQcfDZRDwcKltc24k9eFI
4dfjvZjUKzOpBkUyN6teSR16zwnrjHqDPE7ugr9kPHP/FEH3av8CF8dgUTsofxb42dZiQHgOwQLL
jjq9Wl/4Q26Af3laA9PEGtjy27Vwsl0e/PTjSeueOaZ6DRzFKP57Nx0tNYQ4ePrNR+l+tlOw7cHp
ei8xrRU1bNT7jMmXU+MeAc6GwISBd4IiIz9Xt6Q1/U41SP93BVq4sEQGGhtPQGygnGlRhmiNiEfQ
4WOETqLx4oJIUUfk94CclsGUHNTH1YqEmtJI6Mx2xxhFs1aNXnAvmQALf+eq28HadTozf6baC3mu
G6yLBx7IqmfsuxDcWgubBntJ5OjDnMvO5FVDWv5bsLsXShgPbNbkskh8MAQtcMWu/4Rn9gMW4wnX
CukcUD0oCCUuQyODGcAr6XIs60tGTnNITNr/RrHEPG8p0y3cQ1RnU+rlX61+TksbE2iq8Ux/XpD6
YoptFhYbd2weGDNcqpobXfHvbQV0huQo/036/yaN2nV486xufCqaBtzp/LVa9tTCUeCo7hOOMFez
hMYq8ii8TjWXUW+qK9SkqfPkHeZeaCzGtQq5x002HNWT5OWoYe9bF2aICoRCEnf+ywDlGI7cM3Lj
PFjY+kFP6QdPjxNpOBfBXFBDikUDYwA1a5gmfM+ulhOY9ThiVhYoMuvCzQb8S/YGd1PdujbThK7P
iY1KJqPaltdRAbTqM9fDD4bJes2RkdTJhVDS3vjKa1FmC0d8Os5vVkG4QBCAtY/Pqv17BMnB9ozF
6XJybXXbpn3zvGc5fDUodHJCvQayr39zdQwUb4ZnKNbsTZLWFT8TvE6PxJUlrs/pnAAcZer1gA3V
eZz/1qIEpUNQ0LI9J8bd97pvfoeV80NoATxPJMbMa32YCZ7QbwZGEhlbUtJtC6HG4ke23iLh+6hu
k+uYqWHxhGHA8FcFG5FWfpU14JcMsASFMQyrQcafRmMH6pGKegPfhCC2aFa5Ge0DbVO0xjbonv47
RmLUKK3rV3T/joFSPCXeUmM8YMSoHcJsX9RkNMo4W6lbtDUsybpHdeiqSz+D2n2qOSULWjysGpve
3CDMM2NNXY6GXhDLATfL7mGE4BxxdJI5eT32onVPPYbKjoWm4VC3L4kibacIDWomJhHujieVilY9
N17P6LOQxL+OWdIqsjF08Z8RQFiKAV9olrghzM4p+ohzL89V71EPxsM3bqbDv9fJjMEbk9WHG2CA
dQOhCCwgui3TsOIV2tYXA5OABqzX2jJzNGxeuxwV1+AypSdwgysVRjoShmIhtl3QYjO09nEkyiVO
A0RaWXdDN/7AcdSawLFHOnedJBBi8PEt52ByGZ5E7Jb+GK81ryFQyF9+NzFEoF5zaTZRDhcl9W0V
7EPtXfqvRBasPkFpwrp5xgXl37rcUoBgiVMBnBrAWfiB+dYDWxM3qxxRiuxLrWjGD1cZ1PTIdlHO
FIUjR7zuzqgps00w3YB7qzHaumqjhon0EFVfgcPaYP4fZ+e1HDeTpulbmejjQSxcZgIbO3vA8iyS
VSRFuROELLz3uPp9kj0bK5YYZPx70K2Q+EsJJNJ85jXfdJ7YZhE98UdObH4MzQCSCehG+V3XIf57
WvEK2Q+N1vZF4YcQxz/pI09AVKFa9HUp9bXA32iybpcRh6D3huYNhb5nwskCdTC55r1sOx6vFeWL
GOemEf0c5dzHEw1AwZkxUkLBPWhgv/ENGEEPjcqWfxIS/0F2ActiYMMwT3r7NHMMy66/15dU4YCO
BzgmmB7mv0Kjj4WnrzV95DHV+rMOPEBlos67Cw08H7CBQfbKH9AIaxJEdKZbvVzmAsooOJOrEtDa
1C5nZnfMAUz2e7iqOuwzUeh0mdvIzDex3WxTiWZ+1XRfB3PLQy782FdPEMA30FnAdzoopdPyBqii
jwtcFj4sbn8orfK09OBedQIyhtfYg+lk6t/RHIBJ7BLaVRSiDaY+CjICBuaNiDD5nA6cqrD7NE0A
K0BIMFUOkYQn6Vtk8U4vazDI2KTc6DloQHcQZDIHluddzR2lDt6jI3TS0+zMEKk7QjLyKBYU/74W
B9A3YgyBpHk+AJFktVC79/r6llWs44/4fuSOqhF3I6Ygw6hp9UyehbtASjG5e0TRVh9ZrCamjYdw
J5wHBiCvVdoeO8zZWS36pXUAgKgvansUoEDV8ncmlCn0HxPABlN7xZrkv1VGccSwGsbykaXGktcp
jgNMmCXSRPZGQTECwRcjtcCdbKJFxl/n7/E5WEHsrpZep4fEw3NljbNOfwnL/hLG7oZNrQsEmjaD
hgytK+TEnQOzTKgSqQe9N3RMJu5DtCOsqYV4java86msRzDum256MiGGKrIiXpc/1JswJvbRT0eY
9PzNWKjMMz93wo9akJRjEhcAnDLUxoKI0U6HioaUWWlBDq6w9GuLVdXSf7TtL06nMzIdP+pZZ6Ho
OJoMRvw7d+Gf1aEC0e3zV+pACS77AiwNT8LpzIa6Zlhcx/di6rZWDAWHkK+enj+OTaICkIrQIJOH
wCqhttZHNLK/d3O3np32OI2IjelLNLaRfnEi70e7VNC/Pc3Go4pXJzMOmehDURlI6vq6G1KEnrKO
9n3joyOSjPvOL49m7X4ck+RD1Tm/vWX8FHawUvVXqfCo0EV0Mr6bFOGi55sz8hCSZjP61HvBF+NN
r/rfYevc0GVu+XjcZJ5l0mKFhI6uKRGYfXTnYtMFEeHV+IFqNKQ/BQ08daojOWN2ZXMCdc28q6C5
guOvtekJbrQRhKVU+8OuDTP9YA32PqvcR6rKp2Kg8x8MX2jjHJre6FbPGRTE0zJqnsaqJG2cthhj
nRFcpmyOli562Z8QcSVsaQ5O1hxzg6cAAXTQ20OvDlOZ+z4JjtKdqCtTJtZXZjl+mAnoe/dRB4bk
24Cw1Ll36BYZaQ49wcHKvMufdCkmH4Bxkd80QIppxu6ladDDwD3ASkg4AGs+DOaiKb0bNNlPhaiG
lT/Wn9GZva/w+/N1xtyQcuch02Ops/4AgLupbrb2WpbRdcsqGf32xqDlBpUeVg6mrnIOrpST3HBt
X5lZ8rVzUYctxkNbILwONoSj0MbKIsk5g1jSQzsqOtTxSgc06M09TEqixSLPlm7SwCnLg/BLo61l
kTPWdJaYRGAAgI6s5DxnP3E1wq2m+owGKaxPVX0cDfmjKWFu0FK5X1rvgz/JnV5r+vGtAv7+85U8
hz9i4s/ZBNnO/fMbEQnYd3IdcDMXDVI4YHR8IPuiDz+Bv37S8WtZgwuExJfUTYtmrzz22DaA/71x
DViNwksQzkF5Ziqe4sX6UPrzudOtC9+HP6GBZgO0oHDoz5hv0XNoXTD1AQIelQfBtqV9F80D1/4E
STDbmOjY4B2EpdXg3CzUpK/qDFcJc4husbWbzvQ0+l0txaNOSRdtqeykNI3zpdaeslukGZBQSUmr
85NwwnOvSXScm4JztMu8XYWqBdlU+AGTEnIUh00q62UnpqhaVRQzxkh8Un78Q1HX3RDOrDyv2RUU
yay0+x4YYU5x0r7qYRPFOI87jsVZuoTraWbHUXQFFcYZ0xI7GEnwBKXla96igpTO1vY5b0PXsRim
rbKHrb69xm485gTWvot0r1kN5xLHvH2wmMg0FtHeU8t+cfKvbhDx9e0RkNrYQfWiCbMr8t5b1w49
TtVSUMiaAO1i58sA/Bhg1H5aEChIOvd6brB5CadvoeXDLvYNJLLjGt9Yp7pHlP+nGLovJXt4GNIj
QNs9sRQVIE6kuj+h0AKGBTtqGWZ3dvINkZ3rjnukleKsb0XPbKkhhB90o9wyqLpWw3WBht/VZPo3
fkB4CS+zDVFkAPUca+dO9LmuQhVyCeebllJUxdkXdO1RnwWKc7pBqERXD2qQj4ltPHl9+tuCSCUR
48Ba7hShwjbm9HS86hAptcGpYRt55u+YcmVu+egcZddBiGaFqb6mzvyQGe3XIJkp65vfAaVQlcPg
p5qwCA2OHYgh4AG/9QpJ0/aDY3anrHDvnQICZTXd0Mc/mS3S/jaVF4CVqZEfJeRAz473URqSjHg7
U9kfbW6VTIu8ClR1oUQjqHDmLlrMejfSNXOw9I6Avq5o9t65TfFrEjAGLJhVNbJSONdtjOdctL+e
Wu9QET/r5WrCVcEw8zj6aq9Yn1NZPN+XwGBP45Lc9y09N4kQPsFH0cDhrllZCtzXQnzRFQliyN1e
/4NJFf5oByy5ovA20UBav9LgM7RXDD2HaMVX4xys5tGk+2Z9MnsimgxajMPyb9lhXj7c5PGyJRU8
6LVtJ/ZNnImHxFMfCv6cltatrkDVnGSyijg2oh9FXH+evGoXiXhLg2qng0VSKmM1u1T5KL741oJk
c8M9bzxMkCmUoN1boRLt5yixT0AJ2p1exCrDYlE653Asb4CaHDPA91dUxsEdOeoeECNIbtLP2INk
GtbmSX+WNvHXhjC3InR2A6iAEe28xSw/2YhwuQ6yux3l9ybY4gIA2QiUaVZvnGB67lZG+bKLmvag
v5le3BM3eybHp2EMV4q9WLogwYfiqDjxEpC8Ogr3+Dp4CG56Nn/bG5r4dZU342HCMSsq7OvniXHT
nQ4wrNr7ga7J2kiir/psscFO56m1gea1tuRySCNx4+MHmbAqvNS5pjr/JeLoBoYiKeSIbddl5ziN
EH3sb20ljoWEAyai2xHi2GzkaCIjBswqIBr35PgBeyfqzsXWBt7Vww8NUOxhCxyUQ/NdVGvFFah/
piPffnHuHBIy02s5jzURrLnGQ409mga/9IuaY3hE5eF2VN2jDOObssXfkhyXO1Stq3j+oCuZPqaj
Q1juZOTezC0mvPpVREU5RyQUO4prWS3fi8C/i8PokM3hGQfLq8G3D1XE7bd0H53UxxM32Osd38zk
HCbSw4BDaJjSA5bXQ0S4MqUIgOjyMgoD4RUBxBGjpGsH0kZqukgc8ZskzLe+M3Fx2mv9DGZc0yfF
CMpKUZYadg1iECBCvjQIxidFvbOABE+98w1zhKe8xXNwCX9lg3EKZyBvrRt9wnFgj4LEY4cqpy29
nJRpOGVD+DkF7DI06Qf05685L/aJ50KzwWgMr4FpKT7Aw761lDiUNIb06VkF2ffciT+LXNxU1Xyd
QE4ZuSB1rUpqGa+YrLReGjqE6FRUrJBSdyH7I812MKj+GkDuuV8w/mrsXeYUFe5VauNWyInoNaqv
Jzvsz9YEKoPD3E/o8HJkxUA1o7y6lVoWu8IkqeWHikVeOvGPEUMLhDfXyOKjPl0f0dSC6EGnHo8t
VUMVR28RQRmgSs0v3QuJCN2neNotuYZfTDdjP+qEPgIG72WoabbjdcaF3AbGSR+jaA9QA23Ex64J
zvor9FTbmsHfhdiiPH9Ih53owlgDzPOgBF2QUtnXw+hf54g7NB1acaj8xZzSBZb3+uSvVACehkJU
5kQ3bWb+SPhYZaR2tkXvGLWH3HOeyij6nFA4DF01EDRF15D99o4Yf8hCPZjWgP32dMy85uhw1Lrc
PzHvFebOsUUIyHaB6XC2T8J+gJAuNlEWHFIMBmiVBXe6Fhp1Nrz94jri+Ard9qRvB1HgKu9a/Pwb
AptPUkW7/2znMVc9N+ZjXPmczssBqjXqGvPqP6Mks1MIM8tjPVf0VX9G9P//9R//43//rx/T/wx/
leeSTVIW/1H00B7iomv/61/yX/9BVKj/9PDzv/6lPFcJmzzD8S3TcUxH+fz8x7eHuAj5j63/RGQj
iSeYK2c+JF45WWWIu0b2Mw9hc+QIq1y9PaBl/jWitHxbumClfSWFdzFiH8omc2t7PBMDFQgR+JXk
ODOBvIRp92saXXQFjN6iUqK8R9uVDXr3Zf3Oa1vi1afwQRaAJ3V94bx87xplN9NKsKANNHKfVNnc
hvm0QmDDpjJdemdEFFZ9Ot/gkgcw8JYKSk9pgnv07enwXnsO15GWZ0rpwQV++Rw4GWIpEyftWZUe
ooTYb0KhhBLtgN27smfQN9kCWgAVkmr39siW9fe3l4A2HVtajkmq56uXY/dpnkH7GcXJn6zqPlxQ
3UDGd1q5LY6Crou4o4UZDLhJ1O/yIfsYGwMBSFl39nlOBAlNN4TOahwyccDBvUNNvqXuEC4Iipo9
IriB6f80O6Gl6TpK4jUSfSGQ1WMUTt3RM81onab5Q9l79PTB4B9KShQ4seR88axB2LsiWGxSrabb
V+1nOWOiJYOw4fCavW99KbBIAXBHzwrERedgXAJCAtHDOFU7BKurW1U22bacG3vtRnjkFXGKEzOg
a2pZtvVQZfmwHZeqB4chTS2NAbJyFnTRsFJ1bkt/ICozc+cuCbk7K9licJ3VwdduRG7flhktAuFT
YaiXNXJKP9OsblklBlW2Io9NEBueRKWqxaNmUeM9U4npdAI6rSxyhA/tZD70mCQebMS8KLDUH60e
gf4cZeUbJolCoZF2NMSkcz8pUT0tThBcl7bjrsyeckO44NcxgaI5+L1bfjcSiriLQcG8GpFsbCaE
lC0Z4MPqCOe+sUNeJSa4T1Hwg+mMGH4oyOxmALvHqbD43jKI0kcL1tK2yjDOTsbeQJ2tR9DALxBZ
qKZg54l+fgw5SrS3Mnntwj/2NHSBef32wnxlWQp2JSq+0hKe61kvlyXiuSpYpl7dBxGo3Aw+Dhgg
w/thRJ64S4VwD2+PZ9l/70HblIynLGGxFy724JxMeLYETnSWiFrhzXcHFWPttlpKU1e/iv6z8L7l
FvpoDeDDeHpnfL3NXh7B0vYV28+1Xdd05cX75r1YpiUOvFOlFRNkiJJObGUwV2r0avOQmQ/crN2/
/dLu34MKoQRQMBenLdfSP//j3Ge4wqiSJDl30vAoviNyENTl49uDvHLIMoiHlofjSfCdF4csJTIi
rsGOzkZlXts9AIS0Rc/I+fiPh0E/xXZ8FEAQgrk8Qx27Q7sjQnS17VR4U9nxjCQdZn+1sPrt20O9
8q1c5ZI/AKRTkvXyctqgjSKdhDbcOUSpGfThPLW3aSl2AIfD+L1v9Mr0cT3rVSG1s5t7sS5Hawqz
NuNuzoRgxzoRCkR+dFvY8+btt3ptIF8P4tumaQMVfflWo4qUk86NBADSbKZpOBm43kKKFz/eHsfS
H/xiqbusc4vP5Zu+aV4sdcwZVABEPDljT7atEWYJYQI3E1wkMFxW9gnBCvpeoXmchg+EppSagt3b
j/C8GP5+BCVYJpIPKS8m1ersRsQejzC3FoQSG+ImTXBsUzmSQarps8/G3t2bAArCVNf2oW6x9sqm
/Ti6QY0DTbts6qQYzuh6VtcNyFRkBEL3NoXUAQI3j/dQ/sJ1V1Teyo0gNivEL6F0W+NdQUv8zmt1
Mty1xc6ITUnKoerT2+/4yucUDpGVyx2qX/PiFfux9upCztE56Utw5BE050zcmHk4vxNFvbIb/hxI
6VDvj0PEyKIKRdQoPg+JfZdl2W20oMzoh7eRh3od7pXdOwO+dmr98WbqYv3EXW2ZQ2xE56arj1E5
3Lslnhhvz56lp+dihQjXdIhQFXvBNPX0/vFWUqQFPRgzOrM4z02/b0lp9C8lxfxvJg6Fjrx18r2a
4s3YA15vt7bxFT3iPb8g4F9NX0F+vP1Mrz6SBdRUECRabKCXj+TGMPgcvKnh00bn0plRXYAKeDXN
aG35ZPGi2w0JHjgoor+zX165jF2f4NDyfMcTHHwvR7ZHKrPxAv54wpB1XTLfK0hI0drkVp4Go1m9
/aKvfGCGc13h+hY30+VV3PkLaiSmQW85QQbLrDJM8Zp8/P8577TClEnqY/8VYQRZSyszteOzXc4P
Cxp5eTo/xtZ7gcUr+5CX+X/D6Ljjj4WEw8fc51OVnCUypAgc9FH16FtDAoOqqL7+44kTtqlQUrUt
conLO9AQWCfWoo7O87DgxOOnt64hsvXbg7y2DLlhiRhMriPhXewMv8GrR00hyWJeJvcp2vCrhtYF
hXZ/3LBEsSK2kboK6mnctC1WZ28PL19ZHS8iw4sJJVHCd4Xj+SxqVQKoSeIVGhYRTSNvwIsIIdBh
xuavr+3wlpxvOtQLOqZuXqvD0A4LLVCQcF6Zo8tmQw2eoPBoVWJbbW27yTHQytBbpLGDE4kHvRuJ
lx76xRjfGgbFaUovWL1VVlVth8qn6IRWxpVdA6PGswjfhtioNrI3pzs5IO8tQ2t+tIvYpEwCMNYf
vPnYEHJhN2V6CTQ2bSzEnoNoJ8oa5YJuhKuRobokTJRcbFRYdk0DD9WjKu2hqCsRH7m1CeP3lgDh
gkmjfdvL3nlq7Pmus/r7dAzgMTc0zVC5uFlGqqMN7TRUJ1CeUsOI7nQISfjtb2Lpo+ev09LmnnFI
5clgL46mJC3LEPtrTktA/CGm730b/PIojdoW2TwHE6SLDpAFZLcI9Qu3uHv7AV7ZZIT8Fg8gFRGg
fTF+DnLPVG0kydLtb9E0yI0ZMX+D62T/PPYTQliObwpfuJ59sfpLNTo+eDPjFLjohamK03/aL7g1
0up/98R/5dwVQlrS9wT/5zsXoXNVWHW8TJk4JfCrrqSEGNgNxWc/K7/3PnWntyfxtY0luO1gm3HK
Uwl6eVKFQWJVsOfkKfP6ZpMklo2Yvum9M4GvhX8vko7LYRroBfXkgzrPxsfFBJiFr9QS1V9QcAOp
L9Qd9ex9XMuti5sHnMDdUHcnbBWPb7/ua+cY2gOCE9MUji30z/84mH0xZyOUr/iMB9XWnLJz1iG1
MVyPNQisTP2GInVSqZu+M8uvDEvY6yrpE9Gj1n6xVONcocS19Nm5s+GgOV5PNTGqrgw33va5cR9F
9i0qzXdLWm7eft+/9wjppe1JNijxDHIVL9/XVWOQlI1Ld2Cc14P1TTeuiGjeHuTvt2MQny3oWIJ8
1r34uGMZNjAiayxpZV0epdVO1zO46O8Z0ohrH16KJqDK4KhUAkUuGpJ3DoJXxrcpPnhk0BxH5mXo
YFMFcs1+HM/tABhe10eieoJlMtOcHnZkNz560MbNwlGyevvNX5le0kHh+NKEhEqY9nJ6m9Ad+n6A
SY6q81WKdV6FVyT6OG+P8veJQOPFdE3ruWjLLy9HkRZSdNCAx7MTOr8kJOPWyzpYgA1md6VI33mn
V0djKjxf+YIGxMVos29j1tWEmG+o8r5nb1AZzldDI66j7r3Y5ZX5o+giCZQsHfJdjpWXKh/nVA7n
NjLHoz30VAF7LEHxNy7fCSH0Y7+8rZRi/1EoEILRLg+6asis0AmX8Ixkx+eKLoJfeNvAsw9TOWG5
G7yzJl8pLSmKH65PfUfXWi/vjKVbBJocVnAi610eRaPA5n2ppZucyqoed41MsnWbWWBXGh8tK62w
Uxkmhb9WBu+8+vMCuXx3CjG8tMldTaT4cgFhkJREWfQMdIs29lJa6KYF19C7V7Cp9o2lbn30SklO
+1WGAp+FtEbnR6fa1+IpYMHpXvx/rGnP9HxOYIv/ycsvL6cocJsxDk6U2TRMGJoYOhrNOzvn79uN
b6AHoMImePWLc1em0JQTYatTvqgny+txFnRv//HmRKGH2JtqOsrIl3ObgPUG2qa4QMVCV9v5nSPR
703JVszlw9tDvRJx8Tp/jKVf94/bKzeq0KVn1p2hin+3zPSQqji/ApV5E4HUwiBJ3daGhwRJ89PC
jw224XsX2asT+u/WEc33vwqmKgH7j/9je3bDbD9BjMhQv337LV85zVkXLhe0YkL/uiudZsmrzs3D
M26OYKt8NGc2Vd4iNONh8tHZ2rkUBbStHSqcN/FUeKcI/UpzhK9IDkodhYSK2tjLWfbDBPFfODDn
sqrw8MNae7FjDAuadR01e5x5bv242c6hR89fXteUc2CT00d0jbvB6h+MBAZL26fvbOJXzi+sK13P
IwGTFCEv9rA0nN73sgDL+Dkudw190FVgCDrAKqo3ng+8MyiW9J160isrzrOoj3OC6RveuyzbOWEr
AgAGusCKWEyPAvlVv1jDqvIM9zPNGTxevGLYdnnW3XiLG6+rhsepBkC0b6+Kv28Kj76JpXcycQZV
xJcfhXDRgv3pGCeaZs5+tuJwF1XkfgOZ2z8fypK6DsGxrUwyjJdDWSRN+dRNwSnuzTu/Ma6bsNxP
TvzOOnvljSzp8SmBaetL8GIYZZFTZjnDAMnPw+QJkOrc1J/enrZXeq58wD9GsV++jDEHiIrYSFtO
bY9NWf7FiI1PlCLW9pxult45VBAVxOh9kuBC3h7777OCoX2HlEl6ei9ffLJRBrNs2zY41XiCrGrh
cVyN79UF/45W9CDKdCz0t+VfBWyHfdB7JZoXmSmtK9NCv1qjhFIr+zj0lfPO0nhtNN9VlMMUgbx/
mXK6dTYbhj0yWh3d2HV740ngrQ3WXrZ3//bsvbY8fM+2qflxCtKoffnhVO+hDwkyFBw/+Ns56ze9
bX43K3V4exyaCvxLL6MD+vHcxDa1T1cgyPFypNnN2E5BT6Si9d2dFIQ/rfkc/Xcfxekyta7kRIY0
m8cwnH/GUZVdtyYCH3hB/soTfDKSDvvevkDQO/ggoW37rRh2wzh+SkNx29D4iUco95kFRk4191nv
b6H7PSMKaY9hjqbugLE8WSxIYpNV01bwFxFLA6Y4Ha3UpH7QJg/IKiMDFkFrdB6jZEC5KBIHVOm3
7RQBZjF/4G1H05jfTMF4Grr4oxPKT2EAVtmTSJiOPdris/ilJMC1sj4NlvjcGODpffvTMpS4lRj7
zGsfLFvu0HvaGCON1d4DmEhERpeiujEhRsNbzD1U3QFG2uNBtNkTGAu4Gj53UvowWAv8ZuOGkHJv
WOFdsgwPGt7ph/H3JgeNB7YRTdvi4zLY21lT/6eELkha4DdXgW8KfEDj9pMeHjWibeU6j9hubRaB
5mqE6iJ0kJvBnW7Rd3LojFYVrfUMndPQHleuL4+jErtMpJvEV1+hZ581zmyO5dqtE7zFm6/Fog55
Y+2XuTk5mI8gIbQfwuzIdEI6SRoLuOC0GVHPQU4I4zZD/PZEft2VzbfewFloaU+eE2EpLB7R+43X
+DHfgue/xkhk18ykeXWC51LQhAfbrg6dvWB9g9y6SusH/W522B38BHkGv9x2WkKh7HAYweUqluCL
GhfmS4Eo4FVBmx8OVrI3DaQjhj49SCP8hHjtfd7134e4s65me0Aqqq7m5KpyZ2MjTDipi6UBQU2N
mD5iMJuxKbwd0n+oZDdc3kEGjx6lC517c5iTJgASao3PVZy14OgFMNTACL7ko666AVS5EuVsn91g
MH9l82IgP547OJ3kdbxOAsOn1b7gLu1lRnwo5hZtoGHGNqj10h7xhzY2b2zlRTSDRuT19b9ZxxlC
5EB37yY+xRL73l2MwwSCKwIobCo0gEG6FljcHN88zNXn9Vxn7W1J3PkAqz/fIK0/IbbpmB8cfDe2
xlB/LugK2hgJtdH4UabqoAGnw2zugjnY4WT7UcgKeZXs1Fn4B9gRxMdoZ1cgLhvrOOEKmHDrxA3W
bXG1K5PputJax4EffrYnY5UhoKEXA/5V56a2b5TT/qrD6TbqvFPsdE9Trk4xVws8yVutSZTO9XXZ
Jj/0t+16ax0SIw52+7Eohm9RmZ7rzN7VPqJkrVp+ak+C2UM1NkcDbZXU+gwJ3fKqrmMsn0r0Jjx/
2FleekpmecTYCQ1/176Ps/zcuzSu1USc7TYk21IC8/ajb+EExdf0f9HPRD3dDA+VGKh7wNCaPP9m
qaxrzzI2iWV9Lczl4xzgEhFBnxAo4sYxjlgWepchyhOFex4x/kC66EPkWLsOkKeYndPspk9dad35
PVqDGgRmtqqACTR/seoFd/ewuu3t6KPMvDvc/AqeAAN4Zd96wvuNaSatmnRP8xMt3s6+dlXyOYiW
G3TNfszdjAkNoAPLF2e8FjK2ola4ldeZ0Z1tIJaBRHlUxd5KDtFNnlcYOPCAIf69U6/1QR2s8cw9
Ykhfx0Rsl7LcODkkCUPBHu5mU36gSgu6ydqO9fAdaKS5bXOJkLKHwLD8qokwKspRLq7Hp2hO1umM
wRILQquEjVXzI2WRwBz5EFkWPi09skfWIUGpoknl71aNd1ngfwzt8K5nLjAjvA2L/KHKJ4i8iAGv
EFHPkfhE6C3zbicANUGEBJEMloMKhmMe289/p6/GA+ZXH5ws2yPu80DfhBJ/q06Bow7w3rpVMwDS
QTJzNURQfFyEazYsvI3jZttlMI6Zu5xcA1PYCjhR3t/3lH9MGcBhzkIOqvCTR9Cjp60ZFaSveTkA
CM+uHDZIZ0WfBwOkvUzY5kOBkyO6vGCpXbQLOwEynlR/BW4TvwCTWogDlk84qXonuHjlxncIsUk7
qBvIvwB5XVfGnps03qmQHSaFxVdl9Buz8N8pgb46DD14KRVlZvcyLLMiSiFF66kTpQf0IiUsBPVO
CvdKmORQLP+/Q/gX3WG07eg8UF86eS4yx0Z1E0nz4Bbe3kzeg/M5Oky+iF5QeCCGpvynAQYX0UuJ
M1sylD0LhSX/s85yGutGgrRV5crVMBW0b9023iOLiYqiiRd2FqfTQaQi/YIpvLmzugK6e99wIaMb
iFJ3Hy4/bScoH7OgTX/mVMGOcyKLPRZvCPeGiOujbYRCE5T9YxWX/hoHv3iPkG56DoNWrBqMl/aD
nPtdBb3wnaThFfTiizzosvFeujlvZybhGah+d5rDuLsWFK23mBFWX+kpNHSCZbXyI7/f4VnW7pRt
wEidjem7JwEKS6/st02Kr0WkIDa8HUv6Opv442PQrHA8Gw8AmsZC2uIyS+tKv2pGEMcPaRXjg4b4
2UapEHWfZEYbClmvk2hDc1dbmfs7jBquzng0aXAsEcafhufKLfeIe7f0Cuzxoqrlyp1MZEzTTI1o
sbQLdTNzxspkkjE0J+ViqhgohR2iNezwzcN0OgscmEczzmMLouaWk7cgGhPUb4gf7qSDxMCc1+Un
R2IUcyy7OlVw5BJIuWCYgZprx5mJPYqtuFPvhtLOgdPRxWu1GuJVo9z0WwkL5Wftw4nqwXt85j1g
d4QlfDj7Sc3lpsGmtsuWZYXlEl3GMnLSO1mEGIxxkT7WiOp8HCMCLhFF3aNNt2ct8tk6YO+Dn7o9
2/dTo9qfYEciLLfi6lNGRL5FNBJ4Zmg1jwgDajIuJ5UBUzPlsEX7SGHsIFvwhHltyxsDujd4Mru3
1wNWX0+wR8rH3De5Z0LHMLazgpoNyctCQCrqqPAljv+hCUJxv1ApPCwGGI5GJKjgwryATp6n7/Ss
L84g33HJa+g50Us2aScL/fM/Clk4huH0GwUZhLut7PviqvLBnKJ5/s6RelFLeh6HgolGh3F5UrC6
GCevpYzmRT7U6hOWTAhy1VDPunzeoDN7laCYBdKdwms7vFd5vKy56qEdsirX9oAYS/O5svLHK6aK
7keeKPTVPfy1HVzhtyUGoftGZgG86nFSd5aarOsSPujWHUfrYCc9eoreoFU/UPZNFjQjRWk0a7dr
8FuS7vfBRVD27S37ypegq6lRyC7NG1NdfAl82QexjL3z0LjRDZnIubLELy7lzdvDXOSYtL0cQZwK
4kLSeKMO//JDjGnu2Rlq4lB27PkGDg5MaOBP67dHuXwZPQq1KmoqtLocfvNylMFgG7SFnZ2hToPL
A8QZzN/fHuKyrv/8JlzQNmV0kKoE5C/HSDMM1VQVlvc1HJ9nSrLoP6P8invM7YJEgeYnaR69DSM/
hir+9vAXoHEOWFdQBvMEGHog9JddDDeLZjRRm/aB42slyns1fMa6y0rR3aqaJxzX3h5OX54vz/OX
w+nP+sciXkqYYW5lBKg3+/fuZKE2jDJuhlK73xE8Nu/10/7arwQ+tmkBOyJtBvZ4MbmqMQWOV272
sLjTumvyb+Uz+L4bg7suQcAlPyAw8/YrvjokvUsuLQ4kcQlzkpQlpkq/onSKdRijM4coA26NEV57
tf8NNbmbyIjfuSgv66r6O3I/sifogbAjLk+HLjUSx7Aj4wEoGqLjMC3XyYINAULmtwbVMk9h6ZHE
n2gwLVdTEicIC5fuP9wu/34IqetzRAZ/BZwkNFCqOx7CH4J+lfSoytjpvYoH8c6qvaxC/vt1KZxR
Y/JeaYYFyzL6XE8BWnrNpnU/BLMgvVtuwineOhFlAlKoFaUFrQzw9ue9RA79937VZVaajKytiyVF
j2mAJisyss8QX5gc6WKsZbOT01bmKprUcGzBhF6FaRNvfYRdTtUwqCurEL+Jc/AVHFHpxiBkegxq
a9oNmSM2nG9gkLrafygiRCTStMeWMrezTzFlNKKeWGyteXCPi1Ymt8IeQ3aXFPGjP/bR1mgbuZ65
k9aaXQCb2aq+kH1JdAnn6DSqqVv5HcTZ3PV+mrA0KOJgoNIiAHOITAibJq6Fm9ToiDsXRKNcd672
jl0hgDVwAk2lpAxq9wH6EjrZyUfccqC3dLuS1X+Ve121BsvytMxkvRhyuGvXGHRdDqY36l5oB/ll
uCfpC9fL6Bi7EpO4f3imcEiztznBdLAo7MvGKKLxVVPkWXyPJ4Ha17OFwhCVlr1LXLYOA8SA8eSW
7+zyV+4fIH/kO4JxbXlZuC2jApTEHJloAVTfXFXBa7Gmd17sGTn/52nJm0Gm0lmPIyDiXqIBdCGc
Jk1R3VMlxoDRhyVdp7FmdnOaGXOXH1r4ectVQE4BSdpAbFOEBRvPo9YSV8iDt2jFO3ar3tnor739
nw+m87U/jnEPwn05hk16XgKujTTXWgiIRr6z1f66fbmZaOfSFbTJh8EPvBwlH4yqzeYCfzXCqa2Z
Tggoe3F8O4dp8s7nfL7JX0w1aCwQlmBafNobzmVgZzZ4mNtjHp/doZpWc4xjNOwkBCO8rAWJQfXg
aDpY6zly/l05/4ey81iOHFfa9hUxgt5siyyvMvJqbRit1jS9J+iu/nvYJ+L/WyWFKnpzZjFnhAII
JBKZr5l+4b+Uo4uV5ydVRjcyCxP9pjWU6Bg1FQJ7RVBuA2qKCz2KpEee+z1PVWS1km6SVr7QtVUl
xCuSKdijWn1Ney9zHqSuo5pLS+MhnsBD2iXmjblCVaqZRSbKSulXugFJPWrMa3iq+YNdTN+wFFvR
uTpoUF2eoSotcxHKQXXOtR7ptYamY3ZUMu2py64BGT4NBepTpRvKas9twMuvyhuiMlDQMU8wSaWj
VNrTqxlM8UOTZpQUBXC/7wP25V41KLDzPefrWAVCe9kWG9NcQTY+s44YxWmv+CXLLq5v8dP3o1wm
NvMoBsunOgrIk09ZnNHgUR04Q3MbU4tKQ1QQRejpETBWuSTREdcqIpdn43/jWfSUAdbw0S4eIo5f
YnAVdQ0S4AnFzBm4jbVUVFxBnWiXX+vPOCb4QRs8pEVP7OMZNOLSiuQk8o88d8vM7SsL8aMpdJyb
OkxnBg6K1ousQSkKt4b2RY1C8y4f1AY1NL3z2MIRKNmQS8cS0DSi0Fk2kuxvElE4W0dNzVtVqsOb
HuM8YKl27uz6MsxOE7X0e6vu8oMfJM2+zNLfaptMZ3mq1I2moJSuBRGBvTb98olXu/7cGpOJKH/Z
cxuLyjjACx/uv//EymWuTIggywI4b7N/ATLN//6vqDeggaDifljeymGY7P1ER3FsRMiw0Np+m6hg
bYZABTGRZPp9Zhq+JyiRbiIraA++Lk+7Mm/BtXa2smvMUT1IVQ3/Gi/Znc2SXCNUfLHtsXdgv8M7
IGe53CA9LRjsLNggjUXJe4QR69Jnt68g9f78mb8DB/vDIlyYmkqnj60/n4u/1sSMo7ROe7pwdW2s
c02nJ2Yod21f3w8xWgaDttVKBEDlWeR5WhoGLjqVFN1Nk3XlmH/1dVTFJKKYPDo57Bd5mYKVA+D4
wDyOdYdYSTvavuJWptPgU59mqLHTfeipsw/5xuKDjbhqqgFHp4puYjRX3MFEdQhRw/KpCFB6rY20
ckUr568TSNkfTuUP5ZUs9vMn0tT5ATuDOLngLt9e5mBkcZk45S1V+JfAgkofasvv9+zlY4QtS0I0
AwmJufNL6OPniZVYKE4yQsnVYv0Nw6Zq6URJ5pWxhJdVbk2/gioK0BkTpteq7TXkw6fH7Z/xLZXY
AU2bqHgRpgyrpiHQt+VtTyAwtLWE/FSyq+N6maHlMTj2WnVugX5gB43DszWs/n36c9lE1iFjzt38
j9M3nUyvs5wEqsVp2i0nI6KvPKzlScVtrHvFCAcZSvRrwNZ734/85cwpGTBx8DXgCS6GlgLTLmO5
L28buW4OjZ5gR1MpwX4kd9pINl7KJPgF3TdVgKvCca6WrHEp6lzzKhkZ5+9/zjzaX8cUgNXHKu/F
PrAiq0LaOg1AfCIoIW6RYVOzK7HgyzG4YSFngnGiTPVxsZVYLiFuWNLJsrCOoSz12lTS1kFY7Pu5
XFy181w0yvMWIGSemZ+uWhuhoIg8ajrBfp6FfnNsvWT6pZPTwhXRwI/pdlutvx/0CyoXBS0SfW55
4O00RT/OjuCH1q2UheeyCUeEplJXs+LnrPbfcWXB/041SnQL0XxKug4L5Xgq8eTQ8RoowthDVW12
uOoNj7pdu6g1vGujTrX2cHAqzLXlK+WAi8jyZ4kMlQ490CZYs5c/VpPw0PMjw8S4BdUT2mVOciUx
+OojGNpc5CNbJuu8+Ngo9U0Dunl/mj7tAnAHUEu6l9qVEHn5BPozE1DDskYzhsz0chzTiQbybj84
W1o/HTtrMPZFiVGZi6vQqoQSvMx9H32zSE/uIM3pRm9uDadwFoiZ+Ttn0mhF2nn++P1u+GL2ugzK
+E8hFkTu/O//uvUyJVUiwFbBubTNc2TLaw37OLfQEV8V03KI1H/LLv8cX0rOkOZky7aIJx/HGwO0
p6oyDM9RFb6UsrxX4vYmLnVUhLX17Nn+/fS+2D6E6v83nHHRbtNKp68TxJ7OaYRP6NAZuNRGQrl2
pOagcxmUAE5Tr5e5HdgsH2dVDxkEz5ZZxaPSoMzHsQHSEwXRhnoI6pK0nWtFCJTpR2CoKhwPtf/5
7zPVHJ0cBk0LnVfCx58QD/akVQWo4blJP7NvrsPyLktz88cjWnHLM0cOy+UDJKuCvlGNwDphU4aJ
ZWX3XoQO2O0kIuH5BXr1gnzkEIvOWqVp8qiNJniNAeLb93Od53Kx3DyCHB65hM25aP5xrlSC5Hby
TelETWFVqMrO7CiUJbXsmbyxMe9q3e8H/OrwAnwlKwSRT4S7JItUNdCTqR6V05CB8ES1QgfUQx0j
eZW18Blw6juOHRtrslZGLLtymWxB3NzIwvdmyMH3P+aLPU0LxZiTYfgV6iWrUUlE3oV5Gp51YNsL
ZTJ7JPSs9feDfL4CKVfwQJiJFcTfyysw6oNUL6caXlev39NzWXehcgtk8krw/WIYVQbJBzIHvQWq
LR+/ZICKE1giMzqPiTL7pobDFjVOfedPpv3f9zPS1U+7BlQiML4/u5dE7mKsXiS+n+SVcRpaLfPS
TGtcCQMb6oQC33EJBbcIbQ/QSCpy6XJSUuGWm2GPhhHyXyYS2F0DPcBRNJTJhKO8clshJ6vKvb9R
ZNCbCRF+IUPwi3V8oKYaG7YKoqs3VRUcSH+cjo2DBNKQ2+lanR077CTKNph7Ig4lq8qNSGWwcnYb
H6I6lkD8N9PKjEilgsCcfidFGlMKi+IjJU1cS0snQg8qrrbfr9Ln7ADuAdRmgCQzzNy5DNBYUYda
lRjTufPDbQ/MJRlWWXzfAR1rEjAtQB7VHzOfR6nfDG1FcQRjsgdrtNzE3MDiR1oOR8PxCpXgc3Pf
nstZRNaZmwY04yLtG/zE77u+BXnuFD8s3sXIKYbKNtBSXCicDoJoYPZLsAXxTWEnyn/TgBELGmCW
dVMpeDxEItG3NMTrVRML9d/Ke9TaTFQTFIeOrU1l4fKw9H6m5uirDfiuZ4wCAwm1r2Rd+q1y5fN8
jnwOukhwtAH1gpC6VGjKBe9WR8qUU+hXDtr/fX4YR4FZ2SzFH61F1RdX+tGfog286RkNQ6iRochc
nppM4jqoqh5Z7lLDJyP3+9UwFOfvd9189D4E9HmQmQUIzXIuz1ykpLFVRHEvl2jjBmG8kHB7Mw8O
MoVNVL5CJqWz9e85PkNyQMkpaYDMWlMfI89kQW3HsjQ6RwiALIzRGQA8aRgi9C/fz+3TJ6PLTqXA
RNqD2SH48nEgWnVpHqB+evbxVC8l2ytaBREKfR22GNzj33Yl5ZlrNxdrSa5NGCJRpwR6qcYSoMnL
+ZbNc9npj7F1l8z07lA65fhccpbj8Bo46/MOIVygJTmDpJX50vg4wboZgRoGBqo5aSp5TVlh71j4
1+p3X45ianwojV2iXpa1nV6a8lZK4/Osf06VKcR5OY2X33+rixrhrKuExsX/H2T+EX9lw62K5CNe
FP657hGCRrh78kFp6fS6rr06vhzJknl9cYMDCrrcFWYxyjkiOedMlh4M6VCm1kNr7PXyCirq88mi
YgLFgIceBWOyt48zMmyMNzG+Hc8VhlVT5t8XnXCLqLhVgPy2js1yhve9L66k+V99LRiSEE9nPTte
Fx+Hbf1OxDFeyRCFAq8On63sX9NdvtTfA1x8KSEi/M4lBgio2Xk20jF77N3rK6W4z2eXUbhuFJZu
xoDMq/vXfsiVAtPbjK2tquOqTFKPIiV+NrMH+XWu8FdbAvAC+QmEVotX4sfB2lqufcMapvNYg3NN
sjUNaIrudElqxft+n3/1eUD+2DzCZo2vy90nKHBhJ8tQVmYvWl+8hSMIoO/H+ByHFMqXXI1UreiT
XL7cO1Tj4jTxBy5qbQMaeTUFYp0gDRriKDeNp6a4liN8NSskFyxAICZh6FK6DxGlTMXleDjbWvUb
o2zk150Ck+zUUfciSXEd0dX2FPfgzXrk8XGixVq1Q7xmg9tZsW7LyN5PYTJdyQ4uF4IlgGmJSA3B
EcTT5WJPhtVLoapWx9LuU3dSqzt+5B5+C+rAlA6D2V0halbfr/7lWvwZFCgO3GHThth7cQBNU4r4
PHl1HAeU4gbk/UWhqf/4if83iElPk7IkMhMXkV/O8aBIJa0/1nKzThvA6kOdb4cInaw2KO+SYTby
1EblyrBfxTRKNTTcyBnQDLi4uumHdFpTR+NZZMqr7MAVMTRP0SkQZeEEwz1o04UC4HRdy/Hb98t6
+S3nC4IxaRHMgi+fqMuZpPcjWRlbTAZF1SbdqtZBEZg0dEAkLGT0S8cwv/JymZfx443OoPCquJ7I
Lz9RwXEBT/Pc6cez0vXPYRgfxARULy7laxCqSzDKn/vv75Hm6f8V78zJrmO0/MazYU/o4GLFeTug
gLdpqQlibqDK6wl7Uy+mgSBwflFLcU2K7Mu5coApvJoGtdeLb9t08ggtZBzPA2K4RqYfRnPEHaIp
r9QVv/iQJEEkStRswFpeimY5VlV2QYgLS+yM+aLTjMcSXftJ9n+Mja0vJqtCpxLt0++3zxezU7jz
54AwK5hcIuSyKVN6XZKnc4Q+zQ2Iveo2sJxwN7aWfuXq+uKQoFQwPwfYr/A155/y16eEP9IpnV+O
Z2ccTOrI1lkY+r1mRL/0ZIYBF7eSGd+GXbP8foqXgYcT8mHc+Zb7a9xaDmGr1WI8T3n3XtM1bOfN
+v0YX9yUaNSBEiPrnLP3i00iTFMUsA3Q9y2taSljI+GZk2p7koKnShmIaz2HL+akzfUmKk6sJO+T
j3PSR/JChM7N82iVDliJ+k7Ow/++n9NXZ+/DIOrHQTCXH2B+0JMNbW1fdf6tSMqHyOjRac3QAA/e
hwj7rSbd97V/5TB8MT+d+dGGgHhl8NL+OHQp6rJR8WUHUBW4aXcs8Av5fnZfbPy/R/gz+b92Bd06
NYYPO6EmCpItiRZKp63EtXTty3nMtSQCM7vissSux9RDwl6LzwDSxSJWlWI26fp+Jl+MYcDf4BRz
tshtLs6VQ0kcSdl+gGqVKIfCF8kZs5Xi33c4eCGyc6p8vLkvZxK3Jf4VeZmcVepi1F8iL+mRmivj
8tjX5u33U7rs8M1hn7Y3fUVwnrxWLxMnEOZjouWGdcqTZJ8ZDzqmAmaD348mTjpm34sObm1fKAez
AnwdGA8Bvb3vf8MXG8ScRT1RwZ5X9jJbxCenqEMbImtfw/IKJ/9F7gEMCvHv48wUDESlCSB8x4v3
kNwmIy8yzTr1KR5ajUArvQFMsKDk1K//eUqQr4F1zhKiKh2Pj6dKqyItse3SOOmTsN9VKenv2jrS
PDtiRf95KNIvlcI06R51oYsApagiSMNo6M8i0jGKbOq1H8ivtuivPRy+iFJEXSpdfKg5x/7DOfrr
IPPQjPB8Z2Nyf8uL1LBuINscqnCXWl6Hwr5uDPdqL7lJI8orMeTzyWNoEDDgVYxZe+Di04HiLqxy
cJwziOtNHUdLPN6/X8bPdyYjzABryp4gYy65F3bnFyNQXedcUgz2sTCdcBTTAor5uOBpIMpWfi5d
mdXnu4wx/7xW/pdCX8wqi1q6m23u8+ojD8lfUaKS8OCQwms4qy8GmoELAH9g6COSMS/vX18uEqZk
9mZYnk150PHK6Y1HW+9leAC9usljYVxZzMsTPT8OQBqCxaekN8vZfBxvQDjIjh3RHlNrxKEOPjn+
3xTZAuNKRP7clkLmDpyMjaLQnzB2kbWChZjk2hiC26JWlnGjb7ug2XSFouGThux6Od5mUbRNMGEq
yFf1iQDz/b6Zv9HHBH3+AfBZoNFQoL7MtQpJaipaNimwFzPE5y4f9+UoYlxLLTj3A/CboIOB//2g
vB7lz0fCJHObocJ/wtnlNYEcgLBRXLFODbJUXuFnuCtW+bieoFqsy0T3vToOKm+aJO3QZ2DZQj0u
1+WoNk8h28FrJC3dZrDEF6Xc6etB1E9l3mvQz6VjFUanStgrLbCeLezQQlu/Kcwau/YUYqTV2P8B
lvLUthS4hbS/awQJd8bU5MteSzCOA5GyoQzUbOuxvM8R+FxKoYlxcs//NHQ00DFA4Y2XvJt1SusV
U1ctkml0FpS3NzHJ390YlD+59SCzoRAPuwLnXjwB0mVbTo9DHfycf5zojbtA8UHvtfYB7NM9VGJM
9JSmc0MxbbQi2umB+qOIzUPbjeBTsJKAhi9wJ24KTKlV+usiDIxF2uHU08RtcmNWzraQ2re0bjZY
hciLOpzFHkzk8LihwPfYwX3r6/CmWpUcw0EL2VybnXgezPBnU1nwKbtVmdV3kbA6txfd7ZSLU59D
pW+d0cFfMTlFo9gFEr+CF/KjkZivPt3wpjFWRuN7YAG24EI8tFaw0OpwQCpPqP6vUxkUeKc4j2Nv
WK7SGuhe9H29KGT9DdDticalq0n+vT6RX4moehii+EXICtSJtnguUT/AKBhWAbizPeJCAPvzbKnq
/eRpQ2sv5Sr+GcWJ9R5igqeX7cmnPt1o2msoT1s5CNdWl6+SaPZlHwfYvvngdj4trMXUFvLR0pvk
DkEgsYwTBQetepvLiu+2JTYEYzo8knzuQ3SmXTMbsBYot4MYX6yAtx1/2o2j4onu609Eqd57jCV6
X1tPlb7v6vC+zBHOq7HdcNJ1HiadWzi95ZpVKC3EMNYzovkeb8BNHmZupvo02ql3S9ZNoSAZ0enb
qgxuolZ3Y6d20z5cFWV2qsvkAWzdCpejbac+g8FzRa4tpaLeBl3sCStbKZIFEjx8TuPp2E/J0lHK
vVxG+0TO9oEfury73FJKtxXiBGbAExUufFy8EYc89I6VGod7BpOiflG3uSt32lLD2a4KFYwbtoVh
LeU02If6XJjFC16Y2yDOl0YvHa2k9MZIW+q5Rr5V/oqN4gcmIMu6CDdhCAWnyiHxZ7UVe7X6e4qM
pTNo6zbRvWlQltjf3aAWvOgt806pc5xikzRfTGa9VzJ/aWXma6FLjzgguJqNP55q5jXulD3efOLO
UInPYYGvSCc1d1UfvURBhgs1X8b1kX7C6BKXA36qE04DLZP6HeblTujixyilL2aCg5vuPw1pcV+z
bQSAfavRFniFhOhJVJrtIQziVnLQ47XrL5wYr10cd6qpc+1e4NVleW1YhuhIjO9p+NIjlTBVWB03
4gmYEQPWw1sUY6c3+kgKopaxNcNAgppf/deklluYxja2mvu+nXYtxFpgYt6goYPLnnRw+NErnDal
CgCd6YWpfBIIcoxEMDmDb1JpPviBZieTcLYVamVt3mHCHqEYkMMKaDczuE9X9kUc3yh+Ndtf6K4f
1Wuna0iTq20tA02l3uTKBmIfsTq5WgKTJh5WNlo4wxA+x+xB31KfR2VWLU0wjhRPchL6aO2idFHg
ceQ5mIYYwwh7jTZrFx8G/1cfoADR70GEuojjLVv8yWq93XcJSv5M0Gnfy6z3fB2hBgfdhbh1Jdth
kWv2ebVUiX95UC61xn4x+4H1Vu4jEDEY/gJftUbjJhb2BtuORaEYdziCotm7GMP+JhmIP/avOhY7
C6/lskF8ZhiwO1SxwxlRprGUdtE02U0Z+sjrxkuYflPTc5CRCpCe5j9jYDblOETAytwkNnuBVbL6
6CFVQKjSbZOnZ2xB52nq0e0cFTS68ia+tPjMDHx7gUpxK8ebMsgfDaHhEpt6Mu5fmniam3Wpkq66
SOy6HBf3GOvaWH6j3LHupgihld5elLhHLehwn8klEYKRMVZD6cNxjJ3JLzOxmzNrnLc57Wbr6Yyd
s55tle5iJfsx1AJJjBr3qe5N41JSU/3ez4z33By8QkIcoTWzgw/gNkTz2bYwkY2dddVlXhJO7nxa
48qC9hC4JVjqTJYPs2lXFJQLx+igX1S3JeD9CRxYZkxA2sqnPLgv44CMM/X3Uou9sJ/1q6C/y9SS
/f6r0quNz8WIxeIBEVEbnUtIf/IMe/HxSp5psdqCYsid4aClnLYvIxh3T1WCG7+x3BE8F36ahitM
60nNlL3oOwnz2dTVjeIIquElaTV8oct1ZjVbObOfC80micgxGlHXFuSGqaqXom03md2d5iMRRt1a
n93MUjbw0Genroju6COvdXRztEi71VQJG84GwPQoBsAW+NlFWb0awqOs/Bw5J/O2rBtgQxUGltzZ
KpM3otugeI6LZIf7+M8k6rZTq641WFjRNO5jqNedo7x0sbMKhnhORMZzraAnNMbcY8ktl9pj2s+E
hWbpZ9FbJsnrpLYWoTJ41YiWV5pSEi6XY4MUwIDOTLjQUF2I/HpdmBJKB/KuSzQcSDPXwEdt3rQR
+3kOJj0Rv6uQHUH/c6E3bYvZDPZpWXUWdn7MdOEhWYY+ZFgtIDavhSTdxYW/yMUtrpjL3MEisADw
x06ff/2gJzdOLvZayYUe22tTQ7dO4JS5MIfhV6OUJ6eVDtCCV6rU7kGOeGEY7iUKsT3fbP7NWI4u
9WI8OVn3Q4zYltGjDKJyJdnYvrOFEMlZA9XaSo44xYP8Vnd+u8RQkHsjWOeVThpTJzhsw6jOonBb
sfhq+zOX/b1NTrZK0U9BAenZN4thb4ko8nS7201ldYjpxUtGiT3rbOrML8lI7qHCHhpMAaFtYnHp
Kx5OlthkR+7UOPhdR7ayLgegL00+7UYbhzsFyZpiUF9LwEzbtrOxNeLOMvr41GrcRyC6W61sNmE6
7PyoH27STitvtAI95JhXUs/4SxUlqBYTPpN5FOJ2/geqOLeWlLqYnx19PGNlbjxZ+m8MstQ1NFIN
ItOEWmIU4mk7oEehd+GPyihXDg+i+X6SpvY+qejMm+IFSPvdGNlPGoS7SfcPk4bHOqusiWKVO82p
8ruzJdOKVg2C57RI+e9M7Od9K/VCq7uZk6teLlZ6bpL0lLIqeYkJ60oRDwq3QqYmjzyQToOVlgoQ
/XIVO5xoA6vARSyN743QETDwf6bk64maPAPutxbZgBAYywXjXY0fojDY6Ro/vYe+53YqVQwHX6oT
eehmMEWoLCzUybQFfP4H2Ydx1oa/nF47WamMJaQAMKeW6Ehx+/rRT9u33wdZfpayiHUhGjdIUODy
2NCvG6J13wBXcozI9TOh39KBgx0WHakR7FNMS9U0ugEn4irsZ4HI4ehrRzi5yBKFRDI6CEdIo5ln
ocdA9a+u4kfMVVI3xKxet5EjjsL1gDGmVcinrgeuEKokVd2IAkJtNfTh27UaKbh5CzMuXRUwwxyr
UJwBWOgk/gO330J26mzGKv+MMvmpCsxtXYgb2envdV9bthgqN0OztGNLWrWpYaJHUd2gkg69Mvcc
xILZGVmKFbUVczf/luTKDQkcBSLNY67vWyffRnrHhho9Tbw4XFthpSyEkp5149ZXZ18PHiYVmkJZ
q93UyrNZtri06p5AA58gYDSKV+QpaPnw4NTSNhu1nTVVT/PtXikm0ajaJvIvVD5eQy3Y89x7Bpb8
EPrdSpJwwpQy0pGJM+CjFSaBhVoAdcOTBXOLyXmHT72zZWz6/GDRhPqiU+fETvy0AypoluQGbbaq
/WRtcT4aIImA21fREO4mGXNITNlZviwx0DIbSIyEl7XBdv6K80ZTM63D8cVYFnGzCqr2VxcjHe2o
3nzPxCFgS2wvjK46TnBkcqlY95m/GpDLladhnZuxGxiNJ4f4YyQ5jNkJoTN4CiBRMAHgwKZwo8id
qXx7YL8QXyEw+Xbj2Q3mMFwS84rOf30ezVDyxypQd5ZRGW6FAWsqbue11JRnGg5u6bxrCi8cUENl
62znK6aRcw+HMFzfjZXENxPEv8p5T6rOG3HRxTbIVcxyPwKaWpRhm7hKNx5CGYkok9XCUngVVQPL
GYv7Hg/F1nlNkuBx5JqoG+M2xFRgTbh5YOmZe65vTaf3ZF3baElxDGT/LuOKM3Iz8Dpfw1m4Ct+G
yqT8N25gnD+aEQpuiH8Pizgx+AIZZqm2f+QCnM325vVssChI7PGYTFEAIcvfVRMPYWF3+1jWuQbF
3YgfT+tPXqUihRGrS4dMh1RxmRQ6gP5+o+IVGQLszvJmlXWmi4LYbv6n1fBIJnC1iQbdDtfYuIXy
NK00PX5GK+YdxjjZEhg/djXIzFU02qcp0u/mmzPQQ1Rocrc3btPA2M73CLgfHsiUia16PWrlWx51
KxSvWDGyLxtflt5Z+711V9cGWsaDZ7PjRm5fO36oJfYyEnAyrvAWsNleGc5hkT33CteJCbaQ+eMw
viokVAvT9E5F+CZLmtPMyQoTtlCQn0RowlBI1koBM50k30we43C8C1tyHOoRnTIyUsE79cnHI5ic
f2Vz5P38mZ7xLXB3EAnKBq14b75PuvROtsctZdYb2da8xje3/F88Q9KeYRrBCGyINTH/ibUQfvtT
F9ZPR27cCgTeRBqT09cIkHity3HFFbWNRX9TYhsa2ept3R7YpYodHemMY4lZ7aZQXQWd/pbgs6H4
FK1sjNoNZADN6YcvzdZWvixctMowPBx3gQoDDFGWZSpMJH/8nSKGLdbHVLCDrRYld3JFBUB59v3u
ZkLpLq6acz5lgaurBTaNWRvuWmRf5qot3MXwWIFlDhBJn9dxXqTW6bHyMFQguByc0eFgRuG5t8SW
kvXv1I8xmo/UTei0mOJhdQMa0ndLX8PfEKrKlMS2Owzj3RzQYII/D4YPSYkkhpiBuItdrhX6Bm6M
Wzm300a3U6/MlMckTswVcue7+Q0wsOQsk5Nnx8CMl53UU3dqtiOs4aKsN5wWry79Zjn/kZTt5aFX
txvxzaqN6qnTx9fYkbaJBaClcTYOOBrqdbzEFf/RzqFAa4LUvUrDnV1Hr+EwvNaVaXD2E9xhA7jp
2i5qypWaF8Qq/d2J5OX8nTn4Y5m8yeg9Ih70OFtiZnxmwqlLcHatClk1VYMPGS5M8tSpHzYKmnUG
82E74pa8GuMciRvN9VNBITlbGw10ImXyZKXe6r3Ne785xJz6KnkrlZxXpoPXiViVU3Uu7HjX+dUd
8klvDsjSWsPCcfLKsTmMWbAsy3DXifHNwZOYm5HLugk4msFm/obZTIE2n5RYWnYEsN74OR9openR
n9OSjWN1y8nOCYIDso7Q1uZPwnlGz0tsJx2pjSnZDn+KfOMyIZdHkcptSQcXWt3ctKG91M3gFvvq
bZnYqJ+Ojwapeljryzk9RVjVlch7e4miCm5wiV5v7Z6TZSW8HxCmnJ9LEl68o9PtZOR+5quKBUC5
8i6agE1zwnv+lYIzvBxwArvuB8GxwnDaj9KVAGHYm8ky0QK068IXHw1RSx8e54kiBHGaJ5Vk/bHH
3zJHQY//1OaFHNAbEUq1oD/kRdpwSyfZlZMWHH0yIphZ2T/0ocTDW0CAIbpJk+Q2ES8U4Xh9yxMy
jZlIdVZ8tXYdYd9STN40JSyAwrVaa9WYiteZeCdpwxJhMRfhyYUuJ6uGWlitFi+JStMkegmCbK2N
4TIJzF1krcMRgqbk79oWD3V2T6u3Z7ARKR5q9m9jjHrXb/xd1PH+0oOHqUmeaIbc4115LPT0ecTu
3hHBTz0wxoU5Vr+x79zmaWSi5pn9VtoMuHZMfsmRUSp1pWUtOrQScTRtlZuwNO870Z0ske8V2PJA
LA/IEa0zfdqYkq9TJ9UPnR6/CqGSnIu7+facLyj2yYuZO0fD7t+0XH7KHCn0UGNJXUq5Z87IUZ/6
n2NubZNheGpSbS2m4Uc8Zpux1441f6kP7H2F84k7xqGxYK/eBJp6R+FqE07lJhrEQerH12LKvDlA
VSho5q31NMXjuxJCkkthLLtqVB401N6LcTiTE2SL3OJJ2U1UAcvTlBVb3ahOSCqxFlpMaQIVIupF
20YZdohkruYj2pnSMee5m1TRnVmW6iJBpXxhWA2nmr+qd1xUukwiolWkuDZS49wk8TbrqnVcd5ta
0tiH2H8moPZdp0hvRrRVJfZPxb9RrJrnQ1nfDl3UnDPSBzTcyXEUssimLjBpmjDStggylK52Zmo9
tQYKXH37qkrlOcLcpolGj7P3Hk/aD7Udl3af7IUTnzFNP0ymfPu/FEn6iVAPdbuQLC9rtpNAGBlO
KneUVCIULNboqG2lmtdDX+VeWOWPqa+eDKc79kp77wTiR274G9hmd1XmH9I2/SXYsZiarXjjrcMw
hYZWBU+tLiFcMWLMHYYeXvXpIi5U0vwuOGRVc7T18JU6vVeY8iaL+gOCdCetzlB8ovaElowCOEN9
F043LKRE/SnG9pmN/AJMxcSvnb/WxT0W4pwZ7D9hS/nNm1FbPuUc625OHrNKbAAA3k89FbNJD2+z
KT1GSsVTptE3tu+v5xgdK/Xvwe4ecgJuRQ5bIWdHvRo5tcB5biN1Nfg0PbT2rprwV05bYFXjwSyz
jVZXZAqFRkVe/eEYOZIOjkH6Lh+mcdg1k74LcCCmoCiBMrEhhMgx6q0alrjcj0jZymbGXQEFog7z
dZ34+B1UntUE90asvxhDcaNwU6Cu7sosMNKSEWq8drjslZhYkf5WkhReGJdI2Jua1/rmWk5Qjh20
U4g+HV+S8kehbNKwdguru50BMNwv/kPq0E8WrbrFHm6nV/Uujep7aDWNqwXygxz4D2NaPXZUqRZW
q+eulJh7CxxQZNkrFP3fVczRTS4pYeohkdZ/qCg0wSQ41KNzr1ZDx9DhfRxHa79SsYpXulWAx66N
kzuv/2kV8wiF9ZzdF6HYl2iLpjoPt15bDkW6Itism4aJSg3sDIliE7qHvFWg4zm4MjQHkfwfSee1
5TYOBNEv4jnM4VUSlaXRjCa/8EywmUGCmfz6vfA+eb22RxQINLqrq6vyJ/ViWoUCTM29YBAQxS70
bnyPu7o3d/Pc4lRDWuy0Lyinn+wSC/VgKcCXOofODP41ZubtlynAXJ3UrJbi2EjNXfUe1ENHFm+I
lnnMdDbYCk3mgVMGyCjyT5X/aEb3XFnI21akzl5B/WGO/h+3RU1uihYc3nXWtrXjUOvhanpynsNA
JGId2IW+wh3qTXJrmSWil4UDfWbRV1Tju4yKNjK8tceE3Ah5w07nJ0cUL2NfPUxGsPPdPoyHYe/p
XHmdf4OY827n3kdiGdcqaKAaVycg78s0U85Ywn2pDXuTuv1LUNe3yu6oBGgQNQxlU6Z4YjP2xlbl
GYxR3HUdrHZxAGAw5e3ZDytr4AVkqU9o8C+0Ku8DVh9dLy7UHaQsLVquXpteZFZe+tk6tK2FqQ0L
bWKntjINEvyUgG+iGbyqubXAKJEAtoJjVFrkFaHnCGulESCHCgadJz9EZ+yQnHGwgK5Xdh8fcjfZ
Zag7If48yw3zT0DaVbSO8nE/6AztJ3UQrMTifKuO8WqpW5+WIuBpSgavXpIM6tAnNoHAn7PYXbcN
t2tU7KVnZWst9Th7+fAx2MO4jk3B/JXx6eb9cfHLQwLq6etgKGn3aLZAVchdD5NG5AjOk9lJZp9Z
vlpu4e1ty95/n2LxmdXZngN0FkH1MLTtZ99hO1cWd5F1r4RCRgLwDQVb9teZxtvCbeGxUXXCVDwk
g3ls9HlvlPWv2pE04/ZlEH9QYAMfuF8MFFzw7niGn3cyivgjHvRXrWnDFh1yesYv9UjHiBN97lwd
YebsEceZqx5TF2T2crT98upqXcNFXlAJts1zSzxLS+3CuP3NQ/5uVfVxuFAHjFl1bvtp3BiuiWtt
lK5rszp0s/V3NrU9ih0nRLC5iMQf32xCK6ZKy1pwOLBfhECdKdn6ufyryajFzhCwX+TlfkBxURb5
TukuYAl9kmiSLZq51xWnWQ++KpEle992XtqoGGki2eEkzDtX/ClWd6qsl2/TNfaIPPHGsv6bBBS4
uafVCOsTPz8yHumIreXRj54i+hLxSyG9P5OZ4+UXHGJ7PIzod676UvzmbYm79+SKNT7Vq27qH6N0
fvCc6o9KHDuPOq0YjVPtjeCUPh3mwZLtmgz3J8iXTeYPh8EzHkUPSq5xCmTWHtsUuc3Z9R7qtgOQ
irYJN0kaoGaxjDjZpidnHm+aVoaupiFyVlwQtr0uZNQ057dqX6J6sS6FtTd6bri4jACUkBBblXGx
gS3xpIqj3sM9cap/2YO3OjMucir+1oN+yqTUQ3Kbet0uhDoXgaxBirdsTk5qKcw6P5ay5Gpx5JZa
DRV6kvnFX891Qg9KbEyzzzZaWzIxuHznDUrisdvcO49eX50dp0lsp1LbZF1xy/l9rPsnYTA0x+i5
7g0XHSV85il2flaezEJ1L8TLMiR7wzLWqlZuGGOMZfXat91POSTPDHPuJ9m8tFl8ymp4g15grvGF
+RrjmglHSz/pWvBXCd2O9dSsiAPTZo6jB0dD0kwzq3s9kEE19d9SZqSe43en8zY7D/yMa342uRk1
4HMTP5eVcCwF9bn3JHX+NoH7k3TlV13WQA61tpV2jCNAGzgbvxOncrGfkaCx0GCMt75H877PzLXW
4dOetb8IlLx3WXvBa/lxyemcy87bedN411N912fGS+S730tbjrgyQqOqTPPdK9PiH8Sc6/mTOqcL
DYb1kDnMztTPNrD5YCwTbXf5O0Wqf9WnP+pBZO6fYnNRoH627rHDXavki8rzN41NSArG3YV1k1Tj
JpvNYe2MHTDs7Nxs9zVRYjr87d8y0ldWWd87Olx11d6jXL7HlKSdHB97GwR9ACNBBPVYyeo4J8MR
dvojZ+Szjqr6rC5dVJvgQXj1loxlY9QGWr15XqImWP2OQ/O9TPYVDiJandM6zmbM1StULEeumqz/
CXTK/iJCoLiJ0NLjbt8kXXyMCckqa04cfcQ9Iik3MnPYIH1EjtVH37lWoLA+/8E+4KeNM9w7BQnP
vKR7v2mOZWYeHCd9Em31OHDVaNwmlWM8p135nPnRVphJcTCD4Tm1fowRi6Msi9+WCGFBs8leR5r/
iCo9urXx3OrL8pULlKL8hm53+6uePZfkhYrz3CAq4KT50c6qY5c5D0lRK1nbZ5IZEHxnIHtErwxy
+E7UwxzasUr2h/LmuvLTChoU0hFn8sud0BHF1p1mjezesIrj5pD54y03yh/1xHrlnjQb7eE5Pw+a
eVRhtxnqi96Nf1OnRFy/LorXTvBzg+iNlJynl1ueJ/Rr69cXOl3Dku49wvedRU4RBzTjM53+Ztpe
DVLmMUusQ9miDJFmYRT7qyHX14ClTCEX+hPuB8fUGE4VNiJZJ3blMAjEgrSr2w6fJkZqOBR95mbx
5PkLGIEBmO53K4tLVyMd0gnNKxUqEebaxGL2N+ZE44vx9/O84OgB/FDpaSg0LARAQVsaPv6vdIIb
vsfAnvl9BH1I82WdUuu3olpzlQDCWkRtetBD9RXXC2Ckl92LQr/lBf2dJSDNR2JORZPG4sjZwW8R
u+XGj0nUUml/+EPAvyG8kY+EixnR4Wx2jeD1J9q20GHtUF2gfvbug1NboCpr4bvWOvaTHzGweC0u
tdponvuFY8jeEklz00r/IU/qE0Og6MVk2cqPy2zjOdaD1GToQYjpOtgKxkj5lLdfFAf7tAHETfWP
YqxUNktWA9UHICX3/N1I2ITxxuX7a/Y4ZBhhgWoFxpElj4cSxUbVJH3xpNZZ7UkFweq0sQCKwC0B
Ecpd6gJ3Q5Ga5LMCzlQYB4b36T0UXrzP8YghUWIn9C9e8GFEuIsY8y5pGbGB7mD6X7TghgkRfpwX
+KBqHFYBXc9ltDZV32HckV31JPiQA/gBWdmMTdNSPXRpc8LwjVHhfpd1bxbxI8HKEHbKRSEsCnwr
zL0GddPC8sXgEqD9kkbpvihhheSRlCun2xqutnEN/VAURDSYCkGN3E/9hDXLUX2r2O5f46kFQEzW
cTQeo/paSu00zdZFbTWcq9kF/bAeWhqI7oWtHpV33/RXowlQrcmtidKsbyhIZTPRmeITfe7bqKNS
dmvFFWA5NvZkbkrjqW+8A15ptCHeG24Op2CMFxNysoE88R9senOlbe4bY7may3A2UEUv86dA5M/0
I5/iaqhWk2eHizjDEWc2V31YUNurfnRZZIOmbL+G9bF0Ht1YOuy1R/MCUgjPMurNpqBrSq1jmZdO
NBv0lEUvuDeReFQy4cieI0s6g1Pum7iraemV6bqDCFSaoPw3K7U/hSU3Ogm2sJDR6fcKr+Lq9jx4
Y1+yPKKU31FG9VwSRGyspGusHQQIRwrgVdcH/sSe5ocxkU8ifVE0Aa0P1qW39RJjY3fb2KUm53dj
uWvZKO34TAh7UgvlwRFe1bMe1qmzK32xn9kSrJzplHv+hc6GU8/Fkwrnj2Kr8FFqY3kU6HPp3cei
u8K/W2cgBn077ny92I2NmR2ElW88zGtVYqm2fjcWj15thXLxVoX+I0zOSH7hHHnetLEBJDoaMq0Y
N438jk0P6ch/q1C1f/EEGRJ/pU5HoKlj9TrTH1A4fAfWb7n9nmfikdmxpOwsldt1N1FPv4xLhvwR
/fYXfknsB1MzclgHJeXLwtbjGrD8I19N9Znz+k3tyoyNyyng03uwwoiAbooHdfz5P4xA/f8vtU/a
BznbCZFnnWNgQkC6CyQsJfesK5stIX6LW8laFRlqAYzy35cREJpQ2iPeZFs5QhYEF4qXo9C0Z3W/
VwKqr4hOOXQRkZWbAPiZj1X3YocEPMwUnqUKfuLMXpWRGxI2WEYFI7OzaFpy/rGITNU42HJXHRtF
avDaP3XprFpQFc6wiu/qt247n8ryoElxsKy/bMIZmyPNf7babDvCNxv8eEdpDHL2lizfKrUtWvcR
7Jvn8fmC8fTOp7OqaiVVuZcG8EnZnKymnf4I7UtL7LWbmZuEPwhIJzol10QXSrWIFmJMBPXTrL1w
MfotO5yXl2tyE5TG1a0jNEyeRH2Q8/gYpz8y0EPfrf8O7Snt3qCEhow2X9D02PD1OSMSrqT6v+rU
iOmp4VDS/zpwhLlYbiPOmVg9qK6u9BpQE/qkWvzK6HNYEhVtj8VhkcUbf4H/qFQ8ZQiznPcK5c4W
gHa5bVE35g8Nvu2sfdL25Tf8fBU4rdleq3uCb87sc8ioRsge5EE9Nqugv+Z4L4zDbIIxPXGi2jn+
h7E3/Pr/puVkq+czJnfnc60TwdwsP+VV8l0su7R/Eartbj/Y/buGyLXEgF39+i8oU2Pbw4fKHB13
uvS8Y1/ceTTe9OD/4WpQrWfd2DWmsZ1buTKShCb7F32QTaPhZLrY+2TCzYp1gUiCJ9a8XubXAm8p
gsZMp4AfoR649Kq3oI73KgwPoLhO26jYY78qbD8X8Upz6eOwHuXeCw5pOu/4TUlKwmpazqMACDZT
pLODee15rxpkECP5/wi3xCDVQnOIpnPvbXMP/b4+lJY6zizX4M4rXrHaHvkWmx8Qzy32Yys3+OBM
GOlj3r+oPaj+kQpUnEp19+oY6pQdUNqY8SvSaf27YnapQDS20D8JmzL7Vf9AhQO1xbXPhPSJtVMx
XX1PokCDqnrxRA90pRXxXgQ/VnbhrMTDC9ccAeP/98ezumTihoWJM0d1XpBj5BtFrf4PBKlJ1mdj
4/T2uop4oax3Ub9VPrrS/C2fM0T/mVcBaZWfFI/28xBxenu2pUkLH1YUjyerKLQGgMDkmuCYoRrb
rHXGz8JaM6eC1mB4ck3/H7oiLDlUFadlAaTAZaXn2ZoV8EHSY/nsFPHRnSBnFE98oBbA/OYlmHAY
edsstNN3G7WcpjL4IVm/dQusGJ0Si5DCAhH1OBWcgTHDMak8YQgVlsBzMwFVGvZxjvVDku4Qkl7Z
2qupIQHFfuJCLuhk5WwBTi3bI1MOEzqoA5u5da0Lx2mK5aeq+Uc6faxtNz+o/ff/SXMec8hFWf9l
kIrb2i5Lvgmf/aRt81KGssYfWNA1hheewLpDIaSCA6C98n0yarh80o/ZIKBjX9O8DVVvVK1uNgMM
8Df6Yz7mG1Yj4s4v8VTuTOuiRKbL+kNFfbVj0fMgij6h73JtsUEJSErbzj+U8VcQb2OiXEtppk4S
Tz4vAewddmrsb+Sw4HDTh472qqy2SQ6mcto5zZdj0deq//y/Gv9/y67urgGpHzFAfVw+nhAA4uxD
dThrCUbITrBTMUelearwyt1cZUf8CGpFp/3TqJQXL71570VXoMsEUz2n+2W1/x3Q6Ipa6QvBQf0M
s/bXOuE+d58gT7Tyw3Ee++hcC5sRcT6ipGQkbUrZzks2bJJqUBmQIPzEcbBRZzZ3fzNcVFAOVPkB
5zNQgN38Wk9P5HqqrlgY8Es6+xSrjVr5R1OCX2v+vVuCkFfpw9hQR01tLvZnztWo2v/qALM5dT07
MdS609wXrb7WrKy7bEnXLj10jqjzYeinaHFUm2DwLot4VE/dmyissXoVZ199KNeB2ZlhZOObkhM2
7GH58GOWJjlZsbkjUBeEAhu/cLaf0ed0hvV/6YqB8LzRRe+G+Z71VehAcFM/07LE3WolFo76zeL9
1eURfeZTCSXFqIJTAcghtPisSfebRhbsy2kiUA4IK2hCe0WY4p5rz97YrJjzeWhG94WNWk5czemr
TsPWDBJMZ/w1e1LdkwyY8JqWlboeOjB0WwEAVI7sMJVpSP2qkiIVWUhDVGzjS7jYPU6tRC4HgZ5e
Y2KB0fSkXxWV8UZ76mk0L9MSrQbyNuyBt5Z44L1HgEZtafywNVr4QnpRqrPZ7TNudHuJ6DtTbJf9
lfDy71l0Mo5TPMQfIA7A6PkbszhbhZzVngh7CdVf387mmzUgswdajKP2vxPEGZbzWyos6Iv2vvXK
owp9rZwI3yryKCOS9Db6LPmXJD9OYntXjjP8Ueh63qvXLd66Zi3U8Y2c4O/gpQ8mPVZqE6iZtTmt
i6reygxIpEaXizQ4McdHlQN7wNWx5ez1Tu3OzrGvMof5KrOdukx8NhNppdHLs/pZ3fzp9O8qBOix
s8uGz2q+qwvF4TJtcFjkYc2Oip40mn+lMg91dRT9V0AnshZ7Aue3OV70Rlyhtr2idb6hrAnR2j30
itJgJI+zbn2xRuw/nog7SyrSINlh19CmyiD8qSs8tttdVD9DGlJZN5/KVcobzoKnVt960GYsEp5/
EHi/VyFzGKfHpTpO/nvdJw/c82n15vRYBfLD+YkFoH8qzRM/S/eqXeTEFx6BIXuxMpj3If2ZyKud
WD/ZRPR6Qr+6HGgT2R7Ysfp4kN4LNp2YEOEsXPnnHJ9pnkdl+UQYY5oPKkTz4/ndvxDC5vgXEHmt
wbKWjLCkFnaZhI6u/3UnndHO795vKIQNnSDWrqKYaD6fUVnj0tLALUyV4Vpp96NWJFNp+Ux+EtH9
nGgZ8Tm07EBKY/p63UbtMQYE7jTS1YJp+EjyCxd2QVWVufKLTavenTIl+4pcdmlHHvr/MqhwO7XV
PonFu2zkhnVXbBhiKpG6rKqt+iJsf+j3JNex/aCqr9zrdjiqRoAMmYq0GTe/ZpIh0qnArSjvHqPk
h+tS1SnsbZ1qlDBHMUBaVOXfbPSY9SCrRsFmXQv1XXntYvqktXcby3rP980gNq/8uXolGRL5N28s
qgHnmvI95Ru05I3lXrPNF6zA1zUURcb41lHt7CumMviyGX9JPRd7DBLhb1vPL6VfXRwhQgOK8dSz
wYOr+qqGi+Bs+9m4QQiFUExNOAUEJwLMAkzf6/l5pi5nNSQXJ1jCvqZcIRIBlvyoiMzi/kvmUP+V
4Nn/HhS7HdvELuTf21Sf2braftLJ7KlfVbJUZjrXrr9R+XUKWqjCGj2PhDaxTo0EWzZlzkklHv/W
X78KZT0n7nb/2LugP6Z7qM3hDwzxGGRXhjkeTTAIJb4RUX/zzexbLyHvF+VxAWBxZkirHcMwCVUe
xgMfRpEfAxQ4GctYM5AOxUqf7RUejfA5FV8AQoFMgdl0YFw1ZHXNOo8r3LTjfes2dBv0/m5q3nWY
mJO2hEYt6NwymwGJpYZ+XkNsSqBXzbjjVpxi9FV7VpAUBRKiU+rfQsiXRtCE1yuf3owDIkQiw/hZ
S1yoIeakdhJCLt7DKnyc/XrTzdXZ6jh3iZchFyjmabOkZX2YZXNY8uQP8iBaCHnMPrU6je4uINTn
evCdjOVtSSdYgx3zO17iP6Y1PbkCvjcUT81gegvkNIn0Ty1iS0owb4TEx+nOUMof4VeKyxZ4YVph
FWoCEK5h/+D3nrZ/3Ax6bsUXu9cFELsDjINH77zKJhqDyK1Fq9iP5pNP12mNvDHAEcSFVWObpDfl
4DFJ4uz7JXpcUv+3sccHyeAD7Jjyw2mX6YhIFdAT3t8iTUNvsf4KBo63pYg/kriaafsz8+VMZMM6
Yn8QzrRHM2JcBJj7COnOAARG7WcWxyCNGKTqo09nLiEM2/20zhC7XbuN7oT2vHxWkUFpXTTrXsaQ
+nXGYrRZ1Pwkl+8+ZvN5NOd76k2vupwoaDCdSxwLhlxUMVJXNR9VBFI/Wc7R9AH56ljehln2pzKK
a8Zf6O7tU63zbnkijn4aZ7sJxj7MuIXRCcNNiYAZ01H65FMRMNsPaJ+uZrOu17oWvZU+M05xHf91
C4KXNaI2qtph0qajl6cOfdVg3PVNfk1TDWv5Jb/6o/7a8b2dOriZ9gDXQlb+A7agj8iGT1fNFs9A
yId+bg4j/M2t049Hu7SuNm2Rje/YB0NOV51BtStwqhl2fJX16M5buyOWACt4G3DCm+wwJxDmGN8Z
C1yOy2zM58YB0jMqLH2Z18csl6PJKCfzAm3arOapsihEOzjpc+yGQeKN594cxMlkLHJD4yMGZJHy
pLcBnbJ2bMiGDGNbxkOwTnv5paX1D30IDq/pvaT2AISSE7itoPo1Fu7+FfaS8caIhujPzADIRk+9
vFsZKBl+5XZRvfOo9XawBtLSsSnb3dAIpMtLmkjMP9rJVkDU35mJT3fXc61rUGX6IeV9HCLXs7Yc
VFuh3Nl+Ksb0rnVEEWUdO9fGRkYw9Hr3XASli3vrYh26oN3LDvVSL9jroLpVWVxnQWIFFeiom/AX
adVsrb7v1uBL32htvkmIgy7eu3rGZeNMWcumAwSmfZI/mg68Wt9uHGBZfztZc7+BkMLklDdwjh3C
RiaCc27Ri85oO3S5TuoGRSPE5jt7NqHUbqVRPhf5AA1ZiL2vMzBWxJ+VbLGCz/N7mXM/Rz3xPjdn
a9dy6hqn/Bgwq8HwNYei2eIOGVH418zalv586wcPpAcCdiKh9C4OKbLT32Yju7ma7awyMM28igCa
Kf2jZDgXifs3ZaLSpilgk5XPk3dfXC1E1vyCaC/8U0gi0DIdgMCqvwKhZDTopbCYMWyYG4T3BZ8P
8GhDf/5Jpu5rFnc3Jx02Tku4MsczUCqpBlglc99+mYV57WyzyueY5vrFnXGfi+fpUk4TDIOIe5Xm
6UE9SUNDxBtwA4Fez2ZZ44b1Wtk6hNZselSTtrFJ32x09izWOxId8ICInvpUaWsvkF89owBoem2N
qnww00VjjkeHkRzHt85tb3le7JbAzsO4AtSzUp/xtahGj0yx7kVwaJaEAXXzBOT6wCRE6C/FLXPt
v84QqDExnc62KG4m0rKbKs9cyGYZyuAI0ms6yutmZULW768M4W17+lg1JSJgSsxcrfMBPf5qjhUT
zWXylmb+vZEJE77gMHvy30vuYy2IxcwumvBWLObQYP1s0TzNfvlYGemxzby77gQafyGgh29W35pe
FgATGKmid4XrrkWhS0vHMKItl9XW8WpYlYC0UAoG6Fbm6D6WqfGBQIu38QqPOz1xgm1nwfhg+moK
myAvV75V/kVv59HU5S5tBp0xPxdQXnPXsVZ/pML4GHT3u/DhU6KK86elwVCPLebMy4estYcuN96s
BlTTF90eUgn02J6SqvKuxdgBQcHSDIDGii5m6NfsGYAst0j8wn8wvoe840qK4BKU7jlzuxD9jjcz
m0LXKt4WTdDE0+J7NMwnTw6xKuhpCrgT9YikSW111nWOpjOt1Vcujm/pYaKszznTTc7wA017G+HV
2Yzay1hkUM3IIobEwoOsknheaVBu08V9NqbxbFjMYLtR92Qkxpe+yItl55cIz97VUFeINYIxDK3/
5An/bdCmdjXF7GqnaIf9hJHHBg/e0HDSXZF6H9lkLTTlGANyc71Z9ZP9aVXt3km7NYxGY2WX+XNe
00fvGqHv20nxB7MgCXvKhD4VX25klJSL0wZP2NvgkEbYhd1DYp/2xRzdpzkFPKhaXNI0lH9tc2Rk
jz59C1dUC5QvePxk+tHNM+dXLutnnGNPoqO4tZ3lwdEr6tYme6GDFa9ZZzVzxAKUHHnSHDGVgCyB
iaiZvTOsJWwNMGhmOAs9e/ITPHxVgpjHiLQyxg5Q0bp3E3cd3OK/4Lbn63pq25VXU4YMiX70k+JR
J8Dg6bOFD3uZsuUsff9nwpmaqnzax4aG19jUnpsxOXT1lIeGFr/03fg6V0YZYm1FAT6ObEzdXskh
O9KDRSND20M0SGmUWhtP6TN6Uw09RJLC5yEF0rpgxmjFxOh5crxHWQp4C8s44t4LBo4Y8EqfKUvM
fkvefmggj2tD/dGPdTh2FCo9A93NsNDgMtrt4nq/ciQDNXRmjIwufSplfU51C+BSaJfKYg5d6jff
oKvSZfBsvDlb1o4pN07mvaKAtxo6eZAjYrpFmzK9SCY38EmaMJ5yWkV2b+Bqm9TrEmSEwcYIph1R
rrGeTD4oZLCVd+1F4YzM3SoZvBfmsXeBmOZNrzOZwAwWE8DlEwyVc+02r8SNPWMjIczOmw187OEl
nhjZsZxMse7zhtKtOkboMaAPQWtCrzcVs0VJ3l6FE3wLb/oOJD5lJYcUgtl1yf2XJskASsACCuU6
7EH8E0yh+C9aZa6XTuLoxdCb1mD2wjiHMCBYaRbmRPKpGJgSdzJy1jpZtbZx0hxkHaFhM6z/lMzA
OyqeC2ZwWpWQqjPqsbPngtTPnfU3P59/cXh/Surx2MTGzTHrnaRAjRvn1RDJIfeHp6oYz9EyPbcY
YeZ5cLaDge09jtUmWppLOjX7jm75xhYY2U3pdPLd7MDG/CmdPBTZeG0886gVw13CL0LrZiNHk/SL
FHibzYhjxpGgI1NuE90/CpF+g1ese4+9O+gxrW0iC5k7ymBM4GqKNARJBpofQrI7GKkbWGUHmp8/
6oWY0Bd9MzVXzDgzTjwVkMbHT99qHxxr2HLiz7hWRRA5EL3UdDoJXegYEppGfKIbSw5PTya1PEhF
Po6QcUgqTcPCOFlJfoW6vUuy6DqAbutG/eP100WQgE9CT8gstI/O8I4BtQ8z8lm4DNGxHZOTMXpA
RMFB/eHQexMAT7KrAS2YONsuTrz1INM3cQZViOGGqubVWUe16YzMu8lk3s5LcsEt99NgnGJu52e1
WFibAzNzAmXiwpkS0wH7pLNtT2GRA2sAPJhddICPnjBnFbwj2/+4gKNkCKsxfrbyc6SMPJDixTia
pBmedI6AAi9A+UQkA8ZmstfrmnjnPE+O+ZRBmGVKhwE7Or+DQvSBBIuiebGKcqsEkDq32KoBc0E0
HSA6gMU2eb/F35rWIOOyarIdsMEhBUGVOjS7V6+2d6nJ7YurzWoxGDekkOymDh4gXDso3fsCqJl6
ZK9uFoQnN1EEj0gfQWeIHXxGkeefnjSxSSYacPWbqNQ1qXtnwGGg1p5+Uy84Dp7bbqdh2aNxvJma
hAQ3PxZ6+1TAtAqGSk3jgyUY5RWBCabsQE+b8UD6fJp9N9R99p1smVkWxo4Kd6M+1zBUDZ2cJqoz
JiKHo4/mau6ma6u3dtKV8cqqmMMK0r3ZJ/dOxhFTZ/RVrehQZ2qIvuib0Oaor0Q2QNIJtsjvAT/p
NBBQURgi5KQV8TXBqbzyO2QMGWqZRLw1eCMzb8ZjvsQUxbPoqwPj6S8qgkgOWG/RzGWV5RyfvXZh
WDjfTH62cwDuliK9zyCUFgWU61qfzsKq6aO4Dkx1R/qwaygSDb9eK729FidUBcl68xjaVOeFgBzA
NlGnZRzItsx+FzQRZ1enSUIPF83xFWJI3LTxeG5rn2kpQXrtKYMkPrCFL5uTqq5k5DzW7nyYu+4V
sQvHZrxXxbnOWq4uIVQ9hNeoXmhxQAjnvFTJa9qhjpMVLz7prw8pEAGr9eSlQDjNh5RcOf4cwe1w
LEZMEJAArAacspitZGx4QjeBt1ZqxYiKnIWXnfJkjMaZa4D376ABwoDp8Ds1hg9nJb/aad+oi/CF
dlColiXAD6ZIlgfqimNiC/eIniSsGG4KjvKrRR0+1MVLrQD6GT4r1UnS6281nCK09190j+Zvr5UP
VLBvxcL6EJbHii/iOH8QtF/pfXMqnEgnhmW7lBuT7sNjE2u4R6plgBCdyQYwBta4xuh0Yr8w7Dwg
21Jtk9Ld9qhELMwg8HZ0ZQS7ViFhIWR5zJ1nQ3ORlbZnkB3VCl4TQxZia6BIgY6DwwyQyytyjHPM
DmxN6yQdlwKeB7bsAGP0FtmAeTx3rKTeklUtL3GQPA7MSI5FdXboP2FC1VINRuit+Nmn0Jt1zNBq
98vpZmTB9JuQWbgEESz4gkjbIGZ1pEU9WKrUgXwAGt5NJNuus20xNfCt/nPy01PGzK3SjfCXRxcG
Smf/idz56I3Ft9XRxpxn9zjZ3VtXYMhnwPhkjOJFhclq6hg+MeCmTGczx6MFbyGHW9/HlzsjBdJT
uVHXyFR/VL3xjsHSyh1TBpigaja9F1ps1iS565N5dKiOfKIJpJNbRxXTKyCw29pxc+ycaNdDmrab
9D665S2H+e2WEG0gPhBg+d5VgXiEa92mmvnNqr+4/LDRfQuIjnVPC4sEVr26MpouXYCCxETPZT42
WbRqNRKJoT4qGLGl0lK/UvXcPTPdp4V561KXfsPV6n6rytykdbDFDiNMoGcvWf4gUh7cqg6G+aHS
CCbaVd7KFHf9MqX6GSmnNQk1bYWvlOESy70M80MHl5R31rIs3jiE6tVU2UgDuN/0ffOuAihj+Zu4
/VThU/1xjpZYi1bWyAWlLvK8f0z1+N2am79x90ZrgMwZP2X6vGrulAQPRJt2kmmiFjXap96oSYmm
e1ekX8qteGn9u5Vk97Qs92qlc7xFGuBWyaQyUyEQeYaQL4EP3pHBtMsEQTSugNOJG80AG5cDDwN1
N2UZXBkN7ZF8t2jLI7GFlnYOfaRz35LoRFy5qrtt0ssDE1Fb6ciXurE+LJ/hCtRydDmHiFBsyhYG
WRxv5hHREd/4j6fz2m4ba5r2FWEtAkQ8FUlRJJVtSfacYFnSGDlnXP3/FN/5/pPRWAEENvbuUF1d
fbANiDsP/Zxf7GF7xwTBO+bAkb0v4AfFy9h2zysHOF3GWyS6LgvOvCW7ipLqR+Dx78JDB43Rnql9
dte3yfwDurfjS2D3MNaLQ14vd5Q6Ol6LFcFGqE6lFb4H/ki/UzDvgpC2RasI1JF/cSN6G/L1jvrt
edmMpDggzB6x4bzEZ9MP7/2qKG+UkpptcLaDYaQg+ZGESJghR8vAb4D5DHMYfWQN9PiqPa59QcEK
AZUwO+jYl8n2YUvrod5+zcDpaXnK1wgfSMRNm7AB+TArw1sirVNGyLnFIbh4Ir1s21wAOr47CqSW
2EHOJQf+yPnJliw6RkwiAvuaV52wr3RJH00mqyZQPLf2S297MEQrJlM3txHxAoOxb5z4hXXBh+Bo
w+OMcIWqQAxBGykwwOW5kzvsuEdGCd/MFATYe4mPYNDY/TQxfwmblr1o8+FhF7+EA08M/WFErWrL
gZoYNhPMR91qHE4H+gO1T5CVIYmkscux/UPe099Lq30fkEw1gGaYT17Tlj/ZJi/N2j51qXGUmQ24
eE7Mt8bxQ47yntZmANDj8W6K4FvvTU639JZX0/ThzDm3euSg4LFRX+PFK0oKAKdiojEkK6DpRzfc
PT/R6+NL5md3iFKbImvw0BsUDwb733FQr17+c+QduitTGwYDZTVqChaNwXZyQEV3V6S0Hlt3ejFT
3vIoDx0ni3gIjRcPl30a03Av+FFufMCYN8E/SIj+W7fLDudybpb+xm9scM63JfCuZRqaoDB29Zrs
lmXe+WRgaf+kII/pWwrRayoc+fSVQ7uL/vYjyWLx0WPdakJ/HXGoLLP5R/lYNyZoTC6HApPRbiPA
+OnGre0nuF2xTS0ijmD31nsGUxNA8eusfwwQOA/5IQjiRwSK4exA1BOniO3BBlT8Fk82GcCnPUOW
4IJG0NwOrFC1bnfaKbZzH1PLU4jTQe8rQbVDJ0OlJNldo68GYk8FBEHrz/rh+n8qkE2gSlrd7T2O
jUf3V3U6q/ngd1iRsfPODfAiYD1zeR5LhAc5735m39lOvc+D7wG40XJeBv+rq6prLGXjPEf/Cw9X
cnVnGx5swNCrWFK1vJhZui/QHbOIxiYi16X9BIO63abRHg3Z22lLfafOLkwFqaD+zrf65MhHwqN/
0HJvgdb5uG4gMRqD47ic2cdb2z9uc2ruTn80OChIRB4V4CuENYPx1GFMU2/E+ic6Xzc99bYgJodj
h8J3wOWs9fhvjkqENmjZQK1umE4OfWFeoCeEsKo2uzkVyPidj8YT42rx+y5QH8qIIEITUeWmNyDr
90f+MsbHs5hBlhzbcEkp2iIhUy8/DCP9o4Cz9enYrcpzYoM5GJRjou05IwiiDr5v0XzawKTd4D7Y
lhHNGghT7DDVJRJ/UTkixmBdZJmYk8nbLkm8STQP9Rof5DcUPa+rAymvf++nzaEildZbLb07ap59
vlxi762eUYUqNvT7TLs+AbFnOm5mHJs2evHp0YyS9MQYBel/YaeKYvxlu/3R8f8oVynkPRmvQDi3
r1vKxlRtlDPUbsFYWxygX7aQDdyHiqTPo6E2RpVmYgQjTQNX67Gl2j9ZNGV59R1tnj9yMhLddU9M
4HuE4s161xBKOMbAygR3ZJYH9P0+jO2T5bb3nUEZvtke4rK+6M/0xlykMDbxJ7z4J5+oIs9IkFkX
1141ZihCXkhGNidkaqEK6i8E8ZRRcGuWTLXDlDr3/tTtrHg6OETU8hekvY9UWweMaknLw0KL8NVi
+/MT3k6nMoTpFxAWp437b0vJVo7AyZb7IbzVxsIMlO43vZa7FAVmX+mjs7wkPhoGRA7boHjSOx/s
alcTupcIC5r2S4J0mNLJSh2hNPs9xwEzXgzqmtqRCO7cdFP2hV7RMcOMlnVx6qr5yCSKncwnrVsJ
R6WgZ1UmcoNgtvaYPqedTzinzPUOQ3HGxncsxFqb+4huiMp92xLOJnVGQAONpv8WKMH5nYnlZapR
MazM9MQE7BtZEXZexEulqm1G77iwG4f3MLqfMQAMt3b9PGKUmrhLlpPhjNAR591g/iFsihC4oZRw
w3ayHFq/EB4qSdHutSh5fP101oHGx4NCzDKEQT3YzwGKW3IX+ngOfDV8KcAuaI+mLHDdPih37/XA
MwU4txn2ASCXPTwqZIiqd1pVCWwfaxJ4+T4jon1Bq49F11slrFdi2mfVEeOCT+IbbCgLTIqIEqLg
iE/5P/cnS2zQSJ0jBcCDo+q9S+iUca3pFk1hWUFr+rdlB2fma5gHTwrpuJ5y2JG4soKphKfipipo
yQscWrkC+Vndtk4LfhUfri1VMSgLV1PSkpFlm2PNkbLMjxGziO2WY9X25GBsV5qOsDoo1UBJmnYb
KC46mD6ahbKaC9+fC+h/nI6wQ9mkRkkF4hvob0CQVWSfcjHYGyX5HZwBnay4omZlviJi/7ZSuZdP
Y0/L2SooUiQMEnOw49/6JO0N3u5KNOERanJ7iJjssDweeZFiZGIYtp1iFHYUj2e68R5OB88qOMAi
PdGHRLzjiYzK47iwZr693Lob+4HG9o8R3d14HE4dY3tn5CZM7xfZo3fDFiIvSaD/r+ZhztbHcjR+
hhMt09BrIPPdGACViDXC6PqMmhxqyXqoKNx3FtF4RpMq+wnnMsl7Bptdy3J1FqzWqP8Gcwx2QbN5
85zhErBusbs5JDhvB/lAusbomaeRYS157wEqnSUDc+NrHkFOTRV+Onisf0DYjc7AFur05jCPUH23
n1uPDyHfMSl9LkTtvjveQlTCXo5Pou0yFftYjpuDDkvOlk+tnJny8DxY3lmcrOwFmdTnYVNBPS2M
i6LCbfS+jslD1EW4/PnOab1zuqX5mxerE6hwxgtxCFACggbFKWIO8mmobe7JwpXb5RMRNWVawpv+
R1W7Fx0QjmjZDNfsQcmNaUCfapoDxmg7ZMceS+URIrEttkl8pzt1iGgnaqFhaO9GIHAAI9onqZY6
39ATlQDJJCTFd2nB0re848xbr0QJLZZbbAIKkjrVXZIevW2191fnB5tIZ5YtRRvKEaWJByUadn/c
OMx1h0hD1WsT04uTRCutYsiuOZvmMlY1M7Go1sDJaTnXyIFSsSAWLkvrKYYfOnntXdVs79EPgq3Q
wT0oF45geydHWzgJWn3pcTGQYAYdTjqgrW477zaeqjh0kOFffMd97XAEUeg9gemImlbvhrG/r7L8
uemSJ8V0buBfhs0WEST3sUa+dgrq37PVvraLAbSaPJH1/I45D35nXtzGeHOhuCkB1ip42/5PGFbH
LiXya5bs0YBcta2/gt776Gv65N2p+QPW7CH1k1Gfd1vnENdmtC9RkmlbXLrtdpAchycnyy8QHm/M
aQKT3N6XU3fP5j2XyKCa9uYlBR1nXsC9lyVnnOEaIh86AFNrD6gUGYB4a8NayPIoT7MB3/I0+ciG
huTPuEcqC9U4445O5/Omiq7puwLfhURVkT5nJiHLjeINEBLC3TTA7T1veYwT/7m0nV/DEvysWrrZ
qW4hFPfOOPC98vZuWU9DFXx1OT7NXtA1DVPrxh0dpFZ9WsPDcqOB1eGp9MuXcLN+bYkdrTLZb0gT
5RJpiDiZo3NWPJCCqXVgcQYbxiEkpYntCa0YrjSTCwJfrQ2MCzrfMHHUdQ7kOmcDXRndcB8vf83c
+skT/M6XDZTQNv/Rm8EZJQP7GmxqCRBVYMu+mEFyZCYBgEnjEN8st97C0eDQlBQxFcAMFKz9AhmZ
uaMkhHehWww5JT4X5wJ3DL4bb0FRBNxnpKj2EyYfUvNTYJVH3EoBHWwAr5i3PoxwdB1pNhDjNv5l
KTTIIN+PKhb8NJYX7z8/1ZnBj4p6Akcavp6yQyR01BngJ89EABV5Mp8pf6QYivsQ7CevjADCEdob
N0hZT9mRGTPYHK6iktfaPBMOcBVYPYAWJLdwDXURbsIzKOJtKEIOLxNdNACYBHM1yF322gFR8BFl
+m2gkGiUJYBwt+eiMvwKrrhi5dJIwknPSEEw0ITA14YT3Rw2zfCi/VDJGdGzS1myBFeXy+QZgqa8
B9ASSHENpzGOdEw8WCu65HAZQ9ZT/LyRsnVMDyE1FaeHOWq884gqNsBs/Acq1I6MfMJmh4h01FGI
eFq365vwK6x81EsghRxR2s/4vSp5q/pTizFMp3u9LUGwuPhg/aUYBv8Sdu0H68719UB61WQkdfoN
w1urDCEw187ATVbztBPBgQVPwku/Zrj3+afchl6Ffpm/1stji2wi6psIMEiLigS1NuE5fOfBo0l6
UjfLnhx+r4XnFxKy5oni86B2EUJS0/zJCmG3hUn01Qs7p+XTFddwfXy1/gurfgQbVMpfDH+4Ct9k
FLbtDWfBUuwE3pKSFWWgEy5Z3tbm3vCb9OfD7Ia8yLJC2UFXUUF2jD9DHuXGAWcyCcMVgFiwePhR
k7xdSyEFT8p2aAWqZ7fZFtAWMrGZtWdIii6RBt8dEc+FabxQwgCUsrfRP5b7kJBukUCfzHC40Fj0
m7gpJ26aFocIgAUhSbI3F6IGkTXkMAU2VDonZHE2KtioiuxtSCF96TxqMQefOUT8noI6pDdMxzpM
TvHT8BheymHhPlwy3bRtjjI4rBltPFATEa+o3lRKTkLyUxt4rma7J4fZ8p9gVr7IuihuTNntCWaB
kTA/UnRIWE4F0PKSdByw953oVIbVqZ1RYkfoyxRkwpPbZXljGBQiy5drkInu43Rx3fXUZeFOaQQD
6B6ijQ0aVQcfLCttaud8eKPfcK+q9uAGv/IxOBW+SW+V4Gy2EnU+k7H1YBOYKBzdMzeX+bk6Etkn
5EH8t3DHBzon2thTWxB/yn1y0wJo6BbiN8UnsUr7bONokBiBDe/S3djRO+gDe966pPjz5P8IG5AP
CvBJnn90Kfmtg0dnc6sQ5M7+k/IfVkFBQR2X91cUDppOudYvBOQHj6HyvP1kS5mJqX8sjQsQ5kzN
fWKjxkYhCfxmSo6JB+fAcXd57O90B+wH5iHR8E5ESDNNCunHHFSef4OSa7XRq0tX6GZAF9h/cu3H
OnvlQqVtA5blt1P4NVC0Q3Hz4GLgItd6rCj+xqNxP8O0RbaOonCwd5NQx2J0qR55/e9qAiLGmBVJ
fUbq55c+16WeLoan8bDJoj2safqg6d+kdMgLFWQWdIBKVBs4E5xSJQ+ubf2YPQRuurZG5WNhQkK2
orf+1TTTCaTtpraJ1NYPCy2J3LX3vHPDxJxwuBoyhtbEunqvPWqstFf/wOy2CzIRbcA8awR1IVaM
m+CY1J/c+WCerOpN2KM3rFdbTtDOu99ayK4YCVYNnWIied6wuX70FLQQBVKqiGzNThALkQy2IqE9
KCYYUoeN8v6OdFt4KfuG9u07Qeyy5R3kDl2R16leFw63ETZo0vYA8MT9ly59zchq0EmQW4A7cRzN
k/6gU2UFzJ4/lLEYJ0AO+4VsB0TK1knSrp4s5XU5fWC94V1DED+0H5NQ5vIh8d6ibjkrWZoJV93A
+DuG0UWBe7Ad7xoMrWd90fiUJsF5U2w/UQ/aE3cAyhv0lCX7gf4OLi/SYAuMaM80PKO7pzKxApcF
5DGJw5N4IgwRP9epe97SjTmCEaIUj9yXe2t70IKy5kYJjwo2KsTIMAnibGaawdBUmtMA5P1lO4DQ
Wn/ozNkDROoYB8H2ms5FSPRre0/STbYeU4SvV/Pnar+MSHrLQLip87eAajz3LRVG5KRpHI7AGQPn
h50mCNcwqCNLiOHfIo4GzGMEoCAnUjYwf0Jwhjr+BDF2r6OE/UeijMxG6Si4iSzV1iAF1n7Ccg6h
Wk+8wd7Lz0/mm0lhJGaJlaaqAsXvDxgFgSF+Qq/rQ1p0+ySkBZcl44f/MzeYOj3NAtor5IMNK5AW
L6XsX3Cczvz/wh3uiB3Xs9P5P2wMv6vNW073yvrGtiEShfdBXMKmkH9Rkqk1JvKIAaWz6pPkEcdY
M8CUfd5wWok1aPq6Ij4CGTAE3BY3R3YyMZ18Q5TKh/N5jnOPXe2iv6pgVl50Mknk+a1uPjUj6uHp
64ZWgXYTymzG1bvOUfJCSj3QnEPlhaKj7pyDnrJLgLhIIm50NvHL/EysGz45hBDQQgeNCiZ20AyM
IlT2KUAbpAKnE4/IMXqBLKZyeAfYeDsDftftxd/8AnXETqgK39KbMfto8+PYp2JfV4QeJpkryhTh
jypCsY/lVsgerfgVrapyceXH6ejTNZ5e+EsdizyqtRo2arn8UOdNMDq//98XXJRJ39xi5kcrZKoA
m4q1Z1HBElkxYRk6LGN+pudx6wDOVgcyT5kHLkLO0pnbw7p8/28vbMyPCegNd6Rqp06aulKcl6s1
YRvJYm44SlyVM6/j7LLH7bDfYWS54361dI4OLP920jea6bNmqOmQvG9rkm5+zDe1z8X8cgH+RnpN
AWe4F35AXDT57l1TdY86dHyH7wfJM6+yq54DcjaLtByx7V2VXV+rl2V78HJunvbPoPo0Sb0VGquM
TNZLSEmAFoNIsiasIoICpDVgEAZCED8aygTdyv4GoiCqvhYbqdIsL8X270pZBAgAmXDzYw71iriH
Yk7lCwX8KtJH6tNiC2aJeYRheCtulRgTXJnABaoXGGgEO5Rtwp8TmM2IEQuATJz4oC2m8LIZsv1k
/eRGBRi1FG11ilZTqzHMHvAZviZ656ApLuSoKljk6nwhjCUUbqfPEAklzLtpPviEuyvIipPQ9pS8
bKHuRLwj3VkyhbcKGqn5Tsp/eJGRY6Eh5b6mQGoR+JSMKbiEHpSG0egdG5UbnyNpWmwmR25IrlNH
HjIO27z2vQefGRjCXGefKR38uQLkqP7Utwoqg0rzUipzJvB6H3fnwb3WqLiUODmsSgo9WQH75j6G
Z6PXDOmBB6MFY8+Iu5uJxdD9gIIvmBL4mxBOAGm0/6J3XmqHWCH0P8xbAbqurcbJZNOwg2cGJkCg
2skKF+a/xUjxlCAO07d2LwwPZ+uhj8au4IbpptnVQ7QbAP+5MOvKruI2VfUdrJyu9e+MQHpl9ob7
nWfO3pyfFswAZwqciw+TMdeJlCUHcRtbuqfTVt6DozhRaNTa0XudpTR5UDPJ2WXBB+XyiCLUQEXU
I5ZRFZQjiiQxnCH+777HIDpZe0oi5A9ohbqG0c0VE7OdETLbsssIiAWtK7QrKLdH0GxgZOlR0zn7
y/8JPsRPFDmqicM7wK3sfu9QwS8y5lXhjUnOMbuWacPUJjso301LON1wzdvY8zbyGxayLwRvDjgU
IIO2rnaTIBhewToA9LTugUEndzn9WA7ocEF5N6a1FZsvEknWW/t1pg5K5bd1/8j/NY+8esxIWPwJ
vK3QS4wNesXAUe7dtT4p1BxISFtfgceA8xQQLzO+6ZEUwouwLBbBEH98dVdQRa77gvPRAGaXXvIa
jchjkL+wZ/iitJTa6GHmnWD47aH8rSAB/EiPR36mIjpEg8JdUVkjRFqRIgWV4JwpDtG4aRfSWVht
jnpK1m2J3416QmMRcREqYXJ7DkNUEb05zfG7DhUbSbzKnBNRgjVxhGJwcp0Cqnliu2U9VUJAvoqp
G2lNFt/tFelsADZYJRU8G7INuXQcKSNPmAV2xYs2afFIblwnHInVoz2kfb5Ws2g5E/asRKyahoug
JQ6V6vCcDgPaJw20aI3dRDSPIeeWrRR1VppxwY/5gg3QQrEMVLkUWSlT5hQCzK/lNXdo8Rn6IOXo
G3cRKKx/8i7Z+7haPQ9mW+eT0FGu5P/Ht/+reevsTDNRbSHkhYC2JXRVWu3lXx7Ivs6+vUJWT6i1
YZ5KSpgpIlJe9S/oOZ+js0mF2w/P2GuVn5WO6a/mDTgvLANhYPweVpDqNgEBM3cZePMKrLkQ/xGV
5YxQGIYf8jP6BPaRqvo6v4i6ADI2GHRpCvd7BE/v4uZRiZK853/R0TX0JLJrKFETJbBrrnwU9gTH
y1WFANON1b8WtrPmlTtWrIRplWHKMSxlF12L/Cw29msmcxYAn+T2kSuo3MDLypPmiBFxQYG1C0Wv
ci33zht+tUxkoHinnc+72S6WfKVSE7y7oiJCFn204Tl3OAwmZkBxFvFprWuoYgWAJNyUCB2D0Q1O
hm2c3Dm9TZDhC8MSIkyHqF7r3HrJgygcfAJel+4A+uyGPxxTkev4woDxW4YzhRs6kIbjOpXPEEGe
rKx6tjyT/M148KCOZl5A2cXMX6MW2Uv2+5rXN6UJbwpSdb1Z3+Jq/IqRmkxHi5qX0/22FxL5YI2Y
UmE853b71M4pXPzwGKJ/fQ2ROkhwKSBWPdSvxYBvCDEQkNkfoGT/UFFeyx8X20vihzSlJrdZF30B
jaODClG/a5tbEKRi30/Jkxt757JtnpaxvWMAwkNTuw9t196KIpV3IZn1HL1TwnyP4u5VBfK+nC/T
QGcsnz9523fVIvocVaqw++nlwR9lIMzhujD16uIHy30kRQCUU9oWKxA64igPW1o2h/5U9cVj2lr3
bPYfCAEzh2qMONtb7Fhg/EkR/7pJh83LGMaq9R29tr+be/hsCRKJGa7M2cTEzjHwgz9E1MCs7Ky8
sB+DP3h/svfiINDFptZfgp2pVuDnK9W+3DxAXmICDmpUzGFh3vRFHIiwad4ywobYTiBNkwQnRnMM
zIiskUMSuD5dOU31wgSAu60VXPCLYtFuXYPYBGTJbyFRRU7t7AJ2qWWvlxLWTzB8MAnpBzLtB2Oi
n411lhuOE9oMR/uefprnK1m2oYKx2tZf2b5468PcQRMBDlvXO6dNVp0cxNPbPGC+YH2apvQye8O9
C/HjpkEmFwjknK/d22A6N033LQblSPJ4LatAfuhgAQzSkRJqZqb285ai3eh+KMald13M5iPJK33O
/yAd+7nYzDqJtkxQLF8ocL+jwPlUR+iW5vivrrOeksmFx5mfDSqJRTwzjcE3zzEcYEU2PQYzhtvi
gjuk66pSHI0w6BfgxwX3qrZqSnDRc79pTEyP8VrRiVqdrqzfiZjHdhCZYvwN5sdlFUwaOVe/JQMB
sEvX/k9nbEiCNt3Psi/iPQjluwqidoYWPHFkTUtm18xXG+3Aewyc9dMhblJmma3z7dVtE8V5qXcA
yVCOoVomwclrTwIqgv1o/9sAYedr3TOHaNbct48gtA90n57mNYcUML6PCWrYYLGb2dgJa8QZmoF/
KObXDD7DYv30uucWI8oukW0UByVxqyN+RDYYI6egaMj7e9VAffoaBKmIeB/bOM2aWJESJ0mYcFmh
9dxaQklrS6EBz2qRpDO750Zfc4Bm1b2w4j1RM7ZWbCrhh6Rk23R8VWyGEcuzTzlGpW2O+x4m9bGD
SSRbaVbRc5Vkvwgf/CJTYt13086mAJNyM1H5p9cm3E4/iKhw4FyL+xcvhuoz8Z9Sbm6Pv8a1eFlz
L3gFw67gYKGuwFlchuQv11HUGbfdSaYazlTcxT8x4W1U3WFZcSQQRhBakJMWclwBTW2s/lOhX8Cw
HlogEd+hi8izVTIix8ceUY17bBFN8cDEluBFz0rVAp8CoKIEAhdLjkHywHe5V974Uv5pN/ca+gSO
wGpJTcMdqWoay21L3c2XyD5rKn8nMgwqg8NJuQpPn3DgZqIC+cNQ8TULSnR0fUn1a54QZhbv8EHb
khZIC62FMDxvhuBRSJIToDvAlFKqFXxCM/2kz99A8kYQOyeP1ycrJdbRdQJP9dvMppNNob7IoFkP
L6NUOM2HFLpqSb2Zt5Dh+wWK4Su5qkVghKcjREOeUREJYWF+GoP5iy7Dmw0/7ZPqlf0IhLpo9w4l
kw3ze8dHzIXil0P9dEtvVgmopnq1ceSNesi6Kq/WDYLYTyg0qbuH21F+SXkd5YIW6ygmVo5oE21F
z3NRnIfNp9n4NxHyyILoG6AG2iffe0re7AyhSAoDwziGVUIbc/ioANGW0ldO0QX43nvLyl8CklSY
Vm3FBGrAlsAuifyfJE05b5OnZicW7rc2FMQ+9l9dv8I+2rjw24nzSEW0Y7Q64IjX6KVD5QhdbTME
UfmjkBZUpoWER3Rk1/Glnf9RTYVk4E70VHlT/lr1K+6KS8qr+OzvhQ5Woo3Wz04sP58q8EkQqo7i
CjPEAYPm1RKUqUrGbYIdDB7xEgZeZ93iedh95Cp18va/I+UT6ch1w3JuE9TdgKUH4PyJ0JbMmLoX
nF540eDcw/Y58QbkW/9yCeYqpeWG0TifkBYOblYfVMCRShI/7GmDW9Gr3UBtg/JSPlkAZQFKlSQi
yiXAmTqiuJr+YaX34NqyaiRu3FVuXc2JMlg0qeQt2DoiEuRheFBUTxKxqapD5L2B6vt4PdJx3lGI
OaNVDOxTVRTeE2ex6+sHMBnV8YWFo85+sSz6hRKYWdS6+VZvfpN4K9WFMKt7IUXX1gdu3S4oFgL5
89uoaOxSZ70VxMCohBsPWTCgWtmgngQ2ZQ+qrmBTFOBt8c70/kXN0e3L0LOpuSPaAzng5+3mZwNq
wQGA6qEoSgeava4XeSVeoT7UXE+pioZcsAS/9FrImfWrTik2q7GnV8J+bpjVgP1KXie8A8UT4Wsi
2Xi2f2Yud4y6jPjR2kSbkO6Ozc5d1is1OnmpEC4r5/t4RK4TBkKHU28hHRIxW7N5N2HsNn5GvQJ6
w4J2WVr893SqZkwORH/3g9ueIAbXzr9rZ97yBnnMlIPMF26TN9Oxp9p8Ai3l2Pb7jYu6hjE9qKxk
QssYinGnSM2Ji382eb3vtuZJOE9PXzdTdPwrfSmEPkKzRvTTQVOyZToFqr2QwubXIkAapfDg3dBp
NHnZaaBmu7btD11aKzsFw2PfAAsOcX9pzM3v1vOfIovejR5JqAFtJZU6AuDXKafmNHib79aBJ9qB
o6hG1iGyNS/fm6xhAGhbJrfF6nwtdrbsp6p6SODp9e30GvkbMgUbTUmvodxrRWi/tx3zYJKS62UR
M1Q7asgWErEtc63Kp6BefpUFxXHbk0ch3LZLH1Gn8SQQp6pGlIc6zs72ZegidMZQVGNiKsTxB8sb
3gX51mEAzBE14TGCLW1aAKzhtP29ZjbwI9xQ9ESX30invAze+m0b1c9qddEG3Rh3ssAjYxSE+MDn
ud2GdBKWZhoBT8ZIwyFPH7jVvVUjBN+ET6Obf5u2dZ8hDJIv637adl+of6CesmYQsDBMnH37OCYM
9B6QTmEw9e/azgg8U4ceDKu4KZhwDmtMGaTwko2Hsn3/sh2XI6JCzBdVplvDl4i9V6v5dJxTgTVC
TbOqvrDaIxVqvgjTvjKIhAFuhie/vGDg5A3BLW4jijktcYV4R7RUyRJis1TsEJFPRlEGJISdi3ne
qNYo4Leb6lNp5BSPqS4vLwiDMDTAww1/hnAKSMcXNo4ugNXSbSiHFpxIpZvtrWOtGElIbU3z8GoE
/8dBFjbFOGm0NlV+FPDMIE2SGKwQfEyth2wxN8JNTmR4VWKdrxFS9o+iOtGBOdmsFw9+tb3erd4a
t4F9FMlmQTVP8HldulcILqtQidq2zIqvTjpBnMo5bn7LctWnQCYtgu6awkweX1PaQnB9E2iEbaEM
td7Ba1MswdwIIp/fs8EJBEOBLdcW7/BJfnAvDfx3zBo3s/B3qnEotTagjCWM+QhUhiG80JKsxnAm
qqATk0oWannf8ufDL4r9Ibppeo1ufZbf7ebsLJxOFws62l3mPQ4GCTUAOZ5UlQpWCPO2wNK0E3g6
zH2DX8g3t50N+fAXTymYQmz32IppmoS3NCYXSNwP2xDuzFaoStjMDF6uzTfbovkUy0SnIpBZ+8xs
h0cSeIIKtQVwozN+Ox/6o8wwH8uUoUPvE0UC77o13coNRUkLHZbRYwApDsGilW3xyjuCU3bPBA9L
n+qAVS1mTedNd4vq27kl0g677L3HcM8InDEg82C137kD17WP+r/RwMdqK+ApFBYr9nFBJdCVQpto
TC3JNTBWxt7pShjYNI4Y000rMPI91MAu6j/nFng7IFdJndYHlj8N0LEpYNWRLUVwuW2G0REGhOqL
SuEeOUAPPvmLEaErHnoJKsJuzpyK4K4gS4fHg05CZpx6GNo0UWGjqdeoqlP6/Z0oHGQq+w5wldQm
YT5lbW2/e9IPtWXqQdQpOkb9nee7J/EK0ob6g2H8UI5gk6Oq6jnX9V7hCyGdyi4CAcnyuZ+jiBmy
TIgc7fRhmyT87Qzld7Xm8MxLWpiHf5zeo9ckPmw3NJ1XTAYC1yOwaMgZwtw/iZ/QuH/wZHgh3YkK
Sh6hN9MHd4A1LJHRowxE0wrTNCHzdtP0YS9IlHT5XazMFHPHsLRj0rOEPGiwBczxjQxRYHAESMXF
Qu9xaz+u8/uEioyiO5s0foYSx5nfMGyQsck3YMAHlZCQNb9RJpG7y0FVcqUoQuCwI9TFKohEHDJa
pRCeujfaRmeNQJEHU9k3ucvg37JAiiiU86DFZhwF8lHJZIurDOXkzhfFHH0Om1p1fMZ+7UKSmoDQ
zIX6McCYAeF2CEn5wr9kY7CHFRB+Og4nN6Y7gXINKYtwQcl+iAjVZvhGQp7YK39kRQ29vEnvPDzV
FKyXYIR6B3evKN3njdf94quuGjg9LCdgIs/fO9k/VmjTOvBJfnyTet8d+yMIsBRpnJ5DBOwZa0xa
ltJRA6b2rKo+QpczuWBPlrEwMrctqB8nF16WbAUESdLVZxOdpwwuJEbmGoKJucrpXtIXbnKX0cJt
xD4Melp8oMZCx8CcXkH05YnFraoPe55/qdKYgRWzbYf8WtoZaaj1UB8HCX5IQ+PQOfQYAsTxVBMI
zsQoUgeY1F+xExQS1NGkky27gMwN7ZGpcNgUTRgSkKj8Yc3fqmMC53g2VdkZYjFxn8VAH0597ijF
AtVzkO3LmEtCuxkxz2XxqoeJ+rs7ojdHevbf4YOIL/XaxEQN3ZnOE71qJrpM/bcK7Hn/xM8swrey
YyJkk0Ch8jq5QV4oW6hunx0fbUKtgzhpCUXScRwRe4TUj+5qfXaBQIy4SVh+ELH/OHvqDHF8HylK
965kM6fkoljnIq5VMKs5kYJR+RR62lGhepPeXImqPvY+oRm/YaiQeEcCV6P1E08PAiSX6g3RsWd+
IyQEi7QpC3hyoAQYAlqLbivB11vGt/8RpVk1qoyTg5Zskvyb9qhnRVeSi0pTaZUflSyURfwk4hSx
JpUH6ggAyy2QJ7a1YdgeE8n/8dbbKc7fCfhLjS2ArU63yKtJNUPNRDJSuR09GPkpoV4hSiKzQg4N
9JLBIT+b90Jx2Ag8bcskrRg1H6WZAs/kDfUMuC+CC9a0rGg04aBi3agBOYzii8IL3x/UI+2+aw9d
rV5RAu8h9v1ustDywCFdOqn31vZoDSGaDgNG9eGR4+BRxGVcNO93c8vfKFmrSQTBgLZcxai3R16z
k2X3bosbniFL0TmA5qg8qRwdYXw6nObSfGfW2W4DsBgLjqAf03uVPxipFcvzmBt4jxqxWD1BKKLQ
/UfuCexlm58knCPesgNpvRi+4NJMeMDORLJ7IIh3nDOd5/cQo57njhEcGQ0cDEBNbfcSWp/Z8o8k
DkX0lpOwEE3rvHJzmMwt1u6ljZy3zq1INAD52WNWC+dXFkzwytIDv/QSxabFwYFjtNSLwFB0DT0M
of6Ew8ybZVdCan5UoDGX2ydqY/2M9KD7VoKulEtMSgBCgNFnSfp5OeiQiB0n6YjGiYHapLnCgSe0
C8vuzOu/RZ/jNSXM4xNkAETn5P1oXQ2kNH3GVnj0HXtVc+F1i2eoG53oMCzW/smno9XGS2HJTlZn
vLfj+Jkk/kVXcUk8GmjF2kbusr0rCD+0LfSQ/WSdjJ4pVeiVyoOV3Yz8Ggqn2GwtYVm6L12/Pq4k
MVJSiTbWPaybR12nn7u9vi/DIPsvoEuOD1AsnsancHZecdngCcZVvNEnlOwoW0F5UqeHol/qFPN1
krzWYS37xxoYskExIJnuUdMGyyEYsVAJxdNI33mgG1BeP2JWu4Qc0V2u8Fbs+KQlAjHJJkaIZGYa
/hmSzWVl4BfhSl4YZ2BkeqPMK1dwDiigwXX02PqRWbw1K42wtTomM4Jn2Xe91whVFJsTZSDmlmTx
RSlmmk5/3a7aj5T8JVi9smvdD20JcgySI3WyCggj7Dp7rLplRE8JxREHTaB4YDQ77RoRE+QVY7Qo
MA+189NhpkgMfDo6aNl0kXetCarbip25k0sWCcAyxieL9ojBnhXtKngkMaLw49MI0cHh2yLSPjAB
q0Okwb6pza/CagCVADZp0j6tZIxU84adC2sBvKNn2jExyCexba9U2HAuoopSTxsgIfjG8tjwtGrK
90fKiM6xCXKmkMI6p35gc9xGejsa0z+JrwQGoxotJHkQIQhYVc7IE7bdvNnco5P4ezTWJxPbIdrC
OKbRKdhG/xIcCPQTJNQY9l1Wxwwz7KPujtLul9q7RHvkvRpQtekThvvjvdkVeVOSZ8bOKWx6AOCW
UH/cq+4GWqRSmRP8jgysBBZCFCvBj3BHP7Zl/Dsuyudh0URG+mM4hWWx3aMiDd6Ai+ShmYBwU4z2
iyADoh17Cj8X/C/TlqbLwHEcBgrU/ldcY6/opMa761wrVHCW5v9RdibLjSNZun6Vslpf2HUMjqHt
di8kUiRFUvMQ0gYmxYB5nvH09zvqTWVkW5T1oiotI0MiATjcz/nPP5z9cf1iM8jilMlhQa/FzoVX
5JWcXLLWIRRkqKdzK3xEFXMQZNEwLZwXyejCTcqqCtAspIuDgRF29TUoyYAsRPE5sk/KySe18Uz8
jI1LrEWjEmNZMDvhTdJ2KKFAj6eTbFN+0l5V+XLovR5yWnXuyL32K/WjmEyUv8wohLMrv7PG+SFL
oVLDHKF+kLmyw/hE/orA9i797te31ycVk/EFGYZe2mETp0H40iiBg3C1B+VNwgHC0+3F9YD++NV5
hRsbxDjpeiHH4WhCxUXpyOKVO/61FdFk1yp4nTkCa05w3xpPEV2kjHulk3UVey8nAUaWAng1iG04
otDtxMOh9c2jxykiy9TW+k62PjJUbnJdiQDZwO7Owt9ZPkoMPTm9fBzC3QSGbc7MTWbQNSwDjk7Z
pAWt84D4AFfI30U4RDORhUTWwfBPe2Ze/AaaTxacl6rtmJcI6i3mR8jCuuFaUoacMNgAqMsBPWTB
WTBoufqYd30uG0h+z0OIc2QV76d8ebLyDkAlP5mTff4SOyCGb0N1jwsXwE1tbos6vtGWedcF7aNb
+fd9Zd6kw8KGY6Q2fgHRi+VbSNzYrix8N7K1O+ReQeHP1jmn9Q50KcVyz5h2Rps8l0RPXZHugbd9
qO/tsDjXlfWZ5uhc6K2BoNuIgsjJg2Omy+I9pcgtLHs7hAWU0WXeqbj5triY1V8kfglFPPZfeKeN
C77d98mdP6OFSg/bBUifCvvWoaztw5LVwxabrU1hka4ZcWFGnD05vfPmZdaTRrdLWOPAqna8vRsH
Kf7ba7CZcRPZ2aHjg0EbROIqPNDN4isgqcwoBwggxAa+baiJPaO1GLXyEMsWs6SGgW/GbcdXr1su
bcNQSDtYPHVFCUwqKoBxQXEPZ/bMoDaF7eaeHH+kEYkmCqsZzzYshG8bi7N7mC0wYMCDJKseetx5
8Z5T+9QcjkZtxZ+lQ8i42w9McABIaTC6x7WEFFS3IQmqXf3aBjl2QXkaHsABuen2MJ2NvnzLKWfN
Mik35jre1HZxbqf+21Dlh3RevtPJ/1jClOxH+AO7FdwvQH/sFy5YVt7cz7hvXWjDbViNGQwNvMXS
SZs3fmbNHworM6Ic9L1Jkeiq4omxnHgQUJuypK4rbym2tldA5lDtdirnT5eCLbNH89KNc9x46/Bj
Xql+e0Ur4EwV1l06JEcXNzb2gLfBJjlZNKQGZRdqyjin/NDPle55SSfjgPmwZKAz82i84ZkBSEyt
Zv5UIQyvCBMJJHvPxB/f9oVKT9ot7kldzm+1gxipi3k8nR1bOOFq+mJvOCspVjUOcTpWtriFvaxT
f2oC2NtdtClajRsobv3sdx1HWf29UzNSCJjnSW7TkhXt3uhhYfOK+b4LJSYrXm2eKlO1/GfT1O9r
uZ4sM/yE744SssNDa5juMa59w/B3O/YVrIL1IS0igEYMAbui2BmL/apJwy0d952YoCe7Zr3Xkx2e
dFPf9KAjjZudKqQzenRamHo63xa+jSu5l1wW5vAW5TSIpuD24jHrVM3n2MxMBoL50SwzWMHkek3+
/Iq9s0N6gvOiKzJUsY4hiChGfaaO2Exj4NOtEAsGuPl5fh9nlXsI7dF5zsbgsFbhKWPAMXCwVxOh
DnaeWIdAEKXIG+1t1fUFrO4enkO7UV1QHZoWz5nBmg4t8ZWYM2HVGHTvPpwxI6USKqqIDlnwWnco
DrOJji5yyBudpKlbe3vTKPTWhpuQPmKkL3I6JYnM/LOPSQfnTLkPbeDdaRYTDNgnk0SdFsK2EUJ2
Msdsn/bzZ2YKU5PpIwmxlykx22XokYTR3rk89GiGsePZQJyUlDHcdOysoNk46jGibcDDLrylNniY
4Q0YIYpF+WtLB2rlIN9MA1oDTQa6WRr+xYzZ1Xb2yfebZkgaZsGpkGcRhCyTOsoOR1gQVJZQLXhr
gIEY4EJ7Xt0G7jMZGggDRmIbMdM9lSTZH9e+Ag+XH4U5wGzNcazLEn57R/ahoC5eD6+FvKRiiF9N
Yu3ahlkuyNCOjK9LzbcrKh++iO2+OWMevHmTg+/dGmP1sujnpIp2qW3jM7DGy2axo+ydEMIjJz94
V6pWAuQWYHm3ZD27GYGSdYgaj8FAha3jwv6NNZp512p4j3FzFy7smpl17afrjS7oIlqbBNvE9dOb
fl3Oqtb4eqfwonxzti6rwFog8xW3brfeLolqLi2n82gp42cTlqQdDws0GwPYGPZskMRw8kfexiLm
K5UmfUpdlhMsLSyiumk1oAA40U069Q+TZ6E5yE+Nm2+HFcgBS9Yjge1nY4jogbBv3qgQOir+OTTi
m6Ym5jac3OGakQfyg4JAMs90q41XpXyPGkC9WUh01waui66HXXEEO0sF0EF5vD2AjGWExJbEDLPN
/KAKqq3W+2VyygMFE1rElMPpYhQE1Q3IyNhkKDtiGNM52lGP5HXjYKpgL88UxqAzMDsAgaJWplwY
QClrpiU+uwdgSEQMzcqcOHe7+yDIjimDMEHiaMMuBO9RI0RygDPOWdSYw66e1nOZQmGZFb5apC1N
MwnvMVVFA3Qo6ympraso7F+zwnmfqS4FZu1lAJbWzobGbG8oquK4vqvzAauZFo3gAuLO0gphP6x8
nhl+uZBYLD2BX0z8W00bN6ryVpnRvmrHW3POJIjhy3xSWTHawPSrSQQr22dRgo/M90ZCp40XGXlE
mAEaWPVwq6S9Gwr9JoSxnn55pjCmp5Y764WMVFprP5QGBr75lc3bKvNJ2dssxCsgGo6VwPlkxUTa
eZ4BATsa2MIkwJfnl2PLlBsZeRET1aHPwGXA2D++zRjAjOQ61n1wGWXuk5b886oYCC9o7oQXkFHo
y2SVBualMmfI4NVLowGRgFOkhZ8jlKMAtR4lmtzojA9qCN9pvOIwhP0XXdtCH0L5Rng7yb3DObGX
RwpNgTnnBmdkzY9GdnNtYglaANnKnXYBJ8EUM4oTK4wPshY7oVJx0niMI7gKo2g3K5OYYQ22stwS
sHp/RZ85J9somfduWe/yeL7L2XV0NGC7Wh8wQheXEp9Zks69TWk2r9nSQGntYcOvfbTtHIjjPqc4
EjbVnL50AX21TWhW55oTuox3FqjchWyfXzAOtXNUxAfmI0OPBYBRn4Y8xViX3jL2rsgp/qHTisML
ElmHyVlHWzxBBuuQMFIwfXlB8J1yZFomn9NSEsQ0tNTYguhW43oUNZm4Qst66OdDMNpHmRKUH+aE
B65wP2qAZ+GqFo7LUJ6lMyWgIGzCU8UyzoChra01Z5fYUZPYGzyKdsvBNyzHVy/R/U1RpYcMSKf1
41Em2II5WJ63gccERHyOKXiHIr3vCBPOMwaXbOX1rO7DAspFtn6YtqjDpq1MWeW69WBvExPLcayc
U4xUrTzHjTs6yc8nNWWtU97wDArK+27szzGvAGPOnXa/pYhIQoiXRjtc5cw3Brpgl+ld1UTfsMa/
yr35WCbDD5nYc4eCJdBk8rDhqBg2C2wryNT7ZCD3DU52hquLu1Y/mewxvaTbyF3gClrdwcFBMYC8
wVBiosgRSWHFY/TIPRVYW+I7BbiWNYYXWLTBFwaigJWeQCEyuzu0UlgjYjbeHRAbzaVA28o9/65v
wETNWi0MYijXWq/6keb9p6DfsG4fg5y0bPY3IJSDXWXfqMtubCu+otg7VJaBZAlav2FkmFZyG2OI
Lr6Snp/vQqyg1Af3lObfmHP0Tnxb0WCPmYPrqvc1+1w98syJjsCdw62Oiwp+dnNM2lDW4nkb33VT
9S4uSGG8fvtvhgNCyjW5alg8cWW+twqKUlPeyT9ZXyWgPO3yhdXok0xn8LW4j2gLktkSqrhcBkww
Zh10j9fJUu5kjymrgPXmyASwasQFhpdJ4HFhxeAi+8CYfD/iUSL0COHk9LZiA+MvSXERNqksbOwE
D0ac3ApRZuLKTYcNzQHXGW1zozXggrfsQgKF3IKgY+O1atp9xJZVg3jE3sxYgDy8CBCaJ2myiJVr
PzPBg9XRXS462xcrhpy9bYEdTcOXhiV2fmRm8hz74zUk9Gud3Jtt8iOYFuPC8zHh9Lw3aPEue5Rg
BbJpZZ5+SUCQSs5eYcHKvMAT8B80CepUU6tLm9Phizoyfv/aThy4Bs6863GMZvb02fgl6t3kzjKG
lwBPH+y5LxoOHNbU0PcgffcyumITSqaUdCL36KbJM/2xbIHcft5+2SUq9LeiFREZXj76mzWAhRs2
7HSfGVhkI/yu/lYo3sybAugXZrEeXbhYSj3Lq6LpqqyhvQ4MtVG2uu2b/CZMisPihV98x7CjGiVN
l5m5QewUOUaVv8gVegbboPUW586vpTNu7Y6Isvy7uEzItx9j8dIsduD4MoLGheFMPhUBcdnGHiy2
76tx7EjKRdREiOtqM/0ojQvJ64ubJywEP/xpzDYyaHPb4ixbShJFj3PW37SA17I1hmxu7Wp/9iEu
3Co56Xl+Y6zwxSLj2yFMwtQdYLx8lO1B6fnKzqNzQoHgLwj7zPqL9INwFVhcKIMcvcLo437T6V32
pscUvDJe3Z7YiJoaAcMUoEjB6xpueZmQJ572O18Z95ULngsCUQcuxNKuwIeBUNYQH2bhBi72zwnS
pwhOYhVeGYoAT1z33LjZeEWxQGfPL50EuyX6qLX6msfywPgaa5Fs4XG/ZFIXzGTAj8Y2jeeDONkF
vt4I4U62fKwSEHZlvKsILBncqI5EFJxi08G8RUq88CSQXE1mdCJLR+42b1hijB9u/CabgTLSndlh
/usFHoW13zzqZNhBw0Ho5J3t3n4YnSi/qEasgfXwMHbjD1njQ2VfLHF4pZkmBi5uwG1+21Qx7snm
mwukS+sCnXq+nXV9vWaI8XVKNxYmr0NfPdSGv5eBqkBK1QwSZpdwVRqNWK49qCRgb+ZOzuAj1ny0
W3Nnz9Fmna7liGnZrARco3QEKoXeiKmDv77x1ljQX2XNyy32hvwyTFM291cPey5u8JcBYKjuYu/N
9/ob3SEwJ7zExTnJrqN7ljLZ0ecO8aicRrI9zi0Rl2V8PXia4atX/syKEctj1ixDW/noOfx6seNy
3MvhvWTxLTuHAB22Ue4iQsRGRBidpBDC2uynJ0hN39KguLOmcxdhWGN8QiHZZ43DYfhSZs6vVVHB
cxdVjyQlR+EqV6vjHHsGGxdBnJipuk9Sw86G/0G062PnuN863kWIAEz7efySXSTrTuafrpsympee
O0NtolC6crWRto+TTeJIP83U6eI8V6CCWOvn2LR2nh+f2qTbJmn1EPXtNiLyGGLzKcv9L6sMu4hp
hCrzwFTY9v3toNDv2DuLaIUuSqDmZkcV3NuueZwUfJ/UunSK9NNZxGM0JAgo/6ZmLTF64J4SFE9A
kjGBdqqK+4DfLbQ9IfeSBqp4iVw/e2SvSGC0i0myqk1o1bQETn405+EyixD/TLROWv1w2IAiUKPO
JVogCQlInU3/Hnf1Nx7+WkBXcKc7ZsyzRhrlZs390mEVx+5nmFQXyr9hBURhdSWPTU67gljECaE7
ar30BxkVWMBWfJ911ykSqIGFki4lDMcgH7p9kqE4T8qdolO8pOqhsL0tERtQEW1M0ybv6Kf4K2Ru
3d97KZSrfrbwt8oHFle6nu1oeMoXCPB1UXz2BrqQGr8OJ30Y2+ytKafj6oEVZipMPcwp81/OOL6a
i/mQ9vYJOtMrzljP5cDoLjZcPMxHVqcOsYuV+jQCcmV8gyqOoXz7xDYPvs/a7Vw85lLa4tL1H4cR
y5KVTEG8vsMrNxu6HQmZJytp1mPvhh/Qpx+6zDrTwspPh8hY2/xOTaz7HBP4oI3uxrr5ZvYByVpR
+lM+denFkCYICblfn93Bf5h7H3FS/hosXnOV1cFHt+If4AevdTzclnEAqWW2YBTYGZmSbfVpA2ul
FEAznkjyC4u+etFtQwuc6le3K38WccvprTpccOvmflym726RMuMyK0AMA4l9BidhapJvhVfjgrYK
qgXfTyqVudUPUza+2AqRVUWaANru5a3z+j2KOBILSjeAZOKyToPIgeeUP0aOd2jVsAsNquEwe8/x
DZY9ZCVLuEzanWqn81RTA8wjcubs51ha2BsED7i1H+JmZnaTz8e69x+nKvlIDeKGpi7cJZ1/77Xj
foxo0vMu2rc9o1Ip9dHlcNU55mKG/+6Zxp1puxzIyWM5Jyl4vMVhWlZ3FWb+IRvnFOgPj7ybjfxs
UruvQ5d+kupzj935vconDjP+g+HDOBKmT5XsCDCBUElUwbhAAVkX7IzammgTWGFJ5R4NeMJfDg9L
7x1UW7/iK4h5Wj2d4u5Xkr7bTYpl/RtHldeKpt66M6Eq54PeZw6TIYjRlMdyyxX7kRiXVILQiBKh
A2QlBJLJm/ytdoDMElFK8Fcib76aOGDtxjlIDKWHgYVU50Mq3b/axOXHlzwOFkdtAcWrhRHiap9j
K93I5FOOM152s6OPaUfyOOENMFuj2+5Uf9np/jBjNSAXb3j2ZSn0f0TQUmUl/AZot1ItW1yGFUAj
kaOVsynGlCRmT6CgclJCJWLUZ/wk3cvXSVSsHMqEhXMkTugvfcShyv7J8MYmOUtqWoajFYhlB5sh
WaNrGbKshrexOcpUxNgVlm/KN3L49yS40/RkX63dcaFD6DoMw9ALjJTawiPVIDJByzCF11D2JxHt
WjDIpCOO62CLgpXRTHaasPiyKLNyVJgTrSVVI8xRZmzrkQi3h3yMHqW3CnS8kQMvbaiR2/mUNcib
BsrTnnZ68VB2sOdWpf82BjzIdBrv8Gd/0OA3bkPai+nBYWzGxyrDBkhul9ybAJ8QSPDyKlCNhYN3
lzgN5utQ3xpAq8KenmXeRUu6+PlNxAiMBPSfX3Q+fznpMf4uxRjFrXQaHUXtpMorcTSB5frBMXbr
9OZ7gbwJAxWMzUua+MxoQZlx1EzNrY5JRMHqAIWOMNjnEG0IuE2aOA8DJU3CmSI02yUxNtrC9R+E
EU6Om/8knOOyp3tN2RuZru418hgJ+MLrS6qHry9IXRh64y/cO87yjSw2Mz+YKZUxJeXHsmHd+TSQ
8t+WNoQnhy6bf3fmH3L+emn6AMVqK125PDyDTWHt33jaDbIleXP6cdx12ts67rkbAcu4+hHfxwhx
RIQAjNrCyYYTBKoxYOaF0UvyGcLZkh8TGottNJeTg8oiPYeWZtpEvof7UXWoCJm35xAPaV5OHcia
Fw7EEu60p57bdX5o+SAkCjs+wLDR6HV4MXs9MWOEylC8rwiG+NeuMfeVTSUYMg9avDt8BLL+bgxn
9AIjOguIOzYOK54LBVcDNjDzDdQDafSXTLyEtyL3Ys2yW8ME6FyjB3dmbpF8ksSyyS2oMwPcnsS0
mKJDN22nixogB6+agR3KvqS3MM3l5+zNyL0S5d2suawTFkkf5NtJZeowVR5meSq7lXZh5cu7dnfV
crl9F5zDKCVq0j7NpbhTUGwZT4gIEZ9SmeRfFl0OQU2Mz/tFPXVhjl6lP3KWEdXQW7tYYBNa4ZjO
j3qkb5zt5LFD9XZJy9civmuL8GrtrRPlNnVJZV+nHS40cleUW9+k/NyUJ1cjLxcZYFCYvg9cJPkC
MLG3wtdxxvRy6eujm9f3axS8l/3tKBqKWL9ouD8XQULWe8ouI9yJtCVAh/eyS7xfRCCdimDBo8J6
HM3+vbb0S1GtElDc2v21Y8+nyDXQJOszO7JK/Hujd06yCzsG9OVgfI6D5hb+1z4hcku4qE46XhsL
SdO1PvZeu2sdUtLGUpnog7In+rFtHMd7v1qPMYdsYQa3Dfs6QU7WV0v9DqOm5q0hnQ/Wj4V2b/ax
SWfFsBVKsSXy35qadwTGZH9mhl8ADTXVa+KOYIP1yYqaVx+sZ52T1zLgFK7X/tFPbTB0WpyJkly6
fb9eXpBeM3JhjG68DKbLiIo0hG7+2bkzRlL3RHJir4DMbS1ehnne2XaFPv0M8APQP+lpnxlZdeXi
mDZN+DrqcNP0ZPl0pD1Y7jbNIoJTrK1t9fu1dCCfcClFrpnvO6TyVPFV3SU/Wz3+FMzG1h3OSeYT
HfwMKYJHPfq4Cup+Z7WCwJZAMoD5HL4EKCreWcM7hNoqnwwfGXpBeCWoKgwWSz3VMMuwsMJ4iACX
RB1q5RzcQb+1uU/hCGBQjp86G0cSXrAGbPyTbP96HB+NDvec1inuIfJvUsGPesJoIvO209G9w+7Q
Oul1s0aXmaWPvjkdIqs/FpDmZuYFczW8RuG8l13MIxHBxGtmLci3cIongtDO+PGz1KGt1JH/Hhr9
R0WpAx29uK4AuC6I5HosDUDoeXQOPbvWOJiPJarAOFY3sh2JAYUvXF9zPDVi41OPd01qXy9NMu+s
NIo3TZS3uyEMu6sUNQBGmcc8bVK4aPk2T7/0CjdsYrTJQf/iRMgKekzyUR0wJkQUlP6CsAJzdDDB
ks2Tyl0SwdAqepBcl+AhctVrvBAClXSEggzZit0Dk1IqjZ7SWHaYIgv29J1npwr6i5jaocwr/qZK
9zGISwPgJ481bZVGBxxdFWDc3uJCW20gBI2JgtrTnasyupt6gFQiLY6th9dnR4Fj1tU1OvFN3BhH
y4QqzQ9C6Y2/E9ZxynOGNXO+7+3lXHTjsY+tO4bEn9YU76KMOWE0Y3zAnZXNJ+R4LfCStQJrS94o
muc52ROzuUntEmSghHo+Ysua9tbezczdDBRj2eEZbbLIRf1Ta8U72YhMCO7NahyjCmOsbtn3kY8n
oHnKCV4cquY8WiO+yQlBmV13sChlUMHgmxUa+Gf7GQ17/lRgAnpRYMtpE9htm+h3xtXDAyTO88t1
LDrGE8yYohJuWZTTK6F7CvaIxl+QIACwj+Mvcj9IkCqNB7dJTg0uHH3ZQtptajSxk58zuBkfsbGk
x02IplVOfWxsVO7RUHxPq+Ub/sQUems27qsK9z1UwthnF2G76W2Wi2faIDJBQ9pG8N4GxXOShPwv
v6B9WRggB1hhpwtdBUZeM9IvAwu3izaaH4h4dbeRPx6YSceYUNm3U5uj1Bue1rWOtmUJwymdNdmU
XfuLndC/HHRH39hYpG+hkWRsLo6xZYErcj5gjUunurOS6Qep76QBx/g5DQtGlesIAhonN7Ux7gW4
itaj9OxYVANhVPQfjO3BaTYB42T+uyB5hMW9j053P3jxR8LTmo3pRv45hvrD6NDyxt/iOi/kiIrL
49IN30a9nsRlfGhiFCyIpLidBV1Iz7KmtL6Oxho2cXdXDxD3Abv5ING85FN30/TTNo/Y2fvZuHIJ
pYrIUkQuZnPIwtIBSRhdMHGvuCJh8pLaQRBrSiUkiZIoTsVtcGKuBgz/K3aHnWz7wCmQdSiXQfld
ygHRWQiBemqia0E3QNhsuH8ynBoL91IyjAF2QE9AeVhDlCZg9WTsyOyPwEEBYuRIgNq+KWFjz1h4
Gp+zIF5Ml0m7wxf/II05472i7PYJFnSE+eDI0l82PtEK4M5cyzAgzHsQai//shrFoSqy/dcpBQKu
uSstM95axBJABz4kJzJtsGuk70zPnOT8P2fSZUddt/CHA0wv+cWIHbkPfEP0hW4C+Vo9jQwiR44a
AXUpROnLW+5ow+penGjHCWrrgxe/1URLmmkD9PnBb8gnQmbIBgOjQfOEYZ/k2Xn6voJ0IX8JizH6
UIM8oHmkL8cQjz9RKDPeFVIn/pxZmUmHJa85VCXxH3KM/qt04qExDKnZKAQfkK3OwB75gp9BebuT
RQcHlJ2WXWLXjZD95kzsowr3YaCwjrryo+ExJxTRqk230n7JNKBBRW91YpDFlX+xzcroJBEm/EJp
43o1fXNaCGm88R4T+LaH9p1xQ2+rrDnEDvPIKwhQ8mSQWaPbMBUFyVpv5oS28QPJGnIZvKDx6hIu
GPrEjphDNBrSbskC5BIG6mBwKGnRuEFF/ssI4w3ek0SVY5MflnCen0F38vZdtvyoxz49vuYbk7eg
1bGHc01dLq2rTIIKChcVc0IgIx2/66S+6scn7rK0Y7LmgAAgaouomHXbQEcSRanAhJRtvAKm8Y6F
6IVHLCjMA6nf5PfzMTKvTe6lL8HHVaZJ1puMF1K6thjk26jeFdNQ6n1UFVJ5U4jzrbjueB2gleVU
Bd+4pwIHFngFVHwyh7bhg2IvHsWQc1aldZSpRMABbA/m96ULt9yPKYPx4xSbTlyCsKdmGcm3yJJz
hmGOSdifvOksDT/Zf/XsGJcQ/1An3WXu4AiGoGz6tNQzSodisPH8dbakVqFr4u7RdUiqTYOpIezU
LRinXBycJUp1ZTmQUZhpM3qTBh/oXUxWuQaedcqS64gE5ZYI0ZKbIbuEvC7UbBWEeqihEY59OeFx
5SoGS4jTL4rmZazxPfJQpNzlLDlQsILmEJaV/LhcR+EO26hZH6bYvq5pUYbBZ1vhtZaXSVfPsl4m
HLlk0FvRikmNKi0Y3Syf/FVX8u5NJvJ95JvMIideY0EOc0SQbjQdiq+VziZ04wbTJVfjqq9uDUSB
N4wXZnQedVRcyB/3ZoQNr/+QYLjO36TGIK6E4J8EWemVXT2zdKAdIVm9wY1hK68lj7SA49wyGCnK
b0jtrydSLaBWiVfwA8Wj16HCwGoqqQ9mTzlUvLKQ6XEY+PA7WS4s9C6dr4EXWLRj7R/BoPAhpnwq
IjwN/AH3B/QXYdnOENQrTBGqQ2+E5BtZBGPR2zm30HYuIN9xQr9G1pciXlobWa1mq7GZrDq2jysp
o/iI0Ew22F0nYPPZj4rNTJbf7CY/LVlotD92Ym1gWkHgw4mBByYEViVRk+BvPJfC8Dfy3tlDQPWH
GS2aUrMMzn0RbeUbm2zfsmbzodw3YCuKQZNNQYQY1fBiBAzxgffEY3BnKeYaELSkRxC0iHnvWd7F
Pv2ivZbku0N0AYdks7ZgYzVBsGNHlw/nreUeLgNWXn5y7cYSrfBkAnm60PH6VmMzhbVWPh8moGZH
ZjJcJGpCWb/cdgOuRkRIoGOSDs/CkvMxuE8NgDBhXTTOUzricJ4oqO3J/aK72zgwX8xEX48+/BjP
oZzySURVrbqtXA8VZXmdTxHis7j71FOfX3qGk2yWjIiPpb8j+W/9wC78NXa9XeR7bOSaHpigkrZA
R1zhMRcgZWzW13SpAXpBiehOO4bWbZSD4E+u+7TEEVbV9eqMt1PWYoGt47HdUeGEp9EhWyseQ/+Q
WsEqJH0S3/75j//7X//v+/wf0U/BIRdYvv8ohwIrkLLv/vOf+p//gBgqf3r48Z//9HzHd6E8KsjL
+FdYbuDx379/PCRlxF82/49aAy8inh0ee1U+VFF4GEcyF/Ni3P+vP8dVjutpGF6OhcvSXz+nTos2
c7NyvbXTBfHpPAG35A4tdXr75w/y/35BPkWmcgPlmdrVv10Q+FnkD17g3I55ZOBGosxbo4b/4AzM
51Pqw8t+8Jk2gebrf3Mv3b9/dGC7luP6puV6lmn/9RpVbkRxGUbWbaZTViQB81TnmS3CUcro/ORm
/vry56v9++PzlG16ruv73Flt/na1EUPDeBhGHMUiAFPDbvAcymb3fq15cf/8UfKE/rpSPEtbyrR8
5Vueo8y/Xh0EPAPEzJhumTJZx84vI/vSGUm8dZYy347YL+PgntS3Tkf5MkUWdf2fv4Cj/v4NQNht
x7Ycx1Z0v3/9Bn7l1t1ixhYhPhmU8yBqd1ggYgAwLiXmSqOeWko+bAhWJ14OzFX7Y+oVpHKsvYnz
s3Jw7lzjBmkEhpbr9xYe0nU75Q7sJ9NA8NZrfztZybPTVMV95LPtoYjRSKg77Pp7d3hYprihJaVU
7dfCPGY4phPqoLtWpE0+Y+8QxcdlpS0GE2Nr3s6ENz/psOivo6BYr1bTYFl0FA5gySrFSdqB2/3n
m/S1yH57TA6EW1a/x6tm/v6YIKyppFu88bZQebSzzLE4tl0xXLWTwwSjb+34XjcKA4o+omV/n92m
/mYlUbirx66ABJQ77vWfv5KswX/9RuwuvraADE3tuT4mW399bFPn9nWctt3NArTy7Hdt/uQlRnET
Qo+EMZtjZTdgE/LnD/3bfdAqwLHLdjxPO57624bj972dtG7cn2efmYUvFquOAzNxuvPhXCyDRx5T
2AA0d0i7jKMfYbIUqKNh6M2fv8nvr6g2FT8I4cUn295Trvz3f9lhrbA1Pa0GfVf4sRJuqP9kJSZ0
4MZdb/53H+X4nuO4jk/YrOfY7u+brKPwMMhTAukiL+n2y9hADuFF2heN2Z7+/FF/3+s82Nk8UDZz
00U6+derMhG99O7UDbco0TgUyTG6wPHJeyo6iet0BnP758/T/8P249qm63uB6VmOcn77wMzqu9aP
PPLxlgWxYl3G+WftWfVj3DToDEKKwsbvyP8oDoUI3osWlYxt29EvPGrjreehz9Nt3t4UjNXOOgac
WvvYPcQRmEa4xsOPJivT7VSZ64ZrzgYaoXbewaZydqvFvDTUub1HM2WrTeMl8W2ksRmMRmR+oV9p
6ot5gOo5FI+ha2c36O+tTRRNA7Qap/rwGnM6B0Ueov9oCXgqw6ZiBUwIbtp+8t8gu8HJmWdIQsuI
JsDy+3dcmz9V5LSnBeu4/tQviyW5KNnbpPNzvJByGlHV7Th2NAnHuDD/6Exn+Swnv/83S9hy/vYK
Ox4LxTQhIyuPU/WvT7seMqzcgxHrq2IJ7kqddXeLLvURChghWc5Czh7ZeJO+I3H3uy4HxlZd3l9n
dS8ecm6knxo3qh57b9bX0ezlJ6ZBWPmoiFmD4czL2aDfRZkOG2eJuhXdhIq3aJXcf3Mhv21FLHZl
uxQ5TuAErFnvtxOkzwy7WLzYe2yW4lSV1bU/hk9dB4jpeswQlvHfHFlyX/516+OFpCJwNP9wNf/8
7XgOstWtObC8W3hAmynvTEJ1V1h5qrz88+vxP7wdAXMj3kk70JQCv31QZbaWnyqNk1ZMvrtn5352
kRWQ063MwppAr80xzFPz3vZHHFJZbP9m5zH/XnaxOvxABUphA8Fm/9cVQqSgbtKBMy+toLf5ad0d
BotTqB7GFnGol5PNZrvewwr2tq9Hh8Qc8g1w1kNIMltlu4WfhjP9uNQpTKIez701LRnJeP4xDmLz
88+36+/rWdtIJblfNqcDO8pv35ZOvLOcubvPZqe9thtm1TCw848/f8rf70lAqWJRYoMLO7767Z7E
Y/P/KTuzHkeZbIv+IqQIIIB49Zi2M53z+IIya2CeZ379XVTfhy7XVZWu+muVasRgIOKcs/fadWJg
kr/1Ci1RpUQlTSwjswe0qZ71RoGTJKtQeDOcEGYjfz/4xa3ukUVmWbybtaso1qS62IwmSukmZTVA
WmgyTSkTRmlBWv1IkrnaFPWcHVVlFP9Y6uXyAP33DY9vnY2v53rSs1mA9cVRSQLset+frbOTJuWV
Hnt9Z9daPEk+4QHUIm7AjO/ZtlMfKz+sPSf0pz0OZfnz/3X6POlSsvpbrIJKcq4XH8RXSaAbWveP
ldsgyZluKE11kMDOOzAS+MfiJM3fT3s5GptvYfFOcXjMzYv3ytCVWeFXmfnIN7qJWtTu5oFqtA+f
lvZCf9+bh8T4Uv0n7N+/n+fFnfy/R7Y8xLi2MFn5f7+Tc9+htCtGE13ZxC6UHSY+H/GPrf/Fa0xb
0nQxt6B10Z6FSfXiYpLP43VsJlKwYKnFKCmIyXJrkys3M43138/ncl+x3EAWd5DDron/WxcrTaxi
i7HmTBRjPrwOFQk7s+XuLHc+x0jg/vG9XZyX9+tglqIw1YoLKC5eA8QHz7E7JOJsZ3C2HDt5ronU
9AOs6n8/q8uH8T8H0oJnghrKcy8uIGPEeiJ0Vfwi9UTde+oH3/qIaKbIe4rc4B97319v+8unkJuf
dxwFNwe8uB0FnsECGJ04W4FaNPxliApNfOva8Zln8CHyml2XYuss1JPNRUAChQa1H/wYt7J3lllJ
krK9zoVL68YlKk972Wp2xuvcNlbmEm6mXMB9UqJMCoNbT04fbhof5Vx8F5bNMMCZ0Af47rCdk+mr
nBVKZJm/1ZBGgIT0C9WIDVC0//s1vnwIl29zuW14EKkPeftdfJsD0zEDr1F429qYcIeCNLi+rvW+
83wPtIoVL1cflLJQsXft8HMcDWkNxE7rszUU3T/2Ghc31/LQeJ5JGeIoQdHzx4qYkhEoIAc8Tv2E
wNIxArp8/cZPDPMfz8zF3bUciQ0/FYYlBa2VXy/l/6owWMfmLpr88gFd5HHOkHMK2nlCKexW+Hbi
8h815sVmg+NZrGqUMjyorsuV+v2dM6CPk4nr5A+iWXmLox0sO2XtyiSwjglH+I/T+/NC8h7XHn0V
4Tjqj60F/c/ajy2ZPXQ5KpXe8dCyp/cyHf7xKpXuxYlxB6GYUyzV3EMS3ObFiTlVETFZZ80sgyDf
+r16qCclXjAwyJUR2/03P+kY4C3dBXSv7UbWfvGpUke+wQGbcPTY9tXsR/55FGQXYHopdkMDScBx
HEDVSV1up7kyb7PA6Teo7YNxXU0D4Yz4exePif3q+8LA4t9FaACm+Dmdwv496PKUvvuocYyRpQWI
Z0zGxXlh9Djnq/HRBwG+LpVHPi3a0LuALOObPsGEoYdS3eS9NWxCiW6CdJjg1ODG38m6APU8Iv5b
zZ7h7MIhcjB7dbO3NQsf2X2bRDD+i3mgHhpm4LzULPSPhf3diiO8UraRXxcNDV/2hGj2rLk4lkrm
tFuq9kDLwQK8LuaNaUczBia6wIMe4jts+STqJBX5XOlY79hFQl+L/fIeoVQMGakZXlrY0msg8fqx
G+15GT9Bjw58BuyVgJeBtvCHgXM3bIEpiPFWmmRK+8IkknphhMbz3ayJP2gLmzkaO7yDM09cFkuj
P9TETlZBl5wqmkL3RT9Uj2k2eK/Mb+Y3q/SWqKiIpLvIAjkh+QpSp3N/0siKH9q0M7aqzSLGzWwn
agCDxwQ5YYifZczvhr4GudfQznRUWe9lyiQEtSx542kb76YmRdZXt0B2VMNQqUBAR0IojgKaM1cl
KlEkk+14G8xtti5syyU5tqe3PYGu07VVXNl4vHHU2PN0D9ZDPIRSjm9e1UanKS2CG690vUOb4YTA
n86gkLbW1kdtu8oZgR+VZ4en0ouHTYeDeT9ViUHKZtGusRm1q7mqFj4+vJWiZpEgFRIU7tSbR8eu
41cnTDDUgx28zYes38T4qU9Ea4utdmvy0/BNbQYsaWtdO9nGjmkylTSv95WNcqIpjOGQdB4I6o5P
hZUc1XthG1CQ03rb+jMJiDqbUEW0AI2NRRzqzBJRsLr7+7LgXrwd//NQa2G62jRtNoUXi+HclFOX
DgwxBznNb2lQGxDh6P1S2M83OkxNNJdligq0DfbemHrfWcW701DL9kRkOdOQejNlNU4XaQsCPfZt
Wq0FMCUsSOU2qQcEs9lVZlmwW1qr3A3VaH1zvBIVQZVVEEtKYnuDtrwuq8TdypnCdkogLDgMPda9
nrMbPRiPyH6t6zLx2n0S4mjtgzxgChyMx2TUPn0EFDRdbfs74BHWOi4zbG0+tqiJXecV+Nnpualj
d6cnmINTOTiHpgaT39Swesq2HcBEQIj3g9HZzC5aXCrDCj66kV/FoBje+9ZmUOEGYmXwTthIY6Jv
3SYSjeMi2kAeTzCfHqe3iVpg23hF+SIi3vqGYRoohhk32lrCtw6N8pB24K0jqyyfG3v2/38rAV+l
dtmgUEez3C1bqd8XnrLWudGnBu0C1In9ClpEWP9jp3axn/51CMeW9Ag87Qjrsm4QaW6bwRxGj3Gb
Il3DcAgULZ7/sVe5rAw5Ec+ma0+xbnn87+JEEEPNEbgcpmLN9JG18bUdtca6styUeKr6R4NAGhyQ
9/H3R+H/OLffjnqxQUq8WI2F4/U35TB878BNqkmM//iK/nzaODM2X95Se9EzunjaCgAHbou27sYQ
kBu78GS7KWiGGwvtaCbyz7+f0Z8LtgZ1IZm4MMSVfzQFXaNviFQI+xuwA0Qf+wzC4aORrQ1Wh0Fz
9Y+b42InstwcvEiWGsgy2WlebulKYhcjaVXznaj6gujUUe5KH9P6ACHm8Pcz+z++K8oFlyqWWAWT
vsrvt3qlkIbaRtmT6yG9x9iICGNJsPX8/Sh/VlucEPtmm74eLYhf787/2jku1tciaGV/0wirZ9bN
FLnKg+x7KnPzqEsd//j78eTlCOdXM1y7LO30fCQ3yO+nlcs6FXaSOTd9CW0wAMUSzSkvNHR2ZuHq
jR6rp3zyyRoidJn3SDWe/v4J/riufG2UscwG8Vmzy7t4BroxBgrhFebNWOvpbjbygOwJI/7296P8
WYssh/HMpe+ydCAu2+NsNqa4aCNFfGLIZD0IfrKNAoTW496Qu8FEk+9IAsSCjFVSZ+xRDEgX5TAm
/7hl/zhfprqK4oM2l7RpR10+j7otuhEw1K2eIuIv2vva+1fvj40x39pv9SabZh5EvQxa2ONe3qx1
OwX4JYz2zCDtMW2MQxRrc0VRQpLbNEwkZYizhh8RYzo2YP/kBvEvVey/RV1zUk14W8+wwsy8202O
vJVdD/BTIpD7acUNKYTmJxMssulKk54tsVcOakqZWwz4X8MwAYKb7JvCfZ8b+TDG9Y2dQW5z+nM0
+w/T9NKEDCaL6dYcuucwrL/Z7rR1er4Uj915Yu6MGVulVT5MKnvMveK6ET7tMnW10N7xrsUdWKMp
R8IkrlXwXAN2cCp5r6Z4FwfJvayDU+9jh423vU9Weo6rhXNPnGadBxUjX3Ufs6ZmI59Hjqgiv+sx
2rMdn9YeAeAQoPZThCxdIDZF5sgWgvI4Q0bchutWd/shg4cXy9USlMdfdmaSdSDrtiGYNXuTieHK
6/x13LyYAwDBTF5rW74Opv0m4ugaqC7CdWKkfHXfj93Jj4yrLH9h2okkrT4pQ21nEhXU9I1BT4Ya
hvBrZVGuQFfq3l1Er7TQUDW9yAGln4HLq+qzrYOdNCeq1ImmHRd1NQJ6rrjIS+iZgQdLUInquT12
mdz1RbSNbXVVGUijp1f60C+lmV755PuFgc3+or0SvQHZC5W7DfSdjT9kiM1U3w4WGEY57id3/rDt
HndMLF/b9kdp5IccIWebwpW0vpeUNytOwhiRnNbTa+5/DBW0tykzVnnYPNX0L2bH3bADXi9fSrTw
/Pk2DZlsgwbdLn0QreG1at85RXZ2wDnhIlX76EIKzThB3gae3zfrnW+FV6LGt1mZ8oFm733Wlccg
828CCBOzGrd5dsuFJ+QUhF3xoSsXZ4J4Nou0gZfp/kymmRSt/B0GDPhRBY+uYK1S5nlssjs5x+BI
HPt7ODo7kcePXodPxSkVm2aJm8DdMUZaEWm/dpp6b6CvUc1423r90+zFB2uEcuojckzVc5g6Z6Hl
nfbmB6PFB9n3W8+dkGV1z6q2b4fKf0vc+s22840QSK4BWCeOS1WJ/G1JG2rLtTKWtJ/26EXVo/Rd
GvRsWuvbcDnsUG/gOZ5FlEFvAXhalFDTp41R41mKm592+etvxLSYgtgEelPsVGocGNhTgHAlxII4
qk33o6vx3ukcHGLbbXyXUaxh4MEDzEBr4exD79q4c/LuSIUmHXjLcD0P3j6VCZXRiB2EmGPGdN9t
6d/Wpn3rEqxNM+baGVvwGj4t3lmAxGUbns3zNmcW7wXQhavb2cuffOlex0Z4LuV0laMfdUWIuX7i
rgjIECU0QfI6mlL+jUasmV/fJwOYMbt5Kr15NXMxmii+LfiLCEFW7NwPMMjXbdWvOo+MUHpjfgtS
gqvFRd0E5RcqvgNl2nVHorPOoeJwWyU0wow6PEZus61S4MB2+hKFAm3keDa7UK0ZIL4tT72wDKga
LBVI7CfA3ea0Vs7NEEd7VVjO3u6Fh0B3fKRJcpVTzGee84I36WxV1XNHdxDtSbazew85Vl1CG6ix
XGdLETFtC9CUZMetQ72825B/dZ2CwFGVxUEvEQVoSrByJF27CRyHyqRb8nDUV5HL3WggCHMsjLRE
G3XVOjMB1JFHOWPGNw33GlOBu3JSCyHlGCPQq9fL689pIwxb6SLIi0voj76889vFqTST2Wyqz7k3
sE168CpbOLZ2w0bA1uV3B27KhlZmeRRT9Ra6Ahcv76msIWKtiJFLVyfW45WR1jvp4dxIDep9ZKNt
WR+atimRwOZsDbPyOqv7w2x1uAatCMahrj7xqfF8J8aPINGfUV29AVP5iubiru7EM8Fqt605Xfka
T1quDFK3DBtxy0Cfywvn6QkADaWImvrlK0dWMKjkpAWEKG205nF0B8pDnA/FqVfK2ZtlyBM3Olmz
ol8H+Rpc1aFVtvUkYkttRMEAOrYXcN00twDY3bDbGLq7aWzvEecLPhXDm99iWdvhetIWMz6vwbuO
6dzLfhZFlZ4is42e7EjS4FWWJFEI3e2QLp4ppoMtERA94zi6D/Ez61q3bQdV7uPC906JaJxrDtFv
TEvVMAsc7wm2sI+FchRjsJetqF7stEKCbhjzZi6S8Dh0afvsJM3wnRazLVHVJMmRXaq/8sxFDDqT
bxMsvquQlNVglcI3+tTCG68M7FGMRbrpFPptR47JgGgbnAmiYVCKc4/1h57piFhyApBch7y6G1R3
dWT8FKNr3tSphNliBAIKXmk40wPac6jfkUVFTQbAVdwH03buKfBXUVeVp3DkpTmURfUag7F6ABAN
HWgf932+9piEfaPWjLajK/eam3GI1I4g0lMs7bNH5U8dPz2yy0PzTHsQr/ZAS6c8j6a+G+An8Igd
y8o89UvEJTo7Yqntfauac6KbH4Y7kPEhmHVLaf4sve4FQJ0L28b0tkKGx9qxv2agc6tGFq/16P3M
adQsay5SBPTBSI1lfd9BXiQJEkhFBRCD3jlZwZ80TPeR1o9GEOxGH1iIYZqA6jL8I1VJR0WirKzb
bUiCa1oWpIm40VeLOgQiV/duj5HLn3VoyaD8Qz/mrapOP0QRmq05qT+kJbdCFLcFU6FVYRHt6ro0
2TpNV6novNs2jPbzPBtIPuKXRDvHlLVy6olKr22OIOSBgLkTUqpNbQrE5mFwl+N44GyvBoHQ3Wzu
gtl/lu7snBrQixtrJlEoKAz6eP5T3XndIWrTlNAdYWxkicY+gZtE8s2Uk0/elSACGmFca6PEPCqv
q8i8xyq4Sni5sCZsxwCuXskGdFnnx4xJxkzLqarJeZMYiIi+qwp3LzN7H7fyKi4r+HRo0IdiN1sT
5NbA4o4lDjPlXJL8LvethZy9j7vi2WJuOrHWBwGP69Sh4NSvGpVwAJ4tGviwjbtNbeJjln9xzuq3
WjjXSe/vhW1uiYZip6P2rvZ3y69TYC5bFxpuBwDVYBXey6pbAgO20tefdoXRwsbQ51/PERbejiR0
tyDs1O8/ImfeLV9vQfc1qJqr3ltC6n4EpiAMHhxE9LRsxhpWI6ND3t2O+x7cHBTiG9gGRChHq2KO
+KeIv6wFyJbYWsgWe1Gw1xm8+hVH0SoxfwBrvUI7dqSaA7Cnh7e0q3/6g6bFGf9wc/mcWf0dn2/Z
1w8m3t4SoweBD/yJTOMdCvJfy1wh7VVWDhttQaTzr5bdSN79EBpHHI3Z3JFrXbKmhhqXCZW7ENUX
BcKxdPV93xNKY7ywJdjkVbE1lf1iTqx3sviJuvau0QEaXBKQjPnko0z02oM5fHS2AT9QMPmqMfLz
fmxEgwuRMSJ/NR0RD1kNKnDZ4laKdmGQLDRS/1TZ1doKnJ95rrYuwhSUTasSq0OcwfQPm5d4tHey
D3adEx11oW+WLyFp2ifSmU6e13xVU/3eBNDcc/NmKJ7IsQtITNX7uu1PqfJOuraohK6XbX5pxF+A
JDH/uFgGqgD4AcwOshprGw+Av240BPqmA+9ubfWgrsaye1S92nCtfZ0dlBz2o5ofTVXfGjo/4rA8
LBd9JKHRkkgSfUKimvsyZGsxwMJh66hEsUH9tEG/g15y9h5HoznNEytYF/wYC8iy8Qx3lznTbugS
4lvLvcnrO3Lt9TgAy+JmHNp2ae9pIKWo05PS3A4owNEObyJDMfRzzrSw181A3oIPIpEtEXK4/ZR8
St/Zuwa3Js6G0t+EAEQN330QNUkKRrANM14yTg9fA3Oh4W8Nq9u4Hphk0WIVCd69IoYcgNLblSch
x/NS+gXsoiJ2rhZ7FfhF+ZpZFSljH/084PtnbaDKJB3mVkz1MYcKlgKzS6v2uFShuLv2Y1XRVh1v
dZFsl1frkmxh8x4uKD5yk4RtPzq3eUoKsvkEeu8+7IDIDjMZ2o7x/e+9AvOiCaPpEtC/YiOracGo
PzS8IMpNB72u9YgRWbAdLqIvLVGKU3Uwz1zxhVZvI7yNQ1BB55uq4Q5uOSZ/ZY9Imy2H64z79sSu
prmu1ZBAzfeJ2MymhcVdWdF1WgL67Z2ovo2Dyts5URteWfRYqfq6yMKeWkjAtY3xjybnn+eFFEKi
h1b05kzqzt97PaFtZyoLSvHkNkN1mCR0KUWZ6DhdH657ywSX9/cr+Uc30FSWaTmL7NWkn3XZhhii
wbSa3ALQ5uas/F775cDLeGjHmb1oWNT1JhJpurMrXqUdcvjN3w//R+tzaXii+KcVyRDaujxf4ISj
dFJAJe4UfrpT/BSI9kcLlZJBXHpu06n5R/fu4nx5Fi0P7RIady6xZm/x+wVmWGrpohqSp2gq9glv
pr6d7npx7JqOxIRxn5k/e+/t7yf55zFtk8Hor/80bdCLL9UIcjkZKVZGxAFrUS8ceGpASlVF/Abm
MlLNVoPxj4GzvGi8LnLW345q/n6mSelgbGGX+0iqOGsxcQnlbVZclfnLwg5w/XNFkRv+7BEf2KXa
qYb8WfOpInLk72d/2b/844Nc9C8ztx7CxK+9xwTfnBmwnTladb427QfVN8c2Pxo6Jg/h/e+H/eP0
kVMxjvBwCSghsSz8fvpzFFTY5J2JFz4DGjhTrY9fJQl+JLYcnv5+rD+fWkb7numgH7Z4ni4FRZBM
QyEaLR7NwCIk22TtHnVMZCBQqLVX4vz/+/EQ3F20D3kBcifTpETWi17dumyWCsUAalCO9VjXFYEO
8qzhAifpQB0MVMuoEwABitaBLF+dLn21MEz6SXXUDcNwQ8W7pAdixC+UMOm8gKFK0iH/cNlE+99V
YUAL1YeE6Z4IKNHLeTgYpbtHvnJtlM5JZ8VRjtHGKNQqd4djGprE+TntdhzD98DSt8tvSGy3PIHM
RhV590QaWOqsVfST5uavOj90FiwBAdG+kb9NXnQ9IENu/WAbwG9O3aU3SKA9iyy+PKcrnyJoQrBp
RggaZCI69Xxjl96mKqynrCUjqyWFyQImkMl3kX2DfYwzuL8WcXmIIiFWrkK87n6ng/HTI2KjMCwy
2IczZrKN4m+HI8KiUT84HZmhZXIF7RDxARfRAyFhW5vGrdem9dGk801otdt4Fsc0+wxoV/jws8rx
XTJKcfD3iiol+a0/RkW4pqtwEPKnCkCETZrIu/lAquZxEPZjwSsgiiShKvWLmZnbpvzMfANSu33V
9tN68txdmTRPqUXmeCIBuGbZLYa/LZCLtTs/B4nxDKT7RpaK1kC2a0JrZQUvM2y83HLFOomPkVng
X+16+pAIw9rHOWnW9Jw3baCCvcEemAevDuub2iw2c2NW1yLn++LTL6GlTW3APOs3fHothoApv+ej
BD9aMyAOQVY1SgIUD91TgENawdTJ6FmSKIpRMLXxg3OxF1CvZi+pJ4q35RfyyT6NIVE+/rlxy53p
5LRstYFrut/7UX8bRwh9CEJesmtZEuBwuPo49NNJV/XNPLYnTX3UeCZGKOfDFfpoSdRZ8CcG/GfS
3YY19m7m6aKgVllAjmazxXtzLpn4r9tY7H1dnxzw107TPrdj/RzNYwoekiZPnDtk53gmUELKjopH
YlCkYDFshgS/pyG2a9ngrKSJCVU3/Z05PSxXyc1wIuf6Fe4xO45vadETnxt8syMgwUnTv7Wy3Oae
DVY3M9eef5hqCkIAkD/RxZAJ1BvwEKrSvXO7qrnPArujGeZ69Y2bWa/D3FS7Yrm0tAW3A8CHYs6P
5pA8e9Zg3/VpXV2D69M7SkBgear6alVuHkaRJ8euK/yjalT/GjKlhpFnyTVKNfHSY6nxAUCJKXm0
REV24+z5D4Zhe5sBVdqr3ZeKyMYuhvw5WdvO8etdp2Pa7bR/cQsK4y1JibyEAd1vi8giFG2opzvc
AWEJNcwQD+nYjZs+zAukCQHlfxW07o2YsHrsmaLm/Trm5lkIgG7/5DQeuMjY4ui2iN23vHdpLhPI
V7Ii5dmzM8y0eyIw1RQfsz4IBQgqsmsLrnzBl16kvog2nXLdRwBK3nPtmDSxo7JJTlMS4dov7Svy
SIC6TkvISkMgcU8OLLOlWlS7LgPJlik8wq1v47HvSJavdfxo6gCxR3CusEhsSzf+hl+iuCIF47ua
slfbyKDEJUcswdsKQxVBSdEeNgmtbgW9auljjrX7ABLtvUAiN1uZWket+eqNDuqfIuEGFDalO4A+
tzDJAiTbDlY/dnjHF1fKP+MQoycM7n8ggqx7ctjw1f20U6A6DWUjPuEBBZmlQeqNzqe70Ed8QPQh
yHSGEkgs2FCItlmypxW/meJyrMCXotgOhofc0K9d1L+Vc4zVT9F2/5F01p7fFPDA26Sl99BucpRp
Nhd9rHY5HaRqMToHREgpEh+GDX1yUC/droJhWh+l4d6S7LakpQalfRQj6HUCjafuW1eMP8zCAlvp
O/C+HeOuSiFEhMHaZrYRUtMEgbmeiEIPSaFtuddhT3HZlNNydz9B6+Ph2AVefdfl47c+Lk227OR9
c4S2vF1OkZHlnpPKcB+R7fGtAU/GRg5V+J1RfUsq947z4mp04jigEsqdZ+E/aOIklmPPst6bwag3
tVOTokNqMFQAlTeIiW7myn4gdveoBp8tsIIbbU9Y6v0MOBgvTT4VO5hoKp8DvDOAzu8Jv4t3DSYl
tA/HrDT7Yxm4vOaPcrGxN80mb6uNhxfVptbv+nQjlwjcdL5S3HP8FY/semhQR0g5FEziuHTBl3+J
nVqNNhFwWCLf3Sw98NOQyJAH/ozvClBb2bRDM8ZoTlOOK5qRqcsvdjvgjzxJvD5T94q/lCfpdW6R
uOOilZHvpl0/UvknBpHrXB2UWHt+MNthN8huJaeH5c/iBF0+i5OVL/xmUJUHftY12YdpUQ62sD7H
ExcYTMYTGH74IS78uWSdxx9FVcFxE0fsucsnDSNxyw8BqrANn0WM8XsF8ZftNz9YkAUJRt22E1v+
ThBfaDIVGOULSb5bZF9bElOPRuC9edTQUFlWHoVwZRlbV0EQ4x9vimt+MPr6K2dkYs+xuCtrCfhT
EgV4h5aV7AA3Pyiv3GeovyI1ezDpzFPp9y9BJj9VR7yMqbLrriiAVNG+8hPM02yiZNcAaZnhAMTY
soF4f6aVbkEZzhYYYmQT8OmPIoYQGo8s/uUMWyLyWxicpBmHAv4pJA0nmd97VuIV/sV5hRScBtP8
SFXr3ziVQn0+TXOzH7PqtooC6ta+6daL01CuxjglrxeGuLmdKbxWmKFoCwZgOG0gKTqduA6VYsNm
kDTSm7UDBAevzompQ360DQS0K6uN8mqdemjL+LbaYlOpYiKLxmcyEE02EtQMn3w/+udYi/phjAz7
iRxztdYIVVYRv0YORwPvN+Ec7fRsq+Yri6LPnAHW2sQhvx7b5DMzp3c0Hu5qKCfeW5mP5zown9Nc
dJthHG4Z9OcfkU5evckAKV0yFShGj0DQABlnmZjFPszd5Oz0QF9niy5UZzgdpLpI7nNtLZQg3upS
kQ6bRFO2CbOU+49wDH+bhCSmhFC2iTcmTjJIhvmpqsd3L7KfkMZCh+ykcdLsmYJHTCvt2g6rD4bx
3w07/xokSDpR++SAlq13O1q4nJCaeQAXdE2WyAq/BtrTWuUbyyTXpE+N18QlyCN3ZmOTQnlgTNbX
JM7pd+CH3hs4qIWbELCjdJiB7aepvfGc+CDoGh5Ix2EGlc6NdbegQ08yEvHRrsMXZv10ZozyOYsy
c2OwplwPjdZM4pautqB5Ycez+06enUvIcEDDoUTtdht75XCiok8JviTgPQwEIUsWeG4pymta28Ob
tkP9WaluyWyJlXPwaMRfpYaFrc804VDSA25Mn9eEpYAIjwid0FqrmII7DhY7GXY+eA8h6zLGRPia
Yd2yLLu0CVa26kLg7YLiZnQVbbiACJpdWBHKlLV9tMv7LKGd1En0Zm0Q6W6dmm54x5s54AVr+iNI
Uj3Wh4BVep+LgIi2ZhxvgiAFT+2TzXcdz8aTq1JsX4z9whcdx0CijYhxSTvnLwF8ptfSq3viQGe1
qStR/QD5P4/bjNAf+Kl+lycspobbr0KQQscEekNOjkPcvRaoBp21qevoWxhP6ZXRA3IP5/BzGMKf
svK+FyYDP/r81Ss5Ml4LhIs7wKR99z1KGzaMllP5LD3Kv4kmo94l4Vx+iMEf92nWuF98nmyb92h2
zYR10zRTsa5GiwU1axEl5ImI9imMXOgzYGNytyXmK2xyJpVxu/DdXZKRSb3lS4CJICPWJsPG9hBE
zEuoLG2TEVtJCLAfME2o3JYZB0FcuuctRTg7ft22enCZ0528pc8vp523OHfNyp5IvILrob2aAGCg
G+NU7zITFQSDE8ba+0JAZixEjmbY+JEBmUHysR/IeEgUmyOcHkSssB0wae/XJCAX/RUarLUFttAf
u/NYFSf8yqe+qNdZPe/ChOx6xJugkbpz2FrhD13RwSWez6Jbi7iVVd+4B4TD7sJp4UcrBoQQ4Uh7
go1Pd5k6NAP9XN+nPqnPlZQfThF/+dCyVp0zbMqJmjAYkEv056GC1VWkx1gVe9fLn/Oyo4vjns0I
vgt70n1uFOfZC7+qkYZsW8WPox7AGbX6qxEOCUPZR1eYe/79iFnUEmVf9SUvG6PEatVb9nXoyTdl
0ZLL2bgyiWOouo2VPBAF+YQd5DXGHxXwc9xs63ICJ2fNL7mbbi3kIoSlb9LUuB8GNMlkROcMkbw+
RhOtnpOOSWFdlDgCJtfeaJ93aF73azMdaK6SG1v0zVdZA5SW7bRpq+k9tplELOfJbh4gb/It6rvr
rgwOhOeS8DVO0d61mv6ar4PJjvKWOGN9dqzQR6XaHpYPp8PiswtHXN0VQV9XbldCJ/MAnOmKGWOC
7TZjzVy5NXF7DqGCpWeAQLQNYIbgbSZix8wZjElZbmpU3XlAREKER76h55+IFJl+cpwca22YGbkb
GEgmF8waY6w81WtrUPajMUWvyukfZmbnq8Bqi/6+Zlz5xUkP28z39sWcPfVSHrx0vPaAM+oYd3KO
ZNcC2SYa4znIqBb7qs/zld+jI3G1mldWokjL+DG1+tUQYKdWoi17tTV6uPWtmPeMmtGJ2lCbFRGw
Rt2fq4HHJ4YAlXqj/BZPeUimPKrrpPm+jDQtVj83ma4EeUC1MR79NDgbXb934GfZnvks5mFfoNyw
5voersBTpBlLA76Bm7kNyRuqGven3+OaRnhh+9O21OW0mutfKhpwEPOdrSo2dAGRi8EtU+vrJCzY
KHY3Zcp4pCzPuQAEZ9XfZ9XShy/BV47TdeIPh3DOSA0Dw4A4X4cdRTnZTAhBum3VeozB+qum17eJ
W2z80Nv5ZvSBJHDcTDxqaxCcoGZoQO9ExcttnP6Hs/NYchvpuu0TIQJAJtyUJOjLsMhymiBUqi54
bxLA09+F/ictqUMd3x1oIEWpQICJNOfsvXa1q1zxHTwdXOly1h/mGTpoVjdkxCTQ3YqZ9kidQMEm
ZgV96JiR+Yo2IiiQvs+KHr7RAcoP86++U2qHRN3ZT2Zh+kYfpluvrpiFirDzReRqhyRPt2kCamoa
1Z529oPM5URIBAmxFWwdUYO1zFQ8IVbj7B7Btsv5RMTD0QaPMVtNqdy2Tf9GU+lW5G6/LroRLlwV
VZuqkEQ4IqF31VOQg5Wy4c4clUYW41i9xpk0nuKyN58hWYBfmgOilktaY2ZFt60bmjO6O6oOTVEB
RMqqLRgENCEtR0w2uzKrmGvTDbRof2DnTi1zS9TqrTNZdmB9JTks7YKluCc6EXwdh7C6q2n4pvcq
R8uQCPAaSEcMv4JYNILRj2zzQvGXuLMxPYdLBzk06oNOxA/KRAwhNNHqnhAmL78Xkb1j9aro2kwg
7Aqn3OpOMS1GmW47zl3tN9bw2BrDMSmW4zL9/aXnsg7QlgxTDbxNf/ec8hJ1y+rpynPsjNclZbCJ
gxbwdXt28liumEDWbiT8oiVgNbaPsrLv42j6tLPyjVSCTSpAu6fVfdVGb2XTU/sx1bZe3hmFzWU9
99ZVdmA/2uxFC6qT25nuKujdH2YDIUzGPL22SO5JA/KHLngoi/y1S8JnFVVffZIHz0FBNGahmAAn
8H/LLAhrrtYAyefPlUufxqa5h83edzq42xUrkgj2wkm/TXTzUkP6xZI5G3TqWKcNm5VE7Dw85Gvq
w3fSto5sOs/QWQGPaZdcBazQ7CtJrU70nrjU4ANy2BnN9NvU0PMaoWsMobXz+PyQcU7eQgPswlXZ
tSe2AHc1AZUs1VB/jYCdTXzR5nKLfP+2PHM3XgLn7W2ARMlyKLcP1ks5eKgNNaQ7xUH0hZ/zMk+R
xuqJSCNOrnNe72hWfczEiS9VQZJbYLw6cET1CQKH9Zfi6st/CPW5RQ90rWPxMpNgPjsD1clxm/fm
mizBDfz6Tc8nNyG/5hNPnq3cidPyGKpvJhEKXUE6gv4y2va+iV7TyqBpvTC04o0uUl/RfUQqirwp
gnFZ3oUom8eQkqI2eVs1m3fGQHa5UfUrGSGWmYRz7D156wW5e9MSkmbcV2gTY0dfubIBLW/c4my+
b0M2H8sQrJcdEOsrqsr70ZYHuE8HmMIEZoF4JoJ1+W7zctq7zFruRHvXmhP0eXnxajS9bzKHBmju
8mzexVH5EJbisdaHfU+2Z5l3yM/0y8Ihm8QSOMw3sXwrfD5yl9xTEsYffTxei7Z9mOji7QbGe1BF
b6P8aLuIt3JOSl/NuDMnFe/tCdHFEpjU4w0sYXWCXlkJs14TGXKZNbWektxPFEGBFBY6CiNG9Or0
zi530++RSRDpwNmlmNlWjzORPInt+FqEZKqvs20zpnDGKUsU5jUx6x94lJH5aM13vWF3aWipTxIY
JlRiwPrRfUR1gsyrhGn7f2NrgsCAhE5BS3S4g8APnPmAtCfd2K26WQVqFRg/+1DQvZTs9coUWh7W
+Xzn5iKBd8eh1Jgyf1YkL/G/emqYJdt9RCT0owhWm/q9GPiZnnDxwbgjOPuiaZRwBwsOR6tXmNGd
H3FXaDuMz8RfXJoRRTpOl51tJecuV3tzIGCkS7dtWvhJoq/ZvN9KBJzwRnZa6n70hIlXyoOrFjKW
pgLpGsoLbLO8TrmAPmwM24TXqojrXW2ml5IxYXgUo8evLkTm7NW7uTEpxxk/hDagmTAKG7BmkFww
Urx0MJIDlzAtZm2FSFxz5DngWTluxpzSjX7LZayaeGJteu4M696ajfeG9lgLdh7voE9GarCadXq8
c7wWFAEDd3yvtIvF8Iyhhq1BAwNKcz5VH5+ynBWU6JR5R680PxDpXG+orFpH2MHa2iGB229MJLRo
Od8ZoW/oX+Y1r2AjYesziGJDu1QxQaUdpLMxaLkPW795FTek3OomGfg5YW4ty6Oi0rLIC4LCug8Q
KddjQRAThUrT2VWN2sPLJQJ4guw52CRPxlu8RF8W1qfaJs2p+1Yv+2tcvSwTfgLzNombe05koCjz
M7TsU+y6RyCq9wYQkl7LHwyyNKMBAkJefMSeQT2dk2Wmf09pxKx0TTvP43huAfRaNfGSvIGqillD
5K7tGUsODZzRsbu1Q52ZnI5P8jXOmg4tUcbp0YKbh2YlLRgY5Dr0TrYZ8+KQIlxdylBm7bznQDHW
uZV9gJnZ29awD8kOMhQhJkRSzpTrSKBa8Ks0l9K/sJJegz79JviMnl0egpjpJYQLnqVH4fVL7M8p
MHhrrImUepZN8hLCbSB545ZPnACYtBIym2MLJlx2oi+51RpnkyPfKUR/76K66zin2yjTGiRPyor2
FJDWLeSyVeRSkPBiBb1Ugr8iXLChOFoVa33Agol1AiHbGPqx6S0z7l50bITC8IFC/041JB/QZxnX
k27RL9JfDNabUkqaXjQ4enRfrW5tqfy8LANRMlFOSUCjjIilIDlUKrjrYZwbSfyF8umWBdMBC+im
p7K+spty01Y2GQj1zrONbVnV+1zPSeQZtnELMpripgSn2pvzAZ/kxgPslQim4zYXd3FKr2kmOGHy
5mtavJS0Y6KOYqSOtk+3qhfJpgspi4bAFao2Stuhzp9CT18TYPleBUiu0jonGztmv2GjPaTr26ag
MTOXh619CpsYjMHcu0rciXnJt7kmqX30Om+LAuML5vWbNQUnpm8TFb++Lbr5xCbzPFImWIYZTPzv
pTJ+LDeCgxh5hvqRsw2b2+Zssjrr0WvsjjSVmQccWnVJexiTYj9q9ZEzziYxqgt7D2ofZeVHNWWC
xIi2VGr3OSwINgaocXqkNMM7sSA71kjwaFTsIyYzACDbeeheULUj8cYmEDJ921X5Db/zrq/T/pA2
xVfVjF9NTV1Ie3diOv1ZLe7HodpGNoFRRNBgdCGTgnOyYKEJ0xsYqBIvQ/vgttp1VMWexWavT7jF
GyfESawv6L/u28gqTVgNXgadSZNz518Delq4VRzTliOtkxHrwWcZlXg2BspU9dL2D7pTx1S1zCEB
Xd2+UlTotMSvk3CHcQBtUjrf5V7+0laKxR53RQB1c8XDu/Z1ss9pa6m2LqlUKwqt8SM9WRR05BIH
WsOSbB574kqgzd8Ui6qhxz8a10hIOwEwqnfB66zTFrRBsTPTGH/rjprBPXbL4aUjpWSZ7e0x/R42
Btku9bwiSibbdjLdDxQQNmlSXutQxGwFjVePN5jVo6CJhgd3qM216KtjmYVI8mf9pbPlmlzBSzik
lErJZF17PSHL3Hs+yUtdLuYJTjZrr5BE2KeXNnBgXCVM8JCIVUSNNXUvBdbQlewSElWjdAnWaojV
DXB0zFHil0mZQt3Pwocgp5NmtvIwDoVYZQ3laW2gvJvwDVvECW8cMhtw1nXalgfP5kZmtMcHhRnf
44xf2t2RrJ/nSIdqPi07ipRdkunoRFilXgwPpa43Vtu+LbNeGCHzbYfQH/CyUx6xloR5vHS4oiSW
S2z2pFaMI0aEHIbLCX0y5WOrY29ou9MuLMCeyp77BKpYsnfKzk6TnvJSbJU3vCdBG/oNMHh2J2K/
SEOqmpKsVp1yGf1FQDGcrMElfqHJ2MHhsWSp+tYWROANWX2CXBaQGzeKQxmz3FuVgGtaPuudR4at
0xxgOz7g2aeXZcYnx2aSNMik7jljlq7Ln85+MUVRHWtLbUbFFidb9GMex/tkbVXFaRiBlueNaFi6
kQNompaR8VW8K/zxTVVfvBzJveqpNeiustl9L6bk+Sm1Stpe+VdeWtfUbU4cm2kDpu2P2KQTyxH+
IKP0AWX4XVRpTPfFSzoF91oY3FOKPdkKTYOc4UHUHCtn/AgiLx+XBaGocuUbdcFDN+Wcc2Yi0Ps2
VWF9qx2BxBRJ6VQdTZacNreO9kSrQGUbTyMlaBhfR3x825gdH0orFeFRsdsAmkjxLqrpibUZbLfB
LhPZO5uBbPbutIRImcBSI99QfPOa0cIxEz8GZX2QcXtMix7RzpRBFqeLN5jRPUDeQ+UMm5FXMZEg
PIjVg7Oxl5K04SjBWEF7tpDvXaJ8FCb7hCN1B9+WLTSM2CgJTrhPQOr3P1JM1/gN3owkf0OMdxdU
lOaQwsG3dch4HaKYbMQwuUmEbLsx1UkNaewyWpVehl5tbmFHU0f+EHpnPfUDcne5aOv1sXvP7AJt
+KwA52rAYmPGeY9xOyqfkfT1xyidj0Ve0+No+nKLEPpFM+FCG0sRnu7yRbf/Hi0oEZiWGp+2yT2+
rX2LnsDPAiwBBE0jIAkC3jwjXTjhg7OZswhmRO0UVAlQdfa0pkq7dF+rOK5X+pzFDzBfUb1WbsIt
CcRgFMeDw3IQvaO3nN1Xg1EcI9kjPTWpzVNOFTQXzrKoWDyCkWnVbB/HADeYMOgbAXKZW9JS2lyt
AqTA5KihHt41WTduZppCb15o4ZI20/zCiYsouEXFOvYuHS57nN2/unge7JVNxPVzEUfsmw3BG7oo
6TaxZSdbTRrVO0++PKWGPR2pbNIPazB/JKuR4/YJyJXwhZdmTzUVRHwgYX2dHboSEebWfee2zXsP
83KjLQy9oGmCZ1tohJiFGqeKIB/3o+6V2zJSBGWl2Xjx9EJ8o7BDqdIbeOO9sNjEEfENRR98DCFy
lUZD/pRM3WEYNZz3eVPi4HMpn5DIZsADH+JbwmAgkdyhNs1M5Wgg982MBnEtORia8fzAHkmdWicG
mTCIR7fK5UY3nfmpNNvqXBjJpyBFCYtanF0c2L5+KymiT2x8qXMOL43SKEBn9oYKzFdSaimT/JxQ
w5mcw2wjXQxbPblBVdd4gbzlGJvHpJZVvYDsUMZqG5L5hvjbnD7LpLP3osoquQIZFLtgStR4cam1
HxNdhOMVp3bX3VOgFcG2wKSxVprBtjqhHtWzwG5sBLCsx+UX/Yj8rgyN+erSusWnBfHQKMf2qZ0j
5yvLmg6Pn9N+qJlIKsxWc7WVzuw9xDkrMrqGFk4WQmTUkOba9swu87GW5KdpRHg8uFF8solz25TB
OH4C9NKNbTZHRCymXigOtT16cPa96bUXIqFn7UJ3nU0zp5wTcogSTZqDSp7J5HAHYuSGwXmbBHmc
gWb2d6NQVOkWp4EbgGVgSIfFM+EvwcGSimw7uizapetm0NJsDyl4dPZwsIoECwrjeroFDiIwGhXd
c15DXZf0eZ6skN5l4i2RHkUR276btteMyZVgL9KdjjEqqkuulT1YiMpCtGxBuoN+ZF2LvDM/Zrcq
MDmESyTg6F1FAOKBsmAWNNmpVtZ0Gvrh3SrRLrnso/u1ZgWw2MeprNNrTA2XjCqBgsdZDFUUJbUV
cqtu8tNRMz/K2Wg/0gSx7AoKGoIFRy+eUxJzCJGXW9pFFvuR1N70nYc6PIo7lLGN6Ia3eWx+zLKi
YZJXNMGCzsYeRZle1xTN1HwmA/Bv6D1bkoHsALR5FDCUgn+Rmln5oMmFaDCEUKZMGh+rEX7IiWSe
Zl5lem7vuyCwyjWPkhQrnQ7w0DONVoR3bChuRvuso0ZNRIo1XJI0JbclBiQXUZ4SYxw/MtC0fTtJ
Yx1KQjAJU5bTSVGU8DYAKoDSpCIovzRVDI+c1ShgsMkw2A+Cz1m7hazWbTyItxDxS8pWmc9hLE6A
oaAnTXqpJslGS5ODRYnCT0Q5/tBr3VthIX6xBjSffjfGDWHBpsbxwg1dZBejF7fPFlw0HzHXsM27
Fg+R2cyHvtbybVljhot0UOKkLHd8L51+kFWafxR4NuydqcfCd4xmpPjYpn7pBNWB5jdbM8JZN14d
OJe2RUc6tUp8BCbOGzb8Caj0lMQXtvV20crdZOcuYUc4NMkbLwLsHAAs87G8aW7bvoTC7F/zbs5O
dp/XF1lzgCWnPH/R6PwiSCBe56qbQXurJaGU5MwTYBeYiDASlktiI5nUkS4RGBq66TtvJ8f5HIou
wJAFUsGBQ3WetqLN+L3ACMgkaKCITeUTYeO9P7oNntDWq9ZGJT5abMGXthhrnWJI37LJ0NjM2q7M
f4yBWdE7cVn4xyrJdiXF3XWdTGdSqbR9VgEjNzrsuUQRoRwkW5aSgPpEbvCeet4XyAAaoCn2J0J4
yjvYhvI8iOaH7nYTPrtkXGUyuVDl/yuXcbibCTtbNyPHO42pGEPpHOyZ3IMH9A6L3CMWG63SiVLV
Zu+EdQPJTDQCg0fYQL+TCqdjYlSOgbsTDRIhwgpa75ukP/gUdXZH+1q4G5aCYKuSotsWLmm2jlbo
J7rylNWZqFAyssMuJUmGE9sPDLcTkjpF21Np9CvDuEv8QlkWWgJwsqtSK0C/LydQId1F1GnYMJUQ
OcoQ9+Y4yyVihTtNqvqrz4LnkVHkVtHW6Mwr8QoMEM3XTDRaKL2sJL2zKcE00qA52p5CqV6sllBp
ZPoXGroVnYpmzwh1Tgl02pWhQzeK0w0Vo1cqYZvaQ7VP8NfH2CcPRoBg1iKDbyB+CsgT/Qz33tHH
ml2NTmfWTs5pTm3KbMwzeIInB5OK1fUvdP5viUlqkIw4gBf2Se+SN+Jy2YySHuMWxSMJhv7yD1gc
70vd/BEpcY4Kch0G6+QQ/uLnix+Jol6Uzacuye5FI16UyytUd299N+55K+mRSzj2tDxlUbLFrW9O
Y5NM6JrdURRzu3LYvyx0rL8/Qt8jBphjdey0atvQ6IbKew6N6ilpY0SpZE2ZKhpoOqIKNYCrLvLz
uhUPY66dc/uZfcVHV7ICA+L80vqWLW+ck4jMq64MlBPSuoYFRIKpTkx2EjF5myqkPUe3bNHihF35
ZE/WDxSfK5JzV2LywA7Ee4vNRI7UiWrtI4PmGxl029Y0idxYNJ4aRbluehOF/jJDBum0+YKz9Dmr
1SWuC5rShm/Ew/deNp99rL2GhCPvMgL73Dlfq6Y+ssEpVmavfzLJ7OMxf8orbV8nMxpDB/0+zudF
1R5Z8VbDkKNoxcXjeFouA82pxVYdEFhAMgx8HHhAVAFnqsJ9+MYu5685Ki+sqnLfj8635afcGW6S
iLPNoBVIuwCQYx6nLUu9Ii0GH3LEmky6C3wB32spvebePbD5bTJTmKqDrcyGG4xg9NdGSxYMTZC+
PrJ8EOsWRs9d3Z1Hr7m3p5KTZhu8VkN4LPB3wTXbwwtcGZT3S2K2qEcSRtTdAQzfFTnrq+t9G3tO
fq7z0VJ3XMmGrYir6EwQG2a607EqxpelmhcrjmQV56t6aot90ehbJoR125a+VnLCo+MgrSBYMVIv
ME9ORtO9ehb2sIgNYyoROYvI2RjZfJjT7qEhNmLFskbkczM+zkvtwyT/nWwN3xzrdxKzXhEQyjLi
KFxVL4mlKhoN6Vsb6/vULu+tPuT1Nh5CURzr5TO18w5+walD5Ft79tZLafIvUu42Iy+QMn1pb4ce
Mkeelzzy4FXXjSsKgDfP6LX1GApKbBEzfRXY2Za6AXEfEr3GkPUk9QYL1999DbGybSgxvTgTPnhP
avjBpfaAC6kmaGr+iET84Zgw6RRuq64bDhnBSQJDyEyKiGoHpugsGQ5Ieb9FvcLUHpnnxLTRei4h
VD1vutU4X2HFhrrLgzdTTCHC7BIAnbOpA6CRpl6Zq0gEnxlyqL0RqT3N3n0ZBy8hurrVOEy0N5nI
7+QQ5btRVhlxuF2B/8x+KDv7vrS8M8I/T8XNum7MflEkupF2KmoSU6pqp9PLsIPXLBebmZJ7yARl
WO6Wn/QtdIUeUtGCCNPexHEmMXMvL4fTjhsTOAWBP8yW5Gz4aBwllj/FpBsm4qPsl4XcpA0QH1jP
fUTiuxHov5FecaLxuszbSUc2SzzOMrw1mrlxbpGUWXM4pjiqOkBhLRAvOtcOIZTG+8Ssm5QGJkKN
Bq44zUzPOAIXFMBEfTPJFSbQmZMihnfUmS76VBs04GQGV8qxXkZIc/BUokFB+o5S8YXK4sQ3prnW
enkSZh3eta2xKnRx82h6oE9NDwDdTobmnYsBJyNySmU9jGn42uB5tLxsw4ZyN8feDvzG0yioLSIW
4cBGoX58JQSDHLcOp+JDaYoHR1kfPTcju5K2igkEJ3hVLmJ1PV4CtEwYdt06pEgPeob45X7TqfZQ
EEm+mB6djCIscw23lrc1K9RLyAYjdIsDHqBFTCyieqMP1c7qXkb3rYlxSRv9vsvdLf65JRp1ky0I
tCxQHLLq7UR5S6BDXn4hd5Wi3Xf7hg4dAqkpKh51UxyNOJKb0o2OkZsfOK35Hvie3tGuGBU31LlO
Or+ESI/DGBVXy0zOuf7AWrJGgRujIm3lO5+tK++WDy8HQvvSxjfsYLU8uymeD0P1YOJWLqPyVA8G
gbzowBdBVqO9a2NE6zrZ1tL7Jlrzucur71Nr3aPc5GDLN8fA4LFypWWELXJplhIx1wYbhUrbugjT
94RxpPCFeO2FHuD0iJ5m+tyLPZPyfwZXRL3rZfDl6Pq2pZuZUT1cL48ky/uMvmbbbNzcxJw8Xmtt
fu9zcRFTvlMc5VEyUAZu+ocEOUup2wDzcSCuW+LMJ4XYwH7WentTJtMudck+1Cpfzryzc6/vI1ao
zEx2DkoBnOXBwZjtJ511L5icCUWHonKMrnjJxtDyvUaL2G0tv/YQtwrCDOoqBIiQbLy0fQeDSYaQ
OvRx6ncDUbMtOw+eOISp0hdTsV1qAoOVr6eR1b5oyu+6V6ewbsdDzsszju5Wp4LEknzhrPvUgyOm
LR5TU6vEyVxKV3ySIR724+BdEp0EZr52NOK4Z4GD8D+tiHpctDHoQ9XFS87xxBCkRKniWNCQMfhq
NdJUwUJvDXkJPFzGVlWfM89DkOxQrcV6Og46YKHAjQ9uzdK8vMUh9hUVRduk17Yc7nYMoKxGwkn4
9GnxQ7VNdK44FbMZPHEyuR/YvfStiQfA3XZC7GF+3yl+T1qDIeHay+da/m0MjW8lNmeK2TSYBYrN
/kEUySHg+YoIbuQ0U41MNvyzFXg+bXnqyfpmeewmD9OLQ9oumKHH6inUnUe7WNjM+DdWy3eQyvSB
0MUNAoi7xEwOPQMq5gY0PXsKXRpTKTN5wm/iseaIvOfK2HYK/IOY32wtv3PY0Cm+qjn6rJLZX57D
8qQ9LTsa8omqdEuGq3pAVYY5igYu6l6mu4lqffxki3qnUYS1+aSQgY9TH/lo5jDSpn/1EJQKRAhp
ar04PGBObzSg2cJH8CG8+LBYEJad13Lt5fc6dKt0ggGhILQ0Epu1RGnFdu2c40rIc3RwJnUACh5s
d9P8U4zl9yweEXfPe7byEGyWaL0voCCLrz/IimPaKZzQrPFueZ+OW01F31MVHbCpIIx4qx3XX354
cSd3/FQIBhV9PzvQ8CFjSrKhQLKqQIj2FV8vB3o/4M0yOJR1UefrafzoGTPtL0R8GLswA6HBkMy9
EJrRcodZRZ2c+tt9nSHqN5nbcydPV1WTIz7nK5EqAucRnTgqHp20I2BaY9qW8ZGcGrUJ2ojM5+pW
xRjjq1I7NbP5CirGd5jY9W7aI0qkVEj+XhETX13CxuFmeM2zMyINueK1xsVeI82Ze4X1AyZGP0fP
qcgehxidrkatRlnGo8YtqCn9AkiyS5LwmHXhxGkpnQ4JLvuSwoWfUC1ZT7k4l6N1pREE/Zb1akqK
+54kuRo8y6oZ1XuQGUHFPOheagRoua19t6vmUg8Bokq6iCGP2OHuAMDABhjkIel1mvaV3Iksdldd
H17EjLusiX2BNyxphh07RlgtNNSGIn8LnFquIk09pUNxsVR4b/H0qYylkJSK9tUj54nANj/yTOUH
2HbWuhXTUGMvtx/K9gU07VuOFaRvgX/lwrwbVPleA8ioOBhW5vwahwUQSJfmDblD07uVtNfKQamI
O5SqY9ecBqd6cAIQpKP5zOHZF8F0Yu9Cr6X5jNwQAEOMnY1GyUNuqZPJLgV11CfY+70t6zcZy3v2
+Y9Nx6G6jrB0pOFzOKebRBMPXtEdSI7ZseH0JRwltUhHipQG04h52g3q+2XvQqDJpmroAqPA5hjl
tO2WSl3z0ODXoPf+OUzZS1Bkd50ZP8AQ3Bp2eMu0/qBipDd5APAKZujdgkFaOCCyYoVQzNpuDzq2
N+qt4zWUCyWvALkapAnzMtHSOSxFRI1fl0/9YzL10wGmaYGXLqs2hNDsFjqZSpmtE4BVsGfAGjfU
eYgpbetVkoVE2iokOBCB3ixyyIWkDNnhflTIkAYb5XUR3gCUXc1CIdZNYcP1RlfsOA/Va3KewANJ
9xxXVH6KWr9meP9c1fOm2yXllqxfdCXBuvTSQ2Q5r7grT2GXA6qZLtXIYdNaztY93X+KvYaL1Aat
jeqaB2cez11cESjXIXD1luzFzmaeCwiuLuPuLgNTuion01vTV/PjprirdH3fWg5nMuOO88820wkU
XZ6JkKDZ6Fif+9x8rLThsQJBoc8e1UyxzxNrYzpetHIG8u6Ncisj/aCNC6CKglbm+nTTdxo8S7YR
g+lAaVkK0Ul+6ZBTG3ZxNzksO4BqmRlJznKyfQEChtm0hynEh07JPjSiL2fWV7X97LXla9qSkIyK
L+/SF5k2zyVEHdpJ2zFN76J4PFXwkUotgcASsF8EDaW36Lkqb8MB54Um7nnq8U80bAMNaR4U31Dh
0Y9b6p9LdEwJFY3U2l1vV2iYc+YphgFK+5XuFVeV2J8zdXNNV/GaQv0hQjNuExpdJNbeszWStU1Y
UBK7ihmiKW7Nc5wgC/+zqfk3lzz7fZNKnXB0al+O+YtN3AiVXQ+RN12TCBshwfU/QhDOjIbrcldR
gAqQLPn//Zq27oCS+D/4wfKZ/sHyrOmyRPhc1HVEuDaRU4kK/VYn731sn/KIuQHzz9z/h3v7V9Al
3m3o9i5acheEKCqpxbr+j6uOali013N/zZOjZzzV1hv3S0kb6Zb8Gptoy18NW1abPqCW/PLnW/7d
q75cnK6chPZgwVz4+eIu3KgszEV/Ha3wKnGaJOmDKqxbn0z+n68k+U3/IFz+fZtSJ9ZPkiUCg/iX
K2WydSPL6/orW5DukRPCfGq79j8wB7+PGjCaOrhXS9q69RsVuE2VFVqUL6/Y8gyyVqn5PS52PsKg
nbmCRVOjElb/cWe/swUsIUhmtE1gHS5RKT8/wyBK6eZDMCdGPtY2okQdz4kVJWMr5v8aLMtT+uUp
WpARGSvCcV0ArD9fq9OiPnec4O8btOweQ2L/PAV7Od6Z9oE77TRAjbpk1jlUAzGwBGn++Wv8l5v9
6QMsA+ofozVBFT60UcxriJsI41l1JZTyqjr+8ucL/ctX+dOFfkFzCPQQI4asZnktkC3u5gTspKFh
6kFq29/pifRL9qF/vujvdArXYtjoBnkTS4SK+GWU5o1JVECnNdeUY+mqtxBzYp7QohyQkH6e6iPp
PKuOf04xDv/52v96w1IHsL7kw/D9/vxkHR2OmuVyw5FHKOxSvlCPXZWe8/KMPuR+5K8Wgvv/j4sS
22IAPyH1Tv5yv14f4xUp/++iyUBAcZ99K9AqmgPSF4HGLP5mFO1/ZBz9PukwwRoGfF/o3bw7v9xp
QQkXXnw934iSiD4mYeDI1JU6DGVhayurJhHzz3f5LxcUS6KJgBhu/B61Z3tzlkTmYN1q2gthN74A
vALcwRE8ePnzlX6f5WB+/ONKv7we5L6PbW0r6xYNZb1P6vxeS4z8P5ID/2XJYFUUUrcpbEppG78s
VFQVZx1dx3TDyMYe8kknSI7Ivm1tuQlSJ30dc28p3Hm7pYkTpK+49td/vtHf5wEHwLtpsloSnYRk
8OfRGgo3V9YYUT7Wt3x5JakUD/XMRvHPl/n9m3M96I0usVC6azG//nwZd8T0aNd1dTPAxeFLJSMx
eArEpNat7P/jln5ByrNCudySFJ5N4BPFhV+eajAR0KdT4bhhkHVxvwd9vcfbyJn+m0gyaiep/+eb
+/2NXy7ouKDQ6dlbzi/vQU1zHmZN1NzQn7huhTDxGzLmlUIK6Ib3EtN5We7/fMnfxyeX9FiF2eNI
Mnx/WatyWfYBLInmZkafYVK+IhUP/+Mr+/0SS9IM8CcqfA5Irl8uUY+5jXwFREvlZJ/BApg0p6f/
9S48sE06vmPDdVh3f3nLpJiLtpFVfTNGlM2UQcJdhyb1zxf5fYT/fJFluPxjpeumQeq1nde3aizO
s53I7UDmGt1A5/rnC/3bA0OMQUdDJ3QZndXPFyLalGNryoVUEmWsb3GG6kd9/vkiv90NUa4gkOBZ
wSYCsPHLi2T3ZSVgRGbPet5+YsfDweCOOlbh9Pa/XgjnnUV8NIlgNlFnv379XYsY0i2aZ69ud9qs
H5tkfqWg/Oer/DYvkLjNAdaSrmEKspR+uYptzJkx9MpYcnCvmjzS+dmWtr2arf+IZfz9uf18oV9G
QQWFYTSHybgRKrqobdLvxJ6vuyb5r2SE5Rf9tLPzLO6F5CRdGBx3nIX7/4/hVkgnEL2soLW6r1Mg
rkOzhkS3NdHMo3Ol5fE/P8CfLmf+fDmSJMN5qOBxlngoIzztvooT4ZtzRoNHd5P/mBR+m+qWu0Ov
6rLiM9L/xpP94+6C0Q6RE0bVc9Um0Aba+xBjzNAJHzhHNT8PAQsIEME/3+Pv6yRX5YxPuheZpZRR
fhn0RQvp1Oma4lkuEB/nNQ6+wnrkgWbPgF2Iqy4+tGqEOfU1OK8hbcg/X9/5l8FDkLAtPVZIMiIc
8fNDJulWTEbjFM911uLkBdKAnZsSeUfTSfjGYvgytGgdZPETAY6c7j87LS7X0hkguEiX9hamkCqs
FPt5kMAATLemB2ri/3F2XkmSY9eWnQqt/sEGLnTbIz9chLuHdJGR6geWIhJaa/z1ON4k3gh6DOwZ
9UIW+zEdcHPvZLGMVmVZERdXnXvEPnt7JcU8qHcVo/su0QUFITyq2K0x7Py4hRgE+bYtPWvQnNAJ
YmQoh6IS+j2Uv0vt+4L+j7G/spP7x1a0GwFhCmAfMqYe7LeN8VGhCm8CFlsqrksFJ6XnPXmgLXXM
NBATV8L9UYr+xOX7RidSqBnbsXtopEgawdtj5S+IyAOT+pOi8t6x1E+NQ7NrRJOd65drhyo1BSJ4
ISpH+RTmNb0qpRptAGd+pheLTHD2Lc+cQw+7RhI6v3md/5SvFRaa1vDAzQLEToPyKR5C84SsHJh3
VP6WAHhgzR0B0td3f2bWMegYQrR2cOdVfMLzzS+EE0iuIF3rhW71aJsJxMaR0G/4gpdGQbuevxkG
rM7kiPspKDm9soLXrAmSJ6eX6NMPkx/XpzK+QOe2yVA0DRdM/CTYtCYv1ODo4LDSKn/1TfVDQYZf
RbQYlpM61u71Iv10fTQxN4UGchj4YcKS0cczJivXKnlhyzCovI6HKdGtbQAtYvA160jHjagn21xl
ISipFAtJix4lPI+8vPzSwCujg0iDCIZSgu2Yzy6AW1xIKibvAVwuwFeTyuep0FsoQO6uf/b8svPV
KgUbDXFk1mry1bna2fQcl+lrb4barkDdmcpqEG6iHl6u60PNXz+TgTBuAgwA8dNk0xMx0ElcGPZJ
zly6DavPcmsCL6dgEYGv+P2xLFs1cOcEGqnWZCygWlLi2719qh19kcXeSxkMjyrdWJ2e33iT5vsO
DSfOMKyYhjKmp89vjNCUgoZuzT618HXQdgdJGvRRxUhnBYGfBBHfb0+NTAqOCgIzRIXTGwobv0vp
rHJOft08V56+AAG3HvR6hY7p1+tDzQ8H44z+EFoyIzHkZGppOHg64bd+QkCdXrW4eoG75EWFU/zG
Q3tpIFMhcWqNfLG2MXlybBi8zD4X6gls5gD3YPhiC/lEe8et/IwyfvK5UbDIG5iaphFNcAonU1JE
WEhhpqsn9vM+Bi3PXmWFtKI5/sGFgMeWSkhLqu9gBGmiupWpuTDPP7OWBDIkxGZXwG3UJElU62TQ
BY0kBJUaqaBrDnTgraTb1PqNbwbHhFrteFBmE4V+NiFX5BjcAISW6814JivKBjhJoabd8Fmm8/o5
GLEN2T2cJV6O8zsQlb0BkyuDDUP4DdHjSC4fm9bd/N5x/PkM6vYo4GQaKj3v56OUhWnGWeJBlSc5
1L+lFye1loWi3jqNs6UjS8HLR/TOV4PdnIwTK4Vfp6gPHGGE+qqoNKW19osjgSKOgEmY6uE3p4Xh
kMd0AZkCHcHwyeJpUDg2utc6x8CNwVTxBgj9LZSdG3dsan4RLyPnYhncLh0NV3vyHGpZV1GEA5RJ
c+HSVL0v4M3qii4dE26A6zOaubBEUJZtyToJOh5fQ5+MNQhQ7WZcZKdqgOOw3un6oyS+Cw22QuU0
CnnSM7wcXz1Xydc+U74+/tQkq4pO1n9kguaIQzcxedRSiTVQEfk9qXIDWr1omyfyPjZ4XFI9jSkp
m2oAS9Wm3q2jc2HmyK6PJQkWGJjZNNVtG33dCd+iO8jYcckXvQ/ex1gD2Mz78V1o4jfL3g1KvtFV
94bnPvWqVIUHSOZl0BQSsTMR9iazS6cwJfcEvnFvusWiK6wbqpqzi/5zCJPABGIu0iXTla06KR1o
iDgF9kYbyvdhvvNN84Ze4Syf/XMidIJwYpHm5bieX/SBkoSWaoFzjHp6YYDzedpToiVgReALRimh
g8Qd3dbMtklxVO8COT3+7gEi18vLJlMcGXNOk2kWNGlWvHveqY/faB1mL2mnXhX9zg9hgrdueMNz
ewP1B9p4pB7oXAKIej7dPkOtxS376AT3BWh4sY2Mz7CvcT5tGNzE7vrcVMGv+/UJJFLXqZyhFKJB
0sdxOR9OzwxPI1aJj0Kymw/QPRebLOjVbyr925t+kKG+GISxdBqQdkPmF6cOfDk6r/D2DXUDEQWa
VQD0VNr5cXlfMcsOsj4J4hi2XRybyExWXR90G9/IgqfOTsKdLmXeQ+qA4q5YbAgsNYNeK5iFYftX
l3VphQ/QoKL7JyUxoJzU7W9U2GbHVpC2By7BndRMqmyTFW4Ns1UGBGMOVgiha5XqjzU5jQVyb9+v
L+7FgVhUE2Y9A3d38nSYFAjphCrqY+SEHWQ6NNkVqchHwjH7hpGbmxohmzhnFrcQ512e3pLMjc0W
/Epz9Bq0UEr7Ea2A9aDZb65n7qoQGWY3uWsLDZqNdtF0nbvILf9GZDqelclZwpSaPO5IwvBcTufr
pmllCSU9Jkn1kcL3AtTVa2t8AP4DBs/fqjxrHSj466s8e8ogRCfZNIZ2pork6OTFNBtAy07eygdd
wAAo0QKpg6AguR/DHGp8vT7Y7DFhMIvir4GmI+72NDWot6VcSGaiHoGdvKpWuhJFuBd19JHG2tce
FqCsHW4MeWF+I987no5KjDyr50HwncBkbbKzOgyKsCoaGwru9hoEKV0JMvQ216c4M0BC1hET4C+y
XDzck13s9awgRiqUA+gfcMAk9Svkzgv/Xq2/oAd1fbALV8QirMDTYPs06vfn5iclRO59Wa2PsGWO
xBu9vYt5ie+cLDPX14eaz0twJBFloApDZWQakqdqIDlkJdMD+cHkuYP5YRcSBAKQa6DayqryM4LO
CC1eH3W+e+OonBWy4qTvpv6coqayn8HjfFBA9q5K/wPPvhx5NjHG3b8xkiEbOpkhfMhplGsZfkmv
UacdlJwe7zp+l1EphG9uJUf1jYd/dtEFk/plqNH3+CUVGtDso6Zosu0rJMDpHhk9NwintwbOI/4O
LvJXPZNurKSYyMba1LMZlcWUTaEgFzA5K6ThqryE5O3glu5Hs8rf9GTbeD/0V51+GgmmMrtX4Gip
UCvjk8b8Se8IyPKjVUQt0cfBVEzHWOo1uJTIibzvSpmpNy7PLKScfuR4Hn5ZmhhKAi3szPiQhLX5
qEYR/XNaEu3SLEJsbKTtKrWo3wnbRKLKkU1ocSGCJoknr64fh/nNOl+tySsnmaUqubjdh9bkFof1
BgTJUgr1G6dOmVtExrFIqxhjVoCyzPmE6efvOk9UybGq22bJ45StFNsBQesHPDgdrr1EpyzEE9CZ
/kh7CTBkGDkQp3NYwuckyLp3Br3gG0OTjJfIbYKHRLGLQxIjzF7lSXKrHDtfF6I4ghGuCCU+nqPz
700C0ytI3YlDB7fCwmr1T7zTnxXR3Dqvly4JUQ/JIELg8dE4H8hty7Kver08pLAIyzDBmckTd0S3
4cJxAPtB8tvfyAZd2AtzzD2ROJEpW01RCTTTa2Hq5dnB0j7C40YDBWnz/FnAtprSCCU9/fYRIyRG
7ZdlpIg5vZCDK3sGPdXVgTyqoh8g1Y2L4/UhlPH1PvMpqM+T1vqz1gtkaLJdptTnRS6X8j6UIIxP
0zunfvXibJnQUBSRsekgC1BUsXT9b4a9i3KkC2G7uf4Rozk7/waKtMxQkG6nwj51ybteiFgWVrwv
FLGzw/4wjP1b18eYbx1j2CNakDQ4FfVxHX6xGxHsGG1Tw+FSD63zroErY1lFzdi3IXJplcmeWBR5
IY5FbQ83rPn8YTwfemKyXJ+Kl1WbxUHNhLVC3KchPw1ZUZdEzaOojXjBNrs3XuP5mmpghMg9qPwP
lNRkvhbE6wUMRsYhyKsfYEC/5MkNyzS/fyoZB9ka3WLyQz8N1y8rSqelaNw0LA9N72572RgvXwiJ
RyS2niKNb5Rn65vruzif1dmYQpzvYu2i1lVkknuwWlRLE939nBm/b9jPx5isnJHrdHNE0MgNdnhv
6dEzZaB3slXfWL7LUwGeAAslQcXMnZAMx4H4Izx0EQzBWbt26fe5vlpzUzzO5F9DTFZrKIGJGDV0
s0ZlfK5y677sgP7lN/bk0s0aYzBiPUshmTexw6lQYPrLrOIwEnB1vnaXNohlQ1IMXx8Fx5XijzCj
xv7y70zuv4fVR2/ml+MH8ptz2Sgod8q9vyyNKF/iJaGE41M/vT7UpQsM4gegCq8aGkrjOv8yVKNV
zaiHGR5UP713DMiSDMU5ibpdd5L7rpDsWxprF84G6DeSEyO4eUzKnA9YtonTlp2THugCHfl2dTSe
y7x/f31aF3wpVYz5fxIivFyzxIss+1rQqK29t5rmofZz2v6H7L5Xm+dS955zOzx5sTIS91trT4Yb
Xr5VfR8t38Tw8/zwCYi5gXGaRntpXjY1hMHmvimTY5i470Ph8Qq5PYlDrbj1BFy4DoDh6BA3iE9k
dQovzjOV3s5ApAeIsytIPehnCXp/6xr5LTDhhZFUXBxD1wUxLL7m+f6Zpqd3qS6Z+1qpQcDSh6w4
UGp7SfL9+hZeOCgqwaSsEN3RXjB9OUOJHj0Ltoq9VOvltoaCZwcDTPRwfZQL0+HR1Mc0r0wqcpr7
gF4YNoucfjRql9GhVTLtuWh9d1e18IPduGvzsTSQ6kC0TY1HZXYmfT01ajoRUQPXYwVmQzfaQUFv
rGvZqXbXp6VcWL2fIDeyj/hysxRup2h92TSKsW/J1gPlj6uvkQ08MrYs+EnkEvyuXXjeygJFvAOG
0DxSdg4OwizLXQHbwhZiIUh5IYFZ3fiy0euaXAyDiio3gndVJSA7P0CdHBhJ5KTGXslV8Tn0cw0m
RVEvLTNEdBrAYdH1pPWb7AEwl7s3Qs/c2I4eLK9/x4Unnrz+WGDXDaq7UzuU0xqZg15pD2GHBzgc
/PbkO49GBZcImgiKuWs43teHnO8/5uiXIcc9+8XWxsQmpgVj1F6y0cswshbFnTL80Oa0dlwfaZ74
BvKDRQcQgfeizgBHg4R6TqOqxt5O0xdTGl6KIUoXRoMCR5JssXibSFYf4wxmRzi6X6+PfuFNIS8z
Ikk5e+QUxnX4ZZ6mmsG+NrjDnpQJXraWd3CsytWilppDYKVPdd4UN06VNg/waSLhkdZk4AdjWHE+
JiTuRVGif7K3C938qMdytzVzOOJ1I9XWnZLZS0st9VFPTVvqMTIJiwj+dvhT+xwmNzv1NlKvhstC
KNkubWg6j/wmpP1UpRsyj6JdYJf22g07f8fmGXdpBftkWDe0verq8M3WfNrlciB/ulJoqDl7YhXI
PdwyXkcWO1crZ6VWsvkYkn+BKKWNzbUWmRCvKz0cS0aCUgOGfRmZrrx006D5bStHJWcUSSTLS7l4
mr+qirwPclrEDqL35NcwMOsjFZDsQbK8+EZgN3/3qLsT7ZBrobzKTT/fiMYeCtjU6+gQZP5rkua0
cY/t+JW9kb3y4/WDNjdyjKWT36RibBBMTnyJzDCjBP7w6CCX/ftK8Z7iwd1eH2J+Z8cheH4UTAQe
2SSGLPWujeOuiI4SDed74bjmFkhkd+8iKXDDZs+vDUONAFiqC+PjOhkKVQgJplkrPjgQ/pelvQu0
H35gvZE4lW6V3+aOLWOR9ya1aBtzIHRSZ2oIAUkIzqyAabT9LORyFUDUr3XqSZD5CUuYvq8v5cUx
xyoq4TBVlJ/h+i9moeJB7WGKRU+eBq90L6RyQeNOAjFVftc43vr6aHP7zgxtTiKnnghkat8paTiy
XI2M2a2rQ/asI+amDuBJ/d7odzYqLnSx1z2gSE3/aAVZeaOgMb8HGCSCcTyy8SOmGANh2RAFtJa+
l5WS9KLqfTJKeytl8kcIX34XDoJqsa2CayfjTn1h1seSt0YQ5JqjHiyrOXVpTjN6b6RLWQmO11d1
voc8umL8SzVoEZo2e7Wm6rTOYENHEGvRIk/3tvetQ33i3pbyfI8wgLlsk1S+8VZfyOQwLGuJhYd3
fYaq5n6S964NYw89+GpIm0cERpaqDJFT+BnWPXrH7yX9HXqPMPb6T7X9JetvmLW5qVFx27DBKkgE
i386N2uZjXpuLgZrD3ZEoRei/dGHt6onFwpxGr+fqJk+SE7vtCjeRlZh+nmu7xF22lVu/ilP0i/u
kB9oHn90c6gPNGnbhzD258p7vGKKyUpx45ZeWGuNKs74XhBBUbKazNTKOxOupQpnuFI2aRk81HUB
haJ86kVAbUxCtkQS6yLM7prBfCYEWxuhc69K0g3Le+EC0w5GqhWUFYHU1FyUxB4azJHaodWldmOL
6H0ah+k6QtzHVcrngAG7BA7BBKH364f8gvdEAYsOXB5LKiI47OebDaugPlShkPcxrHFry/LdlW9l
3UYg5bSiIwkRYBZ+S/W7f81kDTo9WJVu2K9xmc/dZOBJPNf0d4zV/GlEV5uu5WjloB665BBqORQb
zrogG3x9qpdG4RpT9AUpPvYtnM9U7cMiGypSabpdoCLhPIUwVS962B6ujzO3hvT8U0AjkUKPx6zx
JvLQaWkKKT9EiZesS7vyPuZZOhZ+SvWuMMxbnbAX5nU23vg9v7w1juZqJZUy8wDNDmRK+VrzASgN
tabeWMC5XQD7QIyP84l3pU39zhaywlzrevlg1MDaB23f5t0NFMuFuRAsCuhHNCpXsyJupkMfFGuJ
vheZ+tzr6KhCIKXcsG8XbhsHjYcSkBMF3GkOGaG5HghomhygjBpVWBEqX+Q9ZG+UX0y4gZSO3tPs
VtfHpVHxeEjmju0ss6ZP6GcR5koQqyjT+CUOIdEcCu1b1kjfw7x5hCv8SR+GFzMUN274BVeLcuAI
LaOnjkB0csFLXclGyjZrb6b6j87PNpzYGAWR+keZy98g6BtuGLML+SjAIpgSHB8yoiA6zg8kbWe2
UlRw8Zm+he6NsoQEa+UNvGCxuenL7N7LWn9lx+aovnInrGL92xeQUhtAD6w6va7TnrHBguqckqa+
Dx20L8NEqFtVbauNWVY+HcVhW52uD3jpMTsbcRKRwSeXy7ET6ftOBSrv+ncl5buKxqEsdQgFh0US
POTeh5TW6Ub7MMBQdP0DLl2bX2c82eMqbVFitrmZnSvtKkNZST5sErBhXB/mggFgmpjO8T2iKDh+
xi+WptAVYn6lkQ9hNDhPled2dyqw0t31UeZ+F8fnl1Gm9gwG2SxomQxCCVvdeKIQoULJLqwvZkMP
QOHemNUFe01YIHh+sDzK7F2w47KGYTfq9tXILYoX8CjL0Jpwil9F0964HJcGs2j5ojtPHkGWk50S
rSrj2MjWPlaHZ4hFvqConSMgj8ZIGb1eX8gLN98koU8rjUwQMssT5FrSQAwW6Hsvk+Az9MNqQST3
rRlymF4sJVylwy37PX7+5CVHgoLwdEyKkDKdnBD6G/XYrnyPg1huU1QkodR9H9AnuBiJidHodl+G
qH0HhfBvPxzM0h4zQNSr6ciY3EDQTRnUSAU1ErJnkgW9pfwjpbv9+orOpwcQzgTfSPDBkZkW8YsQ
H41lbY8lShZhZz+S+n8oJedUqeqLn2g7NVIeNO8Whnu+kefDjjfml3vnJXntxXXdHBCqpsZpv46k
owBjRgyJlYu7f2eSQJpApZPamCajY7ptYD2P2yPP2H0T9XAZR+5d3/v3cprcmQJ1jzo/pkF942pc
niXZUgUHA8T65N53WYkak9qLQ5h7H9vWeMuFeLRgClI9/UX48bfr05zfRBaVDARPFUmBWYhelr7d
dI3SHN2m+BwglrK2h2wXIzudpK5/w6bNLefYKWsqwuT/LVme5DuSrob2tLIbVBvQpQdJCsc/EsfX
Z3TBlz8fZfyKX85JEzYhDpzTHEsr+tgA9k1t9RsEXls1R8PBNopHN2p3uQ8UqB9O1wefW23GpndC
HyFHpLonNx9QqxO2MDoe5D4CbAwdYxnfie4jOqcfsDN3nQ175fUhL93GsZohSAnIQLgn07UdLQ7p
r40Oqa7fNVLzode076khPzlSc8TVv/N97yHM7U/Xh1UunRyd2WLCQavSCXa+zKXUyR2kb/FByt/J
PSGRowEiaeLiGygAb60PH3S9gKVfPgyWDLmcvKR70ofSXQ2/NHX+Oe7aWxHUhU8anS2S0GQGSQBP
Vl/PnaBPG6c6xjSLfpLoYjmCsHo2kgG97dS7VVC4cFVJ9eAo2twflfaL8xXoihrNOsWVDxKair70
1hIZrtya5tUAwdEO6dDrSz5+/vmzYp6NN5me3FZJ15utPCJoAnMBgsa9xXJxaQWB6mF96MwGHTjZ
VEXzO3oru/poRWPHt9KIVYH6T2q7UMH+G5AgyAx4peA4Bl6NJ3C+gMjXWnIUZPUxhCkONVwXBsDY
NxZNEYkbt+TS2vEqsk14/xzbycuIL97kth/Xxwy+X28Bmav+oJsObSVBkDQ3MoEXrAAJHVLUAjs3
QizP55WEYVZrVLuPRYLGMVh5aCQzaNT0OMnWlS0j2FFLZGKzRv/x+0cEt2oM6Ng8LML5yFJmooTb
KtUxKOtnJTC2mWEjj2r+Nih+hFZixSm+gHGaJq5Rd9EpvXBM0DePjQWweZCKuZF8gbFe3Vyf0qUj
SdTGMCMuh4zn+ZQGNYsdreqqo4/SLzzY0CF5Sby3YVmkwP/t+mCXrvTPGw3HBhi1KTxcdAHDFUpx
LCzjq5zadDB7Sz3XPrUdhMtBNPwb53J0TBluzMbMOip8R2mjLIEfVK9LpJwMEpphIb/nfbR++waM
YTepNQswrEIG6HwdszBX9cHrvSMsNio6q5K7CuUgXpkR1F3XV3F+/s+HGrf0lxc4LFB/Imv6T9Sk
D11X+RS7X4YO1mEBB+gtlOZ818Z+G7Koox22ELw+Hw8ewdzMlFbsjRgJ5cBZNMGTZA8Lrf7Y+vXv
ttxQqAG8OvKf8d6SwzgfDDVTpVJkNz2mnvOl7PwtGkhfG5pVFm2NrIaLcPb11ZybLtzsEdpCrgbE
x9Qm52UtVYON6dIrfeHkwRc0ybcljNDXh5lvGs8YsGny0fRPzWAeqIi6WkUT9r7ITPWdqofGJ/Ia
xZ1eReGDJjfoJJTABzyjL25ACi+MTH6VDLRO58yY+5yuaAVdPJ2A+9TovGXkuN9SrXtu6upTpiNT
qZubFDmD67OdL+pIP8N5IfqkVDTdRSPsDerZojyqTlPTniXMhWyX3brTrN/urWMtUf9lGKIyAonJ
gclrWU/gOM/3lRy/9Wl6RNz3dH02F8AfNu0sZO9J7JLmmhpJdKuhHM5keR8IdJ+yt8pGKYGmqR7C
3FBsaZFa0uS0dgWNIUq6qUT/avWoLSvV/fUvGa3IuY/Ch4Dz4HYTIM5c/M7r075K6/CQaKH6rgnb
4pEah/z++ihzn5dRxvSoTaWAluxJIGGItpW7lGJmXqKfqiX9x6xIH9H+gQAkW7s++n7KsEGe4RaW
7cKxGak0BF2+gBFn7S51hyxapLXFUc8qWtcSB37v2t7HTm3fuI6zZw+fGscaMgj+gezd5NQg2S6Q
gBmkvT3c5UrJpNBBgnx7aK3N9cWczYkBSFnhhnH1MDUTn2EIqqbNctvZG6jNHetIDTaqGvoHxW/F
7w81QsCpbVDlmLdHl2WsxF6qanvh2slBrVWkMvAuPmquLNbXZ3Vh/bhvoGHGGAUHZGJUrMzKKHkZ
4UHyjQ+RI7ZGbt8hE7ohf/Lh+lDzxCdxM4Vfgi/8E3JNk73KDRNJhsBQTqHiI06ibNwWWSJ72GWQ
PXdm++TI2hrr+pQG+oe6NJ7ctLnhkc1uBJ8A3Bx+DLpBFQAM5zaU4ocU2uRdTrRmI5mztGP7vtT0
zThiK3b0D2SKfGOJ54XD0WzjvpAiESaTn5wchNGiNtXz9oRquLaqShmFeQ2lL8OKm3UUhcnSVeHU
pZsl2aRS7+6LwM8/wE8UbW3TaVeuiajB7/oeJE6ghcH7HUGumMTzhTAdR1D/L8pT0JbVXZR19Z0R
Ib7r2pbzyYe3+dkLTLRGcwQebgw9s31joghUPkgHgvFZEVEJC8SQJS071WZzMhAMSWx5e+OojUt6
Zl/Px1AnIRMNNLZeD0Z2ir1+51baWomkXaR5awg+t8JEe9lpVtGowVyj1quW29bR1kWRfL3+HfPb
RWBDrZaHjRT4LNL2RRShsuCWp8wVd8CMvorU8SARDA55Ft54Uub2ibHAToJcwfbOKIxCTXZ6MlfZ
CemopWx4L6bwt86Q3TC44yWdriw7R/2XIeYVImxIm6GOnJ3yXGpWkjQgDaonYmtGI5+7D2orLiLv
hkG8dIXwWTkrJI0o/0/9EL808thKRXYyQv8haJIHqZZfWgPlqARS+zU+74scJB8ys0J2zLprHWcT
B0OLNHh94029dHpH7xl8JhnP2cUZPKdVutzKTsDY6KS20f3O8xtbeXmN/zWGOL+cTW1IeujZGcem
PLpSss4h36eZZN+EwxcqkjcM1MVT+suUJvbJayDA7Bw1O6Gn8mDZ/rtSIOjJ5Yia4kbIf3H1ODUj
+Ii0//S50dqg0mNEh06x0VRPCI2g8pM1yfH6tbt8XP41zJQ0r0bXkiBS0Y5eD3RRRpY+eVd6HxLx
piFURBvJyu/uLJjSzNAHGROsRh30699w8Tr+8gkTA2tVHXy5ZZ6dLNE85Lr6ouX60gv6G0dl3sDJ
XRzLl7jMdKhZ0xpRDB1w3JlefoITHj0If/AebSdSH2qdVBR0rOXKdLtg5TRIVBuSoWzKzMx2LqRU
931cVg+dia6FNAphOF1CSZtSz0Ku9WyByoxzV2rowlpW5N747Lknzmfj71uWNRoT4qXJEfd9DBnV
5lND3xky3Zrz3XCeqb4uFP/gxTslWqMcXKyN+LnhnvX5b6fwfn4AnYQjI7hByuT8A3Dt01hNSuyY
G31AD+9hsJQ7q6hcFLrEu+tn4cKphyxlhA2NhS78jvOxok7vqb2p1ckxXGOpSukmceE5vD7I/BZT
IsTAjywX1FynLTlFUgdmaqXVyR9Ma+ELwKVGWqwrS3qIUvnu+mCzWHQMgEe0GyxBFO2nLo2c18It
u6Di1Klw90l5sQpCC1E0I+zWBHoFMiqG96QBd/7tewX0CvY8MNqUSGatsSFuDWFuXJ7Q7qM+/qrL
6kKP+hvzu2BBRoQXUD5CfUKLKUpRcchaN35SnWQUrHnEFxzENngCU7VS3Pcqd0ZBuwHiHSn9ainv
GwQvrq/wz/Lg+UPLF3A54MYnuoGb9fzQFEkIYULHfqa1ONade0CPcNeJZN3H+oa+9KVrw+yTSOsw
T784w/AgoVBSVeESte5tVEbbFM0TUNc33v+5XYOWBvIhMtLs4yymjBXU2MkdcW+C6LOeVvc66kQ0
78Q3jvO8PsV1gSKK5UceYB5v0QiR5X5tpid4UapV33nPsrMf3fa8fRdY/YfStO9pOr672fM/v63E
eRRsRqQhPs504SE+tYI8K+DtT2pz7zey/s6OovzD9f2d3yCCVvqYcQqBcBJXnm+vWXhaA36nOIki
HcVljX5A2AUBL6P3g63n9OmukRXlzkXC6NbRms+QsTF9eDBkIClMnY8dlk1kpCrhea6Vz40vv6ad
urUcd0W2/K1WxZdKCT7bmdjDAUINxVKfh6FYpp2z6VPndH0d5mZr/IaRls6GQ2LmtsatEtZ120Yn
oWyG0rt3Alpset6E2v/TK/gf37r/6b6l+z/vTvn3/+Dfv6VZX/gof0z+9e9P/jckWNMf1X+MP/bf
/9n5D/39XRrz9/Q/OfsJfvE/B159qb6c/cs6qfyqP9RvRX98K+uo+vnb+cTxv/z//cO/vP38LQj2
vv3tj29pnVTjbyN7kfzxzz/aff/bHwSzv6z2+Pv/+YfPX2J+7h//+Y//+sf//j//a/Yjb1/Kip+W
zb+OLG+gzIj8wXP+8Zf27c8/kP86wjyhtuOuGyit/PGXJC0q729/CPHXsWpokdUBVj0yqPzxlzKt
xz9S1L8C0YXghCCfyi6doX/8v5mfbc6/NusvSR3vU6xoyU/TbcQx/JcFlEb6K6CmRImT4+m5SVvU
UoQIXZIs6W+DzcCtQ8TEUyX/7FYigptOBN9CT7TPfivVTyrq0dEqoIDZ7IaqiyGpJT3VL+ve7T77
qQyaJBNJ+hYEvJAL2UqB0OSJ8HbdMOgrKfC0nV/DtrVAIEl/l/WR8mr4ftovwkRFikgNc9EjwdVF
ycgqET13ojA/yFnR3sthYKxUO2qe8yA3tqU2tO+5eqO8UzaSkvqGXp0gDHHf2U1oPCKfWK9zQzjV
AhGL8JuTJ+6dXPfoarpk5n9IYz5vmZi9/FQXrvQcSbF1HDoyUsu0qfT3BmkoEgJZXr7Xeq/xFnqd
aSdkUFUgyaGZeIsMvqITKgpoNonKBLIYJuVjYOWIDKKUl62tQJO3RgwcRVY76wO6rNCnehau4aIN
HGlvBEqN2nrpv887J/+stWH7EMHZ/dD0uflQq2ZZI1UEUWqC96Qv6SBFLB1RM8leDJbrrxspNdas
B5RMXTx4T35ap1/VkCmvW6OoNlor2xESc6UxMtMg1hE2/UtjKfHRBES1gdImg8w4SZ+l2lbWtZsn
KEQLiM8XTpIpH/2Ofv3UKrT3KsKDNChJKmXKrsleB0vq3qKiTB88TfbWTSaCZegp2X0MPAUnP5Tr
demgzKTokA3qTuS6GBk3O1JY0h6BOcbbAoqeJQTicKGlWXCnBVV1sKM8XVlRjJRZZg4PKpzsjxRI
lWQlIXbYLP06sY9FKdLnShvVx4yu8ZdGLCOIiGS6QH4Of/CupjCwKdsamAX89fF9FtnOKnSj+BG4
VX6XR1q0ziVV7NGJKLNFUDQwq4RGZu/qNtQ2htNp7/2c1BDOgP9ZrbXqme6r5rmhmF+i9xZ49Coi
KGwnQT4srK5S3osqDr+zObhJRo8qCoRhHUng3HC2jpJG6xoWon5hirAM7lS1M/ZaSq8WiCyTxurY
+xZ5QVpCFUbzn2nW7tYzI2UzXoHPvjaoqIhHFMUk21/qpXCfM6H4q962uhUi5bSVCMOTAlIBtcMD
rXu7yu+kH/QqKW/50A87z7SDegG2uiIFF2nPhh+hXagY1R0dY6lHhc8PHiLDz+/tHo1QLYt7a6m5
euqu0rLvlq2tcyBUPVv1CEx/Jj/mfowzpVkP9Hx+J9yQTmrs5O/qxgse86KRXztFb963kuTfh200
vHl+bclbUgTtWlXb+kFKy2rRC0l9AOymHaU+k79YaZMhnCrTARQVeUiWLLLv29AMtqEeKS8DWSYI
u8vouao8/6GNmtbcGEHrtosBUaPXcvDibe9nzbbSBZrjjd6iYc0Kev1CsXu0wFIlaVd+1ZpPAjn6
px7lhCXFluDF7PVgZ9oVGmZN0RsLv7WzL6lOZmWph1a1Dzoh7irwI83KcK1y26O8s2+9MPzCH+cf
UGlyNiYZ3Ne4r4p1YVZQHUd5zZJ1frSWC0vZ9DIbZnMxX4SaaLCJW8HHMI29TyK0qJsFLZzeRRxF
j7DBo5HbK+WqjQPloVdQ9ohDK1zxZc2WelT5YjlW/6yIOlvqbes+iLZDz8x2cuNxEEH71neBE5+c
RJg7FSTjO9qr4v3gq94mbwb3aZAL+G28tkMzDiO6SJKs/tyVhvpsZhAzLOgm6vY2qtMPxHLhUpFh
zK4Q6NvXosDgOWrRow1M0W1AOFQpN5USK3BucvDvIBPzhoVa+/ZOHqwCkJpIVqYMNTRDRo8ZuVqS
AmVzT1BM+azx/f9L3pclSY5r2a0IJc7DL0mfw2PKmDJ+aBEZmQBHgMRAAltomWkDWoRM0kebtUlr
qLcjHa+q7q7MV9ZpT38y/VSVZWUE3UkCuPfcM3xly2RupbDtYycuAr1W1aAiMkST3pvB918dTjMB
cSM4C3bT68RDrc0T2NrCu61iNne8EMvkv+YrG7oSZjvskGCju1GDwxsvxkl8HSRptt0a6esos0rt
mmVKTm0CN3A0j+iA176dYUSxzhAcr/4n4eiyh967vSaxXW4ErD+f6xX+y0W4AtfgqIRYoeth3dsZ
UX5xN/ao1RxjhaGreF8MdVew/MnvDIngtJpilUhOXxATzT+lvW6LdY3aG5LOwz6o++x1bQ38Q/vR
p+fZjTFY31mwmQJY2wYRmc4+neO6XHpsS8LM7Rch2HIYCeJ5ee1xxMpYtR1JnxWDscue2T5/9H3o
uP2UKW+DwUD2EDd+BrO3vNtr3YRbAoeyq6jvPfjndt61SDq687leVjCiJw4ZaMrzE4dgdNekC6uo
NO3HRNd5m89Z83zhH28MDG0+ZS5Kv3JokZD3KWvyONRtt4GwaH7rWYKwNIFsXwiDkNoBHu0ZvL0Y
ob3INTUMejQYKGWYOBgbYvvFtGS34Cj/zMIOWlhn4RTTN4H3PrHMtAV2Wdgc6S62N+MQBNdLPa8w
2u94d215FG3pqv19SDMgLiasIG1FZY0xy6Z1CIxcVsFufWjPvyqepxPM7x1SdNMpzGGkj6kHHE5M
WnaqzqKiodY+5IEwx9zT4sxkYg6JnNidz3zvmC3Idh4iym7nYAo+JXD0PBpcqBSBhKWCiiOObPqp
vUKHS8E6Zf4OnjeuKSNkiz+D/WCeJRbxfQjLEI5gQljyFpMh/h28ZRFlhUqCPbXjFMALiM9vDdbI
bm6Vs+UaDXXpN3YWVToG8Ftv5zlsq36qgyNhZLpmo6kPMNnTV11XTyc/I+PNZJK8q3JvDa8z4HOl
gLX+BMHY4BdTxoerKFjrY9x67o0jJe3Qa9C3EFsYvoYhwHOadMvL1Dbx7cCG+TDQ2h5XKANowdde
gKucGN8vg5noo8YcZ4YljfvoAXzREyJdBW/LyabRpjE4d1uSBgjE1bT0WUSe6NCmX9jkd7zowzC7
jtGCXMEjyd+QNXWHED5fcaX1tIoCvad8ZlFGriAqTPashzFNUVM5ziWNfFPSmdcItk68U630sIOv
P9lT0oaIVkziL1JnqPtiHKu30zoPpywbvBNOtvZzowL7oGyOQkUaeLbAn5Oe+z6tAatHtiKrDM+L
b+hxpmMd4thyI27dmqcn141sA5NcOOMEHNm5DtbyV55K5ocMYaAPgR3MQXlMv5ja2sOCcuEZZxmC
teBnDrvKpSOsuNDy13KC+xsIwrBTL1e5Il03hc4KZPq2eUTF1D4NeX+Zjvk59gaaLLezQnA7IqiD
cgky0mySPhtBmBlEUNUiUlPlWzhhs3lGHngnX1l/mbi01LuKu1AtSJXXdUXZWt8kyHF9lgO3z1OY
rg+eM+ED7FWbQ+B1dV5MYZOwXd6Hb3Vmuv0ayecpWzZOYJLS4IFVyDWWYakC7j9kXoftVoT9Fp3H
W8PkMBZRhvpCQeq6ncdIXDmS2bAKXGhADsGvYAnepCUIYXStzDh+6a1v7tI16x9D3mE8GUTZ2ZPD
FCEnuauvOPWyGwgsQfgz9frer6R5atrGoKvg0mg4f1ty55G4PSsVwyMGNfJ6FbUxaprJpchPNaRp
Yeg36XQXwdgBEfRmbrYNxdiRBp7dNPB1GLF2U3bmiTW3PPTrK2EM9tML0tIzjqjiMFNI5hgX2EjN
zEB0Dc7PtUmxTmy0aoRwRjY+YIATFqBGJ+WwaAn9KQnxn7aP7yz0q/jmCwqxemTtAWoj5CALOt3W
Ke1PycjMbdt6/jXHzeMlOHnBBm7Mo49w3dA+mbhLT80akStLsMpGbfMqQRrsZpxbKLBa2m96OwR3
QzZ3b4Fnxk9IbYrALfXVuh0TpSB3yeRMNqzz/buIrzhwrUrKkQ/BXrdh/bSaZJ6hSuvJY6K65ZBq
34fRrXUvFmEjb04SHPOwSW5L4ZDJmRHNp6JpDV6mXMdvLlfLPp47cqd8sn4AOW9vcKjpj2zJzGZG
wNVV1ktvlxFFj8kM2W5ZD4jmXurYvC68Fgf0K+rB+Dm4nUGPuQuexzVx/tggfCBymwG19i6eqeqK
Ol3HPTdxjC4vXb8sso6/QQzA7vTs8wel2uVD+5aWYU4o4sWztZwZ998SgXUcDzZ/thSLW166qQJw
X122EUm3YCu7G0/T1SCNpqfLJonpcBu4VW5HmrJHmHDBD8tP853LNAeFkXZvUYzAoyGS0Y1RYqz6
NejgYpK6u8nPpi+aRtGT51v2iqh78hGLWcKSTKMy5H6GthaE74JOgdjAiw2RLB02c1RZE3IyApTe
i9+McxEigXyb2DU8W0sQMwyPiOi0sFTdTvFlbo57E107n/hvIRTWJc0y+kUw6i2lkfA7tkOGHHtf
mWtG4rjb+hGieXUS4P97esir2OsiFNRB8GXSKq1WBp5tAQaNd0xG6m8USJu73CbmAbsTQN8cKboN
nfqraGhnhMrzMfsWccE+4LDhksrDWz4XsLmAWac3909pIvi1VfkIU/sgraTfKltmlyzlNXHJ165e
VZk5b60rW+PHw2ZJgaeOQX9T69WCsJDK+lSnvoXlJZwlrwIX4ybnOJDEjOOsb5oMcc7roJ6WEPWc
mfAhz2i5ZI+rCG+/CDZubRi2Nw2a2FvO4loX/aDhnjZ7BHScDNq2PlXNHV8HpJYhR0HtOFx4vtlI
ozLpxvUYoEU42oDxQ4DRTpUN3McqI8G7mkP1Ipq63kxdnNzXmW6rdMWmWcVO8iMXkblRzTDtQfbS
RwfHrjNv0lQVjXVhVETWj+at6laEWmrCUYOtHqYh3IXvS2dgqKnHBMw9C5veKlHDcIxjo7+xiKr0
2kw1kk2DdNjjIgWZgmzPA7/o28PgaXzFNJHdq+1CN6AtcnQ7B9jfCYt7EA9bfRExiqk7eKvMzhgs
LwhEHskQFlMfBvduNPyELau/giI5yEpse+SwKjvYQhBpcrgyeHqbN3n4FBAbPS+WuE9eLBgauDR5
9LppOS6QIM0o6SIUzJ2e6OvkvPabh6bhvYk0Ul8dOjY06ORyIAh2aCbivRCfDfeNtHYus1qETyZs
5X3WrVOH3p7BCjl2BD77YyrxB8rCNKjtheuKSYUmK5M17r61scWN41yKZxP68mtLxuiDdS38t8Hu
6z405fZGXJQHJJ/mT44PdizasQOeEQ0w+RkTln6xNiHnOB2XCGzvBNuRTV3/pcZuemIqYFsxq+WZ
OY6HNyU9Qt61Phsco1+HHF4jZbh4jBeg5tOxRAQULB1TLWBTPcytHgCoJB4tWUjc56RnAyrEjn5m
HTD9dVKminU63vcG/TQGEehwAibYVRIwQ4tZsOY9c1aWIDuqq2AMsmfi++KjtUkI4CMZ9KdlBMU/
XgCjlWaYYCZTT3UNO+J6NvDNTyf33gFXS7bCjuZRQ2cSAKQR2m5qEKqflE77ZROs4fQBORN2A00x
6CxsRoFPpCYOj1gf47rjKUoQ5D57+X5Ap/PSemS9HxKIj4qeAxUrAim8OxJLuemMQtXUSuo3SOrW
2cs0efUpr/lqjypH6NYsPBhpGxKCqy37gMcl+DreVTiuyYA1M/jfRNP1z5GDA8GuoR0ywuHoIr8m
6Uoz/ISYzrDOyW5DLRsf2xdavg+AWvaWR/UybYnfIZNrqoe4LTy/E6+1BKRSNlPjnVwSZLuEa28q
osZMATg/rn7MRspf25UGewlrzkdat0PhpyQ9xX4HDGkK2VY1Xt4VbErctSVLd5WEMnqFKgHAKazk
1+c5iKagvOSY3Pbjym7GGYbNG7RV9Wac6tgv/CVsH/r1QtFbGI3IMaDgylRRhnRDzOFyuLoEa6mT
RX7UwUJ2E1TBUZk7GmAINccbf12CR+iCSZlylOggnEC3UrNsj7mhf5WAydYVVhn9sIQy2QVmZtez
FNMtSvQeMywRrmVuB3cn/Mjc9YQH24bxCVtxoGHqjLEIqzCmJvdxz91xbQe/VCmfNsmK4Qn8grp6
G3UmrYZYcnbEzCxHLpkTD5LEvC1GElxa2VTEc6UmE24y5UTZq2B4ACKabTs+Zd/6kZBvcdp4N2TN
EXvp1Zxu+8BTHwNINXs0/BAIJmv9CtpLuEP+hDoJSpIdrPXt1Vwv4QEHJo67LHPpW7YycTsoxLIF
gyYfi2jQbXuaNYUKxXpgK4k/+ToMX1xDpq8d6ECfQ6Aue0rbHWTIF8PVwR5AJnIv0zw22Ofy1ccB
EWFwLLvOnhWsTO9TZBq+LjMJ202qBwjv5ti8j4OXV2b0TVVfzFzRfPQAT3LVEwSyr1BU6Hb81uUi
3ssFkSuoveEyhrRHv2xNNj000J58xEyktBht7d0DSRuQXH/RuTdCAyxduh6pw70XIVck7Tdi7NjG
cdkXsBp65ySCAyiwyD4bjgyoCCXLnjC3D1aAh8UcJPmOhv34Kbl823CheVPkjVARvK3xcxDqLAPO
IYUTocjhKo7iwvDsBUGe5GvkHHnjzKhDHeBkVticQPLkCTg+4RChS0baGXQVNmElvLqTz7PBNYrM
xOlGMujMStqK7AyfavlOfA70bcxkiNRYJQ6hmNcr7WfsYFsSdLuc0XYp2djFm0E7JAqMfVzD8l8t
Xkkgxg2LNmymPebT6TFcnGwKIGzZiUAqJ4vao2oroqB/adNkvqUe1CvFwOr+bPka473KfERFJ+TA
13Y90DEbd7oNxhWU6lV9xF3QlP1MoQ4DMhEgzwzcqgZgEG+2GMJnx5paco/PIPY1+shjlujx0TqI
PcZYqU0NXGjnK2E2SUAU1OyCoCqjGKbNI7DCmBJgfGy5w8a6bAD29IeFRuEWKo5wo71gOkr4yZ4v
E8jnQMpRow5V+d5H9FUZSpU/CMzbH1OH7pJaYDI4qs2bWLi/rVFI7NshaUShNUq/DMjaPgrzemvW
0XuxsWs3mNbIDSYRlKIg65urnFq9CWVXQ3vQTkBX4b/W+R3m1WkkPw2ihRoNVVyJIhXvXdQP50wK
uYdzUL7hadqcwYfpCtxqnK0NHJKgR4l4oUw37GrT0OO0BPC95gqrlyhyBoSHWdCA0MVSpggHD5N1
foA0N8SrEWcU5fYQM8TspmYLe35+yicEbXJfG790BPLuKsvl+IZzfjAFRlZDXNU0lx8DjboEnY9u
TjKP42qdRgKsvUujQ2sxwCqyPm6mEm1j+gCWWnfDeervKWxbTknCmqXq5oUIeCum9X2kmzot5yXi
/a5Dp9nukNkXvrdgviE/WbQvg4zDtYA2JLlF6wKt9FqnyT7u5tAVpHH6qbFEP02ZTR4sqhxemFFG
iESOpnWLg7BDnkuzqpcUjCC/TGM5e5uI8fYxXNrsCChH5VXapc3BSt4jArPzCKtWQNBfUN05V0a+
qknV89FeNlhSv8VrgkcwIeYHagCz4JQPbGzuXW7SO5ZHAlQixBBd83DWXUlsU2fVGvWB2kdMgLZH
WU+HMmEAKytVW+NdDMyJf0WBHa9VvcpGlR44LMAIPGG/rMxDvGAAO0+g9BOfDGJ/aoOqW07jiiAF
Xe943+X0ZM1cxy+wUfG+ISowQ2ZcsGZJhSfXPsI7vGmKlhHHUXMH/YK+E4B084XHi3J7H68q2Yxt
NnxtFhfO1z51tS0UUPDlyzjSMd35sUWdsPTt+hXE+rmvNPRVYtPjQc6wckB9WOX1BXl1GOeiLOF+
+mX1yDJsQdokCJaEtBelbaaTPY19sHMSTjp0+/D8bqt2GMHYFBiKjsUo2ibY8gBBEVwRtBfUBelx
ihZyGzpkG/eSJQ22/Uz57zVXw73XpWwf4DD+5NNcnE2vkGYhjMQRi79rj6EJ49dZ9O2HmzVgwdbN
t5mrUQVSt69zDpU/jHUmdE0GRyAcs9QBx50+N7EXoGBNdKsKOJ/BQzUbCHuRpM2/SlS0X5fIZO1G
K4J9FZoUGRVJa6avdIHr/I4MuViRtjXNIL3CHcgMgKqtF/dvrTOQ/rYYFFzrOs9OvM9USaax/wbn
cnXDXSDOaH/djnlzchhnrKFtVEN+IonrXvDFok3owE1bXBDd0JnGp9Rr9bNTdt62gYOpIlA6chz0
0GFQu+KHV67fFAanEhw30CxGtDRvQF1RbmPi0X/T3jB85lltb3QGevroh/KLhRcmUiwSGCJ07cLO
M2a2UPYsyZ2OtUHAjkQpp+SE7AM07MHJLDy8H4JQf1JrEu5kBP8vJpI5KSKeNS9J0HHMHFKgSr6V
NwNbslMdJFjqS4dpFyabVTSl2SbOiMCe6K+PVmFmbFM7H/WikoNklOz6sZm3jdVROSPRr4Gcitvr
oFXIWkX7ZgudtbZiIk9thfsS3ndY1Z9MihQH5Eb2ZTi3As1vWObTtN7SVEz7phuXJ3SHGRB+JcN9
1xG6aQMdvKL4z28RXAIvWzLSfV7LJbnYPvqqlE1oMB8n3uVkkw6meJ0Kk8faxRY2Kp4arnEspzcJ
Eg7nopatulUEk4UrjJEzXTDsMpDV1EE1XCLCUHskCNNZonMgfDizY0DSFWG8Rp/5cMEN01XHX8Af
wU2r8cTRgMvs6E+MorEbNDLYYUU4Cjy5NYo3gT+Cwwggy5DfibL/EIPkr7kh35FJdl/5hX8h/18g
kFz0jf/pX2kaf08g+a+//u9f/9ev/wP//Jdf//lv/+U7IsnlR/8gkvj5L/DyQ6o7xFWQlF8U5b8z
SbL0F5DSfXCloUH6gy7yB5MkDn4BjQwygEssPNx4L/STP5gkkf8LpmUJDKpz6Jbgt5L+I0wSUCz/
kkjyd8JpUCLBu2rq4Wyh01v5Ps+hF4q244hgz/UGI8Qmo/czj2lY0SnuiSk6q8KhAkbbEFvCEFsL
D0cfxoZuN4IpYTEO5NR81YAGIsz80J6g0o85ScapxLHSpxzJMJDKwXI9jCiynSmJ1640zp8CkI6n
bJojEKpcDYisbtyl0YIX0PTWQc063bdmDQwgxnGJk0Md5QC8yzEHCPGhzKUchc2dv8ALSmkfvXQR
6MGSuLBM55hTd7blwKbcpADg7ZaeURA13Oo52MINadaFVZjMWgCGm3U4HlbP1v0NgIAxguVDk89e
WCWuprCUwrg69HEqwa1e+UXscRNuHe1j+Ow1LVu0KdfRkigpYK6dLVMh4bcwnTOThvQRpMVxenUk
EKKravgtwFqIRjZ6pXBd8W9xosbjTWYDnvfVBELrxZS7hhvGnS/4CpLMmPfstrFxbK9xHtpp3HSI
B8fYPJOMfOlw+HygJ7Fg7owtgETfA5x/p9NutTuNcQ2/glqxb7YTpgHdKeyWjMG4PTMOWJLIHLvL
tJvrtqDZErVnt0JYDwbCyMe6GkzO5gnkoBlmVNzZpn9vGswRN6ACds0mN0O+ljjgUFrNchz9B1CH
QBcqgz6dgMKhWqObGTaMdq9Nrs0toaoV+7YzYr4y/RDDwQrozky8rcBQBXZLUseo85ACN+pJVbVG
tQDAhEQOwbbOY/VoMXUiFvHbPsm5kQWP+m59B+/H9VHhy47WDmdyc3EdnHwRh1uBzdh/9TBgYttE
WHyHUiyhBdCcAAUE4hfV7hq/JHc46Bc+NmeQw4QMrq3fR7DslWjCFgyPF6wbMK+nJf3UEnQYHEP3
qPeudKM88gXTTVlPlZ1CMmDAG7TTBCaBshTHGY9xYj0L2WQT2+NDm+YBVbVGVdJguM4gfjLEjBUe
ktBTmaU2BOKYtRw2iiVdM3+60K/VjNh3WMsS/x0Tdzs+SS1sFO9DtDPpN7YCJB0KKHxqHPq9b7uD
HBKffJrRwiEYGs69MK7GqHB+9ZIpc7K0UkcrKaQvV/rUZl2srlyIQ32qFq+WzUM0eEie93kklqCA
HhYnNnqJlYsDflfjb1F+M/8+yoDYHkBlX+pDh5IOnLE86/V8koBJmzf4wXTzk15igXWKSGoLJQyB
i7W+LFeYQ76DyJMQMBSCNhXFhVswTODNtixEF5vU8KwaSdKmn3o87GnbhXncXVPpUXEFDEqPn1mg
AdSgYAu6r73XiewzBLNC8JKBQGVfxzlqZFjMnWe9U4zoNrmdhVmXa/wtmSTFilcSHJQswDC9AJqv
14IQ7DAYa3V9k5aYc2G6xBnmdQ+pGsNg006jSO+I5yL2jtoozU4YoIb5eU1jB6d0qEajE28zqFhB
V8ovFRchrMdcXQMVPq1mYOR9lYZLwEFxa09TOjC2Z+hJ0e3XcTPsiN+Gptm1C2Da5RBIGN/sZIpJ
wSNAq3gGmDgyeg0qFltew8U0yxmOP7OXYBQv5xBWSkrJMol0Bj7I2CfzNWsoDfDKLhphArwFZygu
ZitnVCAYBhF9TZeOddcGkzR7nYkuXQyI8hq9EJpt31tBbvGj8c0ycGOvYD4+cJSo3mh0A1J1wuIz
dqzW2xMV9/DATxvTmrKGl/siUE0lUXOlqFnickU+afIpGpYO+zHsZazeriN3CRIxFumjBYFgnrNr
lq4OpVgk1iwvOh4pewvJLBPXtUGu6d0iSb6AyRAvyfIUYDXmlRYDfDbD0UYjirk5X7Z9q5fsSpkU
0TaIt6nHtohkHa6bvMVg8G4KJ21MlUUdIG74NTcDwBs2d/k3L8QmddWMQw90pu8w8BTFFOHl0Kiw
DeZaHoBL73rCABDYemaz7Gt4mVyucKdb/VfJnOx2bk695mFmcUJvJ2AY9NpndvGPrAZP8QqsepS1
oQS6dKEvrN5Rdp6AsLEVMSpHhMaCv044BfFGjH70DS0DOmycsDZe72SuI3ueQJ77RkGFr78BrBzV
WSSLlSfQflrYrtIZVXHBhGVDCUtLAdZPDy9lfzf2vvY2zvQNbPIdDke0fnnEXtpknXxZpoJjTO+y
4HMzeN/QofTvPZhFkdiQxffH21YFwbSZDEa5ZTdQ6tWVmGIIhzoYh7RHxlNltrGJmrwSMNsIOtxz
moj3oZGjvKnRenVJ4Qji/U6sVol7cE0OgpjsYwZDDuAQDEGSiWdxkESyTZ+5DW1/Wkgb6z16YU2q
JGgNJDx10JGXto1035aLmFj+cukUur2HAqDdNI2nQgUH2mVSz6btU7mJkEkNuhijAwp7UD39Md2b
OSBDhZFuyO9DvF786NlxrG9waMv0HoKilYqqTdjgfUoTh7hHqvOl3cWOpwFmzF5oz7WTwNwKVH4G
bCrXi4UUmCQiogBwH8brfYX+17jXVEBp81mikYhf+6VxsDcDdse2sHRMh6YYNa+7By5qtZxAocm8
BxZ0wXTATESQvMSe0PefwRDQzQGD0DQ4Jv4QmC8Yf4j8jM4NqcLjYJZ+s3j4VReShz/ehNwPKCg5
dEr8zxJo7Py5N7QOwanHOSncFug98MoigI3nKLeAkIiItiHMe9yt5BzjuaqVnt9f9fhXEpegygjT
bLrUBu7UgLw/PY0qqtXdqkDgwnRUG0Qc59E0YJiAg6FOQGpZZy9XGI8CbY3Bh/SC2iuwqofx3aEF
H+sthz0ZKpHFA1tFv6MYYyFIzF0emWGj626u+53DDgICBQf6vmzrZmwtwswkMA1/Y30Y4ZuDDIYG
7gSDQwSIqrhKowEWOWjEvLjsWwVgssItXBrsUPpiD3/yRnimfGtRQnBVEd46/+63buD/54YoQRvy
HzZE/+3Xf/nbf/71f/76z7/+97/903cN0eVHf2+I0hBtj+dDYobkoPDfifVp8AtMQyCbQSgnFJAI
H/03Yn36C6z6YZMFNmMKkyxwEv6tHSLeL7+lveR5DOOKGHJ9L/hHGqIfpTXIP4ZXeYogDDjOg7fx
G/H+T8Yz2LwnEMsbrwozBx7F3Sh1pfmnVgylqfUGLD4UGHsccj9TVX3P6E9/uzBG/xD84VsmkG99
z+zHeAYYqVFepaMXECQ3njdcxSwu8JYjza9FUDGafyxClTUlgzv8JcgcQgMQvL0qVnTX5T/TIV6u
+O8ag3/9RJD/QQV4UelfZDp/uhUjUkncDG/bCk8HPHOFfisBNyw8jiiNsoVUwRCXcmXH4SduLj8K
N3+/F9Dp+ZBtQyD+o/Eshh9SYJToVWhVdl1w1EO6x7RjA2HiW79kjzX5Bvd+0C2jM3qnzQiiYpL0
ey0wfgqQ1Ynj0faIhBSVWisM6qo/vdd/6DH+rL/4wSnht48H+dVvQXJIi8ouj/JPN4aEuUH1hZoQ
eH6xfgq9FTG5wdlDcF5nxysNxpfLf+qx/lePA/oSmAZdNMJw6Pr+qpeSDINPXLW7EGUGtlHGbLi9
7aMXPmNHz81Wxki9WX+iavvLJfGnCyc/vJlJDia78YxXCeN2AB91kfTqpk9fkhhTmUbj/F2vEWP8
sOY/C2T4u0Vx8SuKkWYN3ARSv+AHNVYAlrHxAEpXSOYCiN6WiquydoDYOPnJAvzZpX542xMFdkar
cKkZHkkgwG6Czlb1TLatv/xEv4e97/uFhW+FNYOgTkh8L2/T90/SCA/YQ8O8am2AnoK4B9pI1Yf9
T2ymfvSPhrHwd9fJfnhwmdFh3sTUq1xEMSxFpR73e8xDTtAFFDRAvdrrcqRzqZ0FLy7/iXzt75bJ
5fIXnxsYuEPB9GMgYhyhfE/nEcvE30GYC8LvWHBLdzRZq3HCuAtXH7Jo/x8vzh+tVH7/1n+67A93
l5m6z/0W+bbBsffRyqWugvjWQ7uDma/yMFUVvADWVQr0dvpni+Xymny3aV6+dIhyL8H+EEIi+f2z
TdqQLHGIZ1unL5SBAQPTbGXX6yUgG+pj0JgcazK+ZcNr+5Umam+l22WhhKLBbAF/74mvT2De/eSe
/OWjwHQkT+ADFsN36IdPhddRNApvgpTvBtog1bNNirG0nGQH8uZxWg++B0ISCZvSuW4P1+qjBlsF
AVA7aCtuTRafMbJo/NMQPv7ffDY4DcPvBJpeGNZ+/9lyZik1DCfu5UmFnwf+PC5DBYxmF+i4bMQI
G4RdnUKJn5kC6p4SupLScmSR4ZY1gPwsBPruYw5+5v8TXMR0Pz5LWLXl+FCwuc9/PJIhs1shE8Ux
ZKMM5H0DnpvdGfdEQezlmT7xIL+CVhYyA3rPrT3TgkFRNILylbdJRYd4bwMwRdLsMTiB53HjXH81
/KNnEd63EO5LwJdRtqY/vm/ZVLtldINXARPapBJYZ2a2Kr/gbbS43CVwQc5h9LMX6nvYGLUBLgvD
f3BTEXh6idv7/qHBHNpSC8gLc5T8AEr0TT/UnwCObbRsy5mP4NWbDYVmVafy4E/u2iz4GHn91P7s
3f6rVzuBFBr5XUkOE9vLJ/3TYZwscR0DTHOVqOf9auTuAlwDnT2hH/jSNG8YpBNc9ycv7eX7/fhq
XGIikc2HoylF0fndVQcv7ADsKHh3oTsbkZor6occu+rwf0g7rx25mSZNXxEBenNaZNmutuqW6RNC
Un+i955XPw97ZnZVLG4R/7eAzhpQViYzIyMjXsPN6HoduvH+RhLanV/VKzJNi/ENSQSSAHRWLKTL
Lodu6d1IoWSNjjr639umv6uG1zH0t+ZAdDGsY0shQq+OOvXh6Reog7tdmfzSuZhUIHFhgIEOVfry
FxR6ZLqGDyrKTNs7g+Yk+Ly9IAcvqj4eIc3I/V0ptZ/zjx4HS/i+Mv7S5jNkwhkSB5POwWwFYmwJ
8sRk/HFIDvVx+CqX8QHGyIa65NZI+ge4do+UDZ0erEaLBXogNDzXy7UvsbQJkGuC7osyHzz12e9Q
/aKVwjQUHdX19krjn6hQH4xROJsSKMvMPVegMy0/Ofelt7YGysIGJPigCMjen7SzLr9Bbogd/FZu
OQF0fkFtyAVHreJGrTZ3UT7Qay+PmtFsZcPd9tKdrOfHEDuO219i6ewh+Ih8Mbxd1PhnC2AC7xXT
jA9BB3jbJcE2N+VT4MW0U4a9xC8xZeRleuf2qDMJoM/Yw1OQbhrHHTjRlF79deLFFH81C3Ulp0jp
QJCTyqKwBYlwmN4iHfyx28NJ0/83P+smR51nocRrBO72xXh+KPlyLCgkoR5OYBWVqeRg1Hc0Rnaa
YL62/s4UtX0qHboUlp9mnZGmexWi7EnJ137KJGxx9VNQA0bLhC6gMn+dpopfaZkljeBFdNuwkk2Q
PFW5DATIe0ny6lHs+ocmeo2a9Dy44XFlIZb2HL1IdMKRJaapOaXQfy28FI8CkCt9dJLedHzK04qu
Hs3kN/jc50Luf4P5Obvl4G+S8Syaws8hbH8JzcrXv36OQDIFScRLH7M0uPnTr/zrV4Rm2PS0l3pH
KKjNJY5mAXMuEieq000lxw7irrY49PtUXNXdmCY4W/6LoWf7vYzqoRqgMTu10G6nlDbM/K2vN5CQ
n9REuQf3fkIf7j6QglPZ/8rr5rW2hn0eKPdlaH1RpdWqwcIJZClkkRRbMlCKmN1DkSmncAii/3kg
9eGpgjlYlrC0+UzU37/Q/7nXLe9kRLXdBtVxNKJDpQo7F/UnV2v26hg+pxK/DX/7sVtNxhdCJFoJ
FFMAT/Hg0We/LxTCdkwMfl9VdLup59DUscNGojTr/9G9rd4+BTI1vWb1klgcGesjHTUcEeL4LEB6
g+J54PvYrKX/gjQaGAx3JwnVHbqtJ8NCmceo7T99Wf2+fUqWskaMgS0+i4rylKbOpiz7uEapn9S0
hNcdwEW6Dbsu73YenJweQW1BC7HOgpFbhDbFcdtrH6sBxyk1PATi9Ij/kxfdgyDXVEiFF2U/NvTW
eRbc/p1LeQQCLpPkP36r2M3MzhEdFF68jTuwQBulLPHWAS0tTvRcMfoRjQY4MIPBpeG1q1JbNRob
pvZKQFvYvogQIQAOyEGertLLszxWEANilTSqVlkPMTn0qIa2KTT8oTmYQ+KgxXhKzWAtfV3IYBA5
mwakOwu+dnaQpZimUa6TNBaBj0ObvhN/VpJ6ii0K67pq18qwp0xpj4WwsQaXnv5qFrcQSympTekj
jCeultnMlaqCUeXnHNLS2xVNfOiS6NkqhHPcxYcBY1gV1XBN3ZS6ckh5Zwx9gJ1osxLSP9XcZxGN
pxeZ82SkhUb6LKTL2Sj5KLpyoRSICOB4juv7NpRKKPl4dkP6Gd6MQty0QJKj0PtZKR5+sxgH5O2d
iRAO2Oe9VDX0WwonByYqWh9CWosbWRYyewAPORQrKcfSbcwvnnwrDYqlCKFcbhmN4ixEEJHtAnG3
sLpzpWlbrYZEkXf6B6rM98L4FoKn3fR+YG2keO+Dlo3U5C5U0AzR7ZVjtHAnaGgoTrLaJsK0E/Ln
4jrSoqCTLLaSlLZ2Vw4AApPHOAKB30oFLCmh+Ok1zZ2UKveJNcbQoNJ3fxgcPeb1Gqv3depRB6r+
zQ5nd8HSn7Riru7qLix4MnoeqVngKrDTwUIHanQYTXM3CGQsBaceu8LN6OXPaQzQAPq1JyZ/VlZn
IXei3AD2iVo6lft5DSjCEGooBra5XySHQknOppI/Gan1irvKLv4SjirUJwGxDkQcUEn7Elbj2YqU
I32q7722FvOmTG2+22UK+7wdQDdhp375rWKAxLKF55ZjBCVqLi39IvPDrw2wSAA5CTdFJq5cB0tD
IufIc4X1JmmZDVlXptFF8jg4nUqx3BCdqWqLJAyHbA9cxeYXrX36hSRRQ7qIdYf3RYyZ/v5XglTm
Vq6AD4UbLRnffR9hgV47eLWPvCHvdK98dAvh2ZOA+nSsfmWueah8HsH5MgO7B9eNNJtFO+PyBxSw
PaQaR3anQkcFEIX3rS9aW5pey5FwNrTooOpQ+VTwrqpATbDZN6i2o4Dy3P+4vf+W7hfaQqhpTgXX
q8OJT73cDr0wOOg+5LnlFGJ7h5A6fjIPFh7CoulQVFq505bKruhFo9ei8jCbvvrl9OVAhvtrcLEi
5fDFGqtHqVaPgp1ulML4Y2rBBvfzzUQ+i91+f3u+c0ud6W1EYWBSMAMgqGP/djl2gWcYXfVqcMDy
ON6fTjO/ZHV7V9FWbg3tALn0YNApoWNCJoYSEO7Nfq0ekFbe9Ip5BzFi5QctbUYU4wzYCcjLm1dp
GNzZtLMkSulteBJb/2WUq0cVPkYfl496WD3SwLbzITmmcnSQgnFFVPV6A/BMpJM0NQ0xqDJnxy8M
UXlHKXZwsgJCA/tgjE+gbL64nf/jZyS68HcOKzO+zi0Y0sSxGok+zCLnM45138yGUB6cGnyPDKxz
U3lHK9XvykHhoXbScm+HKoAdGcodVeFzIK/mvks/AS8Qnqy81eiYzm51dDj6xo3jgcKEAqwoOSj9
ty6pnalMBldsb7LuvRrtRgrUqvY17GJnZRGu05vpTYKNgEkLlUtodiuOnlLGZk4dgmrcfkp2ja4+
/nddNzpMLzQ1Tw7jKc0/ChktJF3Z+IDkb/+I6zoBuFs6zLSNUF2T5jW6VDTA51lZ77ToV0Ulchhe
9BwARqjyYVsRhm8Pd50IyCJJIbccZXbS6Wkr/hV2m6iTKlLtngcplbEeDGfV74tO3wDE/P8bSp0l
j62YgVTKGUoO+YAwM8L8qU4DW9S6tWC29CEtlaoHgrQ0HeeFXpT2oQ/KDCW5Ddu2fDYHY9eWgAnT
gtuDkohoi0g1CKBqNqE8iVBp72GpPwie+357gZfOMhpnoAbQYEAWYRbbqCYk5IUGzaMgO6dWdSxH
89U35XsfS6Z3w/OgUa3W+BaOEsmTSJWXxxw1z+nvf33VKquAoqEB71RBtwNqfIjAsirVpHKCohYS
XmUdHFrhW872FfPUhh/4dnva07Qub1NCCc0RndBOHBVn+yrjlS4hvdc7DczObB+SM/rR907+VnN9
mcPqjBe+uDw5UwAtR8OQq+RyxmpVlEFaBDCNfLBRhn8yELZUQypt//i0NASYcYOR7iLLfC11E8Re
+jKRWG5PeuFbM2veI0yYVtq89WJUra50mdA5RiFsRcWDbN3dqXHoSLh1VHCctCH4QW9txdF4IWQQ
MJFUpRNF8jRP5vGHrHslLDpHoxyi0CcskAwqlWaLPcpGR5zjP58ldRHuCFZcN+algjaz3KGy+s4Z
TGwseHBin7FtdM2JJHZScpfRs5WKaO2Gur6T5SkD/lRynRwbZ+FjTHNKFGHSOS09o6Z/1fvQhr24
J1lLMbFBvcITX9KAQn71L4IkrqJUqhAOJkGZ16ssI1HrKlM7Rw/ItuX43CH70zS+rfrRSvt7aQtp
hOEJO8D7bN5XRLvMUgc4MWhfhnaGT4jAyRHF4FjhohhC8vY7/dD4/UrG8Vk3mZ9XPJsndU5cSj5V
QP+OGCXwPQn1qs6x1H/cFnRdFe2Kotj6fvYe0AzIjJ9KgN6P4e39BBKeBJ5FMl9v76yloAFiYopZ
NCaukpCxwDhZzWT0MDEc8DNt02rKfQCLCYkBe7SEbQ1H7vaQi+uNChvWieA1OLOXcUMOoVOmCfPu
SH09erO5VtlR8xyqnqMZNCeRI4qblZtwIdmWZS54BTVUZC5g3F2O2ukAkmnEd45kJY7ZIkjnSdXB
lRsnEvbRVJuPctvzrDOC/R6I5up4e9ZLC62TYZLzscXkCbX299duWqPSI5mFHtz2INo51xLQ7F1a
e45+13fKytldClDUFS0yK7AVV3FxVLSqLs2GAFX428Jv7CiU7w3xzU8oytBwuT25hVo7q4sb6SQo
btL0nyWSOjbyCN6LHFdIJGZhHIp/pFH/SQ23GfrdEJHkWM+dLq/c9FeLak3nlQodr3QRDd75ogao
0LgZiKMS4bIiQP4o7Hgr1ne6N0GAui19r/90pp9DIuyL0TqbeN7b0DovaJRiENHtVHMECsq9kPV3
FoK2CT2G3NTPbjGWDsKvKG30a1CZuaL59EUVoiHv9qmzzt1zuY1EhC4gT1IeEMQC0bDwR/FgWTWa
c1zGdq4nf4a++mWZ5pNp7qNE+OaK0YdawFZW8Lm0Bu0uiPtvcuuuXFCfj5WLYDb9LlIPdFAw2ASz
dPm7KgFtOeIIGB7Z+kDT7YvQ7IemPmjIitiqUJp2L9eDIwW5vrFMyDChncrhY2ro5uabH6NN9jVu
47PZ+c+yJf42RDexC6m+Dw3lENDCc0VuutFCc6GK1JMSQmp1jVOaeFvuy7X+zdXhYTIWltpT84iH
uTWLUI0Xql1cA1pAwtNGAm47JqOTVt2uF2NHy7u12LQ83qTCNFmUXj3DarXUB/SVRCes1fui7HYB
An7+l6lbPjVJU6k6Km3/kMavcRBuAUVvkdtxSlSRYvheum5+jXVpJcO5rp9OiwDKlOxmAirNfd68
YKiMpmcRIvG12PiitZPD5Myvv4NXGsvdvvaanZopJ91V7tNu2xfNFlnM1F45cFdp5vQ7FBr4kzWZ
fhW4hVZD39OleZ4H0lmCXZRXyb2LDgXBdOsWgzPq7Z2lBT+qxnxrK5A2segUyUr4/jT0nW9wMAwY
rnCFgHSdRTilbtpO0iYsp4LBSzbaRRaetQG+mJduZMl7QxLsBQrgqfbyLVj851zn3qYQDzEfoQH6
NDxAoEI6UDVfWl79vai/dN5wD43bfSvRTtm05kpm82kLPPvRE/aBO5blu0afaH2S5zBOgLjhYOGx
hzZaoL35avCtrCpKrZNtlqHQ8KNJiygToL/QyjeaWh19cvpaABbQm2d8St81/lhmza+46QMnFoxt
ObowtmNM41ouT6rqK599Chizn05dgsoEhwJo57ww4Cl5bkKzA71iJnZSmD8MtCSl/F6r9Y1SRz+y
VD6inWFbfWLD4ngt1VXszvVPwGmM88jzgvIED4zLmDYUkaUZmTnV54Q3WN3HIYGL1KCc2XW/KtRZ
m+jcKec+De5ofUS1v5IoXd+qRNIJrk44lSZ/g1lxRG/RUk4UxCuDQf1igrYb07Pmdg9R9w3SJQq0
5Kq9o4b6x+3Fv75WGZfDT4ImTZt9ttdr36hUsWXivqzeVzWdSF84R/ovFFB4SCYOVJuVnbo8VUBZ
lGAVLB3mba4a/lqbqiENPl/+Xcv92SzEZ9VNn3B5/AGBOBu7x05TD4Mu+Stb7Tr64lk+3V5U/GXq
F7NVVnstbaGc9k7B+80dA0R+xr0UaqccDb8AWNrtxb3up05flWmyu7ljEAy43FaulyMjatBxkT33
A2WhLyqC6lkRFXasAxIDJ90gvxr60bPScWnX9Qdv758rP2Lau5fHa/oR/AYD/xHwcLO9XYQRpLfE
Gpy8Lza6a2CPFZ9R9nvR7l0fkfeoPmZ3Wh693B532jnzYblTweJIOLoCnr2c+yBIgqa4yCo0JUGb
LmYtG9vE+AnyYHd7pMUdBfQFvCNPK8ab5YYDyvsx4nk0VFywq0YF3MSw8l+p+ogmKMDWTdAKaDv6
P/j6P26PvbCjoOST6JMjsrPmhX3PjTCRHjm3nhY7qJ1svZosRvojAoGTcDi4PZq1tKaQ/CeLUi7q
eZQQcHyDhcqNogKmmtgPBRXypGruMCQ7T51DMsn7Zg3TthQjCI+0ENjC1w9H6Nf9KI3EiNDNaPVK
v9EJ+2nC6tK1r7krOVW+wxbxO0zjg94LjtfjYdqBfutb8rlnWapQ2BRHuxGt//w40/bFj3ECCUvS
5774qxAXCQgvqVEHXIF+RtfVj10nH+LiQSNdb5q1KtjS4gPi4G7VqVWQlF9uaBiBQ9CntO2MrDsC
NOJVcJ+7+S6zhAPYqE0k+kf0CtaSsylGzM4RPWQeIPKEmKeDcDlsz24WRYEdpqvhaQwQmsl8p0ck
fhNoE9fE/IZe/EENaipTY/Ek1hHtg/8xg0GH4/9hL7IQRADMkJ2RE00nbTb5hJZg4dYiHYzS/6Il
3j+l9w6nESJ/uDOUnYisMtYe7abW5d+397y0sO4UHSeLYxoHylW5dQipC1UhKi1qENmIFu6Uvt/3
kK4q48GzlEOs979QQ/o2QevdJH5HDu+fXqxR3kSjSRjPfhUevU476/3TxAZa+XVXhbMJc0AtCbSE
ZCm8TS8/TwbMaUwt9iB4swPy1l0b/YP88LAZAIj0Bn4aAYJyukCLLx0A01iBc/sXLEQgwCIKb3J6
e0AgZze4WMrVgBQindVEfIB3/tFFtPPHHdf6NhqF/zyqkyhQVwFlKgLQn+3GAhVn/Dtpnnmq/qZp
9RGNhQchlN7lUFqrmi3tfDz64BkRXiEqzMZCTL6EAM5YtfSUwwKecJ3ovZ3yhL6NDph6NB0lNmy/
fAPlaUZrSdnSxoN+ZxHX4RqCVbv8tGEeZEkFyRqgGmp9VNX7Ut2PMbtsKJyo6h/qbKfQ1rj9PRdG
nQyeqBRSvALPOjtpvWkGCBrBH+uT6lGTnE77ogjezvK6u17+4SIP1o/Wv8jJPql1NFH4d7WJBK8C
xlg0veOH3n2DhLbnC69C292XyamWjq70osdAK9Mg3fyL2cIWoNJN/MZk+HKN9bRr0bikl6T0AxKc
3/v8NKaogXrqIcetwoc08e9SUKrdsHHgcZDuzxMGV22UUVD4snCThQhZ78p/bZt2i6zvMTqW7rcG
gU64DMfbk124SGXqSIDM2NBcIrOj2kklqpZpRijv4MUrykmhmI7s2hdpbJD2RwlWXXMPXsqNPj3L
sFPEmfrKwlnSkTEo+3bAsD08Ibm4Z7zXIMU5BehhWUPcC+F3Bx9wrJ//xWyBevzvyLPZ9oqYCDkC
BBDGKyccv5l06LLChte/7wdxk7lrIJOFSEi1l10ER5QO7zxe9LDmXb2jxa21HVWU5qRl1U4bUTjT
uSmUlbx6+vmzexkCIk57JqAKIJOzc4oGoBSIxoRo0TQbMZ5dAaazF57cqtnfXsjP7Xg1FDGXtpDJ
cs57QkHvYxkMm8ipxWAv+sNow3Ubt2oY7vsSYUSxHE4uvH7oc/1ZM3pbF+RTgej0xi/bg9Tkf/p8
co7NzG005KaDAstKlrK49DQVQNSgdkR5+PIYtyjsptrAYoSyciIh3oM+37uUS+AGI9i81ldY3NUT
kujT6RD8+Wzx23BE/GCCE3mhtwu05DyK6XvYpe9See51GrP+rhq/jj2PqtvfYukI023mMuApJQOU
vZyobCaFgQQbKaehfZahe8IGliSOoU/yHN2ugmd1e8ilC0Ej6QeKqVIeseZzHU21w4tscJS228gD
kJh8b6T0YYf3vs8pmIyHBLLm7UGX5qlDO4eqKVHqndcFvMIvBg3QiqMg4CSZ8QG9j8dYEZ1Udm2z
6R8MPvDtIRc/6gRUogqkq9clrLJAyQhdMbY5Ok89crkGdRahoRjTf0PCbtOHUO3wStVyc2XopSUG
nAXulzo7D53ZVx0xg/VULIQIU9Fer8GpYujSArX11XHTht/HAuMkbaWjsRRA6KHAl0NWYHJ3vtxK
fV61RhgwaJsHp6nwS7qDsA1uG/95i5Xtw9MB6uknaXFe9+jHJmxihaG6DGwziKpUGzcetRa5clei
/uJSMhAvfiiSIA4vZxWXXRei/w+4i7KiCG80b7q76Wk4iLXN4vP1vO+DspaXLpVaZF6B/2fcWbLm
5QnSbQKvBCU8x9kPQUf5VDQRGXkcVI5NArQ0vcPNY5M8TvzD21t38bQoVM9F4FXX7LM6VET0WShQ
F21ytsJuiwTwOcI3w29eZHzVGzqtt0dcPiyAPyam2QIsoW0jd2wbbtd2gNWJmM9eiDw0KcrHuPMw
jFOOMPRx8EvflfxfpYsUr8ELTO8AotLlRx6jShYmqzVsyOBQh7vM1/d5Ou6jY2LGdpOj74+Ic7fy
1rqmUUzbmG4NwGF4TleFYkWI28ZPQZDlioxgNa/RYTRG/F1SRynuBVegs97I91oi/9boVnh+c+yx
3Zs6F0OTlpsKnzcEcZCd9x2zq0KUnLD5zg21wmwFZfRmjYm7tC/gJVFYZVvAeZmtk18UgxxDPHIM
Y9znnohMEHKJY7cPyvRJMxwZm8fb+2JxRLqGE67amNrgl1/GA81uWY3cO7ih7KQR2XrY9DWZAFYt
KoMjSbtSHlq6+qmYW3wYmu1cGJcjVkpfub5eETthXqql+CBVOB0OxqsfSAd3dRMsThBBFhHUFyjC
eXPfVBVMCNWOWnignZq6OVplimBg8ajttTTaenqxkuctzo8Txli0xuDvXM6vrEfLQHu/d0rrvnQt
G6F6exJnSDEgHtdAkkvRk4QSfZNJ9eYKok8hN4QKxIbxffiLUn0siWOh/rOqZKA4j2Ji7DRp7eJd
GnTanFOjmwbS/HZw3RqjqabkC2rQ0mXvxS8DR4zEjeSK2yy18L+QUbZbA0UvDkv5jq/437Kmlwur
oTJeVT7DJtjFBEX0LAB5wWVpP7Hk0yh+h1iiJ+5KqF68KICyTVVUzsnVI2wcQk+LEL53gka282ob
er/i8Qt2jDsLljrkRboebWxsXL206/5fpFUWCZWqUjzhfT87nmmRRmGKfr2T/+5GbdepHqHAomgM
djLq7LRfY+UvLbIFKIRWPa3dq35znsSqjB4XswV0WwrkGuGB4s59ISqnRHjrI2PTa/8qPac2JPIq
Yl/p8+wR+AY8aA9YpjTUR/Sl4w0o4ySDAurHiHU2xzCO3yXznwS11dvx7xpqNWXKfw09Hee/a8KT
+8XQssIjfKBo2FQc1WHY+0Ta2Ij42jpC7tuaPEjxEKZEuRnq3cpvmHKc+XuNRgRoL9o+2pVglKm1
suj5CtMXR4ZRTpqbHHluG+/RxLAgsy3f6tF7ElbZ14tpARXxiX40SVXNk8pBLWtoYiBDM+MhyhrU
TfqvZSN+K8riCCDjhJivbWVWi2+K9m1l2lOkv5o2mHq6iTheXyODconEYPSAfgzul3RInyZ20ZT6
IQn4JuXf6Oc+hr7tKh89roocz48hqOAjlCt7YOGKIFJP2KvPGto8OxkqX4vcugcKrdEWqOiUJOk5
9dxDgZVyQI8eK5jD7bkv5PIMSUo0NbugTk4/6a9dJ6LZXoBdIcEm3+gxvrMaFIEfwrRaGWjpA1ON
hEIytYDEK6GFGLlBC59gLngDqqgb8/jHGaoSNiOSJ56Q72VU9XXEDbAqXVnXpbPF2OBEpkYQRbvZ
VR9YAuSsXGKWqmsXiXYCerbp61OXi//0vflqDR9Z4B1j038BLfVct/nONX/dXun5dcxNPHVugdTL
9ASuZGtaEQfNVu4aJ5NQL3B5FH6vkGRLHkucom4PNd9H01Bw84kmlFN48GuXHxXJEhcaJNqBYmTZ
Rv+h4KNVo+VoNge8wXhajP9iQDqmZLb0FKAoz16EWafI1RgxYB+9m94j3ixoG3v6YcoBwq+3J3e1
kabZ0dVjWrwLqYXOHmqKNaokx2aNuNX399J9tpqPpD5FAFOpMDdO2vy4PeD8Jvocj1bJxEmnqqDM
ArMP/0nV0CJ21OIj6F8aL6AZAq7k4KIMWft/sIu7PeDCToFlp02obaSXOC+Xny/U2jpOdK910hDn
uxQZ3b7aDFhfKOMxGl9uD3Z1NpjexCebIBx02a8qUsUgWHleRi3acjjmWNE+1THPaMqDjgaGFe7c
vrKxid2OmnmXBM1Df9+qT//mN3A4SfFBAl0VbepENBPUPVvHD166+tz2LnBicW8EuC9iSzFa0U7M
jZ04RHeYDAQ4Oay8SudhcFoE9F8sYpMCz3C+gVWBqk2Jq5qDoRaWdL/q/KtfvIzdWiRa+rQkNVyv
ICuA7Mz2bqqWCpLuY4Ptg2l7VXIslTdJRwA0zXZZ9WVlWRd27tR/mgDMJFBXrzgX1E+vJUrjFCW0
0ArSGKxEF+346lkvnpJRIVHGC2OwS++Hpr4jvbTtQMnJ5m88evfdobN+qPJa2++zr/f3bTut9VTQ
4dU1Hal5MwEhc01P1aABuXhKW5zJvCfeoahKv3bu10o+DzomzMqPMTy09dvYvXvCrim+u9k9T9FG
fM6b568YP+FmvdOTvZijxxo8qEO1EtKuwNifWwJ5DirXeEdTIbk8hVGnpU3Eu93ptQ8p614Gy9gl
3oeJJ6prYVndVEjPlXAuvw5SsHJhLQRwtuH/HXu2TYDcVbk0cFfgWXbQxXpvtHjTy29Sne/6snz3
4mJlussjAsGAHqWiIqlcztY1xrxo3LJxKIZvJtkTS8HkF3Sy1Z61ivb4Kkp5eUTQ2FzM0808C6tK
qZqYNKNIqvrdnn04Nm80CPatgPBUaBF2/rl9GhYPA164/zve9Hv+ynSGMCwrjBEaZ8SPDkyETV1g
YwHvwMJ0m+HYOKl3/7w95tJdBcCGWilPCYna+yyU11YTj2U2cCvJPA2VX0muHEU3srXyt6Aou07f
aiLi/oF8WBl42iFXh0yiNUpjiS08b/KASvQtLLFqWHXuRuwbu88RPw/+IBu8cfMBb6N2k0B4wtWA
guda827p205YCypIYB+uqgFyFVfhiOuuI+eoMMRfU+nNt741wNbih1BZ27tXMODPiAJeAXgRpVQQ
sJefNi1bE3/ytOGR+GiVOIkJZJjSu69s4+yY9Hs3ZbK4xsnt90lJbq/g364cV1Z8aX/xrSfeBAHj
iq3cRUooZnnSYGLzVMr4PWIaN0KM1r9GMmbhhuqI+Yuub32jhSyNlQ1AgKSXNphVb/SD2Uy2vBk2
cyvbfulmA/5C8ZHfRs9vtjYxpWXPzcmWAuk1TkI4Fo1Nlo5XyJoS6GLEROsYfYRJheRKR0/yBS9t
Y7emWP87+APmaFPIj2GE17kTYtKoIU6diC9993p75T8vzau9TupC2RBDCQoGl5/fgggT9B6Xt9/a
eF5pI8HDibWD3B1T/dT8aH6jQ59ne0F8H9oHbPZIp6xXK7FVEQtDx1wJ3lddz/++4GgFoYfCA2re
UxQQ1QSB4DVoCt/18IXETQMWO5f8c5yKh8B4khHZq6xfujXu2hrZWfOuau3IpYwibK18B2Dt9gpd
iRh8/qJJ+RjImcnDYHaX1Rl3TezmpDcYb+AKCaSoOPfEQV6+eJeHyVEUHzzprewCamlo8wvJKY7j
jY7dwMpPmS6S+cdib5Bo8QaywDBcfqzKl/WYJwuLgwBZ71WO6HWnIH2J/GSTZtWGdpajCZFtcgc1
GPoqp9xbORJXSRjdDoqwXHKgXNF9nN0E9KSTscPPEb8ENGngwKQANhI1siHMNCuJ5XV6PQ1GuxXN
KE4h/IDL+Q5eXeFdPdYo8yPyRWnym1X9U7gna0DOZVsFTgXmk/YZ/GNRXFnszzv0YrFng08f4687
T6YBj0kHg5vSqQmeXw1wXLrdl1jAfhmNexxMCq21S1Zb2MFUCMT7ztzm8UaJn0XTHpH8DKnH/8Dc
3MYu1JB5YLm2QJsx/SVH6H3gCEej5QBOZSf7T/n4WNSvkfXciDHipg2AYYRjsldRQZAEcxkaXXbq
Y02GN6s0PEvJ1jO2sfkDR5JNQaqtYUbcKRuP5/jGN4H8+rtSPHntR1DLG7zot617iMZNE54yWgPJ
Iz6pKwt2FcNZL4LXhMfVyFDnSMlQihMhSOvaqcM3k1pTnGEUCH4P43j0VmyDAJLo25UTMe2A2Ufi
4uIkgJCYVD9nOyTGsCTEy6RyLMnbQJbFsTWyDfi5uRE7arPJovcQffQBz2Zt5eG1MF9kBZjxpCug
k/1d7o80iazBysxq4s9Iirep9FfV+iPgFG7YvX9sopWWy3U+RLHp7wFnG1JMSx7ugVU5GVd0IHIV
YaRAtERoFh95AYdLjgVtT3g7K5/2OgZOQ1vkmkgIcT2LsxhoxV7KBcVcc1RLDO8uwZReQrVMMxMo
X4iYyH8wiZ98Sx2pSzeT3GbZd9tiLVFYXPO/fscsty/R8LAy3Dkdd0ydnELnhI7Iu3Y7iBqeLD21
X/RfV0LelQr9Jy0b/Zwp6PHsmse8oVLEIg10ZDOKH3X1pbQOdfTqxjakDcHcm80/+JFNz5oQE2Rt
X7m4eCO1s4uKfYdWfvpTXCWwXb8D+SAUVWCvUOAn2Z5d27KVj1YX85N4yUnlwTAO1nCnlztT+p4f
oNPR5sSiUkgdCErofSjmA+wzHD3Nb5ly1vZGZ8eZXXxonW25L0p8vH0sP99382P518/73Mp/xc6s
VBVQ95R9Qt8pxq2W7KJkUz6FsV0+loNt8hLDHsnkXJ6TswgGDkvM3LgbM5ykj+e02kQK3sZOLW59
yRkz+yDJd1b3LBkr8eMTaXj1Q4lV0HAUuNri7DpLwjB2R4l1lAZ1a7JqPrV6Kw6+jlHyEXodKl59
crREXJwNySnNcouV9zG2mszuuvJ75BWbFEudxv1Twpsf829RVG2LlhRaEx4j/Q9Sdt8j4xBDDdPv
c4xuFRzuRPNgdhneEaiSuxGQqTSxG9napW56AO5yNLRncgBbkN/rdkQp8HsZ/6zyt6hQnwJR3BW0
3Cn/BmjF1XgJUxjG6OtV5ifWX8PIweP5zm/ewhTiICwTCgDavZrscZPGifLsC8W2ET18mPFe/tMo
TwEb2WqdiHZjPE2kOGVk/JkxvvlZtIuV8qjEsZ3qQI7WYFX6vHfwebCosk5gTBhY8+itWa7X95nM
lTH9yl3107srnpEuyXNn4Ha8C5vD6O9bnAflg6TvU8Vphm3X2xDJO0zQqDbJJ7yKrObpqMknMcTk
Xao3Y/rBBt9qGjTLHeq3nD7lWbqv35PdUBObthbX8x94vGdBwEeKCqFdqg7VT4o9srbPwzvksVxz
pwt2/CI9FDvryUd8XG++4tqJYevts6JfvfemowxRh8wWKdcrPoNaCJ2nFGrtDE22Tb836ZMZbbJf
3qPwo+KUNFT89Z8ulaWeTfWcmHdSeZTUrRofipI078Goj5r+1c++x9auwCowd22gl2qfb/Jg6xd7
Id0OnmyjgLlv6wcJRzb/Uda3CP455DOjuhOQ3pKlr762MyrkdwLb+wKCTns0wo+uu0txBLPs5C3J
f8hWZ0dSsSu8B7S2MVUjBLqbCtsRfCIBJebIpyH70nzAeTsHXraSiS8t1ISkpZEIW+6q9jVgdeya
ckc2qCXApRqOpLdFtB4v9upd4Gl2+8MsDUeJnFwb7TTKbdPm/SuGRYkihYKRUrr2+y2Xe4Yh8STr
Hhl/lBAkACaQtwfUFnIZnv0TEkDjfGuz7N5qI1/o8Fp08hGSe/5udd62TtbeM2ujzCJeD5C2yEZG
kX2ij2qdx/59kNZoM1f6Y9PRJjOC8EcF4/pFn4BS8fLYp43SvOGoDI2T+EQY7SlNS1F/l4yvlvfY
Qmqf+pXS4G0nI7689rZqyUMO6cjbi3uFAOAHUc8lQ4RGRZd0jv62Bq8LAdRWDs9bgksnmyfBp7Zk
/orD734rOzwqPXhNhSXZOFmtjD4lSLN7htGRxPjUgiXWXW4ml6RZ90OFxzxeoFPuViOPP4zZRnb/
uMCp4v/i7L165LaWcO1fRIA53Hazw4xGeSRZc0PYls2cM3/999QcfNhqNs/w7O0LwYYAL/YKtWpV
vSFafBEaLZuvb4+8kTFRWAF3Du2S9t16U/Wjh6t3QgXUjcUGIDzoUNxTozjaRn0sf3k+Js17U731
Y4VZS1cULNLdVKdzn5NHJa3fNohRRN/QAMF7jFUmV8WG3Zc6EkfgEAzdTojYWmXBrkLNAZUsuMDb
eY4hbuPDyNBu+qOyfmXKYW6/yTw7ybPafXRBIhRK5oueDvbtO6NvvI0pFdH/5x9qaWtIjT1b9kTl
u/EjL8DOBfFPyjf1KCgsy6l3Btt6DgAq4fKEcQcPcS2zUs2d4qaJ17yir50mv+o1MCEUTouPgaOc
W0THyMCOYozx9pbaHpnSvvEqKUPR6HaScUL0xt5zGt8oh6M9vAythbtExmsc8PWLWSl+pr2EaM3s
jKvfHyI203/Glb//LSKXZqP3qubyAscYd8Tw10Qv4OJZL73GZhIzIOY9RlcCwGeY7Qm8bgROiHBk
3eB2uYLu6kAQOUbMPhp60PZDN0NVGX8GU7z3I2WHriIFQRMrD80Ut5E1N6ZI44Io0hEpzO9z/8Wi
1IjgLpyYwh9M4EoJrZv+YOjdR3uyDkUYnrvJPdjql53JNu6+Q6PPRtkLnhn2EuZ6kRXATNpsV9BW
DGpa8dHEpcdqfpRk6277WYpuAzBQz4SMyDvMUvzR2ZmL+9jFJ6DCAkQblhvzcbveVlCWTuaaFVoo
08EAzCuyqTVCBUNM3qdYYE7jxyXboWLdn+LbUVf9+NTWsDKu+eF4S1zbRfR5/RhpTAr2T3VV7FQR
Ng6TMKBgpYswJQ2k1TxrbprnUYpXcBBHRyfmmdRox6HVDyJAkCAa3goYHVIU6dV/v8RC5xNIr5Dt
3NUj0uqnlmhFH27xHm0LtAG2rEHu93r+VKDU6zQDjhH9yWQLJqijYtfr26BJ3/6K+zSLlPc/H7E+
VmkVV1FiRY2vqqFfw5ofYuuqRqSkSwRbX4FIsre1708ybEbwCAArkVwj27rdV/VQY96rQeertfKU
hrk/2kizGN2DaMzpZoFlJVUFxTqQph1KXfH7sfjUZdk1gkllJDsTsPGW53OYfZaff+EldPs55D1j
2kQAeAYrotCPKdOQ+H9lBac7J5C1aGTyPA4RarWGs42AltyjA1e57XSnGsnuPP844lne2wWvVVw+
bOOoWx9LIPhQhaOi8KkTvb1or35rt1GKTzWoyAL2I0qt5QXy0XVnYH41vnoJlCT7gHaMv1B4KFlB
zxUd9/DQ2GgguP0pXAAmqZ8c3hnxQ9H/aS4feq4Mt3ueBvNY949JmB5TxC6ketNE0SNaQ6dQrx8U
d09O8L7PYvDhdLkELcE7Yn1H133b6IODQ3CRvgRk8/ZkHkYUUvr4RcyS7PayLBjJ8l3ZLqX+Pi8C
wQXng9cexbQ7loTWTb2tGDX7jjgmSaC4VKSLhSLxRSwUExQlYaWc7XYnpG0U0m9HXm0xZ1h6+qRN
jdCIw44iC0QvVPS0ZHTHfMSFrPPIQvmvuB3OegwN59fbW2Zj5umecO5oNXKzASa73ea9bTRK1wyV
b4xYdslzIGGH489c9rj1Ukw0qaV36XxJzeBkPe+Mfj/3jC7acCKCJyL3t6MPaVmUTqIT1RUbltjV
+qQs2kGy8CR93wdXlzpMW+2hne+D2+2o5u2oWbsksT1rFT0EVrl/3/7DEdGs9iErU793drhFG9nv
7XCrKR5jfTJgSVT+okcH4DKHOTqrY3ycMZcYTIzuqksRYseVssxoEoFb2plluaxuwwIf8Jq2ADy2
QUbd/t46KRaFI1D5+FSf2uRZD89qiqVhhqeAcY5Qy3BFghCqsUrVeGdwmcy3Bl+9sbp4TgIUZthg
dFs0YArxRbxYvICmca5QJSGayzKHivGYtZC7c/3RbRD+qvfC48alzjwAB0PrGggRmh238+CEcRoP
3Vz50ZIedTxbl2/lMqAOUFxHrB7D7jnKW0LhHkTqrmEtHEWRBTBdiBlUNW/HlcAHR7Qo/SWsL83y
zxJ56EN4B9uYH96e7Y2dzdNOntMGSH7y1duRIqcsuz7pSr9x5oOO7/dcm2gn0fWqLhQ2H9Plr7cH
3Iof8toRSVoRXjFWe8uunLCusqmEfjRB8M393FYv0/BhQjXIniEITtTB6FBH53Jwv709+MavRYVC
uLgi+8Ctd/tr8ybQctAAMI6C8Ip45fsogEaEofpyGMsY85h/3h5vYyuLZjawOrCMaAKuxzP1LDRy
t/BVsl91tvwOc863h3hdodVxAS4Ibh6oOujBdb9u5EpI3KIpfcVEwRERmy6x3keF9R7r9/Oc/egM
NI61EdVq91s3jwc7d7/GE1I7ZfmXZw6/6jTEKkaxTT9IMTn0nK+D+yF0sYyxukPeL+c58p6Dcfir
t/L02NbJFW5yc3DNsIBx6Z7jRAmPsa5/HqK/3/5pG+0qGAjCbXEs6nZ36r2RkhS9M+aFH0c2IvvD
Cd+UqqKMz61O3VTypxb/SIjV1N0zuBCfQPodRv3Pne/YOI5YOMtzTpohYERvtw3aXoOXYwDmK6CG
li6/RkH4tanjR3sc3jXZx3kcDq7WH5Upf+pDCwvW4SROKq2NfzHvHEdvd1Z9c2oAe7jEB6xTKG3e
flICYQ/kXVX6M2ILYsSaTWT8M54EI9kAzlkpGvDqQjctKQ4SqyKqUvmsX0I13QvYG3cyjdv/fMvq
6ROYEX7vVVn68sitJhJH1JrahqQsyp7EuTEkOseQSNxwF2+zdcJ4cNlEEhGBNFdLQ/oMnSSLy1fa
8ZyHZ7MYz+PQkvdfpXNdmsrJ/FmGFtk20vlcFcVUnRc13FsQOcrrY0hjUXTYxB3XWoXscnJcc5nn
AuhTd8ytd7RaKeGnfjtZtJjIGtDXWWxMW3IVbXWy++m6s0u3voCYauIXIZiONa0+XDJtmdqy8Ef1
o0NNQQR0RSp5toqDQhklSIezNYUwacKLfrWUvbr+1imBrYQaNABioJGyVL+VdbQcVoqRWkSFiCa2
MR/q3romvFm6pPLf/q3roYgKoEmA0FJlf22g3g7l2Ym2oJaBiLsW/YExr5e9L4f0g6kY/7490PrC
eB1IxNeYTxOAgnzIb7+py11NmWy4UKVJh4n6ha8O4N61mYXtaOhApD0YNkLEbw97VzFBTlFokvwp
mu3rp2TWaLobzPqA7ah6EZWEwEY/MxtOppOCV0ouM88yFarm28PeJ56v41LDIOMRm9xVVMlVq3fN
RMV1sotPofjuUcwI6/hg1giq2tj01s/KpW0r9PY6XOt3E66748wHkHJRRUcCGprfag816oi/0kBz
1c6RhS8/lCGGzxStUlynreTZfijqFMQC7yvS0VmjhJV9tlEjfHse1qsuapYkYDQyCSj3kh1NrOqK
G2O+WdvjSeEIZVDNGrV9aNvxQautc42Cw9tD3qeaMibJAqkJ71kAGrc7bTSS1isbd/CTNH6UozsD
CknDdwhEHTP16ibfWJeDo+09bba2GrcschjcbVRdJar8tsOXuUF9TGfGJwwxDWo1Swfz3NAOThB8
cEek9zCzhnN9efv3rk/w6xSTrbDJyQbhet0OOwZ1WDgoP/t6Yz1aET6CRfuxa/+Ken1PHukuLjKz
1D2FU2FuSDXoSVwadTbjHqvn4IugkvTVBfvGZxfrqlL/VY7quzzF/dlsPhpj+5TWuxowdzfk6ydI
YYi9Lc2r21+rdGnTGPM4+sWvMB2vMnCjw97U1Ge9/6pXdnsozfdG9P3tSb6vF8i4SJ1QljTozlur
8MU2NeOiQV08BEWSgN0YsxoFruxJ7eAWeBeQpEdV744Wwni2lAkz/QjPeOdu3Npiv3/F6o5OdXeI
Er0dX835Xl0RgD6U6fhQlokforXYlspZJHh3fv3mrCNzwCMDFONd8E7xjquMqRl9iZ4pgtY6/uPN
RPJod+cyT9+hlXWIlOmiZsXOptv4yYa06gB4YuR5p7GgVko7phbizxYl76Z7LIL4CLrDuHr2s0UV
GALkDshSJvEm/0BGDskX9GBJQUiaJab9fo6dloq3FY10RanaLeZ7mBM5DtKL450oR++Eq83RcCqm
NiAdwjWRn0aNoQQV6kVNZx2mkb6GSdGteKrV75W3Z4K1OZnUKKWZgsrtGsffx3oVhSGhsdf7B6FC
17SXJ4d6COabEyBBLaj/cLO93FIytrsZBRKIgg5k/js+lFbS47dqhVsApe9Usx7aUmPh9vAJW5Gf
njbVcxraSL2uy9iJogFPVe3BN9Pw/GrvQMWjduLHNIHgbiH5anXHRlH4ycrOMm7OLBmjiRggrcd1
XArmZCmrFNiQBP+gfxGj6azMn/C+yfmxqYsfQayc3z6XG7cr0FJueXJF2JLrDr7ihcqAiPDoSxsI
f7PHLn527P4BfxTR4Pb+p6yCdJFFZFDKWsbqgZLDii2DJh39zhhOUpkPO+Nax+WnZHrqzEsVaRcd
iaaYm95JexKsGo3Ca1E7O0LRm7/8t+9YXQOTG8UpmiL/x32hKP4wpu+RFp6T7vtE1k4Z9e2J3gr/
kCjlzqP4cK8nkhQNhF+bU2ol0zvRExkQIBRJ+PRIee9TqUTHLsoviYk+NfbWQZN9S+09OMxWUkmB
Hv06sUu8V6AdqjG0eoukskviS2ENJ4i5x6iwT3qp+AuPkyBRTjHZNe3RGkOT/n/IpvkAQBsIhNML
XYdGUlp67wPpnBMKwHakcAmJvz2q2o+YbnNGDl+4e9Fj62iJJD8oWynNrEuobhWadbH0g29oHUyj
3I94MbiX2WD0HBHy9+m47ORU96QL7gDIJ4CowR/xHl7t80WvWzUZuHWQOfs0l3C6m2ud6IA1RkAa
z1PzlffOMatOTuY8SPVEtadLhZp25LiHsHkvVVTMTnZ2/X3FTz4LpyuyaeS0IeLcXk1unqOvHFtw
eXsMCtwHGDF98s4chkNVYYHFi0Z9ESSHeCu/fQK2DtxvI6991dQSNLsdk9wKvljM8urwnyD+K9Jf
QoRClGb3/bKRcrAAwldG6w+i++oWjgCRYh8L5BXL6KsxvpPOUD/yfIJE2EVfgvkHnrGHPt+zYdq6
j6FlQ6YFsSKuI7dTbGZhPDb5AHm4Rwkea24Ri4xJqZqg+6KlwU4I3xzOhhLK7UgYv7s3+mTSxwmq
QsxRNhRYDti3e/pnq8gghe7p6myOhnWYhU40+ez6VZqGTa73JT8uT6KL0gF2BCWKj/VrE2LS9vrK
WydX9ipUAPljvYbOXJf6TMnPLwbaZxh4iSbS3P2k8nFQ8F8IreBUVXs6PpunRIAihCmCJHHjdgkT
OpqKNWrQP6xzaDwHGKhGv7zI4pmrnLiVpqy8qOZlar3T24dkMwGxyFEx7YD7Ds7vduQ+8BpToylN
4Qj9Hs28JgG+8lQbliR4Ml6mtvHNjgavu2dGuHE8ScvR3RCCJNtpVTMjvwFf3io9uGAKlpZyUtro
sVVrhBKlp2c+jvQE3v6xG3uJNZX6FBuKro5x+1vduotdvcauy9LqY48Did4kp6h7ShXbD8y9u29j
K9E24uaF2YL49TogF6E5tV1hAU9UEPOK6IZLepHYRw2/beOC6Nax17Kdn7g5KP64PPvgW5Gk3/5E
p0/z2UM11n/vACzQY4olOCSHPOUbapGJUp9/vT2nWxsIPsmrJhKcMioJtyM29KUnMpsBbdKHwf5L
uDsRV4kRURI2nhP1mSr+BdXY/2VY4faSm7+6nd8OG4TmYEwhJ0YdiECo6Yk4YjBmT1PyQ8neIXp1
EAkzx/6vNYKoXpiQNii9i4DBHULQS1xoxS4RSdMBujQlDDpfH4cL5YOHOXlyPciVP7uhvnTpnovA
VpyQfghmcNzyyFWskshZL9ylUFleccCVZHZILZ4lPzwlh0iNiB5sBHgECWrEeraXu28dH+k24QFN
//8O1aZ0xqQ3Jg3nvElPmlE8csO+i+M/Bx10U7pn9ru5sai+Cqheitrra40uLzi5qOJ9AiyxCj06
CEix46yiLZBqf9Hs0uL5soy7PmmyY1dvP1H+c+TGARVjrkKiNcNdxSsMVz96CIJ5BZ5+SZHCRSLx
YDkYrhTw5iltE6Qc3OD/h52Nljd6qnAm+f2ru4CaxWQrTcPONiy4hvYxHlGOJYG3oh9oVYIkBOKV
hCdMl3bKCFtvBjpt/xl6lcHohc2EI23tF6B+oqY7eu7PsS8PFhC6pasfJ/XBRq3XLc89GY7RvzPx
/tn5+ZKt3M2+RRvPoPUnPNXbgz17fV2bZs4uw9ZakFKlUlyG+Gxm3UczjtEH9aP8UZQq7cR+tGv3
W18GD265J/i2FUlBP/M+tinFU6m8/Q4NX5ehMkskKJLhc+kMZ5d34zRfXW85ejg/xnV3DJS95sbm
rheMi3AhqdqtH8iTYaRZ4XU9kEXYMK8UwWz6t2wL3/QgonHs1ah7WNK9MC6RYzXtbHWK/8juAAh4
BYv9VkICIZYC/EEdIqFxI23jBiOq2v4aomIUx4eOPf9nbsNYbrNrru5VhLd+9s3wq51ndCVURBsx
jDm1HtUKkXX8IUAzDWpz9saPc88l1rcHkHJ7F8nGfmNk6STJW/kOEpxWnlONLQWzGAHDqsA0ioty
AeZRn8RcPaZxNirKGfHbU1w9j19z5bOy7LnLyWZaz770eiiGoyDFrr/dbFk8xEuTBGitJH+67r8R
HTsQ8Mf96CLzeDeQjt2YOAsBhFjNsxuPSGIp8KQUltmlRBgE8WOL0bPuwEPiUFkcs50TvbW1NFxQ
aBJTCaCVfvvjlKJRyUgQN/Kq6GTRnBSLWgBm12F2n8c/pqMDB6oAwpckV/K3rzvDbzzLUAIDIipv
Fninq4PspulsZxkHOVXGU9F8DGfvS1m2OKXVmFzTLXcb/oWe5XG0dwffiCIIZZItwKvmWb5+TzQY
tGfpwOD1EP0RAcvrleTnFBefndr7IuC9Li1Ow4JEiVJ8CrzuXZ57TxqUi3DRKFdbx7ns3kWe2RyN
/kvJo2tncu7vdGpw4H8gl8iL7m4/1KE5Dk3Q+jbL4JpHpwAT3kaXwA2/9FF0WEzr69AVL0GAaYbt
fk3ngr/7u8qWD12ofJfwS4tl51Fyv0lJm8mdpUWEYMP6ClCxjMsnFNX8pvzZEwTGaDzjbBzmL7qT
Pib5Lohhc0A0qAHRSFHSWx2/cWaPetr0SgOPtZ+gYIC2ikKyVXwe9KNY3ZN8+MsBzf4DPWCctKUh
DO0wvvYhkozcjzsLcx+W5Onwn09a7VqNdnYcjJDiq9bE7cs+mHrP2xdIdQ3q1hlOeVs/8PT/EqKl
Yf+RQPkTccTMzq87X3J/flACgDSBgANFDeT0bo9vmC5aZXda41sV+PIc5Y6qPyYgm90W79YYa+Cy
emiD+EQQPe+MfZ+KydiAvHkVkwqti7ddsdhK1+kNOlAfLfVTPzzhbIjYQhNr5AaYtEdPRfyP4u3Z
zd0fWwswBTcwcrOCqVjNfjiDM0SzovE9LzkI5rkpqY41/P7hozBThJ5fjZ93fu39NmRU2nVcR7Qd
wDisZrorba018wael31YaM0Jc7BCXn40zqlxtYLl4Jjx6y74/80LBPZseO3RHQjnNYYGYXQyur3r
aaOMS3lA7PAgzQC4d1ZJmakqQPGDELUvks86p5gcoVGgwhsZwkd5+AiPRcZ1yvT62qVxfu5Mzv2B
4AGDMt0rTeq+Lw9Typr12MO9C3nYuMOv4RGVLL18kU/Jsc8ctPRVxyCgki95kkjEKsWu37q8oG9v
UODfuoZIBkt1T8bz0qYb29qAsgUDO2mf4XUD96LBihZicJyK8CAo7K9JejK9n+yet6fhPl4zOhFR
LCcJEGtRNl3tkbFJoU9FNgK1FDbbP/Wp+eAYwPKBSrw92D3QTKDuNjBNbi6616/P0d+SwkxNw2qO
45at37z6OgiiSvwd3HC+yPJ72qPyHsGpKmmOqaDynOxJy/S9YCjHbTXnouQFSIGiHD3OVY3BtWaz
LGd8jF6idPmk4NclFIXGQQVlALAwdR8FRSDcFklhnGRAKUU5DRnNrN7/d2dS5DK4+xipH9HPoLiz
zpRdmMspjP/aN6hoI2l+aD/ACjjk2Xc3/MepwFbW9SHjtVg9hJC8mv6gH5JqLzLeJ1UWc/Gfr1jF
inFQuH9n3h9t/zRnKUrfL8P8hZ35tUke1eJz4yIZrVgAQxM/BxL39iRsxEex0AHAYdBdouR9G6nm
ItCWQXMglnXNUUo+ZjS/ttHy2DrqHWszDedA//Y/jAqp2rKxr6aitrqJ8jlMirKzQGTHl2zCsZfF
FzPxV6kSjJIUYI+NvdPN33gUU26hsMWA0sdaw5LcalDAJxD7XOeP+hr+FadAUh+9YT6AwcTA/Ndc
ocrzJYWj2WvOzkRvHUHQYJQiuI9wNFtTq7h/LLDuFbcvEFg8TebpGaVKSQTkPTi3dO+q3EdzfaQR
P9vxUaXe5/Boe3vqN2eBvY54MFH4/gYYwcjHRpI1r0AaaeJ1w7HgFsa/AhmS5SIgMbkgpZHn1pis
V5Qbm71C+b3UGVpS+HTQSDK5kUgObjde4mWF7U3Q3UrNPCjeY8UtiSB68alKPjq49NnB1Rn/LlPl
gN7zoai/o+UB9PVD94ISxGg4hzp+BoAO8GVvpTYub2ENcyJRDydIra7IycwzxcWKDQAswNvlRb8s
rkab84W0tcFJfWc9Ni4CSRAJh1RKyBNXVSJa6MpYaWXtj0P9MfUW2hMqsidZ4/ylz+bfC+jfUP8/
d7TkCDk3UasXPDemk5I6T3k5k1QFVE1Gbe/TNhJGeU/wpEZyASDM6tMKt6vUfNJrvzGWyzj2Rzmj
UvgW3rhw3szuMozDYYTrtjMrG7FZmqB4kKOwprJZb7eH1tfOMulLTWUfDZHnpMQIqOImoEo7w5mX
h+dkij09YgZUNGSzJmhfcMAfiurLzsdszIOUaSVPAOxwRziYvBmkpZBQ53A6jdnXpZ0OmQZfxZw/
CFJcAX0U18WTbe0ZT935rUBFko4DMtvivngnfIviZovaIPFZR0ILjVFUDx+z4tBGIbLb1Ibn5KjW
il/TrhPwDoXuo1OCq5m+GHZ6skkynYnm5V9KaPt5Bs69Hg9Uj/aCysa9TkQRfxVSSg/25O1ykd62
OoY7le9hmkGP62C04yEKQQS4n7peOc0mfGGwymr8YbCbh3nGeC+mEAqLOaFjNJvGXgV0I8u8+SK5
+H7LeOx4GvJ8doX0A5Sd2o9SHt3ssfBebF4/HXYsEvBkrjjWs/3Sknxq5f+yj5EQAS8Inotn93of
N2qSG0HM7d41fyzVZ4RE0+FFR6GuJZJMQ3eUnSyrJlDcWsmuAp5pI8oY2l6isbVGVKXgzLCPgSqt
jpQ6BnmaqBEsUTPl1vW+NSS9SVZ8KPuPhe49qFP8Q75kHuByxy+Co3GDgpcZuhjQvcPd+riE+FX+
Bcicu5hAS3a6FlCcrXiMlhL2px4dTdQjcxc3jEwP6INcMJj/UuHkVNr/DrYXH6rwmO280jbiPCVy
XmeEXp4h62pWT/qtodpVvcLrhZAXooJRYxmRmPXJTA0/2vVb2bp8uVhEKIzNAO1V3iS/7coWar2y
GEblxyaBy/nTCdujoLZGOIFVY6PFleHV+DRGJeJh9QOzeUQkeSecbfxwj3hGSOGo3sfWIV+aUU+8
0q9EQjG5RH3i14cZpq0H/A5xnQanDpoCx9QmLTP7kwCIxSsySApaNb+Qhn3Qgm7vttk4sXyWOFeg
7ob27CqGtPQ24cOEnNiie+icb1QbH+vR9hWN29CjukeVoqtitKG+Dab+ap8ickP7QXdrlQR3w6YU
BAHk4NtVanCcnZS0gTg5x0ej646Kk1/ay9yk19LsTlX/pQJqU8zjKfX0x5heu7f3UNo4G3wC7Uk2
i02StNoo+lJOJPtZ5Zv6cGiK/CqZ2hIA7kVat8arxo6hxHjKOW76DwVItwoiw9v7ZCNeUObEzYk8
XfoJq1nwSsqdVRFDeSsFidLDFODSUdqjPu9h3LZ25O9DrRINlEucwMkYyut/NGH4XgA3ddQfRXRJ
aFjt8uO//W02PnEQJLA2JilfZ5+p3juooGulL2UwsZPSNeVcGtl197Tdz6KMJPFfOEUAbW73UjyY
aj44FlplOYvYv0j/D9e4o5LsHaDNkaiLS48LeaM1YkBXqjSFBlr6BUEk0vXHeQH3T3XeHPeKFxtd
Hn6VVJDob6GSsRYDyczKzNoCBbYR2SrysXYKL66VPVbA0QIuDWno0stHuU7Zywzvk7HboVfb0p5i
rGv7sfTbtnl1AltKiu8N+Dj1Twv9gNbIDqXmHUNCxtubRpNteHthMbTI7MJjhHhqrQ5lXVmJNtTQ
9TiC7VlomLlTI30NnPmdk3goyH4Yu0vaDB8suHxCrnbj/JqjG5GU0Wnn+too5dHPFNg2dxgQdXtV
61YV8E2jCr0YsEY31cexy5+U+NKPxlVelK/KPxb2rHzGVBcHvNB3pkOKNevpoJgsSDXoBByn262N
RkTnBn3AIZq+ehSv65kTyw2SpM9mjCZQQnMIsamKaDX2u3KFW4Nj5MxVKttwDcqxIhOJcs+F8pxy
gpEJaXmnUk08qBywnR8q67r+oaDWSZwELE87f/VDUaAfddCYfiBgAXa90j4Kn6nV381UZSSRDEIq
FhrRyj1qvIimZAdMcHe4UcSknQuIgmoVz9NVGJm5AiBVAcVJh/AUMclSOKCFr/EAePvX3r28ZCTh
q/PuAtG+LtHZmdOXRmIXfmshDtfln8ywe0D0fydBvys8MYy4roIKEVXpdTlEnWjWTTnDTBO9yqh4
iG33mOGAPajek4BiajzIjWQP87ihsM+41IGEtC4quqvwMbZhFdWtU/i5Yj4ivFhhSINAbmwrp4jU
W6HsrqvKqUYlDzvnxzHq35HBnyK9f9fOe93yu3tPJgH3PUeqj1z1q3KoEkEjs1F89IvwkwdLrCBY
h8WfJSLe+ef/hxRra21/H0+yjt/SzyHnoRJ6AT++/SKq9qIMzW3i18F8UVN+NUfVabuDl8N85l0r
jbEI75z0ZJQ72+w+yeK3U/4GHQF/gF2wuvNroyzTbiKOW4l5MCrc9wpGN7rksyYScX0H43rOrogj
ktwM2qd5iN5lqkgUJt5OYN86XMJNpxDLvmdn3E5LkzQF5ShuzoQXa1vEJwYn+7eOQ2nu/OydodZl
f7Avs9k3Q8nWVk4ieNLTgJJad7KbD9yrPsoMg9YW0wwKKesHTl1gEp20aAroqJY2uXLq2VidSCDP
GCuaxdc4rb8QWHwlN75jC+Uegz/Sef4jB92/RMrRsaOdtPbuApUv8rhDqa9R/F2rzkRa4FlLwZWl
ohcm0KS+T37OvfNrQQfdCfeqJ9t7jK6HVDopcVurG6qP2iLph4RLQhffqfhUdd1DWYVnvBFPNRfH
WFLlZu953teiR/XSHg/6Hnz0/qLmV9sqICheW0DB1qEuhoBjBzZpg6K8CNMqaM7ttBwkirsYFuOK
cwxyxNKtJ2vCplH7+nZAv0/WsIOn+Qo1CacAGk7y8Prt1LdpXFrOiPDBrPUPFY6mU+sEh0WMLGCH
msHHniZYEyDsGy3f3x77vswLrlLnH6YfnOMde0+njaKUAzpmbfO3KE++ZvagJRAAPevKcE6EK6T2
5wySkjCkKMYAvT8JlbEYetBgdIM4iFS/rkP9kof2oRz/efsb77GYr9+IPCrwadmYq/lJKVBPhYoQ
hpQ4gyU+qR5MQ/AkCg+eWTGPiM6dhbdrWihj9XshYWt/OKiLUIs3QFFzPm7XJ1vK2m075miKv4lq
vhQ5RRIqWfpzCrtBfxUhANQdRBfV/aw0+fntGdi4FuiLoOWLuqBHxDBuP6CL0jmtLIcPQIaUnuRn
Uw0QNcz2GjByvdzkUUz07+OsJlqf41DtZBxqDCKrawipBlWFZERJAQWX1ksEoobi9/G13KDt3beb
Sy2lD1qgiNfcmQkZIB6iqDLps9Deq09lduqNs0iNdS7pHMXkKP812gvyKnuClRuBn04XFGmIpCLi
KH//2yGsO8scrJqR60g7q2N0zVKEZMhDimbPAm4jq6C/juSppdJguYO9mrqF8ZhhEddj9aOU7EMq
J7zQOO5c95Qz4mInmbt/GbGyyKghUenh0oyj4e2vW4JldqLaRgm6Lo8DpjUiteQMxmPusLxAX3VK
q9JnNrWFWzagcBI/CqQc1LO0+GNUxro9adSNFPPmo1bRfzGjMrNmtltAFamdUHibn19rGDkXD1eu
7YVnb9fC6e59upqK1UIbaZVbi0xFqeLBgCWD1PSWHxrS8wHmPRTuUcVCbm9PVW5zXDJJvH6pGN2h
e9Ii1fpwQnKgVl8KzXqVkxG6gDlaV4fGRGB+H9wIzssepmQzxsN3Ecsq0R4wVvNsN2ZvhwojL/TQ
Rc8OK9AsJpSSS4sTSEQQ78bu6My4/qo8JhoNNZEHG0rV67MJHvAQmVcL6EMbD8cS6RVpXLwd43QJ
Yuvg8/tXrtZFN7skNQ0FrXDnT7p6pXrVJ50qAb7sCOy5NJECS/e7B33GuypV6Xl+P4YI48luFQlf
wKuT8m+Zv5M9KzzlJfHf/sSthI3gZKJWQY2YHvGqAlrN0B57K8ZMoxmOMpkLaFk31d/bi3KS53QM
UqXPMl+AQlHEUoNgmidOlsHJo0FUxMrOu/P/Mm3U6TFf5OPW76XczKOodNPCd79hHHMxbdoWQC8x
uREklXygHG3VGM5Ycakop2bw/xaV69qOLiLyJhy9sLaPjfWhttKfnUuxclSDk97911k8Hoy8bgB6
UbS9oxmolVE7qW3gQ9Q8UV72TbM8m8Yv09uj5tzHVwZyTLpd2OCC7V4tU60U02R5S+w7mYoSbO+r
Ho/HJLvODU2D5TgGzs7m3dgZVNk02keUWvh1a/KlldhuT6ck9oEFvo+B7cW67Q/4CYT1jN2JE3xP
KvODG/df06b47FEO6YoRHcfoqDzPhXZqlj0630bIl8IfAnAURVCZWUsj60UbTVGa80kOzbxZPaVV
dJmX6rs7mJ+zSdwe02sWYfuM0I6Ggq7W/BlE4ddQV/8O9UMwU6Jz93LtjaWhnCCKkjQxoRmuHrg1
kjtY+OL9ZeADEuGv2qv5UZu+dHWHrtXJVPYG3FwZKq7yiGV5wJ7f3nz94Ex9MiSxT3CB8bfgRahG
UvdLTpOdgCZKAkoc+GaAc+oc62RKedS2hl8gyCl8hMZZC98747CXa93ndA4VOYukm46fiECuvoun
hKJbSoRsRvWotuaPRFP/HuofXVicyqR7juv6rOblY8vDYx7/AY/70xNl53H4u5z/+8AGzUiVfAtJ
HPme248BCdQaiFdFaJmxM6PmQ660FzY00nRHc4mqo1m53Iu4YNnaj291Uj4seqKieka3IXKLCw/H
PWDoRmDjmxBgpABjUUN89Rn6LSHr6bCMiMRF8E+Hh0ztDnPjncJa/9GkCLl0acjZzhtAo51+iOYn
c1j+MD2s3EqtOOFv8TA2wcfWfGgN97vNc7pRAVMrBu9q2A/UPFMdtPNexXVje4PH4Emv85YFGLCa
x2FQJ3UIXb65Mp56b+ZNtHybteBx1AGkx8bf9ew8arnxr2dGn7M6uxqfo1h71zUFzfj5V9c22bGc
xwimm3XZubw2NhzfBsAJIh+Pmdcs4bf5jPuuy1PEEfwh0J7KWH//pVb1D2k4fYOk8sPwoD6hBhUj
ka9P5gUp1p+5+TCq9T+D898z+6jviSSRJ3wBA3Tb7X7DuTGLlRb7+SXzvsVt9AVnke+WKdJPH53G
eFITpH5149FSgy8CtdqZCvnf36YaDC90I979kEDWvDPdyjy1qJLJN1SEMdMeSaTkOOjRU0XzMI3/
dVDOiRHVxq/1PIuPoZc+NW73V29Fe6z9+6yQT6GKiJodf9yZZlJchUHShdOrakIA22lwu4fWjr4k
S/FJNSkBeNEHN6LyVszK9515uH/vMbhHj0gwriQQkpL9tiVCoFQqHYrpVR7KGSk8gDhtddQXsagl
E4tqkzvzObYwEzJ2FmHjqID6xrcSMQTuqfUWUOs4sZXcGeAD86oLs6elROi4GE5pgmuR+COAOdz5
vXcNEbYdACFRSaKma67riFS5K7WMFTSqKBqILkpazJd4Qh4rREfPg8fqnKWawa685srOD94oIzA6
ACVJchG6XPfPexMJ1t5SR9g5BjdQUDWwHBzEyfv8avZzjYa27ZsxjgGaWv+p5iIWUdD/n3ciwf2z
S+oYuI9TaxK0yaqcMbTJpFi5PfpuUH4C6vJ5FOOZoDiFbvOoU30D5gng32p2bpl7rBTTT+OCdoJA
XHji3m43KjhGoyru+Ap0WlxSzLQ8Vfn7lKpuaBh4cyb/tlH8Ve/JSm3vS7cs0EBp3kTdP0WlH5UQ
a61WjzkKw0Upk+91NvxlGdMHEdV6e6ts7U5PlOIo+Ihc0CqQ/3+cfcmS60aW5a+kaY9qzENbKRfu
AAgSBOdgDBtYjJjnGavqtv6N7o+oZbVZfYPyj/rgSZV6BFnBzjLpyV4oIuiAw3H9+r1n4Jiigauw
1ulciTMRokMXhKsWghKxjEUaUCmM7rQLr0uvmJyfRpzlKYCjCCVgF5DREgHwReUNgrPUk99VgMKn
dPwfvj/snZO6I4otKLTMRpNrmemhkQksDYTkM16Ez6V2aGEM2jYLTtbWImLx9yPeWv4/kOXoaOOw
AkjP5dOvQ1ihcvXY6171JkAMqY04bO0B6J3tKnnhPKRdMb+FnK7ditkBfbOv7y9guqVZ0AeMG61h
qLbAJ4OdHsBPwU5lwOfmUw57ThaskJvZngTwjpJbsZKZ3w91Y/XgkAjkFBhfwBTPO/1JkVZjPPAI
6hlskIGfy+DEBjV7PSqLXdnhtb+HGr5xxgeBFt5RyN1QJUSue3l3LN+PfttjdjUwlmK0hJRimUZq
SlsPmo6ZsOI8ycpglBZFNVIM5txDmg3+eg3BCic9qr1jDh+zANrXetQQNxElo8y8mnjq5z8+ORDs
QSIylVSvGnx+OjQ5lF06XWl6GKyJFtcKToHSg1dFKwW19kTj7iWTN14u7PfgNMCEQeGvGsTeJCzM
yIg8uTgucGReF7W4yvuIRG5s+qJ4b1efwsN8rUFjZFIvQOYKZOHl0/DZuq/ZtEWCIZzTUDFTvl52
fG0KUIbK4AwdLKXuQU5olrIUtu06x7BkCHDwBgP9TtS9UVKFqDqI1aicT6Kfc8HaOlfZFDLFvT4M
4Sphsk0snCsv3vfqkq9coFN5oxCVBTzc3yJwzb5/2LdeOkgDSqg8TcXOOZGgbUvJyxRkGBkXriZZ
jpGBuWO5FKt7RIkfWpbzOYc+NxIaaHEh+Z41CfO+DbKqRk6pROlOK3q7lEUDHpQPU7GDgSMLr4WH
kAssAX6zfNY6sE/bSthhxcjM4uykVO6mAgGtDj9yNr6D6bu1AH+6uLmQNKCdcBZxO0jpdrAZVBvT
DQKgahkg5hNdScM7C/DW+puMGzDlIPVd8TqhEo06VQGtmQRmtxNe1FVECtL5neLTraeLcgcwFxCR
BWVoFtLDMs6LqodkIKpugyKiFwNrEPSla7Rn//F19PNIs4cL+QY/CWtkixNXdGKBaXJj8FJAeenO
1N2K3T+NNG8ARx7OBF2OkdoMfHQoinUcRHmFFmAOVNbAyR+g3Pr9zd1ogyrovKFQNR2/wbubBW8x
ydGZjKDdNuFXpgpeBhcEiWvMkNcWBTgE6lc//NCXTAeAaLA3F/dkXm6uGNRHJilelDfnukgww+A4
LYQc0xSBPUDSe3gZMWgCfH+rt94DkAX+PsxsxTRNltaJAJG4qe7c+J9NdAYeCjVUM7jbTLqR507a
IqCWQp0UgOpZnlsmnt/WCvRyph7HBMZX0DSKC3gkCU5dD+jnuhAd+cf1UIEUQdII7RoOfNor7pTW
QGOgb6FaEyStLcpoC04A/6GxhSB9YYJa17yUMq244lv19P3s3qr5ATqO+AegBP6ZZwGgwLulG8i4
5UlUAlwCNCknimsblzlpHqCTdAjzrzKK95XWPSaK2ICmA+H6/pNhBhsVqbMvRk8+r945+9x4FEgz
UV2aoHAa0rDL/RA610qR9jhwx2iwpdqwV5l1DNmFIpROUfeohDBGLe45K14v6Qk8jZQangsQFp8T
dyK3QRUmhAgVr7WmqJx5xPoB1rzfz/l1DERfDWw1nAvBWIOOyeWtSSHbu4woNoA7HpruoNWQHWQf
I/FOB+/6xcEwQMJiPU3n13mZf2AEoH15rtGBSIB3d0ny7B2t2Lx3CphZfX9LNwAJUxkQMUeejqkA
tV3eU6ZyeaeOBVSyh3DDxiXyw2bday5EDT8aBYWzTCN1cOYB3Ph+5BuTiSoIsJsT4Qyt2NlkpoJS
9G4LQaAmd4nMAGYFOxYxNuO75cWrkabdETJagG+j/oOAdHmLXcnkNbohqe7y7FJR/YUGELVQeeC6
3pnNq7WPkXg0lKdaE9LBufDDmLOhUodY967IknhQN9gKHE35iF27AqqEFcJd1yZ3lsv1ljKNCnqW
xIF+B8zA7I0DtI8TxJpDj1nFmUDsF6Nf2DBITphVkwQrLS1pqrWLME0Mtw4cgZGWQdPdufXr4juu
AveNCpeExidqH5eznEUeZC5GpDhMz+lN+hFW0hLPHppljJlKJU0KOEgMB5WLl8IYGWjTMBy7aNQR
DbzRyoLk8fv1db2ycUFAlIPaiC4NToGzlZ0Cq8ukLKp+WtWsIGSuo5aNXEIkP1xOSjAd0eRUJHT2
Bnbx/di3VhyeBQDZmA4cvmdYwmAoMyUfIY7OwUyl44jUazul8NFiDXbfj3RrxaHGgrwMVXNwl2dr
u8oFDwoVwBcEfrVEHeMxVYYvSB3pTdUypFbUwOjG7B7g9/bc/jSscPmw4ULts9GE3UgidO09MV8l
fLTp1DIiUP3QW61aQy/T7lRosDO9+f09X29905PlEbems8YkJ3U5eijxIS+V6LPm9bKo82UyZG9p
0JuMm7777WBJWOShE/H+MwcmNUwr7TIr16PMkYHE+UuTJYfvr+gqkZwuCN1AVFZR4IYkz+yC4qrk
hgBdd78vV9xgaw3K+jFYTLBdbdkMtiXSneh587n/NOL0/Z8qHFlXSXKRA9HAFxuguk6MEp+Z8r1z
IXoTh45Xwk1H+S+9UX8OOgdHNQMXJ9mI26xkPcAxNkiGxRDB2HzwFoyS0zYIzDr0HVXz7tzu7UeO
hQ6hPBy1ccC8vN82iiTFbX204+N+IWeJ0VX1ukhGQwpU8PPkVZSkZsyXtMoziImoRFEGXcjPWpN9
QHVuA0euo5DdA07/wNJcHETx4NFamDJPtLH5+YuuSn3kMi72xl5i1l7Q+iQCc9uVd16u5TRPq3Qx
Bmh/ZkClg4YQFNqycNel50Pb1dPH0nsMPBmyZG5Ww5ote6jGRgYLM16iS/cxhgwd+GobNPfwKdML
cn3Z0zEO2jwTe+JyNtUiEiEABx96za31Xn3IGwIlZQ9yrEoC4+LuLe/rjcIBa2FHEKUIgQqJfe3t
+5fmulrxY/L+vIrZvuVHdYYUEohrGbQiPC/yVO1dSHtW0UBSYMKUYDSgpL1hvfBeBLkVoCcXPuTP
aJEBh3k5AZHSq3GRAcJfwBOlXMSe9NWwA8y3vWzrNfGyEzSzY1WD9SoY8vWPLquZPmcx1QMnQJIk
vRM/bsbTaeuEYNQExZ17hvRcWgVVAARaGUOcCIPFEUiYfOIvCg/RS8tPcantukb1iSD5d472U6Y1
Xw1InGFXjTMpIuoseg1ioMl+A5shD2q1pcoyRMyr1SjVphZVG0HN/Du5wq1wiccOEWuUqRAvZy8z
z3aKUKoCfJt7YQuCrZnJzdGVJAdcf4sZhkPlpcvvF9vte/xzyNmODHKioAygpgAXhXcv9M2GSygM
UwxUIE10K+5M6XUFHGt7agFNJgAceGCzLQoCl31eaRwcZj1pCTAuGQG8Y1vO9mEWRVIIP0VVRsDq
+iohTRQNcUh8vyvvTPQPOe7Zo516rxNnHSv9Sl20hkVKwoNxpEvAqsRCs1CY0GmzKtA7ObBiAboK
TYK8LD43dWCFuf88CM0j1Gug+wBSjc9w7wULIleAPN0txUKPiriCtvt4VuLCVIRaBR8geAqlp56X
TCVvzHbonlJ4hJA+UTtUG4d1rojJQqn8UxyHAq2qFG7GfbkOQ3ERJx0V8tiCCNYOaMSefP/Qr7tQ
Ao5rE5AYtw5EyPws6oLF33V9PNnd+S9OMCpnNUwWcqUBusyqDRx5Cp6ow3PY1jbndVbU8EbLe8vK
j0dIuYsVDQ95naB4i6zKhb6xlXSexfbdnXzxWpAE5yAWIAL4yqBncaXP6QZjzjMRF+qDMCwqtkI3
KDqMvrCN07IgAls9pW8MVxh+En15Q/EmC97rAIrkGNwj5Vy9m9OVoKKBbQE5M5LYy8gYxE0tqjDE
0pVOg09Hs6wFfgs8I2GbghZjtKpc984B5urdnIZUAeFS0CYAFHi2D/Cu67dtqoS623s6zgNuVppJ
W5uRGlqydm+ub90gND4Q60TAEWB/cnmDIQ+x36BlQz3iXhJ54uPVcNQ+a/W2fe3qz+9X4LSPXLx/
uDVUZbHRYKjrikELiGkRFEAnCvxZhOCt39SEySrj+1Gut49pGKi5odM2cYR/fP+nbLCCyjn8APJI
H5RqFdU1uJ6V3g8VEeL2kE7643wzwYCdiuOOd8a+2koxNmQ4cIOI5DiCznaP0q/ZIhnCSPcFKBaF
gx3y0aqPlacg5baSlDgqCiY4DdmwT6CMHOucEDlF325xSrV8xYXAj3/XHurmRQEDi0YQyC3Izi4f
Mt8mXgnp8wg6s/EqqDYDNEnYFiiiRjVCV7L4Ee4obrEeRI1o8K+INfDZh34Xs6NPlCGnWn/PquQ6
3ZkmCuVCLHEc1rDfXl6TUiWxD4IZlKNYuNDI5Zrh+4UqwPHWl3ej3y0Ul4X2Age8/Wijc3RPkPF6
LcKuBZ1KoL/QNsT+ezl+mnMSjop5qPcgwWZjbjDuTurYO2vxeubB5APBBQdqaLQDf305Sj9oUs5D
mFRn83OTH3IVp9DRAZHNvLPupiTh8tXCHLJIEIHOxSF73mNmS0b0gSYIIFEAtXA0cxLmXHYuUUEh
KolbG8qudv07o14HDww6gRol7OkTA/Xy7jKuDaWMVQJoOQ8QQagm9AphmcRCR89ORIWw7p0t/Do4
YkRUyFAggyj7FSFmSIWAzbwA8bgYl5O2KcPne94dzUQOnKR172yZN0IJqv/IO37H7l4RpCpgEDIp
dkMdICgcSYAQl2Hm1rG7olOMAa9QrRWGJsKgMeOl851nOr0C82cKDNQEXsdOgB37cnpHoEaaqJTh
YVa56GdB+sNlt2wE4dZiXPsqv+XlCjji0Q74iIwFRLT5JrrTtrg6WaNcxqGaLPMK1tYVLYUN2tRL
WVyDPxSkxIY3qM1RjeWNEqgGWHpvkdbvo/JOwnhrVBVAc+hAolF+1UmIS3yDLbEHoias5xBkLnr+
ESTuY+2reu6zuyQZz6379f2E3xx1YlpNqovX4hpZwws+YkaoV+mX5JZGkPZnju/3YaJCp6c/QMZo
4yt3IsStdwjdAYQG7FeTnNXlQ/ZloZBUFxPclKrJxZret+NZxUE0YfBgxeZBCd++v83rCik2qAl9
BkqMzE/KD7MhtQhpdyGEOmq3q6jRHOAxw2nf6aHFuxTq9jSw1aLTrNqLvloWOQjnd/u0/C/sAcBB
c7h56H7ClWReuQIEJfHrkMceMFmAsv2+HOUPOYscRuj2fstCgkjcYLE/9Fz42mv3yLU39iCMPzlZ
oC8z1UZn0ZlXK+RFHbK7McqpJI2wO7BSVzVbUrjuIs+hFAFYoAxWLyhN90LLVdUBTwEpF3ZkKLFe
m08nkN0rcw7JUIQspYv6fR6tNYg3BHLscJ6w5QLVTHhfrxvFwHvpsC60yUvFZPzgXjlpitOzQDPB
jVGqRo12auhcLgiJkXLFzwbk2+xgASuQ5r6FstOGB0iwhD1n1LB0et/9tFh7mXYewYLOcVr8fl1e
I3kwI3AzRC6AdgG4uLNTYuUD9e35E053LA0hHnagt+s5sAyTxk4UDFaVjMfIlZ8FWMWQqi3MUrZz
lQqFp4sZ6DHsuxSzLyKfAmEvCTTCRzTjeCc2/TCQn88WknOov00UC+x+l7M1FEGCnqvr63KhbYtA
2gdJt6t4edN6/caveFhj8x6JfV+XUo6FwIYEOTo0Qkimle9qxRKxzGwkj9DnyKtty+SbLsgPYZI6
qVaBf+sZQ4+nvdVq98Bw2afYuAoZhsTmZKisqXJDEl88ydhzDaaJNimPlrgCW2Y10O5R4W8EJ0Qk
4IUnrva1KBSHuip0mUEhiHPooXYJLbzCkMBFLUvT7SHZz92DzdzY4IEbQ8sUXVwIcM6JRh6Q/mmq
4kTeZJ9DFu1lRKaiDA84Tey6UblTB7lu00xLbrJfRLcPZpPzUBiLXRSB2ArCjCfs27h6VbQe7paN
lQktAPaiRsNGXNTg9nugnmdDeuprvkDlkotJA0hThJVZguPy/ZtwYyNC1RxXo6F5C4TJbE8IMjcL
VQU0nohjsH5eoiRfMUlpNEWjZ20Jg7vcLMPF94PefP0AD0brHhWS6fR9ua55xo/LHvQ2vQq6FZO7
XwCsUrFKntpELvHUh5cGJBK+l1elmpi128PcTzYScCS8urGmP0IE4cO44GWCwL3Oc3BnMzBW77lK
CjcSI8CdgKGWcLHQRZhtYF1aVz4Kh4HeDhtW6XYqiHBa6JbUHTjWFuIXVDAfYMVUOXXhCqQvtYdB
AZCllFjfaDStJx4D/FeU64p26sfGN/yGcXXI4eFnWNB/MyUaSSB09eThtkrVCaAC7kTkCslKG8OQ
aPX4oSSDOaS8lRWP3z+JW28dRNC1CSYIRAM7C8dFEJUcMI14B3BvPrYGXYrGRzFJzlGT2UxXYbPs
ZPP7QW+luugN/jnqrBIA2bVCqDJon6PdD1LsDoDxFQPXzj6n3eQ3BEUGJb8TS2/tgT+POVtyITOG
oAiAFAXlTCeIGFRwvDsJ7LQW5tEa8QQlDqSxyHhmmwpw4FWhepOkO1AXHs+9ZHUyqQce3Lq8t4Hd
CF5TjxU+DGB3ABg2GyutyiZiBpwp4Xq9Hvx+P7iMXXZppNdsrBpjPu5gDqaaRcm+ip62FYCRFeD9
E0dmk/WWJuQHAaQi8EB5wQBhZu8rRUCLTGsNNuMXZZWdy1XbUaSoYHkKon/nBi4XHsptsEFCDRqO
UxMJHXDCywiQpcMwFDUOkQE2mmPAHMHoJFzBUaQOVA0V/fsl90OV6s9ncz3eFAd/KtS0qSvlveqi
/JpUJOzHBz5M1p0HekAPF0OeKfSRH212DGCG5ELUNc3ag5wXBueCsxuAZeqx3qFl/b2AkzwgaovQ
e+iaQe99kFSBsg/BdW6gninDZC8TBx0sa2WEP6jQ2mourRQYuycjbwFJc/T6x0EpH2FO9Bxu6prV
G6aDwWH83In1BqY0nJ5VCrR/2fbUdqILGTGc+aq0fG0CyWqgjzgk8irBsbetcLVtE97ZEsSrZwMI
K7IiCARAUQrb8SzmjXUFeiKrBbqWamZe+KYC39UajNtMoamyxUQZ/Qgv4aG04Te79gVxc6qBa2i6
fNuxEANLleZBYgco6CT73oMYGg7nRYjDpC/A00s+5t6wDSHyEZRENKG0BOc4VMzQFxj6rwG7fsLY
PpM6fl3anJs6Asi/w6DZ4MzpXMHqVa4simzZAlIu+6HVDZw58FYPy5PvF83l+4w1MykzgW064RiA
5JjXbcQ+FBuNwZrxRhEIAoFwwz5hP9Tm4/txZtXy3wdCf/VHVxDWLtosHgogi7ZwDMXLXPmGu4IB
PPXBT1PSyszZ4KAN64FXt5M+eKlqR5mJXjTNLF56dQNL5ziJQZwQVoWrCiQT2Ay4B5p696gTs0r5
f1wkkiWESXBr5sXiIqpFeewjHM/z1mTD+lGGOnsSo2zXA+cnuqOeyTERm80AkZlRT9MIeon5xmWK
OwTAWfbwx5VMOiqQPJuc62axr8z4BAT7dDo8u0iNOidJy+PIlI9F2DldNq4hbLjqPW3FqPmu7YoD
nNG2Ap/RQTgCpUD4jjdBxVkmau6EIr/me3/FcUFy79h1WSj74zon4wvoK6JSO687ylLMKOj34tg1
OIG44tS3slwVyrKRPhuAkpDW++3pzlKSLvag6zFnJwYh92CHNI3Jpshmg3yTZtJCe4+zzGSZ1tEI
FJwhM57aMUJ6EBfAAuUbfzyMnNMDTMDH4Ka5nBllkD0LnBKKRJX4JUW8PQb9Tq7uJII/6koXYRnI
QYgCIf1AMRFEoFn+ASwYDF9gcaEXRb9jxMKs0OuV8mMn5p8JK9m5Jm7E1FsqIyAkg/BDOQcIwYXQ
qcukEZymfonHc9aV5lArG2HgHkHxagaecm2zasX6yc14G7k/ThE1HcWGKl6ETuQLm0nP8D/fwRKC
yl5ChV6jky+e6g0WX8obSPeREWk5VKUz9bnsKHSbiQL3UqkBpyHKV9IQ69PXfsIbXHJmVNjT+xBI
71Av9EyhzM0pg+ayWgdQaCFU0Z4ty0PRFPs2hA9RpzzzY7vzOv/ZG+JjFiZEELoXrb136rg8b/9Y
D0ACg/YIRtAP1PHlvqeKkVsOMtZD0Y2QMVtrDJ3E1LvGEIp1AJx3Nu7CxCPuic2WTZT+HkL/23v/
373PbPf7o6z++s/4+j3LhxKGLPXsy786wXuZVdlX/c/Tr/39xy5/6a+nLMG/3/7If/pBF5+L4f+4
PP21fr34wkjroB72zWc5HD6rJq5/XANuZPrJ/99v/uXzx6echvzz11/esyatp0/zgiz95Y9vLT9+
/QUNPPSF0MgDgx0HWgEqqz+9ydN4f/zw5jXB5/z2f/72P/72P//2L7/9+2//+pff/vdv//63f/nb
/8IX//e3f7v7qZ+vVf3rL8ii/gnHNySZOFuicj1Fxe7z79+BERsI3jxKrDB5+eUvaVbW/q+/MLyK
X0J7BI0DqPxq8An+5S9V1vz+Pe2fkKRNh0Io86EsDWG+/5iviwf/50L4S9okuyzAmejXX2ZU8z/m
Q50Ov6hlgB02S8CHvue93E2Dx1YfjFj39rEe2GC26wyFXzYA0s/IwahA+0XpACFa66YKQPm9mDxt
pX8GnKunMvfGqnMl11wmCR5RzQDx3oEqrGsKC9VUN4UVh3ey3Blf5nq4WSrl+U3hIgsKHtM1u8BJ
2hoX8kfmMK/Mxlu5ZmrkDsAv6iZ2JKidmz8toT8ewcWUT1P63c1Oh4ifkl70AwOm5/3gMVw+pcuS
12VsBZ7F6amZLRRDkUhu+GckoFvpq6b849cfr//F239xBdNW/N0VzNL8nEmaVsvw0HuzX/c62oKO
SyvkOMhbdGaTfLp6+MYuESmpS2KrOQa6S9vn7+dhhmG7fgqz5F/WfNiZlHgK9dpd5R+i4a1qu0TI
fanW9YK1Ygc+KFverqw7A19G3/nAOF9fPgAR4v+DKofBY3D2n9lPd4flxnx6OHgYsBoVJxQ76e7l
HbOaxe+jgnqMliO6CwAhzx57PORyrzJd8CgdC4wbnYs3diPvWZockhf/yDPEXWqbg2YIm9SSHG7f
mKJer0Ya7TKzjBb5p7JjTuqddwH1nRuLQQNjQ4HPOpD8c65IxgWAZU7XFZHKEN4zFBjei41PKwKv
BgUvY2gqtkjLpbbFhu6+cBJQfZWJhl+99Gm28owQMiq2ZGlmZCHXLEYy6pHlU6gIYFPNVt0isapD
anL2CJsURzv4OpiHVDAbQ9p6h1GfRnIRcCLarnDLRNv4JjR6F9B5XfhHyR7XylO5bPbAUb+mu3o3
QkGYNq/sF78QCEshDmiDzQtGgF7r9bu0Dal8aCinA6CxAJmexFjV1QY6Y4akh4ta53bjFocTIzjw
KOJtIHOiq18lPvI8jSRSKIw6oKqZCsU1OQpVDHcn666uhqT7ZI2G8ot2CTLhqdYF6DQajQHPMp/g
qIW/8BthJz9CvUtHkVRvzQE9BVJtImN8bBxUDmWqPSWHznD3lZHZLvUXnskfcKp3om24jzC3JqPz
JqxUXMrYAhG2wSExhC1jQ4XwUYIzIYFoilV+xg/MDqhtaZnHVNrmy+FcoUBlq8vs0GziHSZq2y+V
Zb/FMa+GVc0OheeugpwjsYqKiiYEN1mSGqGBlzsgscG/BUdAXB65ZfIoPrJrbc+slOd4H5JkFxrM
R7fXjh1N34WtCLq6nr36J8BMDyCk8U4WwyeH5OvkNTmU6+Tc4dL9gKjwa9tKHGE36kHRRad999fu
S3dOelI5wytHkgd+J2xqq10xCskt19Q2wYrZ9KvIwQp6LghnJlbzClskquw0HZV13dMbK6TuJsW8
MWvRUfQKpF9SnLGeNrmZHouH7KF/lHfYSBiwSo1m008R9hi9ougOJRenewtfxENEtGNjVOfBwVsv
U2AiYtLhvZRLEhzqD2Dh85Oq6ED5JIdxmSwKxait6EFjsVj55+adX4YI2KzBGp0xTqutM3DXOgT5
dUVXK6KaGUgjHWU3/TY692a0AbDO4PQKizJbwIkEJLCGRJRNqc/RMSEazd4ZdsVvAWpkt+OqNirY
18BR9ADjITPf5jjSkeihyszUDnGKp+Iz2t/sTnxmHXcPnWDtWJ37pbpuaa3o3lLaxFtXl3cQ349t
Ye+d6hgejvw63dSGAD81wm+1vUp6nPP1eNNS0O8JtF/ps0p4Agzuh3aIAEYxBLMi7gJuW8vRxLLC
uwvLO5raSA5aQ9ajNUQ69Rz5vZ6PdDS4r9CErpBwiG15nRvyWtY1xLR9KhP3qL1gHOD/05X3rDjy
aVSIunN3xWdo+lt1pxySB2/ykOEewy0EpCKSRrR/jNf+kmlInGCaqGiIi3Za8di7dLT/addAlZLg
AWF2VqcIgWWbfXUQ8jD9pbrHan1RHSjqVQFNn7uD95LasHPyk0WLxblQ9sxA3aN7DDfpBlnUTjq/
ltS3GSfequtKI5LhP0oH7hCcRKgD0fBLPQY7QL6HNcT7IMcm7b017AIPBe1PiB17YGXPwlu2j/ah
zhzYXerjEakn74EZUXgh4g4FZitYqGsRs9cakHZj9WBXG7HtLdwTIkywzz6DB24D+QOLtyA8mG19
Kzk1AUlO47nelKsSdiPDiVn5FrsGwSA8JEt+663ZnbzMHtJtd8gcRM031khP+anaVDQ+AnB4kA6o
Nkq4JP4o7WVOB71J7510z9rBsXnzXD3acvvhQ8SqyAPKDcY7KPTuul/JT8WxR/KHyBEdX8szVqju
PguHHqLYpEvxH3kbndi1bKcZ9VfFEU8XJTc726KT8MjtIsLCuAwvsHjILDYg8hFFRY/6Rvvs0sDE
K730IXaxb3QBVQATMGsIsx8GPTx0T2gDrkajMIVPVlePxVo0QdTXK6uyMryIpr+KTOVTAnclsqFq
eMz39YMLVb9P7ygwRMsJhCTgW+caqaPpLmxMCWT0aLlJz/G5d2SWtIe4pJjhh9LktjBg3qE8Yjct
BYFjK+y6lbjPXt1Fuous+gQbVFiTl1PcoPwms7gddEq4XcZR9VA74lq085f8IX0IEZjdxwy/j8Gt
0mGWSCeX1dKjcLZe+Jb83unjK3QGKeqXVAxIb+C1gS7lAUr5Lglt0eZt9a3jqQgRJVJ+djVk1BC4
mHUJGj2pzczWPtBw2eafbUZHALAjvLKxRzinXOCeCuL3BF7HKdTe+YpGOv4e0/j3Q+R/mkXOML1/
JDQ8CKaQ0EG3SpvlbwFO1SrqtsGj+8kOdIC4XETKmqBFVMG7l3ghEbGXd3fOCj/sWOfJK1KVP4aF
kMtl9sZGVdvlIYYVntRFchDAn9wMCORhQuNTtgnsgAQvyUNeE3kdJFR+SnaYmnIV7luHWSQn5ou3
omNgyofv00pYPd/KpKBxA6UXkHBAB7q8slyOExYyqsHj03KrkIA8HZ23sxlsChIZFk8RIuyMvC2d
N4XY6KcQDjmPwRPjuMvBxNkdkHnQLU9ZKlkJsdPlS0WyRbI4EY745sGIqLVm6DYiaBgYy0eCcqTe
km1CqKYfE7J1l7HOUhunNOQ8AnHAFCcVcWxHNOxs8bKPyBYScPhtUyEyoihL9mClrnvT2bbYvZAa
6FQk1k6g75/m7vnwjm0CIUsyRzMg+hsui/A0I3ary6stPvQF9W8kPR2JcK/O2cGopzNao+S91Ae6
xfjyEslGRk4xMe0nF8nak+kuo0VvvyXkiTNl3MCWpRw+diSf2xckm2Sf6WdrNZAP52XELeh2oBtL
k7yuYbmJXEc3P1Zn5FzEwe18vQ7WyvrwTMQ1LPCcWA+wadHPT/jz0lugmdCdREbT063ziC+2pKDe
fspB3wggxSTFhgpDDsqQpUT2zlFvdWdZk9MioS+a9WLTD6hY4H+9QEACT0Wktf5S2xGumrO2LxxR
dUwxNRO6yChntnZNDgDQU8TuJRyjqKgve2ri82titJhZZvrLzpAMY6ES2q+eQ3I0VhuZRIvlu9mT
Z+vBpUeBLgp9WZFdgAfcGovHzdHuyIbs1iN+f22tNOx5uUFX65VxWKtkpelPBbGthhxLYykZa/wQ
BdUQQc+jX6+q7tMDVC8xO4uc1KTSyfEd6balkoeUOg3ZpMSwoBqKJ8vThm6OPLGMh4/RlDCdwurd
1xe1MayFFULzK9k8DFOcIi9I700Z82Z8LmSSk6OHxxaSM4SkKPw8KLh9ZPGpUGOVL0bHWHEU12V8
ZtTEEoVXHmWczXqzItSlOXXwhIwvw6KLz51LEtP4cASyagyNPGxgb0D6A3aABbBJFJ0zw2lW+4E6
LfK+VufMjuoRsZyI2DzlV2dHpQOOLg6WbKsj+R6Qkj+cHfztyVKwXltdXdTmBicFhZwde5+TlW/o
ITFyXLdP7MbYniMd6fCXQI5Peyf4f9SdyXLr2JaeX6VeANdoCWDoDYAAW1GUREqcMCRKQkOQaAgQ
AGf1DB77HTypCEc4HH6F6zfyt3WqyieVx3nihid2ZJ5MHbHBblfzr7X+JYLE42TiiQfR08YLVhzO
3FuGL0+xfxKfs+i5Eywv6mr5Oq8FG/ISey/DuGdrtcXgO+KGnlfCnIlkM8Q7q8VeoIlEHkYsthMl
IvanZ09+X8t/LZ8TLYKn4InRNcE09x7un986sdHx0V2ugfSdLqKe3M1UdmwUYhz795h8DyX6plxm
iIDp75zmL6LtP4ndn4SbFH4/oRam4oxSs0K4nbjzz/ri+ea/LQg+sYqlz21dJ56v+QxR3MTbI2fm
NDnM23E12TpiThUe5g5qnPP9G33wSzCHalboVSkRl/XGfxyYOgy3swkJ49aNsvkw1RB6m+ukDZ1J
U/jY0pkWphNtWi+TqblW5oP6Gz34RYj1p5X5aQDfxP45qTS1SZRkKx1AXEO/XbAIHMAqFwMWf7em
NlCbxfcjhEs1jG8oed0ngeKjRzcnuwxjKBP9E+F+Ib3Gv1ZLXxksfzU8iYb8tHFJRUWKXady4wZ5
WAaBS1GszdemRFZnvuN/9CdRPTkv6RS7fTF6cd6Bzd+cyc1cqNqYaN9Sf1B9/CJ/2GIGBuB/GFnt
rAicJ3VpTFRb7D8yT3lpBSTADixKWhDVonts37M1TG+imw3i1aVZ6OqVvgK/meAXs8NfTfDbyaRt
tKb0kMpsN/HSnCYvaVCF5GZN+vVVPBZTsmenjn/ETHVmNUoUWS3smSaa6WWRjONFf39+204P6kMe
pOPcyzy81zaotknFbmBIMc+t/WjDBynSu27W/u78yuPxp+EDA5NpCPkIuc1/3J9SS+yhV/VkG2+u
2ILkizUCe1bUr8nu9AYhym/gr2+B5H+124hBwEf31bbnGxDVFN111FRasiX75ZCElyiZyCrNCTyE
Y1ZO94y5NVYhiAq0CN5mQMlunHByfXWsHxxN3Kbt2MYuPwe6P4yzzTAePZfreGzTBFR0kYNpAWgL
i6SoIFr/Xejkl3DVT6P/hl2apEFZMcSs21HY5QL8xRjX+MenIBvXgR02m+a1dD3dd3/HWvsrjBrS
ThLTSO4jIe4baKwmWdqOarlshkf19IyqjcPo4TLPp5fZ7zDiL9bZb4dCUhSSlkbvSUNVvwm1lCSQ
3M6aZKsdzleaf4pih2+1JQHhtqY5hrvIaOcUXBphvf+1uJDB9D8fyD88+5s8G+I6O9EqJNnOoIZM
X+mvfDQebwmM3uJ6W5Hgn5f314OrPTQvOh1fHyvjXmkxz1rI3QSVfEAktyIihNfi4x69NA+OM1IM
nHDAwFMFHD9a55EnUWLujRKqpCGzJTooTrUAdW9oWkW704fBgoeRfrDjIfFgZ9sn3hECFzqTeB0y
9RSUq70nTWg4Trxhaogr/h4OV/KUP7XiMssiKIxv7zCGJFcRs3a8sauFMsuezmjicwDrmDAj2O7R
yKcx0XG8h+y5XKleMlGFOymA4UbIrdyTBvd5Qp0bI1ABipRnqBsXKBbBQfCuYbk7jmPoY/lAO1Mh
EhQIRAevd2eU0v+xS0Hb7BrwkLSWgrg81uoVJrwxpJ+P3fT6jNjEZLLk6BekKPkqX8xn/MHHS+Tf
8rVm0UWBOUnmVz+I0eoCP310wvzTx7GnijpU/GxRRW4iyAsya7jGWNXFni5neKzeCShxTBE12KZU
z82sogJrCQJVvuU+yXrOlAocz328kfFID0vRr9R1D38egpCxViiJZJzOrZOgp2XcebC965O6gM2X
XiBYwN2qYx3fQbSlpWSPAmCvdD+z33uJtVr5mkRmfW0ny6Tz+hdz2VuehlFUjLVspkgRm0xVPVC3
50W2cB/jNzcy7s5zbjfsrF4/ae4op9+eZuq62Crv7ayCk/VJ3QKN4F82pFaFzqxa9a9uWM72j3aQ
Tk9gLm3lxzge6gvDPmI5S60LYOEV4wSfAiWmCNob6StY4TcQQhyf3VUbIbcswOP+GqXQ/5W0WoW3
wEs/i/PS1j1eO9GxCI5W1XPqcdH5Rj7eQ+h0gWLdJxuXAm2NenGaxgMDgjZTD3OWv7whjkhKsnn/
A9VuZqC+nmGgJ8j2XDeBposbxsItsAHO03V780aApQOmqstW4sQ1fg4H18KYKP6AP1aBg5bPOF10
aOLYmqGZePYhmzRkBYYnFi2f6KF914BGUTESdoh2OtVEGZmkuCeZZ0xaWjoBohRlUBuCjg/Ko22I
lvg3yu6MNwllQZA/p2QVT/Y3UVOFyDmyJcJdbOS99PSFxaWw3h0vJnAISvaMO+k1WOeGAKwNcAAW
bcTKEVmyRLocTffTZCWdqHLeuFi5ZwDpST22sHjuhqmFE6uGbsRNewHdmWVhP4YfXl9zm7IFpD8z
d8INa4F9lKi5dyeM9HwYpnQ3nF63MR9euNu88dzlFR22X5C1unMNH980aObu3WWKagricbnYg9Fe
fSIOOHPKXf0kIXpaS+GDyBgYHNBUJZM1xh00Z+1dCZbryrlLJxXsUzE8+hvATiqq9W01WnRT555E
eLbs1cS7p/mdT+7VLPXqzdFzCKQRzpv1kyGglqMW+r2+rP39/c3X5vwZ23fJI5/G9wXGJBtlUc+6
F8XLx9c5TBnBcUHwpPJkGMWzFP7fvXIN/XIGJ9HlcPFHB3WVLtIn5QQgXeK7lL5DvZ44P7TdJHfv
0/temdHx5HT0oXFuEuHOzCdSCiSHUR5hAaZeYwVd5ZU0D5pmj5w0fUqtWGOujdg3Hq6Vn2YP135s
Ls5PDkGNBrQuHqd3LsyOQl/G/jk8+vTwWBZBuowfAL29jjeYS2Vus2zHu+bpPM0jyC390m+D0afp
nX1AUVt0i+uKdDoiMckEFWNMmgXNEZPAjKJO0BfUc+c1gIRcmQQHDgkwb4ge7NmoE2boOdI8XZD/
x0Er8QLduyy8PWCU3rPx3WfnfUWoSwT+gO9WayIlfHXjL8D94QWpMrbuRovb2ES2jMLik+CFIUZP
7ZRP3l99WFpnXRAvlUg6mENA/+v7OPaUdbyA5u/QTNUXohSBjHfVq5EXzzj+42bO/RsjLuK3KqAA
T0U3uWN50Kpl59XYlZDIPyg+4eZJtdSDbqFwbio2uL9vttT5eFp4wj0YiW5Fdupjt2gmb5cPTcQz
cJM5Zlgi3i6g8PnkzBfIyJjhpwTZyoeLQPOJbhlHzZwQHj7hMMu9eCkBC4jQoiKsjsJ8us1VFgGt
wAfS6DiL5ec0eGf965yvErf5wHF3tsWDea9PTa/7KKbU/TCL030xNYD/uUpCD26CPNUg9YZxiQYk
SnLXhdYbWVxP+R1zIuBCj08vQTmSCe6z+hohtliGA1fDJ2UM026KAfBSNcIJen9zXJu5P8DplQqV
EkKAfBjq39udEZ3JomzEURtnd8VRwBZy0ccnOiPtYkJLAVHGbtd9cPqJ81yyQJ/owRDoG0ThxbPe
uoUJW/G4us8O8PkBCBrbPjpOq6cmqnUuUzzLV2pgkhkXaHN0Ij2lxoWL5UtCESuTT+L1GaR5Xc6d
MF1STmLemws9JP/Iujsu5UmuiGzaj1fLU0H2rqFMmba9kfNQXyaZvbjZ0/PFO8M3CwFngex9Nu3I
Od+3d1hvyRsxEAcs7zzDrtZfUMQEfzzUaRw4C73zAZkhSbEI/+wIhqSLoyKKw2kOonqcw8vsFXhu
ROT7Egicxqr32ZqSYu9C6LQ9mMRt4FcoHziiM3sJu8P6K0A67lf9mEtFkkcROj5CKmimvceX3VVj
wGgirzLlYzTBtIjnH+bD6C6fuVIMPaQw1Inbmyb/V5niSBBzdQONAxGUnoCUespSVQSlSnAfCcqG
VihdpuNM6llDDZvoZ81D4bGj1cf+JScZWjTRaQEtzIJW83S5ASrE4OlD67JM3txgWBGeqt+us5vK
d1SHC0KWk/tJ2KuuxZXQFfGcCkoF0b5cbWG+r+syuMh1BH8233nO5UD+8CBz7TZm4CKNrhHzOtdg
wsk5wp3F5rJD/n7JvYHQksw7OG+xYg855tXsdk+7CRPyMGGwri/2eYrlg1921QKnhBRGTm7Uh7L8
swovQ0gvCBooaWJEtdqTni7tIJdF50FKiQ+Jt+U0Nh/Mji5TQkNCswzcSNqaVwJmHmS3WcqBH3vR
KBCEBxx7nrLvvOEDSF3D9cIZ6wU9vd03g2YQqP6L6BPOyBgC4+zZTjkoR4Js88pLo9H0PLlsmon0
7W2PKOItaNf5HeNoX6oDS62SdMjNnV0OdIk4eenTgb5YArw85nIT0PS0A6d/j1bg6oZVaNQk34nz
ysnkEtyWcYpRJIZ59eI+EcKso9FKX3Gsca3DNswfE9DcOOqCI8YJxjfG/XXecTn7OXS7nPNrVEbs
776FTE9o3kicl8ubV1NcwenyaPcY7AmBnFbatBxIAzInyVtYbuFEF6MXrnJQPeXE4l9O3JjoGKD9
k/crMU8Z7HqtV4RQJgcNl9WBX86z72FriOqoB4tGn6L8yvf9p0GuAH7K4XzHUuuTHrPghQhspQgY
i5C0RxCEjItD+cuVDHGwXA7PiLGesczd0PTfaAj3RIqEN3qly/Q1wvrzt7mww2RdPWoB7QxF8cI9
Furk/EbdcMA0VoXnTJKHyjOw75HK0O1uOq5zP+348ge5/G/7Kf1dk1WbYxawxYJDRKEd2Oyk3Fzm
Gc7K8X0kDtYS23fivLvEt8Vpd42spTNRX+ylOTkh89lM0Dc3vAUkD9LjhhaGM2feRDaACCHj5Do+
EWvkihKTPBJwdW1hXDwmO8q4l/UbRoW3Z7gTY3t8Ml+sJddt1KGrIP7wnJcbD0gtnx6tmCc+FEBC
izh4U/ft7KOKxsR3Z9UTgsBajlYHDT3E0ZCEjYG2LgmiN5TsCVLQIw72hIT8jzyoBf2QElGiuvqw
Dzr/OEnn2afuioN+V0YNEdN6dhVb8Kml+2QvYl1YC5IIwuyONbCXdYaFX74hSQIjPCAjzlH+mbzF
k1gRxrqZKhcuvrpSwJDvjeXFV18+rm/ZgzN18aB6T94iv3oiZAB5WyWI9J68M4Y80rAOXKyI9XHi
7giz6kJuLg7tuH4d4ew+EezkSc7zbQqMPz/PjJ0WauvL+MO6MBaoG49g9a3B3OGXhuZdndSROjHF
R/5W7j17DRWsidqPF+XMskXxwf04Iru12THoQmNbFGwn2aptyRehe4KcrjTkrJw9YtiV73raOn5C
0jmTOCSoPLkKe31wJpozvm33q1N429rbi2ePL163pofkerQpUK+3cXkaqxv8mKAcPypcchSmzJQh
UPWRi72vrbWwbCPd8ev38kV/srZFuKcfBw4g/gWS0gxJ3tVG/vnzSrJMIRIlyF9BgvAGlx3JEcri
hqj+1EIr0EtxOG8T34jFYTRB6lBcy6zjD2LqCyQSGAEoBnDiC1FhPRXG6znoPxrUK5RTBD5PMowL
rAg0QOE7ObK4Mm30uW+wPuxcINEjCZxSDjB+qiaOSJaah/W7F/WIIhLP3RioZ5FFBgGf4YWOnrmM
joJFu9Nyk62dcQ4U4IxVtpa4Py1qgua1Ai9G+mxMLhyFySz7J/+LX9LD+SiSJ0aTzNuJEex1MiaO
vhNdF1l0NESztHJxebS8BGDfjPRZQsKR8PezJryGI4Rae3eeZtPj4ZpHMXok9Qw3UOf7lguuBdcN
xPDhaUVMGPwfb1Xozxp2Fi2samHc35YfwzvHaes2UoWwXoATnzJF0wy4XSYu5yutxbrVdfBA6QwL
Ki/Rf5ZL8Igty0jAHFwiVgUOvvGAe3V+lhNBweCvVUJHqb3vOXxMVA9hKp/hCAjrsQgyYgxBO22j
YSaZdaejcTW+LoH0x0aQB5eo9bLQCUaLeuzOHQIxOd0qorIYDyYo4tTcr9Lb4tisSWRanucNwTpU
7ttle72v4fdaI5FZ/r1EZPZiP7M+nNmr+zHiuw3P8thhaeqPxq7jmRBZLHW/nHK9p819evjasoio
kMD4QnioSJH0Hbr3dnLbkeA0cZ7JGhDFyp5SjzJXE7/ftBNK/E403yrg2aSlq1fpIn4nMLMGpsEV
Nh6HkW8TpCGUXtyNiN68GiDHBys00QCcpVWGDDiDfMzre4y/+eBrAc96LJfXxeXhTN4GTdfG6SOy
y3ne3zE5fhAklZz5h3SsFqgHDk4fmdCJbOIszAWtPTyVU3zySW9IxVMWtJyYERqsmL/IyF0mPkdL
bUKI09Oj7q546V9LUbyPnmHDnphkTDgCadQrgXOXrPUDOTYYBph0VlAGrpfOnYcWT/e1Fi/FZC+e
zJk9Md5dP/POIT+ZAirO8sNZSl8fVlK2g5pGHy31BFsk4FgfvhKsIpwImWMAoOGnDx3OfewDbikv
9aK+L/CVzcjZ0o5q2pK+FNW7QXRoq/H1vp2AfE1KTwtey/V5jf3zkQUl2VvFA3n8rzeuTjVG+690
UM7HoxWcHjkNr/XrjavRrozAnI/G11fqbUm3Qaz0QfpoTfnZwRV7Hp7r6MImE514RjzbU+UTzKwU
2qa703oBbR4ppG9nnMXyiYyRO6j08PUxxZKIvAivftpfPEQV2Sh0EoesZ8rGL85es6Ad5ZE6a2g1
hH709IQNPwfVw6sT3TY8JxduaEwxdhPSh4xpzaivG/4Sr6oJ5zMg7ePxuK0P6s6d3x5gztueHoYZ
KKEjrgstqCbN5haMRLI1dkdvP8YM7YkiXuaIngDjjBMxWqrrC3jKMK3HwD5dVM2syRGYpvRe+wU7
onn2p4pRQNQPqRRhMd4dVzRMH8O1u1PJfpvsl45XQ2rwWbwbr/Fz/wGdXEYDWdEaEfWFd2VoyGfl
obkE3dHD4V4PnSf9HszzwTiG56n9cV3oqCd/iE53WTU+HpplN7em1aRYgShM4bt/LV/Nw2Wu1hP1
+TjpN8n6MjEjFj16qkMk8+yIMKPC3VcWnNm5ylZbU3k5iCM4oJqOuEy2mif77sVzd3GdkvYt0kn+
eeYcNh/2nl4BARdW6QOK08pNjdbtKwrs/AEzmaPKbI+hVBOPrXc9dKQQ4UeGmHjni1+vijWO6/i0
vUTnkLxucGdu3T3nfeGsC9IrY0IcaPygEtY8nkk0CPCI9ejvjEkyp60lcpKa+/tRCMIV5qRjqyxs
hoWd6GAUb5cNLimXoSbbrAb/ssF1Ab+FEjm1Z6ySjzz23IyrloUxaImztF/6u/KAvXIo2FHoU95u
q+LNSENLJCGANSgFHZ1JcbjX3t13QOxhW380oQZOQmciTO/p8KYAd7+Q4YbiXVVAP/fuiwV2B+rs
tRHVoXNtJREvdzIAqJCSSvooeOoUS2yRbkBcZH5GMh8IhBurS0TIBlfVy6YZoerYQxu9XiZPw9b2
c7JTQdKiGt0/iQExuBgf6fj0QCLTQkepkvPzeA64SCGHKtkBNT3QNgsmEdCcEZomRi5rcEo+nAF3
XokLLJqdMlVCnIVVlwpcFuD0TfU8jLVP9xNSquPB+CgeRo3g/LZkD70bDyR3gv+rAGBngm/NWOqQ
eqysqEp+V+d0JSeNw7MX2u427QOpv3U/PZB9tdNqKbw/SIc6PzE8i2A6h39HonCiC5l6VWDijTH4
Q+vlEuVPJDQjlZone5UEuXd66xDjY/32u3jfL7KE/hBe+RaPrQ335uajLtnWz9rBLUT+goEnXUqc
0cdu1T8d3+gS9NsSi1+EGf/w2G9R0ptDQwdK4Imb1YKcXfMVMwI3kDvFg6VqRVIq3vV34Xn9F2Ez
st5V6vRtiLBG2rfp7q3aaft8SLaQTocUO+CsXu7Pvvp0CYsPN2jHTYCZAyr3elnpszosw6z/TYRY
+9Xcfx7Dt7n3fX1J4owl76bxGqN/bETxbj+2N9XjCGj5ryNov0pI+MOMZTHgTwH3kVarJ5uGwuSt
HqM0qh9P0Y1MNHHZnR+OC22q41CS0r93MGPoDPObOsxfpSP84fHf4pTl5TKoME4mWyU6LWNiGaIi
LzzaTweYGHqhI+0mxtSagvhMlHUxJ9XxXcfaHB8nZVQtrrN2gubLLF+ddbMCU8FdHX8zxm+sG18h
aBdWRwgOaP8Jc/W31MEqbwyrtapk6+xurqhXpl8taQG09zv03QrD9kSdtkdHS67f7TcRzi/W+e+x
1Z8ern8LuOt5O+x1l4cP96Ndd6+uSwTfo30oPnFw2mdSRpKNsjPf1ff+FRn0dTr+odK7bXpMy4/3
9PUv6+r+Y3tp6tc8fT3/k2jrj9f2n4rPf3poXpv00qSHy/fP/j9YbSfL1v7DvxWn/bm47j/9/V8o
rfvv//Of//5ff66mk5/6UTyn6H+DPxEiBdiNIIOBlYBQ9Y/qOV6Cn0BWqWqmBukdDTb+vXzOdP8G
oyDkMTQ/oYgOMoZ/r57jJQq5ZRCf5n/wq5j/WPGcvMn/+yRBpggHkqlBkgV17xdv0h9v+rW2C/cE
MZhIClJ4QE9s/VCmVNC5q5sJLywMqfvR5tjNW2MVA5+5+5VuvV2vIMYuLl16n6FZzWF1A6KiMHiE
j12rm5Qgg13/OHf/x2zdPwb1/zTU0bdDH1+UJjlCFi5G1x1NqOkyfrVwoTH+lXauFelvHgdPya/W
hj4DdOwwLfh1vknBfNifyiHH1Zbr0nQ1fFIEIPk5P8XeDWN6rp6iK7nwKB7zfKjL+77RxPE6d5P5
Jd82xf1QHU7SficsegF7pq4k04RCDHRfiQ31Sl0H2qTP94Ch8kvO+kaH3p61V6ok6PvNoFSIkK2d
zk/d4cg7NOvQ1YdRfF/BOgnHLKTjxDeSeaeRVnEFwuI9bbnRATBpk5Zv06L2nJZA/inK+0N/us+U
2ZDyXuJSDxVWSOrfRocrWdvsu95uHFrZj/TDebTq+k0xfH33DQe7AjXo9x2MOQdGd+wPMSVn9aE+
UWeJq5lSDqIsWAO6k53auXGc30CPKML2rtBWlNeD1mfYPzjWZumlmiYYRnlTRF5sRs5GT++dXAlO
PSHE9KDE85bfGVBQzW11uf+0mk0xWim3OS/mFQgijbiycgPVm9+MZvsB2o304Ki14Jf2iKhsGqin
eX6uPM6libcwdJu4p0IrnksOcth4hDPiWMfzpqIxLGh8xsIqG+Uybk/jShZ3wIjcOW9aAyrAO0+4
pfkNyGJG149sOHTlXN4NuY5XaxYndCcIbJV06HpT51At8+D9Zp9ECitjqLh5ja7NzWNg00egh5pb
cKMGbbVX/Gs5z4+wX6BZqbdhNvS1BZiPmK9cMYNxlMDSHTFObZ8BY5NMcJJUOhdh86dSN46La0JW
GEVjCWgE4QLGr47ezu4s5UYr7kplmDyw0jYNCQODhfeR3fN42An5YpbLONTmSl7/krcUVLms6vYg
H52MCCqbm5QTL8fFuzoZRazYM/q7pHNGzxw4mRycppyr4AbGKs2JyIFxXXXBr4/72bm7r1RRIi34
8uzySOyKdeEusGv8hhR8In7n1BAkLP3GatL/aKj+EBkOvVJh+IRX4k/p7IaSOjlEpb3QYFFJT6TZ
POnufK/TyakFbmIINBVKkHbZvCH3QMvJGCFSVp12FedXr/eR7DHMTmSGLPmZ753dMd+Z5Pv8pDZW
P+Ttz+Ws0lj4LoVdyeXgarrs8oz++NneSvQTfNVXRNsVEKS47Pi3b9ZStDVE5K47M/kdRxm1Br96
JjmnpmTEpKT8mzhtmiqFSZs6NkeFQQLMlPImdTh5TRfuS/DM7BS5QDlaY8HxRhnN6ORZJr2vqBSh
mggb+DR8rcRlDyyMJzRQ3yP7wsOcYF/COjNpIrGWn+Jv6WWWx5ENJv317pRkDtpoude10hFKo99c
15z8G5FEYzB8+d3VhSCRQtOvFiKBDmvTtURWkcR02aUGQSxqdi75ww0vK9fnBfUrdrmjTZ+HUujJ
UiHZYLD8837dNDuNABEf4w35fqfbxA4HslmZp0MKjMMER8D88PSeMGoTwmVDTCo5gO7RIRARv8op
yfWIAeFjBggIHmcPPMfW1nX+aqWMxlEiOWjLmlscjczkSyuiQrw0qLtrqcEBTIPkZLJPiMDgFmb9
mh2Wq1uTNsOPLGXGtBwWSG1pnk1QpSFWdJUvJBmuRruTv5DDYv01pn2q5ha1ZsOuVpi47mvqOq13
7B2bIxfMKXdF1RKAJSjdAHMybEyR8b6OJ9eanUzeHS1oTwhHNfdLcAiDcWlHe3JjG9OeUMSw5tuu
t6+tPptrdhGWDrkaI9cryS7hm2nhIeSiMDwWtWIuvMsdLbKCSF1PXO7rxhXUUFoc4DwnuxFsNr3C
039kFQpybKjblLP60RiQ1AhWFFVAt1d6K+7kuhuG5tU2kEhoWBllcmymuf46oOTW5armHWsgdt54
agg4KdwYBiR/L//eV0rQ5G14HnaQND1CqWQpr25hidHtsAeFTcLzO03SqWR8lbtWa3xdN69IIJUW
j6KO5frJmbDf8jnyCHYgGL78Qb77xmFJXObFOZVH4HJiLhlFkd2cba0RhPzEIrJr6RH2RBaakjTt
dhTyBa0O9WIn10aaL0d0ispty86a1zFPTgmb0I92o9xES6+5WPJwnKgSahjSUTN8uOK848C9k8o8
qpf7bIfqu1bwfoYGDUhOV95jugRnes6I/OIvEcembs3LTg74epGb04qEIk4OlO1w+vLdzTx50E/A
+gObOlcTYSRHyGAbVvgKmwdv0hkrv5HDjl1yDXRYZ9gd0vbkdqiOpzJNmw6dzE+etJw7LL+lb6ug
sIDDYLzTElLHjTW9MgSny7qCZCF45btKADN5FtuUbWVVnTL35Y2SJ6e+nHwGm9eGFEe1wa0hh6Dj
A2zHQJGlgzaFUXPcnQBA6p3i7GKdDUOoyFmdawrtHMPnrqtICvZFgQ0rd+4YyZEgeHEVRruWA5Df
STvRSH6fme72OnYaO2+laENnH7XYn0nN8h81j6asPh3ZvTOX72oR3Ex3LA43Q04ilxelC6W6OWr7
r1sg59JyVOXLJ0Ltciv5jFZ7I4UUGpj65DdJoSQPtaIhB4d1YTa090Y4I6/28VsOo/6I9AcWU46W
4csXanXh6J+qQqIgL0i9xjEyVFOKndvpgVElFZxiFdBxPZfqTkooDtcFV5ooo9wAzpFcSkXfuTmJ
FbbX8hZLkc0l2MvbukdoOJA4ymFKLXW2ySzlzsnV3btl4FBZKtdebg2SSEcEx+WDnKrcL26Fi16Q
T5Ca9vR1hOSe1y6SiXVhXJcjikOvAnU8Ora0ecP/n3fkDst9NFDTGjrEqkJOAZMrTVM4+iV03NdM
WaVGHcR7ED0GJT/YEhjkjsinZ6nh4w8JuEfp69zphMORw0xErrVUYGY8EjeL/EAaachJ0v3MqwaQ
NmOdO7ovV1vqC3nGpP7QsQx5SUrF22hl7v2zwim1b2NJ/aPcFvHluapYgkIdy3Msz65cIrZAjmbg
QVIIughAufIpyef1hSgOMpF1LtC61Sn3v+7P0fBZmVCqTx74tR0slBSdaIna/CGHper6oTRazFWp
lK2eTUHPfMlXfidVZd+jY7m7Uhsl9Y57J/U1woyPKrnudRaLrknVuS/pf8Wd4Coj/IbLXMpAldWX
X80Lcb/jv5xLmwshL4X8fWnxGsETbnlsMMSYgB49AiRt1I2OlhuOj8WDirk8S2gv+WRpJtBcwJPH
XKpoOREp146tCSsuikkeoH4nd4cN01luKTj+2gb7lbsHLZ0NmEMFA72mv7l7fVzeOteMe3Hek4Jj
IYBRCdIQYY4q2vFyxEBqv9S2NNPkmULZyh9ZP2Z8whMe4oebOZfqS97nr7sNnxPKmfv1Q526Gt/E
fsmPG9fbTl5cKTuqmPKS2Uk5+lxTpysDi8ki1uQplOK+gjtV6ltoDEm05fHIjBq52J13FoZsv5ar
In9Zcb04RXHDUWWR6lvu//VCGX/EQ7+saso86ItGxQe0QKr0m39CB/VEP5tqbHfEluKxnD8KjrMj
lS48u+G1fmlLgd6ywAxractKLSrlEKUjX+df/qxi7X3JJhYYaeumANoZsW9UiLyQUuhJE4N1tck9
5tD89SToffJn+5dZOHCDwRnt0k/m2yzoVNReR6Q0yYPFbjPUVHs5O6Ftf9lt7DpdLOSKYnDIWSpS
5Ni7AfkrzRZMO6n1eRuWSvmu2Os2xkDhjViGUt/ZNUYI8lsaNPgOPEYf6M2u7+QNsS7Gl3C5xQ/n
SzI2ruR13nby7d1oJ/e5O7HPrI38IyWmtP94kN6bvj1ghnPTsCCkppWvSA3J+ZIitWMU0s5ANMIY
/qUSpZ75ksEIz/z4SBuwXn2T33BGCxa2Av0JKfp8pr2o4/Me+TZaS1v0a9a8TRqTWDOcOn7CvMFB
qElfZBaoG6kbpQ79Wqkfl1OaKbpNdqaCiPxh4BijpU6QG5klFaY8uFJJNqeTLy0KqUekApB6A0iK
lPh3ylRQRTsEkXQbUBIpay7t9Yb5SZGmkMkl/7h2kBXksuEnX10iRte1/GbkizRM9upcSngkjRTb
tvk1Hk06AURG7ZW8J8Za6kApf0vUD8PF2CkyU5yMuZTifPySKYGqrtFKco4Wq88vlfRBamK5l50D
0wezkpqTxyM45fZLWclH/vrY/urQqjodqEaWTrMb9xsyTid447pvgaQQOcgi/pUaTmoMniot379+
3K8caJi/RpbpmDYY4XfH1KyS2LmmP54nz1kM/sKJ56jJLcCtkTZkc3bRyVTXXKbGEBU1spuld4o7
DClMGunqscrs5ID6/2Tt/nqQv1oTW4VPTBIpI5W+O8/71oCMziA30lxLO72JYSTMPWlBsP2sy9fj
/iH4+/+GU+4PVHXhRyF52v5/gMJpfvrTvvwZC//Pf/+Xv/+Pv/+Xv/+3n5Hwrw/9gMId5286/eyp
BdNkW1kqXf8NCXfUv8FdTo8qIBpdpTQNhfOvPHKG+jeOOUWxI95ApwcH5ORfaeT00d8MoAvVYeN1
SUCn/yMscrb7R6xI0TWwcBoKO/L3P2mzTDkNcdNldWTnVn1/OVXtXZLsT5OuLglMq3pB9NZtridN
dPZV2/St6lBBU1+UUD3SygUQrqiCfX3aR2kykNqpKWQXlUCLsLPBLWMNx7cOTRM5R5sYYZxl1488
Sa1AbeBXLbqWGHx162keb9uHc+WqUbXPyCEu6BZ0xofdmuapWNCtvPD0tusXzmmPjZGfiXPfNPXj
2BVkwZhUkIK7H+3IKNLjvavSJLi2nOMy6wpS4mgoS1kVVYf5/6LuS5YsxbUtf6V+gDQEkoCpn8Np
vQuPxsNjgnk0KUCAkAAhmL15/UP9wp08s7Iqq3+49Ue1iMx7r+d5fvxYhb1B1SQzzTMCp5H23tp7
NfeLud23hg3+uqyr6uvMXAkKnDQs5Srka/Rh4qNHSAmMSwF18qsYPjwH1oT00ARJe+BSB2jW0eFx
zEn1UQdwNkLiSUCVo5Q00RoPYACCrSL7EMyOVqthyL2noDYKWMcKOtZXRs3FbmaDWwRtJLkd8Nce
4jlk7qoOmPg41BGqa6pMOaH0DdHlV31/rGsPCaGq6uJzFkntUp/yeBvorngobFQ/hi4w5IoSMV2X
tB6+y7n3r9H1m9VKeEGwKoSAOKANvPtBWrLXJYx1FSX6y+RagZ5EUgLNjHIHBClGHAe6IiyG5MrR
yG0smYInGk0UBiOq69fxoPwvIonRFwxUDq5HIdsHmzt+byvfApnQOwkoiA3klPK6iqIrJ3vQ5iJN
EnRFBRHzFTM1edZxYIEJEkkPxIYlwAcEY/VIx2p4kH1jYJ3JOoBMCOsgsiTDPjUFxJOLagSaupdT
sC2NNdct9US08lzrMWB9k6GGk4KEIkWeTYcoUWJbETqqtApDRTY5Gxax+yI3SM/GgnFEMRyCB0AC
TS9E2VXR6+iHFjUSpFSTQuOZ2xmUacqBDuxiRWuUe87/HY6DwK0LpKhtRsLwruy7AcajDc40U8Vm
iZYd/EeiwTdHLlsKtkU7Rl91q+jnAn8L1KCk+yrHRRI7KeApFmW9BNZ7DDowLGpaHENqME+FRWxg
VmXQTcdeFF7aotWLScrA4MVbt67dUxNGe9MaAwzR1KAmhdXR0eUU0lWkKat5VYwhgXKBnMZNFWr7
KEXuqY0Olzqi8IXEMIRz8b0Iid5UmAKlpJ9ytSmDCBpjnoG+7CqefPoYmRltKPgaov8lRUkhtmZC
tDYSCKaDvLt4i2axHZ5ifIld41E7H2b85ztFS4j25Nq0xzGINXnnJagbosLpOzMy9qEqFQSxPR0X
x97Uya3LKG1TSQ2kVDvXyGITxYJk26oZ+98jEwCYZXIAZQKSAPxcjQFUa70hCdiqhS805JxEACw5
zGDxJ/24Ud/HubfNhrqCbFQfuQ+JzaGM1c0B26tCxAVOXhzcsyJG/pYmBlaysCx5x+fSjJsBoblE
bRgAvOSsAO21qMAyyYRKpiuaW2hjxzDvvcMwHJuS53Uxr0q/GFHfuXz4oYcKSoSzDMPnopHjx0YO
5knxut57CWtuNaxLpysYI/EHptryfV0PQAE1juUfWqHVD5FLu5lhL6KuuxqmDZiJmxiAtWAJZ0zJ
O4jVwK1YeKq48yYvhkQdqlTAmBBrQePPcrofcI4EfsyMCmp6TJkPJGggT+X35nMfxvE7EYrwWDYi
/kYruBP0rIY+XERQumTNwGdULl4Nja7azkcNN2C1jio/cJtC25lc2dq6axwvvGZL6TgA6IyZHIGT
Mocg2gDQAMXStRDIncU8fyO1td4+8SP6GNOSHG2tQQ9AWgSPbir8G8+E8rPpQr1rQrg/AMZvG8iE
mRaRgrPlLK7iLt9PkeeeRU09ODtkLYEkMTTGY3T2in5EW4yZZhUzAtYVjLwx01WxxZBO2nneqrkD
NqK0HUB8ghK5qUU2SdS+UZmvZ1GiuBNVBoie0m275q4sHzBAaZ5kD1X4XeYS75rBSaha28bC0Ir7
OkJkiNoMyEqKtXQlGCm2reShtw0BjoDcQF4PsDwOh2aAsEhJrbtySMI4ocxMfx5Yh9NB2DapjUi3
nmtjDrnvyUddDd4VkkEAGmoeffWbuXsWLgmfuOJqy/MQQ64iH9FmZqqPn6skse8JMRR6QhY5Yl1G
XUvRTpoSuinkDLxQUHTsqaGq+Vr0A2IFVJ88SBbpIvtaTg0NbnVcArQx+8Z9t0O1sDHqKbZXNph/
kJZmaMWo2m3quuMb2fL694l76LO5UYE87kKcD+DtU3m1XyBmVA7TwSxOvkQBmW5M1qhn1tHZXnW8
gKB4jygDxm2Ori5eyZolUSjT0rMNEkXL+TeSmCjGjJKS+3EoK1QJfgbzzGoe1IMWNnoUyQBYv99D
u0sAZycEnz7OpW6/6mZeOuG0K7dlElJ460wSgoe9D9+pcmhaYPBtrPEnTN5gGBZncaoj4lJFmvlQ
YxlEkG0Aybdqud5aQfM7z038fc68ZMP1hMPhrMAbytC+ey4jne2jcXZH05fxUYWiSON+Ju9dALMd
D4+ezv1QXNNW+jc11EXugtF3iIQwFlgz5bXfJ4rxs2wSyMZyA4JGb0pxw3gRHMZKyNsoKvyHqLSR
XI0xm8HjbYAps6rNADo3XQCu/RyilazncaM9U38WXFd7UoTttovbYN/bRO5Y4fxDAf+wbZ5U2MjG
z3yXepFyN30l2gAdQmOx7JHXoMY3NsO3nE6wSI7ssPJZUd/ReWg+0ryxMcooYn4fgxlQf9vEONwX
3QwFbtZkKxYL74tPvOhxKPWYOk2rQ90EIHXMMgn3tU7sEQmG75jvUXAqhaM4vY65u2F5A7OFuaPk
esBi3uSeDzhvJqpNMMTFlynvvR9zE+PgHPrO2+ZyLHeBjOZtDsGQcD3xLE+ZLOdb1ubzpqdhBPGi
XoKSVxP3TpGhSmlj1K1iPLszImK3qpuqbSaKYSWDCXhDCjZFNRDguointmEydtd4J/61rP14X3Re
Dj3ZEujU0kWgi+eKbUhFpw2spaBFrgb2JZoGwOarFvc0JONdCw8asKTbztgjYVhvmGs1oFvVgWX6
wYZF+GTyMrrlOMnuKUo4yIt6yYOCi+u0CoeB3SusY4EKJ5+wKJLc3NA8ru5GouiRjIl5ShJojx9k
x/xyV0Bz2b/SSjWAovh+8wih6PxTMVewIVN+W/8uvDbckjILdr6aJrvOSSuzre2JBJuUJNDtI9TY
TwEE2NMsWdp2texBEpnHoYXOQeDY/Ri103wMW4mkEnBd5Luq7jEDQ/cFJQrM4SeAQ+e23o00wPil
T6aVVByaslBv93fWJ91xqvr4A8+tfCjyjtzqigwrFMlir1vpbhLlfBDJerjXXOk2tp/aTNu9q8S4
EQWLvTXri/xdJ62GoovqQbZLuBctd1HdZ2Me3k99gcBY+haoBmpHJIWxcFBtjccRtETX2GRfhTAh
1WEOGtQwGI12b9xbKEx20bAe+lo8lL4GxrRxgd4hM0UoEn25CivT9F8NKrTiO6NZFKT4uBi/kERg
rI5lkqAjHEwWBCmIvsMftGOPyOoj5GSjaTwMdECCzLp+b32vux64yZ67vqcHa6ZwNQBeBB9tbrof
ytT0egaebONMDgJJy0H1poN8iGwDSjc1AXocIqno51h04z6ffHejI013kYi9uxEr9NihEfCxFFZs
FmMTiLyUOnoKIRRTrNVAPBBliznbUcsb/540Xuc/aEPReSwVlmHU223WD0BW8smAmkWBubUlLAzh
FwVqbSKVeC8db7N7TNCg+hnm88e8y/XVWEwLyx2F7aqZOGhv1sOHt6ZjK69wHtjrsFz/GCCNAeTh
2uozEIX0YeqV92iyWcKgsQY/QnR9qilbeqFlMqzrkAMzXTdwkqEJhAg9L5NHFWFsU1ehv7LYGtdT
N8MMdaA0fPLzOHmcZZNtSdgtKdlI/iBUEPX7JOcTWCFRXWwnVsDDQMKbEPBmNsOULKHlByIRxlFG
FHvGSLZHI7HUV17kQMfVsl7jMFqsOsDb7posBCG8hDrKJCtI/wZj92HKF9HNqq+R5GAGkIYZl59d
O6t9HWJtrEpi49tWwvwBa1CFoOY0s29XcugGGFe0440gvrjRsxItLKgIVlSYU3Bml6gGwciW3iDE
oxsf5az80A00QDk/FdENHMCWyROaodchDl/HZnLljWyHOU3yxQLRj8x7kU/y93jsp31k9Pg1gw3d
OsrhUuzhUPTMlEUTFacVyCEYMoFNTFpwoRVsg9eQrUdIqZAenjn82vBYdM5SVXfIn/7YJ9BrtkUB
YHWl5OMUG/D3cpwqbyZj7TOTJHhXVsSBiQYX8w1vyvFzGasoWkHLX6QiluYuz1RW30HVaghW1rMe
KH6Vm7ZziwZ54CX5bdRh2BaXrjkkgag3spi7nS2SeT2qaAYCz++uqQvF3jeIWiEwqn8arf9nd7n+
f+pfxW/3r/7b3/8GLOffgOX897//z//9X/Hv//H3//73f/8vsEz4t384KPz9b39pbi1X/KO5BQTl
b8BwJgF0MzlBn/SfzS2gNH9DnQ+bBoA5YRDKgB7/s7lFot9wtgbuE9uHMBokkLH6s7lF2G9wMfND
+G9hIMgYZiz/QKH+CSf6wwzjdYsE8lpvKw7gxvDX3paHLK9kZrsDM+VtiYYobJe/cVRrY8lwBvAs
WO7RPsA5Fnw8s0Uke84nca9G566QNncvGoKvoJz4XwdHf7TYltvAy3nZYnOsD9QYTd2hbP1D7MHq
MlctEnxSN8c4H1BF4FSHFlrqhVN/HTPMgTTt/Kt6Hr7rMvhU0eI2G8oe5ivkmUbIucSDsHXU4dAL
I8t6Q5rqwzhQtyrz6VPVT+CczqVcYSbwEERCPRAK/FpW+4dqKJ46PX8KXbGf6/K28vJ9XtUYyToz
7pqqE7vaeCydY9WnqKhB6qTzD5jb7tERWZczuFFTtwkR6nIfslH1cBvV4HQiE2BsGANfh+Hpk/bQ
YgO6Dl5o1y6TYAcomC5XPgSh0O1QFv+Yxl5c6NWHi+jZv0Bk/3q7J2JopG+518N+/ZCUFejfGgwa
goefiuAhiw1uA4elFloyHC36ocDBKWuvYfD2pJpor4TEnM2Jte26rY3G56CFHoRmANCT3gDUjSqN
rYATU+hfVmITY1C+h7uZXEuK8XHbXSc44KZmgizLOIPRJKmrVrOGEnlFOSZNDQ7JkX2ndbR/ezH9
HMe+9rgnIxDuet9KL7GHKRvvqyo/lmx2mL3IW7Q5oNFIIa2dsyx6zEIOcaFofILnTpmiiYXZTa93
Iy83RSvel2O1Ber32xD30AbvAvSaRPU5VAHYBlSyg8j/2AyDgFDHhXtfRhKv3fvJzFHCBW8qPV8f
TCZ2SUEOYTnewV1l69PsoYha9Azcpyipniz3P3EJOaA6X0szrtsI9LpKLuhQrQGXw9q9qhNynYD1
nkTqwTVwVEXH6e37JMu7fO0+T3riOcxzmYxycxjAumwSviJxt8Hc6YHmUIfqnfhmGBZPrD5UYfl+
Np1dZbnwl+JqZVS7IPLAq+TqwvTrr5DFf63wEwJO35LR9byGw0DdXg3AszIc03Age/tpMTB4/WmX
n7+YADQ5WlzCR++BTi1A0/q663Hw0Hzu18wGycpGUEHJfQ4lLUq2sKpBvs9Bz66C+r2oO5yM/Pwu
E/1x6Dowk8DlCxkm71FVPPmVfE8C6FSV0Y+373aJma99miXGvrjZaVRNPwPWfWDkh2uADhE/Ekgz
SRSdjAl4MV6iP5EFCPrabzoBiDJEw6IuBn0gatwHXF1xXeMVia3FJNcM7DhC8mzAOTZhlwzyzn0K
dpKwskZ0jQN0+zAm83s6xcdSogmTUJzSupGDKt5kazM576OE8hkq713J2cb4AMdJjrLVYEQ5FODI
uYUaUAn/c6mHBWxsvyYKg+w6ngxgbnF9CWh8ZmX+xJS8+BqcTR7Pprg99KN9aospQKMJZH9NB7T4
mXi2BdSLevWhrpKPqEzdKqb1owlyiOcIho51BycGUcPzg4xrNMzXI2UrmfPj6IpvGgF8nFr02ZZ+
UQtPsK72b95eRcGZpMFOksYcd3rMaagPUas3gqlbSaHIBAhwEPIPJhd3s5w3s3/QAab9wDRUCjMU
2x8GtBcGBuGxWO8GX6xcqZ88tLtar051O6boxO6oD9aRwsHOFNcTK9+HAp3At+97GRa+tijZSfRv
ALCa6izR6FSH4LCHoLIOQXw996Ciz7Kwt8k481RMDrYkDoqMdnTtFRfqR5+hu1kNY79Fb5QDcgdL
eE9DODDqANcUFNYG0HlgGWTGmqwGdb+rtpWs6k0VZB+9sfwUZuTjpMIvCQHxfpTVduiKZ78jUAdL
zEOT+89oNSmgl6djXONMPTYWCu7qwoP/JBu+shvZSerIYJOI4QtpD0GZr3hTHDnPDjVPflhGdqoZ
bqX5jO95ZHO4oaY/+g3fNFVzybf4XA3HTlJCE/dmCLBmD1JV/qpagHGIxlA9Il1+36LoSKhEngrn
dm0U3BJC+q31NCTOhgiTryQ0W1ghAxU6iXU1Mezp4TvA51BAYgSU2K7EALEmA0gIZoEYOBx127l/
B6gLBNuC/hjVfB225lhX9ki9BuzPJh8hKRazNIl1smmG4DpuR7lNoNxQZcHzHHhwq43hLqBryPIQ
b+7WaJoHYKWEDkuzA+Jd+w8KjceNBcqIZWWIKiK7Z1NOIcrq3dqm/yir6DEP5VNVNNdxrHa0Ute1
CHdtDmehkYMundOnt5f2T/Lea1/4JMuBQTLG3AbDwXcogDuhP3SW6nVr0e4ZQh9tnDwA3dlAMNYb
+hCjnyZIOULmGqlabmIUKqteghWbozVVtLTe5JmA7WffHwzy55VxKJzfvld6pkBgJykTI1mhLaba
Bz8cr/v6wdlbtPHvaVgdVT3cyUmmCTfXQQ1XVerlacDkdsDJNY7hxcZQ1wR7HZa3roazaD7/bib2
LZrBeMjbo2q6ndaYYAFf2UV0Z+ZwW1HQkrLsUAb0ENdyK9WXifO9RudtBcvbB8mjI0by91ndpB7I
//x6QPWKC7L2iwuijQC1pMir9O2nP/ulTnJwNk8Vpg8WOdhL6DbULX+vS6yInhjodMcmWmUxVBKU
7+aV4pDszBDAvTnZDoTNz4VnxI6WUGUo6gbqI5iirEMd11DRtLAOozmsMSc3X7rZM4cvdpLG4ROG
HgtyDGyXJIP7QTKJPSg9000nVfRJVHpcq2XP+eEQYeyOU5ZI1DW8WsVD1xQ1wF0sL+7johzej3W8
uDxSc5NYzA8wXIQ63BhCiacFloF3P95+v3xZRa/sBHpSBUxOqMJjiTqgw9uv4a4JrFsv+U52mGHa
pJ3TMG8xDUf1vJ4oRExt3UA/ZGAAdQl9Xc7FA4YTd2yen1uHaq1lKKXbqgSnbuB0ZX2gaAtKk1VY
l/CtqaJqwwF/ugqCEmeaCAq/WkZQqiXF05CI+16B7xeIgGKsK+UuDHRwpT1QIKsc/0OTGjJ70HC/
avu+vjJTCRQ26sClkMy6Sq1zid7NVD3FJr8vRsgSYdB4k9Ecy1fcxl6TcjcrSLmGgOCHnHZ7zORk
auxS5/uN23aWP/ayR4kdKZHaGF8oqKoxjcY43Lz9xs+t6J+C2y/qGKIlH3CibQ+Z1+NVtThedN2I
xutYZ27pN4qVENDChqnqnPYebJKI66DM0gxjqjACSbUij3IynwrKPo1JtQpn9EatkHxPuzxfT01I
1m/fKzlTutCT0kWNbUOjsq0OUsaPuQXuDRSFK+b7n6hhzyrI76OEPwZB9FgH+Z2run5bKSjAFtzD
oKVZcIVBcd8BfzGVxcOFmzoTEH8GyhcvMERszR18lQ+lJsUdmUp/qZeC/n0WNrvc4+MnuEFD9rad
YMcEQjAoZ824q7R3MFTl0RYxBeoOMzpINyKboRU2ZOLCdjr7wthfjwyBnaK+631I+OVQnfVDnVwx
cDO3YcUZRoSB2wPIdBV5/K4XOEHPCUT+OGd+GtU47bnK0bsckJeNB7ASegswgm6xCC+kEnImPtGT
woLMTRG3A7GHhsq9luYqaKPVqMS664bPxqqUY5cPDd2EPcSLSf7uwhc7t4xO0i2gtj4JKswosoJs
e4yE/HrpiRXxMc/gDkX9bQfVRc2itYQAQVZmH7su2wbooS8kMLiOJe44h0hpeX+8cEtnilt6klXx
8dmoCXGHyNqPYVnxVdhb8FGku89Kh0MeJndXTDY/MKo9NogUmMa9p+gFAKo+Qzeu98p0IuKbAkAL
h6Hymcfe7dv3doII/ecZHLTzv5w7sT79doAFNMSRgI5CTwfyEyiWfycTSQ74TN0uEJoAmh5uisIe
4Xl836PRJnE0NgX6AxbqFjsb23Yz2aE4oJ4c3/WCF2ugc0AICNOZl09RhPNd409Q8+ovCDacDW0n
+S+rPMC/+3g4EG0/sj6B5nwJFELvxVBQrJ+I7L+MIGas6EQPlPbPDI1I5BJo+QEqdVtz76YrBCZQ
QxRuxLyAjh22QePQXCpifmmPLqntlZQXnqQ83npz7o1sOARkhBCQX94Q7aA56DffQz0IFKTirkvG
jy1cqWOqwHdHsosARbyiNe5Oh+zDHCNd6QxAJRRjA9SK2qDf/vz6/9lTgbPqEP8PKjyQBAviDYkH
jAWWQcAyA8B//a+/9P+Xv/pH/z+KfosBbYWlV0z9OPgJYf1D5oH7v8VRzH2wK0O+DAawcf4Bbo1+
86MYuFPYZhC4Fy+Q1H+AW8Pf8OcDWCQvTvSgBNP/m/7/EuD/w6ICMO5k6ZMS1H0+Nzy1hYU4Pk5X
QgNIoHi/f/FO7v+41Ev+8hKjX/kF/umq5dXgJIjDKfHqT4NUBwX2y69d+mRm0CuAusukhnAhaMpQ
TzTL8HHmfyzos5oSZ96Mf1JDyIwUoxoUT2MOLSsKsnyob+NgvnD5V6sB4vvLz19UA9MEy4rcCp4y
6Lb+lMwAh01P14WOLlRs5x5g+fmL35CPZSezAZMK4+uja9u0cvK5G4cLlz/3YU+SsqCeprOreRrN
wHIApsnWI6suGQqfu/mT1AuyiwekBJYNABQQ4YvUXgf2Y6zQwnt78Syf8bV1eZJIw5ZFk1UZS5uM
H6XUj7KQx0bjcfrwGuDY4kL/79WEje98khR54MgIhDRLHYWPaeWt6mb8bGfYOfgAw3mQcWtsdWFD
nHumk80cBWbQGFVQnDITclAN1ERdjlN1Zdd+ULM9UM/9dOH9vV6UAR12srE7kXMbu4GlHUhttoI8
nIMSZrDp1Y1Vt526GUqoLblN5AUXtsyrKw6/8WS/qxEtmbrFbxSjRQPVuJua6gth6vVWNi6+vNMX
u6UyVVPNwXJMCaptT729S9otbcDKpHLn6ua9zvodY2ZvTP/j7SV47nlOQkBWDi4zmcLzkOZ7ibNg
Uev7X7v0yd6XlZeAY4HQ2IfQAqlpOnbZhRL01Z2JF3Wy72fa8i7wSwbFQtRsAMFNW9RD434mQlz4
FedezMnmz8PcK8kEAgRUO/Z5H+3UyC8s23OXPtn2aEwk8+jnaAlG/U1b2cdW/FkBnU0Y5y59stOt
zTUTAOWmSe2P+6TGgDWehbwQR85d/WRv86nUWeVnLkXzB8jNeANK04WwcebSC4Hm5dKfR0yk1RI2
yklvYmxX6Y+7t9fhspT/Q5T1kwUN8fLSJBsKH11Wlg4jtAjiuIRNUeR1v7ctRmVgMoQXhhXnHuFk
91IWWL8t8Xu6cnqqmwSIa5r+2iOc7NKA11BSA3Q31WIANyK+pYgGEBVEZAO5/u3fce72T7YrmAcN
cwPoJ7pMgm0GdPG6DQD0+7WrL7/1RWhrYkB1he2A4c3cAylpamrz+e1Lk2XfvPaBT7aqh0mjDidH
0WpCevMePVWmWfgu9PR9wz6ZLl47CKpCpDTyvWOsi19LBfHJNq6oDMVQDFDJ1exIK3Zrpb0w2T4T
35Zi/OXbqmc+eCgop1QCrwfoJVAhPVAgY/L97Vd27lufbOQprBOrfMhZNwXcfmILV41weP6la0cn
Oznwea554RbqUwyMWwl1Da++NPJf9uwrn3rh+r18MR34Ea1CsyEdZ72bMM4JCrBSFPykgLfF6n2H
kmD99nOcCRvRyXauqSNzUuIbGFLfAkCM0SMwyo4/aD1cyJBnPnN0sq0JNCnaRBq4UgcTTws+uRW4
HtVj5ar413Z1dLKruZm8QLYtlP7D+FvF6HuMeC9kyOVFvPYtTra0UUwDtj/AC4ZPAPQ4+MdgtYI2
8S5y5WY0/oe3P8SZxRqdbG8QWEB6ssqlGSQySBeg3+8ufONlTb72CCdbWGYuBiepBf8N9CkJ2U4X
A9oKXUrC4GyCARwErzbRpQj7+nAUsokn2xqclVkbAQJSEHgfBmjggR4dgMJkoRMPqGxI5tvewBUF
XCTKrp2B7D8Xv5a7o5MtXwqTgZxjprQt5OeGV0dSF+kvfaBT+J6IE1HFyxqTi65IQrVbccBsLmSO
M/vwFJWXxW3WZVjHKVQSYKcG5Zl+BCY7r2Z4q9kLJO0za5mfbPawCepYaqyxWXrAOiuYSHz26nrr
QSwbY48Lm/FM9OIn+1140lKPYMd0BAT0AWL5RQD2Z/HFy+q0BoUC+Fp5Ibac2TX8ZOOXkjXaC3uX
Vm3/uQYvGeD04kKX9dy1l5+/SOaVnnOQmJa4NYEP42ewiYNs1IU9ee57n2z3HOTXxtdIq9ZGYIKw
I8/UCrgZyFxfWK/BmW3/c6D34v6xhmyWmwa/AjM018FlPAx2rOnh/Te1z7Z8SEJg20AjYp/9Ir+a
EBSaHK1XYQ4KJ7IaOod0CFe1b6+8TB3BAf75Z/TIbgcEDS9nhxi8wzAoFkkqzFEh/mwuRN1z7/4k
hugwlBSiF7BKyZoPDOlozqsLIeLc+ZOfxAhXqgi4/BoVTeB9jPzfoRQXQ5pLsk/Qm5ByUyG+IzC9
HTXOfIRTDBVFa7rvugrBMIYUOpR1lPq6KHkoUDgzCBLPAM1cDr1nVtUpAioPeewPgXTp5D0mvrfv
jYVgP7hZnv357TwN8+TyJoZ2e1+lPNBrl8+Yue51swlAiH/7mc98vFM4k5Cs9UiBF1wDQpBG4G1W
laovRJdzFz+JLiivacwSkLkHE/1eLhqvFaCmv3jxk3Ay9uC3ibBwaRjAFYyL5lk307tfeyvLA73Y
jnmg81H7+DaO2g9BFG1H7j28fekTGck/50GLDPZfr50MPiQ/wFD4+d2BYOizr0i6DVSNli+/fGOs
MTWHsGiMr6bpk0Pjue7feeT92zdwbpWfVBigoXVRTjuQ+imgdQOQSGHYbEgyvmOe3IyAhwe9TTmZ
Luyqc+v8JDxAA6DtGc5yadxMDyARfjBJsSozs09m/8Ko6tw6O4kSpgICrSDIlTk3yUYKkx/GebwU
/s9c/RRUEYHxXMYZtkif+wm6bDiGTl5T/FpWPAUQRLL0wraEAyzoje3TWGjA4JO62P3Sxz4d+Zfc
kTrumEtZP0EYslhz34dG4mcvZGnMIF4MDbNLxeSZD306ye9DMpROMJaCYL0Z827lt+7BR21hQu9S
f/XctzjZ9J2ptG9mvK3QAYkSNjdDXXx4+1Wdu/Ty8xd73gtKxHpfTykpuge/H7/WZPy1Pgw92fJt
7Lqe9ACAjHm+JUxsIKi4/rW7PtnNnGWYTnm4axHATNBrh4/jr3bATifXwgUiAiVtSqOh9VIqwRaw
zPvx9o2fqTzpyZ6Vvpm4VGbGATZbl71eM/5pOWosJ7aBmbQtL5SGZ5bl6YA4i6o8sEGIPDFW3/kk
bgF7hM4BNL+0vhDiziydn5jbF0snh9SOKd2MBkOtnuZy3kEP9sIGPnfpk2PANJfOT+YMKbTs77sS
bmrzpfPXiSnCPzNRuLyxF7dd+aYAXxiBjXvkIMKvCgJm3ES3U3nTKdSN9U043ozjlgM8Wb4fOWwh
2XU0212vvqMCm0D8eXstLLv3lUPvT1uLFzcSzmE1lRDzSediei8wwgc2dg2Wfvr25c+9w+XnLy4f
5Tq2UesBHAGmMW34+462m7cvffYdnmxtWrc8RkgK0gJY2ZDBDcx6Vw7wXJqN6dxVB9Mvr9CvPqF0
B0hwVaOYnPDzMslvQKheXimd59Xbt3PuSU+ige3Bd2UW0UDr4GDD7EEkfP1rlz5J4/mM6ZlhQJiw
2T7iuHLgPb1w1+d26EkoACw6HhMf4MRWhM8dVpZXel/zEd5qVCZXb9/+mSX28+D1Yg3wAu3YqOBI
hIC5zhmMUkfg2Yqcfnz7+mfe/EJjfLnGgG+hUvptkLLWHV3sv4Oe0K9lj59MhBe3PhWmLXyK5RsJ
lP0oPbx0inj7a981OAkCpRKatg7G9pMqbmLyfzj7kiVJdabZF/owE5OALQmZlTVXT9V9NrKejgAx
SiCGp79O/3dRrVMkZmm1S7MSUkihIcLD3bmxeP/hsk22bL7+/qbjtA/zhlRo2q6dr7k3fVSZ/qSr
aGfX2DL5+vub5nNwjgvHh+tNTl4dKMLRQTi8Xtd1w601UQCUziB5aKDIAYKGb00ZfA20+nW5+Y0V
/6eK503XIZyRq0kgsyHZ8OIKKEdSJARsO/sW0j69/I0t8xgOC1JRr3ZY46RA3ULvQd1WhbWz623E
pv4gxt50n4YCdCl0mVNSlO6PXLNDLW0QCqBeAZvCyom441UbK8jUCnLkXFqqQcTb0tUXr6TJ7KC4
ptmL3W+M48+m/mYcrHcEWRDpTgkiFm0ffhyXDyOYNR1yDufodNU8/AGXvvkIqhOmOfBgLJ71H8SE
4vkm+npd04bvcjpolEgjWOxm5X0Z2c8oANtpeuOV+Of1+qbXYPCdlcrRa9wSwNxZfreqGvcydQIz
JLX7G69bbtqqOV8eyIY//CnDfvM12QdKgQp1SfOihUZJOU9n0Jnkx9nu3LM/FvWOT2yNynBrVI1p
6FpIbKUg5jtYQzWfXA+Qc2BE1UMbKqiN+mN0mJzxH7vs/OS60Rmn8jSDVSrgeHHX1P4ZahRdgTus
d9wTqj6/X/cJw9m9yh/bfn0G+Cgfy8PoyKhKK9b9HBz28/IntnzROKUnLwomGiHVHnINiCfiRXGB
PH6NSMXlD6xH5Tu3QBMTpwDCJQ32W5AhgbnNPYYEwrX5iam1LBBFvIXaWQUbIzFpmF0UptGshrHG
kt3PGjwvUaiSHov7uoGs282b1TyWFBQ4UYY7e/lxmL9OYOeYrBblO0gWTNCNbne+s7HDm2A5XDkU
C1y+pLUI7GeeectnUoLv5/IotlpfrfdmFI431sRFZWYKBh3VJDwrpye/wzVnp/erNd6b7vW7b9qf
W5TR9yHy7yBTeS7H6hYEKve9Q8/zoI/DnO9sZFuTbbh8T0Ak2Y3IOjikPxVQx16vxFXu7yzareYN
364zn9hgYYHCfW8BTVyU2UNYgOlAgdvxuteliZUDxwMtUbGL+HojPkqvB01zJHauxVuTbDh1EIjJ
BkcXDlhWsbtoBAVrVbc7Kaz3G4cc2N8zPBDm8bZEYqDMwFOUcVQ69VDGumZ54pj7u3FwfSqLRXhM
kaztYlCcfV4fjpfb3kg7hCbsTRWhO5cz1qYXNI8SPEBO/6VqbosyjIl8WrqjvwzfdwNn768h8EL+
PZTJQnHQDJa41BXTb2mPRxI030Za7YEt3/c0sM//3b5TOGUQ+hiNCnUdM/Gvql45EuJhKX8hmXDZ
Zu8f4aEJgOuHoQGHbL6kqBr9QiJ+W4joIFty6BRYQi5/Y2tBGb6cWVGvM4EF5XT5iPRkBBY5O6uv
bN3520zFSrSifWynftjdkXB4Ee7eRXPLOMbxnLWuxEUWof1CNbfMqb9Y0nrMuH/qiE4u22ZrERme
rBQCjKDsAqyCzDdhIRPaQPMX5CRXNW+i4UZSQM0jwBp1CISUowEEuRoVUfPOYbNhIBMRR0EwjOIX
XAAXaBWCtnF+8HOpDg3nSe9NN5fHsPWR1T/enDi9cMfJBcIilQNAuSDq5GP1BfXNhwzp9cuf2Fih
4frpN5/gZeaXdY1Z6GjxY83lRKK7CoEVhoYXA14a5lGH3tcKIKNG30yY6DK0dq7gWz1ff3/Tc1vU
c9MEI3IoA/mWu9YNcDpX9txwW0r1FEAoAfdfbzlGdXFsfXYYiuh4nc0Nv22YyodwBq93YLk15PXc
Ox2UO13fsorhuJZsgBjOfRzvKKxWOvsIEvHPl7u9sSubMnKsUrZHbCyRBmIOB1BcP4AMCfHACSyf
7TxnN9yyd1blukT+e9UKTQBcM1tB30YRkry+dXKKAKw0+qaz+JXNG0cxGPymSGbY+kdvah87P9dn
lUMHXufjzta84bkm8i1b3ML2AAxPCwEuY498bhGqBjXVC2Kvr5enY2OmTeQb3jaQDgWpcrrOBJH1
HWvkjn22ml6n5Y1rTRny/J108bBxwSYA2utz1Hs7G+dW2+vvb9oOC5cieYIF2gLqAfnguwjSJZct
8n75K+qw/vJb53+tmBUIMdaYafAE7iuUf/vp/0Bv0oEDFylFNvQf+KImqJGAsdyFqhRI8WMQalvg
ofCc8Q7ld6CtH0JeDEcuraE8dUiCQVfVF/xRYnlUOymerfVtnH1tixiL5cHAOrOePYfdleTGGvRO
61u3QRNN5jBNJWCeOuXlv5J+B6fOXW77p1lH8YwkBTLzuBG24XLdTmzCy+asrdvSrXS6RD/ajr70
i/h0eUY3FouJKRttpODxTGnTsevvR+0dg3rvjrnVtHHwlWCBG4Q9AUJSi/u2cxEHp18u93pjdk3c
mKVBs84mxL9JZn0JLfcXbn/gNQjGj5fb3+r6+vsbF8qCnliNWtqUBWpVoA1BbJuPewVzW63/5UT2
/0B3wcFBAMN0pKqOC+MJCcV1tT9hYBx9lVO3Dmjwl3TKwTigw6T09wDfG/02kaHAv7RdT7CxgIxP
/hy5BoVa44Xz/+fL3KwL2ZhVk12DB96kwSflA/E2Pw4OLnwDCPvz8LpJNUEbHRh9wHKA2m5urQJF
FVi+OiDmdrbGjfPIhOs5JSM2q+BIYHFiH6JGv4bAVwgQplSljK5690Nh7e91qQLWNQBKt+ky9jlJ
IZnifCzBRWJdd6U3sXVsjvJaOV2b2qT+txyb+chnOq2kZDy5yrNMQF0TFQqEgBKiDJ0o42G2DtCE
+XRd28alYwbtg+0I9F673hEs2V/qotuJW2zMromJW/RoQ2QCLB1LBDbGlpxE8Wtqf7dS7e3w68H0
zoXMJOOqLJ6DOSTSaYhsujM7yWT9ArRRhB/XHHwEQcACj8OwsQ6AfuK8PbIsWmUqIT7jRreIlcdT
U3+QeB3xYDhDBIRyee77hzyzP0f4rwhl+aUtj9p3P0WQAmx9ldbNLVKrHbN/9Qx8XTlo1yEtjcBG
WNdAgy53wIKlWfR83fQYdx4mfauBCVFVUwdeMiL3gcy3s0e7snUkm6RaXc5pX1GUixDWnQIgpFGj
FakTii2LEHQ307FDTZVrqcPl0WxtVsYmjjsPOP0QZE8hc3APiP53VKCftdf8e7n5rQVnbOMzb/2w
DgWkhMBLtuqvPvoQCjxUYXMsJ39nVW9s6L6xnXhEdHMva7CoQCkg7vPlQfp7+ZsN+/wHxFaB7Ryc
/j5guiKlgUislWvNH4+X7bPVvPFwb3K2BMUAApgo08966A9garhzhr1I9IZlTOCarYJg8hhq2rNo
AGsTj34zELikl/u+1fg6pje3iwKlrCC2Qt/JwM80am+o6+9cTDeWjUkAI5mthCtQDa7c4ke3fJ7s
DCz4UDkGZXqYXO7+RkFzaGLXvLLrh0q3oAbUQsVL/jnHOe2MAfYX/Xlg0yPUQ36Ao7sM2GEa2NfL
n92accMjxOJMQOwUoBnw7ScoXUCOIvs01tHOs37LcoYv6M4p2rEFVNEpnYdKZDHJVeLhfWLtAYO2
vmA8SfKcauLmWFNtTz+Wef4v9MUSF2ZDbKvduYWsR907p4iJbPOWgDqVQnknwq1gCFz1Z4owHfL6
McS93q3bB+gsFztb4MY6NjFuPmp2OWUBPsbJo2ITNJmvdO8//MxvXGTEZu7j8Ygl5uf2HdSsoPa2
sOZIoq77dXk9bUyHCXXDfBPtQcMjnZj+Yi3kTJl1szjlY0f2HH3rE4ajZ9qfHZ86fhoE7NsA6dWg
kQfoX0BINnq5PIoNr3DXuXljKBTitdMMGAToGUXSlmA/nru7sgvSy81vTbFxyo1zWBSqGGk6QAQq
1VK89KVzZb7GFMTkYioH3cA8NFMPtpQahKl7mPotuxjunBEfVRsDOg7lo4Q1IA8UAX3KQRe342lb
ljG8OchBgLlAFySdp+FAg/rRr5rrLkomMK0ffFpx6Ial1tjcs8VKRbDHrbZhFhOTllmCUcga+Skr
LD9W4NyI5yG75wSE8ZdXzMYOZELTel6WUGOCXdRtSRLk7VnhPzsgDG2qD46srlv2JkSNtsM8e+7o
I1LKyth56K3DpEGxd3kMW1Zaf3/jVBDac8SoYaVwbr0XYBsgIDTn863Oqva60+wPNdibT7BRhRk0
a8A5A0642AIBPufuSXf9p+uGYDhuaFu1ngQoQCCG9+CX4lYsQRJhLV3XvHEYExTqNlWlaVoNzWly
PEihhDdkETuH8dYVwzHc18pRBY8SAXiXaM+RtGTszEyeULP9u5rtf5ZgfCzhFILYiQ+pBlS2N9nO
tzeC8CaSjfNs6IvVRWavP/qQDEdhQfFtqOkPl7LHWkx7xK9rzvuds9pEsk2WHSioKK3FEV+g+oeH
it0wsHi8Tss31/pi93W2s543hmSC2mwUk+R9CV1S7g3VYQEV6UHmfZuCeFYcJIjaDqBT2Av7bRx6
JrjND3sCDVOsvMEal08jk/UTpOHaFDpd3wnh14FUwz90+28cCKfqRHwLNDRQM/0AXdBUWNVV1Yuh
CXSzJ0B14KA0hUreEwprD6xvby77zcapYaLaFARucTMfaOrhlqkdngIYmVzXtOHxBAnTPFwwyQOE
Wm8gdOqBptXaW0Jbs2o4fDM5vaOWDOxkS3ZY31vZVH1o8vAk5nLHNlufMHzen8OZaZnT9A9kINAn
jRBF3gOL1clmj2V+Y2v/Ez14s2zstYCa1bgvUc4/T6hFPISooJBzbu9cijc+YELWdBNMltNiGmoK
9Q6IvVlIdxTzzzm3op+XZ3rrE+vR+2YMWQO2kMwDU1bTtzpZZqt68HrFDspDNOjyJzbWqcnp1jb2
hOJ4zIVdzP6RIbj5BEo6/8d1ra8r4M0A2KC9cbCxmCBIWB9IdQ/90flK+69Ge9v2PGWTAq9mKhr2
0wuWpynPbqvxunKKkKwGe9N869Q1xDnxCoUKzxSPkK0GoYuvd1xgy+yGD0+eFRAI0iIg43q5nRSQ
/2oPSJzy42XDb60cw4u71uvQfZSpRyhgbXmRTOB3sCtvJ3y81X3DgylUkXDMwPY4ayD9J7k+jHTe
Y9/e6rxx43acBsjsFmsS9MD0UBfekHSygybEzPa4o97/RGDC09oaX+htMPmCovc+C+enjpHbCknm
y+Z/3z6BCVATFQ9m6a/r3s26p0iV5HMvxuzjda0bIbECBYpRKbA0F3f82QjrHJbuVSciKJ//XvWF
VeJGVIODEcIFzaHMnQnizU2xcz3ZMss6G298KpjagHsQU0x9kDvhsBVDPNLl22WrvH/L+j+p+jeN
y6bU0AvHlLo5dGTaub9FNu/TTMPzgoePT+cP+Ug+FHXNdiZ5aw0ZPmzJ2gnAuI4nFsigm6K6DYPh
ZLlDcnk8W8YyXLgcc2v8QzYNeo4ch1dPjsGgh53Ob7VuePA4camiFlFtSgEa9xYH8GTOrpxnw4G9
cmGi5mvMlns86QT/7UfWdYvfBKMVkJlf6IRYApuhlAoWTDbXOw+CjQk1gWiZ5Q//t4KGqDpaLPgQ
Ds6pctnL5Qndat5w23KKuMUc9Fzq/sG2Wg/sYN1viHs615ndBKB13IUOWYnqbr9fzlEOdTV7N03x
vvYNGHjXUb1xL9+aqwrQebwz3elBzuPHxrNiNpCTbrsXPDriqAtf2PwyYE2tTpfbeontBtJWwFvj
hfUwavJbtB1iHOTcOtUzHPHUS2xe0HqPWzblMa6dQeyXfZv0hQfWf7X3UtlY7OH6+5u+Q5yV0xC4
lVR5NbQiRdDfRrKXV53lqE74u/Uwmmhe18DHiIGBlqs7Txj+dUvG2AOyTiBQtqBp3PhODNSbNIdg
baV3sM5bdjE2ATsA7jIPYBdfkQdNy9eAtXsn7Fbbxh5AoGBdQ7wE2/FciHvcjKH3LOo9kqf3nxCB
iWrLQCYEATIYBtHQswprII+jGyz930Ue7PHhbvirye5Wc7/yUegG6zRQJsp8TyQTZGljILb5zvxu
GMnEtk0E1BvuiAloGf/FxSjTfMzEdevSRLWN0H9u8h6NZ2Gf5L17F4pmZxPeMo2xGbT5wDl4uD3k
UHIX8lc0LKF2RUoNtDzLkO+9avkHht9Cj6pjjsJnwNnLgSBtAMG3i/FgK1QtXP7E+xGT4G+cm/2/
pikg4wJ18rSv5C9qjU9eB+mlwivLmNDxN3f8nVjvlskMV+aRl3elwuYMWfr6w5z9DAqatJJ6V7Zv
+HIZtMhyMAxkFS/nHT3Ttjtjfe3crrZWquHOnsesimvEYUctxtidx0eIl3y/PAcbpjExdpCdZnNv
c+xyVDwsmZN0gz5lbnjduWti6grXr9qJoutR5xx9tXhQu8sy6JiFOzjMjTVkQuu6BvDauUYk3LLq
8iApffJndQ50nvRa+oldRtft1yZjW2F3fT82mOOldu8aZj3TMtojttsahOHSxPG0hSPdwyk23o9R
cPZsctQQml7P+iraI2vbmmvDpZdSLaQnGEKbd3eCVrcDECxhHewVNW21bxzGjs1D5XlrSkVPD1MR
fMyj4GWaoWd4ea1u+IGJ/posKcHLATPpcf4IMuwEIcR/Lze9NQOGB/ue1XaggUKYuDzRLgcux763
g8cGun35+OvyN7a6b7ixbUO2FlWuIKetnRWzvRwtkLvubNcbjZuQL9eDrJoOqJf6UVEfZidMIR1+
XRouMCnT7KybQlZj4UiWvfg5ewj09HrZKBuGNzFfiAV4jS/XDB/3DjSiZ+WHOuFR/tkm2U0tsh3M
xsbaNJFfQlTAmADUg4C58xrVSWH3x0ouO8f91igMB0ZFQaalBMkzaWzEI7OsOoO4f7llBZgjXQSx
wOip9m6OWx9bl8CbG3XfdbplPaa6h9BRojgNDjUZ1LGfoy5GDSyFDozfJJfnZ2tdGT5tUVILstqt
Et0HJfiDFe6F6bfGYZzKVq3GDlrfuKUi2r1wksyotYlLQCkqx7kZ9nlDt8ZgOHfEcZPPRwQLhqx9
QBX1I6S+/rlsnq0xGD5tTQDciwgTTzvxuvJvVW37sSv1/VJ7SJpZO+trYwQmqraGRLS05XpXHa0E
YP47yJNdF3UyIWTUavB0DXA3YgREVlUvaWzNw15t34Z9TB60smABiVx0fPJvrMU68+6rx8kd63/v
yWtvmcaImglK9FKs70vSVGcXdLaxLvI9/euNp45n+DUJXSuwEaVJUQgPxfEuqeov0uqfFraDNd7Y
lkwoGXZsQnEx9tI2oj/8eTnZSLoOwR7J3Vbzhvdqu/RGCW7pFBWcUeygNAO7tzhole9cTbc+YPhw
GbqDyxsPig48+ICU3tG1q3Qp+Y57bdnf8NxBa5o1ysG+GlkiqVqWDsRfYlT63YQDvdIDDB/OIq2h
jQUjcR+Vm3X/VA/0Or81kWK9k0vuzDb6TwDEXob5SU39TsRsY+GbwDCSZdINXZi+qotTlFvgsXR3
M3gbfmtCw7xwEHWfr/ua6OQLRN30RzrY4aODkuZTCJL9A5Oqu+5sNkFilhY2oNGwUlG5h4xXNzUw
jVW0l9IIcS7+FwKArezv81JqPlQ2kCy4ERXNB4I66duJ1uxcZi1LZg3hZeZL9uQMavemugGtgAP/
/U0VQXqw9IiXAhwtyRyXbn2oa2hBfPH4rxlqubP4jstN3Dp65wK44Squ4epAgy4idCUeiT356GTV
Yzjm990inmCQHUeJNgxpOPviR1DkdTFPld/dSK5uXZV9n6HpGw75z7rCO4JA8ScRPdbi5eN1a40b
/q87m0RkwqAGGjyCjviuaKad8M/WCje83l8lbuUAJDu0QjWJVY265L7rUTeXMf80FoOdwJzdj6sG
YqLNkAHhPmVADArt/wbD+JQEkD+6zkom3myhgMlXGTCvEwvTzuWPbLxOjCUwgWZy4lbtdcjkt512
bunAyMH2qr008sb0mgCz3qKiH1vppQocBpBL83xww0V9lqXXWd3w/AzE+oJw5YHBYwzjLhhjbQXN
jsNtdd5wcZLNC57OALCQsvMeGgss9Cg5u664OnAMd27CGdRCA0xTa9A4aOTVEOQHFdRlw2xsFiYP
mrJpkecKKerSkz9c8LrGRITnuhE3RZ1dmYky4WUESeoqKnHtnhVNRsCu4szO5c6a39iLTACZn3MZ
ZgR1Lo2KTtECTsdwUSC2R+UQvOtoVTK/ba2s/eF5fK/6bGPGTSxZpZSuOqfzUug7H32gaL1pz882
7lEmeKzVtoXgM9LKFBToMrO/8LxqYjYvO1v3VtfXXfDNm1FUJYfqM7K/bg4i4lA29mEg9ZXBh//A
xCYy6TGAZBMN+IFCICWge9zwGyv1PzCxDpF0IWygRLs+6SN+76sqsdo87qBmtbOWtr5heHLVjULw
EVCfqsAL2ssjyHBVX4RwHixN9upRt2bYcOiZ0y6awgCLh/RPuhpOQ+2feMX2XlpbM+z8PcN1KYKZ
24SmcOD60av5kEpUp+1sGFutGwex7ajB9ScbrTvQqSe5fmw6+eHyZrTVtnESL/UEbeweMFdUpE63
JXPbmDne3u1+45w3oWKdn7mFC9WLlMqfYH05EnbvRW6CF1x2bV7cJDbrJoizdB1w8GGpvweDj6jM
lKnjZfNsLBwTJYb3c9UtTemlNjp8M/tz8Brks7y36BR9vu4Tq2O82R2i1qqERMItHRnED1y3eQhG
5zbL2+ueKmQd2pv2Wwpd1Jp1q4MFN9CPTYbdSuw/e8w7t3sTK8basIYoOV5vk67vNejMHFIdK9gr
tiL9WrXukVXRMRA0Lmvve0Hqz94EGbDMOgW6OFEZprIi1xVXQxD374H2uM8Ie8ANmbl6illekqOL
13ESaj5e54nE8PNOK94zKbx0GKI8LWhXAMxzJa44MDnPBCScZRSi9bpSSUS8kwSz+dQ0KfP6l+sW
m+HuTp81M/5QgL7Y/Z97R8nZhzzaC6m8v51AkPjvOWiaQUQUPogKMHKXze5r1O6VW241vb4w36xj
SKdOkb9GXm3Gntemg3CPI2mraeOAjnhUk77D8dBPURK2xQP32qteOoih/91rPD2p5Y8hgkDNcqNK
FImM7VcwZ8zyK2+7YWddvr/PUpPsrFHV0C1djyjKPN/V7GGYzhEqkLMhT8f5y+Wls2Wk9fc39udc
RRQ073iAZgH9x/cH/o2UdN6rSNlq3vDeuWHEsqYCqGLi3lUDKeO8Lne6/v59lUaG21pkrFpRZavb
Dk/RLOyDYiiVbls3XlR4nsbyN3RAmxOgdHVy2VpbM2Kc2XXV+S5wKx7Y3UfvW2lzUh2mtunmOCqd
4D4qqj6LO1Gp58vfe/+goqvW+NvZ6Sumi05zhHFC/lRG0otV1nzSgBNdbv/9OA410WeSuhA1zXGS
o8CdfJr6bCSJbANwUEcSnAppN06+FddyUc1B1LV1nfwf1IH+HhfBZc1XueWmtADGYnKHn2B3PviV
/QJjppfHtrH0TPhbM1eRysGxkvq0lvGAlQ1l0vA6DnkaGpsLyVFCD4ErbIkOfW1kLw62zfYqbre6
bmwv7iAhaMOZm3ZSF3FN0evRrvd4Prcm3bg6AFdh5SDlgssT9x6E3U92VJ+tEq+kkaJ4we1SYFT2
IEEbK9jEqoELf2JRvw5llufMa6HrNR9yZt9cN8nG/jJNtVdbq+JpX4KzVDTe9AHpYL4DUNjYYUwR
UuzIYdQWKgTbFcfp1K8TUedL5wPWV0KRPqCF1cV5ZNl9Amoc+jwNVSh3Qrhbi8DYa4hqJlaGiG+B
9cKH3JRnRffMrtV1pRLUxJwtkepJwMogddvK+TT4fvs0hWK6rsiamnAzPIq5sHJMfECzg+LhEqvW
DuOrpt0Emjlt74ycw7cxC0UyZ+5tyzN9ZeOG91FqRWU4o3E7Krojsarv/TLvRXA2VDaoqRmKN58l
tYXWJc4q1i8HvixPeHi8kIq8BApp7Zz/tlh325XlS48ifjdH7q21QKYiexL7CAdISOSJzPo51O23
y/bc2BJMZBrKN7s2A1wgbQZ5/FN5LPtzwTpyHKtZ4YjTZxs1iztutbGyTZCaGsFmkvPST1HJPgMy
H/6zVpRdHslW28alYGrsuRSQKkubhkH+jkPPJk9sr7V3LLUugv++jajJJaVEmwliwVKEy380Yw8Z
dRLVhk92bX+4bgjm4ahQEjdr7M/TxPKDNXU5uLbqvRjrxgBMdBolVdRMCjvmYBVJWNjP9qI/Tq3o
E+lUxXWzYGLUQBfBPcfCm6fQH13XOTlM7GR3XWy170+BiU/jUbgQrhGbt7xwEoc89NoytlxqA2hH
yJ2QIGzpRyITK+P1eQZsFMxH3nwupq49OkM330C3KrwtrXn5nHuBuOELUWCoCZZnFHpnSc4DJ+VU
089Nq77NZJEnpfr8aZmn/o6PLurPc63vejekT6UTNS+iANllwUM79iBr/+SrDHCnyCPzbSDC8sHX
bfXVk1VxssOMPzWDxvnR586hD6vphDxd82CxcrkFWrlN6FSoFzkJxKXrAlIOSJ7eLXoBPxeC+sV4
P6DXYDpCNUtYVtOhoaJ+tdVSP3KoM8RCRXil6wBldTHHBTg7hNyB8Kkg2de6WasqXVoJqHKiCDn2
AtCwQgmSfWf50NwJH8qvQaCsp9LLLbCE9vpmZD1E3Wkkb/1CiTh35L82AZZ0mMVPViO1OBaTlUzK
IinQTOLUFrZ/aK3uJ7WW5esCJq60bZU8RNkiz64vlziyFytKsq4tD3Y3PvV2W52tqLbvC9uej7KH
VE5nifzZdiKVRgDKJM6IOl/pBgVet/4ZQhdPkwPtHlSbFYdGj0U88eY28mv7NId0ORKknv7xxnY4
uR1tYl22xaGvgeqVq/IvWSh5moBmQASd3BUo1U6cuQkSRG6fncL66E8e2Dg1/5EF7Q8piuZ+8oU+
OLVeTkE01ymdQn7j++GcdDNzynisegjZDnhhMuLXkNsM2E3X2RppXaESR+kiDaeGx76e2zrpFlke
y2L+156X6Nmp8DgFT9KCiEbkQHHbbe9BAiWeKhAawj8r/yyDzjkQn6D7iFDFvZqBYoxQEOTapZVk
WShPDh3axGuaJRY+arzdViHlPmRZMi3Fl8WDIuY/Xa6bp7qe2iQb3Rfbn3vg2YoQEnpQ4T645XRq
l2WYYun03d0y1GxGoKWhcdZoDqpMMSRE5eWxnRsJ9Wbc3o+tDt20DnKBqird9GGcWTleQcjaii+4
CS38fvFpH94Jq874s5iFHBO3ITBbOOfUiYNR9MttEdSRTsIwn/vPYin7CZWJbh6pZKkIIfetb+eY
fwCwTyRzHJKIri8ZbAxa/YNokeFJylHU1bG0eyQoOM+7n6HiXTwNLkg8nbGrXhECKKZjCcf+xO2+
GI/aKwuZinmsq9tRLMs/sGH4UC9DWIGJbHZ4DDFH50FlpVfcaWkTO9ZO2D3PbsleWzDFPMG9Bhl7
GVRFYjWDHsLnY/EZyldLlHhkCKBX61DbTntVyW/2GBWvEF2sb+pC2u5B24MM46UdRtB7jI5zFmUG
eXINofL5GHn2QG44ax1sSlFTIL0DqisfkqC2p8NUczZmzyjRkkHMpQzdwzxZY4Uy18xdszWOPLWu
U3sH5lAVpTNiWE8QBxmfke+1VVwNdMoguB2o9jHH9VKchmYs5YH7TNuxBRhFBVp1SNIkkdu54uNU
RIVIRDE24jh4A28fSq+N3GPOlMBjbWlLO4E+h/zsFL1THeni22Mi4UnqjIcRD+NqakL1pZDlvBz5
WPvRo9dErHn1FxXkKQACpQKKA8TERSwkxP9up9Ce6zNq7Z1/GuaH4yePug5sDYRtyz6VFZXiIcuE
wvBdocYmBk27+sUQIhk/8WLpgnvuWkCDlpEOP6PQlQUPXcRyfvCaDvKkbemP9ZMr2tzBy9bV/FEh
CA/t5gVZrbuhH+l9EWrBBihTuY1+oHUbtq/QhlN9DP6ReSnjAmXjkRX3dKin1zkgYX2OZigXwgO7
cZlaoL3spr/v87GvnnU4+PVxUGJh2Y1A3Vt70+MYsJ4je2zoGDs5pk8kS9C0yPj3Xe02/3SjRhou
DiRU2bETiXmWCSjiSvtTyTLXSXiOl2xqLZUtVo024oNizw1cLMeSB0nOGu+1C5zukWaOABceshc/
nVm57g364MuXgns9SRXjcjl4nVXggJkGlMyNfdk+9EFoR8ls5yVPFNjFy1gB+4igpU3Ikxt42JSy
oGvHWKp6kEmYUzdLyh6cYCdXTeDZATainmIx2JVKbVv3dUycpgW5ui7R2FSxJgB/pcKaAwhyDG6b
dpH5g2xH9+so6exjon1HxTP2DHZT8TazTyuXcZEUQzbJn0Wu2uGmLZaljnWO7tzTTDfk+9SQVh5q
5mQW8sUIPT/DV0V+lqhP6F9qaGqpg+xn4ScogQmD2PLp8DUTVJLHvoYm8yn0nOiLKggJ4cCTa8Vi
mvyPWTdr96YYnQCSIcNM7uYAIpLJ5AajRDa0nnGbIFEWHDzLCeaDHzg9Py9lObgf/h9HV7ZlqYoF
v4i1UFTgVT1znpznF1dmVV1wAEcU/fqO06+3u6oyFdl7R8SO2KbJ+FQZV3Zp6wq3nBK1TeGRoZHD
o2nZOl6LzlssMW+qbQ9IdHc6VUnX8LQmcMq89I1cg53qWhM8027yUGepaoz3iGNsVdYQL5rHNbJd
veuSuuKn2HPU8L5fF8gJql51pw5Gf8VrISV1O1qzyD3zDrs5Ka5yCeef1vXNq9yShmYeeJ+AY5yf
W4MacGMbga25BXd1JAw+IQ1yKi40wia1C7o4dYjaaB4WFYtbazdP3RMLYv/bxigvOdzXXZxTN2zP
URxxgnIqu/rLyQmsOwXgw/LS6uVa6ElHmRSTbwBnhmzNGF06ZErNWIrceyvl2qe6LmD3ISX5Lypg
/wHDmRiHLh1WfBePcHiiLc4YN2S8Z3A1Nk8wmHTjsaej/CwTGoQflSDwRMnqng3Lt3BMSsRGQFla
XMS2GVPuEDUzuGtVdbHZz9UIpkziyg6PQ40INngx6mB5srfczQcWVy3LaqWUhyPZ2lf7GquhfM1R
TIJuyW9wATwP+6WEpGPti6HPkSPLq6xZxiX+iyrXF3teDUSd0YRLkxYwXAggKmpN9RVH7XBdCots
7iIxRvw2chm6Q4IVhvYZsie97Qs/9eFxE0kxpIkVdHhagwErhmzBRvAOqB22EoVn1GUx6UaBPXls
QDwvqucBppURHmedjgqTD0pYSEeFi/pbk4hmouzE+s+A/N8uzHDoOhgd4EwS66qMzqycg85lgx/W
CZ8+xW3y4LH+ndzJulFPiQmbOO+wNujSDR7+BihssnS5EwMrr6SS3GUkxB+4Uo4EgeMWT1irjKYu
KF+SdgnehhIN0qFGuF5wkB3rzb2xsHJNzRAplSFVJxiRcjDHCyztRsORKh6sjhzY4CdEVbIqXFNR
LUWSTZBKQW9LhdygLL2Z/V3R6ozzl2m6cbzDokNfnKqwZ/qTtyJhUIoVk8ldhFRCOMwQ3xxw+3dE
pXYbRIdlBYe4UMwUk/3XRdMqMulWIGTtVpMudcEU0PNaaIoyNK99+x0plJp94xDNiH9+bJZ8LBbR
5H2vQmSHbGTpq5RKH43HsECSyR65LyVNC5wd/rZKDYYiIbYtPlmJOngCsLVWSJde1u1n2bDikymk
2yTZjK9yuhMJj1jKN1WO+9lFZD6jU0Bb5+ousacC+X79PiwYaY6B7tYhW0CFyFd0GZv6jdhY4W6O
gwnn35pO9zACW4TOGrPUHE0Nm6v1wN1IytO8zKG+xktQ3Fye0N4+leWk1kOBZns5hkOXdA9whavZ
nbgtMR4xhih7lHygMGaNjav/drxp6Uc4iaF8q7AEK6+bdSDZMqwPm/k7GrqmOm4lCFPY4BO2Htoa
2bN/poo1Zl9OrWufZwMDtH2JZphlZE2G8dL7zla4DtTI0LzyMRET3C4hSd9LxUkMuSNiOK8jRWnM
ArbW1WEWcN0/GZ6Y/oKvufYvq64dzQoKigXHwoJr5nFv4iyQ4+DyQcB5dl+yooJEWWLg28tghZPp
0o0LvTn7VfrUuoDLVM3lQHeKQ7r3UGzDFqm0iWs0qt0y+/HTxaIrUnQJpnzexlnK55ZvTu46r6IA
o+Tgo2xoo/EtqUPh/m69KAOIiPoCfZhtnTuyuBQuh43EOJ5JotbtMbbrPGaqHb17MQreaJcWDpMu
C2br7+iop2EPvK9/VFtrSSpmKpePNix1cpy2uIPHe6fZ9A8hLi5A7ABKxlXWQDqzcOTiSZfxZI9e
Q1+bF17Hf6NVFuGUBc0QAu2Ediqqr0S6lpxI4Dqd4U5tdW6iWFmICqcquTKItiS6+3JcdhKX4/zo
YvzOpxhL49E+hhls81tsC27HnAkbrSmzmyIZKwgtcxiLWYaBo55El4596/17h2hxdypKE8Z77EpW
5gAMYI0vKHEu+IDFFYxJ/3YTZyUDfbsotL2BqKBbbzdizPdGRin3BhlLbTbWN+uWiAG7l7two/C6
/3A6jCMI6LEq5i+hHOrwuEAUPVY/tZuHxmH3bQ6xvQ1Hcprkw2zXBePu5uqMJnCJyyAyUu2Ol3MY
3jVipJFM0QjZbs1G/M1ip4Z53kyKhLOOUbyOZo0+0ampHm1bX5f6r8EqDckX2Y1+PyPjSx2tDcfT
XNU6ScWKyvEVSz/IL6mHcHx2urT82bYcQ7ShE+Yr2QVzzmlFDxxNR5ONNo7bDLO5OOIt8IfB9cUM
tVu4PUpj2uWE+YsGlwjZT8VVkql/FmjhddZxgwDfYFwZlu1nNvcPZGQBPJ3nze3CEHreLIJFCsLs
2n55SQLrwl0yWtnk7TjNKQ8t41dd6KbII24mi//ch/wa2JIkqWrC+gMfWlOnU6Pt4xqjeu9iPzQw
a+7teLdqDu1OlxD9C6dtfIkR4Db4+ybgEDJ4Is5fa0jGT9R5VL0GF/ADdwNUfNDPLDRdWhh1TWs1
tPuEeVXnCe+JzuRiIBRG1VmH+8CxeTzMyKfqU2MXHprU0SUx8KDmamAv/QyzqJTUg1bZ5NnNJ95u
xYwQiCga6Jw1CgU/I7YInipRdFDtxOF/ZTgmKnXhAiwqjPvwcYg67nfOg+lMuxmpsbAq7OsYv7+N
B8glG4wcehhRE5BYi3kq7OGnu0uikpVoPwE3PRl4PiKJQvFsCCOSo/nVd5rQ8CGukzlFSkb0Qcpp
qBC1GvWYJtclQl1wZbUr8XmrlCJGArhI3MQPLKoSk8WjhSsBMd2E5qBbBab22NEzLobtzUVdnG2Y
KJp8XUh9xDDdqH2PKeQOBX88SF34f9M4/QA1K4/R3Fa7ntNuJ+j0Jvv4YRqbYl/BEu5sS6RxVU0V
oOlFjkpaqHLAc0xWnlINy/cc/TB/YHbaAI9B1WFPGE4H+JJrlowP2xyCoiOihsm9rlmVdUsB9MH3
n5gHHr2l4nQ7ga9q8+tLsDUvOlknjNqRfkw0oLA6HI368jh2Z+BATmTj0JS5iMrxmZWxeQNXbMId
kE8YIzsZk186zCZzur4vKGZv03B6CMZuy0yP3WOS9pMKslWu4QlGL6pJOZCDZ78GbZtSWAHkbRXw
HxjXLDm2oeJnvJrhnrSFx05uy16cnfVf8I1dOliknyWQIqYrwKiXwNmSIblMfCGukaa1mQ20a6FG
3ixqcqDnHjeEqWCIqp3IkQiHQUvq9r5hBcYa796VN10u66jI6gGe6+d2WqePssW+ZV4iBKPIbjNm
tmw1z/0UAc7vgXtJJMEkbtkVqnkhKBjH2dQIO0GGA6y+Wiyj+/k/JooeaOp81iJ+8i34LasppqV2
fDW2vdDGXGiyfSrWI2E2RAp9NZbnBGjTRsJ/Xrk+w8E8DFy9TNI/U64fhsKfoxjTUlXAxT2Y25eq
b65o8t6iYn1QVn8VE8QTDM1A+f+202EAaZbpxfn45/aHSdWKbLXyGe1M84QL78xjTAFbuHw2MfxL
UfDaPFkHWLs1w2GBn2/WIg+kHzHqkanKmTG3vUSdnIELrZdSUH7yVSThPxPHX0wYgLlDPPmcFN2h
boMLTBTfmVYvJXKeU2HJe0XlqR3jv63oAigJ5jYf5bZmiMceUzsHiDIAQe4ndVeyRoHiQkMp2uVY
T/jSOsfvynW7Yj58QqsDKKXQWaTZSS5FnjQE7QtyXlhR7qYg+MvX8h3j4Z/Slwg0GV0advoKPPSz
EOS8BXi92Ev8b2pBpWp2JIxmSdl8A0e8AIR9pwG7kBWskR1ftQKXi8IHS/7yCdARamJyLGr6X6e7
DK77RTYM5JGOq84Aod8rKo9+3F4wM1yBS3wWifx15fTNqHmrYvoG+ANu3+JjKoHfkokd6/gmXqoe
27l7laOfM5Y0YPELPiDUIcDuR2R2VgB48LrMyqY9LBP5huUyS2XVBfskCtXRkzmNWHmJDNivakAX
hSxLeGzc/FaTW5o52RdDZNKtom9tuMJ/pccSV3dq4QuNhffkcRPTrq2jPQrAa9vIizN6Z1oQpbIi
J8C1KCzV0eji0DmkoAA4cLh0SZG2Ysig9WKpj9pg7+EUZJdtxO0xfBmNJ9Ik/bla9LEY+5d4M8cY
AC8qjExSv7ZjNvLxvMVqv7p2NwfTTwfbYsoXXB+Im0AcEvVLnM6IuYma6CVAf41b5KoQf9UB3ypc
9wG8/5uzVu/YRH/K6FaCWHBUtn/HkJSk/er2Lf4uCoYmEBw2qNvBdC6/PXfYRl4s2BqyRKnqlleE
2F08dNMV2IFqQ3iRQBbTIvhhLMrqGOvmZRjrVyTdDhlk+zYNm+YnQNCgS6BOT7rk4El/z8MSG6Jr
cS5V8DSO7ksI9gFtzdmK8o1JUCu3mDPi+SFCw6+X4k71ZZ1qYS61Mrni5tAuar/o8g9MqnYJC3YA
Qi9STqiacGTJEtZlcWGPpvDPSIoQGeCyXLciDztMeTHm56UMvkva96k1CYYAKKvSFt1XCoeeCkDP
0ua0G98CW9W4rhudD1v8iSLwHLN5D1TVpAratJNftwel4r/Abw5w2T9pL+7l6v6TVfA1lOXZl+N9
5P0Db7ct5RojjLH7AfkTgs4vc2zx3/SRLP6+UvTO8favH3UOI4dcoUgBI5w/6kjBktzsQT0/IB7v
hST2UDb2vduSc1VteSMRRDlwhJouJK00CnE8JO+0nY4kkXfwhXi9hfNWSE3GTuUlQO4dZXAVojb5
rw+qY0nIMWzUEYDoXUv0qwndWa5VnoTty8aSfQPaF6Tdzo/8CWG2f7ic8OWB9m5BsaeesscAtTFd
td6rZhYZQpT/a+V26rvtqdFzmKGuPdfO3BPV39N1OPKbp7vbasj7ySkcMNTiMntOIr8HKHMtE1Gl
S0S/6mB5xFj5WczqJdqKHUa1Y1mZz7bfck5KNLuoDL6LXoGrXNFHTWlVzf8GnHexkKyM/IvX3Ydd
1blR7d7x+tRUfKdEdw7RbNbhdFoEPfWSXV2I20OHsgDOavZhWOZx2B62GkFDZHmECPu9qkeA8vQu
DDrI4i1m9RbxyihCCGR1ARLhuulpIUUJUAQwKWS3UcZw+97eGlTLJ1im7zCiXXsDPLKK3edE/dOg
2M/S1V26+gUAFz1TJGH5sjkEwOhNXEO60jzDCuCzxQXp5XSayZBHQ4Hv3z7yCQeV2/WZ6/kS19gw
oJuucPuKY+OLCzaickDhR6v4y6r4gY/Fd++WBxKaOR2H/o7081UNzZlGwYP08h4LTffbOvzcTuxo
wywcZr2zW3MgE1CWPjyLib3ZagLMQoJT01YvkAhd10U3aWxDxPYGFGlm4Pz6IDxZad+ZZ1+TIEta
0/hRtxrlt3yXXL2j97+XqEres7wK5/siVK89VK8WsErcjTsxz8cajdhtj0vkJRoRxA7Zh1hNf0sx
feONvKDRgdHptEdw09+lBUKxmPmho+5YsOZpMfKwuei4wXUMvp/Z2to75LP88b3IPI/gfYMPQ7bR
JVzVmC0OInhkcr/GS0FzJejDPPEfw9Rp0EW9g9LuiCWpoy7EV5vg1QsSpRyg064FwYg5D2/LDr9r
qL9uf3Y12Kqf10vIo//gJo28QzxKRAw8rmFwNJV5bLk9ws3keQQ0oqftvW/J1XU3mwdqTogzTOGN
ydJ1KLs8ptD/uPU15NU/xJnBAzG54wqoWRh177AcvMCRPEklQRqcQmiEn8k1lvMbSda3kdv/4K50
3wvyFUnwOygQpql+Y2uPg/D39dBd1Nafk3DYx1Y9z037b2XL86jNr279KzfwvYnLj/8fdFN2h61I
znOQ3E8zf6gXHLYgUo9LEiYHmBbrLDTbO/hp4A+tOvSAvnKA4Sh+eKvYbL2MiLDFeT3Isb7vQ3WK
46JIexp+Y81hv9AiSTcrr8kwD2kLMC6WAOprrXJdtx+4AK4kDn8Xyy8TCX7t2JxuN5jz1bcsZJwC
lXmgTrwbC+eBAlx0gucmEb45TuKObXFqmzaLnX7WGi22vN3xrq7xD007nci8Q6WG2uJQIr+UB2FK
17pNcazfpfZrCjHRcVrnNxjE4BTWiJ6vmxAoJSh/QANp3yKNou5Bg1RkeCo95qYFgTmYzp5he3pZ
+z7JTNLt8DAorkX5TcYKN0cT3AcoLJOjPAe9/UgsP1dqdSlEXwotCGYteDVfNFriKUn+1FN8R6p4
OhmMlVjTPoN13I1DS9MtCgV0PIG8imF7BU/8n4vs5fa47BgfaFn/kCWUyHnrL+O0iL0Pip8FYbBZ
sNAfB9CjTq2LzIfulfl17famAI3gZfRoDDmaWPID5JT9oB1HxDhM3vG0MVKDFqzLcj+3wXhuRWEO
dQeVJlDXs5nx1gLJX2ui1yNbgkRk5TzaX1J2CLyfFzyPScagXrt2b6dIp3Y03yqOeUZId5cgZmnF
MylEKOGPZ8RhZdvX7QJKzPqv5wQVo6u+JrOeWQU8feqSF6uTtwER2Vno0VyAA5Cop/JzgqZg7gBC
VXjrmtnrWvlrZHFjoV6UHTh+roNm5+voxJayvg2jJq1on2HlgOzXmC9/NijfRDYTSf/BQy/Zs8Ra
wI9w341mW6R8xdcHa0yCXW3Cj+jucRwgOU5BcIY7oOHkodKz+17EUmRgH8Amlg2Aly6BtDKqML2m
oXPrp+K8ymfLxX4KAa4FsTRX2gJu3tY2CFLIANecSIg4FPQ5SGfsxEvn6h32d7E81buyvZu9rWQ6
4EPMZ5g1v3m/cpavpkzyGNamW9rIEqM2EUbIdNkqdV8vbYuJhlaHyK7kYyzbZT+hRz6xhkNQACgL
I1DE1b6GqT8cYkS/kxt2tKp1QzBWw6pvAab2Ff02YpD6KG7BlGkQO1DsRmaB8U5Pl6yE10ycxZ4O
kFZEUd++kWp1G8gOL2xaqkk8Q7sBL3+kQtgcabzbGT9XB72IWVnWDz65W4uegYtu2QLVBuwh4qyP
VPgNB+eqSxufFN8NTtwdZqrxUhgRn0Z4SIPfSLZ3lQTzuRnBCMmqAvUQTteVDvRJz7UKr9ViFewW
ke+i0i4ehy9dRcreVaYfyc5MkzqXILF3sULDMPczLpDIFveBLgeXmll0+1uMsPi0o2dJzqFyKfMG
+7XiPqpns6sqFj2iL2JN1hRrcqrxnh8iGQ27ZaRhD8us1j3XK2Nn5/rkFTYs1dWDEr4WsUWfsEhy
jvta73Hy67yXVBwY4m9SXuGLqEKsn7A6TkCWG74LFx2eARDrrJTrnKlE4C+Y6nrf91CTpDf+fQ/4
eN0jlod8tXOYfE0jtU9xE1RnADXDui/CocW44+eHijtx6FU8ubTbAOuuDVMfmyOcp0Hh5GGauu5o
xsgBzYBOaDFeAMqsptPETLXkPQAm2HZwAJYGQxXcqF5dM66ZAV6o77Z5jRE65Zu9XDG6bswnaYQv
Pk1cJTJS4zvFkmd9LkPRZQn0KkfRJjlQxQrwQn+kg9vF/XJaIpt5TwHkIGAWrVTf5nUdgxYx4TuG
hT7DD6XSWgSX0pFjxOWOef4UyS3AsRAfiJh547T+MK1DgwakegCpBV+QRzSX9/BbqtNmRKYccwB2
kB+9G7oe/2ngf4KO/12jcc4A95psaaZnUi/vo5FBZgWpMg+9DBH0Clrq0Bl555KyynTpH9wywwOv
8v8xvl1NPJQp7ekB7/eeBLS7DkV5V+EO9XVxHVt0EyupM+QEhbmTju/Dbj0lln01VQg3T3WYOrpf
E3YXwscZBM59EtnfkrQnb6J90doHO0DlpBr+RLS/S6YhTuFLXh2LqMlEDdCBb8FhYYqlummGPSIA
IIkJwaC5tuaYFjoMejclVxA7NBOj3UHxUucg79Fd9rlltk15jdJgFXtvi+3f7beeF3rohuWXwsWr
c6jKOKe5FAvOEGK1JnvYRnckY7BbwvWgg+gMP23clZMBpwHZ3NaDzTLbfw2lrxVu6Lyh8AbYegM+
hKI8+T8LEX26ju69xpHBXmT7OEGg1pp+ykbYlPgE1FFwCzNxCgV6QQD6hIt0tapNQ0Wu8xzfJ6vf
cxIemhrBToHAFckfumlF8xO/Qtv8TXXyvTLkA7acAlEByNiz/e1nl8QfbJ/gtZfs1ITsnnBMCasG
GOTbqsvgRHvHcMhG6JlEXF07PO0DEdzuQ0HP2BIF2GrG51luD5vSdyO0tUWFibmNgiRdwlpc8Zpf
S9hxDHDXSx3C5hEV0h23uUAU3yQfF/zJuJEvm4pfFWP3XNDnwlZ3vZ7yqASvCK0aJAj+AMzvkeCp
M2VTQrDKPooLPI32E9U/oSGPuiyQ6OfPt99o5vDkMvKzjtzD2AdfLCR7R+UbdHaAjjVkN82cJzrA
JEyzxtVVzoG2RMVwgLN9ar3/AMqlwDVDS9hFBzS5D7cnGk7do0jqY1f091FZ/4WXPwROWx4M49OU
bDR1kA3AfPwvLHbzQZYf4DcObVUeaQSh2ezU3tLqXGufYX4+uuLJR+qjvWkfKKF/eCCeoyXK6TCk
tuzeb68KbJjLocnJI9HlgfnDSnIfKnsJwvAx4gXFhBT8icBR3P4HC1zVS4CtAkQA6Y5QWYIT6tBw
8S1FcbiD/DqfCn8EBYbizPs1K6DYMRQ1go1ZV3zjR3wysG0KyDvh+uQotBMeADLS3NgvlDc5syxT
uAEowTG389Pt57DJcIVsZteJ5gGT0mNPce5gL1VLZEiOMRgEkP2/K/weJlHlIWhdeHRllXMXBT1C
LUmmxvGFcFGgbRq3g7dwAw6pP+O4gxuZ98HkHlDMs2HGcC8BrAJ6Q4NODrL9RU40/n6gmKmpWDZI
e9+V5j/mw+egcVkkfa4r+3OLGiSrxbULjFPPpz4s/rQTaGHfn234PZHqMRrcsab0WG8/EV9OyLnH
c8Q2JJTCQ/xJEJPCp2BPA3EsEkxsou9epDBHmJkhHwx52ipusttTuJ2PcvH5ppmBPjT4Hux26Jab
0VmBetWav7Nr3khvHlxxS+EM2iNG1n///xXgxbZnSERMqMO0p87DUh/KVXzh8rpgZelXKIfBgTgc
tKZy6VQ1qRD1X4hsuksc+OqwVcnRR+4TYi13V45k/UtCreYzUBnTp91UQuJSRKzBVzeavUuC9Ux9
4T6NxRNtSlwxgYSgAmw5qI4ZnOBgCDo0sL/RVG0XND/ygc69eRdeJSfRreW/ApLIPB7n4DGccY1Q
TiZ85rNeQCy5PfQbEjf0Kh8jRi0wbMg9gyTRCMkM/AdVmJNqVT+4ZlrRD4LzrBcwNFUPm6AV436q
ZV1ssEqgeCghWtEoGZLrBvb0CrXftrejYKdx0DbrPBNpMI4g5EFdHZbQYv9C6xgyoyo69xj6vtYg
GbJg2+bT6opqJ0U5nkSp+wXjkPuJQXYfKR3K7diaQj3rYn61ICNzp2ru0pgRIHa3qCGQxvNOjxAC
r010nlibnKqt/miDsMAa7da+a6CqiI1DPa6KDzF0b7TF5qKd632IGMl0jYJHXbk6FU3Vp71c6gxs
fgQ5QRuk8P6mKTh3lfKyTzDJGXts8C/eIevzYVo03U0T6w/SbywLGTS6Kg7/9RWsYNgM4AMXeXyy
GyM4fr5+lHajAFZhc6WcN9fJiteKBXcuhvpTwIQeiMB+CYcgZfgJU1+1l5GRf1O8LcASDTn6lrQo
srV9mftR792MxhtS2TH5TdD95aKZnhI2TF+Dq2QGyeBNDwpyuBnH/4AkfxfU3rvJ3KCkWWZ0jT44
p9+ym0GzJA4IdtcNBxh5YOoK+88FOTgQFItXnE9+8WYqz1EZP/p1OQbW4CksUGIsB8HnU0zou+DK
pRaCyssYAbnmo7MZdCWXsYpfVGKa4+rQurYy6XBpzU0OOhIG9j3+r9T0fxs6chSubTr0Ni6eFY8/
wd65fBmbG51H2MnU7XbQuILSJNl+WDAD54XeYcH5gigRY3J5MQtqnA2xru0TdfYDMgk7F6B6bgB3
emDT2eapzcLG45fG8KbWaEtnz1rsfaz0LUqaBwzPyKGl6gd2uU3mwMjsBmS7ppB+gUWvx6fR+2o/
KQ9x29hKrKkKzFnr9NzxuEEBX03KeXS3reELqLM+hW/PtwqxM35zMsWsE+/LmJ2JLr+g8H0KTfKr
J9tB3R5kMewqgB1h5tzWDRg+YlNX2/+WOvwzcPdim4mAYsNIgk8mySPZwctsEZ+a9fd1uTbZFEm8
AAt91mqX4A6eDiSjiJ9GFgfAZQ66LemNywQgl1vU5Dqg3EC0Vd/xAv24rufPAAMZv516sOP3czE/
onF9rUD3Qt04fhosokOtsD3C2fxeDuoLtsI15JPiM7itJG3oHcJqPQftdoXEdk7LeniFeLMG2HUL
aKWgopVVGlu3nn9ChWLP1QoYwogEeGRzbtbyQu28X3V/wuLGc91vTzGxWDtdhghyLJvcjTL4B8u4
IS1GJuG9BOlzA4Aw57d+aWIFUE9/HPQa7nwEEk0XEu/NAZqFHShea0e9gaSEl5tIl8Z0YboMm38G
Eq0/A7Hqa6fq+wWXZMtqlQrpJgyvbYb781KH+r4FNYw9piSGUFxd42364M12GhuQwJ1p/sSsOliJ
J1nVuEaShX5G6zpDLi7Ar/Hto1De5W3E4z3FfJnezOAXUbEU0O0pDLDDEZFzEjEB9K87hhOkTX69
G4fq2EXiLtT1YaPQ926jumti9WyD5DeY+0MjHLz5uB9wuDgucfKOG/1qhThIdDejNKdxJNh0jZ70
uPg9Is1mnBqABvMAdWFfNMeJg+BTDsrRUcs8VPwRez9veKTfYYkLv+u23Jjuqejdrouh+JEBtBIL
w8O6MZJuPnuScAiHXLG7uQ2rYn3fLGguD4UXrrDQpW0ZPyvBKWZYhj2N0gJC+h9nZ5YcuZKl5620
3WehGvPQ1lUPiEAMjCCDU2Yy8wXGZDIxzzO2oG1oEW0mk2kLpR3pA7sk8aKICBntVtkdmMTkfo67
n/MPbf8KnucnHp83I83HxPcC8i/774ripilTh0hDyhae3v8y9OpqgDAQptIBFd8HoNwb1D9Xke5t
J7HgerR2Taz81F0R+GfHdraL2ZR237M++2Zl2Y3ZiOwPxPhrlI8/rJqWBT2NyjbQmcn7+lbrY6YX
jLMsFdkGGyvsOqnK3ZeFsSvoW6bDc8vCTsZhAVGPIWYBKjoy1nCXFCKY8mNSgXtnpNNg0yevdaTe
1AauVVw+o8jSjYxNvwlytqkNO5DBOrKF8/DvRvVpBWJ3Pf3pSdhC00NMt91VgNw1UsIqIF/+Foct
tZfCW2FNuo5baq8tIHOSTWmVG08Pj17SbYQGcM7QrX0c7dsm3Em4uIkQahRZuhNVKpHmozfcuFFI
kucxZaE/TA9PqKxdoXSq4Qn77VjuafUynVvtPsbwYZRTyj8IY/NtRiXdjAgDx9rXSO32GNYBLfB+
VeU3Xtlk9y9F6aabvKLQgurq6qfXx+syMW+ayGSulyueQkzdlTlphATllYucgKqpnKqHu77huO//
4J9klb27VNHhoNeiGGxebnSskq0scowwuFaopUtx9JPmNFUgqX+I2IQ1KyCX5ikFX/GYV7oucyyi
B0+L8XvdaPcNfIiQL1PW1N9pCUm6a7eSv4OgQp7D1I9WS0DTWP4ZxL+pLj1NXsxRR+3Jgqhd00eu
qKr0tQJ4tKRLmaT0U8dNmW6kNLrRxgFULpvfMXFhXsc/ejH5pTXyUWSV5IJgXZ2SuTqRvivtKRG/
jqXLOleu3NzfdF1yoLxsT1EAQeOelXyrV/S6fLG2y8bKyR6JXWv1yhy7u9YTN1EvACKpqMbnO+aG
qCY70JbrTANNTPcxTsNTFYXXrarfi9yIskwfS1v6vkfIYmvLEG/lVNh5YbsNo3gzGnRwsXATlOhW
lcN7o++oSUJZZsVnnRrXmdlQzAO/t3GFOF+HgrBO1eZWV+NvYMX3Wlke+RAApidTaXZUBewAY8Cb
idWjWkfi1mwgcQ5PErIgdgIYQ+TARj0JxLg+HBjwQU/vvbhzus5aj1J+q8Xbxqp+TJNIkAInol7s
KdRoy6dg8gDyZbtv2tdJ70NMEWQbRVp79SPDGIJwccWjGElrA+3C3ijv8JGbNG/z5I0A6FFusWgJ
U1wjtVd3QfVVVMzbtipv9DaF9qAeRV0+dICDwUVnb6EnqeZPS6ofpxkQ98gu6X0LpyP/kZOCZPTu
J8mqWBbu04qQG+7ryN0aSG+oJGa42bs6R66+LYZnNWxPkdbs4uFbbLEB6RBnZ6IF7BZpVKTDdUK4
JS3rpGTViND4O8QedQGofzaeVHYYclmvI96eQ8wqprzYZ5WjFr49IlkmyerGDGog/xlQ+2Hf58ku
Qx6y0ODi5Suf02TiXqfdzQgQxp+obBwDp4kEK+8+UoI9F73qhOQURcYXrxp27DpssXbtClojoJ2r
TBcPba+eDF3oV6pZPU7VPwTOGfpQ1m4j310LbWNHQ7VLGrYIsoSv9ZFy1HPdjseEx6XAz5bW3Veo
6Kn+6KTVBJwaHt3paF2L0uNbwE0KnqUWPRmEfKLeiT2W9F6yMUlSuK29LU0mZViBpkkLVDwBTmQB
HIdJTPJqgv43oCCKTgDkIos9u7diu7wrKOUNxWb6pbCOAMdah2xQnKiXr3mFnH0XA9eUw7ZjnKbW
ElCOW6km5KxfrtVyOqiAtXf7abMRhFRCJUogeHIMCEVoQ7tBP2cFE+3J7fJNISdXtRBtp4Qu+j8K
T4U08GsaJzLj9TQmeJeuDErjeh9wFlbWzNwpfUxDrGX9LhifJSrr030NnRPJ9CsqLgS95jqV328s
1pS+2EwZhS+cAjSLoExn2J+lSXQMitrJB2zd0q8+abZDL29K20ES3IS1/4XXNSqRjjBKrKW86oPg
5DXShhyRJJUtQqHUWCBA49EI1Z5MywXflXBuyYDCdKvKtPaeZayswtiM+OTIvbkJS2MN6IkTmbIG
BrTnbRpwYatpuQzH8IvWGZAMElIAQtG2ninXMeVxTlO73tAfpvyaIzjZhMWvYpQOpQGcilakey+C
0yaHhEwscijFim05wMmsvkape4pCnISbfj19+Iw+kJVkzvQAkZqvmfJyI63IjBp/G8snPR3vlTzY
h3RU+a/TcLP4guZcT5FTgkyc8tiIRtHgd5RiFBvezIE/CYKdck22Qjn7OjPke5VDYh22FLTS48iX
G5nkfvwCApD2QmyzR4izK7j0Gx6hics1JUSOjKClB/gXCltF6xY/NtAeBUOmnyyAnKs8da+63OrZ
e6Mom9A2tOGcKBR8SwpAafwcxN0ztgVfzMr6Te6DPCao0Soc61OIrukKxhceljrBrLoIOTU6zSfJ
NakGatusDX0kVCpqdtP8iYznRnafZFF/LGqYH9MHpHOzjt1W3KU00uLpgr7PEZdj1mM56bGCIr5T
lfFGjimvjJziNDWuV2MxEGQT+m7KwNPPsdP8Irbpa+l26YsYi7dG1tPhUX9AYeCcUD600kT9au+z
bjghUXKbqfKL3kpXulAxKxRsW4S0OcRNB6+m/zVNE/q3vyNtfEZdlW/rmz/bVLxrU5XanUZt28ge
EIjMNtKY4lujcGIKLeFumo00cu/A+h/bJP0eheP3QC3ZGeQnZModigobPuLeEzpHSyyQwdJ3vZBv
oGkcSyt8ELXo2tDrR4HWt0pfBACZ8BhlLfzhPLiTXGs45NjgbeB/XtV58eSFytcukn94qnKvxWwE
As3aijJSnokq+WtZ7Ug5VnHntsVt0qk3o14dDbYGnCcQRS5kbtK+6fiGRu1ECfwhM6nY4ccDx1Y5
+ZU27g/AdEeOK6ENg8FAcEybEKN0a6OYg9EU93Wm97YS56deb7ejUZ1yCgM4+sh3gPMAoFmvVD7w
Z6GgjSZJsiqhptjwk54lMajsMhuo6+T1DWAsxfbU7Aep/VFGt99hOJ4qYyjoMchPlax8YQN/q2va
fWdmP71sQGgmTjfJaDi8siNSlJV14zH0lZOemZvKDJzWZHvbyT8KUSPDkM1YQanl5vGvEpAy4J9K
WUsy9lhdTRkIVf2xj3+3IkCNonKtAzIq0wPGcKB0yLhpUI/wQmnVaJXZORKHhr4OHcEoqmPcp885
HyOq6vsM+lfdgfwDp3k7RbCh07bp2mIVF8q3jh1DHnGsmRLRlIBp2tluQuR0WpetFFV4UfKJdkXb
MSri5xxAQdnVPwKtz1ZBUv3oteAnlZ2UlVujAdGsq0p7SVNAKbUJy6hUpW2lu1+ghXyl87/JVDrb
IllV69OnrCvQwqgEWxqyq6y07kjxsJYq8q1g3ddjeM3m7Kueu8+eZ0J5EcYr02wBImsP1FYOfRw/
VaCC0jjdKbVxQFOCR+dRXOrm4hBcmeL3hr6V/zXyrY0rRl+yGDwXUNFwhXAI5L14H4gjtKiRDUYu
+/eSQpJCDesBqy+Q4zX4AzUksY1t5MAFeqprmV5h+DDE46sZtBs9HIed4LfdBr4UYB3QhYU9mnmB
NRsrfOhz1BUq093XqGUTX40Bd9876WImbkc40Zu6grDkSnj6aq0XrIAxJzT4m3uU46JbChmgoqFg
oTCQdjuLCs8Obmxwb8QBULDiFWozr4OQ0zd++brQdO+XUhrJVQX8gTb2OG76AiianosnHYHkY+QO
AMcHBdyYp7W23KWNHZsccq1QiuA9Q2uUsijYiqH+2iv1ptWKn0Vu3ktBvy9C7d71G20bUtR1ALEn
gS2HZF9P15H57GMd4W804szCFDdJ7QkrTWuD3/AoLcDBbnr9X3S9gf3rqrT0LDlbefn2JR87akV6
aXuFcBwT/w5i8LaPo31e0AtMbmS1fP2UssbccEgrxrrKtQDxjiAxr+jOcEyRre6C6MWSsoaGXsU7
KbVYrBOdEefqKHZPIioii6fSslnvxOjn+TdYECDTJ9mTd/fwAnyG2hBs6AhgUNJpt8v6TU48T7ow
kybM+dssqKjoM1klOJ0KzbMeJe9eWtEfuRaT+IKAx9KlZwItBjQi+K/TG1C5gbzsyaibVMb6cw8+
E02q1SozshjZ3BjEhW2i6SkN7udka/SZLks2ikj0hNDLhbp6rGTzlIF+tD/13HOvoWSkO1U0ieqY
GOBuo96vbb2WLmkxSdPH/UC1Zu42NALSC4OWoIuSkm6QVco5O8zWQCvBH7QidWCdpN8ENZFbUKwy
592uHju4kXqH2DRSxwlsxRyEwueGaW5RVLRqkFUD6hdACADm5TlMTgAOF5SZp4D76G1nAk6Skg2+
a0SYwRZlUlP9coeHoJP7owxgMdycH7GFaNdm0V43RUgVDeHKxHxIOX1QTIUaID4qwtfzN1iQudGm
AHoX6sMQUrbzRxTm1KmH853zC3UAL/8p+r+maI8pO5y/03TFj77XLNqLlEMPlp/oTHruz7xLvkul
eUkxcUFZSpuFe5MaqA/7XJtDXJfdj1SOdUDQ6ExANcnXFR3H8y+xNOizyA8QKNFC4BeOL6Q/VOig
WpHvS6+9YJuy9I1mwa9Y4qDgc4X7JDRB1B6RW2mbT8qZzb2IUGKp+gjOnvO2sZu+kd9pl5zwFp58
7kY0jJIE83higRjCT6Ct9VryYvVz+ntzMyLgen2iaBiBVPh/rFGdLb9Veap/SuRYV2eB3A6NITX9
tKLmkn8joUKMWGl+IUssfZdZAPu50nR0z5gwbneYjAw4m96dn4sLk35uQdT0o+gGOkr6EobjvlrS
vdPXFBo6iIKFBmMfis/5Oy3sB9RZ6Jp1VuSChH4+C3RyHZZBRgO/BVjKmdGmAwGdkm7d7fmbLaQ8
dR7LmqRjC+Cj24ZOIN4r0veuEPaqKAWr6SR3/iZLwzKLY3AYoqWLuebEilGsDCD4DX5Un0sS6iyK
Ww+S0ogTLpqH1lcBibDUG699S9t/6tmVKZW/S9lJH0ASNHBTzIJuJQTtSYVpcf7SC+ltbk3U6ogX
GCZPbkrBRgQVB3/vXgirz2345uZEZZ6FujbZYaM82q8QFfL2fpzJ6/MPvzCmyiyOzUHCyNLFSTuk
jO1MhSCpGPXN+YsvhIAyi2NNs3QIfiihx12T5RTGXc29KkUgLLaSp+DzoapF4CV1qff+833+9aX/
N+81u/3PtbH627/z7y9ZDtrf8+vZv/7tMUv4379Pv/N//8yff+Nv29fs5jl5reZ/6E+/w3X/cd/1
c/38p39x8IWqsRp/LYf71wqQydv1ecLpT/7//vBfXt+u8jjkr3/94yVr0nq6mhdk6R//+NH+11//
kCd58n99f/1//HB6gb/+8ff/9vf/+Pt/5///k7/+4+//43/913/65dfnqv7rH5Ks/0UXZQV5LFPU
dXBjf/xL9/r2E0n/iyVbimxaAJO0N0H3FIFcf7r5XyyF4oupq5KFR5tBNquyZvqR+hdd0gwLsRpU
9SydX/7j/zzkn4bp/w3bv6QNNI4grau//vFREHEfaZYtpVKX0JlKrb2pB9ZTr2fVvW6ibGXLepK/
vvsw/7jn+3t8NNene8ySpBtV+ONERXvMkgc/fvK05/PX/Sj5Tted5cXe6jy96X3AhIJKEdevNxDp
931sftdD/5LjxdIHmuXHxJJbGLB6APihcYE8TxJUqG45qJ98Yg3hNebeEVqMhhM6d8ZB0YfbuJUf
3IBqOPy9LwKEowtp/qOUMN1kWpff5eFWgdFB551vNerUVJ6aJIGKFzhS+aqVyer8gHy0yE83mW7+
7iZjKJmCEcto3KXmxiuslQdpJGyeVbfZwtoEefFw/kYLM2oKpfc30hUU+QQNMT0jR49mjGhimDmq
aJ+7+ix91ni4Uizn6rjN+NvAZ3OOhsXL+YsvzKe5k0TYKFD8kBI6aE15NajFV4WOnhqlF3Y/S5ef
xXPbxextA9c4qEaBFCdNPtW6E/Lswg5x6fKzUK6mOlXYaPpBzbobACPbFo0goHCXZL7fYnd+8Jqm
0CymkSXpkF3x9AOa2LRm7ISwQMBef0qKx17atl+7fXDB1Htpts4iOxQLCn1UGQ5+ilCqbCRPNEdP
vutCNpMf0HRCwtEsPxXk5twvQsD/nPaCqx0018rXXtm8GG1+L6e8Zp17Fw4HHwe5ac2CvBpbC5VC
bpJl4AUEtkSoSR2lToL6o1FDz4NLJtkfp17TmkV6VYUddf/pdZRQg1tH78M1wWRERXo9VuLv87Hy
cZibc08JKUgjmgjcpQYoaw+eiZwrvJPPXXwW5ayrtQ9aRj/oZN8r8Ec0DAQgEuev/nGgmNb0Su9S
Ya3GAFRDHj0GTufRwAe9ZedIGJy//NL3n4W5FbulIuaBcfDql1QH2gn0bvTpw3Sb8zdYev5ZoFuW
AhB3II+kmervoH9F1LK7HDKop1/Yvy+9wyzU00Tw2FRbzFZ5SLeCJ+GEocEus2TYX6Vprs6/ydIk
moU5Qk9Ky6MbB8sdtzT772Mx9y8Mw8JXmptFhGWUWUisAnpF2TaDWLnzMtmRoF1szz/80g1mEQ17
1S+zyjMOiCPddYHypRBoccVVciFjfJwDzblngy8goJyMAoxdH0mHpkW7u9z2g7tutfYmB/auDq/n
32RhGMxpFrwLCEOWwkHOXB0CBMh0hPyA8XnhhTr0wlQyp8/37uJtqOSS3nGwKasOImb+dexr5GnK
CaImXNoWLI3FLKSFOodjmBr6YRS1r0gZPvWN9jxWRMb5L7R0/VlMD1nYeQ0ngUNQIxXMqqpWa7W9
ZB6/9IlmAe3TQss1TdcPsfELX8YTcl5OgjiygcLN555/Fs9RBCtObHl+QyqfZZT2vktZETxCicg/
eYdZKI9NhyoabtaHCbEL3C5111nbo8XlSpdeYmEJnVtAsCOpxjHkJeLwfjDRAI7p1aJIouC0LoeX
/O4XhnruBFGinjSoep4fAwFWeamjJKjQyd1aelRdKLx82ODQVdOYLdGeUtcCNhnxEe0xqkZ9l21A
VyW5U8FH/56NboeQe1Vcx0AHINFCMATJKA5NbndmYJ4sq1cuPcrC686LlokRtpkspMMBlfcN+XEd
OPe3pm3a1d61RTveXuzqLGQZdXqCd4lgaJDojQLulCDS8hR/j65GuEm3hlO9KL9hBEMNk8K19/P8
jP/QuYJvPK9qSmUIP8Xjdua1cfJu+jXKiKiKwAKwX8IbhNQ3oHGRRnX8Xf+Jqvt0y1mWaKpBMHQg
cWws8gfNax/7ofpy4XWWxmmWI6QgA+3Gsn8onOgefQAHnwsbDp+trNCMdDBCWpnO+XstxJk6Sxap
JJemhpPGQe6Fmzo3bocwAiJXP+lmjrm0Xn0uqc7LmxHAFd21ouEAZuCkFvmXtgVnpEBlO/8e8vRt
/vnAYhqzda1yRVNCwTgD36rA7zQ8jeZ2hsA12jJy6tsaxnBAyA2QVZAESsRbOlyjUKBRQVu1gnpb
wKq2KWQWGzdCdsAYfctbC0ZT3IoKsF9s1NDoR+DWQQelKtD3NoRjDqvnktXfwhbAmIUMcvM9Znxm
eawRI/BWue4jwmiWjfCkyQrorj6Fq2ObHVAN6FyJnl3Y2iwsSPPKcC4iOoS8Nvhy/SlH5btuHKzE
rgKk6C8MzbQsfDQ0swU7YnlDjS+Nj2VZbEJNOSk96NICwWClWxuVbFumdd3ytcH5XAnKde1BtpRl
NEnGbdm91NawxQvKDnThvk+b1DY1/1JzeyHSprLe+zwVhBZcNFQXjl6LGECtFtq+V1Q4Awnsz/Ov
/1bC++j1Z9FMNSkSkeWNjyL6CfVN54aCh/aYIULb1iDOppYWoS3VKfUNLMtmB5S9ASrNB/oatTQB
jFiSgfu2ze/zD7TwzvN6feTD3ELrtT+Uw6EDD5SbT7136UAqLQz2vFzfYT9YxX0wHJq2qb+zSQCL
WOBlcq3IdXvDAgTNWkRoqXQrf1v4SAEWeelfOMosvJoxy2bI8aCTmeXRUUN9dRVQMkeXBrRbg7PJ
pdm8sLQZs81PUudCqyhWevRLL/qB825u2JbVZK/QgeMf/Aj9BzhsuJADwGrdUtwgLZACMy+Vr65W
IDuojNWrjsRLCqUYEj6A4QZOgYf/0rcapZ/Y9vNIO2Amo9xlkAKeAGCoV37ewrPwrXq48K2kjwMf
Jtuf535vVmbu92N/EO+S+zFYu7/j7+oX+XuBFTW+yDDA7ACgSm2jpnthB/LxtzPmp/HKx1NeDbhl
Ctih7k8uagnnJ/XSlWeBbCljkMna0B9wXYbvgXrFz89deBa9nSL6YLElHllrHeRfgyT+1JnPsGaT
teg7uEOq3B+88gaiog0lPkvaVSs/9yHC4eWFUuGbYfk/5x/Dmk3YATHF3IcNfuhW6pXsxGtYAGvh
Pj+UTnZM9qi7bcJrY184puNeCJKF0Zifx5W2rlWEXlhTjG8FWQB9m/Oj8fGcpd/y5zmLrH8pxgoB
HpcnBSKh0P72s1uru1QL+fjBzbk7VGOK1eSfGB0xTVdXOmTc61IY8guVzqWrz48CEvrvTZhFxxZy
0yozYodO/yWUyfQJ/nmYzX9CEEZll9dSmh05um6URLSDmI2jAZ1JOWkmEnkg+5GoOj8OC4lWn+UO
1cNqAvJ+dvTgBMtx4aSCCa1BvnD5hV3pHEtI8dkYkBphM1fufBHPkmOvIoqW2MX46/wLLK3Kcxxh
2gV9XfO9jok6aqjYawXqy7l0hbKDsNME6NSQf10wepKw6kw1phBtKodaGvhzpZsh+VEmF44SS5N6
lmLSoZ+axGp6FOti16jxbZKFz1pq3ZqddmmjI09Z5aPpMcs2YH4xR2/Qb+xW/TreFFs2HhvVMTbS
GsOudb9y7W6Px+a2vKYIuP5HP/pP7ej3PUdlYT8whya6tDXJcezL6/XgaJufkt1sEdh3stVra387
Hm+U1fOXh872HdEubdl++PXrkknxwiSdIxfLIqsVrIqyo9wpR7Q2ShAnEYIb7eb8HFoI5zl00e1z
VxFhlx+9NM+fZYR5N3gCqBeSxcKsmAMRAUUjbY8W8jHXv7jyFW3qlY/SUKMrF4Js6fNMN353Ro+p
XEteww0Q6EtXsdrgXZRKlAPl7FJOWnqHWZrw8T3KlJJbdNqwbmFDK33i1OVt19yeH4KlG0xD8+4d
WpNKWmXG0bHy0LOobLMCXS9LqCBcAogs3WG2scAEKsoQoGdLKYYbKZFsaZJlo0rrAqA//xJL82gW
/6Wmi5UeNmhQmtndaEg7IU7W5y+9kEi1WdR3vtVmCP3rBwFrDizJSkTiwvCqgxrum04juMKF3eTC
6qPNNhkVR6dQgkF4bOtin6vGNolRCUHCUup9VPMymF+y0ymIwJ5/saVzxhyY6CUoz0dSHB7ZVx/V
SoYfJmMxYq6lJtxG1C0mBShB9ba+Fl74mPLC15zjFY3BSD3PolhSr2mxOVBuncRp99VNe4rX4+4F
phNTZF0/k2lW9Wu6RTVrBdHLiVefDNo5qrF2mzaNhqmElw43iSY6+Hrv0kzYnv+sC1NxDocahggD
lp6zYYFn00NVtBU+f5CxP3f1WTqIzERWzMZAncFs7Vr+qYT1hX3h0nNP//1dHnAVyTBGU+8PCCRh
XPIDvtT5R15Iksos/FXFSFVLZvvvFa9ukdqZ9SLID+evvTCdlHncm0ospHVsHfIYBSYFjWP3METV
qk1q2gEXyg9LN5llABPpwj50ORjpteIMUmOXGGZZyWZQIfKi9fG5V5mFfzbWChtnynsm51nLekmg
fTUQw0pRQ4AwuwCqWHgXebb7b+ENDeHI/JFyYd+PWkJtD/ekKP+VDqUTF92lauVC0penGt276dRW
VWp4bdsfVORhzDy/6qpsoyJkFV1auBYm7FuKeXcHXDfCXqu0/lCV0Tr1k7VbXphVSztbeXqpd5du
/RbNypzDl7p1f0NM7q6z62qNJsXv6tE8ZA+XMCgLB0tTnodzA38sr7iRv6+RZnHGo7HRV+k6XWPR
sjWu3ZN2lfwyN8Um3SaXTrNTcHywj5VnkU6QNzJeHf0h13SnwIyvFsadOyT7HJ23BBaCXiHP3SMY
qO21NHxQ3K/np/jid52lgtjXk8lemdwIu3aDMvVG34t7b88MtGkDrC41yhdSzluF+934SXLX4OXI
1LC8iXa3KaDuCpcwzG/f6aPvN8sH7ZApZo+yzKFRSjhCmL0YK8owwRHNVnc/gimK2KWpwbdSE7D8
aRtsKbyq2SA+hYco+pqbAMOeayVANsHI3Ih/iqHHx3K3TUQ3RfgGQp2HAA16K3JMACnJWi5bZDFK
LYfgfn4wlsr9c3ySnkZaW6kMBvpDq3Sf782tt2u28Rp5UAe94VW17ta9IznNHolzJ992lybgQuSK
s1QnjtYo5xZlmwJr56f8truOvsj74RTtjavoe3wVPLTdhbdcmHKATP8cyo3bulqZKSTvbbBrH8Xr
8EFnxplP5g7XXBhSn1r2Obn/+T4yZpESTlr9wcVWtfVTp/MutgI/zqXGHKLUDaEwmD7X9o/9Rt9q
T9FO2XlX5jHYi5ti3+wRwjlZ6/Pz4uPYQeL8zy+iNamfez4fDL6pID2X+qb0f52/9Fta+yhyZgOv
0pVBqpK4RDB8b971T+5dcoN9yxYtrlWx8oGpnYwbdLVW2AGjoWvrG+GqemQhvDAd3ppyHzzBWyJ+
lxlgAeP2UfAEMMLX7RpFRvsp3mN5ZZ8enft9YP+MN+mpt7fH78/DWlqRmET7+XbqHU7ne8QAnWAj
rE3n0uAuxMJbP/bdA2H4Cbyxqighw8hvX7A4WF342FM6+uhVpy3AuysnUSOYlc6rotLuYIJjazso
ubawemVvxHJWOybFgmgNCIfEK144xSx+4dn8gR8+AGImrXSrcdM4aCoctSnZ89fgDKtuNfBXuK/X
mY2KuF052rqxFQYAIRg7pp+erXDSvWperB/hjf6Cnpk22Og0OJcKoPI02z76MLNF11e9spcznrBk
BkhH75BuoMyvEI7mmwRHb5s7OHLbNfdEHj90zo/Hx0FsStMEeDccRW7gVio2DHSEfNghqCZdp0OX
XTrOLU2k2dpaC7o6sFdE1rfEeGkrd7fnn/tt0/PR55q2Ee8ePHQxnBgjLty+eF9p1NjTXFLWzU2w
c7c/ChtFH6e121WzRn75ahqsq+6IiNp1dWH//bZn/OgJZguuWRpp5Jo8AULLa3crO9HOp6XvOfXO
PbpHY1WsS8e6Fjch6xT6CGuXQryyrzfNCsuyC/GkLMXTLHl1RpEarccBqbsbnG6bn9yr9oh2F0kk
ZgK1B8vR7uW9vM93qf2cr9KVf1VfZ6f8qjrJu3Sl3WrrC0MyjekHH2SOsy+KtkdTgQ9iFOue/OXd
G+ympppgvct3eCtggvADp2todavBttbVQXgsdpdu/3a6+uj2s7UOj0SOtuk0I9bq6qmxO5vW18rc
+r/CW2+nISB0oxz6Q/DF3Zin6tg+q5tkjXHfwWd0JKd1kExYXxqXtwD66Glmea4PMaYNfMKZlrZw
Qhkrtcdv+i26Tmzcj9Upfa1+SheCYWE7Afvlz8EgWKPFVo+bjSfjIb2Fc3ltrNBZ2WhX8pFRvoAC
XDoYiLMcJbdqF+vSNNmu8mN6W9x022xr3PNBH4ztCAgHtSU7dBD92Q+f2sGYczh/H+oV4rSMahQU
K7xrkZLqL8TOQu4TZ7lpKKQgF8VpiBTUzHRH0Z56mtqpP1xY15d2FuIsSYlGmYqYlJDTN0gwotUl
32n7YufdJDvlUHwp1vJLrG3UU7WxnPpndK3a6Nrb6bX/qnw/H5TTdPvnaWiYs6DA+KQSFI8yR4yk
mYJyf1VZ6GLehhi+Qxm98KILOC1jDnMVdU+o9WmfWa7Hp+DZu5Gvgh3CfAfhBqW+62zv3fr35U16
5V5Y0BemojGHu4I67UyjZEPo/kBXH/l26VH7ltxlX9zvXrNmX+QUqOVv3YN89F6a3SWo3cK6Y8yR
sIaatK3u8abI6Nmae+o39bpzyr2ynlJ/tOo2aD/e5L+jPSfXZ+sqvZdBdU0x8ck9vTlbspMRRyM9
Y0jBlDwliYeYpH9hN6B8vFwb5iwksCEcjSjn7QqncPBtZyOKKv01bkd2uf7x6LOixBvtJ97Z1+Y6
PVTsRdl82uVr7IQHpIrIpNZtfP25oqhhzuKHHIr7i9yQ0tn8o14LWkouMG5y9QvZZUpcH4XHbA33
sCDNohrcApJzGJ+I5osfXjhPyh8vh4jz/zkpxxkKW0bIDG1WCDuepDXmwZt+b23CU7/DeJC9gXQ1
MDlwqNklJ31X0qw/H/ULrzUH2QZDbpZFzzB2uol//RfcfLLhQq1u6dqzjKKM6Mvp3ZQ1JWXtoW3m
5u0Ky7JLqWRhCs5htYhmeGE28ux0t5/KR/WreI2p4MHd1F+DX8ZXzOqlz+XGObJQdpNYH0PuhBHH
OvBy1OrAsXo/DAHxOd+6gAZ5Q0J+MMfm+D8jkd1OFpkHT/Lqh2SH68cf15HNnvX6Z3C1+ZnZm8C+
99ecf2Ib+4OtTl1NtH/7HPFC+/fh6128+np+Wix92lnmCJTeREsZwEiQhSQvvXA6VXg+f+2FPvQb
kfb9hjwQUF4LBi6eOdnvSag1w+jHHr7kD8a99SO9qfZgBIG44vN61TpUlg7h54LYmGWJQTT9tCgY
x0nXDyNyu1fu8Oi9sEtYWmnm2DMXTyRNGsm37hdMWJ3mOrgKT+7ePQoWp2+wQ1u8Adcpe56YVvj9
+c+5FGWz5KENg6mjKQPQRt5ikhfgBtBKFzKTtHDxOdgmDwQcoQc+WLsRTu1ROwR3yRfz2F8Vt4zR
VXACu3fhlLQw5ea4mx57LgQLp4+H13uH5XAc/Tr/haZS2QdhpU87nncHwEJomh5HNl4iwJf8WRVu
Azlc1x3aQXi4NumrfumsuYD0N+YInDjMWySouVV/Uk7DVb5HE5lgxdLhBGr45fz7LDQ+0bz+8wtZ
Ha7e1cCQ53lLt/VGLjQ7wJxSUpS9NFKBD/xdiNy/hf7v+VsuzYNZPtCg+CLozB0rFNeVZ026HrvH
85de4JkacxjOaOLLOEoTIpC4xKq30p8G9yWX0fd11VUh/0Q8eeVaL9V4IWIWv98sDSgYbGmt2/cH
uebgh/9bi7VCFZYrTUIKHqNTNcKp13+uDck+/5JL32+2exASX44z7A4PWCLarvItEU6Z8uX8tacx
+Gh6zxIAxlKSbBmMTZDh7alG9UMlxBfOiwvXnuNnvLJww0BOzb2Wx1dp0j8JSnhhGVi69Gx3MCgD
ItVZbewtfN/RhjSrG01SkgsP/rZ3+uCrzLEzrklvsJVkA9sxQToOgtqsDOl/c3YdzZHyWvQXUSUQ
SLAFOmK349ie2VCTTAZJiPjr3+lZ+eOZ7ipvXOVeAEpX0r0nQIZ2Zs3kp9JN/3bGRLauPbq7Qsfk
tQIMHZZGwrgzRjN5Tuo8LXw+SvtgpW2yae0YLvAGBbDEsFP8axZbAhjwNplMmI/wgj62kKp6A4gj
ftSxySMoV0F/Jk3FqeCZ2hCvNcOSJergtoSERg2Z5KkdqiDL6wyuqHHxqjXsoArT8/atlAS2YzJ5
Hou+2+gy43vIFEI4eJ6l9huSHNtRkGObuexQZQV5dWCOgYNAN8gfTl6lTQBnN++xbOl0YvDj2PVF
xW+nWeb3ULiFRGRpzGCQ4k4AM9u5CM0Ulg4zBa8msNsc7gM1HIyGWco9+g+5oLhX/TZTAtAj6IJm
9xPvzvrQLoABgHvAVdep0uGHRgkBt53KtrfNCPWJwCzL+WaC3vcDQPbjaVAwcElh9vd2eeqv3Fmd
RTZjFC1U8aWNOQTCc5WXMIH5zoBbzp1nCGeHl1+ysnaXWmqsiGGvW3nuQfUDTpqsVPe0E8J388a7
svetteO8Rj7sUPAvP1uym94hZppvJUvhoiPzfDe6Zwe6mI7btFLjlUPQSg6IO4urWzGDZzYbFT/A
NgRavYNyWaidfrwjDF5hbFBWJLoa5YJsQjmjH4fab+VZiLOCTugLfNZt2+/hmXTlmvB5coUvRdgs
DjWxBEJsh7bJ+6CEo4Ov4uQN8My9LKprhMW1cLOIwK1uIO8DPOdhglCqpcdDQfMrsWZtgiwCMLfj
tJmyND6A4HQgDA6XSU//Cig6X56AKx20xDmZbG4bAS2VQ1LSEch2B6Ie6qEXXTCI9MrdY6UNS1xT
yeOqhac2P6AyuFHw37HGbm/CEeZrTThP/A8TXDcJ6ioG1OS72ssehq5oXsqOAVltwfWbz4RfGYqV
UV7SGyHSprhRet6BNvV9lTjQcldXTvdrPXT+/UMTem45WWuO7iF2mNjhuHrOBDK66wmE4C/30nnr
+2TPWnIYy5klEh70UACCV4oHNxXDvjHzofErrzFg6t1aMUhTRX9shjq9kgBYm1yLYMCgrek0k8EP
Jg5bcQ7OP9SVCVwHxDWpyLVLxFKZrTec2jZL2zuIHpimwq1RchhKCiSV8Jy7uOnMXcF56NLWzzx4
HLTSkXuY/Ok+gKsoXCiyUsHhgVbmCKfAkV0JuitzZYkfGNsUD6s8EsVqIqci5hU8jEgbfm0sF/Gm
dkHhq53GPVi8fWAWHECNmO0bqV9nOd9OhgWR6nG+sg+uzc1FBCq9Mq+dVCFCEHaAhO2Zi30rqbm9
3JaVxy/5gQym3W6Ny/Ohyi1f878MhjfNlFyZ9SvjsCSjeZ6sEl14/ACa9FvW6xDWzddQXGtfvog7
jsibxtPxP3Xr1nfMPNIpjLhdm18B7q+94LysPkQFrhNYU5WJcYC5bTCS3M9hc4PGXOmbtceff//w
+JQ0tZypA2rONAE6jUoRsNk96t7Qdr0yUddecR6WD68oq1rPM2A8h3wwHkja/yiV86AT60rqbCW+
LNGTGmZ4fcUr0GzHTsNBRzqPECwyj7BW7t54O8srm+TKJX+JpIQ5tc2yGqBAt1JvqcV/2VUqw4FU
s+/UOgTMefKHYQQmSRTX4vVa1y3WOPfSCiomOLkIBft4OJ4SOJxDYMbokq8t7H+Uig+Dk6oB8oFy
NDFt4S2YQRAAdBAYcHxtT1uiKXOVQOd4VjoqCAsrRzu+pdM7Ci/2y4FjZWkvQZQkGTMpOqkjuzB6
34Guc0Dc7vHyw1d6f4mf7KdUCdeyZJTwt7au/F5E0/By+dkr4DK+RFBmzBt0IuFe1g9tdUjUBNnS
qYjhrenweuPEdrtlrjG9t9VknPK5m4Ma1GYY+ww6vaest+8nWMzOQZGn4ghvA9h92Ybli7Lq7xoG
59og8c7hQtuD6QWqdbHj4iZpXQuqK8thCcw0YEmjofIPDq5bMkhm9NvZhIt3Xe9NB1IsqUv+xEn8
fer5ld10LY2zRGUSw6shbd6ix5qOg0wd188VTeFc6k5EPnomdwCd6UCdhXW8YcDQvcAdKoab7gaa
fvxKFPgn2/HJEepfieXDgtGlSqDUUM9RzIcJllVtxhlAzm02hXGbOLafW+p9cmnxiyW0Remfww0G
FoDxjTNM/d6a1QjTAdJvxpJ3R1eMf11P8dsBnuRQOTHgycxSG64Spr4dRpb9HJVR/OxS8JoN7ow/
ElbDIHOGPZRfOp2AdFruDYFszcbyzTP1gWDQjyyOJZCTZrepScxwHNbVC0jK1Y20PAJtMF282qQq
9n3aEr/o5ABDmBzmHLkBpGbmldWuMqtXbdUQbMIxBv7fwtoBsu8cVVeSjUVsEVRi8HYDGr5tMysO
pjmHnmyrgey0Wjsg2qlCu9H1I7aXnPpWVQLjAEGX27rzvO1gEOsAR7Zqp+BAD5piM0R50zYPwHfj
etDMQxIg2YTSgEidcgqEqGpxkHIykBdssweQurPaZ7XlwBNw7NXvy6tyZS9Z4i7HNNZwue7MyKvF
Uy9gvIIb6wOp0ifP+Zo4ElviLT3gy2HGB28bIVl8bO2i3WQU553LLViLWdZ/N1sYkhqyG3sdcaeH
FVkjYh9aQBKHbvI1nBbEnP77ClsX0LlQvYoUmX5oVx6RT6phxDS95x6/cmZYGYh/yLQPq8zrLVfA
GlNF0vyuhrM4te+a7wnm/uVucvGtn6zifwWWD88H+LidBUw74JviGmGP6MlGDWvBjB/rYn/2t51l
83r5XSttWQIYY2sqBuJW7oFreFzC1aDM7kpxyrriWkxaaQz/74Ag1eJBlb3BHo7NNbCzehtP/a5K
1a5qzp6JLL+y265Mrn8s/w+95gEKL0cXxQdVq2+sKPZIoWyd8hoNbu3x598/PB5poCFHEm+MED7h
9V7l82Eijb3tpLgmgPL5eQFpr/++QhsUV+oRpubNDOeyxrvxHGNzeZg/fzRfwhd1Q7IavBENGpzL
/+RNnT6WpbyWw1p7+uIWLSqDgRigzzl49/uooKce51/LzCwle73eHAiy2WbkJPm9SfgjDGJvubp2
C14b1UW40GY8T7xXKjKzn1CcCsz+BspeV9bx2tpa3EvdMlUwJFUUwfQh7Z8EjKEI/91BovLyoJ6X
0CdxYokjxMVibuu51YhDUoexDcguIC5+M1h7kZn3hrp2i1kZ36Vmr2XzvlYEO4+i8J9i2ZF17hV8
0lobFuGBsiJtkIjQUdXDEW+gFjimBiysxJiKjUzzH25ZT9vL/bUSV5foPwys7BvTM6N8lA9joj2/
MZHuKWdgAA1WhdRiv5Vnvlx+21rLFgFDWWZh2oVtRqTJyAO8jT2I96Y/bG8w94C6ARGoWhJeftfa
AJ1//xCctMh6y061GbnEuo1JiVJ4+3r50SsrZAn+a6h0DcWxAHPaNfshdecDN6Rx60Et6sqxYK2n
rP9+faOKODHnyYzGYbyN2wm+VWZ5KNgI8aP00SOQFb3cls+7yV5u3AIiad7IqHusa7kdWBrFrvHn
S49e7tll2luqYDqP+rL/PUEUEPJR1+jRn8cRe7lH210/etnAveMEoAjc1gPRdN9lCge3Xl47c3w+
zLa5WIdlpkcNR2cbZz6c9dWUA3rstjjhevoaxH2tGeffP0zSwsycriOWfczM54xU/uiOAYNbk3tN
IX3tBYsV541wl6KiZHgBlIWS11lloTk9ZPpKev3z+GEvN1FWkxl2HrqJkAhszpXPdgtDw+5I7H78
M3YGMNwTzw5lC2XLy7NqbVQWG6vpGJm2NVoET2kwb9+J9xtp2yurYa27FsuuSFxXNAm3j6QATX0a
i62HY3hvQPbIGXBR/VoTFjss/OG7nJjMOcoB9flsQMmVZzc1seor0WOtjxa7rEjN3Mo8Zh/hMLFt
GUTWmLdnU7e9/P0rMWO5yRaFNWsGLevjIOeTZGIDd6nd5UevfPlyW/Wkl8NBuZZRypifmEnQOYlf
kGuo6rXHL5a0ykSlM2+2j7EJydAe2I66DxPy+LWPX6zmhMw29UrHPibZm2rfTbptEnFlZn6+IdhL
+PzkQmHQOX+5pA+lYrCdZZu4+aGmnw2pnr/2/efx/hCNnLguM2sEjbbk4E0OyfPUmKjA8KtMKjzn
/w9n9nLfTPMmGeqe4N5DzV9qPruZ9vxLh2J7CZdvmjyOJwKjBp6Wd9VMYx/3kaOb0GtEu5UiOWyC
/ts7E7hnrVemdTRVRR94ZjreGrbXhA0yREGXuI6fjgUoeBRq2b4B3Nd9yVznJhFufsd0m6OIWsKL
6/JQrQSqZeKDxm4P201SRaP9p7GfaOfBY+N9RkLx8vM/n250mfSYTEE4gRJZ5CbwiM0eBEM61aoC
t3L81iq/FKfo8nY3Zo4ENdOzI6ctArM6SDw9c64wTj7vIrrkmLbJYGeZQBOoOpaWX5onWfxSw6/L
HbT29MVan2A0Xmg4Q0asfcysPZOuP0tIUX67/PjPAxVd6vDVZt1nKeqDUZxB+slNT/0Mrfo4lVeK
vGvPXyx1eLDmY0nROVkPRZQc5Df3Z2FYX1qM1Fvs0eCkIu0I00yk5fqgsKFP25wcZXxxblr/XYiN
Qe0Wet9WNOTGic7un6rUIL+CrbwljOZB49ArU2htFSyWPEGxBTdG5USeOfpQhsXRj/5bBh3PIAH+
82tjvditMzvP4AsO9e9smvZpPfGtNviRFbiDXX7B5/s1XSrvpWMOk7X03Izk5wxCOvuaxD5dMoTE
VCYwHrbw5U5VA61Dy62iQ7qxy+oarWQFmkn5YrS1zbu26yoRlY3s/6gG+SUt9LwX3fB3NiTpfMOw
ahkoj5C7AXiM3jfnDv5al/tuZZ0v2UmTifRTYg92JA0JuQLbJH4n5QPNpjtIy7xffsnKalwSkirs
Folltk5U56BxnR1BABlKvWtY05VpvOQdFW08I0/eqChNTP5gjIO6H2mdHUZTx9qvsiwOnca+lldb
a8witIiun0dujjyKobDcNmwfg2FVt86Vybw2IZY8I2K1Ws8GtyPhVr4uwS4iO1i6+10PFkYDxfL8
hXHwMb1rp+kVPib9PyoRTMBipBLOhh5gYvJfrvlT9JY/xU+zPtH2N3Hv6+yVyLtRgPhtvLIhvhLq
/t01///IRN1FBCrrsbCAR54iu1chyadAoTJUzH3QkOaP1MV2ztqohKxWU7e/R3ceQstyn0WfHhqu
tzD32hUzfXGNa/J5a1NpEatsfcZs2RJZlVSF8Ht9y5zskNT1zrKynVGxKwjAlYi1JCH1ZMzGrkA1
C3MngsTCAezz5y+ttaW8f5nPFMAz+BSkbuyL/g/sXn1Uvb728HO3fThBG0UdN0aFpFNsCH+C4eqE
WkiJ9MTlx/8zCfxkOixpRzqrqHAaWUWeQ5s7btvprsktfShyxkLHAqvEafPsEBtUPnuNnsKpLaHn
JLSOd1Xh8hD5hjJ0e1JCmSBvpz3VCTQ6laJ/hqlsw5l72aa0U/JUuyZ5mdNK/2KmISj4F0R962sv
eQTTyXzL8iIGLzS3X1tPkJ1bxuadMXjTtphaKFl7aUmeQX5BwXWsXdh6Xm7/yuxb0mm003pMWZOI
zBqS4EPXA8KhKrd8m5OM3pe2KjcV6dJr++ba6xaTvbYlAVfJ05EFPyhsytWhpmYZQCEvigWab9QP
l9u1FtOWrJpk0t7gtcKKYqfwTolu2QZVD3qCriA59DCaH33aOjIkttIBB5aLBSAspNfm1UrIXtLM
SD6YQxs3JBIUpnCMkr9Jk/yhmfnFgwJf7AmWsgfuwFQgalsoGHQk8KjtE/l6uftWPn9JFJoLPmNS
kiFqgLUNyi7TqZ8WmNA+T66G4pWDwJIzZIy6Lls4c0ZTOr0Yo1FvR4O9zz0yOKC+XtuqVwLfki4k
hrly3dG2IjXn9yIWvyCdrr+2ev6PJKRoncKDbojAWQB0zHJelCG2Td2bwO5Zb7nsNpfHY60Ry9Fu
RZ8hr99Hyh1PVUxDlVwTkf4cxUKX1CDHJK2GpuQUNe6waaefKPlj+2NBQV+6DFfsIQvKQl5px9q8
sv4bzfvGFrkCGCIy6jjyrPiuzpvfjAOnermf1hqz2NxTSPzVOhE0AjAIXK20HiAHUjXeRnj1vLM5
7cOsT9PAk1bnx5pN12bC2lxeBLaKsbJ1qlJG83zSbKPs+RlSnHsTQ3W5ZSs9t2QJebbNp77KZOTJ
B8bvZ0/4zjVy9OcpZ7pU2EWFWbmN3ViRdsTO651XAVVcVKyyCEX133QWP5hR/LrcjpWZvOQM9RUz
MpTdcE02xU0KABhOmdfa8Q+C/slmvuSqQLVQWHma2VHhIWxZ4Ogd0t62bh0J9bokHeOA5mYdyrYw
dk0LXoYT5y9xYapQgzXzEDtnFdXeVgGwabWP3wZf5pDpBV9jeulzWR8SRxGYKjRd6HUV1JEobzaT
rd2tcAYbJN4K4B9eQDViKssgZcbLrAQ5oPpwGlpND5kk3ytOfuQCvCiQGm5mM8NiLgqyr+T4d07E
HFSefBmqGN4nVMCRzI4hJG8JyKz17Iu5qCWEH3hXQYrSGSI3m61kwwetn1uQ814q02tvxhG4CU/X
1e7ykK9M3aVLkdtUWZfANy6yKN2Vgw4tHBDbrzHg4Rry35AyJXJ2eVFbEe3MkyPjY5Z4t25Wv1z+
+JWF/f8GRBWFZY2Wkeqf5IDrEedBiwy6p68s7JUFsUTuV15fwdg3gQvR2FlBOsV/rJRcS+yspFjp
klg1NGRIB5E4ESkLtbVrV08o7rltQA0pbjqYlAQ5l95jykhyrw1hbBOdGSGBIew3F4Y9QVuYzePX
unIRnGOVs2Z2YgK1Qlh0pWzYu6TXPmX8eWyv+TCsTbZFII5HBR2qQqGS7H4rXNvn9UsSX1s3K9vL
EqRPTD6YU1mZUVvuza7eycYK7Nry++5k9N9A2nuCz/jlzlppxxKxnzhzZmphYtF07F2o4reZ6qOa
62vl8JWYvzSQqUuooSo1ww904BAVyRswI71bzwODXqTCbyaYpwziStBf6zfrv2uU9RpaqWll/8vG
MLg8j0bn56npi3HfePfFmYgDt/bLPbdyx/inzfXhxgjQXMxlYtCoJ0WQJ83hbCgJq1OfGxC9au2v
ZGSpt4yh+VjlwzzS+GhpemMl5p62bug485VE6adhAY8/z4sPrUiMIstgSOMevRkSc5Z6YMr7frmD
Pg1pePQiYqZ12sLY2/SO7lz7XgngImEBI6ckv6Kpv/bti2S17SVilC5xj0LYG2+CUEhbXzvOf850
wtcv5pJrtSY8xPFwU3lGwJGqPDlJQUOKIlI45/yn7Gx14yhHh3XCYgQwqDVU0rbC2IizXRNb4EfZ
sglnNl5Dxqz16CKyZX1tSnkerIwCQTnGx0lMP5N0OkEgn4WXR+3TgIB2LwJb1RLgYwTlx15OuV+K
rAyJrl5bIq6ApD5dpKgwnH//MONSYLXNXmXu0U3nZzkUIoQZ26lLs22S9Kekz4Atr6enwip+X27R
50oOeOM5Nn14Y2c50mxnvHGkZrzNvH5blRihBOKlRQ5hT69/bsvuNneHO2dQh7IY7+FXXV6JEysd
uoyArFOTIWnKjkIzaI0CRr8tc6oDaY7XxuzTUIQGnufLhwZ6Gp7fCdzyIhMOKNB7eYRc1A9DGZvW
c39UpnCuNGVl/v1Lbn14T0tRNiv7Mj4Cpyf9YdTPvHCOxJBRDpO5Ky9Za8wibMDrfiJT44nI02Xs
G1CS/NN6GQ+FSbOXLK77W+Zk6duVuUH+ZWr+7zCPzltEkRypIrNCzTyS8whQY+c19bQDYpk6wZAU
aXdo+qp/rVDJOEPsFG4SHDTyNzoN+h6H9v4WNhuAokqaP57NGXZNpaeD5cxIwnUOec8wBs/CE+VL
k0hk9BANrBr0tdR7MRxA8He6I8VD7XpwhTTN4tRwG4LxadJ8Hy0ONYVYNPaubIv6toufDfunYzUw
Kqw3feOF2fgDBP0Ap/mjPecHsx02lCp4hltBXX7T3PBL1oR1/3dMJOb7EXjAgMKQVIHw1yp66wq8
zgoM+F/UqFvUYL8m3m90UViA0KUgrjlmO17am9kFD9HSL0Lm0y4p7KdENL+LGhS56lePyscEbZz8
EPffrbnzzyl9nheR474XTrUnpRMyyoJWmpt0ABzH+k2sZsPmbjMB0+5nOd9Nrjp4YzL5zIIuAkxR
trl276zhO6FG1FtmMPP0oBJvw1P1DToIOz5k35hFD5UyjjyvkbWFQ3E8PRcVeXL5a10Qn5MwHd/y
UtwaPN1mlbvVaYKGDuLJTu1tUUx+QZtq2xffeR4HTv7d9UpohvLS78r599zQBz4PgR6HfSmcI0c5
F9f5R213+Tab9QZAz23Xv3hmExrIFxfZCGu8Hkk4+Gzb9U9yrlxDV8GMC+wep8Z6kHAzkfhVCydw
83nTjLeF/TMZK5+crXDFfrQiq4AMbnqsS2Mz05OaaoT5+67KfcW+E0/6xcR8EDf8ftw2w6mokAvf
jTjWuJIfZvgOFJ0dlOcuKrawvAyH4qkZeRin8Hk35hvJ5V71FlwmktA2UYpg8VaQJOjdLkiHbJex
2R9VGiicOSF0YWzUdFT0PYNrmh+/SPFT5DdiTAKdhqKAh/mdVZzgZ3g7/epAl3odYblJ4FR1otqH
N9mtuRf0BV6kgAbAR91yjaC308D8Yw75u6m6KEbygux0bOAe3IQOBLjKo5fdkGKXZhtDbgh9BT7M
coL4RWUnJ9+IeC/v0nqHK/3oHXFrEM+s3lePWR4pEcIhBI9H80zL5wdbnkZA21OgYZ90emSwSOp9
5GDnJyPdjPUDbtMhKFoxDxp5qq1ADg8NjD7aMLUh9yRzH8jTw4zrefvCX7ln7LFQsroIc+5u7V2e
jC+88xM7PXGmQvOtw9/UuUvvs2bvei/WuJ+Ojh3mnQOldNjxvE7vRjK+kXb8oR3MDJCAcFoYDzSD
NCgg7tuiOtYGSDln8JqGHQ31HY0VueUJ8836hQxP6QwNfpNJf67NjS7yTV4OO4bjx/eWBSaZAvN3
Kv2ROHta8ZCyJpAN32ARtfOxkD5EIqrmEeVvpHQyIw0nb4NwYnfoJp+4p5rcd+NBJk+kvpntrcdF
UFrPMT1Z6i4bnni175o77UKOXQSQf2/Lk5Zh0+JAtyurt7G8aXJ4OmcP8wwDbAs1UKjv3GE+pVA3
8/wyCadsR4ztvLe9IO19ae1ojum80Y9d45fwORtCyNKY2xzSubLbGeOvvt+ZaOSfXIT0ybFxwtqT
n+m8V+am/jk2kKELFPPtn+o9RkhUIfTvOdaLe/L4H3xbMW6RdquMew1QI3tLjBO8uV32MEL8Qgf9
Cxxz6v5GdTd6DNJkm7uB2x4M9srSrZnlfm8/MhLE9u0Mji6bb1W3b+bDkCqfdffJvOnFkVShk3II
y+A3eDC7+EFu7CwYuF8/U+GbKDrmfYxYvGssCNBkp7EMcprAhfHGpVARYxtYn2NlhIWx4dWAsdrQ
LshQgUqnV5H/kOwhHlQYc3HkBeJ02yD1U9wJMLpcQvdpBXq/aKHoguVdAd3011BIB/5sue3r+LEc
KZ79l1S3afeHjKY/phlOHTTwqsxv+/QOAkDHkr+KodwVPVZ+HpnpX1zlYVUNOWrr+0j3oKL7lfVK
Y70ZCuoT5fh5glpmpUN3uHdmOBum3zSup+b8vcxk6Irb2m6D0vzG3Rd9Fhep5U1nPw5w94vtF1W/
ZPKgyS5xWJDLMXCak2qKQPZxhFMnvqzyvenOVtzPbQepwcQvR3R/XaDoBfVg41eZHIzyD08jE7h6
pJQDwfd1gYsk+DiJgtBc9twBjqsNaOo7ICXiw23jJnYw90gwz1nAUwh3Kh2y7pH3NxUpNkXX4ggK
9ShQfhmUth0dNONdTcpwwir0jJ9MxQfwRUG53FGNaVptpdkEDC6rTv5YTkXYlPvMc0PhQVtIwJwY
kvvQAerZhKRj69sjuTU1qt0mfaR5Hrj6fkyHcMhsEqS5CNhUBiLe1QnfZk5ynBmGeZ4g9m7LXes9
2fEUTRZEgPiTdJ1ASRKVrbXTSf+gGQvkCCO9objhPZxBsO1ZFQk9pw204+3sSlJf5daeYhj7qX+C
Gs0Q8Dx5LOMpNNp3PjWbs7FLbb9lRYe1PIGYDiYrJYHVujvW2Ruce9AlUPskbzORhwlTuLRhAEV+
uKhtYY/P3Le0THbEQRKzf6T9g+P9yoXhdxMHBnSALdU3PUBNv4ciNChZDSkQdDm8DB8ItqaE3MSk
uoHGR0QrZz8yqw1UTN+JCWVVyEZ37UtZHxzihMrtX+bReIjtGDqD4q6sbzwF13HEN8jsquo+xzkJ
pwcLkWusbxqIqEE9IXZfYGLg2/1kB4W5sd1pZzuurz1K/Hm0DnaOw5UbWP33JLd7P1fqMdfTE8kh
yeLZ0B/VHKKCmE430FXZzG23iwsrxN3vgVsYZWXfVjVUPSBu8+CV30mahVDI9Dv1DtPBiCbYjGoR
JMVtFr8Qxwqb+GRk9w6UlazinuL9QrV3FOD3mLkBBDy3PZfHQvQnKy6/K5Y+oK/DoX/1Zkg6Kawv
OWzAPdsks46mXv8pWvHWaRVmpgMbaYUMrrdNBhwXyLjh5G9TJ98KUuxH7m4qNKbu9buu3rLUMQPI
c5xilCOhbAv3FXNj0RjtrGEbXt/WcfKL9tOhqGmLkw3f9BUwk3EfGnn76LTttppICFmMSGb9rkag
ztvmriiHvaHLLaPioM0KWh/KOAytEZS83hMHcayD7QXSj34KbbCWoeJTp+w3KuN0U7rzd2QQUki4
sffEga7D3PXW1k0xdmY511vB+G9S6XQ3EsPZsgb0XeynxHfnqTvNtolLOM7DxRNUvn7FHuKFnYJ6
0bU4bjnjhuj5V05wBCjjgM8C/HIAPQ3nNcMxM8gz4QZeAo1RxmCoZrX7LrF3Q6KeBDOgVodDAu4F
aTs95LOBo2x/suem3/QujmWFGcMdxwRilPI/zFNY7bFIwqzOwrpEJycC7AlmE+Do42BGaG3Ksdvk
cY29yqiMTSGxi8FOvcGUYSCWj/rdxmZTOHYB5E2zz2zIfxVVe0sp8vsNMf6OQ2IFALnDYjhz4oAk
KGzC09YNSePYm6ptaYiywwsxa9xsO/fBimm3sZmHVVeSrVbeg2eLb8UAe5+GvaU4bM6K5yEYgfuu
yH+TdN5VlfPE3ObZ1X3kTMBaVLgMTzp3w8GChIudY/9GYq8MGto/esLkG9eL+x0SrPQWy+UFNZ5k
I2Q1HhuT/k2TQfgqTdtvSp1FmpuyC40CJ96ElfFb1UOGu+cp8eOi534x9r9R4zyNYwsZ0WLAKUgx
xNkRCWRgY9rwjNLeuHmFK0HeFQjAbTRW5iG3ccKZOOoqcnJuoEJyh+TNnlIA5qoKmPSpt7cT+jpM
+PjTm0iAa9QfUPE2OYKwlHOovTIa6/YEq4qQ5zA2GTiqw7Afo5Vd+hIX66CT7TYbZFDVfXNIRwQL
Lh8mxLzeiredU94M+bgfu9LYJ9VohFxUOzuBGuFsltaTZOrRk/EtOOd/wUXZSiE2c4PdgKkSpt1a
YM+a8yPlUKqzbIJ81nA+GcXiUMizBvosRJgpzEPIvgl/jNlN1SGPYQKX3MCIdo876A6eC4HDp99p
l+7KVN+3/+PszHoj5bkt/IuQMMZg39ZcReakM92gTg/MszE2v/6s6nOTjzcUUq5aSktQNh733utZ
Y/tM3f9HfidUgWBglw+0DXdOH/5tLIyujONE3Zn+ICwVX4EmAG59bFh+aBm89/ox6o7uCNdfhvl8
aK2OX7W6rfeNE/GjbIsI4rMal0bpFdBZuLXf3sPmuuu3/ZjEgZVz91RzgR/DqvgNTkLRE/S59AdE
WDi5VEOG5Hvaa28nc9ctVzDgztfMjcmOWqV37YYFXFdQMoNFvIytD61F/cuyTHUNl1p5w6RtbYoh
7XEKyOGeYrHhp5FduQ1Z4pz5gOyjbrrkOmkc+9DknX5DHWV+i41+vONw/du3ldPdOH1U3TSC+4+5
6qIHnemw+Kmqrk5xY9MjhnjtOS+XYw0z4cqp8kl3pUE9Wm0HMVQYV1Ik6TWNrSVpykxYbap5YpYr
3ZRzjPWErZX/GqYfAw4dbo+F0sHGMJCNIkveiTMxrak8eQTlR2C3AppB0lXt3NSI1KDseSEC9DVB
n4p/MdlPcaZilIUEEhGskX0IqyT9WJ3k7YD7JJyu4Y6i1uPa2Zkrb4eBempu7QO8GQ8ovNle/lBz
rZtEoBgssHwfp68A3FBFf8oGLqrJQsx6Jrr1L4H2qWlK56Xswh5yeNHgrpisKUkr2GqGD42yt975
rHK5EXOjzfnfmCADOaJiTW4HLLW3OvLuWCWOlx890z9TPg9TKFvMSwEnj7EJTPMQIX2EzOXlh890
0DStEpEWJa8WODOR4Ld1BOkkghVKF7c46N7lnf94+TVf12ci7DeJc4eFlgZ+R3lQRLl7yPycfpSV
cleIutGdrwf/B3GYv/WR96VrozrfOtQ5rKxRFNj6T7ldi58RTOqbVa5KrMhGp4KuzwCCcq0Mt5e4
RDPd8Q/R8mm8lFkDdGPExCkG5YNFHxL3Sx8QJI0wnmsV3xzxk86we15YNVf85FvjLQ4g6Wqs5V3t
1e+Xe3tmME7hRLFGqZ9d8S7IWKfWXn+OC5BsIYU5s/JNyURYrUceGd0F0WDMqmxwlczaK8euH0HO
OcE8Eek4BLqiaMl0Zmb8T2lFOBj3ddKPaE3eIk5A0ZZ3Odjry3019/RJMN84Y5N7rO1PoS+2TRg1
27Dw982YLwXYZ6L4U55QyssEBUlNB8BB5wQldkVEisrU++F7ZfXX9/USLWOuJZN1VFt+ZPlJXIMG
zUAIJNZjYtFT1eS77/XUJHKftTEOHjmWilbrfWWAJLNfMn8pvzs3ZicLqHQ8G7YfVRW0FkOYyVdv
Xb/EmJjrmUkiz2+BFYp77DCxkY9+GF01dbxDtmEhqTv3hSfTuTVCAIgsyKnLQKfiIAUgvC3ugC56
VE63ZNow85apSjyBohqTeqgC5GuCAbjZzvDfDtM/ScEevvWFp3rVMOyasBD+CMXAb4v3K9PVmMvm
ezNtKlmFOXJtFz4rA43jOgBXCAuU+kflhwuf4cvaByrs85r+ae1G5YuhvKJjkIQ3tSt2Cupz338S
wmwkLuVlv/CemT1iioJoClUWHjaeYMzfw4gey+zaNDgqmXvd5gt7/tdOdWjMeSh/aozRqKfgJOOn
0KufVAKZJuYfuyZNRP8Iy85eRlu0tyTEfdf0otn2qYXzDGTB6wG8/pM9SvhDulV/Z/uZT5AGQyTX
ym3v3nVH3KUQeXixqP3NTOXUQApeRW1RdmATsrZ7EqPeWo7ZxbV/JZ2lCoGZ4T/VxJqUJmFjY/Wx
LL0tiXWVuf1jyqx3x2p+Xh7+c6+YLEFZ6np21YkxaPp2zZN2QH7CuW18/5CPiyXkX5ew48tOFqNQ
Z2cHDymDZOhfIt9Dcsfvfpoq+chQZtCk8olk5S2RMF+3bXdBJzI3NyZLFGe5S8LG809Vyn6mdn9T
IkNW1DXMHGhxhcznR1F7C0fKr1dyPpXENjaksE4NtEzZlj9s/5zpld/L7vOpEDYjUDWFSdrj2Yju
uCZ6lTGK5QXi/ZfHwNcdxadiWJBW7FTz1jk19nVT3MUeOWb+VqYatRnuRtVLvmhznXQeg5/mN0pa
Q9m4/4JJ7Not3ZMJl3AiX69PfCqJzdIacehajcGYNs5RGas82lUUvnhdUu06vxy3tlU7Cwf7r0+D
XEwOHdyB9UgYQREhKm4/dmFXWmtSF55aJ4wMx9bmBhKZthsROR/GbIWA/RJW+mvSJNSakwOJ9FkY
M8QcT4jJ34+Jn74Wfepvkzgr1xaBibLjN6aCp0udHPwUydVSmXzXpyxdaT0m8KIzei9xFuCrnuY0
cMe8goFbhLB8DK+AY6YFD+y0qX72EXjSDkGB6OVR9vVKw/nkl7t2b3ksG1CkgmS7m//uJFxvrNvO
/L78/JnRNRXi0TB2FMJ344kVoTqB3wDQnHCWaltn5shUa+eIqAdQWnhQi7u7DunG0HnJ3AeKi7tA
VCKGaOJyM74+t/H/uHt1aUdohkMsaQZk2SuWr20BUnwfM3q4/IqZLyEma341hm3plliNh+SlQKWI
w9mGJz0iqEsrytwbJus9CWWJe683BsxpEF3kyYqiogO7AE4MYCF8rxmT9Z3pMLdgJmyfEjckmwZQ
a+TBQ7kbGdDBMQFK4lvvmSqkocEoKhkNZ6+NaMO6+CjS5JB08G1m9O7yK2bqx/hULF3iNi871QN0
XKgHWZVP8BzYGqjrDr320weaKARoq1ruchis70RCnTs6+hzk7qRd2C7nBt70KJlJRPf7iJzcIfzt
o8qL1Q1E7ThTXW7jzBI91TEPiJ5WVhT5JyIJ8LdPHp5OBdZM5CFS1X2zFZMzZI6gN07xsR04dboS
7ODE5cr2FiJrc100WfgBvs7qHgWypyQrqo1IIJtgKGje+hZfWmdmXjEVt1aR6SgOvfqU12/hWK9B
DV5lUbUwZf5FT/9bicanAtfQGXKUYRETWElUeOcEUfmSOHz8WVAGmGxX8uajGoQ2K4BHXVS70NQi
kDWP8C+NQRa/rTLf+ZM5xN2isoy88L5TKRC2dvitWmTuT0Zh21KmwYcFJgepSaS98hekUfZam+3l
UTjXv+cV69MZpEzyMhua0pxAnnhx5JCsQHq8pj55vvz8mZVvqpbEFttbtg0dUFlDEebsDTYGHK23
PIwWWjCzE03lksgHd9xPPEifAbO2GwOpoR+utEJZxAgKgXHTbSnouPC2f6mDr0bMZNseZR+GteOQ
0zCkx2Hwt2XD9oz9xCa1zs1VSYtbGBJvLOWvsxGlTci7a+c51ke3VQ/p0Kwa+m7ZzsL0nuveydaF
ig3uoHRYn1Kiul1sJ/LQEI9uo3MyHSKJbxmcUD4VE4+OnVqxIeMplcm+xfxzerLilrWwyc+shf5k
64I/UwsDYhf+4erR8v54jK9r856NZFUlw8JcnxnpU9lwjhNxnQ/IOQ6p1OW6yqJy5wB7OKwtXfGl
4XH+xf8ZHuBNT3b6yi0owhpSXTmOFG+hG+VYEiP7qc+NwvzNbJwfObfEu4RLT76S4P+uXa3J329M
N7x+0pFxEmJB4g1ez5r0V84r/2DBx2vj53V848bhsNDOLz+Y85/7XdZHsRVhrbuqzfAR5vohLwq6
kpF5A271SPwy31xu0JdfDS86z/pP61NUoug3aWNzNRDYD7ddKbdOm2cHz0+XvEa+RlbgHZM11ob7
UBSSRl9FlWvGrYSP16MFl8DrzObjDyFidVOFKQ9MkpJXAHOcv4S45qof0oKjjq60H7jNkBzg4O0t
OT3PdfB5wn9qNx9S6OpCYa5w00VFDAZU6UPsVFrRPdP5Sx0v0SO+Js+j9ZNNPOoc3bpGxkFd9weQ
CVc5In6mgKkVJVua+jdpIfa5OebR38iRC0fu2bdOllEj2yxutYkDGHevnNE72qBgkxF6Dj8/RXa8
5nW356jZ6vxb7rKlc+Vct07WS7tvUPmRZXGg/RIaE1LEJDykjiH2poqt5iXpAQ4YisJONlkytim8
4zz3LRJk+B3hJmLWg3ATdUhsazhVklhv1ERKbhvlDTc80frX5VH/5c9EpchkREKrUOakbdqgzyO4
DWT7vIqhbWV7AdtNb/y4/JYvd068ZTLGUglbNtXmbUCN+xcAjGoLFM2dEPooK3+lO9SUyqRaEix+
OZPxtvPfP43oPoOQwC8zEiC//07i7JpmkL7GDrJrl5sz12mTgWz7dQKzGk6CYQw3lbzNYddtg7UN
34K1sLMFLc3cWyYDd8w0R8dRG6jcWz9EBTJB9Uh8M7I3wD0WblhzH2YySmOU5+FhzA767AzTTK1m
k0gWQFPzk6J0atXEVrWuc/f+csedO+g/exa+zGTPSqVV5d4g2qAi6VXV8wOIZAsx7LlHT/ajqCvr
Ps4HEmTVuB1iCPdhV3z5V3959HG96TXUSUgDPA3AwmUFtmCyyQmq+os/pl/YSmfG63+voIOmSclI
4CLXEvH+sSic3yI23znY4+dPprgypuhj4eDx0kESu3mUWbzvk2jhajbT8dPbZRXTFOL/XgYybN5w
R3nIm3ZcmGgzw3OKyKJlHbYo4IFwevTW1hjhoPlauAOq54ot6kjbbiGFPfcFJhMadnRxMTQIIsNg
7anMPLIKU/0C7OzSJjvXSZO5zNzO7jMUYwVJX9xSUezrmv28PDrnHj2ZwqpHuFNHECuHnfNDh+mV
6NnC6jDXLZPpCrAVtVoG3DV0VCsAwuGa81GiYv7yD5+bVpMZi4q/ELkIg9QETKHIShVpfxgQyw3y
orIPsZ8UC0vDzCia3uxtGKB0fmbsIMncQwvpxIhyrRXKOFHll6JVrEGRv06WzMtnPsj0pt9Zvh3b
Q3gu1io3hUbp4rhkkzbXkslUrk1bYirD7aiyamiGsUD3lnzmGv641GvWCPPYqGleKuwg59H5xXI9
5Vp1Vgq4KrfsQHswwEid3q1WRDneTyj7+23HtNqrEB65OVzPfudJbG8joOu2dqHS3Vgxtu08MT5f
Hi1zvTrZ1JUk3NTgLAWDCW/crnvyXbH53qPPr/x0XlCovu2RhMF2jvpfCOy0udNOby9s43M/fDL1
88gtWqVqGajmlqlnOFQtzJ+Z2elPJj6q3JPebvBg204CT9m7uh5umnbpgjk31iaT3/cjY48jBacg
PQITvxpxWLcz2AIXekNEBuHLQgfNrAPTK3mriKu8VttBwaJ72yCHS30NbQjhv5BuWljKZl4yvZOT
zAEkmBYyYDWK8f2iUzsraRFVzgegr7o2+uZ7zr35aSzRwSTA0iNxPGjrfYzeTMpXCULx3Pm4PFjn
GjJZApTVYp/tsd12IaqbIXYUryC7Z0Hc1fmWdIu+mHPvOf/9U0MqL2dwfMR8s5Omj1bKRpItDuFM
ZKGM9iQ9Z1i4Kc0cc6f8K5b7MLmAl1YQdVB0cXasxUsTj6vU+4Vtfne512YmoTeZ4pnyqGtV2OBV
6QBeIsgbfM2WiolmJuKUfhW7KPuXuqNB79uvtG5/Ztq8Fnb1ePm3zz1+Ms+VDYts9LwTwDboL3FQ
C09Mf2uVZiln9HVYwvW8yVQvcoYMZXfOSTp5cWU1Cd2imh8KQLtMt7mj9KFNiTwAv6GPVWcPd7GA
CPGMbX9nvdW88paYkxCCfvNrTU4GeVfh3mMZGnA/epIoHoAEj/643Jsz43rKwGrHqGXpoGiAos4/
yCBvw8x9bdTwy5dLVI+5V0zWAKHAKsmSgQY0lX9JClo+7qKda7/Fabi53IqZSTMlYPWJNWpi1yyI
8/eqgBZLoYCj/EVEvKvowkozM+6mICyRka4ZC+UEfnnreBQKRbOq3YVFf64B55d+Wl4QgrWj2JNO
kNvhvXLH+7y0PkrhHU1Tr7sBscvLHTUz8dlk4luV5NDOhDSIPMSpR1X7p9Dq1fem5tShXVYhwGO9
5wZ+rdYR9GHm/C+kkpd//NwXmMx8RNBQRwhPBBCiYa/WZoW46nOkM2C2ob+3X7HJ1IfyFNmnAsTx
MuvgH3jjQ2tri0NcLaQN5r7zZCqD1+HyPCmKYOQJuFBRrbauncXXZ1zYgcIpcFf5XH5zJXbPdSOf
RlXbqSZEYMYNLBewh+hPlL9HqHe+/DVmhtLUeh1+AhLWP3EHT0CUfLhiFOCCOt/z9/bccwd++unA
S0J3M2KVh/sIqOZx9Eem8Wvdsd82imsut2BmYZrihlTYkkFQXBVlHh/crLonCsJ3r6eQqFrVwuI9
95LJzO6MjUoD0aJqlHkPIpL3Sdg9eGNy6vvme4NqCh9ypBUaxwNCK6vvbIOrabonAmwC9WcJqDwz
86bENu56fZdWACoTJpNj3w+uXo2ecF47mMT8uPw15t4xmd2J33vEpnYT1DnqhqDitPdD4r80Rd59
L/LjTiY3hpRV+XDxAkhiBC/DPyqUyjdkyUr2y2osFyv2/w5ZcDFhTJyhBNaTrb1SYZWvyqi9wjH+
GqVzb2AeozjfTu/7Six9l5lLyZQvRNT5/NvDNnbsvPaei7PzVqdJfOy5L9+FrMe7Wne4QtS85n8u
f6e5d062c9bl2pFI1wSmJ+F1IgW/isA2eU10BHXPQJti68UqLteh7rylEPPM4JiChUaOWiSNuqoA
4a9V1+CiAsqau2QVNLMqT5lC1jhKFDqFCL3INF2hP/c6HJHzAv8GMMr7Ebq5y30314zz3z+tap4f
lRBBq/DUevwqVMkflRV7NGwpNDvXkMn2HpWCaZ/61ql0qsfIin9bpXoI/eckQSypd5bQuXPNmNzh
fXWuNwYB5QQb5jq8z/TjyF4u99DMcjnVW8WtneDyM1qnQtwYcaVwvM+T+zL/+N7jJ0sAtKqOZTIT
ggVxqO2rAtBzQm4d6X1vU5wqrbxz1bcYE3yAhLzVIfS+SCLw9eUf/3W3syl2GeLYzjB4BQVVQvSZ
lBGBV5H/Bnj/z+UXQBKGgfhFiGsqXqpTD2z4LgQdA6vxsS4NcBE8pGvgV6J7OHQ8cIMNJoaDDPj6
ZzICzB673DmT9YF1EEjXXdldC0aBxer0AI/Ll9hEdB1T61kj3HCkNXyt88y+cksDuDvQ7YAzlUAC
UMM2cPL52wCIsmJue19FtDqmXg6vv9hAjd1A3h437OyNTX/GaQ7GSKk+XEjXz3oP9kqlXW+yRubr
IaUoKEpZvoEhcgXUk2zPam4bYB8g6zzo0OHJW0uocFPF/4xejb2yTUDUqThwMWMM+TPUxM3GMUKv
dSzM1m28DvjZMyOuapNTnlR6n1rtX2DcAVBSPN4hPx7uGO2KdeTjIurYwluXuPiAJ4EjK/IjSg8P
hejYg7Ysq1iHymVrDxYM17q3wzVCIh2Mc2AZsvFkBiSWGYARHK16bUL/Xude+j4OdgxEcTPs1ciz
IG86vQoxfjct6cST1yfOHaj23dOAMqUVUg5WB9sJ2IFsGmWx2xawfbnqSeO/wnOtO2V9jUNn7I9w
gtAGUmxEtKJMFGCYFn9LWiXIJyh3jVx8e4qzlq6a5uyizelGUPdGOOmpHsddyZq/adg/qbbLVynP
X3TWe6sh77tVzxL/Fe4OZO0lpVj5Q52sCSfRTjIXdQpZ9ijHXKydoqb7gstfDGTgXasA/5FVuiKJ
88gU7zYUIdOd6JNho/rExjsUW2cW0B/gVWAggfW1qhzqw9S+0hBlp387Km95VCQQhzf1imsQKbwm
+SO8FKywRt42Rf97EAD8DEOGiiAgvLK8fmXW8DdG9m/dRFW25dCGQ3xejCnS0DRs72wOCOGmh1nT
GwAqiJDDwWebybK/zR0m70MrMYeuAQnFKAoKUer32xpE5hVHAdk2FOptMG0La/Yo22KJBmkH/g6n
IUP0kCQG4OJ2CFwLqn0NnfmmBJNtxZ3QPqHSN4ezagbKzhlbnLJK7VkNN6G8igChSYEBs0qE6hVK
u5VAqGsssX0xF+hvkeKwUTlwtk4lOGSQFmGOGXUNN4DnXISPytMN/A/CaB1bQObVUDL1EiDUjup0
61W+eYEoGGUfUd9f2zboeggPVD9LEo8wTfTFxvXrDNgUwmDlQLoNRKDNLnMg8EKpGfBGEZB/nXMv
ZVECVWajrEHK305aOvcwvIX+KDLOSsRdtYOH0BuRgq2cjr5wLt+pnQk0i9OVV5cP5hxrg1E6lFBW
/MrT4SlmyQuoY83aRxPx2PKD0+Zo92F7Feai2fTsDA/SBfBwVaIQlSfUsvcsUXAeTrg3APhVuMZs
VBWl3VYQ4qe7sk4FPgWMKYp1X4b5VWjoeBwR42s2hlTeiz+U8T7mQErhMoWqdNmDfl5nHpA2MeKl
eeLRj84D+UPEXn7PxupMRx+BBiniwQH/CeN328VduBl0GZ3CtKWPXq/lPfxB+U0/gjLVOzkFrkwU
7ap0FDycchSB0GdiCvdeUOnkG5+wOGiwAO58kBRCgjHMuha8IMHFA8Nm8IsgDqo2nvHDdSHZL68c
0ytf1vkRKweU8ZHTq9swbNt92PF8G/uO2AJNEW/rPMmeia+ycW2X8H/2FU13A851T7rOyHOLwNab
r8zorjoEDrdxWVG5RXFofYQ1F93HKHPVKzBcxmdeICXsNli2ijyP3Y1lQ27pGidbo0a6uh50fw9H
aPcEOlCxcxiKzQD6xxfukVOOtqj+oID9l/lhHOPkFBMPy1886G2aZe8R7w6s5jd6gNwYtmZya4Ed
deKuJfeJPFNgHBDOKh13R8fyMSwbn6+JV7GNhIgLnVo/xcC84QtY4C2Z7Doc3HDf1gBu8LD8IWJO
T3HIwFCuiodm6OWe2Ja38VXSb+AT8IJOGX5kVsVOBEvpRvvmFdxCugJNsVolmr/koi9XGpaZH33V
2M/CgZ+vV6m15VfJBgp/vbJTbwCll9W7oQQBjdmgrSRFQ9bcSYCmSWHYNIyq/cszg//1s+jKH1P4
S3Z99np5f//6AAHLq/89fmJc9efcN1Jx0YMXDs6a+1iNKu/H9x5/fu2n0y08uQHDzlDOHwv3OeKo
x42lOLfbLIj/vq4BdT1ncr51XLCAUsfnp/EWwyC+G57NT8jSm+vkh76HGu2Vvw5P8l5eIyf2cLlR
MwdSZ3LWjRuvcuOEg40bQ7AF/AakmXA9s1LIZPN43ccZWTjezRzep9puCV/BOB4d69T0H9KTMBa1
tkUCdgwIlqT+5tl9KujO7Qw+O8MA324J+lvWM/FkW51E9ZnV/vpel01u8qTWBuHdkJ+KAsJ6AiZb
qt+p7B+ckvy8/Iq5kTw5x4PiTcGeckAHTo9p9VrmcFlbctKae/bkHq90RLhHEWZEFdzB8WAUF6u9
xKZ3+afPDKiplFg3TQk7OmWCwqCwEgt5dNY24IQVpq+d8heS/F8znV1vSmChdETlkl+boLYag22t
BTMTRZMwz6gdtvHt8pn2UNH24b3mxSOlgLDRBhjGMaI4TQIM2qrqe3e6Ka5FxLpraOvmSNMXbJd3
ZNzCajm/t2QB6+I8ahZu1zMRySmpBXaHDSoCcPt1mQKRUyTjuorI8HT5u809fbK64eo+DiA4KUwc
ED6Lv82SKezcg89//7RsgjxUYAKCNOwSJ7pTtTNuzrbhu8s/e2Y0/ytm+PR0JcK0sQwIpAUsFwZA
ArNh3cEc6np0C/N4+R1zLZhMeMsrYPXqRhpRbQY+WsvKI3bv9vf3nj6Z61bYVg1q7U3g9UzexU3t
7ZEqyf9+5+l0mhHBBSQcVAcboDIE+iAdwTRhYtEy6+ueodOMSJKggJjGSK+JGtzO3gCUmVThioZN
dkwq94/V5DfYNf9AbrJTHBgn3Q04qUncy3KUHxPRLHyirzcXyiafqMkTblAsQwO7IO81a66kX2wg
OwFUsWo+GqA2V5f78+vljU4zKAB240LayjawOC7rwGyc8NmeLAMyLizY7y+/5OtBTdlkiUbCgZap
xEHGS/NiPQ7OU9aLTWktGdvOfLZp4iTSaRblFGlKD9ZHK0Pda6mzJRk1nXv6JIIqas8GGR5sS7bC
Qd9Zd9fwoMx3xT17ad49F3S4LQjZ4FqSDxl4R3dTXDVHZ0e3HPjP1Vg9lEDLxavksfyBf9ofWCvA
MV34fjNdO028JDlkcDmXNMhxvnkkiUivK1fQIG7hcLNw0vl3ePpvmAlouv9d8gqUaPRDXeugba32
qDognpuUuQDZ8jjap6j8/1H7uHM8jI4zPmRpjIi552ntws1RANOYukCQkq6IcGPJ6zUbSlSIt4PL
K6DoSH/0ZCz2HHeU94Lbjl6ZphveUp/juo/qgbDafmsYThnxDoWfZJzAgyNOfzT1h+vC1ih5u/zs
r8Ps9N/g+bRuD0JmpRxg6hTFauPjhk8YFL7dy6DZoYPqKVxY/2a+9xQJX8DKIdLD4AY5bos4adoD
PVh2u3Bin3n69ExrWuhfCmmXWA1w0YJ7q22FuKXphQ8w00nTw6ztM90VHtK1OViNSFGduXxrN30n
JDAZzBxwjLn8NWam7PTmBA8A5UFlgMy2oahv768GtZQSnuui898/fehQICrokcELeoMLJCjqNqyc
Grmw7pOvkRcu/e+dSRDft2BX1EjIhiNjeXehtKMTKqP5MeGu+T0U2n5DhS9WuErA5W01gLZ5B8wH
fo+y6I0Tj97eKFattTPCnacVKD1GCkjv61GNoKun5/t34YyHNEGRMIaQW+6SGLh2GBIBrmAJxBrT
It3kFEFXxDuin7lMzJaIstsnGcKZq6Hi3gMTTrlTovRWME1qHrXSbNe6iHiMxvX3iYK6YLDHait5
KXdhX/dHpRMDFA8ipi1K54HNDXVQgWcGS8q2PDppoddFysdT2+j85MEX+dAaiHmAfuiBNpYGt8jU
+pOn8hmxteFN1wB/WAjbrw2rnF04eMXJNR4iUric11c4RmmAz5XaARmA1Tgiamv7ur+BdwGwQ3Wa
+TeS1N2j21LM197Fzy+KcgtXYzdIShh+2O9itI+RBS9je2AMyOOzwUqTj/WKMi+8QoD0b582Eair
A0s2vRi6je5HupVe04GKTMNNjFjOY5n11T3MIxOyRillD4M0Z/B+dhGPtlaqkqcGtK5qRVsvMauQ
tXpLEUOzN8quybrwXL0ZJHCvSrrAeIisuONxnnqAVo9dtLF8Aej+5WkzN/imtxCp+i6vO5gHxp6C
jgt43auIDSgHSxPcRCxQOIc9NGvufWOBXLIq61L8SInwnYUF4uvTCMpy/ndyRXC8t3GiRmo8HYAm
/pVAPVmNQRwvVUHMvcD53xeAWZH7RGEF0ol72xp+k/rZn4JgnJfGW9gKvj67OdN6NMdvO4tSlJ4y
+uBFrxECwnbaQZFdrupyoYZgrh2TE1U3dowlIxa4UrvbBjenyCabtHHXZz78wmCYace01iwGxpu1
ke8GxOrdI2RWyS7mbfReJlWMQvqwv7da4p1MO8i1zlC5m4GmjECxiO0TP7PVzpVLK9fuxh8I5cNg
wsuKoz1o/c3NajJYsopIZae8D+CFYR9gos6DBs7WO1M1/t3lPphb7CfDxerS0k1rvwo0haEpMszp
OpLIg6S9WbLJ/bqXqTO5Lgmr1h6HnWJAuNoSP3/WXsHWTmMla0eHR/+c5fleYyZjpobeNUoS5CMd
Ie3jWLXArpkYxZKEjy+XX/H1sKTTYIlwe3+ARXQfNMjbbjI3FwGK3uVD57j8Sg5Gflx+z8z+Pg1R
YE2Na+SaatCnDIJ6Ub3jGV/K28414vz3Tzs89yyBlY/UYAK1d9Cw/e56rlYDQxKxbJZIh3MtmBwj
PDNWnoWcQ9BHKfwFoiOP028tooh8/e/v72Ls8HAIwaMzYPVTUMB7p1SIJSHSEqls871PMJl9vqZe
0hsXs7xCPYTlAbo+8L/fe/Zk2iUDUB+UJXXQxYWz5Ylsdz7YRQtxp3/Z/S+uM1Nwaeto1YpidAJt
p222Ah7FfanISP5oysdDgw38RptS3bKSReuwaX6NyFluIqig7q1kdEG7kM6fTtfN2faCPbZQ6Kwo
9dVTfc5BuEOir1t7wPkBXj9/hNP7K8/HYbezU/vYtwNqUY2PWFfIGF1LZ4TtHwoF1G6MomxhHs6N
rslUT+q8LEjcdwHuar/AVbxmIT9c/jb/UAZf9N4UfFj2QlmFDcSopZsbxpx8WI9dBVfvuuVwPZKO
dS8jr//rtT5q1HEt767hU2e/t9BLXeVIWO/hVZpueZ+ZdURktidtxd4Y6gWv6ywqdnUb01MpTLgj
ddVk6w586EA6bvEGCnmxOeuw1xQnxFs7LnswMpDAKEgy7MfI1Bur6nH3ygYYIwBPgjNSVdRbT6ry
yFkD6xEw7gO3ydITgP71HYe46jlDvjwoBxPdJjH8aXnikQ2Bq/VJcjX+oG6brlXo2EhMsQb2KKI9
cNNmRy+OyussBaUc2HeQviEuOVaUqZUjEvZ8Lv7AVx/+j7MzWZIU55bwE8lMiHkLxJwRmVk51wbL
mkAghJgkxNNfj3/VHbciw6xX3dZmHSSDpKMj98+LlaiaTm6A3ycrQ+1sknaYkKoR+HH45k1gfqV1
CxTXbh6hAcOOcerAeizbGJ0n+urMqEy/fm9Xajv2v//+j2kNC/I05otrIccF5r4DWG9jRzpnI/HC
3eT3iF3w+LzR8Phv85GpR7AbyY0hd2WRu8RZ5mNkesAyzaGRf8L+Qxu0Q6APsP+DR/k35r1rFzn/
93/cIJOswHmTNWfVY7VCagIy8zrePmOr9NO2aNYmigh9o2F/ZYRdgi3HPPdAg+7MoQBCJIn8yXnR
oW1ujN8rG+VLomVgjXVVHdKDMsgi6eKtV/G9zPtvJuSbUUR/wDW9cSPXntrFaiF7lUNFMTsHlz7Y
OUo0Mm+qWSYiequH+oaU88qSegmk7MslmucKpeSc0495bB4sKH6F8REaVAPS//UXfqVYoxerhqsL
Z6gLiA57t8f58ouudzg0/Y8/flGmdT4HyLlSUKLhJFN5Y9IiLAn75Rs/f+1zupiwcxXngVf28R5L
tYdjkGjFCMQoNx7M398xu6RMzm5bsaaH6t4xi8sTqEls2gknzASCmN59eNWyccHYF7xHKoxvEC4Q
Ycu8JQvk+p1raIuMNT/JPeQ/APemXSS5/amsh2ylHDlZynYSuYGo+VdM9hFiW5pwLQoxb1gc0G89
RD4oc/ppNecrnc/6ZIpFbspRjD/qfELct9Uyg2pF7Pp6XKB8JNOUShC53gvuOR8Tr6vHIvL9u6Am
3q6vTP02A6R4V/qgaSPJrg82LAKNcJ6nga/Krqd3wTADVw+Z7fTYUEAdtVNooAACmr+jxR+vkRhC
7hdkWNAbz/iKC4ldAlgGqAfs5AZk7yIBsVFIXhobBAmTtccRQ+m/hPlbwee9VgcevlQuAskqnkX+
jQH29wmDXYIw5jYvkfXTnz/P+bdDO6S7IbRU+RvZTc9ez1OCk/2vv6ZrH9NFeRzkOKOaXAyzxVar
Dol1skEWRvmjdizkFb+/vsjfxzK7hGAMcoEMQSDKHPjHBI3i1JI6cfktffK1e7iY9BgizopQULKf
PfQ5gUp3EIxMHAnN0X7pbuHS/z7rsfiiRHbcIFahwk0osl+m5RwA5tYIKhrjGx/dtad0MeMB7dj4
WOe8A6umT9oAwruM/gMiFW8J1q9d4GLWE4zraK5xcAOqfIKIxoRJZLoVT1+/5Gsf7cWkF4weKR3k
we6jMdcpcpaWXT0BOVN336lrniXRD2zo376+2JVbucRgUEV9UQ9AS9ogvmvb+gHtgz01t2yOV+7l
koLhOQMzZQGZfVvOqxp5gxxpZBIarTKCZAfm43a+ZaP/+1rBLokYRHUt9hMwLjiGZD74aeKWM+Xa
L18M7bMAsfEpOlcR+nx+3T7lfniDUXHtp8+v5R/FGXbQ7SLP4SJVM7wxRPvV6ErfmJGujLPoYjQP
1GOEjx4YEohyQOsEeZtg52znPvdX7jg//LcP6GI0M1VKPwY49NBUZXUYZZ1D5z4MUC9qf/v1Jf7+
kOCf+fdDWiCnX5RkmPUY1Gm80SeflP8pGAd07vjfPx6JvONgetUIpQryLJ7bYkcdFMpytvUNh9bf
x1hwWeYLbnJToSG/99SSOmWXOQ5LR/X59dP5+xALLpn1OG8MJJ0C3MDCIFGG8hD5hfFd2Bc4mHXn
H7xHzLnnDTcK42s3czEY6oB02nK4xXPlpY02K9E+BZ3afH0zf/9mg8sKX3qxbkUj6oOLFNJAfsNC
kSDPbEbg5dcXuPbnXwwKUhtlI6wLsEaq1KVVUjSQRjY/vv71K1/qZUG/qNk5N1HMgWO2zvw4EC85
wcnAfxrRwWUpXxNe12MF30dIX5X9E0O7O46vJVpZX//51x7OxbrmV2HrRmqCsUe57xZ9HR4ED9FI
bs1I1x7PxUBWeDbFQOJ87+Dpn5bBLCtCx/DGq/37twOQwb9HMtF+FOLwGs1/QeC5mF648PamIRmy
BD++fkDXLnEeg/+arl3dehS+HrrcD/Td67qNrn77lb/++vdD/M7/byKh1/Hv3/fA47TIJI33iytw
gDlXpwXaiBEUMtahhG/U89fX+fuLwHf47+tMcg45UpNQ1dkANo7WZ490ZPzGfP33z8i/rFJ77o45
bw3GWDhn9UDTSv12q1sdm2vP6HxP/3gHYPfXDPRG2IHhS6II1NRHOX3K8r0ObnWhz1/M317DxZo2
Fn5QxQRzXOvB+0fbcEiRjTrcU3+Ie4QNIgecxBIC9aEbxsxrllvOt2vvhf373qK5EPhNOOvawG5c
0PRy29x45ddeysXYVlO0VCoY8n08kTtuodUpymJIwE+5Mfyu/e0XgxvrpVaSQMwKr+txCtiPqp5v
0Miu/O2XRWo3ldJbOlIfIs381MoBoZ6e/6de0Lv/ekBcu8LFwNb1EDszN8hKyd+or1OEK2RFfauN
ceWTvSxNMaS7eizHaM9U+/McpMmDpwaQysBBqqIIhxtv4NpNXIzqkoVIQp5wGUjvNktcPbWt2g7W
3DhYvHYX58v+Y+C1CJPBuSJGhb88iHgfBkgxli9e/F0g+Pnr13Blfr0sWYlRPgpWP99Pwlnn4YAE
Zzqsg2F4i/P6VkP02kUuRnc7MWj8Q7xrixzmCHmTEVCh0NggY/fGbVx7ERfDWMAn5/UFifY6/2Ed
ZKmyBXbBG03jK+PsMjqhcQZ4QTTGWcjGPiGT867d8ffXz/9KN9y/jEtA+7YS0iBWLkBCthqQlxuP
SGkfNaystvtfCDj1q0MhwKuV3S1HxJVbumS5VcuoahlLbNiZzKLza4FB9FbRccVu4V+i22Daq5E8
q+cDQx9sM+DUZWcDzz4LhA+symLsU9hJhjVyFeRdhAjgNdCYZO2EOKDq4rLZ4EzMWYMp7Zqk72Dg
cd2mWUl0VCHbk8WtZe3aMziPun+MLhbNJHeQXH3AGY6bIn29fcsrJ/r19Yu99usXU4PNOz9Xqo33
BluPoka4t71FQbwynC4R7dWwOIpCQHSYWP2J6N8D4jJNEnbtCvLW16///CsD6hLSTqsSPBGAlfet
/T7aVxettdH7T+0WBFX/+8EjCQvtXIqi1Jt+9H2Z4R/eqJPCHRAR/Gr0jVu49gYu5oS6nabeL/N8
z+Pp3XbzQc23Tm6vvYGLpd2tz8G+sxfvA9LD6Uwt4tQrsaz8xkUus1E3cwivrACXULeiohzqe+Ud
cqoRpC0eh8ge2zheG2t2drmVEnjlfv4f1s3ABotrYbmcADAYeJknIm78BM3q3zm/lQl55YUEF0s+
fJJ+aXrcjBN4azE3G2cJ/tsUHVyM5bbvHaQizNG+goolaT1jgN/pbimQrgyGS7Yauml6nhjWr6Ji
966I792c72hYr/7TWLukqhG3AFEGQgzwZOi9bfSauXxXW/fb1z9/pba+1LK1lLk9qOznrhQHhZAC
LdAhFL0rV3ULh6ylVGajxZkK0lmzry/pev+b6/9S0QcXo08u2nfVopaDcWCFEoiReO2CxdtJn9Ub
rSuL5mQtDsjkKz5GXuFM1IbNB7gk8SqXne6ToNcIe/eU/ywXrndusxCsUss0f49B9t7Vbd3fT34A
GbfDe+feX4L5bjHQNBYkJ4cwbOxR2D7ehrPfrDWt82cYKqYN4Ol806B9lumixS5jaaLnIG6LdRX1
6i730YuPHAPzFisxpzoiOskavDYb0rZMqZkUzsKb3EmrYqiPcKH2mZxht+a1tQ8K4do9DnfiEX5Q
z3P2pdebvR5tuYUpHXb+pmPLybORPuWu1L+juHBe7RS1Oy24821yTBelnSlEAKOQ0IC618gex/nY
Q1OO01bVokKmTu+8w12uNqwJAevxKpMtCMD75s8O7Ot5EMg5hSiSFCs+qHYF8AJPKrepUy8vgbAJ
DLphA1BRbVyqHc76wTiImX0B61u/lHjUmzof+TfeN22d4FSCZcpzgTjyhJ82Bid1sn3qHP4bMVLF
RtL+1akYPwlfHFjfI+opGNxktjAKCzKok1kgrUe+WMrzctcWAMyUJF2QAbSTE1cvHmvtCnqAKnU9
100Fdks4CqyXddiRH6QmZBUvLXIS/fbZReBLEvfutyUOVwF2OxD7tuMaYtbf8DP/6UW7PNFY1Vtc
cgGQntJkogCxRxU7knn69HMRpZPST2yJoPX1Xmhcg9dig7ueYfUUgSMTXanjwN115YpNGA2PUAmf
KYHFiNkQOvS6Ed8V2Psp4qdyCB1nkNAAptjU8XDSYSzgtqTDNnR4mTlzDZ2ZHtopDblibxbxrnsN
LU8K6kXaW6rXIEPKlGEPlIS8Dp+d1pJNi7llrqj/3Q2VWstFjFleIwGjU8DXQEtFzs9pAjQL7hWp
42AjRG/SMgR+PjOqhHO2mMcJ2l8iAjfjcAmtqC/1OrJtuTdz7mxkFMy7ruzBD0PRvOqjat7SYmFZ
XvZBOuSdgDKy7rbFrJo9lW2/c0MX4dgeeBIVqPmvUERpm4yWkc0w4KCnb122zXOeJ32vWgllSzd8
AzIpypqmiQ++FNHK7Zk41hHXD5GM33XXjimpVQ+ESp9Z7r44Ve1m0lTPTleviFPv29J5mWeYwAE7
+NMiQvXZ7Rx41mmUZ9oN/thW7smQf48kAGV9GUDYpCNxPJ9r1m6xxj77d4tjtXu2yGeogpHvWonN
1Fq59VyKvzHMV1XXbKmSH14vj4N2M1vmG1F2J+A6DmUT7KEAPnpV8a1048854E8jjR/q0oqsN3ar
Sg/6IDsvK+3ardsP5QnpGkebt2tFFU7A5tUshycI6O8WVrybSW/4EmaIskfSmpR7lG8xglrp3Zg7
23lu7zwuDij+d5Pr73olKfhBRdb79VtRzFDgsCDNi0qkpCTfREGOs2W7KF++OaBWhGPwCkfrOSIP
2nTnkZZ2LcPqj9HkkbvzlnD33gvJU+t6c+rQ/Iic7gccqK9zp3iYHF5nJoSsuXfKYwMzey3kti3a
dT4X27aB1X2xiNfDfJOglBq3IbSOs8p/VRLeeqd+4WN0qhfxgO97tRj8Ly0DAYE/A2MBLDQmKzAn
yYBFBh93k68b3Z0mwX75IaKVm5Chz1yuLa2DZKZ9mYbhkCcVXHrQN9kiG+s4o8grUXS+I958bGW/
d/kgkDUDwoplzywqjqiGOToU4QMs8lmzNG/EgyFC1v1bYMlL45N3R6njHGFWrN11GfrfcyVPle90
iTdGvxtmn6rZeVYgKaBpj+82HKOVavuHAsKowrdrlC13rW/oaijAO42qOHUtEWlHfMiQ44zHdhuR
4SCLIQOI5FuEJGpEnPKEkGBLSbRjUC+NlD+wRb358QK6FzU/gxi+Yx10JxwYHUpq39oGIXOwNj0I
MzwglBt0pM8ywprRddGDkc66ZGqrK3G3SP+EvPe7AJSZosRd2IbWSVQEL43XHX0RvcAkdozMDE8u
pimcYJvE1t5bzLSGZz/6FbruwYTsBCqHB0qP/0S76c88B88FZg6OlFwAbfKP2FN3VWTyJPDMfetF
3wQ7Iyzlk5HANlSItkA20oE7033tNi8lcR7iLlovMb7hKH+HMvFuaep71MdQp1D5ni9QIAbLQ2AQ
VrXIXYcV+MwDWnWeWlP8ZWULmDhSRu5zprdzQQ+ly4+xb9/QWmFpzKMNpCkMKyj/OQEB7Uh5Qkyi
uEM+GqaJFi10x/rhyXfDcR/4Zbf2SnhucTrZrYMChJapF0/gGr6OHE0mcFpPDrBgmL3UgXFczBNv
OgY0qkMkRcbq4dHH8LFDLVfyhwL29jHiQLeGdcW2pojYesAZ3HYOw1MTgGGD9kCRWVG9Ooue7kDi
sVuk3DebakTXrwlshVUgVCkoL0uivWBKQN47qoU/+daziSvp76DBl0cLMICmhovED9k9dccnNRRb
B+c/8FjL515UNhlMv/cZPugYMbB+lZpmfNOB2ude7SWL8mkC9iRP3dDfwE0pU6fHgyai2pTV8kj0
vKScjq8LlfvYiHtsY57hEXgDo+h5gmLNhuPKg7t6lBxrW/PhS1B1BtO826Z7WEJy54PxA0uNOrZL
qCAtKYusiiExHJ3q6COHvYKbOnGDaTN7qGEXWINqardmAOPEj36HnZ9hXocnkZ1D81R90D4tD/ys
lVPLrgv5idcOEDmB2bCK0jRGR7METSqJdLnzcsRQg1+ThjA0eDJc9YT8RrGHfrrtXlTN3+NieS5c
Ru4n6of4vOyYwDr+4IXNFsbJu7jDjNsB0aSjCq61bliQNMbNHnUXFvbqpTb2oV/CfSOanZn5y8Aj
mdLCOQX4GIrZWXOjz4O0+94u/Uto9WZxxFZ35EMZlaFmQR3oymIVwSe0d8Ju63bDplTmgC7zVhTB
0S1CgHbifm+YOTAnhv1UP2raoOSgpVihUcYPteZhAsftOh9gSqLipa+6fSVHuytLlX8XhphffTTI
D9UX62mySEzr9JCxmJzqKt5IP1jnTXGAJPANahxYpLo6T5cQg7OX8ZLWQbgNi4k/lwNtdpEqQxgl
zFnjKt2V9SPMGHHln2bwlBIfUp5EUMWyig1hQgAKRAES7evBeSKz7+w6GXgJyDHsoSiG/sFR1ZLm
zFtwNI1vXiMPO+MDnVNRFqAXGQQmmoX9hEFi2s5CQdsHN+sKabBlukzmNaddCPbR8MF8D5v2hiVT
0IsMDDGezZyMKWsx1kWVy8zpR1QwBJ+XVy1YQpU4US/fUndekrINYmQiBfBC814ltYp3Rdt+LK5B
il3Zf+ZF9JtqNuOR2WYVSbIk48gi8FwMJn/qHVTYIfMunB/7ElMd4LFvvlu/Ti4+GY3BFBcVR/Zs
+TBSZtZNE5QY2Dq8U3TBl6WCD/CAnqXVIIpNfZyUInhwHe4e8sJx37HdURMKRaiNNdq5drJ7X8iX
sq3QsPTQjENY+MekhlWt9K4SQwqAFtwYC3Q7IO440TaIlru4iVfgHW1klZcgw4jVokSGnm0Ccfoa
IefbOIDps0FHFyS1zAVITRMvkUHzxzgLfGXthNw2tQmsfYXGbhMz8+YHYC8hq/Gl0gGiL9z11AYn
EjvHCdIRTP2buHSOYcRfwib3M9R7h8jtYZ/zcTdWtBsmO7jsJkxyUeMjfLEUoEAF9G3MyyHxzwVM
PYotku5KONQRrzD0/grUknuzDJBJ4/0AoYXoJMfoN56HP2JXfDLTYWY1dgXLr/PRLgHIVB2vMuT4
Bet56cPMCXSwy2vt/Z6HkgDB5hU71ZFxa3On3YTDPO4sKYDYHqLhEDMXa6/f1fKB5nb8PVMP7DaL
d7SOGhqsvYgWLzxAHENmyISdoZr6LXIxu7s8bPqDrkmTIdh0xA4sXjYT5WGGEp6hS4ubVpgDUxN5
JumMrTaom/0nnO22J+bG02aAOH0bNsTCIVtgktVVm3W2aLYILLYbwGQROjHxNsjAZOqfF2RI7Ro/
ip4AQG+eirGe0xGChkyQiWTRINosahl98RevfMo9M6yCXLbvebeEh8AIH1IfYdj30DF5Wo7IdF/8
MVxT4ugpafTIdtWY988hjcY7t2L0GIYI01LQ32J8jdAm+pM+cjaPmR47c3QnxFii0nOfO5T3J1Q6
ag1cxvKB3VVwj1UHvSLdaXp0NF/20bQg55VNNtEDZSm208N2dHH+hXpWZn5vYKQWLMI5jMfOrfTY
X42oA3e6DuOnCc/Lm4t5PwGBB7dj3T9Zb2pYGkILDGPkMI53HY4l7rlonW0lq/ZujEaJPVI0OmsH
H9EDyooCyGKEXKQOK8sdtBrjA4DDLsAS3MQJh5LsGcGIDQKnkXGJvRk2eGoIj5aWA5jTeqLDCm4L
7Kx07q6QUtnsK+3n2ezV9aYBYyOtmTJ7YQKRFbOfp30eowMxhGITEBasI0Wi7YI90tozdnjlOe9X
0K3p59iTn347mSQynDwN8HdCsAPnkw5De4eKesmgpgoSpJG6mR/N3jcb8vIFXXmRkLAeN5i3wX+w
rV4VkSpOIQvMCkK4JQl1BN03a6JvumfTU9GODPVTSfHItTyYYuY/xOSS1AqlNk4j6zZrHRg3z6Mu
eIipi6OSqjAoSsJC4efKlqXTXHKwX1gAWBEew+xrtAXLtpTAGY6GANPluwkEI86TEaP/jtKt8TAG
JpQFpWrfz0DDI6hY2bBYhuGb38d+fj+HxY/OI68c9pJVzOrvZSPNOmgbA+evOsGf8OKacMNgcIMG
OMVb2RoZsHQeEVXsx428J4PpEL7onDsYnsn8Ch8bMl23Ehg6B59VQsbwGJKx2wRycnat6o9UuCvS
hcB59X10KIjwUaq45jPoOR6TjXAU0QbtSRIQnFmxLBkbKqyIVI2wkUxp39LnlsefS9P3KU5AixV0
PyP6In0PcwdOqdFTmbFOVu+xhnrTFmY/RfYTWXlPuY1XdjAtEkXRcpn75SGWs9kic+UnTkXKpO3n
YA08GscKIU4lnb9zht0ctoZpPjQYJ9PI00oXmEwlfJU2Ih+NtgbwSdDBeKhPjBZjxnPwe4tiCzyH
k3HEGiRek98XXpmNPNqNmGVhNH1GeYdcIzcrUD2kqNleEM6EVzm752Zv/n1w+Vq2zdoXAihC89ZP
5JlO9YcdFuyUlI/GG28HvR0kfQ+KNhu64NAtNFsAQ06kl98HwTImAMhW0H0ud1PgvrvCftah3XYL
P8xd/QgLyqOw2K0rci7Gu/zN632RBHP04Of9kkR00s8TWDP3PfYlRQoxNaIsQFVZuRH8MjF26aSI
jnE7RGtgLeUJJze/sAshP8Z8MJkE2PNO9N6Sxq6VaxNb+oj1r9sjtFnvWh2E90q00xaOUQxt3GtC
JItTn+f6MQCHL8O0/1M782YiZld6KE+03S5zicxquq5I89tI+hjQYAOEY53ICVC7JaiOPUH6IFLs
ntVQvlEtTuhF7O3Sb2e3Az1CT83Kp85vQ8XGm/naqvqBq2hZUSQYAv9XnByvbEDaBMnDw6eoHSAJ
z4AV12vQbNTo1Yp+jJOo9vMkn9CidWXrbJxiwAtxxrsBlchKn8WdS4WNs9OJYN31NU15F5kM/SBQ
yfkZsrcQZ1nHrmpfbN54x7AtQvD4utchtHEyR+GxD6PvBcd4B7aySzSR7aMxPpgINccpwOT4yaAG
Cn2V+Y44Rp60IGCj97RqaLWjlXqGBfJT5cVnE8Q/6IzOYds7aEYp9Uqa7qeHjKrjaBigfr639XUD
E7KK1m3rPRJJnmIHYn7jIdGrLtIllvjAAoOjbr/Da5i2rMcMUQoo6lWHtrv13idQeAGWNeAfauv+
qiIchjAEcqAvyMGJVZ0XAR9ZY273OzeEqscbh0Rrr70j2MrtwQcYU4w++QqWHo7/iiY/cGrRqBTz
+Ca5q7MchQ36LyM5tlNTn7D8yW2YOxRuMV5PaKNoMmHWiiqdLgEB2tNMFGTWvEYhU0Ugeo6waNwH
E9Prpmfeq2NgNVg12IKjVRWV7SEeF/958ngewRzA8pOPI1OkHhae/Vk1YvpoEEfxZyJ+9UkBCOyB
rUQGZoekz+e8zuU20CrPpCuC+6ET3SYGF/bZ52MLelUojgAxkiwMg3zrapidE90D3JCct6xhMnZ0
eV6sQi4J04yvHA4KaVqWQVesZ1qTDEW79zIzH01M7ts/yLsVmYcoofd66sQTTAVNnqKUZPdLMZRO
UnBS37Vk6l5Qb6DnoFiO76OkzSd1W8dD76qpfyJUGkxGdN537tx36Ia43T0CYfstHQz5LbHdT3u/
iVnShrTYMUN6mPGi+XvZYoaiqnFXEhCDJ1GRYUd6NxqTDhJhnem88NBV9/2QbutQTFXGfeLb00Dy
apVDYAXKqah6RBR32wlF2CvaLh2SQoeu2VifV8+SRQNN2gj7OzZEusnaXgQZVkNvjXukWeD05M4r
oalOCY/rPqWov/AnAbv1GuIoYe3A9HECC7Ubk3EpGbClypsf5762G01Y/nuow+6z6VWJFjfqoMx3
SowqwewGlWmBliYIuylos9WhaXu0rYYG2xE+jxaritfxYu2KSSBBN25gaqDusp+43yGc0fG3xsnz
NBw65xhNfX2nsET9aOcFp+5l690PczWvOl/KI6Jily0hg8arHaNNL8YpQ8ojvIx1D280lroVDsA1
rFA2SD3eOgcKIlpal0G0YcMQHz1D7Kdxemxv6ko2PIks6dek4e1jF8Vs5ZlQB+mUR/UjQimxwtpa
dodukOyh6xqgJzDdJaIDWzwJ8mCEtj7sf+EARO3s1BPwxtGILyUKTtPI5QU1fgSBBSffbFeiio+r
Ys6msYkypGgWm1zC1T8uk9x0yNt5xscbvw8DLb9BbAW27IC/AERZuCqSgkaOSJ0K0lP0k8l74ffh
u17cOeOeAtxWDUxiHmVmWiGer3xQ8Of9Yp3heICl+mYiN8bmbw7TcuCo7vgAVwBClk4IepUIozFx
9B6q0F0v3Nq9U3QIox1k/1MpyrctACebMG/MhipYcSU6CmvTBstOYB/7g4YW5iqgNqJd7vTl1jeF
vitLx9ty5CqllFMUjdg4b0p3nu/mEORQZFBz9uLQyXyOoNd+5ihg8G89jMFVMOinCRfb6NqGa2Cr
0c4Vwo/eYOQqN0ME0C6jEmkkKl7ekC9X70mnlud6pp2TIPdwhO6iDh2Y/GFzlt9aF+dbGZQoXGLl
UA7aPJVTvQirlAZWmGGjMzBXoK5BzJspY9VsBVOwZnkxYe/QXZtobXyPANLkwYLgN4PIcjMUvwyp
+AfN5/6+c+rx2XZwwSalGX+wpujWUQtssj/UApQU1iU0qGAG0865QozD78IiYDkZiLJ8NUiYsu+j
gOvxiaFhWX6UPYHnqxwl+rhzo5/ijit0kc4tEHgtRDLHAm7cuSdpgN7mqqrKaDUrMpVZixjAXc6c
M8gS942mVJ6LgyfOlSAOohKcQZGXOHLmdKI63A9d1wN2bWSHL0/E2DZV7n2uMEGkBPLsYgWsxIL1
QYSTmxSazz8w69kjCMUdCDXTj8gJ+qyBL3CFB2YSUoKxl/l1OETw2rkcaJMSbVES1Q+THpr3yjXe
iYqRnJmS7nlcsXuSC5Qk4zA/lE0DgI5e/CY4B0TgzJGQ4hush9DJjDDQYTg9z1h7t37Ofs2FBWav
ee+6Dj1rjf5eDP9G2gtnU4/twzzgCEi7Wz/Ud4W7oHHNOWpD86FnsqkblFR5s8VEDFh05D4vc6vR
T6hPBOLlY63KZVOja5KigfFIurjJah2+41xtNXByoLiLZPEmngF6LNNYtN+9efjteSiYdV7WEGrF
S2an/M8E+TYaQOE6kgo87AI848UbK3RQ4XW0UCRgYx/4mGJrmUkqkbIgxBa/PiSMlXe07w5MsAJb
gqVfAZr7kM9lhGlAg77jMGflcXjPwnb5qSG21jhkTmtrnqzC7FQQ8lgFXYU3x75HQ3hw0L/Ftg7Q
32mm/8fZeTS3jYTr+g9dVKEbjbQlwChSWbLlDcoRsZHzrz8Pz2qujmVXeTdTNUNSJLr76zf+KJyR
u0ACpqVX/0vMnY+rRsTmmRpxwO2OI6MyomCJxadaFzSjjYpsnSRhDG5eR0+d1sSwghgeKGQ1foN/
KzaxD7mhvcNIvvWm8TgL4rpMN+tKCjoCDO7qJu5ks2q/zxyhGzSqxqZlWwH2Iv2+bwc6AvJoPCzG
8OK7VbI3FdIoZ1FHHeePRB1dVCwvVhN/a4kE2wjBcMgtn2T44UapkVR7Z+1a7JGmOPADx/cra/ne
ijP7KHCGHxxyVjbGwqjUWOVDFye0JjHlbGVi5Hs3AZNVQt2nmRt2ArdL3M5tKLU8Kw2uFakYuVrK
KyjH/27Owg1m7pThasrd4K/tRq3mKbnyvpyn227xqwAC2oGt7LpQY4Db2Lr8wc2cy/y40hyALx6i
AyB8AQTb9P4YdqZNLqnr/KgSeYexe7hx5sx/jqMu2hIrXtK02r+6zQwlgpogK9Lvi284u4w83mPV
pWKTmYOGRK+aY7EYWVAb8Kmlrrw7EuaJgvNHHHiuP26quPnJ/5pv/BqTHs6bfMMfRET4/L/NAEO2
E3mbhgYLkc4J4e6INzeCOlnswCJhesuRfiroNDksq/k0eLm7zWgeuHSeBRJr53fx4LyUS9YfzGq2
jmU5f4oag522ToYQ8sMOU2nXHPkgsKkUI74icwoxm/RByt67FXP9LPOU0lCcNagrS7FNUtmFZVKV
2042JfFZBQmAdntxJY7TnFvsZo469cCRFapU+xj/HeNYyYRYKj3DctQe6ct2ec7WCora5KmUg4wC
r4q6o8Yee9Nb1bBJBEqETK3uwUmyL3XSIu9Uzr62qpJUOzc5ODqWEKSxHZJUL4PMJJSHYGc/mJJ6
H6loCuaqfGuIS9iM1rpsVr+GoVxI7h7aAWCoJjkMYvQ71Ykx/GT34CVU6rGSyid/hQp0uvYbP5Gx
6VxPgNXg6Faow8fetYLKqr47kVBhkxnzpuuKR5kPL0tfKexMqgmWxK1Cp55h75NBBkU0gJ7PaGBi
OyecOWGZ2Rbfx+pC5TKNvHATym+UEVXfuZqe7bX8vE7qeue06J0ofe++zuCj+3xbW55xiGzVbzO/
Bu7pYPhh01c8L7ABMp/97eytb15t6vOKdf8Yy7j/ZrgDZ4/rZQG7YXYyI8Ul3yycgIeaXglv/sT0
XQWjJFeycu2JM7m7E1WkOQ2rO4q1E4Al1lW0Uh87Cwy3UhFnbYo0tMyK6gHNiKtr4bJ0za/MP9UF
J+twn3KdCDqB1gWo6VUbLHDldD1aoelH7a7tbVVmy74wAb5oKDmPOOj5L91fpB2ruzFmMLJkZjEn
pNzLF/ipprVMOB5+avK7uB70Yx/afdUGswnoYXOzZN+57hBOzPWsMsf9gsxlu7rlNx2RZ86T8wVb
cX/ufWxnBVBoqnMdZsbwy5U1T4rDg1UOLTeA7li34yVhoXF6NP22YEOBrJLla1lBK2slknDt45dk
VJdBLhQWd+jvbaV+Tg4RxoqPR7D+MwnTO6/QN2WJXdWMOPSBT150QjvZsubGJrft73wV35yCFe15
3LbTVH+vafuJYmpgVP4zKx2AwMZ4rde225D2C4s30z0ulm3a19PWGudkn6v61h4L3tMcdsZgP5hx
dFMQXh8URZ3uSKmUocM8QI6NhmYRLHIlll+L1f9K5vXc0CwZkpPeow2orXwm6i8VP6Hce+7mpk/o
q6xa+ezFEUF8xmSLLa8g7yq7c3ZL2XOpp1AhtFeGcAPH4950YlHtRJJxtFodGif2j3ZeaIBgSgvd
fBVnZsqKpu0h3jmw1M8k3K/nNK7cQ9eqZO+aZrztfJXRypF0X10px7O5IpJL7aJ/WnI9nJqKQYwR
KkJanDeTe2rTwaOXsPGKL7M1EGM7tD3VJRUKAUNMHOgEbmaB7YB8dTXPOwcheV3m1P8oiZubgtFV
8RfWRrtbpkJHTxkYPshWlhaHfrbXL30ZQTCMdjccfSGbItRZO+z9mrJSyNOe0Gj9PUts92aStg7r
wZQXt9C49HUnf3hZUz6Ac3Vbz8mQ/LSW/ganOx2GpZq3be41BLgs4iDAdcgIjJZNzmAYgo5h41dV
xC/cUaFR+ZH7OTaa+QArmdOVWMV7VfX9zl36dT9ltfVjbsf1lLZZcrca3bAHmMDc16fW28pZ8J3E
3eTX0FqwK/1Ub+fJkIdh9qpDapTqiTarjoBKDXJXomjZ+A2y6IhaCCY80cWB7tykDj1nNaDjouZQ
tpMFzYEKIN/UOm1QQLj8Y2Sn6a64Qmv8TcbO9VN9Gby4XTbZXBHdVtVefNuSwEhfUNrtRNfJt4Ye
+ZHcG98K/JZCGW5c6yMscUF+JpslmFpjyz1d5+3wYMI84SIcFQHlXaVpK1yQxul2sJaNKWqPhyAt
GXmKJT7BYhlf3KpscP7YxnJBzULcYO8nT34K35Z36heq8P4XT+myAT2eQxpR6PdpiCH0UwmOW0xV
UF5deSpzrqMILc6Wp4fPjo6SoLC6adcDsj37eVxSg2Gh2UvS7OKPXv40M2hfPJ/2Um7d6pC1XRpo
2y33xeQZZ9SY2R4Bgh+YSRVaHJhWrbokrG26QBZUXndgTwZkt+2owzhV8tVpHDjIroVeuiAo8K+I
+Yx62gbK0FcYp1k2rLAUhLOLjqPvAjJ0a7G1s3ncxxaDkgCkCCcKanEB5Il7jKPJPyrd1d+NVnXb
JRvYKAqzeZXuWD/0MpHHSvnDq5qn+T53gdDdUSCljlqgTJzmU7AMtdrbia4Y9cdk69QNZUlThWBo
GpzxaHKwEy9lZT9IkyOqyTLFOReie9belIQzz+g2Wyp5qOayDbthFFQM9YdurOpwcjIdYNBOAqMo
5y3SouWJKREhYu22PX23KUjyEruBAxxwW+ccMJvGtZJfkdbJYUXcNG9iF5mibZn8VamW93RYS3CH
ON75IjPO3hLZIIlGnz07tjOcxiRt9zgDuuM89lOQxkiMUquZbh2CzPYWMZ37dOjtJ6mJDBmXvN06
dl9SxFu3X+jZExwLvr61l0RuuaAUuwEgeONZY8bJM6CqQyS0aYQRUc4NWz55TXEgEL7aKXQUX1N2
yotcuGWz1OObEiBjp3jPe4RdHduwR6rSxDE3VLKtQwpqnNBz0xHXLkkmQ5vMX3oZU6AzT3TngOKG
iacwxbYGcFNsj22Yx2q0N6xQxudVmWxr3DO+ek2mz4kPjFMvCeHFPZdHlHyLEYgY9TDszzXThC4S
jBRzHZQ644KQ++lxZdWdyybOHq1eKQYZMixT2qtgk/vi1OXpEpKyr+643nTw/q0mJMTL33w0FTe5
F9EuQl1T4E99CrFtKy4hMETrMCbfQIjYaZOlTR64POe3s9aZH1JUR3NV3tO9UtjTcc6GNuCL52ud
pnIPloaSJ8+Hvct+deOrSp2GZK73tttWX7SGbRTtMp2FQhG5cfskvUtdbuqmb/dHmfvzy9LFVh06
i9YXB1HYT2dGmwl3SEeUO92J3B+RA4IMI1qdczg9qpGkx7htDTv6E0iNKESQz2hQFiv0FNaDOvIf
DAaRKS2DLKrZxwXg9nXMndt655v5befF/b7sjT09Cw+ZP+55TEJ2bW4CzYhKFBpQdoS/zO12mOeT
i9RvjfOQfI1TnENWF/22HbyTRWI6jTZQwespWvJzk5jN3syMqzJaM63Wx3i0aJ/xdDhn1q3fs1O7
pkHcbMpo5+r8AT8b02Dq3PMLXeuo7mQkWXoUfuWxpTeCwN28Lu6TyQyEMT7lSf0QrVAcdX/fWNxU
7La+9al9RIqUqqOtY3rO9ODt0sy/1Ytsb1w2se1EL+SxgCsOIiOhVKvY52l6yRt7CiJ0cJaVXEhA
E5vKjD6NU78zLa8N5wkQC+KQCiv7gn43PkaqIJcFKtBH9AZvax0c5l50nkGtqhci0MzzZBnihDs5
3pn5KNhO/Jz7Y+691HPlPjq9cI9VtWYP86ytl96OTD/0xqX5QRyVuGmQDaU7a6B5mrthPc+AJoh/
+X5y794tG3uLUFFsGNkmWjLiIejRLAe0J7q7OofXo+OwPRH8XAQziyecrZIrtt3ndYhAz91brlvs
+jpWJ62IYpPSdQOtI2Ofdf4UxjaspFnknI0aJUsiICSL5mo78xxvPoyRMwdAHWqXNXN9pvO7DS0u
M+el0RNnbm4ByWb5s+wXEvUTcKureg69uvMSWUP95Nlyvm1WdAgt0ZjHlPH9NI7Ocup0gooS4Hsr
BIP3qG31BkM9HGPPHfbScItvsOrXYt0rqtJl+Kyw11hHgcIN/FAtuw747E55HX8Md0L8qJ56IVfU
2zbcrwXM6DLs17RwmI8Uic0zNXrBkspxD77HyOmQ43wQzVghq+SOtIFdaMeHAvfCD39pxEOWihZG
2dHndJCIT5wx/1qks/uoKznc+L4u8LG5fRXKKtbWJs16l5HPMwp3o9tOhU4bsxbdcjUujRlXFJn5
aruUQsPMxBcPpgH4xl5OTgIdnQr9S0Y+1RS57r4OgFi7aNWvUkBtQ5He+15OmEEH8eH543qxMpu9
onTqdtcieGbzJwinVmN1MlKopM28LvMjqFe+X9KVEIFmoYmUA52wvCoJp4jNtigh5Dp/9u447K5m
UqmqS5lyK+hkjlW28cE1xmUI0kQDN3LbkgSA9MZtaXXtT48zGw3QEO1VXdRHS3WUNA1IbGhDjNLb
tvDKHWLjajORQvOlpyAZt62zB8f3U2yf2fSCTjP7IeVKpFNK8+S6wv/m1hCfktL91SbdI58tO6Sq
/JL6FS0NZuGfF56Uu4aIUr4GC5kLMc19RZyxu7wCPN2nyp2ozBy4HnRDdVhbozl56zUel2a8YE28
mNFPDVucucV2zqd5t0RJfMjWcdkWU9kDPvvFcfUo40IdbCHvWhOOcQS81Golz2wwDbqApTkKGlVO
fs+H5frcbNOprF+HsjO3k1jmUxQ71dFY5ld39O2d5r6wr5QsApSWz4D1iO09RlvfNPWtzq+yj9WO
HhCBj3dNPpe/FomaK896J5iadQpb1/b2ZVmxYSSYTUrG0sDpNFKdJLYR95MpY6WLClaTfj04e+fJ
GFKM2T425MqG7O+4fwwDrbSMOJL2siW/rXJBRmbXNYE9DjZAp7LAHdYGvv2a4DzHrcu9vEy3xM7y
XTix/71JGxf4O//JOMtQ0Uq7Pc7OMp5VVyNKAId5ghBELlq3ZYg2SR8MRQ2iMU5Yxm2d3LvF6hGB
17rBCID22ibe8Oi2yjyYwssu9XdwYmcna1aF14KCOIm0zi0M46M9xPOmr+sbwhRtOKWlYDeA2zes
BErD7MhadG0+akMIy1Sh3sopWxKKGr4+mxAG1JN4jK+Tup2ht6JHj9NjES+IA3eVbB6NtXtLk+XB
Kd2HWjsYn2ewi6I45SinxVq/NAZabnCj2851TFKRreowO6a5LQXdgN6VjOX6IbZO55+sTtzbwySA
tqJfU+PvNF8TneM8UK55hTh7a8/D91gYybNdZNBGEH5jnlZsuwz9Q2fZlxi/6LanfmLj6HS8WDOj
jqXWQ+kZyBxr+8AoqENY3+RgOf1TPM7Y20x284iQ9yB352e3tn7GunwacbzHhGKaDpzJCtd33fIg
8tf+wRG2Ew7FnBwEMvkQKrK8OoggPNPZ2Q4sdmRX8iFGqS20s7WLRm9kLbNwdYo3k8aiTWqAgrgw
fMRNQh/E1DZ1UrJuhicDvnITZX2yI9Cs2DZLBktQem4IsGVthBV/JV50ANuok82UldEWfS5MOMu2
GXxiKyyPqHbLYAOpYRWmsQfcJW8ewmBePg9l32/nVBJrES1vOGiXG9TBOhjbK+XWJuWeWPg6yDs7
2o3EeAE1uiilSuwtwonr60pGns8pdpkSYzq4HQKFBh/WgStCdXBL656zGjEyGgO+TO9C1OlVaxob
5yGJ0p2OPUTsUJQkbeafZN83IBPWq9GlRGV3wyny5KcsRfXSiOVHJ/uvtolxjzEX2wECny0DjHN0
65KDXOrxIXP1c1Q5n+MuVZuqGhGRSveoZHy7GrT7RaVMbvu5Lbf53NjQ+vwMdoJ50pmuZ8l1JIs7
UiWdDMlkyxR0qpPe2KBJ+BUViicPvWKIynNldsiiTd+hr53y9DbKEhD5Hv2WOVpNAGluBuQwQUnV
qbcRc/tQqviJ3KFbw7C/JEP6QGHI1VEUnWm4bZkPALsbgRT06iSycTycPXq27pjvb2tlBJWTf17z
5o09qQFkatWuogf7nDoe6V16ehwK9J8yj+aDtMyYWd2a73gi37Ih2yaL89wlKxoS59lq7Vt/Zd9g
gaIHzZebdimP5OAe0W08ydI9Iybh4xBLGAw5XK6cuyzM5+wNcdoBfaMVyskuwyoZb7OugR9gZNj5
vgmImk7H1VolcoIZsRuJh50Jtko+pB30/IrwKxWXb6/dttb8vZkj2BRzTr6wTrs96TC/UILvpsl7
Xcgng7BK7gxlU0HTIxuSXOs22lIvPAgvBF9Ph8KcnwScVeQmMMid82hU6zOa42gLpRE6g0CZLLyB
isQ2nHz7tTXLS9QjhK4rPmIkimSHL4xn3i1/Xvm9oMnjlT805lyM7tSQZxva7LLAl8nTFFOaKqiH
EkPoSONF9kj3nWrnIEZQgGKBu+qvNQmD06q23JvZ2HI8On3lviTXXI/C48COEOog3effGu9O41RD
WDMzVxT1vSPc+whfAjG3O3MgTdecpyAT9md/jveJ3x1wZoV9oo4oINkHzOVzJSLUpnQ0BOMaewzx
0aUdfG40a7WvIPdOUMuMHR1CYBc9yA1S2RdISvDZ+aFr0y+rQ6jxiEmHhV/8MgeUB6NpgU02xSuZ
c3cQ0FhALdDIuKEgeS6SE8v8RyvG/Szm64GOSJlDDguQE4eljdCxQIy6zaQDCd5wqa7rmENV0kKJ
1HmTVQy5xWK1AaICD9ncDOo9aOOSZTVnZ86Ppbw7RPk9oJnzqR0RuLlMkhfTqOa7aLLhZIiJ3rqq
M46JR/M8GmcTtcjQ70rds+Foz/+GRkYc0qhHc0WLmibm9jTSJ85M5tbb1ZefjCYDFI6G6uQv8Jc5
0O5R1+AxgmbWXZea0Hl189MRelIb7RfRnbGmrPcYTKOzCpTRjG09S36wjbuuBV4T2dxf8Fc8TjqD
r/XhARF+vWZaVl9aSK4jTHh5aiPxJW1xMPZrJEPSnFlXupm3CFDEj6Ey0CPVcBBcQum7BVH/lFn5
rmPg6+v1stbcOhrkR9JdHqyZ5B5fhcrgATOpk94A+D0vhth5CJz2y9SJE6CLeS7XxT6tgom0HAGS
JG1ZW9BDKyijZdgKFL+y7vbIsJ4atzo2enkoymtrdsRcZ8342FJjuNXCOhlclLaICn+2BoZNP46f
h1Z9kwZQYN7jLBrcedlJOqI3ptG/JUS6hxKOPKDYiTSgOs0Cx8PkmdjdV6KNAHpTcNcu8q29MEtY
9vkZSD4PFpe9AmqIMW6Gqq5Rvu2AHcIhWadA5wWF1A6UE8YKOoplXJ/80jrCNS34K+I58Fbp7HtI
qZ2BwSGNxF1np9/EtQPGcVfGNbM1wE0Q2fl1In4l9XSFvbG+xrQKU7ESt9t4xi+LRxxYjc5iYsgI
YlKmQPdJfNXDlPIPQ7fPy+F+KWbnfsLZs9GJMukJb+NwRJC/9zEaPFdqsE4mrazbCmf1xpbGmeSR
48JEYziTDJcZ65rToIJ3m2jPzH1bjana5s56qaz5geqY5OTk3WePDGjDTY4JffUIqI4+0uQ5KrYO
Qfx1peLQhMRiEzNQKXjOM3vlY+Grx8SkTJbfhBIPy/o5SPvzUjdZCLx+NwvrVQOW7KBjfpXxyhCr
WdeI79OqeuKGdZ974uz5QP4VW+KGoNhd3OZMOYDlG5n1Iz9O+4Y3jt+gRjzlUVJqCi6Tq7neZ3kF
clKnZ64Ul741l7BT8ohk55c7TeAx1U9YVUT5I8dZk7ZPid/XG10xJ4spPSD46zedtm/MYfwBtH41
BsUK4CV+dA2Ye7eeX+KRPzWr9oSFXBybJzZ3ABiMy+p4b24HJS08Gp+LztjEA5rU2DDPmTk/lGQx
bExZnZdhPhk5Gb60N8N4u/4pTRiPyO/EBhMRjl/1ZpCb7g+RDm/l9ReUEewU1mS5qIe0QGw2yf4g
WCQBTehPsjLvelc8I0h5nv0FNl4sqE/701UguRFVc7Ou8rysdIjF6Ymg7HM5lwL7k3sYwIAwuV+E
c1X5F7TAWqeFzZceE3QCw3RjNiNQWqnRpoElKRLnNySOPWX9+gOD5HOnKpxc5Xw7RM73zvFfSHJj
zver29gxq8CNzEtWxCAq7tU/c9u6Mg+X67mlXTcOcgsGXZaQUd5gn2idRU7ZTyXqe5Gl9mODVGJH
Ys50MDJXbErL6V6d3K3v6jjD5oWuCuFbjNhtcRNuRLamgxzBs+pQqffoAV/hObqz42TizonM8pfR
VgPRR4zT2JWvbz3XojgXq5vfS07/74Zem0cxMWzZszZ+dOMwkgk8wfFpHjBVlc7WGCMI074EKe7y
5DJY+JrJS8ZK7eBoP46NPRw7dNw7N7VsDQHvGrt1JIzcsVqqksCoywTf76a7naur1Zh5BRQ6fVyh
3K767Hg3NrUVYAqcbzvThbPNFJ6t1Wx77PH5YvMWyy+xpMwySuibKqvF6f/VpTd6TmIPNzFc1s+2
RAi1QYDAdpv9xBB0m0X+195x3c2fcxM+iPt439iTu3lTuJ6mhUz7zsb0kx+TqaogRe0HjU0m+hS9
/PmdPsrieJcdllIpUmbDyjvhO4zL4XM2YYz+82t/kCbyvq+n7YTwJ060m7RmykMKnBYc7BA9PDHL
3uYquvvzG32Qy2G/CxTJLOF58UQC9BA9lcu5ie6m7C8BaP/bc/qb/Ar7XaLIPK258GbvmsLU3Rhd
txvXDE22JYO0qMMsbU7gtBsUFXuLJl6RMGAn9+jTvv3bn3b9bv8TTkTExdrWhe2fEv3Suk+tCWTy
499e+vpt/uelZ8soOmiH/CZhh28pjvPb7xg6/vHHvz5w/3n1aDY818qJXo0LeSpY3k2GhW98aMTj
nz/+R0/Xu/SgGruqnuI0vnHFT8v54TZuQCpLOT7/+eU/WIK2/P8//yByx+znprhZG+j5YRBBYQ4H
V8Y726HCm7AUO/i3d3oXIkRcGVk4aRLfLHRRALT1IBtRh4ao4HLc/VsypP1unTtTWwnrmo/a4NPq
iwtI98avjL/82B/sIu/7TptlwK819T76pnlHZsVWqb/VJl/X8G/Wn3q3tpFY2lWe2OTS5sOtlekf
FDrRm8JJg/Ni4HxGqo+E8m+1Ch88Ve/rS1GaeSjXV3pTxZto7hS+jrJ7XafuLz/2R9/Uu/UMYClQ
n7VkaKp1vSROC0aO/vvrnx+lj1793ZKOe0SKTKk0p0f+1lHjg5/Nx3976etb/mc9zyPiJz9bfTII
PbIZ6q1Run+rHPtg/1bvlnLVKEhkQj1OXsQ1Qo001clo2DK1Pv/5w3/0Bu8Wc9uUq0f83HBjDabe
4PBEaWlrvakz7/7P7/BBuJJ6v4h9vGcYtfVNtCwJo2SUPOGWTb47AHd7ExDj0c+c9r5aa++yViDm
f1l5Hz2v79c1Wo9xdchn8xZQUlMatxWpcGhOmzHU018fW3F9vd8sQ+v6d//n5+/itu8QF0SnWRqM
UPneisqzYc7kwq2fY1S3wipe/Srdtlgi/rJWvA9+Nuvd2kcFUUqDe/WNT7vXbdpN9Us/2i3Xc3Q0
9DBOxSmCVDhEwH7PqUBvTqcYAl2s50ExVBYOA0kUtzNP2xL5952dG4TDCB/LMONCHZqk55nAM9P0
hv1C7vI6g+AF3Ae6d/tZIGtejGfU8+u59kV76yFyRxjVxjdMxOAIPZZvNffzTuG2upVrtDzpqcq7
wGfk3Scoo7ZqmD71Sy6fxmFCsW6bjJDT1HxevcbAEz55oIAzrZWo+YSdnFEFAIPYU74deizx82z4
pw5c/RuEgUKqTV/2uV5jpJoWN/7YUG+eQlHq66T9ZA+mc/JXeSWfC3dbJZ3aIOUxt7ozl6O/TOlx
sqp6MxXIPCoXhSR5I/GBrjc8FGKqjzgbjINBNwv1ie5Qbz2rdM7KsXrk1gqjGCvorIoY01zKU6c3
zOZ8HxqZ9V4Bfe1ilcuLR/pGF/55Uf3+91fvQ5mTGYlF3+IcXH00XyDw2PDixxVsd/fnN/j9Ia/e
pzEjUdWyNceV3b54XOCt6Wwp1EtuON8dybX/z+/ywRq13o2QlkU1KSk8/ol8W2CCIrCKnybzVi5e
/vwGH2z77+uwRzMevYa8qxOEuncEdVqeEoL6/7Lzf/Txr7/Of5b+UKWtT/IAO//4aalJWiB+Zay/
yfzznz/9739l23p3shhGXROqJtYbWwz360rrD46tzSKdh397/Xeni9+SVOPNfH7taRKD1u1V34tL
599e/d3R0lWEsRGiQLqk/tSR2NHq10T95bWF+ui7eXesIEI1s0IiC1xryEuhreFuGpedj3aeEB49
Ivzx5e1ktzN++mX9lI9jf2MMRbRraex6qVal96vVN9/8iRWcX6MvNBhBOCCKJ2zKifbZOLbnKL4q
Bcp4cR58q4o2uOq6U+VZ0NMOGS6TO+sQFEcdR26m3JPb1D9U+UTBIJngANGG+YDQhaqm3nR+KjbC
W7PO9E6MVyH+KqLArypr3+SiCtd1GW9Kiau3vSbhWT3ATGwmdaA8SDhcQdnFBTyF2ujngogp3Nyu
HIyrDC/ao6PHohR32SniVffwOTPhGM5znwni+krXJzq6xkcnpR8qgjm/4pui1SPPVL0nvCv6LMGZ
blA+2y8iKoq7ufAQOlJMcCsssz0IMg7OK/Bjgby/sfYVwoenaWXnR66JhBu3PKocMX8C8FKfjdxv
b504KZoNro/y4CV0sCYI6e6a0gdGWxqb5IyhenSLnrqDuunXZ0+ptcRVagJ3rLLco7ZbH9WStifZ
CAkOG8mTuxTfMGZFKIQdUZMcYehDhu7zVfaiujhlXWgIHeTEKBaJyhoEgXO6wVImUat1kZGFhvQH
zL2GjyjGnPxdh9riqj/RiJ5anJ1ktsBJImewVZpv0TyDghszORRWRstoZ2X4Jxdwn0hGBSXLPD6W
KAaAujTB2rr4x35AfbYMfn3T97D4vq5EYA8pKVZlZJ7jyiPwwACeEZ5KzniguqtssqFp0CX72R2Q
F6309/RFZ/0tC/f385d6n3yP4SnPV2ILb4z8pS7LoM3fYvkkzfvcvBXD3ZL+revg93ut8t/tVgL7
mRsRO3izkJW5GU0yxaskfvvzZiKve9L/HbPU+4amqrERzdqkBSsoyUNpLBqptksiFj3mC1Y30znn
w1w+RkXibJGf1zvbaPpLjegZvQgOHs9F/RTTxrNntoi+DwpTbylqnC+5ruY9IHJ2hgE3D+hshRG0
xkKciVRdK/7xsHs3kFbUP+mYKJOTg7wocg2ikRJ0teQDuP9UNW3Ld6Oo7c+LvSADO6nxJcunzcCd
oQBcH6K//Aniurv+31/Blu/mzsKxm5XH3DsJe3oeO/HVTKwD0uvvhkktuoT0DeuxPnql+DWwKMPU
TQ9/fgA+eLrcd6cJ/FWvIoykNwRUSHgXjJGaatY/v/gHh4l8N4egk2kWo0y8U8Mc0mOKKOHeiWT6
y9f20ctf54f/zAmYXHr8yJyEQ/FJY/Vzm1s5/u3FP/xNru/6n1dfVqOfkpzQqcrTd2mc3okWNhHV
1Vs/oXAQqgnRL2+bvkICkh29Jvqnn8SW7xa8nSNK6MD0iczt52Np1PFhBnv6S7S/+P0vbv/vTvCf
v4u4UI2lSfiniEKnG0uO+Se8qMlzlVwR6SThMjcUtQy0hzcNYwxRfVFGMaHAIBwj33lD1jRuKyuN
/qkzyZbvHkFaydbJ0lfOJJcbaItNhVgn/yu0/fuN2pbvJhqg34SOxZI89GzqtwgH5u1UCA6IBX2T
boTam/byP5yd13KkOhCGn4gqJJAQt0ywZ3BYZ69vKG8iB5Hh6c8/e+XVGUHV3LrK0ih0S6i7v384
NkbNj60pG7myOzW3WKr4JWoDdDQ0Qhw5fQbSqi1QJCCOBR0ua19VGi+nZrShvAWfYdZvokYebxT5
VCagMQ6XrcxfzP6XrcJC0okBuWBHhFy3Qlb45kb+zKkEd9k/aKaIqP6B5ohhztyBwJRRFRuIHfcP
eOyWnxUCkKjJQIrQRZ6IqMcc8C6t2aSk8DP71eq/ldNTUr8sD+L0Y//vu4mrbF8ycloB4gsl9sH8
bDLrx0RRVyhRCw1i6E1no4hxuaPz7o64ykYmrWV08+jaxyKqH6LReumMemfla6Iulq59ZcPOHTJc
UR0x+IhLun5lohQJsdXgWhRDhfzXApxhKQH7GV0Dik6RPbSe2Y3OkzMR8801BbKZRMH542DY9p7z
sb6yJxBcdiW4R+0VAAbFJz4UUfDpjHgHjoMiuQ2EE+6QWJmgiKBxvrvIAb9pcFG+GoTj/qmQVPwb
9z0DHObeOaSG1f9swyTfSctybyKUo3tgFThPy9OrWUdVeSZlYNeUGfKW4oz5NBge5Zx88glwujp4
kqVY2S7n9zziRP8eK/OUpm5QxyWq/uLXcQyuoSZ+8rBIM1p73z/v4YlQzEqini2YJR19AyXGYDdf
p9aq0uB5b0qEcuaC+ETbLhgrnyMsfS3j6I431rF1wNDp+HU+m89BXx8BhFk7h3XzddqtX3xQ0044
IcOs9PsaRe039eRuElTmj8Hv5WXX7HqhnLZDAGgvMnuobxHkcCUTkS+uW0+nwC+96P5IxOnu/WUI
rmARWEmj5VOUGjX5axf9Qh7tJkB23mVjUFxQ0WczLigF8e0IwZZB9N+QO/YYhqg3WO7g793jjJNT
lWhCZCJbEy4OEFzbjPv4jh7tTbPJtqbhGRvbq6dNszVuUba8D7zjU7gN7vI3JKeudK/b0IpnsqNp
pFlWUF+4w/SChxrcIrmFzJHl0WksX9Wk4ajhB2QqlT5KWbz23RTvs3WPhJjtWuBT8/tVWZqWScpN
ZAf7JqQ6kONzSEr3sPzbdU0rth7S2irHLqF+YyPxJadIsRhW7qEay3MUU09kTLI5Q9NlYj71Ahbd
F33pgSGAam+JbNHlEehmXzHwSk4MZZnj5DchSszx/OK+STM2PgarQF3SHLt/GIGA43JnGmt3TtP4
xRTxLGO7Iu8t/28Vbfw77RgSdP8sN66bMOvfxts+j2gMmW+f4uZs4xKQJKOX8bc8X1nsv1+cZ8xQ
/VpDZhQpwOTBRtrYG/E63LLWy19a79t8BLhnU1/T7xBYsJ/Mfb41Dsb37q18y3+Yj2PiIaX7kG2y
C+dRuYsIcDHnMIxsP++AbUjwSTq6/a2RNsZueS51+1ox+ZbbCCyY3PJliNQj0aGyaXA7e2Vra1pX
ZWfiyeFO3of4+daJ0dt+GL37eNEPV7VmoIxHjNlIbF9gpx0cwMKeOZmCCy+Bqt4MYT2jHWOWDwLP
0XXEb7zA/zId96IbP+GKzVccaNA5wLo2KPRkVXEMkHNu9t1+eXI05qfq2UhAB2fQT5gvAyRUkR9G
NOCB/MJ7jypnI1GvBfKZZflTwn7VJj+guObqsh+umLYLcqMFT8t84KJB2jUhGpN7EYqZL2teOcBr
u5AFKqCp3xrWPdK6dgJV6Ls6s9bEdnUTr9orI/DkiWP5/UCvpUQ1Ry6TO2tKvi8PQOPEuWKuSUMo
M03i+KPDpm0R28cpNr+VdIw85FkXAL0YK5cpjemqOV4dD3EkgZLo28D/b+wa5XHI0/22PAxd48rl
nInkxF1Je3+EuM2AuGPkhtvlpk9NnHHdaloXqgUGibq9zgeX5EBR24lqMJ9H9jsd5aMcgrcxWDtR
NecQU4wY8hGIn5UDA4N3RtGDy0pv5MhwFVOG0hOrK1Z8tCZVjbDTbvtymmZ1bgYAODo+SvzBqEO8
AR9zqEFCBnVyfUpUPoQt765TJK3flllFto6VNNdUVP1xMjrrJSSo9F6eXs0GZKcV/fJT+JjOqFty
scEZiuQjgJv39tynV6iOzT8m8CWvqIjHlT2om2DFG5R4lwhkmNp+BzaoEGxDgZRPW9A4QIy6bDyK
R0At8FS7TtIja5kDeBdB0mS4Eo4ByOcfJ/l5WSeKV0jNOYbCFbx9RUNUUrwbzY8ZQf96BFrddFdc
p86mFNcgDTvgRRAxP+Md8DKA3gLGKFfk13RbUE0EGyPpQCYJZmVCG28zMBTMlXmUP4I3QW9RI2qc
agkn1PBmlnOV5w7KzlGqfYQEg7yVRjbjISJPixUvqBmqmjrWiBqYRBAIfbtHwts4PwdZv7JUGgeu
polNCM+UMq0p1ElQ+tk7vfSbZgCeNI7iFWFc3a9X3AYqAasEoTjqZxEYxNGMSo4K2V0Py3tNNwDF
VwjBU4kqmd4vkU5uBN/r/E+L8s7lxjUGaSvWX7SowQ2AZfR7MEvr8rafzG1d/3Ktt8vaVwweaeMz
qlVhKJF8BuA8gcKKaWeehWS9yzpQzJ2KsTCMzMCt0ekOnYPYOJ+7pxl0N8pQtbrciXv+CFJTxipg
xDtIotp+FgQDwnPOzgn6AwMgMC2zm6oHDCm1oIxLc3u/3KNu0RXbR2Y+YbWLHsXYwOxN58gN51eS
j4/L7WvWXU0ScwgvE6fCtMGTWRtxKgOrAvFExbCvrfb5sk6US0GAfIsSdYy2X0KU0ijLrTnyY9a2
19a0poqrmSc1YaeARIQrLIwDxXzASkivTCERxNZSozWWrabrQMbERBl6W/hJ2rwh++pR2rjCLs+O
zgP/fU7+cvK2A7QIGRgtiE/Le8cwPmU2vINL1Ht5B78LOq+XcvLuEETxkfIWuPmTO8bbrkMN6/JP
0A3v9Pcvv4BksWMxcdpluP2/i2pENWscWCt7WLfHFNsvcCEEdR9X/6SankhWo5jHiq8ZIGjAIHYr
7l03BPrvEIouQ77KjEMSYK8b1KnfdCxeudNqbkaWcsjHNdhz7qngglavxXDHWorgxGNsvlXAdS0v
gOZuaylmXjgTS4ohZH6PyEQBSoG0+FUHvIsZk/son+4NFAovd6WxFDUWb87gFAddCiwlijg9KFlF
qIgXHdTv7JVPYM1SqLH4jrcDFDZ7jqX4kTsvA1sp7NDsIzUYXocBRI1YavpDBuzI1DnzA4tQFT6L
OtmLNJfXl83Qqf8v1uDYNbBRIMMiKwsiif2euc0mTFamX7OZqHKKNy7pUMQ+cB/A+w1BKTQUaj0W
QMukfDKTerc8BE3snagh8ChpsiAOndwHVd6CKm1IbtvGcR+rEm8HgF1EOSAgUYYaUeimgO8JngHw
siDGhmMH3bflX6HbCIrh5yftkTlAelsa5h/cBXrKcVauWrq9oJi7YKjptQimccqiq866Tae7xHmS
rdhc9tMVm29zkAOyEe1D02uTMaAUpl/LLevsTzH1jlrCjNOM+qSIc8x8y/YzxAE2ZYvUoOUuNHvs
f4FtGQHhNgUtdBoB24wpJECsJ8qnQz7cjEG9srqaJVBj23YfkM5yBPPBgNxkBDl7UDRsEc8g0coi
//UYZz751fD2KCuUt9tw6tUWAzjyTX5sXiAx5VeHZse+TRvU5u6yp/hBfDef3Fty7G6S6+wh+yg+
ON0Z2+Xp1GxjovgDAJZRjwhVCZ+ZUPKzQAPu+pVtptkMRPUGZYXv+9akPtDe97PpPhkDZFIh7rj8
y7UTeBrSF1cGiI8JgKiAYEBYl1tkwEMvuu4jMCmaGSScktubuhXypDdbfgMnI78BdDC+E24G+HJq
z1sjBViL0K4+RlGIeFQs8g/8x3AwYhC4zGqGQiEokZHnCpAfLbtrP1K7hPrznBQ75k6guiGGzTYd
tBZ3JrDuT8sj020+xbUMI4pw+yAgvhF40DGYkEtUjd+j8dKFUfxL1UJ5ig8IakJp895MJmj+RniG
IStf3botpbiXkuFizxJCISYS5XuUwcurpDTdFfvX7SrFxeQoY2mBVKz9PDZ/VxlQGSKf7szW/Lk8
+ZrPIPP09y+7asqQJ9vwrPOJLcTG4QVAspRYOyep6DYGsDJoQ7Kz3AlojHp8Xe5UM2Wm8hEhLTz+
Qaat8iEp99HkISrB18xEM1/myY9+GQ+aLXMbfHN/Dqm9yxyUcbh5nn5DAK2+Wv71ui4UH8J50HM3
jqiPLA7UkNF7Vlm3Qzt+LDev8fim4kcKgoxnc4KdQ/EZcEj+yEn0E+iwd4jX3OPvl92ETcWdhERa
YY6u/BEYO5R3u6kXNQOynhH4z8byjbj5ykOQbr4U+25hERBcMAbfrrpHA9irJoQMRx6vvKVo3Iep
mDeRHNBiCsGVv3QcsD9F8x0wO8/Mre3yiugGoFh41RZdWrjmaUVYC+ob+21CqmY/JZl72flrKlbu
GLE9uRV6aFsQG/Ha2aXbVDC2I2UxHSG3BaDNBWMBwVuZLXgm1NVC4PwYCeeXadQP0CB4wav4j+Xm
z1o2mlemqiuSJjRGkMvH+jaPXum04qbOLgHaVSYoS4HFj5IUWoEDeHJggQ4Q7wjkRUU21FVDoM40
UZKPuGVxbgIeGGxIDQJT4ewlKOHLM3N2m6ILxaztBNrtFXThfXe6s8FTBqNvC4jmputelzvQTL0a
8BsqVAr0BaZ+7qBGbTzk48ov1zWs2G8yRXllkbb1u5AcyKmMoo/XPit0s6Jsx05G7diFqGSAHI3F
7qGx4Bn1uKlRHbo8K7oOlA2JAhnpDpkV+7gDPKHi4Y9diuuoRp1FSp6Wu9DNj7I3q2Hk0YC3YnzL
WtMuzWYLDK6e7ZZb1wxADfGNxI1LA3yAY+xC2CZvWrJxITH5jHI6+jKD3rRyQddY2P8oDnDMLuJQ
rW9BBacwntsStG1+yec+ddV4Xw9ILgX/FFqCPXgrRlY+kyB8RpoRSGTAIS3PlG4Epxn8cvT3QQ7P
xrFPaQ3lbIh6gY0FsPBljSvmG5pzaDrUbP3WhZadC5SXFzis39pV/HlZD6ft9eXnUynmqBKozIJA
+7aZrqy63JDsdblx3S5SbJgafAYwUbZ+Ne1ROwvFsSHa5cl+uXWNBai0hiGXE3TK4Nv6GDIWNpCB
5LDcsu53K+YLyEtmIou99Qv5IJxvJv8hg0NqrbR+9qqFbalYrgXC6ARJKmxLY4D+cOsChOXW1bHM
IJNrA+p3nUx1u10eytl3QeqqwTlIbg99i3pl36onoEuaKd1FjP6CXJ11E/Yh+2VBwHXn1Lm1YtGa
VVEDcBYizWUvZowuriCOZxxjJ1yJ+WpMTQ3AlZDlHSoeoYowrq7jhu2LDEIExZrPO1/vjrk6bYcv
ttDMCdRiCbYr9JYrMEALr30CCbC5aZt9Gd2EZLO8JrpxKFaNVNpwiGXe+gPCol6OI3mWDRIRVqbp
9BH1vzcPDEM1aXwaNtUgy+OYV0DuhkZ1aGNmXrlFQ7ZR0tkbO0Ren9mXJQhKc7nyRfr3qflcv4q1
R8ivrEOwP33okEDs1aqq6beAQtsz4MBQiIPwauxHTdPvgZGL7gwTEDcwNuNux/LGOM4o5bxKJaBz
TihzyEZBp3sL+JX7CY4sUKNlW4CZxQQ00605fmuLvv/Mqrz6noGBF3oSkoS3DILb29IogWuGAPIL
inec+FQoK0FyJPH78uppnIOlXh5a1tttODmHIWofoD0Hot7H5JKbrFlxyZr1U6MFVDRlL5uRH0bG
xbWBIl5ofKIGCLFaAGmgOXMILdAEAkjeYmGrtfiHZly2Mq60daCpRKh7MOfZvLJ5GT+PtAbLurcl
fZmgRbMygRr/p8ZAEzMkrOkRi0pRpf1WSyheTGYsnpoeAtpePpnQEC2A7lypttJYm1oENHLUbCQj
F4eQFANo0xlkvVgPloQdSi5WbgF/V//M5v9b6vXFdxSMxlME8uJhhpCoG/wYkHcazuEhgq53OOwC
dgLI/WEgBQOku6HuJ0kAOWNQcymu5pptJsOPa9RMPlF5lSfVRnavgb3risMEdq/N7hOCh9jiucre
IEULLqPjZfPKepw/IoRaRju0UC/sGPR9Rj4c7GH8KZBNukk6jvBCArWAKROgq5s/ls1Hsxy2cvq5
CcTQGSPF0Qkb8SBraPPNhcF2s+zMy1ZcDUn3BqQumlokx7SCaBSncVx5xEQdtwwoX5k0zTBUTEnT
QpwbDPPw6AbRJ9i80PogeMZos2TlkNBYiRqPTqZGQOQuEkhUB94hfpocG9ofEIINXwEsXulEY/Nq
VJqINBvzjjmHCjHPFGXNeGXdAr2Ew0isnEbng9MUtJJ/T1XemWZM6xADmf8qnwpIE2TDlACT2KKg
nPP0xikAlJQokN+TLgb2MWqtPVLfcWcPmnRrC279Wt58msuJip0IocgxBJbhHAB6ve/bEBTPi9J2
MUzl9IOqIB6oScQOeLV8CMZy3rQJ5LeNZPy2/Nt1O04xnKAf8WANCdNDMCIpcg68KqPevJpEoNkK
/4vqtjave5B2Tzq3myq9dTsDROFibydrKRC6Hk7+54uLjHBTgwRCJg5zirgrn7bE4fdx0O2DEWKX
y5OkWWA1whvi+lYUIhaHIXG/QSnuHq/8r8tNa+afnob15eenNV6iGdjbUNwAPyjvdzHk+4TYXta6
YiUJQO3B0AkL5o7sZpOjBPw2G7uV1v+G1M4cT2o0N4bUZsJEah9QKSkrDxqkpbEHfAOiLDbk6iDo
wAsAsPOozQ5sDONvpYgI2bshtDW8nkLByKRuUEHzFiJOpAFAOxxALQ2NArCIpmb7DvI8KxOtW0PF
kgLRdEEX2SA5jdVrZIrKm1j3uDzNGq+qFjrzvKJFkTHoopR0b46gKwXfgfa7ksYA0PbLZZ0on4+j
HUBsQlDrYLd00wvr3Yaq6KZI2DegYyFSBOG9le2uGY4ap23jWkQWjZ1DXdPqHTSY9hAgQL/N3Dr8
CShYe5WXWbKSlaGx3/+Faw0mbQAe7YPonWofBSC5yKm1N7ljzaC0N2sHxmmazuxVNWYrWyMBKMuw
DkNN7QyaZw0E1BlHahPuvcD3k64I7928gVZWGgClZThlubdAcIEgNDQxl9dQN1jF2kGnIeMpgwli
UOyhhjpsQqd9IJ0rWfQXdqGYPLRqUfCOyTskEukBA2l+tiWEeKJhdPGhkzwsD+R8Igd1/57LX/xW
EnPUATDCD3R0UN1PZcR/WgDCA7cUJiM+lzhDGHYg+xrCYFvLiuVTRSHTBgTPidW//CtOYzq3pvRf
5zn0ViHCxLAP5Wi2T8jmMPZdm0BFww3oSgRLO1DF7CIBLUm7GmAMk3NFeIJMSguyCe1VUn2rM5Qt
P5Rgjidd+VPKdOW1Q7dNlEO5xPdSXRgmKqPZ+BhN7TsR8R66lRC2Bibtorn7X7A075lse+Ec+tb0
3SyB3koIuHljh38u60A5mCni4AP0M/obCpme8KZnfuusXFo0vlwNjIIhFYgAaWI3xfRUVuZWlheF
xyiEpf7dUS2BTFoOhdkbu3uU43EyoVh5vTwfmkVVY6EuAm95ajT9DUS3oMt7Dx0OQCsSr5svIjji
x5+m64tNgryFSwpEyG8sUKrnXw0kIcfmZ2wGK67l73l2xt5M9QwlKCFjRtnfZKjbBMPqG2Sgfpbm
dI28JFwcodaexLc29AJbCCQ4ENJyHFxqMrHtADcfKqiaEHE1QPiNgJGfQS96DvMdQlPbGZCX5Vn+
+wF+7jcqPgFygTUEEqvhhqbR+N5Ll21nZEFvmhxPelGJhyI22ukOCSPlHiWq5udchoCMJ9yGm8qm
/m7IKuT3u3i5Bo6JIfm4K7NXykpIELpOACGZESWMV3Yj3Ofln3z2uLXhM/9dNunyhjgZUKsDoPNh
/J47tQcSBCBqOI/WAgpndx86UY4FSbt4HkrQPYP+k2G1Eplvm7bYxCgLWR7Gya7/N/HoQdl9jGUj
RN+JOFJS/rBFdtu4udznFZBTqW1tY8GnTVL0K++CZ10/elO2Irc7qJ1loeXPfR97tZHvjABimzkj
a5d+XQ/KRrKnFLcgI539ASIz/TTuzcSCGNPKouvWQz1WyADNB4JFb1PohpSfg/gM2Y1I1uBZul+v
HCGpBc3vAVTuYzvR62yCnGEeyqs5G1ZcsOb3q8fHbEQpRIYw/9xAjBCz3t8IlsxeH0Z4ajKbNZ+j
GYeaXjMlOYRnCIXcZdptgyhDNLva1+MaRFnX/Mkmv7jMQTZD1MQJFjnqO4/3449WhO8oqNwtG4XG
ttXzhNtRN9cJdY+FZYDl6id2txHhZzn/dvKVm+3ft4AzhqceLE7E2WymU+LzrDQfhWWJ23CALFsC
xaIb1uFdIkKBqGdMyCdxo4r34I9LVCMAD7aLesK2EXUg5msY5nWSQEewi5z8bnIb20eotti0FOqY
U969iBoVoAmFXGpvyMKL4tAAOCAk14yZ8yaDOuKWdTbfQtssvZNQoL4u48D9SLuQN+C55OZlpdKA
nv67aBkTPdh2jfQFZKWYXUPWnl5N+bxdXrPzW9tS3ywKQPnEYCC7M+7yXQn5yFF2ezaD8Qy6zXIX
um2n+MoonosStSxQNnfAc4xPNZwuFEaLJN1f1oHiHi3Qbd25D0Y/tC15haxkAq1FOV/DWC8dg+If
BcoPDFRnjH7SUMgSYS/NFCpu9tXyCHSWozjIdIqHtOAMJFrHRcrm3GfXPOmNYwEd6e0Yz9UhAxvr
wulSdpSddaMrTXhLkJNR/V2DlvaeI2i0PJTzJ6PtnkIyX5xMnGdN0jht4rvyurR8VqWVlwZXIS03
wej6dTKuHMHntxUwBP92JLpmqIcOhwpeXNKN48hHd7a+kzlZ++A6bxq2isRy4wry32UDYqz9c2pe
Kmj+tfQQs5XvnvMfW7atkrBmhiysATIivp0PwY+Smvl3CAmFLxnPU1zXSkEr70S1fDKH/DMSQuza
aHa8MDH5y/Ja6Uao7ISswnlJBabw9K1a9dQLb9nw2c1rbysnC/+/s7ZVGJXLIfRaQtb7CFVKPyfu
c+GMb8s//bzFIMX139WP267I5pI5x+EkNwa95Th6beB6BXKRwrUPpPPhbNtWGVSNMaKstiegumTp
gzGRg+weHPHeAuFEkxBiffuB3ovVbELNllaxVIM5DG7eArY3Qgob4kE+FJV/O330a3nONMv9lxf/
xTRTErsI52DOurzxWiiSOSFkqecb7jwvd6BbFMXT81ggFl6FOPkTthky38qeZn4/9ycp3N/LXWjc
i0qhihueI9QlsWULQDIhiwicaQxgffy9NrO7cYBctplf8lqH1Vecfj1BkRShcMi9i8z2eIqXnkDu
CYekad+Y2+UB6dZccf3RaNgI4xkAtrl3QXYI7cc5W7m26ppWzJtSlPk1Fi71IWUUmpfzoaKx39nD
5/JPPy3rGfNWiVN424oTGYIQHsGRPKcQ0b02q+CivDbbVnFTJT5VM2li9o0uQE1k+9nT/B2alCsR
To0xOKc9/MUYiiGaayiHTz43q/bAB/B8OwPhINMq7GMH1aoVN69ZBJU/VfaOEDFU+vySdF7kxJsZ
wfME+m3La6AbxqnbL8PgVTOKdoRN52ntZSPsWggvJ8gJvyzF2XYUo46R0u5k1ojrW+tArjXzWgZN
P/acuK/LQ9DNkHJ9cwCDElA6do4Zdz5CMbyWsXOPkrXLbtC2mtpMnArIdMrZUc5IVqgN+7Yocmhx
Vomzsgg6Q1AMLS9GQs26Anm1bJ4h7nhkbnSZDasJzsZ8ok43duE3eeAZuEuV7ogXpveLpl7FPDW5
g+RI6Mn5ScvNLT5akF7LMhdViAm9uqwLxc5iKCyHsw1mqXDvXPYShJ8Nu8z/qJinyT3l1riiQnKq
DDwols8euNIXvbnYatp34mQoA3bNwk/pg1n8yECUn1Y2/NnsJNtWE77LHBz0OU44tsl8b43JnTnm
z7kEk9sUSFipbI/0MtqwdLrMB3HFwgInRyZhmkElMkB6rVsFDtRbrXiXWNFKnvDf0tkzZwFXzkqC
JwXCSj75w9gmiHinkSedDDA32aWv0P4M/0Ab8Ldbc3IMR4g5SqBMoFrYB8iVcKBPCoD39VRx8Jwt
I75jYSUOnEXxNoZw6a88rBqvJ6eCYxRRfWMT9EBzEaQbXF7DbdNna6+TGm+q5lV1UhqRLCLnWJUE
4FhZVcWtO0gXz5NV9ZZOdO0pRteR4jEaFwdnLNLgSEi0sVKJvOHRCwY8iabPy3an6UHN4OEp7KGt
DOJH3NjMCbR1Y3pEGojnJD8u6kFVW8xmXrbWJCafdhkQ290ma8vNYH8y+rbcgeZgUHFcxCnDITcR
fA2q9odRkeDYUGZsrY7J3XIPugu+mqSPsGgGRoE9+UXttNsK+3bPgKTeywZjimMQTLIRoQsXVU/H
tCHRnkAVc8Uqyck2ztiMmgCVTmS2imkETmROX0rbeBYNBO0hTXWd2UhOQcbidVQx4U2yO05R/WkR
ZPc3csX3aw4ttW5gpihOdzkIPAPErvcV6Pw7M2jXoPkaH6cWDjRNWTnA/YDvw99jw/REGSG39D6C
nCiZwVaryl2drmxEzT5RSWGDK/oI79WQ9eXRoYCcfcP6V2SIr5xguok6dfv1ilW79cwLhx0RBgb0
JxwqL4ay7PIO1P32U6dfGo/CEnnrUzehrtn1kNHsVa7womwtTqHxAkzx/HVF2nSqWiyDSa0tiHl8
4yCFaJuRothC82K/PApdN4r37zh0cKEpjBWQphek0F5ObyL+Bj3P7XIHumlSvpIkHm0LlIhMflj8
LvuPNOuhYfDnsrYVXxyJzk1JCl884eo84bV9HH6YwRoUUfPBqlYPiIGNkF1LS7+TSYDy/Blwn5LF
sReD3nWNopR20yWG9ZC7Qb7yaaPZsGr9AIE8DcTaXCh92HP6ONdINUnMVUyzxrLVEoK6LNjQNklw
rBKgS7CrTIEj+HvlgGOI1/fo1krWbu66gZy22xfjaKFjXs8hs4/Ie/zWVlG0BXdz7XFKs2f/akd9
aXzEW0uCh2/7GBXR1p7oTVQg0X04dsGaKsnpinvGv6tVBC5Juio7QdJljWcimsodg7jSpiyd0Gti
KPnkPLte3sO6mVLsPE0KYrnOXPm1bflRZRwJr1aa1p2RalY7RMC6BvLtpV/TP0GZXUdtfZR5vwXQ
Agg3vFHGp2iS024KdtnBrybuIpGC96hwyH0DFFd3Y2SIJ1nGbDZeMVfkYXnKNC5FTdzFZ3nqIvpT
+AEi0W35EYHiWq/5FM16qBm7bjYQ0xBZDWUS9r0zpw/c+b3l361r+vT3L/vWimyzdKDFeLScn6P5
kBivl7WrbKF5sqK8lvjSTAfLG6H3YDYry6mxA7XcozfsPJBZxpFMHnzkdZh5pTl4GYsJVNVBr46N
/WVDUE6JMgcMJXFxmMYiuhtMGnpQUF7LIdLNu3JMELzT8RTfhMB4TL9rW/5xi7XjU+NS1SBcySyR
dQbeTSu3vq7ICCqscZUX5k3RWXe4im6Hqd4Z6bRi0Zqdr7KhoPVmxUgoQBzYgSRw+lx21mZaE1XU
NX7aBF+2p0yDOUst3Kjb5MPBexRgbZ6Jmo3lFda1rpwIDR0NZ6pE7qNuF4BWlJRbKHXpQnw9XdbB
qeMvP7/iWREbDe6SeMjejOQFSBUvRBnHZa0rtgsqNRtQhlL6In0bbOZV4r2Z1g40zQZVJZGCCIwJ
kjWlz6cw9gJreKvScLf8wzUmrCb9hkgozWFbpW9Q+h5wUu6HkMaeAItmX+T+VK7pxOk+ilShI3xe
jUlhorAc+C/jG8ug1+DZc1Ne8agLr8bOKPZtX+OJzW7LKzMvuu3YQEQVBZPGz9JtuovuUJajeEOI
Y9GJ5RNUIavio+yjmxS1CSt77PxCUTWuwISBkHUwFL5ZJ997SQ6Ze5lpU1XhIhUGrQFlM45l9cug
kLZB4QtdC+3qfrfiAW0yMRPitsjvmI2t3Ryd+TK7oGokoWUdTKNJIYReNuFL0LUMH4tF+ius8ugi
p0fVcALQFFVT23hgqq3ao222DefXGXHDZfs475eoGk0wx44MCKIGx9TpvdnKUF3Swbove4OnahBB
AqCRURPafQx8FAdZ46X7aEHPJ7JWfr9maR3F7VlOQZoIeHWoLHctkPnGtJe1HR+WZ0fX+unvX5wq
t5CJU+JL91iM8zbkvPQCRi9TQUda9b+Ny94ijAjkTpink4a+9xSfoKvC9ucdH1WxK60rsyotIf4H
3dYrsHM3c97uKjYesviBx8/L86PbPcq9pY2hoGSnlXOc27k+2nFAUM6clVtIj9oX+TOqclhi08i5
pMPkm+S+mG/z+edFP12NT8xNbJd5VUg/crLKCyAWkbvjXWoVKwlfAqv4/28oqkYoxAyGIhRfg2Ng
lqMn7HxXBMnTkLdX3ZTsa2q9JBaSW5cH87c+4lxvyuWF8AGHs7BAYH7v5k393X1jrWfkHr+xJg/l
Ynfm8/jxVD2I0Juflvv8W1d1rk/lSjM0Etq+FvRWeNMOu7IrbQgCR8LskDdNg2PpjPWrY43uH+iP
Tx/2WI671Oidx2hMqFdHTbdPinneAV4HELUzpLhrGbGUf+RYTPdmnVq/oesORSCUs7cbd0jb+zyI
bdNrgABAMnxO2F00uV3iWfBd/UaKPlij6p5fPOIqdh+UDWj7LJr8nst9EVfJNin45zjEzcZy04e2
yK66fg1nr3EyasAGxdakd7o6hRqKOGYRucszfuGJrUZsAo4UnCzFW2neNX5Wm29hPP1ZXn+Ng1Gf
YbOS9EUR5sSXbfjWTT054AvJ3WSlU4EIGHYPqbEqe6bxM+qjbIxQcRugQh20qsEb+9GbMhQ6Jb+W
R6JrXdnIEQ3cCPQC4vdzsSEFCNP2a8/ClRNK1/rp71/OkCkA4o4TkLbS3smuqNt3O2naw1VN+3bF
/M9vV6qqLxSigiZ53dm+wadvdtuSXVL32xQ4Ny+InZ+SxFe9wbaXzZZybFU5aqznSAx+ZTTZK/Qp
431Xd6hLNYE5XnGeGpNQ8S6GMYWIJPSzz+eD1Y5eiZvDZb9eObGKnOY99FHgKJ1ftXhuio9oeF5u
WmcQyi1zSswan6fVBDZye+Ui0d0D/NNAykTwg4s5xiBwB1ruSrOn1LdZyBCZ02xhDeo463e8KxFM
LJH9xqNxxbtrVkB9iu1iZ+ht7gx+/B9nV9IcJ69FfxFVAoGALfSM5zi2kw2V4QtCgJjF8Ovf6awc
vaap6iqvvEAt6Wq69wxJ/1+aGsCPxt1tK+L/ErF5CbZxCnkYGND3AZLM0JrzIWH94tpwM1lpZKkD
2qJOKBghqWsDb52MW1GyJ6r4SgLuMsMG1u/akk4hO8J4nIqIkjq+9wQsGQNVFSQoZz7v4cQ4bfDs
jL/OHapxKPsREsJQKH1sDEcdG6nmbSdZ8QHjw+JUlqzeCKjP70voMPRBT6riSJUvXkaUovYo8/Gw
g/LWx22RY/27G9lxw43OGJFC8Y0s8IDX2xaoeG2MijsroXM5KWTpteiUEuaL2Z+i2O3feyiV4j5Q
z4EcirvEd06QXi4COC482XC7WlkP50m9cBWx9aVnw9WqV8BrGuK7MzK4Q3/E1WOWrO3hC6lk2AH8
O2xDonjHONBKnp2EOXfCxGi3DbECK36jU7118/w5KT/i8jZ9ZMg6/9ug7GTaUAcN2la9NY1vJbF3
Ir7rs5Vr9cKI6ZlqExrusSDDHBGYyebyOMd2YPHIVWylPrjUgLb+aMrbzLKFjJrsrsi7oLTeITQR
2PVKlC19X1uDovNFXyQSeMoUBpiw/XV8+Nr/tMGYur5SFrZzXS8CWlAiLmUmI5l9T9qvRgwkIjhf
CRk3HilXdqmFjfwvW+Tz5SCBSiNXWCsV+4U7VBDbv70bK3iWnr4u6rjICXWBcxAn1v3q2nbX8DFo
u9eml4GR/rptoLQjtWva0osTyMf2SQWeKjbzmRZ7102+tx0Iq5UhV0JqaRXqdanBqaFIq5B/mt3c
3qRp+scdSiSj3F9JmXzkknxJEhklyfStT6C+f717C3B3PDn+XYoK1BbiM9BAsAVs+5LtJ8hojZ3c
tgDymrGRwRQqLTZpLtgO+SA8ZpKmX7kILUW5trF5bmPCLMaQUCH94gkeZKkbiskN8IS6LQL1FL6T
OzKzXeAdpER1TzlQ8e+M4a6cVLaykBZiXM/a19OYDG49sdM8Gn1oG8a4h+Erexj8Nl1pwvybK75w
AujiH3KGxQoRAEAVE2cnYcp2w/x22tCiow8jmeyzV0ECpSGz4aHBYmSyJ5/uBXxQDkDOzvvM5fRD
EANcJVX0J2WCL1+wIsVlXQLS1ivzYBQQyRUoNWHtOPE26UaUQls3nR9TmP4G9iAhv05HFtlNBVLv
ZDdHOfbuGTwrIY3O8Hhs/Ph1jj31WEx1fSCq6l773o1fANCqoM/mOdvOd/mxqEp/n4K+tyVunYZM
WUPIW6PdQHPsZ+xaHYhI0M2eRQcLiMb34N9tDtsukVmUJ6naTU3bf/VLY95mVitPie1mO56NRpiO
anprpeTbPK/HXVmZyd4t+vhoiiY+stjNjkZS4KuNdLMHwX3rvc/95Gc3e8KH34fj/9cBc3C0/SHZ
qwI/v4OKP+wM45Lv0tJWO8st4BXK5/yNiFntir4nu95n8q6H9sWWNhl5TRuRbFxeOM+8tdqXBBiV
baYq/5CDVfLeM/+PYZpdaBm1ExpNjsd3wvwAHnfywKjp4jo0kMi2z/60JCmOk1exd3iKNj/qmPA3
11PORolEBP5EHnle5oEY82yXO7116FvxX+2BDZfzoThI2x+PEgqnoUc9+ZRBx+uQym7aNC01twTa
KF862OoA1jjlZpBmot3aBRJd1zeWhQNGp+ImrOSTW8IZABb2gwhAxhUbRaxhB6PV5Oh60/RgkqpR
K/vYwjLUubggaDT9PAM2wObk1E/kwJQTcGWvfH6pN9a/uyQIn7CFTA2gEqBMcuKWaDYeHO3DGopc
oXSVvbVEK75cH7qlvmhHjtVxp4ey4AS/y1+pUgGwfBNfq5cu7Lm62I9yCQQ6z2eym1hTUJtVHdTO
+KUSdrntaufGo1/3cqmHpnHZIBqI+FZPPIufEtW8ZUm9uz5ES704v4s+3SzypFZt7QJ41FcPrfsE
uTJgUL9z7+3658+fubTfaoci5GhFM4CmemqE+1Sa2StV8c/bPq1FUtW3oK84gK3NGOtcnhoUBW/7
shY28FCHIkUSV1Gc+196u4YD65pyzUJE6kqDKPaBV9UjTZ1Ap82t67A1ZVhbK0Oy8HVd68fps34y
PYXatMUCDwoj7phsxnitSrP0ee2x0c2Z2c/grUSzjXOTc8cLCwuPs9gVazYoC+H4N3H9KRyLCcxl
WUl2gmhyHEBc5o9tDq8iB3ePGbd5L1m6RoMysgZkHiojm7568QuegKO7chFbiHddmaGqPWAcC7OM
VMWLRwCg4endxua8MsELb2adqN85ouuKHBgNKAMJ6P25cHE1MmdXOj6kJMW4Y7zuTqMY3X1ZVeZK
pxbmXaftQw4zHcYzhrPsXqbhcUpl4Dgrl/Wlb5/PiU8TTj3UiYuuYCdIVB16Kn/CAvkhK6eVHMzC
caNT9kWeFb1hYUUU41eBQvGofudDEeTpF4iGrdwql7pw/v+nLnTyXDiuAXqoU/ZoMfrDL+u71nZ+
Xd+Nlj6v7dBAVDKohZU1cFzunV1M+7qsumB0xt/Xv78QsroODIVoPv5QxEh49ZDZzldTGK/XP730
07UtujSbXIHgX0QNpElN93tnSgjXrYzL0u/WdmmlbFXahYWKH8ztS1gUi7i5MSi151TTJMoE9APZ
r5wFLUSFOe9CZq8lly//clOnkCdp70BI0XZP8VQU90Dcw5WZ8jWQ2OUsv6nzxoVZNXYOtGo0VSYL
nMk40IS/T5k4mX659aHBHLBh3N4yw/B5+zf2kb0m7ZD4RQS+R5jlbjhLHpjFWnb28vI1/fMx8Wlp
Da07wAMon6OCWCHEoSGkHAdxb4Z1WwUUGjS39UJbwbXttyzrRxWllAHimw3lk+/gUpr7bv3jliaI
PuctqUsAJgs7wgtMvc/SM3ex3cYnJZ3k/XoTCxkIos+8Y+GhlU+lGbV+W0G3Rc6bhqGYZ8F9AILD
uQzI2FhHAcP6zcDiBEZqkwcfaU5frv+Cy6c30aMhTsu0ZxWUUWxnegdg5BmC3XXQZ8ZTWq65Wl0O
b2RU/g0JYabWZDUpPG/mhu06bF+7tun4Rg2TCeWKon/1EkW2MyXzCvfr7+H9/5dYoqsfJ8RPytqv
YSTuQiO6TZ3iwyRSPHpm2p6gkzN9NRv2bfKbFBZrkyoCUxT+g+S8uc8z330WI2R7JhS2gyam1tP1
sb68txK99uzlWWKI2asjx1CbRlCoCyNjcVuRivjavT3DNaOpTWVGOf1jIB2jIPJtdZhL9oPGYmXz
WEjUEV2BIhcdyXoKYRPPT7+0NKk3uZseqqZ/tixn78Anq2jyfdmYv7llWCtgnaWB086NwfPxBK17
M6Kcldu28p5gJgrTjDHvV17sSy1ox0fbV6U9MJQlafk4lD8M6+TfOC+64sQM21ag4I0R/gN0j8rV
vhvrjdWVP1omt7Wj1kDYCytZl5+YJOkF7VISdeyHZz+BMrYnk9zE2cdN0asLTzBiTQjfhETMmV5d
WJJOsn1tc7ayof/NVlxYsrrSRJJ10CGdwRfoVepsTOoURx/vxL0Eqf+uEel4x9uO/smadoD9bU32
TBRDlBSQUvIISQ4A3dwGWSS6KgVuJmPeMDOLGEgrQTP7mwr6dAHEx79eH8uluTpfMz4dkqOoRwUX
sCyqB3Nf2u2OCveDzgq2rNaaKfnlKwtQkP+24TEzR30zriMrs05AbecbMo9ic70Dl181RMeLFhC4
qUZuAB4OgZMhdYPUeKkKuqPTK+DQQdmMm9xZiYyFtakDSM2p82OvIihopUPYe3xTWd+t4ff1jix9
XFv4tWUbrpdmMA/u+y1yWWFppJvR5dubPq+jSJm0IW5CpzlyLB4OFILKWZgNK+fJ0pLRAaQprbPW
rtsmguwF++rOiNpgkGnCQ+R08/uxaO0tLQzoQCPpv/dG299kGeQu2ynm21YQhbpae9v2oMNNzcJS
vlFyAkuaZwtSyKZx5yTNbSGgg00TwJFYW+KWYqGOnrXfz0YPfXHjLz+HxufFCJetpPMkiZKOw54y
Gfx7yFG5J7gQmSvLZWEt6oIVhZVkcL925gjSPRv4iAVNXd4YYdoyh5dq6ckYB/I88U1K8mODlCnA
eLvrAfz3J17Ylv8PbQpqxuR0bIj8OJ1+m13rN6E1y3YKkw7CY7Bw977NdutnUNqGbVPQQzPTDi07
4VFLxz4LaN9A48JBYncXx+58mpgYtjBSi++TEhs3BIkLayshlgV9Ppp+FSB3Ffs87rwH24R/ZEIS
At8MOR1MprytEJZ9n6Mq8yO24/ibXTfxi8fHdiulxY4qB10VBkz+gapRhhWh/aZzWz8Jmm4283As
HDesVRnnoWd2w1tuc+PQN7x8NrIWPBcB8r/RlflpMsrqxVcdstxd9VoVfrKtWnc6dW4ZvymqmiOu
lykEbAYDZ4PP7+qKkI3FfOMAebHstyusfscKeCN2zGd/Zq8SceiTst17yPIc4Ig63bPKFY/xXJZR
lY30x4jKJ9yuing+5Tmvp8AuXDyZBpXKL9fncuHU0VVH/MI2fGvq5oiD2hNUxMnCFEKVwZwJEYJR
svKkWAp2bUttJrMxHeCRI0LxwmRNOwZ5ob7f1Acd3MsgsKVYj4/Dr34XT6/ws92n0xDC4OR6Awu/
Xkf3wuxBlLWJu+YgINrYA3x3V3F3jVu9cG4y7fEtYrMkJh0ArZwJDML6RG3nKbV2CVRooRXYyA1N
s+bVg95jF6Qw6/59W6/OIfFpj+PUgbDbDE3FLsNLK6+tKqwM5Bdu+7q2g1IqDQsi7nWU51YSGm77
XNfuyiH318zgwgakA13hP5VUedvUER2U2ja5az6lqHc9Wdzkb6yy7e9ZBo2SwefFUz4Zbkh4pR6I
J+ShsX2g8+rGdQJRwaDHcA2Y+fq4yjnTCGlp5F02zIztQzzUzoOnxHBs+NTDrm0EUSWNpXFTdgq6
7P8OfzvBccFwMO2z81I4Q+DUb3O2xoFZWNa681xNae9CSB8Zl5R/x0H/4HEk4pks7nh5k3C+TXRY
IoMuYJ1WM+5gKmFhRiD6SZpp+BJPlb+VDjHWSnQLC0RHJ86DWUJACoexKNNT0tYgOQjsir4Rjg41
A8NqD15tfDf6cSVVsJCc0IVoJoi3siZnfZS3kBrN+pxAKRtCo65bnQAHbAOLxvDuGNXm+lo5r4lL
4awlWAtqN41kVo872wAZaL97EMAbhllar0jELTWgxRrvcSbV4wTGaW30UIT1rLBpYvZNmJ15G0qV
6DIonUkr4o1cRQAzOtMcMv/gqjUhmoUZ0QVQktIqASMdYpSaO8w6/EicB6vfMsyM6n6l7W2noY5y
tyoy2I3XAVfhTcFc2AGBAkIh4CeVrwktLEyFDm53ZzLkagK+CNi1wGnujPyBDCvn1NKq13Z0SzDA
Qc5W1QihSPC9Z05qw2wQKmx5W5KVONq+XsBgJrENC/LDkNGB2EVUsy6MYZJ301LQwe1Q0JgKP52A
n4/fbTYEBi73qf31to/Tf7dcUThOWVFqRk3lPwBxaQe1ct6Yc5vdsA3n0H8b6KYa7FYY90WuC6sZ
0FVeqVD9XeF2/cbygRW63o+lFLGOqW4tE2YfnllHxEA9Zq7G0g+6JHMf2FSA1TeOpfw6c7cFVm2g
YTI4Wzv3sy3wajeeXrYWaq7nZwS5nzGSlQhLkoRW8jOz1mR5FgJZh1yjijKk83mi6qL+gSeXCcHX
qYJLwOj9gi7X2pa11Mz5vvfpBgSaRj2kI9IheZNnW/DyGgOni6pqJ0KIr+VHF1a8jigsatMwvMSB
xBUsbFDY3TKvDWArFl4PhqXPazEn004mpCy8E5wWDxl8kMG8BOMcpOA1ftTSMGmnR++ZucNazz2Z
7RDY6RdaNaGi90O8Es5LPdAeB2JUjYIbvX/CUO0STz5UPtl3fb6ypSxcH3Q0d5+2Nh8L7LjgRdah
C6WhY5fEqQoygxqHgdTZPslHQAZ99ruBJnxw07zomG4AH82uHDr/lMn5HTevL/ZcPpp+f9tRpUO6
p9iUvT2CCsv8bcXtgFoFIIvVt0EAhXtbD7Q1LpsWusjQeo5ypHfh2pdPh3YqkpBAJ3Tl5rMQWroA
SSkLJmchAOU/4zE9IGlMv+o3Zu0ezKr6c70fSwUKHdzNmJ0ivqBFwlXQwnZ82sN6rUyDqQA4FJIt
ARbk9abOO8eFm5yO8K4KKAxyAJejRPSPZaruvdl9vv7ppaHS1vnAJzEnbYs7HDBHJacwdftOky4s
xRrXa6kFbZ1XNjjPEMCforz8BsG/TXPmD0/3UM9dGZ2lBrSFPkwo9YMqP0XwFsuDoU1pIJu+DDpO
QiYmudLMwiToIGczG3MnUTEDWQDX6cqxk2C0k5fr07CwWen45lIVruX1VXya/UdiyyAn/l5O9m1b
oQ5sjvGKgpogVGy77Gtq8sM8ekHmr21JC+OvYx0tko5mBtzxidgkfmFeMp9qN6Zwva7JwRNDvLKq
L9f7iQ52rGLb5FUC9WtWqaNtyf/y99IxQjnW+5TD5fa2mThP/6fTm8wGGWfbhZAU9GH3EHTJNo3K
4Qsj5hvPVl2rRBQAJVtnvYQSYwOtp4Bn89aga0SjhVeNLleCFKmysnnCONnTbnDvXGGHzHpIuvtc
lSDorDxnl9aDtq4FEARm6aOZMYn38Ap8KEr72/U5WJppbUV7SRaXpVeD/aWIeE7nLj2UTZa+2Ar7
rDMAwOaicPZ2vbGFg1zHRWYEHiO1HM5C3uKFOzLKB+8uruYPd6gPAC2g6KfgV9mV3cqWu9A73Qdx
ylMjn+CngemnO8uChM/UzGFm1SHi4esIk+GVBbMwQzpeco79lDcVpI7M1ijD1G3/lIPzfn3Ulr59
3gw+LRN4OsedmlDGHugZFUzNn77priT5FjZDHSfZZLXDqQ3VcJUZ3xyufk58eC+mdCVF9hccf+E4
1UHzszsNTSdbWKZIYeLt73QPOZXqp+xI9+B4ZXLn9Zm/sRPh3PkZkO6SI+4s4Gfvkj72Nomo+ZYl
lX24PpYLC/Zv0e3TWBoW4RwWtgXyKPWwqYzce4ZuYvWr7cF7hHZl+UgVCjsbv1h1v7vYJLX00Gh8
A3q1HaDXsV2FMDIPpxKFDYX0RApJ3hTuCMzaXu/dxeMBTWmRkrCRe4g7HuHBgoPNqPotEfkcQM3Q
AaWMDT+vt3MxatDO+f+fRlGmRS8mYY8nl5qbKhtQRO+3/WTf8iDC588L4dPns9Qb/EqOEiWU9M9I
jI9qhGEoa1bW6sVdCJ/Xkgip1duFQWqOHBGHlnB8grbX09CN+7LOntNCbGXS7OuY/bg+WEuTYv3b
m1hk6WBNZDzFabMB7SUA/Tv0QXOZWbu/3sTFHQI90s4HVNPc3CjK6eSWkxPGnQtXl95aOaUvw67w
de2IgBQ2lJATwLQ7xQuYfXvZqeZDB2lvFzL3HjX/OBLE9k0vUosGsWeYYzBMwDIB9ZY07x00Z46U
Ag7nuLX9Ydl2s3YdXVhaujdjBtdurijodjm3dqBzBWVhQKqEh2NpHsv5boaJ6PURXmpJixnbBrUK
wpB95LNuC83LjZ/bW+4UDyDmnkTnvfeyWdNXW1hdRAsYI1cFK+EqG/Xxe9Pu5/bF5Mfr3VgIFKIF
SqscMhGvriI3ze+qhLyPAMqvxMnSz9bCZBS+9MgM26Kh469dql5Iyn/bKl75/MIy0iH36cggxza1
IAtU7h/JUxiqZ/0ToJx9AOLsf9fHZ2maz///tPPYpYtSqlNUkTDNcKrZBLV/yP75Q0jovIOEQ8TW
cB5Lw3W+snxqygEiUdE5AR82h0emeKnteVePK/1YmmftIPB6OhdUeDLys6wP21TlMJDLV7bny69x
+n+4ac9xW8jjM+80dZa6c5jAokO5fps50trwuk+RKQE6wFOGsXXLbtqSUq5xRi6Hwf+hqssBUlXx
aNBTB2lmwbpNWz1PSMvJ+ia/L/ROmxhYXzZ4ijT2qc6AEWtRX79nmdvtcIiv8V+XOqFNT2p2eVe0
MT21PZ5yLfQNYfk8g3LXiJU5Ov/Y/7t3oRPnqPsUXXHCDEjaO/SkeF+CpZBlw8aVefYysaIMVQ5N
nsTq1S3EFLR2DsNPrUFMrHQ6D2ybpipPPTBXvmL3xtAerq/KpeHSNt9ZICfKYWp/soy4DkEGS+5m
ENi3mKlpn1VWvnKMLg2atvFy0zaZI6h1omW9KYqS7Ggfv/qDfezi8pnxfFjp0FJD2jbcjDQBqrOl
p96lcNJx41AJXDuy/A8prD0upWuyFEsNaXtyMtVzwYmi8JkwnusmO1nA7xeZ+AHNrjeSeCvRdnkv
M3U0LEtiF1rgJYmq5IfHp8Bv4GeAwtv16b+8mZk6BnZQlQecD66DTQpifWbujEqtTMTSDz+P26fA
reD1AVoSJqLy+FuS9E6Y9vKNDsnavWGpAW2lwzCgjtusBYBO+QHy1mNLIa+y8rpa+vj5/59+PfNp
yYRD8bhq5wAGzHtnwDWcre1Sl+/Jpqet6okrLqYzkgkR5DwAHFpHRj19VFxW58KkA1SLn++qtgC1
fCz5SqcWFruOcBU9J9lo4clOc+MwsuFo9yD0G27xYaXOTXUjaupIVwrjZrBtR/D3UrmDpUgJlfz+
SfnjL6dzVzKBS2GrLfLW6+quVZDJFb31hZXjfTamT9dXxNLEa8va4Z7rEdgJwMSmRFSRIIOYEY3X
do2lA14HuE6WmRNpKhIZPP060jy9a+v8vw52KCpRh6qGL3SVH/2pP6TpTf5NkAXQrl5uIto0b905
GmFACZuosBH5oQCQ7fqQXdb7xfe1pW7lXZbbEzZ3Y4bKI4hl/KBonz9PLrUfPaGaL3SsnfvKtVIR
QF3CfR1hlfkGhYn8qR+JXBHyOXfnwsGsg14HH1oPuJvVUcfHEDa7W4gHhvAyDIUBqwk+biwo91/v
8l8y86W2tP2hJ33lG3IwT9Qvgsl498H+A4QvcMoSQNs2qDO2LYZ0R9osgH4I6GjHwvbxrnu0cI57
PYHCvx9ipvn4khfdykwsLHAdNpvEicNHuzVPY+POIOwzZr0xNwOHuVBegLPErrbXB2BhmeiKrZR0
E3iaEJ8E6FKgRFRvoX/5bXD7204PHUXbtm5r1cQ0TxW8LzaECPHidcgz17VX3ZL5RdRqm0gXd+XU
9xI3xczgweQMx26OV3J/Cw97U9dqbaXRd0ZVxPA2df6rK2MnjEdafcwWijkepNpHcWxqb5vAg9Kc
7APJ5D2M1fdV1u2zbk23aSEcdOxnZcyQTDMApu9gQWz1sOjyHltagUSzFnALlyAd/OnI3AD0E6LP
xAQLn8FcMCtDi/1JBz+wzX53PdiW+qHtL4PrlESiPHMCIAHOytnvus8f1eg/jhNfI2hcVrKjpu5E
Bz/Ssk6400QJQKZ8U4OStS3MjnYB/HdABzdSFv8p2ej91/K6DMDmKE5yGPiLI+WYBzIbhl3cGhSC
MD1+aWmT12KYB7hxz5n87rp99piAoCjCiRn2HkX9KrJG5f65PkQL61EHhUCNHJm3dKoiM5n5tpc1
3CON7MUi0xpPdWESdMUp0RBANIxiOMFta3hU7py8kCybNqNpeF+Ro19L9y+1o71IwAD3KglpoWik
NEpJemf5xl2d8Z3B+Mr1YSFqdTeUuR1h3TdDkM3yC8C0ui0l5XNDq1didS+THf+6PicLzehqtlAz
klZljV2UAhppV00B4yl68gucGDlXNaqjZH+9pYX7kA75jZVfDG0HF0UfGLcH2NXMeyDzi5XDbiG2
dMQnKIzUYDOtIt4Xh8SLX6WwTgq72fUfvzDhuu0g4cjKQWgJphxWs/ULHsXml1qSLTOqleFZ6oC2
08PWykRyriMnK1GIV+whKt0Btb693oGl0deujAPD5xlR1sm0nOyRJdTfwpQuXbnVLHxdR3dCUtMc
/DGFNhL37SNcUeoHd0Q98fpv/1u/uHCR0VGdzShSiEeM5OT6Sh6cvGAQChvrHSR47C0bbfFQOuOE
zWRkR97a+dGClN6+VGYNpjW8wezcEKdcyeJegkz51uaQkr3+0xaWjw4GNczKUgD+ktOI27Ko/MAX
pzJudz3MZ1i+0v+F0NB950ywnpkLD7/TMPvGN94RFWUOU5HFM/Xfbf04N/3pKdlIC9rQ49BGWfUE
IeIQWa8tMe/gRrmNHXMlBpcG6xw9nxpJcMFPrZyNp14Ou7L7XU3QZ0Mu3WtVCEnwlYW01Iq2N4Pj
zVHtTawTnOjSgNsDjMKmZ6NOd+BnwbFnrXK+NCtatshJKZDA8djC0rG88z3y4DFxGJ2btC/O1gL/
DpZynQZX1346NczYDTyPfCo3FVuToF8aJW0/kN7MuW8inZ53zoZU1W+gMXAc5+q3ZYJn3nhsZYUs
3Vl0lsFkMKNQKRLd1vfuA8o4p9147PcmmNNB95O92l/YY/JE7uLIOnzJ7/nX9Of1kF6YH510YE/g
oYGcj6QkebLzp7SrwnZe09tY2PB0/C6xkYQGSbOHGEz1dhYTGOdid/13L336fAR9WiXW6FXdTJHu
Inn9WLfzl6SDbuH1by+8PnWtX5KVmcPB44Vti4qkb/0YElhNFqP9zKph02ZeBhK7uQY7/QuzuLBv
21qQ+SBc5rSXOBYGuoFk4VM5pqiujuHo2mEazw91MW7gJIPrZn8acGUNGS+D0XNCIDuDTCShS1Fc
TrOQuPS24dXBpHJoyxSwZzDSeXKwwTeTQBxdH92FiNMBo8mQJ30d4w5CZvAMJX3sZnGKPfvlts+f
l/KnwEjsZLDbfu4jqA2L0DXp16mYSwgtGrddOXWnuszNC+pCNTOS7q9WYFYssYEeNBh5IlAGX7mp
neP4QlDoiFE+ZIkpa9TYOmv4RTP7baiaE1ywP2a+NhELS0iHi9qDwazYNir4RU07Cv60JeXKr1/K
jekAUauzpcpI00clbX81cxpBQPErMnI88Dzvvu6mZ2A6Xxtp7uwyWyNQLUWWdtYYggsf/KkCyifT
hlXmSWbVkbDptiwD1c4aI21ALoKffDSQcj8UoAErYpKVEVv67dom0KZ1mcNpsY/67qUak8AqvxX2
j+tL4jKPgpo6UjTJsrRrGTb5vqdGtkkMAnJuI+U2IXzagIpcB5DjpXd1q3hYCcEf+0rK30Xn5CtX
34Xu6RAzJ0a5cEjxrImhZhE0rYTjRQF7BTNz1vbRhXDWEUQxmADSGus+ssjwMDF6yidv5UBY+vXa
YeMXfaGK2Ryi2Xi1fEhB82MGEMf12Vk4bXSYkF3weVBmW0QemIReSVBM/WHbsNj075zulEJK9Xo7
S+Nz/v+njbHPldc2OcSv0nzcMDlsR1GuVCPoOUov7FY6WMhI6Ug6iZzFDJfVDeyxstDnePQz5HrC
pjfMu66Uw8F1JwpTYpceMsheA4qbJUdCWg+c+KbbDyglI9OaGD95DxF6yOqn9za0KcK8L7ovRFr9
uzKEOJzT1kHjxuTYZXG+hc19vqvFSLYOh7funFgIsDFlL45L5Mrb4uJubJO/6fJPYxfX8UggVu+d
nPmdl+D7NwwpWVhTpGsuwUstaJtLz1y0YVUimmR1zDv7NXUMMMgZeypJelPpFt3QNhnV+JB1yuBs
CQgfxJDvcevYNel9PcCqwvvvephdXCs2RMT/DbNUVgbzbYG5d+aHqckjEuc/TWqtFNEvrhZ8/vz/
TzPR5s7QeE0KHVvDzZ+gMexbQebEFKTfudsI3GXfmhjWt2k+0LXlf7HEhza1K4Vy+VyoWaV4ujp3
kOLINka8mbsBuMRnq4BuA3xRAgDx14D9C7Hw/zKQTCZ0Atw0I+mmTHggqy8OuMemv6bNstSj8+R9
GkUol88mzDtEVKYDFUiIVuNHOjdtWE1GB+MwL3PvVSuhpuHI+qflTN3KTnFxE8JQaptQ4iL/38Qx
FC4p5PuRB07G9vW2wNNetGLOqcr8Fkyh0T+osTvSGGxEk66c/kuTol0u4tqO7aEDOwwKi2FW7SfC
Q9P7SNqV7Xlp3WgbQDI3FTEEc08wS3yCleCW1t4GWIvD9dG5XNnDyGtrvxzNRigL2ICCjo9Jxh/g
gQOMQPXIM7krLeM16a0Gr4riGNN5Cnuj/tb03crgXX5H+7qeIHR5Gqt1szmKG8WfMrurjq0lnV3n
pDwYLUxYK6H9sNLV84z//2nk68qCdu/iGJpABBC5SfdeMnTHToBrZ+SFDHxTevdd3rYbMgHuDuAx
PNPTptiNsRrCOZXA/EA07sYqsa8DpSwPJ195FqbJHeO56dMIVej4o7SZHUqJa9D/ODuzJTl1Zgs/
ERECxHQL1Nyjuz20b4j2BGIQAiEBevqzap8b/7ipiqi77W0HFEJKpMyV34p8ke1gBthvVFM5oMJP
3pVX/mGodKMlezCbswwCVAs88egxnKComL64JIqBejhq+SPn1ywfP1wZuM8imORWO2jFgb3s4QUW
z8z2ErfGFtaPOkBmm1s+wbjLInJA0hZGcM2C4qF71uQXB1zeLXOUYd8uz5q1p1iEDx+dvi48+NA9
4sOu18I45V7sTnPKrT+X73D+pR9Ny0UEKbxMlXkBLRvL58coAM1BDZvLl1571YvgMUhs3wMFY6uq
dsybr1v2DHYYSa2wD78ZS/J3h1v66DsGcJ3Lt1wbr0U8kVYJVkHphMeedHDv+BLJP0LOcW2uneZW
YsZSLmVnSEKiBoJuRhzoEwoLgV7afZK5SPhbQZVkUTZtLz/LyvAttVNe1w0OBYDv1ERfKzM9+v2c
GjolAZAuHRIxjbxGw/rY0sONlihBgtDkNB2mMbghU6rVNCWsnKekyMZmGxZ9saPEr3elY+XPmhcc
ZnGU3aHJrAIOqVR7x7Lrb1Pu1MksR5AuiVGbuYYegfiwo+hHFm1qeNntNCxG4dZRlJuCF+rr5XFa
mcFLTqFs6cQdjRkMHM1LJ8VrVhfX9LIffv8wMIsoMjI2h8GE/p0G7ftxA2SWZvaBlDy4NmHP6+yD
9bdUakmhgiComvkUgUv5VhMHEURa/nMFdUcSiByWHDA1fPRoCUuSUmTwJA4ejUbTfzAZZOBCT28i
n9nwV5m8xFeWFesJRlae9qrUVix/dPtBvOsmw1+4HH8B9kKShQ773vohPRi/6reld+aJtS1PpGNZ
adODtlPqKk8yQ8IYynDn6HPwAy1YqMVzV52FBb18HqMcjD4mxNG3igDmoC5PgrmHe5MyxQ7/Ivrs
WsW5TXPw9z0rIIOA6Q3f0AJgraIhqosBKi1ix3Eng81++0QBq6ub+Sfsw8fvPCPTLxHY9hgXmWXH
tkvUZuSVnxAq++nKG1h7xYsQy5u+cOYA5QVPjjH3h1ggWR+yawFjbXae3/tfm1pdzZC4W20PUH6t
0cNI2XzXFU31ctvkX8RY6uKtB8XoH+0qf+BR/bXgUATddu1FMA1CMP51kTsnK+yGrXTBGiHzzK7s
vj7e+7nRUqlGgsIm7hjCHqit75uKHFQ5wLKuO8Dw4mT8aI5nhSPMPJMtvoB7ieN4Clv026Lrsnje
gMBVGGhsT6wdj6Sd2/0AldmmE/kD+PM6Mca6J1ZAdzeN5VIih4SJHfrzGBwt7sFICGabVndbjTFa
yuOEjJgCyxaWFV4Rw+E2kf4fVV9r1Fn5pC5Vb0NGS7C6iuAotMvuATcZk5IYYGAbL/qUefBwvTxC
K+twaS9eZEr7PAMnIJheBhz0sq+5ddsuailbs3iogZSU+GibHr7fP4rcTSNVJ8q7prdd+/GLIIKT
jQqtiWAZduF9MNRfyszaQZd3Re61EkSWarVh8HsReDj5SrffokzxPtXs123DvgggEK37kZD+fBqz
J1U/RPQb498uX/rD8zwW+CJ+1OhzB9FtRrqdknS0yEY0deq5exdnuxIihhnTdbY/Xb7ZyhtYatEq
rT3KG5zhfcJjf+CxZj1MN39fvvr/G45+8J1eKtEQxGdYyPeo3MPBGE/BzG4yhM8pUJ/W71761gvp
mPTTxnFynhDrDJU2dn+oocT6HlFTnFx2MJNxdo1XfzdN5NzLwHJ3kYe6Oj7IKEgyLh0g1WoSTLE1
eszeMFfAk9evJcoReee2D35rTXdtRvLd6IjwLSLKST27ql4rn+Vb+LDlWwaY4LZEqWYTRjp89P3O
zuKOMki2cJrHb/Gg3GnrfHrNLEucs2Bvph6GL+5E8f3uwwwmDVqP5k/HI3Y39Yw8ZGh4SmgI4MWs
SH2nKBVbmVthLJ2p2uNw2O4qN7ff+tYVCSNAAmfKKvf+UAKtOfc/7UaGW8BfnJ3rGLmfiPOrMrSN
a1u2sTZtdVDc+q4COj1rmJlvoYe2X4xjfc10Rze5VfE/Lc+w7e2tFsZm0fTotgx/bmbTnLK5BV1P
YRBljm3xXMzWu1vXZayCat6wvu3TJoo4ejYzsnEC1BYaGL9u1EDCpDbF+KJq5zuAc9FhdgJ5T4vR
2RPLb1KLK35AmQhO2/OAzRgjczIbOCbYovlVeDUUiTaokLmGQhWyuGoj3QHwTmJQc4M+Dzb0nsOP
dRdAs+twicxspCWaPBszR4/F3NZO7ElFEiHLaNuUrhvbI+Xp0Iw0oVP9TsGoTV1PUh3XY02dxDuj
92pB+33RdvPXEmZzG1e73sF3wQ+lwum21jACqdJydHsaggBN0S9rxyE2XI+VNbAYDZzZo64nezv2
aPYxokYfZK6+DcGIDgcm+Bcra+1tO1byUzeM4050wShi7O+nH9VIJxl7InTjkFK1wbat2oD5br6X
1vjHrf32yevzMcWrAWIUSFh34wfYnrIQFgloy5o2es7MllLSxF3oySKZrSl4yjtVPhChBVRZHtDb
HuwPMBKF90NQOSFgV1kDB2xPvzUMROu2DLAfhG38vi37b/UUoGok2uyJjrbDd8Yt4K5jiTnNxXnA
pwGzRNfyboTrwdbKIU4PSSYTtK6HnzVDY53OcIKPvXLuq4cRNn9PRdjUb2MejofKGx2QapUjk6Cb
mr1oWbhxS/nue92bGBVPyqbNEj4AK5vBX2zDKmrv0Jo8homVgfXcOiiMx0LRqEmjMrJfB8wfHhfT
FHxiDMn7xBmdekxtoz+Vnddv/bzpU4UFmorgRSjb2kV9VmLD0Db1c5i3wZbUrcDXhb02gsChfShz
UW14hI8bpmyZUD+vk7zog6eqHb8axzd+GhYyfzSNgFcfCOF4mcYnA9ZS5np3NOqKVErUe1Ja5eo2
SR8Anv+76x2QtaMtcoVAnKCZuc0l0AEOoCqed2VvuhbuFx/ckQZOpzppY/Oo3ite7HjoOPHMb2tp
gOnz/z7A3NVoNWeWd3TzFp2k3ghhvTPox9Kzp9s+6v7iy9tMs9/lZixPRSWCn0OWmyaOYIJ4235q
iYRkxA67iaGxr6OVs8kaSrcDCxhyFu6Nt1hKBxX3hetDPX1UJog7tMf3+gdUlbc9wFI5GHltONUN
XBRr5L6K7I0VKhb0StJgZf4sxX9GdPXowFvsSAPpP+GY39VA5hfo5osK78/lTcNKrmip/XN5jvwW
QfLA8cx48ssemLi5muK59J0YzakzvlotuVKCWrnZUtWEZrI2R3cvHshzxNFpxUuG7HqioCpHQX18
ba96da3kpZbIZFNwpSGgRmbV8u20nMJvpTVDju+zo1MFJ0fm+4qoK6WZlcdaquZ1b1B19XR4zKsx
afV3v8pTHr3oTiKsXqtArk2G8///64weRQOhGCgLjL1+z+1pQj5e/kS7zettE2ERDbEPGTJLIscD
vlSw9UlYo3EtL1/aujHHRozVPkT2dX/5Ziu6ishbhEbpu0XdSI+B2RBmu1A5DvY/IYmtkGOFMptF
cVmP7HNk+uJucqXeYd5Hqe778cpefGWGLEmc8xQZ2kfqjOl6j4YXR4bPDkApEaxl7Tp/5vKaE+ra
jRYh1Mlr2vQTvr5OFrZxoziSl5K8z6NIB5PDkMT73AzyGsZgbZoszjMtJn6GpgF81CwypqOH77IV
5XlMCvs2qXe0FFwi0xfwCF4RRyuwUyXrQzhdo8CvnOOXmkqIrssiazFWeYkmBMu5p9Z8lwX8a2lf
63tYSenY//DZCsVESXr0CYTvij0L9gSm3R3sOmPgPrcuNQ9M1McWjTva/0GQTrg85T+eBvYS3DZb
aMrno0CP6ySRYsti0SWm1pumgCe6iXNgxC/f6ONoZC8ZbiwI3bowHJKlarSfHXTebLRnuT9hbAwP
1TK3EsjjrmGXz9Hh3xMntP3/G5WmehC60gGUcF0W48iQkO5aw8LHc8H+D+3+V8CD73MNpTAuLbrX
unxryocCpzHS2snlcVq7/iIEKSEaiNIhHrW7ynuH+QXZe6zx/0Ro0MSpuLnGRPl4Rdr/6Zb/eo7a
Ib4zwWz5VLT+sbahUkJpYYTXzeXHWHsDi/BCMupU4YDqtNDFwcVxvJDt18uXXvvly1jSobO4LNzm
5FOYUA3dBmXwz2EwXPkIfJx6sf+htTF7AvPgLDpko78dTZhm4j9oen2XG+AEdGAB2le0m6Lqr/Xq
razCpRxJtl5QQqUMXXVVo6EjL7adJxPoE96wxTp5lQ1Tosl+v2n8ltikgp9RHwanf0DwEwcC6Nn9
XefXPFzWhm/xdsIOBtRNVqgTsY9d/8f3PTTdTrHbwc7HLrZ5fS9a58paWZkJS2mSDbfbibe41yx+
1P6O5rsGPheXR2nllSx1ScSmeUM9gWt7cT68o8YRYQ8t69gRe+/aKWBlsJZCpDyi2WBGNp4a+SNj
fxzlvsLnIZnq+bEXOg2Rjxuk2dz2ROeI89eKZ6axxWQjpxjxsyQI+dA4V8XPJtIpF8AKZ5TeV5y9
Xr7bSrwn53f2193KkYEDADuHU8G9BPhO7DnhnYkSW0FUAoHIjVPgHH/+us2Ic1TUVILD8Mjd2JLs
g3MzFHOv7KFXwtjSnVaUw0ghrFUn2Gi8KavfETfcXh6gtUsvj8ncqnsvwuR1OxO+oCPXqWOp2uzK
h31tbSwC8CS8ZkaZqDk5aP/tTbbvs+JeWNeM29d+/WKZC/DuMcrZcJKzuxtFkGo2fb48MB//8n+8
Sos266KoyVFVnfoscVw+bxpSk+1YkfxKAe3jyfmPVWnZD61tZDWeRuRlg6mBm3gfc/t75szXz8kf
D9E/dqSg+WI/imziqczl3uPRmydhznl5jNauvVjLWLsUXjtVcxq7B8BLY4IM6OUrf7z/+MdtVLEm
GrqCIe71Ktg1Izw9OxaJjV2pArBSdW0Crb3l85P9tXBRz7OlJOFwcr22u4fBd/UKZEwG53K/uvIl
X3uUxVYKBC8+eBqWEprDx00PKSclnOty/gkspSvLbO1FLFYxCgJVOdvnHoJ5uCuy4TVs9a/Lb2Lt
0osV7FSynmAROJ4KijoGCv6SfLrtyovFa6usnmH5MJ5KcKZz5Hod97a1u9T4tGE1Yhsz6JNVKbTw
dds2a55KOV05RKwMyVLXA/lFwEdIIk7uIPZQXnxDutdcmfgrMWEp5KFBWELHWupT2BS7aiI70+YQ
0kITbr0a56a9K1kKbvy27wNI9dUpHAJ4G817r+2/V31+ZcavLKql5qYSpC9yFD1g0djHfh/uHJKB
IX4b8IosBTeg69FaM+yJyogRYBigZK5r94Fk7Jpz6toDLJYswBxT4UuTwx23f2uR2Kkm3sTItL9e
nvkrIWFJQOqHOQuGFk+AosXLWNuP0nG2RVf/4eG1ivnaHF0s27DyZ4EeVkQd56mru43s1e7yj/94
S0rCxbJlypbMcXDlyZYvQ0m2Xag/ydzsDHUfYKhyDD30X1++18c7U7JUmNSRO1bQr8DFtSCgL+t5
R+0Rm1+XPfYUTlYwBoQlgT8hX9DfphgjS6EHWkaiybUAZZgIvNYnnY+gOxl4WLX82mN97MDmkqXg
o7JGvxohjD/BB3G49zprvreprkmiWdR+nVhAEqWeJ8JElc5QVQjYWoX9Y94NXhUTAe+wxIKBZxNX
VT3scg5d1oSDopMKPVbvDN/8R03A0ow18dsiKV2DLa/fIcFLG9kEcdh413qZV+byUl0iZ7gxzhUa
4l2G7CSW/TczZu9ay40F9fPlabAymZfKEjnB4E9L3MPLHwJ+LMpfl6+7ss6XshIHlphihmH0qRtA
0mxgf33y3Svn27VxWcQQAH/6kA99f4JxZSvigM+zgAGeoBS4M+kja9z2Nw7P4utvmA9BejADTFCy
mA9/fIttLg/Q2sAvo4i2vbyDDRY2eL8n5w01ytuuu4whVkuLqhuxrk25IYDotbn/dPnSK+O+lJEw
1+rGPscHtJgEvpzKfXIo2TeYPamde1fGZe0m59j497YRpJmBmjI7csZ3PVQFADc/FmWwr6Ibh35Z
pLH52AiKGgNc9DKzh87OOVZiuHbk/y+P9G9uEire/30C5kbc173CG2hUsNcg+e5Y01UbQ+wh1k0O
5wwkt0YUxGHySuu+24pZs9SjjTjYtrFiaFR4atDMHVMOV/Q4E42VFJMVol3cpw9ymOcr262VVboU
+hVMdHCdhHAnUlH2OaqaAJkWae01c7zbVtCy2g2iMWD8LB+OPczPkxqtq3sLErkrD7A2W5ahYC4Z
NKqTRn8cjClGDt91Fn0pRmanmYQD520TfxEFXLi2cItqfeqr707zhcFplwU73Xy6fPmVULAsdtMg
j3rXwoSppnehf8n5JtMf9x/nw67P53JycWFh3ZdogiyKNrn8k1fGfVnd5rPqM6cz+qSl8+KQCeaQ
VnRfFPJBz+GVML8yLMsadxspQ0iGdxs54yuL5rvW1q+Xf/7KvF9WuB1W5WUQIkiKvH+2vWgnePHa
1f6V+bKyt1oWt02ArvbaEKBByPClcKNTl2UPlU3KGE3j3wpTfXZp+cvR6OC//DxrQ3V+zr+CJg9s
FkQ4OZ1I99Dkf9zQvvHC5xv+deF+IKCFywEXLl588jsqrmV21ybQcuH2aJygpB1PHAYVMDJNRvYA
A700rK5kgNaGZLFms6Gf8O3GL2+6T1S9Rlpcmforx8glwKaeo6kxdAT/tP6uYNRV1Q1cr0hSCsjM
otto3WTpk8shtcgjKccTzadYF3e2qGKv+nXTdFlWUktkrgQ4zUClzF0cZV8H68vlC6+MzbKOyuFQ
PqJ8ptGWI48S0QYg4rgY39EEnOrsWnfvyqtdyjmivgcoHdj8E+3Gl16zDXH6K7PGPU+PDz7eS/vI
0B1GUc56OGUiK2G9LGWDtg2VJ9IZvaQI+jDVfAjS0efIHiCbLnd50eWbKu/KtHCEvY/yVkII65nU
0lG2mfsB1gEQ6792YPfB5gY0mIo4Hf5xkx/Cog5+T30dQpIrmm3mu9HBZF5wj8gndrLGaUyJykbF
aHbiicOivPCi35df1soSXNIxlJWDJhIhCEqDb2fp6MOsuxNcWt9zpa98n1cC7X/4gb/ih5DE1laP
xTIy90tvrPeQqW+sudZFtzLflpgM6tiz3wpzblnnNBmI95JjW5c51YvFigcu9TVz3JUptyzeB4Fb
Tc2A0oqey22j5h13i2+XX8Papc/P9tcQDfD6DhTDQbweu3Sw30j24/KFV97vsiDv8HY00AnjtA0D
izwO64lvWuEpiBz64qVRwnu+fKMPX7ITRYsjhz973hTRQJ0mVaQQd+/RuAVZzdvlq/+HA/lnSTrR
MuXo+GKWaLFGHYWqAmzhFnS1QKLo3HVFTDwttrYES2KIhvx1CFS2M4ryp4BNzsb1aLDP7HFKoGhr
EmNTs9GqGLfMyvltw7ykf/Jo8NywlMPJC7kb15F8kUK+guy+0ZO4bRkt+Z+ID2SWYSZxD7nNKn2P
xrIvQAde0cf9t+/5Z4hdsnSCDcMOWCG/Q1Z3wlj1tKIbw0DKGc/+NnFVuHaZ6MouEpUNfDsYaG3h
icN+MNSeDk0xQmI6CRUr49UvuWzagz+gJMwJxEzOZPmbftT582S88bNdmmEz+nq4b1VjJ5C/QJbk
d+5hCHDuELMrHlA/7B8dnLu/ZDlcrdJisvkfTw4ZcnlA0cG7VN83JqqQrAotlqg+EGnW+/7WbuHb
6BVD6jRfSxKNUZoPuj0E8EXbusaVd848jQedtQWLa+76qAgR03wpS7d4rMeCg/6LPEvo19GmySEV
tnUrn3JG1GOYse7GHOtSugKsI/IhDbbOdMg3s2y2eeCgr+6a+Pc/gssH73KpX9GzP/uMIIUuRlJ5
MbVAa0FJRBwjMwY7u3FJisMpCvWh4g+BrcsnB0DZXZTBSqEvvfDer1t1034gXDaG2BW10PYwT0dW
3Lsme+T2rkXiuoHd6bkL8nKA+DD8uOHyOO+QXIxc0/GYGUOOYenMu8ye9KaGdv4W1ANucQ6xf8Xo
2RD0vRlULKtAja910Vkqhjs3qn2c1erKIv84XofLw/iQ5yOwm9g80CywNmXLvk1O48SjcTZ2YV0Z
rI+/mOHyON5VcxUWfgfXrtGlJ9KgxQFtCHJvSXgGmqk0G4/O/ZXa2drNFpt80UPZKEp3OgIluR09
uOYYHrfDcwszMmld+X6u3WSx0ec1ONv2JBhSAM+h92KJLi57MKHzDrKOaxmAjz/S4fKILsauklnH
2anN2Mkag9eQXovta5defD2NDyUF85zpaDL7jrmQANbOlYTdytAsT+kEcFCfczMdq+Zr09316neA
9FLEfkXAul1efGu3WKTrcuaVUDYAedVFLzmsUVgD0ySIaBi503WwuXyTFTgdpNr/u/6Er1RNpEuB
ksgBl8KvRwOugp18sO2JyePsbAVja5F2XN0BMXrbilye44eg88EJhMvqUPdBGjpBHrddNG3CvrPQ
fhY0u8vPdx6sf0N26J0j21/hRWdV0VVqoEcdOPoF65PcY1RndKe7NO3cvO/jgpOzCOCaeV+0csfz
ZPzrjsNQ44Zh4B6lNzkmibgXwnC84GmF3pQdmh7dDcy16LEfAvcn0o/XILarb3IREmTQGz5Hwjma
LnsdItrHdAQ7U0kdj9n80FTZF6t1D0hHwoyjk7d9h5ai67JjLrKmsKvxuDbprEZQZcKKxGoucXin
dbXpm+C2s0K4TBAQT9ngGoG5QIfhrqm8jWyusbQ+3gu74TItoCZO4QmIB2F1HBSbGr44n/MN+pPS
Rsf5L5jeiYf2aXqoN+hquhJFVmbnMltgJpTgkYfrT6Ng9bava2RpZt9PRNTrhLHWSoivwXXhV2sj
K1/0ZRrBYWhu64UHhx5a6oPfsPDOdkURo/5wTVa28rFd5hAY+AnounXtY136bz3x8j3o3ie3duVW
2/M1gsXagyz2DUVtfNtwvC67/m6bT1zCkPXKW1m79CJmYCvbW3SiBhBCMCsMQ3Nrw2uVZuRqbdA5
16I+iEvLY4fnS2U33O9O3KllgTRUM/8IfI9/KWvtndopQNOCFc3UJCb8lQ+k+wnuWsqZkHfUFWpb
liERKJyGLyJ0uu8eE1BbwMAtm2NPZX6qptJKQxdSXFELub0cTFcGZkl7VXA5LSpS28feCkFIkLgl
UFIO+tSK27ycwiXqFdoUD53Mnjl1cF3W3KQdkphe9w5cyOa2h1jEZ+PhxGECFmJ6Kn1ecz98A/x6
T/Nr7SFrw7SoP/aUFEHY+FgA0AHEPW0OQlQPqDK93fYEi22NpAOd5bn1UgSyPFgRTCQcbJsTNxzF
/vItVnZOy1OrXTFYl2YdOVWt+QqV2RcYPN02iZYuFQGYx2FUBPbR830ZS3sCpjx8zkacHC//9pXh
XxKrtQ2nXpcAYBQxLxnqNp3RjDuV19Lra5dfjD6JMuzlw5ycRlsfZW7vuED7defnt43PkjbtjiZQ
JVqZTpP3aeze6/b3VP28aWSWtOnKmYq805ycVN45dz7N+t0Y1HMa5Y595VyysvtxF9vJ0h4iObR9
dKSU+WmLHmfAd2BCcAR0oEQrXf25wgeBEBs2TrSKrmRZVprPwmW2sgVGsXUH9GT3nOynaT4YEnzy
Gj+pc5hvRBIO2jTOenJve1MFpp26UrFYedxl8tLD15p26P1CJ5jjxVnePLCI3+el2ho6oH6PngeJ
D7jnzFeil03+009/8OlY4qQ5snTB5DV4i63tbkpoxZ/J7EYZ8ExF8NYG4RTEGPfGbDlE69vCgmQx
CQp/YrELJEYdY6BIXHLuYEvDOf4SiV6VsI7vS1pVGz/sX0w3+fHoVNaJl606erBCO/mFX8B5Mhzi
0e2dlKG6vVFV8TRGmZcEgPVCIlL9VnXvbwREyHeirkVS2hzUrUG+glzxaeisNwWZ3TbrxJMXql9R
7zlpp3qDhnJiEjWWQCGH6EHriPfNyQLsy4lX4+iRpdyZj76MdOxNwHlAxwBiwdTcF13xWhb2F1LN
kMdTV8eFtA8VPlOJ6/m/8n4iManAznWofTDKwIO6CHHWsKIpVuqcPJ+f0ZbENswCY4NX4Z7qoN35
dv2ppGjA14M5ZEKibz3TP3Hgo3Gj5092B3BUeza7GedJbwvwhA606ub7UGkJiMCcpb6Z3HSkHaC+
I+oSvaE70wNnr4JfStSob9D8pyqjP6NReeyq5ntvV/2OBQEMdGzT7+0GzCuk9/W2rgeo22nVoOFE
zRuvMU0CC6yjTYeTCrUfD1VO9x13T1zkTzUgaFsDE8aYSmAb3BmJqtKzRoxC+7MQ4zdV9VMyAD+0
YTX+i4/hvVv5Lrxe598NjFrvG1aesO28zzzrjLArpi0rCyttdcM2RQ5R5DhLO25VbaXdANia2wRd
Cr1HkYCo+1Jl5VbRyd9EKJ3GnYUXAUzaHIOvMaVuJby4NWETu3SqtraGZhwIjW/SE79sM35t3AGD
aUBWKB+yyPlq6wlTzusOOGZ8Ott0gOml/+R948chsTF9S/+F6OFHpOc7VQOfWYbh95kOz6AdPToT
WqjKrM6TVhGwI2QZxAM8PcAq21HhshQu65/c3PvTNuo4N+TgV8UncOV0MlJzz+f2BRWcb1rJNsmb
fN5EU4mdOWu++CMGZlYinXN1QLfej56Vz1Sj2QyWa0heOTZ4TvAzNZX1za/nM38jJwdsIwE243aZ
umJ2tkFdHIiJPtdAmqURa4ekcOWjwpMD4+jCnNNA0lJ4+aNjRXdEBgktRbAhxt6JGqIve+hFbBf2
Z8X6U2dZJobplo2zu/UCGDs5EnjWQ+PiguvimGjjDijSkgFYiaG0tgC+lIeqZnpXu6J9DaBLiYEu
8eLGIWKftxOA0y6PEl+07YZ3ILrlOYATIRcyLcoMvcQ0LzfUh4ymjIYftDE/ASJm4LTXqIMM3omy
6G1uhz006kGcAY2ShtT7NdVeu6GePjpd9bUI5mcOLVIOjiFSG82jg5+ygU90lEDbe2AV25et+ZRb
7h0Nxze7H+y4CbM7Kf0+cXT5CMjFfeaqA1QRDiASSm1BOSXbYerDGJ1tQWwBKLjFeJ54NT25IzIn
WeiTXVvILxkbkXCclLOv1QjRDIa6kRXa/WF2NpGOxLQlj552D8ZWAXo5QwU8Tg1eP2SdcRgURXxO
XiRejZapoJ8e+ynv43lCUPCneacdyZLaDe9D25aJr20QVjqi97zxv2Aqwp9dBGB/cVhFRzbZZhlI
J5LlXTKXVh6PIXWOU0jvnKKuk74z7YMFa/dv1dzvRTXBpori1ZIcCEhqWxsNN5ZNSCG7brWJ656e
dBiCpQes3Ktf2QfwkZ4GX74AqA6OGlOHgA4hmpfyr0Bs8wTP9nm2w08RADkAZrRjonPzWDt2lfie
d9+4/ne7cV7smv+arOKOB9XBglwyHgZEH0b8H6IBvgyxDlNuDNXBK7NvJCAdyhm62ztCB4gZrpOg
FhfuI1hKxbJjgLGM2otB6ntwCgiyaNH+ANenj62heqkMZmngAu0gVfkH1CkaY7a9lLVqtwDDwQ2g
cb64Tf85qCkOIWHwZjT9prCZQXKyfwzkiORDP/1pqqZKILb+PRVOsG1mymLQ0YHS0JmJy7EIN8Km
ZxIgEBs4n7LB4hs4qIFqwpiV0pB7qbGaHdLSsLPw5Z3bz9HRkx7dqywcAUqZDhkr7kq7/WKi9pHk
RMXQL/+u5PQbiqYfZpIvHhn61B7K4xCWPyYG5y+7AAVmzMKNY/IZxBT3yRrrd10134Wfv3dWD3Nn
Mu44nCdZ6fzSZngAdenr0KhXu+g5OsGm0/9xdibLkercFn4iIiQQCKZAtu7tclOeENUCopEQCAme
/q48o7r5V9oRNTw+FUmSCDV7r/Ut8AiBuFyDKaOSehiPYDF5a4HQeSLyeeYvToR1BmTeMaxB4UHG
VY/g3TXJWQ+JTIy5IhwxzSCK/TbB8rVBAkG9ayssq7Nwx+AEIliomrNmHlDRid1j5QEeV/rN+zBT
hqHav5YrMEiL1M/IvfZy1UXtfh7QWlr4c0LUS1UE0B9zu1t6MGrVPKcDiQ4gLokttiRvES/QI4me
beQ/Nw6lx6m/LdvxK0J24aCXXZgNYKvkfkPGDK1H4GZmDWDT4Mkc9WjgJm18VM6jWVSqHrTQ9Q5B
rI9+TeYtRk+y8+rVx2mo/ek1IO24GP81lGBn8jaiB8fL+YYkgcsIADkp2sMiHTBFbLSOvavKYuWs
pUPJJ5TYh8T9/eBA3GkomIA26a+oIFg+YSWu8THadg+8CJPtOFT+pkqmbh/Myww5QfQDS/RrQDt0
S704tw5rMfRzADK5V0gjnyvTBPk8lEXOZ/9hheo49dfmnlr1YyG230kq+xtIJwGfBsv2KkSAwKZG
jnLKATi671o97WfsJ8DNCsh9o0WRdbEEgMMWSaonfYPZDOLvsb71S/tYN8MzU1Vz9EIH92LQM8jd
BZiege5y1McZuiDdksUqeini2Fo4EyiBLkmX9+gAyoNjxXJfW+GnXGkwoVuzPLRJMT52pA7TBsXN
w9oz86PpvX0/uvG6EtLHvkXN23Fa2189Z4lIJ0+wrfZrk8l1kj/8CjQgW836xhvHBQBJg2JI2dA7
ZT3QmeYyeY2o9zJ7dr2PijkEIyXyhx0xcjkE1YK1NFIvhss94WbZ9q5JtsL5/q0EgWhbO/xyviXr
dZKAJl14PdnK0fjQeoYgb9FuxqYyIvmaYFqInXsAZk1ktT++ONlJZFrgCOELmeSLV9N9dRKw9zw2
G4HiccoGWWcSu2SnJnZD+5Du7Rz/EvEQbrRZv+nahumUtNiZDWOZBRPAA1xMzxFRAgNJFduoiOoN
G0h8+lKgsEFZf6jWeE0LQ/qsx156W8RTuO0HCqRTraejrIZk6616Ah6sDPNClk0G+FeRLzwMd8Iu
WAPnCO+yArVm9LwannQKqogn6btCbe868meSMQ/+YR6U7XUfWfocjg6BRhUwWW1IQ+TvdXUKKj1S
Qv24/da1ySm2VRv1SocQpBWGqIlBzcnvfsIWR7NowUmA/m6Bd0UwcAH8QmFwz1054tit6gyBECKn
nBXb2O/WrLbUZQVvf1V28LOyZ+VRxNF3Bk8BdjLdsInChf4MehLcMd78aFRRp04uaN8WGHZyu2g9
YlKco81Qt9iHI0kPW1jXZoSKZi/qoskT6QAFY31m9eIOY8ux8ASzn7ul9aAHDgMkCIjhJhFRk8U+
6/ZuMQwBfKtNG7/iyC1YLLy8HlKrO40W+rBgjiah3viITd+u4/gWJuBLdHAnWIyurG9nnLWwLUc2
HcZExew3Dlg8YLnuXuPkk3bTdM8QhN1jgjo0TlN4h6enyZQVlteu27RoCOe1GJ4agqNNKb1xE0tb
XwchSDNjoh+jmsub0iE6ffXDH4iSSDbexF3ex2W1mVpsTKyy4KsV3hvp9I8lwTeOZvaFCiQjc9Hh
/LcOZpsYlOTbMnZ5SBKc3ebil6xiBEUgHSiDmG/Zwos6beGSkRvUfTBXNePXOPFlNo7l72424Ra3
ggpj2B60HL3NNJUQFw5elVftSB8Emp+AMGMr2/m8ueJzPBGIhuo+h0xWpgXxsWUVOBvFvhMPSWHL
VDUL1Auqnq6WVdTZCtrrnY5snceYRm9coUgWJgMWbRzsN9M6hHsWI9sbVAl9j+m6SNvR3miDiQoc
sCUV5fAyjqJA+9uJZjNIQraN9cm2k8E1KU2zCSUorvXsfvcBC3GwrKYNpA14sY1+xf5F76Kk7LZy
UQnsGphp45CZtJ66n6qX7X4tmgB+vx43M09PbrCxShkB1w3xle8Atrq7OaQ46q5YwkLc4KuZ26eB
BTwVyqmc0x5X6sIaJPiuykhrD94CIGIfuidBVJm3QTWmBMENeKDM5ohXmHdl0qOpC6JFSiEGvq9K
LEtjzO9DH3Myx6HVd32VmgAqNl5PL0NSPNi1eEJ4octsL75wHn6LOpz9+AyYMRTv8rFfIdbp7VKj
qAobUq3m70krZeYUSTBTyQ5ipoSfEg+wXidBdS8CjxxVE0Fa1wicd433GwS09xPFdjdxHNVtRW7G
CZVx3evfjpibmrTfe+RNpAOVZS6CaPwJBe3JkV9NoNo13a0CwiRDpxrPFW5ioBMxCD3oKrZ+WM6b
kDCWeRqsxJkhxq7XpUl5UdHtbNR41yMbJoVk791oBaUfGAYb4MCQH0DK0yASL4jQGeBZsUMACVMV
fkOuZr1HiKTYjhBWp4ihrjfe6rwdiEUIegTCcK/bFWashr5AihC/IpxJPDHA6vZRNMWbJI4BQMfO
dOeBgZ22EatuOucGbPOxgFGsWFsVkPG5j0rKs0Q3UC5QDdSSgk4H+SnFjURp5R2leOQoTHMSZ2BD
FtdgQZa/VmLmL7Q70dXbBYt5WCLMziKX5k1rz9/6+BmfkLiI3qGbx21PqhoZG6K+RppY9Dh4dXw1
ar3sSLGGj6IAV6kNSbMH2FL9hvG+XrPJARcfrkl35HNfZ72IWU7HCY+lJ+0+HhO1G3wTb9Zm0ruq
Qy0DmbXqaJr6JJqrUD9bJBKKKgPoAB1D/yiqsUccAMCgQzpPcamAMCxWmi2JZZ9o3k4dnL/Ut/4H
q9MugbYNqpRgNR6npj/wshlT7GEONgh/flwJvVDfPhfwyQmA+wVj/rgw7ISHWTwCG/9Jie7SZ58K
x380gNUSjxJaRnKUNngZNMdk6vefMfMvVJ/PJUhDUlc4oA3J0XdoYCc0Hg/dBO48eCvjJ9//0iXO
+sjDHJd+RHtynFfUTnCqRe1oDt5QUf/HC5zJSoZ5kVB2Iz1mQZT0tglHsadRL55RIpKfiI0vPIP/
NMh/PANGu5ZJHBmvmPbea+r/mML4k4++IMv4r6P3x0d3WDMCL8TjxWz+LFp5t1p23azqnQbRzarW
Xx+P0AutYf+szTD3wzJhz8aPCVptFhlr+r0g+xL7MP9EJyf9J+2GC2/bObKnhAkSzomZHn3EYDn6
Y+wQ9QnkCGiy+cd3cukKpzv84weLSoJvPaKqRxRCqQa27bxfMe32jfgswenSFc6aDp0FUVV2A70q
21ffvDte7cLeT2cd/JuK5L+U6T9uYagLvXYdUs55WItNsaoqV2vzG2TfL944H70ZkwjKH5/FiVwY
YucpeEvXNlU4oYlS2qK/GsJ4Z1iXRwgpTJUjd8GCDOuPn82lK53enz9uLCEj2qHJgnRIx5IccoAw
a6EKThkK4BsJIv7tEC2fTYyXHtPZxAKwWM+SKERBzkZraiDLTyd/+BI3QJ1yZz/p3l+6pbPZhdTo
DtG+LI4o7PQqTpmYdq5CSWNGytH4mWrt0lXOerzwTk2eta26Ys3voXqz0X08fcE+zX6WgnBhFv5P
5fPHkykUZuB28rqrSsvjEqFngap7m5rws/SxCxc4B0CRJdHDQkJ6dEE8oh1RvEycHcvQfZbcduEn
OqdAAdEP+ImPPpVwZYD6P2DdAkJgPlytjYCg/bM8rUs3crr+H79U763GggYNZFaByqG04+NKxQEN
5c8CXC8sJuQ0nv+4gI/NXhdZH/186smDicWpw4dSzz+9guewp3JG9R3HdOTBM/AKQ5lR8TYKlVXm
HWkpn8zBl36js/dc9YkXJj2Jj1Mx3yH78g1nBIRSrdEne7ZLn3/2aifBIMIwhhkFh83jqcHET/W+
7t+YvDE5e6dH2vjUrBRtVsuzeGZoA5W5CdZ/6+KSs5fZJ2vRKn9FomUi2RZaLHus19FkA2pUWT8v
d7xU2xpnvFS6vj3823M/W+CxSZ/B8EcwWzI/SYhIyygHgjxdgNwHo/mftBD8PGvOX8wgVwXB3Iqy
kEDxXKlfAzpSH9/CBUE8Pw+X0+VseOsj94qFwUF20a43XtZF0dc+nK4JdP2RSDYCOEyvF9+sXXdh
N22t+/nx5f/+XuIM+f/fy8SUkVMLo0cRwlxlyi/ox3wmvv37WsXP8+KcXucWFfn4CFLhs2PdDmXS
Q1yP6Dx/8kr+fXrk50lxCfwmCgEh0Bv6JMcxDToJH50ZLyQHCUzIqVzyb1kq/DwurkYNAIDvYr0i
TG8JBdchBoqe/y66f73C2ftvbAOX0sDEVcybrfAR+YAVt4OOWJVPHz/sv88wPDmbAvqG1YrQhByb
wiAPopIVupWWp6tP/40ez5OzacBYbOtd7cBLbsN24/v1g1xChCUsn0l0L93D2SvfERDpu0TRYzx4
R9W6t1jwrT+tn6wkFz7+3M3FVkTYKgNlmwvZdeuDuYj2zsvq/g0szs8JUrKeYbx2vr4qWnSE+ZRs
lAqfep08Va4Ay6UX/zhtnfOkSihPliHupiu0VOCx48d1Ct8K0X37eCz9t2//3xIDP0dJ4bSGMnkv
J0jPCpNVPjZWjZdUey7ng7Zkxz35AijZT46sih4nSDjw8yAu72pWoNSJ6lCyPGmpHj/+Ovw0wP72
dU4P9I8NBtGkwS68Do/NHJu9C6sObTysRJIV3dNsASweg1ntEtu2+8YkbdaOEdJibTC8oyQUPPqa
T2giTAQpsgXdt5T3dwiO43vEiou7CUggKExadxs2o8omg+qgh6LNnfQiddBNxLOVV2ofu658TDpN
9gVf5J3FEf2aOY1XrAkxL41RcZN0lG2SwTXXs5v1FiuL3cZ1nDxHkesyA3nOplW93SHiNES1c4FA
u+6nbLRISdG1RL+5nGuG0jsE1hhf4xF6CPY0xKvNx3oxey+KeY6+SJiHga23bALtS3gdzrtIC0pn
1k2HpGQGedo1Mg/t0D/3tdWvhaV8L1Eey2ckiG5DioQ6HwL4U1coziGwMVuGhtDm48f199eMsbOZ
CLVt9FLlWhzo8jQUZbq2h8r7ZChc+uyzKciWnVhDuhQHpFElZEmT4WdNv3/8vf++4CDu5P+PstKo
uvGm0jto/zcW7pS13zWaXvCTp5z7//bjnKsXe7SYOdcSrZ3xre0g2WjGa4SlfLII/H3FZ+cCxqQd
iE1Y48HI7e+ICLcl/cwLe+GXD842ExMhUoYY4wdEPd/EtS2zmPoPMGp8dqD7e0GHnYunG1qvyGnh
8aHQ1yMgP+ia5dWo0wT9ZKTl5Ch4p//0oM811C1gHmHQFMXh1GH1hElLi8eMEjdTMu3Ra/n4Mpce
xunvf8xaiJSpA+WPxUGR/nbpqiscjD7ZG/9998XOJY61nda6wL7yEKM7nglffBEj+ipeUB5kOXxy
kUtP/Ow9FkUQq4Hi+xe1A5IMkh0ep4jk+Mef5+xVrhlrSQUMAKrW/mM36WNI/i04gp1b/3njIokY
ZQ8/RvQ+hGYBR2EQGVakz3b2F57tuZ4W9AcOyV1bQuCs/S0xgt2spNWfgLQuPN5z1Sw1XTDwVRcH
ZrxdiHfAsHvZ2o0h9JNne+kK529zC7fTiiC4Qxkj7Eh/Qyc7b/xbDKSPx/6Fl/m8fyBgKwx7xYrD
pAGxD/QPEO3uYAC+Cbx+56P7h/zkT8bRpVs5Dd8/XrOwjIGqY2F8UC46+t6ys1imZ5c8hCPZfnw3
F96E86YCIysnCQ2KQwelDOnXdPUU9JL/htBh/8X//nEHKsECz5a5O8bWnzdTVNSbIYS69eMvf+n3
OXuNIcqULZtMe0QHEKxDWU3ztoyinxAu0WsR+uKfBm1wTj/0sK+BtrnAK+EN2FA1y6pfI1aHOzbS
/poin9hu/u2OzmaOrluAkJxVeYTwdRhQAHwVM8SL4fvHH/+fu+x/t5vsvLWwIhEoCmNdHt/e7g7e
5u6mfmQ7truC9CHr0iXDG5PJ9KrIfkKsmwK9k4076BWyIIcgI0ULOh9z2DeO6wsIALvhepGpSlX2
5OXgFKQ/P/6WF+yM7LwxoZC5SmZoQI4QLiVHscixTrtyKLchmsnHAsLwjaoWgXxeHNvmNLIDvJx8
FdG/TSH09Or/MWol1PTRWONXasV13H+P6L1DPDFfPsvZuLAd+8+H+Mfnx3YcrEmi8tiZYW+VAUnY
NPcLXbcwcN000/QZ7+jShU4vzh8XSmzDECjniWNpOBkh/9LLgRY9whIC1MqP8I/VO6otf/34wV1Y
Osjp739cblgKoHuRxnSUxt6DNHacK0jG/umzzxsjUJ4qyNfn8mjD8pF03sY19uHjj74wo9Ozr43k
5zkUgtfHYvQmtNoj5Nl1EB50ODxMVCLxMHaZWKFr+/h6F+bc/0pqf/xMitIqqTWGt0k4TBxfaeUf
9fjZFPLf1/7LO36eimGmxPrVio9f43gTwYDQGv6LlhAmDz3UMh0KD3wMyUmXudNwMqRt3H1zLPjZ
6wCG00K/fXybF0bDf4adP26zh9RbVTOrj0PDD2NdHOfA+2SavDSuz84zjtZLXUHQj8EA6dTUpcqi
WDOVKVvD3BPJ/uM7uPCgzvska2I7pPK1NVK6yNE4+0Dq8Vc0f1a0uVBDZedtEoWiik+hnj8WSDCH
mVW0/jUc+Mh4rPGuNu/d9AWkoRQUmAyUpI3HzFXUNp9sLi7d3Om3/ePxRPUYGyA38BuiB6fGr34b
HpryM2DKhYd/3jjhwkMqeEhruLKWX3TQucfq7x8/lQur/nnXZCFtHE+LaI4TvDdbL2yqrGg9/64a
q+CQrEXwySCjwYV0KXaeY8Gpls0YrsERC03yNRnd8kisrR9bH23MjIRN94PTCAYAHwXQKYtbHR/8
RM46E4xAGgjtKa33TE/DswQFZ80qkHrywFXrQ1sG4QpkqQivR+irD5CpqevYxXRMO2wtDBY8Pj7V
eoy8tOO8+9H5zbRxLYTM6QrG2N7JudhVwl+/d5Pq7ro+xjoy0rrfskRV0GEmq8yDoahsnljEVGWz
H7xMgRKbrvfLZxuUc16xeYDy6sTEHiM/6/tq2sHDN8PT5ZNd1ELCBusLqj3aj3/ywZANlmYI+2Aq
miHyLmp4Mlq4Lflit1Nrof7UC3zTqA35Bx92jy+r6qCj7yEYXE2vs7iIw2MdB/0PXanuutQreZ9L
JCmZwOqHQZj2W4E8UURYcAcnAGpOO0hvffDNFN2syBbOtBCoy6nOUgSkymETVAUayjQZizu/6QuR
BUWElmOLws+NhhrsPoo4BgiCZZNfbKY+6PHebwjXB2xycQnNYJgwk2G3pGrDbD3p1RHRLi2ARTx6
LWIR/DAxuDdZ4bfuHnLy+ZfESf5o2mQ56GAItqZy0G9OZaV32gNAi7Gwum0UUmkXImeTNWGoyswu
S/dQgK+R+SinPdYOwJYm6NU7C2W/LWjJ35w1U5tzIpqcD323Fwh2+A6mCJ+gcIR1HzooHQQ5bWgP
KVtINiRSJ5ErJinYv1X34Ef9nKkp7PMIIqoxU7oa8cdFYZEnc9ykyMI1zwDHmWfE9dpcB0t7wDAd
oXWkyE6FZJWuAK8Py8PUi+6esar6WTcRORCZQPLqF/CIeBNcdjmbIEbKVgzqt3qBubNckGAAxDeN
7mhbuAOWzfEYe017G1o5RWlleowYXtV46AAPwJw2SUDCO9AxcPiekKg6jrPcVYisRfsjGilWpWWE
06e09ZelHJocdRnESccVflMY0KzG22Y5PAI+9MB9pO1NgRhNpHtPwCVuAAbsAgQFV3bZOJzNUNCJ
2ZSaseF7qNrNl7VBurBy0DWF5aR/ofALeEV/0p6liYRLlQsZwH0WwMa40HLG/yNzsa0LjmhLA75m
BVvOF2Qc8uuyafW9AFN8zMau1/UW5RD1bVKQWqMCNpnfoTaAjNCYk23YROzIPD/cJJCCg/C6loem
KPv3urTzXvT0q4Di726au3nfeG34sEiP3euyqO704pF9oF2wccgHOiBRSW4rvFd5PwkHD1QQ7mfp
S7jbRv+u7ipyaLx6znwoxHZARy7AgfXRrZvD3WwR970tuj68hWtC/4yb3iJWOiyeFCPL1Wj9YuND
I7fD94y/Yh8ht+HY1TcdJNHpCoF6BmBcnkxQdQb6mBgmj1RO3pwyk0y7Ipj7qwKZglVWjW5G7Xy2
CTwXRm1mQp8GBdR+W4gGtWOOAnLX2bxYJsYzhRAZ9I4m5W2IsGaDhtutq2vzS9I43Je++j0kUbAp
wfay+2Koh40X+8FhcMzuLe+h0sc5LH6oTOzfdtRjsA856DYh5z8MGsm9kCjz6dqaUv1KeGhf4gUh
S6wSyPPiat3xcBCA3QEWmLRLc2zloK57YulNrwJsBxeg7hVNTiY6Fvl3fdGorYfj5x5O9vgxYAv5
gj4o2TPRAZwzqal7Q6o1ylZIJd8q264bUlaMw/CVhDniOOE3m2GFjINTuTTw2VUNw/DGqBAmM6Z5
J7bOapR0Fkz/X2ndkufEueamqv1q5+K5eIXapAcZ2PhHW8rhVsEAB/gL9vimgCsnNku5nUqiNh0S
CW+V1w/ZMHK2wROu31QMCdsSBQbmJjNcr2EZDWkjXJRNsa4BcvGjHG0SBLdNY31joHDVKSlo8DD7
ybKHVXLYgScOWJ3i6wHqWJEbCo/LUgbyG64JG6sak+amx4z6nlRe8xCykmPYLG7ZaDqILwxNjCaN
EKmdGYF+WNwP5kkKOhyAAgVxoyANMrlLnkk2Ji8liv+PA6aNB290cPjgw7c8ct7NAtbnVT1aL3VV
Jfq05Xx6natViMzVRmSU8fHHwn2krIYifgUkvNsyI8pXqHdE6iA23rjSiZsxssUVbeAnsWQWyIpf
5+ektd1tOVXREQKN4VcRKPhpmKy/opAKM81sfSyjIADAY0sPkMsGKToR84Z1S70fk3iFBNpz5qay
otvFHgnfIZOYpi1iwt2AQHNS3EyxMe/YgKldbAXsTWtZ8F+i5npfB2uSdS0Vt67pdYXGfSQfqJuS
Wy1XBL8rWb4g8Z6e1MtT/OicclftysN3w+b1xXYNptDaDVlXRcmLXzNAU2sCf2NeDxxHQeih3/iJ
pFiEYDb6ASiPCeIkNw345BvieeHBeEG1KyoPQSWeY2SbRM2a29j/KSAYzHR3aiTEyXCM1tH7UZwC
2C1fYKRwI3ozIjLdlpe1yqN+Qp3bk3E2VgpTvoLE3K6t/7QCRrTtSzcdGwl5BZxc1SuDa/LYEbR5
qt6KfBnZsA25r3coEVO0jbphKyRAagpbmbvV4beMrdEZGGjyBiJAZ7bVGDb3YH6pPMYcfVymKrgy
lR42WPwA6GqDGdsDKFDNCizsrNKkAhpswUK1sfW4XOHpokZewAdxJQGR7xGiES13dPQwOyJzOjtt
SR5dGU95YRJ4a51OgDUcEUHP4rjK+wD8VZjPxW/pod2uYNm78kt44ZyO1E27eMDJTJQWaRx39e20
isTH62dH/0dXj+suhlVgF40q2i/VEN0xMhr8dPG4h6OLH8qFtZhgynkvIxq3uYaq/6eBNvoOEV94
O30LCbM3Lj2Wc6Bgh3A6zQsh7Jkj6igko6QtrysS8S22HOKRgznTbpzTaDTicDbmi1/LjX+i4q8F
1p7OgfuRyrByV2qpwYCdYzXZfAqtepsZ9NlpgemrSptQBvcjDOd5GGpMsaudsGxCU7r+LMxQ3nYA
F2d8UgDxWiawto6xcDC+1PUtxMyN2sQF7XbYZMECJ2QEx8fkLTa5UqzKPIPzagt83lQNUCaOsOej
v1hKJBdUfpd3zRw4ZBqjGrBVCvuqdJWmKvM16vysaHizC9wM+PUQJd+gsih+orImc9548Mf6gXlA
hZjs41PJRa4Qp6YqWPw7iQPLTcBKpApwMb/60wTvhKPr0qZe1JDbGsOGZQTz/lsvbPxECYSaoPjo
LxCFyQW/goAZd+F1jh3lcI8vza8M2lZ9jq0yfyG+t8qN6uf67dTjIHkUet0mgdXvsIDgdRe3q/rF
YANDiZEq+msyc3S7FLM83b/xQGtCjDd2wIwOcPiPIVbSCp1+wVe5CxdSHYfZCzYBzB67BMa8K54s
8OhgQsynrqmgPMCylCYlHM9+U8s7NG6dBKXBYmc0Mus6fNwa/FLd1Fy3dfMlCUoG0xSld14wwoiC
nkmIAW/Yc1mhS39F6DxjD9galpPA7+5cHHg7qXGYqBj1daoWLja1jtnzpClqD+YIuxnZD5OXvHld
CfS2GsT6UDrF39ohgimT8mCn5xbWZNnXj3yY5BVJKvcV7hpYM3nXIT2J1e5rhKJyj2jPZf2JvRGc
MQTngXe4yfqvzhMiAmJAdHdeG8D+M9HlsRthq6xC6j9aVpNj1YViyJuoWPCN4D5LwSuJsjFuvJuw
GMRtMMd4TNrtg7Da8WCEC5t68W2SNOPOg9u4hP9IB49i4mWONs/0OIyevOHtvL5iMLBNifdkG3j1
tF/NsBxx0Ipy7Kp7uCz1uFWAwQJeNqlr48YiZ27hL3Y2y30Ldto9ekfzoU0swgdNjVpG30jIcpGl
4fG6vJU+nLodScpM40CRJdJXmUL26RYssQDaHtih9iWm+mdt2/K2AS7iEYCIJIfPc7kqktJsMP0i
JRWEA7T2i/UFeGz/CoO9uGoik8B60pTHJIySHPuL4ZgwoR+CdrY7OUfFUUAil3tY1rJ2GNZDhcCp
r7zyxqcBQBGgDoKg208rDsajom6XhJp+h7igJBl8ZxPEe6PUX+YaPP3A9+c77IcAugqqCMZwQI3g
ULc4jLZRMGTzAspUSjyO/a2rGjj2GmXmHUIvurtetPTaUzEZUJLr6B3AR9gx4v15CV3FtoCZjT+m
Pii/mwlsKoA+FvmiEHZ+JJ4AKTyoHDcbDAoEkRMt72on+n1QeQX2nhT1nk0x17HF0f50wqXzUO0Q
tFzt6mR2S04ccg/7oe7xbwPzXZRKvkTGV9izxQbbuZ7WWmAH1lfeRuNg9rNriXtkIIiJ3ci7dcDW
RgYvGH/ri+OhFGmQaFdk6JqzAWduU2SDN01XekY+EjIQ9cElocHsa9XOc/iHvpmsSGe4qY+R4sth
6EuLCaBLvOtxUQsc2zB5JmWhXjsFFbzPB42NCSP6uPQIYsiwPMlvc0tpGmNKz+oIzk0f7LENoh1P
9vPIrPctWylQIkmQmVOp0Pi9hx5jPd85UUPdqQPYrrCqrt8KacQNnwTbQ3jN7gil8TfQJEu0X4y5
be08KaAArNwmSCUA0GRZsb+IOw9n2A4sPxS9S0Gx7SMUBjPDve9B3TgQTQEZB4W6wLrsg9YFK2OP
Z5SZxK3vURtDHzlTPaMVMK5NhrAH5MwDWaKH1I/krcOxIkP4cHuYywERupFqjjaoyG6WogNDgS3f
0CWKUxzYAIFdAnjEGRdqCzVetzf9uPwIXAAgpZOKX5UaSvjQNWXu1njYwnCY7AJMAtuKj8tb4bAN
wjzZjmmZgKnUThhYNUWZGnZuE+1JuQKa04hxvMO2VWZVRP2co6CQmYo3930E4CYOJZUHv/pYBN8q
jNIM+1qZITy1OAjGh0ProX+WIuMY9q6infeAc7X7lvjmMVhAm0XYGAD4a9ugvsCifkNk9Ba7Su54
N4ptgKzIHGq6YOcnAS0y4nXjoao0UnGmpmFPvhgoRvP8f5ydS4+kuBaEfxESYDCwJckXWe9nV22s
7p4uXjZgwGD49TeyV9XcIpFKs5hRaZRkgm3scyK+yHYlS5o7kM2zvZnx7CV3hXNCUll+qJJEvQQO
QP3CwypdjShBdX3nbfthGOPa1BzKAteB41hk2VVS2/4Oh24Zwd/nbgYQ3T4Cz84SMO5YtisUA5ME
VHG60QkrUCPokcJQ1yO5dtrMvNd1T24yhVVxk/JRvrlS9/ewC5IQ29xUQEXUIwWZqz4SmR1sFQ7u
xwAvxzjryuTYZG0RZRAIbyqcp3YqCKpfSkGXHAJq4z1J5pI7kG+cZy/3ShQFXKyhbQXyv8jdCA72
6Y/Dyh7UxVo0V8I3kgO2Vzbcs0YB96nSUa0R7ZAVRL2mRUYfS6QNYY+UEy9CQ9uMgDupQJLQ6U3e
enSD3q336MqxOqI+5b+C5i5vaJEksaWa7J5aXvVugEz8OrkehVarx+V76Ud14xguNJr2tFPleQec
mumWKBd6UM7G5MVrAKypjVw8p4UtnprBqX9NHvSpXq/h/stS9Fdzxz2pybMeXI5qOB/85ghHkTiY
ee1uepCjYDF2nZumpGlEOpXeWomcTrbQWLQCyW/8QWPfUPEEdEXLZzfgv8HbS034XyUF7bYKYPMV
Z0rHSDjA6Ulab4tA6YOHY8+ur7FrBO3lD605C2Fbt2+SUpO9U3hOxO1MvgU4Te9AsG4/ChfvXdkg
XRe+ywzHdl/FeT7yW5I3I+BQmfoFaZ66ByfWB5fIHw+pybAZm0YH1RM3MDtAVyrzISiVf0s4atkN
KJNtiJ15uuOJ4b1AriUOozfCMqkQqCwG4dQhtDHwzgo9VeYmzRV7rHC4+sjSUjwYKPjf4dANk3fh
1C8eEu0OKFLam0HgdFegAreDB7jdC5kzKzQDx40dRDFZOIHWDOJRiAhHnFSLDQST8hq20HwP3G12
sN0CN077wWOpIY0XCeZ6LQXOfrxkJWq9Hd3S3DWfATSBU9xOUObaeIL4d8Qqyluzqq2TMC0SgxU2
QLPnGkdIF5sdsergUOsmBafLxYHVGvGMJ9iFjjTT/TViGyn2PDrpQZ8wgCivTLyDaumD+oDdTgOh
5bEfzDwcKDHf4H9mGzeTQ8R5Iv6TlWfCpjMVzrMvqb8tUcqJurYr78pxSu5QhjKLPYeBObbbzoBS
hLLwXHK1QqKVKpF9MUyR6eZnn3DuvTJV1dcW2JR7aHw6Y8M1qIvgGAD2YQfpeNVQ9A6BA2r5dvR9
c29KQIoQD4iXrzT8cVPrrN5iJk6hDRfDO6F5+TpobIu1tJN3JlL1lA1BglqcUV8rZZ2X94Rte2Cn
r+u8V494u6U463v8OKAYc4UoA4SrF5UsO5QVdYmNWWkfOreqj8OQaOAqUPgOAFfbub6FM6Auml9m
z7H5UXDDs1JkQFYXwQMIBUjx6bvEh8O9UI/lCPDYDWlque8CSBCA5OzlBq6q6k07XvmkDczrqpPi
yodXCe4r17yDYjN9Mjo7v60NJzi6npHttEv6LVxZKHyXRYlHUpb3U1EPe9n66Q0IG8BBBYP10KCM
+1IWytz4wlavwpjwyA3iTEh174s/toGtNE6+/gHVmvaqLbG/8lRKnnN3Gu9Rp1ZhaaOEA5M7u8ZZ
Ltvbfj/tQBNS+6Zg9i/oU6e9Ug3KrqNfHzWs1BFOXPkDROrJVWJgW0okRLJ4eRsv+WDrO0B0yp3G
8073BDBMvoNAHAukqitsWWsc9K5dkODivLEyusUG1/vlVwxhRW6n6JtA+KR55wjcYNDDSvZiDaU8
eZVT/EANBs4VlCBrF/QqRCjtCN4zP9yRUHhm8j5wNlbh9z8sVtCnjLgNOASa579Qc3R/4vElz0iG
T5HZgXiYW2ik1QHjwnnOLQeae79OyYvpIBirls2QhiUxX9gEFn1R05ACh/UCXYZfHdq8T08F8CLX
KZgnO1IX9nFktvhQ3KTgTTk8i+yMtccWlJ4kxDwmhwC8g6fKh9+/0lAVYCgZr70yxXPbSq+A446S
e58Ww4GOuvgvMXsxnMlTsE0arY3TDVrpQA/XTXYX1IN6cyq7OIBgZn24STBsXOJ6K53ppdbaTFDT
T9DmlF6Zx6bvwmuY8rBjQRVi5nqhJnqKLnfwFhufM5kLaixmp0sDZaSBqFhjOwmpgM1vm6rUaEVZ
3Q4KZL5lNDBCq2rSKM8rA5tCSJVHvAcBWhNrPd4FBTaO/f/2QcfebdDiS0Sc96b/aDQSQ9mk6Q4+
bhcbnaxDKikzaP8K3KK8N9TYvdTQRl8nY28/tSS1biC49PY5BtiuqgPASoqJbD0qEO5Rti5aGJ1x
wiKDxiBOdHgBOyMOsCZ5KzjlVyIz3XOQg8UPo0ya69Fklb3PbZSKQh9SM0DVcMKA8ChpO5wyWiyX
E6I33nEatDA2sf+5S/LWx0WfaDcAdu7lyVDsJXdRBknR7i/QfA2VqMBrc/P2MCap8ZqprNpPYyEO
VgeOmE+cdltOWRDrMS+vtE498BYZf02conlSFgIVkexYhm7RoxeQ2ybeMHy4UqUV3CaugR7KyJJd
QQ3ExaCDdpAjye+pASqeLCu6MYwhjTjeopvEm4yV7vXXCgAydzeh1IOicpZC+uVgZEwW4REzWIZG
hjNsuY04jrEWa0bpAEPh/xUVZO51GhHjYA1ZzmNCWtvZTFPiRami/i2Kcaj8+YmZRT3q0GZYMa96
4lC8PazMlPPM++rSsy69kiaKJr7N4c4k+7oVKXg5/bkLuhPDa1mSfZIb6D6biFBCe9UR/1lUv16+
9tcCATL3QbU+FwlzdR47nd3ft733Zk4GORYVcVaWm6UrnP/+SYIwuIA82kAmx4Yg+YHYCCCC2MFN
wKHJWRVe/hlfKxHI3AHV8UwTAxXnWEjkg1GvbRDLkU7P3/t08u9PwJx1RzejVYzklWRjDZI+AHij
bi5/+tINmq3HNW3QJVLoEVnoJhYpSJDsmJlrsvS/2qmvBtdsGW4sL6jA0KyAsO3EL4EuyY0rtPgj
fOm/itwnx9SlZKPb3L9Vqc9OPbw5YBbZ4y632uZhHEq+a30yHT0jrVdSYZYm22w9Vp5tgseEAr7d
Ttdj4H0UnvE0ZMUfsEx2uL/PGjCSzQA7w/5bN3nunZqmdrQ8LHXoEsG9ZpPOBu4SJEE765uVF97C
c5zbpxLZNikiGXlcoJQBvaLxgTjhdxLwFYHqgquJzF1TE6icrE7SJK5JQv/46NZfNYGPPl7e9DaK
+tClALGVoXyKt2eA3PJN5hJra2QlUMHCATMQ1E00xcg0qocgbftjD4H/Chh66defdxufpjmBfTMx
pIB8FseuoS2B2HxL14LClj78/PdPH45aGOfYRfAY9VsRZhRpr8qZ7OsiCNagJQsriH/++6dLQHiq
lUCqOfIzgls0RE6VlHeXx97SR8+Wj8Gwa7+uMQMlqtYjuavWIhcXNLTEny0dyksRRM/bMhYZQKOV
Ww6x01folbtNd08VaiahGkYZThpbrpa3Tlx4/Hugd3s+HHPAhlGesO2Yp+O2HdBGC0BA6rGAXb5t
Xys27bmJr5RFUOjWgGyyP+kaRT0HOLYfbJj0SVZtGVn83BUYeSFWFqWvR5k3HwI2hEvQmNfmCXS2
k5UEcSDUzkzzb70IPX82DMQYmLX2kGghzXf0H3PzHYf3y7fKPq+b/7/Io3T07+iFasYyuIOvrWJn
X1/B7ALGm3vlHcQm2ZYH+7Y4slugEJubaqevxa1auWVf79A8f/ZyCQD8SJrcBjazALMtAgqTR8qs
p23qlxq0S5ts7cIfvuc08PzZa8MvqN+5AbpeEFf/BADip2EA5Hb5Hi78FO/8qvq0AOBIRIPC9ex4
7PP6gcsMS6rtdBvVJ8M18qDBJk069Xj5YgtDzTuP+U8XIx10NOCUI91EF9M7iKBQH4mmKDejL5OV
rd3SDzr//dM1RlPS0vcJukpW6e8FlFMRSsQS4XmuPlKaZk8Gzl4ra9zSxebL/6jcQvvmdPLyZwti
Nkv/JtP7lEN9l66Zls6f9cUg92ZvgabxMXvykkCSQEQI9b6z55mPU70M3scAZd3Lz2bpMrM3AdQd
BajwyorRoPxpEogFPb+HS8H8r6L2yrz5ev+DDNR/n42SlrL6pgti0HhAQES4/TgcAvJeec8aHfJi
QlMLPbTLP2hpsM0WBxz1FctGYzrRxsvDVDgv7lQ/QUi3RgdYusBsFXDhFPSwDNSwspT7YcLZhZb2
b9m1K46Wpc+fTfvU4U2ecIrQCd8I4rRRUDfUfonGKSwIl+/R1+9oTPV/H0hS8TwYDRBIegXyMXq4
v0BbXCGKLXz9eZRjD0Gh5QK2GZvULI5jXZfXrOngci6rduUSX78rvXmQo0xQzFUSAvZaBW9dae+r
CsXZM0fOEbTbcAcl/G5cizZfmOzzTMdeyMate9OMu9Z5yP3+vzHzfuWDCYJqcG9n3cpbbeky5/v5
aQEDct5vC6dpT9Bs37ACRMeKvshOHQqwQ7ukWlv5rfM4/WJhmSc71mgH6zwdKYp2yBFGeoBXha1X
b3p08oGFCYO2jnBcuePACndtsXLuWxCee3S2CEy0yNxRFnaMR3MrCYC9DIjfSNtmDi5jRp+gHvdC
G+EJv1AFQVIC8ZrwTAaQIOKuLHZL4362Npxpmw2xiTz1rYxcuMals5LZsjTqZ4uC32ihbARkQGg1
fFDa30INtBm8lbGxsEjT2ZIwuoWB3m9mI19AZLtp6J/SvgX33ms+qsn4fXlRWPgJ8xDIAnRNR7pj
dQJF8kHR4W0Q9cFI1yxJC7/BnW0CcoV6d+bDM4NYZdgyixBBextAIELxvaQzbx7+CM1aoEZldSBy
9XpDcRI8ViNQrUwqd2XlWbpH5x/3aZLigxGiNjGK8mauQHlnEF0SITawoa0Vd5Yucf77p0tAkmxM
PVFOXHY/CEWIMsDeyl6Ls1v69Nnr3qfayxsE1pxoIqLOHg4Oyh82ekPfG0OzST5QNUqovGlMNMr7
CfnNff7uorm7MoEXVn53NoFlP0yIgSxc2Bi9+5qVR8szgOE2EmR+O79LJ7vCerLyrBcWZHc2pZFo
0J+1LEgNE1mDKmwf9bZ11+Xe81hPH1BN3l++ZwuL0jyqcRxxXmYBrU7OQJ4cT9xD0LSybiw87b+e
2U9jqYZQlfkNqdA8Hxmww+Lod8QMfaB5V84RC19+nsBoJlCrDJoi4S5v9rnVHws7OVy+L0tf/vxc
Pn35thkzxBZise5cKLH1YTTQHejWDlcLI8mZzeRE6RoKYROf3ioBhXz3QvLqHomqkUJsc1himKGw
M31vU+rMJrXJdQWlUWOC6SmOpp9EFfA2AYLTv3erZrO60AL9XY7DdoNb1aWnHIgbVnxvHjizOV1B
UsKhJEdEXAXTR/Lu93Kf+o8ph6zHqVYWjoXJ9n8YGq+27QHulNhPnTuV1TdDi9x25VEV1SaWEkQ4
rIzYpY3IPFEPOkLfmrhkcWD/nqxyS0n3xMbikIofgnkIhAn2AWcIi8kAu++2Tq6/t7GfI2v6HEde
amI2UhOKLtffABy06UEVvzwIziP3i33dHFYj0qFUDlEkTjNm3kxQcEVWhYAXpzf0DhoMtr98nYV5
OcfWFIT1DQ0gE0YL64ma7NnJIS9LnGFlKCwsKf/HrhnscmgVqjsT0SHN31mwstAu3aDz3z8tKBOB
TgkuzuaU2vJNIDMHUpXg2hZ9DzUpzDGXb8/S+JoDawC1pp6osY+yPNjehI1Uo6ExwBR3ShgxkEWB
hlDq3LYihytJMBraZiu2iFTDAb8jkPhd/h4Lt3GOJelGdFY1Z81JyP4a2SmAnbOVJ7Swds6Z5pY9
DYbSWDsz37/DqfQto6YbZkn+Y4RqQrsOsP9VtnJwWBhuczjJxBtYTgUnMUqKh8EoK/j1IOsQ2dPl
+7Sw8pDz/fs0KoDWRmKn01YnnjdVhNZa8gR5CLnBgT47lrXVbuvC1StzZ2kIztbSAkL/LDFBKAZH
WkTW6Pa/1Rlkiku3O5o75cp1Fp7QnBieKtSi7KmEfM+0o6YTmxa6ROSeh1wOO+hTwxYGhsv3b+H5
kNk2CSAu1ucFwLhV/9OiMDNha1+5ZOXTl27Y7OQTdDwZuMSnj6YZDRD0Bojf7tkjyEbRt77/HA6E
3SQnaNjK01gF4wkMd3ENjfT0OMrOWtnJLAwxe/b212kL400mrLgbEhNRL5CD5oX72FjtlRDwjGSS
/7r8Y5auNBvMI+fSoJrbcc9uA2jVsvLWy0E5EUWo+I/L11h44HMADpQWhdkJ1EMGbr1nXnuT9sPJ
qpS7splZeOS2/e+ERArJmHE4+ONGICMNmqm0f4Gp6OiIlffA0g+YjVhkbrWwxbLsVDTdWT32mg0w
aAQJ71fWx/Pd/uJN/Ldv8WlJsVufAu/YTDF0ZzFcQgdXr6EwFm7OnCODMalQe/atGHnx0GwVodfe
YfXaGcZajWRhCM1JManfmVXjdu1JO81h6IZ7aLOu7aQ5JkP6pgRS2y4Po6XrnP/+6SalcJ6CIDq1
J+bBDGS9WvDbntEQLP01+d+DXQNc8O9F3AKge2D2zJjV3W+rYbeI8Ft5Ly20I705vsVDKC22XDbq
gggZEJ4+YhO+57kLMHtS3WBCbFJIXDVMwaGDJvnKbVsq3/0f2oWPSMYjiR2nbX5X5OxgKGhAnMfM
gPAf+u2hPivKgDmTMJy734vQ9v7K3j49LT0FtoT7EJNepjdTNz4k3bAy3xfS472/G6lPn80S5K/4
UyBPSEGVe8es8rhquc63dinyawU/K/TRIsgB8oeCp9m4k9OfpN/B7ulVeLfBoGUU0ZQXHmRsXeMj
pYlOTdj0BR/CCRLU+w75ojB3ByaKHrWCyaLs+LhytFuYkXOiSmZWDPQ63BnuIE2zubEHudHOvTGu
LLd/p/YXq8kcqdLrihV68HRsgDcRJTXHtPRL+65p0wQC9V5FZsngaUBZKg9BMUDkmrD1zvIYPzIU
+u9F53Rb+P4ZPK3TGDaGCTerh7j7obPtY8mcduWr/kWs/f9XheTv3+lmFzzRRLHuZBz63bhhe3Ob
bsSWHJAZNVyjJRNNm6vhqr7pbvihvLdfi9tkx1fG0cKEpPOeZp+k8GoG56ursOJhUoTFsDX0ttpR
Hwbl0Pvv8sr19fuDztuZxngGjlFcxwlupIooes70W5sROseyAWNV614ZHYKqa1jFjW1iwL/xzTf3
3yXl00SDJM3wUkjgY6TN3mvWZWHPE6jcxdvlG7MwFf4+mE+fX5qg8mvYCs5xsPpkFMlwnAr4hiqX
tncputffal+BWvLvMOMNjD1+jgfQDdmLgBvP75OVYsfCTzBnbyU7cGvZQ4hx6rPgZoLBsfeKHAld
QTzZa7WOr8cPsgP+/foFHOJBGeRW3ORgc7koApidD+G0sTI+F7Yfc5pQkJdgg0y1E/cOfaxIti+g
BLv8hJc++vz3T084CDTWlhbNVZFq+d75vX2jqg6LyuWPX7ozs+NR1mqkko1aYGeWP3amd9XnwyOw
visbv6WHO9tZJgB+23g/D6cgedc4kjvjnRzSDRrdK0uQj9vw/+ufN49e8MsSZAdkjp1q978W+EZS
QOOoflH/yuitA0qju8v3yf5bHP7qSrOVFtGJMiEQbp+kcA6AK6CCeaVssXOhj5bIRhMl/DBXpXwj
2Zbx3zUgC1mmt75ENvYkDxU7OJkHqPUTEhsRmQNXw1OR873Qr/BRb7VfR70EqDGNoZw7EGffNu7V
0D8yxwopqhrA3TT8ZyrjmsIGyfa1iZxAhCKm3Q6//45JRLEL5EB3MmTgDozkNFk3vXPIJJJyTJTc
YKA7W1W0j8ji18o0Nwz/yV4oMhXh0JYfuXkDQD4++r7DYVWI3eTspjLW9nQYiq3nHhg6lH7/NCQf
bjXde9YEf1qyKZIDSFLh1IKBG1yxrt71w0ft7yw97HKwAEznv8pBAuSERJV8a3IeBaMfuYgVls8A
t7yUKXgOHpwxb4GJRPXrDIAYmI3rgW2SegthycChKD+Xh1/MCYaFJ5htNkPyJl+QKY97nNQRcoAq
0oZG00SUGhsNM2WPrFmq1cFgSMQYkX3U74V/cBSkao4Jzy9QsY+Asm1GBi4SXEokqkfA7NjOEo9J
429G98oU16X9aFtPLrbI52Bt72w6anadvAaU5XRGppv6p51buyIBO6m+r32UygF3geEVT22X0gPq
tQgfJva+AaNZAjNCjxUk8LgathBZFWGjGvFuS9EOtupr7FptSBuq5G7sz+BrE2ApuW3QPVBcbKSz
TdMhzBF8ZP1q3WvEiO0MvHDFVEQDTN5KIMkYRFecGRD98FzXT3XTb4SLpOmUR9ZUbmSWobwLG+6b
IxDhbmydFiJw7KLk1Rl9KYYrpt8B1QjT8kHaWzj0QMLb6RHPhz8P6clz4fZE0akcQmHiNRyCdsTS
XePh1+t3f7hzUZLiDjgbiFWwAa2g+RC2yDSvpuuOIBfyuv7P4XtehOkPAsNQ8FEbf6zsD7rRg3ti
so/ydA279vVRh86lPLLKkeCbIwDAbKZfyB15UoB3bRwr+wmJ+31mGT8vLwtfr8507iBoJ2sqIE1B
yEDiNNvOFOIO3iiyUthc+vTzovdp7Qe9RPp1n2LJUUN+SKXJIspr73D5u3+99NN5/AmoQjxvE68/
TfQ/Cxs4hnHisjT63qfPXrk6PXMg4Fg8KbDN4It3GHyKrhIojDprup2vVU50HoHSFARJG+0Ar3uC
ZPDEQq4t/MDkLSFZddN1AaiRODSlYQYizKNB2Rplf3HfO3sp44SDBGkK6WheTNmZF9IHSGdlHQun
LDMPKANOP4GcKX6ArWRESGZFCoIthf+tlx6duxFcqK0UHXMWiynf9+AOhGbTxroHhqkEfbnU2kEK
aLGyx1wwWtFgtkeoUCQNyNT2J1j5kLSGtMuwI8ErMfkjrc1x21ce8FLkJQm8QwLVNMhhPISgZIO0
j281cug8vYXVAYfT2A9i8KyizjfCgfURqnkrg/XrbQqdJ7dwAjFWmxOcLwr7hVleFGjzaDnm3i6C
lUPr0lyebR+8sS8SYmMuwxpwEE1zDcvWWmFn4evPzQewCnfKrnh3qopg0zYvqB3stXXrItfz8mRe
GvBz70Fr68B0R6xzjgTZrc6mN6W6Y5PWu9TyjpaatqwYIgMHEWGU3zoYILnj39UP8kE/q0DEPLXK
R9q56Ngj8m2t3TCCZma23fbyb1tYBucy8MxUfqKTpDt5zVPKprAFDh8WwpWRtfDY/fNVPy3hFSgc
maL4dOn/GMG/MdjH5a+99MHnv3/6YAM2fV76SL8uRvZzsrJbELpWhurScJrNd0OPmc9sqOKLwPxR
6fqhmwSKGGWAUs6gVioXC2/ouaKckjRvbFJ3p6xuIngyd33LoerFjslBwPu31Bh0Lh8fywBWYZkq
7IUb5GhbUQE+Z59kK4enBe8TnctswVVRwqacHUfLcg7gFYJI53BBHkwr5TjM4g2B3q2xkbIE5K6S
w2a0ab+ruNQvTWOazdb0Vf+KMTg9s0nbK4Pu60MR9WanrgE9NLAn6j6mNmKuPO6huDHdcGW8agOe
7amfQlYrY+UuLFQT6V9T7KehWEjFjCJAHAMCIHHSoNJ9ILq265BNm3EEZDFrJqwc2oCaoXT5B2Lr
wsalBzVOd04P8FFgHahF6TMhCET1HDJhxwljc4eIyZtM1Ays1nxaGRILewY6b0UACIDSYdbFfjcN
N0CUpnddNYESONnjFV7qcl/SuvmAgr55Yp6z5hD+q5T9/+MjnQuDDDNLpN04TWxTUh5K5L8f5GSD
4EB0o4rd6Jy9DOeZt6kn1v+2QBDaJikbrjrYxt9NmOPjAipiAwEsuf2f7/rmvQQDd6PRuz8M2iH3
DhJmT+BPVb9dAAKTs8IUzFDZEaSW43imYOBJMmsDqysLc1TTIJ3ndXNNPGfcEMgyDoVloyPQAMN4
GFoz++M4GT+dl+AfVZphL69KHJlCqQWIMPDRHUaTtntE2zoTtvpj8GQVw/jbCzRQe+A4TKfUt+iR
Vm6xdwLYR8IamMVnkThTVNIz/sWvq8cBlKc79GeBMAODCZU90WwKDxhYUrcTsImye0vSfMCBkfmh
zrg7hnnT1s+g1qYRkhOAKPYs8+RY1Pne6ufNXtQ9TQGoNEwVg2+O4xYFBvEWWEvsNtT3pudcCz7y
1CMWB/cUEIbTGVHKhgA19T7YgbB4lIV+7Jx05dcsLAVzbbhkgUgnDY5uj+3MtvaHH0yND13QwXdp
HFxD9ptscruVfcLfjuQXo3yuE7f6IK0IS5MTY24/bpJJtul2cPPxw5eTGDaMduUHhBKJF4LbVLw1
U+ndAT5aPymYJw80tfx953qmihScKhIhR07zJ+sydYDThN8PWTBc204O0PgI2KTvS+e3ot70u5JU
GSvnooU367zbSkpKO+Apy3hy6+JoVYkbEyDdVh7+1y9Xd35mgfmVou8JZJaVecBXBhHzRIRyIYjR
r9/ZGbjz00EfcB14MpFoVuaPGQWPzp5WXtpf75Xc+UkgBTrabdNenqQdgD6bticxjFfI5155lXx9
c+hc+N8abjkiUhoRsFNqAY3c12DI2sYNlAHJgWaD/c3rzHZlGbYCae8pvCChANkWY4cYEstFaWUC
hjrlzHj+zqOgc+E/SRPA0Ey7iROcBoFkRsPQn3j9+3ufPtunASgqTLB3VQxEE0XfHql9loUcrcuf
vrBBo7NNhGiQIoMQMBmntE73Eof5R6sA2RYJjnit2zjTC9AxV86YS8vUbNEdlCyAT8Wi2wn/2OQC
rZisAVCT8Qfmmr+0GzxM4Dpd/mVfj2I6l93XNe6aU1sN7ltrHdIAMKggT9rIa7Jse/kSC79nLr1X
iY84+cKTMTIGUPFDhde4g+zY+MhsAvqGa4HSqCujYrtSls33jgRzNb5oIANvDV8CFmk04CUC64JU
gLvLv2hhVXTPU/bTJm9MGO9AbUtOHdj88GBt2nZNGGw5Sx8+m49JndpDjuiN0+ndCH+4oRuK8D8v
8jcA04TX19F7Fu5keP3jdIqud/jn9njcHXfXUXR9/XT7AA9qeHwIf+/3f/YPf45/+vBPt7262x+P
4f74dAyPf678cLPd83B7E8fb7fb5cMC/3uLHzSHe38QbfE4UnQ4b/D/bTbw5nK6j3e5HdH/+3zab
6EcUHaIfB1jmVpafhanlnm/Dp3vpeYje1AMGYF4V/FdVjt0tw8kqgmy/i9JA0he/AgV25WpLw322
TBA8ujSTpnfsQFUFsnnnsm4PSdTKO38hKoa6s4WiHXrbGZECigBnf6czA2hFeUL655ah7TGmMejp
dw32tdR7Btr5YWDTLlOPiq+5AxdeGnPXACkhTkDYaoPFnLu32oMOoLYMgT1B0R2ywbT2l2fA0n2c
rVHmaNdCd553zCRysGkcVB/l2vq3MAHmon40ilI7rXOMiBSApsL2iy1AkvbKgrdwh5zzOPw03mjf
AueKhKajSx6kdQtPaxQk4ICtJTkuVQjn0n4wgSzY9GoXqFF5k+cliBE2QHfdhggZ+eAXJtAXGRUI
gGA9Jw3xAQ+2olGw723Z5mJ/mY0VFL2oRFXcDllzm6evl5/5wkz9u2B9unOjCbCxsGuMrdEs984A
9LJJ9fCc5SpH8ghzQNdCbMnliy0Ijehc5ZtSYNgUwitihzu/wQLcDNLcwbq9IwrCeRzZQ3Oq0WeD
DCqUwu62QKnX0eWLL42R2SohSDoVXVWIWNc0fQNVTt61gFNeIf5LPeVlRVauszCL5raDgWpEHXqT
dwREUPa/MsSKrmZ8L47D2eFedxOAcZ4sYpDGKyfMB0/oQyu4Au+VgNjK1FlgYJYWrxBGUHR9KH0L
yZd65PKPndXptgMscG9Rj61pKxdG0FxMjQg6noA/mqPeQK5aK31PM3RF+zZ90OBKhlXif6+VT+ea
V2jPKbXMsY7zqd1XLqi0EwRJCEKpPi4PkaWfMnttUe/MmENbDWIWtGZRC+BPdkl0PKZ0eoB2oLxP
e41O4reuNvduoHHTk7KlHEg1v9olyGr6PaJ6ZCKtpSrAufQ1qnrdsL98tYXhP7dygLs20ZJhiSxG
pFOAq22m5N5F6YkOawCwv8l8XxyO5zaOfizMqaw77yi47iC77GkGF3hlHwba0Pu6Kdp75XEw5Nxa
3wuBEJ/Q19o+JcIZjxr0FbiSmVfs8qHh+75o6FWJ+tUG5J1hRWH59eQEwPXfFwU4131g0QZKx4zv
E8Uj37hFAtvx8j1emJ6uO1tjkgQJuaPHxjMi7ibJbltmo94+FduSuTunQbIIb47wOlzbaMHbqgmH
4KdZfy+rzJ3vU1SR9VljgScDUGeYcRtRCl0IIt7KPmhhdsxNNF7FMpqWTh0HTHqHPMXevgAa8s6s
nYCHtgW0p550v9IaXhqv579/ejElGmRdQl2OA4bVQ4LKkJQwlr17NDQjUHqQ7xnd6Nxbo8GRdDNO
G5hjc7VHMFcVJY6RRcqrvtmInvtB8gAw8RYxCDEtjTFA7RcsaNGAXk8KUqwtJ18PbTqPhDYLYo3c
SprYI8EL8iyPnCWQxLhrOsKlBzLbBY+8a5vOdWSs+mzDRBdy7mxIcjsFL5dnz/84O5PmSHEtCv8i
RYCEBGwZcrSdLs/2hrBrADEJEIPEr38ne9Wdr1yOqE1XdHRXDiRIV/eec77PvsDF3jZoZE6jfMKp
ddj36yPkuYCh/OXuf0mEbozvQmPQDgdnmE69783nvtexVS7blEVefbH3f3IqvjR+8CEAMmtZ5oNB
Un5OX6DDiPHHCAKAcFIThl+8zyeX6tKIFSI6XiOCbj4g89TGwps1pJFjlQjEWH7xtJ9XxN+s5ZeW
iSULXMSjj3zv9xS5ZwjITYGPVF8MKT579Yvf2mtyBJIhOxS5v1gh4Vxydl1XBH9XLV+aJebZCYF5
QanHENebkHoIrw1kql+sTJ/Nii8NE14wzn4+l/4epLEfgzE8Au4QHAn5MdUIvDHrpqrmh3kNf5TE
W76oFj75yS89FMwDKJIBM3MInCrVMt+vrNxr96s797OXPy/6/1purSjGph55eWhCK05GLezXzBGy
5Tt+8MV1++wtLlb0mWXEch862IL/BLQkssVxKR/+au24NE4ohA7bjJEO+oa1TFcWuFFHh+o0iOqr
luont+ylSYIt6PwPU9gd28I5FUAuATX5RSfyk6X1Mlw3nxExM+bVcAzH9mjAskBWdxQ2VeLAmfbn
C/T7T88vdVxVSQipFvQtuFu70ZyvSzSv9oun+fe/LL9MfgWWxVXEn/qjWMYl6ns7IVvu7K1o6uKL
8vWzt7i4P/OqXcdgVGjMGwnCoNxLIo7+or6q3M49jv9f7vhljCs4hH44Z0F39JvwJisQKu3fkEpG
QDHdtsuPPLSIZ5if2vKLzc7/R3rz/+8o/qkh//XEscGDsnFsEMdUSxelkzOG96rqAVQZFe1vJxAq
jytoHVv8n5CtrsYScBvplEW9S/NjI0f6Gjg9m669chYqAkq10rsm7BAdmedzayNLofx0uOjheRbu
gr9C+Y1yHSCRHMwhDlouco7macBkVJ1lKBzRg34lfcBEKuAp1pHdu0QiFBkci/UggoUgTL2TEW/W
aR8AdHrDMs/bLw1Grcpr9caKwYKVxLY1Ao6+NTDExciwMVBS8XBjF9beDGE5PlS5DF5Q0OWITOZQ
Pu0AkV7iSnCVDCYwz34JrY2GcycCP+IkvOJunj0TWwz2NKgl8SzBSNZ+UaT4mmRjurCIarUE0LeC
LwUpRLbDVUAUu4FmNCwavelzCF/sDKR3XzBwxCrqbBwSQABMoDEmnBQA1TVhwlUQ7IjfbVpbH4qp
ru9kMP3kTHXQAtubkUD16VjISg3gFDHEaM9Adj2RxehkkAN0u4CbbmldvIWCZqjuJ5QAWbCvmswg
9hZK4LYT0HAPE3hFvbh3gTIujFdGvFDmaqD+Ne8rJBRXAcDakO1suszdz3i6kpkNTVqMziMSFt9I
iY/R2qnZ+kB4LRQgMFiGVsgAAz9tPLBwC1GXG6r7h9LkP6au+hUO6opy8eCUbrsFH/QKqXyPmG1t
gdElCL22HXBQhsU0GK/KjIso6wcnGU1GY11mm3Xs2kNZ1xBTA1azPjiS4K7g2VXLWha7gJmoEBPu
GSJpUCwfaCnSoBqSsCB7IsMfnMpvTevNoFGdQTAyB05WB120IrEAuqsxnkF/RXJSsVmybgembxYX
iKnDbGGJsnC5xUC1gU66ve9Xb7qh8wTwLwmB2XGm1xDAu13gA+7F1gNxymDTVjkSvX0An6YRGuU8
fFv86ppVKogA4n05L7JeKN7kKl/zuqs2/VrAX8xgZ/ZHxGLCfYyYbFrfNMZ9Rq7/k9OUB1DdUhUw
nZZhthWehvAXZJoNr9sVPcApT3Q5iMSnjR+Pst+g8EPhoTsdCep2yLItKcKh2Htlwl91w1/5whhu
7vyjXsWpCwVsM+VwPY7qCtDO60EWJ2z1IsI5et/B9zLP7E7L8LjW7KcZ6g8a5PmedT3M12K8C3rn
qvbKE/XqH6YeXoH8uMI1RHHodbFfeDzpSqQPT9l0HwIIFxlwaEG6yK54p96F8m/YKhAfItX3cgnc
ne9p/HpB2O4aNlTw82TPSuCGhIAEhMszo6ryQTnpQu9Vtv8oREE5Bpcw6qq8iT3Id6l00mziY0py
+uE04n6oDKi14EpM4gaYnSsEV7ffGzA1UtE1OcBoy/dBtt2m7MEZKx3nuswJElQKNkTUMLyX60Cm
sAYPTUuGpJXla1fjRlLgGJ5je1kiRw32i4SucWZvhbs8hFO3zTTYd2UAw7qPsWTAQzBiyLKvAahM
w6kqcWePgD9PnUnyhqdnotWoy1j6wbP2iAIkomVROHDQCL3wEYKQFU9uVr4jF76I6xXs53mGE1oo
3N1w4FSpGzpBxEo3jB2ap9CEHBVHGhV1S4o7QlfbMMufJoCCgGcQP+eB3i6AYiZe1uSpruGdAmP0
ZH0DfljVPHeNvp4MOqErRWh2t/iPvPC+N+7UJk0WgoeU+/7GRfc2tn7oJctc/8jYsudgF6VoEzqg
afCdi6DCEY3peFiz8NYFWTOFYfxU2uXdaQDMCNGRjcaqK4AwWUniZv5h9ECF87t7vyzdFONwFXH0
iCMs92eAc51WTTUBpYyA+6q018BqdlGrSQUTCCAI9Ty+EDI8OWV/B1jabUdXKHrCDqzv5kwcbTR8
BmX/gLEu3zo++94Z+5SDj4W7soaGWAYJ4eNbCYKb8joPsECQUhBceT+yYTPoaTjKQl8xb7o2Nr+r
WnUVhEgeyhZhE6G8V28yz61luBwdO/Q8QEjg6L5iRF1HZY//UZX8wWbhG/RJb5k/7r3MCcFTpCAa
S/oqM4BGjV3e1tztUvg59BkkPO9hugFrUxzQNIbkY06Z0IfB0fUms06DK4cvBUPaSTF1ygXsG6Kw
gIL24Qmm9hCbbbXvVnR8HIQvJ5YhdMjSOlWz7yPhol1SNMGQRt11KZ2VjlacIBIe5AfbjW8g7kKX
ZOQvbDgwvUzLcQ47NH7D2Ykxi2jA6QCw6Np2U5bo0QMQD1SkbW+mo60CYGpwMMRmGweqOKEAFBs/
AAM4p9MGJJNfvCjTYYJ7pEVDRzVgSeImj7NWHzlzHoRF0Dw0ewdsDFftMHiYh6sXu67FRngTqGIZ
EFFi4GrnWMz9OYW3cEThsC0aNO0I8ZxoNNjD1dCO8UrIx1g7c6qRjRQ3xuOR14sOAA+TA8EAVw3j
zrc2B5KgURCTh634lrUwuQzOkKAgyrfNCFj1mukxwUYt3zwEhkAptRjQmfh9PQJUZkQDbKyqzjdG
vVY3ZhmnW9Y53pHAwhsr31SnEmlM2Kb0riz1zTogE7DspXkws70mHQHviIshWSf6a9TZnZef4cey
u3YWdYK858z4GPc8OIOJxQhgayY+WibMnnLYW/DfXdwLDFK73EcoKXB9KWALFYRVLvZmqqdNuHj0
Wwe+5wkCjSqli5PFwNaq5wnBBOcNLE/6+bAoML+9OmkJQOAFCZGZaAuK5+GxH3/BfJ76PSb67bhG
BrvlLMpvk8IZ1NduhIkNOSxVvu31gs2cqbdqmsH/7vGTjjRZ0YGtWfYAKiZ8TQbd1vHHFABGWpmb
tuvT3jFbOoww50y9QtbgGVI/3iD0PBnXIuVd+ZAPV+hvRLWzbB3SinjNAEEL2LZ1VQyo0QeQk7t6
dbd6LG+Zrg5VS9POBGihA3g9kNSlCxhwyPXyxshhWbxCNuyhG73Y4a1i/flhsnHgWxyBwI3kDtZc
bFdFPAiyDf01QBGXX1MCHG6QxzUZnoHB3Xgq36FASYCbulUIQeGwpSklXuUivjXBd40lzHflLfCy
sW86J8rX6nrOp6uVcgIYRRXzSXxTZQXrELZlNiHdwhOPEyLyUu6IREBQugePNeny7rrqwgSY2je3
xKciUjNUmT+LHOw93qJEpc5Rwq5FGJCnUO/3DLtXOTpvA2rdBluTpqns6JhMpL+nUmxy2ey8HuIr
z0cFxPv5uHT2ACR8EYXZ+lBokyxax97UIlXMRJyxbyUrsogHCjuSpwFdaWB687D9zlIhmOmZD890
dq68GXSygoXpWNcICKEWQxnQ8foD8K0K2Ci+6cu+3nR9CBlCT/cGWO2t6J1gO2ntbkNNgC6pil9Z
Dl9TIxAdr+aqgo6kuZ4QzrTh0MRv5mzeCUqxTMw9MMuZTop19pDcNEPgmLkEdvrRgJrS1Y+DP29g
WjuH9bbvVbjskZfpRbIMrtcMCjqvcEC7x5UbZ/cwYb0HEROWKlO/Lgx2hayh7wxuM9ciN0+5uCIQ
HPVYbnDBqNe7G8vg54LbK2TDnoOr/G1xLENh0dRxAb0dNnUswj2Dh4lqpRKnGL2o6xTKqs7LXwO1
6IeeWT8WQNIhSLob31ukzpwchCt94L5UeygLK9ytJN8XU7OeWNWWVyVhzpUsi3Kbh4HGkrr2DACK
kclYmy7/FhaoaE0jNHgwQHxGg+hytnO5z1P0HBF7kS8hdn3WYg6zB9Gve686E3oR1W15o13bbqae
1jzCFiavqtpZx9sKAL05XeD6+kq4+0m4FDBd/239TID2kmHG6R3uniZdwLOKi6R5FK8oZSMGELv9
qwYQBLz/faMMgQ+ogsCpQphVLDO+5QRFSjAkf25x/L6Lwi+9+itYoijx8+E4L226WDzQBu+iwa39
K78GvzTpuyFwoPqs/QCllqPAwJ0W4LxpZ2zRhcS6/+fv8Umr4/8M+0Hli2JBo2nA0rbgLlkLeD3X
+z+/+u+nOPzS6N5Mo1OiaEEjJbsfQY71sp+qvDsPPNqv3GOfvcX5i/2rs1GgIzotoeiPrZuMXQ/c
xC2Rz07zwGH1/fO3+Owandtc/3oL//w4O8oNDwuE1ZoAiDP8bLov1CSfvTi7eHFjsJ4D73sIZ/mc
YVlPFeWvDCP09M+f/pP8DWTi//cdWicDgDfowS8d9FAmU+XmO8M8BQZVaNA4AxbRh9s0wER/GWR1
jaMXYjCXcLmzHrDOqAd8HAuKhqA8AVkqEFP7w3Nx6h1836AyEE5U6CX7u4t9qYzz11Ask1PA+tQD
WIqNmeHIO37L1N8lHXN+ccPIhcPZTXvQ2DGwnMiTl78bpG38+WL//tcUl1EweYhcKeAyAWbW85oA
F5DHVuQ/kaLn/dXCIy4zMKxG7oVp2wzB6mbrKuAIGtBbARv8ntXD9MWq8Imt459hxL/u+KVkM1dk
0sfO+4nI5u0AIGsDtyIYX3GbV7FgUFi7j3++Zr9/gsVlAI3nNpIoD4sEHNb2eqCxBPoQ6NL5iwfg
kznZZf7MIqTMc8WR94i6vOk9/CLAno4movTX7Lq7ZtGbP3+T3/e9kYL53yctWPNcoiQ5Jz/i1K2y
pACL7M8v/fv9RlxmbiBtjwbGq/tjrdrbuUfZ0pgUXdiX1bjf/vwWn336iwcDvG+weL2sP8LzyOXD
Yn79+XU/eSac8/v962aC1TVvM4GAOs7KGxHqbaXLBxGYL6S0n90+FwuorZhRQiEnsob0P6xORbUm
a1/H2v3w/OyLy//Zd7hYQ3NYMUZf4toYerWQJyhZuukLM+5nl/2iImq9QpV0xUsXxa0rXr7cGF33
n/vu/7v+/NLnO0z9As6AzfYVIfSFhI2bUhKSfWnmfAuZMOqKYVQgjdNu44zwGkXob4x71fbNxlm0
PYK/bm9I6IGWKnHo/VYNdo6W2azHmYflbQOdwYa41ZjocJXpLHL/lVf+dAN4KmLvGuJcFwi6uTO0
wtx1Zji1VXQ5UC69zTCikidtfarY6CYenS0ijuy6xeJZ7LQN67jsPT9FelFQIgep9mnUz577swG5
8ztYynIzhFriBDcC2S3H/tQ1CP0AQgUbRl2tE+Iv2hWDUTHTW+IO1UPmBL0b+Z6yb15mBLolweQn
uaxbZGn4/gHsWfs+Nl4VYzbsfLToK2KFUPMmY8b/6dAVHTUroJiipu12oQ8PRSgGd0NrikhkmLli
HJzPLUm90miq1HqzFGGboqs83AdjiJQrC6L8qn0F7+Kgt5Mg5ganPf/DswAF9us4bXr0etJgJRM8
XaRHMTajNUKslD+IQPukEkt1jRyx9dXzoVsISDvAmNZK52qkoFbgk45AuBQDVVs1Df1t0eMBQNjQ
NCV+lmc3hZUhLrBb3tkavQ+tPSkiOfrlyQdO9E33jbj2eT289Qw9NDcE/jQ8k1p8vmiE2hXzdxrW
DWzcwH/2CGd9sGFokYYB3824iv7aqJHfVkWxxrj+zRaSefZYADOZDs44awSs4IPxZc1xNzmawT/a
UYgwJz9LDQHHA3i7NdYBWnyBG3abnuBDwLXsPDLgZKOll9lN1iIkZXCJSLl/7nw6TfsCcLyM6QC0
dIGbKjF2koDOI9A+wcRr3i6IVMMhD638YGZmO3fMixBH5mztmNPj2LoWOQ1qioKRDjtg4TGiYcJD
Rx1bRfE+OU543l2Dlw4m20hqHWw5KEp7ZDC2aS/LpzZ06JNp8deCdnowVDa3Xla2eHmAdQKOQdqQ
E3ZdtQ2onJM5zUNpE1iN65gM1TpjHpT3V/BP4AQ3NCZZR0wQvOA2RO4OrsJ4WJoBTWvrsV1DGQFu
ryFPnI7mpHwbgKvdIhgdz/Ij7kAE5hDwkKK5Io2Kfai124Q2GuhrjdmuJxp+35klvJEz8446r/Kj
J2aoNAdZRxn1wkjPGEsFdED/x5mKFIE8bVziLZ6g/WRHI0JEx+SULG9tMKFbFAJunPVhCMC2ClDc
y3ITZAt7Hjsd3szwn6IPK/OTBi4Yyj/MUUQ+odCdRLtF+7a4cgTKonA15dZUVkVydRcYt1r/VFcM
mXnEdM2TW+Tk3ifQ8MKDka31hrNAnJYZoA+mJ/NCnHGIfX9gN2Zw54MdVZ30uL2OGsCWyKBVtPEm
zKwmhWZccCbdEzNX6A5IndbzlHeRm61NDHeX3KqFj1vbBzad7EJPedE0v1ibFTFS2TjYFfh+wyiC
ZDFBu6GVKdIyWPQJEx2KBiNqI0vabis616bofA5AxrjL1mNtnTZhLzcOx4JWZYGT+qTv4pYIvrc+
HzercYIEtnmyZb1eE3/B7NOsfbFbR2f4oCVFOiBt7KvGFv26BOV058Dfl/gaaNjQmc/orqo6yAVT
gQJJlCjox1s/1GabEbScIw82sGRkuTx26B9EnjtncUbRUlwHzIKzOvg1VDZ4dyXIRj68XJvCw0HQ
Z3W4pabcLaEHpgtHLggb1pNpmNj6HIzaYsKsF/ONYFsAprglxh/QQ6lgKRXtc3EeZxSYDCcNQWxv
AHh01GDF+wHDao5OTDEhPYf6V5MCWwnSq8A+rp6t36GcAScWYRgxDIsYTXS+3sBCLPfDOvR7bEV6
hxIF1n+DPlYfDVoEd2FWBT8V40scoHX57ijAZ9oa6bGcEW+Ts7Xd+yClR3IY3G3V12ucycB5qAbV
w8CrdbnzSAdgWIhBIvc9Dr8tz3ZLQyhW1Np7gVOn3EzdyF8njD/Tbh7nx6rIsqd2dtU+K3AZEI3O
NnxycTjsJoU1B13omWvkBWJqs0OcR5nQBXtpT9G6XFGzbeFYaRKEDlSAsus8WTy5Yju0S1RV7VV2
5ovAtHcqy6bd5TN6iv1csK3SLhaq0lqkCuXfKcumpPGWLrUaDoHBCeXRdTAcWadpiVwUCrd4biym
BejAIj8RYUyTFecJ0PMQFC+UBHLn6bLZtmMxHF38lNHAiAtUxFr/GGyzbEcn11FZ+z8QM4bmf61M
jEBp5yy27a+Aj0L4UEmLyDoVj9B8xhKuDLKICuneUeV9x4T2Nu/63YQJUQSKVZlAIIC/M4MEOASW
7gMYH7fE4UgfUXMbCwz1Uqtom9LBVRFIdKAIgYYaF5PCRH2qh7sSyuKNlzsIlaJiSfLKrNgPQo0H
KUfUfiu2JqTOtRiwKkimt8J27Dj51X1IqvVm0CFJywY5k7RCtBnHLhErMr4sDeYEoxlviwwjFuDP
4WFDolieNV0aBuw9nJunUg1br/c+WoPEA6xh2HkZ8qgoXX8CRtdHHgmeS4vZ0lysGMKOs4iKFbka
TeWHG4OtGoOd8aMaix98NkiBgnp940pK0zxjvyq2fAOTE5FQSH3xah9htfQ6cCl2oQo5gUODT4R6
5kkNTrBDY9XdqRBXKAxpG0M4YJOent2QVV5HiHuRjzUlzwCZjJHNIdEfMqugeNBrjI6pOoOmMAJe
9dsy2pds6Fg8YpNMxRj6cSnkKSfiBe3iVzMHz4Z2L65wm93ZgZzKxmIJBJEeEVu987MXukgEEw+Z
wioWYum9AYc7fK8EQuOh0uk2/ixukU6Mh8vr74TIXqqCdYmXY6jnEcRnlVilNpB16HhY+EfIHbWt
/OCHnSaJA1TXoDupTyH1EHVQzhiD++EPCx8o4s70GQHuYMHyFnxLxDZisOjayBg01LOq96NAS1jf
Wn4rG/kTOXxIC/GhWTG9cZNh7W46Wk4JI+Uc8yFAH8NSNI8KqfZ4InCKIJ27dSuJkZ5b/Kpt9iso
EczWhi42tRlDiQkpDBgq+I/I0N0FnWgQ75U9ezNSfDxUjgjK7/f8PKigbtWnuOXeu6lG4pQ/r+dh
7V3h6jpZMAKNQz2NZ/XGz34NWFzkFpWuIiKWHbQVzITIC+8WLzFDVUSFmpER6yypO2F4XEqULKSo
+h3WC9TCJf3FZbgeoJ1+bUzubCrTrWh6GoU0jeypcYIm8pfBpITkj8Ca+/GEDl0kyChjUI2hsnWc
JZkR/py40D3ELkpBMVEnansIPqCYvc5rM0EsH6ArHE4+Pg7wd+hGvhuGYUgTjNGwmnuP+R9kCDB0
87lCNhyK5MBChLIM2FZM7d66mAkeOsw041qGYyRkKeIlBOnXKkMiEq4fZG2m1F1cmFYRaInyWv6C
xR9yL5G/K0o43h6SFzqvZSywkkSd1SYFH0YhPSosI4hKXjHia2JisfVZrDep0ThBSMfyTeb26mch
wzwlyCu8whq87Cg2jk3nlpjpl/Re8xlM5WmFLpuOy0+1wKGBoGrMxiD54Zu8qfXDIocr1cFENDTQ
rsBOsB7dYXoO5HpT1vkYyR6ttH5i5L5BZun9Qipyr5F0Hcvay6LaDe59jxY3PoaJEBFZuSk0oOk5
p1fZeexSKbnpliBHWh14wIhfrzdo3+O7w5gvVwyOdKk/eogEk7of77tSiNRzy28rpcG5X3adNyh3
0Peje2SS6Tib56e+dt3IlPObnC1m6pN28Xez8AjdXxkjjugt8IAtUWj7q+q0liumC8uI5Z/n39pW
I0MgNA36gtlHUPgC+wBml30Ow3eHk1JcafIY0PaeVgU2nAnPH8J+EcQ4tTwSjarwD/2BMqcG8cj4
Ub3UH12nb0xDUFFmTpE6ZGg3csyQBgmOdEICda9VdTSzQXwh0BNxwReLXiTEMHYgVxLs65SAysow
Rt90gzlZXU0xydwaDz1GrmHv5huNUg8GygXLbWvKGNo2SKvG5noAo3jTru5xYqzY8wpekJznEzL8
mh/h2hXxiHo+VlVJsSq67WbOM5HgONOiQ6oyzHKqOW7RDU5m2CWxBGHbJ9S56sK2QfYkOjNI+Or2
fpZVW+zRMimMwEKyIjpES/ZCVtzJ+czxBWgIhULbQtfRo3wB5LuMUMvhPOxl7yZrb9dRQRoAv9+G
MnsqEWsSkzN3zCPILhELkbd05lCu+SzY5WOJjWnhb2BLTMdSaBuP4FZuuxkfqJkL/1Awtm64bvq4
bqZga/0S6E+P1QkhPoJBehbzsnkZlQkxe6ZYDnBWnSDp2Rrew204QJzndjiA6UYFsYse8NZv3TE2
fXANmQpiK0UNKWkVYoJQYNGsWrYBCqeOp2ABmRWwkliH3oBAdv3qz4M+tWqSr7Vsyi3PWi8uKtXc
omcxA0em6ns1exPWvz6LZgUhDu0NS7vGrkntCrm1ne/tAW5AZDldphS6MZNOgQ1TYYfD6Oj7phqw
tvL2NVvtbT0GazROiOqxqDn2vjO/wH14HxjMLJd5cG6bDnGTmnW4SQYyREVdm7TVJUI92m6+YwXU
dJ0m2CRByo1r5INiDIq+h6dXsrUKcwfR6eUV+nLkwiwS+xaqeTxsTQlBhu9AztSNW+ZyE9nMbka7
2CMt8x9gjyzpeP55EXdXXZdQRDx5EJ/uO5y/EDwpu3QpDaRtNWQ8CFY4hp6QCQfsCYY8GsFV0H8j
S1feO4uPqJvJubfrUiZZh+KbVaRDyYt0N0lAn8LgcIgkcHJR0GFjbOWKHE+3+ihN+Qp/x4SsU9d/
nIfldhimMe4MWOR42p6aycWMkKIZkdWYFtalwguOgN4vlj+vQYdmW4FQQMeXzWYgAb1yF8fHlLEv
kkLlbR4vMsvVrg448SKnPAuPOpnNCETXGKrnXeDirOm590iYZLcLs+tV3Rl6Kp1lvBaFwiaLE2yL
GFbq46ZzRuUVB8NgpEkmQ8yjnH354gjb7MoW1s4G2V03zjAU0D6mY7mVxHn2AXJG6Gs7XZmgZnFr
RL0NGI4ttiJLDPNYdQpz2l21RmcbwleAb+iIZE3sJpvSVGIrA662YbFAHetQnjoIcU+gyB9uQuhL
cW6rPUy7bY2uNeYlG5fkLJnEgpUORcQmGM4b2xKE55l54W+7XtFvy+gwTPo1bLxDl0PhsNLySJqW
nfSY6c0AHfwhwwKxr53MiXFMPu/FZEzmZqx2PslxtBQrjjHaNsfSdtUzqasMz75sNyAFiw2ilgaQ
gzG86bgqdk3Dui235xn6Ws9bLyzQWAOjFWG1gTfHFOanBBvUhMRYp7sLCuhmIzUG7ZPxW4k+jFyv
ArcOblaURimSsKq4L3VxQAxXeBeMlh1IrXocb3P1jP0HKQMLNVgNhqJ4N7R2T8qDCCUL+wVyJyoP
c9v6EPAtWkSjbuiuZ3LcC95DxlT5c3+9tnX7DSmJKmnBGb9zUdhdSY6IDHcSfEFhx6sbSijDv5fj
YZ5wPLY8d3+Ws1XfSoKGlQjOzRYDyS3HY5lKB7h7aK6I3IixDF4zmdktFvIG0jc0q7wuKFCFIZ7X
MllD8Vt6HY+becwST4Xl3w36/pFm/6sNnnuyoWFGuyOBrrXE+oQ/Wvnjb3rs0Fz+t8eu5VQ72mHd
cZV3mOYteYO+2l812PllHuK0mrVYz6/tq1PH1pjkGx+5W+/eWn0xNft9CxySpv9+eqWoM3ozAAqW
kwPm0dce2n9/dWEuYw/dGr6+dSQgxHtXltwhajdYvrjmn33q86jmXz/oumovNKTKDgi7vFqz8Tlw
yMufP/XvR1b8MudQ9r0vW+MFh7mQj0t+9qvSW91PIMoFdKcgg/ea4O9cqsH56/3rawQQ9FvEyw5H
M+Q4S2K2oWMf4ps/f5Pfz61woP7vq3PecLvgBHwoUV3YWYL/0CfMd6Bevv/zO/x+NMMvow+tmpXV
BQ0PmDIBmgAFkG/Ydc3W73/1+v7FfAZ6Wgcme2DpNI4wgKagv77GXfV3gCjUAv+9QD2lXWgpgDiY
USIDlC84bTnCTQE5zg6B5X8pYriMSaucHLu2VvzQQrbooXN8XoN5/ZWO5JPf+TIZDQM+VvYW+Po+
ew6WO7/UkXbuZfVXs0kuLiaroKUG+QScJio7qCizvtqVo/0iLemTG+gyJou7VoGcNdHDSJGkuAjI
zg16BV9d+E+WCXF+2389X4gPaJFrLNZDL5oTZgJ3AanSP9+an730xaNb6mxcurNbBv3Xe9Gj9uq+
+j0/e+mL59ZHSDpHG5kefNeFfhDbp2Zf8R0+u1cuhqkGxhbfurCOa6iMu/JVy/9xdibNjepQFP5F
VCHEpK3HGGdOetxQSadbIBCDADH8+nfcq7SeMVVeJgtkzdLVud+5D4OPjr5dbpW5zxsT1u5ozl0b
YyWQPxsXtxXye2TNqneXtF9zA8aYshkyYpHLRJyoyPF8M6YIbL9TGLhf/vnn37M9k6dFGQ8AoYV/
MiNIOPDz+uck9Ws5+Mc+xuseyClLOfYzfWxitThse0cXXqJREb/J3scNbQliOtMFJjsLr7PWKJnn
RDaJ212WIH7IpKMfiO69rUxjXIsuN9ZcQUZfu5IoSJqx7DTNL+XcOwEO9bjL84WlYa4vjJ5uR3dA
9nDsRCRstxNsIQv3p4YXkOp+jWO7uVyHmUJMlmlFCM7iFszRkZy2avjrAIMPC9RWIRD4duKF4+df
0scZMYAJRWpo0WnlNsGhsjIkH7kaRqs8Hm5Jw/JHvE46T4kUMLFo8Kx+U5TIifCddLyFcrYnOz32
7oMd9M1qSCxyQ1RJkGdWsCOehrMNIj3DrVf4w0vBJTCwuPj97qs8RKIT6+V9wU9vdHHlV3e0cvqd
E1piU+lKqzXuRYjsD1UW3nix6La8bcE/FY6HJ8EC70a6qziuDyk9qAJ2DjuS6+zAcrhE4Xda8cJx
a64HTv//tETbDqixIZ7ZIhFMe3+iu2lk+6aAEiKH4YVPr8tcNblOWaPwNDCR6lhW95ZP8SCLZ0P9
+/IompnMJrQpLBA8xlN7dQxdZGzg3aJR1cI2M7PemdgmWDI0li9EjeyO51PSXY/UFj0sjMu5jxsb
DS/KHBKNFIwz65voho0rJMIU153dTDxSULsKGYFItCUS0fIy2wcnWbe10ORzP91YfKZxYlU35lM0
4eAZxtW61y+qX9pl/nr8nZuwxuIzNqA9p+EUHlLov/N16iP0bOW8WssAb2Ve1p6qVQzfu2G0pxWR
cfeRUi/FjoS82JIn5R3epcJNlRGB1wpebhvPWmKUzVTd5DBxXSEPoyztSIT0SOP+JWE8ch35enkw
z0xIE77ky6IvAmTrRFaR3OoEbj2Tlz7jEnqCmtu/m6q9bkr+NYL7NPMhXs1Ykrh2FIqi25bozW3C
rAgJrQvZ9nMNZQzvsRO6yDxrimii7c3AQ6B5eImMINaU+8uNNVOECVuqqVRNLXo7mvj0M8+QJIgc
zb0Vw87nugKM63kPgmtOXOZEeTqCBvECMPtqrJb8d2cWLpP007eV21gdTlMqs/e9nfxKc3rtLz8d
Gz51LzCA9VAJkP+8QKyK4qmjv/N0iQQ598NP/fHp4yEvWtfSaBYG1dYqUN4DKQa2vtzmMwcbk+LD
WyfQgYIM2gvzD6eFl7yfyI/RAguJie3lMuYGjjE2A8dCbkuN60MOkIKHFz6rR+pYsHSznZnE1Djm
N7JCUBKPlVE/tRCSANGlypWEKMdFlF1X1532TftmOK13fXjiptHwXcO9yYGL06QUlAhLXiMzCBZk
I/7b0Tp0M9XgTBKVeMfSsPv8CYEIv7WCHun1o+LFM/OsZjPBgNvbskwmz70P8cTlTpoJBZmUn1Z2
eHgEazRy+3FX4Rmi77HRkJfa9beZ/RLTBSjFzGj+H+VnCBxQ6+G8POK1DCHfVZu8XK7BzDAzOYxx
YTlw8WxIBKKP3lqN/+ZBFxJYQbDQRHM/3RhoiSihL43Bu/W1F3k+/eq2Q3nd2vfXpeHTJGfEQeoE
jCCjMATvAsJxv3XvKmYvTMG/8/nMJu8YY8su8dIj8Loegd2eraGeCvAIWlPokIJ4goWXhewKp+2G
57Gux9Pg6jas09brZDVyRyY/xnMAlCqTK2ykw7nJuA7aEipUd1L7k+z6axCW5K5sE/dQKs//49dF
doOsZnJnST7eSWXBXYhKq31oRe6/+7EdfCGAR78hj5IOSLoO2Zc+DPQeeefsFwe3+sq12UyV8Djq
wfCUEcHb7oDnzJ1V/wElY3d50J3PYPDMNIkw03EPa4o6GmssnRMebmFS0bjNB2r06LEW2D/9p+bu
18vFzax1ZsJEU1XMmohT48IrkfSYPcYy/eJqdchaZGnEJVsYjjND3cyVEG0vcNCMIWi1U0iApscp
L39frsLcp41dnvQDXqaopyI2dTeiC5FQjfG18Ltn1gAzM2KUrtREUBDRsvoNV8i7EsBS2A4v7cVz
3zc2+ravadA7eRtZsM5AFLhBojvjFoGiRDnX3RJNW1Io6wJINriMZJ9n3yFCDtYOjIpvsj7UxwEv
UEfPd+qFqPzcgDqN60/rThzKPIY6pYGqE3m3lmM95CD4rCxS38rAu08ruVDQTMuZqK8SJinE7VQL
f1jxGCTtHbT3UMI0H5dH1cz2RU71+1QPXXPQ41rM8tTqqk0JCsSqLNzHuiiR6Z++A0aSbTKmFzax
uVYzhoEHGxNtc6UjLejTCER2NZTVTadyICoz6P71kCysL3PNdvr/p3oB1MAc2dpA0ueaQ7ErwrWi
AwVbhy1cTWbmIzn9/1MJxK5TaXdoOR/p7PcUHOFn35vC58v9Mvd14+wHNYBVTPAsj1SX/AAC6RD0
ODhd/vZM25gJP7pCMrGebDCN+kBtMqFG4FQcvIzDWXPheDxXhPHzoU4bbMiig4Nfwbn0iSFwAKHI
dX1rO/+2fJk3QKvoEuBoMMr3SWkj61OIECYqgXi63EQz25NptNszAcJDHmQRQC0ZLMbH0n/WYcBW
FbbibUdOCjKVQh/gDAm4yggasYWS51rOOHC4uZ/FAZLPD6pz3qox/xIrhWnIF0bt+c+7Jvqt16mD
nbAH+NqTGshoPu5tZkNQw8S40Pfnh65rAuAsD8kMPZD+h8ImLdSzfr9v+mbpmf60VPz/QOaaPp5D
WXdJR8FbhB/cGulJMWxYLdCjAGW+3PVzBZz+/2le58IPBgVBRtToASJWi4BHVARN+OERP947cZju
Lxc0106nLvpU0OhC/EU1ySO/cuu95cTeLagr+ea6r59K/fR16OlcIKC8MhoFCE5OEEBKT/p6ISo4
99uN+a16J+asjgHkbfk90p5e3WDpZWuu/Y3ZzVK/bIVWMrIL+goFCb3lkOysqXbfGkSzHy83z9w8
MGKDSEMhdcCEPuElYAbbxD95kn2veLjQQOf3Vfd/gg8dVB4XoRU1bdr/DMeK7ZE9l/6qexcZ3EjC
ufcL5BThnt0mC+efmXuwawpB6qlwwYKFEV6bjQgpxiBdtHz4wKvy0QrpztGNdzNMFvydwl8tLb5e
bsmZoWCKQzrtwHOG4WjddPVDmWavyi8XpuJMI/5PHDLK2ipt+MrA8DpbyxTPkUBy3E3N+DWfgh9w
9ruVQi0AHc6fTVzTGRMUIt7DgBjiRIDxRePtERncs9Td5uMzUUjTuNxcMwPPlI7YTgPRZ6lRDFNg
XdE3LsWThBJ1YfWdq4Yx73VSpbbXWSpKEFIb4RGfgq5EtURCwSuJrwtNuaZsBFlsULAx1AKh7icn
gMt1L4pnL/X/XG6luVoYi4AYKRciadBKQQnIYhE+Wgy6dOLftrrfgZPAr+wOYx3oEJUXrYteHxHQ
3gs5ugAXpmQHoRm/inTimqSTQoHjNbkurKVcBaCZtj8UJRDb5Fd2uck68fs4IxZFY7m8BucSzAQd
yB2YWMFKQPU7NOHCFJkZuybzBJi9EAlRuN025Kn2vzHyQ+avlzv8733mzL5ugk4g9cxzyyt1FPIm
u8tHmcFSfdT+bkz67o8GdWfTOkX7XGQV/R5P/vjNA2RxO7g6izoZhDcd8fQusZm7TX0L9KYEaQc8
sDJAYiX9uPwrZxYkk5cSF1PBSRwjVMY6PPv49x23XpE2dAsdKKB8/l0yWktv9HONffr/pw3c9cch
KN3AiU4JfcDlIUHL3yOrZXO5KnOfN9aJNgQu1kEe7UF26iWXyVfgpryVGodfl78/s43/zyw2nAg4
kWV8UM7vIHh2TlaW/MEZrptUJjQlrMbQFsj9PMjy3stfc/IU9D+u++XGkoBEbOzJSF859F6db+xJ
308FIhU5YU9W0i2F1+baxzjnZ5IUTuEItD8I+tBgb5L2vUbeliUWOmCmg01BWVcRxLgm3zowze49
C+lneSaPjaWShZ3m7033zJQ1NWV+AWQTRMvxwY4VHp9BMb11UmTZOgHedFYyRWoPBxH3Vyd7ZHNg
jG3HsAF4K7Hqp+mkNEkhct8jd7i67nJjqtDSzCkpsuetQ5dD+v7kxHf18PvyoJg7XJkqtBqJIbHT
ddah1HgBx5bRrbBB3TFWHJIe70vIHbobh8Je5QzJSM4EjslCyRQT/lwzGwvB4FpT0qSYSTI7gVWL
lllPCuodUDL7sHpsytg9JK4ffCuLsEeKKMn8oz/ZAAmF7JsMHP/FrT29cGmZGbamxyMvWYa8PPS5
78JjOYcgPre/FiHiz4m6uVzhuSJO7fBp4RvoGCbcQy/GoEtD5wKgxUvVfCmQnHa5gJnDhen1iEdB
j4GPCAdnRu6D8cO1kDjI9dbuU7Cx/1xXiLGKNFVmp25dJ5GfTd+Q4hTcMpFle6sa7vNJH6Egnhaq
MzfRjZVEMGYLiPF5hINMekO1Xvd+K3eCOksCk9OecGYEmpK3wst8XYYp5lXmqUMaAxxQBPmVN/r/
ydwUWgcoQ9iKq3fl/46RheWQxxJJK1f1hCl2qyQFuzb240OSdS8Jh/R+LJxq06fDu53SCPgtvbtc
0kxPmGysLJhES/sMmGuguDclSSpwN5COjfTBYHu5iJkTiEnHCmxGgIhAek+WCST5NvJVZvoOjltH
opPnAlZ9bTkulDUzT0x/pBQOKV7ZoOFyCj4DUpCG/pdX/OYZcmmdL5frMzPZTZOkqfBaD7cgbLZ5
vy6g4MvWI6nXZd8vLJ9zfeL8u5pQySjDihIir/FAEQVGbhyAnnrh63Mzw5jlIhNwpJ3w84vOOXid
3qbCXYggzLW+Ma2powoBsjc7yIS3NzIUSEjyAaTJXxqmkMTvL/G9ZlrI1DcOQVX6Y4Hl0CnH/HXw
LLAuAJj/Fk8YyZd7eaYuprYxKVTGiqBOo4y9pN6LLMsD7d5S512VdGHXOB+xdU3XR24jIZoKZC+N
SffVs5N1DTIDjNLR4WCrhL4zrpBKdmMx4L8vV2qu3U5D+tM+JZJihGeCsuCtFLXlHQfPELeRKz9+
KvTTxxmzaDVCbQPM3sfUkjXp3gMiFj4+M+lMwWCVU42kQJVGFQTSIoMZmQ16LWislbVQwswy5dJ/
f35Mieq7HscEh+FWAcn0F5t6b12fvE/IlCEB2ipj1UIs7/zosk0VoZ+wJgEIQx/LFEQiq7bevKRw
1iS+JYm/GUry9XKHn5/sSHr8t1K+bbETAodFufMYBl9jZP5f/vCMVZz9VxP8qbeDjCKpnmoQLBGJ
/wD5YuTr7HfzI3VW+X32A2CuGKrL98ulzVTD1KOVbXfa/1AYq34M4qX1vl3+7vlRZZuGf33s2sQr
8xaJSjchVFwKyKV6+JbbS/vR+SkOdsO/7R+WwhKdQ/Mjb9kDUEA/csr/qAQbbO66G86zQ1Pj5TqP
ny5XaK6hjAnO0jhGcnirjx15qMiX2L4uBoiR/29FbCSf96zEgAX0JMPzJ6ggjjd0B9hs/L780+f6
4lSlTwOq7nMFOlaYHSXkrxoWLce2Hpo/EKt1d57EueRyMXMtZE5z6KXt0B/KYyvFdqy9G+mxl8uf
Pr+62qY6rSKsFg5B49uw4NjjBXQAySKvPW81sa5YuoUj+R0t8v+zLaTk/7aUrB1OMhcJ+XGlkqNV
8fiWxip5aQfufZ96Ph0LAHkOOKXIr6lru18Bv2/ewxy0wQ1ixhV4e/AnaFcwHujuYhoCFcT9+Lau
235bg367cWUNXfPYhMeOZTYA3gmH18FENBgkcXirWwXaw8Cb6tFP23Ar2rr+Jcioq7Vl6/4w4MFp
awcK8FfbGm6RVmXdFjAm3PGs5I9kUO0TvF+Cx6nz7J/FMGUaeC0cP1cDwUbu4TT4IymZemyRVb5t
6rL/mjgkgHuQKsNvpQCoBzpeez9NvapXVoNbHO858liGEB4ubuMM93VSVTfJUA5voO90L41I2LGw
6+RxFODM9RKetoPriSMsBouHeASmtvBgJWQ1Y3xXOipeIyo5NPChpQHgS1kAoafI9rL20nUyqreC
V81TWvRkiwTy6g0sw3obC9rtGuSKw3e1jfdFmbHHsGqt4xDW7U3pNe6h07QChyAEo8Qm2Q5muO63
BIyvN9zIw4PiKoB9EEdKe1nFu0anApY7sdqNCggbjyblhoR+D+I6NlXfUv0rRNzVugRJe+0IF/3Z
O9Bx9s40wvkBmHHENLytiKv8xa6kXI+nEwYHuhoFW+LQCYBD4hKyRi1B90liUm41o84jSwNnF8RD
uCm4Itvcgq8DBdwAlg3IVodFxAaeHjAYSvzm0R5gLSOGRDwAPcW2Ic/lBu8CsJQW3c8eiIYHOPA0
APuU9CNUZf69zeL6o7L7elvlY0dXknXXnW1s0/Bv7BV0lBl46k17C3MUBB3aFRhTC/vdzLJhivZo
4oQKwDJ9HNtfwKOGw8IGPbNmmGK9JsfDObQN+RGQHX6TWCnZ1FZiv/cdskSv++2m31+pAFxwWtmC
NP+jQ/YnmeL15RXvr5TzzFJkSn3omNXNqFt4b22nnTroQ3qECufo93c54Gxfwk298VcwzTjo+/Fl
+KK/uO8ALFW/+QNiJduvC404s8uaiqA+dsYMsKr2GIhbR/y2SweUtxdA/JHWWayJ/R38xoW2nOmv
v5kVn3Ypgi27yC0f6qwa5kWWWOEqsnaHJZO+mQAlTh//ru0CXo9B7gVoUNrBH4CE9veBdxLWsa4P
poonQNAQdFNTL9jmST1uyji2NkU3jSvYnk9fBhA+9gSYmwUt18xB1ZQMdbnHNCe0PYZ6WqnyqQBI
tAR6Nc1fQXdaGEZzhRgbWu94DfFIg0ojDSC33iUYx1WDBS19x5Rb6LmZcKhtqkPbikMJ4VjNUcdd
fSjautmPoT+thdDNnkydtSPjlGwc4tr3UzexDRAIS6bqczU0zuFCa9Uitg3smiruYUx6IldZIVTl
0K77hEfSL68735iy0ZCH48gFlkHtIau5AK+l/315ss/UwRSKIlo6wgITywgts+EuIHgMBKIXJiwB
uJQZBugWicn52+XCZuaZSdiG4VGqu6BGg/lD+sThNXTkIFEdAf9Zclmdq8/p/5+mshRFO9ax3R7H
wocpIZTOd6xR1kMNmvvO5xI070QuuQ/P7B8mbBsPDVTVFYM9SmKnt4AFWzcDELgLY3uutYxVI8uR
tVVopcELCx7tscQtxq9xiAY68LruOFXrU1uNIXCsLVJRotB5aumXNvhu0ZfLn57rBmPyJ7QudD4V
7RH2ABsu/rT6T189UcdaVZQvLDBzre/8+/Nr4Nk9386wQYx5s+6UkgeOd5+FGsy1vjG5FdTyKaek
PdZ+sQmhXciAIsWpauHHz+xuthFVyxVE032DH6+yDizQVj8zkR5837mh8JAAfKwJ4JtUP+YF/Bcu
98nZWIjDTMmdVas6sIZEH5HsV6+6fjtN22mbPgA7eLmAsx2CAk4FfxpPsHnuK93w9ljJk8sWODzi
4/KX5366MasxlyVOglj/Ets+Sj3u07S+gTsDKLw68DbC9qO6v+pJF9Uwrtt9Mlk4TGPsFk65qcen
agjW1lJNzp8F8HVjViu4nMDgz+uOPIbXlbS6HkEK1sKzsmkOOH/rdVALsKtTDmgzTvsPNu2AR2N2
vRm7HI9DUDS+1syVCwPx7075v9MefpCxCgTwFsLNksGLq5PFKgmmqJTgveIItGpr8TGkbFcytrak
3CW5u9cB3K9CuJsslH92nqF4+u+gcRxnRNr26RwbvvjW/YnuOT5dHjVznzYWiNT3vZzlGPAIMNX9
oRx3Tfjz8qfPxjXwq43VwQcqGdbOcXccOoWLt4Kfz6/aI2t/0JvLJcxMpv/J2ezAo2lYsUiqx0rJ
De/ChWk60yymms3BwAs8q2aRP1ViBcjetsyC96nxby7/8pnJagrYmtZOgdM+3ao63q17IVxg/9O9
57mPyDuG/NPv36rA+nO5tL/3gTPj1xSyiYw3o9PiFAa0jLuBTWF3D/hmtdVOVkQOwgm3eKdo9jIA
vduGpfimd3y6Ezb4fLgZgxxI/R6OqpN9HLCh71uvdR4GLseF1pgZKSY2qe50XTYQeB5z7XW3gBNs
LTwvAYYJoCydll4dZtrclECoEK4LVme1Rw07g21ebYI7gNHbYlMuxepnxqOpaWhDUZfcwqUQbln3
cBU+QOK0MCBnfrwp4qM+7pq2jYNOkDzXJ7osDOQ7XEcofwhhxFWkS5vuTB1MBFTj2DbcFdFKbh6p
fuMvCd/+hiPOjUFjOXDbkQDxhw9362ZbHbJnftSvZFNs8l2y0yt/0+/KA4uaV/c2PKp9sV4KfP4N
D54r2ThHSAcGd8PA2mNySx/CPYwgd9UOF3U4fd6nd9Wx2eFU9NjfiiNg2cckirfstVzIWSd/0/jP
lG4q/jLctLC+JoiEJ7VN10N84kWDBoTHHN3BgJeQ8DUBCvPRQdZFs9Jg7Q+QUnjWvfD7+jvTkwe3
Rji2PhDQiW9liazibelbDkD77QAX2riyxkjj76gHlxzO5z3guo60Yqjge3iQwsgBKZASAJAUSMXM
b8EgzaXepODsbGTAAEEQtb2dCGG47IZNVNTMvpewv14nrlU8DkETAN2fwMIEhg/fofiAcSNY7o/c
DRIY0fB+J7imwDay5MmGqd+24crtVzKMwxvlDtaXomq7Q+0D0l1nMGCzwjx/gCtq8mcadAuCPQA3
+0R4IGKOWfra0LJzV5PdZh9MFXC0Iyo5wM5d+ivVQFSeAUX/FlsquHVqDedMD0bE2CLbr6BDwQYv
9MVHWrjWynMK/aUbPH2PQB0HJtBFqj3tGZgPdfYCdRMQiYVuAWvnbZTpkctN5cPUKwBj+4aELrsB
Nbu9tcCirrZwFIhhjp7qZ/Ck461Tl/5Dh2a7s7FBgCqZOM9u76kj7Ua7Blghzb+PgHyuECXKdsoh
1l40uXVMpA3iX946R3uAD28yWOyQWhbBC6inOUJ3nbudrBLmlJNU8bekg+Plqm7htB6PCcw8EDgG
MASE/2ELpGZ/B3Jj9lqxk68LzfP8SJv6WywQA66qlr3bjANqiRMJvC71pDd86q1+t7CnzKxI/xNZ
4bd5iklxhEC2AUgYAfZsg8GFn5L6vHhpbA+Rk75NqLfV9uS9SVhrtqpWq6lNv8lOAE4c8PfUzkgD
19jxtXHhkdLlTrMGIWhYONDPLGemDBaZWBiVYHsdA4AvnOY7AM+X6z9zQjA1sB4fylD1JY1qMPAB
Hc3emxS8ZLiDHK4r4LRZfroplDQt4r5RNHIZoqSicAERbiaorcEbonJ/XSGn2n0qJKjkVCRT2R6F
ekrTlxwqLmspI+Ds/dZhwalLPn07QbsEHjhIRwe0WLAuHZwmuLRukGsG4xy5MA690/5xbn01DseJ
FQxpqdDDfdvAaQucl9sqluRQYV28CVk9cayxiFt2sACI0q5wnidgmr43ggyb0VUCCJ4aQBtYA5zs
ZMAAbzyKB8pYwie3kjfZZFtrJD77O1JbgBUivew1SV1rD/B0emgTHuyqNGz2WrF2XU5gquY+josd
S8Nd647QGnRFuyr6zDk4Ohb7TOfFXeqm7VOD69qxiiHCjGu3BCF54Pc0qL1IEB1usEL394HXWDvA
9H2YScFzva/L+saxQxtvMHTY4niWbQhr64W5cvYYRmlo7NCdR0ftiYZH8LjFw8/O93Bud29hn315
sM08nVNTXd/WqQO/EVVFfXFy1oihAVnrpgDjmE2BD0ow7YDlB6YNhH5OqwFGBrCMv4khBEGEW4xv
jh+K/iio6K+rsrk5V0nCIN0WoNVq2JkI8rN2W2ctoIde9aRbEojMNKy5CHm09zNtQfWXxz7483Dt
sIdDaT3grePKehiLRUthWAj3CR7Z3hFOz0gfWiMausIL4uWuOzuXKQ2MdaKDfURTsJxHjsuBabb7
bx2cyqElvinDZFflXbVQkbPLKgoyFo2W101t9zh7QicJnPsoX8U4fbAc9P7LNTm7IaAAY7lIR3iz
AKqWR2HG9oGUj74bL6RczHWz8++Cl8JoWAa051EZD1+40zr3aoT+jk5phdBbITaXazBXjDFNU2VX
I/K2eMQC2BZOr0jE3pPxCyfvl78/10LGcVkhrH2y+ODRkP30oKOAK+9C2890rilzh3Y074cRX2bk
N5QfrPxKrlPgUfNyB9MGXjSs5pFffvgTUndwZLLDPRXpfZEtaJdmGsa83lGw6EFVkzwCABbeFohk
wPb6cpufD3VS8zCFV/6m4p0WUVaORbKCF54Ns+WR33DmNy/uoPzbuBjjp56zHo4tTSgXxuxcnYyJ
XYAjBK6kTqJqKmtoIpJ4nVHOd5erNdPhf/fsT0eAtB8Gx1JjEjkMVubEvw/b76Inz5e//leD87+t
n8KE5N8JN5QwYuoGigmnJNBRYfoHdiZ4oY8rbDFO2G5iN9h7Ar0FKnCxgejwbSyteqtOLhFZXz1Y
drAmlD2PydSvVcfJyhv957RRt1WawzwYoGJVHZJBufBfoYhgSe85C8V3b0LuUxIM6zp1b2uR/pY+
DhMERnUap102gSEXtnC9uFzPmVY0dfxVA9EnUOs8mgKbr+RQPQ0dDHa8Zskfe+aFkPrGoqg8F25A
np9GifMROvaGKbqWskfbkF3C5R1zu9dEdiDh/bhcpblh5/zbcxDSxD2W+TRq/PTY9HLH7XThlDE3
lYzlkY1iDDVHXVo41eGhAO49GqYb8YbkQERa9rvvy/2wmMM51znGGKxa7L2homlUaOsGHsI7aXub
ZOTXrTmmnN/OW1FLF5/Pwnjn1Qn2Ffrnqj4wtfx9rGUdBGMa2cNbq7719tKj3EwPmCJ+uKJWZUIg
WXUyJl9IFghvzeOUt5gZHXtgVgLPp8xJOziXWNMxbTJpby7Xaeac4p32zE8LjiKBXbcKW3CroMzU
ObBLw8hvE6u/ozW4YvA9WkqpmhnCprrf9iy/AsgTPSPjVSng/OVhubtuyv9Pzl/BQhG+C8hIEQNm
Y7cnGnZt1UJC3lwrGdMd+CZL+nWFMRtCURHo27KV06qC/0upckQzOvL9uu4wpnmBRyKAzCG7Jv0x
y36nylv7NF0RqJTsdukV4Hx0m1JTFE86V/mcoLE8VSDdK/GSTdOfHOqABrnvNUxziN+zDXTHyLIu
3d9Ih3oHJvE1UbCUg/Eie9DC4ptsoC85vEZWWeXKhX19pqVNMX01chz++xoNANQgHDK66snKxiwK
rRCmIqPsXvjo2zeXW3tmRJqy+hh+gJRo6NCJ7O66rDuMulsYMTOrnInbTX0bb+o5Ps3guyvL50l9
5IF3ZSOdCv00aZ1CJD1UlEkE90hngtvV1G88aHg7vq5Zsr+ucU6N9qmQAAaZ6RjmcEwJh+mlQ6pP
iwepyT5c/vxcRxtTCu5O8CsEhSlS6ilBiLeIn0hYrFwKxy2xBAOaK8SYTiGSpXPPmbCwquA1K8RD
HmcKzQWKnkdfUgCnLldmrreNLRQAikYEGcqpnMf0ZGhWQ6JqlwuHwtNafObUZgrowZQPRVo02Pvd
9oNO74mWfIWOIfaVt3pTNS8BtdHOOJxOF+rgJ7+HAtdumGnSdomZNNMTpn4+ywZFO5hXRn4HDRV6
OfzSDGI4VjmhryMPYKHoF8XSQXemxUwxPc/TvBIB1usurk4eewfW1280wUwcsqXgz8ziQY2dk4kp
Q6yMwDevUDYeEeDT+gCFZrrQ6XOfN+a4B8vdNnF66+Am2W/Ch++pDaHkVcPV5Lu6aQaTcS+IDwEV
P4Uf/+qpuB9Y/3z583M/3ZjacLdyp8lBal3Fpo2TkePoy4VPz0w0UzjfwMtOBQ4yBAvX25zcC91h
XLOKLqx5c+PGmMcOKfBggWeYQ8DDO150Ozebsq1VshdL6iV54VwdjAPwUFuecjsrPsTte440m7J+
sKdfl5t+5tsmsLXMYaNQQnp/wDkRVgRlqF9qUYKe3w3XAcqoyWoVVS0ZLh/WQaXeIZsUIo/siaVs
YV+YYWVQk9jqw4SZUFjcIN5Ei4exGzPk7nnuDkQj76GdUHATw4NMD3BAhA08HgjHMfhh1ySPV6S1
9IpYGb0ZnLE9cng7HXo/CI/wIgXFWLDEX1jxZ8a4KbXqkMAWw1qoitraGzeNAxhvTpfyRs++FFEo
Qf7delknuzIpvCKScRDs4BkJt3CkZxyEDVSqndRqN4HsxNcJuOHrywPnfJHUZKqHEN+nIo4TYOf8
2yKFEbHb1j8JL38h8+FxIMl9J6+S0FBqAtZ7vwTEMh4QQpE/eVrc1Lm7s+yF9+O5GXDqsE/HloHD
G8MXAMKje8RGh8D4DMhq2Afwmrzuwmxm1UxtR2H1x61DRuiBcNtCeLpFBqOLlyf6o2/LGzX2eydZ
ylCfWZX+CgQ+VamvlZerEoZ8yD2bYhz3qp9UfvP1dVnE1MxYaJivY+KfDP8yZBLDgHg9JUUEZ463
y2NrZu83MxdgI8A9L8B+IN3Bj7yelk+W7usbXrr8pu98yONrfR1K2jFFVGnsEyeT0j5aTfdU4eUH
tpZL9/TzYwshuH/Hls8SuPoxght4D/8/RHpxRlojPeiqbdkxEWeVYxOq8qA4tmWz9vLvcWDBC3bp
ZjXz403tF0LgjQxhphR1cP6Nw/4BfvXbYeALW+dMDMNMHZEltVQc4sEDud3PqQzhZOjQJ3tUj7Yj
3jI5PXLav7kEBmCXR9XMrDATSqAz42xsSjBLMBOefbemETIaArjQysTZ5DaMlS8XdL7hqJkzwnjX
qrQCMqfIIabNbejwE/4jqJeUSnMVOf3/0/T+j7Mv2ZEbSdN8lULeWW00Go1ko7MOJH13D/eIUChC
uhAhKcTVSDPjbo8zTzCHOQwwmHeoR5rP1TXTkqdcPhCQEDI20knb/uVbDIBlpHXOih3wYPNb9ZJR
w6I6By6AJcNvNrwu6SKDXU5FeRbS8P3HrHmZun5Z80e0wRa/fkvXnuJi35VTEnRDh1ZFmwyR6dZ+
q+9aGIL0kt2IDL7lCj/Jg751Sb97URzFEQeIoHw7Ri/prn1Itt6yhA7yuR8cQsoublbZsloyuKw8
l1uzDqIhsiP5APbZu+ANXYHncxU71tt6OwAl+yhX844838qhrtWEL1kjBXGyum2Q4li+l226pEyj
CtzLz7NHxfsAiqvHBnC6z3WTgh6Z1gquQ5Zob2BHr0zSS9YAGbWyiIRklMUebH4g8l3n3iD2XAt1
zrf87rXPugtqAz7mtqFZFrn+UHxO+cjf/9a8+YteL8uMr9mcQHqoKwEuTJrQGHOXnNn0Jvu9sJhc
ZCQVG4yA/TZOOGDbnrLRmOfUhadtWHh5cOOUuzYC9MfXxBvANWBo4W/4kK+D9tkPWMSrIP6913SR
mTACF3rUADg80Oc1gGifJtW9DxzxyPRwYwVfeYBL1frRy8CL7FHetiGuCPG0daVO4NLf2EW/RSs/
W70XhyeSwmIwZnIAuptJFZGEgUtr9+AHw89CrcEag3FQkhf7ZE7qjQi0OORe6q5tkbVPJRndyOI9
1DJJ1Z+moZ5ilMFoOPF0iFre1ZApzz9JrLolJHGy3Tx2v2d06PyFzaQKNHpShMaNYJ/SqksjsHBv
dCuuvPNL8pLsmT2wApU8JgG4S/3Ib9/15S2x4it78qXwPYi7hEjlWhArFp9oV/vrqen0ETFS+TEx
jXdjbv58g6CXFA3VOoZ2WSK2FB7vh9TWwVpm5Nbr/3lgAVjUj+sqb4CwyS2KPdubYZMOOw9xQHJr
r7RQUyz8IQubzK0+dn09R8SV440M7+dRK71kbHS6J6yogOWBGCjZEWuGQ3WS0Q9WIWBorvtp40lA
jH69vK/d7Dw/vttjYU04NsB78u3Ig42svFXAYyiWLzyn2mS3MPTXxun8/e9uUtejShJezLszyuMg
YEUOTrhb3ziefz7Z6CXnwjKDZJ6lgHhvyCKXn8jwaGYRBqD8/d47uthgacOnFuhUsxOzWIgSsTFI
I0JXW9XAUt6+kT9eGYlL5D/gBCSlhtvbaeZT6DrBhyxoYB6crAYJZOiU3Ahfr93nYjBcnSVd38HE
LO+q57yCVrPPd8HoL4FqQx/CPP36pV0Z80sYfJZrz4Wup7Ptq0SHUINYYQY8/N61LwYEIzsOI5dq
ZwZFF0SmJnTh2Hojy/751ggT4h9nq8gzP2lKBy+oMgfSDLEm8zGBB9XvffiL44hbtt+Yss930N9e
mg4Iemr91qZOLzFyhFiNDwnuaau7+klqACW0c0hgBPjrT34l0KSX6LjS5aL0MnfcphMgFk4xrILa
+Wo8MK1QwbzrCDBUKWyCQlf5Syuzbtz3yoy9BPD2QaVUncAXz7ZewZIMM/losxeIYISqMqtfP9s3
aNBfowR6KUI7S+IxmA+SrUo9KOAmjTRwvQrKSCZmPLbJXH11s7ZeebU7rYqeDOt5Fu6+Gvvp3WyJ
IKoQrG45amowReu7uIYe4rqchvR1JI69OIudooxG6D3Ax/lSdWfIazW1QArX6AwlEN64B5Epizpa
+qvSVPYZxRrEnHFr0QEWG9PK9k6jTuii8VWxll6+6Nz685wF09IF6u40wzwd7YCAQxwE3y1WaHKL
l5RCh6Sg3RCprrIR46op2bFhTJ+J3wYItQI4HfeVWXpqTmLPI3Nsm4avgkTxh7pzvGdKeB7l4AZD
q2J0ohw4h5VN/GLh5baPM8MfANoxrYygomctnG7sDsgIMPEQad04pa5s8Ze6tD1tAQ6X07RVU/rU
gsugpHyEc8/dxOr7X0+AK6v+0vDcbWfR5XLKdsnA4sFhUCioIqtP419f/urauVj2ftM7aZV6/U5m
Y5wXots36cyioAyWUM3cmK6643n/tbAzBfxLTm+8uWtr5/y43x29jUWmgCfYEpKa7nTiOPDWIG7Y
CR/VBOHkS5F1t2yart3r4mTJDernaqIQ/RnZJzE7KyGzJvTtBoKjVe1GM7LEX7/Nb2jWn63Wi7wq
h39XQPMu20GNpoL4XS1F5BU0W8FpyVmL1EDoBm9yaYrcffMJehDgvaaroCyxKdquBQrDAE0eIe01
gY/kkSo1PAW275+Kvpv8CEih/hQMWW+HQZJmQ6gyNuRLu6H+Yp6htsN9KMXOvOzjwhkKqBOV5Snt
qVl4mrG1SxxYGVvOQFfV7Jf7PB/KZeCX3paBlhfmfQ8lcRSSdtSR5CC47kUUqHJcQD1nY3oW+54V
tykVd4VlpzvjevnaN8CQ97kZwCgrxvVM02nZi65YVBM8bKqynQDW5M2pGDK2ZFOlltAn+FBUBvRX
J2lekqJqViM0eqKidthGTxqcorEGF5M5zTbAjhYTnE3gqQ0++M59eszSSi+Y8tu4GZw0tKZEgrqb
/xbhA4X/c9z93dRsHW5lCa1ycPCCo/bICUCTG7P+SvBxiTEFWzup07Ibd1UK3hZ5GtL8N698nvvf
fWgitd2AcZDv+i47jZmoo3qA2/qvp/W1j33e/r67eJCA6SBbGGEH866VddwPt17Iebn/ZL3wi22g
Ixm1LI9mu4Kr+zLP12XnHGGp9nuBxyXuEc7zntEKm+dI2OvoQa2L+BWAQ+0tbaMrW8sl7LGzMspr
C9oUTZLeT4PaA8QBoYFKPNUib1Z8/k0VOXopY0zmjrZtwbIdUv1nZax1Y9G1yujvRX/8IrikFmlJ
OkATjVS8XQKzyuLAUvxGxezKOckvDhlek9QrGzcDkUfHov9Y1XcFdjwJgsavZ+iVeXQJcsTGxVGL
w/Rvmq+iKZdwDLfmW/Vo7wrthF4CHbOy6VzVsmTL7VmWC060dQLNMll3wGicoDDRIOb3MgiTweTw
azVaPdm0VjB9MVIONehWAar8OIHkmzPO0wvKol0Lc5aGwbhl7nKILPnjx7FhyBVrvyyjvOB+WCjw
CS0Jhie6Rc0QDpqwEyksbzk3lK49peSCO5ruU9NNpxrmD6fOt/NdhUn5JJ1yWrYAYp885qfLEYiD
WDFivXguaV7LQcOHsSPnZnsFpCnwzsViGKbufVaJToZTjUw/bPOyvQtKN4/Z7IlVbmt4XmaZtWQu
LbE75sUHgIngygBfjWUiB9h8Qt+pXuXUnKFp5Xz0q3JaBdZcvY2JD3mYwZ5PpO2KbdXneuEo0BuN
lVi7embs3rZ6xwYOcoBnY5G2yEHUeFeQCh6XmdBmCUU3iMvMXXm0RE8XY8rEns998wE6EnJFhMi+
0rmlexivvy86aKC32byhZXsY5jKNLXgyx4VlZNySAjRSiO1GdmCjZd74d6nX7nki6zAh5oVOLo8r
0Pwa2csIxPJ8PZJJh4PvDlv00polOqrQ1+fELN202VdIv0OdirWdmc3sqnXl9hvhUhu4KvOlGd1D
NqmnVlf50jkTooqsFzE8YCp4700WonL6KBworlmDQ0JdsmwlsuAkAtjbMi944Ux8hthVvaxbyWAm
TTMQ7PN7C/JnoV2LOSrS+r0uOggmMrUjwMpGrA7mOIfOIdLPGbfRE+ibiOgiIefPtpArQ/Vbl7of
eKpOXiohliu6DbEDmGul+YZSRmMekD6ig/XaoUcCqLsycXLWaZaGO5GxK4QRrJziPFNHCE5CkNOS
5OiiXhqymYJenLvLeWqOM2Sl99h0P5ukfFB9faqVTOK+mvDjgr46g9xbjfOOtax5KIj7qmHbCdG7
SkWDWxOstI4sZ2gJfiW6Ojo8zUOHQjY1J9re1pa08I7zYJt6DDrPmRUlc92HfOAqbvr+UZkOtbC5
3jgEG+ZYDR4CzODrNAdeCN/vB6+2PjacTtiIuj28hl4Dt3qYoDQIXNlT5qfvy9790gUtfIVJu7dr
78t0RoC6RAdRlne4GmF9NPdkxXvfhLWfAOnGqn3SZGlsA5y5ACQEHi3c/lzOTdRBiz50BSmQVqk7
CApvXFY+WGOxnsrqeRCgAdu9XqYqOEDIE2JE8kMtzKFlFujc6bCtHQwy7I/3Tgb4q18SugCsXseD
lzoxAlkdOxm7U2n2yXfdh4nTdzJlm9b1Tog7m6gmzgGN7QK0cRsM8inYwEIv1F1zpLV6oJ05wGh9
KxO02dweNXXjHxxveqeUs+vqYJF0+uAX8xMEE9OISArPBwaXeV7fp+20tjJkaglbgsb6pcNZErlt
s6RSZaHTknfwZvwKuuSLnuCx1gBkGjlAvIf2UB601+g1XJ+wENwxCVMBCwClIdvQU3okaRChAm72
GvK7S472ZgzwX8w8/ih8L65FDX4h5hP2NMgtdqlZFER8EZnY04TcYarWIQyUvQiGPM+pSCCwGCyD
MlVhY8tVAlsh6GKd/Fm/NP0E5UXAI+NWOrHH0gzbNUJq1nxpVPmqs2lVapdGbZ7GlTst4RFM1kaD
Dt7BfgGaty6E+cOuA1ueVGKBehk7MRc2MYWQ93UKYeIa6Q1SgXkt3eazcqpPpkPuO8o+i0qmX6Gh
/FQ4VRvmsDKNZnt6hYq9wrpMvXNBA5RvD7a5PkmQzqbzMbCzjcROwUB6jxRQd+sqSeYwaZJDLgPY
AhizmUYxH7waplCQ1Twlcj5aTjCHI+HvpYUJJOpgPKnZDWc6nywSHAgEaHo6L+qke+wc+rFUUKpq
q3x6FbWD8clTEra0yEM2qp0ass9TOT0knK4K3kUSOemm18lLjwkS5rM6TNggcZJMXy1SHXhKn0bb
1pFLk9UcIOEfPWuhuQv+Kn9gYoJ/MtTyQmQKT/ksIBitDOSNVCWW/mh/sLV16HN7B/m0Icpde8kb
Hewp0GgLO8e+3aXeQhpkx2Ovj8oGCAuc/k3aBnGeNu1OwJoBoGwwx4sep5+BGJexPvTa3g/M/wLo
ymkybIMN51OpJOaYqj75vX4f9MBRMVctWNKvMlY8wQ5jW9eGrpg/ibAl/dEtJwJfZnfjSJQSXT2v
O5zOYa30sPJgnxQ6Z8vjanbuaJvtDJgLYabMa8LGR0UA6Aa4fQOJ2VPQKBomeftCR9VhFAJ44An+
ApjABiFFFnoD2ZMAmx4nPYldXY5LWES/AWbrR1yOXZQJPF3fB2+2dgBA59aBe/kKiit7HzoOBTy8
woG0iN0L/xH6dvelye41LG/CNJm3Wuomlo5ADpZXzk5XMojM1HVwUU+OKWYLWjGpE3lz9skdmApN
ixN+9q0xwstn0Jow98Bf1+HQ1y80Z8U7a4Z0UpONRykYuE5yadFh02BeTTQvsUuDj9zaOWa1RJln
IGUR5bT2Q2GS507jcNU+SnYjEU800Hfp2ByqAieabh4yWS3sAfWhAfqkMjfrInO9dSkgAmG5/NXL
3XdeN66EKKywZUUZdbNDzzpPSehLe2GL5EEE6CpgAUeM5BB/6Jq7DoThuNVGhFKTMXIgAonqbd+E
TEK6pkgGFbWBNEtMnimEzMPzZLEd6yBCMgQkSrzmHuLtsVTsCx+mhyqzKCiPVheVsofWk9LvDBpw
vsbiQ+EBMhcDQ5EFB0lm0FjsfLGCqBH02I3zXmb2p4bxnWybx3rA9KkzJ56mfk1LjrpcsJomuDPo
AEWvfHKdCGaJi1FAJSGBdDEhEKSoEvaWtZB+THu0npo+BRVQItQpe7EYZDMdZotXd7ma7TBPoEDc
uq6zoD1Ijon6TOcgX/TYjUMvEPKNQf7DjdWY6gJzXOaPSaGX3shRg+paMNLzOxijL0HrenYy/qLg
oBrnxhyGbnyWPX1UHI9PrOTBZsKPBjY++X7woXDyMUoIwAmwMotHiFyFbSEsnOu6D4kKXs3UHmpg
ruA8si84B1S9Q7CRA3mdoOq45BDsG8JEujVH/FOr+zqxyx0va0wOX7Sr1FLySD0QNsByxHbZlSnG
SBWKhV3Brc+142ciBidKJ7Gu8d6zGcyoiFisAex06KrQrXUBu7MpOdOfAW4qJDTco7bPiYkgOuKJ
SCPEf/Z7D0a33C0RH6A736zmwoj7yh3EgYJv9VAC/HFA2ad5zBQTq9Jy8wdmo6gAXUkuE6iSeboN
WUmCU2V89TzQVO6JU6D26iBgWQnL6U8FC8YvvEwDGWcN7VWUIRJb29rWm0pZKd4YJGn5zkOCPoaS
JN7RMdho0gr2bRtjz6P76LSWrKMGh+f7PMmCSBl4yUNvwoL0SQdBlgZmVBCGiSGTCq8jP0mGz3YL
fadEmQnnp+DjyeCTPrtQEfn8e+naRbXC6RnLoU6NhkDlvs9LJCNznX9A/+2WYs+VvPySxVW7ZLTL
XKhdg4SooGwze+MD8pRjUOWxpVl3o2l1pTJySeHiswSOAhiu7WiT+6FjsG67SYLzf14buWRwpZ6y
SwvVtS0718DmOqih6gpq72TbHzEjt7OaXxp3uFG6vJZBX1QuaaZ96Xn5uB3ZO8ygyCNHaCX+Znp+
0RiDsL6fcjbWkFGuyxIt0Cp7dhBT5yH0BvMb7ZhrT3BRwphBwYUsRz1taVPGRbqX1gDL4Gbx6yl7
pYRxyRROlZPnDeSTdkFV1HccRtA7Koy1b5PpnkIA70Yd5huq+ycVsUsqmjQBPKeRnOzIvdwcGxkd
HRJveBMd7XWG7X0ngKcJ2z6E9UkY2W+P/PmxfHwsVsmNB70y7f5COHN6UBX6Qu7qfo6MeWP+XiFN
rpLHEmHGlNxiP155oZdcsyCrK/Cfab3z6bsZGx+8EaBxFcFU/caku3aD8/e/q1raHQouDbSmd11w
KCaUDxiE3PcNfCp+a0aw8zz87vpZMwNXIyVGqlTNVx969nddmndH1uD0FT2kXn7vPhftCz+j1K6a
qkFt6MMQWHcOzt6+/DjO6vnXN7iycP5i3+K2lXEzU+9cRdYW8xBhae2FA9W3aGf2lf340rSl8wZY
H5ewjsinIQFHXIsILHEU9XFw3nleRsIk4FasK2jnz10RtVlhLftSpYuAN/Pa+hYvmEZEk98E+1JU
7I5lrI1/7wVc7BwofoLulY5iNxD2lWO2hzDY+zJ6/cOvr39lSV2SdKpphJlx2Yw4pmHeNwCl1dD0
gYh2X5PyqUZoX2nrFsbpymg6Fw+DOE1QIA9QUq+z4VWh1PAIsG61UK3Jlr9+niunHrmY+dwafYLm
YLWzDLpa2sFnVzkqW7++uvOtavuzPfCiXGyh81UOja13uujFo4bYxd2YFFCNV8k8PxjoGg0hokJn
1Sq7L6GtPrbLmtLgA3rIFBY3tpGIHDWssaHoemzOwdgI/3IW2+UMC2YOl4i4ZwY9mAywLDQ702pY
j0rRp8YtSR35tq/uRqMM0OZ6gh0hm7sYYu7IsAIquzaSLcl41IuhX1dS8QwQa3d4cJBz3svAq6PC
O6vKEzVjivvIN9q4y+wA0tItyZdSimxpsVpGDjgsH7H2/I85KC7vh9ptnys8+ZckkM17jT3kvTZO
FetuGs6yyAGKopLAVYSM0yJLLQFzb0vtfZh67chcuHeekWyfN6PwQ0p7EL+hXOChjIGGfFhrGnSx
6wYOi9RIEKaU8AaCnqpTbls4+UT1PLT7QXgERWFeZUhds0quoSY9bfwkIw95n83vKo/aMdU+EJ1+
8OJ4SI2qvBzeatjfHZqOBSuUSaaTKM2jV/HnEYJQWxi+BeF0Tn/qDMk4SR0rpmm/IQFuAndJGie8
zqMELwJfVhbqPxCz14HjLMsgryCVXg9LUTR3FXER8UCOi43WvaG1XnBw9EjmISgSBKlJWjgHu3Rr
aFo1G0/VMlZa27GcfC/KBtuPiU3OO0/ykfOKxqqA50hSWQ6KaX4XznCLW6BZrENrlnjBxnm2aq8J
Ich5yDjOemvwq7hjzp1h/ryqizwJhdAKBmrBHE1IUcMWGyfcElGtJ+nYx2iSjsteKRQCLf9LPUs3
nHr32wNab6arQWS3PBaNQb7NJ+ahPpa5kBl0u7DxMkQvg6sbeLcgThpRhr+jmedseO6fQA/pAAWx
khUHD3yR5fYXAIHEx8LLII0DsudKiikdI6Un/5hbtnmkLYZmgujjHuqwAh63rFnXORtWhKRvBbDA
q7QD5TFhRyFH9MXhOpp16CfnLC1Rb2b1ikKsL4YxTrmCwhIEZjzhrdqWDKFfY9741A3AkgdeKw8B
Dx22sifVggWQgoem0YPT8gOGo40aH4JmRkvQw3Dp58a2HlEOnNazsNqTV5IqDLKUba2mh7kXeHuf
SyVStHPAvyp9a34dyPTSWpnczJVPn+Aoi243imBhLaZggTY/evpYfCwqeltGAXLvewv+LxHRXR91
fIAzwVBVseoDs4Y0pQX/VpiT9TaOkpl1ZtNOkwvtev5cl1URJzlEKc1g3jtNijKZM6cPs0DZygHP
detw8O2cVJQrHTQ2zk4D/xG3em6R+q8ogpswy5vqscAWFImB4x8/60DNPBtYjflbo5IHC7ZQayr9
POqrwoVWFfxtgjoFXN+V7+dEfeCl4utE27AM4hbSTtrS0HWld4AuMqra5YRK7KymhdbgjXPuKbLq
jFBAb7he5BZuu5+Uzd47yihUzPoKVUhL3DcpJHxdXRhU+rxg64lZL2vbhpEPWkEdbwsVCoktpGzY
cJ79aMPDHCY/+I0u0HHy2acRHbFwVkMZMduGCKrT6EVq5vrQI7l/rSVqJXVVVnClH4A3qBg1B3sW
xX3LoDsTCV4BSdildo81T51VPfdB3DtGrS1v/JpN0HQjFM8M0WERYRsHo4GN9tIfFKx+Bm19nv2g
OlayLhezTortiO4Hmh4TqmJRMcNxkI26qtdu4g93eTWjNNSgD3ccoYTyONlUlvDOKZsV/JeS2JEm
e99NlreAolcHWGPThdiNulXHMJ4On6y3drDsJoKkQNaGCpykd8JQiBzCXGo9uJ712vJsQskOXY93
QrsSpi1sgnBM3frd2uF2JReZ36KdZjdWvYfDJoEDnxvUUYDEEf+kw8npOKpBjse9NGpoAb3oIYEM
YTgindEoGqfOEc3N4CPxpt+T6KKXBHcUInWr0WbZqXq6N45CJ+0Wm5FeCQ8uqe1ZNQRu1yOF4fd6
n6/bkEfLNtxgPX0AtU3Fzr3ZeltrVS8es+0aeJXyebohRnUt+LkoLNQKrdlm4PXOsqfQ87ayvhPs
VhR77eIXCQUMsFoIqiDB7Cf60Dr9i6+TXSVueQif8SU/iXoufeKSruWMpADfTKxbqMSNwPe9G6Fs
FLioyQ9n568xNPyGHse1QTp//7vsxbJlgPQIbwpiN9j8tEGLtGL+jQjxWsR7UU3wKR2bLLPlzk6a
9cgJTCFPo+2cklkuKgOTZ+j1/jpavHani1jR6TWXgAjWu6RSD+NQHllpvUe4vRAalCcFMi1RN8L4
8zj/ZIAuueRqsCDQV6NEohpEfO6Tk0BveKywO90yd752h/NDfjcouZl5kdjWsKVi9KB4pGhExbAd
gunJT6dbAKcrydgloTwblJB5Ws3bQEtQwLdepUIpU/TxP+c6Wf96XK49yvn73z2K3bqGsDGZoH/m
bx2UaTV10U9utm5jbkzha7e4SEN8xYOkm+BFZ+oikmW2AEIgNo4MxfD264f4Rgb82ZBfrJLCRhFW
iZzs9Ivzou7Mu3I7Fgscfv3L9Noet8EHCP2QG5S1KxvAJY0aAW9BtU3a3ZSgihwShyEQJMDmrvPa
K5azzMoVrEOBaq6c8VtGN/X3v37QK7vBJaPab/IpH4nytsLpNzl31gmlr7++9LXZdpGP2qlDWRaM
fJtnL3CobD+C7weEFLzmfg/kdcmmhritM8KWGY0CSEBDjfiNgtsZpuqWKOeVbf+SyJt0lSsKxMJb
Pnwc+i5ddXnD14bCXeTXb+jKuF8Sdw3p/DyH3MCuNJa3GnpbPziWqu9ln8LQQAKWbVH4sjXD3AMe
GZTxt9v+2+fp39O35vSf07j9x3/g688NWM15mnUXX/7jXSPw33+c/+b//c6Pf/GP1Vtz9yre2stf
+uFvcN1/3Td+7V5/+GJRwx5ivu/f9Pzw1vZV9+36+ITn3/z//eHf3r5dBQXBtz//+NxA+Ph8tTRv
6j/+9aPNlz//oOct7d++v/6/fnh+gD//+Od/++d//+f//Of/wr//+5//4y9/+Pbadn/+YRP379wJ
QPzxvABkpzM9fHw7/yTw/o6Vx6EU7OCX2LefwB+oy3Bj8nfGHTsgxPM9x3Vc+sff2gaQyz//wNVs
rNWAe4S6nsthUfF/P+APQ/RfQ/a3uhenJq+79s8/vtXk/mtD8nwewD8jYGCBALLr0UvDC3QnoSUz
Wd06s6oA3OgRnI1hRqPLKpu7lA13XaAeJhsKT1Dd6reAuqEnKaBVXaJd9B5e34e0lNumlOTjhC6g
ITRYAquSbUbLSkICZcg16YenLs/tfd8xsgdKYgq1KSIjvWaFesS4Ag9AfSwfofoxvKOdOKeCmpGt
oRNU+0eYXdbZdCioRPowFVv4QLZHU817aJEWj6Xu3CUgSuk6t8cbBJlvB/GPLwcNMg/y08yG9g2/
JGa4pcwGJGDwDoUI3r7n/XSAm9vUEeugMlRSUvixbtlQzKfcqlcdNc0Kyp0tOnZoE7ts7JeB7sRK
qxKqnUUwP2ZeUizdsfOX//mcRZECCz366QFRdLVqB2ZBsGuU0ZxOAF0n1vhYp7SI52//1za3OFIX
dVRMLpdQED9c23MpvJfZxbmEAkPvDahur1yDfzwOGBWK0dDsTyArTvJnmA/ID6Zyd6gRNBGH2iji
bOhvaDT1Yss46cH1hV6hoOFE9cgpPDTTr9+tqX9N2e+n6F9GwUPnmPrEd1zMfGpfNhLKIJgBLMq8
lQ1iVAQ2jgrbqW+PDapte4mqy0Z13RHkYHGAgiByQWpnyK+7V+3UwRJlpB6Jpe2BTINfDebs5HMV
PA3AjSKkGJbtXFWLoiTw2qgGaM669XzqJqI28FGaTryAP7tl/IU/AzlU8IrdOCmdc2D5/STD4zHP
ZT62AfjJYzh+DHBkafvuTIm7sgoI4MakaGFrI+wm1jqvHtuen8nU5y6/bekHyMU6d6Q2LvyYCYlQ
LXMXXluYDSWotqC892VGrLHT6L8DYiPkHcipMvS6APiwql2icFPubJc6G28AdKZkQXqYh4LvLDj1
nu1wm2CXw4nnlOYJu9F2uNAdwlzjSA8dlONtNyCQv7w4wFMFuGfjl8PKt+T2zGnrlZM9FrrIH/vG
NnE6j+NyRL6SAqeQoCnpt0n+pTfeERqz4tmAZr5AcxEYBCtxdkBTWNssB9btxnT7MQr89jFd6mLF
Q2Y24PxySdigfHEmVb9yUntcSHt2I51Ow6KySrX8tgfAYgNwC5hZYK5ZRfcx66C2orHkC2uYTunk
f0qzHNJ437ayGg3XFRC2nu1NwHDM1Z3lpu19j5BMidE82jSYIpqnOfBJ2AdaFBYWN57onCT9MMNw
lHDi0cC1Aycgl9QvquBJ3k31sOrbrt67OZlXwLIDGWe4+Gx2EPoC0Mek7ZFAaxgEqqFbMdTBDr7J
HnW/nNH4cnTEWyLuuyrN1iZI+Wq2zVZqXy/UpN1HSMKpGw1k5zwfLj/2/yHsvHYjV5ps/UQEkp68
pSujkm2Zlm4Iqbs3mfRk0j/9fKXewJnzYzBzI0hqoxKLzIhYsYyPqYwQlu8L/z91ioudD8aUi+kA
ktXcaaaCZKPNl9R2/ajupwk7iAnPAWc5G6LaH1vDeR3WhmRHu/lKNb2PCl9LLznETribW/fRiikS
4IWWjQdray2orBoryR3ejdx1usSuYR7RYL4a21D/IgAqpBoeYRPrL3q/t3Ha6//HvfYdVfv//4oU
cIdnAU8ay/T+s8Bsst67fZuGg/l9r/SsPwrzxYf4sWz6E/9KxVsJM7zfVHOaFSTd0WfU2jLvkSrd
H/rGW26bSn+BmPu/3zT/MalcHwNuf8O0bWEZtCn/6cPVtO5uLaYYDhR767TUVXnKllGxc5tM1hml
edM43cmE7XLMIMtGjtn9XCFhButapWHlyT4Wweav3fv//sI8rs5/3hi+67u2a1oWtQs08joh/LeR
EOZKSi1r58MwatG0RJu7nQnegHUlmEIbCNGzvf7IIV6FmCC5Qepur3VJ8A4YMCaMpY979oPjD/PR
gt4RWLk+h53hq3gUTdy2mD8aRKkEYt5eDd35mVtkeOoZJ+2C7FMN9hJiE9wchEIhT5AERMLcdQPi
kH7UyyhO0KT+WJVHbsPmubgnuDxdRgfG6+tuMrsCbujoRZZmFLftVD+VJWHihgCTsX1SQ+Xcv+Xy
YYPUHq25dp9x+wQ2tHocxsdwsZrfdtsB0E/H1vDvp3lfgrXPL67e5nE6CDtOOziwjafbF3e1V6LQ
2e+nG+hqQZZhoo05rOdcVpHhTpFbVXbiy+whn/nRdq1++6N2nyL0zNbFwGXlt2O2eeSvbxohDix1
tKN0F+ve3h/0Fg+YtFRJrkpgJajzgVM45sHL9YdVO2dPZkOsxDCGRk/ULu4X6UkaNbIifrS9pqEJ
5S2WrY/2wEiD6uxm7R7tztyGddrt0BDlYRgwr8xdChjqBLj9ZqBah+KPSR7k933EIK8nwaoxuGhS
hKyGL41WvEg1fy27k5J8UgeQ7fl14UpBF5tZtSxtmMOSZZkjZdUGjXS7xGx49wpxS3eDJEJ7Ebb/
NepFMrV/+jSboszQUV1sfQSY/FY4uQjbGajG6vxfFXx+3Lz9AL65H8zXW65U7bFwmxfPhRqYQpxj
zQWRDyrRP6upXkU3GEcNn72uVE6QQtMkER6+HXo7QeghZL6teUV/G1SdxR55eWYtdaQcPTjelU43
wZq0iukzX0gELM14ty9NFSplRakuzRBfuS42Mm5hT6aQdr1wTBcjQUTBTQ8ZHqbXhwHfNHDM+cat
iG0TdlI5kx9oOSRnEk8U+sFAFkWTKITOQr9KCUkf1TtZB6lmvqfg2aEkFgr54Rhm+eO22U1om8IK
TKv92LL9OmAiIlDZemzL2Yj1ocxDpx9gs61vik54Vb8sa8MS3R7e+gGcfBo+pDVeht6uo1E2L72e
fRA3/DpssI81zLp1u066FrpeN576tvvKINRjOTq9ZRWUpmH0js7myKjpiesiRTLufaimPRFTkSg1
OMD16IWLy61uDlAc/YmIG1pJ0nRvalnkwZSmdyTpjOd1vdHlbge+I56rbMoj8uxHVLKWG+ys8+AM
sH0ZkUaPvHwWTFBQeSyP6xgL2d0VrdsclMH5MDn7TzQr47NTv7LFMiM9hWkJjzeQ/s9Gk2+2ZZfs
D0nthMGHf77zixZtxX0wu/Xb5mHU0j4uFn97IuP52Het/WrJ9bTquzrIFvvyFbH0Z30rpMi/CAJt
40nt7lnSO15MMkEL1jyhtmTG/Tha8qQPQh2bVBMPvTK2UDXCflZjndD6iXDKxuE4XIt4OTjP+vUg
4tzQfljY4gSWUbu/BXSayinkV78+poMsImfBY7A0O+enLZ6Ig9reWmnoN57V7qG/mM7PWa4wDIuy
vaT6bL1ONqlcrk9wERLkQ5Y507GDNxhnstPfdyZDbSry537L3Ys5tn24Zq7AeLLngR+M/q7YNWAe
Itw2PG3vPReufuoPj1vnzTeept5UM1YXMew/u77Un7LJEk8uVMlwXdSEv/4NhHPjLjcWda/ZYksI
wXuhbx6C76u36dsnoS7FvdVb6wO0L5tpVr7u18pVZaYKqHrLu6sVsT271a/FdUlFVvKCd7bgQMBB
217KIQLPQfruQY/gvQvydtxiZ8VuvEz1r86uz43M7efFrm+/e25nss1kviaqKXeOHPJyiM2bhsu2
WMNFq2JihRgEDetp4/j9odRsxvVqRl3ZRnZrlGFZuvVzD2n7cSiHeEBam0wkBcWL5WnPmnUwcwEH
wfNOk9Oup00bnAj5hP82LvLJ8vfxj6a7x6VT6Y20ULzgo8Wwz6gX7Nyst7uZdwdPX9ujMVXD2Ui5
9Zeq4ra2UudhR5d+nAlnCrnlKHJ5WT+Xnv4KLRpWt9S3wNvc9cGz3PKStf6EU8DWhEPttrd+apw3
xckQiKVGs7C6b8yRl8rlNJW12z2OTYNUd7MQEzeskkeqG4rcDR573Xyiyapij34MMe9YPDea9vT9
fU/tM/qIiT18DpF1Eam6t6pO3S+yKg6tzK0g93fe/NKuLq7mH6bcHB8Mo++gh3dOkqfDiNSV7yFs
W85Cmm/ebi5h1bV+jHjOu6uuH74/65B9mNZ/+8awa3XM+eCEcpcehjmdkYxtWtz3Yv/3A0y8JeYh
0cPvP0D5pQVZW61x7+3bhft9Q4Aw9LAl0E3pcsywKeR7I4//3z/9f1/adR/51dLdan6SKaU/uBXl
llB4/aEbzSKglxxPRWmJFOL4QC+AtU5REiB9bSvrQqeX7pocgwXdvivt/gfUhvFWGerS5hK9V13J
Dqxjwe08Y3uM4W17v+QSjRB0e0JyoMr3yOMOZatfg2GGx06jJn03eSsahO8Bxu3r/FaN2u2a9t27
VorbEpJAgNxtPYm0LOLFTcWBC286WDGy6u6neC7d/cMlmAjaRu0+s6VF0rNNR23t2PIKr3nBem7a
5uZBt16GVqlHy7b3uyIvIjpE6BKrFrWeKG7/flUsXnOs6QTGeuKw0ByT+9wznJM2UvZn18Hbo7Wz
cz47oZlv/Q1PTVUlLrz4QHbDEOGP0t98f/j+Y/36d7yhV+cMoSmzXZDPNdInNrlBlpfyV5viwR0y
XKOut9+WRWtuCNJ16WmGP3W+ePd92xzb1rF/pMgnanuryLVl2xQgzzBfDG8IymzLfpSbReLg/vck
aq1tfUgJDUwaZES3dMlNzIQyRsbsGC9Cc5JGUxXElbwMXZNlhQa19BcxllHHyPDUFN6AIQEtrt9H
Iw4cuVFyn5XqabKN4slw0Qi260hT7w8Go82Ks+Naq0d9dV8WEowCt5mGm6oxl9thetn3hWgJpVWM
gSSj/TBbVheuBnO+1lj4fB83aUv4DCGLx27SnUNb9Oge/eHi7fahra4zVm+k55StTVhUZhHn9QLQ
V27aGG17YwfYNM0nocYXC5r+QzuKP5be/0NQTnm/zRIdzmaldwSKduGq/Px+Ku2rDgEXm9aHHaFb
xkdWFO3RAvc9OrP5Y1zy/KfWmUtkDfrTDsQard3c3tm1G/392T2moOelbdswE05Dt7xM0DXuWzxN
zoSKzjTlXvEEYUywZmBy+P5yzuqXv//cxFU9Lq/XTLn7FGPWbEbDRCJ4PhRbXOVdeyuV/A38Mx++
vxKeTYA7klgC18QSNWNNnz5W/tn0Vi0hJsSM6mYan4q0fhL65FzGfrxRuocjgvT0+lRhe4eV/M/G
+Y0ibD+0bYWWwy7kQ+5hu2iOsdKm/GG24Zoggb8drFmPjXaan3VeA/QWaeJek6JSXed/ISUcpz+7
1nR+W3gYuU5F0zd18BUGqsXd4yqd9UmN2cm51ofCdMp/r5yoF3lZHBNChTM69/om8nBvT7wxxtt+
1UES3lcf7LGx7sbRs5AogjNcC+rM0gltXm8SFebJU2NnxaHrl+7VqtYHVQszseamuGQldp07omY+
sRr9utkXxxJjBlKUlpdZK9TtwEMZ6C4PzJJV6VGWYnxSJAXiWuZf8PwK3THPb78/2Fbx8He+dvU5
KXmVNOo8fHYu7uVQZwdrqurT1tufhW/zjx2vPMzATogooQ7mAszstpSzOE/AcCfV+7+1cTjn089h
MeW7Sp3qaOfFEro9URTo4O73tUhjgtqzU5NuP+jpq9vKqlglueLy/f6XhvjHWG47dzReB7byd6ZA
LoIFT/SNt9LFmYGYxqCsyv7d1eWGJLiz4mKsczDLZjnbkFQSY0XTsw9GmmQc8pEv3eGRvqOiPVns
0/eX37fn9/f0XbNOpm/A2cMh+pSa2h7le6noO9b5Dd9Grsnq/+zqZF2aEU3AXMPu68wXLKX//XJo
x+pRZdXjsrBUVulSPf9Pn4F/vNh14xLbTA02Cbs8wp9iGcllN2T+mOntrZ11mKhDOwrs3s9/dPfm
tfkqFzu7sYbKhUE31jc7yTDYedb6bd1viBo182HFtefQMpQHeN92YQvp7WXVvhmQs/WytJj0qFr+
+9n3n97+PZurnow93ZxTWiuzPv8FVMuuXGOj2dskbxvoaHXRlUln2bQgVyhugycU9FMp42pJcWO4
mh/Hy0HWNBnVYPJeZrkO87Z+WwrMVszRcG/rTrnolsr9RCLYrZubM5vXrYAk1Ey/CBy4CsUYhW8N
GUJsa+90RFGJYUmNAondz/f38DbwzqXRBGrrj2ux9e812xgeJ1aGvdbWCesFEX0jkSgOy7AhWi4o
ZbcHet03D7ZXMjLMTCEdYzMSZFO/AEyqJ9trPxiJl3M1KEB9tMtjaWd3VYrbgLPdpdPy7weZtsAD
V+CYfsK6Ffb25xs4bvahOFzN7Xw67h8rZ1VUq7I4CEla3L5sH00nmujvHc7M+NhglRSB1HgRrYB3
ZhIniLV9ayup3aEJ/SNqdEta6YnbzZbDcW7tJt5y1gmrcMnhKmDUtX2OXLtXrBhWe8LPBZ+WxS26
o8bO5841FJH1RJLFxpC7RpCBNSSFyCUJBv7+7FfmY18++kr9LuvNISCa0lXO1nxumw3PtkF8LSvj
YbF12GK5Xn7bYCUEgFKbx07YZOmqnOZkcdHmW3kT/wXoSwyZk3HffTJP7OGw5bMd9CCQdzvbA89y
EPUubXcscIT+ac1/5rqRz42X3+96bxzqciiTcvP3pBoVZVKnFCZ/UTwNauL4vQBavCINyCdvKEw5
b+g1yNrWr7N8trZ3cyVuvMJv7it9bM4CHDr47hUyt3UT8iYeMDX3qIML0nFs5JKmNzaMMrJA1dW5
HFv7pRhWGe9mE4lRHy9Egqvb7o8gFfQL+CBEBjheFsul4NvpXDxMds68NeZfFME98pR/1/ayib3r
caONWhWJylqjjvtxJGlkpnVreSDn60tFZPvj707LyKOmcfAT9sriYbfagWOIbUzNPvrAiLrFC1hn
oDot5u0xXng7/2iZbf9olupAG6qfsYpkrDflFJZTkZ5gwlHuvq+WWPblMsCkKW1j+/HddYrdq/No
L9Aml61z1onhCsmSLJ5Yqs6wH3EDK2a9iL5viLRpPr4v4LK31qUZfZ3AVXJY85rw3L/ld5eVikt/
fercrYGq28/x/g3LGkV1kv3spDdl3kal7qIYkqs6FbgB3bIIeG3asWQxuH4JU1NPerVZl0nbEBhi
rmrCQTyM10nW1rX2XO/ePxiyDY87MGRQ5sqIcMgm5yjlnZ/S4TQPSrtbRfU7hU1yhF+8nuH68jZ9
78D+3jppi9Qu6wbr6u02wJUxGUYnLz1igrR97PboR8TPt6GFS9b76BDpm2XiXGEEdW9DHtYdt3zT
U/D1omx+pK35hDx2OIgpzZMSiuUbmoqbfPPoPTT/uU73s7EQ07VOy3JjmYv2mlrNvVOn1SNEVUw+
XJTtSrXlDSz1BbyjGN7Kf0pyJSmIrJ7asvjqc5iXeaasOGtRd65X5PV7tgCC2o5zNZGjXnGKNlpt
HjrjrSUzizfI6Z98NRRHhO3PDSdKorE5Om8uK9hs4NdSDeLcDfX692eN5+6n5fq978+0lswKV+1p
XAnwr77chqe1Lqow5a09zGLqr2grxetaf5jlIJoC5srqRZrXH86iKt66jn2okkBp2a7Oy+hsF39a
Mp7ZRiyvfpbqJ3jCE+jmp8QN5MlOJVLL1ZJhwxGEZUclTt+/p4MvW2hWpX3I+/Xle+lo2vLhuwR9
f1hKftJYd7e7GmLWdCZGLc56kAqEdmkmRnCw8rt+1LUzHkKJ8T37uzZS8KJiimFcIQ7WTQbX9S5S
eeap2rsgbZR97zrNAKLTfHAVzXttLvEhMGyk3HnhvGsWFkcayR6XvdDamMDUoLge8iZ3ROLawFns
5f/OfBOCq+O0Vn88aYBbVGcN0KDwkh4/3xDXApAeBonXFRlyyW62qfFG0Fq3+PezTLeROKcs21xj
PaO43uOOYvThM3m2LKq+itJ4t6X0jtIz/9GmXSRdkauL6BijwKLu6qoYHwHhNTxM1pCoa8aJxT5L
mdaBXli0VVv9hs3BSCPtzaE3XdF9188jaenntsIOsRzQ4eNUV9RDBN7phr7NcGcNRnGxludsGW52
c3rlkPt0C60MKUNANyI/2r188lLu8tQFZcUqCzBXH0MbUvgAwLkIH4Hsxsi3OscJs+OjT4mOdJNB
NM/wup+BS0Y/D+fa/NTQiMQ5ht3lFdAwF9BCLPV+7VZz1gm09zDojUvWWSRUQQpH0RkblQfjTsvn
mwEiRpsfRYMW11cI+2gxyZh0Z6Dq/OD62GU0fBXgFnO/apsRukCiVO8MOvFScIZ3WR5SzopEz3UA
N7nF+Kv86Xi1MSnIORT6ItC06ljqg4dsOZc3DZZUPjY+bAXWH4vZ3Q+VVpz1OtTSOWXW8ozIHuMN
TVSgLR3y7/YgPG+iqfX5P+VVZw9MkU+kI9Ya4O2G14wzqurIbftpCxobQ8v0aPwNk804TbZMRqXc
m0oPhpSNAk3gEEqvj3U8FaZUB5MqXQybMIPsuxrDFx+6tqUWIH6QlcJFJ50NM+3GFHB356f1N27Z
ejKzHVnxDMDX7m0zEACk3PHBoPWktR5BWF4lyPou+tCeMAzRy/1pwoIqbAzvhTlBRvOu6sirHDQR
dZNMMyEG3qxeXGgDwl+1u0WifchTL7Sq2oybvT9LnPU3qxcBttoMvR8QtobDbH7WGhVJFM7F8sjV
WCu8MGr+HWPXHKfXarVtxdssDS4nAV+J1pwGv65eexYLgRj8nwMgzWHc0i8bdxfLloDcDRIXfEDW
424hY7XtX+um9miTI0aBHtmgs8Lvw+gkPHaBpma4MzsxHrrNSAy0gvwi+rnDeizMfTdLRNa9KtUl
WTbeKQsp9H4Slfda46LB5qhCQV6QRa/p9E0ZPRwWOEem7t9b3hwx8FER+8qL3dVvprPf4BTyDhDX
6vlDQ/YHHjdITbKtfE3r6UuX8xZprvrEpQxu7NWiwLXTxNNwBq0n6NhYuyRS6Odel+/Fmm4Hc9vZ
1HHpa5Uq9O7z7VzkpLm1P7b8z/VZmSiIXqppQWmWPzky00i2hYdTkjx0wLW7Pv6TEZwX5qpHV7d9
LrL7M2ZLGWr+yF7O69YA20SHRARNi9LGv229xUx2T7LBW4vYcDnQnHo7FMuKqZ20nmfIPzi/TLE9
dO/C8U7j7lScb/1bMUCW1csBrxL/RDxs8WNDXuTaiM5SfPpbIR5rq5WhPv/jtPhauBmYJ8vu1bYJ
zCraAqOp6l1stEReYSZpGXdFSqaW3vxwBqj+O72OrBpclhhc9Db9YWsTa4qMQrUtpQjl9747r1/6
warYaOgfWuEdsoUEByxabpwiT9Fq7Sffaj69rNfxEGDT12YW1izm4EZOnp4Mr+sPRlU/Mb838Vil
NF8b4/kKkpNweVh4unYWW5YVUaDGgz7Wv3i8ydYrRyb0EW+n1HHCygV1d9fqpNvW+2k0ss8VjgVz
MJwvrZcLF+NUsx/CY0XEen+FVlhQhW76SWrfEmmqA+mw61+zodxIteLnuDgowaGGt5VG7WKRlmsN
aU5NebRW92KA4kSkMb1jglGe86b5VOKUm9UaTkVJTH3ze0KqytoAIyuOGhZlBrYPkiQPf8RiwDDo
m9SsjrMAD5/MxMzYgIEWWQyo8kin9yLOBL3qSJzq09SUfazYGAX7oPnhCEGERVKz0NgX93nnxHhH
czCheUtglrCdA5cMfAhfKWslbMOmw75iKlarp/Uq8ugs41CK0g5bajLeH4VhAdxuzzigbMG+tvhi
/JoJmuLutHBU6vv7bJAqVOBIUSfKcBAasv96GS6qWK2gzm15mGEtxqY5cRvg63Zf+Pf6YP0jLPCu
abK5MhPylEnDpLvpn2tlnlpVcbx7/NaMm3ee8cjWTx1Lt/1te8VHI2TzvuZZex2asaopt3NDaFSs
ilkjkZZ5A4+VF8gvE7gn3py8HbGP0dFsXP1rfDdOHe2FQrJFg45eShuZYAZ17NpOe1wGFjA4VQkW
bXINy8p7l6uhRX22xq3GZtjt+8jti48lH/vIKlHUzaLTD2NufVR6E2LjRMvDU7Ei2IsEQKwDkaXd
Ny2wl7k4ZD47SVaXyzAccoNooHTmddDZ3XVaX4f7QkeBXzTyA3Q5elH/cgAiVY/mrt+tDUOb6bhO
EqllhUjH2MNMue9DYahgMNODzxS5A4mzwtY1Vh+44LjmH3sfY2/N4DA3TpmYex72mgcUO3UPGfTH
0PIRHS2ClEVDi4EBIDT49qF30/HIDXPaZ2TOckAGafdePI7rQYz9sduEj3Fffet0lXm/reNhpwQC
G6sHcLYTr34Kc5SSiZrbuNDyFiHo+mfSFa593sUsl+bE0JhHpZbqYWoVF/hcjwWyKlpd/TBnM84l
fkcY+faBmmi+2Ynz83npYi6z41DNoWYuXqBDpg9ws2NWt7vLOJJFndvr0W1KP6ry7dz140fNAZli
exeabsVmxF/B0olOR0/QRV4/I/fLHi3ce+LBdW4wYcuTsRsuC0vFeIWFFHDdw3ZFArKTwEee7fK7
MKIl10B0JPZMjTNdFhsBuC8+2IiOh2Fw9sCc/EQRtBeYfrWdasGeKRNFsvfFw2qgKxVWd7aLwSHs
HkWjFF9tZc5A9aBze8WW1Zihppl1F2Da+Kp2LoQciq9GgU/oMO5KrYkcrTWSrcfLRRFbvvv9Y22u
D8W+ZTd+6rA01oqorBGkWb67xdOi/14MI098xNt+UdE8K/lHpPpDqQntgB5up12h8bPGlBEHcR2d
w9vq0w5YG7eqZsUKfQR0Plq+gdWtt0K02HvrfpMaDDtuYJWXTlRMmOJY3UaBFTLUrkZfCxUQfyOq
yuDo71aTn6jq6bGXuBGWtP4do3C8rd0z9OFLu/t66NENokeltZkU5bQNcs/cgnnUsrBkUxdpxu+s
Kz89A+OoEUpX4BUgRBuD0ly0VpDuZZq4c50opn6sGMVrtyCSlr68ZJMwQ392yTycFV4xomwOTkcG
mO+/7J2+PjXPIHSv24r+Lxmzkb4/tR/H3Dw4DtM0ToFUUAsX4zT79DzOB1Gqm2ID2HMx1fMGUP96
vdS60MMSuefgEwpiXF2dDILBYery61YZd1ELYdc+a1P909Dq50xuYTmW2snOf8EfeqOnf2y1uGvs
i3Ulg1nSqh71pg0gYrrpmzE3w6GrNmzllg7TqBGeVC3fN2wEA9tx/HOrrY8ZthHCmSkpqcojUKjW
o+TgLC7ikbErSoe5jXDAjJpy/dx0PZG+iTJI7ioorJ494sSXDZnxI2zZcMwnnLiYNIpl8bE7dI40
pbSvQj1VVXqjZfV71d2LcXzXwOGiadtHxgP8n/HbBGBhGDWvbU3LeXtQejsmlSvP2ejPYTZg2Vy7
Iw3GQJwMjsORvyhoSw5KzpL7AGdNNM9l0R8N9eXtxhy3qq1ubvt2gwipd3lcu/DpWNpel2TmGXET
6b1FdnDc9CoTyjk/3eJkmuoZQMUJvUJ5J82x3w02tmHJNiha9W0NfPFTmPUYj/N632018b/1anP1
kF3bDpJ7f77qlikj0syiqcufDYrstdyAmNpPDbfSsV+4IYFFfzptaSVYRTjHwm6fhtxawJCcLXRa
7TzjdGjYJGxNeX2khiaZ0USt2O6Lpkw0G+uw1Zkvq57iTtnS1zGcYK9ngOAgIA/TCe04wBcb4M6d
j5g6bqGmj0bYjHgEaeV8a+Jtms3Dm76l3GiwmLr8xodYHPTbgm580yDzrq9L41IQ2BjtWAIjnM/i
QY1vo+VEtvK+JNYEdQadxC38Ew7QRphX/sA6dznag0SnLNFG6Rj1NbP5Ne0+QpAxBTndmDa16pzV
P0HXzFtTIQpyMlZQxCrSCugHhL3WrT32t7Z/T9oc4ZuG9Y/dP5d0rcdBtxwqIFLbhhzLZHK2pDds
dcJASoZ9fZaeiIh1hcdkGBr4/ZJoxYrbYKNEQgbEZWqm39YMIUd+lq1sA44gUrU7/dXwJEbeNXL+
scYdrR9ZKRY19N6VctgoKq6nxVjiEDZwsrdyidKCPVbPo0eHsWsBjG+IV/4Oyyv/XFG5JdPV07Pv
pi/NYKu5Q+6TvQkBzPKwYBD2P6g5zcAm4TSY1saNrt+C23v0xZ/O3OdTZmRjpDsrHmpFdaS+rRfb
zL7YpwRO2hqX3PqlnJYH4Pr/GVs28Z7pJs2sGTr5fg13JLJeFRyS6NVhEpkPBAPCSIBQwu5lfide
Nb9ZRruLxzVnQyS4BSBwgO4V4ax6530lCM9UNYSF/n2TGA/bF1zsjARfeyPsbVS9qfYP9oYtbuoO
Z6gohvO8lD/Fyj5roO0kIG6/L0vrN1b/eiImwOY+z69u2DUS9frPWtC/eN3GyZoueNrVWBGamI0q
50uz3Q+56K92inOmL7AY4DmPG4yCI68hnQU3PD0XW7jw8ylF2TG/Qs85YY4wuvwaQ02aXmTSwW7Y
InYzWR/MZWOHsGAvmjZPW7ENsd9oERMip36vLmrs+dty/aXbdJpLhtmpD92Xvu/drdweH/eZI46L
LyosmPKV9TwnYEu73i1jIkyhJdIwAWK69iT1n9M8DwGZ5OrQmzjeTT0FeceYVc194PcrJ9/1w5Da
UM1FMcbwx3jLKrJoJNIXZ0EYr3fdcV5qLAMrnRwOlx1CB6xtO/MfGNQicPTdZKRxuZlw5xi64WiP
y3I04bRcO6ogk86FnozDCmjDnRqT9YcTOawJe38DeNrXN9B4cB3jpATFvFW0pEuzJYZylgRQr1wy
+li9Rki/FMBCOtHweu4F0ErYPwCwG+aPaevYyh1r6b3CINRcR4Ap343XjT6OpZIGZzzv/sB/UVhD
kuq3g2lGzfXwbgoTHkWKjFb25GDkfko1qPXYxrY3Ule65KBRflvT1mEVf7TTgmXlMGRRW+yJcnnu
ljy9iLr7bPTWDXL2PYFObmpqQvASGnDsacn1exLJ/ENfyLhhxAw7njaxiIOw9/KI2/CTMLr9Burh
AavLa8tGAbUE4RtT/tvU+yEe8/5lap52cOIEFE5iHdedC7t6lVN7Z6ZlHsG1fLGFHc31f5F0Hstt
I1sYfiJUITaALYnAqEQla4OSZU0jo5HD09+PdRdTZXtsSSSBxjl/XP0XdA0sPHN+XG20nEXTJCAc
hkmaiz4w2jBTeNifnoW1xnPYlRZbsZVOUV01/+XtYgHMLC4Szy9lt1GZ8Aa1nUYLSEvgwFgxg+Fa
cvclqmc0p5h86td8OLSw4i9kWr77OoxqkqIGHN3AKYhOBfQlftcamxCzpbu7b4CBbZRXY9Pf4EKn
mMAZVFvSjpdyMoN8gGgm/yCDR2QAXCp+1TBUCKRdYgsXKK59Ncp4bpY1aLVRxML3viGki9U8EJWJ
FkXzn/ySX2jbmmNVKC7oO+F2chWIjeiQojssNVOsOY3B6mi3TvUqrGzzSevURycF5+hiFkHT5F9V
kr6huvOO+VYeVJL89PnDZHADLKnHK8NDQFhznE1cdmU5nkuzSnc4y95q3/vPn/29v3hkb5YTRFZj
BDXPDtsyL2tFGcjEM8qThMwCrfg7wm2+tIGw0ULetHQeLmYK7jpm5rOcAINtY71q3kp5cYd0KpnG
I1doHybSLQ+sqm4412EpWzdWnIuhk5p/LU//M849Smk9rfZFvVwI5BljE2MZYfRh7o4JqkYeMAoD
cb+9bCbFNG1PaoYl2Enu2Q596ryoucEVlDDgz5YNMNhMMBKNNTE1LlboeCXPTtBiMoAOaincs47E
cytV3HTj5wpiNkpcva249K1DsHg3LISuJOqwYqQoSteIU71tyNLu+9uvu+ndDWLlzVddcpGVtwWu
ZhxMd4BFzB5GhF3n1nDI+0Y32TN+08h28ck8ByrP2lPP4uhUfhYgwz3nnVMcR3iju1NFhQlV03iY
xyRmFQoQKzQ7c3ZBnXSjxPjLgSkhi5stdyE3vbDITDNqCpBzq6ftaHQoy5MIYhSDfl60C4G3/y/f
IWyI37n+QKSHZkalLfqQtvsiXtxnUtTJE2UxPZELwyTkalGBSSNy0j90iKC6q2+mj/YnkVZ56Efv
uanNwHZY5JQ/tmTQzh96qViIhvqf0WbojIj0QBSdHpgO2bvw2oyudqj5WeJ01phZEfkcbQ/+Yipe
CLzVkEd0PO+HQVxmJQ6LxwM+H8ibHwYDKVLRHbeELLUUqG5zkSIpRGxNCUhPAswDbESkr9z3hHqC
MJllQRx7FVHsaqFO6+d902OFYLX/7iXDPeKIoZ6aY+2NB7tNQubEOpgbZ9wjSQGvzNUaUzxU7UdN
KjDpOUjn0X9q1FDhNOg4yp2DvQKRidKrgRlW64w+9EYWSJgnhfXM2HCGQB6jqXM+msrdkIV5b6WJ
qlYTG5sEEO8yjtNJjsbnVFVvJYWYu67nmSSoL8+bRYZ6z4/TOMBDdjb9pu0o91s1Py7O6pxLTAVB
q9o18BzUmB78XaR3eLC2NB+Pikt+Zw/O95Yn/dnhmdi62spwbTwhowIuLdbtUI3iV7fMF9/nEyJF
2EUFvmRaj9F45zNEP5bu/COQ4SPltEh5HtHC8tF0bmbFG9ap3VBqc0gKTLxuxVNiOy+DWy/7Ul+a
kFeFAK1NZ4ZIluS+1tBPKNjYtGNlhRVKyG8Xfbq9lV2LckX64MXpFnR6NeDMpDgLJwI0qC+QUq5P
I+2V52VLHgvfjAy3F6ACtAWljXjeRsKNlDfH7AlZ5K+kmppljTmBzHULnSvajQ8mqOnJd5ENKA5X
Ms8xafhqex2SqrqfLO/zZPmx3SMVGMlYbOTshCqheGdGS+9rw5PMf4qSlUxMh1ylx7SY8jdE6Ffl
gOO3eRNi0zTjsVubY09oIhgVx07TcaG2+INv2yCiIm9Yuab6BFRtPjGdeDCU04sNmIvfcZs/MmFe
Nt9juqWD4Ux0bLNY8pLbVXwPcz0S2IqEn1hqpFtk1poOT0brnUspxfgr3+ccbjuzlqBOVXGcO30K
qU+4zr+yhOOTReofXMWQWvhzCu0w6jtaVtT2wI2qP7YeN6czbTRG+M+93t5wBrMtdZwjffHgweqC
A8n1TL/Jbe168wFpzNEFNc1Ic2eEuK4KyszLDJvm0YSygpX87h6j9GlSAiPI7B19Ew7Nd4396BXG
gXAroBwjFa+el7xJEvEeaK74LECYIy56GPpBDzS9OazN/JwMRrsnkXQ3dpq2H/HWNvKoZ3N/xn73
XDtgJm6hb8c6RRjb5+6fhhHTmrTn5V4eykAQVY2RxDLn3rb7DeFJyp2TqgDJZruvmvo/xgLioBz/
tUMxz3rkv3tmLflaY4D9/jMhwylMBzLILHQR69Yex56A4wUJLMjvshdLeSm1GoapZtQeCk+LNCTx
nTQZHJoX0hoEUgblMrjRmUTZ1Bmbz94OyNb0ALGZEtfKYUQzcWwKIs4QFrkLsB8iYYRy+7SZ/npi
0pgTgEMt1X5wOX/10x8YAft7G5+sjugJaTrmWZnfbmGsESYmuCfXuQAmUrNimz+usFqy7tN/EzoH
tCgsCLXUb56hDghhWKBcUex0npC0AUT+6HwaJinJXdUel6L5pwr7VoPgnTXHiwa3fLb7pn/qx6uN
nCuAs34m7yjf/cxrt17KRQTejtixbp8mVJRlFqkiS5Y+dYtwo2GSDb2hp3nydxUZ0dTpOnyp7GWB
OIXHgaRe8mm4T0bwCMrh3e2/Rd9YT9rMXraRuz5PJTuTE41uxYRPlrdIy79rW8R5RtsRcK8dLWm2
rzo2+j6xikh20yOmQy67e3oT/LZc+w/EBE+iIr/McZCZtKyPJ1sit6o3Dyn4hDsum7UjhsqPZn0Y
VZM8VTY5VWTMfNMJhcA6+2oS8YxphwNowTvExr3uLZXne7feXqFS5Snzq3jVsoDMNhPN6N+MjOi4
rEcuY1gG4nx0zAle+UqxwN0cdVfRWyq+s05yKH+wfh/L4T4RVWNodZiDRNY7rAhccrOyLmXrXvpp
sI6kE+ySflJAH31KwwtSd9HgePNqc2+v3p6L2YnLYXhCtxR4qon4KY3I8ubswMwercbyK5F7UBpB
vsmONwi8KBc2Es7ikNPFiSDdx5+HPxkz9dm1LSsUSoGr2H+UGAgZUzSUWGMVMxqQVm9rRrCabjxm
UxPZqkWLUTQTbXjFTitlVPZgw+gt/zbZPftqUDRMNHj3/CF9sS1i7o0Mx3QmeRauPOD2k5U9krMQ
2Bn096Td9ELPX3vtW0N6vCtq/Dazm0ZEH1qBSSth6DQzId70ACEs4xtUtJbuvHJ8KLYVYgM6d1/r
enp0iEXcJUt74lTEiUDjHYnti0HKZHbbPAgXkndksA2wjL5/rmWl7dXsmntD116AstLI0sc3q2C6
xy11tftSexT/AE3TiIQmFtf5AGEC11PTOw59l8JNtL3PnWD5zaeWv9AMzEX00HnXPBuByo6Wp24+
IEVsm1yFCAoda8E4lyFdYTj4xea/T+4yCuL2dmmZ8TCtjFPai89tsmGZqyl0V3tiU2dKxg4mC+/q
aDB1eu7JwMnvJuF6BhFzvzV9bU4y0c9j5958CkkCWw3fSWmcUJ5toad1Qzjlr6aXO2iFLF6E79JN
0Sav3Zpdt7x66DY8LD2JVDbPyWM91NqpGlHBc4H/11hjf6a45Y2YOycmJOLLRKBBAuKG8bvaomQi
BMpvv10Tcq7JCeWSOg2Ngw7Xnc71J7NdwR4/9WGutMud+DYt9CegeI/KhaBwxXZyaDuANIbUs/N3
iDFWoG2aL2DsD6Mm3kFoyggCnbndeHPnX4WiVJTVyUtp+hjZ6uNRlw9SHpx1wKdn6EEJvbPDGYa4
gdjJqrLXXVqUvCCEYhs7EQsGL8GK0tX00PKk41H4BhuJv3Wh4w7v0IpZVCh2/bULhMSOT4NH2g5D
zClys2TkCXkY7OWNnSpYy2TGOGhzYjnGfwTKXGDRHqxufXPMUo+NBtIEiyBXfIn5hsqJMOEu3Pvo
sm1MF/TCN7tuYP93bEs/9ADHU0ssYWorg1VQvxHj8C2m9aFs3MuKRXgnIOyUx6mTOa9W7pzcUX4b
yIkIfOI01NQQzlv56BcqHnImF30CI0Yg9CpyWjdkC26iN22MD9HGi5Gr0A9t4zzajYpbc7xYtkVN
r3H1iUSa1otq1dM2TittFvbB3vIw2cjLYw57UuUow9IsH1L6PMPSZiAq3YtTYKBaACdHTUOXuyIa
Ncz0q0ff3JI1gqSeHR8m6Eqz4NO4EEBJ6AU63c6EO7Y4k5aF/gW6QbgGEPZmC3ixT4cQRHNv1M8o
9Z+H3PjK33Odv02u2rObuW+FWNZ4Ue2BQIPqpG9kmvjoqgNXz0/K1OJJ+XGBrwuLLG5cU3rf22Cq
HUtdAZhn8iN6N9Pdnlc//28iLCHsgYizVA99jOYCQWuqeU9m7m5B7kHXJkTD1ggY8VtTeFB373ff
cks2zA7M4Z5RZL8WdknxIsGIXHnrx2gslwFfz2g5Et25idSCB/iUgbc1GYDeVhxxzwecgdyeS34k
r3aEiRlCV2OxtKv+QHLyfwhE7IAxm0boHo90q7+3OJJTqztrNRZPxHAMT7l8F60EUe5HRInTT78+
W1RRONDZIzxwoQvgk1qEOdUABvi0LMieH5vUjagSu4+teGDfUpPuie7dMpdH3zQe68E0KfaQFF20
WGX9u5hnQtUE7PT2IxZehr61vLC1w5HUOpBi695M/2UezqEUazD4HNeCYhPVe/9PSnNZvBko4Jqe
y398nu0ETcpIts1KtboMBgRfibfFvRo+8xJ4NhuLT6fq/tPlk0tUGyxJIfemisiEDUob7ZJfiOe+
n96KxfhwMsS1JEWyvmXnFrGEliWfnit/a6d1Im69Ex7P8+giSOz8tybJykMK6mLpzp2oJ9KWcRPL
+aNuzj91hncYGLNqtY9m4XGoJ8DfCB2JFc1QvRvE4sgNFy1vjeXladj6dKdk7nnioYxe17jv2sSt
Flb3sW4/aeYFuX0fGDw1wJSi+OAx7OkA+u7QWadvEnEbNrHk0nbuv45UgMDWl/PsiCzq0vyn9vRf
gKuv3C+PsMVpWM+oG9RyTaKssf9rJMpz6Hfo1OSFZ69C1ataYEYkQF0d241zrfCbDo554kDeFUL0
e/ZzCGKMX5qEIvFN9mQ3zNc8rGHb7PvyvBW4bOnXQn4n437+U2Q1Gs1Nxh6C+71ch6iDHw7uH4HV
mm/SnN7GvP+2K/mDDima8u5RNql/FyMfhA9moKz/kkGCA0rr6C3J7X6V5q14mtb/SCxAJkaw+8Ys
vE7mrl3YA9tpoJoF5zrB5RrwEk89DsmSXjrNKQDm2zLE4fssJDgbKTnFTvjtu5unT3gHkNFgO66R
+rzZ3WjuXNBnV5Abj+4i2deMWMhk1ntUNB4RM3ttPcSVsBUjB4i3600TNEGAHmylSVhjhUEYbJjs
26kONBQ0gOCI8Yz0LTPonmV0f5loAQmXKluPZvoLmPK+CfGvr/m7JnAaJt19gjwTHoW4hPUyuvkv
wtqv2gTKWRZcZGPxb+PJttdT/7HJ3DQULb7UbBIYp4adnNL0kS/+6M0iNrWk3M8l65hF4qiUWZCV
oXY3cE6AJm297hy7/23z9LSNWY044zlz2QFmX34liXizn21fT1707q+LzzTeMhJsbNs/5vREByKr
qkuVYuanEQpzvTDpjmPGYvYDBjGS/zZI5EhpYghmCvtahhT1MSHYDPocaUJCpgAcLmLC3hbHfuWs
nLRrtxbObtsMyGzzgRwC6qEz52McINR97f5IRLcxYr/iomvOBSzEoXwSDsbzRM2QXPUfqDWKwQwH
soDhy1oA0TOLw5hKW0mPHdPsSD/T2hxKazV2EDdk6x2nOQlrJXlN9UJyBuWIFZEpwYw+etGLfy2d
gTuzbTSOXydyzReEBM7ZSMcHd9av/I8W/q6nM3uSGjSw/pj4oEZ5tTJIT2WwFemZcF0CBQSfcPVJ
pAzQWP/X8Dp7J5jEIwIlSCYez43DejVz+8SLh1wHdvCQ6XlQDTyfq7V0dgzedlD64lcl+s3Qyu+G
wxp+zLjN2KR2liAoP2ma71bZn359UB25X9k403rjLF9Ef5CCQzI66VRobkhMuq7VHfsrEsbcrerO
zuaSJwGPlOmfrjsfen+NSokohs3zYEiVP9v59J3X2IutJP1NtvzW5JYN62odu0ofwMMnZFxIsXd6
FZtz0jxpzo9rlD/eYF0n0r/1ijnJKBD+GuYWowt1T/ML+/Z1VoVz4IJMg0pLijiRVdwkbAEGEZ/s
W8BdCk7OncZTZerqgFcsC9G+vxkz6Q69JY7WNN6x6NMKKFMTazuOrf3go+8tcHuHhJdHCs5sk/XZ
wEHFMZ2cWv8Cpuk3ivZZs3rsLH74qu8pG+76by5A/BRlRHrZj+N0xHxnLK+UoR8bBdbeqsNcAMP6
YvrXNjyN6FUzYOgw/pF7vhpXwHH41zWDBO0a7EP+thts3MByK19ptoyQF71VFGChxJjwS2s8GqqB
dkFMz5A6rjxaZvax6sfszq53qU4MNZ4bmq8k9I1W6rSEsr16PYpWDXkkaWtyZxjL1eb4R422fGep
vBggJIXl7bUekU/LSrhLrSzZC7N0A5NShjY9VfYsYzXiclktdf+kaz0Qujiv/VjzIa0urB6mXmcU
O2Ut+h5v1IPjIcwFNVCnYr5Wa/OhC00/IbF9IIWGPDRH3USfN8dZR6UKFoXZaH1PXYhTBKhzOGZ2
F1DGXiFakER5LbR0duiq0aiefen4h8xpjmmTkekJfUWhY/Yn01ExW1JLYXGd53WAlkkadSrb9mlT
d1Cdr7sbHPtAwJGENEDAlxXa2SlKlFbt+9h+i9p5HHH2RSNtmnxM/ckmpgF9WHaxNwr5RovyytWt
HkGYyGlvdbRqwB2BQhd+GAkQYAmDHtj6MJ3tZb+RbAJn+oNCIPa8TsUsxqgNK5xMtZgiu++4kfFo
4r9I6Q7Yck5e7Q1LHCeaTGdqubIldP2/JeUYESLKs9XiyXQSCYRdG3Ely31VJQ9sj3mUuISptzz3
S/NuUGmSmCCuM9z0sDP85Y+ZN7iyTukwtsHKdYnxrt0Ly0j3VTZ8l8b0q9d1GnHosV6u62veFSEK
jW8PUItPiMe83T4biX3aOv3aEfS+o4E0xtE+MKcToe5gzdE3QK27lnZREBqTIGnCwGls4Z3gKO7v
c4bIAyUVrtXC3FE19ofaC0AZlwTVIj/b2GMQ+PmPqgHZa9eWdPYlja3i5i4T2w9Qaog+4slUE4ki
ov3qtuFlJs0P/o4yA3Nbw2nVeb3WVXgs+BY9NQhIwAeM4WrRDcLRSF5Qpx8m6pffxm4rw4wuxCtP
0o/ZG6doEnOGlaY8OzNmjZUbe0vTuCk80lloVpU8XpA42Xa8zc249zS+eFoUj2WDwC4pOX4QCS4K
t4rn2OtpNSy5l+pt1aoCqZd/yVxUkosXdVptXFYv/aN1KFptnZeDJa4BnGHq5tbyquqdY/Xm9p21
W/koiZ0v8k3FKSsJ7BvjIv+sIOZu83OAzSxcEhSh7mI9WL0MBzdDtuBaQ0DlGLpBBqCk8tDhJ1wi
gKxd68pz7v8h6Iv91R8sZhe+Q7mO77oHr0bsYxHYEq6nfypcgsxoGzADwLuo75K7E4O7hxC+00Jv
3t5JydnZVsJhPYmnrPEuyz0tkn5WyP9UvHj1QOZh2TIVJ82rM1Oam/pUDnfM8otvebvJmI+++MFf
hJ2ddKbAzfx3QPG7X3RGkdbhHmnt9LBM1DQUZf9sZhg9PH/7a9wlym3b+VxPfbHfMvK9YP1JZLFT
KvSMp/ado7xk6soMTrdn0N7mcXENpjtwJIMHVAK2wIks9DhbufHy7M0gGKqdzx5Fwjtz6CjhYJSk
++yUjH97zZ8vq+Ep6OD/GH0g7q2a7Cgljp7ijVkVRqHRLN671LyUngbke3fI6R1lTK+kuMkH9NPc
N/h4lxRTAuJ2NE9tbRBKwW+Hng5POXGDynYyr1PjkYyWYSrC+cLmmO/0rjCPRDhFssZLSqzDA0es
f1Sem4GklPhkmJl2ogDInbKGShA4CYS97mtfpVS5ejXMZHE1xQYPoMmw9s2cRIOe8A6OsD4Z/+uV
t4RJLt48DU1FiWyWb04FaOGQhkOYkhaLfrslhPnRi8AkSVMggreAKaBCyMEC7DT6j4fEicj8exfD
CK9LAQZWR4Zb45vsqHYnGvMqakzRqr6bKeDH01JjAk7UEV6hLxxm8vzOIZXvotwq9mpuDLWCAy3A
GQjheB5tF9kKQp2dxgU3OU81jWRts6Gkl+1frSIlx5uXHwI6/4FJI4qy7L03JPp+IzHytJL/4W/6
k8IGn+nNp2G0HOlb1Nruv0JDsIp0qyG2bwYNRwFgNlXPcHUaK7pYKzK3d6hitin7Vy4JpQhT8tez
fP4A17Y9Uu0EAH3lbKoeIYCDQdkENxX1A7oG9gnoSOnhrNt40/qO+UZDTBzRf0ZvsinwidbJfl7I
wdINeRNrah6sux+n83oNOymQTuImSHXIzdy1RC4ZhS732PchfhM28qbmOW4/gK1u4dYioM9Caxbi
4PbDNUkKJ8x0ZuKiHV6E1jJSrJzBs/1E8NA+b9Nfz8s/lB85y0xuxc51iYEq/nV6c8tTKjex8Pzm
c7/sKFt6EE6OX985cXnGfmM+jU3/PQBxrPVXARO1LEU4NMPDNE2vy2rH+AkuzA5PtZw/7wU646iD
BYpHbzKPq3mfWFv3KmlCn9vsdjfjNCXLslbikCOtH4Gn2nv1+CksDDuVVv1ZFgM0w/V+TK0NUNKF
ayZPBEkftbaM0qINKn1Dz4Jrzui0S2oOy372jJsx/W1nbrEsjWFjP4teey5QCJqg0HbzNqXVEVEk
c6R7rNfGOkFFBzP9sBSLOi5Vu/VpMBABsUhr1caGZTZoyonXLKsikACxLMcLYSSVhinQf7Q9/eTo
/j9j0dHrbx/anfpYO3s7OoP7ABweJyMggdEyA7glYASSp3jQRr6dTyKW3lblAeseY8FYtYfJ2n6N
NlpGWAkoOXY36C9zqY+VK9t4lapkg8akaOTMbY5B5yzLwtxvfVAbZXfw3NC1fILBU8MIlsL+61v9
s7v25JLCD3JjtepFkn9lk3fSgNxxiTMpWVQ/Uti+B9GyAy6baFvS8cBEtgaUHHndeFcRHd2iKY9J
Am6zLf0U6Pbg7qsNP85mnjzahcQ9gdizyXLJp4uWOFdrNBeCQG9WMfqXxvZv7ci85XvFzajExZwY
fwuDj34yatI6O/PP0iA8lskQyUXSsYGWCrnJUvBkXZ9LHdTKJfR68shIsalbqXzDD3zb2Tk5SmfV
bA9uqU50eb8ldnsdvAnZC3YeYMddPTZazKOD85ymqKATfFSW6T8XFA85k5ChIbX73vtL0vZF6t18
HvWFBCgfVO3HB6oKSOaU4dRFji0uQhLFqhQCW32BEzLW9LN2TBwGm4mvaW0jlWy/I1m8kF9DHfAf
wo6+fK1g0u/lQmNkOhmzQWpErpXdy53NNUgUuIiPXfEOZy/+jMXTXqB6psPgtL9ACt8dcP6VasYQ
4vAHKdF/RUu8ZNX4sdP/1s343ouVJpS+eyGrB2OwotqapKK6vZI29cTZxKrjsIuP82Fsu3M2MDQr
Oe0xh73WND5561+m0/lcbkTrrLA0uBvgQWBJyZpMEOwbl3TCE1A6zm+/CVQmFWW8vk4n4YjYRhA7
xXyrv6aLmxIDJ7eoM8GHPA21OWQpAG3/wzhJbdWdgHY7AiWK8g/AJmGJ/EE6pyCyTDDSuUf3jf0l
ScxiN33ROZUheJvU1SuXfFe6uAr1Rk+jiqwdU/DjDcbnmDKkYgne+Z4/8SQ+mRPWR8khLzDFHBGM
PJC5RuijLI9Dyyzgz3X6oGXthe4yLfIUwjEvnwMT8QE+GI8qePtDJEQN8c0t/Q333xSLOgKogeEj
FwDq/G824Wa0CW3fGQ4C6hltUF30l3I0m2gu7dNQiwg5ckiCkQ6XtLO0To9kBedRmtOxMjjn623c
LrPsTyPk4LVQULlMpns9I9BUHwhbcVa8wThgmkZeR+YDdpuPfpnmoOhzkrOxiRMBmEE/bvmxXeng
TsGpG/b6vdTsNegDa5KMk5r8chDlzBU8HxaOoOBHnHqE4thFoAm3soxtxRVSJ5/Yk8AAuVnieTDj
sktxYFXFCljBQy9L8HxOxqEC5I5IF8NKiCJeI8ehnfsX1a1Hj4ai41r0cbqShYO/xzdmJG2LuGqp
/+GzrxELXCP+HuzXBlZ+K5BiCg3PVtbN+BfQ5txljm5P+k2+Afmkq/pgwY7EkL1NPl5t8JS4wDBD
pZ15NOFu8T/xz/OMY26snBQuHREZ6oDR7zCIlQmnLHfBtC0Y2xx3ijPzli61Oti58UZ9FEiQIA5q
qcU106jBHQdhRb5fBoVATTlMFrc1N0A2Em9o9Cigu/zYGwCckw5tDlaJcJR3CFkWPjpqTe1t6vZ2
kd9Ts6bvxFkP3jB85C32dcBhprUkuTSjj/fMxjqXmzTQV0waLmgNxeI4/In/QcNUvea1BRplDAzK
5sHvyz6eML0TU/xplfN07Z2famZcxpedI8B1S/N5gdJENeve6tZqD7wZYZnZUdlwLyDWXKLOkOSA
8fmzib3oBpoiihLiNaFmvlxdto8/huSidbb5C+HFdU0V0aobjVy2+WZLWAKsQf9GMwEvwBTWdCAG
g0/oWO2RHDTde73yMqxXL/AQU0TwFW+9vX65EmBDmcNLXxowxGbq7DypI9KryjjR05VONlCNerYl
1ef5R87PsxttkhGIj3iZQDIRqPImpO5DIlr9TJxAdt4G99KalxrVBQ1tdHra5KclS70hcGbU69On
cW4eK1+7OmZ7l/qDIjaoFUoa4nmp92hP4yKWrguVZf8ObOdoRkl3T12ayzLyxAM/BbJJ2vlRJKO/
T4YKutw5ICbBW7wZOf27uccmgDJRkcUbuCgse7Udiuy7WfqEM5FjzOMv66gqkCXJGylakLg2BKju
ur+0WrkHhrVdmXPmCM9H6OZ7J9amnSHbw4ziKObjJT18gXxD3nQXCpU7M9/yA4ZYF0C6e8mplGRP
ZdfNCsQprufEtr08CKzzaJgwMVXJErWyvHFebnHeLzgr6DP39dS8C5BOYkak21VsBUlR50FqkHTd
6hNTAGIkGByLb08uIMwE5EG6jY9tLRX0/biFupkXd7c1eeADqjdMHVXn2zufjAVUmWWDD9Pk1Xoh
AUWfbZG8LbnnoldOkY5Z9WE2VuRznVUFk9GfikZ7HBfBzlSV7YHwaiq9HRUost136pDdQ29NgejM
MMh7UcA2dOvxdaYUmr/G+NYJIkUyGegkcSrRAf646gRLExdSiBiRL9yd4197aR0yTdwGvzWB43n2
OhNq2sSC9fXS4sUX5guQN4aenPgAK2s4eNBFIjZt8uQpZQDEk972z4niyFWNSXGkLNvL4q037W7+
GpfJZK4eAa01PV5HcmM1lDMYso6aQKrWVdSXiT4JDMnfZvlT92SQetexe1+3ygt6+r5H34YFsvxn
lWskyNQYnKwc0r8FkkseVz1rXlmkvYqVvC0W8tTQBNlr0pxABUHsCCUP7pV0o1Z/CX12iP5cCTHq
To7lC5YHVUbtkhFVvY0P+uT8gdR6weCd0wzepni7eE/M8iv3muHYYYDJCvlvWjE/88CMSoOjq0q9
47QW5T7vkWk3ROztk/zSy+2/ogaddUD+d612hMOHy6yTv3pLWNSYE+GiixeL6P+9mqZrmqAjTslu
jDIe5y4a16Y32dcqgValQJTVviYdq5mrUp4DOpSGcEgFyF8TczjCuD4aBDYjLKXoT2D2ggvJH+vZ
Jds5XUm6WBPWMqibwTES5rb8LwpReUGblLYktZe9gJDDrk/iUjzmGUZx8UVDzRgqO6dkHo0ro6a/
60VXk86lvUu56rsF1vYIBhqou6tcR2awm+m9J+T3l9DQNPTQusyZ9bCI7GrlOCAJHN3ZrCaMpbmH
pcH00YlaoZIOW++S+/vOWa9VT8QwJ+U/AsbfbbF55O/i8TO67VIrQpJTx0Zp4NqfGpKR0E2L/zwX
iRDhbm3YtifQgZ5UUoNMCEsepVAdvB0XkAVMKQXAqq1AzfT1OmfJk0VyXFfg74bwp//BqahBdgh+
9qyTXxAyqN95i4kKA45fNwcL56zoy0l9D6Ud6NibcIiHqqhu0sRfQucV6+P/iDqPJUmVLIh+EWZA
BGqbWlaWVhusq6oLrQIIxNfPod9iNmNvZlrUy4QQ192PJ3/trt1NUNqZap/aMsW5oWi6yMrso5AI
EJ24Y5UcttiJn+du+LYTa+f62JilAFYwO+FdXWlxaAuem9jv3pUJPq2mJ2IhEmQs1hhlGkggPgFl
hEWyh7VjwCTDsWFM4XpyyVyPA5hfizmDr1rAl/3N0oxDVQmxz8m6L9HAQJL1U0f+YzUXFvZirnFA
GTBNGfcBDty1UjCR07w8SSAVBSs6R/YKmzL7rYh+We9xu6u+vAd4uulF8Ux4Zl3YxnjydAV7L17w
VZm1AoNNaI4fSTcgSLXfMSKJwSkGDgRfspplhIO8Tr3H2if6UPYPcmCkEWSMUqwht0nYZ1y2UzQg
CzqfRoRVxqHwrbcaKzhFyFAMyeGBowpiXo5CFWh+JDmDyb3LC3wDjQv+9ta7BNUpKA/fGFKBVQXf
N0GpyDFzZZpYCg62VaqYSDA2eJG0Y4hIg+HtCaEaVMTid2OUrOCD8JtcWJPbxjC+8ePeUQ/9PTRc
QvGs2psMV/Aqx9yA8e1cBt4v3iy2I1n2W1++tgRfNnHpfFVZiHXaMXehImzSspDZ2rwWGU3iY/Pl
eDVRNcoBk+JFOXcgkvGN17w+hKdvOoM92llJsOvrk6zIoyJIreMJnkRSNHfehHvC1OFNlwaemjw9
Wyl4v9y/T+Ya14sfP6T8yzIHpaZ1MUNxz4RKKRI2IeEuho5DE/vpRlfRczRVExbRN0boVTic+mpm
euCzPVZiXic1YT1IAi/FNHT7IQCdrzTTMcnUeOOE2edILmgtU+ZWmrCj5y3I1Dgh6wwiYk13ankn
O8I+vbl20KlvZJQyBmkcDkiP9mXzM3Z1y4EcacO9jhX78RAmn93YIW/qo8FVs2/lh69/O6aGiH9B
sWWx9pKpXssl6hUL2D+6tm6ZZXzB5V7FATE/8O6fA8nJeYFedDPEbcc5RP1wZkOTemg2rT3BPYxr
kpcTLsKuoo6DSx+WymQ+z1wvu7lde0yPRkOfbKH+kit4dvAu9FP2XXv28ptZnWI/zEBdBNestycG
wmKtm/CzFQR0uYj89hH9OYYv7htn6eC0MB157cJIoZWvqsFCzMWTV7jd0YExtoreQ4df4Qcl7my/
eg4TIniFyneImzcHVUGAzXBriDienb6Cj+AueGvBuG0kzc4xPg3mgLBeRAURKDp4/D8rgnIOBgCm
C738y2hQo7oQ2PiZsua+52CNVGHdiqwmyDVkpxzyZCGK82CSqG1Vg5mouSsLDnpgkHa17oD647tp
ksBkODJd2ir+MpitFURkcQKfM/u5lgWAOoxGuib4gDK5iqLwo5hCe4Wd+xLV8S3kBw0xdBhqxOxN
m0vK/h8TK6VGmIiwP+hNQVEHTur0wV0IEA7m2AzISy5ZVPo8Y5EerRu8hjdQ5whNUfdVsgt0c73R
sXltB/V35gKfugPpWasJ+FLcv8GU/gQpiSji8vCTAsbITvhVifaObt0d1suTBusaFPp9TscECjH7
nLWzXZ8u9I6gcjd5YiXaCYdjqSCkjPfKpPC5LvnolWLeWzziDQAO03BUjcN9xnO4HdPhnjjPfROz
QiplGRQwOCTo6U0gQuqZmJmZZ6Hm8Fwy8Hb2TtixbHaSCwASoLs35BJC08k7p6EbjbLcE2T9HPb+
S1qP5rY2p5DWwp72Iv+kE/Mo51eLkrQ88GMuKpxJTJsJ7LyaLOYqcQ5DyMWhCGL/niPMg5OMTHQ9
LiXTcGwB7I2NAqrvnW3LpjW5u0+mBb0v1HMxddfaKL+YHj/Y3bkI8pewUaeQ9mCQheUGkhte4reh
J2JgiEPXjLuuQbro7N2saH7gx8CgeVV0hboex2o0+G1CU+5c62vQY3fp5DYX83MJ/0JOmMdMC8KD
42xLO2MOFH8HxvgWApk3LYO/zOGihufbLh9H1rYpeyD4cWR6ORTVpq4WjUb7z22cXI2+44oR4opB
1TKmXdrOpz53XvjEX1JmvqNRL9jREp5ykb66mDqgtLB+ePXHaEiiJmEBrWqW8HK78a1j6gEhlPtr
OmOqJA/Z+O24MYgsDsHRbakRxUVURODfSl5Tc8S9PRNTcYCuIrEvP5ypCK32wbUJqbecGfnLiBGn
T+Yt9f13d/Q+wyDi1JoMf8u8/LJ6f9ykUXIzm48R9gHlIeui9Q9ZW4i1Y2OJ1s67p10CplDkJLUx
VinPoF82qA1vgVYbZScIH4fBnXdTOLyERXWfpONBE7RxO6fC/1W/k3LE/SrewUtdKzP6JsG5rLvO
HhmSEy3qALYktUEIFdX4Wc+8j2Z7NVF+eM74FUOMpuJFf5brFJKdAwOMaOSME2BisbKMz6ABAjvY
UB76qiIv1yj2Nneb5Gpr4qZiTTy2PpgLDEBxbDwWKWx3fOWntJg5oGTWm2EMH/8+cI1QjR8Li2sG
fUOm6AT2slwoHDw2Yyiygoj6L3Q7H0sCcZ55SPrfGRpLlFZPsslh7q1Sih4ZkcLalR5jt4EloCdD
zUq8MYb5omipnjOyxCJOj6lG9Vu+6aFIPrMxftFcsFZ1RwCpv4u7bxtqEvGbYdOl1asl9cH0ySBI
LCImIummH2wAZk1Nn2n52FfpFgzWIdLDWoyCvbt5klzjuZH79q4wza8QUxUuXOHu1NjtHFTMayPG
C44lPMKNMzCApr26gsVNmhQTgzS2QEiQ0snw1Li0mma6D/uCuGseXeNuoDccCEwdGC9GimDqSYlU
hc81fcj0NB1nVd8k4ElOcf3OlTgn/k04hq74MGW4jWNx54RYyZjrXdF6vvqAF2Co3lvUpqLvPShA
QQq3nrbJMZ+ekbRSv32NHA1K34te/UUIUgIOJk10GAbvvcTdE0gcV1pM2zjsyRr8o8tJLKHjsYnc
hzSeMlrx1sIJ/ka00SMaq2Tt+/LbUDAOmBG8ZFxd1i1aawasUfTX2Pap1FC4v4VI79x2pxRZmdEL
n2pwMsyQuUDF4Q9dY5jAz9yK6Vmx16oZD8hP16aAcpfED0Ou8o1Rjm/lc+u6xwUF1fYQLerWPLNk
w1SuCth/lEkgy2R/jLx8KF23OXjpo1eVD4NJscK8d1J5laP/Nfjg7EZJwF9+mrSxbakG4OEU+AV5
YMuxfM6tsd9YClhLRiWAGTeburNeGqdAhq0hT9CVc3IMlM+4BOOLbxj/jvVcN9Zwdl1EfUiK00YU
HNp4vTEmVIk4CbpLmbLqD93XRx+nL0RY6mVQeoKjDZ9gtmfQJmCRV5bmYFWY8tfu+HggdloXDKGr
MpjOasIdAyXJpcVeHOAVXWwx/MF+xXkzVn/r6TkYU6b5DLMwV3S/bhaBya40EvRTx1RnHZtxe8Ym
Yjb2j2OMRzzaaIJj22Bhq/82GCQXN+zdQFAKpyv0en4ODPIWQkmxFN4xk/f/jZrjK/b85pDM1rPd
jtFOk8q01Y1lGWd9zGlRfcWo6ZuW7WzbMf1ek8z7bGciV6Q5AxkFB+1zOCXDGupRr/M+vLgCRkLv
s1xwL4ceEe/zHPYyzU8Uu1PKZObhbyx5JLAcrqaRmWY0oI+FGSNqV50ypRwgTMBjJtt4mjp1p52G
sns/eUinZBt7zs1olN5ahvE56/wMzffd4aBNurLxuK57VziySwsVFL16L/3hOgiHNFLRnsOhvwQ+
jslWtWQgiJKucuT0eTB3dBVwpsjtrymO2DgwPmHdyFcJJ4t1Wfbj0SvFtWro+0FZPfANZCZXRWml
pw5ZHdcMnjsL/KLfJfZmTg6eq/esmPmq8RRBRuBMiRn+enXRrWzEtL1lcHdSk3VwTA9wS2sQ2JaM
sGTjuXfmfA56LO/xlGyEgBjBU8XfgaeJE5JJlBPfGOffjzK1/tbCzs+FGOiZidO1YJq/qlyi12hl
p8k05j2nPspXzJrINbYe6SnMz6lk+gcSCVs2goM1X0b2DAqXehK3a2UkxRUbJIYiFC9gCIw02Gco
bFm3fudeOaafGp8WhcDteMKd4U9s2s9dRy5KqHwxxS9sypsgi37ybA78pjMgyfjDTGavuzeHcWQs
47UbCPi/7TTuqoi7oajkEaHrpj37iQffAiZskZAuiie4IF+VZe4hQzBYKrxx27ORrtrUTw5EQ9EH
ujtoPBxGTRh3pLhuvnEzzRA+6GRd+jn6Em1+19ZDim2M5kqE7fWUIW2ALv2WOCakcehbCo7IuDBa
Tu+7nsdrVnG7TpzgnJhc+uthqfNy5a8wxxc3QZ/neoJlWh0NArorN6/Mfe3HZz3lR2IR69Y22rsx
1DvFFJiDaNEypMKDlmPWKTmdVm3DtLYMJVMBgslyrN6gjOp9S+UUehbSYmRgMFC1vxGlupEWeG59
gzPJgJyayrjdVvE9cUq0AROfvyE033oNtJdHGj/Yig4vHEjSee9N586bb5qEHT0eTbrp40fbW8BR
TL85u+itRCCkk8aCWwDf2umbW5gXMxvaeCQsUuEUNIz1fM4MRgVhNqzTDvgBdcUTGq/xjamcJjf3
MwZhs5WLRdCVONQLZIPE6fKjD/WP9gkk0QkW5NrI68ceshccEJrY0rbk17OHEzHjoKNd7y0VYD/K
sZU7HcY3ZidPTuOJ9bQ3G/8lwSS31mAqaeNssDUTW+BsgMNnaLyNGeTwbwDeh43A4oAHQgUt+HIC
CfU4EOdy83gHBJAWjQXSahgsjcCKg8JKt6ZFBjiv7vJ2wH3reZ9M1G2yoBnnHtktNe9IRE7lgyWC
qDM4F9H28SHFt7aKsdHGE5E4OrAyourNo2sDqKPw0UoJWtWld6lri/ROwMwgQMkYsuLB9km1VY7+
U+GaXbJI52mYX/zOfujnBkZGuOtav91Tovc76eg2TJoFu39HRn+whg50m9Otw0mUe9+m4Ra6MQR8
3t0gSk8a/9NAmDaM1WM1BG84aWEy6liu6zWancdgGCoN7ApMOZX+IUvAYAz13g3oyMMkJXkOjDWH
uow/Lgh26LR0gRE3nly4nWQWpA/X00PUDx5lgyU/ZqXFKO4gss7Gr+03f4THgToJFeZLcbDs9kWz
R2207G46DhmiMfwf2oFAr7JIpkV/SYzjNEr+dAJeC3sjvJ+oe+aY/4OitXea9DS2w31DWxeUsuwb
hY5PQ/718uJWdF6DEjT/wVsY7Qxu6YDN0iTZBBBFH5wQ5U5Fh9wffxwrGvbSjN+shE83Nl7NuoHP
7QTrWcMfUxDPVqIx9M4NSi6KJH5Xi4OzcZLv1uweSkPQTkz0vXMZ9eC48vCKegRLqoA4vGt/aiM8
q5anK0LzxIIn3nuielEOX1NkuGYadMNVwrgIZ+34hC8Iou4+4KaN/NfOfDVseC0yez0F7DoY89Fb
Tr/c+V6NJULdGB9zNj6y5FCJFiLVTIK85sgMx+Yvz7HFuFHIycRv/rqu8YetE7Kp/a1mZ9h1luSt
sOM9dtP3kgFCYWHJKo0eVgZrXOPAJ3X6F9nN8EOQOcPowwrbZy25snmsDASjsXYn+d+2yUHW80Gp
DDAYN/4XBQkm9JPPlwq6+SrwcNphTfhQidvDZ0i2XbEMfUYgUJFbHGt539S8XGr09yWgVAZEHbPR
lOWATCByzLOZNGcn6LxNH3BsaIpo54oiWnt++EfWPDJ0Rv26CPd8LcWJc7EI4LbaAzc6Ai9cZ9jb
eSTuIScoZvUS/yyYqb7kJmFk47oQ8zHycbDqYgh2OaivabkFNczhPKf+dL2ByjsvZIUIw72eiR1j
eOTMy+YC/Zm5xjxjsY/juzL1ig0zFtiKFi2Go8zeKWTim5mQg+t+vHUmOrzjsz/SIf1ihchNE/vI
ivzrryWpdnESQuLkA9bxXnnTkxuN+7jHXDDNPsrUQ8wldEfPGwYKmf6xTQSjuU4+5oWpx+SPhxQG
QZFkF8frmazzqpQ4GQtfHxGqntRAkZ7U1X3qNbg/q7tAYKJF/CIxbf6ErGGDBepmdjPMuz5lXVTz
XrK25rlNDj3QnlPxTYTkQ/TEYFNvkQjQBEEwzuGOJdBN7igHOSqbIS7DeIaplX5fuO4I/SuWhGcP
HDWHBwZ0EUeILETm0LW7uCaCHb66Gxe/fVO493kO0CDkKRvmEFS6JKyn8fb9u/D69Hoj9jJyMpgS
2v1XMcbHpu6gdNbBQbnDuIWfuIAUGeSgoPBV63JNVdZ3n9tQs5gQgA6zPzItJI6PzySz5p3fkqJq
uo8qUd/BsgPFYhaAY+dzk3/maFR0dLE3ekyGtzihbgRtR9FvcO4C+Whol7HlTyQsvBl+fhdGZypn
KKmaZxR5u92nsPMt/hRkEedoMeXcAVT/K5KjyvFn2BmjcNN24JJ0w8nqHiceTmZu/LDpyuOd5rru
FUyaZm4mcXuPXf3szjC4e9si8cDZMiFCwYTb/qq4ePHS9B3zmyK6tCXtwXnrkPAoCmB5BvZhrxgf
agFbJJcSgEvHcSsi+dtwKIL9C7R1EWSxT8asJWuALSkhMb40/Lci5bszvAGbV3IZg9jdDeO3KQi8
G+ky/hQcDAPXQFd3WIsmmb/UYvhQ84hD2p/WfjxgoxrpJc/xmuAB5OhIMBD2XUJLxuhgWWq7S5kl
0Xayyzci4xsXa826f8Pz/lZCAIH/N8abPlLnyUWsgfwF/rDpwXEjOvOso7U3HlkBaJmkZHLMC6A9
9rMH10YvNyeuhWYICdsPmLn3KfTfzJOHSk1b/Kv5ehrtYsNqxV+tMOZWxIg6WR8UQxuOpjxUMMsG
lWyLoX50oOBYWXQfx9WftMk4t6n6G0LWLANn65jpKxHq+ULYbJPb3EDoFIajQl3DlGJp6Z1OrE2D
abusqPiso3dF3+ZtxF9uu8Zjq/QPOfF5h9bXbTp5R3t1sRmm6A8zkVcn+Jk1rNUhxBwXmVJTeUL2
YAyNe89EnLM4SAnRvZimehycmPvekiWzQ/2xLBqygBI4xd5TnqY3Nyq+jdj8mQEvrkSGoIWc1Hlo
6mFv98zi3izNoCwHExwmw4tNEH8zNtOhyZufHJTZthTVo6fyz95PHIamGcxCurY2mVO+t6NwAZa1
Xw5DXRx0EfsjJy2H6YFfvlle3G58lwyTxuo9TS8UiI0cobJjPP6xWIeTUj+Q+3vHGngKl5m8sqs/
YcEroaT7qp2R7cnwKcjkRpI63ilq3+zFET5VoweOkjnTIrMhfXZr4CTpJcPSbc7lWxlAb+RI8lXY
zSktEXXtENHK5zsyTd9e8yrSPctjSlNvYaZ3Ga0tTD4ZtmhyS04Fyp5b9jAnJVZxkC5SJI8iYAzX
WvmfMZ7uxrZIV3TOcXedvSW4lW3DjpSqyLAxNS5rYhW1O5m6PxQVlfuYSByl84fJh/I6tSRFmPOT
/XhOBPRFXX3LAi5YZZHIaPCBeb25oQIC0kWpnxxYI+iQ/mM4dO8tk3swOB7GwLVTJx6XDp5EDP/J
uunMYotNPRy7YMXI9LemxDMrdU0dCW82B+tupVG04ZQLPq3ku+RUiFW+4k9X6tB6wFMRE820/GO3
6sHV9Hskxk+bQ9VhQrK1XKS4qtZECCsoQh5xy3YYvh0oev/+yxA7+EQVULixdJib0gsQyfpe4l4B
xowPNKkvleDKn03sZuGs3yhj3LraIuPaNLh8+dEyQOt7zuOI9fm+LvH2G8L/wtK1SVtGTMLjOsLA
aYQXQEQJpZBrBxqUmL/orFzj04LKEahXBSbZbtu/c4e6v/ygsiaJFmX1p8MRYTNL1lmjDLdBJa6q
Rb3HpW/4JiNtUsyWB+cxY7aX49uHEIc7ffmBTekfKnD8xB8sfndW32dI9Ll9isPudVr+5shqiq3t
GN7G0xsoBCttz08VkR7odeiiPBSnArTWRER82yTWY8wdgkDy0RHwzUjMBuR/xF44tPhE9V+Xm+PK
HfgZUo8EllOf84lsoTdsrJFdmVM4rpIgX5u1fB2wxzMiHG6+QjdRd90YfZLxhBAnxbemH2UuwTeF
hYOrZezfAMFsYYqx4TLEM8JW7G0qJUO1UBWRps2Ie6XR1HhHJfHV0A7PTLZIpg5gIksjQs5APGbv
GhjpYndt1+YScQj98kYBDbNe+hzyjHZJvRTvJCRBd1j7V97M1ZZzkcHm41wasbZNWSPg4+QOowqh
MmVKi5AodkZk/wZiOjBvgiDQx3KHZkkuG35OgJDoAL1lnGBB8iWP0MrklblQcmn0fiit51lo/E3d
+ORU7qYPc7EPVFCw+8JtGwHrRSVJUbeGnOJkJ7Mc87XDgVayom8Shpn7YL65hkNvOFd2kOSARokP
rEYafUCk8C0HCYdhKcs3phHTHaigcaXmT1UN9Y7opGJmu0yQl2+qyN+CAXN/2C0KJVkdsnajXBOS
+oW9y804FVs1ou1U1Yfwq2NoUiLMfrKJOn66iMIJZmb4BiLIKnBXGceDNsIJye0TK+c+sE403MHj
oIAINnwq1rOpNiZEu1WXkHC1WQag0nwIGeq1Zu7s9Hz2lte9VX5uAvHm6KJsBgH2/FU7xW1K52Zj
9gJCNHKn0Uws0uMvXqWvuGwYe48xdRAMqLqGnzSgfIyiI6qQ1pKg3DhGx6aRj1lKPy2zTMq4SHLh
0nBIfcd0V6ly/gOOxtlZA+Uocvhbm0N9iHARVeYMd0Y2R4ZMJc86IdESUxGeIvXVomOtrDkod6zp
2sBXJ6LuimcIIhFKG5pzMtE/mg/dmX+4MqXChQb5mr3nrq63KiP9H8teArNg0wZEis2niDiwnRuf
gZisSBiETWEgry1mo9zi22Z6n2DYXQWLIEE90bMof7u+dFCraSeKqfLDCwgZfNwSs5x3ngpQXcFT
QUly1/04k6ngTVpTczVsE8FVJWAXY4fy9k34MjAZFT2IkORF9H6LECufbMxeQsfbvsTQw1T2LW/K
J+4luGH5FOiWGidvYV3s/uXWUqpOphrGAbEGfLK9dUli/NHOyFpeO5yHXabunLV24xzxZAbefWFZ
W1p5GbcRu18bNiNc03qZC3OXukV9KISAZqWdVVfTuY5OO62i7kzVLl6/5K1PuFnM4d/Sbjk/dGtB
3u/C8OXNXVD+Frmc1dxV30xIvyq9OEhtcNdUBBZkAXYYuPscD3iy5N30iGDPdZyEU7uachQu9Al/
4P2MuA5gtaeFG0wBuR/0QWuJWs2ZwagqTW55ClPZJqG89rg9cF0bShjsrfXYDPZPIXkD/WKiA2dO
mnvh5t7BnAmEuTUJcqt1urMfiOaeiNyjkZKcdSv0qjINUWgpcOgbiOfFxKIzseK4E6Iy0e4XRunD
Rmfa3/dRAJguTP5Qf/WqtN8/RzNyRefbNzus9HPXZxmvFw5eHIxHboL6DWXv3HdGx6TLTZ5SLLp2
Pmk+ywHu2+yjJCiAkY1t70knj59U2NbbvGVEQgnvR7hUpw1eL48O0AAeWmiwxBzPmZu2N2dqGTbq
JWAxA1I4mW76ac19+qNS8y6gO+qtnOafYERR2joOtzEPf8NL5Opl6NU9Bv4ILjFPYKLWulZbYXTO
pgwBuVLbJU7EEurHGTnB81B6LT/+CjPNYQtswyP/Yn+WDtvANsMjuhSSVEqJLdJpeqlw/17iafqo
9EzzQdP5x6lMA/dkiLO/lCX++w9LRu/tv1I24rhYXd0uuiY2tLJh4kAezxGaSSAdIHWewSTT7Gdk
tndr8FuSMEAPwoKxDo50BjYWvZxhjbaZJtU2dopi7+vhr2aacDBmEV0tA6yIksSI8wYc8fI/ZbZh
7EFcPjWUEZ/VWGTn0mFAjUU05018CH11CK2ZHEcv99KiNsqpqlPYUFE1uXC3DAmr0TapMPQaQz6w
ADoPtmcH6yhJ7B01rBmA+EJtpTvpu7wM9F0KfBOQW8jZfliKBGOxnDj+fTWcMOo9j5K363HvH6VF
5W3TupFg9ggbOMyr8FzDbSGEx13/X4VyGUHAK/l9O9oa67twAuU8kzdZZ163/JIcZ7aLjk40NNnQ
j5R8lS5SuYST+t+HPttyOv/zyAjPy+4CikCcKZ4OdWcc/jWBqpLW7czW5Ky9lGtmEF8HxwX9vvyT
lDPwtKwrSdVN4KctqEj0aLxmcdxtGmFGZ2twlw0pB7zr2dQBeAm5appRD1a+IBaWwmKx9Hjy1YhL
zBewd2DyMLN3PHbo7J2NKT2OrjE/mHAhD4k0cAox3IwsnwuqwpA7QUNE30nL58kJoufisVk2tNam
LouoVP82O4TWPGrp3f7NisZGcIfcWRSXYwBhLfxXlxbZcXZuW8yRS8FmBM9sU6hUHk1AqnA0MIp3
HLxOoiswqhht1NzLbHrtZBmeuv+e3WLJpiwPdUai71AH8ilys/EqExro3OXJxbaSXiYnNe7yUb1i
jZ7u06JNrp6foU6IKfkaUFhWSY1vBxNgddBJq84lFDuSBvy5kwYZWxArGTimAooWYDUY/XHwSOPd
f+8+dBSQ9hY+JCbDKcuaiWwa6et/PyJUp3D7rzbSsqN6lWIW2EUVRiCQ/j9Fbk9vE+wIsx7J3wb4
YVryItd/D6JyFOYgaRUH3maNy3NMj+hQDJPcGayL7IlGVuWPkXas8mYsn///T2WUYVpZPjVeCJrK
ogV8YlfdYWibHy8W7ragnmlt8W8ZECG4sNeWtJGqZj0TgDzEKvJPjvWNiDFeJ1EX5wI8lqic9hbb
9tO/7wjIzZK6ZvJAa0V1mU3Tec5cDGxxbX1or+o2uck1MsECKLszT0RFONMLj+lLqpXc0iDB9yVT
Cs8xEa5ss3Sex46aPwlpFtN6yCiqAzcVF/baJRV9o2yBoQjkVV80JwXt9Fb0nD78oHkgpPLIQd29
r1yve2m4gsZFvZkthd7soNDBUVUXxzfzC+VQ4IumHdZkwJ/j1Dy5tJk2Rv2VBMH03piuidQy0Hbh
9dukjRj052N2dkTDAEa26YMXNHe2DoKtZYbVA/NPsgHU0m6idvk0gplcpBmB8+a2u8YcNVzJkRpk
HugpJqMcP6rBf1Carq66HR4hA7pHruyYs7KhfivG3zCetxJWyUj24ikKA+fJlT4XFif9BH5lrlOD
K3DUNXe+RfxeSphPsrtAejVuJWvmUjqFpp/aQG+kVV7COsRQC1HjDlaoeR8RnObgP4sV2Cwd7qge
umPcwY3EarwaQPv3UIr4OCrCSrVLVlFHdDe55Lm5j8LBM71o+iRRwtE2VvvKhwWnlbe1J1V8DzlU
W5BX1lVYJY0yY/NG1A8AZApjMHKw56eMZJ9AfFABYBTpD9rBfhrjk+pq96XBXbvuoG3dD1n/sLhT
t5keaihPxPW9qqJRs4Bf8++1GOwsuYTTbF4GwxyRa6gJBNbPQ6Nl8JhsDLJHINn97I5ZFfWSykku
TpzT2+hDHFQTjYS5kNw+Bu9cSc7Q5O+LU8ew5SQmzDTxs8mYDCSyq9ZzMzRHz/HUvqwh3jqlrFgo
cZeBlN6jFTqHOfP9rRNRzESA7NpbXG7S2GKZJzyY+imkaA1RsbBHimAZCAyA/uJS30acjSBUscok
aclwXgb0srKoY1407gTBHkdka7jZ14xC7kNODQjGogqIhnnRrBf7rhtMeJ7zTZjVwGuIbzNBLN3i
YeZlGiABDOMMQiXw1o2iiLelkXg72uS3XNJmqaHuvQykvI8FFwQxpIauP8T42sEqPirwEvBWhs0A
ROOChys4ZOyjdMxRWoJXnfbLhLwHO2oCTXS4+FBKAYbn2aZAwpK5ogzHLpiJQFxlhBPTZFt7B5sG
0mpUHGoLn6uQDl96v9j6YbjsTuGXoYp5QWkxLOvb7dw4j0oE0d52A2cV1PbeK1vv0OXmR2nLV84R
BUfX2l/PPgbBwIbUK3g1SKYAkNXZoeBhLNPIuiYjjS4Tbn3ENB9Dp3lmbau4l2EvKo3kT8EO5bT4
onyLY71ui73LQ7lN+87aV3mFPyb5QAdLVizqZJQIXEKefuoL4zNZ1r+pFfeaRZzBanObMvcaTwj6
ZmzOG6HNV8G0ao07ffF+eRmkxQvO4/GVHwdVELdORfPFBLuTdiV575UTtAX3xK0GBUbyh44QP5Zw
DJMiDIOkeuSOzMEmimV2zFlyS5I3XmH8VgbcQstpgIAMebetwACMHU5QkeT0lujoNOrko+agjjka
ogFhhpexruDOzxQGZvPvaBUedZX8texOO3gW4QbT7tW0iZItiA/qw+JjYg5kCudd5Q1c25Gd1qYc
kfAab5nIrGWYqnNA7/NoE2z0zeaxEeLKgbfirVE/inG9lztM1XAi1a5BlJpf5jixT7N14R1ny8fe
2rzLKrx11vATDoRI29b9DLi4Zb5z5hvt9qHMDtYosH970ysgLCpDs+FmlLo5Jh3llXpRK7vCYl6L
I1gxCO4c2jZSTfoAbHnMbb99sbrK38Jtrqh/5djlWvXF9/14rx2TOlXkEbgxeGEFAkUrMqacdbHh
Qk+1xPKHds34OgqDS3JuST4CVVE7Rwk5nZtKisNc1iRmqnQv8u6nA5G1jqLHwh27y5jIeoOMc5FV
SQPEgGBkuGedQevW860osPgrazrVyK77IGtfJ9s+/ftBshnODPUMqwcOLuY1LK1iIx1KHmkDZZlY
JTnhfkay9IC3+sHL+JQNX0GixBNQNPqBMH6+IZ59oqbo1QIGsRIa3DkpUkoUJ/MpFdNHy0O86Zbc
ipdiZPQZiGExzD6anrPRUqPiZBK3f/wwVebwP+rOLTluJEvTW0nT8yAbDsABR1tXPTDuweBVpETy
BUZREu5w3G9vMxvoPbT1AuahbaxtxnoPWTuaD6rsKomqkWrmbcqqMksiRUUgAPfj5/z/9z+6CYKX
4iWRdAH7FOKWN2NUds1DavTvSBB7507sl/GFAoANCLyEyzWR08ZKvOy+D0wC6Asvmu05BvRtFudt
lbw0HpSxSWydAbuGY/jvOjLK9iWLGuJ5RiEVgo2oi26Sufvg1DS1SPPL1riEHwvpYRLLxbU7mfeu
gQyVgxQdH509IXZ0N8QDyro7FFQHZ5WmIaQtelcBCDclJQJoRVMdniPQtoTmbbJMh/dGUL80OEnC
ST6TOA8xpfly/ZQUKLPjauvbOM8a3mtaVjSkPPBfzF2+PGS6rm6YocDxmHOSJXg9fmQeigJds8yn
I73Y4Dakd9S68afS4Qzh9+FdCSuH6HLOII42EfsR9Prml3/44z+9jP8YftLXGmuMLn4puvxax0Xb
/OGNbb/5pfzzbx8+/uENPEBoaB6uNuXxH9/3LL7+8nwL8ZDvFv8lBGMqujZpd+MA5cAUSXPT0Bs+
MxZSHpa0oNSnaR4ocrUlpj2bLrNWok/B9txoY8CLmcYkkjr+/OwJhkoZ9tWpCEDJL+UVgpD6BC8f
aj/L/qbrc5fIBetyipZINd8qDmSddOuELZvhSOZ9dJwrUlLpZ1LLRm5mbr+83X/45v02X97/iy6n
Gp5g++qXf7zTOf/9p+XP/OV7vv0Tf7yIX2rCrj63P/yu3Sd9+Zx/al5/0zc/mb/991e3fm6fv/nF
pmhJkbrpPtXT7aemy9r//NyW7/x7v/jLpy8/BaXFpz+8edFd0S4/LYx18eb3Ly2fs2Wpr+6L5ef/
/sXlDfzhzW//8tt//+3ffvsfv/37b//zt3//03/903/j1//x3Q/49Ny03DPyVyFxCgqhhOuYriXf
/DJ8Wr7ier/anIOFa1m2oCK3xZtfCm6I6A9vHPGr6ViWw01mEexLhfHml0Z3y5ds91eX06b0uAcl
nHHpvvnPC/H7DfznT/Bv39D8nK/uZ8MSjucoGzbXt/exEcZRnoWTu7ML+5kz9zrM82NIwrqhg5e0
dh6/uj5/47mx3P/D3/PqeYGeYidSjiAXUOZfh45pnHutmu5dIfvwZFiO+wBWjeDPsp+j9NQbEIiH
KHv08citTN0hdRixZFY0WrcRQLt+NQVS3HOvhzthO+Md4tVqO8gaQ3ZZdZckwSPtTTowmykQRz4X
FADwp/zVj98QP2t56X9dCv566fjUvl4C6ihXleLj3gkRfnJKZTbnYdsY0M9qHtAqY2i0FrrWGHum
2T5WXl6+B53qrl1bekh+2pB6lbzT95SUBWc4J06SlxyEUMnkK0nZhqIai0FM3Hh/ST3jIAYzOHQw
faUOIY8yUdaJnlV0CVrHL2nDe36zH7VoCV9v02Kb5x4ibxq+0dUAJQb2oRWb14nVEltZZRl9ap4J
hzUTEkjs8lm0VC7QVlxSMpXkqAQiObsyyM3oadg1oUFBraYnaCtUl004klAx0/9MoLo21YWlWZxZ
+meffqRwzkfF1HHblvP4tq2H+N1ke2jxqZGR9kZCvkPQwWJutSqh4POy7t3UOsNbljXyWCK4qzF4
vokzu99n3lMktbhxXJi2hcBOAy608e4E3Y0Ln9SdE4AC19sprwI7hjwPp/9MSqgf1Q7zNkrCBNtS
iOPGTxiw2n3NOpsFFXmveIiSi8CVBAwUM9hqywovdePnF7NlIPoJUip6jMHWudQ1bVIgFdsMXdXV
lA30iiMAg7t49FFhMupZwGytMV8leTslR1vb8jHLcQ60dh+QaoAYgBjX8KAEotaiNPRFGIIQbp04
++yS7FitsUVjfUA+8zJI3jrb5Tzh/9MAz4s0RLJeVHibPNNIntC7qw8Gd+CNYmS+dQ1XX7mF0leR
Q1tsBa4LzdpcO8N5k4j6otTVwnlAeLzKzdA5JQP/zwBCf5Exf38ivgFbPhrb6oVQ7PHG5cLSKjca
eXT10iGjAfTYt216Zze12M5BgmA6G+WVli2KSAzT/XrGYfMgJGEY+WS4J4lD/UV+GTIFKLiZciU0
JGs0jm2XTAQzYJphQJgOh7GcKNUxaQGvtfwHHST5uapNa2sqqPxA6uqtdt321FI6nho0GxfIX5HX
WzEhn4TMJ+pWJMI9JzaFoQ/91pPR5xLHrsQjZhLae12SH/pSI9e5zUPKj5NokqnkPBarcZV00SKk
jZRzI2Z4iCBZmlC9rfsOphway1asXDDtL8yv23NDlvJkOsgnFS0NkG1jQG9YuB+ysAYVnYBwsBpz
2Ch+kwmmJSNQswzxn2xUaVcxJfajSWBOtA6iqnyp45E+QZZn9du+csKDJVJKpcaDEm1NQXjV0a5d
Abnl4lUkgHASL67L3OdnCtN2V0KlDC1JJWWqMSYeTixDFR/9rpuuDUqWvecwN9BzqO81bPC9Vaj6
oZUx4g8BGJQlPr+SfkdXuEb9jY3eRQ1iG4AbaADxAGUluFOfSek5gUR00o022eY2CNAqSe3d6Ovk
ogQu9WTltXvTDotXYYL5daJXSrAqWMePk1mNOGPG7l3IZOZjEDjDNkhE925U6fgUijh56qeyPPBk
GNw+OjiYLgwqKAI0fI0KOOKZCyZoDUOSgxCS6XSdtBWu0bJm6loVPWJpdF8POm5tsH9TS0RyUENh
KYsdggX/oeesSWpB2CXkBIBs3jPKGDdC6J4+U9+xFIAUS0E/Tc07H4Ya6fRBUK6K0p9xe+dw8L1B
6j2MAVJwPVTkZwXLHbaWNtvJEqhKHMQtIII8j++gGxTeptQCC6LwyvlEUKBL21VOo0/SkiuWHJeR
xkabV8mF4XUlBu85cz+ONan0HTBWvJoe6O2zMZ/j2zBwzM9D4dR7Y+DkTpJBtYonpziZNlnJZ0UO
MzipPH8NEtAjUdfQ2cZum+HOR/3xHHW5fVUayj+g00QHVJj6bghQk2rAjXfYeWg2ezHhLVGgXiYj
cT5lRWLuPMaVm4Kx7XHqa1SMGORR5ZnggZxO76aqGF8g1Jq3aTFxn8xWyG6OaerBdb2YrJ84PgZ0
7kh2tFlwEXojd5NjJc5zR7Sc5bCguiadZL8heEdDYtzVsCgPQZ7UT2kcY/0zx6TY2xxQ+SiqojX3
RV+nHD1hCKyGxvQ/xKNrP3uBXb9tsH8/9MVg7/OpmpJ1AaBv2FJ/OaeI/LnPaZ/DAs1cycAHz3FQ
lMwWWWDms5mEkUcrHDoC8Fx55zcVO2XPMnvWIa08oEqITLgMEmuA53hwzUtg7kYzJjeR5zW7qDTV
FRjPxeXqtUc5CJRgteMEiJ4SAcdrLqYNCqT5M9uGZUD1NNB6e0KzhQJyJplMFphG4v4osHjCBXK8
gbGIuTRCoPZsC9dc2BZzf6m15hyp8wjJveGixLYcEGeYrw+Zy73mVSbH5NKR4j2eGL1KkzJ/P9Q9
Eb4SKbQJxYj8SgbJanZaJsBFMj4mNesdcm1CUXd6wOG7IhIQSCNZM8O7zLLH89rKGlozyhu3jBMG
zrQ6OoaaWXUu3fFkJ5ATtE+gIVjf8MPYuGhmltOePQbTIXBAa4wDXGE4jeqTVQ7BxZA6w85FxnWK
Ztk85wnEI8MPmw9YKY39UJbjKTEMDSAHM9Ytbq3kFgsHPROdSxSdzClJZ4vlhTcX4Iw7ugpRXBYv
s8wSUmCMnnkuGMWTbcP3Shqp+AtNBGqy4C3arUT5ALiD7Eyv41pZ1UubBNODLQPnw2RjM0/aPr5s
avq/JfL5WzekEYLgzWrIpiL32mhKMJhcklOrU6zLpXbibTxNkMCQGN/amsSPrmxPteiHDaWZT6D6
KPbu0BWXidN110hm9CrAsXhw9ezfOi5OoFj39UPREzjUeHV/xNJnHvzR8Y5x5urrNi3dd65U8BNC
FUT7oI6WZmloMTOAY88g0RPiJUU58dQrOe+YcYJRskYcomFl78shZN6f13V7Ag8Y78qsx+GOBT2y
zwaR+ZduG3RPndOYq76bmK3ENfhSt6w4OAYYVtDz+kAUfICUbjfnqGArNcAsdt3g0mL8ctPnJdkf
PaOQszIr+72lZ+/c6aFoo46pnD0Icu2dceAIHhzF42hUhfM8ZaHegJ9BjjN47qFq4/loOTDRfPxp
aNjJDacWs9r3QjZM+0M/T9+hP60fEzaw29rFgkRn20P31zuXQT1hn+0Gj33URZmQtpZ/Ypic84rS
JnpWRZ6m216q8Ni6Ei12ZAcEf5mhxL+US+FcOW0+lp9z4K4fHEs172dWr81IeYcK0pfyMezn4jnF
eOVxZkAugGoFknXSRg+eTd4lTmDwjb7fUdR340mU0iFEL7dxjI7QWZlURHejg3jZgDV2EIw2t0L0
zSN7EFMmHxrUFKMKckFLsGojplMFegg37txVrsCHyEl7N6K1IVYo0/dwXlllf0ptRz9lhm2ckhxe
ApmEC2NoopvjJsFVx0fusbilJRiVynnokxbbS9/D8KPFfkfYVrDy5lpviRrGR+jPLfBtLVAlQqVA
bSXm9iKh4f2chzbBO7PlxC9Wqq3LRdQAsW6ebw0ePDI7RxdxmLM4kzw95DhgmGBdNiQ06EOmFMyv
Ws8YidCD0XS0EHoCKDWH+xF5Cjs4/vHLsoOsxN3Yg3sNsvIFNRrWPWamzW3vmPJWBwItOO4v9zE3
zPR+iRnZVDS2n/GQs6u4TT0f88BTDybC2xW8QyQwEAFhdbl9SBMUGkp3sOTgbAs5jNvUN3iM6anR
zx2dKH/26misYMekDRHXadadPGRah1Yk+q7OaPCBX/fP63hgfZahMRybKnG34+ijODcGI8BLGQNI
MOQHlU79DYcia5P7PipeW3AT2jPy4g34ROvBFIiYV4aHtvXA4SGkZQ2RTFWoVQctaW7OXUCUbA3b
HUsg/bDVOHsL5tN3sD3ZI6RO2qdsp1ro8irofexFQaso+ZCVY+MAaavuWnwE6dpCe2ivag996Jku
ISvBQ8bFuudDjNM1alRTrsq6B9FtVA0JBnoZ7KOzDpxdjW58oV358S2sGXMvRGPfW3HW3iH2TY7o
A6w76ZUlTOW0JVMTQqB1hhqlIOS4dLBldUQDRUJvelQIDNppAVq1nZ2XDtFyrej6c3Ri/TPdUHWK
Da13RB64l6kkwZPyEApc1LTdxSxt7+io3NpJe5weIhMeVu+GGqdalF8WnWpPMSrC90Ol3RvPyHuM
kP4UHH1ykyFKcuxiquvovZsnS2AZCu6tNiz7vOgCwDn2PI1vwWR4W2nQLgjR4J80tE6o5WTW5QgH
Hj0TqVbVJeg4DS+xbsiTyM4xx+ELIzHouSokFEF0lwMZwVZwUZWIQl0K6WI1Ro3xNrA0nHYbwyDX
rtXG1qf9/dTacsov0yRIsouaQyghkYUH+SDukp03Es5hxxbCH9PvmUxEMaJj5wy2bXfTcsipLopI
gWAZqQLdM9dMIHpwevE/hDSCjQ1n0vCuw5kuwec0yZWZDtRujgltjJYRxlWKPvz3Tvm5I5Xp3qwj
w2O2PqZbwd5032sr3hsl5scz5vftTZTJjBN9JKB916jbehIlH4LyA4fae2DW+ae67k1gwVk+rpUf
egxlqXdvkqp1PjchvSokaFY+cXCj6bzMe8lmgg6ikKlD/rc/ck90iDpiezp4otSPLLDG9dwp7CTR
HOhrsiX7G0CiZNXkBFwQaWp5n23sGJeNiyqIeSiyXMDcVzqHDizwsF5SY7vPla6Ti24C/czkqGnu
q2iU29Gc3BwnaGa/Jzlek2phlhzROZYy889Rbt4mmSlu6FDHNwN6MlbdrKG0TnAKumej2QaPlV0T
WhKpacnUDBnTIYgGErdKqLdrRkRT81TnQTms2AUQMSRE0xJ7UrfqoeYUdC2SzCCnxoE2S57eSMsK
DQYiqDZF6BTDFMCdw3QZ1PtsVQk6qhhOlzOnV7kTnpOcnm/jrpHJahr6ksIkLI82TiCkcjOFtpxp
LZfaHp5SmAPbPEswaM5tSE1UdkwKFV2cRyaA8X3UT/FKd70A+1Tm0HEr7YBPQ6k737No2W/pGDXn
Ruh35wA9CfDAn00ss/QQNGapcaXyWuwzgxhWKqvhxsMow3LkLLZHQ8nkNmlAeKETVTb03l7DRdeO
YSKBjbz8UbBU7/MxA7SVGc5W2Zl8z8EDm0WYL4aNXNvN+8agLUuHxsPfK+owviMdlxAcpgZY5pwx
gTZaSEwWcxTc6iRhWxmHcnG0Y/8edonK9AGgutzbUebskzLsWJXG4iok6QOkhQpfTKmcK3bASWy4
hJhyWVizgxua/g57UfRBFP5ya9CIJRGLI+Z41qSV265kO03XKa6AC7TbPSoAy9yPYd7d4sSmY6Sn
IGbgMab4ilOLFwsZpL2cyI1kDOexERBnieBsxGLgKrr9lBPcbzlLuBuzErJozIeoL4p3Err+ep7R
TjMfbC7yusCp1pdDh483a7OLia4h59i036aEieO8K4P2qhwMoriTvjmkju8dZdhQQ0WzRxBWQx4M
bLAYw1MZ+p8Gu+3AwuCa3+aBxQrEsmk+MdPEEYLmkZ+Ml6uE27uNcNueXMIRPyqTUzp7fZDg5S09
/ykT7gQnm0ZEAjZuZ7Bj3nkovPonAe2FR1/DfrWk5T9nSRp4W2QWYbnsBWWxDioPOKkxQ0naZlPG
VJ8kB4UY1eliwvOqHDYqZ+GRiS04g62JGtYj1dHKOqqsimE5Gm/eQVL3/B3U6jBF69HzNhzN/N1g
wnxdjQr8NIK1Tr4TfmU/pzq13iLGWLqlumAT8W06bsLQuF7apo7eO3AkNplC8LDiABZeJH5TXukh
xCI15k0Pwo6HvcOPYOG4RfG1INQqAo6seOrvGLVpFpTGupxHVM7QFIlGV/jjEPK2PCeOhOvmWDmR
lqG+qpGmPU0qb6+SaJywWUIPemjtDr+pyEbmPxmxRz09A2xV6V6nLCC46sU9SmycSan3SNKc3gMH
k2tiw7pDNy3pQxQExw6MzRkq4+HMybP2wtPe4h80MlJas4yc92mgDbHjmWGCaFULmIy8RRv7UN6C
/3bR7WxHxfyYgWlwTKHXEJQRoMzEKywuZlOSZOtW4/jexT6v9px75rsqI7O2VF1+38hKrf3SMDZj
kwW3QygBfWbQX8O4xR4qicnezorcDdPv4rtGx3JHHutwDRLT3Ora6I4m0ZSEJRBURyfchOgPHss2
diMWTspDrDJrpwjh3ZVwMzb9CKrgjDioCcxZFBI8h5GnXzZR4bIfBXBfV4VrtA/gt0nDajLfX9dG
NCKEqAcSaZBDsdFw6YwDftTg4NMzJeWmJ5W5xhJlNSL5bIzIRAnbKMr3STejpTXbhtUGb9khqCUl
ZZUwR05qks0pZM+b2cRAypv9iB0KUXNmVQDrzPGjQ+w6adIq+9hWdQqsw7Pfzt6UvCVTK7+PMuxv
FgCVWzmjQhCUacfGK+2PxLiIhza0IzwkZmg37OqkLEmjx8eM6o6MWMdK4HbmiLomHfdo6E3W3qnK
5J3KPA9jvVO8RBL9N2Ij45b3aZ+TXOzeuwPtzAZv/b6bFX3RfrKci8YjuZZ5d1gxpKzIPFcgfYGd
iPolZrHFGlRUuLYioKRE3rUsPBPV0XYE9UWEV1BnN7w8/5MRcxDK0BXduUGPKsyv9IVfDAn3PYIR
GG7UXFnggLlAgbkCHgRqMixmzFiDd6cJgaHPVwXshmQkU9/UXttcxmHiYQX0y4vQ8zByKLb1yKQp
TExYe+6EA5r/CXHYOh9rPMUiKs5zQzaXQ1yJ6wJM6nq2J+voxaV6EXEIh8OPQ+sa6QDEgjIBxWLR
jl1pSNmbRhiw0MZFmtgUzdpJqvGGAhRaDKGWqzzCf2JyLAWI7tvEcc8Lkhe28bbhjqKHnYbqHCal
u5nRnuLhi70FiQJAbC3iCim0X+YHIl0DbJFV/S6bBu9j44/+EfDOcOkPIG0kmaJ3pm+lV2Peiy14
JyLtKIzrBzlX3YOCQQP9DcXkgdnyEuzKwurZgtBqmbm3SEWgmqUFuYe1Sk9xk8jbxrcHuMhpcegs
GDpBG83v8tbS+3bEE4ySwLwNdDxSrbRq0TvO43BhIPdh1xEqUKtsCMb3iribeEM/zGK9q9x7E1Qg
GB2rd5hDhYANlO2QXSrqHDG2rj1FrKBGnF7RhYHMipb3aexCqnmd1PF6HsFWbCQjLbB3IfINLGa5
2lCCIm4oSWGFkBXADIhpxIWcGR6wQzTMrSqYukURVI+NnTVE61SYp4gI4jttG3do5N1Vyi/vS9CO
oI399Bo6E6nQNDTz2zLGSGCMpYm5p3fl+6oG4LAYdyN5btU8PIjbmeGgfe7MW+wyE6pkWCz92ZcZ
4e/z6W+GrX+ZjP8/TM//P5qLe4yP/yKX+H4s/q8MxP/jt//1p3/mn//GYPyfvx6JL3/2zxNxW/wq
GZD6SpGuRqPG/8tEXPi/SryKtmmZvi0pzxgj/z4R98xfTd81HddhKE4/1+RLv0/Epf+rYh5uK5f5
BsRm8X81ERf87V/NdT1WE+TaUO9d4Qk0Sy5SgK/nu8yOxZg4Dnlii4q6kgq/34zMd+kDNnJ63yL/
WdP5XRlmdZ8YdodFXpccozGEUrkXG3IIOoZjqOC/upp/a4j+7bB+eWUeOlHTRingWIJff/vKujED
ZzhyuAhIXZVI8G/saLjKjWunISuDalCeI4mk7dK+69BZPQkXk2HQeqwf6pq4Q+NoG/l2oOWXlWG8
10CLvN4MLrSNbrsbx3aF6Y7auCP1L29qzAE2mhQvpO6P+vH6x+/GeSWlQcrMJy1RRHg4i21kDt++
G586ugEtN5OkZnun2tZAAoKwPVHM3S7GFbjES50xSITkCbS8ILIufINuZp3eoFG7KMGcHECNe9jp
tbf3F3lsRHzoPrZkcjeL9GNoBuSgjka+6dqmPQ5thNeLWnLXkPf5tjO9XShFAQjSstdJ7Q0HywCZ
rYwpIn7Ogk1syUeCxj+ilgSXzsAZbm3Rq3URTSC7dfWuLdzPhOPIe7yAP746tvP6LnQtwYFZcZk4
crlquUu/EhpN+VD5bgzPqE1oTLlqjFZEw4LO9mM+oQaYENs4nJUWSTiC1ITIqLJH/g/RSAVcOI0v
i0B5iFa6QSkdFPLcSCrI/4Z9nBdNNRT+Q4WiPQmrebFNtEerdHArQ088X7aQjQGdBI0ntF1gwWIX
4bsKOvbDoaW7w0N6++N3LJbn6q96Cu5m17I5E5s25QfQmC/P5Vfv2B1CmEJjBrhjIBqop2l32xsR
AFcH+VzpFocE3uhTOAZrB8PGtRXH2Gy88tFtza0ZNuZh/qK74iyBITVT5mnsoU6ngavNn304y4P2
7Uu1Hc+2TGm5iDZMYX374TQtoUtd37lrBzhugy3j2A8GfG/QglEn3NOQ+GQPGWa4tQfZr3UWV5um
8x9QULwlGsS5tLhnhOmYADiBRSZwBhoXdiIn8HcGgGcoD54410so0lSD5jJ6c9c1cBCbtBnWsZGc
4sDRhy8PB3kI8vzHH4X93UcBD0gsH8YiMwJt82qhcUej62sTXLgqjaNonO7UB2qDqvrelOX8Hs+y
STM2up4Zzi6TgoD8pz4z3uZxAMQHaSWAatAxyz8K336Zc0PtOMx4Vxim9A1YntugDep3GOQqnutS
XzsdnnWblLmoeTEStOzDdCociLPEbWF97Zl4JwiYD64ihE91tDuIuorQBbbFTpQlRt6UhviPr8KX
T/GbT5mrQLKrzfKkBM/hK40UCGOnAJGZbOpgwD4CuHaIOXgS3ynPtY+LdTBzfzfalTwfPBx7QG5v
CEOILyedl39W4n0jxPtaeCiW1fC7F8Oj4XPncc9Zy3rx1dOhyLHsUs0c4Yvt6MtaL0NZXPsYtBDl
BucOIQAXnVyNQeQc6IQSj2B01k9lT69ehuUKR7L9WpBObbgCr5alPrZRtdIE2gQu6nWadi10iVSs
J5WA3CiBg0bFx6GMLdYQfQ+24+HLq6gcJC4x4qKf6DEXXd43l4XXg6ZFOg5bte/65qtNhM7rZJVm
a5Jgvdi0+Y5NnDMP8a+sMB62o2eZ6xgP6UotXWtPEDpBTzF6y9zwrAeTda778QOTOHdfJ5PFQa/i
XTlxdCAs6ThiEzyrSgYc5YJfsosPSuG8tYE43KKDDXauCVhHGcn4k8vsfSuX8yhBGOg6YExMR5qe
cF49gHkQsvrSxNgMU3McOxd/6RJ0X2XvxoiUpBDQXjqVTH/HhnBzG8dQiO3yOvWtbYgMLOgM/3lK
lnOzDuQ5jQOCr4SFSThzYcv6BXTmKkyPuU7vBbZeGjgKc6pT6PtQ2sOmlEwacnca0j38TAk1jFNl
T8igif4DbWo8HwyzIz7Z6LZkN4UcKTtFPzMKt+wf9qXJZT/jWUXunaBi6I2uZh4oPjN1NT8QeBie
CqOnATVA5ApmUl6masOo3L+qHF9deZE8WgEx81ZPWhRnU/L9wqID2zUSP+nhsS4lAqfZeRQF3qsy
Tux7D5k6/YCPIos1b654XBR2mzAIwGBPX7opAS8rpzVsAAlnlsJEzBILPTuX5fHHC4f9fZ2mKFQt
iWaQepWV49tnNUD/Y4+6ItnSK+NdkKDCh4ADJSSOsq3ZDyffMKeDXcGOHEt7K/IeuUdxV3rTNfFu
6e3kGDjgRCwZLH1klB9j4fSDc2Ew1fOycdxl5SbVTY5EKea9SMpNt2+fIiBZKBDcdZ11YL99D+Gg
0h74i/pFcYA9T2eoo0kBz5QYuHsnsK5lYr798Zu3vtsbLcp6Z3nfCnkq5fy3b94uEbayaPPmFxZE
izwDC2VxMHu4dzWvjqGRJAdSDVszHxUmhFDuB007mk75kQAi+hpRgAiSLuilcglutyyi3IFRnqxQ
JZct7azdT17y66eNyoOTBWpbpLD09ZxXi0gYgD3oRsdaW2adnlzMOpdE2Txbqer2LRTWHEQ1eQXm
B7IfCRdRCSzpmhkhcxPMWJ55hWQOXZ01sC1mWfSkk/BCefZ8dBZ36GOIMPD0JdceIEZ6x3joySI3
5hZF3k92Ccv/bjlEZMzRynJty5eO/2rLqguW7YbMPMzPdLZNFS5aECwTbe6CNal7CDhlcvxyW4op
PjVJdemga7rPS27UrqamoGl6U07mcCVrAUU3Kk85eRLEA4MVtOtxb2CtD6rykTBfgbcZ12W5LJAZ
nioRJWJXl6QE/h07j1pe+rcbIMc/qkMhlWRbfv1Q5ZoyKScybcOpkVCwyadC5Ri/RTfjHsD+fcKy
CojEQEDgyGk3IS/1oE15c3qyhfLX7K0OaNTEvBpG9d6aZsVowIJAkqcnU2HjwE4t7po8e7CmLIfN
7FtHCMXWihcFPovEwb2dDJSipBpAplHFdJkTCnJeLIATwbMGvNrZBVY4X4/HPlH5dWKPhxAwxZ6c
P/blJWol74MDC1OyM+xPWdPLcyCW8twbAdemc9hcZZwrz1rLnLZ54/UskEG785jg+Ixudo0A/5GV
Lrhk6kAGUQ3DQv6e2bHFmcXFOBfQIjIm51u9eJOJUzeIwLDXWR46n40eaxEnOcuVDzBNwzPyTXYZ
t/4pRkSWcp122eDIk0s6xhCp8dyDdbUrpoS3rGERXzuM90nbA9H7k8fv9Yph8+wJyycYVTocCV97
Kgo2aQj9kb/m20pSB0BP60U2tsl7vEmzYV1WLU2d0NcHW8G3n6R9oOPjn7DWn7eoGfDAGNhU3Xw5
2vnIFDndYldkfkUqOgdJtL4/fsmLMv+7m9EiKVnYsIj496tqbJEmhg69Why4GL4waxbbFN1FMNWK
UlTVazkYmpYovNmpPX65kh7EH3Oa2yscAPEOyYXezY4AFlTHt62VN/e1RqDbjE+07hgWW9XIU6es
G82431pgRWZvlCuzhtsTlnP1eYDQilc/4pqd1518+sk7/L4L4rucbFyeOYHqyH5VgVRo72cTefKG
uBKWNTF77VrkVXFt9R8Wo2RCRXfpVx4ePB/iaob6fp01C/il3TPZAN5lqPaQ40YmkWjykHCy9S+1
Np49AlPmxH7rsYZcz+2EzBGVEippUiK/HBVUTMYAwXt51Od3fp+nV6Dj1TpNjXkvp7TYDQ1AECIo
zV2ft3c/fufO8tm9Xmgo/H2aQPzPtZfd4qtKGzAe5St8BHJ2vWhLQFyHvRR0I00WVBl+fB0J7HcB
udIbQttLX5OnXl8VVhezIDVI5SKE6Sbo2GY5SvN6/WO/jI/DGnJ1bpIhmhO/aTtSberBwEdqqwBV
76zWE1p6AtRy/6oJpzsUEW9p036YOs/YKwOEOvTHZq9awr+EsaGzkm8JynBXJhSrQ4nOljNSYu3d
5bnN2DR3OnbwxxFi/eMrJF7vMiaHANeV3CCO5N54vcsASrIcXH2SNFJ3vLZmSPJeMSyiU+cQ9wVB
3RxF5mmtWToUp8FwRlziV+YDGVY2oxx/ekrgNndlS1FKdraJrXUl2lz9pGH2/TmWF6p8i08SbIUS
r8+xosgms9eTZMa/NG9AKFX7eXBq2OTufuDWMZWxj7qWTFbkQIjVx/dzG5S7EOndvnWuCrebSGuD
cFxFKKsN0dxhmscQ2yOFcpffd6wIBXhPRDsVyrZYInZHp5EnFKvPRuL6mMnd+7Sr8tPgIRGOR/AP
uKcJFpyX4odh61tU0seiAjJDUpl7BUXQ/VlV8N3WCVOQ3c318bm7y4X49o4ucqi+cW2CsViakgo4
t/bL/sBvPqCLBzinOcA3DbmJamlvaS+hxeR7l0iv1llAPIihMD3G0LOsTiT7Fls+rmp5khkAxRIy
tur8bVNMN9FiI//Jzfb6hGe6NsZtzkKOiVmJJ/LbFx8q7OuCdCtSsScFGMEvD0WYHVIk7Svy5hF1
KoseXhTXRz6tRzFJEAZok+q09EAgYOwki04n8ESifAvlpX4YB9LS/462kLW0fV6tHJ7kiaBxoxzn
u10BcBuxcHEdbmhf+0e6e7De5mraxq1T4DGe6WTq9n8zdl47kiNJlP0iAtTiNShCqxSRWfVClKTW
dKqv38PoBbbFoHtnBoGsHGRVJIN0dzO791wbBW/yideeqNh4Gsgc0lCNw4bLGE9fW0nBtZOmt4VY
QVt9x2XpZwmrhEzPF2B1kh47hib/fo3/5xu3ZNiutJc5OK5usz8vebKCToUs6diP6nWaOHFps8i5
9Waf4s7QJE+Txp+qsxAsrsOoBI+C1tRMkdgTKYb3hnX6vVPtl7yFAZYtV6mAuodSFuNuW73mZ+gO
0fXf37Pyz5ua5pSjrvc0VQaL0V/fcy4buZVImYWtmF7b7PwoejvxrdEZXTRWthsJOGUYVNGaIgZ9
TVOiR+FsH23JvPz/NOf/cSTgIbOxvzucYijcn52KP20bKZ8celUsEws62Wpc2WYiPaUQeVzdToVf
hjh5wnRNCExoRZRjsVUXSdvPMlJo0XPGRNlsw34Bo1kV0ZmApG0CFn1PXPSJLHls/u0Sf/n3q/hs
sv/lll3fNedfGo68/OMqDpMq5L4eeNeLvNJzc521AfxdNPWVF9Xtsk9J6VDabLx0XbRFK12fslx/
GW3CqOeZeGHRQ413Iu2dJLUuHkwfPyOEIXF+4lqSDu3lv7/nfw4O1rOiha6MPdJR13HPX+5WabKa
NKE57RvdAYofjvThs7c7HV/RnPt2VI2nvMRFsohhea0VyPHdPpp7C4AD4pFwyt/MdvlM9SR8YSLw
a1KR9zTxLJ2h3nL+dX4N9hhd+/VFD3dETTFWcV5xWRVvCzZ2pGX9SS5r+Kp6aF+aktyFMaEBX7KM
4nIAAmtj4S+irt2O1XyKCyoHtTVPlkla1ETdYrdNevr3i7K6SP+69jAXYtdSTKS2IOTkdc/+0+3X
1I4BCtoO0RUiG2+LTMMWI6DfaeQxjHYI3uvxbAbFg2UH9LE+sUc722xBzJHH5zEfryNdTA/c4oJ9
nAE+W1KxN+v41qfSH9CQRgw80QrQmLj89RwU/Psv8b+eaYdRB01X/stz9LeNahwmJKC8Y0KyJ4bd
+MkZ2GNWcdO+hZrnGMoOx0VJlBHDKXliK1iIIvW1FB1OmDDHiIQm/0d3wPjHqm7Sx1mfElM3LM7C
f9uAMtB5yMZsnVAnxz6F1QIOX7Zfn0V0g1CGXsg+naeWQths3itrBkAL4xwGVpp/izvyXp8/aAsV
EV9LwHaSU/hba3dMWmZjU0NS8hXbUll4h4cWtfZpba6c1Cq2TxrYDdTUI0h1ZJH+HHYD2F26FJxD
PkcL+HSjMCHDUngLw/QljJpuVySGfYqW1vYGAWjWrKX3fllAq2SLlzDqipbwh4Vr6AjsiwCRXPll
a2m3W0hLdVUBXNVM7OKUr9PPf/98/8dqozLuo8ojKMNSjOdN/KebFGPvrGicHr0+w8xZGRHSqAmr
igkXBPOL097RtA4+wNr8Uaf6KUMduzPRg0E/nmuuQ1/uoy6bieeG7JJhqTtrWYemo6mPz+XGEjvY
jct/HKD+OQngFtBJrLccWddpvq8P35/ed1STgWAQFUlKFZ25SbW2A/nC22ghB1Mu9PZAoWb680LU
0CzjwatV+RPOdXNwtKL4j4v4P98MumPZ0hWZnpX1t9pTtlIBekYxvaZAUAqQNIPDmyrcW7BQF20A
JbIWKNrQ57SPbYAvReb4Qx5n+6ouiv8oBv6x8KzVOx2/59bHbWn+beGJyJKNRGVzs5WhGjgJwehV
M90qalJvMByy4QaIcqot+ZrW2TuD8GMtlIfds/qTrNwzIqV8IVU7hVcYkhWbA9BIK/UDaYt5VMvJ
m7PlltZhuss7tTqnKkD8vLWq//hFntvGn7fC5y/CzJ+STzFoXa7rwJ8+5F4bF6ATueM9y/UMawTR
F8k3bZEffSMnW1kvvXHQ2qual+q5sgrmy3HzTtMrKCxkQGkjPWJLYmblUOD/+5Pzj6KUN8e74lKD
n8C59ndRgimNvRQPBld5PcJH4bDtq9SEqJdlu1mr7l3TghXD+DDHItnaioQjUGfR1/vac4oCR2An
fmZl/GZPIjk+J8TKFAJWWpudNQjFnKDpc7lYOvrUcZsscGwHdGkBmlHr3MOOGdawl2Zd1zpFNIco
IkOsnTE5cTYLQGJ6etGYr52hEvLU47EUjAsatUFlbYbSFh01wjN9dA6Kw/2K+Os/ZpY0Jv6+Ba7X
iEauhkgCtwiHsL9+gFWWd1krr0vejATRDKm+xTgn+0aL4FN2okII0RTVqbHs8o8XaCavclvZQeKU
NoSl9MCNRazR+qdofXl+NUbpdw3182HJmgsytuF1kAkg0jHrHTgAyCsEJDGri87I/mgI0d9EV39Y
fTIfnt96Tuykwfw6aJLwGIPKjCsm8nbYx2/DqriI9RwK0NxI5WZS2eBIlYUzhDUMsbegNFs/3FYy
lk2mz6Bg1z8qZhi6JLmaW7CSAcgj+aW3seAKtR+OfcZwZxV/Jp1Gj6rofG6q3K3mGN6XPhGw6pB5
hhwVotPCSUlnfLcDGDAdq/Fr2Y116KaZuNhlZL4ttNeUxla2f+zJWmuFtKLq+Sgp83zEnlv93zeK
gOwY6cVXCQ7jdpxQKACThc6aGOq+FNZWReO9+eOzgJ1S7Vtypw+1TqHdDto5hJp4aDJlKyWZfpFU
vJ1dV5DjkpVk9BWSdhumuvd1xerftGoJnDzP3uhQATgdseQS9DPuwP/1L7GSgpRf6vtC3NDZyOfP
iKPfG5bAKRjzWCFIHUo7s/VoC6fxZ4xY8uugLOjXnrdJpuNn0SQ2pbgbV401E2YdjuNVjpptlyny
i2bp3yVmr34B3dWRSTbO2NE6jv94E3oNRnaWfBhG/9pIhfEKVPNBd9nXqzl5qKIOPbUuCADv48iL
GK+/Q7UjOiYmUlxXzlkXyi8QFEyvHsjms8bXRJfjV2lZppcCCDcQwMFhMta3iC0bAh5huJFsL62Q
Pxh9BFB0L9bSxx5MfAiJSQzW1yE1ghQ9UhOciByxOnHTomgChoaxV+DK82WFNAvLmmQPxelKJ9IC
9MoM9iXcnJwIWAVas+wwQmUOvWRzoHMne62pFFcZvek1GlbZ8egkrtXpjBiT8qNHwj4QlZqqY3ft
TeT6zyVnPbv6Opf4+HxpRmn7fDjEPACOlRWYYc60bduoOMfWe9/r8skaKKDbGH3zc7tv9PFuYEbG
VTWEftSQRzdpJqhkUsotbXzAnf0yOvlRhpN3z8vyMq7PV5bPrqnISFwapT3GDcgvhZx2aROKdyVH
izxiUD91gsUbrey80ZVxwnLdP1iP/RR/yAPlfeSOqS4Fz0P082+1n4fUyJGRlmtDss9UtfUts5TQ
sNNGGczaIT9jdd0oQVjA5qsmoOxU9MqOTg8JMNaItwPj1w0xYuoRCuP4kVXpO84QHMdCyFRRDORP
aZadOS2fwyo3cBTfNrrqHpuVuZslDCRWrmfYnGDwFUqCkzeJSD4oYCjocattSrIe8a0uQEdj9SKR
zUxQGV+N2B48qKiJm8eofw29ss66JGC4rg98PMdoibokPNiZdBpL1NTowyufXvGPiRSTc7Gcn+1N
RZLNMwTb9l4PKcd0mrylXEsbLXQsP4mS34WpJJ6Y7GSfqHIk9lFZLpeC+/xSRe18KDi9+kiViRFZ
KIoVw3OcOtnpZjvswbgAMl6Xg7AIyTgd8U/SLvSJjDIOTgiFebK64S2HcUr8OUXZnFyXNtevyJ+/
WmNXHwhpeB1KjbZ5UoYgbpz6yzyeSbbKyeBUKPiGk5o11UVCfJrkCFl7jNfj3N4RR5f758iv7XoE
XyDd/ElbUL2uM3hBuN+hK4zwPsHb4LMF7dBN9rRpelg1ebatnWH5GdoV9Llk0l+kON3OSZ34nUFi
H44enakRHcQptJtdXeR2YMbDG6dY1EpLeHy+5F0OVLzPSKdHmYpgNZuJLcM5mxOTs1VQtW0jqlIK
99ic3tBxly5yDQRz2dc8LuVfdLB/6RbWBIppgLUrWKrrna2tEVf1XD0whlbnDPeU+0dzVGa52y5i
OxIfc6NrhV1kff5qizAyu6bG+EOItbDfgxqn57J05iv5ld2pKrDyrotLV+CYsiykJ63ZIOGaAF/m
OR3DylZwHEtShH0crQyjD5n/BGOyxPs1U2GyaFSXeQ7Hs+g+BFkas4Ovqk2+2yCSvbYrb8iLwpuh
0cWVI+ImO9XsfROVsF/Cvzk04wyA3HHJ4e5opg1SAAHDZGoXAeKowl9S/f6cYVWJPARTk9Csfmoi
yIPatvEQndu+BXE4CcXPrdQXZtEQ8Y47HdZdeeOcV94WLJe7BWD3aEKIgc+O9ma9LCHS7Qw2wUWB
NRWokvb2vETQMX9nSau4EeEz52WxglkzpePz/kkQzNNTHdtrbap+Yr9NoNC5q5sXDVTaaw8CuCav
ZH3OtHGdLzki2jOUJZ0tDk9jk6ExX+/DzibVXZM2S6V+bwWetYy0R3dVvXUEbx846xJRoMbyDuc/
6FoFcGuTRLqrtjFNinA5EWLp4gupDrivDpOFPUwl85TO3pqmTPgsdqZNGM2syHmQwGR0OJr0UDqo
fRF1HEpzP2rYXPU9Y/q+Iev1DR2IWwP3NyYKW/Mam4rfxMS+AAIe3uLpR/ydk3TF38jD0AZS43mM
+dELwY3AbGD/Mu9a+YU1CvEREHysbpmNYGCC2Je2Kp5+Qof0CQN8oQOtjn6yOcZXeU10cnLzjZS6
CrVPAlCaZNIon9mIUuCRmhF975r0S2Yv3zKmgmMZBXVjbwGi6JdInakyFDIvvKnz00VVgibTbH+p
4+U2T92lnUC7DGGfbjkUYw4rw3o/OqG1JUIk8kyrTH3bkSVYNptRWDiDjhb7/J7syiEonfRTJ6mx
SWCvtCBX3HCYtwauSRwpKdAPG62pPnCMbjMa1UO49NuODmxuLFfO1Lc8YWYNMPYDo/hKX9nOUojR
ZuF8EJJG2M2PCRiige/Hqftg4v2kRLPgzobWbLhZjWdBzTSSFWVp3PZTKj+wy79LnfLo8yGwdIJt
DIJliWaj0yptjWSeaIWxDfKp4zhmg7pMdVIF+WIe4RqwisU3FuRuQ/sgWJTcnzIw7MpMdHFPd4PW
e1wQL94NytpjO9ud9dswh9Mo13u+91tuUHK0hauk7R7M3R059XvRqQDxEkgixnR31Bmbt7EiFvuB
ecz8s4HgtDGccSDDlSwvK24OklNcNGQZSz2ftAXs4NDIb1mvgTZ0pHoTVX1x1UYAlxF55gCQjTXm
gqa1w9YnUVxS5AQ0v17TKnzDF/b+vFHosQ9oGlO6Tr0ceqxf9sFBXezWcegSQZfvYohjVXqT7GqX
lhVu9/C4GL8dA/jKZN3b6LshwmOuNAF76TVMYOk3vTcVwLLIT7MxB4YjYeerO4w6XUZ3hgCNxJ1F
7Saw51s9VeSgyAwyX9AQbMaSy6KpP6ENKC5LFCjJ1vkOPPD7Mk7nahYvI4ZjS02RUbbGm6w0vgjF
PgMleR4TuTp207xLc0wVnebrkL4s69PonX4zVXPkY+Ey71IvpG0Dj8cdgEW5Coy/7aAq5O5gjPqQ
Mtk3jdpxhQM3AGMnfX3HvOrVbwKtNnb53cyMQyIkmr7x16kh1IEx/tlRJw/Ijc/JER32sNObX4Sm
beT5rjOFk/RT68AOHzGjq7/7+Tg6tJsBdpTlcVGZcBJV/2JqbPR2P25JzGS+xpYnBMaYsM8BmdXW
3iCbeFmaswhTaTer9gfTY8NvmfLFTj7v8WIifF8rqXw6MogmhmupfjrMbm3UZNrwiN7BepjOJWKu
RUS5qhHViacZLO5GIbOiADYfpiwQnMtXN73ufAJXdR4R3A5HKqb3gn7oMWochdZPMX5RwxlXPqga
jhTQGZqhv2lx95bWWU9QG1DPBCwTs/quOJSYkF0UWqesZf8UjdEe6mUWAcXsfeoQxRYO2YeF9TBw
0hdQoIpa3wqEW6FBRqjBw0oAcYg4qgWyXXoGBbmGTa4NYdvCcRodVsjBy/E8uwUxw4Jfl7w/RfHG
9APVEN5piBk+Mr80SKPxKhhUdzYbkxqXbxw8+31o1TKuzdZDwOXGIxeRHaLcTom0T+nJ78POwEoX
WSnPj32QK1JYQsJq8KuRAdnvpna5923PBjOL4iBx8UrTeeCZvDixrfmDkf+cR+OKspuGeMMlh9Fg
WDssSUTDlDuaGUFZkOeL7QkdILpiDkT9T3pBgbGgVxEEFQzj6pBaD36Yit+U+os8Fl/j9F1xzPwl
aejHITUc4PRQ8V7tRP85kLsyNGL3PS0lz0jKb2HYBxHwoW0BJ+2eKDOweFN+d+Sx87AU+orzDWp1
4pH7VsJwmAcJhC6UXQ4CQCHmlsBf+Ujc9LJt5PRXAz9eLLu6Mt7KrAnPIiaBr6Raolk5bGLyy9L2
lRvG9GxuZAvF5AxRghncvuyrgft4Sg8wCUpfT8pTbqL8SFW9vffhsiMtgpstoliMTdkKevtdQdil
1Cw3gFZiEzmRWos9IBv7BKHAJGGvV5DqLAQsCg34DlFw5ImSnz1jMZPs4p6nxfe+zsjOqyJiorVK
umtVe0LrER+Fb6QnqxnWIhCNxtMB8ZIONueC8i0VxHpbZ/p7iw7/t2eNJgZJo/sNtT7gFvB67kGJ
Na6OZBdCuieni0tZ4GbKwcZNsqanYv8O0rSXOEOP4AmUvHGZLRbubC8E0GoCK/xUQk6Ose8TSImv
RQ4QtyOQKDn/ctf66ENToofjpXshWevdsfI7su9yi7x0DnJF63bgaxS3StTsyMzN7epE/6ogPfK5
susw0FYJmSKRaf3NrZisDrh0GbUNXIz5UU4D0cdh9Ksz1QkmVVaTWhSJYBTLOTJYrtmAXtrYV6Xs
Q/49jL8V+56wtkfT9zyNXHlOXYHl3yBuNyf6UXH4e8/YqTdvc8bqSk5bUzwK8aMi/BGtcsjjCVH9
QAW90bqGbjhMEhOAVmmlR4BtGzhbEL+6oQky+OR+3K9xzmGbHqdMwLfPs4dVGeomoj8SnnPc0Jjd
dD+CmOYus/VthCdXwEdp8DXSG/ZGGTotdmfzqBEcplWY7KAsVloJbKPKT2Wq3Y0JWFBRE5nOaE8B
QM7bsiftg3C4dPrQ6hG1blOvObiGcecosCUwoTkCXEAKj4oFTlzH5JBSptRkyR2m6afZZt9lgI/b
pZ92k8oR0u7IlkG9ploNj2PDr35JkV/Q09XJTalRNzmRsaGG5bxKEK+DhOiOW9ftY5a94b23Xpv0
kZY/0+IT6ofFiUAFbTeN4pZK8aNZeoMsrkgcFuKtP4YxPcOc30I7mS7gctTXrEZ3yjMv4+bdsOeT
l2WrZzs1BeUmjOXOltWPJu5vunTqVmDjQmKZHX1tO/qavRO/J2SGUt6TTAKHqEqKo0ks2C4uydiz
LBLv4mXZdR0bxDqYkpNiTyClSn4r+Q3xZpy9HGVu5GnoSOXZn6RDxgml8MfRg1MaTZ45QfYPTe2Y
sA3xPpgBE8jcoDiM7gQ4o5IZGWdaGHNiBVMshkcQ9IdyhqWsErmj2XJLljecN7sW1k/J/FHzVP62
K+2NqpDKWP0YarIviqOuU3SSd+mPiMTng4kcJEUdXtC74B0Mv6wkMAs/LBkmHCbtRtKtI4HveO2x
xWvKq5z/jgiGJANG4ehCNyLdSOOxJHKwD0Yo7cQOEDiTtp9jeBs02irsXOqywxYqhQdU0LN416o3
wiGT5gHFOydigPSp0bMiT2HfiORdjhF55YOV8F6i7oc24IAFxRe2vywTSTk7j3Kd7c+ZpmJpfMMb
gxZ9wmqegVbak0ogos/oCExLOH6X+625ZRvsHiGSUNtb41fbDxoTuu0m1REmSZK/jiy5ZE1xuR1F
ui4ESlhy7zsOiz/0PQ5OOsI2EQhwRm9ZRbiBYIf0o1kAbyrtz9qYziWgGp/EU9Ov8qjzc1xjotiu
cTYeT/Acgs/pIoXFsbunLQTZ2bTpFjq6V6WF+sBq/bOUM6png2niEhX1Bu5oCOTvV96v1y8vgAzZ
2b6Pc2fPWQcrwqyP14lKZds0rpNLPlYCCEpozSfbuXW0okzzNPFAQeguJcKC2Q3U783QphBae+wi
rR7EEDFPBcIQCPeGsdWmWL8uU4d8C/v0KMRrG+qYN3AqnR1E/9tB4i3ELDhkKIfVS7hmh5GrlbtT
bR9xNjSuNNdnkC97WeWYnEdHEx1YX5JnKUJ/FvK2rMiit4i+yj8nM2cASlOavo/mK4MIlsTw2oqI
uXqmVnir0cuF+QdmCEhgvU9f2M2pdlryTrV9MZxDCFISYcdizdMagJ+S58mzvcv0elelYdDEOeE4
FJd6S/II8kLCSxo8VT0yvYMlbtW0y1PSEcDR4Yd7kQ1uU9aEbmsRPs4tzr7XYqJsqL2Xrcrz0hvY
S/R31nUAN5th5T6mlNlKcyLHZXJxS/qGlnSBLHIK9pryfcpt5VACNNlktaAaKAOzMUANNj6fPdme
2ZlU932pLQiBEfc1tB4m22+0sqJJwP4V7YQ64CQrtsAqPQCqh3EwzvCBd6P6ipWdlGV9O4cEx65l
bErOLLv2ep2ZR/jwMDyDJCeZ9pTDFi/Wz8SpSRbj1ucMlhYR/srQtyrG6ghOyNK0EUqU72sIpfqi
kFuKnQlOEfmemuKXLPN9WFDwl1u1HT0QX5gY0AVBPVPB+5dklSO9BmfFQ2xDz6OUJDpv5cx2SFym
8k7P1lfJzYSgXyFbVHtvbpttU+sHdio/GlMX/TMN6zP/S4qvyfxaqQhnYqIwiIgZhUxH4rVAlFl0
HCtRAzNqErhbhtE1rAghsw6lFSqyhiRACKYUCiqMAqphcuLQQPOw9mqoW9ou7L6ahJB0FEdIvHlK
OxICZM8YH5zd2Yn0LYikUyGu4DujQ5aU7b1YX4gm/ujDI4ocNYD0RBYGjVpRiob9pPdqO6JL+o1W
h1MOrDwJYedgA6MwXc6SkypUabOLGjFzR9gbskF0U665EryStMbiSYonFDua7kjssCjlqQO6qKbH
LdN4iLgJrb3TjQAye2+lF6uLDIHsZ0eaIJMgImnxptLCBXdN6h6nZNtbOIjFoeVqlgauX/Li6IuW
vGV4T9pYd7FCbYoS/2dZ4FLsOIVam17gHMAQnM2y75iQDEId/+w1jr905YvhJD6Vu0s8s1eYb6sJ
JZUresiQZFSSO02D9OrvLEqJeeM+sKDt6HEwTrNvJKTeypJxKrUWWXS8ZISYtOeYN3let/qC43Mg
FPWHNPId8FREeE+Z7uN/lfzGkpzNbBb9hewBhAt1ztrJn3KxKEwZBru7VMZobBs6aeQ3Nzr/HDns
pumsQZ0befiSaQxPSQsuvc4Q6j4ighileXsussTyxiWPqMLYPiZLO5tzFP1iOnWbrZkDbD4fQ4yv
4aaZCrSEVdPviJoefDFYr+D8Ljz127rZakD90lasmaGXQZNPZRsfbHpnoktOFS3KCWUpEx86zkP2
FrYUM1BZO69oVCopq6952qz6Cszn3RyZwpBXe5wafb6IWXzijVLeBucNZSEIHPm1/TBEeZWy/tgu
+sUCURxKP0cnDjSNEE1L2TLNPUoi3MjxDy2h2kM+vhDYQcimX8qAaZGilKOCV8y8IMI+0e1nvXlt
oVmQGuS1nMvoUTHBuc7NzygFF6q+SFG2b0pO9uMdKxdHd5bUiQgx1vKJOyAc7vRiqA32heQXI/kq
bk0vHJXvN0iy1KwcR4fOc8S0FQv0GhHtpGZKrl0YPhqBMlqjmCFLrnM2DXZ7DJb5odHrT7iI3V4f
II9bcBtJ5zA4S9vznUyU74WQZIQNoHaI3C2vhdVU1xS6pG/rQIOf3wPciX+ntRfXmMo9ziL9ANw5
udTMyCLGp8epFy3wLKu7OfNSc7jX21tXMZ1t8VmxteUfmGCgo/RO/dI1QuwQRXMU+Gk3tr0P607x
nZifk4hZ2TUQbWMGBteB4cJDrW75ZJnv/KPFsavzW2XztJlDl1xhO8puUndQZkP9zD2McGO5lPZS
e+VIUIao8FXmc+NFwJDe7RlykpS9R7Qajosou7Vwjvyh6JOgU8nY0hboITjJP6fKfo/iXRKb+yhW
vwD904k46yraOqiWwzGHU6MebSNuPZhX0gusoDJQImS8toOuPHa0EKKObR5LO/9N+NN8rFVrOj6/
QkKkbIUs3cybArvDbNn79YYUZjE0k5ebJgUSDhxh+bmRGXROSePJk6uQ0/qs0/6uGe0dSxDJXAJV
pzQy6JY1WxNhRRlQ1TVZ9a1MSbSG+kqht75IS7wNFUGSSapxVsvy8hTLojzRgqUgN7VgrsbWV3ol
xuNhZm7Ud/1dtqRbr+XKh6QDgxTSrmZu9iKkVvLCzEx8fVkybsYCOb1wEsxA6bcYNRSDTZBAZkmP
PCoimbZQ222Jn4praA9SjxmIOQt17wQr1HLEBhMAB6+STtXCJwFNSg87v6mJawQldEsDg55qHKPW
atTl0xKXXOr5jdu3kTr1PGXGXovEcq2bkgiizMGFqUxnO6a1MSYftVLcTZGQDBjjQOs0ytEG9JEL
vNV0eZ6hAAm8MLXC6VGYeP4amiZJSq8q1bIDWw1MPawarp7Y2ceSNzfCyebhy9j3v+J6yS6EFDle
U0fzORfxmgwvZSd7be1Mpv4w2Y6JQDLOkWIdzXH+ltAe4tRY9QGK9+xgqs1PLDfhIZJyeHPJRMNv
hj4FJ7wVKzKo1ML+gB4CvkQcdElOpmU//x7T0PSHOT9WEmmDk61WiGQVukRJWByeX/2/F428UJaO
VATw0w4JBOsrrcTBaD2aKoFBQu8FvVii4b6wHMC0fepSE4SesKbvqpwVFynTiwDSAwwnXVA+LHq+
lcxW+ohUKnep3xmkzO3sloERHbprrFD3dArK9wkaEbat3RhL5iO3oSRm3ZsSyg96RarfDpPG5+wo
l4GAiVyGxAFcKr1Zi9pfaovrz5TgNrffo9hm4RPWsItm2HU5lhXLsBmo5HJ9eH5lKtAR84X0sKdg
pDG1FKZRTe6cPpJXiME2HzVn180K/D0ZEuse53uAkmNr4BtBHqzXBA+pJhw63RUEyuX7MYXx8ajX
VKXG8QgtRs3kdbSMTDb7dFK9qm+ChScDRlYq7tWUaOzZVrxna4w+a2YBuj21X1kP5+CskLixt/J4
vzh9fbeyTwYYLhC9N2B9TqC1jXmmN7mAYzkW/PYncxigWZsmLFAdbHokiz7Icq05oTKKNnVHPHer
2vXWdMojUpThgJL6lzVGo8v20gaikVhNuJ52JTkM6LXYs7PsobSdfpxL62LVSXEvQrLBY9Ytau4q
/KCDjEKyfji0FI4Z+00DZh1mMQKLF4KuireiFVArcUlucyIjNkoH9RfWFbg+CPdOtewTK1gGIzlO
BalmtorwI1quYCjWFt/7qChfo52iJhbNVBkIHB8p7UdzP8z18miqKBgLxwUxei/kWBCT16vnsWLO
FpdO+0iU+gWb/F3Vp9yb+m7Z5cAq3EZDhjPVFCF5N9L3TuB7j7I1vzqjol7Wc2cSFQc+w1saJvkX
ltatCAe6kA5egrgiPVDMO5uTRDDkKHTpxcl5fSEnoCKgNRL+4Mjk7dGgpRG4fpN/3dg7g3btO2NX
t/mPeYgvOcM+mJz0i9Yffr50MgqJrhw4CunIRvrT8KNsi0fZ89DSHSL+0Ffi6FOvuq+1JXV+kb4V
LP0hADddIC3wdQ5ag4VMdbFJGNRWJr6QCEEKkezKQ0M8p/0+5Vh9jbHJA3ZxoKeWU3kqsiYXfSdg
VRCqMYM7nwalvOLT4XFP0yUuGjisefRrzkMPNp9r1OGrymmwUvNtC1B4O5jXkakaP0pZ36vxYUqj
X1LTQpRvPBVD2gZSqrvkTy9LvRXM/lVA4Qa2ykWi+WeWGAXycCGVPtMUppc072KSKZFOQNPSayfy
JEH7yLAY8TnnWixj0Dm1vZGzH6jCrnAy5XeNA0fdoWkNq/aecB4nd3SjtPK2lvBJmXU8bKwpQ+E7
/dDNtZ6S6UI3hh/aOSIjHKx6SjRYVUo+db8blpVbRykgyjZyeRA2VVbdEXYbLtVTRTIXb9hBjVBb
6WmC1rVJxwAIRlhLD7kiT2wpho6jYlW4GVEOvl7TJEmxrnkKDDj+eeWhpUXtpkt8IJ4lGAdGRnlx
KUC81GWivrHlMJQVIVPJpD2ZBuIWGPYsNl35yZxMYTbOuA91V1Av8eIZKhUAiqpdZg/htR7El4kq
XMu130VZ6HdHXvxp0ITXTiFIRb+ZCylopUh/tA1YNgLNUAagO2H2TolTqbKv8BGAxAtnYkfNHzrz
AVP7FKTcoLz0O00nKKP2TJ34xTf8QF6cn2XtQ6a5EWErsxiEp51F15yBuISDjzyOg8HwgsTrX33F
5yLn0gOLX3Hs5TS6ZPeQoOJNMq5KhP6rKIgbWBCa83yaYXxMryZsNYZHoXljIbg6uZ2/R+VwSEc7
dtUyoaxn8nPQU6vaOo1E/JdjBgnpwnQcF3A5nUoVgRllX6zZafijow9cgMAlx8XYNwTRuJWBHqut
63I/SqlEdlV2o2VtDb/KbvlCi8el48gPxsHMeFOnqRPalF0az4V8K5qX0iy8ov4+F7MnFVoQpXz2
Kv8HwcbDwySsWU5+WFyM+P+wdWZLjSvRtv0iRahvXm25xzYYCgpeFFAF6ttMKSV9/RlyxYl94sZ9
2A7sMmyw5cxca805Zu6QwHibgOMLOKZUgnNlI7n4EDFN/BQjWISvcGRWUST908BgKkcGRy4cwSQ2
er9b0hCF3GkcjBstXcaNrFSAsSoY2612INh2Y+aP+PnDnusQUKukh7CEP7vFm0FRKd1N210Cw6KI
+hS+tR988KYzMAgUOoV9sIqqWKWD7j122Ricy51ns+kESZx/dlxTfjze0jEpz4i+EIDUgQxz10o+
4wietusHv/DD9oc5NzgGSY8YzUT7MPx+JW30EomTYwZGxZDYK41qJMHlXA4EN9LRiUlldh6j/M3f
qeGmtTsA8qTGgtnjQnevTA6G6bUrvBc7i6ywKzFUto7+k7O+ZlZhr4hV75z4HYHfoY1/KqRvnd+v
24yGsfHFBatNf2cm1XW6gm0Zcp1BIMfOy6ZZdtG2jho7NEkPWDM6kwdkAagTY+ntZDlq69ltxU2L
XopKVE8mTd+zJhumqlm2TU84bSY+UGTQ9vqz1NNfg1URRQMdczXMg/iyZzvUOotpwwhr7zFGhbCC
k04Asms0RwnWjJZROr4Pk/8NPdJ+bGQbXc2cEdb9cSDrSJ6ZXW/b4llT7XlYBqGgbzCzkWAo0czs
srZHSLDc5cN/RDXavxiDa8Hzmtp/T5tcVCS9YME3muBhIsHgsYxgnUc+I4kowBqn5dZTnoxPi4V2
SAMs3njYnxxlATjUsuGDEQcBq/1EH7i7dEHOkKNhpP9Knbzq2N9ozdvoReGBr+rRYmNBIO4WpBlU
IWofl1RwK1lnUEB0oAAYjtd+/DKRi0WLOCACc/rlZREhqCzA/NcZVIFcPnCmYj5mLjoK29ZD3pJ1
pT843tlgUNwMxEMQAGJmb4gP1johrG2gOOtTHJC16dScDGsEhcizgoeOiZzGuNigBBkkrQlvoMwD
nhSQpT5urQT5HilQ9OCcv4tJzO6Zm0k6jc2EBYsGDEOymKaQlqT04h7r+MeyRiwUH0sHvvcJoECI
ajCOVqj0aCRh1odtO6/T78md1kapreulLdMznCiKbZvq4exckypetzOfDg0Cf3WW3hdCrbCd4mMV
ETbFk04dR4wuZU/9zSqZGRdm+yuhvTr0vXyOW6KK2FnNVce0oe+eLWiQNi0HIcFxi5+aT0nW/pb1
J6llDKnkGlsWDHN0mASMuVcEStvJLteA8NdRzyvJ2KEhnSoy/VXq/tsCSy9YGXycRNSsxhkBqtxZ
1O2oXbnisrBnkV/mjWwTocNgjoo0FBa0GvWCgqVifp8TOkIBsJqMJ0K+EbS909llZF3TbDvwQVjn
GEUtQKRLIxagfTg6NxtQcm+/OS5QlYNGsi0kmn0QoyuJnz33BRrzSgEkN9pnXkmgl4TLNmCt+2Y9
C0Y4Plc9q+bCZ23sD/TmvIU9foYF972p/XAZnE75kRBu/rSjUVtrFwGCaiG76Dfb2i6GxYE/Ms8C
JqNiXXOUc/OfSLrYqckA5SpDoB16wd+EP10DQl8snycGderTtT+s+E/RbcY0TMdfvVwo8Be/OFgo
PMX9mPDjUVvzc4QLR8tCkto9ophfuQ2Y+6PjF1sDxRGH0ZVG+q7JgbrzvzK9XY+QevLmbyeKEEkG
7GGCPo3vxsrQzPjhmPwatADS85I44gAI0ng1oVa0/E8AWgjI2iPT7ir4itzfvt+Q9soQqrO2HSnF
lti6BVd8qlCSfXfGTz4ywnBKwjFrTuLmRqfvwyFnl0X2ugaNQfU9ZAw5LW3t8X/gl0wHus7ARoE1
kmlTcdBIwsC/Ta6im8kAr0ah26qMJjwDlRL11TavsmRf+ViCnSq4VLoUv0wDPUnvAabx0sh/jxqS
cRhPqubmRHDMRTtQDJnf5hwcZsYuL7gMFIRUMqpadUAHP/4yZ9PalHQZdgZ+8bdoND4iLsPHtLe7
F99yNkSQf2FUjB+1NhqO3chwsXf7c2eTeDBnREWk40UmQX7T89xmXCtOejvmt6wt9Sewxoia250k
l2vNpB/hZkJtRr/A83YKA+INMWF6Q7B4MOMYXV9RtZvWnpNbM5v6BYj+zkjr5Ha/GTiBuZIZRpwL
/eyKtDmZrlYzGh2DF9Kp2arYlL85AHPGdKOvApLyms8ep1B97PcGjZ+9M5r+Y+KbDW+dVF8i5hmD
225Tte/q2jg6lfUzSxiZXk9wV584uAWU3ZzJxqBxzeykS1PnF6zga5ZP0V/pZlfVc6EypS92sdLd
8383jR4hM062IGLafw/fH/nvCfbCBcTLPq7/+wf2dtQuNMbpCFv2WS0381jsY9XMxCVwLxN9ypWz
fAnsmb6umf++P63HjkRP/0+kuppBZqyfLc9RYLQj/zeB99We7O75fP+Hdm71M3GyX20StWsSAEqk
b/0BeWX0u85HfefaXrc1nET73Sw87Mb6k45xfjIcel2BH9F0MoiZLjs3e9cITAprj/Qyh/nNApts
3udVVvIxM/WURVuK9kgWzg+/wrvTat5bdR3G77KJvuMhabDnp/ae6MZpnh+NSvzYnpDvcph3iB0g
clRm+m6y+6uuu9m9/VVPTbQZJ9VCA9d4eSf67Gb7VFpQvW2ktfTTxDHTaFIMKZT03KXt6WrGrnJp
X+aRYX8KV0A3MbQVSZTiNGdBvQcXnO+QBKrfZqBCp6qPIMCn12xoGLw04oqq3Nu12swcpzdvepC3
n5lubxI94YQ4CuucaziUzByec0w6joXrk1aq3Ce1+B5FP9xg8FhrAeBoT/bF/IAiAoJ6TEd9RQpP
vG/2vqluGiGY8I/QAVSms4pbmN8qN+mcWUHaHAfcIjt893tDIzqlb0iuc9tdUXXUVzwzm70NFp5k
PyriKBev93GGkH9xvU1Xgj+xw8KxznY/aHujIUdFNsI/32+wTNHRMFuxVkh27+2g+40WpXRn/PmB
XilWqsgRrLld7uwjCdrQXNpGeLqkv5pzMp5zzO3o/+ks3b+ZgAr7BDnjYQ4K1ur7zyoK/kcDcRoM
fnhenczIPqtMI9NFc2kikIGMNMxn1UhHTL5MG/Kz14ryEVUxF1vdmxx7tZNdd8aTt2Rwl5S3nhwe
a3wSoSilsWG2Q3R7g2bB8Imr47UzB3Lm7SQ7THL4qVwG4530zpqTPuUZ6dGgqeQmHbFJ+9qy2c/V
T7zcuz8UyxvZ4/QMrRsJM+OLmzXfNaPkB6FKJI9lO+4xxqQh3rFqX6SJRSJPjZ2a3K7wftfN0dh2
HiPe+92U6/I6BcapaRyMQw2MtYSO6rPfbZPOZ49XHXjWwT+ZRGoxDZvL98looXcRbHk0fHlyhOiu
hK7Ktd6oi1ahUpyoN6VXojxM8UiXk/cWl7OGMWVVDDSvp57cc7SeW/SZGvWq7p2twZSMFu3y0a2I
kppMZd8SY/DXMFLZgIMasYSvht8iW8JO+n7+dGtExlWl2JDi78x3QzyPNJzqwjp7tgiILVjcUJ0r
h4M/mESUce/+r1jyEEYMPVdeoCp0zhh0w//zffcv79/Mhf1ot6oiQp2f+t/N/WdpnqUdETJv/7/f
OhhBuYlF06z/+x/fn9iZ07WJi2RXy5jAVfujzlHmYn5OvI3SBJ0ZhlE4xgEf8+IxuFftdZF4XWdh
XzrWruP9Xu0R9zdEprZnBmGcMqd5ipPAfSThkFwS54kEqGLvNLQFEquzbm7vM5on52/fS+dWYd3/
GALs4eQQcVAnciec67l8Gojm0Z3qe4b9f0naQCLj4uMPL+kvlaQ4GgUdJWeWAphjbm2b4EPY2nTs
+7M7wtyfY0J2ZhuFBgs9Gty2+NPZHOod3dx55nzpFxahIWm8NYZY4n36DhYfXQvTtENjaWrQ5FRQ
MGyET7FERZpba0uP/rhZvqgCZPsg2pTwi7kZNh1WvWOv0X1xpjYOHVo9W78Hi+fG1m+0lNo2SbwH
NLp/YFdFOywiPu45+cuMMNZagxOvA06GVtSHiLDMA0x3eUoTkgnMrj1Heddd0wUkRnTWDJwd7NDU
0eIfR+cKAr4512a3j5CF7eIGVVgaC8TqJqqdpv4tWaK3oPcfSq/ZzUxO330LHaOVZ8kBnkbUdMMD
TgP7wRZVvkZWharEHtlsUnGJuzLgLJE9ZjWfZnLLbRCwsUWhEXccdpzyHAHGrusoRbS4KBKUzELS
nzjBeWhb2cA0pD/JyHqTE1HjU9cJAqDrzv9jjehDHHcJeMc9ipCKeCTO3MJDA58Gp2JGNFqNGqqO
+mtytZampKY2kRL1viq8wzBQZFRFiyg1fm5RRqzYpX7MynpB6Fttq5HzPDKxVYX/Iymh4niztcu0
Kd63cPGPghSAyIyGh4QIwouDK4HILHclu47jsZXuUmMWBwEiZyikEfbkJOKyRJyAMXACU8/OmGkR
UIblrjtGtAGWr6QnOfD/dx+rrh6qZ7PMSItZ0jh1e/ilAuRInLTEVsxodbQh+2ylOa9ZpbuVDQMz
zEyyPEukgmPRaOdmwi7ZKWVfzd7eBJ6gfYg7b5zc6mmkxL4YgsFR8zQEyXi1aE+B9tFOOjb1FYc2
cyBfhq476/xLBbkRWRBWqyzJ1dnI569R6sOuHhgXji5xIgin4apM9ONzMW4L8gkeda37bBjmH2zj
B0l0+5A3gTwTP0uJmkzHNsr7h5LGxQFlGlbZ6sW0HV6YkZGXKLAdKLKUQln315m4BVuUOmnF+u92
2S89K7lgMl8NVfcRNexfo4buQA12faqoicHo0KFIr4WdPOtDUOxJaWM2W2X70W3BhM3dFXif5vH3
kFmAWVmjsLYdPCuuerbjjUnY2K2JCAHiKKAh8+z3pETn125kBEeEIJ4/PSK7HCJdoglKZh/TSyvE
jITbmx4ylx1/xUhknw5CuwRzuh8EzBwnkq8pp9HVFKA6cNniVjHVdMHki52gO/kjNURXOPvSGego
qbbcIF/WKFfJXhCn97bIjXWr8TnOmirf5BGY2c6gOeuOmJ5G7CgdXXRPej9uVOpn5PE103cj77+Z
oZdMiuY41TZVbNIHnDXCWxL7b6my4sj0ZJvkgHzgAp6IWNeB4xqEfBQiDc24bteSaogUb1xwkcN+
VC4iEnqpKVGTE8ETLWEPJI5hdKUgQFOWrB0iqND21PEaQCZB0SiP+9Ywd+MAHQqlVbCpjBy9EVVJ
THNGN+CYBQtXsm0d6uY53eLZAGBfxQcEPufCA5BVlH2GRhkAYyrkmlW9fxuU2hikHbWJ91xC6x0j
lnWcjwf5ORIpexaTdePEW70VaGhWdSnay/1uZfz2an+4iKwE0C0JP6lJWxoD+ZSkk3POXURas/Uy
1Mp5VZ1L5yWttV1QmUembHTjcGaGKexUE6fkWgTxOwIivNX+9NvKAnqvhuGFJsHjjp6oren98pvZ
WSVdcW79ng+0OQII7WyMJfQyJCK5RnEx61kgqZj1h5L80I0E27nMcGnRp8Jd+0nOPlKWj6VTi3Uw
+q+VosBm0GpvFK2CMknWknYaBGb/4FALhiYRH6xI/Q5DD87LxH3JY2/JZlZfU1z9cvoGeEX1OWQd
43Sasys0hOsi7cjftMEU6nnMtZNEf62yIHNomUYX/jOoSxF686F3+ikk2wSZfhfRUSFWzasuY+r3
p3EInuJAbHvts2UJfKgax1zPABhXFcygqXLJFnHHqyss97GyvA2x78Y2s+mCDIrGyygNM2RhGA1i
zqV+MXAh1XRLPWDva+CLB6z7V5UaxU51ybPhzl9kqSGGDWAsolvKMnMipKzZSxL0DujYbkb3F0Jb
AbGZNkXb0Q4rbWp0tRCUx8SEHIH/sW6JZpt6H4ouowt4kjM9vtHYCDoWV6Pz3zDJ+0d2lPEoCMEj
uhMZLqbjHkv97AQDXtbpYrQlHky9QjvdgbZTc05+wIddEq7a0+vQ63e3CrwTUKIXs6NpMNn0i9IW
mlDd9D+2Wc2PFtTwAiKMkXfqmJey2dodMwKQltF+6MmzN7yZz05gnc0p9Z60jAVVi0512c4H+gDe
Y561/mPTjj9+2kaHdLl3f5wcLcKQqoduaB+8ICuQZrMwF5JmJPmC/26a5SsXd9uAp4ROcVYrFlUd
GtUdSZUlMZrI5eb+2P0rF0z0wTQKBtFjeRSZ7pFSZxAuH4gXQs/6zWgWn0FT+E8W5UlAjuJVaigq
LDEdAF73oT80wyk3oHNR+NFWV2SV5rwZkTumez7ZekY+ZKITk1QiHmWwwpdE7fExZ/iJVH5xhaSA
JSIHSbhT0IpIFBNdEiXLc93beKBMXuSK5fdIch7ZLjLdlWS6nzqPTplQ5EgkQhPnWhrifP/Kb5e9
VXIp+pb8jfEge2Pd34NfwWud0c9BNlCHqnWyV4NPjc3nyWL4+13y+3MIiL4GfDdyPM2+N53KDCDs
FByXwNzjWAwCue3yOIbj+d8z9EB1Rz2jolh2GFT2+dU1VrOBEIuObHH97+E6aB8LxxfH/+dx8CcO
bT0IF/fvnkavgBXmII/pzTd7EW1m3Ruux2XMSXfs/rCLYXkXgRYikMkgQl6D60nFpx/vN4GW4NKI
dOJyGt5TGgX32/vDuaiwBLTkv48Ej17+uynnPKN3x55EmCAxygMsEJ3MtSE/dLN6vj8xcpbMYEF6
udcZD3PfseouL7xf9PGpbEl/Xx6632ROC7Y1RyGGucVe+a4v9g0bbULnPBtRAI8BdYFGVlMF68lB
CoLy1P5VZo320LvsxxXopt8uCVXryZrj00Sf6rf8wqWLhzZgWBlPL1GkiVdOn2JraNGXmQ/qhBCm
JgfPmN582xsZAwUu8Fjuzi7jApyx3iUCOPKqsAtN1YQMWVnnyUeQ+u9ZmOXQVjHjafpH3wTpB093
RkwPQ90gpBDRLil2SQvFDaor+ppargfNZbQ0RcWOjGPjFw5UDuYcqm0qhJhz1TXPON8FaLrfBTqS
9eiW+I0GAiMSN97eH5/p8+yCAJh5jn/s3SCNOmdg8+LVbzpuqwc/7f7vjZSQEtKESPQigxd+/1dj
0v/3KRBbi7C0TIbxFEuUynzz/cd0dUViMhYHiTqyl7ZHyyP3H63IwZJNBnCYc758KKtxhyMZqXhU
JbvJK6cntdxE9P9Q0hPI7DozKnbpPAUK34jniifXYZ6vG8FB6dUt8Bd30Tz0q1qO9aYgOWvFVBq7
YD4J3k17+BOLt7Tto8+sHK+DKq59C1dmJhHmySSje1O+CberT1Md6ad4MpCR+nrzRCOEfrGDYiMb
MRpAvfcu9xuKmG7naziW/H7iDV5u/vvXGlWzPmcKG/n/fsO/r/pkCJOIRey/fwCBPlxIvvPg0N9Y
BpLbLIubo3nqoV/u0e3oHmUhaNtz7/6sTGfXlsiiaLkMb3aObKkY+mcnGms6NpgrXAMYftATIEII
OcHJOBhDlIntIQn67V1AdL+h9SXwhY7jWms8/cBce628LeRAebUc55ff1tnZSTk9edlAnGEPI2EO
nAf+6pLEa1Pu3ILzq98tMn+6ENowAA0fzGLv2ki42w7uYIZ2iIgLApM9Jj9zQDAkTAqHoXqltqqb
y5VUKJuKNGOEHQyvs24uGkbyBYjKVrl8MAs+uohJvfOQPY7aN4WlvkOlUayDXH0V0vro6DdsNTCI
JAyZsJ+Cyj0FSE6cjGtATtSj4DCDKvePSmCFJISQFACJIRg6wjkW8Z5IPf9ok8a8avTqKeNghgqT
AzsD1SPa9SepgZSo3ZFPSDcuw7AeC7bNRpebbXzqFpKxLbkcSrJg1z718wqyQHrE1ftuJWBbKOh3
PlRuzGz0VRv5zZQ/39vpNc8JKKsp0Tet79VhwptLaLeAiUtT7iEO3mLl6vuE84S7lCT0Tz6hP5Ne
Z1pxmJSJyUXjbEwrMm5Dwriib/O/Kdm5Lz4jo8xNOsz8GOb0SZoPNt6wU4Ulykz8aV9PX62XHSI9
6I7Z8NxaVn1yySXm9OVxfC7ydZ+Jra+XiKWEvxuEaLZ149NaCzL9SBDps0dNvOENV3vqN2U4rwtr
m8p4KNXar+sfEkoZ5c8GQ5RWvumUuqkfLEpsoqTlMMI2bMi9yKzKPoL5WkMw9U8QaGluVGAj1GgX
JyNGYdCTDsAGtEwfELEcPfZ9NbZHj6C43dSzasYqkbuqo0s2lDcWh3YX1+zumtE7v2pbHPq4/QJC
U69IfA3CiNMv8ySNw5qZ/5GWO1PYY4N3FcK2PHvOXdM8miTrIYs3mWr2mNCmCUeDmONtRMDvhmgt
MhC9YAtxgmeNiFFLFvSa2cRO2XDV64KpoZ/uya0HsmNFp8l1hz0k045j1Pgb7UbOLNzSt42h8B/m
056+V7OCXoYwup3qkOMgtXc4ooPysh2pRc651m3AFVhAMjoaE3rHLWlLiHV04V3Bq0NH8Yxsoxs+
nlUOcGv0Qc5FJPhjeig5G5xz3aNtQS+tsLNvHcBYuGT5NXG62JdJMY1Cm7eSJGZsI1UdZ07mOoj+
TbPsaBl5vzT+ieWRfb9Bkdiu+V3avaWKB0q8Yj0MuraFi7odU6hegrMJXaLcgomVCHYkx6wqdKnR
E6ENDsiG9tfcTzipzNnmZUUxO0lan965dCv9UUz5V1coQrgF+pAKuSqftV0+FlDECzxnVEL7BFbz
2XXdeENzzAlpcpgXL6c2czxGGxpuNK1xAOLmgdpVPecaC/2glsENoZGFflAW/lrr5HQRTMQzb9ZY
EIJgT/m1n0kvpDYUqB3pgj9CTqzWnSnrXZ/41O+T8dy4TJYpLyLaj9mStYEIP4eIONoWWCBdOztu
Pj4EA6VAqnAfo7x81KB5ovA1ylVvsPIg9YEdxMQZ7cbTWIs/dhu813ImNOVXaSCOd3CArFwYEXbw
kjS4//I88M9ZJd/qCjqMl6Ql4Zbxp0rN37bI652JceI8s7iSvu7ePLV4lQSKtaqrKPIKEunplpSH
TC8eWkeA+dLjHTvjSnAGfocZ/YHb6BclbHq2l5uaszb8RH9tOPTSLBOky0zTomsmB1MUhiZ4OVuz
TCQZxLhNnPwIG4bBfhVjz1D8RPIG9naBRbfW4/JqQx7QJTjjIPZIF1NWaE/eX6fVv7MsiJntpWsn
yN80p60ffQXbI0nGizm/kS9L+ocJB4kO/i2I91gwmyMnSSp7H5K0h/h6L1raYKLWatSt8yPT2D8G
jCCaQvpDOoF7mHS8J80cPyYTfOzeFfzmvaAfEQntkJRfo/cgE6MlDlzgL4YpFKj3wWiRmGpouch+
CboqA4OOHLurM+wPb545SWTV8aIoQ0xVxwKnY4RcNrDMbTKXxh6M8IczT+6xmfZEJ49Ui8s4n5au
7cCmzBaSUN2+5H6OTB5FqEAWpvTTTNRs3i/6EiNHLwnHhfcTr4Ku0XMQXK86TJm9ntdh6zLzi5l7
rTpbgFxWzZmkrJHSRS7J9tiCq6RTWJZpPS/Mi7TgyB51DCrLsjri6A+OjcVBWCcxl2bqJWL4bfOJ
vzR4qIzqYWwj8zA5CEKqOMlCTdnmyR3+JKXVnMkuNtZIT/PQZjMLsS8tobreOYlRdksS9vbkSCTI
49sNzHY7JAv0LXI7pM/T9N4rQUcmwfc6AOLBIdWg2wfz5vU5SoQi/YueadjaHL3ZIPKGSfxUbnSq
U5pU2bjgCRKC5uSuIesM4WPyI01Tov/tahwnuIITDZ5e7otVOqU/ZZz52yYeP6gMxGHpeStjyYZz
e8ZThfZUY43a9RLH0zAEwzoG6hQKI32Sjv5hY/BDPNa8FNjDH5SqduhU/qQ6mcsm0Rs1Ql8wiWbY
4WdHYX0oJk/tkmFoKLrpViwJ04vAXhT0RA3U55sqMZydmGuLnn8F7rhC19eM/E3BktkrRu1T0xJr
r6Wu89bo3nPjZHhZag1wxmDIAxmI825YZtsSZdO2jP3oalge9mbhcRicjGlPqOwrWNdHA2nwENty
M5K6vq2kXBiUhIc0qDroQDPup6kbyqYyt0MWpkmzGTEwPbVSPLtKqcOeChtggyJmpjBAhXm83+wI
O6BR+QZpg64Pf9oC+X9MF5vi6WU9iNg+eYWA2Wds4N55F0fz//rlbK8aCUyxbZW2znX/NWrRAKSN
5tFnKUJFk+U2VBCr6+Q9J6v+MuKGpj03r3GVGCdOd/4WPVroajatKrN70TEDwVaZcC1Oj0aZdVtP
lXi3sUn641tQZW1Y5gbjJ9AhHuOfVWfOnyqOp1Uk3uYMWZyb51Aual63wfmYcChtQRh3a1uRjixy
E6CPsjZz0t9mxnQM2Nx+PYllIKssa+UE7U+GyWhluM13U7MM6BJ5cfdpWUzOkbuLrQm+nrYel2Fm
ywcyw4eV5TaI5NLEO1jdVhgWfH43uTBd/EKSOG8kJ0Er75OHKPMP5qhx0Ct9rFwaB8H7jR17xWMQ
69+NSc5V19GwbZrXWhu/YW1oa7vOxq0vzB2xxDrrBx3x3tRQldbpPnJYlq0yZZiRDdgZnNdUCf4Y
DmCoi+vtHH+nruzPo6VxCNX5DZ2c9xRJ665Aq2uWg3YqmKhAPSKmZGbxLv7aKtrVjcExKqk+7cH8
5BSSbjIM6ozGKnUaamYzffruqHm4dlQYUGjjra3Z4hT0KdHhnoE4jhPVECtibeqLmsZkm3fO8EKL
k0lxPG09Z4o2FUSMV70g8x6NxY+Z9XlY2ueqa4ezpqG2p14AmK3h6ZvTM6b1OURFlWFRIAsDqUho
FKWPGsX5k7E90B+D4ePz2lktbR9jdPez2UCjySoYYvIQB6AYkYJOoR4D49Za5J9aje+w6nhFYkpy
XLZhJDDxBK1x64LE3DCQ36s2jjaLL7ezMu0ceWzvQNCYYzG4ctMv8kVnBvIcEj2ShVOgmtikBGUC
S/zK89tn9gI4iuTfMTCvn43IJvwlI/iD9GH0WvOuppZCo0opqjNR9YHMVWBtRG1g9hSRwexw2FMw
Mjwo6ceSRogMgUOtUBOpQ27w1piD3NbaXED4sg5Jj7EC4Q9A3OQrSglOdWW74O8VZjU5yZsyA8IF
pmEXlNCIUab25zYo0YwDDfNIlDzebxhrfrhm4exUxpW60CdYvvXnvEYanswsVjmYuFrzW8ypgrVW
dDmuA/r7+Via686BvYfZA9/s7DhQNoJg13iNv3MsvHq9dyMFV3++g9HEsAR35g6TWzuutqS5OjtX
GejvJrredpL/dYl12XmBOtQxE99iUTWTC24c4VrfpsKawjtm0SQUIhxaZW1tVOW55a6HAEddbLvp
uayw/kyDATkCpXcfqCx0s1G7egU7ZN5YxWvc/hmN0XmOyZHArQO8DrgiXCaLszu2AXdVlZYbpnrg
P8UFjZBh4UUa1Lk76SHrM5W4msTRFUOysxfKsVsxpBmdpLx2BTBXoCNXdrCStmKVPBKE8QGt7zrw
sh8VtfkiOrsTLj2p16GFeeVKvtK37IKBzVc8t3FR8VkQ4vn+LCeZxy36ImIzMf12gUY5meeAj8eG
c5eWXe/Yt8nXLndKoWuZR4N5BLJNrTvfX/R7UE5gCgR8CziRTHYNwhLpTVVCs7rqmze/B5EepHBc
oiZ6Yo1VzHriTVVYKJg87dTleQq5gIFP2zDTdZv2IkXsnmk+g3iAg3CPKbkHTNGqWdsajIjWiep1
azYtIfUx6pMeQfhyAnVxpzr8dWtWTspjQp7OHRmQSrT2SWvSa6yc+SioPPuGkFvNyrIz1Wp9iLBK
ZHafGZDevWLTjpq+V41H/qcR4TVJhfMvt8uynQe70xhHwZ1e1Wn0atTN/DCjVtqRP/3WZXI6pgQ4
bePchsPeyPEfo1IFpOhiL6QTx677cP8qSnB/dG5TPo3S28SmN7zw9PtFFJGEiGuOU9z9pmehqOps
1S5phabwb3lFWmRA92E1DxSzsPgzLuBEMJX0mjAiOLqXGoldnFmeDMxGDGpc/RkzCHYzIyEutaT4
LOnEE2VuHD0d1emM6/QwdwHQJ2xTPqsplp1bG1j6qz1PhxFXpFywm6nGrxYzIZiwIqzugYeQCqet
LlGBlCa6Z4lwFwF2MkH8rbLgqmU9RMd8AWx5k7Edbaz1bRCXGFnZVdKRuKVYR0odZ3/+8TxN67Wr
fHW+36R5YCCFneRBR0NEDgE2EtvOwjj2NbZ3jt3+kL7jyL5qloZsjc/gebk39lmMIJrZ7pRNAEaR
M7Zj5zyLyX8J4E5fBOdEXJzOqcE8xJC5CfueVgnm2JECcUL9pGHusEsoMTqZlY+o+EOuBOQbS7ps
NvPtjpWlX01KBkTjbI0IpUypZd6/dzxJk4BCiMwlnX0iyPLqEjeR/jXGBUsIQr31rBJwEnbw8194
rUbCZjoZTEgLgcizNeA9Tkk8bGdSUunI1GUISM3f+5hFXjnx0CYdLc4nVWNV6Fuzaafp1bxLG/XS
C/1IdBW/t4Vyc1RkA2fMbs8UA90+1duDFP1bw8T1G5TaOgpW92SGKImdNe+wf0ZENW1MfeQcTFrm
0z9E/iDpvS5JdPcb3ZrGVenRuB4D2EaFnl44s3K4nuIbOwn01mi22DCD4vDv99fi4lW3by2jEc6W
CLQCUsEd+K9hIjHJohHgXRRk9JZJVuxH4lzsFF0eeutiC1uh21RqYhnpNBR1ndy71Rw9KWBN/8PZ
eSTXkabreSsdNVb2TW8Ut3twTh5v4QFOMgASld77XINWoRUoNNNAe2jtSE8m6t4iThOA1FERDLJA
pv3z+z/zmhgOsjZY0jNxg6HAoPSrwdRe60oR7mjqIwI0Pi9UmSOaxqxhWb6x/NS4ClH79yJ3Iyvo
MkAmy4F3w2e3PHWh+BFAI2b2R+b653EH31Qu0ljYM54UQYZ87gga6Wv2mlsq7HKW8Xl63EbalOvp
c4crzNBxbOVo7OQZ86GFIzN2Bhph0O+P4dKBHs1M826wbpy+9mypNUvMWBBFenP+o+Nl2VUpGKu3
vc0BwJLOYWWfqa69NQjeAYaqaizCRFaXoQaTJmOwRW2t52uBH6+BHSNcgpbVvM5ANYeDtrIieJEz
SQh+QHnGociiHUEpPgCnLcyIXkJdDqsYVPFtjMjxph/tq5DIRa5LFO0GchOY/PgsjnqgkzPxtAO8
eVFOQRoalrJtzWyJqax8nFw7rAIeW2fI2hzvYnxTc2etFJVgC37Z2AO06JNVSq+cHbVVnoNIkwfB
BadzdXvoU+kWYQe6yYXSXIVpunVb6UGnYXol1IBCUql97lrP28Z0Firj4U0kWR1zq8FPrENb9doO
Qq4FBxh4gkxnZ4m4sXEuKkDsgRCDqRQYTFq6gEMphPhWV9dsMi8h4OqHoaePDXXDKUYgFTKsY/Qu
ZACcWATepUxKqlEcfYDNykid1Bn2M/4vipaSyeV+ug+Dof9uCsKs7uUAePKLiwzaKanB+NWda+yd
sgNdXY86YU65Dw1cPlXFBZGJHhQ6t6hdgXHMTU4U3MkpeiH8s15c+rBH1qnHsBmvCFupy+5qip3w
gpgyBAHSgooAkWdgHDu63iXjliz7QWUnvraYHNE6H0EoL9GWb2tNrmFdx6r6TR+VmbNaQe0mruCh
VMxAB62HICZY7bpL5G+13wYLNC8wXYjrLZw6kgwXJpc4KOrWU8B/ZL0CH0+gsxT4/g8etPIgqhLl
GdbVEoo6GT2fjSBr9VoUE8j0oYqsfcTkCnJiIjvyVZK4cAbkIr1q1okYFeT+8bDAfA6kQa3OlKGi
x6BoCUREUVg7DZVy2gpAW0Z3zUxD1Kos+S46VWzsVkEexGiKOSCG7qib+a5sVlEnVyc8DoJ57vsm
0tVkSjF8melpTaGQhijewaoc2NYYGRwphoKga/U27Eal4yBeZKMuBX2VBnzrIH93FcRaW3vSLua1
s+pkywPN23nHypRRHmvgz06PLYRVtjCUNaaZ2ckUqb5rV1kkQSmtjSlSFVK1zJlYL3MZbo45aso2
mYEOsubiH2BaaxHXHBL0l77CKBozjqfprJKsWStVimjCj44mgH7rg5zLWCry1WaSVGziOhyWRW9+
dyv1VqnN+lpv+Ax8x2PGC9iZbLwrT3BTR9GM4ig3/UbOEn2ldlr40peAHP0khJ/aZtLCraPs3CcA
jnyx1o514zwJaGq+dOgSg2UQ25XEYpi1RRcvEbxHXGb8eDpKJogBcEmD3J17aRtdh9loKQJKK9HK
4qpsmABKsX5tSj2immNnGO8yOzMTd1+D7z2iRv4iiFa9yRAoo8mNBHidoWyC7TKuUniGhhis00Ej
9VYaNu2WZNGWjZGag83oeXo0jChBYGEkXYyTeFy96zUGx+HODUmFAlcV1rEcpNAZSLgsSoGdoKUH
L0c9tSvLU4L8NSJgXCx2IiOt4QCZwa7RdZxrgZJvYgnJ0yJAxz4ahZoH2L3wLlDLjHCSmoUxCBcV
+6uNK6OU0SQR7NjR6DWXjGeEIo2bSiMoyIk3ziuRYNdLicCCWsw2Tz0dgkSugsLLLMbZaPf2VqIi
sgJ0bPJrbUt9mJlm7u+rGLaeLMX3Wl92z1MEYHiV7ToYv4s658vo1ayxxQYAdCUT/sugw5sJIg4c
Pz06ZrHXkFITu6K2AD6uYDCMkBIxWQaxp0RPXQO2QgekAEE9gn2cJPHer/wBjY0eJKvbnrORxJfA
TrMlM+MQloBqU5vjSBXCR/LSojsEv1cEUz18Moq+Plp+YsyTUIvXyO1DkGZbnVlQh69VLT9YAALw
uZaOKviveQKvZ8klSmv61rM+bxeeQVk7PfHCU1Oo/XDfM7cN92Ax9OWQiGSlQ6sf6G1C2BPBHJr0
ZxZZUWSbtOh/0LVx56nUFKuh+4E6MFjGBrcBDYmfwhSshWOAu2I6n0OUSqDyuyW7hSPMRNCdj1XR
iquu8xs4ndimiWh0ATRgQbXXA35M1yKks2XayN357WklTecBauWLUPIaqgwiAQCF3kpYhGOxd6yA
0UprWv8dOQFqJ5marNFQcHehqZIKSQWlJYHWLkndF9N+DH+Kg8CsFNc1cFY+PWpLDVh29eyJNGm9
MR0XtQqSaykAHM10KJZdPet6lmYVaTd+roG76jWuXQJHPcY8BL8L8ehXTnMocjDlFloAkyXBoFJa
D1mGsBWiIjNkfpi8UCyocnqiQ2bZhQWpVOBvLBSp9ZCXHlW6RGfvZoZ3Sqt2rVbCFTKvAdOvBn0S
H/ALrCHaqgjcZkKs3gS4RkI6KjDG8eJ6PhWcjRecTK8u926ZA9MDkLWZitS0VACvuv5N25+mtZ6Y
sHbbNkP3J+hOdEmN3VSiIkoNFEzH4240PuVLk2yaxAUOFgjzt4bAhjgyxYTRzoZpqLoQKsgJFlya
U9p6dtUZtwqf0bXa+NoBMsB1IUr1plGkPb3abF4DuNsOKMCBXxTKXa2597mbLDKth+Kd1OrelLWn
1OhYEWMKpWBWBDFb2qHWUOxKjOxKGGeuSjcSiREqH9FD77TptklpnjXEVOYqHqNz6Hy8rUbYI73o
H9D2o5EA+B+8nAbZRYZD6heSegQM34ASDYUN5i1qX2t7L8pz+61DwBDMQAbtGFTSvd/HiCI2UXlM
mO8eCmd0jnuin5KypVnCyRtUyBTKcC83YNdBcCCxq9eAzXK3gkZ6dgsI+yasBDeS7cZEYwGEl7Nr
QaiCJo/GNxsIFMvcMb4O5yptzQW0GRUgVrvoke3Qikg4R7LKazF1a+53Wvkwhfahqu47TK2GIJRO
HUC/eSzBKs2GdFNpmnKd1ehM6Q5pz0ALZyu6wnczFR8GX/ReNJORb1Ij1AO65hZsQF4Bv9HRwj6J
eX5HYdXt1bjJVw7mDqj60SbqA0RcJLFpN3KpzvoSFnYfo9j5luAKqf8k8I0+JLk5zPyw1A/0QJEO
7bOnXIza41DUeH2WHvB55c5oEPqv+tg7Q1Q0FnJEb6weDPec7+L9tH20Jko5b8E/1AdnpYyjObMq
o8P0u7KGZdrAyFw7XqOehSJ9qEXZfyzBkBpdewpV4Jv48KFfiGA+Fy1wXmx9006j84d+fUu1v+Rv
LDUSxhFr6+/gF67pDaXrGp2dXecJ3o7qB4MHUC6NtOmGwr+mFgjuMW+zgly8N2J97SP7ppg63soy
3VUXJ6h5H0rdvtV64A2d24Ffq25LU0Kppc1vIKQwR4BripqF297TgoHiXLSbwEFwZlonsguNveps
PQ8TzBQihMAb/ITD0P0+lVKqX7z4ydN0JrBL0k2iEhLb+sYLBtkixHXBAZz1iuaSZPsSg/dQYOCQ
uCiDqaMbMG2z7q2BwGQXEQ4W2yzGxnovNfnvucQozpWr4Nj72VT2UHiYEgp8RofWI/HvpgG6tIhC
oVlK3dBcvwVmT5/LCsziaXEJ6JNGIPbbHAY/+F7F3UgV2QOgpvgW6rRKgttSjfbWIM9JSdxDUt8x
W5u5rUNtG0nfvArpc63LfujjZxgCYlrhTKCw09beDRoYsy4rnD0ZFiJcDVu2l286DVZenGsPkesI
971JYuHxNsEehNbJIBVFP052vw/BvYwNz4+hIoSIVZhcm31IWTp44XoKjiIOjQ+9gnVy2kVXmacL
VwiOXZVpWz4GOWN2KGDuUoJq8eibHUAyQfSRk2qpGwGRjXs4uORDgBBWPxVo4y8pAic9mI3NVAaK
Mv5FUaK0B8HrkXKy8nsTLsi0zQwBeteqWhfCLEyxIXiz+zBV8SFHMC4OnGphRT74sT5Kl1rJUIgC
cjGZXkRVoW3TrryR3Yn/IEpwvCDcNVm++/OXLMaxQGTQtQMJegKVItOn8MI9zmXSKtQTgnOP4Cwi
orbpMLicNsaix/mdbLxYx4olz2Nmea/YdyFY1hfIjZcDAv8e2okmY/W9mKo+g2WvWAUWrwweTLuV
xbG+KkHVppbPRJ8eF+WTms6NIQAVQWfa2KENZq2Uqto2ni+gRInHW0IOsRjEhLFVBjnBF7Nwlaj0
INKU5N8Z26pBq6W0p+pzZOryqrE4mg6KbibrWXWmvZWexKLm8jrX/5YMKJMJDThEmszEG6W6Dori
ULTDcEKsG2HeCN64D0pqyzRTvWXfcWxLAXJcWxp9FVKGqfTRh2rtqgNyLGJfrnXUTGiIQBVJXb1b
ly2Ujyxqql09mJ490jkh1XYoTyf4JYCLeylSoZ43Om1S1lp4V0dba7IvgsqJaE9goCKUqZBtUJ51
G2HYZGmbve3wQgIUttJLmKKy9DotplJHAS5o+P40sSmukib4HlGi2gpNOAKC8hA6HrpGPFp2VjtQ
RO+xR2zKU/pH4tna04pg7oaidqO4w22EDMGW9l1xA4bU2U6LL9aRtcqz6D6UNRl1dbB6kmBpqyIA
ZgVSuJbFH3oYrdGEgNDYHcZW4dtEAs4sOo+p623KQpVspyET9sOhOmJxeWUqabiR3MZgjzfdg2oi
f4PQraUhm9bgADrXIVkgvKGUszgo44PqAOlB+ebgt6m7mV5DIQD41jppzwSNubSpkB0UGEpTKs99
SXVWYhs788miLfNJ0Ggh3KIPZaxgQHhzHftvpiRQWlRDXIvwQjyviq/LgTmVn4pXrp7oP0S9ONYK
UikVDTibvHNOpSafQxN8V5qS5AbUuW4XCrcZQ/pZ0gGuQDv1EGbmOVcaWow+LbCpl4rGoZec1bLz
Fn3S/EDEapTRrLBh8mBEAaNqgVtjzRZHzVWbUrUj/hcCMxPlOydygiU3iRvJeAxTnLcKnvZOo9xR
g/wIY7rIQOAH5DYozEVfoLNr1e5+qufeOgv5txRHt+tCxStopLELsbybmq4KCfDY/DRabeT6JL/T
2KxBoSvWoW/xD5gW2ZQVTdFRUDH8bmWwW9P/C42cjkukXw258dCNnXwVO/KNGUKXRAJ4STFwzzDa
5CEqxpE2HPIYBSrh0x9lH5do2EXiqIn4FKJH+FBTlMKm7LdA93YQcJOzjnXMWWKzn843mEjyYsWc
204itmdd1HygSRgaIGyO1XONC48e9P41ts5nXfYgFcYWb6scUbliaYu6Xy3cvklXoC/aGaYRj0Dl
YTP17PPTF63l2iFX8A4ThqMk1foPx4mvIF/XbPrY82b6LjMa5SEdkmsowGjdtkbDjAQ5sCCswLEH
Sb7R+uAlrNJ4I6Enc6wcME7sHht4p0jbinQ/sBe0Xa36XaQjd23CNpyVoSLhUEMnanqF07m0BssC
h+pi7xlis59+p+qw6t46njp4bugy5SnSe/BZMu3fPJFu0VZxDimpHXGJkcP0NzQgeGGEbobpUvn7
+L8BuoIp6lfDSmjAoyNa7h9dPtwVDgAgpsaApkfh8wAOa7KTGrBfyMsQ7z4gwo8GuKXR04MaUk7K
9XTJMQOgdatvRdUflm+fpzvq4Bfor2ZxE86n8A6iKcNI18130eT6DgRT3fvpa2F45pMIh3iZAZSX
sZRBWihctoEcbJu4u4nL7l4lpZzKmCTqh2MjgCwvlm6dU4OKnbL3mnSgjOH3scy8NHyIkGU+AAp6
aRUwp29pSmZl6G1afntORL4XvUoeQxkou+5TNwoB2oRT+gqp1yIlMJplFd0oAuYU+SjjNX1xCeUw
vHja9H1x1TAQ2PVq/92HtH2GxmSc42jwN6UqoXscds+ZGB2QWmGuIGGnwVKV6HDyiwaT/JjWHXWv
NZMbXb4bTPH8tturprxX0JJpKHaPZaIWVzorZS6bWGlMTXM1AjveslH6sbnDrzylc4O2B+at+hfW
7rI4Onj/bMUqgtSU8SNXNIuOjqFdOnzTFsM1WxexIZhVpMPXWoCZUlghbMQIUp0HYjh8CyLlMRya
4Rrs0lufUC8ZUTDL848dDWJjHDcK2iianw8hiYDVn0gpEw9k27joJRqcugXbSUtE5S6oR+xPUmz1
TMd3qh6wdOySjJFMPHJtVBZzP0T3rV9bK/SGpkkaYKUXuKf9pmHoMkejEPsFctpZBngf3Gubb1y0
e267jOM5NFhc8r0jCS9jxqm3XkrA1KaOiO6YEDSsCPXxABtaJtwx6jp8ZPkyyaxiX3rlN3x/DGgE
YrzsHSwH1W7wb6cKLkwUMggL8agslp2NOXqgmcBlLL39IVdC90RTgEGjrJorYDUUXGqMBnuSpyt8
AUnx6JDj8truK1M/DwhMJ5lDTokwq5yHBwVdn6NAf3jZ1ei+A06GlmhQ9bbVss+ALxUVXA6GdHjM
Ndkq87IW/RdPHAnZhyoEMpTlNaDscSQqGI6xrPn/UyWZRJg3xmghodEp7p1QwKNEPeYN+7fpYnxQ
+vJOlbMHuZDe5o9Kro82YdQGxWjK9/bb3GygZY55kYtIBRbwUOBiyWDCjTeKbjRPDDYQBC1Ca20h
nLNJiuHlLZZpmpqj5hmV6I+AumozGD0a/kl7WbWsteajhetTBNwip6jZEZmNGH5LeoocK3RlpCzo
gssdmmuDjtlNXfb+SsnbJSjEBBKCgitJA2J2msagYVHOas33X+piuJcM8TRtcHrrQby1hvJUAxxC
/JVWML5UtqL62UPnO7BEiCMshwdJQsmkRC4FbEsn0Uap49taG8STXw93aelRtPqytPMqGJgmIyGE
7SscSIru3oSpTM+5KbaaAi+pr1XAmWhCgtYZVQPjV71Nu+sqqMKdjyyBHTnXaovtI7qniwL87rT3
RzC58DVxlHkboqigg0ueS51811bYdfhK3e4TVX6Y4m/pMFpwUfggtbX20++qpvq9VQ06YZ97ImvG
L6IESRnEsdHwV5Uv3OKZKkQmomuSrQDw4LunwaFkWEz2jcZYTke6w+UDlgVP2E0/HK18xLA1nyyt
WPciHVNJu34zPywBtK61WLO2PbG6GYehrt5/R20TeqfWlussI46IYV7dTmvXvVPVijZko6u7LtRN
1PpwY6hFmGNJb4RLACrOxqNduTcVg6GsBhrAVoCfL+FXMcYvHeRlgk59GeIefXgXAy/Uv9em093U
emfOraoXnxLcaSC6yfcuUVxHmGjnFg1eUxXi0oqMyV6lOtBkHXkf1UW/yAwqos8fsTQ+wveBWFFN
ZtmSzrVpaDXx8+/PZDJu+bffpP+i9T2TIxHrrjckTlv7xyTOUPYSZGonP7UxeVc2KIdhGW0k16II
GszQg6vPL2N6k/90GTqJlaariqToF5eR13RuzAHeFPI6mIOr96LWqSTrUXAjdDdeAWWf3ogExA1d
sgDAxKJLSkJrShEm1spWsuDX+xZua8BDLYjlmNs12K0SP6nyYr39jsTTV57d8mgYfnHVtHZFUaMI
BLwljev3p4fXIRcR+GHAELiAFoENAl5gqprZYN6Qa4jRnW9wDp5JAR8xWwEGYoPwKNEGPXS+8Yrx
GyawQWjsPQEguKzReyh1QmylIxpmGQKpnudu/dZdI7nWP/x/P3IZE23LkgxL1lVu4v3FM+hXDOoa
1Q7V3tZyRO7oxr/g+ZnssogskPokuY5RK984WoWMFWOuRQGZ1hsxRhHEemAWNMS7YETIuGszjvz1
gO/ZUoOMR2Yl3qLP/fz5Rf+ThTt5gyqpMmQKoG4qn9b7i07UzjOAX6u2wyCoBzB1PQjpGkTGPf5/
bDYmdPZsQPrQVHXwmfrvaiZ2Iy18nsUFPq4Ac0K/G2/XP35xaZfBCgE+0SCrMRmrsxqmYPbTYkCt
Vlf63i0Wcuuyv6GPk3iwIEdb1hFIZzFyM6Ae/VALTNewcabr1KS49KC9lkIH3paq9kTliB+OUgkL
hNfuv7hA82K1jheIxjEAItVSNFW23j87AUkVpyo8MtLe6udi3hLAEKuisysAGa+Z/3aKdgujPd9i
hxKefCAALprPwm1eoXnn9Nk3gvG3vqyXMaDRA7Qf86twdHmN4/tVJJU1aVmiAkjq/TVWjSOmtQQ8
c8r0lOgxKdV2ZzLuRRhRax+ve9MzMVvUlas4dGR2UkvZtgF9CObQmBLHMRJnZigdfQf/ugwphqMZ
qPvPn6Q6Pqn3372oSwrJL4vRInqOd/HTq/ZFOWIgVWOylecy5hu01SL6aHrRh9DTWySyBATm6Sgr
6NhBFJ5+aUX1eaplsz7tN8XoSYsSYTLP1FDlgYKSiAwMbsliHxynCXdDL8mbPOrmSiepp5ZEeDFF
Zpfelo0eHvIiKsSvxiygwasQQBJdKNZeUO7CAIKGUDqrkYFph2KKyXq/xVqmRL+aFsBUwKuWeEiM
RDj4gEv0lksd0h4jyai5LVrPOpu43QLY9/3F5w9PGuPK+4cnK7xiViNbzj8/PFgNmGxTWtluQedV
jtMjX2ZdW/BWdMncQxGGbEizgbRLeExLx11ZhNlVKUvIiArW1lQEYan0uNl8cWG/qElUS6Y0NMaq
RDEu9iA1FQ2vcmRk1GOFWUc++thCyKDE9Iddgpv4fIqGSJIbN3ni7DRfPgxWbqO5Z764FSMAyxPi
ZT3SEBuIl188uGntv39wik4iqRJfDDS6FPH9quvTNKlpKrJVjyXK1HyDOuey20TSHijnDRC+OWDq
7pbkeTuNDC1QeEcICrMpp3H06MZJLHFfNKJnAztpl7wj+bZp44WJePSjIbpb0dMbkKhavZ86k2Zg
BkdPKtyjquJjW2L6F3rWcjIE90r45o4lgwfDmGeHBwcWa0AoJSlyvrh54xd5CvASkkGZtUPr7CJ4
JVHCPLvU/shTwCc0CwlJBA9D7Q6pcOQBCFSut0w9K2VuBirCVVC7KSRXXIladkelVVczFEdQERvb
WUyPzSWMPOgLkgiWCXbLQpOcJ08G0Jv2QbM3cwGrzamfoEHGmyrSZRiPfr1D9cIoU17HUnczddxV
0HdoFDRIuyY5qOa2f0IKepc6owlM2qdUXNlTMEKNpQDINQrMwXKUhj9CdDlNsIiU7X5WRM4j/rKA
8jMX5XARt7m4xZ2KiZtoo2OgHsW+e4kb9SSO8ESnQo172Xs5EVINTRqFIIE6K/fnuqmLezmpzHsv
g9EmKXsN2cLt4BYA91Vz4NtD7FZum+30Df3b9+6/uq8Iz0a9mybl3/+dP39PMwQ3Eb2/+OPfD/53
fGTT36t/H//Zf/619//o76vX9Pgcv5af/qVbtOPS+PKvvDssZ//j6uzn6vndHxZJ5Vf9Vf1a9Nev
ZR1V0yVwH+Pf/H/94V9ep6Pc9tnr3377ntZM8Tia66fJb3/8aPPjb7/JYyLybz8f/48fjvf4t9/+
8d//8T/+8b/+8T/59X//n//2T//w9bmsSLZl+a+iaGiioTB1lWiK/PaX9nX6iaT9lRwN/1VWv8H2
zcmStKg8Tqz/lW/CAiBvGUQH2eS7KdN6+pH4V81EzoAga0rmGNJ++48LfPci/3yxf0nq+IyQZTWm
/u8/QOy0VUM12Z4v9rrGlUyitSjtsz3j4L15jtd0quWZvqvuhOVPT+WPk/58kvcp1J/nGP//T/up
6haUFaEr7fWr+ujdz9ql8PT5kaUxOP4ZPP889EVCYViAAsYJ2l7ZG9fOvnlI92QIL+7v6lf5n/jR
1Y8b3k9X37aaUQ1yKe7NSgivzAz1fCdRGVG6TcLkAUCETcBG2QzJmRmIdNhypmusyfmQu0dgwWaE
jadDF+E4ovThUfeQuzQ1tNSVHBgT7aRZIiFN4NZmsmjQI7MlKHxLtAOAJpVhgni8Z43CK9Gy0Txr
i94MCk+IOeGqAJJVBUK3CtrUWBeh4i+kAdI9IF/lyvQd5wHUDzCVoAu+BR6ys20UOnfwE2DGJslM
H9BgsALknixnISBqOo/zAHfyCqULh+xvI0LfXAvpaDbYJiBdCwBQcZsFcyutQYT1sovFWlvMHZLz
DeRdd2mmTXGIkUSf4U/U30UQ2Xbop2Y3Fu48M78r0kccbCrG40CdNazAXuvWLyFIqTGzIUWYaSYQ
CJQgE9h4ZlKuqqpDQFgwsr2upy1OCKa2FPVUAA9RgBgcLRg8cDdbU/LRmxexq+uLHoyJ67c7tfDE
nQp7F7MIsKYQo+HSObW+wF51mBckZs8BiLaj6CGbgGhdszF03C+qLusw/qu7WwxA+rmVw0CXUFxE
fhrvywrCOXpagfEWW9+F1p8/jvep8Z8r+CItqUGH1nXPClYP/pohaztTVjJZ3Rep97hKf/WBKO9X
b1VHeBWNHwjtiblbvPZtggBh/8XR32fMf178WEH/9G1g8wCqrMuJHvI+R+xDy0+Fip5w9hQp0kwx
dknVfHGq92ncn6caA9hPp7KcBAkh9Dj2sdJCovMaed5XbnHg/oR12qiV/XlI+eh9XKRhFnhWzRKs
YS8mhbzzq5eghfcENLKxdU8bdtB9EeQvyUo+P98HL0i6yHzaQrBMKywHzKPLZVarduJexdHj5wf/
KD5KF+G914vBK5E73dOXnNF7tg0V2yREHfTf3fy2yTfEg6C7/fxsH93KRZwHIQfXrRf6vRCg/YVI
p9suIId9fnD1g51q6h38tACoNywyz7DfY8tgh7tTs8SqYx7Y2jE8NBttCe14Hm9qO523C3GBA/lM
XHbzY26jA3WVL2+QRdr0i5tibh63mCzMsJb8Yn/76L7H///TlZlYmqHYwZUNePIkCMo03RxWyBcF
zAcLX7oIEB2lUDNoaCSL5Xd0psbyBcz6Y+p1N58/WWn8Wn8RI6SLGFGiZsqsEt6VuXLXKOPPIPLM
mZLYytZdfvWQ5A+26unsPz2lxtUiz7Q4i75yVvV9sqFzMscmZ+3cWHeYWG+hi8+dhXdgL9oEXzy8
Dz+Ai7DhIiRUJmzge+QxgCA89f1mKM9yccw0H24/shlwNQz5q2zho0V6ET10g8wS9Pywr7pIXZZ4
yq2EoLfwAUVS36wx72481JKsMqPu9SPnIfNRgzCirL3+/GV+sBYvCyk3aULAa9xvJQdLwZFhNxuo
86mrzw8/LrpfLBXxIp44EL6LMuoGSPnhwnL2CgKpnx9Z/ujQF9Ej5PvO0O+T9y6ytz+UrvAXsDML
u2qYpAUQLvHkKatVAzwcy4pO3sIxl7ZOkeP83aBZkgO7wLUA21SpjCVs/UJ/6SloZfhxiewDjAI4
QxIC15oeLZCYThiUwNjbO2YAu/zzm/joHi7S0SHGG69yeTx6JtsmLYMK8ZPPD33RI/3PDfCyodsh
usZUtxj2/bY9WkuApAthLsyLdbWQFr8LP7jb7VdNk4vG/Z8nuwg6lulHVT2wb5grf6fJMzQ9d9I6
3KEWArCCUw7P5ndx393pD9UB4dt9uf78NseF9KsFdhmLOrPFAZkTU+mvAtr8RX4To0TiM/EW5VOi
flE5fBBVRfl9zEYjDW24nKeJuALkWUSpbLBD+iYLMoSnwqS3P7+fj77Hi/hDQBCdpIj6vdnodifH
v1dOeSyQsP/XDn8RbworULWqZ+tp630LfSkSjireW58fXBkfxj+/DIYJ7x+S1SIdjppDv8cd55u4
MJ++l5vW3jBbvl9ivr0LliB6Zt3CXCezszjDC8z+jg3SyrDrl/AFWuaPzy/kgyiuWRdhh6lJZYkO
Wr2l/NQGt42OqghQgmonS5g/x1dRdtMAfv78bL9+ZZp1EYgSwSBrUoMeGU3Rxk73xcQ+p+zj3eeH
//BmLoJE7opKUAc81WEp+nPhuV42i9iWH3T2vc9P8UEs1ayLjES29GGIG73fe/tyUe3b6/KQoxcw
S3aBnaytg/6Yn4M1KPp5PZNX8T0qTTPgqefPT//RA7wIHjQ0UNHqiYLIOIP2pvijv+XHX/XpPzr8
RYjQ9MGLO1Pr94iK5ShZk3Qhe/EkeGbxxQr4cOGPH8RPuQqNc0tQxlMUy842Fxj5zRpbmxm2MRvs
ym5sxjtzbNxseo5zd4Mn30a3V+HGnw/zbEsaM6vm0b+05WrWRQRpUCHqI6zT92qFswNmC1iYBYOy
+Nfe1UUAcZMIP9uCxWhW13F76gEgRAgFfH7wXwdzzbyIH8gMN7nDLBETdtTaNKQOUeewkPzpPQym
USiIE+mrRG98Nb+IVeZFiChaC3WZ1JX3zkG4STYvgX3uv8O3micL94tYPl72r05xERj0GFRPwTRt
L9GJN4xTjNJejCZQfZbLF714BHX4xVu5mKb8x/7LAPr9AoyVRsLHmVOZK7oNtrs2lkhxzJVtMdNP
YKG23kL74q7k8bv51W2N39lPix23MjNIas7lH1EP2YKVuc325hYpc/6Lb5OZv1JnxtY9hxv3NpsL
O8s2vjj3R0/0IlI0QhYNScOp9a22H3bskItgPRyMLyZ6H3Q3NfMiVKCpjCpUzvHRPKhuuxtj3TwI
rzquZLjUUAh+vsw/CEjmRbRI6YupncxZMv9OrxEuR4cH0t/nB//oG7r4/PHa7hovZl278q0fAH16
RpcpasKFgwMYkI3Pz/LRi7gIA0xZkgBMI31UKA+BvwLtiUXDLu4M9KV2kok4KTyef+lcxkVUkHVo
dcAlEBRWXv361OkQvQDWOycEFxvkMYFJfn6ij16/cRETXKhEYac6vH7rWSxfzcZFgoA8Zjg72iG2
XqSYWA5ISqPx+MUpx1jwi4/JuIgR/oALwjCGoXaOr5BtzfK5Z+NCOMPkbE6DZ0aafvfFuT5YGsZF
kPCFXKkynQeJ906sbLLo4GAGVNwE0jJssjmFJcXRTGxQRoiOaEiYVA0KpJoN7kQ5fMovLmNcI7+6
5Yv4QVM0auUxfign5w7Vj2dpzXxMniXHYPH5KT5YnZejW7kVa122OIN5Jdm33Uw9ga1cmF8skw86
E5pxESUMHFEBZnH4AIn1WbdPd9GqWzYbqKCHcR64xPoS7f6tu0H3bMHIPn75/L6UDyKHIb8PvU5h
QOwMOXOP5fbRv1eW+XVml9tk1a8zu9gMy/g5Oks7DEvuhYN+Tlf+XTdv7q0ttNSjOw/tdukeYChu
0puvHsc0cP7V+7yMOCZeXPq4hCu7JfEJVvJKvOpsZMaqWbEGaj8H500RkNMnUsmAwvnr051rh0u0
d3cYsefrz5/O1OH61YVcBKUqwaAELRw+3xsUeAxEeI76nM4Ue+AjQgobdqRT/dXJPljF+mVUEsUU
Aiknw8cB62p9bl1n90psS4vg4H+x3U1TtV/ckX4RkIBLCDqusNIe9ahFvLWW8iJdQb5cJra5Qg/M
xsPm+v9ydl07cgLb9ouQyAWv5KZzmJ6xX9B47CGHIsPXn8Xcq6M2Z2gkS5YfLJnqSrt27Vph2NRb
0aA74DP2tc1updNg/0wgT7oyrEs9nYUo3i/ltuzwIwQrdljzD7FbE2JKm7WE4gsf910vZ3Gpg4vU
/wV4iC5oU78qWzaUW6gXGmuAHIY8mrF+ByvBYSHiytPeekhfoBTY++I0cV16Lfq7zFwHDy6m3jYY
NisjNv3w7zo0S1MCJs66CUa18+/5O/jnm+6z3xFHvrIf+Y2xK2u8N9fkz/PW+KXWZuHI9yCpVIpo
jdcVW3ZvF3DzsdUuIv7C46B1jHX5CJywxhupUZl33/B05R8HcxaQIhV8AbVE27EmmtOxVZtrWdIM
6PLfnFaexZV6qGCXNq272iohBGWPloKCAQyZTOhomOklMSodipAmSGmOYHFaaUbYFydgxt8B2rE8
jT1K+36Lqn6vQah5ZU8KC4eLPIsyohCOUDfFz4J0gwl7pF1zh6OUCymwXbEJnVSDNosNUYbYrO5w
ktb6z3znHQGS20Gi0nbAhNxAC9zmLVRfzM4JNr5FVhbeDIn63yGTZkFpTOIyFqdUCZwVp91BANoe
ncKMbRZPHGAZ7stDeBLfoL23D2zZhkOP9XwRfoW9b5a8NItUPLz28rHEITBaqiU4EBnW6h0u2hro
8zaj3ZSdYgDB68pupcPW0w4g8qxnRmHJLrBHBgihBjahgZqhM07/CzlQpnXY/aEuapn2LqD2UNuJ
jvfVY4dMPLEhmL4DHBGPv7ZiqpvEbpxmG5hIds21VGVhZ80xnAWMBxWoiPA7+F07XBH+DKXErPLY
gGrA2/OB+3q3+27gprYfwpGQ4qES+HVu1+iSlRypzVmdGZvNi2++okRm97ZosRaMybZrAWOpWiHN
IiDcPyoSs2gSLPUNzKnsO4fl0pitAfQiDszASs1R+8PhHQyytyYAljY1a+OlN6Gyp1ebQLuudH5a
Hd91fhYoC1TfgTLEL+GOeCIwoXOjF0eqc0av8ZvK8PVuQ870VOyj/fMWlxqcxUqPzys2mGIlatUw
Grw0NXS3C8vLf022VmWz9tC9lItIs8DICoXX9tO0wuvZTA+xm+sb6WxC58O8rm33pcqgNIuQAcxs
YeyORmL1AOcSLoPqPWSW2k08yFolXkNyieu1ItfXG/B3kzULfKT1k5DrFYzdB/M23qRcq+E/9zuy
ivcWz6fHAjJyMNfdCNduI/6ir89nbKnZL/TtwwbhVLaoy2mNlEZ6GT5Ho0BEC6Y4D7c0A94ERoSq
pG+UK0tk2gXfdHOO5pX6uqp9oPt3jHRRyp8he6JgvTzvzNK3Z6nUOILO3AMFuxsjEYgX2CMwLx3w
mP/29VkoYfGUSIpaQtoBQBYHmymSgvMorXx96XYszsIGtLpiUrYYGInTUugN7/1LYcV78cq+ldiz
9+edWDhe5wyUvu/KXAb0F5aYCTGkssKDQc2/jZlc6ipIc8isdCgUQKGmX4PEL2VQ4jwqEClL4USF
i/GdNFp4aA7ene6jY4x01GhupVPtRjfcgFj+WTmgp7u8Bba+Ub8ESLefd3vhuQ54/Nk5EEbjyIC0
ues+JcPb42IpvMFeE8Kgdg+xrk/BLS7lITjLl+cNLpxtX7CJh22l9lIih0Cz73j5CpZoDYiD9ztU
1/DdS1VCcRYtwCMHRVXBajm21/xST2NZvSTHzoCUzKfq+tfMhhgvv83NGBRZ3GDpsXjJneedW9hn
X7nbQ+fAS6FSl4hIHdMfWQKPeBpALMJ8/vGl+78wHS4PX6cdXFJ6+CYDmcC79SY0cx3uDKjwQ7Ff
D97f31lnNEdzyu6Klazza9i+iUoTwPSxzSSTwSjv0SOM5S6IduLoBJ6Wogbgb/lT+pNCvGWD8/LI
vnqvUJZQcKzdw4106TqnzTQBUENY5oT4keG+/xTu8CgqXOUXTEW7V7nGPATntQerpcGfhaEcNlf9
QPBT8RJsxrdw5SBY+uz07w+jLkGHp4lqfJaQXxyN9Zh8ZMza4fbFevlufGeZiE+yFLraU3D7CC/8
gdsIFjT7ok0UasBI36CjJ9+kvXIEAfpFNhKkqgWqPGCv4jmz3ucWYzNutPJIu3QhFmbxaIQTm0gr
LLDBBMYPyyrQoQlhSbanycYfmKEfAzO01uomC4/30lee+DCyk6Gv0gPrsIO6oBnipgBuvSUDdisb
p0ITdKAhNNWQ3dbAUOzXXkeEaWi/G/JZ9pIMMGUGixKZrwuldOQSPOuE8As+BBDl36qXdtvY3Jb/
wd/ASjkxhnguP6pt8LM44wYVaoFsScB2vtVuui+PveltxTXsxEJsnFMrZKZu8iascZDi3SzwS43i
yAO6GlR+eeU0XUhE5+wrvM9BHKXnEKE4+BiEXQJzrQExMidCZXlyVh070FPfWFlUV2LiFzzrm/Ge
Q7cLOWC5pquQbH+I8HooDOaXD5LBtXZ5UKg/WA+KyGa+sluXsgV+FrBitlCC0RtxTe4pdLDwhhdC
rGCEKDZ35ukujy+B+pqD0iCML8/j8kKA+DrdH5ZxnwljXjBoUeggKkhVFyZYm0Jeq3Mu3dT4WQDq
uzxNqgHjV1qQbjRjJ0L2UzvtL8YUNx/RZboYJTa/ZW712gV06V3v68H+oU9i2gVl5jdA+9qDWR36
LTzUrz6uzJwrW7Ud+fqwzezn47fY2CzsJEHSjQUBOrfjh5vv83dI/PyhBI96Lb3SIDuAGG2DJAM3
Z2r6yXhJYb0E6sgkPXSJiLgiC7Gw+76KGw99TgGWF5sBen5icYBmY1v9KFiIl7T92ln6fdyZ08jh
fRHFjYcxJcyvtr1HRNCfD+C0tL/bYLOUp295hqdMgZsDqu6U6kx0VdQ7TChaCIM/b2IhbHytzYex
AeGt8kmP3w6iuhbAQqQTGDOOLvBAgmUCLLqhwPm8paVwMYcCjzVYSR6Mc6dq+jF/p2734p+Jmbwr
b+O9/Rm/Pm9nqWY1Z02DZFJRqKlOSxxIp12yCXSoghmjruLgkYGcQA4M4Q6N3YK25cQG+7p2Ai0t
+K9c/GE0W6aXUy5A0+VJgOMfYGso6Pk/yQVCny7/IbwrteaJ6+DSpdmbRRCuDPtImrra6cwxRiFz
NGCQZiUodwxWYYfGD6LDUttcez9Yam+W1MDBZejA00VERKFH1W4wfdmtEQWWig9f6+Zh8ESFaaSE
xcdrAA6GA/iaGgzYTQiT/Ns+nQOA5ZGHdWowhSPmAMcKrW3XEFtLGc/XofXw20MR8qf+FFZbK3d7
pzymLljOBhCwh3bbbmsTDsBHxYHQiCumGmxj6cquWnos+xrNh5altupq4Efhm71R38DQgdMxLMQ8
uHhrnORAJwDk6+kN0YHsr1RcMtQbIZX4A2xsvzGHrWBW1KA1nvtgNAc3ZmLAj+j0fCcuXUHnWGDS
RbTwOgw4LXTOgin5BjfCWGMu6iHbqmcIi+5bG2KXa9SJpTx3jg6mZVEqlGNxqbmPu/inYNTQcrLI
frS9a5FoKOriwnKo7fBHaq30cYrF38ToL9bWw/gPyDpjEOPRR9M7x8402yFgMv2++8d49qV19NAC
jfkeVHS0kGzwCtCd603qCq+90xhQrjdrp3AGo9QlN3mH26oD37Lbv9YD2Vl8ISHpOjrlXJIAN7Ib
mK/gF0B5fNtHbrANVq4nC3k7O4sqGXQ0UrbEVUmuS9hJgleTrJTeFmo/7CwBCeCZJXohbgSMwuhy
U1ttGZttd/PgUFvWktZnBBLNt39cCjyWyMNEib7nQ+4EAYyaqE1ovh1Z/AaYR1u5PG9hISFlZxec
Eay0TlAywBD4DnrRePLO8Qaer8FtF7fPLN9IoNsaK3mH7WOOldm+kSPvxpd6k1nxZjwHd+9aH6pQ
K97zld3z/XkCVaS/R2yQWhSW2Wi6l1I4D2qSKQH/8GetJLVwZ4AS2N/fF5l25Ia8nYif8UV4xdOR
VuxZA6FH+/18Sr5fu+Icq5swMdtDRwQ96JTXOMjNEEKIzz/9ffYnqlM6+7Cc2DaGdgfno6Amad1n
coW3IdxWV3bGQmyGgP7fXwdvfQgKyrC78dgfvfd2AwZDcpJfuovvdpCFtSESy+cQ49TlX8/78/1m
FMEX/qs/nuz3kM5Ai7CTVnE/RxbmQgch1PNTs1L0/H6DQJvj7yYihUsCBsbqAB33v5JtsHa+L313
vrODJG7yCt8NoYOWqI0Gw1KhX5nnxamYbeuCVSHw1yvQTQhRgMtuMBID/3Wnnlvd23EuY2dmemRu
3gpacHFXzLb5AKeMAh56LBiTxxCylpL41idgZXJwqI3Phbxpmd9KDP+hYQUGubCS5zBcjh8hrV5i
+AD4eBFP5Z6u3zGnQfrf81ecw24ZReLT3kNn/MNwj075XcB7jjDo43t8LOznK3chMIrK1LGHrZiU
KhdJGWQwgo1o0heyJW/9Jnb5QpMpandipAVbekw6R0FWWWjPW10IjnMILvEjiLOyGLV6M9VxXjgb
crW/yNrnlyZlFgAGr416tkNaQVTUbGDMDcso8VdDVn79QmBUZrudMEKlFsmArAWunSCPQy155Tq/
8BSK6Pr3bOTSSGnc4dQgzJ77Je0hgdVEGuR1zx5sYizFUnfAZf1bSJlja4c6Iy1b4QiZrlaA2jjP
J3choky6Co8rSvVop6iMhz0Iqno93AcG+Mx0rcwjLO2K2RbP07aEyQ3B2eHCU8OUwJYJ3fqWncgW
gABXOgMpcayAr8k14DRBGJCt0AgAugH6+a5sK7PRyGb1feP7Aow4B9yifq90IAqhyABsTWaxLm/H
KHF5t2Lb7FD11uFbZNVucJCdzmkcxggN1RCBJpF+/NNoz3G4XidCg2aqcjAqMmgY6SXyTw4I1edf
X9ioc8ht0UVVSGEKvFM1Ycccwo2iMSfv8vzjCwtljrGFG0si9RQfp/5Z4iEwWYcG7DdWdulCEJg0
QR6X4cBA00llemSU5QewExotb4oIDdmNmvzbQp9DZ+Hym43QKUTsD1Mtl3d18spk6crPXxr5WSSI
h3bM5QwfJ4xiDiR/Z4AZ6CB0AS8ZQw7LLTzkVhKmBUoTVJL+Hqoa2qMCxMgB0t2B3GpNqkAXYsFE
xii3nQU3lxvSA9SY5FP/6f/o38NjFenlvTo9XwcL1WLxS8Ho4QyCJwOJ/Kbjdr3F3pt7c/Bd4YD3
IwMK7rvIZQzhQwaeBhqKxtr1aSkzIbMwIleqKpOprDHheaRt7hILCcI2xLtRrTM/YJZ2ru01LaaF
F17xfxCwhKpQN0Go5aw7bBp28r6+UTu6wKjgV7/zNvkucPINjIzxyGD7enSAPfXKFl44rea42Dwi
lcJEOOBD1bPCkrUCNVk5rpY+PcsdPAmOokkKVSw+u3rCR5KvLf6FvSvP7gdQxfVIVWFBQH0c7y4D
jMCbix9p4Kw+X3JfDx3f5FZzZGta+BCeKSVMiCG+jBv+hY211PZOwuuUl6JwA9AuLJt10YEVS+FG
06TYPzPcGNaupAsbfK7byUgybaM6F3fBCKG03D8UcDCPEAb5zN/DLWanjJfnnV04o+RZKEk9CUxW
CX2lDSyqhryBn2Zs1UVn0RRKhc8bWVoLsxjSsLSW6hRJUVy/wEcCxu8fzz+8lNPPsa1ywXQCF4bc
jr0HN8GpUR3qzarVkj3O9JVNsjQZs2iQVzAIqpoahXU5LozUi4y4pfux6q5CUV1Kr9blFkSdlR5N
Y/LN4ptDT5tMkYJ6KnvJmXqWQlkvmtIhav+HLeNDEvgwKPBTCq/t8sgNg02Z0Ep7dSXaLhR0xS+o
xkO0hbYZDNggHL3rP4DgSUqDQ+UQIqqmb4vHxGL06A54/DkBlzW+wVISf6CfaD/v+wJ4ACKQf581
auirQwwIO9I3/2cODPZoiXC91tWr73jG8CO2h32zxyOGAbxAdmHOY6lFmOtoK1swAoJ5shb8ef5b
llbW/NnGD1R4KQqY9Q7w2syCw/C5suDFYVfuGg1lAZIHec6/+wtnq1gJJBSK04P6lrUYTR0CeQYq
TgbVky3deZZkipaH4jagMf+W2X8den9N8VixUT8ihoT8J1OjQqwMUBcospU9uVDvmCOYk2pUpaLA
JLJ6eZXdP62bua0drayRhVAyhxJ3fMHINYMFKvWvDPOWBdfn872Qb86V83OhD4bOn6rNxb4ef6v5
oMnR7fm3F554EE//nudRjngJ+oDsros2kmekL60LbWUTRageKfNKI8JC4JhG7GFemz6JGNKiStpa
rQWXHq3YcE66iSzPQvFSPSUrEWpppKb2H9qBrxibsmKM+YUvS5zC7zCANc5KyWThFVOUZkeFmvsV
iyWEr8OI8cg1Gp4yRCSbqVNuAKjZouZvNri5O9kdMFm3vpd2fFsFDC2Eeml2PeUVqAOKeYBKMLSE
deS64j3bKrsQFPPpNQV+bvZoBmYcaOoPsnJJW8o2pfn5EkcBgj6WdLJpAfKHhdguuoVbiIcakg01
zURTPoYd+cd1MscBDwOLmlSG/dm5/RGCpnsPJa8Tc0k0Tmdf1dNweb4gF9bJHP8bdlTkGQWLnol+
Cm0AA4oXv1mr5S2ckuIsclYJ5fMkQHSGd0+ksyMP9z//BUqndt2LVufhmdsToFQNEncFZDpcDjzs
jOcdW3jRF8VZBuqVFYWXJu6mIOqZ1aXZp/s/8FkCqUZx2n2wcvNayMzmMOE0SdQQ+oc4DNlkW0eD
XvV4n2jUK4zsNis9WRrGWczoRJafcAMT3R2Ox3rsAoKj7Rg7B+9HWmnkC9fzTUYzRwXzOcSzyYQC
yza8WdlTI74Z7/kfogFUnM3CDmDLb4jtXxM7eiEnZhPAbAk3LHXlFyzF3zkmGGAcIDCmbjagRFQ6
1SdCDXiM+lrwXTiV5iBgQgnUFHmU5mBlD5j1QSErm2ip6DeH/8J2PFZIj8FjnErzvmYJHsouaFGQ
vBiM+LiWfKnfHx9zqO/IjIkq8Ai8dWVOkCFtREUnPJXn9PX5Ypu25jfLYI72leDN5McEDYC6BHb2
eO73/wZThsb030cSLXkxDHN8uuU/JfmzIeDP9iuLZyGMfbHqHo47Kc9bBg42OBISN0GlsqV/Avry
b0Mytfnw7XYUJXgK4tss9MA55dCzqcYLAEqoZgMqyPNGlsLVF270oZVATWs6cGiFFts6PeYcwKnM
RyS+eMDXyf6Bz92Cv6WDQyCeUMVvK80uxJY5+HbwQj8t4Ai7G6+twWzzA2+GZ5uzJUkD/t583srS
7EyNP/SthOFjyMIdFCY2sp2mkqkozS6A78jzzy/E4K8688Pn4eBHfB6S+rsURti1FP+mRLQy0mx6
3A5W5mdpX8yOfzWMOAhIo42+qIwgee8CRRNkQHeDQwfvzOcdWRinOUw2C5W0hQw7pDKIIzLAVzIn
4q31YOnjUzb1MErNGCceV6AHWZ+ZlfqbwWthIK0d9Qt57RwAm9GWqdUpeIOhahc7sBq3wqHVQUed
2IqovDwfoYX4N0e9MqrM16mCZlqreRf1UZtg6XBDW/n8UmI7R716EWlhM4bv84MWnPzroCfH2JUN
8pa+t6/8G4FzqxHo/h6mEarOgZVp+Im2+i61sMrmANiQKxJIaqH5OOrg6+WG7X4EjYEqlyJauVgu
JM9f9c2HZZBARriDhRZ6iJs7PeCU1RW8d69cO5YeI+dw1mr0///mB9X4gNe6e2YpVwj3mkqnNcbo
1josjlEolVCdeL4klu7nc4RrMwZjnnvIzPnOgP5x6HBQSYHjOszGtB5vR7xTRoYMrTw7PsG8tTwM
Ky0vxJ0voOXDUA48oUEuY7uqxwAUqWq3hk1bKud/5RkPX447SDhGInLXbMe/o3yKXr3WH4KVslqx
a090H76gzGPCo+GU7yaf21BPXOkHvxtWVslCqjSHO0aVWJWRDLQQm/+WYaU+NmtohaWL1BzoOEwG
8qWEQnprgPoQtXpR6d5v9kQqbXTHQfM/IF5XvXZu58prxcGlBO2rfvQwoD1hWG+Yajj1W3qnQJRD
3/tDNgTD29Qmu42tVWbbdCB8k0DNIY9tIXBwe8XDeHNhoDygEbtHFMz2FOtx5c6xEMnnyMVGGVpu
DGthJ1OaOikYvjD+EuFX2qZ0JRAuJeNzsKJCZehecViB/ju0Xhiz1aHX6esv8GB8vm2XiphzbCJt
0iFoGsruyNW/RIUW3bpP8d6fKTSLUdOmE+mHOw1utu+MJNEGI9uvydYvDeDsahiLUZl6E+SjUQ9J
9KMuP9Ro5eK+EBPmoMSK66NknBz/Ei7QRhYEkAIK87zGZGu814UAPgckkoiU/sBjZiJ6hE0Y29+g
UKzBRUsvvcOqOdnCSTQHJzJULMJGQWxrZVlLh1tDRJ1JriGYX4QYz5fAQpCZq4xmY8LC3ngKMoqq
1d2o0WKN9bD082clIjGFKBfrUQHZdMH8lJWh05M+8i0/K+srfEdSu0jVNfH1haSEneWGuceRXlGh
KtyODAyRFKtt3ztUu9VNKE3Mud9SIJnPh2wBxC/MQYldBQnxEQZIO6+8dJBiAvGiaN7hsQfifazu
4MvnVUapwmVLdPldyGZWIPorh/v3a1uYAxa9mqRqM7SQ/kQuqUtiRzR/kArLz2PPpCl/XunjUjvT
pD4E65AVQtrH6COz9Vz+M7vh5dMl+mAlh9Lhzvkti7Vr9LLS2vezJ8yRjKEK7bashfJ2o/sOCwG/
ziwAKvUngRfIKAXvKBlBvLXUO21l3S+8WghzeGPOeQrncQKUY6PR7Zvk6EtgWSImwdk9N6U23aLe
A7gdX97Hof6QGemfwMzCHOWokLgeidCNOyII7UHCjFq913kr+dDCHVaYIxyZkNC4liCXyeIKwBnM
hXMySJu0d7oJAJ5hVkp7S+tjdp0cMoVB9R4AwHpynZVvQx3Bc+DEjGtn0/fRQ5iLikYtw5BegsBp
2ryP+SaPZL2Vjg1ylQSso+frbqkTs6ARR5TAzhFrQIbqef8nz45cuC+8P8+/vnB+C3NUo+TJNev3
EbsbuAKQ2eoMCzU9kajZiKHu1ZGphs3ZY/o/6dBdn7e50KM52FEpYaXAwbx8lwuC5SmqroC32ge1
ltTcyvr9/uwT5lDHsaiLPmbRBHSILonlb2SnOq09uS39/unfH8JONGTwk5nwuU39Efky3KycWLVb
5uP58CxgZCCQ+/f3B1lQ86SadsdZdqMfio1C6p7bcEbsttvkmO7xTMtAhSb9LW7X8viv4tr/pqPC
HFzWFjEwHRkLJe9jsDsaqetNMnnaL+NeOXGtsTb8DFjtldGBg/yN263badcGAkWhHeq+/enrH5C8
3aPitYa3+3ql+e4XzaJ7oDB8xRBf2OVjwYDulspbMaxiSJmr8SUfGRwlvWc0MRV01MOQ40JHP1WN
vKG7MZcMX5V+MmwkGEkwQOKzViBFEOEVvJVjYkQ5feGEqb5RwwSHKyU3TAEcU9kcFBEZ/m1444ML
XHuWSFtDJzSETFgcbGGL/Ab7VCeUBUPwB7tvfLPwms8UpoRaqQ5Uo1UbG1LYwXQ3LcEErVOHkQdJ
E1o/0sdC3QuQlGDgm74vRvkz8CiBczxPVmLFZE377bVCmCNWK0X0lRpGqDsZHgr6CAbkBp7TIFSR
kaq/MqmUM80Xa0jzwUIQZeHAV0pdgNf7BaZLJYS6++ZCxiE9FZPjD0UBQITLUSS1blvz/WgPYeaB
dkIaOTWbAAq7Zq4EuMBnat/qYdSoMGEWYpATOb5CL71MbQsT1C6o4VT8cB1pncL31EfFhOBOMgQB
BH+ZrD81NOJ7I+ZhWaQRpud5CMGIUXfxkoFxVHzqB5RVOU1kA/WtjUfWzkeJt2H3FfnwlMvLP1Li
U/ik8OwHym/AjRRYADC4AezFyNB8ZjFjV7BmmXD9JYg9SCqF0A0XIgTsfohVYodB1bwC2yLyZtTm
gVPjtzB6IWTNH46PmNgsRj+UtAH16FeBy+trR+Pg0jO5YKh15cM7dQz2UtRzBlxg3wP4YeOVLBrl
BL6SnuzIEIaFY3DQ9xccGdwvMYtSAi/WCLsrD+LxSlQlJ9si95vLAMODZrKabg4ik6BqBBY3jOYB
QwRoTBVxtghZD0AHHNuh8hNxPtxKaafLQt8YkYyH3JaGrJXLnlxiNlIe/Brkt5YI6x29TeEM6We+
4qpVzxuykoD1rsLXO8wg5is0g2f2OeyNulCUzUqUirMMe17orqRZkVo+G+GBEY6XHK8RlfGB3ijZ
5L1pGeR4WanCXzAb9KDKcCvLclhxiWo1bCncO6xcGdhAb/gUDeJyEv9W2Izbwn9QsLk0Vk0KaoXW
N1Vqs7SLfnhNLJ5qpSmuSZyOOuMR6U8DTMk5y0ZeF6dCQ5Sm4kEoWuFVaBKB1dM6aI4kxEj4IWWN
oRbYTd6BIZXJSWWJCVdYkVcmMHBqvUsKC0pd7XJxgx8T6WGC3av2ZLBkDj7LWk9yagqeH1oFA1xY
NaLs0HijZGYsPP9gsO5Rgw3ouBFqAnE1lgJDmQz8gR3r9ggjs+7Mh1VzooEHpVEurHQolSARkWL5
qHYN3AdVyiaXXqmye+JJ4maA0jvWSM6Yo+B3WBdQXyz9vvkg8JY7DkwM3QeOA3UuTYn66rNSrCce
pdsSq/rEZUp+SELYouUxkfZZWDF67MOAO4/HINf8Iga+E8FQzyWkKESsvEOvBnQrdm2pJVSstxQT
ogPZ1dq0kYBsEBiI+VKsXtMnYg7qTk1FnfcGFFK98GensK8h7GbvSRSzsV4zVYGQKZYhlKdAltxH
YBrYSiPAKm3sGq3sqjjRJltgxxMUxgqFrj7VcZ8VuhqMVW2pJbg7HCpxZe7f4kYgiNJgVfPwrggG
g45Quszld79NWp0SlFOj4dpItQNndqhUxrpHgZuNvckDdrAy2MppkqdSjZBovHKR1xhVow4myyq+
lXIZRPYChza1Hkl9qQ9F9nPEqjYRmCHPXPuOWEoBtIzrTzxyCjpbo8RUpftAFnKrYTlfzyjbY+yl
9o+SdD1uVTy2ahmpGuZDT8O8KbQ8qxFfasaWu7TUyrj/zKS8hFfUWJjlIB0JSc6srEQIkoMRBbIB
hXejqoBFyio9CwddqOpjOCrwv5NHqFbC3s4VS0BM5FEX4+iYBPkOXqq7MGjvhIOvBxG7t7CBmUzP
UCfugKgKfRF8go5CKKAs3kpm8FApCeGU10M8uSi1POEPQEVW97Ylk8SFXzuVB9f6WGH2fDFAl1aQ
zQbix+OAalsEOEGTt1aQEzNOe63re11BDI2DaI8ub8tEgNuR0Glh4h88lv2R9yxuKl7htH5zixko
80TAIcYyt81ptmX8ym1hCiwq2X06jhPZh0Wq2JtBx2Z2ynqo7YUcDnfimSV2og7jQ4uisJSXrV0K
NdY5rKtPUd+NJk64LcZFsJOotEKmMPlEdZk2cWDZYwL9YSpNeIrKwM2xYsIqMwdZciUfUo+jfyiz
7jDAv52FEzFc6wXTDxonKkEShZilVoZcZwgsvy+ErofccyBrec30WksqVvOqKIZMiUcPRe+BDIwL
t44r0iZRgCxRuSMPczWN8UcbsRh0aVkHwMZJK0hAFvCDZauNVyga5HLtipZf1nyW0qqHQY1rIyKe
lSqIAh3Q2g6O0B1E+WNbgDGlKI8nCrOGUcuFuNCGXrqDQyLptKl+DSPNDnHbgb3TyHA0VUNYOait
yNxQVMImbXIHbuE7tomojkMkwNM2mD5hkpRa03DDVoprgFN4BumsMlyzKi+1oKtVIFQl0Zjezd7U
HpeCAlaampBHkc323oYJA7NVBmr3nZgaLMdvMyZ2oKQ4GCTGrvcqASgpVL/h1pRQI1CZLRkI8rmx
EmxC5TNX8xeiekaRZlAakEaXkjywmolK4rXNG6HDD5ZFPhW2ZaNnXbhPoTiZt4kJp8XwRWBT4kK5
AsLPZTVqYtHFUI9rz6EfX0cmiy2COSEa7HKdUQYZEKWkymJjbFlSqxCGKgY80sCPYO9JCVQ2y6p+
5xNZtYIMqothYSa8D81q3uN1hotx2kVp9SKTvH+h42gnXm/5DJv8YESmsSVUj/SAspwOewPIXLQi
cAktkgAhL+kp5vBA5/PSR1VBfk6QbdK2m6rLXj2RwF3ad8phRCdaCFhIahQ4AYFjI5admRaVRT2P
ccMs2yAd5exY4fqDV3PXoAsOQiYDjZNHdFOInmdWAADrClNixxAYCCLp5cvaTOAL7UZMQ37DlL2A
g51QOTjMNm2maDLa5tL0NPZRq6VFiocPWE3LA5y2vDpArB5MMZDvuSccFblPdRW4lVgp7oMs630h
fgip9OF3ADMXwZDpDed1etmhiOkrXqTJJDhHwXgTs8Qa+MiEoUq1keoKjB1fbRMN1FlNCRGBsQbj
zGfsQKqgZSGwndnzVW+WMmziJYFLzbyDLX02hJEZcQTsl1fA+z7acdyzbXco28bI4tRKVIqnj7j5
YIPITQbvwHjFdkzyPYfOqhVnVlF/8TiUTJABXiVGDfVgwKEwIi9hS8R66XPIBbr3ZdHwAm8wBl+o
UVQG5qgPN5D5YzaspyYb5LPiRgBON4sGalVNyhp+rtI90hDfqLnyt9QDStzwRhRJVh75vMmw0mUo
GDOv6kEjZVZccxg1n4QoNwo53jOpupV7OEOLyFYVsFcVCOL+h7PvWpIc17b7lRvzznNJgqBR3DkP
NOkzy3TZfmFUlwFAAxqA9knmT/QFelGEQqH7D3P+SCtbRzo9eTorFR0xUdOVVUULbGzsvYxU953o
gCqUQ9Rjnx462m62uVawOh3QsGZ9vUVz/JrMxp0z82VqDtHU1cncukk69Yk/qUWQNSK03WEPWW4H
pp4gOijYfLb0zjF0tuate+cU9g7Pq0Aw6pa5DGI+ZnHplYkgwWJuoKU9DYmuEEGQuiPbGEOLwIBE
CzSeA4/BUApmrWbgRlaeLWeNi8UbvYW/GIKJ2auwH761tfRWAkakoadSsvGUBdY6B3OrhHTUAdne
lVPVUSvUlpT5TWsMu0ASDbtQ7wC944hVI8azhYTWRLsOBgCTQlKQhoG2vvaGWnrCDuH4uplhotp3
TZxLVHimbHidxgr0q6x5mqtCL/lkXFujd9+ZgMWxoVoEuo9h2xGXHYkkYxGAYDFVMCUJjGjWVkJ6
eCAy/jbDzTJyLYHasJoPNa+/uQaOhf3DVWa6QFFb2cIh/sbPdR4y4nRxaoPbUaMjm9fOu6fwTEZn
MjbGlC3H0ntTTvNQ5s2mLehz7xUHX8BLg5E69K0+6XOFhFXx0Omaqwy1pGmGfE2PnWKhAM7sAh4R
X628gSS5sB4dkIOK1kC/lLB5YfjttJwAZ1tUI7zYRc6v2kmKuPIUWfvc/UZGe0TDFYa0ro0tcBXc
Om1lIydynHjk/Do354Pn073lWvtBQweWSRc3J3WSWnDGCqi1qeHLS4y2DuvCubZzBuO/LLY0VtXK
/lrTYW+M+b4k9c3QS5hwmpGcvrUYLKUmN7x/LwngTkAsEPJVi1dAF2+k9ULTdyPt57CmwT4wjbXd
gJUk37vev5JG+lC15VtW1HAtzWFWlYkr5loFsJQTSEO8QuwxUdtW9m3fwFjc7a3jGmgzGjvM/QZb
jPYwNAaQ1zS3fbCD++zWOa7vTfk1N46+wU3SSCuZTXPJDexfC/MG5sMbAxhuuIPjD1wrDJh58Iq3
nOgHUZt7fxrjkYg3e1Y3osQeG2gPPaKc2U5vtQQyp9JJKdxrmnvwyhvzZY7NRxrACmuy9GYg5gaU
SSDWSncle3idp0Xs6WaBS41GzZJJOPAzx57FzK+chqxG1Swd6UFPdAqW2OCtiwqpHUzR6i0pcroc
Jz0A8IPhag+buc/CPJvD2Vc66tt2WckHb4CDMrsdZib3mY+JaqJEgjd/Jcxqz/M8YWa6IKCJwgwF
6lk+moQVhPWssQrTRi5ljUTIuEcmu9IWzeOa3EJ1EIA1K0/ybnqz0hG5lpv0VHydkMwPzDvYI1is
ZF7S4s3D/6RBIlqQZyxu2JCx8itJu7eyo8/t3D24AXkAqC8ihn0ngReOs7bbuClKD1VzAyGngdWR
k/Irlk3XlU5Dw+3MyNJIuTjHlJCIH82Di/W5Ih+tk93b3P9iljzMtIyz+qFH47DsP5z2SXX3qraB
lnkcgmuaicSgT1P/llMdjrB95/Zd28IOwgezNEcPHcbp0PsS9xnjYYNYUtdTNPFgMc2A8Orunc/k
lQl/P8gXaKxtpoxs/P4NhOGDVbcxnfjes4uXKjAmVOy9XT7JwwioKejV/jfYJ1cLNsBgGe9rmCCK
5RxyZpexZ7Gwwf5ftVvheivLseFp5nxj5GN2V0Wv76r8Xkj7qYWXg6AobGB/38MpEUb3IchuMcXf
m+YtCW4M/It2V62VRwjSa1dDUakSS+wI8AQ3HqEJ3O5ghd2hj1CFQWXe+CPEMztXrsd5ilmvCcIR
kBlQ6eg5S6r5UE23yt4PoM604Lri4TMOxITewOktaqARqT6M9K6yb9JaxtAbiBkkfLJqqwZnXfW4
NlD0mbrzhBMVpF6XjbdWyguz4bng84tV8TBtkaXR6+PN9QEWxjKZzC/ovMR94a/a9sPrW4iWakx5
YSfD2F/52Pnxo84DNldOMe/oTPf5gLoaDI6LPriHNV3sZ8hgU1SZyTduDK85luZRpviVtx4gQOGW
8QQ6p1DgM0F3qAWX2DSGsAnkI5rP27zYO9g3jpbGzAAOoRxjF20zHz01rynirhc3kpQbQ8GLqyow
G2HEY+WbuZVxY2YLTp+rIIjqdjQiOj+azgct5U75w1a16ks3qbDlIzQsR2OV2npte95Lj5oPQsti
HLxDTzGsizk0sHOrRzjMaeibOc9WgSsdYBbtPQnxWjlpYhJ6V4FG3ug6meCtBc+wjWrTx7IXdyyD
VNJo7FLDerI0Nprtw1i+VJ7Y2xBv55Mba3Kf1hhIKcPo4Ui6RfXFdoMtGcxQFXrHGvthEtNX+OcG
dbMAWzjRzsZoqqcstbsFwSad6RQVRIoxR0kalZ21LBkYNulNrx2kFxCHCFEUe0BhERY+Do0mpt/w
gg9VVniRNKgR2ZabyF5jGHC3380wad+g3MtDPfZhO7VxZ06Q3Og2mr/bHd4YZfxBYsCkkFdF9UZD
Npr0axeTJ+vmmPsqmpEnFPBsd1Gv6Us8aq8LmwLt8LSAw4B1GMqjk5FInKFA8ROKNxP8V+QcFv3h
OIh8o4ltWCnZcxWPIy4LiGDfvXZtCOwj5+35lNDSB9HSJ6hZyIXrp9FQDTeGUQOVt+PkkMkqmVLU
z7oSSUsXVhQ5OTGXee6tJHuBK/HSG/OkotdeWaOuYEam9T6SbO8GYtnIehX0/r2GcfEgxsRoy9iB
YBKF2imz90aK99/qyOlfMze41gXgyvQFe1hUCeSeGi3yWi7RgkXeLgbgERsYFxpNREsXpbASrFsP
QQ6BTgmY0zOzWWKS7Ct7w/O3YxkH8KgBdYeV51tgj61rT8W+XURWea34VYqZrfw14I5QQgTcDabx
uYmVacAAEdnrKKd7n0Gs2gs+zLb+MpqAh/ddiOLUZvTblxwGXAGeqmAaoh3Y7OrWvMfGqIzRGISr
GCm3Hix0sI8QXUwK8jSjQD9WVw1eezdAXglTuUfBHd8OkqO2b69E1T7oUuPl8zdDCkxsONhmzYPR
XXUSkuxtSqGrmR3gvLsfYRgeAYm4EEEBhsGbRbE7tZqH2rQSXRhuyJiRaGPaMGeEaQNB2p5X7dZI
c7Xq6zeRTRsYtCQ5kQcg7yKRipvSyWEtggZdKskXqBw980LtfDNAsSWnsQtjcuXD0Im6/d7O3V0t
B7aWLXj8MN30V45lPlNnbpK8ko9+yYyw6m9d7q8dmidNZyL3hQrZuOqPnp0VdjphpXiUmTeW172Y
nfmaVtVzg9w99Km8G4fBubXNAJC2677Z9KjlQkZ76eXr0SiS9Kjhjj5As7LrMfLcO1h1rn0AYY1U
LpmGwAmTZjgN7gJj+t6CaPWI8h2kwEMvt8xFHij7iZU0QEGhcwx7kc8zpevexoY0CuAnCWkCIfyP
su5cvUNW3F81yhuuJ9GjIO1xWjz6ecNfhGOgkCKkJqGtsNlIc6Ne+LO2n4MR+vLMMB49wsm9NCdT
h74n0gqkOhOBRkn7ElCCnGmYHD//oZuHO51RUR3Qww3N6Nv8OMJX49jJvxlChMwLnfxj664qJlbJ
9dvvvxm25XgghpF/0t+oYDEWwLpxN7Z3Tb832xvhX0JBnOv4HD//4QYah5tTQWxrizIJFINNYrf7
yeboiwha8WtrqFAg7IA7GVCmhPcCYpjTvPsztDKjxoLVcvR53/LcPZ40qhvEKTRzLRS5xa7kNzbi
jLLTC52tM+CLU/GNVhN3dj2Poo44pKhge816gBTwk6lTC6kJOg1ovVn0FpseyHDoInv7pZs6Fa7o
FMsKgH0BmETBC/r+DQnnbA6isjLlhbFx7tZO2r3SRGHMKwxoA5h9umgIFqi+88lOtSYTcGDqx4Pw
CjdKKSJJ34tLFJEzbexTTYux9Qs7n+tp182l24Vjnk0Jhmj9JeXCuOpIewnJ6fx88HsnM8zUc25S
V5Edo2wj9XwH0NXD56/n3LM7QXhIKYfJ6zxzq1ntfvHaXF1h65RZMeNuftOrgN2LJkAUDqYJJEqt
L9G5zqjdk1MhC9OYYWYiJ7LVmGuhrqsvtQs0VaXIW9D26+6ocoaRWim5qVq4WXYlDIdy9ibKYlEy
id1dUAKIN6CTNz8MjflKuFmuskBdEGw4o0NBTlUvBg6/dsYbciwRGSilz4HZJ6plHkpzwYR+JNqr
HuqF3PTxgYssr8DmFjhEs9U7lzjmPWhxw83gFQAmVniKIWIbWXdGrl/Qrkv9cMTSLSLXM/SzI6Yp
P1Z4PTyC3s0S2fnq0tw/M1BPFTU6dF8zUxpy73Zut3LdclxmYkCyKCYnqX1zvAAaORPATuUz0gEc
PS8Pqn0+kz4clL1FF+jNMLvHzwfrGbSQewJoCDQKyq09ebs00MuuyQ9zXr8XY7Gcg3k1U3lhQTh3
mhN4SjO0UkGz2gN/w0lsbDvDYEb2QkyV5Ex/IW1xyVDyOxT7J8vaqbSGMU+56Q7zvGusMXIGJ3Km
+zLHYA88tESfTRRHu3RpIW4VJeStxguz/tyLOgaaH1Y8Yk7UKQog8TzUKGbzhUzweJtfP39L5w5+
Eq3qiRC7QMECLAF16BsYqDk2yif+hYXsO0HuZ8/sJGR5XuljQe7gW95WxnrOWwqIuRjHb03jOygk
sOkrKiJ2MrpoNpueyJ6BymGJC4AKCjaotDmW3Swaza2w9tE+RPYBteRipvHYz36s7XZ8Bll3WCAF
oFclkAVxmgM6XzuVGbu6a9YzHdim8Lm5JZUcF6gBznvWSP/ZsRsXuHrIDz0K4rJYzIG3KwzhfMDc
GjWDeaLmrddk1cfnj/ocvvFU70O01IXwJ592tNToFoy+mJbYTOrlMHpq79Y8P6QTZztwtCZUldFw
BH9DRhncYS/M+XOT5SRpQc7bzo6NK4B0K/ATG+isxjmEC6v03sjtX8uMTkVACJaJXo/uuJs8hTbg
tM1VuarL/sI9nImPpxINhgsQjDmyaWc0e7QJ7XHhB0vU0j9/SWeeED2JWuhAOnKk47jrB++Ivwm+
At67BEHsis71guTV4+fnOTPv6EnYUn3qVCPpR4h4gVCaG+Hk7xkQSZ8f/RzO8VS0gbQVn+3ZHHfu
hHJZl6E7QVwYQJp0i37erifkkIoG8J4Ufm8ONs6fn/fcXZ2EKllOIwtSG8kduUnVFes2bfZrgYqe
BKpWQasbO45xx9WdVnA1e53Z++dXfQY+eSrb4HstrdsGV82sTS6TCj5mBoS4t+imu/OFN3LuHCfb
FtfpRpYZuPxAR6UJmfkERQZ56zsRUpHPb+P4kH8Sak+lGMxyHBHhcBtjBeZa/kVPd58f+MyMOxVd
6MBKKlFJw2CC3DhZTFbspqEcf+2yT6UWxt7zZ9DsMePyr0i+ctQfPr/sM4PxVGaBlymbe8CEdo4N
QiraTf3Qhf50IZqfO/rJBNZ5W9YjLau9qab0m8T6svdKza7oUDoXZtOZWHQqosBR951mR1Z7nXLQ
BLXlLB09lEtmBM9mhkJm7bWXtrPnIsap5ZrbdVXRDsAwoq2fH8z7Gdg7tPVvxnsSXjKuOPfMTuZw
jSpJDWhQtp8bxip0yFIRNxY449lYi0sI8rN3cpJypLZjFRnT2Z4WfUjUTSEevHFroEWcqyfmz3FD
8ohUF1D3Z2adczKxm9IoHKctUcAUfn7fa97vUs/h618bwycLdiEBRCtki7eSHoruWhPUti5wk89s
Jk81E3Khc9DZjhcOm7A0zLDaoZimUL1FDnhRiurcWY7x8IfklQJxKtiMs/RFJIFmehtVBH3qLsV+
KuovBPBzr/xUQ2HyLd1PBc6SVWHbxugiKxQtnFC7YWds0g4EhQtB5dz9nEz7waPaAKEQOLAHCnRk
FtIpRk2GAXwMqKG8cJYzE4UcP//hqdWNyevSLvBu+BDZZFl6Y4zO1udj6kw4P5VU6Cw+925TlPuu
hXjovGlRSgZGRNmXqHjnTnAyzT1r4m2ZlyUCIgp0495uh3B0NkF/YT06l0ifepVJd0gpUMflfroB
h7CEdeB7WS/sIQSsQxQRMAptdSEGn1m3T0UUZDYoYg84lYP0DHXFBKrF+bXZoP8b/9rrOJniUDKo
O2ngDFXGrXVZiKTLBVTbgOvFxqi6MKLOhKlTDQVHA+ULfS28dP3AgdsYxgvx78xQPTUUm4seMoaD
ke0Z2k1GcDOQt6r78vmjOTPZ/kk9wWiHbOZNvs+A3AbcDps+FuZ2SMa4AaTtEq/p3C2czGnKgX8f
vBk+XvYDa3aeWPfOhe3EmalwKpzALem0ruhw6JFjQbVa0LoNMCKKA5X2w+dP6Vxd4lQeARqSsFDJ
BFSJdDsBbQJo2q1lSDAbGBeRrsoymlEEW6mgypIOq3zSpXpe5to3Vhbrhwv3em6InUz7OWsM4Krr
Yq+HJpzLD2+6sOM7N9//ST2BT4XfFGWxrzuglcDhBD4KYKywe02fVBWOc9Rf5OH8PIk+VU2gqgdk
SzbFfrZ11HkvhrvV/oWpciaWnOpTdoXTGrUM8j2ynWU1vnTkOjU+lP8yj27MUT79fDycGc7fiVY/
LB4dxJtn7uI0/gztczQym+yFD5cCyZkRfSotOTHYSVlUFPtWViE17pRTYAMOgO58afk4M45OhSXR
fOyh5pRhHAG7HMLw9LG4aC5zJqX+rr7ww7PhkPkIWtB09/Nrf2d9qz/Sp2D4tRB7qnuRoiHa0JEX
+8ZyXmvMA8hVLD5/pWdGznf9hh8uO+gUlT7DQw/Qjr6DgAdg2WClVailtRdGzZlY+528+sMpIEsp
mSdwCvPDSYyDu6Mf9T6IL6X+54aN/eeMhmSdYVQFcOjZwLChCNCYA709CPlY6nAeL1k7nXtQJ9m4
bGYDFq54v0AIqmoL3frrQG7rF31BY+Lc2DxZrM1C5GgbYGwWwWs+H+z07vMXfGZcnmpXAEny96ff
4enPq+zBXfALBfLvg+QndYFTzYq+rgSHRlex7yisStRLDb1ERULylUTs2V9FaQJx7s9v49xSdKpe
UVpoHqJRhLH/kc8RCCVii9FKbm0ngRhLu+Hv3erCqY7Lys9u6zjSfhiwaaBgEa6qYk/tsDoQSP3S
uKyirg7bj+nOSeMMFtqP7ELSfGZ6nApYAMIxYCnHjSHqzf66O7iwpG3N9fxyye/gzNA6FbCglVVJ
nuEMHDeks5vB/PKLT+r4BH94UnljWD45Hpm9jK/yNf9wPtSNcStopK2l/6r31vPnZzr3kE4muVEN
4yAmnCgHquihvTNuzSsAsiHJeOEtnKPSn7ppYZG04QiPVI0beRratGQrtwmaZ6VkkNCpsRayRCPB
1aB8Fk6hk1623VaAhrcBJrqCX9V8Sfr+TKg5lbdwXFVpUlv5vgGwHxD7J3ZPAesHFPvXFkJQTv78
3iDppa2JHc+gVMh9JwSk//MXdWbDbJ9qVihzcB3lYq2Sr0YRAW4Gf/Ti0X71btInbGQ/P8vPExH7
1Ger5IocSyFYUhikIoKvpZfAPuUXD34y/YOm8kyTI6p5wVWe7lQO2GB7yQn83JUfP/9hxliOQfv0
+2LIwdBifQWfrZSZG7cw1IXr//mCaJ9qTlSmVwJa0ef7WezSvI/7qo0kzKSGS+L4Px+f9qnqxCjS
IBVpUezHYoHyISC/rFsOaShe60sZz9lhdDLhiyPvrs6RmAOdWc0JsJ2wmeffiLUUdRg4ISjAnw+l
n6+P9qn0RGlCzBw9QawrN6m9FEu7jceX8svnBz+zv7CDk1V9bAQ1fPTD93j+411/XcKyhYXulf6q
rvqv6tvnp/l5gLdPtSccOYxTKnEPhgZg8lFftIU7XuY/r4T2qcJEGwC/kBFc/sxjwM4h/lyAiz0m
XrsAKmHgIfDdv3YLx9fzw7ywQSd2dIlbmI67cHkwmgvFyDMTzj+ZzaAw5Macd+POyr+ayGwbvWLD
w+cXfe7YJ5O5lGnlgM2JfmS3M7ADzw0A7p6+H/tfX8f/wN6hFvcd1Kb++m/4/hWE51Ywrk++/etd
VeK/fzv+zf/7nT//xV/34rWtVPWhT3/rT3+EA//9xPGLfvnTN4nUQgOG/95Ot++qK/T3E+ASj7/5
//vDf3n/fpS7qX7//bfXqpMoC9y+Mygk/Pb3Hx3he/axh/+vPx7/7z88vJT4uz/+69/+y9/+4x//
84//9cd//+Pf//gff/tPf/vPf/y3P/79nw7x/qL077+57l9c37ED6lJ8df2ja9HwfvwJtf/iOED1
BxbxkYfQYySUFbTKf//Nsf/iBaBbAkVICbWoi/iiqu74I0L/YgEjGpiQ0zFd14HD6v+91D+9rX+8
vX+RIIxWgFeq3387ER8B9N+xfNcLHIpDWb5zKpTbDP4wmKBRJ1Prwm56atpwtkUZeRk3rtJMLkD5
2NvSMlaTb0BFCnoLO6vtAbmfQbgeJmOhSD0tvLb0Y7N3Z4gUcbggdPytsW1j9cOD/vvV/3i132tq
/5jo/+dqAxvP0/UoELWn9c/an2UHKcwgcWnqLw2o88fAqC7d1lJx2djW0i7Zc08HQFNsPqPSnsmd
ZcqtC0pQ1CoQHm2QGyNqDjmImOK+mQpw9poy21mdqBfTIO+yoHbvMycvI+e4P4vBNCpXfRVcZwGm
vtmX7NKO6s/rFG7KheWmZZsmsY6a2qdb89w3J8gfDCBpdNioWIPuoRQxFF/ZSKEIM5F2l03go3D4
Jke1LZxND0LuERMvHkdgpkDd7IE7r5U9rMca+PkhVVsnzV8yMgOnzEr7wAtkH7XMp3DIO7mCDg9g
+v4UXLvCeITzVLfJbDsC2XvcUg0NhkDXi4BziJvAjrTCJTn2CsSSBXh2/bZWUH7opChjax6DlVm6
myDLE09Y9K6dJyzoaQPSVO3VW+DyLW/qDrYN4f3iYuGYQjrgT5Efsh+eiQlCoYtiU9e0CPlzXK5L
s7fawFaLeYTcBFEcpVhgqpfMA9jdBPQemFF2KAckkMSr+Ze0DepoAjbnyZbkuRiq6T2jAIH3RQtO
GO12vgu2BvV2Vll04KvjicERKXTYVCamPyyYBV6iZxtfGNhL2ED2Th7EAZFwGOjU0VDR6ZwH5WjQ
vHowp5uAgRBtpFtt52JBIf4Q5h3bmJavNmTo7xH4E4jZwJbIpn5YmaBhmX39LPzjuVeVD6JjV3gA
7vGhTFhae+vy+BkF+1NqPWwyhcwMZIBODteGV9WLXlIQVTgytuC4kPvgmMm8a0PdDA9TMyeCTmPS
pFwuKqKSrCvmbV/YkHxtXC/uig/PyMCyg2hATOloh27P1MrojuNId6Dk0neXY4sjGzg3Ue61sTnt
6RAAYS62aXNr1h7MWMXcQCOgeq8JDsw6D+TiYDYT1+73rkuhvM+Hrw3kPOLJxzOcFPE2Wanb0BDV
AtwmbJtQ84Q3uASqkm4lR2WAqxsKcGMVVEEofWdpg5IZSMxhf3bXTHq3swY7xEEIToCvhA6+1ajI
zh0wheC/uKpmB4oV0obupjOGJU2H3cCtiFhNt4EvwAZjfTH39hgZVXpNTRs84B6Uar8xA5i/embs
iGqZpt0XbLSatcHQXtX5XZCxCVpWkaqhuME00PCTba2wgh6JosBgA2UCASmSaNE8s4yDRAJZPOIa
XTiYyomdrHJAS4bSBLB7440nDLoGLXLjj2wDvSBxY+eoFdXWNKx8bYCmwpFntrMZwhsQNvOGKZLe
pF+oDwY9K4yHaZxQ17DAoKPe/KgmCaZgW14DPLkFlnoEv8xtFlL0txDf2Ho1XGsQQdqdIddKg+eb
D0f5J9oPS+4NbkhNamwU6NWEAmnUtjvhg5MEy4ZbpTyILfi+XOhSrOfREtBgQqcO1cuoU5MTzgFI
ZwXneWR7E26x7MElHeF5F3Td15SaGJtMmZvB49mq0M0aUFVvL032XM71uGq0yA5zVaYQm8jiHuKW
y3QcVWhOeXPQgtXgaE4Z4nKb5dEIxk8H9snCbgDlpDxElQqMKjmThdNXIAxnHZYEH1BcHH/ZCVBq
Z8dLWsihxXUAkzafVdusHPNNXsPqXTgdBCIHa92a7Up/JwO2RbViUAEj+GnuHKrRaxKQVu88kj7W
LfEPA0V8mHuvBDsC6HSnTPtICyKSwMfwsIxGrG1WvUKUeDyo2gVkePC/dER1q1STx2Ag89aWD43X
VXGhIcZSNCDcVzZEQ+yhpqBWEysmPcj7ExHzQtXi2u5LGlUlWKNuyVe9LGGmxNnStN19aanrtiJf
O+3eG2IskpbzYiUaXGJGwVcu++y7sMNT0Zl6lzfp3sh3EMvIll1fsCWbINKhIBHhpQAopJzQBagx
RlQa5sKo0fAlVYf2chAkvm7RcbQKLzTriUVAtkKMpwvahXQD0FbSrAUHBTQ5ZmwBEe5BQLKeJ7vQ
oVuJFTTVnIXpjPfVCJ8YKEXhNc8ULKHm1Q9MHtaGg7MYWeR43vQMhs+LNxHgkH0+rXzI0YQVrsd0
Mn0NGQJnY7aQg0V0H7ZeccS84Cqgm81AMlUfoMaAEF6rFTYgEB9M2yEKPBzdqlxxgDRTg90bAJfE
leZBekehGiEh313WLyNYjA3HL9jQxnoweiusgg4ZUmtN+3rUH3C8QqTiEpl7SYdlnYPZDkEjeUSf
Fxu8DLBXh7JeTk6eZCK9d/t0WBMHqqkldMKMkbVJyec5VkYJpGM/yR0/flGcwFcgJytrHobdaDrY
e9s1OJ/s1bWsdE+gQOX2hIbpPLTbdO6gY+IZbiw8+z4f2/mmKkbrmhT8mzcD2qnLHNSmhnsLQzCy
yKQhngRU/yAotjcJodcjIdWVbfmgoQaBCP12rm76FtCsieYw20bQPjDd8MhhOcCTktZw4nDTwLh2
VAeoGNBLamL+vgucJ90BoUoHHBLcqH98mUA2zmSDui52UIAMWEUUdM4HKuHOnQU+UQIUHsiTwGfe
zUD2r+e2RyCGuM1ajxgDemL9YcjojUvb+q6w1FFyjKbbBipS4CzKiA61tZzkVpRMx7NhlklhBek+
dyhPKMTAIgUrDhiEY5qMBfqPvt9MG8dt1wzp4b5V/k7W1isjMFtlE3ugtoQ4M3REKnjTxL0JXa+W
vWCcyW22Ng3MpDwYeeSZ7quqDBh4Nupr1wCH6RIgiOirCVLZIu+KZsOI3Wy+/+v7FzA6+AJh8J5S
v954Zeuaic0tBHEzW0GCOALDR6zGzA9WtUYlNPC5QG7X5AkJBHn0mb4ZjEk8lpZ9H1TVpp0Dvilq
eP5xAH0CJ30GAqtf+UhQqK/dzfcvJQc5tOI9jQR4yEnXNHMcmCpdZZpXj32j3n0D2C2Z9ereCjag
uXLsobsprvuSQL8nGWskRX2KlBRJaDJ2lMdQDWuguGbJZG6OnEh7MRd5aMom22sHmATVTc6ioUMT
tWPNd32fZFVH75sSQLFxyLdDSuy4Kd0sNtCsSOus2AVuMveTvx2PX8pglFHdjGZsFazcKzWtkUSk
237uQGo6zkuFj/UsIYmBcgKyVnCRynmXqerFdABWbYc6wDR0t7OrgJKwDOxpBgrbUyaeuWAiygSf
Fi30wCIH+RJYp9O8SDu8Vd5m0LOhzfWocwjuWzlNaF/ERh/s7LTIIyhZ+ithwUnKgDjQyqDA2hAZ
1jZsi1yza2OVzyAtIJhZPjSry8Idkior7ShTeHrwfQWoRUxBOLR+XI2WFRkzPbJExwRp351jdeu2
Y+XKtfxyWzbgoHrFM1XQIavV8C1XjMR5lXaJL1GqFDx9m/Ppgw1etlKkhw9kP72NwqwTUnEvTHOX
RY7JNh12lnsQEEHxR1YT9Q6HGZdXbdNJqINnjRCSEAQ9taLwt97AEVkVg1gCeJVeANuBwcSK6vbA
FE2GXsJaY/G/iTqTJUeVZYt+EWa0AUwFCPVS9lU5waq79BC0AXz9WzqTN0k7p9osSUS4b9++dr3W
3UMkWruvYNPemqU2YpU2zWWpZH3Uhnw8cYRpsSH8uNlaPVibIj2kIwvx5jJFvdk8eAn7HRA+ao5N
f6PTUafamABeKOfoSHGqq6QkkvZfX2hpMNrAOlb6nsUxr0Xp5dgi+AQuVhcUhfpos4q+zgDy5XmL
vPlFwlTc/bXoqf2y5f1Pe9hX1eJ9fKdblR7IPv50Tce+ma7xlKxteV6a9E8NhzKq067bVS773jTr
SZjlM1yjtTmuFeAiz4PsI712+Dt6Lxtwi4yY9at0Fzqw5LOfxE722/DIOjg7evl7YkFij2uKZ7Xr
A9d9Ht3kQia9c/VdPTuUwpzOzSI4ABYFQcqCRma067hXEL38AdiAJ+3/lSnrvI0/3aHBSOI5uM2a
3Ng5DUAlz6teBvtWS96bZVZVDP/lg5NxZn8nolt1eMi0natYHjBmL49Hdk/3+gAgQFljf9DT9iVd
59h2Gzr8zGd/vx+vq5r0Uw2wiIdWxz6WmHfhgRbqgODuEt/8C/jOjThWKU3KeYk8lhGiLJmqoJdU
I/g1QbPba32Zyo1UvpUX9YnlWFwSME0usiduYEvngO/e5nwAWCNb5vSiDDIZQQXyAKRH6pnTIgHk
nFRGe1Nk9rv0+ypu0uzhpSRJiEH4wTL12m62zXMxqmlv9BNn1NJbdxhn8VY4X4MzVR9rYj3y0aQq
nXg8RR4rXaNlcEH9UWNxzDV24Bd0ZH59zLQeCtFUf6er/OHzTjjd77X1rk7bJaGpCk6l4ZEaqgpM
Xt7QLGvv4ghann5Mmr2yLfu6Pr8gboc0TRr/4tbgBAVMsJjsnrs1UoRet1+plqQHhD8QQZXqHv99
STTQotxE92eRVD+Tmy2YRnTiL2mL4X/YpnPNNrsgF71Cg1id9R+N6uuwLeMdxJnx0XbFh9Lr/F55
s7nL2tE5l7p9HwEAPZZ6aj+3HJppfl8z23ufVG6c/d6ixbOhU9Sa8Xuh2bHJqP45kmUTVVL/agWP
uOe13s2ikQyV3/jfXT9FrjTcv8WI0WUssg9DW+mLV4vDtHo2sezSPPTScJ4MgOKPnTuROR/suVvi
kXsiKG0O774vzq43z9x0fhE0TFB2A7lKcZHWWTSmFh3X8gQHd/25c+v1NHvzr8QU24vrS4e9z/Lp
syH7vZvzowO0hGN4Tu6zXf0CgJhjg0vGfroUcBnrTAZUwv7Ra9z8bBQZ6H3B/szsmGk8Dv76zsLU
FCNP7yqqmXDemuRQaf0SDtvcRKNlWvtltcV7uTnFoUirf6Nn/EiRjL5qAjmjXHHiO+s07E1TpQfM
R7FTON6Xmmd/r8Bu7IEpxFmbjG+2AdB3EA3reTBQT9zc2W4YkvW+uHm4TKy6TqBXDy6LOvvJpxWA
hFKErViTH5ZK7rwrwDs70p6qxeX1coR/GFT7Y90eWduO7/6S+7fOooGsp3QP9PDDlSlFjpkfCKqO
xVJBQcztJsS19qbmbTnXAAS6rBw+xXxQeevHmVdW+7ZR7mESK7F1zrcoDPFVzUQDecRY7Jtm2Z5Y
KP9aJ/4/feivY29sr8p2tYc0ps+1uPHeaF+th9xhr352cOsck+jm6dAaaLTHQb6tXUliYq6ykNfu
okGy/LB6fB3Ao7S97UM9XVtb/8oEwLyybs/zPLDR5F465Ix9snVmXKaOjsXVIQxuFre8s8yHrUGo
anTtV5ll1uuq5F1Mqg4L2CT7nMJA06kCDH2XDgOuaFudPI1qQmyJ+e0kGppnKf/UntkEvpQb2sIE
7tJZ3WCp5bgvkP3e7dlF16i6MvDT0g5BypVBbRlFOBZdE5SGhm0x6c3Potw+tmF04YMXn4lyy1s2
6L+5ULQwxdIMasJIPzbU2mDgZj9mZWpFq+YYVOhPPtU4e8e6FNsH+47r4tYoeELdjGRtX+tUP05F
3Aye/yFsT3vTuKPrCfaJUJrzOvtpZMNAnuqs+Ri7ccKGijXR2Lbia0qs8pDkXhEhSZVfecVR3Llr
B9aBn7V0/W+2edrtv59kc1FkWvEJ1/U22dZ4YSh40bV0+Zw7Z7yqVW9otzb1mfA8n6Rr4Hd4/u/S
iS7WAe9F4xct3vqVJAYYHdP0qEXnjcJVP7CIXr1Zepu9Goa6/verrETmwBJrPg5Tvn2VlbfCyFTV
8b/fNFjte6W5DkdKrd49CGz//Sp/6jwwzU4RzMJ+Mu6sT+Utv7HBHLJZyk9bDZ8KjoGnwxFVBVsn
zbodQDEUQTFCu2l01n8cCRQnN62dlN3H4o5J7NtyooyiqpUTD7ONSJKbd6pMRL9Mg7Q3A8+bdH0J
dZGYkdsYGO0TSgWoCeUOiSw5rh5QvxaVtnDv+DaTJTcfmw5Md1xLLm5z9HdaBdooAT63n73d6Fgt
zKNO23sVOBxowUFO17Vj4L8fHWcMPB/wzbS1WwCE4dQOOlUmYEp+1QLWTLRG4BhqA7SiTmbpgXHL
Z6hPK0dN7hrncfMB3ZTlTXrdtXbFJzFCaTzPT5yq7LVoEpdxLMgpdn3IQpq7ovzk1mPtnxBmx6PO
B1U3WnDdREdBY/bldTIpBeh/5KNah+/NL4dApe1H1lAelrylwJx8Mtifb2G7Wdt1SFUaJO1FL4af
hE9Avxr074kFScZzRH2OfQ+3eEkk29XbfV0tRv5Mofes00G1moAYD9OxKjZjV54MxRja7c3kLLJ/
2ij+6l03B/20JUFqW7+2PnkpIVaHHpT+IkkTJKf+sBYpK5BZCbkns6Pn2vJBbnUXFrBhs4YyHZdZ
8tL7IGj3vtfn+66vXswFaqNBLMgout2aXzNPEFw/aTbD5DI9a5h7ijWHJbj5XBVmT/Fg/Koli3/2
9Az+FNQH/gAKC8Z04GU+sBIWTndJVgVSQvrRtu29mDIrmvr0Ex3kxcn69rBWCRg5AEALipzHJ527
U9NgAYMrq9tag0ybwy+qyltpGygSIAABjXEurQ5I4PR7lNnPoVKB5F3XqDARS8W9YUITUDFvu6bx
hstWQuLxmrgdlfHaoQc1TlJcpi4dQabm43tuag9v/Gl0uXUulzUaZ2AmMwbC87bRszV1GzL4rvdj
In6YC+dIkxQoQGL249Ls2dR2ljFqvO4gNecXQqfaa6kRttKUcVtDKV76kl2FsZRRKvJ/aSU1KGDj
NUP+idY1Zmixgn3mnmob42SVlAyLhU7MiTNerWzbwyPrz5AuQYmy5h70a63vQMiPx6qkEMAKgfdt
DPtO7LZGkMDpFcVe6nT3TMFOFcjz0GyKkMG3uU9H823OIQNqhXXty5G3yykVzaKegDvHw79AqezZ
nGFGBP6qqkW5Kw1gM7k03lvPJfsb9WTM1LIjxZmjRcgNSdw62+PyD7XqpjXs8Bq+F0sk2Vz0r60F
f1KuAxkP0juTfTXtdLf67bvuR2oYMk797XukMEPRcuoi2RvGR2Ea2QE25BiUfqOFVI1cJAq3v57Y
Hp+jBAeCe0m9ptvpIxptm2j+QTXMwOk8AuZbVkIKe8m9NRYgDMpcXlQLk7ayaF+htuIqriAGPZeN
8/5a5fx5npnlJ0jfZmEdDc08FfYYehpP/YoUG8gk/eHPqxMtVsPAw10oXIzlYG3efjPt5SC2kU+1
Vh0zS7vJBCe/6peTx3x3Z1vwqe3yvCv1RV28ipKa62MOK2M+jCwTHeQqmAaQRsJN1ua7ZnDHy9QM
ILsVrx16hOnO5Ff0at4zOX9RRjmepr68O75fxrk9puek2NYTCmVnVc3Z1TZgqpyY1QDecJ3mD60r
dRCu2meFkHjZTI/HaS10uh3v02oqLdLX7KBZdwfF4dgaNA4Zost7j7TrDMndTyZS31X9OtYeJCcJ
k4nv9ltyPETKXdrj3ENA2tYPmU4PqH/DrjXSfl875t6cSj3Knj/kFBP6GlcRl7mfusnrfzWQ0fAO
JYl6m3ih+HTML0UJvLBmunBqKTNULgGJj2INmsE/674PudalDXKk8ctwn1tGxljHvFUnA2o9fMpx
nyXMw1Kb6aAurN8GUm3QZwaZNqJNjt0G1KHfaJhNUe+a0jOPVtk/lqa9CFIn94uc5FF0AiHYUv0u
HwcCQyiPd77vsXWyHtVcqqj3qQjVh5co6M3FZl6nlQ5QJOhA3Qp3T9rut4Yb6qbN/Mv1hggQuXxS
PPV3Uft66LlUE6p0tCsxhF/zZF9s5c+hxSYbf54EkAenbGrW/tDb9b9FM26p1f4cwQPt8wZduXUd
EIsVvVNv/cLukbiquydgydZllKGluj9Z38XKLuxdJ1GbPY7hoAMvPA9PoH/TXzdQy2AwSPcZaz+q
SZIwmqb7cCfiXJPpj+OwsOe6ExvdA2OIaZys0+pYV0cX9WloVIxnntq1qpKI+L+9ri34C8GgFSwa
pOD+mSFxGbZSnNeaO3UR6i03Mu+MTK0iYoYOLPQc835Nw56L92zbM0WAp66ewySHXm2LbJsxEDMp
I+vci+mDwMur+m2xYXTP9Y/ZNPS7aqpz1RghSRlwtSebFHJiKwbZTKFhDJCKF73bpYb04qKGf7Ul
AJgMi8s+bdo16sgCjSDPz2+bjWqX22wtZSOhoxOIxAINdvNu4PzbQDPBgro1N8k2MP4FO067vKCd
tfqb74lTnxCaMaV2kCYTQLBluw/1TJmml9Qhi4jqnslV2zrs8nEQEVncMHLXtbA2G+8Im2y3yGU+
lIa4pf4It9qY0jBNqibUlf4ALaF2cjQ5ZmkSnRxSredkAPD7NNlNm/2v7pq/s/DetRnR1zTaPyOg
bWkqKggBz3hlXOmr0Q1m3ON4mde4BpndW9lnmiq5HxZ0Ls3OgryWCPIV0R+OUaJltFpIVoOKhX0T
PZg4j4QH+KgoReK964fqQgVk7OWMPqOprt1ZyHBn0+uomrK4yuv1p98Ne5V7IBys6S01+1vSDh3Q
7+af7W7FSRi0PFQMBpr/cNQ0xFqe4D4uDO/dUf0a+SeSm8Rbp/HtCMl8znlytZc2cMvhOwduxjc2
xwuzskA3F8KON3LhhfWpe/mnVhY/M+QiaHbzCw2hjJ1Jn051ghxZMa70nfKgZdkrALA+6BYXKKDj
1CexOLgqOu2grD+TLeHSbutBUcEHa6Htxtluj/06HtZVdgcGS825Ee2DCCOE0VW+MK2I7aEIXOnX
0QgmeGf7atg72/yrbC13DzAWl1xuQqugnz/YK3lNOWDBCpRjZ9leDGgLnEXhRHVb7vu5avaNBxXc
qUhux4tF6T7kB00r3gq3qneikuVh8kx+81R8sDfhv3dsy9iilXGvJqLQXAzZE7PB2E+g5folR0BB
KdePTn6prA9yDa3dNLe/8IqkL9SwP9Tmp69AAMWOzZW9pxoQlQtiluPtDQcP7pMk6A5+ZNbGSSMc
b2c5kG+dYrg6lgBr7q8OWELvMc7a84xrulDz9b1jluzWpBt8eRwdWAFeVqeewskUU6RPNZoUk5Fd
tmV9AHG0oajoq3OSi49BI3Gq4iUwSQlB/gXZjsUUDPOEbsqqE7I80ztt+25RXj4tGg0OyCMRBSKi
WGwO/TJZoba0VNTSJcYdLC76MgssM6ytD0ct34u9LNcpa8l5+dfldeQ/B8RCeuUNLdrdrZpVxfpg
aIHYhiFmz2Y9Fq1LJIVN+U9IyRC5dJHHzDXveVeA7+zG5xZfdqDMbAFhfHfsMaG5M8OcVGKHAJpB
CRrvA8PJeEqbd7BvrzADXyjFdjllezgN0xAm04S2/0cskNkXS7bUQPVvDdsPcQHDnnEDCA/T/hwY
fO7S3M5gGxuUbjq44GE4NNV283FmwxNEWKRS+dUx7D2uyvvRlkYWeQVMXqsfdw07ptkiAZWm7aPn
xj7M/iNNq+Wi5tE8kNlxt23GNI5FkKMaCESaaYZGy7r6iSuOyMvdTiI4HBxTvaVtzrSYzL1QiUS/
Vs1hLt3iikQP6EX0JojFdD0SRXN02Jree7ZDfrgvpoefdDFel+1epNyAqMb1lKuXrcKpQa7QCLs0
+V9uIMBjkEbL1D+p2igIe9KYtH76SzCEHytRZPCmzCN3KklrDfdHWonIbbU5zudspsYHn1+4zat7
ZOLRXe1hOw+eJU6Kj0ltnyfBzrhjPzg0rl6Vj7Ffam00GPi7a2r1cwoWd5k2irdaP2l2gvyuhcSg
QfAsWz/QKtc8G6TbEG1S8Qao9dt0Ym9czHO7VS7CLGE8WhZ1K9E7likfkpCQiIgcGFU9BqVnuI6a
BERgV1P7Wujcdq1or9uAQarP55NcOcI9uVCH1Il7nQYu9bpcUJu4EBajkgd485P4g07720othx97
fqKAgfhZb9yKnPvfmvSa1w8q7+ZcOvdZktcipywosA8ZS7RJEx9HM4Z15r62uZ/tKyzjzALyN+WJ
z0mkbBLiUENqsad9L/uD5wgOe2txdnnR/fCNhPdQicjMC4fRMNV+WYigLplbT6u7142VEIKnKj00
khLRHcp4zLf+ppMhcKtF+z9zyeY4E7xYHYvk4Uhhlbdbd6mGRH8VhnmwS/WHy5DPVpH88hLD3606
SklWEXYjmemLYDA6pvPPv0nM5dXXwGcv6cJenKYdp8bn4zR4v5Xz1BkHwK7DQFMKLHnQGCr4U7xo
w6VpiC5a+sILppUubvvq3fQ7Vcs/e66mXW1lewMLMb1l64cWjcm50Nb3bYNOOCrs1/2KNX18/k2c
ZoRGictkWVPwvGmDZLM/SCKoA7YZiH3N72M3HLfUmQ9cY+Rr5zmaLgZuUSTjcZrMF2cK7bU04+dC
707MAQPiPhoVk3BflI9MeEOcGebr5uRZLD3goLkv/ta9BDmSZD+0rSI8kn3QtCd2pTGe8k+h7zpN
dFwaLq9wNbyVfppjqeLV6rQtKkrYfHl2XtFVw0omC06A0d9XDWsO7pL/S9bVfArWRdQ3/mEZUGdd
N6NIwohkP7nHHOa71aqYpsAW2+mt2I6yqBl2dG3YwRoPm9Z19zO808CU3Rr4pnzPE+JSZEcvmVZD
dZwNCx3DtGPsI4dy0Bm68DDEM2zc98y+p1wLOYTzE2yu4kS7se8QAM+uwHtX6ClFicFDXfhu5Jrd
d8ZLsysz51UM6E92VdxcNxfxrCcq1pP8QSV3b3pBdIDJFL5O04fTzefWrear66T9fRiyCOuNiMFO
MSpIqvlzgECbhRPhKHbW7m2JzRDh/qfJ5GU3oZ+cyULgh4pL6av0o21yHl1TvBmNxWoM44/UFqSN
S+vhciKmNDg7QRBApIy/XjM2QBkmbTdQvHK799GyFkc1mkeXzfQgsQw37DcGNuVsfKWOLN8oiF9E
Qu+0GO1xMAtcFtmQPWJ31biWcYaLYrZoSL14mJsESD+OCa9Ve6f7M68++9WDd13QvQO7zktq2uF9
NX1SBmZvDGhh2pvA4cS4p4QohMl8aYp7qZhMGibeHTsnVcbyir+pnBNyrwrsdEPctt186bBo4UcN
2vEKtxoabcXmybbhbqIXR90AkB2hcBuT/1dk63AaTfFJBpl9UU4W+yjZbsrGN/OHS4EKG4jBk9Gs
+V0AkpWDq6njRQwfRP010bTpr5pf63HN6CrlYiwlYSGNR+SKl+OMwKXmXEdaLsJv9IKsuBwryOb9
QX5F6ivvJRThT5tSdNeY5zKvy/di7N6ABUfkKFiHlRiOPDWO+Tb/0JLePjvMZmDHG2Q6FMfRGt9X
honxgHLSLGSLeVCxVxs+vGXNh9Sx9bvjmeS41Ntv10j2lfSwxAwjxwsBKSM4fb+FwfH8bvOtpIvY
8pOZVnlMBlXBAZXHlkNPtK1VVCc1gQmztTL3qz7K3Hev1TIAlKLkdRs0I6PBvurWJUuF6VCFpbKy
oFbrcu6WrmKODyaajAOcB88v0icHftSNItL8og8TyduilwQB+pWbnvXKvyxlvsDXX9OzUnI8LGyU
jJ2AfeElfpB35qUbamaLCdMue5LffKve89E358k7JLDDvVLZZ83lfk1b82vk5toXwtLPqtL+50pr
Jo0MSQOf2f9Af7dn+P3yPD2/eG29X58OEZm37nGW8f8/4ZuJywa5REO6aNh42ReyM86mfK5LTeUR
ojPuxq3+u3awjpc+v67G30JvmY4v/mPGAHL+/y/rUrx43kRoPUPqoz/WYPAZJTRL+1mSEUv95+Rn
hgz5eRaZGa4iWTEM2LgU8uJ/0lr1aE5WRA3LcqPKHiINrAAmsefFaXcnPcXVOUP/Jp/CXkgrXCrA
2zLMirIP255zxWX4OELOjSY/maMEMtuEuehoDOmp47MVzV2mMR511YVD7EF6IUhjFzdF1y926BlU
UKnVoFeuyc/Raf8qA+EjM6BdJ7oO2s9okEPTfT6Nb3oxITjYSM51MdIwexUBYQjd1oCJWLoliPwG
/ydFYyuG/8HW/NNNFmltrvlq0OSEjS5PXbY6gS7xwkzdN99/HbRdhvZTbB/O2j/NoXCu28J47W3R
HaVZY6HLBxlqa5Zf3dGUN7YFY/QIgL3tzI0IPPy+bEjK+8aa5e8OhF9haL/cmjC8wsPInuZ6mIDd
BK7PX+SZqYD14rz1/bS8ljY3uPVmGFRl62CSw5EN/U5IUf8hWw8QeLDqy/LPrNrbnP/02/mO1oq8
bFnqYDPL2Pd+Uuytuv5iLNBfu9541TTW4lgfEV92nrHnB/RTzrp2WXvj+cJNM5mQWh8aLnkVfdXI
fV0Vp63bXjU97W+W1dw3RtKPJzfflSf4kND0O40AgaxW6KFlhacJGrSjV06I/L/t8tRR+DqJvFU0
Q/x7QHjnrRX3DS1ExYTETLJwcAxxNcbn5KxJSQPFMHXOfaqciSX/csBf3hr+L2cUD3/IxBHLwMX0
SONihB2nhlWGXg1/X7foRzcDI7AwBrVvMq+KUnITI5SmMiy8vr6mSfHSk3NFlmTdwvtnJjAlhNMU
qs9IAFJ+SABWdagGUpxmW8sZKtBQIQz/WkxlnrW8e0jfSt7sjA8n7k6kbevWjVp29Mi0C3j5DBuh
b0NuP9TbRILCmhMOUxSvzuqvr5mDpwEr/b0r/R8seeJrMPuU49JQO10t5Z6YtDQySKXJK3XTnfLb
y1rxkSktu80NiFlfgxRSW59J1ZohL3xgjiPRJM3kXxJhYZ8w2DuvxbZGqPZYZR2LFBOHGD6+YTdU
Nj/LxorOxcHQUrJAy/XFGGIS/JI+dbRwXm3nQLAWkxbDboN5KHRs2F526W1VIG1W9TOcJtxET3pP
i9HELX944g0f60Jv/9Hr633wDHWYEXN7NeRnz3W1kx2iY6ShJcHyOUN66ZLNZOKB8G6kaajpyARW
OmBLWjCQ+fA0E1UnJ4j+BkOydQ1Szs4TKv4WUGvxAIKwPdHHM+jqrKuU5rbL0k4LnbH8shKji3lE
xKXPSvdiz289a6FnItFI2QyGeaIBS3sPE8bQhdXkLYEQ5XKpF+pqAhtOlWvIS/H8AnA4znqHQcRm
wU0nnlLjE3LxzeVj4+E5tpYqw8VroSXNVafvsk7EnsP3XWs2y5vtdMp4Va6T8Tk3ZXOs7f4rMQtz
z/ICqS61tjy6nuN4wjN+aihDMdsormOkXTosO2gml2QQ0p+CltSnvTN2K3sxIClw5efmnN2y0QtL
WeWvm9TVzcSGkZuuhSahhmirjEgzMu3m+6SaZKX5CoQu8Gdruf/3xX3+l3KPC8jjaOB85pmkUMUf
6O+HFj9wurhz7I7uZ93n6u6sNkjyeXw6sQOz67NvAinnAHx/zUCLunjhrNwRs5B+b4Z/xGWaYPHz
kj28eOvSmX00ew0Pv9ys3/6UhFYy1xE+hxOz/ecR01b7pXWLPbmBd3dURFsUxzkXrPAWxU8LxzrW
PDVHm0HXMhExcMav9GAnJD80NpARO/fa08CILMr9j8rTs3eC065tO/MBkeKnq6oGyTRHQ1dZGi6M
tM92lgS5gTHfqFCQTJMObNCkQBUkmnXG1zpN61fD90kMUQVZsu7Xh6z85xT/vDoI+jRFecjssnxQ
5vhEromnf9LfIhbFPpKmz24K+ReTxfyGnpOHZt8KrIh2zNJ2/6FnOALgOrOViVf7xipPjN1bXjGS
7EemftP2VfXFdMs9r/5AI+2ZLw75pdhk85Gy+kcLRYZ8bztHsxoW5Nnkw9QGpAE2iRj+c9hm/TNN
bWjDVAr7PKyT2nF0zpEDFnxPAK0iHM7c3kd+pBD+aWFUHLo0W6GtY7RMzA15us8+DU99Toatv/Vu
/WdTeLa6qanumeH/qOnZSCJVr6TREOq8pg65DKS0i/EnB2sXWttIcpIqZGyTGcK+D1Ks9HVydCYL
mI89BcbqaCT+ei8kx5lBzSL8fpi14pb25INQzXcpU7RtYazkcRXFXEWExBBjfxVVwgyFaVhmcLf2
5RSULXLsmOKTmNbzxJQ8BDLMv1sfWa1yUvXTReAlA7Y5G/NgXqpR9oQoNDIyhm4OCRzkqBgTGeZ5
ah6CkjvntdUK5zXF77gH/0oVYmq7rN70a47HjmQzuydwwcUMM3vZkc0NfAppGrcu65jODMO+7cnp
QqbYaCwZlxCuFCQ6tuI+d5z9PHj1NXcgt5NvUab5LyYUG0+WMu56Nuen2qq3fbNFjmzxnJglU6dt
+tOkmKWqbXl32tyNya3mxcussN2EfOc+PU+8aAeZGZ7cpUWHXMxjKCEpRTQn4+O/L4ZNaHO2YSLQ
lqEi3ngiaq4HMk54GW/NQm6GR9JSoI92/qOdSiNQ2EHY9Tl6Un1MRTVch6KLZyOZTqlBJT4YZPC5
q0zveTJ81/moneAMkQHWmSeq9+q1fn7BgRXqpll+S4rQjbuSp23+jTSWnOCTYzyieyIwXdya0fhk
vZP62ViP+cwwf01LI8pLVPvW7Hg6FmneW7kRJ6QOw5LLW4vAHLS+tI+bn7MCsnpULkv2oWxsAnO+
fFblUh+HxasPOf7MF+0JUzZ7VkuqxT/7dmp+duU99Qf9AFwTK0Ke3DahqnvC2t6LqldFB2OMGJRx
DI6dnsd2Ah+9FMuXo4Y3/jCsUvlbphOpu1pt6OGke2gsZu7a1OH4IvXRQBigTdNuWZLML9O0zS+y
/dHSmByExW4Zjoj1NIr0f9SheVRpuhFXNXtPfeauIVtwpBsviXeBpKadCyZtF1Kxrw1k5Z3QvPRl
Npb0JfUsXEzbqO7Kz1nt2zyMN93mztfRenFakJQp7mWdYx6zBaFRiD/wxDX3XbaZw1OxS+hbTpM1
yb0yO5ZUGMA9/vtS2rQxE/3qTqzqtFZO+95MRfmitVO0ypEJctcl7FR15OSo1HtJKh6pJJEX20HT
8nXIVgml902fdftzSlRUSFWcCPfljR/1GvvsHKdOuT4wmKEzsgR5bhgZ5VmvR0xwxUHYZk2OArNA
N2lepGllDPAoRxBtzfP/UXcmuY18eX6/ii8Qjfdiji3nSSRFkZSoTUBjzPMcq/YNfAXfwBsDXhg+
Q/WN+hNZhe6uhmGggd64FqrM/CekFMV47/f7joXd2Qtp8M2UyAEpwem5N9w82+fAZDCq0likuqWS
crKKSvtoTpN3xGlC/nbwQerTPh+SkflSgnyMUIxIO+mhDop7UiERyuybOc1FTKl0YxJFu+TJVbex
Z5mIOQktjTz91Gq1icQVNlaJlHYDT0ERMq6MtaARe28V412LG+UpHEp9ZjfbAKHDcey04Tio9kc1
SG2nApRvowERWTfy4CYZFtVASboTbHR7SkfdBldQ5FoEHU3GrnjXcC/i/YtMThete6I51ypyY69F
g33GFUC5epstg6zk3YQ0A+W/ULcRm+y+lTB1VRDQVV0FzbqhQYljNX0vhPWkirE5VR2VXiGmzFkz
FMaqMGmFpcvWobEPt6Bf5/syZ5VuzaYHuey/Xerc6PpUUkwyeFOBAF8DauCBXTwkogs7HZQ9TuBV
P7rsuFrKapVhZh2bzF/rsfeKeZXvUJFPWmrABybjeK7IPJ+7uibeg8HdgK+1H0lMP81gF8scjSEP
usnT4Db5PFoUmQIZOGBooJl6GQ4Vf9gYr2YWbpyBzqequ7atMxxVWrPOQ2PfmiEFEy+SfpkS3boz
I71DPuwUW72kcM4te/MJ1R1fiUqFtVEZOqV+vb8JYiEwdE31roOoLn3GPxYo+AsRwovGGEhmm5+x
amT2MgMJ07WGya2rqwMJ/sU2CDhK3aFZ6ZkK75Um5zw/EoP+23mKtetj80lXG0qfQ+3WxW2wLJuP
ygNeVtPiiMfVPrZumOFcc6u1Pml7JW4ri/sHQrHN6fEyvSVInpwJlTnJdrDMUjBUv9upD/LOznzS
lEacVFsnZNDuXh1w4k8PQ+2sMJX8hTrKaOs33aTjSO8UmEC+YGs72apYGr2BYDQekcSotXmapCdp
Z0cvdRf9Nq3qH/K6oW/0zy+J3/MPPQ3aTFQxHI8Wr1KrrncBRpYnb/pQac2zYSD7aPSyWnh2+5TZ
ozj6gzZsx2GSK7RzlsfxokZG+IQgGnelQhX3UNrPpQbCq9P+OO8N/qaZDs7By+qbA0K9GDqsS5Fz
KOgepl37EQqKSa22HHhM6ZN2cwWjcCFeklKq88qMnOc/H7wWx1w5N5MgezNaNVt1ie5uOTWUZ+n3
JYq3UPmsyQKR5sDCDRnd5eqWdcR+ThyXOjTsVmZqqg+ZtDoPXKNvEt+9tqmfH3zfvRT2eI1U3X1R
RZbMe6XvUeZQ22dVTf3c9qiqbe5Zwy3PLR52DxfCFqcNWgwEPRU8HXHtB69LiIJyw+gGji2XphGS
JuHy8uWj0J9qFspZXbvnKMVlAlTWLCLHoGHD9VaRWVYnUZb6s17fep9e7FmiuO+m7/AUe0FIPS0X
mxpKOgttPZ2VmogOCBGpbzTUt9hpzoOuhJe4LaOLp8TvaWToayC5k5Zky9B8hZOscNSY6dpGxnrl
2RQLXkW5KlQvZYFu1VvD4bjhIDGuJuvIdIyuPK2EYyjU9JZVz20gGEV99ykzRLMwNUDIQQr/jYFu
i5S4efGRzq+sOK6OWmN8lJarPCVp25/MHqZIOq1JI80EgVE6vWhE6b4rzgnzx4tJ85ohcOcaatUe
pyjHO4pSFH9g0cBBOZNkmtMWO3Ikc1sEroHl3R+De8gOFPuUbKGFK7ZqlVOo2IP+JXkxUwQlOC7Y
NqnkyV5UGeW+WXvWHQ3AJ7zY9qrCBPNwkGIVmvxxRss+8E0cQD2IepQKXC4fZprqiqNwLONoFgb6
UL1Agc4SJs2QGhoQmrroxEYtR2+HKSI/tIqpbZFD1CsUAs75zwfRJtQTx1ssyzqexEMlwCQa4fv4
SBDGDaBsT0hDxwWBS+gYx+SYV86mHbTkycDfu+rKyNyIYLgPaHPWlRF7y4KtlEGV8zwP6DHEU3bG
Y75pckt/opLJeBqJPmL5ZB+Tie6sZQW2E/GTWrZNHewGi447J3DWBs/iLlZoC+Y0XIWuvDXsVFul
VZNrbltrK29pHu0givMus3alriEF1SZgM62OTjQSPtW0a+qoSFdWh3FeuJVFFMHv2Epjq0kUKB31
jjwTqioXluPZs6ozi2WmsTaKwoJ3Ylpeu15qzMeC3IKB6obPgk7wArZKq0Z1Z1uauUn0DvWKZ+5Q
3tBVXCYYoDLYRMM+eWV3UiO/2sICZRfditacoSRiBVp+Ghx1mKWALzNKgmukzqp/bb1k36DXnEMd
+Stc9upBi/V6nvHeYpPF0Gjo9cuQGQ3kZtYwHbT2sYxkcclM88VIG/8ciuFOAa15SouWv2BDpKQT
dOkKGPLSyJJLFSZfA0pg7hA93JRNCwqN5gStSElsTUGdaKhtci2PjqAGJ9s3RlAL3C7C7OprXev+
0g+Ev/Ap9tonBl14ZQgCAJGzVqjz3VHTp+xIdlV2hUP/ZDdZxJGEH0YzlgcXcLIOVHMnXHQ+raXN
gA6Vo1G37pH/RvUareVBP1Wq29pxtKJi46A1rdS+3v/5INkL9/RINTuR83BHWbDCpxRz4SAzymEm
nno4o6eOAlqcKSCfhV2bjNtjtjEyFBhx2tSXOqwwSHdJtq5GV8SQl8SVmKQWGhCSWEzrq1oFvOMV
LZ88U/U1QRON/miAxJfO0mt1F5LaGOIF1GCxykZbAxw3tG2vDue4BzjpfW4MmVnDvjRRtRuF9TJm
SnwIZXf3XFmuaTlt1qk0blTaZQTrln/7oE6/LZVmMxaNssmIty7xbmF6VHzwRTtNTxX0P3EJ86Qa
7HfHbtZZfm5tDSsD38ssy/NXYciNm6PJLSH9QH2cOcY8mE2lodvV875jQ89mDbyqlbTazE3AhkBM
AJEdvNYWvbs+ApCA73XQJR3bqEjIzJ0FZWtwRFBWTIbOa62qG/aaeR+5vyOfeV5XabRgOV/++Sug
VIgzi+QnulPQ/ZZqfgGHkzdcIBcKH5snpYABxGjTUdxrUAg5GVr7/Bp2yX2A3GSbsuc4IvJZ1qDO
wGk+s1NksoNqblzPXhWK+zXp0fQoOqSJ+7Az72RONh2lp69cx3+Zmc4rXeBLzJP4l4ahJBZhfDRN
cRiQhG8DECPg2ngZ+zxuPaT/rOVNcwyAClIuK7Qp86r23zABnjS1eDBJM+h4TJLFsq6NjRqY723h
3JrSfALY21VdvgjBb5kF10MJiiUs+evb9QvGqkcKywKiMcU9KFfXyi+9UDcu8dBsrG6zjiWi7E4a
yxY2CTnpzeKI4GzFMK/ddVc+Ubx+Ba8FQrS+7cLtt56h0gGbdOz6eYBPEvnhUk/pVBRtilJff2/a
Z6szP7QWLKQsvHamwvyjbsPEFtDx2uvESTXAOcYlkfG2jibiDQTE6Q+K53+21KQjjsZhSJTtpgME
mBmFikrljaLazziK22VnYL+W7pYn1Ju5ZvClEhGk9/nrkDv92tB1Bivfukmfyau3vZPmKaeuG+2Z
6uYIHdSP0OoePtg1KxGnALfIbrD116CFeEeLwReY0LYSzGiVucNX2tva1oLCWZh6GkE7Vcz6fXvu
AKlXHN0nM26Qnke52LXRMPWZhm91iEtdhAHzYdlliyaEQjLgXHH7yUtE5ZZjklhOPOJZmpYPoc1U
E7GqhFPj7Sh8AmKWAx5bahJmEFTwrg9JKMFC6xt3no7iDifqbWBwqb4eKUmKm3hC5nhLBQkrdGE0
ZCLYh7jHrt6WpDGbhK0EqXzP652lM0F7Xs6LA/oN7yOB4VN7ZrQ+DHjQvCpesxDcDrOcdVCORJY0
ln5OUm/lyPgbrAdTsTn8an71gWmQ64A/Zb+GxqK2e3TaU+gz/E1/IHQbaaeONMrlwYr/rNEtahfy
CH6SIHkzyETAdbLnXTiPhINQVmVUK1FAZcOtj+KXAWiggIxpCvojWavUwHtVB8ChMsYyrM2wdWyj
InshUOOFcIW5hzi1EwieUEW+cqnDXwBIDL+i0Q7kR9x0vd8i1VobyEv/fAo/Z9cO0vgSIp8nJPNS
KDAwmK5/faPcDcRO2Zp3Rel9pT/pN1atNWwpG3gGQ9Ngz0yiCmqIivqcTMJ5JaxlFLjsdZlODiaX
4PjtVsUFjoUCXLPyZ+mbLIb3YEQ4rGrWQ5XKPtaVlZ92275wH3lB3r9ICUNwkrOKt3hGuscPYQiv
ah2uE1ti3B8+TeZMRlN1q7fJOjIhmBLZq/Ox1hZo4T7DWP1Qmu47D/QL0zAba3G1WeYB01pOUMXe
aEbzHtv9XiujY2VQ4BsbyqOrrK2jefZcNQz8NV5wxZHEmkWJuEjjVeXJDz5f4/yw7/0QbnPRgNvB
65dOMR3RoRfMat+5kQxw5lZe2p04Fp7FsWnTlc2TShwDwP0L6U8kf+gLy432sWLcTKl8u3n6Tqr+
kcgoYD9J2lG065FmmbnxmWbpVfPfMRTsEZDSD61/u377qvvKKk5qPJ/V0QNiBwTdsrBuSy1mj1Up
aK2s/hG55i+9yEzQiLTHLtwAb4uF7w8hLFu9N3rnrteTw5lFMysJw4jZ68bGTuc+I1kQk2KZi2/y
FHGx6N267eyTfRw1DA4pzr6ZzxNM6xubPvDYzO4jZCE8XLoVn42+3DRjfrCZGGlA4NP6oboVWoFW
26yRPKTZ95g/t0lmEQxT/Gb98JUFWyeWJdV1GJ5dq3pqCHghU8ybD3TZt2660+2XujRmvqiLSbb6
i9X4xKhzccNBQYctHiSshlG26pP0SJTQG6kbaBKaZWgPAD4+vH65bqS16gOLdVOgnGX+TrdhXu+T
TMFrX6/DytuPhkAZop0VY5cW6YGFi5wOADH/rSwfijsuUPIuBTtZSH1ViXnNteNtGdkHPW4XIbxh
rsL1Dze15gRxtOytuitdczQFPEto4uWx4j0Elz+3S3rnuc+IdVK3mc2tRDV1PTPs+EENzfOYwA4U
4zeOOgADI/SXpP582aN6A6X8LCliIyWV3Tqu5SRqBCeocAMQJIK4yTn7aNVnUeL36Iv9ayr9mZYT
IRHWawVu1h5isqncXWGRvZJj0LQrfPNmzoXQJDupJx9hwrFex8tRFVej1J8ABjLpejOnIFICHf4l
QMbEq5QKZUMA0R2/0TALHZLj240sw3pOa5k/KyHFZwjoPsIll1c08zvt5TsS3c7qiTkJh4cntCNZ
M5QLwz/3HSyhLvB+9Tjm8hCx2vCeS47yPyEO88zAZB+LTWzU71pa3oIy/DQHJAsaSq1KDV4UylZ6
p/p1LedDjCjvS2sh4voGb3B2kvxUhtmrFRxJbluEWcT/x28amuQ7wq9TaWH/zaxjLeqXHOdIXboc
g+G7n7ekPfj7OCDKTUaXiLdM07C96HX1YuOZWRj5zfC7s4maE0/htdcsvOTtSdUxtnq1dmHs+VQJ
V0nqggd7eMnDRan5iN76dwyUtAQX6yJO38ckKecBGjxKW8ptSGRAEbc2T5jzwsx0AyfjftEcrh+L
ndcVL7U+4CeT1wqhjauMX4YfnaNkXJNN8+6E8qZKEsFAgMyKlcohK2mmifZ5GFmTjP5Rqgbvjdh9
655DR78WjvGtIeaaBa3G+Rqt+0L7Mo2T5odbzUu/hIc8s6vIs/W9YYd4H5NMBkY+pMzJYgpWDWpv
3oB0KKr6YxvUYvTgazMn7T+EP89F+wAmQSBo699ZcR+98plz6mok8qk2eBCt9Nr01n102ztQzbsc
xK6SwyYH5Z7pJphlxqBYBb+GljBU+fFzaycMLNMTVGoPr5oFASgjE8lMG/sPXzWobSdYJlO9Z98j
2kTwL4yUk2zq90EhPkIoxburUDuHGs1VifezgvyUQB+YtfKGf7olNIJXjHT12WiZKbsA72RL1fdS
xOs8Cb4wCDATKl9Q4c/1WrWr9953cCc5l5x3i8IFMwoPS0SJ5hh1TmPFrxJAsvtTGW8hLvVa7+T0
1dkswymPZWsJ+6EmFpiV0159zVyo6nAwyYCCtlLvlclLX5ItkJsO2k0ArQp9RUdwDlgPj6QnxiX4
MKQFhn4iRkJsJCpkd3UDAPlQjPqjLDDva+JzREQ2FvlvozBqdyMqcaiPNYJKTqsyIiSCoNygT15T
R/8KU+ObhuonwWHSD92RVimO+lg5FyFN7oGORTPKnzBAzss23+MN2elNcaMl/dMzqB4N8dfZI7KG
OuMHVDPwG3CziQ7aglLgEqftE4DxJYgxL5tePCMK259KVPSx9vhrKE295LcsbCyCGqJKlouKm9xL
0jeBthRxOJ5LETWHuI3XZS0Zfbueo1np58CohAfKeZGC+yelzUCq5Z+Gka4LeoNnLCD8xKNy2zmk
wxWIsaEy8jl2k6+IzKaOYKXZAO5LDAkrTW21X9JaNxWR7qXi/MbIa2ZuxoMhLPKFmh8nT3guQ+UU
dnLhpzaPMBELM9F8+wKRSBtkH7B9JLk4xabC2JU2WJyk6qHcNi2cXzjUFclP3my+5aRDB8dRiBKJ
LkPKt4GRe8AHL66D3f76Kn+vxR1EQoW97ruauvTQzwlp5pXpYnPvx59egYZmnI6J6Sv3ToOtVnnp
fOyi7mh81+6v3XI2jQg88Itj8yobAw4Qi6KndzsEEtc+wm2Z9Hiu80T7VqoYFLJfKujQZhQ5vjnZ
kKEyg74KRzEL9UrnE/vPblNcENT3vOB8qQ5tEmh7VIth+ml/ulp+HF37w7HucAqPOnN4Bsj3AgLv
ZpoS+0g1BV50uriU4GiMkwpdnGI8RQvVs2BvNqKFrNJtVIOG0oDj8xuUH24Sz33ydAmZQfCDZsim
ij2oxadMvYs7lCjm2BQKP9kiIQhnqS/aKU/qOeNI8M3uouTVXbW5IPveQtLxqikOYqOlGXovbtGj
HU6cg8LNhPNnp2bDnYi6FT3v8zQk5oFASt1obsXIl5ZDe69Rfgijw+YhafoKRfLoEanXLTEPbfqW
K1k4Z5ehbkISJ+zzY3LVfI9+49M3cHEmjUseGtNUW8fvsW89mdZPHvaHxkl+i167YBN/a5r2GkXF
2TPwnbvOelQ2rYJ0iJzbO4Ez5zJIrkOHFifNsfYNvCkG456Cybn1Pcz9o8qE75lrTKmFZ55NdLVY
fHRAk0T/SUdUrFF7RVbyI0wSA+3APto0o6UG/kPsLLkD0QiziaNVUVH50jYmlXAfjsGzaqENzN80
n7dmZoS4N2tikhx/piLcmuEsDxhXejkngRHZK+tRNd4jN77jVx68q8K/vladC7FYtLxrsKOevcjR
iqKrXjQDx8Fg13DrDWTdd0B4ixW2K6HyQCYD0uEsO6WGT8JDs9OHLVmAKMEJz8OjyQxt3SvbfvRq
9ILnCPWg0Wwt1TzbIaQPOjJCnzrnM+DYaWlSY35F0Bj76Yel1+9t2/GGiQ+11T+NnXNsrGEjRUcA
mvbMi7mPyJ4BSavfIr+4mnF99qJtpV2Be0+MCF+qk9EK1KLXjF39EMW/5sg24lfvhu1ms5x3hlOk
swGiNiYxhtiHk9FkH1mMMBLZ4szVyrXUeUyMNBxQTeI1jzXjqTI0jiQTDF6ttgQaRqBHvYtYECdu
qxEo6FnBpsxuGE5eyyxMJwfTXlf5KVQ12UNJqKwGg3Acoy7zRasFawQ1FzU1n5wcA0LRreOymg8R
ThgkMg3t2yRQ3l1pnMKym+Eg20NUHPq+wHHnRj9IR0Ugl05mA2VYW5OY0wBt0eDnZyyx78gHDwZW
xqoND6IRL4U9rPXJjhRuRK8dRvLSXJmtcQbNoik3hS8Z2Cz19XgQZCCRAnFW1ZUdZbceuyYTysbq
022Pa5xE2wPo/iMquPCqhrPKvgQ5v2yTvc00Y2mpjjIuIgS1UuaQPcVM00aF7EBzZ/YBViEEty5W
/C4xXvqy/0TcsjdUTAi1ERIVj5DWzoOjwwk1mKUGuqUhEfEXcYQEtZ7ewl5Nhl2HF1Mgd5+P00lF
ZjCnnnWNraCeDxpnYW9mu6yzfwUiLM5sriYRouIeBJkxlWHMC4VmOEJGTI3QpFID7AfNhTRrfSIe
HjDnVMdNf5p13LKmu/dKfDUEK7xpA8WtTQ2bmOM6VSZrLSJBHK9m9KaKauugyRnM+KN0uEirIvkd
B3kHHiIG4LOL7GPUpTvDKp/JRlh38dWPh41aTEQyqSHS3dEpc+Ml9HnA9GtjcYjHvrYNbOVYD2+d
iF+1xL4g7Dvo0rsT+7QKvewYpnTTexA7Stu8Sxf3oVu4c9sEPdj6+XCQLql9jRb++KXyrMfdeyDc
VdZOhFipFQs3QCHcIjUJgEMCjYnAD+yvJtuYaY1eorpIfGOms5qky6PSoEqvX7VJb9Up8i1qxk2m
ussyCR4i0692onwaqv4TpuJsZsVznU+pVfCnlVx75mAv4elWimqtGHHXo93Xs5pN1/dlsrGDCqt5
tQv+QEP53I/0L42fqj12n7q0L34qz65pHHvTP5fRd1Z5J6KfRnA8HtFR19+QEnYe8gVETB2pBt2s
aD1v1RPiNs/j9ZA4C6CqVW73XAcFQDj2FMj08hq7JmcF2VLEFeP8EeGp6ZpbieeIxa46p22zTBnd
h/rUhdhj+2KXePGStLZgPgK64hMiKCCvX02U0zjHCUnpEY6RLakBQxxkT6N2mChr2CkfLEQ516L6
RhAyH9gFqjTeOam9Mi3vJdSH65JJ9xo12SHwxCrRvA/yQmetbW9d+1E21T3y4Thzj/gCxXLvITlN
eSx+8ykHQ0tgRo2meHHkHvPKIzW575P0Ux8dLofM33WETyBRIv/ZREnjsWj35+xM+sqTP8pnIkde
y0ocnVo/N9HDVZK9V9V7SoTBDWGbA9k/h9xIpsmVWUN2DyM6cjbimwOAH6f9VwSNMnP5rMhONNCY
5JKEIyZcEf32Xb4xrWITuYy2wn11qGWlYW2fQK8rIdAIAJqq6V+Or5wHLEsqLQY8uozR2i3AjRAa
ymEMw1+r68BTPyEtfkRN0m8yvRwg2ByRxjlVOEKaqLgH6nKIudKIzsKiXva/2YZ7/ZXcmVfa1HdD
I9dt1QIVD8vWAIswLwhmdrH6U/n+1kjKvSPDZw2GtSfVUXf7c9rjC2NrMsBV53pOEFKWcfRVWf87
MSqanXwV5JUQecVQFfvlyiirmqgQ/LnkSR608KtRrFsYZh+Nrj35XTv9DD4KTKEZYVcdCgdpKi7n
GycJ6lUw0DjbV227sEIiAT1R/hqW8jpiXonzftUTO0TQxQtAw4XY5AdB1aJIDnUkXwMP1FJRtDfH
P5I7/NqV5kmtmxtBTdksNgU5ke7OUhtz3ZhTDpvNO9/py/icBt95hW+YcKjhEMgwxE/sr9IodsnM
KPC0C+03NQpMYUO/dkqrvCGH+2lctOsKhq5D3tarrMiy99Aa4dh/uA9g+QodgblposEfqRdUYIdW
DOsVWQV5AHAYRcztRngdWwzgcUcOmvQvsAf5Skk+/cZTNmHbwmpbFnsQEUJZlFx72y02vebN8wzd
pShleZQg5XOPaEzW/rb0y3UZEHMUJ426dLVNqPO2cSSyAN6wuz8faK5Q//orWTvxMnMRTpWyK3fc
BsWu85g5a/4pc0FH3LxLeNqZGHsLqxJS8r5Y6Iqv7NXpA9oGd19xF861ITLnSNKafdlH7f7Pr8A3
ialTR1xNfcwVk9XWTn/XCavZV/mE8HlqOKwwpnxIlWNIOMrK6YcCz4VV7L02L/b0tmCk/9ffF6QT
LWyfdKBK9mdzMM5+QBB43B7sJjp10n0VRO0g56aAhcw5w69Ids5Ga6ZF66zC+zCGnTJTRw4qE1mW
CBFYyQh9sGV9d4p3CIP+oelJQ/CvFc2HZkC/PdYngxRzfDKohBy0WkBWtX9ySfoxtCjaAzBibjYR
Lca9Ns/iyF0JpzhEvXj1PP8DryxIbCnujercrZqwKMd4QYMVIx3CqquK9DUh0hHSGaOk6kxab18+
hdWnS8DEwimDiL3O/Mn1HVpJsUGJGwEJEJlKnpkdmZ+GYvXzDFniLCx+8dOIZZdoz6k9vghSUgNJ
zlNDDkoq53qtbyMZVosh1JdErHdzSzFWw1gX2D14aPVR+UZS98kbp2J0yVZoRppN7eeEd7QSyKid
xvac7DYL7jHVzOPIVcJk94kG/oWU+bdOI3WRdKt3MyFRZmiu+K4RaHeC1KmUizB2EEghvtV7VrVQ
Ip+HegQ+CrZQgF9V0ZztGgpJ6/pmvqxNey+QIvjErpIU8lzoGfwLdt4Qyy/J5o+84rmdsmuCiqA6
/klOqgIlpeKCrDnBSbRVNe+TBO54YSpAoCP6H/zl7t7tnYWJSXv15+cqRYPn1o4PMk9fsmgEVtiR
mWGTEEJGSe1/+46YokGVTYFOf9TKlauwiZIhiuJVBV7lLtCH4ZDbiwpupuyLV1D0o148Ka5h4ZCX
h4LLE18Rsw12T/SVE0Fo2UvD9a59ReuUtNydMPo7wYvFLKwACQPnnlbmNe+6h4zdG4Et8VJVsrVf
8/KNDTOg1hPyDZoLUAU97YOIKG7zXno/9kiqoXTC16JKrYXZI7XtmAxnQWOSTUX0EZTTFt8qyJyv
PmJNZ4IhrTrS07lL9sNCKcu3WPDN5ZiGm0ccDcSAhns/y8EKqvo3U7pwIVuxqtWCITIZc6x03lOe
YR9RZxZ5dsvOcToGVWUBtlkvrPwnJAeQTRvDSZ7wWoLaB65c6gDnLGtci0URbBqgkbnAXYER0cN8
VDNHC+XJ9cezmd5Cn/i5sV+5LYKzKM4xsvMqLLjgKcQlHwf9Xruqa4qd7JiModwtv3IvWnaFtycM
ydxFxZLF9TXsWtZfYn0RAUVbZHxXiZBp3gWrPoRbjbBsk/2zCWOMXjo+j8yETBFustLVMFxYozbM
iM8GUkUVvM18/2Dr4R7X80uVkJFOkgL50IL9zYph5gIL8hXNkE2gZepkD+Sbk3ffXTCgfeVO/WXn
DQBjkZL41O+hBBUym4B+bEvfhGq27fBlEdMJDw8uXsNoTywABzdeGKQMeKi0L6z2PVQfoVe+UiFx
6Z1x1dZiBWBCjYPh4MCo0hIs4EkZUjJgEFU+kF/MTdpyb1rzwNJdbcZpgkcGtQ57ch79mLQtMKAl
4cLRTnXGLysLxSrs03GuJ6xKOqqMdlYNmreyqzPBObDTIWW0GaPGQkEtw9CcEAWDbMKhOmWO0Kla
9Qh5Z1FaqCvUCd4RbA9JluVRm+BkiLs9kg21ZlyrwRhuLcW/VWOmP8WhwPsptD0CNc7PxFwn+EyW
fUHxgz5lgPSAbMuh+QNe2IQyimghveFT8aP2MWSbskpJZoOW1TKTO4D+hY0SDf3kW7lLks/mYaoP
e9Lv5T5L0/cBindvNsZXGBYoYhV2utZCde1tRiur5o2q4iS1XW/taE1B/gGXKreetsiFDjkTNDFT
t0ynfpz0KQ/VBEQ0QQg6/dbsQrkwa/OvZZZ/qz36uwaff+lS+s/sW/q7jqb1TzZ1GlX/H5QySTq/
/h+dTP9tamP6p3/8y/+il4kupn/6r/z///nL//wvf/nv/PZ/88v/8W/rmaZP9td2JkWa9tSnZDqa
ROqm6VP301/rmYBC5T8QzmShErYobfpbNZMi+VOd/zm2MFWJoZV2QhK0p24mRer/YOhYhoUQ/CdT
1f5D3Ux/3/lmWKDNmioN8uFMhwAQ89/VIOJOgzmXrfWS+/EudG+uzDnGaJNijU1xiIDX6o7zEwze
ZzbIYxUBOfqedUghMVwb6FBlIExj4pHC/PZvXt7/SxOTFFOh7L9WMRmWzRSLrNSQKrZc0kv/XeFs
3lIqQpBZe80T62scUAcpPqxcjUdsbMdt48H9dbb89WRNN0inzs2CMHRks2+e57zUqJs4K9SpRAQv
LeLsJT483AVEpC+SMiV2fBL3tx0XMhj3PLCLGzFDwVrWBmiVenQDCEZ7CLu5zQneeWyWJQmFumkT
YhwUixLoTca8VKYhT8lIW0lmpF+lCvwpKwkGbwPR6ew15J/MZK1RNDASQF3oQI0uVn5fMx7aiznF
gohQ49/q6gix2xaXfPrVTrKtdoifY6sZt0UxPOGHiJCN40qpWyQmSIp2cVoNW3NiyiehqhO74K7J
Tyyz6NXRB4z9Ps4NN2+3qj1B3K3MF0keXlyj+UOgvMAQkv6bN90iHf6ZuC/ZslRHtvwicoEkGk1P
6+AerUd4NBNW3Bs36BsBQsCwxjWqP6s/qs3NfJUnlC5Y7wyqpgyEZDIzddv2BlxzsbGOUbxXRjFA
uKA/fuYVytRSxwM0YbJ+xE4GyElB6qv7qefrrXAOwuOaJEC9A2zug05BVsBalm5Nr2kGeksIFKGW
a9VUrpMdoW/nd12mf3qHSyAoaCNIiB1o0nPekgh3JgqAQhcgBkUeesfH3fLwrsUKFxPrm++hfMzC
uhl3nzCLn8El6By2fZT+Lgu4dsJ3XBZwZuOyG5GgaevxhXrFIKbqU8A4gR7L+G0EScyBjWq+qOmK
6xVsZhdHPlQ4X/ICl0HQkwLBAMf+HQ9deRTkyxM4P544yiSuIA4bIdUBtgwVep188Xtc9ZUj8Pt5
xhn4weOvDIffC+fNA+2/g+DkyldEsEhKdtkeGftP8/oOZ77rUNvDjbtu3nSKhej9uvoEb3o3ZIUC
xfOMa5kakg2gRSkhc4oKlG8Wc4cHQGC9o0IdKVCNZ6cdUasOxAB2HMFFucGVtxMeYjOhzqX9h10F
9AhW3x/A0v4qsiw+Qy8MiAprfujHmqKqr0KJdAVsfwD40VKoIyrSqgMfwEMEQhHgWu03qoK0Cfdx
X1GMABGlEyi2gFiC+AYuqloH5GYgSNyZ6tWdbpMRR7E/455LA9f2bOpqMy1RhuZ2bmY923N5zKh8
bLr6nHTJjv6cnpDX37hYFlywuHPb9VaByxsVyEQu2QA6IesZPGGoplDRgDtyAqGtCuXQBLJrf0/z
/7O1fv3R7SbiXz/+/6qt6GKd2FjH/9f//p9Yx/8HdBWxbN8u2WAW/K8127H5P5jH11nAOzdWJsz2
P5dsxyZYzJnHwH3+98qNCfzXsk3oPyimj9kEfoJFexUh/deqHfyDOfjKGfEhusjQyH9n1X5V5JRg
QfzdN/DPGQRXDapscRXTgqTRmumO+/3u5RZxGIISTWsid1PmgeSkLVXkeOINlCTBtVT8aYnk+42p
X1nTTc2vyebGq/HyZ8WNBTDMgKssnJfBChwU77KelTuKv6YfaFsFJGZeTmWuIlDjQpwHNc1TU73D
tQndyYtrmP87DfzbQOtCcDMCPCgVgSKpwkODfAJUEkSqtH8YE/GcTdPOPwyD0EVsA68vm05iENJN
nAtDxjvTbt1fjLhk2p4IgwvpcrZTPVBboAwFoG4Ia+V4qDqIrLD+W7ny/xop0CRsm7EFD4dbjVHW
QBcv6HGZKKFtd7Em8FncN4B1fm7mYYaijBcvnoxmG5UdQXVmFr9uN/17Cv5379dpuWlaFdk4xagB
xKV1A3T1CKrAHjA726fv/UrhIJ9XngQkICXYiW7/0jAdvjaaQI5dXvFURigIAw3e0IirA4bE+6Zj
PWHcDojMQ0cA/hoigQoc8KC/GwHnPZSQXtruvbNmh1eCwl+HdWMxFL875Rwz8COLmWOjV7PTKIvI
AhC9m7tr2w3vadf+6EsQa/rW50XZIai4HiAAuRMxBvsFWgemYMENwjyBbHRRZzqz94KTX9uD+106
9d/eoGVEQqq27CsqI4enCYAjkJ8J8g5qQ17VpxFR69Nu3nfvLcmzZWdvu077K/Z0tQljoIdJF3/u
oqr9WePgsgDSsyyfZ4idbg/K9APNXqhaIaywJtxFQkIBCjHn2oKjj9UTpJXC7V8YpsTV7IbqkUah
PLKLfL68c1X26IJ7Z7tpQ350tVXETVuQL7nOEKGcPWqhalOBL8KuaLTdvKHngdY8R6j4+dBKlPFZ
b3qboI7O/7rdtKHngbY8OdKRte/4EjBVf/aABrXFB5IOLkoXIW24/Q9T97UVam6zaZxx3R2BkND/
kDsoWA5KZu/Y3uA5643EbajjgDGkkKaTkd97z3ErngTSPLgOBhxv/J1dgiHk/PX7TTqBKgoquxOM
wE9YAZ6CdgIeeBrilzGIs4NE2e6xVTPeS6hT/LjLaL62YqW+4l5rI0U64+LWANkpXHtgo5j/c5+N
3e/rItimIWnR0BYycDNSI0H5/I3CIvLg5fRiucH7fFG/OrdVJ9R8nrYHY/qZ5sDZ4DV1XNiALtp9
e24JdL0YykS7unqKVefiaBV6BCWy239bZ/6VZOVrPo0TFvV7wLwjMqPIpEtkNNnOn3MKJoug/QEc
QwimsGcQO+8tZwYH9zUHz4IBcpOKDlHhB211pS6KK3BlDgKO7QEZ2tfvwtQMhvnehvkyr3bPDcg/
gQpM050AMqQAT3Pu0uJ+Ie0KunUVF4/u4HjgTAJ6ELXuwWV7AKZfaM48cEivzgWceWn9D007/BRQ
Hj0Kx33ebt9koDU33MQnKcXcqsTvoySLgWiqQXmU4u3EKX7e1f56HLttf/GHwpJl1kUQRTxmAMkm
jb8ztwbTuLrvcDteHPCPRy5uM4DyRa1xcR1dtpO5DJZhWnZsu3mymqTtognApbNqCnGVqSzO23Yx
5F5vHdSN3ZXXij6AbFDktzVkjxSYKiBNFxSAp5Ri5x+GEej3DnhfL0arxVYONYGfgrqN8hmoh+3+
G4zvaUlQSZV3LQhzIz6mT6lcToKAMLBKdhKRqXkt7QFAXaN95B+Q91YreuWbkvnbzmvGO/uv+WXq
g9CwtZF4eJH1b5TjWBeB6q7HhAzLjn+azK/5J0SGywlq0JAv664zilNIU+xsCwzWcTXXdEk+YUkg
XST6pxJFH70COG0vrAye6WpJrXZ8StLaQliJ/lrOc0gY9Be79BMYPcK7nMfVktqEOxorb5cuQiUz
hGRs9m1oB1BO0S/b7ZuGoCU1OyXdXHUDQlda77K8ecoD0LN55EV25eftXxgml2lWagnxUjEhr9HA
OTb2AsATedhu2tB7pllnDFZMcl100ZLSd2nuXDpIOoDPmAP36S+/tn9i6r9mItfzIRvuwYXwVPU9
nZsPedNdtps2eCdbv9+ktkaBALQIQLPm42kb0mdH6X0EtdR9ja/juWm8xVUuKLNhd2t5m6FUE+Sb
gG+P5+3WTVbRslrQ+0mdtHAcdP2nAO/0YdVmvq9tLaXNCozoEkTtUT5gFxJM3h99m5622zaZXMtm
AQOoWpR5H/kzuQ6+c56nGrpb406+WT3vlW0h0zKZ17cObk9LmMWnH+PEfVI+WAja6TntpqvntG/u
GgXV0loLicMJ5SQDwrYRAAEAxwt+vWbk+YWBYPXt9l8Mc7y+3N56kIXa+B6A9i6KpfNrtOcvqvy2
3bIhcKkWuFBInNupxyz0KMI+cEBHgUzJP2b1+C7rip0AMHVfC9ykb+xhGhwEQJ0+2i4Kscf+vh0P
1QIX4iUMxc3I/F7q/OqAdkTSAQvWtnFW877iQ3Qdz03gNvm0gEYXsMHMel9lDwKYnHz8PJUvYvoO
WZ2dZd1kHS2AKzw8g/4be8IpWSWnRtSCWC152R6CqXEtgrFlkL0nkdjmsjmT4MHt9m7dTC1r8dvz
xSp4h5Y9EEa4wLWW7oftPjumprXYBVholg3KdqIAr+OTm51xJnqfLNCUbdLg0FoVUEEXVE1X9Bkg
o4tQoOYEjpRUzc5yZshNRItqe6R24oH9BOS3bDqTbkzk91bCmC+xdP3P28M0hB7Rgpp3oChBTRTW
zA5KpmDUlagjtBPrIIL4tP0L0zi06K56GzLhnIuoA07A7eRxxLZrBHnKfc1rcV30SHkD9J8iW/w1
NJGrPo/JX9tNm4yzjugm9Gzo2dvNgp6zvnoSrHgAl92VFfMpKO+8wier9938gknQikOXAnhgwUCs
jeIPgE2683b/DS4MeMxvjeNIqlBaiZOYzacqTGRGjqPIxut266Z51aIaV70AafDV8MDBePFfufO9
WO58DCBaYFtknFDZCNPbLohQyuYyWNNOXJmsogV2kQMjDH14EQ21Cw2T5i1ILnduTQ0mcbSQLXrq
qan1RIRLTqiFfnP77ghSwW17G/rtaKHqqET6qYC9e0VQ4NVda0J21hiDoztaiIKgOqE2tFCibPws
xGPLumMD+iLblzs/MBlGC1JbImO11BVRHEMPTIC/VoAbrtxJASbLrH+9CSLBoEAxzHAWLoJjlxRP
EyRs7zP6+subprNciRoMrOi4qOlHHwJJIBmT007rJrNoAeoUs/LB/ojUyJy3M8pTZ2oDTaR23HGd
vle2Dn+jhm467089lOolrtnoNPpQ/UB15x/z5ABOyiaf/0R920qZLVoQoG5b6/XxYLn73Vr1mEHl
tFtE5KH8OPW+5/Wvsrpvlpn+PoiCBlCi+vChvq6+IrEB3Ry/bPfb5EBatulQoA7gTYWUAJmggPV/
gLNmr9tr7L82CXq6icUMbQ+FbXNCX+qhQlHc3H4GGe8nqMx/d7L+O10K65hCGuauwdhaEhISpf1d
kImo6doISiBRuTu/hjxhayloztcHYHCZRU5ig9GmfLAX+xFVFheeeTvPfq+7kGtrLgRiew41FQep
iEA5hz14JXQHoMS8bRtT61oewjWh9PMEZ5gBpRLTwfOH6h3I8OKDkxOQrtz3k/XnN2Gnmk7F09CL
aMwswKs5yMNm9uwWYDHc/oHBXW09KXXMBuFkgWlYcoZKmqI/+RV1T9utm2ykJaXO8UVMQasZeSjc
gcxZcMJa7ICuQu5MgsmLtI0DQ5XB5KeINsFBliia0G8gFJejGtyCdM/2IEwm0iIa10wFGRdsfYBH
tMlJxYnIrvXSKrIzByYraWEtq5mwvMIk42B5HBToJsDum/XP93QfYKnfXQhsIj7KeBBoEDsFDbID
ubZxZ8153frYoP3eNOiZ82TmOVa0iYKNM/KbtwEuDYgTn7f7/rplGNciGI/FXK3lKBHK9sDkGpxV
DxnqvLmzeS2EIUnckcSuuki5PTir/JWdkLSg1BZzn/21PYTXvQcI899tlGdpDt7wuY3muUw+tfU8
PvZL4N7Z+vrXm/wQgNuvSnMhIigV/mm5/QfLgzThfT3Xghe1Zh6RTon06fE/2ix4GrtyvrNtLW5B
JWM1yoVTqsn7qxhQH0Nke2fbWrzao/Qa5mFWW1F51RkiokDPEur0y4dtwxjcXsf/gFq7BFW7wqpI
p5AGAwUDiIsqTPG8zPJO19RyghgCVROOzAkSY0jogb0RZC5Nb33ZHoLBK3VIXAZN2NlpELl4t3iL
CssIsjs7l2MG6+hQuIYKUKk5CS47quoRSPJTA97zLgkiOe6d6Nbw/899ENPxcCktUIHcdl3EbacQ
bxfCbPGgnLqNwYJTZ/a1TJKAQOImt6adUa3h+tovNYcdF5RQAQSCQyTU7XKczA4+1ByhsnNfltaR
LHHfxqKowf819+l7S3Q//O7e3W6g+ZKdl2latw1mJPAeSJF88lO6s8Uy+JEOX/EAfBQDXmGiwAf7
asNC0tOPd7mojloZINTcFkstIjdZRbbx1sDV3uHa0O1AS/wyaWkZlLBIpsQvxZv+lHdUHbc7bnKV
9ftNTgZFQDeM/foy6Luo+6uKYwnDUJoHp+0fmCJsHdXNDwJuKQ5ialA7iPkFMKHHtgM/n6f+gJbZ
XRf0LNByP6pgpgosuFjZ5w6UBxXQ8yG0g8T77REY7K8DHKE+OAEShtJMsK+9z2r1rq6LnQcMZ03z
r0Sqr3UdEoZ9M2aIVNnHJ4vMoQRr8tCAETpLP0NA5Fk5bTS2zrNyY9xL0D2U1d/3nK/9WEsR2Eiw
elmvDjJvgtwjO9djGgA9CT2UNK/zk4fL9wewysujNwVvAZK/cKg9HLyFg7IcZHBufoaUzvcOugp0
WN5aGZ6S6v5ULvVPp+mfbLp8C2b/gZTQR+Ng52j76zwvj57DL9uzsm7bXhuAtnCyaSX9qXErlK/1
SI6PgTw56hvxUXrErLPKd9ZP03+0fATNTadz1h0p98H7GlOUYlvXEqTGRQd2FMgto3wdHGt3DUpH
HzEQyjBwHsGTpYvqcxFcstY6LSOWvWEIe2Z/kTzf2Q8b3FrHIkEmcZC0s0VkifSxS8W7kVvftodh
SCqethOWywCyMh9Nz7Z9QiHwCaVp74c+uS/ZelpCLFGb7uGavo2CQr6AZfUDGffyuCFb6SgbS81U
DTHuWjhKILqs+1Tl7LMlg5PF926+Tb/QEiJ0rgpwUq4bsthODyrlIQimT5KT90O5d5lgmlstrfSk
KBxwieBeZwIf1gzleCmu23NralpLHE3Wg0tlwFWvtxRnu4DWJ8hLtps2uY0W0tPSDzlIM3D6GF1w
NfDsnaoniLcmO6Fs6roWygMqODO+oOsM528IN5yDZO/B29B1HWBjDSCzCAIEbie6991K0NWqt81U
7FxoGnquQ2xQdEcJqthFRKX9OWWrCkKxs3ga3FGH1jR8RK4eqzaCVML3ESTFINJ/CyanT03DXu6a
V71qbphAr1qsRxAQE11pBh5K1qYP0+Lv+I1pCNoexnUbUUHhF9dCWI4ubjMN3+MeZA5BXdkfgsLO
DtvjMM3C+v1mK+PELgqnOiw54IoO1QgSZNbet2PXAfMVFcuAOqI2agR9ChJxTIj7mcbs3X0914J2
dKeR8gWLmOe2CWqW3fhQJL572W7dcMLRIZsM1ePDmKIUGVXEn8ZGnMchhdSduE6WdA8FKAy3/2MK
Mi1+sU9yQI3sthHo2lc6eRB6UyjT2TtoBkPzOn4TglNNCqSHACam+FlV/VMC1p3eBb/qdvcNbqoj
wHxJ8iBRcFM/k48JBJXVqF5wgjp71XDe/oXBQ3UkmG+VY1OvV+DWBH7tgkAqzdmZZP76fouto7px
fqhylrPV4d6vs6CX5I7TE0SZXkDV9KEDDttpnIcE1FMgBvuyPRSTtbSgVvGgQO8449CPO+S6kx+a
ynroA3JGRfIeptOwt2NaQNe9dHuoSWIP6boPpbeyYmXf/VieErV8hVSthx13dtoej8m7tCXZywj0
sSRmH0JE19bLoERYfoIUws6ybIjBvyu5b6ZnLIp65Bk2Lr2TnCAD+HXAhnERw5uEQjssGe+MEW2J
Thziea7EQ1euQMTjJKjpLubqT+WDfGfbTiYX1oI8K600Hpse9APQdAbfwnfQz1b3ta3jxaADnJdL
Cizg0jWjC/ks1O2fOEmmvbseQ+d1VAmdpUWFB4dKGqQNi/fQEcVL53HbNAYXIuvc38xxyUH2VuC9
DLrw03my43M+xR9H3/283byp81qE91RRSjwL2y81fwY5/hWQiZf7mtaCuSOE1EBIdhFudiDcR4Hy
DM73Nb2O5sYoeYBnm4Xh1r3A/elbf6Cgz6R0D+thyEI69o9PEMtLW9ZGPbMOBcBQHajwwMz0AP7F
naXfkIR0EKCq0sHDaoNbcZVBSGoOISv9OICk7xQoHoCiqXgSqXPfFRjV5jgtXX+JsduI7JK+YXKK
fI/ueKfJVPocQ9vFKssApoKyIhjAloiUxZl37Rs4Vroz22tjr5z6dVBgPEE9ffCnNvK78uyDM9pJ
+suc7F0qmJrXknTNcgEuO6ABUQ128WX1E4fXAG+ky/Ndzkq1fRjkbwcrgDZGJGv30aog5ZdXD9tN
m7quZWa8q1huDSGkiGTOV5rwXyQdn2YPfLrb7Ruyw98kKDdxBopZifoNrMcgCkmPUHWC6k6bejvO
Y2hdx/x19gL9IDvvIogHR3ile09s68ddHdfBYNxqOXDBCjYn1hVVEH8Nlr+zRzHYnGjTOXWVh10J
vDEfHBDOZkdSWueC7nTcEFA6FKyE2lxdDglm1JlfQGf7HprNj3gCfIfXoZdt25gGoC22jt0U00Cw
XuF18WdB0wc1pE8F8S7bzRtmVYeFdXhDj2cLN9ccunJelnxMAnfnRKwxAP1XaTZoin/P+9CEFgSA
yvUwVhR/BM2Qn/moKESuoCwhbBBNjgVEm3jbvY3z0TmVc466RDFdXMnkzqbLdH2r48ccHDM5KjtF
VI9QGVPWD086H/FY+JiL/Nrh/rNs7O+gl3yzQqfAO/d1264Gz1iJSW7XPNA3EFaNOKkk5APkXZsE
Yl/VB0hC7USjYTPprO5yE+s+k+DpHZFLknr8sdQUZENx8dFj/WUB464v/L2kYvC/vzHINz+Cfixk
KVr4H7TXr2PGTz2YOydn767K1LyWzv0EdT0cZNmRG188vK7GbfBROWIn+k2zoEV/Wveg+UJnI9uC
zkBjv8/BBQvRiEfwtX28b6K1pB6AkFY4yGC43IYcLZGUXvEa0YLSF8y588yqnUA1GUrLA6sOYMNr
vIzhpuap79VZFlnYWnLnmcOQB3RkVsbTUlIB4EsGGvnJry6zx3aWPVPTWhqI7TH3kx4RKKGaNvc5
uMfvo5NhOiIL+/iaQE8XDGv+8gASLAi3u8fC3TlJmTquxXAFOqe6tdap5VlzsCuIpkC44j4eAMCi
fo9g7iAhtjUyBApej51HHgFs2sm8BrfXQVi4Qy1R7If37EVwj32v/HH5TsB2NL6wEmeRGXog3U4e
et1GlGtuOVntBKVvvCOMZEnBMSesEyh9+50djcHpbS07xHSKQSmAGeBt/n5QUMxbuktB4x3P/Dtb
vrJXtfX8wMHwymKO6yoCuYUgD8HE+ARiwqe5IecxnaEYRU9FrN6IuDoO6fKcQliJLcnbuMdylQcf
tnPI60YER93vrhCzciCLg9cS3wbzqiufwA+w07TJFbT5wfIn46bHCCuvP3O6PKYOiSbHeQHh7ume
3lMdEOYPID91O0xSsIphKTo/D3gavcsDqA4JS9KUK5WyJmohIFBC+PQjBLS8L/GsdjYIry+kVIeE
oeyqInzy28iiYLUjM2i3g+QptkGeiFd2PASdt620Zrv/dDWqMxDiUiabZ7B2gWECgjjKdgboxTdz
cgALFrS5ArqqcvUsrSD6x+Kd6Hx99qkOFsviDuA2qMHgvkCc/TR/wD4bOHf/jS+Hu+6tqU52NshV
zU/ixlet0j8Dxcx7Aqpg21Z7PTKoznfWZB2Iz3u8ktXKo79S25aADK+aOvc1r8W/Q1ERB5kB1G9C
3O1zz1B61wC/uhMYfx8DXptzLa5R9e91PmBE0eSCCM4uK4h5ZR8Gy1qgrQP8KgWp4iBOSmLbzUH1
KexLorIoc7I3Ys7P0Iq5oMjqSTbTB7ARXuc2vtrMCaUNHbVtAxi8X8dtOTRVpHNx8ppwdWu1aViU
J+XFh26YUS5W3PUqQHUIF65Rc+U5uPmU/iBWXYviJJhnJweXQ+JheyTO30e6V6yto7hqlyZ5nfEm
6sA6ey1lW74swAVAK1jkxyTO2BliOPDRCfWcT0CYtmcrZe4fFsREcGMNWsqy99jRj3l/btNmgey3
Xx0LglkbapC8igrMoWqCjtoEXdETG8e/KpYW13Ksk7AD7OCQeQu4QKc2OUMNAJT0VjqAE1vN02FK
4/TkBzVUkrhVPi6SLCcPNGKnObGT4wRx3iOfsyYEjbcLYTY5HQjp5CXvSnGcyhEM+iVUxge3SI5i
4FYIArrhYWZQUQetCgezZl8c+zFGCXKW/JkESw1dSH+4+p2VHn2rI6dgBEt4I9PstECk95jM7deu
ltWDy6ruLcQN83Mqp+GIquv0OLXQkMJLznzAykjOFY3LD3Wn5kfi+v2pt0RzhlyXvBQc+ld92h47
wigmlMTHPm+f6wolh3bPuosNmt4jI6DGZtAzOCCTNz+DgNGjm3aQF2pmSPjWLjRr8/EPe4TEbUzi
8YSHTvCu+C49U8F+JkGAV/6OZ2+n1uk/Vj3LvrY1b69T0pA3wrX7h7rEn317ggx9lhWPKM3l1zxg
n8g8/opF7oMJroVyDyR2oV9htZfGQnVPa43l0Wks5wA0fAw1MDGdmUeXQ25BtyPL7eEAfU95miVE
WxcbpZXbbmpIaDoKzUmKrhyTlodD9qOH0mKT7DE/vb5XonqBS5yrlntxw8O6Pyvy2A2YRJDK39dt
bStMUg9qwP3aOAGhcm9hZ8l2Nqumfq/fbw6YikJaRTZoGrIFF9ovJw69mXmX58yQ4XRoWApZZlR4
jTzsJvKVtc6HGTwVUGDwr31iv7hWrnZMZPqRtld1AfFOCBE8zFIohw/lX0WZ/4i95p3lyq9S+B+3
Z8JgLh1qWIu+ZZWz1JFCqV1t+XgisZ/qrNk5Bxq4AkG98Pt09GqpfbywFlFTWP0zHN+OAmqt4td1
iaDrOKSLARF0pE++dSWhjxB/m785Qo4/5tRvT1DVug8wTnXWQCIqXKtlqBQSuDr6yjxQix8WJPOd
3f/rz6VUxyRmkxqZQnIN57E59mkVLY0DkQWUk0DZZIaolKD8iEfznaXWcB1Gdd66kjd1xwv8T5YH
64t8C5HR+pk8281BfLMiyg72Dl7E5CLatgOEmMOYdfhRC12lzn3XU8gwu3duyXT07wh2cQ/3Dzy0
IcvxoXJr8hH3fO63bfc27Fh1AHDdoM448dC6kj+68atd/Rg4JCayn9vNm9Iv+d2781guNbS4eMgg
Rwp0hcfrnfA3GF2nWQPteAaUOtKYJa8lHMcNxMHN75tRnVLNXYAHKZ2ahw00q5zsBEKfA1c7JjfY
REc05vmkgrFvvNDH/hey9rihccBPt2MXU+va7Q8bYqv0q9wPsbvtT4EEUduSTuV9O0sdxpjJMU4s
3nmhlbnynKRx8tEH7eBD2jbFznucwSN1KOME9TGv9FsvrKwcCmlQMHmoLbCm5gK6UF7M7iNQojqu
kQuLMNytumEeQ8fGtc4yto4Cqjrbnm/wT504jNcC8qHL6IZd7Z1J892Lr0G7xwdhmmRt7ct4EKge
+rPh0reHxPvDU7/u67UWryyWNgXnlhcOSAOnwivesxZ6n77b70SWaXa1XOlbuD2sQY4PB4qvFcRx
8rx97FX/DLG77SGYbKPdwMx0yYWTuG4oSY8TD0MZhmrAZLHdumFadVRjUnsZcxflhtAiuLRx++ii
AKfr3Y/bzRvMo6ManQClZXaB5mWrLvn4yFaQuESVz10v6zhR/Z6P1Zi3AfBQbpjOICUuZpx8Aub/
bMGowFV84aOID3EJofDt4ZistQ7zZq/ZET93askx25OSJxToNRAo68GhMlh7JYYmi62/vvlFP+cU
+n+IMxsq7exzCX1eR3xc6u6+jOeubnbTvlLAP7u1dMOa/hQQDY8tfszY5237GHxVxzhCli93lmx2
w9kBZXeQS/vMHbZ3RDe1rgVz61t4o5JovVh8dR4WEhxtnIZ25tbUuhbJFp4ZeqLgqlPqPjUy/9Is
bMfmpqa1EB5YytIewg5h09TihzUnEH9RfW71l7vMrsMai0EJKME5bpgB6Xtxy6y+qNrfW4FNW3od
1bikgZfZqYWVpfjepAuiyoHWLfj9kYpo8SUX3aGClE3AyQFa8CEUjI+isHaWT4PtdLxjUI5AnRD8
nDgZO0yj1xy9ABLJ91lOC2guvCZ3nMANVZIHUA5mIwMXMUBvv+5rX4tmlIP7qAfvWFgHeB4HKirZ
5XczJAod2Vg2DmqbmxJKcio5Y9NymCAMLhb/1JXZnX6lLcsz6jsUqt5s+BWsjlPNRPj5PsPosewU
E1SNEjsUcf55EZDZrvY8ZrXtK/d4upxUBfnzok0hHJXJFrlToYZ64aeK13t5yPQDLZw9OraDvwRz
mI7BUXHwgcyV/N5DeX7bNob2dQxjUXXjIqp0CSGCi1vBOkvwBxEEF+D28/s27TrqrS7yidDcn0JP
em+8ujr33N5p2uCYOtoNOuouHs2XKcSt3XFg7ChSqEjWwSEQ7XXbQoakoGPcltgqWBdP6D2ojw9q
5p+86T6UFdUZ72rc+QYJrlDDyW1TyHhBATFleFsplBWc7uv+OqybNRi11NBqhqQBbuJBjDWU5zqN
d0LWZHwtZD0OiWAsvirEtfKZKPYj58l1sf238Vx/va/3Wug2QPkk0DvHL5zuKSinayPv4zChVFuD
YwJx3KW3ZIiHp5Pfp2HgLidoJe24jSmwtMDFjb7sszEdQ2f6UpfvGCMHy32/bRVD2zq8rcFN2OQ7
sQwXkFrbwM87Ul2Wey9Qddgx5M3xpgBYE1xGqY8C5cLXvguG+84Y/wE7bqB/TlNbhqrz/RMJiuJM
1R5vsyFYyeqqN95eSqzfWT7KsHeLiyUgja6cnY2Vyejr95umvZxNWdAkYwgMzRXFNWHqe8jKw04w
mZrX4nSkImGuaMZQVH15YNWfeKKMKke8bLuMyTBarAo1CegcezLEQeI6DOzkq+TjdtOGNKDDFgM+
Bm2cwRsnBgVHK/VmXAe8FN0nIFGCHeObuq8FqzvlztDZjgwr121Bhl4mx5wH02l7BKbWtVitRA55
EXuSYVZbH6G8fcmgV31X0zpm0Qd5y+TauQzHBUodrR8FS7kzpQaP0SGLM0NdZuYOmNLUfw/yq1M2
5R/HeE+LwdS8dtx123qUOKjIcMDZYXKTSy9R/FnuMcKZml+96Sac+jydJ2Wh96wTeBq0xAPIYn5M
eGLcNryp/fX7TftOmceoWm1lyN0MtIrBkY6nrk7O260bfF5HGtZDObiQP5Wh5T0ApVRz55pBObrL
96q7TN3X4pXUJYMilUKKz8jYQaOkneDyGcU7JF4vR+95exwGz9ep7SaoxtgNlzLMFxA2d/RS1nvP
9aamtZDNJePpUsVDyIv2iDfVi93t3Q+amtbiNV5oO5OGDWHne/ULJEO8RzZh+3qXTXR4oecJH0uU
NYQz1IxOdsBAdDM1886+wNB3nfvNT8dc5m6GxTV3jmVAL0WSfbiv41rEUpsFiiqYRQ3elXKAMfo9
6LXBHW0tWhtWrRJPVh/axXIUUPtidDi30t0JVpNRtGBdCrzUUJUOofc9GM+0ubPZ9Xc3OcDHMZK3
Jeg7nNE6un4eTjL+vG1rA0RKR/txHzK1Hm5VwsL/ulRAGvfDu1wseP1ZTnHvHSBjsjMIk+m1LTBl
02inJWyTDG57iqesDe3Rch7a8d5crGP6qsmDBlLp92GXu5+Z6N4MqfoOCpS9QyyHvV85JdtavEIE
UoApfB5C1MM+iHEcD0XgnrgDKIVVPEOUejrOqrgKm973wkV0nB/pFeWgWezDqSJhIYu3Pu0ufrOn
EWdA6hMd6pemfp6NSTWEInCPtehQpvHJa8jRxrWLw59b2z6UU3dyy+Jg2/Vl2+dW3e9X7Eh0/J81
USjlpPkQMhmf+gSIKyFwFdM99MtwTl0aymyBhLZ4qmOx88/XvQ9y3r+HkDcEXZCXQx8mwXhoKWSl
wboyz3elWqJj/lzwSJB4wDTFwDB1hXcGFdd521imjmuxr+YZbHZe3gPiQBjUhMv4JLpqOPlFvSew
subV/3RrogP+uFUDWQDKHRAv5jRSKHL4UferKrYcRkHONI9H70AFXgt2zPV60oGC+e+TYc+NQpFK
C3MtwRew2ReHig9H4eUfRCqugdU9Tcy+CytJuLZ8VyDStoKx7MPaWtqLFNI72nl+H6MIBLd/H0lh
DVPldXArSCHYB0hFq3OQyT3NQ4OddKRgCuqMlPRdFwaTdXCBYT1T1h/Lufy0uCw7Vc7/4ezLdiTX
0fReZdD36hElkZKM6b6QFBGK3DMra70RahUlUqSoXbzy2Ld+Al/4GQwDBgwb8DOcfiN/cabtqdKc
yDASOAfIpZJScP35/98SZZG4pOd0Wgl/MAu2gEFgCmAI4pnuGBdXFHndWZdQLniGvtHTyzP53AM2
x3q5mCEACbg7+mJK9LC+18FD4fHMDcILQJpzT9gs8gG+6p1Cav3YrEFmSKgSAVmwtm2/VfOlpf7H
Z4C3xeoA5LYOdRh1RwlbH0eHRwjB7znrVFL787c6xhFgSZjObTFeWC1/HFQAHP/rHJvhWV9ZaHAf
I9ZdO219s06XcgHnmvZ/bRr4nAiCHRpNr1Em4ajpwa7u5dE+s29tkTdI8eLgBdLx6M8fiA3SApZZ
ll9ShDr34ptV7S4R/CPcyBwnEmcFW7Kem+x1L75Z0gwXFe5AJfDYCZWMUAUu+udg+fpy42feewu1
WRt9cmOx5tjosvzguZJD3gjO7y+3fqbPt0DHGE4UBTwbzZH6P8pGJNq0qOReAtude/fN+mU964uq
RutT2OlsKMAsGiL3Uo31XOubtatH7UBbHa0bUgPfK/NyuUQ5Odf0qbt+Cp/rjpdlXEpYHjTekAW6
XHYEgnXZy51+Lobaoh3bE5XWtwAka2B4Fx/k6xCEiSABcryIrySsmM2XhVT7YO1flUWCHP+vH6ia
G1oV7lIDPURQVyyUnN81vW0uOWGfqV56offrA7DhFEUPSN4xNB/qwTl6pXct2zbvPaD0mubNbKIc
tgMfoDh2S8cxGVFG86PldVvHFtYV8MiH9YxD80C+QYLyelihzlp4u5fH69xs2KxvXjW2m4IqzCc9
wldLF2PuF07z9KrWt8CuFZpRI7wCWU59lixVnNTVj9e1fAoSfprF7lAFBmDrKe9XGe8heEcyMHvV
hV45c6xtQV2AL3ZhScspX4IBeWyogJAiCdhNwWRCWH9VyfvhEu/xzDa1RXfpqCfw+ES/SwU5Kmrq
Pdgmjx6tn1/uqXPtn37+U0/Jee49ADKnvOrW58bz9+0cPrVOXL5ufv4bWJcDD5u2R1/RYozhnSDu
xhb0SggL5a/7AJv17cOyMZiXGBPTjlOmnf7Jk3CC6Yy8kGE5EyixzfpuCj45cgnHfBjoXeXdg2Z5
HRCTFvMFBMK5Idicz13Tqn5V/pQ7sk1JzbNTLRO84PTlDjr3/ps1TLhZHbBoxjwG0cOVRxA7k1He
tOGF1z+zR2wRXmNHmilg65S7KB7Lvj5qd76AvjrX9GYZUwk1Vq5nLLTIXBNFdhAHyV7ulXP36i2y
q0WR1OPcTLnfqAdD+7dG9Lu+Oa3mUptUB97nhTQ8a0/4XiNfV1n2tkJ2cQDGTz/qKed22UekvTfE
XthOz8yjrev71AjkpoBzx0Qlt15ZypQHQPbT7sPLXXZm29siu3BXmJApnqacsXW/TG06rp8mioSH
41zNbNgBXIyJxS/QLs6N/WZdh8qttOFiyufepiXC7sEUr8I/eFv/975zIcMjMPSqHHdc+9AiM3Zn
OvY6WjBsvn/dVJ2phrO5K6c8qGZnt9bN1Sos28E+5tvLQ3FuqDdrGhZPEzQomim33MkW58Okvvrc
u7A0zvT8Fu3lRoNGJQKNj04NewYBaAvZvfzeZ7InW6RX0ZHVhAJNu+03qH8nFrSrE5XJxF/j/lJ0
fGbD2yK6utHAWgXqXHmNtFnSOOq2AASic+nnjrgXTp1zfXR69k/HpgGnlHaLwhSq3XRsTebx9cJ+
fdrc/iC3sLUyralbTgT/57HPQbvt3uhgSifnxou8vAzUzk6XUktnZtEW4VUFMSpAA5aYb4O9duFz
LGn5vh0uFebPDcRmCatm7SGmzTFLS++uZ3PSm8cx9BEfXeJ6nHvC5mw2Ssder0/DsIZZjeuEoH0S
xm5SmkvQhXOdtFnL7ujXup4xHA2yyevi52Tor8flEhz3XPOblawDpMcJIAD54ggQPmwy9V8ZuVQM
OdP6FunVkXhyRFPjSLB3CkTBwO2SBSTJl1fzudY3x7P0Ju1NjjPmDmOp9f2E0SWZ5ubCQjizWWxx
Xq7pVthjYxdtDV1S44RvQMTcr8Q+8qY9KhJ9ffljnHvOZi3HZc0EKfEx4rj7EkbOUzzbWy82NzA8
SunYXoiTzszVLe4rlLAQ0xKPgRkBiR5Db0pMeLtE31/+FOeaP+1UP+1IknDLXMjt5YGvk4neS/qh
mq5UfSEUOzfWm7U8lJzRYcFMipoi6avupMGSlv2lVXZmP92qmrkt412vojEvTs43kVz7tBHBpWvs
uZffrGEeCQaxVNwRSsY0WBr6ObTxfR/E1YWpeu71N6v4lFoI5w6vD3L+YbHOYUYI+fK4nnn3Le6L
hJ63hIzh+uGZj13As2HkC4DEl1Q/z7W/WcT+6A9QMPHHvHVC0Puj1ruF7aUBe5tcckg5I2PibeFf
8WAjAKFBhTb9eBqFwpr2nrfxWKSUTLJ4I2tSR3krupkfWOQZsMW1A7UBHrol3xeQQFmyhrViuBKO
CDnQmPFSJIPgwaWQ7cwIbsuhhYH8RQhVtDwqqwrDyGHRM5rXtr6ZH7zzNcibPrjgowPjFps1bfe6
SGSLfismyiallj5nyuxKIVZ06UXnjTO94p0mzU+bSjS5UVfHfZ+TGO5fM3WOAhIn2csz+1zjp5//
1HjVlBQub3OfC3fczREqZrbsogvL5sxlZSvZx0p/5E3RYcopfrCqwJ7I1E0Hgkdal8VNZKmGlldw
J133dbKz0CP99fNAtsRtgFn7PZyCoUSl9fDZ1OJ1rFlvq+VX1w0XxFV9XmK8j1Vt+E25YkXoYpov
5ErP7QWbaTrGM9R4Ic+Pev3bipdJXLYHMb7yCNnC4qhEqDnNske4Kb+OC3niPdJM8B/+8vJ8OvP2
W2zcJBxaNLASz23bfLSBf0MVxBTsK4vLW6G+SfsBDz3R57WRyFS3XyB8eDtH1e51b7+JQqxtjIhA
48lrFg3wdCi/iqDeBbN7KRY8s9y2inzaLavFwjMzXybYlAeBbVHBKi8Fa+da3yzmcTK6Hww6f2be
AtaOoslI6Ou4U97vufeftooRVXU4fuLdC8o/uMN89Dvn8HK/n3vxzaqdvMryKSi6fPTKLEB8D5OW
C8vpXNObsCPGHZSQATNmch6repRpTFHyfPm1z9wSf09r/dQj7txKWmEvzinxPsvxjaL9EYnVfSmm
fVT5gGxcomedWVZbaNyEAYXIiRzzOg7UdQzjxu+w5YnmRJH+kpfQmZ7aAuQIcjvu4FKcvgpiubPq
vxZTe4lUeSa+34rw+RUbS9l6OHzrJqXsXT1D2FZmkJjh+vPLo3Guj7aLNzKOsgaPKOLwHffYN7jk
vQsDc+kjnGv/9POfRrscWtIqi/bJslxRPR6gJ3zlja9D+nlbPT62CK0pBELykmDXb0cHFl6l+KLg
6vG66bqFzjUs8Dp3RgBUzaJJAlp/9cA/CjxzEHWfhirWoJSzV47GZkkP/my7qg16WEcBbHIKiyYn
I4AdvzzYfzxZyRZnxrRTg2qPUDGu5KFgCsKp7ELS84/HmWwhZq5eKrYOts+D+ZMA03GYEl69rhRD
tkgyugCnBGWWPpfQEGnUDVSNwuXCi5/rk80CqF0uWhaibeMyeqfAlkJ07l3aSP94BZMtZKyOx8j1
vbHPO+aINpFST9CBaPubsF7rI6l4cQsiJH8diIRsJeM86MFHbT/0ee/Xh6j0bkHienp57pwbYP/X
hRzT1qyVQbRuZaPTYNB3RbQ+NNCpSV5+wLmB2Mx904VwRh0QsYtgOAzTlJXKe9VJSbboMIdIsBIl
moYHwpWs/KxZmgtgpHNvvQk8C8iq2Mmf0ONOzG8Ll1V7Xzrswov/8V2AbKFhJ1IARKRdhYuGc1eW
5gP8ht+XI/KoU0SuPM3e90p8aKIhet1q2MLDbBPEHTFG5dBac71kjEZBk4YycWmGnplGWyk56qyq
prJVuefVV6r3PoTdvOf1+vzyJDqz3rYaTs3gdaYQps/XZhcYJwEa8JqsTYqnJtF0KfX5e+D/bzPd
YEH/uhh43ce9IY3JSweqfvLbwrunsoWtcjukeo1vS3ItAxeYt7dl9CyI2kF4OSvkmIXtl7URN5ET
ZDVw6etF85tz/Xqanz+dsyuypUMHd/O8b8kBtNJ9W5JHVg+vm+ZbRSfrO7QTrV3yqoiizCOk3S/a
vXSf/uMMINmiyABN74GtW5fcA0mtItPduNQZ6DzvFL3kCntmnf4b11YBMyDimTXnva/2rkGpwDjR
JX+bc61vdgHI9HWogxdL3oTr0CTEUZ5MIx6wby9P6zPtbwFlXOlqksgc5Y7w03Gud8xcQgH9cTiO
8+HXiaMFGSvcq5Yc99tWJI4/1E5WC0thJRJ0jU11z8nw3K0FMEgDrEy+v/yRzkzYraieXdx2Rb1j
AQLsM12LxOneLculW9e5xjeHulVNGQB9vOS6wKFbfexMDY3H14EeydZV2lkDODZE6LJhcq/JrHM4
fT0GMAd9uWfODfbp5z8t5XC1TjNUZMnhwVEh7Gcimbv4Qrefa3xzjJdBoT2AjZfc7dv6bYREJIDy
CkYIF07x6Iy5KrK8v75+3Rjwz0Xc5gpaAMFzR0J+FS2SDjfIDxTtmzkkXv3cl6Kq/MT1ulXWiQKW
R5KEUoYplyBo6bshKWD3oI4Bly72bj/S4VPDizk+Gd2N1VW/LifsYy+n+hN0NcboICPiRztoVlLQ
9EgzRDe6N2rYCxeeGjsyG9f8QAEdMrpuMNQadq3YEzJr4BySThIKjyCy9/F04Esr/fuyb53+EHuL
VcehtYLdzm0UpJauy7JDNfhqarzgXavt+CXkUXDLn3DoDO6aLC6Q7/tVK/drxR29oBAz+iz3YasF
qa6uGUvM9REsQr10fpnZFrUheM/qQL8htTf9sAvk7JJqri2Ihm4/rldz0Bv9zXdJOaAZfkoAjn7V
Vtfg3cnouoFvy/pmnOZSv4HVxzrmUAGJ1M24GjmlbJK4AXMDT6aHVrRF+VDYuhc7oUFQTUUZK5Y2
fly4e7DIVnplCy54tvQisgkuoK09wBa3fQhCMGK+Q64w9NMYO12ZBkKY931DiuIDHNCnjxUMmdyj
N0SmyCqOFMKhamvJkkGzafxhJrABH2qQvvTDDLvi6NgUEyShxaCUTMNRR266zNRGCRuYUntVMwYn
ia4YbCYLE1BoGTjIhbYgv5q9XatApZW3OMDHL0ONobM+rAHceSAE1/s5jPJIMrc7NI0q6YGTuGdZ
jK4tEo5c+bqrZVEXGR2Z1akLSOednqZI7UZgH7FlTKWsy6seRKNoP65DAdxR60cqAwOkm1Jj1uGG
0pl6iRmqNkzKjlRfXOjlAydWh/am1oB/ZIUHlcU33igdmRdzpcckiJVswbdwgJSuRhqS9+GiQxfd
2k5V6tQqxoftwzrYr6rjUYJoEoLMdLG2SLXS4EJTEfbejtKKealqIh8rgM1LkU5TZ9d0sbzkyRBS
cBc7FWOO9b4QLItcEU/Pqw15mFQLAIZgaNK4g1Yn5cGuZeNg89ZdjZc2jcfrBzWCiZbAzsNMh1DN
OG9i0Y3q2WFGDjIBTtSVuSWu1PdkjfkCAV2QSvT3sIq7OBuA8V13FQYQ7KIFzHxozHNOgNIvxzck
UoKlkdFLmDUrY/UeylHWTYauXOk95TNcOFMB5x67g1T7POpEdmqWR1X6Ubh3IF0VXanGgXZGEbsM
SjuqwterBKPy2K9MuHtXqPa99J03zJCdLfwYaQE3MNehnBr+dohk+UzmgH+x7tCKD0MbNbLd1cMi
tdjN/RTIx4oVUv1AWZKwHWSVvGhMwBn32dUy+JDpTNRUUq5SAeObFsLmgzvHUK+pR3LTMjeYDmJm
lN5EzSAkzJkFSEKQKB/t2146zXRfQjm8PFSNaIofXjnCpwDd4Tfltx4WZyazSIstqeD9BDBuQ4BB
kMCST1fFQGEfDc2Zie4bTHb+0YpOmBuc1FGdBhRT9Y3uBE4lVObL9YMTs7J6YkIVardy8E1vm7CO
xaEZO0/s6TCJWaTD4EswgFbaB6jsUAEpY+gVzn5WIZAxB3BQmgbWLgSSJU3Lwznxw07JG+SRSyjo
RWHp7zx4arHMWBqz29px5s9MRcoctbCZDy/yKpkh0bam1fLkQQh6xQJXKFEFCS/WxPrdvS0hCl31
j8LpYrurYf38sYLqCk2ZYmx4WHxNv83M7SEHslouIF6mhjovvRVGAhkN6tQHqemdCCa3SxlhXqIM
nIXDuIKLQIFIW4eRgH111fgHsIdjeaRjWMGcWdZfxqW6jWdW9Udug/joBYZicS+N3ydx1KiP0BaX
cl8FgmCR1I78AC93YZN1cqt7Wvff8A7iC1l9/tVr3VY9ahExSI5aBtM7SLu54c6xkFi/GqpotCku
z2TNhrZexKP0hdverWUFufGBMNIlRSENrE10xMrbZqH+Hla9J2KCewtfD0Rh4cLsdBPAZ7fDvrr2
iidicIZ5D1e/0twq3RH03ozDMrU1DBETo4nxkxjyU2PCRV/EqbJt5cIgHkTTRDHdF6kpV0DIunEs
m6s2WLv12hfD1CauDUdYnYP5G+9nXwt1iBvprKlHK8itcycCnydEsmG5crVPbldfLEBoQFiIpTNu
pxROmMQbdgZKXki2Vi4br/ulhMq8F8warXAYLdkuHnlS+nZtkjosfO/YlAK7Y1ygPpSZvi+jlAHF
H91WjWMwV+yKDglYbYOElZp1H1s7mupDuHJNE2x2tN63pGuCLB5nT2e9lUSkyo9l9yRL65obWzIg
ABxYCXtg8IMjfVO7tjj5OBdRvTOObuvEl2FZZaMVo3+sQPGD6TvoCveOywuS0sDz1oPjVVGR8lY5
9cHAo4MkGhQY930QsekjxU7eQnu7NUuqZ0WCbKXYQB4m3mi9q6zS5ErTpqAH68kWEMc5mFPknwjJ
uBeFJIkGb5XpwlunyQEiXWuTQPl4bG7ddR6ntBkngPCnDn7vEE2fhw9VC0b2jTOUFb0lbRSPsKLA
AAPgAEHQz1PYU4dngMRN/mPJkAZJYJ0U+4dlsTTvRwRJHwfp90UCgeXGhYFPwyqIbSh1WLoiWO7g
XAhRwki1o5+piHSIlKDCNz+sBYyeknKI0aO0gLLjo6MWVd/7FoLWmGqNHNeUk3mW6dR2y3DQED/l
V10IibeM4czH2Vu365JhP6vWDxKwbSd1CRCmKWZTAyuScgI3WRkmixw+EtiCUTmXfgZQVkmPTdd0
c2KiAOstrIa5uKUT4oUTjxmcrQ5rCdevzvOGz6JdIvvQQAOOZVilvIMAQjOsEKMf2/Yad3bH23Ve
BwgTVrl8B6YsBL0oAkFxDOKhGG9k4K/Ng8Wp7Pxwhx5ILdrQ+mR4JcHEMKYJVEKGANU06zgTuQp6
0seAW/XgheNt7I9R+agNk6rwKoxxGNk9a3tZ7YiFmd992EC4fC80Zgxy2KQt08qB4wdUG525ziqQ
PmgyFXT6BKh17WY1catwL6uJrU/QePGDDNLNYkrJtEBfREFAukqrGJaJ+zHsKplwO/fOToZipNcL
iHNeSosgppnQsYmTlXuapPM4eks2mxgjikCrYSc0l+72o0ODx7FZ/eXW6LIvDzKo1Xho28Fizqu1
GHYEx3iTWK9yadKWqKQdRLPIICvEsJYfkJLw4MWgB1hmhbZx31PAcId9FdJZ7+AwxAFXCIVRMNCd
B30dljAJCJqaXqOC0vuHGCiq8rjWqgneemu5ZJNv75cBHaI9eMaPRTDczRVAUDhebfPNR10brqCq
amEcOS2e7q8HGMoE+wJbxJ3PpDaJJdJzcyeAs+UeNSAxXlUT9NayWroDzXCSiTe2J1N87TFvbpLY
G2KSDWtt693iTYakCAk43A0QTzU7v8JF4Q6WPDI8RANFRbhuA10dqrWQ6ycJx2DIK9vBoffwbl4n
+ADESwkH4WH2jmYOVQeH10YP+8j36+De8dgcZU4/r9+NmnwIB1aW5bio9NhxFxLizKtjR3eJp/zq
xqelixdwSbBvJgvlPFjHRwWoIm3DdgLaJ0WKk2YodkOLUziBgVPk7eeeR9hgbRB+93hIOHyeh8Ld
8Ra7RNIDTNakbsgHd0fXGqp5TR8HH2XTOV8Kg9gxWetQO+kSQzn3uhC0iLOZjt0NQlH3ALsPzHE7
igG+GyFk2sNCAKsUDRWMx1zjkiQmPFySoOPwEGjHZfGuVDGGz7yHR95ttPBGpCSSJr4rEXJJcuA4
TpynosU9D47EZnpgQchP6Hbiv69GIYGUFI26p9IJhq+jDZcyiUTAWNZgl3ZzVOUCiP6BsoEgQZJq
1xZTXcMbz2Jr6JD/wamMJcMTgMM9kzoo+eJe2CiJrXBCNf5ox9qXqYgRKSURwqOnOpLag9+EEJ8p
AukPERdznCvadDKVsp2DQ7F6820/Tt2DnoV2Dtjde5iZh6d5NslpDg9lyFxcrqKal4dI63bGnlQa
eidKd+rvYhrE4Z7M47o+xl0ngs+q5P23BWvkBxJ8MLWYMQvhArMu5Zya1Y/arC+grXVoOyA9b8wY
MnHw8frxPXVXehcsrY9NsRr9J1cX8+fBVos6TH0YLAnlyGKCWNxykink3dVetKMq95ItuItQa6Ep
6VZOSNI1iu18NLaLVBpWVUveqq6y5NYfF3gK4N4EtC+PW9qmZT1jhuPcVCclAQYdkkxLiMwmLoxY
1D4QTdBnXdfEch/6qq/udKkLkUEUj7U7RmpS5C5MKpvbfiCnYwvykP5103n++uyD2bMegflaybNX
GtN/42u/mreVFH24g5kUmw+4R3jsHmGMin90FcVbgrZD/DWp18Wye+aNyDjMktv2Te2K9guBaa73
aTFs8K8dbsL4o14HPSNOxIU2pbJ2411cah5chbOLk1Vq+ICm2nFnCJArS6Cf6KiSBA9O7LifcaHE
1V4ZI+Jd3SvXXEOVfnQPNQCZYr/UUNk/qSuPJndHUnXwL4bdEi7+inSpAzZ+DV00y4JbYkDKy623
6P6uXXDDx52SNu1+tWIekd5g4QBfXDaKDLakwjk2Q2mhuD5w/t5aY5as9WMQTsYB4O7UYz1p7yLs
kl5W+EFInxblOm2Ks2OY4e/eqPEhHGuzwxdQZpt81oh9EVUk/oGbGp13KpTU5I4bAbpn5onIpwU3
1BlXhqXgx0kiOyaQsFmdYe9DgTb+4GNDrUSC7BICtSjsGi/hcvW/t/Az745GO549NtiIoJ7iqLha
kzBo+unGMtWeCOPCrPP3eiaQFfSXun0a4JTyWRHrIxnCF26Tngb828TrqMkDVrpvRR3EXupMbgGt
IbLiXqxH7CMoE4YWmA48SmZ6cadw18PWJXrXdhAqPsqWQsnZHXweHULheIjZilIF7yIYvHtJi9t/
ndWry8PqZFYSxD22FbUEn5yBC/olsgbJg3UyI27Gg0XReRTeUu2QiCE6WWRD1wu6BueysxsgBt5P
1FWhwcmE2Woeho3JDBLkaR96FAJRXvugtGWHKPYvORmfSxBuU9mkJdptujZfcOvKoK4NjY5l+Duc
8B+/Lv+u/K4f/qVG0v/1n/D9V92uXVXyYfPtX591g//+6fQ3/+/f/PoXfz1813efm+/99h/98jdo
9+/PzT4Pn3/5ZqeGalgfx+/d+vS9H+Xwe/t4w9O//P/95T98/72V57X9/pc/fdWjGk6tlZVWf/r7
r47f/vInQr0TPuMff37C3399+gh/+dNv//lv//Fv//63//Hb//rbf/rbP//2P/HVf/+H3/7L3/75
b/8BP/7fv/233/7rH7T3/XM/oPEg+jNEgkNCAwo3QXIiX83f/+U37M8RjXGwUYrcW3CSK8Vlb+B/
+VNA/0wpbPWgI+4HJIxPLNVej7//KvgztogA2rdwLotjBmjM/33vX8buX8fyH+BZ9KArNfR4G/I7
DvZfC2Foh+JWgYe5rgufIW+L9W3XRnXakextR8m30epbWtNn5N+gYxHiSlZU+Go2/pAGEb/1WP0D
6qHF0XXWfXkS+pRXZNFyX/DmZsCVEkmq8qoUV4E72L2e4seeeU62EuQ9HW1vO3sXFihzlYuXVRr3
Vdj4PjJE6MjFRNHR4XGN3BIutlRDcJKO/ICU+qEJIsSFXWP2WlmgtU+5jpXgcHeRtTwYb+F5z8M7
5Z8ckPr1Bp/3phXiObDNTQ/r+QQeVzBpqsf7MAiQESoeyjher6WjrmdYKknXfwxbcCDXOXh0W+Sq
idh7WnyBf9V1vaqDfzIfqOKHlVQwpnKQU4yj9k2zlse+jj4SXNDIGDyJEVdB7NrtjpMx7xpRJsHK
H0akYGmDO9wpbaHlJwsyyqTtwxpVdQoRl6Pfu2mnwz4hKD4lZV18pTAMKCRSa6rit7Oo82Iod671
MmQyEsbUoV7tzjPlW2eEqEX9QZdQQQjb6Og1zmeYqEG2R/6o+w8QToVCosKRGdxVttx7jt8dAX41
CTn6Xv9+hRM2qFA+CIcBuyo8fat1RTOAAr9UJHrGrps33L2Dgt4bF2qX6dKzuyJwrpAWwk1joB99
hSwaETdej8qlQz+bsv/kBF6Ucb/6ES/8h6v4p6Za70N9X8Gf58A9ZKgc2+1Gjo9XE8SVy+K+q1bw
UIj9JJvieWTIPBOIGwcs/FGU0Ude+R+Mkj8gpOpmVSSfkcfFjfSTrg1L16kHap8NXxtyy1lfJ03r
zsgjEJTA6m8lnEmTTrwFDUIlICq0SHruyyW+H0TzpQgRtXdUPfSoaCUoAMikq5c7fnKcG3R0V0+A
QQZIY5Y+VJZgaH3QpW8SwSKN60LUJzVbu1Om+QkkwbGaiuMKAdwsUk6fIJMpMEnWOrOoAcEoM85G
A/S4O1df1RzTdPTko8vVjPKI9xgvwaNe5JxFtvrUT9Gd8UMX2Hh+OqKg91LCDseRKuMmqYZB7Ai8
zKHRh3FE0INga/bf6+ZA+3o9TMHO6TuaDCg5pHBOEzuADa9w5c6rsLQQ+RjcpB3a1Pf5G8SFfcbc
6psjg8c4dK7K9SlABILjGt5rjuY/lMN/dKb6PuZVO3tpS0U2sgl18iXK/Aa93Zfek1zUsUQmD+vq
NHLQj06GxaSSq4euEusO2KIvMyVjgpVTIWdG0D2VuYkq+SOMvUe6h1KSSnqXg3LpxvdIOh5XKAQm
I1DgiXmnSSyvlqJGgZOjSkvoHlsWUmjTdDtIBCFcwSQB2Yd7l17XtbtDfvHdhALuYdJOhFWxfuDP
fg/V4045bl4i4xopV+xZqWCQxp9iCNAsMNNExtTrk5LLT80UPoOYxuFwNr+DUcuaDplrS545Rj1W
eR8UNKkX9dxP+qBp9U3iWl+67G6ikX/kfZRbQP44POYfwugzKzEblKNM0gLVnpRt8DizqE/b1ju6
IXkUuv42BXDyKB5rU7ognrInN7Qh4jZgHyIEQCZ856Hzd6t1b+qgh6Zq7CQshNYh5GEha/HM2IRE
yGqu1f+h7kxyK8ey/r4Vb4AJdpfNlOTr9NT30oQIhUKXfd+PDI+8De/gG36AYXgLWTvyj6pMV6Yc
SqEKnhRQhaqMDD0+kZf3nvPvTjK1G5uRmYTDlZfRfAz79iwWs7tl8VzSuSxeU2kF4xNZ6nUTn9vd
vKlm7d41B8YuyfCWyXAv6QiMNLQ7XANMYkt4EHbpNMzJK07eFwxI7CZpzHuOuitFKzAUOV1CLxYd
x7S6VMfhjBPHN1Ib4EQjhmQST2FnncHZTJ42FocQKNYD6I+8tmMPEJPYuUVyTXcAl9SfmGFcebgJ
oqDs+h9EmvgUotXGzZ2DCgElSr6VUhaXw1SOm1o4jJMuaO3K09ocHpfEOtdZuF6D0HJvdCNDpQYw
U5DofdmVNxN1pDd0hQPfUj7X7XJvW+42ndTzWdXvQyhVbx5BXe3O9ayhYYhEV0AXcQXHggZZSrBb
DqrYT0yPnoeXRMJNmYnlVW1qebnjNxiIg8jM75R8lEFVGP4wCjWYMAb48qEVcIJd0fqOYvW+pUwp
JSfMkyM2mdJsWvVMX0jraNT+TDrZ6VIR+mYTBN5SLWoanZ+V3+Wyf1Vd+7xeuHsqcXqe6BT6N7UH
bpxTXy91zTOmogp6cBG9G/x0YP5zU14qVX9WZ6x3Q0eCXdOQ+okaKhA4SkyvW55HM3G35UAgDRVT
GRhZ13gN9FBQtkBLet603tg7AS6dCwBwBjSrvGEayEB5r1iz7tNhBnNkRQGU1l3catdWzSTENIG0
kNN5jQzCN1W2LioKe6yemtw51cZzs4027dQ95wCAXjnYN/Xoh9rA3Oq8gCvagmyOgUpTiNWP/lxT
Gl9VVCyXRvOmOoDPCvMhtca+rUcmv1VxRAPbzyNEQ7sNa9U9TMkN4qLpUFXRiWFX7Cj8NNMiw60a
LlvcDDg1GJPgLpln180jXd2jNnbfLeZR2j3fNTZ6XtoCfngubuyGBKZoyWJPmsMF/HHsu8PE65M9
rN5TD0cPdIy1Feqkb5Q4d4J2INZW7bb2YN44g0vjbt2GKPtXrJ5ju2ge664PUpZuVIXfTCt6C0Fx
vNJ0GrChq2goX+xqIHfPFq6XRaCBlnWg7574AHEYQGLCdJGbWRQXbZsRqbWkL5PRnmkJx1ZO4+jr
7rdW4rQl6G9nLXxsNLKQu9HYFdF8T2bQ29JEz0M53wn7sZrCaZMV8z3hJWdTTVpOogwr3kXiGFIc
T47bMspOWWqndc6HUmGeU8weU8WjTpo2sAOZr4T6vbCZPN489rhld27ngNjm+y5N71Vlua9aK/ar
gduuZi108HKOzeR2FnVIvsk21GR7YfXOKSewfWByBQOBgQB2ocpaJAkrCRgSEXtO0iWbdmm31MkT
K6QEIlctZy/SeA/ZrB1a2fq921aHWgDdTE62N6thl4VLeIT79LRQzhvT4CFopnruRlt9LlsfHWm0
0SOxidVZ9UaOT3/iSDYqisRE7FOpnKiyunHz4tkxQFkdekeixBAsmJ6ZRn5au5J107U+io0fpj4G
Gi4CYJmUWT6Zda6GmggUm1Glk+MxgsTxOWeMXU1OJYkWG71LKl9XlI2qU1sVurgBSZWuHnsRw37T
LH0bmQABE7mrtMwAJut0JP6N6Snx7I9M4zipwuy5esO6IAOpm9MmrpR9Gc9NYNVJINIlD1B+QNK5
dwivG79bzKtUvLZmGe1iPTT2pJsw9fUaZsnH9cMNUbjEaHTBFFq3qbEZmv7C5FyfsoolpVEVYp2j
eNx3ZnlYhuJmMcvLSaTPlUbIEuNdZ1k5AVG0L3Lm4xi+7KtWFyT1fK90FmXWcJZM9RwkmESmiSuB
klDmDZ5h6mmg2i+N9Rhm2Um+ZGzICcdb5yg/cOqOvqhTL5P2oXCzZzE2j0NyNZbti23at27ufg+V
6JWm51Ua0HRpNrbB3GbfR707lvHIs00iN4BNKzw35qUOp+IyS+f7WZ92vZNsuwyWVVUpcId+AYIw
bM8o6sETrZF5rqX8EGVyIAj3IrxAS/uqqAApdc68bJjXZ15eH02EXxtD4pe3WGteFcmGy9O9DRX7
WZB8DwOuK944tY/TCIGV5o9dHj5rPPsFhsVXYX18xZ7vpzS7lFyC6bD9SUnyiefoyaNoGRybqBOj
Ta+VVFpoJ+RRqTnCTNF8H1glO0sMl3rcCbBTt/U4cYVIX7NJvoFCbrtOvi5Nzq+Xk4SlXekZe0Ld
JW9IdRKPsP99F3FXaksV/uHBnMLL9b3CFOmFFhGdI0IRDodK8Vq4b29f2uHLsEzwEMyGI4ySxZvN
J9VYvKhyNIPhR+jGUZApydv7zVay4dA6sqEkoCytYr/o7TsmnnrQ8E86rYHrp3FGCjvbl5srt71Y
y3O1vY/V5IjCjcdgUXb0GNQ8rYpTX+aQWiOHRDHTLKpWU1NsTbfjXNwxN6UMmpp8u8ESodcbarJV
V7FfcZ/pJvqJvol3OlKJRN0PxSJP4ENpOrXkuT4dge4I+KHkSmpcIi0zjyPK7WnuUsqByIuRPu9i
Tvc9QSgMSsOSsQujePQq170JR99tj0N3CjMtg07JLikIzEBVNb8xmsFzE4ptQ5nu07iH4dDjY29r
51WBmalx7VuZFUcneu5i8gV41850qhhuymvWmd/NmnHlxmapbWNHyZRzkueedFonkMScesJMrzqt
jzaVClU7SfN7W6PsWE9/v2+nexGzvmeaodIJm6BMq9NmsBwmKrePeVE/2hGFsZPcS7IsYtFQMtbg
2FpQOrR0fVj6FAXcaW3Xy2+VzhlHuWyhEnFvR+I77bhEQBtvk2TktsXDY22vC1mVGz3LTq16uUfm
Vc6pCGDsntEe3aLyan3wjl2aGn2A/TZgfvRrnLaPxUS951hYNQwl8uBmr2ud9ONa0oQXsc4xKQT0
7tykG729iqVleZwZzIuKq/s5nCyvt6jekGDSDSED8phpXvA6ID+hNzA5txMzszc25MtOcW+qyUX1
UFcdZnb1Sk3sbWjZj5MYx11sp89jOT8KVDRWEc5oOavLYQyZYkNIIFKXm9F1vhGLu8SA8HnLqRJH
6xltxC+LnT1KpTjN4GX8qRMKEorJX2J2badTSl8S4OVldnSTO81bHts7zVSe5oaNoFuV0At6hbVi
swz5Wlbpc99C3HfGj8bV9EC10mGTN9JBzGxf2ZL1gsDMLzFrU6UaPNKzCLDWDyeqqCh0bhcbSNCt
3HtpFSUMg4FAJ2t8MeyWF4rGJm5ht3QKEGEBbI9u1W0sjhqvdbpgsfHIm1Vee8rYscbbFIUXseXv
J3khS+nPZXQnQ/0kj8SbhcogGYA8m16vPeY47pJuvjcLw6GCp6CEEmkZSZ4GpgOF7CyK6ecDf1E2
T4yj7nw6OeHDRj64EeSKLCg25wqljqJu7J4jPsquMO/e0A+duLN9q2XaRbekezzkmZeSwhtbZhAD
xrNvan5ksxHYcjoa7cUk/FzrN7VLPRSrV47rnAyK+VvK0/9voPQs/t6UbfnW/TsgpbZpITv9a6T0
1//163/87b//+p9/+69/AkX//qO/g6LWL8JVHdeyVMs0xToT53dQVPxiuC7OGgFoCioKuP07KGr+
IjTbYIg3/97W9TWW7ndQ1PjF4kM0ZKKGMGEN9H8GFBXvlqc/YqJELK/IqmGqjm3roLZ/FsLWaHl0
RUuaOzHQmTYHmpbHTi+cXSQRemhJ9t0SyYvigiq6DiwJY26DmYwASjm44Wo0y50aXWWODiueuDdt
FBLUrsw7OomCbqM7gVQu9zoJI6PpLFTbJnvvON90dbFsZTJ8E5n7zGXUgDH3yoLa8x1CSJkpBlGs
HmVUg7nlB9OkFFk3VNOg2wibCT5Kqw9oj/y+6chIySD4Rm3+nudy3s1td6c1yBsx15d401AjIHfx
HaRRAWIiQ87ytLD6K4W9ZlGglLMidfnOz2nYZIFszStK78oftfTb+t/KAj5l5hYQZIsSucbf1TL9
NbdcdxPJ85wxlvwDLO7UQzDi1iJi46EgkGCX2wAwapufMqh2RiFNHTkuCmPmDcHNra/jpLwt3NdI
K2KfQ/a4tHUdqNWD5lpoBN1vxfLdlQX9O+1H75C5G1nlycCnVHiF9raTrdKuK2d5km2ym4Zo60Yh
5WP8EtvAGU6RnyKavTcjqgilzbdOuTzRTb/Ec0xGYH3Tu9kptBmnaBOrIJUMuZvotQelfLYXnbyx
JjsbSsjlMTRfmxKbjd47iC4rXIatY179HRmrzcWzMImETvqmO+FJDwXmq10T5Ik5UDSVr0pel0Es
0hfEIJCWYee1UXkj7eFsqsD2UMfUVHrxRW4qRzD69eROXkIqCS0ev3Gxl5gaBXmrts8qubcb+9oe
QOf61N4X7ZVWUqvrZmXu1A7efBQIpewx9LUxHg7Il9lntW2EiGKfL4vmFwJ9jJ0lb1mk3lfJhmb8
koA95HBU84M53BMm8SL1xERiNT/oWpET0cXqq9cmDlzC3NIK7wbKwx4icDdb02VVP6sdf0BT+jzp
DubC6AzK0xNq/l1pcnr2xwTG5v3ft4PYOK08jHNzU8zyGGK12+gFPx11+qscruf7Xul1hqso399x
JTE113CYLKjuDK4BSH5F3qrotdeUYwpxLIhclWbmOZF12xeAnBYVZNtkz1CGnVe0+NHFmChbYL/z
UeFMaVUZzJ1o/KQbX4WVLVtm4N7HZrgE7mxYPtG3ZT919D/o6WThnNutsU8zej8M7hZTItNXlWVn
1hxtOTVALV0QzeqyxxTgD7I8tZT5Xp+uK6aQk0GfvK1QejqzIoUibhTrwnWRb7NjekszP+ZqeZm6
cJK5/pTpRb+1sojSKov2o26+THMoaF3IsRjkrmx4MhronKGdhpme7Kt7baLkXYQxeOpkX4yKfhWv
cN4KC7gu9cdiyzaoq6H19cqdCX7kSUqDnto1ZQuSzJdArEJhNKsHtEQZv6ffSbs+aYQ9MQq4ek6I
eNpZxTjv1do4Thoku9k2EYhhG6CNfESmvNNj0KLFNfZSxMhK522lUWRG0t1Cd6CloM6TaWUGcOXP
bciDLyuBcP7OSIqblhuU1BSAan4Zm/P5IuSmKIaNY1HHILk87cso8RM9fzGW/JqhIV6Vhw+uPrya
ZhYFsWkoHqfIIWsd1YMigkzhyxU1gE8LbhY5bJxZ/GIX8phHyknUQOhY45MSGYE7LZ42d3cyHq66
In2l7r7VwGrDko5JvSrXoVCCoOht6tSXaZNsqorWwEh1b27zfjs348HM9Ru42DYomVHu9yTdoM3N
ArqDeZstXh8nxWmBzMizUbz5eWNTiOpxeaJuw5SCkCZ9r4CY643Yd5MiA0MWN83MhqqsE2j1g93G
WzFrV7OZPiHE3BhDf6ENfJ7ZqATcF2+isnjKHEn8lsPO1GkaS8ap+kJJXhAfnZpGcTBs3pMwB/xr
UbYGbj6eKVN+4bSjt1hwLYosyr1tdRf1MlzHdWYhctV2+mROPik6j33ONw3LlL+4JLuoStgQm0DG
/KnbjWXg1EUCeOsiEp3NG2sRHZPls3mTWvnlVCeni8umOol1/TP7wVMS9DEyZyxkhrU2NjvtNMmD
3i7o7bKG7YcbWQ9jvntiR1h75+LKTbl5yAHkJrchI+IkO23KGSUCPfeI9Y9pQAAN+Sk6vRdEAoS/
S83TifdCXN9eKLxURVQ/rn1/yqY3yvF+EdbBMK+IvPMrNWx3YZs80xPQBmfOoe5oRt/xP6GW5yhz
QvXHLMB2MhaoHyrxW+iYOzcUBzuqTjWbYcrV8oAW4rCpDJlcLMqIPo/7nzbDQZLea9YktjTFdcZm
tEuhZr3oGgVEGxB+AP3JCaSrC+JKALMMEUcGFByY6IrVXEKYTvaOx6Z6pcMjKMLp3qSNjYS+eGqL
ziIez0g+uYwq3U81iNzO4oAceAJ+loA2mGBfYcvua9a0Unqeaz7KtUjZtC5Q9Zh0aPsyIYKwekJj
dM/JEHmG3jymjnxR0/I5vXXUgaHjoXrFnZKBngLGaXm8bypueIqaK8Iioxn8mJlSH6QmU0sYxcDj
7dSgye2nEsmP7zBY2QtT976MHZpFh86xAgY8MavwoUOYGgwTOnZSzDWP4OOjAZqxqfs7hrzUfuq4
WSAKvn7KZm7pGp4Uo5wCs2G3yhoQ5MwWAayqcVDj26q0UMnEKKuzfVfbp4YF+zUj5V33YuRAOu+b
ROHJ9KtB8jiXE1FrYyBn+7uqsbpSIYqNq4ynigMuaCEt5yi13oT5W+ryP9U3fNoU/Elx8RCncfXj
Nf72b9A6GJq1BrL/RevwP37936gp/uNv/+3X//nrf/6xdfjtR39rHTTrF9M2oPYt4f4mjfitddC0
X1wNzwByCZPSmibg99aBf2OiZeSHVM0xNHWNqf2tdbB+MbCmIrGg2HdNnYkK/0zr8B6B8o/OgUVi
0udYrvNRewMoNMxmbxMSc9KK4nuoI2fUw7tC03ZKA49clSfueNFLN/jDTfpN0fFHBcfPjLdc8KOv
NCeAMtNbfTosqhHUKDP1XqVcXGLI9Orlr6/x05j59SIfHKaqRCiXqXJmstH1uJiBWXQoR61ASrkZ
ppeQKSRDrB8b5maDZuBJQeaPpeSLq6+2w5/c048+08zKNcxi6OTUZNyV+Yo1KH7ZcDi3OXbsS9VE
Ko5EFtrO5+A6LfL9F1de+7yfXfmDCdVwldgtaoZuKWzoTrnrmvggMNFKOR97dbgca/to485qFCK5
p8T74rLrYvnZZVdP7B/so6lZoyjFYHWYp4170Z8T6f4QRX5xj2wr+uIi66P72TVW8dgfrqFokd61
SxkeUCoj+3ADUtZ2c3OBhCToSzeIoCm++HVWY+rPLvXBsBrPo+rWIwONYbx3y+yC6gPqh7onZHyZ
CTqxcNmd5sMRf5ow0OnlzeaLS3/2ANcl9Yff0loUui1IvAMC4t2gXnYoeEUj9zG1n6BQq1ruqHms
HY4pS/vi1v4s8mF9Wz6gBo47KSXcfXdIAbCr0Q0MddopAyUBrwwA+i5cdNyh5hcJE+s2+tP7+2HP
AaKcnXqVTVWP1U38Q5Egaj4SjPChOQvR9n+5Lj+50MeZCbT/CX5Foz64EKylcZtrwNbUIuvyWdjR
pOHXSr/VEuNO/XKD++RuWh/2HvjsrgU4KN9XT2RoTFPqLvtZu6vXRctmNCXpy9jEl//akvk4YEEb
c0aQKLOOeURdBQDBaMZ7uwtrlADJJRqIQAuJHxl0z+H/Qw5+sWres9B+8pp8nLagGCPC40kleWdd
mER32IzMaXCohvpzFMZQ4qHfNs+xxiARXpihqy7zWMfbi8rny7X7vkh/9i0+7j0WStFFR8TkmEeV
NFc1d/2eoUOjm5y0SwheTofYZg9YGo9hXhubUsiTJRKIjFp0+lBGbaXRRBcI7YeRYg1YjEI2hoOe
5hFFvRzcQx3X10kcNNJNvR467GR0mLuSm/GmjpuA3b4Paj27oBvHOK/AaOh0AfnYA8Xg6RDtkHgY
crDNPdhzvOnU+S6R2oFxydEWeBCtRT8/xUV00U6A310GbSzNy0kTZ3MhAsbL1VsjtxnZvgSQAgma
3PNoKAKilYI8jm5KgvCk1q4hcvm7vWU7J8gFkR6cF6V+4RYjzowX6Txr3Rca4c/W+IfNuI8wDwh8
ngctrF/WNV44GDgNDpjQDmJpH6mRkWcYX+0Yn+zIK5b7x20RPsDNzLoKD2FMouCj68oXh+jbKUZK
XvHAlg1dwvXsnDkLoAALjA3tXzwNrA9bstk45EypeXjANcS1BJBoxSJfzwOvLK+jYSbi95rBEWxc
oFmM7P7ixf7kVLU+bMsYbvV8kkp4wJN4WRCHU1QOcU5GEEFLu0l1NJfjIK6K8vqLC352lz/sy6aR
D60hGkJyDrCAJ1nb3CE+3693OSnlJlXOhia7FBpnkKUf4Rvdw19f+ZOz/eNUjJmONm0rKzkZHPfI
9F5IuOHYugpn3Hys+Of1gP/rS31W8IoP2zPzNjIH/Z0OkadeRqF64ojbVQjVy/bOsQp27Rih4eKR
evfVob6ulJ9sUR+nZ0xL2xSoorXDEHZHZZ1AOV477hyQUbpBVniM2Q3D2b5Yu3DBV0ln+6tNmnz7
Ty7+oSQ0cagbWUwxMw3H1T0UZtXW4XBIyjU1Zk0nMEowZTItvDTtTosoPeaZe5HDcNfNebFMxyUb
mUkXPlVGeWrofhth+IFurI3EV7q9bm2ddpsaJ3W7LcvjvLAV7dJmq/D0tK3S4VvtMWHr+5liW2c4
rgOaMKngo+2eKQx9iCd4giewIt/VCz+Ckx+vjeU4Vi8mvDPlT7Qbhl3jHgpnj9BwsveYLGymJU+b
kvAb9CM7i1IFlnVGHpM+Gvr5mB9D81GY171+604PlfnWmfd5caNhlDd2g/02dHu7PQztQRVbVdvl
6V7Nd9q0fuk22jbTTmPADGNHULCIg4j2SrUFsfOSd8UB2rxKPx2cmRJ7SCYC+ZR9YhgX5BXcJnpz
aiD26cPlHPTm6AK+9gCJ1kywHiZ7Ix62ae8eBhlEQ30+zelhSYwbJj3u+vmgqsu56TwY1t1QFpj6
5n0mOUN53bvKPCaZ2EYuUIkzvWoAKbYz37gZ2trWcN4YtXk9t84dBkWN+R9GZt26RnFWGPn3zo2O
NmZ4zRxXhOUwt9YmykC8cizxER44V9loc/t9VJytWxWwIU1QJcW3RWU0kBNHV7EDLr7M7DnmXZ4l
u6VG+UTELiQEkFTiqKck2t2iM8A56YnsRwTuZLal19ago2+x3Df9NnODbMB33RjjWbRqj0SzU0ux
ckijV47Wvpa0KwjtCD9B7OOcjNizpVJtch3Jea36DljMUI1gHfNOWCd1nB2dyrnSsNcW3QS2Av5Z
x5sKLkuy/0f6nliBGzS+Fwh10KOZlCcqIs4SLGsXTvjXjfyCbum2Sx+MdJYYNal2bYBfCKDrNB+/
VwUMd6Fu3aViHlqPgac9szKVESUJLi97Op9jB53UdNNXZzWe6tXDAoaHvMfOrbNh3utqfDJKBPaT
edbP1s0obXw8E/BmF6Sqvo+w+s/ENnRos+fLOlVQZImrQR0ZX5F6xWIdRrXfCTpxI9f2RJEcsIP7
IUEjVnSZz5gmka85XX1M+nQT6U9KFfL+TleRRD0eh16YII810/gbZqItIS4Q8rBl6iM7q5fatl/E
l5oVf3VGf7bRfCjESOVogMr6/lDPB0aV7J16QDbTbOLICZhfulveckJTupCSylpOCA356w39fdLK
z3bXD7WIjeHAhNEYDo6R+6EMz2THC54P2zJRz42eLLk28822g3A6b0XplTn6lnCN+kNtc1PPLC3b
8W1ZBxVIsVqpkF2kphUQJjnmz3BPGC2ZGsTIG0SlIMNO7dQzkVEXT6pK+cEIUH0DeLodyWxI18EU
jrILS6gTSrSpbze9DlfoXskBFc11avfo62vfvs3Hxf/rW/AeX/6zW/ChPCKTlwHhg0wPRlTAfxxD
Mpf120J94oTxBP2UM/UbB/pkkJM/zZctWlaXmlUFa1fxMk0HtSAKh1AkC/9wFweubpD6PZ/ntbW5
ilL5xeH7PhT5Z190XTt/aG9NzST2QqQNc1SRnHMI2woadTnuEJN25rXqnjdLig4H8a1+1ejaKZwn
KerdKUOQt/loI1MmoaK6jPWzAd02i4zEErU+qStuc9T4KN/63vSa7NHoWG4vPQEXdRbuoMi8tLZp
vSy/dTHIpkVghcWWlDO/HVDMC+DoWsJWb1oRo9eFHGbHqMvbXG5i6LDcQPxvfM/yt7UFEJaKwnpV
/6bEGdmQLqnXmbnnNCrQPXRu900ZnzUcs6N+WgmErMp81RkzYDP8VHOVdgf8M3pyYeqwOYQPa1hp
HGXyIY5Py4ep6ral7mwdBJlEl/s1YS9z0m4LPr7RhTeF2UbmFmzFU4EtIrdvTU5vc3qx2XT7pfli
Wb3XJz97Wh8KUAWOyUjJFjgkp06i7fAwqbtMty4xb+xkihQ5PYjupkduNZJBMj3V0ZXIB3+Vzc1W
v1l6x2cw9q3Zy62THRMZtGmMjPK9yToZ7flGYB2d6siXTXNmEIvRo8W1jd6f3XCXpM2FmxK8GpfB
msKUWyimUcHpzhBEzhwY+GLbdZpwR+RGKjf1sOxNBJ2JJdAO5Sepa+9TvQ6SnHMVBHypy00Sy41W
kAZh2p5OOfLXr9/7dMyf3aePdXPYEIMBD3gQ2VPYQlvU1hmH91EdFuiKbp85iMhj90rvzddKiW9x
6DKr4UznwaUyOzcaJp9a9ZXWHEyWeTIrF4tVohpM79rIfNDz9mDJDnetHihmif419SEPaKIHSU/y
ZLXNKVH0R0cp94aOgzr71ruF73KWLjINplnZIbdE2TASSalcKFl9UY3WQeIEj+rGr/t+r83PJvJ6
5leSYlBurG46q+z+MMfVPu5CAq1Q9fK/yM8gkS0kIn2Q3NdrJuDaMZc3YUJ+VSOwDGDwIJVCTXep
cIIJdiyEYvnr26x9ghy/HwB/2DxKqQOHw8ucxDX5Ui5W66pFxoyqNByOc3cxKfxx5uwqKQhzce/y
0CBjBPoJ/KWe3d3XgJnxSaf0cTTXMg+hCQSgHBwGPrB5GUd1vmjnUgOow9iQktBGytFpZo+3lN8H
Y7npDjJ1jgJBFw/Ec+vuCgO1ii5gQSuMHHg17bDD5S95vxyAqk8g1fwwo/p0uuulLJMTg0BB3d2P
4tClX8x2+wwn/zj9y65MYWM2sQ51aB7DOXo0CAmorKDTfBPta2Idi07eY3U/ltPRMpRg6RB8fvE8
P7uJHzoTREFa7DQD1AMg54wksC6cY1m533KzP0Y1sUrzcDRmuVkfoJtkx4YHqhDL9sX1P+mvP84O
ywrNUvQGFXaS2xdNFR4NtOxhn16GCbh1GW3eUatRXC5lcv/X1/wENzE/1CpNqriqNs3ioNHQFhAg
jnO5dvQriJFRlIyRylixf/XpfigL1FjtnFUtdkis+s5iVxZhtq3Eqx65R+Hc5rheSswOZB5cKmI+
2tFyZDzhF6/rJz29+eGoH+pCQ2aji8OaMTLm1m7pz2cL6Sy/ZpuGO73+Ek9e795P9l/zwzmlD8sc
LR0dYj1faPg0MerfqfyO651VemXXvLU1zqk178BsCRWKLU4AitLkqxzpzxBt88MJUKAG6gxjcQ4p
5yQhjRj5CaJLEQ5wPxGWB12HACFzfHS325Sv9dfL6bPrfhxZlmWD1ozm7BxawvNS+3F9d+vwvtVt
SpuFoFAnsAqGHlbpZV1+eb8/ebSr//uPVZwba0gjYSUPU9+jpMBaWNw7M5BAAuqnCNuzUHYlFJsu
icPypEBaNsnHMeyeeyO5lCDRRmMGMvyKsPnkrfo4+yyrDZINe7rqKtO/hYPctKY4kg+0Swl8K3P1
iPDpqBGA9cVd/2TjMD5sXLXB3BQ84O5h1JMXXFFMW2pOamLH2K8cAxMOXuSyfIhpg7+44idEhvGh
t2qFlEJxWOGCNycm5lkXVWCMj9iMCXhqL8cZmLhCr75TFfmv7VXGh70qj3oxjRgIqNWHo1wwqcIA
9bzB67bI6ImjCgGncd5+8Tt+dlc/7Fa9QGRPAI1yIGPkuG4YJe/ptBic2/NRb1QvRBVO1FUgRPj3
a/5TygVyIfjPR0HCv61sAbEqKmTekM+FCxeoZMrhv9xEccpwpT8lS/zfn/6H7NnVkSCQwmDSpKms
+N9lzwiiHcHbbtskRvwpC8L4xXFclMiapon/R/ZMbaO65DZYpsFP2/+MdsF4P6n/sfGvURCmafJ5
Oopseq+PG4Clh1kpi3i5m6v6wtV/mLN+0kTFVdJo3xNFfRjt5XsijKPmyC2fdoQDhU0J5wfMlPzl
+UZPoh1iezJuibRbhWVJC8KnnDHu5jpchi0zRfyxGHcii+9T0k98R115tUj3rTDZI7aeNgx9dxnE
JoH75htsHVekRt6rWNLcNAtcDJrzs1OKY+HgGkFFRz+jzARjgeY77UMPn+uW5Y8hRUZGtN3qjXVv
jUS7IYhwE1sKcklUVWWNnKgbnkhDfGBvv+g743TS7YOj4fy2lVuE6xdhDlHgxPu6z/a9o+ybKX/K
aYWZ/ok2LPtetMTYRTrqrzwtf8zjihAAQ3XntUsOcmU1t/+HuvPYtSPL0vOr6AWiEN5Mw8dx1/OS
nARow3sfowY00EAzvYEEaC4NBEiNlp4h+430BTMri8zOquwaCFCDSObhvcfE2bHN2muv//uLNfbV
GrmalhmdLSKKgJA6Ol3/OBrSU1OTWUrX4l1F/A9Z8mHNSCnGqWKPKJnmSr8nV/KkGry0l4Bbojpz
l5n9qb4IL2yRF1CZ7WTeHSvxoEkI4uXxURhIoUqDv1QGBVX7Rwg74aC2D1MC8AgNT0A+z1fVOLRa
3nfoB6BK6vLUDX0g59MbYZdRUsA2XZrHUqIJ2zV+qlB06+UW23ubuyu5R1KJE+DTRvQxi3qvip0j
9kixigJilhlnlDs2eNDMefUgw4iw4ewRq3dvsNwjUW4a4aYbfEqj+IvQnkZ5ZPPLb0zVuOX4kcvy
MLEWsuuiDvE4BdyDPJXuOlgP1oy7NInWdq2iaf+ol4psQ2csbcUY7k0KbNdEPpQ43GEqxt/kyf66
KLG3icId+cYzUNGGAjcpnNDRCov4STuwkeaqgsOQJUCUQ/8oTfozvKiboD2XY3tt9sGlKpHM8X2W
ZO9qiaKvYai/JB3f0DL93NKooDSrLzsKHLdU9w89td3s3Ua2c5y8NKVDgVnpaMsYLKOKg3W+vVq5
chkrFVdBKKhTck/j2lR2B6UhWLamCF+nFFlMsz8lKmm2YRtayMICR6Tmh1reXFWoY6rtMSXXYgFF
1+KS5PY7SQilWXydy+5NIbHdMZo3kPEe4n26bnL9KDUIlZemelMa8NzWB9kqE1cQ9qd0rgLIuvdJ
o7hAXymc2/LYNtonVmYQ1ClJ31TNT1Ah3dnsIQjHB+lL8MAPXyyZZGiMhsDFhMtVoP8XEj2ol6nI
Lx5mK/ZI7juGkoZUPpwAMH+ZzSIsTMnL/HSTL1LGzTNi8yGTXKE9bsbce8YQe4I5w1ggmT8bXfAy
1sslHRcq26f4TmGn6DDy3wn5GHC9VJBuXyn9C2ZZCMW8xOUZIfqQv4tb8T0iSM8kdzQt5YO0raUD
1VIBZYD0r+sv3aJ+amflNGSoIS0tasfq24UmTe1sCxQVzfyK2+PJKI0IcPmlapO36iJdVCv9uIna
s6RI53pWP87Z9hJzzHWIMUoRzq3SPg7F+iR2QqjlVbiZdDEBbrGwmKdOS2xRXt83i/l1Jo8AWuck
yvJZVa6wnJ/zRo/Abb1vkzTot+q0tjJ7jIOgkwbG+EfGadKPof4vMz74IcA/rHKGZPwYglITl2nJ
su4vlJ2i+tcRs3bt21yiKtKsQfG0yadlJXlk6P4e15d4SU9afCSDZpfDBv+7ZfP+54Xm+1K2b5/2
2/UHrbZmofMhHW/8Zq9TUS3UdX0vvoj51jgrOTBdEx0lgVEAgyzsZoHDn/IyNH46xHd5W70HwXlu
t/jU9MpDFU/3C9LKsa5+PnH8u+Kaf11F5l991vFZv6Ky/v/AXhmiSdEjIchfD21++q8//bef/juE
q3/i///z+5rMX1/8l8iGEEWTiUIszRB/FHSZuoo0hyN7IFeH5cKfBV2HakvUZAM6Ihor7SgJ+Iug
S9FF3tEwZUtDgKf+PZHNjxsaIDKWTlBFJKfLuoWc6zfbyg0EOhIKsX/R4y7QOvFcqboLgsBtxMnl
xX5RtUHebH9Q1SH9i4Dq+GDLAl1tIkpTzG9GC9+l2nQEmt04KuMLCoMlXZyeenxz65HTpn5mFZ5Q
UlgsSpX3DcokwCWpqf6mCnBGssps0gwLNFFFcwC/Bmit3EEdTuqq+3Javc/3zUtJLdby/JhT9l/m
ExL90ZmQrLcwDAyohUsDKlELYHw5eqI9VGXx3LQfCZV8vasuaoOuvdKf822+zlJ3ARkZiAoV+msT
wfB2RQuQTcL6muvvFkqQjOxRU61nXPOQwnfYescWBdJ1fknVNhCH8mbtnB6r2Yf5oDsBqP3EceLd
3JvPyNe9pG/fZcl47gfVHnjizieozIZ19arP95WYvqasbFvReBs1iHq/Ps6gEkG2t5aT9+YNfetz
i9jX2tbg+EDC8mheyOYNwhIVvXm3WDMr15am7jA2+LzpJLxV5FYX1BKOUAz+setaJ+GUk1kYgax5
a2ZhiSA6tRh/qtrFAILD+fm6R/VSh1CiP4s1OlTJEO/jcrhjzSTFtLRvrTj29r14D+0ZwRD1REPq
KOX6RlwFX95nz1ill0M2RZbSaJHXQyoRnFHVb1plntv+kgkwRxDdSRA0mZYl+8jEUiRSo6Ql81Cr
VNCbggc30CnjGxo8ThAgYEx/mO44JtTvJ1z6pywaVFJrhFc6qscfp/9u6KppBajysiwgqZBxr9o5
1Qbf6jYqsnBGWYqv+uop+nIn59nzrCfn1GKh60Hol8YtIzhA3+LWYMZb5IRZJ5wadXvds+FtQnsg
VMdSoA1SQQs5eXJRv0CM+pJKs6tlamhU8kNuGSAxW45ZrWgjI2BXTXlLjWgaFvA3Gg8/VjCu05QO
luuXclhOGzAPKZ7Yt6PlJ2Hf1bUDcZkAFzTWzmAiy0tCbr4bujGqYVes0vQoTjPnI4pG9b7i9fB2
+6y7L9MZ/iv5jZSeCPnJ4BykKLVLNxBsVPCO07IJl7mC3a0RuyLomLb2Xan1p30ubkA0wrHX7HLP
QwtNSyUbl7xc7xJlvWu77slKYrcshXMsZff7fJdmnCtY8svcJ75EnLXF1b3BEF5T9VbIvY8a/Ton
n6gvd/Wquk+Ittl7OaVVuJ0Ue60EprOsIrOeToyGS7rHf2AcBgvwd7qDpFjM0RxwKChqf+wOcwHg
tV704aUXredWt55zsfSMxBu31tum/i0M5s/NzFQmrXfZqnntmF/HhaPOvnmM56BBNRNr612O/wC2
PZfMtDyxSfw2b3B9la+tVmKz2d7rsfCsbpOblcal3SnsUGh+sXZNNXsSpPXcd12kgYVSUUJWwMU2
tj+jsXhlN+GqjLEDs/cQMzUpalAzwnMD1FX6vjDvWr0J4rI/UZPtKn3+kc3OKp6noQnXdXorpoBj
6uVND0AGKjrXR+kLlGN9AL8zjj6bkkBJmFyxSIEH5c9Q2ztiLmrLuR2o/ec6zLflmkHtXlv9AkaM
od5EzVhTGDhcE2W+q+AX5BxdVsjk5B6ufynhJnWfS8sV6nsA9moHgQZ9CVZpPNFPG+uWdm9Ufb7D
qyVsis+Wadg7HAthNWzR/NTLfBUZoWDfn6ahxYxTuLLXyFO0ryPBYgv0MI+F+++W+d8JxY4w4F/M
DBI1kxLrJXGh/JtMGQFfpcNQGF70pAwb/e00Ml1hx5IgyR/UOlSEwVcUjscWLaR+0kkH9ixGTKGR
5Ql5G4zC5Aor7Xr0IM7CZK2I2p75cPbF8bQKFOj0MuUzTdjuxJZK7/eqGsZgxA1LDaX+dU4eWuxc
1mZ6Hcw6khXlpYuzT8cAk5kM2Mb7PWLXeLOiyaCwRHntLcv+261wRL+/nR4VMjKoTVCG6AQhPyRo
1VLuwDLv40stqy/HfKjwyYs8uUj8IHfF+R9NyL/7gaqmIXIHF4rW/ccPnIUeP5mFeEFtxhMSQ9+w
DVchaWIk57HTXkAWnrdZu/QoSlbWhLV4tZbe1yftJs1xyl6q/jn0JRr9fUDoEZ790AbkhI5vbmK9
qInkpY7Y6rsQRtE4mFeWeXlZAPbveRcJFkXsTD4Aj8Ou1ingQhrbElOVatAbapiDtx3qp2XUkOZh
eMJQ3LnUUXjtqZXJoe2bgnWu4ZuDzUigfMDfSCfj0iDFW+v6PkeR2TGDy3MdNdZ0lefm3hxKFhLT
g0XyChj+PHcaVTfyi5r3rMyOPiJvrLfptZryW6VZp1SrnL5ULkBfkNMn0NK7YOY409ymq1hq1Ck4
uWZ+GIhMZH29G3I+knCwLCav2SUPUS5Yu2Qj6VRXub1SMUeW643Ec2E5tu8ScJ4QkHqgjKw2svA8
iPplVdJzWyJO/dt98Ohj3/dBEnGyaioAEcQj//ftFPe79m+lGLhASvvrghJySBEo5S9eiP8Ptjf/
lgRnhmwRujGC/sb25j/99H8OiC9//4ef/vc//8ef/te/++m/APf9J37wDz/sdv78Xr/sdmTjT3B5
2aGammmamML8mseV1T+JMswH5bhjPzMqftntCCZKM+ZSS5NlQ9REw+RU4pftjmD9CVWBqLNHADqh
yDpb47+H6iv/2Gvg4SBpU0nj4rakm1AxjpX+u16zMhGoI0mic0I28WTVkxbkuuDURiY81hohbbnN
rxjOMi47EbFjla12Q1pNmm3g3939nn+g2t7B4Cy7W1IBMcTSfsHvZ3Hw9YBKpFDb308nhWBpnSwI
nnl1FqizcdJYZkSyrhtLwqF3+sRQXh2cFiQwhCO1HMvjPreg3uP845K+pezfcqS29UWNWpPJmMGP
o1rFPSeBntfUJ32KelBTUdsAM8pitXBmi2RwzD5fohr4hWqVbs6zAKRhtJHkcspdh+MLD2JI+tgR
xd6EyNrazbzu10GQnsZ9cjKxLB+FiaqtKYWLpuGZjTQ7trt0EfxlElV7nLI+FDbzHhFwT81Lh1o3
z95M2f6VGhUzIF10XlUOC9dkrU9t0W9uQcvYWoe7gTi/tmXxQaAloxly+liiEq9Sf1LzFeHoNnrm
KH0wN1LSdTAWFEiWtiTK8YO2qXcJkLurKNeZT3NBnpsnV5pTQlKxjKAFU/sLkwFDkoKMkR4O7MQ5
3GkSt8OlgTBZhFILSi9qTeNcTEJnT0vRXSlLfuGsrfNXicoqUXvtiJ+8kRy6oRmrl8/vvhtG9z9P
T99ncozf64AMP/bbosTJBEcdP3bAhq3NPpv4tAiYAvkTRQphO1OTnMGc9Zty3k/b3uDGgetqzNaJ
HFcHDQ6tlJJZL3sKvlEGUFp0GfqLnpKjQcXlQ9qT5NEgSJbG5bmeFsXZkl6EER9TBbwzvZviwzzV
X7NWB3eWm4U3kJcADFABL8jgKjR9+iqgDtFdnJak500aN5jJaVBClGMj61mSID5tJWw+Im26Owwo
QX9B8iIHuA61bpq3LV50lRzkpAtsbJa8qTSVt2ltyK5FXaOhp7lnyk2MI8nhyaZ3AFR2ndLcMU/D
eo2rgL65h1uaoKSsqR0yhPcaHfUwr7O73MqR1pcInuWpeNhhmFnCWIclcbaASV1U63xnPVZeJ5iX
5y7GMmqEanlsaJCzdBA5NHZcpR4iFYeolDRiaOUgOjdJuFdEUgMHQgMSSw5mgvKw/YD2SmzmlxEf
6zGHWCqoYunrG3ticc0+rXVDSTfE6btkTS7D0KsUrMnzoTZHDCpIBYle7Q2UlMcd3OXDbk0YwqxV
WOV1ey40HRiCRr23srKf2skBgTTLQL1JI1XEKQVlxTLvUdN83YdYprpZXe6EmeJRcFi+IXXbvVLO
fTSp1GsP65e1T61rOXQk8sv9nOClYheAIn1c/8RLevyFcdaXRt4Ln/3btZ2G4WLMm/g46dlT/o17
o0hUx9fGig9NqvTQU8lzWqsMOW7fMnK82vtYya5SP1EGpu9PYk/vKeCxnfZeCE2LwkldrZpoBZdO
haushnOZL04y9cjkxfhjse/2Sq75rbxMjrXjcLikkvDQp6vgkiXpqwRzK/3oseiJHNh17PP9nnK0
bZPfjJYBW7ET2edQJ8irT8DMXvD0GC9YuuBJNfMasDw+6vT8WWl12Ig6p2dJR93YVN2WQtUCimJw
KRzW5kHshdglUXOnJ73pzZLc+m1jbZ5i4UuYrHrqqTlEDsiLzmJYeagOZuzXknnBCkm5W/bO23NZ
pqw8foE1llEapx4FVtS6J7I0++bOVKSRkXZTodqjIh4ctP1dhNvmeklUHHVgb4PXsbr6qZpJquR1
nEEnWVV22OLqxqMqnySjqt5kS+Z3Wmd6yP1aSgFS6g44sjlJpvneUKTRqzn8cLZh6Tx9pSwYQo8K
yASycG/MgVwonEO0VeOUk3ZBlww/IGHgm1sGTSHWwRwqWahJI2aYvWVeFk099Z2qUVsmjxeJkQqM
0shJ5+SxP/XYHelTE6N9MtVH+pTil0LX2suQiEGSEPObsfY0xeb78TgRE3Blwn5DB6KwQn1Q9SrM
4SCdy+MvKwWAv8g6JetgiI/8VIdfxhkFy0tt1PNFiyUMqcreG6u0QbtS52excwU9B8Uz9A/U7vuK
UfcRzf2pK4YV5rhohHPRbhx1MsGUAljUesJdT5s4fCg43YoyZVARwWXOHBdJaKpMo7OmURe/k79o
h7wI0moMTYjtag0sfEzXr1RV31S4jezuVL9vRsntW8rW6n1c7jSpA7x8rGiARFDdzJZXmqLkTnIy
+7nUnsrCWhGvcGsyDqk9WphhbE0fWmu+Fnu7e5C1d98UheUma49GDZmxU19xPSyvHJhUPiWtH4dM
NxCx1BdY0hPxgfJhA5t0Ux7NqS4usdBhOJMwkIcBzBxFKexai6jOn9v8tevAW8XWqD0YuzA6+kay
Z9jB/FBa/sR0s51N2Nx6A0fTGCp8uJQhysTuYbQW5Xycb0wszv0+vJaqeo/H4u7u0lB6M8qaLk23
l5Li4XRQt6s4p/ByBeIQcFPPVlaIOFlutYN/E9gRFXLS0OfX2FDeU1xxxzE2XF9zeSvKb7pCC3Rp
Fx0hrWQHD+ZoleXZyzFvRWoNzr/Ld+bGlCVil1d6BudT0lzrYK21IVDSdLQTIbnO4GsmBqCpqYhM
4r0/pwfIUOznYB7l0p21ndSnbD0VcmLZVWKIflpIHjN2fMrFdyMCOEfQCpzMs6o6dwVrQdawhe8U
NCwj3ru6xUH1Ym2jU0w62bFGmW11xxCCLbAziIbiTsM++VjWkX9p0spe+g2wnwLKXB7ets14KZo1
2tiKO3MjsEJMhI9GD2wzKa7CYjwuEFfPU2pUmFGl0Jry+G4q/SKnY7ea4bQF+S1hmIJFBXY/co9d
AU8LuCuV6iVguIOkBi3ZGDP9s0ai2fSyw717RwBD8TLhLNexuOosv7Ig7ieEJ4UtG4SSQlVltiLJ
MlPcO7Oc9NOoK8+prAleb1QnstOkfeEU6+ZC5VXR+WQpQT1PORxP6DE4mBbOrmR4ApL6WVt875jo
IsCnL1uBUyZWl41jjs0d1Y7lta2p1c1rrFmFTPLmuigcJb7VwxIqNSRgPcVYomsugyl00eFjZ8uZ
vJ+sOQFhryBpoGZhOrPLFtxeIs4r4hFYbjnoqFYokB0SMD2gpOGEqoff4lRBas6T+ERiUyaWnUg2
TusUiKuJW5yUQceUtjhYOxWZmQSXB69XgQxrN1/I/KABm2S0bBT6yz3JZUlJE4g1K7Ixyr3khQi3
V24LswFi71i9DgbRi3ZMSfrcQBPOrMdGypHnyPdWJxeeNg4yU5b61GqQVbo5qIk23SYl7pFiX0/T
u67aru0mv1BmAqK7dkTlS21hqTlxICzpT9jYXjXMPZwBhnYxaoWzqTgbpYIeYkyqgYZd8LDrMw+D
Q87hp/EMank7qRlKpxoUaItTl88CdNHzcXeKSj/v8XRdZ6okNHDPnSTdi7XwGQvfq54zZym6fsJS
cnrOKpIIiyxhvUv2KSooCG9TIr09kZ+oEN/tAYdpgUUklLFstLMy/lzjsBRU02jvsVRfkB+MOizi
JH0Qsg8KBubenBqfpUUGoptTwbgjXxBRwQzDW9BIkVgVkj2ZrKA5iJskmbCY62xl0QGGQZ1yyQkg
ZawOUVW9nhJzXk/yZp2KVQAJPe344haZdVG1CONoOeq7trLnfbiQrUj8tWof0307VYNX4TiPXF0m
ak53i13T2m8XdUV1BlawVg7If0vtwQxSzozT+qLU+FcM+Yshb2x6qozijSTx2ZXdVImDM1z1jNYv
t7am+h9/6gS/jTOGhk6ZXKK87k7rCEK1K18k8KEOXnudYfe4rrlMJMeSup0aoFYOeDfdM6QRnDdB
d558s7TqPQorkY4vchaorXVShhUGXafAEPO7JKPRmwGRzUwrNF0RE6yOnIjgg7eUtS8A6AG9LHyq
tORCf8s6iVl00KO6h+ovt+iMICn2ceYVbfVByBRPkyzochNA0amrvUUz3hdJ4lRypzrU13DmnUaY
Cn9FYw8tX9y/iLlytiZXTWAjdWlN9kmawX1zwFbwC9OwmIHVyfnbu6gDWPNd7oddPAVHJAoUMDfs
oP7FueUuan3Zax1lg3n+lJuhQWF1dqAItRbSVT+9L2b0NFvHVDYkTylRYaKK/npUGdVHEDCM9iaZ
hVttcNt7R1kciozYC69sj5KW5eTb9f5deaR/RfnfXz0j//6I/N+Sf5TFGiMfKpa/kWn6zz/9D7io
/8gx+j/+87//PrX064v/nFqCcsroJnv0ayHgLyWCsvKnbzlhXZU1kkdHSv6X1JKs/YkzbtGwRHyc
TB0I6q+ZJX4FLgIekaxYpm5K+t91kM6p9Q9d8me+EXWGv2XxaPuiGtmcK9c8ys7dabihgAk5Z0bh
aptX+XT8U72ZN0Y2GhYfg4dwO0lPwN2ku/ghu81+7NXX7XULY2/1Ky+/A6l8kp3eHU75pfiATTiI
Z8tG49dG1Meecy9xV5+9oI9DvCu7uqef5gg7m1B1Jh6vrhy0bvEYn2SvC9Zz6mxOF3bnwVMdwUPw
4KaREG7O7iImCfto80ZfDNRTFxRB7m6e4DehfmqfkpPiSm5xGwJSYNNVctuInZJP4vqW3ObGlnzF
HUPVFa6HOAvTgUtxNcLuJp/YWgXdbbvCbIwwcz2Vtyyaw9avQo5CfCKAEPvdU/MQ3wu38gkn61tz
rcLuNIaIOR2J78mJpCdctcBwwG6gp8W/4Jrelah9EABRUfcS37MntteP1QmSjVd4OW+r+IP9JfIG
N/af4TU6UqC7mQf99avu0K5+G+rfLkP1pJB3cLuAwq5QtZto8D0Osi/rKQtwe/UEZ+CbTQGBqL/4
bN08JejPxAFBH+rv+jNCJp9sg6uciovhLb4RFJEULPd1OPOq5bF6SP09sB7YTw4RgfIDyQwHl/IT
AUURULHo1MHmzg7saTs/paf8xI7mq3Qq7kEqfrLejyH+OQF5RHt6dhJncUfbcGZPOw2XxdfvOMH3
Y3v2iqANRZ99ZjhdjIf4brtsLjRYX3QVh/jQ1e/yR/FSfd7fdDJpPjxACbPBkjr9Dc6cp92Um3Ud
ouKpfam9Llq/4u7kgOhzK94ku0/PbCLDPNCi3MMV1yv8/KpeNbcMYqSVk9uqdvZk3FMBxqfhPxAo
TkGQcV+fMhcVRpC54qsatif5vLxS4+0iTuRi2c1+yni8uWKoPlZnJZrIxDAbO+ZNfSQOCfAcpQqu
9DrGicjPPk9nFs57iJQEdsgmH1CBBxkm1ic1EPzsrnjKr/lFPgFQvzZn8zG/GoyA/pJH6ak+qefh
/N389DspPLDKf2WoH0eD3+WOl2aSG73ppCt+EoQxjMLRbV1SVCHGOHbLNfTu168U3/kGo7KM2ggH
cQ89Nz5JwjMqLZvI40N6vzilI9qCO/qLB0bWKew3mZv5k7047IQ8rH6zkN1mxAjzi1CCtWPnnzIP
6KhTOPiIO5Kr+IbPXp77rdDLx7OanKqgcBDfOoDpHTTmwRo2D9oZWbcHlixIgizIvsAnL42TNjjD
l/1j9TKH4xkl3YvJUU6YBdtdG3JI6RSNM58fBcdwhDeq2/OzMYzfpb4elWeCQCd2mxfzXXKVI+mG
UbdJX7rqd3TIKInk5/2RDa03+PPJuFZGmETzKbmU5/0W+4Ov3mmBwrEVz8aU1sEf9LoGmNTQvddj
PPizQ1aOn3+d7NL58K60P9XMCgtjYbM5PvPE0+gq9uevOa9fXMYkz40d0DfOZlcu7+QNkXZaLnk4
BzkTq3nrwtFfXc2f0dfbkrt4E0/O/Fq1txDPGU84J6/0OLd1PoDIjwArO5CiuLjPzOEXNeCmXMEM
X3Z/dicPFb43na17Slf5V3HbfcyOPfNRNewyAPxE15MD7IXczAXL5pUe/GK7joS77XR8bnndPiZk
nmxqiHFBcnKPkj2PIRB1YeORRAxFb3ULG6cTt7+xF3U5xPN6d3FURzrj6+5gJOgX/mIvdu9vwcRS
M3hsXezJ/pqwIlB34nU2ttkRtikuIngrynkWBq2PXQh19Nl4l7j4BNnZ255311wlEliBBLoxdhwe
OnU3fqTKxFZsUrshSV03PbUviftHMRxx2o9nMX9ZMn9zhL4YWcExkSleSVxdAUs6aKQD3JbcLqw4
3uee9O7u967p8A1oyskxLil3goIHGgfrCFdwn9A0+5On8TCjNd7gXutvXmV/rp3awXTGTp04mGlJ
w22D8rSF03liGI7+7B9DlqSuu7rvzUAPZp+l2Qax6ZNfY1UcvN6n5PPoNsciyS/cxOMKWVxnXq0H
ZCYj8xQzUfU+dWlMV3gq2+L76cRBBG84hDp9THSq2+p3PEqZNDtv4M/k9eRPg8mD8OYcP6IHfTj6
8xAi6OHfyK+j4lHljTrYIxZdQuZj8oj4lC97vHnnSVFOZxndn79ITqDAtojJAIq4W7o7vTLH+1G9
ogVzDLt7M/HtZLqPzpeha91oNBZxxWf24pszNvzmQ/7M+9Ou7POc2NM9MRj9nfaELeZl/NEdoooT
70dz06eE+/KFEmav45K2r9wWp3UZgB9BWiVPcWKnL8OZYw1XDXYXPbzDIZKjRxX3Ga4Fc+fq19xO
i25q+YCyJFdl4uPsiHu7HR3dFb3Z3Rg4myNwZ47fHW0G2ICbmfgJawdVcyyMsGAZCBTDMxoZdBHV
V/7RlRuPQnYGe8OH1HyHCkbWRbJLN3bj6Pg6R6g0+tN5C5kJuHuc9AU0EM8ADkzXo7qJxquj/a15
pbCK5hi4apN7TzwRxEF7SaPh1B0d1dUD4e6404a7hTVzgEEHTvw+KL3eeYLUxXfAFMOuna849dkW
l5syKxSM2aMtKOfmotllf2vkkYsv+E9kHRCJaJBt7nRYLieUz2Ogh3o4sipnbuxZoXBmDjoL90s4
hBgc+sdnqUR5xxihEMZLv3VMiaVi4ULZeAa97ggRbEg+TfZIAH7rEvWFuSksj57M7CLSxVImj9jr
g5EmJu5wWhaswdvf7m/TCPU2edaA6SocsJBkqcsDg/6tBmNml/Q8kVW5+4iSLOp96nr4SRosocAo
PnpqdjMD+TT76Eb8MHaWsxUNYRocw2HkKfB5bIUZePagF7kpoS5TtCOEaTR+UpmGrcsxV5XBRJOi
jfn2VUEFuzUtimSDjzDoVTJtuXm0aMCQejBflgf1xpzGvcbi6Vq5R3u3XIzqFCHhr8u72YW7cEcU
FhNiJL/nOuqgPNrDwaeJJXxgQDLVBwv3ZblJvPqY+HGUJ1ydGAkxc5HCVWH7TF9gWSGoNq/aJ53h
Kz5sATUazLub234QgoZpreE1FFW8oQcQ9VOLx8SzMAebdGk4E3wymh4ffykCCeJXh7AtjN3abX2L
7wnwgInA9Cy3cQnmnJJGHn0a1hVPCGUY6BgdfBvcEjPWsfIco3VzpGMaoqwzYKQ6CvFny1cHmnMZ
wIuwjqS0aefMduzCg/YkHwbFwsu+rXpcynxJiS1mG2Mwu3hMPze3o6m7k8aFljQDsye/x5SQkNwM
8ueYELu9qwIcnt3UVZifumA/7/q1vqseti9reAQKI5FNRrjSh8wcDPU4kHiadYOPPZ/ZlXh4PQbF
NTlh4Zb7KD/d5lT7ABhOyanBnfIC3zG9o9zxOlyHLynR8uZbAedTDkEQ9IqX0mdLFXItvmADnLVF
nw5mp+4SdA5mNFd2RXZpT0RJTdD6WbgTQRHcEufkbCkym5IZoqIj7BLYn3ROevzxR1v8jL0gewaL
lM4Rt7QeN8jfrtNtvehO7kNV8nbPCjjWdtcQttrA28seIDsvjpTYsW5tqAS71xGyFw5H02ftFj9T
+DvyQHwyXjr9hXyTfiEQ81IKhmzOP9lKkDhXHHYBdkazQGrz9OeZySQaz3HUvNC+dBTVle8mdiH1
Wb5fBNukkPRFjaC+n5X36mfzWb3PApqH5+ZPCZejv8u+AEc56/dVgCDerwo7I23nkfxJHgSPlHBY
BSyRhJlHHCqRofOSAJkN37MiUkz4MYfNPEbh5ExubH8aw4JISgv4gd05g31PbPqh/gBCBHfN4pJd
koZ9zeQrweK3HmFeOJQf1C7EKCSLrPeaZqe87K38FIuuRj/hQfPMk4n5jtsLzMiHc6vBEaMnm7Rh
Ex37MOvbfbN4Q05AP6jrmXPkK6plVxgucTi4pp08Y/IgR1kf7UHqN07t5u8k+sOnlZsYf1rcxV+9
DxRsMyn0tmmbjESu0XAMT7X/L3fnlVtJtqXnqWgCUQhvXo+Lcw556E2SL4F0DO99vAkaRr9qAA1B
etEFpCncnpG+YFZVM+MyGF0JCVD3Ldwymclwe++1117rN/gZMLvKTcbcrfivfjOmoeAwV+pr1ghC
klsAZoyRWOLMxfESaxJb3qGyxK/2QrWqXiBPbascTyDcwngc+Wt8oMu69RDz33Uv/a7YOtxuzG6R
uew4fuXcIeL6MsvW5E48xcoC67cXruWdvst342NU5MkBBaxv0U100bu2ukvZ3Ma0jiSIsOYwp7M9
B9GTsWW2E9bdXbDFxIP1gFbPTuLPZMQG9hwGjrm7/lytFTZaHn49LpqMu9Pze026kdkn2R4n93Ac
1vcvgT3ms+PnGo8gOHbwOOAB2aIxbHukbM8lmyNqNCtclNjzSKPX/JMAhDvAKiAgkZ1zEJD5NYl9
hyuzLxrEf2ruZNJjViecBWs2NQ6jQJAxfWZPDcmkeA8+OsdQO9lWPGy9GXiQbO0Q5Md0EGUwUl3g
B7v8LiX4W4fI7uyCxx+2kPf5k2y/6+5S4wXUPXXUQ3iXH/hebErttnzAGYHco1ib7L3BtrHNfcZp
g43UHusvle2NYXg7fmWOAARl0oLzBnnSl5KMUdhl3CjYtuwtJC4rfoAHJpHaeQfx6F8EhzHHptXi
7+QVJxB10/EySE5us+8ctdlhxuOiQFbx8TEWnObMMXZMy98cY5EB8uM+zaQTSSqZZjysEwpL7Ovb
b+QpW1rSPXsIBq0cABgAg8yq5VzBoZP1bRKpctIni62OZhOJyrBx99HVmG91ByyAqHBgMsGuIFFL
IjNdDZfOvXNyTsW5dVkc5G1zgNVNhQMvHHYLakwk1e1Ro2ZUPkR3/dbdVweHfK9d60Rs2BtjoWYf
H8tTtGvOEGPj/+iojZvGqTrTD2NErHfmLZwoti1v1zx2j93qymATiu3yfljh/nkKbsvv4zYg3Y37
G45hG9oye2mVsgWU18ZZt/rasLghZL6GKuiG/CWOcZ7dDtQT0UHbj9QMfhsKCiE44g8HGw+YCXnm
uK9gmX0mEA2ljXnUXyQSX+pHm6wiaAe7hI9HYYki3bilDBwsW1JU7r+mcrLG+oJbBJtyTFp346bU
sd7aDWGCPzOm7c51txuzG1xAxqx5JT8MmzE3GMt38jbblQSy8UOwl9qCre/wOHl9HfS/SQpzwhQj
UrKN4CmyxYzymCjXpc5yX6WUsiBmsGZbMmkieQciwa4pEEGFueXVCQNQXLfNg3BNE4Z4AO3h6HPU
xwjUbvZszHZPvFS2LA7OWbjbkSuZNvqJnI/GPBIhEjLEMcfmtMA74DOw1qpL6yo7iY/BdYwGkEiq
F5xalvcYRNB4cNfrmCQsW9PpxHV5U2zGOdny7wVHrbP+zN3dB2SKgOBWUBOIEdF1p6+9YzEGkP14
tOVwzZqFu8cRkACzbS/HFLEm/xlTPGWLmbkKU/gYbZFEWY+JYceHqw9srcQS4C88OhGBtIxKDkld
ppyPhxIwQYTUMXIRx86dr9GFe9VuOmLSWHKICTNQE8hnP16t9OpnVuv4629WaxxmWhh5pnFyvkuX
6hG/P8oQY753D7boFg91lMp2w2ZMZE1C45haSrvkCv4kVebqSTv4t9pVekZV7Xr4in3TZfsCQ2On
7Nnjt+YRNaOdd+lQPx6zB+cKNY3b5iw7k2zlOLyk1DfRJ1sPW5kqZ7/zDzqJYXXOAZo0hqPxAcCL
zSFuV+z7y4hcQ78qzox7QGykpeWBTXMbHlOmiH8en8Nftk5PbI6E/o14QceXebWlWX+Qr+Sn6hif
swuR0MrsZWBOKHLmlCbA8h2sa9PdtF9Rws0P+Q558jPrMjoQ34nilM+pvCmX8kV5Zhw4em/HA35g
W/vXIfi/3cT594QEBgwLpp5Oxgf9mX8C9vvPY4fmX/7Lz9DfP3/49/6MIv1m0pGzMOOVTUscOYu/
92fG34HoKIvAtWm2qGw4v/dnFOM3+DTYM0tQbUcSJEovvyN/x99SeD5gM6KsKVzwrwF/f1o+homm
w2h9oZmiARUTw4uflxHaDkMqaFF67cYvqIx2IgbeYbmhn7PuomSbFvh7Y8ltRMQTKhyJU6zefLZ3
ysYTCax/fIKJiJCHibpiFTwBMtNQo3D/QiguhXHTnvqDBunNzK/9+jnWq/WoXm4J3/6fzN9/WxPy
39Msh0ELUm2UiJyf5lefhcgXvnr+Z1TZ67dtyH/96R/z3LB+A7w7cmZhAI3MVcbxxzznd7iTCUad
v0/mufLb6L9ogFQEeP6jRfnHPJd/Y+rTyDYkpjoNU/MvzXPtveaEqiAX8fMEt+Q+CzKYmXspjBAo
9rHrSnUAmqHlW7dGEJvIzeuFezJEww0OtDIGxEEQ+Q3wELk2miI9FmLnPmhqqh3dIfoUtOVzV+fl
BexPCk1JfKcXDQKSqCJEIylSA6aK5kGWrQdTYM/2quToeZFx4ymdQN2QXvqtilltBUZISo7w59R0
0/TAlgFIfS+wGt/IenmXJ9Gz4yLkaA507Esnc3aA+KhjxUheBoC1143UF+tQMxoYt8EJsFC5kcoy
OEENSU+J4/X7NMM0NhMtcvuwFb/3nk89Fe7rV81PnNvGbJNrMGYapcJe159dQtfRDQdjm+UjMlgw
v0m1EA4rM46NlLw38jdlK5DvtPCJVTMOLzBdLWDTJ8nXWMTgNhqix2LQXay0Fc7K6KrsC2xs8Noy
u3PBkqR94vrKdZ72ypYka9hF8GeOmDYaG8noOXtasGc3oeOi3s9sWutGYqHQbA7tyqnw8JUTiMA6
UNELiEGg/f3Cu1barP5aKkIHiopJFK08U8xxwSraI0aD6REVKn2rWSWmx3jRBJvAaeJjplndVS/o
yZUVwZnKjFqiARRWYOD0sLaVIk1OaqXLmMKLwYWOVt5j7Td45AqOcaNjAn6JNIRwjpqac28Vun4o
Uo16NqqOWJLE0eWQpeGF1eUUkpCQP/eNGGGbAkIm9GrPO9UZ9rpV0FAk05FhhWabIkoBJAhrT2kr
ivlA/UCqyCWHIfve4DcIOBC57tIy+we8uJKjoijy1sWC7tShv7MKuSzcPlS8G6dzr/2iTLeVEVC8
rRQXbUr05py+/K7FDmVuFY6o4cntL6QB/7YY+T7i4/9DvYPfQxwRYz5A3n5O3HfCIj/zZ1hUAVnQ
5NF1Bb0Di03+97Bo/oZmBTKAQC1klX++2f5xn0IgkP/p4Do0SSNG/xEWpd/QOEAmilRCUnSC7V8L
iyQSbxBDP3pNhEVrsu+3jquyo/qO7RYhit1uldsVIDk7xCmWdnKu2QJOTnbYms06KTCxrF0f4XBL
rdeZi8ImCtcAWQfhoTLxCQ117zlRkudMNtK7oZKCx7SRUVXBx2btC068k7Sh2naiCr7LBJzYgeNd
B0KEcYroQaLNI4PmkitnFzWGfSjUlc5R0jrlhVgWr/vO8XdZjqgs7od6+6VvK/FYJwElaAgcWysc
kD6pG859OOId81H70wyaCw/nig1KNdaNGauYkYhYkG/QlwBI0RZoIBkxAkBGqj/kvkwPDHoeGved
tTc13dplFhwQHRV+LGwQ2BPxjMRw0Krw/FBhl8t5/+BbHdYTvtd/h5Jf76zCoNxi4vmRiKD9jbpT
1uRv8b4tXAFR+zxbAcghgXEwtm3QK3kBm2o3agT0XEQ+WZPSXdgLxjbt62bvePCIyXcS0K75gAmr
4ddrRDNvIlXzth4K8+1QWyUaTVK8r9022iOpic1iNVDmqhA6AeZp3Jj4jtu4fg6nhExy01kaLpJ+
2e5CcJ0702zKI/KB+0SXP5ld6G2l0qN8odblOqtEYAWOikKVqqZH9MQ72ClC7+3qzvgktd2dlwe2
2cFpxNgygSxmnccVNRNMkyiWq6q+R4/ixHAiUdBzoIT7fHKkbFe46anGIhUodywBiNcoiRXxKJ9M
ilnj7LbW8Oq7jf22OK8x07zWi+rVM4Z6VYXJcalUnERhYx/djoRRHVJIFY6YPTRGm902DUIznlsb
QJYRM1lFSuWspCFHpagFsh50fvFQ16CGjaEF+INn8d6K5ejxr6eU/zFjIeFjPhb+/Z84Ef3vf/nP
/P1v78REfvZHTDTF32Q4jdjxKT8yu7epInRG+JG/0ySJbn8eiURU7RDBs5DZYPcn9P1rTBR/0wwD
4RQOS7okK6L212Liz1T2P2PilLlcwk8LmzwXbFmS8rVSAgPtzPCYhP4B4hXu9Z2Hqgnl1kBbqb30
JOlWvTKFmzpuz/MuO1QlS9wPvjoh+vW1kj5JiA2VcfdUCGhpmfKzr94qkC3soL6WC/TUGil+ceLh
TpD7T97Q3hE42cItWAViiTFelelrt/RBpSjeReq4I41olRYB9tSVdVHDMQFfG9pRltC1wfYUI8xy
13lNAfdfRwyjWCVSTR4avVg8sZtCp2n656iS9hly8Pgu3Mmlbq0VqHdr3RT3OguNtOQmKZobF69l
r9S/dpX61Iv+9xovix4Zt5Uvy48BJMoaVlJdmV+iXOiAe0NGc/AXFWvjMjCjTQmcKs282y7nKUpT
h6SJfFxshFvVKG7SSLpz3ZZKqFZ8L5X2JutBCBpRiGuDj7dol6ADkA/urrdo4PhehflEQoFJ9vRd
nzcXogQo1Yxptvg+fHDfo9Ga+WgUYwkOpYpOd055L8K0OR7ioxa1uA7qFf7eKV1m/cISQumgY0gi
iIZ3H6Iyz1ngCfeiduvIdMMN7Fd8kXo1aPwNjhDeru97wGd6tXf7ECyRWN3h2tbuUOdoqFqjhGbn
xgAgsPa7c0+r/H1ehrbYxBT6rbq5HNxC+9aZubsKlK9el5t72VKp8Lr0hzpF2CMPQ/OroaCdiVdW
ifZLJld+jBkVxfUevHEwfpvUkfO9GsLpxMBQf/HQvWEbsX6IFv+lcs5/sNg1Wl1+ELX+K3JVfwNp
+7dXxO1/J379T2o7/+M//aB64zD6v/7+3/7+z28D2njBH6EMUd3fdNOgfMLZ9gfO9o/8TtDJ4jST
5A2dTojaylhQ+oParYm/WbiOGvwo9SLwu2B9fs/wBE3GldQSLRHWN39oTAz/ArWbm/xDggfId0ro
Ngq1aj3NM2zV8S4UGT9mJbqMMmEfK8anKjSfEOO4b/3SfvPt3innkLS+e7tJFcdyZMHRPInWhExj
OKeZnC2ozYzop3/VNfgdFcWLTDJVfYgxS2oq09bkB65fGNVdarj3Hz+29F7M5zPJ4+d7U0buNKOA
CdbRVYPO+wpiqOne0gfcCSccl7UjZiX0p6KFuvXMZ5rqewV6k0Va0um2Bu4qIkg55mbhTd4tiI/4
8p/fRE9KX0xzfJs4ZW6zbzWwZXUlHWX6kTHwoCW453i5d4ZDHj/kmw8WNqHhZBgJ2eS3iPNYVB/o
9Eh3ivisO8XCy8x9pnEuvLmJFet6F0mOYecdaJpvUeAvfP9xfb37+OMd31w58lyj6q0hRLcxPu9K
2rqedTeEwSYKrI3UqS+93OwUJ7/qIg4slZahpka3JRTsNoee2iOv5cDiWkHNPVfD5EJQtM+ssieI
nSDvGuVWKMXN4EV7rQ9PH4/s3BSddDrc1EQ+q1VMW9G+dAo9Xo12UOevCnQSPr6DNK7S9wZ1ov4g
1aaaioVMKyPOLswE51U1Em9dBMiKMH+JsLpciRoS+VgN2egznCnx+cd3nhuOSdiQUHoSjEE27bC8
ETRWxbBq+k8fX1uam6qTyBEkJSccn6wkMaOdXzW3Zd3grSx88pV0p0XJJ4XCS+FKa6S+NnGSr9yK
/rL50rmYMWAUFgnqs5Yaf63g/WcgG3Pbt1MPnaykgHis2eKxf6C7tJOv0KIr0IwB+NTvQ2CCS+M5
8+bSeOp/M8vLALlY3HTpecLOh94tbTmRfW4dAEwc9bREI2H0RqA6EshD7PSbyuttFB4+pVmxL4oG
cbrmqLnVp0hMvKWHmlnUr8P05qFkjfNaGzgj8AuU5SG69DbilXYa1sbxFdB7csqFTz13p0mMalsn
T9yM8OGLh0IHvkrRd2FOjSvinZUiTSKT2raZX3quySDKtMFxbUOoDxhMutEfR/jdx7eZWRbSJEp5
ikNJCSMZu3Ye1Q54rVdt0tBYCCgzqcFrR+bNQLDeejcKelID2zyO+wSZsF3ZxuHjh5/7+uOne3P5
HH6+6SUS81y9K4uD5y8kAnPXncSKIPZHthqVqcr/rCaXTmF//Lwz8VWahAkZcYgCHX8Lbf1g5SWn
qBvWkXmVKY8fX39mMYqTdZ/XlTjEoWHZiqMedOyc0s9OjfImVKdOXoh1MxNGnCz4rmvdpvGZloJy
nwp2BHQrTxYm41yOJI4v9mZAVcGMnSqSLOaLskt2zsHSrwta69CBwrsK5JFhbOFvSkDwnYVgMTPW
NDl/uqXhGIGH2IDFhvQdxWSMqZbeZu7KkwWcuNTENVPX7FQ/s1R2UgLkx+M8NwbjHd98ppIl6ypI
AKGuhwVKPhwUPToNQbmwrMahfCfyiMrPlw+r3qjUptftSMISbVAhaGbgLoVoq4vyd7wvPysxktwf
v8vcV5qs4XoQyYtDku6yvxbcnf7Ln3+yiAfRH7KxPmcjwegTPUWkmj9+5ElD+c/9dSraayhZJ8WD
bNnSLfPzkMBbAH1JDQfoWwrWRljIWV4Dwz+OBLX4n0dCCjKVLheTcwjOK/VbmaOMk303B4B55nlR
vgyZD9Dx+uPXen9WwfCd3Mz3h7jEHdhutWpXGBAswjXCEr/20TiR/nx5ZLFlYSg4kEB2BBs+yq6s
wOeCdOy22TGzlauPX+P92au/GhO+WRxijyqvlGqaXRQy+2Wbn5ulsnNKY1chUzc0ynYU+vn4XnOf
bLLEnYrwamipacf+Y5+eBQTa5WA4roD3Bn+yylXHyCVKxhoQ+hH7F8EoyyBL5ocYhkW6wKmbmctU
D34eliKF2z4UuWMDkR+5L0dh7T3Ktw1wKu8ISefp4y/1/taH1PXPt0FMuZStLDPRyqDjPexEH8qq
sTfr3a9df7LaI8XxxKGVDHugh6k35drFP3jwRxPAJd7U3CtMdm9aKrXldqx6DdXWFYay14JWHlE7
2neBu7DiZybUtDBcSG1lOI4H75ZKIhLI+MOdlLhfiLUz5xTk934ehTRLRbenX2EbYirZTV6BgVGs
g9pb2xzZ1lWdPCNe8oisBdLVbkEHxnwO/PLZi8z+iPLrQ6cmygpT2zPTjbOlpxqn2jsTfQqcKNMS
JEPPoSxsoTjH227fwJY470BFqrv8soem+vEkeX+v0c3JXl/3Fq5+eWHaKq65bYvVoeEtzL+5gZtE
glpR1VJOW1KvHNhqt9FzKsXy54+fe+7ik0gQw2/XXD+F9pT4G91yEI4AFytIC1m6PC6S9wZgEgO8
InaSZDD01zS9uVK+OPjDi1uaXMQb5ejdxFfyOQBTiFFRuNIhdH78XnPjMQkKoqwHqhGxJTQQeAvQ
BUG2+vjKc19sEg6EDEkiA784W86QvAJSHDxl5YKG/kwcmALZVDXuVE6yhu2ODuBNsxbqfie5wzHu
pYUMbCJ7/UeGAXbq54WKJHiXGhEltgIsqfy5PTX7kd8SPxVHAR7Zxx/p9ZD+zrgDfPopjzRU3Sso
ueg2gKRrS8zOOkc5Yb94lefBY9ZYTw1eLRusX0uEHK0OF6EMMkql3bqBcml6PipiRAYEljVMRPzu
0CJIt/342WYG8JUB/mYXF7yoiv2IeG62xXqw8rvB8RBPcX9t5hmTSCAoEGBbk1wnk/RVjcammd/+
2oOPL/TmwdGIE4duMKEk5nuMW2rrsgntjy89s1yMSRgQij7R4orjrqbk6SoQQP6k/ZL36tzFJzFA
1QO39kxF54Nv2+5TIbe/thSN6SL3LKnXFNIY1wBQLihbudW/OqmwEBvnEhhjstRFlBLbEngrNHHn
2pBWP/LxvF2HEgQYAfWDKF0I8nPfaJIBxGkvuFFLRdqFjSjAo3HlhaU4E1P0yXrv0zowKp3DSiVe
9Kw00BjnTfOkaM1CVjx3g8lSd5QsVmNaQRDXnkQUp5Sm23QqtM1a/fRLs3Psmr+d+JbqU0ca01VZ
POhauCIjW5hBr8Wod+KUPlmt9I4Rv+KkTiasHuMbrJAOCAcecAWBKTWyiZYi4uii995OqE9WL3bO
gi4YOAmT2N+VZpOuCwFNq9BTtlJUnxQV/YtBc540qfuGdcWuEOHoUQSlYi4+KAW6XH10MhwZmKEP
pTHLEOQ2v3iDfIrQNkWaKX3QyD+qqN1rro7Lifgt6aV7rcebTO/dy6ZN23WtwpjG9lGtoAg76O76
OAnJzr2gNnA6WvRpxGEp/Z+bF5OYEkRiqaA+NvJ0W4jLEaKUK/XJOcAwxZNrJUHFEA4ivPQFx9qZ
JaRPwgwKfkgYNgIf2MnWiu9d+aX6i5eeBBoag56ZKwJbhv8YBl8qeffxxJ6LMPokwmiOX2RKVI6M
GmmHncoZYx7fwyiFBQnlpt0GCwF+pv6l65MAo2FxESi9btmJKz26VnDESOcKTN8ZCrv6uirzRw1Y
yM4okF5rHbR5LOmYZOU3z9RWUoDzWRbCT2woRXz86jOjNfaV365pz7HyVMxU0/Yl5Jj3nd4sXHju
TbVJPMIVGgRaIEJ+cVT8vPqzLg3vi8JCZ8gBemtEW18J9l5OioF2IW2yUXkoOQvRxzXS6ntWxxAR
QZ7+Wrrxiul+s2vXtRcbFPORllAfXO9B1dDO/8UNaoRYvv2IGpqy5SCQEbTZOn9QIYGlJxmDl3Vr
QYROtsLBX4pfY6x9J1Bqk/AlEzU6Zax5JfLowBBtPQ0dK2wCq/KzV/gLh9S5WTGJGeLA4ZFYr9k5
gsdo2ZraUjcW8fmZN5jEB7fVgqB3EsyjvfxSCGpUpnw6o2mNCGkjIvto3eWgMFeGleaYK8Y4kLTl
J71pXtJGEdaKwrlZD4pnXQweBUs/TxEKFnTrtundE4rN52oenGHMuMpTS9r4aXZGEn/l6XRfS6Er
V4g+31qVQfvVBOVJbnyUFfQKEmOtJtYuHaqj3MQPYoTWYNLsc6+nQgJedVUV+bne1ZBr8eMccJbS
PXflZ+GdHie230J1zjpKXaWF+bu4s+JuP0TyY2qEF6ZoflZqc6sIIVRDCDFDK+Pf2FFNbFAAGJxt
W8poirTGM75MdgOEPzbQ9pOf2yA7S4qqXItlfDtK+69MxTmWnQI311EQO1OOhZXcWtBe1jmK31qd
3Bhyct0nxa3TZ9+GykMF2QfX2rom2mZN+DlVvbPKQ0w4qUK0okTri9sM2zCtU7SHEdsta5BFRtt8
MTjb+gEbsqY8uCoksQHl+zTr1noIPN5y7TIuH4oyAKSJKY1WwBmW4htNqvdVDZRNRup1JbntScgR
BxBdFCV749TTQM2yBsibJSCPk5RXetLiNOPVWDe1/loxBEQ8hBYf7KylROJlW81NNmrbPZZN0a0i
Sb/AluNc6/UrP9UDwFnBPiyGswS2hNy036q0wnITNJXSbJSGYmoWCM+Fn14XRvfUZ83XzHLApRWY
gKn9aHBVfwlljDKZfqcQb9JtijqOX8Yubj7lF0S0v6gY/gVp91B1KAPlKD/0PSabeXfCTee5bJ0D
3alLKy52EpB6LEgdmLlAbVeJVRzbNth0GnDhMo4ORgXE1wfH5leKt+FgtrH8HpdX67lT9DNPoDka
99G1WjgJnSMmcC/p55Vn7cNUtPGPFKkD6xGWodrBDYZ7S8TLJEO4jTbrtanEhyBrXDKXIl2ZlZis
FC1Rd7EqRGupbfaiJ54pjaGzktVtpKdnYqqd8xZ3VaGcS7lxsOT0Xmq661hDmXEw+/MCa9rxJNLJ
/UvRS7/YTta1yR7uOEGT5amBzIs67IygexRwsFyFjW57QXsXj0K8RnNT9T62qSUjlMMec1L/WApO
tzKjBsnJKL9lLezcTF44K86ln9pk/xdlz0+0ESNSoekxCmxEl+6zgB7IKHuQ35ISLlHD51INbZIA
pG7mO2kRUhFBbwBuN8Ri9xrpEZQPvLV/NRLX9ZuP9/Zxp31nr3iVU3yz5ZlqCO7eZQeOW+8iMGTc
jSIkyhzji2I+dPXCxjqzV6iTfb4UtLYRq5IiNihOBX9UXN0WLj1XJMFi+qeNNei8nhj2WiAftXui
jY4AIEqoOxldm2Hh4DRune99psnuHQ9OlYj6wJkP6V1J9GyUurdCtTTj5y4//vqbUagpQzh10mv2
KFDvXCY6agzD5uMRnvv2k33aFbUy8h1gIE2NFPdL5X37tetO9mgPl5lYjOl6NCW7cvpVbRZOwXP1
aXWy/E1Y1oMnm1TxLQTUGmuFyO2ZWiBCELx4Q3UBivE5K6o1XK/zWBm2I5IfnMtZiE57oiO9i2ii
Fy7Mr7nPN1n2raC7MTbbBDkJ9AwVxYMcJQsIg5lETZ2ucw1iVhjwohG+AmF98Mx4W/j7TkDgQF7q
hM2c7V4PuW/mltsoWhXIFCrl8Cgqt3Ee7wZ0H/x64bgyE0FG6vDbuSunCalC3BGs6UOvQAWc8Puh
My/5a7ntTnGIsnuT+gtH1ZnhUCarvYlCWUYHHOWvargXxPoGa5lyYeLNrEJlssgLKYU16gc0dLWv
afY51L7FS4WXmYRWmSzwruqQmHcIs8hzgURC43Hn7cUzb2EM5sZ4ssbLvHfDBI8XG0TstnJ2Q+Hi
RXGWCwtffe76k7VuSUrmpQFNL71LMGFOME9fK8m3dBHLMHeD6ZIXRC0Uak5eemluJHQwi6ayY+mq
CH6tLKBMlrHgy5bhu2QQtTAg245r2arqxN3HoXDu6SfrWGl8zRnwCrZLTz6Dzr5T8D3A+a/5nifq
wnFrZgZNgcOW2HuOMwwjKAaKJVqg7Q47DHup6DAz96dAYStH67ztHMvOszMHAQoZA9RfmzxToLBq
4EoXqSLhXPquKOfAtjeGjzvfwoeZe/JxUN7Et74LBp0CCUX8jAz+RnZpVskLjz4HvXiF9b65eOt1
qVqIA9G/G9BUwpIPL6ebBJPvDcFnJyMfIHjdxmiy5yCtHj+eTnNlkVfvqjd3lUJF9E2kthGMq7d9
YmuorZkbPEgvIRO6B3Sz1skWiLW0/fiGM0H1VaHozf167G+wfstRtcyu0gjveS9Y/dqVJ+vaSA2n
AKZNl0y8zMyLfikgzT3xZDl3UiYm+VA4dqQAmC+fPGUhks6lk/JkLWtdWXcciREYRNZnxFs0e0TP
SCcRkbX7hbvMBIwpNFcQBzqtFbVEvfTXbfxFDGO63WQv7iL6d+YLTSG5RVHmPig2DudH1Gp29X3z
2D9JNlbbm3QnfqGadvfxEM+9i/Hz+sPuNfArhzyQvt+ulJ98tbuQgoMzpAvb8txx6HWZvJmeiZoX
vjaoFlIy2iWSVHaKblQJNgEl6wZNy0UUzDh73snyp2BbbK07wJMVInMD9DEh98AHpMOXqInvq17J
8cDz85U+UHixokfFEGGZuktTYiaMTSG4VHV1wCvMaEnO15RZtlVot+L9x2M0d/HJ/k1vLGtxXCKM
FXsxulLK8yK7+bVLT1a4Vqcp5vLU2ymGUDGpogQBFw/PQ3VhrcytyFcSwZvhd8va7MucMpNqh+gY
ng9nPuJYQ44IVoiu3BIEdC7qTnG5RS10UoE4gt0eB5Sc8mN+AkGEt45trtK7AnUreMrOxVKVdmZM
pjBdQ+5yXcpJedI4uhAGD6E6iZaFaC0cWWcCwBSiy+rPBE5Klk3D8iaVNUR1TVVciOtzoIF/wOiG
HTouEhAl5XYEjJU2fl8Z8oju1qJQthopBi36y3G0iuCdLm0nc0WYKU7Xtaq6QUKDQhBbI7K3qCHL
6CJ7GznZKSXdQG9fnZoliOfcJxyH7s3M6xLJGBBRAVneX6oJMWDh3DcTMsXxfm+uW0SqoMXWeCSX
z31vb9XkuziXxZ8/XpJzl5+s9hiuUDr0dHkDwJUBSiGpcd87Oxmn749vMLckxcmit3RXrJXqteai
MgDBDl1pb6XZ5i5Dcm1pZ5kL/OJkl0+VIZDkltuEaJduYLna1Rm8XFrK6QFTwgPtDdw9Ft5p7qtN
Nn7gtJY0ZIBtyu2IS412UXbEB4yPpqJJKyIoF1FP1GzrahHYOw7IP+432hTYWxp9Egv465BrZAXy
jWDdEVSsI8LbqH7nPS9l9+9PZG0K6tXqqKwpkoOGldM1q0dbBvS+f/yHXfrzXK76OBxcamOIDDon
F2eR/FScKcZqeBwFG61r49RulC3oPdSNpd3HY/VaW3jvw41j+GYBhb0UZYUKhaL3tSvdqS5dj8J5
W8knUDfbJlJvCzxGUwg+YiUiSxlp2LupV8CRBypF46OIwllZ6Q9NMLqUGsWKksKp9aVHRQwvvE4a
Wz/dTRerm0g3trGUf5Ir7x6LqmOlhocec+HYKc8iV0CRWRHORDfaBgnSG7Knrfx8OOEYu4Azmwl5
mjUJQlggp9izsQgypMExWUlt9VB8UVHLOElsgdV3pPm/ffxd56bJJC5ZRsE5Px8AyydPhYnG5CJ4
Y+7Kk5CEW62pyw3gTjiFHn51lXL7a488iURYZNWeVcaO3faXeRCthOz+4wu/vz2jjPfzFKt1i9bQ
GOJc5TqsLlMkfquFIX3/KK9NtXCKiu4GGCIEG/PiPK/uK7VYG02yC0vcejuBTbPYe6Wy//hFxoX4
zlqZgolNLDNNwx1howU9lPbJ8Z4j5Vh3tIOdl49vMROosRz/+WN1hRyEOIA6NnozxUFBjDRc42mH
8PCwjfEJWAJ3zL3LJNjIoWnKnsN9PC360godQr59ve304HbwAxhai1Xf9zcD+Dk/v5Dqd1g6ao1j
p22FX/UXqySCSV8G013YbmYWhDlZ1XVGI7GOuEEyAJtMB0QZmnxhfs3QazVzso5j2v+51FLMQRZt
PC8VX7prfRXfCcflgtHcC0xWtCjWcVSJDIUTvlQkeHm4/ngyzSw8c7KiHT8bzHyoHXtIlevYtS5i
NVz78VI7ZO7yk3UtilmmGKo0FpCNjVLrO9FLLiRfX1htE3/xPzC7CDX8PHOUIcktNZQZ2LShPhQd
Wq+8VDPhJRSQZxv6s0DNb5zaPPfEZIdEJp4BKvvUIAyPhpqd9wisYXmPmnGaoptWoysLG3vdDbi/
+4b0KTDjxzppkHBZKIzOfI8pxliKTBoEbi/AXdUu86rZ+4X/UrRLp5yZhTQFF+t+3XfukLl7Xcma
VesU+dqhV6CW0dHrkXz6eM7MTMYpTthCBdIzSwPJagdX4QDt7kG3P740bqbvB9ApSlgZvEZygtDb
q5lzjrHhpSyF930UXUCa2bRFfgySxMZyVT3zzOZrJOa7UKtv+l6/kTV08kJe3qyhOLfFtmbsa9/d
ZkJ93RrQKxzZwpe1l1YmlrBVHu61EKe4Oth5bm7HbG4rTzNcHDCbs7Bi3y/SaOfILY5IZuWtSyfZ
B2p427gRaIpG+gT72l3FbdFuIqu7QB5mrxp6vSLRBJwySgqhfdpvJAssEAbe4aZRQm3lYPZMm1nY
KIpzVmiQCsQuL9eVpfUo7qQXvo8CmSamn0TB/CxI5veq7C9qYfTn5op1+H84+5IdSXWu21e5+udI
YEz3S3dCE0FEZmTf1gRVVdYBbBrTN09/F/l9V8ryCQIpT41ODuzA3t62t1dT/kjS7BQ7CugadITQ
pbhqOvrQVdGrMcWzm+QlsDu0+h3rIKp1pA4VMVzlU3VoWQrN/JE8dvXcA8xTMS9CHlFFcSua8Tlu
WjiKcmyOpXOrQ7KHWNjhrVIEc6Kfsgr1lxJQhiStajdW6w8gl4d9ZPNHLR5vRs08aTwNnTk9VUVz
n4nyGfwMCEtWKmzb+R/VgV9FD3dVN+nwgmnyHEKU9BB3AmajSn5HS3pddmbQQHHNtVp2S4lyb5ZT
6VKd3ZNp2EHzckdE96BM80uPS3wMK1GvsUuY8LAGgtWacWPUcNYwhtcxqx/nhjGXKmIP42mgQ/XD
5QBdCU8ZcVvOC3m1BgmXRPN1hvVVmzAKTOF82vcQdyOpf7mflZUsw2/jgRSssxqIzFuTG9vlKwdm
KiPCt2AB+711LANvWwjJCU3NlH0V/0khTZU/XP7tK5cUeEz+dV+YinEgSgrHcTVh11UJZ2cCnysD
z/ikhXF1Ph2y0dpd7mslF8nYViJssy3tAurv43OlxTAq36xQrTUtbY2couSipkIBBDXaozR1X52i
uzYUgQYvw8Z2i5P1dPkjVnYFGewKg2qa2UaioKr3YUJhxOGJ55jGxjSvhZK0R4oqGghg1dgUGpQN
rBbWhjx5TfHYN09Q2rr8CSudyKjVHmoimmqkGKzo1MNlLoNuTLyIiEXmxjlrZZBk9KpZazaUKjEd
IMk8VQau8InSnAAM3wJCrlTZoBf0d9yKPC0hqI21DcTTLd5mjsBlz1d08P7/pC8exa44RfCdC7cS
ykqUyUjVOqKlNZod7JGAATNTnH/tauOwsTIn1jKSX+7tXV3bitG2cciiX7pp7wYtds0GPjNZ873V
J7NjKpQkDQD1cBJIDW9WjKDV1I2TwMq4WNKJlzWDk1eQkgT68j0Dkx8i7N8LVZkck/dOpzM+K3tG
4QBZn7DBuJl6iuyNQVkbdunMmzpNksyiUfaq/jbwK+i0gFcFUdGNO/ha89JyjkbTzCGTHIH8Dv2a
A8gPIRsP3eYLwMrAy7QYgwtnssoIA5+znSr6vTmkb5eTxFrT0sUVhsVzocRIElET+2mnzq6iTptA
piUv/+vqTR0ZyMRKuHmbmNnQ/AHaRw1Sa3Rgr5bw+BPguXvt7vJHnC/Hoh9pfiOQhQUjOD32OxQR
ffZoQD/psJjF4r73B6jmjX7Ojhb6kSZa0BFC4FmLUyrKsdMLtHZhpAIW8C38c+Emkf3ZRECujJwM
Whom3OkJxRfZz7B3PCwaaQJuoQfAkUF7dz4uf9DZwKWODF0aE4jD5maThXUKM7ui8ioHpjvkWd18
u1wZsc87xZeEBz1tYRuRykJ9Aixcm9Q7UqnB5V9/vjKIn7981pfGdUcvSg5dKZhQDjA70nbGdXzk
HrnFc7s3nlLYkG70dHanQ09S3jZGe7KmGT1BX/Oxo+Kl1bLfttJc6QuQZiAlzrPWh9VAl1Tv352c
PhHcyfymxKNThS1eycXL5Z+y9kuWgf7yzSqJ48gUAwuVGI9ayZXopv0c278vt372LI3vlFK8afcs
VUqShU67n5JHp+JXXZx7hQ1JNrblJbP2CUvMf/kETVdMkfTopM/qD0GKqwQmUC5Nqw3QytpHyNkg
GZwYYs1worGuuDhW9isYCDM7VVrvf2+YpDzgpI2W64Odh7ilnYgZQ/BsYC4Q5wcTGPm6aMhGxllZ
PjLoSbGtWsvHJg/Tmf1BvQD+X1O9cXo7W4WFzK+U+tVKR8GSL/SirGauWsO1OoMWuZFVPtebfW0b
O7UBHX3meb2xjlZmXkZCKYVQoIVlFKGl3RH1KjcfqHi9PCVryUDWSTStPs0MgrbHt0/Ps+VNFqeJ
6QMGcFDJhiYjbJfeNzpbSc8yLErhViHGGJ05avQIynDY5u1N2TbXfU7hNJZqj8srgmaaN40BHknm
KHe8UKeNqPg8iZ7ZV2V8FJmF0ZRjjxVUQwQXEhSxZjaehryUtXNYsGFfGLU7M3i5KMlj1ExQAeaQ
4FZ8MXKAFzUaQA89KKFiodOx8AQXgW40cdA36iteHAEtgYBpBvazn0OkGUolMKQYkjQGHMRw257s
bTLj9VnAEtUeXhJ9giybAts51t3kTRoYPcwkUrJnBNRvCoZRNAtPTJlfJNlRtVtvnKqrqgCpskxf
cbJxHU6vhA6j0gx6HEbsJaN6VBRUn7nyh5R03hi4tYOCDPRKcSUCRULhIcy39lCTu51h1dYel9d6
GHxFweXwWNlWyRI1XxJcw7nRVj0S0AwKYll1kHm/0yo4swG9eLmHtYUkpbgYlaJh0JUijOi90X1o
8Avtt0iJK+lTBoBNIgYFjEOxkwOK6nSQ0dd78z4eomezN6/skYwbWfR8mZ5Cg/fvcUImsGKVOv+Z
jcWotIfmNOwddWjuQOz08lCtpFAZB9bF5n87scR965RB1myeCpZd8cwylAUWEw3luHTG708O+Y3u
z+HivQkRjP8Cc7ZKyJ+0n3P9SOecnsyFPc0DD9u5uukiSJEOZgabBqVPghoWNCiMQyyd4FYcg5zm
AO8QQwWAzgVurrgyO8U7g5lOaZQw1stV2FrCBgY6mI7tOlNhumJ+T0vY+9L8zqDGL9TeTTcW+i+k
hgOfRz8ul02OOq6plrvZFFABV1C1H8vfS6kz4uQR5dVrteQfylT7YwQdkNlq/jEoPGCqMRhI/QwJ
sqNK2KkxoIw5dmE36c9Gw3ovryBQFGnAXF6e7dWYWlbM17UX8aTUS6TGKPsEFCwvcY3uQaIPFw5l
d7mXleX3uQd96SRLzLh1ODoRtnOsiXEc2eh2TNtYGGvNS6ubDLSOZxTVw8iBT3wJA19InQ3c+eav
l04vWZmoWcEaHiqoa2v0wxiqgG1t8Z/HhzPBKsO6KluFPHdT87BobT20k+k9t7D/ZOIuUgoch9sW
8cqHH7wnD2oR3bQmD3pueKyNr+MMJqaGtme89uuJzO4g9EXqJ4V4owVGZQzDQZKA4mZk4YhCvsqx
hcymjyTlBGliBt+aXhk51s5F2tfxcp2M1KPD4dIuMhhHaQ/fa35JvF+jh8S8HdNlekE5M9i4U7r8
dnS2rkUru48MEcMpxKFVg1+v68quyNqTwe0f3LH/RNp/rdx+j/8b/ynv/jOb/6fo8rsyLdrm//7P
WhfSItOg+4eKhFqESVsRtxjHK7NUXyySPZkZ2djiVrYhGSMGt5iYpawqQ1gdnMZ49Eo2BcwwvGl2
XDZsPB6snQhklUdcIOe2xrNS6Axm7Sp6DDdNNTb9vtcHmE50vpkP3KMlCnXj4FzPFQ0jtb0fdFpt
pKyVDUrGkkVKNRiTDe+uOYMQuvKuWiy8HGhr0yTlkQxyKvkU9zwcnN6b+KEb1XACW2gs6o3hW+4K
5xa7lErGoeTmNKRlKGK99AaIuSp42+mpDm8tmOWIuf6jGfXGvW4lt8P67u+FM9uO0dgcI2XZsAop
HR1+HA7z8YlPbFAAio4N8OVMZfZQvVchehV5ZTVvxON5KgS1ZQyZ08JbpWvbMlyA8TqMS23Yiip7
Globg7kSi7YMJVM6Q2kjRopQv63Ug/rCjxCk0/z+n/SDXoPc/nQ5LM5Pmi1LQ9IpTgWFQGTYkdIl
8b0O89YM7vEcrh0KMP/x1vecPx9hdv6eL0WNmkKoogwLvL7CXzzUwhwuwyIDLE71CZymt0oK59eQ
vVh7fU2pLfRyYa5FC/h86K84nTy1SblxZ12C698hbsvKkNZUtkzp0bTmzM+TUe7rhvyEoupbrNSF
35c27I+MnxBT2Nh8zivmI87I399STNEwKE5fhvE/MN67xl1t4WH0vhJC9iaAl/OjE9DOFS/zCwxm
HtnP9GkOYDQMv+PL8bE2mFLacCBxi3NbU+Lt3PD6rvOiLWuJ8wkJjmrSp8FYK1EMjYc56U8LNyOK
R5ixqJ6GCvTlH7+2TGW4l0JBYiw1swgLx/5Rk2557jxRgrdOnCiYm9t4g69N/Y4T593afPRcW7sy
AozUOvwsQTEIc7hxHfMgvZ8GeHIs9vMv4j660beK0CtjKMtE2imp7N5Gyk3L9ERi44caRaGu1Sfd
Srf03Nf6WP7+5YRSG7MyTBR7r8BBX4FkQt29VCAl5lW8kctXcpAM/6pjsB1rnqKCEbUnaNDtWA9U
qh6BdjKYWjiIzGd18x2GHLVlOFiqU9ExHZlb0BeWw4MTNmbWlnT8ymqxl+T3ZawMS0A3wtKQH5o3
0f7U2cYIrUaUlAc6g5FGa5A9zfv2mgZzSA/kVrk3PL7rwu9JLGJspMWe2zCRUzL8/PZt8ha18WTX
Wq4IlH2+m35tMYs+R+NMFpVRYVmeC6fWCA9xOXuHGEnmNQW4lrl5DSNOlJtoDM0Ka3q0Bzxz8LK9
n00YNXQa9bmqt0GNKLFo7TLTeufQu4Exe3UFcM2jgksXzEcfC636CbcDWEUx6vIK+XGCJehU8F1c
20dY86Qu3ttvsrg62qN4s5VhN83msagrCyogyUkrYAye1w8qI4k7CR7g2TlQy+iAR3kQ1Ch+poLX
8+I6ayDq1uh2WOewYodNmttZ2bEDYdGtG/XambS7aXJe4Q1zHedxOFfTVWYCqAPpuZOVwdxWK6Go
MvrwqX3XISyODeulLrujKIwdXH7dsq1hS0hKExIew5UBP6RgMobTSLSnQiF3PaSCE1P/idX5wxDl
vcpqqLB85NmWEPnK0pdLi1DVgbtuhuSPH7cbBrV0SzI9oiYQKIWyWcDE2jgTDXIZLtJI048jDt02
LF5sqJLn8U8LpP/LW8DKji2X3yYLtiMVmdH6hFKJ0Vj3cyKejSF7HjX+WpDeb+bySOvs+XJ/Kxng
U0/2SwZQoEiZjxbFsVRPXTO9qruHyw2fhxVT+1/YRNziqNNhcUKUePxNj2LHfPtQh33iKfdwrg23
JGhXhkxGKdq4ZsNKFSdPdlgoDGDe4WS7jZU9f5ezZXji0IwwmolQLqcR1KWaNrkTWraDRyt2F9q+
jO2w5QlwnsSGIZO2rrHRIsWZsHWR/dx51ey1BwAJYRkyJ17/c/4nchciW+FtHZY+y6JnYlmGdJSM
1SZU8DFHKfzaI71BV3X+q1Lr1IW7521S897P8sFXeLYD6emeZCiWqYDRjVYN7IrDHq1Yu4f+ybEG
OtbUOGT1eP+aZfDT24ij5Xx17jdKx2NnzpV2avUizLup3eXp+Mw7wx1H8a5YVYhSk0vN6m6yW6hX
8WhrZ1x5krFlwEjVFpYAKGC5McU35c/xWgNtv/k9H639QicqTlsvfmvhK22VxIF6Fe6bZVgx48iA
Tml3Fdyj49yH87fH1Gin4yi7MZhrwSztmHiJI1TwGOdzvT7A16Vx8zHL3DjOrxuQF5iK6K5Rp3CW
v9bW9GtKgQFl7W2TV/e9PmauiJxuH1NnZza9uTHHa79KOlrnAm/hLUQqUMegu1aFyNdLXi0uW0dn
eLr85Z+4rjNhJONQsm40ZtCdspDWCFi4hMxjEg5D6+qOdRjKKnMXz6q8KXwyRcexvs2vUidoFeOo
lbQMbA1kVTH4AM1TjBk01LJMd7USgACAE/cm7lZlwUrfUjTgWtUfs6p89C1Mz8zuNJsTzu9wvswT
lpySAqOpk31GYRmnKcZVwRUPRU3hc0O9bsQELlRsEF81ofE+GqeqGkKoO+z6ofEceDu6rIVUjklz
OPTyB/j4XsM83B26jnsjXo5hE94f4NXs9UNV+aDrbLk/LBffcwO4nIa/7BROH6WWCrfzUKfXZhRq
w3Nhv2xMzkrTS1x8abrUZohDtlkZ8tTxeDO7VW35Rr71irL2y+W0qqlFNvVYYYkC9fO6v7cFfdDU
dnf5139ebs+NzNLvl5+f5Y5RIRqKUGHMp4Q8FC1E5kCtPila6gNOfbIFe4Lpm5sLtQLnjIKUOGgB
y2wUftNnrsG4rv1tNPqbojdXjkFhHt+coij+kWlwQ4YY4VXEmmNOujs1Vvb62OxnPYdqY8pfAT3b
J5Dl8CBspQJ4VhxjbdpZVL+f46Wu3E6eRYEgzxicoEc78qx0gHi+RV27KVWXG9EtB30JQknv1Wid
5oEdOdzrOU9vOjZ8NJqZuhGlb3kz/snL8p/KmA68VfwkN70qATypFo4r7OlhEBDX4g5xK8NEPOrE
dqcmqTxIJ7ppjZfbKUHScJpTm7LUJSpqD3n+x8n4XdeYV7OmPs2ivzEH+gBvsX1hjcztDPupzcY/
vW5dJQ4/Mj3HH6vprmDmTYe3o6RRqO+Y45vQEPllglrN5TldQuPclEqbDilB81JLlLkhHrYrahEk
Qv1lCXHsi61rxcrJS4YaRybNDIfpwC/Bzq4BIj+Zx7vLv36taWlLqdKky8t6ZKEJz58YDiqbYMe1
I4qMLcZZqMyhjs6AVrPeFj5jN3jQoNYeoDWMqljtRQ+WGQy/8q2b5MreIOvpTtwsmw6U0XD8zSsP
FuQedFAhFAdbdHe+hw158nMMYAm3iZf6VM87M/cy9hg1zGhMTKCUdC7CKZteI52/WLzuoDjavUR2
2eA5MI/8GjSNW3WECCmBGKZbCd3TSyf1rLFrdoA3wQWjZjA01vPR1wGlcIcKMW3qzp1egOTCe4Yi
pvYngy7CWPZBNuoffdSEXAPPYk6uoJxB8DLOzQNRySka6JMzqIFSO9ASdOzKw0X01A85qBTGO8so
5HerafYzuzzhYUO4MJt1mV3mrqj74zDCMLAjO90cNgA4K9MiP7QXamp2dosLftk6+PZW9WOuHVU4
NMQc8PbS/g7omNryM3uvxwx/RUERyk+3lVNDU9Vs7/JUDfVIzbeORSsLRgaD4zkPki4FzT4LCcCE
eCA6+SLIXtTd5Od+6m9iI1fGTQaFD0R1IiG6IjSfh2PvszvTK27H1/ZKuyn+SW6g7+KDkBF530wF
Mh58UFvCJtrnUA55LIAtIvPvyzlmrcQjCxXnnUIzXmj5Jxyl8Ku9yYJF2yMJ+c6Gac/mq/ja5Cx/
/7K9FmNSNrNAR+NuCvIl5Shu8trsHAAlE9dZhATYlmjEylHBkApitgXFKAiF4hUD5p+O5ZHofqq2
CDJrb0CyNKoSmyo1Cc65xrAjJBtQNdIjN88hJTThbZB2gWFCQbCCvG7bd4+qY/qXJ2vljiHLnxIn
TYXKnCJU+xZE+PbGMOBmmjb6oeM81OwKtmfT/GBYrN84FJ1nP1BblkHVRma3Jedl+JJco2oNqaQF
6LqgjgFsUzW399pAoITk2uDweJvXtmWLO5O8ZUlUMk8E6luoMPOmChOW7sse5EsTojZMmSEwAGaX
Xuw0ASvRboSsM4bEEb8uj/JKoMpCqfOEVyT4d7NwmNU9m/HYMgSXW14JS1kmtVLtVId3OAvVuXdC
TQOW0tQAYnOKsTx8rwvpkNyihl0NFJzESoPK6/x7jGLPSP+53PhasqDSEZkC0VpnOT6g37WHxqv+
IN5HT93pXu0Nv6otVNPaOEmpgnChQy0D3bS2FvCIBjZ/sgZjw2RpJXdTKTmYFbXLYXnCHerfyXQ9
VfoVmQCdHeBDbCkbS3XtE6SzG4nTgTUFNohKeeHGr5rfZN8TcqC2TDXQ2ohUFQUFILFRsrZLCJaZ
cOq8PMdroyNd4muqoI4M8F0IHxovr1VPr3+hXszMX8aWzNYnlPvM6paZBSjwxrh6I2VRkDWzrjrZ
TDyp3LjjaflqG92eZHULqM34j6bMMAKF9bSiaPcisUIzr08THDe9itmp68BpwW75E2w4fFTM96Wa
20FlQc67VY193mfDjgE53Nj1oc06oE5FmwRO1sDuY37GBea5yslbSdStKtfZJyUD//29x1UqUEDC
BldMbZWrQSQPXC+fSAuXFyPPr3EXeiaM/Lg8UWc3A3QlLZLccoYe/nd4/c/K93yuXnG0/RPF7Jhn
NncdobwlXX/VKFsivOdfNdGhtG4K8G4d6I9CM1WkvlKMIdA3QaPZH93Mr1vrzdHoEVBED+iHjUW0
fMq/4gQ9SouoRB1BbRJQUVl808XHIX+6PHRr7Urlsyppcivj8HdnU4Vb8W9z2JKUWB0kafnAk0Ap
4q5VcLOvILlfvOVDASx7e8rset9n7LFJhg5lnugeVGTv8uecr9EjEpYQ+XK0msCJS8umQijs5wn0
o0UJrHUjzdWO/AMKbbstDaOzWQ0dScUjU2i1anVgWxbWTyzMuYRrofjOzoW2l4T05SMGK8WdqEFd
xNABgipql844b2Rvl8fobCUArUv7ojM5pqrnORjaJQyETAfXO3rDkuEtz4rvPPGiC2nxo/TH015D
VNmQO+rhfpErhwbi/pc/YG3ol1j+MjzzbPai69F6DPCikr9VVoLqzPP3GpeWdsMg0WSCCBqydPDj
CSqr6g3J7r/XuLSKuZoPcC5oktCOb4c4BIPE68k3aZvyXpj0WdRP9RDtQVbb2VXqwXhob/DpwRqa
8PLvP7sjYl6lJW012aDhhg4xFAE61fCgFxNq6SibYYzaP9/qQ94Rk3wYB32EHehIPsr8lWNLj4v3
MrtNpo0FsBI/Ms9uakacngnsnlgz7rpIgdoEgA56DteLy5+w1oG0fjOuCFQsFkt1K/OzSN85/RQ6
Treh1/dJojmzGchMO56nJEWUQhk8i3W3bMR9wu0DblmFP5MoAGAotB3wywlXDm2jfkRx/JS37A/q
NqpvtMptFEErpDWBCxQJxwUXutBe1eK84MR9oBYsaAf9wzHGzrd1+9rMzEAbUXj53ugso/Zl+abO
qDa2FkOSJlafbZ15VQ9PZDoMG0G6NvpSetDqTKE8b6N92xxFfZvMB0fbqBHZ+InnBl5ODlSBU46R
RXuj+OHQW9tK99AadbvoKYYSeVU7WzXCtY6kRAEnEz0pJmjMit/9TkBmbQyLKwiEEB0lwtmju/5Y
HkqYzEGFDd7zlyfm/J0GpxrpMFD2MIZnBtTsG7A34Wc0t664oi7yoDf/yeimo8jaDElpxOl1M9Fm
Yu1RYDOs37WOh2dt6ytWGpdJekZRDDximCOUPXc2fAsWnptrRCz93vYjM/UGddLioofU1DROe9CS
3Wg2r2r2zYOFzMobU2rFFuTnoU2n32ZFdC9iup+ara15ZfeXiXlNKgbdqLA6huKGdQcTR6+q2Vub
N7LzZRIcVKXlTeIiizsdAm9NkD31OwCmHmq/v1Ze2aMWed07TOIQT6z3UVQLLgfuyiFWRslEEYkX
2WcsS/7D1v6Zqv3ldj+Vls+sdxkZQ4Y0VwZw7qAm2b7hjQdlrGUxJjvHa2G8BNBAYHhiv1VLXQtd
adU3RCmhBINqs5NSMPj0HQPiKrKEf/lzVpKKjIyxCWAfJsW+Z1dkdJkOzBL+pybzEXrZhxZaCTlY
H5f7WvsUaYmXfWr2GXyD9sNI/EKv4VTDQXuotmD6K98iV9HTjvXM1ppon47myc6Jp9Q1XJBE5dp5
99xkyJjGvHFqO4+cMAyZtCa6OtF7dfkYT/WyjwIuULv42ANNWmRu17vt7Ja3W2esT2DUmaCTeWy9
LvAclejQrzBDrXOx+APbq3161P1y7wSLZLoTlHDUeNQS2C/HKDhty06vXKU/X8m+bM4N3m5I00GP
LnLGBzXT7ua0CGLdPNZWqbmKRn8QddyPabWxdM8/v2FslwD60mE1VtWUxXO0V/h0zZ3mtZqhz1qm
fmxNTZjBqgViWuoenjH6TjOt1sU5944qE8GPyX8rTe5GjuPhfvZxOXBXcslnDHz5PWyBe0NJC15/
zcPct3gEKja217WWpcND2ndUAfUWuiFtSLtDtEUgWA1PKW20jdIpna0ibRAPKp67OIifa1jUPbaw
qi+Oqe/4EKe+PDxrZ4TPl4Av45MoHe25hVqL8Wi8/YdD0AJo4k0+NnF/q+y5NlZS+rBzmAw3BcIw
WXwCafIr1ZpvwakNQ6bE6aqZlHmM4WLFu5me8jj1zO4thwjd5SFa+e0yX43oSdoN6jIdJcwiH61+
oyqwthvJIucqYKhdpgnsrAa2ITzGhvQJqDTqT8DSBHCQ2Wd7TffHLWz7WjFF5q4pjs1sAqV+GE3Q
vb7LsfEVr1aAp5Udzp5337MLMlQpBQxVPxugmKNUOP2IGPBLOUq5wne2BMhX9iKZuzbpbSwUB8E0
NsLVjMGvrCONyo3pXjlQyZS1ujMHVZkw3X1x2zm1a8GBPs9uh7H+5ilEpqTZVFACtBcgoBEEYXIw
MvtOfyOmeS1KfjtVBeRNlAOQbnvKG5hitkXrN2Z5Cxemxut7cQ1jzC0YyUoFQNZAHyvdyiBDvywe
OINm+WlYYC1qBhknNuxaoccb2XJtWKUMAO9E+FxAHGCfQM6yS6eDrnQvw5A+15DVvrxQz8cFlQls
kwUwqF5A2pVO4WDe9TNMrb91R6AyOy1GuuKWXkX7On7Ipt+5FRb8O/gBFDil4kI855QCvgtnjmxn
zA9cgxHIBOg83YjntVFZJuRLghearnY8ciDUm0Cvo4481XnPyy2VgfPTSmUSWh3FGs0VtM6ngIsH
qNEGHUrOsTNuxM357Ivr198/H7hmXjgO4qYp/sTdE4Q2LgfL2g+Xdm8FLGTIfGLYQVhQXJrzAZwJ
9mQm81s9mo5/uZe1X0/+/vWKlZHebi2cNFN2DZc2AiNMo9oIyrXGpet9HGUGjMGg41HFpxbmK2Kj
WrEWMdJSHaauj8SMcnU0VQF3uhOBOq3hbP3slW0IHLy/BwUIrbFlA27EC9Vz8dcovXTf7Ex3AcXH
/pap5soMy5wxOveaY3Cochq8nFzCbMiWmtU7t2E1a1YbE7wyVjJfDDrn5dzNNuI/O1oMmqLmHRGP
3woeWSU8t1UGsAdT9loFiYkPa377XrvLt3zJCPUwNUJwtGvnsEp7mpL3y+2ujcUSp1/aJWJOp9gE
13DIjLuiTG/U1No1prbxs9eal1ZsuhiPtz3CUsvfe2DOeyzb/s/ln76ylGRV8D6zbRWPKGAUiQLS
2pofiyS83PRaGEqr1K7thlkdXvrm/rVIgwimP6TKPQYExuUO1sZFWq5MtUuIM6MDI2qhMwzQQnyT
VhsxeP58QGWOjA1JaZMnkNS0sslL4WQBeIFbx0+CWYFm3F3+gpVLCJUJMjCv72CiMcIAUnjYqPDG
B62aTxumoPTrP1uluJXLKf0XU6ZNsobpcFJkB/4AVsyC9ChPkJkG1hje1rh7Z0fH57ffKwBBDPvv
FdFDJl8xYMKyL2ig6M9tDN6ZvYUEW4lZmRrjtIAUaAoah7j2bSOyA5DSwcaErE27tJQzCJLnxB6S
sLGHQHEoyHXFnVMZBzzUeWkKpzTSBEYLU9xpeM37+DFlykEtyS7T1QOBPqTRWzsgzr93eqQy12UY
UwWa+PhWs2pdroM3MPGZuF1SHaqZlxsraWWpykKp4OTxfiqqOMz7nxQKFEC5uKqFW8DWlK11IOUC
CxQ2s2kAorD6asahA+LpRQZ3qVk7ZfCD223M3lpkSBkh05xuBBMi/tRSmMh+2Pev/VH70aN+QOE5
NLqx/73yPJVZKxVuYj2DAQH84YlLxn43AvCuJ+Kfy9+yMmLmUi/8sqeUlQI896ItGxmPk97vGCiN
sdJBzX3cmPSV9CkLnJtQLSt5AUFtktJQ78Zr2jpuac8bj3srcyHrmpeWU5QOA4BBg/6rO86ql4px
Y3BWVqm5fNKXwbHn3sSLJKSUo/4njAJIEft90cJXZwSHcbNCdL6ESGV1c1tr4zkZ8AXLK1J/p75A
JGFX/OIn6isnFUbD2gmlojuIYznfjipprwdRRMQFxaSoIPw54++ifhm37NHWvkc6k1sJrDOa1gIK
uIHjfTO4eL0EzZjD7Svjfj0GygxvoszcuN+tdSeteSDvaYSX2QXB0h548B9ZExJulZeXhfDv6jJI
nX/HANWTRNTVogdvv9ZmQB3lUYx+mqKkZGkQ29nCf63Escw5mGmZZXyJ466FOExDIWvfeZfX+ErB
k8rgdlhtKaqo8Q39rvq5mKLGgf0OSaA6GPzW62w3utlia6ysdhndHnFnHKHBGYeJ/mKQn1r7MDkb
x9+1EVpS2JfVqDMTrGiOVKXDEqeN3STeKtKs/WhpnVvcNkcGgvjeVE8TI14Ha4/lMf/y8K+1vnzP
l99dK6ShOSpqexE1h1gljWvM8T5X4cPwvQ6kxdxofQr0E6wdBIK/f5pNvIPtvte0tJbtDJjdUgcm
TUlt1+4yP6KwaZzoVmQu7ZxZXf+CpRu6jafUGnA6qAIGxOMQikj/LE/o2s96321cEdZmQFrDHO8l
gK0sM9C9qRkEAKtbrm0t3JXGZQRdUkO+cABmck/LOwrDkuFHZ23gNM+zsw0qg+YKYIFV8JqRFDyf
3k8Q0qnxgHVc/i2kcGv/0/CiN9DxdvaD9XF5ylc2PRlMVxPRaCybYRTS19dCYzvmQIwWSq1N5250
sUT+mVmXEXVk1juRjMuejfcpSGj6cbelO7LWtLSUR8jKZhEOTXuNiTCZzNs+TTY2mrWml79/Wcem
SJOkLA3A0MzXmh+m+vHygK8cwWRQeVp1Oes5xanY6t1qPBSOX0NUtigeLre/9rulNVxXZQpQI4lD
iFbsqWFeTU4aXG565YmFyhg6XUSFI5aaweBpO91n/gAnNG/x2wRnCkEJkta7tnWLXfsQaRmLTGN9
2aOustS15qfupPmNh63Mzw/lHTRBp/Cb90oZU9dmdcpbKBPtjfgumx5MuHdEfy4P2cryksF0Zu+g
+m1jtiOcIONE8fr4GnZvQTapnlVspO2VkNKXzr+E6gSbvcVADqBMnh6FNRynwf5RzgbegMfXy9+x
Mhkypq42qWDTgLOxmt4POUiGY+Zfbvn/cXZmPZLqQBb+RUhg9lcgM8m19vXF6qrqYrUxZjP8+jnZ
89KXaZpRP1ypVVfKJAGHwxEnvrMQUOe0er0yCjPhmb/LsrM3PJbuMVkbWVu6L9cf89t9wR3IBIXU
L66hcNZx1QQ7fVlveWKvrIil2zLbiz198KF5Q41uUkfYNgZXesK/3ZbZMq5qp/JKjqVWY6o3PST5
Sa0pAJcuepZC22oymCE5LNLIm8ZvrTUBzdK7Pluwbs6KugOwFTDVfOOJLihxCBgwmpr2N7AN+/t9
Wbj4uX5Nb6gBIx94HZVjd0gHWOOikrE6sHe91D9sVXPxmkcxhMspliuIme4mYdOjgI8GmEr2F1iw
Wlga4w3Qm862N7SDJZrvv/+ohWEAa65q65VlThPBFglv4X0WZwfz3jiYG/24dmz68yiibc2FbaCW
US1XLlS9ewiBghoeHdeMgkTpYU1ntrDc5tI2UJ5tXhM8fwZ8uMvuaAtrcdqEWvZPYAf8iNmCJi3g
NZPAluDyPOTGPaUwe3NWQtzS5f+ftWyaftpCmTclIjTzbZb2se3dGqgw//0pL0S6OeppMvq0zRvE
UKMcIgm8euXUoTusWZkt7c5zAZvUTHQirsMdxk3xDAMT9xXSc5hPld8JIA2nGopYvluj2Cy1nX4l
sb8FVyspE0+1CH1XB26VbdyPHMO5m3YzbVInsq0gi9aAmQs3bq5m88wyBWIFI52OD0HH2PYX3qQA
D1lr554FVaY1l7CRBHRR10Dm7cfuDX9soWJsdiqG6pYfu8gM3WcrJjHoaLu1Qt/Skp/r2MTkqKas
8C6Xg/PVmADQ1vy+qe9sC3z8yjoCGnJIuiFuErJyLlqKAXP1WlLY8NGsr9rZGxVdmQpVqN+OW7iq
HtdiwMIeMNerJV7S95U++rsm5VvgbRK/hW2jFfTs4tOVDHdhoc41aBbmJds6x3eU8FYDpaHsQWpQ
x2RVUbL0BbNI0CgFswnloUBw7l/lyd6Sn9WTczu+dVG1p68AgxdREolhZatf2NJ+tXF+W0ncKirN
HFCPUE4Zw9Uqgpff3T+FnLkczdQqAGIg2dtJ0UPGBeILD3WzXAloS42mX+/2b1fuFAXQrx2mgdSr
sRVb2BsGTuC95oEIk2htxHvhacwFadpk+4IyvLXN4D7ydoo6T9uWAISYLFsZXPi1gfxh35+L0mjT
52B1oKrol0MfToW7m1r0rmzy2nrW4ySze/DmTrQzu9ABHSQQHX5xBnCR1Xl3CqxvZmp55EweNo7G
PMDUpAq7yUgDq2VnkxbHNK+nyNfrnekZK/qchddmrnczU1MNbYll4BpGaKU4hdEVxcLSTjJXtsnU
1hyFHhQqiOxihU3Y/YBwLs7CYi+zMA/68zqTbuklmuvbmqZJ2ixRmPHNY7l3t8UmjcQLBORqw96y
bb2yvS9EprnMLfEzXaQ1Ch2dr7+aLjDS/qRvdW7vOcZ8M33NBWlhs5oL3kgi4YTb4N7VILfW5XMH
TAwf1uR0Sw99dixwuGYURGIxuOOAPMsJJ2yEf48Viw9idi5AH6j29QGzD9bO+r7O1GC+5bt+xSRN
pO3lWg63UGHXZ6cEPOmmTByk2KPq7cApm6fa7i9p7asALNIUoEGFKKJ5K2XkhTzFnMvYtMIbs1pA
Cj90TR8SxPbIF97OBPGYjXrccAaUjVW950x7N2p2X5f9toQHMVgda46OC41y+Fv/9yCa56avcQ7t
DH8tnq8jElXIQv+HfTZ2YPZv5Q7s981aZvFnJrcNnN1/vy3NG4pdWCVxJQO+t0I7pjvzVN7CEWl8
drPAenZkQMJfevlw2PIf8Fk2atBAIVsVuzXZ6uKNv8bz3zYHnhWuR3Uz++U/uIW/UEyjz1/ZRtys
BKo/rzVzLpcrcPS+opEy+Kd4B9Wa92Bz3vuFvxJhF+KgOVfL1b1vDGosk1hGggTjt71tdl5UDMF0
sLbsAXcxSjdrVag/d7bgB/jf+5XmftsODF+mH0DXjbPdVZ9O4jW1xtK9mkWOKXN9x+9QF3SBKHZM
90Ba8dBMa0nT0sfPgseE5NKBoDaL6wkoCzbAho9e9J5Ffw9Of04CzDmMva5yJ61rAwX3/gWeTq1D
oJtAa2glSvw5rJpzDZ2JKVSaYLg/1pQfDN7JHrO1HOnP+4451805g5sm8BHPYu+sw1XU3U57eTMd
27iOnBvyqh2mn+nB3a915BZu1FxBh5qpjqpfnsfCSW6MKd2R9su32AFo3pVftPCk5zo6lXRS00F2
iFPLCInzVNHvka0RnZc+/Pr334KG6UxKV3LMYuaUEat+SkW3pb9y5UtP+fr33z58HJXeS7PLYo6M
KSE/XbHSK1i66tnS7UtMY2gO8mBmsZPu+e8SNqXOP87FA6z93+ueGmUZ6ZjB/HCsQ2d4NGEo4sqn
v6+spWufLdxr+m4qq0zjMucXzZWx7XSw+TZXBBsLWYU5h6mLziBUIhjsSrmXJys0gl/zgdP+SvEr
tmvRc+FnzJV11IBxExfX9z4bTyrpA4xn3BWj2vzTXZpL6qrOnBDUsjQW5Ev6cNAd3gFzXHkvFzr2
5lxIp1RL4TGArK7fEgR/ZMBb8yJjY5fG5Oi+ATK/kuMtBKO5gk4v6SChnEli5JBB20ArxdttngOY
pT9oci1JXXrmcy1dWqQwc2fonQlWvTIgPgOT+wGHqJdn2onB6qZ1uz0ZycXLGyvEPFMEMd9KmePP
CaY5NxXnWm41NqJubI8qUCUcAY0fFWaCahAZp+ExS1cOjQvRZC6ia0sYzbYtz+PaG6OB9pHQX//+
si0Uasy5cq4ex65xKSr03uCTuylXh4o3IBAPUxlk1AVgv/2sR/5DuHjBx+lqSlut5TxLr8gsHnCL
Wk6am6hGGEHz3GOzqnfti33fH66D9flBe4fbQqRF5uoc1TWM/d/Dt+nOTgTu4JcJHfr/VUShq7h1
eNge+o2zHWMrCYqXlbu6ECLm2rrEGdvRNFMo2G+IDEDbF49kA7b1BpzvbfI1fQPEs46RX0jn5lI7
o/ELbmUoKeQo6Buxs4fXIhy+14RKSz/m+vh+28sykY4uT/Fj/OkIlWholB+oWv1bmJir7CiqFQaF
y0RcSrcOGWlPtgvXQ557b5PyX+0pffz7M1lYq3PJXa+3UzZISCsBpdilDJAyn013nlN3QUPQQWq5
FXdMrkSGhRU7l97ZA1zZFO1xMILgXWu0L+LrKwPdS6edOd23lsyvJlghxr72zmV5qOpvt37pij40
aHWnwHZLUBAlF1R9A6T5QV+u7EzGrx7sH9aPM0sPRjNBlS/TobZ36ANFdVwbTf9g5FUZjDY5ch0x
sHWAXdRLacGJzHgdGBkjNUoBLqTYcU3ethrwGeDQaUGTjPc4U4LnmYpIrycWuw5jGzraQCG4CpMZ
gxeb2VTtapDrAr3q7xSStLZPeTgONGwmWIhnWX8sfbEpOv7lu/pD6vqoqhESKKu6n6oL59WdMLKj
69aPlTNVAc49J3WqpX3vXVnruSPhGlGAiw9fxtvOZE+MpSxy8iQkWnqgKXnl4moKoD5Glx1YioP1
BI0Prew+VE4W2dm0UUm6tRMbbiV1TDXga4YEngFlbkem096T1ASFM/nqLfHRTOmmAe0tkAXuV9f3
IJYJGkBIdHJFH3d2B71SbZlgXztngyZ3adld/MF9aZP8sab2gSTjXm80L2zrdgNO3TGp/Z3SGDBJ
7TfgvjtI8m7qrHvJDdyzshVB4dBoSK+f6O2Z3j3hdLatk/KnVqW7sWMHlB5dl20ZLE2RPe0V7+qg
cs8S1ou7hNQnt0eVxAdgiHtNsemotzHLnd+Wu6o0Yz8BoKT5dLA59O2VlIHja22HjRIHg1gbY3Ae
4XC7hZL2Qir9KS/Mh7+v56UVNgvlupFaQzIkOKbpdWjl7+rfhhHNuV5yvFrmMYmJEkG+SQ4aZqNF
aDWuJWALW9BcMmlzt1ClrmPDfWojuedbdpZHscnv9Ujs/vEEbs9CNqRWcBQvqizuGu9lauDIk/h3
pbEG9FyIpXPyrzuQXpImgRaz9fZp4944DXmRMI+ROo98In46/vCPj3mWI/ie5rCmHfOYFu1b6Rob
jcmV3OeX7uMP0WxORnSnoXSTHJJSTTDQ+3vvsWjsAzWUvKu6DNmcLbw76nJ4vQ9gHuiVgCGPAovc
z04Yq9gkICWN1C1gsdCFU+meM4nzjKVE2GkmZtY01HIMaHnrQVcH6SRjlBZ2+jCpceuZxWHQutts
sD9MR7J4bJtXo63OKIbfOJW2B+pp5Y1bWChzJmPpNq7T5byIMxtKyyyHAcfu70twobGIxf3fzMDX
WmfskC4CvVpduh3DLGC9d2LtH9Xk5hy2SISdS6SioAeKT324M/yXYY0At3QSmitEVc+LabSREMAG
75AcYZ4QAiACC0YPtbb/D0JhIX+a44pTl07wlkRP2UsnNwbE5sIITE54usYuXSoezpWiOvYwLdP6
PPbeLTdMH6cIgPaIRoZz5aJcfbclumSrvbg/S1fMuXiUeXaluY2JHgrTj3VTncvRObp12wSugVGD
RjNDFFcCaXo3LNdXcuqFJHeuHtVys3N0jJ/GkEtGoqLhNNRbANfsfAiJ1Ww9mEl4ay/HL5nhH0LD
XEhaaZ7eF6OGcuyAPKQZz1Q2B681qqDJnWgQ3hZeBR9A6TwOXvVd2J7aNsZ05KZ9Oxreuzs6u8RL
jzZN3nxe32gER89ycAODJQdiFHvXbODsDOOwTpoXzcpeq7aOXQFev6jVVsEAjStvl3bAVydq4+fj
ndDYZcya706o2CvrGHYAkZekO1GvzbP/gin96UdfX+DfEn0+Zmmh91htojbvTOUmkWYboeMM99yZ
tCCvdZjFyWGbteZDCxjAiOxzy+CXoaam2gitFZHh9TR2LfE9ZPpZ7z3wjAv4FxLy0Vf0Hf1MvsX8
8L/J6yFT+O8FWzp8LTqXoXShVXtHB6O3PqdrlI+FZTtXz9K0b3A8RdwsAE4iyaHzfhK2or9eipzW
PJHOOHjSI2jDMBiDfiV3fmYkRSqY7ouhIIFRlLDq8cwzoKzHnnX7vwfsha1gLqrVEgqLJqOFCTyo
Xxq8mCy2dpZfSGvmQEoDS8GjhZ3FDqpVgdybR7abdhBDwngqXj/qLjyUuX42y1uzZJpdxFRVH2LK
b4CwO010bep/qZw0F9FadSutwsJJhJ+0T+vn1asBTfqQfXW36+2XBQ2QOVfRpn0BRtqgX/0NVKQ/
Q87QRvwB8uatF1hb56hHBcoeehLwp9XB0IWgPZfVqo5OrUpgdUDJI/QrhrVp5cExowYM+2KI3Z5G
afv0T+/ZXGhrGbYLsSp+H9yEdO+mIj/+/rkLHQdztt6NvDOpaV8/1yn28DwHuLK+kM7aqr7Z/P0r
FpbILzz4bzGwpN5ot8Qv41oxnDihKB1WFt/Sqztb8mzMRvi44uysuc5B4MAo9OZSGGuOpQv74xwZ
2Q5uV1ko7e5K0R2cadM6yFY7Fir76JeXDsJVvVhjvi3dpNnZyx301CMehAcOTsppRk+OS1cCycIj
notu6eQlUthQKBmwrIG3FE8dWBTuq+zx78936fOvR5rfni+plbSYjlrZRPqPxvW+RtQ+leCfYMyv
fMVSEJlLbEsBh79SQ//T2tmoN0DekIXGobwn/y+HxaU9ZK6zHXyaIvHC19Az4m2UHMSmfYbwMlxj
fy28UnOVrYcYO5LrnHoO0LDn2SgGJ4B4m8ZeeP4+5eh6VCJ2ib7qIbiwi8xVt0Liw1MfulJwY981
FBNcr01DPU2AvbXHoEitO4uWX1kFkBpwcI7L94DW/Vt0mTMmR633en1AKVIvDo3+atQfaBYQTHr/
/c27nr3/kF3NNbmGXeYjZsazuEJ3GUdGca8cwwvzUu6EBye/bm1MdiHQzMW5VtMmFkINsL6NC6u/
rVKY+9TX4HlL5ce5GjdBe5zoGcYF+q3+3V2u56YibCIMHYLqDgfRf3z75lLcDIhuKhVaqHXDCPyA
tU0vi8/Erj/7VuyhjMOTalu5ou9YeDpzWS4brHIUEqICq9LendS/RSnvwwXjDT6/sg6sstz+/TVY
ig5zNW4/yY6lJSgl5s20JZt6Rx8R4sKrV/06wHQhQs/1t0XlepbUoPAwhiYoIbUhK/WYpcf/6wz6
WwDNixxPJfk1mIU+1C1sw6M+GLZqk4TOy7pWb+kHXP/+29fok8aYjm5N3KUqStQDhe3hygNY+uhZ
1ULSLPf9AR9t34yQSYgtw9Q4DcWmB0OWv08/swf3ceW7ll6r2aavOBAcQkGZhENqcWCXj20dplvy
xV5V6B7qL/+wnhsvVTTmEtx2bBxgdtAYkFGJ+vepOMB2dQyck/Wgb6tojI23Vfyk7fvXEtwfAtpc
ktvknpn0Ms1hrZkgUuf2c8pgCYqp4SN3qxg98lu7894n2C4atJNXYxQtAEWHBL0lX1zNueGuccpF
h0ZG6oaa3jRBXgw/nMy/SEY02NTp70JMsJ40/AdNK9IgIVbUqe4nF2IjYfXtlNXRFdZD05DTlKRt
YPi5Ch1Zvia58aIlOWzu6sYK8hITUxyv0VUxftCMLq4r9BmNl6oqxkBm2jEZkOuVtfOY1u2eWNXZ
bGo0GRIn9H2RAOXnBczL7mrZxG1hHjur/aw4sSOXKCA+1T7vDAFMdyXD3EyQuOvEiMfUfmzdfld6
06UmJHSL/EOfRj8Ya9BBMUm3NdJLUThjYNvDTdHBlSNxchHBMSZI7fJOmPUtHLze4D28L2h67pLx
yDTrVq/qg0XGHeyVbzzqo1E7QTCuhL3tcjFBjmApzJ+p2NQ5D1EXOYxedySZPoReVb9LfTi0dHyr
Zf7UJ/rHpLPbzu7Now9ZZqiT/kehih9lAusaZemPdJxOfCz6oBvtOtAhuw+0AfNCFhpnJrlyVvIC
VwAL+z4jRphzxw8m0h11k28G022CbPDOpQnXZ18v+F2REzdypfVuKDLtCid/Fx5m1pnJQuTEp7oY
vqnSQ183d4YYN77HQ0D2vuzRfahT4ybRehLWNsOmoD8nnXsQ5bVb7SVwm6meTNkngafxz4JreqRP
aMQwoV2MsnhgVQo8fNrnIcn7S+J5Ie+0JyHIoe+HF1pPO2ZXr6Nn/iQToDi1e0d97cNhtr/VDS/b
ZE2y9832oeDuI62tD7tOjz5aR4ExNRHt+UNf95Bkc+PcWaUXgbWwZQY2KQ14unzSjpj8f1EaYLMO
jt4WoIo74hOMWjNnM7F614PtqeQQZVSPmhHVLcm0mOd482gpnkw7OSrCv3F6OEPx+676tEdbZ7jt
e2sKa+nsIVtHH81wsfI7A1YD/f2UORCBEfHJW4rp31G+mVZ3b08sollxO0wooLnDrerQ1mnBPOCa
wEeafFdWThq2Zh91Q3bHXPVRmsZRq/ILLeB9og04lfYee4ZAHRqH1j9Ydn6YFP/ODPclt6FArhP+
3owpqnHVVAT43x/UUTdisE+wDrVD1iV2kNnFMeHundn1m0lzjj0t9ABv3JkS93HyK6CCmH3oO7ll
qJduFXB2rZbcdF4TGZkcAl3v66is1OdgdrEQV1eK4tMYaR1NeV1t25xZYaucz6rBoRpCrHBk7N5v
ptessb64zHaitD/zwfnhO+2NSLUmzCpnCJU3coyTiXAs8+eMJU+JT98NDimEcMSuJ9271U7PxK/3
lmHChleDNJNPbxl0IKFw/AKdTO1AnAKqxHGbMWMjumHXaNfeZU1r4FC0OhAAKfiyh32AJXdZ0niB
GtFRM8S+NsSj0guEIbxrVj+cIO0/EPTYqJ6rYFDcjOy8ebJr+k3SDu3C9tQNVRJYJLujUtuA/1mG
aWPF0GvcDCTbDT3ANQ42u01p4Fn27H4kAn2JXuVHO0GDuCuACWyzc2fIHwA3U/QwjTjhnhUJh+Pw
npxGvwQ1jIkUNlXmR4aWb+BRYwoNszsXuvYujNSLervd5CJNA+jFXxOnfNWNoYj91s43jMOPraFB
prwXy9DDNp8upmFeajvbKbiFeQU6sk6ZvKWlPOdDCr/PsrzPLPltgscxtQYs4Z3biYnbYkifWIe7
o0vzjrvDptfgY26X06b38idn6uPWFzvUt+4SojY6DI8nKhDmNW1Ds/IkWvioDl0aigK4MMrqIy4B
e4IC8qqTiGWacvGvJDuPsvsBu5mHoc6fdarDZaykwejAOlPl8plOdQVzesCwaW24sHzQz3kB7w+D
FK84820bs8Oin2TMeLpL0vLM/QKe2dMr9xKATY3LVJg7ldDPrnbPGGs7WJkZDby18T3pMZfZk5H2
FzrwQ2lWO5nqKHCju45Oxb1gThMirysDLocN2DEsNOq6DZvW3iS8eU2r2g3grhDnTTqGcDk/VqoN
fY/UAC+15wJ+46rOLw5vLj06A23uf1HLA6edAO2cOeh+ietL2idNWHTOfQ//toD15oefZreysTNY
YZp1kHoUgvLRvdfxeN2qPakWLfxWaJtUTx46x7pLUhJPrLCDCjyjjeRig9/3UEjP3FsWZiAUHDpG
d6g3pgtzTamzLNQVdArG2OtXk/OtgX2uLZ3H3nFfBXOjLKcX6dttwC0rllV58rE3+V5nB6SDMbU7
9HuDE2Al2oPl6ufievcpjXnvgnrmfxb99A2PtUs9ghdHfA6jljKJhn7YOhM90EQLjTz5zAZMTqDX
e0wYlSEgEi9Gija/z9Dn1s0L68cG9BxbC0xrKELQ1J6k7jw7DRZ3bhVdVKaf6LmGrOkven70LI1g
AoC+a455hEn7t5vUD5bwnhlwtGAWDTBihahvctAvUGkVuPbwonuN2gEydpaWjLChhu7VZy7B+Mik
rHOuUYw6+l8+Uyroqu6gEQgXbF2dCMP8fXfdbMYeHijCTzajWcfwD4wMVrN4wnrTHX4nba9DrtMi
rqSHzMJcXtPlkfTJfesKPWqp7h9d7IpBhkGGKCsJVn7Rf1Ytwz9kP+Ely+/AQ8L3DOmWNdbZoaoL
DIteymG4TSi9LQkcOYk6aYP9M6/EHTWyfes5oe4ZiMqQhwSs9u+cPjvruf2eNPmloN6ZM7HXR4kg
Vtfh4MCiXE54EWk+7D3AKng5mVvOgdvX8WmkO/cTVkRb6lVkdzaGtEx2LFA4CIhE7tGV5YtP+qee
pG04YVcKx8w6NT6CeNNe3ewF/aGB5BbWXFmBoLDz7OwPViNQ8+LWt/1jJRzkQZV+4jR5Tgt4EHPS
3lk9fxwc8pm73rNvw0qdeixoMwcDqF1+4E73Ce8+FmJ/v0Mg+qFX9kU2kB8y4ezdyd2IbIIR1OTV
USvHQzMM+8qWx6TjG1vWYU3oq7CN11xaz12DiVpDd2NiyhfHbpBSVtNBaxHtcvmG+ZIc+4x/UjqN
0UjssOStMUymbGM2dJtV07Pg3QWA5nMquB2xIfmGH/i7WSUfmWzOljbwwGW9EdZ0vO+REMBMQ7cC
3yefaQLWRVFsOO3FxsskpJL5qelTD1tdUke2R5wg9b2nXBaHXkPqbcKbpoUCRNnwrB4M2LJrtRaQ
ptoZjRO79YhMomNbdLxhcZK+gBV1nHr91WuTT6MdXlta3qa9fTN1rIXNhnprdbRiPTPFJtMAzmAe
m96BZrO6gSXUUejmXaYZj0RUZuCOtgxH0b7rRbZn/iA/igGGmW2PvqdgPg+6HEWWET7Onqq6IC37
m75qBoz7qKPX1WHvtvkWpZIcUh16yDGCJz1xm2a8Co3UbreyLM7KUNsBkSCYEknCMjV/cpfstLx+
yll5sHT2QLrh0vfNg+8h5+9Jsm2gQAYmYCrCIiOgZLevMknQG4XNhxoMcHlhJ0JEWDXNuWr4m9eb
N7Z0zxD03GA+6ZQm7ikRsOTW9PspMW/gTn3InZ4HLRO7jPpmAPnDiSd8A2qDGbKCbBPV3dmD8e76
iFqM/rAliYBePqUk+Rwh8QkohFGYX4zqNhuCQvVvSVmOGwmBeqRVGcXEWH6bMO+mHYzAKvQoxVgw
Bl29Yt808j53zINj0+d0LPSd3xDYaNnlOyFYblNhZbgETIXhwra1ryG5o+I2N9m0h1EnHJFgKtuJ
JuhH9tK79HFkNg5PiHbIWvea4oBNOlWcTOUTTOSOOZZ3UKegNzK3LaPMsl6GCr3scTRDi+MkMxXN
p8HHNtTzDnQfHBoDw3WTwB4dL2S5ieVu+Bc+NHng1vJRmsZdL7If8I64eJm3t6fu0jvqzkXyanZH
6Ni+iAtVeMtvRlNg2tAL09I+weMC9sWDdKJ6gqkwyQGs9ZEauH1zRu8XfO/84jr8UqZNupFGc8sb
GHL1jfGCZsS0yVl24EweO67cwJysD80bshCh94ePYY98sEscEqrN0NDvpFRbw9PPHEYaQVv7p6L0
2tDmKc5UgsTIgv3NSK2LAQeqgDmwC/UopGoa9AoV0mtV1mwjtfxYMGsC3bWUUcf0nVv3IkhadhEC
05POGE5EOzPl3Lj+oZIFxdOw7xLD+PZq2QeqQcjV9OII+6AYb+Olq42fvZHHVTXuec/8gCTm2W0b
2KIm8Mjr6NkUY6S1ExzpO1yp1lX3mYQVgmeKbS7VXssskBJ0/+AU+VdB+7c6M1+1riXbiWBKbNLb
Gy+1w8wqDwTd5dQhW2W5OyG9HSv9yC/dJ5GrmxwXl3Fz4/WpFZLrFjRp6lNjyavp50/ILY+dUT4b
Y/HkN6BmuP65bcgeTiQs8BpMRqTTc6HhpFHn2b2jTzvNwuk1y7R7vbde+4w+FoptywrviubSN2tS
N0Zhb6iSzzJnN+OE/5r2UlXyFizYbYqkreuam6kRB5zIw7xht5NyeYBJHoF7UDz2VuXc2qXWB2PX
QsKnNBhQi2KrJWa96VFQjHAT33OX3KrC/pYI+8yrf8jR5gFAlp92N2xs3oCoXRZPROmfY538yB36
Bch8jr0jIWF7RdNNVPsh2qGNNOp7QWF038MIbZqTdQwDwlVEJQQglufFtEEC5uSFDPTJOHl1eUk7
DQaNo3st0HihU3s0pEI+Kni/IYO8k408kUYmR32Ee/gAbR3SHR9RzcgOOCyckxZnfW7SR8PTTqMH
jS6dGHJCOZ4EExs/S/em6QBBB+9raBc2mdR/toNeh/BXf8nS7g7S0SfIojDRRvqLZ2s4i7Ybv8OJ
jplhm6Iw4YKxQazx6HltG1KeNxEUQSRU7dSHnDhn95qxiy59TLB0AsgbcbsI6gFiGE+m3casUJFv
OEY0+PytrYAJxtA4CTCN60QAoby5pNrqooYpkffV2mRfp/2mVeZRgX8TNGbjB0ar72xV9ag4VRtp
i61I/SNBfzkAAGA76TU8PfKjsPsubMcezBGGowwKX8x3HiyuLk1h5AEbkEyV3pmYZrLlFXYGicPs
0OqPcIvA+tPok4AZO8ZPeWiSAk7znnMwLU0GuJifzC+PmMpHFuzSvWJIA9NRnHCs/ax17F/cZ/cd
Mb4Lh312/8PRdTW3zSvRX8QZECQA8pVN1ZJsuSR+wbh8IQkWEAT7r79H9yWTTDKOxLLYPW3F8rpw
ciF2fNV9/kyZ2CLMcWcSWtRq91XVXVZAM6cr+MNnOXxhMHbj0JOn3vQHNjigCCf2HfIgVXV4kg6O
c9gzP2fZoobU3j1Qy49P6EfF2902+rHgERNC4X0oX6UDffHYLIlHgleJodbDGxtPcMzbZci62vmd
B2HwEAWQnpbdvSMyCgZ5LRbhJcTvl4S3/KVqdFLbETLd8NxO7DKizwz1lGdYI4+DpWmeOyZxYqud
107I4oKW3jX65o5YV1h39W/Fhh3txQdMjuhbt19Z/QxGvpQCiCJWA99oIyusBSyHWHXTi34MbmXh
7VeY6Q3e8ghzsoqHin34S30O3P6u3OUlNAHIGehs5i3zVoTWorW4FnI+jaV+Z3OY9e64I8gekZ2f
jm1xGgR7HkbyYSX9a3x3Z+rt6PYrRnkP17boticCkyw6lM9gW68q6LNAB/u8XPdejt5X1qnpcuyE
NvQsnOobiMaTR+UrAJMn0Q4eBtf8x+Pkq/T6Y+BOK5KAg3fqoMIvk/dmOEnbqf2QbHETtxpe+Uje
aKX+dR3CitsqyBxnuwVDe8rRIkceRsSmdC+5mbu4IfQTAe2oOXWGAOWrK2UZ0QBjIfOad1vaY24w
Y4Wlydii8FXUx9S0z2KrgwjASIY1Zojo4v7H0tdfuqYHXsjMXexRe1sqa1tEJFBXnxiM2nmGOLoa
PHT7NATtoTXiPy2aP8UKmbxb7CcHFsIwvzKB91pVJxr2x+ZxyGJCA+Pw7MzyaGlwxrEBJXR+raHA
8kJ9CQO+C8fxUEr9ZioI3gJWxdzlR9HTTztSzFtAV0hYHAbg1HqjVVR2XdwP2xgx3f0MTbOjVf+u
F3orclRb5NOzuU6LcUsQvnT1fH4rFxK1iIYACooymIf9kxuEN/Syx6XFmp9gdr8J0KcGABrBFAvV
+Gu+6tSFbZ4K/bQGSEGy+Uunp2Qz7TdUX++mCfe6kVhUT7cvmE7fqokfgbH+XSuTCF+fLMMUAy1d
MftXpsZfiIb/tK6/L8R6xHaBQ+1YwMIlwMpiB0HPfpBqb7360ZO1HyPOHJRraBptENebRe2eVTbb
6UOF0AFUYCYihpaROeqQBzXaRPkww1Nnb0OaTej6QAQ8b+X4Gub6Akks2vAcX4KxK17rp9yf33Q9
RVB0kQRa1f+cFc3+QsNdyxxglN5rqeogtqxLjHTAbA3OmwGzGwPOPzSFendbDF0S+JZc63g09dkW
7yaXe13Bnt6U+wkpiw72n8RBvkDuR05dW2dhDVAB5xaC7hJssDsBqH5DyxzpKkiUy/abKdKRiKRZ
x2yW3usG1Kmdqn/oW5Oq1kcOrGXDH+J5xIZWnJxP1B0yoKvXx9IMtnaJV/sDwvPY86zlfmpI1qsN
vZe725wZMcMsv2gms76o8Dz5t0E2OFSWuK3QyCzBzxyEx8Fv/rpVmc5BngrD0gDAFRrk/hBU5MkP
xKcY/RflOR9GI/qD6NTw+aT8NiG03vc1wnkCD4J+1INItgPu4UwPYgo+aT7EHXUOum523kB3qrbf
WD77NBFeRxo8KIbSKe3m4eJr8dXN24lYc1iRzh9Nprlo2d4GJs5haEDYeRDmhXq/tcu/prE77dAD
VBc/nRj2ziDOdYlt3VDCRKvy/1QGnwKeKWyJQf/m6/HgYlOPUOVrGw5XpYFIokWUK7mOJU+oC5Kp
kW8CD0mo2xNFGOHkVKixG7t1kEHmdDrLXiKuxF6Avhkgr+SYz2HqecRDx9zuc6aPozv+se36ubRo
QehK0CUNThQad08EO2OxLEBHAHHUzjtMnFcvr36C6g1oR6Yc/VY3ONAGvcaTgwKeb8exBxlROtgv
5hiQEZDGWLd9axnG4a4niHcqj4XbxlBKJ2YM6QMvKxPVkC7ukDfFqmnfNHOKuMudWbbpEKDXg57n
G1a5IjIa7dhAN9hZfBHh8UdV8VsAokAXSPgWBOVdD7+Ng0G2kwlam7Md8aWCvLwsrIdpGslCwMmg
zI6WERlDwBtjpwvKpA3Ei2vNR8H1t9uafyWlu7q1BHgl/Qg9dZTDEo9tiBwJmXii+kdQIGtjbquQ
0PzUl8pUL63fnZUed6PYerRDxfeIG56OjjgILFbBGBzg0Z3Lb79j2M7b74rO/JRjfRitxS8Vxl7u
j6nvL5eicA5V6Rx5Q3cF+oGgGK8VG3940CatyE9a2nRrzY6rf5bXZUpqo6KQNZe+Cv7AD70jIWoo
9m1X1fJuan7XI1D6hlSAEfvgrvwhniRn8YSBAWe0QUsgfmVXIMxGeR8cuyfizp0TaJw8fJFhiicf
idMY1gaen2jTwO8kDoiwaiMAln/NNJcpdZbD5tZvjeMeFeuzmaLS0/WjXpyrSwCdiBCkYhWYMYYN
4FmsBUw7YdU8ivpp0/1VGPu95v4nW8NzzqH+rUsEkC5Y6e0vcxl54dogfSB4KSe7l8O4p3ANMS3+
saJ4HjpWR6GYxHlyixM2PkS9RAVAmlAhVQ6bhAA2wYCtTKT1IysgBsOmx2b2sKTVdE/oWmFR0/Qu
F7jTqkH+2qEG0VYYMDZ2TtsaLClzAOcH9CmgfhM3zvA5wXMVueVmo5m1L2vp/EBLfNlW/8ILrNbD
VIcial4GvRxsM+9UyDAPlCWQAH7Z/C2dAYzNBapnWB+m0DkX7eAnRQfDlZU8q3MsD2G52HczudJx
OOA9ed4QVGi99UDteh5NrzPPLkFUel2bbiiea9i+O2H5ZdGomhW9uZpTIFav/jz+WDk+muIiU0E+
RDb0YZRsKZB98VK71VWJIaLFwuO1mP4FtEdPihvYLIhuYSAd02CZTta3QLJs/lz21Svxhqyo64SH
5O4Blk87jetLC/rMyiDRLv1u529NdXvoJT85Xo5JzlsyVON93aifTi543hki+TjuCMi3ndsbipW8
IVxNjgfzB4yjzpx4C2iBcUbe2LpV+ECt4gdTDgfB5YV50GzbYjk5M5TSRIOKhXLqK6/CHZZGfG98
Q4KTo34dg9ymnhWZNPOByWKMfdI+N3zLMAqtUB4uxxwfb7DLdK1nfSLhlhUIE61m52Wt1qxvp3O9
dUlLyyeUu5fA5Ah8RQ3ptuaYhxOUxcH2b15MauY5G7m9ecBEvG35b0PjGnFiUlb4kDhWIJ+GYReU
+ScN5dPW4KuTxs9m0nLA+rAQ2hCXi74HBZmeBNaER9UI3N4IeSkUUqKNsXG9tsGTZdj3287oaNyZ
uVlb63Putqk/jO9bwGJd8lNh0UKVYc2PEyliBJ78zlQuMfxQdYTo5jrlJQ5Bv3sa5XINO4wPM+//
632eLIW7W+tHf6rfsNT4RftaxUs18Eg1C3wbdHgZ4YaLuAhgB1vVy+oqHlsPz5Wgm5/6TfFcby6k
th676okfHL2dO3/NHPww00FdYp31SmeFqh0CAONj+1aBi+9978QIpoZiXM5oBm6iN7uwmRJESanY
BfO11GicaIDRFMaHPTV4W1WL5TfgEx9xXIgpSJycHqYxv9nefFC1vhX+BI4VafaApL29H3ZImByh
VHAyWZVlinr+SZcK264aP+JTU8eVIOdi8IvI6bHl7JHNUApoCrCRbLe1wX9ise8OnLQxZwDbxwEb
NCcqn/6fdDQ6so31Wr0MW3fq8nqv28WNEQK3ofgDONq4k5ECGmC5HbYCcpiZwTU6/Sq9bumq5EkG
UJG11Qlv23nqi4QBbsIbh1U8Dt+DMEymvvxcaucgFp7lFWLcUV6hJeZ5unn5K5DxG8zQ+FmQu6JP
htPTxRAC0Ox1LekYLQEBjGqxNjEIvdjJnZ+mapJhFIeh4nujxpTnHeJX+r1dcMhYH9Yo/bcEn6sH
YBQ8DJ/L0VxDATeIW7wBLf3XAJ+Lp2XAAkspSGparIlgbLopkAAQbPQ3pv0/HZCFtdn2ehYJ7fhX
UFQOnlHvpRroG3WnIc7BzETejNWBrlMlvrLvaymPwC6/poC3kQfOKVJhs0cQ4XnUsxPDgfDT6Nwm
lSkodAjTrp+swJlxn53iNrptpjZwrI154g5LwKOelA79X+Wtp8mCzPG7P9Mw/vNx170BfH61YRFi
6Fw2WqY+m66db84q0BfidM8LitnK7LrPZ3at120/hRN4tBUqFD50TwSx7XMQk0mnfomarF0lznTa
ntkwnThdm10driqtW/cIlmMvXHg2g7Dw4tEzH96qfhFhgM2mrUVWMsmaMD9NLPgDYcqeFM0AbmlA
hpZein3pYe2A0+qsCeQa8wJPba8g4BgKBCDjvEbT4ekqUky9uSbPtrXKs9WWt0YMwx4CojkJx7aK
Fyh6Ytt0WOYk3AMNlsO8AUQPgq5A4EFR7MhoqtR36XxsAqibl6aQmEggEiXiNHrkOV+bHCZdcbfr
lHo5pPshp9Fm5MkripSZ8ThDr1ww8L6A1qLCQdxR4f1yUz15bX8sqhHhsSQlUMSjA4j7zgx3jE8g
rAb0CXPepG5X3Co6fFV+D73jpPehX/xlQfE+WwRM9Ghalknh3miGvank2evyzF/bbKLB51rMR2ds
z70ASmFluw+Ie1vaNXahBsSslwNMoxofgNaA471vjXPSl+0ulAbCV7Qd3vq1ombZ+u+GMz+SPgI0
+kAdofP8rC06SAQEJrkdwfUhIRWCePOg7MUElKmeHJhw+BWR2uCyQUDXmD8GwmyyFf5ntWxYuAtq
HNj12a/5EpcrgVwhYFfD5uetQn4ZmCHUHEDByqF/JqtfqJwEDNo2gbUNxsfJE5FxR6jNN3Q8HgSt
UUFFivwz+IV4+eXm4W6bt10/zkcYW9A5rzBNy/PmWjcB/ptISi5+qCK/9F+007jQkqLih77MqnF4
2I6DvwgG+KNxdAIQ/Bts0OR01ZkjYqMQy6+/8VsgIGzI+zHpiX+bbamTzq+eh9a9Ms1iyBVRmIFF
TQLHoTiFwXJldPqcthlG+fEz7+bXed5ui6lB3FCEeTTOwiGalGAhdYrG64l5LYklyLO4n4p0cV1g
vAUMUfVUxT7tX8hSHXPPyTR0t7nTnE2rXoQT3ARo/WjA6BQ3DX5nV3ajxfbLAZE1G+bOHqWltvLA
53lJtAC3Xj6ImAJi4Tjsa3BcugdKU9Y5riyYhLINjpv/ULPBzR36BCufZ3uXk/mUnTgCE93nSoO3
w8jgihObVJkMriEHBEtia6C9dTM/lqF/VVh+CI53fJuNd/KqTSX5JO45X7AjYMF/NirQVFienIjR
fXK28WdzqgOsSXWyPpgWPojPGeRUgBM20n53zEus5FmbvR90dTR5+hkT9g1WhLtQZifEfB0NmiuB
3n0ZeOKu5Fb18jlAE+jMTVZ4xEZu0e1pMbsHQqrUKfWuDNx9i0je/9jqXrweXwsXC+fpi9Zg+6vw
IZyuzjJAxzg7XbY07zkWdgpInhHA8c3FBmUyU2DBN9FDD9Ea5N5S6Pd8KA+1/h4D+HxGYrc7imue
VI9bOuVszysHJ/uC5sqDpDJRHY5bi9c5XajqAIshDcD3PAgXIb1o8MsoTA2bhU4AcDxD7fjPggBY
A8h1mtDjMZv9v7KaLnO77lVQf0qCTV6+Cg6ofpjniI5B7nlQutU6btf8P9+WbjoJIuOV1V+qcsSe
bBAFrCWmSygVmWBpKAGOrmMVZsxgAprqPCUlvReKn12YiSmQMe7DfAVO8aTaOtYO2+XgHyG8/ArH
DuA4gah/IYm3BVHYsSqaNfMT1S6gGwNIiwjEG1M6E7tntvzHmgINjwRH2gCM9Br1BPf9k1+2camK
1HGcZ4+yJwBr59AN0RH6d+j9LgC7s5ZMzb4MJNbQzS3kKsFNaQV+rg3+9mEO4KzDzCxLL0/8YrsG
OT4XBoMZDk9iMcg4XR9Xef66weRpRsQjNwSpURsi3yoHaYPsTVrgG+WwAqoYGeAop7rUkGohz+AX
HcaY5ry7cgEVt9UK32nuD9iFUUWFkl20+h0SRwZ5GVsEE2yVikohLTo//5tu5tXdRvRKHMsMqw08
cG5Tzy9BEQRrCosneGObn7yJI09R+166zRY2cdY/G5/cQ9XFhoQA4vwAmPl2xbqvGCLBPSRuSekN
iVkdH2pEmfKuOuIJXBJDr+pRh6VAawgVTeJOi3ckYwveePqLhAxEN+iEgPKjXvnbuAhV7AlIEMtA
beFCdsZJIVg5msqFVLbHcWVoNoZB1hT+N3YCblEttn1fASRTHOgDQeIJDrWuQfPelGczCnQ3KOIr
1IA3mDf/cRCeiTDdT7kBWwxp+OjgxLEv8Pjj2cBdG8ZjP4TfsPn+wwm9txuvkrGF8FEw0JNtMKbI
h7vn4Xxm1jw5NjGYKmOy+VB5LSXahpago53Mhnoglfhqubj60wqQuokq1dxt6TwKDEWacBcmheod
HMvTYbXFWdX0acDL8CRD+tZg1oyCkMXuoLAFgNi4Y961r/o9D4CKBmHcsuIHWPqEphzSwmZ4mEW7
BCc7tKSt/0f5RQpp2AIkAXFnfUdh4nfzAwtdNxNT9xk6/StfsDw6gMS31vt6tRmtwzBefehAyvyP
qxeEEZtWgK81Ox2y3cCXJ0dsUxRSnWxlCX5JdmeH6QfsOL3jUKbpohiUuf3NGiR8BM0Qu2H3nnsI
13CBTOa2eogoxrj2l7eaOxclF5gS2G702C40CkuP3Xffwtfh6fCgeqi88MCfwc6Kc2PA/3sb9pWS
FXjStJ5bhKh0Y3BGFsRRWxwtynMTKhFtwCHZBjU+3rxCmDtUjG1EFsh6HHdzsNDIW+JtlahMhckP
vBUqHmtv2smZdp+THNZdoYJLIfJXn8xXUT7A9goXw2NtVnGIfv1ts8dhAP07i+7IyLgBbgrvli1T
0uT9cQDl4izqWi49TrhyusmundLa789Q3kQja95H5v6CIqAHcGbAewxSFnzksQT0VoJyiR0fmjpJ
f0s/+Mfb7se13t/JI/fJRVeFSYklVeeDref/qhx2OMOMC1rcB3K+XcoAd3kSvyhJHAB4cRyZypic
cdHWEtafFo2iHYE/Txz2eaKwZyAAtaCgtSktFC+yT4x1P1kL1Nb1IGvTDgBBpM+cx8k5NqteIa/S
2Qa/6upPB4M9V/sajmLq4tS07ZgptmWVbo+hF77wPAfZxP7mc/Ejp+BvnVvEEjNxgg8mmbDZGZPu
8IFIWycS0J6AFvWzqYb3EUD4Mk6J8nnq4gJHHeQMkQZ6gQNw7wJzarn3NDVTvHrNbxHOYC0NWu8t
FX59qsR6L4Nwj3zTFc+ofJtcgrxOjhYXHNZSrnMWVBxm4d5/DV3nFfzVfwSC4uCxIrSWUJv7gOzG
bYz7gs9ANacGfWLVxQjQx0cpgESVXL5C5Ae1h5Z5Qm3xs25ODLLq1MJBHkNUOMZVgaFU1vwsV3Eq
GzJBpgD8oRHiVPddm4iGzEm3oFBWVDhxDsrqLrzeT3Iyc4heLUGTW5fJgqCZzA2pioJe/nVZeGN0
O08luTdTi8bJ3lRpb/0a7t1q8SAigyWBtAVos4earPXuOdhN0wT/9YVJxrzQCEJs/+Nb+Tz43QfF
fc4pPXmY38Du1y8BD8Eiq6NmzY/V9A1BHxUeMZ4uAXsGA3YJO++l2dw93gXYCVaV0ZlmkAAf7OR+
oyO5yqA+gpb61VAZkHnNT6VakEQW1EFmxeokcz/6ydqviZbuixvOmXTRGSLsoUTdhhKwrhpA5425
IuHj0HThEJeMpc4CxE5XtUDQ0oO1kfa/mRqIObiyMeANnC6YoQBWugtoZ7daL0sn905F3ooF00SL
RxFLiu7O1F37bb3l/YDyDn1ks9Bz2a5vpKzKuPMcAJxDj6VJyDSPZbkdBFmyvOGvxHQQoXsP6TAA
VpfIO++D53XAK608CzAdTaw2qTPJaVcWdeQE5bkKgYqiXMy7jaNDUo+RtAKum84VPyGVssuANraR
q90vAQIgdV1254F3EQv+C0gn3y3wiBl3GHqx52LJvyqBU487HFJCbLZZPV7tBuxUZdhYnJChQqfT
QgBTgL11bEqwbCodfXWZt/BjwOYMyQZIynLYSqBpWBRJe2EOLZblBhBwRQ6WK8c19dnJLGWdhKvd
15yUOz6CdSgaMOZGRl0u0S09hMd2KlMIWfSDy4eqjo32sM3V/Lqh4UxKwAp/NCiRXttvHRroTAdD
9iH/L6Rsi8CUsZRa7144zZMq/DfqbBeeO29OBXV7i2yoLOg9xEC11UNT8h6wocFY0vC4CTBZd4Sy
SNgFSzMLVLyxmcG7O20ULC5OJ91+NnSWeItLgGg9bDxoGSMDocyplegC8Ur84et0Z9P6zA00u01Y
3CjEoBH8ApcWUpHY1PbVW0qT9KWvEuPkZ7/QYTY8knJM04wa7hsvFYALx4BHpe5ryKzV3sEFchoL
VAfLqXJ3c58Lx/nZcvc8+Ku90VJ6mbNsARTB/T9dWDcLJ2yyHlrxAmjnUavs99R4ZwOnSzxoiHLc
nE+JhOYta9D6dgwUPaIZYQu65uCFTCAyYnHyh+0X+qs30XgjLrTzt2NYuVkv0GBhhv/jbvMBABcQ
AGApkGjoOTLTeM1lIYD0Ac5YpXcLAV5BqxqBp7+KDpqqvpR4MmcXzMQ47N2VH6t+u+O1uyFJ+pcB
bFipF8/hdFRwk9y8Re34BoEw7l2IZKZiZPe2M/ux3Y45NPm1AhCLLAW1Fse6X47G+kcc7AejqpcV
HbDnjGnXblvMaHeosF+Vj8274+MTtfmUTAsyB1sqsxxW6oQKkfDRptKj0BEU1Z4QeauUeK4eYpSO
m7OF5wJKSoBUYk4CGA+iyjRfdIJzJRj5PWBAZZwVfGTHhjnKPcC4IxzlHbYWkaaPaAAzLoMtpFkC
SFYddFzdsZrawwb5suklws+98p3U9m9ZuscuhIRUQNE4+9Vpmv0DiiIwIEX3DW1ubine2kd+HE5v
RPPXznmRkI9WCrPr9rxuEMGM5a5s85tG6gcgjTIiDv2hwDQAlYffw1qleaXvgqgd8cMq1VBYHYZl
uKxukaGW2shnjxI9Ll8FbkTDFHRZ4swRxxARy5LeYEv6UGBTqnJWuHjKJ2aL3WKri0aYicfVY3TT
1znwsx7GlAIMnNnWP14ROCC8pm9d4fKhSwUYIZq3GvYiPlV/IZLYh2X47LUSEFmP6SZEOp6F+Gyp
113fuvE8bAcoCp6DsPqmCyoGFfNH3pVD5BcUKik4aTiW7EkmcbyaVuMVtXHgli+Tzf8Z1iSbHE74
p3CqNe2+xeWQHkBvUd37UU3AD+ZX4S86rqdyTo0bfnb0k00OPkDhxsDibgvLY6gmj2NXHBcTHKQo
noG3f+RlnnF32M+4DNrlf3KngkSl+TPlaw2ubMm8dtj5WGuHyuE+z468Lw15d2ZxrJq2B8EmX2kl
Yzw/yIV2oQyAGw1Lu+LhkYaDOJKP2Z//QCGwd4ttzJCbefZtf2mA4uN+QPwz2rMLI8So9Z0EiLXv
Aoj7AUqhxuxKAjUQ1c6LgzMZ6rgDpOp3SA2/gL+6QCPQ3YI+Oa1B8VLyIsPUlpCaQC8OpZKEFj8f
gNUjtgRXAeLnpoU+U5Rw2IEDIwR4hkO5FxWmF9DFzqcJmWBg+aGkwGpoEOFVuJ+BcUMYu2tb+CsB
2K6UTLFSIsZ8VqatY6tkHSBknBFehlOhgrSgG45m7b7w9+/Loi5GY5KEpitp3AUpgN2IrB/c9LlD
sA/ikiEYF0/A4PZIV0lp2eO9gi4GUHcRkoM/LhQdTPAcFEMGBeBRQc4qC9vhmVmPOOHB8/P/8PLw
JIBaAksoBMCrwU9JUX7hQqCGKhiE5rZ5xrjuRcCekxEF17PsXkwiCZ1g3/LhVPgEJ3Vz9QI/RdR+
2vTsBxsGoOxR6wUk52Hg5FM9ogo3i+BGib1MdEZ6Se7tGjPu+NKoA4FIXMMqOuFUuAsKTVw4D1jd
ovAOwKbYJNNQ/JHLCtDDn/eDO794lToC0hZRIeWRbvwPNivodJOBc2iWETWqUehKnZdxbd5ypzz1
JLxj1kuJcu5Qx9y1izGH1FhGHGLH0d72FNFx3h1Wsq8e9pHRm/ZagTAS2EY/Iz5R69rHqGMvjjYH
Jny0Xm0Dl0aznYT1MWVBURSH3Xhllb1xtYDn9v8u6wRENIfoGlMnWbDSAbgRGFL+trHw3ABXIMhD
atr6YPIcfCYOcF0jIUrSyKtRjEYHgtHOn/vEheDAlStyJSv3wk0AEBmbrCM2ScxriKCB0xazCODW
fva+IGRMuZF/16H9bxNr7PT2JGn+phC20k31k4QiasJi1W7EnIBj/8NrAjyx1PvoHYP7CxAcfqgI
1pxkaFDwYACAgWVZnNTRNivnbo28qTis4YCnplUZ2Wy26BlyinmLq5DdyQq0ZN2w8ZbKwcOaHJKn
VVte177LHLKBcmn+K7DUrLTVGRDnsc7Dj416T9zoNLTDYQ7GKerzJoPkAJ9JzNHCii/uWHfnjMB/
oSi0IGSHRr1OPV4gIiEZY+Mzdk3HIyV44uQTF+WBWzCzmMLGetl1Hf9cNN9r6J091yIdaHi3tsCW
ALRWLRZhOgaePc/HvKuV96f03FsI9VhXBLdV4Wk2rt3lXC+phtWhdMAZTRhrnab4gADru5s7mNuF
8kCOblHoiQaMHiQdJVSmg8Xppxlks9XMoP8sHo7eAf4a4EabFKghLP9vM+TJ86qTUyMd01nhlgJ2
C/8UxqK6OiBo64LW99gpmhmGfaOQ20cgOQ6F4S+rRhHcWJ401F4YwaBmRrhe+8E/0xpyEx+2ZQtR
+diNryVMLbACqQjf5FB1M5Rh6m1VEBwKgU4fE3/s8ikO5+5SKqhNBgSVYqYyF3fWV2BbBzIoCKWX
7WGchNkJuaiBghPI79FbGXasaj/h6BOGAHC5F77X7YQA9BnikrEkJvMIP8II9DTI9rWe3TDTHUTq
D//TOr60s79zXZ52iKun1nljC4UwF/QsdDwc22l7TJT/4+xMlhtHlm37RTADAk0EpuxJkSJF9ZrA
1CX6vsfX34Ua1c1Xynx2J8fsZKWlJAqIcN++9vZQHTK9wVcljpGbUKUBSLuVtcmVMjf1jLAGxR2u
uyeVaa+6br3hOAGsaV7zfnzXffS7IMsOhmbPsLK1TZwMT44UPYWj30Kd64RT6aw9LOzXAqEYJfld
4/O2vPKja2EnfA19qzORAPoquKmSAla/0G68vrxpimwXuBGtm//VetFa6OneCILv0UeUHaPbUbOn
ZV839wUccpSqZ9rSdZ5FvxTzZ9uYcImkS5EY1zh03sw2odsfbcCP5AZalamGPFBgmnQV2rPJO1Tz
fS4GP3nWWtwjjhqPpVdDmhSbrrTWTq1fJjvYix6xuCYsstXKXyV5fKOUX1kKhpwzN8PfBHjrU+kO
jTibuoS28F96A4NRF0GkhJLtrU5x2zN9CyMLnKgU38pCvitEQW1B68A0ACwwJJssrpeW5e6VKOmS
x7ui99ZaheDjh+lHqwVL4cIUdDZNeEJ1qTzYty7cBFh0l7oRUQvkTbKwU+3sm/Fa5cmD1xr2qta4
FoHcQtwbtqCAbWEWsSrmXnqsS5oFrkzEDoHpLgoxYvt4qpi8iL1nsSVT1eozCSl7OLjetRbzVNLg
j4+viKvoS+1VL6yDGNpbKbTbLAE8DoyLE5vrwhYHZMJDTxe7JEq2XdZWcK5le2zS/s1i6iOQsQBp
rXUlSPHWuDu9/BIMTDDaOrt6eviMi5R1hIWNIYV5X4tnrTbFxtLNtyqF1jDIOS7m2aJmEJWrg+8p
HE5V5Sxlouol1+K5xjhd2f2tTZZJXRtPIixOorevwh5WWZOGjBwQaWWeP3aBR5C4UycUkHheKtu6
HftiPfZMTHOtYDpJR5472I79eF1jHMt8+K1IPreBtvFFf3QyfqtdkBfLOE5KTCjFblA1GGMLmFR1
HBiWRx2eb3VR3njIbdg4u0VaBdvUFDrx2MWrXYmN1P2NSkFfesWvLM+SX32FQzmcdrL1cHriteer
4OByImft6ujYCZND4uF2wApLzS5XmR3jZjasVRNLa4Gz40gI/XfhyhdaihQeofnQRmqDLsbeDa8U
jdXsWa6nJeaqFdrJErwS13QCzmc0cuPU8Tsi7LKwPE7hQlxlRbXcufYltohjtY1up7TkEOhuj1g4
bLTA5TO03qizdlGfvE+JzpLHQqOjBRuYK6/BjxEcmKCV9Y41HrwrDn6lhsJKgp0vYs1YTlh455tO
ogQML1Hc6UtT5VgiBA9zEuwnPWI8QXmqZeY2s6qL0Pqt02Rbmuqnym9ucgUNF0fmo15aIP55uhqc
ZjFJ+dRxKZFzedDzZE1hsyOE7B7NZ18W+Zk50tYr/QdMq3hpC4aZgDNjHmM5HtUl66J9KWDYgjg+
WalnL9yautHzIawmGxuNbZxy36Fc7Q4uqIcGcM2Mid1bXfXUy3I7esZar8U1l+Nz2ZYfUTIe9Vqv
1mnXnVysY0NkirXRWC+Vyta4R4kMCEfq28DbC9d4AKAb5h/qK9XTp6iRu9Sklib0bDu6TrwxgwQ/
clO3G3DyACsufK3TYWqoY/6nm0xQco2QDIRKSEe3eYa5CDGVk2sBjuGExp2nOXjmY6ijaTYm6PSt
GY9aY341JdqSLXjwpvmdsIPxtWSBn51xP+vC+xw7D8OBybVZOim0pYy6Q2X4Z82O5v0+5V062+Na
fJWCUQD3EN6Wws63VqUfnAAiQxnGg56RUjCvSKYh6vr8vWIousjH/kYPc3wmVnqDh/9Z2A7j7CbZ
kjTTLwqF9tR7mzKx4hX15ZfJaQMe4ceIuv20xg9n7qN8iPdZY2Di99ruOSQ+nPiE+aU02ZgRj+Zu
ZJLndlQXTlHswnGslpPL+EoZLEIX1qZVwTly5Gqq3Uc5mtdOlT1mSOszdcZqVmBvyoZhYV29lJN6
CqpOX4yVuwic9jk2cUY1DWAgqR2J7a2JNbgw2l5mZQFy0niLtPbfem3EjmEWz2yVR3VMfP7lZB+M
9CglpSy6jvtYRsG3rQH8VlzYDm1cXJoP1B0XwkKfhVZeB/awrTOiPHSTtJVsqJfZRAEkmvHV0fVt
7HOkpJgyF4yRHghDtfGEO89F5W213hruIy194O9fJT6x3A7WXYiJgKPNLSafCrl/SVrn0E4M4iDb
99IsTv+Y/Q2ju4m14SNqtcPoA77m2YfmSm1Vt+Y19wde2GRF/FazBM5d4UayoJytfd07dDIhLEVj
v5cR5od6GL/zMoe/MLlfKzd8MFsPeSvwH2F/z15r/zIn+4M9cI+kjbzGYEkJxanRAsPRlRcRB33Y
vxcVgxW9ofdIKjZQzDH9WFrJQEkuNWOhQkT3Rjx9eIU4pjGOXpGyO0W80pp9KE07CqGWQkbPrLrZ
dCp5T1GyZ0f5U62TtjJl8jGiB5nw9Ktpov7qMWAO5dW26oN0h4sGR112RHbLEcablcxy3IhB65EA
CUfRU3IOqkI+GpogAz/cjIl9Sk3nM+naZ9PundVomm8aXIuGSsu1XNz6OFnqfnqp7XZVDxi+Rg18
xdYbLCg9IhB6VhA3a38+Hge+eC/TnZ/MHGCUAt3U1b1l0mdkuTiUYcJAKhEfoZQYXwPTWnUJ/oW4
hjxHMGDiA5HvY7zK6GVDC6YS6n1RxiXauXaHzWctwF1A2A9tWWarRvYYNxv7rI/OAqL0pa9q/L30
VE3evCCUv7hDcDOKLNxIhxvBdNoV+YB4Z+uzE96ySutisxXFwgUTTcCJoOLaYJ9ybdrZ+BUxpd40
eg+7IZlQg2og1TfDq92MD10U3DlFsI5csW/L7tPNunOVsf52wkBcOLvEpI5wZKlvhogxUBHtpZa/
FpNxTQrruxbGA2rNuwvJNdgob7ADH5XmVfQwngCCwWdHl/bdhOqYIqgy3iov0i9uAtIKXH3YayKM
FypjiuhoiPx+rWHnwqhbcV+2io8tALNsDa5JuwavjUmJqpUHHt9DOpLXsc1REAjISBaQcDEnuPfI
o1kthWKZT4KJiyiiI5XdpuaGaGrnXMr8mJIssWYA02LyKImZKV265qY5T4l10O3yeQwAYMAZgMLj
fTwFxMaYr6KgCTUazscsfI4Seo8gal6RuV/FOFGqZ4+6aZwzT5472/goQNYNZMB1XaTbRg4MyYI7
06V788G7h0Adumx6BBL61Y35qoYMaXz1oefy2PrtPs8QMnt93074VBqdFHaN50JmrKrIHC71giSR
hUxjhnmZupVB+2B6yWnQw6vut0+MyDdmqL9nbbZJCLhZN970GevxzmnpfuyIgAzbCM9ulK31prmX
hbZx856Ag/rbkJjRA1cSKV+lvwwu08BG6jBKC0+h3E2t/ZgQJGL3cikMbed11gEryYZ3eaVH+buD
rJUa6IBOia+xJCZrNLKOaD/7URKE1bCiGJsum3Pa7CMQOWklUf5Wmg3WobDkGKhS5PBi+soH/UHD
EdbwPe4YW8xIkX1O22BcCdzDeiST2ylSD00bP4WBwnvil1etRfGKKCP8prxWCZSiW3w5pnmOiQWJ
ARp4sqbt1OU3IMkEDUlmclAvVhD7ZPVEezsJumVZxvFKb4O9GwUDL23pH4Y6Z7bRto+tZT87KSpW
RInf6i42bOnHzHniL2rzrVNy6Ymyf3DDmkXjtf5ClWvyiCVL/toSowx9+QBTUfk84G0AsezVSCsS
//HCyUIKt+hQeXId5BageaAB99t3bZB+JBXoDDriVfN8LI0m2JVf+mgHZYPGOkRLtkCUBxOW80D0
D5FMERW0Rpu6jqtu26Kv5EYJpRmA7E7Mu/uyfQBBvZEaAFmTek96gKMYFd0eFAgNym3sxcmKSh4p
OoUZc6ZCgrRgx6oHgP5h2IyI+aRqmXsAlvseQ1nYE+sRTdnRMcWj3gMatar+6ircPUNxNuz+xcia
Rwvnl6zkkmHoObf1V9mOu8DRt4lvYAYxXjS2GYokPzvGcIoyCy9U8tlPcXBM+9jnYdeeWtHi8u3x
4E33Uit2SdIKPjEAWDwq340lmUk0DwMTtiIiClvSTDrpq+cCeZZB+hYD5S8KqV7qVBwyDjt6AH7F
VvpshdB/yufYVYb5CFx4jCx2klh9yagz8cNtRfSeiT1OdUV6HFxZrRWIK6EMq1EPTgXrW5ZKdjbP
UnnEy7aNclDN3pWPuhouveY+y955U30Zbvqw2zuMsKy42BZ29MJckIsiLdgCk19MFX9Jn9/uVGEw
dbNjK1wkB+wBTVQQ8ZJRwQcGYUBJ0YO8pFsnTR7kMOEltszFmIz7ZjQ+mt6/NUMmV3VuNbyAvA4C
lbmrvCvQxI4YjF0HVNL32Q1rZuAonUlfxhYaQkKOqJyKz87U98odV2lvPE1Vc3IcKngrTScgA/dL
uYS859jzdKdg325079rJRQwzWuRSiwrjO+uMnTFl/Ux/nfUmuRKADikdbonhxRA0PuCe4m/TVdFl
vLjJ+DbOQ0QzfWRtdLiUWrkNmaKnBobxkVcDwJEKp9Xh4i0IXDF/3armrQ/gknh2tVYd6J3XfFyb
bPIJJtEwQgVqhj1kcR6wXC08ZgHLGAUlDswLsUWPFHNPval/6NrctXUWe2ii6ClOoR+6kSM5uscl
fu5IPTrVLYEPQ0IHj3w0oAo7J8vKvpWdvpcWwQqCtNlhcq4U5Wqtxvxc9gBSmjOuXBsvedcYHzgy
z2FDAd4VJdk+g8t/jxjcV/3twIZWFAZI28QGHi3Vx1B6kCiRTeMeDYh26s2zsn1O315o4dke3Ft/
UJuk0D/cJrzTZ7q4V6timifX0gAhK8V9KpP1ZKmbCcJb49SYMv2EArYT1vDeE5Wgj9GxC9w3J1ag
L91dnkQQRWXerNqoP1sWaQT1PNhlfICnJNxpOGcYMZ9H4UOF2fU1RkrGOuwfy8Z/TKda3KbxzGQO
enUKp/JWi7Jq4zL3U1gEz6Ph3FFlcx9y0mYxA7ZEFzRaHkaH0XvFsJjvO1F2C4Na4bEs5HnwU4bM
RXub4vrj1JiemiCUK8OCm40L+SuxYB+14csNxk2ayocsDznwuv6oOPvrKOhXtYGWqliKyrBx6eVE
KRiovNREZQ/xDn+/rYpi5TXhWqUkd7A4ioEJVXYkSL+a7xtPrHwiJ1xb2zcGdnpUkGMSW0dpv+Lp
J+wkN3EfRNtaZITv12+2P13MJNn5Y3g7pvKEFLgJ0i+9yJiODhfehvsq6DZGHt25jKFT0z8Yjr/v
erx+E60SnYR5xLJ0OzCGWGmED26Ycj5YffJgom6pUHuPhctczbEukz9enQbLcpuo6FSHzEvbGFsw
vF3pmdcmmUhU67RiyWr490g17V0a85vrTAR02+jvVI7gZsmquK8SK9qMPeE2SXXTW+k2xyHOcTHe
aCxOWnQ1RYDXLSsHr1K8RFJhPikA2ZQ4NKPlrScdeKodpqVv4gLBLXoN9OTaee41t+UyIWUtq/Jv
nanDomLTRt+FZCkSK1jK4q7CBd2Ro8gRGFwS2tsFO3MfdY2Tk8Znxjl3gRWcOpZWM4ESx7Hiu5lw
abK6cVMP5cnv8FIPiuC2ZLh1bd4dVM8FIOy2dftTzuLdwGRd1MQ5J4T25VQGjCmJs5N1Yih+R5DQ
TdbgDqYXy1MMm0w5ahC5Uot2wufUs5W1Txu5VIFPOo2cOBNBQ7R4GzXlk+2wHFszFV5U+zwoXyc5
VF29tGX5RX/hJ9mOBfTgVJrEa7JhAIUn5Kw0mMhgZ2Gm4YVyw966ZQ83HLk6u2OccisMvlmnrjeU
QqgB9GV9eeYmvLMCfatNYQ4hGV97dxKrmooFToNFYWLphmQcehaeOhIqSyTP0u3AonAlGOpBI7wf
qzq5BNz5GKvUXZXUlzCQOVGI/StP5OMYNDurr2/m+36Y2uciah9Sjpaqbp46j1llO47+GjIBY41t
PGsEdC3Rb9iQFtXuzin5pi0HcA+sMURfdt2EmUIx7Jl9Djxa+J8oMLdm4iJ1ik9lykfCRS+6Blgm
xp2t0jczqw8cSVva3a0asoeGJ7Q1uvc67NYydp5IwnnNZhVQROGxr2dJNu4JYyBnjlHEojCLW8iv
LzIn+VojAGddjm+R8PZhFb34bv6daNNbaWNQtHnuV44efSRzUdOkcP1apapl6INjK1chGaXziDJO
16Evb6KkO/KxPmmMmTxD4uNRBmEf86ES4rwrb03ffhK5vcFldPCtcpMJfT0605GhIWazaONC+U5E
fcUWEl5ghJs0nDZGpUaCPgNEakUmnVhPSf80RJis63bL/rNLb9s3eTOAiamqRuAgAxExoacWxkwu
Thoc3bLKpjXowt0o7T3S9FtfQJH4/nYmNmgBGaH3H6mWnIrJua9snamQJICuTS6eZTwknXMaCwdl
XX+SQ/VrcnrW0I1vEOWb3hbHou13AcKYZzOHLaLq4GbDi4k71vC41mDYkYiqq9b4JzioeDXA6XoG
CG0qLwYC5piQfoS2fR5Df63hDZxa/TTrR5GsrvDoe7dPmW2yl8dteRlwlRLzpcITO8xBdMrTEMkT
KmG+JFvyO/bDc0F9RS3wSsPG63KOHcJD/XDtxtERwR/Bh5zcoR9+GaN1MdyKzAfTusf+dpVGSg2X
7WpRHqKov58wnSzb2Bqg0eK7uKj2pQRSJWLmpHwDDtaBhY4Y2PPtfNpTdp/l3S2IKk3GWO07UGpC
9uTC9kPcYK5mLOI4/iISgjg8t/yqlHYZO3nvNsQCBwbTvworzKRiIjcIEoqrh9aUW5MECaLENkrM
x4s0jHUo0Qgan8AEQhZM0k9wGwAjt11CVaGsZdS7BJziNUsIgyaTYGlGRA16oX9WtudutCR7QSI7
Yuc8+4wIB3ZVQgxCA/pUa4kM4ZhhGddZJLIrka+HAB7N9LDq1D5xoplyyUZPLSjiYR7tPUMqjStm
hx9jpc51ra6ToIe1Ghw6ZrBxElKGcnYU4tAtJkjUzqug3A2T3I8qubBw9n7yQirTIAC9xKPRk/XH
wE9cLKd8NZhIEANHcdBgYSmAMsOofKpMlzbDKCCB/Yuve0x+p+gls/O3tPVwRzL3CLp9ITt+/Mx/
55fyntnju5sGTA7FOcx6ulocFOTW44hoPuOJbljWl2ICgcsZrudKPhuTa+0iHU/mqH8KScqipYfu
ioxQtSKPcpNXDdaWiTbKSwIbXTa7x3dASxSnvzrcs4COtGQ8PC42fOtp6EJj00YWfng3/xpL+Nw6
Dlay92He1cEQ7oGcX1AS98R08GybJGNNjBBEXRxDP11KjCR7aXU30vM7ZlcIKa7tWGtCTTGlmw/Z
BI8ktYsxhYxW3WvVq+c6C5BeEIgKwkYK5GRXY22w68mdNPtT7Tqcfxl+cxc0pJbBtSt1Z+frOnFR
GGwy1vOOxd4mVvCmL7tflgLI5Jgh6bGfPQHF8BBCT7tN8GbRcawICBhv8jj0FjpSMMmuoL0cQbHm
rQed7Ok4oHQYUyIZyzKB+fHbVWE602KoTO12lMmHr8uXMFXtyp7cjxSiEL/5rVMXa1PisEFGdzUe
bEXyoFehUgdrK2AtfJZzbehvXWhuFRlcIrCrdaIILIs89wYdaF3n+gvBUHub4OE8Y31givmu6xSr
ONp9X5PHaGPrHkdqAM0T+4ZFmeaQrNqR4NHAstfEWqFHScCA5q0ZchyzWsIfFmSq0Pz5ejsu2yE4
GBa1ui5YVdvZ34aPkRvIPECqbfpq/h52qW7gqsnvHEM7xSn3rCTByWkv7BFdtkFODlUEB5o415ws
qIa8pjmwu2wYkmRFQ8xnta/RzoOK8BGhVkbkHXlW92HDTqoQAWRh6RqXCSKhM+pvOibMpRJjsND8
OlzpXnAzkbBNDg4l2xAdrSJiuwHCj5kjrreVIlbXeUrHbFtK95lsxe921DZD2NzlafdgNOYBL9QT
gWfvkUEXF0NsxbHNOVLiynO5e8A8br3Wq6HkKgBx8ywJ8E1yq12WanysQBZqb2a+urNnDhQJ/uys
JgojadJ93xW7Als/XAjTMb9+DVR6nxAjkibmjYPhbFFgcdD08YYchvuiLZxlGFt3Mki2npr2YSwe
AJ7myCn5wcKNt8CnRh4yuN+64SbLxNbsh3XhY9apWOUlCpO2NXwvEuLLa9Vd+tQg8SLhdS/jS2Mw
pTdK8TZE5R37zr6RV+sl7dguqkwkYIa/oRs+V1VyhR7Zsxx0rdBNs6ngVtJMghTy4ZqL6EFZxrqt
nQbZurnVGvvqmpikFWZLUXVshvWDRzsPbilXUX0r9ZyjHK+wx0JQDg9GCEKONumaRQm+hzY7Ukob
fbL0Z7hK5c0pbctnu6PRzZhsCw7xVH6LwYX3t9yz0tSmccqPKTHpl8CxO7mx6mnfM8tLxnET5M6h
N8tVINwlvenaLcZ86Uwx3ZAY342aOxwEYB3N5iCXZcMcmMUb25NZzdoXJ3JrA3pcrM9Dp1FpuF+5
1n1mg/PSAIIta7vekDH7y5LZoVbxWvhFjn1h+CqCHhs9Rm1mlkdIr5tEWjd6HHzDKx2LLLrImnjA
orEXWDR3eHtyqFU2suBnPIxtuvIzAw+pN/s6V/RmT7pJAxVkeN0i+eGX3WvvB+usBlEP0jVTuh2J
v1VL/jILLrNEztHVrIlvwz2gMyf/tBsL9zrOOVqwnQDadO7JBKpfDcOb7zHlaybr4o28KtT1n7T3
5DDjoE3DcFNkCsR6zBZanVy0uSnW3JmXyZMV9oDnOI/PBuaJhd/QLvqiohRQ/i9JxCDIomB7HPke
U3LnUR2bSt3bPVuCbP0L19qiMYtjig6ZcSIJqBAbDSgooiVEE+W61mu4Mgpio7Gxu+3W7cZTGIRb
AiDkQg+di6/RQTlTyXXG069N9g7c/q6P0pd09PHI459f1o69KUbvEMZ6tOL/oMK2xXswI/deNqMW
NkliYZttuRpjzvNBcPmzFjPXdiPneUHqne9VB9tr170Wrdmgup88HNEmqvSQO++t59/EU9tt2Gh4
Y2ngNga5XjT/T0NFNF1MCETCkmV4uPTGKL33qHTDRQ255nfWZWgGrjULljPQH9uhfc18sYFKBs+U
gEQGeAaW33eqxmajeQG/l2Ln1Fa4MeLqTevjVW+Seg9kv2KQDEjKJLZ2unU9Fi9j2JLf7RgPeUM9
3Zq/osz8JrvlnhE4YZbKKFEycP3HkrkpSSO71BFEIPcPIoqId7Kfi7DCsZBynJMJcnCnAZxDBckm
isBsGaWKpR2TXOW5Z9M0T5MsHjxPB4wRDq5dhmcLVLd9FvgPiXL3wpTXMeUtTPL4kjT+/dAOLIPB
kipT7cGX5PinMRUqI4fIvxcdJtQwmJjsDZ/EVGl0jVm5ZKYNO4CjIK7F22yobl1nnuz2a8srPmGA
WVZAjm1Zu881OSOD3s7Byf0uwepB8iUzLKpg5Bb4k1w/T271WidwV56uv6UpjUIzD/4T41IU7q7w
MC0ox/iuXIex5chHEVHN4Qv7qCzrmax2YoRrz146qnphKo3+a+Nlq9P4CXHC4YAZ7pMSuyBrd/DB
lOl9DEbClAoEl3ZcZwqxDnOGbFKFeFGjolsZRC1uXJ51p+cbxzfInBdamjnFSnFvL+s2MA9jEz7A
WjwFVn1EEqG/dsYLis4thYCPW7a8rcGfgXvs9zgi8bHqSAP39GNdu58W4t4uLck20cWAyozuD/w/
8OZVZDYm/SrouFxzx3qP/BLNLMQTr41gyFNAMI3rgvKitIYGsXW1ezKlTMghc57driHExNFfOPVX
blZ/pvXorPUCFTpikkCYyZXIRjaMGzRbELBz2GTwRdAv+I8G9lBp/bEZLPXZ2c5r4DDrdwacM1Wl
EblnUGpOVKnlS6b7t9SLzPd76y5OKJB7L7pPa/cfzORFCfbzSn/czVE0kde/jg6QJtMHFoCQ4NuV
G0Kcn/q2fMxK+6YnS1/ow3utT/AX1G7Agp+NzXdTaNYxTVMMZvW16cKPzoLbIXWzIUCIZioRLWw5
cn8QxIfESCmamuBQdTP5hP2AC5qmXUfYii7jGH9WuMD/vJPmhw1o+rzt61+bdVSJVbIHN905vBv2
L4z/i5pL3Zue/vzv/7BeR/9tw1rURHprzm901+HZ77unEmv8n//pn3Yn6fOanX997zjzkxiFhhie
Ne/qOtn4J9CnA3PVHYz5X1ZB/fQBzX/+ry9SpqHqPZvFwGKiyVSZcWNKi+hMwkLpqv78k/ywo0uf
//xfX6MtJiJ5pxCbUfjFYte+2FVR8pcFRz9s59Z/W50UJHU3NTxoWwiGrU29HUVwAWKTsHmEmBbo
+798IWPemPQfG4D03zYp0a2Zo84+163z6N9Oq3pRf7u39av2OG7YfbE1mtX/7dP6bYtSEIwWETrk
d5Rc5NJi4wcXh/eXvYzGT7/v31aMN2BfJdFK2la9gX3irWA942bWY41kRTUFVGFvnU2xJdBU/u2T
++l39NsGxbgyG6ZSLH1pNjgetqDqWBrWCNNLOr70ZTpgR3K3HGlLjBV/W0b132+mcH9785vAbSu/
V8Eue0E08bbFhlSKpXy0qvWwNJb5SiN64S+nzE9f67dTwOwLbnZ/8NBizk7wPobnPz8K//3BCfe3
E6Dl7vSqlA/OKwjk8i66uthE+1fac00chLj781f56bv/7QhQnR/r9cD6Z5HZhzQLtxMB9X/+p3/6
AX5/84kiJHghh+tz1CWv8tcMPdi3L4PfvFbqBSbtL7+BHw5L4c4/3L/OGJz4oQ1k7m3jp349L5rT
liF15BGvCrvAIMj+/AOZ/71ZVri/nQJYXLnf/ZZQ2SkH0AyCDzsYPrxsLDaqtMWym9L3Jix6CBwU
oTyl6jPryIY1G1YI+jBgTkQsa+cwP22Igya+bh1bUYw/mRF+kvQvFtEeDJP1dZcY73Mg7x05qXPB
TsCy2YOXAuORaI1Q5hh/+TX99OnJ3x7gSIyZJ+ao3GTPErq3YBPjolqQt//PLnUE8j9/ev99EQj5
2/Nc5ZnlGB7+1Dp3rmnBTCaXD8aoNn/+5396kMX/fgYsfbCSvOBsM0qDJVrNMQjzv2xq/ekT+mcv
3L+er9RBmakb1oNCGDoH7KaH/ASQscQt0J//P7Ylz8/R/3vLCPe3s5LMgcSYSo4t77Fds+l0ByVJ
/h5JMku1YEqI6Xf750/rpx9J/XZCDnFUsfcbayH9sdqyenKrVvGxetJX1dJf/W2z5Q/3JmnK//u3
UqUEOA0jXyZ8IiQDvn45n/zNolH/rIHU/vqVfvj1q9+eLi8ZGCVF8ypQ1iUshoH33/0/vyLqt1MS
fEDGDND8HVkS1T7ZYLFjMccahm6drkq2jPzlhv7pp/jtyLSNWEs6lOSdtHdeuavTlz//uoX46V+e
//xfj/DIRGaOlGHTVGbezVGIclDMhIMSZcLvTmQF7HI2vAwmu25IogunZFuW3s6TxPXX+KcJlLmF
e89Q4MjN7Es095BRWLtN83gTi3bbxePKiytYMVb6hMHW1L3hOKYWJFgWvbdQv2wv2moJHac+hRei
rLNF1SafnesxBk3ZrkOyIdi5Ohk9/ovQGtf+VN1GZrXt5bgqK/L8J+ZLC1ODqO5ZK2Ko8nmq23dJ
krUwhps2w4wWwt4zap2WURxvNU0ebdVd4zjEfZPc6FZ2xzxlo/mzmjvzxhWafVW/aJCEhbII55Yv
hkmerRvREQZ9Rz5dPNwpjTFt6Td3Rdq+DqXJ0MH3CKiUfC5jhWrSCIvc/PgS53RoXWQSzNhgqiC+
DjyONe5LfJrkjEtsi8jf95VqLxYUr9DNB20oTqwGWuMCXwdFSzqH7r5ZLsyslRNSOyaf/whKcEm+
8JcaBHSk5w/0oBt9NitY45HBGNlkFd+wGeGfqYT+GXYkvwnXxmPjT9nKFjFan/XZpTUETUNufRWE
q9GawNwsgyWNYDfYSc5dI8hwH3CnNuYZr94NJOBNz4a4spTnnpj4jtRaM87WRVphuwtvksZ9tZ3u
VWu8Z2Ns3+tOI88gQmZO4oZSPNTPtdvdZfX0VsXyFPrlzqy6G660Yz2ljx5YfNNEvD+qjteVYuTa
pvmL3cjb1sJgRx4p/qPsQnQmbGX8LYvyVzeBj+ATFKzVgBJ8i505jcT2Pv0Kc1lj4FsfyUdqKtKy
g8B/iaMoxg3B5CRPh2I1De26nvo5O7B9tW0VrYL8fzg7j93GtaVtXxEB5jAVKYmy5Rza7gnRkTln
Xv3/0N/Em8cUf/SkgWPsQ4or1KpV9QbxoKbTi5WEvxHvo8FO1SmMHhL4o9AlH9PSfOmF8kT9x0Nm
sYGFg5NILxpU26bWRHI/AvkfCpQRQDjZEUq5ZyEQ7lKBUkaPpPoVhPe3yMT9CZuVCPTHBLbXV4WD
rKWPkuS/RcoAQ1zj392IkdoBNkW45/I30/fy97xs3CDIr4wEk2OQGVj8BJ3lynH+jxmsuUhr5ICi
H8jOwBVxd2DShJsADMG/Hfvm4lxugnwin8EE2NOlO11tbnIkUyIz3DrIVs5Mc3GniXWriSdsQ1z0
OB7FV/XDg5weyr2yR9h+bziXI+jqSbY4m5XUwn2sLAO3UvecMgfv5J8bYycdewdGzoPgKO+X37QS
qY3FySy14mD2IR8kzwag3RlEyf7yk+W1FGxxjOUNlddI7CI3Sym851FzBtwTIbJY7yXo7zt1UJ7z
3L9XLYNeAL0buSvhvaIbXORPctkcO09yqYg5Yk5Ly8sfxyl6RTX6j59xn1Rr0P5oGv1RezDZ6Luf
L//stQFZHIpiGcqVjnSNK7aPVf4tH37/23Pn9306EiXglEledoEryWiYZhYgJ3+j6LH2kxc7CmnR
BOB5w6M7e0j+JBTNL//mtRlc7CZflynN9TlEm0G6w3TwIY20c55PG7tp7fGLzVSQFISl1Qag1aKb
opJOhdC5sllsXDZXChCysdhEhR7qitpAVU4A0Z7Uffgg2Am9CzB6aPu9NsfeVU7yd7QsNxKqtTfq
i900yVEZVGYa4UGuQ7vZaXfekST0INiZKz002kf5Rk13uftPE6QvEl6/5byrtcB35x68ktCn645m
EDiXn76WtuuLNDczENQfKOK47NhDeB3v9VP9pu/Q6Dj6zrQRgeZw8MU1RF+EiQRQNcRHBDa7xnKE
DMZtDwdOv1MRIbn8HSvrTF9s6VqUhsKYcEMpMt8egPmXwUsS/7z88Hlqv/r5i30tmF5iqaoXujjf
3UDqPWSBglyNof72R8BSfmJ9R5ARqkL/ePmFH7bjX71xsd0tmb5BLVEX4HYuAJgNzvIQvdax/wJi
73UaUBETUA0+VKj1DKCHoYVsvXqe+K9eLf83iCWKoJJ0NT54drQ8k1Q+jal0jUTce5sJSKwWFRJd
AAQTVX+b2kra92rkcuXnv0UCxFFLiNUF/FWvv29qaSP8SfNq/+pXLeJIFmeSkAW1zzL1H9HFfZst
2pufcGkP4X131TpcpU8JhVNla5+vrahFZEmaAqXfdBIoARlv0/lA9u5YtnEj2fWZnM4WnK1MQFsZ
cm0RUrQySvtMRKFF0pL3Oo/f8yGxi7qAZt+8Aa19UnLFMUfl1IbKUxUiWibVB/rEL7FCexh1zjdf
y7CzKk1oJ9LDqBbkzDEaTJ1pHjTUF+CZoDeBB9afqbKOFB6w2VHCaFfXigliBkRAmumnVml+aa34
3AbJ8+xCmoYBWa2JhKtUQ+ED9Y3szFTBpe5T8bsiRy6xAwWM2FJhKKg/CmFAqic8B2r6c24etZ56
3UjBWcDTBDezvVHU74oqGjCwhbNkdjeAlDeC5FoYUxcRBqF2PcnwsKHk1JzSh9SO7ewVS/Ud5HxH
3tob82r7YhVqi1isoknac+UNXCDl+R80+Vh1YhXZnVbRkKa/Zo8lWoFpfahplasIjunV+I8L8mP1
fMouDCR3xoEGI2UuChJK2d6XiG8qsX7voXzhR+aDoUH5znt6un8Crdtbg38cJws/3OS3JQcbLZ6V
TERbjLSXgQdUNLLJtO5vyzr8ZtTW/nLYW9ly2iKIRwkdzwQtR5feyFEBgjAqEZJY6u7y4/W1n76I
4ykcZsRJhtitq2rE2a28Ck3TDSlGoL96hzPIt9KHWtcqyMjKwjWt1F9B68/GDDU64omA24InP872
uwkm2IOoPmpejVKwnt1gcNLscZy6lSlOHNRWv6tUsDE0lkM0D6aXEA4INf2H0Et/ewra4mHH2adY
NFonBAy0IDpMgnfAHi8DMIONEHrylpQUiEkrE6ivwD94KuSqIAq+132NBNZIYcFqH8TZuJaWcj1p
L5pQnTLffA5r8xyCrcoL771rmm+GNinOoNbf8kS4kRQLi0WoJ4mC4lcohr+G3trYICvnvLqYwBzD
BGopie9aBST6bzEgqUDmemm9Xp5BaWUG1cUMFrmujHpRR6750h2o57iBjTLCHsNquPwOAo6HrULj
ylpUFydwjBp8BUiYm43WXAtI6ZcG9mrctze+ZOVAUxfHrFcMbTZqJmndcdzP+WN8pALY97Ahwb7j
GkE1GD2dQ3ajtkDXrpKthuDaEC5O0hRaq2C2hu/2+B2M2bsCqmHjm+aj8YvwqC6OTB0vr06JaY+r
RyyIDumxPQx7zW6O9UaYX/ntyuKghERc553G1T/QMFyrEabcavxKK79dW8x3FqKmXSmijxVctx9K
U4FYDjLYwKsBW9AagrlXT8cIBUE5MDcGbGWNaYs1UHqGDiIM3ocSXIsC4nxw30ZB2MiZ1p6+mOhe
gX+MzkPkej7+ngBtVOiXVtZurOB5zL+YbG0x2VmH5pJcaTTjpFA5hfDQ0AcMeuB7Kno1QnDjGaQK
gD8jME6Jc3mJrSwAdbEAxGwI5EkkwESi9o5c+1lPt2pWysp4qYvDPTHVMTGslNlI8VbHdGgyp2fd
HG6RksQWb4TwMX6bGiBMg4qYbUBId3IkSfUyeTAH8Y7N/GNKi/coSW762LjOhuooyuGhg0ch4JAZ
y5Wrah6qiYgmwCyiZIjI6HUmmZQiOSsgAuHPjF9e7CNZqyDjJcvi0R8RCbk8eGshZ3HVQ0PBG2pA
MW6oj79IJ5ELaJ6tigovvFpnAvWmZMLx8ruklZxWWYwm7qMoaPnUQsYH8Eydo9rtDfjzW+803g9X
QCCt49x/0m+79403riRnyuLzvDGMMinrAxdR3b1qJ453aq6g7Rz8w9ZdXFpZI8oi+ckoSIV12wnH
3h6cyUkcjHJmssgjo0lt1plRB8J91Gx07FeW+8dS/ZTyJbhJiD0aGewxStLy3yb+tyROmV/46cFC
hfMZKHnf1Yd4P4Lnyo0/l6dh7Scv4qifCNg/FaTIagn9SqgPkhQ5lx+9sn6VRbhESwr7VK8L3arM
rs2gt6MA/gS6dI1yLoo/0BYvv2ftMqEsImdmkWQMxtyVfzWPYP5dy1aOwsNH+/oQbQT/ta9Zxk8s
TIDy8RJkjmyjep4x+k111GFiFp6Hqd5GsXOtYCUvYqYfV5mXKyGBOiPLNCz/qUykAh+d0DwEXVBh
L4let27WeyxujqoYfY/U7qxKCM3WOJyqI1j2vsRyzBCfNgZ45bCVF8FBTyvFHwrCOBzacyZO16Wf
HbBpu9c5WzOleA6N8jyAuUK4YqPlvhKP5EV0QB4874vaQhjYwzmx0PDkMmxkrbFgIAuSf1/+spXV
Ly/ig2/0YxrmLNFgKE9dAJ0rMBBoufzwtXX5UYX/tGvLWlQNfAGFY/emX2HP6CqPwk3vyA5lzuut
danMO/WLg/2j4fvpLY1lUtTSkX/ukXwBiW7hv66W8yl4V8vpnY435R7Bs0dPDZ4hLyRO38lOVudn
NAlEJyzr+xLHLFqEWH+jHes/4LvlzUzJ6AwB/V1FDhqo9URX1UcOsmuyk9Wg+ogOC97hSMbbbaO7
EZLEV62SoQJrKjd5nwnQypBa2RjJtQW4iFIjvdIGhS5WA6afe03TeToitFEzeXaZgwXPBPMJhXsf
Cn7RUuIo3ctvXlsgiximGWYjjb0auiNuMHX6nm62rdaevAhauTboVjGLnikmQmtWreC+0nYgY+Uf
QAC/GegCYlrOJWNyIwOqD2kJOGNEPuKZggex/Hj5C9fuaPIisOGV0lVKTlbbYeC1K96Va1QJMRiz
tavuVnXla+F+q3K2ct+UlqENM8zOqHRGU6Pikz2ZaFIExptf/eO3fJQjP+2F1BpbZCTmQOVkZ9Ge
ztIut8Oj8H2yFTt2cMtxNkZtJbP4yKM+vUnB3hrAF2VXzM46uy2QmNW0K10Hlh2G9w3GtkWCb7tg
lABsgKz3evpqCPjxKAFMVB/ZEUl73Pgt82L8IgJ8nCSffouGV0CkalrgFshPjjZmdvv8qNwiVJv9
QH/AbTc2w9r0zWPx6T3gASDPqIxubqI0YMgwJM2dn76X9beNL1mJZR9r9NMbtDYf8LDjDclZOkxO
dRccUsBCiAK8UyxwtlA2a2fsR4/303usDHNP5HxD1x+sU+dhiUmpIIWfh/aDMn0HkXDqBP0gj4Vt
tLgN6wQbL/Gz3RhAyJyUCp5rdoYJUWxEuJVo8HGEfPpBCB2qcopLhRtOyhla4CN+RhtLdW2lLgKN
FqFkFAbckww52Htdd6gLaHiCuZF9rf3yRfhoA7FAh4n6Yig9o8M5JuLGkKw1VZbofXAflV4kpAC9
LR0kJzpwyVed1lGBwOPccXnJrazpJYQflhkWczIrwZOhmXuDcusVaONKHv56Q3L/by9ZJDOTZAxy
mM/LGp0CTzO5ZiMujUdRV7xcfsP8pC9CgLhIZKRObAWotJGridJPdDqu4lKY0fDhvWCZcDq1ftpY
TmsDtggCZiNIsarNy6mACiP+1Or7IOsPUmltJMBrnzIvtE9boepRjVHKOnaRXcCCC3BC4SQ9cxOZ
xyabtlbX2msWKUUMgVW1soJ1W6RvZgHXBi2/k1ZFJxPBT3jztlaKR036YXbBobOsfde/CKDUhA6T
PwwTKp2SiRjeXp6/tVGdQ/unj0aWoFYxmqK8CGcQWf2DZSJaGryJW/2xlSggLqKAkgp+blRkunQ/
6X+cYukVsPLGYK49fBEDrB4DLc8AlABDeOe1qKyGMjLFfy+PzdcRRlpi+etCTa1JkahSy8EP9Hqw
shg2frj0cYP+340jWYurDYgwVW0h2riNlpUOsGG6cD6NIV+hzlIqkaN3ytU0hbddNNZcrJTrpDSe
8m7CPKE6wr8+qYpv2UVVjrMbIP9vVf9ZCNMhNTBbHGMwcMj/JSq6dYEpIUfm/VZjSduNnNXRgBNq
JJk/kl62dr4JO9WKkoOpKt9Fyxuhs5VuCNO1jpRXywsesqwgrQitQ6cZP5q8vC96PAWiCLZtgJZK
22a/wac/6bp1lrH9Bd1yJ+SBij+BgRNJG/1sBPOhNxHAtDSEWRGqqnaimD1OcuomHv4k+XiEznzO
LeQHRhOnREV6bxMVVTH8jYKu/tOkGnRVMf/V4krnqdNNnWKCJanQ9rOWe7cQgJxEonuHSbRqC6ib
h0H0zfT7X9xh4fUVw5uAqZojmcZgQy5+HBC7QMkEK0IIo7O6FvRpo27g2CH0mxsqECTPRLPKevF9
83vZeOjto3XVTm9DXeEAoX+jy3nn15DAm6Tby434Uwq9U96JWB6zIOvOeDTVZG/4iJ4Z/vQ7Q/io
FRvHD8RDlGC43rfjU20pz2GYvuQdb0VstLC1SDgYBkTc2LrN5DQ/WKWC7rsenFEcuRbS5kdSR1dZ
XeFzEbUUUBGRpElVb5xKa0t+EQONvo2s2upJlC3cQVIdCAksyo2Hf0Civ1rzi9DHdQYjH0FlzVvS
k4mJ7VGo+rtCxwtciMpjEaAZQNHWkfPoZ42XKYpogDS85pvso7gY4i6E9PIvGT9fLUFrQBThd1Zt
4Khm1tq4W1z3eu/ZHg4+Bk7AiiL98toESfZSxnluxBWPrjKsdQtTMrPrnTFgaANLcvI8OMeigRW8
Ps5ib0cdC7o+Gq7lJtIw94v/6l6qgYMUY4og/d7vTMyv+9IZDeHV8Ea0DazwPtIrHA64BRwHweud
aEJROB+u1Qp5GyV9HGv/t9Ak91Vk2Hn7I8Ojrh6GN7zTUFGI/JtaTu66TnJGX/mp6AZaLf100IUY
RSNhwnal+qlp4e8sRssqlKqfwQzajGIN4Q4eaCb+jZeq4XFItLvMsn75YfUnqhBEF0f6+2krPJq1
vBG8Ptp0X8zjEpSuS1nRG8ipuEOqHUfTePHg1KI+ZB7MLApOgKD3RopYAFKIqQwxrkbztZ5EhNfY
24mmvAqzLw+F2KfJQJBC1V7aOHrvMeZFIiSw4bu99/G4L/LoWoAO28KoqzFrR6DPwmerT/fppJ0x
PP9RVcFNOSJniL6NYKmw3z2U7kZ13GFUhyA3UhaRFiBYZ6VIEoV3XRU/yoX6Io710+UzYqXWIi17
WfmEeQfuVvPNDyKWExy8Z2yY9yh+QADS660h/zLNovX632PaknSUF/sE9FX8bYIrbhpb+cjXR6i0
rL/XYUj/srR8N445ovVnJEixCtC3iu1f5xfSstg+RpaiiNpIu8wZHBQi0Fu58hxjjwLWQbI1O9kn
DyHk7f3GdMyh5IuluSy8j0ahyp7J+5Jzcap+x/vAwWcssPWdcKyOCGUpG6n12rjNf/+UOGmIS4e1
AhanQSvRGoqzQjCS+42C/tdJ4v9lDZ+eHpR5hAJrxTmiYFU2GaeEBoJetkScm1T8N2KU9FHZ+/SW
cJSbspWNyNXl4GZoJGfqvEcjrTduaB/llS8mY0kkzHvVA6BGW6KEPGEeRe0g7ucZwcO12NVO8Wr8
nf7SkceE8p4K0DE4Xl4Fa6fYvBg/fZcpim0TCy1zUxIR6+wqmJrDxqNXFrS1mHcJo5WYNlzoDiKA
J1XwYiCEBjrYZfWKr5RoD0H+NA71fRpjS6EEDy1qAXItNDivij+bUn/U4+xdnJrrEU/ZFmtWzYJ1
4KUxqiXD4NRKdhOm6q2JElmehtgTTUUFzz/xwZrUsMAMUdqVTXuUk+4Z/mG/y4FMYoWmvVS1fpMa
1lGQMZtukd5GLhZseo7KlzKg+cu141FQsxecA5zQ4LCaTGNjN6yNivzfEZex8VKRFCOK8J7B6v60
yCMEZubgiv1weeTXXrG4SBg1gq1xowN+yx50/aX1/vrqD82KN5KTOZJ+tVYXV4nUw0DIUsFZhIjo
YFkfvpTCX8+8wf08KJ7iduveL8+/94sXLflvoqlXlgf5wg3KEmBiGcwKekjCjkl+g+7Fvsb1Fmrm
CWrBUc8m/OwL8bGoyU3VNPjdV9W1ZbAi8JKN971iCle6RqcioWyDmPH9gHvo5fGW1n7o4oaCyJbZ
K51KpRGktzRwjKK0D9Cvsh7lMT1EWYCgsPRTrPUfAIlOlbLFQ1gJfh/p46ftmwKn7EyURV2k1r77
BTnz1L/kpnTr99kL4nhbkPaPns5XU7HYy5qa+2pRwEqox/QqqqvfrWLJu7Jo+aeLzo0oTwhUY0KH
A3puC535lmRhfhymUT8aY37KCuVMDD111vSQi9LJSvtyVyazeBjqO35vnPK6+iVq3bdY79EEHwh8
3XhoItW5PEcrh5C5SNfRde9iKaWEjoyTnH/HfC9rT5cfvRJDl9ScTJhGSc2Gebv5aNaLe7/eIuas
PXoRLNCK6TJs6KH8crub9PdQ26gTry7ZRYyAVYXh+pBz1DsdbXcMgK59uNioLB2FjQNgJU6Yizih
qiI6WHEhHCN0ueN+HxbfA+R3Y+sOC9O+/Z1a2UbON++zL1bnko6jIrLp5RGu71Nv+Cc/wmkYce52
B5P51tN9aKBZ9RSnwf7yhEsr227Jxk48LRvHPotc8UoJICe6+a1q1/Z0HTjBT/oKVna0/sI4oh6+
1UNcielLZnZYQrTsNNCxJta0FiYFebyTVdfDGuryR60sNWN+8adQ4qHIGNUdWA8JZmfgXSNivjE7
K1vPmP/+6cmjHqKSpgRgm9sRUx4JUYvyTpYk5/IPX+kUSMb8RZ+ej4FyREuJcmeDmr0TlzaQ9iMm
5Ta+vHuEuIdXzS6O0b9lTMbiZm7MADALmRG34nKMhzDCbFt45LWBWuz2ssPkQWw7RM/88a0LI0cJ
g3uqTBu/fG0JLbb8oI+qjoQv53Y1vGj+uVfPIeVoGSXJjZlYW0OLHY/SJQ1ri0qdeqyQ1cp3oTu5
COfeGA/T3/rUHYuXf5yGJWfIRNCDYg614d4yoZY+dunrxkes3IuW7CC1pqLQFQzTcOjOur5rnvx9
t1OO2pVvjxin7jdvYCthZEkUGixPbK2C07s39XM8iActB9jl5TKKpEN5p4wlzD6tsZOkuRlMhAyo
m2AL5IvPSiAfhBF/GcjcrdqelU56ufz5K1O45BX1jRqFkk966uMFNzyq+sbiW/vWRRBoZMuTI4ub
81D2d/qYuRGC4mYguqpR3iuGtDF7az9/GQtivDk1lSHNkCFssle520h6VzaPvtj2UxAnWH2lGFb7
AirQprQzYmzGIFqiHzhsvGTt1y8CgDZ0npHNFRJBK47dLAtnlVx2/m1mF9tfxQYGZ2KGRqnkoxGh
/D4Jxs/Lz14bncXGz8CrWjE6SG6Jl6Pnl7aXlHtcI/YCDq+XX7ECJ5a0Oc34FOanpisEraJg7N+m
t8VhcKHAv1W7eLPlvDL6SyrKELZGOuHf54rR78C83hQJWnvuvCX++8Mpws3aLRrwkKj9q8Yb946V
82LJG+nrcooofwSuDI+xwfYhLLC6CrcygrXHL7asVaZJiOh+5AbiWVCQNNjn4+PGZK4EWW0eq09j
gki5oQ25F7iafhrtcQ9vZC/sm/Gk7yTbdOPD1jmxgi+Vlij0vMblUS34iuyMTfGxeQ4+5E2S6+i1
dRTkc6rNM2ltwBbbd7bNw7MwDt2WD5qNv1RbRft7Y8hW0mltsX/xIxqx5Ch5eqj+rIT2GQWCZ1/C
4FQs32XDvPG0OsfnCskTT6HngvtDgU+IL6uzaPtdEkk4As9hsZeDiTqJ4P/F+2ujObr26YsAANwr
RVyPKpwgTLYX/MkqjLXwctz49pXlsgSph7HVCmnF42dPjZ28D68Kt6NSOexRNrzapqis1qgXN/ki
qlW9mQWQZsQzCv6slcH1j/kpd8KnTWTSvCC+uK+oi4ig0bSIsILkvnLHld1FqACs+E5+avb6IbjC
NXhj2FYiz5LCp+LAMZUT7+lt0ZbnG4pb/ERORX0CuXa0ThisdFsSVSsrYElUGrCPNPs0pu5exK8k
r+csC66autrILdcevwgY2GVoQljwKV0wuJqX7FoVxuM/FuWW1CSUbAcNIkTg+pJsG2FmVxO+McHL
WH67PBUrm3fJTVKiIhhA3oLLUsdrXZIOJQjPfkR8d8wPqZRjP9tfK2O4cTKsZFvqIlYkQeVDSaUg
lSvPI77xKq6InYYONTLsAAcvf9PKob8Ej4eWYeEpTj8kG59ULMURi52M+6T7xw7rEjMea3GvSnUU
u6Z3C0nU7sR/47xIH9pxn06fEK/ASJZ4spg1Z6vsHAGh5suDsnbeLLHhMXBUZZqXEn1y7S10Jddz
aOFh2boTrrJbjZoAFkT3G29bmYMl7LuT0MO3TGqxWhWgJOyZNN1NaMdU/oSu+UthUnWB6uzRjcaB
NcUvXsq/x36FaFTy1mXDwzjh7ytYzsbvWYk4H/XDTyOrDz0WnwmyBD1azEfE7XdYLDg4N/v76Sp6
VQ+y222RF9YywiU0nB55NFhI3rpCeqcMCLBG4sEcHlA2uW6aX6KBBQF+sPFWoWElBC2x4vHQFu00
rxofTSm05k08FnVjowO0NnCL+Ea3tMFfRJhLyD6tdk3Zh5X4cnlWVspj8nyqfpoUJRfHPNdzkq0C
Vf34OZOwSUckZ/CdEEIZ+l+Hyy9aG6H5vPv0oiag5a4bBGmvggAzCdZrW5TyXs2NjVNgbZQWcQ2N
IrkvSr7ES//Cotgl3enyL187+JcQ6zANULuAGOTq3weYVZgv7pF97w/Y0d35TrsRMld+/xJdLUfR
MIwSbMtIkhFSK/sKD4vkH0PPElotdVHZNx2Ey1n6/JBWELYQonSGkUwJkLEz/En2IHSdy0O29i2L
JKYfCqFsG+ZCDGSuNYhhqRsf8jHoX+RHS7Q06PBU0SJ4lo3T7yUnOch/JUrU+VF+mZVwa6c9e2/p
e/VQ2MJJ2Dgz175nXtSfFm+n6TghZyhstaZ8EwVcwEE1Xh6qFa0NaQmaBoeZjqEy0SKQo+u4QlXb
DJwsz989Qi+S3McUHEHoTSgMTPmNGngeAv44GxZCBXKlvtcj0YZxPu0rC1n+mMra5R+2smGXIOsc
1yGESuc5NMWdHIa2VxfwRzblAb7Oc5eQ6WpUArqtc+DRe9sCAVCnueygoCnvJAtnk8sfsSL7JX30
OD7NXBVmQQKMb05z515GYId7z8HjbMc4H7JjsBF81gZrcceJA3/E6pQFopSlk1vnpgr3yVbtdEVJ
QVpCqQshMetARm5jjDwMOUXr5KUeLnmmglViIMCIRG0OeZEU/o40hIc47w9CQ1+9xDUii6K/CpaR
e1nFftsA2ocXAFaVWX7oRZip5sB/XEnXhh49hEaDrfl0l8pi4PRSRr9qKv4YjazZ6oBSfOznL2pv
vIxJcq1EOS0Mxdt3AdCtxCuuQ4M2vpSi55dIAy4foXfOM6ynqiQi0iBAVBXVjyICzjM11tEzxocu
AzYoSfkjjjjfhDRp9gpwNA6F/ndX6Fgfm95z0iTfG53ySNcmxskfAfqz0slUoxpBSgnk1zntJIih
BW2Py6tmZbsvUeWW7g9qNSahm4t4ptEybrfy4rUnLwJjLktN1g0iV5VIuauk8Rmfi/fLP3qtJb4E
keNo7oVlCge4zW5BV/bdi5LYPcobr5MD2OEIGK85mjq2hyf+9YwTqLMPEYetqL+SSyyl4qWJpaOM
tIn0Jjp6fn+jC5rTJMa1KcinckyQwtdFZWOOVq4xS+14zfcDtTcnmK/Vj2i6LwQbo9h9Y/m7Wnm5
PKIrm3opGo/9Tl4JwsgrvPw+V4V3ofYPbbqVM671WUX5v6eKNCayXBmM11xQmBzdllydSdEPzc0W
52ct/i2B48VQgWQWJcLsU0c5QXIDB6ba1UyoAr6yKd+7NlSL+McNtRlLgoYL3e6bOoSnxlPvtXir
+P3148UlhryoxKhNMzUAJnbNiRiH50HZyEu/XkeYdv93EiLdFH3M+2BfqY/pUMFyRqdDSA4YN6rG
xtb8+iYmLhFcitBnk6Fx78OcDynq6wEsk4/Rq68cL6/UtRfMf/90yoWFqckpAqiQhPob4JlXUqTs
NMW4TixtI09Ze8U8NZ9eYQmaL+rB3L9D1rJBSNjM74r6vsF95vI3rKTZ4lIF3pQjMeikFMK5M2u0
YMh7mh4T2GOyg2nGVuHr6wgsLjXgq1FMwN5TKtWs9EbIzecq3QJ7rNzvRWuxoY3G09DJz2l1VKhz
oMut7v298dhI6GOhV5DvqmkXXXmPW43/tW2xuPLEGEwrIYbI7tS+wbE5jsE7FvcbE7728MWWVgcN
VV6Vh4/YX8Gdhy8HqCFLNx6/Mg9LAFeaYcPZ6LNqPZp3sCKuhVDbX15JK798KVouhOOomgndID2+
UtWnYbzzxJ//9ujF+S2lIz5KAApdz8LQpRN2xQijDd7+5cdbbKb/vdwAYvvvJqv7MNHrkhJzLL1X
2c3oJzYOPnDPdjXqh1m216Lfl9+0Nkbz3z9tZ1lBAEEzqZp7QvQQCHEHN5KKSFTlG5+yEi+WoKpQ
TAPZ52bjqmLmZPJjQvcvlYKdoX27/AVru22JrYq6Ab9gDNpAFOS3IX6WA+WkxsWXwW5P1ZUROxXl
/63kZm29Lva2p1WV6tdt4lb6n0B5n3r38mesPXexhyu5IKgaSMZL1kuEK5NCJn/5ySvAYa5p/51j
KAUCDroSj36aceMq4Be4Lu0elzzgwzMSmsHKbqeb8KDj2b712rl09MUiXiKuMqXKJxirsashRCPu
610T29y5dukp2zfDznc2QRJrb1qc3RhWjr2E9I0LzpPPw9b1Ojg0u/FACuXbmb0VZ1cgjkiD/3ck
B3TQmtBKKAofcSa653C66vGafoqxF/2pufhj0eq3IRM9qwdcEeG32NaV8pIevMnB6yx8Ep4vz+n8
wq/GdhEgIHpEhWQEMSgA6DdYDKDkkSi1oyeYhHlbtxR5XtRfvWYRHVor6wW5Z+XgalxPdot8/oFC
BKYZ2Hg3e/KwY3PTvUqB7e3aZwxsKUXst0thK8FpidqaesUKLRlqTzLgZRINeEJhp6fvL4/hyo5b
orREQZ50KHHEjQwr8xAuf+cf/+3RiyAxirLWVz1UgKEW7rJ29v8cNwpfK/HUWMSJlLoPnr7En1qv
r3ogVGVT7wMr/J37yt/Lv37tFct4UXt5oWRtDMwvg4vVP5KnVlrthH17uPyGtZi9hGaNpd4XQY3O
pPwwHazKMY+z3Y+BieieVeTtSoSQPdv/efl1K8fpEq6VIeBqheVMycnxE8l97edkYWJuROatpeHe
njT4GQ+ZLO1m+5GN+LeyePVFrFA7KywwYojdWKjtpn/FALPWtoTzVtbuEoKVKYqFx4gys6vHZwsD
5yyQNhbYWv69FHWuct+sxzhOiKayHeDqvpuDqYZwGOawm0JMHy2RL2LLR5HrU+ZhBFqVxuacgJv6
tS/6KOVaneHk7fgXG6MfKHC5aoJJbCG1P0ZpfKIb+qOUuHUbIr4UloDtR2MU37gtvOSClM3l0YPq
t0c/6o/plGKVnBu3QlWd9Lb9EZbKlsbDylVaXMK8NBPWgG9aMWvXf4SNc5yv0sJNeqIk52w74azs
Qn0RQ0gua3Mavdjth++qfAO6Yad0OFK8Xt4Ta2eZvggkcY0CTZsBZcKbzCml4Ji09bEzE0Qaqvi9
r2D9GcWtN1mSPYnD98KavsUd/p2oov8IpaLemdJ0r6rQECPdpUh8HVvZgTLfi8TfTAkl3FGrBkdW
sL1CMB7WIAZe+HFuKSGu7a9llLJKrfUa3GR79Qpe1y7DBTbaQiqsBaglkswausFKc8KsiKCwnbxL
hxkbETmVG9x2wn4GBW23SdaW1P/AysqpxFFeADBMM6NrMIqc3AZOl87/Rl/7/8P+YiVwLOWMw9KY
POzLCIU/2tL+P4+1Dm1tVKO83VwJ2sqTV2LuEnhWZTqyyf2ElfQpdOub8JielD1GOBsn7Aq+Xlyq
Fif6OA5DP4I8Q+p3P+6HU3YXPniORh3ajm5hjAL7679Zp+H+8oZZi4tLPFomm+giTFU4Y8jJMuN9
Nyd7g43k2I31viVVtbKsl1g0iuhWZXU6hbpRtYNQ33faG/YxTxsfsRJVluKnSIg39YQBAJel2f4y
xZbyu9zvKrfyyZflMy1fFnajOp61dZ4oXyeRS1Ba3RBTApm7cs00YYR9jYMj2sGtQ62NxsuW4MhK
A01cSqN6iariNI7QpnjlXQGJlXFbxcDWv5LAl7dv/r20jx1B2GGSJGxyLlb20xJ1ZsTFUMNfD93Q
ms5BL1+LcMj/ba6W0qgpBuiGLoFdUKQdV/+RNmdxFx/7FtmJXfZToWyfOvCJtHfl+fIrVxafushZ
qkRDG2BCXsSw6LM0Twq2dWq2ccOdb2NfHPhLpFktB15n4RnmtnUJajmPTrEf3MQZzIssuEeuYO4t
bYWH+ZT86mXzF37KLmR16Aok0zmkK3RiE0tBYC6U99TBnTrpf9V6ef3/ODuTJVlxIIt+kcxAiGnL
FHPkPG6wHF4yC4EQAn1936hVdXblS7PePqvKiBDIJXe/fo8J63SisIwQ1kfA6FeN6bxfHh39Z7v+
1+df3pd/fb7o/GGqbDjO2ZMGUyjMr+Hrk7XCAjTLvwut0ormAZJcUfRP3GNwC/G2ZjXAhk0yY5r0
mEHtr+vSFfHIMecPSs8eZdGo4tMz80gQSx6Hp7B2Ek+X54lZG+JUGbyHH60ZA9ocLnoRhFfOsZCh
3BAvdfMXGyg1x4YUpkqBj41WM8uoAAaOFOy+lpCAEQt/lRkBWpoj/MSoTiRevr4gJAFD4b/yTsY2
mm3D6iXGm6uITVWbWJ6LJqdlvawDjHU6YVuQvKhPILeBvNU7gslLs+rYFx24tJW/x7l6VWm73425
2S+WdzDN+NK0oow4hcZXoQ7hWa/a846uoTdWIcxeWMhEQGfVkQwxIDj022CcXm0A5Mbei0WHPH8N
ywhTg1fcbvedaR9wZXxy3dlJO73eV0Gf5gGKHt4s6M4VE7AZxezBwmJC97R6C8PhVUC8v/PtfdGR
+QgQPVhCTq7ifmUPQJLNcI5x6Se8/iBYh9XFUYMHl8Hu59DRsc64J16WNdhq2WXO3G3HPNBpoMSV
qoOUE/HI7e6qsNxhO3sUw9lCILvBjS4I2NHu4KLSNt2m7DDCvFp7j83vy9xBEzaWFzMI98vh3fzh
5Dakuq4eDrroUErxljybJIddioXJP7oWeYKZ1jH2ZZF4qw9rYzRevRK/1Z/EHTjiu5AiHspZPQ3j
9ODavp+iz74tg0omuSmOiyEY7Rf+/aBFprR75RBSRYMf3tkBLJHhqoy7CSan8wXiFwbXmb4dDrVp
vkqRw/ZjIUkbzhu6sgODnjrTUOelvZ9v+3J8KHMZRGwFlLSX79UoN1Ub3FRwABnndqfDcYnyCiDj
mb23UAs6PUDGyzxFeVP2EURUV3CteKC8cOAu0t0HQldwbC8xbNMEiaOcPQvNK1HDDZXqULPhGAb5
1aVxi3vqq+vlKeRMRzHRB6cbHwUzKSMGHhaKOHs6hs9qpuehsLJcVzt0HrJS9Wk5o9wNyy+ob6ou
ZQH0XG7japiY2jtqATvgN0DVi7zJlDXoSJhib5H6esppB5C6r6JxwIOGscpNVVVw3QBTZMz1zTIz
EwVdg+N3YENUrfZR0PxjGmZ9njTfDb74HJfBR95NbiWwFs7g3bthjpadatQvPsQ/3M2+K/DKbmzD
HgMZ21bygwnqlLiYvne8co2JIrulJTqBr/amUKFM/36y/BT8L5eDf8VDAvWBj74wjvzCSr0BD45E
LWAuY5B4JB7rXzL9nw6wb0nT2jNHSOAxtn73anQeWew4wgbq77/hp7P+W8a0AufW1CLABXC4X8Pb
rvnFnuKn6z/7lsoQM6wBbVxcIuzNpRKi4dPz7sf+TdfF5i0/iE3+y2P46ZL03fqEB6OrlIXCwZzx
nZsglsQF5imgnMIgWZnRHbtDEJjeaFSmvxUrf1i376YotRJwXCe4qnPTxI4YY3v+7edclv4/jtnv
hijhWBMjSYM7nx++NaYAfnP5cIz9jIZVE89+Nx8xTDZHg+UmFdg7b/CE/K1v/8O79t0cZZCdNEsN
VsUCgEDhw15Ot7eT+O0+e7lz/ddPu3zsv3YMNDKcAgsFypObP61ec9vl4x6HzbYBl6oYzC91gJ9+
xbeLCoZ3/F6ItdmudIknBB7WXtnzzd93zE8503dPlHmYlirIQ5RyTgrcELmZDva5O1pJl5Gk/yWc
/bR/vqvM55UO9dIgWa+d2LvkNTFQTAQawBYWgMjUf7/u/6DVsL4LzqETr12f4dQkW7YXWXll7dz9
JdX8/TN+SNG+K8/1nIcN0KR4rzhA9DsbWDVuX0n98fdn8oM+yPo/6vN67bl0wm4rRvdolRWLcuqi
LMrXB13bGzsEU9YNVzeZ+8Q0ukoc0HCTuSJ/VohtIqZZNHvrZ9N4frQC2jBQcef6pknCyX7tDDyj
/v5Ff3gzv+vW8yDs/abHOsjhuqJPI0+q9vnvf/qnA/Cy9P/aW0otxgkoLhoEVfNo6fwsl93RlO6h
HHx4YMGK2h8AM6Ri9/cP/OH4+64LR8NzEMulF8bH6r5qxlf4d8VFmN81ldVHzHaPs138Nof600v6
3Uu8dKBC5wqkzcXt/rgVfbOX7g/om4fwwqcPvO5GKZiQVP6jImBCaBP+VvX56Xd+O+bnvISr24xP
FuRCCa/mp3GQibPyvaVckzg1x535t+j/w0b5p2v1r6cI2HMx+CCdbIvg2bRDZLnwP1cqLqf2t5P5
p3fw25EvFhtAUYHzBRbCFxkHJkrrlIGt9HUZQmyB0ui3OfbFL6/8P2Lf/wj63yXmox4V0i9cky7O
yZePq0Xqmwg3zQVKrT4psk6kC8/+/lb+sIDfpeaBw3Ku+ovjNNSA8s6DX95YP2Ko+Jef88PB/11s
jhSh6UeJ/h3F7XkRH1b4y7ny0xf/VqdA+PJFNVxmicHThplfwi9FEW9JbP3+96X54cF/l5e7bcPG
fsDhTsWjP2c0vBr0L6v+05++/Pu/Xluz2KO/uCjBooSZcdJE7jpmEgnu37/5T5XR70JytiyF48PF
YdsPdp8h0L/Olp2Vkn6q0jvCX3jH2uAWxghxI9V26p1sqPjNoEBPLct+U0LXZZCNuvVvpng/RNt/
ju1//WACD27fKlGpdy29s2ixL0WQypbv3fXDWiZA1VGvM/I3G9uf3jr6v9c3XwFPHN3L5Ja5gqA8
6ur7v6/sT3/4WzCYV8ZsoM5x9vfNobbgTbCOv4z2/HDZ+2d86V9LNDoKYCcP5ap6hFdtT2DIpWuM
90+P+dhgkdDf+H/9hu8ScpYH3uSGLd8a9ke4z7b+5YD7YUd+l0qjXejPoF7xLeaITjzIt0veb2zu
HrSufinA//QR3za9K8aFTqLj26B+AheqKu4uNn5sGn9Zmp82znfhdKPsmrVq6rYBLqtwR914OyQU
m3kbcITfIHLScl9NUX2yfpmI/mE6zfqulIYfsh+6sHFFNtbDr6DbFLthx/e/K1Z+iDXf1dELhgXa
Ibc5RmIZrH89lMgwOVb9+fvL9NNf/3baV0pOGgBrvh3cwxjsZ/G40F+C5E+Zw3dRNLwUcxxElEMU
7UfB1/pQJiRudstj/l78Wr3/6ZX6tqMxx22BA3T5EDhdm/XRll0qgz0FUO3vK8QQ0RB2/uNIt74l
922Jwpjrooo+D8HRQ5/U6u3lgOdwtvrlaK9w83fMjdc6u9BwcArYvsrbhMGLtc2b59zvVlQ+RwyT
hCJypIABTL4bWLixZzttC3lNNVpeHrsqDcxt3aWM2nW89kyD6uvSv5dCXJkeSD0rQMO8n0iG2lMR
+RUafqOFAkwJX6raPSxlsJEOcMIhRPRuAfW5BZo3rFjvV8c520LdrbCUisW03i0QF6NUCwKBLk/T
OF8VVFxrys/UE2tEUMmMRg/Cp5AWiSPlWS1qH9bjtsvrw9T4H+6CeQSHFjeVWa6GIr+24bqGSprK
QtAzbWewoqbkVcQr+8QC99oVaHfUy0pi3a5bu69Qui6mWwv2w4eRmU2oTAYy7FNV9Fsailc5eyeP
s6TwepkMC+KDoGNCWtQ+KaufWr+0k6GhTTRTbwdla9L4Q9bpqQM/r/3sysqNmzrwYa/uQiw3TX86
GbyOxH3RK5xK9DCcqrl87eVwNzUBmuX1nmihNivXcJKEvbMLa4W6cFJZoTZYeeCVLcKNC1vehpW3
bwJeRCQoKbyEzbOVN2sW5vWpyXV4qTWP6Swwu+AWJJH5CKmkw/aaejSu1um9w8+Kg8m9rLJ86yf9
LHrrsATBVdW5MqY9sKdCh1281mxFrx3jvi71vHgNSTa11itgNVButQ6KcEhdmQ0f0QmcMEaXG+k2
n/PAruDveZj67qXoqACASK/RUnlFUrblYYGxECYVMjGEXSJqHwgwp7rTTVlGdBmup1I+OB7YQj1z
r0dRv7ZeeRCw9l48Y8VymK7nQNeRZgsus113z4oA/63X3FcwsDk5fJ0fStp+jGvzTGeo5vqZRbUz
9Knbm/ulRUWY4C6Z2lTejsCoXdw472hl31WjtykC+jVM/r3qw0NV+A9qRLUZJyfaKVq99jOKyFUo
wUUs/QOAypDHu9sGb2AA0FVP243oMZ5UDxRzg2zaNAt/YHUD8Axv4XwOs+fZMgAFdm8NIV+4zLyU
Yf7ej8bFzDLbea7rPMC3+jx2AInN3YPEcGLU+bB5040X81zdEsg7Y2j29pj5OZtpwmxwPlRJX3qx
Af0vYRBIxGXAMFg3ju8N3uQMirGjgqVQioZcPNlFmrckk3x6MQQjA67MX8QAHTA6hJFp3EyQUEct
t87DZIp4HgUuWRq/KSdfNRRzDqM7eOx6EGsgxwWaBfshPwCGiPtgdZ17zhhrz8WQmGzukJaSpIFz
UespFutK9gDjtCL2Fq5PhZ2nle2SqAuH+0kUmT1ZG0cDoGpV+zx3rHgi6z02x8kncPUjywVJ5/ix
3ZTXMgw++eyc12DZOrx4s5vcw5B0cdKdeBhCeljHDuho6b9iRmIzFtCY225wLYoQb8wCHdJUlFdM
dE/SeGnumrQc6G2T+7d1Ta/gzIPWR5snYvBQkqh55M/rKywXN1rk90INd+JCl2RDD7pOs8qoLdCJ
LiegfARUdKOTvyyji0SC7JRXpTrAnK/WOr0MrxAVnOpqaeAkynWM6ao4lMtTa6YU1rUXMyP1VLb2
gbQAZ2kxYqpDl+7H4lZWRuvuKvS991VXbmImfVDtfK5m94W0IzQKMFaDhTqTRQx/q6/K1zvlKzAs
Sri0oGuJITxXR37OvhYjruZpSOxJwYAfbbV81Gdv4t0R/Pcc4kgr0WFz9gpYnazwtCUT3osRXxkz
LIgirQckxYw8T997IU3hnv5KmuG9pyg2e/S8tuZ+pEFsRH7wVR/5RXknwj4uSrpd7QZBoJ7fe6DL
dQCwLLZ+bFGdWAMKRMTJY1MjoKO2S0MvKcPyEVE+rdr6Uw1uOuA9gdDIykbsWdisbiAiSmywdiWY
SqNdZ2vzCcR8vNRenpSDTuyujmlJjjPnN8HMPtYLfQFgFPhpO7Ei3oPn0yEixXKEPVg2BtXHMLRp
MbHb2g/fLf7YY3ixoe65nVXsqnnnr3kGcEqsLwMGBOA0BDVhI+/qWx5Glt+k9mDAJTFONArAScga
j50bd5rdjdJRV0BqbjCynjr1HzgsDlEutIhzpT+Et17rGpc1bh2r5RKS2jU2RN2gEZr0aGtIWSEC
un3UtDwD2i9uvKWKamMhV4VgrPUvoddPRamSohIR7E0x8JtvLIuoxPKnDH7ItwPxNmGj9iupPnJH
J/mUW9Hi2fs+XzJjl9eBozZziIdMGuceksZM5jRuVXDHHG9vhosNChnRUuj3NsGBYmC9EFHfMuAO
Mi8dJ7CweQnL28mvYh1gQ+Pcd5BgbwrHhZLGFB0cu/AqGEA94WjgLOQac7lJjy7zGrTJKJaPcAiT
oFrgG3A2gYzY8sd31U0uT5hOzSbiPkmANJGSJcwuXicmM+KRa2twzoyG15ToV3Qx77sBoCtMEblC
JzJo0FKFzWi5bhVhmIKn6UholchueiDTHBvfbHnRbhwOczXplyfjjY8TMAXGqRmuD8OrrMubdiVA
QrEhMxU5rj7F/y6eKgQtxPMhJY66mXO667jAL8Ls6mSFl2b2sWHYaJ3LP5Xd/OmVPJaUoN8rosaw
I9Pd8wi8Xh4uJ4OxaPxovetZvRlbuQkEzXQ/f9gWOfkWmvjKDwHXWK8mNP/RjFhj3Hc2k3C3lTMd
DLfenbHEOjrenXDct2r2MRBKy7hhdE181T3SnMDOu58+7HK6Ctr2NkQ/tZkrGbuLRBlKVuBxkjrt
VXi2BpINdfVKFm8f1PKrbz0NyaD94pZ40HDXA2c9j2y/3TSrBbRCgWndS7NzGTGoiUtV363X3G2y
sGXP5Wins1zvaxddfH8i0dySm4rOyUQrtHzheGTJrcs5T3JVHqUFzkBpwyc75OiiEvVBmvFglUsG
L7l0NRDdilkdQKzIt7qcgxf0exs3WnqgayAAwJzG0F0TaHQjcD02S8jPC45B4Td3VY/amhr0Vmrn
6HphGKGDe42huQ3AhUPaUbn1Qg7+ugttwOzAmcdbhnzT+jaDQfBiY5DeLu97Pnfo2iNpB6Qkmbk3
HrXrveb5BHEF1MDFzPYj0TQRoeVe7poF33LQ/MpxfOq13kzO8sWm4n01jKektXtkuY4G2E/LZKHq
WtZs40M9XI7+sVTefd3DBNJr1scphzyxhdpFkzzRlTcnomtOzOv9h9kQclg7ob7wzyK6RL5GdVVC
cdcffIDPpT7Xo74nMLFu1+UkVxo3k9wao7ZtIxJhT6g/8MPc+cWea7vMvGlyUxhqxTRf79RcvMKp
qkMHvXpieU4zfA2EmP4CbLEVguHCkyUs/8ADKEjCHHP9xPJUVLHG205tt8R4Ibck0GhC4xpOmwwH
7WPjrD38/3GLbf1jDvorNxawFXYmqg7ZiaHpvNZ7x7lgRcMPrw72Y+ftGhrAoN5zbjixzl7tAi5z
wRehB330GnpZVbhzKg50df1cFSzBS30qZfExOHYaYtR2zKcTd+ynqWtP5aqy0ocgBgqHOg7YeAeW
boaQv81nVUfe5MPjhQ37mYRvoayntBOO/S5HPHJaqjF1uA3ghzwVa3vfq/xz9Ut4neLm2E5FGqBe
5vb0VpZu2qzORrZ0z/vuT+5Qg+8soU+YTWLCZWP55swncxsgVZOV99ozeR5D7iDVYAu4i4DLLoYf
YIOewpQ+Xha1tUecNjaft0Vu4OUl2nc9h7vAkVcVWVO9gPBjr0akuRzOTQcYkUeHLpaK31MGk7iO
vROB1cfg/t7Kl2XrWXrInFbry3r0YAGBdZ33D3NZWamzUJEhUsPKRYGHhP7r/WpZc9boPjaohxGr
uqkudd48AADFtBIl5q5QmR4xlAgoZYznmjKrgNrX5Fem0M9jUV05wO+katH3+ezzDeLH0QDj8zI1
7BqAkPbAK7Um5eKNUTGJC0qkN1s6GeQ1VYlh3UDsQ9dL1q5JFeT4EaYk4q5HtgXXCjvT3Hbi2aw3
E1tOje/PMJpw6maDKI8DEr6nzYI7eKCjXNrwuJC4FPSFB7sqDlYKlCGptjCl4OjrggfBdSXGB/5P
Dhe8tiOpHq3a8HTwyR5jdVlB5MYdSIFobz5xVbvX0m+yEYjXpujuNOigJYdACrX/3bI0X00zXK0z
rjbAA6ggPBUl9DaewMoJA+kkjFBRhNqsRYOTI0+w6gfuTDuMc22gXQKUx77ubb0vLHTzWd6l2AB3
Yi0PiMT0alwQ/tG30MO4M32IVfFhWOfB67yq9yV6aSGp4s4GEnUKSpJC4thHeZk/AmEMX+lG7KWi
kM9X4ZLlvX6fTZU6YRtbZfGB8jvZhgbZZKBgjwIJmhD9EbXhjJLqrgREihi66fDBeW/jNGRH7uFE
zdm2LGAvi7zlKRfqDUGt2kmrdG+QupYnivmnva21dyvrLrFaFN7tYJ1AV8AUGfOPbbd6kTWrAOA9
EKogvJpGDAstmqV1n19hfni7svAoPPfLhtCwxP4TCsYmzZKROvhoVvumAo4LnJMvQNLDFDS1rGq7
G6P7m2ohxUlPLmg+fX82FfI73YWBiVeprvKgQA9gaAJkrCxM8Fg/bd2xhLJ1W0ErlLCWHsK2CzZq
9pyNqhp/uywlTFOc5c7U60kAyg3h0S2p5MVcd3K24wR7l6Csdp1tpfCp8+9FiO5nHS4qDTTSpcBM
u2n13pgxMiYM+jJVt2kXlFfVGhyaWsFfZzIyqlq+aWAXN+T9zhTTBjCxq4W1H2j3PBqtdyurPlvM
La4Nsv3CgUuGwJ1EsPPFrnEdeVqMzqfTVTtXFgemWNKsNUERZ7qYpq8H4i7vlm/d4EV/nvz8rm58
uMZdqh6N3acNVJXO4PepnuedgP6tgcoNcFrEUAlDDi5APhWiy5F7Am9GbJxUNT1BLjaW4KCF10Fj
IFjjd53kEl0c8dK62LNqiXizvnh+eWa93NruDG+QcGjB74DNZBEkVYfwEbprHi8+AWZtwri4NO8G
+Lqog5IREsOM2GOGHOa68fPICL4rl+qM82xLPOexcIq7fKFI/7zPwWt8tAmmZ39CT9zvTr5vZ5yt
SYNwE7s22lfwy1M4ClB9aW9Gh5y7lpsE/c+dNZYZEuo/4K2njIJdTmmci2KTy+KGh4wkKuhfZyAL
0KLYENs+uH57qIb6KSTD/VJEM7GeSZXfuo6VDLjJQMwc96wy8K5aM2VXz7BLw2DrdL2udaoZwGS8
8btoWNxNXawbtNdSC1SsYPa+qsnBPkbcsAbrpPzgWXZDnV3strkncWFh03YgBv1gb4S1l48U0NRR
MZYCuV0r4J9iw7hctTJuhwCZgESHZgnACA+d5slysNz2MkIvqvDcbNcGKFeSVymdJG+7c01WNJkD
/wLEDMYt9YAtgb9Jc17AdtkvrJ6jUE8B+IjqDUyvFvUOlg49iaxJTAgGXtI3mARrNI+Bi+5SsKmy
oSO7cR4zXL43gpZn4yF3FGX7SJZhPXTSPYRz8Tab6RRg3D6qBap6Q4hObeli/TTRB+AQjiuQ5w0x
AqUAe0ktY8GodqB+VLaBA/Ed42DvuZjqRD0JqZH95kAZu5nGNQvAyNpCInuwHR7nAdn5A98jqwEp
r94jH3sw3McJWtu3BZDCuM4BB1vy18AiIcoXJONNmCDnv1JLfrbBJIvNNPCYzp4BBax5bgL0xqeV
baVFJgjHgxMMbDa1tMwNM+E1RKF85xHbj2QFpd88OAeFQHUUtfnSTd/hJIS+F8uMzMyGlLGdy+PQ
tm953z9POrzytZP4PsZncGNp1u7OK+jLUtYPKsQSM8PhztfnQxp6eBZwgUTMnTaqRSl0XPoHPNl9
z3ibKo5TdOr9OnNUDxZQk687udgDFLYhruNNU8XePPWRpWcTcyFvwl6e5rLY48s9abaqS423jFVB
XsIWpO8gx1Hj2uPnBPEvxKChn+nW3leLPDSqeV3Wblt0RTJckrQJwF3k3khXkPfmNk4JacGlEnZV
qPKki6U+lBWcbFHslA6PhtVHDG21ydwNAnhAdFJa30swdBkDzbDvBhSpa4MNJ+fegnLYoNQnzhWw
i0MzPtYOAh6+4SWHVqgtjcdJ4egka8Ai4usTR5mc9itka317NnL6mBeMwdooMQoagmTG0zC4aznq
Pn5p0qnA2Ko/n2T1GTZ2ysf6QB2+qSReiBDtBTXFRiEN7h8XO0QN1TpbuLtzvCLjMMSto3YyfKbV
tWOBpVaChlVBTl5AszoWu9n9oIUPLXvCyqc2vC+dLq5ImyKJ3oRy58GqZmmcOFjaI6EA5CGKQdy1
ePjb8Pukgcw4arJFF8SVC9Ieir3VFGYOCiWUJ+4QZn2OMiFgPWOAcneRAOqYNnWdNC4M6SxQKyvl
JWr1N9Q7e2AP6D4lRXtSBHXXRn6Cwhkj/2vhQcE+y3pAfIFQg7C3xUcp3Z8/ujCPZ/vd9A+4yb2V
1CQaUciDCokKywJxkb3PTo5pr+URLYioba96t3pD831LgHddnSEZW8QId7lb3OXMVm+H2vRLUa49
pszsDWH4ZlTA7smhUT9WUeXCo2StgBFfgnu3WrerWt6qBgN9FdnahQfVzxTrxo7qeXzuQxqjuAuh
O6py3vJWQuNZ569hVe2cSZ1sRt+WOnxg8ujxW+2cUCHL5BI8lRbHu+q3R4V1HoaexsPY30HQGdOJ
PuK8vFYdlGON9T6s3YMzo9DZun84bn4IQ/rVh8K8FwZMUXWqSYW6S58gObyilXvjWTPePAzGoU0B
LxdRJd1kkgI1uBphknd2Kuhz7gA9ZU9AV3Vx66FVRsmt6kniSX4rRbvhyxvp0ACUDlYO5jnvSmL3
4jVEhEg7WCZUvH6fPRQ1McAy4VRj2BbOIyCZIGXIDIcMjnpU+xGqOzHi/tCxXetjkIeu99DBZq0X
bids7176iYBNBcFgx0SebTzZUANhWtcwBy+wQurUE5J0yPArNexsByhR9HJQIsXzepdwkeLDY9k7
aVt1XzkMHFG8jy8oAAfyfVxcDiFSlNnbaT1nGKmwiHU7FfyGFTgo6oxhDzciOLQWj9c13HHws1Dv
DS7s0BuB7oMY19hxyK6ygmsMA0TjpCOSCysWS/uJbX5oSrkf7C+YoKWqDbZlDY7XQh97sLHqxU9a
0GSSyfR91GkoAO3qapyBCFPTK4xAlhjl3ueJ2TcFtPyRQ5sbMaFLFvRbD813MFpWnsoBExpAB0c0
t7N+sN8WQC6rpYX+rrjlIyJz6W6kT06rWat4cFA/RnDf0emD1+Pn4KNJRJNKaPSoqI7XKsctFs6K
LcpU8ENYkT/gno+3J2j/1ERjXjLHBM87tUF2pVeqWDCHdVyrVx78qZZnPw9QylbRwM59zWKly5u+
eyjsFg9sxVbDkhs7CiDcsLFGjeNtV6Pg/9akMnxxYLJRcXkKcdBDTYgftOw1d895+eFT2D/41kGh
1Y06R21wjrDySugnh6aNye+txc8mb+N5AlEeRqAW62Itbwt9dNb8vu7ajzUvgJkRuH9PRyJ5EHOi
3nNLRMAdJG0Dl2r5YBi2F/vA9TBmKBcH+XhNlI/vaG0C/RyMPJLqnVpeXDRDKhdYUOZ9LEe2bznq
W5M8a04i3FNRASo0yrbPyjBc4Rz8tTqeGMXZgfmW8Db3rvMaYwKXManaTSfdXSGrIOKGYapVM9Db
bBOHI/KXNWb2iUvkSiVPKWiZvcIswASRzD6Y4FcXeH8W2JQMIJUtDYD1uK9IRjOcxuBxupu8W+N2
RJthOPvgmiG97YI2xfRFNsFzTlX5mTvr3pkLSNFeXDM8tTjFfaGwt+B47m4XmiN3v3EK+yCKYdt4
ZNe4wE8WZz1Z2O5vpr6n8ARuvSaxCRBkfnMobZLQsgPKlmOdYPZXjDHO3DsEmGwI2Cb3aDajvBr0
6zEsQiRauJlOaG8M5aHH1NiMEWoUYHa+mTbddIGJ49mtSFSWFLWBxAumU9c9+3gQGPmqVwyMqKRx
IAVqr03hXvMaz9CXsWee5qKJSPfFSySpogSXzkrm5kajNIIOX7SMF4jeC0T+OPlvl/aLdntjPwQl
zyabxYOCRUa/6wb3rOBrKXp0yMKv/6HovJbbxqEw/EScYSd4K0pUl7vj+IZje2P2ChaAT7+fLpPZ
TWKJBM75K00WGB2eUqaapqNN0nvxOLCD+76whjz24X4x0vM6mdFUfLhrva3aMSbAdIdfgVzFbyD9
/TKMV357N09BZCwA0Z191Tn1pqnDrKShq1RD4zOojP/h4meByYCOgCEgDc9JL73NnOQkryoQew0e
6RB2QPv6xmacboIHnb1b7m/JL3xHwGtbH4GFA2hujiPYcgi248/hrmz8bYF5HSKLbwJ6Z0PI7Z5Q
mt1Qz3FP4l03BdueQ6boPu2eltbm3eJ87YP5NIiUJoD3iss/VBwKDuno9WYaeC9L4IU+/Deq5DDb
81+weHI3PG7re35jd7aV+HTl8upI45n4HvY5HNmQTcUm7zk/1vYz1GyITU7WpcPty+2WARpXKVxj
2nB4US47lV+1VP2mzEveoNbalG53x75OKUwF9c3xKtSZhDpO3jn2mYmAsjYhTJBTzIdK0z8E86BE
eCRRIcaRZES9Wf9FBopBVifOrp0BwVPx3QvWkfRjHVqEO1ncppPcClMd8tJ8mwpsjRUdv4F/oCp4
8qptJlFX62DnZsYjHap/SafcAM7G6bCeq1ru7Vbe7ED/qWsZD4gL+yncQDHzGFVQql6xT1fx5dv1
NvD6nRdyOVFuvrUnH4R8eGgb7Dvp/ILn7Zvt19xnPUHU7HVlWN28Uva8NWO+I/3kP7utXkty1wdX
7KYCPItQNT81ryCC8TCSO7mEu4m9Omuno0uvlJD5K56+x1y4t6FovoOelsEwfPGd6W+R1vv7lFb0
LQegvR+JR1wbsVtndzthEttUY//MHvIoRPBUSCoLeJpkns6xGAhmz4FBpW4fuFRebAaFpis3JhWZ
q+3Egl8Ho8+g+xS67duE1a5osPRYAK45N/Ls7n1rPvulu20tjyvLfWn64H12l7jraNnzuoPPSK+V
s52qtoyU7Ryr+2NIRztpwRHOtcjDOJYaZIfW92et9TTlnB+m/PWy/xqEH8L02GCXCEdg74tdDSiw
0JayqSSygcaM/Jo4Bu9rMLtbZzRjTBCUt1nCO2K0fIzm9LWE8FXt8NcNDNLSBGuP72X9SdUJ9K/j
cTe5V7x1pITnDE4zZ503DbFN8tlm9EkyMvlB0L/MD5UxkFVjW++liftuCp07TTj5gKGDlC9WkCBt
4F06+Y33idJkejArHmizAZXleurRp2CzoyBZtsbZc/FAaq8hcJeSB0+3O1mim6CKFePM/QHPpvC/
0LJhM2rP59lFDZFJ34v7JPtGfHCa2ISpN6NFIVWxUuZwmTFHhrYVJ6LOI9fTC9EjrY5My4HvLobH
ocfm5+cvjtHx0OPYZsIF2u7SfNrOHLf7JHSAtXBuYGlBZ0ND77a0a/ng2aH7Mc/6wKf5No9MfjZk
mCJNale7VUSwF4qehPkEJr+P1sw+6q71D6Y3vcFseRupuv0gKoQblhXxcTgb19FR6rjnTjokRw0r
qCCXOsSyf1118OuAFXHUbD2ieRY5/VXWGiuz2LslEUEudF5jnYXLZyGDWLXu2SiDi1Wax3RN/Wiw
7Z/eUh9ag/QPRixme2+WImFw6o/GwLUtod16CpocyXww5PPRbW3Nd62p9UAUIZIAXqVnqcq36QyC
FFjWd9eJh2ouX8tgYAhdCAFJY7+woby8naUCrkYgcEi053HWBjDvSMOkfWx9gg8msLaig1qoVmAa
tlAaMRKv33dG2aLAMJ3bYgNC2g7aIxkIlkvT3gcALax99a9ExcsX5Ui8RkkQ57VP3R+0Y9L1b34q
9rWtA0jy9HEOgmIna/tmLVAl/XzIxqzg2i0PXbVGql+esh6H5gghCee65SKJcmGeaKx6s1P3iWTT
zzkZgzfPp+ddl8G+w42rfN/bAkYpxmJOpqxLbkHvZzRg5AmabloRxq5PkMQAAjPLzWMqI+360WLW
zyQH7la18AHYf7rB9bZe0CSMi1hJZ/zguBMGnKWFx3Poen9FusaF4cP8TLda5eOWVMvIH6c9cS4r
JG8CdVrZT7plCvM9/ZcvMd/MbRX81xvibOsREQIAf0o2fiN3Sc39IN3uH3vEdpyQB2PW1GF7TJv1
ODTdzceZm2mRXf3ZRywtXlTrfK+2fSt6teen31a99S7a+pqKbOII1OZjMS8UPokJ7svKXAKy5dmr
3FPqZR+FlT30fvJZMkyNynyza8zGkkE/df7Lx/XKK8jElGuEdeR61fPyVtfjRujlr5tAl5qFfvY7
cXHS4eajW/GZJCdQ8GG8X1vtdG2G+RGj64NnSiZ9tavVuFGBPPeef/KHekOjJii3tzXs+moFw3bt
p0OZVedp6K4itw9jM5yswd2uGUyKIcaXcm1fpTRAq5NPc1nFRig2iVAXf1C8H21lfHS191gsPAuN
Gx4Cfs6EsjtXOX/WMNkna/OntNK4X3/h6OOic/ad0+0FygOOrKPlkfSnl4td6GgJKQ5PZlZDX+8H
c35Zc2qX5uGMIvmvbS7XCaEPEbIZ60JDakTGbNSulLUiH9fm85yaT1XhXZp0fEW0525sQz2MrBIB
1FeZGv+CDJPxlI6bbNG3ZCiOVYllSrvFZg2SP42pX+uA/SgcnYvorZe2gHQu6Y8NDCI/Td+9LoHx
khduGPXGwviPxzPsRjoil1ckfrfUKs/mlBwtyzzKfnhapvGUoU+iYHf5N5UloE4tJna88lVnwYgr
VNdRxuk3JuKOm0x/zdpAEV+0v4TukBm/GictkckXzu9SYKaHnH1HprAPnPKzS3wR+X1zsSxnl2Tj
1SIneufM8j97cV9DziBuvbWEjC1f226CFaT69xiSj7M0fkxAuBPZXn1aNBncq7H8ZQiPLNvnIBmJ
4aur8zh4V133qDJaRCxGsbznNN2Wszgna/+cg5SZ08XyNWwOVNTU72XzHs5/IewtZ9jQ8+RnjC9p
cp4DMuiGMiItm7c3OS45c1kXHAND7MJCnzIU20UwoK2hOLzLDX6DjIEl3dm1HS0MGLpbox4Mw7Bu
9+u3rNkE5NVc3XOFYfQu/FDIj+xpfRvtiSiF9mIL8Wy6/mnIQnQ0QyQKcP6CZ9PlARs9vsCAvSAR
MM513Tx3yt8jzIKQHnb4Lc4qNT50lcVGxZDV+WczHK84tl8tc3nya3/eiGD8r1/yD+UnL6wTlB2u
knjysdzKZkJN5XPmtqgBBsp/jBR168IUtd7Z3ASJip1h2WvJMbezkbvRLN/AP1kWyDva2nb6oEvu
CdN5dxv5I2rvgnk0niE+I5kt6dbrnOeWOMvIZ9fuMu5dR10UvBKwq9jkE9QGQOvDNM7b1oanZ0yN
/CDZpV4Xyzy/GkmW7nOA3M5e3nJTHwI5tpHldB/1PDwlaRH7Yj6FzvBV+f4P5ixvP93HGgFf0q0w
NrmrOOw95zFNGtzl3cIoggwhmqv1wSR/dGODBJzXbnwLfeMmA8A7e7iqBEarcvqPxvKZ3HJ58sR8
8D37Jlb/J7nzaJ1nFlEWqMd0WueoX9A2JoYdk0t0H8NcAXru6K0lcW+4SfAdpu6ro3AlrnwPcmPJ
iSXU2DsjwMEQwCA1+b5gIjbZP+Y1vbPOyxewfA77GdLzbl2tfAaT702Vn9JS+RsxVvm+Y/Y/BJ71
ANH75awdcEBmbt28QncPuZ7VI8JoNFplVsZm/oa5KEp6FQ+FfgrlXTIzaO+Zltq9Stc3x2xRNWYr
D716hw46dx1Prg4vs/bBnllISzN9mYU8GUEDt2yyLVsAXblIv+t7f0sz31Omk93qKL5/X31kGPjT
nAnBqdhW1ZhvS5BeApd5Bx1M7TaXV24S4rG2yaasxT+tzFOP9JL5OETnx9/oTJc+t5ihhzYA3hr/
gNjvnMxCNiwrQAZS8o3xTycquUlC8h6Mpn+0KpflKQn3pjsGkQianWnWsW92XVRkHCWO2mqnYFUs
jXcjhZwDcaECg+7kgqjV+kf22UO5ArcGqf/cWuE+84PXVHZ7Jh5Ei9PVGMY9Lff5VlcdezsPW2XP
h0HXN2ksb9ZkPaxz8hTO1sPi59wa6s3r9cHJwkfN+gYleKsSEEQRdFvTaXaDl94qa9iaLA+SALPe
GzbmQIgCWlVLoq4j0cOwpj2tuBFwxUdVDltvLe+31Y56sJMyzHgZnUf/3lmU+nFS1MduGi8ekXAe
oc0slGh5ecm/qyQ7ue70LCk6kIsYyNkTDwB6Z3tGTi5KYs5Tybvu9nNcJwvy5eFGkkSzDbrgP2IQ
rkPHLdyVfQmNr/+tfnWss8KIwS3flp5way/zPxzFsQvuHCRFEpl3cDEU06ObOeZuCqTHVolGqW3M
j+p+xXOePWWdvJWDUyBvntC50NYA2ghBUc6tghhkWaib9U/bFUcP7sVsyfDRTbtftMcLPBknV443
120JhIDfsru9kdY/uWN85AP//11f7+cA7yXnsZEcdRgwSirNEz2rXd6HDy2Vtw5vUtTb0kJ+ZV4W
x/o3tTkxFa7dAAjI/3K4ozKX16qov4sAespsxc2YqbC94xqTk756dv5UZXmA1NGtcBgk+9rrLsKu
boLvw2VE2HIMbxtveijpSW9UcJna7o+o+GoK9yJTNy60/+PWxj8F+z5xdII6Q/jz6iwcAiNW9qwq
Phczu9Yc/EhqXl0W8R1/3085rxfWtAMr2NYKx2ebMluvnPaL53KRyzjgn79qQjRQzYcahYgbHCdO
B08iDhgz5FNTitRIvQMaHZy8O/qieHQk5RemjpcCmnii4i5LYGElSk+G3Hx68Nb1GBTrk93ovdX7
sXLWG3kcRLymceqbW2SugO8jWGea1ZtViGMhpl1VklkZVKg9p/6Ukhxitd1hTfwn09dny/e/EZoA
4eZFuU3qZQ/OdAiT+sIpCphcWOC4XsWoqtdbNWYXx69OtilfFsHUuPYyagJAd72K8xDmSTSBZZ9Q
Rt4RnBmdTa8uRlL0e+EYyKPv4pCBXPk6Q7Mt1kBvMrwB5mLHWV7jNXA+Z8M51gIyYiT9Y0R8zNy2
KzvUxuMcG7nzvuRY6DPj6i0+oa/oUWSdcqn1NcZvMcBJahvyrib7RzW5iqRqP4dyif1wvlQ5scVu
UwL88F+H6GpLV0K/mPRpavV7lzN0BoSP138WaXkaXS9SMr+WOjjNFOZKa/xI1uF50vneaKx9UKAa
bJbYk/XnmJDi3M3TJSM9QiEkovBmM2u1NdT6Wut0z5PuI47hjEE6iz4DqHY5VZMP+z+cLYGcwXtb
FWqZYhm3Yd88OGUeArpYJ7OZTqlf3WYr2PWAM4tn4OlQm5xemsgK11gGo71ZkpQRyP6SoGGdrffo
IncLHNd2dZHPSOR+U21us6Z65set4eL40HxTfNUQGGVoPGh7PJS8WM3wbg31A5zhvPXN9Z1NPO4S
XGwgu7JpXvxaHTOdnJUHmpqo4yzuxLF3xcZx68bwIvt2o+47r+XtBlX8WbV9CK3+POQC9QfSOL/f
pfB/c17eKvmf9AC1JqyXXDV9zQE97LCDXXA1bxsj3QNWbNNAxda9EKa4n2IWb3rmZ8gipwZNYmBt
vJoNODB2bXWvlkGbrRyMyMK4Vf3MJoLQw0Erqs35BNDAvY/0IFsiUWVb0Q/Mwz07Xr/tnYWv5LWC
fupFFXkmvz0Lri59xF29DbH6zPedCFNNHqZ/8iFh1xj2bflZl/l3WIcPqhXTJp2SaIDO8h3vdRLB
l9en/1xZQNamdAd1u7XvCGexjjifiAWqj16FjNV4RVz1PVXmpfKW2Mnty1hDaVnVW7CAk02MLI3f
ns10eetz7pDWLs/G2O2wOEUNZ0qy/jNF/aRzEY2Nfs7qALeAfq06GJlkeF0tvUPoA1tMetDCkFSR
9NzN+bGeuXF7LFZheEiX9Tyo4Tin9mtS/82BYXtH/1MUwXp2wmZJOsqkq3gMyRJKyp6foOnhx419
5VUPAk1mD4Bc1cFe53NcjGpXGdbDMPAakB4Ghi5iu1p/R+HZkRGOzQ6WHCkF2j6GBCXu3yO5J1VI
NHWDGkiiYhyng1MOVwN6YmEXutPXnT2/9k2wm/uATNWfpOpOdbYc8qr6kC3CWEJWImP8Kru7qMDk
NqVCqOIsscN9MTpAJjIaAH6ztIgGjfkLmTHH/aa2s60OQVnm6u/qBVdyl/DpDzu1aCSLd44z/0lt
sFPl4HFoV9Dc4ZHGsL3w/NjsvWPJR05iGfsjclpYzQxatp/EZbhLjifiytrOe3XujH1PYNFs4Eb0
/cfOMU95Vu6DXlwN4x86803AhJGM4jsdyTo05NmpBeF6BWcMa0SDb2heoOOqjeN2T4WlnlDOb+yG
o3388eCDinZcN1ZJCWtFdrql3hz9sqQi3wQLIUOJoc9BO+z8JP1ctb4pUbGyMcfxcAbzsrEGAH/N
0tH5m2IASmZ471UXoZWMi8raKnfF5dfGhp1dwk5xAKJUKpNwl08GeHF1bCRZhqQn9MvyWNPSlLXJ
aar1PuMnWYQPXuxD6Xb2OXG8dKu5CAavDhi9Wv68NTb13aIALrvBUoReJXwoCxJZg6KPl8wH7fbO
E5CDbCfwdNmgrZdxEojPtaFUh2jAA1d6sJkMwjJQZUdeWoBpFnxBpHytxd8iND+RefoAblWYHH2f
H88r/zbiV07WAbTvA3/zcbStPyiot3kIDWzNt7BFTMuGjxLlPevlsZr7c5U7j33Yzdi1mu0a5E+y
UAMmBeIW0JWMzvCWc8uB0+ClUuMjbN0uG4xTqrHxudlunP5YSsNdZ1tpyAXAwf2Vlt56DfPeWp0q
9KPEnpyWyv6jdPC+lsmGss/tbJY7wRvCyApgBOfstk8VblARkr2AnZJxHD0G8gC++XNmFo/VMO6a
kktUAfyzpN+Wuo5d1R+zID3a92qqoC8uyMuiulqe12EE86hPrY3vaO6P1DEfismKGiu/th0TqDsl
J98ydoW0p6hLJ/i5FEoMg9HS9HyWlv89pNZrOMKm+eFr6mRfOquhdPJ4YLAIHAsdaBAHqzoa2Aft
wDg2GNFsmKNxtVgFAFjhGc/eYM+bMWieyGfb+C0ZE+4QuYuD/ZJGrhJoV0xfshQkJoIkVoq3q+RU
YwfsvTwyn5IO4Yaa+IvaYz9STVstD6yPcAYUdK3sBco9S0FSTNK6l96XT1YwndnfLl6Q7FeiZFwX
YWMJtdTU+wIwNDfIujLmh0BBH+czfwExgwLFkx2cMknyfMYbSIFgnfPfei58C/a1pbquEFm9WJHr
oHFtnCXuO3PXhR0ila658W6f+rqvd3aZ/dGOjd8mP5iNRHTvPGtEdyiB1PPgggymnbGbRHP2Mg2v
6c+RntsHMWb1AwKmY0keTtb7e6PvHpH23fAz/BqF/OoLt+H10XCfdX8pzPLmGsLb10N9TfzypXH6
X1tibPLq82S7V7RRDE2Zfhy0fcIDHPB0ttvQyZ+NZDjq3kLk4S1nJoZt5wf/RsNukcg1IMzMHzXC
mE27yjejFKdaTx9IBLONTAVqG53fKlNHswGJAeD4mpuWdaeAP4Dc4kybx2H1r7Wed8D6XLtegoCZ
LcBu06+W8BTXK0jQNZEaYxpyAWMlMpUOl5w1Gb8zOpzAUtW2XL1/U29c6qr4nmbnzZbZm431YmP0
EgcOqpR8LIku7AJCoCfMtUXWPpZ9+oDyQR1q1/p1Sv2vM8xXe7biHGdyjSXCWPSnrPLH1RLxCvLH
Nwnq3bTbEsXupvQCtJDY6YwFkRvlW9d5wfvss/tbZZwu/XNTsYy3rX5PF3lDxGKCfWXvVIy+MfSS
GMnB6E0Zpk4w/2xCy9OqU95Z+1HZMJn3VXQMTsF9FLbs92mVW/CL1wYkxGby7UrckYb9rhN3Pc93
R21nIiFNl+d+HHFPOa+cT+kmw8B8n5Edcz14JUIB0wbJr5CwDRwmRuJfnFVEwK7bcCIzUWsncqQG
Es+iFIGXCblQWxQCVQhk+/mTuKz5Qo371miqeMKzSL9dsfcm85olnN9hMj3MmX1e67sRIWMP6Hw0
xr6JSHJ6NpTaJWht3I55chUrSn3dsnO3j819ydGkh/N06GgKTTiTcHlZE/maFVYkAXt2XYAIk3bA
baBRGg1LzUth7T3Dq7cFNqVNr9VBGQXhY9WDORNK1y7Fj5W2PxB2RDXa9ROuatafFDWJPvjSJ4+L
ernZdL9RqtMsnkFzzV0XowR5Duzmv1GjQTQBLtRCXDsvkVztuEi9cDsYZklFTMFp3PJOtlx1NKLA
P7m58TStX94C6VlXXL2TUb4Mbf2SLQbC7PFtHaadASU4p8izvJlDC6nHmho7C70GS2f5ESaQHf5U
PIbFDMOphz+ucL5mzzpMnj7gKX2yCj9qF2dX+As/SviMy+FHLdO1ClnwzXY5enPwhmDhu+GZRJmD
3n7tPmzHOQ9ze2hMzoUqxPftJtdWutjXcM0Hw/BeVv5lImEiEqVD/GFpfAcAaJL5h1cegW9pZ8+L
zVUjahqXs5VY9fldd/OZwNKtLn3sYM7X6ky7JifO0iTwk6AXO5YpKJuoOOFG79Y3wDdGCNnTBfNl
rYBh0uGpRahI3bcE56uh4cRNzSAid4kVwYzN1pSSybDufsclnzeln7znaf7l6hLb67xv4C83cgBh
qpRzYYzA7duF594IUY2F80dvjGKz+Ea1EWV+wm5MbW3T7xC3v/mL82BX7C+IJGTX7BMzOZKgaG5E
mFGMRbbxZLk7HwrEg9CMynQ6j5l40Z3/1Zj1f4HrwsW6Da3h4u4OcwkoyFuHRmr1m1TqxRFG9WhY
C8Zl4y59gH5eUhtNu3R2RgkhFwQ6YM8dqmhdh5LLuabKcmqR5tO+1g6vmtLLjDNtU44DCCaRs4YX
t3bjR7JD2kXA6anruETdAfBVavIK1gqsyHEeCh9j0mh/Eem7z7UL6oSMeWoRX9QuxFvY9KA8Ex5v
VGjYhSTxoQ6FtHc1EMME85elXqVnnkYfQFoM/0iWe4GwRB5YjHtL3jF7hhQci8gLC454N+gfHdHf
uiL9aYvujZwG4mPRAGzxFalYp+S4hQ4607VqX3jmMbsDrXZmD6uzOp+DcqlVACRYCwikpGwZU7tX
M0caWRkIW7LMuWDBzSCI79qeQP+n5oHo2rH4rkdMz0JiT3C74XNuSBFJm+WbG8ij09d0KIsq90KV
CFWXYTtmwQLgFn7WqGA3nm2fMSi/zd29eZzP2dNA+RM/HeG4H6WPDrYLcL4l4adUlBDhDrcCG7NK
oVjgugcOxlOhwotD5n7oe7siWx6Bqwirl+o3T9r3Kk9+lJQ/mB3UNp2W52may4PjpEgqEf/2U392
sjFSM8Ymcru8Fhu5nwfvXuKfJU69pn7va/13tfUjbhG5dTuLIzxI2RHxJXa5CUGxwNPNtyp0L7gD
cTs0ZWxgmswbG8yllOc6qX5KVrI6F912VSgg4fye6Dg/8OlP27GcFuRtlMw6+N0lJychG8VFivGj
XAgjz9r67NGBUgvjUnZeHJTOJRwBCW0Lr4zi3bYn2uGFN/ZHVP63khkLSuLQJD22tfoQGCMOKcX5
Q4TzEnYiKlochcvUnpB1s78E/1iLrqNh4J4DRlhyQnnEQebolcrwPLfNIWxG5LQ6NgsXSMhWMBcp
tLFxLu7DXukWnylvXGiGHfF/w6XjeupHyA5QZYaUSv22dLaiXO2jzHXWqG7w9TdUuQeFEfkNuvS7
g3hMWwybRcfMSY4vHvF6ty7pU8bKNpb+OQgEIsjQ45CZl8gNsr2UqF4qO3weunmrFJtmfU854Ot/
CYqaZpBRxAt8LLqnvN4saQnd5Z+gsqZtnWcvc900kUrF+6JM/hh1LIplO7TjezpncYVP71BVubi5
VrPFILkHVoyqlTnPc2x/35j0wrTrcPEG4ywI9ww7H0/B5G3cDLGmQuK5SSXX7mSCt2vuDX96WEbj
JKblM8n5R60BWqjQfCEi8aJ0/hj0wffKbc8f4DMoeF/F0J+El7wtyrq5DlkZNjOPYC1XlYyLBHH7
BAXv9ubO7prnkYVpXYIXiANE4ckrHM9TYTSg0/l1SnpUlvVTkXfn2oNdMpsHL6wep7J+UXd6i/rd
mEH1pjoNs48ICJ/t2RWQgvP9SpbJEcwM24VeroUEaxlM7KBOGFtV95hmEzNXdggLhHKWbT3iPn41
KxNTFAc9eu996IBykVvQ4MjT+9XUZ7cPL6ZLRyT+17RuyOKo4HbThNFjEQhEtcwltWPzpx/y6aty
+E3q+jK5w161qdrZFmK8cBT1poXxi4Z1OKbc8bu8c4fYyjlBumJHaPgEteoviqAvo4JR5bvn7OKY
xbNF7IooQn2EJcRGDoeoQ664NSDlpTTvmESGm8JI2P7Vr1jT20SXSOQKFTuefBmTlsK9NNiadyh3
NLD4dyiZGMuRghofhrL/DUVBXgyxANEy1492XpXP0M+Ak427nzJEj2IA22GDcze5DxRfuDywsrHw
d7f7VBUn0dWPA9yPKfzD/RJ3ic4eR2ChhpDUrN0F4DRFgGLFdcP7Ik0IAdGAtCknw4+/chmioYIX
RIJqEuBbZe5T4pp/qpR9zdPBBzqek+1PsduYb6GoTywdbB89oW/+Xas+KfNMT24RleZM+ZXR/qvQ
5bSyLHgaCFkBygJKnGItZmqYFy5YRwEUG9XTAhcrareDultpDOnx/6V58zHbg7mvp+JvotKvBu/X
dvDzU6Wyi7l4L3iTHl0XIXKFUD9Xxa/n+ZsAQ0PklukD6bN+VJT5U81p7K7FU5CSh9EOJ7uoXruV
Eb/ugZVXrGbN7O28u5nSWi69iVXFlsNngQLemYjGSX0Ux46RMueZIw8e42HuL592I9RWsEQTq5Oy
Rhk+YSx3NE/lc1QE5RP39N/WkB/Zihw9HXZGjRVt7P/N4F1WwKBSjGhH+WPAY62LpZp7oDBgt1Ro
hiXJJkNWIWCVQCXmjonjxR004shs51gAjE449Iiz9U+lUHq3wAKqcq4zy99sDVft00TVuXgXUvIC
mg778JAoPvQe4S/SN/6l6R/VdopLZfWPIiGXtPfhUBqdPYwzmjHd2A/meL/XalxHQ5i+cyg+JUhf
fNiySBg4KpsVhkdmUFDJNEcB7TY4hzLEsOj1dy6pVFtGdnIqXJO5cn5DZv8sJvdG09JpXLoigqpD
1ru+G8H6B3c4EeH4yJoSZzzydCdEzbfUryPanF3Xr+A/5ldp43Yei5MeJHn85WWuyM1bvf/IhXvr
XB9BEaEbMya3HPNWAN1YColdhsmA8QBVsHTeurR4qK0mXqX+TJz5lTj6b+XWPwXXQRaO/7Hw7sMZ
XIKgJO8QIF41pYcPtHyd8vU0DNWulQbad6rrg5FHD9Nnmh1AbO42SihwdAGeBlmai+RaDDadqSBB
2PLTTeVl035aBkRe7UK/nrfV+fRnKHHZl7Qx7JzcuY+3KGQZXXcWIrG1xIrRYUfcZKUqUH4FH6vC
2qTD9GPpywvLwb7xEpIw2ycSMfetDH9MtoWNHRR7xjYUuOt4GIrqxexI4sx8uBuXL03UhBh2vdpY
E7Ehfl18gnOfUEX/z9l5ZEeuZGl6K3VyjiyDBupU1sAVXFA4NSMmOGQEA1prjHodvZKe9Rayd9Qf
PKu74iHp9Dpvki8jgoQwmF0T9/7ff1tqdBAyuPsAIvnQ9XubxPXCUKqbEoJ36dlLVnpbC3lRgyPO
6NflVoWWujD7bBoHL60CJTvUnUBDSikb/VLWe1Am6XcqivZVidhxbO8bYVgP0EWOWde/ZXp8PUg/
UkApyPt/hYX3TH7weYK71GP72lXlTyMXOLyQXhCs5CjSi6lDt6A/ETUWRYuxgpJkDy2l+0XRr3o2
tqaebKNMFouSkxlQBLchBScjOX0NdTsSNuoey+HQtE1EWk9Bgl49Gpqy8HLrptJzdK2qYwDTYneU
fDdNlckt/GYGZXwBQ/cpIE6z54bTQ9i7reRb6TZIDvkhR/ncXv+8gIb7jAvHpSeE7m/Ix7awPEXL
cNmLm+TG64ZlogTXX1/6Uy4fl56REr24wOInwqPZS82rVLUfRi3f10FZX6DanWuV6e9/e3TLd5N+
qMHmpQmVD9GPri7Qw+/U7Onr5/+ci8gLTC/22w2APA6SVGMP6MnMdPlQrbo6eqzsAI5UA0mA7VyQ
P0VpdvAz+wIT+lMEJ/ecqJ+/3ZODwDTJM2CGQurvu0S3OCCho6ckbgDfVbpx4T7nPs4MmpijNYJ8
YaSUktcLlZw8EEUW6/6Fb3Pu8sofXyOJyCL7A7jBuHqMC6eJycWQX77wYc5dfQZMVNsggZA2xnhg
uY5iLysH7P2Cupk9cMGV+ZHeke9aXbjZp+REvsiMnOiCPc1GpY63/ca7x0J7X23aZ/Ijq0sWtcb0
2P/EZtTsufk09WZBqzQQXVu2KrvRsNx1YmRP9QBFkZHeFsjSjOEJ0V2wriV0L3Zx2w4jplLU8KNY
jySKvUkAZKmFht4F9uHWbxS6oSjF3CPFA4YqwVUqI7Io9JavTBJF9E4JD7CRGg5QjW3idZzJ2usc
R73ExsLb66880TlW2WyzRnr1FEokrBDJITIulJESg6FNog9yLM85ms6lUUHKIHxQGLWSfUG+2OAA
UNWu9SihOKFLKVvNv/sRHTuFfJQZu1yFqZmp5MTj70P5p2DPmm3Ogk5LtY8/yna6pXzySlVUJ9DH
5dc94VPwLpeexZtQU5OQ0up4OxoZi/SARPbj11f+3BuZS88ijRVp/VgERrhVHChCK2/PkWOzGXGQ
VpAhLpnZlhQWMvNm63YzbHX1wkg6E0LNWbRB8mKVhtDDrUy5jxQtU/+2S/H7iC40mXzuBrMwYwk/
tRP43lv5h/3a3CCpWdmwBBcTt9zjncQqWrFecC/db7ruJ0PJnMWd0JU1NL76RF1mXULlYQbrStUc
FEdiVcem+dNqhmKbFyU8zj5nYa20xXVb5dQlhAZ12TaysK8/6plIPvd9700/SJuKCCuPAOr6nyML
60S7t/JvVHNeuMf0nT55XWvW2zNLtk1Z6HCU8TRiWXkoSIV+/fjymaa0Zt0dOS1HOwqLju5uCrPp
xt/kh+E4OQ1Othn21Z+8z6zvl56wIqFwTGXlSwThaAY3yVOPUqfBC9Jbxnfpk3qpvytnZg5r1uFt
rU1FX0+uqV7nRFW2Tm0TS3BUg8O0D2wzSBxjGNz1aoffIWM8De1DZSrOUJOENzj9bA1KlIbmkBD0
pqQq9AIErdrCU3S2t2yU9OxRSt2nFinpha8sn3vq2SgC9ZUrklAwYTEp6S8z/UqCONtrAQWro3Hw
h3AH4vTObMdrQ2hPlQmGdYwhl6aGu/QjpKLaeHfhc53rcrMRVntEPi2nW0+yvaW8MZYyKOxFhhDp
ERTwuoiW9u6S1fm5+GHNZno2/walMtMZpjPA2iGLtIpX1lEGquBYnOlvyjdj89+xVjkTsOYu9S27
HOpTOhatCF9Fu7RjeVnr+iLgsPDrFjwTF+aG9F0i126fB5jHJR9y8dKwbcA3uKWeyUwujKkzL2HO
FvWdm3OSHPUAvSv5RW85omla9zCk6qYfuguvoelnAsTcA7x0VVHHaUqqCdVX6bsbBdZcqSl3VUdl
h16pVHawShLYysFWvkPbRblobbQOuCaxGyn+XriG8FZ5OC1B2d9cjXrBERhOE0bWfk/Uxt7WY3n0
u5pa1GypjPpRqs3boAI90WkpDk6G92Ep6nNTAt/V9dfA1u9Hs7gvjPBd6jsqyBsk543nPTXYHawV
a3wSffrLKpVuAyh407CvJ0mk7WwfxhdLl6dIop7RCO03cCS7Opc43GQVZtbgD7SOEhj7wTPlI0xL
DYKxfl+EuNPosQ0wI7BWnEXf2rKsLKQWSQUvcgPGaOcqxYtGfnpt2Im1aaN4x/kQpxKohB2qr0hz
tBoyMqt/sTIXWaZqaQuAzNmqqSMfEkCPKdaQvLZgLFzP39sVXMvQf5AUTgk8RENG960f6+tA6qGH
jD/TrnjyC4r5FCrfIdG++UP81CcUm0pxJhxML3e9NzQryqRQ1WLpUVJYrYfovMNEblYW/r9L7Dju
JDV7HKp8bffqz8aUt4klr0XtbTlzvW2lDkJ0CvesDFKU7Mo+seDgKV1ygJv2aGI0Qw17+K3vZBk9
bVcCF7PuGxctgjfEU4uTMc2DEkBEduiC8LoQJal1U2VtCXAlpbKyGnGZalHijCZ8JBA8tZaRmrQo
YhsCsDL10be7ayMe73qjPoa68QLUBeoGdigTrNElk9Lp5X1YN++6od5paf1LKtxyUcnNd2WkJCx2
5WMluWtlUBRHBdK9yYtgA+yCjK9or1GAX9dyiU9rJ07r16Uop0KJxnuqJ/ua0kzf9DLYkAk+Nqlx
pwEjjYxBXfkehLgUBHIIZC+X0W6GDVVXRY2qT0KrzvmJpPS37IuR+PnZFnzcNs3QVGnVcN8EkKaT
LqLiSb63XVNfgh9y8jBFjJL9yDmjYi6Ai5cM/EuRhytdRpBQ1eFB14ufemC9wZz0l3lZfehZLkPa
y5tV3vgkFBNK/y2q1mkAaZmZ5LvL0Ns3db1XQwolcmiNRVC8yi2lJr31i2q5G6mIqmXX+felnN6Y
nWwuTE5pYKYdwSHdx4z/paCClfO6bN9ahtPBMOWYltqzSSMmcVyy8rUay1gFsZI9FTqipkIAclBF
tx9i5sgO8pdN8dWq9NJXqjaTpdoEr2nlR6uxMlMYLlhPl+nelDBBCCwMFfHQlXuQiAYZmqhblvJ4
nbnVQ9Bq07RMSmasnRD1dWqPzMVa/RNzwYfCo9IxgLA39sV2tCHCjVr0CAgDPf0Yv0hl9k13++em
iTikL6l/6n20AoV1n9Ilc48dZp/Ej5S7bxkwr3pZbkd//Ga21tQjme+U9OhH5kdPxnZRyKajyhzO
TRFF9uJlD8h5FUvjB1jAcTsK+xDm3k8yDDcDcvRl2vU3USchQrEn4e5ItqN7MMb6EOiAjRAwBsuy
VO61lrxHZ+XsxmyqXMqeM60GaXQul9Vassar3ldXhLyD5jW7LE+fhqHadMqJ0Ep1pg9/X1e+5bkJ
QcX/qWoUHslq+Cut+T+u3u1tkxyJgtDTy1aK0R2Nqv5Wo+NTO6pGcLy4aQTqKHjGbhhDGIoqEo81
NXgmaQEXXfSqluVn/OCuw9peY+uIp6xP6RBpsHWOZHsxNOlPTh1/1TbYSSg3YqXYoDdIUAMBCae6
xXJ8Jr0gL1DfgDKKhhe7cZELFwiAlckhNZg+YuF6UyX5s1KhzyLtznklkAVo1u2hVAaItT1VFk3s
BGGDyZ9JK1VSepWPqLv0ARKZjQDMxzIbzK6FfbaqLTNPu9Kr6Gh2mFQp1RszTU/f1a5crF8Tag7t
LNiLSv5AaLIT+XAlKCBdlOCALal99GDZEwTtXdwMb75BlRoT4Gawx+sC2N8ajT60ozxyEpnibLmE
XESoeddzCXCPS/IEooMXwQsgcJBYdcIR9Z3If8hK+UCKdtt46j6I/A46XMNkQYltqm3QQJH2xoHJ
Hzlpl6lSoJgzXVX0/BJFe9viKQCLY9Wn6TehigO+xtQcJbW37PT0NRoin9FeXtcIvZZfL2nOrE/N
2RGJHoB3U3vsXKKoX1OVvatJg0RJcuEgUT6z5jQmS5/fDsXQl8QFVSLRlgpiKOzBm+vkG3cnfmpo
1JUFVNk1J+wXfPzO3Wy2eBJjVVow6DgRHTdD+uT5375uJPnMMY8x26zFVk+ePcZmheyL7ySGSp08
NOueTBxHPIsiIbToNiU+8Z0/9t+AaF809Dqz5jRme7kA+FLtxW24tb5H5Ih29kJbpg+sTcikPyZX
CJ2/gTHam7vx+PXLnlmBGrNNHd5ythLqFEornnyEjri21eE+jG2yndalBejne19j+n6/dQqsRahC
8xFjDZpYybn6SyODeuFc5Nzm15jtuKD6kgmNOFu2vnfraJtd5y9YebBgXbCWObjL4f7rdjq3wTFm
2ynF6wtFReq+HeNleSXWHSu0RXRt7Pxn6VpeDlf9U3TrrZQL9zuZ635yYnA6g/yt1aCXwfC1Oc3U
HAqB2WnzidA3vqmrZI8CYm2ux6XMUnHRP4mAw1QK9FbjMb3GLfqabPSFgHFujM0CBtpto8gLBrTn
/Ur0LbWKXzfnmW6nzwKFlQu1Fh7qTd23doZoHgVFj5Q/UBNm5Rfsks4EO30WHyj8sjpbpWZM6Id8
+DlycThCf65T67MYIYxEpZ6NGNHkx1J80+oLD30u+OizCGCoPrNvA1Fc7N19vMqcwNEdbQOpcF9c
aPwzH1Wfjfk0M8lEhzSMFG9yDt50r7nQXc6NEn021jE9IXqZnEWJu2FfXo10Vn2DZPe6xu0AQSOm
WGILrfjPTQGnHe9vg0SOYUEbLlNAxLbJJ/9p5LnzdQ8910iz8W6LKLcsNeWs378X/j7VLs0u0wU+
Gdj67KQkNxSttGqeWXPUDcv2Jw/xbXBV7KwD4sVw8ecefzZw5VJW3DDlLomCquUnpgpfX/dcwNVm
I1c3vLBLuzrcBsKJd3hQw8WBg7AmMa5sppPi1AFF8vXNpmt+0lTabAR7OmjSUptm+PAq8R9l6XHs
rrLxVypdVaYjKRfe6WRl+9l9ZoM59SFyNCX36TfhsbtPd+DsWHspy3Dl3yo78x72wE7bsMd2Jg/P
8JBsckf+Zr1DFneKd3t36Vj8TKfTZoM/6yrXTaev1uJOo4utTUHy10157sqzMQ+CnWKrKX3MyQic
Qym54ER4Mk3+rO1mI74PMSCGhRJvqzp/KbL8Dr8pqlJbWHyeS7GFlzebQspuutG+7yPh5CW6xsBn
X2lGVBK77jN1IOEa6BaEboXyEVztQIVTeUz1IHsNqCn+dY/UeZ9QGMxWDsZWcSfZ1rUtu0+WBEvI
TZN3xKRP8iDWX7fWyUD1s7eaLStc5MkJu2BsrqkCb7H24ug5fZFjZCpxWz5RpOBYBZIMtXnFdyzG
hw3sQqmY1AfJBwo/bnFOv4s84UQaemcpQTw87XPwoPj6Ac8F2tPw/D3yCcPQVDYs23rTrZUlwids
rOHAXncbhNQnG2sYRauv76aeWRHLUyz77W5sZFR8wCzyuBToVzQJULVVRwmaKUP1GNhNQU5G60LJ
8IbottAwB6J+Gyztge0mFhAHiFErC/afDMwgUA5al9y1lbLQYZVmnr4O6vwhlMy1a477eIyPLWTJ
pt5VDMOvX2Hq5//8Qa25qXyDFZdhemYEQW7rN0eBLMC8lBeewsRn156Fj8ynlrAFnbJFC9CDH5FW
tSmhDA6oaMouPP/nCyYk13/8Aqhl4ljJO5I8bczRgNkgpVQxaR53Uz766zb6PEZY6ixGtKJwcSwh
RnAQtUqjcakaF9YF2rlLz6IE9ZCuT6Yv29YGzC/7TmjXvS4t2ecvBhMyzFAgAoC8LiX3o0HNKapD
6IFU+fn7Ot0p41OP3tqTSCqgAYQqY6LSqM14k8m3UfaktU+xSqpX0rdJ2yOigCai7RuVutjA2gTj
s98iR6FCaMRupEtYt6vBssp2fZejZkPzFucOlearwr6051GnefazPjELIKyxCG0hWXR/Z92lsBpf
058godR6rf0qPSc+sq9bjS+cPL9FV8NGhndH4cWWHDimLvlN0S7GNbJcFvW+8/XXPddLZ2O4bzi3
NIaa6m1rdHydckTjJk2PHNJT5/b963ucuuNnrz1b3PQtdYFeKsVbhUrvolAWodI/REl666GdUYpi
63HoAdQOS/mFi2h6sDhbtJ3IsBeZi1rWK3C3Ky2gQ9eGBXu4HfcGEI7QHzdejwwxUIDWJwcTXb8+
oSkUzzE6DWV6svfjdttKFE13pKDyyjFdcxXZ2oUQeK4Dz9ZTqe3BC/HjaDuWe83+abAX+7rJzgSm
05rkt9CqCkRgoCkpwIk2ipc/jY1/EzbShbBxZjthKbMlVFiAMyrUPMMXFYTzY4ppbLOJjvkemtaF
NzjTNKcd7G9vAEBcLpWQLXiJeViaP0TNpUnuTJdVZkHP6GlzTZJgTjXIOyv1e9E3t54d/coTcWg9
DwFI+O4FIXxjckSZfwM86bGKkyejEM91KY41PjSLELz/19/q3PPMAmRDvsktBiXbmh1oDzWcQNy+
jji5XFlWdwNi78Kbn+kUcyf0KlNDr/Z7DErdoy0DZ7y3qwse9WfmckueXu63z6Vlvoe3DnlhQ9wl
vQIp2DzAVFtXSnSDUOfOVk200sqCSv0M56eoewjDR7d69brbQaqXAqAAbIWtOhZOVHICO4YbxAZT
4nLrK3e+96vksCqT8lUL/17B3QUONRfUN19/gzNnjNZpRfTb8ydossg2UB487T4EBrcJz7CgWH+p
bUoHuLIfLdz7S0ufMwst65Tq/+12vuaNEAJy9oEbzgGX8abfIdJFtbfg2H7loTVcZBu4mdaFT39m
oj+99m/3C0ertl0ro49JNhqowMFp7KcfFONSKcgoXWjEKeh/Eqfny0fQwrmvBUlMWOjWyOvX0r25
hpHvJJt0KV/Y6mrn7jKbcuBY9jE1w5PGsXJarbzJZX0Vlf7eEq2Tpd1BEv5Kw+eqQuqlFcBg8Rtr
Uc8Q8weItCRHAUe8WoiMb3x49Z2rb9wGjJVurjiBpdQ6dJ/VIuSwWSnuUTZMBiCAk8wxfK6meb4b
Gxw+QxcrRAO9eOe0/rAxQVKWdXxtwp0iRXAbeujmQkxWS4W8o6DS+OtGPhMXTyH5ty+Zj2PSVDJf
MlTXBpevvEuf79yVZ5OREfh54edlti1N+EeIPIduvP/6oc9EHjHb3ssWTkZRU2dbcpTAv3NydDL4
5P5CwcO5y8+mIyCXcaIqRNAuEysdKmCMGa/75xpczCJb2xpDVnQio0Icfh0C5kkM9+eaZTYTdUmr
hV2FGSM6TW9V5XZNWjeacnQow7++xWkz9cmYFFOb/dZftKRMLXfMpmLZbk1aZm1985yWMUmi9OlS
0uTM+Y0lpj71212yGGVaM92lWnfrKZ7Z8bX7qDq4yy60F93bBy9fv8+ZTipmK2DybcLyMADcenWE
CgvN59BeuPS5oCxmgUXrIrRdrpGhSqTYEp/Da/RV10ZJNtrM34vM/YgT6SY35G2qNA+ykNc9RSxB
HiNdqEE0aau2Gj++fs8zJyDmvLZP7iU3wB8x27qWCjin756ahnCNn+emzkvyrOZbYgDrb7yrTIP/
p6dPIBduTLXeJqScJ7WdYw7WRyRI0bdjjttHQYo/PI59ddQ6XLllENOiGg9GQ81LjE7T7u47D5I4
kkDed6yxnOrtC+9zZgISsyW83etdqqR8Nxm+kP4dR52t7v2Kq9b5ur3O9Yt58JLlFoQZ1y8RcAIZ
ubL04kLwmgb6P48gQEl/7Nu+60vgRomLFTls/6FMIOd794UAvgik5uvH/zyCmf+kw6gFDhmhSz1I
+yanu1yibmv99aXPRABzLsSQkb5XrcTuqasB37rudR3WNZRxy/HjcVsk9h5iyFWFAU4r3Uay9Fqa
8cPX9/78q5v2LMDlptK3SUCNWI85h07lCSTP2ypINrbh/qnDenOu0sB6cqwaNDNOoFxP/mETv+XP
PfwsplWybqPpJPC3xr3f3jSyzqITCpv89PX1ZfVcz5oFMxonTfSkY4y30Iw7fSANbAb4ZLH3wZmy
PKCnfa0ocCIoYaiRcSSeIZeM3Q7lYx3/wMQKmGxp71pIfyMQRAAMFeBHkKk6lf6qN0AgcBOQf9E3
DNbWVHJwJGByfqoF2XttSWx/vWfZpKQkLwsB+4r8Yw2muJFDf1nHZbGKO+mX3llvkM8WYyPETkmV
cEUd143aQdcqE/T3o15m7P1bE6Co/yj16r2nWy9U1j4AZrjWIlzYiupKqbxvXpY/WHZ4UPUYQ1lZ
PyIZw66JGvRFEuLhN1gvsEb3uTyCgDxq/mq8UUcqb1tteA/Vaq2lo8OB0hphMojURtvEOapcs3EM
H9ClnIWHUc9wamyPAAVwErHdPeHaaXPKqlSfYquTTho39rhdxlFDS5pPNgKeKA4+MFH4kVEXbmEB
JJsqTnQ9L9D7aBlK6R5uD34Z2EXkwVVmZDixoWsA8hOLZA90+6MD4dnI6ofWBUcxDIeJKOwGitOg
gSLKJj/Alj1YtXwd9vltBq1KNNFOw8AXrWfxWtdIAWvjOZRzwnF9I0WSTLkxxxiBS3GWTobb9A6G
7+5lP0QH4OFEQ31CiwUk1hg19Blz93WnVD4PpMjd/xjtTFPTFeGhoEg1gAcU8okj60JHS8YlYtzN
UPZLLQZym5CTwWLKLIL1oL2FgCoTuJUHmTJ3L8LSp6LykXOB6A5IoFZh0llfmqfPxEpr+vvf1hpa
a4QQUamgbUcMoVJ/JRkW0ED3wrA/sxU050XiktIKdxCntUz4iN54rXSP1qpaDasJZ7HAXU5whnhh
3pomkU8mF2sWAlB0hc04bQQ1B17qod7qjrwO95cufy74W8ofGwuCuC+ysIi39rZZe9vK4Xh0O+7V
ZUJu/1I+/0yYn5dpkxZsJa1gT5JUhDCjBHKUhVj9Ae8FEwjH5Ou+eWaVadqzl/ErRNNRMC0ibqM3
mmsrrYGYqN/h6K3EgaW5dSFffiZTY9qz5crYFnpKBmlaz0417rCcD5wIeHs8iQqnc9jZLn8AKxer
ZFOxqT6O4aXZ+pSx/aRHzAVnNYaKEIK1bBs0GIZHmn+IIzlY+J7+LFvRoSvxgmlBhlbRkxFwaA2k
u10AaUBiNai7QSZgpDjILprKXluNdBu6HYScDLc/Q4gfmEJCVYh97KxciJyNnAk2vvjQI+KXRmDv
Y4+hmulrDxSmHHJZwdarBSjtqd/G3r7pqDiFIYNzjaKBYwn3bdGDjJVWgdEfdbt4soRN/kVo30vg
B0Gn+usiMImlEuaZwIq49GDcea7nQbiW1pbPQlsLq51o9I1kIwiyLQ24Z/eSwjLQdGTinJJAp039
Yzy4v0QlXr2quHW9/ravKKO2peEp7RN+3HrqDGVFcz3ImBVj0o6nAki9GpoxNkYPqWtuS34Kq734
Z2lRKDlk3zud2lzd0ndSX99FKsjQsO9vVIWaQl9tPySj3ddtCTy1o2huSJNrRP7VMg/1u76xFAy1
mH4rCxw2tbDgYvoG48ZwQ3Etzo1G9C60wAny4dZycSCwpefcpZagK7L2qkfevJBi6cnFz2QnUwFb
K9VeqaWdMZSA4Nv6ObcVJALukwFY2/Yg9GGsY+U+MCWKHrrS0UPlUSm011wegGeVD15t/3KH5obq
kXUFBLgzTDjnZjmuUQ5/uHWorGoVK2BfQoEeQZUOZRALiV2jfZeeDSF/xJWyavoaP63WW4Ddp0oM
fwf4SPlNKI/iQjrojAbHnMsdK79lddCTtGFKuWZPcF3J5YOuK0c1w+6i6AEClFV/beR2Ask1eq6a
CVOjrNOxWGeZtK6M4ahKw9Zsp3JKE18gu4JGYUDLiD13SvZhuIDN3c/Q015K1Q9XX0efc0FudsjQ
0yt7zwzibT4ePOT5k8mgHDkxLuRf3+DcvDbbwngc+pp1TcNUagV+XF1bJabMML//1OXnwhPbxG9d
9ZhpKtumhRXE7u94FV9onTPLhrnmpLQbI9JDMgJl5f4qILEvBEe3pyf/1x/9v3kf2fEfwa/6j3/n
zz+yfCjx4Kpnf/yP2/wjfajLj4/6+i3/9+lX//+P/scf/8hv/ueVV2/12x/+ADEqqIe75qMc7j+q
Jq5P9+QZpp/87/7jv3ycrvI45B9/+8uPrElx+73/8IIs/ct//tPu59/+MtWg/evvl//Pf7t5S/i1
v//Pv/+vv//v//M/5r/x8VbVf/uLqv3VEAj4bAE6V9GUSS/afZz+RfkrXEMZ1qfBf3V1mu7TrKx9
fkn/qylstib8s2XoisoXgpZ6+iftr4gdWM4LGcqiqjBP/78n+0Pj/9fH+Je0SY4ZpdzV3/6CcmWa
b/9rijIVHfCCZXAdg+N7nX3DHxcXbeCLlhpmzDnWvlE+ilqG9dtV1MtL1mOkiLVrdE+pG94GI74O
OW5yWYCJFORxBB1++NpXymtKImWp2zL+Ko10o2QRhlXhu4YIY4lTNWa9k8zh3URaYAQDVhHhBtTY
whXFgxJ6d71OlAzrYyeVnNJCYcbpEEWflFe3CdNLIUzQUzwVZpM4ROGLFNQY3yEHhdieiYMB+z9M
j8RKaT36OGG5pAClXoBU1Vs4XD6/ilwJi40Egwkl5SYG3gC2UT2WAgeo2ksQngtFUMhhPyY9ciM+
mLQuSjYt1josOy4y2TGhfHb0Ave81n00Cn0faAXm7eG7UnNJFz+IpSwDIQ1BQGk+f8VXBJPntXew
oIeFUMhG6RrGn7o93p8ebeg0WsxlesYidTtdqurKaoW30BJbyWhhtTSgzNy7LLRhM6iDE6TdL+YD
zxE5/qG8WJjQCkDPX8wWTEpLqdLaxt3UiK1klZnag0DY0+tugNV2s3IFpt66RSsCDKVsGLi6J+zb
Qge5VSjcWZe9D71nFX56fkIXkxxcsUAK3k/tIhB0oj8AkWXx5Elb33UKbCL8w4n5bb0W0CF6xUCX
8Kp3gbcRftVtG/PVoCWlEMvNGlPDtlAXME57WMlI3Tdtke7kuAkhXdPmFonCXkdwMCo7JAH1Gk8I
C3txWEguXOkIB6cVLdItUtm61xpv3eIBsS51NlL9gFPV5IY2fQlR8ICmNUQoespX4SMJ8jy1hGHb
YZ0RcZhvqY+DZmJz2ZqHqlSQ78XlrpR6yalQd8Nzye5R7qeOUkPa6tP7MVEdKeTZc1ODAWnb3z2J
lISlQ4UqUpaUXamuLHnitmjh9tSXBYYKgj0XCxoYXNHUewu0PgaWlMt2KD/Kht+QjBtL7GINAVk/
SgrUPupe5Fj9xyCoXXHw+phahFxd4PfAKDAYgirA6oUmHUqZZ4ls/W5Sh5IUsVZxzqzQjCkEtqZa
jdOnN2LSbIX+nQXjxtbkRSnk5y6znQRB0zRWC6w0KWU/Ti5x058Dk5NrA98EuWkcf6CDjYjMOYCQ
HrM6eI+QySGvPLiJsUtDsqqJ8ehF44PXafu+o/4cwCPLWBa1yEwx5FXpwwZl3YFsGkwo4JY7jUof
lxeKfYKIi79w/IZzK3+WWHCNxmM6+RnBWiNgZ+sSOwoqfiDb+igfLUNGKsHj4FB904yPlYnC148A
eqTTyK11hGAGRPFprIMF0lRl0eKdzZJ2Gvv3PV+AaGCsip6/8FKGdWZXKlT7/sao4o51SINbHf0U
cuCvUlfqNcbkvwQVBVqS9LfgbarVKRphZPeUtM1jJULgV5n4SGr/XlYBsSo2kTJBULGqNPosFpGd
8q2GqIzFTPgu+xY9U8Wb3uyKg9+ABMuMmwCM6EJ44kPSzddkev1cBkEVDiG89uYjNWoQGZH3knrp
9Sk6QmXhIIPOo5pEmapkqEzfLvOwnEomZRGnTORW7fs2AHxWB9JLJ+uvuhpj0FIVKjSlbClZhLZU
x74UURiWZ5LmSHLy3GeBU8ENdGxYy2vZq17UBgS2NGAsaeveN8NrwlXHhLZOIFmY+oj6qXSv1Oo1
K0DrWwVeIqpu78teVw+YjE7d3aqp4+AUfiFNB1VFkh/jNOK8TxqSyXJurygEuJGAdopqjKp2CdoW
MCKIN/UxMGSFA5Oela/AosD03z2clxeZRRv05WPfGi9xsvERZ6wqA0mbZIIrAbqvFN6TEmoO3wgD
HIV/DgPjZmjCn5xqAprTjmrTbE+fM/fG3GkzD0+ZSNtXyDxFicucP+IDwLSAuya0rLy3GOJ41Mem
v/MAGP8jqE+DmgMi4UvIK3kHe2rXU1Qkptwo1XMPp3oKBlbPU2Pb0uJ7wKPjQaiGEDzUBHyqHMsI
OWHAkx6QHzqp/TEOMcHOonwQrWXFLhGKCZtE1SJCNvXa0qKHwjTwmHDXkkp3F9YkJORhLZsxC361
Usw3xHjrLqQrDVMo6KlWZDrAMsB+VFPrUXWxGwZhetOVTN6N7L/L2RAs9YzSbyt8n36ka/3309DS
3O7F8CdIG5xRcZx+OKy4rTZNc7A8d5WnP6r4+izlwISeRm9UYxC0esFfgXNmPMIrRTD1oXpYf9it
+Xi6btNkNF8SPwiMfDJxL0+hGxMzHnl6qDhiBEdUPRWhvsuFTnWQbtwYnfwDBt26V/jh6THNhB4y
hseID8xm8pCoxjejpRaRE/lHW6g3JZ5mg5Qtpx+eXn8E/GTL5qMcmTtDrq4qv1y107R2eqjU483g
TK1Z1C1duXmYXrevoaW1gpfTsbGg4HQhGRC6wuDJaHm92GJCOz0QJqFrnXOtOAnAcvEQp3fsMl7U
InMNcHZrIZ1beTFzgj+iHpeGFxmTE4iu/E+ND4qWGQ9GTDGaCe8t44AW402ma+vNx9zIKbxMW9d4
Hk+vmxD+8C2Rr5Jy5TXKWz1BMVJzUPmg4jEPC3s5TF1DbpWnzvTfkG+yxIpoYGSje9XMl2qfrE+f
aWoQ3AJRHnNYLgbmdSEJVj7TaIvqPVpv1HgMP9Yh0BQ7Awqm+xOsP0bBNjjJBCWdFqgUj2SvWsJv
59NERjXMtY8e8fTxmlJ1Ee4iGS95ilNbx8jbMTfMT99xYIW8FqLECQDhJUkgPoPFiiQw6sPpWcDv
cklI0LYgkPCFXG1SiTOHnZ4jD/BZ9AXea/gYLE9DohX5frSxzCjlrZ7iJlqrUwPl6W1vqP/4uT7m
byQDP+gBccgisbKrQeWIPai5ttQozyIr8FV0D/iH58tSs6lHg12f83RI+1jGTP3y9MbJwLw26u0+
SIXMYOO62v9l7kySJEey9HwVXgApgEIBBTZcGGwew+eI3EAiwiMwzzNWLbwCN9zyBr2hUIQi5Bmy
bsQPFlXVmVklmWyuWqTKysvD3N0MBlV9w//+Lwre1dxf7osbS1CK0Dq62HF4LzEW9MiFieO+28vn
O1KaATPBU358NdWuh63QPtNqwN1j2zDKemHnvd1/V7L8LYYjm/X9I62a5lWG7v7+Ppwwfnb99nY/
zCPET0ZNIcYkPKkGFLnLKgDJ5XpWOWKJha15b/Ep1svehBkQQYXhP4MrfXJ1dfbxb7//Qdm49OSo
lN2XqI3VVDgI2t3Fl4n5MPwF/XXR3BLd/ZbU3UczIYtwehCoRjJvs4YXmyUdQVD9tWfe0LvvDve7
PhBi36d4sBZcij7Djxj++/0HCJi5gIzBa5P1xZRju7m/kPsT7xddLZeoDC1zk3bXAq+k+8nP/Unk
NpWYHllUSmBWtCF1nonQXEuSna161IFLIOWyl0Bv4lNos89m8ObofHPZQ5dtryy1E/Wfx7jKOX2n
9AtiM9QosCSUyWCsVhBoVlN7EdA0bTS94HT9Y6Ljv5+43EWuiw2rHbXavkvT81xX1inKfCgdmTxY
gIWtmkqk2QMjbzK0gyFW571Oj4g5J+bFWbW+m5J6RPUxcEfYSqhWogm1iC+gHIrp2joBu/G83KHL
nXtPy2hyFozk/1hYscsSCwYs0YvCYlw+LtZGqrs/PgWjZPS1o/TJcm6WPCjAfZPAfNijyz9EVuVA
BkYlEWSP93++r9fZz58yJ/+gU+I6lMUBpjEaq1I9R8QwyxYZag7c0dPy5bycAkXGp17YH+Km/+JX
7HbTkt9lPSgWdi4jTt/cot33GQ6LzMPf72UnsQDCJBsNTagV+e9GyI0pcby8/0TrPC+R33K6TEve
MRb8FZeXzf2yBnjtcznua/i+G7T4mnp1EbzgXop7tdA2tYrbTTLmdOCsQXmhFeHKVASXtHYdwEIc
rrrJGMIQDze/IFmoKoT9hYzDtW/Wzr7s7XUkxKpinGkDGAvz/8D/XMYte9KA2ig1xLFKi2ad6Nb3
2XWO7Th70cBdHwke6u5DpPUus+Q/At3lLVHee/HzFHdkk5+L4VkCADP4S3wY2o+4GLdlMNzLpwmn
p/e6KT9hAbphQu456dxrF7qbkBytTnnGsoUza3/FsRNAJl/EVvRl+d+AfhiY3lUO6WKVFtzJ/qQO
wECeO8O52pN9uN/e+HeTe0PUql2DaOqiJPXLZan4lGBXvZO8am5wmGKg1EvQsfxml8zV4IORSyAU
LoF9gkHYsrQIrcFr1cbJyPK9FnflSgvkh78vsrR5Lcb8c+NgY5kGlyUkwD7Y9WxcnE1eqhZ2yut6
on3G4LnnMTmIHLwZWhmQ5RPz37NS4duHJUYjZYG5G2abZf2WwnjHe7Zl1eonR0D3jIR6HJLpw/0A
X56iBbw4Y7CSY+yTcyxVjaHE13JwH1SjPadzBOvpx06ATwN2wChGbcrPq3l8i8Lm/jfvb/DHj1Iu
aaMqZXma+Ms/5ba4Lq9K0HVdZ6HcGgo6X7jkVqXDunJ9qOVWfO3RVS4p8fJczmQago46aCYRXM0s
1SovJER0XlUYlyToS5yxBJ7jJ2vufr7/fp8NcMJwRfrYkFQRMjUu1Y98IhT7CQvyDb2wYauF401K
7OD6N5i4fFADu1pdUU2vjH07YY0sBormphQbcLZX1CQQuZR1LkLtXBQU0Uk1QRECRiVZ9e5ZtrL1
F6u6GUugsFxpBnqjtSlA1Czxxj07KVaOIIJt3GEzcSreE+DGxH3fLR7ucbLdsKmnuCVsIOt9iTTz
ax+dy5LMO3f5GJf/LgYkFJlq7ox79lvhkq0Fvhe7LBj4j7xOmkoY6OUk+dSSo2UNTclEBSieTlY+
3pjOxbdjCKr9pHMpQ5ksfhTXjKQ7L+8UDifmyjrY4qsRlShIsENt1o/0ZXfL21gSt8xeYk9MbWGF
E4IsRZHKjTa8vfdZccDdb/x74eSeuv2qpPjXwt2vC3VLFe43VTp7MQtH/OPqEkewe6f3V/3SIQoN
OeJpzmYG4EzK74zRLAS3DMJh4XuWsn70rv5dddrnIuM/v63I/ray+58v0de6aPB8+MNn7b4VS620
+f2TflP6/Y9R6zUWxdgfFHv/+y//45f/9Zf/8sv/+cu//Kdf/usv//rL//zlX39d+b3//N9Lv5ZN
gxNtlxS6Q9fr76Vf+ZMwHMchTHCRmFnLyPjfSr/GT5ZLp4T/2gIqxdLR/lvp1/hJCBx0CLkonSrd
/PeVfn/XvFkqv5arqPvykoXjyt8LOhFszGE0MuHbdjCimsDdOar7nM6xj91xWFxcySIWMXocLYZx
WE7tR1sX5sUeU+upG+YVTjfY9NveZNZspBiGrIuiz0Mvt+x31RdH08leUx3IA7uTVZq0kk1vTvIL
ZvleVn8bq4c24rf4/qM9ySeT0p9qy1XtjusedkyegEq0MTZP0mGXxfQ8uuAtrkBVO/pHazke5/zR
oqgaRtHr2DB+abavsqTiAqrm1oA7m30t9vyWOkXgjyuCfkhSkfvgmAzSJDHG1VgF7auaJI2KYoEa
w8ZfYx4ytlICfIWR+Ss8avg7k7t3XQy/4wn565CklwYjhlVnYihMaZ1Y3pUftKLfhh20CkLsCSP3
GDekIu/XqkOvQwEt37WDblHOqueJ7t/MTFxTLvadTVeeu0BhqDlvZCG2iJzz8ZDFfAg70wWTGPTr
VsdaOW6OlcDfPITXnF2zwEWHgntc6XwqKQ1PrQCo678kLVA0QCv+tAVctXiPqPBTRYH1wtk1ditM
YjE51hPtbBbWUu+qPZAlL1ato1d3SmuYPTdw2QNto3yYspkkZvLb6f9je/l/2zv++Sb0H3HnWDSo
f7Bz/Le//Avbxf/+zWax/MiPzcI2f6IfIGmS6LbEoG3pBv3oE0n5ky4Vm79wpBTmfVDnb5uF+5NS
SgAxsBdXW/GrPpGwfqLjpGzH1ekXuTZ9nX9Hn+h388+KFqyOq+3SkdKXV2AtXaRfnT/zaBUJA97z
Op+jh2JhiiRjINb1jF+9b7ffOpNV29bdxQqDcolXqvVsitKLHEihZT9cmqY5a3OYe3PJuRWzI4Tt
HRZurGm0nOViPpvPQA4KQ/ui9zSiSuPM0Ja9slLHXashoeZfp9H2V5/BPzlX79OdvzpYTSU5TB3D
UbxDE3/632l3Ur12kyQz9LUrQ9LiUDS3FrrVpk19QCrW0O3bbmZAzexmqG5zfgkKCMkT+JRXiQx2
DKALaErhMUAc4k1haJx0K6X7CYtTK9Aq0G0mYnCUsZN+mq2tEBKsMKt0Kw0D862Aiv/g+wenr7ND
bZPJjxlI1bH+0JzCdrYHxBzdOuqwT2O8mLqQmJll8GkW/cmVuE8O/eZKWNI1iO4ME58Bzp5F4Pir
j7il+150XHX2waraRnbRXczCHqk4TsOxNalJJSYMUAeE4k0q55DbJ5pPawUd7KLTP9h0pZnAjx97
qGwh4rgysr22Mf9s3kb8dtSYe9GymfDjZAQXL3Xxe/+TxCoLLQykWtcy1LaqjvxrYbePqEhX7HDG
s6mcMxwE59i4EKxqJ4cLlk1vsXD7A/rKcVcii9kEXWRtUmoHTUyMGqUNHcH0OSpJksIRVeQf32fy
H180ghkWoslVdrnPfreA+mpSoZv7Bl5plyYpvhp+LjeF3fQMW4Fp6uytZXHLKC3AHk2UfOtkJdV1
iJmGoDjONaWulaLcw6kfejMQpWM02sfQbsPT5OIAY+Yubp4Sep9R3qLe+tSk+gt19PwZZOh1zDdM
ItlaWb+7ELRS5c6nFA/AFaducwtVhPrSpcpi+NU6j2GKjU4AccdJ/0yM9U+uAynl0thWplxW32/v
sqhWjKfTpl6LdrgiI1HPcozPSqtOvVZ1R4rlldMi0q3tchsEM9dhDpp1aKVyr5nhtRvDdVtM6aGi
Cl4Gz7UzTBewMUhL8kc9Vt/++GP7nV3r/V7TpekQx1lSIThiv/71orBaI2ujQTfWdihqWjk+wkHq
GKtZb6J1lbTFzvRNhtoK7RZCqtzBJARoWgM9RO6UXWPX+ijCHPBPgDnoH782IZa96bcr1pa6aesm
/CbpiN/fUyWAr9YBCrMelSbplGaviGQXkmhF3VqPP9j9cM7jMNtjUgf2NO7jgxrlS8JLu0SDaD2U
JMF+7F1n02jIa2M2FRuuwrURGK1Fc/fmzCmzVZZTnZqlqIST6qrLh2aXl0W1lrN9lok0TtBVBppr
zYUrSdRVGs4O66VhFxQJJKV1htn5WWrYhIaWW8B3Lz4SpDym3VhcSR3XS8ZzMmNqkOS00QOGn9+N
3hYvtg6lBKiNxP35VLTYO3eMQmts6B71he5ouresS8YHhr/Lw1BCJyob/HJjVCpD8inN2uLBTGLF
SUUFuy6dxzYTNH4T4/NAP2xNPc7eTjqYSehN3wsHJVpk4MbWJ6G+LwsG6v0e66S8SY8atE3Pbd3o
I9pF+rAu244ZjRdn6sQuLBUF7xAvN505cpn0A/5pwM+LhMg3KPunpqfxHB+6umgP4ZS1kG0BPgOD
fTBaMI9ZUHcHy/FpRddt7XEQQ1lvRLWZsV5vjNjaM/oTnu5fdbI50rJSH7qsOaVOj/grag7orcTa
8WNWNNSkymKMV5sPBaakj7raKLa8Dz25s66a9BxpfvtWLfzONGn8K2CeiSJgpo9i6wRV5bVOiqmQ
X+c77umO8pqQ5wIHFwMDxtPQUYkfOi06Dr2rYcdAew7da/A5sNRONZI54iTrNiFmsUT8htD3JthW
Pha9fbMisc9y5XwEIOfpbmC+WBZ8ZZThP4t4hLTK31z3HfYjTprcstABhTJUVMbroNw+hb5W4IDp
c6y4AucIE5i0Tfu6ivVz1fXvk2iehOzMT7RZcZPojGOeklsgdoC0UWDaWdm8dDwL0XzRy3uyIw2T
Tm0AOkaN8GhNMGoQzXO84r3oJNrBD/v0I+Lv0MPTkhpWnyjGVvP+qXTRr5fI/BggyZeWUW1voB3p
N2Vb9sUOgchY3cPAXXTOHUc8kBFZF5zh12FMI0sM+mtqtuRABYWmUDxpViGhlRkPeiWsW5s3xbVK
vgj/3cbL9DIsC5viFX34NkYbZxDoV4NBxXNgUs7XGxt3x8AEFpV0F9//M5nZP+wwjiFdHfmSNBzX
/seyQz7NzJkatr+uxXnydfUoM5QUfiIPTjfOx8LZFMJUGDCa40NVJhdH9Q/IDJagRde3CusGLNM/
SDXFz2pmAeszW03pTvA5IRv28xM8HXmJ86n5s3PmtwI8ZS6vXNiOUMSsCoHi7+K6svbDYDmL10ZA
Ka2rg0OG2nLjh+KRsGC8dRJQs1u7TDfP5H4s84jPw/DB0Q3bKZrAZU2N7gVhU+Kxi3A/nsTLaE6I
9RMz27XR9BpRbtshzQ73uMFWIKUlhMvsz3xcuN6/3+cdUyjDthxCM2Bx3OC/PYSkadZSD4HeDWFm
bXx3QLZRy7fQqpJn16KjHM/9s+VDBg9m7TUkydhbVfOcW6N4GoFrGwv7OPQtcD++OMxV8y0eq1XR
pukhcazgPOQWyA0fo0uRlSFEU6Pf5mlGQ24wSy+p2HP0Dgp7Pp1j2khXPSh3TVSJY2FE1w4Dj1ud
kLOPlVyB78mOWjA8YRJ9ibFGXpcw7dZ9yBIy/NfCZJLFcPLHpogL1CIU+dqGO2E0u0fCs4b6ve5h
h4mzLaagF64tp04WVWc/Unyv+hQ4GeZS0GgusFtj32JQaKgEwJ/E8Y/NuOl9HUV0LiJ55NYwj4Pp
e/0ApInudXj+twdIZu4hcATKLr4PwKxbS4FriDTiI3xlRAlgO0mHTXND71yYDa5WDK+sLC3YzFqU
7swOS58U3uxxjpovw2TamzYDGpiAWKe4jglF14UHHYS20UDZVb18KTkO903YnvsiokCRHFgt8uj7
uu3N+tiid+aw0nAJBm7I8H1oDGcRPpjF6JyiEfBbZueXDqOXi9Zk+QUFq1uG4WWqivHUInRDvfeO
Fb69S8NIXihNhjOqgQY7lQKOCOEDVMKqoZvp9BcXm4RbY5bzTjmc6RQjvsTTXF6obr5MUosfE2q1
+ZgGdCfnfm0WxnihxmztjWn6ua9D61GTXzv6z3RCtYdp0NMXXDBOiTv6eC7Z5a7oRb9xRYNRVgul
uq0x8YvxtkZWIB78UTkrTK5tDBgKDOfRTx3DEV8AFXK3+s1XozY/t8PwKTH3YZT1By5q+Ki1PRz6
yn0cCrIyU1pnPdPeG3yn99VYWjs8Jr7Bu6N5VGklvRHxxW4m5lbi+arbQfazwbNQgae7qoXNM5Uz
SowgPPTKPPHrm03sXqoUIFgRcoIblXsdDexbZZmKzVzveo0yjhtHeEzH/UuLDgvpzo72pPACg2p/
NIAjNx7qPrR2QxccSkmtRYIiPqIfO4+iakgkQxPCQ/cWu4jcXNnRasJroTTj2+TW5jqGjsk2hD4g
z56xzrB30H2ekhaIZZnWatP1RffA0igmERzavrr2RWyfiqmxT0E/LYdive/o4ayAx734ToZJTCjb
02D5pmf1cOEna5u01bgfwvDNn+MOxCQz73UA9Nawoy33WOELkI6dDYm8xmnEreYHf96rGvW/Rafs
rPelpMEx9zvh4L2WBsEe98vncIzBaLf+qnHC/CQRbCadj1PX6EbQxPTC9CKJH3RdwMbpjTU760Nv
oCcwBhO42FD+XLfdKZ/E17wLrD16teqDSueekw8xT0PB7MIWRouhcw1EqrIj7eEhD+X3pLW+9iRW
nm0bPwuTKX2yB52kLvqcOFqDY0HN6iDt5W+JbVZN3ZkA7WOJ5w2q75gtcwhHnMwL1BIWzMIJ4vNG
a/HNVE71XqT5fI3ncb7iAo3zeSJ8L0j9je94rrs12yLcGz0VkNrvzRcfJpoXNTLhbecKrmwhZm9q
AP/qRZPxpAZUdlcN35UvUJAAyt7lmnDWWuXCZC4NrGlkBh5sjSN9TgqN2RHZ5F5o+OdrbWVu536M
4Zn727QqmOLIuOTxmD4gaUQ3FGSvbELigf7SAYjlmywyoPPELlD9CnqWbZDTx2+zsz0l6bpuqkWi
ZnEk93a2xXBfu4GLr0pZPtPWtp/juLtpg1EeiQpoaY/D2c6z8dIgiDtXLXB31Tz60Vwd6pbKhIvR
NTlpHm6bTszHNiu8rpuGQ1Vb3mBr4jF80vvqabDH8igiI1lbef9iOVP2WJbNZyzpzVde70cA9C+Z
IYdjqToA7DnRfOr76TaNXey3ZWN7/Syz45RP/lFGPmXbotQf+8TQH9O8P+M++DkziItM6KQPsXsU
lQhONPGD0/0rUdYIRTLL91wDMq5Td+b5/pXqyx2/CiijGD7LutC2vtY1NHtgwJ2nafyU1eW0G0D+
kubUUekxHB+Z4wYlfn0L4hSxz9D3XpLCVgeVo1+qDt68n0Ybl9bqmljBaZnBw9/I5o2hdQs06OCz
8qx9HTTgzkzxZHWVdSE6CfZy6L5MrTIuwanRzRlMbVKnFw7m9NJPfnrAivcEz6k/zXMxnHBscQ91
rw5t4z8MzWJBEDS3uagRmQTVrk0t/9w1/V8fxjn1z/fvJa3TbFI9lIirNHDISYKKUO/ZfBJ/S/2p
+iBcs/aKif6XFr+GVZB5fo9Ei7i49LpsVlcafmnQPcBqppIhRuMYpVS2/SSvPpDqmJtmMBg88mUM
EddX56BwUlRxAFbH2rI8NTpYyNRBdtDDur/YovzY6xi+GxZ6NnecJM3YSdtRDuuuTTNdVGxNl87y
T1EzNOd4+lL6vXEozLlf6WkM2F5qwZnf/mSzF6nczy5BTo1f557zUADRH8WJbQPcekTq9eJE83wz
jLr/UHHiMCv5IQTkvAIuX13quT3COJC7zCUvARTYkl3OYuUMR9Oe5bWx5M8Ge+8l7AwDCEYhsHop
OcdGU9/Z4Gk2laXhxdzQjh7cqLgKR9vnoVZ/TQKqmIxJPcZMI+1l5nytA0Z5xsl8pPg27O1ew6zc
NEGa6kZ0aWX1zc1r7bPq+2c/qoN3zP8lBQ8Z2dXHtstY1/B9dpkkXI2s0faCNkh2Fmr+wyI9mabp
EZlR6JEQ4XhSJkzimshgxkaW+9EK7BWjUOLdZJ448aNPHKuUPSuYnD499iw032JioiffSm9DQ3dY
NtGbUnz6akqnZznJbwbYmnUyiO9z18tTFqxIJbhNZLjHhms8Rfqg9uP4LmyFCCK/i9mxe+ng2Gum
s3dBjNnIN/bupABhYKF4yW9wD75r6ljHE0COFsNmxqYm08wfKxngEz0OqGWwTvB9mB5a69IVKhPQ
ueWLGSIT9htr63LzPGEOynks03ln94XDLhWAJufIu+H6gP893vZVKdKDkfvIs8Z6Fw7RY8CdTnPd
tz/kfgNvilCvimt/28e9vFDX/Kh3SGmmMZ6+SiaUyWPDkP585RE1hN9GVb1hmIGMKfwIPVr3WNr+
gzH262SZwR6NvntoRka1BMSS58yNK2+W4+QxoWgcW6Jw2O+ndLKD9w5PyaIIje+qBkphVcEnhBMK
tsbQH6Uxf8yFre0GlGWHSc/dy5RoySbMC/2FnDxdmU6TwCl40WRDdhL35lEfm5e2s9uPM3uxV459
8cGw4phYIVOHDEHuZeaNbQSmJZrdWpsB6cWZw6g+DGT/B2N00jO0ABwoMIgHntvUt8mi3lFXkfMY
OSHtLSuyXhOtaVduWsefpe1D2mYsuhPV9CSnElUY9TLEK2dXxXm4yiz7EAX98BUB/lfNCtWhL/Fj
g++M8D4vyhe6+OlaMiP8IJliIOUp5quyE3OXoM492Xb5mGphspW+KA9BUIHwJXjfNUlU3xiJrFmA
Vv9IXkf5fRb5unSo31itVTKOsXgK6W76EXF6ieK6NX62pPUpll3x1Q7My5zhZw1xd+0ykOpSclwZ
5mvhh4hDLPyokxmk7MKsBfFifHfM6FQIIBeFG/gXrbOeVZFan8OW4TsrGkfSFSpjU1R2b73LoQ+j
mApMMqHhKKgBGZ0/PlV51TOJrquH1lXU4MwCeVUQ4b8cTMZVa5h1CCnBk4tExcXWOgThWgxPndnR
Ay0W8A6hnR+TKNAPgyLcMya5QVffbMIwZbS9gSExKrjuyLuRpVDSiRmcX6tGTfRbWoZfcVZirgJy
l9F21TYuS4F+sQXRJEABBYqA2Hw2MJ/d910wn3ViHa8Y1KIHyv1zpBe7cc6MlS5aBPvQaHp6tfE3
dpd8PbkJUuk8Gg96VHwb8AqAhY2F3xxVvodCXHqN34REMdkNHHK7UzGtjjqY2NbiZDNOoblrO0Yn
GXZrr5Bm0eZiQLQu4Vfs7C7/6vJ2toFfmV5Zl7rn58rdFKMCQIvTA+WUhyw5CUh/HwaDPSKIAjgP
VpPyPZUjmdbP+dRXazepqgON959rxD97R2hPjORb5397INucts1owmT4+z80aiBgVE2/qdpRnsnc
/vqglq8QaCD8zXSxLatAP+sfhsA3z8XyzPtX9wclmM7HYGE4I3bEgbTaiKa2Ga1B17zO9Mo83x8q
h6KcNkM0iauniNe6HkrxVlg4JhD/mOKMJdxfH2ymgQ+1tI50mPmWkzH2HgwunHJEkLpmHnod51xQ
PNWhAyN8vT+EqfsaD/NWx/htW6nSOd8fAjw/tr0hc6bzk/qkG8XJToTat1U0n3HDms81M1kQPeJs
k2EXdhrVDVtLNv05GFoKEcvjMGcUZRkC3Qqk0+e8tbIjjl2ehvvCEd5SeSR5TRHuOGzbqE3Pud4e
nDR0HkQRUhHT+g+4djH4bIEMWf5f2FdwTXIifGqo1fb+PV9hZ9DFfPZMKLhXtrbyWoSH0k9NNEhJ
5V/d5ft8/B2jIAlBsQJ1HUj7ArXTvuhDjeYSKIc6xLQc27g+W7TCb1Dj0hdmqY5TO00fKJ7gs28W
oJgMdbn/G0z1xbTWak73f/RdTfdwJs4OKRHkIgJE4+4E+g0UtZdJC7tiPFlv94cU78VLWdNLQPTP
Yb88DQnnTE0WEVijPtW13t2GWOtu9686gU6zSXM6DhR/iASH2NN6ajOBYYsd0+bOg5446sG3jRdz
Gt2TyzoXWlteDQ1zYTs04sXRFAhPMbdePdoEdLkv905P6UvvUo8MXH9qxspYAxoXV8YbukNplUBy
yiz9kJsGLSfClY9Gqz2o3hq+62iIaUjrXzW6Mdh2OgHuilG4hShVg2Z2uxMl0cYLhvqpqJT1SXNv
VphYrD8SL7OSNTMxBoPXcWFtq6lJVk3xzuRK2LL8gr61vNzu4w21VpqMhDS+KfS1JlS1TabpXaOc
tFVpMd7SKP3GoVF73RAwqTiN4enHQ6UG23NHOzxBuvfrBUQ9pNhNs8xV1y+jAnnD2Jjw9GSKr2P/
3mDVcqEHKvZiZOa+tLKNWdTBW6J8uar55M/dKIM3Oy2xpy6KR4a8mN3GUOT+rHEO3V1rdy+KCQZP
LVbFbqjtjIm+WpKGB8rdCcPGJ9cYhgu93PSaFIhIu1q/Fdq0vDXiZbuiUINYNEq8FrO/Xc91f8io
mz8kjoAU62N1ef/ej3+o0lPQug0vOv9o1xouuXI4zLpZ8ycjL+lvcSfyTSPrJ4Znz3FCg6Fxkzdt
pKWyOFNjj8iIXtiOxww1YDnM5pdsbl/tDGRjRD2wEVs91w9hQ60qmN2VqPB91HJcFHEXoXKD0Lg3
9KO07YNB+eIweNXgP2YSZXceuI9lPry07Mu0EAp7x2wOAag45SYCR07ydVjkcg2j41s9xB+buMRU
Pa6PoOrhPGRXKrpXKQt/TRWQAZUi/lIacY6awGYei1tB1h0OBWX0ao1RtNVqXdBvo8siLRuNjxmM
O6Zqx1UAVE6mcXKa/ezq68RR4XtjxTQCIiLrnl6nSyK3oviKYtXYix7kd4KYm1WMx2B9aCzj49gF
9jrHhcerrR6ENFXObWomdAlUc9Hy7rtRtmQ4vdx2TP+t4tAZN2XWfMrtcD8yy6d89+rn5icjQblf
TT163Bsd/4M7jtq72TjXCrCv3U/qix3UHrOf4RrJbXuwrfxLGCrtQN03iHRaUqjYTTURceB24xFA
ApQlAFrPZRHfZMMNgEz8bQjjDPF69K0ZqieXCuHneO5aLInsYoXjOJ86B8Isg+hGMy/b0Cfv1/YA
tG8id5t0zplRV9R6HZtZqkRa67SVBk6T2PIgwTd2VmZE7O6FcUqLMN5R4hs3bTg/ZOjMNnNVX/Mq
a470FKhkKppsoIQ8p3htrQ5ZAznnah5mDB6nL0ZQ49irw6vK5p1bB4kn/ArBF8jNzqcpmC01rgVk
ppmem48m5WfmVdm6xKoJLXqeRnGr1CkI/eDJzyttlXVnU5nJ1YUEms+Ui2b/Nmcyu4nyQ5Wke+U2
TAdI9Zlc92c9w0GhUW+Uh94GC0ScMt8x7cBAojuMtvbJRuux8gvXQt/NSVfItaB1FWbqa6slAAfH
8IwEGNN541wH9qe677WLFpqcbtOmygtrVfbRLk36r1GHXARVjWcZiVek5lmnXWbh5k+9edrCKWVY
II2rVa86JvpJxZwev3RshNosIYikmbaI8PM8+h4a9TtjzSWvhJMmlcFXCm4dQ9EsQ2NdZNYtmGJ3
FQteSTIffHxbWsP+nEUxhw7TxAwngBVD8VbHI6yNgkvW5u3JNFvgpywnNYwf7QyNHBWdSxqqekU7
FtvetgBfVk5Pptu9JhGIm6n/JA24jlWwq0T6zA3yGmHDyTgJquag/uIUjEfRjHrolbHlDipGdHWR
xvGbMqyJBD14FIN4LEg+kXBkoxf47UvIsar16TZx/V1Riac0ZOrSjHYOu3xoYeUfcjgFKrYPg1lc
NMHNMwe09briM4uByt82hucFywwfaecoFVVYbUTWTEE67nR4ehPKuqZbgF3T1ZQ6lHHBnEmS1T8j
2nikEBYV8ooy+8QwckDl9lOni0eyKuGJyH4t5xG6dtGtBurAjMnIjsAZlwu6smdrCE8qV/NOd9n7
EnNo9nmpvsauerAqOpbICve0DHAaDCwUUdFbZ/U/d2b5CRPwW5ple0jeGKZMzXPpSw4tSSfWxXWc
4Q+Rze/9zAQWHrqtNyaB8dBqDJMAUrz66ZOjYXGlVaDQqlI3vE43vnfMFI7qobADi/BDLuhMa94o
jJawpe3CEnFmfQ5wK+E84dbxUzvckHE9CfKRuGF0JbOZbBqCRPOoRb/WI1fKlJ/1xoAdyajrapy6
ZeC2vyb/l60zaWpcWdPwL1KE5mHrebaxAQMbBRSgMSVlatav78fcG92b3jiwq07hY0uZX74jl8i8
oNQOAdhbktHPBj62Hhn7smTQD0KoXxDkGd4OfLhhO83LmgBVu6a0N3WjveOLq6OqNfgxE2DVAIk6
8U8lcV3lwplmpaQJcFVWyT7UrWaupdauYztFaTQb00TNhmRlpqANXmY/Qx1lW5FMCyuaBpT1wT0n
zcAv3N0gIwqVsyW9kf98bcQ/2fQhNGS/qiv0Wq0oxCLmtUVddNOjY6DhcDquktg/EcYoYuMCWKcd
p6SdkeVIzUPrz4QgYMB3h2QTxlhUUvzhlFazL2Ea7qtqFrnhQRsqueicn6yP2gWozLIntBlFvBEt
PcYPIEOzSI5YY6v5ELYUo3b6quIGWoyi/03KCoVJT5lINtJg2b7LudDphVdO86ZpbBBZT2lxJBEq
RfrGjs13DHqo7twN2FI+d21toN4PfNQDgJ+ruvBo6kvvwYRytI5+Iq39AI6vjg4+MwM/wMNds9b5
FObUdWAu18q1TuXo0qTfUULDlLX7PCXBa1ZnJ7RIqPm77tX0QhRTejczsvS5R23rmgQZWB3CkMwh
ldRGXzJyiFF2CHYBJpp7JznIuyraWRAvQW4PhZZh9MxmggjOeZhjqQK8WPH2d64bbZOAcxEbtqqQ
EHRMn7Nsb0tLzOO2ukVSiENc8tuLYpq7COpW5hAuRmMI97g7xWyMMY1rer54SPf7aWuivFgQO38N
C0Qgmj5L64ySAFBfpA2kR6TpewFcUErKTR/BTUZhPiUZNkI5LSqad49T+Ii8lgwqjWwvvWn/06cU
335yyQyQNwelxEziQKXWBD+uPUA4YLXK4C1Wjt0/E8IBFlp8wHQ+ehD1N2uqb0WK1hHWoLTck+wT
YyYqfZsSVjt3gbuwMdacTFLVbsKwXLFG1/iVsi9n0r7JblCraWrkqhPeymSQR2PMwd9IMYk09lYr
SBtqufYJQNVNggKQGkSl8+Tbg77UnN9eYPZ3Nc7KQeZ+KVA1y7AYq2Av0rDWN3m8R1D2EyqGUXMy
sVm4X7prHk1DmisUQCVbUtCiXZH3ssPGpjI334bOrbMdFGpxdIfCfM16cLY4wnE66HcDEVCVAy5z
SLGwnhdXW9YNaGeT7YU/EpVuxWdnAu6YXDyWf99rpDfnqR052icoLG1b8A0kw/vwQHrH8Dt7HOuN
VDsSUUmIGLCZnvbEINaFBtQCpD95MzeuXSKIHnEJoTEzmDzLJH7LlDj3Xn9IknDhjc6lMYZLgIFj
5jZlCloVyb0/jJKzx8QN/X/P466S+8Gky6Tqq+feUZ+ErQ4r3WksyfjVGvvyzaszb2foZNCbQ8e7
LsZ2T1xyu+9q778/eS4GKz6xYa5Kri26NcJ9pPMA7IK4XnvUy3rzQVCZNWO2hjWthnhuK03uUsuU
u+6hOu01DShKt+jrdqSxa2vf2P399PdQeAOHADv91ayNEK25rBOP9k8Vq3XTWNdYHM2ILlpDGeok
SxdjHj7N0Q8lEcmZeB5He5d78HhdF78lLYRFVHxpk6hWtTLiq+iPeldLQF0nfZ6wVC7SokJU3xv1
KqpdKo2nrt8bjyQGKe1w1nSiOcqfzJtwsBIy9yG7BsJQ0w9dmOVLfUy41Dz1ktMYsy4dedN0i/5a
Oa3KLIdzi5JVagBZpnU5HuSj3KZMvsndyi+jj/OnQwn9UP2465YBtoqnoxpLVpOmfRmUew419x7G
pyiy3yDxOWnY451r52AaP5GRv2eZ9qRan5GjPlJatNJcFjNPu8e6+vXTrOHddwszL+Fa2KqwBhGT
4WrhYydcVV6CkKyhAtb9TPruRODEET/9Z6d5L3bKsNhEhxY+2VU1/R45Ny16Hfg6kmhtX/xjgZo3
5fBblVXLeWb05l1K3wdZ6OVgaTMabS/aQMaX3c9CI31yhdo3cbwdxI8WO7uivU6ohotyWKYFh9tc
Xye1tdMK/y5i715tOjX80j/K0J0To478BSP9a6khGWmdS2kj/yxiE4STmQKpQPNTfPk952a2+V8r
DsGAiQuorJegMl8IHztKT1vFSXCBpvpXEAZBlzX/ErW0lr+vzPgYl/49D51vz8Nn1VcbrKW/RTop
1Eri2oTkmD7C1vIKwaQohn+QbJu6xF2In5Exk4xN7otZ5qhLagxP+aSf+BJxa9XNXtPEvsvew8a+
dAX4hKzvjW49OYKcdqDm6SLLaMd3gKLOPg12v6pKRF1TwH4viq+Sgb4bpvfQIJhT3hg5/ZnUAZb4
xH4zslsIGn+VEbX3+ePjqNv6VfPfe99nXEaoYEWfiTBWfioPjls8H7VQf3a1BMouWOEleQBEMxnR
/KvX36WmXVTPvJkJbW0OmTkX/qHUEmsFtgl1z8kcIgs3f9XcybM46okxzegXQ/we5ct4kLshjV/r
sTmXw3vZtcusqC/1gI6569uXRk/P6EpWJL7xEYZc+U6unv24XJuSK0miu0cmQpmNCBYyX48e3I+i
DWNloYG2deJThkh6c07Fum2/1QFnRtaYiRUzQo/ybdjpBVnLqRHWBdXA1S+mr9QN0Bi5//IW6lQR
/F61u5pDBIY0sWnxW+uP7FKbo2Bkeati4o5NHH9Z0Mht61zT7gDoJJ+yQr+4pv0TCO3LKO3nWiTv
lRli2p42g2a82Y0nOW81d11r955NeHWwMvPpRDH01SuaY0eUYuL/Sy1WxAybJDSYgRI6/ybUX3L4
iYiSbYJVZDQfWPmfTC36qYBZZsbYH5x1Fje/3sN7bYbFPurbjyIaCo78zWcWlSevRnxtRK9xNRzS
1L0Oen5vx7fU14hWADT19JF2X/uZzr+YaJj0xTTCndIpQZLFB5znZsifGfjXrqee8r7YDRmHemf4
ImxSH41XhKu/dQCyM7n5Z4je39KRbLrZW2KzksD/hXOZi1vXEFVjj8TH1+30Ru8c41u4r/pSzPFL
RgvHFNo8jt9JBokRIXDDPl71LKXh1FmRVVUyv8OrliPhApaOF9lnfzEciNSq939HENfJSoe58BKS
Db3n3NfJLElFvDAmFc2bvgWUYQRs/aLAId6zt0QxmhTrdXKVRQpYMQ+q5BTa4Yh0jCXENcc5vZx7
NOlfg3BufeiazN4QuwkofuzubGvSFsibaC6utXnnEkbIR2jji3e+2RDo0GZWvzYtSx+OA950Xb3r
Y3fI6xzHGUm0sbcJQn3h0eNkmKssMS/T2KGEnA6S3bU2GYQbf/Nn7W5IYeJWJB3o0PTJpucTngZS
ssZb5sYHQwzIuB6Rjf1HQlaYmyEEIKkyb9xtWPrnittwSapRmP2MAwh7qtUHCp53HccrhIJnXSSv
ZlnfM36la/TbYVRzEjLWlP9u29Y++lN/7Tmsuo2qyFxCqsZkt2qazOFrU5DgrdijeCuWXhrf6/Il
I4MQgzfrYB30V9UMnF4tvLcF4o3WI2SrcchKsJxjYnCLurhYZ6YdYMsG3KtlXNKYSbQwR1/ljWfS
m6+T51xCWcxkEK8aWkKZsOsPFJfPlF5XhXVwSs4HbQyAQiTOvykwzr58jnwKwNXFZ01zMvWW1VGB
QFXbxb3xFKO6arthAy91cpL+6ClE+qiAMCZ9VF32afsBB2u34uID545898szEVDrgc1kaNkXWzZb
Iq4SzGPJrfH999J7LSrny68LUkEgpJDtkelQ77xOewmYxkLTOCEghmQMm9WY68u0/Paz+kx02Lkb
G2S75UISFDwrI39RWMmxiNnSWjO4Rq772o4RBUZ5mL8a9fRaPi5hM52N3WDMLWQ3c8vnW4h/xwH9
b29GOPwgTGfBi+kFKUBV9OTUyb6eeG+GZi4KlUk+SuiNMSbCgA2JHnNELv7JwKhI1HXw42XdMwkl
c1PYPyLBou0NTO1AQRcoehDDtcX6UsWnoOxfiRoqA+9VKSOaFQnjVjbMurJ8lp0Nr+C+9hrgsK5x
rQckcNOgl8lL13bPhecilrauXSB+uY8Po/odXP/YN/nHFGKiKtpwkzidNmsD80szqz2+5gEevdmY
eBpmVCumc68r3tquW49cGJku3pmWCOHKGtoIYjCHsnlVyBmXjsPm4niHMg02/VCALjmrNuxeHava
pZqxQy150OQwzLw0umX+0taChVL3cfAuKHHJpZH1a+L2V1Yz3JLhxRt7KrlS4IJxyrZulcLN8A2Y
RXRNG/1LT/R9FpGtw68GdmnnyDVyjlAHJN1QnGLm+HW+MDoi7ruNFXmI5B8LFS7bs0vpQJSeCoPE
QifR7zY5uAvTgCS1WKFawrzQx2nvofeqh/6nZlUnVFFfecMajo1rGLnJFCc1tF902rTyiiftSdNK
vDEdCEnEVxSnZJRNYf7mxTVJdmpYRk1+lsL6LgaWqjFDwxGaw3OMUMkf6V+oWwdyXie7V/U1qmbC
7trwV5uc7yF+HAon7TYG7aZPyk8dJQRI1iP/LP8acnc/TElEznJczQBOAAhyf91HXJqEFVDokDS/
Vjc+N9XIuydiiaUgu/YCmYLpAoB57Xf0+Ht1rPUQJh4BCZjvSvKUFs1UnapAbiSpDbPHb050xNhG
++23zGzGhK6uQ9zS5PAyjwxed1I/nmR+JtiK98dSk3m/ouV+rPR1LJp/U0N87pQpORsaSdWl5i7i
vvoHrzdXhY1eMMjxz2dqi8ISmgceYgaCvTas6qtQvk5QKd4/pAJWz/+GQc7eHLxxWeOvIQ0kXxtZ
eygdRjIjIEMoFsUbEj6+Cyypln2upQ8QGYnfgm3UmVgNfP4/p/CBBzMQpHlzNMR0FQXKVte+gkUz
1BLUIAUfCmQT2UwBOEPbBGtsBqs+nL7QW73EQbOzErWHNp3HgTym+KCwI8NS5+hulShnTTMS3OXP
Ysc/dqH3nU7gekQVT2gHQkUPe5Mg/wOdhwTParxXCJh0Wf3qpNShXfxCnbqI3OaTzJfP0KxfTKha
LUtXVcd+1yDA44w/LTMnRzQ45HJh1tKbVc0DSYCtccafxiXNPhHmq5eQbiAa/cDyTkJx92z2iB2t
jMlWk1v48nk41PCj0dn1KlJJtLCeYzZYd15+d5N9puA5dJ2YTs6re+nFe5zr1zEOzkAuH+1am8yn
QGr/QO+/pUj+mXq+9k17P3bsNrrn8rvZn6QqqplRgxh5jfZGvPMODvdsBpL+gBD4VZioK8sPd4B+
jEP5kRYB/BbOxeahkwhpkWdFaCp7o+Lus9UIinS7+pMtQ/j6u2uC2XtaDnyQPgWobLmKtJ9uxHDT
D3syJxCoVcMmjqedwz7e6c2rKZxXjlDPsTcSSTgd28Z55mZ+KoOXMTe/e8mOlefNO0DMYLSfhNch
UQqBd1U4/YSsW3yPnHrZtbi9CIYvbWcmTcjVJBp3Q81Hbzx8W3ZU/GPC3XrOGUSL+G3oHgt1b+ur
mWKY0Qzzub/olvfW5bBOYdW9TxNeEr17CiM+McQWgKj60jKwYYWp8TKSrZ1De7hxdtG06V+j8hc5
Gc9UJM6ZeG7ysUzogQUjUDL0BdVLMAU3lXfUH7r9iw81ldYD7lFA1rnKi49UrhHyRDNNDB+1Fe8R
tY3meCsaubPooFWy+4o59Vs2a5MhuvNoefsxMZ+93F26MZQ6v0HDc+809a3D38OnVmylkV0F/IQf
74OGpTAo44948H5ziWamUze/dk4dDIXViPNFSe95lOkb6MFpsmi9S06Qu/dQVGcsVpeaWHEHe6se
Zfuw9D6RP/2mHPvqMbohqZm7PVSDa0Vf+EVeBoYM1H4oIWuG6oaNYYEq6zBo3YeZC5Yvo9tlISX3
obEjinqVJxrpWzYDhN6943A95nq/+yG4/JbniC6zZZtMn/XjSrZtJghTQZ0h7c4C/3M0q/FhP3gt
2YDJwEz1aFXl+TWU3JKVEUZwZUhqzONjHZ5qUomAORxBcn2Y7bBsk7ZCJFpZRXxVnrEZ23CX+kCI
UbLX8jW+rRiAGoODG5OlG/SzoE1ZlgihcTwY+qRRM89xxtlg6zP8rja4mKPmJMJ/ZUp/0evoX/JI
QYgd0u3Mqf8uLAthQ/SEnf+9b3AoRAF1g7mjbwWmSb3mDkpKPEtjifHOrpfj5KN5MetT9ozW903Q
CoOwr38JdVoS801UtkgK/EPgY6gcJyxV7nlSNqq1fjlh9u6Ct1a/l3VLYFG4ExIJsbOrHOsyOvoh
qaP9kDS4HTQS0pt9wiXTTouB3J4eE1ZjeJiI1TqL4lXij9thasmHlWRg+m9NnZ86japssQjE+N6i
75+5LgZO3ztHWfsbKMmhwUQC2t+8RiAs5UrL0gh3cbnR4F3N1IXWzw01K/EHet2/URa/SmUo2UOO
y/m3nkkEm0rU82DSt5rPVFbXDx93UBwaAWrv5ZeHAj8YYPM0g2kqmNAo1kTilAlpPFBP+RyRde+f
J7tfE0MOd1jp37LwzjlrtCbsgi/roceU6VK58qPXaiLyhfeKl2BvxORDIOSF2c+TDRnzG8Lz2ctS
FOt1BxfceQttoCWmrBrkluUWUuzd7SWeA/nh4GrW4u5ujsZ31nYvJKOi9X2HKnz2GKFHk3qJNt0h
KVkbcDUCvlyrig/P0L6F5rz4YbavY3vhQD2hS79Zw0H4kgvZ9FfoudZBr3NressgTi6V7b64SBUe
JvsCwai7JDwfimi49oX/Y7fBj3NtIuPTKPJHvZ5alH1KE1jybDmO8SDa/flQIyJ0tPfGYcexVXYS
/rAn9f+jRAPb6x3R7oSEz5Qln1OI8iA0rqndfHfj9CmV8YWPZlEYlE3mLmY8pxPr3ja3Y417gjr5
r1bqOyHII1XG3Sj0H9TjhCSG2QVTDfM+nLXheu+N3SKLDmlJBUwtnPfRDn4dSDaP5CrsReEkkbjU
8qp/W07XgnnktDJK/5CRWhdgkZ47skKyPlDYYyf2fDSZ0DPZnqraXbtB/Utg1XM2hrfJRZrmqN1g
db+AYQ8AKb1qRGi6WXo1WgINtJDDl1GMYIblGmHidvTsFwJiYIn738LIfnuoIF3dBx0HVuz3R5Jg
MGeUNzT9t1Jrts1//gkOdRWhA8ErYs22AbOET5kBz16aKL3ZWsfs4rwVenzVcW7MWBLIDcYFheFX
GCzCvfhpydqfwTaw3uFriPq8hFp25ExMDBIdnbtWhLpo0JijeGHQku8Wdd1s6qrP5vFeI0iUv1dT
yFzPvBBzWC4Cjua6llNonjaLzFJ3qr/dOasR6lqS/BuC9Bc2o/oj86uFGdol5vjhUi2BbJhvN0Kp
RXfEQTcf0KmbAPkY8EzS4vKqLQ1dYZYtG6prNl45vuKgCQkXnCAU3o2oq3fVLybU6InMWkIwEeOZ
xa0lFXRlMXs7hNlss9T3LzEhaFktfsZeGlh+1dosO5Bvxn6EhL5aDB19FUEbv3l6bXOKifSdFASU
a7F2inoArNQT6M50eR5txCdaMFDHnOvW1i57AFsKi+w2FGsukm6JOalbTL59H1S2s0KPkM3MhgDz
+vfC/DRFjiRbJycUEvFsRNppyB+6bNt+sSEz4CZM0G5R3AVljQBx/7iNIyjlcBtJZ+s82p6Uqr/a
7M2W5sa2gVwzm85bDDpHbwAC8prwUwbDISCZrSrGc27kWzU613io90GL1QOZBBP2Nsz8DEmHz5bT
oTpwAaub7kl59oeOlMQeAuhGz2uXRgWxSiQGhanDxC9LzGGrqe9pSACIVEtcrHEk5e41kAkFJMhk
X7wKnop0VmfpCO2NfoV2bT4acPPS2LROcVWZ9qyBd3puj31by98bS930ePpN4rKeqVgg8I+29YSW
KDZ3YrSPKvZe2sH6cCJ7AxG0jLrwvc/Ul1eU7204nXXCzgs5V7oHUg46oiI2h1xNBJohS51j1F2O
pg3PnibdtmvloQD5jceRyato6WM1pmXlBvfUZlvWNIJPUQVgtIrOyvTenSw71LK5KS38J1x35VbO
JnPxs49hjEYK5rsaOHo8EOS55LbqRPaaM5lZ5BMbjkF4kYKJSyvFbYJX9Bgl1zYOm6epCXhHuf/m
39SY/rQuNZS9ib3OmsolJ51s0Y0uVVbS++2NR4GksUmT6P73V1zsEqC/rM++RFMSTsa87rkU0jri
+nOeobbqOgAhysi+tzqiyYjlmMWTwQ0nqcMijWAmkS8igSAprkcFv9Oqv7e7sQNxtwh1nSkXdrQM
AcKIh9ZS/0OrOsbL8hwUFHSjEJ6P3QjILzzWSF222qYGvLdoWDr4ifrvg/F4WhoOtPmETyQ0uPUC
a5ELMAmnOqgWUWw5iHrVccw5FA7CnqjVU5IgrOz498DQF80B04L1BF14Bos5mUTktvPanyF/Bs3v
4n6DsQalBmjjOpv8eJYplLyZIQ1MovSHCFZcmmR5TcaHtGqcAyfKV+WTVVW5cbczldL2Djf7frLd
boNl/j/P/l76e9Aff+P//trfawEY3YyMJGPhpyFxDo8Hp0yInk8zzr3/+xr4b/QwIkWH/+81LCbp
XAmjxm3rOPs6ahE7jTkynoeTz+iA4+B8+JO/P5ZG7+xpZ0gWmqX5pNrVNRnlsSLhPyHzc0zq098D
/PhgzOqC5EtldXLZYxNeNzmIX8dBArQ2M5lfzcLZ21Y/HwcEwsj3twx6aOQfD7otSOvRkUs9nmk1
+d1Zl+Ddfjy12InbjreXtkncc/ojJ1lgEQazmaKjBxJ77DP535/ax09/T0Ph24tgQlYeI7+M1i3M
Cu4p2yJRXMVgVn/Po64jc7xEcycIz07N0t+1zniRlvfQzWiNvaw9NuT/PK/UikmN4M4IbyllNpm+
dkx+QRQ9ghC0KTLAoRpmUNd/UE8+ExvH/n36eBBwgFtLeXOQsVatcO5pOJUEhIidGNEisY1um/pi
6RckoJCzUp28TG8PCe/vak4QZdIzvO1/nipVnQKr2j/cbXlhmCflht7FHSYP3GvRGzA2aQTA4dRW
torNvj6TidOsaeMdIaGJW/l7GMJo2tl6cSyrQB2IHUvXVeF9dH6OCSu2J3X4z4+Ba61sL4r2YxUk
p2bqbwwsOY4knv29lCbTf38K/OZQKv/cKFOt01RaZzz71vnvp1pK9EkmlmIJRGbkubdPDOkRWZb3
q1j3zLt0AKAQR9OY+ng6dkvhqOTeJLo6MQw9smF5uRj0bB2IvFg1XaGRwz38K+OmBLbr9HWWeeLZ
7rJmy3aPjO3xVMvdCu8QwojMHzZ26xYvSavZNzP5B8zDYY80hBfPf4fD9m5/f4wwetPbhcAnrIpV
b9XGiplZr7TxU5mQoboup11Iwu+tDSo+sGb6RDloMzwa5tnnlEgOSYpvtPOnzyLGc9I09HInU3bq
Ko+CxCC2t246QbOpnhU4DKL9lBcQouAdXcpCSUVTtvW0xrkBmulbC3fUjBYs5zY+HlxU9dpQ3CYz
voP6pKvMLrMNDpWIypTYPaS1QBLvc3j/e2qa6nF05Q/IuYoQdmTJyqnUQwQa/RpxKbZ/zyzqGlaR
g+mzLREM55gToe7icjnk09W3/XIbe77YW7FCWijIgg+nYEO2wXNUm83JYpg7GXWRrFplaNBIaolJ
3Np6BRo1L7IStCIhi8nIuUoUVb50rdwIgH1Lb4fLxd2FxuDtrM461sJot4anCIHBPnu6/P2YjDFR
LY8X8Tu3x8E6o/OJNtUD+CPZtZJLYZSrNtPkUW8GdfGwDCzGDI8soNbMEk3/jmpXbIjDz5Ad85ST
79Hnv79R+JrtOuJRndzx5zj2yk/KFB7qY/cbxA21TV0Zz0wj1iopfFL5DI/FzUZlnU39+JHpkCAg
INfJ753D3+sFR8pZTKTBLnKj+ikhcKUqihAKw1BP2ehDOlk9xEyVW3zTBBXrebiqhXnsCbjYJfCZ
F8Kv8FU10SIVDKpJZoJLkk980DUPY4iTV0vynglCjRx9lwvK41gAVnWUEVFuM3r9PTQoaPeun3HL
ksfgMlkRnHiM7Gk8/D0JilqxfEo4UiXS1fj4p//+fSeazH1gfRWOTTHN30s9yAOTZciRNjN2gTX0
56ohLUq3MTWbMCSjN4LhVf5vx95JBnMwF8Qa5Lqfcabt3vMwGAhm13WitE2icyNJGpkNF6Lw7Vrs
BWKIxMZCHhbZ6cClH3zisP6UNspDhJmA3voPDgsxy4chmqVl9e9fgDViZo4AitR8QAbG5pyO7Ws/
EM8wJsc6rn4jYaJOHOx3aMlZFmFLlj9uH36Yw1M28FUK8J0ZXkP+kI2eaIp7K+C98qzYTlnOSJTa
rwPjFAqfr1EAtmJOP5vaYwZiV1O6xnJVZxd8jJfCA9iaCpd8j/JJNKjlCYOk5jEqvnNTXAOLKbeH
vB67Zz+h/Q73/IsRut+V3AkV/ghmZk8UH2wQHyMi1tL5V7jBp4a0bTYG3iXstlYAoK4Ph2IKt06N
0lwML2hJ7n3rvSd6eMzp1XQoGsqSo5EG16lOnrpcrtigIX2k/i+gz8w3LqyqbsZaqsi6IxlXXVw9
vMng2MGZVRBuKNjFwit8CjiD7IYBZIF2fNNkHE/py4zhX276A9UYss5Bhp2+0ai3kk305QqQrbxn
2LLIKPCJZJ6XOIMWjYllXjc/KicmULfa0+R6TwvyhO00vEZNcw1SbdGWapWX6pNQlV3vUk6tkwLe
lHdNTu9mS/d0Ug/Pjh6sS6L4WBbOyubOVF5/4yxz7hzxHAjjhEwTH9e0LC2xgrQ5+1RUNmoTiIKz
cY1UNzwmMAFOoS09VRAi311sg6iFKd0DTp1wti8oilkSlU/I+0tpvY35OpfWIhrV3qjCJ1ojkB2k
r70Z70e+2R5+u4nJaxM+axISk9IwXuM4Ok+5cQvR2SDzy19KNz4nbQFaQUZ42UNcJ4haqcgJfgbG
rWzULvpY/EjAP5aJQ9QI7IygW0WxoNWTsqlp/CwcyI0mahZOj+miyp6jNN0GxA55UwDYoC8VUgNN
ay6kHNLsgK/Fg0kILCBzGgmzuaf3xzJN1VbY0SkJSixNnflRsvvPys7xZx067VKXt/wMlgr3gs9i
Mj/0ngtFz5DkcSF+N5gasqlZSfyndPQW0yzzcthMGL+ITh0d9KlpKZcY62Bt99FqKKqPUiYDO5d/
j8L6gtL3XLnD3R6nZ04qeeWfCVT8JqH2SmTUlyewdeF7cFMGx8oZf6OQhOWhPGuROuUUjLWvo+q2
SVudkn58aTvSsKfxLoTx0TjjNKMWkgMOlkqnf7JFzzmy71ZcClv2uZ/IrYgV1T5Mj1g7g/NhioNi
YekkgDTdi+W0Ftw2evfUId6NfL9FlHLeqdBGG8DqoMRAZUbkIKs9uQ6qvkgWnIkG/TltCegOUAmR
5YGrJ8a70nVgfWaFyrc1XwodLNCT5sILQNLDoj6yvZ68UBk7E/fEuiLsZN6H1cHQYVGuZcQBvJfw
ajYhr5ZxzRiyuwBYcYD5cjWuqZQA6ZHlbdYXLG+k5UL3Rk9YeX+9yv32U0yGEKSJQiqWatU36K55
jHB2+MoY8S/Pkq6QB83vbwp/HdbLxGmKuVc41gLyhpg0Oi49Q961sQDbYv+BYmpa5GcAt1oxtx1W
4bYpDYLOM24N9VJN+S3LLfAUzguYbeJ+UZoMrDrkBD7v9tb5K+jdZC39eoSvrpcS88Y00opTRtu8
yf5J4REdPthAtM4txp26GzjghaHWL5Jaflh5enedVVH4b4lOcaWd7vIh/smpkJgFJmDzAwFRjCwJ
uRKh9m/i/M/GCU7f2/AtwsiWwhUHHURHZH64at6IxXqva/lj9q69bBGOeVNKmA6ELZm+Jv/bttqo
RHz1g3GpTPXuDezvUZwd7ah591SjliHN2GmaQX54w8pyEMAnPbUosRpWMmz+h6PzamodWaPoL1KV
cni15WyDMcHAiwo4oNSKrVb69bM0T3Pn1hkOGKn7C3uvnT5UAgxZqoJmzTYUZJ31POGbBpyO6t3/
IoMFHXs3Det8CM4lsnTMcnvi3YDsBCyK/58N6AMBwb5+FgOAiySCnsi2HEryjFxyWsSXYRdgIAgC
jrRqdnyEm0xPCwov1qbofgkHFTntaVRPGD80zGyRyNeFBaoAIg5vAufCYFRy42ah8nx+xSVxkXmH
Nq0EkciLcfLAK1mB+EIGB1R5sG5ZZlvrZPYuJFgtQ67uZQKahj2Sv6tx7vi8VpbXwB4K0BhmpfHl
awG7xvyj8Dj3OkzQyTwd/v+XNk0Q6nOroI1CyMfcp9C5QQo//xwicZSZONkpxwEjuYVW3AvYG0iS
KuGtWZXt00Z+IJVMKtafytUaAFriXfrTuq/Er6vznkjxPQVIwyCP3BoP9H2+fP1ZJUeWzkwsjV20
eJZG2FrrBEvKylDzB0EjaW//jqBmigq3t6NOo8a6cW41l2nRsBPBfAZJhMqsQCmp2YgOI228RfVw
oDt1D/z1sHXQd7b2+OpjNEMJeE2yITj2WTfuAZzu8zbPj4p5UJ022nXgDjVbYT/4Ljmg5MZoTtp+
C2bZkYtgXJjRHTMgx6U3gNTQcEUpVjfPvkXAmZGC/1s+b/ZO1YZHTmzxZ01nMXY/jYp5AXrd3hgp
wu7UKNpzLnhbmPyiFrCzd80x2L3X/nbU2fnMmBtAdsz9PvLl+BgZvwbIWR4m1hIaubM5NI6TjPrH
PNXLs90NGpSOCXN5HrFyRmKbBL6xzllNsUSO3EfN2XbRQ6aDqAbkuJ8SonwRDlysMQIO5WLCDbIS
ytQUuCgiXLGvPPGvzJ0ndk3kUQghwlpG7zLx8GJ59bCrNdKozFayb2n3uRqRQDvVssLEAJb9YWbi
y2oZoYUysnfujN8jCVwofTZ5XyTFNOsp05mezx62pAlX0GT1H2mNUZ4hhXiDDLQql9esOjrCeqtr
JXbpgNlphMXKQAvs0egVS6GaYOzw8j1ibT2clO6FRd+sY4tlfZ2UiFWoHtFpfBXmpN8Mr17N2V0z
Kz4iuJAy0z/FTAZtimRDWNUctqM8oqZccZ+wo6H1xxJenjzoV8ak5kPTFAzIJ5JX6qoKUFVwZSgv
P7CBuKcD4fNuI+OrM210jEMT2449fK94F+CTI5Opwsz/aFAks/Qibr3Rp/e2wUNkye9UV86Tu4io
6jEWNLnUMsIj1XHC+sCueGLUMTjHCJNhCFaU+vZ1kBZHAyxlJDOwFXp6GjQc1rmHYHjD7Yfm7pI7
pvoEN/RYCG3PBlj7CNoh2OgOJSGhwzuvJPrNMrmd8RLdayP4sQOA31A/tm4LeDjtul+ukHVsxpcE
mvgqaJNxPRctiEGb1Lx6oCxvfHCzJrGWJkMhJ/6MZxWFwJVH7LvRmbP+GieadXJpQUKiB8cwmqbf
Yc4/hanUKQqMi2k7RkhgBAVZ5LbPcWujGoJdm9hL4hmoyjnu/6V6/DwC8AoGd9j4iPGxrcmNN6TD
1pjQFYzNNsiAc6atsx+rBtQkogw58rlj6mG2+xpZFcnVTZztci97L6X+3svIJ0Fp4HTJnFtsAZti
OPbSOdR5vfKTNVNHtU78/rcT7rjFlsKn6hBiOHoHL2iGY9HH30qm+no4ZALhRuF9E0h6anq1T/Xk
DzP/EZQCKUiTzsxbgH9us3bjRlxvsPjFk60PGWzLYgl1+mjUrN+gpe4C5CN98GO1XPmkJSNCd586
202eUVnBysXx18lXRwanxJafqfSQlvWPcrD50xw8HLn4aKQgIhQRoQinBt9Mht3orLP84w8TPGpf
W0CubuHpB+SoYi0J3wujvLq302wjJrKIsHFxH9DP49O5E6Oa7IEnvzhd5vG61iedWLw1hz4Y4fw5
oa5+aBBQCaH9M7Xk2Xa0ncrqO6fVLUk7M+zj4pp2/YNvLabV2vmpZkbvluweRPmvaJqL88k3GTMA
WFmmOYROkFonjQ+H59ITGw2De5i1XMU9SzAMPl6JxgH9AyHdcbKZJUUyUt5XlHEnYXq/6Nz7TblE
aHptxAQlTlrg+/Y9wvLNhuqt0KHF5OPA1zNBxlQ1NqyqSUjqu/vccty/+ODHJfangUcx6ytratLj
0KUxAY0IoHLqt8jUtD1bS+0mci49HF+7zHHNfTuPvL8UC7E2j9sZayr9iFs9JhhP1q6VeBsL29OS
3DRyyrBy7koTZEyKKatDjnCw7OaTCm9e+3o9HpJSYPIpBmp5q8Rp7Ue3cSponOyMMgMq0rtfMbQy
WKwrAB07q2ioOILTDGdGZcAh8/olL7Ue+9yDY2Jh+sRn9CmT6TTIOrtWY/aXGc13Y/s7NY5kJppI
2oaeRdugGRMML6Jd5vSxY6HwAh7EP9a1gSxufq8NBeEqgsc+j5LG+6uZwb0whLggiXyPXMz0Lavs
vLhYNA2rYGBmVoIy6ZL0q9NZcrLkB/qkwxqJKy4TNFyuaiXQEaqBpEMxb2mnwm2THRCrm4V7ddNG
458kP43f5rzW58YJc7996Dqi4VmF3SgxWYBoyWnM9R+0CYi04m4husDUwY0rK1rRz17EH+ZQ0K9D
jFthSfOU8RgxZHJS/18NZoaegS1h3CypEWaz7ZD1biajVntzGBx2Q/LTZay1b50DXcq0s0VkvPeZ
t5vifRk3zQdtlrfWahGRtKZFhHXKt0LLICtVXnPVJrPccW7w6jkY6GP3L639bOMxwFj1PvOLoaCO
I5Uw2KlAgskxsiXsjG5GuC+cRfu+os+JMw+rn0wBRjkHWMsscSj6yTqeJ2ZH7LysIHcedF/tKoXw
mWuJc1vTt7NZcwi66RPd6YDSqmXMVz26fTBt8Jk9Gq24p9z8xNXP9hbIMy5TdjTgxjLzUBRWvWVD
c4+rDipU3Fsvzsj+UCUdnVNl4UaKnBfpjNMRzvHPOFXDYZDdpZK7qIw/UpU9xbV8cXDiZrDWszE7
Opb/kczxO55hDLJOxl83tC++0w+Lx3E1uOgi/AbLnESH2MfUPa1QZAZnUJVTA+Ugjr0Q2T+m9QlI
H85bmififLYYxy6gW3aJZWihGaffItAIR3syS+BNZpR4IYxj2HZ+t8UbDtVT+rvOcuurLOWZ/Q3G
eKencWgRHywr+mgGjcaAr1l1S2lJSIZukhAnhnna1ob10FjYB73kxZn8N9KoAnYIkptHX/LDSPnT
d3UwKPDPPLDxPOXEkFChtEsSohMEGN38JeDX/Ymr6K1080u+RM5VFSwDp/O2ap4IyQrdzLtmjB2x
hmNKc6IlK9Jpea0AO3QoV9NInR0MKl1E5yCFtwOvzbVN8OLGTtDhz3b+MErcVnlg7OfFDcgpDqb1
B1qUA84AXeSkFW8dv9fIBDZg49aKrU2lQ4ZEmUOIkyxwg8I3ZPoCH1A7mtmIdjZtut0kmjfUamwN
jaDAbwBX1vAVTlXXP6ScqjRJJWaDmWjbXL8VxQRjxC2ycCx14rSX68vxknovIvpZvesojtpNqQ8L
oW1CvlSeIvJ3r8I3j/pic8hbrn8nQJNziBH44TA+ObrPnKBpJ2aNRIkSWHcG97zGpK2HvqxpNt3k
yS/gEFvGLNYI8UIiNMpzGZhixaK6pP/1PlSThG2wcEqTJd7PSE998cwhwlEQw8NBu4UrabHnBD4j
P0GcNbcIoT6LOUHnCaKzrC11qhIaB+bh+FLjK+KovVX8YKomiKbdmrm+bafuWkqjwZKYH7rSx11c
OqHhuSnLQ248lbb3rN5mRY/yK6C90gJgP2yW1/7AiDpvNKJqJYp0OQPnHC2z3fbsuFaJxy7Acuq9
EWjVdmJwSzUVoW7p8/mkhvyQFDYjDz9IzyaohGSIQishLieNWR4PyrgQwPncewnfOOlbH7ifArCF
u1imSTirR66Z4Bhr9t4mBWLl3v28fNUzeR/wCUDJektiY4NB71UIV669CLRR2XvHIq/qvcao1bd5
06gMY1a5uB+KcusWMGd9/uN6tuj2IthQTjwG23TKDcbDlgGUaALR407qisMoO0xVAZrWcSCs4lnP
K/ejDPS/uinZW6c9rdFyh/i3wElBCHitIjE7/cnmJ0nFBpXpsxI2zaY9vDlWloZ+g0glGn0g3HXy
M9rmvRA1/WpXbKOFW1OGCZ6wlW3Fn3k14a82amc7mWnDwwu7VJcLHKdrDnZ6T2eyqDHxKe8Zcra7
0TM4Wm2VeSACXcotZvp9GcS7zK/RAUQMCDIM9dw+pbFlnsdDBP+GUHhGhZyXltD0m6kP/7QsMIG+
xBagDJaxdkR4eZoe7Gl4mSpf36HsMNleFa88IXCVe+kiwyYguyJ6POTR1HtDuwTYBR+qsfZQFjsn
t2xvGPkw1+s0H5N1bo3sO3O5VEupNeseWidnylCGbapuXkCDnhgpGHJPvuY1cj6Zf04OxSsmsXNp
f9bR1UirD0ar5dEo3F/PK0BssAqk+OV5bPoNW2dSWbwmdPm49Nnz175BxyH8keJhQL+HXMQqGKwJ
FDiLwJ31V6M9oLC1VxgIDr4eobMAcBEKJeFMRuTcFlP5wHgdnVDn/tNj5wFThHFOa+NSTvi+s7iJ
wsS6NMPMMgThwFbnwWiHZR5uPUsdi4sE5RdMsyQG9tjV1nAw1PA9DIV5lDggsrgOy6ifkCcb0w6f
noGq0CDb3YUR5MrMQJDpyJBL8F65xZvpljFRCcbTYI5np8X7EQ3LrziaYE9NlIHowaRFP+b23qdw
arwdLApLL9/4hnjSpunSewG8lHsT9whfoybHe+8hu1iOnWdTGRQ7GaYXy0z3QjanTkv8A4tCNIEo
9Hx/xzHwBuhwo7UI8nrV8t4nxs5oGPjZwJ+OPs9/nfbRJnbHa6Lln9hI8X0NzXckO8oQzoZ9nWdv
eZwpvndOuZTwnhlqySYeJa7FEScYcPPLGPeH1nPc8KPN9PzgVE6JkwYdto7y0wie0OK9lI0C85qj
/a5Dg4ooRA5abKndUfZw4I5uy/SRdz7S51VsQcTErQr+zpj6/Rw3ZxM7xcqR3OwycZ1N4zUXNDkE
eOOcFA5LIzzkbDsCBEjMQr8LTQRntD4/s5Wex8b5qlPa28AJitBUIGRUOnbYhMRrHS3DHsSRzGwB
uuQnA5MyBK75g6NDgajUKM6betczbjM6JDddli8WxvkN4de8ZRd5GJrxHMfK2lUB7C7oY3tKiIdW
u2GofOnxXbxadQfDOeDpcyLjTSTatK55mBg1sexHmVN51qVjqxEYSXGwpcdwBP6J33sxLZfzYqPq
QteHfo/TEwfv4rIPRHfi5WVOmSa/8BxZiSgNkqWVbakvH/Uk2U4sq3lX4KQMCjWMx8dieeYWDri/
b1v/aW7HD3yYzzN7G3paVPPQfTS/Hh8qUt5N1Q9hMDC8j3Pnr/PzW5D++ln7Ncusf47q/YDAK7Rr
Y4lqlzfmdB94lU5TzrB99LVDaT9wYPU7jfUH1Ri7DoRwW2i84+b/PgDbVRU0Xxq8hS0ElVNae8mj
xiaYDA10SIX9VsfOL2pTOknTv09Gtp1jsDUtXI6DHBz7iVVXxeDsB3EYRPcIvW9Lejo80Kmv/hhi
TMfEKsHwR1VGXQBAceieR9euNw35DHtn1ObQTSE1RRYeBrs0oGcbbb9JWrvgUL91oqo2ndIIlndw
EthwMTzGBLHfHJN5vmZJqx0640w0XHEe/OK58tAxtZgfGz9+HNIIb47rwSXGqFlkCHuVk52DSo/O
pGs8MlhjkGrB+HIIvMSXch+1wTqMxEJdUr7Auq7GtzxygjNmYlkzFJrKqELe5LO4aUYPUZf6N3kt
XhgUZpHKbkHiv9Rwb1bjQGESUZgW7bQ2PIwU82j9VLG5EzND7Ko1d0NpP7YFR2JBEznOpNyZMUyi
mdCQIBN/ruAydrwHimzC7lz1VjMRgU4Q2rFEMp5AiutkBTYZSvCqlcFFc/WNO5se66aZK1KPfiM7
bW4CXh4I63fXzo0N8FG8Nhp0KdiCoKBKD5B6FjwS3YqXXW4IBis2ZoY0Nqtow4woYzDCfnEd2B1b
kqIMI00zQlNvNkoY/bmHesNTYmxSQEtoYTGK1d1DF2lU2R1Ae6VRtBV9GRoye+up9tcBIdp7HqoO
b/L8XA0W7VPUkP3RqFtcqpNVeSRxsNmHTRf6OcstPrBVMhTcf2Vzp1lfxgrBR2yK/YDhnl7myyrG
bAPrs4A3x6w+Kb58izG4YOmKxLmnuEuBJUZwUHu08SzkOOPWsqIm1n0Ax4hLuq0WMdeh7ZcAWZwf
NniuNOeTO8x7q66DnXDLYV3Z0LDKmOUY4PH3tAnULv9JAyD1mPVeOg91IE7is9lTXc3MH3RrD1bL
oGyucajazmdSwH6f53OSz2DlwZ3IAVfu7I3nKK4OINuT/WTNaOx0WOiD3i7lqM+5EJ81DejHMLFg
KnA2rhUqnZR9xdqE3rTKPIxkyVjwdhNRAwceiXjF5ot2HZEivsJsolbKcoUDshx2nmh/Rvh62H/J
byAnAJaBevZyQOF6FaOxTl47s/lJIF6EpZseWfsSJTxAOGC/q61mX2zyYcCx3AUB2Rb3Ksae7fhU
SpNr6SHRlH/tGN9kkdwbT/qbfi4vbRW8u5GM1zGDWVlLfGQDz5xhVmJXO/jEoKHmoWr1jZjEZWKS
ukZxz40fsFRFQDpAqt21jQ3pLhjeKlV/EHnRnHJTTZsgu+apdikEOJqprPND0xf+Gl0PFWTF/4rM
On8Ncvlkoy9G+sPNOy7MeMxg1xRh6namLWfWNKEoKOKw7dPmwFQ8KrVtYUzR0vEwUIU9t+6N5ofd
+XJoGLTv0lgm8lA90vwY+9mR1A/F/3O1+a7WVZs+DD1Mg5z1oOd0+1llyWVQ3l9sEwerefYfewEw
QkkEkjjY4KWip2o1wqHJAgqhLXNU0v+0GoyfxjzPOj4US3z305LzsOl7LYRi81gv6w4Uyc/Y5Z7G
Mbv0iXmAjbH2guJqFy01L+pVozG/tDHbDspfaoGXrsQHpm9tTjtJClE6DnsSmB416ULvFk5ogwde
syHdl3POyo3WOFZ3Ym1h3TpHveNHzbWtEi84yTdaYu9KcBAFQgc4pUfJcJ1p1TFz5Z6whUPpx90G
uqSbv4yEBbd+9TLH/tUbvDuxOm9QBelr1FFkm2yqoZ+wLCQTgtrZPvp+9CDM5gk8/Umf6kM/yu+c
prBDm0aN+QOV0N5VevvsCuayJhaj8rz8ueU77IrkLD1I/nhqcj3956GESzyBwF5H3Bzkn8rlL5LT
e1NbL4BR0XBAiVDW9DLiepLM2VVOiVLOb05gvBAO36ymsvkl22NfGtMzCsMnPYhfSSV46Of33GrO
vlE+Su2jtYKz6xY3XZR/lmkQvtTzGou1jtErYrzM7jgbkqvmTSe3xhFn62GGuhod3tM4R++gVjqc
tKnK//8UxYI8cyThPe6pxeSu59s8gY9qti/mCLOwTfd8KpcI/3yJeUIr7+ghQo6UR2jVoBhvUOH2
ZTscbRz0UYVxiQQgM+i/c685LN8HyqZLgAViJB8EmRqg/epddg6jsmafiOpntFjm+xXCqA6sBK69
ifXuXF2KojqQ1QTuO3n0KwZgLlbQcvBfgLU+jb616Y0UGjnuYh3W3RD/iITO2jbXnu2c4sAFGMG1
7/DNytzJwSygRtD0+hYUhMjxG3KC7tFyESHnXvlUzOYZuVziZs8i1s6D7ZpE8wnG2Nm1aFheQ2R5
CFJxHU0TghK+dGPCP5Acm5SxNr+ipOPH65UBcHd4Fiau1jqzXxYkxGCNJ+2XU+GUuP514JXCCJLT
qwXw4MEJ1eTihmRfh305PHDRfHqjdizq8jIz20rnBEVM9zEX1kPtX/lcTnniPhhlcJXm8NPTLJVz
fxpALXQ4i/zF2q1ubsug14kZ+fZrFxlUafOUxCOqpLChg6p1RfJb/Wr289X2SCFz0q3E7JF09aF6
EZZ4GWK5n23jTdkHq6j/8qWsmKx9xtCUlWcQsFrKnUOCZkH6j1E5XhJrAkFgP0RGoS8bxzWlOQvP
GmLjMkdnIY7bl0o7nTTACvW4bphjr6wyKllBdgwDUJHmJnxq/dBkqDjnQz1HOBNEsm7I8tWKSBBM
/jELZmdlkJPwPvSckrxah7GfjONShFhV+tHVX0r16MN8hM5AXqil9R+iOD6dFH0KK9A8twnDo/ZM
PH2vFm9jETU3p7rBaH6osnFLt39tNXEunOIWoyDtstCyMjarcX8DNuu01q5WQIRN5zJZBut0757a
5rH3++volE9wLT4jJGioUVbEcezoSfcwzLOVybiUhL6VbmOaYQ+W0YygLnGJfIkpT5a/zvfqD4zy
ZWAd2tnYeVN1nbTmxQ6syyJrxdsQHGo/WIHDmXyQgLr8UbbzHGvDxfI3Hj9Qa8nXtmQuaffrUclr
39ascQq0QyYppYZxF0az71AUK/nE6izEHfRpdtzLURn91ct8bSyA4lczlSntZWk9MehfDW35QIzw
NdXKg8aLMfXdxdbSc8SLB12NHgHBhTBvRYIkSsButtNt2hqX3EB5DU2l5DzxioCdf/WTsIBk1B9B
86TxTU615rzVgwUKt91DSbrQMyPNWvsdH0c0YDohUyNgQrt8CFlv7QWg8ollC63vGtEjN7kB2Qst
BJ9BPiCo41vzrdMQYCBt0xmjuseMyP3USPbC0t1mH4jgkTHiZ0deyJaAz5mt2TJ8fo35+fRs3A2Z
98ix+2w6xsGH1GWYbgg+DzVi6EwWZy12jNy6kBJ3KHrwpXp6actbpft/vpJ0/mO+NhKdIoq61RVq
R07LlJlXv53OHekrB4ZvxKom7RNhQhio27zc5elrxkpwkwS9uZa22Fr54vAw22rnuBZlF2upPmi9
lWKFtJ6D5t2Pa+w8pJiFjlHd3YxldZ0hcmJKOrzVhXurRu0RIl6e01bkYAlX7TSCLH1n4HHpg4Eo
I76QVL+mCW+iKXj/GdhID2iNpm4E0WprSJbc7IY3rKFyRt5hnh7zodM3tdbi8lHmvZvNR90AOUHx
Um+jQjUrY6BbqBTkdinVc2LMX1NNapfeYyooIurnkaxq/pkB5hoq9Hl6scVixNWgKQe5ivTXJpNo
3bf+pEcXwA+ngT/gPXWswNn0qfae5HDPHDs5mWwYRHsmUBIRiXhSruPy/M5Qjmd9OCBY4vdgpuTF
qBkXry1YX+dfRoPBBdkr4IXUs7H6RP3NNOVNHy2iz9PBg8K9tWT/y9j6RiKWNk/WxVTPA09IWFsa
E/sOabfFGDyZ0hXGvfg4VYypYu97ALm6Shv48GYDf9yTDm5yMLNVOp5U5WZ3pmi73u5eW689Afge
1rZFByLT2WDxSdhHlflfCV6mlaPmRUpbxQDW2qsosDcTtgt8FUi+WbJ1h1y/0u9e7Xx2nvFB3woa
Ns+ao6+ugizZlVs31zFP6m0tqycrWPioPuTWwgg+fKv/t9BWn3TnoBPVRh3IZJX0gV8T19gl6ooH
mEOvqNFuZTPTfrvR3wQkPptr8HE1veSY/SPVC+8gmaHo+6ldh/c56nT8e/25gVG19Hu7qA7KHQhW
pIOdd07t69gt3kgFvaqO/a1l0AU2LURVCAIELBjteszS6lyk/TFKEQsMLGtWLRYqXFotoWH8ajfk
JLHUTEAwZPHdayDrmi7sauhRcE/DKECYSwlfGcWfY6S/nRvFO98uwSCp/iadfDqSqvA38JXWWUfK
s7SzSzxzDNg6U3CX/BLuhfizqLjFGGzf2LeUa5nJf3El0A9r7o+ZaRVyNvlAKLGzHRpu3lbWJJ7k
15Q+Zd/RbKzbLrY3GiakLe7rggfKPUrDy+Gw5zdsD2dJE8F203pg1xYf8YJCM07/HM0mv/3T10x5
WGp1/I5gjhtv01O3Hhs8+KsxQ+pXMru+6ilkfoH0ig3FTf0vnFP6zpDw3KxjNNOexmAW9xYK/bMp
jJcBVxlzGTyqXcNR4iuNBITC3jiTvtX7aNgkkg+uoH6UTrlBpKmIAIjpHfv2QKIE/XP1j7neGnLM
l+zcOOxSUVFEsgnDyiy2ExuNpLDA6rTFJ7/4cQP64bGeg4zw1AjTORbBGCkKekGE4haEOXxuxIhx
flMKXRsZ7Ty4qGDyX8lDNnZpsXaE8TQY8BS7etjCLoC9g+powy3OXV/M/srROPNSN792+mVsyKjP
IhNC4Nqxq5fAbUvi4Ty5gxSWQ9EZ8R9zINOclu7aNDhsbCPfWqIvn6T6ymla1ipp243X4MyuXNZE
1qC9Ie4/Wtbo7G0TbXyZ/5C4kHyhrDtxAC0leKxj/ibWIFYsZ5jqsmdFHoeaCBS3Y7iooPlRYWIV
j4BkQOyUjOkjl5Wa66bTJlPjGt1iiJ6tOSc1BxDh45+OcF/9vjwTTF2/mY56w0bGszr42UUvC0IR
2caryTZDhmnlSnlQRlLbfbTYC+7sDuW1asgZnx6njLzuLLdjOOsDMz+0Q7j6g0nCFke8x2j/bClp
bcv4i6vXCnvGCO+6KN5tvSKPYCj2dkJy1GS6YlPk5mfTdPi+gw3mt/6c7KykY8uQmO9uJ++FzYY4
nopLrQG2Un1lssTBJZ+ambnTDSMJtTrfVhOvw/+WPAKI9ewf+Y/mesiDfuPV0VkviXSZOkN7Gz0W
M4aqu3N+qFlFr4vau6rWfilgOE63pOfKkprPOniomwP2rY1Sbr4fNXsXGzqYIJuNLapmxxGwN0bn
ka/3FGNooON9Beny3SwZXATXM1LofFRX7vSMGB0WQxxx7U5gsoTPHZe/JL3/xAC8K7pbI9nk2PP4
nukTin5qa68jAox2/ZFD+gWywFMkgnpTCh6eaXrKayzhciyuQIruaUFcERxRibtuFRce17oJxyhC
o+D2qPtm+5Ge+Dza1bb2tY84CLK1mQuoJ90I7celcXXrS13UZF3B++4WPXtj5x84Cn6XbgOd1c5D
eJkq/6FEf7Iax5T8jPYiTP/bN8Y/ob97hWT3MWzdgBlifxnKkiuxB1+gwCYxrzqqAfXiiGcjHhHb
iEXq3/aoqYhgLKIHB4J2ak3g/ZMrMhXmi59ear22NArMQbTncolOT4tXFGhXJv5n4TSPbX/uckZG
QyYOoLXsZu8PckvC28MyvWjYJE7qZjTOpZCc3RHJYWg956q6LF+wicYw8TTCRdsnxpznpnTx+mKG
UJ1+mvt4g2LqrQ2Mv9S9Yb96TzUO8RoiIlWj+dzr/h3hGbufOoUREMFu69EXInqC0y3mJ889YR97
MfTgWxWwHS37Arzhklkz5pPPYMI5QgRh4OlfepJ9NZa5tcvoNUoQwFYQdikhnzKn/ibECfVR3f2i
enrWWj+U6CWmpr3WBGE1TNDQ3bBgrdSnPReXcXIf2oWfk+vge/Alpb/Q7xc3wjKsysrvTslbEfhP
GEHiVYii7YdpGk9iIX7B8hdhlv74fEumXIJ4RpTxQ8Auf/yX4+jibm1uxSz2sCBWZluekaocUL/B
ejNDFeAbDtSCK+H57PQ8C4mXAvVQ1gdyNm6EoZEGP1TaE0tZwBbuPQa6FWRzCGr1GQbEK36rM+t9
lm/TSz0pRhbaWmpIMV39rhuYJ/R8/tTaXzR+6ylVe9sQbxPjsOjTiBkylg49T2xmDAFB2rluy61g
tx9tApusSzl31K5f6szRPXuteDQThlMeV5ghyYD8nHT/WmbFr587P6rC6pohYS+zU5/07U5v6p9B
MUkTiXNzkpg0AOc1Luq7l7L2qwP2/YV9q6TzW+T5K4qL97I5+F1+r3D+sH7Vv8qmXos+ekE75xOM
Of9WtXwQNXL+qYr/YOnu+8CGnwKUovXnV6tzSY94EdwYK9qNCg0mw1OG/T6Pc9MabDT6pxHpp9Pl
N9yBKpzS5HUofTyaM1qB6VdCyypKE5yylu5j03yU/YLzQaSd0I30VO0rpJE7VySvVU5JXRfRa5Lb
vxasZcOPdj4oP6WjhbZ7rEN5qq6BCbSAD3usAkVQhoETpA3eg7j8APWVZvVmIhgMUdM9SVBaLF8r
gVIcUEdXPgdIZrvjehhZXaZBdHHif4HJlsn5H2bnjvsJzsgGgAF5Q+ZCzwiMVXMHLf+sHAR7Boj/
gql0hzwIF0DDC8e6JkIkWOv0e2XBCRLTlqZ0CIuqi8ajuoPqPo+CNt5LUa9r3JNYTolTr6xnO05e
C1QqIuVtKzpfrdtAslzjv4zzF9oPA/MWogeVURTZNoJRo4nfeUFuo8ovliNsHgU+AeEGNw0Zeqrj
u0ra6uRV+Vb7j7EzS3IbWbP0VtL03LgFwAE4UFZ5H0iCMyPImKUXWEgKYZ5nPPUCegG9jH7rNutN
ZO2oPzCzbioj01JtJqOJMYEY3f3/z/kOpN3O4B4EEXcTJo2b1rPS0gQYF0Qcd2bPakN1ApjrXTU3
UzRDrjsZf4JsvLQDtig8OCbTNLqdCVmvjWil+tVrRiDnkuzAb610Nlqkfxxj/cXIy8cyDlYdO7gU
PWamJNpAuTgiUdaQNIUfA8ptfLaeY6boO92nLxipzpFV5d0QtEgjlAwak/k4+HszCj9mMnuTavCl
Sca9Vhe3vuzvV2U9q8eY0eIk49hkHvr+tkaM0yC9AD616CX+wFoAXXO8EO1VsGUwxxOmFJcU7Dsh
UOZCK4yA5gRjJSDS0cLAKgUjQN9QrrCeeK48UXo6+z4NWcdBwR9xsXV9vU2z8tEZ6mUoQZLq5exY
cpiXOAqUGSFuIn8b5PJZcdKPYZdKKqPsas/RpS2vlQgMW015UWNm7A0QQyN7c6oZW8EIzyD3mJUj
BkW0wLLaWoqraQoI8OzUh60kdyGkWABaJ1CH5ynTn+VQXiJKiyXpCmpkUWwpC22hmHPetVgyarwU
MWG21ojuJUHjpQvtG0IbFkvw1Qx6hQs71A8dMs4uovQ55i8hOTAo78+Wb+Ifq/w7WBcYGugEOb3c
jwWykrBnabrowvqc+8rnYFRpsWhnaU5nx4wPiuUaeXobFdFpqOPbrlfBZmTrAlbUKMa7RgMN0tif
pwgBXBD6+7ivbiuTNXaVTEfDh8zQ9vm9rwLH010/t75OftuDcsMmGUjWYDVsK2gG6E3uYIGdutT6
5hj6TZwZT7rfPdm9ckRY6SK/cpWieDBplutG/9AZELwo8SZFc2axhYCtb197uTP69DKq/Z2q+Fu6
0wyZXLUlwxEZsq3OGRu54EOD1tghnujxOiicaZXGSkr9bnqoo3Kn5hWap26r53se9HdOx4S/qmkm
tNWxiIrbcsZohSEU/xoGdE4cB/6s5FF37G9NZH6qQuXByT/HAZJfI7nzc2K+Qm/rDeJCnX+dDtMK
JY9rinYV1DMnt2ZWR45B8qZV4Rt4BB/SpPmJzuvG0CeXUvdDQaC2cbCL9KzjElr0kJHMDjNklY8r
0gbRDndvgeLMTi3rpbDlwZPZ2kaWiAhzn5j5pmfdFKDQH+riEhXjbZnmEBf6gGFk6dFOLxWfdgdX
83SKKfhbTvQSENG+SGvVnXDIcf00YCxpu9xxx5cLUwfFaRr7NB8vwpKHPqaq1xCDUE/2gzEaN4lm
PUSWurED45Fols+RMDARdU80mpioGRABO8XcMq3e6E1517LzQ8Gj07DVG4tVnN7MlmfnVEFJgbeU
kvKnxC8tAJVGINLl1kqL9CRbYiekZA0+0Zhxzqh80bo1JU8o5XHsjIcyDx69iAarLATYCE7U0O0o
R6EOlheVIKdHFD2YJioDzC96RsgxlD+8hoZeUt7LoNkEGbIuHm3Fygzbtwmi+VYZ6qcgF/qy6BD0
mCUcvDZSNlYUPkwV9MB2sslmsqZN3Xu3uvSrHZly2zJLqN57Sbqmo3oXjZioBjpXRONE4lAhstCL
Xvts5Jq9MIpg56mNt6KFaPCxlXJTdhuhGNEqTMrgwQja4BaV9un6zgZ9cJ+eqTYfhTmZJ1F867vB
f7Bq2YApIvvi+rbxcFrXYIh4fCX+g2xwcWSSkEVg9mrokGVsKPcINlVWEGazj/qat2U9bqoAuHAz
fbT8ttwb/3pxeKa5YwoZUHFevBT5zu/fu/4o1lfUYt2cFw1T4rdf9ceQL/7+/vrtNgBvM8Csj3AY
UBuuir1p2rzQ+CPyWz55VcaophQgn1HKFeBeZvjz/HON17BQSJBulPqQ768vNoFju4Fk3blmQhE1
gBizJ5et2uOw/+3l168BN0ZH0m+vX79+6dffuL5nNpCsQB5zQAYbe/7337r+XRGipZty4PrMRgaD
WVxPd/Q+icArVaS+aJr4ShF9LfOMLIVRt7cqIAR4nQ7N2Nu2q5Cal3j2OpZly84ZOtBJ2GCspjpC
kUGKldBgtr/ULLwOlR4VhwRt/xKmMajyezlyR9O3jBj55mowc48IohbVJWNHpTlaNZlySW1/XHmB
g/iP/ICVbNHcR3Ver1uqrXfEYnxRinEv+j5GdEKVyiE47RASq3JMA4dWs6K4KGWjQ09m6aGJCiRz
/HJIHh/1RjJeJmvN/V3hCOO5Wo7P5Bh2q3EuNI20FTchhrRN0NZYPieekz7FmBoSXDGxINLpuaGB
Jb5IO+gdxQV1dhqqRMcl6Ec3RU9/tpBW6fpyloC2IoQQheZQ+tB+YjNbj4WOBG/mrqJxGHdJO/Qr
SjQoLxzMG0OY3oc17pymoASl1TJZlTx0jsyoDa6YSi/1G9CwGKK08iWWWnGUpDAc7ZFIQoU1hU+y
0BmxnnYz0GeV5ihf6pJqmfk8gPc9M4dSNg6aOlbEuX3KMosFfw3DdA58JkPNqNfxQGPbFpp/MzTB
V/iFdCGNYct1Sa5fSLMnaRr1DO7LcQtczJipVKAyFDNWlh5lD8pLnWlhgOkRdRPcLs5ISEwSh8Ct
jcBemjPNoxrJRu1NeVCbztooxMvuC0PzDo4v7XXZm8meZsgWpEd4iISeruyKrG+nt32SD+hgjRFC
MCT9TG8Ty36NEGuMzZETdiwcrXgib4gVSpBHu5pgCUVLuVRm2ouV0vpASeEVZnKEOYgeqR81jG1Y
Y8x4yrY204gXS39N6Td3xIXdVUplPdResRrrPLhra8V8kBINYEMEVaqqt8zKmkffUxZq4aoxdZMh
pAudG4GP6QYbQEUVh3lhXaGdAc3qaVa+DTQzPStF/ii+wtRXTlounGnRxIL/hsaLxapypKRvCppy
hOIU3UIUlnUcHITXuhPLjdonIOSMwkZvOijLUI8zZAl0Ory8jtdpRdPZnHwmbKod3VnimmQSfUul
QaqzDfaA9TqRJtpg3nv5xHgkUg3hAG8nDNubIJhzg0gmv2+NRD9PsnOv34ya8Jlryz/Csf0YZpP5
KunMc1lbEZ1ZSqKJRsCcR0v1QuX6M+UV7iwimE+9H/mPpBxkS6su5O76lga1gqHKsNyRMZmlR07u
mh2Ph9Lub+wpJ5SWZ9cCn9H4KWCizjNjvOv06BmZPqfGHsaXvgD7aBGMpfsE3Nom4hf8HFVSXLwu
Vw+9UE/UC7pDrETd4fo/uuA8yZBHF2EkHmtycR4j6zlljhRPumCORcQoU9evSUeTOUS3cRNLMycS
pzQJ1hNyV/Us4ypvXBp6kt1f/0oER+/6TimIBVNYDrlKD4RHwXd1f/1fVufJr/9TFMVYSYmIfjRz
az1aKESFTdcMvGvCUJz1T5J1uhP0F8VPo6+zaHEkB+MZTzamC6FuOy3XT93cDh7zKeVxohDCbk45
4gcEM7gyHgyYxoClNO2jMrD6A6BpkpKhOxRynCer0qpLawTPVW6VB8WEyRLMYJYpin/9UqFX5qpn
Cg/OAbXxypCjdri+mGLMDka3sf2eeYCPxt7J2vIWbVy/VXzihHtFL5ZEYonHTB/5n6+GZyrQLc0l
ICpUsjEBaY9BICmFJzJZaxEtInOIVLcPcA4F1KXdTkHlYCYNhPMpKGfPAb3x7Ng7TfTg2V1waCss
StV89qRk8dy0LN8EspvlkBhw37CRfsE84C1ZsZcHp0vmAfjiBUl8Us2eW6OREWa6ytiKekYP15bb
pkgneiVDcGd1p1TW6iWZo8hn+3GnWg85CWcLpaNmFZN2aiohRFuWC74z1bc6Tp1tbnIuQgpIqR9e
VEO3NhVBHTvRWTeGoQxnK9qF4XCW1aS/tCkzRL+pu2VbAkhNDMcHz0LCtYGmY6169Od9s0u2YWGq
T6rAt0UXZTqUg6FuajI0CNYx1TUJpSptSFVR2HdFY8KATckGfHuJyipxTTsmpYmZIgzK1jvUaQuX
3NEpZPlOUK5xH2KodrxiEzDHf3b6Zh1L0d5rNpGhxYCd9/plpNXEFguKhEaZPFf9GG2mLPXXZTRx
20XEBdF/uCh9MnzJavvX//jffyWz9Ju087pL28zRDh4OEDx0n7tusND0IlhZpPPkZyZ/uVWWDVuU
l9O27Abl7DeM+1VajJ8Rzi7zCWUOOvRvTa1UN0Yq9maYGafBpjfYkca0LLFHrPq8hAVHKNkGG/aw
qlQA5CH9cxymKJcNcDF1RbtPFZaABpPYey9RStegQP2aM33oneKzAuyY5eRcd7Ko1NrUaB+sZjBI
MaIMHM0ErbyoKHdmr1hU1inhWHspjAnxBoS5JU1lQhS7VMX/1TRbvyVQdX7XBRHhqVVOSWC2uw5J
1a892SHnKcrqqIV4Tk372OK5hc0r4IfT9Z66kFzXtBerSSNIt1PW2El0LBv2tIT2geBnzoubOpoA
aBFXdp62X51w/Dq2SvqS29RsMsUXd8zSBY/EWDnNNWdKut46sw3FzTyFCgkLKKvyu8+t2W/GWYXV
d7i6StEf6KCop1RTeTFz7XR9O0qB80jzEVNO0bHxaHN0eXVv1jhaR6r013fqhF4rjRUmxaZHiQ6x
iEongWjbNN4XTRAtC2E9eFaJ2BMLAX43GM7Xt3AsApfOGHA2ukg1ST845pUCYG81Jw7yNDBiuRt0
z9vArU/mYJqeLDL1AZrqjC6IK3CYSr0uHBwVelEGrhcBeRtANx3xnqZr5lGFGHbAooii5iQsvU6z
adkyhWBuvXBMD10eyV2rvjOznT4V2cq0SvsTYnGINrX1IPWywVSj4hVyzGjb8VdRP2zDIWrfPF2A
+LMN/Yjr6nnoy+6gZyYCzUkoz2j+52x3JFkUH/2XASivrnIdCd8qLsj87wEl+C+Gl5ZbbbCZk87R
dTVDO5DAQOUwBFviIsu7gD7cXUacy7o2vGB1/dr1BYML7RbVSPbR/CM+QoKdodnU/CnOlbN7mRV7
cK8jgkAfhJuaOXd58Gu6ISxfWQLTBUWF4jePFqT9U2Rgt+pL51D6gNy9LOWRqFMuyKZ0WiVGLc5t
Zo5ULbG1cJfYDHaab7A4HZ4FSHtXUhs968AizrGklIdldGH0hv2VWVnz3Km5zuI/tE5WO6xUE4jA
EBXimUcphUh24sbrlfYJbePoz6vR3n8NGps2q86ktAprZWcKnF6DDyZjRFLiRkqTHEdq3qtekptT
OBQveno164Zc4zVUTnn2sUPyaWnXMbkozSwFQWBrB9lPROembUWCORBoegGocDsU0BU65HWk41H2
xkmF8MBxczIZrhsUxZ9DPfBPzTh+0zKZnIyK1SxqoLVpo96J8mi892rUxMqYXkRLoPWYyh0OPp7B
lexUnjgUfoMeZV8kKJj1MFasUCjrzh/yGxoP045q0D1gouYMDEEAkKG3MLXGi8NU8KOnjLeBF4Pe
abA31X3b7JxGQlboxnHF+ozg5FZmW20SxYb18wMhnC1Q4yylh6xBn4FclN9cNwUTDUa2DMT6OvHU
nfZz1OKfYIqbHJqSVU9Tl+GLbqSHVnTFRXoUlmt8t9sSOZNajuLs1IwmMhUHejUUWCzAmE3Qf1Hl
6G3RObyKLB1OuAFIHE71tZ8QMFoI9Ulpen8be94pHuhvkrF6U3xNIS959LLvBJMjctKVc2C6kH7j
txb0URthKql7WJijrOpb4QS7Jlh5NmGAi1CNNkpjkyJHWI2fY3UyWiZKZlPZT35Lhihtz3pjTrDI
x9460lJKXYUU0E2vmS6rw0dpyPy+GPrcxeOa7YZkrozQih+ZPOgiwVUeAWvp/dTc2uXQwb5QDBcr
CevR3hMnVrZkXcG5WyYOMdpg5rdKWMBKbLXx1FfWZqrK8dxqeyC66Kwp4ugtcaJJiZYrT0ZcPPPC
BEoMFapqeBiCHpFTYATrqmrWk9ER/aYyQ7bUeHY55+PN3GXJVPGoz9LOoqNVGADJhxRyLoyQYiPK
GhzrSn2oKmSudZLZq2nstS3TEwr4dnhbBRWPKHW28sb4XGTlhCCAEUNKarXHoSKKJxMkpoV17WqO
Fq5ApFOKAPWyKsdYukMWDCeRx2AjyJhhLDHlxYmdU5ozTdaLgtDsCYVoNgwbmuDRUXh9jehhluqD
P3kWcNH0Qk9OsqkTdGP0o0qZyH1t2hgEJrF3QuOuAc5xur5I6cQHUOHGYWBp2rYsIAzUjEvLgT+v
IrtZqTl+mia1uRUJL0plcSyssLqvuOa6WfeTVwoyB/hNK0bVyE2wg7wysnVpvu6zjmVbg1GmyaIe
TUeyxnekuf3DV8LmxY3XPtUxJSI3N+rgI8zIjxoAhyWopdDtyyB7EBNIFT3Sp81okWhX2OVh1JrP
nYf/La8ZMNP5xeDRoXQxJ0chgcNXAyy1sVVvaMmCKHBS9SmUjTzR8rVPlkzSZZN2zgo+YXVkEVId
FZHabmARNkbWUXY3OLROVEYRc36q5h2uj+vfvL4Yhf6JHnBB6AiPXiDXBGEkhySaFATrLE37IbQO
5OCsJ6QFrq/U/apqa266Th0OmFehkhQbpbfiU6aviS16qkT6xKwnfFBzaS9kjiG7RxnXOoLq+tSG
F6cP9I0Z6v1hTPM9Zm7o5qUm8QEmE9o6wcxas6ddFA3eCYroR78TA4Slpt5RApHPgT6eCNCYRaAT
ElEtO5Z4IJg5TZfrS2G0FrXr4KbpjfCS48emu3QOxzY9C3OV+pbYidb/1I0iPV1fEDlhSSBTDA84
6nhid4Z1FrGKxmKZbq3Ge+IoxkdmSSBhmaIscmS4/VRmN3GSD5sA0tFy0orgHBrqtLMqrrrOumhc
3U8RsuAlpBt6aPh01nGGpaEcACsbaQPy3U7ZHO6lDXoU4wbLItpish790TiEPnpUPR9oLyIzvi0/
5xQCT1VNvLolACDFpvA3hdSaXTuQZsEhpZIeN67TqPctTra18IZ+I0i8XBdZ9ZLKNMAJWqGRDKIb
symZV8YLz4j9G783nlRSiFxtUChfDVp5gzYo3gfjJtaEvjMyKrJoJ6pNFna6m1vxF66xdG9QJ6aG
/OgpBMO2A65etZt4Ohrx3phQR9eBsJbkwCHRkGW0weFq7nVVj1wQH+kKgJtO89IZX0QVPUJ87HbD
oMzciB6bJ86FFvDLyUyml8GIC+Y0Y73yZEoMpg3AAO17iV22PVC30y6TNJ19XxV3fkfEqz4O1sbx
7RMumv6oDEq9I6gH05zwFIjZPDwLu/O36EniZYlnW8mV/pLW5aMeQuhKsNavpWAIGHXE0HhLsFlq
ICmySOzHLi4gvKnDU9M5i47hetUwqXEHxtSzYhTlsggcGruyesOR1d951oiSIQyL6bYe2nU7MWPK
EoOVIa6KhngtV7flRwt57C2GMtKOWreNoJlQ/9mDF5ULWXXVOsQK7RdBvUdYMTnhrodMulCVE4T3
Q9ozG9P7HKKh8aJ4mEYRec2RTBG8YqQsS7QA6qV00jkP0atvwyqhvBvnkHJ6wk+63L4jHYXQIXrf
sDV0RGiWdI6EstPJoxeBME4Exwk1bjXeZFmkXQQtTwgMyVEj5UeUinY0y/wFuGi48dt8gwSMINVO
O5VqzSECR3rBy3dr1retDxi/bmDYj3V361u3qYUAdogMXBoe1BNUkY2rzHG6YGmUg0Y1KU+P14ea
07SHvpzA+c4zhDKbsxdYr23Bntw36ZgepfMVzGN0uL4Z2oIEKtVYqwNUV9aAh5DreReatdwlqfjS
ebjFSltzWws9dET7YdnbSrBhzlqe0Pw6iyRFtT9H4QaV1iDhAoCgUWDZZSmSjD6NpkU4iPBFMZgm
KRFXOP6M7K7L/BVTaeWLoS6zKXP2CVjlX2t1ipM5O2vqTjqILoTNkHVRIXGeCjpaM/Zm0hvrcwW1
TG/FcZjhTyIWl7LrP1kllYU8MHyXUjBqF0HRIdrlLakDxTxzI0N9SdNwWtldma1SBNBYE1ZepMBS
CoZgrfRcwSmB9W2fLWke9tjQHUSb9U5GY+hmOG+j6JhSubuw9ggAnMjcRaLAyEY3hsj70Tn2eUGa
YjML9eJmP6hTelAdlHfX8Zmo7E0vhaBiUTG4hvGwaboCMuPY9ztp0xCoPVmgMrOyF0aOo6CfTfcv
OajzoC7oZi8tSaZyqHfigKqIFlGMCkBJTFQzlW7uKMydtahqb0Sj4MxKCp+lGhmU2J9r17EackxT
qNqB3mEnUlYx5bd9nuZgzx7l5G/Ad5Xnpm1CSrLp3cCyCsIf4cVlTBXdy+L1mBbYYYNmRL9VwkiN
vNxftl383Awx1cAKeFwIoDLJad0kuMmo0eJu61PUeVSMdn7F/C5kDYpRnq4kwKBbR+ku9J/zXWgH
D76PGrv2PMp+pbHrvBAs1ki9QknSHJtS0ACbKg+ohzVo6NrZ1gt736J0XHeJLVZllEVuQ4L7HjEJ
toquMYBikqXQmuhJhmC6oUgYnXu6p4POWmrwge0B07nNs6HddfP40Qzd3i4qCuweAOXSVkkKmU+h
HU3Wlnil9ZT4zUFLX69TmF4+TD0waX1IN2T6bFtrlGvZZ2JDEx75t5d+jQpgvaPq3APogGQn813B
5E6TI9aECYc+LZSa5zH5i142A/G3Q2gTJ4Ubfw1WPHCN0kGLjWBnZWm5c+sz8z0aob+uOj049pBL
MEyOJgsEByDtXPCWDquhXku8k9LtLJXldovHd4VSYTyMxyEonLM6vnF/jHgwipMtA+tAeREHmkmo
aQNUwqXlh+mKArQPgKXdRRWt/2sd0S9o1NRZ+1GgFba8ITsFOnEcv75oclgNDXqhyRxv0sppd5Zj
ayffUV/THneGQWscElUjOTO5t9MqEGE6zYnbgpU44y1FWw3LOwAbQq6v0y1mYM0ushC02D6RzKFP
G4fGSLNT6OoslJDQOrjb6M0kC+R5mBbyuS2L8ahbw0VXSHNFG18tZVkYNzRejZtWwAUn4ZXKB3yW
TT0R7mMlfXnOZorRlN6hexuO12cbpjpTyHDx4ad/++d//NuX4d/9txziA32drP7nf/D+S07OROgH
zbu3/3zIKWWl19/518/88Tf+eQq/ULLKvzV/+1Obt/zmNX2r3//Q/Gn+9ZfZ+m+fbvXavP7hjZuB
VB0v7Vs13r3VSHuvn4L9mH/y//ebP71d/8rDWLz9/OFL3mas1+/eiMrIPvz2rd3Xnz/gpbgeqF+P
0/z3f/vmvAM/f/jlf/7yv//zv//yv375P7/83//8H3/6xTeE1z9/EOY/LMtx6NOpBmJ3U2gffurf
rt8x/gFHwFZVQ1qqNHTN+fATRvAm4JfEP7BjmjqlQiHNDz/VeTt/WXf+YTiqBfOXbtz1r374r53/
w0n8/aT+lDHnzUNmzj9/MD78VPx6qud9k5SF0cRrpiqFLWzLMefvf3m9CzOfH9b+W2c5XHwp+LZY
vTWy1wZH1ndH47cNfr8BXfxgC+zJ91vIPSNQrRxxf7MaXcTWK9UdT6PbfoK9Fi4/Nkv7npzQ9CHZ
Bid9Kx6SR/tGrv7+Q3DG/nYvrT9+BoP5TzIU7GWxQlpxona8Gn+wn/OJ+sM2IEEaOqdK1x3OinDs
P24jMCOWmCmq9mpFA3zd78VtsdO2wdrf+CfTrVyxRIfuRi5yrx/s3vuT+H7T80f77iSGYTYO4Ctx
qEcw2vKvdfrw98dPm0/S95fJdQtwDB3Dofemzdfv91vAcyz9WOU8jftox5Ns452NnbYZ14QsL4oN
jBI3Wv5gm+8vnPfbnPf6u70SMo0r0C7TEqDWYlj5rrJsFl+MxcdiKVfeD7Ym5kvgT3tITJCmSlNa
Qsyf5rutdSSLDIkCHmSF5Xf5qXXLxYl/yU5f6m60+kxlYeEsi+3k9ut4w5C8RCq7eN3DqF1+aw+2
S8to8fT3h+Avj7pl6oYlBXpGdb6sv/tMcK+lF9nOuJwQwJJ8Sikywedy9/db+es9/30r7y5cIw7j
rA9oXiaVTRTzplRBuXOmjd3fb0fX//IQ25at4/4VzBz/uDuVE2CQIZt8SVHQfbI3L8YSweoCyswC
peqyW5yp1e4oju/vLz+6mv76UP7XtulQ/HHbYKXN3pEcSp32m3qw/IOTvv79/ml/v3+a+u4msf02
UyeL/YNGt5mfc2LLFHbVueR4L8ftD7Y2f+I/X7C/79H8ab67OOqGKJqy5YK1N+HiDdLxhtToRb0t
fvBw+cvThpSN8UFDoySddw/PqK7axGo5dK370u2C1S7flBumtK7BDUC65iJckSG/RLazZPa2+MGN
+VfPNmEYuqRP60jNenfRqJSWe6Gx9UAQHP46KT+4+ufR/I/H0dGEkI5pOZptms77m8wbAbzZwYjo
hrGp2zVfVWbWKAlflCf6WsZR2dgLcl6W2Sb/wSnU/7RvDiMvW2X1r5pUTN6dwpJZGmmwzCxR8i2m
1acIND7p1F/Sm2kt+ZK+HBaLc+d6ybqFnP/SryZ3+aOB64ef4v2TD2pumQg+RbfqXSS335QvPZq1
df30oi4RUC7u7sQeDear98V6oQy7MZeB+/cXs/6ni/ndkXj3rIebVNogrul/u8VutolnbnrTuwiT
eUDs/MWXdgWnrFPc9ghAbPH1B5v/0507b14wtBmmYdvq+1nQlNm1quVkg1Ar21S75oiWf9ME7idn
cRu6zpIq/T66C+5IkPxGkuo6+cFF/ud77N0HeHeV6xXeW1/BIE6DdtftvE1w9jbaun0KHqx9sUbc
vaxX9ZGrgBYuMoNmSXv0Bx/izzOYdx/i3Y2OWpXSTcRRIBp4U+zki7bmPHwaXWv5gCl+VbldvUYV
iZ70hxv/0/MZb75hCdt2NGue174b6nTZdJmti2FZQWMi77j+6vQpnBo0pj+466Q6X9DfPzmliv9U
srM8VYTtvN9W4QsMg2MzM/jjzgDPVgQPpJaRntym6WIs1Pxeq8ecxGYhH626k5FLFZ/+bis1Eaxx
8IbNHnlZYMInm9OVTdtKP6JinqyNdGpu4Yq0xEUhgeVrwxMJhhEWpykmBj3zs6ly/ZaK7wJBWqUt
h55mE5/BVta5LnGwhENJEZ72frH1gynG4quWnYF7Kgf376PjmDuF8YKOSHYK8dc89mPsrHVZ6wcL
8zRjaT+Rxyb8vv/ktQEXLV4+2BVedE+9lp7gOFQQM9XALui/zpozYMgJighdn3Aj1SSAUtSBe3fX
hJ31eSwwxq1Shd4GjutafCNPZaZX2H6ifVZnZeLS6eqULlld53d217XdLq0if9qqssDL1oLmJAnD
G+NuoelBrqwdhJQJ8s3YpudRqqq2lW1NrYvA646AW1XUq5yyKoo9kaCl0vJPlVAgwTbU1jL4Itsp
hZeheqhw1TzvQA5FGYLWQttmCiwHHUcScF2rfh2k3q7QuoTADXK6uEB4HRq+ndMM/DUNhnlTZ4Tk
eHYdf3UKD22i1ZfxM7xz741mNUUV4afKCo9ylc2US07jEEcwvXWIiih74PHfd3kbu6I3HmMRdmjk
UmeH3dM74rGBEB0p6XPnteY6iD3bZemZPlRUtvEnmznCuw7MXB4m/jGLSJaPw0F2S922onXb6Psq
iMplpOfY3gZuuWJERG+1F1+j3VLJwFjmQ0PogZndEm1lnULPw6tP+O9SBSvCRySIxigqmj0OSNqk
7T/WkycQAMWnJEg/WoY5AsEnQyDze7EMK8ynajunog1w58K6WhmIO2/rUd3MSXJtRPZrNPGXUI2o
hCELp1EWja5g7OvSsYDvXwcZoeadQ0GEFa61MLuxvys9qnKO71hPSk0iayiq6pEYXMCqpaPoqwi3
5i5xbFjfml09dp5ZI1LLulUDjHdBZzanLG8C+STUdVWP5LIpg6nu8gyHUmhkFgVS3QRiWaT7tIcI
ao2C2OAEKUfn5dywYW1DGCH5Icv7xC2iEnmm7ZVuNZm0WRudI2aU+U4YpA3HsE0vkuzQ5ZAqwNLr
AWClVxHGUsHQbUjRwXXvgKemaXaJE41mdaZPq0KlMtmDs+HpCCey7UJt77U2GiK804sU/hnlHqJP
9aH2CbxRNPT7s1J6UStZdz/Q6r1MqgcSxCo47zNKPqG8DfZE6zZOARHAnDgnsFGD5LZuDb8jNU/F
PYDRnL8BwhZBeqFu2sbMkLtlmbmuQ009eGpcPTYiN5dq6jdvNrcecgAf+9fCDEvr2NXkghN6A/IK
Hv92KAnQKqIBeyal7Zcas+Yd+pT50laCG/Clc3fWIju8aqx6bc2G+zgyuXwNAIvQrqltLWHkDDeT
nyAGTHxCpockg1knQ+NrRlYP6LCCaVyn1sTZdHNpNaymbhVojbnmhgbPYJF1WHgVpF8vsMRjOJHu
KizszbI2erpuPtMQxboBWtLtKr/xntUKX21OwQ+wR/82qHt/ZgcTJ2/hgEjtfinNN9V5zScC9oxD
gmmqQSorGoLaKJMW2R1yHPS7ayL4KLHaTyyjh2MzbtPu1pME13g3bb8bEZzjNKCr/+BztyQk9kVf
tAEJONJxZWMaGtLRxyC9Aa2setDDgTHejuK1raOL8PXbyQo1LPV2tITSOQXfJit1yxBt6YzBKOwj
KKKFMprLbgy3qjUevejYGRLlBr4xnodjeeIiyyBz1da3/0fdmSzHrWxZ9ovwDI4e0+g7BhnBXhOY
REno+x6fll9X6/BV1c1MsxqUWU1qoquGlxKDCMDdz95rwconjpTQCnsb4uavbgAPzS6L/9wEx4Tq
SrfJ9J0q9+m8b4MV8zE0TjSvLf1hQeWEuj44KB4r4ImXetx0dnIb7WavuNJc5oGUWaxkzTYGToCb
kcqete7mdzuD7G/4YtdaDsc9UVziY7gp6uQYchPYjBBYgzrfxX3xOnfFLmdCt9I96xaN0JcJF5y9
qf4cAC9xQhFT3aRaOUzXKtduhLCo4sCnTHwIWD8XAluZc86ghxU6Cez06IG17N1DM+6b7ObWORac
P6P3J7J+ap63Xngkecw1YlS8VvWnntzHtG/5OvsV9y+KMSYBsHTc1R49Meh6O6fTs3Xp/+WGug6g
6ulMYT3zPpTgLqoHqz/l81/Oip4AP+ADfQTCfLAVex3zqwB2vPZl0CaxIIuTYmZrIAbPPVKQIf3J
ZmwFlkGGG8CEnus03S8WmQsGYXer3Y8MBtXWNvYLvANubOytPf+XRwc6dW+5/t5lP1LzMFT0IeGy
FMXPqftKyOzP3jUa/TthcngT7Z5JDg8C84QvEVxHk59t+rI8MLzzUhG0Uz+bCnCxedXcr5SxjR59
6GFOEPtXN7zVzm9AqweJhJisUKJ4b1YFvVDoEHoPB/aOB3blk4uJ4I50FYnGeVMMw9awvuDKUm3e
z1WyDcpdMFxV+Onod421hOf9ARjEt2UhdCVH8M3zyPsIoF9kHWqUbyZNivHKifFD1JefLPxoNv2I
4OkwiKLLW7/7vc8IALJAAhy9Hp9coidjF15zpzsGw7l0biAr26yyPM7f8wp3R2+tepU8OCnQE/dm
RCBYPGfjVHcPVP344bXPevwacv5Gpa2jrC92GxR/a5wQ62Dsr3FyycqPcHkbcSQlf6r8K2+wfYDV
MeYnnwN1Iox4LGldUtgq6UO2jwPe7gR4mZU8Ntn4vICp78KSeELzmg79rqmjB79rSjAdzikb6fe3
IMw623qGvr7Dx0zFPINbI8Rm/+oH6tWaFkY0i/caOfpTUY0ftjXgtbOv49gDq/B8VFsWrARWsQjr
s4Sz/rpET925Hzq2vKeypeLtVQnAqGDrUuudHO+9q0lbK8RmhEzoh29Itu2ysFpbpsXype7U1kvT
Q1J7j2GnveNkAVwLQ9bsFkxhilSUV14030F01BbTjdJ1R0gpEeWnTtLuzW2SajyRcCUdSCqCte88
I9cKdFo5vuIunKMF4rbeR1igtZlEKL+MUWpX3boyDINHAUUpZzYQrbVGsI99Og+JMqujz8I1fmUG
bxvEm4L3QPWEOHVFrTpRTpIj+9Glvj6Gv4LKW8hzBwsLaBVnk/c0tIDuhI2J3KaZ3f6opUP+MwF+
ONFsLxQ33aEcX+pZM6Dzk76cte1U5ml0Sg29SGouPCNmoM0EHPEzTRJGQSnnBevEjv17XjOLPkCM
sSMu68lN0CKXPICAKumMmaB8zp7BxVeDhMYIbDashoZ8zaH7QAQRhUL6713a/+sxzP9PAxaDgzIm
Uf/HAcv3eOU//stoRf6Xf49WLO9fjvI5tuEM59+b+P89WvH+5VNIY0+pO8rmaJ5Dhf81WnH/Zbqe
bummgrusf28R/xmv8OF8fyBX+b6j+9b/zXjFdP/7wbLpMO9B82CYLokRTs7/2646yy20cIFesNwE
JWMFAVfstNMIszwsXm9rdFkgD3JLn+GPahPZH/c2srLfOo2VvoB8w62ovLPL2+pxwPi3083EPIa2
YdOchVGb2f1KM5Jgy8zfJQgWFEe3s9w9zsv67tOTZ9rNEowp8kxR9Y9FGRbE7/DakPSkfeV2+8Sm
YbfMPav9UHd4wvXWczeXjxnL0CUI+4/OaJjrcydqlRNdw+UxNpU6hTRCDz7p3CVOg21VesnZ6CzC
o6C0r+jP9yo26TuklGwLH2yQ3ZpA/wNT9hmWtlOTkbzm8ME1109+D3kPW1G337MmOJe4VRhKs04j
tBHelRaFd5NS0JbKAOJ4v01Rx8yv2HaHk1s4zbYB1vpzaI9p7Ns/NG5fG8BMr06YNMKZzG52nz2r
KTXOPbnVPbEgxhbekN9q+UOn+a0iZdC8662T4ZQ6XXEcOCEeECj5zmc54Ea3xngNGVGdIi6rbRrQ
0nBRbh2rtnAoslmHwvHIF2um2hJAHLcFUHZ4fU4FWG2o8JHQ+Vf2bmrC+ilabPSIqRMCN4atTbWU
RjXNAMaC3emfH5LI6E6DIomBSrTexxHdhJl/OpV7tz0hv9UJX6Z0P/SaX9ZLe+J5ykIr649p4pFM
sAgG0sjx9wVD7JNXpL+NeBlviwUohd1DfESDwLBZfi8IjL9aRI5dmTrrBwQ4/gzREGfXMxr2aV30
Gkw7Ps2dmjU9DVjVB83B4zVlLBRHF0Ji6PXNlXLPswpRUDFrXVbfM/7Mty4GF5yUjOstfUwqbZLl
gbvgrccyaXmVAdl8/2CkcJcKh21tnLDlJszdvdSeEwCC+/Im1b5MOIQWx52fFUhDIrHGzfbt5tUL
tCsIJecxsqp+55dlSOh78B9Gk1D1XCTBLoRe9DAnLnyAtNqBXxnPXhj+zx9AFPN+mcnaxtm4V0Me
CwZxoSRIp9KmXFlU7410LQ1pXfbSv0ykiUn57JnbiLanN6vI5NDXxJVMc1M6nIu0OTHC0Fqn4OlJ
07OQzmck7c9aeqC1NEKJGjXwkWiJKuqipvRGQ05ypEfaSaMUDqW2b8guVJRNKwNXoUa2d24rGtRe
l+0diydhQzwBvfu77QPTwZ3OJ6LIiiCmXCdUW0vpuCL/ujDGs8669F8HacLCgNxQmIwugbRkCcAM
wIFpzob1fNKo0g7SqU2lXetJz3aSxq0m3VtOf2Zkmv4t5Ph8o0KDJXtCyRE6TDJb8MQyEGSe9HmT
SD0TsM+l59tK47eT7m9MCdjJvgbpBI/SDq6oCQOqH/bYvSiQfHeIpU2cxcTaG/9JUTOOpG/sSfN4
pIJsUEXWpZPM6c9mkpbyLH3lEI0gu/QtiY16U3yXmjNqHKfq+6fNd+25lwZ0IV3o//RHsbSpv38d
+tKfpkj9z299/34qH/H9e//+ZLP0sT16x0cnrsrT9w8wcwc6lnW7MqXV3UiDO6ypdn//rE9RQ61a
w3pThutvVabTCJePG1gZgX1abgMX8HqUgrkttfRSWuYQDVk3/fPr7z82HKmiu/JB33/y/YMmnXWd
8vpCiZ1mlbX958++P7RfPrHgkGSZl3k/kJV5ro0ICnOMLYnNbfgSBb3/bKyTrNKPxGLD9SS9e6/l
mWGbnTrx0oYvZplX+1kP+833Lxf77+L79gMnqA8AQnv4MzH+55ehKh5AQaN2ll/RqYe4aexLEPPk
/W0L7i88ABswgM3ZD1VWWAEt0IBM6AEzDaV1KkQBuqP3kAzVrhHaQAR2II8qjugBEWhCJMDA6V1R
3wEHjV8soRYMwi+oARngYMRLM7dvujAOHGAH7Qj1IBb+gRd1e1uICAloBMm3cmpkEtazaPgJP0EJ
SYHthUNfbj1zNCKkhdaFuUDniJ5K9LoAY8gTnI/AGXqhNLit9tSAbWAhwCl9vy3AOUALpOAthIfh
AIb/Q7KWfBoIEDEoiEKYEG65IR8CgwhWxAA0AoHNXQGRGIFJtDH6CYODY8gobylDOhz39S/e4K8p
IIpcOS82YIoOQEUPqGISYgWz5HMBwsKzrRO1a4L+tAQqIBcxLrlVf9fK5orABN6uyXFnnX94tv4x
JYrI4rp2KfHr7ZXGN8/kDwdh9ZqWz2PWNTc1uLcQiW8VMfwHwdFOHdoHCPugOTIQHbGwOmDw/HFk
wQLEwxGaxwTWA51uuvIBfRCCOdcQX7oXmxibCwykBwqihA5igAnphJixGoUdEgMRcYCJAAilL7CQ
9ZNUrX3LBu0QFtMTGcN7Rp8nKH+1oEnk0xDI+NsZWEWEXQJOY5sIzaQRrgnw4kffqjjyCjacnnDy
4vR3E/ACQBQFGKUDkGI36iUDmJIRKuSUkzsBGbszjUeQy3xfhLLigluxwK4AYWfZTympjg/UJe6E
t29heiqS6WdgLDyUy+Ept14WYGgr5rMvDniXsK5eKNJTgWq2PvgXEwxMBg4mAAuDYO5vBiaG4/MW
aEwHPCYWiowpPBneZfQjQcx0xhaiznYAPGMLgYZGJ5pdmvfsNx9jIDW60GpKsDU9+JoFjI3LR3HA
zXZyfunG+HGYqFyDuwld3Mzp2QOGswDFwc92qIDkjMByHMQ+oHMWEDrB6J5cHaYO/Z4/IdhNV2g7
tsUHOcsBfvFHwoMv6Tn96nW26ZwGxy29exM/lOHPfyf4kA4pSCCPCIwMbfpA+sd9hWNAxVlga34X
nPTt4BufBa+gDiooBhmkcbzVCkNoEpqQSXTUNn0kDls11Ic+N9fLOK17IETtzFsrAEtUgidywBQp
cEXolT4M4Rf5QjKi0C9cI0Kk6MgDUEcgj6jLWBQ4hIMUBjyZTGEjJUJJCsAlFWCTAPUdUjBKgQ9P
KRKyUhY5T8WSveUjUATkdEJgWoTFhGls4mjx0RBKUym8JtQJ6wqAUyMkJ4cIbADaqRPG0yS0J1+4
T5UQoAZqn0KEaoUNNXVCiRJe1CoCHWWAkOpBSXkgpUrQUnBYPufwRBHqlbD6KxqQaVWBokpBUpnC
prKAVMVCq0Im4QPSiz8tIVkZIK3yhLUrhKtRWFcN0Csb+NUCBIt2yufgAsUCjgWVG1MzuKwBbNZo
c8XrgLQsIWr5EWwtHcjWCGyrFOpWC36LY6O7Eh5XiRNK+FyTkLoKYXZhVNkC8rqCay9oFudfHniv
GMxXIrwvVtXrHABYHkECs2yYYHOfPkx2fTeAhdlCDWMFC4pPSGJcdkCi0hdOa9etsMagMvXrXPhj
BSAyGyDZDJiMLq4JrxReiBfT0RV6WQnGTBecmXDNaiGcGaDOSpBntU77HezlGlToKRAqWs/GTJYD
F8OmaW5DTmNX9Ny80zbmOwNYDZQEVBRhrXlA1xyhr9HrlIX77wQs2zTBZ0stSG0UDgCJ0j+PWXbG
wNxiobotRv0OpWybgHtrRORdfOpA4HShwc3ChQsrLjZAcRnAOFvIcYMw5HxgcgZQOYtTEPlcNbC5
Sqhz6AxeNTB0o/DoYsB0GYC6boBUFxnGowm6rhCGXQfMDrEBgJ9lPwG5W4DdhTPUOwf83UzRLWeP
0IDF88HjYS1tsL/wJIKblwtBL+1fLIB65jK9LkLYG0HtdSD3FtB7uTD4rL6+xtH0pxI6H4XulxJc
nw+2L8SItdLj+D2Jj/GQfCA4esX79WdIjHun9RtP+H+jkyMWsl8dwIA51bVJSIFKkIHCDmyACC5e
uA+6+uqn9heJcwBfzlP9EYXWwROGbsRa0wNJGDjWZQRRqGjdMsPChs1j3EJILyxDbvSryIBuWArn
0BDiYcA7e+FYN3tbwCGGLgt19w/Qph+MhZoVzUa9hx868WbxrfElihQvg3sFd3BxI/01BrtInnqj
NdnGWbz3NEl+U/i6W1r3e9nRRLr7qj5WDMFW9lIlG7+h7xGRlzeMAcoHubWuqlYtHSdMwhcbJCT3
FeafGHuEFdkDjeTAlzI0FEl41xshXabxF++PfJOBm/SEOxkAoFy5wqLsXefWA6cEr/JL06N+DSsa
kTkAS96ImSxYeA/O4C2ZIT2U9vgjC+yKc8d4zVnh3xrOmE6zfGn8jQkoUwHMbIScGdvVrzC9FeyR
2U3wbmPn+1oB21yAbgrpEqXj17TUt7D7yV94HePsYRydh9yAhV+FsP2rlyK96Lm69Tb7faNmdrl0
PFkwt/NNcUL2Bdo70yypdcCdzDmGG5L0g/3UYFp/A994M4doa0TGeRm1ciUvtUGYP026W5dFh9mj
sNxHVM9g4gIntYCU1rp3NGr7wZXLueasIr72IE190KZN2h54Nk75cSqLAuLpxeZQ14yMSzMMT878
uky4yeUTmiXDarOxXy31wwKnarvJUwJe1QGzarBLncGutsMhFwprNOlsxACzDiOE1q48DZI9D4Td
yhguo/E1kGh/6QQZAOQ11z98kK+54f1CXvIwg4ItedSsEuCwHpDYAlisyf0jXOI/nPx88oyDIcng
c10DmAXt/aADnG2FPGsKg5axbrKuwdLO4GntVLsY4GpdsLXFN79WSLYRSNtO2LZo3M4JsFsX6G0H
/DYTCq4NDpeGOQUF+LjBot+6pnkpAOcWPqPrwSWNU5j63Qau2whlt8+7+5xuYuC7WcowBxYvhwR/
GqHzJt+cXoC9+Igh9wrDF4kRDwOwvhN43xLa3+Dqt8HM7UesPp88Xyo+ZDt2Q7chobXvvRnlXRlu
7W96sHCEYyEKL/cCvPDQWC9B+b0P7Nb6aQqX7kKgHeydEYfv7YwAoqB9PaYJ0IilMdZLnf/WVsXs
WptK+MZhne5YVUebhOfePguhIA/MfVa1kJEjEMnk+qvdbPfvCngyLRHGk/sp0IeLYW5nL6cAAWx5
EepyaCZ8u60SErOXPyCt/+BssvloRsPcILVIjMzcYaS4uMJzDgA7RwCeQ7/dQEi7mnEUnelUMPPT
lkdOAdY2cGhLKNHAPh8H4UbXQpAeZljSvlClVZE/dcKZzoU4bYKermujevOBUTtAqXuhU8dgqlvh
VcsBSgrA2hWStebAtJ6Fbh0L53oR4rUyeU5yAHrNhYatCxe7dCFkR8LKDguo2Ur42Y6QtAeQ2pmw
tcv0i/PGnEnCBPcV/LbNWPitAsgNAidaDcLozoTW7Wk/EjspOMBkls2fsauC7D1Yap8L6zsR6vex
rSGAE7IozhxevPAoTkGEK2ZmqGggHWXZU0fzsUk4M9PCWOcYKcu3CzmOdQQfMmzSeZdhwahryNxQ
yauxedUIa1Hk20/1jS4eqdIWjrkpX6rNen9kir9CdgAagw4WsLj0oDf1YxZ007Zzyx+qcpBlMNhD
sAi3fgJBZqPQYuaO169mvKcFsEut36rlUCu2zebYMqyqkqLftU65NbR2GwupXQmz3QHeHgnFnSwO
opxpwBnNvmm0WQYZrfnS9Mq4lAiAaF671NAn+2Tbb4ammOEjU4hBxzfCkFeQk0qhys/Cl2+END8K
c94CPj8LhT6klabbfXtsPzLYhMAAtD9DPGw4OmOtGKhrJ0R72koXqptALWHdK6D3ldDvCe/Uu1aI
+AxdLKihUPJ1cPkt2PxJ+PmukPRTkPqIDaqNrvwvDpE4aAK7j9GgIIMWIpmDyM+b+UcdKbwyHhvN
0PJYu43Zg2Y7+mZMsILbZvCXzeIsRzB3X7j/vRgAHFQAFUoAS9wAfX7ym1HfzD8Nkvo7LWntFdC0
d1+sAhZ6AYjdyzYW40DdcEo1iIXAj/ERZIgJRjEUeIqBvTgLYP1xgDFOmFcLf2eL2QDuUrqKrCeL
aQAZOvhTwEDQIOBDqESM4KvhMosqYfTHj9Fb0nXe0vVlGeMX+e/QQq+Q4llw6vYIQZJH2WzCn0PF
gBOeSy+/MkqdSUcFf8AXYm0Qf4Oyj5X4HHzEDgWCB11MD5Y4H2rkD7NYIFx0ELl4Ifz+KRZPhCPG
CEJmnx4KCfW+GB4+CQPx5pJ0IFkJrFmxvk7r7smOh3DXzUysVE5YoDSCn5bBmqWLsVYACKvYUmCy
APhxdsPxNZ3KPYpW2MoG/ikahKsGADvrLbxjNWYMCmlgoOuvOoytVYsB/GRqELkVbjWHSgGOpWUz
9bg2zB7sKXydGmAyKo4ko44FW0Wn1o3qkEiU0d49sXeE4vEYoCTD8eOg2iZtLVgM9gk6SDVJOKUq
laOW8eiHyA1wYJAYyopbMRNWay5m2z2k4hPx9ebkjtEnHU6Sh4CZuXmVJI/EQ6IQkvRV9UZYjumw
RZcsmnv+2YNDgc2p33SlnYpgl4nfhP96E7iIuk3zlSqMn03bPxfiREFrzdlbzh5h9MGrLQp3SotE
JemNdwJXPISXRfapj316YtrP14oiRCwsS4iPJUXM0rhoYwbmrgzUlZhbtHT6Y6Jy6VG6lKhdwvyj
RvTS2txe06GeN2whyiF68iuPyNz81pqnOlm54ovhq3vv8iDZpFNvb7S6+8jHnLmONbCsEOMMKcqV
Kw4at6K47HlQbyd8HVqYenByXqeuKfbguSuCZd3NIVBEQml0jm2sX5bE4G4CQROqNxocVlTQrcWM
4/ctG0rvb4tdBXFOgUAHBvyx8K0HnhIHsEy73LI2AbgHAxeLP0BeoGKOjmdCy4PlfR+iqTKQqJjO
XK46b9833Ai6wP87ZxqHoSD/W/2hge7lej80vEYMSr5GbUJLM9lQjboHKx2f0hFloHlfArxueXiN
CRbJz3MXqRmaIeCKDwHaoaxCPxSMxBUQErE+IkMFE8lBN1EfiJCfa81+G9EY9ay/kBqxMcZYb/+i
aQogOnOvHfqjFHxtjC+IHvfOYZZgMIdwIl2OGld1TUrDNB9Z2F/kn+biGIr5+uzUfLKy6qow+NSV
feNsc5XwhuySkVtISdYx5uYQZBMBBfxOWssBlXnjHINBRntwIutdjx0OUkk0Qk05z7igaiK/LW6o
1mxfWVizothS0X8YLPuZ07evBaOUMd1qzvUQLB5Hj+GJvAqLVr94mKhMj0hJax+JX/gudkR8Va6I
qygMFyKyQrdIWMhCbpWTjDSxXTmivSpn85DCHeAcnSes8wTVAYc0T218WSA3T/XgvnM0tAvwadV4
tRyWV8sM5Xi4W6Ld6hNiW8aj/HUtVq4MOxfRsR13J0i3d/IT90EkXjFfEAx9Nqj4vTjsvTq0yzSW
SBr+r0pEYCTbZvALoKaqn5A/P3MgkvMwK8ZZlXnsR9nJi1jMHJZ6bVifLuRQQhAo2BAYAWbTdq5L
37r5AdT3GIBFpDO0t3CXYQWA9TBxQBEAAsPO4G1ihepsWogzYORmQ+gfc/S0pDuCta94kNnWNTTZ
PWEhggLwlA3JTl+c40TUJJ43AzvynJctw7pmYV8brCMBjbew7Q48Sl7GN0aFR91EJ8YFVdZEuHv1
pDGaqvG6NeRVc2czhdNDifWNkeXWwVRhYYNzscItPna4cdxPVnLA454U07nJ8es1y9dUaE+0c686
jrnae9Ixztnx+MkObjsY3DWj6gHMx7mPchjNMGDosSo7KuDzAX6SLJFVA3JkSvAIx+qJgfeZtA6c
jbOBBK8kk5UabDlq9Hh9r46h+PLEbYia+soR58ldlg1EBO6o1kMFnSRMx2teobQysGhyt96HRWhu
UuR8IZK+nGA8yj6K8jdDHH7KGR4jcxFM855kxJ3WtrjDfM4mLKCm1NKBAXg7kqjnHEVgFA5PVpp8
DbP7GNjhbbFTwkQmVWfrlqMYpMnIWTrSwQn5oI6EkGI12+j6IdArGFjqwS7Hr8isr4otNrf/L39u
DqnvfqZ2/ZEpdcn4N0VccFXYPxR98tRWbMP94RfhPO7UOkVkcStMp5mxW1tndxbEUNweEfVtGp7G
niSFZ267Pf6OBCRXdOAN+SK6yrTZaW54Difm9HV/so3uRxAvpxj1a9T0m0Tf+RGcmIyhLIfSvLU2
s+6+JaN+ln+Hw63VYQ2pg16s8nWoxh1F0ZNCJemilGxRS3bap49oMkM4OS4f4jZUfoixSt1K2Ag4
7Q4Cw4MLzQMEceWAwBJdAWdAy1p18dkYCS+64bPjcOnXsXpBFgO+BtWP8dlPHeeSEn4uumTv+doX
X2gnDs1q0s6iU1TINaMqv1RY3rxlbw3Vs+WO1j5CFNmLlJPU5Ti1v+TjemcEGVreOIe8+tYpr2HN
FrmN8kw0nwmj4v60IP/MIch4o/uuIwVtvfJlRhLqctLHqaiHOTRCIQoJ5yCvYjoCTatslrTtutHY
ETb2fkZBOmQvCiGp/Av13jxxwPnIxvqdpdLG9eOLVzkHtsXtGpwQKtOOHQ+y0wTpaZujk0OYapgs
Rbxr1rsvlu2c3Q7XpLX8xBca8/CsngctfQL9R6pIP4JBeDAa4mbKefYj5CGdyh+XIdiA9psjuPtp
8mtQ45NVGxdH7K2NeFwVkgfxujLN8rcwwlAKIn3NUt9fk1zfuZGBh4u1S6lbf3UxxYYeztisfp8G
qGZVg44lg7WviqdWd7u11cQYU53kpDxvVfWtYoOuoNkodkth+dW5VPF7xRk5rtIAaC9kYmvfitmW
9Ei4WbLxRzG2NGC/Ywdx8tQNhL2D0gNvKJbcIG1v0DrTV00MuiSeCZqLVXcRv24hpl0mhQ9B8pQZ
GHhLcfFWffXpIedtxdILPQ+PAvjADoEvXGzjtIjTN6oLBGZqO7nYfmueEmtDDMCUDgnEVIIjQg/s
MoRft6X/MYo42MUg3KESbqfw3nFAvTg4hh2PB24l3mGzfG9ZEG5Sl3MFHTUxMS1tNY78YIu3uERg
HDuYjKuo/KrUSxojrjfbShRs/bOH/DgQC/IsPmRzLL+AKO7NpIYZsPCC5GJPHoh5Motge04OcxHD
cjxBCE7dEM5GqfAvi4l5QMlM9obg9UyeVDQMmyG8tOJvnnRMzgFEhXVtgjnnZsQwoMfgXGTzJa3h
NQY2E+hRvY/M4C9xzm6YVT8vyCVcwLoq81Au+KRNTqYbBNMopcpthnI6Efd09pXUwI0XlNSluKlD
rtz9VEGYs8RcDcLuQCNkORvpbxe1dSKO65CV+D4V7zVDVXQzJUMHhzVRDkTGiVQPvoDHHnC8ssE6
qALW04xRxBoiB34/MnFtW1CKtjP6bYIOT5FBCgQtd95oA+WA9t232ZT7xH7YZFfMXbB5l2i9Xc27
WM5wVt14b8T7XY0YwNNqeRYwO9gS7OCjeMINhOGtmMMBlUWbWWziPVpxEoTXUKO12UDEmeNZbZOy
2RgzIqN+qbY57ZzNXPLYq8wW7tgwsn0PbdD0sADZHzg88TCcj0lLA6Nfpz7u8x4JuvKJloJxYIEi
hnSuTrXVjPhDViGahUV9RKdeiFfdXQwmSK6+bVsfNyr7hZ5L9bRQU2EKgZl9FEd7zSDV6d8wcZcb
tnxXCBd7Fgd/zao/BU5lnjKoC/jw2jX/nhrwnfNYQj7ZQ/u5VKwrdGTxE2ehDBMGsDzztiNds8nC
IFlVVfBCnv5esifkTKG7aPH0O84VSDfx0i/fhnrge5u0vnDG619qJPYkPemdcoT9MGs4n1NU9wOQ
sy3isYcGF8PKazk/L/XgMtgJFRTcv3lAwSFx2GrEAdULPsEjUnL4U82+tNLnKEzzi91c0qjRjvGy
PDVQrU4BrA+2ru+LvZywt5qbPitL2NB3tmU01/SJ6ZNpQ+W0XPIq3BdWWZDqnFPk5aEzgoqN/fDs
BcuzpnqCR6rrt3T15lNcNX+9aNmEXsOQewoOLSObahz0r7pcp0lm34CWBjzCcwo+Nt64WHuvjK7Y
clX9aXLrLZxZfIaBv0sqN3ocdOMcmhHGG7/+iTI1Yfz9MUbWtK3nZGdpNjl0JYiYTINbb11nTzsu
6aS/jKTQ60B9hl57tysSs9OYKNRpB71lB+Qnzc8g/tN76b0M8Jr2cIF7Sx8348w5RK1PYKvb69hC
xMlx8wZAfNZayygsUcBC4gKcf1dzj6Eac4eOSIYiGQ41j/a9nbgPZu6ClyLS7w4V7p6ZGrrJzLHO
wo2WwuSsgv4x9uyLUbd4U4nt73qBb/tWQkqPAdNkR86pH8LfLsmmuR2/lGHHT56b/Jh8gIZ8h7a+
GVobVHx7huYpa9St1lYcucfxcWKntu7b6pl45cK8G1SeSnFgNr1mPTUg6ipiGOepV3+tFpGx6bWn
mUVhqgPxmXLoc3AnjqlHBLfSWa9XcfmJj6xa57r/itOM9aJBqeDBnrOjZ+TXIV1OGg9syg6nOLba
N61KLqOO7LGv54+8imleZP62tTgOK0BkE7L+WQFf2Ra589Nmd+6n6bEhcRBwGsdamNSECT0tq0ON
vyi4RibXdDwGaje/6bZ9DyeiBvnUAYRzMoCLUX/LzY71iumG2zoy0OGVBdwfSgOeN/7NTV6xgJlJ
mr3zAEj3Nf8XollqCWHvXtnHE5+mKDKQKuG/hMmSkEpeMG4yDa87x80rxexu7TO1P4aWCTO/+vKZ
iFyU4fwExWWyR8xeYZilm2IB9FbAzwv5Sjde4ZRPiHVW3z/hCmLuqlfevnUV2DGH5GShCu5tlMFt
FrtrODwxTCXn6k4d10nTI3uBBsrTkBWcAze4znnLlAOsNRL/t8hsaOtxopgXEDjLPvzVlL229cyY
tL3/e+E7ooZDprfWzSaQxKCEdTarr0FxBj5EFAXCmQlchKGYV4RPg6kkKKO9V1jNjolgtl6i8QRk
T63JRrPO1JBYeuwjNmbZvVre49jkb0RhWTSVHH9XbtYyfkxZEC/OOW/9167SUw446kuXk+PnPO7Z
0/I/JGjptU1zfMbj/aot1HTTWGHm4jnojSs3/XCWxd6VPhNBdzDcs+8HF5LcIW7F4MYpSllHhPCC
+NWe+j+W1UVrMqFERLTmcfGCdRB0xUtgfKX0Q9ku12d6GwrIxhLb3P/t6oNn9xFwuLszoCRjZFTM
onp8CFS+qZ/1AKp7Y+v4dCOZn33opqkfjSqMOFbDwpGZ+f490KdnvyyIeLFJq4PyYs/js1IuuSub
zxQMXKBlYGw5jSVWEPOOG7hpniO/u3E0AKlWY9BcAJjfl2RCD0PbfpS20x2Y2locloVcVUBP5hGe
ll3x4GP/HdR6emidgv0AQ8rZugw+iYvKAHhhjaI4in8UQ/zAARI8tWy620ZL/ShviTb6EORr/003
+KuMiiEI3yixVvcf1tgXmz4tMdi3DuEK+hTDHHDy5s+PtCt/RRWb1VpvrlPr1qDHCjCqPQlHv6o5
+NKGi91Te2vsitVqfVYKdK5V0c0TQFyn4t+0Ei42rU5XC7XjaLONLFtYUkn4pSNS2etOX+78pGCS
Q2YkKPprDh10O6cpB6VEXK3SCng6sHyd2P7adRReI8KiTOVeyUw5Wzs272r8wkXHzatMnzg9/tu0
6b6M2+U4tMOvXGeOmtW8q9zSmDaOu4+98WzlxnNok6z0W/egsbiGowFlrZoRjYQFkHuW43PhQtrm
WLHpk0/wIuEmCYJmg42v7TSO2RN3XEVDBBoTk5q17Aw/ytfmtPWwmG6SSZDsFl01g8VjVCXuNtE5
DBiK/WRwKAhGLDRhW+cG55KlkfwYW++gBuqw+tRr56X29w4Rh203J79ssmWbcWFlkvrTMfiIuV+t
qJy7dBeBGttOsLaCeDqwYn/SdAu55hJtQGHpO9ufA2CyM4B9j7uvzlff2fGBcvByCpSxZXvUb9Ii
GnZ1TsUutu6RVV4zYnibML7OxU4jEbeu+pnex8iVPXYasULM6SYvlGFcdJu5ZlfyAkzOxAbSHPf1
rL4aL362pMzXDeT55v/B3pnkSI5l63lFLJCX/dT63rwz8wifEB4Rmeyby54cPi1Ac61CECRAGkhr
yNqRPtIrw7MCD094gEaCBsEw9jRzM/Lc//yN93uXxzDDUA2vrD58NfXqHFqEHTsTU6uLd7GIV0H2
rddNezEEwDx0fzWqKPdtCI6kIIrvUSxpm3Yio+zsJHcJYr/HqhmubRmbPGSocysdfpaFSZ3u2O9e
yX0uOVT8/5oUFelGeiJfBh/DW3eM1IdQbRjD1VPtSrldawFErJQCuFIgcbZjNKDogQOWRUr/1Y76
duEFWrD2MXbat1rxWhP3d4zDWt+QP9cVEOUoBSpZ3gd7aN9wZCBBixHNc46QMSf/m4ZT0wDle4CB
4dMYuc5Nm5TUxaAcEn+wTolM+6OT0HhxEjK+pWaBXwyTsyYgTaPqx7FW/V3T+/kqwPFhQw++vYSh
ehOjkyG2mp45BQamR2zM6GDyIyxaFLJ5m4/rsm2ccGtlpn6SPkPZJj07MJWNsjrZSe3UKz1K0jOD
IwCIlLCGXJD7nQqEiKVL3yhzsvF97Lwf+CAPT73XhDyDYo9mshjfXYkfKRQG1NadeuU5oGw6vN93
0QgHoIrA5rooM2jz/DlxS+jHWOg7C4T04Tny0xelTYud0g3heV4EIdNYdJhfryOp5fzEFIlJruES
Md1HmNCZIb1XzEoHPE+7OCUNqthEode8KhroYhCq2S7Wuua1ScD/3Uh1Lw4y+lcaJ7Wof8NvOb52
eddf8hxpNmOm+lVRGcQYZkcrHfS8kFa3NyqlPuqDOVnA56I+zvPWtNCXGQub0HMWvVb0hzT1lIMq
0XIpaZO/JngLppontx217T6ru7fQaxmVG2a4beK4IyZTKx4TsLUF3fbGTlUeynClCF9nkncYz6Ka
1patlmaPvrvzSgkykZu3NLZKiDUoH6pRrgz51Qiy4CQ6Cnd4CWc7b9yz1+fjXu38syOS+CRa1z8U
VMUK+g564Zg4T29NDQZ5HLWCz80XH3MEBZfHeTnyKfnxSsnN+KBOoWudlh4Qck8ybV5Bno/gxqvh
qnVViJnTxLWS6JD7clt7JnzR2q6ewgetq9Pf84qS2hW5frOBg0wzrJZunNF6Ly3v4BPPvinz0lnj
XcEjk3q/MG8yF9kNh2tj6PY8riQjhdR5KfXDCOh5s8thJBbvCXagceszCWiqTXz69K2phH4Labu1
1ARLdPVf2iB4KVKKJJ6MjPIjc6U7aopxcBtAUwpNygVEHjIvngV22ghqILd4Qq3B4KzxGUtIRwv0
mppS3EPGyQeYAfBRrOZFx+aS+4y9lbZnrcUo4xdSTPEvpSrBmd2LXno/CR+LnlG/QbUVTRMk/89I
lsLLvEirnZVXScZYRmRt064yX6h8VvgeDOsCuwT+aIP1UqOVg7fe2Qt3mk3qTlws3X+eV9IC3+Sd
GT0Y2VeYbfZLKWLnxeUiRermj6DnzgvWJNgUlJ136jpGq1EUPHoSOCoIzZrchMh7cd2wXls9Im49
0d2XIM0QRrsw8HPeX2OYwWOT8d41c9J56oXyEplVfVEC+zbPYYhQorRzlvgebnJ4Jo+DAsO6z38I
PO2fW4ah1HfBBUKauM6rMFxY9aJ9TjXGVbbShDeQfVzjM0PdNxpiwlATDh+Ey8BpWiuBfXNctkA1
KEBk3cS3noc64eMkHmV6EN9K102PpYSfOs/WfIyZWp/NvuC+pSa3Hj/qB7x6DvOcJd3+uQFPzkrf
fa6cGxq0lFzM72bM96INGf4N/VjeBsXaFEkqHgPpo/5szIsdRRqkzXTbqGl9E5r8KpqUNMJpTtaT
46/Z2KfeNqubzS9kQftQ2VhaesMSnO5exvCr1pv6MM8SBogHbcSfwVWq5la2OQ1OxSXDwoBei+6/
u9U9N/88A66dZ/t+yDDbVMJtQuLFrW9GrOls44H0I20ZFv5ws9I230R17m/6qB5uTmSS6etN0pKN
qrTK2S/7mL8/k8oxn80gH461ksSPfOAs1yADtTKt9/OyeTNFjRIySfxu+7msaAO5qkSH0/jPw6lN
oK8LE+frz+NBrC23LUDS8nNZnpQ54Wh0OD6PJ4uqPoo+uH0uAvU1z4WWMIT684K9AIal4n9c28f1
Tu+jGNPlGHnh9XORSp5PBXH6NMjcJ02mlaRRENVYdBen8OPrPIlxm75aBFRFIVy4j4nvuFfkaiSg
ev9YpFP3PpTJw7y+MDEt7yvcSRt8Tq9DGKPPa0bG8aT8woEwmdVtmVxHmhkLlCz1dt7QthB6QaUj
B1Lxs8c6N9fSaaiyprl5kgH6JH4mTgx3Xg0sOrAtEYiZUzyDIrzXvzGyfhxLtbjp+DLT31CTLego
hoyydvdOUV2laI3vxJF8z4n9eImTYNwSem3usoG7nAPkMdVO47kASyRLAT32PDtPaGWOMNp8krWm
TfICwnWlEKTwueyX7dQi/uqnVbr7y0Gm/ecjzcsSIGa+0OHxl2MolAznyC6tUx2ijmfm49A/zz7P
GkUi9oXCH/Cfl39uG0dxsEXmCPz8zweJBrehIOl0m1tADfv+52ohx4HReKqTJR/idUxNzJbz+o+d
EP28QyUizC07y9SsXtUBf+6yLm+VY3QPrpXd5sVkxg17v0BONc+aPFJWDKGU3TxbeOMb/Xn9GtZ5
cZfGVR/S+rWoW3xxmwz+5nTkQVNxfKu9cT2vVRKjWcKt8I/mtHFdkU6EWvBJCXNSLEx+w9NOea6O
R9zek+W8E0bF/oa2Wrqdd0JmyLAZvs9ZKmP9KuhelGba3AhEah6iWvu49rLOur1XACfMO9kj+oym
0f39vFNpKV/BA62rHdfpvcZiYzpvnOfO2c3pTs37qBLhThIVWCJMFxtOiTh5zUB+ngXePJCk2j8F
fZY8Z2W8m49MrGF/hLrlLYxsB/nfyGG7fLfY8jHJlOS5jg0+iypr13Wpp891XoZPuveU45PwPG9g
CZ300KC1NvOyQinEFd9yuGTT3tM+URjxVFOqcjdvQX+4O4eZ95hOx5gXka1JsAYGUBgqsSzE8+GY
wJWDa8RB5kklih9Ikr3jPOe52JkXIySfefbjSKlzsR3l2ZC9c8K1mV6VX5OcmwTue4JuqSgr/HkC
XUenGJhEoozNjSDa62C17vsYSiwfUs/GX4UP1bZ6kJdpT9dV9kGmaHeZioD2PzkSKpbUr3WbEmfA
BpWGyCENR+WUhDWj3yQ0p2a7895BKCdzRb4YTtshZjPiTSya5k0rSJxl/diBioggI/Eudh1udIBc
8woIdGA2VRQ98X1BU+j4sPCmPcz66hOi8+Y4OJMbjaruS3ogPPWz+7zez1N9EVi2ctVH3z4VZGMC
Z3KNoTauW0xGvpRWXsBQpxMr0DbePVsQaje9y1Di0taWwUWHDYbnSkfwwvS5AONd/DjQbk5eajs3
dq1NWvnKl4bERkuEwxcT8mQVw31T9CE6VzEeJK3NzxuOlP7NJTcp6sfhK9UvjYEorw4OYWuP9H5L
WNRs0ZXeY2XW483PVXtLcoC/84qsmv4wz3LaIHDR7FjSUh6HSsvIBhuRZIsEJnrTrQJYO98Yf9DD
i0v9Eiuld1IIN1x9nL3dRUNqv6cdvuSaK2DE2Hw2cL29j5NbAJuE1YtXRPD6hgDtbJ+EQ/0sVIkZ
CocOsvDb0DXOc++07m6AhL0lXS95VbH+mjcoYb9gR4XNfSXb5qgYWbzuG6d4D+OXeQNfGcIV75t2
elDSQ296QmKm9zUgQEKDa3/llqGvK9frD2Qs9Y82AxlIdZxc5akKJ8K5qZavb/XUiHeDyOMbZfPH
sVNbJ3o86LInW+uCg+HE0QZSVfAVs/31fIick+JPn3v4fmg64WdFtTI9R3wjF49PJv5WWJq5GrDS
ZkAVmFfVQX0z7zlW8Q4JHmxy2Y2bbFCr6UaUEPSb4KYyXZ7rFm+e41JeC3TaSOPjbYS2486/47xB
G9sCyZqiPvgRX3JwpByFVKu8acGPeQPcspWlVN3urEdjdKkKkP35syHQYGGQ8vCmphZ6mdw3DqRt
yUddgSUz75oPGfniNMhxjTLXPHVJRTIzBbP86SXyfChfwejqx3xeCoc4OEQlEPnnRn95Oe/k2Klx
nF+BsWk+9AtYK7q0XLKofh4umo45bzQf/WPNPP9xOJA17HVqoPDKEv5qXvOvbv6xPtSgW8mgHj7e
wrzlx9nnE/3lEj/O5DpNsYtc9eMS5m1+vY6P3ecjafxqwDGj6PcqIYf98zrmV7lpFIfZQeL/tonG
/3te5gL3iX/LauOP/4XZxn/94z//8T//+O9//4//bLnBrv9wM8eBXDXMyXsGY33bMlnz080c80Zb
ZbTjODiaT2v+tNzQ/2bgNo5BhoPthi4mV8ZPyw3NwVnWgUhnWUJT3X+P5QZSac7yi8GjgWIHANwU
wsUv7xc/7Nipg4wwuBq9W0EHugQWq4vaXVVuLL9BhgsG1XuHpUp+E/L7IwOF7jFXI+700wZGUH4h
xi16yfMk25NG0G94fFpfyp4wl1gU3wy9NpcGqZRnV3FxarMYec57mtSzqtYMr0nbpVtjqrNduBO0
JLTHj0ObHfRgxeZ+GXnusWJgCR6bLczeqC+jCKvrEEhKhS4EikRqvQidwn4sdcKPKHiiVaV06fug
tsdS5NrN78uWhATPBj5kh956cjAH/GpaDTyeKMWfjrv8F9mGH/tRy0drg5SAA1zb8CV3vadmOp7V
0EeJurE5qwnWNYNH4wtqJkxFJA8CMiguI4YWfvdSX6eTPK34eBlU4lzzmFkO1PorN4an+Y9d5v2m
CREWBOvlzZ6wNQ71c/l8APjn3TFKKj4CNv3Y/3O7DvuOTdOCGHzuNr+a951f1WhYFyYMw42ZF/FW
tzt1V4YVGnRp33q+Bdcs6e5FpTOXxvXFseP3eZ1moFcfo/z3eZ1vACZhIREj22ZHlYILrphPf3ya
rcw2OHVh13/MmqOJK5WA45nASsQkyNUOo9RgpXbEeTpalt/pOGWE0iT1Bv1Mfm8BRlb49MW7eW3Q
0YXLIlhL1rRxgOvgIuvVDAY7s17qvXtGr17mXR1tOPpGXjzO65RgMimMItC03lr2btJdKAHFJvXM
/tIbo7ZR3FC9BDXEE5BmQb5TNG48X+iXPiJHNvU1k9SJsWMt9aOn9O2mt3L3AmjdbDxjUOjaQvJJ
5RBccx5wGzaJrh4GpJs+yZIrCEIBKpBlV4Iv842SZMU1TwlS8qKhvHo4Kmx6I6uvPfolfODc5tq7
CEG8yOuuAd3aTep4RG4QN8bZFPVKkwLjb4qGa+4o3tpTeLJ7Ee4NfW1Y17RTnTXRVSSHBK29Vmrb
u+ZiyiSJcuxxWxwXe18JH6BjQK/0BWQtzaerGhnpQ+DYGkBsVzxwJyCd3HAkWdTDCFFIqR56ydiS
s7W45wm6B5rZPaQ+YWeekY0PfUDGFeEy2gMuUQ3Ha3TOBikN1ygTwj5JnL1R2A99TVCsUtXuQ85l
cTZHefAiSDqo6YPH3qMli4lZBAF4TDlbnzwGJSaUHtjKI3ZSA24IJl4rXVlfbS1o95WTvM1zArD4
Or9qbRnsu3D88cvykZ8dAHUJnXba/XOHTkkzGENwAT6XzZvUFAhbi/C3X1fQfGro/JvDxwrj57lz
1QHJ0iLz1z2AWcWmqKFA8cY0aDbTJQxtVG5iQ6TLefZz4imZvzFahbDWabvPie572hpwTvvLivmi
yYrAv6SA/P258bzCTdRgTZVACf/zUPMKVYHBQK+3+XWFFsftik6+/rHi8zPxYpAy08yD9XyozxWS
VIKlhqDp1xWp42jLYEigCP3zR54ZaEUMQcN8PsrnB6h7VsqwVsjN5+Hnfe0KRzoeh9qvK9oMA15f
bwIS4f78Csx7xPTWUYoTCF1CPFpoaXjQaRPfuKmsTMUeXlNt9HZwpgKiCyvtDbO4paIij6vGULkQ
emqtQsNB/l926slGmUr3BHoP2pKvpauQWGxb3y2JSCqlnuQHbqxKjE5WqRVbO7XOx61vV91Larjf
LdvDEJBEU9egjaXplbGsSmg9pVTbXQv/FNSyfdTRJH4rnR67ajsoH7qIMt4Dl0ongArq9SmdcKt5
Uk4wVgOeNc9ZE8RFmna8EhMKFkdjvW1l0kGK9pNrP8Nl2piTnGSTrzUtmyfzxnUFD1NOAFs84XFV
Ahlzgt5yHw24D+EmnsC5ed08sUHuVCg519iT8cdkcMfukpQ7W9Pkepygv3oCATXQQGVCCsWEcaoT
VCjBDD8XNRMA6gd7ZQYYpy2DCXSUoI/1BEPOW84b6WCU5QRWfi4ih7tYFBOoOR9+3qybIE99Aj8/
l8kJGtUmkHTedz5DPUGocgJTP48nJqgVQQ/KzulKPo43QbLKBM5+Hs+aoVsw3LgNB3+Jr5BytkB5
S9BefCp0Gh30EWZMuGpMayOHTSi9ZD3Fod3szhy2BWEO9D82Q1slE+1N2xiVi4KhM5O7WSvlmqgi
8mbh0d67RGSrSjXHVZtbb9XgZ/fYHtKl1Ab90EyzPD9h+5eo3vp+TO+VU76WPIW5m07syenZSAju
Do2qj8aaubR/VqNikpbX6DJT7+SDheO1hqmw0Va7Lm9gQDXqPbGC4W4YlUEMJz2QzmuGO82cbpcE
CrHF/viqlmF3xbPYWOsKdgmwgsY7sqphCSqQHxqi6O9AQciYOxmeAnsS5EL9V7p8qyiu/mSGTXpL
2nezTMRdavRS/N56HrF6OSJqiZdB44kj7W9EKG6l37HFwUK+LomL1pQbfTr1WvhRvY7aiu961Idr
NbCsLTYwcLedIj74qd/drRHmtgbBAy0RswLalBQqGHzRv3fUtpcuOhFhMt5aSzOeAPwQQPG+k3TE
w63OfwypLF+almtIB+dAcZIv5/fZaYW2zUYtXxtZMd69iuuysSfYAqPkxwFKAEEgTAQ6xqNqu+od
m40vvtS5A/ildtdrHD40Ub7UOECssrLtYDo4EDEVcddJeUTE0/82v2+nb+XBjWA2zislujurDqhN
kzzYaK1q3GWCYp5A1WY/zzqeiTdprIuzXQT+o414Vcpwq8aF99RZSvticm5Xj+x7ORqUM3AGvE5Y
965LHZyTi40VIwQ26tK585crSTDrhw3SKvse1PyG6FJg+tsop9CQ1nNbAiqn5qMhTfyGenm2VYjS
RVIE56wL1SONIhLkPIshe6jv1fRaY+R+qV0/Pehq90y89UKYkXH2YexfzccIhOHs0Ci1KnuD0tV4
trDoEG2sHwqePKHRlFuMgXcKvXgyNa09928TxLC3jvOreZIbvYnICtaqqphb9Kl4UtoAto1xACLr
t2Wgfvfoea9Qr4tlN0jvOHS+f3QmPndaBpzmmZBA8wSTSUV1Em/xRW7XQQTnvqPLulRp8CxhOjQX
tI82TNg3mCwomkGjy9DMNygQ2qdIta6INr40MgtfcGpJ9mUQP6PigAwUBCgtlODBKMaR8hKDQxcU
txzHFwPIDZ5ktimtjEQDml5L4BeYZCpOSTpoK5HDw2MZo05ppbvASNvZBop48ztC+aStDus0E187
v9C3+dBaW3usL4HbkTyL1T43wr0snpBeDZlFWQ6Qk7kCBysHi2MaMks5lvvGkyvV8S/0C8dNVDm/
F17ODanut7KUWz0gi95ILLH28LQdbnFgGFuzJ/u6SOW3EYVYFtdn186enXh4rzNMqkvP+R1DOSQ6
wEWuWFO/IAY33DcYhT/M4VzbxiOuSxI3ZPu9Eyk2okiclMwyVtJ03ksZH8SAH6wveyyFJRbdJVyn
Cu6lKLKlp4MRI6glclism9RfmuVTgMnPoqhKTFOru57SstcodTWf4DyT+DcDRsSysyK+ANLFoLZC
tV9a4EH0r5MSRbiD2FOG8HIaVJE98petUGkuN5M03ORrmAMP7l2h70U5KEszgt+IyKNaKyoNfJrw
bUq2bI6VPi5xIjon7fgjQp8ks+dCkvKb2zwlA0yb41Y8FCK9hhASMf8BFkx6/ViU46GIYeN7DJ5h
EpUrU2qbOgp/wPDIlnEnb3LsV6GLEZVqI8iU5J8kfExYSo82KYrFVldQ5k2mDM4iHLoKtXl5GXOJ
eH4t6azGVbTrOoiYebx3NcSMbiOeuNPukgGmht9YOMBitajZZbzoGogmbbl3GyoMhLkuJN3wcsG5
+quZmBp1JdaXeqVtcWHhLq6+Ynk3ojmznzq3fjaVaJka8qF149c+iMQa1fLFaDA98iKchc1CHPGi
QCdgHuKECPBW5Gsfmy9+iz7WiGa/GbSx2kS8vZXgC2qFRIPC1A23xSUvM8iYGDWiKzbgLyQZGLiP
5TOqnkI1sFh3Y3X/7GPMfR5ebGmQw5wSrJ7Y8HvTEm9fH+abotOx8aM3zc1imCXJ1WibAMEwKEjW
Y6fp4/G07OIpXpcU7zV3chuvoXKTkrKBSdbwRKzDaqBxgaMg1B2z+C1o1Qr2L7noNT5YxzyA2VD1
2QHfjHCrDMaj8Mpt7CpyP7ajvhzIrLjLrl+ZYemfLIvaJ9QoF3qpvUmBOW9tW91G74pJL8yP3DDx
yAhyDUWbwq02GrVwQ8+WglPtT77T6/iaITIeuss4jPlexu3Nz5Rmw0DD5WYVbS1cON9MTYnWPu9B
L6gh7YG8kKXIGJwNORWB5d4Y2fBV5M76mLlLnHoi/PTXaaXph1jNQuilX5W6H4F5Crmvynxh5lV5
6JwBmMhsuR3p4pjbk6axOA+u9SwCh+BWS/6uC5FcDD93FrWayX0zmHixgQp4dWwuMLv7nuBisrUD
LVnFFR4vOppMx4RE2hrVyZUXGTsCuwS9XdpVqy122PcHv0fBDugetkXl6DdSD6tFh+4fTHnHTRmx
annqNFJIyzzkL+9k7XHM9HNjDMNOSAwRbPPrmBwC9aoanfaeYru3HBWPmlg1zhxLzYz4FASUFRKf
dlXwUSktfxPD4wuIcjrhaVr1Z90frgMi/DRX7t5IA5hAgLOG09FGafVyBe2/vntlidyHNsDKMhB6
ZcLau+1TnYz5Kdd/9E43uc7G9srt+DaavnQObVefMCnKzkpKCzJxskMcEqwCI+TWJu6DqWIsWE1Q
mBbYxzZS9GWhZtbZJLx+0dW9ugNP2VldbZA4EA8r6FHhyTd/D2O1+9LEdbnVXdJU2opIhPS7kprq
LqyaEmChxHjHyjBX8Ilt5Tcvt23a0tPqxiecQPDdq62NiQgI96Z8k1c4OJg6Qk8PRdeu90J77cb+
m1TsYp/1FDf47S7JYw/4i+dX2SfF1ixwe28z+YLpS7n3KtSC46Dtc4zP+Y2iFvR8/Q2OtXp15Oge
3Kq/Wo6vXm3gL+yieuVbhHDvyXZoswd9XZ2hATjHXkGh7bujuGuGuGG+lZ2RZCsYUglzy+/1N4nV
vUc38EECkp09lCi66pFRnAhfIUfay5dBgdmtFigTa9QatgMm9Q+jETzYbV9tCyLGFz7NcX7TItg0
fGqRCuWp8GHElYZydZqQiQqXdaq7+cuOK73BVT93En9dpC5OGI5HDUAk9IY4gyc/Gy61XyNqz34r
YvhYfZyG66Rok02tUvJr2OPphXXKB2wAGsODHuhqX0iLPVaksKxk2VsrxeK2HKo4QeVKt8KkCfEr
RumAfYxWyWWHu6u+dy40alehAwObeYLpwH7eAR4wcFGWmlV4hBM3O5L+eHvBzS3VeOXn5s1ptZfm
IcnsHJuRqYM5RVKUJizLEvE0ciGfWFNwXI6l2z+iJlsUfCiL0RvfjdTdtJV107X63g6WtzcVErdH
nVTaoC7Oiie4OUyvqGD+8crTJ5fArEpWHysAZnD7mraZJ/gO50e39CAX/Fzxl5disuMqpWg2H7s4
vvzYb56dz9cLFBtGa335POe/dh1R7p5II6oAYP/p+j63NeHtrRGNIxWaTlNYevLnlf48rVABOn3v
9MvVMFqzPpLA/n9n5v+UMjv5hv8bnZn/9Pf/8Md/+eO//fE//v4v/9SVmXb7aYRu6JqN1fiffud/
dmUM62+maRNtZzgGXumagXn6n10Z9W/kME6pnjbpejq5l59dGedvJsmTqmNpQrVU07D/PV0Z0/ol
4UsnXJYTqY4pVAOqxXQRf80rTItM+rIW0EZko+5oYdOHGKoNHCoejr3XHbqcRseysrTuECB3ZZSQ
8Ksfw1QcK7zgVCotnO1ki/H4gO+3areHz1nZjPzu9QjH4bTjBhNYxHkk09Yf815KGEoABqpQEh2y
UaLhgMnSHHTXIJP5S9wiehviNdp47BMGV3vKenuvZNB/yWMiA04YL64MiCIdcQnMY3+NvSHFq+Oi
UwxTzJF5Uq1H3NeXg4zyXVjiO6A1yW9mpsWH1G9Ir3tRkdetY6nLrR8AOyvOy6Ar2UoP8x+W1/kb
fPUokv1qWDlmlj6aaX1WgTKgGCY4Z3FhhKjfe3SIXzErGc1SPbQZbHerKNuJB6ot4oxKj3IW5Xcp
sm2lYknuq/VDXxCWQe4dkBm3RuFXjwEi170/Geyag6AiUD1C5QtGvrFCFpoBKTo/axAo7umYtZdY
GivcR1dC89Fq1CgiW3KY6EMI+4EgjGkc7W3THPZ+RmFaTeViAHVo4cclUtXGM061RBdk+u3Byjpc
hlDXqpVD2FU0OIvAHatrHuwjAtqfRA2NGYbGdG9j6NB0w0Ukkb2yY+S8NtFtj+PJ8issB5U8xNRa
Puf11q3K+GSP52RIdMzZlA73xGE8gIPjkBi2Zzjc0sX1D2rR2sW8mDryaUi/Nz76CkeTmPpKE+1F
7EeMWcFJnbGE1V1/zVQn3iUMUJddB/5ix+5SlkDKNVjpik7YBi3uuawVwsPVux3nG1KrMcGymm1V
Ie4VPZW27yW3ALGMxCyUpyXOQQiyT0UUjBiNMCCxo3jlWFZyGmzxhTx0Z+NRhjatgQKLCnAVB4OD
12D11c/zbdXBuMnHekTOYlh8wdJ7XGBo05kFkPL8TqiRGD44yppavyEm7YDeo2FkiXVxLdkb12l7
MhreGRGQtdHSSOhB/6ROchBl44KR5VXxocalZbKDZfo6AD2tiLbwlrksj3pIctZolehpc2liloWW
vc0rHtK9R0mIypk60wo2WNucstIA68gZRrS52a8NPL4OeMmcNX7UWyVqHzLI0Rsvz0j0GLQeK9JW
ARahe4F7bAxCABCHG/cpHO2XFjrFg1kDOgdx7jA6lNesnhjKJXVSlNTtFoJGvxgjeMbOMKrb0vZ/
a63mMFSpdjDwuVhZxNqirT2bSe2e5kmBAZJhV+PF0UY0PQVCOTO1dq3qas8dfnA0uaOtaWfimNjZ
HUTahc0s4ayGxbUXqwBPmMj6zri1XlmRr+9ho7V8jcBzFRcL+CDHSsHJxbhbBBWtuFGN+U4iV++a
RF1T6YbbOPkeTubvkWVQ0ncDto11+eLZYGj88ppl66Txcv4e1JHvb3yAGjeGhlG32CNrDai2Kd7b
tnBWmtYl29GmhBPgP30qkXY5GKAYNXk2tsXlCIk5rJqoD2h+nXPh2E+FQNpqp9hEB95GAA0YkhuV
pwh/U1YMSKmuLLjETgY6GCE2N+O10a35RsKPrOUjbRc8AiN8n5qBfCtftTF5H3V7AzOKHJiGzKrW
cLYoJcKFnpQa7h2muglN97eBYAEAux51QrQWOpkDfkj6AFXJ7/qUR0AboH8sp4wCHmo4uU3LGNj+
yFOSDPiauFuftuwyifAw7abEg8LKvmIJVR1UJagOGPCTh4QShp8YuQhNFityZzXWQWQIDOw5P6Gs
60M3pSv8ZTKNMUKvfLJpoW/SGP9zV6MZVRda8cBb2UjsyFIVC6DEI9RhHIWJ0jzs+A712rq0dHw+
VeySNNc8tTY4YUxoM3hOgxgPI6YDRPhlh7XopjAc86vh8fzAgWElQK53VZcYB7Pq6KY736VRJ48N
whS6GI5cIhOEookK+6jJ6LmaVkpSW1eAcLcSr0mY1I35Vsb7VjjiHWipXPNLaQ+O0t6cIIrPWBkb
K+Q0BqNxoTyKKVAjdkiRRBxtbgvhHNskM1+jpjqPYxP9aHTxbtpFBC2wVzahryHZnlxDYd2qj2NA
eF2hNqQxQk8uaj25pIraLugTwQHEY2bNl52vTm3tBkxsD3lObl0XXHgX1iIAMkJPVH8Bgb8EYEZp
CkoZ5y0ugTQWr0pFlkBeqfVW0ZA0FaK+5WOOz6ahxr8pJR5GA+PLloG2peTySSfXYasQ87Pv7BKX
rJqzm7qGBbVpb/O+NHnW2GJv+wSOZKbIrqpvH+sarzFLKeMXdizWujQfS35SLhD5KWKQVWNjN5Yn
K0YEmtoWHvLT7IBX4iLxcWgbUDid+EohdptfzhPNxehH7d2tpxr1koqqWI1h2IkN9Vd18joK+sxI
HSx76voUjaI++Xr7W657WGtNi9LEb05xoVu72DaP/qgTMwms2pxarg+bQKoTL0xOhuphrAQJclM4
ToM8hxCIhTpPjQyKemz0j26CebNWIxP/37ydSZLcSptdt1JWY+E3wNGbqTSIQPRNRvbNBEYmSUff
OtrFaCVahJakg2SZjP9T2StpoknaSyYfGYwA4O7fvffcsDfjs06G2Z3CjyYLr77NJVqU6btWUV6U
jbE6RXVH3YYqkwPEMmOdkDC4JD3kfOGCAUg05yUseIxF8RQGbp53u7Rf0Lua6C/IEbeKTz5vqi/7
b3pNrehYNcLaefpZ5w08K7vF3xFn01r1XXjSWyByKqGNrnBGnWDkMG7mqrzpocWCWhjGKQeXMjnq
Gg6Dez/6C+k31Li9b0ACjE2U2S7mAwkMsBi1G7sVDXKI4fz2h/1uGLqVkEHL4l+KLr+VcaHaf/tX
6y99xGxWHXaroLTYrroOtJ1/3qzSneiYc8bLrKiqZFDX/Wy0/F7NZBO1pDw33EDbOLcJ7k514Iq0
B6HugtPMtGmbZ+E3HgqfpdaNZyHVPs8iInMKEG7vjkf+1mEPQ+ctitoPbaLpLp3ylGgNPLNM5ceE
YBoUf+1SqVnuVFsDwYm6jT9o4IBxm0vdp+KiubHnoeUEBR6AMYUPKgk0nzPmH6eM/+CNMOz/c9vu
eDp2Lcv0XcylywHhz207piebFpa4C2jGUWcY8pBSSiKGI7qxVYWspgCpiJ1rwDq9sNgPDoNlSxAK
D2vu5zzTrnhW6mAczfhOSThebDL2Wq5r7xHNPcKltVNrknCnZYTU4nRazVbX7ZLY/KAcxtoTUWXA
bJTfvnYwtsmOqDCbdKuN4FfcxCkOkVX4G+Elv9iIudc+9F50vcsgg+i/bMckoe8BoinFVqamuet7
wz5KM7sTdVq+x0O7pwTlqWs7CiBoMLwadfTqkuAPrJgWUmz6/d2kdzuH3tlT5TE2A+bSMee14lvr
f1PQEsJIOd8t5GyPGdGC0OFST0EVlQC585LqV2MovU3Fe1QA7CRJX+zAmK98W6dWhUxdbNKMWwNv
3pvTgiqBaINRBfODsK9tK7dMaslWMW7RJz1ax26z83Chbv2UeV0RhXsncZqVppnfwba3K6fPIRLl
MCMNwMpjTSFZ6WLgKq0lU6I568jv1kLpyTHuEEA4kRwT8Uz1dnVwyDLCAa4fwWHYO5xx4cYpe7Ua
Gr/dglcZeJzUNwYKU9Ck6Wu4vLdMNDEmICgECuFgDSoBmV2I5rFwx9daq75XQNmavPB3TEbeGptn
krRAYDm29ZRpybMV8pqHTPuuWdfEp5HXcKOHaLEvSJfRaCITE7QULZ92GoGXZrsTxu8uVN+nAvYl
qQOQHtk7NjrMBNDfZqNBO2TXm7r6Yzr9zDXGTFbYpC9Tkl/+/tZYvIx/ugx5Rniu4VmYIA0La+PX
gffz20NcSJ4oxn/JnCo1exhGwaSMctWEvFW6G90MciOTFT2JnJqRXHozLAAuB3YJPQPt2Js5LRBX
PEF6f6ECZTW3rvVA2j/cYi96qIAUIqH4mFMO9jKPTglrd9lBwLlhAS9XkSmfoPGctGVFcWfGq5lo
p+OioIsyf/dH+1um2AX6vQd/ipJAmmdWjiAtMwmTzWB+0omXroaKDbFh44msfYBQtf7D4BGwSgTo
qswB9EsukAlzwzIDhrrzzK2ZmtYmFHAxJRT7r/fy/9vUZ/mLPmmkbGIZqfa//dd//4uDb+rbP32z
KTiATfc8raeHn22XqT9b5/5vf/gvP7/+lP9soONQN/c3A53//j//x2Kz/adhzvK//B7m2P4/PBND
rG8wYdW9L7fsb4utLf6h6zrXnu6xUiwFdf97mCOcfyzrFYA3B6OtrzvU3P+7xdZw/kG60ccNy7Xq
4rP9f7LYWjp/0j9d+67Nqujy0gQvxrPs5ed/XPtMFP1RxI4diNmEMhZl7VYtBdeRLI5d44KIwdEY
VEZtkTQbxUa18TPzbdaD2ChWnVajUWiU0mk1RbnFwLgh2+dwax/mBpAkpqGrSkR+0uJMD0SfrVLI
hPdD1nT3SYtA/V5ojv69tJDwK6c+WIkRAy9Ew+qS5j7UZ/orYt/aCraUa3a4tEQDWNfrcT7ponuF
/7ONy7a7AEjY2BXEtdlg58o84myk4qfkUXdhmh3w/s8bkA0kKQsv/oabcp0rciiceq6llXNUI9u+
gqOtXzqYcivdrCSMld5c9xzwUN/jdSEhn4g0e3Iblo1apSRwRq8IGh82dDWbd6FW+nc1lfejJfat
TD5HVP8VjOvLKPOUqo+sI4WW3cwu+d6K6Ac+oY1Vh58W/PjAVjVANIqn2BaPhH+qm9J5vEuF2ObF
D8lEi3f1QKoLBkNo3/OYlowa2MeHTtzsibf6iKQQbat6GYaZVtBX3WuGd9OpB3biFpowhi3wb1O7
Gls5wMOZGcS8T2zcz6qyAx+PLRW3P6qJwiIQV5QMV9avrsKxMzYoT/pAqNEAVdwmdRd0cy5W41tI
EmedsKGOAYA7EcU5Rr+dPcosYMaGARX1qHllCJazqAMvJEWMbyuDesVSOSYBW4j4prllv9F8Zz3j
2D61AC5PMhEfQuSYUbkIdmzxMWAb8jx5Tr3SHCiVFjYBGxfKGn3+qYHL5ihpBPAIpwK/LkOeC/JT
T3plldioD9pAT1yabtLRofgIXjwAZ2pI2tQ4+kAd17Jnu6KXjIbS7kdjZAlaGwI0wB1fdiYbx9Bn
KGfSPz5GD6yv/U74hbaajepd5x6+4x7aq9jvz20OwUY3rXs9HBFc4Ho0CbGdgSbzru3Do4+6D0dV
kG81rDu8D08eVT87PoNs3SDIebF3X9SNeWN3Djus9793ZSXPJoTdGNcpBDXaOnrO69sG7Ni510F9
RFaE7yAcm/1EnYIv5zUXVryyh80UOSkGgPJCX/jWbF5j2mMRbHGUmbq2Lrqh30/lDAVS0E0TJ1T0
KO84VUWyTnPTCzRNuxap8WJlZXzsO+tggvBk2dGSNzsMLxkoFmyoWwwJGSOB8n3QvjBAFL+SQwnX
ts31RimtD+s4NFaoj/oK6H60JYOebItmvMFvxvWDg2KY3DUQTPNZuWetKuFWc9p59pg1pR6xeJ+C
HxsLR5PWNuPWJk1WkdKngJaIUdwzas6OHg/KlYZtZse5C/Czhxw+8rdt6NU5uCDaT3OOtVznpRIY
186FQjEKTce4lu1Z4TrndT4ziLlTWArMIVqmrlTG9G4lwPQznKRhBTnfMdfpU0c7D0cgdnBdNv6k
C4gEf2JccB6c4tHzz3OKTDnSmrzxBv1pyZjxG19yxtjbegCIp8XNQzzwq03f/IKf9EvUUGIbrd05
raaxK7BvPo2K26SbdwN1qStQDi+jsHTy6tc0NKl7o0hrlVSK0sWFR+CGxTkp6IuGPQSSXbW7EYM1
JPhwY9A+ePRnqMpy8JOd29GBkxgzU2KzpMlgtgNnouleQqTos/yQeSC9MkuUh8i176KSRmnVFeZD
mobrWDbvRcdQu/roYZtxpcGkDek/Yg+sA0mXsmDsC6bPTNl8JgPtvR0siGQw6Eifs1PBuCkG4LHr
PHWtnMHZRs7MEWGgeaGvhuKSp2OOm5TqMawiphvD6qsrLhBkd0bL5tXyKpMQND1fhsT4431oeiZ4
8vK3NfbkPNp5/BjKsr+4Lx1GKBq1BJl2vCVsNglzJY4IypH2o2RkUN6qTZFRMeRBf96LcgZkIdnJ
pbX7s9YgMaFQuieog9+c6O6PzcF/cA4TyzHr9zn18OPf/pXQjKBgwTOE4bqINMJjp/Dngks3RGYV
mrSDoZXQSWsOgzaBV5ownPrOKdA9Wr2wCZLSeFO1rjqN7S+Q4wMfF4xyYHl7puLJOuMxv/r9bSNK
agAeMreMn4YaRZeWmsRNcuwWffSfnKfN5bz8x8u3hENiyCEVhL3UQj/9yylS2lE+W7UbBdXIPRTH
AknegrruopGXwr/3SvVzsqOD62Zv7B/Iv5nL5ZGOpM6y7346v1fDnZvVztquk35pYr3k7K0599Dx
oVeUD8y4YEQFBamHfGxG71gLTyz7ayX7DeyWwErurZTSv7//XKy/HI+Xf5hhGOyBKBr22WAtP/9j
I8ROrTMzIDTBoBt77C7fTQCvUVtowVCCXA2ZUK5hCa9Lm1vHhOdA4kBsbCvOt4Y5PSxQNPpP401t
ekZgcxTfF9l4QSirgtYkYEkpK1uhmUBvHNIQS07WoxqIVmBs82po1lnYphj0MSKh/EWr1EzPGd0L
l2aQrzwOqLTLuXb1X3FjuJtutOwVhgCgXRMAioQzhy2go04TaRYHe4Tpbv7+/SF0/pdP3jQsl+OR
brObZTv7NWn54w3ylWy0KZNjMFGSepvAvL2MydmQ3/oOcO4KR2Xjgk7CAFXuhg19MRw3Eh5Qyimn
HzgGwUgn7qenGgZmbSmo0cnjlTSQPDyXx11lqT07ZZ71w1i/uq34kZQqu4tk4wYeDZ3rrgdX7aXH
0Ov8D7vzQOwIzzwYqoye8nx68bAqfFNJyTmTzfWdFjsa1PYsZntA64g+pO5dHOZ5QO8Otsvhlx8l
WqBr0Hst0YDMAI27HeIaPS7yasipU3rQDV5Y785nz43RP5KeoIrR3U2ums5YIDa6M1B6lUT21poz
H7MQpZO9Lo8EqWP8uXZzNROLOWsRbhJueWpjQ7Grl3k8aRPvnHEA3ej90BzsqvUOXc6henIQAzMD
OqK2qClFBO4jVDybhUMhDhFVZNF4yf00Q+BpjX2xxphGpKmVN8f24NBgAlhnrhB7NA48oQRzXn0V
/mgTOk6yQoCUSmQFPNxa+jpDoR1dCaQ9Z1RcDD///poRwvnrRSPQwhzX832f87Xvu389Xlg5Mus8
WmvP1rx1FcKGjAobNyFpBVBjVAtY7Kr2v79vrE+n6bpVmmFJ18K6DFf4csp9hL+d0iJtvJFtn25F
lwKUGPSqOcM/eZoBGFUUKtxYKpwnZCOem3E/nhgJU3cyxa+tRw9tE32wXgNagBaxK2sxfTDdouSx
h4kkEDvQAe9MeNd30aGp4tcE0zd1WrqOjKZH6gpMrjhUEgo8oPhrJvImmHNiYknvmzezhJejtTN8
Z/w8NNq5+hmVkslViudJl9oDKBzjpKTr3Vr03BOfzD3885n2i+XX+JigJN10lsHjCKaU+x8hxKPe
GFmrOvRlstATJf3KhQ92LVy4U0nVneq5OjtD2uxbLZQgFd1+PXsTmbRFKon1qdPXoLnmwGO6wkqj
m2fb7G+NXlKXVjCkdpp16oYoNpHhB3oV81AvKnlXZ25gWDPyh40zhZ5qvL9RiOhGxov9ABDBmgQB
Y+kW+Hzi7PMpOQqiAUxunGfNFvHeGbPkzEYtmOjKOX595zdwbDwfLNLXx0QJR9xik7ckqiOKZfiA
DDaT8Cx6oI5DyvIMmd2tOXpAKpjPoA0H9hfud6HwnTeATF5K1o8VdZGfWETnM0VSI007OGu1aHio
BZuizIDK4UhnPSXIGyHvSYW5Yg+UCgAcx451GJuC5mB8j6DyabC1uuKp1EasoH7n34NzPMBzbu9o
imjv4NongRct8ZbCPrHjY7CmaU+5nsoD5T443TNpQ8NbDRC7QUZpjzzm85MxpXmQ1xk5vknrDtQL
c9JJ256eLdM5G3ZKQlMML/DU81aTWGnLft83uKClbQRlZYx3qVd+gxgy/GjbVnscw4onJIapizHM
vOzaP6NH+qzGRnrfD8Up0mhZI52LhdJr80PcaR8d28iHOhEpd31oU2ydobkA1D1S7zetywTEQWfP
h1qgOg5DdBJdxbVIeWHqNY8+1dYr6ZjNE7zpj0qj4Z4DXnSYfK9cTcykTmqs+aNiLONfMUhWjmZv
KHvilKiKFz9OyZjpfYheQsOibetHp4tCGiOSXO2bOnxveGcuv3+NaoNVFEaY7YvW1feog9Yx0Ptq
OqEhTaeo1JE7lL71rFOTVu4DNIIIsKf5ahYCt91UYwIvY2edGm4JoByNa+8UuDyLaLywbxwvX//l
dam+s7L0Hf0ZUnzOcmmN1JOy37SuY1cwI4110Hw6KJyoKe4xlKPCFdY1y1MIZX3hbs1evSHpO5+G
oeCJlCWdvhViN2V0v38nlfeHqZYYVdMPpGf9m5Ni7YUHoB+TeII3UkBwj9PkI9K1wMz1nc88+D4f
8/Z+sJV/0f1pJ2UmD1kFI7bq9PLaLF/q0fDPBS0hZQZbCpjnVeV+82jk8PMLfaT6BETlXoNuupoz
pJvcR99bdUohMVOKkOAaDFIHcC4pljHdL9bGbVoAXuxlkl6TBKnPwl9+yFk4zmEtym2oKIhSA+pE
Jlz/NWQtIVZSfbiKKk3Z37xoUg9M5uObW6lftMaINyPPnQ184Gw/zNJ8S9PqULuufOpif77G/kiN
zPLbitCXG8PiKiXj0HGYEDZMdZpqshGSNAw2JrD+cGO7Ntwa9IpVY8UDsGp+kApL0T6mv9V6zAzU
L/ip4HnC4kjwTqEtXp2KkjZbmvQuS8fDZG1A2P/6xX75cTMtDWDepG/YfFknW6PC2lyOW20+66eE
0rUdqvCtyznIUT/NTbdUg399oZmIg2S9NIL//s+vX/36vjEqHOU+5KVFDprKzN6rzhruRM+hEILP
CjNTcUpNfV2NY3/Aw6pBMbGIINDE0yEc8o6t7BC4OPksCDaCOmtRCwopBK3zduNe1KTmS5tDOBOh
fZlKkS5O1kpfiUYZhxnO1DOJs6Nu0g8aC33GTDEnd7ky2mubnb6+IQc1nuwuPhp5Xdyi1qamkgMf
5zTOYm46bLpmdC+OnnkXGZGUsGLOyXwKOzHkOcCUeH4vrG9jFfZ3hlQfqTnJiz948lJMHkAfxFyI
liZsW76gKqgD1UbHZLCcF6MApmw45snBbFUrGMXj4hittPCzjSnOs5wcVKKRqJPRqzW6xtm3k63I
pvCIz8DadVElt0xN78JG1B9+yMLdUcb7qCqs2laMobcjT7QchDFBlnI2Ds40vTQmOZKSuuUwtorH
Seg/mTy4p6/vyDYPBwOaHgpLUpzjwnGtva+4KLru2ixfTKY2W93IXIog+PbrB3YT3TkYLHYJJQz7
ry9+y3NSYKK/dJC9Sv+ZTgzjqfUfvVGr7mOcZKgrPPaq0ZW7QnzN49XeG2CJ+nH5XUVUH8zuCi4P
zTOxy1JYZ7euK/pnLkrCrXHWXJ0If3qT5BHLehIBlEmTR2qYomOJ+WCVK43xK6OKfe0DRJgz/cFt
KMlE5Z1OX196iObbRvKSs/oifcd6xhviBVKGat1OHCbMFiLBUBMFNhf7Pfb/6uaEHs1eRUHrAGLs
Lqy7AfR5/yFSi1bupJt4fLlrRw/vwdI7l5qVZevVFO/VkWOjjRxG5uMvHrW5QtrNh2tjh/I5wSA5
nqgFys5MI9u0Y3tNEh0NsisuM8ZCxq+i+5a61FnxYmztKvURiIA1v3bUS5jkOhkAUQdS6M2ljlyW
Fvqng2TQ6zVgpGqrRqBQ8HuQAPT+bRj9/YzOcqaevA6muTp5LPSsk130aM6+tx6TmLEem0/odxHv
g5/cz7HLDjlb2Oq2g3f8DIDL5WOnBasHdvRN9LgTtLhaUx0+XOjw7a6wwTpQ3QZziTJft9GI48DV
BMRj0kJzUwFuTHRxX7EMHAru2bHs2R+OUfYyzbY4ukmTk0xmXBSR8T1oPim6IjKGwyAaMMNd5x8N
uz6EZXW1WhHeiqQJEca1+lz448XqUNXbUH4SYTv0Xqu+0+uxTLwr91mMvKPlFDZbllRYuoqeG4d5
6lVvhnan7MHb9rT2rEARaEFvRcO3qXtIOeuZekzCrLW2zTCw5ofU3/TJxpmRrh0wZlcdR9/OdzVr
XVjY2GYIWjfFdbDHwG7so6KpbrY3kCkRafGh+xh6fAIkqfTtO2wfL8DdhjdLDS5zHiwedAvFm1T2
h9imVJdNp7lvK709xSl8DJhH0xE8fXEMSZ4edCeXJzIvMeYV0zkNoWz30GyHDQavfk28m8LHuS1w
v3CQTovx2TKb4RDpDTmA2C2+JfqtrRxUu7rpQZGOlGRSS7StMbAGiKk4L6eGCURhc3/hDXWO+pSg
BZNn2Zvp9LhoGRzMim+UV0ybjEwoB3xtU9WlesAuwFa0ave5YdpIu7Hxzg4Uc3qVPUZ+Bqc15CNi
nSdtPbbePSrhwSyj/ZiU4pr2xm7q6v6xrTVIgT5849Lk4ze4uH6pWZvuh/LXXPXNW1kY97xFNE43
6kPjRlgNTmO9ciAEMS4CYijzGe64+VyG/j5Zwmiyit8JRAuOuEX/MsbsgTG/cMSZlb23AX5uyiSn
Ts21Pk3U6jXNpg1IW/nSUrtMZ1EbbzzRaMHMajaTlXoLdYboelk957L6rod68ZYkI601gqYLs5nk
uQh1xsNz3wVtzpNWK1paGxQHU2bEb+xjvCcHTRuRalclQ/ba1saNo/1hyuPp9vVFzsN8tIbxgSyi
d/76MlXZKqtYsORoD6jQIQNdlxoquwEwgS8SBlu187yCFW0+kvT0AQ+qp9yOxb0DEGyvhSQGW7SQ
IBrceZe0Nt7M2rOPRRPOaw9jwokJwL71JnVKxNDeVRVTg2zed5Mzo+FO7rWjbBbMmOXiA1DzyZOD
fWuiBOWI4ejeb3VMR1I+8XmgjCyNIm3WTx9j3dwl5aB2gxwKDBNQO6SDJTHtjOSc2+4pbpYm19Qp
zkNlJEdZJGJf5V61KTq8THri1XeGGeMG6ELnvRFUqJO8thkDV2qHFtNBoQ2r75o5b2Z/q6vIeTCL
SXtux3U8vjcuSn459PKY05EVVIP706oT+Hd0eNyJEUC6sg4j6V8sjoX/aMnF1mNTTSyFAbDG6P3n
mfx9BongCdbEURj2sLVjVgzaaMZz1TPOd5aiN1Xk5S6yc+/FodJ5Pc5mFtB4Oy1VTRx8ZvbriUOe
woLtb4S6XMeZMW7TnkT+QpND+fJWwzCOmzauXseCDpYQUyI537IMSliGN+pQG7x/fnVq6KjFxwO5
Bo/rKZpkcusmI77NHu19OW7GDPhcEkHBdi1Jk3Q/wnjpQ7HSaRTY62JkekAHjAJj+FYM/NNtSn1e
JIwVUrj9zna4PqIwFuRa1UQqWgNayKTwycw647PXH7SiN499pUdB6Vn+MV++JEsky8SPrYOAPg3w
DajKw8MNKaQPstaUTAeHnMxob610wwJd5NEks63jyT3nOb1HtJnd93Z1X5pJcqtrb2+7cXIt0/Yu
MTPcpBLeO2Pm5CqNNrmiAQzHMY545GN0Xhk6UueAG3udzLaF2wAxA4PH+FRPeXsnQqoN8PJikEe4
gnwMbJl74CCTAfuoIHwsko1p6M1ja0z+Y2dq/HuxhPNGclTxC++YpcI9JlqpB7K0EurO3GzceV2x
JrIUHe26d+GG02BEY6/aaBVlT8DMzReYYUBZGA7vsvkBup/5UMalN678xtn5uHTWsOmbXdHLQ9xr
LT17PXUkOSpjyqq1aQrq6qQFYy7RBn3tOHZ/7S3m9BX47aU2sL54ZftMoHtc+simx7xyX8c4l5dW
qzL6L7D6MqoYb85haCvj1i1fvv5rHgHaVZkZ//GDHMT4tu4dBMHl99mTbtyo1W3PI8luN+M6ajwJ
qy70m/uo95Ir7rNtNUzNfWciQVsW4mxv10yvXTE8aPQxHqqc+pKOS+0Fmul96471Z1PhD9Epy350
B9YLRYG4DFPkuDQhkKol2OnGtHgsw6JcNzb8w3GY3w3saD8FrakwUgqoCrSHE3Vy6tn9LGrSqFMD
LKOwTHnEbuBwTPWj5ykvPhHKmx+jXh+HqiJoZPnRBr1kPLMfLfyJ4xQt2U4Zme94Wim+GrLkNLPK
vjRJtqmryn5ghsC035LXUdrxa2F6ijqHMF1nsalflSVGylC0rW9SMd1WAjcBbJxd6lp302DG7Axt
pMNKqU/bCDejHrfvZAnUJlQwIDks+CuTmPUzzbn0lJncUlCVsmdrRIVPidsysqlyuM0EmygGCQpL
Wbs4q4qXuGWcIu16OtRFAnKJE/lKV+18oq+mOcyVUa7LSmmbGSRCwIh0wLUbPQIsVBCl2adGOCkf
QH9ZD1gIrNTk2KGBYgW7TH00jaXmpxkhQUoNR2o31SveoT1G3/uxDcOgstu9WdJChciL6G9RJCaH
bdHj8cR8TZhNMz9U+YtB76WbmQ36EJVAMOAN5aEyLzxZbAD5Ghv9d5p1D92hVu2rGc4sadPwaVnY
vwZ4pFbVvKS6fOxTSu+deYAyAFDHs+V7Ho3gX4USK8t4jPr6jLXgzpG47DhrfRbpo5wpBpQTXmGT
88GYGn0wxBSchGOxY3vWIs4zf6K4ksEcHGb5bKjpHTuoCwmGHlnBTniq9RdDijuSiW9F+5LrNIXH
KaG5SIPntfyOImbUx8qLhYPIvcxjzEjdahp9e01EGNwzBbY89EA02LiNi9xkbIR8lMfqp+Vjm82s
te84OjUyg4VExMM4MeEg4KvjEJTa097Ga2+lm3zBpXLacQJCNHdtQ1v5PLQhUyprUy81bWYlbh7v
TxYOT+2SXnGk8dMW/hr85NYib78OO4fCbBWf7diljcJlHUjytyQvGFSOsRtk6tFtaIWyX3EmoKF7
+ovt1leHQZUXdlQnZASnZ1YuYXBKU11sbocx/0X7G33oBTHHJKgaHoWzCzTSncBai/piKfN7ld87
6YvVILIPrTNCGDN4XyCf9wOcgnSmfxo8RpCq7EPN+ZWh4rjBOkeTc4tTfHYvrevZmyjHiNi0ZbOr
JOJfZcOxj3IZBn5cfNjcwcn4MUwGtfN+/QxVj7lRomFqW0D2PZIE3uDJ2XhTTLVHYr+Y5Q1fRb5x
ChePYaHO2RfELrb6ld/H6zhuvcBvVnMVco0MJgUM8p4Ge7XNSVXWefTThnJKRKi5V4QvWaw1yvOc
bRu5xLWYe4+GUiuhkUHksr2AxigCwf2LTs9HF8lXi8KTdeFUvxhRn4SXIsFIxXKTPwG5sNYVRIk1
D6ZL6YybNI9wXQ/UooXhdxJZ7CkbM2V2G34Y7fzoGBZFKnpKperor/BcsLUjqyLt8QPIyaYsIS/o
+mytMEK9xXZx8s14q9sTdTkhanju5gH9oFADiC+EhXtvtNh76PMCuUuDZEGx4ViNREqXFAZ9VqeQ
2utKX5Jj2fuo23d240WYnl0SPTVjADuGrSCmlxI/ttNowJuMTsDGa9YEuY9zPBsMte2cvTdbprAz
u01jjC8MD2I4waexl3KjLL9e9ZTbMA8qa0JMjTVTbFeLQMskDgl2P+uuVjRhaJI+me6QICGBk5Lg
JtLrqNVNgGNnGMyR1AePQV/gRbY7Aum1LDANag71xIwjelk/UTH4ox6aF4/zsaJzHQMYIgzG5XK1
zqv2qRRK7mUbi7Wt6VhNHZeIwOA+m772YXWcYPFcyC1YXQpWUKxiJlW4A1j+VNBibV7zbOwDXS9X
lpXK3WL9g/RhHCAi53SgManBUA27m4JjD/Mq5ZRYoQbUAq3Zx7r6tOiSYrjXWdvRbV61ic4g13Vp
DZx9zgEglfcavl5XAzcKtyMbDozneKezPMfRRUhLTB5xvugam9Fr3Jm/OmoMo44CoNGnbosHr4vx
Hg0dM3ZutiAQMVLFrr/T4aRsiPfyobk4YEZoQeXMQ6JJh5VidqqZZPeyacAwy32dqY41wjB/pdTs
tbHxPV6gWa47T8GraTXdneaZxgaSz9vszo+YkN3ruHyxVJ+cUxlx/HJiNuWIy/3ilIJgHe1lh8QE
bg8/ApY1puaPhMYJ41UVbOmat4+G4E2Nl1Txgs66mULJieIV6zHiRsmhy4uq9aT4Q0oa7dbMoHeN
y21lYaJdw+fbj5M9bSiAAuIgAbQLkmNzWe4rSiAqr0o2pQaXUSj1UcL22SUC5/tAAFHm2dHuWRl7
hkjrRo73BoU/ydRhDRMDTwpKf2sveslb1997xfhNEoHeeMtyNPbOA2ibMrDoUUm6/jER/a+6zpyN
pd2bZYFaq9XxZlwK0BwOSghtg12c08EBwhy281qnexxzmIMPYB1PkyIEmatNKepzyzZsjsd0W9YD
M5y8XzLfldxgOWaZTbwgwY+xplV1xcycQCq4FfbTv8RYkdzou4s96N0mtVISqQnclYQFLrKLH3As
0vem1R1MupW/UhkiQUqZL9cVri2K22saucArHkIXEn8thbWNHoaefut0mIez0/WSy8tm4gXWSkhJ
522m7zIG0PvZh80CagzpQZEW6arjGMGPcpppbzZwhbqxWMe0v6/dnNAdhVJEc3jojx5asjnPLGac
z5WmjyS2xA+ABnbQ1ZlBi9u4RdwCtubp8ZbDExDsduNSm93TQYk7UYy72F/q1Vjl/JyiPKbom07l
71o3+yuqfuGKUOK3sYmvriHFDStcERlP1sHm3gUnYFFV0hkTSxUDVZFf7RcJ2prHwqgfcjcCrFUY
m9ZBVRN2dEZWRGdZNDE7uZRAdxhM0+T7v9g7k93IsXU7v4rhOQvc7DnwHUTfSKEIKZTKjAmhzJTY
9z1H136B67FnfoMDwwPDAz9DnTfyR6rqZGZkIYXjgeGBD3AKGa1IBrm59/+v9a0kwqY7SC/RON64
MmqkumkXjt9aMzWNTk7LHagpKa8AapvTMtg7qm/fWiqZBqkIAbR6uNfI8BvwPm+qAFuX+SrJVMvo
clWUdZaBmt/VaXBqGzA8eBUhKZhMQQCzJkoTUB9PN6pTvZi6lc3kMg2Z2qSvMZX5Za6LYDVow1e1
QUulRvZnU3deXCsWs1rNYZ9DVusCldJk+CrsZROmDtGhSPyy5iU3QsylLslRdtDPsCnvrao/Nh2s
i9QgIrh378gvZNmbEpsTa9JnkwFibg/uWc9bCmkAeOZE/8BGqTjpdJ/oLcvM4aCJT1IoOqynxSHz
ZE7jym8PI16g95csOvJ5y1plrnhYFbqku4+tkKBPYkNuKxfnoBaSPW1wVyb/NG3uEJEVR60ZfbUm
pdBEsd077m1IXoGrIj8y07Pbaje51TqfQHN3y0jr4q3QJPFRI8tMXyskBl1avHVrwdW5mh66KnnI
iuE/dX0Y7EIafWDABuXWFXg8Oiu9V3wREdolSzdkMRDMO26TqoRMWQH23bW9FO3VTD5FDpp3NKn2
ktmLuuEuJ8+ZwRRkm/p3RJOrB7+Ib/3YMj/53jAs7c71t0qEHcpqgFSkzzLV5xMpxta6KnCM2G0Z
XGpER7ZWR7d1kr5aY78NIMYaJL5+Oz3S5ebtqcHHYB2NvbjpqfLPd02Ppufpy7998NtTVAbXdEKN
775rfJdM0eh2epfSOPHWblHgeq0gWjOwb3sWxJycAHYGxa2RbRQrncg9ZpxhcYrwBGodYbm2XS7T
Xh7oP+oNJaywpYKMj0+Q/DnIB1lI6alDdXPqUBKHaWR991TpReu2M6uF3pMC922fal2Bo2Kab5s2
PT8+ZZqteZs7Mo7McSPb8R3fHRvekUS0hab9mZ43aF1OT3376n980IMju0osWczrLfiV4hR4xoqx
xD9MnzfHw00GNLbcnAbwtMstOl7ZrJj98r1hDg7F9hzoR9qfD9+2TdAdnV6dtmH6bllGSToe07d3
UOul88XDt8+Pr04Pv+3M+I5ubLW+fcANmreH377SoSXgOKp964/WzaKOizWaouqUudZSkurqMD2S
XdvdxgINSk+Lu63XdAyJtSp8+RhnZ+BtxQnxSbxi8hgspofh+ByVmGzVKjr6ofFhhEXkRLmQ2bXu
OXPAhWQRg/fsVmXI4nN6T2aL/JQbqaC/Aq1z+sjbF8q+vuqxT7+9b3qhVmxWPTIpl9/+JteEuy5j
uX17bnqBhRHG/gGq6/Rw+o+vhNk6rEqERONmTX8X0ApqDQsYzfSW6YW0jTtcksAfvz0X5hn1axp9
8+lj0wt9aOlrVjD0rcZ9nf5jDZ6zziHvzoo+J7CTWZ5PTCZpptPnpu+HHRRvEssCMPOPz7VSWmyi
WtO+ew5gULNxSEp6++z0ZrVK5M0QlPJs+qrpuRFosWHY698+O70AlpuGmdm03302D+j8mPRbvvsb
oJjjbTsui7/bFiD920yFUPbtbwSD0WwTBR/R9L7pBTE08lbYLMjeftcQvcWWCTUdhH/sl1rUzlaJ
8dt+e47qVrBD60znezpGVYdoo3Sd129fLStRtaNb8vLtU1xg/S5p7S/fntJow5O3nH7+tp2YE6xd
PaiXb0+pXebtCRUnBfzPMzIj0HWfGs7Tt+9KaLTsa8oC354q+qjbg+t7nL5r+v0oCwFS05yHb19f
Oqa5N2Lt/tvXD56JvN2R306J6YNK6CU3ql0ev309bIfyJi7Su2/flRD6gcM3PaiMInMmxazScXFw
KZ/RzklngblcsscbXNZLZzkNQnABDTDw8cU0bIgJTKJyO73qMNVaoroTq+nVDOPAuojsZjG9qpmG
2HG/Mhhv+exQ2eEBUM/T9CJu3eBesASoRWU3NEgp18RN+TC9VcnrIxCJ5G56K/2ZeibKTt5PL0bK
KBVM1W4zver5VKno/rlv25CoSUcX2pfm06uFwwqZmgWd4XEbfD9N7uxEPk6PbHC/D1SKZ2/bELLq
kmspvMe4KZ31uH+C3QnfbHzUZmCq0sBRRoGhdC68tFlkNhbB6dUmcjkEjV0sp1cJByi2hgcXYHpI
vay/GTI0qtNDlfXpsY2Nt2+yFG04W/Ifm0D7fTNYsfS2feTfvVZKEt5OfySo1GTuESS9nb4mV3pv
abPiW08PHRdOrkHAyWJ6KEN72zE5ounwx+823LaO9Dw9glDcnkofJvO4a9NTZnZTITpgpjeos9yQ
/EVNy/aCGOrOUEBNdDHLV8JvybRNFFazhYJZN/a2hNYZN32kYBXhItnRoRcUyEsXTKphnDWXjPCA
+KR1l9YG0Tf8S6pSgfmPh9P7pk9MD6suLe9ERWNUeMY5l+X2nBPiOj6Yvsy0o5vUNKy76d14lxr0
hXq9H6avHsbINNHr6+kDHR1HqpEK2rzx8yIz+h3GS0qc48PBF+ZBEu799E2SJCM1QCw+fo/eVG+q
9f9rtr7vXX3/sn5JD8/xSzmZ+778afZ7s/f94+H/I94/2/xO8jq6EP/wDI478B/+/e//5fe//f0/
8f9//cH9N37oD/ef+A1IhyZM2yAT40+Mky7/ZuoEZcjE0InREWB97/zDKIhjnQRFVdHhS/zD+ado
v2mWgpGdk04zIT0p/wzGSYzRGd8J+VWTZARb8D/NhDOlXRv/lCwPasPmhHNqJZn5CT5+ZOeF/RzK
MF27yt1RDP+oHakvlzMTDzYMoLG0jGJKSA5hta4y1hiWUZd8mMy/VlIfvzuYf+GVED+bE2WU8gZ+
A1Vng8WV2SAcNBHIoYYzikscNmKljmTFA9ZYHUictUXOdvBN157FwuWi7li2x4tfbwM/xY+HicvP
HH8kjYqpYl7bAligNJ1Pb32RUy/nNnAOhHUuGwJ+Fc/BfNZh0IFmPvv1X1VGF8gPvw64RMtGUAe4
yzDUa910BirbovJKZlJUsEZEdxHEqzoxFtj4ifCTVqEEyGn08frk2JliZmTdNgs+KOQAagG0yFRa
dr4+N4rwiZXhEtvjptOki2UHt74ZV2BqvPd+LW1Mfrneal2Qfo5RAKurKo8H8zuLwJB05D1UAKh0
+K5nK6tuwsF2LxUgk/mAreSITN7dCAK+4f0SwwxOoDvQaBKL3uiTJy6IT40S6C/o7NMI9QjJt4Ux
IIlAW+8qOz+OtkPUIG1q92oZ36aWfhOwBJb6ah305Jbrw33sp0epT9eZ7h+MkeXs65dMzrapYa8Q
j2yTKF5ZXbFSesp92YqciQ14z61h4P/qV0NnzUkzJ8dx6ZnUeO0ZzrdVl0mbMf/ZKuutoqfLgYq0
FgEtSNMbAcwWXdbayIONIyHN69QbTavRjuPHD+WN15N29Vr6JFoZ7l2m9AfR7VJEM0PPCicj2xyH
lJN4a1HnNB2VufTglt59ZyfAnrU92Qp4OLkf+tGKmJCTPzj0Je5QeG08GEel1SYzYGhQn9LzIIYt
cs+lykrPlJPzANA9U6knQVqfdT6iUWxf0qx8kIvuwa+ITciMrVk5l1qU2zJK5jXBHqxrlrIm1qTs
gsPo9rFsbutWPGSUDSuq11h3Dn1uHdxYx8qWnTNr2CAH/wwGcpMqMZaPEolwHzkRhnSKW+6OAFjy
YPE6oVmZY+a5BaFC+yiilztgpAtJ7Oy2hFiufEGb3o3Au3yKSlhUhXMA+4Uno14Cc1xji74nF3Fu
R4jZISlUTr/xW50ABA/1EAoGZV2U7Qo1id9Qi1TXwu8fY9Estdp/ynN13XnNo5dnt1XrY8E3jxRh
yL+kxEj1LKZcTaEFnuZjpNG5Uczqiwua1iqKi5fWEMNtau9dM4JQh1NLoXjh+yiNq9QvdoaEj4EI
vQeXGb1urctMOliKsyqFvgrhKJhJvAKosDIighk8Qzzi1z1EWf9IdZ98gehLLVOdK907rTfuwwhe
EqmktN6sQyvHT+ZQzsMEiL8fa7DiKBYaHCvNuJX0Cwu/ZUr0kNlpqC/54vBTG9sL1R2OEZS9GdAC
e1ENiEfy4iUqMZ2llMnLD1bQ73UkTkbVboyKolm49qhf0KHbI7+kIVIvVd/aZNjPl4bGb9fUYEFq
HadXUqU3jgHGyzafaRZgycXbSecEkQrljNXYUbTq4WbkfRt2vatLZ2WJbks00UkqcWnTAnCRn7S4
OmsBvMvf4Ard+lSWhRQeS+C7ar6ywmFjldaqotlW5d0ul80NUs6Zp3jLWu3bmd77s2EsNsXd1oDk
o5MlorLoGofGoe22Zc+lF9XUF+hdd/3OqSCQeu0+p3UsB3gfUTdZ4E5IekFIjaWD5eeN0tJVk5SN
hj6pgvrmVRoDE+rHEj6vZ69yiOfxgAwkr0911G/pbTEtlzfj7xtTfiNNfOv7T8KjVp9nyPlA0Q7m
IUC/XlTNztBIh+jTJ8KAK3pi5h3yMYx6rJSND5X1VUuNRemz6XiULJ2eEEWD8TfqhbMKfTGLUqLV
BmRkahYfynVTD6vKgDgXdCen67aSFt1U0ro3zaVImdK39TIzB2qQKoMHoLBuEYT4f7lsq/5Dm9H7
rbbwrDYt6VEMuvcIPl8jn5+yVrWvrZWeREV5NQyaBRLGfqXGnH2ubj05GsuNSj3JcKmgu1Kibd3w
ZZChEY45V66bt4tywK+XkPOHttWZ+ax3Ad3wpxL5ZrC6nZcEo1d0Y2b6Ry9GkI5CdF5DJ59nuvRM
ifrBScpjxjHDfdvij3RpLaK9Ouhd8moSBbNEUnIrZXfW6BhS+lWnBQjuyNUcVHVWuDHh7nLyIMgH
7bR16EYPQrKXAnpcENPbUctVorn0MiPqXcEO3bBMsz588mXlMasIQTfLZYOYigzBD6UUSTOpiohe
oUTtpdg7yhMW133YIlkn+mCRqPVHTw4Z+N0N9sRLbi78mvEAC8paQqG5sLLQRzpZ7trBqogHL+k6
+2RPyIR0z01PvRR2TFfuTNs7pVlqiY9yHO/kpkcfGggHwEc9r6LShPpGk8DwMsTiWBHRbc+nS09S
5ScpKvgRLZjJEgmF4xI6gtQYizPwslcnji5YM7EPpui70EIX6QezzC4IX1d+mzwkcfgxN/GENHo5
G6tkXO1jf8jgq9wQcq7rKZ9o2eQEb4uZ3eN0613Dmo3foaO4nVVSeumH+GI1Eeyy5971dhFwtZkS
sw9BY5Qsvh1q+rp/J9nlyUwYcj2k8ZIcHw3NPltp8ApjiCInzEFgAreFU8H1wpbf03jLvVczz1/K
KtpGoYmwS/Jfa6XqZjVoomrQw0UKfGAWa5+KNNxTX04XSuuj2FJrshCy5JKYakfLZ5bH6QG1TBSl
r2EC9LDM5uORStRq6q3N3K7i2Jqc1lEMJy1IrFlgayG0y+hVDQx9Ph0WJMt42lVn2dBEIXl9WaeA
vBpfWWd4HJbQA5fuwOpQ6Oylj+6UKcYdorkCWr/0geBhFC+x88TV8znv7BLMONM0nZ6sz1RNSLqP
Try/N5rgi1lpw7xHgBfoTbhSdAygYfIlIXRr1vX+q+HxVZXEj66bDM7CouPU6BzBgrPSSYdbC8sP
gg9+T0N0WC0bYgUKJcLSiCC+5xKY1e4Krd/YzU2OCEIYUunICkA+rmCkp6JzSfqAYEwbUbVifRW+
dAN7qZzVBV8a1P7rePzSjAUCWKNH3HyfyrjSuUaQgPrm2jG7TWmE9xhHvtqE0c5jJ74kTnxbWDap
mibpXmb3sfa8hd4pG4T2KEIRQJaa8VXLmmNWBltUTXM8K2cZ3s2MeckK9Ly/7mwXVvNr3qnRTM7j
SxzbDz7XjqvKMr7L+GL3HBGrs5guS6fC0F6zemxfYQOka/6oKs6GC2/ua0O4oJ94Q32ISRDE6j45
FOjo5nECoK1xCrq9D6pRFNsmMtdajMbD5PTqaw9oJtPqRUQGcYAiuZGMYaYGY1BprLUzLCqfdQBZ
mPQ1MCFIDIiP42QMleVgWYfIBaRB3RDxiu4jaW72uuoT/mIQboBEO9fYgkwRMtqfe7Ntn4X2iP/w
dbo+MaqdB6WfyQj2sI03dB4p0WDQ2sQNj5JxITQdBhJzWLKNZzNoo3nnJvfekACN58Ao2GJnuVC3
2CYfZC09Ak58JSWGdlAzM9N23+k9tAnbGU+lmerhaosJp1iPS5+q/WoaBAzkRc6srtAfGvPUBUSU
CPRgO8WESkFcWhvsY6g3c5ZWG65KRhThG9SaoP9T81gbUD7U3F0SQ9/MccBzhibdWegXLeD2ZUT4
wJUiyOdNAw7TTUM4+ZzXbhXFBOmo93appQxKVP7gW76Cq1m0lTazGs2eFWl8dOj/zdUsMOYsCnaI
LdK0VpaKTDPIaIDBWNzkjCJ6LS0LibzFCM65MYyXj1MiUG2zZxtRydxggp7bfcP0ngMLVz6eJ6U1
ZsMeRRM99hl/hVryyBy3jz5iPSaupjSrI7HnCD2IvvHXTpP4tCWQmA4cZnsciGN45CXtODWxzmYz
ik+DMcDDl5ekKCN81dVd3xefkWWyE0JvOI1B34iWm21rnR0NyRhQsIucQH2HahBBA06OjhW/uqxQ
Z1bAOgVsLEZ1xUC7YEcwe5D5cPL7DpN9+RCZqNrtxkTMhoRdLbmfKFmAjQDWsiyxseaRYpKM26VZ
BJ70hULxbdOgJZF20KBxxjsvWEVfAaK+ugKLt8ECqEsQ41hGwyku4JT0+QluCUJg0aOvzVrcpArz
CvsOhxMynt44K4Fx7JhlhUZ8lAW3EET/8myMo+aIXyTJv0G+cak685x2MdQHYKnj6gHB7nOTYdAZ
b01Fwe1K1rRHxGqH1ibpgP3vLW40lRQdpZj7ioqRMfisqFQKuGyijKdtXCvEhG3laHQKUJXzuFFp
fXKBAk3ee0iNH/lxyNgGGD+aoXX5WpCVMx8YZjAgMMFHN0iRj3+wIljGkf9aFvZ59KbLZPDUnnur
pPpG5nbFWiC/oZjJAM2pAh//woVPPyLi6CqRfsY+sCxz/8N0fkQl390zrFNH2mSKd+kk6hrCCF7H
i5Pp2yXPHeIg0iPcEgoyxWPmlocssM4KMMlMpw4xflq1/Ycaq5ERXMZfqaLcCATvAoIZpAnNkELc
+vZn2NEr4b0dYBTzl6i0zuPoEPbqOXRHyk56oSGmIE0myV5GWdR99tMMTlvK6B9mHP0UUkrgcbg8
OGPjwSn78s6OvdN0hHWF+YFo4m0i5/iDUfTE4bPCALdQZP/iOy4sFGSdAJWn4Xb6jJnZdyTXvJ3r
2Edu8GQeQ44vGva360fjN7QYG4paOqOA1+eiSY+RnB4pgJSzZBzASs6nML0UHds5/i5SgMhYkigL
0CHwjM+eyc2Kte4lr5OLFPCuJL/gnmHwdnb16OGs6uyOHaPShRLcSaQ98i+y47Nbxamf4/iB2ROC
S4DGM6cIbjioLKtRgDD8PNuqayAiRIuoOQsvsJ/QsD15iGqmPZh2JbLx2OabRA92ZkgVbTzzAPWX
M9vWvgbkd3JaAD6c5cNHMCKf/YEbxTh8TCMFUXuXWqfapWq7gUwb0orkqL/kzC81UX1MB/VYuP3W
Tl3ewrzHZ/o1XRCtzlgzXplpEn8uvSWDTEMBLYQAzjaoikCk09xELNmT4gaLyaYYVOR+Ky+2Eb1h
DtNS9kvbeR2a+rQRczKHiKKQt5FEigf80das9oOR4IeKJYxpQ3bb+uqryOOHRsIQCXUz6YezShRO
VRunwRZLkqLnVXkz+FxtRcpEMoNIaLuv3B+OgmmR6BVMb9nSQo823qLRRl9cPboZ54oKTGxNL1Xg
g/GSEsE0wyX67nUAlavH+/H6nyZG/njX9D22L/+QNu45lqtVpNtPcP6gMGYlHXMm2CXsx8zAQerZ
pPa0xbBJ1IYxgLmNx1gZF4w+460PiuUllgJYlAXipPxUcRrpsftKGYXwpuhGDsJXV2ru/O042AeK
hjwHEQeXX0l7YhYU489hcg301IVn0aGu612qKM8OU7uF27A0KcovSMDhkIp46/k088vuY6xA0BH5
c6szckUEVDrco1eWPTxbQ3mKsGZ5CkRCDL/IkJWmvIxjasrPP7A5agEjWudMGccMOXfOkiy9ZBzi
8doYr9owLjCflny6o67DGeB0JXiW7t4qnhxOtyKOb7DtnsfLJbFrDFf+aRxcyMzA5c8UZfpmP0iO
46hXFNGl8bnJhdjsD2DHPipmcgmlWznMNp1Eh92SPkznt+1I0dxFEBynoJq8GgFtBk/Dlpa6y4A8
/oJDndxMk9E06b9EODTHGcp4/D1OkxSfPJTFS5cJm9tyf6erVKjT2lv2WfFZp+VFOYExCEuz8UIb
+RLDeZ2ud7+XYNaY6RwRfstS3ruMvxa8/QX2cRjmMi69riy3IDiiucCyYcSsJ7G03WATpaWZHsfj
0ZXhK3bcA7cmgDHOEqrmY+t5r5kcXeqxVoJt6QFZ02mqTA8tI5jRGns3bR7HAzSdIOPdpHOfHCiO
CxpheKK6/GvTciutLY5BV3E5wfWnNs8939a9ENW/ww0lRXLYAN9DFwKGGZjoTLazB0+IEx6XED7r
EK7G1xb0tp5Zb0OTdqx5gsdlQ3rSUtLdseNPwExOEhQpMHIPrwqsgxF7UN2sbp+qHpQpz9gCskhm
Um18KJAeL+qQ7ciAQHgl26i32NfgZq1B3jYS00zIeTaT3ZhIMu4FaCEHTPHcBYnwDonIAWUu4SEw
S6tEAyrN1fFuj1C4YgwFhjOO2hVmjzWKc6Q/me1voOagKPOi5yyUWOvqhJoZeUUNsePOpNTG3IcN
tgtq+TRylU2Il6gIcg9XAcW5T0Fu5LuqChJizojO6tq2mCl16O9Jsc7ngvtlR9v/sc/zR5387S9e
gJaIipiTdB/lArxXVULUKe0Y6lJzVKQmPOVpFK0s5gcATHWkY2ns7fEy4MZok5e61tVblMTG2kvK
r/DttNt2fKozMJ1G7u30DC6zvdyCdgAtJlFLS6hF/LpzIGgQXdfg0auNaClTMU3yPn6swTsSrJrS
xzQ1VmYjMnuI01pohrOSQcmgqsoY6bm3YxAJVgWGTlP7VHv5WmqVWx1o0bQ1/79v+A4zVJH5WX7B
DP2vv/+NGJj//vv/+v2//f0//v4/efRv/+73//z3f/39b2TD/I+//9v37cTpu/5oJ+q/0Q0CGarp
IMRkXaPR+AYTVWkO2jo9ebxGUHjMsd33ZzKM8pvQVU4EW9CR4XW6MmVaVx5sW4PQGFPGCkTYjFDh
if4zLUX16tRTTJU2HXQqUxiahg3uuv0T1WGoEYM0V2z9Yji6vp/QNb2oiGUbNGNjlhiPWp2aaOP5
3q2upRkWB6U6wBEZ6OZJX91WkkavarDMdGXfDxLBa3557F0wzUVKyMxga8+yMowDnwvpzq+8Gxxv
c7tFw58nPUhSui63BAnIpHY2n0O901ZhJ7olxet0GTke2V16+07ra6KIf9eum/Zcp09pa0KWwb1e
UcbTYojSPMHtorWZNOtri8IrLvRjb7rZCqa6u7KTSGwhfmDxCzA0Bo6xNEVSzD1/bEa5z0kpR1uq
w8HaG9xiXrZNcUOGmzUHItIffdZy1LyL/Xdn3fFtA7+no48/yNVmm6C8OMMEbUZFu2LRRcz1h9B3
03mu9bdqlYld4uMyqhGtq6EDPUFjlglHxH+nvclpevV3NXqqdDh1g764oVyNURX+QSA0yHGHHiZl
6+A/Ca12RRu2vg1apLz68tc7ekV45vfRTFUH7qapsOvk6z8YCqQuJhipeZ5RBG2khZKfPIHAi+Dj
5J2DKn7eOx3WFSw5i4q3YV53QfXOCvQysJBuO523k+M+vWWGcnIEwmctTI2jktgNvqVUfsQ1toT2
B3qzMYgWUD7WgZDvmJSBdFIld5aN65A48985X3/+3U1TUxk+hGLqBiS/H+8R4NEco3IAp1ZZFmwR
3BsIs9Id5Z8OXh9M9tTNDzTYg3fgh9eiA34HpAYKKwKLPrGhWld/uAFGY9skRuGynpEk+USqYHKu
1Do+mzB2PbXWjsL65GaS9mALYDOmpWFOr7nna2l0n/dIdFhUh6vpYd3I0T0kiLNbzn99uvzFT2hx
62TQhMvMrXTEOX/fyLYRdHjMZ2A4DCE5LVSOb7gyXuzCxMliZz3LE1s+ARuQjBgropqcaknGIFaK
cC/Q3q3i1BH31Uump+cyqKx3bvLKlXhDMUEvakKBv4iMZDypf9y+UBMd4hGqta5a7xUCBdZKlNnb
1PSUZamBEk+5utZwPSKsL/JL6rP4ceT4MZH6YGXQwzjA7i9hH+Nc6XOoE6bNXEskdbeNMRSzNgoJ
PC+oRemSt2zaeJUDYPpCHZ6WQByaKy1k1jjRekvCs945+lcygnHvNBvxAyeJLpvcTX7cO0IJMtvo
sRg0Yzuwe2glt/wawmVwMyKUiVB1Q1G+1NgICDC++Hr8IckBwUFJvvn1lkyZCD8MkBSmDFnjRNVs
RBjX44aS+Rmca4vCe8d9w7Z3QyXj8G7lM8OmN1dryPl6Kt0Ykk4WiE0VqSSvdZSTDYG0coDsrR1I
jqxszXWPtudjW7Vks0bNQRuClWYM7VbpVW/BlJGI3TZojp2T5KvSleKlxrw+VvMNlscO/AiObsWI
EUQIiGNAWt856NOuXO8qty8BU0mB02ddnfI9EWMK6FU8RSYSQhJ9lC11/41juMNeKx3pQSrbl8qG
A46iawV1RJu1VJcJbRiKGwvI71xWPXNbkASjAXBQhHMAb73tmQjfo3N6b3tHBPqP9xCIndxqKU6M
Ew7mLz+eJL5DjDI3DYqy3XBK7SzYibC5xxFPMpSfOYemCSGAxGaw6aE/2Fno7GnSiLWSwDyWh48d
ZIhPad3YK3JDOpYj4rlQfe9BOHq+YsG08n3P3JS9Su79YED7psqziCMtu8UoghqUKfWd6RZ3mRmY
oJsqc18GXbaNq9B7SsGmzMmHZY1hyph2QmvYB21SLi24bqsCee3Ky5P27Godmb+aBcYPtsqcohW4
TIxwWxhhwzzBMLASOB/XnmJ8aNIGoGDZfInxqM4cL9NPiB2/ZrLkP3ighpcJEdAJu/5gtT0CCaLM
E8vYyqr/zplyvcLgliGPE0ndHgdxbh9Xd+8y0Ql/8lkLWkkMKYy4Pk2+wAemGd80n5uItRNoiHjv
skidMytiUtSrd3Jm0YL1X6JY0u9TSVW3v75WJzHYdycw4iBdyIzaQsH/z1l8NWr0pVHLnSY8gv2I
eetS/nityqyBiEKZ05kt1oqgpZf2+gY79i09+CJuh5fGp7Hp183nX2/O1S123BrmU0w58AJzoK63
BlltBcAo9XFQCmvVJ+aMQ0YdqVgFg7ztQ+lL3RjZO3ReMR76H46BwZqPuwK2ZkDjzEB+vCh0y4+A
XWDPBvHmnpyhwUmBnGipjHhtVWqeU9AQG2KfGhzz7t4e3/Dr/RZXxE9WH2zCuAGKbjM0Xc8toPJw
pjqQm/1nQTE87DP53Jq5Ohsl0jddliyF4aHaMd2zqaBiamCovTO9vFqHsAmqZiFBE5oOdIgQhR+P
QqmbRRv0GZgoqf3qqIycdlp/haDavTNPuLoNj39IR6OnEYepM6HSrq4Er/fhvRXkhrsEJfRh+AFD
0Zz+BnG04BBz2WZaU36h0Xf49UH+ix00DGHIOot8CsMoQX+YnrQyKkzGMjKEHRBR0x5GErhNe9zX
d/7UX+yjZVujfFUZp9GTRvM7TV9EnT0oVcObZ6oLLTKPu6Pe6sHWd5/kuPmokUN2mxMUuXFB7c6Y
WVoH0M3amCHUX2plpIp50WdPybBPCJWcuFkOJR0yTHGLHs9baI5rbsCzYb1MG/tGIukY8wxIOuGr
I1IsXJdasEs1eeVaFOCgZS56KANzbCBVkpNUUbTqzs9d6xDE4TJTpY1Z6TJoFSQAbal2C8dTQxoC
IPdSgv3CKlMgWHb1PozrY8g8Y97lYX3KVYZiRRnIRkylYem4efSxNDT0GJ5OEqAVfrGYSR1w6Q4H
mCLDO7/o1ZqBM0kbCdQ616wms8S/OpOSqsFuWxJL4A82dJqyO5mFMaMM/SEmvn5pywTfv/PD/jRU
aJyxTHA1flPEwFfnkD9EHjRMJjEibx7Nun1s4vpR5t+//jM/nz5jTMk4mxPCENb1jmFj1ogQxGBc
iYB1jtDOrpHDyLWQI1bOUnNp4pbpARFO+s4O/jQCc0jJXdFNxMMmR/Z6B2vZtECYupQsrWVhSzXJ
Z4NzsHQAZL6tyLu2NmYA7N8bAK9mr+NPaSgI47g/2lDer//u0BtRWJCvOienB6GjiZTPoPW4CaUs
3hsV0XmJiVkE42RAZFWeIvywMS12WbRmuimWnVcef/0biL84FNwTuQlZmMzZ7avbQkPEnUOvy6XB
kMS7PBvZqFaxkyWwZYNh3feBTy9HzqNbD20WTQq9ge2Z4w5JkZL5DkR+d3D2fmue+qLydmHcDzNL
8ZvNrzf0J9kzx87kQiD32CKl7KfiZawQ2gqA30XIYoT7OoYm5Vpt9yLFWKAgzYAr1RZZFbpzL5TB
Xutxt2H4y9GQOl+WnufYc2qasBacem/Ci5r3QI3G1FFWaRLd6wEAAhP6mrca9m0k1+47s5Cfr2MO
M6J1IQMLZVeuZtFxDK/Vxs+I3rJ/xPe19UuapRVUTj6GAkt7Z9z4+U5goIxnnaSxeqCMd3WSiwDu
ZgNAd4SITFexxZX8f3IV4zlAMDDWCiyZifePN5wqQ+NugI+Y0xBGouXWTz1ATqQSRXJbussa+sLC
JWIXxwwpp78+Kf5iFykaaBxV9u/niX5bVZarCspq3GV240AF82/3/i7+/MtxzmnUzAWVMJMV0I+7
iHfeL6scio85muWqYiPZVCRS50i3NdkHXvX1n90tyvSst8bKLLNp6+qQEk3hFwEpl3RLC7RWBLPM
tVHs+P6ejdOdHyeFDMC4JFFZaGhbrv9SZca9nwaWM6NOgdoPX/w0HZTM/s7zWm316/36i79mjdVE
g5RynZrb1VgTt2neO2XnENwJqLeGvlJSYvO63FqB9mjeOTl+itNQoMtzFBVSslRGtinW4bvpCUtE
TOse3JiAmImoQyYT00+dGxmOuCLRilMxGmadhFjAVsYI1/nRZ+JkD0bpFDelklI1MJM7MxDcbM3s
C+23G7mKNykEk1vkAIsu6uOVkpTGfVrRQ/31sfr55sgWU8snf45pKg39H885py8Tx+yBXitVlC9R
Q+Ea9QcocW03bGWPzAHZJfI5VNX7yDDfnar/fKdigo4Mi8m6gGF6PXio+dALz/nfhJ3HkqNMt0Wf
iAggsVN5XypvJkRbPCTePP1dUH2/6r86onuiEBIC5CDznL3X5mTVRqR+24P6bR60YVTooHJ1W6ng
PlBL/V6N1XFvBCX/eCP+KptaoLQARvT3T+OPXw41YU2zDepZqv5n0S1OI3foLFcB/tBc+DDClUKd
C1js0QY6+o9Z7B+XRCYnkGpQCun8Rk3j089UGUGKGuxtUZfjlWJCzSXnSWLAFPF9ZzFUkYPzrw/8
c5tAUFhBr0Di25TASRFx+kJ++7E2MkIoWMIQHCrTeM07CXgyjaKTmw/dGl92AKCbCowDdfqbTnh2
RVI0bkn3hbanPAF6AYWaPQwWvRB99G8xFLuNF25kH1jnFIAxDWL5rx7BnxM6Dpq+Eqfg+af6eZLT
N6JyLL/AFRNIknGMjjBXiFigddSlS27ZyuqlvZERER01fKRe3Mcaypi//zb+uAhwEC5xHliwuBT8
MYxUI9iXeScY0ntpcI68/hbZWwGv1on+MQb53MWaviR2JlyDHyFhXZ8Hxh5z+jyasifGJmj2zc+e
zF4a6yAa6MGMqUnqIyeduzrufrQBLv2UAg5Zr21wdKv6XJGOS5mHxCR9rHvswIi2AzXIrlIj4ZIv
6sqpBfFdijgZ4d+U8jW8aYpssGUM+SrL5I0V6+olkJ56KClRGUGGsbYGBYgM0d0wTwNhGSFo/PsH
rE0jk/+5SvCzpGPhMCOgfWFOaYS//zbBipfSCLvpt1kbG8byxHmm7apn7gtUTtv3MtVIXoWaSkpv
v2aCG5D6Li5ZlcS3+hBeJSyFvx+TPo+VPx/UNG1w6d5wiv/8h4HY12VKwAmyKbErZJJIc8d6cxoA
k6VD9irFvAvlb+hTIWIPSrLaSW4YwzZXvTFvDYGizG/UXdig4CNSKr/jfPsSYj1DBqls2sh7bq0y
RTKRd/dC1cBkRCK7oZKmLxLL/Uqejn47we7A9ixg17S7tALDpajdTmJxegk7X//Kr7bbpejYGJje
G4Xb3PWK8qVGE7ACE0jyiYA6KBnsS58wutIsUNMyXroUPcpJp6XDwcVZrsLWlTcDSums0DCJE3wh
28E9KKNH+oBH3I+T5mIbAsgZKpk92so5scmFKV20tx39rUnP9OqJNrmocajvIpDYMqjPaWCTroyL
ksInnvZMUlnW+QvpXrGYXHwnIdvoUDsqPGZZfseX0x1H1xoPLjr3YyqDrVFFKAJN9antlJdG08Lb
tijC27H3f9rJqY3yESio22xipDwL3JzxTV6hCx1R3m2g5uKzFpGzV0353KWNcUj7POMyAobWaSNy
77xqWFlY8E+a1jwGMOgeFK7yOwV2/qoa4uExqGxJS1W/rbP6R9EjOcZFRxajhFpjCJt4et3wD4Gp
mIfIjW0USRpeeqoVV13kSNqz/Hvq1/k+LwBaqBSgLpXMT6KojrpdgoQjwZb0tjw+cRImQzzRzwBN
SPbIXqxyBI8X2eLsyPTqZDZ2rjayN57wvJMrrcuoCdKdyc2MfR1Lhlao23rwnXPkxA9RmQ+7JnZ+
NHVk7Y0Wj0FMEaOnw7dosqg7Rb6FG0SYN11jENBmN8WbP6zeQe1qeZ2iOJe4G8WWJFlrVwXMhdS2
Dfa6IFg7p/JFbdgT4EbEN4hZSOSDnF8qUOejLNAXAzlvbwR+Is8P4QTX7nhsR4EOqHG0G2FHr8KF
EmUjYjyWybBqFdU/Ok1cPGUlLjmuO1ERArMh2gmTZFMSJ2Qw5yPgZoEuNr6Jk+rNTLP8xo2tn5YZ
5Ld1RTBeVt9UUztPZupPO51oTUggDetoN61H7J5WnQOtv7dzoM9Vk9t7VFu7VrWH+9FRqjVQ0CXT
NO8M8DfeJEH5psDLPqQSZLVfnEV4pNnQIr8mdwLgLzLJBALlCJ57J0wtvqpuB6m4U/5V5/tjZOI6
dBmoLNMyZYbw+RJYMXDto8Z2Fx6ieV9jvF4EhbbGMBQuOIx/XYL+LGWzv2leMDm9VZrz0/H8Nk7w
ulGqls6gthLU+NxGpcpFIEKLFWHnxqq9RhSA3YyL/6Wve8xmMb9HM3xqTcwcmZJ9+ft5+I+pEYfD
GBWBCBnJk5f9fw/HISMIAQEX39iE/4BKMCf+PSF9Ef1eQT7N3o7Vl7/v8vPwjJMtBUeNWENKOK7+
ucGZl11S2p6pLKSE42d4SPsBxYkDQw9j64EylzqA3LB//PtuP3/R7JZRIW17uo7IIj4rWCJHCUez
ZrfkRXL5czjhT+Nxh6r5Xdbe/X1nf1Tr2Zur6i4NZkYbtDs/jUG9JNSbKlCxgWRNfnSR1p9CjYhP
tUmHFeAk7H59rW1z/JNrXVCaVLQo/Md1//N3Ox2DsKjWT2IMCmafChZGGTfeINJfl/04NoO1aCAE
BpqCbJ+RQBvjw/3HG//cI5h3yo/bshitUKL79IMKSXbLiSTgjSsUV70IjWkedWsnb4ktHfRlYMYb
1ReC4qufolaXh6zKk/t/HMXnMeV0FLR2+elScPpzXtwPuS9Np+GtW2O0HuwSjy0zExQ3JW3zMt6m
rlJeurxNSWpzsk00dOF5wlEtuOLfd1nXbMYGkyP8busfE8PPPTb2w/mG5sVUj9AoCH+qDuAt9pwh
R448z9lL6TRXkr7WRdk85I5DPBBhuYaWfq9SLX8MMV9U8I7pJwXoM58VMj4RvSvd7d8/sc/T1fmg
UERMGAqd3sqn36uilFoEWdRD/u4EZ69BZzCa6vAYFyICX4jdO+z7FUPMm85txD9mh5/Hp9POGZNT
nTGm6trnukJM4BkBHA0Gm47Wc54yO/Nz1/jHB29Ys1br9zEnX7GKYI7Pn+kG4qhP/4iqJK8pyEd2
lAlOPZE85LZ7Z9kYGOK9p6o/RIzINMEZd3ZF9iNIgPwlvv5KfewbWtcvbkVyTGuAOhvGFZCIF0FA
/K5CLV8SUnGePPKZ14pLqRzKYPzpJ3k21eCLjVvYFFuZe2LY7dSNDPJuofuZvfcn04Nv5t2e1uyj
q+g/mEIzfPUCdxW7Wr7LevIWfIhuo0FyEg40mMeonB3+9OtkLC4a07czX+uizf3vhANWuyr9Eelq
isvbK5e0ML9pcR1ttVFb1ZNVM8iys1d3P5VMtge8oS9e6DU7o5FH1Rpea3X0SeeAjoZoxHcmeq7l
44DXiU2kHnmy0vGYJ9WhRQd1rAMivnKERQEaZ86r1qUxS/ACL1I1SHeXL6aZu/sygvIjlFAhUqe8
cLZcE04m19Ih89lM7qyOgpIqIqD6obcbNWdH5luyaRtKMgBUsW+gnNvJ3lnX/IYuBmG3amTv65Zg
E7RY9SK2ivteNWAngZreuZ2OVE/RbkM5PGSNu6nJltDIhFvnsSG2A8Ywq/DvqlJ8t0Zyzgq3uuiV
fOwjd22Eg7ubiJeYEwzCCwi3IMtXjcDPaYSUV1A2FqPaYyZrbSjPeBoW1gjLrcHoMDqEayOBTFN6
d0kn9uY56J4CMwF/y0wW1Z9FLhIU/IMl1ZUNgnfKoQ5xc8SkUREfRdqzWNhFuetV6nlB4DBw1LDn
1xWkLclo1wvKcNuGCA+EMQB4mIK4am+LpwPbmE7k+IhVCKdSEm3rJv1Sp9HLVInfZJm/TUIA+5Vu
A03oBEENveKeisD/ycQCEXWWv7btEC5j0eZr4Revbu49G0aWblGqLgcf3/9QWsGlIQy76F51z6hO
VTCuSg2L3FjxFZnWre18wQjS7hhITKk/C3DwcqGp3k8U5Zua/91qLPhBFoRLrVq4UDg8mFQQmLnW
M6idiQ2EQ82bhdm2gO2Sst+FWQbIYuyWkJvMpcxu4iistjYiiVUdas9qRIMnt9szVPNkE2TJAcUZ
UVwCr82g7cY8AFYieiAUpkR2LvqDbjYSv3JxP1ikslEoWLj2AqpHDs+CN8rf8CFhothRzwTgea/E
7S0OxxurYxCf87cNa8zsHnDltTDOYHfWvJmQD3lFOoq7dwdwbUzm6thcjSOVoLqRWyuWuLlQixA+
juU/eESdQ18u7JXlV6PTiTTMvGyphxmuilq5xBE2FsdUfuh2/KiU0Xg1+Cc7ZRzcDVl/tWX1w8us
7h5Q9FvHeSxh5vriZ92mxbyp6IO7NSOdgx/LNRxwyKNtTaOk6CR8yInKYCfxFgxWKhtUAoFYabL+
EREKiVQp6FexpxPtF7y2BUZ2KycxmhYqmJ5mW5UW9PwRdG9iBum1CmB7Qbb/oQcqXh7hlbf20LwU
g/wWYJPD/RW3i7LV0jPYkTQmNbY1AaZgKSowRsY7wjiRzmQFpkJbrZeIaxxywBv1QAKrRf9wOTSl
ue/IUllEfKJ4eduF0eE1dQhb2LdtRFBErrwAC7eWvRTePg5G+EA1o9coeIrMIFrpFfbu1qJ90ub3
Wg0cpbFSekkZDLE2gWJPQOrCHCbsEZOZjeodQUzam9Jmhpk3mJTK/qGqmq2vR92Sqgg220blOtxu
ilZ9bomVWFV9Y55GKzZPdVJ3nCjc9jCkWBhtApo6X17wFOx0BP1fuZyfgsrxnkxOW6TKOs9mquw8
hmaq5xD0rndgnAfLPsRD8UAcGBH3fdauwlI0C5WS9ms8QtYGroJqKSm608Tcl5XmHttgxCqHXXbv
U7CHB+2VfMm1Mlm6GFaTQbYtAoRUZjUUBzHdFIYsIL3AI+9VYCiFYcu7UjILF6H/MN/4JeTiwbfN
Yx+7l7Ly4pDhkv4TlK934+kuJYfAP85LKZqAm5HCFqLJMgYpRx4aZ9nunJL2YUxLhgmMowqUUdmU
un10hHB2YVj1/OOk/5wmnDENtUl2jh0Fz26Wt4sGrvGZ2Bf/Oc/GzZj58n6kn3HvI8LU0/Z7VWVy
J2q9O2nTzXyvs6qOHFGX/Bzf6gG5Z0a++XjGD/z+NK8zP/a+YoLNbkuP4em3xz7WmbeNe5kt1nV5
GfK6333azLzyp8fykZiWEYR2ZrqrHCvQnkFGTaYoN25G6BC2Rk0uxvn246n5XmZn12aM5A63S8Bc
r0sJQU3rEthyhiVRbXWXpItcN07zzfvzjmh/pk3tbebHuv+e1ZKOzrivFlvs5ftYldm3QOU0Fodm
fQslMT5wtcg2mpa5z/i395FmZN+UyO+x6yK6S9H6HDqu0BvHd/VnUQwHAHvZNy+oQAqUnnFrkxiz
77yo2VhW0j0TxnKct+G0UIitofJuB1cae1G9Oc6Iu7PTOvOQAANfeqMA044t6cWu+G9DVXgqBq4u
Rk3o2vx4EAod25Xq7+ZFUYAPz3zj1ip767YAST4/jDok3I1hymQ9HbMXpa5RXhM5XhT9XTQ6xbkK
iruuEMG9SrfjPu5DGoCRG+4DoK3wfMLhTJzvtVTTOF96HslaQ5S4u3nlyJTmOW4bpG28dN4IGtF4
WSatYHzS3k4Eikf9px31+Q8fcAFKmDK7B21LGJBC7LI2qUVlY/mr0iJRc2zTnaP58seQ+o8UeNJn
qyc01I+Jiu5xgp7aVDMIF+z9JzMMvs6bDQaIRL45fDGLdFw2hJ1dw16H8xHpzja3jfgutCtSJyCr
f7f0w7z5qCAqzE5H895sK6g2elvjQ3S0C9d/KtB9or4abgW+hsPmFHtboZJ5JtzL41relufSVYcj
oz7iU8K8fkSs8/4OXadbElohv45uWy1hgmpXj2HKTouVbBfHJT+YogDlKN3qgZBVAA5lv4gkY0WP
mMJHcBIdugzoqUGkZo+erWirrK7U7fys0mNXisLQx3/Fyim+ga0hPIrR06KdGeoeFQ+JmdNriWE1
jn3JV+2qVvrYCa72Xji8zk/W2GeuvpYe5ldSaGnvuSRg5mU7803pPA5D793Pa49Ns2tt0gDnLRlC
f0othVyGaTdFGzGy8fB0zK8jv4wonlHx3t9AaGvVqoqGYPd+EEVjrINelJt55SSsyq3PVO7XGyid
ZN8krracV7YiqniqJ9B5Tocl4rA/Q+n/nluZgT6XwAg7IUJrEdQ+mDBXT99v6KCkJzSYBUi6En/J
xzpmHBDyMa/+/ijI6KiU1XF+yccW5jUYcqYnJ9LZwfvTSq5syDf88tsG3+/OL/xtq0WK6E6hTwP4
h0Mxepe9/rG56am2t9bQeY39/OzH+5gXf3txKPxyl2V8f9OrPp79OND5ifnm471kCe5AgO1Ey0zv
ZV75/WA+1v54ptPGSwM/e1fVpEREerEnHVucbVmIc1dY9rBoHQQoeAnDrSLJUD5EAnlaXZ4rt+rL
bc2QB/8cuK3KLroBrv3/v1r1iIesqjRb//bM/HSji61blNrhfROFLay9rsmTPVQTomLa9byeWvE3
qPBULKOOrKjFx7bndZTRf3XLksvBAJBo2yZJc9JR8LwvKmSLrMfCBAGiFhfEfT0pc1V5K6e+OAPq
GwTcDNJntvBIhcEbC8BBM5J4Wi3yxS1Z68GppREG0r+w7hx4Gcf3RZImHwrFJcx8esG8SQDtj5nR
9Mf3TXqq/mQH1Nnnnc43fha81L2a/tqG6NpXvLHB+xrvhxVbb75mOYf3vbhR+dVvpDi8b7JM/e9e
Xg6/Fou++cH4q/61Mm1Kcnpj4qg/3qYrRUDUDz2OXweVtLRJqTHvP44KJyvsC6q/YMMmFjVJU9kC
I526nw9pXpGqQA4XIez27wemKeRB+XZa/noN9Sw4D42T/rZdxaR5XzAheX9s/qDI6mLmQ/1797Ft
YrwoIYyOsXvfdismkkbWqjvavHQYG8iUzA2YN70fH9F6sLi0DpfQfLyRoKNI0F/6vs33b7AuaJY6
bfhrm8ygQf8hjN9+vG/BXJTIvsjavu/HMst4SYSStv04tsYmjcAQdQ9wbPoVdAkj/jQmur2Y943h
r1yGZil/227vxw2pKVWyfT8+0pq75aD4wZZ5H/zv6YbGKNerIXaZxE/bhaGnLZ1amr+Wq6A3MES3
GkPC6TOoQJYg4+0Aos/7bcjoXOakIW8+jtVXPXDqKCk3v47NEVME/URnm3aJndfsa/Xa1E4F4Uc0
29pYZ5DbRVBDoJNlczuWZn3RmOXPS+1Ql9uhRdmOb9g76xDjLQuz8tKdqPDG/y4y538P8Y6n4IDB
pBs6hXjTxgWmPy9Oa7y/vvv/Z98X49Z0zuaEuJ9eOoeAzw/5fBNzLvj8+PxQyEOqQ163dMn5sNS2
vHUp1Z6Zlm6V0GZpuslSO7wIcsrnbXmHsoOkWQuSSZhtOOfa1N+32yt9dRtNmP1pu/Ne5tfPD5GP
/Nve/3vh/Jp5rXZKB5jW+ngonTb/3wvfH++IHM9pw65AiW21KazACUt5W5mtc9HqaPXxkFt66qWP
vrh2SJeh627p6XS3ua+MJBqR8WLm2jFIssf5bWvQJi8EYeHqh4rQdQ7ZK6Vas10++ekdmpzcFumY
Zvv5aJ3Bsc41UQ7z0vxetSmbISek4de3MqU3TGv8tqh6ym8fVTtlReg89P6tdtMLpsV5a55f/vSm
eIkWtAXZJdEbTWt9A8DV2WpFYN2S3/4FpaeYYiq8KbAimqIroinEAvT3OZ1iLXLyLeop6MIxiLwY
p/ALb4rBSKdADINkjH6KyCD3ocNmhDnQnAI0eh26GON45YSLJbkHw3gXTIEb5hS9kUwhHGAEooOc
gjkCoIliSu7Qp9COforvmBcVc2tWS32K90inoA+1IvKjnMI/kIidkCzkD90UDBJNESHQ5PybaIoN
MacAkXyKEglsQkXIPv51TM0UORJO4SPZFENCYeJOBASThFFPgagHZtAC73xyiB9YqeDDr62fkuFV
x9G+SdNxNaiyJ7dXxA26Le7Oy8wpf90TevJcWzVMqv8emu+FZTHN26dXzC8TlYnrJgA88L4tutWA
4z9eM+8gTuLihEDs4/H3zczLH6+YF4sCvpfRq0wo5l19vGbe3/tejMzNtlGiv328+PPaH9vWFUmx
s00OH29xflnhRrz5j7eSQmhbOj5ZrL99LJ92P6+tNHa1h5S3+3jtrzc/ve+PQ5qfLkobtqvibH87
wI9V3l8HgTReG0Zvv39C8z7fV5838dsxjINz7LrDb4/89919PmjZG6CzCsMDI/TnYf22j0zChXWG
/vsfb+e/73JeOwtLa5/HT2UbwvQc8let1BkFqkV9TaM03bXDMOytIoE4bDSMUJEiP8lM+Vo3Q/uT
N5hblfEjCIkKgK2mP4Y5Gb3MUdVzFlbFQXpUeHvHqFFdabi09Lx7G0HEA3DqQPFFW6B+xhfRTX87
16jvDAexDhaD6Oga0jiRgWusm6IcH7KecbXfiPp7TauvnXYeBMGTQ6Tui0sZexUpQ3MDNsQBQ0Mt
hzJAezM/Ma/CpOfx1xFPLk+j+k7OMx4L04O1FZL1OIS+cZp33MWhuzH7rrmbD2s+wNoKKPyyz2iI
gKGS467Q8FwadU2uyfQWaY4Uh/ltWyOUxDZuxWNKU2Jhozz6oXkrdQjbn9PnBrfbfhoyVaxC4BoX
/Cfjvu+8ZJcbWn2dP/zKjfPXvPev75+SEa0sYEXfFAIUFqlut/elqItNWGTusfIt92jTqNi0dtbd
NyVm6bIYw29wDVfzEU/fKz0Dug5cF7F2JMWhxDr3fjOQz5fAUhR7CpnRXh3KtWpl2QWoob8nKI5q
q2jkEtFW/+SolVw1LXHhMFNu0pI8gLjkHJvFIxdRz8Pdapf1UvFMvK7MkWotjw8xYEbTve81t/yS
5NG4JoESZhaDo9iARqh1YYGClKto1hqAyoeu2titrRwsTtgHLlhvCOeR7yhOcGk1+GZRBlmrKEFq
DW32OtrFaxgx9a9hr9sdOWKIFpN9nIiUpq9egeaIu7vQkAfVQj80RiC9Ixsym6nnwLlAkmy8ShWY
5z1xLsbcOE+BXlwTQ9IyI3WXNrFGGptx6DXxGLRsh/9BfI++aSLaFlss2eNdVkxcZOxy50Meew96
P6JAFCFpdxnT0SYpn1QitvlwgAK6g7VzQjzuTluHXFDix9aP/McS3oufDvJe9vU3pQU260H8PGeB
WnGhFZIIcjInyiG/r52huMEoNGx8oTRbw92W+Kd9ekJUX1+tNsmes77QVjiIuksRkc1l6pAlODBl
21a1dSWDjUwowtXeHAyoWuMVD/mEU9E6uz2I6YZikrYqIa4YE4xFTBCWwTpRjxXn+RF0YN8zG2BL
Oz2kwnDRJpiLMWFdsgnw4vK5nktGPhsx4V+S9lpPOJhmAsNoEyLGnmAxNKXCyH61JojMCE1mmLAy
OnwZRRaSP3gWnRvZR+digC2rhdiPEmfEhmCH8bOqMwzoPMq4ujylTamcTFPpiLyUPeOBByejGmfA
kHiO8YOvZVwBamE4dAenLMSbAVQdl3yRqsoKy525y6PcfS7j8FZ2inobZHjQDeSzppcPRNVF0b4v
xjNtYhQNehgtirpThoVFIfScIHivMyU66Crhs5SOHYjhWgS9DNlQHttfK82nGlHoYLtHHS2+rRs7
q4LC7JupdsNZQlk1haet7FYNrsinLLcl2VHFOHXbQTy0QW7WtuV9JVtnWcQFjjCTIEHHqsXV6XsD
1DRRfn6gZ7dtGO10I/heDFl8ydzIWo1TiGeoGvHWz0BmzB+RlD7dRN3PN+n0YdUKA4+y9ZJj0tKX
zyVnX+r5m4R49ju8kMsCbO0rLnFlYRU0yyAppWssuHyHDbISGae3furK17E1ikUQhyUVNIMgmrKA
mWrkh4hExkGUJ+re6x5NxyZC1b+HfWce/HiEHi1B2nplfcW05+x1Ij4WZk0AcyqTZ8ZT46objAPT
WvuO3OHnmEnvmxeVzpIauDyJ/3mcSuhLUufeXpXQFFZZ2179ocwOmZpjmSvyaqXWSrrpHEaEFayF
lWqTARRHZnYAuIpa3C+vVmOdFF/0J131hxM0T3Fshkedv++NW1BQJfXZPhRZHt7gY1+XulgpfrfW
zDR9LXqyL8dcZhsxLdZyvG1HSpRjNuQ7TVTVLm7aZDc6vnerUKbOR/DD/VA+zDfJ8GCNDAlJSrWP
MozEI3oJTrsxVbYi5TPpN31b5CuA3u2uppe6wrCan8exXzWMDA92J8WJZpPTLMbcAYECPlp0hO1Z
HtGhvnjC8MIFJwNLhsCBepu0m2WZkuBIfrFxFQ0SXM3K1qHI+6Ne6t1R9kp3rIL41c+tF0kHqLGI
3pH07O50lfge4qc7fs7XFB8pkdEyOBRWai1i8GF39G0YDVg4ZduxtO8yXd7rBMbedC2ln0F5jWkM
YKkQji/pwSn1XR7BBLUiuTGwrW8YtI/byvXHTSxV9dKSdHTpxPhVIDBcGsZo37hVqazKrKBVnWUv
c/I75336m8/F9NmBd5QrVZN8VKmuvy8qugaNFijz5LvPpMu5zyyvZeCgaaTpchWxelMPR5lByB+C
4IGutLxNxQhFW/PuuHLcz8zkDgT1neI9qHZU3wSJ3l+gbFMnLm44VmOvcNo6amUdbswEuBYkK3pa
rgnyNfEPlGYvSZDBy5L84GVZnCQp5ShYzxGtWpSPZvvQR+FD2xSTcbN8HcznITKNNzyA2hqjTX0w
PVkhoRachKSTHpB2inVNdwlMadNvIs7yawJ87ON800cZZrDwKQz0ZWp15c1YQN8A16ZfveqGIV26
rZxcIG5Fo4V0kdijunsVWt1C6VX8/bzI4MNIh2YF1kS5jkLbNGadvQw5UzThm/G+2PIeR/IlPGdN
adpcZBaZjrmf6WfcNdqZeHQCK0yaLkaqyaNWi2Hl0Oj8ktDxborWXtuO56+jHuWYUkjz0Cd6uDLd
KgRp51lkYBLmXWuUGTOvLPlWPWtVo0E6mG4tFmGi7usxHzYVkIdzBb32zuyBVdtC12+ckJO11nRL
PxzkWybR1sQlvUpKvQ98mHhhgzTd48qPt1mtGCeP9hqWc3DxTSS0vVlVUMBI5tgLP/yCoNt7sC25
heegHCmwBxeH/ikdX0IwSzdTbiNJYOxIqORqiAEt9V1PD8gu80suLvVgGsdZvuo3zbF0K967M53e
7CB7pNh+8YkFPXqSdIxOj5HKZ3FKD67bqCIeto2jp29WjlnNzZZKmvmbMQAVbOQdStC63nQgsY0g
AK5QXlRbBl96/tSM6vxd1QXjiRyWXWX3QA1iQE96ZaoXmRyVuqp3mc0o306BDkrVXJZ2ASgEePoy
M/Rsg4igOMRBHu8is75TKqzneaG1Fy/R8oeQWim1K7u/SS2DdLtcUcnnQKOc53G8C50AGIbet0dF
h2I6QDY8KXTsC2lcwMhu1HpEzO9DBokiyCBVZBIMWXCp5DIoOWE5NR0yxSOIqke+QD49NmLOnZui
fEOwCSGvkeOGCqb+xUjtr0kY3/ixN9xH5pdO77M722Ok4ARltdYI6L2LgNxtiOnRyACp0cAQKG91
SnKowJB0TkymA+kN696zumNEKXiTu+EXR7b5OSUTmxgZgLJizFad0ioHqcCJHcHdZQSlGybNqMFa
NqhNgCnb1U1VynJVNYG9CpoebH3fRZQDRLttfbQtluPBGW9d9bvTUuG2MgvqMlUbY0KfqACv1kmt
uNfB3UfV2N8TXwGgf0Q73MlBLH2IvasSI8ZN0IZf8koY+7aGk2G4bQei1HaWbVmKbY5YKR8C8+Qh
vFv4pdGcixwKcBr245FMNMGpeSBVIBD11YtBBMaBny/samBwNZ2dkkgRy7oQnrVkEOquhoCe1ahZ
5T1E/IvSZT5llWRSr9I601SmB4qn3wwMAu+9xFx3auo8WL3YUGtoVnpHA3tgpLKHIRavtWh0Xwc3
u810vOq2Yg1nNBvFwphy6SPN8a84Nm9kq+k3xqg6y4iLKpaD8YeVUcOx7QFOtsfXUY3Jut74edmf
ew+/l8i9cZvKK97VQ6YnuxaJ8Uut02EeUXFuSsWIj3zROrlA+X5Q+6+Rm9dXEk+7M5SiC988o3Hg
am80gG5Rsw5fAqNB5S3PsepHZ8y1xm2jE1U9hg5arzLRj0r5Kjj1vurL3LXAuwJVXBYdYHtp6/Eb
tTgOviwuGLa9te4+eZ0rv5KVglPRboZNYg2kaGBZQZ3MdTpuSZTCVA2ZPmlpUDUaECsjFAddQZ5i
UtQ7I3l8axu3eGI0gj86dP2rUgfMMrSxXps9qoUic9JjcUByLR7dUCupWdDg0PBp2LFxhwyudlYx
czdAwGLft0Ei1gBJLAQIBvo5ozlgi20OfRcwB5juZeCuGJKo06bhXq3yrGgP4/S0At/78LEY0+jZ
cuXfuIR8HzzGKL/dfDxGVkiOP6SxV3FUd4eOjusUVKR19CEshCt1ubF6r2MCkqo7YXnWAd6Hsoqy
XrkOnT+uw8S0byKthexqXY3AU8iHUHdKh796tOpLhsDfzzXtqCGiWqkSwDGOQAoUvbpuorFZaVVX
MoNt0KOEybAM/IHVoM6dXPVUlLqxTYzgUOJxu2T8FwnXgWpeVVeUg+05aZmjOWnabCOyWSDaTIbe
SLGehG3jRiIhO87GiLQ+1GtRnQN6KBBEpZD2jn4B6ldkU/nSRGefeJfAHrw3LdsrrQhPem33Cy8Z
hzVRwbdm1ke7wnGaE3Y4Etbnu/NNFBbtxqQ3NjVPYVdP7WnZnPC5MdKQid+c5uUEcUkihbUrcHTy
hPBA3Yr2RxmWLOZGynW6o4ZEhlqFNy6qT9V0My/ONyjs5UpRjXqp9e5Wd1VSmawU5vB041cd94Kq
qxepT4DMqMoRed00pvo/xs4suXFtzc5TcZx3XKNvHHXvA/tOJEVJVCpfEEplHvT93uiePAOPwbPw
MMoz8gfo1slzsuxyRWQySKIhSJHA3v+/1rcA1i2dBMlNYg9SfD7pZxV2UUHEK5ZEENrJsDcS1I9G
CcJtEXe99eBk3caSo38lnGhZWsyxRaUaR4AOxnG+J1I/3xQxcYjT856Tmf98fnr467p/PKczBCLP
ZHqceOrRd2W583OSRz+f+7l7Lqr/wW7qkIOPta5cfG78n335ef/zrj2B/ytSkv3/81B/OZbcmoYg
89pmZXurNBi0xc915gV/enfz4//bvj8PoSa6UTdgD/yHb/NPr+mmYAS7Dvt9OeQXApOMb6YSdwvN
TKtHqwiYj2X2QCDRkH7VfIUmYW18EyXyc6iH8RmlVsecHVLtvKkefkerrnxN8pxsMNSQR6aX6rVL
qFPNK4TCOyaB8O7SdGCW6KG5U1wvefa98uu8AuNUguCVMX0izLnhU+zGTS8q5ZVS+25eQ6MuABE8
tC4jmTuMfRGXj5mTfHOKle27WM0iHKM5UORTEhf+uUTt+Xl0AYEU6TiGb9SJ4o2rdeHBD7v8ljsE
1M/7rjJBbkSRvJiZmew0OzC2Vla6L1pESun02bgNqJYwqvtH4fn9wRwygwu+7byNDDznz0aX/bhU
cAGfk6KpHkKFEeK8aZw8c/IpiYPKk7WoWnmUMSVAsnOszxcHE0yGKiV75ldM4yiN7kba2U9RHn2b
92Co1Y8sGsSTRiVqT/qhsRkZ7b86CV+36e+S1QE6OMdRLhN46Jh3FdJn5pjvPnOjaYVgQKGZKrV/
spLaOMNzE58fDUCEFST5+q0KuYCNjUakKD+pR6QmjHenTaUXPill3rzg1At2IQkIW2GJ8aWv/cd5
3xQ0KVVHpfWox0VzUPrCWSf9OLz5fria14B/zodEKO05MNGFwwDLVlzpSVCLhi+tp4OoDpQvPkKa
jVfU2i7k8vUyiOSMVtB7dyaMGa+hn9O2DpGqVCR6pKH3rjj6wYjs9p67yN8auyi3XZ/EX9D3r+cV
qhLPMOm+zimy+WzCIjPQjQ3ue2KRXWSY8bMlqVN4bo9apxu1r7a4zMuRaYfrQBXxsSFX/UYUAV3x
ecMJy4wB0n00Qr7kKvHoq3mBXr6kupRfHYJcNpbbdvu0r6vnPg1f5uUeMlPc68K+5NGonIRGpQwa
lfcuWyhmge+8EtPTbOtMDxHtKtrd95T9vIJr9z0Ut8J9wIfinNWoQo47fS78YS6pP8oXKnLWjsQW
g3Fzk71ljDnnLb1AyJXs2+hkVb17cl3lqczcc17W2VOWKyTNjzkkIlLS9/NDLLD+Uejl9/nR543N
tCyuxvb4uVUSRofAg/Co6q1VLOPcf8x9RlfltM9IaepdEsViKWvjny/hKkiolJLB3rQGNXqE/7oh
VvPe5+dM/yaLOrrN25jk7awlyS3reQUHB8yjjD5+HrKV79IUYXCtVf2R04V4LWrOD32ePnUICm5Y
gqjPZ+K1FEN0jHOq9/PDLIYdowH53s4P/YLRaFrwodY0v19lfnMTkd0VJ7Qvja28zXtuJUpZusmw
v6c9Im4pV43Iu/28TSK0l0yp5LWxQAMxnZ7OXuIVc3P5kNd5h4KPjTBsZFurMoMNpwzxmmoG4TVE
WhznfVSWtQ3ioniq/KG9SSrQ80Y2DoJjkJng7KeNCCEc16Omanw9ONigZaxdCXR689LavDAQKe8d
AaGXyh+/ziv1kgo6iFF1NT8MYeeuRBEOn8fu2/mLwKt+tWpRv8CuXMxr6XaRc6FmphG9R50+0vf+
txv8rOrDKJvxgaTlcu1lvI956bzg53rzvSHn9y47g6yvP3aQaj0yjvmxHJAup3EyxRr/8eTn3Uqh
Hlem+v7nhhOHgfJXdE5gPp2CaYfJ4EnKm9MhNW0RHTM5rJNMw13zc7Mwa7KdViZvP4/8c0/UQq01
vjmGc79sYkkToHA8iM/d4JbUFi7paytig1ZVQCshm6aoOdmFvlY0b5SGIXqN5crUM/Vke0P4QAnH
ZvBt+ueaKxJfgXzJ7Ff9Cm0pYKPa32m9HF7NIl5RN3Veej04GEVJJEkpoLzLZFzUViAu843f1eLS
maRf1hJV/i8LkkTXNkpjERH/1y0KF7dMzDEt5wUU3sVl3pXZEHs6VgUlwWmL+bn5ngaelZRNk2H6
XxeEdF7WEIfgBv11gRfH+DRiYgV/WVANyNtC15ern7ufV8lrVWI+dWgtTm9rfm6+Iek+XVnIXNa/
LIjbkgTDUtS/LlDqSltiPdDWP/cy36Nqx7kHrt7mlwVqj8Gj8t3q1wWaQPej1RVzx79+iBhuIXhq
Gp/9tODnh+in+HREaYvPBfPS+cAH1WFGV09yob/uCgEa5ZIG/dHPled7zWTANkZj/HVBV08xUlG4
/2WDBNUE3Rj5+XyUY5MKrBBBHCeAR7S86dpT+vSxizBmp7aIHzt/TpvSwkcvJrTVYwJ3zQu9XPuN
8K6dUOiCMZUhDdOtiXzLrKvXBmLtMbUkViiR69SttGsXRu3aM3NSM5kXrDvN6q4BNVFeLWyvXcWv
L62U5trpw8h6bnUNckPl1bryihJWY39mdu1IelvjBEuu3Ui3twuUiFdLLJYWsBL00iaawPEvSkCx
kGA574Lb3V13wrQvtDm86dWsS065iPcWGPjCyVrw0IFcAjLfoOf4wyVoMEt4sd9hsevjTYrR7tLV
XJH5FYmL15rExMZDfckzWgR+Ck2i65pi08V5fkkDUW66NE95NRW7mdLHl7xx6k1aDeEFt2uz8cxB
OadVJTedXXhnVmk3lI2dc5eO3YaAeOvcxU6/8QK0KkEWjywN9XMganVD1iPlbXMkRN63enyTrr7p
vLTjHn14o/MiajPUbKin38EkIAMKezq+eUEoXq6e/dF5n5c5iKRPqcspe5hWBUtDnKDi9st5qSa9
eEd5z1zNmwI2azaddLLNvLR3PW+lUBvb4mfXDmFaj0soyOZUPW2Pau/ZL8yVMUA1Gdz46SGNomqR
dOr4+ZCp6mRp89IHT1bOS16lv5M5az3M6yZV9M6stDnPy2JH3EUZh5d5maGUtzEs1Z1WRMlWpE6+
KUsU+WigbM7kYQMl0fasYeHDP1uQ0h5tUo2m159XMPJ6lRRGe0SV82+rR0rIXYhbe1dxz/N+5ptg
IHuMWQEtzr4iNnhe7/PFPm8xHXzQFXC38+rEH/NaXHZxUylVxp+jlA8RIItl1kXZOwFBtxIQ53MR
hf2hTNV4nUzPV0QJu4kdf2kmIRRvCl+dlzlvmryFBGe965rprDuwNnsFEPqLHYBVnLazjTHGtdTk
2BB8+1GFIoxbjQ2GMjNx/Rr1JcWRcB4BxiRtm646U/WOltPJK4nbGtYwvfwWxONj6drFS+Ek7c4S
yMfUPBxevZCx8LxCq9XLchiHc4HX8gE3jbXs67z8lg9Q4vKWfk9n9LCqParjcPefO7X4Mm9Z1ASR
laXsHoM8hSqQVJxP3NR/b4hfnHZdQstYdanX0fnhglfWEXrlUJQP9L2qh/leQln/ZCDS+uvTnw//
eC6smNPZeYLzbnouUHT2Md2L/rjXNCN6ncKjHMHzqVZnJBn+sXRez+K9UIVWtj+f/3ydP46mqXS5
MQbqIVGnsIPPxfNhzDfTin7tY83C//SnhX/sYH5Og+ayUoxW+XxXvx5LMRrD0QaI8rnyrcnVy0AK
9qM63aTaSHvdzk55nvygSRttKsuksVUJ6kQpEdMGeoHATYEeMStZAYVcU9eiIKiK4GZIRYDqHZjl
KWFwm58rQaStYvCO9OfUF1Apfcc0zMcipgUPvWd8t5hDXGku6js5JhY5mKP/pFvVnjwxc5uhp0Bg
FLXKwk+6VYmJcgVHCneAn2z6KP/wMs89qGPYn/NIN/YFYcw1igA11U7oSigHlTb6PisqOhyyhMMV
BPeuBLOVry1DoqSGyzkaRbeTUXXsFLj9YdIOjwHpM8Go91f8XoCbLfsWRJpO14sUbPIsELZVdBdT
mREVXIl1llQap1OQBjFBHVtfkfHW8KtiTcRdspZRSeKMqvRPXasMZ1CaD4qkoC6GobtpxmOUZm+9
NMOL4nnlXQryNoc8us2PonCr/B4OtXlttKF/HN0hvWrVjxg64UOdhs/dYCkEeBE7nQuCQpPA096C
tj9k/SQ7s4N6rytoTM0qaFZOgMZc5e2tKQIsQtXtr/ONoMJxxtV6DnureHMK646IYFEyRtfjxro0
jCZR2jrugUTBbk0HbNiNfml+0exxA0DzXvUoHKmCRz6jSD8hGRd+yT6pOnvNtfYQ0kU8YikpCkw7
rbsusaMsOqX0F4UGFJaapLlLXC4NIWMBJu31CCoCP1la4ZkTxlsINWhlWhRQy2pqYSOXwO9Gl6d0
gUdZWEI/0Mg/GFoUvzjy2TPt5ByHjjj0OdWhIkvOXFu3bqKE59Kz4puqlC8FMZ+nKrpU/VPotNEX
XMSAVptDb2EMEMWUYGaD954qiVo3gnvuzOqkups8iEvCvGKVLMIL7cLgIQ15X4L+3T1hNnV0xwLi
q+fhLSWSacVsUdlafVat8qRBFUz9c1dLv8T/j29NysFZmhIFbcM12e8i9dQ0RkfGs+xfyfPaQIpY
emYQ/DCz9IfmjRpQcsVeevEKQGB6ygaHiDqa5Pu2IpywQia2llQ+1jN8KqPegFHnVk9N6IzqfUbq
5WMlxDryi/Y2PZNKfnqqJd9iivIPCqWrRTRIZWMl1teu1NRTWpYmXq6FEiIvKbMS3GbAiN0pLfYS
Ki5nQfK6NVyNF4PmshoNxTc36OxFC2XgULrN3VOS4twIRERN4eNAJots1emUbgyFOXTfBjfNcbKD
EzrN1rSD8ERfy937uZBb6J6LZup+153L2cOu44NC/PLRR7y0JHbbWTDKkLs61LNdEFU92B/KHgNm
3Hc1re6j27e42D0DwEzenXWyvzVOcLoy7pIudd6cSDk3UdxGC3X0d3GrHRz6nM98/4tlDsyIRm2Q
7iJDdqdczdNdMN3DvJTS++3SvRJkByWgP7JEu9ydlK68WGoi9n4hOwBnhrPraybzadNU+N3jjji3
mghaKfNla0bxhe4MaAwkEYigeEVzZJyoJt14KPzAWzLpB+FKe8rHJrAVCOAYIegJ9Z9kWDaQB15C
poambMqjMbn9Iuj+ZC1SSHLc1D2YMEsWVZs1u7h3P4o2J0c64Tei1tVSTNyiXLx1YbXXigpgnvia
J+gkB8trL5/jZHmRXIyvQSW0VUZ0ycqrCRNMhNfsA7Ukf68hmytqultbnsrCjt8QAmo73WKEa6GL
+IrTa/IT2swVHZcym67fiKGxlwgixJYR9qtGd+BWhc6XrMFSz1hFMO/P1PWQOAO4+cJ69lMU51qj
vmrqoBw7Ewe9nhG3YHTK3a75kraJWS/RWr4qQ2ndnUh/sxzEn6o3aUkUY2Wh69m2Rmg9VZN43/fi
B8fBoEUr9SwV89x3mX7ybGUdDW1DD3jQHwZ033aofwWClWwy6cu933ViyceQ7dQugfJb5uHO0dQI
h0JrnOrU4iaLb+DWwocawOJT1hx7p2mftbrYw7g3lnR+MCaP5mW+8bLq5ArdO/Z2FG+wcEO1H6Pq
qjCBWDn44/aOw/zTLX5Xivi7bMmzzX39G6g4/9EmhD49moqwnuabSGSv5F2cdLI88EGiAhMEWX6t
tOxZqDJa95Hu7EEEi7URRsFWm/HxmfuYc29vDFV+cNU2vpkaEvDQcI23qFU/mAq43+ouOfeu4SPb
N34PQjPbgCQ1V1NQzq1Xsu+qjVa9mdQsaZd/b+pw2GZd/UzNVkVtFT6oWLL3DIzTQz/VJLkwa3vw
jLjovObFrENrY5X8NsIEPZChWvrdt40HuBfKN8WB1CcCGaEkQt25CMpEQwKjRVeQFILsP5Rizbiq
3EbHz0mEgz7U2UeDEgTAmfeljHtrPblc3ZqOY6/o9AE6i9zT/nstNbF3ZFzt8UTvjNBLXk29xK4B
6GKN8HMjJiVGG3rxGq0QNAipH/SkTh8Olt00a50WKUIsLqVqEpzrPIlPnDb2WqK5SHB9ZzH/lLrA
fGmGDivf5OCgigjLjdlB2SiXTIbuwU5iuQoGv3pKrHiX1r7+6MZ9swotBrYMla8RLsjD0NgNLT70
QQhZk4dW7ZeS+QaWl7MCI/1LYUzJn2me3NooAjongrVDuW0ncWGtPKtb9on7lI5WcfZ0bz1zSF1q
wM9a3iFtS/xriPRVyjpayzQ9RNSnyYwN3ixtE9Fb+pLUlXMIDChcY0GV1G9Vsq2zzCLozzJuVdGn
26Dqm4Mrgm4H8lsscmqOCz2KsrvWCv+gqaTMdnGJHSrvPmACMen3fpdaS2ExrbYNh7m2ZBfs4TrQ
tHMb97Wsz0aUFA+hbqzp3XXo8KqcYEVv3HSO/gR9KDjiz4+3bgA0IIk0qozmUF97MkFWQ4sA2Y0k
9dq2tHdpTNomBZ50ZSiKtyMUB1o38jiEWs4KPXR+bTL3ICJJlbtpw52iK4BEmjglB5cZXqiqzy5S
x/WEWXxq5cFyvIPpGsGjsGV5N3TCKVwKGZyMBkWx3zLTuZFrnSfhVwd14bKGS7Hph3KS9Op4gMnE
issaSZmbI+hpum6FlTl58PL3Osyrl9hoawKb4bLNN6HZaN8tZZeQ7s3HYxmMWJV8M04/Xi50/So2
kcDMv+X5YVvU5hrM3BG1cvrW2PWK9pL1FJbOYfTgCwmljBaFEqWUBvGQKLLPXluqtW1XWz8aJ1ql
OJFWStuUDKBVYJCDgzu8+/MdtD5IjfotuQQNvipu0o684JyiPoY1d5yuytZ+vpfDD7UCyg+xEz4Z
k+aVzq2yQkGJgqbSnu2uOzJ58S6JGd34msm18D2sTlAgR13io419wsddBBpSyeIVNdxm58mi2pPg
8x0hdHRzTBpwpq5b/FlEdGP2657JrERflK0cb2KLRCLdCE1R8YtRvHAy/taGQBZX0nePUKP5blPt
QiU7vbfxmoxFcVUaPldRJ9oqCPEFl7V6iKNafgzHejC7vS/hH46toR0TwBjboPafzEng20FIPqLe
X7a6LE6DPy7ywraeyCbtL6Y17MuBTLSgQRBBbK3+AAyqJoJIcfY0VUTk+e9xoAdrg6susL9au1o0
dRdOILtvjR9fUsIDtyXf4GUKwuoiqmcbg/+mDMpmI1UTQXxn5ashUp/DOX2D2Yq7AqU6URpt/4iT
R1l1gaO+0Q+joOUVd0NW6bZLlAehj8k6x5f0FqfFmpnr8BFUnb4YA0K/dT+EQNNb8ZYI4n7Rh05y
JwO1Pzg1w5SMC6+uQ80UnGSzzrG+6B0FPcn5/ERzTX/o+xaVDwrsEXnIvRUDCMASk1JGEs9Kywy5
T2ykb8DGHf7G8IbCVrzIpntnUN1dALs5K+oA7paG1loXSnIDFeM9JX5INSPIsw9qgMZ5voEfK09A
zRGqcTEAjlRuG+w1iIVSZTeqAmlYYOLyRqWyBlzYobPmOcvovhKArVDU8yGCpc5daU1lE0uR7Ghw
Vn6Dpna68RUHNG6rWuvQ6+WTJDyjRklwpuA5DbK0B6eLX4VZU8YYNLF2SpNwv9Anm6gwjSPDEWtB
kFp19NI42CuOy2ymt6YE4daif+1VIvoSFzWjtKonm9nQh02sewJ0R0T2jxs8zDedkn9pSOhZ61Fd
w38sh9dAmU4VZvlgen1ysRLf2OgicB5cwcWMwc94MktRrCV0IJSAbr/qcj98YVb5pRB6vvaz3Fp2
dVXeG8IOVx4X3UUp9Lex8aOLb47RxZZBv+uG+j2atNJ5HDan0ii9RdChugmKePr6IePJGqXbDfmI
N60vzmQ7xjslRmQStPAsq1CzV1XHr3doHg3rSQ7YW3Svsh650qerXkbmDjMNWScUQc02v9ICGh7t
hhwU10ZWltjOFSzNKpVCueWatlaatHiIOYVrarhndIlUjovO2nR7/WgpsF3wnyxnqbJapsrejPhQ
XYsxY2zr/eOU1DNYAYSqGjloqPnhUagGNCMj42rvjMlJ1vleSH5QIwLOTTIhrfyg3xA3idnNGFC8
d+8GqcJPddaSd2x0eIK5hL1haQjRUb2hyfoIEpyImonbI8c79pBDVV0pFr+3QkMIYJV9vS4844UP
tF9kVUHUUvuOisWH8hY5l8laRQ5u81L1xsiBEuiYORYta8KJzt6A+Q2zgHceia3n+j3hV0VJ2lQC
u4k+8XBFgLAvpugvqWeowCdVNA2yZRNimynNQPvGvIorWCHfMId8DwRq6SqpGdKazCGyuL5Vqurv
Ke2d+7zroMEAqlXwRCxMhg3HDMNfpDWoBoL+gRwT/wblezN4vfK9O8pwuBL9Xd+BW8NFI8LaaIPq
WQk7/2oU4xPti3jdUhs+x8O2L0IJfjTqHjM1s96UcShJrkTzm6h5vcnbWp5AHNurPqZR7j0TZeFd
VNKOFyl50I9cfUhM1wJIaflikJx1Or2tCKR3nEPD6IpzTzrcjJYeq6pkoJ59HWmjM1rPVcmghCxv
TvLKYCz62OpXqMmMrVRlcXV8/aNPu+FLrEd7N0lblGbx8CUiQhFKZQhG0mbGMaszRxNlODhNyD00
Ndsq+hGFIvmSKLG/wRWqAj30imVh1Q2suBYDHwUjXFC5deOiEVzxDW3NnAlHr8m30G+xZ7VvCM2Z
IRXKNxNIwcrz/WJj6fhdIusrIZXOXnNVayE1U32qKdYAnuknyFxdAzGs8q9KgfuJ2BGxhaT6vTbr
6NXoqFFL+VrIiXoWI+aPm1C+ulrvbnNyt2HvKckShbO9E4pLRgiuja3kNW95+MhpgLaz12xVrRgv
TWU+NwxUyOUevlKGOXaFs3L8ojoqFnUkLaIq2PXq6wz1rkNYCqNBBHpvF0clKuxVqinBsR91dWEq
Qbxp6P5fukSAk22r6bTqfkyIfqcsvR+N6yzG9COt+nCCMIdPWcup2asHjByBetTlk+MUQG2HFjL3
dJplYk1BqZJvXamKa2BEv4+6vcr6e+hQH8ycUDymFhZ/OeK+FQI0kZbKbUVm6tqlE7Yu/YT6n5u5
t2zIylXdonAqZJJvAEvQq1EqHBNje7G8WNvZQ9Iz9fZebFnRS5DWNlF7/VCO4yveWWzaAGSOgVHd
Fa4Ky8xFSVG4g3KJG9c8NK42LuFHr5LEprajtNayaMx7EmWIN2KyrM3u7oLR+aYI/aGt3WtQVvN4
NDr0praTTh8c5xvDqZEveeUpt2rzbOjRj76rapDjJIQj3aNHU5pHIsHL63yjUa01dKU8Oz6SJSdw
N1Dz/IdaUautH2JSsEtTufoofbY0fiSIv5UuQvkmRLr0apBIyt1RB/vJi8bkOY8ORjK+iyA0uHYb
1KKr6JpVYbHGVtJcE6f7Ekgj2ghFyiXipvHCWOtY1bWzynA+jYiDrkNo9NfO/9ZbUmJj4TKkGeiK
mAmDJC74lLuq3Mz1liiv6fZNfT8l5tSJcyZaagFwg9qOs4dQ+g3sqng8RrZ9yUBqYDvJ6Cincj+P
jvl6PCTCEMfcEHAY8UsxiSooZTfRh93b9q6YoHwDxiJDlt8yKsirWlQaZyWlXCbQbeox2ip4IRjC
WduKZGaMOp11yg3KkbaT5RsntruT2W1Ki1FGrepAcoZ4ndapv6RW69y8MEE3QTsJKTv1K3UgQDkl
4pDAq4wpUa4elTjfdTbeKst4ACGkAaZz4iPMNOZzvfumKrzjpLc3I6L8DZPr5KRTCO90foQYFvx1
wDt+lLRAl9FmNGqX37ywnrvafu11r1+XKVeSbMSmH8iKs7R8C2yOJGUSsLcFyC1G1BvclP6uteoz
PvH8KR1A9ekt3pG8GL4xOMeZ4VUPSVTxhSVUkh5P89QUoflOCwJMDAIF6C/RD9wXPlYZNYQDNmmG
pO89QwPDJcYwpFL17Fsk6guM1vL3EJmxXvvBIxrseJUl5VqvFfGeU05eMhWLr43vEOdVuVe9ehq9
HpNI45i3yqGhg8+vUix/V2jpu5vhEVOQ1N2CJzlhvRs/lKcKtuQeAa+5wZKP5E0pGDxKE/wKQjei
KO5djn9raOWkwVPzhZeAAG/q5HsaGt8iIzJOYQSK3mm4bju1X+1cOxxXrtckG0+j2cHoHzSQQbXH
zF/aSUDkuI22Z8gF397XD3k3VB8k7343YDC95U7lLLCfFsvU9+ttXDfRgz8mePOwRLRm6KwzaCgw
r+RiaigvTdX2aJt23skKG6QjyO8bT1mqYa1jQqz7DdAtnfRQo0e+CMyO6BHrGrZKvY2o6iyYAQjT
wk/gui2i7qomoFhENQUVQNe6VPh7MQ9wZdAcaqpGC1nBKFr4x6aIvEPRiOA431jwQrb07MKHss3p
e4rBOw5R6R216V4jRzRxtZZvOJ3ri7J/HcEEHFo0elw0jeA5LdAsqxnRmujo+xvka3weZs14JpHu
zi2S4Qiv2FzpWsa4WUEPY8ZmehJu/xE0uGd8z8Q1S0N+FHxBUpT3NH880azJQBvxB9nwfSLzgmIm
xLCRrLFwHKXXo93PtGvTe/HeHlCsI0YLz4mlpFR3nKNeeQNtRrtYuUbvbEhWL9Y1A4GlUnPS1HVp
HExGr5XCrz5vYBcEjmnQoWy+6jI7xo0RPFkxAjbppMp6ECEtf18bNojALYja+EwZwYL2JKiRio4W
reNcLi2XESBnGXFLmEvtw9Z/Qf7NN7PMHbyE6vexc4gUo61qqTBARrUGHZVVNCviot/yln4YtXMq
O8GlNtB+NAJIYJzm/U5tlnSg+N5EugZ2B8eV6rwlQa4cYV7t2wBDRV/xs6Zx1K7bLJh+i9N0NOSP
JwEKurW5sZvwh6kKKGbFgBoBl9D/J/jh32O4yc406LWbum050C7/Chwf1AGuhJVDZp7ORV2TUbgO
TSDYHuiFQXyShf/rR//fgh/F9ZPt2/zjX3j8QTZtTQyE+OXhP56LjH//Mm3zxzp/3eIfD9FHXTTF
7+I/XGv7ozi/Zz+aX1f6y5559X8e3epdvP/lATjWSAyP8kc93H40MhXzUfA+pjX/swv/y495L89D
+ePvv30UMhfT3oKoyH/756L997//puv6n/jP0/7/uXB6A3//7V//57/+r//93/n/P/7dRj/eG/H3
30z9b4ZrqSYmXkNXDW2KL+r4Kv39N8P6m6MRLA861oIXrXr8AfOiFiGLnL+BVtYMB0yZburaBD1v
uF5Oi9gfrGt+6C6QXpMclt/+7c3/5Y/484/652x70il5O3+ONNEpKk8B8xwEoG/HcX+BaGd23MQq
5gGgvJdyrIx9RQtIMtDmglir1LfQszFhwcBVNjhr0+AJZs4jxZwH5DcMXGxDOcWjIGWnJYND1O49
1syBekRfb2hAune+psRbyGqDxsTdEkTn3BlbfrRJ7J5DpXPuxDYTmdl0z0mC+dLu420ui4syNsFj
k4eYziMP9K8eWndzLOXeTmS8mh+qnQw3VZOhsE7khQG1cS+1kZ9BZmJli23jPmTqj9gqhvO8UBHe
ClsmDgRy7pgAxc2zw2ujttDuBWadi9UXX9yg1u6ZapbHwYkILJ1u3EqdBtsjBgl6r/zW9PFey4mE
rAAzYPal3lVG7ks3ootL9QYNiV4/o2f4bo3ecO59OdCos5HjhdZN0cfxJRCnwjG8s+uM71PP65EY
DuwkoruXEpJBREMdks38cEjwksoRG3/obGtbj9atOoqt8AuxlvwdLoYf3u3puEB24MyZ3rdXcxag
HGEci1JNYEZDE+t096nSkuSKoVK/W967ZsH9qxkU34A0bm1sTvdU05a+N0Yn36kjMkM69V4OoMJK
0x2W8/tkKBFv9QZOX5OI7gI79RUejYpDeex2QewO9ypVmdSGOnTB6X0Ppn7vImu85GQk7QJd0zn1
q8u27fxTkXRfXdKIX6T3VBpqcbcCI7hRyNzNj+BCI5CxvYDUU/kqhiC/Ux5xT6WVAWcdRX63W8c4
qCElAcqAyKAs96uK9X/FFIpUsrZJ7z3jsy1jRsyBXZbdi4lbZUUJaN/OSu8+OapxwkXPCsatM/KH
qeLJRk+GSRk4myEWw8sIZH5teAgaVWFvkW0NL4Yhg82ga8XnGu7EJPw/7J1JcuTKmp238kxj4Qlw
9ANNgOg7NsFIkjmBMZlM9H3jgG9BC5CWUWWqMpNkVtIWrnakL/LWK5mkgbQADV68jGTeZJIEHO7n
P+c7muM8+rqNqVQv55vllwh87GHWpWPLm7WAYgTTb65+vy2x5RGxT3sc3eiqjW2Pt6ylSCl1C4C8
SzndGrbWhwIewZ9vHb++WfqdZ67XekAOcLgB0XZPy6ixzRjUcAMf1lxEPrz/fqfqaqshdZ/QVCiE
HPpbYc7iqS0BMuNVuHW9LVdDJu7Gxs/ftMi+4STS+9eyyQKHBOK1qpIScOV88MtEPf75Lus/DGzw
5zszYhjzW6X1dMKheR1/v4WkBX8s85zdkoFdBgPICUNL4K1IFUyGm96GKOdSq0A6ll2d3ZyZ0iQf
iTr8/VFRiv7EKevqTjbcLi6MmD32gztkF6XVXCb5PF+xtPz5IX8enhCQN2Pho/um/bPZCQruOx8W
pDlcfr9rZGwGY6FrhzIr0qc68bdGWrccmrlVXDuLXpxKWzYEwxm4jzJ68ZFP9iXzv1BQ3vQUO0Qs
cwcPkwW6kEJp7yUi9//U8Hk1UOovDI29F8t4r2E/PgqFykjRwYvjpldcWeKCB9Z5WTLuiKSb58Pv
Dw4EYFbUki/rwaF5N7Xtl6boSOapEZmBjzFeKl7Y2GeXWEzX6f7u928NS7MeYLU+GarNQQgUbWhG
bo4FReQvS1q4eAb8bcY8F+B6Ob0U/CPTnK/dZe30lEN/23jXwEqd7GYyvsjBh4VcevLk9N21bIuW
+H1lr1xW1y2nSiIJaWOj3E8UtVfTU1dlL+kQvXWVGMN0QnGsM+u26N8bW7Zbf+ZwOya+dcunZ9OL
1IuWS+sGF8CdlPcyNlb7JLGeu8l6Qbi4WY6wbwJ8HYDySUKllxm48L7JtEOSzOV5KKo+nHT9kNAg
dLOYUARN65e/0meArwNzUkyIsu62xBazg/R1pKr7S1IwPc6kzMLZtkt23WmF7YRfuR5TpMbOD0ay
tEcG4e3x968M1uk/fzU2sdjrRgMHmj/htY7cC5WSTylypGy5wuqTHLx8yk95nZ5HV6p9NVo+2PQI
ekmqH+Qok5NlveskD7XaLeFHZj1kFfc2SuPulr131ldPZREZodRSawUKmA3m/QXNgyoTLw0bhr8w
MmMOnn0v950VZ9uW1tBbRlV07BbVvrSLbmsP/UOGrew11xmlIakAkh6W+TAxBgmStjIbjKTacLTv
L5hLh6O12Pzm7/ft/UvTJrW1bdqcYuhBu3KqSUvUcxbM8AMvdQyufRTDl2wDP5P5a0Ry+zLBjwgK
Q46vaapXLOZDuQb6N76OzQbUzMS5vCX8nDIGEVn2MJVUX3WpHg4xDgEtqhuSy7NFPrBIbCDcS3pW
nZcy2CeuV5X1y+/fyjI6GGxB3VIdTRZ2jb+9eFMH6aMxAF2rtNsJ0SJeuY7+gJ2uCkhaBSmEgI/U
gYvv+/QgaSzfz1WdfGWTUB/mcNeFo27ZxnhagzabKCkjoxXwdC3PJudwTEUNrE99fsg565xTHgRg
+k5aZPgpmaIRWzMDqMCo3OLM9n/jC8BHI40CIhBmXsPNEjc4cZIFt2dqoBf1avJdIO41Ic2KxV/J
WH9rpRvSnqF/IF5h8JPTfJxN1zn5eXIEEVmEU9L6t3x8zvlZBrRFjzepsons00yGOIuRbCMZLHki
v/f68C0jsItCr/1UG89R5qZpBwt2e/8qu8hnJXMS1COyrSAslve6JvfdVcNy8mqffJAc27Dp++6h
xpNMVD7bpbVB7hTr4aPT8yAdioX40iBBXna2fDWGw5ioT0rCvA/bcPg6+rXuT+WHYqEIq9JeHgYh
nX2am+3WoFH1Cqp7CvQmNT+5pcY8/pjoqcUaCSVjMW0XwPiPAmPdIvOdD7ERzM4QFnI8O4qGQBW/
QE+g3VFR7xdRhIa3oQkkyL61pjOKamSTrpGrhpXAcB/7th7UbSS2agzxGwWjZmcnDewMpOz6GDvp
D7yT1UZwKgwdrB+kYvs+6CN7n1lDuS17CUgG1VIrej7WYqge2A4VxZso5ufCEsVTD//OZbAxjFCw
nLbcLI32y8GfENpT8WwJ83vRx79iKpcWZzoOo/PqdMxS+qKUIIrKh6Wz+C4VD73VbbR0PNH2UOX4
XoSYr0vifiI6yEBrlpjJWHH2VD8dmE7Rv4YiGWrKe5WTrT84RShbw9rotrQ3CLbs1FSXkrdQAPUI
1SVL0eysIT+i5uIG6xKdI3SO3jMVZCWWVRmxFZhScuXzvGw8NMBwHotmL008QL34wA3Pfmwwuztl
EJBW7OFk4GjJgVtk7DES5If7y+9foQeYgZMRh5hgYgQZhrSLieBz8XQjv/SRJVe6N5kUBnTgshkE
R3HP/Nfq2Iks0aPbLfLIErKZ5mijaTG1FA7GAotmpWqh36PNMryDUr7yJDBW7ajDT0At2CQoKQzW
rOz050vVvDa5WW6Y+dYH7EL//PL7Ld4BwZnYjVeZndeHuSwZd1iFVx3iaLcYylqbbdYFM303gaao
OQJIfbFgUJRKlUyMdX1TS2M1LZSpzfqnwkEboty8MVIHL4cD6LkbLvPcTQH+4nGdTjQDNpgTx1Lu
dMc+yZwGPJuWkEtbOiMDn1isPewwK9YKiEiaUZwAEXQgCCi5O8+JKjAE1NYubuh16BY/Afem8/cq
HrmE2q1jHqUvjMiivVsOK4/OSebdjEezXhqsROnBj2nvnjPtLBLCSRFLZK3EKRqagcGjWRys6ICo
0J5FX9L4W09e4Ay2vrZmOlNqEPgqtT6T0hCBhhvpEC34Pe2Phh7Bg5/LC/UL7bOb90fbPkZosmvc
KhiFNMeiVyTnYTNUe9LiURBN9EzMSUeTgSP284KVUeNCJQ/FUTaeNovZdJthEnyPe+PuJ+axaVkL
lRMR7RBZx8EO4z3oTHUfZA8lV6jFQ0sfh72lJNUMXsgGpDtOkQ/Wru/iR8rCcFj61p51XQSmPtyL
ItJwEE7+6PXzgb+Xx6+qntMqyc/GpCT7sqTn8c8TIdHhrOkRVka7MrFkuu6GbA71QoohyNLa8coU
8RhMqj67k1E9tGBhNrahtWFRiEOsXIybSqxMdxpPaex+juZkHBUI+fVEJjJISsFBq+xug0/qwolo
rlsqH0IIWt2BZxMVg9H8ze6h+ZqqgZBYLBVenaaGo8Fm2mRXbRsveYJjmmDgu2PnRC07e2ekgg40
/G1r3RVYHRpBXQxk+aOZ3u/+RXOJJLacF1V0TqfZPo4exQcR2wKR0YMwaBF4vh43VlN3K2MYh3UU
jUaIoTa6EBV8Q5VNdwuzUZTbO+3PoUfFWIZh56XTJS8p9PAqfMt4cKiYSaxgLtQcpjSu79lw6eUD
4BBC3/eXaAZd4tb6hMuCs2+CWBI2UGrWg4o4g0k5cRUlB6MpnHNU+mqL8/CHp/I3b5zyvQaFCEem
GrdY4e0H3U/eUy1K8c5zTYrExDptGNBZ8+mS+oL6HGT00+8XrZWEic1oq3XWCnbEcIjrsg9pqolC
4kTGgZILjQSEfRlGgS+oMqPh4Kc71+L0Q4cjioJnTaHPdGfpxmSfVMOF40C1d/j+ny1FOJaHfRXm
qNQrA1UYM2j1XAKOKnkwr/05nvfYHbi2GXfauM9C0lfJjmW+ZVw0M8ilIilrGveRh+vFbK0TPMpx
P5qYsNPO+zEBLWm8iKNLoqXMpctQb+f82dHmTerkHb5a98wWUWHghleZajV8B3M9+kOCpLIcPB+7
G89FCmChoK3qaZ2YVovjZvRCPydfwgZma7WkFrhKh6JNLhjRL+CN81271BtHxmwjZzGtQAFUHLS5
IwxfYvlK+u3oTmtPzPa+ZVMU9pX1S97XTI/2EqNBZfdxbztpvWH7Thg+VeyGRXzlGJVdVduF0uSx
xLx+5MCCZkPyvkLHaMRwK+UiApeT23ZIKCSXMKu97P5PyOgwaOJgZka9maggo84DRSKdlzasQVGv
LWkTLn7KUsd4sBvrKjzhHHPd+z6D+qAvqJo2Iknao9Lrs5H3zmOhL/6JPMu+xVk3cvCNcVTJZs4P
S9OdQB00OyJSuMmp/A6AMxSTwglQxwm2PJ4V3jVacid0cnaGmkyqDdyDnJkEWVA6764qT5q1tnBU
45uf0Q5C4W1OEZm9NMnRMOnJy7Lm0eW78og5oad0g8EEajgrpUdnbdLJC1xEFvEmo2Z40k+YO3Ui
Suu0pwvJGHKM8DZzqwQaAG0wYNOTKT7jHd4Ys9tiHeOA5KllRzdys4txjI6D311iSFPBYHkjQTiw
YX3JqND3D+6IvwZoyFNHwdBjP87nwilEqBuI2lHMKBsN4dyazvuSiA/YNYLdkUNiLZa/vNqQa3Nq
vjxtXk3KtI4tmDdhk7iMEb0ay8VsWbshRcibXi+6w7RMrzT6GNh97U8jG7cmiFayS+l7OeOTKwHw
Ubw1BDGQl4tbxeCZKD1TCxe3cJ/Y8r9gOvsxJYBapDHHT6Osn5HDdq2RNKu5KbX1bGkfXcpGs+OO
au0s5dJPvCuI0WYH1HMOilJzjqBN/dBWrhuWWaSttD692K32c04X71LP1T+/PDtDrnZO5+Thch9n
W3FjPPXWI4zj/l5n1q5zNysvA9UudBnE2d70rMdqytfJYNESFjvoOH1y00SxZzB0ohNp7zRvODM/
WHaMcOn6VZ25j11tDR9Lt4raofgGlMkPUgbcFdzPylhWjDBvVR19UZLNMabYzAZ9ypiyb+WgGup+
pLcZcCNaJFBFDlDHJHa5GcHrdetsENrbUK0J2qVbz89e+nTelGaqX42RARZYM4aGev8rq8W3iQ60
fWPQLsTzO+78eNcSGSCHXu/yyN2mMRQq3YUb1pp5v7EbThikEU5cR9ip0LV8G5Rl5dbbpb/WzBdD
fex15rasrNJhx+T5460RyxBMMv4OJV7uNAiCmgYGyL4jxRzxXcHOAUZtlAw3JPmPLNAEGP5sIpES
K3lMBrab7Vis+3KiEbeFSx23wLeHwWDtNDFUgRfXZnsTZ8kNXDbFYBGPJo3FHOphTkusZN7XNKHe
TAWcguLLdaorFq2Fz7Ho939nIEqXbOZEaxanv953tWAp5XsZ90xPJxZUf28I68nx5VnLliOS6Lj3
VeiJ9KburZ24CckSqjFipIsG5RQujBXXohi8rA7tYsG+VPfMj8s0fDTYC9CRFMjRPzWqcl5L7blV
0bd7b95WL4a32GeU1lHxA2dChUoY8XYWCKvk+bFA40HMPhXHr7AX+gM+vECCYEMCzqKIdHipEzBi
bBOYYvyKPWej1TiONVvsbFe/tl5bbWKf2afZfO8b+znTKuOgGf61rawvqbHUl8NE22nmr8SotLXn
cUj1+K+JbH1ldxuKKU9JAgMrKrx0Y3TLwYEou69HyM+k7YFUalupV0yTue7DKTXeCB7V69TB+GND
eTTMmJOkyyJBDmWJ2bCVskxoWCoEpdH4OxNQ7Mx9f46DPQZdByWuG4bAbYd3a3SgPAqsbkPKTVeT
40jYEFAogbli6drzojfsTWn74cE/ho0yoyuB2afEMJoD3vI86GmRq4wdrT0OkMloCF2jfq0SasAR
/D/zaL7odIqEJNBgSDERH8qu2tE/meHfwCmTYCHwI87xSfE4lAXjRKc8KLc5UDXl71mMdE7TQAPj
TmyE0/GUYd7cMcYwTE/tHWvnF3OAf5Wt44LBUeRq7U44kKJOnZiph7HZla/bbAaw5+SYHSVDZrcy
zx0l10BAvKCvWFE7vx0hxrmvs4WExL4u3iJfXvVSTHunq50LKgKWKzF1a0eTGASL6ClPYDsnZ67y
NEh6FuAS1iAqrTGyFaJ1MDazdTvZz1NbdEFuZACx2GoGmZbvgMnVV2o+xIocpgiN2jxFxWSslDbF
60jQ1xR3HzLzTYhkyWVsq2OKMeNp1LyvobXxfk7uZ5cOd/5ZREOp1y4gLjazDWJ1sRe1KeyGokSv
MYOBXjZMuESRev5k/5tfUVUen+m5qOiBLPOc27qpKRGl6rKKCW8LJMpA78dt4+GE0EXjhsLvPyy3
+zYLPo57BoqbCSYziacVQMhspS9Lv+ZuTLY+rXOe7X5UUYkjwG/sozS71yRyblC+/LWLeB5atBmq
Qnqrqa/3kxP7WBUpjE8f+goHcq/m5FIt7qVe+DkuoHzcCgIg2R52UtV2TGia0TiYB7rfT1vYPSEg
k5xOJIyKIClpzeaHtp5LQFJ85/HmpDVKlCgeE+058f2vmjqQUyNqFsJlOWlt339Lf2b9wi1W4W1z
HGwInKT4jqqhCYVyqp215O01BZSHITzMY6jvS41HuOoGG9gd3PUEAbBFrkI9sNsjegwys64HQM1I
E8cA46QqwZvVcLZzD1whqE1QlO0aokt89HYTwfMDuU/czHqfbAh5cXivF3M3k0vYZJHZbEnb+UFX
80y4Wxx8Walg7CKiY9jYThhm1gZpb9o+nWgzXhvZXdGbdeZWeXLwPWffZ84Mh1A/jzlCAySxR088
GiaH7DZuAd/frTDDWJIHUXh6xm4sd86MiLNUrbNDWfiKk67Z8NDZzKpWFxg71LxJj24ao8DU6yG6
WNW8im3qAMQ68Vx8w3GM0y7R2c0MHLCGfK6P0N4/rZQElYcwZMZOtQHlSgqjGJ/ZL3Z7vJ7f8R09
upWm3UiNiosUAJWHHPoZmKJ1bJn2oR2Dhkz5taqls4W8uiEpYQe95pnX4s6EQ88O4Qi/LnNHhlgz
y1Xb6V9wE+67mjEYuURcT7hrw1zbuBSCCiXh4qdYkhejRbZn0Fo3FhFOaXDhm5veAilpDWIOMMJd
mb28ph+AGRdMEa6zQ8JFvbS6txpoHgQm/1SbQ3KMm5KhWLRgpI4aBmZuGy6E5cNBTacIC+Kgg+6K
GPeQIVmZY/Ee3+dlbRo9uYAgzpXuc/yHbUWUQ31oU7LKUmmuNYQhjobTzs1Hc+PKGDsvrPTU84Jx
Es9oAsvKjDwDuLTN7GE5sM8kdhhzUZnl8pPEDiJHIk8DmzrPlOfWptmNEFEGySJ9jq3cpO+yfbZ7
t1qb+bwETTa8JhSitGUPvTLF5JvUjKqTlq+nd5vTYNLciCYDexKbbJEPW3sSwznPy36TR4Swq5pB
skAzFXDMatnQ0POzaqz3ultOzO7RJ5zq2LA2BexBO27sGoJph6vUzX5RPU/XWi2el1kpMp/DyeZT
hXOmWphjUb+Td2lvBJvFgfadBiQ2r1OBiC560DP5CkBSHrq9RHCabkZB4LhIvUDnVAj7N08Dj8ND
Fe/0FLpR2fU6VwJ3lJQtkSQn2lV2fSLeD5wmdQ7QLnfdMN03pzhl8HBngVW52apdTCw6fl+v7Ma4
TVGUHdMJ3adWpyIFoZrS7k2tbYWZC1BcNKaBNixqO9kaq1USlAUCrMe+o3DeOxNhO04Ikfexf8JI
rNNoy6BjmR0AOhEWWN85WjjJgiEiqcaWmKo/ck2OAmuMt7hBVdV/FRpbWULOBNdiDD863h0r3Wue
SxSZn7zqeuD5Da3nLvcos2MGEIqvCrvEijAWZa12N4aeXoGOivXAIfxDnr3dZjAiJ7+vHnNWJc1m
yCg4ZsXWGbBPefBp5R4oUgh5OLm7VrQX2hCaHVHGwIvr6LDWhUuAstJpIuj0Z4Z1Ent99t6xoQxF
xVaDU0SC/KG8wGyjiduW7qeKaTueSIsDiwH0dHJ/zHq7s2TNPFQlLeqr0rnSfcEonQduOUcvuXG0
/NaBop9eZFtTumhRp2Txw/KKeGWwxrIXix5JBcLAKAjfUxSkMyS8tP2d1eADwMh9NsSApFciviRF
Eq+KJibSrMR0KngbFEvx0jVCvFBHurWMmkCb3Xz3u0D6FT10nAnRzcFY+QhPUwrokhntg/A0RQCN
H6TtxrBKTB/AOVdGztWwnU2N3G3s7tyWOp7UUS9l345r9OyHWXdWo8U/zR1Lb0W5wI2sDyhmFxJ8
55pr1LZ9PWTxKU0qsUGvT1azas7NoL0lDU9YbKNhleZI+VZPr4EYLdpj1a0s22yjedrNuJcxJq39
MbIRJLPsv9i5xe2uhuOkVxjote4gyYaSQ8nZ0DeryiCkBRBkHxNBCMyJHczgtycYLlBj5kOfuOp5
WuZQ0tX8gHAB5mTq74L5BQHrRXnssAknvy4L+zqjjfU9E6NzC3uWMb29BTiw8EwB35RCIVs3FBnS
X/d9MhA1vNKn7Vj2ZzJB3ZqU9zc9mmp07Cggkl/BWOCwC/E9X/Vt9pLr8EfQpoaH2eUmZe/uaQ2l
FeXj+FoRfkgH097NY/M9IXq0TmJsgH7VHxaJaTWjO+W3M5Bu4fsjrnQOFmNrmi3nAqhtscScCZxX
c6CYQBPTEtrYMtmAENIrxSZWC8hfG2O5nWnjqnVTpKTE21NywLM4RqrRWur2dBj1Iwpp6mVvmWVi
is0p3hHzHLhyMThX0Tpf2ckj3ujokQZy4sQ7sgrRD8PGIwBgmRZkRDgWkTsviUZTL2+8sLAMfaMV
zdFzqj2Gv+V7pqFYxT/Ke/ZDtvqDm8lkUzke4RIo53QujWwT9KxlJ5HgQSIJuwNphkLpae+O70Lr
YYHTlYMd0jHrYER8K7ALn5jp74RPKGtkJxdMvaz4GIjZ1F42Q7tAwPf1T6yn32KbI72W1ND3KgqA
KoGIxKyXLZECbU+562wUv4idwsbom+vszqS7dHwfBBRfx7YBje+pF0vrYqS8Hv92fm1oNXVJuy4A
1TV38UMeD1EgPIC9nWN/YQr7ZXKQlLhdjTk6GwjbpyEbb0oH8RvDmfaM3Dy53WieiLFQnGKV29ih
oro26ltn3IWk8loY8YuyKgKAjcUQos2voDpfEwtoQgnDad9NmbFdBPVTTGm32X1QNGV+ch+ksYKn
mv+mcRpgS7lDntZ/jZTmKNWOKx1ok0rGdoWO+a3uyc90YwEx+7n0Y06f66rUMyrCIQpCiKlCu7NX
LBRHGSn9yKXFUNAvN22bHxrb+6CB21pJKJFI/BV1mFAebaQUxPgn3ztbhvUT6Nh3zTcKRMZ15YAR
nUxzB8LrV18NzL7y5cNzq2uZD2dk1U1dtj+s2WHgaEga124+OQ+zcMRa0KAcNl27xUdOB33E4bP3
fs085jBpx5chaleN6vaRQ1KArbEVUkoWePDAj+nCkXQKm+bZinrgA075Hvtyw0OLTf7kQPpuzG1R
ifcGH/9aI6ATgp/5XgrlbUfaBSt200ENib/LJK01BvhqDShdOGaZEba07+ylpEVCpEvQKvViF/kx
GrjJ6hj6B0yNxyZh5FnfPXJtkl9LGnygolbpS9b4b6nuPCA8T89tatcbZcH583r37DCLYTbMJeWO
F5aVJSQ1bId0z3iPtqcmAtj51o8G/TBWOO4T62qV3T10xwxMxvQ4LG10lGUtWIGo6mwT/VPm2cxY
1SLNHG+SkbitpmhDc7MeYAnyL1lt+/j7Jae76c9fDTMZxiiuObmmOwjbxHC5yowpNw+2JvZ2V1lX
tmob4sh7LWmHs3/FRFU+GDbJHI4UiOrySjNEyVladZffNs3/72f9v/lZbQyo/+ZvltH/08/67//4
uz/+G//7hz/+6b//uz/+81/++Ps//hGD6z/+8R//8vv//ssf/+kvf/yHP/4rb/6BP/ZP/4vt9f53
/2l7xdyKd9V3dRcejOtSm/ovtlfrr56nC0fn9204tBhY/8X2Kv5q20JYoBA9y3LBN/xP26vxV5PU
sefxV2JTvX/ob1/D/4Pt1bbM/831akM98FxAZ7blCWFY/MObzw/GfnH/b/+V8a85WWMiSiCwT13b
fPo4U177fnEI6IuOvUEKObrVsNp7+nww21k7E31mVK7SnxM35KMabWbYFD3T42yRmTAYk9qVUWyY
UQlklbGiLAbQvhkmfZ6Ma4cuB2ddRC7hzA7Ago37LyacWrbglogMz0weOH8HVUVh0qwkutPyhdpP
XnKBu192TE09x77hRYcEVPvYi8ziw8/TD5IWX/Al36kcOQJ3WBOWPfqtd84dZ9ORUeyr+tG0aBfI
0y/WJHTI+L5vgOZanXjisrprx0yOt7nJXvSCEqKELgFJBchQmWFEVrRlP8a045tBZQ8FBOdpiS81
RaP4gbXvZYNEm8TGd8OoTw58yhAD8Nnjd8NMGq+eB+EPwcB0+2nlWMN2GQdu76hDomoYKMvbyHeP
J9/GR7u2iWsI28pxerjPZdWcDDU9a5nYYRd7EEV6YoV9A732XHnD0RH1Zu7bjUD/jSQmkpGCQJAB
2ricFOVIGThAFEQTuV3w2Ce9C+1ILKE76Xvw9185FtqxyJ+sZSAu+JmaH57zliR0ROXevqCoyZHj
zvH1LZ6dfS51TmPZTpXGdbTylV47Vy7/wJT2yzwxtcjypznyN6rC0pF2ez1JL6RSKLFydVwqjf1j
8Rye2HgMs4gJ3dTiFwG9vNiwofkUd+f0OG0iK93WmXmb54QYFNQQx8zJJlEF2ckV4Jb9mLuo8uWb
lxXPkOBf0mzck6X40SyAw/SMmWWztbx5D8TmYOfFSlTaBwbAtxZTSJSKpznlpDZSJAE0JmUa1Vvj
N6JEK9yCtNsvD26pbYBnbKUd7+8lZIHW94AnRuM0TOlhZDeOKO8zFMjybEV9FqNYvHfJoN/0BoQ4
9kgVDGiw0ALSd4JZ1J6YGIujp0LgnHEH42B7yaGRUUSsxf4EiPSsT9Mh0RTStxY/uX7KIEDYO2Vr
766pv3SzPMZ1e9Y0Rmb63PuBQ99skN8lXk5Eb7ZebKZGPy6e/WOkBiPUnXpDPp2UpbUzbKoTpnH+
4tl0KSf3uVfsIe3yfYGIRWznJWvbmP0fJYi0wBLef/AMk+2c+72EkBAkk/8+OvM+Riv1dAy7iahP
iEKHfuyBFNRsBvJfuN5+dsbCd8rK6ed14+8dz9wZsxR0MCyDygUma9donyUKXletUf6KILXhnJXS
/GlGNb7J/kPUy9GI0idXtrC7/PkF2RuuSTxwqCGLiIzzOFomJ1aE+4pYWVB5bCtsu72pisywqvYd
SRfVVNwXxaPJzDKcowJwZ0OJo1G2jFyj0sTyByKJlSF+qHX9vfC8QzQU1ym2drg5GWsQp9p30dI+
9owuT02nPZG30cGVKX/PwPNSwy3G8py+Jk1Cr9Y0UxHAwgVsJ2dIpER0MWOt2YyCgCK+hqR+Kod0
eswJW69iWQFH8eqdNpSEfiO1szvtLUXx5pIZnWPlTuR7WibAGYSVqMTEKmJSeQtbbTHMD7VXdhzE
UCC8gX41WpdYEbF65vgaQ85dnEOX7N138nPv26y72vBeDPxNFrIlw0uKc7iT5wAneBb2rVO/k+p+
wH7dBEY+OHhe8y93qc/OMFHG4XBgj2wHVyZTbeHq+F7SMxJcE9Cj8TIp3zkDlCvxgpifKm+wL2vz
rnbH7k52v7DLe/JN93FqM9ydmKK3nZu+Z+SZw3JSuIRqte9H45aAcmJmFNkn8udlkIn6UpXxzTWs
R7To88BBMDRr7+AnA00WEcWwhV9+GoN+kf601YzlAxdLaMU253bM+MGYdy1uFfGL1hwTHkf5Vi9q
VafZW+FoRsCo6y1T5k9kj6tbiZs3d0+Dqe3w3X6C7vsuDWeTKP9HTLcutW/T0R2wrIfsP8uHERmA
W6UUZ4lxFcU4NwMLfqDeolotLtKhY2dXy8g4l8k2Daeivyx8UpwK6r0j67kmSOEjD0H5k54E9EVp
3Sv3wjlGolmPkMlJuPEfupYbn7oRMb2v3IR0vmGhgXnVLyzZ7obudsgXnlRhZMd8QNbz2UnmNx25
ZWG0EBSF/qsp5QQep+cEQ/AaJ3mtUUbjZ7BqrC7ny7OvPvyu7ZIsPss84WhmsB9ajNMIFs640sr2
lW/gZRjE2k2a55wWPAva6Mr0pwPBDJy19bTtsmoJOYKS28RnSgEG+vUyax8iitN1m1rPVguhPirL
7cgPeMqig3CpEYp6dcpl+c1vSlxEzL4grSyz/WKOLH1VkuLiae82r4IbjJtwvWTgMComzCtYfTh7
VcfzSszjhQgX7kkM0HedFQ7LSIlOmn62hsF3iKDxxm7Fr8FbDkwSlrCiV/JhmRNqQmvtue8UuL37
8Zf9T2adEter4SYm9k+nL7zX2YbFLLF6oW7M1m3s/gd7Z5LkOrKl561oA0hDT3LqjoZgTwaD3QQW
ZESQYIOGIAgQs6ppaaapFiGTmUZlVmvI3JE+v/mkd1++ZymrQQ3KTHkzb0ZDgg6H+/HT/Of/abx+
OPHmZNLVnLcvB/ge4xU32lY1JBBrteyKtGGxwqRySbp6v/c0ACbp88J0R+4L+3i+6ZsXyk+D/xA3
fp1ckvzrM/n4T9BxZrg4q3/iof933O5//e2//vbPv/6Pn53vH2/73fk2bJxv1dKFEw17ha1aA3/v
OeM39JvZTs/sGj2TEuNPzrf7i941Lb3XMVF50a2e8Vfn2/mFA850egbuOa681f33ON+WpZzr3xsM
VUcd16eiYlmu3aGoiyOuIoCfnW+9Pt60I6lDkvFUFNglJj0wtEKUbu07bTGxqRJAq3fumlFO6eR1
Wl9PB9OaO3opQBX5enqD+O4c5rAuGWUTAI8mc1bIu76ib20IcCbKVLMv7Gjv8AeJjMrlvDVhLKk+
8nqYX2RafXRu3/pjEM9Sbea8yJ0Mrsujg46aI3VG1tN8CAVuHcSCFufbtI2nr+wTYQ7xTIOzhWPX
A9o2bKnrvwrGRLXFFbHx3pT4jDOb5rIOulXU1FFklC96ys83yveJhXd29F0YMG5QplNW0NDBs86V
0CEhOkrE1IRjzfLjRSj94y4AKZSWvRqQrpqeE8iaLnmJV05hi3RafCkH9KaHicYtdA24tGEQt9Cw
ugUAA0WDn3jZSzRxZMI8o0YmsvguNDJFF/hHjxySd0AFcY69oKiWd8Y68ILYRMEU704RcCQcn4Tg
aMR4DuNGrQm4WmdoZafoBizo2TsGT3icjfwY3DJqRsXJtyi6lCBUGtp6aN13Y1okXhcP0LeEAiOo
0IBGNcu7HCEXwAtG57gqRkfSlNWDogLeXc8zwI+B+YDazwFzgY8uqtddUueE95NBHC9hDEGzGqfm
rJrjUZrJHKog5yLzAtSk/6Ilqdt9p/XM7J/dyTHZZYjVlR9w05FGJ+GFJha0flBAru45dAw0/D9q
70ZL3LWEMhXOiENq3WVM8KYVKzXKxFHwjELeINnJjgcwfUjKlyLOmqBANdXife316UOUCVOpEd4a
EKznHasKyLxHjwxOfiFNFuoF6Dst5/f8CdYW9x7qQ26lKQ7qJz04/G+N5juuTj7yGLjm4VmQGwUP
VmumLDRIFJB0blbpFWIAjpwaBHecDyhthQ7pIzUsgKiyVO2Rlwva3bGwk9pvqHq1PQ0k9VGmHcXx
27ezLjCKXVauysfBOJXShmSOfPyPtBcdU2ELveWNj9Epf7oWZSYddZbM8O3TAnkSLdNhNNs2D500
lhbkZZdUzfZRDoy7AlCzeFi5Ld1tqFp7kHh53aMj1KH9IKl9dFf5mbp8TxMaT6KiqJiekbfPD5A/
FfSXdFBUJgbr3VdwaosOMnl31gBYLdGBf7VwSbUX8E42XmGeARqilFfBLgbcH6dEvGhkNQsihOTi
3WGgaY3Gy4rGU3NGakuq75MH31uHnMG67cszdX1UaKDrUnRWU5YTcdvrhUVp+H1N87xaK9AlQRBF
YUSc21KeYCYld/4cA7v5yZb/JVPxc0NuR3Vt/51tdHTajq2ObuudPyQmLEq7uHtI2ZnX7xJAbjvt
0TVzvaJmWbPk4mvIqqf+ISvq1VnRHT6QyYD/3jO6SALRP9Y20AYpaUUjql/h2UvBrLt58FRinpAi
5I9SnPWL50CbesovISTFdx0o6lORW7L8wYXqF9GDKe36OqhN1jQ/9kBJoUmfxR2Su+AOX9Ro7Zqa
1elwZQN19ZXdCW+QbVLugISUSaxWMUn0a3EmG36wz1uI9vk01x0UVGzq++FezMuGQuP5EHfPdAVR
anxBt+O4ArqR8rS4kbV0mvDPZ9f4hyfPT7Oreup/SvtUndftktlKKPD6fmmWxQXUH+AjJcRBKlPo
wGsfxbdlT7TzBPJB8bJfXnknpi/8Px8JR+bfP2fbMl3AJDYZL/0PbdfpU9O6dUlN14SoqglyA4Fj
GGlP0tYjJs5BLwcq2XiQdSf0JcVkYUuIO4Dag8Bx/AwGE5fCoHepwhKek9QDo2MCus2mN2Kc4gBw
pdAijcopXEUWJJyw8Lr9XIcHo5r++a2o0/oPKxaOLJ31qu6ma6o7/WlOrTPMDHoXqpubDQ5pDzGa
VwE4azujzLj/zkLwNyQEP2+P3j/8LMv90RZvG70/PD/YhXqqN7ASNd0v4CBi7/oMqip0GtHdl0fx
53fWs/7AsUBmEEdId/GVdNd2wPP97b3BMd1oIAcB/WNv2rMZdWK21ekSXnIjakx2IBwVl+ZgasVG
07weZwaAOVCWq7quZHU8+lkDn0jXmBjPgp4ti3PkNDSNaqysfFoCvWovK0ivZaPB5W+v9Vu/l5wg
raQJnk1eJ49PRzOi+LQELxW1iGQZpSlrIskjuA01iusVRpcubIk9asvpodM4nvUi9YexaOa20uxD
oODoF9UBMDHhVaRzuCo3QqMk2j0jdVCE9HLwL8crcLnYr9HdJFkAjWq/wSOwjVJ0DJRqIDS50/ds
uTPrCasPesLaltZ5cvca6RT8nOIAtIH+9z4mVPUKAT9svFtnZlY4Ms/aUycvUKYfjg18xqIGQAzL
h1Ann7rbY700wTXEKzo8SC9ewEMBqVAiCc5KeQ2AToWmNgfFtCsAUWXo7/F9UO1BMlyAzZxPLl06
6yexMHlO8aC815xCk8MPUTvgBQ0UWZ/h9bEuixn8PMdnHpzPXUHqwc85JI74PfSHURoTL/oCwa3B
7wL8s/2yLzMNMECc0iAF2rymNGZcYC7hmONAuWXr1maSinGbIOGIB2nAr0vFqTG2XbeQaswFZ95L
hXg4bHCaefa0ArHukvK0LzR0dwcQv0HhzcXgfDk5mgQvTQZWHZNVg5T8A0rh5LZ2ijv64vU4qyNY
ujzdSqJT2Z28bGSewLTAls3Y6DzaoW8KLu/mAaLFKTn5GZw0aacj4xKGuD4E2SDoAT8mL1qbqP/R
FGAdC2Y41J0qbG+jljrPkWPlyaFpm1zdxqsCO5w9cVUHHJeJC0E+5zJdej1ZXj5KWjpRvaTbaGUg
8ZxnXxV3EeNtug1CkhmwCgAf9Rkfh9zh5RJq6b1fs2nUieTcDhfozdvrqqXLz4DEGrowGdsjWq3h
0OFRAGkGqEfXxfKSWriKw2f37J2Px+iRk6aHtAfCX7pHVq+KunO5oOQ+yoFkPJ3n+HHEN0hLnKpD
3d2beNcwpsnSGXW6oxdwyQS3trunn0qkxjKtqEnzCV18ahZ+xuCaJy3wQVZSOQWhDTDnSYkzO9K0
SFqr7vDmcqDswLM2oaNqfM2G6u386LtFjdjEWrkieDe948tTuzIpL6IF75lz5FnFGytA5CTFLI5m
hDJpUeY4zE18DQCKVBOiU29GHUUqe9Epjj5uUdZpfpxWFV34DkZQ7/XvddG/3aDrflBmZpfdWS6q
+F81y9tjr4KITmH9iDHuRe13zMPlCh0po0gRt8qfh1jX/MsZstQbXccH5UTVdgQio8uhaOOFn6gM
wzokTjRvQ+HqQ4N9SZofTrHraogM6j6wKrtauk3mkcMSp/yQlnTk5X2zpt2Ebt1U9QY2vvswQL4n
s/KMN8D9PDWvdRJR9vynYbG5ruHJAAJxusp7GfcL563bhUOxWpEzDM4J+C1+qyKLEpS/Rs8N+i7W
8+ldKfoqQwUV9O+BBatBhQ49TtEeC40GNJlC1mnDnGqbc4d0csfVRJZ8avHTNzY9kDWPxzxppHHH
SHf2as6tvCDIOtDuHnXwM3s1ZD81TvblTpvsUVbGddrpEM8VLw4jVBXg8Lr2vPx6CasGeWByZ2lF
xEIvno4EO1lQCqBqEeziapclLl66dFXYe99dY1JmkEXSvdnnsVKGXVXndyP9TlD8qoGhODRF1hUt
AIyBlDlkjZ5Dq+iD5Xu606ab9nNc+hy9H3mGEkv919xoPHlQBof6Gw8yQyCIvlirSaAlTGe5UkRH
RCk2a9weOjXO4BoerddrlORhvzTm1OjBaeXXZa8aXk97xPg6VhjHu8Q5JIktjssHHrF61nWahO7b
9U4unfafvww2u8D99VgY2gwxAK94nGXS0YJuhvwh4eTdDIsrHNZkz5zmRfMRLZ9A8pFFvqMYH6cU
ux0tKNShq4eZ8Q0z29FIZeXe4XMdP691gJdhAqOBHcrsrKH3ogMhoOUV4K87Tk978Opu8t6tlljW
I6SZFdz+JCZCFyP8dXLoULoM9eOyth0Jo7yG3YxBPMYPlCuWzflDwzxzAsRsH4LVx+hipMKhlenu
wI3eGaXXJXIICIK5Fy959uNTdDEGvXbyyKYvLGDpKSdIPbK2WnX8R4a4Lo1XNnD3Z1J4x+6oF0Mw
xVS0gCA/eg4QlwRkrkkJLOfQewLS7SJ/5IAapTmt9nqdO3jxyjcvvXftWEDNlYqWVkPohAQuTIhq
L6AVl4ISKmApw0RGTeU74HKj85c7KCjaWz2qCtTfe0//xZ6CA8e3UzYS5s+4lshd3aRx3eU4/g+a
9cvToD71s4K0tELUdkd3DoTOHc2MuyttngjiLsb6SE+dlcgLeADzrPklZP5kwbGoF6zAsNEgODkj
JqvBWdzS123043btmMvUtNGtggKg2tnPbcd8f6GNdq0SeZRPJEhOCI01tM2Yr7O8POHggVLXjSvZ
MyE6q9DgONMxDVLfcWLZIvOtOXcEmEBw92yo3uzAbMjLYCRvZ2QZ1vdnRjapJ0wXbLrG6VCxuhBd
rcmRdh6YKvxG2wD3T03TxZ3spCdhXN/UB4PLEsXJkQA2IiDYPqwWUquXVfNdkQPRr5vSukUnnBfQ
GQnFhVd5+TbazQ22Mmup0XRfVTdcD8BRZyjQvi3zKVKqYxZNFFcYui7AxkrnWy0UE9tkxN9Nvaxh
6VBk8C90H9Hs0KkBZO53az2FmpIcO3dvUHDiaxea9z4SCHTMfLvIKb9KPO9kB7mjsKl83U81fAw6
fA27lBJJjJZpe796PZyj2zP2z6QaQNjIu6UG03qAN/x7QjsaPBtNi0A6DQNOzIBjFPB+CNkTq6AZ
555OP15/JV2jMUdoJgib3dYBl3StAaXfvIcO+gdsNjKh/osqFIIvAoQU+Fq7X1P3fFGaPEOnkmDt
VDcC8C/Crt2rar0S71EZCa1DLt8YAZARTkO7hzLvPRoTCAmBWM1vxO7qZb3SAU9cycfDFjqdfVmq
wZXNNtNxwuxT2N6PCxuhF9dNdy+AL0aMa/wgNf79cupxSVYqIXlwvlHat2lmyzksXohWILyFOICK
9q1uQ1e619Ajq5UX/0peraVkkioBvBbX1zmhQwbd9u3uG89x73RewQ4HpXHQwsJX3WERT/RdAlVc
5dAiS2uzync8nGoMEGFQtgv30gPFWgdPwMMx+b3EXtGTHSinV6UNS+shdPy8B3z4VJli2wjrPO5b
nVOgHM9LyVHcNIFK+6SXJLhxmlsdGqM1JBfo8GuTyquNj7vDlq9wx3VaGXEqObJF3YWusYZEZshy
0Dt9B2mTHzlIlFMvKW0MBhkQvLTEMsL04cEl6RU0sV3OsUCzpC6GFmv6hfqAOk8jiEHk4/RZNnqE
TCknZe1fyPuULoKYz1ULegcSIdo6zuBdW/HZdg7l0aSga0TKybpqcf/RAkkqr1MaFie1VUbtA7DW
8byywOlWlOVvKDb9iO7+PwLo/4EAsk1S7j8Fwn+PAfpvv/7br/+qwD2//dOv4H1+/V//5df/+du/
8M2//fbPv/3Lz0WHv1zr/2J+aCW2dZ1I2YWCySGa/r3soNBAXbcLOb5uod7SU9mQ/0N1Z/1CgUBV
IyAzpB7wM+bH/AXokGOSBEOK3lLUef8OzI/h/jHlAloDBILTI+XSpfhgKEzQT4mK3quqajfp6RKz
hciQg9fyslzR3kk65XmDMEXqJ3fAv/dHNUBL+goU0BxbFQCJq3Oa3lFd4cjR4M+ndnprV3EDVvpk
s8/grfhMkNfMXsAE8tocWYhXHp/AMh8ZbKFVC0t+HMIfCWumBdtGes5tHw72t8fpUY6SFybXjl8r
ajMD+nRDw86QGi0nWldHE+wxfMEFkvWS4KLnhSjvxFHGMZ3n2XlMm8Wma6Jb2qtRsjlmj/kDUabr
oww6ELXaskdNL4DrCw2JO40KFytPthn4IyxGJxspTewzuhnxY5i32UsTTzf2ieS7dzyBhqJKx0F8
7e7Y6QXmXOe4zh80El0yw8xxyRVbeOPScoqYW3Sz6/vdy2kZwbTY1S1w09tXx1YaI2eY/eNT1qOT
nna7R8L5BvUQYVd2X97NDEQ3mJcIGhAI24+PxkcKzx6cTRyR3M4fQyTsminKJJ0wRftcXCrj83p2
fbeXz88EtDTsUMXNriRp4WKlq6jtdvu2frbDqkwgXbbTZSd9QWBwJP+IxVGqyXpbl1/XpO7XefFW
G9kmbh6Y4auxLJ9dYBfQZ2BCoQB7Zdrb7UyHYXFtj+R68mmaWds7otnEZyV6AO2Lpr3TcYBogWIC
cXEhEM4y/Femcp00nR1xRC/GHcUfHdGu9jnUet1rUJrmZVrXd903WxisahrjQJpXTR9fxEGkg5wB
62CgucjrHtMmD0Ga3+SDnkXvBHA0IEuTD3v2LZ2Xbod+Ka0ulwbd8U2cg929EJGAPCEXQgSEGlbR
pakqT2qZoWTpZBalXno4ZlAJUsO/4SlU1Bb+Q2zrf6qyLGlARdf5Z5ZzWaVM1O+8oqrUCVHnX97z
u4V0nF9I+bpUP3WLDL/7VwvJb6jGmnwAyEjT+VF9/YuFNN1f4Ciw4Ok0VM3Udv9amFW/smxX13UX
c9YF//zvspDY5L/Nr0I46jqGZWLBO5YFF/IfTGRpX5/pWdE5Dw3v7PVEsNwEYuxNd7tSLGj0F433
Cgv/k/YbDzoJOe94xgyulABfXr5ExSsgChWsa1muCjQFIHvZ9dPQEpQ0A8f7poFGvuQK78lfuuFm
43i174ZITvSzPsRzHrAVj2xrsHI8Io8llPHBVR69T8g1xE1ADE6uvOrHPkwQHpzfXPYYrDaFWKKx
IxKxR4BS1Lz26M1X8w7jD6aVQCFNWGJ+lm/vQ9LUYncRq+/GH0yEKVaTyUtsOlRgMSAeV2oDyOLl
eEr2hXvZPTwcc48cJZet/HHFJ7u+FnREr3+VXG3liHnFMIY9b/Pq6+IceqXYzTd8efGGm3GPm+Ey
Y4h55HI6/TLEYctoRSPCRRRFhdh3B87G2rjz9kBYg/rh0IiOUiIuIkhDij5JOrEZL6NdR8zfvPlm
7L2EnIi3m9is6MNnpCe52fSEN00Y5IYJ8qZDXRr8Kngw8N10Fu16Ysrjy5iwQuz2gS5hdeOql37L
D5Bh4Ymlo6OY6b4m9lzDlGMymdxwsKFMJ5a2bAVv3+xhS+MdwVEseoKrwiEgpvvxJphOh9Nlwdze
RH8aRMsdj2SXifG0J0gLRlk4JT8qkJ4jECT6Ekg23B7qb8sSvSWO9BCp4TnjPeihu7tvnH55lfpU
N8RritP64BiR9gxiG3ubQxzQfwxjLpr4IHN4Wr0gE9x+tGsjsJ5yuBkWjPokl0fxtWjFcq/7uk8G
sZW1/wyKobP0J35XrK+SDyHT+vIzoHKUxv3WqyBPl+VNEG7jj8ePPkn7j89KrqD2IJZ5Jt59SxL9
E57GXLUli7afSWgqQiQnPlFW9DJ5mkJS8mNuemIZHkithuAi/Txow8K78OKL9L/IIHt0LfPphZwd
ELSQjWAGS57ULCcXOJnR6yhSOZisl4WMnrKR+aQO7IjkU8jpEnVnNP54VBgkXWojpAC3FJDSIJPn
ABp1AWmUAKTLVZMxFQm/J3v+Uv1gGUY3eQuzMYmL6MTrvzJ5FGdvCQG/WJxZviyK8BbBiuG7Ht3k
U20VB+YsGbtb0mbXVJTvS7gYo1IsXRkdhaBxV5QyykVXSKCJ4oGtkDe5WDzEF3VVrvdF6O3x0lbw
gDpivEnEIpqGT4HhYKOvyHxJb7dfTtXGaMRRqCEy1lY9Ru+r9NZPEdmSj+Qxn5niRB5IGrIUx2rJ
jacsSDZVqMn1KBE7NSVo2/kLVx7QJhOHcMZ8LxekIzyOVm5vOhyzrBcLg88aY9yQf+cr21uQnRfb
h/+Usy8a3tWHL774ZsZ4mKWudzjgC/mzI69eUGEQs1SsM2bqMSS3ztOAoIE3zdTs/37rjVg8RfhR
C5Jl8i5H68NCrZf0xzsXvEXc5Poo3w15FzNogNj3Xf5MHiIWo9KDE8AP8SFkEm6vopEfsCxEhfeU
QMn6ycM7728kS9I+ih08ee6OaZhuyBkI5qQRU/6tPR+8BNedUOQVPQl4+iyew9NbszZ95nNfsw0w
lho2YbeZMnvQAMjac8Xs8p6N2/51mvQpfGAV1G7GIpDFZnbV4+HR0H/Po77JOMREldwNy/cqvjrh
2ubjyARIlD99BCbEO50y4ov/1ncRJnI5c3kBKR2xnjDFYNNFwsxsNe/7e/QKLLldr49ckTtSU6ie
AYtDGrLyaGuTt4C+mIAudS+Xtex4A0oLcuuPvrBOZAuEePsefkp2eSzWZJfEnqK4WLdyBG+pIEbm
lMgw3A/5hmcmDsjCsuvo35SH7Sj84tZmvhqpD8uDXMnhmxSyFpN1KD6Osj9brwcn0fi2+ODyYgvj
CTfYSssnJ4Pom/ws/c/hPfB2w08IPjgZP4l3g5P4HmaYQUpbmF1dchIBAGLxX6UlThE0TOEKymTf
HsRjTGJI81Q/lt+r6/vVlXX/LRfbyftLfE4OD1F5lfcx+P4eKqtMRRRL8vlZi7f+vPbWekAxgIOz
8D30i/m8hJn6JLsjtm9zuk4Fbe/C9K4M9z1/T8PUB8jS7Czf8hNWe1e80xDqpTwd+uI8kikE7SxC
bvYhG5+jDS9ayJGYTIYDfyS+fL8v15OH/OBEJCHFPb1R/BgMrAH6Hkzg94d8+p8XHvFZ9CsObSiW
gnXtTfo1vy379HOL92qIBr1Ug1zNL5gJhD28b5iePZMfn8U3lqIjhuPvVM6/h6v5cDwMNrvdfDAQ
vpz3c/k5vYjxJ3M/j7njzWYFbEd8m+J7MLj6CeOgOZMcst/t5+/a8n7Qd/CGmGTLvy60ABbiPE8H
T3ZyPr0PeyEx1xRJiQ9NlmOnT1KQwkwbNiF8Ay8W7agIwIVtS//2bY7Pu+arnl62rw0cm6CDdvam
GSdTk3bbs/+5IrcrPumrxUnK8Zv6r37MIUZ+phD57j7vfDXhfdyEdGPAesLdTnLx7rJ7v8hW8ket
89YH5cwttBJ0iiBR6qqV94ETxlx/8mRzD8dgcuHh5T6cEuK9v4Jtgh/3vVSuazH8rsT46FFZ82ox
WI9GfisOTzEazGW48Advo5MY9r2t9P2QHTKSs8Gk7w0ZN+b5c44CPcuWUkG/F7HI8Kl4bLmn9l3h
597u6XWww0y9cgZfWJ/MZ9eosQ15Wv3Pn7zqf4CSsXRD4SN+Qh388FQ7HQOXuOvi/No4xT8H83GX
ZubKIVqq9TGU4peFcRyii3h1V9lp3clxTZBaCmjJWIKC5yzBI/JSzxqZO7rlz3BReN15O+xG8Pul
rz7RKEezsrzKBFwwbEEcAtBiR9MZyJqvva06uKmCjeGKYbcPn5+gNrxqQMe9D0H6Afb8gHNkxdf9
OICoWZDVk9j6xC/fb1e/M+y0I6TyYDEKyNZ5un/xn1HSz5fTJlCnRrKwYbDtK5+g8vfKqVEm9iGs
YbU4z6yNOXiFzxH8Yh4colHjMfsheEmvCYAaevp34+0y3xnuQMnzoMVmCUIKf0u52hwGmFHOsq9E
4JGN1RE//Zrug+kuomqANV8ulQt1w4rgNk6n010QDMfBeDyeRtNxJgL115jTFkvjo0ouhgHnJ4/8
NtAlLdredLqf7lzeiguDn4iHWYpQiOk4KAS/O4ogmirnBtCRXO6DDfyqvG7/8qe76XS5WXIeB8tw
yufwocGCvzgYo2ix33OMZcLjXCrH0XTX9pe7ZYAp14YlKmf918L1e6P4I2VNyi6zocKTij87lGll
GuAhhnFgC2d+5dnQ/vLUZc5hFnGA8edrPZvykQs+JBqPiRcifNkoWEbiIHz8j5GYBiPuPth4wTSK
1GG04P9+hCuP46NeiI/5w1GZ0mghHqPVZrzZsPxxTcwxoDSQb3qIFFg1N3ZxH7kg0QtYJF548vBm
TD/f1gvD46GUnL6rZvbm3W6QsIrFfrzfdWX8QU7dxWu5CWi64FfN/Fi+vX0XASpP84DTG2x3RMWS
zUhZo6+NtE9qFBQix6d5QtOEOA+661vwDE/i4yXet5wgA0TPVy5d7ZjiVSXmBGXfdGQJ/33iD/zF
ZJBhwS1xXRQR5TkJf3D4HbPRLQ7/h5dGPWHL1y63BCXdfNtd3bdgbpedwHx3pTFK+hjlABzCxGGe
T6yuqxdNA7zwOmTGg2sQJYMIiDyb7BxMF00fZxL3gfwyfsfiHDT4ExzIsCLhUIWaf98/cURkGcSB
2oJfyn22PUBNZqR+it+tfWgfD3HoyI7v+IfTS9Di5aiXRl+L5Y1NNGXxbqbTYB/hBhKaUPhlZPjI
crcDG8DqL0WwYzIXxGdLFfjiCbEJCCKHAafr1OBxsiajfTCe4kEbYsweWBG87faLcFlILjte7oc3
8UmoFhBqRewpNhpRFB+9ZDb8FYuW+8OrDBfiixCJ4G/wer/4pVwyiKfHIHfsnjHElIw2SIRyHvqb
3ZhDja2iYq6FuqfFlM8OgoCjcKgWJT41Eed0wVWV47M4yT27fE+Yuwk2m4DNHi0XYtD3Z1EQLPe7
6cpTgdlyutyt2PRjdiA/J0zgD2YiwKnfWx6Rc48Nvpuq9b3A6wkn3FXA5BWSJxNOlydJXZepTNjK
yn3e2dIieAii6GscBB5hNAElQyq4bbXxmz4fc2LLBCoWLsV+QbCxiEKeUbTf8TbsDltsu2CRUBsS
lrfke5NjCo9aLiPmhvBfPTaOxRF3iskUu5S4X706Wp62lneSp2DW3QImEB25pp7443eEt5IIeQ9g
EcA471PvhGQds2mw+E7BF2UuXNFnvxg/osofvqSmnjlxkDSGmTLiIIe8Qxh7J+8UnDd3sMYKXCHb
BykH4r9srCUByIq68kqi4F2yQ6YNJEqyg2/AMqh8SbA/BoQAMHt5N2dy5CVU3GERM7Gj1FVscXvH
LY8/3c96pn1gKjiQEtks8r77VoFxg8sHoivpzKtNGTSL+9BZAAsSm2i/3PPY1NNTdxuOjjLGdduG
EStiqUzvjEzD4TiYrcNUbD9CFWcefM7/XAx8sQiZ+YjXhLNwlIsRO2GxWKzX68M2HI1CvsahVxHZ
IvqaASdVr41mi5DgajY68AVxSoC/gNugEVoKrnGYsUBUcLVgOGq3sn/DN3/S4miEgostljxgjHtH
RkztFw+zI1lg63Ai34h3Q8Ld5VekAkHeOZqM+IeozMDlCSVD3IooDKMwUmGSHyYsT36wWIz8MNxO
8P/D0UB+jLaD0ZIBzEZh+DXymRd//f725o/WW38wWojtiC8n28Fsa0lbMB38RJMhkyI4+HFx/QWf
QcB28vFIycPID/zdBetk5E/6Q2/CF99yNJngMI1Gi1QMvv0J4cf2/crZkQofl9Tz5lteINdrv7/d
+h8DOfroilDw5eTdlxNegz2e+aEv+HwtTGYTe6PN1+sRAdtkRMwTTsTE337IdeiPZpX39P3W344G
/mQrxET2DabDkO+tvx6FM19josVo0sJHTEl+RoKD+ely6Y/JpPEJUfiXv7Znxs5P5IyYWr1nTeQC
cYBwDym7fEbY1jIlYTVS7g9hJtdUb1PrCqyc4NWT+JDM7pM1cB5u1N+qBADO0oK4aYa2BifJXQy2
XDHgV9tBHfCuNfaZ509s4jLmGT8f8XnbkG95rK6X9juS2BqkgCD4CpX3O0qF4O3+KFSeKmfAgaV7
k2xZ9rwfTg5f3AJpEnFoyI64xHywC+Ih10RGLJgvkg/kCdhHfPzofZDKbxzU4bw/n6g7+iD8YBg5
tzTBX55tWc85OSEizQ8e7uzwxadFygdbktJh5x8WNo9u4hCB+g+fJwm1kvgYEMQyDVVQeI1cz+pA
3dqCugeeI9VQboi49aBhmCgKCzDHROnKCp2C9Ww2c3yslP82mL/73AgzvuX6luQ7tt2A8eJH9nBD
RoSi23dlpNY+kfzbW3/gz9ZCEClvWfuzmbK2LXvt4hfhesQKTYKB/xbLORh5wWSOVGKKOT0FB1++
s1ZDtqByO331SyJdQ0STMw6CP5hF0XQZLVg2Pk/APyw4Ao5iylQsAjaXP1uwTLYGi50Rb+9MAY+A
SWS1vTO34WD7Prl4A9bm23objEyB3VmrF8aEXxR5iGJ4Nw+f+Sf0X1+HCzZ7tP7YMo/h2l/f5NcX
zFdydIDkUWr+cezj+HjSZw9v30cDfJjt1gxiPi8Wg3c4lwmNWOj47kEd5T3ZuoF5k4mq9ASu4x+3
WETmluVW4dIw8lx8bB/C5/+TD5hTPaimVwseHw+fFRsLZvrJZDJw8jScqWEYcuaF70du6mPQI0RT
D48FkkkyLioRsuAYZkbBTvTVEr5ITCTXCMP1YPIa9t+S4Cg/HDkAO99Pf8S4A4tsQQPaEFgkZKCr
KvG6nKW3Qf0AdxuA2Na+jfHpJpqJQ2YE6Q7ZaQSIpkWXaLD1kQZkJXALzYclP7BnZP/4c4u4scpr
7oKq4gwWNqHmBmI0772cpRiWatoNAMctCYdH2vep//hAeXQFi9kQmkYWre1RKPyxj1pe/Q4lLlEg
LSBEf0TTbCIa8lVe8swc8gfeQe/lMQyaoHiBspVUL72+Gl4n7PKoSBiyA0esc+57/hKDoxx8bNU1
joSmaP/yFVH7irpAR3ifHKRTqMh2sGq/4Lam73yazkfiAL5NfIR3FmsYYmpUtqby3ube0OOST6zk
4Htuj0mvZESiJPvnJ4z2N/wKYgMyWA6v5N8g7RyRsVYRSrDHlyE04jM7BK74t3MqEJbYPEkBr2qJ
Z/zdIXWS85Fyix1UaY00iuc0Ewl9QH+l2GQ+ELxg1wYkMGsV+949iiJd+fm/qTuT5IaZbDtvxeE5
KtA3A3tAgn0jkRJFSROEGgp938Ph0VuA3wK8iTfzMt7bkb+kqir+sssO18i2KFEkCAKZicxE3nPv
PefF6ec+Ukou+p+gYJdoK++IfVgEoIA/EM29FyvJXfD25fh4ZGJqXFdyx/UO+ttx1l2qFeIu24Dx
v5JhInSW1YWoK0pyS7FQkQ0mA6WsVma4JMKka91kYAM9bPkTgHMIBIEL17PnOn+IXah/CNMtTgSA
cMYfkqdXYl9ci0vlEbTlsJbXnDJ8qA45Xw7d+ql6lxlwELGJuUZc94qOv2cJuAR8gulo/VqC4vTg
bqJVCq4A1ihmpr7y5tXSo6XX1uZ7/RPyyZMEsvb98rO+MCGcCtfgotMWTEucG3fQKzkJex47dNYw
NVA8oCM9AYsfOQMPbQNTHg6dnyd0fXaEaa7UNXQ/awi4nY1DaCHrJ16JXsTyyG2xhXTmWBYP6/gQ
LKWz/QjY+cD6C5K18qQDBPQf9UJyg015MB66V6JbtDkUFJsngADRMJysx8G1bubbEdwjd5N1c66O
zVFALy9Ec74Uz5FGLzMwOuk3EMNigr0QD0OV8L08sDT/ft1ZfHfLgGcBPy0HgG9hojGlWzOsH+Ap
FubS7J11+gM+8wVd/2dH1zrIW1c+W8/uEx6PlT1/7Wen7xYHhcCPhBOsZ8h8d+7LC2ef1esfwEYk
rraFW67BX7fmBRlu8q69OXbgHmeVzTCj9Sh5RffO8VnRnOJgT9+77+8fDjZSrR/cW7PvHf43eu/h
xdgEq9OP4zIuxc6wyAm0R2B7hjD7798X2KW+8Hf6YXrrvTnkeIS7LyzXekDrHfpAAE3le2hnxjP0
gumnf4UVcI8JS7Bc9mo8+VfS9WJyqJNZigjqsv6IoNB7Tl/0A/lLzlo+O8/da5djc3oHtZoZTzr2
J4tg2Jv9hULIJ5zwOGHwEEQ7gjidNVz1y2rJ0MJF2O5CF1hsb7njLlmtcSS6iLQwyqK55NJYdEzt
EW2rJQ2yDlbNUl/VeCKJ4D62zJEWgX/jRvK/ELu/Y1f/UNjR/5lK5vPfldsUJ/r6g0Lnn08sonj+
b2lk/tnNrf4BxPufg4r++V//5d/+SfrX//pv/0Qg0d9mLv96yfn6X73kMpKUDunBhm4QNfTX9GW8
5LLsKCoRPLLBLgL1+4uXnBxlx7HIbP6LB/3f/0UyU+Ujw9BN2/qHAog0/e7+/lvQkXxqWTPIq3bI
C7on7/0hgii1DKlSFF9zG+G0en/G7gI0wHbGrP58x2M6AwYTgBdMHQJnACBAJ1F4HlizTrNPYZc/
sJ1sTrGveHp/Fw5IECMxqg4jyKlwc4t70us4P70W2Or4UXkN0MxGsReeX8AHnL/cugQu+/r98iLc
CVi4nw8PmIPCEsxcVprhgshSMA5HnIvDyACh4jjAb/fvGrMddzFDHEM4zu+nwonDGzKMQSFBf/vZ
N/468RkYxCeO4Hu5xTvKnIrZjjBm8Y2Rm5iYnMRbUbaXHgyf+QTQ/+XlWwD6JEQxL4rnfuYArYCI
jytxXhEyINri7v28NwoOeX47DigeLy+iwMx3I4EEzFzcduT36ot7OrdpUXcRXvBCVViogMGwgSox
36EPx93ovofYi4ACvomDQixomAkXA5o6JEQb+7Lfq/IWTeu6mJsXE2uaxerNHqAcnSEAWBar6e13
+u1pQfzFtLW4dAjamCso5MBZ2vkuJpeKi8cqIJqF8aHK5qU1E5nW+Zb4aO0bNmBQvM+W+8K1edMP
w4N6QMKdshDyzGKwnYUv0UbeeqeGxBV1lh7LY/bmkRHpEwbNLotxwMFbm8fJ31vWlujqqHlSnJM3
onm+Vf2N1x8ckgEkEm9nck5C1izdaut+Vc/fP4EY7z3y/Znl/I2/55WWbxBu64nvzcFj6KL05b/+
ClTsvoUexYcChxU4y1l0rmf6Orpjc3VFVNtJI4MRf7dokk/hc1ydBV6AEXfmmbERufe+OPskJoAt
5xugEB/xFHCrBYUvUbObxSdyerilX7tNw+M3/EI09u6b/qXO6Q/crYjq+L4v8TgWgBCxDwBzRUQw
NL6lFZFPrgplrE8UQy5ORiVAk3AFCycideDdvRLkoYnPfkET/vmLBDJbBK5Y9tB71slSVF6MIPYX
PVJ0UwYQ2MWNDz4Z1iB7BFk8fwK3AZjx2X1E3Pf6ZJw/iOUl78SXHygMo0ecW5z9nZ1pyOsjLQM0
+Em5+ALHesCWEEfnHb/8wznPs/gWKB91IEHnyrVK38EMP2lOoj+EV/Z3l4ED0yo0+H2I/p6No97r
/MzV5wVHZwbihA+f/Nzfcz7ePD8gtb0gjLixZwqeChftN+MqcDIaTqBL98mKg4zMUEw04kwPYu77
zJZ0umuKao+r3rR4DqWS8qyywCGognPyTQJEwLSLt4duQ5g52Ly58k7Sg/Fa7dkDT8S97Rji4rgc
WPyKk3CdxYQnphnxyuFZPMSW3+0UR0y3og/cG9+ics+AdM+iYQWgKfrhPehAQH6iBe/9gVL/tgm+
mXuHp5BM5MySHKVfvHL+TwIRzvRVOmuKcSeuGuW8N8Y9IuDGJxv7zXy0NxZwfbfQu3WFRF23HvAR
iWY781V6y7n7NImgIb4iAAwsGJmGS5KXsatX/Spdp9wdlp+f4nZBl6UuoiPd+42o5fsnrUfheP5c
Cqz6Pjc+P98e367n8700NWa/6Npil/srXEm/V/7+vXsIDJ/RlbjOn2zjF1temb2+i90Yqb+94vne
B8T5RbzP/WKLG5UI9xFtziJV3EUO7+KiiofDJvH4fjqJ4cmqbPbpzFj4UmomBzpZLeDo873JOScX
VlQP+BPI+d4/Px9uuDmxWx9vzC/MLvcGFi3NfuxNWe5lPd+uAn267kF7PFccU+Hw4kSiW/C9M/2d
oop6cMWOx4/j2/lZXB53dfuiggBBAAoY8bebBAIiHhwFT9gzDSeGJhXj+9Th/lKc3RQYE0c7A0PQ
QvcBijEN9EYkyeP5tmEWG2aP50diGbD0z789RFwA8SnXXVSDifB2/hITotj5/NsU9ZwuKjos0Oj1
7fG2euSzG8wls/ggnbudiMlJF+z7eOvSmfld7ER3EpE80SdoCN2OEwjg4fZFCMKKMoj5VJySaj7S
3fjPh8ApkLC5bDsTIgR2+9v9RVf6feDCEKuXYE5XEFt+5/p796AnLIWr4vmWz+k4tCyXTwEf4j97
P/D6k5b7FF/79RrQUvSp+5dF12f3B2d5//x34ABPEYBzEzcdyv4FMiP67G1F694eH69ApBEwTjB7
ApEmquIHi4ffn6enj49jwCd8ZMwv2w+gGgFBjuA94A0CggJz4hnI77ggyuVtmgOicWUZfgL+Excd
CIYUyTlPQHwCr+LneLl8VJhqP+KcTxcgYc6yPQJUXC9vR4F5CcDqcX+ldOB4YKFf168riNz5+sE5
6Y5XcN3jR7YQIIg6u3x8XI5vx48LkMNlSwcUFuwFy+8IlPvG8a5vIEtXECgu+ZUeJDaDsO9tANYa
2JCCUSrqBIom3P0CuT0KcGWrAlC9iUOIglNQjvNIwcBCBOq6+tq/AUPRI77wZD5eRX+8gRtz7Zcg
hmzYi63EKN3r1LrX1RW8VZQEdBasYXlkYHFkjr+/7q+P1GtPmBHttB/ARMWJqS2f/paJeA1K+MYT
R9gfwbT5J4AwhqhosjdQHa5cwD5fYGdEkryBBbI7YTc0AC0Dgc7iSjVEjS5v1JjmAutmfNMAAkNi
9NKSXHj+qWLcs++eEohLd9/hXtoFxWfjLwQrPqYpOf29rBRJNC/bflueFxzkXkBxGFqICC5maSaB
L7xxhHBdV19niW1ichHDUYxX8ZphxBh/5Ng0Bc6Cjzd6J530dsaV8MH4fTuCReIuuJ0/tpyclt7T
ZcS1Fa15fhSzBQ0rwpiGOaV5Y4/VCkcAkRs0FhvutRGvRVuIX+p4f71ouxmw5VsPeDcBviBEeu8W
oo1+YX+xdQSj6V3YFEXLCawPlhM2wcTNBlFsfwYlyKze9C6qK2xb9HAXnUPCx44q8bw/Cixjz9oP
JxWH//37vdbiGOKB2tBcoKEpSPYgcPj0Pokypd5n1RtbKAeXHccP483fEHoCLA48N798jC5jlqKJ
gftbbsYtCZ68YZ0xh0N9zogSn4pB/bsRF4yA8IcXvSU3c5M7q6J47GE3CT70V7KU+nalqFv1FbHI
kHNTAXR9foaTtSDKjIgOUb7pXlxpLoIev8RbETNoLbuNtx02hwn7yl4Jl7uwOPJ7fa40H/hixZOA
VVn6CO/fMl3R065foquJD0ST/uU1cV/i7eNXQut8UXemHH6to72xwbMFti6WTr/Ls5LwQVqPfUVH
NDnQ7zNHh/1uKboh2POtmUlEWRFL554fs90jdHi89VePtiuxDBHBkff4UvcWMiuJIwhkdSK0igQv
rju5wUsBs+OgQG0IqG/VM815s4w2FVAc0ilUgmsj0LcvUTpS7xdE4zEREp4muhBqrWLyElcNb+S9
LURcN0D7B8gQQUB8F9RZ1ENc9lFcW4YU2lZz6iJaiSkRhkseokW+rgG4HP0Lrxi+UrHxSLDr1yIA
nXwS+O/lQ7QF7YhP9X7KD3rEvWXvkZsJlfxtc/GfuCh4vO+b3j4uJMSBhTUrghwoCAiyMPhElBKl
Es3w2y9/S0wQKAGI4gpSfVL3qQbw4724b7rYern8XuA/91ZqIQ4g2liUQxSNCf2D6VG5A+3J7APj
hbIAvovGuh9ZPInHb4H/PKhwg7GBGv3uJp65Z4ldta0YWqKGX3iwhN9BtL/wi4jRIMYE9xaZln3K
qJSI4jOPDgBnAqIncDmB69G44mm8Y5axK73V3RLtrGRb0DR0aJw/OoGAjF64IOhPWzJN4mKWvzVn
7aPEQ/Ls3KpTsGtWW+BOCKz4Gpn6C6TROLG4wAClXEIQXv5CMEB0s4jeo/kW4lNEpO8di3KIAmVA
vwLZzy7ZLbsUB/kaAihn7CRRWPG5KLpFJUSInoiLFHGLwqLGuHLFcPykk5TEsoreg+q0K+YdMSBS
YigCDwJEWLy+hmYWnjJCgspVuE1XEb41sYBU+OZGLGjEciVzOZLCEUNeItJ33/hrK2jkJalzexv0
L9Wzjuw3IWyRCMeU7tCMmD2Y3M6kQQNwkn9IPcFB5PmnCH0VazcKxp8wGwSYwxBfy4SOi/hYLBwO
JB6wc1BkmYp1Lqk5/ImIxn5R7TuXbILFiOL1c3TJDtUqde2ltlDd3IUUmObMiAcV0Ld4Fj1Vnv1E
C99FdGOWZmvju6925ggf3LpHYRwV+XpObmtsrErP9cB9QdW7ZYb2oEGi/Y6E+C7eJbGrtJBxkUy8
Inc7Kpf4VwxKvzZ3hAitm1O3Sugz1SwhduuRfG6iPiEA43lYfOi4PmbBUV5aeHusVUvwJoFpxPCi
mUasdLzR5qpw7uHxnZiLehcFG2alluDgcKO7Iox8mJMiuwo37ZLv4j+NN1CPbMQdQCG0saG7qVf6
CPi7BVarEOTGtA5mC57syoT4JitqQHli9vAWCY4Gx4UPiXeO+JboZatxjf+DzpndHRw9cZZsX4ZA
wuQsL5gTEhaWGbOGt7C55N2yWwrQ97VbShA94L1pibyt9hDVEtKWLMsVf3hUN8LLx4KYnw1/vNps
eCaEhrgmrvoBo+39FccRV1jYplzqOzjG0yhwi9dko69ex61+kojvxG4BFnvd7bB4DwIt273sXl/5
/it5CyBxvOU9ptWucF9f3g+vbjx72hEHhP03N67Jg7IWvfnXZsR2Gei+2WZ6JTeB+qirfqseRtA1
MbhIzHGDFfl8gCLqUSar4RG2g2f7aOE5EY8aKoQqWg0DrDgPukDIcJHjT4H5L2BaTCGhgWWVpv6h
5cQD/12P15k/RoRYpX9/f5++ifD8OYmNf/4hQg2nnHzvvFucqQRasNwGmksF3EjlSLS5I3sninmQ
idj9psQC09y5LwJHFLadaFFaVrQpNpkIdhEQE8FRf0Yo2Rsw75uCiao6zC0i3hQV2l128J+cjbUR
5baxvS9Kt0gQZrqMVzFfFSsPiwV/W3HoP7ObJK1Jyh6v6qf6OfQH0s1rCYUvhsZwKx8iHK0iKjde
pstmlT/I8bx6T0Uk95OwHvgTEyYGBK9EWDSGAa949yLgKjGSNXb9FqgCYI2oGQ1HU1C/F8DKvxjT
OFpwDYkWxiPDIS/58vJxfPwgKOZ+7NPPz+k3ivYf8kT8fR/DH10M//H/pyQ9SzXIXdNMXAQqaXYw
EP9vM53/03nxtDi/LNz//O+ut7q5Vdm/e4I39+OPOXx/95B/TXh2NIWUZhKLbbLmNNwRf014JnGZ
2GQHcmhZZC//1VGhaX8ia9rBWcG34FK14Kir87YJ/sO/19Q/WWRBKw5Eq8Q2C97WfyDhmay9v42R
/ntt8ccYadKYtSqBKoHbv2fAXWKsfQWx1jg05FNva9fCgXbGUdOLkUinSO9evJacUV/Z1IaOx1oj
pxVK/xV6ZkcEuGeWFrutUx/jsk7ebXvwYL1GmiodIZpUVV9ddYN59VVIeuIcznvYlDwim8PpZxw0
7ulhVz1NtQxVeuIxCw/jXE7Sc19YBUTCgXdqm5Ggjy7XIVOpjsPQHDUzWY/QdI7IXfWOw92/csI2
mHV5VZ4rNUCyHQlcUpHDYTX20OEklkJ+SBYt8wFbIGsPdWrrS6fLrnEUFI96qEEqaDdEVrQQJ1TQ
hARVeCyRn1QKbouBBeWFTOJEaeOZjOA71yyhjv3SOOEJKpa9JsuIWKurCpHKRYpo+t7omFw7Q8NM
i4ppbqhR61aWA0+OmbpBnftwOkE060X4xX0UX/RB3afttB8nmDVR4cb92dksgmT5BufRR21LFfww
ME5oOkHDMHQbyzT1yKK0TBZ1hdEuFGv091mBvJSCdBPyErteKR3EhfonqTA/W9WfVmmTD7eqhuWi
hScDirR5MdINSj/bDf14tgvrK051+KZ0Z9F7+GvDBIWfapohdLkOK7K8SN8mRFbpvd1Qhmtzypc+
WtyoCkYJgcCB3Kfz+p73HeMtiUx5gE9GbldZFac4H4LosR3QHc5rxSLB+tM0fe958hJ9nNkZSpKa
FTcL+Z5iXt/TzVsSzwv8bnj3q76Hft5QXdNJlRWsP/kBlYmZbSVfjYrGoI+U/DK2rOCtKodsp039
tFV0IvIng6Qrwwj0eUz+e6Od8oglLHwijpU+2EZ1rm1/CQEqXhTYM2RWNiHJkmm1yiRudXLgnNMI
UqAaMlP1R+rJytEy14a0qZmmY6KamwjV34I0fFOLDmif79pBXega90P04go7fRjsZJW1yc7MYNRr
sQJMDBAZ9rJSY6GFEvtTa+WEQ6NC6cnwauX+7u5R/Ycm9P+la/n/Qb8x2cf/G57rf4aD4l8EC8W/
/rd/+y9/nJH52u/8qyp/kk2cxHh3LWZ8iBr/Mv8qzp9UU8MXDFWkbN7lX/7sJ9YhlSDvWkFJxmSC
/Zvp1/kTmzRSnx2FZ+Rm/qHp93/kGlVsUyEx29Sg4LY0xRZcln9wFkN8M/SmAf+zlkD5qIc3OSMq
YrQPSLqs1djaa1r6iBAonBJ4cRtodlo0Wryy3neh+dnoNUkq4z4y/ZMuk8bvDJ49t3Jz74QvvWa+
oh2gzk161rwZpvc/tPTfya9RIP3+H+4dEODD1qHDi6ZSDV0TmeJ/KP0UD4NTeQm5HUH6hoD1vnAm
HwmPmR6NCFdqB78nkrn3u3aWdRicVTgqELL5ruTdkLuPt2WHPqRpZAj6SQ/w+p6sLFpkcn/zCmft
jdY8iifMTz/z5k1uFDMulzKP6/jFLj1920A/bVh+AxcHSY2yDdVVdnEicReyM2agTv4KJHiA6xIl
3VGxjqNsHhAW+tQVK59reozxHusEeMG1OGuS5j0w0xDu5RFwR5Lw5jwhcT/rS02IFtvN3EnisznU
+cKJDSx1L1vlfmfPIdUitGp8bG3uUmUw2G4dRd+lohKI1zP8C6NaTCmk0qkXYUAq+SaSmfPHog/3
MFS8y/k+HasAjoyMO6slY/zHeBr1zjyOPm1TxvhrvYhc3Cnlxlz4zcKzGnUufaqChKdrs5pGhWCv
o5pB19oLyfee9CQ/JmNVnHMmx0mvzsOouYUcwAvSqeRZQzPkqzF8gUWqu1FQpvPRKDU3TqqnXg+D
tWQoex/x922neskitonJkVtllWfeIakVvAJwBsPOsYrqhjW3iVO7ilueNpmfdWxonVk0lBBUvxVe
nsCIFaHAKeX5bBpxp8dLx5jOTeljDJeQkWmjtfOYqvGJV3DC8Rn0hmtdQqvWrEEWpWkdV/XO87WD
l8m32KhPUWu4dM51U9efcpya1J/wHATemlAlf8fUvFmb2S+y3n43gkXY8TV55nO3iFt0ah0MnDwi
xbW/omMwhdIGsjAAQC/RkPxLPTifVHvhmXWIoC8htdZnpjX+3O8MXL9wsM9NO32VYpimNPVUoItM
zjqS5nrM0v1Dkq1vKAJhZvWgCe8/Qsc595BBZxZO0IORir5VSZ+67zwkdX312/ESdbC69OCdU3gd
UfQZvODFkjpr1gysv6RG3uUst8qcG3yE4q6Rd3uzLjB8+qqdlVG6yz1pZfvKg5oqZ03QdoaCKV5S
uMkaiDeVL2pBrMJUaRh803gcmm7fhMW7p9XdHEqJn2IsD6E6hvOx0p6D6Wo6LZFjiAYJAdYE4iyY
2tIPowr2I7RiEronnZLkc72BybXo957pQIAHc9j40tXeT9ADqhRFwA2aw2TVabSIa4CUuEcQqmz7
dxQfyaXIK8BCiN+4v4fz0KxfBjvddaiAF8oxayREuUf5yUgAHMzqsfchfsqY8FJjj1L9lwT9DYoh
BsGQ5cGOySwZZPgZEOuYD0pDRp8UQ8nbyzSWtzMKhNH77Jx7/jUR2n4IQc8DtTtpKQSRWti8op8J
L49pgiQNEHsp5l62YLnWHR/wDYpQuko9t9T2IE39xY7pB2Zju5o5/phBDfuo5mwCW/1oqgL4K6aH
9MULC4ZVmRF5kBHWyWrMRnirL+uT3Kt0gTxb+Gm4jLrsYKukcE1NP1OzEQMW/paZGteghgOJVLl3
0DN1240p2D1scjOU/sBbx4fO8q7S2OxaCxTCiH1Y+aZ0FsCwmI3LPvcvow61ELw4pyAtV07BrNKM
42PVVtsuTD9rBMm8LkBPsIQhzasY0OEhq6RriVThFGsUj/XfEEeTG1ks9YpARygkTBdBz4I29axd
YJqlOwZMQmYUrQ2luxYa8kCjtKknGxfTqJcLQw1Y8pkfduy/xqyuYXRTL2XhZLi7ZTdQubBSSsCP
SaZYZVvzdho/Ck0+eqmxNPJi3Y/gqzFU943zRevQ47Vd1anjrKxhh9DSBsNaqVdeEGwnVU7W8qDH
qJx5RG9qWrHoNPPbDuFINypjlTjISHaJPyInpU5uEsWbpC6LcyidYVPWN5JGCo0ckr4scc+yWusd
eZjnLq21xWAoJ03rZmOTnZtIITgaWXKibhR/lkvbodK/GunRM1DvQobUNcjnDpNtp+enfBqgE/Ra
Nxh9YNnSyF258/K5Lfi2VW9C3FJVl7JqPQZm9ZOZ5QdU9yThZyZC97CTRpN8Rb8Vhs2u2ipptkAK
jnCYZvy2epuFQ57q3DL1vRQlxpZx+WHlEDgXoQ9ESGJRhS0CcV2AN0fIq08o1BP0rgBfSpprHGFR
5FJ9a4S+1xGyqp51KaK0XBtDQ/LfEOau2hJzW050Hcw0t7atXdX2ABYaZp1SqgRcdk+oyS5HOwAA
bLxo21RMj0FgrREYCGRJIjvL6WNrWeQ+q5Gse/e7h0hfoiNSgTsX8DCGOfEMXZ7PMx1ZG0saZ7lq
fzo+Cs19FJAK5tRuAHyJZfGmj4yAoFTrOcyxM33Kvr2y2Kdl+Tx6UI4qtgVZrXqKs/BBUyFWTep1
M/Y3yUEttowhN+35WiaX/TwzLAI3nFVjIkylfURaj7vHI+3b22hZ+xMMYTJDjO6tyK2vViVXUc7f
rdr/LuwOl6yy0bvoc9L0aulXjFxImt56uuS8N5ZlbmyRHIJi0HpATfXQW9Wx1bplCOPpovKTZMG5
MYjh/dQRMMpRs5z5Zl67jqz9aOOAfXRCWkdDlzj6CECi50lOWZVBfdUjEgDCoSVEozYOsVCgUGDc
rFvCx3Kb2PA4MddQqYIpl0SoTbp1rghfRA9Frxd6b78pTfWoyw3cuZoTL4pJQcYjNRbpmGau0CBt
S22RNxJSWGXIrOJIq3yMVpZNxqRtwmIRS+ui1Jemr14CJX/StKFdZnq77DynO41RfWo149BOxNA3
xjnw4u9Oq7770j95EEdmQUlMrp6epVF7DXXrorSoDzT92WnRNonkkEh2/9qpmczI9q15IfY3CLCQ
5XLhtxYMneoE5xdE4fmAcnqH3iwCDO2zpYc/KLNBB+vBXehMaOGlaFi/WnHKWAoCYieMFmIBGMqY
zeNDQ0r4KNcEJDPDpnnRuFUX7JJOmHRmUbrmB73cnkmOfEGh6ifNEpi+isotoJxV+8aEYzT/Tn2t
nDUGtKwG4X+thbShWo/fRVkeoZrlfj8+QaML6RHiVNxXPUgkYdhy+sqaN314qUtvAkQliDJHHcQ0
CCxUL1adoGLusbBP7F5QRV+Qgv5ggbOI9Ziw8gAEIetx6jlq4aLEus7M4adqawhG7W7T+5MyzySU
GvSqhyVdKpGSryAsGqp0Gfk13ABepcMpHa+aOCQ4PcM3CsX8l6NFiylvxxlth5tML55iJX1FH06b
V0KbXYdyG/Zst9VkexcqMO1MqmTjXqhctYQ2OjT0XeVYiPkONoAyKeyITy+MsvYIlkNQenC4jpnT
PMjV6EqhBpeQbS8DS4rXdUQcv4KqYBwjDT40xtPgeAfHLFOE1t4i2agXRRdfmYVfpVS+GiOih01c
wCkek/ISAT6bj0aS1DsaaxMkr2kd/YS6RlR5ANudF7vJNElM0jak6FYL+7OUzuPWOFb2dIxhmZ0X
NnOJgYhf6BwKZRHU0TqMnCctJ/2yY9krq5+ZioS0b5ffuuXDEjDmtlvq8jpJcZW3tuAdgvTHI63C
63+8YnwYPeu54o48j2WoeVn2uibrzoUp1SupNtD9dOIa5QZ0CX3OIz2ZRVSuUcE8yQNrKlaxLkra
5cL0nFus58/MdIitYXQoBvi7FkfJzLNrEYe4U2Lsnchp0INRi0M0DAhxa1czI1oyJbk01tudFmFu
dMgeJy2Qwt2KjOMOld59apnDoUjDd78flL1Sd1cfakQ4eNNVGsbDIsiTm5SVj6Mh/fSDdYWh2kxy
ZR6myjZxGjG9A7U5iTNvC+PZJ6swUEscMMibo6wyfagIYCNbEX8McrhA7ftTV5uNHofyfGxSAnRQ
5Ek8fLptszWaDK6npntSO+VLGdoPWe+5TM0T5sQxauqnRs9IWhy/mtj87gpWlYMdNgtEux9NNVbc
xi7x0cmOK9XFJorbi2NEq1KrmFeZK2tV+km8Nz1u8NOl6tUzKpQBguVQon8AX4lc74rG2KVaojCn
mHtI3m1vAmlsb3FWEKEkDqK09tK3rO8CAsSig9w0XsSEQhqmfvU0rVm0hf0Z6YW2ruM2nymB+jiZ
73lmkQJclDjSMpulXRBt+2R6QrlurUiAabWFk77Gv1g5XQKD+yHL0w9HDSEuK5NXKbB2fRQeyr5f
9pnULjg/UZNK9tZP8Bv3+lekTeNc7cIHJW02YYjAcoB2ZwYwKC59TCfVoxwvfaSUW0svDlM5XfRE
OwbQdfvjdAiqYi0Kkwzl1TadI6z783B4loXsRKVlr31S4AUJ0fkcJQLD7fKSxTaLWzOtWCAZ3z6e
H6PFOgQFf0Aq4tsJoKmtFOslZOhJYXJoc+ujDyTgtlJZgLXM5cHP1gj42tsk/8lBMtdVrRJm3PWz
Un/RxyKZI+2+1bTpVUGUr0ppzTRAwqsmpSdlyZv06WLIb5kHQBd5x4jZcuOVnoYvauJGBAW5XJPH
bVn2bmja785jZo1iuLsDJB0ce5oryRUt26+h70w3wsQ26AfokiDhpE/RspHo1HVQHcyeNH/f+Ghb
+xwomjSHC52ZBpe21lszVYtbQclJxQzWzlb5EmgncA4b9SQcQD03lRkjf56VJANovYdTFJoC9jK6
YRap5nlonGLpScZbq0xwf9kVSTkpuTCj4gWLNDXxdLcqK7nOnfQgelAafG4mDJQzv5QvcTidDL1m
YBsOd6MJuVR/fBqhEGUjGX4aKV+B48PDnaZvZs591Q4vYRi/O9JTWUfeQk2SJ6OA7ZeFN+Q1WWks
mzYaHmBa7eAxzjxEriDGxvrahaYwJYsu3A8l/DI+g8dKo+4t9iKyoIBPduh9tniNWStP0ZvtrMYq
ebKD4jXXy51a1x9VbL9JIZae1dlbVU65BSXIPDR+eK6817JJ3xxklzGxSPep62QbjMDuPulYgZl/
JGG+iqbcYznl7H2DYRIBHM+Qur+ZaXfCJH/0BzjXJwxGP41es8AigInmKxLS0DxcF1W3A4qBiNVB
caVRuowLIz91SUb2sp4cuyYg/qkFb5Ky6IIhRD5t0C0C2b+GFY1Ze7qxqIOL7zjeTApzRi6c0wzq
VSRnl9Ib5mFJKH3WwygBVe1DoYUEBJjFIRwM9vOXRaXP6yA7pXq7HgvnRZasdRsah8jWZ056tQuk
lL1wV2npHj3Q72nCFTslw80OKjQ8pHzd9ua75nvbFkGMrdo70HsGD0muZ/tUQZjVLqN9CMX+Y4wV
MxsMZKh1tV9FdmBsChAaiiaEqMC6oI0lWTQdCd1QlfdG718Cz3dmYareNGZBkKBNUlU6bPKlN3Oq
7yq+svdLGI+vqEatbWN6t5jjUYNDdTjU11PEEmgoyOsKdWjn2m6dqCV5Wh0mTO4NxkzJ/GIhDxha
vl7OrcYRcQiCsHqnG0ihZjlL5yrQj4on3fQEf4AmV5tUpaieVFXAHy2BNUbBrRVubeyyS2l0XPt0
lAW591VxSh3sr35w8vQVZ08WZaE7BKm1IGrNsp0vuzHB4ZQQNqmp7u9aYLHhPw2NWoomOEaRcara
CYU9QsSmiLyIkOWf5xe6W1UWWWbWTKt6LkCDKWxQ2SqhbK3Xb8Z2XKQWYmAA9uZckjF//CkSKZhZ
YbO8lpsHr68fjDA+1Z1HFEUXCmXYT9+zED6T/I1snpTArFkj5BAGFjnCgnJwbcDj4MZu56YS9fMJ
a2U+WeY5HsF3S0jU5d7Ld7UikUznSWjN+q8pysaHVlHzeUsmWtpkZEQY3euUc51YjJDURhUi8vDK
MHTLgqAYMzzVwKmIcC31Tvrv1J1JcizZlZ63ItNYXua9+zWTJhHh0QAR6IGHh4nbw0ukX+/7dlRm
WoA00AK0hBpII8mkLZA70ueZrCIQCCIqqYlEoxlJQzKO+/XbnHvO31xXcXMTJa2+cGI2FCc1mLSD
8ZQE3O4rHEsWgZ/vW8faBRN8H7t/6mS91kpj10XNddwOz/UU/Gh0tpJEPNhOtjb0/qkMh+e47bch
EVENj95U3VwXpv7Y68GldMM30UUgTYxVRkWQTDEIEMuI74eyOhhcYdq63w41YxpO+k7pm+sht+4q
EVDyMr+10TUOfhIeB8LxrgqSR+1/2nWzEc7sqrtSdSTIW2pcnqCXJsxVmJsIetVpuwnDikoGMJfS
1rXdb7GxRAclVlbpMnEovBgpB3uuYebDMaPYRrmyBG4yufOIjfBLO2HA0G/NVn2gFAvqQCgZsrzZ
lZNxJlkoQXUGQJCqupDqtjHwThK8CnmYM9f/pvvYwMeyGh9ohV2JBACj1nJ3LJqHqP+uVt9GZXoY
J/kmIg1nhwEHkRBAlDuEe1do61jQFsD1m2lMfSO2M6TJKMwYenhZ0NXM5PRAtxv0s9VgQpfprAcf
NxaloCrpxOYqcVqEoueWVhiUq4h2yEKth+ckbjb0FtCdHBgr69cosy5Mv9Q9nIUo6Co3pYIRZFyp
j+QoCIalMD/VFBBSZ5MSJAmK9CxlWeIcUMTtz6oCjaTr/mz3+xBmA9UAn79Hhc+thQo7AtusxsGi
nIelQ95We6V97V37vpj43iYGwdyhKyBciOaPCc6/VPGoMTeBugoEtjNjSYG57pO1arK8cnTkxURB
H7OZb6o9zF6YlNpGPbpKyiLYu860rloz8DLfvakUm9Ydjo8D6Cv9Yl5muvqk+yY259V+ShumP8US
nKG5fynBoZw9PE3Qg6Fz6ES915PhGYcjYx9ch1x9a/vWjugrBgL+lNvWK92U+noKkLqO1CtX4osb
4LDQtfkbBfELH+eubK64+JtOw+SFHSLN2xt6GniUI/xYG7Cz6mtVlMA0Y2UTRYR2ZHfQDYOEMozw
NHDdRVmgBZBMzr3eXPn45GCdKG4Vigis30Au+2y6q7Vxx+F8aZRphg/EvJll2QobO3OpaEO/oPZj
R+SkSvI6ZBmVpLFZaFhcQpMuLgvRHfzksWvZ3u2K2u9YX/cSqGvqHnANuaV1s2grGhclczqu1Rav
j3EXWVdTJm/tyYiWciJL1Q2+ToM0K9VRXQGC5lvDcyfwfskd5ZAn+brTu+fRwb68z68b6hu9rMGb
FqLEBJPk2QWCPKW2AzDMzsK31qz3Uq3XdI3RTcI9ZVH1TJVhkJcTqyYXxk7Tx+cqCy7DwqGUFFwm
wZy22xthGupFIZKtnKbvSeWDLOtjavyZ9RKhXcgPtyFTb2Gr7bOaDZSw+22p8E+M6KDEfbMJhnQd
SOUhQsA9q4q1poWXveif7AL76FztVI4Yrngh2n14k+DStxGZfSga7vclmwUBg6y8T7uHbDJf+6Hf
Gkm2wlCRSWi9+qr1qiXqSxcWYGPr6yC7Tvvo2em+24p1M3Q1WuXOCz0toKQRR5WYS0C2I29lsqro
zmsRHkYuGZDf1mvHJug8kwK2t75J3vyKDTzjCp+52VPLiuBMYUPS5PzJE1RgY7Hu9f7Zd4I31enR
1OUfyWJ5Wxf1RhuC20Tpnwy93tNE2WlatVb6ReorVBEVtj8/ml6aWv3L042A9bD+GFwvIBlbF06N
StJIR0tIC/7lGqc0c5nX/EnJMDvXol8V28ZmBp+AhZ26tte5A3dvK1xYwVYLbLkJI75zmNkXuUWL
JePojeadlFsm5qOa8Wj6lCOjaCML9cXuuecP2ISNMas144M6pCtDTLssecxxLtHLW1xtOGujgiLR
mHB/t+QGCMBPX4DOjPh1LYguuihXFk4yPduhjVqTgSgERwGbXDbbydxkGv2IgeKnkG8oo7tLaelr
xe7QlpsnZQcteTGMwb2r64dE8D+62ADa2hxEbi1FPb4Jf3pJWwavm0xKyBrMzNDgjCNOad1NNuzM
BvAqNlT2opNvDWYhmm3QyDF2hl8+NUxHrIim+JVz62DY1dX8Zbre4cfL6ywa7jgeLeO7E3a7cqr2
Wi73KfTLWLRe0bKGFETtA+DgzN/cpguTjT/jcVoVWvimFdODyOonXMUPRWu/+j5TLajtu2boK6/P
7NeqMZ87Ch5M2vsolIfar66V6XvT5B5Iprsqar7ZVbDt2SwVq986Pl+rCYdti9dur4U/m848WC31
fMcODqFtxDslotzBRekm8+Wl6rf9PsPnjpWRrVu1vLALBtUZEvIdjtcldnwlzo+L2HAfEiPZq9o8
5npXLfIs8+bj09TxVaPidiut+jW2R436qnyLtOGpUq27wGy8lBlt+uohph2tdv2OMkW3m4fGDuq9
WzJxyql7UvlGC7NIb6IuuEskvSXDyh+qrlhqivqQhf5cjlAfnBwpwUx7sZ1w3Sm4ugUIMYw81OAw
dvMuFMXhd6rwiJH5+O1JFzeA0T4kFgs1HKeHQXMPXB3ewtbA0Na6o5mImVB0i88x68DhUYVBB6Z6
NFxxNzlAl2WS40TQPwm6XAFXxE4HtKJQD1BpKcybwDj7vVoPuWWthI9Sd6fv6qgYl42Kg6ICbsZN
m+sq65/njSKySPoiY3zI7ODBL7daLW+xElwUTftryC/X/pRip2TezW+WTOrLNFivdQLCqYnXdlpf
8yZcV1hzwoLbaLBDzT9v0UzH/W56qSx9P1i02NNJB/BllZhjo+q9JTG4s2gcSAsrrWZhDeGtVUe3
XIYf4NBfjC71n6B/oti1GsvXukEGJ+/MOyOwXpsKg1hD40KnTge/6570kfJxWFpi1eftak5Ny5JJ
WzQbyu8vBv608wi3NSNKe4GDCl8lcuqBFU++TVdeBpe+n/ur2F3GU57vMGY7dIELUtvKm3UVWsKL
zFWNgceqS8WzLIPyKhmQ4WlxsQrdYKVG7aYZ9XZd069fTLVdH7SIU8MKIH/2Wa2syaiunWzxGwrj
D8F5/hX4zL+J+PmA4ty85Vc/0rf633/AAf2uGPH/mJyEDZLmC1zQf8Gd5n/iSgMuCHeaf3ap+ac/
/6d/86f/+qf/jrjE//7zfwQ49D9+//MH4BA//DtyiFQQJwZTs1TVRc1B6BronN+hm4qj/4OqaeYs
QCEEKAObP/0FPASsiFKXZSL98Jt7g/5X7Kbm/IMJ1EgVqFIIzRbiD4GHtBle81elCYCrumZoDpgm
DQyra7gzuOgd/MYXEWdrpOeYijfqRk4N8s91qpNH+SrHY6c3xY9cncLvaavZWI+P/nAlnAiJem6s
+H/1VrfRUyWN15Vmc3RyNE6ci3oW7N4N/gmo0EdTnd8fVNccyxKghBxe/OODNhrIxNalhi3kvgZl
6uc/m9BYphndKEM/UOB7/TrgR7vhTwGdI+NkxQmlLUoCUrwy81/TYdOFw8IdL63m8HUkbXa7OP4I
umWBO3R5Md7y47uVLZf/cK7PW+AcdsG23lSvs+62vo6uIDxs6+3XAeex+hzPBU48/xtY28d4XaCF
tVoWhTes6f2sm22/ltt4fS7M/DOfwrgCgLFFH5b/8jGMbYMj7ZKwwEK62nLrvHNwG7Yt/Xc0IrtK
8JafmBmf30bH7MTEn8RWDUpjRwrNsQFytncmUAIahDvsXJWhpXDNuQnoIJPjstA7/OPt5deDeGLp
fIw7I9veLZ1RwQEtKOgpWsglrBFlPgT0Li/houW7nPLLUt468JahmXwd+POwzrhuW8xm0QYyMUcr
IbNjsw4No/SiTmkuWTLTsxo31bfKMLK3r0Npn1edqf9mZIXrC3hx4+gTlpg2hnqIASaOGWtwbJRw
F9UemMy22Wqb6Gry6ptkG10E19HmTOj5s32cPUDUsaFxyTjA2c8A+/fDK4ZUz/ngNJw3zrPpDdvm
QmyiLUbNkHW+jvURvz4vdbxt2P7w/pq36lnt532okjPaTvq28XI1W9nF+JLIcP91iBMD+SHE0WTJ
abKHSdNh+FA6sdfE6jdHoFzVye4pkz5OxoXhcQ/4nXnxN5fGiZ0FYKXQddPQQfpbx99Pn+IZ+zXb
iazlDdjK6wGef/kTAPkSSBzKZucmp37is9kGJkK4r2mObfz293eronYixU30FoLTxlibSHxu3VV4
oBiGuUS9thGCgaI8weCKFuF1hDcYJLLf85m/+dbz6Xg8dRwOSYfbkWs4jn30PSPFiKRCJ9rrl/6t
e8ghWyH+NXpiPavr72p0e7kLL9N9fMOVBtbXrL7abrOD73391c89yNFXdw0zb1KVBxFxuwp6eluq
R2n4zPQ9F2U+Xt4NObjLbMLfq/Uont2YQ4VIKKg5PZnCMwN7YstjQQJY1lymE4vyaE0WGQsIKEnr
cYPoPWOlj5v8DZeYXfzg80FBjvT38bq/dM6sns9ZyrwRMKXY7jhJ5sTt/RtW41jlI3myN2KFJtZl
851rfVtf/fGvRZlgzq5IhVTnaBwrfKqUMuvx41Fs9m973bfw8vLmzKQ4OYoW+aBD3sfmeryBu8Zg
SScemRXN0n8J7lSvvCgf/VXJCCZLWAbLfgeosYe2+fe84L8E1o5SmqlXpQ/ikbtmAx62SzdVuOV+
d/F1FG2e1Uc7twP0nbzXxROc3eDj12r9MU/KkeZXj0eUsTdefTx+cqib1TIZUBL8OtyJzZtowrFV
NnIXEtTHaIGa+dUwxFDSC5yjwV+WWC18HeLkF3sf42gdm6aFb6NFjH6ZPwEa3xl73GRXArLp8OQg
GYgiZL+NzqzrE2eGg5gcwwi8Hifdo1mPF31rNiKnAVHThwxuSpeGfg8hxjTXQ48djnomk9JPjSV8
Mottm/P+03GvD9TAlXlmRvvZfOFAn01fDrtozYaJpOmy8MY15G5gTJdg7rfNFX2IzQQy4MeZAf/o
uvHbiTw7cv7Lg8xD825LEyPXDyWdHwTnCkx81yFGUfpK3Tq7M5HmLet4sjrztOEmNVMRjqaPjJ0q
qAuzxZeMhivgzOIm9aKVfwP1eR9wQntIVm/hmumvyk2LcuvX8U/t3e/DH82svOqG2KihW4E+X1Ra
t6p8d4ZrnplKpxIBoAp/fc2jNRnETB6R2vORONB9B/iCMokCoRoDx3CpbilunQt5cjK9Czn//d03
pNFNDTsnpNw3q9HTWDL07AVizsaF3E44u8PO/3o0tXMxj5ZMWMWKLPx5OEF0w37XcT0AQSVXzcKG
r7AYXs5nj+c+4RGDxQyAT5FbgszyR4w6sRLDnTMbbr9+tVNvBv/IxonGgi7nHGXiIpuatlad1rPi
3vPljxpuwtcRTg7e+xBHi67ti6iqcLn2anjeAx4H+ltnbTTUyOtdS3N81ntwvTNB54l3vP7eBz1K
KXRFDo7SMEtY6fNJeBu+CM/aDE9oAiyALrdnjouTK+FdQPfoELSNru4aZx5IUhht36Fbspt4x3Kn
PlTs4kFzZlyhc335isdbjBF3IsF5dX7F6Jfil3g7Xs0bmr0vn91rYzlcXURbVFGwr6y/Rahbnhvj
U+fI+zeen+/dQgTQpY6AsnnjQVskJP1SOUyufe0WB2fSNklnnnnjUyvifcCjzUYN6kE2Nt9Uay56
p1uawQ9QB6uvZ865IEfbC/TqIsxGgqTTzsWpvukqyKnfvg5yMpd5/yrzU7wbu6YdjanE+9bzX7Lq
0D1oW3plm6HZ10yW/P7c7Dy5ym1OfAMrKu2TdXRqJmHcmEyVChquFLSikuLvGbd3IY7GzW91o5Il
fRzFviv9uyI8SOvmzKid/DbvYhyNWtJprWLU/nztVH7CVEL8BBOXwFPQGWpX4tdOLKvNuWl+6uqJ
4fZfB+9oI3axfVdKhagwxFeQFQpMXSqwMwv0S1fhW0XFQsGArryvH/pfqrt4fa5mcSqXeP8AR3s0
7JzcGAu+nuNPnlkam74TB9cCsu5269z9pZNiN8bizAc9N2eOtu3E5XJkT0TFcnwxTe3CNs8kSeci
HO3RajaWKcbinOTRD4AFSxC4/3fvoB9tynXiOorh8w6+ilMlzmlCefp6Tp6cktzq0DwA/UGR9eNC
zi3NmgwX9KsGpSuLrmMwuPaZeX8uxtFGq7ZJ6cYOMegLdrDeXLRe4vT56xc5fUzPGtRziYW78NEs
y/XA0hqD5muN4xq82TXqto6HuC6+chk+i+ImP3Nmzr/46Yx+F/FohkloT4U9cKEDSwg7FKUj/Tru
APW41N/PzLVzsY7m2uDm+hCHAFwKfd+Oh9wMrnKFWpGKIrzjnstRTxUWYGj/81jaR/POD6JUKX3e
rI0vkhvJJiVXzlUzrnIEvq7blcFdh5YIeHSa9V9/x9OT5a+hjyakDQEi8C0+Y5JeyxIC505Btefr
GKeSHe7gDs1sJgrguKMgkEhDBYR15/kHHyHY4AIQjzcr4jXUvVCwOTNRtPn3jmbKh3hHK2AKa4MG
NfHGC42SeL4Bi3kxK77Nevhfv9tvxaavYh1lGULWI5xLYvV4Xm3J5RBvArq/1dZztdjExAhk9yrd
YFVM7dG45abj0UGOroBKLSPPv/p7ZtOHt5/30XfJQmx1Gr11ngjrAPMWZpqBPx2nntcAAEXKgbon
8LV75UY+fj0WJ6Yxd1ddR7iCZhcXhI+B69SUdlBBZYjq6Mrs3HUKEI8d+wcUyTPDfmpKfYh19JI5
Q54WrWwYdneT3omYw5Vz3dPve0hlz+CIYIR//XonlsqHkPPf342rlYexE/SE9EvMzcStA+7UGLoz
Uc6+2VH+kOt+XOoNYRA12xU3BvZJ6QHzv12/mx7Hy3Ol8hNVJctEH0LjXzQ6dPVosbRg4KYA1sw8
krf+xpD4daBCdyFQO633Fa6yqLStwel8PZqfc1qDhoBFldMwaHZQyf04nE5TlnqaVEAe+y636OFm
xWs9hf2lljql53aBdTWMUQ+Hvo7kNXBb0L9WCDVCr2FQaEKRZ57o0/TlgWiAUxO15xvucb1+7Ad3
hLzcexPsSR95gYky3tCs7e7pzKvPC+HDnnEU6WjIgfy3Okzh3ktq9RLa6FYmw1oBRNPVA/+7+F7D
P4fx8xY23Z2d9z/6AcNzNVt//RyfDjkWKYIiZPiCQ4tuyccv0DWuLY28o4Q+jTj6SHtDVnIIzOnS
bstDDlrs63ifcwaKsYyupqMUZVPAP1pBaWqOCnI081TrcbLHDPLQfWOuLcUmX1c4CJdnSonapzV7
FPFoMbH5qBL+2RxRXcL5XZSPdTxLRVMzRXHyvoKXeLaaYFufDiDCUjNFUwUllLlN8XFkDTdKjalJ
ei+NKgE4UbQqYfxKfR1bZUpnQZ9hkRSuvhJGq/uLsNadlywPzHvF6IdrN6mxQEZjIVn0sBAhh6pW
0dyieREf2rpEcycwFZ3LxVAPF5qt2MHadUJtbUSWnS3BDLTf9boabWDNXYhxdu8432WapdvGUZxn
RzHHx0z2gmpxFTHXw6SmM+YrzdNgiOJCxOjHRb7sr2tg9tCbLIyHkrAeFyIeYou2jqFvy1qGu1rT
wAGWQ/ngwzdbVL7h3iV9YKuremyN70A6egm+cAzRZdWqNgZBmbi/ZONYbny4+IOXJSmIrUSEljdS
YpYLw09gPjtZOl5CjOj3AsywedFZvZDrPk2Q9BtriTJWjGgWG1XWmgctaMRVkvntheWq4eDhiBCi
4JjqF4Mdu/oBIZnqV0GB2xsB9l/0RhmugeJqyXJUpM63MM3Yy0JRNQtXqwPloFSQKWRfwLjrU6cB
8xQGmBEGk/ihNLWzzQPwXkgrxHDA+7rVXqmQSw5705ziXUuf7ZBKYQG+H2lD+V3qbCJjBt12eoQg
U5ZeMogOYMWhC9CjdaYUiV2zRzIrJTvA+Fw0SnaHcJX+U4kyfzW0QcWbjgYGwIX5inhAt8wTc6k6
zUNjK16YFTeRYg2JZ5hWvx+NtniNnbRR4WhKWa0gLOt3mcjkRsktd2k788voFSbkmNFsCzA+l47e
GLdl1urohDaTfaUGeQG9ctK6pzEfwTQCl8xo5fXNwckq+RiJGMmJafThmYD+B1oaz4jThAfwVxmg
AcB6QOuRqdX6ahvobpFuzbqafpVjDZUxm6VwYmsGlOYy4HreJGZ7CCuJ5E4Xu3JajshKrMoe9SBl
Ukdo7E2crucSSHA3RInfrSwN7vyFEsU2ciQx/gKVUkARMWH/K3Em74Lc0ZHNsd01xNbwMaqn+D7R
zOkqdFP6wH6qdotKz2H+hRlHbenm7RpKVY/ndYGWQ2KGigcaL966te1/B/QPilOM+dbXGrrJ8aAU
SAx3FdwpaWayQCenqX7IMlbJMZtguuuqGZk8+cYA52LSUN/QNVQmMt114SdAdk38Krw33UnbohpG
tpL0KooyYR68VRIxuKUOoe1FjoWzGVor3ypdme6AHo3JypEUZarMVr0iqyKkdFBVs6IAMRKnrvBm
RI1nZU99Uq9G9Ih2YxOWWzUfh02dFSmI/lE2S6fvUascC5LVDj6WXodIzQaZOAS+IUdoBYa5CgwN
zlmuOW8qMi/6MplcNaM5EMCPqDRusLnvPHWco/taEfllw/zBkq/OwmmjtzM1xCrybWFF45PZ+7E3
s5/XxZjJQ2lbyb3qaukL+jbh3lcr1liVhso2GUNcwqOKlq6hi+fQd+2LRMvDmyEPB2hnQbIDn5QG
nl3AIBZx4j7IDGqF3Wraok0HOFCKCqk3ior2lsGAXtUq0NG8zhoDGJudAnHJyu3uZ8DxKz3o7UW2
NMkjH5pUkjiqUMlviiFqt0WOkiYbsnxUUkTRqrbgwh6VYrzzB/SCBtHRlRmGTFyNsi4wlwsy5Vnv
e7uA8alIaxnHsio3wWSmjx0SCdVSU+G2LxWkDPZdYBbRWra2tfLZc9aTrc60RsX0f1huFt1N2vSz
MbV07TviXkZ0ZA13xMmrQE6KQwd0rLijf4sSUJYbOzQEYOsrbn6rK7G8rEYlvjC0eFzb7DDLPGge
q777lnSGBjI9yq+E5kcD2lakeBMjxH7xU8vVh9Lunk13KF7Y6B7m8VmUuniCoXJwu7reyNJSlm2p
zS+CM1lb5sWyrgB3j1p12dlZ4UmZN9fwyZGT0RsEGGX6JovyVjFzAkPoQScxiC8rLS29PkVyyug0
sLI2WbSpuygpzSJG/tQgz6GwkeZulHnCVaATg1lFYAfCT9I1h1oN1YdUdeWOpLXY9AL93wRNn0pI
EMMoLm6UEl2mEAwhaq4JvLu4slHlCp/od5sg75vJ4UAR2nU31ag5lRZs7WLOQDXZ1jeAjIeNlM10
I7u+ejEjLUFRsbF/rctGrGSq0QPt2bH5Ym9xlwffBGcg+Nj2bSo7drU+wxbJpHvm25Cb8qovVmIy
wmXSDUg+Vx0ebDDylyaCkHtNSRCHkOH3JEVcTPNDfCjNMq6ZXQUahrq8cJIyXaWye0ltFG9ckV7E
w1zJrrUbsBwYc7mi/FEpKlow+lSHQNMzZdWm4T1qF8UmMDL3qlZzcaGYGCYiwtiwcUzqJi0diTWA
opp3yai4SP2l3Y1acC1t605DJTf56QSuvugrvdn6QDCWCeAOr+50RrIcbpyuey4Lx712A2RqmC/2
bdC3CPXChIUDWJO4RmZ/S+6VLNUyQQco6zXs8Ro9WyJbhAVxpfgrjmDgyiMlFeFmzW1SCn9vw7qi
ORDnNxGaXss8zcpbw+ycC41jctckA8w8mOzQ3+K7XG2aZe2KpSG/lS1SDcIT1b1hyufUMuQPq1XV
S6QyyrU6SHjfNQQpo1K+K5mMNwrylYfG78tt3dYY+IwpVUutzc3bMKqURdrWzt43fOQVTNv/tYhG
dB/DXI8QoQgH2EbpFI2MU0jq3oY4UGoIhoFtH5K1zQZMg7yweyRQigIab0tCEzepl8V6topsR1y0
Te/vLGWaNvVoFzDXfGBmywBl0ftmahBxIqPc1ah1LSdlrFcdvIF7HyGGXTE1OEoKs1wLtVKWdezm
W6Ps7I0xBc22851u24OcvxStX6xhWkFiadm602kcd6Ymy0sVsPhaG5zUoyRDq3dqHm2EQ/35ecb8
aoJV9FI7TQjRpNYuMkfiih7OKg9KXOwNpyFxH/SamQVGVNP5q+2MDaaUMHCmFjysa1btVRDC3QI3
5yP/hISUnlL3nuoVkA/ACoVKT1QxLSrRpUmJMmu2VYJ0d1A0IXccUe2g+jo3vtpB2tMtprPQlZVI
I3dlAqGcNZdyT3VydUktMFrrRoHOTu3ayzGorF2fxuGF1hsiXbp1idpXkqu5Z4fh5IWtsDF1dIPI
WCsashvLnmNz5mCJ/WC4hTZnbOQsemIbj6HuBBe6k07IU3SGXDYNfHK3DJB4aJ3RvuPxYlgQ8aB6
gTYWW4US2qND6vtrq2UcVRwX5WWMkMZKs8LyteUL/OAokPzjVMM2alz1h2qstcegHgUSU1kPCSHt
7fsq6Co0qMPKflJVieqRagyYIeTtsAnRIrxECq39GaJRu9MbrV5Nrta81uRdqzJx65Vaoh1omr12
kHaUPhTSR7IpdvT0pRKlf+/EefscGm3srCKeAIkUw1IenUnXtlWGwsqitgM+Z+x06o1IU7kto35a
hYZw7q0qLtGZ07TbiEM73JZmIq+HqmxRqUXL7F7Ttanwmr7X1O2/g8zGGzSK4fVhf+vKbKu63IVK
GH8S7bUz18pPfQFQhfqMzLJVwMufgEyDjIXBmT143GWXgY5raXcGkjXD448v7PTCdDSMQX4jYDVf
6N+VftSmLErpj72n3/bxxayHh9bMA31ifK6dpSl+GOi8LdldvXqnX7KPT9+/vjqfeMcPD3BU7irA
vmcoAyCwr9zH+n2SJWfKTidqAR8CHN1Yhzg1/CwhQC0jeElQhOIy+tGE2DXns1ygapdn0HSnCkAf
Qh7dzYuoZ4G5DGqNpwsV/WWyni/m0HLVlU6p9hy+9nNljfrz+694VHHK0dXwG4WAw3pYZRw7r/Ja
LFFe8RA2yV5mv+Svv9rZVzxqWbiVAe/bISIelz91D+nHJfeMOxjIyLefq+Sd+oQovc54V0oP/OfH
SVokkLbDTOs9i9RpiTIR/rKJL1fk/Z6mF2sUMoozs+bkwngf8+gFJWnWiAYbNTMScC/FQ6LeIFdR
bmasC15PE1xmkLbaMl8rO+O73Hw9wPq5dz4qYaGqZxTu/M7qxtzMFR79UUeR4zWJl8jMFlgyzGYL
zSFf/0C6lJJPOnvibuSL8oAaxrkZdmqV2rMOOdOMTt5xSTPurHKKA54mc4JfTJvstDnXmDpR0KK3
+9cQRwPumANC5ULtvWBEJ8u4QR5w2Y0PZ4b19Iu4s2KwSl/qt2F/t98VIqrMsp5fZN+As8fucItq
WOC5N+r3AZGvRbs2rqwNez/0AuNm/GbtuDHKQ3tuAc0b68dKqcNtghTacS0wt7/Nv3cPkkBeC6Rw
VDo51c5+m3v34S67akFLq9izmMGZCa3P4/dFwOMWMJBtP1cGAspd9NBftPic0Le/VzD0wt5jDa5z
Ob6EPMbPklH43q81L10r1MsOBnbg7rmDZ64Ef3ocPoA9y+NTrT2a35NbWoM+JniGABNC5pFWAOfN
Ql+jaImX89ef/cR2RZeOM5TezcwBOgaxRkGlZYnRa/R0hVjMKpxzI3Lp3/s/rUeJ1/Ufj6fNtAoa
n7Yzz7SPO1aC0qeMa6F5znXy8FujY1ldqrikGF72Is/wmz6vHDZGVUcLQ59Llsetdwt9F9EYieE1
sM8tc19Pjed055KRExVnx6aHQGEdEhWy2kcHaZiro0mmxxvs/c20c17TN4Q19Z3BatG8/DpDVf5N
vzszkp8Lzg6agHN2guyUA5fv40iWVgD4wiehnucJ9N4VGd3W2iAhfDjXXT0xji7AXGQvAOG71jH6
XsrBDHO/NWETyPsawngo+6cxSc9M/c87Oy0CILi2xl7qWMczH6EPWfpFyBvVMFurh7A/UIpbDOgy
ZNuvR+/zbkcoAcOHia9RvThqT5tJFJGnIj5qNul+iqdH38rOodHnFv7HhSxotTABXddmbYmjDFKO
6IaJqDHRWbsL4dKFL+FQozbxzZ8e4slY9dodTMe/YwxdGjxsoQ5W3scvhtYq99LAIGj7A0USemzC
i3MEv8nqRvcPp6i8IabjJrOQJs8xn0DEOohGRAi9AvywE0wI2v3FTP5vUmo+Tz1qx7OevSNgnX6i
RrStHDqaGabnFmh4GohYq/iFVmfk4E9MB0clhUKKRPBKx7ugEmF/UmdEEVq+ykG+zZD7r2fcnNoe
zQYH0i08FXfuiB0vVz/uatdXBVKL4mfS06nPJvos+h7r+DORTr0MDT7HgmTpcI7MQ/ruAKUvUyeZ
45ueFrCt6sEPJ0njM4fmic8Cu1Jz2Vw1toTjadY2aYrYNz2cKqDgWv5IEPAp3PH3XOAP8cP/deTv
6+Itu2+qt7fm8KP4/4ABTg7yBQH8P0P9/m9/+l9//sc//+Of/uk9v5v/2+/0bu0fwNQjmSBUENk0
bWY8TI/Bz3/4txrmOxSDBRKEszuEq7PtvHOGsFzQW/zJMaDJ8HN/MebBNMKkJz//EDgOV6N9+QeM
eTTz494HpMDWMazAfILFq7ENzXP03RzURaY0ZsWeUyp71C/yQ+ZD6Ji5tJtcOuCA6m7EUSHLl5NK
Ha2uknxn1ReIxoe3/qRsOidptlGte2hCX5iWm1/NOslR5WqLquC2IRLFG2nLBEFw6Splcan27VoE
EfpaCN9ipzIrYaGljlxE6KFvTZXAmg5hNPRLhD7dNZsNd7+h+5mq1YvRVa9iuopK66lTxlu/SLqN
g7S6l8DFWrjhtuppDKhmvEWWyaeExIU1RgjIGtRbRS1++T/knUmS3UiXnVeE39A3UzQPr4uewSA5
gQXJDAfc0ffATFqSdlI70oeSymSqgcxqrEFOMhnJFw8O9+v3nnO+3ih+abaZ1q592rpgZcZKqbjc
F5nqnnzRGbmfmtx+madRxER13Qy/0ohDa0hgkGTuGNPjvsh/Mma/XUMGOjOI2GkJTZpLzX1QHPGV
6WkRTRcdmNFI0K7ZjClfO1OfkX6lNnlJ5q/pVtS/leZrqa3N1Rlpw2tZ/9WbWQLiILiqIQQlWAii
YHx824Y1JSapbHX9URBWdKqMjV68M+2R/nfNBH1IW8T9KqYolxUYnol4iWWkl2/fDN069x5GDjLB
a7BjXTJmw5XvRJEM3Iuk8Kzvhf+tHxgNtnxdDP6qFGZD1BV68xrszbPxbhT9V6a0D1xvdtLJiZDm
Dff0UDhfU9anTJCbSx9oSySntYg6TOw0tTCmNeBu5A70B7lT2Fbtft1nv/5fVfF/ad/5/zGX4lBv
/D+3pf/xb//t3/47m9J/4tUcP/e/9yXvXwavPs5f3He6Q1TEf+xLwb+4ZQS48hyAYRyyR7HwH/tS
QB4FwUIBbnqk5xQU/2dfcv9lsdPZOpNHdhUO6f/KvkQZ+X/frqiIEOIe8nY6ezTNrf/c1pOiGHN/
PyKAwCyRjlxXp5ZE012rCGjJqvW2rjLxnQ+TjLUxo4fOpZv02/WWzcYcua57JvurS73OccORsL5N
DL+sKrdTuy3g4Pj11Wcm6nmMHlrPIDEHs0Bo7c7FFtmT0N3XcSr8GPrT98kpv+nkR41QBKI8Z7i7
jOuRtjKdhMB+shSgy6ziZbarl3XfYIuiZaK3Mt03sXxmPpMQkyF9uM7ql6+1ZI8tnYxuFDfOM6cz
riO/Z2gXMIOqWgJ1+xpzizoG6z2cLONkNtNHWe3wgOfgi/J/ZFAhxst43FfGqHJr4xFJDwjYLLgg
wgoYdvTEd9HDCzc7IIXeG/PzSvpjGATX3JissBfvpF0bfvG6QNmog6e86vpTS3lHhFbehWwUORqw
h6HdX0uC5V03fyTx6jsTnyw1hCIwl2GtNf6w3aVLNOBfjivZdhz86qVBg4vk0hNtchLL9beVDT32
tr5OFWmAVZb9JiYkAGe13B3mVJFm+V086tMUa+SnN4IU67Ef+6S08ixyFjeISdwCHFy7Q2yb+72d
84YGe8ENuCyZCxX1uVhULANvj6sWZOjsL+I+VkTUbuAudEvS8h0b4pv87WXWK4Om+X4vcs2Iq/Fv
XRJS6ozaF1OaLSQRmjNOKWilW7DQgm/Mu0cqaVKPzDh2Uf8pCmIiNsXYJMsNxj2ID/qM/bTvc04b
bdgTa712Mjvcs+Z+CQr93arqKVa4pkgkMc7GQHBmADAKriPDt9kFksYMV6MNH5x75mq900Tmrs0n
e5NVaOaX5pA1MOcdic3zIYrWZM27U7A+Grn8tmbAwkbv1ctHj/j+ULk+vw8DkPO0o+7ATTeThdxq
7sQz8IZwFt6Lb9YBio3s2lgWUSLFCO6CxFcm7EEADKInQL7Oycz088R31T+ZGWwXQ3Qd/WfufJrR
DGldtMxdAhGNqrZPRKgiexhn52TZ/TNTEWKkTWoKW5WIufzgV0V4E/mEo/Ee7PIjPwLbpqwwkuAO
WcFjlDzg9j/0GOsKoigz7PKyDfgQPUEuB52Ba0ewFWFKBClnJcvzyOeH79Rw0pUBqVfaQHyHHduq
0V4DuyI62d2Jue4VjrS9j+q2k/FMNxIDdc8HmsWp0ld4pYhaNGgpxFv5S9w5TA46tF8rxUsuB0wZ
3vBtQ0cymePLNCEPMZSMR1gPcV9Yf0yzdviL5jMmRnXeOz2RRIvQUWG47a7VcwNxhJCcZcWz3ZPU
y5yr0bM5HJgw3oJ2xJ5rlkOikxXZajs6FSJXU1NZK+71IvKx0m1Z+7ruff7h6upd8vhi0q5U2uvF
i9vPJHICcwqDI8a3a/gJVz0KZZ9XwWytnZw+1ciMPxBKDXoZK1UoGwmoVoAX2AZdR5jx5hGp3fke
eoKCIP06Uz+G0vjMA2oqaVV/EXzVcT3mJOtLmAJTgLLNCq4y0IbEzDLUHC4JpD4at3XWn7a+e507
3yLnCm2Z8rKHTpI50qaql/LCzPyv5ea3uUNMSRQp6QodGgOHpDNPyG+mNoGkYmsIs85C1eq7j0Zl
6yfmsbFPLhzaJQX+r5Df7cYCmyt4jXwqynBT8jMjv+9qklBuqNPULe1jYTqRJzPt1szbiV+S9LXB
eJLrKbBmVplGWKQBSIC4z7lNORY+SmVaR4RelAVZzwBi/ZwyxteZ6QFoR0rQ5bjuZ7OIBj1/XaeG
nEFDIJDJo8wBQ02eZc0VLJoLLd6nviCauO7ihrE5oiWYkRUBatc1o4OGaoKZcsBnJ817bOUz0Y0U
XbWP9b2wJHCdHKhH7pyBlGnsQMZD5rUWugXvwyDRMg0oy3nXOor0trrsCD8KMEO9kZ3Ljq5gPxoP
FcGDsV/OxYNRPfVuB7Ldr1W0EVHZ+9bV12z68RmwiIJAZdMph++F++H0YFIAuYWW3tWXeVRpQfb+
aQTx2KFTik1SQonmw5FrOa/N3H3pHQK2YjwYm6V+n23GXlVgEOmr/W6cgABv8EZIr1KjpSTsnYGF
FEzPcvr3lVXC9HSI6G62qO63J63m2DQd+eR2fdhtyznT9kfhZc7bMt59JafrKDeWq2kCk/DWhJGv
wxqCCBDUZNCyMRBBvBLgV/YbcA4rZTitYsyw+NLD0RhJtV63ZN88cQkGVKWNVT3xOvjpmllfow1t
etKMn7kqlphAjgi790vR74nRKSzCFvI/sS0phU+qOjHGo7CAge+c3M5APj6Ci6I4Ym0RloVW4VSR
jriPzEogRDKvEAbQCWHjoBQZoy6TPqAe/Za3P5dpRTbhnI1GC9JD9TZMfhB7k4UsdCcYf5RtuJTN
u2709QkpIWHlRfGaN7W8bojOTg6qmCgr0rESTJuLFn65x7L2gQMZw4u5hIG24jJrxLPoJKGSTWxU
07vdZtoJoGpKtudvyxl0bjpc75SYOpw7XXWyW5sLg1qvm+3cuaC+U2UpTX5sWbCGC08gp45odUNL
cgOOuO58Wg6pDX42fXoDiLLav6++N5xXGyp4510wDF9KC2l+0X3OuXkfCBF89gY8343xsfUSM+8M
A4fA/0uL7zZBwRdaTf2IegDH2mjc6oI9YMmIrj0iANXmQ86zibdeoc9F80EO2tanlUSZqBoNM55l
rNgHYzImxHk8AmAX91l1B0OvQAAFBC7tcmRIPAnztKKXqldIqSB8kkmUfrRMZnGBiXbiUCLKSLgS
mQ2EN7gFZXGel8U/B26FYqpLsr3Q747I0VAs4nufGdNJVmUGyHT7SQ0jQySrKmxl8bFTAw2CRNs8
q+VZO5hmxVBTPNZf5jy/IZdakEts7/owEICpC0Ay8zOppHs0mbA6lL782JfKTyyFB4DgXhAFywZB
pRJOgnhkozUqeT3G/SoKT0sWkChkjfNeLkRI36tVumfLqMRDbcpbX6JXoiMddX3enpSoFuqN0ou2
vGY0qdnQ193ikSxa82zbTR5XEpXpzPbAJUJ76JAPR8tOcLiZOVHOBT4yhRW8ZsgvbNIoQrsW38da
fx/173olxHUF8D0CwpULmMPSHpiMje1lNSQRA4bihu46V7S9Q7g17bdmoIJvexAWJdnjJ9ogkE/Y
g2Nu+nXrISBzg++BWP5qqyAYaCW0yDWg/QbVJSdMLGz32rpJrV/DzgW8YtpIRxAGP2k6Lp9qOFUp
cprtaQAxIhA8R2tXqRRCvBjKC3Cjf0Tr3/umxSFJFwFGzyda3YyYz+zNzBei6jdFDq973nT0NLJ3
PnRGuZy19bNDkyVyWrqS1r5TbADzy8rz7pQfsAwZa8I3DvXebmJbn9NArCcPTfWTTYuDRasednnQ
4crQ39lqraE7ApRJP1er0XMzgCycVRW5+HaxnXTrVnO4h0KDjLawc2Qah78hBvMKFjf1Fekb1GSW
QVKVsvFzK4mvyJRsj0uA7m3Mybj1vf4PAWgoYvd9Ic11gT2CeE3yn6pFdOeSfN5U5jcUYEdBTJAz
mjn2Ere5EugnI9leJ5otlyWYzpqJIq73bPa9kS8NNGUyUCAnvClEbM/5j0a/ELtLityACMSu+y/p
NEi2RuL6iRsOEkjEXw7MsdCbm415giIhla1PTTr7Mgg68pVxEVZg2JRdJ7O3/dBnEMuZn0Xe1Dxp
Q07gutyZGkPMDZCjE3gKH+z4FhAeXo0CdS98m1TU9WnpLBBqzrfK9Lc4q/i8nhZ82HL8rTpOw8VA
s3UEJ1fZ11Fn9934VULlZa8hLs6hqRE3uenEXnCerGwN6SbVJ2b6r4i/srO5gPnVoFjktv/d7IgT
rzP3CiV5RnQ2c2Mz3tDb10llDwcc0npW2tdUj7/WTlwk9wPXYzfHc/LoVbduW7fUr+5lg9IZs/yd
r7O5+XWdVj1YutGyUbznfgJ7/OJJYZ+GxQbLKF4tj3p27svIGJZPP9i//GxNSS3foxIXcEgmI3KA
hgq8blAjj/zBzqIeLIhUDtehgpOm0QnqNotDYv9VztjlbK1M4DdfJ4sifJHdBSV4lsqWt6zP3rUB
kf64SGSiD7M6SFu9PkejR1zZbARRbXWvA6VPLMb2Kc8t/7yY+blxQSErmN6h/tOqXD6N1e4xvEBU
3p7zDxJ7/t7qiKY1Fg8WlreRtwR1ym0Jn63QSV9mPGbAsvTXyQiWm8O1VgwTviyvjTIUkZdVyL+9
bu6ht5hzsnqQlY1N+4HZ+qmU4EutnjljjQSimjuuReNLb43TOfPtu2rcRxF401Np4WsydC1q2TAi
/xu7YUBeIEE3246EwVe9lqApIL7Q8eNlXt6zVdYxnBs3qt2ey1vfg/7YuBXLWUdeCx44Maf1LyzD
JnVn89EYHXWr2vFkzmJ+HqjwnzoSBIQTFobUvi0sqMQuJIRma/0zef6jZhvPQ2+HpKBP43q1NPBB
pWiMu+mRTbNly6ul6e/+2Pyx+sPZ0bGnTGxn2XzW0CklvdODm+Xl8Sv/T+P1VAXlu7aP7DfD9J0y
RqEspnJwch+q5tE6RGAGHHLFE+Nn/gW+6h5r+/o0NVrcFHqWIlP41LhmWOZydvL2LG1DgzBRnfqS
h1qRMKZ5+GQdzYuNDRgLAtarpTctDMqJlG6RyZsp0n23uVlVkMo2m7urRot5Nev2Kuy6RWUPv9eA
gQEqyJxS6rY3kFUkYw0dDQNLS3pDEfHptkTH5UTzFN+0xbaI6bDesBFAY60QtGLzSEZgwGBrhrO2
DoATWqR4691bK+1RPEiv5ePUc01KVHAv1vxw4HjGqbju2Wjxoo8vXbEbD+PmnlqfiyMcr4GNTj2g
GkdhyTOne0REyF+RZ3jy5G0zczMp4A65uSbJEfbKBBMI5OHjobgFUU20oY7NmhreV9VK+Q3Ps0D8
iMHlQW/7mzW6BOAdqCvlfaitK0PJ0ICDMt9OIgBIYXvSSJY1T2oqrlMOt3JvrTv2p7slze/BRiW1
0bLpJ2rxuUNTOkqIeRiJUR63J1cTZ59/dscgYp0wfa4S9JYJ2P7VugIbfCmu0xREeWeDNz2U3jvn
XYiQC9MTRUm5ZnGJMh5YSP9jhyIRtmshzz46MV1kl9U/aY591sCsCXf4Gsgmt3W4QrMgdE/QGLe9
Cnjw/IAK84IG+5E4enZ9m3yCcmy5S8nshwB5ExZZtkXzsl0sT68vctNupRt8TuX0sA/bEHXrep1K
PrLGtZ12J3aO/qMCyaN57GX+Pwr9OKDKNrG56EWNTtOlsoO0bA0Ro9QGyhbMoE7QaYOwuvqGgshV
FyLqBvPM9f592h+5L54HZgGxzSwt1GfvxS3W68B2Bd1Tw7nRd08LBTDmGCphz4DH7Ig17gHXnbpA
rrTV+NUyDnMt72cYXcbriCuM6QiDAGWSpFOo8jBOvdUv0mI5NZ78FSzjKdf0l6b2HSaQOLBgS/yc
BdTViTMu2/Bnckkc4noNor3vy9uSq1PGGCpE9f3poLi1pl/+lJ/renp3uYZQqRVX2RgXryJofkfc
H1RLjMia3E6OeGXgkDCshtuh9bfiIsXdBBHZD/pFBHTo0B3leuXjnSBL44e0fW7F629UggGnh5s4
o0N/lLXERQusTmnG9czOm7tV5Greg0ZQe2g76on1GsSVnxL8hFNJm8x00OQPvGNfG1MSXCHl3yor
PkhlP2xjzpdme7iJ/HiVxg8VKIpI6ILhoA0yXEElxWsLjLMKMudkT+OtgsMXVsXNb8c1FHP3OBNl
AvGrXk6+O+RppXovLDlg9UmAIVbq1ROrHY67uFqKfmHQtvOTTnW8r/VJaCWeCgc4i71Sn0hXj7zR
IKPcE0+1z02u7Q5krwFmD8wskis/ox7HWC6Qz7e+/imZ0MQsGRoTGZaMjfLP/OZpuEaWhg2gtwlh
H2vqLd+8jZCtceH5LmOY/OLsxc2Zg5eyWY2rHSx/1LNZ1vUP/IuRi0yRdhSEF7Iwurx6m8Ygob7H
4rZlWHrYGUwfzmytNnCC+xAGekfnQhB/Vw8q5zj7EAbR78E0I7r2GyCp7gX3NMaGIQONjIuNLl/D
qVXW18wJwNHwZ/bpj94N3805y65aVE/09jrjeD3d/K/n1W/gs3/bh7vIRX4NiP065d87+MZWpqcb
qSvhIUyHf+w86MHXWkI9EJr5o2W+2AB/YMkzPxMja49IdsuccbSsGrIPp797tFo1yTbneSWGPHDt
dFUYy4+TEWXaMoRVf+EtBoKj+T/5OH3Kw0f436RNRqFuCcLpbONiKfdvUPEKwjTUNZQ/2oQDsw4c
hlTLchsFnw/P6N2wZYVcm9WsmvbP3rAhFbhmInQoEC22v0rs5Ah01ivsCJvs/ukLZskWL6YJws9z
0qXertg+utSYdQ2rHrIi4Tv8H3HNrI4G9xpmvaduY1salHjB301YMCnmMu2WmVIxW88Aymn35vry
AifLvPKWV/BD7R8+7YXHYPOgatsr9h7CjYIgUgatwcGZu2s1dfEwukSZNnDA1PITGfgvlx699r2b
iExZlnSAZXkeoKHvxTPxwAU71QG3k++ioo16iFItPgQ98B9icmNmwL+9bvsp8PaFlcrelft9Hh3K
d50EjtIpALCCeZoIG55NPGhBUD/U2hrqtHMjTMz0yfqJt3Uxf/ftPxme5kiMzAoqHZLAPMeTg2Vx
wo5gLrC1s/7nlJs4F00gPNhPz8jnFTj0RdC6MF7aUf/b0a+vbBMYEyCyRqYYku7brL/mfQbOvPkY
bKeM50khOIWRshrGWTS9uBxTWpI7ORxqx2S9MPEZ6+Vm8218s0sXJ4+D/GylJzW7EB+aqJw27zTI
zkLWNPyqVof7gxcoqNjcbABT4mPYb4QQXjlO2RmOcS2hJOoEJFLf+o9Zr41rD35aN8ziRavdF0ep
S1YfzxfdFpvf+kiDYo/8vSpj0/XCFcyFsrRXs6o4KthOIofm0aqaRE7Oi/+2NpAI6K59+hrxn8b2
C/verWLTQaiXOjY7Vx0Ivv+3Ba5Pt1vPpbGcW5PbP5WoNdmponXTKMx5jds9DnlcBAIWGl7R7gva
ZtIvlcNgggspfZeLg3PM5MwyrOCpUeZvF+TFovdVjDHsBPj85AyEWg+Fa4bz49KwPagqhQjbvI01
buRZipkQwccyPy9lRedF0PDQqy+iiEiDGNx7MWKt5qZZ3gufX3UZzxhR9Sdv939mcwDZZTlk7oM1
nCXnh0k35a02zXins5ZaG8lUfPOateUx9lMik4In156WOJfudLKbfnudGvpTguKmo/EbziHIkRon
KhPomVp9lbtPI3N7loz/lmDsLkqv3vdM91792n7tHSGS0hyf0e5xqy4gaE7VUKe5tz8GVe7RWPd+
mvo6PfSNkfZO/lDX0Mwqn4HIPMifC1bPzknZWCA2lI11q3wek759673ZggpKIwSnVIYTm8TjST+7
S/6WdXoVAeZ48loBI9e075M9Pa/D5CaBOSQjwIckqwKZip90/CFHgpvPGdmFk1p/w9z7agwTPtCw
nqts+fD7IfZb6x+/nk84uA7pjwGSZ8ofBQi2uN3lhVmTcd/X8ac3tA9qQRVZivXX7mf33VsoVLT2
yZTVmZ4G2FPB1K63e6iG5nb2c9VEY7M+4e0Ba+wsaWvUM356Jztapt9wXubP7coWs3Kin2lq6zrO
IpuG7munoVGWTUwUDW+ougkubQxg3YB8ncqJ4WE6Sf7v1pxn26cBXpYCUixqrH7zDY76Y7xqYaRy
YHv173apfW6MPJDS/UN+3QXe87lcI9thxJHq+gJDyKKmakGcXqyuE4jtPAdjzkT/dsZ/2LFeZ6Zd
v9+Ij/dumqKWa6zlWpdIJWpUeW1bHLWRDfHDX+NFo6RcON5iDqPnWRYoT0Rj/ZTT3ZtE4uRT9dJW
xGJYKz8rGPzCmANc6ucPhzGJiL8+aUbBwT0S5j11UJHVSF/S0L7qqfkM9M3EQrdHkFcC2nequ9vV
PHOlst8zfXRpzUj/bFdADbr8cIe65h+rQ+BclJuZwknKI91bhyfUeYz3CgkPz/BRyk1UbMOwHG70
ZO6BUOuExvEpWwL4wDR188Vy1GdA/W5UfWoYwYoShzvbXHzOjlvQg+mOKYP8MGmth4uV48bPioh9
BTyp0P9sjZe2Etjd0FsE6TTOvcPswMp3AJPI5qHiW7zY+PFGJ4BsGPCbcFZpsZYd7YSKPVARL9qA
mIRBE0+Td+q6rHjMfP9S+Nk3w/E/HNHdjR5DcG/KJ+Zn4TSJ6nV09MeqZzfp1+XKnt/H/mzg2/X8
z9pdnLtr18RD5eDPLH57o5eMkgUcUJviPoODGGgX2xGPkA1ppmsEqoC4uxSCFsikOz8XgxXcTyYH
skJbrspP3h0vNjFTisWwXtAX/LWbzsRGVj9BTh0b1n9hmv21nuBcuO6dAKI5dkFHtx7s4wMLaDEi
yAr5py56M/G7go0JY1pUG8UbOo0hcoKcZTbh8EcPxsnjDRentC+1o1exHaypLF8ZV3wEo7nHiH2r
yNuFyRCNtndnuILcRuA3eM+x7FRNFWVMk7ghUyZxSpOq2iszYRKtn9j0zwjM7uawDi9VDgnwpcdw
I0CHEWdw0pX8xbswR7NXvGkFDvR9cIN0dV40B7wqbMzIMko/1M2Ng2vWP2bfL+JhpRkqmB7YeUEE
d9kgiR+B11GGGEttnHxH/djyhmZmQHlGbOKJotp7gnfxg1likIyGfrfK4nVyJAHUk057ydzltd70
Cy3G7T5bAg8nYQIMGDPrOQi6s79qP3sIJVxPwNcDdEfrNOQvOh3s52Kh2IMvvkUFr1JU5F/FAkYs
Q0my+NYv16ymu0sWW1iI+nOedieBX87UCFgEiGh7uCwckitfL0K0P3uAvKwM5nuhHRZSa8Ts2Fo/
AlbGYJffcwyDUREsXQwUbkhEYZfsv7Fm+4zkvUmPF/TRmIGZR9cwQmQuflqwiH1aFYO8uv4Teipa
xm0u4nzbTkSO/a11SjGiG7rQsmWbNDPJ30a+bqfMretQaR0HXZ7dTc6ufVZ4RukM6Iymy6bNbz5V
TGAPWaJ67s7Zhkt431eqrk1gqBpjW3Lx9Dr35Jc/lfL0S9lB3phU+9ZnGuPtegGENeEzaLl75vTM
QhjrGdzt7ZslDQNr9t/qYN8GzZ9eTN/qnEqWSgeohaQ6sWvdifZAfxtcquxh1sCWwz2tgJoyDTGx
PVb089AqV1ffbcDdr8zAy1F733vajt3iJutWuszg8yZBn0KTg/CR8e8AhHKZ5ob+CIVV261Foqq+
weJK293F9nnW/H5kUlleMtW6KWHVCIThJUFGniShG6VVvG3dtKeuxAo15OaZo9CZq0TvXRXbQLQ2
5wXJ7HLue8WRUw9FRPSPHVHI7eme45M3iYs5lULsJyNAStdrRH0a2kB/HqPpUv9ZV6RwrrYFETkC
1L0EhCS5w0h8q7Wr0gOFtxaZjVUeygibzmMOShZxS/sHZqUT5/YMq+0QFJEOSD/ZPhlIFkJAiwfY
mtmjymM7w/VD74T16VNuuNznBEqEDME6uEEM8+gRTsUqyshztjrW1D+jayy4tO1jvvc721mTa7O/
NIx4wmV0jIdVbS9w1inIb/la3iiBERAU7msRWP/MmfKZYxlXc7zWuwRxXeL73w8dwlh1XNdLUT35
tfcXQc96qrOPQtP41ibt6gP5DutttE/ddBn7wb+S8bISoL3PDOiCFgXNSoyVIZ42M8svXUV4f09V
tOaUNxOvpNTo/2Majk2PfsMhL2yPAblovXCnyTRUHntOt/0OiJXIjXJ70I6ipFzW+15rf/a6MRPP
ovIiiyfcGPBzq9QeeQRYrQlmYKUFOd89OQvXTYHnng325Nqwk6HLPos9ks24PCwMyuJgZjirqg2o
7voxk86QmEF1ztsWBhuIlXA9CLHmupoHeXdKg9FoQyZ5qCSbl97OySdRzXV37CJdy0MzMiPUaaVn
RjP5GQX5M6yj04yPPWE6hHLeGj5yToPYzyRTTsuCyPnQEIljt28EljwPgOvoc9Bfxix+UR7jcKaY
VoHUdlzcH6Jiylm2JHX4uzxLh0sN/EgXWRqYSpD3AZObuC/Vxursq0sgqKuGkkCioBijFlhq0pn0
tF+DbBjemu59bbV7vud3e5J7gk0R1PLT5ldOOmnTFz2rLtmzlm6wRaGtJESiLftb9bbJSb+8K5jX
s43io2MsMreQnxCI+FicNx4OiGSSKX6YrtPfvJIT31CUyTRpRsdkBRJofeu0Ktnm70aZjRHX4THx
V5a4NArngj7i6qVkJlCOoYwNhwKupTX6r4Pbv1qgM6Xy7GjibE1s1DV0Aj32qVOXQ4In+ukhaGhQ
umirctG+LGPLgMqg08NNgQ5LI4mb0EAiMu6LCo+pIBgRFEcQXjutBb1gT2WsB6JO2i0R6CZiusU9
0YkFoopXKRUVrm08mK52wqgfRBDLRRIUPGaEfmnhmS9zQf7OyDHHSbLdDDYgo8GXPu0PoreqaJtK
7+rkTsu0o3xFV+vGfrd/Fma9pXmdJ7qq7vm6OI9oDO26xvxf6m/LFJAy1LQXdJXgoYCvRiPh0mEv
94fd1OzjqJsj0NrnTaOuzkYMvqN+VfZ4Ew3lA4qKY0wpyfE0SHMbuF95FVGF7fEK2QYdNc1RSDLz
4ndQed/ByLahlvnULVpz00X51rbia5u8Ix2CjABpQEjNJlQkPFg/M5dfqLT+aFr/aXd8yXoNu0eo
nqmO1XzqiL5W2CGJKVqUgc4/g6XGeG1Mglmy8mXI6iLtWUSK855Ovv3grV/NQemk5DVoyx1Ro023
nXqpgJO7WAD3PMjp05AosjZPhFc1oevz8GVDmE31Sv5WqoLyRC7G79UeDM6o4ls7oAulXiXmgSQj
y52vnZPDJR+ym5KP+mxT9rpyjksjO5nStR9NxiqhMAvjtugzVdswOwkih19OtcZMcMlEaA6duUVj
OXORy7kqQohPt4toamJ4e05et303O+7vdeW8Tf109oQH9vPA0krrMAUZyFymqb+K6uQGbf04Zy4a
T64Qaa55yWBaQWQonoFv5OZNdQvvvmtdpf7SFzxNRtD0iFrhpUDAb50JcnjlQxJuQ3wAwwFO30AN
KCKY6tK1FydZ2BeGuVMq3U3dJk6/2UZMl42TxTowJXcfwkhWnX+3o4XVKSFjjEd23Iyf82I8Bg49
/ry2zqY7i2R2ae2RH9iQ7C/e62ZJXPfqZE2bzkuBfmg6YsPcNtGIW7pLjN8TyThJ7/NTuFa4+lnm
4yStuPUBWhJq+9PtyquDBhjp159N17VEh7um13Z2bSnePPdki7Rzxzdat/WHadBHRmU5+GK4DGp6
Q+x4Mv2sQtzkfrAChihX+9+gIDdFTH8BLzF7INvhsnq3ln33gcuZBtBaX7wzKhmd+mB5kK3Hqs+5
JZKzGxJcReBYVX0shXvlt2BS7tsO6kum0KO6+z00o1WbY6YmT5rJfM2wi/vgM2zxJ5rjZX0mYva3
3OeI1qid1s1GdS6JsnGVRS3T/k/2ziNJciTN0lcZ6T1aFAqoAlj0xjh3YuYeZAMJluCcY9s36JP0
BeYOPTeaz6J6ZCI8StJl9rMJyciSSoebAdCfvPe91Vw63j4aGHyOHud9HnooR+kzljUToVVjVyOo
QpoF8mkpVdkl6Xps1kWNPBlfIjPyIn2SSMzmcKr2DjyMiedhZ7oTrw8xHlrr0pe03ug27kst50tS
F9RgM3oFlrz00pn4qimUQLOsBJFJy9KLvjAgHY5h/Zwyd1ZNiJVxDt0FE7NdgLNqbXQc47aP42jW
sbeFYuZOIbnRmfvolPI8VSP3tmlXp9mI15MiBnp+rNIy3M44DpHS0lcjZyBHNggPTWh1S2OeXlIX
W0RPjcaBK5Nm09+lEpHzpUwAGiFIJmZbmFuia+E7sThdNSV72lYXJznZ0OIqOHqdWI7B+KmP5mta
GP1Wmci9obgsTGPoNy1nekw3tsVQla0R1y6aMvPP9zWrUzT3JN/lPFN2j/fjrDDy7lbet5HK8xZA
NeoV5d+T4vxeCUbQrB6io++FxiVHtbezegR9Kv3agldbKQ1EbLzDkULKuCX8jJklVDuvbJMHi/Xx
qqbO8XKxM+r+KfOcv+7/A07IcZcA2BnBHy+CwpWHUA6v3ow6ZCa+vYW2tZ1TDowyQcrE871yEw4N
N1uahfUDKe28zccRwYzzJTYpEZhXg+3JFSI6O21Xd4oR70fvwnx8mZJcvfB9C209q0ddL2UNp1dH
/UczLpv7+2ZVcKcuhW+emmIyFy38yEVStdwFWZMy2bLOUcHv4bLIyNOVIVh8zlNTbsC0IHvyxWs0
js6iqui/gjHfQ0WnU4UlsulJ8aaLCs5AU9LNYNo3P0LhCgfVItdGHpmuFyhCpcVsQZFVn0XUl82l
xI2+Qunhc+JDYoqPMEmuQS3WOdC8qWU54MdVx06724eIS3doP/jlMtgLBcjcVWW4WwpnBxVl+j0i
8kDWyb4d7Y2tMLJX8zhu3Xw3uF63IOEYWK8ljI1wzN2Y92Jrxe1N+yUviirelWgVl2AJBzKP2U1Q
l/OCqFZeKJrjZHZy51TqECuIWhYF6CKsPXCR7KJGT6abum+vapzKBXkM7cZScGBcnAFFVcfbpu8/
oMHaBTRwc5Pziphq5rYmfB6Wtd+SXFf7SgavaZTXAJ6WreqblcEUeSkTwSrP9b5IX8hVafQcAmbW
HBrfWk9kObOu8aJNKy8FGN0Tt+9TrhJJH6/1Sk3ephhyuSs7NsjsFoixZhZJLw6iX+vqTDmLFCLG
IDFYYCRVzHbGo9lotRts/NletUitKzYy32Ln2e5By7XE+qogZ5NvPHV8gytkn/OS5mVa8axL7e6i
lM7WgQHmuX2xDrzM5tj0UY5k+8hCQ1Y7+8zvy0uX9SV2ECMEexTxLneCjaeLlnYsfeYQS9clkaRT
UO71XB5CB17uGH+spTkg2nE5yqqJzTyjXUiYQkNRbF9JkUYk47Cqc/S4KdiaFB0islLJJ9MusCAQ
A8zS+0OHZsrxurM1sUK9F9KM3vWH7i4PmOv96HUnu28chBtS7thXQNFrIEPAVNo1g8UJp6tP9Bnf
RVqW+8pBKSvki5+zhI6gVyJBmcE04vGieGzWHCJUBHbZogqf9bLxiolsbeSDo0BWTAN5Gko2Uezu
jIOVJ1AIlHfNjTpbltWevs7kkobvCJ4RhAEHnFyGpoyEckimEqzuTSTDcbDUY2ngEgNEtJzkzUI/
g/sPbp/TUhneDTtUVXWO6LFFvHSX+Awu6Xgoj5cy5VnSTDwyxZupRXYZxMPnO9wNex4KLnS+C4NV
m28Z9mNcVnI/SsUUwLd4UeXNVeTdh1p9S8KQ8UUwGpsi/ZK4wX1uUW3LpDlFnlcfIjEyxgqmM1j0
r2AbT34RJms6ha+ZW3L7GN1eN2OyZUMEbtJLs2WRMKuZE47NohZ4MMBjsyvjVZBp+anrUcuSdUGt
byneJZ+LcGaVhtMA9R6C23aewLq5PjrSVRHramUx8d+UrTzW80tnYSgx/LBmFH0ZWjfb4PS4mNjE
N13u/oiHLty6kjZ6npHBhNJLV61BXhQo0RUL+HZlFd+NiShxW5TRSjEwZJo7S6AwdUSvak+raPQf
JsuCqeagvWheqZbkjnegzy4RcT3Hs1U3/dI3S4NTLqVXj9YhuPjlPdladne/kTWyKhtkuSwiqIpz
pQiqxTVjpne/QP2F/bdAzf8lnVP9NOTZ3u1nuJgRo92uS77Oho+cxAg/qfFJhLYEPu9gi+Gw5Ug5
coeVDwxPX7WlP0opHyK3+hRlVXJNNFTdiWds2yQsRc0PwYAFy49ok3x3I8vQXkYQXTdDjH7cm9h6
+M0wnmkcQtrWKNJnxxfuEsZVtR2jAp4oB7evsn3FlGFVBPEuQSQ+Dg13deLka8WcctXOXrijP8sx
jN6nYwhQkYq1FyOjIDPFhBYNQtgi861oW1ljR3/jBEvmnQxg+0bywBvwyDSfLjQ8NgRI33GNjNvm
PuLw5hZE7GSpFf0Jd1UqEfbZ2Fdz2GEEsDfOila4YJT0Vae2xjEeMVgJWZJVHv4r8kTbfW7k5yhh
cp7YNr1ipWhGx2SFbIFBWDV/92uLwES7YUfriS1p8w92mlQsBUV9nodDEE4zJylen8lfZ2GzBWPI
8+HW4BuBc+8gIywyQwZHa8S3lEPL2wxTgTTpqww7a9t0EdMA1cTQSLNuaZeMky0zvwQ+KQYqQSfV
OaditIqjFbPE7X0csUG17UEqrkMPBKr0am8/DNOGvSZP09ina1XGf7kGesS+U8lJzZV/tLlVh8h5
aGvnQyWdcl1pgL5dcO/sGm6cOI5f/QBvlB6jK2cK/wb1ftsZJaYbK1uPecg0UzvLtlRL2XTV0Xow
GTAt78afIYNUW99nSnZxdSt3RpGQfVfcpMpN01VuerR9D9Nkpo+BgS/AlwjKzHgFEe3REYOin/E+
N0Z68bxQL3gVsC3pXk1dP46paA6Bg2MgEOU38LLVIvadK9C13ayTeC0GYS292UvXo29g0wg41W0X
ee4k1HfB6T0MTAqmiuPFFhA0Q2NMGOkH8GC+kwu4qVs9LlNWMFvK8WK2/TPH2Fx43cG3ERmmIJfx
WiDkFeLkVaxiaeKgl0m42zqpD6UXHhKTVh2ZKGJj0Kor+OTZAvzMJ8tN8RJVzFXDAhV7O43QgADz
jXnuHXLjuzCQrQY9u2gn6fPnweSo7irK+YTQG2jFj53lpbt8SivMZZ8zlq43Me/r1HnKrBDMFyzh
2Bj2sc9XLL1iHY2o5PDCsO1H6rhr48Hg6OqpFcdiOgU9+8DcGwVWRcEyv5vWlegwgAdVdTSNeMNi
lfOqacHzYDHbeT7RJEm2YyTSnlK2szs5+d+CGM4ys98zLpzvQWXpRY7rmh4atbge7+r2GlW9cIJ8
kxTNpXBmxVKs78+1SoNVmrK1MXusXG4lztIczxTgL0EdPZYlqlvBlGrZVs7dRxIyPu6KxyrKznbr
ogrQeYyKwdnK4prFYlpN+K/JWN9i4qKGGpE1jDXh4vRoVKhBpRjY28QVCVi6Cf/tn57d/+9tvk3l
j3/7l28FymYW8T+CqMh/RSeYzt+bm//jv/7zv/7n//r3//pPDM7//sf/8f+4m8W/Ssu6U36QLmlb
APn4b+qC1v+qbJO4E8d1SVj1+GH/7W42TOtfhSNNG6YWyCMII/8Xu2BI/oNwTTwcByBv0Jd4/0/+
5jdMIOhdJuAHACNkL4NhfkvQ8ZDmiJqB4ZUNNJa1hk0VBt3sZGpGG3HfEbqOiuGSZmiEURIj3Uap
YQczzlfTv+d+peVmypLHHJfRsjC9G7XGJqWGxYyQ0euXETrOAW19Z6X9zqRdXwDnTRgEa+rKYboM
8RyudVZ9q9MOJ8hMoQFf+vUX2/njP6Ap/4ND7hHReNv8279Yf/6aUtAEeTYfmi29n/kWv9Alxkh7
zeCZjJFtRuJFnEWr4q+6Y+xSp3iU7binPvOFOkqv3wxBDFsCq8rKM3OxbvvxpwHkXN/564a/9XvF
gLvC1I0KPqOdG7d5TA1HJG+zQK/9PKIWWghiQI5lPn2IsRIFURMcRevNGyvwN4Fpvfz9L/iWscf3
KJkGgMn6yQDjy/wdnzFWjY5NmOBXYZYTZxBGpcCCs+sGxrG2rXgta9oDyt7gLIdrAJ2HoX6J4zVG
O6wo4lzln03dti+tsnYx60t6E70IajRg71zqG67NPy4V2IgJss3x8Or/fqk9M4Wia8ruSrDHDKhB
mMuoZLg9BkO6MwykWxAb7rr2yyDrYdn2RbaRUHOX9mwda1YOT0YwfS3dtZlq5+mdi3tDlOLiLBdM
jYOVR0shf6LffrlRkrFLGaYV8xUCcX+yEhJjDZTgp0g9KTP0906LztVrNPk13GgU8bNe4b0aXD1d
OuvrZPvRowkj/R5Ccsz9cfPO9f354ZF2awlHAGOxBALq3z88cc/G0HVgXu0Aj4nwXNZAmDgzi8l5
VKqndGgbRiW1Phns/VaEESOvzkguZ9TKTjvOzvk9wgOD56kC1/sO5Ocn+e4XZtHPj08BZVHk+1gg
Ue4whV8+vk7oHql9KqHI0lx1dmptnNxJVmHnURB3OH86s9inRb6trTa/2QxByLyb0EFEKTZFlCgB
CgdgsERNTMjUv7mBYz55DZMg9gDT9u8/zftD8eZqeY/yUbq2bXvMhn+/WoeVp8plb10x1YtjXIbs
cVNaCvYVz7P6jNRgPIwCQXSbp2r99z/bgarzxw8nV9YBxanxJrr3V9YvH1UeswS06cqv3oiS2RaD
yRCKnGvfrzZOHBssoxEGWQzSPoZwVFhiUVzVZsGwYPCts3cXizEAFgt72os2OkJ8nLcdW6ulpZtp
lVpevo5R4kS+ek0JIaBl1y+oPtGA91ZHlaVQtjsjORR98ey236Jm+BiYDSxvxHAHXMOvrhN+G3B3
nefExQ0z4hothrB+KRLrW5oy+o3b6ZKoYtp7pfHZ9kR26ytg3ow0n7hLAwwfQEzT7FvSON/CqdOP
7AeZ+qbXtJ/8g0kCBrAW5kCVL+udbuVjXCfWRkTxBicJijrVNZu0qvDzSYjUIphprBwsDLhmFSvL
4RFLuv/kW+b8SDrJOaMUeu95++MW8SABwheBGMQv8Af9o6+5GUu3c66s1rw1phP6tJYdx3DXmM7D
q7BLfAZlfY1SpJhhYO/91FoS7YI1zc0f824kDNoxaibFtzbtwyt2/2Wgrey9C/3jhKMeAHZm24pT
Dqbg/Xb75XYyHWOwePidKzDvdt3RnDoiWZfkinxMVS0YJdggATQD4xxZSWeN4zvP/s9I9t+eJo8G
Eq0O1wBnygQI9dsVaNGzsHCFf8Vqh6TSYqgAdbVamPcxJWjmtdOiIeyRuS0KGxlx1Df+6u8fqp/4
2j+uwUWoo1D0MtF6+1Dx6sS/XxiccMh/khh5huvnu7BtfXoIxn9Tmh2AB6GfqIhwnIcBJUeWSRou
6S2nyc9XptvYa83kRkFqZX0R7v/+GhWF3e8PPp8TGWGmtABd4bZ58470OWTJS/HVtWI567GkPPW5
sca9MB+Hth33RI6wlQiIykl8+6GvA2dtaZKhMaKiYTf7DVbRfBEpnZ3iiuVAMJtIrOOQfapjGwff
2BaWNh6gQDHDxnd4X/liKm2ZtqPduzhi5u0whSOLHcDrs4jzz1ldXm2vWOrGkAf3/kfyzRCVubb7
kl0OgNFdH5pPRoQDzftY+nb8gKBkiSDKXc6VREiVKGubp8VD0AZkCqQmWroqNQlciAkFieYZO9lr
Glrv3XP3e+rN9+1SKjswyqTD3ffmrheezdqz8b1rpLsvVR6362mom7sgCXhIUGxKhUHVj2o+0BjR
QRf2IU9pmGBAIZK+ztttVAXuxauMd44W588XBzlh3G2WZwnsdM79IP/leTQcjIWNoZMba79sYddZ
+VyXxroYyvDepueEG6E+aES1rhJvZkqDL0+FHqEvhvOjTSFZpEbcH33AXFg5h2IDPCc8h1P0KoKc
4AldHgmE+hTLJH9sfUtv05BlDu5b0jXjKN8bSRU6ACZ0tamztNlZgtO+9+dPSoM+z3KvJw8ppBpX
JnwWVV19Nwp2aRfjlx+wxxUVbByFbaielTpCH9NYtr9LDIOLKhXhGWJYvyLuI91MWluPbtk/pzBc
nzih9paFMNIUuFF18oCcGG11qvQpqsjF0D5Jg+yMll2Yir1bTtViIFnjEnXXxAzri5D1w2xX9iEo
/WvoBuY2Rpp6HJziangN22lniJhsdGq+lLxTa5I9Lzlb+GVH9wxevn7nlQJu8Y97jBbsjn4i+I6G
6y2ZzhJx7FVCe9cmLdhthDCMzUYu+VguQI44FCSsgUYW9mOKkIx9ifFqlVQwPeXFOpHoIHK75jsy
cE6wv794sEoRMNVYbCQTpgogndWiTfAQtiaeZE7V2CSzo267RWlHeX7/AorBpTgJLLUELO0jo+3J
iJya/iCRy8Fraa5+mm+aoEb8GrAAzjsgEXZNNWWLbjoERryN7TQ/cd4S+s7uPQoYkRRj8dWes0Pg
18DNzbubbEr2yHvifdceJmV9LkSgtsLI96HVXhy/Lp/LQTK6Mdf0OogAJdqfdI9SjoGhk6qVFabp
eWyTPWzHPQ3jeNC19bUPs+k2YGrTyXemls6Jkyy8sAlc4LrfwXClsgnmfJczDl6FSZxt3KHQS0Z4
4pnTt0QzabyiMi0fophyQCMRRrmF4EwPTrIrPHkyc9wfdVz2h2i2vv78W4SufgugpGM64t0BLDAB
PCQwF8yFHwEEGuc0WxV3IiB6HeLfYkZaY7plHThcPOZ/gU7rtWn20XYKXNYmomEM107XLMeCKgsD
UyuyvNnBzmYaD6HLGsqxBlalHkrAhpd2Vdm7POBvjCpXVUcYRqdbYhokDB7ByJ8tsWi+TsrtjmIc
KZf8Didc7h4Tq2cGW854JXOK9XhEJhzgP/Hdea97ITekwDzG2C0WZQGlyvb6caPqFAHsPAD0MT6n
k3WZhjLajfjSmd1ivBrHB9GY3LG12ERKXZmszgyPowKRQlcwX2Tx71WZ90C3syJ9qz2g9owOISJM
bCv+lv3XLpLD9xHh7IvrM5sv/P5VgUY5zVU/72diwJfar773sZs92oSZbMOIkVmUx97Dzz/Me7B6
WreXrm1J8s4q45gpdI8cXH08gQOVuV38mKf2Em5k0BCr20UVG8OquJjVQ1izh8cq57P+W09y7I/i
/gdItlr65nNFZMyD60V7P/yrc/3wlIbteIxCsc9FSpx2nqSnwJtxKTjmK0Ji8wXrpbdJUrlk1Ke3
kAz0wYvYEfVB8qCsgfsN5irvk3iNXsE8B8m3MnLt4zA6kk+U0ayBF+dEhk1yiGz3a8xN8hQ4mg2/
+xVcAu5w/oFq76WZ2wCmA4yDysSEiwX2UwZEe28ivtgHTfjQgMVlIzMXamkXRrm1EzKg/GFwnlKp
GGFO1rirGgurS9qopUIt/ujEaDpt+D4HjcEbb3ipN73JhoYMFLbAadk8lHeBPQouk3ITlbQ/hw+M
f619YahrMMrogvqcBNYgHXF7MVkva5PkriksD8Y41bcm5MExw7s/Ua4bttUnfL/6pGFuu7FzIOXG
WbNd0jCEgFd7nX0YRmU/GX7NtceJdawUMsLcini7OdDIsMt7G7aOp8i2qnMfFP0ey3WxLArwEB1m
x5NBBNKTcFk2JMY0r0ctoy1WnPhc2+rZ60v32ZxG53lumk950Frbqu4GpMw/XMcJ6WnCEhcUJIY5
GpPNWDntO3Rm688TnUmcpTUpmGzYoGH9fqIHrL65dm1cEXLXVdzv/Lw9ZaWPqcG9C4Ut++CnvCic
Ec2nGxLbyGYkT3jugzS3dyUxknaV4tmiOqZ7J7wzBr3jhM9mY3zpvWRtd/IDqChzA59ha6CnZcHQ
57sioR6sBcQzc7C/jXYMo4FlxCYr+4304+ypqHAkwq+4UyMYKo8u/sVjb8r2nTCOP7t7j08AY7dF
zUUvZN8/oV9qmljUUpa8e29qCtcZNjmWrz7mJrJOXNJ8ypzntWHhsSotNCWIjNV6KNpsFWj+qjzk
vjUQT5L7GuU+D7L52PONwmeuH8Z2fi/i+J99X/dBBABl5pqSScfvVzuGlrZjDLK3vO7Ni4Bxe/DI
KjnocuSh1+b40Q0mkH2VOg6FR9Hqd8eqKfEPT1O+bCCc8DT4x9JvjHOejp/rLHd3oRrbHYJQ1pdf
pznpdnbeEkaUlNsUq/SirrvsgLtvxNnHD3WD1Hqag5rcMyNAXhaULwbbbG/CpUR5WG1g3orn2DI+
zXo8Gnnv7yYvd9+B2ju/s3WBe3s2g0+mzLZWFkPCN3MObc5prImuuxWVtSFI92uXGeMjzbmOgvEU
dKZmhf2hHJP2pUEPuSZRl3Dd3Cd1KYxek8zPrk35val0uit77sjZCqpHp0Tuw8rjWDk481Tq7Nwg
R2VJPNIh0E66abC21URBv/TV/Bcjh4JFJvtp22+JO9Rlse8rlKNO65wrJqccFJG/rkNLHtCN4tvj
FLGq9rUa23jrmuaF2SdKv76GNYS/R8cf8MMWB50WB0qUYqHmVr6MA8FodzMaMmw2YZ703VtRks2F
HHI55GP0lHhouyb9w+fFe4+hB1lbNh3i5tB8yE3RbcMi9dDTJj/CTjJb0FbPfLt9Z/hjin/ylTDE
h+steSsz4H/zMkm7Qsos6spbHcPr8WIySCTnjTRGca5buadmR4FRFeN6KrTckBryHcDYgDIxGk5k
OrGpdp6reKLPcgVbS91iPnZqfVRp9YkMO41ixKGX7MN9E8XWixdYR0wu6nFI2mYXOffwLR6Es11F
KFIfmyi09nHUlkeURc/+0MVPgSc/IPf6Ybp2+UnV/T9+tO/paCum7mvt2RvBiNxqp/o5Qb6ybXMq
3LhDZMQxRZeaWgmRYL5a8f7Cz/wzVyuZjlXf+svaTd1dWYpiz6r++LMB4OWdHJ0h2yvR109NPq0x
y4wHjyJrQcdsHn+2F6D9WELeO6PJxjMu2/gkJNts0c3PqjShiY4UjjJGOWwrYzgraHm5Oz4O8qvd
PwaIzT9OqiV8CxrqJgQPfy6y4tbDXdrSsk3HEdsf2+bgWHXtmWo4O6Z59cEtuPBoFuXaa+1oFUeW
eQN+s87av7TEzzl7g3hvoOP9OdEhy8Rm/+Nx5vw56g1VbXatqIubMG9xD6SnRG+zdwiqIyoOZTg1
xGs22/XZ8F+a1BSAJIZx6YxMLjDmPDqgVG82AMcqMz/HXQ9GJ5gOwqmLS5JH1jFokB8nun4ZwQcp
7vEPpi7yM+j/YdEGsJKLAY05AAEkVlMlMUBi1077PlgwHJlXcQyFYpjmc58H9bM72NcMjK10PXVk
a4vbzLcduoFxY9tT+RAkOV41t0U/0DtrNs5H1jHZTaCyNgPzYkSuda2qSG948yLQ8i9DGSBUNH2U
B/aDYZj6Yxi6yxwfzyILfDqsfOI3nD+FKpkesd7vFVa4deaY3S0ykiXejmMxDepRcuO/FIG3g9FJ
bpz41GeoaCrvS95b6tU1CmsLHWloMf6hjy4PcTrKY3/XR5hB/zUmEv2OsaXMj+tbEZbT19zDIdwl
uwFaxlHdbzGZVcSoVn20JnQ82acNexMnDVgFBVNyw7O8DJKet02A+6borGs5uOFHlc/Pba3yR+3E
mEeCHdBtDOARQZ9BDpJSo2g9ZU7eL8SUBJuItdGp7GpM6x3+32y89uWUniR7xVVlFA+jmXfHOVn5
ow2XVI9Fdwp0Mp5hjAGSc8EJ6nYwzolJFdkgDVnMspEPvVPNG7dALEdm4Aeiav2nEdbOOs3NaUeq
cbfvTXhxoZkMzza6HBWDGfL18N2WTy7D/Gnqhm9e+KNyRPbUjgiGNW7IpZFMcH0CmaMYuHcV9zVf
F8XYa+svM/urPSelOjctpXWnaHUZyKhjnuPBqEsZoKRkqZbkhecu4D3xSomHp0IPdQBoC5CLCb5k
OuUjyZcJ9qmHoo9eGzdPH7os3sy+md+KaCgey0x+gj0Kv+a+1mPKDBh2itVD2zfzPg6ZZ02U1kSd
frGG5ALe5IGXnX+oA2E+/P3A7+ck//chFcsQ02WKbFqmJ94OEAK+g4noufo2l3eDhR1E13iaoKb2
KtjadvW509LYeEE3Hk39bSBK80ODWYSM09b+RLvQHb0BUdcoCFEs0ROks7Q+mD5LFBtfmu57ue9T
6a2sas6QbED+6O8TlbZz1YZhH7J3H3qTk8wXa2z9p2hpa3CysZ2f0jksTrT4eGk4Z1/Y2NZHH8L7
oR/BLpm9j5QuGMb7VvQFp1X8oARqlcT2EMVmKIEzQCH2hDajG5P+mDEEXEZZEG/BEZrLCvnodm5B
/7RNb250dMLcQF2Fu7qKeKwC6fRMOHygIeMJ8VJ/o+xmxdAl3+iYkr1g4n7KYdVtqgbqvT8Z1kFF
qHs1+2o0QHo6dXP1XPN2eGKxuXa72rwkYy2fqqYhkrKDE9e7vLgNMV3//iv9OUd++5VSSGmCE2gE
3Le9QNj4Uya0bG5wyLeCZ/Hod1MA3Sy65nDfXlgLfgEZvRn9Ml7VIPY32eyZN0fyD7qYN2V971Qa
Gvu+lkenq9XGkmc3Bn3WM0lgEMLX8ffXbP45K1XKZc/ksd8UDhPo3+vhgJxiR5VOe3Or8l7yFj+K
oIxu2aGP6h/FpLh3RKO2k9fe9bTFsCfRGnepOX6eZGEeinjILkze38mT8v7JZXG6CWp0Lkurn5XS
L01FGRTwIRg53hrG4XTT2/SuTw3cON8ORhjvs2baxpNVnxoyv3OzVsiM+iM1+jF3534rjfpBDHYN
TYr5mJ72fVvVS4UpeMmr3DoxIAzYPtTDs9keraIpj1VrSdoUOHRkZYf41xq46AHO0hiKDwOhtU+0
18Wrj2yjmmWBb3yIyvRKEO7WRys95FXzmPeQFVrGDEEiPgdh8TR6QXhSmSOWZFgn63AuEAkHe/rU
A/3UhLM8V6tCw0Wa27jdBIgxO+a3OJhEumbkM4e1cUbZteozQlTHesTt4voMRUKA1yvR5R8NqFGP
Oc/Jsinljy6Mpq03+Re/w5jCvw3R1umHgXLiUbotrzbB6jqk6EfVmCLAy6YeKBWWcX/qfojEl0c1
E78yNgPG5hJhZB4Zeh2WpfvkFbN77J0QZSRVupuY5GMkevzAh6M6EPCj20Ll9N+Z5cv73uPXZ4qd
sWOhCVCoZWx2yG8m5gVLwU5k83gbE9xsrUxA0RJ0MeV/tbRyr0QVXgaYev1gnOogTHcMFIgJz9AK
4B7a1E1oA3+2r9jeLGitIJZpia6elTwLDce3hHZauN57Q4G3dfz9onmeiPGTnqCFfdMSd3RrAqP0
eFMNzhWUYKDzwkcrVi/W5NYrxmD4XOZIL+skby9RH+0AMES3NI72TYC7A5UFefbKtz8quFrsm724
Mi+q+eY6c3d2rLty2+1fBiJcb+HAjM9v9JUVMaDssTWXCmrBoshM+cBp/04w1NuYO2K77jkxDtIl
R9vyj8G3DniLgYgSt7quNo3iLi5AbeUyuzBNw2WeTfZOzAU4Lui3oxOwnbjPlDPxFKC8s4mXXjhF
QW+VSoDh0GYWTu0vjKZlU9Xk/loAMePwt5YSGs9pmPkbYVTjWt0SUtsXg6+ad/ou6+0s/+evRG43
2ZcKDPbbTpgl2BSZszvfzM52tm5l/KhskAWBAWU81sckHK6oYgQunRp1BSzypVA1TJY+WuXkNK7b
CWc9gMFulPNGQPpfILg1tl1Vf8XQ88hNzfAUv9kCqC6M+4p70p9CJMzZKWlb5MFN9jmNgE+kKcbM
0TaptcDsJ2H3qZre2VyY9xf6mwfKY219b/ldV2nrzQAkK6ISQaolbqmAueKpHJB5srPIS1z0Eyxe
+4dPfgXBBLaz4ZluqVCj13bKPgPH/NCK6OSG5tUzj6FDGBkCxnc6nD/GSXwZpHqYPD/cYeTEvbk+
IHhe6bipeXPdayMxJfdN/0mwdIUq8d0F29SLWuCi6T/37PRcQrao+esqgeBrfy891S7y+nvcNtYK
JgglcxSuUmPO3tnk/XHWK1B9vJZ4HByXfl2/3Sk3kZe2WSJuZjT+MGua1CL/YrhwnPBrrIoQrRua
F7lsBUvtUqxGh5vXCSvoK7r43ofq61QWp4j2aA1Fco17CvpHma+sT8mkzd07p7z99jzlcm00fYyz
oG1Y7tvLdVRsJXlpydsEio8kAtsk4QOI+RRVNGUO7hjLRdCHVhx/dL2fxZwdR2kM61hUgDJdpzhA
I4UcTIDPoqpt+2SUcPxj7OPfUJbQ4uEid2hCkSnuIzOBZhmoYGd9bUTZrCzMqDtwEN32f7N3JsuR
I+l2fhftUQbAATiw0CYQczDI4EzmBkYyk5gBd8zA7u610bPItJJJz9D3jfRFdcvUXW3WZXd/N2VV
ZZkcEAD8H875Tpy0KDVQBJ+JXEJ00smKxU1V7Cdbon2m6lxFFZutqB3OzDG2RpS2byZQg0R8oHrm
lOur25q0iXAeID05hfrqlOYVxFjfMtwdaxZWkdYpj9mQdguuOkMHoPxVeLU6joSD1J7zPPW9Wlsx
57bh+R3PrfnCL2ZgLEFujZIJHUCUr33nMQcDrRYM1f7Sz2fWXIZ757cCHdyAKwdHyMmOvK+Jyslz
WOCNGLFAE0SfSMVjoNQQTzyMY0uS4c/o6V/Yae1qDX0GtM1gMGmyMCN3qRtDtn6sU9mvAUNp/Dnj
vc7lvZoE78K06HZZj7UdgIDDVqk5IKbGld9xNmizAaIXfHkyj25L42peCwb76Mku5WPyjdNUOx+V
Ez8ENR9Ow773pkp/QDUgziQeb2Tr5xvfTU8JE7yn38/51E3sJ9WJ/WKyeBrZ0d2WyJA2k2/rHfja
J2tu4oe4asB9yRFull8+WHRNbgEAmJCXCZgd8BCZAxJq2HHeA8I4IZnLt4BFMdFda9hJWGgGqpji
x+jmPykZqA//+IrzSZQRnLy8RDiJgz/UDHbpWoaFReyZAdmvqDXF+XdxVG4dY+h1YT50DJyaAliQ
Zt2ucfFQ0OudJ+BO+oNjX+KpxcYm9vVcZt/Xf0liY23Hc3PJFzzIkwcROM6zAqyiz9wF1ffJsYps
oydUlp1nrBP7IbPVrtUNrajiLAH70O/agXc8r7fs1jWEfVBwA1U85jcUka/4RO0zy+GfnITcTRKN
lvbbl8nty32QvWOUkRe3auQltutDJbGjWNi8psZ/hsljn2auB+gDvtjvXxHo26+qg1UFTPeY99fp
7OzeYa1q4SqbOVj6Ob5loY7OPABQAPsqhnkZB3el+SrIgbmNyrBtxXz9/P1NNnj6mCfTbtJJesgn
/VLbn21p288L9aOrOn1Kdf8jH/A3+4WYDn0CrSkqcrWxE4xjcUscjpUV0U7NUBll1d429YND7MMj
swKFZyvwDmnWjF8WgmCgBg1OxHS+bUu0a/Qs9wBxUhy1gdiqoLlv6sg8up6LYGGcsj99Vf7x5iFc
yrV5VRLgeFV9/qF285oFu0SfDs9NVeJs9/rpPBXFoRx7HLA4J4KgdYEoF9WV87eZcg6cHMHJngTL
tWxH61hI9/tfv779fypQuJ8lJQdSKhSenN38zH/XDU2eM0q3H/RzZPRzmHtRTiqIIdlXYElr0vp7
rLJoRUyB3kLy4R0Avu00jsMxSpm8ufW77IvkZgEuvAdhti5ZDT3qvN61Rffwe2nZVa3NvS0JAeGr
0je/egSfeFGZ7pJp+fCuPg42opfaJobBd7PpQQ/BOWuDY1/H7S32KechC8Z+5diCiQHl04pQo/ke
jbEfOq39UJYYfodgNm60FPI+tWtxnx+qPonPQJhxZBmpfR4pWMK8V8W2NzSCywX76SDmGxbIKAoG
e9oB9IfAEjsWG5FJvWu30bfcIbu6QauIeMlM2FnGddu92DBLpkyNB5+BfZkHBAgMi8G2N6lCZOlX
c63T3Sx2fzLiMvs5dOkv9ngGnhGjA47PbWYovPUUGx288s7f6BL2lRHlzp9VEv90NBPiKaTn41FE
vOuKP3y4g6j8gqOtfo5IBsTONK/1sq+yAsC96SKTL5ptlPTEobSNxdu/fXQhsDDxizsayhfYkzyo
J4AfCqonGAacJ3TrJO8QXbTPkHzvPTgTKRzQVWn1K1a0f1JRin/6BQIpsQqwtKHXcWj2//HuxOfo
yoGp/DP4ZNBser44CtZj0Yg3T0ErEHo018ZUXSIUOSezogYyK4+pM+fvdRacQNL4laXvMdx1x+Pm
qEBnh/ZIwz/bzOFNTIAOlumFpvOW136LyrpNNpNJFtiIzovBka7WmelU26E3og2vLPic8K3a1mJo
hVJ3sqS+/P5M/qf/5U/8L9dC+F9k+/33v/zPv/yvf/9vf/kff8z2u/69v7pfvN8Yf6HG9Bj7Mw3j
bvqr98XG+eLQ5QcmGjn6/Wtn8jfvi2v9xgwR7TikeoFl4zpMbeu+S/7rf3GC38Du4RhAVXe9CXHM
/AcSR/9xmy9NmjNMOShlmZHTGtnXF/HfvWhNJ5sKXXrgqgqHF3wib/OWdXVTPEWipgt3Hl10s2E7
uYe/u0yXv/Zf/8KL8rfv7Fl4bq4xhdj2//E7pyTLgU90QOuPzoipIX/KjOzJxUtpLd9KAGIpuxu3
gLlWO5BtxKs5zB+9s9xNMT6N4FgeU8juK2kNx0CMFzRHd6f24vfx2W9vext4oR4PMQW4QKQjWpz9
HL8Xln/v//oXueqK+VH/f4cpAakFDgBn/E0u6nn8SP/4qzDyjDwziuzV4gRzaFnZlgFVyVG6vGZD
Y8HBDj6HqnXCVg4I5crl0HqVsWtBVcIO+BxtRvw42UIPUVQYsjQhHYborwwxx6oFqzN0PbO8SFl8
XWjogZGejYWoK6HYxF+j61QkP+IoAZZXIlYVxQnJ0a+YoQ8MQM7Jnjw+twloS3Sebv2JQnDqAhc6
+vgDaSw5RtkGOMAHDlC2Jk0uEfXYN4YccMB/C5Y096NZfTnEz6ZJE2AQxTYT20ANSfGg4etwLDlN
ClVBrgYj+MZDjAc6MU59NF5qPHtL72QMrpr8DiXCXd9+Th002bmwyBVriyLEFRyvhHz08WpD+a+J
Ggq+0x6LcbHEuyo20nWug9dgaN51z17d8NMLqxioTGVbVutIgSNbfH1szX7E4VGcGXqHHd5gSjUT
4Q6W0LjERpyXY3GXtRW8zEHgZgCwbRLZxm0fIWnjyF2yPDimzTiyIqjAjKA+viI0GsX+JYC6vi16
Flg0k7t+8XnhRwPpC8QNcTEOLnIlxjvpTU/K0D4AsHcb2zlroDSad07pLKErwG0oZkIonmckkf2u
spdoW1y7voSWS3sWcSZZ8UaNmKwVVRGReUgLtV6eVPrp6g6itogfAx1djQsc/NKniEnG0GwBUyJP
Cxs8Liu30yzdklu7ETujNiHhgAipiQtfN575mPadYgI1+IdFbZZ5uyUeMLuxSoNJvI8JLE6Ck2gY
6fhsDYj6xc/eR2qPk7Zf+XTOmzlgn+J0UBlg4YVkwjRu2I7LU4VEAeZufh8U9Q1IPkj6/vscGz8i
FzDJ4KiNm7VUJe68V+63AriOsBYKweBZh7qp752mPbpS7Yyp35tGLm5RsQNQrhZ+gK649BNltptk
W4cJaKviYynSgxtFZHPRhESeflTlNSjQdouwkfO37q5oRctazayiVvKOMOW3CaDNqp2Iv0GbU8+r
II7wWw8S/zqenbU1nWZDNatKdQOUoCXfZy0Yzlh757nEOS7nOt50RFyS8Wsfo3m5GQzjqu1LrW1j
2owU5gHbnrntqmm4TATIlBnFo3X0m/499/GYxS398pwlr6mVsvGbig+3dRyCmqDaluUNE40inKX5
FncIQKuKpImxPSB/AnJwTbawK3szivqttuTdJBGbTq6vSVvmniqLBHrt5H4htWLCoEkTNGX1Xphi
7XinpZOAGwN40WTeBEAaw7kzx3Xm6xtZp8QETIa154SCsM4Us2rpdceSRENdFFvkluOu9prHGnD5
kNd6k/V4u92aUKO691ekDyKhNNx2dX068qlGam6JYVXX41aiN/VIUcZwYQXcsGYDB6w351NbS4xi
DAW8uXpMyugoq+h7iWnnmQb+LDD9hGWhiYZIXCIn0yZe66HZiZhuafI6g+CCgcsHKGKJyP4EMgDx
H9JOafNWDCC/BEUZEVSRPsZMEAxBxlxUNSrUxkhRBqOMXVhrlAJlyLwRVbvhzliQctrY6YBAm77T
Id1NEetOKYt+QQ0Rdeu2VqhM0TVaJEdgNPRer1kzE1pe84cyABg0ZUcOT4mwwmn7OwD/n0JE71ED
nda8po3FbtSuJy9qQufoFMsr5i/4Spkp14lx76bDJ8Aq+8Hz/A/81kQ4R89oKjX7fB/Sm9HZLMy8
reWp58bwAFAOFUl93pmwsw7mBFgIB1dQ+YZ8e1n7Aap2Wuet0FwqpUY+lVp2ZKIm5A0t+du49GSP
odlesJblc/3qyhqTA0nhu6A6zPWp6RA5GIlz0s+W4uZizjRawUspfD7buf6Y0msCnmpI64GfWPJ9
bnpHQaIumfhH0qtDy3/G/jqFZFsWay/x4BxZL31BMmGU4QawJm1tIzfbqYWRWy7UsfFdIA3m9EC2
GM5xjYovp/pounlfsEkaCvXeeD4oqZrlx6laomhrJdAnxsp8lpn+bkVxp2fM/DHhKBIs3or0UUSx
5YGMineSLMTe7ZXLghLceEWIQu4b32MavGW8NZg7LY/VsESHUqGHALe4QA6lMG9tvLLtFY/Lc+gv
UX3U7FG2lHXkMvXv7A7ee3IkQx+ZKCeng2i8AbGew2N1NJA5QYpswACvrIcfyGymQzAl93au/B35
4TczmZYbcyHW1B+PTXk2ErZnTZ9NYarTV2r+65tAd2s1oncnqkXmiH0HeDom60IeKFyhPvlqiSE+
UwJ4szo+NbIPObYGw3/iqAxBAOMrHA7VFVbaEmRolTSpvnLAkcyMJKtR7uLGgRzgC3Awdeho37t3
WsI/vN4hFbNFXY1kKNlaTsbMsGUOxDry6NT4e/trxGAtcSmK+uJOw8Sq1Kq2wtPDKtPRgy+Nzy4J
0rU3TxAOffnWTvKxmlmslyX09wmj6/BCvcbvgmXXdZBPwwJiu1AE2wVJSekPZMfH8QEV2D0ySjho
Zf2cXIGC3fyV23I5FA3nPWfbba+H+ZxOKHCaMSfRJDn0qftm5fLDym7qwezOmthptA2XZuK9ksvk
dqnbiHD4hTFmZn/FqcrxOibhqFnYt6KPbu0yuzFaAkuh5WwTpl5bUXXf0KCIq0Buh7Yrj8lW47Dw
x7JZDeCJwjZLOsS9O9ve9fN4i8cKZ9wEUMgEWVta18LFzvV+ZHhIdJWDcbqAu+wqatxkPmcCsK6P
hI+1F/S6+MkWwaPRKHZBiXpRNWNo3mW0/t2L7BkgLJH7OUpw6ardEqdwVw4yHKfuy5ITslQbiFOc
QGRlPhgyE//hTgSt9mlAGO4YFNBUoPWyu3/QxMZ5ECQ3TZ5GYCY+/B6Jby5h5C0HM6arhKxchdkV
v++P+YPrjsjMZoAjqKivPwwgv13STqQ2MF127TsykV+bzp/3miyRCxG9lDKLz3SNA4vSRdjbcYQg
Pqv4JDkhd/hMQSaLx7T2lxObsWE3J+1zK6DigcXeBzkeBBxb+d4k+UogJJ1Uv41GInF3pOAE6wT5
C/rtIKYrzt8QQXqPDSgPIgrXV4XSVqFqe8T0PITplNln3iSPGSBCQikIhemZnLgdOdkU269tYfY4
fjrOBUs/JY6t9r2asrNX4riY0ZAjBfnJGlUQPNcTgj6Cu0tJPGAg0YtNw0+zatcJ9GSqRpaDLcvN
xAf8v8ShtAQEQlE5SAbtnzYZJs9z9N0OHiHONXjDou/RPXQ8vEsMmc/tjwv4QKPzqjU+liw0pvYw
diyBnqh4rSeO64ONbm9nIzO5WQpYm5W7PPVMdl5x3G5S6bRvjlMyms4CCCle3+y5ZNEqQ/O2hmZ1
SrKIVspFrhQ4oZpKyM8GAO2geq/UwvZveu2SDLfI0iFS47tFQfwZ9AuZzpH+ApsW7CuxNARERDC0
S/UrR9l4KfJAg+/3zkZu33PeLW9IisN6gS7kqivVA0swYmnPC/G73pa1yaiV3cbJCmaeKzNpN6BE
9hjHx3BOLLKBLJ+6r77m9egPcxQoqeyeGFMgtwB5x0drkmdl18RwIRdkVOQj9Y8hyhuoIAHocwER
nXE0yXGXMShKkcxnERjFOBWPS98uZ7cfj5ll/8CStU0XPHLajOUqET6KXFrwvYYOdaX0k46IssxY
yDwlQvhrHkEEqYxAxDr334TD20nprqeez6DcJyeavMJg4tdlb27ElqcistQWLWWqeSXIs77AQcY/
vNkho9uFt4noFMeP6V2G3Kx3Xe4ysydJqYUe5E3vTtfOGxnPdM3pPjDr52LurqCUzj+RDJDThJBe
PltvrGvnbY4XCuCV8dSA+No2zpXONwc7wn2hUmRXMrtT3pNZEx/ZTOnQ4vvUTc4xl3EWjJipifYx
CcypmTm6ZvRMopj3MNfNM4F6x3owvqYpsQ+SGWNVYNpcvC+j4NiJDdIkzaEA3emAxUdMxaKVcE0W
5T+Na7hPowNquiUNjsPYBEf8zG+C+d1WkSvPTrB5nVTKXB79okmNOSGDI3GlPJE1xfiMIq9a/K2d
jXyEpKFtDMa6SkeaxhEYFFJY+HPBBcOqvbJSgiV6WzFZJUlatam5a83lvcccU89UyfWY/qKPI/V6
oVSomzbYkHt2o0w2l7YMdDi0o4twFHRZMWkjFI66JXKABWwXDSRhT6i7jKU/5b4cdoZpqwNwpwZo
J6GnbqxOeVoZbwhV9U4aSL8GIZoD9sUlHNIccB5cTSihNGyOR1BW1mfJRuEfggUxNBtC6imof2fq
WVhJeRt7fKS9B2lTmwFsx0HIzUBn0nSwh6yZ6F9C3G5dmIQtIlmbZxLsDqkYMT7ysaSyB0qwLQUQ
NZqLWyPwnwSSyVDCbouBM6LaL2BZDU7was3pl7OYOMosZ0tI8wuwdqB4X1ppDmwD/D/HII8wTDOy
+C4GEdh7vyxh0/oVCW7Y2UZWHisG52VneRvyLGC48t4Eer3rxcqNMPdVRffF+P3N7hMqvuEJiKC8
o8QjwKY/9TNYp86uw6DA+5/P4uL51UcXyCTEjAwvC1fxYz4cRhMOqJEGq1FCncIK2ZlISjt4eK1t
XdFN+7FLzF3ZFzeOlj8FCVQrUVJ5uBp7TWO5MyRq8wiJ8zAN7CWNZDBv88ET1yjFYluns9h5bfBk
uXl8clMF2BcsdVgBROrqgCBE1cdrqIaIpzKUHhUVQ5oqUoWq/r2E78tBNLDysTiyPJ1c8ml8HJIR
gwtndtLIo5KeeUaVy4WC/yV6YmFljOXNeiN8iomIXmizsLHsB5T9CzfDCqpmtjOK6K2SFUIp9g+1
kaW3KutyZjMyIESiPS7S8E5RCuHOTKArF7/ihA7PIZzUarQgK4BW1a+yFBK/wxVSzb6XlJIU0M3e
Z6mDYx/b9HSV7UC3S0g8b6NVUduP2mLrXdvZtxsZT9ZEeMXvzxxJXwaPajvcpAezTUx2wOCN0ylQ
R62z2+a6Eyw7F5FMTjAp7oJ1bw3xM2z28VhqO1jZSc02PQZPCEzcfhiUtU90jaUCWjfp8WxahDcc
3JJAwVJklP5Fj7p1iJ/U1O34M40e+4vfGO6Bi5WHEE/VamEXfvr9D9X09MTTEUsNIqEPk0GVt8hS
dliDjNt6Ic/KGts16/N+q4x+LaUfXEhhbtf4t/yN6uSTbILg1HdybbYVj1ZpBQcyVndO3Lz04OIv
f/1H5Lx0ii0mjnsTA0PoCwdwJhawahz9u8WuOUDsYtgWg7WrWUKuIGcmh2jQv4jaIh1CsjIM3HYX
+fohSzFzmQTIh4k/PQXAl2vgXbZryY0O0jPli9ig2n5TgocftjUJ4XWLfwhu10z6zRJMNN6ORltp
v3tjd3YTArgCD2zbYnGM52mzutY79YmBiL3KlEuTLNcaj+DtAkgMJfYqzvWla7zvuk+eXfRxwM96
5D9dSzkoLkhOlx0q4Ye2ghiCqSWSzs9cAaQo9c4U6Tk2memhPSdsyJjKddTOmECRZmM14YO4VhIf
pOs6KICYt0hz786guOe2oLfstLnBG0WXiEQ0thxz67cqBR7EFSpHa8uuW+yI4Ouw9JE9UAJGW5gT
IsNljlyk0SmtObuGWlpU0SmQigFIWdWRs+vgWXVdcx/0KgvLIT/C3qFJU00FrHN+VzUBrEnZEPVm
QxQwwes0Fa7bsS02UicbG5zbyqh5RJCxfF6XpuQioJtfyic7defVdM0yk5oMy7EV1oZE7nZlIJrb
BMRXzdMHc34ePGoT1aCADOzmwR30F7K660zVAeZWeYdm1l8tpW9jq+HUTOa+MAx7hQ5Vb7CVuWDX
96Khc5NGUp7SctnmAi5169o/K/VR8W1vpacwwVT4F0jqGMm7o/li5nEp4uzIgNPcRhsooIwIO6y6
emzrzcmaunqNn7ywyY2ceh5j9NhhQ9Qu+HFmD8IyPxqSR5Frebz8o4elqJhygSgJCxfMn+rvAqyV
KwKv+V59ekmW+exmRctdNrs7O5OAsbuV55bixZ+Cbz8YPqtQGN57JjRlWR/9GCcLeQLKgTCZeRva
zHNKaFRJNc0r4k94XZdEN7WqDFM19Pc1AzjsMM5RlUTqaBwKqPqxpE2akGnFRLKSIiUMFKNUregV
ikztO1EdRqKwN6nizPA8YKVeRoq1mYG0TSEZEwNZo5yniZF3Cw2FCkpBXhDUIGJfbnyP+L2FII2p
fp6TpDzKhQvNHH6tyaKK0QTxSRowZCKiFbGAeZNvMFHGt9UO3Y7Ykv4mgTSbZTWp1FrjMxom4JXR
TcqKJJQjq72UYLHspazp/aZWN4jFR0wON4vrM5BBXJTG6T3i0IdBktpD33lkpT+cPLXrpulzhGMb
etl8HuqW3pF8jL1gb4wq+IfHbKxgabmmjcPCUFFHEXbECwh4QTGmDFb4eVVrLTQl8RP5eaTqfEK6
uVqypjsZj3EIFgGIDfouJ13It+ODvLqIvZww4jx5BvRbE4EgbzVJ5Ujet1np3tQVC9ug3WV2Auio
9V5VGawXp6WkFKTgFsWN2KZpjV2CSS9Itfw85s1mJC7qUNfpW1FY8uBNBg82IZbECJ28HvarxUsn
03eyKx512jrHdsnvUf4V93U53Roo5eLO/bJ0f5tl1aXt8qNRQeVPgm0al5SwDpnS+XLGgmCc6+on
OZLEertkglyjjRoTRCzkCVi4Fv2/UAQGy6QP3aXmDQJWd9Uygg7nOMhDKkbZAYYuuVRj22JOifqv
3ip3vmHzFsBVHdD8cKI7KQficGFxixBUQAPODXCSzOvWwcS9VcOuCAFkX8euwM49zSZgIBCVzwou
o1EaCfTW9FRbBF72PBgdoAchvtLOT6CwjS2jGIKYcRLuFVFJKzbXCwprjwgG8liYxxMYltkUg+Y1
tqdGj+RV5EkHHpkKUQm8uOm3Q9QPK8c5e5oWsPGZDBSw8hHOYCgWEQFWQ73sgaQ7NwGFYFakZ4Xc
i4Fg+ZmCodhy0L0iQyNnemyaTUXucYi6Cl1C5e40sb4rK+fjCcxPfO5RM8JTW25L7e/zxaxuzJTL
aiT9QyPIoAg4mRrnFTYep6hoeQtUznfjLTsjzdMd9z7Dppijwc/YPBF5e7AWGtQSfo1rZWRfOYAf
NNN06fQVpo35UcoZXC3IDTQ5D/MCqoAF3zXcYREob+u9ZBxQoRXjuuSQ1+UwnMu4fa1cdaSI5OO7
xjyhiwxnvW8MyPA5XDwOEY8RiWWVW7MiWbbp72bV3Co1JeQMLe9kWX2LNnhpGvY4QIY34G/UwQ7I
7YpLHcbu8BqM1kufqA07HxJK0+aupTWruu51RpS+QrQY40ZiWxNPoFOQNPTyYLHkCO2I2L/SiXgY
Bxsup/3oufVz3rvGKhM/kapiwpqTcZe75iW7Nhd1249bYb5YSzkfJ2PZBO6wrrAhuS749w5WE0e9
FTLgNOBjND8siRg2JZ8nnEp7Q8VDjekM/RbNsHX2w3hL5zSuZpkmm9mpb5eye1uUNR960zxEizuS
bmy+R6lQNz3/w5Z8DDM9twLfutJ2dyE/lyiG0cLobWefTYc2EDxksCahy5vtc+7K+Siy8bBALQp9
idV/GJhveukMa0EbP2ZCfxO+0BGf7Gx2BadHcodEH8dcLr2dK8dPT47DaSKQtXNAfOGo6ikvkmcD
ssomqjZk0Xw3ygruHPzoYuRbl1N8a+QD65baZk57TTCU5lOe8VZ0GISXgEI4C9tt70+gfdiLRFHf
EKIAWi6tecDEyIXGX0r8kkL5PLbMh3huWW8RjWSRlKFJB5hr3z91zHk4XgqGsZtEZS/DBMBlIbFB
5fGboVVwB4cY04PLehG55rnH+7VhZE3lA4DAS6anbFYPWWMvYSrrhypNHtKBWt82DbK+lid7AkGc
5hX7icH7jByiwZiL8EPUz3UGSV1w0a9xYt+VJy9wnngWCSHA6eg9jDENSAKXiRgWH/YvDtcxJ50Y
HPK9gtgcXeVO2Eq7w9JkzH3rm25kHIxMjKKqUDkG4WIdBLLfpIAsN45fWseZ6iKLeWDAUCD+bMSn
rfXzaF1nC1VK2qE3cUOV3nEp1ZoIhuMyZ2LPYuGSGGWIAYLeLpsYAsfFleo+2HsX8yfapZMZt3uz
Rl9ZAi5ZK31D0GOzEZJx3IjxYZn9XdOok9V1JP1OzDGbjsyQtHhkoJXLZeOaYHvzxESQaU8keWcn
iSHXat1kh/fvEozVcwDlBqi4mAj6nEnQ9bddkScU2Ptymh9Y5fVABvr7oWYR16XPsLg+zZpaw5ss
MDBexiAU0LAqUNYuIiNl8hyVCK60WJD/Gygbhp6wGqOtHriPP1M//u57FMH8BlmywMAmaKNGvrme
aehwptUndZURA4ivd/DefSJym5+yaJD9ImroO8EH69cP+F1Mv7vY/ZBslmp8NZdJrZvBhcqSj6vp
DABTgRoeXwbtRkyv5T3eOsUosPmJGfupwL3sF8xeUGW/6ZkXWiOLzYIzdjfDoCEinZqhzNnwW3n2
Uiw4qyuEqaupqQm+i4GysGon7gz9JMRpkL1CEN/eFbs4A3YMN5uz0RUHORFiQeiy3PqZdQvT6y54
2+Y2Gx/4A9FmStmcypznno5qDnUAJ6Jr2xe/xLWT8QPlPWIDs5t+NMb8WDKACuegj15JxrkiOynJ
DP8B/FWKXdA5grdeVvSKasV0MN82wgP8o6o3mARoq7oBtymk5hezHgXcjGbnToiZI0UIZWM8Dy2R
Bo5yB1LpMNwFsXropu6OHKsPfT21f1eT/KfK6s9UVqii/qXK6v/8+7/95X//k8aKv/U3wnDwm2ej
ZILygI0Oww4ukL8Rht3fkEqJ38GWQDucq3rnbyorx/0NXBr7OUSItk2sGbrp/6eyQpzlAc/D64De
1hTY0v8DKisM6/+oGZS2he31qntEK2R6juP+QTMo7RkfngeLFqaOcU/0cpT26j6N9TPWJ0KHKv0W
M/DZaq+PDqoojvM4jg8Dr0ysu+61eOVgwtB56icWnnATyn2cKxqSkp6+N7+65IrEvBoEg9lj7SmX
vQ7c7KEJBDabgGY8KGPz7veR5wixeDbdh3Fit5MKMZFc09yxuiEt1K9fpJd/NQHgY0RN8CXvrG52
H8k9/9RqIEllzsUhLy5pmw+PbR2zwk2UvfaqZmtga39xOlRLbj2VbMMrwR5PXSZdL6clIwggIy7u
hmxa1D902VNmDo9eAiTDzVJel9dkB9/vD3r25LGZYSuEqj+4EHOqOa9OiDnmO4JRfk05rj9/Iti2
sWKCh63yKkdw27uux/rv6io6OOW6Yc364Srxq87j10WNw2tSukR5e7Qw+XczqHO+ANEAiopNe+Hd
WMZIiFL9UfolUqA5xoSboUTpYSIUc8basSkZ6l9SH6jLFJvPpXlwjbi7clxx1QlOSh/6Wc5ok+yY
fucTYBamdhKH5ZLPWxt5KJcEFo5deJusTZ8dvvXK8IOnMmhzfnNe9Z5179WomUozOGSzr/H+L93B
oQcmIyZf2zXgsDQaN6YE5GQK6uBxHjeyGCIyVJE6kzaWxymy3ev8opJFBBd9vs9llqDQIlAyqgjz
JO2B4k4Ra46an8EbCAL6hLY92vF4slGOIUOLcPV8obojdgG8ISvGfghpGTMSKASpPeWcb/kY6VAX
MJGFNw10HxmqJKXz58x6sPQAn0M1TBrmdF0OzHbQxD4Zk5cQMa2CjVwqta4w00DCrMENECsY1/m+
nZR954grOt/ldEVFzOwHlYi65gzYkvktTWW0FSB892LS+cpQ6cwWx20PCUYMkRWglKjCGbxKdAwZ
854hAFGqE73cJXCHwrb7riZFzW8gkqgRTq9EP1mb1ldQ4RCD3dSkd2yrgSbd6nP/YkXThge7P3oe
3XxkcshKAnau5ic2TNBZkXedEhZNlCcK51sy3m5RUzsHDyMJa/+WqUrP0KBnjRAaDUNGrlF78sv2
LAkQVlqwzkSUV8f9RzKTzOTnjOzkQOoA3ddCWmwVMIY2FHFKmn07/5HflZIBp0kikhIotiY9PhVw
DbbdaL+CaTUPzUL8F3tVj5kCAcRicp/9Upvrop38HYxFQG9BkB98a3kN4vnDGTDWGMTWrlDr/CgU
VLyyvZ1jeZh1/ovSpVuXSeGReDetB60/3aiJT9N4qTpzuTD7Y5kuNsolvkaqXq6yxgFramT3bTxn
H0QNHxeD7B6BKQmqic/MVBxUq9SL00uProWezCjceo9w7jLjmdxEeOX9sbop7foaGiGNe7+o3huB
hEFGy0+3XB4c6Ajw7YpfHrEHYkj1gzUBCdRe9eImVX00gPCskgjxVAGICakGaOX/y955JMmOpNt5
RWhzaGCKQOhIEakzJ7CU0MohHMCIS+KcmyB3xA/1+Mxoj2Z8xjkH3V19q+6tyAiE+y/O+U5Vfngm
q40izL3lsUmI4JyH5sam7qucMSLJEPdUTg9EBmmF046lUrAMa2w6nQhnd0Vb5l6QMZFcG5luOGu9
uSlUUVPuEMa6JkJMFPxORFp9a3ZXBw7GNpX6b2eaL2ywZohzBI+Sh3SiT4L//GZKrT05+JsDOij2
yKQwBMPfNLDbkoLlTO2vZ0IGMYqkVwJa++VHtdhOVcifRjeAVo0B9kvu4mdr+JRhXIhxl/cXKmOI
LjA6Zg9bWZMRYqPFTAMkyokWQmBs+VsCzwiKHQ5DP//NEZ2ynYYiAj9IZ3koZX7IpfdjTWkaxlH/
Zqjp4OnOY+brD81wuyhdBJGswsQhIXMmcyFIJE+HTB+cCCmBsg5GU1lBW7FnkzXJgXYin4Q5mQFQ
BR19oAbPRhDuoyt1SHQGaMhNGIDVGCyYmqC0GqT/JiqkpsyYInI2Q9AHQzC3JP2s1jLPTd6j2e+C
2aA5YT7BpirI3IRPW9c/vaQh82WNcUSOh2Aj2leCqhz4823W0duWg3kAg/VA/ttEh4OpV6h8d+QL
2uyKJT1pQrBskMWhIKxuljRNWszj2+7jicNYf7UG6EyV7JeNRiHYEeGE5PZcWS0+s7YHCWOW351E
Dcpy2A5EmcS7wadtEg3U1QbNCYJVCuABqYrKdYJKaXPAMrb3Y8PgqZCMtSf1lSj85dMEqz+3hvuG
wuKMkvReWbACSYEOtS5djnG2/CYFpb3If0x0nCFzV44qaC1jibqmtKfXRoM22i6Pma0tG+BsiCPR
L0zpl1EYA1Kx+NhUVRfmffTpLu2N7UWMg6ci3TpadGsl1hg4GqojBquvmuUeJ2H3p+LdS60fBynC
zYIGjbVQ6HFWh0bevWf/UEtcW22WiRsvbZvrKFpjQ/ABaTatWBgdyOMkUVLaDureknCVoHHcfW+j
Pevxb7Hw6E6a01MhYerpeLwyfdmrMt1CTCr0sjwZBitFZ/42bPk2+EvKrGCYj22k/QoruY8mEyww
8UedZ1CEGKcahspR59sa6qLvLvg8JfmM/uSQ2RSRdN0wtfdt/4XOcSc7Sbe2OlXrImM9VfWHfE4x
WywEiC5CuYERL8Qv1tEly0xBrcBrqrFk4M554Z1A+VIIBkXWdzWACdXN4qVSXnOAF50EmPUQLM41
EEjb/J0gFfJH0nkP1XyYhPoEGHsYfYfyqe//Cng666LyUYr25OKX3eomCTu4c1n5Vm8qqu5N0dxG
LQoTYuJePK9mopiI5bGtVsHI8FZ2PYnLOsrMIaoV0q/VPN9XMcDiPg4nEClowfNnsp/BVDWo7z12
qWS//PWYZ4OuysY9NdamY8PDMgl4W5fvgXXQTaZYTPt53mv2GnTerxMcDCyZx6HUl7ZzVJOxT0e4
uzY26gyQqhrM8yjBn6IgrALbMI+UVQgkFHCcdUUpuvpDoHCdE5HtWl3+riLInSN+FbpPtjHopAGj
G6eSdhOjaI3kgCU7NyB+oar/KNZ/2l+Gb3/uNLBreArK94iCbDKqTRuJduPIDOPuBNRJr1B9Y99H
CM24NILzyRKDLRRDoC/byr/cJDFu27L9MBfvYPrTDRFMP/mIkqHKBd17hdJITU+Sr53daF+tbT90
csyCrHKevGTCz6XDfk7slLmB6H+isf5BFsowTucAlF37jBNRnuZFp9QzCRkM7P4tt+x0X2fZ0fOm
V9vMHqNLJ6rxgLb7TluMvxyy3R4PnJ6g02Que/UcQRppIRDFRLeOjOQeOXo9uWx1IigEmhf60gM2
OxZHMZGUi3X0plKjdTNM1nm0s3t0SsQxMmVzkhvkoKw35vLLj11vOy7Tlsnm3wA7sxt85rOIdxwm
oBRIBQOtTc0qmY7CvpeMrEwK7kR5Mwqm+BPiyrCztOVa5Q7aAG3n5Mt24hRlPj4zKkWh22b6RzcH
FtBBZugtAUYxnDUirJAS6lZ/tTsmOqb/XYzdtmiXL9Wv/GTtSJDnbVoh1FX6tIQYy8BAMPM0mXMT
B/W1JGzvRvsUyxKVQQxh3smTl7xbrlq73LD+SNhiaOmO0ErB3D9IXUIW56S/iykra+4WpmbDyCTP
KattKWa1m7PlGU3xDXms/PwRe5tqb9ZNHbARgb9b84UCQXr2os+Yl5eQQ5VR21vLqAduyt9MU3M/
pk/Astyd8qNj5rvrgxYxDF8+xoi2qa0+MT18EeH75FpMHpjpBNRCKUd7wodZig9Oyetctx7TREYe
GjulPnLso+i9j8Ht0pOIPghRmM5Fb6ALHVlDEiz4Zc+Mgzi4qd+j0EZPQZUI2RwV/k2k6jKo0p5Q
T67S0UqGkH/4r1+mS6EqtZ/zvUJIjOthVVVk6YPgnt9mEZlVbkFryZxXK5w0tBnfKo99u2SrxA9e
byZ9/ix0Bn1M1x+tMT/rOdmhJX54YjbJuJYZNCVGdg36/EAV8L1Wcp8Wm+45qR3W+MOzgg2986ru
UKIvAHLiOtvoiZS72ybt9DO8lBqE+V08cYtmrvcwjd2+NBngpc1t5XJGdQz0VPlocm96cwlcQ/IY
cE7cwmjjR6orCQyJ1QTDgNsoQlokEpuMVJOjzRyxICbd8pLn3X0y91/mxFpoGd2neknac2z4z3Lu
cK/HQ0tWAxuhRuMH72mJhV/uuyh1sPEM0w5paJ21t5o1MzZWHrtljsPb2WVd7KnXJXeWRygvBCES
ej5Pt8R+pKEENrspkGarjvTJVsMC1Jn2nnQyFZgdg1eAYZAh1pQuJc0Ixr0csZeiXWp9/5fkY+sF
cXZ1KhecnvmNXLRpnX8qxmlQUat/ileZJAE7tcBZ5DXVsUg6tTwssVpNptCtXb7nvaef+wreFaYQ
GRiz/cdWJxn6237KkRGZTbFeMyHQtX6HdzfglYWZG92QcAC1qO5vyilaFYjDcRZpeWgE0Yoz3ZYH
EYvIDDh8FHm5Z9KlsqwRk3ZhQxDj0TTbTWXjGsrwYiwti/GBenQV6eTZITLj98jFsaOn7mFaevju
jv/DlomsOuGHmcbVWkmLeTv52vrEaFLo0w/ksFfl0Z0MGXdt5TomXTX7ujFZvkzJBTRQH2+UZX0Y
oOl3CWMbeujqXoIXpvJLjK3nN28aGvihpd0qhmPWGORcew76TUr/nSR1rCJomq0s2ydp7NYj38/l
oRB52PfsBy29+otiIvX48Hb2OFOqlQBjWbTn4AfYHM5/Ndqy1klYf9ZqH+dRjakrlhvPyD7czFzv
ueZTr1g1kud28OfmKGz0VQxnRqIX7aPesslu2sEKtUVHH2LAxgfTyVZ7zngwk9r9qCxXgovo6ifl
sFAcDZqSujTwiBZ1unXRs3NFdT9xYlfhghlaKFohXjVonRzfUF6vf2URn+1V8xmb8okrdgjS6ewv
q9xcs1VQuP7jyMFl5ETTI4VnDyRvXO6eoC2jPyHNq17SPbcTgpXBPbgtcm0EVGTLFrFg2flU5az7
2gkN/BK1b87EpKJfZRgsZ9mwW9HttDQ/g0NC7agIsq0Q2Tlpd+FdQCSlXVDOcT9NKfes++SoAdFg
RNrhKL6jjt6q5vdU2AICM82/Wywie5piKmTJPiwrT96ovbJixouWzzeuziHb+cWpsaeXkbhpn7Cg
wDGKZTNp5usgr2NO0AMnXRJ21cQT7vGEzSj5OL7feM3Z2qsgTazmOCBu4+JhdD4usxM2+ZiRC+nt
ag3Yf8S+Z7dMX9PgKZSr1KcVOC9JgCnhgDBcBNveKUeI46KT9xQBUQlipLY34rtx/HYc5hDVyPMW
L+POnV0Dy9Fa2CUfbjT1TDPUFCbAsA3REtsz/VmIy4n2o6IzRbJH1fkUo2M84PbLDaDlGpRyhSuw
N5E8A1Q59ewet51OcnzZXhspxDmyXcZaHrl7cQVMS2G4GfCGn0g3PC2mjnCW0dvIm8y1xseoo9Px
WQfvmmaJYch7RH3XrGKo2JvwgusR5FtcoyaH1xDoyAoybtS9syT21ivMHmmn5HJwl109VX/e8i1G
YyKVqMsfYn9lmn63Wqv2fUYT4GA3DHokTaGbLdt8jJ48Uxo0/+m7mSQPpY+k1YG7fcxK9rkTm/F0
QfzQt020Md1dJAlwQ8iAOD3KtlifMMpcGCT5jFpWjxaD0oBXRN4lxWNstB7DvXQrjeITfTtBi408
CiIZAqysiE0TeIWgcz9nnWfJKF702SagdUEroXiVme6/0oJRfJfHvlhXFdD5UF7peyMRMhR514S5
VlxyzAnuygAQo/aiGyDqNZ0sehgMAXQA5Sc/re6Mt9XwO6iOosrJHs0+Il/DMrAosHNLFQ7CApoH
z2CP3DR+zJy7Ap5UWFhi3lCN2DbZrMAuQuBonzEZvG1PD2Gm3jOODjuQC3afxCrehOInrsrms5PG
VrfHR2+Ejtf6JyQgI3njrM9LIASBTbplBTpzOxQPi+9Z26UhFVLzgbQgrt1p7j8Si3uvlf1udKr3
NHZ/UqTU6VJodCBIfVIkqBU+isAdS3jqRXfH5JfuSXUiqKiy5lXHF/WOybRmIjsAQkDJBzSXVcS0
RP053CE+TZQTlwczc/azy1DRGpEfuERFYMRa109wyNyy2mk8ISFspY7xUhSaFRcvF7AHhjB+Kub4
zePpwUw7f/St+cpzyxtSrqnwC0tJa2L4NuunKkKrOfjd20BR5zJdAktTYlStPqeKh7EmVYYQ6XcR
J4qzbcKQRDVnRoCkzVAu8Su6EIrhBzrQhcedPhOCk1tZJQa20sasV9xhD2FkLrhwZ58FVo8eI6UA
8uZOhcqx9aCqkow7c/jsxj3tAynlBrQi4kBHpJ72Wx1Xr2jouSEoKL0sIac7Nt8NjeKDcpot8zi/
y1a79b32rjbg65XDpURfQovDymt9Tv0eYWvsLcEoKMOa7tTV/p+p0Y57vT5s3XI4KitFIYBSL9Nc
IjoTMyaZq7gMTRxtlWF/kyuMYF7MW3smVB05K6kzwv5O8ydhiFWNQcEwIYBqQF9tokoz0Ayxj47V
6Z//ypwaJxNff7KymUOn6W+xTmBaIyejFxQCYhGt4Q/ORkq4iekPZBfqMJWsUSg8MAbn40Tu4oii
rEQuSXRWDNAJd5qdLDTAPqqRviZ0PudCbtXZT10CSTnrw7Iy3tyZVLS+QuuPesEhyzSoB9/HzPE6
k/myVw6ODSKeqB5cqCPmd94bE7qaxuNwBLHIfR74ef+UugDVAOEh3MCtOMYnYY30cIKM3ZadKrnB
fyJr75lG8jOM1LZoILm3qCWANn9P0mUE7flhnGFCQJ371RIAvYnI+SUc7M7PbWBLMhsxavn3yZg9
pkieQrr9gizhezOPr7iR9+yVmsAHXrJxfB7GjVmiTqzKegj9FahKqllUsc4UYxeQB49t1tuhI0D8
IjU0VQYz436MTt7KkSzgTwSjp4mQ0XybYm3uJdJGNI7IlpxRYHlr3EPv+Fejht/NA873R9defJ9v
+cJptrh8WA0ZzBsdvtocy0uzVEvgLpTw5TISet69LDBXYq35STNfgnOmEunYWzWoarGQpI9OlTyi
Ozl1cf6YubxvytZGkpT37mj9DvWw9wG2w9wmPb0syXc35lsNDVVgyfEHy/y2x+y24q8+gbxBGyef
y+o/Hac8I9R91TvEugx7PlHmGoFmIDnwqFzVgWBEpk7S+G2QVxqNRhwvvQ66UnR5JBOXsZ/ugXaE
cY4HFD/hDrM4pm1VvWcNP62biL91dGAxMA1gi9urfI41wkbz6Ecje4976VOUGQ6BPn+I2ils7fy9
o3aqMrYYtlkOPL/0cizN8Plz5FS99zOVdXM/Kz5eoiS+owXXOi0bJ/r0W9cTk8um/4wKFnyY/6js
MFWX1rBzOt408tnjbWxaRIv0T3b0IKhigrnnSe2ZjBAaNgDZGf/K1bmE1oglomNfnIRNT+NyEdpm
QigGfw+s2pPSQRHX6Ue7ilKRrARcw4zM25JzOnqffYIZ3NYrYETH8OLuCh+FVpJwqlJQhiPuMKQS
3pdXLAfLYUzZcG8gpIY9ioqmDpCqL3bGBquzgYfGbIJEnte7eYFrywdNrfzgFNE9xbi5Gf3issgP
UycPaXJzQkVwaqYpmpm+N5A6TPKsN2TML+aPYKPMFDDScLpHJ+UREm5raONUaiEMdq/C4pYz4Kps
5GLvHeQ6FBblHHpLDQo1+4yT+M4znYyoZ+5JPUMdLUFApoBrrOoZiC/Hul3+lSZ/kTT8XSOjDRfF
jR3zYQwNH9o8qsOsjb+9v34pFBeqyLQbt88+e+eejxaVV68XW03m+C1MkDFa8coq/P7fvj/gA0N6
jxaRZiDb6qfAVcnaCeBp55rP08QdNUYTwhx9lyWrBL2jLOrya+b/yTj9zUk3CqPEuDfJJp8xP2qD
+zjExXtdDt6Weovc+mo4UlsM60ACHGeMlr4G+NBMoQ0aKugT3mW/YpQRr02y9lln8R1ieUmsPHTH
aE34zvCEc3MNlFfGbeo4dx2K4DzjrZ0JqFmfQg6w9cNiE4oarXkXjfY265ZJXh9YO2O1qiFfptBG
LKzWtDVNnvSiPidt7CPTXJ9rD0OoSDSYSu1FLP47uEKePnYNAUab0+Satwql3VgUgovYBAKH5DkZ
NS4fP9m6FZe/D7+4zQSzJ/txwRuz1RqWawWfuz6JD1V3GSWxOeGh5WnQ24l0goZ4Weu9VayxpDdi
AqOBW6PN6oWfLdGyeWPo5UNpr9RZnWLTfYqS/tx3fJPqHsZSrolPMYHOELiVd1HB+4zvHoFy/Zh0
+WHJOLGalsuo0qPTIOLPvuBXeIYL4p1ommnmc+JVHFw9U+8wueIvUsf+NiJwBVnHCa/PvDlV5P8W
6mlE1vPP15WttRGMboXboSsffVaoDiiV2rGvfYJiOnfzZIf48sCCXtstAmPLyOScCRROKR8DV8cK
TCkN4zvfl8mqd5rCAhLNfOlR6uwX9OQ04+4UYmjQIa3T7yR1fvTfbZgtm9RMXttlIdt0fSPViL7K
L67N4O3n4b6uOOXjKH4uo+lqJc4PkN7HtG/vyZoSdEGsN2pefNqhZESEusUsGm8slxY51+JPciry
oE71b70mpG/BNpUhcnQFdCZE2Ed3Rs06WQ19k2e9OLg1A9uJ860vGjRw3ZAx1xm/h8nZCPYOu8qb
X2HphhqC+JYdGrck3VRm7jOVXqPeP1uu2hnSzUmQEqhDsycXrVAKFMCocMct/WEZszsk5w8ErkhE
YKjUorAEK9b51NgGhqyJ6ja00zuD/ACqg+S8gBlLpX9xx+huabwzqS3bAqhtlzRYb4G5e9UaA3YB
pGucucO2srR+C5Iwg0b0aqO/Fx40vjnBYjTr70O6YP3xX7yWqm5h9iM6VHfGzLc4oWl0qwevkNre
zp2Djso2oMnjM6ZnroyGhpHIQiyImEDnoMdvsPPLEcNyZ94yuvqS7KVCy84eF+Tj6EcZSQyL+6GP
uFWbO92QC/0C+1Ct5zDSk6E9GboJdLDAypn176N4UfT3uKgbxPZ8GS1g4WYzHipfm3lDi/tJGc4p
wSiDmmXi20mllhk4+nTCW3XduNeRH6MD3pBRLfgeUO27y0mDEkOoHlgOYhNOCr/kQSIeY2DZb5yW
etryskf21m8ynjvCJEH8OyiD0RFcNK2+dCXqtaybY5ZA5SYhTe+fMxfvHIdv6jw1aBfqpKdVxuse
xr56kzJrGR3QO3btF+hsuVmYg4SuH23LiHjYvmQXX6S4TyYzYlEJSbE2noVnmVvonzTk3piEvQ7d
fVab1D4UJidem5jYAqWugnERdwhYj9q4rjeT6SGLm1OzMDRrZ2tTxeIDphzVWEXQbEU8GtLUOrBq
7bNbBk5WaCFIJvj7BEZDY52OnW+9ZhkTfFPD7DKtTNI8fedZeU6LzkGvQn6eoH+wfGS6VgvWcLbQ
8amBWh0L/BpziBd+Iu4IR2NeNkvomrgNoN3MsGm2aeXxDdBaiDc5MTUx2XHl+JeqtdyN2Fy1Ft7m
CBlTlclqh7OSUWCzHGaXw9CEI+soDc23S2hGyg2C9RQFz/SC9lcPE5FyYvfl/1fcQbpM+/k/Udyt
VLv/u+Luv/83qGb/9X/8l/+oult/57+p7gzvX46AXfZPqINhCMBX/wttZvyLSGfd9igBPBtuMMq6
fxfdWf9CDOdYjJEMsoSNFU7976I7/V+GhcXIB7JNGLXrOP8vorv/qLizUNqt8VwAPUFIutZ/ABYj
cx1ItcZryfT7wxP+Q54yWPLc/ywPjJii/+NfZfITkYcmLLaWZKOtgLD/jaLWzvbcINrArN65AZgI
1r4/cYqZEK8B7JDmOy2nv2GOOHBE9au4rMo8W8NYbWStfnuvyewmSZ1V+Kuz4Cv113jRAFFKEFjp
sfcZ50pCEjTKxa1+NzsLq6EsQvO66t+l8+B0oHIcUgtVvHDzYmUVmEg7XMYBMm6maVF1ijim2lGS
W+FOJdIN83Wqr+y0SA6sve+FofRC/Bgz8qfcFNcZJmujoczt5v5Icjg+l3z4STlS2tGzdk2xurIB
5HSO+W2OGKF9k/qtqpHf0RUdcO0dOoOJYokIiXPDeS5cwwuqgTlg4ehPCrbssTXVG1PPfepxMYE5
P+etXW76Yjr2DfTkIX9vhP2X0+J2fiQhFuAUtrG+gsBG7qfAdU4xY1ldO1YZYxGnFkyC5wfCDZBm
lSelcT/iF4lKbv/cSe+Enj+n7rkx3B/V3BIS+QUV1dyYJHUHvh626IXDGercv/2OSc43BSaNcn1R
0oQyAbPpI2FUsDB5KVM0Tgnaa0MQ1DrLoxObn8pdSJeujqWWre6V4qMpfC1w8DQYw55k9yrQ6/LX
twAnR5q478fSJ0NxDEZnelOgJfZxurzLxNHDmoxVOZYvnTeHvon2BWGNi1aiFXTv5h4QRcKcjFHU
ls1/qKlcC6EtUN2ts6YM6O3U6FnYYIJ2hhkCb81qRYte1yGBWdprAA9jwbJEurW+BsggCtfIs+b3
b5LogaAY2WWVpU91g1iyyU6NZPLQAr4IrEX96b12XLrS2ebOiIOdO0Cicaf1YpCq9V8SRhycm5Zb
gXmLSydqlnJr6IpfBnyBz3zGTcVsuVbMfmTh7v1ueW4zTGo9veqmX24dtkzrFvsE8hICw+CipOxM
GbZ4ihGCkLSs+zTi6clwMFSRUPHTscQI7q2SMirh/xqdYiljPzdNm9L7kP/Uu9WFTxEacuHSvtp3
89y1qC4qBPYMAIJ4So8uqUUB46q8cx41Wb2xYHvu+HCMvjhqwjgXFPQl4ah2os9Bl1O0eIP4Y9NB
/9z92W73OKWtzXSQ1iNrYoYK+KrgqqDsmZptnCQni1/E7scLsOpHy+lR4fDFzivvJNYYFMQhCH4I
fDQULtkKVzdJmMGo7Je+JVmh0/JrO7R4hcCuRQgLjL67rcb2PLWYskryxUb83kFmm6w3dGqXSQPd
GzP36Ztir8WUNBItBKrP1eR9QmBs9+POVEx4IVEyD6T4n6X6ZM/ZhL1s5qM22+mWvIlnMxN/OrVn
wVwF44XGm5RBlnWi6NfI8R+bRFWBftiKOSXJBv+vhQsWjm+gTXQprFo3fqmHSu++vFHHi5JuiNeT
+8Gtrpx513psjqYlzmz9S4M2fwH2gluNmFPHvFM28a/LYwSu0B+ow01W+koV9+OwRyR2NX1cEY3a
457B5qVNiN1SwrwMh8ExcpPN0th7Yl/23ZTi5AABzUCF1LsKiHiCJnfAEbex4/ZRV24PWKLYOZRW
OEYBMDgptqKSwXihy2lbaT1z54ptm5qac0+puYf/gnZbeUzCEpPRRnQj9JsS6CHTF4nYBGrgYYlu
hqjYQpuG6PVhm8OJHOh7hDXYea7IuRGTmZfGGp+rZA6Npt8rfd42eIbFOJwjBH09+lRMkRJRhoNo
R5lOaEfDfV5Hn6nbnAoy6GbDChsRvdt4pyfcQhXbTCGmr7avxhAz5kGHJyuAtZDd8QrUOuwteEU8
Kp7GTiEGk1t62ra3RYpywhfsl2neFiQzPn4g3+XFYIG9qzj7OXqT84D5WHlceNnownqSOUPnhpai
OGmZ+VVp8G+TeZ/42sEcMNEAkLmZZXXX1bjN++jUrbR8pBF6fGMX6d6J0kvElzI3lycs2Pu6jjA0
1dyc/YR3qhDfWGnDPte1TdIhIzN/Om1GgNNqP97CQYiB6A5zxwhsgJnMgQh5+hyTDsjWb2vBrBKo
348xeqck9z/K/lPMxZl2yvDUwcwnrBxo3Y1qocGFMkEuoKnFTCam5taJqh9YjAELnnvgb++ONF5a
DRa0km/GuLzGTXPkHrJM933sfRMRGBcJFHRMM43xatxGvYd22QW4MqSvBqaYwO7UD5rccFzq0HGN
Z2lCZeClQ7HCTXWT5toDHOm7qtG/dH24FsnzJM1T6g930rcvVe1dE1+e+oT/APLCDnmfWO1NZ1QA
XLFkZoY40Tr9JBAOl5YYO8SYcrk12uK2s/wHYqa37my/JHK5b0Hvo33sGISlbnp2KNIbIOOsjgGi
vZO59zgat5nb7nLsf+idkYCScjlOaL8qG0VBfE7Sbr+ICfMpYb0DUkc3/mxd+9PAYW8OAu33tO/6
9jADbewcj47Kf6qM9mbJYxnYlnoZPLApi/HZDfEFkfEHyinGMYv+Ui1vdWV8gFD+NSf9IlYdYxtt
ih5hgGQQmqUzu1YmdBm2My+xtlaWPyed8wT82Zf6gzl091qiPSmruXruLaasp1j5Xx4qNGxLTOHw
o7qVgAtuQetYzpZG7pGo9CvXJcFLFmNb92JEzbdd0VE5tf+lt/7lB5jcNcG1HljCPGTZDhLWR2+I
G8dQq0MKkcCYbW05f0Te/JMQiyRs7dfJsQUuJElEnnU1KILGmaCAOGc3R3IMjLJiO3vuM7omwVQD
7X+cHRGvHgqkX3GR7OqO7E4R2LmwMLKh8Ykb56bS4zc/tj4trbkuElCWQtCwaBrJH9VzXKKXYKrE
ZKsiLrLZsUiGxOGc07i7cb3krkvsEN7lq0yuZfwxopRGiXkZ5+jRd+NzihZ+Q3yFLZq3Znb3STy9
q3y4pDJiH+2Yb1Y/7N21HCFyqU49nMFFhqW32zucMbm/Vn1yWIGVV898jlv13Clv66CCDEw2wHmb
fvCYI/qoxKsOJIlxHOMwnZ0WYhHusE3ReDeW4b7ri3kwDHXIdJQ/AtyLtbwACuV3ShPelBXWrhdW
w/AwEVVR2yBp0vQEsJsdRnyyZgxyJrgnGntmYVXOspitt+HdkPIeZkvMreKlVCfeAwqUrVZ+Whhv
DGsi9bpDCGIyZO5O69ezchBRlQblOJtWbbxzWe+TM3mAL7OVhfNcYj2FvXo7VtO7K+K9arTviLBA
7h7r3lLNfmBqtP4np6Igm5tyZIbshZPdQXUTZ2Gn2dekI21jAfHJSSunt7nZG7yZBrmdVe6/6VNF
goF5jwBnJ3DcTCQZ5nN+P1hqa03sin3jScckaGoANT18QJgzq0w7wkbf1rq6guBF5rjo38s87HyY
5a5Bpz/fwmDeRvu2YHxamO8ANA6oFa7e2AcWO1t/MUPvw8IiV/jzrTSNLVGzL4DSVi7RSZkmUMBu
m3YOwA/7ToJtjYrsUuCgdWN5a5BhmhrltjEudi9O2GRZCdNs2GjHSYUXOcbQFiYibEQ72Q7+fEID
fRMZ/nEQN12u9mggkG9FF4vVEol9p/V/DWe+U1MVNouCJkEgLLEg2FlOYy3A6g+beSa/1asvnnRv
1hcneX4Hu99XerUhGBGzZXlaf31uNjM70aksTmWq33vAZrAXvKyfwqqg1fJk75fcqK0KCwFxyfYP
8E2MMnnqGnPnYYGMmIHXBiKrzAoTLAAwyQ5kfd5GiRMkU3qdtGInjAi5BFVE8yBjtdWcfI8+uItP
o0Wqauu+wPYg3sLbtVQmsaNxEzR7ZcuTb8jQg/nTMnz00LVwPB38sIB2pRdAhpPssv4pXdF9zCr+
45EyGmtftMOhG2U4mu4hYTHukDIM9HZTxK0ZoGX6coFTtxb8QunckNmwke1nvosNZI7w/RZQjTXx
502ypczbGvF4pxJ1VkJuVoCe5E03eLq6agHl0e5Qct0a+QlrGA9SuTVHZ1NRb67/zmWN61w/Y18R
nNo5HJHr+BWlDxS/bZr6165Y9smqPTX4BNWy7xrcKjw25lTivDHDlirU6ra1VV/bpj9oqCfgVW+K
Kr1IcNrUPcc++kESdWQBda4wPS00E7yHJklV3n3P74devsvnISR/aDtPasdCAgHzytuiC66922iG
ceciYhrEIUnmC3MCoE/FDv4hYR6I5MV0QRG5pTe8gckU5iRAYzneahoSLLJYB8O5Mfw51C0LllV6
1B25tdSqJJzORJ1spgWyBh7upCeiB+e2rQHNkPNFROaGwOsVyJb0PtVmd4PJY1NoxqaY21Dji5+k
5VbnySk1inhTw//2Yi3LRp/eeh+RWf8Oz0KwT1FNaIBjLkmbGezqYLHpFK52b8Nxx/K4Hwr/3Cfq
sj7P7lBuBa/QxyLzPzk6r+1GlS2KfhFjQAEFvCpLlixbzn5h2G6bDEUqwtefyXk4N/VtBwlV7bDW
XFj2DnaV7NMk2M6Nu2HF6zeYsNmK24vYHb+QgKIZjP6xEM2OyFYulV2kq0MWDpcscna+8m7+JC+L
U7Ez0zUT8L3pDru49649K8IljBUWXWsEj2VZcism4cZTsHLcZlsnxaOf5CSqEupSTSc4A+ha3LWV
20cGRriHvT1ZfkdJaBOtBKYq1l+EkSM6WTlsCmYz3gqereU8A7S+GZIKdA9MoBQRePONS2Y1gcDC
EbNdXgimNRjvuoOAtlcE/q4MmIUOZv6mKusyzZ9Sk1Mex4fYz1j5oXjxEOFzB09xyznp7e3M3KsB
2IeMDtJWt9x+zSGKLWdh7SR3jdWdJiRfwg0JnEguTFIebTW/+9KjFW7vQqLE2ROUiIe8FwKxtm3k
34vWuHWG2Ds2WuLc37JXOnfYHteCXeMxJnd7GBM+EJM6YKq8yxvnU5WkUSv5SugJURJT9duQebh2
E+vs9vKfMzDxVvVz5cDYyQuhN/O0VLQhM+c2DY6A1z7//zPPmjBeGugsqgGV6PjMp0sgbMZorrkR
6gE6vCwMyFeR/+ZaKID8wX6NjD8lMKPlPiG1hcWqXCCYWUPSR+DcGDc0O69IHnkVoG+s2+DGgOZv
lnsSic4kkiF6J+UEjRcqmYRWas0sF18VPyly52B+LSv2x5XV7dEyIj6jPcGlAkQPfrydSWNdBEzt
YCqKbTbxdUatr43hbwcHsadnNuVBDnpvBvbnnJnNrgdigxroiQ3+HyJmvvlMWsD/tD87F79WR3s+
JTaBdbAJV+Bi+LUZOwszugE+f2TR+6em4ndmTrdWgVFsRqKnQHLbx9rovhpjMzESSiz+blLmpOF4
IQ7SSIN+ZsS9dtDjIHeAweRBn5VCc5awbLLnMzDrbWRxkIXVlF/dortb3lMwU9xldv4bC95/d/Bu
lsx/K0SVKzEzM8olHBEN4CzmN5kRDSETjWFWj3913V91xhtSYZJZqZi/znkBq1oHL702rtSALBB4
eUkdC7ZdnbwTchyCK+RHHTr71Ykx2Xv0b4P9GUz6SlLqDdLrL5q2a22j0+j7sl15U7mJ4nRfmd1X
F/BCGsxXGAyFz5EjUDlzxkcYQ03EZ2vXSu6L7N7Ej3IHGg5bbvVFrskNZYlgVhD9dOiOdw30ojK9
SgomRDXgD9Bl/rZGdzDN7CcIuARkmpyY6JYHMph55Qd+lmZC+zz2sN4g0kGm5coBpzDSIaiRXs/j
l2NKuBo0Vhyzf0VKwJyicqKdNdORQXxOtsYQ7+Q0hSuXjY3mXbckxj6hpmj9SDQhFZzKsQ+m0d8Q
sXY2Oc9RK5SP2niZMgPeW5e9ApgrT0Z9qfgE7St7YrKgIXZm4Ui2tSXfcYhBpykgn0KJ2qTx14RH
BtsDvwFgNH+FJvXO6Ov92DXffjL/LKEUWDTqPXRje5vurSaedkNWXHCgYjGIJqgsYnyu5IMTyfrO
DI1tktvWXQM2lWFoCYk2UDsMtn/TrCA3eY9GQY3DhufoeAGfBXdG7tETVI+Zcj1U6b8arstKRy7L
Vc2vvGi16yjdMhr+Rs/06SO9x64JnDDs1/7ykrL6vSULjKLJKe07XrKOOondzC5OOtTDHWFsbuSZ
mzAkV2/hgNN+sY82MRXgwam9W+fy33OzE9v/rZR43QW1OzC4mCYQ+tyEEAkEoO+h+xXKO1nXEh4v
JdQwbaCM8YFT8IaVnXKn+pBrdEkhVTNXK4zo+P9b24ZDsXFNWFEEaG/qWv0aqvxVQl9VhRQfpcfM
0jb6SOzeOuK4RKLKTvnuf77WTI4bMeGMjdLhJJr0x8yOXkGdQ+QSzzenUiGgKvNh+rUdBJC177xn
UPjuC+Rky8k8CtadDcYTs80veYcgWfknnTfzFS69dxL9eKvc9KsoyVybYVgR08MGC5C4ifwdG7wh
Zqqmxzh2Pl2XoWvjZ3c2n+PISWiVcjQNy3fpO06EapKfaaMOWa3ujYGfEQQeSitMNXNSXmSgzirG
GUDefbsN/8JUjSvTsTTU+vQJRCPymg7JdRLoa17I8lD/dBbww762wFdSSiR8sdTl6BtYN5TLVRLg
dN5MDmpv7qFPIrcRWFgcRAK56M6xlsejigHTd4wc55KDpfOAviLu3Bc+s8y86w9a5z9RwwllZXqv
9XinffNkYFpai77ZdHHx25vqN3QGXokerT5WIchyDFCdZidipNUdS/8+ccpD1TXjOl+mgjJ8YszB
RdbRFY09bpXAv5pYdO69Nrf3bmc/VnMqN77f3aplbTIxjhkmYIgQjjfEHbAaJqICpQLG8z64DzW1
g12Ov7Hvses3zcOSKMgwKoKXnDMP61LN5S8POiCM8//DQy7c9tr9tWpeJqS4qODAvGGjftK5z4nH
xweA6v2YZ5cuGq5e5d9YsXNnmHzspORfCnt85P1AypTggcYC8kpvT91R8t6HE6SuaYzUvQDEH0zx
vu9AUYW1fkuY7R+blikduRVebO/MAuHekHm/QSio1bDly2b0aGDG72XtNS/WX5mawaFxsXcEI7Sl
0sFT4y3oAZteJeKexyrTALJKwJemzkegh+d2it8HG9ksFm6KV6DsSRU/B5GpNjrWyanwTAoc1yDc
dWq/shAxUNo8Ww5f3kMUuYHrc/Hr+acTXN6hLH9b1aCfwMg+OTwoWKCZSEze21yw/xm1ke6UR8lS
Mf7yHOjnmeG/QRveoX859gOH9PKYgEG4usR+0rbxIAsiWtBzITaMVHzfG9mznNCJSdNAlIsjqIOa
ttVji6tCXEe2mIciLW6z8e1WGQhMZ4QK7jjjyXVNPLhJUeHTd+rF/hCxjp+QI8AYGPpnw0Ke6MfV
m9OR+9LM1rth4xABlETuyowoqdb9ew68YS2bSt5HTfsdCqh1CxDk0IPX6VRknnmJzHOSeG9OZD8N
A9PVLCBrbi7QMgR2AZNwitl5Rwz10On6O+i2E8ORrVugD4kHKmGF8X/nJvX4GAxFsG1ZzG2SZSyq
LAENO+kfLY0eaTGIQR/MtyK2mIgEucS57BKNWfSYBViWGFP2L497i+lIdqn6/N2ctf1QFs/ePGZM
nIxmUybBBqg3lxkhfafG/HG9pD/b+KVXgzNRw8ftuo6IGxohA7CpLKC0wjCIdE/P03Ybtq7Dhrkl
/N8yfXSS+K4bWwdlbjZTKvcoqPrhOTDkcKAe+yqwXTgJSwJXwNar66Jd05m9juT20j41+oBh9wY3
yN8hOWCWPIKX4yIDJ45kimcHNlg0PKZlVa/j2Uc77Lk/vk3fsSQpO1oeGs20ifALlEg1xEUUPeus
QIdUuzUP2qh3s3TkwRyiB+E6V1k772MGajYNcJVYjf08lBWCQIqlZiY6kkhTD/bWQU1hcqcdFmfY
ak4cA206n1UuPiNhE+rTW7thVvNRZzNvEa3YkL90mtnYpLpjkdv4aWCd7+3uK50t62zjaBdIrndh
ohcEK9uiMIDNQTSJkY/sQ5rSfm2CXcwE0gMirjPlHMaWC0O4xp3xGjPuWUcv1Qj18hbNpbXpqTlQ
r5UGch9GFSGxJjgulk8CmQDjB3UQIc6fRp48YNCikFOIqRbooa66Fxc63THWLz6wtkWj9ma3DSZd
ius18MT3YLTkzu4Jgl90hrmB44QEjo3h5l8W6nI+G26xd7yv0MXY0SOrQ7HUATsY0HYzmtNhAUN2
8hdFNUaMBpmr04ag9GpMHxpPJiYqOsYBz/LQpDRxUVZtCVDa0/Usu2yK0pk56tBwdSZGdqLArJHy
chYxAl93rWltfM4gbeIyJCq03+B1VKHGNFfiBW/ALK5CYcY70xjfw5mkkcHAI+306cVgl17BlGd/
XX+YsbTvCr4bawGeXlTm4c6nMfvft5e2Z91V85nBKd78Dphpn7nYHP9l0oYuoHA6+jyCPEzNoZVw
aHhlpZPB1A4cSSZQ8aXTzt/XzXjh6okPqjj2QNB3lgTFwfFhH210gCPmgc2QLslhiTgqUsbvSFxu
d17F/m8SMXZsqztIb3xXbspkGGzHGuIoe4KIZZSiGlCMUZGWb4HPoJ0Nfmcr54rNFK9T/R3pfIY8
suy5IuNoiwHNvKRakvpOKGq01uzuctE+snmpjmPxZyHbYjudLW+GuRaleFK9Fe3YIS4a1ep7Ci4N
mUbMnYEMg35+sFLdn6Nj1voxuL7p3KL9pLRKAjQZybZTZrQLDfet85W1ScVpaMg9tp0cQmKfZme5
GDK2hcrKS0Nvt/VAJFiwHirqnk2cUSuIMjkGTnxraidlUEeVgPvtcVTpdwlyZ4XRymKSbe+rKBs3
3gxvOvTpO0YJZNJm3u4N/B+iSgRsp0t/pYIQJza5PMlE/rkhN3VVzOuy9hwYwsmefejNqMtxG0Dw
2RnZQQCSRSRsOttpGu1NWpvsKENcLE50wr2ILMrBJ8kvDrSWzkbE4VrmyrvrpcY6gciKo54qaOGf
KOgsKQ48vI7OJZzTW+TZ18CDedi3HVy7ITi6tfccxwydh4x0pDAwzshEPXS1fBb8sdkiOgARkuNz
R3lxMsd8UaK5oPijnxTS5jaVwNyC6pVrVG6Fv0f07jOQqOu1l75NHVDrxBi819oc3gQMt62dWhJ+
B37caNDQkTr894AtP3RfGIeJDIzOz+pNwJmINJ/jUlc1o5soXzMfuwS42fqI4mP0gQ3hbtpKkpj5
ALpHeuZ732dP1xq63Sj0h/TxtJU5US6gfOZzKEe+HUz9NQm99aaT/nNdYoIhqItVOX7tUBbDoY5g
bRdGwiqiGe+ADxH0UJMV5LFDZKFwtuIdIUPt2RlbRu2EOW0aleQbRLyRXZibwSvvA2YY25IZq5Oa
L6KVEHE7Wgyz4T/VcfNi4J3YewwL6nEYN6xYeP18FKhIVZdEOq4soEoXsrNgDofZtoEuchpnMK9Z
w0aDeVK7y1MU47nLBd+ZLuqjyNw2RhOtXDY5e2ExnoV0PUMa5kYf/WnrNzVrJQf+VEUcQCMjzChd
BCOGu4LP+TLnCjdIN/ulewbMWhLP1IjFGAwrmQHdJhwfWKtN28gboOUkh9DojukIliTURYNrJ2BU
0VHyjaisEXo+5G70zDQSQVGbu6siFIih8WHGA0qhZoZ5Qwl3IZniMYhQ82eemZ6FUAcCS2fWkjZ5
XTiQluq4Ss3FnrWIHeOg3w2Vzz61g86eTeozM9D+McX4Dpkll+WMXc4Q/3DIc5dDX60Z0/AGjgFJ
wwSIbTJRwbIBO7YZGa8mznAB+/gStPZ5sCJ978KMHkgfenJVSmcR7aKl761C9hbmbHrrSV0Q+483
HRjPQnohkyPWqbhCXfiFEblzZp4d3LQ8S9k+UzTbO/fTayRH0Hzvg65el2b2li+Wz1woQtmqhE4V
8VE5Y+NU/W8Swe0t0vFLIzXSjlUTO0JnVxgebh8kQDaHIoytbGMGSbItp1ujtULe6P7EtvWQzsGe
ytzN3z2vHXduLxDJWCViTBRPY01sracgQngeCN4GjjyfjZuNhArXRg1DW/KZQ7W1IdKYFT424pFi
fZ+PBD1x4T0BHmWZppGaaaJJQqsoT3miEPUO/J2yKq8qMuDcIrKHXDFuCtKE1i2NNjlEjBcciiCv
IUx+PELZCK4RYUZVpoNdqx1zFfjpj9MTShRMgjiP7LmfG2M7Gea4crCTriWTtVXi4x+2fbJO0Fmv
dED+Lawk28jwRCEbWDu+fz8CcNapQbUduYQ8ev8qWC2HpmSrE+us2QOv+anFsNaKqsbj1eT4ZMJU
CWRENkyNwgmavQoYmiwS/Rjoz9HpPARZbcMCKgy/2zx4j2Y0W8LTjyDM6xOEkl8icvNtEDu4/rrp
yPTkvp/bW0R064aQitbry+1sTW9mn28by8Yk1wIsRu96J9Ep22ZBpejnD47hYRlc4soHRr+FjLES
KG9nmUi1EHYcZb4EwWEAFA4/bmy9EA+0Z+4AbHMJPtKy+m2DWB8BOMuTNU3MzLeBreutbnBMTpH9
mBd4Fl3G0ZSA9iGsoLh2LcXTPAcH5HyEdTbl3yCCU+UDix/Td92xMliULZxeZWhWOz9HDpxirCKA
oDjERgS+v3xVScP2sh+g/TjHOWA3NlTTxTC3PpGRBwepFDXzULAPILlc1wZGZIM09MkBPz6bbCcC
D5PJeB7kxFHPaoPeH5aSzVm9tifjpuqO3B6oKrbv73KioXYoLdDqN/gQaFY/xyIlel1Fr7mOF16F
ewb38It1MtqQPeLC0o1e7C4Ra7ISFXFJ8knUvygvyxOH56Ed6oNKh1urYk7NGJAvU1FyLRx8Vx6S
IZrCTc75vLIQmW1zFl14rHvSrIIX15EPixtoZTZcyFnQHMuCiMcpKgDtd+ZL53+PhBCcIss0ty7b
UOn9YSqndQZlsM7n+Gh2Lh7DvIepbs2Eu+irLdkqNViFQp+KDx6cw+glIsBpjh+BpeFqbnLMgfUS
DxoDO4AhzkR54/hcR2za9K6JPoB7fwDy2Oexcs7SISyF11ruprrbpeKL+eC0bTwTsXneWHdTGryr
QSjuIFgReAY/YGxjNkQgJyTsW+ma8E+Cj4z+dC8Twhrwj2YrH8F/yY23skJEV4nt/rEwfZAuyyq0
frDY12NqZ0eGINjLFWL6hNAmixGQxbfCbwnKpI0dPjEMeZhcLDMMYOkl93ji41CpUJ24HtIFpuXr
zMy35hJJBn37wWY5VUvxL4h4pNreZd+jHpn/wmgQpr2zaxoP4yPM8xaNIdmQZTA+L6B62tWrxSjO
jvzXNEquZB78Si5EUX2MOI/goqsnQ+KzrmeWoVbv31W2sQ4ailAqDyYAUbUzvfnGiUTyjKj2BCse
bb5ICK0ncudtY07cBvRes3fvEYOb0oagAqWfNfuK+ILWPuiacAAUJHfCsoJt6Sw+hcWD6+R9srO0
wZYWS8SUniazvjehtO3QT5F747Nbj4P/v9ukvZ+igfKOA5IugToy6n5cP0UNiX1gpizoQnFxQA6u
zICwSsPiGhRciXagQFH1iPkilpcFEP5YAqKOvTrAFM635Endmgbww7S03skV3xn1dNOgoLkuSO+z
Z/zELW9L0o42KkHkHawY9mWKEZimGp8OpeHKbro3eiIFFuoZLAWiOCjgaEvo+lXEeBbPbBTAUbNd
xm6pxn3dc4NHdbsWWXPLOxPpRM1vi4sL7S76sSRM0b5W/sExEkQJFqh/YyF/GOE3W3d7O9Dn7lRr
7jKf0sJKfgrDdTbgP27MKM70HYw6iWvPhvKN4+qAFuyPQhN2qZCYX3xWVt121LztZswOuNzWrQFa
PAQC5M9nO0JEFZBrtvZUCBYkJ05sjDe9D6UOzxE2/Qgl32DPHPCoDnm07rqajslOagnMj5OMBEPM
YSS72gNTxxSb7FDmam1yKKBdWk1YsdcMOQ4EW71QaD5lgfcZtwioiM15x3o1raWuT6zQNnMXA2/A
t4NIdXzQNWWz3R8zIA7ogypr3TsoiKIWo5KVkndF3qRVjC9mZ/yQZ0WJ5UK9F4TAQQNBvu3yW9a0
gt1UPjId6jYmQIWVh+Y5+tdI5i+qc4xtHCUfrcvUB6QUro9EkE00kJYU+Q8tyJetV9Vk0aXGq4ve
snDxOuMNc9kQTNdK2q8KxPyqfATgzTEa4vZpBoLT6Ka3fWdDBgre8adviIvmaITbDYGD3EDbalbG
gLrPnO0FDOYd9OBzZKr+LBSouyLE81im5T9nQpCIVufZaaM7EW4IR8kRQEHaG+wAFTrwrVoy62X6
AGwGYbkdO4/amSwCiKYvqbMXBEZrobMtYaOXEs7bxu3md5GhtBsh4ADy/Yqh7q3C2TqGPZBzBnyF
9C5ZPv5zrQt+SVkEn0aM3M6BpEOXPuXsPBkSvaFjilGko59LeYTILn3zNONG+iaYQh12/zr4HuYa
RrkNTksHcgXnkR3Un0JiujUVxtaBpQMAF9mnN9FU7IMsy9kOfn1XI1ONZkJW2CLf+whACqslecOu
9qFhnYUZAC+X/pmWsFuJ2nrLBvgo2nwfTL9GC/XtKvfRd0mUk9QY0/I/KjpbvFKvEVDjLfv1u7BG
dSawm1e+qtf+zGCYjzG3rZlBTLObfz7hykGdPYbIUmOVYCpffgYzje+mMj9paLxJk7Y7h2i0xmRc
DyQSMCE3To1uo7E0RSkrdcQfEVbtnkuPnrCoyje2Tc+xOd25qUsLYNjAOzsqSngbpkEZjiEBAYt8
8PUMEIW1oGcIWPblMXSiH9tHpxP9kz3OhD7OnosW/9bE7qtI7G9vqpFDmtErkeOQk5zpPhnHtzLi
CWhdZjxTII6OwDKFFROI1INcBDaZ5peC7EJvX4snaQJjBcEVS9D80k7eoGy+A5yVK5JXs+9C9M56
AuC3Cmt3E5X6QwwwxgObRQfBfhUXEfmcTQKzz72rBz2zgPBwSrTnaaJoiPOTVcKlcGdCaV0iDvg1
Y9gVjPRpSmiELdV9NIAJVaW+cJ8CGYNmaJL5jruRgJ6jqIevsqd+bNsFPZfQcN6FHZpR9q8oWXT4
2UVsC4HEViYbaqZIwk+QoBs/GSEsHBqoqKRU39bHQi5VTXSrcvEeRVR8mUk3P9TuUXvTc2fKi+/m
YtN0+EBEbjmovM4xsMckr24wie8GupLAfHZQGbL7ugxeQ1cd7qWlfgynvTmIOUYG5PHwyGT2rdIs
++Q47ml8rKm+Oq5/bnzxIsvhGnfpNwOimsQWlyD32uruS0vva0brUdbCpE9bfl0drIae6ZgVU4Hq
PxnqY+SNKAtCQibomZ8m5NjQnK8oSigiS/nO2vQeDeajlwznNjDukyGEkAVYyI9cBExIRWUtv3RP
nBGyZdyn3EoWXmU3vAC74zMDbnT5w3TxnaYLju9AefSKiJVo45KTPoW3tW6jfJt00WHOyQM0nM8m
kWed/IF4v9cW7rYk5ZGe3PnDyNJ97yxLXi5M1tP3tdshG0+PSUPV2A7sMdvxS5G9s/3/Vx6GdEOS
B1KQ5Fhg4l55ufFSJOJQ6T/wYBciXnZFae4780IWQ7ae+wT5f4V1IVH5Ez56MXtfCW0J7zRJcyzC
IDEkZLEpQGE+D6PlNxDFT/UoFmd58R03aidqgu89hehx7IKDrWKH+pBBVUQ3Q8nAl7U/EdQiW+bc
8AVP7NKSTQQlkCTWMQ8Jeb0c8ccqizmAmZ4qbiNoDTxESEU+Q4aHgHDjL9+NmK/63T+zi4mbs+79
8dXLQYOEin36pJ1j2bu3wOOGqApogViOWLqN1U3ne8veYYv8dNNo6zUwUMt4/rU7B520M8PgLt4m
nL8tKYN1QgZe7TFUnuOIxzHnpgQrnRYsbgH/gQmdiDIzxm82I/6qRVU5MCqgG6HvcKLgOU8WEOWy
plLXILCeJ6G+E6Bia1ag5AdEf6FDUqfvfHTsgfCiAnXqsYhg3OEQci9xHz3Y0VMLnzNsEqgIZcNF
2RshvpvyaofZ+5SChc1aTLqWobeqz8RaivpWiPrcRXi1GSnyyNYpYkkgJwbhXGuKXbXyZf4XuuVK
FMyLavcikgR/x4xRnN/v2oOe27StW5MHm/4BSkTk8DrU2T+FKLdw0ieIpz+s5XaDiee6kKAyeCMU
t0mpsOkSzsUABOk56q1tZWNgEgfDeoefvTCf96pojn4nj06gT9YcI9kkl1VmDLGzWuyNpnojIv7y
P0AxlwCyq4Se0KuRFAkq17S7pj7shhZP3cob+STZpocYES6obCRutyUO3mfznryFsfdCr/Ro82Vz
B0xj5cXPJcJ8wtSXHZErnZMXz886tl+7aD5Y88uAJhr5/cX38c031JTA2H87Pb7iZ8E/ZWCiAnH5
OBjX2Ce2tY6gRJPHuHyVyF0Djbjz3REyIjH2smVgjEr0ajbdlgzibOUQU0yQIitzL4CFoFqUernL
oMGhLiuT/A4NrcX8hHTMfwEb2+MYKJ4dVuQJ+d0k+eDUnVhe9ORwePaCwYzabAdD7h7mMN23o3dW
Be7FsWFx4GkKhPsFp3crA95x9nk833JQKzrae0d7HnawkNLSIwwV5rFj8zO7FXZwhkDr0mv/9S3x
K0ncH+J2fPWb5cxBrrkQF16GuDo6Wbd8UnG5QOc9G7DU7ag+k4e2swPGgVajuOJSj2ewTP/5Tvmc
1HAq2A4TwBqsaTp4KduYunF+bduPIE3vyqp/Zgr1pmyFRqyqPsHVUPJN6dbI3Ac8Ze9ldLXN5Jex
TSran9Ybv8rSO1NEnVvbYaqMOruos7Otw/uszoxVI8MXd8TO25D7DnHp2ws8uQ4pOFdAuK8Mpk8e
g4dVpfMnymEC40IU93TnOJoXMl33nveh5upnqKKMh6GKPzw3tDZg3577nldkDItmPbphte2DnS1j
hCEBsZLMh7pm2I9cTmgsHuuIu6sjYGCJ8sJm2Y4vDnFWOQKUnSfa1xhwAn8EVbrBFFcPtKP/gxOY
qh3lrP8tP96oopepH3+tJU9ugoGdLIVb31N6oCtq7LhnqAptoKk/USFVd47gEiLfaC9Nk88vg3nU
7bNx9Itj5bE8RjwQ7oh/WkeLLT1aXEqQme4LE+2YA9H/ZDKcO6asPLW0yzuAbfU2HH3mKXJ8iXy0
776NHYCRrb8z+9TCxf9Sjj0Oir5A1yGxhsTZvbYduTbsdWz6fL6bHj3IeCWe0llXyRpT6428qmHD
LP3W6upbe4xPZcu0ANwiqqGKIBW6tMAB3MOHdWV8ZDiPyWBjm+bEzRdQkoeGcX8q+0fUtG6YjjvU
VcHWPKE3io9jq+nu4wGsIPnxa7ueIXgHw7S2jNbdRo4/rmOUWKTefdfOWACVCL9HjWGN6REYAwFv
0sKsv/XYIYIOY1rhceigTEzWiurRVMNdyosbaB/mThyeAyC56DwkpnffBLYAFBKkVLnD77jMw7gq
VHpDwXTNBGq2FiPUqjcHEjQGiGuW4z3aKS2xLcezCEjTNs21VYZ3MBPhg0/jtGMNypCAMQnmAYQw
Xv7nlj1zXJtQicx9h1WFQsTgXq09exdbjtgXZXGW/NGIWodCp/uLbe+6/DNbnP5zwKohqsxy70Nd
1rQR5aIZacQZpiJhqbV/41650JPQofqs5lrUiDDsPnOL4tDxFeScIt5ZnbOT3QAQLFoKG4Hdwm5P
djCTvceiX0Ce7xLUxIIzvlby2KTTPduf09Ca785CpnH1GcWs2Wf/JsW2uVeA4boCNoBJ502vtMnY
pY8wWVeD4F1wR8A/kssgG9RPEWJYEdG3Hzr/okKcaKl+JCPzXKXPhU59gmkRyETuuyKU1FhIjdZ8
7jPvnMZ6J8L8cfm26LS/SV7AKdpdMZmhjmqH7VDw/gxsPlzYOq21h1FcsN8sCcuYnB84hBdD5d9V
ckKHlxNwQakmcvO9i5y7pWpuxJ8xxy9eUv8EERu1lL0vetHlZ2wM8ZuozGBV9qgYYB+69MVz2LMy
YTokrmZ9R8gD9EQ0gnaGQy7pruDNnvAl9CsnDIFLR0xDzJeUCWykpuc4bX9E3ZMuLuDuAUxLLVyD
dYzxtO46NobiPI/2Q43irrWqbz7C6zjPj8FgXlifXoGWnYxWPQmSlQiiRi/fj/NlZKJUOetU6cew
oA2LeRwG/CBcr3pjiwbrlV/fq6j6G6rh3FvlakByX7J0WFmEqsxWqRFQTZ8YLL7ZRG673nqlOtoZ
s/MUMBBoOsYH4BXmwsI91b8v/96I5p5P96GtmBvOIUptiFcVwW7QuSaclXb7PqgAPB+L1NkyniK2
rUi+vX3VOrB7sAKuCQHlMfJBgYXTrfSKETV+A8Vyl1vR/fI7NM3FNel3q+a99dAFTXl/7Tz96vgc
RW7C4kglP1SemG2JEMf7nFOqwImk7OgZwkJ6stR3XcibqLj8KO1M+t9oA5Ji1UXx1Sz8U7pAeLnu
oYC4B89Pkc+ZnKRNQLYzXBZzeZ0DQC9wXXFjD21xBoJ0syfrnPjiGcXOi41l1bCa+75uriDnaCTC
lCh7Jm1LjvYQ3wGS/enFvA/dl7RUZ9Y/320qn1D9H6vCuGj96ACkB5P20U4/tdlcO8N5b3227W7t
PFSxf4DyumoZ9K/ID0DGFKDB7sMPJ8iXUgKPeSgzfr7sJjkymX3oz7QNYOREl1yix0Odv5qY1UwW
opcWQmUt6YminsvEryDym2rX23Jvw/T3cBVU09llJ+gvz3RslG9jU5CAQEaYJx8sCzd42h6h+5x0
0F8G2omQMkqa7ZV9y1F1Oco99j7eeM9e3cIHl7VMMmOreR7YKXUM7wkgeohkwu2ZcMMurTqcn3br
SIrtGV9lTN1UAGu1RnQplWZmjkjhWvBPWwuPGt88lz4b1ow+k1QV8aA665TP6Ztu6700XHySifmQ
DIiQ2GzRtxcXl9RxKHoTArYmXRgo6p0T7Thmt7kd2HOnHwPqHYe3WsMdwRaNv+zRRx6JWOhZhNtq
dK9KI9n2/LFGVzygeBgHZCLyNa2rL0XBnic8I4PIOf/t4CDYKK8U684djHY8Ldkfrqtvs2TvXDdN
sZm+E0Ql6yjRAEsdSkv3JcgZYYXVXoSduaoCAucSUb8VjC17d0lm8tCyp8xnd0aPNZ49O/MuEuv6
V9KOLMaWDKStlimjbQxrZNXPZeHWd2o6keKKtwrbQimoq5M8Nla+iXvdtn9TGvSQc5o432ohElNf
ZhEek2zjGI677kffJGkX2IsBtja2sRcM/7F3HjuSI1mXfpVB79mgMopFb8KdLsM9PDJk5oZIFdTC
qIzkk8xjzGJ2g3mHfqT5yBw0qrKBavyznk0BVSmKQWF27d5zvoMrorTKx3nIluVkiZuYaZEY7AwV
YKc0OhUWkiSrz5k9Oc0+e/C0IjolFSsNUA2Ejkw+XetbmMU06sm407vM2qTLISC2mP6S5gm6P32p
fOPwt4VK8v/z0p6n+uc//va96ks01J9+RklVQl1ZwS7HH//4m0O+2V/QW/471Jb/9c//8c///c//
+Tu9ZfmTv+gtmvN3Xdcd3UfX6pqCMOB/haZphv5324V04jNvcnwbqMm/AC5C/B04i8Cd7OiubQJ/
+RfARRh/57cavqubIK2xPYv/CsDFWLApFXjVqlx+RIZyYGIACq7/D+SStv5nrApTEc/06StuSlzq
T9Hk3cZ4Bi82Zv0hqi1xrpAEgGWScCRN2oaguROmMf7PqMgF2584KYhf+0ijfxE5VKItRIo7KK2Y
C5v9H27w7ddV/beyL25VQsb5P/7mLziZP1/sUuaZtiH4yX3TA2vzRwaMlxd6mZkZ68hIQFMxA5qn
Vai3TMIHvfDxL2QTWq7xpmK+Fg8c6NaTG833AV2FssZA/hi6yTJos7+sP1ev4X1ydZqZmmHCaXdu
Ud3G2EpukYCCJdKMejw0rHOKEmDrFwW6ZgvTSCgPejmKM8TzQGpAFyJV+fveOXhpWx5r0yCrm3gS
a0xq1FfJR2vCOGfAbuD/UsiPTWVIrk8/4IqkpZkWTN+07Ng4qj9YMb1h6VzMsUqPhpfjFsbnvLGN
5o1hFSV0p1cXbBz+J9Fo/mHWMzK7O/OLnxEUYsUWfgrHOkb8JYV0q6ukj5JF/p5ipGYTVM69QPJ2
l8/S2070w/LQncibpYtn0Qw/N7MQZ0cWHKvQvoVLIqwWcZxaYK9VfZrDkQAP231tp/KLPmYnPPki
SIGSnWRGA0ojqvuvH7pp/ftDpxgld9AQlmEZAgDSHx96M8au5mc8dGOgj1YP1Pi9ZEYpsVqf139g
MWnPqNhPoXTqM1O9B1Wiy5P4WjYIAKDbY9XGnty863EkcOwxRp5lfFT6/JCME2UjmQux64b3gm7G
X1/+8n3//s56tmP4Jqwmc8lN/PPlS48T4mxiiUxocx6rvJyvLokP12Ue0qVLiHpi7ye8JkAq8Ual
/h6jHDw9zblWwHQXHNtdnpkOHGtiaklm6rYVrrv/h6vEMKVbjqsLx9d/i06E3NtMZoVZeJTzDQHe
JcpwtKK/hgQxmQlxRF9nPD8nEnyQR/fHEvbxGbtcfu1kdsXT223zqHsG1nfNc7s4W6HdHf7DNf7b
UuUBQXJYrkxP1+EX/3aNyKI8mWtkYHhTbJBZ138VfRHuGnzO951rkhhI2wBuqxVoFXDFTCOKjiNQ
nnYLjZ9fmjIQNGCn6Q7m3T6SjybKeQfSffBfv1KEBCyqJvwtXXd/X1R9Wvs4VokbBxh4sEpTv+tZ
zCnAsE0D+MBwPAJG8dQ2bp4AEZDhi3XCgQwzhrF9HCK1hzAOuFuDrBNZstiS7qch58EE/deXai6X
8qcl1UPz4PoG99XwLS75z6/n2GpTSpIHq3sb/VBtX7wg1kPFZsLQ5RZiiG0LUo7M3N+n3aB/a4ko
guNtdwG9CeuukiPWOQADVsbsLgWESCDlqWxAL5L8+BaR0vQfNgHxb+uBR4gogkufz8nyLH354P4A
AkOZHRElyqgYutmHVLVFsNJFGP2V5CkCG/ptOQ3vRMzkrx2SRELts48KRilLNIzlaBp2idFi1Blo
B5ae89OYmw9hDTN7GTA9Tsdd/2Ajdl7fcGUuizzlOlAUn+ihBQDfutIO+qhKyMkp7V3sRc96Xu5x
Hbd7sZC0gf6G+KowXMNDbx+KuLjlWT/tSlu9zCOECj9T4lY05wSc9cHow5PhfeDw6j9hVkPQZ6fi
HONavMs5KmfJf1qQqCp+f+LCYSmlFe8vBclv62lVdRmUTPwx9lTKfe4ZzpmUMYwhy0avKx4qLYCX
3reXAYk8FI1O6rfjnTD7QSUSWFyY7/uBTaNGm65//Toay+v22+soOC7q1CUA6nT7N6AcwEQtFBCm
NlU54ObuPY6lMfPn1nggtAGsvU4bBWfSzoODvZnhFZzAU3WXifHAf9p4/kycozTyPKzlTDh037QM
Q/+NOIcU1AaSStvex2LC6LNJHujuLLwm/3X9t66HV6WN6cGpp+mKfyjeENT1Kpae8fqCFCL/UBMK
BEBykGts0t7QeHGyn5gh+aHWnyNPHaOEKLTeMUgMkNrBLuv4P3wyfBX//tB9W2cHNU2fj8e3lo/q
Dx8Ng7vWc1KEZH1dRbuuict7LxenydaPZrzkcgjN3yUzKoy0M/cg68TZFDVx8XgmxuUjsFAD5FHU
BXHVo2xRgrRRva93Q0h+JLYxVPjVKZ+aM7AQeUqj7IxHoL4pRPc1p2+v9s3zQPTlEYAUh+al7so7
9jk6RIhrMiJe26XysJKEkO+sY0ek+1Sk96nK3c8qH5ZiCkGKQ0ZCiNuSVMJNPEbfyCUEfBq5y5zl
kz/P3oPdoYHJq5SjZfx9mM38YJKqQgZVf29LrKSqsqxjksFWYHThbduwB5en1LARfmouMh+MJ517
CaEsrJWY42r158qHLj5UMeZEjthZmzzJ0cWdWDDuawRWL7ogfs0sm/jE5IpUb8gSE42Xh5opvEQs
vLsIYitW+mIMDAWyramyp7VAxXmVXOnKP9AoBsFVJW/x1NoHPzHeUGFpO8irQL98Tf91g5K52INB
ri4Z5zxTA0+u6/a93sY0hXP09ajHqysNrK/JNNQ7rdYebFinbpmqA2IrysCCBqyH6tf15Xd+hvg4
z+Pe17HC4TuJX7ATvRcG09GcMz3DZR6x51Qala63cT32MADX39ZHpZRzsXznXPCI1VQvqRT+BMaj
/Gbb2nirtJChq+rdu6ikpeI7bgsSRjy3oQlxiwRS5HGBE/LMiwQAybKZjCZlRBbKZ6srQNLWPuC0
DpzVHlFkTk8Jvq9HWn2Ums0BFjcSDAF4wTP46+MYPEWnhna3rvWpnJ70DmNm3hWviZnMDDmlsbVH
Eaikp8ETutZTTxqXm6tjO4YTmNV93xPvglEWo86AWQUhgh+Mje8cMu5kJJqd6yXJNYxUvcta5KNN
PGmXSHhYiFPgebJt6009yiPcAG1XF6nYGY136C2LBrg38jDaHskUFiqtbqN39SFdLCI6X8Ye3bC/
HxjkxzZN4V6r9J2rwrMtsT6CDGYw6mHbApVc74smtQlcVck2Jh8VLcZ3d7AR2ijtpDsJJwFhfF+r
yHQoAtY2a1svzOWoVECndhJdyW7S4A6jwvhmtA4ozeXOh2FToenwdrE0xBm/zml98lPmnOpQ7FsC
dOYI9RgVj3FIchQsHofKM0oni6grpmFeZRUEKXCERNF3wNsg9oTVvZly0ImsNx6afHSPRej/GAYm
dE6FXgCpOnTDmDPaZJXDrnfeO7t4qeoG6XbrfTKIpnlgDIg68j7FmrVf735N6PRcM1WbRdPswRWG
T0DJv5Kre60cplo1oV1bv2qZgtd4ib3G7QJXiUM0u9YJXCAtIbBZmxLKgIkfz6qNVyNFQL6+fwQk
PNMttoNwAqRUVjh98rJtkbKFOwxCpBUk8qS86uwYRv0wRkGR9m8ycz84O9ynBlRf5rkQ7LB8YIrd
eMhWtqLGrZG1yJB/3Z2RzibcOQDFEwsf0Qev5hjHD/lRxGmxA4FyXT/TnbVM40QDNDLUmWJCVUOq
rcR89r/LRCdvKEERYc42HjaFTBI9/1L8wk8V534JJOpj0BL1VD2hEw5kWVifpta70r7FjtAu7eJ+
Ga6EvMtxI7O936E6zotv6+1fV7I5dHbYTYxPqP1w8Yjw1hdOT+oT/bM8dBiNdLDUkT2k6jIQxJdi
6+RNQr8brC+R4zMqIoJ49+tjNqq5uLZ1sk0cXmAR6bsyRhoNNW9905rlPGuoX6uz5Lv3aQGQ4J1+
wUPePjChQ57N2aiNimuvgw4c/cTfh1VmHyHR2Lo/bKzW1bbLjuuiE0lNczoKzrdb12Hz5hDZMxHs
vG1GQ9BFJQIPr0GkE+ORlVNP4gzx3mJeZjdj/+CzCW5yj47hrGGPXz8RMjLAXAvMVRJxiTZw3l8/
JEFcAA2+IujteO8uxuDa1U4T89R8EudEGcnWMbDJNlkzBesf4/BBxvRQufvWGGaYhT0Ast0UocfO
mHofYbd8YE8OkCple85S6/677phODQZhQOnnEaeGe3YsTwn0UgW1KdE6cB8xuBYipe7CMQ13CrzR
VnrJk9/M6CPXNRWvvM+s4zyG+UQ0s5VjLUSY00bDs9c1xVMxfU/xQ0LQSF8TMT9D6fROgmTcoISM
s4lawz4DR0OGQCQY7vuDBt+JxZV2Z5QNxTlU9KN1Dw17bd+aOR+OqL3up6z3H9Lk1YQQdxmYn+IL
Dc1H9x3CBQP+pfA0BoV8OiqcTd0mjE8wGLqNxt4OBOpExdru3VLDx+tKnl/ejbc2sUmGyHWKJqD8
fjqPl2REcw/+lQBFGJc050k25bMxEzLU4zkMLGvCiListVj/CYiC24gSrwoPxOYc0OOPuw795Ubk
i41nfVQDUQRFbMA5IvB+n+Yo7gzWxAhP0AFoCvM6aJt3slakILVFfcyXT8gtzAPaEpBT6NJA1fOT
OiOO6loLsYHMlDNZTRnU77UuSt8gCe9tJfF46k10SXW4kRpzn6La5775VUt18eQ0+Qf+ZQT5GCFL
fQjIiqLHtpzQ1zdC8AE3TZ7fc4coZvz2mOIEO3kR2V+VxSnUGTAQFagU2CmmY++YwEiT5ntSDeWu
h4sINwL9dlpP73nB2WhGNTAlmbNf//a1CVAxADAaGvyAoSgNGWDudWXsMw+H6dxHyDS1yQ0S+l0A
4vXPlesOBzvMDtY8mndFP3afwow5kjdxzTUKz3zKq8Bmdd4L76gSTAZGzHq97pN1buH6DcOnfMS5
QpzFvS3aIPZSTBUAUcmNgJ7bkl9XFrZ1zJroi656WKRZ9tbn1Csk6/IlLaoEIo8t/M3zI3KGeNfl
wt8QTkF6dLXF/lttixmpum9X+Aa9SGNNbI74TaxdVuJB7c0yexDGRkVP8BytI3d/cQE4r+uWrRlf
TV/h8iF2cKa7wIZKOLGSYbHpoxkBOxJy7GnUGuvnS4LEHNiEQJjpSNx4bHz6dQq1QPIJfRGECz++
itpckI7J1kCUv2dOa2y1cqmeHb7ygZzunebiX+a0Io8VeRBQJqLzkg1j0cmqZja2uPCqbVUJlqKl
WIlDJXZexJAztHzt8mvdlnP8UfnIZzTDZSbBVHDjT1MWrAux7tvh3lf9tWlZLTlQWMdlTV3P/iL2
P6x40C5ENtPITIfgV4vVT4mXIDAakmmNudNJHrueCQ8tg7UYcwzvzUddFpV+fxYi59BglfdjVQbt
ojVPQ1gGeahu6x5stS3prPjmIVqzOZHqgeKlN/Zz6x6tuvJ3UE4cu2nOVXLDiFlc1ksc8uye4xXj
Rn16WBquWVUhg8Z35S8K0Lpr5RFC2frtt2no7/zUWLJU7SOlcvespkeTfujVw1KCaY/kRRaStXuw
vu5VA7msn9HRmTadJBXfK9fGbUMZVWRhcy3n5BIuW0bXRw9EsboX/WUtbAiZzU6hWf3QsXDSgExu
Lv1GkCoSwclISoERTz7OOhOCHJO6oG+by1DPr5qXy+OMiyO2hlMUauS4YLVBsYNJCZ/EBaclXg6j
pDZfetwyne7kQC6UgSR5WxgEZOCHxmqe1of1FVSokfbTVBGgqsNrKyWNaprP3YCP4M6A6cI0E8aF
KXDTDDyUoyKI5iQt6+LSoQhbAG2GjL/XM1p/RopLTDddDYRpefluz+KBLuzzNDRnyMvhyxgmF2Oy
n+0x/KJFLnRNuicGFEJ0Q9Ew2J8afxgOZtszUvRJ5KNFF+pWfXELxrcQPncwlOetolF/Zys/DWyv
c4MlOM91vpiSirWvUUgJDKsS+BYHj73pYCDvpPwQWRxtS+YxG/jtB91CUorYC55BG/cbbBDoq5vv
VctwdHZqTLJte6fmGGQZY4+pmMHs9gP8pATvJlTwu37bCCxhqT6idiToo4MaHlVZTyZFb5y1stkI
xopBIhGEpNAQtlFTgCryis36RwBYbkeQJE85CoXZmEk4CTVqNH18G7uoxaZkvlezgfHZwl+F48A3
I0pHCA+WPvwUnIyAZi8f2hPeeHSoy8xXF9+EpKyU4eSQW+Fjeh7KIHMkAjXHQR1lyTdsW/FpqFEW
F9iDotq18AwjpBNec/JaHIEp/tLkZ2Wd83KakGfwh7XEkRum+HnqAXtlg0wkKlkzg2qByFWfyA4s
yAYL9Cr6Ygr9AyJme056jKlZJXZ8E1gXyLW4a4xlf7YEOyBGDrM0NFb/Kt3ZrnN2eL8WK+6dQ6gP
cOKM8ORFWqhZ91Pu0L7jmF4bIUNrkpWRWDcEHMKgI/EJn2r2icbFR4oqiXhGEECS1i+0R5gdHKbw
WnpYjJyQEQ1+Gm8imqynsrIHgjNr/3OcAmXLk2TaNI04KAvwXdYkeNesRV5DwWqp/uyUpJUxlHfQ
Hm0ZkwPoTNvPmQ5mY4Tw4OGcxTeUfHYG/RUv3phwtAopWuj5H7uycPemTWeniq1DvbgylvsSdS5Y
x9mzkVHHb7KY9jpj7sMs812Uq29JcrObAQoqsKU7l5Bo2gb9eLBATiy/XIKiO8hKP5NEhsKojeXN
apKRkM8PTrvZOaRCh93w4OSdwPqc/Iyldkcinc8sGtXcqCcpBDlf3skl/j1cZtWkCxXG9EWDWUKh
SywJwvMN0VoRTgJ+754L3g4diThGfEEqhcqh3o9RWh7pGHKYj94IowYqzgAA4QfHWuSiouOgYX+a
xUagxbg0SX1K1Ec4gaptmscBP1xB4YDFubK3iHnPMXDY9N4wNP2e9ueT45efJv8Yz6wSfTF/uOOy
aPewxQtHPJHwchJkyB97jwcjMwKCF/+jG//opA4+lyaRaTRk6gjhk8hC06DRMZMI+0W2Oqb7wXur
DW0PATYQ+Wchapp5pf+1z8PXyEKE7HghuVtYUPIMGWBlvTgws4NuHp91z7wRrnoDMfVIgXnBN/lt
8m2195R/kijsO72ettJQkuwlAfnA1XGuAm3pQzQGVY88SZQChUEK/7PfDS7HpjEjbzKuyXtWD9BR
QvY54bALt0iU3eSn3fOsioyOKwGdWVw9xkDC0NSQ756PBN/7A1amTBdvDWrKDo1RI/gZq9wm76hA
Pqy63NpGeN3yRMlNLSjuQUF/NUXlBHS18VVzFihK6P9ZozT8Y8SFIq7V6Tp4r4MKDyGcjkxLxqPD
m5OG3t6T8T2xAx+2j1iToKwn0sXRvjtHrCvDpZq8H71j+Zuw42TmDeVHlIEZg6FDcLJoUXKbfX/H
2wxqLITNgG7jiWnbKc3n5hzZIWrRRSFhNs1VWeaRTD3nkJMjzgGqFoEoDbXX2nM+F+62s1sCLrN3
RM5NIKqacp3gBB9TJfvK9DaN9nS2+xxmLZSZuiw3AM4AEtt0Fj+aZSlDZ8k2QCKl3/XVladNS5bD
KyWKgdo5FPkuzeFBrUfFOguS0KtPhTqldCIw3Hv61iowkrThCxP5cWH90TDKjaDqyMmIh+lchnj0
8haVbTHX705v9wfK9w/TfDJNmbJAOmagA/lzmy+VMk9+gkZ9zuRRb0NGDZyVN+VUTbvOHvdlpsgL
QDKKdzRCROmeEjjFm9713hPUiwxbk6AuEZ00xrG1rBv1BrKVBssYheTJd+N8S6TmhT5zAKRPpyiZ
VMBkfOFAMOOu5M3rWfG7ggRCd8qIHCKVQTXAW+2WLoBrlR/20D2U3q6r6dWELXgYUEZNwEPcJkWv
HXIsr6zR6inHA4Vjfaq2NV3DFrQmZ/DqfqgWfSOnKG4NKN+5g30KygGWuiAdTvQsg/58jLDYQ/cb
vqEuxTTqDqdBMVwouk/0sa+11R1Ei7/fyThyZ465syPkPkkCFZ5vNYvM6uR2SXnQXecAobu0NLTt
ZfnhDkR7TPXXKa2fUQZ/ICcSgALN7mRq+IvRY2R30tRhkuhYB5xc1EFj/6SzmTxWriDoAiwAgnyV
YNZOT312otfHuMjCJpmlztfCY0VTlflJTzQU+90H6oIvncLONBgNiDqHqZI9t0HhO6y+kCHOqpeE
YJcvPu7Nc4h0zg8By2jsTyPOgVbLv8zIQLHbWTNqvhG69LjAlEE48Qm4VBAm2EonZPkwCSueJiJc
sLCjAiAhW3HYFuqRvZJEWFu8tsJBROcMFFKFOEnPDyiGWV1s5uVT1N3Xnh7icuWqAXNzguOAHM3n
zJt+qvldQ656FLr3NIUnQJh8guR98o1SuncF6EEzzs8QKwOFUGCX5cRn12d3cob7osZmRxvjotmU
NU5p2mSWw3Rn/WPksdAQJQtoN9/bXniSWklefYbwcI7sLAjtMqdkQ36MR48bBjVSa3DeqJpVdCKc
o/Hn3Wg5mBUfnAF+wfANPMnPyLQfpxI7MqDht37mCKHs4WvlnEuH9Q1dJenGqoBtPgUVxC9IWXSc
vJrUFtIWGG7pOvSTu+wBElF99TVloD3O0du2wF8dauaN+akyFgkqU4ytpkEaRwyeBKlBmpBAW0x+
SCQhIdEb8y8xhpUJX94O3m8bEDRCHSYd/VTHzY9+IKGURvGtkGhzfd99dIEP71WTv2RK+5TVWFJq
aX9gS8VcmUVn8mAxP7nzV8qmhzA182D05JuNBBD5YOdspwE0LVALSnaM9Ao2VmnjtegVxYtG+mI6
uAbtEOUccxgmW9XoX9M+nPeaKy8eQdim2AKaJJWC8GSOL/JrTZa80asg7FzW7kjH/I0q2voa1UV/
13loAcHPJHSGwYtkndciW80PhqW+z9J8smMC+BZal0XKGaQbwWLFeu1G7euA1jGKnwCjnGwKMEzy
9ZbzP4pGGSKPjPHKYYFg1apA1DTS0vHyck4gz2qbMU2YMkpWbI3DqXeKB9ypxTbnQyim9HMcJ8da
RoSsxNGj49+YybwY8VifFu7gUOdYVcwZEAtxsXeWhAVA2DLwPImqzvAU7OuhcZ/xAohTFSeIhZd/
ZQquXWNPPq6/yPTTf+rSe6uVLeh3vSS2Jp5v6+9sKkTlXQ75owCAspEUNrd2+UeTDRiAK2hUKRjD
G9Jw+6ZSxm3SaIMRvM3RzHP3mfBFBTByp5KEUjFFWFVNJfvQctQe9JwlzncvKP120pebhjwFmE2k
DlbD7O2cbNGJhCHaYfqFm3kk/3nOi/1AkHAa2Udzqt9jt/R3LFU9h8BIBmmOKSdeDMdp7WzWU30/
efusqNUD8cbuXVta9O8tbADpWBZHI3tvunHx0ZY3MIUF2OhJ7exlkl1a3u7X4Jsh8t7Uz27IkjSN
c3OE1ELySgaeCJQZ4J5WCrIn0TmwLWUz8qNJEuYEBcoOhuUwms1+F+j8p19qp+JrYiXpnhIXp6s1
D3slLQValorYYhyTcRNxSaFOUfCVZjgkO+Z93R20dyJri59d0zUvbEyr9mw5/hcjPJQszOUOMlqC
vwlgpjLmz0PKT01rjlPaV45RIHhpm9F9UEgyqvGcDaMA9hqN+8VKPBgOO3X7I2oSk9rJ7YDGRVTw
8XScOzDMpaTIK8MhuYdS5QElUSgz0yH8OZt4nuoeEWzUUYhXPcujnYFqRhMMeUYLi1PrcPk2qe5B
ok/yhuA/wgfg4L2FZJMLbx/5qPDyrnuheEvghICnMk1kN+lDmU/Jqze+cSBgAmYnM4Os9FJW1Y9m
cZP7efOueb16hPLBPGRpK9Wc7bMoes0Sp7nYE4A2PTFP0Wy+1FnnX2sZo/7105/dBMJLy0POU27v
nubxzQtpc69dE68FkjDGEUxrmwlNHBKiUMb9Ze3DTzCUaLzG7nHtR6xdHwCHiH4xq+xtW8I1KYxi
m2r6tWotjpciOUYxyQprh9EoWl5hMzQe2gyEImeHjS2N4lAb0chVqPrXa0u20yVCanwwFDDLsq4D
otjfwYs2z13mXjlHupeZTZxiNKGeBnF3qPCUAyyJ2r0mGbbNVs2WEH74tNZJR9x4EXPuMApigiov
gySyydOGfDc4XbeLUfHh2uP8H6npnpI8PtXRQprgZWYwN94ys3tPMuM5dDwSi+ZpPiS290Hrezc3
Y3ZeB3U1Jq1djmZAmmW6o0Jin1xaoN7A52lNlDdRY/1A1WQRdEs7Z5V+pR1RCUnGjh767pFYywGF
ek/gbTvyFsdPXgaGp8MLBZiD2E2h08ZYf2rq5jvpMRVU05QHVe2kQefP3p2osW/T3yJ01+u5e+B8
FomZSNOZ30CGpExyOP4W3QyytgE/tclw/0uoWNF63bsx9kk79A7rm1Cr6DU0PHFqmJR2Sf+JItI/
dMtE3+d+nDQ4Y7UyGGaNKZwm0Zo7erFYLWdKgamdjMBjwd30ZVNBo3HyTVpk1PM93UvgzzwCLEQL
sQTnf0Kk9MSc19KbZfdmvo64AOVEzZE9bdJdCJS1M/Rb7OrDPQQwmqcOjBhCnnnFe7ahRWtl+yR5
RJm/a0Lk+dk87jy9e2shpTBNiDlbxPqjzaz5mPfmhGFX3jpUiGe9sa+QQyBfKJ94QA3veAWvaB7A
ThD16ZA4nH+YcYMxJ6PZ3ZPcuE9a66OBM793iEs5JB0/SBzCXcUleI9c9TP2DvdqEBERG+/JbJoP
kwnKDm4LGSqLuIo+lCSQqSk57dPDBqgh9n6F+9Sd7GRfVsbBGabsVGmCuJsoP4RTVe+kxiaacu6/
ATcernUKlTFl9fWzdEdG3tr7Y6Jb39UzG/qcI5YKbaJ54Le2S48Xxgaj2nNlVjGwI/e+kYihMlQ/
nXJslvPyJBZ9pdtaKZUDsXkdYMNJpecuOWpYSM8c7Xk9AASHSXVK0rh46Oc6gHPcB4NViGBqgQwp
mqW4y360Dh566Wgkejc/1pcGMwUZeZF8oXf/FhHI56vB3f76Ehrf20MJlEHTkDlex/XJ7t1rnDSo
vOSVeHogVNaisXizG1Gf+mUN0aIcuyyC28NIE2AjLfvN8iIY5aAKdzDA6l2H2WryRiRqqf1/e+J+
S0Ga1GMcQDdUG8e2KUxsppeVV3jbTnwzF1KNT0SBHhbtEZ8xhEd7YSxy5ubwLfaYmcRdVLgXMbXJ
XVOH36qMT25tapcZ4gezbzF21vNj7JhfDWrfq2sk/akMMTWuD4mmqbG31ECuOaOQcplW2nP6bHQD
6Omy+WG1yQHjzmdVMfq2feMJAJE8Wpjmd8UI5xoWkrttbTO6JV31wzNOq1RhmnNEBAh9AOyCZCSS
8eCOnQ2YSfuZGjI8zB7+LG03eRb9yUShGSm0u0jRHIiaetzlHdvkRDzgZf1R8BNWu4gKJtIzzmSe
7wWmJC8sm4gzkjSDD6LBUMq39kh0aTDJkgySHulxnGDLtBjmD5N9wcSpYQT2vlal87i+Bei3xDnN
inezEs+Kel7aGWKLrICgqbIg606VwM0sQwnxB7vlkC4pKdDScLFlH7qlP3c8Ie4m+KTYhdII2jTo
QwQYanH9J7FeAun9WVUDPFpIY66XvXRDeF9aiICk1xEHomdneF/rGtQlQAKscJ62wq1mkkk4mJIt
Brg7+6id2NpI1GMU3Yyd8R7HS+b6fLdWcOuGVtTwJJkOHfNCPqxFSdVqzRGUXnrXV566MyPE1aRI
gCktyg6PEFMxj3VDX4RXTRJedH/6iFQYfdb5lFYp4loorcv8ul3UvfwwPG+4KaCzlFWbofLCx8I2
elqTfDUaGLC27wn8bLKWphe92aLtAmcJmDDIayDdLqW8zyMReD0W17yu3qHcAWNBHS1c2w9qEX/u
cfAv9zftFOvvMG7XZ1V4INOw7R/t2lPMhIvHdbmaFylLbEG/7kD7MvroaX4w1S9FAYOCQ+Eg8EUp
M31b95FfAnqUUdoXI0m0k5bNn0kTHyjoNFbQZdTtCg9aVqrsB2ggn/2JnppOGKAqCNQbmkQ7hKR4
09uPTqk2kZxQVvo+HOIfSU8qYdKb9ywy1xAHz7V3/J+eo4Hgsp81Uy3GTrI7gBBgY/VlT6Zi1PtM
AW1MAkt96nakoeYNK66ye2bMVGZ2OEyvScaKu4pLV9We0LVPsW+QBUpXZq/yaXzo00UcSru+b3mx
hpISlLNzSjsCgP+XXAt/rvPJfhna16r5MSZgGAGFFZ3W3Ec17Cto5bfB4B78Ug1RUFRGU56dFgeR
axrjpoMSsrVIADxWenT1I4JUSDkaNpzu0Zwueh72GKiatf9QqTdzAojSUpMSGUZ+gMWsEvvbxFPK
qzMybUaAi5i76zsmHgPJb11Gduj6EHqLfpPy7RcVIYAkSzJQNbkPkUMo3fKQli2w+t4Cs0L2Z5ub
9bk6lCa7xg2TAPWH2kJKiwmqOmfpOY3MxTZRHYYCfgEnNjiYyyg/7ylz0sR5sEf31MGKha/VVDtr
Jth9ndYjhtqXJLSW+NShNDDkqSTYuRnnycEBzbgrNE7i6CcAHQHK9uGHxkZtU2+yE9AEYyzKG0m/
Kb9q44THVWonVBxXdOYvVpT7h6jSbnZfmNtIZJR3qOJslcf79UGTuNbduyOjGWtZ6Ma4PpgSl7th
WmTywLnLKgIKUgWxjMHyCXrZfj1lraU3zyZjMa2+Cq9SW3/JWsxiSA2zoICUWEyohDvkH/57VRVP
PZ6La+kiQ5PtmJ8zt4OTNdLUh+HI/wE+SS6ggyEJbHa1qK5daNkLpDJYrRuzpPSMdVocuXTPGmvx
NU95EzmWgYEq/BOQroVMyoa2Pr3Kgm6SFuGMnUzm21V6bs9PE92NW8mF9l6THMNWA3I3LgRbQcDe
WkZGG2ZBxmYgY/aaDWCHB+Oow0zcrNtYqQk4k2BHKDiY5VTzj1V8r1B6BpWd3IMeX6pPD8OQTh7c
br2rRg4WC074g4u6FDI9nE0Udt5s65smg1ovDXs6CbvGmPR/2DuTJLuRrDtvRVZzlMHRQyZp8Pou
+iCDyQmMLfrW0c+kDWglmmukNah2pM89yqwyWb9lbkCDskqS0bz3ALhfv/ec70TihJTiSbJ7Xqym
ectGB+t1+zlJ5zvhjDjw1BPA402oEhIYqNtduTWcst04xIkwlvncdl5y1F8VclY02vmfypmsoInr
LgxyKbyIM55ewtwx3o84pRJGZIYtUPZO4CSRf8dDdWzdnJxZggvp44QPQfbk5m699fuGhm0ow52k
N6qfyKUG4B36W0ghIAvUjVSeVyPzSIaj+I+zDm5ME8pL2QXpMZrLq9MmdALD6kWfTmc2MDqMETqh
KYi2dlF/mQze5ruQVuxMO++veuXS+8jSeOTe1UypqWn5xSvJHaC/t1GyhqQ/fKFvbJ+HlvwPOdBj
J1aYFMA4RSQ0TAe9HGhxLsvX0STt1BEuKcgjzPe42Y/GcG4zsgnnPupPg7MwWKgnZ0M/3EGlgT+y
SqZP6yrBgK1VwKH5OC9zfbaxsuHJYRCeAF04ZjFFCCy7ZZ/CDN2YaYz2M47fXKBnRyPgZNyREavu
dfs4jcl9ZrdP+k42m/pk1bwq2ljP6dq070et2CA6w+8Qv3bX98G2QQ9+sIY77YfSF8Fh2Erfeh/W
vnVFQwX8AhoLfQ+MnW1t7K2OpOYOsOfRIP918aPmPI7Js9+CjEhIGIsks8ggnT8LQS6EVsEixbae
4yjY+z2xwpZNOHRBKhgy2Pum96P3tbUwDYJfG+tJLy+Zn/db8igN4jUY/SRZwTNfISXt6s+mHKqT
IU37riyyXaMELm5Rf/eVqtdJAUa4A+SBKk7qi0kIelHZ0124nO2RVrW6JwtVMfvq1K6fVC+fZmB4
dPrg4MYbgpwhSTpoE1t12qyVmK1r0xP6CGszp/PHMEZ6j107PWX9TOynOh8v1fS9qFsEky59PtBP
KB+95VjkwKjoy7tX/V/VEj4yh2SRDCl/I1n9cIt8Q2JfeGYYtmxM62ut3g3Blx+SrF/uPcR2m5oT
D6Wjvxt6+UU/Yp4qutW+siJWTyf7S8MKROgXY2Ft4QvQuF3NR2pihMNt3ZyqDBsNkczGDiw18Ksg
X65LJEDaOuOFxvGnrkw20o1/oM9l9jvzU0m/uJVIl3d2Z+2SmsOZIYBijXF3lxJgRm7Zt9gwUXYP
THf0jr8qA/AcYPRLFxqiRMNwWDWquzmC5GvPMGpNMRY7G5occtvXfLIZ4c415npkMMh1Efj0XfFI
ROk3hjDFfd120aEuC7LDaP1VYfOh44k9TF0dMoonCs+zL05vNPs8EBlO3wR5nS2+ZR7A6hQdNBWf
n++KMig4A+NM9IzMvZ+iEPGVg5Uz935WqJFkPBGH5hXs5nVEz1nJv5Ui833RcM3xVMq5I19afHJU
AALtPG9n+Yy8gDERJE1znPMivTEyY+djaYqQeIueGSO3PzKfSMnioFXQbIUfkLNMhDadHaXLQp6m
G0Mw0w9yZAwBSn46QZTLW6/eFUrDHPeloloWwW50vpVzFD4YVk8zBtEPDAWQYgjhmrkMjvRtCT4c
OJ+9HxdrYnbeGxFh+t1tDXz+2WckIGB/k7w5udX3lpQ86rYE6nId00opBxDqsn9aevBiNgipLKQj
ZYECcO0heemBk9cQq3VdZljyQIpZuCEPGG2YR8pDLcrnIukJybFhgJDu+DmccGysZvTiWO6279r6
bhiA4+Qlbwum7WZCBUonvTn2JYmAg5hu9rwEl7VdPsm6Tu4oSUA4oPlpkxcV/oEGrhSgQSlX0bFN
RPkiIb+Wi0dw3NSDoaDbarM3tTPnq25tju2SPy1Ax9LCf1qEGyHPH8fjak3PgPeWe1nyJkR61hfP
yOKZEyXCGbqP8lhnPadmpKlW1HKSZq665Cu5kFSLF0LoQe3sQuyALEIsrKyut0buB28gZc2NH/F6
eu5d1aztuUWJtgkyI9wIG1WB6ycPwnDDy7vOVGv+kVMhPBxnMwSsH6WXmqGE4SBfTO3vdB6tfccW
yomVEQszK+SAS6gWGSq1OR/QMPk9kiJruZh8jMesFsElQl1zIbh+a+CBvLR+UAGRqXHkUOH09vxi
QgB44ONsmMxZ7cFCxrFhaI+vYww+g1IvzsnMFsvttxvyNLgbajbtYI4v0Zrc9RLygCH7eJ96UBSb
rN4zgJ/wHCjzmyqiuqqT5Dcj/PF6A7ubOi0n7hcyQry7lmb0QSq8MIzUPegEImLV9xD60Zy7GIGw
vmvm4UQOKNDD0v/83iCT0fcgao4pQqWrLof7YLwgzzR2QYeuAlh0hLYH9KabMKyNmvh7GD0iFCT6
VRnZqiCersW4prd2jp5yEDrHxvTmUyGiT+D+cUsgEAqt6KsgNC5IF3FafPdnFqQ2aWcs7/NqPXSE
HDwCgiU6jsgoSB4WjpP4of/oVHb7qO8iW5KDBnmOur1Hv+lHVXZRPPJCNSurj5hrP6s0rpcxp3My
j+WZFoo8pZKuwkxaWH2dKjKNqiCHzESb0QmQxfuOgzwTXdqhIxSAZkfoQmLYdNUyXGbkzLVB4kPi
1Pv3+xWYhksT6m6SER3U2Po+KKNzN9afytFudwg+rN0wZMeVRMRrnVtPmH84RSB40mtR2sM19snW
tMOm3Y6WAxOa6ouyNUJPuNFibl2pDjiBT0UWf5BOe1+6Vn6vP+hkIItTzuNvYe5DXgWGd5sG8ryU
7h7IUXhtKFG2RpS+1K334NElDRzGKa6BREj1IdPZ7Y5MjF60tTfFORQSFnZCt3/UrWsT7GebV+eg
7unnejAudD1H5CvyFCC6JDepflKIVIFh0jEFt0gfuVivscu8VuTNuymxb9eM88DC5B4m0EXlKPkE
px2LomFVNZGEG06GiUMsZzUpsRvUEe7Yh0A2UZ7pJVa/3ZxA4Zn54H6xYfeEBAUj98p3GAzmUxyO
JOhZ9ccWzj0XabpD/TmhSKjrwwrG4r6SzYe1YC4fDSeHl3tBKfSWzKqkp/TdQ1pMHiz7u1eOFoSL
4ttUrDm6LMYUkfiKmq19v+Qwx7NDN+kEBKe6VWCoMoZ9O4Nu3H4Yvliwa866vMsHgSJCJP0BDSWY
JyeM79y4vixTqCIIOJuuMrlhLySYIG0Qq6zmQySf3ZrPzlI9QYR4n1OBGY429lj39mkMOmBeqlDH
qwj7hggg8qhAbHQMpFQrOkIXuYW4R2gZ0D32FfDJ2W96cenV+krrd+DvY4TQ6kBS55+SJanv+X9s
HK/ltAIssXlYZIlZWdvxrdR3z3lek+IU2Rc4tNqNIdEJbgjhDHcMKytyFdwFlj3qDs+wGeFHN/0B
IChI7/V/daOJZjfnvDOiuvfSInhEJ/8SDn5+GZbk5keTc/XixbvqOoATQX1t0B5tfZ8z21QT14pi
95rnOcJwfT+05AXrChTJ405YoP0mc1h3cerVt9Wp7y28XkSRorgJGTWfQ3996QbQA6K6CMhvV/DN
+UHPTPQWG5nmeD/jyWeYkkEYnfvvPJIj9VA5nfNkvNUBUqKET5UzHCr6npImbND8NH660+0B6D3n
WiqcmItT10LrjfO2y1mpec6qxC3ey0CkD7cwldFxXs2b3edMFNWQVaL8cdfPNelkPh7A3+qpBT9q
LgrGTBxZSK4DA9+sF+pcliryrYOUYxDFOXDnH0Eco47kPqpI0ITzvfpPjZK2k1B3zkDRA/hjG4mm
dbnOjn1sipS8oHWdIcU73Q3J+06X9ykEz5PtM6tLiWTRvYKxc8UD9rdHpv5EbKmByhhZjE6JKxrM
kJ3UyNLDmCCkaceFhHIHAh6qhPR+5diGZARF2VzZzjma7B+6xjJaqGfDHHXbxuwkZvg+P6RJ9ajb
iElIsJS7NssDDze5Rr71fqJp++EjQ0R5YtTwGUFJw+TGpY+In37vMp9DsA2XB/mA2FhDbx6SxL3G
fYfuqkZQZCHNHHk/3nDUvg6vjr/R57Q+5CN5aS0gP39FT2OPKSctc13ov08c1ld5aSMPtgCTl9TI
HnWDYhyM/nGOCZmcewvmN9Bz+NUC3rkzXP2VQlx7/5YQpHeLlF22oXtF0Zju1qT/Te+lBLaOpykD
ABwtzB1Ski1ri9z1vqFvlRcOWSQON0NvfQjLoyj37UAMrT5osITZe/0vfvkz7NjNzUIeqhoDWioz
4xIA/4+TbhuDkqYdDNWuj9Fs0xWrAR3peYgVxicZ5QyHBKRrvVmnsX9NUzN7duIpOEg1f5Fl9zE0
WJcHOX2NhYGPrme1jxGSI6guR+QzRrFzJs9k6MWMv5OChiSl1sGYi9dEVt8ZSbqb3lxOPqzkfuLC
1PNUUWqheM/qN9z/YG8rI7xVydcm7o6dz1PDvmu+1F1pvsSc/UoaWmYDJnUgg+aK6mW+J0bm1TXt
6ZL3FGe1iVCBqQpQlJB28WRjk6NE725zlX3RzoFGcgUUX6S1VEaoOWCaxJqNbL01r51pwSWjlc4w
VWXDcKgY2/i5x+6NmA0LMTCz+yT0OdgpTfqIWe6SuS1nMLl8ltP6mkYFma3hZ49iFShfOhK3Vnya
gzFBSzW6FJDD5ymu+3M8JtPBTeQDDdYLIEpoT6UX742Vk581g5W0DQMTv+kVx74BPKX9ZcTIJVvT
Y4BoxV1wq9XrdoFN116wm6vgyNQk4+y0FDuoN9M17eG9J3b2lFRZ+FB+tQOQvLlgWukw27AdeRgG
L7qmr2W3DOfGgGrr58ginMJiHDyVnxKnqQ+4ZX5GYTfv68JEKMUlcoKrlY3mzgvj6ifOF/dEvzi4
YRraTXHz0lXTdFRJWZ7l+y+EpbRnBu+EI7GvtpLQq8IMHplKxXe0EQAJ+F3P0x8yNPOsk1zNixSp
+6xvumpaqj1X4a1kZnvr/MS6wDtvdl4jxQ4US8ohrtqxiNsYhKJNrkTvSUF/oSC2pPCXe4S9vOPS
vNiLl+0EldzeIXx5TyqL8+TeOatHrTDnbwg3vyEAkQ8jGv0mDpaLXxKgsA4GAXsJp8+EdJu4x5Qj
Gsik6q6ZJ1Y+va7Jgp9dZOSR6VO4aFH52tX6hUhIOprqeOp6jPjmmokf5IeWCgS/gJM1lwDVr1uZ
9genEJ+LpXnJcE8c8fake9pWIczWqT7GdiEQC1sYSWXxUczWTbgtQ6fW+mYmTnbqrX7mpzQHaXjD
I3Np66kbLWaUoto7k/85NoKLRjxkDTREUgKvKyssCmv0jE6ddZja7PG6rt6llkiv4qWqWFSxuhtm
ieFpgQNqoVDgSUCFr54cLGRMbTImUpAV1sSOH7JVfBP9hJIxR9zQLdzIsct65NG2Sphy60qk6pAc
+8OpNjngwLz/lrsLQl5negmI/nVQa+sCtEvkW9D63WVwRoR/yDz4vu4ptwEbOsxwCfM8pOQTUD5Z
EZCUgf1N9L68ckB6IoN0OnoVIVtd0c6n0k5oAGKUOPkronKB2XuPST+/ulPfkzLg9XtZld0tW6Ln
9Oyouqsjju3CboWrPCFskPYq8mQrePKHLyiQ6iO+FRU2JK4eWNEg74FNqPOJBjERE/GhibCfZmyu
uyaxJIdUlibQu3R7AOn5vG+GjIjHylcCaubzOsBZcJAS+MGU7pfMxXU1Sq7b2PNKg6k7GXGOgjF1
4j0qX4wODZ36onHGB2NsCFBw/S96FGjb2Q8fsecld8cPeiBgTDyGg5DNjVVzVxNMdDXxdu9sA7Se
71nnwi+jewmnhPxbY9iLlmsf4eTFo1fzHMZfHV/Wp9Um71E37apU0IR0x59TwctimrAxmFwclsoW
+IAPFkSsS7gi0iFmGQ6CzdJPhOdD5Vj+0W6qZ+2iBzKtBFjNwWujB4/u2XPGLF9tZ53dHIkKi57s
lMFpSS7DAS/JjeYsniJl2WalRO/AlFWwkZyanHDYmoyQS49ym4E16tU++xRmRXHMoCUiVPymvw3m
6VskJvNSU96WuYzuKxtC0xhbghcxjnfoD82vQCOSTd8zf24J2tjgs58Tj+O80w0fJ5wP27SoXqKF
aS0aZhaOIjg4hVlgCsQ7p9/QbFGfexHBsX3ok81hI5YdsGXni3wpbNe59yCC76d+9YA8R9caDf9d
lNB+nmYxc3rdHSNm+hBfWSbDtnGvUga3nGHIXedMJL8MzOdKojqOiTnj11S7Mya34UmUx6AaQKVz
gd16sq+MDa8LqVQvrWHcIpseTlfSkHOGoX9cXN56F0F/jN3nSMIt6azO3pFrzHTGmyWNNGSanb3w
SCI2+Pq+z6GwxvTfTiOzAeQVEN/e9yPS28jsVT+SvXtgnj/AGGDsRQpxuZ+jNXxYSS63leLJ4akl
Q69jNFpmJwOczw4i0rrXIIjAfNLkDWAp3hnBKl2rpXcgUGTZzptRbFZFTF4frb8WI1phIpBnopWf
zRx7VxLiyQjHrD1huSi9+q1BGlT5kfnMZXtXfIxzdhGO2VyE0b92Y4Cdg00LT7J9AV4a75ZPXdAv
D4HZPetKOaJvT1EbYgY04uZImJ5/GODz7ZMV1VKe/ATgBp3dtet9jWPiAK3emY3PjpUCwcLWxIiT
6dXf/oXte3yHy/yeKvcfMGdQc1oYOuDqcUdqdsrv2CgALaa5Y4PfWhJLhyR489S0nX1XEl6Az4Xq
JfQDutsWvcqpBybcLSaRiNMqrvU74+r/oxZf/xy1qAhZf4Ja/F//+O//+B//9/+AWvzf//ifv0c0
qu97By1awd/Z2dBIEIlhuYps9Lf/NP2Q/X/9myX+HtDy80MK0yB0EbD/C7MY/t3zQhvptgAlZQXq
1pBwqhPIiP7fXcE5F6yu/mn803/7L9/m/4xE5J/3lPzlz7+/xywFpfoX1wiCoM80GBqRcOEIsS7/
Al1akzUzcoq1XeMs82M5IqFsRsSLJmC6lcxmDnMc9CTK1KINfkjo404XvCU0U9hDBntTje7DwlAK
OE1IijYDEtwshDoYHpFNYPGJxurfj9iOl58JJhvP1VrcIodyDnAcirWoXv+CHSY0auv378oWfGY2
YGVQSejmf31y7IpulFWhoVt8U9wqhxMUqZ0EuiomsofnrCG41BnI9LKK6MY8Np6IjFDdkAqgBW4Y
BNoko5i3aM9psLanDbYy5reCTKtF8gWIRrCm33kpcnKLrEZf3rc1AOHGDl87A/vAkjS3pmsJK8l7
umBK1BUKNE0q79WrPyxQcLbIxJBNExFUBa8AwOgrRjjNSZPfDP7YnVUsZJQFaBuwuqDOZfxRzs1G
tCK6kH8ld9CV+70RkKgxz9FmGNSPtJGIoIClJdfsBX4UC3/R1rHezHwW75yhGdaM73HuF6K+m8X0
wngLD0jwwfMIbrKrgbyEcQRboT4O2tkkb7mh3LmsQxPRrRvDsck7StI730pOPoydwVb9ucI4WrLH
mYqCi2b9ru/CV/VpOJPxKU6RFglrHknn/Oc/XYXXL4dU3SphQT5I6kOrCeEtFAMsFB9Nlr4caQvu
l4YXQsKjCcB+S5sNmJpr98+/e3D/g8UWGua/PQm2Sei78IXtkowU/EL4mvy+nWYMSLtsNj9azbgw
y6Jjpy+6vl9cQ463MAqR+tE0tUE6meK31fWzI1Fbxq6tfnq1QBXIrdUaJmEYIn0piNk7jGyOipHi
7q1mAtYWZyQvl9bd4s/rtiHNKZhJNSyb1jjA3yWhoFtxLo5EX/po8zZg0/utgmLlDkKpCkPSVv9Y
V1Gj2r5fD+1sjVtvMhuyZRjoqTvIr2euWdX4+8Kk+4JEDf+o10GGiraj0q5Y9sjot53Mk2k1rxE0
m0MVqz5qVOD/ZPP1iJEj1C8EHocEZmO1HUUNQMVNOuI/kRXZbU0I5WR2f6QCgFiCxv/9dwN+2pEh
V235uHmtC09dOMRH1HHqCxqShNWdNlvVj3zMf0uUsqUDabMU1KRFRVqNvlUwA4OEjvdtU74BUD4Z
rgTU1DB/cWMOy/phdZVDQzYNp3RmlysyBYTaP8ds7y/G69p9HL9UE7Uip5wr0zmiWkX/McCOuM1X
D+mw+tgWeSMM0wD/wq2I6IU0u65EOaCe3aTuaeUZBQLzjJC0EO0/1uXxxVyNzwkKbvg1/g99GUhv
yyjUmZkmEUk1SNKuQR4+EZEUbMLEH49mn6KBVr8ww0yzjzhoyAV/QuEYzxXeoWgEYo6ZaT3oy5fF
nWrayJ0R2tHFI9rnWnTk1k6CJDagoFU4fiu8FYZQxd9K6w2X/rAxZWle3ZbnLLCzc7yu32xpILjl
sZprUK3LRI+C5oW3zSZ1+lafYa8CUqq5/IBbvNtZhdWdMxNnmiPsb/r6BVb21eN/i8vqFw6cYPNk
r79OlCzdVkcXtJ0YnloI0IngavDkjh9Kn7h7jSqRdb5lbwlBdOYkzrTfUi9+TRm9hlOE6JKzLPsE
P8gPTZwXA6p0hiNFYywHUyYfrZlQz2Hi2JaMFbe13ctrR3yLyGoCI/uLvpexLU9ZdR+OCxAuBbxN
5knuCptLqB/fNGvkTj+YvUe8O5zcIMJ5zLgFLlBnoHhvA27Zit8eEiST2tHNz4Lv+pboazggaObe
vz+z1uCIYIDRCsIduVMsr20j+NeBfOlw4PckEf9YD1+kgwy981iU9b0qJYy9YHj819dU6u7N7Bqe
ed7RzY154PXFD1ISTQxknxvvzCEYf6RBVntDW6csbHs79IOzo+30mEJP2jAcdNGU4t/oYnJDPMHy
k5JjvFkJr9CXXr/x97UV2T9jYVKGvTS804tRpD4DvRvpX63fWaG+rKMRs82J+pjsFNTelKwH0xLp
E8BlVN9mdKlb93nFvYn7y9p5JmHAmQ0QEY4fO4b6cv2j/Ry3BcKTgd8bvq7usc59UKhI+iABGZsi
Lr8bcfc62C1/neZIh5fu7Ks3YTdoG2ePaGP9R5OlGXwOecnRPI1HHzat2kMTnBux66z7OI73eK9Q
EhSDDdgq+BqJ7G2pubun+kPcL/Tz1DPtCdXXmWg/IyfL2eBqUATF16owDpUxMCXlzL9JO1LirTZE
tobdsK3S4+KZeMvL+jxh99wuTEFJkbLJBB8Z3FHMbChC9kxwakjHPFW1icZ+KowAeuWxcCvvDged
3rRnnw7jTBc6V0sGiTi3IQseW7V02OH4JQcooLK3wujNi7iyjnqayQH4YK/LK11ictExJ7/RuuzO
1AwR985yrFO3OqyhL3A83gr0nAmJV3nNipLJa6WeRGQ67DlCipt+eaKT5z6Of6Yec0wbP8nQI0Yh
q+Wjl34g1CpiRchC5Aj9QX/KrQIyk6DZ0Y5nBjYTj53kaJ1ZTkYBob41FOUuMA8j4lKlh2HhUgUg
qdykYaztW4Ug/+jXzDT9ArhawePplgK/pZFatAh580ZzbAyFZ1IXqSmm7ASZAliavj1pqA1hFoIl
qVmH+HxxM73OKX/ttTV4l/oiubtiycZapWwTGqgoHRerdTs/NtCVd6oD2qn1d/b94Igs+rGUBv7r
wbuvOu60ZmA19arFeq6m9M5xMNWprapDhkn0lXHST4beuEgFnAH4YztmY1O/d16JwdDKD3zp5kbu
EHBZB5+W5c7iqT1EnrhbV+oqL55oVxZY19DYjm07Y3EC6GMu2KsqCjpW7fXwhd52t5MJi4NSma8W
PjEKsBl/xgoKiA1uO2DzOHckjngDZCw6kqesw0vie+BbFoPLTjJzTI8YRmtjSusxce94IFsejV7u
xtLDDu0l56HxKx4Z1F7qQWq8MjuDbfRB50K2ykK73xeO96qr+XoZzZOlNATqS30Z+pusLZ9F4IjL
hCHIbP03syEVXt9dRUuyaDbtzfZtsaPptNBTpU6lOecS6jYvJzsDL9CNyNw68VMvTwa2gU01xdhC
Nr7gmoMU5oRhdvhsJfJeu1Fh58yDtqWJb9XIezqeDSA5i2ukroHxOuVVu2fCKJ2Vnl5M+kGhtlN8
ei1Hlc+JYEcRmTud5xRCJs8Z24SZMcyuy9dBbYLSITGoDWR2laz5NfLpm/Dnqyhp4s55I7YpsWSm
kz3ns/emP4jac9FAL+KD3vsMPwFGgvYI8TswA5bVgg84clDyTC1iR/1JVpT4ldehDI60RZ3Y5h4x
G86F+VNjESE2tCdQCriSeFPc6vIoQDfiw1gdLp/YtgXXJS057DtBB/xMHWl8yd1gUfSp72Ht7hEg
c3JTf0K/yWkCqp+b4FNRVZjn+6+pqkBzIkp3SaKkEqqQKG0UFp1wMwRh4etIcINSFusSQT+E+r+S
xCTBLLRwo6hyaSLbDllQcarDlaXW6854+ik+MjJeUZJV6NHs4VBZJNY0mfno1914xeLAcUfvgr7P
4pj69odYvqTeXeGwDPiqNASmQrZFigwoZ6ZYdT4ntmD5UNqwdKMch4L+NXr/nNRaE6qau0Z5WOCk
dH17W8Y4I3tMn3IGoanvMDdHpIgLQ0L8eJHTct8G3dc2wJUQcX+5xrSPCfDFRPhsAl1GIOKRw40o
RYXxtdXUnR2BQKBM05+pRPI3FyAt+aAsDiRbO0vv4pW1Wd8V+iA2Dd7PKQ8X6DN8InopIS3qrbW7
Z7mym88ZmUwjiQCt831JkJPo99Am9pfeTg/SY2nTq1WUwxXRa49QpVlNgUfcEBFH32KHBGxPbQ+2
rkTYiQfFPtGbhF70O7O4gqVnBaYrudNrFxJoNuZaKaT68gpzkIvor78FKfJQfdZryKDL2hak1OBc
ljV4hcAXofrhav/5gcv69bzFaQslm+f4IIy9wPd/If+OLasmJBaGbqqG0jdyOwcvcRANu9lwoM3i
u18sM0LSH4EMhSBoehQHWZqcwzoud6aT/AbPnLXKdH+urfUGn0BiUMO8S7D2KSZ1p/OD7i9et62y
HP7QWzCZYmFzFrTlCM4IfmGoJ1XoMLEX8V4OzrUh4gsbDNp5j6kUN//BCNdLnmOXju2rruebZHjK
W54+TsdMmhK5HoMc4dYkKDRc2BvSMO4sn1o/cqfyxEkIxtOA+pYc2MkY251WStvEWudgNbd5Kl54
dMddGH4f2W+OAIR/02XxCuHwL67RH+nMPu4kj3kprZQAQDPd/F8yAkLOKi5IZvRJC49ZUlKhGzFn
Oi2kNJoJiFxicIZVr5czwvvRFsUDWbyO8ajrndxETi0bogT14LpUvJy4686w/NkC8FzoK2+K/kz1
uIXxQzx0BZNJ9Tb+/N3Yf+Rm//PdwOhAvhV6jqf7rb/rp3oVVe+6ptEur3Z96v4cnB7SmUVXJgbV
FE/xo1AtBlNiY8WPhcdArSuNGZwHT/rAO4qH1Jw+lAYKEP2U6We7MMLp5IUtGD/rN1gNu8AsF8q9
uD2oWVQme7JVpxp3cEgCs6pQe3r1O6Ra+kPV0NDWOY7Jt794u+oB+uVGdX1L2JYnPB/o/y88+imY
8gxnU7pHcRoRCjbidX6wF7VNlMO1Zty6B4q0r7PoHnjBTHlMfWEJxLB6O9QFnFri9KUoAyXVBoGE
LUQVLCQ7D6zU7cIfVWEAa4Es2RPaBOJFC/CSWYgBUi8wNB9VQLp8sVISWgPr55+/T/Fv71PwDoXr
0CglfCYIfrlJJzICOQHn3ru/Ahtzv0tGNkhiYOkTmARqWSNHSgLnZnFZwvxlMuKF5LCq3ovC+Pjn
r8b2/5gFw13Gy7ForLrkaoTcamr9+N1dNqUmDTiRk8riie+oFpJjuhqcNBpVQ0cTijemSwzf5oXc
4zYhPBBI+6GtYm/vRt5jaIqC4a24X+OIvkZvItUIwE9H+UyAttOdE4dvHOWdXjajPP0sM0rgygxv
HFOpntQGyskz6MBo6fJobJUQBIZLe8wWzqZNg7dhUM1PtXnoas9AA3T2o+HJAcn6fnDLJnk0XQgl
FsmkgCBpNaifrB//gO4K/lqzY5ISq1ZwjCQCa/wMN8cNvuQO58A0HA9McpJtq47Aql7PshzHUPxT
VvMzT871/azb23sKsq96HwePktH8oa3VYeqWM7Sy2GOrGldOx/Gbfl66lGKlnWlphCJYDiQEsrKu
05GI3uii+9LmOmFDDW76A9JNBmtMn6OaegSOxCYvIGllLa6MflxIzKaVq/qUhWHuZ5u6g56POuzD
tVojXgnkUsLzeAziCaCw0bUHJlWXCZo75xb5UR/EdF+HeIr7NeMkMZH/g1SHR6SeSEvNvRtsxN9s
F9147tNfl1kMAiW0QHFHaCbdsT/mtcco1sLA2icfYu+It296L4HnWuyLwflaMVu4lSYt5q5MH7uY
fjIgJNTl+TOGMJrU+TLfr2SRzjWhyYNqLUFA/ontcmeCvZo695IUTrKzAuoJKOc9/L0FjNREa7FL
jNeSUn8U5OhaVIDqalFwjycAPAbjafYmLVqSkDKBC5+NFLkeuoZtMRrTYZTYVBzOA9vIlJTgj+7C
2i08zcepCRECltvQUFB7QNHjOKiTRm4t8hs2zLw+6r3Em+HeIhD9rpfc3F/oKRnte/EkIn7cj7Kj
DScx/wN3Y+OUPj7SyGyfYiN99VPIkjaa0M28puvG95fneFn8i3CHbVtlZGdAigYaBEVV0ZnxL2Q8
QflGCvRsepeaaL2DR4jP+s32EqN3OmcHfwnnixuMwc35rgu01MCOQSaKrl/V4tgsyPskaytArmtW
Jc9aTqjPn4WJGp2Fxulgqc1LTZGJVL4o16Po8ZsOgX/WG4iX9A8NZTmWIuoXdG2cX1Xj1MCDQYmd
8NvqwDrCQwUzQl8ln1M4Z+SnD3X7EibEq0U2PYm4y3Aeqlqqd4z7DHUmkwbO4EYAor9Bpr2UVXSZ
kg79EtbNUeQ/ynY1MPNP4hatFlhmHCpwX7g0NAuMkq3Zd+I7oIiAYMhi0qdH0eWEccwtIwjevUmF
t/NFRteThSUGb3UYwt2QDJxs0ystrBhIBfYuXyIEKdWZSD/DVQR3oyaEUh8XdR3fxWxH+G/eRNsn
mxX8FyIJG6AN4q8VxgoPfUbBRInbHBoRfuDsCtSYNkKdhU9N7a4wFSJ07kAV9UllKFghypQWbI9z
xm2QHck+K8+MSY9GiYjQ62Y+3dDgx7mPFtkje0GtqDuWTje1ShUy0OUOL4DW+RA5m2CsSXj4KYTy
AB9vmMBib8IwvASqVoGfWm0xIN3M1X+A0/3ouNVP3WaE8dMz1nGOcdABMfKULXI867euJztg4Cry
udyjMGPmutH8fndBgxRXOTzKr2P0GGTd11SVX4hG3ua8P+m7VleG+olBNcuggAPSxrNm5zAZ4hS4
nrjpg6DTpJ8gea5Hq3W/DisR7H++54l/K6wYt/nqWnsumxrBcX/c8jD1ouYuYh8+KFMHfVqxivTF
x76oThh67lYE4+fRXL4ZAzTKaMiuRDOoKpe7PY04OHdjcf6Ll/XvO7FtmjY9QeJaAl/8mtmCAWvG
8DICJWU0sMV8u4fy+uoQYEtQl5qyqcMqpQUxGyh4ZAs8AJTZ8FfTSE/NUP9QiAnbtNi3HY8ZL9bd
XyqCkLDyrlAegk6AgCnzOyvDpWFOyac67TalOvbqHQRNJWWVDGNS5tEQhwNrFgeFMSYJfHIFHB5G
Emq71V+9zuJsWwFMXq9Cyf3dMBAzL/+PsjNJshzJsutWuAGUAIpehKPft9a3PoG4u5mh73uMOOIG
uBbug7UjHlULYWZElWSwBumSHm7N//iAqr737j3XTn/k+hKtMmZrxjMckm07rmsxvgey2NZmitSG
PMh0qR6cXjxThNAeuGKcZmLnlgiSYJmbvn7Teaw00J7PQ25UhMIeYumNA/53B+muOKNQhICiH4ae
huykjYBr7dg+GcH83BuEXaMKh2ToanwHVapa5mbZrktqCpqRY0dNVvo2Bl6488dfs9s5SKDnlyk3
n73wHT1O+N01H8pKmvGShwl6ywF3E11GXhhtqpeul5rJ0nyfqKK/aw632Gcti8woZ8oGRoVisug4
q/mH5NKRUJkBoZwf6pEOC8fZJ3Q80PrlMb+fp0gupFBvPeRvPksxwEh7Y9b6ztD1T3aPSwy5BGQG
vT5iSfkP7Nfklu/UmISklHrLvvs9W3Y80967FzHRk1WFdxWHT3bUvmeFda8qHrVKxdXway6Nn7LQ
pu34qYXfKXtqN1cjPD86+eHEhHqi76MFOFU197sFqp6qMCIM8VLqPFPqsZPFihSO0gvksKaO37qc
F49I6REabwc2HSxhdELkb0ucC3InYOzNgZzishsBc8sHUk2z1MtunXGbNDays5JGfFtbN2rd6t3w
lz1bVKpsAnLk1np+8TeF9n9sEBgyC8pFNWGr6Le/DGSh/YbLkCPBDWWH2naStyX9AYTvNZG3jSk/
IfXRqo6xGhmS5fNHD0a9ynCJPsVkX/CteC8wdP+89ww+6GY4Ha//etX5D4oK00Cs46E9sFFFYbL9
S38gIDdP18aBrGFyHZiwstCI1qbWIgLQb4C/uD3FgJpU2P3D3MliU3bxhDz3is56EH21bCM3eFJP
TLUMZ98Omt13e4xWn4tFdmXLVUIOkDp/vK2s4hkp2VYN3Zi1/V3l/J8s8JZc2R1h0pm2LFv2cv6p
poEyVPSODT9PjSPTjONWZDh3+BiWnT1iuU4tbGGqxdoW9n6cJInOsO6AkNOCl71/bRbPLZvn32ik
THk1/7y2Wg4xWAbLq2fRkfmLfsXNZB5XSop7GJTPFjOSZebZ9z017cTkhsHhpmOKmwwU7ap2SBKa
6qmcffPJLCMLLYEqoG1M45gzG9xnX/IsrDYIVeSriVTltvdjlJjbWXZW1bauOqCGrbOtg/xvERRc
/uZO4vL+9d1RvlPY0lGVTQucaX++7gCDSHyma8usOHNAuTeMa0rSBpaAsbIxf4mRQ7rLeEHHoIgy
eN/F7r3TQplJ01PYFPnjOD07bvnsdb5/LmXcAeq/gz6U+CZt3TqrP0K4RsyGNxy0iSlKoh85iMlb
o94YVTNfamun69UFpLp90qFg9O6N68A5qR3/t5aRj4P76CEjfbs1yGty0nlrXSErRTsuVQI9lqfM
yJ1DHIIWDIh7Gdhtec3EA6MRsNfDoDVrSwuXY0u5txhDvw3NlLpopElPj/uptK/MVpmETexz+Jo3
2WwYT3p69Y2O6641y6Fzx1vfkt1OvfMv+H+3eJyCSwlnce1rCQ2LWvsw7OHecoqQjNT43JBpccBt
4m4g+jRitleaVyfHWUuvQO3CjZGVE6/KxlGEDGhT96jNATjg8Eq1Da2NEyXUPtW1U6NlhwY34zC+
5N687+iExf5DbDUAp4CKuwH70HKbtum1oyliEG7tIDUlrDIsPswQ5JfVfy0svoihN7lP2zCKKonh
GUG1f3ma9pSE3m3Ub92RW9OEKMGGEiYW2S8uQ6gywg7EHUhIBxqSVZt19wVJDEykp1WEGYaxA4hF
7VLMJG3H2SGGIONslkZQh5OPkSSHOZtPufa7y491ToYrevMfHojQFcSpDezANwapO8CNrwzB/Wgz
P5ukEDg0P+Ai5I8thpnEMFaZDjgeJFnsRUh1xbaq0KyW7rU5iy+Srm/0CbVFW91FE7QGDw1/c+Cl
rnTjivi4RhJVOB91MlxBbTr9st4ZOYOp1Fpd5+Tqk+tNpwnVt3kTaPCOCVJ0p528jln4MnT5ZnTK
Y4FWavGwfxjDlztWzA4vLn4EsbgEwEnFqDhYYBdXUYz52EKUL4lWIH75jVjbuX2L57TZ52et9Lf6
GG4QPHnNDbLeC5LRmxnPZ9QPks+28lPtwCWGEINGJoDbWvAjDQdZfMdsxMiw004xRzTXv4Z1foGk
dWYIwUzUObfEq6X88LK2ftmATbTe/ZmhLw7Kj6HF5WWlxxksypD6d4sOcxa98ra2x8fJgiSeVhaD
8IEM32gDufrqNvmui6ZbR3QQne2XgJ69HmdnXtY7sTYPNu82CwixSe8wKsCEtF9Awb5pxEUNiXco
R89ZQXrbgwQ6FxM+07zCppUTFZYGFrVWQZaYdZgcijHR3dT0qSdvOUU5XjVHF8xNBRwPIn5sSMc5
jt6gpiMRjCfme1sR0XmzU86W9RAdSqAHfRNvfFE/YKlF0HGxswk6uX8fCv2Ye3eIg2/HMSBh5w3F
z9qyy4e0NNdg/t91S7sQjwXGZ8S7tnJcQMwT3B6tvauWikiN4t2WTIOGjEzA8qgyitPklPugKG4F
KZFp2V47nPVheB8HCMHhrVWesa/rXRnrl8gzb+MsvV/K6HVygju/6OFeSp+LtpIDWXwvLCQbNnkO
xsEuxf6kMTmNfDYTrcFNjb5akDt87zfxj7QyfvkxBDxL7x7Gyj9P/kWLaIhIeEH5WJL+ZyZbY3g1
o08jej4XRbmK+3YryUl1Zm30x9hz7otwcyuGn7z0KcBZaNK4fO6t56DA/eB+lda4ATm1y8LD0pHq
1pcMjV2ODea2utCoBRnar7xrh7fPF4/4JHA7BvODaH7r1Z2OpUcTZG3xyHczBuVpV8FoKHBVB3N2
j3uYWB65fobrkb6dzDPmqBJAEPAXNOBd89jTSyn69JaQwVWoE1oz7ruuOAf+WTSYeEr4iJisUTrN
BGplIXBi4JZGRyZZe2p4oCscTq5BLhbCt3T41SFJxy53bq1wB8sBk1dw9viEPNdENu8eogrJlnW/
mL8nmCnT0DzYGMhb+Ah42VejVQETyk4k3QHv8uDVDxdPK/dF+FX7M13Fy1L7G2Mw4Et1G5+wJc99
t8AXeiFyDdFvfdIg6NQS7nPTkm0z2C1wrGENU2OfFcy6kbQ3bbHWg7souNJPONQGGFiRYh7Z69h6
YbHf9VipTXxvrd3Qv/o1VALjWXPE3L0xHYsTB9egSU/TBJHH3JaRVq1HF722j+6SPiW7uLXHt4gd
XHjHpsT4zcxRM5ZN4rVkpXVUDy0pawP9E1vDLqM/CPs1oZEOOGg1DuCNQvBdX2V99uVKgoNowa3s
eh+YE9biZAiqP9KRCDmCXxvjd2DCZDu/e9OBeFKeKZ6x8L4YkUcB15LnfGuMdDfRzTnLPppfuxis
Tro1Aw38r350py+bRkYkFulAXEPbfI19DqN2sG3K9qnnJRphGYLl1hnUI0ot2weLAarGlH6iXYJy
cDsbxXOoz4+NjlLOB8fNpTvZw3IatWmLHoxnjPZPtrZ0PCd1EqFlq8C06LcEnGAoqPdGE691kvYs
r93nGh7G4b1bAkFUAbnKRTWewWnd6qb4DaH9opvVAcggmzM4XZ/txQQS5Z8DoFeF6QKnse6qKP0N
Sw5/VNkhzSjcl9QNiM2cDEjmtOLKD0uXETGFjBvm/fTu6+iXz27an/ATAa5OH5dYBjQhrTSM5E68
5DChHe1h6aaNCMwbfGrWpoqbR8sI7xr8LPSdrI/SALoXwa4ubG7mpU0vg+4ezDJ56MdrD/clMp8H
56MairPAjZJxRhVuitdWNvg410DAM6pTW7z2cE3hWeyjQrBz7shuW89p+dMcjB1hLO+N52wgmWIJ
9ghATNN7fKvDkpw9hlOCVAdGj3eRZTGty+B9LRsANHcG3+q9u669TVnPfJ2gnDPqqGtspnuHSy/N
wCGxkBrt7Hopn1Ovu5TkBXIMsn/VnferDvqTs5QxcLjhNIQA8vB4nAXc4C2npoWGG/jNJjQeGKYS
pZbp7wsKeuR9HNsGklrvE+tgsAeNfkqqnCEDUoTO2pIYv7psYoYVAjiwioZzQGQiANvkjaP/ROWF
2Ibc4snPghPBxcyG58ElSqpoLiP4CtaOsThXDlV1FOXzMS2MGAFHWB+EFmiPjTctK23ppxM+i/DJ
cfJ+b2ZetVH/6mTEY+AaOQ35HLZrrcN112UFexHfGtg+2crFhCBS/pWQQ/1cmXO++v7iZP50SDXb
DMg3CLtc0ifHTdmAvSk7+XUI2IuyEt8jxvU2gLWaOmc8dcULAO4MuAisb3PM8xd97LuD11QTMURZ
BRmh09bTYOP+r4haUV/SGC0QWvhNe/UDJnTwLBAL3JlpyV/chAWtJcTupP7VlOM7ch+Mi/pXP0GF
S3oAdSvhxWifgle/FNt0rJntWQFhUA4E5NU8HhKTE0XwPgfzr1bn1RcSVqW/VGV8NDE/OflDAkeW
x0Ej9RoZVu/OB2YAmEUL4uQ58A9Ypsfstwxcqe9JmGyJyan2DilobFnDbmxhoBOrXHjNxhrMR89d
zNVushjrMaF4S1AQMaWIX8f2A/3NSZ+Kx8gLapQOrKRYa1FFElU4gmvlTLJiRr23tOXTY6eV/zOa
GsIifebRG3a1ThpuVhFCB/HLIEoR7Q56m4YXmx2iUYy7DOqpXRCF4PU5mGRo0M4Mwm3agUZhtBKF
z77Z7nrRbguwnrEbPNRw11dzspyGEpY5UAyNsXcB8IYJebjvlv40i/xHpO+CfnF2UmkUtWR6YjJd
e+U6wEznolJduxWKO8JWUDAa9z5IS1J1ru4KSSU5SkJDiuOE76CCUZCSDYUMMd4Qp4rR3VtuSDJ4
Z805+WNxb+akeuCXIKuy8ZHisEYVNIiXZtehaYktVlvoP3eQP4Q+Dgi8WxwElXNlIoX8irFlPxIm
izw7OenRq9N47PzMF1BFTb97nQGcmfqXybsVDr5/rb4r/Y7bolz2nW5urBY1W4MxcqrcZp+BOa4Z
F244wkPCISCU4Ndm9j4Ljgd+jWO3OrZR9pDk3hUM+1pL7ZcU5Xw9ItMs8Y0L59LY5mYebSAL0crV
u0erBrT8UfFDw8r6ZFJIWn2AX849UPA+F0W+E4kdkCmg7SfQsegy662LzVcIc9119LXSmeDRrlxe
bAzijV5/Cgm2b9wETBpnu7EZoMFIJrzFAx3aaD+TiPEDG5rVpzdjzCTZDnCglmb1VrIRwukx77R5
g2ZxG3jZlvbyQGwQJ5tg8AHJg8la2odlDgF/IC+c6ujZhc43V+3JSkC3FEli7KsXM9MsIh1XECbL
m7gnAiqOtnkq/KvmsEbUaMKuTP7v+vredJaEWFGbxFWZS0uRoWY0jnAW+gDZpq6Ecza0irwvSQLo
jC7eG4UjmbrREdc9URzg2w84UzCTTRt0iA9lp5Xz0e/cjqWIeCER1ae0nK9Ki7hIH4fmLK8BFJhz
Bp18FYSmtW0Kb4SFHpxmkyiHbGiCjZsK/QZ5o7OOljZ4r9GMAZXSwrOemWubE1W8z2SXNzft+jr2
JFwCuuNPpPPjOico+mTKkA9CDqkh5+BxQZi8D42qPpB1fp7nOjiTMXc2cJ9QszHKpN1k7rtaN8+i
99i3e3JuaK4Nh8jAw4fzBc6nZ9kQRdzXnKBm0gRo+oZ6d+eZ/mcKxq3Hm4w+l/P5QBbCRcvZFuPU
uh8NzkH9YA4HJUIdssHcN0V4Vte0FzsY5asqNyFrWZagp7/MSF0txud0mVdVt5D76wKC97ZT5Zfr
bwGy6mN6bU9yK1ZsyoYS/bn2s2i9+2IOPgy060yZULEtof65hMUjZxN7oy5lhdB2O9NpKZkCyFGf
OZeCNW18VtYC1XVXw2jCvjAKM5PvOFxaLhMw+dVe6mCbD7Rt4FAgYh/9HkeSfTvR3JnMrWORwkAD
Hz5+6r+Pg8UxZWmPgyQ3Dr3dbn/nSp2emsZmKfPh25Wkw4Vfh+QH7oE/Bac4y3kM0+E8+CTNm2gE
9RJJuw4nhsA70kJQWit9ftsgXGTA211QrPlypGZF/oGQpJfc1Qjl0dptrTWArXLvWQlUVIM6jzCJ
zsJLNkpy6dNhWnHa2fsFOio7Ai8g5Qfq/YLO/YRvVpwnw/oWqqpZK0CjTxfXPfYNGKixTGiWv1wN
3NXo+R+NQvXOy9xdQ6zWv2db6ieLRddwcQ1b9boSUWhPejhd7Q6PtHQ9ZZ7P2IXySn0kqI5yWumY
KBgXkQjQ3LM/MRP7Hp6rL4kMFPiLh2LRk5JdTUptMAnULHDT2pWyc8Jz2A1JDscHu8qSqthUTvba
kfqyqvP2fpA9fjW1LU39MEZRs4vHo92T3jlNvzs5ITCYOXwr/fXVLJew1LCJSWBAJAWalYGQB+Lb
KrVSCzBae49tn/OzHCuEInwXebtXw3QX1xHmMhm/EK8bnwwdb0pPLvLPDTPYapW4OlllnpI1ag2g
CjxiE8uUlqTHVB5qXQ4oY/umpsttb7ws7XKGg5d/z5uhDqERxTJDwmn7qiwLy/LgOMlylfY29RZV
r1Y0FShsR9+r9UlNAsKpfqQT4Sg9A5zZjyFh9VdXLDT9Zj/G4JykGFNN81W3PUTHbg5zRiMHtaWa
Bqtpzew3m7lpKWJ8nUg71MJKDqAhxEZiTnvQRdiw1gzKtMoHkDbaL5pGi16pQtXlVvrwAKROmC9H
R7Mccn50Z5t7PhQHWg0a6ZFsqDrGK+JM90Em5lU7aNR+fX6ZeqD4hrTmqWGHmoF9eyy05YvE6IKG
l/Y0+O23sr1oEo1ykbY32T1StgYHQpAu6/Pc1tZRblGbSscHGYa4IgOkLAPLCIWYs5qizCU/k5tO
YSw4fzFl8QoSecxxraQCyvYZSKdLUUQEw7B/Yn7mBCF/amebz3bcsALK7jqdaAZrjJyUYEwCz0yz
BOsjaAFISY1yA04US6Quf6EKYUjSE69k0J5eq/shIrWXGxCZ8mDQwtH235M9R1TrKIQZ/drGbbVR
s0Q1/nL0koUAoqSG6yDfN16YHuImF9ww3LcEHnp79TlMPeqIJn5Si4Pjy2NdT5+60bjr9OIwk4/U
dtTEVkxPT7S3yqvRDLgi5YAN+iPwjLLbZXV4jkZYCxnujLUw/YP6eDJ6dBg40Gh+b8KmaFdsZv73
429XnNknFxBiSPvUR4UA/VhjnhKOK7ut7puKtUi0oXgAq8EqwzL9rZpQM610wh8XHdQwyJ/aj37J
7bWcwpU+cozefvJidwf5nKOw1BqlLtE/Wjph3JgR0koTQjCWLaIcfiaDEqbuqPSkjgLgaU9ZnQ47
iwVFju2/F03pytLYib2ubMjs6TkbG7CnMKevE0nKVIu81TQ1KXNuu1c3fANFFNTRrfrpQYwd0B5S
CY9wGDAPdJBFMnyEpfU+ho5GxCFJVVJOniRkzFhjzmUofxnmclPl1btB0yrym7cyQukbC4QCtkFc
WWo+mmS9HnSrDldtWG00vaqO0CdwdTHNLes8ouBtIUfxfKsHTOcEdRQcOdU9pMPxIgqTdJUs6XcN
Z78+FFe3MJk2COtHHzrwWPuc4UA1VihapFeow/ixRo2+UqukkmerZULd5ongzBVggdQ940apiCKk
4ZverQisyCCWkY4CU6K+BjlyD1DkHOLYhF1nurXAGCnD25A5JrFHFDkgiT1iKapqrZa8lERpVEYO
FiVuYbSUy6FuIkbkVgTmqkoJ36oJtcc3IXUIe6aI75U8yKceDkNpiJkG42t0n+uhocXQ2L8tjeza
YOx/QHXeFY5MseOJXlko9ugqM1YEhQ0mZnaKNYiCcmNHDoouk7i8hVKCCR0tt3Sy955BuIR6I+rx
Vw+hrmEASwUkCGkDmvcMsw9+WJbfZoV8APRfhbbO9GLZdFKolhDpvWosbstJ2rUC82feL3vIMiTU
y+cWYih5NOS2SBWQPvi03XncuJ6/1IBODYHVcqGWPPW5CBT7W7OpT+rzJ8flQzNAoqqDmtLRmA6a
SfFeOCPpD/LU2HWIlgTOHlQ27o16I2osKzdDxxbHCqkJCoz403FsHOUknoPLfO6lIq6m9T0BTLm2
bb1SIq4kIDAsLmjhYVZRy7/akPQUGFnok3DELhsJG50EnhiuNq5jzwhWfsHMppRDbDWjV7xB7Z6J
ykNcxq+9pgc7C3meOiKkqc3uFcF2J+9VvdzvRcpENjLOOpA9jYfdLStu+JxDTYjWFas1C7u6OZUD
PCtgL5P82p365qCOlEqBORbhW2z3X2qbUatO0vn3OsqN790HczvcjxiQM/1eZHPyc/aAAAMBAyOw
Khbf2SULda7U15Cf9VawiqpdTX2CSsrgZNGvIqTlqPZefbJZ5J0bTukP/9iMu8DbzET+7JOGbqvb
jAdlxDAjOlxO+gO/GWHemKYXUtG2ofTdSnmcHVuXmZKJKh+pWlsshPyW1lWukW4bYpYGZQtpku+V
95aGrmFVhMkppf0QONn7gIFqn/Mc18ZcHNS1SqphRnUXHNWDPtBDY91EsIkDi0zTyGIsTlj3Sok9
lFKtIXlsNYV98IfptBz69Tj3z0poovRkGZlUa6exb40I0GMqLdKKK6MneMHCmZj2anQPmM03nqmd
x0Q8zLi01dJmS9u3coqp3SWz4RqJ21S6bxU2wKv4oNF1fsCoJBfZzaEUYJuIcsILIQ9PXPWd2p2X
pqdTrE/rGIdu57LWWLnwMfxxdESi3HL+147qCUOXV23F775CvhQG8YupJUdjSOiuZR5UZdMq1urO
ULJH12AZioiz3KuH18mYWOrueJcQKqkcq1J3swycdsDVPbRp9GyRer+ktGikc9IkUpQjAdxGBPnr
eA4I8eax/3/HBQ8FxILIeGr9bTxkz7xTongt52jb01O7JB3HAV6mE7SvM1W36KVlBD0rcc5oEcO9
JUg5GBokq1r52+zM7p4QB+k2YpUMPTTShRfeYILf+gZq91HEHTfBh5JaKMW7uiAuAS00a+gzpW/L
2I8HMSALqGSpgTLzEltEkxpSiqn8V+pGU5Z9pUDxBT6u3A0XSNxZ8B4uOAuaZQ9og9lW038qzV4f
SS9kgErZ1ItoX5v6nePSPU3siFFB41xmuFt1wL1a6mLfVuUlBf6yTRJn00qFlHzLZlfhuhi6b4NX
17EThrX7ZIM/AMXerdX1tvz+ZWhl7jprknxIlA1InZKK8MlaStYwo9Ewqv9Qd4Y6GqiLoA7anaza
1JM2l/aDFziA6+QPkXsbXT06038ok4QdfTlkuah/CWa68DMc9miojQM7FLGK0idFJIyse+ROoFO2
NNNG951T7XaPuhHtE8K9lIKpKXT0JU3/pZUcQ2ci18Mw6PfjCBY9D5J2xyCARxgBqNTWfa9g0m3r
9dau7CHTarq41P1c7BTpYmgYi8NyEquci/V9sB8nj85Bl1GbzneqDiBygUCUmtAz9QSqNTxx83hb
d9/Hvjbur1obtEjRsdfBNblQ4F2cJL8JpGdGSU0skbzAs2X+5EivdK/HCBA5r4yGc4+E6q1Muwt9
gG/NGuPGtzqw94FtU0Lq5UatDl3f/FKfnMjHh2wyDqZRuzynnMWUYV1aafyltBCym5/qXKWWHXWO
SDrHJwe1uylbBg8zA3KpolIe+WVuQSOMeJ+lOVAZBWycnWiNim8xmVLUdoM0U+r1WdW16oZXG1hR
hncygyGw9ZfYJxhveVF3/bhQ2sBzIp4ks74XhBFUSdAV2+d60sSqkfdPWlHu0oHdp2ZOTo6J3CxB
ThO3+usYeF9q18BeJDPCmWN4Wr5VlbsSHQd6fhf4xY+lQNQdd51/xxgkREaoRLk6aK2gWq6x0z1w
y1erTPtqpK9Xp3hUn+OcOmjh8ZcRlsxJRVurIj8YXE7USIjVtQOnDQzqnniE4NT3GtazghYWsD11
Y8ilqTIaeL0pooJoflvCmbUEv+CBnJp74uTwAWeQWJMsPau3Omrek5klL07UQnesmJ6p31UmmX7q
bYdoEen/I/VIfjasiaDhvhrNp3SmZ62WfvWfaz/k5Jq4K6c82HIZ1DQt2WiD9aYlZ23U65MqsOwp
w8ga75NFF7vAouHYl8gllCfVYuGUS4X6sOT/SWQtoLDURJLHIzOvxgof82khcla+FF2ghGfW8W3B
VLtdP2clfYj0i4bkFTVPcdQdMr7kMVwdJWcyCOluVAw/hEW8njzicGVDTaMnjmAdmTZrbzCZxRrp
yUUnK+qSCujX4LboKrJl22gmPNbLoJxmiOmPA+UTXdwi2Xb2oO2soXoKh6o+B57x4C16/4dBlIqS
uqVviXxSgxiOmmodVze9en2JXYUcEylQvNSiFxW1b0FFRPJMM7wgSTPprM9wSd/rLDAe4nEfTj40
e1lF2U55Py2gxj0HLI+kvIyolCjzMLGlDRmsrk5crs3BwUE4xVg+IJurFzFBCDkZjkTbQIJdugxV
g7MAJLW6jR4h7pxCBhte9aA85ZQK49nOaK6qD8vRkMuA96NS55ZTqtM+oSYdiLhLLfeq9ltcaJT9
SmCPtXcE39ks5lNtxc9RK74indwMucGrmtmdY4BDMdICtXwQPpJv3Wg5Zwmrd+rxLrBXhkwTtbvG
ps+jpdW9bfGBZIXOPKBin3SIvpZUgqlmxs7Oa0EedodVmbDHEFhPltPerV6iwrC3uRHvo4GfHPa0
fHLmmuo85kKV93xa+zYajolz+UEzc8T2Q/uQdO4jbSouDfVqFvTBbSclX3VaHXxzwLHKgCoHR3pM
aI0t7MVtEeQbkwRopvRY2wpzceDpEwRvjg295qjfGxCudi7Ano0DUcdGV0AgeJ/tmpxFeGRkanpD
he6fJp9wnXxL6sRdBop8x+D4pzZZ7q4VdPoL9wDCnw1mTH6RejtuMNa+u3ZDyoPITwMamL4G85Jq
abHrmzPmojMlF8udlwQbJqW3hEk9j1qU7iPCixJI6nqT1Kso7MJ9YvJ4aY5NjCYEvw0MziUhYS7x
XGIbsWfMdV+fa6RiTpGeREMPOOsHZtYYWnotDWnuIrkmWZAgmQRqA/iFBy903GOyNJ/jSDJVY8Oi
GNv4HIUEzs4tNBqCxmzX2y7xxBDLLLWj4E5cB6S5hx2YBgGjYk1DioiPihR1ySNKq7s296t1Lypv
m4TbftS7a2BCaLQDG92HfQ+fK6fwp7s0FUQXdRQYG4MIbxFN0I2n6GAcCXnJN/OinRzCTojJMB95
HsL2i/z031HDUzIYk3U2R+uum+q3BUD3dhix46s/AI0wsK5YhYVW7sj2uaPDRMO6N78WoKWHtFo2
pjbVx8DVd3lroLNDqer0bs8wmo+2zbFFcmUK/KBkec6h6I8TgtY8IiQp8+w7x/IeW7ty8YHO4Wph
Pt4N42vd5pfCpjkkXFT8rdDeKjeEvGRXE2mQMuTP6394fv3TD4k0adwCeVPGWW9BIS36FMRA0meH
1hc9E0I7YOpGy8FEdzKW0bM/gyvyUIbQYhZ3aZEs5IRFCHwDUkZqGCYw+tfeVOHplvUc46efoRve
MxJHDTjDEivaHKRs9IGDkHxZjOxw4c+NF8VbH1Uy9LMxW3lAZeupH6gXkmkVdOcoH+gX9j7jZjtc
Z90+uXYEJO8T6uytmZBsGzXy++rYlDOSfZIM8OzdBFyxoeHf8PFZTWP2TrFh75e+edHosy4jwI2m
fCO+rNmh09shu6PR5T+a4YeLmOJCLAHyQW86u2Prv/Tip1+bH/bkm7sojH/F+iSuMWYpsQTRzQtK
4wVyPSMgsGuglWhtmW656Txqb/TxiAwoXFLG7aiNyNKgfltcQYKNGz32TAGAo+A7cAGW14Ygx7s0
fUAY80tvQM3v0DsWgHaOVpWA/cCtOjbGsJprY7ga2PxHeG5pQgpKEiHE9wH+u5X1NtHDOReD7Au1
jEgA9gHLDZLffqbFRyvvvJNrjiSOQpKMOUUhCKHkIHAtr0S4FjVtPD1lsByVX6k7ATzN+yO9seQ8
1QNvIwYeWxORSdNMhuM5CywGrwDDhVZLVgVlXqBmDImZHFL9UpoeiTiEq9LFENvW7l9IRrP3rQMm
B4PwFjJPcPHoEVmRWx9Ht3qmFbc3wd+uHRvDUR4IB7NoFBLtN7bXhB691przyXHzDk0Yk3udbsep
8QosNNyFLG5oLNJzG+syOhdBWu4PqHhsLkTlh0SkaGQIlbIycmvr2xjwX2JR7j/Lm5/5Z/vf5Xf9
LnHZkSrRKfDhP/72BLmjzP/ll1zj3xy/yq/ur1/1p58LUfGPV7f52f3801+2MM+7+b7/bOaHT+DV
368BGKP8yv/ff/xvn+qn/A2L0sfA/S9YlP/r3//H//nf//4//0qilN/1B4kSqCSkR9/Hnux4tm2h
lf8mURr+v5mu0HEp2QAnsUphtShotYGbtIx/c9Ge07S0hE5oqpSg/0GiNK1/g11p43h2TdvEV+/8
l0iUf3FrCYOTku2igSeNSTcwrP9Z626hV8ot+sGrEGNgFjvLZrHN5sEaPRIKKCQLgr9g7pQlbck8
2XuDZQCnLp4ae6KLFBT+CigHhwuWy9pwpk2jzdE6K6YKGaHY6NWrCjn+p0t89+0z+Gd8pkIG/JP9
QL1oLqZj+dLcxYX484suMr1tjBmRY26a1bbLx1sw4DlEbVSg4WfbaOgyQ+QKpjfehR46rxJxKm6t
/vA3L+Q/u3pARn3ds7l+eE/+/EJMHUNJYUPUStIFn3E4T+vK1psdqmTwQZbFc+h8+SPAA8ZSTDeL
Sd/Y/vI3XnyH3/LXy+Hrgn6oReXgir98hqjux5YGEXtINdcrCi3YlYSk2djvrBxr1d+8aVf6H/75
9wnQqhj8fJgO3DnUA39+1wN+LXgwdbhuDbO/YX4UDYH1Uxsgf2jS0SlSa10sofOUMIKXHJxfQk+C
y9ICP5kNbgBHP+Xj+AoptI8I5wkicR0tplNuNlZbrIGECGfY3NIRCWKdIDYKMNW3BqHyGuJRJ1/Y
kalumil+GPQatnLadWem+y96PxH6C0jlkCapt+6SJH7UaxLDRe6c48rYzVp7E2bBbhykuYAEpZ3R
EnJdAH8m6QRcYb6uQHPiaEEJu+Ws6W1p7ARIp32sb6O1IdmGYO0C33PGth+POhDNPKaL6sBENMjl
bIPhq6/L6YRoMeHeu6vHbj8yEMVIgr6EFvl+nib0rTE5sS0bZZdoBa9rQVkTBelJy9N1tYzXxBL2
tZmHI83e7ohz7qBpPa0xNx8PGe0gdsuWftu83OQW+25aQ1bKdPOmGycO9UZ8HXWZwcbhdIrObYMW
vkBQY9hFuPOE7m4meIDpUD7RIBg9K9rbVv0Di0LO8Mp+DcS08TGX/qgGZDPO6KDNl0pMUqJRj1JJ
AMTUhh0h8ojm2JaOuqitq+WCFzD94uRSPm5cjNS39lTdaV4e77vSak9+hZ7Ym+dzrRXL0XT/L2Hn
ueM2s23bJyLAXMW/yq0sdXT/IWy3zZyrmJ7+DvUG7jnn28DeMEC0HNsUVbVqrTnHVK+jb4T4s8Iz
dJx4YwFe2Lceigen94ozeA8NC1Pa++7dqif9VmuJOteeNk4dTM9KlDETMdo6TKrkWipcK4Nnnkfk
wIfKsA+indItEr9hm3UBKlEdwsY2cft5wiPxM42KpZ08rPRljVUqij4Ku5/49z1yGNBVyEAYCyEr
EkM42/Ycc1ewqtsbgQHt7QFYxeb/NlmyIXuR0ShRHcHCFH29Jn8s+G+2vIeZ95+fOcmIFnOetD33
e0n8X16wquSUmNQpMv3EWrt5+qRt1R+QBy4not6E51OwS+AnrfgEh2cszKIKzxz9Uc9EcNCL4YVO
N02HILlCGUhIjWTKKSIuVWv2hExjoWhezO4BrpcGAIZgNnfRXJ9kOSUHLf+bPfcfHivbtrFv+sLx
SVuSLOj/8OuZ5gT3roOX1kOsot9SIq+6iwnkLJ5tsIUPFoCdeE94+kAu9Ed4SdXWCEKaNnW2/88r
mvvv34xtWabANuZJfvj/MHzlXZUn1thw17x8IvjIrRajksUTNrD6AnHUXLqZ5R7pNLnH2JUTQlHT
WivD0y72+01mLmtC5XyrIGmibOMTzAXySh0+14M8xqm2ftNqg02kk+AaBWwGdOaIXRLrqq/ITEpN
Z5O07mEwNJPRxq+fscIbR4WgGSl76rx2GQpXwzL/CqezF9oZwnc7Ktw1CQP+Nq/D8L2sux/FXLVX
ytXkvzx7SBL/7eHj7SIXBjecbQPI/sebxfOMCyWO2easudukps3hLu+OhiLMLLIEekIaXBsBxeq1
ld7vZJTZnwBhYCWrgX1B0XhXnriETTM9zdQNedEn27opc4awRbiyUmm/JJN4Nxj+nFtljPdaoh8k
cf05QpVJgCU5BKoUfLzG8t6E/IvSUwS2Wdb0LMOrntZq+lM7nn8hjUHc2rwcsMwSifN4lYXqpxdA
B2qVby2m2Gf9edxVPwGeY0XOpYzT/uhpCyGmQxyEGfU2xJyQOTIn1mckpwUpHPhrhjDlWWzlTyeu
b6XrzH/gxQJ1LTDriOQ2DsWlpWLZmcTtbGtbTMcEFglgV3xlTSvdXePrmo/aBMba1A39Fc8nHMOo
T4RpcpHASlmazY3Zu3+rFLKsNHDe8J6UmyQj3C8YBuY3mvNJEuTyRvwhyEqYsr8sYxePxA7UeRVe
oxrN0xygIiy79uQjRz0Z7I9GWFhPQes2JwK67FVntc7S9ZEoN4bJtBQ/bE0vorBDvakft8ca44DW
hItHv7DtV6Xdm1G6/jOuFFwW5KE2Bqtzo8kplY318mw8wqXzwvDuVdb6d6EQ8gWSE52naAaWTJ0M
lbTPRGFJlIAlLoVham9Ytqczjql1QqAkfc66PdmulDfbZQ13Ius1Tg7Q1EkNezBogSF0h2ToxH+B
FshHofZ/l1cXHBr1rxXYpm/9k9qU+0M3NQbRiqnnvcRNvOuasjhCJafFEDXMwWP3OmYluV61Vy8N
M+KdItD5NAf2n8F04Tnpst+o1DuCka4Pfkz/firA4Zm+x0Sk11m7f7R057Cf3x2p75WezJtH4X2j
D3u107H4AAuGqwsDpj+E8z5JVL4R2aAXbh+SZusleGOKcbp/XwqmoRJo2UXk5Bl2tTp4D15Krst6
1xcS+w/DnMaYv5wJZk1PqMa9jz30JoWKiBP90WmbQHvVx9uRGmRDVNL02VVADWngvU2pOS8GOtFu
ij2GgcFwsFp7OASpRMrO5uLnQfdUSqs4Zb5Li2EoeBglkhhUTx5O0YF4cjoToFIxtTWT1p+9tNem
WThv5GQ4T5YJX/3750nuAPpn+a8RYul9rBjZ/ue13fpncWzzuDiP403guNAogn+U6FmvCwgaFiq1
ztkMSaXfIXKfwhFrTj4XmHfiobwXkSgXnYjsK+IfYERDCJgJw1Tbelu3LHO6cAkB5tjPn//zt8f5
7wEE+z+PnuM+OBXYOkDc/fvi6oxtEIeCxZWp55ocEHksDTvfl5m5aSmTqNlm2iGDw3A2fYiRsW29
q7RMWH7n10Z0u6isnP33pY1HZ1+yUyJtmMiOI/5kfCh1U5ktZVjdUfiAkS1DhM82K3ASVMVxBgZ8
8vMcm2VDs0lSFyNpyV7tzB+3RYESrrpMuqgPqIAYBUV28zaJ0l0iLQFs5bTHUAXZtsaCt3GZ+i/t
tnReERtHIXGtoV3FiM4GNjfIQ6s07lwSyXj1faEjWmw8TQEXspouq0hau7TOzZcwpkRHAUnTNsjE
ppmTh4ZnLI4QTIujDoVaafrB91KMq8gecQS5AAtoAq867ZfvRtZ8qgmTUDTU9V7DYDvGZjdsRq93
bjbF85JgoOC9HOXvRCQjxGmy1cldf49JszzURHAuc3t03hG+lJSVHTWW3d3oxRvQs2kMD4OZv5bi
F0FjO1F2a6b4871JedbpkKFX0LhOfcNO90lTfXlWnW0N3Jg7NwnLVR7nNhNm/oDuCmtrJZTRPhD6
ddyg44AasUwnpOBhqrzLVLtbNO3moY+RR39/ZVbvZkxru659LDQSV5hrOwZ3Q2Mu1UzayNxhStTi
bekhZSz9R6Ix5pxTxeEpKvH8FgoheNT1T4F8SOVyuoEG/txTM8TFMhPKYicB5o7QzKrHlmo/tPeE
EM3ku4vsYE4OM5d8tnfYzJtTh0xrEQ9CnNCUxgeyEwiqN8cLmyeq3jH92VXGA44T9O84aX8bsM4q
g8FEUFRrGpTtU6iI+XuMHQ8EYttILviqJiB7MSMIejfOAeGCuH+6AQKi5G1Q3XucApeYKFiImG/s
uyvEZiS88TJVyaWb8EWmebCaqqyG/Nw64wKYlDo5RYUdpGz/zFKo09DhUerKOl9HrpwBEkW/Y+xV
M53QJGo+o4Ojon47aQR8QzC65HPH9jYx0KX5NYJTdmNTjleqHE53Szdy1gQlec/U/+WFKmLllNPN
6abqlwhRhpvd3F4BscZHLCP0xh+/YPtXV2DKjX3nZrVWsDIUapA4qVHUFJHaQfMrh2A1VmV7MaqI
LJ5QwR7oMwv3X5Ls8zJ5sGpnCHZeLnZRi5KlMULr2QqRSE3N7KzRMofYvmdzOxRVsTGMAXFHia6R
YK/S2uaRl276Fsik62HqcNspuhgc7tTUzwje82VDluhL2JvmgdzciAa+0a6ZF+DfROp+Uc6ZdpJ1
/n6R99DcnDJBHupZ4twnmfcEtuFIpHt5HSiSz0ghUVe2gViC+8XRYxcEIPT1dDANMe21Qr5gVv4O
MzQax3Ckr9zG9P4Rzj8Z2FsIGJXVDognmvIxys8jUYrYq3gy3VSg5rUVBl6HfjnaX5ZsMpXrhmx6
Gg2c08uGCPcE4qpv5X+nHSccnAAe5L26mD7iEUEHp6LFYEZbL0FeXSP4/rHhv5sds9J+pYXuHMb/
f8kHukkqx4ZhmnApaf7cnbRUF9cp3yLZFz991peFketwITqYjm3qNIdO8pELpHHiKamwIxJ4R5HO
QtvUhLc2hHrSXwChkFXi00w8m8IZNqHKVPWUCO8yZ1a5bKK+POHwShC8ZvPJt7GN40Ma0G103qGO
2eVR2hmm0PtRNIe4cZIdWr2/3+9BTS7eKuA9RkpWRDcdFji00VYJ+WHWxgTEDBv7ONh/ZQWMrIsi
+tA2ESue3I+Pi8qJ58xytBy49IMdo0sPn0Vc0VkX7jnPii9AGeIsZQbMmlUcvXTr0dcnhpQ3aLyT
3kJGSjm+DcHkrYRFUuGgatTnbMnJJO9pS0U/prXzLsvqOe8064LrvDspb7NjKoMY2FUU9TMqgcF8
Kxtx9mUwXTpPJFTc41V1hvcSOdE5qmGz953VvMYAYQMZExzVMX+fRUv+7OPiZUh/2/rdDInuC+f2
xLFnbWD9PRAeXCPr8UG99e5vt1LlT7PSF8GOfBm+j/ykBuC+gYeugv6Y5GmzNnTlM25NhyM2L8bQ
dXZjL2jQTvrLzg7HrQgKCC1d/1L5g4niApWISHx6SV2/tioLc2pkncgCCm++04IRp2sGa6KuD2wb
9WHMOw/CvCq28RA/TZ4XXFGMnzJLxqu5medjMRsEaHGM37Z1/qfs4iPGF6j8Mc3PMG/UQQ/ZOz7W
lkV4zNMjfD4odqP68BNSKpLe+UjIT7YC/Htea5YPXkF8CyNI9GFM6l3KvSOqIw13upWw/uwoQjlZ
WSc1aX/jaL9ePMK1ZdGACwqSGLG8yE/oX/dUXQO+afh1YO3xssrkZ+hBcLTBZt3LVF0YvIqzbfbF
mrFtCBKU2ZbyGral+q1OvPozMZrb2Cq1K4PJ2DP0kzDDxzXRGvoQQBhjdQj8LWkvzi33EUp1xELW
Ldg+48E4UU3zPD22aZ+g5nR8jyMBIdNRr3bSIPYmeJjUTPQ9HnmGk267E3xRJkPVtOkSJTdB26Ih
YiC4iDthnt1Q0t1qiU2axuk6u0W49sCVlDkwyKbJicYrLI8pH4OyKo71VVUi2BtOjXqejUO3bvvm
1D8TmTrPXa/TDbwL/2YmQQNZQa81ZMSl5WbDMUErf469QCHEqo1fsNaXftSxVA7zQD+hpGlTpvGr
H1pXxTR96QDs3+RTknJHQIOhCzFoLjbuUYbqJUkmlhTOICiuPZgRVpfNq7FI9g4r9+/aBSYjUIKO
fjfgLxxSTMPTRmddc4yaNLr2rWtcOvfGM2h/0KypV7mgnggD4xo4k3Fx67twyn1N7vHWt8E/9uS2
1bpYYcuRy6qMi08Oh09Y3vqVPRGVHem53gdj9IVsPz443YgnXnPiMucpBVxPZq3LOnBCkU8muhxO
jfQ5M1R1vuLkkoI99ULMA1W+oUMyL3yp5NmdeIdMbEi7sYxHEtq+Bkwk+MkJpHO1mS7hBfggkZTB
VieSfU8A7EUZqJlSl3Bbr8snTgKcU724yM+0GcZ3/0czi/pd0nI5z5m/hou9HyyD2D5Gcz1kc/NB
avP/+LVVnfMq4HFo78CCrMP/XESXhDvFApXKmPXdopNWm/o1glZ9rFx8jFUxBLvQKr8ya4RxwFDx
mMnms+jnjhQRoz87qv/BiDDbN66R82DlmCuE41y/L5KcUZccb85j6L2b8bOd4Et8Z8+mOv492hax
LkMWUjtaOxV72K54rpZ1rc9YZbpFwcf4lplCPiWh/vWNZfQ642/oZhOeoezLcktjVZBSu6+qtt3p
Ek8sCK1kEUx18WJiOkAzbfbHpga1kI/a3xaNLI4yidyTYcUPBk4wn5VnTIuKeREgEMg7Nma3wHsk
Jlf+UcxleitMe5W2uINjOEC0HQo2uyi60uGvtmbvG1u2X+eQ9qbL1KkkSYBjuEHr69HfaPAcynAX
TTLaCTerV+mQXSfYIIvczvQJuoW6k+SEc5ObibzO33vCuFpKRhf2M7TtxGqpwCt+x2QK45mu1kQe
8+GVbXvV7egd4tY/TZAbJse1PuRooa1HWLrPeuVs8Bx4DxWMLjZiprWRMH64jlVq0wA3l1b6Nc9I
icsAYKkJqGKRqQJIfj3HP/ShReZ3jkFPLjFE9vShuA3irz01wcVFPrjMqnk8ogkZj84jbsefqp3v
KP9e0dtC7vql3Nk7W12xSSMSKQgGVyjTbPYSEfs/U6bnQbeEV+z/SCoLak9NclGXWzHgIb+9fl8e
w5fQKtTR7arg4HvOsRt1h9bBrS79kyGrcMMp7Vkj13vz5idwzs16ACiDWyiCbGE41r57fNXVCEnN
VozreSq2Os0bkA5+/a9L3KSHVEFYxfoAar6GkdpaPprxviDfor/Wo48ko6v1kzP6P5NOZB/B8IbP
Esas7wH482kh6BxpI6HpMAUyUpiagH9Q+7TWEz8E4+RenKSJXtumn1Z22ehbkuKHr7qmX5X9HKyF
RachVXAYmtHKOZuQb9o1ZrEZO1jujx7MbLo/4irPVsrFjyFUHJ9A0fCssjs06egcmyaFIerO/RuF
+KfhchhctXPpvxcTIhM1mtn2++UAY5bFNPTOKDUJvaqil0i07AiRheG0QXOS+O1wrPL8Z1Chc/KL
9rXO+pSJJcr9qVbtpjJyPgZ2Vnb7pIjuqT10l0D4+WW6jH0mD0kuxGGKC0yTGruZ0fwu8uRvF4ec
U7IsxucpNBql2Vk1NlkwYzWcKjoLODxM6kOk+Hs+1TaFjOkA7WowKtWcVzm/BasMmMN9oBeymuvS
e7Fs46fps9X4slxq9HTbUBTR2s7YAr5LKKniLztOy50oUhSXk1tuvLkInhtaVyRnt29NCBuSN/Yi
LLt9K5g7ncgYyJG384sMdwKROqto9Mx3d2qe88ZP3os0QueWyn0ampI4saBYDxMiD2wf/dmberre
XfwberB5RonEITkt6FgE9hF6unVhghbvUccoGIrJ9OFYHILmZPD2CmDtw5Q2wf8EWTNCk0Rs0r+0
JWgsrw2crRvm3SVHJLVLfQ1Lmdb0IXFgNuJXyT4UwWuBG99VSrub5ne8C8QovhovSddZ5RGlp1Oy
9qb61M8lARIE4S7TwhNX3Mry6oHQ3Ps1v9+YkPr0Zdtc3Kpe9BLyWx9H4ZPguToZzd80DQ+xnxJf
EyjvFvZJTZZRygEtzpz996VTYb8TMn76ju6dm/JQPv4MQ/097/BHzDRxN480ALwevfJCg/oZ6Cou
IHE0jOIbqicvry6Y8B+Bq+2NNgsO5zbNjjaGicIw6FvkaGznlL5dVkMHC0TcP0cAuJ7bYsQupp9K
5k5vdqudZduSrGB5IJZyLYqXxvBXgdd273Ua6iPgc3PBIaAfWu9PmmHB0skfuskQEqLcfzbmeCL0
LuNEDzQBo9uBMCFrN2XFbazDPwJgyqV3veKO+qtPinFjZTVnXz1R9bvqxpKPaM3leb2pcohXpeYv
JiiH4JeQHqX5uEhn4FDTBz6B6CMgSDsEcRVZFAXyk6FCfBnTnAQIsjDWXVJ2y16LFhAOkATZ2MnN
zK07utL5vVAF9XfbzMfIrChqfDPfth4EKD9s/Qs2IMWcCDtcakyv1twSJ8BYEPW2k7CDaM8FIYn2
ifBmSDpzgIOqlMk6f9TYca+eDTs8OVNZH73HhaybklIwd18Rlk8f8iFkLfK5vCKOa0gwsKfPJE2/
vLqk7EN+FTiJPmKhak95Uh6th1ComSQXs/prWi2JWAG7IrBUV6vmpDyscGaD3ruLLWwInnfw+zhd
18n0VdCO2oaVOdxCEoOsCsSJnbb6jDREn31h6DONiXnloWo9jUHK4TVS48sUVHdEzy9QCtyrH1ga
IinErcKY35uB82HVIkcnVeXIrp4eU9y7DAE0T/R4TrrePBQxOzL12CdpG+LoGWCfEmn+4A5YzwHs
OB0Mp1zxQXatIb7EtYgv+KgBi5vFqQlwtzNJZzFBZkcj+W/2aMjHktQ6w34dx6+Hl1EYo7+1jBnu
lAdc+8wEtTrTs+deBRy3HgFB5QMqYdrtNhVgfFML2p+JnW2VsQLsiYWZPkgERwgehC8xIffRWJ3T
Nu9PkfOzG5ridzhhqyMJIbma1i1TufeMDog0Y9N/gri3dcI+2jqPyXWLLgYd4gMIU5Ti0kWBuCi7
T/eS4/HjgW75+H8oD0UzXgaOSV5+bv2BeWKT/TSttLs1EbTkR3wRn4dPpSvvdYyyTdxY3sEAUBRz
Y9eIlp13FCIvJHmJa4reBw8+90TQBT4ge0DRnEo0xuMwYwoiEixPc++pnmz6rJGkI4k1bq5IvH28
QrP4u8M2tXpomtaTNxNAy29d4NxvqS9ddLNZpRZGZ1inwBDjO39VliQLaWLDCpuw28QJ3SeCvbGz
2zpZ0Vewttxd73nEKHZoS+SKGssdyiLXXMaGMT+F/pCC4il5dEhXXVjkJk5t8dvvDQNElEseeJF/
xDZTmWDuNKfPBljJ1NJQIRNSn+yi70/I1qp9oqdd0mtJMQoxq+om8lyZ6JJLXgH8cbzo6XH36oDM
k+9bqCb50yAv4sUYSvUeCvemqpQu7vcH5XFBjsZWEA3+nhpmmY1V9ceWwBedtipebYBCG1yhqBAt
a1fac7UbB/m7sEgGG2ItP2RT+QuJ9H4vOqeDvpCcvby0zqWVtguISh6osIzVf3RRxTSYFgK2h5M2
8vEd7/aCHXfdRp+hJkCpQ49DZC0CXZJ4fst0GM4eI451aK+YI+h4Gfky2hdBkp+kC0VHTNSLCWfj
/l1YjAEZJqnD91fpWKYHXeAjaiMeIJhkY9Fn17k0jNtQh9mpmeIzmeJUuGNrUCECPuCA35zGBLAT
7Y1NUVrOmyraF2km5t0fE//EEBqnSZQUa8STYksofLWzTd59y4r9F/y8WNzlfDWhpryInDy+Eolr
hQTtmTfwzepd860PqQ0huEVB5X2VLYSapAU3NefBfsrgPU2RrN4cogsIHMoBXtUCLFSTkbvYm0sd
yi9KOuPFQ4W0iWRX7qu0ZPUScFeYE0Gl4azIEyEQeowaB580XiwYEQafQXOg2C8KuWl9AGbB4HXv
5vwB63dvqj4/OaMKb40ZqSvu9kUpMuMWRNEvu4jjvR/jmSu1+1a4A9V+Sj9sUZPuvujS4GSWFqau
IQZXEYiQJJo4fiFYD7Ea/5046Ienadb81NC/GzbGsCQFkkh75iXJsnUEgW9ZswJ/oGoOziHO7pcc
JBRbYjMevl9aRJOt2hYARyLKW2wn5skzIKO0AEG2LJ/L5NGX/b7kbrjzE1ITeWNgSkxdAQougnCT
8zQAJyKVXjftZ07HbOtWefQawdtbaBLYZdY0W6/yOk4qj55zACFPP0JCIOz0V9yu5ZEBHAUyNPad
BdoDmFmw61Jvug9kFqOacddqLrIfc98zg5ugsvZuts8ScIZxmgNTbVwJ38z0nvqRhlTqBtGJ72Pb
cShddHNV3AeB9D0zzGCXK5pQDHbWUY8DRVGjhFWE3yeF5OVSfhAeb28ZwE4A1kxIjdb0kkWZ/Ux1
s/YoRZFJt8e8neqtyJjqT66R3pscnlrHwu8MsCJEapyLRGfH0bM/ik6oYzZMNIuGz+8XQTO8z2O/
m3vHOnxfDBeOXd3g/2E0dcLgmpOJ4L6FWXnVeXioDbxM1kgTFJtCnUoJOzpG/z7EDo9bG+PVde1+
lwakO7JlMMEFZbHPceLuQmqYqvSLt2ggiNSuNf4+aoTT4BsfZWhecJYkX1E8X6ax+/ScGGdy6v2t
aEpAlWRUFxBq8+bIv8SKPPIKRp08QfWlW5cn7dazXP+O3IkgQMce9/6IlEnpZn5qXBHCvG+9Z85C
+Bv7adgA4Atkld/N2Wyf59aTlF9zA7NUNs9m5ppIYSrB2K3clNg6jhg6u0tic5SJHheMTZsoksk2
fEgROr+JYFan2cJ7SBRkRVPVF/fMT7vLFPUV82t+f4VmfIEPIlxMqo4ApofefsS4eYgdsiEq4L0L
xY2nkEGyIFrFULLqSKShEW0T9sSRonqf5wzXqsODoh+YJqVc89iawtuVdYM+Qi0U9QRlcLvHSJlf
uiLPz07z2QOzOPpafDauHz97j4Kh9SUlq7azvUfM3ApRubdsMDPsvy+eygCtNGG7+v4TDy9iV2H5
Gu0VAh6xy4oqOnZRAQwM0yFO52arxpwjHiTZvY4e1Xb2Tk8xP4scwQ9HRQ/cf1ydNR6hkyH+1cbO
A1CVfu5g+1DGzTYxnQN38p+wmxvpskAPz/m/XlJm1Lckc54YC82/sEpzDhKuf4G1kBwJKbZXDYP6
BYf0kdaca96R04E15Uy0EfoPXXtyaoa6j0G2TVuvLJ80SYWottKTZYj0EBvT1emsea216e+MQuof
2jyF3ZBQ4TgEf7ZBvjNLyqMUCc+Vqf98bArz5MRJtCWBB+hQaOlrLIvd9wS6H5N0bwk65o14dore
3LbFxHSac/HRiCyWsQe+xK0qVkAFIjKbKIPahLynzH4pDEv8DHxxCDvJc13rFdVZ86PQiKhKPpUt
D8aeyOMi31HUwiwuxIzKfnpQh8tm2ckhos/fUuca49GnAbmpOHns677umC00BA9atdpqzBAQhNru
ojLOeUZGa6PT1hUVaLIxTBXu+sx7Fd+D5KChnTw1cs89+qOqaOeMlnuJcHNpz/tw0w7zcoWElU8C
y6Y51cswhGTEvLw6+2F/MtNKL4pJPH9vHZKzN+gVb2Vxlto7pU27r5kY3IZlsEvHMF4VtGDPk2u9
WJHST9+vwtZ+x2/gHKPBpRPXRNnHv76a/BdrbO1rINEqAlnOtnMEPU8ODXFo5AZrp46/NFFallTj
nqlMuWJiU15Zs/Wyn5h7O3AO9WNGFZfEX4kCqRrvlU5Ix8GGc9TMzd8scmOOQQbqmXzZcNsU+Esr
gbzQVUz6AtKLsyzrQE9l1nqgg08rqv7V6mnYe6FbXRtr/93eBMlRHWNF5h9xM29h4LxlwNt3nY0G
qOG+zthChsA/k2lnXkrq40udCf+Qe8kekBw0JFWahzxPPFzOZv6We42JZSMJf9hDglIygRU2zh3J
1JW5HflvbgJ/ni+4EEv4Rda9HFz7mgNWeU3rOzWRt67rGCEG2ZNnSnq17YYxX3y/rCKETcqUeD+m
2XpmefpL8JWLoz2eV1q6xlriG/wR8m5NYT7/auYHzCDKyrNDwsPSDbsCCK5lPOmMfIlUe+U1ZHdY
JY0dn7tIXUjJo5mZNkzQfHUVYhqxTydA5ys7WsPfwL8bhQ4UOi6eXbrHxIzabTk1P7NRh7uxdji4
cmLa9iMZzV4Ek1onNAK/XzZjtgsAqaUYPRWWnt/StACumsMyiwTYj0c5TrCr+hzqkkKrzZ7gWRdX
EY4/GL6H+6KpypNEpuDP3XRTmTvdXBqxNaQZ4ia685gjxchzUWxzJEsrFkm1EGLOjsHjAs7OXIet
AaVznsOTqk9+yph3iPSTHwhefV9qnLAVhr1lp0RzDWjP5GaWLCvsjecwF2vXEsMWcrjegJZv1grT
0X3KZxisgrNiRXo78dym9Ungz2szB/pCCuFvvyzGU4reY2VV5sLOdf3iZuIYmqoBZc0rCFGIKQw8
loMrp/2MZ0coG16g74IiTNC5bdx58vfflzxSH200xPt+SBC82dO8jUSMntXryC+VBYYzrcASV76d
3N1Cp3c4UIfBqbFjFa+q7OnX0kO/9AmTNyMvww1Ih3g/mBwRKtPETzm1JKDV03MZzPJ5ZjgKfJuT
EzIG+cxkz9klatQ8V/UuhbN9tGa7f3Zm1AVu6f+ZVW/t+sQwmC7nrFyZVTESVvmbkZtQkYdG/2LK
9FRBXp9KDMz5owbLpjImJvZRjT0uVThHJ04qrz2eiA3W3g2ZOiAZ8ojt1rxLI6LnAfF7q9I4+qOz
7NnRlBjScpOHiYrpHWSPQ4lwJE38gk85r75/PscxuKqyXi4T9E13UAzujuQ3KP9eCRQTbu9glOZ9
JOEAbpdXv+QigY6VunpblkSKBUIM95C7khSgVaN4GO49Hz9/zk5lUwLVsHt2mJ45Vl//EQI/eWqA
dJ06eaQ/h0jPjNxb5s8kU0oaAbNi+K2HM+7QYds7jVrMdRFdqgRpX9fNQKBteRx4C0+27yf7Ts0R
89sJ7D+6yw1cOL0kSxAQDAyvcMNQ7CtsJnBMoQQkZeXNgZY+MxVlVLTm0nGjhYK0Xs/66D4uoKjM
tTMinwxbd1P0MF79SsKBMuhtWW2Bg3t2qpaVAQs1nTlvI7uwOedW+IIOob44Ayud29JFGQg5bsHw
7r+fLObzT0XMNwxOpj6VvpMjkXl8yXGtXdSmCMpN2sFrRjj64fOw7qYiC0/QAAlDq3iPv/8WmuV6
6z03h8ol+k1ZNJOWTjU6u+/Xc8BEfHAfUV+mwbrn1tNbptwXiaUEtObESGtS2cmzaa92PWLohuqg
KP1tXEtvYXU9Q72HEBtgQyn3gxfsGob/GYkcPdqaRe3194AdETEwPOAtQwhaCHDtyIHLxuISYbiQ
EZNZ7K+PtOsCpRp87605YyicxTnDzQDBbt23791II+HIWP46msavAnVFWpgc7XrvaHUf2f/j6byW
40bSbvtEGYGEx215y6J3NwiSIoGE90jg6f+FnjgnYqZb3VJLZFUh8zN7r81CZprwluruiIQDlOLJ
HYiaQKsC57RcV+VE+MvwjjbnBEFpyOKbHBBjTZ82A96icsB3iLU/nH0fGOk74BXgTuRLSLklKKTq
gzuYtIdRYkd3u1++xSUu/c4Pz8RyxN17KT+tziSqGBcCAwDJ/HICexmUH3aRYnBiZhIwaYnrjTee
cjWeeozHqf4Or3Oz2HB3EhQK/AjadO9KGgHxjq8Oalo2kROvREzMQfRU7j1qtJn2o55KaMJUnOm4
Hpj/D7P31NbfrYXGuAkZC/irIuj37fDjNNMJ9oXMAVFx/OYR3CE0fJpkQdIqhBnc+/9GxyfuiinZ
y6xeDAm5UJE+cZLBMTRCiGdij0wO1MEDPbvXzyff/im+8slG3n/tc8zBYw5M5OR3n6kFm9Lt1i1v
P9f0tknaH6O5GGgBXPg8/cbDxa96WPPV02xOm1jQqyJSxajKsVtdI9DKBSjibhRUrPl6qRq02588
6RIrAfYGjdhsTOu4Y7NNQoLfo3ozqnI71R6APyILaDQUx3+XpmdHmetUrryKZKC4WHfhWyhNNkGo
N1uaeFKiOff41q0yWs+xOmbBvEf1uG5yYHcWY80wTaDJMJqtnpUkZCsHzJAm4ZFNri/b68yceTW7
OVi2klyAmMmni9ZOZ0cUTCJwP9lUXywcE9ZA2ANzsS9j8Lf1bNOGhJsAtIebuCCOwCMIBTFLWb9R
CI0DY57UO0J71sI6uD0FoTP4L6Yuj1OV3ucCRmqi8PnxhI1c+elvysOCFOqOydvOVCZtmVg1Dlx7
69hP35NCuhhEt7mIrrJuv0aCKlIVvUwGmxaCzeZun+FQaTjxnfSQZwkR6vSV0dAe0x7FuYp2xKkg
F04+XO40Pf+iEns2/Pic9dZj02uMvdNXMXCxlPo5CyLzjndjO5vfJGazRuEb8kz86P0dWh0yI+17
vyNxlozwraN3Ls9sn4o77ody13KxF6I8Vo3YlhMiVWQBo5WQLp7ukLKMWKKyB5+07djDnRUyjgOE
2pH/6kzxqSrlJggB/Pg0aB2Y7rB80m51VMACc/Q6JDWvsDDjsL7WMeENaNvcOEVMmpxaiEq4dtG+
lMEJdSH5Gdj2i+GEO2JvsIBg4jm/RuzSWa+c8wLbPRX4nyoXFEVgfRaV4P3QV6WiSyLmUwuW1TMY
TTvzg42a3HNHPvUckUUQ7dlkHhamcMkFY48HtnonfCY72RQIsKZXlsaLwdw5uJW/ScSJ/wn3q8pg
V477ojbvIZriclZhTvxJuG4jIhkBB4GrQXbl3OvcQ0IHzrgg2BNUHxrDZoXQ8Yl5RSQy8oyp7aVm
3tS1u8jxTpmVP1cgtplJoGThIAfQmQlcogQLrCJ+V+qxNwUitJ8Rk7cUG6YAcsuHK7NZwTDgbPFP
zkb2FGbyfQDerVhlGaC3DXK5rMn7lxngPvWHdr4ImP0e5+wYQNrycK2v0Q78RZB7h3zc9EKceQRv
rDjXqvplWIQqTe6DusK29wYCAfo1CcV9U/6k1mdKvogJlXjoq5tSvqDQCs4oUHe2GX0y3QAXv2AL
HAifadzuhqTGCt8Tcuozr4PKRuSCr4qdDBh9w8vzzGZbFc13wJD2MMzNZUQq4fXFOitNprwsXyAk
cuwKoMvtNo6Lq1WizhH+1gubQ+EU27E1N5aZf4+cQGi/9y3BvgMcWq6VXcwUh7M4lfX7FNK50Slg
pL8IrzkErKnJfriPyvoik+KlKYb7HKkdj/9FSefeIlupIfZWaAjChWam5d3lnvGb2d4+TZ6igdo5
jBnXmITxpmuHoJF0mA69Zb6m5PW4HoJofUOF6Nf+32gEe0+zPoWCql1nL4e8WeNzBXfDVglwJrpE
eW/zENVAxueygAT0PiH3J4Eheory8a/S9pZTCO9un3zjVi43GHUYKxbmyYqCx1kiXI0VfMpmE1o1
D7G3mu3w2DACNG13U1okfLQd22jx0XtgKlzWA71DIQz43W+G0/Qb5TkTmO/6IQmzV1cpyinOL8Ao
0upA5uRUogwAcpKw8hiJtMs5LdBueeURYMCPHVtkmrRkRN3lERyIeER5nT0Hlrdx+vRYpCQ8G4Ik
hpC19ALqTcNd2XA+Wal74vB98IIMowySeTPdMtn6pRc8TaSXVMJ/HYzmC61gWrK3CHdGKP5S2V6q
qoEMEu2cyX3oxmTjzBqKs94ZNgEOcXXX+mJJXjJOQVevi+mfY3YbO/ybLIxRQ7ZXeXBNVbdXoJBH
r765cfBUJeWuRC/ZOcz54bUI/1FW5oEI2oUYnqNcaDANmqu69l6MCRN3eZe7DD1ggnszHBiRANZi
eA/wb548kiEjpH162y+hPKBcBxYC09M4y4/RhlFfjjYEOSvm52MqiRAqGeh2osHWfmXqg8mOZy/b
c9RX7nYgZ0LmbNo2MrqLmVC2YubLzdduMIHyG/cleZohwCU7VchwkN5W3x16SCZpW8C3NRYr04ED
50B6CUmKdkbjSDbK0tSla2zi1ygBK5N9u3TvfRpuqio4VeaLsqCeYDptomJb595bTP0JzerScKNU
/WthUtpExrERCn5bvAsc4mZasrVALAxquJFp9qhR0PReeUiF94BgGJG0Qsnb7pwajj1zYZJ4wcAW
n50TIH8WyV9jh1y0wWGs8EqlV8NpVmXKRCsuT93wmPnqsfX6c5Si/Ym48PDWI7GK8UMS0HI1+ujJ
ttG1cJ/3bWdjw/F/M5j4a8mUbJUHKVNMNBtQFv+0V71EhINu+6aajiCtqs3cjF8E1zWrmf0X+zUP
XVmPy+JR+cVp6k2GWQUEcSokiF3ZvoMnMQlnY7BcQEBoUYTGrKTxXqxYLsZXzyvP+Vzf5WH9L8UG
sHZ1eUuFeqh06eDktl4j1Ah9QXZPbSK3mhj7FtA207aL1jCYT/bID1D2/Cvt8ilHtb0a2ehFGjJo
rKutVVe0Iy14moAvZMroJRRrb9trF0f3n9v4d14PoAuV9IJSA16gM06vCYCVeZYdIobSeCcI/iVs
indD+08ZzES54Iv4vGjyxVcddnyg2Mi0SueWZABq5jLReLKLi49scQ3EU6GOXzIeAXk26T+05NH6
tWX8tWi+/kk3JRtanQIqoY2SOHWmls1jPjH/bSzSchx4wHVP4xmb8Zqn1pmybu0SlgQLButO5u0L
jEZs+SXjzEmAAOKelBJ2H2aZrYve1CwJLyvycokd4N82zbeXo3GHYLQxSQvYGDkNZbZk2AfBMXK7
vwp1AzMSCiBbg9dkFaeJ0qgkcCBLDhS6Y/PuZi/eIFBJTai6c+6jMa5AUo7kVomB9NvJfwuilDi7
qplWsrlMlUw2yrJaYELjCglHytFDPte04NeTSW/xcCarbQ0RMSiIIGKuSuoAq45NGhJqkKWvyyrZ
mg1JnMD8oZmC7xHHv2f8YdXyNZjRfO+MdMrOmPyqOFqsGEO/VxcW6gKWaPJJiAcxNcVRe1S60+x8
GfAlLaO5/beIU4jsqtmRiJHZ4avPFjTmBikzHcQoX6dmupJTgxjQJXZlcpN4o8dNMygeycKx1rPo
vku0+aH9z9Vnv1MvaRjd/vsv2BiTEyHOdpSfSjf/6qPxsZ6mS5kQLzAxqlORz9kFd4fnCc2Oavx3
QWhoy/ZsxTThVhvOX9WnHxxzhz7TR4QblFihc8bn4jGTHfaNNb5rM5qY2cpnD7MPPz1BOZL2S689
JGQmqOhY2pRuwj2U5COGFEkkuWi5NlL5U5jR8zKvW7lS2jvFsrbvmn8k7VYrjQD8mKGYUo519uX0
YBbPhgYMZSwE9tL/MaD4rbLg3hTGW+ZpzMbYLtaCAdvQ5Sevx7qDWz5fSdaiBOfgwhhIM6i82zRg
dR/6x3qoIBIEDpGLfc+O9ZoQFL5VDQ92xbykZs7bkf5tlyGlwfQmitFbZxqoemPEVycsl0qEOD8Z
MipB+ZcbxS+cG0Jpcv1Xut+VKYkNcUByNVb3z7N3BGtgwpOHNk1eMqIhdix1PlPEzigFEPUaFiGB
LP44pKzvCaJ6YnV3SYkmIRB5dMpunstSs88SnrSk2qbRSZUIQBCIBKvMnvFYIM4yhvSutIoHlk/1
Sln2Z0Skhq5adz1oFouOgEeJZn5IKZRDDoCcOf5ajNR61th/JeWvkUEo5QbG4IormFQYKijSULb1
dCpzpz5PLCx8CyqUkK1ei6jckKyJEbl/9dgfbEYesSV3DGRhtmPqQiPucK0XFgkLZv1WBRRvVkis
MuYiePXTV+44L+zNcQ8NP9Qhej1/N+yC6XrqZo2v/psYZZK02JYbs7ULhZOvjNo/kLA58YVhvamh
sqd1+QXo6LXDuwy7YzhYE5UFss9kZc/WrbdRa+XPXtNuswflYL9b4s1sGRPM0jwTXvoxqP41sB+G
lhvTzd/TNEIfMgxYgJ2EcqrIIXwQcTx2lNjKuPeEw0yEPOd8Tt7qTp6EYs7OXBnPOOv5xjMuXW2S
IRVZt2r5/2Cla1PnpB3ijO9jNsJG8eW49O+JFbdbMpRYlaXIPVwGM1BF7vuQtJuyuElGuGlCR1PZ
6QOu5Tge70bf29Rddp41AldEAMLRn8Qersagv3axfwqN+ugQMik8+97pItI1s4MSxVtg1CWS/fEo
NY4PgATJ+GV2eGGGcvFsX+N+MZe4gEM7q9vM0icXzgBhkmO2der+U+XqWpgsQ5rhk1Ny3OZ9+liE
LjpHG5FSQAs7hB9xQNQegpRo3XkOn10zWVWxf3BrGzQZoOJe2O8NZ183/Yy++HD66TgOD1UurrrC
3ZG4T3EuvlM0ZcJ5GUwGEJb8CTEJjO6w88glxMf+kGvNxLNu2Mw2+BuoISz9oqTxDH3sYobzI36q
S4wxcaUNPiNAuJYztoOgZhFigKJYJDSqRWUfRo8EMsHj3nKpa9ruJbhnxEPUT5XBbcxU3VX2I66W
7zRzHlMfhS12fJIEm+xYZEQkKBSL61r9uIrNfDRD3at09+qW7c0ISgRFbvkuy/ltiK9d7j7mVIn4
LoTFZ8UjymT5joAz49FX0T9bkptUxhIb2ejuAQJhWZLiSWYskAHEMDJt32l7UJVZFlk0/UKPz45d
qchaG0LWSs2dkcsX1fbvy9+pcF9F3TNTYnrmuE9uUO560jKwawFdjb+1NXwWRYKszkp3nkBDMo5i
YybFaijHS5Bnf4J7v8lLjryQBI6CFuO/7yHKsWqW3UOEmDIjp8DW13HgjgqX15km6SkC/mt3w80f
jWtnkZEbEaIV598NBYOhrfvQRPsKmbiJqVRSSYxCXvrzCs38xqq5OxmSlWp8Fjm4Zd5ZvPUOeWTM
sDCUc2k92aq7WVYKyGb5TPvOkNFw9aeOHAZuRnvtmDQ4lnHw6wfViXBt5cYvC4hT0BQHgfTGj5JH
V9U/1BuMkea/5SFvKbwy491qKJCmAdd0oeiusu9xiK4jqPIB5Pym7EgLSHv6RIQCdbvXtFwUTuMW
Cg0D67y7VXzeVF18y56SK8we4MTs+o5hlpwvZRgwySjPZfOuZtmvMUChs0ni59rmQ9jaP8vXaBTm
v0CFX0WYHCEK/Ximhf2JZkSbjVhNOTG92ayYy8N6jP11n0d6NVQx4ldqVw7i9J/vbZUDE4K3yw71
e2u7J97QO1y3R2uICjIKiLrqySIbLGPDI75H0X2aZ4AepLTwMLdyVRXWbmbOZRspb3yc0RBH9mdr
d2urwi4zmD34euJqneUj7QXkYTYmCvH0qn0SiRiBR3lX7AuBCcEaTcDLjkPv5tx02vxJ3GS4as13
U7M7gyG2bzyLvIWK1YltEaHMT6FeYBBY9O+Wl/1pB9ODxB+8hhy9weRNsFEW6DW13nlAPMuO7mK6
+mImIX5eC4rkQnsfDBK+u5r3JzNDtRrc7pYxYx9w11Q92jdRQDipQ175yjcuYPbBpugFllL5l3AA
l5MajNeIhqwpvNhsI/HxjIC8Md6FYgSV1fToEM2K3kVPgjQFWg49ht+NrfMtswAl3WJbFrZeayd3
tnPA5sOu556BKTo3mx57LaOmxYruRcf0SIMTEBATjDurPBdOC6LDvEZteu/EzZcZDeE6Q8W3iT5x
kdurkCyqRjgICEZ0D6OFXzMnllhRovhe9h3l4qHsOYoKpsxI2vKqsxlb3zxVDZuuhb3ezGvmci6w
M3WX+8n92ENuShzAe5n9nEKO3vdq9HetMS9oDdqrSQ8vvWeTFVVKotBYMZ+txQXhCPdYljmQ49zw
91E+3MXzEuVcc5l4EvZAbYe7innfOsiPWBtokDKDoT/rQOSHRIo5CIkNoy/Pbf05pYszYaA+CCr+
JJGLo4Y5Guk+obIj7GS2P+fS+B4Ce+Am4dfI6QAuxdzWHUWdHXsPZCIYa2OG5Q9+ETe2BtoA6JJd
FOpyhp3adNWaXLXfhAXryi9xXEfM9YxA3zkBy2yLLUfAr03d9iskwHxVI7SlxMpD71f676z4+eJe
4cOItWEMai1ye59bSxgP9taVZ+efbhu+osPFwhvNe0WDvp+ycRkl+Kjcqgb1XnyzAvQHfUdnVflo
JtjeVY9MriDrttNvVwAMi9k9G0x7eVmJKa78cZXJ+uLUQvOlJX9o3U51URxUCjk/w7OxKlzu3VZv
Jz2ioAcUsjIr9Wfk+DTq4sWanBPVNr24XRN1Pt8loSn2HbG+bWkg3EqnV2ijE2lCp6Gn8Climi7R
Vo/oSpG14TKr+SCCGBpfGpxQ3BADZcsCWKCuxtvo7lMzPUYmjZdwAl5uWtECT04MzSVmlYo4nJKq
KIwtVGz+8yI8BDZhj072NiLYxzsi31z2xzZ8gyBSZJVPgGZK2AGsB1G52JouxSbQ2Qxpitpx4+AF
8LR7LKrwwlToKtFpV7MXre/dgayZLk+/unA6mUZ8dq14lxvs8632ocTTFlr+pV6sP/zhclimCMzd
nH6Ru7oLLNthqERc087lRrRSjspan0BWiuEWDy0JYWl+X6JAY01y0qPXoAXD1hOncpNI9x1b/bev
uj/Kw49AJd/4CdYOJkWlWFso1mMDlM6hMP55fG+kI2XQwRH7FXOFuZ5Rm2HiMcpRLXo9VBsH0+eI
/AMywH2N6nTdzetFcLb572eVlD8M1Qi/9e+ijg1YE7FgJ7mY5zJyNy5srdkYT26kcGMhyJyXy6nw
CGos5Ava0W+jNJNNpKwjsRZf/pLO6g8fWdYcZF1cQjFvDdE8Iyjb29SJg26vtWVtiF14S9L+zQYy
quge8bLSm9Nuo2PWT02GvbfQCUC45JQzROQxGD+9KAbS3j2ZNkOlfsR2W8b2ymdLvyaRB4cRPqMV
bUMQYdZ1n/JCuSvH2+AJNWA3404ueVRk2zyZM1G4/QycyHcI0tDjfdvuAU3O/PLsWA7pU1rkL7aJ
OFEsL+BooWjn/oVRUHD0qq9slmyB0XTitEwe5iJ76DrzNbTng+/U97OsxKo3L1VKxgUyHYxRBB47
bO/dkd9SGt3r5P6YQx+sms57hquNICdj32IHAkqFdQ555kLggiEz1b7tCaZVt6okosWNJgC5G6PN
niD3wYR1s8d27E91RxZh1aBceA1SgswzvDaO8l6d8bOa1c0iHlPY9XMF/NaMsHBX/U6MMy/GCL3J
84Yv2+o/YfvQ+yWMYhoRbCefaZHw1cy2sbtvDc2inKIWroe3bNNE7d9TRfCMdzE+3mxDoMJttsl+
jhLjtUFHGzhyg8WNtIeA6lhBF3b1dab2XYlPO6PQK/GWMCInyEQj7efJdiuHOkyHH4kPsFA+WCPB
u/jYiCcDVLDyPwqbWXyioGBFA0+bmpiD8+FeVmy1WjnoY9ntMZ1rw8ek5Jgu9KWGlXGqA+8Bq86f
rKtr508/4GjweXvPSct6jnUO6tjeOngxOmt7ShQmFe8LwtYLjHOOw+XddKQFV6FOXwG2sVPhACDT
gZanbEZcPF71jDv7s++j7lgplDghlD7AcvM2CbeQUf0tBs9wBSPo0FbJ1aEE30nylMopPpsWE6W5
o0ciQWquLxmPfwKiagUET2/AUTADITg8vNNCnEaPPLrZk+9NiQfaZDUZf6Zte6MMTlcIyvgwK/9k
jqzwuLm5Gt296eQvboIucEzugcoAH67u34pCEKwrK7xxVYB2wqMPi3AoBt3wnhp2syXXPV0BAM53
RCh/onh+zsk1ZJFv/uQ+K0SQqLzrkhdmLCkqYK4PFbCm0Y63Zdi8AoJB14Zr70w+TYZ6l3juttnP
BelebpR0q4GrCxMY8+FZr1zL/cGmurUZe8mgOARYjkgPRBowfdU+Q1q3gDa8WGg7q7q31LypU0Ko
49h8SWxF2ZJG7wyrvnhg95DS6y1e34Gh1bG0gA7bcnjr3SQ56LjBGeDWG1Q252j0G/aBiPS7gSWL
TEoE04wTsayvptTCx12YH3Pov9X2xY3ZSMs+Y+pRiye/zzDaJZQPhGBP0z2xN4SuBaD5hvgBw94y
QQ6fibgNZvnnVCOOC/IsVvlc7RvRnL3efzOLW9TyERpLpk+NwbOB0uVUDv4184D6D4UF0hCdSV5z
RAhn4IxTLH2t7CoytZvKYjtDSqJ3bR+8Cdu1wzXkEUci4KVZ3n70X7IohaHpI6voKuPLRNCkUsDP
XjT+1b238ReMUmSML77ZX8eR0ICBP8UJiGiQnkHUvHvhVGXs1VgEl/p4XBpZv+M8oe43h4chd9fA
FcttFUZvus8eA1OdEWOdScEx8C2lK2kW+F2hcpEIzzPU1gwZo+tUgXJvEkYouZn9DIOFDRoPAKtt
N0KLCQzA7KYnb3a9dVDfNVX8MPo5rsD2tcbrtcY0xee6TFfkPDHGDLpP2DWfYtrWyJ9XeKncseEV
aDgYO4/Ui8lD7/0Kr3wTuMGFKvwSJelh7uJy3WT4WTLAUqZgUo6/CMa0QMtmhNQV//02MnubUvmM
K4Ga3S2vc2T+9ews1vGUfzLbAMQ03k2N1VPe47FRY/0a+tYZVZ5b4NI1teRVyOWjF0lErww8xvQM
Hw5mHMNsKs7uEjMQXCng5BE7T8+ZzvjI1XpIMRVkUiDPS6D6RG9x2fqEeZ/GbMTvVL+xELxNjfhG
80ZXgiopeBtwpsdB8IjM6mtsvZ8KPdFM0nv0oUyaaTExd6sBZo+WCTFP790hfZdoT8Ex8jnwTDDC
uv1WXPAIxtXZzUafdAYVruE1mYdckG1oTchWok2SvKWkKK+UGTxHbkVJ1e2dlvu1Mlk9Sbv/NxT+
a+1aFDzKJICudXfZgB40xZ7Rt+13wJpe9GTK2fVDP+hfFiJXA0AMIJ+DkGQzIQRkOV0fHFM/JilY
e7E0AfbknY2aArIHN4yXTT+yUBN0YbjE0OzUCFwyhzRpt/woqP51UHO3TrjBxb6Icar4bsvrkNRc
MqLaZ5qOOWaOZHf+tc2MPWZbUhoDO9uWslenhmX2SEd1MKLqya0zi7o8y5EEwacaFbe1PyUbczDb
VW0wHkRguOFrfyyKEqVgUz1aWUn0TsgaGdBOMnjEL2diwxiWHIK0aNbhd+ChzEoqgMiASWOK4PJa
pQFwishZhC3uXZlyqvAphmgeFXhMpybezeXFCapPXY1YCg2q9VmWR+aj7Gt9aLgBm+GcwOvtlHKo
pl30z+3RZ4ew+UiWve9rl34zQluI9561tONjimsp47P00RA+wI2aON0WuL9+5DPGYWHSwfDcqXWb
dZ/DwBVbplxMpk05S8ZPyXrI+649m5Ab566p+TYjQY6VORg/GKeXU2ZIqSYhkADbLbTadAMTRcBm
FIgk4RpKvTpgH9kqm3ybGZ83gR57FVouWUjBITfGX05+iBrRg5QBqKGcnQXtYjRn6SkS7LQjJl64
aJKZ5mucefgBEKEB7uWVrcyBQ6LE+LGyIrbX6GwqSuGwvumiFTs38nLSIHW+M1q3vXawg1c9Uqqd
TPp9qfxoo7s+3eQagllU34158N4pGW/QhLfKCbbSIQRijPx50wCPy7AMHltrnTekbGDzelYB6P6k
MDaFw6seCgMVTlqjtPYlCSOjDlEfzO22ZIgWFLAXKLYEBA+PeSJTL1Q/zXNGx3/mctnFTvYkICDv
pbHYduZePLROCLtOKqZNWLXs6tlioHVWtYHpuzCzbVqT7xMl7njoPT4Lyisbuj77Ox3GYetbdkUz
mMZLzjFBbWFyYfFX+uMDBXywtSLnX1PMxbYYIvwhsXw0Y3s6dC2PAcYUqMZ9jxzerlDYEezlCj+C
KNfcClmxHR6ZLoQUd6zmTpWfizsu92o9BRPMtKW3C6ebXbBeTljqnKgHqq3TgRcmdUd7uXoebAYY
yOCdDSAbuSGVxFvlcmC1KkGVmeJIabXSUHhWXtsVb0gVe0arUKKG2Eb415FqNEzzdow/NFLzUyoB
/lJvrxOPvJ0wIMoB/TVTjJTArjmwvmKrlGvHnj5UVuYr5k5kfhoT1papPLti08km3hfEtLy4EWFJ
IPoSuFhx9oJDjg2HRegJivieCHoQFUgTQ4KBKhhKAD3oIzqMPSxom3s3d4ielKa1J0GmOIoW4mvN
svDFr8nr8sw7MWf5HyfTDq6O/ZVoAmmioh6vYZH+qIboUzPmV5tmyUDb1Ox6gsj63z8i98nxBUEY
BE51zaVIH7P63o6a6T2q/ffA+mj1Xw2E9PI/omlav+PXF/h8n21poBXnNr4MdZwf4b4yUk4JCa+8
Tp1txq1IDhQ07LCsX00vf4gIw103/F5rWdXi9t9f0NFnxziFPob9doU83H1hdUQCDkHlV9bfDOlq
h49COZ8KeL2XYbadexMfMrCp9N1I5k/Rzu7FSzLkhJnUaxy/1uW/v8yJlyCVJWEltJ+mNlt70FfQ
mdXzWzvTJ46FVzwLxg1u7fdfwT3K7OanXQpGJ+yw/ZIhAhgqBdM1hr+jJ28hvomHfgyOoHWnuyYE
e1W07xRkCPQH13wRjRce/vvH1DLrPehezsN+to+G5JIxLQDtVOqdt0uctj5MbiYZjzpXY0rrY+lW
+jqEWULycV9dimkEz2YHR1RD6Faxt3x06TmA6egtbQG76mTl2IZ/KYmJOnhcB4wMqcJHaRWHBKbO
yqmt4Yz22OF0Kz7aGnQNQJL+Ts72Q2A74hoVmOBKrdOrbMcFxhiRsxj5xjUow/BhtsL3OISCkqaZ
samSodrkih65jf3ouQr1Uz23xddkIJQffExJJkm0dwY06hNTU3Kc5tg/45ZA8EoKywqYOchf4d3b
SV4/ZNX8LF0XakHPbY2HQXJxNTrZOpA5d6WJ7EaLGKmdhh1Smowheiuj3ku8HaKq8pYEybAPRAL5
zGdETuR2cOsXfiErE+yrJcqmoPPIz5PMHe2OXErsSZiwdL1JGwudGfL1Lc6BkoW4JmTJjuyfXpT5
nWWG2d34/38U5W1wpOj437+3rGw+Fi5HpFfq7JzlWLotI2vfiBy8pbJL/gVsh8nhQ1bgn1OQMFuO
9QUu0/SH2UVeAgY3eywRP2zHuoPNHc4K+EZs7wO3309uw7AQLM2UxPpI68PTyGCAmx8R28IbHYHp
vMiYa02zJs9j880PEZQqttd0n0SYt3l3j2mlOvLUG4hhnuuwK+/ttmLgtHCCo+RZR57Hn6SAG5d8
M1VQPhgNsFHb0WhNy4pf06KLAEm7FXRR17xjShtoZq22FbLPHsNTttiktLpL0pafL2Ng8eSHEZ5F
wpnX0lOOIGQikZwSLpqzE3zVsQbQ3TnqOWRKaCNBYVs1FpuwJyIIz7sjS850V4e7ANoS8yJZ3CCA
b0mq73fayLwrHmC1tuSMzy3NYbvCgCA1a/lh6rq/cZSdcSBOB8/Kx1dfQ6WqJnsCeTyPr44jPkDD
wribBnWEUtZsfPqBl6mcFsJc9xaMUmxrRM17Pw3zNwSUbmojZzS0vbacxlnVCWyW1A5wmJjBoQqs
B2exu5hZWeyjge6jDYZp3bCMwJIwwcgYo23CvzoPLYjDZILfmAxiunghWxwZTht2QtHJrFmvj1l3
7Kw62f339qT6J7d0fG+q/L4tw/bOzATxBpFrPFkcGhvRpOV9PF4jD0kaCLQa3wc8p4mi9MDmPpov
k10V+1GYSMX1a4Dx6anoWaOQlR4ftM0kxSNQe8MAH9PgGN5aTWZ2WIgA/Z0PumHM2m0fOeiuepE/
mM141iieaUcKdoKhd7W5jrR6ieDHPU5olcAqm1/UReJFKr4+T5JXahhir+3M5+2hnQmnz7ragMmU
bMj/nwHUcPmYOb5/buPFm1mZT4aHnGVu2wOAJ7yjvevuNUP6oxWgPEQ7RvbWiO8XvVEARPowRfNL
gOd8b7jaOzM3GHZNSv1dYcvIfCtYO+ROzHarrq5dvIcDidvOlGIxEzhdw8DML7X/f5ydyW7kyLZl
/6XmBNiZkRzURN737uoVE0KRDfuexu7r36LuRb0MKRECCsl0yAOJDBedNB47Z++1y/w4DOupDFei
A8DbXswntoVNepykNWwCrfP2uWt7uNAJoverfrgKv8RTISWsPrbIiCKXtd+wtszb2BpB1q3HvIH8
Y8yZUOVLk5R3rUQKFA4814RnroROq4HYOUjuVAfnpDIf0Ncnmw/TU5mj1rE9elaz37drneYSguIq
SE2qZzNTaI31piMYA6OtMbtKGWW2k4MSn5D5cU61RqdVbgR+Zqaq8jqTPdfS6Di5LT0Az6MHpVlh
zKOn3JtyEke4Kg6b64pZ9OxGkiq55EXsbIeRjvikKD/ttN5B4auBkNY0MFAi61tHzt20DLVQV3Wk
pcVJsepnxoLJZmwhHcPbf7xFxbSr4U3ehCiHo5NV3SnXi/BIA3KByNMP9PZl7MR4CspqPmu+Tjpb
lK4rs0D94PbR0myRwGg5wxt7DHscxXzDOH27TRqq7oBLYgXUJ3wuCggyGSGqeCet4NkctL+5EPmg
s0wiCNL+CJZLX4/09m4+kkfwRqPxTFDQrhr1jT+g4K5TJ3kYokuvFyC/Uwd5Jl3M6pjJLt9AAmXX
0ICBA7EPwRMs4r3hp8GJ2fVDE3BZmckwHump9LuUQgexokUfY+ZNseFZu8JiJerBvE42IeSeSkks
RskLrlllz7oSyKD7dm3VRGqnRj3ssYZraybWF382ddGqs9aMS//+YCypqtnWNKJ0ESYvLqkO2jCN
J8LElKEF+EKGcM3idoxKCXa6Gvh87JIK5T+BmXfu4RULMrwfep1HWGaW5n0nx0sJjI5HFN1sVUAl
c721TurIsiPMclU1XBNxATivbt/N2ikumtVup5DT1U0/Ax2koHTx5XejJXeRCjb1fJOHoxvRYGuc
rQ0x+Jq5O4Cvh5E51bmCm8tWVLP34MTu05J6SOvZWoqOdniatP1j7lmgk6L3qdGbFwSV6DwVALbM
welTSJRi0XAosB0jeCHtrWtpKdjDmt/LOn2wafAR+zx2UeLnjo3vzojC08dPkc2XR5tDxmX01NpR
ftBphiyRlGQ/qP9faCgdRyZ97WjD4RMVgreOTi1LbZBANrhztYnkMCgeDypvHK70lKYseus2h95K
4+ZcpXXN42H0YN1Afg4Guz2r0jXPgw3S2/dmoxo5BQ8hi/qkaiYQAhxVS5P2ThIpci+bEcdKrkAI
NZmCKW5ghIj97J0Mi2Pmv/d0uguvhV5CBh0pPrM6JgpR4vaHWBP8Bexy3fkF6W8KJaKTGEB4C1aE
OJVpIsQWG9TeSYv3/6yn86LaBsWwy1mR78iq9liiCJ9XjisfcG9AibCi50xoguGEtbUZ4i3laAf7
0Ytj4IfuWVlJcSyKFrEJQhS6tBVgnVnK4hV/+YknNtbUuUu3a4CoGsTIRFn1mNOth/RvUfpCNUAe
3CfHjxfD9jFvjy6DZJl3x9InVRmuvPE2lcysamVYZ6NEHoWr5m1UQn8bkdEtHDS8aV3C9Y0/Hoix
2PQI+65p6JAt5PbNK3jB52iM43fbDTeyTjaz4omw1cQjOQdZONTXh4930+yOHKLi8eMdDGqg8c1T
Wdf9XV03FVvpPGNOWTJtDPPqUcUEKrcOfrGQnszNaSVDwhkxpZGzx/QwNU6ZHUZrKqgENV3mos0q
D53dmU813WWbzunRC+V06uNEP1WpdBeoKdolbaWEYX6aPIpQv6rItf8i4GfJRhbz582T2vgeK9qr
tHXWiG7w41aDz1yWBMfTx0uOJOIwINzHUlUjDzfrw8dP4C4pEqIBeC1/ThxIYb1JqHZ/o9zTbBJW
HeMPBqD+lceWv/dD1z/lRvsCQE+fSVH+iZD6lsFuIVZg0eILMANnN/XN4zi/cxEC3Hl20230GbWk
J9OftAGLZ2GOs1MilNvYiZKXtARlBOikOttt+ATkks2nBrF90Gzn1R2TJ8pq7FzIUiJb126joTM0
iNEsZp7Nx2Ae4ENYy0irPrhhqu7DvvspZlFzZNcCLWOiHz5ekvknzZ4lQkinV5bXwlyeGFU4ZiPI
OtWtp5q4QyI8dbH94O1rcRkvMwTu2zQmlmkciN+EuMnk0OMGyjKxxSdCvu+8gTBa5ktJWRXw/6da
8ph20rt21OOj1YnhfgQforc4GpsMLJUetbckbZNt7MbxRvcNJIdD8Z4LRKIjxI6bG4mXnmHgnTEI
+20Y02XSRlBP/MLYV6bVLck0Em+DkSNI69XNGA1x7rgOGGm43dxwU2vMHMHFa8bgFEsiD5kFXj5e
Mpf9v4w9Wp6d9lfieMSC5Ya6Qa2rlq1rXLgCjxSq41mvErp7JMj81Bl06yl9uiSB/vhRmuatA/yB
yBWNJFSh6eYeHUk20//p9Gfjm6Pqb9JEBJF+v0Q6IB5zpG6Q6CAEr86cN/SPsCbZ512qkpqa1Tfa
7Vhm3dWbLwM1tPednrb3miI4XYvcXZCaP+Czb50m7UgTz5MD4/RbOn9PRC8aDMT42v73baEXHRv4
8s+83DuVZ7+XfeUthRzlwa4T75K5zD7hFgsiVZnut16ZYAQJktPHT7ryKL4jwS1qVd1em2K2F3l8
9Nj73VNg/lHzUN1EhSLzOnGBGBrq0UdfD/wqd6++A1MshLK4yLSnBD1lxuqt5U3vL1wCHdrIeurQ
oK1MpnkGK8Qpj0trmQ6xu/x9ZsbnRA/bsi3DMWyqTRvqhz6H8v3j7PY10aSxAGYAbdDdClvtPc/4
m4aAhu0DR+Pv/zbzczgUf51j6UQNUh9L19U/hUMprMNsIIhBy/GT/AG//k64SftHUWFhiiDf34+9
F25Cu/1RtgiQhQXzcuxWdVUGL0wlAvc6Mdbdl5Vh7SI7/aNMUjQKQertYkHCjulV4lZOQzJXGt8E
W8nP+YS25TiucCQUGNNydPkpuKmPs95hNNAtvNY49pycPTvnkCi2K0Ux4J3Us9jd831Z2ppzZ0F1
LV/GolCnkRneFPOQywa7XmSQC3AU1KR+S2Gs2JX7iFyuI5nPb76sqmVJoNGqSkNccHaX7GyQfEE4
RBsnrP7WG2YhApHwom81k9RTjQ5qw7OnkPZEI4FEsrhqDtpUesTbNR6KLOtom47/LK16lRZyHWX0
fi0aNCuqyLXX+z0NV3yWqprr5BKKc4nllT2CLtZZo5PjXMUn2xBrMwz1U2SO5bonBn5ZF/g1dS8l
LKHqMOYbWOd/f7WgzP5y79NCZiLuCtvSdeNzoGZigDoyLIweljTOFi+0ngKPVomK1gMuPZyplKgK
Ft7FBBK31duR+gRrUpa7DUrAfEnnqbp3SNPa+GXFrDFlNNhV7EmbioWvHMbu2oI2Rw2C4DJIp5fa
IbA4J0ZgqXIGLGBz5Z7Stj3RaXMfAyOmw4yaVAIcxjxdXFTb5jtR12TR9qb31DTlA7gq9UeKftKk
OZacmyk2XlFBk5Y7VelPExGdCVqlE3MXwW+00zjSZnBD89B0GbPqOSDPw2m2MuAOX7EAXsw2sO5o
u7Ctbnz9PjaEcRnQXJT1MnQbWIOFfgC8DMnVDLS9O5XavrPGACoO7cS+dxl9aa63l5rSd1kf9bgJ
snlARl7XKmqsaQnxob7He1cvJwwSlq8boMyz9py2JiqYyEDVgKk1La6m3hxDNyqfDEWcfFvLBe0+
d9dZ6IUwXVyY2UVPVqVVO9MMUzp4e/o5w4bMHOqf0OpJMUb+3geMJzxNL3nuYwIMWDMeImtASqGH
NtkD/IQ8SV14Ert3bCK2muvmB3Bq7eH3V5j9OarKlpZlG4Zk4dM9YZtzWNs/lr/SsgyF4ByCdKY/
wiY2PjZ8qwauFxsMHLuqr7cWIFyMgQQeJiBt71q2aKtYVf5CWYFzLjRximDWRWP2GkwIwd3pHZTG
OGcFRU62HbCvH0dytmHmMIcgGCZvdf8ykEyS6bY6atGLZfjeFYe9pSqPE6bPVnlIWqEdmT+aGGCF
s4eK86oJaN6d69F8gRTP+DgIV78/H2Jew4p0DIp89+f//T+OyfmYQ3KJONQBr7v6p/RTnbwe6MOo
Fb0KCGhge+Ne6zs8SrajLfqgf/UMZCp+qHosq+DtLLSEZ6SyBwm7+ehwqreVoXr65t1LmAYjGjvd
PiPhjZc6AVZgCM2/WvwDkCgBYwxLEfI1i2YsHzu51y35jKFDwzLPkyfSjad4SSvTWIMB00C9Xv0J
rFKclrdY52bXDNxqVeik75gUoUolxCtUiXMfRG8Y5eTO97wIS64RnxM73A+6nf8dG8pdaoy8zr8/
bx9r/+fzZlkma5XuOZy2T0UKG9XY8P2kwILCTJ71qcHBHBQ/qmZOwJq3AKLP/F1q6AeTdf7ERmtf
vPcA3hPUMyTTS6gl9CHd/Ikb9q8ifospYs1QPCOnMBd9t85VDkWhNdw7eqZ4Yh3fW5SOay5d0oL2
ssdJ0+jjxAkTPuIRbM2eehN1gw67ILdp7MgyM/iAFNI/IjlHUWAcSyO2EnXLMgfyaDUaHTb+DjCV
T+eA6ZyVbbzIMze+4c5DKPmziC11NMx0adlMBHVd5s9sOa5aYpRX3zJgq+VHjEPNveqic8nWffH7
82x8zveiTmGZNw1PR1kF4GQuFv9xvyYIHXW7D8qFrUfdceicaFcn+KXbxDvkVYR9zg4zZtegRQHx
Hopg7I+qdd7TIoblHjn1zUjraOEXCfNG7BKQu3u5RT38bc7jv31SAtLmghVILMXVr5+UGQHjDqyi
uATCAfhNSFsqXGRebDz6TvneMxs5qip2VvQ2rBVu3F1NDM3Fm/QHmUu1KvoupZ0T/8B4yjRHZUyK
K9/6pvz7UlxzPl3TZP1zLaHb8tP652dY1fy2KRbRBFJJF4QCJY7JMtWQpRnihFiUGT6ub77Fucr7
9W6h0yZMl3qTfw3z0ypT5q1dj/Ay+LuqjT8VIftSmh+QUJRNeA4YXnttdmkJiwUQXD6N5s4exBs0
K3CvjWbSu8C0+c2H+rr02TCtPE/wiWzdsT+Vd11c1LU5AtaIZbtTTqVOCdD8XUBzaDUSK7INDTXs
yjRukb/au35UT998gi/FsWT59aQhhGm5LpGuv14ybavDyKQ/uUhjLI8e5GtsbT5ED/4qG0nVprAF
rc+k29FA4bEZDi/sN7edJO6FdDHrm5tNzF/Dp6/J47rQXek4nuE6n242V6GIMdOIPJVQnULZVZs8
UTE+rdR5S2vA+EhhdnoeZSfaoI+wC40XMLDQy2NbnBJtcvaAXF9k1qU79jAGrYgkXEtSZSTD8gNs
hpB5ngcBWDSGWrVG5F+H7tkQYZ+w17asHQUfrDsGocK/b0Wu/e1Wp7axw2fi214ncwBfMSfYsAHT
YCrH6XHo1Ws5tzg/XjwH7EsmBSnX8Azva7fxVvEUXlM6B2eLGK27XB+i18lC8qg1qj98tNw/XrSo
/ct2M3/bW01w/OZ7/nrTSYOShucs2yF2QZ8uf5FYEc4mhApB3udz1uTKGqzm2UUUtAPoPi1xYHd3
ZlV6x4K0c38csgdzHiu7YU6T5JU9RGj7FSA31zi5Kvn5+89nfb09pSFd04W5ZbkOj7Vfr0MtLyFZ
TWwJKtwFJ9cpbpPeqFU4VPBjB8VAos2DZR25f9K1Umt3DvbumxqJyBw8NJSiW0lFbeJmnX8pgtl0
T/n+8QKNGsXvqBfbj7dt8RyBTLRM5PtEdwf3gftWZxbPowH6HOw1bxeVdOoye4rOju4cKE7cM93D
by5148s2WErLNFwCUg22ee7nOlCyXdLpQ0QMs7I9C0R8kX7lnXpIzvF1xJe19YOCZPPGP0PD2hGj
1Bys+T8bjOkdA+8rlhb2tEN6++a7+FqgUpHpjpSoJW2c/PNj5h8PPBAMUAtwny8U04STpjUe0HR0
yBbpNtyd5koL7eHILTntPIBWy4qWZ5u/6RmsIMJLymM4jdNR9YSZo6bJgWJG9qKWrn0CZSRO89ie
Tpjjr3Mq/SzvgBpNw49YddNKYgGljRKJ+6FxsK4CJV6CA4Ed45D91TJx+/3v+i8PdymERQVlCYvM
uM/polVt2w1TlmjhmHJBBB6N6tZEl2Y62gWZ93pQtXcfVtA+0TkehlALAcq8Jpm1VFHZHIlZs879
0OKNyBC6IGAhndWI3MvvP6b59StxTHoAFGMOn5Zq79evJAsRLHFVzvHxGEmoHajH67F9nnzmVBl5
GsFYmDcGLMYtjTM2/kWydFiU7urEf6A4okdUFFD83UTQ04JxY4/TTkGiBW3Mi2BDRhPXRr3hEb/y
+w//EW3+65rODc1ux2Jdp9q3P609WqQRBN6MiN/pWoOaRRKu1PDYeo59xOD0J4Yj8C4IGtOa6Dx2
/MYpjypCumNcnb//LNbXm44NAfNdnna2zjP984lM7MQz7BZ4U33KkErfFak3PvcB+gdPiB7INxZH
rUj3jWukly5wnQPc1mfd9+ixxpF5TCpX3DxlABFxgj8B5mg7mddz3nQ4rUwjBSZXqeNH3pw+cQ8V
pnyDYXvMOjZ0odNFr6nSybizoIgklRiOWSbfgMg6J1XWMGfRCa51chDXQdowIvr/+PV5snLNu7OF
Qf9Ue+E7S9KqztJFbbp/TZNwTkQV+1s2zAZ0F1uDh+iV6xoAxM0rTJtk0aF7MSRTFV+JaFOUIRP9
upyTwNFTdqH7oImRgbx4I84pPSW0RhaNFoGUmt/2UeHso8RS99JA3jjpmXPMXFFv6xQ1ZNCYpbOC
vb5iax/axrtD5kU/6kcbLXmBWNf+phPofK2PKY3n3eZHOU/Z8+tdNPJxQpjw+cJXgCOn8pJUTvCK
jSo9WhkIfZen28YXkLL46oaFWRavYJjakz4VaEyalISrkDyFdoijV69r0AOJ9BTO7bJ09PAQgOoW
GjbFhCBIrCDRll92ONitP8FEjNRTXyAWa0oizswFi+yKFBIA/r5loo4NiNbKDO+W40RYCqd0zo0W
lHvCMwKwUUp/sDNcucBbh3XQCxbd1s3Pgd3S4wAVoJO+oTWB9Yy/6Y2o8cfO8kmMwad2VxVNgzbS
qG+RU5ZbF7Vdr5rZ/dY8Wnri7BLIZmtTJWI/QkxwitB6Ky1fbmSiyG4Zs4y9WMgwksngKg6TZiey
GYO7IrJ+WnECQzAfXoeLpZfPXuR20B+M6cHQSnuJl19ufn8J/9tSKB0e3nSOLZru9lxJ/OPppMaE
AEZTh7VLRKUofXnLu/pPPcfQlyO42STimk1muWniIcEWSoSBPZg3SGrWk8uATuX1Hsuqfz/AzofQ
7F1TgooOhYtcr8eB9fGOhuN09/vP/S8VjoM31HNxyFqm86WyBbOJGV9BRbQAH9f4EKyhWqixCVaJ
XoJl5KvY5oArd0YhdmEI5aFpmOY0wGgXuia9w/zWmb/HpPP/8t0eKUc7kuhVm2ScY/ZbxKNC0GSS
x9DprbPxLXxijDKo+bjaW8ysByNwkysz4H6OmB2wB5g/rCidmFI0Yl/bOFd+/0uLL83UuYzXbZ2n
q8mW76O//Y8vi9HRmNkRmE9PJxy7h91wiEgEvuvGQK0aogJ3jM/ik+vTOnH78DZ0Nhbd2rlnsqMv
PyJmyjnxFFJPBDsenjpxqfHC7UltjtizHXIPjULRYmtegHuOVlIvktMksHC2+BSdlZnU8a4fjJ92
aDb0j4KGCKUFFADy3sNtM2SMQMDh7bmWq13VdRVKU6fZjKNP3kKtm1QkEHS8kIpS6iFRXW5388Si
JBXx1eq2yGT0F41eEt02/FuIOtU31/vH0/HT09M1YVm6tjCpj61POyLRNRBr3DxfyDiyeIKQrKAb
GdzcsAmvUU7TsKcVALS9h7+jJeoB0U9MDnyX309qMu/GoBy3ntZFt97EtmSgDmZvkmCdq2OHJhD5
C+uR3OW1XfTFwTQTpAJdFz+5dR2vddebDl0HlMSrjMKAX2aE6yJg+PyxjcHI6a16PzdhBXvu0vAx
eH+0l+vKLraoJd8/3vWx6RFw6leLzJkzN2rd2BLwgH9rbhwFULm+u9n+pV7yHPqrtictoLTmp0Ui
9tA5MhOHYEDwDprcJ1W0ODNMxAkfb/Oi3IooUNfK61nVNVesNPC5O1lmciVpxW/zDlxbCmf/BzZl
u9bxZhfAP9Jd6vTyHIikvwTTgY4xZAIm8PRyi2sfjQFeknpVxIDSEPgPu2AityXWHSQ+1je/pPF1
705xbrpMh4Rju/bnPV3nS5mXiYW+o7SnTZik/U5G8nUUxRsXx3/uD8ce76OiG5Y2sKBDIP1h7zsQ
aPBzT9/U0l8HbRIGtIeZgUoVW+DnhuSgFVXE+sQeQEs3VFPFgxGH0cWesMc3IUKr2Kq39jDqhzCr
3kphnTpWhVdNDUd/Uq9KjcdaDjZPZc9eiq4istW0ETzQOGRsOZKfS+B50/8FUcj98c1CNV8Qv95l
riEpDDiRQrLt+VSjSoLs8EyOeOwVzG6UWe4aMPz9WPWAccM0PI8kJ59zEpv/8yKCugd7WlaLASwU
zgSiTUOQCs7FtKz6hd+021eIwmAa8TayBGbDyQMUeWgDG/g+Md1rGefO4wQetgSO96CnpNwMvlad
pWa81X4r7lsCZe4qr04v3k0gRX6hki/W0jQNHCxTu2xabndEzaS1BhleFu+RDIL+HBX5uEm1lyrt
il0A5X2RWI2ktirVoszdFqSoJm8JqbpB1BJOz7j9m0VLfi2zGaI589nkenBwg/76kB6ErMsB2Ri6
YJDDIDhmtKm2p/+hXW0wFis9dOxFnNtA2WscUixrzeEjq6SBFLrxRzy5yrFxgupVuB1jUO9zM0Kb
2uhqTddUAyetGV3EWiT/m4sZpTI7ZqI7kInV/CcqE9kwpZZG0mBBLX3435fRyntiQG+KUcCdlWX9
WxszqascPCltH7lPbcxeFAvPmxNBaSJj7p1RC/0Hq0vvqx7MNPkbGNsRDcUg+Q4wxatFigxpo1ke
QKwu8OgDu6cB3X6cOO1Kr5W1SkwXy3UZ5mu2keYJ0jerAtVbEzFVHKuHCfwskbfAHL5ZKax/WSkY
JJsS8ZRFp+/ziMXVch8tB8uhO5sqRyvGoabM7mxFQ7fqnNG8oT2CRLBSEtccKJhS9dVBKwl50Pi6
QDUZ09YfcZtMCXDktic6zTFWpj2A4iRfFs+xpx/5e7NlWJfNuhjN8OZACRH1FF8ak6UQZXPwQNAD
FElU0U3hwIyYoKKCSf2u1/W1hzj3kAT/uIIF8nOFmLSEIWb4GlAce+lNus3POHOdt2rWj4SJ5+yz
MprdnsmOywyyJVLvfe2qZu9Yd0Oj0FhbKiQdRzmr368y8utjiae4x4fjqQQ1VXzagNC3h2NE7tSi
6uNN2OH0alptuBdEKB+0DsYe5L/7jz8KnBKqaCTJN0obKosoOGmlNMj2Tq2LHpiXARwCMSvR1XDt
v0ukVbCPU7lOGODdGcy272oeXvuqdCDRxv6pSlrjzpo079LpRnEaMOovwimb3mmq7kmsS5/NXtO3
LYF+d76bvRPWO9ys+cVJ5A9onyERG/1zood/oEnNL4I0ACIPGQ2l/pIEL1KRygYtZe4+1aQ47Mk/
qFehNIpt3nc1mlKX4IGo9e/SRt+kZTHvn5X6wSQ0OkMZ25WxRMIWXDQj+GbLT5vhy9ruGdIRNmcC
UY/8fPVzE/Y8owH3NGPdbXFAsR+rw1E71fCkgsg8uYmXHzOMAC4hJCt70sadMxRg1e2oF3c6m1nT
vqquB+hcVdZ2mJaYxKDS5Z1cG0T5/WlVxjsL9kAVjzlkKgM0mm5twkhS5UOfLL0JzNCgK+splzie
QuXpf1o92d1A/hee0mkYSEROBhOAhZyNBBlItY3b2tkqNXEHlF1lbJoqw3o+DOV9w+mjH4i7KYAj
Qv7G1ph8xsXJRERjbkOIaqHLHxm7z7kx/a1B5or/wcG5ofvN0lLeH5VHNReXtX3rfWbClXXUAzB+
d6qb74gIolASAkWZIn1kN4rsye8K/1SQNYRw9qfMEgnyWoh7D4sik+MJ1ve4LYTS6bwSQcwYF16N
Ql9ySmc/B+BA545sb1q7KvY2BXNaRJ9iNs2Yi8iNbWy0Ojwv2FK4DOto1cB5vDIG6tcZMVP7BIZu
hloOYikvMtRB/+rMo42mZUaFxf3ZVfnr2PrGCcNuxPCyUZuMVXwh6SNeyHtFo1mY/M9qcy9g6bN4
tTGw8jidbUrIWwD1wHGckmWUGvleTQm0zEav1l05is2ABWJjZ0Z0NvNqy8XmHa35JZoj2gebS8FK
83Ef1aJ7zLWt1PEVDCAyH5mQ/HQUPS9bbZWi4un/30ujG6+/X17+pQDzTP4R81NXR9X/qerVk9qM
m06yrcysE+njsELa1CGGZSA5tSEMS8RqeEZs90iWLNDkEQ2PVlV/F9RZN5ugmeXUQNkSIn+KAmuP
KKP8CcCFKF4stMJ/bk347fOuyy7tbyqGj/nbrwUY8xCGgTTnbPbHzqfPHvvDbBMom0XGDHbtalw0
ZT2LZKgUlipm6TYoJeag4u4+7oaRor0JsbXlHnooiZOEB5Ai/3CZE8jCzN9JMTwiu4/mn7Sg11h5
jHRrlmZ6qvIBlnnnIHMaRkbY2f3vvwjjX0pzz6GlTGnO9vfrWA3VrTDoxvJNhNF4cq3R2PkhQ2C8
BeFi8Nx8V+d2faPZokMDgUOIOXbXoVg5Z6OxV17i3Kyuis8Dc8MFMSETs6YkdKlVCF6dWUG1966S
9j4Mu+mMJnx6lCnbK1cSB83/+aLHoXUge8U6JDCg7lpEflh4eCv98i+wJvlBZpVchVqkNlNY/O1g
wb7W+rnWIS5WZY45agiO/mhm13iqWeERRSGFxRTgGuZPNszrSdPkmxiee5UPW1E17trSZAwZotvk
etxsIzMhya9vVq0NCIepZnYhDtLC9OZAE8WNB4eqp8UKvanaArlRK9NtUIIjXNw1oYkHEe1BgRyU
hKiou+aTa8G2DzQqRyNbWpVnPDhLXXXjgzH/XHV5iwKkOJbZlPKURAZCQGeyJ/okfxgq4ADEXaEn
07I5wMJeEU/SveSzoYkBxCFBR77yaihAhWazly3+DBlEnwnZGo8pnv1FFuUzoNyrVxOxfEtai+aB
xt91woO+QUY0YIQwSEWypuEdWvxd1wvEAWOokYHRM9HQQgUm0Imf7Aao5++vtq9qVQdtAntARzfZ
8rru51snqoq0MqFD2Wbd7focPsVgvVQw0ZdpkgfVBntivxm9Kt0aTjIyvunSV2NGXbUm5slioAOc
gEi4KwSA6D7vs/cE7aOOeumPoBaHFOHh35oLuScuQV/hlmJRPDRlMBICPCCLZZ1dAhZQ26aIngQG
9jfEXcMdozlxJs/bvImkvDrZGb7ItNcZHaMEmX8Mq3ba26kv4brotKhETHJXQ1Peo/+6AQVVbvJM
Erwtq4GVN9UvTdVMhPT43g9LzM7MSYC4Jwtk4qLfu71v7QtsXPmdTlrTN8Wb96WXxWmmqcDUDpHJ
PEj9dU8Tgj+LlcMDu1DFE/3ibK05XbMSdL1osuQ9wmwSEIuie1V63TGpHqbjx0tYhFiywltnXgfz
2tTzq6qvXXDVjQuHR1CVcenPlb1vgotjnD3jHGC6vDYSZgSLWAiRQMBRq2Z8wN7byPBdCzX4TUBw
VqKt678xGB78zMPGEyaS9rpmX/mv37tKIZ3Oy34ZV0yx5kMa91b4YLfzYX4cjnhIskeObnyMssdA
++8x1U++/9jYT0P9VNlPefrMUdhP2fjMEafPtYa3ARLZS649c0DUuNPqrOuJSIJh6EF6uHlhsSHK
yvuRZagbMba9SjsN11hz2kf1bdvH1L/sOx02GQhmUcuaJrqKT80yQ5g0IRK07YZEILknFRwvHUTJ
PjsM3t7iJNkHXlvQ1NHRx1xGzlRzbLQj6VziQNxgXZ6aaT4G7yTzMz12Dts9+/m5y5EaXlwXI9GF
Y8Io6l1K71IV15qyeroOH8c0XV1/Psrq5vt8DfD4bi0/G7eAucQq5Zw8SjguUN2yx6bN7J2ZBEcN
bxXkZVntgtIJL0GRoIEXxqYwdxoNub0+w+72Wrd3SJ33YSVyzc9HSDiJt/fTA4ebHhKU3IRE2AdZ
ES5+DPxjqc+HRThFfjLyEyisEZIVhsr0zAFM10zPSp6bTW8dvORSyfPYXZzkUspL311yAiflJUmv
HFF6jftr4cxH2F8z55o41za7ccjhVmc3e5gP8u1ac2UOt9S76cNNFvexd2uNzjx4xHUkyqLHOktQ
WW0Ix3PB7ida3BGLJFiQHD3YQHRJbqaGIiNQdb/BYUFe6b3I762Pw8jvOXwHctm969y4ylD6YSa1
nZud3NJ+PvTkv0curv85UnH1IlJmrs7Ha9herOiqNRfbIhHsguMxiy5Je06iS9SeOYKW3fFZ2adW
nXgt1alJ5gNDDgIq2R/tjyOFSeYdaA9yJPUhqg9hdGBInPf7Pt+n/d4jGij+Rhb+VSWDHgrVgEHz
j62k99mfkAWww+rQRtZphsVDWCTuqmv1fjVg4ngYR1Wf/cbj10nFAxN0YshmzV/dK0XwhE0wPD0V
A8XF4eOPPl4IALJOtnWIRuGRAu8gF4d6QYJdN91Cz23OmlLrykCkHY7/Q9h5LbltbVv0i1CFHF5J
IjB1UKsV/IKy5WPkHDe+/o4N6ZxrqV3uqmkUm5LtJgkCe68115iwEUvIMQBEGvFbOvRHWyvcz3lP
A4NvZhbsg0jyeacCRS9G147Y9Gbf/77Kwjq1h0uC8zIoABcfTKedH/dDzZjeYzabSTjqg30QzZeN
leZDb3TlEwNgzMAU32yzKz9P69Cfh+od48Pb9bNssuMRsw3czAZ9ml+u8AOZv5i9m6O1WR/zIvcw
DG2BKXFo2cLWVRVgYba+Y/6pfkjreWAPT86JIIVrrdYX3bZeXcsqnhl3yyw2uEYx+WY7WbCO4Xqt
AIof8eWRWty8c2/S5HXtp9UzvzlmcA0XCQ2PN1tcl0pwM1UrlJ8pncJx67lL9vpryfiKb5qMcRRV
az+R0QI82Us+WbjRwXBQ23TmaqTQMxP4K2O1HZ05rrHoL51MEvj3dYr+9gZKC4iyDIAHpgzcX5tB
ubMJdhTAjkYBQrixGXCxEjeJJhVuDlwa50FMVOFYI/uLWuegSxpxLCRbGjaJQlLhF6ur+nDRJhPa
zEzewlLdcg93ui7ir4BrHsdme6//8tamw1tL4QzfIJ0EfNC/OAboLSXb0BvVMVf7mFk08IGuRS7C
YJTE78HbPNJ4Xc7WeK0HaG52J0KrM/GBVo641a4S9Zj4GbmZiFleuC/++5v61sDCr8fCxMRCjYP6
TRNgYxyagEm4bekUt6/Av4nWWvqckkG8+OZgYEdm63ePbSINGRJ70Gc6i/mg0150xW9qNgF7jKnp
NaZNexdURuRZLtXOVX9nh/e2CMlv6knXBbft3YT5y7erIvVq7eF7pkJeYjscyN6AM88prJ7JNLMv
D66zVUGvjTp2NAKkmKlihn+GRbrp8vqNTUE2n7TT2M7MvaVEsvaecO6aqcs2jAtCZJpxKKSVpvoV
tpyHpCJwu1AtAX1HObDJcj9RwqFFrcXai23mxmkWtLl0JfOIwrDqwEnZorzzEf3DeW9g+cduSMPa
ZFf48wtXq5bKKT66I3Xs+To1uUvU5UjhVT1UmfEtxywcMJbMfM/sWzGv1i3BZ/37L2H/wxXC4KLG
CggX0VujU4mNyy21SgI10kDVCa2BUB+NVi9TU9rkAtuTkjRbTOqGZPsxEhrgpMlfyYL4lhI3/Cek
ictA/MhtUOFOLuxwqQhDPdVH84+GzJVnTH3doyycHPgiqdc1wa4k+mp5AauNw3s8cf1s/dak7JUO
4sY0c/vgJRNBihWz7UKWS8Z2IlMCSnJRMvmQdsxtwGs+u+6oPhml4X1UujY/GBjfmZLO44+OQ+Nl
MLzmvP+pqY65P8WHfKwxbTkx6YkMhkdcG/MoIU/kFK+G87ilyi1R2+6Tw7iMVqWqTJihRpdpH/DG
3BcV0qJQqy7CSOJ9sDtbYM8lse7fPxAGPt5esy16NTAhqHw45q9lami000TBqQV9hhllS7y7a+L/
2x+15vRsGyxbpcoZe+CZjEG0jlJTed7G8+xFqxdx7oyBTqT4KLUYoReHwpBi7QQzlbwGti2M07Sk
7Wm4OOAuaM+CgjNZb1/X9vpdanI1jIu1qyDkbr7gSkRZfDY0KUs7E8ojRsbcIumu1SIUj1EyRW5M
cZhQ+HA1ws0ghCm0h9AcQkIbGyckQXHDCsNGPouYd7XWKPtWzwAfSVE6ozE9x9Z5W899dnEtEKQX
u7uY3WXeLmwPK1eqQNM1La8Z6UrTdUlupXFFGGW/q9tuRivVbLdquznQWcgFhUpS3RF4khwa3jsf
4b4e+OWu6+LQ5M7LhU32D3/+YtdD3rYCCi2OzWF99IC/PHTaJcV1xmgYE1U5rZRnKuUMrzXuX8Ns
BMUE7jyNs+LG3Glzye2SnK5kzF7y+E8z7ao79dTqvj9SylJcE93hRh4XF7vJvirM7rzY5ICdUmdU
P2zCMk4dmSxRx4riub0xvVgfsC9+Zlaue2oap3sSg9dFaUZF2CmX7ilJzGdVgPI2PZkY6k42wW3D
tzxvt8cxU9QnDBDpwfFa8yuDbOWprUvcQhX7qS3bVvdE7cM8jLxYUFsQCgszcurxVQdbe2cO27nn
zuiAiDHtoOo9OA4YEOHtWb/nNkOmOiMGJ4M08sPu3NAY6z2wZR+fiST/i0Bt7ymvehyLsljdMHLH
6GltYTIHFj3Meh2Zz6VK3jWjl7USEpU7HO2xcGASegOIBngLQ6YbAUOQcMtmZncLY26etEr5NG52
9S1z22+4faGH6TFvyXtLR/VNk4EZU9re3Gosl7GG3QT5N6cLAC3FrCqN6B0y+NQwyYmvizQuIl2E
4WLIziMJQkCAsrMrpGJxbp0zQ+xufmHUeh0u23Cp48ugXQCyd/V1Xq5Dza6VWchTmd+25cqkL2pJ
OMtvs35zB6kuuW/6DbXdfUqkegzru+aOi5mU2GVIyPzdie/6fvRiIpPuVfsAdEvxDhr4k/YhV+5o
aB8yDT/iw9I+tMod9btG5Y5mtm42wUL+wN/ZtWh3JIjzS++YN830bqd3o5fH0rzF+5EeB/I0uDJ9
az87JHN/FU6uHjtvaJ4rgr8Inxb5CxGf+gEQn/60We3n1oDjda2pZba3Kbl57c3hwXazMBl7N770
invzdunVXd21LvIbPy9S48J+TWqw72vxwPdLhgPZ98q+j8VDvoCtJE34XhcPmX1PbLAqUs9YF13r
bu9S8geZd7kctfmuW/dtvq+7hHU3HG7Z96n8odW5oa68k8MwOjcs0jou6UYqbW4ivqIlvpaaVNxf
3f7qZATSQkO4GGwa2SvuqprLBvRfORfMGxtnazoTeJR9xqeC9iVotHHNZcpviloIodytjdA0QmxL
792i5Ibn5wucoWrc5hymHliz/2pRX9VttnJ9YidnO8qJse0zhU31lhNLtSuFa0BQG4NacgZPioSZ
pJJa43CLiQUIGyNMFymGrBXmrLOwgKSmStlj0NeB6AKD5NuTbQSmEUDi+q6hBDlE5jN8spAUdscO
uyyysO20EVHENXBHC/9WlKWYMqXS9oew0CF85KN1ttMLc3i1mXvBsilAZPUONkWtnVGrnSFeF+M5
G8+JF6VE9PJycOWCfRmjVosEd9QyWuIQiTgsubMZYcILaaTiNAQJhwY1sMaAjBMoeBnB0AGyeCG8
LCNgbO67piFEG/dCXtGm0ZNwF+8jDOrUfXfPwoLuHz441pqWyW7LwSX5i/+i0+zZVAigIwaGCvRR
wCohSxssaHKC8ICM7pTg6dRO2UIz80TsQMKlNIGf6U+VvwCWHnxR+dQ3kWb66+AbppS1y2FhZvqF
4le7GqJ5AZntIvVq4tqg+A5EbQU+k08yHuotf7RYhvuzJbXy40j+AIULf6G9gXkaMDS71dpPsfGB
nSPplkRj44RYp6N1+KE5OyEobp551L1jp9LDAQJ91GBH7UoguidS9IOU9uQWp1GV6ne1CqmAp7jw
azJoC0bcpLbOXyigsE0ngWLxybOhiIWE6wOlbXkSqrDrD7s0+h8ZBhJf+h9cH1GBQdmuxPWZsUfG
LtLCcQ+OEKd8+KUkIyI992dMMLkvct8jadY7NViexKkyT1BYDIG151Q2p4zcvvyUxywZyOE9VpB2
ZKrLEVB9KRgPPjJmHUcuIRIEGfK5JqetPJndCUw4jt0c1rt2AmAEZFaHC+eczMQnmQVtu+jOiMGv
PxX4zgfqBD4xtvTdDOGzYSr5BAVvkZ9YZOlIMeMux9z5yPi4LaluV735gwW23J8sfxilxo3MUB8K
q7ZL0G1jsjfzR/eUZT5YnsSQ0kgXXE/LQMvqNNanuWao4oQpBMqsa+JMPPaqPEr/l5DH2sEHQaLx
yWO5XhAtespnqUE9dYSqWVKNwh9xWp6cwkeCD3SRxwXpfr/4035c+Rx1fhMIj/xWUv0uylcZHzpF
LNcHsoRy/iYoLcLWs8DWfFPzPcfXZt8B8zb7qsYKiilWf2mlpl1b7rveCaQkFujaPJXmyRQnks3H
8dQTAM36jc+VTzdmyuyonal+MEw8qUdvfqc6sFsAf7mAmx7WH9titpqKlv7zCrUVbVmBz8WlFutM
8Zpq+sJsePoS94Y/L0sVkXGQYjhzVZ/BE5Yng2Z8UZznBBtGHLP6Ko3tmeZgE7pqeV6wzoXFnLBM
hSSGNT19/P9DyTzE0XG+eM6XYvpSTfxnvmzJl276oiVfjF1kgIE/3Qmon5Xys21+mrbPRv/JNaVi
85PD4/gVpeLVu5Tpcy5eh/K1FK9AbB3zIxoGGgcf0+Rjnnx0txeGAK36xdnlOh/SRSpfPhjm81B8
sMznxiAdB9Bx21RkLme2+1IIhaiMJv5Pbmf1K7mHUY9/7wmLCtaoacyPJXPMH/79VvoPFVuMV7TR
PYZfTWpfv1SR1HkArBnLilftPJoto1z7QZTkzTQlVp9mweC8Cv2T2tokao6Wdu26/GvvcYEm5MU4
LayQVA205EBqE8kyRf5FAH45uSSUncsMnwo08143tMCKYZznjUwPbCr1eSo3lmJeca2sVX3enxr4
8eDAnCTVNfVoJrjkmig4uhw3c1/EulqHkV1wGeefSFi3roSG/f2QaadahrlvnXaY9YV1KAm3DEok
l35U3I/uRG5qOfdcQ6CmncDKRtbQVq897u53TnDnbVmDngnTvLTgcQ3Qlvv5BF9tPS7UfuME71zu
c9Kk2TiDOBP4iVbvXGnnzWN9IsW65bsSqL8es05SLF0Q65a4lEfWLch0T9MDixdl/rFywQWYOQEr
F2SSi7OvXFi85IVcv7BuSdcf65Y5Dli3jLu+r1tYujRsgLNoWiOjlYsWVFpRjtpzsi9d4uTHokXO
v0FgzWoRwBqE1uSkt/3QKBhgY7+bsNe5QnmcAIHd//0sdd6WJAxqidIkyICUx5jMz+9mQbT2CBqy
JRMLBElJSfU2YN29CfdpxhEI6q4VX7J+w7jrzGFCGAvkZne77oepL2mD5MVy7OCzRb2bLcwJ4TMb
St38fdS1Ywv082RuzRQ6tHhoejLMyPfhz7SUWKz/PbU/3/d9fGwAJ/v7HxBU+NeqC8JE8iwYvBrm
/kS+h0tg9bXmY2M2WeDU/+IBZD5W+frJS/JvzWDl/paL+GVadBI0so1ug7W4lwTKCy1o+2nWscAU
uVq/6rViXqdZ5vH2df2qYgW9u9/sgfpY03nFb2QW/x5Povq2jvFtpg7/2uMs2IkbbY2nS/E2J/Iy
HZvvqL9qg949e0Pd/2WpnXooTBwChQWrHIPd4Ldj1X78948OetLbJR+WEzy3Kp8gW9BfPjuVIqNC
mH17XDS9pRxtUihz9OaRoYip8TdaAN6ps1n7+Szle5Ltd1UrWao+Q8qopy1/zzqmB4NtCVasV4bU
vASeF7gFA0Gh4wUkepkFDt3Q6ENXSJV2mO9a0mjapViskCNEo4l47WWJrCYydg1LhCmQgcqtiZol
WptoJn97kcdsicYmSpbITKIW42DD0GVUNnxVQsAyy67UCvU11FoBwxKaE5x0fO5D+Wjx6/WhAdC0
Dz0R6n1Y2aElwsIOs11zGo27+jRyG6k2jeYlYgpkXKgHMJOnNxEDxe0SiUaKwkrJfHEjlfNXeBFJ
pMyRkUTeHGlJBPZrxfyWRHMiHyRWiGJTasMK2IVQaCyg8aeGKfY8LPMQ3D0qXAKdpQRBRnWwTMGS
BlPKXuKdttBbRAhlRZt7v2p7jqZ7v5K2ytIp67nTATWP2LDVqiBEIK/GF43+VQ2VNiIdwH2xnVzB
eLNlL/QYSJJYsiqysJZe8g77TaETXdNTv/0NQuB1sAGZpCOpZ8LZtMc0+eqRKQQWUjy0Yh5vlHeS
e7pxO2obL/2iLgsfUEooZTdq4zHWwNzNKsQHqJf2o4v1+tINI3Uxby5eE7f8Jv+ZqaQd6SI5j5iN
iXuq2TFPqgcqdjYvutUSnUthqa3U4arav2sSeF2OLjEZCReCLRXExojE+JpYyp8MG4x/0Cl9Wirl
W5pb24em4N81p7Z4AryqvDen+7bUD0fB43ZEfxZLzt4D+VsVyCEepXQnlbezsOdoskR6GfFZgQLM
Xizos2oqgq73ts9NkrVUeQA7EKU8Yw3PCvKLsBZ1hm1EuITEpyYdYPBaELJmK2Yln853q1BIlxuN
+J3y1dsRXdC5hsmkFvt9KPe7n+1vv3fKh9kyIYJBzXRA64nEPK4V3U7F6LoLmEDYLmt+zjN7/oCV
ywu15pV6oPlMCqTyDtfm7YAftm0P87bOMBG39V8BXFqxbmaxFAqMQ+YxyrRt7nabfcMP4AZWadSE
ZEOpzbyxi/KSJFMA4FWYCeYxSgDUsiedGzLLeyoIXHG2A8RWHSbaYJ9z28rYem3e17E0n93ea98Z
gWE59+YqDGGOq7BqAsfV35SEx6Quh3o1kuOyxWp3TOBrYhxVxMlVO405zQn4ZiOtEIupU/LhMBns
O1ObuOX9DxoL515WgZMgWjDQZse+bLPRgdNqvFNeVzXk1oQCgxxnM+QBQ9nwOGXbn+SYWEE3OOPV
WCiW748mbfnSLMMY2iOZT42df8YiK85TQ+B422JMhd147Zo5vo7mDAAkzpfAJneaUn/pgXalXnfY
H9ZqNVxUJ8AyXbkvTeOtTZi0iurTw7DIQGqtG4HFNa3RglrIAOJ5f06IvD0xLpSeNokhXhubKQt6
Yb6b9tpD7saAWYVN2lFqpE8dyO1j0s8kceCuftqfm/TGe2Q8Vxn++0ROzQALgkMghjuSI8teN3a5
0mq8ztNEuR4yLAe7LQ4saUl12VY/z532Wa1IZFZVAhTzZuDONg0PPRPd19TQuie45UTfrQSZl54S
jKM2RWbcjB81gzTAuXGZrrH+k9XUUsoN5HufFWu0eKpzYILTONVipoRlaTP8Txj6hiERvGOYGGND
9gP8eKck4ZSL2GXFrGMlm/lSxQb78Zw2V2lj4i8Uov4kNZK0O5LyJl2HremxNrGH/Iu9LM5p1Ski
T3T1wYZymywc9ePg9slTbSj6J9P73bTs6rWCR51ksREV5pBeFpBXl/0Rlfgfj9qq87j6zt33mRin
AurQja17bttt8euBEcFRH+cr/IXpOgF+uVZAycmG2byQKJED3L/8t5JZkmD2RnHeClZXEOA+M213
r9Kcmdp4NugkDjGYIVMUF1JCVGjL0I8JY+7/UD0an4NwH0SWY9Kp6vHBZUGy/9SJaju5HVgpu1RG
mnSayeyJNWo4Gs35kPYYuRW4JGMiPjoqTgrmy55Gj0lW294IBLKHhq4226eG7edsNMsFTN9yYcf7
45E+rcul9jiJ2btyw+XVPs9juz27k/ZNMQfzgrVaPH9/vhwYjm+82/7T/ryg3uRmIzEm5oYPi/3u
6JXiKWMc5qLp3MeFzSAEd7Znz3FAnms03ROjiy9FMhPVuKkbCQYlhN5DJp/N9mdTgnpKDcfWPtHt
kIoQCnyvdGEgrXw/DPMW1EoCwqyxBoxZNOEYV8NVaygxqCIKxiqXNvqiK1HQ7eysIZS8x26uhrun
sg1qFjXyxoXXo3/eYpM3ztZHiQl3Ll133n+Y1L+AV1hnVUymFiWmXP4vGtHjpfjaibR6Veok4Ebu
fukZi+vabDlXCj1rdpR50nlXhqLy+bA/tQEOuO2HKfutW1wIzZ05p6edIr5IuPxAD7CWSV4LQTXe
1P44uPJH1yPhpivMJZzWrbuOXfPnJImrnJm1PxBK6dtyOmfpXeJoqu6xN6F+09fRwznrTKwlZG0n
CtRqG/v1YbRbDS8OUHU3NZLziMHgQB+qfVKJjM7Kfn5gJf0fB3jgh84gXhzI5XAryAS7QDh4oUkx
APZyGIatQXblgwKQ12BjXKV2HXr8D6NNJ3fNJM3t7tV5RmFOk+e5aogD1qyExpVGldJIGHnspu1a
EDR22Uj/A0Yi8B/mdDLko/2AxZpVrTA2KmXOZ1fJ6oggUevuKr11N2vduNTN/Opq43ZVLIdBWzZx
R+aMtquzB1C6W0OGuK1/aqvqc2djPk9HvaB8GrMFa03spGt6NZqhv6jj3BxNADcnGHKEkI4xNa/R
JTmFdAjWLo0KCipTayZQjA5rVtf501iSoj4x0tVaCUMdwOZGgPj4vWEYUa1wTs0qLkZFWFtMDM/D
3M7Ng2IWyYNDw1k7EnI+bUrrp1SdgtgbsJouc3vOHfqhTM84UQpM8jCbmkfoav/jMJHzdcCuAeDe
2o6rm/TyTpGOUVNV30z5XcgJoj+MTVtHJAIPj4lVkSvNyoIOSoq/I8n/cFbzP8xxmF9n055IaRDp
py47xy2fhnAdQVOt3L4flCrulaNVuUeH78A5SdqcWNlWpj8X8PC2pr9Cqow3q3zAFz5ZJ9OoOSmO
1iEv1t+9LE2JqBzSp4QCupcp1qW1lvgDhoybNoDV1ZTZCiAtrQ+rBNELsa0ndyJz2d3Uc+x0cNbd
dTkqhVkHYKa6k3AaQQ03Nu5FXp21ahIUN+f/eAqbMbPNwedKhwXmkQ+akdB3zM340iQMIwHd8dec
+Z5iIghNM5PsBeY7zSQ57VCnQ/yC7eYPtcidP6ykBhqcEF08e+T6yVQT053dmw7589StxK2tqfpb
O3rNn0Nvkt7upF/KeJ782GZSsrSMo47Dgw+Y4IuqUhgK+t+hJYPumreWSqE+t30rMb5tttm+mKtp
nDWDFK6GUJGQiVb3OmWKw0mtf1g17LBN5uCwZbInYr2ZHIohF9E7u+W33VoCSFUHDIPOfvmN94IU
KtsdJ1KZUqxaD2mvR7yl6kmFPelmDY2R6WpA7jvy75Kc6jE+AJSnJs4VkIEm7l2e/0Yo6nTsZu+l
GfTfVObB31kH7+6Bn2u3HgthOHm2YVCT+dUutwFOiR3sZ0dWyRT4lfLBtmpOthhjNnu319XM0+sC
iyuyOevnq64TA4mJxrPW4REIni8oFxyNmb38xgCun1LLPRUlyXkZ6UGAHNPq1GofkjUkMkWFRc+i
v6oa4o+y1eSbkv8JAw22grEcgElmvjqaf7peDKZ1lnX8LqeNoesYvRe4H6V9SwuNgRyP2e3OSSnU
t+KI83uLNiYgKDJkTQjXJg9dmxkvMeghgwbC19pQz2iAOWn9JfVKescWZyDQbbhZvj10r1q8fitb
oUZYBYyLGcM0X0QNxXYBcsCg2su/nxn62wU8v6HNBdewMdWxhv+5BNZo2+hy16jYl0GBi53yN6i2
GZOByammRWAZPS5+o/s8zXXLhWEbHvjOeWFq1HSJyjL5Uq2edgj83s7xR8OtPad26oQqMMinyhOv
msmQrJVoZNUzX5Y+TGWXPrRl57xjTrHf9G5dCkEMXzPNblMiNX9pAWp1Cd+9cOpju2rmR9I3N+Ov
zLOql9wgtsqps+LeZsrT1Hxj2Vnc9oOusY0mTlyL7MWdn7rxr2KtmUIarPu6auQnMRMaU6rvhVWe
vUU/OTIvCcwPo2/MKzhNpp5KYyQqaQPZDNJ1nyBKdO0rMWrqR+rMbCcYNf5DTE+py2VEK8lE2qDL
v+QViS5U/nBGlONfTIIswTC3mt+KVH+oBuJ3DPU7W8LoXBbUC3f3ysmyj5BOw6YRL0NV3EZlbi6p
nq2fCP72mXpxXqul+KpYylM2JPPHfSZvjv8i63J4p9aiadavWz9XZejAcUyglvic3/Ra3MRMFKIQ
j1rvw712DClvVwaLm75wL1X1gTCDWQlUM1iVQFThpgQGQaQjmYhSDhuHIqog9eNo8Dc3LIoIZlJV
RMzyIh2LZh9RbSSwOx0Y6YkMJ3I3vNeRnZ8dJ0pY7TlRnJ8VJ0KpG2XFOXcjbujrqXRZVUS1G7XE
OatUaaNJjVgf8g1DzgBhNfKGiFkhZYgcL5zKyPNCZZeuh2kczrMUc0/TrjkNkbcFuh3glkbDGACx
Ekkw0sgF/ObPnSAvdFU9SKjja5oU1W0b2lMzh92uugkRvOyO/5YdDPvRhpa6BW0xrYc0s4iWdc3h
TxE5RMa985W33twNcGZCrLC5JVD51sxfqFiNkQglER7Qye5uqncDzKEq5XR3zDFed49VaYsBGZZo
d5wxxa52PgxDUAEr68k9v7f9vcMEU14wtaX3sb/P/V3gh0nvay+NMQpM9PSemrdpuuWYPZn5nW6C
x6VUCUiSxQgRUOIKc0y0P6S2QHuuWAFRPksrIBLV5bsbkGWKTX9jNwQu9OfKM0ZAjZR0aQgcKqmp
ijAEKrF0A44LBK+wdQi9DWuHC2+kZlHZRe4a2Wu0WVJLel5bWpJnfT2ru7zu4lhnh2N3sbpL6zId
ixP0UuDG25VPV0TjosRfcFPG65zcxuRmt1J9coMI2G63epfr3uAN2XKZIbVWd929zfhyqvtY3fvq
3mHKqe7Ncq+re7H4GUkwyz1b7mVFusQ9xctHsOR8d+e7Ut49VsfAgvkyZOZtYDlya8rlo2vctJSJ
jVs/3RJTHkdS6HlcSmkOv/bNcK6LuFq80+LKdBam0fm/TkhskAg/JGZIbJCEF+OHTOIzTsjvZsiF
7RfZaf81Q27/dUL+3Qz5PyfksIRG+cMMiROygke1OyELKqvd/5yQ382QOCE1ovDaH2ZI+5/MkP12
YWYZJyRSSCQxpB8SJyTuqHz3Q2KN6pKfzJAbrin3Zu3KNhBvd829oYm3XYTqHwPvOm85hKVqHx7X
U6Y5//07tlOKflrM8BVzqCx61BkxvP4KngNzXo0w4dpjV6UFUUKO/lJXXnpI19a5EuGSP+C+7vyh
SFuuPSsJizpDy5MMeQd+ZT5iBTcIiGwJMjKo5ZGftsJ6WsvH2sNIAOkkCaiQWpxxTRkMlu09ipQ8
rLFJesZduCInHvnWTD2bV0dZMVSQcXn3qLi3RYwRbkvmQFWAAqlz05zsSkk/bY4HkZBZ0HfWdXTU
3twoSBWQ/DJCwRngceWf/63YikGx7/JxIOhkPn2XoC9jn+rE39iifEnYP/R+vPpK7w+M0gs8zVJO
EXi7KCIvsMwF+4AgNgNahY4SULZCMUwAogFrajVhVof1FMIWQ0ILezoAWqjvyr1wncKSUUItrL3Q
5Wazq/dCawoTNtNeCMqq0MNKD9nrSv+879bMu4QADlDShGkasqbL05Dx6zINOzvYuPZDRNiCbJTC
y6/t6pKAHUCi+iUjx/QDVL9htndXTH/YhYYoVRFPOEixZ0BkblsKVTB2TvIIaBsR64oaz4dNDXtq
zoMRUbQkfbYN2jz4CDKA9DmDTZIeaF4gCqBd4VKEUxGufTjvGnsqJGHfh4uQmkQ47EdmNzQrzPtw
s8JKhKsVFkI+yP6rRDDcQXBbaHRSWheKPNy6EJwHAlQ8uwEaXcLWAqEFC934KWiawJgCI5WCn9U5
Pso1P0WtH0++0kjln0mIHT2McFI9WcTjiUBtiA1Dd9LmE213tNlSEMdR3Ps54D9if4VPZBqaY3/d
NfYQJAPQG2sfeGZAGohiBqklxSxNktC9DdM6zJIw52TZ1U1hXYeAE6ZdfR0yf7iwNtdCMYWeFq51
qGjhxmmgh+YUkhvq7hI6TdODU4fI26WQ0c3/gjNkV21jvwtamyS8ANv5Q54ECyuEKsjHgLpSC+3S
9jPbLzhLJqlsF4NAjnviqNCOxwLGdlgQPSy1zidTlSqJF7dPPcTJXeR7Zb2fGb6y+CRNlJ4/5QEa
cprXUt0SKDqZl4GnB7oXOHqgesHKSeIFM+cJp0QfTpwbnC1krHF5CIHkkz7ElbLpQ9MKe/FDrQgR
qKXFCktOH04cIZXuUthWdaG3hjqZ4l2o0g3MQ9GFM+dIzoh5OLkEcARcaV0G69zAnhg0C+oGEiOp
J1JqGsDHRMrkY7dIWt9j381pkksRs4L9GymDFKWCd67YbyyEGNoZhDMdLlIGW4hfnBW5qFalF0zx
gYS9OEBGbm2akLOuroQl2Cd77Irb/nRGe/z7I6yk63Bg3uXDpjfT0R1Y0VtL8qkbuvg+6+RHlqTK
fjHlEPpoZ7QSLMU8poqDucSt+/PKRy0MB8JoKT7kvXnd1iR92FOtrHRKqG6calhMlyFJKS4Po3uw
bOWrW+jT0+Tl9YtRSpr79l5r/S1AxtUcCc+msUdnh1Xizxdsr4+TMlcccrz1NAMgr3GLNeIltC37
NZM/7U/psC6hTKHCvKTpdZ4vjXlxKyniazP9PMto4LMznu1SyvGieooSPaIRU8Dos6QckofTs0MH
vz239jkwWIllpM1LudvF3i6be6H8vJRXNJXXebqqhpSX3Lru5iS3ppOavFvV3QZPqqzv2XrP6/sA
SbkNkvUeL3fFlirKh2xXQllrfoiLB7foU8LNHQX22KqDhKW4c4J1p7TXOLkmqVRpXqb5sswXp7p4
FVuu88RMMnzS7GSUZ3c8sz+0PeIypBrYJ50UdRzXkrJ5eelZWaUa+6xll8o+V3Qodq3lldDtmRfo
XpbpqrG4mSi9SbXMDneUdm/mdlO7Sw6s51bVgHxuKF3vKKvvisypfWeX8A8GCxeOGeQk7th0rN5g
sTVRL3Fbkj5PjQsX4qwULFIq8zH9P8rOJLly7trOU1GoDxk4qF88qQHg1qyrJNlBZMFEXRcHQMvh
CXgU7jvccstjkGbkD5Ts95PMSNoRGVSkyJ+Jey9wzj57r/WtUCrBWNX67dQpFeZW6AqUQA8WuunF
SZarECTnTUWEiB4RbJ6LutvROexBUMLllJD2NxPO0sshEsfStLs7+pf9XaewdOldf2EtJStWgqAY
K+m+spfqi9Pk23QwXvo2eagsN7qDzdiSPbL2isKetknyUhXj+K1ErzhbkDsmLFIrnIHebtRo37K8
O5gGi1ovRXNVA+Hzl7FV8PE0hZcoUxlkptHe8Zha1N3yobL7ewIkGK8JesS0PvE5xo0FnE3vLxaz
rP2kXMyvTlhdxPoD6Ax3TfQcjk0eXQtH2jtbcCYcSt28mgtFBq2WfMnK1j7HQ4n0usXhWyvoLezq
NENvwNwg1Yc2FkfQ3xb5gAVQprnC2FfH1rNQcAtFs345q6N2GmJ1unr9kjYEFdZ0ujaOERJokYEe
HNryFM+zets12hfeH3mcx4KBZ2Kipe+0M9QTt5M1q1AjOrCxlmN4GksXcrp2ldIOxVGXgCyiIWlv
25/jDPzXAQN09fpFmaPwqPupbBZ/CI3lRIPM+FJbJypg47Hqw/o4m5ODsDNKnhnpfFHrIr/o4+kS
JGfNkirVjaAlQgo8FAl1bK8dWo7XUUgHLcwagCRxOMQ+u6Qg80nIqrwoQqvCwYGVsTYq65H+1Yum
6OX3qZqPhPZEYJrNc9fBVfH7zeAXJ2RaLyvDVQUfJ7APvl0Be3tUrMLsiE2IZnGd9OhkwgVjuQPA
87FUte/LAterVlITo5Gi3qYUjzkY5A3hFgr+CHeXOHEEsOyaP1qBKpMQ9JFGyuk/vvTrXzFJM7XH
+b7Tw+Q2rzT7WcswBVcKKda9HNxrxiEvsnbOI/PezR/C+cHOH9LoS/z6p+m/6BbA6vVPJ4nO3hXV
Y1Y9qunTnD7p2uM4PfWvf9rpid0sZ5GUXXVhj1V725nu1e/fNyDnH2p9ynwkn3ieASJC3X77xsmG
uFxzxnY5qspla8XjdlYXazeamnxyYLeSiQ1fORs1GKNTDqDBpgeqjcchvWprBx5PS4S4ZlQbSMpQ
yXoNXtAMxD1O4m+600VXdRoJP0JkdtkNNimOJYznVoWhaJr2mSX06cmUugV1R3h1w/sR22jFCY/s
byJbeXZBx1BxcHJNRdETrmq+hLhk/cWCbaoQnpRp3YVh9WxTek1dWbX63gwL7aYtwtulT/Uvg5j3
hVKq3zXnm6PaYIqdZSbjmi991cxnRW7ZZKuL4pBq5HXNWXKPnji+d6PrPilyTljkeIss9a2pLS/d
ATF0ScCqP1oDmArTkudqMhVnTNl9QxQvRHtOd12RNDszY2tkXlTtDUeJrjSeQw/KIrowA4s2eNmT
PtTL98qonsce4iRt/Z4qL6bTNnTdrl29xUE81v6goFf107wk3g0e/FDPz1YiK8wLNNImVN0IaV9r
kNcvliZSL5NoJD+7Vd7fKWAcMI/htWEuQfrk2l78w6mQXz7U0m0H37CmZj+HyoMxyp/xAgSTUPvh
HEVERcTeLnMt6dcDwozfX8BH+gEjEWo9LoGblb3u3bE0Imey08A8+HoS4k2IzGNvNxgH+y4ExIHl
oDRp5qc1ZWnDyuXYMkgGzsgQkZpAiigYCdNGY+JsnOGp6PE55qhNDMpsGX2Hi1nAxZzrm2Ep9r+/
8g/tOy6aJcmmPENxZb9XucUoMkcN579PkYpUzQIilBShNziqyRFb/4FaYT5XBozVr//uf/o+/Vv0
Ul39s33R/e3f+fv3qp7bJIr7d3/9212FGbH49/W/+b8/8/a/+Nt58r2tuupn/9uf2r1UF1+Ll+79
D735zfzr/7q64Gv/9c1fNmWf9PP18AIh8qUb8v71Kngd60/+v37zTy+vv+Vurl/++ufvILD79bdF
AGP//K9vrZFtmPf/8AGtv/9f31xfwF///Pf/9vf/9Y///Pf/8ff//o//8vf/+Y//+uE/ffna9fwW
9y+GsFzThVhhmCb91z//Sb68fkf/i4GKis+UaCTyOteEqLJq+/ivfzasv5i6A/KE8ou4OHM1VXfV
8Pot8RfAmrRUVLY9Z11v//x/3oI3H+V/fLR/IuX8qoLc1XE17+dAdIFN6ML8YwYJsB+E5WNkTwtK
ihBwXrGpRrAFqVPV22pJKoKyJYmcdV0cQJ1Y/mSmxEo5sj4u4UjSbp88urWKe0XQzII0e13FrvYZ
5HT1Fv+xocZubKr00XgrEHa678c7NNnYGyYn9NyIsdnAEnZSbqSFzteJDZokuk830epPGQOBUTQ5
Z/Y8ItEtYV7eOZ+sHR/4I+vVsPmR7uGapJTy3r9ZvOxKQvsl6MMzmm+MK3/osa1fD3p+iVgyDyJh
dbtwTeVRcqfyxgTMn6qQQ78MeZDX96C14yNc3CUY6tEInM9mYR8/TNYFsl+NV+eFhbrw7eWN1YAC
RwV1Ec740OZ5x/hhpnyNvmehNfhdWoabTIMFHJIytBny+FsusFLrzWG0XBkYhdhXaXI9Wp8t+u+X
Lt433gFm0CxeXNx7gyVVM5w7BRa7REbnV70RiCk+19R0gXRoH6ohtzkmaovP7fhtWYZ+40BIZe6Y
EDECbtqxMUzB/3nOkRt3fV77YTT+/4pauUgeAh2kt8uDAHH87btnQoJPpF4oXl8MEFNdq/AjMca8
PzLdxAHBTecroO7SKVzloK7R6XN9L4x2eSwicYdYrT2Ubf9SYfnloKANTw5UPo8cwHHfmO5tKuv5
8IcF519P85un97Wf/O7xIOcFIwMZw/AwTfH2mkMBU1ctrcg3jIieU4WqY4nDlMw5BRQSTqnyQNzJ
fTdE97FJeaqQcbJBM3/ZKrZxM0xKdGhcI+ZZyX5MkjNXlIUXVqo+plGRBWZvtdymdOZsDoRgCE3E
MUmhsHWWxD4mGvIfAsup0rV2XzlhFggl5QQ2zAzGO1O9noIXehtimyfdEhTpkGwmhNMHksXQHNh2
x/Rp3Gl5ZQeLrudXcio1LyOeoWjs6XywlSsWQuug25mzp2yovRBLk2vSdStnG18/CcvbeUYVoDvJ
KTQn7cTdt49GIsyZdOmYduD/EBOCRD5Swu0w1eJyTtFL5gtQ2CkO9ChpPE6V/Sbrhn04FCUopLWl
U1fHwjbR4o1Ke1Hzo8dBr/wUPguafiM7dBGDW60ZZjSUhZ8rujizxj6w16QTkADFNjFgmitZ3e5H
Dvxupj5ouVoFDE4xbJJoz6sW3C/W3PmRdI+A9mlPc6Q5Cqf+BteUGtmYX5zcxpBLLbiNjGQIZk5L
aBTKh9iszjISbU72kH8WZvFBJM1zwI4F/s9cm0AfnoN2GtK4sNQI1A4wg7E9y3FZ7AbDPlI8LHSF
U2TuMhc0AyZ6luH0o5LgeLJRfkp6/cW6QfKJhuNpZaailX57e7fM/nsiKBSvKNrhkAwda+kipqAd
sAcViLwCw2jgs6gWMs3oa0/vpmjQshk0+9Wo+hqmKCsVvRth/9qXr7uVVQBFLXFb8dkauqcUyVas
qlS7U9qAx/0+swgvGZ3yvDealsFa8lnHcb3o988sKBQQOWAW1/iGty/KIQaDtO0YSzQTTZXagVfn
4pemgS41PADguUO01dtBLgwX4vABiZwRSLeKA81iRRHuIvAMSwMDbT1dzNWTgyfxWOTrUGKwfyoU
qWBfe7rlNe9Fld41C45cKTku2FhZ1bmhkSrjMTBTwoEtNIWKbD+RiLPQfHyZpu2aOtJ2GoSwcN6+
zLKKBydTasXT5ReLA9VOH3THs5zl3J5yYLuM8eBxPK0yx71ts8hrxPEEDNDijeTpfko18/sQFqDr
lMmbZ0U99kOe7Je5jC+5B/2uG9q9LHIsw5WsHriPv6Pb6xjcprALwhk8IxV9RsMj7kZOoAkNV+XU
GFP19AOXJAvQGJ2W3Iwepsm5Nvk2eNT80bHj60QoOf6QqvWiOP85O9mMY1KnPVXP5xYKhHbBARLn
WuC08EHa1ut6A9kCPdINSjcvbCY/ok1zbFJcuOlSP1U9/Gb6RoyjMszTBFVg/ZnGb9qUIDdebvmn
smM1N/kGLsRqizNNUsLSAXZxHR8N+AQ4m50O3aV1Vo+ROFfndj6ksM7ScfyeamV0pPbBq8ySTFK5
pIAzETeperKXjehOztDc2XXb3oXuSM8QWREjaLWM7T3JQwillkl6STQeU84yYdRrx6KLR2ifLVpO
+8roV9r30gybVef2IEViB1ZuXNWKhIFYCHGfUf4FNuK4zMKpVA+Y6VsD7aahz6oXVlO9LRJM6WE+
OH7WEAzQyPApl8x9GFRBW8FS5lYb/P9gXekS9XbN7HmSh165Vcg8vOzb5VvOu77NVfcyaUoNImBC
a6b+7gxSucfZcxIL2i2ipL6A4O49Cz0FvG4wCquKltXqvi+1S0ftaaWFxnlWMxdDv5ts3Z5XFY0W
cgE2TELZO4QndbnLHFpkG6I8Qgz7I4rZhuwedisY5+lXo0aD2k51Ecih0LzEbGz2AdoPMv5B2dDd
T5V+U7Fdk3buRKdJ5WitFc101UZjeHSn625905zG/EIP5Etkdtl25DeK1n7JQ7UDjdkTUN92/blW
dVeTJivfyZZqJ+qFt5TmJS5D1eelRxtHToxTM4X3NQKyg9UQ+6wqX3QAwHGmqDD5EtUTC4p7ww7Z
uOMjz+WpJ+1Fp1L2xjiCpGbLnxEhQAXpkTtR2IUH9/0F7bbwQnthH5ucBn6zEh0j6XgVKSa4TYhS
PcySE0IaTdXRGB1M6X3CbBMbKwwNmzD4vCDwTiFvxm4UVE1Lr/pL1La3MS+Yt1a7GdvG3ZVRbNFt
4RTrQASg02bvmrb5mXXxgV4RhuBqvNFcSDeK7RwyYlSuxjI0PDcFzgE+M/VCKxlfTOPCDOPLkuX9
6ydV1i8WbNPhEGJyQFIpON7tQiFpMuUsesWLLGSAAOfIvHFrz62SK8FY/t7idbW2dZelfRgks+Pi
TegX34nrz/aODxi8tUblYEGCC/ydj5kPY+tqFcuQ4slOJRBqSimp48n0Wi1+agFIB21tIh0IXcaC
Y1n5wiZZgaYrgGF0efWSBo0jd62GIQtXjeqr+nOYkoj6+3fsAwJxvUxLXbdt+E6AJt+V0oWFkDkx
8KFUqiODegonAkzFeQr+aONKu9tOKnWoLTDkmRYZPrmDLKDRXmpyMJWc7Uvhd3ul7Owd4TIDCrjm
azQSsd2E5GAh7Y/PkDl/+/1V/6rwoexBEAlwlL7Q+86QZcZtNzWYmoxa2kSAEo/kzv250Zw1wp6D
eDZ4yvCmBV2EpEOL9QN3XOk1TpR/0lB9pS2+qxE4LKnQ7ekcQIJ/d5Kb8lKZkeVHvhhydUeejOMp
Dno02PXj0oCdmDkeDT3mOulMmq+Wsr5K2pipk80IxY7NoHTz/lbtnO8s1/1d4k5flhzLTSna9DY2
m5sOAU2tgXypEm4IU/QbkgK6Q48jNU3CZePYpCFmrgoDr8mgPJKWG4GMqQaU/q1j5HvIlF7tyv7r
FCOmT5rIuCiVTByks/zMswjbJwpvi0xwbyAgCutme2Hl9qZ0+6suUUemDUoNFGAIjwNT7qoe2mNE
HOFBGiMN66kQ27jP4Zzl5L/l1Skq6u+yYS3pssq87iYSKtXBr9w6u7cj95Dr011L8+VscqGRa/r8
tRb1Z+d//b32kfsaABrtN+ym3CDvtcqFrCtddIviobJkKJKX3jBp3akYs96zGwudb6WcRbXRb1qb
kXJSyp/4wNFxgMzMxbIpIkUPlsGsTlIXm46NhfUOfIdZbITF2h4aT/YwXdJs5kQCPHnT61UFPazn
zidtcNOXyJobcBdbvHVLPfkaRpNgzOryfMjCmgdf+axa/UUDxnFpmKKJXVNy3/drwxaxb6KiT7NH
xkZRaoDYi9QrNequW2pcSK9q5fcrT23EJ7aZDHw+VWxl5xkVVcUa5GVhWoKb0cIjJJkqGZ+jLB1v
iW7f53jIvbLSL5SCbPIKywOFHjafdKqoPkakI+NULT4HfmMjzTI+dKvCkpz6L8pYIraVD10kms8m
oB+Xe2PtrmJ1MugHaO85lk5MxBh593A0F/A7icYmGtVO4kUmzgqDFo+CoRGrliDaWh8jX2GSvBGy
u9VnPp1P1qS1o/R2IeBiBNs5hzHsBe/Ze8XcqqJtpAIlOEquGyfeMuLw87oj/EOJKPhXo7kQF71J
S6wO4yBmJ93lyksBc/KTZtzrK39/MZajElyN0ppm3LuS3rVrJUsrLgbbCe7jTO/2bdHekJ4Cc7xO
rtripXTq8ZCO4BidpbRwa/BEG8qcP0Qi5di2PDVa7F7FzDpP5OVagczEyDhdJ284Tu4UwKxbWMzh
UXZYKDGhTFfzSLlhz4i1skGVO4LTNZqSYI3MuNlURahezeyK5wJJkJALMdqJLjwJM88Xdatd9kYE
LxUptVMM93gYQqY/W1KGbyMdm1OFrUm2oQxKOmGbHkhwiKDNG6oo8hfVOShtfuaqOa5PwMiMqMFm
YUZltx/VTw9Mv/qkeWsZvpNP/wFsMCjLiPkoZkNfi6K5S1MW60jFN8k6UGJngZznemS0kbsnJssH
II0Jbo2DsMrlVtXWEl6Br2Eow7GY6H+acdxt1VQrPHXChlc3Ko+X1X0tOzRLClSYjYKVK804lfz+
phXvaSVA1NbeNOdbtJAu5/e3Rz9XDZWhGrCHu5DP3XLf9wMAegy3Hk3yK5NR05MZ+mqvAubBa0fE
mY04mL5GZbE3hNu6Svv9qNAGdMFreJFuKscmjsPASWfo8p14GFmGlL4UW0UrOeco7c8pd/QnmAWf
vJQP/XFeCh1yzdFdssJfRwJ/HFcR/aVl48xLyduhCGbVlXANUsIi9OyJvT9L3OiyjZoHt5aCnKM+
iIZhvJMWkOmEPqBplMrJCOOHsm3dY60pM5FMKSGRlnFMixRkRh+ZW0o6d5uXsJ3cUl5mNqE1fUge
zO9fi/bB9PEKtyN63nZo9iN2etd5sBhcF3KgP4zzBbpWXlU4P8IHosFB/6XFFWkhEKEqVJZ4k3xO
qjPivhQvQzw5QHnK5CqbfthpsGhD8ywEUrE00tijOshcyKE86r5Nn92U2V25gn9VQkopE8humrXh
6gUVFmElYfeY1zFKOmkUrKZRcRgBF98IizvWTfXoYurb0asms9/PM1gaemGsNMK6N1d4MSSVnFHr
baiw8C5rUCLrFErWoXbOymZ5GjOyDcK+Pl9wKznrtNuOtds5qjYtTopbOyRgiQqnVY0Sxck0nk2t
bQb2wuFqMmaAuIJzD71KZ+nOypjT0BAvYNdy9UnBiuGNY3Im7FbdNqbJ6V85YNjOiG9Rix1yyds4
ra9cF1CqpaiqL6va9g0VAlFKNyFCQYcCDfZ4z7nQKgexXewMJakyJwEyCDq4NP3Mpq9A9DI4MJrF
uUg6jEdo9qGdTZTIYhmKZ2W1UJeGcwj7Kj30yQ9a5UBE+0peUotv6RN7oWiMZ8suaFtkhdySmyMI
LmnVjWI4zVUJSmhTRq0ZjHGNZZ7tFK2L+tRlU+U1eXM/qL15SujGFzYol65owL3Tn5nMqfqkgf0B
3LXekYa9hrnoNsz09xAEu3As2c0serY2LZ7TAUZT2sE82UaqB0Nme6nLSd/TnOu+wwZCqtFdvSjO
MTTBpWcNvIHGUe8MHO1BHurJVo3Ug2HTBbCL8YfEfQ/WFbKy0NuWjk0/BG7q99KdnxMYh7Gmipso
UzlvVzN6W9XYRflYAOgs3FNCN9bHQ73smhwuTD1NP6OyT6+1RsNZP+DJL2Ce23F4MCbuDBWKEoNs
x8/Hkqn8hHrLFke7N5TznFPsZWQQamJBQskitfxm6S19VEQOsD7qqx77qy9iezxLeubJyqgo+3Dq
8ULgv6rc9ty06mij2eW4qZPoblkM/abBNswW2x+NuFOepmZyfTNB09lKlhhoyxBEktIl4szOHuf4
CaYlylGkAJYWEn5NpKoX920ahAS+nyZzuSYMTzvTaSv/fs355ZIDJpaigRwH8rnX9fUP4362rbTs
BGgWnYAxT9fpEkRR4rLAMC0ghY0bu7OfmjilNxmfkjFXLueu1v2wwt1Z5Gaz13ITHsOMWmnk+C0q
27zi4LR4qW7KrSQeyyc6sA50NrOtmZ4y+SImAFLKoH7GyP9FS9OwsFKyswEYN5xXpMcfXkxbKNNY
MFrBEJMnm7RPzxOr/1Km1WNvhC7LP0FsfArgC5s2ocnEw7ZgHPa6PHyedSW+Nlcxp63AQMmK7iRc
u7qEFI/WRxxQ/s/PI/yEjWLmXyNtRNPdLxkBIzV2liEOlGTiUNqWT2OvfyOfjepAQ025JGtovf2o
kFZ8KBH2eRP90lBm5Y0+kkFQmDirwq7ijLGYAOXabQNRyC/7Sd/T1MW1spBr4g5tQGVyaGcb2XmX
y89sYx9PTibPN91EfGOWTY7P2/sgiWn7dSkTQJO2vS9ld5525lOkkESXjdkdE4njP93tysqmTa77
TdLJO2OYnjOss5tCcz81x34srbkkZpEc55A6ov99e0nxiElbH/sI2WCM1W98iGsa1K0kASxLFEyd
oKMjmZE+4ko820pMF84dQUvmNRcmrU9K/Vfq2Nvq2sT9ug736e9QA77bncdQMaMky2maaPQZueCO
tIJSPkS07LJH4Ftr4hCSFF7N4C9pHBSrFb5LueishGBEwPd3wrc2U+9AiVLmylOS5Wai0XbdkhO0
ZC5nUPa/pgC0G4UFZ8rWoSRUdPqVi5eUuBrHstO21kQJL0J9EztKgF/luhftdQ5P+lzO8vb3C4S+
vqoPr5qxq7U6ZkwshW8/hd5S7Xl0OF+aTHWTRq5sFefgWsmw7d0SWGRNksqMk5vJj5EFCuShyzJe
boahYrJQ14cqy+56jJoXeWQAO2B6c2gyEiFdA573uFBgDOazFhvBSNDkA+3ikPRQE262BqXXGAyf
bIWR/Elenj49jpRPn2xyv2ja8cFajGgdWm3r0entS6SNXiZEl5FEHtrPqk03d7bk5bS01Ihri3Ze
AB+ApPHMhu2+XeoXslWrfz7f4HA0D/JEymUOw2a0loOSbsyhSj6Z0X/QRdHWwCVOpJRAbaGjcXh7
lV3bgJIYaTnl5nhPB2IXq6ibM7FAa8i9LCLOVU0Shmg8iSUJ7t4wT3cIxh+0dcrKgWmnVIgas1RO
vsyMPihlOm0G+zqtbHuXO2IAqa88sqF9EhP0Sm16ewvZrCvrQG1dmZGLvL1yNbIXBLQ8yDOhAgd7
xd+l8B4xuyS5b7WyvCxWvsRSGIQjYk2QurGxdAsFRHUEc/FpYPnHMwPXQ2b5OpwmFPoV5viHbaJI
chOBKQXq4AJ6L9jBt5k00gBhSbBkk3amxIzcpWLf5WDfqUfEcwLKffd6THudBGMnryfAwq89oN8/
cL/ociK7I0ZlVdQYjBffqfw1xZBFiXbYc2WoncXq5Lm5TWR95DyFukWTcYYRNxZNSy1I4gSGnia6
n1Xz7vfX8SpNePepOegsUEDxuvmfd/cbcuTUlBWbqT40T+Hi5ovXEdM1y3YhSBR/jeg0Or+mUwTJ
SAwTMSYEaDecwiSQJSJeNR0eb38jtXXUwOFtV4d4TZYalCJ2bnoUpouKEGlfxLhlp2pgV1NKfWDz
bKkeWi3IgY3ZBggVis3QyC+KotBchqyPalI/q52oOqmdDQGk6JbtUrjuoSyM21Fk1/NauWtrUnrm
cCrVndpXwoEebVnfOaGpcoIlDTsNu95zQ9MKGgU/f9HpynEMF7H9/Tupre/Uh3fSZWWxVzWZ8164
giwjTOKCoYBVluXBeQhtMR1hqbUd7VLarFVgtLqf6OVRlSpx5LK6ehVeN10ckhSXfSaxfI30eHdB
9M5IEeTAzK3+6pL84wNQwZ+VKtygKR2ZdWUBk/oJRQ3mJqNloG4jhPXyKCNIT13X7GwGj5i3RYDS
nlOkAKhDn+2mTqwfUVPKA2e36FpftE0LauWUtjihbM5lDJPz8DSVBT7HcWr3mWJdtayl2ZAdtX4W
e6sihcHW+w5Nxk0JEfN6Bpvnkwt/pjvsb7Nix/eJUpe+nldfDVctAqOru+tVIe/rYox2ZmwVgZrH
n9mOXl3yb98iPivhAnPVYdV+6OulyaTNaVuje8cLcXjlk/WalpxUU+tmr6hZM6g11mNIcbvMFgMc
abBNT1Dym74l23JCF2NaXmfXN1HZkTXcJvmmWdrJ18vOd8VXZ8wNTI/SCkjA+UkXUzuoufNNLx1x
ZDqsXhOe2uA5J7K5zYanoZ5SYgPsFCO4RtBst57Hk4lRc24LnKNgqYyepPfuhCio2MfZWJzCpChO
ozpb9KgnWM9tIW5Gi38xpR16SVzmA+nj1c6OOkDlzvyjM5bdgIup6whFi1ot0I0ZCCvk0sDSeguQ
T/+U9StfwsY4JWC3MZA8aaJ/qDEI1pnlcc5QvNRX3OmoN1Z9TWxOIJzoYREmwYG0gBjLIo9JCFV1
rQx2eUxadU4RoafwtAxgz8pwogGFVtBp9rWdtkeRPUbLt7RdO9VVW23dNWL3n19cPfj9o/qL49Aq
DscdzOlRpdh51xmrANq4NUJhIPU3BPA4nlP+0CuFNDgiNczS9WQuldNSxX7b9lRhSXmWVDOWKM4N
TgrPORnmE9IiH2DUZuim22RKydkW4XVRLTsM/rjy1/ahUySD54iuQ86ZfVIpfKDuk11MsSA0tlzq
GXSob/dbhBkia4BN+Qg+K+yRdHzbvNvZE6lqeO0xbtmhczMAww/7dLpgYgr9U1CrmudRYkxnXKYb
ZLTT/WmpntCsFQR+ON9//1Y7H/QntqGp6E6QMhk4sT/swtngamk1JNCS29tJ2JcKMOheyzxDUDxl
k+3Q+S3Ug4KmJIdPivg82TlE87pmysWrzQXE+iIsOYGR262l3FsE2mC6hBbHAZBeSLno97bW68c2
JnkGmYqyiwphXkbjuCrEqi/0Y7oT7f3upDDR9fUi1QjHMghh1/OjQ3CDXrE8RvWx0CO6ZEtTnNSi
enY6Sz2aDEl8s4nI1+tdMs/pDoIQvGyLKPF1RSKns8mCiZWJMp3JtdcU6rfRyKd9r2SRl7O17hOu
8ihmcXr9UUt/7nKnY4bC5qiEy3WbzdNFr9IIQdpuXS1R5pm2M50VEaANjVYA86lNL+YIojbgB2iH
SN57OukMZVRItMW0dYwSjYojDs3Maj8PufPJvfbxUMSnyBppvE5AVqny23utppRK+9aChGKLq16H
4xGt6icJeAFSHCoJtJpnAsv2UGLF7mN8YSUMbXY7CJqG2l4rMrmtSD/zcrq47NkODTU728PcKi5C
hhNRgl54WVfBcInZMeSTLI27xQ3HbTK0ccBA67Zxk02rU0daer8d9Y71t4NkYyxFf6kKuWN/cD6b
Qv3q9nWg2Toq7ROT2vztC7e6mTQPhxcO/I6TnIAcstRrMZPO+j5R0SYtMfJZhJnzBkNF50NPLT9p
5MNfel9agMPnPAArSLNgGr2nLQtXUaUVwSDqWmzoWkRzKWzAQNMsv19MNdmEzlmbD2f21Kpf+nF5
aAVjzH6aXkADPFRu7j4Vdvx9EjV04vjLQleioT8qWaAPprlALlhEu0+qVPcShJQMGiuKJaLvFmV4
SET11YLbmOFaDWxJp8dAH7DQQN3k9bIvc1rDFQs3XmuySY2y98IQ3VcqR6aK408Z5e3GiCPOAIKE
ZUNj3AyjbpNCxFSIb+ss8pxzmWhbbdo08ywPIOS200Ai32LYdWA2zMtNF9qT1oybVOCcSdHY+SRL
3efJ0xxFEw89upQsxUrUu8YXJ2Z8nfF/h2rtUXqDDUfLDM5Q+bp+iBUzcm9ArestBcPaKlKf2xkK
4GKjnmQVYCR6E6F9Q33DWWlRLwfbkB4TktQr6OV4qblvO+qXAReVA2kwrFScULRWye24V8lvI3dS
35DhzQCrIOKuBDG0KS3wASPW6Xw2V9Ht16YzsFW3HI5jVz4OJsN3OqM6Y2V3oybWHZkqwCj0eJ+s
IvoOM1zWrZAbUp/w09dnUZOc2V1yUwAx2ncRAtZBXR5NJ72115WlsJIebR6MlL7DB8vUd8Dvh9aR
lBaMvcCIi401MflIHewEovhWC/VK0LLKxAAkoU5tLzTsiVthRJWsgIUV5VXaOgQIaHJvLtZXtaVH
Ho31pbQRILflg6E2T4lCzTJJTnd63RyjQQIpXDV9QhDYEQ31pcCIt9jPdcfMQB3z0qf+v+0mzFp8
UN+aSSM2qZj8TomLbTZ6E/hkBAA43Yu03rox5niHCnsyBK0gs5k3bC/4gBkJ31RtbvikV2Oot3s7
9+m+s8f0zmWV3pttXeyKgdG94iSbos8WDMJcm+NWyw1H2eXGMfrKm/M0PXJk7uc4vivpV+3rWvY+
4FlcnILPc6qXFTQF9mkJw4n9VVACJNkOoId7coWtXAgRXzaGrHBTu9BjQvLVxvQ6rYV9fAUz9pWO
kEvT2xlxHLdnP/XEniSoisnSTnyodOJgaiK6ILeZ29GoH1ONqk/SggoG01+XUZdNimLN4lMdOflX
zZ7YWiYLIQX0RNKwkk4yiMuUuOjEdC/j0QYa11pkgFnkdv5vws5jyVIkW9dPhBngyClsGTu0zIgJ
FiIDHOmOhqe/H3VGp+tan0lbd1V2Zsbe4L7WL2clIrPwPkVSdnehQ2WN1GRd1sKpLzJ1nsXWs2Fn
1e+4VME5KB15nfb1XY/ays3HLHYX+7YYMnXMDcS7vUuqg2WRrSWX3DyjE2b5QqwCH3d0vQSuoEa/
ooW4WUqT/Tv1NOUmk7cPxPgDC0vIXc2WBEVjI6T7O1aj3cSDAwzqdB5hBXP6adVwUDh6vDGyZ4rH
6zUlOSkgu3oI+70lc+ceLPixC7L1MGfetW2TYmJhPIy9yv6YBlfcpEH6YkxlcFXLcorr1ONNzpz2
nCOVUzMpRs72KDBU9ASPnwL4jwgZYor+t/6YvRbSttuOAxvit1oTeV+3SEQTKaxrrwUnG2g0Qnl6
9KrqtxvoNZGloeIg6e9z0Tq3GQn5e7wyzyZEyKUmT2afTvP4njcHnwxjAg6Xe5VsXSe5W7EC9flF
Tj0FZYOeH8wgRYdpNE8kAw5tTghR6L6sXdLdd3p9XP0g5kTsz0azgrWPpLwYqcsnGCTVjRzVO3MF
4510y51vpk9tn3+szSbXFh+CeEyVes59PmdqR2YiX9iU19wJLUzxaBHcv2wuzkpd2aqYb5RiZilQ
wJD6Sh1NF6AU1s1br63uIVXpZWl5fGuPrpmctJwdzGUdD3NdnCXtepHmH0ahQRjd2nCtmKNDkMmC
rmz0KJWn6j57k8j/fReoyJxFeOrUWMYksoG/eflb7VVkbGifJ9o3DzJXA4I1O9vXWLdRTSNDrnVQ
PevNJqLgbv77DPsvHn27fYXDnoDrL8BD879ngKkPFgTfYx6ntU06CopAgIVyOixBa50cnTx4khHo
v/+Z/x98CF2Th74QUDbEc/Uf+FDWgSJ0A2tWTSryzjPml3RBva2HwCWFJaU8RmJ9wRZdRSViExK2
1OOsEiPua6Rz//0v829kg0BIm5b7ADeTi7Hpf38AnnZK8sqqFETe2Br0SDap/6+f99+iLlZwc4Oi
NtEPFub/2Ml0UBZbWn7G9WTSZgkhQyEa5rJrLZuZZ43WLIZLh0xZN8UK6rHQQi6aI7kRslyGnZWU
v+Gok+uCSNLrtgCTruzyCmdCqaKsVvapF9YxBPzsI8GKe50eR+DBa2+Zf5REy9WnAz0focLgIhIb
Bn5avtnrJJ5+hcxl0jrqlJ6iupzCi8llFhmeGo/48GFJ6DLeLuDhdVm6HXCkuLLHpy4phutl7uXB
r7spmibxMTkg+1YPClnLlbCT8tMT8NJhy19AOn0WJ8VhKlnSnLIjbm3Jd73pvVLQsv7Pq7ji+NE6
oXCL4WTR05fQpsUMhtkdO4HjsiPNjBsCw8QBICDZu8DbYq6yK+BFSlez54zT471E5L4rQ/u183m6
sqTyd9LtydUwzEe3hOGv2vSmr+E68qwneWKxq/syXB90Szn9mqfXdbvcLDXK2qEvykOj+YuXboI+
Hxn+WAQ3Y01MRbA4xb4tUOU1YwHuIZvsMfWu0O6R+SYvowrl7Vgh5zLG5MmYzSp25vxuRKN+bpLO
uPELUHdtkjvkFI51kbKDlpN8nnFK4Dfx/H14zUvhESxf3yCbsy7+1tAy1S2HdamvMkOZF1sHduQI
+ucgol3C1rR71QJcpIFjHGfbTfkep+r7v78x1r+38w1REsK0+K7Rj/6nFX8e53oa/DSL2Ys//wn1
JJXsT+v74gw1oSLrm0ya5WrMC3FMGLjj0q+N63LpmLyLla8r38xZ/2R458ayeTHgUmyfJvC0KPcr
oWQIK/PThECZdBbGc44pL3aC+rtTHM0wK0E/GoBsHgu2an2ytfvbrFAduSv5xVvprhm54hrqa8wP
q69IgSn96uT09q30pXmy5/Z2SkI2t9Bdj0w8NT0UJPX2NxTBDVv6r+k26VVW/UUyVNBLPyuE92aO
XlS5FlU8Zz/IkitnKwfICqAH4Cz6cGrDvstzLe7mMCchqr/NW3OJJPFpt5bfNrerrb7S2r2dYdcR
rc/6XLj6gSzZT7Obl2NKz0yel7zaLrdKaREtCJoV6Ym6NLVAmiQhU296zl12tHpmIS8QrFMYtOv4
CZMRZYbdbXS3LoqoRFG+K8J1PEmL9WRqiD62oe1bkFJXDXGYkoax9EhHEMOb+7V1JgSyyuXucUfa
Sv1HK2hwvIm5PlQghpDr085VIWBo6yXnCQlmpi33oiBdLmT5p9hkLuXkVUinARQyndb/B8clAutf
RJ5PqORmPaUZZOP7/+Os3sK5FyqGJKkLWzd1e7bIjm4b640S9vEwdH7srct31qFBD0zF6uSlxV5K
C+Sk8l/x0q2x6CQQXzicxUTGh0ETk1izL+Aa2kCk9e2Lkc/OSD+bpEAVpnjGm4x9rjPWfdEgJW0z
YxfajRnnvaZrIHkCvv2pk/khS9IXVeNUXId7LjJyPsuHbhrnvUo6C8Zt3ecie/NwxsfJO0RvQeyh
jqCOIUNDHn3UdSyXXXk0Fr6FdCZAe3GagyqtngIh46frtsD2lUPDQ5pfTiUejBrNZg7k4HTdiQ6W
rfpmbCPluQ/gwkBJLEdd9TT59bDDkM9E6zFfTkYRV9Nzk4R/bcKDCYVO6BlPcBuQfP/tL1m09AyR
uHRBzR1CIwU4RLWKL6F2A09lNJp8PCxdWqM0RvznRrLDq62ap7ka90bJ7m75Cflss9w+S/NT9azT
Q2enkZH1l+BZ4pA91C6eADrOqZhrSGBfxRjPKgOBTXCAtwGeb+jvTDjvXaV2naXns8vn2FvUHM5N
lwOZmR9LSbpcqtfI1IS+afep5eFgwSP4k4ThmIiKPc4+fBxsczUa2n3uNiaeEZecOv9W+/mVrFOb
kKyijsw8/cCDQt6lcWMEpP87ig8HzTkVcmjD0f9dDRNCwnGBoy/TPBYYV6eanXnlyt9ZyvjDCfS+
VOxszrau9TR0ESnURcXis0nRGZl73h3y0NvcaYgfy8FXDKKoc1kiUJCiJZklu8ts4xOx34VOpt2Q
8dvAgXSRq+ZdbzRJHPrYIMcuW3dGFS31cK46IGtVDcF+TMv3lH1oVQWd3/LLyOx7FnLBoSr/FuGv
0xUPPCTvYcBPm1j0j7BB51VhRb0vXpKOlbGqiFcxUv0zUVEfdRx3XpZRC8kWLbwQM1b5tm3tOdn4
0Cpjua8bZceDdx/0+aeVG0SO8qOytdpQY+NfLx9PxQwD4KX8E6u8EXnYxCjPiqgWSAVkWvxObcMH
7NQv4Jadn97YOf92WHRAl7uX77IsvUut/DNcmyeZEGvoj4iSKEU5io7HgU8eBNN/mKXDn8LIQrQ9
70sxJ1fJzLwIzIwfcBU/tnJZuNrL0NtUXUoQJH8ifcRq8kvWUXZgth/ZWl+vPbuaXyb3hXAfSZaG
NAguhakbVF+M60bnFgcDWUO0Oqc0pxLFspEO6GrNODcNIs3L9eRP7tcKIsv8OiCJ89G4hUS0q7uV
M3ETk5UUc0K218k7aGwQm2wNka57HDYVyuRGfswWcoxFPv/zuvINZnvNLuRnOa56z6UFmjeJIkZe
ZTn+hskQDX7LJ94HWMB8h/kgebR1/8zLc8tDmLLQKNAqMvGIYUmpruTLMMr2LtX9p8Lfs2vnv1vs
VTRYTGtYu79X4rl4rKW6b/rgxxV1hZyAoLiU0GlPVMOuoeeN04Q2LJdMaD3ztVSPHoZ19B7hJ51l
acjP4zKpxRm246h4cJfBjJq6pD3C/C0UvYtKlu9Vxh87y/WQFT2+p4I2xDSUx7HI90ldPAiTJgMC
rWi6CYhOX1fiOlaqd0+IrSs0u815Lhx+mGT+JNiJd9hu3nyvusxV+zkjbYukeLOM7nPoAjJvQpuB
cfxJFSdWZy+3NadV2eD4AaeFjqZLLxidv64irNIYY6A/Dsy0eDKVdeXX2VNYpk86EE5cdpzyAcVa
eR5SDGmoH0KCHiu/e62pMR0Dksv0ykyLD+3aNuW13lomTZ9PPV/hV5KQP94yXrUSLq4jZDEqMB5s
5Z+WieOWrqhqd6MagwfXDFZ+K7BFCo9kQoeCh+ggGvCFOBiF+Eo97qGCDPIVVrpEVG6hhDUQi8V4
tOgI63dN1Qw7p+KEP/jhjGyzSRGz0W3H7dAcKZV48Ip7o5nI5DBqRJ9r+aQ6g8Jw2vuUTvTOcO+M
wS12rZk5JHPUX1m+1BFce7hbWn/fBPO3KtoTbkIctGNWxOvAw2bl+t4I2t824JE1RUXvMYDplNIf
XeU7g+Uyzv3pKSn655YDPxoThYRZIW3skafAqX7L0L9g5D/MHs0Jq2uUxF69qSEMScXCE5MNBpm2
PUqeRTzVtf2HnAGxS7DHsi1PF+WArw3NYSGXFnSTZ6b1mhioJCGTXUy7cURhH8zhXowHZac6cid+
vMxPvWhBA16MfFmpTmXcOW9GS2t5axc/1TxjfJQcpskaT+aIO93uAqxHFOP88x/8WXZXiv26MqJs
Ti47xERo8QzwLT0zSX97gS5ib+E3Tq2FZomsjJjSv0eVkpoxEVlNtcpmZ1xQEIP4YMiP8BQQdWgN
e8cwAXub8Bf6+Goyk2fqrknZAOZ0Dc6C0uRLrfvglnqL62ltdzOlHnWV3fmJ+d6apEO6fgc8N7rv
kNcoDgqUClRYclmpN7iBP9aCgxtzb4LWHY7KtAlhHT6bOsvjGaQ9CpeOImSHh7tvmHIA7grTQzMY
gsiCwt+5tuZ5ttI6DgIC/iEa+37dikjyRweGKZFvgOlU17wGFaD0VoxqpdnEb2K/J7zdAQGZuyJQ
nw48rNG0GOQx2Y5h96dJsFeAiF+Vzgx3tlZxV3Gqqh4H86DFW18tHwS8SSKx0j9Tmz4vC5e/U5Ny
N/BimwnARl7NfF1Qr5NlkurlZdRM5imMNtDT6oMXs0tAIlenpF5IHmjjelh/vaIl+wg01lYsjR6B
nLmXA6Z7JDqstr7MxUT1AHUcUSeHO0NtOX4zlh3GIdxbvN05rB9vBTe1CH9apd/NcO4PSXLfBfi3
yzVjeXbTu3xomObCwNn35WM1tgnV3cZPaaJYxeQ60i/DLQdx548d/Y25+VQMAvNz+7lO3JNl2fwx
nJZnozNJCZXBi+rx4fP6YS2fPoOJcorRdeuDQJ85IWkuinInPYrO0qeuh1polirKpinbpQ4ySHiy
g90zw1Fx9kTT0RJXw18FYn87htmPTQxZx/uXWM7RpP8t4hF48xLN2eZi0zV4hAuUslZmtrvEt45w
BJiryjKIlgrbCM+ptMK3NDSiwd04gIXvkHX2FanCTV2Gn0OIhrmqzAB2hrknVPSnhZCh2i4/Jygy
A3Q0HqucqQojBDoilweHS8LOyzAiga5jRVdJDrVPEzdpo1kEpobLEfnGqhF5z54Vy8rimpL5eVhb
2K08f7S68t0X3KG0wT7XZCRmum53kqkyclM/Rc64TMdU/aRE4QLsFo/WaM/7cP12tP4VVDUcRAWH
tHi4wikW4VVOiYcbRFybyIDWugN6nGfO9mj1FrULncXdTX3G/KIoM5sn0R5qAJyDLznRONAjgBRE
Fo3zUWFLyRBZXdkB9T6JbGUM7BlXdTrE1hKCAFgPhVag90iM9p7rXnVoUcBgS0FtJPUCDvSzixKJ
giWBEsU2MyoRhB1RFkg53Pxrmbpkz/EOLTbvHUtjv6+mDwrtSqTkbJTGMh6qEaE+vuUcNfW3TjNY
AKW3Ru9pxaaEH2wu6p32KBvrsSnrrD2hFR0vjW0TOhpMN8v8hcQyPdC8hIyqDQ8WyW8nY/Z3IbUs
Z7dIb0a21MheXIAkjd3ac9o/yVqWEebeJu7W5WStIvsfJ1diP6AnfQs9tjkKkeGs0vTWys1XULUr
z6JPc0hXgBy/jwGl/yx5dWW2gBEQjfRUhRlh/cV3RUEa5l9WAz7paDC/p8SnfFzUzsFu3Od6lj89
/UjsbeG1Q3yrK7trBVy+MQCEfZLjPa3qh03oThV2xznT4s6cqUmErPvDL4SkKgqYuPI5KVMz6ggg
iD3NE9EQRLAk+s9cJdQy9u6Dl2ZpJFojjyAEb/q0w3XBV+1XbVT44ZMxhBO0FAeE9i5ZRrDSMHXM
IwvuCRskcagGMvSAhcO0R8q2cGKxQ29IOTSm2f0QhpGwLjZyX4MYcpplBQpP+KCal/2Z9po2Thv/
Y84x30oa7ypoB5eOhQQpVKMHh9jsijti9M5BBa21uunIW6LOhp6Wk3JkhKP3cwzpTCvq6qM1Cyai
bYXL6BGEbjXjNKziyrV+8ww0syykBuXiuB2XM6DWIbHQ2TWj/u36THIXFDucjieT580qrcNKljGn
ATWa00TNk0EfYuBxyyVLx2Z27jUJPQm9Rn6o/pRtZrMClogcgvo+JfbswAtSHUbH+eirkHZQym4Y
aq2vwQei8pdEcGr0tCgTe4DsFObYmn/MmeihkqLQlgz8aNRbvAOHEc4aIlOX9C99eQQ3j8GpWlfB
156/6yI/eW4BHzc8Lbp9nF0Bbx4m8eAuGpEUxOtE0PN1nlL0WqDwSFuSP7KsfWGZJB0R/7qFkNWb
q5NJUQTUJ/t009/4tVXspJ/ctNOwI6QwCguSX1nIdtCPlAfORX5Ihx5DdGQt7m/rr22UqZxGnElc
CndBiW0F7nFU83EZJwhw7Jzu2j4UFn+PkRq30uApLbY6I90qmqaJczrmN+VK5OlohfVVZafOqwrD
vwOPVuT57cgFKvi5Kop++e4k6kk0KfUKgdwK96jwiqLahRA1uQ401VwoJErcrcGtoazwxnHGqEYN
A3L8RgIJ37bI/VvXMvhW/oErmuaWhhJ3Huj/XrhLMzOsaAOKeyNHVbNYxn4Axd4JeypYlY2X1NYk
tdnhM0Ffc5y4y1dedPdpt77aY14eezxjCBjwyyZZWyH58299xi8gbsRt47LywrnJzVDZ3O0BtFrr
h5wI1VPYEZjvN7G3/ct1jsqaoHvhPRoT063M7xDaNXEjO1rll/42fLYEm5E9YQYFCD9Nju4OWg8v
KVn+CTKXi1zWeCx7P25aYM6Ml1YrcnYyoi9OJIVSBVeQiyYrDPDrU4XHcrdYy2dB+01nopdBAFXE
pa6+8tKQuwz3u7FVORijuAqcuWZwkY9a8TuPDmfITMi6GKZjFuI7E/nv4GTDztNtiSWk34VTUxEJ
q24mzSLuLETNMyClmxveWgJsa2n6vWbhwjjsVlFLxRvSos8RKv6qMJKPju3znEDbOAan7NzoTd40
PHBhfiQbJFG4jWTZcFkSHdLfNRtsHXyp+nPtGJbrcP2YVPLAZN9HiGuuWgS1h0E+ow88erKZIrGO
iG5pNkgnRq0AnDj5rIW+OG4xRaXTFHE70EvZD0enliCSPpU4hrhhqXqpzWXifmmIpMj4zBh9bInF
j+US0jjzQ3lYbTZSYV98achD6sLF+Ll10/XWA8DZq5fibuIxwUOf+VcckCT+pKCBvuSGED+OIOkL
+xjUMx76VXq3yjTOjqruaHj6qsii6fv0J2ygPpz+wTFLxq9yT8r7g9frePI6HbEJjdn00RBlGPO/
F7CCduO59gE2HKtw7oVBeaZJhH3VpJ+EoCxHu07OdW3czZV/ryxouMpCBWJYzfXUyBYYJibvbRuz
d2vNV007a5D61OMl+dcklbfr8vSm9aFdoZe4p+/72blU0+jcwMzdrGwX+C+LswqL4oq6Jazd6U09
+yH1gju3TdqjMJPbOjTWXRdgV6Qq2cwaO2IeouQsOObDdup0d61ZjyduSeSPSLuwKuXnwFnkkQIv
nq8SuctqscVrMso0LWS1NW+RWDpnAixpQdM/VBLx9Fqc+WggEKTXxJx0XR4Fgf/IGfalyyka52cI
65Jb1QT4HVum9nr4ycvpxq9QMlT6A6TKvnWc4osI4C/wa7qXasgZD7UQXsaCAbuuY2tm93dbxke1
dQozrddxyEe/Vu8YXlhBjEOwDt8sntPBdsYPlB0tuTmpujRUn15Kxk08NPZVodwVldaW/2b+ttuv
Nvvhrx486hG04CttEWSbKkbdSMpSLz/oJvNvXDpnIyVan2gGavD6CiHcaHxMWzCi8Ml5Mvpe4/pH
AJQ3+auLEcOv6HH1BO+uwdBWY/E7kiODvrQNcKW8ocOTezdx5L7sd/NMIcSg9KdttuWuX2nt0B6S
wE0yEGoSIw3BS6m422ydx7a8tjQ42OwNL5RbAogRoYjj2zeJELpl08qw8LYTG2aY7jy3m/Yk8hVx
MpTzvpTjFKnZfhgH37jkTZnHzcx1JhJXnCpSlaM5J4i/BTHOs5AG3wxuFZes4gSfWaPo+LSXkms1
Y9Y17PngaINkJH8F/zWfwMG1sVnzWyRANq3Hjue/EKFM5XecTcG493AfQInazU4qH+sNacQpKJiB
5+Da7btriWdxrTgMUGITFpQjxYko3X5Yaix1Zmog3YNqaquPMJk1fwmDOzXQu9I33n3CBnEP5l9M
2Qgkp3au2OnNfguXp+rWtW59R9+WZt0fcxNlL43YIlqJCslLcAoWQ1SSnXPDDx1cLanhX9m2/pm9
vDz0RkXmCDkCMZQrUErWAHSowTt4rv3llqsTdxGseXUMbfORq4L6KshHHJ868B4GRz7IDBd6gLS/
RmQMzrdDGV+DdMCt9mq9aq3wmMtweQwddfYtTmIxL9VeWyBlC4lPe/KiWe4S49YvgKvz9I5+2vJg
mK4+ZC2qSrNu8g+ndvNY+eVLsYno+6L7Y8SJUVWRMCxso4IR0A0PMnApByCbZva/B49mw7CqYnvN
v/AzP869M+w3eIpLpL0WJB8wPT9aVAi1c3qxuTlk7zR/+5HsZb0vyvGDJK1q3y4wdlCN4poTch+4
7RwP5MUYHzZFnIa/dvAnWFRBr53NjdmegiK/dIKFaJg8Z5/1+87WyOqkSyIq6ckVUGeTOXAlPYYT
v/IofMjuSpRbK9MIDEg17YKgvRL9uH3IIGRuM9+WrvVXLMN7KJnUdOl4sWEu6F2bV8nDc2u38k2V
3gcXhLeDQLyrBFdF2/GKeevI5wOuS+/BEGMYAvnqQvzQmOwzbaDKXb1XWY43SLOJLhudet/qG0lD
W6KR/zUFZ4EHcDIY97pOX0r/O3HMKMRHCx/ud5FfOTjYXSYIkm/AiyUhk0l4bU53AT2WHKa1ccxz
8+Sk5IrVLWaI1jce1Ng18djxJwRL9t0s7e0otHEMTAiMusPvjeUhJ6Kphgsbql9DEBVgGvlnaoJw
10RL8hrcl15d4ZV0pn0/mW+FQ2mSVwVfSIjplFVs+qvkT5lJ1owZsP7C2D57tkEzex1yMxXdvvMd
fOJb/TH1n2vBLau5x8ew0DuixG0GHcDbxgevLS9JGz65/XjdB1fKGRmB+bNtAyHw6DSMhA6xQ1ZF
gRIJGYP/sqYpz4SDYKp40V7/1BSbcCRxyVK1CHGcJhlwcmI/gcGDCg2djxRLwr6ZfPrdnavWHYxX
rHnklZHvg9Kv1T2RhxbMAAkWUdpT6Lfg+jKHQZ9dhQRHjezLsiShwEUNvO8ZOaPGoUUmIUWic+x6
lwmj3CnbeFkY2tOwdokRbsr9VFtw3op7rVjV3pmBSzi9ESGNZKwvlQbJ5VYbJ4+mtmQ9WhwyQxDD
hFJyGBDCN5vpzvLgwtwt8lX0+dXSeil2FuIi5qG7hGhHk45Gp2Eae/hXGbfZlJzBxe+czLoxhf1H
1oO6ZAbiUeX6j0ar78vOGQ+NgaJQqtw85BNddMqvDpOpjD1n8Hm0bvKUU9lKF7LeuDHxu90Y4fpW
tRQQMc+4Rphfy8U9mkuYHrQDm5NP5lcLLHiy5iAHnMSkPmTDFUfcZ0o0+rGTLtVx027euIqk2dyv
8/wROOP9oJfPpJaajEmChXFORF7lJLfYjkGjuqhtaKgah/BtNrkAhPgYOoNu8LA0L7D0J69K3VND
5o+v15Mm9PJq6YPvXpbPdkChOs18rKuSQnCAXjYpW53lSNNC45+xEeo9YotL3+MIKfqjBedEFBsY
M6gRJS9ttqcJ4xGMHaFniD2exkgmz3oOLp5HNSFi+edw0td95RvHSUiXW7oGQZZ/3d5qMCQj/8w9
n5F1vS2S9H1uW3qGLFKUfV5ZknZS5oLgV2cVRLDD3w7yDtzM5joJ8Jed8A6ZxzbzHhIvO5SzQaNn
28IweKZAOJSzgC93rAcE5gFd77rFKA7dNHFRU0FlERJNWg+1kihfSX5wh9cQf/yjXxrX4bycu9Z0
b4FFT4MFRoNi+s0OaP9JDS/qBfdztzA9o9G6os4Ey4sqX1RTIOgrrZd+1RYVheSkNN1mLmh+nEJc
ZKMI4dvyN4r5YzXFV1gNjI1EwZGk+Z5RSXfCVoG5nCwwb8hdOC/1WSykcDFo0RzpnCsCA6HQTjaS
uMhJPXiMenouAuPayNt9OAfPdQhpHPQG0BbYA/G9PNMhYxBGWPzVOrvm/eLIySHx58AuDqiyX0i1
wPPvfaCRAIQYi6c5Y1UpeVj4YLC9MzRZzd/Arl5Ji0RSLRtx7ovhnssTUjmDTddJcOsNisAt1OoG
M5SRU0oyuBwLwXBuKjLz6WztY7uAPvUyWtdm2taa3wCNxzFr3ZQ1dvj28kJfJ42D2aPns7PzjdJh
51xf5qJ3Tnm6p46CPp6SABUhDLzh1KA5IAyEjTwOiGxQv4u7QfUfpHjco4EhFcZEq14vM1QYa3Kb
BT9m89nT+FH6IL6EShxQZv5Aj8HmknpmteJPaCI0BH78zVx9HWJnPjEDgTzSqRO7doB2nVqlWbh7
teWOzxDDHqGw8UiffVwvYAHQrVzE+kDC3gsJF+GBC+QmS6utUMfm3iu8ewauy2zz5vaBTc4KBwgM
BTwgGuSB3wTcFm8Ls1XB9SODVUHNpyeoM4JMMyd/JuuL/J/+DssRKNA/Cb3eQ11vlDRM5T6t1mVf
6uklZ2CQDmmiq6z/KAcLpNUMc6xskK82PJkM0dE6EkrhzIBRhI3sS0s55xJdvQ/tTxOL2KFfOQQ0
HMjcsHnaKCmnlkPC+RHfomks3666jJpxQ9JaNC+4bIXxKLvwZAVXkquf0L8iKjI4Rza/E2Uu7y4v
NOGVGfx4Ry3g/INJcvMzxCL46AUUSkKpTyTKG+Csd/7fpES3xm+3Nnkks/oUzmvc8LYv1Oj5YzrA
n0uQjAQxOW3zoAfVXsyM1UuLFGQo+ce198JbdxzMmUJzp7CP41wchPjTZd2zOQBE5/isIqeBNqpK
/z3RHRrh7Ldu9PyOSeBMYtVzrxfnKkntz75Lr/oCkqZs5k8tSOv2i/Osb1bgmk0wlJOmCigEU5Wn
9UeZz/hkrEbEWeecxfJYGd0bArWfhv8dl9Wxg506eTmZho6woKJIm+BkAxFc8BTwrY+nWan3EiHA
WUjVRBUj3PZ7ODIs6Nczjp49XvuWgQbW+bKcieLENOpat0dCQpdZ0vPrs7z40Q6JHUOScbd2T214
sfhvfUtsWYMT2kTvHnaXzjKP+Srv3Tkzd4YJUp75i4xGX6DKXcUQCat8aCmmGkA5Y+L6a+ow2Fqy
QCApGrsfLrEvlGMOdrkNw4NtcD+QAUVVbux78rj3rm0cpdv2h2l6oxSJhFyLzWxYy2Pbf4mJ99pS
3UVSbYUCyUn3YPZPUPgYSYOd2Y7ddQUoKmkAIi8mQ9MdnmW4Pi+V+Z3Um3PZCmJJ59FjWBkXjirm
PZm/dqvxJw+6b0JFqB5sbshXfRuD8KEYgIvoIPGwP4h4Re0dZ4JPwtleuKpFMh8MBQw7UBdEREvd
ZdbtTPEN/2SBuiQbK8KajMqZZpmyAl2B5yS9MN/BD5zZYll52i39J/HCeFrw82dZvceMwXs0OVsF
3bkwS7BwmE2vM/e0h0Bkj6o4miLWNkiIE6Zw96v4k2dUP5WQgo1RQGB6wYM/MUfj/wWznGAPQ1Gx
NAE2Dzrb8/vAcQu+YuXMA/5czAJVNlACvXwj9+jdAr1bUlDSRkpYHgwnp6vwBC/oe4sAQCqdCVQZ
FnZdzpewJAnQX2yOa6BHuWGEcNxXBEdgy3DpBAzaRVMXXDyX1uhCSdTwcon3kM7Wzh0GALRAdIw0
ON0C75rIIRSzk4rFNPMFZuu3VzUH1M5AAiiAdsLq3Z0OV36VQLRvgnJODsFNsqPFeZ1NShZD1GB9
+U7cdMDzRUx6T+C4qF1eGV1CzXZcpyaa2r4ridMMyA710bmxQjNF2zNPTvEyQYWDY1kf7EdGL7mv
PF7AaSivQqRF+7mFN5K1+VrJRNP5WkTLzFmtW6gYIm4rjG/FnZmIV87fY2+RwFvUy4cSYYEea/V3
KADV/2PsTHIsV9LsvBXhzZkijb1QmYPb9369byaEe7gHaewbYztSoZagjWigqbSGlzvSR8+UKuMJ
yBKQQEa8CPe4fi9JMzv/Od/h8uR53tt4YYWO2Jvm3l1nFuM2wDHCybQZEX0djAVtETNIRKQjRGrf
tfS4+2Li0qKZia2ZYl6Q+pvGH86DU/mzAeyc9f4jlnXgebJaTQrilUn9YYfzSRa81JQz0cyrOTYl
5XZV/5KRql9yXXEno44sSp1SvmDS16GrR+tBM+Z/DHG8eTVTW1uXhN2K1C7xNGQrwMk5liQMhZ0h
eRx447LpJ9T7hsm1U/OXy2eGqyE9p0w2RqbjafVEX1KxYSMHuGLK0Q1r7FS1k+zwo3LRC/yUucNa
ojQEKAsnXE0UZUu+4OIPVAxwyDJWA0hKLNkERQSFc+FgohRHLPYB9JcMnTBwsPw4NqekQHncTXy2
YZt/mVr43JveVxZwJDLU3C4YFw8NZpkVjt9Xh/nCoCOoSE/bOLH5YqUFhaBjve4BrDGB14Nl4eEf
y+C2riVzcNYsM4QvVSxSzzNoG+L9C60CmGhEZCUhJryx8w5XopNzTB76YIb243zBfqtVcicF92Dg
8ZjpxoRdTXGTRm22ZB5moyWUd6ko0Hu4ayPwg/gzGKvWXXBRefXihjg2wkQwNChxsHEMjDF8cGnu
mbyNiwqD7EYwlVwYZmWtYWLzqm1XEkc0d3WPkiiY+wYMhFffj0pP9tz3fkwFNV0zUWR/9XGz68yE
yTqNc2YxPSO1GMs2f3dTBLW+y+dVVvIpl0m5zhKXnleDQBt5uCmmKHxOFFFqjmbRNmT7pGmvCMsx
LupvBMevhe6ayA2c+Hl0s/O33Wpv4s/gkNYuZdAiXM7wpIiV98hlzkYPcX7hYLTCzZuXC1sV10wm
JxXZ47HWCNxlIR4HE09WXmgr8q/Vgg5JOftdNJIrLeKuXeBGEdMWwQ3rmaQ8Ozcove0SnNhqi2M+
Wvo13jhOHhuG//EJb3TmJ0fMDMEOUta90/oCMh8GmZ4SkrwjeNY1sr5hlTcWcUYBAgYVSI8pR2mb
FFvCpnqTm22wEYQLdadPVhAiOIyb1bOGd5X3H/WiEM0naaA3KF8dPRwjWWK8dTbZrLzlITAsCO3p
GMFNuXTC4hwNsbHIKowKSjQ4TDATrI1W3IzBuQ+gjMuIBjHa1zQcDTVEUjwdOBWaHcmJZpUTnUox
YWUamBWj5QyLXPUizJGa2pxdWjoLKR4zqdirGfpX9SokZkSyDqFVGYKpB1a1NcgqFs4Cgjo26ZXX
DPXB1vTbuknqs+UDy49CDoGCmT/W9BcBE73wiHsaXtPsAQVxL9tvk9sj2+oo0045PFSSQ4cr+Mli
d7ha3dCuBqxOYPMVxxBzh5/+TgjsDJKFdOs0SceawDYcjikkzqFN5kfPc+ZxMBwNde/34UrV/sdc
9NIma51WR25ss9/gYIXVM5WrLkg3ukSpiPIaPajoDprmd+yRW0V1ic/uykBlHTq+H7w3zhTsFh76
gRpTnv+i1R4mZo922zORIKOdwOr0im6n+8RKabxIOX5wJsGH6zDFXiQJDjSc7o9JkzwrsGR0/gl9
leQhliAvv2gwqkPbZ6KBDs1GN9pqbkDkydsbYftpjyU2q1nwtdPZemQUn0420dE4QFlNqnVf9AOh
2MlfDmQXvrc3gQ8YEXK+WsZ59cDlOMF7RMop6H5huXIwVdQfbjO+esGNcjh31Rmp/5zSsjr0UQKZ
6xYpZQZlSJAxeiDfYWzTijFAysmCbk0EFakpIKy8rXR+cLDkdyk5jnRU1BEXIB1TX0fplkO0SdyW
PUzAIDoLKg2bW3bUtPI1jDDuOxxbEcvZAbKQMppK+RmQa/L+UWvkzmIHup4G7A5BaqlD6UTBomaM
rVEUSpjQzFdyj5/SIlsb3o8NSpA2PbpOGq8abLUVpAlWdLGxVWlTZEDbUmGYap0OrCtOAoAaE9Bt
42LnyDQbfmMm2elm27SrslUFmmVn1gX3jpl9YbSGN5jIH+hwDx4GfapFy7OrlTfV4L5wzPtJPwRO
HgZ/S9FORLCHUl/LpF0jgBIP0KrHLDIeVITxs7VoNUgzm6bNmDFr3Jxxi8mlQQiSww6SrxgQn2zE
WmE2Wx+b+Nz+0C55A2k9J9IqGQvtKBV5T33703UEPfL2sUr6jzyNm5VgRM0BgXgO+cUV5uh3Xnx9
GPChLzja44gQNmBi42ddttEpldmbEyA/ujjb8I0N01X3KbE+on14N2Uqr1GHcuZJKgJ0L3kJRpzE
XZZRD6W9mwE9WcpnLYvTeVyb5Ncotu0HJ8ovhCR+SoE6Y4NSee88lkAbJHiO+Xnda/1h0kp/G9o4
kSiQvVQyexwmvdq3bG57R/uMGiNbwrki/GfFKAKyfOvJix5Ro5Ffde8GTJ59zGFQkmt1dpa1pwWg
w/PIqLITXXcMm3yrTxHoceReEuyAG0HpgtO5k3aCi6no4i3uGJ4gcAHpbHdubIempm92UEcZwo3Z
qpseAxIV8Ix5CDUw8cdhpc+lIHgl1jy1KH2vnYfvbyDs9oI276+ASo7HqOZlMBzcuIHZ73UTg8yk
aBaLSJ1RCl7iOg2cywzvKtJmLgn05ErYTGczqWFvUqi8edsRZ+KlFRWrbTNYlyRpxK0fiH2XUSMv
GEJuBjEmm8l5JoMPh97QSAq71PkOfNeFh8oW4NJyaD2QQ8Y5dtaA3GY72oW7xq2x6pocNaWkJC7k
jJR7erPPTJ6kWZ07NKUhE7nmM1Wr9ppIEh46zmxMEes1Xn/qzKNpWpUy2H7T6Usti5cu34ptNGv7
ANl0GeiJtaol+2ZhyGiH3owiltzbmW6tUyjDy7EzsTOo4kQ70EmZg/ZQvGuYgte4gILDN5Y9qS5J
lHq7MervI1SUrZhcd+PUEOmk1MUel+g51gOdbdgEq6tSMUgnjDQQ912mu6xCflWzk28GjIz5wM6L
QqRQJ8mWuISTYjxipdT3Yq57AjOB80rxkAvyCO//4PvUIVQrmTLzI7+wmK1jC5tszz4wBn3ttoo1
EZIlNkig/6Vg8x9NsdwGQYpWYhnZpipqqKBxdyp0+tMbgZhXNg6TBJqG7d7hCVH009oScf4Q+drS
N6616rm3G/9NJga9HXH45Oe1eetK47UbO33jVeVTSyHQBboP6o/nXhPkeeyK516Owz2QJMRTOMEh
W4wny/Xuv/uEKtv7CasjXwqmvCGK/KkVglCj8Pbd4PFMCPlYjZBAjaoRlOLwM+H8e5kKtgWi5XJR
demsgx5r/mgErOZsZ18o8NmnRn0ZB6o2MJiyhZ44cyRzUSwmnfhNptk51+Yd+VR5Ry/ELuKb5S41
Dee5b6Ilkl3wZSXDixZzknTMW8vEVqI3VLWMtSFufJF/ZXOzCqop9v8hay818QQ544tQ/Kkpz+w7
Jamrq1DwDXYGB3e2PrKGGTf4mWxcG5G/LtV0oiMne+KV6Re0vq0QYNknz3upGdGyU18w72OuhQ3n
WBRsArvEfMpb11oOiQi5yfgQ2eyoi9uQXRBXqtSaa0YsdUVpbbOOMk+tnUwFCxTD4piH4QaTaoky
2Avm+daD01vdkr6KBptYe9LMnpBEr21yL0L1a714bRZ3JBS6J3aQUKjdmrSBk596wWC6whBulYhC
7SNgQOtG7zJK3jgthoP1UrVMTkv47Isyc/0Vx+/saWrspWsHxZ3EAtdEpb6thEy3VdxpT1EmVj5d
VFOMhyDQmTmSh2HKh4Cj7WBRefd0l46XVs17IJcYPe4Y62hgUhg5Cf4AkpDRuZ0xNWr0i/IzeRMV
+E26gsWh74twl4ErvqYtUIKAscw6nLQ7qCTdWSO/tw0Hma78nJ56TOABa+wpgReLYZSTcB/Y3boI
cxzumshWwqzu3Ek8T01yMXKKxruhAsI736U+8eerEeOD63+miNih3xrH0PjyqAU4Nrj5phbfo9ub
xiq1SeDx6Kr3Eo4X0uQrDeTmwTH1ddop7yXDlV0S4WR+m1WbILO+ynyorq4iY967lrYeeqglVmcP
d23MTro79j66aZnq8RURBsJSsjDqID6gRg07m/a5QHfiO4wgJ4Oa7wUHEh3obfcwmtYx4SSzHWom
pjCVlyLUjCeSXu0uBQxmOeTVMUnv9G/+IGWQFmMVPB3ZtA7G8b3CwH6GK1Xs9E7a6yhmkN/V+qu0
QGXNaqJtd8ltUrhiISI9O7lqSjlagNzxkjDZC7ix7IMA0HAAg5USy+7scxQrNV/bMgLicGoxuGr0
7th5OEsVJx9DaLuee2EnMMnXjbPySjveUuEl1ubsZOfW2xBuwEgXeuXpm4Jf23G78RxS/jVsl1Vi
BCZ7qjI6gU7dQ8h4zbunvhvlNcy6S2tAAsULg0+V7XPTmN0zN0NSw5vLmMz0ckZozxdXLBuMV0Vg
3CdatAEXeYhVVR65+3ZO3db7xmI2YAe+dh2YAFIwOoYUOPMEya3h1Uy6G2osDpyLqKhSdP9oyva4
ic74pJpdgSR5RIB/i5OYq0BmFtaEOXqWvNWBZjLu5noit4L+6xcfrm48AnHmds3Sl3ps7APVSkhw
ztkxqv6Ma2QAWTCrbwpHOI8W86ol+asuWMlHOu1OE2v2zh5luI1Vd0H9S065NxYb6YvDaFXuKS8w
gLtoi20k66PWUw6AfbNYwtCjLtKR90mcjvuqB6cRDnl+o384E4gQNLzxFA5MiJCkGLNpJDhK0UX3
dc2E2ZT9rWVpycGtQGpkNlMus0FvtPJUwxhAcCoOKoTErmOH0Z66CRtDNPThuYWGtvVbEq9svhcA
IFuqp/K49zdRgGzv629VkjHRqJLhGgfePidm/5QnxChJAMzLHqmarowfMxOWidkCwm1S5j3mjJOh
FIqk09ipM5JDtMyi8hQxC1g4CB6LnChn0vRsEAon303mVB7jzPsxsGlaUd9CqMWP/VXv05FHMUS5
wmpPiZXDMY4OjB+0nRDu4FjU6G3y3sdPYIECYlfSWFJ88dGY4DraKLDWIyIsvpOI3bkZ31KkSUyR
sx23EuC+sFFPpM4X7QCVhiv+avvNcGlnPHIZFTjx2Ky7nGvbaYwZ/noDDhTUV29EoqdPtTtkj21a
aF+FJg+yjn/6vmjZkGiYTDPVv2ojl1mQHhIPxmDbPDdVOtA8ycgD5uKXTqyCKYnLtmPMwpVGbo+7
gq3wOGJNL+5dTbNvpTOgkQjeIWakZJE6bnHvTSgKa4wE6Inl4Qb3a5Q5GT/Y1tDdWPwETtXd8Ok9
hDVCkaFabI8mCH3DvtQ81RfAFz9wwq1GAplvFgt2EzofTLmNR21sPiLWWrJhzxHxhedhSB46sEQH
GwMa6YKWObrrvTCsX40ZniL6oaaXfv7VWBocPYKgPYRpQOOVM+lE/fgiLK08TjU2bTpBjk+N8003
kd7Ney+5hE33IdOJjfGo+esWufNoFXTQgJRaaa4Ub5hw9qlWHIa0H1+AJa8RcCekoDiB2XAfCR9n
vp00+8JnfFuUuzAos5MuUOUNF5yvDKmxKDv7XCBc3k6M3046SEYHoaZFSAxzJoaz0Oiw4rbgYmtg
VRjE2QdOw49US2xMm8xOtXKWC23/UGoy2mcdkRV5oFiCVbIBRz2xuVtEBqVaQrUvHMYjXLEmcOSx
KvdA2V+CPE0O5HqKbdU0xQbH24lTPj/1THQS9NguXLdEf2dIo+VP0i5DKlR5yDAfIAkWqec4nIyT
QUuPZGdTpEXGSdLiuF9WyXqiH1RHmmg1bx9XvX80qQEiVEINYhTeFY3tPLTYmjBrgekS+QhAwJ+o
rDffM81xDzGWaYhRGm9hcc6C7l4FAe0KAXesantq5Kz8bTJyb00+tg5GaBgYbsc60w4azaS4TV2X
d6EpL+m4tdiw3GYGH4drwaSJKV7KkWV2MkdgDWP9PEwMHfgo3ZWZ1HjbDPsD6B8WlRE1joq6hW4U
xMmlR2jXTR60Cs2csyf+wPLFp9F5G7FY65LmB43igk3G46YmoYtfMDrkifmD64J5LrJ/LKxxpZp8
bSeRu2zaZ88iXQrwFJWBV7KgzYXmvjb66bGR0OvAvjjdpwAysYyNJNuBvgKrKanB9RssyKaH7WUo
Hloo3tvMGR85rmkbm9DWqmeCsqQxiZwvRVGbsZ8NL001b6aMUxtG4H/wu8NzwR1uXcwRItdUiDd6
Soi/CP/K8oIM49XtNlRcboMxuNjjk+roNq8uibuLJ0aE2Ww8SOyI8y44Xla2hqWBfRIU7Y2u6xJ3
CaxxNxpfZ0iUN85uCzUwI0NIzSxsHVnorE0nSw+KxU6vJ6C4PW0930t66jIQbXVwKCrYTfr3kYlt
IU6BJ6/nIgrdPOYiY+CiOyhlkcHl2iOPbMes+eg98BLomwfPKB7MgPZcvaMJAj0eJV0Pnx2P4xQc
5OzBY4eCkjfzXZpRBDuZmc2xLRtxpxe4N1pFwjnC78CRmmdUwRRFjo11Gu0YqZSAwMBpYTXEcHCA
A3x/bHWrMzmBj1QV3CbcugknYwqNnFjjlsY+dSzifmNSUHU36rx3+kB9isQYRfZtacZtvqz54Je1
p0/3mhzJE0YbZKgO0+Bl0EfrFJf4I7CmRhd8d4wqdPqo+ynS1pHh3dDYOdvo3Pqxss2FmwSPUV1f
eA75FubtRnLIjzjFLEtHw9BqBw5icZdhqABxuiDy7nNs8s1jmVLmhn01HnBPmXGxHpWtrQKMXFt7
apxTkyb7jlZFrerM25oO1mU5HkYndn90uMHs+o3p4PiZka6eSRVgTNnqsndS264LgkMaRdnJSLRu
U9XPssrUOaBEe9dXQBpZTJHzTFxYRVI7d8VcWzIKVR8EQbKREOOdmxAIFVw/JxgWvvHSKZVf9TJK
dulg1LMd89pSrnbfu5C8pwHPUoVKea7l0TOndUUx20c272OEc6DPz/jweoZPGv8gXj/tVs2Pj1g3
qksV982zizkK1P1oX7uIC0VT1E6I5i6RIaNlQL7LIMrCqxZmBy1OX/I+zT9kIA51CgxHH8JbI0c0
KW0QicgfwXxQ+edYl2+G8y+8YOzshqtTpSg4MxvmHyBFeEul6xLgXDLJQ/xh3h/mPpulaA34tzhw
FE22dKLxIMDgUBLfCApCCfXY75Th7CJqeted/zxOOrtIfJel8LZ1C589lKPB7M26uFSqLPq5pY31
a6XYeZ9KTBhr1TSstFXW/+0n+s8/hv8SfhXXv7325i//wu9/FOWIXhKpP/z2Lw9Fxv/+Zf6a//t3
fv2Kv2y/ist79tX80790lj/qoil+qj/+rV++M//631/d6l29//Kbda6kGm/br3q8I6aequ9Xwc8x
/83/3z/8T1/f3+VhLL/+/NuPos3V/N1CWeS//f2P9p9//g0m7T989PP3//sfzj/mn3/7/b/9/r9+
/5+//4+//ttf/+vv//2v//r/fOnXe6P+/Bszvz8ZNLaatqG7lgAyT29C//W3P/L/xCbBhfuoGy7E
1pnwlRe1ivjH3T/R/OQYuuF4lu3qJhCXpmi//0j8ifohuiYd/buJwbd++z9vwi8f5r9/uP/YTP9d
Bffv1yu8UmG4ruP4wub04th/pIhZntnCFXScDdZHHq/J2qpmAXIR9cMW3WuHbwLUGiUqGVO9uDgF
QX3s/ACTwLHN/Rulx7dlm9y0hryRckRXoATC76A73fqkG5EJbWoHhRejklDdM8lnnJWv0BbvTIJT
9AyvvSx4K43p1fIHRof1R+G1WxcW5NTmm4ZUoDFvddptUgJzc+2NnaW3vgTRSNJTRV/18B/wXL25
hOCXN8S0+bzcGZHj4Dv3/8BzlW6D2mKBFEctwIlTu6RxO5sod3mRoS4+w4Akhd1bd3B/wjOgVB52
NrJgMtNKY8NdGVYo7xGW/f3QFTfMlJ7QZrXXWLdfwXaxkrgpPmZNRbeyjYn02grofdRNx1E3yJkP
6Q6PG1giixyckSDfpf3BjIqTafw0s7Hbe4ZxTeO2PwrJtMPAgItk9TA4AJfqmRScF1LcWQcYX1FU
avvA6TB0NyZlZjavPO+I1hZJbxIlGrUDAw6OZwzPfcI8q5FiS7S4pl1SShsf9bolmtg6xh1bP7mw
Y80/V4Hun00mbTYjmAuvZV572qUZKv9Q6eZ0CJparuqq3LSTVV9cNs37APfrvJhVG6fE8NemYXZD
nOU9ko13EoR517UPIzNMOuOm66ZPe9DeTCcw3otRvYQvuH/to1adNAsi4z/cs3+/HX65/H+FIXH5
w16nnhcMCvReQdPzr+C6hlaJLMLDgjjUwD1J3opIMhcLmCaUOgfiwaBMDm8XNlLq2wW7tCQm8kC6
TiFc3/mFpe85qzP+6kOs2to9prDHJm0bysytmGNe/m3s+ermXxTSUxemKSygjX8PeZ+5a+ZT8xQK
J0F6uWMIqUHV8atVQ89rGUXppmQRXFRejldSZhvq0JOtpRfUebPbpkcgG/8DzN4fFrDvd8S1Dc4b
3AP83/zk+aUIyqtEp/vz3DEOuTvx2a9ydkdbzW42moepY/AZe+CVVSfie85C+NYPU3cZ3Cz6TRy7
KSVIxqLR2MsmFKDCL7WjdWcLbGiRYrNrGZcgqx9rzQjWQUb7de/98KiyONg1V7JTl6t//hGDOv+1
54MfiWSZLywd8Q28uOn9gZSYExy2nDo0N1mYrEozuVdJlG2lrG4cLkM80qI7GlOhgWuZf5lNRcnl
OgzrQQZYDmIvPUSlTRBOqYNGBH3d2/FMDNSIU6QwAYQx7olI8TmqG131aPAjdZUA5tGK/VtLE8WO
/PKujcYCw/uNK8J7GF+MCKgH3ZpudxcH1HrPU/o0fdCnbusbah8Trl+TPkcD0e9Ut9AL8chwfpNX
mArj9DEYq2g5IHVzCNUPZSnbLaFvb4niRlCsrrCZ49rwYwE13/ugBOWeLk5cXkPhAIcd6MDrH2uJ
TUuTwUPnfJaZDXW94RRqkaYcT54MeE6kD7Hrnts+hiAdD4/N12SDd3YqnGou3r2a8wlAcziFWZ/v
JLBBq1oyy4YzPfPumUQv8ft/hKCgABPhBvS5UAa9+4g44HpZTeQpt2+bvklO1NlfEWPOnrSMnadk
sJASZ7tmvesYfIZO9nvDTF8nj/FS5ZRE+AeaAOKsjK9ujEl5eKlkKz6CWJN4ps2Puop/doX77gQ+
4PVA4s27KVVGxqfVMN2Z3U3SVDdWpb9j5VlRpohfS+BgtHryBF43YDFNvLlpzTw7PqYLneLiktza
OkqbtzKGEzJwnvA0tAWtFEQ21YdtqXxP2ZPCmVPAs8CVTKTUMxSDHYpMLaanHbf4EbBItWrhn630
UjEqNmWxpoDVO1V6E2y8CI+qSdWemFAQUh7ax0TUR2vS8ZNG93kw1XjIDPM61SGU80E/Q5O5Ba1k
Y2UXh4BRVCei2yoALDAI7aXpjDuguSAWTYvDrr1FAszuMJbNwj+NO7f60DQbX+UXeBpXRcPvwlJ6
ws9ZpfuxNc9esu9zO1zzX3vcbYSOM7snqs71oeMxrzz1qWSVkIepoLHo2PHmc8z3icaGcbxhNKEv
6knjixVcy86hH9d13YXdhuMmlvFjrNJPVNFmRcemQV1i9TPIws1YNuaS2qg6eLH13sTa8YLNC6aQ
Kw8OMPcGotK6CQDCNzlxbzv96GrbI+GOGVkniQ86aKQ5xqtczN9zAIiGEL/BDjq44QaPwxZMxsfY
aRvy2A3eOP8dl8YtLLljoHK5ydxXI0nzU4lkaRUcNoO80Hc50NoqwjxU4eWeIv02wSe4MnLwGHMY
x438sz0/KO30Ry6hTDZ1GvNf4o3XSBSIph6hw/QVGhjD0Cpp3a3nY3BsipOWTrcWseI1tLOryMqr
oaX+0rEpssHtuB0HPd1rdG8n7tgeeoKFXEDhRu/rewC7/hFlbd1VVHMnu8xQ8giP05lPpRZkEOtT
Djr/XMvhLE+cNd1cS+Brz25eX41eeOSpUzrECSSs6qi+Ov0juBdvqcYR8XucpwmPJQwcz+0u0YTp
1a1LemHT96GPDmnl19zVhJDjRuEQT5d1PobrujNakkJasDKzTC59Gx5cYO3bpC63OnlLejbDM1Rd
C0FOMtjua64aUYEmKLj4h/CVnq37xJRvWIfEIqOnoTJVuSsm/VHhlb8kSOpW7mAWafW1BToRjZMA
WBze4iWrlnRqFmdJCyyfWtheaYzBtGKCaZ7ABPtBkG30slQbMacJuhyYGL5Tsq4gHyvG8Yschlrl
UNJM1gdedWoByds6lnpGhZL4BNvPyJ7uMChDD9PDN6Mf7jNT77dA2qEquQZtLSA12PyTQSlzQvjd
xB6uFKsxp9+R4M1R0KMnRiTNIizBYKFX5SVuFl/Lw1Xv9ZBAUOAseUvw7VPBTF5wKl/7jOyg4vSE
/oI+wOVH/+UMfp+XgPoQmHG/JmY4i8v6OZD0znB2RlAqAYMrdGev3hIu/4F5ZyBvodhiTvp9Mqir
1nrTtp5anHgdNeZWAdAyjtt1H6gtyi80qNitV7z0J723X9C54DFBlt3WUOqJRZxE4X+QhO7RJY1u
kWSRt/bTrluZafOQDtyEPu9gbwSYCJzPphTA4IJT7HcU4gh7aTjQ4Xkiuos6kLc2PFAgZfF+DgcH
qWGeteQtL5SBhc/GbotxlRgp76mgcLwC8ELeWsvSfk9l3U+tHQ6+nq46FC3A6iXwDv/dGwJMuOqc
6s5HMlcOsBkBLsvfEDxoQ5scad0nNjZbDxdX91pLPJShOJCFvg0LtXPcaNvYeb8AGPQ4OKfe5OYr
LGriwq7uNqo0P2iEfcCwu8q0/qfpNg+xg5PB1lruhf4mdYiS1RaTDjeHygdFvxOfYPhAr9rhyREt
qELwrU34E0kEIMgChEzDbbm0HS9ClHcqgmp4DBupdhXQEM5Ew6g/Vq6kybLT7lPV8VBEmIQoGN92
lG9ZGcatHpt2Z+iPflYFTEIxwvYF5cuCyYTsWTidlmdvloATh0ziJOAmMejCa6gOlZN82pjxoji7
R4g03erDreIHI5MgXlt2xyYlfXqy01znOfjJHBRdX2EAnjy47r6e/wTzuB/hjXN2ALvn0MitFYSJ
0lIjigcD2C3idWck6lBzPy1MGd5pJkFSxYjWpX5COtESl0axpiC9mnklHRmFWQo+++EP009fByWy
deYTl6UfWB2Y1K4qEffoOeVPhyAXx/BlxI28tAkcwCbf+JVrgZDVdcLf+V0DpMFzeQnuSJhzw+xz
jYsWJxmm0czpX2lrfMZVeJ9kTHUtvJRMvJ+rGqdp9OzjNiA5hNmtL/Ur1Cd2EGpnmgWBQ7tjBSYq
uBB2sbUBIqxM3Y9XodM+S2N8citcIcg44dJXB9IXir4yvbsarTzoY+CvDJ2lkyCWtYRs/6Y8fud1
Wo01cXrQAR4JonQY/MNnDHagwCz/qMRIW2x10PSLXmNUZKMLR5rnZRtXeOE1dEnbMpZFPPf+xHeO
M32R5aJsqWp3PZVaC6smWQSy31PoxXUrMHak/bsm45TQvfFQJbW2CoHlNrSAG21GPKzWH3Waa1ly
2+fInHh8GcaqRFC9GdPnFio/HLh2G5jhndsTTBxBZ0scCKTtOci3ZyjptHz4bG4U2bMFh6o9pQQ7
aiA/fPpi/QqLRzuPBm3hnkUz3Y++g2koN7jCZ4ioTQl05/JoqSlOWtLWhs+gfx08Gl8K8ZMs7d7w
OFX1WW2QfP9hevTQxMzftWIYcFMykQ/6IxZRpmhTBH8OcozQ1TbCi2rUlEAbo8mg3AeP7GXh2s5B
XFvyYcq0lTOJuya2YTk25jaGVdqXYFRQm2Oy+pwKHXGuJK4GvXThYKBrBssE7VxLQG2xWMznoJx5
rHFkCMG5A0C3atSbFzabqQGq35URt7k0PzIBTK1OA4WlIH8r3fUUQPBnIMoggYDdqDvvts6cxXOt
nWmBmXFSarAL7SHotVOmdc96z63uDSWUAXe4TxTNcRABmCIvpVEdJKl0coafHJceq9AZiUcANWKc
VW6rOnsmdcL+c+T5NsxEUxY7UYkr8vuZfomSlaeh2ps8I4CSiMDUoC6aN3yQMExX2aCxg5b1F1I5
jffIoG9SsD/AP11WX0DXdlQIsB72GSMjP2kXdVNf7Ub7mTrGGxU5ByOCotTnL8xRKXJwKk7/VBwY
1UtioeSPHL3rpDkp9k2yYfFTgfyCt/uUcuzjbmcwP0WfWQilwCnXmtmy/qbeOXZ3Xh69kJLEQQWd
MCCXmyj1Azv+gtHqBSInz6x6xrzhhVraFJ+BIiqBmi2UL8XC7rx30x1PcS7hAKpbNK57Ev5han4n
Me5jiHpWd8ks+ea25hvVeVvHbz+dyHhrVPAiPU44qcYIimL6FLJMY72D8f6ipgLfdn0zorisCdkn
O1BLh7yyB4ziDOm6EO+i1uBLDAzswikO0ZLA0zgnXyOREIEDX2D66jhCY9yorAs3RuSkyyQ70Lsg
toEbnXWXVIVZ1dcsa/aYOPiMPeMjzWGSpN4TuzUXpES4HcsQ92vPF6tg+oC+xcyY5MkQcVGyKpP8
EpdRsj50EcSk+XnScwTG4ryqJ2YUHkCZyDaI7jBDoN0wo4Sej7/L27UfK/J5CDsW5lbPmJxlaJYW
FSlusyJJ85Pj33uuMlxaHP8qgz7fxAcvZOUbpEqcAGNyTeAFrdL/zdyZJMmNpFn6RMgGFJNia/Pk
g5kPdOcGQqe7Y54HVeASJVJXaWmR2tQdsm/UH5hZi8yWaqna9SIpjMgIMggz6PD+977XMVfnf73P
pUoV9Utl6KONu2MrxPTsMp8kuK6+K1+/DkX8g3v3ZbTg1EWWeSPiDWhMVLssx62bQVfG0E6wMOE2
pE5pFWMhqJyA9JbeOu7kcGBvUL9Si2guZ/4GAtMuIcHcDcylqFIjCO99FAkpM2us3popuxK7Greb
cabp2o0FkCmClb2/YaL5689DH/32khrEWsbsoRY0m7sSSmube78Tx3vF1T+AvuAPxs1sw2JxTv1h
WpIv7crCxVaR/6kWtF+10JcM916AxzMTudxCkmuBo6i3CryVOf6y3nmKJWEUKKPnCkvZqqh5C4rC
eYGliEJn3xegobA6nCakOS55Cz+lSJ9nz3sMRPYQCuPFXIwFZTJxHU934RT4m24sH2oF6SCwXivG
PcUc/O4qx9pOcX/omvTIa/qAiP2RGe4ys7nRh0yLOpYePgJ3CM8FLofdQN6Yfk9uGs1dj4FnAsNs
Q/2pUucwp1SFeCY3tjKg3cM1yitTFBZ7DUwuy67lk99469lSSJ+OsR4rDbTJ/YCoREtreFNl9EG6
41BH7lZHcGNzLnlGlHyPmCk3U8goceqHH5Pw8gNeUwy/5WfX2qwxNUGkTCaHgMt0IbFNJZ+RovwB
cCNDIpwbrLSXIp0/RtBva7alp8q1wMp4xbWY+9ehwTtnCWBalvckfJdIZbdJ5t/ZHCn2eMjJJCK/
DdrYsIiTR9XV7zSL3wUx91Tp6lBQumLSRD4A36EQ6wW2/JqSTGhe8kVN9n1e/MIKm60DGX8DDNxL
kKBVnB19wHNuxAUjmZwf8azfQv3iFTQx9EZ+nQdC5KKH11iQRXLxcvUXLb0TNEW2YOkSJfiqRP0d
Dz43mUGBmizf2fDTVZ2SMxzxv4GGw8Fo9HtvglqQV/ztdBwvgmR4tTB3YqbpK/h0X6ObyVWvmqc+
VVci0U+2hglD26HYYizvPOcDIlW0hneEpYettvG76zQjrU5cWWQECKy0P6qyPmE4u7TO+GoJ8TuU
Jst+mZ1AnS6/tZHrE3FDuRrsic4D9Z61I/ABzgP6g0EaL/Ifm+r4WFmeuwmH6bWX9Mo1nHGHfHzr
e32apnjEdd0d0m7CXYynr4qng56wptlMF6O8uChySOtBwbCO/C8JlXtd2Nk1lkO3iSfoxlKQ3QUB
21PMOcq901ksmuNOTOobvZz5L2oJAonkeUUDvm37fipqRVa/nFai4DX0SZQE71OVDOtMNNiS6fOA
/O2hisI4nUZIKCVd0pPbvWu/ukQpB4N6utgZq7Od+/nK+pNajq5Va11xTUs0o5AJ19jj/ZnSCSs0
vSFTwsNrI0A1Lj7gEIvSgAEuWzJURF3rxXK8QAH0rqUqA23E2QVTeZykDRgEyIcIz2NlMaUNp3vZ
U7KTmtMjubFxIHxRR9aPNqkvBMl+OXUfbIR0XnK7uDSkpLsS/xtGHoaVJmbxAFN+eugIPR0j9dM0
aeBwTPFKdnPGcmPsAnyiBzyqVGliKItT5vjCZ+JkO8krbYhQKvqIrt88CzhZaZpXZrxepWM9cn/D
jNeW1sUFwmlq6VwH3ws2cvbPgQ+vp11gJCq3uGrM/hPLob1ro2p4nkPrMQMJJ3spL0k09DcSQmhB
3zU0yycAURMvJd7lnE8lBDrZdXGMoxJ/zqit9EflAF+JywAbGLmzSz3xxw0zfPwoNcPBHoL84Emy
pzDFuHvmg/E5l4sWUMWocaCA0VjMGKJiujcy7uMc+DmHNHbz3JhNQ3IiNvelbJrnuirx3+IH8TX2
nR7MzC/2XUzdRfqJv3JDTstZejginB+cknV910Yh6bSFWQQM07uM9LtRzwZk671wmXNrpozIJq57
ST0OHX5d3JMWUl8gXvahSIGgZ1O6TmU/HRS8DngoNHV5Qf0R/IGEmb15Q2GQO81ado5Bf17GaULP
JDn2QkZ6Cf0k9sX2crWFaJoyvVGWgi+Nm/3ajNZ0gNsOeiNLjWtu4B3wO+F9huw3xvS3f9JqXfVo
zbco1sURncrYzXS/vibSfGBpKX6b0jj8Kdz22gmJxrciygqqWxYzXzdDxXLegKN1qZq5OBnmqw6t
HKklv7OWH/78LIYJgPvf97jyMbqL6nslTYTXLozne8cCH0UuAyB+cbOrobjPCpU//PnBdzD4NAo/
W9sVh9HAuOfhVbjhI2/P0NW+k6gSt8w23gdQoZdRj6xrxHiOrZ3wpWJ9vLNi6+nPX/35YXLjB+qC
vzF+G7hl2Dm5UTdnlAWGbSbJwSZafujqpzaS2cFUsnsup+yXUHW9g/I4H9O+JwULXf+aD1N88LPl
q82fJXTd6gkNknEVyONtUIj0Dkdpjt80oBNHglInpMC6QOBx6djkX1GQ1D3ugLw9aSYe2mxQW6ji
NVxGOZ6y6OYZ+0o8tWWm7otMmdsmo18hjjikcZprN1L5emuQLIoCyn+IXYjbbBq3Ck85PlURgCSp
8jc/9T4JH047x+DEOWN6PXdNZ2DAWIHo6W6NATKG3D4pQLFmdmHdsTeaDxI52za7+Z5kJYQLodOD
nMhSzr5dbb2l1ydM6F2zELl98ltnN1bBMQtcjldxvkeRwoyOxe6eSjxf9s1l6pBfa+xJJfb7jawQ
qHmxb38rC5IF6aKcdksY09W6N/rw1EPItnzV7fOKtTnGoldpt3vkuxnCOPO3jhVnpwDP/r07H4LK
fKslxUVYBt3T4AfAaos42GDUrclXePLQNrh1EUbPzPQlbPz62WpL+4VTB82VmDHFbJB3joyQcKcw
7kd3gghnlwelAFym5G7m0ZSHWQbzPfyJ7wH3CxrJgr6u4hirJDoaVLjq3i2a75hPDAeoP+4RTzni
pc20t4PkYmJUArddHJXd+2e36e8xucFhK7GY+lHuAM2jKqXJrFvkPv555Rqth7sGPxEXShR0j53y
xCp1NNKi3CaMMVYYoG8c/5t9TC/M2Y8hPyUqbfnWxfouD5r9RBrnUEknOEUlTLpWGfXiL0zvNKPL
CQXzHLXDSfYifEfMOgUJd9LaUP52Kn0cTl3dc+c1yXtX/atsY+O5U+0Xz7o6z6p67T24NeRN/EcA
E/nRluz6tb5EgAk/gnx4n30ag7Qfkk6faSViomCcupYGJchCBXcYdEjKOcOLyHKiWlxnhsmJUWEL
4zAlaXb980PmFr/xX/uzWZ5iG4NwUPMKWHyBK+q/Lwp2BY5GE8+Wx76l3dOIibohYTRG8r1Qc79H
QE91IJjwG8RVkGmtxL+4obIvXSowVUtJHwgOsxUha3+vutp6pEz0oaBhibeCRV1V8o4KOJomi4Bi
eI8lV6O5zDWNHUFiD498OwLOew0KnuNxo0/n7KGz1UWNhcIKYDlniJ35qYacp+Yx2bm6vxgEeE8m
qJsRG+Q1mdBznXsliuTbe/CcrjxmmWFtua6BJXOjUxOW4SkAYGtx/9p7lvUcO3PL7s9JM0xDb9sA
SV8LUVt75jXcF8PZPRi99T1Yze8a0Wjn2Aq8eZl4p7R1ngTdJW2Bsa8ZDRJrzbHLjTsGDw9Y3+KN
QdA2TgmB/3EwV0cGuN4eNmgNqwEqlEGm/OTw+w05E1CHr9vOF0V17yTwGrsguVVsxs5k8wpSwmhD
wlsnVY1LmpkCtwd4YJlXYyqx6AY1muFkV7xEgT5SgW5jP3FZqbpk16s8Os8Y2HjvWqZTg6BAEthM
3SU/SUS0+3hMxb5Ku8fQxbRnwiHZpKq/WWF2BVRyOtHoPm9Uar3mkyq27NSkwv0nz7YfWux3dAT3
sLw5ZKekzDT8hI3oEZMcBlD8/umxae5Gg3MV76b60zEzUEFtDDR1ZSfbU/HWNhkjj8l0JZ3IwCyg
Y8kvOOr6q240z8occKSOHWxywBGBjTTcuF+5QKyOZXYSUX4RuDUuXJRfPRgusMFGZDfh2Zdszhnx
Oqq+6aL4mWtvQ4I++Ora9JkkWvAjaM1pM4SaoXeYTbt80O0B6jbZn37cz8KLbw0IFHLH/YLkgwPf
OOlhdFR76Wpz2HW2RUwZmoQ3aG9Lln5j0aC9sfI+O+CMF6t8dIofKh6MVSfhvuahdB/SyLwv6sz5
0vUESgCgQ5WFz2Wu7XMKYhncJ6pJO3cdlGTauhy5HzgOM80LkjdgYyNY15XhWBkZofK7TvEuwHc1
N24DCGwY6y/+uBQfW86r6p1bzTcFUtA837lOiHSKbmTVgdhbwgwffTtGXwRLghQ93yGzkjoDqiJ1
Dp4+JBqWRMl4DBQ2ZpZZde2ZQfdWw/hMN9mdMowLLTzznednq1lOJ6clqocHi+KBGtcsn/62w1vb
E3DcGET8KGDtbrYfCNCV4wDVgFWuS0HIekiOnGHlb9AEXxmpFo7SZMx5nY+Ap909xtxxO+nwPMXs
a+NCJRjT0aGWFlAf1wz0NuPq0folfewmzah2LN7hZqA6iAIoD7HADl6kVg/4esF2+ANApZBqQcGR
1LdNzMhT81BRdkNWgcK6Vo97OyX7Yo4KjHrmJMdpQqu2huAX1cVbU9gcp7BJEyNhHk0P1srX9qfF
QNdF3Txk9bwP/OK3Z5a7NtdHSn2epNf9wiNehVyJYpi3EOfDYQZPJ7hSdzVbkDIKBUSPti2M2aDK
Sbbywdb5rolAZY6T1OuI8xUvUUK6IaLUou3Sq0+rCtEzDkjwn2/JxMrUxmN/QArlFTQ3oqUsMVA/
RF8h8zqJtZ9jUrQp8g7q/7tClz6kFsetpCbM6ttXT9s4MQMD3GDdQh+HobmzEQJ6hiGNBUBY2wFL
G84pL9zP4P1Og0PVshqI1+ilslpua6lTSHNBfGDes6XtrNg79KVw2Ufrjurq2Jjttwzc8oCE/VP4
9NXHJr4F/AOc7NvmyVsQKb677NbbAafca+Z2R5fzDB5/NH1VczGOkCPZsEnmmopgClgLn0QlPnlA
GdaOFbm+gakgaTQwsJPNIG5EM4AliHifaADHZRe8wcmYnqhSOuKmNi8dmslxOQerT3AuJ6JAyyl7
HdVTuePpnI2qDDdtgdTgUJ+Uew4eojh9mJDjVk1Qdff2n7Co6mdqvMKNH5c4g2TpnfykOkTDvBTL
HOqm/K2d6Sk1zQcHoViONQ+HvmJU3vLkjRjwJ09+j03CvCC1Tw1FBX4dPTJichjyJf1GsI5XSwLL
rOQEZIWJruks/YT69bvPKQ2qHeFunBqoN7jwhKfFP2YFjJBFxjIE0S17r8Zpz9xkqPqQbYbp0jzl
aCGTwaxrKmIcabgdfWceDtQeB+vKpTZE5sm1q5hxdvWQbypXN2sy4fi5S/dn2iTvboL9AOkwvNh+
+WqYPfYd9GjEGyIC3D8z0zw6jNZ2ZmEAp5wpSlD+dyuSBbwGdHDmooxYEKJ899EX69B45ATqbxyf
6iI/eTQlsvWIGGGH5QtRGhs3YcKymqMNWs0zyjpSuSg+Ow40aY+BUU3dlb6bRYFGu+ptzPJ+GhxC
hIqtPzKEquAjcAipb3E4Hqp2IR6XSByBXDS+iOkBiOsjsQng4BEV6EbqbeOoGjeZMzInhhWiXybQ
VjQI7noALZZmbKXCZ5KuXLZxEIy80Ztl/ps1BF/pIXWBm+Eax4GX6p9Fdmcn7Xu99KXE9khAHqTt
uhrSB8/et1n4Ew3zR2L2NS6fJzKdGiuHey4WUh+nA/+pyduG8SfwCw4Flh7UKSyGZ61t7CG6eXc1
5TMpSBA1YIs0Urs7tMkIKYYOCfoKyXJWaXywA1TXiOsTELz4JVzo4TYcSyUEFYpF/SnxVCLm9dWB
5/fWyp4dDbQJCZ81hWgO+3BCb0cS38VJ5dAV7hwRkItzMhbpie7RxR4BGY0OrT2Huna9XFovbc2X
1LXUdOcJGT/Npbp6tCCasbqrAHDkKQvEiDOLaM02bPgdgSjwBWMyQuel7y1KlMEuVkWfWkZkGXru
2z2++4EmyliGGBfyd2dkhGaR2rXM+FPS85zvSqfXD6PzSTzjqgCBbrJM/mjCHyI3M0aVjbu1jPA6
AURgVMioLSVKA3AF0Bz38m5iquOY+jGbrUdmm+m2zDGDmlF9LDv7qRpHyrmXDyQvK0FQ1Cq5q1rv
g9tNfIGd96yKwH6kDEE4DH6bbrTj9HGEJcThqSN8VANCWyy0NDEEDkQQsnP0t3hnXGXUHHAyLLRk
ggp5PvZ4rBzlGXHoccWycxrdGTMAmgQ015ttaiwoWUm3VXMeIvsRlmuy8mgzuo/SZXwn4AOjMLHB
j9l85gtypCNAH+N6PJoN2CIURQi+x25grum2fnO/po6ZkY033gLkTJR26tHo9wYdxjHQ5gjj18MH
Hb6ASTocGc3SgqHAf3v9C3ZbVP6ChtR5eGsK59mX8AYN+7dpRleD692W0dodJs2vBFo4czHuo6h+
zLCsHYx0PINueW8HtzwoclYi840aop1M7QljYA/jOW3w5LYOkr5p72oMblhyqNFN7zujU5wTnKNH
Mm0fz+JURuPNm52dqqe3qaPxKfXfJqj+DXgDVB4qSUREh7oltv6U5+fg0cSM5laeeNPSSDcKuCXO
K6LDlmH7d4nZnZrOjagYdbqdmQGiKMqatCnz0M7LdkSj0UVs97Bcny+WM790qtIcL03U7pz5c9b9
qr3UfGiAW6xaCd5xyHquJHOISaMuPmVtBtducefxOuJnRgzCohlCyTN+DybHc88PjJ0QNFyi4WJ2
tqxPSgxv8KhRNZwKIQXaxQUs1EiKis0iNQkM9emsiCQbD9RKuccpGTjdjrC5AqzOlmX1WwPzzQpU
SHsXDUhecXBl+bcPiWPGT24A7jtvUUINfKW2g5suMQ2eESystNfpQ932X5XVvGe2dZ8J/CymdrZm
za3C6Jzf1uS1616S/knebRGC8M/haahiL8sEMvREqXNtEgmRnUWbEoPJU6lMe8MW/8QVJ3kc6HXr
PKWO9gjCaUwy/4Hk2K11q+YhT04Dg7G1WXiAGsIOWK3pYgKr+48qbud9pYiiLBG1WtTzTgkYBAFe
pNmEsD840N6hSBPCtj+SmBlZZLQOESfEk3GozkldGmt7Ct4I0s07LNhPiYjEbvazeccoV0nQ1Nx4
XTlOP3BzrYGk7f/fzt9/alj+4/uF4yAx/ZouECXzn8zdXqW9nCMV57BqBOqrz4bgYwiVpIYWL2QR
TDaZ4uVoYDB6GbS5V5k+6JxLZpRmcitSdqYpmN5Q+wlWMggNzGEEhYXh+89/6t9jLH83ov9Tquaf
/vK/ErL5T/Mz/xDM+c+iOP9fhmyIX/yP/8iv/N8hm3/96//667//9X8Ssfm3//0v/xix4V/8W8RG
iL9I8MS+KUwcUZLsxn8kbCzvL7x9jMWkdJ0A4wf/z98DNo78i0uVvBuYwjcDsjT8cn8P2DjuX3zH
9lj6pDClSUDnvxOwwer+j/Zz/ruIF2B0DUx+JrA0yn901DPKSVOn9Jt1PmZcqWq7hs/pvjlYRoq6
eSiVAz2FgsBBTuzGfYHvnK7UPBk4OWeaIzS+6TSkj3ZhlpMuxEU80HDfSPloViFKhgnj3LxvSmuf
atjluBfZEgc4cQ1F37PH9N2JwhFAfLOFTEZlz8TJx/T6fFv1C0KTf8Ay4lfLyYpN53MdEEzNFXaT
rdvDKgy4rGF0h9bO8SLHtcQJD7G3OUYzRgBGogeNCLmCfsu+RpCftYdJYxaSf6FLinFMTUalBBZP
LLrZxuDjk4UjH+LoWo0LW75YKPPBH978Qp5PjPEp0S8hQHr8xdF25BJqRvDLRIk3IXQ3M9KJ1svx
j7sCk7Xk5OT41bDAIiRlSJAmSuuaO/jPRPkXuMjqbEdsxd1H4AXWyQsTTAGGOuh28k9VU8Tcpxbb
17WlZv6ipL3FEkAgVcC8xDDCeI4ZaT6rg4yzr7xXz7Yi2FBNA/xDavBijyY6iLfw9b+kj4Fy4nEQ
o/lVhDU9127wDdT3nq8hrIZqOgZOkGwyYe5Naj3IDESAUPVAb5Brvs/eb5wlSzAi3rOzl6CPCCUY
fNpTybSDwHNrMSIv6EZf5/HJqjuu7fAeg8lfFASwnWY3XGF17ezA0zT3xu66alqoV71/1NI/JrTd
QrxqF2TnwDSpxLJbAACJbMbDOvavxMFwmE7jD/JZIeD24BJ5LiRyybiJARTZsMXYF2D/qDOGyf0E
a6y1vx0K7tdWG7/0uXizwvdh6Qk08t+p3TN6MSEW1FJup1D0a8oGTaM4oSgIt9Y7b6CXZUTVbKwi
Z0OEaT4q7zUw1EtiBI99nT2nDT1Ok4axUAzVHsngZ47TkxoTnLal2W5Jz2BmFTau4r4VjA3TSzBw
MSjimDO/mGhbp9G91z+SUo7HcgzuYdF/AenESPMwQq7cAb9k57eRCgBUsRd5yHGd+wIAOr+0C0WC
SprsUQwfqW4BkkGXAyZTbByiAoXfyBUES2fPUe8uc96FCbTXKtpTTU5nbWhja+clJQauUltmxYuj
s93NDFNzKDfbUneo5bL3dxjQaAjum0MC4a3W6kPK/FFI5dEzUsJGC9x1IUpSI020d43PIARxkHa4
YOeF7TFEEDdcXewKiyGU9mdOOX986trcVGOCmLcAUy0xlQcC41xCMOl0fR2D6E4KmsPlV54Zh6YP
8w35I2bDQQbc150V0w6r3k0RAtsceB/k+p/CtJY7zzRTQIDuSONPibOdudEIiINi1ng8mUyHbfvV
KUsa2ql3ZSUWWFwJ89NzdcUK974MqcpZYb6SsNjzbOKL0UlzMTu8Oh72krosf+VG/q4iPFSxTxIt
1v6vrAbBkMY/0BaqbTXg42l95yF0AVxAS90FmcFxsxzKjZsg2dcxT3n5euvZWgA0zY4WzYZLH/wm
vNv2BA8UTOjsgvSxUm72OMHHkaFmqRD1yqZkfj4uqxniVmOZ63KmkHVU3CvGSR2dpP2JhwUjFjmn
La1Sq1YYADOAHuEoZq4Npg06g+G9GHbPjA93B+IURFNuMxKM7pI+5l7/Ni3xhTlh+uAWkqFsNPNp
LvNlQe2uL+tzr+khM/NhVY2c9MfpsffD6ZKNL1mCi7cBZLOm4WnOOAUCU+d6XdEHNQDVKP1H16SV
MzaOgQUvXzbOMR4nqnu65VhO4+DetXlxHci1ByeJXwYHS0tBoeRu6rN8ex3Ae+CiZZhmZ4zUq5Gp
GvdYRBlQdQo9ubYx/U/i2uTGvU4DRiwJun5rJC920eyjkiu0TGihmUvjh0XCtOQljeBF4KcYBZHG
gbYFn9EXHTghntxd35M18Rkb4HruXTiVfqFMYJXyC84zsWf3czC6u6QfsWT53f08nAxB/4DtuuSO
zJy6hPG+7pF8ihBeo0GSk3owiCyWxB5giX3ramczk0DJ7CbZJ3LN6/ImvWHe0tjOFgF9sxKsC7Yb
IWi44o1qHbpHgGbSFU4xpfKBKVbyqnsu27g2toNd4vvGi4BG/kQn0ZKHiU5Wo8/sk29OCSKtGz51
WJj4+t9zAxyOpGSIA3W9hvTF0T6MT63N94YWQcqRNDMNEi7mOsvfQmbHMgX5PS6upA57Lxj8ZFlO
8g11gzfcJ8UKaLe9vMLLbXzOeGIsB3xjdfEqvf4zcuHboqmO7JW/J4vAVRjOSzc8s1YaXlZDF2HJ
5HYtAaWrQbNYs6fnOuK4AE+JUZx7aGp1MB0q2IALwZ0dujsr4Bec+uTTMhGIauDOdNoszQGYAdOc
xdENSZ3BByiiU1JnV8FHSRP2CNaofMF6H2w8Xi50s/bU9qF9MHIfy1ZekaQjotos02fko21UeSGc
W/zMRXIg6shw10NnIvsegX5QBZ0MqGFSLZmp/iLt5MmY7a/ATx/rEOJwyG2sbd8cWeObFnwTs6Bn
3MxzM2FYu+2D4pzAW5DvAuxJnAjWtgzKDQM7prDOHdEb+kxMnOGU8VprLX+2HtG6iMgstXPxB+T5
Bz/iyATiwQasOB5RRamdwSaeFkgRDm1iqob2qsv2neVgrUZiy1iUO4SJtQ77diXa/tZFzbRyYPKL
qEbbJi3bwSqVtv8KVMhZVaa3r2JkMHua3U3cIud4NUpFdxtVNKJ7WyEynkZ/zWklxpIGFogEiGs8
0oOGR7O1TjAs6iWmeQJym24njy9NmdxIQBHb6+6akiNGYIekpOJtvnR5+QDYsPMgL3rYdfo8fGrm
gV/XxjQYDs6ZuQfYX+OIXwmDLM/RBczAzDRlJ6KVXarrxCS9ntMN52FzU/ftBYb4bVr6YvpYrJPB
/V1puNS0+WUhTNMglHcNhqZVUPwUefpAk7DGuepeDFTDNch2SM6j3lVux4KIJFaypq8pJ2aQh/cr
zCpqz28O2zIVA8jCBmrYGMHYMyqgo8xy74JZHIE6MVGZ3mgTRluZhEEjGk9iCck5Orz4Hk+2iDoK
6aecUivhr1WK/789VkTxOS0RBvfoeVqjTKwcvPFeIimdqA42QMqH2fjpsFKtZRS9yqE41o03c+AY
FklRroO5ujAOju2BiOc4fXoYITEo3JZkjUAhpkLzKyNji5/HeyI2jwVyp8fwnVRsu51q4wQ6ql47
I1Z4wmuA+6z6KVTJpsY/Wyw2ejofN8uxhmbt+xL7A4LQJoVVBfosp62VEUzkMtiIVf8NEGbrRVjO
jAxEbq3Pbu99cATj1Bp3p0jh/hKVxdNkjKNEcNHhMxDdpfAy+zXb6U6b4tAhsHLbrkDeWPcskjaD
3BazLL4ISHsl7M4gt7+muMYZkfiQcbjeJ0Wx5+wOYcx7QvhK1rRNLLFLeUhAVK0lhkrqZNND6hmX
vmtBYZjVmw2IlphfthoXJytDzN+BwBOaxz+zJRzIQYoDNLo30EbqW4buGQTOew6KdE2f0Y77jtgM
tr/Ffp/tZ1stANc3cxxQ/aComfWotqXwf2flsmfWoOEjuLed9Ysy26e4r6JVKOfP9N3M/QQOGiKS
z9rY0P/D+4VAFxdI3JPZ3dlM2DCt5TROFydaYX0aGXBGYq3fdKH7xQRVM4Ju7WOn2BbhNzHqA73k
UqCYszQY1W8ZmZ8ulIJl5A3dPwSiQMGUh3kVq4BLd2SS38uMVGJFzLYy4XRho8+3lvfhoXjxGOH6
OAyGMwe/S71EOBsy/tuRsywZkYa0eJ7vqhzvoQmKbUI63cAAh29DTSo0NM8oEgw58aUKfHVgvLZo
zzymYYFID11xjvWZDnV7Lzp1jqjF5bG6Gl831k3xnFauu02tEItmN1b7vPTpA5bzL3eqOF03nBfr
EunctDaNkj9sTr5uEj0qw90WNZY04V0t7X4XRftkwNPPBZVTnii4D/CO4u6GYJ7mDx2fwgqmir9S
OVbXjFllLdUn+WASk0V4B2IWtbHj4Q2Nj7pJfViFZdtpAEx6Cd6WEo5+o0O+Nf1lIhukEpciHglp
OxOJXttcLkntXelhfBpz1gK7ogbY7/EQOvoxboqXTAXWzppxIQP25qlf9BzgZo9AKI1Zd8iL8ZIE
9UUU0Tl13Lu0xqvilw/VnPwU/D6rcF2HeG7xyZMHqMNDkdH+0Q28G24C6Wv0vJX7WSSRt/I9pjFL
v6H05yfMrMtUnz4gVkFP/ebiyzqdVc+zBIFBoOajVf6HlppIXOZTV0GSs696rm35RnncunWAHjCE
ZAyY4RlomVh/uotyIToGkvc+ccr06NMqwhAXYSueh2EzRf1SOikOM3GtcqZMLODPt6pdb9wh+FJr
K6hVBGG5FRNJ0bYAkBHbF1kP/o5KbHPbkZ/W9fjILPW+bWuXCIvnblWzWFxJpymAdqEhEXVdEzeW
61ytLGAj6OjjQtoskdhXBnkDfEQzX6vSegCeRiQmjX4Ogjg4LEQuFSrdxB0DWX8a30UZfEQ/bHsJ
CmONB6nXvDkDJxy0zyteq5HUKvnJBaChBZeJUs0mgwmm9sTncQSgj8A7ZISWubSDl3wjynS8itnJ
gcndqDJZmTbSBHs17oZ1m77xhb8zk+jVsfVBJsMDJR2HfDzbNuipLL9rq4ZQz0nFN8GwG7hzsisp
WGBMqVtnz3Nfs/7d7OkhkAywcuaOK6tjcj7YuNuCQ6vdw93RyXDG06Owm+bw2FmUGhoYmYfxqiys
UZjO9XzXxPIucodvD1gDSTqw8OQtHWy+npUcZxXv2uqE25Gxc1Ufa+qCNp7X4RoNngu4V4GON3AQ
faZa8Zupqw88oWt8FeYqsREJDO5C2NLzJef+0QzS3lvhMRX6QZVch3FQmjlT/QbXdL5t5v4caPGz
b4h0cBW4DrY+55EPX8v7DjjbOkwqGz2ctSyu5ZCdjDo/jWo8ZmyHNmfCOegfW+i7U3irfeOtGeyH
Ie++OAXeu355xr7x6IVoT21WvHpzdJeou8Aej8KG6TjCq0BUBwcK1+6e8eeFNQ4nWe2y95nzg+uT
H+qb8LcTzAc9c7Cr23OWRseGjX+T627HvM2hE3Ysihue3LMbNTStU5FQVP4Py4mvNM09t5x/Gd0f
aocbpsMweDVJw1x53JFxs5GNPtdldAbv0mXtObb2vggAUFZyD0ybwY/D8Ugw3lot+1+LzYbJk0mE
OSro8jBpAHVK8tBJ4W2hCTFoB/M/8DOO1OnZClV6qHR2K+5Y8ltmm9PFUTeb6XjhcwH3q/4UePjM
IgiLYV9xMWDbAjkCSAF/JJmywvgwE+NTCfZTr0Y36FnyZu9z6OxLVOkLBsodhdhk6wb88KXYNGZk
Y3yP3hmMn9xQ/NQ8/Kr0ue8KyknzaRfn/k40/Zc/yuOcl+fx/zB3HkmWM2l23QqNY3oZpAMYcPK0
DpGhJ7BIBTikQ4sZd9HL6EHP2riH4o76IKq6S7RZtXFCYw2iMiIj83/5AnB84t5zW2eXLL6COPze
B/lv7Lf0qhYrd8FLdivEG469ch9JZSfi0wq/UaqddYtuxQKCK9OzMWEYHU3/KhvBe0UFtQmRS+Qo
m3qhHrLU+5ETv2kW4kjjtgul38Mcdt6JZDm6HaKWeZ1L+PGEp+ZgaVaesLc2MbOsm++Z4RMsjqdL
x2KTNK+RG9EVGcNB+MA9hj45CMe+puLXnL358WNqIxe2vFfSc/B2Fv1GLFgQAzHnuleKI8jwv1ma
yWRvP8QBtOrKqraJ372MMrpM8j7v9SWKKfmBUaenzN2P2AhZ5MBlDgWW/xI6ADoTmuicMARMgiZu
FJsuC6/n3icCjdTLB5QHL1BaXQKNJn2PJzFc4RWyDi0DJZZLv8HbchZX7mudBd42BylfwruiR2EQ
VEPqAZX91tENm35DV05878qAm7uNpiZfxwFtlFtoIguDehfN1J/0ibs0mViLcbA1ZpCucBGFwKT3
Ddea9DFfLjsxiZ78OI/m0aI4wD3nobVfHgV2tYTU8wbTz60z9Sor9zBSEmzKZnjUebcrTcZFTTn1
H2n4WUoyQa3Ae2hsZaz8igiRnv4EJCXqGV5sC0aeeSQS/C2452KT9J9EqY2rEO4hB+ha2Vm3Uyys
4YDi2KSoIaR7tJ6bPLgVHc1n6P5mhHI2cpzQmC1/1EgX6mjGhOtQTeoSuHIASXzLc8zbdHU3bsAT
k5K4iAnDceK/1EVgdRvG6mpJnePHjwaTl1aWxboo9E8zrT8SRrcHnhxbDGKcYBzx95loIhJXk0+0
A/dyoU6k9pMGx7iiaAajGYChrhLvNSqm4WrwpMP2h6Atcu+asi7O9HqOJjqPeiWN1Q2t5/JAV+u+
08PV9UvSzVJeSpRb+SGuYVHy47jlY3pzs9xfi0wzWY5DQow8lINtD4PXdVMs8eZ0Z1YuNC8DTy4z
uWiG3V83PIlrdwlUY4YKy5JRUqN/ZE1n7xXU5mSuTg3F9r3uuXm7zCDNW30v8z5cg4svN1YS/Mwr
d1eZm8HAlbZgdtZC0tT5zImGLKxvKMTXlMrIECzq2iZpfk6G+dQ0nFyhlCecaukGZiQbfJIqViZQ
q1Zxg8w5DUaW8AxxGxz8meRNdetOotPmACtCLMSlXRGcYgdk+IbmNim2RD1dqdB+J/3SQqez3EQk
daxCUChENpLZpnSdgCUg9o95NT8j2tqUAcW+YuPOcnmgBFI1OXcMTYZ0SbwyMEfElp0Ra4J/MfQp
cu3+uUxj50Fwgeu5OjtTdCOjBeVtTc3upYZYM1jFkc9gSDCV2Q82z4hK93uBQWtdtYWk3clX0JDk
LovkJ+qkPUg1VJRaf1qw5m2D/9Y8YVFTyvnVSXyXeo5mDnN0dyMZQagR5q2r1VM5F9mh7BATAAHI
VhaRkeXEqKEB12oDG9l0ENaclHV9EhuwPVus8DSyTejNG5WAqPHH7zIl192KCCgpOmI5lGOvg36R
ZvmMPmTCUVo50R1+6z07aWvH7cXFOTEjc2sEn6mYYKk2DSoQOf0MisijepPHzApNGnG6whQEIqPl
W8wCgIHHEtCeogkpEpQkUbIp4u6nKeU1reK7oaLQHLriKHn6XohVOTWanCSRteSKo4Tyyrm+EbbL
HcWIb9tJiDl2fPHRA6SIqfFuprfcXSLpCTz1zWE9NNzUjH72vEGWOTsr64CnH9gXDSEGN94ATMv4
Z6vs3q6GWwldJqpTFhSc8HSySP372LgwVdnUo4aM2Z2smMQ+A6kFtXZw0OZDeIcbs7tna9bh8NXo
IgP9JHPf3mQajQ8F5KV00x8RwR6HIdgXBEKtZPCAohObiqHeRUr1ojq8EBjaPaQ+w+yBiVSA1FoY
TqqX3aYlLQ8qA8iFlGzpO5y0j8QjYTqj1CbET5rHxlMPbeAMRGEw1o++4pI/VFjcSjFMl9I8p37h
I2RhRB1w6yPbZGqrBfqnCehF0DMBssqbkC7I17In1WgpVX04CQqOyDJ2tdceGpvarKt9B/dvjTSP
TyML503H5mixr7XZN8I92IRN02lkVqqZqgJCuRJuWK1tB+qcMtMriNRDaqTyPHHvVQNtNMBRf+8x
/CdsqLtzRQ0syMnumzi9kBw38Md2frSZ0VTvjWJJ8KinmE6vGveJmON11XOfdjGCCpt7tS8smwJX
7PqgTtduzzI1Tt3PrgngcM+IZ1X4GdlM4ZkWjYfcqA+9ZRB2bUxs+UZekp2/BWJCazM5mHpfDaLS
1xj8LSa23sERNosCLuJVNWZ3uSZ12/MwgI7W50wnt7QGv9IW3awhAOoo9hWGrOl4gg5nWV+ssqHs
1nPFhBTE8U8/Hp+1Wk5yikBCSFAw8/wda/L0xqA+1AmluNvqd04UwcggCghfCZAfYGj1Gs2eN8XM
mqSEtTled+2Jf8czE4/AkKPx1GrEGk7qvKW1rffzbAbAzUDs55Oxgo97R+5edCA4/SeCeLFv6cDq
PPlVWWj8w/poVoSizpNHk+ew/JiRlq+Jb7glOfgLlqt6P/jxMyqsxSFv+7uOiCO87FClFsFNnQe0
4daOUAOas8TDWFj6H6nZ0NyFXEpETxnQUNILXC7iDaEwrKr62gmSKB2H/DxCMGFMFfFZzdVaM0rA
JgjtG/IiXGHW3xFmRe5n3soB0SyzrqjXb6bkaRA3zH1tmsiuRWmU1O2P4ovlxJCTwU3zrEKEP4iA
y9XsjLg9sABtMDRhyCvYU/aywo7ChiJvMvwnMGdcv8OGFNMKcM0Sh+pwLWi6m4jBvFs/2KbFpKN6
D4asfalF9+THES093j4FXIqL3xEbu1i21dy9h7ALT1x1AIVyUnVUmK6LkNOg06wkjKzZ95LKizTS
bBVIYe7YSbM7MOhVU+Tvuy+KvxAnic/1amgSKgi4xVJre7i5IMKp4hs0CXmoQL/jV8Zx7/bFVofR
VlYgfNNJAuSOvPeGAnbwy6c+C+8QE9KW+M8Qlba2Mz0HTnc3FekjGCvKul1uDf2Wt2Br9GHAKoqD
XxAqitRuvoXVJtDyMfK+T767sI7okIVSj2S4dCTSIQSIOGzM4Z7oHFVT6cUid7cADHAs4Z73ve5H
2XhHYiifU99/EQWDcjbAz7rtz92cnrECPPZAnFBb7gIU0VVT4Ewgr1jlP7Tsf5dN/XNCNMV4GoP/
/M1iao8CiZmWI2d4MIxcydTOrpHNaFC7kM80lvMEufW2gtfHzU6oW5K3WPw5zU1WaDExrWtRK2Nv
Z0QFhMVDakQv46wPmCXOQz1B+WgGAgHMx6SqUgbBS7DvFPzy+LlaEz3o4o12QnozEk/2fXVjrPqt
s3AtkhvFpGgkMYMYHbJfK8DHfUu8acZmGoCepnEk9FJ5ZML4lX9coxgsmcmg8zcT6R1jG0GBRdYi
JLt+hAQUq6emIpuYtcsJwW+wtT2W5zmTqTuzYNkLy5B023Fqz03sr6QR4/VqqDTlBBDFwfm2tr1U
bUEBvxF4IS9e5jwZhMgfch5969rRYtdOKrhFhlzzpY1AL3OT5DDkbTucyCL19203PZFG72Kg1Htb
JgShRdgYXOhaxFgsG7iFqYCxtjkmxMfaheEwqKUU9+wcnoZCXubG7bINNCSEned+5efmhOd8fPUm
6qTGI1KMee4jW6J5Z8wQ3sLZOUh2GRSlAOtyiosZD87Y9edMkYtXega2UPr4wRsePUUcRuHWGNnV
oiCVBsahTO66bmFqWHvG9+ypBsYt4GrxpTEr6OgdiM5Yqc4GvFyLz8STbGltLPsUR14XgHOzuXuA
AdJPLjkoS/5cDQumH6lQ7bxAisCdSXIilPIRocvWcppX8kMwdTiM91QaISipM6CufvcWpBSBy24K
XFtxT/gHE6TiW2eoY9XgszSNMNuPplGcg8UBmY8KRBOZAFxi+N+9zg32EoE3u9O+znYScd1TFLWv
gWkRKjI46Sb0+4dSzRHDovGJpQxjGBYIfpHuyPdFqZOV7kFm6jJURgEkRU5nq0LAHed632OkeCmj
X0KO86kj2LOr5mpvEoW75a9GRqCHnhaasDQ/AO7JfAC/vWPRz2Yzx41BELGP69cnx3is823NE/sI
loQMtM7buCTIx37r7mqhj6BXq0MIHwz8kI0KU++yxmsvA3DelfZiZAsIuBinoyoiJzvcRimbvXqs
7sKEeOeqmeYbZoURd29onduZp2nSmfkxkiZOlJEJwRhd/Gj4mQzs08RsgIXfdySlLhIhC7qMYOpS
M5wt82E8j6V+Msj7QL+Liy/D1hJIAIdo/JmckaMGjEQgkomTXTYfU9sWR128uNAXhjB4tjuH4olD
3YxQ3kYaG7hrAY4fiHicwrYD5+WIa0ftQDQfjYmXxJuIKvmQSnVjjN3vQa4Ua3Omd04idkm6jvH8
ziHJlxQT+HnPlplH19zw3IPDlvWS9N58AdRLVodtCDaP6XzqscBHyhkvmiSfrQSHAK6BjblHPPIK
1ai/JcD7Le+YPyZJOyNJux+XctZsmnpr29PzULOAQD3+zbJ/yRogHo6XkgzfCDt/2GWrgrDyzBEv
qcC81NXMFcdwek/zLITFaMIUGyL4R1TJYlbGBShCSEAlfJnBPwRcbQfzVXj+C1kiyYFpr+D2Z0Ld
WerYR5mPEMpkhMHUZ2L3LBLf2tXc/hT+cq9jlydP1SMzGtx7N8Jb4hJaRFiDwxBlE4aEUU9W161l
fscBkfBtvHARYuUzKsbT1SIS78NinSsImTRfZ49kPaap2c2Q4arqW1hLhjy23ZLikQSLHWdioCwQ
6xnlvVcZl3AoPkfE9fYkjyNbhsnBJup7pAcBCqUiRHzVfM4EXTI2sT8j/BS8XpzOlX8aLQrupTJM
BNxF95XEV6ZU7oW4tREyIBaVvsrRtlOBBovsxHIbnGle/N2KaSDRzOMD6J5h3wvNHNwuo3ufLJit
CXMPuf+DQeaJhKuhsHm4TdZsArXHodytpwGoYub2ySni4RwX2mYfSMQHFcJzkyBrny1U7p2Nq6zz
g03GFt8oRbBnO3Xokbdn3hvcgHOlwFAwzkGER9z9bACUSuL8GNBBzQLtn6VcHCF9zXLaxzvmxW9B
zsPLcthKuC1K7JS4wQ2rRmTycNqQuK1jJbqNLCHf1cy5yJEiEH4J0TPfqfo1MWD2b4Mg7H3kpXfx
yICnmObomAjAiC5zF0ZxhQmiBnTdRkLQRrEz7cKCK9RQjPVmjTSsJ8B0NATjL5cRHnYqwGgT69M0
IX8mvQzT5H7DvXhb6Pu0XhQxyR3Cm2hTY0C3DSQ4pu2eUjzOpx4yeh0296yJKBa1i+g+aWE5sEp3
g2kzjeJ7xgID6Q8vAHouXCeDug2JtIPZsLXdxx6yIwFuCOEQTmyaKbrEWdDuQK7vLaMqjnaGegVH
GEaFV5NUyRccwGssUtwU6MEpJ6yTrN295yQUokXmb2L/Bl1UXZEr8wQy5ivZEBGlK/kcldqKIFwr
yK22k5EK2gWk15ee2NeO90o0EkNY27zCyhNAi2L3kLbxKVUsjGXhI0nROt9z/NwbUUnGDbXf7CNA
ARpwzqVlYQImAbtkjEp52lQInmq160iyyJmOwqwrzrkuT/ypFBMueTQYKZtJPMRUFGvZjyc/CF7y
pW7tEodOMu0/g4CqqUvZzaHig5cCxKllkW/U5CIPAteij3gdBduOsNI7kJj9cUA5aHPqnSvmJRQe
+taRwZlj6RvT7DSmyaefJcgVEhpdu7RBAarkBZekOngAUzZUMRsjd4xd7MtbCMsaQRzjFsupeaLL
6Im6WEOAaVgSAy0YKjxZjozPlRX/BPCm0BCWe2W9ZF4I4AHwKIstG/VD9Ugw413GiYq9uD7ZjKVg
WoGJ9oxT2MklHCQAYUB6BKcQJhsurZ+wqDOCtYGdh+lbTTY2dlgHoiKcY9RcnrlxbAo9EVjbBIoj
oxl7H9RWuQU1xqKHQId9FkKbHuir0WvcNJNCBA3McnXAei1nQlBgGpG5l+yL2gJQ1KpnswqjVyBS
jwb8D/5R664fxp3R4vkIZKcZMPJjpxPfuiNHk48hDxc0W8/G/sqFXhg8pBfFQEaIrFooY7E7bIAs
TcCZuMvKVKT7OOhhNEYgycr5ElqcKzYqOHrKM6VKC9LV6jbEy5B3ovtzE5K5iCRNTxPEPRKdAzYW
7hQaVOUMuAnE3Y9DsG0mA7kNa4IUYzMpdszFTNbUZRi7MHolC5s05DaeeVIM2sXZiOGusOcEeHPG
KmPMbxTSepO1WGWy5M1chMYNkinpdoe5D68CrTYMO2Ljcj1i3aFo1EvcRpqMLlz/8pMMy2lN+N02
N4kLz2ufVRPH3yDFo7NgCT3X/pYSF7BxRjNmoNjLg8jLM1Zxtn+ctJhqz+SMvU9hpTdjOHyQagXu
LUVkOsZrZvMKHmH14EQ3A4cjyOPgoZeUthkh83tFnrpTkzHfeEFCMGS71+FLEefVxVNMSOAa3aVd
acD5Y7nGxESlzr0GWFSmSzKqiTDAgo8MqJyCBAjNKsnFntV8up/ICGyKymL+YG9Hq3yqmbGjYioY
kXItrbDfIHmYoqduCmmMCZVCCkM6rDTrfUlSqdOBusH4p85O3iWPkdQP2kY9HMF+y0RCqGQr9K00
WovtAmMJFRUfrkchoZbEwsBjdrBwKqJr3ybHCaORa3afDcP+1ejHJ0Zon001OScCVJ74/2MOj/+9
iH8HFTKGLPPe7RJ3lN2ApfWDBr5pARMF1aOJ5MFJrX1rjJqK3drPhUSfzBuPOnPlteBIo4pRMLFn
YHwSrj5+QvBzEEKb7r6QoBDxF8VxcYB0h6CpFr8tO2XfRsEDWiaosFq7c83Tz/+YiOpeh+XGM8ef
rWy4Wglwc2z/N+Xre+hnCOiYd7s23V9MYp7hn+ImOEy2eASQi/GNGBgcYAMqnoFdFNi9OMhYI+Xh
t6Lg/E6EtUF/8VP0+c6JmHAZQK5hGOJf0s6xzqutPQaoh/uwWjFTAb5QB4fSwi5QIpQuHbAXkyre
YifuidOCbBl3zwCnkauZSYY2IoZbldfyIWMTCVqBPYfX3s3e1oud5IkdPKlrWUQfPGu0DigMpInj
MZ8U0JyJKiNvO+4oAsgZKFv9frAkMuciO4epvFcdQ+koyrNd2OVXp2gDpLbiWWbVrpOCg3DqN/OA
DpTph4WspViXgZVtsFO7uOAP4IHYDlu4bzsfyaBfcYRHbnWB1/7bXzydWDzehCAOF74jccfNT5G3
u9Qb4KOY3sdMjrAmGtugDssLdjqDMR/sIWLyC+k6l/1HWbt3LakBa68vHxtn+fkGPm5sFCKk8ADq
I9eK8WZbZs6hy5/b3uAxDiOkjdAr8M4Si4Gytpm6H1ENTToN8IpWzq9sJAMtRrvNF4Cl8YQhA4mF
UzVQYQI4zXPaoBQsw3I8uZ3+rWR4C6WeDtY8Uh+kUKtVaWOj9ZAeRPplmfg0A5xN/GhpNR+GGN1r
2KffmpmcZNTWHyF/4xDYz4NvpbsR0usqKBqgeiZPybRAZhBAcHMIqnOx0xxT+gj+qRQ52HafsANu
yche7GtPQ4ki39SKetL2SC4AC+0cuXI10jjcuVrWn1PJzmce26Ntotdn3dgfyDz6EOCYYjQALLrs
72E6fvRoBJJSG2s3BdJQ1T/DErhXx1vH+sc8J5n5jNgACLrOnmMxlltXjCc0AApCBNtvEUpWlxmE
BHd+bc002kE0PtQ1tmd/JHMhEzR3kXr03e4lQJe1SUXArKBXoD2abl8PKBWh1+ArTNmipkLh+g2m
u5bdnC2kjYqREXU6CnQQ3O1VLB+srDT2XhpUh9qqPAAQFvp6B+Wixie+KbmhywZRIRpT4xBNrPQw
km6MJnn3LPNGdDiLh1x+d1qT1kOrXw6okt4m4LLJKb78gZBt6H/K9OMrGlFmjdq59t5hMMVTXrKq
Do1HEp3henTEqSYUMDrCVNPQto4M2VgRnutGVyx5mQn18BcsfWxRgU49kvMJoH8OxivMb2NZPI2t
/0NbMjhJLpaSr7t55B5YNy7ttnFuG4bKlv0x4GcC+BC8CmNOdviBeJixd3KVuPETQJJuk7TtlBVL
kunTc/p7gAQfAaMiNDzoQV0XWLUrL5FATh3n3qc19ScHHvAJNhvUckEcrhqM79opqSKnINrFEwkE
IkjIkfuwIOPuwmB+VZNiVJdWa+hz05GIqs0srjOTsCHkxgWsRrc3zKRwJMauEB6gU9ZAu7Cu7kvX
e/x/68X7/9FmZxJ58g9sdv/0f/7XH//1j//8x//9x3/5T0a75Y/++lOWlWn/wQk8loggdW1Q3B5O
tz9nWVnOH9B5WqQjBJTvuOrs/7DaSfkHF7gfj4wAvrtt+X/JspL8hYZpGxjwPMMxDVP+31jtrCXH
5a+imxwHo6c0zMAxXBeJk/13fs/EyeA2uAwyYq39h9jxr8HkpBe/Zi5CNbMN3O5R6/RnJlPvHE4k
XtSzZexaCoeBzFlEL6jKWioK4IJwdca0+lb5NcDPHPXKjGdv91fv8p9Nn/8N8sF9qYq2+Z//3XT+
/gWDH5C8A25guj68juX3f3w+qiJavvt/BDKVkgorxRcEjdbVPeInCWbPMV5MBP4r3wIi3UcbLwiB
SipX7rxA3tKIGMcwcZ2DB7zpH7+k5ef0t++haTkGLjj04DYpY97fxV8x7g6A5DfxVvQ4W+IZA4Xp
HyvfvHPn4o5Iwf5d9N6Rip/mIuqfhazNG1vEl66Ba5b49/O0p2Pp3mkkzmwYp20/4B3O4uzc5JKA
9kmgtKvtz//idS+5en/zszcxbdqeY0n+RyYBfs6/eStzkXazbsTGGyn0ZF3cdRPnpzGq6t2BvTTI
7MkRfcuYhIdu5AzZg+nQvZslWdjDTBbZ0nD1WfdEWET+1Fm/exlcJPOLYhAz4//mbVLDdP7HL9vx
//MbbpnS48rl7vAl7/3fX7RdFeg8g7HRcvkie3Hty18+RMAXjthM4Lf/+9cnTzkX8pYcogMI0oXn
yy9ZKIDlYb5GvfLv3yhGgjF9LLAc8xXr6KAdyTJCT6F1NP3pV19f+/q01cm0CeISIeDyLV+/QfOE
Xmq+q4St7nVZ1wjzTwLz5D3kigQtIl+2GSduo778PvbGexsa8wNRtzi8BkJVPSd/aARr2MzuW/cQ
wHS20Ymf3VyyH+Rif2DNgTtlLtVHYWKqIPnNjyvzjUFPuwms0QTnReiAGsOGmJT+zVSzdUlhxe0H
yhskOD3sevUfnxtm0jzQeP2u2tw8uJ7obo1iq1rMsOuaSLMVH1v2WEbqnUaGz8DXuEKcFk9V5JcV
2aF8LaJl1cQinSYz7i+hNPrL16/wFfeXEh/PaZlFB0bBsqdYsHYjeGn6DnOEYGo155EkJPaRLcbA
ZVQCF56gj5Jp4baOMsRaX1/t66LYORkYDejKK50T6Gnmi3M0GRN1/vrgCuEwcYLaPTexdWaTa/7V
h94V0Tma7pqqbu7SFv4J0ulXm1X6VhhJ/WFYTyo2xVuLxe5gt325+/qyWSab1u+r18mwjUNi/0ra
1Nh0c1u8zIRa7vC2EHVvSDA0FZ0e+d/Tnplo8YJrgASApq+PtQtGJ6ztSxaN6aa2QPylSjTfIs53
uGgJS7u6/fb1pZyZwxK/3Z2/PmWmkhwHwB1mg5SYUnJ8DK1ifCS0Cqzmsvb609fy3L2LIDV8fRYv
35bE/AMGoLSbrz/A0EviaGUaiLjnGa0AUeUG68Kxmp1rPg5/+qzN7PZkT+ErXD1kM2k0l2cyp8uz
pgIh54bhI1uYlUsSyj05Ks6VAmiTLgut0AHilHcYkL4+jYyWM3f5DSH4y2Oym0SwTNgSIGPeOFWI
XGeN8GP5JUCtPVHN0SFBBcbCRlnzKbUGTHLliPOWzfMIFYeJR7B8CCGdnmnjmk3n1dx6cSxOfbIE
+bkV6Hz10bK0OVPPLlpBM7ojLqPZO1NFtxxlUDRCxDzs1vUO4p15aVrGkbNuU9CIwaoQvrMBdOs+
5u5i4o2aB5PZnjmUxSkJBEpHha98CgZScRy6T50U7nU0XwbYhJR+jrxFNTAYPy9/tH6b7AkWIfgs
SqJnt8BRCVUEZKZs/bMA7L/EpLku4iEpXAiEXXGeEove/uuXhCo0vFFxztqrwfPeZ48OCbVq1OUt
LxHXNHmKBAvA8a7w+pl5IhHPzuBNR4CqW4Tqz4JIpaRrpnfopGzpoaxlvmguoYtHqNbLzNriFkjt
JGGW6wCkx890K2jJISL53lmH/V1eON4FKQJGBae5bynHD1CJmTqHgfuNTbZ1VxUeunqnuCFmRIjd
EjI5Dv5wnaBvaS9kRBCxoRp883GEhVU2OE1hCKjjWJr9NdbOBfrsY8K99oLkqeAM6G8RQbT3CSfq
phlP6XzfkH6yGUy4eEOaLlClVTh7AZm1AcQ7ExxySkCdtThJWk18Y2IdYqUVXW0Mxs3qL74wNXzN
PIOGrsd9ZuY/bBRiJdugk630xSb7LLKG5g7+DJYHLFGL34ZUExYj9yXkNqN17CNm53gL50NvDQx7
x4AQc0JizPtq0O9BKZuDRbfCUKztj3GnhkMULS62nuTes0scchEniom3IoagFLJ48BQNiAOkxlg+
cBOsuVQzlJ0chGbQha8hcTFNMrtPNSdSldGSjrGBgjyZXowpfa2IcGelEmCDjpfLA9neiSTI3dig
U9dA665+inqVDKKFNmt9r+giiDJgwBHCt1kFSf/dEUN3k9K+59ZQT18fisg6hG2+Rld3ESwetbpa
mqmNxxb4Ws2DPaway3mtphEaO3x0f+nXzWb4lo2AS6MO+uQ4uQRXgecNZ3e8z5WyDmISj2Ku92bh
TA9y2GNhMC9hERgX3DcHODfOsNLMUTdN3EfXssNLn3bXIKkIPbTQfpbO6F/zRGZbD+or/W3vHsqw
EVdzMMjTib/PEdde2GTlFWjaUSX18CNEX1vbRnoxi/C9lkRmGYjbyB3f6yaf78thqh/6YFxVbR+e
Ytl7oL6XnNF5mtT+i5yDiuo6JOOmkrhD59A9W1HQoG8riWprjPjWLB8mEptRdqt5J5zpbio9yUk5
3tjiCUTyA74PG7x9GdDvp15GmykbFG9OHD+RDrEKo3onxs57CII5nkB6wTcO2zjhklUMLbMNCQjl
tUcJxcqpDMHb1NMFrsSPzLXeYwKoKXwLhzGkmLes8hxEClKvLZsCA5eMdrR7JIxQb0TdxEu7/32E
SEMlY0/naY/CRoHeQ3Nf+t8MUD5XDDOfQ4Oj0EoqlrvWYphqu+aQFx1aG+Ki9jjK70mlxwUIm3or
ACRtbHv096bqLmY1v4RjF/Fs195+Jrx9y1zOfAwpJtjX/ExjU1171NDKmSa8SFTMZ89E1r+EeHdm
++CaADzxohfsxCYEgLP/WzFUAaV+WTzanZreYs/r8ZSiziDLFfn1Dtkm0mnPxoApzGk6pwNT/XmM
y11OcPUp5wieF4ZXXql5i8fe2yD3Ri1etT8CBfcwrkHJz0tKNjBNm0Bf2q2L1D8MS6F2A1C7iYkc
P5tlfYkLiztL1942IL1ia7D/N11OptweLBTqpXNpuSGKPOQI4jILqhKvshNbl9ZxXyY/E2dRFc+V
03jocBEwVWATohDosxnNazCzLH1dMslsRInZJAgEaTgqGPGsZdsEJOE1OG/j+jRkxJZ4Y/aU2pN/
6gAAEWcbOXuMTc0V0OTvqAry/dh43bmLzddCKm/nTt2j0tQV2jFvNCcF1jSc9tESgxK7uF4yr0cm
VlbIMLoCj78oXBa2MJUhGiD2qMxqgaN9H1JzLXr9gWrcPROoHizkX0j0i50yJORq5Sde8RSEeNHi
kQGe2Vhry5t/R6APz7Vw0rMuyXZUaR8Q+UBCe0qB5NqePEaxN+zRUD9WX/ds7O/g23XHtgfI0mqk
ZuZyE/REnzG0u3dNrc8CvTPqj+qHrOeCRzUQROQlGQXDqjIEDK6liETlwo7TO+UJcUG6j89LW4sV
JqB+RD/klVe/J590HnoSIzgUN+kY+pdaeMd0RFv0VVa0S22hnJ2fZS7r7IqI5XEI1Sm21ANVuH8b
aatXuhL+HRFGXlikn8gdvuNfqQKXFBBmal6ANUFPSXHScddsiUHDD2G4PZErU3OwVfc0wbrmARte
sqCvDyX+5nMj7XRdEU1HyAFnpSnxJlYlZ6U/zOzhfSIGyjozt75gRPyXD2aCsqMYE7Em8OzoovLb
GSZJnnGrB9Y/YCnYKNsr2XMDpYE9H3Bjw7JAMkA5PHw20yAvbDefCIdVB9toyiMU+/tRFOKhbraB
h0yoIJLVKCxL7ocBIX4y90/hgsgZovjDJzRqbX4RpHNm2MjD8Ap7tn3P5AtxrX+oPO3v9XL+Dt3Y
rG1m9gpd0nSNFjCySq+uphkz/LTdqbTN1oXC3JbZd4JC0Zm86Amt8aYyHUxkQhGqwtbBj9gve5h7
1r3TvIETRXGDDZhqrmMKq/mn0JxKLMgEKJAswO7/WxmFmzExcSg53dm3uPAVWfD7TtTvum7VnjPD
zDpMMyjwjjpJyDDjcZQDSLmCVPFW7ViBhLTdO6NWwXWo2MnBHpb7uuGhohACj/n8HI2FvO+cV8ey
2+c/32OO9B7CxiHhbJDzrup7dcuagEzOubii2Wq2WVGcYBFbpzwn9cSN9rHtfNoMMQPVtScQWw7r
M3Jmoqyi9Jmj5k54GPymRWqOyeMc86TgR2/jo4+HQqDZ45Jp7W44uGVab8zYIQDTyMvHytRvkxX5
IHIekY2PVJ8OOP60Sgg0YykcQ5G7c6eLN/z6N6LOa9ltZEuiX1QR8OaVDvTm8JiWXhCyBW8KHl8/
C9TEzMNlqDv66kgkWCZ35krA1vN3O/GPxBixmNsa05kU0nNDhLNuhXV1ljYs27Kie9zyWcxV3nw1
TvsLV0T5y/WgiEk88ecmTLtzaVvTxsCsy2KfRCMRZFleDHxJhFmgSVNB1lPauZwR3Lb+ErZhBaZU
HiXqEc0+I9E3jXC9C3o7xa2JWlE1sHwI7m/j5SIoRmbOtuf89bymwlMd4iMDxMMXhrpMMtz13p0b
/wDUMihCD8O/s3MiT3yKuMNCLFlw6yo8e7whd7ygWLtKSNtlRNOJh9WMj8QJWtfxDlbZPrnzxug3
2furWM1VOQsyU+COu/sW5E929sKMcBywmi4l+U6s2700+G83FB2RmWkoI5b41tazzZosl6Ccouhs
jQUXAgcu2k9hW4Q6XOcuVeGQWKxJtIQdd070fewohb7NDIoMe1PCSY+qHzLVi3dpqysU32Y9lvF4
bjRv3FiZCObUMu+Zz7fHwNqzS7Jm1/eOOhRtVp46g4BpWVsFueAcdoZrZ/u4PbIs6W8NnLh9lHm7
geDAymBrfwxkNxgNDeWh7OvoHJHZj2HM8wQSGilLB7RiDoG6qFR6Bjz02l6kkRPwak1rW5hRukkb
Fd3od9CPNem7A6RQe6+nH01u69uuzP52yioPr+9imxU++7CN/1s1tNkwulhWwDLFEhKXzBMdYwZZ
pM/1DpQRxPAIa6yE50E9QHNqPbk3F4zijI+Z9thlPVTGtM0m73tp9McE08wlbDTzYoro2NMlevWL
oWU02h0rw28vTaeFtyWDUkusqyJy7n1bace6+k1ZifcIM3wETvdXRQtcRML6UiN+71rJipT+aAem
KIlATHS3heToRJKOh8lZnBgDKhBWkHRbL+dBwVRl6lPv9HrRI0jIaUhkySSRTdc1sQLqubxdbklr
F7cO+KQxbU+ZSdA1SbGcvYQcxZsbWsURNP97VhBPw5gx426acrWx1JhdtCTLL1hALjwWzziTzd6R
evocwkVJyAdF8LUPeWu1cmOlLM/5jOt2NAeeR3qZL2nPD5dGfKLSV1wkZQqr3AYtsHHEhH+KFipM
YVPx2ddPoYMYgf5en2bLINpVUkrQ4HMNpkE+oXFk+ADnS2ZI+cgbUrq6whqZ14QC9PaXIWztpz63
QWGnxSNPzUdJIcEeN32yBVtZPWtGglUrnbUrynzv0Q/4vkDgCQTkp9eBICRSwi7AqgIwm4a87II/
MWOJncgOUGpHn5nu09fR3l6blYUsdqz96W70jvERmsBncAtN/lh9M+v8GE+mOmsZ4nLStyfVTtm5
rJwv2pZ/DGXm8nvTsRjafbiPSkyJlesvrbKWtavC7o3sfb4pXA02hJdOJzXX76pxKIRYgvytSZAz
AkZ3vL++LXOS0pocjuVBS/t9U+E10aLYpVbWA2SxLJWuW/5pSvtaZTkXltR6LwmmvNuuTkNgfcAF
XP/vN5Owbs2I6RK+p2QcnCIfL6ndkoSznDbIrNF4DJEf6IKVmON0DFmyNB9UBKwxrpITy+iSsXES
SAPVjDYnNmGH35nWOh9jgqTIe8fFn0Ukh+gDo4yD+FT86JC62P8tINSVsJ6ZqIajYqmBrXfX4rOo
qVhxBKYpo+iLwI9cAzcXmSkzRYL2+1I7TR9trRHuIr00TyAGIlo9qNBZWxFaSUc/JH82wc3EpTHN
d4qtF6ZxtCqYoa18nwm0F8b6f6mdbwBRokm3ybXXVHYigNGdq1gHOuO7l7Kqg7iAZNfObXTyFwut
nqhLHNGtoRn5BslixFFaGndXfb72/jaFF00N9crQfPrk/RDauvjDQZmLZHhXA1rK3HBsFlo1ww+E
W6aJRnFU57Bk5K125W7KfTZ9vg53uIrJzdkSy3PP2gV5unUohmxd5RxyldKm5zbiNPiM570hH0ko
FtOOKBl/ycyFlxQz5X0M5EbXhQxj6lS0fWqkv1LV+Xdn8k8kWkfyhUBEXSx34FsAUM+L9JYqLyBT
e0JbX2bf1THXBERiEY57Q9d+5Wb1rcQjevaVao8JVkWvxCzBl0/uqmGc3l2a7g1qQ9ZJlGhBUjdH
rxrsU9oIhKs57999okXYgXoqfzWeTXa32M7MDdUI5qYuLPWIyH5dUgawnZdzBSijHQpef1WLwStc
uB1ZX8Bvh5jHvN3uzsCyjFURlXXAjXW6vV4giUw30//i/dJWfleS3NSj6WwsF+TXLRnW1tK+6vUJ
b1DPl67nQRvC+QDGlWYf6Wgnk8oEkL3EMJvB3ReeNAMRpU96F9EdalJKcNoNgrczsAEs7DnMMApl
HQsoYh4Z1A1OnnVLE50cYAbzN+wE/j16DpJll+9ymaxUYXNIIZbIMY8eQdXrV2n1Aw6W4VgBujuw
tnsHqXM+iF0J+et1uPOcD9cwaY7vhpS8dyPvmtvs4kENF4HyGWV6/eZDJCD2SmPHmH82ZU9IcFm3
pmi6Vsas9q/WHH9pvDKj7BMHZRygyslzxzkfjA5p4Y3jW4FozK//PzRpZGOw89i/Wo4RHGKn4UtT
89PsabvpjEdnxf5uDF0aMHW9O0izowrMBiav6yFCneUXRxiJKJnd9nVhgeOPtVP2d5yjLmbYX4Wt
37lXW3fXzdUuYua0HluDLwbPJSZNudR1eVn7Jarw4eljc4bTm7BOu9T0tJZ2pkSKSEQDtU4sErDj
DvlunMhjW4ZyzrllN1DGMD7bLnqJ1WhvmaP+zhPKmJjrAhFhT4RN65KPjgMpypdEIIWH6XhR/IQw
g33WHwREZds+IqvS1uWVx1Zzw7VWWB5UqiY7JZq6ElYhYlS2zCniPgwck4xvhbMrkENOhkZMw3pi
BHOktiIL3N4u2OnX6O3M5q2SVJmh2u3SXKwP3kNrlYbLSbaHgs2u09qn6VbcPuTfImzeBLeYHb+L
Pq7bKI9QSfQdCfs5ABpqnuQu1jaJm3jP2emMrZYhgsRZoy5udmy7qvqqAArw5/T2jqPOHnDm3eyl
+jXWaqz/jnUDy6h9KlrOTvaAxugXYDaG3N9aTpIEoE+GVWaCcshC+4jb/ftM196lpk0rKt5nDRqK
P3SY6ELr3Al44j423U0j0MjSUaPq0S6vs8g5WI7h3nAVTXTkX6kXjXiIYuKkWXF/nTW6SWHDcML5
7nYztoeFk4WfZGNoXvI29LchslIULqv48wZKM+emKWgk6ZY5WIsVy4t/TF3UB4UjPt3ZdKhAhx6w
9JzRNGetlHC6YORiFUA1/qni/F6JeCfNWjsUHdcusOI5/ku95nDt4ERjtob+P09MfJzmNJgA+BVX
RMydFvzHKm33M7PtGN/0OmGqHsRWBbcH+3vQE4Oa++MEZUSrkNYycA9kouabOY+k5ISXkEKj29Xr
scoTyIqubVfeSEzupK6shy6HZO00yarUzG3TeDQKULoa1R6PmTGzXdZFHJhDXe4TIJbYivGONwmc
SkiT2jaeRnZfFqR955XDikP5gdRSeuiH9hOq5/xWu+NGTpmH5+pHZ3TvI96nFXWK3WGEhLuj1F3t
I4rNR4W3KTax50RV/J/mY70DQpORGGASZFpjtx1S1C+dyrNVFabc/mR2ogg+mF1XbOljYEjFUT34
o0oiIQ3ndDh84byLIFFgty0gTyxHQiLl87YiUbGWDrPDgRv6SVrqjcJA76BrhsbbnP5wHK/Z0q6T
btEO4QgWjg7HI8s2KnfRPhP/LYXPsraGkOCsjQ8xoxqI4h/fOo/tpFG5MjQ3x6CUofagcCREyTfe
DDzcX9qqC1tmu3EuwiBhgpv0iffwEv1UEfXMW/VhzxQ+YFRNA4i0kLn1Ytgq+h/A77bNta2ZIUpw
NmsnGRKeWGpHxhpyTjrnOI9rjbsk/Jn7WP47UdIyplPZuuB21Un58QHu8YwZUdcfVa0OGPQ3SPsZ
3qnYPuedYvAbnxtuvXNOPh7fJ/itSX6JWMKGk9D3Ehf1NE4PRAjJoxj+XnP6b4POBQ0c/6PlWPy0
Xv5vz3s3xk+ybdU5JzRMWqT/bRQZUdmQSq/Op6wTLWg8+tVHJ3q5VTwQO8cZ4iDF33FLGuspEvsP
ZmCbyoXuEJXS5JsmSaBUEpla6px0BpotIYKN5BQ5B2WgWoKM6yFMk2I4xE6jHwgF/K7kkJ4lYVeC
d8kxieo/2mj+6cvosZRhL1CDt5ZLYqBkO59LCRC2s4er9Om6a1oV9OVUnUDciqCrrHs+B5pOxVmV
fdZIWNxU4gH/FO2SvKHDcdRS7SCuVtv8jgg9HPueqtxIDPKtcCgdtut0pxydJHYRt/vYCwlTh5uX
6qB3zOAsR7BK28OpjJV2UEBFG8rjMT0U0ArkmAV4OTC7KAUJUlkHQyxJtboG5KRMF+lf2xsMwSY8
q6YOmDj7rsah25k2zGazhRPgZkO1rcl7PlRnGmBLAGIhh7VvHc5fM2mxqpv6eMZIzMADiptraz8E
aYuYnq9HhRq8apDut0abET9kjn7UMw2vmBbD1fBwaudhP93F7IbYtOd+XxWRiyRNAZNSuQF6qjfN
nWWV30sXm7rsxSN0JTL5FIVXbiUDtaEEZRBD0kuLCx1Wa3NK8KuuHVJli061MaXVBnNIgxXjTGQL
DYWv728Fk8Qj8XkqaNnVheVLpn8dVy4DTzFz0HqpMXcfsXccrM694Scinkz8EKIe9YaO7eI0qEjc
WcAjcZF+64skpyP+hdtnu2cVOmvDFN8Mo7i5ZmW8Dan/l6Rqt66nmNlwmknWdEZtaWX0J8P3qS8q
yxIVhAiclG5/KZ32v7GhKMFS4ssfrZqMHMsgaAC1F2FzLMpqvCZ0FEjMhgcseH9os2cWnoPp8bLG
OrzOIpHHnePfzSMZHYT4RjsmHxo+SUQ3/ZujBrHuKB7gnfHPqkiGM+8+1mBUqKDW4K6i/X/Zmc7B
c64IVvd2fZxz+AygITmIKJ1cOkJgPuUphmZci2IYnvwQqHTdJLZuY2jHmZHqyhHldGyadEcPzpEQ
CCd7Sbjgpc0omWDgT6soqApCfiya6ZnuJr8HhkyJ4kJpBHREuZdNAkT09CrDy5Ae2WUlB8UW8NQ9
q/oWOaUKZjStjUe9YpCRwd0i5DVvMUEOsjFnmVXPOE5IVRpV8kYmxz3GXi32M2i51ZQl0SNllEt1
xPwoQryIy51JJROVQXJgdzYM3NtDb1/jSfuEzVh8zJQqWVQDUepW9u9T1T+Um5t7ZWP7Tblh3l+n
lmykqXmMnVNKXHhNGbe2j7WBZnALOFNmphdEu+aBs8IHxuAectsMn2neBVP6SKT1RapwuKbtQvIN
s+YWzZRKtLnYGr0RXaOSpTJxAGFFke8c+tCtzuFo0uRpkVowiA90fWnsZGw9MsjWS/kvsSmdYLLk
0haYlKHwQUTnoRz9W6STUpo5DwdMT61bnH6jqn4i8t/9NBJwHrPRNsfccMpvabwRRfdma716pC1I
j6o60jUxbyLhGNgfspArkvufjSR3X9uVsk/EtfKty0yOUU3Z3n06JvLqvV1+jhfZJhwanz03nAVe
raSj5E1MxDy8DJdakd1w0BvsOYzTp86bj/6YJPvMVUgZIcsMErly42dh9IgDI/QPg/PlvOoXi3xX
5jRhwNBqKk5G+NiSbVVW9l41tX6THoJcWCnaCfvpO8LkWZRfjtnnMAbl3Zr6GU/tLqRFiVbM6PtA
fux707JdmPpvo4zFTorIuOisnRcPsmEf9twtKIy6DGj7tGnQtJUlnv3p172ORRwyOFNaeGFR+tEL
Lpu17MaAN4b0zmLJ6fiYtgSANay6GgJDSrP73OKHaR1aevIx3zJKiFgVC3wjDpkwm0CIj+l4xy4P
F7wKIyzpSXKaFao5t91cg/NdqWraAGM8q9rortrgQj8PrcvoR0jFc7Kf6XB6Ey1UHNjCzi6ttOQc
NeDpm3j422vp8NaZ/j6OMjojOwNDuOv/8nBTPWU05xsZjVuLlAAgT/9dzIwcpO3OR9ciQmJq0/Ar
eAlyZJLiDRK8geaCkUo4JeSZPoY4vYyXGs3tcddoqI466NmlKEhWznSwelSctMbjDY4m3xlogEtT
Z8g+1kAs7jzF8l2XB2a0wyEvejC8blnw50lhnixz/bZ/ePF7BQ7gqLnd7ymc9GcBMXnVpP0bgz7/
JiAKrEVCqmLIHXFKTTmeIWVdHWzWOAFyQFEgrU5eZuBOgbZob7PZbYh1V8N11OguVWb9KPm0Q6XE
zWX/40RtRptwdNS3goDDKc60QwV8+c42eq9D5pTFQFNUshz6WFxIM3U55iQmRNcpa0BhLNOB4UHp
on80nQ6wplvqK62v0Jd0LvUQ5I0g85CbbFNUq8znARG6WwS4cNUOBiCKTwdjl+S4c32NdJq2EGT4
GOK2VnvMw6wm/uFjm+pm2MaG95vQXX8FLr7J3ZyNtXDy4J8WjmHv77iIvfPygpEx3SdDeXk9XPM/
5xLpIF8Y5rmGnLXWI0bR1rIL12W87Fii+lbTIX1wlv5OGkI/xpGKHmuenGODjgi2mVHBaLaXPi65
WDA4Lw+takn7WsweCSJFT9mn+dXvUCjcGSvnSM7p6LnVtHYzaEe96NTZtazsVDaIv27TM+QABVYD
u4pxr6wZGIoLwEg/8IaYeNg49M+0aTDDcEopEp/RkY48awAyecmWdsG/Uma+z3QFLWqRP8RALJdn
RHJSz+zrtACynRLMic8Oec1e8TjchTUjxXNcWQhPZFa2oAG5C3CRbYQGSsnoAAZlg3PhFnJok1g7
NZb+04QjbY4ZN8WwLA551ODyGBp/7XXW0RdpsovCOduPvkeSXzTAzZrxYBX0nlczHsVRg/NZF5Hz
pVz5nG0g+aRNpyCLNc6q1MaXvg00VFB6QHho57fGb4mwMawkQKOXnkziLMMLrWm7wXPF2jWXDN5g
TlfSMwDJY0k5SFLfvWakNsodmn3LYkoF+uAfm7w5k8sBUmmX7xWT30zW1glBZhmn59xsunUCAOlR
zXpPhCA5ZSwmp6H305On1e46LOz50kzwqbo8fdDPcIKhiSEi6XZDYj700fsacG58RXokjw72Dcb9
4BxrD34J+By1s5IxRw8jM0dBRrHL2+LNKDQwZWUEZiXvsjujizbws9EKLJ7+E1YF/hSddbDchnNL
0yXBUNbkUlIfXKhft7xX8r/O4aLktnayHfNyZzpVoNP7XKBmXuwRcwnD/vKguxM9bw42lupLjEXC
mSAqr0n9BOGRvtGdvZ8RSncY0yxaRjK5M1iOAp2BOp8CROvB37fwUvZ+zYDXbg1qQJdn0e9oWqMD
kp1qOWA74VBtzDQ2jmRag0Ho0T/JnAkZtE2f91nnh++iEcNZIVQdGA7z99m69qZ+70onPcODV9u8
plQMcznIbv4m0cieUIPlWPYMCbJnM8492Ac3O1mLq84w+i4QJAZ3U8RnCDfRvzqp+sTlDY1vuX6a
HYkwzeILpHB+/Psj+Yj84GkGZmUk5ktow00fJNLFY92zhTEwb7bFHpEmXiMOg7deWp61BIfD6who
2+hGIJfRZ+ZmXeo6jTdosCbo1g1jHQf7yuwc5uVpSzKMEEn1aNU8bp3/XlfAhqT42enT4ayHTgre
hlGiK6uvMRzv5JSj+9QsBnAGlpzg7GdbcPaQyJ8GZbsbY0BUHgV8ETc0r7G+9RelmMTZyQa+s3Ji
GFz0rmkrU3T6o+MKmTDhAweZlpvCKid22KJee4v5QXFMCMyY7WeCM6+nBOkqrf6reJyIDHWMzitp
UJ2e7nm0p7Nl2hhOkvReIWXf+ogcdslZkDDdb84U8vp6Ya7hbW3BG7SuYbsFU+GJC3ap+qy6dWFC
l2oz+8nBa2c3k38fSj0wqKPdpiAkiKJjk4DYTy97IcW9lNpE32CRBJoocDEvI9WE5/kkNTlupgoP
FNyD5M1x8WUkWc93o1rsfngWnTR6jFDlHcroAfhkGNjYZ78jK2Pjm9a5W4X3ujR+2w1n9dYzxbpG
aqW5LKyvwGh5g6z+h02zGpNwgvdYCcMTkAiwD8yeAhGf57Qo7oUdfonINC6cfCmO8OpfIV7dnTTK
CDRbhy7C8r+2tQq/Ul33iNI68wzbxFueLtox1wabt/+Y5S6QkBmRbJbqxH9eBPCaf716GMeljLE2
Mo5yZYfPkhyrsjvMNZp/sPUcfLBWRStKm8J9F2nj3SjxNnvpkK7GB5Sa8ITQBEFYGAJAnmvtmQpq
1y7m2/jSnIwU1Vnohb9LavPvKKrfYCC0rYflYht1unOG1AkwKKyrxfHagoMrn43h6ksib/wNDjki
YBqinU0tc4fcc61VrFnDhvsHfdXLS7x4vURdvelcMTHgzxqKViy/cnQCEvpX/Hkk4GPyA7PXTbsW
2fXgZcP8cBOS5ZTUSsvyviZrihhslc3uP7As9qUKf+uFdC6WYnEwlpfOtMoZ+3v0nsje27cy1ALg
5+BlwG/cXi8idTFiU9sqAbrcIrCbnMiKYf8yLsZIoyvLGvwDzhG1M3sN+WNZR2OlIyrVDFKy3sPv
bC/xtNc76IG5M2KFAbuY8Ada5cP0UMiq6BnZHM1jscVma11tp4v2bQe4NUZs0IUcPx3Ui7XfmtHJ
Uh20Nt30A3NS7Z6iAJLM1YB1YrSO3ezmgdQYtsNiQ9vxyg+mZ2Mw6Ta0fyIkJNWN71RVg733wv3o
VPke0Cxc0b52v7rpC6PdT/JwNo4cw3r4NNRuNNW5W43ulUvW4lyeYGMDYOSSzDb/0Zg4NApGMlsm
0E7QW0ZgYOzC0mdbj3xAgLCKMQCFnge9YcF5HYvpONdo33qVExzxa0bz9YCuxup4T20On0T33PU4
EO4e0c/30COXhcgvziQCkEt8Clxn2xkuvW4/Opk9s1nqh1YAGGApLoMEwxzGlmhale2g37SBwCbt
Ux+za98cO1/qBdvxIMhCrpRSGMJ6UC2zZVL38d2xzPKQoONBP3nnlKkHeHnSoItzE78WXoZuVhRR
cTXgO6vPK9fQwmtXD9h0VBSf7Mn6RiGD+EDSjXZTSvqVLtpTBNjhTLA/244TzCFoD8OvyvbcM9z0
Yb3MZbaV2/8Z4u77UNv+hjEXPFc7HS+cJDawbhA5Onv7unfTDQyud5rGY9bYP0jpwzIAJPJtLuYI
7bLGZWWHd8MvAmVnP1xaf1a6U4rDEBs3pp3TWzb7lHwV5b7p2IdDKx6erbT/zsI1nxZGJJwE1t88
/SDa2J4B8Yfb0nCeLVOipF/UpcQzbv4lyxw6TrjC7bJlec4iJyTT88cD0Bhr2pYHyAdzxCV3JqG7
LlOH1uvZgQSjNPMwoXNvWStXwFKdd28WNbRDw8JL3mZHkjT9DqkHOrNQNlb06SfDAzpsGOSvxhHH
BrW43t5IsDguZjCrzvY9JwcjraFARl7QOALpXY3FIfE8GBbjGAddyPRQjcwz2MPHHRPPpdMlnA6N
nO8jqJebg32J5hT0Oe4+47aqU/1NYGSjU6iPuG4YmHe/dfXi3vRpbWp9IR5x2b2bub10uZGQjWTh
BmUWQAikg9Eupo/IrhWP6jwf56hCYPWomk3URzqn+sY06N/2Rea8DTkKC3em95HTxCkCIpI3U7j1
o1C7gi2m3HGx4GT4qK7k+a0PJoX2qYg5iSbtdOV/3Hm84SMcYIP0uegPL+P61KqTPXPyzqc23vrc
2EEZLJfR3mmGs/PeW2V+jri0n/uW4aEcE0o/YpIY5tjXkOr6coG2a1fdZWlmlH3uIiw5YHOvsefP
AdgCb4O4ieXAyxyaQgwqo14PajOTHWE6ewTiRAuDRHLXBgDhuSTrUDLvPv27e3ksGWkMGo0JZrhJ
UsFnOurWzR+wIfAzkiWk6+yhV99CNXjnXE+bQEzKAY4LWdPSJLdzO53ur5twTPYdTeWDT6g85a2x
VxYwAozH8Oc7duF+JiExp4s4m3Y+bctin08ST0RBSiJLENwzMtwrlXJX8j398nrBsufunAp4iBuW
OrUu7RifMJ1hsxmHY83laLb8/dBH9Q1/QUQthv+9tmLxVqTyHeTPcBR908DoZi0YWrxokWZ84CNv
14ZT/9DQSbaJ4Yl3joLawaf8gUAXbLLM8vJt3o5gHO3yUJjNTxjL6ZsF13jtd4W2cWe3Z8VwxVEt
L4UE1dODDTpQybjmEC6f/7bf/PYyIGcez8I/kZT6z72QXf80SMhu3axLEfc5WEsA4aumwRA82DCA
XxMbbZZXU2nhsfCIu+MmXxqXZ/CgtBrjfrKPLfVSx6lLu70hKcn2A2vxpLU4xF7XyqFMgzjGki5N
L9+/flWQ5d9T8eptuwr8Ku5N9JSiq75CTvME3dsa/ZRz7dwffOWrs+/En5MmvECMqI+4vtp1ZaOl
qLprL+3yYvKQnRbZrZLtnwkq9c6cOkwF//ciHVM7pYAxd25Mo+RLZ1ApdWr/fvn6Z6wSA2Hx+DGB
9d9YmBbusS7VLSXMUnnFdHUo5OYWZ+/zofnuaD/7VI9/DI6yTkZVaiu3RtcwnZqbfzh8VbLGJtRV
TNKZJ5cgX/7d2NK+XuhC/LWqkdWU1QdbjcIVbfSuc3SK1j32rcls1iPv36uOCKtv5ymLNSYNYXPX
Z9VyN+5QUdqQRf1F+jSZDTV0J/YKBn5gS65xl31kelPcs4QOuY6RxP9mXjgmhF+T/44fxamdcG/T
Bh8ZPWSD5YUkTkMkcLC3Ra6SfbHosz7Hk8O0mFFjyzN3mPF+6wJxAvT61ggNLsFR861KkM0jRpu0
M5PTK6pznHCeebkqFnlMg8916ikf8WFtfHC42OQcR/4j/QTCRb27VMVAUo1gCIL7uZkWZrZhg1Uc
GFAeavehqfR7n+gbeDrzGkAHuHZrTK6m9BIqj/mVAL68cgbTO3jdBTBT/YjAYl0syPvpJPnqotS4
fNb4ZIV97EwaN9deyY4rfOYzZCzPwAR0sp682HJg/9EMnA0sM5Vlp8fR1e0DX1I2WZrvBBemK1dy
wRfYRnzK/IAZNGV8ZqQuxdB8SC58UzISNe2RwQWGEFA36c/WlReme7tels29I8F8is3uV+fzvYqN
iuF8qN/6GbpF3Ov+jucvunZZHV2N0T1nlXzrOxEfMjSL55BJ1DMBn2xMoLPXBp73ZsnENhnGvkpz
JDQVVlETYJxUfrrpPByB0XJ6tWYnP+bCu1YhBRRpjr77z7umFSSpgLrJNdtE9dNleOHlldxXJObW
8aLjmX70U1HiFcQ5bv20L97yROuwzTdvhH6iA+zkelXaJl6CMWjS0n7ETMkOXsIYoMqEv8d3O+4J
EfuwhBeED4abzaSoodNDPr3ELs7YvEEkG8Yz9pIHmD2PVhUi1y+NtQ0T7Thm+UTTesr1QagQuguV
Jq9w0+xFwx13MV+JlS2VYsYpmrcWuNBxyLWKSpWu2YFLgkuzXE/03uOwYOE3QGS0L1kloJmZPBSc
Ni40mrK/jBwROHXtX2YeG8EEfFwu8b06WHGcfr4MufwzEY/hyu3ld+bPYvtvU7N9BjxNBuA9RVt9
yorul1kBqDY7c6V5fKOxmMW6a98JBlOVS+Iroyvk2cDz7SayE47Tm+fWxMfbk7dtzY+UJEqgp7l3
trzeIx5KSYgSJ2Yg+lmrWeHJfO1dl1t5n5z1yRhIYgprJxjvkjeZgO476S1lGrrnwvSzykBl6/4w
ETVfIl2xTgjT8jiiWvbwDt+eqf+JCwPtKRXKyiveVXnePpRg4F0EO8p8hzIYCTfyf+P+WyMBMx5a
PDX9k1gVTup4vMxq4dKDPEmYyp4STAmn3qokaz9NnLkGoon+K6M9ddz7iFPqR0kYkaF83XzKjA6i
ptGJmeAksOp2gmoVYsbAOzrAF6zai1fN7SVcXlSFu9lOKcdC1OrBytEIXNJNnm5h2G0su3SPrxdj
+VUKXZ+NhCnTyi7jDxc6+bHqLJ88Lb2htmz3UTT9KREyYTDETFV90OYv9gIZxmnNHOy/OLfdu2tl
DixcPJuZHiGBlvLdaozyyLWXKwqGN0pwlkd10Zo90EHFbDQUDNFM1EbLwU8C8Mk8a6YFR9d2GKHF
pU0oGDJnI6jtmI4w3f2w6yEnFKs9EaWhebk4eXhyqB2aOE6IQ5OrkYkhTbv1stT60tUftFV4lOkO
876NPX1lTTqsppg+4LpqmIc3VAQa3PgW34gfFh9tAhjWlrP2QE88S6Pdv9KXZEPByjBkB+a+dPiG
hOFx9onvGWVH0I1mogCsatDYa1JEd3oP56iv7u0c7ecmm07Rcih1qGjmYLzOSys5CLv40OymPSBN
1nvS6nTaUvVnkt98syMFNIYZ38trWqjWOWB+GN6USbWJOZ90Qir4ECGX4hLc/VuLol+lZbd34gm/
mrmKTohycq1ZvR+EEZHzLG6+hZV4GMxHP1PN/cHG4165cd4azMXrotIOfexqb+gDUGlmEi8d2b0B
UxOLREuRAQe4Szz/D2Vnkly3smXZqaRFH98cNdws/m/cuuIleUlJpDowFXyo6xrNGEXOJSeROaNc
DioinvTM9DI7MFKkyEtcwHH8nL3XxtfM82M+ZgTtUNzQVKSj/m2sjV2oNcewarQ9CiALwruXHAoy
/FzWNR27lTHVOFtHser3vYCunEYt9jwlJ1v6bm1sFnvPBqdkzfZL3sYZcoSO9QKT+5bGCAZTNKyH
YCh4otvYEZfqf3nXAAHVm0Q21r6Np+k2AcrrQwCOhqOlNC7653QssHh2yQNSZKxxxUjqhJGbB58l
D0CbP78STnAJHV37yKkodsu1Q/KRmD2fli8wUo8hwFjnf6DZLXet6aIvrWjmzU5/mSPtQAL3fKaz
9y2CwHsobcDzWdL410kxfLoBuYlIm+hIMbnnpLsrFIntLmgy77FD463A+gMtaDbbUM5HswifutDB
LY12JpEFo6S+rm/FUHyPfTTe7YjUKjM2jp73z86UDCjaaMLZutMhn2DPaHWOvWphWT5MagV+VwUh
NP+W5iYizcJgii5cetyh+4fegUVvzbEm6HcYdiFGXkwu5SuDhfyo+1mxtYwk3OVwbPcTht81SNzp
JIbkq6alRFmGIZxlTQ4PHfZVz2IbZKFmJ3HL0i4mSMO1lXesuoPKl/BhYTRdgWyszvSNNNFGOQn9
ryzFhFp5PNyrnghaImIqQmKyGuCYAVuMbJ+0vbgTd7Y2YjhKGGTtg37QDo0SB9ZlrFFE5OFJlAyl
FPeYFs5zYgfGlanIS4IOlwyHaE+di3hQMRcW+sIc8IBAg3gNZr17YO+8Wh7gNVkSa6FlAiN1if/T
wRWLTeLO1BMg3YhMNiOMDJJYDnVKALqR3zA+29vIbcJTpVbczhvOceaNWEZQw8sxiu+mB8+vGUFo
UXyWThwdxmg4e2WPeTap6i0MQHzSDbtH8tjE2iC/7soITZGqklq1xahKWzJtREzi2TKDWw6GgCNh
uoOaj75VQ2nd5CTNGxFTHyyyEsrJYZTf9jeDLEuh80AgYyU5vJua7CbhXtKsZ9sWHhh9OmAQF9uR
/I8Wa6+hPWd+1DxPzKXnYtgNmRUxOifL16RsuyQ6ku9STME+muCRNKn4KLzG3g9uj/WMrjjZKZLe
WqE9eWXUnJbuqTC0HOb4WKwj/Q3+9Jah2PCiIfbdmAAey1qNTFgktgH+RpozrTD2iS6uwq15NDdU
JOwc74A328iO+sc+1TAOofgQe98XX/L+ccBwdJ87oIKHDC7zqmewyeNiG3cob7tssE52VRBvXDBy
I2EAsjNgsexuORSO/PGRbnOzYum/pG0r8NfzHjapjqqEz3S7JcshQ3wTW117pidFbzgW/ZPWJNG1
q4tXLCI81r4bLXE2jcX/iCmZzNDABedMxgUh8A7avvXkeZTtXWqjYmlczJOD19xKrYHZDAG/aoK7
nKcTcYPI09mgrIzGb282467NaEEh4RbGQ6kWGBM34wRZa+m7ilkY9yqzZKrpErQJ9MOid4pPGc/U
ucAdhBGRct9xUOJmyPkvy2Fhcy8f0SXDSMSNZKk+71IbR8zQ10bioplmQ35EH/LBLovx5E/p92VS
Yxvt98zMrN0yn+3VkDYyHGRDMfMzGoOPITCeoznU2F7VVmJOG5L2iHfddxV82Hpii+q56dfSqV4S
op1PlmJ3RBPI7YK78KDs+/eGxqJghYhxBnm3/N2LEmw5eLWr85Titc0twaWI/1SI0jZVzSq7xZBr
lzQohB/uxDjAyY3rg2/RLTaL1joPNgYIMnsRlLMmjm5/LabB3BWAS9bvy6bLywEZEjT3zcCIMQBW
006cc9m6D02XfgsZ0GxT3UZIBFe+kCXQEBrB15TMvU2DT5a6T01eM+u2aDLRI/7nitzDSFuk4bZh
lAdMWwyiMufSBa57KEX5ZZbppiHd8lEY3kWy397FrYiPZNO/WrIReztBEoaPjAcm7QWCYuodw1tG
Nl10c73nedT1VyzujLDhE5B3AzvPCr75TRxCo4U3GTRG9VRT120DBrsAHuKIhU9rKKSZRb3/+Y3V
7REdoaho228Zo4GSStb05+EJqhIiBJ2oL9z8oEm9st79EA+oYb7ojxivPizWRRJ9YYJ7U7dz2tzC
mk5tOTmy2pVBQenbT8fFbwuM4jAN0sdEyuILg/LspNrjpMZDROV2qBxR75K7RteSDLYdaI+EAQF8
fiWBYgHxC/ZacaJKePIUohwBjiHOy7h7mdKq6bqdsDlzmVKrQ09QNDvzU4QrAImL/4jZsr+YMr1D
uYcXC/3mqrKGZDeTiL4xh4yUvI7gGj11nueC4HMuG3wrygyNcUk/ZGjE1JZ5pMCqY6WgHsK7svq6
fAdsw+qMrnSFeKQ41sSnp6PHcs5LOpoMlk69LFAGNT29cMu9J4PwutzUBbSm1ZTY5iGedcbLYzrv
8/azrZnJKWnJBaj6kYC+rtdARHjDvW+OPw5cLPl2aCekgsAfXFGBNUnltLIoT7ZwWuRlcZMnCSBN
RER8zgNwXUQWe8ay9D9h7Hvts6r6KAzEZXQk9jbKSpxQlnPtFFBmUIfOe/KNGlyasky3SBTUXjNE
++9udTxQ50UVYoqPAMPWaYGMk6bEB620P/KCvAO5ALRj+QHn5SPXRfdiFAlJJWqsuhzcxV1O5JUp
vPzktanSbin77UCmQBVHxp52nXNaDiI0EZiY0w1wHQ1vNQSFU/dl6Bq6HhqF80rXrWGXxxjolGWS
UOo14TktUdRGiHSBCXg/+c8tusbLJKv45GJKf/+MruYuLi3aGCA9Ptg9YZF6gbrVbXJjR4o7GsVG
mHdisN2j5egnQ6NdMDjyuyNnnA1Jlx9iy/zMQNn85GvEayYNQCzEjW/LSLTK22vlNdOxJQ9g6+Zp
jkCbUWniPGJiw8BEC8jpmAqk0Io3tund27IlPGiekP0MVrtD0p0SIi2Jhsnj17AElocjjfGzHwBn
tdLryLt36fyjVWNPi0ik3mgVswqbNWMPzxWsPJEVGzf2dQYMZC42kRNsSLV5ijvkpUaYfnWV6toX
BfNWVrjG8ncJ1+qKWcxzJBjYLKtBUbVc3qIlcDXRFOfMAiCLsvq2fJWfp1+XcWk3eRDQLMJptaif
scoh3mVJ2bjM87Z96dHfY/h7N4R6trN1jCmBPQ+PvVk82wh+ytgq7xKT1FyvIWiQh6hxX0B/977i
7cbi6dov+NDuxYhCMunl9Lk7cEdi9zBRNhjmeOwTbhgvJF5IjPcpOuA7JwEcVgqRQt2pndOioEL4
Qb2tWvVAJFw6OJQPThri0LIBf9vqUeWJvWVjORndjq8TfhHJCYvc5B9qByxnYI3M20Qv4KSk4s7T
mWw2WApyyPZT5wbbwHdeUhozUHZxVWNfVBJ3h0zuQU/vbdQhp6Dxbq1DS8OXUDwtU3SHRaLajNNn
lxCskzcQddomwMI1cg2tJpuOyZDp+LtqsrltmsOd7X2umAYPrd18nDI2Dz4z6EPplyjAyduiTRoc
XYNMuoVehQQt2pUJ70E2+JhU3SxTVs/uQkgA58MjX7Ybkx7uCGPbtEczIINi4P5BPsXMDf6aqX8T
tlWfaSp1u1RjAKoV5Rs9WblxBTddTLDFHujTZ/pH5spteGoiOBmI5TXugEOsh3hie11giGpminsf
JFA1zpvRtT428hMduxYxc3Ooh8JFEjm650kdlk/NhLpvtOgSe/i4jhKCBpyhWH8Ek6A/1jXZdy5y
ulizBZ2GQD5JWixUcfalG+x7N4zkY2K08rFgpyd9tklSkh8Tzpr5mHklemQos7to9oxtULDBbtjl
o7cyiABRV5FNRC1OF/C3KdJ/jEAZmOiJ5uU0w2vau7mZ7rueol/MJjwIZXqbct6hPJvzw6gTGJiM
hH9EyvWNMu/TODHQqtAcrMQ0nt1OAlevu92k1oY6mz28JmgvDXa/K5H5WHPI6bz4lxgsMpJCtwoI
6aH1tsjlANiusjnJTotevnQtBIwIfyLLiZgZT5y0TlwW+fgYUGSGjkTqH6a7ZSuJqFiFCDf0vFrr
hmM33SQRwC2mWvFFjPUFI8zGKQF9iyJ+FsI2z7hr1qJEgIzEEWkFRD1fMtfQgfrnymyoNVO2kyVj
7444syl29W3ry/rRV1GOUH3bqL0xfV3jMpU3SEHbqMK8FD4s9vqyEdMO/eMrYSkxFgEOdG3VoqzK
xmwAY19H90FniZtm4DMwrRrelgAMz3VNp8FnbEg667FE6cUzfDDOOQ2o9aLcDhxMwu6kG9f3ioZe
2UvYEeJD6YLzId63geu9GFqyHRPWbfA7d6n/xoiBKZA/Y1sU4TPRSCuXEIqzgZyDNowHl2mEtuVW
uIdYAc5dYg736FgSGquFz0TITS+9DMd7rYiPtc3Ic5GKcn5vwRwGe5Isr63uGasqw3m9FN8SkO/B
zcG+s+dO70JtgiJc6yerD1y2hrnxaDEPLwezgnEyGIzrNRxBjFB2tmtaB1KJszPrnLYlaS6142MJ
7x27ZOg8j8m9Mxf4+oys+SA00R5HBqFoUOfmg4dK+GSjVlw50q4/6GX+2RU89czSrhf5+9okp/FM
l3VrJk14ISxgZSLURwbe1JtAInawMJpvRknj0raHaovrVyeuoMkP4NbAoCIuovPCuFBCxguEuLSk
kJoN3qtM+bysUiDJTMjUqfToQdZBuE9TybhrbG0Up8DqZQbxqgxN5q9Ot2ObxoyxyQ69LO1zRn2G
DMJw0H6E5dWoKly0JGw/TGZ+JP3QVBpkbU+NQJcV+yfoo3Wspxm0SUusUwLkKtFqcASMApcPCUId
F8LDyM3wODpgSOFHkkCj+I4YGNESGhV2gCI6xA3zlsZV62Hih2uXduvEJAKJsfOFKRNmkwx9c3Uo
XP2MZSM/Sh1euO6Rneqg0N6Maq1YDry+gABL0mcylddBr/IyMR81lU0gZxTDRm/bqFU582IVzkoU
Mvajgcu8tXwCQTXsegxrgwwbQls6Kwcj8Dm0I3ka5KeCQfF1OYSNeIWggEmUG/lsDhFJIyBCk8l2
7npFWzBi9r9VxK6VEFiqqYnuo8h4sKV5oWQF+lQ/0I+/FlldXRvV+/VCwLKehP6OX7iCwoXgj6Z/
f/U/z7ZXPFrC7o487FcAYj4bvqfvPAN1g+kk4yVm/3bRZQz+LiwAOpmxfm+Wj2NmUUpDrP1Ig2hT
pM0LZDDa6niAg5XR5WhRKsU/8qMPiEPIEpk7sgAC8y2Yyo4SKCuwvnAAhJjEFFpLtbccTE2Mh5q8
KcdBqqTwBNUyFHdi7tiqyehb5tnjOKT3s10XF52PHpd/ilz/m2Eo+YERfCSLod0v2u4KeNk50Ch1
+yw4/vfogkviVEoUWOkUfwIVAXyO1v01auL9UjwLBdIYJQJOE1yPZ6AKRFK0QfXo8t7r402a65Z9
0dfeTQ9+WOqvxFh999vyjzzJr11JBkMzIsRDxDq9pOBAcBZSs2jDHZK/dJN2LlXghEpGq1R8YpAV
5HeM0UvWJIxlWzjlFP8bqob4Xh/hk5u1eUsJ/rhhgpIEuWo+rRyVVCDpBTb0uUTuKAwRM5xcdUrt
aq6PRiWSfTvDWxci7A5DhIWBC0Q+YeEeHk17Wpfvn2XyKbHwUJsZrmxRq0+T0kQazF27/Ic5l951
mMq75YuhzuQnE9WXOK18kICoZyVRaNO+LTyFDBsV2Yj4krBIjfs5ab+Mpd73iB0YHP340PegnEk6
kss/xv6U7Y2ofPUT3zvFBRYCN8zlCSYEuYIyEXsdB9G+yigFJ9RCg8u22RPY0QamaivHnCMABqF5
oNdvDUNy1dCoXtvGrQ12m1QTmltDG4qFoMH7n1/2hf5id5F+sGavYpwQpuk1j9hLFQIB3fITln8L
Ioeoz0Th8zKPrBUeatVa04Fm4NwaUcJWBUgpdJmX5fPlEKflvRla3SER5ddpAdJFBtF42PBRp1m3
jnKOVhRsv+WqH9TOuFOH2vNeIFYEyOba9ICy/m7ZkdilZFvizz8O77uUVG/fOdoKpB68FT9A2s2/
/p3PvxUk2qANa3/59F/PADCK7N9/gq///D/+dRd9q4um+KP97Xft34rrl+yt+fWbfvrJ/PYfr27z
pf3y0yfbnFpjeuzeYNm80dZpl1fB36G+8//1i//jbfkp+MHe/vlv34hsb9VPC6IiB8a+fOn4HUK4
7v0JN61+/o8vqj/gn//2v//n//kPoO7/669Id/7bO9Jd9/5hC8eTnucJChLPAwf+TnR3/uHoTB+l
Y5IEZUlq4P8CulvuP4S0DeEaOupj23JgbTdF14b//DfT/gc6BimkIxwJM0xa/z9Ad/Xn/Anq7eIl
Mum+2sKyKAJJvoYc/2eod2Fn1YyrDcdZQcp3Yr+yz/NB+Q4k7AYzsvGcS881nwlycnMXhm2G2iR1
nL3bWZ88gU60G55qa+bpEbw1ZGCv/3Q+f1x3PwHcf3mBBg1vw2JUASjFcCzH+gXgTtidSoQ3eVo5
PdGDlhFTY7FbioVOx98jxr0w4PCu8Jhve785hUX8rcnT7imq2HkVKK5Yh8iMJVLGOtF79dfAxYxj
UTZ//P6V2j9z3dFQSkE+K5IK3XR57xz1l/wJNZ9Cv+taltf3kU0RuK9wOkcspKDiwrrDNRrUj0RC
w7yCF/Bp9tFcUnMzIRq8lADmwjjo4E7Iy7OOvC35o52mB2uYievryukzLsuDwULYgOJxHRvtgIl8
vjTRgXeKXBJnTbRv5fS1YgcVpvQWIIZRV2ESzzdsabt7r3kRlkM5WcXtzhXJnYuB/kxqlrarzCAL
N1nNgMPVmJ/kWI8FCXanZnT/wJbWPbyLxnPyT9kb0nHUYjqOVTrvlk1C28Xd33Dy1eX/50tTnU/p
oYxSd44B/uWXd37WjFJvB9bGstTuhw4/PM8eEOqFNu4SD4lj5MtjXPnHduIpTdvweQrz+BDrerr2
Y2d65FH+8vv3WP/re6yTeWaanmMJU906P7/HFaUxhquJvltljQ9DrY2XfJ4/luPcXocWUlYOOSEl
PbxPyj/mKoErq0yNWSE+FZ0uVr9/OcZfbg5WDd3D7yaEY+rC+oVsD9Ol6fqMRK2xFVT0bRjeZSAG
doNOKJtoi9d2tOYHmDj0FKPBQX9mZe0+GnMgPT7Sd8PrqSXB0pyQjR0LUH3eMMgXKy7wBHbFN7+0
nHOLwWntBRnBOHNsrHQmkMcOYeZWzybC4xTpJMce83fJDX891Z5uetxWYPtZgNxfTnVe1WhlR9Gt
mqr8aHk8sKlJlNQh+Eo8InY1EnHyrJs+eP4Xa9AwNUGH3+Vm6zLQZ5Tz+1OtQhn+O/xA3dyebgnX
M0zPMFiOfrkY5eQ7bLeV3kNmYMvCXt/i60UQlojswdIB9o+Bdfz97/x1cTZ0w+UR4OqGugMkb/TP
VxvOV5okpouwE5uzppTWhVnRreot/Bvt1M28i6QXhBFmD3I3+yd033D/DWSEUfpip0F2Wfp8laW/
GFBqjiFYiVXmoPD5/Ss11Cv58+nhlRrcEIbJs8lyTflLpkU+6VGOQYsgdtv8RMwk27JRN+90vX9t
cnRXK8E8bc9Y1CRhM9mMgfRvztD6p7jrXtEUzOu8sQZiqY1P7xJQO03mbeIp9lxmnjqms1eKr5un
4BO4JU41ZIB7ZNYf5SiaK8E7dCjpqOCnQLP/+z/OsX5983XuLdtxDQsopVAP7Z/fh4houDExWyYs
dSKPNDD2Q2vWDykUgnMb+ViRJ/fZz4z8qUFnA5DZD0Celm9iyoxH9bWxxF4Cj1Y7Fy4eGnSe2nYg
amfb1G31IOghd9ASn5LCeetw6l5gtLubUAeFAgfqREsWaYJde1upFS++ZEyjOfHnwR+a594Dnwwx
00/F+EEKnbHUpR4hoWTuJA9WBxAV4CEce1ySJwb5+RN9qSsDQ/fQ+AaqA4OA995mFB2K6nURGyQO
LqQsudMyvwCsAZipshL9SI/dfM7sO5ra5od0aGDSmuFdkeFCW9a42kcZmM9E0Tb6kBzKZuhPnjPw
ZCopg6URlkd2NPYTjYNn7CZylyIDpJEozU9CVNs+caNVWRXtjVVzvo/98jjqjnEoi1huFtV8SUbe
1TUwbCXs88e+F7t5akiWYGd/iO3RgCATBncodZHu1fD5Bb/8aFgmTqjovuPJjYfUC+5K4yb11rzr
BAtiVJKcDRkXArbpW0cP88G2cywwcD2h1l7EHqFXFx9ukgJw2kCERtI8t4bLroXoissUZA66PUsr
T22tGQcLtDd2cX84l5PxQgKWf144CzIHvVgpVZdh1/J+OVTzKLeaT0EzYh/dxHLcjGUu3ijKTrmN
YSmAOdkWj5kUHrGgjOWrpAI26aMv7Ssv/2jU3X3TBUQIGKwAhm2YdyHjd262dpO0UOt7s3rtPPSR
AKOCS4HMMCZ79gyqY+b95qNiatAAdsVjG782g8yeG2PoQHGrBQYXVriWkVs/gr6rDnbRQF6wyYtG
aP0SeOEIJbCeUVLTKW/ATa5JPDRObSTNo9sbw85tAdVrjKZrZSL0yjXb8XSvsKBPaWFl91Jj+Oub
R2Ou+lfLomoxZctoUjTVmQkaVt5o+loWpvM9IxU7TbS75UbwbC+4NUTlEWt2bojDxqjlbVs0WBux
FEKWG7n3GhAUJicD8Pde/xAHEP6MMSD5zkG1bqO3DwP/AVI7PkWVintKCp+xDtvHlUciBLF4dNYV
WNDJPePiCkY6uZUnR6P2oO0ouQDFKquaquGW/1oh6n3UPN8EOxk6x4pgc/z15cdIInjsSnKFisp3
9oWYX4JQYaWRPu5Hpv3oTaIAq5FNf04GNt/mviLmsM8ORWoAAidThyk0CZyrY+cS+JjoUK8/Lb+b
4Aznkhl9xTUMiFhLm2EVFfT8O3SwO6Qyb7qCciQe8EvUKUA1vZwmofoIsRsCwQVfrAzyCL4cOk7t
G1b0YYOSsthGA3lvBV1pWqJE3i4Vg2kYUBxm13rq2cdn+jDTvHCSuxlrwbo25nJnOeSjYuBjRVEe
5L4OTwCFs+ekN7OnkSawFdDJTnoblDBnL+i6J9l0u8XigC+EDrgj3AekuPFqtv3wY+4Dv2fnP25N
o/uGShPZUl83e8Ttap47n7vcri8zqcHrDpbAOiDl+uhbU7MtdfC6Wvi4yNqKPPsaQBP+RIv7tQqi
o9XU00PXxHieNKxifUgucIPvqSpwRHhw3qUv0utcAIKIfcRxEcKgW9BSe4L8OTQaCkYzG7FPtrI7
+N9I6HOOZVS690rA7JeVOKex9jnu+wHUB1qRnqbJfUKW0G4QJmSC0du5wRC+w2aG0caFH+jD6/JR
k4XDR3tSeTzHVLj4bem5XrEKKmClAlh6eeNgBWz0bejmiEhmWIpuIEs03smHknzmG3ffq2tPE9C6
Fu8aTgEoUCRVW3T2DoLcxFWp4K0LVc2FhLepIzBUUOWzXc9WeWW4PJjM8WtkW9AxFJ0zRAtsIbk8
LgEHdP/BuhNCumqXB3wSnGgoaSe2RmjTcrvaavg2yDwZ5Z0Jt2LVKKEcriWMd+VwFFHyR5XNJfKC
qSXERY+uAhXnBsbqLdH6j4LC6BjEg0GMNMK2xhuDm1VBURo6s/7ou8lXpkV3JfbjdWGXpG2beUmW
BmI3H2rhk67hBRxHgCYgYRxyLnb2aRkmyIyJamiZ0+dIux+74eoX3UPdZNzkRhPuXUvAbADCdi5I
ILEWo2yo6c1l2XEhd+pWQLXWtJeHhya1tnqsN1dDEKsNIMFDNuIdZN0lr0mmXRk3H0Dv5ci9epIk
NPO6kFpCnqiKP17suhTDkmWfkTb4W1y/5Ub6PdZ0ZXzGJ5WtHd0cNzKT0y4+cUN0DxF+rQf03e3O
E7DdcDvvHXrSm4rAmBPaLqZDHooNtzVvJfukTRrojFniYth3QFy6tjyE7qjmi8llOUCNw3nR+taK
hlYIbTAbD6YsVaR0mZCiU5wxxsV3qSBlA4GL3GY2YMlTHofNpVQHW7hgJ90Ru5sSTdmBBHcAIoug
aK0ON43fmx+yuPQOmenfv1sEZaXvEwvJWt/J4AMsrlkOwZUR2YrLUN4PcdPf8wLdXdOW8xNo4/ta
6w99Eaz0wpBfB4qntadOEZMDk6yxObmEdAIvNWmcgRnOYGwzJLsYPyNLhE/2gLV1riTw6RhJZjZo
JE162d1gk2ya8ER/9iof3FGdgknTS23zTu8NnRh0uHFc5vRoI+pLHdjf0LdkjH00xjmd9dQMRQD7
daofZy34gAKmWZMIrd/K1h22CU6wQ+bkCUD+zgJp69Y6ds2RKs9mFmgmxdlQP9ZxbX0dd227Z26s
nUC+oKPJ4CQ0Y8QohFV2PYZ+d05ir/jEDb0D2pLd/Eg8g0rI7mu/1FeF2ajVJg4es8jkOojNDzil
wX2Xt3F0ksdZuE+odLLNshtAK2RDlAoo1odywLzCr6CKmTddSSZLR8bTx0w39jHi8uge6//8ncEo
ER/uidqGgjeY5nXGmOtd5mbmwW0hH/cW/C8GRZQ/lXP1Ypnf+3P/TMYXSvU4DA62lM2DYZL/nu40
2kxANRued/aUbUsfOjfx0KBLppFwEH8gW8NCfaqGjnPja9x/qB1ia37x4uo7kIx8ZzAWD1d9oYKT
lMeJFOpNT/bNtk64dXVFOJ3TsaGPGsE76V7MUYICz/PnRj2NGvJ4ixZjvJxutQixc0eeovWShW1b
vnHsAt6u3+8jfglPpJfnsEMSFvkNnmsztFQBe39qEJFFSO9cx/GvR9EJNbOxzxiS3djlkQ2sjZ/N
ZgSPoXmnqgrjTe81yXaBTS2HIHW3rW0Fj01Xf11OeBgZJmBxgmYNYOpxOv9Ns+MvezrHZdwoXF62
war9az/LGCqR+h6e52pMoY2oeboBFv3QZG5zh0/ravVOf00QY28LJpsPvz9b5s9Rk5wt6biqvSGx
GOvCcH/ZUgZ+ZvVtrPgwBLete7y5q5iSYCz6MyEg/XkOk1tl+LBz2gCiDSolwLrmJ1U4XJKcRCmX
zvtqqctYhYg7HTCPGRlAddkC5/MwCKytZphOQ9l/H6Ime8qaRgn7/QjhtbARXUueO7VGWTBrO4An
1t91uP5yhiU5wDQ4bWnqjuv9+id6+J0k0/B2lRAivh7KCKWWDHokuV2NolfUBysEEe8WXgDVWjZX
l/Gptw/RQhD9JS+9q8+HzkOZTZOJgYainywCXT+OvP3v3w8VSvrzFl9KNr9EM1p0pg3d+6VTPGgj
pJeEGPClopxHnpTrSaOx5MmhAMKft0gRmXlqblNt0RjKtS38+G/SHP/SFNR5FUSP4ijm14BjUF2j
P91DYRewmbDcecXsEp+7BmF9JQgIx1fkPb6rJJeHQzwT+KXR2d74Zl2dbOj0oedU39F9pCwaUf53
p+fXdpV6YY5DmwoSC+2qpXP4pxc2ywlFNavoqqZTdiEe8VIw77wGA4wsApSfCj391ukGG748SjZp
HSs2IH7ITKEYhGsWf3OmaOL/8oYZAlsd81oPERLvmvnrDRQWudP4ikEe43cvlMZX9RjkmmFoubFH
H3MwhoN9AP34tfXIMZJu/9R0WXfMZZoDBlhloEoYYZXxqTXS9KSFDbkD0u4QPmp4cNP8EVihfgdZ
bU3eTVdjKjNgcQv5MczTU9IBrgi0Zn5w/OItahCmVqP31MBJu2+zILtfWuDO515JuuICMeS7N9vW
rEPltbgmIt25xmESH5bbeNloQcRt2IZyL89B+PW9ufReE2MnihBuaPWj28pXzu0tbWnLFro/sNc8
ezkqOBFF1nPiyPul01DPbfpoeC9C2fzZ8c45M9NSK/VnMGiEPrQAzZZNyqjbX+sRnLppY3ZDuf9Q
lHNzXMjVvten0Dx3iPqtq6EOhcGu+sdetA/NI0WbjaoqTrYlpNmNhO4Zr9Hv406IHH9VOu74zcr/
aNiVvQ090TiCASib4Sw6F0HS3vcea58jxRGxpfK62tknTrrF/itKRHtb/hSBfbH3fOPkGCxuug3A
MkJwuIlMuzx7rSxvZu//kfpNS4iTj18bqf9qkKK6iVTQ5u9th4eNG2Is0nHBjzHEMK18w+m7JsyT
5IYps9bQzostoofsDtvzjXz56YtFTtGK0lR+wkSTroM6G58HWTfkk+Xt45RtzJE9sUn7fksuy/QS
YEhc4aBPdmJ2mHSqawiLEKWbqsl1L3+eMlof5lwdwkTQLeL+Nij8qRi6egvHr/jUuYO7LtzhYqL7
vrMa72ymIWre4NYpbbTbpuMFD3vLjEfWl7Ylj4xbblybJIZj28+f0dhmzwyC3i8bVxM7vc7ND6oP
fqkcNIZo2PAyhPJzUkRUZPo3WerlO8pzLAYSIDOY7HU0onzkzTtaWABz5VYVDoxCq44JRmzqx4hm
Ty17ZMqTbSl+3IVUBnMnl/CDgob22qrqb5XwcNvnuNj/67OW2I7VHMMY1wiCfmim3lwN6LE/ek3H
jYHNN5p07M/qlwjNgAc1FC0X6gQ5k5SQIS3eHDJM1okfBWd7NG/Lzn1g03sKFUoBTgVMtbnTdrVI
rR1k1y845nIcn7G2903i8ZJQDLjHZm81d/Z8j0Eo2LwvrnPhRVtXmJ+QwBJB6YVQo7GmZlQ+qzoc
Um5AHN3cn/o6tWd72+d+/8lWmL7Eqh/8OFdqQuM7aU/eU5iycy5bK8Dgh01RETqy3udRK/XvVWw/
s/G3rgvmXhTRJ6wmZLsBoZj0Sdx8rW+Ovd4xtdLrYBsRBQ+7KL0DLTGSr5DInSvh2xx0J3z2zLY5
u3k7EYzKLu8c+c668JP5tEjsZst9/XElVG53nW2dbJuQx2wUIVU0IO4tTmQcwDWaqksByPyIBgs3
JKbaxVk7ESS31hHm7gBfB/vYAJ7VCeJSw6AB9O2gj5qt4XFxIC2Hpq6KO7DFXEkyNY7CyaIn6BZZ
hnV6RHnHBjX+kYuFRJe+WFPa+7wL/kCFMd4xQjSOuocON9bXy87cmxm/LI9lp2WZGAjZc3qt3wkN
fc7y6rNZPMcV4SfLZ7l3TTC3xuqZ6ffHGMbO3jLc8aNn+Kdytoz/y9d57caNrVv3iQgwh1uGilJJ
pSzfELJsM+fFsPj0Z7C0f2zgP8C5ESx3o9tWkWt9Yc4xw9tRi5FhiNh4JUfsosZpcuZyt9rMXl37
UhoLLkpF1Xa9Rc7OrT2uEPaJEYTlz2mdSt03a6N7TEVl++Og72//88F1FXBwoHw7w1jvYN3t1yY/
30wBXQrl3srNk21iEe49kR9a2UW2wgJSLcyVYwtqdm30IGeyPhCi6vbw4dTQk7aEaiIjNTGLizlM
vO6J9WWtQn/NRVxd5Op8rY6TniG7IPW6Caa2nB9DQz+qE3SDTBQRZ7kpKSyoBlG+jCQ6A/M+pmZf
H4RVED/GjITw0KS9SwtrCEU9ykMJWDbsVSXdKQMkYZ7r/KluHNqQG/77Vqlv05wMWfFjLox1z3qp
/WwdzrS1H23fW5b67CIpLKyFN+FmJRbU1OwHjGdVM04xReC+c7C5mppxliP409pkVoN+iowCoFZK
gw5YmYovlfl2tAy1si/b4s2aYz1ySW0jTibH6JzYZVizVT0zcn+4FUnpnGuHTO/0wzAPBCOs6505
m8Xe5I7dJS2idWNsAVV187dBt35tEk1EvU2jbZalEcRurF51RoCES8G49cq8/FGdGyBPQ8jNAbFJ
5Tc0FGRH2DwPt8nGYBAM/GMoaMcPnWRw3wFOG2I5nd4n9SPplgvI5QHbaPXbLTA7l8uLnKYXNF/i
S8nXy1j/qVtWgPgJ+0i5HRJGxwLczOrhU0hJMbKxJXpn2Fu1XYC+VVmErYuNtdjwPuzReJKHHC/P
k06wXwCYXF8PsrMfbn+qkb/3WcsLP01KsN9IxO4obiG06YTdxLP6jbPaxdYwe2fMO2Ez6Exjxmkk
LlRNzs5EkGMMuGGw++RZCsD73AHrZ50nL0nqax0iNVMa056dwxS4HqFijgvr2ZsOo5Vlv8nROKi8
K9cfbRAyhW5XbveYXk5iX3WgCsiHjwsre1eN4ShVFpE1wr2zYibOYabdCArSTfwqN6cTinA8x938
tXIUMlgFaqbXlkq2LVuZQUpG3NpwvS10zDoF3pOdsLxMBxUoivRxEtmB6BvKCQ+LWjGb/8ppQ3yv
3POsG3dVGyeary9rMJdzA1gJuuhg5xVxaWoyHnkdEDdvLUGf4tRoqIR3VFk2kQmKHdz6lEQlkDId
WW5SrBIBuaQPxA70DzVuMD7hPYmBzXvWbGhkXkx/SGBYG5hsnyAlvS9lMX2CvE6xXDnpi+6gqjOa
5dVSmY+ZnZc+N23cXTvU7sq/RFNLbmkKUpalDnRUA9ac2swHTcAjvY1M8vLNsfFGTdJpP8t2gMxX
a/VJDK5jRFXVMGWT6WMdFyyB+gZeLefdcQKXeKi181zqC5MsVmMVAFLfwU1IIheHCXq+F330BIO6
8h1ff3karXm5T7Pkvoe7/6JbG4Zj7j4rBtC3/ZtmyCS0V5vwJg3nW+JN8/EnEbhwEmMPiZdkc7XY
WFrJjiqNCObeKfb5VtW0I0+WOnZ3/3fzZ8Is+t/dBJ2EyZaM5stx///hhW5WRW/iIfR/GLEE7S1b
S02BVYA5h0PNjGvqR/TWW7SqrRHt4krjyEkmzygerfG3wlD8bR3XxZ8d3HtI5c3LnC4q1qEPNTcV
TLdV8iXUOkpNPOraerdM/dSFdev6DiLwXSIrAfMD5TejcRStri3C27fE2v3nH9DQa1Ti4m3s1oQG
RKuOdhrrdyaB1zvhVeaDU1GKZkIv2DpUHVrz8qVdHPcwkz7wMndeflDTQFENB9Ak94O2fWGsK6PF
IVrCs9lQ0fN0F9l406NewZWZTSLGCIz8lTnjX8Sim9SDCtUsje5qSIK80ffsVkU09//9QugjKiup
dntgcOLJ8NZ5J0boV0eCyJz6aI7S+fZmLQ8WjHpGIYpjTHseoFg2Xzuozk5RSmzXG6N06+osxfVw
NqyEIRM7BbVuAZZDpMdtalPzN8oSzu8V89OWKuwGLdauF9SUMIti+QggwuAC4SH0ZhXg/8QUrbar
r5tr/vZFMdLhPoNYNhNh6asls6v//njYYn253QzcfzsBLCL+OsrzYyXzH7eP5eb2kQA152qjaDdS
eJaiHV5Iy1gezTxQvq0eI4Cjx821mazlrANhxasBB6lBr3K4jfLYSjHpX+4r/L7nVhh/0QuvjzLN
v4uZK2qEcvOAyzn9WQsxD7+w6dsab9IsqgbeByif24xgXVT7kubjFWY7GWteW4W8ZT2Wur4/Of1y
IE90Kk3l1zA5JuypAkKHnLHidOLFyR3vrbayD2tx26PasBxmpckc1QODoucA/O28AxW/OPfp7PDc
VB5Re8x9jkqVrYfcA952+7jKP7cwsttgryqgQ6opfMVBy6G/MJO9hzBKptUok13aqOazl7c6Uw6v
uLijur9tyuioQ9tU0iAe5cYOUPVXMFzY+nNSN1gl/F4WUZA6CxYH3GaMg2/dN6YyRIBGiyvT91Uy
31UmXb63PRSlvOkiDfMiffiWMlxZ3xNHpG95/6mNpaeOPw1VOpvACS1TpdMvHTI/tv9HVk7KiQPx
3vDsv55dbgSaDKxUcfzZJRfzOj+3rv2xZgtirlT7BzZavbOR3B8VtTooGAOJOlYddS8WbwaFpSqo
vfkVS67N1pLFAXPdJEjUyj1PhDPvOLOLi9e7h1EjFVFX1uEMOE7ucFhZz1SzZKoUkoqMlKmrzBbj
3RL9aykyyfWmWXtLge9PNNS7usQfTqE8e2m1/uoxyhA4lMGpK7RTltFB9yCSOlYtL1BC2CRQZTzg
LcQFK60QdCrxA4X1V2W9PdWSLAqU5IEC2uSvZsNfauN7vbGzx2UZvBelD6GehyrBlOiTSTvczZBq
Ty3zRZa2eUqch+oerJzQNLl6x1sQ7YBiD39bYkWohDFiGp52sj2wFsUG6ZzdGHSWLfHDMu3Ec4BT
DP6GzeS/cndDDl8DvSAju7Jz/HKcDAREh5sKg0wPasZaSQ6mOdinhpTSvWVmE68h73CJe7j+XVZW
xOcgP4oK8k+NjzYvNnVoP8MNoaRE/p7Z0W2cPjqddlgrFklxu71s/w94x1gC9jMSZWALX+3Siydb
rcnqqq2nvoClNBSj44+w0+g0V33c/Vy2w0YqE1uTNPCO3d9+len6fWea2k9FQYa3fmmMI+B7NViL
xIsE5JvHcXWSx3JZWSvogEhv32bIstl11hAHi2ZEFyGZoM7ixdyeExVys59UYHjQj5LeBGb1QNHa
PULhjYNClce0d8RLY1i/ZTdCWIKke1UHEXUWucGqMGq6AKIL+hqpbIP3Aj09afbwLSxvOTDHgUk9
jqg2++KDLBEC65M5Y+cBI68dKu1NzJFhZu27nnY7vRjdqCe8E3tjRj4Ai9eXmH142+avt8v99sUl
OiLpnHv+EOn95AzTS5pU8F6zipWR7r3T0JRHeSvgbMMUBOSifDCTbC9H5H0FgVlY/dO3RUu7SBDI
xQwKnKLFWC10zJmEKEMz4OgrnIb6RNSa59VBZmmIFZRluGKqajCxsnC9qXGS5lkflPbeJFpwNsB2
kpuYn1IyqwT0y1NJ5eZLMyWR0EuSJ02+97Fuon2Yk1B3EeXYeXKHgEpGteqWkbsURL2DnDq4xVo+
kKYcasNknOg4zJDALV51twWitFosB8FXkUMNnMdRNCdqko4AdBZ/BB9I5TIlZe07YNGDHKfbhbmZ
uDOBa8KvYb3rivWL+t3vJ2/47MmNoqt1/y2NVUSJpbbnHKlLjOTA/qPphsW1B3BBNUTzgsgNvf/9
Le2KSxh7G70ZCP0i/zAtfQet67kCYHO+DZiW5CYFlvBLAN2Go5lWj908wWOnAVWWkWRnu+o+CeXh
Leue4NZXWBJyjNKFsE5TUf8kjYyVNKIsJx8hx4gnFc19Ldoyj+pCAQNdDb8JSkHvAV0HKiGjIn/e
THtmof4DX9qdBAhIbzOwcCuJBxfRSbeZWxR9fMtrfjQiG5oA54/+AKUDXgs2sCZQl0qGc0k22qJi
KR4QLu9++vMNzEVTPYQmDJlwsiDQSz19nm5v8Ew94yMIw+KebLTfqljvb79CYbMhRQS+plScbTq2
96UiTm9M5c4ZYuKp48q7T1c7FkdhYe1eHMN4RMezJ9F0ut9WRRdvxbG+UWSkV3zoW6FNUbYenTp9
hyiInVS3yc6ABqZlZn7NtmLYUURB+Wy9TjNZXuSr50+3LwMpgIapao+370Rnm5z5w0enpk7YaH0a
zTIXNOZsUQI5W9ru5/s6b9aHQR9/NTOhfLM3vHMZxNg9VeEBOUMgT9/8gF6JBIrtV10XK+FSpzOL
1T7dA4En2c8yrOfZpSyYK28995sgTpYQsutZ+WimOgkqaLMxqTTQAe2FdIgMDMT2t9WTusFKl/7c
9bxHLBkW8HmOa4dtC3n0v6vC241sywRoBzcUC85bedDFyJqWRT5p5VA96oTSsi56nI3Y2Nxr8dWJ
Y+dR657H2skOyQL+U26nS6+xWQOnU51Krq2DmpDCIHhITno84u3efqj1TFSF1toSwSZYsCb+K4Dr
+Dlv8yIV+eRAl7yAh979iOWEZfsr7qrnwcZhTkmqhiSGuwetxg5pAGDZJT1kZ8cT1nXRGcc6i2fS
AWnesZjaZIdYw6+aGMIeGVqHFYHKxaza3VDmXjSr3YbGVIp7Q0C89db8gxXRcBULuZCWTUWqOrX1
bIzNSY1heLTr1NKby1/5ltl7+5LW0CbFyORrNVLmSYlNEA8RFx7QxtlUV59BpHk/vWta075pbhx2
osY6OpR7ewvKmLeG0JJZzu2zeg+d6bkP0JAxUUD2gRyTBTctj7VdswWjV8o8QcagN2rn2xe9bfqD
ocuTXa7yNC6XH6JFsmLK7mLSiX7mSqPOyCR7RcsKu9xVc98mTQA37Yb06PlnPo3+xXQUefixEG9m
4knAaEj/LYMz4s7EMW53iov0wfo9ojw995plQv8nqk+v1OuklSCJnvRMQo8k/LjTZut8+zLk+pc1
u+DrEr2Sp4bgytsTd3sAjQpZhS6V/JjaLidJw8OEvDsl6MEyD/nIHdoqVvdUuZl+cKbOioyCiMQN
x7ZqmbzcfuW2KhS1xmYatnT+7TC4fdEIYonYmzSh5kxfuZt29/M4zZdpGD89sZbPxFIGlDfiyQH5
3HVO8VDC+HHaIj7JJPvzo7PE0k2+0Wotj+hdqqhYCH4BQs+yd3AwfOstQ40ehHpf67DOJsKZ8yGZ
XtjdE6qpE72m1l8YDcyPrbQKRkwAgcGmKpxz5j+6Sxym7GNO8Hr5MITqhqXdrg+OUs371KhmJIv8
w0zGVjClNGZx79Dwru0Eh0JTg8YlHfb2LZKnc0LsOeMfJpF1OS5PfJRgCllyr0mhMGVZi9DokLon
kzmeu1K812kpXyZA3oc5xcTtwBF/w6hxJ9RyJsO9pv4IOhx3MMVJNUFgmv615/wV2ojzywO5zMbN
AIqVJYSccI+eyd9Y8JSiJ/nPt2gkbt8WY+ocDJjjnUG9a2aj8+n15MBWTqZdlhL+0zpPv2NhZ1FF
r7fL9aJ+bPsq3XmjaQS3b13DeM5Mq73vVIRfoHA74qXz9GXKE56qCQaQKGr0hCRHEJ6BcEYnkofx
7kqLyXCnJX9+X7DFmvJxIOhKmk8LDLQn1AIfilzqu9tvDWtihRPaTT8bK6Idt79Lj8v5XNbdf75t
XKtDl61E0qsJEcss2mBToE9aFZTYKwqmVF0imKlMbfuK3gydWKNbLnb8hYRRIewrl2tw+y7D0f/C
ANyDMzE6hN6lJGk8mEyTHpI6+/ZY2yOn4AEdyFs4zat+WeV6dgbd/pNXdmSL7C+hBdOT7bKwrkia
OGPXPckNQtepOU719VAt8q8seoLAbkUeIdN24FF2cC4KQidUzoXbwZ2sXD81h40vGWv5tysz6yzr
jqKm/llklusEvitHo7Md12MmP7qya6OGFNUDIz35AVp6L622vwAefLGWCi4HDXhAu658bpAqH3bn
9ACapqeRJ0NmyGlZGxZCh6xLITFJbgzIYdlHksD1kEpx0GYQSBR03p2GOQnQaDF82fC+uwoS+TiM
eHtTl82O3ge3QoZBX3+l8q4fqomf61AT3uli5r2dtRgZ6FqtUkQjxN6NZPnfLwZLDVysX9YoFC5w
Rnq8v/tVU6vXvhzBY3hOHyxWplxth/8oqce7m9Y4oRzjZttlWzLfynwqTG2HrEgx2C/mvAVqa1HP
o5US90n2j7m2/8Dqvqi5PTzrxfBIJgIyyqlNr1lnToe26mAFYWB77LLlqWfDHMHt24KneCHK7cuQ
jN29yQJnNJK96IzpfrVt49FOK3PjO6fos2HPybQ6mtyxH2AAOm8luv0mPM/wvxWxbO7HmVbIh8hO
WKAxfIvFTVCVpWQ9NBrDCUJrlmOcvGebUs4WXXG3pK4LnwDEpbRL7a6SrHk6I/5YaJP9PqvLRyub
G1KwxcMNuWJnJcEKA2r01u5CHGvXFDvy3oGge7Y68Hi3UVMppySUHMp50DHPhBgan2sN9Q0llHG8
yc8cRBtw5TGirHUrj4637vCAwWi1Fu/vvRgkfMep73Z27jh3qvoAKoFkNLLyqlGbXqi91ae0JzA+
cckn2Q5m6cQkvNfQfwjqCvAvqXe3YhVUvnOIyU1m+AgQTM8qAu3otfh5sXltQORrgvzzwhtDu5LF
+WdSoQ5ucZ2302fhPjo2hJhvjSIOz/7Qz8yfZV6dk8q5M03Z3dO6x1c90WpSjma/RpfG1ELJgttO
3nDwKcatuFYNUSb8OPuvMs+OzcjOOxvzNqjN6VUW7Xg1VhTbt2gIGzwF00DzsSyWA6z14j6fPOPR
0IedNa3LBTHvR71BDZVlda5dXDvXmjQEIviGg13jT/K2359sBg8skI63f+v2W7ksIKYm7Ny5tkYk
yQvdLwzmJ+E9JLHHpt1kYp2UHVlqXPkokxPiKBHu3+qnzG4urZbXaPxBOOjbunxWqbcaCWX6p2nf
xu+3ZYwpR/OyHYs+xSfHlLO24QrX6d3Rrc81b1jIaEV/sZIxxZfQN/cV+sVoRWxOUjDT1jHHaxAz
/eY1C0gJsHcxVqJhM/lBZGUHXPPETSokHJaLIJUYfYTzVIRVSVV6k8ynk0gPJO3+igejP0ppZ4FI
jfjYMe8K4pLBiyUIBjbt7PsWtBPXCszirH4UiDRPS9/N9/2MXJIp8I6f7FddojXKhxJw30bjFG37
cANsKWpv+7NmNmgbKYZxkMmLivSZ26hKTpQ9GCHs8Up39C8t2KPEiDj3ut5+E61A7iEQJwChju+0
WvrbrCX7Ne5Gdu9vNbVnUMcOPpACR2Fd8n5oVs91kjHiZXLnrf4t4pCpdmwzePlqRsLjatRkQTUl
J4gEzMyt35MtYQ4V2pM5Z0z2UvY7wmb3J1OA3dUulvF08LyU8Q8wmhrfPDQcNOJ1suYh8VEfiCEL
D3ATzLjAQ1+5GmqO06Dod0zwH8l7pqYWoc2p3Q7kyzazc6jo7oPJaq1oVVYiHTw8NiY3RTx78nmS
c0r9h1XA0tsaZ35L/HYs+G8TiEzyCGaHjIlUWpKKTuTxDn4GTVr2BUCL0OjYuvY2abJ64di+JOmZ
2479f5Pqn5SkCGdWDvS0PxP4gBDefXKPogI7L4TywT4DnYOrHzK8kMckLtjewIHVC0+EKq277Slb
ajeMdAWwcEdNucwTO1xDnGK9bqI5y09DSdjqUpd/tJb6ai1ee5XhsMEAOEJ4s7C++k7nDvmrrh+s
xdoeyi6Oipb8SJuU1HF2ww4o6iPjpkBfxSur1g/yP35lS1ApOWxuox7wWWqMD6fvIf5LQvI1zsbv
xJhBqIu6o5nMQp6cCgjVg63GzS4ulYYJsFcfxbr5DGLF29FA/yW6GBhZHnYyPRAec2JOUl+qzPXL
8kPMS7wTGQMSWIgwUJYCzEaCy3hV5L9CMdsznCVwWqQG6XlBG9Ory9lWntac0JtJw9NTk2TGOet2
fq+AIRo2cozIioQ8jfHJ1Z3xnuxYN0I31ARLz5JlkVXGVV/F5wGizJ5dxQwHJHvd5ux3dlUQWyB/
WQljINewz7WSsnxxUXq0HnPeyVPBI2Q9Q/6Z3Gyd56zMoFd3HjPCiVNGnXVvjxlZMwqdQIanxa2A
mBrpdcrMfr+o343pfhPMRv6mQa00pU0WAfJl4AgjiWiXnaP2lR87OImNhWQBxWb9O/AneOpBjYdK
r3zlKuHvFfzjKna+GrsyQ+ZteuBCPFNHCq55kH+8ATo2riuiEdAz4E9jXpUOuYBOigbcSYp9kgGn
TqXrnMiZWS3v3AsPVcnqFEci2l7LshZEHVHFguKt0VK0HiaSWo89pG7ZPqnmO2XVgJ+W8i84DLJy
mTfioQgS3WK4qax4CGKy/0YuY9sy5/v6mCgLWW5Kne54bMiptqbxMQbq4qabarzCzzdhV3PSpPXZ
I3qhmrM6ThTUM0y/nnG0lHdeXu+FMoKHYaek65iMxpW4zMyr1UCjlAkFGniibwO7gAFHhJ4UNUJz
ORTHrrY4OpFWaJ3yLIkUn4kyz7rhNCQcT21ntT7u9ifBXxi1KyeD3vWJzzzyoJjjg9p448mojuhR
GKJjW83x0Q8CzrhltTv3T6MlFbO5hTNIrbpo7fiJzbYpdxqTqVW1/ligkchzQdkgGWdyUhmMGO0J
/BNwuUgB7lPEzjMVYOenavvd2Da6zBkxi273j9r4BgYkDdICwYlQyguiwV+uOm9WmuxxrLQcXX/M
x6mwSdHKxxWdoWf6xBOU7JOkjyPnD1S/dWe6T3WbFr65ptUBplm4jNysLEqGsTuPsIBK2wlknXbH
aiFP0KroyCdTRdOfWz4T42cFxxfCyPxNDkgip8Qsj73dZbueFUc09s47ynjnweIzXxGwzBtUk0+8
3ttt/q9dpjJy7Aylc7fsqMo8CGxYZfOO9BxUJVhIwdrkKuc3oOuzMTp3dmE8p3HDqEqrL5tyImSj
P5LxMQCxHTMjRL5hYCH/zdDnfi2bZuekRA/oyZicVUoMLob2oLio562YGrROh31NTpC9ek+A69ej
Op9kpvb3GHw7n+HnA2cW0D4+IF1fNV9d5z86pgt6tqEIzUX/W7KUJngHZWaj1Pe6hbCPoTRQohTK
SdJkFQGNix2J7jexy83W+zDFI8zVB4fn+qYrOx+WTRnMKQsbWtOKvUhdIdOdwYAz5WrYBgHgxSXa
OiRW6hOL/ziZJt/TyJrozB7abjyDWnS7hFkf09iEgK/QacWlFLwEsVlzlDY7NxxXtge2UpGNXdDU
y3nQdiXJaG2SH3q3dsIptthHg/3PmimMK8RLKGjcoMoy+x6TW5f8Uwa0AbGkbE84kMJuJmHTaNmH
p7G7q8o1MjuPvMj8QyXmee11bc8NCGIYndpz1otP7HkkndsflpW8IaNuHzy3AjLBg0O9HGop5At7
QTSYfqosfn12gb8NQluCIaF8NYGfpoltXfPpa+KwCvum/6q0krCtNIG5x7CmzabveiZ4QRoLd+y4
rT209SUjwTLIvSyy3PqpkqNCizdPTKwzH8wSyQvIXJes18HwDG/ORkMzIHgs8cNamjK0S3bKJAAD
Ua/RFzOCB+ksRB3l5h9josCgRo7DFAS8ZmRsuQouWS6S0jdGFC1jovy1ehdHZ6xdUCfW5EFfetrg
A2Yl8ErJG39twGrqsmtzWhdi2jBw8mHRws11X/MRZXrI2M4DtvZp84qiBwOzjF2SA4mVCTUHRs/F
AhwyjXy0rBEwDVswr9Iq6DruNzkwCUkWcawAYgQiz38jyULtS57iEntfyHlQ7YHkzD2vB0s+3FUT
B+pQJihXvqyMIs61ydGuu2/X6d958p/Z7pcRQeA4quMUN8qsmo89KbV6Rp0Gz9JHIYibVIpfMxXW
nmDkgrkk1yiyKGOaY/SN2aPtkiQQty2Jw0lVR4A3DZ9APz7KuNIuKOSRBHUv7ZowFFLqaDGsR62Y
SSXSy5caiCqcVH4O0v1C4hSlgxsaqviTipSnmi5G6StOYu8ZW6wTILFTTksL57uoM9JPS51KvIC6
jX4LPdNoB+kAP98dQO4qOeW+RTwGBNo1zCtS55SaJSUpWPprD44fPvzRlc6fCYS3Oi9TFBP/p/Tj
HOmERvqzO+qHmckizkNxh8U7lgz5wHG+i5GL3JTVHLoeEL18RsPUKe/W9KabzQDjXr0iWid0gtce
TfWuBQkYpg01BG7HN4AKQK0y+H1Th98TNgl9ajrNu6VIPzQu3CxvTlJSawGtrKneI73In9qpFH5p
qazqMaa1scITqfRMVdWyvSjymA0a0rqmxFoecy5S+6UZabejTkimLdy7FQbLIWNlur0IJrd5lZk8
44N3NZPN6Vvqe7bEv7aZUBkTyOe4Pjkj4TLpCVPjlYWrlWO5n6nFwUXTRsfEiLlzd99XiUezU4JF
LPPvUkWD2WiKhj/R3c2zaofsu3Q/t9OraSzJ3ahfWElku7Vm5CdgV0qtGk50TB5114Tru3W+Yti3
DDM4TC2w6KGi8oet+2sPWK2s7Q5g3nfaRsoUdlOpAY0mIi1dRIhn4iCm6b3t+nzPGJzSq5S8NJiq
kRy0sFT6Z+np5S7DtZP1XN+ml9a+YmwPi0vo1LxV1KU3nKmBFSC9vLfc6nlCW88nReyp2mGij9vQ
zMWLrCeoYA70LkNVdkiMtwRTj8aY1nxdlr2FiQr3iLFj2UagkNhba/ZHgHM/dJqzN7tJI2Aaiihq
SCqcQrUPnRBHHKdjKHOOgma1Qb1oRGp4VEj5mbT5PHZiXnsoQ9zBlwE5O9MLi4xh3dgRJNmEgvgv
NgkMPossrCwGUb06BmNdkCqN1WeNxR819Z5UQivIpdWxwfbz0Yi7D0ACDMIMrAKO7miBJ4lTxQDu
5MPJVRwr1CD75QwjCnRWSPR78SwsDlOjNoAMGuJX6dXK08IOLYObYTu/62rwPlUHEZPIyFgdLUHv
Qr5wXPXW3iwTJ9CtHu6BDULHYaaWsX5J4thmSRD3dEEarFpszf5SL7M/1FDkCuVsizw+FUbmEceK
XMtiKi4E3Al7jYzYFn62aAlc4jiNSjR4uqyZMCNRMqtpP/MRGzCyoronfs4eQTHiezuNTVb6Lqix
AGjNY+MgM+lm+5R5sPORGlZhgw1tWt6T1CRnuEqnqOJkTcGNRFW7fHmw1P0u9/p95v2l0Er31eI8
MvL3CYNjbQJW3s+zClaGqz0OHMp7l006w2Elaq3pxI/7Pi2cObDG+OouKBDLHjqtSWxPKqIV9Qns
1DmFPrUiEOpCfCdgA0bjT+syu5Au2ndWXsGChInhWs48kZRyrDYugMAelZyO3XftLZuqw534VI5F
ob71JZkOkHn8vC42giD8galF5+gToEm+pMeAI9OKIDPRms+4f0NR9L+MFIMTC1HymzSXYOu6QyOM
eoPxve7yPqKgTbrhvcbouaNRQWGTM/DDiB8NBBYpMKYPZjwSSEqjOrqER2G9jPD9LV+pFQqNCU6P
kLWsWHA0RzOG7gUI+cInuB4m2aFT8F4tKr9jTxTU7MS/nWE8trB4IjbGVjCjhd40m6x8ygbhZqlY
qKH41mWecBZsBdFl/JkMwwyZgJPOPe71udb3PTRn2DhJ0KwLzT7mGXz8ktHvPQj/c0dUZKSS1/rY
yTtSDLxgMFO6TVEkHGkACBK1Nu7EUNeR0bd/G1FfG8xAnA8sT5z6E21fvm+z9bPhbOFnBnEztzcx
Mx+bPnBnJAmPLIE/lr6GGe0cVyFnoKlKRp9k9ToW/T7A1ggv4c4geXhEHnwvpiXdbQiuIKu0M6GK
HOln9IfuAU64xK7irgAT0zIYlp459leha+StCEazHBCCqYl9Ic1nDkRbz+cERnmuzqDcXe8uzeSb
sVoy6pWrpqS/pGNcnZqEG4hdxY4AgT6AO275mbFBE00dqTWHmu6i+erM70K35mur2K/I+4yzsk7P
av+RmRiuHQRXLDyRePQTK3Ql3rnUYWGXpVyxo+cj0oJvrYKLRZxpcSSYLOzlZRmV6mLVKhNR2Z1G
LXcCRDpp5JkGM7L8vUfsG1H5QoFd6No6ZCG73qQQxIx9AMJ2KZd0xpRL9+vANZ6XG14gs/aazkc5
lqxBiY1TKnV4RBOH4KtqGt/Si1OcTk7kVcPKTnv51dfNs8ef3J8zlE4TUujesiw//SizSkbJoQmG
IdPZC4gXFbrABV/xgW1lhrwvfc1aJBiWKYgL1FTAK2hGO9OIRsiWHYweEr6WAN3VU8M0Ourm3yuS
2CitsJNWdX0eOoiZ47g+6DlvtGdRC5v9E+sf3G/u4FuIjv2pdzMeqfk161s7cpRFRIuGpw7cTKhq
FReLQ4iBLFA94GENmZqjFSdouhRfeVs4dxp5ynXc79Z4OQ4o+gOk6V3ELOCyptBnWys52aOO0qoe
QtVuCQU2MwReq/TnvPtsx+HN7MudLHXejiofd+7QPzhJo1AeyCNnarsfsvEjnlLt0CjFbxa5yYkZ
s+EbCTLLaTaRzelKtILBfB4d+4TMFsaYp6b+6pwzoDLwFE+jOX1bZf53LA3eGG+kYVhIAyjxrWfD
i1c3VvQ/7J05kuTYmp230vbkRhHAxcUgPMXnMcLDY8oMBZYRmYl5Bi4GlbugcQ9sChQo9B6KO+IH
j2r2q3pt1dZGhQKFCqscIj18wMU/nPOdFMHz2kv1H2lvXhnz5iu6uYFeykHjHb/bKus2WRW0yy1x
ohVzjmpYtcDHoAhPy6pnkjFZsTrILnkuyHBAcVhUKyDNqGhqzSdXvOMSQFalR+m2tKMWoPO4G2fY
LIWT3LW5d4lDWM/z2Mp21LAxAynxdrRyiRmEUUKMcsHqnW0oBRn01IQWwZpnPet2wpWCaEpm4b5i
1EQDyrpH7+JVXTrF1h/Gms0jg56qJMpDTcXebM0vyOo65j+VvjbER6QIoxLR4+gkbIvi4QV53/fS
CvkeiWbJYk4StRjObfMKKOlcOgZe6ykzlmM7If8cvfFurLHt3ImGN7ZDybIMU94jGZlMqQFKL0T/
PkzNXctmbZH0uBFAISeLHFEtdjMITdjqF3Y67lqWu4vaaB985BGUz+5KAiJdMhQu8QMcdSf/Ztbp
ySlTCxGvce6U/NmEaYLqIbm3u8pjqLnIQ6ZxuQ9+HTwN4zo2cdAZ3obsVDWoEOkpVU1/GzYMvhya
jjCpcqZB/obRW7sNJjaaEPRP0knPvXoq8wgLaa+RteKzX5OZRMdekP1Vx+FZZgg+jC6loOD6hCWA
V3FdurHg4EBA1tXaj1GYLyrUzA39Ny4vHIpuyYLXwI6wEDw68pozPaSPkJjPCB/rt9AnoCXlys9Q
mhf72GS4V1Vad4jLeTC7YC/EbIhIi5NujN86vdQPnZt/YxijA25gWpwbY/0Q5ndI6p6lp4tdUcdv
pihgw3TDuwJKvGT+y1XQdC9drtknN94KLsMYfsw6HzqX6fF09JrWRHcSvjJpJJM5BY3iR7AOasbz
W4B3P8OxukysYStjSI6+jhqhS5yS91E7OnqlXrW03uml5S97TeVr24q4XPDfcUhe0VlpS60LvvV6
b+3MPMChyP11mYPQYLunM9AmwatK9YdEKn/TJND+vTF9i6BsmFAh1EjnogSWHx+AYOzwWaxy4xJ3
ebpuqrxbj6I5a21432nFh4Uonz6OKtKVaASz8Xvv6xgLM26hIyut19Bp4/tqkbOMCcza3PoSW2s5
xISJY4lddVJt6oY4oFqpfSbQjrUWSYJOBkm+F6+QO0eQJSQ2VZTKCV0ujQ5Dkq5/rbXmK9FIyUJM
Qs18/6Xs0+wxIDw6UcZwzo1D2cDZmSRGEGWi5bPF92YCg4bf9MH1UQ3VpIYRrAAyQpjJSgITgOxH
dYrYwsZRSL5XnZP2AGb+VYnoOCap2kkzouCLNYMzbp52Jyq6uBGpaw6KpJbt+NGv5V3rdDqvWqfo
5+uEmU81swfqgObX6JZT4X8LY18tgVFhj/O16EBg57UvYm2TWQ7wnRITTWxMV7OILnWmr/jAxw+J
2z+2DnO4bnwZVVc+4jvdFGP3FSdDcUJT+mLjoCKx4Dzk/jmrCfUs0BbZlf/IeoPGz/wWDczfE0m9
rb5VTch8yjfyU/dFGTrNPC7SNIzoBtpAXzfuOCycqEmIEajQcioSNUHAcHul2+W8Hn9UPux/Mxan
DnW2HOo3wxuZnRPJscpiQG7K8L/nddQc+5hXypugsSQ1W4NIz1NCVP3k8wsv8aJl5UNGO6T+Lgs+
Cjeea77wu8CDviVgfSa6e0CXXQf/EjVyTlYLinXaOVaZvax3U9nwzifZNhH0/EgBgcK+1wLtXi25
yRsIQYnotU09X+aF+RZ3PwaGAIRU6ca56UZupk4oF4iN3wehfkYZDY8YEZ3m38egQRjQM/hMLftL
7NFwJ0a16AXtg0rFWx4KFz4doYRzurHMA6aKzGHLkSowibfFnP+BT9HkaoKbh2RjHfVWuDMRW+BY
itfIWrulO9lP5N2ggnZpxwNysxXpTYtAke7WDQ1z4F7fEYjKuhwTro4qYDH1jBC5SHuL+xx6Gm2F
Jd506YsRZbu7BLkQsaPWuqnFj5Ztg2eI94HWcjHpzfqWZNIxI2Vdoajxp2CvSp1RF2IgWi4RLplU
MaUfuGHUAnj9IJ+Qu78IEbxYGodaXL3CB8X+ZKob3frZ1yZu+MT5rEVnord3DZr7sjs4evyjDf30
kBX5Nzq7F3dyIlIMSTRCy3FtPLfa1gyyI510EDGQ1G5YDIbUt9FS2CY40WU6PPcjGiXzRyjb77zm
xopIHHqkKKjeSrTM5uD7NFskGeCU23pDLB9Si2C7cNpEHSSNqdyyUoLa2bjBmh/0TTosL4T0Xj2O
qzqa220kWqZGliQanLY84NzpOAfmlYLd1Humb1/dkiGzNOmLu2pcq4EPnk4TpjMNDCV5io5NjcRR
mUL5SirrLCRlAfGrKUibtN3Q4775Ywsnrn2L8mAA784Ub5JAx/yB/pryDrBeELsb9r/caYAAgSVZ
wzctVo0suHUon2WiZp2SuOelrcxoFTXhynIZkqiRzsoLrcfJU+nBNYbXzg2jdZAUB+Zp6arKEHFU
ium5Y28af7TPJItxWbIiU4i11oZhoJRrtrrel2dIXGzHutUUoqZ2UhRkVTORRWlw1sgwfY4UkxNw
SQfEFgtbT9m9DTmIIIkhyydZlSaeiBGbd4XEdoLWmoWnyIpIJths2DL2Ws2nvim4IWkRQwJP2AzC
WOQunZ5QQcGogJpojrkIzwk+n7VQ76bwrFlBl+F4MpJVUDCEt8uRTsgIr5Vtbtns+htV4VxoKRkj
PTPo6gmqKAh2TcyEzb98LcMemB46byEQNmOZ3LP3wDcxzU5U+zGvLSD7brqHa4UlcgnZj5CJQP7o
0MR7/Vef7sLTnWxvZPajGRYeUgyDoSrFR+Njz2ZZUL5XtPhj9KXV635duWPNFpcPYsBxoiuKU+Ui
59D6cQnmcp2FFjcAKAmEa6Dv97HU+5L5vONSl3YFk/V+InUD/c1I80XxCSSEh+M0YJOmFgl7uSVY
I8YCLZG/iUvH1ozigckISjs7oHHuXjPkk4X0k2tdpLtett2aPGoqn9LdDwwAaOQ9SjVgWBxpybZL
38qJT2Xsm18DKbKDN88G5zGKXY84O/qqQNzlCjak2K9KQlNaRZwmyqgFElSxcp1kQbNbrRw4YCte
972baxE2SxUtw4lwt0aaSzbhi66GHNrSSi2LjEkbc8BwSFKy4Mj7HQv+JcfhNcBAIjnv5FXD6+vV
3GPd4S63A6RBOoPyFmVLFE84SdvhI/NTQruzrlxaBdv8xnpFeIFm0+mSM8MbSBui4CLLqoL4Xjq4
ljl5T8jGypP5R4wDXa9cwnb7EbwUmtaOkPClO2+NUAjkZ3Tkq0qMFX87yZna4eWnkQ74Q/nQedFr
P+uTLfdhMrUCE9wWddSDF1j+g50KNtkpeUmJe2oGbVnosjjaUpuBYNXP1OunJe5kLihnyo4ZRJss
yBkJe9q3ANApQXI2KyhswbgiGT2raDrKwL/qJmg+A2DZMFYa9b8TMQ3yZ1SiQQFR+pBPPYoI3Tmw
1ywWKMcXk5d0+x6aiwyZodWBi5h5ysnDyd4HeAFrH9o7jZDeQNeNFpnmM9fEcpIhdd+O1MCSOhne
RI3XEl5Nq8g/7PyS3YXDp0jWTwhwjoYd2KtpAhMG8NDZFSDC+Ny4h7FrZlDLuPDi4qGsQnul5ZTa
QWu+2SYW8vjqdpq2ocSRG065Ra0g4HZCXw1DOW1mCZw7us/cj4kGohSoRSVY03n1ceJEEASoLI1A
DvsoIr9qHH/QyhFWY/OppTshPHEgtG48YuO115Ua11ZND6KUbNYZ9+AWV9RhJPnIa8qKhOv8SVT2
WQh3uqvndMHA65MlM8h9Focg0bUxW1KYgBti7hG04tqFFaSMUiYblAHtUjrHygrHBQrDtZ0L64B3
kUthSPy12w87S/XvepchxCyLAg2Tfc/IkXqTmcEqG4zVmn32dCJaaE7DEIQ38uLWEFVaOxa76TnN
9bceR9CjP1tEhuQ99NLsHvDZXZ18kCVyYVShTqXNCAnIPSapIcViw1AH8c2hAJy9qaRjMTMPv8Rg
b9gYfu1BYiKxJWMYCxPzDdP+yUJNMvAI7y05+Fu7FQG0GuNZi71zEmdnQ/glCk5dW6Frfggw/kRx
VB+tjFlpqhsvqteX7ghqJW/Vjy5qyJNKe7KyiICemq9wZ1CkCPTUqn7LEzY9DWf0ZPMRjlKadA98
c8C1tKtmVaM9CQQLDKu7plib1fjUuLpNL0FdkuT0AX6ZLkNMDGYmUeOohlEiBq4gkAWswenJD0Lg
vCAV4c+GrQ7utmQi6WLZsQLGMyj2Nj1GeO5AEe1zgIMg/WHlnrNEyfWmFUW78idjI8FY0RAHTzhn
UZanqcUdH7e4rta4vGog+b205SZAnuqGLBoMZ04CjTAMkFbC4m2TznGUI4uONuwfjELDH6gLhCOB
5xxEca1BxDjtNnG0+Ir24s275eBNlYV3UV/lCmW6LoxZCRyfYioq1xYbMfxME+a/ZveoBzULYT7O
Q1XTVOkieEhsnfnDfarF45ZR3ElH+LIwPK1cRQhiN1lzLd18ZPoXReRe2weszP4G08TC74x8Vxhy
gyfF3llTsGZBY61EpjMAEONazvduu8vUydXp9gdbWxcxeG4HPj96wh6azJhp2drUCAINB2cOMCaQ
ix3rpN5hHM4G2bZYeyO+FgrOLS64PoBHP0aHKG3B1LBBdtWUbpwDRJ7mWEn9xWDMCNkyQOJDNajw
jp1wsr0QvFdw6zPJgsPPXxvMm2tVPAytOve1iZyd8qFkCIUEODxnfuitArp2+A2MMYb7NgeYqs0m
Egb61cIaiE3TlPGmpqURPfYM3wO+mck3M/2C3L4GWKbRUGWlg6buAmaOh0EvryLISE7vmXkqYqOG
or0YRkt7KkqSjJXzlXK6Qn1yqhI8G+QBwUcAUXyukLYu6lHdaWUnD4Fl4cy223OJ923jxBdTuxgy
hPaoM2cTjbsT1E6LqdQCGkZXx+IGDFgO5ci/4XqbG+ei0AnoMeswuGDylQskGaj8PAgUs7EPUhBv
B6o4pEnwdQY+cGKYQPWGoMgKGbT3NxxXnijuXSm7TyZ4XoVnHwqyfXQ0oTGI0WiAoP+JyrF3rsiC
RS4dtaV5QmVJWthdxrKfocvTTRdq5BxdkISsLfhzdCmhdwxR0i8DFOIs8Bnp3f4a1WFyRAXsLm7+
7nl2NfOW27jnYzg1OOoipM9o1Z6RJwGgBe/aYJ5iKAhDnleRyiyK15iqyOClNXsqaneuXNT7AGLI
0tytTp37wH2reUCDbTJkC7lfZgahaPMLIWTPyHVCCoj0FU4kgvUEWbPdDeckckk+LI19jeL1ucmx
2U2ltRgk1IrCx2YZhNANQqS8zwBU6Acm/apUfvUIa7o3NbW8PbIhSYqu60ad/CJ2uXMk2DJVmD8p
7xtqZgrPoWi2N+oAdXO0Angi1yHfQn4dJC9SB7XKE691EdRoHU0s1zEpJ7d3zI7IfIbIf5FDP55u
klRYJdbyhpLrkUAQ4iGCDV7HDFhSy+Abne89MAnrHjt7PadNpliFRqJsKwM9JfFh5tKs5Mcnfi2z
WuvJpmSeR7lUOlTzOIvBeDAs7UCreA5esQpJGaja2UVz+5JPDHnCVmyNrr5M7FIeB2/bDCyd+zjX
dlC39zohJNeCJfCSoAp2mBq2YDt3zrfv71IkAp5wXuSAZzFAhyQ0ss6ocRQj9vWNHOOMMI36YoDV
DrDo9myVnHyYJgUPYw6YD0cVP2PmhBQWJohMb1Q3XWHEBMWBH5cbNTVpKlcx468d9dSPvKCGgOnB
raxQ4zbQyLUIXBmfyC9/6puyx8TqNTjsMOIkDiY/Lh7BDazBNFdXT5yRX61G1/dyQESFDMR7asit
m212HfDsWzZKRrTLOukCnwIJFDtDmnJRgudHPJ2cDb0ZVhbmh6NVOOBpx8FfRi3nY48eTlOF/D6k
Aqcb890OlNWYcVdKMQqvDCP/MRNAjuVswcOAAzdiGmM0ouFwBiy+DZsyukOliPo0hMdvT2ly7S13
M8YGnKPJeTRuJsomq+5zftXUqHILP4foY05LR5f1e+czI0atED7kxiCQWfHWxTbrliFqpy9DTMWX
9Zc8VOXzCJ2KF2kIzkn+hbFwf+5nYH5q5j4y2O4y9M5XXVh0MN1QZssuKkDgycbITqU/jpe4osyu
pwDTTTYesbs3D7VFsXijJ5GASFyWX6CsTbNgY+WIrTh67GM2fdf4/fWIWxKDLp8uJByPDiSAFSHU
xYtZFCvfV8XFNJMCrnzGDalVDmSZeLa441NFY8ca2yrdnaYFSGbnTbcpW4FjtB8vsPhZZ+Crv+Fh
IoWcyg7js5HGylhmYQxcgLtvdESuVp9MNgskMmbaqm71b0ybssMYioHwlfI5nwHrzhiBfEyFdVf7
1cS9y7loMuccEEZ6HJt66ecMb8YxRP7YxBbGsN5gZEpWrcy+1t1A/xh3cGlgAfUoExcR2LFNmgJi
xgd3SBxiHQrCUTeWARA6sEICzwIvPsickrjlAL4I9sWzB/r2oiJNWJdlPKc3O0g+8TXcbIl1CONA
MG9eFlyAO3fs1Q4lbkabPCsFLbLMGmZV4UwaDSBlGcK572ezLmjycOML3M69o5lrPQ1ptOe3xA8b
DOsJU3n+Ht4QFrd3mhZ6m3zGY2IFMQa7POc4xTdd7bNJHvtDYUljcWP1Uth5i7zv86sW184mb9Dl
/et3B7r+Du7Aua871h40z+kuFeE3pOb7BNt7NBT11mIKuR4KAxw8MPA7fmOTeNXxhquu5riJPGJg
k+X7SJcvRdhubniu2kJhfyPSDVmGMqKd5nMjfBxyomU9KDi3AxFDJeiLPN3YTYp0oKT9IZaCJrlw
mVlh8OyH4BOlVmTrKlP66XazLSLrQ3ahguQR96d2/tLpeKCgcRsEU96zGjlxk57P93/5krlfHbPQ
78u+uPbMEqiX+CPL9j/KHqTQ7VeTIGG86vtu0+1u6YLCd2vc1i1yhJIPgRwtcdXyZl21tXrLW2pc
xITiHBRZdELDwB8oBhoS0Rp1z0tr3MKFxy/SPNoq9Pa50/nLKcjiL4QUsqq1NTqL2jYYSswRLan6
UL4rvkZOdVL6l6Hyox8QbdBxGIyoP6lBTSHhqfk/Aj3EbGHjACDd5kXTYIgjRfnKjFc5Fa6aagg2
RoIKwEJqeEuMbhEILAwm68KuuhnvaD7L0XhJskyc6+jlt6RaL4Wk1nxx6phI4crx7ofS54fIgws0
RXk1wVj0ibUGB8xNv6/yM6KyB5j02soSAU9upncSyvrWYwE5YID0dzlIv/UNnaCC/jLMJrc4Hsv9
LXc8H73rCIT9biT69JnEQKZsTgzQXSOUXMx+OMkdvR0qSvWJg7uVWnx0UZufiyEpmb3h6p8a4M2a
Ajda+gaKWofYlDath20f98kDOc9kf1tMdEfudPt4lNdPNlrcQwAIghmvkm6RiEDj9hkRRJW6j2qs
8pqB3mC270y5fvy84Veu8lC2s6zC6Ke1/CiDIJcXf/vnm4NfqqAp5r1eJkAm0tzBtQ0assm755ih
Iyq3QTsOIY4VtL/NKbBgSUbJ+XaeaEE+QKNzLBwrIAg1qpBFxoWyuwHap9Gb9swpaBw6VoxOUkXv
4AweHE4sUuNHKvy2dve6nlQENzrQUbCdk+hcD+cq/XmrcDLua7SvcJ/MvnU2SWokx8/7e5E446Vw
yxdlSY/5LadRaGEMRPBRrcklvZak79y5ZmxdY3avk10SRaJbI2VpYDKs6fa2V7OtaYWPl2F0mD2O
/p4PZb3sPD9dRhhMViyPDzqKqvvWL9iLzzYgdknuw+ePgKhQQ++jyp1wgvJ1RBw4i+3AujRledDi
OVMFlevBDq0XX/PTrRGxd0QbABMPrlCJ0n7nEda54xbL4AmYEa/l/E1ErVxIjplDFooHW8OIliU+
whKOf3zEaKnq7MOCRtA2XfEU1PoZCaDNDMjmVxTwSw1n/FPe01tpsYXNrWxOsZ1X97je6Bm4HDhL
xi94vOGwzc/JwVXVKY1mDbv7hmmBcSoLe9Wben26cWM6Wf6G9PlEkgkznqMzg2yZ9qiY2fCzvpEk
Q5NzifDK+mhYCXBZrW+Q34SNkGiF9aCCEmxBJvfIfO7iNCyXN4yMoWLrEqgQ1StKP7TuPwGKcHXw
P70Mt7imwVTU8v72oxgM2cutwrfGsepr67DDmMs4CfUZadRfu5DdbdY097hw5KPXP0M62E5pHH4L
0kItE8tgPhnZ3ibR2afAr9neMKmdirINadCXoiN0z5ljBwz8kRUGbGCo8WyX/61lwT6jMIAW7M2d
wdnfAMa3U1+G1MpV4OwNlEh4KSNQPBXMY3CBAB4byslb31Yq01wilkA4PndqiKmCdZNGxXYOjsD8
EP3UQfoV6P83Q0ZJi8ZP7HAho2yfMweU31v7uFf4oRwb+WHVDmtF5PFK3bgDRpzu+wSKIpqzaN1Y
XkxfQolsz15jSAMsNKrhvdERteSJuSQ0iSic3Idy8vm/Gs4Q5i81Ed6VfBEuoTBeHMkdCgf5otyQ
vauZv+WNk5xyEFacRl2x6HJbrIwZgSkxLB39qPoYLLxPN9rkWKNj0clGXpiF6zyODfHzdf2TXEYs
qWbKl9JkTQiidsnosWeJo9DSYvTbuJkV7zXff5IQh+5rzp5b9i9yVP6qYu5S9Lr3mULF60OJjhgk
wugdO9LajFSIyLWodHofJdGtJShdR98TOaJNLRLTfjCuuW8xSU2q97IaNdbwcDkkOM1FzS3ndlbe
Tk1OzzLvTFbCRzBqxZJGkPS3nkLQLRgcfCYSG+ERUW+waktA2dKBldRrwoN1Ze50I/ipGBtv0jFj
uXpL9ulPCFGynYecZzt69ikq2+gpa09U9OWX1sqof2o7egII4nyeOxYfgPk729nqEU1Bs3ELz1py
2Tqb2m3yQ6nlXE62eLTAoVQtuVhOWH/gyjwZOrvyCCP3fe+7PzGdmQzibJKJ/enS2Op1iqxuA4WR
0YBv+U8FMZ8qtLcTQpYlyujuvmi1HeHCFgBwNqHsjnB6phHc64CGLAt9pNodKLm5gNda4khuh0qg
u9wtZLvi0p3uAnNikchJ1jt8ulU4bvOKomq0MT3LkIlvntt7hUDmZHnDW0Dg3dGRk3vkjEwgwLDz
SjljH0vOM58c7afGpEl1U+uFYyv+HqXdg5VlLtqQ4MBmbVyVTPV3Y2nUdy4f20VSszobis5Z3e72
85KbMdt4uv3MY/uYu0N5MeqK2bRBXXBLORGw7/dTq+9vNzM526drS+cyJrXMJKZlziC5/e5YBV9J
i1HgHb2eF8Rx11FQXwujN3mXXe8g0/7BSs1dNcdaVaX50PQaJgBbHSITL7g7nUCWdGvUp9nT6I8T
oAgqqJT2T85wEQhH5KDfPsIQF68GdNYDFwy6qKmjRhfkrkhd1Q//+gdJ6ssdiWqMJavw4s8jhTH1
fyIXkxsM1x+MV8Wm7guZkmsCk1Li1F06meseaCm/KeQ2rMY5uzSREFVV+qj95qoizN2DHYFdIKD4
QeTxI364Ft5M4M5mMY6Txg5XeQcrgHp/ZICs6mWup/twaMiUI9/43HnIiyo3KS9twErW5KbRLoey
ESvcn1/QVoKYxrK9lKL6OSFA2KdoA7lvBS6dXLi6xaFknsb2l6yq/RRjjeT+GGwl8QDnMleUOWwz
sCRASi/9ELncsNGLYdxpFRFvM6vtPqyz+08ksbS8TRcmhKwBgp0b6KRmNAjnByXTHLUKbSec3Qo0
1qCu2KrEZChV1bOdjDFDOCYimhEfeGGgUXR4WW+/Nfrds4ROs5SZQT6XQ4fceNFbpfJtmqWvHSvO
O62Rb4nNXLCMOfdz4xFtYP8sFYC4opuJoreDhJH1XdYyFdYLaT8lsX6OQrj+bS6hgGd9tv9HSlgz
6AckmLbx6PrXcGDndGfL98llWLNMkNxVuMi2ZlVz87kk/p3nPhvas2O+1OKlsZ5QqCxq0144OO8t
gaiamscU2orzlhSZ5SE3doQECxAr7bbNd2676poKz/rb2Dw03cM86P1H3Qxzh1GTpLKw7guJy11L
DwahEsx5g5chkMw9plVFxTXgY4yIn0C8Xf2EMhRN0R5hzY5h95vuzYLZmgyAZgS2WbmLUDDm6AlZ
qkTzQtYke9AQ8yDi9EvTWo/oNte4s7jzxOYj2efvpWmv8wKu0FSU2jIJ5KUp25MJSIQZPj+FFe9S
vKJBoUDjOTJbsLn8QKH0TDYh7+6ch+Tmci+cGFu+aaHXTfpr2BFmrnPLj/36kaYS9hFbY9zRrVc8
NTguwJEl+Edahi7jWsOqjdy59xNc7SE5RZBSDZfNZiXYYE3kIliZsQ4MRO0oNzWhkzLm8vaRIrrL
638nS9X8YziFqUth6AbLUcuwDeOPsbV5XZVeO8QVU+1i1TPuuhvnL4l7SRrK/coaS5ZXfHGMki+2
89svb78XtCRf6h4ymBod/Jnp7UEE5MkvtTwl0UHoWI+kFA+fX0qq26Kn7fnLP/yn/5PqffnMEv1D
4vgffvl/FUD+/2K2uEliB6/BZwb732eL/7df/1n79b/++k+//s9f/8ev//y7VPL5Oz/jxTXnF6Ax
huFJ1/YsC9QTuSz9j6b961807xfdsQ3cE55Fj60bBgkgOYl+pIg7xi+GTaat4wLq1CFJgvud46nn
P9J/cU0bs6pjC8MVfIL/IwHjwvl9DMntnyfC2RTCILTFRm3z+8SWfGDckCrk70JW3zWyo1dThIeB
/cq5mQrgaJ6JfIEwmbriSpv3V1ShnLZj/yrSgjGRda5nt0k9+E/4x978st6mXbWphHFfJRPmKTp0
t0bSSlYW2CtAPqF19QPUJw1TW0j843Ea76BD3NVT+DPx0osf5G92tU39+IEL9K6ynSczGK6xhttf
Jj/ZId1l7FOYmDwaNsaQGDWT8sOfPlpJvAiWhUe63XQN+x5LTDoVJKYG8AxfiurD2kIVeQrEcHW1
5jDN/LI6KgAQF9vJs1is+bAPcOBqZ0T060B0V67cFD+fJPenS5lzmWxp2nNmSUGoUxMv/GFK4Ewr
MIAC+UGBuw4/S8ehRZ9mpI48Y63p14WCvJkHY3l2o6I8p2WQgiRl+VUEKCraBABaAO01czyS8exs
7bjDF6dkNTlnhfTWYG94que2Uf4iL/mpAcG/h8EPMzVWtk3ZWvevyewtkkV+JUaV1X+31YaCZ29C
2p0YEkJbz15yA06Yl8BWCN1hP/Wce5k7su8TwzNLvvFEnPt4susrgXfcU+pia1e1sZYTL6GDGJ5p
bqIvkK3Bg3Zpt5BhHnuUijvZZgR6JSWs2ukLQM7vIA/lshTmhe2aA65wnCVRyS5uNaBDiGYYdi4r
ZX0H6IUOasjezLqrVmn3yGwEXb5gm0Irik0ZVcNwbNpRX4TwOiXTqpBGB4LD05RoDO11fWnqmFvj
4TUl03QVQjj2FL6LykXN0VGIRVH0UY7FqUVQZJRnFdivEACrZeoGH3VZUNSRPTERexl0OCS9FxeV
UxZ8B+C0E716NRNTXwahZDlQDCjsrQqCRlKQnbJWJvs7Y7Swc8Ejw/Kr0HwN6THCqbIao+AKBFCs
iMrC/80Gd5U6/oblbkmPJXcuoW4JST21js2xHz+EMtH46vpFGL4O7vNAaKe1sMw4I19LslNFDGF7
iuW2UC9jwWcvK8yI8Zd1zq1M3/Qzr86c3Y1kwKJtGLGEhejpfbYYi1MbA2LuK/txaJC2aXDQF7HV
gwopsv3U6AnjtZiKf4g3dqBf2wDjU2oNe+rSejfq3osl/VesB4j2dNrWKS5fdHNucLwnVrfcpGIP
Y4dfPTSztbjMPzpd3TscCKaHX0gLUVNlEBu3MaEVZWp8wT74Fk8VY6i2ZNdtBYdy9k4yHjb4/gSB
E8aPYj3hSEIFgRlOi7prQPwawbfUxvw3RELbdJN/EZFL19G18cbkaLFU6a1LhENlhs21Lx6UNRkH
rKT90YrdHRQVwWaYYCVdBkeC0ds12++3rg1+On6+dli5Siu9oN388CaeV+ZzGcvefdQcjJVVZgF/
qHH9yYp3ZML3mwOmXMiGfFxpV6Qau/taj7VlmE8Dvu0yW/s2ekm8HMh6pdhEJ/Bt3jrGeKxMJHpC
wE7yrPKpp5qnUWCTrjn6pUXdudBD/RlFGd4Oyck2Wt2J6/haEhWxlKX2I0dEHgbjs+Ebx3Jcoi5E
UzdC5UHR/s0LBpRsDa9XPtSA3JxvATotnCwxvAWMmqWTwZdC1W1lggalNBu0bFW1SlKTZerBSFII
1r7vwjZA68Yd4pBlJXY0FkbmszWiq5ssngeK9R9D/i2pDX2BL4KTcr7W9PTNK7hgzTx7KsL8i5aR
+uCzGe6i8mtUue7/Lz/mIvBPqo//8r/+86///dd/+tuyY/6Of6k6rF8MYdpENhqmobOX5a7/W9Xh
Wr940rAsWwphok6Za5Xfqg5T/MIsigw5y5GEidnzP/hb1WF4c9VhmWg+HR06ifiPFB2/Lzm4/zrC
prbRIatTdOrWH6PqhqGvlBclG3RNqE+tRaaXa7d7/ZsX5LeK9B/oUS+kwbXNX/8yFy6fder++1//
8veP8oc4RzyYBgj7mFxm7QAQIthOZNoE0/XPH8Ww/q2H8RzhUTw5SKHnJ/s3wXI+/J2G0j3ZmOPS
36L5YALO7PYJg+lLcx8SZr3QVv7yzx/133hQHoti0pC0HkL+IWYv6IWRSGYjmzp0LiHNX1hX6z9/
CPfvn9fvHmL+Ef7meZkdrtkoqvHmNBhEiZuN0fEErNBKFLSZ/mjZD3/+gP/ec/rDC2n2EZMlQNwQ
dJFZmwS4d/d//gjm/MH6w0fid89p/sj8zXNyTDt0GslDoCBPrvayf/YPwO+CY77R7oKT/9i3a1Tp
2Yly5vC/STuvHrexrF3/IgLM4VaUKJUqu1zlcEO47DJzzvz130Ofg2mJIkS4e4DBNNCYWtrcae0V
njfedQf1IdVWpk5aWP1nP2Km+zeIJTGXjrkrduY+fvJt7ZYaouiISpYNHWcHG8rfmSuzOb0lLocu
s+/Z2ooJyu186FndNAW9xpHT2TS2VPGW3kxhU9m0ygk3dL7j6N+EjLj7FTjF3+9EA7FD01RUw2Db
TzqbJ5+9dV1VxEFmxAj9gCh5pXdrY2RUm+Xyiqzi4sfVeGYZ5B5ldXptnZpKFCMFAEpHGfxTqbnN
rB9htrLjF84Vyiv+MTE7V/iGvi+nNecKcS5qMPcJ3QlRcmda364v18UdeGJotsmtNsNpUZiypNG/
lyTMm4JSb8qHSvAlxCSKg+Ll2+s2Fzfhic3Zru99z3KtaXDRQJSwe4o1+T9amC1EqpXpAYgYFQkG
Wvq/0zP034Yw2+SuixBDqjMEAARCx+vRX9vBi3tJl3XDml7v1FCcL7IgkxAFpQnG6R392Dw0ZKAf
4m1iA1G7p9Be30h2/aBBPKRq49+s7xPT05o52UpaWnejQrzVKYsaahOkkZRiAWqGlM31r7h8TKGC
LGmSjv8gzuYpIa0pqOUQORbAkCiiQH783MoZjZvRvht/yvEvBbYkaC34DmQYKVKBQyAg9WEiZbLy
WxbP7ZPfMptSMwGqG7uUYErFVj1yl+8E26PDzUl33qOxskAXj5ATY7PZNcIWpBncMkel6McySyr7
dKC25soqWjMzm8kWarqQV3xfaO22CWaqBFsX5f3KPC5taElE1RplYFkihHm+YIYwq3Jp6NhuXfUU
th6RzmTlQFw6p05NzGZHlml21HJM+NWBToGtlrS36KhNBcE75JN5NEcrW3zp251anE1R3QY+dGOm
yDLeG4FWT9Q8xZVRTX9j7itIiinj7kqqQnzs/MN1hSZX9HkhhNq2wCPL4Cb21Z4OwmqrUHso09az
MlVLF8upxdnZG9eIcJQUHVIZKhL2uPVBFpTBA6jf69tpcUmcjGy2JLwMGpTiYSeGQZLpYKtpSbpu
YnGCTkzMlgQqpNTC01vhuMgReJGx8VD+Y33/NyuzZeD5DVAUlIDo4CbcBsltKL6NprUyLdLC6QMw
RNaQ5jUoUZlvIdmV6NCRKSOLjfKAi0pqCZnJJHvS8pcA4CJlnht6OYAHqc9U+dz/7SDxYug6MGmL
UiToR+frkAxmocdFnNDcSsW1Vw7cNEXXPteiTmXgv7GFc2jB2jKhl5zb4qTItRKal0OchWwhvd/q
55wevetWLtcfIwKubGiGoZiqNZu2tMwDU+gLGN60ag8S6VFUp4Z/MxS8XTxOWdIut28W6UES0+IS
k0+ma6mI38lm7q+P5PLkU0VU9zT+Pm8HZe4IVNko+qbvg7RLiK1ZZvzF0OudRausJpv3QB2+I5L+
cd3m5dZC5l3noalAgEE2fHYuubXZhTmgBieXYHM0Epig58CMdtetXJ5FkxXeKXQdqYakz1ZCkQ20
SIlR6lDi/I0W59dGBqoQSi95KT5cN7W0HE5MGZOw/YlLA30icAN0ph16g97iLL3LLe943cTCN6Os
VlM12dIUXZy/ClBobHRr8EuHjq13WPM75AF2SBr9uG5mwWdSsTP9x5INlSDH+VCaUuWO0Fy61d60
ryOZcpt++1dzix5PRcnGJtkSrxY2yZfrdqcNc35VqTTKE+PWdElhFc42FLlh9qzapRCafKA49OL6
+YZg/l2fv7n6yiAXvuWZsZnf4npRVRYoGzqhOwrEnTsUMGTfdQYfNcTr41o2ZdKmysA4BGdLvYE8
q5lNDwLSeEc/2B8hZv39ymA0/5iYna5iRJZ7DDERAhdTouYZ+tttXYvO9ZFI0yK+nKJ/7ExDPVnk
RUOSTS3G1NFFEldeUn3PxHCPKjY9T3p4g67Hp1oW3sRAcqyu+bpi/fIGmxbIP9Zn1zG+GdUT2pA6
rkxzbSZzUQa0N/yguU4khyfW3/S03VDgSBfTx3XbC7v7zPRsbaKWGHNbsTa18VdEdagpNivfduGo
0v689QmDqSap1PNPW/XwLUxFZPXTkSuPwTaX3lExdeSw2F4fy+I+m6IK/9+SfG6pSQMvG1UsZRTI
GELu0IXw4WnBU9fp96nerLz1Fm4XClsM0sOWZslcljNzMlJNSacyaz4oB13sHI9Mo2vBWbMSQIco
p8gqtIXrg1yaMGKypq6Tdaa5YbbpAMMKUuBjNe1acJHeHSSEw3UTSzOmicyJbBKo0eczZg6B7Otw
gRxqLGhU1+mVkOye7vPcWHF1F6Kz5NypblB0GXcUZ+P8G/J4J1GlCFPYC/BATn7FhkB3jGzy2YAV
nsRNeR/urw9v2aguy6LJpUPmf7bZJ5KYIWlsLPe7Zm3MY3+THMOtvo3uos9asq33qb12VP6ZlvkB
M4X1qB+higS5i9lAwQ14uQvumc67n9RAqa+EbOm6tvtdTS/9B6CNldN5aRbJLLA+MalczKLR66Gl
ZGXmCDJ6gVno3uiVK9uCOHyuq2jFC14whhfCm0+f0oUXw1M93xCbrEBKVZ5wv354m6rFN2pRd1bW
hivrc+HeAdepKpbCw4+o5WwLSAFM4dZQcifp6o1OrYzApd2gmX59nSyZwRkxSdCQETGsmZm0RyjE
EKLcodjDTsLMBga7VaiWvG5mySsxeDpMz39KUNT5HggRWDZMQcmI6W3oLL1JduOBltHNeFRvqm34
oOyEm2zl7Foa25R2ooyV72dqs7OrtWRvGPsc2TdZ3DZgKJCZRDpjXBnbghlTZmCizgI0pfknFPxe
KDqjxEyb7dH/ItwBYuzvQ5Yq+5iIMseIKNI0db63BqGsAZjhocoIuOjpK1yalXEsbd8zE9OpfOIf
DIPWVQUS45xT3U6A6ahvmn1yn+8ADqukhzfBdi3OtXRMndmcPu6JzQKRa5myvdJB32En2uJuWhiI
cmzoetlJO/W2+ut9pYEPRlGPQiM+5p/0zIlB2R9Y5cqQO0IUHGWK90yhu03cZOVjXi4KjbeyaPJi
5pLR5mbiIIZkii6C05twBYaeeE20zd165Zi/PJLOzcjnny+TxZZqTKZMAlKvPee0y9fNna7WK8P5
I91+drSzsFXRkkFEcfTp89RNWAnIbHp96aj3zU5zaB11yN18H7a00K2vimkxz63xZLZECRV588Lp
9hC+oBFQ4+XnWD+TA6Q+mxbVTf5D3lIjbK9lMi8my2T38obm7cJjlpP9/Ct6BrSIXA0oJDMopRr2
kYhnU6+cRpdH4GSFjDcvCU0WLx6AQU4RW0vlELej+Zw+BbfdR2brT+6ht2WH9lfEx1fjyNL008+/
5LnR2QIZW/yo0tcyB61KnRJ4NPs2vAft+BZk+gbF8C+GtrF+13awdT+t1ZSuDnl2aPUuHb4u/XwO
ohTb6iGGe9hsYkLn8Ts6qmQobFHeKaj5fLp+3SxO6Mmnnp1kpV5VyhDpUK2yt7GIbIUWnXYtB3d5
djGhEptCM6lT4H9n90uvN56EB5JNm095SW/QxqJSd2P9oNFEdGpbPgjbVR9rYUKna5qUu2HQIj+/
babJtFyJHT8cZZtq72hDiKzf5O/DL1glwj2A4u1wSImAP9HisZb6uXDMKcBQONbYmoZBJGM25KyB
iRjCFAS2l/wYqupWgpRg//XkUThB8EJTZEO+8HxSQHrUUlklvb7SoZd6IBXCLspU51+YsUQNvXgC
FvLcI2kQ+unGEO2MpIXfgmciqIGjasXddTPTF5ltQA6W/5nRZpElc8hYIXlICaVFMbzgKY+xWFHh
VKET0FCqWXjBl+sWFxY/FmGeydS34K/OvHBaP2QF1SyYmABzqiy+Nbrizpu6bK/bubh7eMtoRAEt
kzAg3VHT7zi5SbtILxJEYHqn6x+FTtv0kF3yvrcjxfsX3/DU0vRLTizBLE9Rn4xqpy/iXeOGx7jw
HKorN3o72HK64uZf+kGzgc0WeQEgCeAY5kBw/ZI28Yv7Gdr+Z2ped6VNS+iKvaX50gz2EvF1SqHn
L1GUVM00yNXSgSaO/MAvaBO0OA+767MlTyf9fCFCnJU0USYIac09Ej3MGjBJ+uTdjU7zhiLsg3qU
d+mLvteceAtCd9sfjcGWbGp3H/Pv6Kv8i419+gtmd5HVIGeUa1rpaCiTmgXthSDnJXHtnr0Ic03T
dzLQ2aVTtWOVmikDDW9gxh7rQ+fIDkqXx2LFlVxeKJzFJu9sU71IVbgBCAPmtXTEPY1DO4IkW/VG
voFzvCd94Uh/HUj4M7L/2bNmZ4kyVVIGSDg76Z15tG6RddsGNihGG5qfg1zV6owtbnEWpkwcQaaU
b7YTLKS/jBTtA0dDcoimKEfwvG3s5p80eMjX1+d0Ks2XJw8bIiUSDQms0fM9jrbXqONOYyrPjn5Q
3plefCOa7WOkwYSOgynM5NDgtmJ2afOdmp0dLWJg5vDgGOEov+nRA6pf4A9XDuSFK9s8tTH7ir2a
eI1VYKNu0j0dYd4IH8Lao63VQHmXpXFln10GelknpwanH3RyXoZhqMfNdIOSCITJuXPFR6uFWenT
M/kdPspGM7u7IWtXjpi1bzm7eMreK+JBwiwdmBsjH0Gz/NTIS15fKAtWLLx1TSXXRTx+fo4hwylL
OtxcKMjRXjUi22rMvbpae7Kw9DFjWnSl0PuizmNZuQIdBehA7fj+q1w+haAZKiQlW/gW/2Y8/zM0
39TgBnLJDOPeMb17UxM2Uw+Z7rX/4quR8RTp5DFF4p2zuSnojFOaLOudqKtuqT5EYhqxBohQxYqh
P+7FbCPzUiRhp9NQdlmY5Hmq6QZgnhx6y99UWwic/CW6LV7bW2LFNLLyshe3+jsU7B7lKuSf1k7l
pQWiitRFcWbhpE5tS6erXxS8qNEAyTklz0cdPs6xIoqhwCX63QyOdrSOSBYftLX0yoJrzLj/MTvb
5aI2QuSntc8pvQyyaXdTtMaKp3BZQGnKuHUSBcsWy9KaR+P1XpBNz8jgBdv5nWx7hzHYGM54QAUa
1z946n9k23wf71crNxfuVAybGkE6A8//z1Po5EQhP2VlgQ6oWMhGiq36HwP9BHuFzg8b6kSJglpA
R6cZD8/tJBmmAbW7vksuCyD+DP2fXzDN+skvaJEH0SlFJACxH3bOe7yN9iUdlPJhLXK+OI8nQ50t
HzMnhO33SCG6IeTsQXL0pFkbzOSCXOwR3nCWRXjjMhpK83wXqiGfU+/QzwJRuQH8SgUWnfTbyu/u
LN17NwKUuposlzajiyaobNLwFqXFjYEeoHP94y7uGJr4pio7Hpbzu7eU67KBOsXdK+Z7wTU+ZUH1
hRzviplpB1yM+sTM7Mv2vVwGjciLK3WzRzevHwGvH0GdoevsOZpufbo+qsuJVCTV5GWH6wIKYL5Z
YKkX5J/DziEwTQeZi1SNElnJ7rqVy2/HJ5NNwudcEhq/crYulRItocEgwBJ/yTjOQFsB8P/bfDch
RAVtGirBFLJw8+AvciDUt+VoWeZhZfPaPFRR8LsK1JV1uTQWym4IURHHpgdjlsXswA+LUowgQlWj
aKoMASj1jHYw/Bbz5vpnW5gcxFQNHt6apZgXuRQRGWLZb6LGsXyCbYXXIwxS/f0LdUqTEkpQdUMy
GNf53AR4I22htuAqErlBudGC8++Dki204VNuffztiKjDoR6XMh8SAczXuTFipmVlauCxGlQLO7Ip
Qvx+3cJCEPbcxPRRT87A2IiRnx4woe4VxzikL1RIAZLdyg6hy9zRVzbQwpl7bm9aLyf23EaogtwL
6Pbfh0/dvj00Tvsmb3KbmpIVL2jhaju3NTscBl/Uy0ZmbP6dekQDCP1HodkEB/o/n1wfpLyNEEKn
2tIrFZdPa+YvV/7/u7otRWH7XCxHM4P9VZtl68iA1U2YpXlQH1zJXZnBy1V/Zmbu65WdhRyNj5mw
tl4Rx7oTh3jlkF0aCQE6knmyZMqE6M7nDBq4oNHf3QL0l1/DuL2Tm+7XWCT762txaSQE5i3RQioZ
N3nu7XhIffQVZuShgfnRHFpB+vz3JgiscvTR8EXl4+w0qiMhqwujah3w9jR9mzGgh1RcOYcWPtfk
UiEVxzOXMN1sHOhI5VJU4H0XwpNXD9tIKVE1WU2fLHyuMzOzF1kZtF0vR5OTf1/fFQ+pAyk03CKl
sEMMY1u+opa5Vjx/edsSADwZ2WwhxF7QmWWXAyvs3rUWREsYbwc66z3xw9XKte0rs6zO73YSJyK7
h6Y69JXnLgRinrE6jni/TTs+oI22D2tQxEiAfovhPdY5eNihOwBsf5eaxNqNqnVws/7l+oq5fGhP
CT1SsSalo1MYYbb2IQOlkjXFWukmhaK/yckyiOKXOP8hpojrAE+9bnAhAoRFylSnpiJFsua3P+21
VmiYhArLLeh4u9lr7yYxmfABGfhtXmzWnNOF5QokQSGyS5MfXsdshO1YC1Fb4anxnqdkqrobSTSX
abv2hlIup5OiCrLNvBcZ39wTKDrU5BO1mMalPkuP7j53kCSUb9TH9KG/D17W8sAL4+J+niQRKZW9
LGJtALwacEpFR6PR3i0R+uX8L9Vuc32+YHctDMya4nUcKDgf82Ar6EpEylVPdGBzeTslgMSsDB+C
1f/uoPdqwoBoq1Vbe9jzr72sAMm0VNDi1nvXuMgjiTcp9F0qrBv0LkvxM+rJQLyMHiFFTdoPyvga
QTvbBX5yq4kJsPcCaXu/jagxNsQPmqAR287v8kZ8ShHhsFUlBqyYQ9Nxj53l/xb6XrctQf7WZyC/
0ATZAT7cR4nwjCrt52DoHqsh/xpJ9VfJHfhQQQ9wZVKOTzqSaI15sCZdT4RB3ooxRC7U/AZbwTZ9
9+jK46PM7tjqmfkNuCgsgaxzN42Cd+SBoeEFp9+mLsAjua1uRhl18aiNxkezqXCajFBCdaKUt5oP
gKzuqJRqAZLWSJ6i8NTuoLDZZkS2u5Ah/vqJjBC7n7+yZ4jdSSJlfY1/HAPlCcmVe1MObuE5Q4/E
k0JqdzTsIpd66MzN71wxK8ciULElbRPflgUyR4C+UbnIQRNKk66pZP4q5OZRDmiaDNzCxvl7SOXU
Lmsw86XioqiWPqCeEth6Ag0t7J1RNLYI0u4STf5dSt4Dej0QHrUjKkN3ut5upenxWlfJ72A030Wx
/VVzX26ioqQ3EN5CDtCiCbxfyoSfroz4IQIIvREi8UWn+rmsy2MN4DQJxX0pGUd9SOON2pJ69MtP
+NlOStuSEg/7XIQsBxnRbV98c5It+D2m9X2nfHSt8dPKreehqxEf6wCHADoRCu1bo1ZHAYlhdJee
TN/YiVkcOcFYvcuV+yCgDxblQPmHaDg0JtDT2LqR8vBtlMZ9G8bvdT3uZenDk+O71r8jh7I3dQH5
QmQHRWWTtdYdWZR0G1DK5AJVH2KfLS7+xJmGMP3U0ZIhevFR6ZWdyLekN2srh7Br/XirpoKDOM9r
7GZ3SuwdyzF08pwRQgyXlQe3yZDV+k7u1I7LFxDTe1+RPohbINmrUWcX5+jojcgfC8aN3EGdrFAU
lk0bBOM98L4d+o77vgcQS6uBG7JzBmkTuPF7mVs/9QL0t6s9j9LPAR1k30wqbpy7RhO+tab5GZFR
W/bqm7xVvnA32pLosp0jW5JLYEoPUancWr6+iwCARwnCMib8NQJSBIk0K/4RWuOuUQAzkFWqEXZB
6O0zUs97rfsYrPoG39vOgMWV/iQBn330nojG/Kg+J319EHL9i4iYdixzy9UZz1oTcYT4Pufmy/QH
7gjEM4xPVWFZTgZxEs0wWtakyL9RMzTQPbGFYJiBdp0oFggnkI0Ujsgu05oePHBgHeXRslGiQa7G
+EprPKGBTjnCEGtYUATWcj9XD1Fu3hGUSwF5du2OqpR+MyTmpyiDix3V8me0mXdWNOYbK+uQJKJK
HMKI/0NFmQzdBGSLoPH1lvuIpjyqJr7+pLYQcoRerPaUJz8VaCYpOeFD1W953VSVHZoxWlqmBINs
vG31+lMXKxSGWg8A9N6aIRuOuSS5yDKNd0FlIq1LySgtU+W2VFFjoU6n4AzTYKoY+dTUh3aHaH4y
SkGE8S9/yuT6hxSTTPcHDXyf4L+5pWBuC9SqKlMQNkgtBrYSyKiVxHdkVVtb6pq7AvEeO+09gjeS
+lsYJgQqYvGxkNExbo5IVAKIgMX8NW7VT02QfqFIbFtmwVdJyoY7dehRTCk+amiMkic3G8E3vqly
UqDBYSJoBQ0FwiIaf6imq/ty1ExgKUnodE3+Bd/xpcuA0vIyHzeaKH4SjOZeTapn4IYIR/g/UAQK
NmGMkB6+mbpDCptG/cF4Tcz8aymixSNRo9/WKrhT4+vQKtEBwQ44LbF8F3To4/oWwAzklT5whu0y
4//dWu5DqI2fTan7bFjhnSfn98gVZDyYqr2RDV/kcPyoqPsGjNo0CNCkXwQFDplR5HB5Y0gymf6b
9heP49f9yH3rOITDT6YUN7hqXoOmuuma4EOX9J++VE4nHsNLm2Dj0pQ+etIur72nXoAUCwpG3qae
dNOl2bueRjd5pOlo2EZbanlB9Q+P7cjlFLSGUwHBZz5jWzTQNBlpBMdJZIc24W0GcBRan7/LeeNs
pDp4MXvE1/4oSqCGEW5DwXvWB53UBgJXKMtawID9cKtEXb3XIeE5MLDD1yiVqI6IR2TkQkvcFlKS
bKwgE0BIZl/bJNTfatG/TWLFhPTN9RIo+QO1Km91nP4cYkNw9DJON5LefFY0ozr4hfdcKMF9gn/A
ackBm6NNJgoGR0pMTU0wOpLXotChPA+Kfg+HhSzqKKEpUmgHfYiffdiIaGW2MXIP6hFZeIe6MZTv
Q/MWvA7vANG1uRffBEZutcOblbf3egALa6CzgUMth9K0CRpoOW35NR9Ep7LSr11e2cAtHocx3IJt
SjdJ5b4UXoVOaDK1unW2kGvPbVXu0c/51ES6uzPqGrVJfkbsVTofDbR92FM0lmTFq6UhM69blJlK
ht9QB633myLRfwWWDNMe0KBoedCiWieGAktx3c4XhRfonrdyBEU4cC2aYaP4Dei4IxjuUS/dp0Cv
j1JxL8c4C01wGFXpZQi6u6D40LR3Dj57QNhql3k6aoeG8anWFFtHhaVpH1tFyW0C6nvRG5TNIOqA
fIcO9arqVsy6l7EMn0o532cGKkCRBfPI33dNTNrJzBW7t1hjDbPUWHdKYFC+qNUHxLKegZwdTVE9
CuAe7QBJcHvIJNN2JW+nBsreQvg10Iq9VwdIxn4eAvEGqtK2HPBQ2Lga4gCwVL/ovheAzKFeCxwq
rMB7C20j0hEOZKabzq+2CIntelOxPgld9+TKCSKUZYCEBNLSrWohS2Yg6RPWdwK3xybwDJsT+Ebk
nLXHYPgsq9Kjhs5aEPRf0VDmsMp1ZK0yZKEHmXY7rW/3Yy/tiwjEaCXiRCp3EsypYyukd/T+bHUr
32W+ei+AG9t1CVp7/KZM+FIiij6MNF20NEjX46RPRr+Cuc3JBlWV6QRKfWj16s5XKyCW4nNYvQXN
myq/u8k3y6uOamNtkbe7a2t933DOiEJ1I7vqw8hFPdYgss33zJW/85pH5iIWtpogbPsK10wp8zvf
Gr4ZvXpbQGRqDesgognjjre6698KQ3VM6+Lgh/7NEGWk28A6Fexh0fE88RA2Kl9UMgF+odWl+SCH
KYdWI954elK+D0X5HqUtHK/+qZ3EErLSiHdqJX2wUR+GXLtFgdiuwuIXHYwTH976rVn+W4lktBpl
Bz9rndzsjkru3g4tmjaVYLsyabgi/UC4CnHpjKOp0AeE0lrEYwmRQhfVkIsbuvghKEPoYPRd6mV0
33XVPai3g1b0r15ePwtu+tZyFexas3ocipRlmme3VmJ+0HhNOqoPHv0MOXcjRf+qWgNe/KkQnz3J
qQMiwUC9JnHbedCYWgu19WgWcdTY44lAi+BwAxyd7nWx+eW2hfitLdCEl5o+emiDFBlfKRiAcvlj
7W8ROikmbTmrQWtdUA64nSJnb65tMr3VH4TIHI9WJsGFD6t6hxhu+JBxYdhBqIXf4YU3nHRBLh7Q
yu0+kKm1CnQXrRoVBh/KppinWz2YplQK4YxIyJNef+hdPvN4VgANVRW0taYmz/NIgIR+iYaL2+D7
8yoX78IwWnlKTvHI8697bmEW0en90pSHvB8cZejHL4lsvvpa8jiW05o2q5WaluXhUM5FDNtC4nv2
7EdgLjRdvA6GEwPAGUTB8VDwXrFyGTGahvSPlSnGcxLuzdraL7LKQ8BbLGwvkfHIUxswPreTuGnb
v098kzAhhEhdCYyIiw4VHbWdoQ3MkThGvJHEcBN2eE3ITV9fCgtlmud2ZpFlYyzUVK5rsho7ZHRs
xM3DBz3fuC+ElbUjWLgb0HehsZJLuZwyrLLyyDsQjL3oTEmDCFdZE0aE3zhtJ+ZftDJdCzGTMwuz
6SoDc0jrWCEpZCm3Qla8gTbeeaK0Fry8XBbnI5liRSfLomgSyY/8UnQSBMMKhB7zmtrW+qtL8lmz
0v316VqI4Z2NavquJ9YCyMoenmTtDAXsOD/ob6Sq6zZpi4hsWgR2G1DyqhbhSm3VmtnpY5+YRT8k
q5okFx0Z7fqcVjBlfBmFxjZQ2SHyo49rfXxrszdbla45WKIgMM40eI3yH435OOCHXf+Wi1cACVcF
Qgx5UPVP0uVkVBU9fa6HqAyMdWh/Mcp41k2R5siGfXHj9AAW+qVVmqOsdBsBSbRSfUTDi2YPbVLo
vu3kgcclQGb/0A2PUfTadb9wTpy0/AhF2UnEeqdkOiXcvN0JsbhlzTULeEYCEY3wHIqC2+vjWdxT
lkGAmRwNpQizSWKGZEEQwZGivsf1ez8F6/+bhdmsjFWS0s9BBjT0m2NDSEdNjZUFvjaIabudzEmP
VhjQbAahavHed3ObHP/u+igWqv7ZsicfanY5dUooDGXLMKa6ewPvbuO++RL9ePTWbFsbB+bbeF+8
5IYNt2JlfIsL+8T2LO/Q9Rr098qXiMu426QyNwGdDW377foQV6zMM2mRO4k35+xXROUFuxil+kau
LAUZVZhi/83U7PLNO2CdiD9RSzQ+auWLkj+NwqfrJpbWBBTmaYeSrWaznq+JuMmzPu/gBTMk7kJF
47EYWYfrRpY+GVctmAhVpwp4HtOvEr1xjcaoHQSYlArpS/d7261UKF16RTTtntiQzwdSGuageskE
PpaVfWSgQx0iwam95mG/tsanP3XNAZu+6ck+qkM0ehvLILkfT2b6uzaL9mGlU4hxpwXBrsmCG8WX
n0cQth5d7f1aCnQhZX3uAk4f/OQXFEU4fVGcTDkxX4KqPYCyPSpiezNG0j4NeLYasT0O+iuCI7jN
2S4bH/OIqH+jgtofHeRUJ3jr39IEcKpOXd/ZEebrtYlKE7+qKxEE1JEQ7Ins8oy8vpoul6yGfCRE
BOpSJDJgs21eC64qByL315gOEGiag15FN9dNTH9iPsNU8NGpxzNmSiuef98MVQ5esHrtJARr/UA6
IoyHNGHwhaaGbZPUj0WubMNwrW104fSchvaP3dkXtGISmUmHYwVVHG0bopX+lvfMVOBt3ijPdbel
miQxDvFDuIm23a34182DlLkBPaMXjXzY1GFxPvCutNSu9nWO0CTPoFtHR1QtUXgXu5frX3hpqFii
aPEPleSih0PTuyFM+lxy1GcSBPEvQrpba5f+1h6ycINA1fg8OOEhPPqZrYQb5dd185enxTTOf6zP
PrSMrlYgxzX1+R6yzElK7Vtpix3hklhaWa4LmdpzW7NrtxCaRk9J9nP6dWQWZfDs/q0evnYqWTr9
oXPfRjndUia7aSBRmpOcQfj5+nD/PNNmC/psvLNrWdCLqBjiAs1ormXZrmw0W/TcCZ79rfLAR3/G
qeIbbGDcuzsSAjZCJmvdQUvfHA+KdgXKmolBz9aWViSDPuqJ5ESktcIW5XW9tCUUufRe/n59vJcX
DvWi0BvUP935FwEIQQ+jNAYd7bimuHPdn7X+LfJD57qRpfGYIiuX/Uq5y9zFNVOEAIUpNJiHd03x
KVKMlywpnJrw93VDCwceCfd/DM0nzzUI75IDdTTjw8iMm1oXV9CwS9+Llj6ZUj+a8XkWn297edAK
waxr2cmR2tRRqEeDYONlaxXai1/sxMz070+uLc3KcqsRe0gezfvQfO899KuNXwBFt9c/mHxZNEyJ
AkBiiu85wkEDnRvKpcLnTm5lx6/FlFuv6naqAryXXD9ifgiLWF3f71MVrSz+wcbj34aB+jyUdJz3
SJs3FhqzOuH1cHhEjq3dxIJi2LnfGaR2I/v6r138KtSN0InF5rh4KlkdrUkexR6OnjdfRKkii6ft
UI5+FARr5cMsrqQTU7OVpFZ6HOeoyjqGGv9USK65vDrWzrtFIzRR8vCj/vXirSQIQaVIBudd/TN5
AwNlV/fBa/gF+roj7DNHfl+ru182aBFrnDb8Rcd72dbK4Avs9pYkuvC7Gn9fn6DpgJ4fnrxj//f3
J3/wZNnq41B2htrLTtnF9U+RKO/OS+XioRZqk7RdhSZzgZTedaOLR/ap1Zlnbo1TTkmRZafeqsOu
vUPEoHyCS/PiHesNbP3PwZP+WN2Zh+iF/37L939fGcMmOhn29NlPht0TXix5KbJYyKdbw10q3FFZ
sjLMtbmbnTwkiPPQk9PO6fTqQS2jh7IR3q5/yaXDjWpB+vZF2gcuAAKjNbScAF7niIN3I2b5tgy1
p2FYibotdJzjyUhg4VDn5J/mLynRz4XKRPeCDgnrUXwbvvs/ASR/879Y31EQSHfpM3yTcW2ZLA7u
xOpsksY0lCm4YZVUhDBzGrrK8k3If1z/gosuDC0mILSmmkjIJudLIYv8KPFidoC6z29Um3MDqQWw
CJJNw+hr/CGsfMylIxG3W5qaIfAW5hXNgWDqsZHkTFnvOoWGEmK67YUn4e8jBsyUaYFEoHrwEs3t
j6KS9KXfOabb7XLzV5lpt7X/6/rXmw7V+fFxYmQeMPBTJHmDJOmcwYxAZRu/867aFrL/HnnpfeZK
n2LkJVe21eKy+Gdg1ixyUI+InnD1YZNqhHy89wxU516vj2tp656Oa3YsakZJ1VJvys4YWDvLpTDE
MoU1NMyikak+j/AeuMz5S8wtYKeHHY762FOUrZnl1yJ1//7dyn79x8a0Gk8OOqJVSRsYWecUhFzT
8JuCmmirr4R5l8+HEyvzPdRLnWskFOKOgtNuh4lw4x1FdPJoS6NFUvW3te3vYlvf/fU0UZKqTypX
MEYolD0fXVOYXZabfMHKc7KKnKHUrjgwC4vtzML8DKKJJtC9SHFopmiRggy+56Lebfo+eL8+lIVn
OYYsCsFkRaW7Zraqq2LIPbkeO2fKtxeoJWcphYSFjCTUYzoUd0MSbzttjQqx0NRKaxIVgaRSIGhS
Knr+BXO8wDq1AsUZRvOL0GhfVEFxqRNtf1SRu1ddBcFM7Uuf4LlZ+srltbRsFBEfFg8fx/yiRz/y
EB1GRYlb+KXbFQ/dPSwH85t3H9zIX1WntCn17VC5WjmAF7bdmdXZ3o5lBJAS31eQEfPoZGzt1pf+
zbo8Gdjsq3roSOXN0PJ8UnS7pxCsR6L3+npZcNzORjFbmLWoQigyq46H002RPSCDkvnJDlVl2/t5
3ZK0cGOdmZr2yMkZUkVGFokG02R+jz83D8Nr++7+8r8Y983/kfZly23rSrRfxCoO4PTKWbJlebaT
F1biOJznGV9/F33u3ZEgXuHsnF2V/ZKqtEA0Go3uXms5gl/vyU3y1PycU84CN6gV4JonH5EJXWhK
lEu2Hu54l2hW74iprVjQxYWks2XqVntDnjRrcebD5IUetReIwmZe9XZ98ZvOslLlAxuKlgv7EDbp
YEppA4RvTuLbngw72iycEL1pAmg5PJJAoXVBB1DqK4PEMk0epLAwcRg+dG2fcD7mxj290sSBaloD
odoFZ7IOmHLTtng0QqH5F6G9J4aZDQQIEhBz3y5lZDVq8RfFTBgFvA5taERpNqSReCozMQK5Zbg0
QWhUv6HzxTsGW74pYZYeJQSws+CFee6biRATHVJ4sBE1sU3aJLXybvihzclLk08y5zNuHbpTa/K5
NX0oW0MYMJO0QFSwayYPA+MuiXWroIKj1RzH2LQGYiugjiDqhPz73NpUQsGxCFGEGSmItMd7qCtb
Ma3tSs4hrfY3SwOxMSYH0CmDUtS5MU0ONeBgkZaaaSb/GkI5Poyp2u/Ung4elBczp0szgxOKt25X
XN9wEBS8L7kE65kQY6R4TqNy3IHhAKpkFmZ8HcDWosq/fpJ5tpj6QJ9TiSyKhFxBFT7bODvKZnZD
MAplX7ezge8DdFXV124B3pgoFZx/ySzT8kKqEZkFpT1OheAmUJjIJIhItsnLRPMdHnI7QR53S189
ASnAQw1tBs612oJZbIBndMJ46STPajtAcRmjGaGv+XllLe68E6BpIttJULgNGE7AhqDvjKOIkTt3
CYxHXma29bVPfwPzEYpEUOQ8IvDd9r2oIyuELGTbcvjFNw4IqAgMIHcQn6WL5EUjZR6GyQAZbV2c
3gsoC9uTuZR2pZcYICYKZO5kOfSu7+9GuD4zyly8MoSzQr03ZW+E+oUNkk+f1MJfPH1XBTW83RC1
wTrCnMYsbAppFGbFk+p8H4cRVqj4Muk5EWYrA4Md+MrKXoFn4vqFT652oYd+qbpgmyCY7K71rAZa
kbZIvhhw4gCgJEedfZXzXtj8hGC5QrpLVICiWat1FQp5Gk6gbnlT+l8l5tb+Yo9ODDBn3aQzyZuV
bYAM4S1mrbym/PdEZ6BtRra+CgWtIHLGwUOSa2WlxrOnygCxYPIJXIeB1pecaLJxjs7MMN4mtXOy
LHE0e+nY22X9VtTvC8BH1z/XxiUKI8hwIN2xQuGZSzSWKwjDF4qCJm8/WVPUQyMVc+mHRF81SPsx
47jd5v6j1ALSO1TMLxie+nCB1+FC8EBUPuvPGCvnXGYbjyndAE/JygQBqhJ2UDGRm8EEAzWytsq8
y4CAwaCxDmXx9mMylaAbdD8G/1FHDV7SulVNApkHOC/RFwMWjh2mUamxUFPOAKLZhT60o7zkRXU7
T/XjQL7JP+lfnKRTc0yOvEilEC4ELH5G9NC3sl1FvH7D1qdE3wR9U7DeAV3E+LkyxpWgdZrilUb8
IkKO3SJSgbG7JsAd7WeKafWmelQojwdyy/HRSQMhEdjKQVrO+OQ8USNs0dTxZl33jYbsM6I4mTH9
RTRfxz/XcV7FwGTveQCcxVFXqIDKRU8zu5egWZvzCDo2CAZAJ4tkAEBoA6bYUJHHLRHTMkE08qfX
9luyz38mMuqLEWoiZWUTzq24dZpPzTEho06UQSEVvlQxTbfioFgtbvk6il6G6Of1uLF5fZyaWjfx
5PogYpMDGIbAMdnV6+QCgLXSkKLDs58AwG6eI7v1eXXNreconhMYcAU8RlvZOs+NzmZHWswn4/2+
H3BnRZgjR0Kj3c54Aiqu7oMmDmIc6q/ra/3yBKbUiZAC0ShILWJOjr2SVbNPdXkuFQT8qd2Ntdm/
REBweqiwFQ+YcWwhL02AR0NkscxZGTxsguDSrpduZFENwQBT6k5SZclObaG4vSq94P9ilDjGVCoA
0lAx+1WUIaWOoM/fem2eHK0IFUfs9cYJ4T890ER1+1yNhm5PaYFeepyak6WkZepXVG6ewcrdvlRS
Id4VUbTYea8WN4s+Ro91UeQSsFIYQYczkN0wT5oDKuUGeJS8ACFc1D9GVQmUbA5czlKX9S14qOI7
UcRcf6dqGCC4/jU3ogqq7TLuTQ3hH6n/+R6q+tTW4SwSL5OAjoNE8XOplc6g1N/AlPJQA4aKNm1+
W6jC+3XDG2EFu2hC+wa0d0DyMx5bGmGXmoMyeyCXt3CFW8Xotzq3T7j64KWz/DHDxOVGhrptWpWz
l7xqe8BBHzIfu+dIr3xmpa0SniGi/InpQDS18PI4/5aG2C5xMeSLB4UMd15mS2pBtNy8L4ZkVXJk
6XNnl6AATAbO5bN12cEyyPRRvNYu6auXRtJppE3gKrVHZ7qbVCf2MEvs5o/LM7S0G+svuBpRSkCw
RsqF7BjlofO11gOaYW2L77rOelAHBBazJdg9kKxWaImgUo+c8PO6x2yE0zOTzFZ2elSOKZVnD4fU
SZUcMJM0GLrxbum1hnMsNr3zZHnMVpaxstBiFDBEACgf6YCMFMHmpj9dX5G8nq4L7zwxw5y+SiSN
KIc4BOvsPr3t73NnvtGDHpTODoboUGJrDuRe/Jic+S4O0sc0AAbjM3K6YHqT33gBffPnKCAkR/35
64pkVo2EVNdRMp1BLBcFqmFJnV/dRTfzE/TJosKSgiayhu/ST+052wEaafeVDZpTSfanBEAsu7Xa
75VgF0feD9vAOKhQV/jzw5jvRCUzbOtqWXBxj7ex3R7FOFjJQXtXdIrB6kF37wz/PnU9s8kmJHLX
hBnBx8h3/Q4aKkHvEi/f8+YKNgPwn6Vp4vlB6ooFWHgZZojf7zp/pXMlnhz8r2aYu7otQkHFMOZq
Jr1Xg5XrqLjv/SG47tHbOwWGFOQDayONrbmMoNGnUh6iTYNxAicH2N5Nj19D2QBPyQ4Y0u2/4XGF
e5wYZRKtmXbTDGQn8UzA9TozGdyxTW4lmgM/XcrP15e4dWYxJoUm9dqqQQJ0vmFtpE5FRxP4glZr
lrooO3SmXElQc0ctAUTTp96ropGn6LeePTZUnF7UzNmE0HrT670wY3rqU5baB0VGpFXcQmidxug5
5cCtwUnsH9J9BRzsaOsxi4x6USvkrFq8BLMOrtFC5rmbwC4GFFMfgOQ7HWabdEkArgJ9OlI92S3h
94n8VGcR/b8IQ/GfY9xzBsi2PgHqIxrex6tIAzuTC0ZXsVJmPOmWkHwYZf08zqEb9uYeLHiParHw
6FS23gsGuD5BgY9CLJ5AzDeX+nzqU4ILfSVlBD3hPqtASJbtqEuCobcETma7demAQEtVgIBDGZ1t
Q1MjzqtOKhZPnF4kktvz8HMWeGK1m7kCcINI3KHRAFEhJq4tYq0NyQxkX61B3KKVdlFyMBLtUIOV
RE4Bt6+PMuCEGMy7MSPzrRLxqf992QGk6v/8BFaOMJRnrahaBIlpST6XvoeGeOJdP6W8ZeqMB6c6
TWlRwIO1B8mjjji5uuSu5NWTo9h6ZYuhI/EcZo0z7BkFGglCcKZOUAVl/GWSS/R3AdPwogSCRv1j
QnkjFzwLzEUIetJOCDEn6KUR2m0ArS21wGtRbd1Ip6tgHCRSlUjXGxyzXqLQOWyFXSeNoHSW1R+C
ItxJSfENrDa3tEMHhLNpW7H1xDRhLsOyEQcgKibM8FHZN6FgD8blPYnayWqRi5W1aZFa3Et9ak39
XYGHwyi/qSOYDMh9HoW+Cv40KdV0UAkYL9d/2uaHJ+gnaBCJUdEIOo/6yLwrCCIbsyeYmZXPr0bK
G1LbSm/JiYX1F5w84es0T5amwunPk87Oh50KRFNjvsjkx/+2kjUKndiJS1yVtZwSvJcNG31QW5x5
HrQZqHEA1iflV2mRMTF0SoGGDJYyqoEsPE2maZvxg44KARiDri+HZ4vpsShClJZKgs9GjNTuEnNX
9VB8AcGRGr3GBa+suL1Jf1bGuMGSmNMUIiR4SpUeijh/QTHfGZdVq8HgzS5s1lfQd/vnMzIeQQcK
BLsOY9N+HGyQ0hRB7iQN6C8szaKLJbTWsGt9zHeJFi/73cwATo0zbjKANF4bwXjsqU+gC5LB8gX1
qs6uj+rPyo5eotsO8/URhH1WUtiApz2wfdz+LH3dhxMnNcFVFBkLdjUttNFaqPDWteHuf/McJlqb
Yx8aWgwbFPElK5+KfrJBjdM0oHeoKs6VtxlUT/aSCdzlIuFFqSGoNtCpsJA4g6Come5jbcJUG+Z7
1CiFyrBcWHXbuNfXufktMbAMTbBV6oCtl0XQZkykKSMgmgyKFgMGCm+4fPMM/rHwVRg52a1kSfNB
1JGbxnlhV+iIz2Lpq1LlhuXoFwOnrLp63sUte2KNudkHJZZEFFrwKZtXKFra1QwCLZl30/KsMHGl
Vvu2bjOVgMsUXMEkqHLRSpV/jXFfpa3/2Rq2pt9OfUfmuYQLLvcNuSmkyNKUl+vbz1sIE0V06ARK
eolg3OvHHCSz3fyZqTzVAo6PfdWnTzwg1PEYaNfUVQc33jwf47/QETj/VExE6OoyrHPIv4OvfHlN
I+lhIq8Dj1Rk8/kKrXFtVbkFYS/bhi3GoTHphKgX77S9lth6kHraPYrCiV3s+jt9thOwKvy6vkOb
seHEKBMbxLzDcFWNrEcs612JEXy9q0B2hhJQc5giHZJtGuasZPe61e0t+7NUJs2bIw2cjevFqenv
oJiy9ZHHOryZzf1Zl8Fkc2Iq6znNFuLNZXYD6ikrbH6qZiCHjxRz5EWrPPxPK2IfrXhxxL0ZYUXZ
3B97ad6hS8BLbbYv5ZNFMXEhNU1qRDM8pEF9IwpKp3pVPLwNH8DhBjJMya4fIfwQObxm0laMRR0I
fN9AvGCWhbmtqnDOw6HFsw2lHDtBzivS93bl+RDBFqUF17/khsoFOmSo9pko0UOJhC3vRlUhSPGE
19N/yrulo76bx+5H96j/BBnXJ5iZXkHyFCLaPwn34V945qlx5qgn6f8zHke5pY4fJe04D40t3z+1
wHzMLAZRaiwjmJitaunVGxE5d9Rm6WAdhcHkD0T0MFpxnsCQWjEBmUCVaLLl1pJdKSjsGsx5lgLm
XH4FbHPDtHW+HEhijejshqVpkpGcpIsXqtptpbc3svAjaeElkP6E5IJTxsTVVRA5VYWFuRmrpI9g
NrKU5Ngn+0r5LWeqBc4FYC5qTpq1GVNPfxqznUMmVksu4sHRuZJXuJEL0tP2ZrSrneZl6BMkP3nN
+K12qHFqktlfsy20eEqQbYHVwK9Hu/SolX3qrvaEcOcVHyDtc/4GZXRmlAnjJpH6pgVdKfj/UvCf
1QD28YbgtzCHSOIAiEAvfhVgZYK2TiAwAdQp7tknA7pmhau+RQ9l6GQ2scKjuU8D4y06NgE4RLzS
5/E0baUSJ9bZPC+LYnFelGz2INVlK5PmgeJjIQ0nVeZZYY6OIndSKRN8x0j9ZoKubAR35cKLADwj
TBjvahliMymMSORWD0nQQDeZJjyF0K04c/rB2OdiDP5VsJUAjlGotlKIb3Ve8+oGmy81HTPRmM1A
sL6YTk0N1LkmFUsRwh9SfF+Cq2aSb5RxN4t3Cnp/8XyswcFIE0itiLnTt5U90U8xu0sqcOxCPtSc
eH66Hmk2RYdSBFRDASm+pKGexawTICaObkN5HxWtXRiQ5xp6t1A4wWX19wtDuJ4wlrrSQrADbJVe
m7H05St1ZglmUGrfE/k2xGMuvQNdLI7hx/WbcSOngfbeCsHDpBkGdJkDWCR1nKgzSnxq9QwKJ3um
1BXU2iqnw2gSV6t4E1Tyhg+dWlSYLAo14RDsoeu4w39Q9Vbimo/053DQg/m5+w7xYAw2AZIH6uHU
EgFTcUtfuZ8AMq6t62vfumTOfgpzMkcwmErh2C8e1NeOFGTHI1X9KkXfd4puM/1ObyIXZFo7SX2P
4uhBIt+rWLU1/ceQE/T33xNtQU5mPs1QoeD8tM2vBOgKugMA/QNFe37ftkock1DDvvTv3e8WjTRw
hflh4rTuKsMLLmJ9x8vIti42U4R3Y/QFtDAXSCGqGAkkIroF87zmB3UUJ/me+WUwOOMrZowdkMby
GqEbSeCZRSZqzVCKGBOpQVYBksoXEN1i7qaLIBaFu85Oq0ncafIy8b7t+q8yh+zMKhPFMDnTxTrF
OokfEzDmYbYodMwfgxNaTeOA4NC9vpm8Va57ffKYRHcCPNIRLrna0Htb6lvVbpSU/JzrKD/Sjgy+
MYL38LrRTQc62UzGgTJS0lKAPpHXy/LikBniY7MQcYxs3DpnX5JJhYQhK0qjwAGaCfUz4MqaKr2D
kMT1pWzGKCC5MJeB8qvEPhXUikgYasKFsAxpaldh9Vyo5R60w47eqG5bG3dNAerg60a3UhOs7Y9V
Jv3JxhD9yTBeM14gD90siFKw5r53vuB2zuTE0fMqGY3olFnDk/4jdnlQ8s1lE4wJQHhp1YFldjDU
O4OaxtczGqSeKgjYs/eVNXugyDKptgrXcRx1OyCemGT2s0pCTEr18NR1zeC+3w8PgmjRAK1I6pt+
5aBaYNwg+oDoHJkub8WbPou5TBlIRUxOsk0JGikJhY4AkhgRqJdMRGZNOb60cZObeMGs4yAEdP5s
XO3Dvmjr9U2diGg6VZ1HihrNbtHuuqfrDrR1Nk4tMd9SaqeGDAXqVJl4IBKFgsDeKAnHS3lGmIdB
H6H8CiQp6jvpbZMEQ/Gt4NXbNr8YRkwNFXO6kHFg3LDHLHQFyk/iNYUq3oMGu3eUCurUUa9jREZK
365/ti0fAGL0H3PMZwNUKIvwwFo8AyWr6gWC2ZxPtpVfgt35jwXmm3V0lM0CZKYI/yswQd6jCwcp
GFAjmqlNnNGVXOMn9Gf6BmUPXg1pc8NOjDNRBWC4VJGAP/TUGMoR2l2tjlabc8qwG1nk2QqZpK7M
onCqCIyAztmbpee0hX7fC/AgeMLldgRI5zRwRRI5fsI+psrWFCZxWGeaHtYJOsUx3zW78cN78Vjs
MOqFojPG6HghY+tpDE0r4MtQ9l2fkcxuQsJtKJpQmz1oFXSY2sVWvgBmIqauCa3l5lk6pG6oWxWP
DnfLT6Gkhbl11EMUiR07GLW4K8Y2pl4BqvVYBw0nlw90q+e/ylwBr4OHEDRtmbXpShxpYocbQDlO
br9TUHOJDuO+uiVe76cHaXf96G3VAs/sMc6JovqSxGvhVvoo7giKxcl3gh4SMF3KPvk17cbDYunf
wo53IuWNhOx0nYy/ApWaggYfaq+TDc4hG/TkN6ZLoLaluLVvcEpZ6paj/rGGqREmHQPfOBmaEPUb
6Hf+zuQhfwQvanlj9jHIeXsj2w2mTBvgBaFXZGUjEZzWbBN/zkTpOQENsps1FYluikEzD1UPFQQ9
mWa7xgzibUFnNRj0WpYsHVIWCwa228wV9VBv7Ek3Gmh9SM14ly6N/BpicuVHqE4ZRqcl3bDIHBqW
aC7ULSE2cmcuRHaAcQS8ZDQwLDk0ld21RHuE2MT8SbWpBme/IdthRZC7dssalqvQijphBuHVBC59
Q2jTW2EKY59qAnIzTLBQZxyKEZisos/uE72d3V4uk6c2FhbEBIxtL8mHptTtB8ezlIsdBkqXYNgA
twXATey1a3ZaCmr1jGKHRTt7VD3JyvbGTvLx7T8xqM7JSzdGl8/tMbfIoIPiHPKe1NOB6SalaaME
C35H09IwAypKv4UcO9G+mAJvoZfOdW6YObJDOVegzYfh6jcmlyk6zMX3srciH/hXENpolvyBFpwb
eREvIHHXzJzeHizucwpeGC/MWwruofyj69XUSiqSerJUurki2JjkfpxJeKtmDbe9f3mKsXSodIE+
DCNmFyMlegpdIjAgUojmtbvC7T6l2tXvgFb1W7+r97xX1eVNem5uDdAnr6q0oCJNQvDlp8LodPnH
rN4U0GfnOO5lEn5uhcl+xFmks5GBFxw0ATZIfOxBvSPToZitwm8cDAc6CpQ8AXqlTv1Zylx63o37
7fwHMJ48dqFGq2X9Ae+ggvUJpvamKYgRk1Uf86eCPR3xYuUtW9k6ryd7ybgxHdJkkEn4n/O6jsMP
eB1/URFLNtju0A3nFmN4X5pxXyx0UkYZ7jN/GLEtTDctnBfsHY/N9zGIblMayDI6AQHNAoLPLji8
avDm0T1ZM3ML5Uk5KQ3V4b/mW2w8orZok+ylV3kJ6PrvnJcfznaUbSPGmE4V0JaABk2KeL+8mJit
nYQHkaY21IEy4dsc8zD4G6Ud2MQrEkk8Hj0XMxNCP6FrLzWaB/mSwZYnjdTg8M+6zzyZ89tmHqAV
JxStA8nczNbVPjqmy1QHotmp9gQmKL+MIXEi5X3HCZiXaRQwyECSY3ATCsbAW5+fYrODVFuhovSe
TwjMsn4TmcUj5wxvbKyEyWZDlpFDAZ3D2hAMhL5l1nCGzSPqjremaBVQZ6ktYkFrBFgyWxOtrHZC
O/xx3fYGIR04PgCYV0DDgSlYdsYX2mQTUFSwDYFyv62t6TAHSmSNQXcAzS+6Rqaf1ZYRVMf8IN+h
n5xyR582PvHpT2CptKAq1an5OGgeHfZLUu+jsue8Ny4/MNjL/8lTUVI938SmVuOokkf0ogo/VQtr
ruOdQUN3+BtA8Zml9Q46Cfq1lEtjmcnUywvhftGVxOkwLAYFyggVa4Xjm9v5MLCACoi05PVqO7fW
Jb1iSh2eNPpTBvw6lDVCS/ssn8J7HXDAFmTKgisDHQRskH3dby4vN3zRE8vM5daoBDw8uOAgPgel
HFRdKP1mDLw5J+4CmdsthOj60g0iWnxoZWKEC1mo2fqtdmjfRnu2Jbv6lce7uf6R2//rCpl7TQAr
DIHMLioXtLM0JNqhgLtNkP/mQyLvJCr2Dxh05iJrUmUQlQVb2Jl3RvRbaT+i/OH6Xm15P6B/kGFH
txrasoyXNMVkCEmE94Q8Or0afkvF/sWwJq689+U5VtEh/WOH8YkkbdpJkUr4/q4skIsok1fNVuyA
PcwHqdUIPOd/oQ+wfqDz2+rcKuMidAJW36gljHRlqATiwMVx6sYqUBqV/KD1v69/y68G16W5lTYR
OH1dZZ/VpViSupwzcGnv42c8bvbFXQwNmLa3Qk/+oHa3621IWb7w3HHjhsQ6QfeDkRTg7PHf+VkH
w1EHdTIDY8SWaC9hfKBO6QhQJXRR0YAomuhkXtxYqsNZ8NZJX6E3qGzLGryU8Z5FludFrgy8fTMw
bEWNlaOOUEEnrEJqW8yqI8wQEUvplDpZ/bM17/Rct4QOFCRZ3e/1lgesukzD8B1WxruV+wiXJhPL
xaVsqqWcVS+Vlt9SHtUWiox3+jAGtRKOoOFGKgZilOtf4dK1kZ6AzAkNLxUeznYhZTPB4GqLp8vQ
DhjlKINQk4L/yQTbdhwW5EayhHpNDvU3BfJ+BXj2r5vYztX/ZFlsCawDL7qhl+36WMju+ufMTR2i
2hIeDmgYQI/LBcjGLFEIsDiGN1PKE8PMphnEKEZdhEbBGsc1W38rgqSzyvvBL3zFNxQbQH0AvABx
XHCQ7nhkfxs93bP08mt66ORankDvVDXll/3QB1mcG34rRWAbLKsP6A0UgKQg/ym4K2sjdfH61fyp
s6u3WYCSKudbXJ6n85/CnKe+EOJQHcD8BMW633Sqnkpt+g7tUE7Q36jNndthonFolrIgD1hyupNR
sdITTwA/AdRZvdavAHj45L7J1k08D43nFplI3JlZDJLNL+9Cc+aXejMG2a3gL1Ca5JdVL8P+ubH1
0jvZ0UKo8mmUVmOmpcr2+NH8XlzNhuDsT/kXQFz55NDfoqPd8G1vBoMTZ2YiMSQFF5BaIPeJ8xqU
+qW9DAInK9iI9lgeCqs6LhlQ3rPMGXMjLq2CFun/rTgC7h0HfWyFTuMg2/udDRBwtGVeNWHrmK7D
jit3jLgBqCd1bWhJjxiUj173sqT3hupCbFNrBSe8KTKJc7lsfUmge9AjQQcRYwTMlwT+OJcbBZtY
Cy9z9qZH/3qyScN9ialiXYamyMVU5YL3oG4MIzRc6sgDrX+QZ/VdnfP6v6uvsY6PSwHUcV8NKJaX
Q2kzarTthM2aAdqGtm8+f1NbxSqb79fj6JbTnxpiXheS2kGdPMVjdEGTK89VJxs1W+lfhOmH0nFH
PLYi1ak1JlLVtFLFtoQ2LlQdiWpFjwL4RiJ3ltwIislOeASuD4SUE5QYOTFy0y9OPuj69yeHe4k6
8EKGMh7dXXkDhV8o+6YDz8jm8sDFoWOqCHhT9ogR2FDyeECZIz9KseSU2l0ey3/j4SdGmJUMUTw2
o4kTFfd7tYBiNncabd3zC+c7scBEXQIZzg6yNpDl9ONftTcHqPVZ8aPsAGzKrVtvbgyo0Feg0tok
ZEpQ2Zjng7YeqGmEiKoiHkA/x/HxzSQFpO6aTNayy8XEVzTUfSK2cDvlGPrxuwASv08goDSIwFuD
k/1qvLT2wtD+i04ddCNB94QmsgTIMxuNhmxpM2NAKaR1DD8LvrRrIiuzIa7rq6jB1C/hHRf2tbV9
p0aZqmKxxHIRUhzpNTMC6upzJfWodgZIs7IjL3fecvlTY8z2EVlP9SkSca5q2c0X8M9I0l2f8tq7
m7fXHzvI08/PL+gB9WSGMAxQHfI+/5W59EZ91A8YVLNR5PKjI4+sdnthuClXMivsIhOq6DzlKRVV
zYv0m7w4xFnl0Dnyr0ffrTAPjYt/jDBnuRk6SakJVlWbhUXC3217axh3Vc8TDdz8fECmgmBGA53a
BSOpks+RqEYYAKCSpUHHPBiPiSs8LvfiU/6KIPK0/FTur69tM13E626ll0GV84K+rTfrLNfpV8Jh
PKydBCnIXgxH9SWXviTcMYOtb3lqjknf9CEKE6OUkct0u5TuGhDax8WdtLxfX9aWGTBHgCoTKH+8
YZkEAzRMg5q3SNW0lO77xvwd6XNsQQbsYex5+m1bPnhqiznJ3QQRcIXKFGiYl1HMnAqcapRyFrTZ
RDu1whzhyJRjUUkAkxMKqlrAp8wQq8u9UlBvSoUCQ9XVAKrG9b6gylvbC/8ecr/SlQP3AMCWAgZN
5iUnTroGhUQNKVue2nJ1GNvX61u2UfM7t8AkOVrVgWusR/th2avybbsrvcKH9vrvZoJiuqW6s70K
zpDR43GpbGVXoGzGYDeIOTVM4JxHLXWaqiqCaDAG1+rUSbrpvp2nQzL17+A9/SWJvKHtrdq7CIpT
Q1rnJ2CT8U60fI0FAoq4TW2QKaOKtDKgPQqAFkR7FIylwhrBnhBaoHC5n1NXESy8z3knf10Vmz+c
/gjGbSEShfeoiE4aBML2nT8GChgb/4q8Dis9WSz7desYf7m2Q9eLrkI5XHW113WwtbeMJw2dncJO
Qf//X4w0bWYUJ6bZhpaOrm+qJfCoXLFb2ZLt4U59E2zdDdFvx6PqKLndk+DwLqWtZOnULHNUVH1I
VT3C9sYjOONrTIz1g3f9sLDxDVLQ8BsVCRlUkvCKYu69vAADJl1AySvklWFV0fRYiKOX1NLTApKr
67Yu5tJYY8z9NxBKB7FB9tC5+vtajH8DxDB2UEWZvo2gIKwcMYhfFigCW0JqyY/XzfOWyuS5mByY
U2MKZYj1ZhgVOahibinau9Lx8k82DPxnmYhvwHesg+bMtvXgUEiKDo+P/j19Lu5Uj+5yz7gPA203
7qPn6jm+qY7dT5GzPvb6YM0yYU9Oy6YROnzduDmS8XlIHyfp5fon5JlgvIV2YtqCVFrzzPkpTcGf
mO2W8fd1G/8fL/nz+RgviQeT5mUCI5MdPiwuiDGBmkI4PeRO6qgoVqdB+FYcE6/hNPkuLg72CzIe
0i2q1FcA/cNyX1n5/fxUeuDkjCz1ECNtUux0n4KHhkv1dZE7sYZX1z15rhojiRewcMFjUFiVX2Pk
TpgI2Ok+ws13PlHa9kn484WZayOqMNYOt8U2yr8zKbK75UDiwRoqHgXzGvpPrwZ2XczVUBMApdUR
LjkSl2QfUweUm9jYGCyEto0notl43Xd4/slcETUefkO1LiynpZ313+sW4iy86QbO12O7zQpUXeRB
hzDfYkrot5eCAP0uvfHR4yBOVKK0cX1R7C3AfERWtAlgjrSPlhSE5kjazAJJblK9XjfB+W4mEzpo
poTQNaSyp4DEeogDrfjWVZzEk7cMJnaQwchB0IC9EYGpbevPauS8QC7I+9kPxQSObKrJDFIXzdO+
z5iS7VBqIrvwXtsRFDSoexu59RugtrvKWW5CtMB8/jzr+qGuOLzJRJB46MCxFCKCrNCv6EYKKn+G
lFN6h0Gmn7z5sAv2R3bBq6eehI1oiuowEb7uUxCSuI0/OqO3IBXU7NQLne5lvjEfdbS5BV+2Wn/2
lb3kFk5tm7uGT0DD22AmqsxyOY9od0MytviYIlfBrOV1L714urDrZcJJVRltUU7Y4PIWzR/FifZl
ED/+NyKHvLUwgURe6JijQ4fKZbqT6Ec2vHGWsnr7/99RUCw/37ppBDf8jKFrL/xu+PR25X7O7HEv
vyt275c+byj/Autz/ulA5HZuL9TyMB1L5CTDPjwAg+aVKKronhQQBaObrTtBj6i7N/3RzxxzJzxf
X+71+IIG6Ln1thfDHFMmGNBRYgi+VJY+/KAYGr1u5QLCzy6SCTGx0qip3uOjTvu1AFGilinYClit
yU3kcAtvvC1kwg3GJuOiWS835WmABFe2x4nzEr9aG5GZFzm8/PXitccujwkuUmPUehljD9cGfodB
W7f2Gr+/wZ8gsymGWXQ7PAo45+1BuDd3XF0p9qXH/gAm3pRgX63peirERbkV0sFu69Idp/AReaFd
kdxNwiyoIl535EIWhrXLRJZMmus8XtZ9xWy1dJsf+6DYaZ5881/QMlxPWVSRiTHaKMla/+VDNqRq
ndBHCvhdc6pb5bFG5UCy02AJ1F16K/GYytZVXAsJTMxZuiIZxQarpLViD0VmxTWkuOntbB5Lwkt1
OSeSbeRXw0T6JIMvhS8jHPa1PFY2zsohOuQg26Y/UCN/4D1nOWmu+rXPJ/eVWg1NkvYwCgVuP7mB
0qGrP5aB6Zdu/2ne84Le9SAOxPl51KH91MljBHNKZoAq43aOOGGNuyAm4FATOngFwZaFh/je9KrH
BGQZuq3sc6jy7tHytK9HuPWAXXGRr7rvyQdMCkAh9GFFRsbSIVt+xI1mTbkQCDknIbyYUmKO3FdF
5MRS3StlmIBT1pN946HeFSi3HGMPxSN/rcAPHjS0b/J95Ane9RXyYvjXG+3E8NrSoV0Kw22Y2Nlr
Jh+EerYwOkuWnTAfp9aVDbBZ3sgl77FygQ1l18yEmaQE0z+UJNf2Tf7cO7OD+9Fa7+XWXcnZB6fb
GZbsgIpkx3t68o4jE3WErBHMKcHGSsvyoKm3UVk/JZHKawzIPAdiYgzpi4TWGb6uOVizI7vKES2I
BlTwjmZTgK8aR30YbmWrRs8q80eb/u5fAWD50T4kHu94XnQpmO/9lbOcbLUBgSY8t79Oz1q9XFPY
OTCRrqaJLVsAtbkD5/zw3Prrij0xifQRcKYF6++dydV3wBvsV36bNsgxuBMdZlvEDFHsxofrXs27
ur+eLid2RbWswb4Ku7pausksv8mF5mj/h7TrWpJb17VfpCoFKr0qdZye0OMZ2y+qcVIklePX36U5
527LHN3mvntXucrlBzdEEgABEFgrqn1LUnxwRHsdKAbiJDn09XBqrNIdMG4+0/ChS8ygjTTAVc1p
42A2q4Ank1/yogWBL8BXHbyxHm5/rHCTOK9WNgSPAeliBwFwuT3JIb62j3zbT9z4zQJbwNKFCerM
/W25gvvvvQVrtUeaMUZtsUT3afyNgvNMk460uy+szLGbfHdblsgQVC6WMuMhLxiwtJZi8kGJ0Dav
PsKJ74Cp9KgidUxRV5YBB/Ft3k2Kp92B6eP7OzvKodvHgo8ROZ73j12tnKG/Vp0krFy7ArdT9pmH
ngKMpMwn9cv8KAdt45R77Yi4a28eROy529LxIoNJO8ylf+Dxqep0yGIK3VS+W8fqqHgVVm9e0B7t
xxcA9rqWo7upL30BpLgoDFlU6cOF9lu2zqVBcdXYQ6ehJtsdW29B0892mD66dl68L3e523+5fewf
CvnvLmclj0uDelvqpiZHuTu8s3YaBWqvkwYEYKJuE9AD5tcq1S136IL9Rzf3SjAXi+TG9N/iM1qc
L0Cq9KeZfO3G+qUoRKDk21foShZnv2jaa8IZ1BCBfAQtO3wq+FOC4qA6mSfuct8umq6kcWmQGk91
m6PTH0HdgiIBrd1nu/h+eYTqzgxzgJYv70WwKsI18vabNNJEe0gdXPBweAqO0ToQrzr0yJ5FmEXb
7nu1xuVaXRmoNOYjkPfhEe1r/qCcURyml2E3vjJUWRJX39VvSu0kDyA3eci8YW/5tsA3ChWXi01I
UpuxssRjA9KSEWNyMZxUcWeDUEP/tcz3iFOhzVhhtWg+JskNIECCEzfo895JjGcg4h5GzHeSPBUE
fZvRz0oSF5VMpSEBLRzRz1h+meenknwZDEEj3+bl8lsET9rBcrkzWLcUp8ZvlNr7tk6cPPnRNV/A
0CaoQwg2jn/hJkkKfDLw3gSxuoyhBjFLnbbQnKFqBfHM/6GYGCRAUz8enN+v8pViDraWxA1ZEgJc
GXqQ+SEmjtEafUwwu5k+LYGcfaihNBFADMVDPNsr/S2eU5FUZnFFM6IGhT0dqzq82HZ+YjZA7iLj
023XvZnMLSMT/10ppyNabPQ6W/LyJn6ci2Ojv93+fcFS+GB00iQpzGI0ABE8Lc/dQYvO9SShUP10
W862rv+1jvcTXZ2YYRvdnGeQwzTFzYazkryC7FOggYLN4sNNDSP/0kAR3WTgA2jNzilakeqJRHCX
TGeChSOeK1DJoWU1bZ46EVnsdnL9+8T5eNCWpL6JpRL4ThhMBs/xmR77PXHK3FnK2UDrEg3oipbE
3SklOC0Uq8HRFPhpCa/DkbDGIzr9RQtXp49hUEYjdCwHSfjaRa+t+twVglxDJIK7KViHiVYq4a5K
wOVjxbFTaIkTy5ZAxbazt9XxcLYfMrUADx8Mkv4yQDrVPebv3eV4t/8MALcnUPx59o/btiOUyTmB
UMq6cAQKQxC9zEH4C1C+LjmkLwukjXpGiOpJIlodwW7yQzVNphbTMscYZC/seT7bp9QDJtBeeqOq
E7nGPvHQUaMKfMSydR+jYqDULTAD6JTiFNHquqHQAYQRKPN4N1P5OEngzaJ1AOgqEPsRX9aEOch2
JP5bJqeZOEvAGyxZwORGl/yhcVKvfq08w1Fe0Li60w+3j3J7X3+L47R00pkJngADJ5nv1fGYMM1V
6ty7LWRRhw/7aIPXbpl5BxgWpy6gRktUkuPwgLLltA3aYuV7yfikqN8Gc3IASu8UimhSafMe+S3z
w+swaeK2HCMwytDQybWHqgUDBOgKCqMRbKFIEpfLlOj9DAcVIc2YUTfUr0Nr+8wsnDESRdubwdNq
TeqfXmuMlcEMe7gUi5xi7SEBz3WNkScbyKjgwBQ5luXXbpwaT0hGGAkXw8Az7mOXO/0hOQLnKGjU
dyBmcQyzfc+sVrdcCyufPCV0KOIOq6t+RU8LBtHS2KU/LtMJSzIh7BJfzuXW+jjrliNTplUNrSQ7
6yjfpUG2LO/QoYFMWGLbtOrV2jirRufX3Fr1cnJ3gFV+Xuoa+kV/nF1t8V3Bv14bZ9YGSBhyNuDs
2BlgAHhTWGCOmVM8/A3yzk0XslobdwE18BkNXhaXxHNyF5yz+bS8e+MlbGegSDWgQ0j7ctuhbEYI
K5GcQ7HygWbxUj6UjN4frdKTzZ+3Jdw2asw0/amMiU3UqRkRuXV57EbJ6FgzRuSlDiBIiiB52L5N
/1oN5tH+lKVWWT5RG6tpvWWmEu0DJ/JQef8pvoCWx9cFHRpbiwPsMWB4MUmFP5x2aKWkJRApAyc6
yKJrboVeqX+Zjdi/vYmbD4ZrQZxqhFKTNQXBLobsJWreujjzlexzYu+IMjkTO075cx7fqbkg9Npe
n24bFvjTEYZwls06HFg/Ui0A0JZv9CCLmVuwxox0dsth/EfP3ZhvAd8dxo8AOsWF4GzAOEYtaUtN
oPf+U7SMvTAw8ZzGdqIAQdtyy2tpnJusMsksDfTIv4fjKuhOuxd0HAfhl6VEyLyl4QR8R2h3YUEc
mMCKB62ISwIaANC6eK3d7ArCZcxSCm7BLZNcfxa35wAzm+YiwmcV1fd0ehl70TZvHir42zFPtGAV
803dQxV1gNmHldT55MaEOpOUOW14MkZzL1DbLW+toh9XBRwHgkp+oMwiUUinuQXmfi85iV38sIn1
NRlkr1Kmyh0rPfPSOn8ozRTvAX1TuEVF8Q6vtC7w83eCj9nc2NXHcOc9SVPTV1kno0NFB6FOtMfF
6Nd+m+2t6q6m3uS1bhKI6qSbUjE9usCtaDrm1f/0SVqZNuC+HuQgVX/lZYvkVRDRiwRwscyg57kV
pSC9ZFHsK9rRtmPv9s5tRe+qDVBbaAxGcD54ATIB4DWe4eVy2w0jMKw33mxUfpMrRz39UZnWPxCo
yRiqMwHDg/lNzgSy1A7HxpLwfCDNbmcQZ9ZBWNUpCD9PDajNmWALl9/jA5i1vMViVgGTGsqFoVgt
GhINoFcfw1l2TJMJFrV5O62lcJdFUVNqtCVWtVR4m6cKg/6JazjYVrdAC5vkiaq8W5qxFshdGhLA
X+GzIVCW+iuAmL/WoymoQopEcPFDVlnVQMLIDGhMvXg+lO0kip63fMhqFTxTZ25WJCUMr4bpYWmC
1E7ZbjzKARqJ3QT9CKXgmJYvvqELJmevGMsuZpKli7gWnMsZUAAXfADRZI1A5UzOapNiSO2JYuNK
fXTUvHozG3SRSrnogVgkh7tSYVuUGWDURmc0sK+jK+10xAuCMEEkZNGSlf3IWZ514wghqsycnj3a
KdiiMtHTmkDXzOUrVlKyoilHLTfgSQ/lAdh998RfWnzwpu9GX5r7YS9y3ZvF6LXqcX6hkuVhisfY
DKQ9kLVdNDA9l4f+ELuVC0TxAL7pjKTnoO3+3tWx+Uayls95jLlSzSTMlwdzr3pRXQmo96gPeTG4
VgDCtDdemStKsETqz/kMeaxSwMvhKIkaeex7R88JzZ9pbO4j3fou0yZ0RxD43b5gREI5L9I11NKa
Cja3kL6zYBm4WuIs0azvZmK82k9+6qmGnIoCcCrA0/jj+/3vqofk3AAmD096oTs93V7XtkBMTgPt
GCTWKp+QdLFmgrGGmniUH72ucZpdjHSOoCGteOgWEBDR8W1a4kog51YKqVL13sBOxqzFJFJR4UE4
vyS6LTBGkRzOrbBZJUyNcjMIjXYXkidAgHuT9Xh7+0RCOLdid1MJZmYYPDVUr0+03gVt9ZdWMkxB
aLjpWVa7xnkWq9Gy3OozOOMC2PlKn8Suno/u7dUsxvrhYlkJ4ZxJjlGx3NAhJIzoaVTt0xDFVzZ2
fmeafjkn3m1xos3jfEdeKaMtKdCEZATiXvyDRtFurIjAct/H6W6tivMXMUZfu6zBqtogVx3AYkRP
lW/sAAS/UwLVH17GsxmAHeRTj+QJWeOFfAbqmlOdTXcIBvQX96a39Geh/0awAVtpDmBi/rI9zqmw
uC0kbYLzpnHGdrhr44MZldNu6mrVH8tEBIglkMc3oOqgFxvriWDDw2tfznvJuoxAAdRMW7Awgbby
Tac2pv1MI8TJVu1YO6aSHg3af7qtPSIZnB+h2cz6NH23iPw+ofG3wtT82yIE9vDuO1fX+VLs7e2Y
YRk16GgZskRnkOlj2oCObZZVt7D+USz0WyPeA/SVxFAey6KVsSgTCa8+/bDKxh37w+1lbZZqtAU1
QCfKBhzeJFujPiu4tBkmtUEL6y9vfMyZzn+jYrgcw0fr+0sWHxsPoEIy8Q24rXfRPvOjx1h24pcl
o5Cd/JMsAkPanGQELAwyeYxmKSrhbIoWGAfvMO8OPEMQHOE6a0/kaO6XS631MYPuMXTTgobhkwjo
d7M9Br3rmgZ6F8P8wDqn6UWaWKONGvrdHHSX5BgGy4wHQnNXTOOyLIPf1pUw3pSjPJSbCKC8QS+3
J1kPz1IS/1LS+jJTVzHzXT69mQZo4W5rzpbNraVymUfVDoVaWZOMMbzuuYtoE7k6NZnonXvrYtDB
ik4wXw9wSr7DYjTTIu4z+EU1PaoJcG2rFIj5AsT+rZLBWgh3LVRDkbNQBeigHR5l2qEfdwhS6yuV
yF1KTmNqCvbu/Ug+HNkCRwicApMA2uLP5ABkmgDwWpziGBjHEiFkh9sldFT0F94+pc3tWwlaTnHl
RIC/KA0tg5vvieooIDOO6VG1mOBe3dRAdLQBqIuAroKvGqlQhWws4BwXw9b+dha6bVYrOZyfj0NN
oSXgwpBT9Z7i5UH7ql1aP39S96EvalbcUvAFWhkLQjXpQ18mMwcjBIky0qkaNLWdGaN0DcTu2+ej
LifNa8JKCt+BObY9utuUwvxvEVn16zO4C/a2b5/y99RpdNWgBoIEu8Sn8ljvbG8SxJNbOrL+BM6S
o7LPM/RmKcFA0Pla5G5sn2xJIGRzWHIthTu7bpjl3oyx0Ppzfmi/A0zWnw9Lm2/iht70E+8fbozH
sSU/XgAz0NMUFAAfBKRk5NpC+MGt63z9NZwBlqrdm30dKUGavJnyJ7PdteR+jh/V6fvtA97U2bUk
zgK7jtVmaf43qSqemBcjByf3NlYWgetKEKZs5nBrccthrwwe3QqjGuJ1Hw0T8UOyn/ftPgzm44yp
EeA2BaI+gs2kfy2PzxMMDTBR07v+qsfkKTmBXtFd2iKbc3OI0Lf8Nyb/RAq7HO5qjVYEPLacYY0L
EomNeB3jIZVjPCzX+uyr++S+kR1DcEcIV8pdEm0GBFl7fpc6+P1D9tjtYg8V5uvgpfvmfimJCnvD
tyKm9e5yEUw0gKF4wXX67zzzAIm9Y9+B8GKBQRBkyZud6CtpfJNmWpZxq5JFVdFN+2Z+by7TRb6b
94anl256QZHDs49gfj3UTnoUJUACi+S7NtlMtQ407kjN5lNs107f3AH0z2nVRwk0nbeNUuDaDd4X
yTRq+ilWgrxA7EkjNxJxxYvM3uAcjD0NMTAtIYJ8zc9g1UAbeLmva9RSVK8UNzUs79I3rhGD8zIt
ulGGxoCiyCn1lIQ5eoxXQfAloiPALSfTNbvvmUm9tB9EHke0mZzHMfvRGuMJWgOc2l/DJcWtBbqJ
oDqD+sdt78RdFSJN4VxO1KusqxbzT1vNJQmuZe1nF38tlPOIyaV/pymcq8mSRCIAHjYBtPc1LR6M
8eX27wtcmcE5laGpM01enAqAsl9RfzuD3ihy0qIQxIFbEdratDlHYnQ6DbvQxrNbPblaqryZeRc5
Fqkzh9SJp4XNOcvm+8yu593tFW4VGlaS+aRPm0vMnM5QDzVngdWrblRcJ93cFWou0sTFpm4YAf8Y
Ek54H89HiIoTp3mJ9sBxebUbDF/MbvVcBclVNDYoUH3+WSTVYzWNKE4vY9aXOCF+n5Tfbm+fSATn
RyJqNamaL2sqSOyp0tC7jVULzkjk+U3OfTTA3yv0HM4XGGI72W/PzVO0l2eHPi4kROYxq73mnO7r
RxWzLCAGEmin6G7lH0tmYkVk7hCOqTuw4xwBA22jn6EFQRv6Wz16b+zpvf18e2cFpmdybmRkvTXI
KLAH9TC5dlw4ctW7+SDKjTYrLGsD4FxI1SSNjmEZ5Hql9MrQHTJ5lSU7Krn0Q+fgyWtP9OPUNh6N
BEhYohVyzqVmSGpSzQKHVA1ktjC+Wu2hjYmgq0ikoZxrGcGNMvQNrh4J0NOgFO/coejzf3dj828h
k5xW81DDf5nGW6Gdrfn7v1IGHjNsqqe6thMYAHhy/SbZA3t9l+Qi6KJlw284KIuLO2bbNPNyxlYp
cX4wgPM4JGDhu2bhfWe3PilEFTCB77U455HThHQDhTy1e5LjyDmgJuVIooE3gQJYnPMoc9ajtQxS
iPQ62IVDFFFsKLi9+IZsuyysWVJxOukBne4YUuyC8gKCSoEb3LYX4GJiFhOo0nytqc16pgFeCjXe
RD0qbETlVUMXR1wILGax+I9qYKkWyDiAD2txHkGf9GQkfYWgosmcWv6OJrzQOmvtWyKcUNo+m9+i
OBdgoTaYawlE2R0GN4a520cRFcQwIhmcA8jGUCrVAjJKM3kl9vhsDplocv7/uCH+Wgjf150A66+o
yhKqvLNtx/6+FEkWpGVzV3Vu/qb4C+IlFWRE2wrxWyhXGbHGkVqzFipBrZ07oJlar/kgQjF/n2y6
oQ08+FdLDNQI4nrJZtNn9W1ptEFH8uOCrEm86TMGSX7oLibSX+k38bPTZiUS3UL/q4t8E2ND5dAo
OkiXj3gDuK/3UzAcSlSZhHg9os3k3AQo1iOFoRSCXHbwl+JPidkYgPbY6CqavO5hyFzmiuoh2x7w
9/KWj1qVCsJBNycbFZhAwQxABIhSW2UOTS4pSsm3b5D/I+P7LYqLJ/Q8samWIIZZRkSX4qR9UQ8d
2nHUffUqwunY9oi/hXEuJC7xwjVqsDn5mOyr3XJsS1PAv90+zn1QK9WjVoeYBMF7FV2Jiid6dgKL
r2D3ROfE+RC7JkXRNFAOqWbAdGWDkw6xJ83q5yJSRKCr29fw/26ewTd5F/NkKKkEP99a08OUly/T
LHkRAc1Vxy5TIRkey0WNWtthIO4UsCAC5tXmS/5UA2+MNr8bWn9oHuOgd8ADfBg/MSHz2WbvnrGS
xZmaNYWFqUQ4Nu1eCSbguPhLpcpwpMfxJd6DVwBD4QLt3zzAlUjO0MYabF3EgsilXbB+Hn/UP1gw
781L40UPEnL0Qx2hG1M42C/cV87sqjKZwvk/F0O4A68AMF6X8QoZ7SqiNGXTg63WyBldWiCMH1Mo
aVr26KGiOXCAysc5yd9ub+amca/kcFanqDWrxgFybOBcBgDwfEV39LGLMVk/6HuLou1OnatDa6nB
bcHbt+xKMmeGYTswswohGXfRw/RLfdHPIB/PHtE/BiraGGVBoGHsRJ1Ogn3l645ZmlUDWnaB6Ckf
I+VrVbxV8SxwMJsx1++V8eVFJcrKLpEX/ewNT+2Ly5yVh7YlDN260z4JJVEDjWhRXKxPh5LpNIbA
qi4DPVFftY76RS19uX1km8HXal1ciI+henOyiIT6AI1+jHY+Ob00Xf+dDM6dyEmiayQH49XEkvta
bnxVjwQqv/1usVoH5z9APJVYBsF2kV3bO2DkA3jggvkk9847HJIrjEc2S6YriZzjwPjGpPXFEhrQ
50xOAmJPTjn/tNQHml1k8qttmaeE+9tb+Z5DfIj2VlI5H4LoO5w0GRbWAjFAI357wOyG1+5LP3se
AjkYjwsBoRixQ6T/nE/BqJEpmzJC2Rn9RIr8Aj/m6STz2rbYVbpotkngwXiSRR3E72Hf4jTTg3XU
Xtt9cY5P6VHUMi6wMb62GOk2S1LawFE2+8KsnZxe00zkOURCuCRAiUylsHToSTmfOi11LPOYtwIr
FpwOX0gs7Tqa4rxH/W2wztOsGg6NSsMbYvpdMrsHs0o/3dZD0aI4txFJxjiC2Qgp6GzartT118IO
z2MXikjlBP6Jryxa8lw0ZgNBMia2U+DyDYkIN0CgbHzxkAIfBR1g78qGwk2QAU61OfyN9qXloG+Y
Ll8wHCwFpJiLi1pgMBdKvuQx2ZngV8nuRZUI0a5xXmKyy25UUkSoVhXfyT2mYFPRq/9mwKZhSs+W
NWJ/GAYcMtbYXQLbMVV0UFS1M7ZvsgTQhVig29uJkQZibNleKOn4FDMstVoFzygSv/sZTZbzXn5Y
gDwBiRKIH4c2FXsljLuralLJMYZ0UCdQjlZ+KcLjOD3etp3NUTxjJWP5hlVSaWiFFNuypAQNro0O
8Ij9WB/VlnhMbz1zLv2hHTzF/KEj5I0a4snGpW7LOybJeOZB/4aa3UsMg9V4DAlL9Wglr53Mjokx
up05+ESpz4wmzjQYTmKmblqi40ludknBdjNYtBR7/CexEUHDN84IvLg8yY4xNlPMEGsGVU8ap5fp
JQFvmxsNXVDPhS/XsXt7B7dv+5VE7jZSW4ml9qguceYCPaifgJOxzDEuvR/Gvqwc0fjk9r27krg4
kdWZmaWigcAUetH45Khce49emqXlJND9/pvp0rMFxoF9dlUOt5f6Pm72wWv8JRhG8KfgBo9fktYo
sLP76o3407FG79IyLh19NZ/6/YinWbDhSIdmb3sx4LoqzKIj4hE+EW+6lNV3cNeYnBp1pw0DAsUw
g7OfdrmGRtbbi900vpUMLuZFlJv2kY2JBUMij2g3xfwgS3yjygV5ikgOd3tlKeb7uhlraeauchMD
+1c1mH61SkEBcDshWq2IcycWVao5inAxyzvpau30oK58+snAkHb2YOyng/HNfPi3u8i5F1VieZ0n
MI4hfgSq7knDbMTE/tG77GplXPib1RiglnLsYdYXP/BOcB/G4dcmLA0nooZ/Wy82b+iVLO46S0o0
QUrWhPAmBXRb9Jmol2zsnbkpdmF1HeITHoQFLkYT6QjnYpKktMosnPG8947mmANPln1uP1fAGNyn
Z3awg6X5zDgbXulrx+w8oUMXJG0u/vXUePYuPS1VksT7OzjCi+xbPoFzRh0egmY0LGM/TDTydNVO
H0NnrB/y8qmXv2K4Q/DgIHJCfIuwIZWlwkp4vzZIn5Xz9Ck5jvvmZ7YrffoUA5XCOMyXBcHcOrGf
mtMH0hHDztKDCIhe4ITeizkrL1xnkaV0Eg5lUqOjNkRnqhCBwxXcLfZ7OLKSISuzQgGzuWRYgy/1
jnKK7gDT7KWn9q7fiSOO7Wrbb+1+/6CVQDWqQMdHxyUuLM/6Vfk89yBHSAPqWucKQe/oFYBrvW1R
QqGcYyoM4ElIDVQIxFuu7KMH7lpVjuURoHNpn/I7/YtoWGszYFwtk3NLUQ6EQDNDGNeCcjKyvVre
QVkli+1uL00kh3NMjDSDAWoX6EgS77op9RSZnlplwPu4CPhQpI6cX5KzLNSiDCcHvJvQs4wod6Np
Fh3VchutrZ1YeP4H3aoGpAiiYST3zwggJxE42gogGCygLIqXHSM/2WWHBm109W44ic7pgwFAnqoY
Bv7C0+LHlvmprSaMU5k1Sil67REE3Jmr3rMXBcFVd2V3ohTvQ4C/CASvpmHYQEEETAPnzvoh6msg
W0/vFpcn/kL80DrEyR4IceudqNbMe/Z3cZhXMUCZZiGj4MTNfQ1O4FCZghzEcK7evrRR8mQkaiyI
Zj7Y2LsgA3ExwmI8WvPQE6mimB2Nwfs2BmzM/a+yv9DrdYEN8E/00k0LQ6+wkr5oA6ct6kLPC0BT
w8KEAKctLZ1Ci8lhF6R96pEp8ntwGWb0IjfsAcjUgpv5w82wrJHYaDww5OUv3nnpSq0i8tenoJmS
RsFINymeopSafjeM2oUYPThJGCm9EtjQP+ZRT7+WYWq7UV1ODx1tZSBitJE/yLOyZ8TAlpQ6UJxR
aXXSaujfSsUEGm2U9U5Ha/o0pEbq1wkjeI/T65/tQMbdbe+xtX26rKkKMlu0tvCNHHEYxhUBaXOA
MUlfyyqPdiW4MXrPZA8V+f+Ckyy7hy5UnJJlAHWGRzgjXTMMthmDMjRSs6BKi+aYKqHmFgAqQe7U
xME/WJ1qqsg+iWygSeFPV1KZUj53dg6uRwIAvsJ2myb2W1MCcyBgGe2X/7c0XQX9Ouh4gRqEQao/
pWmxFSaxMbQBHiSuTRXriNjs+64LI7dHFcxgmQCfYbFcTvdBGg7fDsg44Ix+mCOZ7FQGBWsbDBKS
3C4q0TSofDfk6ZCUzXNGmkMBawTPkaC3e8Oj6IAMAhejZWnA8OCutimitpHVAEYCJ0fkDKx5bDMJ
ZOLy59sbyl9tUBfgLqEOQnCECyrenxta6roURpHSBnoevmTMvq8M2DZrP9e6+nRb1NaS1qK4+KDW
WNk1cSQHvX1Hym+F8Z3IAhwS/vbkV8PtWoEmaptmWE2n29/yNPxRJLr3T1aBGT7UpmW4RC5ppTTr
FGWSwOiaxhQEw92DnZC9kiYCBdhyg8CEVQyNaBqoOPnX2Vk1SzvDYGqQgPilSciOZcAfOZTmJwMX
jd5e2YLn0mWnOtNd8B57EwNMrf6m2NkhyXeSwry+igKz7ty2zRylbHcY/PZpjiCJYEZJjgTn+44h
y9sKpjaxMRoGDT8g9ZjKQCKqtNAlUJ3NXuNkRyCAjt9s06mGRy3C/WvuZh/jjbv2U9U6LPXsdFcA
LVOEGLipaqsv4bJ+yx7DzIqYDD2YvDT6ktPGMaPrbU3YimrggVRA+oBnFzhXnCr0JpUlisAmSOvw
1Bm9m6YAtrPmz8rIgo5lBwqoZ7lDR7g2OaM+nIvyuzr8A4+4/ghuqXQACJQZ13gKBXOqhOStMp6G
4SdtS6dS/Nsr3tzW1YI5Z2HOGQ1LAllGRHd5nvvFqF+obLu3xWxcmH/sK+cohko1WJjbbUBy4+es
kxijboAuoNZFSrpnptkC9JUtH7/eQs5r0JgpkzViWWEtXerQ9vUa5ZtZuzPk/Krp7NDr475TYoEn
QTiztaE6RhRtvJbDAX/wvmA8q0fFblA1opqyN2egUNGxiIgrZbEdBxMI/X6ypGWFbwxa709RRoG1
kQ3Na9UnZHbNmuZHw9TKPYVR7lsj146WXkQBOnw1FH+zbm8zBcz1mg3e92bQ3FIDlBaGnlWv1Y3R
h2Kne6tTgAUUm/RBV8v8Gej9aok6sF6DVqyU5UPHpnAfdW1e+iQBxC9eCY2E+XZWDj9DtRxsh3Wj
kbr22I7tfo7ybE9IURpunWgWGmjyOfMzxQjdXpXSw2SZ1aluEnlX9r3yZpVM9StzSPZm38guAjow
IxozXjp1K3T6qIl3UczCc5PFIRwubpjKnVmd106cFpkz9ImdupliVn7ZdGof4Fmx36Wjml6ljAIj
ZFRLp8kT624uRrTnRfJ31MW/DxaqnBGYO9J4P9hp6EzU0DCGgGaNsUOxd6K5PyR1c4Au5E6q6i+j
UVyARfa5K5XPRm40bpn2rkTHHZPYcxnKV1WffBtZjiM36aeaJA9syP2sV3aWObuNBB7qntafiibH
MBN56pN0F8dgi87y/nPUJl41DReVFT+VaL60NSoiUvYQxvZrV9FrmOo7I5rfBtoe9FSqnKEcs8tQ
KPfRQM5xaVxpJl+MvrjT2+huiFrLse0KuVWj7vSKgkV5rNSD3TfgIkCkq2uN5c5S9lpQJH3M/KWU
NnWqInxo0+yUE3pRW/MXySa3UOQDtoe5XQIOuTD6ysbpXpHUQ2OoD8RI722dMQf0sV+bPJWPgECz
XD2mfgPQrCmCf5dQRrdjwzirclT4XaqeOks5MBLXB7lrNUcK0dOvENCQJ/WVysy8H6XI9LKEqm5t
k9wJ5ZD4odRZh1SViUOYkTtgYys9ppDJAd5thkqrPjhjaR5Jo79GRfdlsozJpWk8eYM5+2kYp06f
go9BntpLbZuAoWZAz6st4wstlWqvDlN4yEj0Se2Het9m7Eca4lZKcgnYAy0tfauNUzzoWrozFr3m
lGbc4n+3kkOVvoLul4rfsQgg4dEbroG3UWq+RcqEkgttKidh7FpmJT1WkdU58pzFTltLaLOvx1+T
QXwlxBYNNETGAoshJfAETat/0fKOOVmXZq4hZ61jV+Rkxeh4Y6B0t+EOSaZ0ztSWX5QuPLEpA/55
aZfulJPnoVTSXRKWQRynD9VQe7pZHwubOPlgfbVZq/t2mUleFZXmAVVr8FlWY+6qAL8s607yCe2/
Glb70uuWZ1n0Re2MZ10yjmMdPtlz9WCW0mGWzEeWFgdaVPfJiCEygAKVjlXZzAUKuIHn/OzUjEPj
gDZTdiOkxue8NLVDEdsVWIXboAIEXkmL40zoIVL1C2hm9wPoF/Sx7h2DACVqlLy+oHdktn9ii37F
9cickPV3iIlcQ+pehqEq0D6s/QJE2xFdUE9gyApgIEFe9t8HfXwqMulOZdN+HvRrYamfkzYBE3Zn
XODo4Dxo9qr0oFGaVSlyijh9S+Z2p7XWp2k0NKcpwhKIeUnmAOUYLcTMcLMSUMq1PBxR57rrJunn
TJtr2tJjsdA5pEYG8AilcVUq1+jSQEddP33JKvalHbWfags25Way8yMA3xOnDNXYVzta7OSugfes
wmtN40+yiZO2OrUBFFBROnZugZuzK8OdWeVWYFj0ac61xiNWs0do8c0YMa0h2wAUzYcSg5AaUJgN
gOI4shRRV1bKawS/0UTGt7JnV6IjGJOHuN8VJA0APbiLZuAp9/RlsjRHVvqnecofZLV/RCXnqUJj
6pT9D0fXsSQrDgS/SBFIwl4xTfse7y7EuIcQThJO8PWbs7eN2N2eGVqoqjKzMquczaD8nLGNKYte
uFWvtaDx4LapjcSe6kLGi8BCpoge1VSeVrb2sXLdt0Fim3rY8qoEg+h2+7VtL9sEFxkhUkfBhXVa
cz7znYrEk43UrQ3KbKJgyAXQBY00k7HbKwfrnSvWz+vqyAkwU79OUaRk3NTICnSrI+n1dZvChyhS
V3zxZca6eYhZKe78yXlvGn12wFVAjbQve/pZ/NH8G0yEMPcHd4ZVEseoUgkVRRX3NWwwSu9Th82d
4U0ZI0d3D0PKR4s/mTt01zFz8LbtHehE2lZY0Zz5vkBzaQg7hZ58mBwUpwgXAZdm3tUty7yt30nf
e1AmPEumM2u2c+kFJ2G7tCPqWtDwEAbRaxVY5I4U+4K72A4bih8tlsPazAfC+11oEb7kRonnk/TP
NHYcA5Rd/4SBMG17+7ZJ7NHghrmOQdWCm0WvVM9eHwOLY3HPpBu3ktxWEZ43UT+2ZHrY+ulGxuC3
W1Xa0m7Hpb0LRnrQZZfbfkuroPwavSLreajikbRL3I7wLCsIph1izRjXhN9KQ77nkIIRZsgkL903
1hdgMTANL8v6VMjuQ0f9s9bVQ7PONDUlgdEamba0gOgt7hiC/NwSYaTKme+KZXypKYl2w+znfqSD
2KzNw+Y2iWThr2f4HjhfUjaIYKoljHoFeXHM/Npb/4JgzksUwvsxMCfW4F1tQRr5bPjF6HQ1FW5v
uT42XXuElOuGLjnl3XDaNv7BgzUPVrWH+VYSBMGQTF0k4wIN/a7Gl21op9MuGp7GoMdXr0nWi1ql
/sAhRhjIbxn2h0gO4X031OaRibFO3RLLklF4ZIDKYriHi8TgIcF/pCEoxdGRaXvWnvO2GnWRkzlu
iJxKikaSky28GS6yC89gWF/F2zzYbG57bI6bEkeq3eDmPgQxUWPWhuFpxeu26hZUPSK4Bm8vEYKC
a9r6uGAJfAki2CF6jbm0Uf8V9P6rg64n5nR5r3h3g5dlbpbmPSxC/6FqbZm4LgKM2qpJtnYeEphB
fTlK02QzW5gMNUTPU0+bpHLmV9s79MT4iv0g/IwG/J/33QqclM1U4lKZqH2Mim2BX5pbJwsJrqUq
N2gQ+vZpDJvwYRpqUh0WFo4aY+ukH4LCuk8bFRXE9iUwAcJK72QQhhIeitpx3n0pwjya5mlFBtcA
SFzLol5jWXczTSzfnMc5bBkW+5mDprJAoPzQ0vq55NV6dKESOM6uQPEeoXfIt2p2btojzm3VLIpR
O3RuvWrchzVRXwHujayN6pfJTDTvhuJWF/QKpBVQ3XIVXfsUTfxPS7FlIym/psB+twsifUVwXsgQ
94ThBpkMnlPZvTpyeWuV86/x5Y7p7ljMPBO0+uynDneiO178hsw7B4O9LqIptSMKvvybDE1/49ty
DRvcKkt1bPwAbYUDQyJCund3aj+INFNcauOlRhiSY5sbNSVC7ekkPymkGe3Xrt+ZUlwCOpysOx0c
jeSGymSR7kTmzFXqimLns/KjCoZD1zv7TS7LwXN5riPveWShxTZCefb0+Axq7gfdW5sS68rcCSqW
9f7Yp5SOz16/YktoUwOSB8XR6eo+U74zHkVX5ojkxpeOaaMs7T1d2rzbkFu4LjJ2Ql0laD9OwQzf
Bw/bbPjBaOhwcfp1n8/aXNlWPQAUrrKitlUsiVC5LFy4CtsGrCT1moQbD/7H5tLrqk/dSJexHzTw
rzQDUipEeW8c/yLr8Znh7+k2kuBu/Ollpx+8uTuWxjvPDb/5nL2FwTJlcqh0CoOBJlFt8BQUksYh
6YokGiA7YhIJAzKqsTI++jwHUHwgbrgmOGVd7Ff2EExie/T5GnyN4eykjghTfxbtrm7G5lzW5REr
aDkK6aMNxjnx6FZ/2nb5LaV6loG9ZxWu1LKHDadPq3SGT3gs6eSmY4m7FMbhX06xPNGZOonnlQkv
+kPF5huZwIcHdJ0ybxl+AHWnBaa3uHBVJl0AUZRfnW06zaQ8yyJ4rnR4FAviyfp2OsxV9WwGrNEG
zdc0uW9mdV4E2z57GUB0vFRFZqfh5hm7ZWGEbgH9IlqiEB8/91OYB9P85HdhmJZ1kLHWhfZ67m0C
xqeL6RhcNDoXdMOm2kGYNh+coXBiWQmsCunpqAnZlRJTW+fMJ7bYM5IqYGkf2LTp1iYOhhqRWAzT
xubnNaaqaZkulECFOgX/FAuA1lv6oNHXYCfx3Euz76TeNWZJSz94gk3dM1yZ3lkX7Sji/GLcBn+j
4XQdIoZSoU/9IPazRGFfw/AJoHWZLI7Y2XHJRMmOtUbvUulHbqSKLVm/MSHBeEauSV2pu95xqwSD
XeIN23ugo4S7+okIs6LYNzfXKY9arDu3VRc2R+8FFVfkBr2Pi/Ngh2o5aDpBJV+JZz0Rfy/dgaBI
G/4J06N/JtqCWM3lC7U9QnTBbcQNdnDvTDOWZzRNEG2FaFuG1r7qsX0mK5wAo+YbgdRlOnJyiQr/
s52XE5J3EB/l41wG8s36WHblnnzGEJVtJXIJ2u1QcpO30tjYRRiXX6vnEjxdujX9XSWQsxp5P2ZZ
fsLWv+/r7bIFwYOn3Xt/7fJqC/+xFrR1hY+c1+hpHPwH284X4UQsHit0+SVbT6SAwWsPT/cCzoCY
+CFyEOvzFLDziH87U3rAvJo3tb7CmwFaxbaMEk1hsRaE9s7o4KnxOmdvV1wHXbCKdGiKZzEuH+tQ
PxAxZX3L88LQlwDvp0fRRPNmozHw0+e2M3dUQq5sN7Q1sLRFrHyzRB+1Emsy4RZ3Zf0yGnkOu/Ey
Ns2z37CDa8vM4pdSArklLll+KbXHbauuFKEAkGo8rYvzibrzU6gZrcG6XcjSHUNZjbFPvbTvo2eK
Wyn2tmbfBbSJYfl2rjd1ql1vjrVEN+r7+wEFCDtR9xi994DkdkMASlwu9tTM1bUZINbUfS54t2tx
ZGIuxLGlUdLAahKahOOkgzPbgoPTiI9WwehR23Cnwjp8iZThD6rm9Y6O4CXouOFAs/FRu9M9dr7q
lGlstgSjzCGqSXyt4Y9Shb/gk48K4ZqxCexhHbhJFr+D7JvWvoJnRfkz2fonLOrvjZJf2vmPTlG/
Aq3YDW3zTIbwMuPcdXIL46kun5inL3pWXly7+II5yoEaRzSzc3XuhvU17F3oukV7xkSfwrvqXC8h
EpR9E8R1xy94N+5GY1TSDc5+nqI12xz8Pv0Ea0HiIa0j7PZF7WWVCwrPY68jJv+0H4fvth5uG5yF
kXaLNC5e6rtuxFO1Krw5vcFNp6STuKP7pEZ2JUt0Cbwqb1q+xd4aPBVjcS0KH/F75Ep0/0rX+h7P
+kYblQ9z+4Wm5OIhsH4KuqRlwH6abntAMNABLEm2dPyxt/YnYCYXFY/XJjjbRrN0KQFBBDU/uWjY
XdmcAqEnFIngoBQ2UHv6DT+yJw4z4tgBiQo3mSPxx/c/B+s45NNNYZaLlV98976fGYYFUqUYz6ph
OTkArgUbkTlNYMvmoMsJo90U0RcGriM21fwCH4061nx8dhuEujlF8IS574RcgJeqk/mMATws1b2p
lv3U2jVZZn0bvT7RE79F0ksFx5rB6qp7MuJ+bOd2TMS64tLBE8KEnAviHjavfuh9EIgrOfPZu6qW
Xdxqy6pxhjmXLoukWsKT3xSY6Op85SgGiuV44Q8EZXYJ+3cLV0/Vksx26h8wazRzDSaBdX6WM8RW
mz52DTn4C0Dldpq32C0cgaY6uHZ/v1Roy2MwtJ/UFu8jXZEoVnR9rNuJJU0Pi/tBKfK7CoW05mrp
8salp1nUdQL/DeAzLggSv11+hq5i+4XY4NhiLziW3nTnrAVODqdHswRXz9V10urgrpiiryniz4Y7
T1PBbkg7+CRiux9a/dyU5Dr0XeI6NY6ExdU/f1BDP8DAfEo0lzGf6+OCu3B0FA7b34pnuQ9n+oo1
wm/gCdfendYU8UJHv24vDpl2dFlflIA/ttsl/tQl3NPnblwAJNgcaSHZqghm+wHTm58skbub1+ai
O5KNyjuhRd+X7BdzXeHe+a3A0FCf0J491iq68KiIyfSk6vnsheVJNW5MnagGS/AHnD0s/nwMp/BY
zuBksEg1BEOGCyZuLM0HgYjfVsOEYtqt5o3bu3Y8h8OQbcGShx3iLpw7CCzupTf+G1cRHWAZg5yP
BbEq5SwMBDnzsquJ3hezYsicY1VKJw3+qjjD9vjoLOQahvIfcXGdtgt/moiLyhexB38Oi4w0cFij
1NS7SIHELoqmiIUKsq0bbhLwaNDVXRzOQ47uOGs7fm97dEAaiAkSsa1cPsDKxJNeE5eUe6mQx9pE
ewugEWX4jBH6Wfs1yDAE0QLYx3nHvANoUUb+ddn6fcfHnaX1S1/Wt46JO+LNORNL6nftrqnafNzu
Cftj1e2DGoBaOQoYyB8YGqNNPW49SybPT8ZVPRjIlHvMViE0zBNQvgqxqQAbM/8PM12jBwpYIymw
ULoMZ7H2+Uiaq+/9TB6Qfp+XiSYCuthtP7vVbvMgEdzcK9/cA9qVeGMtpEhwVGpn5G5Jugd2eadt
+eajU8MaTRIFH2PkfdVdt3dwcHPBPmGnu9vAGo6KXoVVImtkgJlYpxFyxql5DVX/EU36bvLCdzv/
KIPt53CB3V33FfnFC+D5f/5i97jgdw0AQDvzZAraRAm86pt7Wzp7mBWN7YrD9DeV1mTPC5sUs/80
A0+3tltxcMZH6v8leNsntYR7+IHcI9ru4m0IfNOsxbsj9raSu45g49Y+9vofDG0w5N05NY85uv5p
wc3LVIHB/Ek2GjRXiPQVkxq8M0rSs9/A4A2ezdrz92YwGVHvHavT2ZGZ10DAQpfjiOcedsvV9DaH
miD1xiCtwvHek0tiXHqZhZ8Cs0yhTpnRBQP2022+0fnEpToNxWGqdbJuVeyM20+PXgcxcthbcqez
h364CZw85AZplGESzTByoT5GGXMcNgQw+NM7VTNEgPnqo6d1P9RY3wk36wB79sMYl9t9Bc2Kg/kP
YdQjSKd13RAUwuKwvoSg9/xAxJ35mCsnqcJ3utK4/fsbTZiMeoAICLnHQQ3kcsorn5+0HDAbBdka
gI1sOe6RMpULJnXtAsKyWeQ92PVfWIpkavqcVkhoxtBTwb8b92hMpxmQa3lF5HzqwoXRguHoifsP
N0TKDL7pYpEHzNy7wX4bj9+A4CXOcvHn0zyPwP1g26vrg+jJgTVYSVjoJyneAO1nkybphkdT9RZU
y5D4I1gTQ1GSthhOp8mwAX5vzx06qbkBICTdvBjGBBTMsQ2a1KjqfpqqdIQ8qLdff7SrcCZQZH06
84vS876QSEFu7rz2obdTXPtYe7D8zwukvU211GhYVYoR6WYi+Lm5/FJ3X/5kn4bVJKb4cHznbFGq
0V/FrYiALq8xx0fM65CyGVh1m3URzwO1lHj/CEDU6TXy9iuCY1aQM7JDXZbiqJETX05vXh+ljgkO
knSXrh/elbNkNekOnYTXsPyRUXfwAbC6w5Z4Ltt7y12JBY7FD2MiCCB+nrqLe/TNT9OSvHDujXL2
vfgRlb5CKvgyAkfrylDExD01wXyoWRgXKC3Q3+wBTvb2oZXl68bkzpIx0f19aEcwmgsmBAdFcIKd
JRwkXO68yrrNZOviXPVJtPUR0k69xwHzBC7isLkM8pW06H5HlW1+Gzf6e+P3UU9itTTx4OgnPu4H
tUAjjqu8/maMYvOk2g9i+CwCLx2hDTLWv2J2wZmU5OzXYaocJCiV7V6s2wnb2ntPDDndrpN/HOsq
joLctuRuK39JAwqH3qTC71Pmpp7wVlmMcD8bwhSdad2BonUAOdDzsDlwy63rt6hcwCrNzXCKAGmh
0RWQ4/mlg28rFPvVnd2YjzpMV9U+YqJxY1FWT7wXhyYAewSWqAL4FHyIteGo4duNNDoJ+yjrx6hM
BiZh3NC4XwHdnsC9HQpVYi4K9njpj3xA3ETYgTo0idvR47o16VQVB4DbCYt00qniZ9YbvM4CNDJV
QlgEiPaJ1Uu80SCx/fBcl3rXeWvSVc2OAnNAzRn+pmyAvEx9a6/KHE+gvJFz0XzCnh1l5eChlZl6
J7d1kfIRCDf8NUWHSrLlJABKBQwjWGTGe+DTVRXPYZkZTMnlbL+LcUuQEBs3rt0hIgSFCpFvrDgz
Do9oFAokfNN7s4xZWGOA7Px/sAc50VEeAqBBmxF34d8ZIl0FuJk+h0V/5KrMQiN2XRBATu4eRahz
KpxPgPsPfflAm7uQ24uLQhm2LhZA+EHA9G0uNohWcJb9BeNmqLMJ4rnYaVBLpH2IKntanHpfg9Iq
bQc2bqzuiB6hMpm/xqXZ86nPQmYKIMcomG2U1PwhbOZ9T+snjVlYMH5w4drsu7haI2DdVN3X4aJj
XgB5XQvxtnFxRkrcDZKcDG7ISTj+RBRBWyt77Xr/Wmz1rizc1Gumg6JlRkhOrZdSf3liPskCr0s8
vj4EHX8QsDlKbBh8wJnioHsDrILv5SZONauhjOmvuu/TtsGkRrw4dMbnJcStAiu8Ftc/kGZY7pXL
HvBVsgxz2lgX9lwb3vE24fV3wFCFF/fCWHXl7pO/zgdsd6checRQwZq9afH4UJbcCfsD+ihHEQfm
onrcZGXM7X0kXJgE9DkZgU3OIc5ViMa/jGlXpCJ4x9FJobNLa6Z249gcABtnzeymViB7CX5rzTzt
e3IaBTv05jGk4iA6aHt5DnYz21r5PM3iiDn6MKxjuk5kR2ZMdsuY1AXu9sZ5XprlMIXr7wq6Dhzq
ztdV7jjbsZDwEFjue/R7aqAJ098DEEQDqLuVywOgbwziy5763UFNgP1LN42aPhMVOWJjLO4lkB9s
Dt9WI65uC1UFpu8FOeSFtFk5jmHSR1OLdxfCIF72uCZdaeKw+0Ww2mFu1rdtJGnRLbnHq+cOiGkT
1Gg8oSqfFDZSVZUTd3wD6BEmXJQXjzZD1jTiHdOVUDFXUb/TTnG1vmrbeKCYdZpf7czOLw1EvQ8i
+VJ4pUqYXL60cjITlXkj2UMxzM/GwFF/wGQAQNfmDolOo4z+1Js1SGTwLHR28DrN/1oCaf3iYomp
AfageAW5QV157MHWerr1nFZ5h8/dN9MAdpwvE2DbZqDsuPQuzfwZ/Y1fZVMp460/cRdPpOnjsnGS
pXr3oROJzHiKqltn3i1+xrEBiRx1LqIEvgnGMII1Atda6GPQy7Yeetbfls3nP6pb6m/LwCJwkOKQ
bRRyik1/lfprCy5AU9JOOFfteYcOAGe7RCkZQZP3cYVaMfdsF1YIpvKnY8nDVwhi4i68X6ou9zXE
KIBFB+iocKkqrz5ExEkNWwEFTfsOLIlmJaDBNpHTSxdBVYYGoh52DYhdXM88sQJ5ddSQMHU8Bl47
KAZk/+oxk07oXjpqwESRnuzWYfjnlJt6LKIBWxItnVIXW1zx0hi9Gwm6WLiJHx08LXeMfsVcRJcy
8KJUBsF2KDZhLz1pJ2jNChILoUErdrM6NrJqUkIppEUDeF4B97O0QB8Z49caU26b8K6f2+3ON8Y5
N5MVLrIhXZmAsp72y+wuOQvb8AwZAY91BW1fW3+UlfrVlfPBp85Lpq0mibv1a1aVPiIfdH3v0m44
2sHBJOThQgaTsu7nra3zym7DocFiwD0kWxqAMpqdcGDL2Yx1mcm1/VcBErgfcLnlqqu/++kemBOW
Pqd0mXHu1tVGSTeNWGpb3oNa5NzoVz0MZ39EwztWZ2BOmAP+VIm22JugLNLGOK/YPihir+PZzNjJ
L9nOV+YAQVTGOcAkWXOazlRdJbKmY89n/7aKkb1pRB0X0Tfs9fT6GywsWWG5u84kC6c5n5voRugm
IL/hTgrc6gK0MzFr3cYt948VHnhSQhQDpf5hMTpf1gZCB8j+CwSoFH66uWbn9V8TGXHpY/mh6O7c
CVA4bmDWu6h+ImZWxEax2CttimCBQ+SEaTOUcBTs73UwXphiZy1srkcng1AKNATAYgltB1FOOtLg
FK3DHq17UgU36DYwcvGDV+LGxX/6h7tFlQPg56nqv8FsAa4G+D3wve/fPCy9hlQfPXsKax33268e
y3/cmc6d6DNWYduW4l0bypz2CMaw5Zl7Ys8a9C3u9BaICCGbochqDCQ4aGfdqnzBi6ZxFKAui1cJ
nQpe9MFi1wycweKST+nQfCrXdPDXQyvXvSrNCWKBbGk97N96KGni6KFBI1G1j6bupie7cwFqT4s4
q4HdZkNzHzCgI4A7D04Uu/oNsHUBXU/xgBN26PmUNxHXMRTkj+M2Xwn1P6a5wN32AxNA/PDhVcCg
raPR3qD1D71XAAs7XHZHE2LXYYKcn4De7pVJfdGhjBaHbfsKtpNm00mBjtdDhI5oeGKze3J18xY1
GPb0TcxRim3JtHKRSyiWD9rrk5TmXtL6fWqm58BhOcIqQLeE3hvqfqoGOKKEZzJWLxg0jqj9me9C
3+CepA53jEOQ1oOu6tuEdRLzeYSLEw6Qy/wLcuxSBN/GX+KxxGC13W9O1QNnWbFJjFCuEnrM//V0
oFRrYFzYRnHBNVjPxBtHDnlJy7j2fmdy7vDCajwVLOSlzbIgP2x45QiTiYehyfsFgLlD3mwPUNrg
XNVu5skOxaHedzX2BT1MjgpcUOjuNGmOA7Ky7ZA34bZbFvXQQFuxMKgCwvrVg/VerbcfVoVZ0zuY
dAC1zK/+6uz9Ftjc0J6xZ72jONQmJHGoxHlEx2o54E4eRyOcox0ATsg8Bs+a1HC4bdSbg/fWUZ/T
fB8FSOeSFFvnFHXzc+kyiuJeldlquqMqpotFrykBBGiISxZYpKsr8ukSsUAeA5kiQaMp78fhg3EP
MBRLmd0+YSP1EFk/6XoDpJWcIiCi1TdHjlw0of1cU+9P8TCzNAQpIUt2kHN16Cpyr4Li5HqASTsV
YRiWyaDndCIqiQDbUH63EUTRlgQryJSmLcg1zEpQkizXaCN3ZalO2BxORpemPMCOff8ZdjZv2KeL
uD6nFNdmHf7hNj+W2EFoN5VqA/mKi264O8q+OpaRfEb/mUD0NMV94N4Uxs7wD1Jdy7u+OuPFurXo
q4DcJ45Eju5ytd4OSX1nPY3gj3hSW5bxAmSVwmzrYgl+wnnnwCSa8jgW0d7f/Fh160vYfYVrmYBZ
ADy4J+tJOneiG3KgRLEp6twfDMZAla6mv6s5ntyCUbK4sv4GbD4exoMcOMptmy4Wy8v8t/n7Nhh8
LQcUjK5OSqBT9GsTbzYcAUnxdFY92k7wmFYlynvjcoFSCFaynvxnFAqA+wRhYMoCsRtGL/Ur3Chj
lPpkuzdi/u5rfjB8yY03xVrzRw4UmvscNBYqqKqgstKANdZDBIFK35odZwfTtAcngBdvVe+gEvVS
Enh+6izFvu/QsXIOBQu0POF6KkaRBEIeSBGl8wDbfwKBfA/qyQIhq/i/pb1g0rvWmqImWxxkqE5a
EaNH3wsaHmUwpKj7LyWcEyZ3SbbhV6C/hC8TkIPoUFqwvRTlMdzixkHo2fQvCN6KVmDfaEyWDbkw
popZ4CYzOpcITa7qoj0SbkEsBz+bcb7LFjL+4pHCn3R00cAjMI3DPSYW+lqb6GihNhtnKGmHMFZq
ygOOLguA4qo9qDt1BYghSlqBheESAOdAH0NwKatwDYLB3WO59akM6d7z9bkGkhy7NYNI0b7zcrj4
2IcvsKbu8vpKCNYZgdnmWKcDP9A/Q4lyCiYffc6UrvhnLAvE7eYnoB4AJfGs8FER1JuU9tSC4Fnp
myvYEenXKdFBKi2P++5z9cFxrtVpBKvb4OJfQ7QjXRN3vjxSN8ictd1vUYQMaIrJBuqMZDB46Zq1
iy32hgRFIdVTHjldivk0C8b+/6BlwJsQrQDsActUn1zAh8yF2G4zaTNOOz3UO7GhhKDtxyJ3Wvbj
mQ/Fk9eyx5ltEtCw2osJxQ19RDFBkIMNSF+LxLr1DuTwtQ1Mhv2+FBhCCjo+b4GMw4v870aJsZCX
NtWHgHFctMIICppHUzp7jfwruAC/0+6LI6skUtEN+xwQtNw5i04kluXG6FXhRK/zS908UGc5S+AH
9WJ3atm7Cm0/ac1hCdx0qeX76EMyqSGNUPg/CINGsE8KCaKs/inxsaLU+5ACpPO3zEeL60G0PjeP
oT1bK7P6Dxob4SMBrhYY1a4a1ydi73XPkyLyU8JceBWHWemhIALOr4zFsBe2h9Bhz9p17ogjnxx3
vrRwVkSYH7rUkf+qwuMHvYQ3z3PnHZsIz1Ys2DqAcJkN0tmdUl5yZFOT3djRPUR0DEf277V0lztP
EChkUIk6gOQD81lsZ/JpPOcQ1PUPCu7dJp0evbKudlCaH2UxfYW0u86yvSK5UMSl6VTsth3QkNJ8
CqC/BE8Z0FfWNc6dr29Q3RzZhFGtHPdQH+PyWrYvv6UZQGPsvkTJ1rSxdfRpRJuNcr7X0ZIxIBos
WHZgUg9F1CRuNAKoaTXWZ6CB8tAP6Lq8dq55FKO4c6TIpkBfSsm+xDDEI2oNdNnu6j5QMNuqbG9S
dzumzP4/js5jOW5lCaJfhAh4sx2M9/SkNh0UqQs0fMM1gK9/Z95eojQcoLuq8mSWSbb73FQ7N5NI
Zg0SfQ5rZt/9/po544vRRKegDDeG/1n54khiyyoY2Yg139P6ovz+WLNJ0y2YLNFsw5qcsBqtO7Pc
t9z6FQBch87cZzMj6fLBLuyMzv+1Jq6/hnkcLVf/aIiqD5Hr3ZyJrTeEcWL5h0mlp0LjEEp5MsPj
kBgvlTusxhFnBb5EBJx4rOQ6iT6jaXgOg+6rZg7WgDVOfAcSgGlIxli20I0h0Y3dskYfiYv2j6az
kQ/hpzM2BumY2hBUlSO7eoqYcfMqam2I52jjS/UeJSMQIgvfrTJOg2JP9EdMKvelMNxYURY0ijEu
GVDHqmTQzz7cfS2ztXapVSuGSyhhbI+w1iYnqqiIAgzUIQ/0fvINa6USkuhH2ZwEaQ46aDZSse1V
GVAbyx78hyhNNm5TV7H4CuS/PcNWrnV2tYb0KhKhV1WdvnEAHorSXQn/aSzl0S7nHZo+DGF/rhxi
HKGcqvQOGLKrM5oBBzK7ldHK67PXqgwvsmxvgWDqW/7UgbHvDbZGKv0fw4lzuhQfQkU3ezj3KvM3
zSTvOWKdH9W4hQFiuD6zozcAuEakotD9GudopK+MprhtbmQYHVND7vMIxNqcAIvVPyevEBxQTBZn
DTEGm5XuQiSbudkoil2i808mD2LKPHEMvbMfyRjV530acIapMDYD76aF+7es+ns6j7cSnb83h305
Zi+D211bZ1z7UfgSdfK7bLKbKLqnaqaRM01IWb1YKN4jGYXDJQPZ6oPg0nMY+BlijaS2EYVd7us8
+ZNwElBv/of58DzaiNiW0zL1TqdlZdaD2vcYAeAMbTNOpx6ilUmyYYnL5JIz0jfPqfdQG8NgJyyA
2D5A97AlnyS52U6+G/ORoogNVGWxihY7boKCasVjd5NhxEqzI9x7HytG4A1Hp27btyKtPiu6Skd7
XJDtqy/1u8irb9YmvoYGuwWS7Cma5L7W+OTMHWYEJ5MovIhp5rwK53SPO5IunmU7In33HIsG9MIM
addh0BF4EqLRea7HhwoGAqnbuBDzh7AicamS7CcwmntWL/RgVcUwPXxitsXj46Bt9MWr7rvDHCxX
O5/KL3/gXUiKRa9CrXdDyOrpZbCv1pz8ODRwcgy/koCBjA4Tew1YSyHQJYex5bl8zIHMKcwYUQl1
zKM6MFfsaagPNnB2bFSWH0+L2X/4XeJd2cPW7txyltvGcMWLjEx7W3SmSeDbckuM8hTYYotv81/h
9OciNIc1Uzt75dvq6PJ7NjLIrTaN9pxVXVwwQmO4Vp+jhbgk1A3+Dwbnfi14wNOqOfZZeOR5pdnx
3WpjshqFtnQMuU+UTzOTsV6LzwxwL/NDwA9adbQscdCJv4M9nRlc8LLUuLH88F8VOtslGOv1xDYB
dClm1vbyGHaH7hzP9F+dsPXK7odN5DbbtnLuwmWDD9OfaaMUtFs2YodOmoFSUcjfucQdgRh7XKyh
5LFwSAuQDjXng3AyELRjHc7smWBJL6l4zIsX55JZyT6y2/eRpeCBMeAuyWkwff9znAAZCnVzyoCl
8U29GsX8JBWXamRk/7GrWcWBXGjtJU2gZ4U88gJs3ohCtdVWenNyJzlaGJ1A27rzsiRbl0hNlAMH
Clg29HLtqcpTyFZrluvZSz+N8IFAyK+FYQ4espuDoYV2QB2pKymF6uS/iNnpOR8D411OhrMukg7C
pXOax5evd4EYzB3w+uOD9PoesDl0A6+n4qGd2rOuuJZXVelkwwZzrcmPtkz125kyuwSZO/BOMsbu
cyDFLMKXBDgpma8oaN5g4U8Pi1Bb5Oz2ya9c5mHMP53Y6gc++KSSVG6TMhcjZU5xnHLXXuLac9ED
i7FKDnlCm41FzXkHOKIXsbXCCCBEg00IB30RmdZv5VFHGlkwPHVKhD9Uu9auzkPzb0QNd+pSz9tl
NXAzzzALnFwvWplBirbxyNYA/KLVJQnZuZvVbOxyQ3sPs82DyEzlNJ9MNQFV6i44VpNlYHAwFigN
zKX52s8VaW5e6T6Nee69KFOz47uxrKtROUGCSFu0ZawfLZ8JNL4P4WmocufoZdGFLzZUK8tqtjMj
jrI+yrhSH0CkcIytWiKxzedk5u5s63VdlGI74HDZdkHIKW864fOiXXxl/OfWUlj9puuFh/WnXTZz
p5rNbEiDOxnzW4v4unJA1hGhWfmplXMfw6Y9ll4iNn35AC+9UN2zwUwOzpTXe/a7uhBrNDYkUQf7
sE940Gyf7LUeHHcduAXlSdezKKJghPRDYZjsfVUnN2ecwpeAKgvZEOVNcwC7+jPNo/42BX71YpfB
1MajMJZ/aeXOF/ZN8h4oAlVGzq17FnrduTF8vRFROSc7Bby7dfUSkHs62ofGTPXdGVSys4U9g4yE
w9rnHCMb0LT2meU/JEdm1zg6/jmzc5dzvjxBiqPJpG3yHITgxi0yyes4jiGp2mHP+D+3oweCaMD7
Bm32JZsJOAZo0LJQnXE88omNjdUt7pMPCf2SNtZvRiwdfot2eS7rXm0sz2YyjYHo0GHE2BmGQXEZ
VIqif65ie8i/oZysmNfxxJdjUavDl+hg/JlVhw1PYelEK7pWSW2vo6j7xtPJbz8S08bimdiVZbvc
fLNa1knFpe3LxPyyu5G87NLFV9Po+tjbbUc9BCzS2taEyF7mPi9wM33mXc3URphG+uUaaf3XCasy
5pAddpbj3ZswmHH2tAxPKWPqV50OXBElGUVVEqCdT4vc5O2oV/An855hntgJaYijCnwUxqlE5OL9
YCmO38lVMOTNVukmeHY4wMjQr7BeRXlkPhc+O5X6bHCZ8NvJh7a1wW6Zon6WxhIiJGQmjbIB1/IQ
FwYUyEAF6ade8uwCJML6USN3YMUFKczwvTv052XvVh0ZrtqCfxkGwmoUmMwmi2pFl4PRbuUGk7iZ
Qs1bEUzNDTa4n2IaEJWu67x33xd3oCxlGlD+5aao+Yq1aDemabxrvOtm5Tk8l9OZ2BBz7WG1WNsO
ylkFoXSxUBDPixq775yFhjIueygEOwP2MAP0xa5N/Y3h2tPaCylZewf8d2W6WffTN81zyULZZ6Qi
91JrN7w4AP6rXgc6Jf0/UnDyo15W0SiTb9WZ9rc3tMA5qPv7IggJb2rm8WtWfnetlO99dT4TPLeZ
qrNR6/BeNcFIY7lEMUbjaSVRwZ7SsWL5YJuHT25a4CuO5mjXFIa1s4vwVxW2sWYWzqX2UCaCtnHW
M0Eeq7Ip9Q3DO1PbPqxPttebq65SyTEUovxydG5zq3ukBoZJs9e2X2+6abbsdeIE0/OSWNmbN6S9
D52LSy6YQFHHHJQALxs3tp71ownK1s2g+53u0PCNMhp3nU9vkYyMoFKll920hPpo9Z39ZisdbVvD
89ZBN7mbXBnYdnvfuvoCcWSuo6sV0XwzDJZtbsV5UfYIPVH9nWtcitGSz/gJqhaIJrFvMMLUhq0F
hSyn6qjwtN6HFgPImr/rPTvYKJ6stur+024wPON0TSdy/5V8L1zdv7bCtTBzzMS1ZWFvvuF1TJkI
6PClwm14arNZx/PUIUrYIfUsgV/eZhqZuvC49nu78qm0jCC/tZ7l7JPSdS8lVi2omIoqIBxdevfF
wnojrHL5zRrnG+OYncXe1FXECBtG9Dp00j6QCkIatULpiws1RltsSqiiSjiXQWjnYs0pWhX8p9fv
oLoSdN1GL++N+f+ElGjk1Bi8OHV8GTtLxAZFMVgwDTqbfiDQszv7HcNtT9KrPIWzXx9alP5tkZve
qVo8Q65EksG2NTiHvFK3wPOiPMsKLyB1PZOEhJDlT7UEMLu2iTRSL9nyQG31dnaktjYLO8P+ECGQ
1OvA6Cy1diSdZvX4o+kQLq+FpYvPoF86QH3i6PwV25ZD0Ixp9HBimr7/d3BDXAZLvVTXkpoAs+yk
1cZcVLHx2yjHf9pk0T4wlb1vh4L57CD7v15f8BRD0pOTOyHGrgYTcIxIG2vVED6JSw3HGMaOzNjK
mbkLl5/p2ujPDBm9x3RIhgk16jzO2WvU6uIoI1eQkzKkKCZC+6fSGY2dl0pr7XtldgpqpuHe4jsc
BLl76M1pesqWGmI0eyw9KjtHIPxXsvy2/YHRWMtCTb6opYVy7yFDJEDALukEw2wBP4MwAI1cjH0N
sWe53wlLgP7MBSdthRAcM/8a3uiQ0rMnQvTUkPq5TUR3ND36qWmq1XcYWuVTUo/122xGxsEdW5wa
/lTHCdm0a6d1klsBjXjMsWAfHGP8LQkBeEs7M//uJtupLrOXmzc7yvYOBcXD9BrN3q/9NOWtd087
qqvWMlPEa0nqe/bs9GN9GsoqjCmX+jgjof00F7Riw9Q3R6/mP260q2jon+0sunqVdY+c5pTU9cXM
xvoxYXgJ3Ak2377LjJlHFqRny1w2baPp8VHWRqf91y40/WwrvHr4FlczXykOhfzWC/NQy/RQUgus
Zl/SG3YeT5f36xbztfOG/+raefd771A8HkvtvYZqOMhoQO3w63U6uVdfe58Rvp7YkvVvkakTk+5j
UFOAJd7WL+dDsHjlammJ6rdkw064xXvtqW/oVbq3yR1vwUSGQKeMmSkON1KnW9ooV0j0O0zG6eyC
ZAv7qUuL/EjQQ39JZfm4nM3vfJ7LeNH2rW69A3cYXJjJDFVOww5u5OxZ3WMAMz7PAXqBamoB2FSc
cnrpw6L/36c0iudyGg5Oj5IovXJfBgSQCzKy1n1Z7XUD3NcYTC+8sNmxtfJKMuFmNvNjgJw79NZL
OaXbcijfdC2esFHcKt0eHBoQHUYvqg5PDYeYO0YfYQrrRrCFXGk7OOV+sAun7LXuEkggm5MtCKoF
jM3ZO9Boc2Ps+bT/LXm4LYbg4Kb8g2NurKSjDlTVhzkvdhwp/zGNOWTD8DRPDCDniWPZD57svP4J
A1Rd0SBwYzKODe//xu9rRjxFwR4fwO/l3ZXRS1+1/YYR7HkufOZ2NpdUUG6sQd/YrqxW5EyAxYgC
ldNl9NEE/3r4pTj3LbZayK0okucsEvcwLRghlu7DjUyJl4SYjbxmpJk1w28aZLhIGuvPbnbbU1hk
2yXlviXYYsU0MFzXQTgeiZ09LXaZnCZtHfOiwIGCZwe/e9wNZHb04SmjuXb75NRZJOIVyWe15H9R
SY/4/G7l4uwpsK8SEBhU0ic0B6/Pyo/af+y4R2aNqmdjyoptBvpKhoR408pcKxtu35rK56Jtn5ki
VawPSHADj8FfmemfWvkHMy2SrZ9FPC5ZRAPWX0OduKs58C+BFb2WGZhew5huEeHJkelnQQTBqlum
38xILsLHjDLnACCKASNTlcjpXxav+GMRpbZSXAOqNPZCUBQl3SvoxZtozAOZbDGeiLNnggA5NsWB
aeC5tnq+HwWXwLZbM7XimdvM9ZdTEVkAvJ3RHAwKC0zV40YKKE5JCswK5nJr9t3eUeoOQm3sXNxu
q3YIKWOXbFoPFL2bwjN/kySiszLBtWXylujmRmZIslaj3Glp/wms5tXLC2oJ5Isx+XUBLlY9c2ly
WJ5bSatepDKWTobmMZAcNwpc9lYwkzQyJc+qGM827W6Sm3wE0/Tos8xXN2RVT8Ra64a2WkRHa/Kf
eqx0JTfCStjTR83alEaJPVslY7vL7mOzfNXFtM2cZVOEwMpLe7KQY5y6WGdpu+PEQflKn9mGddCO
9zp20acMGHb1nXecR3h31Y632U23j2STCZmJ+MEfTvrLbLYftYHDWHZIipDPh8oQ7nau9X3xghtA
HnLM6CPpsdr1gXT4SP0CuVqUQPL179DRmEBBiOxUhn9tYIOGUIJU/lPtZx+Nl9b/M7FbF/+Vm0Sb
svW52DGoTIJK6j+/MU9qfKr5LYN/Cf8jD1+0T7UGMksBfh5qmnvgNLMynoA0V21xgDJYD+I/W9HY
Csz482bw+XLAlFT2jTS7XqCeE3F6bHHMsMVa5d7v5a5OgjithrhsXxKz2Yyl5vanE/HL/SwYPIJi
VAV6b/S4KCV6L11G/51z9afBtizR/HwiEuDAiDGYmeuOKJiDMd9VoZhiQLdF4dOsEeiDP3Yd7kL2
VIRu+MfLvZOPfJaO/xXibOX5Gk+9196HkUGu914q6xjYr8b4X2UCQUfYupxNVcLeMEyvCOqo4UuH
rEQB/tu3eovxFcjspyFlBat6moVbz36tMK54rMIVhJg4TJmnCBSaDrtGVe5ShG/APdtirIJbxTFf
kw6uTPxl8xBGNAcDMMWnrutzAAgZadSsdmHQ/pkazWm065iu4y1Ba8gNsQoTWa39geAK9LmHACHt
6r8BSTwsV7OFglhbq9ns48j5myP0Kh+6C9qcmZZHUEtGoE8kqb3yKWaHDc3QdwBbLI3hRiIo2Abe
/n91UZza5sPrB/y45totrUvm3CrIiTTd2tG59z6tEWDL+ZzxWcDpPiAyBl20RnkInPCwJUMyhpHB
uXeQGAFZTbEaomzTWXdM1LHp+hCC7jFr9G7Rt7x4UlZyUJOxWsL3evbWGQ9zk2A8f0xjsOPLdHhx
qdvS0XkNHMTKhAyFKbuRZs+nE/zAD2FHG97C72Y0LuQubfIyOXZOeJMdwVT8Phobb9j4bOBB8m14
yKKDZF42VnLTjJ587tAGtNoqt4ProRbUQGXsBqQ41/m8k6q7Vy4kW7rsZZre+vBpGD4bdu3VyRmz
Aa4MveUoJrXgw2n/LOklNX796aOxlo3jd7GLdbh44DydYEudwidUx16Anb+DHJ8sChfGvnOW0Qno
dQgqK8S0joaTGp5y6cRz85WW13HwLgOK6JwgzohLaHrrcrqOxasTBjEX5mDm76EpoPOtTVg/R1R9
i3auyQApmqX2LSNGbiQDoxfhKh0EI8g8DpdT64WxLD8S521kfbP1HDLJbVmFwrGbZ8CjZvoTTV+C
vrIo9mDMO23ncR0UW5/estTPk633XvNSmOWqER8qBb/1YHv9JTZbZrbodYi72OhayoMM9dSmyruV
JITb8gPeLnZKnlCN1FnFkzVBPWEgmKqV276FwW2Qv4yX4o5noZ1+y4kYX8x0FMPIZWZxG2exGd0o
FhwuIifKxHp+kDZJ4Wza9JGZhMZn53cvHGJrbKHB7q7nMYQKV0TD/piGSynvrrqWSk9VGwqeVU8u
lsXksiLipSvWFeS1slAMxE/l/JSKjKzqSu79+9A8N+PzRBBBy1vmGBFX8qGOqMrqvWfC1JE3wuhx
Lp/m4Ce0f5aHtMR9N7dnq/NRA41z+bioaAAC9W+xeliIYhctFJ5yQeLLyG6wt1NiXS3HXWmGBAvH
SpVa+3oO915osXWj2Eio+LZ+x2oNCb0q51efJRHIARlnLjMaJcOnqew+24HsDjXjXv8UxIlNfDdG
AsJhfhoebj173qQUKx16Qc3Y/HHYqxbnwPxkzSThEWFU5S+Gh9CFo78liMWx72l/HZVxMHtqekxt
c/RZeD+ACxuQgdicSWTRXyMOtdZ8ta0DrrxNVmuCVOR6svFX2FW6sgC2Xd01xzkq3TVVNhCSuZzb
qHvu0a337Bz+2/TkLozVHgVq3QX5k27dV8O3v5c2lBh761/PFN/AmcAwQv81ze5PMeWbtrC4hfOD
V/n7wvtqhb2t+U6X4q0p3okHPdJVw5jwkOBtGCWNkP/PyY5F9SmrLwE1a7LRpAueUU+gCy81th6U
grU1vpXmSLBBQPbOdWivGgtTKceN1Vyc5W2aP6cJc5YHamcv+EeKs866c+dmWHsJ15nyfi+McKsA
JokJPZLWUK/nnKeAARcjF8Z8c8uBv6hpZYCINugiMo/2A/e0ShTpfeXHXBh3O42uSHD/1QIdWInz
7Pg8HYtNsBFrMT3vsvhimzLkqszkLqv6HjjiOqbhZ964OEWUuy9MebACc405Y+u04d8J22JUhzfU
BR7n4adskxekFca4466duqtR1qcqqdauKS9mkcTDFG6CRb/ZDux/NZhdHFglkx7JlcT4Rq61WO7k
S3KxdAMFp7dJKHV598d/vS5PVtos/Ebca2JxImhn/EgZCqx6W4N+Gow5SZwjhCoFj3OTXdcwbjbD
jedqWiJql2Z0jv3Ak9ZN+6GtQQAC56dJ0nQHIBO7QXTXNr2H8gKYypmANNt5y1P6RwyyYYdzcu7S
t7L335PIeiFg6pf5KCWr3uVmtpWGvU1dFk2VM8OuUI9rsinP8zAesrm7lBnwVWY8ZX19Txfnms31
q5stB1XRQDojYdXJJJmKVAejkNRsCQMOntSd1PnBqtMnNWK7k+lthFceBU1XOXrPbh08tUn3VLvJ
D0lm30uSvXjK36J+7ZIkv+Z1+R8UMpxmYF0rqW5RDw6JuVMOudiYRvUficE/epwkWQCo3p43/w0a
K4vHqCs2NGb3xbERXxQ+UI8gkkUvWcxAqyOyL13TzmLScQ78ive5+QCHSmz5tvVTFuUb2AMiTtWz
dMkic7AW7qvqp19s3QwtXQWAblt/ygd8S0LCPmglAUy4nJOA0r5tfN4e6fsgdDSOzgC8n6ejBMHs
yKRLr9oZ9BFGhEEwPNTKKoa/kzReCXWBqC4S1MPQEqQERvZ3W1M7ro0BkxE66acsEhSbFMnqDwqv
fWkIA74NPTZfCUmwZ6qZnoRjwZY1GSM7aMHNovDUcWLk1i3NhnqXMaIDjpe3oOfiInLjJemm76WU
uBHq4+Dk/5KgfuInQVLS9+ml+jR1d0vD/gSDPGKNcPhB9SXLWJjXV8arSRO5xT1gn9sk4AgKp7+d
6Zxt225Xjk1enGUEIRDp+M/3mBSHfR6ew8SyN2PuHbJy4k4Oyg+0ponfEgylmeV6YwWuFddtOGw9
DY2jQkokaeu1nusni6ivtu1+RuiRLuyejcJOLqnNQmg/sN3Yqh3yXsb+BGn+JafyOjlEFlQO/Jsl
CVC0GPQID8RzmT4nF4ArdYc3T5ID0TPSikPFPTymNXOBBIDGypt5XbkLQG3hvhe98cZr8SXx42bC
87B7ovyqFt+hF0wEDOjMuHg6l+c6IWgAQ9xQrC3Dsm/k4YEShEmyF10YrFND//HNwNjoUYONtVb7
k3rK7PaJYXnTrWrqxb10c0VxSfOIh6Z2d6l2+iOTq+qv7S8DyRFtfmydMrqotpavFr70ddrgDO/T
Rwjv0oG9dKS8NIMCxHK7ZpuYODQMzrfr4EgKwz6Bv0rt+dXts6TiA5q/lauGx7BTev85RT+94TTI
gDqs9FH7C6baW5zXHBD9EnrqbriexnBAhj0IYFNwwmirm7eR1+nmkIdAYXCMzcAVjFi/rlWtFvKo
lmzAqIQhW9cKCrzl1PstzCkFfZoIoSU7b6H9qKqTm/fVBbK4fEYNQjFou3ovkfBjJsvNHjqSdB8w
uI+gT5f7XPvNH9VVzpZxMK5ZcBm8Hwl+VJF0f8u5/4nKbLoYKSig0xN4KR5aLofE3swrTCRDQ08t
/qlluuhQEliUM/syoo9UBvtuZFSWuXu71G/muOwHj45PICSsm6bsNz0H/qEToO0MENtVIkkMYY/f
kRk3ZA5vsr3c0jY4C8Ae2+04+Xk5KLjci0Pbky/l62xkW6sFfOL97Sx9CFJWUdj2hRYJp39Is974
ob5KU34HObS/WJYPJMqdN5bP4nGPV07KzCECcUKKO4OmHNMRXXYUHYafbCo+Qu7Ko0AOnldWGYX4
Qt1Xm9h5GqL+vRojSmG7WhsFLNFonzGGZ7EY0j9g3HiB3WNg5CQSyU1TyHMbfoaKhmwIf6PCo411
MIFhQF/jPFsbMMRrjn+sw3XDEepNb2LyfhRD37RaXtg38O54DHZMiAA43XAoPxpCB5CpTpUx3Tg7
YcoDeysTRWzN4hv7yAoSjLt4f1gw3+4XMldWrTsVa/Dyl2wYnztffNY52IaYLo4h7kWh81XY9gCQ
Kaj10kbf3EkviZN/wSC4dbnNKntX9tMeFFqvoqTdtn5Fco5hXjypGRrx91U13UOAEtezGac25cGf
CuvWGUO1lZyyOCFw/aVDwbZq1N89WVD7qcclPstzRG3VklYb5cVvO+Ux2WPk+LdXt8HR53fELBvz
Zq7Sr8Fy/hFixMxDnsSC39Lv1pl8DVriIQa5m9L3Ejo2GAsOF3Onx/DTn6pbx+pGxnskRbuDgXO4
/zbImrI7scZUfjItd2dMAoHOnrdIQWujXfaPMYHTGM+FO8ZTg8qlbK4NBX9QlgZN9q8ND+cpJS89
17k9Om++C9v5mNz0Zn6RKicvwwCX5i58U2nzpjStb1c0995H04TFuHlyfCQkFEQahdl5McutDdrL
GZqdddNeLQaiq6qw1wi2IVyU+JMb49W2+CUi15MAXp6HR55Y4FwIPjpZbbRNqnrfzAgDrrecczM8
RQu1pYzYXVFu69J/62X9xwHeWjFNuA98gRmuI2tePhcxrhoHXTOaTzkhhEYzHtGld1ZgkF/jo5o6
eESWQ2f6DyTPuCRzsAuItXKYaysTQwNvgvJOpk/SbotmHiFB4ttmVeK6cdjVodqDz+IH6G2sETK3
km3vZs9WUrxUYzqvdN05YBXdrSvx/0YuAweHVskWm0p1OycfmCM2CRrVOBsrpGVABPveBv7BrkCr
B3+d6+GMofjaWnpDqOVqJDvN88ZT32SviQg2Uxc6h0Atj1tlp8a8jKVFNO1ic3ezrB2Z5J+ajasL
eG0AHMN8078kM7Bn1wVvmae+qyD6Htvlqbb0k1mnBO2U5d+p8r8opd24gZxdlThWNwGRD7yGLUR+
1s0rhCsdg5MwvJHLeYnU1WA8RyDhfAm6YqSWbm1Yds3gDGdaPGt58WZieVi9sMSpWW9cEb4PSb5z
B33oy+7oFznqtFm/VTS6VfIwHSc5o5/mpbG6fev55GKoho8UNE+WUbz0IiVdrKjXReqcxCBuZA7S
VJjaIxAb7cEPcJZr4p0wryCAGnN+i5L+2QqGvZFI/Y3V12cwUYOkqejLXZRDkJEEksJ4hipi/xGs
d1tkxoYt3XyNKn/NRQVU5FmvaTAbcbkMwcqz9XOPNnh3cyPYZVpggyCuNJqIb7Er41KFJUMn4Vc7
4h2sj8nuCJsmUyJdzdJ7aG3lAobGRD2b4iYx3FsnSnWcQsWliaXybi+J1zBuLC3jqJV0aCsCs/qb
jg/JzSPRdXo364UHXGQuo/ZRd3uDAOSSILHoMbLFdmYTPGrBhCXsnkg+HW9ypuvEeifQNWHxl1pi
2r7KoohwPCY9voRy8ElqI9Xwd1mMcV8g1n9lIks9Et6C8q/pZLhxONLNDIk8E59tWpn/dZ6KmmPO
mgGQ5H4xUQEE6KUXFG9mMmHZMHAAFZHOcE5R8C1V9Xi1iZ0d+4xU4nkyB3FBmlflPieo49C1Cpee
n1orwsCpoQO8tctEdhGRStW+ologdwl7Ow7WYq2aSWOpTODfU1k8Iz2G/yPtPHvb1rK9/4UeAuzl
rShRkm25xY4dvyHiFPbe+envj7nPncg0IeKcmTk4GCCYLO3NXdZe61/2aKiY114uizseKuhPTuBp
CqfxvkcK4sWDj/Umo3rsWDXl7RIOwKkf1QyQHcoBRpCgSaHI4REEivaejD3uiibvqaxuf3koKZuK
y5NVUizrRpPp/JWGmP/SwgGWg5cnBzXM62tSGkQo4300dq8tuRQSwHr/5FIp4Gkd/Yjq6LmqrVvD
gJlUyAEKAZmCDknrnfIweQp790fo1erOkzuECYfc46Va/CYPfQbCa55Ev6Zxm6WdDT+X/LhOKNx6
gYi/U9LsKmWYKBggN+B901r1Uv17LHKRF8z2VmUhH+CmxNAuUEVA6x2R6jjNbvUC4Y5OiEZaBiiI
ZEHG28lXchsIRg+wpXzPk+KuLHSP7h4bw5Ohp/BW/4lAsHiEg/MgQzs/FrX8leouatgiXaGM8o6K
Ymud1GDL0HcFYp5Xe2x02Ga9FcCTL6KdZU2tFNM6DQqKW60gIYzM5nXiAbaZVgYQRa0KxSIBse4h
/Qp6WUHAESuaOA8h/gfB16BDeqNS2mvV73yoMUUA6Tb1kINB/DXndh8CRBODPHkLev+9S2l3YyGX
HMx+EghQoaLmEYTNSsxQ0Sj9FyWm6tzWLUQKBfTgpoK6vEMzPj3AgFaeS7YJKK5Ma+wGWCKJ8QQe
tIb41Q/jftjFajhc+RVEl1wysoMeZAB9jbh8pP06MN+jeT/owknliX4Y8vEFLfX0EElte09qZ/2o
ZIuWs1wY1EA6uUAyBQUwujv98MOjQsLLuOjBGgQkJgiZQlHtqwmdlkZinOwKqSuT6wD2/VvcDRBU
DLUgB5JiObqitMOCqjsT+VD81m7lxKrsaJB4AIY4FeAAhTJNfYXmFHxmdFcB3CCHrk+oDHK5PVku
HUlA4yhtoPat5hAppCTQyYf0d/RIQzp//Y8indSnqo5Jm2CgBocChx4FKjlFJa1Wyqsmqfmu4K02
TRMGXILAp8yOl3ak+PmtV6IEb7lxet1W3mh3tHTVRC8cuut0FX10uz09f1XlkDpPJRz5SFRWqqzc
wNQqIJGqGuBPqHNIctE4ERCxyJPoSUN/AI7QdAFzONmtp5K1ZABuq1blKDb0nwi9mBO/5zmq+Rtr
zfgiVaGOJHyGppTZV3dGEYmIBgMe4MJ+9buktD21/GkZGttqBEMT60IOD2h8JVOKeHXo0M8r9Xcv
xLDK+vGWQtVLqEBe1mT1vspkXtTYUg1YCDiRlHvvnRspQIYpDbtSVHJdm95W8o2nQNA4+4vqN91Y
BQVkNftlpWwXhMi9E9rw4X7M4Z+2odjbSZoZO7asxt+rBje+iVdkATG3E+Vf7mCZvMRQ0JEGxBh5
ByH7hYjTVkl0SE+hiqA5ymTZjrrJSJ4N1FTsp6S+7dH9l8rqrcvNEtU6EKAT/rXcGlRMuKprTo0+
SgZIjH2jO25B7dXXYN7rE9A61EUfvjAAahRiOvk+69rhKhJBh3iVQc/IyykQIsiCvrQVmaeIpscb
uM7mOtRyEa0qA+CdauCA3ubxSUL97KsmSVgCUip78no3/Kbh/0A1rAmBL9TxYTRV2Smz3HzxBiU9
tD64HSmkl6wOqXCriAm1V7bAr7b0xhtz5HvkblWeqsiCe6ZX1qPaI00U+DGEJc+1yGTL4qnTM+OK
V2dxlUHrfSxLU5HtTtVdoCACAmIoEE6yS73xWMZxfYUH2XiymhJWsJhSWh+ykk5hPDTJpB7b4BEh
WIruBL4CfgwzZAH6U6oo/V6mHfLmullP7bzolH0r6SXkBav+GshAmu28AgdJyRHwviuEFLsp/3RU
oHRbmACN6I3T7UhqeWqSqVZ+q3pCxQ2BNrcqs3x9ncQGAXLqmF7j5JEKjTQG1CoZSGq40iQWomZ1
ZqAbBLYJPlNuHMraf20TQXiLJMrveIVrEaW3MpyEwnTvZ+1ThxRrt9ipg2FsM710HyQFzCOy/7ld
+Uq1B8Nt2irVuue6G+Vd1/A8d/sksOV8aPZ1oVnQZMfgVRtcFFEkK6V5GOgt3CqXgxBpAvdNyofx
V1t3EQpBftCRvCMV0blaehDYlo9BWshfQrUbDroxxL/VUKtgoimsPLsrA/3a8pXoqhml4ADMRr4R
oqJDjSi1HjKjyGFoVSpUYZS6qEgj1ddh3dyQPPZyRJ9+gFKHLCxYvKof7LYxQ/D1A7k9CK3n1pDU
B5T4tO9953KJi5mX07fLjUy57eO8eo3VCrEUVP9kbiphvNdqUz7UWImSw5mRV1NkjqX7DmXCnSzX
6hdJbskhB40WAmsjz2lAee6LGqapi2lKNu11U39oTZ2UJkCRQChk/7Yek3Jrogm5Eyu1fVXESeLZ
aMX6IdAk48QEeltPyPRoJ4meclU2Hm6NKNIC1IwGDhsKZal21fkxtG254IrmVd92xJYC9GN5sJFD
guiWrhJ6bU6QSTy5yTruXQ5r2khJUcK7LgTNRqUu/5Uk5E+7PEvTwfH0XsEX2pcAs8hKrUwAEGVX
hbHhwN4Y3oRILneGFNWbMZnw0V6q3kLyK4+q1k9AR1RfxsbNMQkZEY+DluABdhsDp02aFJBpL90H
BkpSbhDEh4p3QrlLBr38aglqpmz/HwUsKcZpqHRM2UlLxRZcJBhDXvuoeuJtZwvoTvBMQLh/m/Xq
UZ0Iq4ZO/5lnHse3i9iqq5BN8coLgscQ7TVJfjIrFJhkzpB+zWJnwb2NXNJUVf6tmXMbyN4txZ5f
hp5fKf2UsUFHU2nn07wrE+XHZdOiyZRoZn6lS5ZOAmRaFH3mLn8S2ak/dvAxiwj5WzO67wQgMZdj
LBgV6ZouicjOyZqoz739zKZU+hYBFCdPvgWgo80xt8v2uQnvfPc+qBBEau/+RUTsJmXRNC1dFGcW
Vzk6q3noVhLGneYVrNADelA39b46XA6zZKWla2dxZi5WDe0XBABH0QECKZCeIi+/8+1ib9lZ9mTs
xW3khPvLMZc+2HnImZnVmLqygjKO6KALQJYBdBPxiHjFympuq4whnW4ouDCy/nQ0QmbGoJA40qBB
PMUR9NgxYPvaDTg56F3bXnI4P75ijrFi0rXg6KcblikZliJZ5ie7SbDjaJOLzeRi0HSUnNv30XVJ
eTEdcGNxZdUvWHXpxFBNOgCSIpkz66yyR2AN8RsJzE0t0K+jQG/S3Iiqn11fKU6ryisBl76aKfHE
xooRUzxt9tU83kQxkDgsyOAWA6yMpY0G0ezy0pAWfLnYwX+jTL/izD857LFDjZVpbezZzCHGNptm
T76LwICdHIWr5AciezBImrV9MO2n+SlyHng2nzXlg4Y7WgIYoz0P6oAIWaZA821AFdEjaEawwi7P
IPiB16WqIWPhrv6Etd8wLbCzwct1BknTHCSYgOGbgVPwpvCRfygz4FwoPKMjXjeUgrd9I4avHh0V
3l5qt8ONFTpxBPdNH+/VTK13nopqvwJAYksp20Vgk7dSnKsNKWj/o82rbayZdw3a0bU6dFu38E4D
lbWyVJupfODvApPCLTelyv+LLhQinuVOR2IMbKL7KojjfV80mF0U8cMkCKGa6mGCaoOi/cHr/zrP
tJOEChjASRDE2Kt1mxb7C6ERIT9j7+QnID8U/4uZUwSuEE/YQw6Msa/g0YY0yhcpEyjlVXS92/zO
bShjZm1/q3QJCg0uQqZDYIDEa8Zyk/EHGBsg9eaFNJN5JqP9fuUi9ygq3AE8GlECsGqA2lX3Dhnw
KERmu0vAINGhMnlnjaATXXqetRTfFFb5iJzYjUit35Y075UnJw+cSYQpiAcHOMxXS6PIqQp5gTIu
KmNubFIN7a5KDRWLwkTevUMWlZedfBolF+u3/CegQbQX0upnEhdfO6v6NukH++2g7EizQcLR6ESG
pZ68drcrW2npODKxhp3saDVDnt+LeYd6kOi1qKbseAE1tvvgHaQDRmyb8vdN8GRdlbfoh64sYllc
2kdnUWf3iRV6+QDwQMIAvbwBqqfVO+BadIKUbcalIt+N9OH4zDbAAb2x5Q0y5PbaMbJwiiAgxDFl
kBnIny5Pryt7bJWg1NIpu06Qshf88EChwVpJC6SlvOD81Ji54lrDKGAMxWjlPVIYFI+p039pfgmP
5bV3tPaofmK3fSNSe6Ess/GcZu0HLIz0w3k5XYNnRwacB8Gt4HNg/S45dIVB3sftdexQkN70O+bY
726qL+szvLi4zs7p2fWKnonc8bzlKvWfJQXqD9QNns1AgeO1IS6uqL+h9OnPz4YoJTpwuhi0mEhz
gVY+zUYEvlAmbb+7jbmr/DeckLeG8c8dbZlZfKBwgpVNEomPYRuXYqXkEhYiWL3BAKf7wr1uvl/e
pcvf7z9RrNngQBFS9apZQAXCQbpsOCOtuMCQ1yZxMV2gCatIkqJP58HH0dQ8ltVqWqjKl/QGRMcR
Cea74CqzjZ1m2NSmttG39hSfEMP/FwPUFElTYQSTps+m0Wss09d0tJt6GmW8jOhMCPJTE8XmSqDF
Ffk3kDGbSTexErTdLZRS2merhnIjbk36UmagrQRa/GRngWaZOfCnrA5Rl3XE8SmoAZLSbQtXYkzb
9lM2chZDnn0uBO9UKSYbGS35gFcLzRP+R4TEXqEkdNYQyaBw/l99KWOW4GHL58dGlYHyT/D02luS
egtCaMVceXnyeHGIpqGJytxGHHWoQRU0bJh6twFInA/fxYgkwRyVr5dHs5CufrgCZjMIdiTs0Qtt
HQl+D00q1HZXhiIthUApx5JEQ9JIxWdLW9XBoGQqZ2DrgNFAo8RBzHHcCs/+I/IgDo4vGuYJK19p
Magly6ouohKqSrONHCW5iTQOt/oIHGtIEdNbeXhKC1mooZ5FmF0paq3RSxq8zhmDDvFRdNWEgLJ6
K1ErwxWQrie9PBM5h2Sg5KtJP1Upub788RZWiUF3iwK3Yorc4bNBYoiWeB6YMqe3lMfaxfchSp88
TVmxH14MQ4qkTZ72siHPdnIQtFavTIsxkqp7n5IzREmAQGs50cJmNkyw7IolKaIh69PPOLvA9DLJ
1DyXUD0Cqbehi4u3qbdVGwugcG+PagcuX3X++QyahoGajCSi5azMNnOqlJrXKYPsDFHx3RfaX2bq
PkWTouDlOEvL8TzO9OdnYxNyJW4zCX0qHZqEih9xP77+iwimYqkGOrGyMr9AwA/3ENQbFBoMgAo+
PkF6Ya5VWxYuD4MC0v8FmV8ecZUmPar8MkgILdwlRXCnZpZTQizaBLn8/l+NyJgtO3p2MBpigskt
0jzfdaB4lwMsrevz0czOvnKoXdcbCJBXJ0m7ClosM1Z26OKEcYhLJh6KnICzNW0Kg9kExSRaE9J5
EpVheBr9uuEB56vRVqxkGheXB7V43JpnIaefdLbUAjX3W4x+Ot4zw84jx/Xh9256G3wASEqbBtO3
9tvlmIsTaRnUj1gZGqftx5CKqZZuQEnQkVBKFkbjBsRduFEp8/yLL2bxVrZM80+w2XSmZZ7ie8uc
aeVDF/yIAC1luD9eHs3SNzsPMptAE2Rkgpg0E1g/DqBTMsA5uiZDhO92lyMtzdt5pNn5HXuBhTQB
oLdc/VVZ/HMAe385xOJgJEmdLkEEeP7UNc9WA3rmiVpU3O+9fJM3rW2G94aL7XT8dDnO9FNnmRgK
in/jzA44t1HLbABU5Hh9/TPKjRsEL2EUef2rhbWOgpf4fxdvthL6ElmqaEpjq5KWdJnDujslhrkb
1Ychu7oca+nwJo0zDfaxbvDa+bi8475EY7Gh/VJIRwmXrkTK/s2Sk0xFpDCKd8c8ReK1ZiroknTO
1EjELUaDMlCDRYzWkvKlO9b6G0ibZf99lZR51rDifMn6mspgKLSifcs099qXzUMl9r8gcb9dnj55
Okc/r43/jE6bzZ+bpg0vDsg9qJ81MDi2sp1u47vcUW5iBz1PjooNiec3AILVEdwyDJ89hu4rZ8fi
CpXBj8sojKifM0IrAlXuaVyQJvoKHL/7SWXUzBHXQwj11oiltcleXDdnEWcZ4gjEHZy8LIM9xAo9
8LyHIYbFe3l2F4NYU0+HQg4gz9lGCHMNPyAVMl6VVpBHHU34cjnAUvEGgU1JMWmvgDedv/DVSWhM
9Mkyk9/Kj+ixv/Guo119CI7eMXwp4D7bZGe7do9VpYbd3c/L4RfGR2dMsjSFd7Emzp9bna+Og5BE
jK/HfdkQr9MqWClhLBzDdCNkjd6YBqx3vr+RlU5bT687UidA6LuIOrpirj3w/2TJH3cBDy0R8Lal
UGvjsvx4irD84Fn4Kg1S0Ro3xTBsMdhwFKQC3AmCiLHGiHF8JuC71vcnJEoc/AaOPURBhEns1Cq3
YZ1b26HITpppIRIJzxZpEmzs1u6MhWaXwatJJSWmQ6OY8yqIQOW3lTFKIYVQHDARLzkKMDv41Ydy
X7ykv8yV428a+nxqzuPNNkogIQYidOCWCxmPW2CcN0kCjQzbaQsh1FEDfGekK8/SzxfjxzHOPkcT
ARJoatzqQCp9F/MaKkxj5bSzJUCduraSnS80bAin0RjVZRapZikfv34U5oJbh5HkDFcocNnmL6Ar
VHkHp9uGh8xB5/soOJd3zkIm+DHmtLXO7n5NlEsJmojqiFeqDmfAkQ71e72pdyzS7dg8Uorcuo9r
ReXl1XM21NmJNHZ9MHZkiU58DHr9TXNSRwhtWO7o6AXfMQXfhb/Wgn4+JT4OdZazKb3PF6yY3qR6
L1R0kh8vz+Xa3z/P1MZc1XJ0+5xGbDZKin/uSo7x+Qz6OIDZFhgRRVJ8gL+OX4wOMs+gRlMHatHK
bbG6DmfLPu1NH/AdawL7Ropk0EmnVfGCxLXdZuNLqjxMq6J5cVe2+EpgrpKPizGLXL1UMgKjJtpY
D9ZkA+k0e/CF1k7bq0j9u6P1LG7DnXG/tjqWzhesuhVeReLU6JglIGVaDJiTlBjVW9/x30QoI0Jd
N9ubHcaeN2nUQj1Rny6vmKUPqk1AC0SaqJvMb00r9/AOsuTRiTUUcUAnfYt9mI51pK980sXB/Q00
L40HZVAJRqpqiK5a+P69BCARo+4xlkvskX4oPuCxfrXZsDI6azajcoQSrInRgRMeAeo3m/GASvQt
sgzbckOv6uTe4qmUr4xUkj/fE5Km4IyOsJZOGjs7WfK6QuKwxDy5s7udake77Bmd4012LBzr21oF
cWGIYFioeaFzKQORmO0UMZDHEj+9wfGDx6H6DkH0eqzNf15FJPH4G0WZbQvsfWofqbDBabzXzBJ2
Wo6OSwMnVH+uMhQSMBCm3nPlIknf4uJ2eY0u3IHTbSRrpHaAdeaXUq0DTxO8QnEkdCWDQbMj7Mor
LwRmlW4vh1qazfNQ0wF7dhdJfY0TWwzVWDa0U99C4H/rxdXZXFggHwY0WyBxqvsxlDb5T+1jwsjv
zSNaAlu1paW/CZy1g2XhWvgQb3bt9H5aqyhGkuFjhSLHsA/W3rnLn8igIop8Pe3p2SpUwrGlsSoq
0DfApVKy2ugVMmqDMGxyMz9c/khLwUjwRc5KiWLVvI5TDLkB04TSkaLVX/AWuM11rDCV8M3PNedy
qKWZOw81fcmz9VAleZsYiSU7reJSSPzWRMrKilscDE9dnSYAfK5PDyNZVFHXYDCGQP29sr4HioD+
onfnIg92eTCLoXjoTW8wkHzzIosBaz5psx6k9ugAjbt32+s01na1/69mTQXJpPISUz9V4gc974a8
RqhSHfJfAT2FOtFWXuufn8lgIFhnEFx0RSZV/fhhFH+quU6vvajDuA7NCXd4zTETy9wUmtFaA29p
GZi8x9FeUAwaRLO0uEt1CwoLahVqY24D7EkteKqXP87SyUO5EPwXGDd6JLPUrczMXkGiUnFAsr4M
vnAdhOVD63n/PIGTz8PMEri4kTQsPLTOkcsfwMf3UOXheEUrg1mcr7PBzI4DH+aEMrSsNAvb9g19
DTy6xOfLE7YYw+KDMB5R+vQcVmD0uqUESNRq1D2CoRv0d9aywem7zl58NAT58Cw1hdLabByWWXWg
fUw6V86wS3a+gyoLzuKwVHcohMDQ2novl0e1tAzOIs7TpKiMVTVsPODITQwYv5a+QBc+iFK0BnZZ
mj6Lw5r/KBr/na+3utEDiuG908AiTat7JEAuj2QpDSIH+hthttT6vFfdGn1BR7tLbvGmsJMTGhNO
eZs5wnatviQtHW7n0WafKoWICFKJaNWOFu5deZ/eAZWzGwd96ntlp14L23Sv3V8e4/SXfloff4eo
ztKiok8rLyvL3pERbPG88jf93PuyKeCjo+JZD8b1GMHBkf55352j7yzuPK9F4zzKyqp3CgHl4QjT
NjkT78e4qLaXB7j0HvoQaXYBhl2EKbOqK+Sy+ZFx2lM+6zsUBY6d4x/Md2G7lq0svcw/xJydtsjZ
1rGq8ynTmxKH2mvw9A6yEZSbd6pDEWLv7i6PcukyOZ/Oaa+c3fKyP47KOKS48SmZ+ds1cAk30Azf
5zhhwzCDXBEi0r9yGy8ULD9+xOkoOItaoxVP/YGpzX/IV+LX+NgzVuWAk/Kdvm2vtF3jJMfqqB9o
Y/+bVwPaK4o0PftE3g0fY3uxiohti2ZiJkeQHu5jWKadNq7M6/KXPAszm1gziONM80gE+vwYSvmP
yIPNE6fN3m8m1ad7NDS3uaHtIzQ10b6Ki2YTW8Y/75QZClmioiqAEBjr7KjT3VAAbqv0+BhhGRp0
mJOJItaCvbZLvLXe8/TVZkcCwVT4qYYG3WuemAjRYMJfiwYnD/GUvva8AD2P5p+npR+CTIfh2dLx
sFCAj+lRMkPtAApdDasVxcnLu2Jp79PqoabNSqErN09NRxHF2hIvVSfsDOU+Q+4KJWc5BSmixDvB
xzh0MwyuCA2vqZ18KCDxCzifXddaNzj4+4CjSgQsZyU9QSyl7IyHyz9w4chnAYM7mrrjijV/Z2Mk
kRYNIsRO0L+VybMp/0RGIxL/+Rn/IcpsrnFVd/XCt7iRj5iwn4K9tkfS9moNVrJ0gX2IM1ulLif4
AINRoQwq27hj4aB3l5y8fedoJ1waN+ZG2YnXQrrSVVi4wj6End3SSoHceabysi9j7eRF4ZWFn2ip
3wXqz1ZEFtQNEecUVq6VBVyx8SHq7LYOSkSQBhyO/n/pPr3DvAxPMkRTMarZ6RuAO3b6IBxR+oOP
VnF5r90yS/v0bPHME63RLERaXYxbisCE60ov7jpLQryw1ZSVY3BxihH95eFAc/bTc6gY4kZrJVwK
e8iTSYdrThsod1nc3pIen/ROOgpU+dRRV1d28HS8zs8i6Szw7PKucjrCro5DBlZej61UvKBYsPIO
k6b1cSnG7CZRcQhpFHwsHP9o7oev8LzRDoRRt/GefwBp23rQvzfNu/GUPq9dYov7/2x4s9sl06QW
Lyg+4TDoNJi0t9xXJvFLJ++tlU+4uFqoPHHIGIYB4vbjgTsMsSi0ccxRCO1YBGkbVnYnvv+L8+ws
yOyk0eTR6GqZ8QRxft0L2nVZYxejuTdZrK+MZ3HqzkLNDhtDodUdlYQi0UJTOdqlw8+qPOhiufLe
XFyCZ4Fmx0umDUEgYwnk9CGat0yeToXr8rQtZG90guC/iCC+uKlmybCvZGhHWBrJcE22WKW7prNu
xPQZR4uJ2Px6OdrSgGSZHqwOORHY5uzkGhV0BUID/fo8bu0wTba+vnLhLGVNDOg/IaTZq6IvTLGE
vDjl3Ii0ak61x4Bv3ITvaBXuxMOIJ9AK/mvx8jkPOZtDKxqh/GOa5NRb7/H/uB3xu5Vs6oO6aXeF
E9zBC8BV8/JsLj0SP4x1dkR5Yqh5GKqAuL0y98rWu0KNf5sdcfbcogRiX462dFadj3J+Vul4B1hA
PBw1aXyEbRt8p/tW0Y8xvhMIB7fhKasF5apBDWBlHyx1OT8MdHZYYdLmItTCDE/8HVjLqZPs0fQq
N8J+Ys2gwnZaOx+XDi0ZpBtoWCBPYAc+HlrWoOAdaQWq44vSTVcgNWucAJq/XJ7UpXeMch5mtsXp
dkhwTkPOxoGy+SbfNqZtXul26KDg39jj46BsYFGjpfaHH4Qm/doiWhvobE9KWoUWjcBAJyyhtD1i
dyn8CanY4cYO7lBYeV8Z9OIxALDaEkVAJ4CaP86t3KZxao49jXG736pfO/+gITwCsAt7dVt0NLsw
Tspwla1M9mJYU5MtA+ambs7vIZSDQlUFouEgAIDtnp/RI5S/rYxt2gbzKx1Xnf8Emd1Duqeohtrw
Qf0SUURb3E0vfvylGkf09tPOXP+ESynSecjZUhXaHrypntCGhOMndo2Nug3TmR4b/HFTHEus7k42
vJVbcC3qbOXqEyWwrKzeGdsYD7IKy4Qc8nelOZlOulLjUKhKpYxKYLv2gltasnQvoO7oukwnY/rz
sxccsnBVH4S84BpeMHZcx/dhL1+PSKeujHHpplfgNRjAOsAlzYm+VaQHfmnyHkXhL/IyO0GoLMea
wVg5WxdPchYGHQzAScanWqmrxYauYQ3zv+8kXn2H+oCDiFMbf8hyq7teWZxCAxYSIHw49fO9UMZ5
rLcK9mS5/lMbocqlQ40Ws4RkMClgiz4sDPimLhAPw4xWfG9KdBOm9A0/cyVpN2aMN3r7TcJ8emz3
LaYjfnMVpTKimfi/YbjZ+y4GxV+MkaZxelumr3X9TPMwwqWitCX/sUs6/DjXWpCLNwWVClFHo5cm
xxwGgFyRULaa2tOSx/ZMF31oXbhzQ7K/CTskD8Va/pJghSUN8ktohR0aLuNxxHQQvTUlxPF3OK4c
CFPCMT8QVLAB1tRvoY83uzdFta7zVGOmrSyxjbT8XiiDHYvuTdqUxx6YomD9UIdj3CmHlchLqxch
OEUULehFzMfHbQJFSjXyIZpwICLCfTvEWg15m26nu1NDtCHdyekmLWDlb/7dExGNLagEuqWK0vyM
L83YBxhJuuDF9BolZSOjhmxazsoYl850KqhoXsDs+Exv1WO1TpWO4xZhNf2POES+E7BAF3ctRD4E
hzcp/lXp2tROmdXso+LRqapkzZr2GbEoRpru48cD19QZHXFnXZtIrHzRrjS7tPNT8s8vLqIZFGpY
RBOI7uOH5H6W8Tya0FaleRSH+qhnKwNaqil8CDFLJbUugSHtEgJlaYzxxqNGumoVrY3Rw2b4Km2C
Xf2OEJfdYbUUlRXo8vZB2pV74KBr1YVpXX6e3L/Dne0Y9H28DB8AyYl69BprNFmCBpkeTCcwOgzr
1TNjYZ/wFqG4CRUPJMj8VRJmbq6hYwSB92A+WK/qLt6O7+WLeNQ34a3yFTuuXfwsPF1euQsL9zzo
/J0yemNieD1gsHL8ZYx3ebKSZK39/bM1E0RBG8ZcaY4IYzLk3LWkterFyrz9udTOrmGjT3slTJk3
+SH5rmEpcRVvJ7r3CAF8035VbKwctp6/UdZyrKUFoqtgaiCiwM6TZ/d/Yg6ZkqQeRyqeUw7OQO6D
i94dagNm+phhB7iprPKA9l+wzbv2XeqSG5hhPxq/Gu2xGbqrJtWErVZHwt7EGu4O0cy1msfi9Ovw
gWgOQgqaI4GNwisR5B+50FGi3He0CiOpEFdOv8UgBqV5zFIVspPZAY+CrJk2eTs4Gdat7XBsyOIv
r1J5yuLmexE4/UTqpGhuWrMQva8nXo6AGJC+PKjMrdb5rVMHwpdpW3YIOwTiIc3S77mLN5yt28Uv
a4ehHbAx7HcEx8U5MwaZIX9xB/zK5DTBibrExqkavtQ2SpGYuKzkUkuTApMC0Rt+NNzQ2eLINS2v
OmnQHBySsM6MovuCj7S9PC/LQSZqqATyBPDfxxM5QfrERJNWc0LI26F73ei/LwdYoJ6SBip/I0y/
4GxzlbmHLprigpfeIW68jZ38xb0BROmIh0DcXA62MBqUnFikXKSUlv/A2s9i+aiE+phQ6+jrVVtN
jH7kZfH6b0JwSTMmLGbncHNJqEbfp15Gs7cQkIVHCK3tvZXVulRPnSSp/hNlWs1nA/EYiapHgAfN
U/VVPCWQ+t2jzqV8LR69E8gDO6MKlO9xguzW1p3+ead8iD29l85iV0MVd3kMXLJnSWByiH2PuNH7
303VrazwpUigI3nG8oCmOjFbfC0WXJpg+qNDE+eIir0h86rE1S4XvRUA/cLuB+lE+08zDZXtP79E
RLVrM12kiiZE94FXP3tNe5uEWKBgsV7g2hU+4KCer33G6a+dHTofws6SkWgI9cbXZI26VnGb7PoD
iLhN9pQ53monY6le+CHWbDK7WkNULlU0kmSwwzfptng2bof7+Ddlgq0IBWN/eSMsPLw+xJvv67jO
eR5xcgRWdYCQ1G6itots3MxXAi28zwk0Ab1ArNE3mZ3cgSZ4cuLHo1NSFYgLfYNF185EBkUOqYH6
zVbM5IMZNyth/yQunz4eByP1QLKpTz1cHD6KIWwk3cFQyMzR4du0+l1a33vetkyvqvGkumv5wLQe
LoWcNszZ1mvHvAEWKuoUYNutalc2iHM8czbalX7w7tSVTbG4/c4GOJvYLDBjYGAcMoV4iujPJCjp
iukDpkYrx/Li7jsLNDvNAoxcXKXWNJjYni0l3TbDq09+6/ofVH2Rw10pnS8tGET2NICoXJvyPA2G
2+tD7pwYQZbaHtJRal5TCWuSpjfeM9fzcQfxf+Wx0ex6PFNWJnXpCjoL/ikdNtUCvfORVdNU+CVp
236tTD+PgD4c3DbKKzIMLYUj7eMiKWQPA/mmNtEoTZEgpyyvKCsfbPry5+twHmK2DrH/0OtSy0xH
6XTUJb96/dVA2pmdOkHfXj5G5OlcuhRrtgr1uDWCVmA4kzqcFNnFSad8gbDlTwTBdoh+b6fXGsaf
TvciPCk/i/fkC9yBlRHPT7P5iGdLlNcxStBeYzo5Xju53CMMV+y76OHyYD91WOZhZnerrmS0DovO
pEbt3apXaLe/jJHt7aZNHt7mt2iZx2/rNYy1uH9ezWcHS+DRaIrS3ARWoDmYQPbZAcutZF/uzI1n
Y4n4JkY2TogFPm5r/ZaVqZ0nZXqjKSPuT6aj1zeZiBX0gyesdK7k+VE2m9c/rN6z8Q1oxJc+sFzm
tb7xf3bftVdchMr76m24jZ/M37AvTpGt7NHrD9EoA/9zryFV8zN/wN/SWWu5zA+g+a+ZXcViXrR6
LBuG08SBy/mGVDOymF88o7lvixB8WfcNJ+JxY2blyunzKXGch57dyr0RoDAssptQGkAGULTHG+OA
t/op3sJw32IDFB2TJ3ELeXC1Fvsp1Z8Hn51Mqen5am6BXg5RqBZAcPn1ePAFZReKD5K8N3z9iNoW
Qu3q1kidla01L0/+b3CkvWhxGfwzO0fg00NJENlaWOnavi1dl4fkiBL/qrzq/DabB5odFQkm6aJo
pKaTmsFw17ZUW+M+hJJWK+q1leLLWxgjwLahWxPg/bNVPp+Vf8c4Oz6sRob93bTTWemGR/Otx7mT
vgzNCXBfw1uxR0C+2AYJxoO2SkMxwB4JAXTIJGtgyT9Z14WfYs7a02aoYPbYVSagaMDXTnrn3wW/
+uvpIOt38kZSN95WOwL5WLkvPhXGZ9M/T+XNyK1aKeU7T7wqwymfkp17rF77nQStO3K6w9p7aPn8
+s+km1PSdna2RBnPW1nn7Owia++p6lVpFI+6hcvJ5RW8fOn+jTM7Nboo9DwfBoBjVvHGMny7kr56
6bNgfpG6w+VQq19vdkwYEgYGQcPXA4H0ffwB34DmXvge48i9x3jQ9mwDX+NDsbNWgGaf4ITzzzc7
IyK0f8IoK/73ui8eguvxgMjQRrqaXCBs9uupwVf6v406S2hK6gVCopXM7cndi7tqU+3b6wkXXt2g
OMrzyNv+U3DNfKCz8yhA1iaSRpaNr/+wsufKM7eh+Sr0T5c/5drqnJ1GoRrI2YhmotP4PRNZdCIu
EXG1iy3Vty+H+vTEnA/pf0i7suW4dV37RaqSqPlVU6vbdnfbjof4RRXHieaRmr/+Lnnfsy3TOs29
cypJ5SEpQyBBAASBtRj30xg0NqgM90Pdal+8RT+XufDG7a7rt+Y29niT9jx5bHceBjsUmhrQrff0
58ord61FHfmwgAMtz888ef8lFf37BLKDouqYmhLg9UEZfhoeZb/9hgp6a4dXsRs47SGF+Pkw4S0m
dSLRbu+yw/SqHUVOCOdsqMm4mzrGHFMm4WiS3C3A8yIa+6HmbuV2wvShKuNscNNOAQOMPKF51k8g
iD+mpjP7UoijONvlW4QGzN9YZS5O+Jf3GcaGTMbzYFJCiEFtBW96QJnCwUBuYuk+4HoXW0JK5tB9
fMZIgY/VvY+5qRkvfJiM/ymLIAVDL/yPeEj97gFTdra+m933FhGvu+LdK770xbzrq4FvCRc16Svk
iRCUoVbnODPZvt1nnnAE9wtcO8ZgwPOBQI3HvQAtOXbs1a/gX4o4kErb+q7kM55vTosJl1ycITDu
PYfHBSIjcbTvtaPusjv91z84tZuJ2Eoi4/hAJdf0YQyNl3Fr8Ks4KZqlFzQOXgVqM2CuBDGuDwSY
iSQMUK1VHjX5BVx2XmD6evIsJQEn63h/ifmS7qxkMa4vqwl6aFvIKq5N7F96yG8QQu5BtGsCtQzN
GwISn+pxckAl89KH+3ZXe6ljHOur0v0TL/zxKSwskqIEGFAusb7LC6fynuouVpyjIIzmrh03di4O
54LqLCISCNyjdpygOnV7R3TByXEgZw1ZXuanJ14D/KZfWinHeD/dBFG4oI0wHjFbiBlBLZhLVzQF
i7xeaRxXu31hWUljvGBdA2RRLOFrpbiwWkAD5FHsE9r7ukxdAhCtSQEk5ozJnx59IdHb5Z1cXN2l
hWVcoZnEIGJOkJRMWfpbBOusmoEr9rIM3noy7k7q2ngWaxHuJ4ir1mm1UQKpn5mY31q5X1CJI5GT
W25efldryjicRhXklrRwsGlaXRsLkTqtf7Xy7Kol2VdC7cpD1FlT2uTeZVV5ro59mmm1SjXDCAdD
uyEoc0h+4Oh28sNqrNwBIDn3JsJW9xnXrjL+J2rFaqg6HIzpEOwKb/R/Ahcdo2l8ZO7tTGi1qIz7
yaep6YoQqoHIWc7s9K45Bd+7wQLBu5Qe1EOJe4/8b98GGf1YkG4UVkFGBnprLwp+NORYqi0noeQc
ALa1JpIIGZTFqRKQLfXVfVr8URL+sW4a406EEEQPegMJMRjhahwAo/dR8vYMiTflxtOFcSUZ7ccc
03RYLOFkVC8Gt8F9My9cqcJ4C7CchaLcwDOaFbUNsPeipRBch9yLPcfds8/OhpKOc15gyYZ38Dtq
4Wrvwfti3qm857n7L48srI0x3qLWCq0CTMGSnrT74hTv9FsNgXOwSk6JkOcdNCYtifpIrLUKerXO
KNvxXWTHrrEvrobn+NztlSu8c3LMmyuScRCJRvKwBQM4lhJAKcn3+rZ+AMOEB0bz4Fm5Th2MJ7xx
nOC2maAkgT4gxcDD2edqBebH5maQIVNULfNkHPJD/6qc82fzpneXu0txmz2kT5eF8mQypgnuHCUz
S1wmyPAwpyd5+DGmvO1bvvtrsPzQiwlkQhVJqBxAhmrNHkgvgOKT7oJ7wE/iOgbCDU7FgKcSY5fR
WADUYknbZQ0E5cOxq5/T5vvlZfsvXv1DJ8YkO/DlpvMSsJajVt91u97vPEziWFhJK0b57LK87fIh
YAz+YxuMPYIvrlGKJTNvHae9br35XD6BWneve+ktgPoSFMjnI1iTb0GqgZa4m1nlnQjesjJxzKAG
KENT7OJj6xUYdSZoUTPOvU29v1oOixte9W7bL/+tM/vyQYdx6DQCiTo6dhQNtLkcy+QJYFoLpiYo
jKSCXw5B2iYVrY0xtMv7tl0z+9g39nWjFQG4BpCBJQMHUktMreq8lPNNt3VBKJ637tIeyn814mzW
e7lkVfjEA2tL9KVI2KBpp82dWHuTQJTLUW473nxsEOM8zKD8/wvqdGj2lRfs513vBhaxIvcfdEks
Jn7BjbAdd0Eng0CxwhFABX23XE7V68KLTiSxYhQ+l8ew4hYtBcWBP93AO+7vj1jr9dRB0wvILNxt
uqEF22v8i0rNfWKgIjAQxQbeth9K+rWe5FfBmFzldXeM4uQxCjXOmvMWgfU7AiDXoxaLAFpbFQzI
8pOuBLZa14VFcnS+ixiAlXX/8kYvP/TSyjPOR9DUJh07FNfyADAtAMDzhT45AdrTJVHyTZSLlnP1
+S/h98OyGGdDmwr48zNuIrU7e8JzAz+3TJaN7zNIjvgPILaIvPzMC1qyEGloGqHS0MIbgPTLB6WS
HWGohEq6FQMvNW7ORmpV81X6azbuB1EE0QjCV3FQ0aQb3QPAymrTUxu7YfkoTMe6PifdfWneJvmT
Gd6IqM5hzgBY3+lArax8zYbvcq7bdfyUUvBlCgcwFUUzOitcUD14aYm+Z/OW0PtQOtL4zkhPWXPM
Rl9L7vAISTtcHbLr2bQE/dooEisagbi+M1NbkBzpDE4I4PUIFETC95KQWnqBS3BwIyXEJokfk5Pe
Pk/mo6D48Y9OsqNxH0/gAvdpdCCBaOdl7wiCnehWDxZ7Kjtz/XMAHVcPrALHHEAWld+MALDFO0Nj
5xrsDUzrvbIPmrcQsJ/yW4VamKEcUtAD6ebraOwAuWoNyaMROdGMEfFrEwDCzS5EzXtqnSi8lokv
g2sezL/BryE9awK1JOTgRucrxk6NT53x2xCpl4QDEOtKcHV2O3lAvQ1vpMmDoYPDQQGpNTAUECvQ
xLQPa78u93082yHeyrubTLsDWkQT+mV6MCYnb69C45qGd1O/lyq7Iw3Y6u8V0lt6Ylj99FxHj6X5
oJSH2Dimb1mIANT9JvMOHWFWI2AiGpMq2vcklYF4uNcixY3VAwGdbFve0uk2w2AHHorV3SwfxPYK
/wus02Px2OJFz/RSxVaix6i46oZTob0ImHCZ22Mi7cpwtkSg8AniIWxdSr83cQSc5deht0uknc0u
bl3BcJMpx3A/zoH8A9iS9dyB3L22KShWh7cBZOCZ/tCmL0Lg6YnT3tUhWHWdPDhJ3YM0deBe160Q
bMLRQhT1DV2WVp1cV6E3lq9CESMH/D3APiPxd5ny2Bh5kVBmgm07xAHQhJDdFs8jxhVCv9tZpR3b
5ouMyjzGcF1e/rBdsP4IvjJzhdQGMTI1CV7bSNXbNp9Rrh6jk6hk10YEPOmYnMfGdApVv+4DyaFx
d9QrA8TGFLy9ZnfV6CA5z4L0qumiFzOlx6LXbgwwyl32rpuxWkc7Koa8ABvKomCAizsmUwK/QxVq
TyCQH+htRFNOiWXTh6+kMFlxn2vJkBkZ7qBFOzwEHVrVyTTNpwFdPDH4Y/rsbIArmDc1u6mcgaEY
tKGjF4+dXiuGsUmJgniV7adHQi2wuixYQCNGLMVv2hO4zx9Tz3Avr+hmXrcSyuQlQhGF6CaHUJU+
60VqSxmvy4onYVF7lQ/kZR3TNoCEqS8wk/a76kteCOStHLNhnRbQefr/Fy23lJBflbsYhWpfuw/P
MeZvvGbX+VXBscbtVGe1eEyGUXW5NAUDVFse6Wcnd/G6g4uvvitcOMsr3k2bt5JMblEWYKQeNPhY
0Kyrr7NYYbxHULnNNTwxTEKh6oGQtfO0vGxoh8g2nyIPaAn32XF5KSseApdXvtpOYT7WkS3BqaCp
y5LlxTXao3nqrnBA6HCjVZgunm3ZDp7IE3cmZTODWYlkXGxdT0pl9FByeeQFd50PSKprzEPY8cO8
S68RL53cq8/lKfTEu8tHbtO9rEQzrrbsk77pRmhL9Od5IpjBvTelG3O+kyVe4WkzBV6Jkj+fPQLA
tkxVEUjmbDihjusXTbHvSRhaWTJ6lU7uQJG+u6we5zBqjEcpO5Um3fKcjR5RNyj6l2KSXpQiuL0s
Zvuav9KN8StanoadvKT3SNHs5Gx63U19A7P5Pvvdr8jpbQyhXSvXY+pUh8ilV7xt3A6Zqw9gvA6J
x0kJhnmpMwxuc87v5n3sjk/aufDb30tHnAvURC8HAGD8JOy5dXne3jLORwYXO1z3+zGddr0HHLfR
A469m5zw4hFFFgjUMYy87/balejzwsb28QHeIfCyAPTzvjkrp242Yo3cEpuc7FVPvmr9BSiq2en7
y5u87Yo+xDBHpZCqiUzyomNG7ZCepPrXZQE8PZgDUlO9yWTg+XqpiPtIXbuxpLhhdN2PT+qwz+bK
EcUfl0WS7fP/oRRzQDJ9SNq2hVKqJdoAIi/2YmNFZ9202j3d5bZ8zB4TTzu3aBMwQUN7wEQw3rGJ
Z7x2/uTz+kEWM/1ylwPLxn+2kjlHSO2SRljcEUa0MeicWFPzrOavRsLR+8vQ/HsRfCWIOS9iQnMz
VaA3SnKe6oGw5Gq8xWjZnviBy+uV5S0yczrmwqhbg0LYpAYerXaS+DOoDB9EkVYb8FB5thP2lWpM
ZCZyJMR6jeMQP6LaZwfgG8SknCe4+XXvRj4mCgWn2vFcwLaOhmFIaLv4ygJDiVwrYxfonhkVt5Mg
W6WOJER9io23AfeVy2a7bSZ/C2O7lDS96DRBwxOrJJTVS9KIgVUGTXIkckYcXen/NR7tX+byIZCJ
0DGhmaGES64PkFPN1q+y08IADbQ9lxZou/y3yImsPMbXGN0sCwBtgjytAkukJB0VYzh1TUutkqac
ZH8zSALWBADVIKRX2EfVORJGQ5hRJooalKV7+b6ZY6+PwVh+ede2W+LR1g86SgO8MWwlUMjwHBRp
ON3UjXLAtxTf2/vRR0+gMzng1Tmn3/q7f9AdsyzWF6eyEsucdT1uBHBk4joZ3LTXxB52KfBwJy8/
v1NZ+BwledKYw66rXZJIA1YT4MjuABCVe8FdvKeMAoI1+bxZ8O3jvtKOOe5hSSICqHd0Bf9Mcju/
U/3ICYChkdjKN3QEn4d90FrmYOtvHEUXm7+0rEs4W4VdCqbHoqZoK1veEWW/REPM4Ek2qjI3vLaj
zdD7oSNb4gOO2TxWFGXFpDYtmbZWL/Wc+9Nm8F2JYE5419WyEofYthR1tDg+FIWrov1Q8ZXvo/ii
NLyC8HY/8Eogc8R7VaCYKYdVLj1F4HbHELxmV6fZn74DSr3cF250ixFn9YGfMG034axkM5lGkQ05
UTPIBmfr3TIkqWDuh+4xBOTwto6rJ5NhFMmMYfp06T60y8cWvVqecpCdxMltNFNULh5mR/efYRvx
rIZJJlqxHCNdgdWotHKloHOLhAe+Q3gyGN/StkMxDQJc2mBL3nCs9s0+varO6W18U+66BzSxYvzU
sDBi/0jPBhBFQpvg3ZtXMtvueVztKON1SFLR0QgQoBJcHY0bY7fgfo+vjd8f/oL1xAXgSrZzR3B4
/Y68JWAckNHKQ2sUMCZlTt4SE5DYYv1w2ddsJhcr7RhXE8XBWEk92mLE2oi8WEaPbkvH1k5kLdsB
gSyz6z7mDcFu6wUaGROQgwRYOJ/9WyyGaWXq2FpBFm+ISnwtnnlQ1JuNm8B4+I+M5RtWPrSfSWDS
DodjaVWtTsZe3VVHtMZ7vHLN5pGXRKKBzEUGawPb+JOkuSSFBnZJPwU72e8BbDvaYDc7/ANj3ErP
QA8BWACwRABlg9kuDLamwMRCSCKBmx5VTDos7dy6rb9EP5Tn5tigNQyPX85lI9nM6SUAa2O6HVOo
GNT8vJjRMJpJmSDN/ov+p/CWPthwv7jS4YrX3LJlkmthzM7Jca6NfY4su00NsDXfZUNndcaNad4o
vOvDliHKqDJrmLACGhKr16CNC6I47vapgZHBNpG/6RXhWCJPBqNO3yX1kEmQkYuNY+ivKrefd3N7
1mow7jga8hxTXAlAIBXgeknogZdOONQ7Ir8Z+Us2v2YVANlSoPjJsR2SnxzrWHafTVfW4hlPnSpx
Kk5LhWSwm+sF2zMYbPUo4yqr+MB54hPdbaXVoDYGuAq4qLQv6OcNDcdZkuCSgUWnXsmaFOFqEnXf
CmBqe5eV29o9ZcGCBEvqe3L92fLHYYiBSyjgytcGP8WhPM1lz0Ps2VJnJYO9c7VTWaJEGcBCrGfJ
y6SjebUE8QU0dM78TEUf9Nvb/6QWOxwimRXqLQksRsvS2p+npt0rWUA5Lclb3mqtGJOIadoMMDcV
irXAqOv00pIT3UExzR6NxLms0FaSCdYPXLMI4LjQzfF5n6Y8D6RBzcDWVE1WrYs+CG7wVCu+v4sK
cWtnJLzDiwxH7OYdASg8IkCwFUB/sE9VJQEhVJ6A8UC+r65rgDr+VD2AXkeFJZ6Fm6k6FW5fgvqb
N4qxtbQqOJZ0UNIAC4SlcRHCghjzAHPXydsQ3/cKZlxGX485O7itH3iPFpghcDCzDZRJ0TZS1tQL
Wt3gipmvRrvU/evaZR7SwEqB1d+4/KnjJbVhfIpKJAOkzKDCEdX371qF7zgFG6jajCZoJadHmeoe
zctdhjEfW8hQ+Ayj4ghEIdG+bEVb9+hPYhlXVol6M9ekNnGh1Z/zO9OLX+BbjuNtdJyc+LviV7+0
o7TnSOUpyxhvVbVjoBmJiUvD4EozplpiN3IE0f452pNDLOJ3yjvQrOCEPJShTdmgHFo2WNe+hPZQ
1GgOehIAQpFIt4tSFKxKGKhXqKl+JYGZ8tjWnYbh5zHmLPaWZCAbKUCEAiGDxlJvB2aRBE0tqd5o
5o2VhtGZFN1dIzSpI4a926TorCeRxinJbAVLFZ5cBs6iohlfggfpMvCgtLHm9Yrb7BfMYqWyTHuZ
AVF68F/zauhb1zQV/MZIngzQ+posfUZRGkGeFYnwHh7N0kqvwILwy5CtqbLUW8nuj+FPYNn9kgo7
frpsWRte4h2LDXVDlYgg+/rsFTFiTUdSo/dBrmtAgf6a6atYp3aUvF6WsxHBVBPMkBgJM6Ej+06g
mq3Wt4USeInuS+m3AEYj+H8gAgghC7Aacl/WwUuqXqWSBlWartG8slbQKxQB8lQgY+1eFrVpIuZK
1mK5a+eTJSLJVVSUGzz5oA1iN14tGN70uvZCTzpzpG0u3koak9NP2mCMoMEWvJa6+RH9kKdEsHM7
3JXXiGHSj/Emdjo/53R6bmTZgMpE/ABKHVo+2FtLR4wi64sAOtbEpcubfQwd6/IQ9Gd9fL6s40YW
BSEwfh1oMss14vOCjgIw5s2sFrxe1y0xvRukhz8QAF4+RIqFo48l/wmERhzaoBG8cp6cIZxTYMsm
HccuNnIM4H1+CFm0XJlFC8IdjP9UAl5073N6V8tXEfkt0ZsmR7tIkAEh+7JSG4ahAXfYMJHlIhSy
pyrrFEMImxKQRln/S67Eh1pRc6Dn/lsgU5TENRUuCh4CvHBfQkA762Op1Vg8ufmmg8WoGXlBZiuu
fhLBLF1DjCoQohb783vBxG8Kq4Lj67wFRB0Aqm6Q2PRbcgjsP5n7+SR5WeTVpunVDBC1CqdLxxt8
aPwcxrfLu7ThYz8JYFIGtREEsTJg20GvumX6NgTjrgSocKXU1mVJW5WGT6KYPCEuJqq2IzZqAdyf
XJCInQq/3AMR7YrXXr9h659EMS4wrI3Z6AuIaijgi2qxSbwhDo+gE3lLBuEgZcZkjyq564SBx0y5
NUbzSTbjLdK2XxApMwTMWgmeU5Moe9BDtX6Q9vR7V+YYKSjR8NmXKkodWjfuAlJou8trvbmrIDBV
kfICr5JFrM7qGoiIw2KwKnX1bnZqE4XkQLXHiVdA4olibkmTOcSzGS5LnfWWHL7GumI30XOAJrTL
Om36k5VOyz1+dRTyNh0Soizmk6NbQpFRVdkTEnCkbAQWTcUv5ANYN5319XXcZRpdvElOFQATCRn1
0qlvz6WgaU6VptJN34whZzJ8W7W/heoMgEuNImUf1ziEefAUijupli3KHVrb3qgPIUw2lbQJ6Hnq
ATbRAdMkKyw9eB6jxqIVrwGSJ4kxiW6uKtksIKkwUd0W5OpmpqHXBBXAGrSScuLM5ln/2DE2eLZl
kbc1QVzLcv1nqaC6nko/yZQ/il3pI3bvYlV3AlXiHDGOoehMTMB0SSGpFZSsMCoRhjYQLa25wYOe
hoYwNPleNv7FYTEXyrVZ6kwcmNpG09NFmlTdBpEPtOJjJpwJsI3MXLbxnMGRt2mRuFC9o9sBqJM5
bL0K+OKedsjqjH0/vrUYhqYxrzDLE8IsIagWp9oMICQVKzvpqFVH4Jfk5T1b1qghUwRUH25rKHN8
9htJHsQabSYsnZL4YgmOPN2YQNtWerkycophyxez27SWxcQdeRTqPifQSMKl36Ug6HMU+CjOJXBr
3XAbIphZUN6zn88aCWEQgvZ6FLyxOClVbqX1N03+cdngNldtJWP595W3VaUuSkMRMkg6uyJprpq0
9Xu6oM/O3v8mitkgOa7kOe0RrKo6RzNKLsT+3M/0HORRflTlob+9LG9zk1aqMZukkqyMBArVjL6x
Z4w+UJXjz3kSmBRgGiJxMoRl8eJyF9bFld6Vd3+ihIG+DHO5/7AR3giBldsouuCJ1bmrX7Li9fLP
37QxFK5MUKKgsMjGQfDsAJgggQrBlB9AOXtQi8hu5IFTodtcqQ8xbOSrlKooFJkieY/veumHiqbP
y3psCsB7k2kaqK5+IQrXhUEoi3IWvKlsv1dBYzchIL0uy9g8K+hawS0epGdfiK/1Ng5QVVCx3cXO
pBlSTdAqAwElwd+XJW1qs5JEPp9K2aRRMMgKdr1LroVx8Eva310WsRVOtZUIxvPHgItp5RHKiO1P
tUx3kbIjgVeAvWUcAjvWn4V4+oNQqi2NPzoEY2SCcQBlDLYzMpgYNgfUByXhPgaaapjcBG3maOkf
JZKwaQ1Vu4U8nr2Ytr1SgAcYpp01oht159ScvaqrOFu1aRQrKcxWFWi8BTg5Dmgg1W4a1paQmVaI
l4RE4dFZblV8lko6clY02JEvhHsl6RdU9yTctWmnX09hIrwVstjf5IBivhazzjgUGC90RWGiZxIr
ZCcZWXOnTbnoxFQROdu54TrQbSvJGoBMcSlnMX/Ltkq0sOow4RcLxyAJraEe9mnIpdhYElYm2EKO
AaJBDcxYOHmfDwMmXjra9FG4axJl/h0RNMqISjq5mSGHvlynGMOipekPEQ1vEl3vHeTV/a0aFibP
yWxkZ6hzgPcIHF14TmENuCIpyjUE1ARNnNKnKkkzxyyKzpGUuPeNshUfFFMurDgQ0+fLp/XLVALK
3qiNgjVGJjr5Sgkcx8XYlzEwjpNr7XYGBlHmhG58E4AN0RKdxE24JJ+sD2IlMpnBGNUAX9IB7F+0
6k7slavY7J84WrFby8pgPIIyhmUONjdohfaHwgFPjD94itff8JsS2HP6Lgq5FE4PavkyC9IgJ60y
iQaQt9X6ZsCIXqoLfjcTq20zzrlYPnptr6ykZWFXKVVQy7E5SFi4KnzU5+e4/yGaiTtlDzn4ki4v
IHsEWVHM0cA8hZbKDd5i0BxqEn+Z3Ih/XhbxpSjGymDsYBpKcKPKy8Kdwrs0tDAs+WB8r66yxxkD
WtbwrX8wcquzQp5xLBHo0joyxgGwezkPUhhH+GiexMd5n903rwKkooXkLhstwjveX0aoWFWZjJHg
UgLiD+yc4NPHyZ1u5leUMtVjem08zw8RIDN5VaTNDUTnLfzoUtVkPcowSUU1UhA/DPPgRLJuydmV
Imc+Zw83l3IlhlFsTMRKy2irLa2axEkLEHmVO/1BOqRnvCYBrfYfPCjxVGOSY4JXdXAIQbXWkZ+V
zGn2QI09g6ZxuclcZ8d+N6I9lYtguXn6PlRlwSfyOUpaY8Ie9tNT24FYJk09VbvXDMHSTO7CbjrJ
lbTFwa3OupnRplMIlBR87UBtzBEsjVWY+AW3aOTyJlA2lxSUbMjWJVXG78/SGko6uQYbkVdU3zSA
OBb1zyT6zbEV1lEubVtgCkOegXun/DWTnqtpkGccu0kDI0J+nFubPgihhZceEy1jki321gxARbf4
xX2EZBVcZEM/HU8wcNRf2LRMBG69BX/5e0txcUpOY4kGytHGzKSt2pEb2IY9lM5ljTlC3wu9qz0E
UWsz5Hh38EjZ+l1g3ilCilkX8+2yGNZU3nVbWnRwiwNAAtuDgYuv2HTTTLzI2HfLSFTHc5hLqrl2
mKwExlMXc2WWVVBo70MKoLIAvmduZ1fqIXP5XZ9kc9lW+jDueWr6WYzFkXjg13Pn9pZE3Q95lH8X
cQF6EOoqpeKglLsXezT5qrJNaY8hDboHb9Gt0KlWO/U2nsDtWAGQojjYqQYw0ljxifhUF5pNKF4m
wlqwL+/C1ldjjIOYSAFQ95WZr5Zolpr1VMteFncWjd7C4JXw3lq2ZCBLXIivkK6LbMsArQpJ78xe
8oLqTYiA4zUdaP/zsh5b1rSSwSJSlj3eSk3AiHiT0Fh1KlpgMuWciy1HsDCIAENVJSAOZJZKzKW0
rkFb7NVg2B3rFpCpjZMmiVsLI2dXviQZi+muZTEBSs3y1szTTsTBb4gT9bYOnNb72o4cBf1lvbQX
idOArRkcfv+raCZOYSoVVzgRoofDiLx6iP1e9RXTpbsF7GdyjGCH5jNF2/FnpjgrzMYqkD1FqVzF
oKY282cQj+/kufbHJnJjuX/9A3sxURvFQxGwqNhLVKERoCOUk+TpBo5adaubz5cFfLmcvm+haRC0
YeF+/wUFLcQ9rVfKXvSktlXsOMHUCfj9fDiJsyQHdp0Ur6Ei3YURvcvHGJsZqZM1FPmw43zIYpes
G0QZ6O8PWY7Oyp8rCS68MtBDYUvLYF90mrWDgAf9wc5/Bddg1fOT2yR1xdlp+r38dln65tlfCV/+
fSU8ARlDPtcD+CeVW1o9kHHpTvqXWT9WGsAMqgSQPoI6FOtf8BAYt3WJLsJRCmoryInX0dQuJvX3
ZV22tnQtiHUySTrL0kBD3YsTNA9EYXkwgZDdz5EvttpNZoa/+1R7GaausKOsAfqL2r1MecYx3Y0l
BesO0RY2dbS9sX34YZAF4C5NsZ/Vr7o7dcGDlPK6W9g+/PclBTkomnYM9D6xfSZKBJQT9OJrXtdI
fhTpJ6WvzjTN9vFcJZbUG7/7QP8tdY0zl+K/fExgZS9hfWUyaRSVSTBglfu2lg6TQmIbUCY8zLTt
zVypKH8WAz5MdeoCFX7O1kC3uNwAtH1rLfgQkWtw6r3be/axnswZ1GszzrpqWU8CVN+08UQqnNSe
V4J6j0HMWYdtfMhhjlskJIGmhxp43yMr2xsH3c+c1tdfusrSCrt91YFXUrjJiyRYAu/BaStoEcw3
wCIXEmHCdrfqmaam6QzqsHoCzyJQk/zYBToLaG7AnrQg5le77IAbjss5lsvisUoD3Rwt8ngY+vom
gHHtqUjkDmRbC22xMzzEvxq0fi1zRqFdnjpwCnEukJsSUfFebgbm1+p6ns8aaUJkNCS6zVBXH8KK
49O+ABgspwDH+28RjMXIYZn0CpGX1D87t2+yH3nDQ+T8lG+D5wUlbpnojw0rsysn9nhJwJa5roUz
ZkQN8EBHi/CSfIvnxom6xtaCnKMjW3JnVWTyc20yxaQNqOhNcXA9KOVbJ2JsEuR9XU32aAcLnbia
zxo1uLBsG4nGp8VlUrmOQjBVoB91AZvsgBTxSRysEcyWC8ZsdMCcIcDAsh1vnP9LL9C7yhpubEju
AMXPMgT1ZYGjE6soHlnkADB+J3LCG3UHKs8r3uX4S/XmXZaJMqlhqri/sr2XoHoCHRVQcMAYbk12
s29OGrAGAdtmdeipArk2ehMU5/JZ/MJfwQplEtc+TpISbbq4LR8k0DI6s+oLlTMd6UvspjdziFNJ
nsPvBix3XBh62tLOE6tPre4+eeHNWm6a8WoFmFQ2mqtiHEGB4nXoj05H0dbgFudG4NgxRwyLkBMn
tEc4DohXqdFgZQaZ7Ry5rNdLJa//czNqoeD+n039EpgTs4haHZabPmIyY3qod4It7qMj8ebREvZ/
ZrAreUwwDvJArYNR17y5hAB11m/RN3muFdGZaQ9QDtMxzPFGD2VMixAXOS8PvmHT1a4+gAnTjSyO
uThC4UB66TGCr7Wc0LzphVYCGEebKbhxUAFIcrhqAeIjBSEdqlU+zxZ5x5GdySiKqpClBJkwwXg4
yOAexMRdcHAai1jNQwnwBJ5/3fRyK80Y/5pF40S7GlFKHu8TnLlk8tUChAJJ/XD51PMOAONOdTqi
tkCxR7GQ2HlU+1o2OH3PffnaUoighiBrGC9Bgy1TXcwkNekxs7lsVfVtAljIW7uQtoSKRc6Vm+9V
u71VKidPbe7ubam4Fs2cgyzoKjxq1bqnhs7szY5klaOV72jiKpZwM2DcY0C2AU45znV8y/zXchnz
H+Ix60oNuU1uasco7PexVPzLUcfFZa9FMAegkvs5kHQM64yJ0dhiGTwY0jR4l01kMzNdS1kWeJXV
m6U5hX02IigAQBPgnEBdDl3Tng/AvezRjYdmbOBoB6+VPYjWzMO5+/JeyCrJnIUqb6Q+XtZR2eXp
fnbM+XrB72vcQAaKWVbtWsDucsfQv5BCsmKZk4Hn+FCMYgXVd0/4GdwqKSLxtPCX3Ja74iSgqCLc
pXa8T8/NoXowOtDsJn5jm2cUy53LO7Dl59YbwEbmvNJnsjjSVhZsgLc4TSxZMsaVhjS2+uBGLK4n
TXEvC30vFrO5OQFPOf6IKn4zC1AIABubokH08u61bvoDyXHRAsDyeJwC3BB06sQLWClVODF5M39e
C2bUnRs8A1YJmiv65+C22se+6jfXyXlh6ust1RVuFyhA/bE4KtfJgcePu+ktVloziYfY9kI5gefE
o9mThgkNif400PvMWdvF51xYWzbvQKfakEQKIkrvIaqAhLG/yq5GexngzW7k/WVpm773QyXW9w6C
1GtDBZXm6SkaH4cy2+VCcv1v26rfD8xKDONnw26QSk2FTpLWu6lyUNGAU3S6NfF61ba2SMY4Mkoc
hqaZbAEQVBk6Rbqie/IsO8oQeroaA0/31+VVW8yb3aK1FMbtSEadV1RBmTEiwXc6YL5AvAV2qgdM
aHvkEQZsxYq1MOashaJU0jIuMHWpJ3YxJq6s8bAtvpC7LvsDwmdDBggEDjTbNkC7vJNQnIFlT7jB
yJEr/jCvkDWhzhA4Pe4WoldeE08QTy0XcG7LBNeymUAF+qsmb2roN83GoRueGgraU3QYNcP3y7u2
aRv/R9p3LUeOM80+ESNoQHdL275lWtJobhgaR+89n/4kNOfbaUH8G2sidvdGEVsNsFC+Mq8OSf9+
5avGMFHzesjA7Jmov8Ks2ABGS7bMWXRvy1nNlq5PxKhHghY0tjahhEjyoRsBQOYIShYA2XbaE71R
cNK4S+HWd2qN+knkNg/VbjiOFu/ZfcJLYb8rozvYNivmUMfdqo9oOMiuuskeI4gHFNVgjdvBpqA0
uRc6XMnszMtvydiYAhAHUm6WTFUETGSiRNCoOgfaZ+WFLqBha2dySweJOOfGV6NwOqz4P2mMfYnE
APC+VYCFfaN5SACh5CQYM7XTQTfsJSPbMQqOgxIkVhLNe2lS9nkRb2MziIFMJ5qc4G7VO17/Gia6
SxbNQCNeEL1JLn7FaudLVRY4ddaYVraoZ0CJYP68AfFXr8a/RAPDArcVkDrBT+YJM6IETUbUztmc
ZGoMsH8JuI0o0Haxnrzki+kXQFlUMuXQjM3XWDSeb4tczWDRaZRk7PLig7OLtRN22tI5kXWvSJu7
TFAvvZA3mJypnxNZdjrJmADirp6XCcneIgbOUjWPUrFwyFVWfwZEKbTMhtFBdjx+aKOC9AmeXrKt
wN87bSoX8OJ2Z1fY+/+nE/9Ux6+FMcFIOsWmgNVN3ZP70OtNGu6KvtqNHO1ecwBohWAQQifo57IT
nkBSKFRshaM/EQBAK42CEwL5iBNHrobS11KYJ6RGKWDrVEgZ7fikLF734zeajejp/aFDSzLDVAJH
adb6EdcymYcymqaYKTFkCm3pGTigfBQ7dFoiR1ESeyq3avfQYSjjtljCE8t4nCLJFTUeK93r7Qbx
shX9IG/ooDkU+FvwxwuMlB1i/FDbERsK7cBK7CdggFjEBTuQ9V5LuB8pmc7ylJ/DBKl+dcyOgIj3
b//SVUtyfUGMyxoqskw1yjNYlMntUR5Og/iAGXBg9ntmswuzh1a8J0J+uS12zSMjHsC2ug44AMJW
/IVaxZCngfvBsKeTqkCzgOXMYvFQ67/+hSSgHcAYo7OADb+PLrkhrRiklYQvv5w19SR1gVWDgK6W
OZ981UFglUWBdZIwqsDGuWmRkDREPowtcrrzmu+M0eqsxjUsBbwsIbgMvNsnW7PB1wKZ50QCUImr
EezhFKLYHZaZk9bd1hDixdIi1bDqrjwIZstLB9cScrhb9A9pfxrrcYzHz5dJaTrsi3ra18T0daTB
QLDId/Eut5vN+GXQ9uqvaC+/6FseCso73hXjdj6IZswhMVqSE6zyeN0k5a5Ut/U2KPomtZKiUjSw
k1TSJTImFduU0ZjYGLud7C6SMXFhmHtjBpRb/CuXAnOPfZPSTXWjRdeXAHnKdOtuoVMyrmK0yde8
iZNdU86JM2az7A2jaNgVkERfhVlpMZQ+9TZuiDfWv/JBcToTwA1wqcBgYWwVKQohDhcT4EM1akRx
XlRWJoBgJ28DP+7jeyEfXtEe5ijuSnoPXACMYYsIzQFtw9TGJlDzCWKAz0nRJ1ufDg5TwlseaPla
RQNyTIhC4ALkUkZt8IXqVKboQMiXIqeeZYAdkaSVtlGu1QB+jUGRthEXtSi2qqpOT6pQo1fedml7
6aWS7MvKDHvLRFXk+1SayUMsawLWu5X6qROqqbHUoUgqC/h2aKKLQjh/TUZwJsb5HFjmkJLAkqbc
cKcxCV4w8tB9uf0YV8oGOuIg1BhlTNuZn6b9plQol3zBxF20JTsztih9cOgW4ISq3Hqb+pXbO4uL
JdURsN1kw23afFaej/IZj1OjchBJEeRrR7Alf5ef1X3oUlCJCIN/rTM6/SXDZxUcXsnis/58FMwY
2FROgKgWirKXVBcSnicMxcaKH4j9XtBH18wyW0pDTijx2X18lEn/fpVnFUmdKGIiyV4nx/fR/H0Y
QJMEZo1C5dT4V2IWXTKgrzTQRWDEvg4tUSvkYWjR0EvtLrT2OL9Ou3Ir2aXT2POL9nBbkT5BMEGH
PkhkzLoyq0k1DhgbnTDSOzizCwKKc27PYJozQK9X7PoXrkmnluWjXf0ok7E8WpuUE/rkmJ6GRGrO
+6fwqAGsIduUZ5M7Kkaf+mdxJmCSCSoocCEfP58ZC1kSqBomHpvxsvTNXSijFK8o7TEShE2ldjzA
5BV9wZ3+JZDdmtPnRpMT0iherYlYlPqyaK9T/SwsvPb3SnJAL/KPIMaYYnXVkIYFZdviUF0ArrLt
vdlp3MWlnIjRE0dVVt68hA0aICoRJEYwrR/vUVGGMCxpU7g4GDDeZBe9dneSlT8ZSMBFr9+OwIT9
mnv8mvC7L/r0CbEPhuBNIhoQyT6KVvu+XGQ5Fr12yq14vuAzO0NuWiNm0fowfxyC7B5QNN6M7RCx
m51ZOlSiN1QgoCoSwALHXhtWWOzI/CiRLXkxNgLBqOtEDm0gnMbAsAxwD0U9AX6+adqpmtldZQBq
EC4glPZBXvmGWNqcC119B1enYhRTIEE9CWjBI4ajiO8gLJusFDz38R3ozuzCV3/cFriql3/kvQfn
V3asLHtdmHNEGEH9o9K/guYRzGVI2kXexuVKmA/FvJLEKCaAILIA/WXNE3fxpjpTON3Zk9zh2HKA
htZ18i/FeH8hV0fSixEMLCm6BUKWHdJQcYNq2kgBMMqxo6iCdUqNl8fbt/ient5QRra22AEUOSEy
zFfrKr2NWcVNfoqw2DV9E+ziV+6ndlpapi+DZGtu7WrC8Auvyk293OefgLlQHWVhApDKj+9hMGIA
ZSUYSo+LX0sAojk1sgm2em6fdGUMhH7GP2IYLy8kmQGolvcoIz/JbriTMXhCPPBbOjynQP9Xt07E
+PWhFs16MWAzEzVENgg6OnPhHIcngnHjA6bzzBz1Ja/MI9/MhNjKy4Rn+1fiE8nAwiMtG8lIBBnN
H0LVHMISsEoJxtoo/lvvodrArTGvnkXTUO+kCSBhlzjNUQi0CqBDwF6rrD5/net/CGLwHhf8EcDa
ihHE93Xb4mG1TadbaJs/dzVa2fOU8D7LqlW6ksTcWJrnciAosBWkH4N9vIT5nUFOTYaNgnje3tbo
lWv7EDYzLkwd5YxUEaJHg07DmRFMBOfeVmrlH4NFxlXVrTZIsYr9Cn3M3F4fNpGBRAND6OZ90x+H
8dSZk5U0r1ME5P0hsxq5dWZ9tOYhtw2T+MPcWoucn0URtIcV0DCS6CJLqOnkb7fvYsWG4C5gqLCk
i0Icq6kg7GzMPkGsKeRohfTSc61L9gxWyttiVj7vBzFMgJmGA6AJWgVXLr7WQOJaABFYV4pdxgrH
n676gitFYiTJZi4IDeCYvaCJbU1/qWMVGyzfojB0x3G2ulHmCFx/6389QtYRGHJQo/wB85hKoZMb
4i85aifQqXU/x1jctH3S26Q1voS6whslXw/br85KFf3K7wHDWklNATtDop9t09P4LFngaHdaJ7zU
JTaLG990eBWg1Tj6SiZjolMZVFXZjPstACa5mCUQLU9BpWE27lRnHIiO9dD2ShhjrDE+JqOjQD9m
eJyyLyUQbpLsEOyy9kVtgQkSu4pyItnXcPx+W1/XUms8CU3TUKVAxek9R7u62sgM9G5SIVkB4jqm
K530KO/SjSRav6d1J7dwQQjQoloKYE275TU71h6MBDw+1PUAcPUJO7Ht0x40vyKKlXoy2DlpnUkb
drBbpVUIvIr/WsYpX0tjHk2TzGPemyhVB0/LY7VVHGAlpfb3ILOD38OX/yYd+yCRiV2SnCS1jj1C
b5Tu0+UtK58VjCVnlPw2a9zbH3PNxl2fjnkmcpBGQoXyiRckmqWLnVUKb2HOW+de9SpAcUN2qWHk
i21PDWoTl10ZQ2PM/CgL03dgHHKM9ZpSIOv6SwTzHDC5JtRzDyQMU5q8PLvTdL8Paz9Xedq3Zlmw
NfZHEuMi2yWbxmhAlpccRlew5BqssYLdgz4M5DR+6dG+Ey+RXftMgEjAqgi6mqjYMSqRB8tY14OM
KD6tbCLIgAQ85cDjuK0MKzVzuOYrMYw2zP0IFBMDrig7aDtzv1gCxUAGjBwdMuZ2jHmHon+/siOx
MDdAQMXKYim0toqZKaIlKK52HCe04vU+HIrRjEDWa02rETiLRmtPVWLXGfiP0zM4FDfGOFqNzlN3
3sEYDQEEJayxhFHaqBu3+qA/9HnoJ1HlcD4XTw4TSY2L0NeqjBgXlg/IxsNZfYmc6mXaJW+SLezC
L6kzvsgPHKkrXu7DfTJJOTa09DwFiReyu1iz8ofRr4/xz+yFslCfSq/w0/O40Z38zOuNrUQT14Lf
m3xX+lKB1j0rqHslfrgpvGGj+IL/z+kQEdhDDDC5gYhCkKIz4Xatm8DuSFqcD7QNNe00xDx0hHUb
QtGW8Jogj+2di+04Bhq9wzSzlO/Cl8qDuzYd7dLNVnYat+I+ezIvM68PuurMUD39Sy7zFgQtH6Wk
hR1RrfiN/KofsLjg6a5+XwLKeYeSypGXtq7q6JVE5i1UlQ5IuQ5pktw9qOp2Sh+T+cLRyFXFuJLB
vIN+EM12XnCbvd05AIesLioK7oVX2hVwNeovyVt1MjbRznwt7nl9lNXXcCWbeQ1hkph6lheSl4z6
YOXDcuhSAPm0UXkR02CfSBoPL3JlPQsKqmP2BWhJwOthJ96wx9QFaZbREdhgh+IdXnm8EQ0w0dAx
H3NXYt+mRgWirna8ybS1ggdk69gKA1yTiGXzjzbbAGy8kGdYKtbP77HQjjhALQG9FiW+uf1ZVzUH
+NgYUAOrxCdUMmHOBCIo2ARXgdMzBOFbiuy3Srj8HzSAYworMoUhxKPAoT4B4avYaZ+iuRC9gKg/
+1jc66Eu2p1ZOZ1a76Ihkq0CEMbWLMXYuMnQw0lbgaI09/7tA6+qElb4dWBO4Z/3Ru+VfTPaQRKn
Dis3RfQ0BoEtkMYSdMXPaoBCj9vbwtZNwZU05tGMRtAXRkLXw22gGQN8BqMzKE/bsARY8XPk/d9Y
SV+NA01kDNBanJPF+TD7JQYn1HtfI1At1ZM2mLEYLWLlW8oE3W/+nf0BhDA2wwm2pz5NNoCGQGyx
e4I+4BSexQYQY0p6l2uVd/s6qeFklQgPUkRCBiwmLKN/fBdqngVx3uWi15lvS7Alfe1LpW6pwsSJ
0T4Rs1H3hPeAM2GnEKDuzAvE/ESlyHQZBO73JNvazwCrkoqVZ5bhl4tFu5zEMe9DYoc2MjJ3cufO
TdzYIZxe3Jq6AscCxJqSqKBdzVg+xehzkM4jrhJazJnVw71eSqcuB/hNHTeHloScK161PaoGABeg
2Kui9Mn2jMPUkwCoArmgHbQow2ZoWG0NMHtnY7oHOmpuoRF9X0UoEGWRLlsqsqfbn3lNgdF8xNof
WmXY2aZ3cvVE9ZQMShJhOifMsjtlEDKLjMbTbRkrnXl8YZMAjA2gbCreykchnSyP6IsR9HLAyQpG
Qc8o3gbRmu9w4vCrAhZq1Y/Ooo7vPHsooiPj0C9d4mSyF4pOmNpyd8qKf3FydBFEdLUkipvBfG0M
qMtFUiLrqcbibibhUY4ijog1gw9COhWgoDB+hK3ZT1050HFd5AOgNKy6x1gEUXw0cB4Q/aHsS72W
Qj/x1SdMDLkcUgrWWE3lWZzUzopaoLYmy6Ewym+F0e9nRd2MstZyBK8GfSDpENGwwqzOJ9yReSE6
8DgQfJGvEwb9wfRCidyeUptY2dviant+X3D1zVzLZKx8Z8KlhGIJ/JFEAo+bGp3CrNsJ/SgDRTg4
lFW8Q2Z51vTxMSvNbYTqtXtbnbk/gdEcLTSMQpqAs9aMpXpsq6F1m0zsMXieJAeiZ5KlpSbilriH
9Q/N1lLzpPJSkww8A0JNI/PpQQBD43pDBrwjazrbMWyDQAabGOXGJr9GP/Ei5GiW5Affm/t5E/OI
F1bMxQeBjK6J6tQG+WIghIkelCB0ppwLMMMTwRgLU4/qAAPNNBsbXc1OvOCH5C821NtG59fiUdqs
BZ8fjkQd4dXzMUk+iOX8Lq/ajjtUcCvgn5V+gms8xY1jogIibMNHXh6xck5a+aDhLmjkPjFhVWD4
UM0YNLaG1hwbM/Z6UnMXcT6PiQJ5AD0EBfUdQwWV48fDYdJBNOp2Id40o4ArKK6h1fYyRHbY7aQi
tcp08ebwa61wNvfW3sg7ThAwbFAh+8Q1gn0tkkY1LZQ/98/DIyW8meyhfp9i5k60rFwlHRdEZxRl
3M9XWSRqiyEQ9EY78OvMiwu+q3iHgQ/N6R3aU9EcM3Wz2voXn/CDXEZ19MUo5ZJAbomujhydhOqB
Y2p4J2Pc89jOIEuL0VuMn6tt/ZBiVgeQAICtizCDCag1gVvDWtmj0Snz0v+M+nux/Oo96HDlbSbh
y0Vb86ztejvbBrvepxMfyUmy1eNk6zv5b/DSrxbrriUzdYpxFlFUpV12c1NsZbfyMqCiqS75glAa
2R93dJu6CsZ6fjip/PFxLGNvVLJZUUsjnOfJae4ksK0CCWCw5e/LLzSsnGynbZqjmljTHefLrsYG
V9fMRL1C0MZ5r6IyOdpoTC5Ouul/hl+B8+LK3nypz/lZ4BZdqT7eOjDVtqtPK8llKoKZB+SCggDY
ttnuk/NALgE4em6fjnc4xuwM/SQMPeYngeJcW328A9CqZZCn20J4p2Fe3yiaXVHQ3CvIkkMZnmNs
QWEc3BpMntfjBToy8wzjQoGHADCo1++ii3SoTwXgMfAitsVeaSzZIS+ho3A0ZOXpf9BOJtCZY1AA
Bx0+1hIMTiACrjr6cvsCeV+JiWOAuT3OExrklAItuAux9uqWhKiPba9L/0oUlhlBp4VEh82ThZno
Y6MhtaqCc9E+TsLdbF5un0ZZv7A/MhjtLns5yeo8BGhLo74ZpRhZhCAQ7fYG+QVYXFuMAN+SHGez
3bVq+jJMzQZrGxgvdeQh/KmqFbHAUzJlXWylbbMN9fJYz5VbGK9d8DbmzwtorEMw9phRhMeT2L04
ARpyxizZgpa++dAOGGYcQABy+1xrWSlak39dHfOW6qLqFzBCY3Qyfizq1FJk0ybdMZdRJasm57aw
FZVA6UClBQ1M3hnshIA6JrUS5Ngx0Lt+o1eGCxtpLwZnxWnlSyEgwSC6DoA7EUDzH+1QkJaLMSdg
nZ4b046G3ArSmVNrW7k1kGfjWhBagRqBXTiKW7UamjbAVkY7C9vAxPs04tlJSi32QyM0HDQKK/f2
5ZEVoR/iAebJqvMyDEoOb01RIIDuvted0UbNK13s+GE6xEDvja3gaH6hpO/ZYbzvvoCiSfqe3EXg
gKfLO+Fl2vWv+aHJrOQhBGVvKDu1bKWg61Rs8fvo6K7UWMRLXNPhlUJXvsqHX898lTGVlUoZchgc
7WGYE2tpeesVax7+WgQ7Jls3bRdXKS5otBevfKjQ8qCMbcNbgoJrZnPlrYS/H+QxEUWZZaESYB/i
HbVc2RtbjAA50Sb1Es7wgkw/LeNaP0hiYolSyouIVJjLDY7GbvECP7Krc3miGPOb4kw/LXIy/Jey
xqOj6gMQxJ+dzgcYv7w3X/9FqRl7fahHIjc0VUD/f3xhZpeIMO1IUTMN5YAq2rbj4JJM4pgL1gUb
qOkgIEQKivq5jDndj2KWWKtLjYQAFEK13tSOYugrqVVIhn/7ZX0awGQF0Zd3FbmQrs6DhiIX6Y8U
+jMFVkK+A7FUaKNd8BQcCNhWQ1shVuwFL+M3/Y5HIs8+DvYHsE9by/WuFVNwaje9lQSuUfA4uj49
DlYE8/4KrZNmQSsN8HJRYAahcGZT/bqkyg60tptiJi/xHGy0WHnUssAVdBGZvgy6ZF3mJW+sHWN+
CYsmCQK5LJPHwkBTbXAooozyIkl2DphV4Un1FTuxovv2W3weRo7VZt0PK5h5r1oO2tcwgmOoyHOo
YJnceJhj3uk4n1JlnirIc9u6FXPcM1CzZTuyUTbBQrtu03nl6p4fdvNOxTzGoW4mPTchUJ1eliS0
zVm2a8KpNX6KUdm7o8e+fiIiUD+nMoJTtXt3XOyxtToM2XjY2qYr6wNgnZ32kT/08Km6+1swik8m
fC2iBuZ4Yk/GVM01TC99rbaSU7tYQLLNzCa42ji1qh/RK4WyAwmGr/umuMUenfwI8AC6suDxUvL/
4xX9+TXMNYwohw3gAzQwzFIhcZWsEENytVMfos3fkbf+VExdV9E8BFw1o7EqcLRVEk862D3y2NYj
2YVRPpISGHKtgpzEJC+3TeG69v4RyGhvnql9EWkQKPbjfa1PllkV32+L+NSR+f1F/8hgv2gBwHkh
UhEFPgIwc1GwPHsWs505WHR9T/WTBxmNtdrWVWv+0bnYyNBiS083KNfbf6dx+mk08P0HYUwHtLUY
XP2Eo1sH8SC2KdG9uiqPgtHIEL3cjwLBpH1SfukJOsStMkh2K00bQLcDprm6m6uAO4S5evt/fghr
GVs1j1sMHBhYiBkOyxYQgbZpDzuAXgIEQ973e14I82k2kTm6yiiYXDRxX4cxLfFm29pFcqJ6ra+V
3mChU43gKaCr29htJ/v5UeAO6a+blasTM/qmxIk+Z4uiA4bdihd7csI9ikGvvYJmlKU9Cn76PXU0
wOD849EO9uSMFiK0EZq4olODtm4VF8mRNgagcE1suFcWaJNeeOM465bs6qyM7WiUrAgLwaQSF0//
km96H5XuA7Y+M0D+olhqmQ+dlW7Fg+63d8m9utVewkdjs7RWygePpee7DinZ81O3cmXQ5Qkp2phB
1+jOHBD7HZoiRC+U2GE6Rfe8NctVS3Z1eCaWQyshCoUUEY6aPUnhGwmxY2LCTyFpSUtOprTqEa9k
0d9ydTRC2nKqK2RneT3vlz79sQTq0ZhlDl4z70hM0FaANK1JM2hQEMyzNevtwyzC/Q69a0TSMREy
Tl77Xge69cmYEG6M0qTHhD3iYc/YUfZ1U7byXbYNNxOAFdMNxcrVMdIiHqq3+YBIdTv5+UV0yCZ0
eJaDzUgY9WExuECENveJADDusKgWZxlRQcpVEaWKojtmgnif9tNPAOtwvux7L/fGFbAoBaZBFEMe
cAXE13bDHbLJg3ShIGDJa+7mfmxHp/wiO2CUQCZUPeQOiCMGbA3zMqBPKAK/z4+BAtp2Bk44o2Np
MKu9EEHHlsweXRrFLt/AhyLa5Wh3SAMVuKq8Qo1V/iq93nag617ij2hG7xLMwWmVjDsAL4SVdokb
FB3nnj81WNjjMaqG+YVAjEHg9x6jx8BEirGKHVgJoKx5/RX6v/r8Sf86DtsRgBECn3uJ41SS4BTJ
Y148g0zPWkD7MfRfq+C0BA+3L/BTU445HVu+mRMMghYzjNGEVLr7MjjRK92M1u7Ij9Yz76sHbVM9
mT84Uqkvu3VQxtcNCkhrlw6+NtL7O+Axefj3G/p3+xRQ0NGo7KO29+rB9GZ1PM5ptBm7hped8H4D
4/UarQYjc4XLHqG1AqZfyp8C0FhpF3J++ees7Mjf6dDN7zfyHghe2WEwx3VSI+LAQlLZXfEl1A6h
eiA1NLa/U8TI1gfO01i3/H8k0r9fSRRyLSWqAInNIDhaoDuVNgBcQ3Zuf8rVwsTVwRhnpkjmLBEd
j9+QZy/TgTaR9vuBnMT/ambY1kCW9kWuVogZ5h0wHN/q566k0Ay+4C6nBnBKpRX/kI6VP+55I/S8
MzJWJltKIQMjMYal2wvaas5SxFYtpNYAzrzbtynzlJIxNkudjMBvwldLAIk5S6iYL6Ov6V+mNHLa
4VtQHGL5gcLRZUtuAw7FiZvaUtU7s/haSNjKJrmvx1Bmcd9IsTdh11MvxO3tH8kxugqtBV5pFqkk
cwwV5AhgGgdR2mjPhBNOfJowZKySwsbiI4KiBoBdeJsiUJUELM9NVgmfNgGpdbwQcBXiZDzA/fWU
1hRFUFEB1tBk+aiaVFjENoGpb93+GQtC2NjZVW58yQdMxP0dpp3Vq6R0rCoGYzGjwJyzNdSojAg+
t1xqFilFa+CRJa+agSsJjKUd21JNIgH2XceGxByCjaE1NrXG42FdDQCvxDDGdCziqFpEGNMQy1sj
xg+K5bky9yhzY5vt5239W/WSV7LopV7pH/Bz5DKZIWveoc2Fyna4FXz+GvD/oQ1/Pg5jQaMka5Px
d4xJw5rWXvYmBucoO4i4yXyelVnPva/OxZjSoZXysqHy8KKQ/qH4ujO2I5aDGivb8VBm1sPHK2lM
1NaXuSHFOVSPuj+kfCjfBEj80mOJ8Y1T8iIA1ZoOA3U+4C6O4z5+6TfR137D23zkXjNjXVuhyfIy
goYOXrM1vQyDVbHfbCZ44szFUivPkawn+lcnZ2ysWTbDHDa4Z0yTIVlY9sO3bpO7kRc+0Sn4wCod
8zU9y3sAwm7nh9vKu+pL/ghnjac8h4FmTigehjU2H8PeboG0pSkOdh3s25LWCwpXohjjopVigbHp
d31KT4OngfpJ2QgIycsSX7bdAqfP47Gi8L6mwtiboGwVEuUQmmxne3Eqj+bSywmxwSZyzS330azm
7leHZAyPWGemNimQ16HGXL9jRUQe2VLiF+lZ3PAidJ7yvPfGr4xPgXQjjGmILmwWD/gbFzDL2Knf
esNeQBdx2Zm2BPxucQ/+EGXLE7+aal6dljFJ6tAArlLBo41yyUIrzMIykL1Uvzrhp6oDBbc3LI4S
8e6XMUrxYAZTnkCicZS8cJ9gHINcJtTCVOoQz7yqMu95MFbJqCVw6UwwBlVZWXXpFomJsZY3pXr6
j+dirI4qKGVZUz2lhEHEVjfTvgJNKYir3WI373kT7+sRzdWXY4zOqOVxLiKog5UTQcSi2Q143o+6
rQEIavKr9G/QvvLeIrv1JnV6PS+aDhYt0yLLtrhUsK26bZzT+qijMcpnuOWEAexUAyGBVM0degKp
MjsT7ExfPUxKbpEU3ayEt8VItf1TFvnnTglja1QhRTeUJlXBSCwM/lsaNkBno+C8AU6QRhgTA/Qb
tS4AUe/J4DorzMYZg8K7rY7rcf/VUZiYpgyI0bUpZHROcwBPKVYx4uNwpmVvFGO306b12kOykY7Z
vbkt3eqneuH8AraD/x5yX/0CxrQUQC9qpAyXGT6jnPRIJ4Kb87RZHiYbzAQoe5eH2aHYV8HpbzST
eJ+SMTNjjlYSodlqmVnlKd3E99VeeNBt9LF+dXa0i/ziyB1LpA7wlv4wxmYUBgP2FMYmFE6C/lYt
P4LppdYSdzHu+wL0SLpdSpEvCdp/1CjG+JhVPplLhiAgkmp7liIrTF9vf06e82cJEbHgi1ahiQyq
cySQa9mtHz0CoJVSyefeaLWbvLBGUN05t+VyDADbtsmWUO6jEmKlQXeiYNuowN5qFCsQ9nHOYynm
Rcxsy0ZMNEGKG2hNrP/m0nY0J/8yNBbW0BFsCJyqM8f7qoy9mc0iN5MB+tKL2zr6KaPkEDanBUTe
WAO0pjngwLtwEh12ls+IlVqdW1hT4AcC7+j31rLMB5zkGDiVMT5jJmlhTSthYCg5TwehBkGoYJOz
tDNBY+Wkj3rChbzlnY0xN12cZItY4i7pRvb/sEpFAGre1keeD1QZwwIsl7lDQxnwzTuKh0g3e4EF
S2fkMcTutxKf74VjVVi6EyDIL9NMw+4e/QjRLXfqIzgz0eFKHBTg7fhioqZA+YIkFyBmmFy7fWJO
BKUytkUBLgGWZiBeqAAcrJtOPo22qe3nXLL/myQmpMkqoC3Ji6B7ptr96s0wpHtBrTXF9aHEcOtt
YRwHwTZZ9ELITCLgWJW+mbPUCprtKH+7LYPzDtiOSpIN6TCVNJ7I70L0JDFSfVvAeqvkj5PVGAtS
SeX/LwNL59mFmz9iJuZYPwluakdvNcirCIZ9iiM3K+NYLo0JYXoJ80uRgJId8dMH08vvp0v/UzgR
rG2022Rf2cJd+djd86HneIIZ09IlRia3MkxYPBNUoMEvHsbOlOzK/lE0XpOAi0NCb/CGT2e3aYVc
qYregJ50XgEmiWkjb3937oEWyh3z53lZjbEuozIXVRa/W7Fuq/mgdTogxT4JLRr2WOi1+8oZN/LD
bS3ilW40Jm4xQ11NuxBnJJAIqL0FJJK0XJMDyja3FzTv6TBSfETtCGD8yf24DxG/TQl3j5eX1WiM
sVlCsZJ1+kuCI6Zurep9/rKMMSN4eksdwVl4YQ1PnxibM0GX5CZG5PSbtXPZDBv9SKEAkXrbBOOe
mQ9CdkAK8CTzEn92oladtKkX6/dLb7aSlXjV3YAxdVewR7Q9nfyH8tbY1TGwNVc/N0duvY4Tn+tM
NUfIpVBKOqgaLXT0J9kPMNpc28adaedbWULmml8KF8CmzvQFdQ/OxjbvS+uM5ZJzYKa3tM4Sv01O
ZNNyoXLqXAx7ITfwbB42BscUswu9ZgOkP5PW6KIw+hkSYVOAfPr2M+Koks6YJnWIJyBHoKvTYr9L
xEJ82NqKWFjFvCu6wo2lkRPOrbkwAzukMgZ5NYBwMM82agBwP9NoNUkw2mpkIixiCbT9Uvx++2Q8
QeyrFMsi6GZMlfY56jRBYaVKiJkabrtk7QavD8Q8RtKlqTAvNB62gSEAjMX5aTiIRyDeV9+INbiR
4aSvwxEAwY/8ShHnkGxAIIiYPjNqDCqr9b1g3gPkY0mfb9/jWih1dT42HmiiRihN853FVbJjeRvV
z6Q9aybnc63p+rUY5mnFxliKTYVrpDAwE3qLJOcMzfPuinH/YTWItVEjCFaBAa7toi6z8v7X7cvi
nYJ5TgNolQwB1SYPu7geAX50PfAWdKg+sb79+qLoMa9qr9KSA8MpwUVR5GMJzRgVTM3yhmd7Vmfg
r+UwXl1Q2ljtY4wR0y3XgYZp7X3kmfao2LMjHUOfdkZER97UIvIiAjhIXmmCp3mMqWiEmFQabXHJ
xd6IQ7cZMROI5UjYFU5Oy7tTxlYovZYtdQwdr4F+1BW9JcsXdQA+4fxQBZ4Q13bZcLf8OIaDRY0f
miZWS1rtGbCgg67EXs+tFlGpeYrt8kAnPLGgHTrkQdzUL7fVdP28MMBYWhJVg0XImNUqGMIWOpQ2
qVXL5x48Dt38rGG+t1NfSDdaasxxNKtlCgPd3f/JZPSp1Su1EOnXBM8UYlI6m0W7W3SalM83ypXG
6I4kIOQWa2gvAMIGZ9jWR+OiYQyrOtGx7MC9fZ9ccYwCmXofJmUDcdEWy1ZY58eYrl1u/16/fDWB
ur5KxuX0CinqYYC6IoF6MHx06n3Qdu3TFI1ZekS6qN2eqydu/Z6ayM+2569vyPbt2mak/LgIPIcv
lLx1MKzy2GxAjeegPIPZe59Hs7gacF4dlZ2B6OJZWVLEEpg7G13ZpsA01lQ5WWc3YDwuLHHEyjY2
4rG55mL3qJftMrJMweKte66OiF3/EMY/CaVUDqWCPL9z5l/1jNTbInbzilWOV7KtHUHbtxdaJZL+
47thQTcCrQe/qYQ4pnVnlKOlDd3u0s7/j7Tr2o0cWZZfRIDevNI228tr9EKMkei959ffKM2eUU+p
h7V35wALnIWAzS5WVWZWZmQEafZnnrFhHOTrPvdjh6kABrDUUOgtGR656/bT+/QTkV8U7zGtYolA
/BGNblasuVqfuvy4dEwDkxZXkOCvH9TtdAfaUav/ToSmgGe9y7zMWl/lH2LbxyopXzSCRkIqCtgD
B9St6oU7MklC1lkfxHPgEqWQ9twcsq3k8Cj2s9bLcL+0zgV6360C4jssN638Viy+TTGEUWJxk8+z
BcENb6oTX1TTb+vLZn5myktx8qyGqohlA9r/VbChvW7pvmyTBEJ4ZY/qsLyiRPkpEE6mmkgexjzK
jvjAroZ2MN5LsousoTOZVMPkDq64J7rVt9QgDeI02Gvrc1zmpjRsFv4IsVQT/tlsMcQ3b7Lsro9L
k5MUc/3rXu1eXRxiuu03pWPExRGsx4/p18FFt9Ga3+atCiWTwu12gTu7yk27V7xFMdNz5iQ3LG95
PcP9dazpVmAWhBXgLPgFsnwfcoUzq5AxlxiwNJZLpjuBYhAC6ywj+ojeYPNQW67uVW98jPzCTzeQ
9gHwDiw2BO9chdhoVg3gfRfXdplyUYMK4JMawr6McYkCV7bbQTfi/B0JIkRAwHN/GuGrxr1xTK3x
e+fM73Qe/a58Er3xrdx1NnrPbvYSOI2N+RYZxJbKuXZYChqMS06zTFYKF4QzKZUsAoohCWRswhs+
3kVNaU3IMIfi3Cw360fw+uvjY/8pt6YnMS/UDe633D7M4N+S+vt1A1dh4JdnnEqrQEwxLXEICxCH
3WMwx++2/R4D43Zos5oWn8TxSC/20hblrdCSrFW5QMSVTv3ji+TvdoNbATOwbGIPpSd7BpUJSk/R
t9zPNvNOx1CQ3UGeF/OimLj2GCtnpD50K1FVoLcEzAsCI1hq6u20y4EhWtA/iTY5OHtZkB7GVaZb
iGGTa00e4iFZT4nfQDhuGmK7Y+EiGdGebh3mXNtWCaln8dmbIb90U2iOMeCsI+NgslZDJ09DCd6w
AHak2UD6hmnM6WsbsOCXjONPdwplIeRHaDUB7J1HJ+ji7cpIZBwDVuZAdwn1uR6CjjSWaqfcaODv
x0umNuMHQEpraJ72ruHNPoq+fg1CHeULx5yzYblfhcqVkDaAiVPHs7HYB9DlBIImukOfEpUmiBYc
hp0ITp/ez+2xtebODBxEPsZVYIRZupsIHhyhGno4AfLYEez+0G3qZyB30VOHl2XoL31Senp3A6Dt
wAQR0RAxqLINNDZAKCY0P+sd2rcIbUvjJgO2TGFl2lfPz4Ul8veLykrGS3wYCnjdoBvbAh/ozF+J
clxA0vvI4vtt4sB5cz/WP+fVu3FhldpPAJMzftIRzjQBKOvi2yhMJh+wWPdZa6NCQwdt0FEg+FK9
/t51r/z0uL4K5jZRkSGPy6aJOPjHxA835EiQIAwSkQ1LkOuTQjt9IKi4oArcUC8RumkNxAQFO3bE
0QQJYfM0/QAVE3kdaTczhj3MIbTE3Kxzc+psxmpZm0ZltkvS/NNfbh0ek+d4OqD7FNmojgGpHFrZ
S+ax1FSvttn0XwdF5Pnfj2efajPyO1IvciVX3M4OQJdeeojRd5GgL1Ac2UVApk2q3xJECyj4IUeG
XA+cED4e4BYZKhy/yKaAaYAJCs6sqt/1l/bFOqlgEeTDKCkEYBL5+Vc5M9VX5amVTc6BTokDFNK4
F/fFCxszcP25cmGY8jRdkYLBScFiyTwugbqDXfSweJiFstFRYnibq8Obl9tJeRt5kVFhJKkURN5c
bj9aKD3mRGTYKnyIsdtRYeaWZkk749iFZu8SzPLgGFvjMfg27lhf/frr5WLxlBtqi0poOx3Bs7Mr
qC9mXvpk3EG3jxDL5B5/1o7y3fDYOIaXHFF7QLsrfWJcqqtx5eInUD6Kx9REmRmIreM78B9knCDk
G7a8K6Gj95/S8wtjlL+qhUqLelJyIP5K2nUQQ3iXCWaEr3W/K9K6krMCMlypRxKbDvlLzisbMTOc
9e/GMkH5oqBWxzktEEAmNLeG6EYrbtcNrDs7kVZqMzqhLscURyOZw9OSZo8yz93qk8pIEhnreH97
XIRfSJSN+kRClMALJiK+GU6v6wu5/nz52PR3D3BhYsgLuZwlYiK+TZo7rtnG0Y0hhS4k4bSxB0LI
MNvp3OENu26ZnKZPb9YLw5RrUcVm7IIJRxsMnk4eBbYsPcYLznlwNP52uyjHEgScvNQBSSiMr430
MItvRvl1fTnXk9CL9VDeoowSVW/IhN7PsiyyI4wf5SZqsiT+Gg/cy2xnTqRaGJy1VGmTPLAGWK4+
XS5+AeUsyg7CclONX5AvJ7Fw6uxcQVq84a31lbI2jnITStQKeLig+hpKOqgQBIiKL5XPhdDNw6C7
BxUChkHWLaCyGwDUwjGZYBB1FqtNQD7BP68viZFAgcn290SCn8HLnlXIqJvSnB9zZ+lMHXMGowlh
2gmizIqVOMnD/K3ecQmkRcUXnoGjYOzd++m6uIaSESe5QjxWXRgWuIrMqfzRCseGY2nBX694fpyS
9+fchaW0LDWDIyGldSq7d8KNsAnsapNiVu7f0PMwsmDxPcpe2JuDbtJ7ASsTvcbvPUB/HSLOyaZb
+MSb+3sWLL6rRF5Y0suB12ICuoKoRrvtnoMbmeBRbrpvmJWvdjEAX1ATOoOWkvACMk4QI1LTg9xx
AYb5liwTmFxPtKY7gupsXc6rv/wLWDxxjivOk+5WJoGc62lDuk5uept/FZ1loznN/E6qkDgpUyfp
KsznIjV7J265+LZV08vJTMoVipn5+mFxi3O6jb3iDQNVzxj58SKP8UEZIZYe6556LYizGrsZ7aF6
bTV3+SZGdR7kwMD+bxOzQ6uUCdy7WqG8uByUq5HQIo1Gg3SWBgiwJqgXNoUnx61ZhdqubZtvRj7f
xg1jrdcvvwyxbBUaJmDK+N37ZAsEO9URS20S2RSF0zK+NujZBWPE8KTv3cjP5+bDEjnFF9soS3OM
nBbrI/m8fBwt0mbvPTzhncpJIrPx52O8NfCuAMWNo2OcHb0mlBC/YujBCl3VWd/k66Hk4+eQY375
cwbwgxoBIhZ6iYOpiuFx4bJtomWensrA1KiMF8Yfsp0Pg1QioJZpGCrtO0wQjCivuKO3mlP6pT2U
TKja9bP0YYtKCKImUaRFwa4iQPo/keyky8PqnF2vv0Gj/X+nhwr7KmZWY7GB5yEsRRHKohh3NICd
QHLthZBCJjBXxJW7I3cjYECZxVr0B9fwYZ/KByYjq4JWfl9neazQGrQyNz3I8EVDbGWb9jRDum39
3PzhafZhk7qncSp3+Vzh4OiHqTS1U3pb7Q20ZsOdBP2f2IoBmMJ09HF45G4Ck4hJ/Yt4c93lf/wI
KmkoRi1TQgJz+6cRb5UHw/pOxsBjl9XHYhymTyhTcclaccYmJ37nC5sO8Vp2UUnarH9YlhnKEwXz
1EK8k7z3xdrTQ8UfjeAoQbVg7ocvYr+4Qzne52rGMMvwAzSIVF2gg9WTIzTHvi7f9z3gVMqOD77J
IMBaXyHD19IA0qwfi8KI4AEbFXrno24OsmIVSmIPxcPfWaJ8TRNl/xCWFgAPpe2PPniY4nt+fF43
Q/4zKy5do9zMoGn1KIl4Tk8aHMAkIUPuGS/2P+SMv066RrmYqOr6PouRHnMdtDkke9opR30fx6aw
BcO8FzisaXjyo9cWRfmUJYf4k0JAzYEau6rypkA+LcxZSrV/qKt9rItyI32iKRwfwIz+MJTQnUx3
jU9qXBB1dqME+WJzLE/RK2t178Pua8ujPEcbhhB4ILe5fFvOrVP4BB+lI0gE6B4G0E8U78Qfhcs5
pJ9W+4m5JXDqyuo30jk4VsDrGzYr4WJ8cp2qpWZ9MeWdiN+UZypUgdE3Xgwzy76vn1aWFcrB1Fmb
NgYJVpX2DcqbzlDNEKQrGPGBdWB1Ks8Jg0D/Of0/uASVlbg4uwM4HCSMrYGcuDK1+/V1XQegfURh
nUpl8pgvIGKIBFlUO48T+k3ew1PGgAJIwO9EuiWPkh3Ig1WM6YOacE9xj0YxN1h16g+Q/NVAaDFN
LGAC+ZwrB02nfBAv4OJIAfx5AJ5Ov3wjlXmMJHKO4pCuUYppCVd7kbYRhKIM4CrFG4GRcjEiCk2d
k4dd0epkdir7J3ARaE2yZTajWQeLclGdiLObkA5c/TbZIJ0HRYpxiEuUiyeAc0WMgIMwpGOprjKc
r075KT3QGk4n9DYLLwBKH1WQcwwLn3G2GImGTrmpoo0nDh4DuzjWp3HaTDn63+d2/DIH0Ifm7qfs
bkD+LPaF1ypfGcbJwV07QpSv6ippgXodlhjteQsP2x+xQzjjexsCOMMh81isiax81qAckZoKPFcX
MCid0mO0j+4Hv3yJkcjybrMrnwXog+onHfQIjTXuRs0UWJ+bfM6VFRuUjyrHKAp7MlI4Y1ATLJIA
VshOuo1Qel9usiPpLIHsdYOyMsNtMdIgg/Ja6HhWghyijTcmZWEpweiqTQP1Wf5RrTC9lfOsFugf
mlka+OnBHs9DRA6f4uIBppVxrHIF6tgl6pXb7J5MDqHFY0kvwT7dt/vhOG/+Y/v6l1EaMjvVoZij
XKi76s0ExIxxHN3iWGzZcq9/iO8flqidlKGDUgpkJ2tAU7eKS1jr0b25M0JTt/W70p/3U2r3O9a7
9rpb+LBLbeSyzEOQRIQvbJbMJTzUBmvnrqexHxaocAOKazEUSBVPXg59vccIp5ktX/L0nnH7WXbI
Si8OiAysvBYSOEzriIfCJ8zH6YZo7zSbDNlf6Uf5v2HeZX1A4u0vzBaVUfYlmeggRcPWgtKA1XOm
9j4czW+4veGz5vj+0Or8+KJUAFFKOSh0Mp7Ne5XfH6u77glpYG9Fm2Rbf8u/MT7sdbf6YY6KHEI6
oUuVkru+BWJkT9iQ4FTd+EwIvP/FY5W1kVQMAf2urBSEQCd/TI8yNF6JQ+NHs0OJy+TAqAVFDPzb
AyswEw/y2Zl+rJPyMBOf91wRwcP8nOdPvRFMEyJ7nv+67/xlhwa6GnPOF12CTIf3CO0vqbmIgAOA
NDrbyafRLm5rtzuMG1ba/Ieq84dhyseEctlF8giiSzJ52p21p8hWbpUcH1Y1ax+5oC0VluA01r9o
z7MWTfkZoTcqTRUzvP1AkZYB9xnrTv6SnFSyr4SmurTbyuY4U5Dt/0I5pQsf66Y80DTUVT+JWHea
z701iL07hLVlxCGo35fcFPjiAJIURmy+nuV9GKXcUdlxcquR4T5BfpUjoBqVt4A1CfSHx8OHEcr5
6KPB5QuROjF67GX60AFQlpVfivlbq4Er+5ipqTtOX5XIlVLRFBXG5NV7n2LlytCaLhC5lhORTEER
ipbmnH1HdesHQbbI58XL9/2eqPEVXu1OR0IW0Vmcr7BmOBnXVqbcUyfrUR9rKJPIvLEJjLdOvNW5
77r0wBsR+EfPSTybDI9IDuvasikPpXOCOAYZeYyDUQz6Ak/abYvh7frceOOGlWW+T8msWaP8Eg/l
lnloUDYh0CGCaSMT29ldtQFs21r2GWocsh3etCifKng0FmD/hWLQI4SMHHD8/+B8CRNhf3e6aYRr
xy9RiUEmNLDy0Iz6xhQg2Q4SV8aHJgn0ytJpiGtRl1BfIc+JocXgYqpZcehN0/0oAUJcnwOlsYLy
ta6e/9Is5ayqsVcFlUPtHaMWRwnkVZLX+uXpv066fbgmGvWqVInWg/QbHerjsC/A9YBr45M5HUhc
MWHJrCSTxr/WjZhEKhlJB/h/Py54LUR2/2VC/4TAXsGzAt6BccNq9rNSdxr0KgQCKgwZdpEE1hRF
jvGBKDF12/J+8KoHMFTuWHMGLM9Iw1zruM/qiRQ5eI/kgvkWHJkbxYl9ZVtsuTPHyD4ZWSA9GN9i
2D/nQ6TR9fgypz9CMbXWz+RVnZWLIEaT4sydFgd4XBM+4RG8KxXSW6m1+INYA2MX4qU5OBJ0wkhF
v7dlN9phzPuphbaAs/5DGHFNobyRlIV6D2Iu1C3CZ4xhWUUHZFssMpbL+J70aLwQNVmcEOgij6pb
nLwIkru+DNYBoTuZvTbUkVYjq523NRpR2o4Q1WVIRYrbxorALrZuj7UgyqVEXFBHCalNTBNatPKN
wqrh/6Fh+CsXoAlyuIhrJowka67KTxY3YiHZgdd2OjCYRW8JydvUfB86aAIXLGYNxpFQydovnkBg
uVCCgYhk9eldDILBeCqsPMwYUZcR52lanFgoG0lQ8AWLpQZ39oOcAjYMqgGJf4bdsdtMscY4hX8o
lX58U+ql1SoieAcInqd1BJegleWt7BBgY+jFe+A53wqnssCdwkTpM9JllUpqgqruekx3EMOkbSi+
ZT9kK3aCMxkWKPf6SQD7ps3vWG8E1lZSmY3aimkZEx2ZWn8Wu9mGqKwVJizdAkZYp4fnjTQNIFsA
KwmKVmQaKPYk1Fobr2fcOtaTh25GJnHF54qCDcz8wVcdgneBnjngIEQEkLdbm8ypvudJ9vp9/0Nt
8NfRocluMn4YYqim/2Rg4J0J0GDVqxeINCSg+ItfG2dyxlN6+jq71W1xwwyAjBNENyq7auLaigAJ
yfuycAUQRHcO+UcGqVOMYM97gJ1bLIJBxgGim5bxWAZpQ7AwU3Yaxc1YF6Y0s9gXGBUCmvemQFNU
BKMOHrKyvq27+o4f43PFKa4GLpz1ffwDKOxjH8mCL5zbEEjzNHSY5cr08YfUakchxZS+Im/4QbPG
soZIa9IGpjY3bpUMDNaTTzrFP4FiH9YpB1TVykLo7/E58WwmGoSELh5EmBj/7R9yr/dqr9uVngpK
dwL8i0+J02MCmsxedw+ozVjRTYcqTWax0gBW/NQoD6VzVRhzpItBGEbizfgaQfT9abSlr4SmjFWJ
ZYRPjfJLksw3dcNhF7pxciFE8AOlfsZj4w+w2I9vTWU2batJaTog65dM41R9l29bRyvN5F5xx0Nk
DxCtM0GfEqlmcSTUEOzKF+Pu0H1NbhhVORkQR8WsNcXx1ELwt9AY8M3rk5kfTw5ahVAvqnFQf1Kv
jU5zr/iZj6hmlVvoboD1Yn4gKEvDIvMaeIa4pDhEpmIGTIsMXnjH6iSwqpl0AzSK9SKXobz1ntj+
b3BDxhBy7WIIj7HJrMc03fws1bRXMCoCfh8vjK2Nvosx5NfY4pa/wcQEeo6Y7gUBiDNZydHLTqkH
7EUgoDwmb8Aocw8MATZ+kRi5DTm+K+9cuvmZqlyXFkQIS0236TyQPrOpgI2yTh6Hwl5KVteZERzo
VqdYypLSieSkhanF9Y+91prcdFPlLvsNT6pra2ujXFiEXD7OM3zxBqPbIgRJ6skMSAUZxCPdC5hZ
GZGXtTbKMXVpMygTQehIQw1+4N4sqnMiV6agf1EHZqLGWh3lmACSlPusx5dUb3TcIqKw0ez0O6Rn
eMInL6xnBCPy0WrokyZ2mkrmjoTpTexus+SkgRlZT24YUY+Uglc2je5sdjpqBeqCwh4oELbvYA/s
F+dBMcxiZirk6bNmiy5LT+A5SkgBL9snZ8leNqrdu+k98Du4aqy4xQgkdOMyDaepLgXwiAGYbMX8
Ys8a69sxjgQ98zqBJT/mCMEPUXavb0iTUjbBYPeD5F1YEeORwloR+ftFgjKJGajpCf0Vn92p8w1U
BRnOiZVEG1QKJAdAD2YG1AE7e3GjL/CQCm+mDxnq9UdCWons51VSrVI3YzBy71hn/g+wzV+B2aA8
iFwu8yKTflfrTLb6tYc4oZVaqHZuJYyogCrzldUKYj2mDcqJBEqF4XryUYmQDWEukp66jbDl96Sl
t37XGO9ag/IgXCrqXUF4T0h1TNqkXuMQVoK/vmZUejPzDVxFhCW1TptBGFYA6dTijdCX/DfDFKur
Enh63nVq5nmMQxRwgE1DYTP1pq22hVoDI5tZP5uwQzuPZh4jjTA7DM9opUHsPbILOzuFoCPOCMUd
qNhwSJ7+RUdr9ZrDMnFrF/dOiPWm1sBu5Qaxso0NLjCrRPlSa0tl8sqkmws3uEPQJ+agctuwVZ67
tq7tMJGAA+mi7+uHaP3A4teQX3vxa5IFpSxIH/wsD4LExVywvaUv2vNf9hFhi/I4UhM2P3GcRPJd
exad9KYQreCs2qSULD0QmjbCxwyOa9bFvM4f87/sFbYpXyQaWRDX6vvFHGz9DQUETz1Ao/Utd4BQ
dHmnOEVWdJaRZySYuq3xUCLJBmlwAln1NG8g7pU50mIub9D1AgVid1QeCC6UsR+s00H5rGBUFK7n
8DtnPPs7X0d10dNtohrfeRjrYQ/arKY9+DCUxwoj7p8B8xC8h2jyjrZiZKdebXx+Er9O/MAIc+u9
Pxik/BaGIf5pXfCAq/Re5Na3pLYxPBXnDqoful9tYn9w5v3w0h30Df8kjRYLa77+OsePoJxaqPWV
riT4zEYN5bkRsyLid2OwQwXSNFxkjtMdBubMsZAfGfu7+lbDTCspcV3ct0CYcnWa4bVRRiGiz5Vb
HsAee0I9YEKfs/I0Pz8xI+HqOwFWKW+Xa8ZQ8gTjoh4Id3JzN3Vmh7HNAjU0zhJP/DNhnszvEtXq
Sqv8tr7o1eQT1imPV9cjz3GkpBVpnZUnmrMAh5FMT0nWW+uW1jtVMEW5My1bdH4mpojoV30sbGRR
tQkEqCfaMbixCfSE81lPh+tFDcxI85piKMCYUZdIyJUkl0WkomRABSHSJs0/Ekfyc25X1n9jw7iw
R92h2JAyHo8jYi+5D7Z5DV2lCMC2+lX/wt8tkK2ZDupTcqu6UONiuairVdgL49Td0ROpAqsyQidZ
LNhoN817dZCNeL16V34ZkuhcIEu4URRHvJGiGeg9gE+5r2XPeNhfD4AXRqirkUXlNE8SPmXP7Uuh
B2mcr5bPYC3F+w+kIi2aOjNE6NOHUmcmyFcvxoVt6mKMXTQvIXkEyl6+S+6zc75BVx4BWD21z7mf
IEetHiTWilmflbojRlJmXIKmo5trkKZCAj4sGADOIsNUpdHh41gwhyqwCmE860p/HFsEOy3eqfXs
TGPYOWkjmuvXlvWLqMSgz0F9OFTkMcztQ6PBM2FTyozmAcsG+fuF4537GNoBZBAiqFtzkDaGVJgL
q+563f9c7CgVvicZ+6nlWAnh7QyAHwRZPOYs+e/tnoyR6M7kYl79wCIqvfqWuzBL+Z8FOutxRCYb
Bu17KP/oZf/vNojyN9CNHMtFxceru71QSHYBHFSyPK8buZ4ZXKyCciyDMI+yTgCD6M5hWGWyZSty
oCpwaHwi6645UHlAF023RYBYwA3j8fcps099vWH+8Ss+Reih5biIzLyR3t30I93yqmm4AhA08Rb8
118SF22Y+8gAaKaaTOgD6TsFUcWwmdQoDPdAR22QOqZzTwocwcsCAcJ6WwKNYBxDj1RWVVffDKkJ
Ejrv77aBDtdNJmVJ9dMrqVvuOfsS3NRHKAU60ya2asnK3kaCjJ+OKR4JgaXdqbsQnYL1X8EIqdAk
/v2+DlMWGkWBw0B0kKt7wSb4UeEIIk0nMZMX1qqvl5Mvtp3yQROAo0lAytuZH27k18hNoRYouiGw
EZjPumWsjnFh36EvF96oDKBBWxCdgs4d3vW7IuRhNfqZ5FhnwF+xgCbX3R+ojDBDa2gq3QXngwrQ
M4XAQIYHyL+bc6aB/2F2GOtimaH8H7xflwUc/F/jxsfFXu5jR/eXDdoCLv8s7vGy029ZrInXZ83E
j7VR3g8CHckiELTXaGlm4BFQbLyt3MAfDzxyoi3omm2UEZwUUinxPUqsGUgjRTNyxl1pp66cm/NO
AsP8jnWorl/gjx9Guc1KmoKlXLDLmMm+6YThMRCCR13VDkORbhhfnral8pqka6rMy2CsU1W6whtH
fSZokSS5aT0kbsdNkISRtcmKR0ExhULmrXnJ0X2E2q675HhuKGMmOvxQJG69hNVWDzqMAiZS8RJW
vPGFkzPojq//xk/sV9RvpKvDIw9e6zHPDFeOytQtmqXOrCCtwWCUVRzQiHwhOJmcB1YJukWvEpfE
GqtSuwtmQFHMOa0qW1Cj6VkXxMQJ55CzwFxdQSBFxLTw0A0+n08VeH8l2XBHI+btWY4BjtOa4lxH
dWA1eWIcq0zCzk+Swui5kuh0WY5+X5yh8YKhaxK+P3UKJ6TEBV4HkhuWodkl6a4sYkvr410SH+bp
R2jMppB8X/+itBuhbVIHbCqNWmhl2FwMEBmootmzqtLvPBvUslRRwbSFpBsGpmgovzjOCZ9FoqAi
HHIn+dihYRHcVD6hv5u+hd6yXZzZRVAwsycokaJOQS5W5rHAgLRjwUp/+xnk7xcOc1RBX9Mp+Bnd
NFsttzHKY7aUjAP6CbdDW6HcV9+rHP4HKxjK2Nc7GUpDwh5sw552O+Rm8ihsQRiRbTNvYI3ZkdOx
9pmp01OKUTgn3SKCEHKfco9toJu6pvt5NZhx1zBy4U/ISnqd1LlJhTAx6lpU3ek5OotO4WJ8dEPc
NMks4spMILX6/+03vNvUICtkAE2BRzL10EoyvpPDSUfewvVOr5dbrQ5YVV36aUrbEH8/JXM11RVX
lOp7TZwwFf/io2S5W5J+fNqvi9VQ6YkErq1ej2EJmrjgoyQ8kM2OFDJJDR4U/Yxi/6fcmF4ZdQ2l
ZpHgeCbRLcTIVJrWDhTZbvrFFvF4ExqkYXgkpwLOaSzEJp8Nvo53WzSitaglz40wm13f7XshwnRu
a+oDxFfnzu81sI+2ujUaImugnrUV1IWte6g45OChwVZ0fnWaTMLQGW14zHev+8BPmRv9aahLGxVh
mNfEUu0M++ZdOFg2tRsOOKXYFlmZGzlCaxtPXdQab9WlHWBt+D7YBHZAtFsEr7wXDpzN8nrXL+rF
MaMuahZXs74Ys4jUBi+QyixsQdtyjnpPqDg53SocVfYz6KAzPOGVYKZCAkzRydykLNLZBJcXcRPF
vYDdCzyivwoqSmhPsAqTV+IXzCg84ofBiyoNfxYSQRDTJBNcaXkdc/ATYKpo/XRc9asXFqgPaCjB
zCVtJKHY8SwIiTnzgxUkD0V9K1aL/Xe2qPdroKVhNBSIHnUwlttZ03mbm6AGHjVGZMu62rmZobI4
eD/hct6P/8cKacgzYDm5MCIjQZe18FG1N8AIlpx+dsQ1J36NdDP0Bqc+JwjLJQJ08CRumvodvxja
UA9moyevOseLn0S5+ga6l6o4dxjtEezgZczMYJvi9dhtI3UHdJD9/+9i0B+B3NqL9EANyggTqDiv
0CsHUZ9wl/XdIQk4Z07ix1GXa2t9qxkHlwZNL1k1LHqpqG6aFG6rPYISgWHhU/eaXhLl8VtZClFu
w5KCF+iEPJIeiWHxd8N2sZKNuAlBH7u+pk/FK9oi5bKzeuFFHQVBd/keeIMfgCWwfgjsweJxcK1k
9xP/WToMs6xvSfnveDEWLshgVvYAlt63nnEr3conDcjeypPOnM8ibCDr+OTCL44n5cKVyQjVusU9
XTJJ3IXNDIa3duLNmpsDd31xn+C89Del/E9TKHNcSrgK9ZvyvThH2MXopGGu36stDjROwNWWhHtx
q2wzJz9lXs56Hn9ikqJ/AuWWeML6KEM/AjEEakpfhz2gVJ52xKsYONAIoGIyRjl5xS1pdKrdvxGL
ZXhhGk4tBRmvovesAqpTHvnF5J6g9uP1X3p7cYYX1L832IcTW1Dhehj7FV9oMPWCV7GqwRkBTdAA
zDxsBAxkiRvWO59xoGjMtNGV9VBAS9xtc9HMumMlFhA8eFg/SuQarJxaGiHdyMBfSiS6aH0gun02
534x23EYRNYcLi3jVrKWRHmfIhCkMDCQrdfaiEY93yDXABGTm875yDDFOhzkp1z4bqFGxy6RSK4B
EUhVOeZG5DTx5LTt7bwsDGOf6orkNkgqrwoSeFtVvGt/tzZ0Sxgv3CSgzjc/dmBARTpgAt9u4hXr
JJLLFoK+9iklyBjA46iiJNO5VMk1LR6uNR7p0ezE1XKc29gr9ZhRf7h2Pi7MfCquKPok8I2Bh7oh
f+tS0ONrldXlgA+U4X95P17aogJ8qY58PKoLQXaRKj2S4AeiykL4tEdwKRI1Nrt8Wj//1+7ypU0q
xPf4aoXW4ETixI9uJOH/DeLc2KB1VitzLKV0UwtGuckGgZXYfWoS/jw0v7aQhuYtStlGaAkSlMyA
9YId4i7YEIr42GU9ZxinxaAuHiTrpSkbsDg+Te08m91Qea30xF7/mFet6KA75Q1ekVAR/v0WcF3Y
RgKRK4306DGWUsNuOdRBp6T3/84QFf/Urq/GZAzJgGPpBaI3K6nZxyNjOVeTJeliPVSMy0Q1bJqC
IzlEdk9eZbUVH+pnsMgD1xDbwfH/O/D0fiJ+GYSg5u8fsKx7CJFz2CYtTjcaP+7jRLHjvmU8X8hu
007/Y10oLv5upmnDPM6lAIFTSA5cLj9OGYsZev0oaDQeTQ91KagT7FCC+mHXiqa0nPSWxct61Ttd
fC/K7SpNBM+rRvAY+o+IO04DyoQtKhnG6/p5uxZMLj8YdX2ELI6HUoYdCa8ip6/KAy/3Xqbkd92g
3o5hy0iaWesiX/cieA1hoNR9joM3JK3VC4HFBwM65KegY9S2rmaSlysjv+TCUhh1KJA22CdScQq/
dnvRwUgaUGqlJ35pbR4Nq8kKz4T/rTj0YPdmPUhYn5byGY0yNsAEyDycoI4y0pn0tsGjdJBu3xGT
doKXHUbDDqza17U7oKoA1eD4iGgEUna5XlzClscMT1Pkr5Uqb9pCeVw/NddNGIjQAPCQ+v3v31YO
8FwdOQEsI0OxnYpzpveM6HwtemkKfj6oGEVeo/GHhcSpy6wAZzlvMbq46Xapj9ohs3l71YxqyAZo
iwRRofXnBq1WppDQLpKqW+vF4KIh85GshPfa99IuzFBnsV36oSgIeZE+nzSgj8ZUYTi+qyH30gS1
6zEkK3uDsI0TeHMJdqTUin0iP/MfwMBw5pqhi5IhaioIqmmZN03Rx4iXQKDYOg1SGiIwOAwQQUns
Dkqg+9ov3fLL5IQQNmKhqa74D5g2RFXWBEkSPk3UNLwY6stAxCkGN9OQQ1VOU52LqWJc3ytb9psh
asumUOKTvCCUZOU3BTr1qio465eIhHIqVum8qOElh/o+jjp1iaIU3a9W7wBXCMqzNLQnoUMYaTgM
rtf8kFl8FWJdMcMBXyv//maWLPzCLzbtbIQpQfYSVPHgH6Rdiqng3t/ITBXKK6FSB4WcJOOk6LL4
3iu7MNVLfTn1IjZLVg0i1dqZCM6QNBVVVifqym7BkoJjiboouiXUt5TwkFRFDXM0cg0t60SON2mU
MyLKdRtoxMDtqLzxickgWXR9GkaAeoJwW/XlRpbKu/Ujca2hhiQTlV1Blw1Dotn30hh9V17pgbOV
HAFkq4NJ5IzJJHyXm9lbjUFTFTyHiUmGP/9L9VwXJKBADfTF8b2orziIpZBAcAkoC4TMxA88YLht
45a/I/qgmcPvDJ9Vbbl2RC5NUqcxUcDWwHfAWSzK96S/CZfC0lRGx+OKk8eykAxi53TAIqlkV4QC
BNdr2Lio4x1+BJM9X+8UPs9NBZx8ViIXFZjml9wq9MBjbOiVtg5aeLwsawparhI9vtuOdaNAW0MG
jiR/VlXOlCOQCiVQMA4inwtyf5bl41JUx5bVX7+W4+uyKoEQGydKgyrP7xc9+j/SrmtJbhzZfhEj
aEASfKWtqvbdMi29MFqO3nt+/T3o2buqArmFlXYeZhShiMlKMDORSHNOFU1Z01San8tYPuwLF0Qi
fil1y0FJwtJWlhg55fSVphLqlpR+asrxcxsBxSpPf62jKog7e95DAC2LEW5dxh+4xM/Q5ILEJSx7
aWWrxhZkr7V214S14MTZPcdFVUunmq6jO6IhEHD3YKkMyUrCGIUYIJpoBQpoJLHR0bBDApzHSrRR
unfvXsjjHmxjrrSVmScGwunirK6ChRByZLWRGmRwf25MF7K4L1rTtZyjGrIaSTmZQ+wVIRib9Y9I
v+wMjIikQQVDwadNhWru+NC5aB5MTy2aDsudrYUrP31cHPTzWcs/f4TrdF/nz/WNdDcUjiJ5DNeu
FI4z7B+zhSIFsg1dkQn3sFuJ2qQtwIt9tdZP3VR9ysoodsywxOxIOx9nDaWpmnY37dgf5Ck9VHot
yEh3IhVm1X//Aq6eojS9MdRDEvpDDJBEWa4Se6nKR72vRY9YkSQuDLeGVRRjBF0TACjFgG8fJZdE
i3PdmnYc8kIfLvJKhVzp7QopS224Kxi3EuEjdtcXz46M8/nQ7KZo7GXdb8PensLBC6XMbalsF9PJ
DJ+v67N3agZFV99CwKW4oC/DnR4ZmjTJaYiy6DK7/Zh+oWn1OoZzJki1t4Io3gq4RwgxdAtp6KWg
Tqe9ptSG5MvAoohTFRTV2c+ykMo//kDI0yizd1VDeOQVkqcwkrq4Mn1JSj4jpB1DSgQpzU4yeCGD
H96NJCNJY0Ilv5ojt8+BhSap5KFp6M8unLFdNvStPej5x3aGow2ZBCyzanwewGPiXf9627z+8odw
/l0UDXrBFLiV/VQ+LrN5UuXwvsdUm6RNoeADbhPvS1mcJ6O0otZJ0eKBjBpEKQ12v36jWWXHq+rQ
7rFavl3XbesGkGcRKgM3CbMJvMHEsmWtiBeoseihvWCYdC7XQxd+jKfaiQvRIAkzv8sL8FIa59dq
M5lSFtes9io9IA/2arzJsBa6uLqDNnbkCyWy87omkXPz2VLKeaA4T7Y3/I7eNNkMZJ2wB/tPESfl
rqWcnSb3MAPH4kiGDtIwMeP2WRYU0l1p4vYdfl7/bHt+fv7ZuEwCyFr5mHXM/xbFra3v6qQfxklw
p2/vVfa12FsaDRZwPXF2H9ZLrikztJHXj1b1eVxje0g/GksCfvHQ1jTZSzOBOW4D/6VIzvzVwjAq
3exNDF5iSUDFwFylu9ePboPxYsgIwmCjxisC1r3JPWeZABSwgBGmx+o+vGtvYyCfPLMK2IK3C7Ai
7Pit/7SEdge0R8sN3wQ/YMflzuXzDdRMiqZiHiB/qW8K+qKF9ZFqnywZiGKzaBRxx04uZHGfcKlB
ENYu+IRISeyuPPUzQYHHEmi0Y/YXUriv1phaLYURc7LspdEAikNqN51VJ5ek4PrH25lruPh4/DMw
g/OjxYjD6wGGRBt7uJsP+j1goQPMq2K+v3jMvfB5FuaYO3FEIaaGF4tCNQxOcA5ntkk8VhYM0wJR
VU/dqLlVqk8NITZdAmkC6KJ+v66TPRkUu0KKfV3tncldqH0mnsvkrdIE5aIC8a1LTpgPnkY3NBxJ
tqVn+Ugf0vvFZbgcDJ1Ut4ebvvHHO/Uzy3cTX/Qs3qleX/4YLptJNHQMLTKwmIpG78chSJ5AV3GM
KoDj9CfaBwwOgk1O1ujGlg792p3+vLN28RP4lL8H5HE1rTiPXEHFUldA+nqzdCLAzV3v+X3qfGJv
SeXUN8kIKeHqZqSxx/ymyoTF+F33ORPDu0/bTFLcQgy9U4E+VH3FRq9RPqMTWgO23npSUY4vjK8z
tmeer9uVSEEuXdQAb5GkTQNY4Sw5htV6q+XNrR63/nUxO416fC50J8HaoOOVzVcatLw0lrUqoiBs
cSPGkVS9UjR4j8qsN07XR+pzmdRpYiezipXBVE8HZ5hA0zqaw3Q3RBXwZ6RwFb1ldn+WriDpMall
yBpfsFXAH53SEVaElP9VcfUbVsz6DsZWw2boBVRw2rs3DyotMsVRoAHCV+nQ8+46s8LkRW/Z8i+2
BjUerI995eqpU6LfviItUV0ZKywG+rdfVKzJijKwbc0Hcs9+AmdraS2pepXhJ6Tgglcdxor5L95s
QfKw8yq+lMTZVqf15ZBhCMAPC3RUm/Brl9cHOhjgipW8WOnBqSS/leDBsec1PcRWcrxudHteda4p
SzXOCryj3HVVVsOrprh/msrwflL1QxpV36fZEpV49/zoXBb7+zNZchUaTdOzUwWikKE0dtXUdqgJ
RjV2Bscvj5SpfCamtyTNstjkDq2xKy691mCZH2+SoPOH1/FU35BHgj11VoItgAsqabb0IfKF4Won
ib8wIe4q1Hp5pMPErBhYhAYGRuLqSN3eY7zD2DeO/KH6i/zi/Hi52y/J1aEdckicAS5Umr2t0ocZ
XMNJJfqQO4VJdsSoSGKcAikvP0yRD3UNAkH09phymXQvdzYgV4+1VzaOah17h/Z2KSTfFIrlNNRB
Z6Z2ESCp8lvjNGpu7rNZzdWZ3wCP9sgYa0XNqv8QjH5ryt3i/SgZwM2ApvUrRgkBJWkxZSMTIC4M
+U87ha1bevGT8ta8JC69byf7uoPuO83//wCLH7tIIiOiYwVKBlNaH/o5up3lBHUL0StGJIZLgS1t
KovRhJ6ymbrAgausr6YIeofFEu6VqRhoZ+MxgZc0WiSXjomdK9plaEz6meEXfYE2gagixgzgmgTO
9Yeo7Ya+xwptVWGsU4vLoC5zQOHHfpiD7GYqXLXr3v7iA51pxTn63Pa4yjMYZU87DNcNgFFY5J9p
nJ6uy9nZjIDT6SoqV3hsashzL49vljXSFBVQNyXjYJzWI/CGPYsEGC+akR14pVcGWm1HL6JMdvez
ncnlrgiCYgtZ8jUK0l59kWojAL+id103kQjOMtpiSRsN5Eq+SqwHWQawR2cKsqtdAz/TgjMNrUQV
Km7QXyyT/BaLZ3Y6prezCA6B/V82BngmhTOGPJnqWIogRelA6ZZKN8lY32RW7uUl+fw3Z0YpJplN
tIf44qLZyVq/ploURB0FWVQvDeBAXyQRCuoGN4wVAiydIPuDXhgY4VRStTrXFwYXwlqKrDbUK06T
PgKq74i14vE+PlEnvU0d9Z5mT6KG5uY8FVmzTF3HECnBH/kOmNFJakEWHZe3AuzeNXoF5gOmSeVT
RqJPgvPcGOG7LFxmrPKBiRhO0boK445OYRK0wFh0ZiO9mRUDm2Vt/hTn2Uu9roMPqgQwSw+GV40k
tcNYK92+ITd9y0Zqm+JHu3YAVJlJ52gEwxNpegMq17ckNzXbUCQA9LctsADL0nwCteTk0qkvbotp
BLnEuGISAt1HWxkHJejp2LlT3ESOYikvcadi8KnPRpsO81NhxN8GjCbZcdy/pmqi+WM7P+Zpjhmz
+aEk9EFGVVhwDYkOh7t6u7jtNDMykmAxbtoCsPKaqCi/I4GAeAzFf3RZFYS5y/CmtHFUqGMj+Sqe
ONVy005frn/gTQRA0wlT0EQjCjUsgAJcClijthqUNpd8XTXdNQbVzvCTtiK8q101kBOhWY0hm033
UjWkOizLKQmUeumdKFPQ+Afp8p9/DqpiiIGqSMAYy9+lLmpUTlVmyHkQgcvgjRrlbC91FgsTvc1D
CM+wMzl8dyGjet4UjSn5FACqaaceaRm6+jTYiRzZS/wsr8Opo7U3UdEa2845XkjmzEErqdS0CSRH
veUUU2NjgFdwiDsGgW6TgpoCLlQZ8e3yEEmKnXWSqHlAyFMRg5wDE4Z64l63um3SiiM8l8JdPEsG
hIG0RYNm9KXOi/pbtpdhRtgOVc2Pi1v8AJdMLURv3ZYAmVjgXmDECqv5iNuXyslLt0QW1lACNiQE
WBlH+Vw8TUEGWBniqq8YxXMK9IIP17XdO1KCAQHDUrBDqfG7BpNejb22jnmQNUpgSdM3LZpOat0J
7r59MUSXUZcwDPO99nb2xBu6mcZ5mEeBVWTWMV+BXywVYBxWVe+6PntWiGKmgVkeZPk6X4topDJN
JlqiJCPFxCtXbLuY2SIITNseHr7VuRT18lv1c15VNaY9guqfrZ0QAPFy7gyVzdjeYu+P0dvwbkP/
BVjwGIbHh+JTSdJHU1kVLYYlHQwoJYcmyJwebBnd7TsRqrAYusnLFTwUYYm6YSo6/sOlro2SGZ0O
DtaglMixj7HLreHRmNHvSml9Gme8zk0seV//dNt8+V0oGrwqHEDReSNpqb6SNs/ToDb19aYxK5Re
SZsWv+ZOKYImrmSnAGu1V7ajZiPrtpy2xlhRnNTdI+gEAOJu3VMDEPfDmB2v/7at/eI8TILhZjgL
w6e5/OApyYt6GKM0qLRktDMyYmpQTX/KMf14XdDWfi8Ebbooht7SmsZpAOQbxOvCqXtBuWVPAm46
XBImVuowv3qpSrGYoxyGYxzUPaAkacooJnpBPU4gg9eirvsEYDiQkVDrjq7VW9Pof3FQZ2rwe3M9
MYZsaOs0sOLsADwfdxpFYDA7bg4/x9ghNdC+IxpvkH3RY4cnNvMgP6K2pr7lQOlJnOiDhWnyj5Ir
erdtc+dLcVxUaRcdjT0Z4gYp+VLI9Is2ypFrpgAzlsBpfd3Qdu4bSMMTwaQq/I28z0WehWSlwUyx
tGRFUL+qrQ1EfkASPY329MUYgLCBYSpneucQEMYylghcPLlQmjYx2YTFeQvjYnz7Yda6Np5kBbc4
qNrYxmPrTS4jhisdIUkOOzJOFptNxZVjGghmvJJrOK1p1CAL7rwJU53AwCjRfcAK2C0gUpxZVPvZ
lt6h1Lk8LusOad7U8xBBXmuvaOWVvvU8ntqb3lP9+e6/gGoWKch5c11UddHKELgEs8+IgdtvypNh
E7/wLVcVzK7suPW5du+1tzOTMXOjMkdNioNpfWgtcpiGVZCO7N0BFyK4LNKMSKqH4F8JVN023d6t
cYSAB8Cc24harP6rAlYpRmYmR+ANOwH+Qi7ne8YiLWAshFxG96kAYHns7yMgOjWu6rfP8gEgBJqt
V36oivJmocrcXTvEUtKWGUSXr4tDwDfplr7kreQOK3WWM7jDsQ0065PID5llXHGNd5DBs48p1dmE
jBNiWQozsF1n3zz1QqQFkc2wgz8TMy2jmZodxNTmIaYRSPVGUSTbCSgX345L2BUtDxvaQsR0smzC
sCVcwmB1vPQkOrSdEH0hiis5RGUDcqYaHtAT9RCHppNhxHUyLHdO8j+/Qy9EcaGk1bJSqXpoJZuT
ndHD2grBXZllXTMBLnioS5PJhDkbo5N1iufSrxw9shNgLFFb+iVeytlJK8914knncUUr/RglEIgm
oD4bdqYif31cNYBqt19SIeDZrlcDSRDvKrYUwaexsLtWL7CfGEzds05Pa9weLDk/Xo8du0pR5Mn4
B9rxTw590Dt5GWaUW2cttnuiPYwKsdUcUAplYAKOtG0EprFrhWcSuWCV5ZIRSuhxB5qJdb5uzN0J
jMgGqpb1ugjyrP3wdCaMC09WX1q1gqXFAHwzAFUDSArQYiPyGZsllW0Gmrcc9PAwRidROrSXoagq
esrsLYDhUn4zo59CtSsJvt5SO/Jir7cNaIOcCrUsrPQ1uid9xWoXULPrIK386990L/WDbIIpfiyF
bOGykUzUIGqH1iQwFpt4FR5c6ot20p0R5GOiquluLD6Txvl6FMvAUOohDfWBGZWhZF3uc+AK/qKr
FjpFGP6Q5UE71PE8PYRzKeopC7XlAgFmuucI07QsTWqPtYrtl9FWP2B73G+J/V+Ave9eCv/WdwOb
PenLAIrlKnmvdYCDBPyPBHjrpj35C7pz08GsbSpK5/eCAUShtoLVEMxF8IbcdhUJh6QIVsA4NfFJ
Gj/OjWDlYl8G0TQd5QGCt+LlbTdnWlJXCmSU62zH9RFlaFN7um6be4enyb9lcN6/ZjpJBhLD+6UH
uXiWMbh4XcCuOWjo3OgKlv7IZq4767XKVBTgMlgv9YfYqRzjC9bVblvk6PFJyN6ydwtpqD1RU0Vd
z+KnaGqJ9vqY5QVqG5NX/ii82Fc1u/YU8NVWfuRHnSPQb1eigWY4thpxjvzqmm6MywK8hCRIPr1j
QwQJiyndq/40exUQg2VZIHH3k50JZH9/lgQ12YDB+BTlG1W9WxTq6L0IoWRzCQFcEoPOGMJXDQ2P
OqbymYTQWLBpm2RNkCh9sHRfl+GopaltjC9LBp7KSmDnG4U4cZxCulxq/ZLkTZDWX8w5shG9BUYo
ksA87UyhJYvbaI2ZhHRx6zXzVunndTPY+CqnA5c2YrUmHJsobYJaIV48/8Qug6vWopWCzV39LkVX
LUPVAHHGR52liA2jxTQa2r7mU1Xlh0oGp27RFF8GTRHcWvtnhk6YquIdumEMklcNd8iMM1Pj6JDq
9THT1i/XD21fnd8iuOCjTJgZtAyIaKfGHZW3KnywxshGedn73wRxBq1E+WgpFAadTc1rmOSBQZOg
GJfbdhKNOYh04oy5JelKLAWiOgu0wAVA28cyoOFqD+OP60ptewuYs0Ull0HVUnUL7aMsZmKultkH
dbMAHLFjcIKOjhZt/6YYb9aygHD8qCtfs/5+0H/RWXeJ9vH6b9iJFBc/gdM2y5A4rkPYB2OM/VYF
BCA6toPwxph13U9RZ4rMSGCXO552IZL9/ZkvV6mBfuvcNmgwgCzIvF8WEFcB7/O6YntSsG/K0FuR
hW+WhQvaqRMWW5ugLEMwYE5+YuGOVHPBauueGA1fECgMrHy6KSl11ppNsdEEzahUtgxQLTsZ8h9j
W71d12fHm1Hx/y2ISwrRvFvL1pT6QEe/AW0MnawvzdRWgjGVfTEUFTmLLVfxfafKKEuAQkMfLQ5I
9KNCpn1dj/0D+y2Aud/Z18dOFTaeaghAVPLqLHMMDVB9RuxeF7PNWtgMO15g2EdTkR7xjz1jNUpU
UHVYWWzTQHG7ILvDsDED6TM+l44oZ99V60wc50ehoiBljiAunm8AixwsC/jYJEWwArkTmy6UYr/i
7PColdEFiCBNsM5lekTGubqlGRYultMAg7ckohVmkVbcx4qyorWywWyCRQO8xDg5cyk589gE1z+W
SAxXR5HpaEohgVqLWT9bUYEmQe41RvTnacrF6XEuNFgYhLZWiJG03rOGnxGoZK4rwn7oRQmFMzru
5YRl9sQASC28Rwf1WfojbHJ3AblvKrtUNGj9HyxcRzWbWmgC8v0IYKiqMggVkbF87yu7ui/9hNjk
JfmB5WcsiQgzc3aZb5QzsRCJ6jkiEV/ZiNNMBfRd2ASVN4AshqEixP70WBw17y9QxdhJngnjMouk
r1TZkKwmoFn8IV7KE3C4jtNKBCaxa3lnYri8AlcEeCZm6NRbH1fyMC9fi1iQI+1/pzMZXGhIhtpS
+xUy1u8ydSLwT0lOG9lxgVpufxfeK39zJZ3J44IEmTASNhDIa3oALaur0ySTF4p2KreVIO4LcbFh
SDKryVd28y129aZ+AqHzXX5jvJSH0SufS3Bg5oH54bp/bTsq70IBwYzs2VQ3RaA5VS2rsKIWpYno
WblV7ORUOPMTdDyS2/Lu747y3+L4CiWpwnWKGqkJpjRzAcwJTwZhedd619ViFrD1rN9iuDrBUK80
IRO+GJnf4hr8PYLcYYuoenlsGudNsRlhjgATVOhntLfhJ/OzchOCrZcG6ReA6HuswDvd9o58o7vN
UUEeGtvC8MFc6ZqSnKvpYa5ny4zfAO6we/mtQyHBfA5fyucGnG+Ike7/dqac1036YJExwqdbijYo
lcyfaPs/iuAcLRsYD1sCjcL5qSWFMw3kb+4T8Ej8y9w1zseoUpq1XkFCvrx0RW7L05M0fGzzH0q2
CvKyvYeAdiaKu4OjfmzLbsV51etjQyc7ySNcXauNrHmqHkpJRCgusnnuMkZbL1MjAtXKBvVF5Yvc
/F3c/X143GW85ro24EnfBpirM1/qIxZJHtpDToEOzXYNRM0ggUKbbT1w0gAVAQeYZD/lMLaVKBKE
ie0nAg4BkFsM1CtRjSacBylVSqulp0MQgTVnSkGHTh+X8s2qQq+n1MGYocD8mAFfuiwE4mmKkjel
29lhYAWWtM7HLljbV7M5WaA5Wyz/up+KZHB2YNRL20ST3AW1dFrN1Zt6zVl1TaDJziV8qQpnDBM6
L6sxKB2iD9DZDLR0KXZPFncZnQ4UqsLpjZ23/YVAHuW+p7mRzRR6ySf5U2Tas/wus3P7MljfjJsR
K7TeKrj6t00SPHgA7UNMdEmwbsBv9ugAaJEi2RoCApRsvz+Sn4lXOBYo0Ay7KhxgEACN8HD9C+6Z
JQbsTCy3AJ5lMx0WkrS19EgZAj191slDCoJoLdHcWTEdzF7ZhSoaNd5u3aGxRihFMwYDx2RDHaXM
SlXN4zgGatZ/KWW0QhcJCN1h44VV9D01lpcFXUV91Cp7nKNTngAM+rrOO4nIxU/gwYv7jKhzrzRD
oETe6hMHI8LJadAdgmmZ1p6xVuWLMAxZsOe8EYCZOGjFxOjkFgjaKNH+KecxoFp0zOZjno6uomJe
PRU0FLeRDFVjTdax7APIRHxa/JCzV2ZCYqUBktEYzFF80BMaqIn67fr57Xj9uQidDS6fiZDTbg3H
ASKW8qc53GCUNgwFjZG948KIJHqVmJIEExQXLbveVPowh5F0bW9nbWFrEnEJ6InUbhYkAu9VHv7T
nMtiJ3qmTrhqmMkyJpwYeBfHD/AAdCad+luGgQ1dPYF1AXyDo2IP3/687oBvdaYlO+gzya005DJA
pccg6RNIVeUgI8ZNJyef/uKDnclhp30mRzGjKKMAdA9qrY5sba7vAN99LLpGEMF2be9MDpeGjKYV
1Xk/jIEZ6YcW3Z/EOl7XRCSBu3CkSNXWuIAbVbVyyOvyuLaiLvmudZ8pwTlQ+r4dLsP01rn2silB
LaDuPjSD6LD2otD51+cvmYg06lI2+Cr6Aw2wUOlicgI7ZGAj9dID1inv+z/G2sB4IJbXMPyKVfIt
a1+cWcDASHF6oVxh/JXcqBPxAGD8N2agE6x7ALIfeBScWYdrucZKBjElBaP9lDqRJGop7Fxb6I39
FsFZtNFlndyycNrTh7XS7TL7sMqWu0yNo3RIdKZYYHhbNkF2djoF/B4W8TH0yEUkWqR105YrAngO
PNNmxEqjJN9MjfVIYuABytZ6UNv1WTHn4Rjm/ecFg1J2gseFOkbAlEPLH4Avq52nfWMXpddEM5jn
0f0JFmApAx5Cju4lFfMJg9rca03Z26s+3iWzsH+5a974NFjDQejZbPg3U1NmkgWrm7TcLeWnolwc
SxRwmI9sQqpBLDbzwXbXOB/SU9MsO5WF77Gu7EnrHg0zTt1KLj4XiupLKsq5UeGoo+Ffjw9bGBL2
mX5L5h/9tdas2lhDsm5jb6vq/GJF+8yTNKe5N1/B2QX+U+0geeEBTYvlh/y6dmhR/8K4/zuUtfBh
sU0ldXQwwJapYusWLV2+xzCbZpGYmTIG0Zw4SfutCG+t7FWfH2n4uUW7Vau/F+aDKXXO3Em2QYNR
tKy4TZ/xE97LjEgIsE7I1xrrWE7AXmmhmXwaXRl8pVjJ/UFcK8AN/lkEMLWr8Lk0rlwBVkP0OPR2
YKWl1Tdyu3uqAqmzra+jpya26hrfLDf5fP27b6yaU5HzTpO2ExgbIdScU681VhsAbO6sioaCd8Qg
oAHwGs844GPyMJyARySArETYiaJXlXxOso/pHwPkY0AKDSmgJ6OBswXiMzNS5DCnIZCJNLhqYr3m
c6s4GaWCvIeFyAsfhSAd9gDMEww6b3DVLOSFi5V1CKHg1rC1TrVcC6syWKXOPrVWbQpKFJvqOhMH
XFG0X5H+Yp/nMgehY0tbRUeuE6O63uPKa+V3DAorAaSxJLrptgVOThx3QZhL2naJjBR/jlDwVh0J
Y8fI66g7A67RKQ1b8UB3XzmiPH9zMb3LxUHp2GTVNomrNA0WqABKnGp41wMGyTBAdC89dMDNAi4P
esRfrxv+FnGDCcTTAogpDAabd+4orq1yAUJ6EDV54eVjsjpZ3mqulPSG05bLrV5gJ6AwaQl0rap9
yefYsrP01szS9lZtJ81NBx1YTavSYo1xlF1l7OSj0hQSJhua3m6TNrstp3lN7DYDE2SMLTNB0N7z
KoDOKozHlkIT7rZYFBkYjVQHg2YFXJBegnncxVQV2Pv7vuTG4H+L4a8G3czX1JJwg1d6+Jx2wdj6
tfxSpJI3pr9io8b05SkVTabshUPjTDmNLw8jF2poJo8Ih9hbWN38O2rtTqPZOeq2mkPGv6lmMZvA
ix5LIYStYHG+NiudlMTvmqqlC3Q1R/vjGSVOAudeTaK2UgGc9UDHbGyezrVdKF0EeMvsGBVD4Vqd
et/opWDfaZsyYxwKoQpNYeyXYcqMC/N11q5NQ7oBg+79ccEE+kPoavdjC1Bv3QllG5uw2o/rDrZ3
e5oYOiaGioqMjtf7ZeCamypL5xIBeXJWH5U6YLwclGfGYha3jB7Auy5vkzqxia8zcdzJplNt5GnR
j0FhjodizA6yVHvWiMlKdGvkRbXTVbInYZ+L/W/PnQPzD+wywIwsoJ/AIc75oNZlZmkuZAbuZXQv
F27+iGDiRifL6b18tQtA/zmtI7miwXX+WmBzF2DBwBAkVrO2MNs1MtWpSxPFzyqkCMMHEo3eYraY
ue7ctF6C64e7oyWmHQ0DXgGnVPlvKZO2pdo8g4kY490qA6LQJ19WM5fkImS2ja1CM/BXA7jcMvHc
AozCpd0g6U0sa6Krb760t1KCnazYpe7gRsTRnMwV75ypu9oB3hmb/IB4tvirYCIU3CXgN/QXw9UU
u8oxtmq3D0Njr5/zB8vrMYc5ffjnKxpeDq6ixe1rR82d/hOyX1+4ssVU5IwKs/S/fxCXCpY6tmEK
0v3DBUgcsHKicRUAXAFgquNPQP4K58x573k/dCS76HKDBGBD8drVlTGqRoNDB5T46/Sp/KIfhsip
gtpTce3dNZANXInmsT61P5eDJQgWZE9hCoorneDZi2z/8psnc5vPQAYBa9j0EWDuno4xmesWzKLN
5kjPJHBHKkfwUuySAMQnBgB8Gtt1+NhKoj2cfT0okJoJUIM2AKSmMYWlGY9I3/vlYCqTr9WCMuWu
HngfohUMzokNWmWvz7gesgF6DPGrFDaHJZueu1a0DLYTXkx4wr/FcPWipAE9XR1CTIjhPCyygtAY
HVPyI29vSWb9YYr7bnwW8lsL+uDhy3l8NunWPKaILl3/jJiGnBrYiNglN+TMXWTR1ufuNzqTxv7+
rKgn6UrUNpoi+1J0WyX3Yfqnjx1eHfYJzwRo2NqujHxa/dk0/FKfgj4ZXWoIEtj9OHmmB3fhSYVU
dFUEpkkgsh7N72zEAjAXd/2v1esdWJ973YGE8pjJnKnVTlYSqStsu63BMhm9Jdlsp8XrQt7S5r7q
Tdda3+ht4yK5GefX68J3w9OZrpw5VnEWqwUWWX11lQEx8yPs3CR8w/KujZkSSu2Fms51iSIr4e51
LJ1FKepoul+B4C9B2SfNE0FI2mRInKFQrh/Q5HFeRBMBFv5J8+vazn3J6e0BTy1bPfwXbAa799zv
U+RRn2UlHo0+Bil6AmRGt/8wpv6KsZzBjzt7/FXeYyL1EHtW+ue5IK8pF33b3myQ7GK4dvZnAAsm
Hu2xRc5AMdtADR2hre6Hr39HFMpFlL5tsrXLEe0Zji1ek/ML+bTkdoHNrcxB2ku+l/eFgj7ZfwGi
K7AcysUXSxqB1WAimg3KoSV3ZP5x3TKFZsPFFyrNk0UjfEa2LMJoPTFKcEPc6lhiJM14vi5NZDNc
lEH320jkegH5h/YlBTO7MaD6aWFXxBSCzjBz31zRZ+bJBZi4ySdFl3Fwuf6sgarMmO9zLXZjrbAz
61sN/1vSl3QS3dkiDbnYIsW00cwJcXRssDZbxvbavmnhR2wzCq65TQeX9wIupjSWhh6/Oa/AkMeI
+ZIeC4ycSOZXOXxS49yGex5nOh105VRFpSBv2LUaVUYrFVgm6KXykANpmk3E7JBiMauJv7BtZxZr
ih99AFhvkap7TnAujXP4hsxa2OswG4B535I3PDxdxLZT86o4q9c8RC/Ft+t2KhLIebxsLIBRxHPC
X/rJ75UhsyusMwjU2heC+iLgDFGK4xGsqrQDt3MOISDk+rEQHbAwonHdPWsElPL/i+DBq7q4Xuei
snRfo6GdUAb7Vzuk6R2ET8EVtymxMHs8l8Vl3aPc53TV302ivi3ehvvkFHmmI32lrzqeNZIrGpr4
D0b4WzvOLGZVMnpVgVm07gDWBoZGkbr0A9tgLV5EJcVNLZPXj7OJ1QpB1rSyvBK3AP1k+Q0q+PVB
D6RAd7KX8U78kBJYyPuRnyVJYagksyHjSPUoDABGe8JyuQCBQqgWF/9Joo+YBsUhRp9My6an3P9A
j8SdT9SW/eID414UHaW6F5vPTYW7BnpQmsuqgqOcTosTBsSb7mrVA9HnzaDZK+CtGVNb4ofP5Fv8
ZPXuIgqeezf6+Q/gLoecpmWpEXY5KI/ScG8ah4jeTuFdp/7prgZvNdx9gPkvNVZmeGCf147ZfJb7
yW51ERjeZmjpHzFoLGFTh/2bUyibTIzqWLAU+nX1pdcpADDwD232UFdxtY8MbaO8bX0h1MaugbLw
peHxyG6DyyzekjNJ01IYD1W+llZpkyJ2r0fi3Qh2JoEzlXENQROb4umTYWOnt8A+q/5oEq9S88N1
Qeyn8vkCWjD/VoU7QVAVqwmjK/bb5M2wPg3abbX8uC5i99FzLoMzBrpkIzabcFyjHx3ku+Fj9JR/
blysuTjrT+nRErJRsJh0TSkuRwBBCi6xDnYe3sWPwJEP6LE+GC/xveLJh+KbCL9f8LH4kaSkk4y2
h5X4HZHtLMEQNFrpdb/YYSbY4tl14N9fS+cuG7NrczJbUCxq79X0tpAsu050m6zoNDeCfS6RLO6a
yaokKkqWIY+rZRc0Pih4T6lPXf4ljiOBrM0Y1LsjnynG3TLK0s5Fw15V+svqV/f9scSdJgGegZW6
y8PyDsJCUeMXXd9MiyumojNXP7tr2oYAWpsJ/gfkNsPSuHmvBKqPhvWNaClg/+o+U5MLHCtohPp1
YZ4AUPH+mJwsb/ClJxlk0uKSrMC1dS6GIHMEu1PBrpu+Ckqwf8gJeTba/yPtupbkxpXlFzGCIGhf
aduO9y8MrQy99/z6mxitdlqYVuPuntDLbihC1QALhUJVVma4vXy8BcGQpwlORnNcJnCw+Kscesgf
7QF8xJdNCN2DiyA6nc2yq7BvjH5rPKhebdrpNSSQHJDyYgMVN3PLIG7sTpDxiw4BF0lSpWytcITh
SUaBZNpb45WhAj69Rnak94JY/F4jv+CMPCirqELoBiiwpgaTNx/oQdtXx+pt3US3MbK80GWPDSkw
9yr+Y0JuKer/nE+LPhyUn9QKSZcumOPVfSWwrsdDtpmO+TV6lI4G3gbE0316KyrUsy28tGguzhS5
2teGhSqprK50Ww9yMM8dEMHtaJNGj51xAWdeXC3bTv63c+5c1NG5qBOFKrgiZ3b45cVJFgsyOSLX
FRxCnYsvfUQiNVlwOvJlsnMIXue7rhTpHwkuIL7lmivShPGYGn2sbnBWY3BaHT0eJQ0USVTSO//e
OfEQLqqAMnPM4gwvfXJtXDcJ+GVTH2CqLXqvr8VWCvpA+OAR7SGXo1QyQcc3fj/9YTDdLY9D5fR7
dvalHX0cj/K+PM6vgpAjCGs6F3IA78wJGeAbkzO61Z2GsafR/spydPCooeIlWqXw8HOhJsGLh4IM
b/XDqnhb5uZoNubsljTbM3kl2j7X6riti/ApHxABXX19LP5C9/0abacDxA0gEaF/X4nxrFlha9P2
pdWXyBVsiiCx4vk4aTrKqcwyOTXAlwjo3nzVt7MDmkenui8f48fL9gQfnufmNNZoATII5trqoa+I
PZmN0y+Wd9mKIAAZXACaW4zcVzWOKCmQvmVfl9Yj9RdzutWLykP/CECWzL9skjnPhZjHN2sGtPXn
KMUhSobWTU01aIbaTqzUpUNiD53iW418e9mkwJ8NLhBZklbhPYZEv1GOXfElBU/SZQOij8X+/iST
osgCSFipyAOWq7jdmeZ1rYte7SL/44JPJ0nVUtTvh7LcQhpJ9dZNArnKIrQjp3YS8TCOyCIXe8w+
Kq2pwrZBXQyCUKVbx3aMe9gITH/8Dq4p53/bRS7sJGGXlPN7/XZdnGUFfVUD8v/53zKgczefwQWb
OVWrWJ5ZSCXHdLhquk3W3V9eyflLCUN0AMyANe/9VXjiD0m26oU1UdnvE8lt68hLy8itmsy2wM91
2dQf8uoPW5xzy3XWxCScWFyKb6INRog2+ETHarsepa1ocOKTMMbPzfuwxnl6ndfWBNF59CVzJ3ti
uCptvz6br+pNB3hfcWPcdlvFljfDXlQSPn+IPyzz/j8bOSkwOu3L0epIJV6aVSNwwPM1FYg8/fpu
nMeXbUuLEB/Pby27/AoEdXUVO3PtAjIJFmnGsBsyVXZ016ZNLjAuWh/n/aMBhKsBdD0U4L93cQpu
9/5/dRXO84GcjIt4wvJGn/qxU9xKBji7VHs4lF4+uMIu2vmw+M92vhcFT44BkCJlMbCiX57YEqII
myaNAUSpJpupkUXOfEx8kVWRUa5OAGBtonUdzkPVXIHSFPu4i6ZvgkNHz15iHyvj7k1rxB+L4ZnY
o4zpw8TX6muGaAzv3+Ct/h+j/4dB9oNOtrIs0UwOR3w6/Zg/LFeJJ3ny/ehJAebAN+I58D/UrT7s
cVHFAgihbynsNVgg6xFiiS4IaD1t1/hlIKwOCLyfH13p5jVTKwUb+p5y4tSVELDLoNoAogzgpfrv
ooq0IES/Y7pONhQTn4XaVujPp+q3UQYEDgq/pbS4VAREFa2MiynG0oyVkqJ1TUnxnKurLbW6CHUt
8nkudnQ0Wkga4koLO8PWowVOv58MEfBFFB55vHDbhXor5+9eTxA/6usS2GYwnEMXCdqNQI2sqp3j
khu95vl/O3A8hjgccgvofJhmdVQUBO6Tx9DPmG+47ZHeGAKGkz8UA/7xfx49rOZNL8usWqVqNlCE
1yrSn/TeXiG+6QA+DA2oO5AXB//jKrmwYnQ9IMQKYhcLKzDp65M9IlYSKDdW15JLXy8bPJ/+f6yS
iyp6psnrvLJVYr6bgtNi8hmiQnTWzjauISjy616lXDRpFdqC9wR28oOCV/NwlLzeLg7xRt6I3k0i
J6VchrJCYnlVWE0uP8Q3iewh/Hvhw3oFjpUvi1v5xX39BogKEWzl+2X2+V3zsUYuP6lyy6qA1tch
n1o+5Ci9o2WhOyB6ueqv1z30vLfxpgB60M5lrz4aW5F+K4sjl+xzcaYcaDSUCwJaV3+bwqdGOsT6
oxzJzhQLeQEEMY1y8UZXagMCGwzy4JtBj7mueWNuO5zH8gpso278qHuXHVW0OC5zAYnl3GCcS/P1
Bhq88jW4jewlOlitZluSqG4luBp4Tgq0a0ChpMNbK1Tjs+usxzi+9GDET5fX9Idy0j8ewyMqYpLS
YdbfM3fq687w+CuJYBV4yJnm30W5kSisqVyA6aRM7VYVS6PXxRUoBsh+kZACWl+KQ3k33mVufBs/
RrEgtRVcTzwFB/hKaCXFOJJx9KXq10Nvdc66qIJ6tejkq1yUsbrVHGXWO08P0Rd9l2ymx/g+OdIr
6zh6ObJ2V96EV9q3y59REEP5hmgvxZpWsuICi6GlnwWt10FtQBRDRXvIhZfImDE92rKwlr5axmsK
MW5FBE8RvSVVLoZggtDsVBNGOq97YjTlkAfy6A53rBOJC+6CJFrlokinp6CWY/VhNVjdzl4zJ9oZ
yCSIQzzMcam2qM4oCFv8rIVsLr9wwo31pS5VR5VrwTUgMMH3Q0cpm7tBYq8PvXOt9mZqZtErTmSC
e+DE1YBp//U9Nc++MEa5KXMhrWbh9UGcKLU7006uhZGD/asXrheNixxxN9PaNLEwebd4sZPsTAAw
Ge5G3os+0x9aXv8ERn6CIyH5JKkSixd4ge+rH3pg2dqhOpouuCjutV3GSPMVkEyLekCCs8x3RNNC
tcAVgvCYbsNgCMYN64aqGxGrl+gLcilKn1FJCdleamvxNExyCTRk9u1yWBKdZb4FqmVpDuIT1AtH
H4MpHoOulhuGngM9gHD+Q7RxXOAoIAU69CzBw8bt6CaDcvyAl/D/GAQ1LmIMaS3Paqhovrp2N0ZR
uvKUPYwz5Awub57oA7HlnjwOlXGZC8LQh+u4m9UXKxM+pQQW+HZnTMyomcr3bFHfQeUC72ugDdsN
2c3esIUIxXdRri8q3fH9TYlmOsUM9a9yLvSGnfEZM0oY1mZ1ZDbJJ2dOCk0n01OF7EOCYK9z8YMu
VhnPA7a08/TCizZdAH0euIl12z9p/w/EmSBj5Pubat0bvcrwXi2FLFdzlwy9PxkbiBs4lSYqwoq+
Jvv7E38pJd2sygRfkxFvVNajUjxcdkgiOGB8m7PPkGbU47r65B7FNO1rVNj692TX72tvdWRX2YR2
iw31Iky4/T/guOzrXIj+Opd9GEm69jqbsJmcwZM9w09uw0N1CG3MDV8Ln3Aia1w0KU3QJnQG4mPr
yg674ZjqN3tBARN2LbxtRNa4oNIlGhqeET7essuuar86hsDcLK5iM/U2URWb/WOXNpKLLKk5GebS
4SETG18HNLyUofDj0gjk7rYzoSMHPgyB5wiWx/ctMZSXTPLyHmlizJayFIsG1bZHz0ic0wnclO9a
JtNkKQULnKxMw+4BIDUC8I5uBIsSZMN83zJrtSqdM9hJt5On+dpmfo6OJCi2yICc1Fv2w2YVkOuI
ihh84xJuovQV20gGgF9diFPvzMO7eM++EaxPVEz41LFUVtwPeBwi29L84WhhgsGrIlt6YWUFySs3
OkZIo5f5yXjqv9NUKKYjXCyXotQWITVeU4B5HsutgTEfSDN9YZPIiStkhROklgYXXCTSaY3Jas2s
z5hsGMdpFGgB0r+dKMET+Q0XWSj4zcIpxGCsZmV2FoL4qTiu6V+XvVNkhAsoWhvKNJawd0n4Es/f
hnCH0oV72YaoQM93MZXYTDvKEG69y/RXMq9VvHEz+KytAhph0xOdOcGq+GGzsBi6scJ0t59Zpq2X
kp1TiFwCASxYGPvaFyIkP2RG2mVsNYLgz7yhHB39R/6au5KnebOjv6xP49X6lvkixxBlRyYLoydX
eCXLVRrJiCjti4Z1Lbb1lTUhYgz6PtO3AcvNbQY/U2RwXtmTLeysitbN1WJHDf2/xcQPQJ/sMH3p
rrQNg70pD1kCdkRrp+8xWvdaPAu2W/RZudRlqTA73bE8SdrMfnZXbIwNphzwtutcauIhnvmlIypV
/gHv888Dj+ekGaYSFOwG1pq/qLeD11wVWKtWuWHAZvskp/NR3kAcN57Wp8JNrkW4O7aoSz7GRZxS
KtYhYb4cm4tNtJ0ZfxFsq+DWNflAo2HOOmXJtnlkgm/gi8aGpleRUyA9EwEn/lBJZJodTBpF4c/M
POiVOQME5a9fpetxuxzDLRhdupcVMPPeUffDcybwm/Nu82GROy4rya2Cai0IHUJQp0UxiG46e1q/
Xt7GT+RvP+EGH2a4Q9GHcTf27J5ngu6sdUA34Svt7SlgTmp4kNwd8JAooeyI09kHigFUSunNT5Bu
paB7s9W7y7/oD8/qj1/EnZe4g+RQxYZn9Nv2Xcmv3zFh2t6JPaRTzmVr59OpD2PsK5wEJaKPhtnL
iIVWfYuiX7GGzpxSNzLfaN3ZCZhaC1L6l21+ouvh95w7HEWc9wlEMhhaCtrhWe5oJbSN40ArdIhu
DbbVTXZUmXazigAKouVyhyYkOUgUGyQCDGLHyi+D36CK8N/KLx+7yt3PcwS5a+jB4DEBBWpGyiSJ
yCKEe8il+Ums9DMQfGwlM/wWDEvbZMuwAaK1/KGi/89iLG4GXKVDZyw9LHVe/FDc9fdVkATjrjoQ
DEfLtrxP7kV35fno+WGSK0DSAeVHiyFx2jHZNWC6Ci1Z1H8VuILFxRdTmtbcYgdffxt+ED/ZaBso
+V4txI4AQiA7ZMb7n5dTHCyiM8787PP18LFALuoQSyrDBFR0Pli11V16o3oqCMvcwlFdulN9CsUu
W7HZQ1sUyUVby0WXOa2Mstdw4NOJ2JLyJRprW3C82Y+/tDguppiS8vc8gXav7FgdJkQclY54yOBu
Emf359Oaj73koknVkJkuzFli/S9U7ZyimaDNGbvDf2yef1jioseQtFRKWF08Pag7VCgwYFJ77EWI
WU18KpFUwh/aTR/2uDDStBIm8BhEID7UB9mZD8uRECd5VL+ZxC6fFrdw2+/R6IuuXuGR54KLkjWR
MrCz8Y5Evit248Y6onpIAtUnx8K0c6g4C7f3/Cvt13I/6Y2i1QpZ9gWVi8UI/bkbFVs3pGEXZjqY
LYnhgnjWUSDSZ4+dOm2nMH2qQmFYuHw+wAj8+4VokIb2fcf2fCv/6K4wsgSZauvIlEwiR91YYsDj
5eNCZS4QKaOZgdAXl0XnZVdMECv1jbtoy9SCGl+6EebjIntc7FktTRrbFF487dTdemDHs3w2joPL
morTsyUItJfzOLCB/b6hODQVGSyy+rH2Iw/RV7EO/fhwOeRcjuWgSP/dBkZXSZqyoW0lMHelP+5p
0G3FsxKipXCRBhMDvdHFSOr7vnEz0Nsr0ugW8/fLi2Gn+s/hk8pclCl6Y5lAwbCigoBJjLYOVlXb
lBOEDhMLNKulJ2fN9rLJP7z1P44eF2kSrTdAOYQNTChoBUFpVgOQRK+y6NgMqm0CzWKar0u/0+lm
kd7UVtRyFJ06LuBUmrWmRg44cyr7UWYdi7IQFdfOfjzIzulQH4SyMN+alRpS5RjFZscM0LLUnu7o
XrqS7nQQt1FnfpMV79/Lz71nuh9G+WbtUveDMqgV0ot8F7VveZU7kRG6gq/HIsQnjzmxwsWsIqnX
rn+HkgX1lrXhooMJ3kRWX7aELwbl7Lc6scbFK60ED7DKKrCQnXPJobxOSxuk1nJtk9vopr/KfHbH
s9oKeu5eA0BEDs7z0Am/CJZ99qCc/BAukJG2UDrwGjIcVoX3vTmAaH0BlO1Zfo22kxtvxtvMnR/p
EqRHRTQsIXAnvpHblG3cpBTG59yR7qnP2Eo61R73o4OJIUzUapCW9kRFubN548mS2a86fa7NMoSv
GBQfWA2v67LE7RTF1yrABfu8us7zxb+8yefrxCcWuZgnT5rWTDFui9ZdPMnWNuDUmmW7OQ7frWfJ
Y4Pmsjve6nvlWSFOrtqWILYLfwEXD/NmyOqQ1c0Y/GU5JreAIshb7Y71pZiTxx4jolKO+eOyCT1R
vixyMi4yFtBclSFYCW8Pb+opgLKfnZoPkn7fN88QafUub7fobHFxcCn1floaeNUg5a5cA+c9ar0I
fXY+vfv4pnxreOmrvrRYxtG7xFee6Oikgw0WBCdBtyG0jadQclCCFNV3BYvj28P5lKrywC6ZSEb+
qKR204twYCITXGxqrUWxBlazHkeQM8dfJVH2JDj2fNMXXfW/6WHSdXywdMiXFPP6VCmTCHDNztWF
mM6PtoKCsMmm9/ny+ioeoBtRfAM5pC0lsnvZ5UQr4kLKOAwrhhpDzW+sYZu2qV/G4ANUK1GKIVoQ
F0ikZshpyo7xONg/OwrFbfZoQYll9jpfC1Yv9yJf8i+vTuQQXPBIJuXvIeTVSlw9fzRBiH7ZwvlX
2slp4iJEnKhE00P43ATaGeWLduiOyZHBnFmFWbYTX32GULUjsCq483UuUkQjDpAyI7NoPEZ3w3DA
2WPiMNXP4joVMGOczw8/1si3eA1CpbViFAHZryrpX4XT2+Z1i/58vBOB8dmPv+D8fJNXlcxWAhcY
JjUz1bOKaD/q+rWZS1uq3YbAHRfheiSpLnipnPcV0GsbmMD+rOcA0XSwEej4kOp4kKXZluJEcNbO
Nz0Zg/ffJjhf6cr1byRA70Ku4gYVn2MUGAGGo25NQYZy9rxRHSIA+AOheS4pTKnaSjljGCnMF4Qn
cAr6YXGcoUdy2RNFdriQ2ydJaGYJyJA1CnnlbLkryu6JGNmjkOX97Pc5WRGX76EiGMkmG6j5xSo4
gK/BY8pe1AErBqiQXkWFyPOomBOb7DedJFw11ZolNdlj2ZEXr8eUGXVGKxhDkD6DQ8VDywVUmAAR
KjbJNuMTCLWVzX9qJp38CC5Ep/h8LeiPNT+Mf8QpsZU2F4TJs5fAiQX2kU+WORoaSN3YA9pYrpT4
e7g8hyKyD9HX4yLxOCFbTiv4Y7hAmFiRbiSzfrnsimez45NVcKfLomk5zDmGBibjZU0Ded0pUWbP
7U3W3l+2JFoMF33TIe2agj09irV25wzNqVxYRhXY4AeSyBTWevremWpcaMdstT2GoeidfD+48R3x
zOf2UYR+PN/m+9hBfigJcy2rBMY9vC++6jvVmR6jXW8nW+UFADA786WtqMZ59pOpMlVBzkYhasdt
5NiBiU9bQZur1beKavflLpk3a75JNIHAwFkP1wxNkU2IIVJ+sqyZ59EA7xfABUAEzpBkq6AwaWbe
Zb84/1j5MMN/tKnuTWuJcZDqF+16wQv4HQS5aRo7dEM/GDDgW98ptvosud9E0wlnHebENhfxkdGv
UvezI6wBxqMdmMak8Vhss5vUTr34TfQaPQ+jPrHIxf4oTtLa/DkZHgbzVnnEAHpXOSGa+2yl3X2+
y+6LHvRLItNnP6euUrSiIegm82hFI6ziPmaHoy/eEgAnVPm+We8uf8zzmR1k3BXTJCqMcRdONEoq
Re8LZcXbcgu02aHwcGMH0pfOlW7nJ8Zh3QnrpZ/6vxByN4lBoAauqTIU3djST2KxaZZJoSqq8g6r
Ji4q0PeSs3xls13isSd+H3ljXODXIUmB0imMzWXn5O1eBYV+rQqi5af0kbfCxX6jrNNOqRXk/i8L
pg6TnY6BztnJr1QoMJYOEdT6zi9Kg9iFhu/2Sf8ol6SR0FFS/LytoTxxtWqm3Y0ivsc/rOrDDDuP
Jx9qjIxlWFEbAHRgQmkEZErVNnQbsBRoTocrofFE8fk9aTtNjH9u5IdJzjeoVeVgc2M3nIPW2mIj
ITFeqLuCMxq9ke38wHCslmO8WWCp0W1kRWJdj085Ef8jOJ8ZIssqGzYp3nj1dsZsHhtQz/3qO3j4
MbBBvNjLH7Vdus98UTOafxjwpjlH0ppYinpjxdmotO1SGq8SwBht8yOJNNAmADm1dn81jcB9Wdpw
adO5tCKC6uo0VPBeOV7sqDmCccCTAaNdZsONrX3RiUjfRP7LXYo6hMLiUcIGrwBh58NeAt2y/CQI
biw2X1jV+0124r1zlZuDuWJVGrTc2q0OsGl0VDH2UnrZvaj0Izor/GtEI3mFUjgro70zvXR27sZ+
gqcPdVK7DrStYHWCLVS4m6lJFXWcwhCF2OvoDgo7APGA0s6Z73ovtKdtfyyPoiuJuf2lDeVui3bR
WjWtmW8urW1V5VbqcyeEMKRsJvbl5fE3PXcM3kv0J98uaVajTUpL8fX1QSXQNJeERCUiE1yksSqz
76oMHyw99IfpzXquHMOwjcc1t/XNCoU1SJ7NQm5RhiW5tIdcaFkLuYsX9khgKlBMNrUHFzLx0p0o
kn6qgfJbyEWSJS1a9PLfB4yJP+V2fgOI91/6QQsWV/uuHNzYEwIwRXvKBZJKlgwGlf8ZvYs7EOns
e9s6mra1+wn2EGXXwmPHRZI8lbWk6HDI1aC6Up1qB1DbtbItn8BwaiMh/HbZL/+Qu/xzP/Hp76Km
Wrw07/fT7Ervb+Rxr3lWAB5JV0T8L7gM+McKpGFaqSLYThVd3y7IggFFtz4Q3TmCr0a5UCLTSJ6i
iCJFgrKATdSoeNJI2j/8y61DngJleksnoAZCqmlxBy5RgX5IwjIJlNvFMXe6M4bgaCWBFbS7Vqxm
yAdI3hx30tDsNcZIr5NAN64a+VpJJVuKvgvWxELe6XHmjXCHLO9bXR2mNgnk295tH3Sn+x67wI1W
2+FBQWVUTEAkssgdMTpHTVakVRIsIBaUoXOWqZg+Z3Or8qEP8oD+p88GGTAI34MR3+CbGpZZTW0T
Tgk05H7S2GTfR3vykXt6kls9X97Qsx+N9a4hnw6hPP4R21KTyAnBfmpEt7MyPmbrfASzjeAlyXv8
+2f7MMOf4qpVs5YAeheYZcRA+I5MW+fySvjL8t0EqqBQW4VixieRqGxuLCUdVmQAGij2G+lLvmrO
Mrfe2LfCycBz61GhnaYqummaBg8PCVslBKwZxn59oyi7MpwRbFvXxKn8aVO7YyIov34KhWyFKlFR
SdZMVfnEnr42hqk3FJvYYnyC5cd1fssk91Yv9bJqm3SCHaV8OOQNcq5PoDkPVtImCeIIiBG7XrXI
0ed19GYlxUwukkpolE5kB7n42S67hLiF1WNCU+8Aia/H2YEEduwYoaH6atNqLuh5mxvUl+ebcIle
MqjmelXRPsh6CHxwGUseiCVkryy79L5TDEDDqlwHonDGoLg5yw6t5Le26iN7rZvBzg0d/H7d0Hi5
ZGB2XUNLS+saxTGVQl2cgS7zox6a+v1lNzt3YE4/Anf/ZSm1poL0+Ag026qd8mpW/Y9KNQRKV+/p
JB/oTuzwoyt9nidRog3MwyA3bdlhYT9JPrSEFIhKpqnfb5T7YtqPHhCzm+xdzfKHqFPNgumn3wAJ
Yxm1AUOh/MhD1aQdOFPYqV0Dvb6vxsRpRwJ6oQNRIoGznT1RTBJApQZkf/l0HsBsKzRKnKgR46hl
1tlkkgUmmLt+Ws6JCe7aJQ2h1TDISVBOsasUZlA3O6NM7SV7XCv0/MU8h2ed5cQixS86yar10dTG
YVwKfETZqW8YVfoUjKDCDfugf8q9ZYMXNxXUKj6VXNmxxbUvQ9qcmiblqQjKhMRFCAXxQA0s6mgD
pFQYExQEJaGmmNhy67YAeAsH3c99wVOz7O9PFotMpJ0Ao0wCEjWuKvkmZBAun72zEdCQoaqtUixP
5bnLLZKU6FGauP07w7QNWhXOOOiPiRVthjp5VaLhqNLal/TxqpDJZqm6tzhNBXfZuYvm9EdwUVFV
kmElpZIE0qzbcdk81km0YzdnHW8vr/ec+xio2MmqbJnoiHLJTtkvXW7OFs4EqVwZCDNNA8n2Igve
fmdjDVNHwo2GcZxPSuW5MiZTUuss1oyYy+tshssp/eI7ZIxAlSQ3jElyn4Ol2DZMhz6BrDq1w8W9
vNpPpSjmt6c/g0sgrRUSXwWktwKQWI4uTWygLVCM6ZwMtV/9MIPLmQlxA8EOWnPqtY6W2q0IJXHO
i09/BLfncLwi1UL8iGFV3JEkjmwKQvunahe/Ts6BsqZeMDfHTGh2UzstaNubQL9BRgSSkESBIF7r
NVts9rv062TPkq2LCGU/veP4H8HdY2WRjHVP8COWXfygeGQz2pqngTqEYmA2+vfDuZy99+mTk+ig
Lnmkpw3sMZoS8GODfIvxacoH0ACIwsS5e+vkG773zE9slXEEGhEKW3IAsZyn+aG4RcDfVodxJ/sl
oq4MnPt/YOPn18hdMHW8DFVTUZxXTCBuFUzQ1fu23qXPjIacPHY3mIacbGFH+azLQjmXQHxMVpAi
/h5457iiIDJBvJc2i9N2m/KhA/tAFgBKrAxO9FpBa0H0bhDZ5JYK/n89mjNE4ioxtiAOftQkVXRO
zoY/HarImkU0DfHv93VVtJ4KvTOSgOFrGRxl7vYM3bOA2gljctp26nF51oIwdNZ5TqyylZ84Dzo3
0YhJzyRIst28jK42gICmyuwYunXVQgQh/nwwODHHNuHEXKpKwK7NMNe+6K3dXHV3xsvPy1p7I2/0
dnWGbTXa1KuD+HERkYCcvcvQGVLwdKDKJyVvMqp0kvomDuL6YdU9ldyP8VHJBWCfs87yYYXHLK8T
qcgcSkkQoZ7eQqZOnZ8u3x1ncx5g8n8thFfa6a20yxsLJpiv9KAx7AAsjbzRzg5g9hydLHLrQFSf
PeugBqCa1KSGjLf6799uaswhNMsiDVStf1TjwgMt/H0fVYLtO5/2nNjhLgwTkreTabD9kwePFAY5
JEmxQz31DrzSm84sQYJTHMIRAy19PNhpVYAlzxpFc6TnncVULZQlQBDOPwfi1UgSvO/iQKf6ISVX
JgFXRpS7+iyATZ3f1w9DXCIwmNQq6wlnQm5iW02+GtJzSEXc1ed3FUJaBjE0U/ukgD6q7WCOWpni
JTccrHTGcEwU3fZj5ZfVM+1z2Uap3W1ScONBI4pAnVsxMxG3ytmlooSAtizOH8hGf3cho1XMgZpx
GpBKvQ776oveokMjRSIx+/fOMv/4QWMbw6ioBFqfZByttkJTNsUEm1UqW2tNbhcdZx3/C656tawc
eSKbdAnxti5ecsiqhFPtlhA+1pTRHkMg8MvCNmQMTfdEdorshyo3wQoFYkvBKFnVPo/t4iiddYSL
3hMr0+1JnmR7npYNMo07bTY8WQHAz4gEAfRcbDHRUacaoSj98I+dRGqktE3SNKhjsPwMizMRVfBu
/MSzgAoqrleAFaGQDek6/pxrgxxRkIvEgVwEg76n4XE2NyoUfiA+5RioNSTAKLwqkDJmwDGmayAq
9H9e5e+/gIsA7dJ1TTTgFyxW6mRL41hE8Kr5BCTkF8l5olx1lT4leooETX7CxNMGHOuu4pt7sdKV
YDWfGoVz2ULOncZBohe6PRoVEyR/vnwjfA5Wv+0YX0+YpG6IFlOJg2mF4n0ky61j9ObOXNHgJkOr
C95QROYbTdz+8f1BMqmDSskEJ1GN/qD1ehlESwNenxaqO+O8Gr0rYwz5hxyp3eBhvCZHJ7YMy7dU
IcBuSjWKaWGbbxto52wWsyyRypGHsRxA6WGiPDGvymwrMTqAFYbdbZC9yT4tKxRumx/V1NybS/tc
FN3DoI43OLQyrjxq2oNZXXdWK9u0yPxikveDQX25AA61kWP6oEVL6ZlE2yydhd8McepYKh1lRWNu
HqXBoQXoDHVFeVDGIXVTbQR3bVaDy2CSrsIq2aDI5s1jvuniibhRvOyLXDsU7Klq1TJxFn1Aiq8h
J11Lw3KHqnhc1nxrdbXpD1Zl2MPcxJ4kt54SIsxa9Z01mX45G6Wrxdar1BhXbRRd62P+bGlTdw1u
ftWNhxb8SYb1Ws1ruw0H81so4Z9KKg3ikdMjiWZP7kePll/nLtqrHU1ttW0xdGlm7UEL89QfKutF
WdAMjNbGN2pSHElfxY4yZgcl7J22X18uO+N5h9dQ2JKRzeK2+T3Kh2MyFtBkhcATyk1tsQaR1rqX
TXxOW5m/f5jg7kw5l1rFUnpgFNPSH0agxOtXeIHdI22dwXxz2drnawvWoKVJdRPClhrfNqiKsJem
RoqD2sxsXbvX28ZdMktg5ey2fVjhuwZWNiwSXYC7jOr5ZhrSN9LVAhDfuW1TCNROdAU1R4NfyKSS
NaKRhOvDUsCjZkymp1nFNiRKUBfAEYyziDDiEwaMBQpFQ/PAsgwdtR3OGTBdrtAiQixnyPdVsZfV
znaSB/aaym7fJ5BaZ9TcaSMq557bzlPDvIu0chGZC0KiuuKATfFQ2gA/i8iQzrnGqRUuKc7zGDxg
sxwHMy3fWlgz1QSMJ5LonfaJZ+XnPurAXrL2psGLyQL3PixUXeOg+WEGljvXNsRVsidCbfWNfh0P
xE19y9PelG/tD62DvExfQJ1huWaSfLk3QWz28pk4U1LBhzUMzILiu1KgTH8/5aBonEzQRqeBBjKG
FcU6kI+w+aGjHFqSLy8p8ZY4BmNQPSL8JWW8S7UORHN4AfsTQI9fFLMaBan0Wf8++U3cN+/KKEk0
acBvaqOrYRq+KNPwILWZYSuz/Lh25bfLm3D265uoJaITp6GayNUiwGRfA2qEI9uojWdEpHKsod+Q
UBclzufudyA1/zHEFSBws+tEkkJct/NbYvhF/tfQg8JgFh0akR2uCJHKklzWmZwGVV1vE7qXl9KJ
J8BwUkEkEhlip/ekEGBqyVpKJgw1Vf29zBfU4woMtxOpfzLL+r8klKihY4yDMJA0n9ImRTlg3qzI
Aiu8jtvnvPj67/2AgmTApGgso3rDbZs8J2SpZ/z7XRXbWcQUiJ5CTfQwPpdznVrh9kxLBgDoYgMP
cN1s7GhKO0el8xaSH04PlTa5IolL0UdAVVU2EfEyQYnqnLdTE9c6EOB4GfCt+qUwmiGOgLDIG2LH
0mGsIzvTEsH749wZPrXCubrclqFKmiQLmtqq7VBpfkRZSOyMzKlt5Cpkd0P65T98vpOFcZ+Ptnpv
aEUEYvguq5xykr+sc3c1dZKIVJh9od+fpXiBWwjfcJP/I+3KltzGke0XMYI7yFeuEiXVvtkvDLtc
5r7v/Pp7UDPjUqHYwu3uh+6OGUc4BTCRSGSePIfgxc/cFism2adezTO0GIHqjuRxtedEfri8mvfi
8iUrzPMpj9RJgVRf5ssdOIul8CqThId5KAoratdXQy1Tb2yg0diF16UWvl22vnWwz5fIPKwA9EiX
SQaAZKjesuKqhx6tPEtWWPUcP7m8l8gwPkcQHMI0Wxt8NLGKvtcm3uxddX95LVsOj5TvHYOgmF/u
3FhNRDMEY4qvRQATqQUyFWUarWUEOvmypa3FoDKjaKhnG1D5YnaNqLquduBL9Y34FuPRRsGbMtta
ypkBloQqqpdQTdYm84maWJjysfD0cIb59R8sQyY6bVci2prMQWqKQgelB1oCodjsUGNyue2kLfcC
KcQfC3Qjz+4NBe/CuljQjlSlabKNNjuEUnSj6v09GbmU2JubdmaM/vmZsbhblSwVhsyvVYyDIJdJ
htJtm5YT2Hlm6JrPzNRlq+u9il2rRvT5RvM38uVvYrFyrlx67NmwcL51TPCR1HmMc0FK/L4fbXHI
TkVFvNHMLQwu22bceKlMgn/nD0wkIuv/VjZpyn7OQzuPlKfLJnibx5wcTamSVaZdKAQlyBi/6WMV
lGPBCTaXrchssGnKNO8bEccnX2/0pAKNjGhFSbu7vJbNx9LHJwJC7bMnaNUitlo/gZxfEFAgGbWf
Y5cg6mQoUWYxwGTLcCdW5k4VheuepIEiZzekXXIryaTntRMOiypdjZrA+V1bV/L5z2KuZJOYqZyK
2GOhqo6LDgyS1EGN2tNb2Qv7koP82rJmyCLKR7qi6F9AekKOR9AY6kgAKDBmLaX72pA7OzKEzp4V
4TDnPDDd1tc9s8i+vAVkVlNpor6vGCDmFY2HvKyeyrLdX/68W7ELGSIeS6iK4NnLRMdYzqZRJWrm
98ljlQRCWrtC91aZNae4uXWZGJgIRPEFJXYMYn/2IqEvMHIraEhnTGibpM0wWGOsch+A9K9h48m5
GcYr1l7rstygfRpI5421YgldBe6jxrCgiH1FjEkB9lF77bsucluSvo0jr4q7vVAkonh8ycRkZ/jN
rmhXE8Icvoms0dHGKvuWSjnhxM1N78B8JT4N7p0vUMtZyFH2iU1cnUR9atK4A7LYlGySht5l//gy
Dog3vm5SPJgBxCPSDSZCT7NZLULXpH5G1PVahKAkqqFKEt317bjc53oWHeoIA9RFUyx21QvkJlXE
1S3CEFK8aBpIQTtoLZ6FAwr1YRU6q6l01lwNvG7Shid/+qFMXI/DVG/wXVO/ECFCrSxWmmpWqb0U
Km+UZ+MTwxL6HXi16brElo8Es84qTZxTX9fH0mpnYz83KLVe3vjt5XwYoX9+dgHHIpTvkh6K9GLY
/xTj3zKC71iCZEPS/X9gCe8nIKo0U/8CVquEqSURmVJ/yDEzuC7GLpSpqHatHgSS1n9/XUQE2zAx
NEPC3jH+tGAEqmqNLEeRvllBuIaadFh9zxvjHkxm7uWV0U/ORINPthiXKHWxaaQmS/0ehO1CLDRQ
OQpDu5j065ayD+tZdm/GKmc/N84mARKEYHEa3qWsKGk7dNUSznnux3P6ErftXTGouj1HJecG3LQD
qBj6YgBcG6yyQC2AeAf199w3k8WVhPhWgLdnzcBDKGy4O5FQ4ZMRBjCby14RZR+aSxetwNmLTbIb
VRN4JX2pON9qw98/WaG/4szf5zzq51Ec4Bd5jWECSM5YfWP8HkTzW6+bd5cdgzoZ6xhAaKKXqAPY
8iVIg2U7SeYGpfpEMZzFwJRs3rnV+gMMaMcq6Tl3LE33vloz0efWdQ1jIIzLtwYen4mJEGqW5Wjl
Sw9Wb1H8RhL5sZCS22nOdv04tnY9CNxS95aTSKoCcm9NF8mXprOi4ckvERAOJrnVArro1F73KFxh
ROk7IFFH7a3wEo9HZLP5LVU4JZrBmNVl74xRImEBLUR0DfIOE/nTalhrqzhErAN6n/yDc4DJahhS
ZdP8QgKor4KZhT0KrE2YO/38lhvSIZUq77LLbG4kYCY4BKJioNT02T/H2TTHMVFyH+8HOy5vqNC2
UPFK91uNbiIbBGAIrMcEq8xnM7Vstquajwj7iVq8aIVU22Gei2jh9dE1il3zSRkk4kVKqNnzkApO
jWaJRRvzyP0X/dSCg/sAttPiYCC/8imtX4AirhCIrclF+dFsinXs8x/L3FFyl4qjjsTOR++uDUaj
uFLRVaHM3yC21cLxmBtabXddol+1k7Du5zVR7+o4MnbzuEocN9hyOhXj4RSoJn9tRrRNCT5ZJUz9
camCulfu5BKSQ4votrrGCR9bnXo0qlTwBwAXTGu4n7/SLOdtpRVT4Sd1EYHgQpHsVsOsbZS+TKXo
dW1nl2Jxt6jdETniZGmyrDt/3x/PfwKT6Va9ipHpLC58JW2vVkHy11g5dcJ0f9kMd6nMAyFJphUs
lCiKl+qvpgzEEBOHw+ROSegogJeXkTe08V5JdKcXFM4at8I0bh1TxIlTgPtl3tHGVExJXxo4DJLu
5E3tVv21aPzsojmoeZjyrVsORLYEvqOgJM/OE8VGu6RViINnGHWgCfVN2PEUqrY8FMV4FLphyAQM
6LPXJEQxspLguIwYtCFG4RT4byECc6hxek5bwercEnOZJp0Qk4YgeUxLzGLPmASIxN0MEdzLzkHz
J/b8K3jnGCIa0LosMt8nHEjRqynabUAkTS4eyBPwP+1sK1qYOFnWTpaoLcXNKKEhftnylmcoFBME
5AOISdkbRhsmZZUjDcgxLT1Vo2aX9VOlza5OEAcVTmTZ3E20qHFKRRFnjonJpjFNAIhiNyMhtKPo
foxmaygm6/KSNh3wzAobTMN6bpoUBy1MVZAuQP362hQi4+Wylc1PJmuYSpGICjQV44MA4KipIGMt
iYCeDICgw3hbgj2nrP06aiyUHDjL2t68D4OMK2YyWVVkO3hd4PW4AH+GJ3gz/7q8Kp4R5gsJE8hV
KgmrmkRIEheA0apKkKS80WueGeYTtb2h1MsKM+PyXEvLPutqCykdx922HeFjx5hMQ4kaMhp0Mc2s
YFAIfuEMy8A5QJtLUXB48FKB+gvLnJxjjKfoFxiRJqAGCyj3DpEdckdCN82YaMgD3aECacFelEmT
6IaCTHAYwShsDNFDmpDKnurm8R94wJkh5jos6Yx6WyEUhdLihKrqIMX3GnV0LpvZzM/QdvmzIOb8
qIAerFWDK2n06n3Xe4BsA3ToFhAV9wyMi6i7obOlx+Zb7iZ/mykFtRgU6j6MM2dJl4dFHVY0W0td
vSODaDet5Eup8V3QAAdOyWSVNbHWxOQ0Azaj7Zld+pXP3mZCNOu4HWEXUIofJJIfcoX41bqszoRy
Hlx04RjcilLnuRz98zOD1TAmXYYKr58rtQtSqGDJMYKaS9VgLelqA3lgR418y/m2G71sJPcfGSRz
nemCLq4E8E5/zToHF6Grptp3lJev1qYtLZIaB8wKuLVeOXMScYxvHZQz2+ywaZzWclQuyF4BhY4O
VTSCuRzc9LdKb/DITbfiy7kp5kzWS9PMWgQXLvrEWfLKXZrFvbyVWy/ecxPMaWy6vC1iekrChdh4
CNpC95AXd6kKBY+lPRIgUzrx12Wb28tCWQlU8ICSsbd0nk4JZs6REpTd/KPJBjdXBE7raPsjfZhg
4r8ZFUKOvA61UDxrRlN12so3s5+X17F12FTAtxQJT5mvGKaGQLW1jAS8LXr1XtZIgWJIeRoj9Sbp
F7deeP2wjcENwAwA4cLEvo5OAAsYSvqqLpF50N6G6miFsRuJdBVV0Kcq5JsSWCJLKxsvS783onyM
lP5FLI23Iom9ouOxs22e+7OfwvhNmHRD2NQxMGLy+kuqtcKa8z4QM+M1TqfawpBVZZUy4TR36Gdj
01hVlWUMPxqq9qVgNxNtmaUWG5Bijh2vmrS1+kFxUmXZ9cXEG7Pe3u8zc4wXAa+CpoScoRXiFE+S
pxR2Z8ceHatqS1fCUGXi8SBUm2cDwnkoSqJ1jA/9OZ4qaa2qSYPIpueFv2rz96jm8YJsno0zE/Qn
nIXseogHMRRw5CG2YjfEm8ESkJk8LvBNBwHeVadzAHh8M7FLqhod5RGESVzt6c2oGKCBosyMZQRV
s0QrX4FPNpyxarTfl0/l9vI+DDOeKalQrTHTpPDN6SbOf6udM0e8Yt3WV8KkP9YGIM7XYWMydcOq
RsBrKqPa2dpUyJaWm/u/vxAM95vII/CY+TKqWJAVlQ0J1f5JH/ataj6PhRxgFPYfhMpzM8x+mT2R
UTGDmQws5JMkAaI84wp9uryYrXvGVBS0LpGQfR2emxahDrVpxqM9KgBwU/TGh4JETqsUMWaoBUH1
BSmXrAEMGAdJn0fvsv2NCSYDjI64cjBAhHodC7LTC9lM1BFDmGqp1ZMllyawZ4veVt8KLHyxVn3t
niMpMXULCjCY5sjHyMujHA8vRQ0TghmdPOJs/ZeOPaXBQhkUdQaTzq2/57BnR3Fe9CKrxIWAQ6ne
S8cckyTzc78LPXLbPICixzH3+Py8NgF7b7FWmexJkMGO0kioTSaYPWiKQ97b6wyswHcz5nx19py8
W0I52wCbJiB/bDQLezReyagTr+5uBUDEidFal78r61esBSaYaYOg5KIkEk8uYlsoBz8PUcKWIG4q
+yRxo/hHRx4um9z+amerohHo7KvFqlkv6aQhcr4Ov5X7eg8wvA2yKMhhC5mV/8hupuvY5ZXq2bjG
rlT/bJWMU5wPKSGeGEY2KgCOMK9WHPI29D2JOL9jWTvMo7Zu+143cnjHdFs8GcFwR6m2KWLKag9I
cUYC4H3xoIBmUt6BXgDyyujfOpwt5i2WeVaMmUHyBchxkD7ahgaOBYw0PyqFtRK7/i2a1uyOvrnX
8YD8wbFML9hLy2cOB8FguiysMvHwYvQgoeOjWOxDpRiKPvou8ZT9ZXucE6IyOEQ5AqZJLrDQdb2p
cE8l4s/LBnjeyj7sw0muhTmGhc41fOk+3ce/sJl2cVK/aaf0yXgJD+Izl3GSvf4ZL1KZW0VoklUo
wNLhFb/Jq+y290kAoTNIPukPKtJDv7ag5/YT740UYMJ/eUBVJola9EUiM3iGvPHVPMZQC0SK6IQY
pbJ6q0ugrE61mUqbB7P/csewi6Yf+ywwTKjlJpmAYDQF5UO2iwIqChy+QqUB2rG8TFHmbTEThgBg
zSpUn4hn7sSg2QHP6KtQnxoEKwoKu9xVlfUGkcSrzhM9UHpfp3bvyQf9DsCaI7Af9r/0MyY+dXMr
YHIYX5xOlaPXkrmFXz4LoKJVwSOROeSG3McBD0dE/9YLx1VlohVeZ4SA6QGb0GHWIGtdXXzNhOeh
zfzL69u8NDUTdWw8O742kgBMjUgU0YumMw5afrugnlQREGMM96XEqzC/Y8a+LuvDGnN81KnOyNrA
mhhET9WP1pED+bd2HelgPcjc0KkfYkRliM7aummVV+H1cuzBbjXI1hqMT5SWhD+JuknaCeDJny1g
jpVhxOoYRchWliC7EgovO0xv1andte7sqrHVdI7+XL/xuELfmy2X9oI5VamcLNlAYDYbHzHzIw67
KQrq+NiDTAO0aZGvl64goYHoCZiLNCzM64SLG4ICpzzq5FHPsFHG72X+uQJ2OWcjckwPT8hMAUGz
UzWuKf7uwZnxPJCdme+g7YlZ7JbsV7Jrl8NSHCLBnfD/D25reoq2M4TvxbiX+kM13yvTcVIby5Aa
S09fa8ltTNUWZHRSy+sQbArZm5YdlMqDoLQt6DdVdlxaP8Nj4U0Yn8NsVzbfm+FRXX+axt/sK/0n
FH18KyY4oL9JpKaGA0VRa8XFse5y/EzOc/zLWBlrhTnz8WLkbaPh0wCzkD4Ui2VCANlwh6B5oqRI
VMNbc9UbSl4jvDUQ2O0tsMUj2xZBS8Knpd+OiB+LZoKB2adRCHAd8bTmNo6OPcRKsxYKg5qxR0bh
yNPr5ZiwnaV82GOyFIwaxYI2YfnNtDykBSCtivyzGQTOFf4XKdmHHSYnkdZ8qZcCHxPwISqTnu5R
XvLWI5VGT+z4SrHlhzlY/fxpORo/px2PeEWmJ/vCEWQJibKlDSH4umJjwbUOLJiLQdnUwIT1btyh
rg3G9aW0pv3sZvhHs1M3vNPv1NYGsPDyjnO+8HsP/OyGVULQpiUZdmKaC6hkIhzqslN2zW5QrpPp
uUsKjsEvNSDGxd/v/DOLoJdcK5lGYs2Sg+YqBpNBYafP5m1oVQ4Itjweff52RvjnY3/p+0WQaZ0j
XOuamPmRGpfWEIX3l7dx+9X0YYMJqQqQr6Qa4Ljpnmon/n+F2L9AEtjNY6JQYnZSXwxYSwe/Ha6S
QLpCT8DTvWXHE7rlbRsTisokzQotxHcqTREhpquf9Zg3yf1lapVdDxNglEU3wqbBvk3B+mIEyi50
xJv51jypXgEiUzyFLn8nrkEmwoQGWXO8rmmBIIJEeuUrOxpEK/C97eQdOEW5MtC8fWRijWLm+TTS
fRzx/gl/k92801wCBWYYtPpThDSSs0bOmWYZLsBbk4tkRdTOj7pPeaulHTQmm6DxTbte7GivBZTR
CTCW6pkrJCpfjmxsSd3U6w4UyfDQdE+1i0NkVDN0LRFR6eOWs9Qv4q2M/7C8F2E2/TeJhDaNVzuD
q3mdj1y9ds3MWr5B5xudLOh8i14FCibzphCtcrK12DLueB3yzRCgy4BKEBMzhSxiJxfSQV5pmImx
8M439oNnBq3Py942P+6HGVa6Tkhzs2sTmGn7k5rKTgYESEIZwqSgzkHIaoSchuS7u3y5q84sMoXn
pdeGFpxkxBP6KXqKgPW0Q1lbkB9mkR3lGcpE7Zo6ZtPUx4JkkQFpMZIC9mtWsmP2+YB/6eha1pmw
z1IJxcpkzp7GdEbq2dexgzltxW3AtssZFPiC3393jrMfzkSweO26sAQKw1upRCOBhlBnF768TyFt
Eqz26rZg0K4O/MrS9vV+ZpkJa0ViYshdQVgLvyNNDP0mt0RfXuz4iP+5Qtf3XZ1UcoaX6MH0k32r
geq9wN3X7C7Hgs3gc/ZDmHA39WmYkXrGD8EEuVX1ihMuyeNlG5tJ25kNJsDpyiomoYzFVoXkVvGv
VlkCKIj6l61wVsJ2iZVqAuWfPMHvVR3iwJJTGgovmrBdcMZhDMbTRRHsz4Jg0Ns1vRlARzpCBs+R
dphm+wmEUGZrPqrIpSUEmRMH04FXkeStkcbWs9QItpuuQ5nOM6rFUuvvQ885y19mkdkVKp8tROqc
JB2tVIsBVRGRduq+2MsIjdx6FXXxC1HDoGs9W8s4Du2aCfhe2v3qiU+1ZzW2cBc+qPf5k2QHml3d
d8/Kr8tOwjPKpEdFLC+h0aBOZfatJUcEaYtvJK+R+BSuE6fXwPtYTHRplyrMZwlHqzXxWMu0/FvR
8CYQOXeKwcSRtiWgZkLt7T1bUXb9juqw8tVDeEthosTQtZM6D0hRCi17NIb5JKQpZ7e2E6+PKMGO
VOeZXK/tAt8evWhXOvm18SvZg2z7jnZlQrvhvTM49yQ7YS2QfupAuo0nnlk6UbbG1ryYxy6ug7oI
nSgdrbhNf192vy8QKeZ4mUwAUSUhU1R6Oeeilyaoqss/u8w84VF7lNUf5hCYpuDk0M8xwu9ZUv/u
5Yc6a0GKDU05Ap37jlhVyRun4hwKwkSVtR56ZWzgqGaofVtX6ZgmodWWgzOZ7TMG324vbwLHmVio
b2eWazzSK6dcNAeIdbs23csWeAuiv+AstCjlmmbyHMOVhO8YXHUUSbgrNIJOVR7MGg/FyXEkwsSU
to8Tve1HnMHRjCw8irwMqqKjZNwTE2x7khzovchZIWcPTeaTFZ0ZrxizRMrVpIPXVp1u6br+dnkb
6Q+/EKFZdgCt11oQAsFZlfk5MYhTmscw5hVet1+sH+feZD4WkWsTsys0FTq1D4OfnVq3egChOJTc
eK8BzpdiJWdSZTTSdUAbMWtRFIu1EirjmT/K+h6MZ5hKmFSom2s/L+8i71Mx1wAJVTONUhrX5BtJ
Ha2Ux+DBuQNYkhIIew6JEKENkIWRDzDGnVxPkTWnxFGBX+3n1u6a/BFSU5xzvGkXvKCYnQK8/Qtk
Xwj12Ez6jt49/b70MI3tC7684yYKdIO+uKEJihld0xVTZ5OuRKwzdaYv8t6B8N6xdIxvtRe50alz
KKq0uk9vS24NfNP3z4wyBywahwhM6/B9Cf1s8aALQcSbzdp+fpzZYHItY+xGGSz9qG3YWm7Xx/FI
xVNROQ3Wu9ZdnNGf3cjm3+ab4fHMLnPixmpIFG2kt7kuWkUGirw8WGe8FCfdSktOWZxnjG70WSzG
xHveA82H462InTtE1Y9BVgGnG75p+erLYj65l8/bdtPkbHnMgZsWSFpMM5ZH22LrXnQzN3tbbhQf
g+5uGWTAWru8eu123nxmlG7D2TITsA2DzQqhhUi/+37fpmiAxt/b7tDnoNFrgYz9Vq9cuNzmETyz
yuRlIOsr66jF5sq+5EUHbbfuptO6C2/KneiJTnVdvkG0FZX/0ue10bnbTH/b2YrRjWtUfYLt8bX7
Hf+iZVoKVrCVQPutwXNpx5enqb3d7/1YMJu0dWVTq82EWNe+lMceUpz9znyklHnIIrgE2tvZ2pk1
JlszE7kTF1qJTp4wvQMwu26HgWRF7pJanQPFz916qu3IyzxeEWe7CH5mmok/jRpN4pDQ3fU6w44h
9vDeeygPYuSqr4ujPMlcCMHmTXVmk4lHRdFn0UDLIZmW3UlantmRKWuc48kJrOx1P5hN1ksl9lTr
a2uQ7+f2VypE1uUYwLky2Iu+Vtp8NWp0T7IxRzF/sfKmt1KClF4oOevhbRoTbWQJzUcIACKIK7eG
9JuMnFuWt19MYKljQw9zzE17JNEiJxZDkMg1EgbOMdDhXd61rVCNwSfQb4MfEaMn9KecnehaAeAd
G6Z6mvKrVG76tLNS/boRbmXABC+b2vpA56aYXYu7phQh3WR4UFbC+HXkVOFiz3jp6BpvHG4rRhLM
nkgYtpYgh84c4hmdnb5YUxD3HkP0D9T95C3HlqvA+kWmhj7tzu0wJ7YzpHzUpBjcmagLyXZsJ66+
lw6mWx4Kv911kEmGsLYl7qbdApGw69Lmpbfy9q4CdUkh/orGVpjjLi+VJsJSJ7vcz05nNT6OlnIo
oOCi7vugdQfNlq8Roe3qevnZ7ZRrZS/sk+cIIxyce3+z8g75eaolDgZbwFA+e9O0xqAVlkrDE/3B
DYMSKKjkMJ2kHYUGCTbQdLei093rr7NNL4vME/b8YvhmjnX+K5gbMo/p2GCNX9FBuzmugZGJoWhO
nUCyp73go+oPXFK30zlhgXtTMYZHw8iStEOcE3bVlXaYd8C+ot4P0l7o13BxUNSJL+TIJnMZ18mk
xgnFypRH6nqNXdntodjrHgp3HLYizsqAlP78Yauuzeulh60FENp1HwWq0xwlyBpTaXOeT3OtMceX
rEoaqxRMh1kcG5BdpzmRu95aPMntH4fd5bC0XZf/cwUCx/R5bU03Fl1BezRikOw6NPupfHv3KKV2
/nPdUUL997bcAXNOwgNE74ALtXOf+znpTfvXn5OIzE0sy6M+jRRLAlZ2e3UkK3XGHXmHRCpu6Te8
T3r5ksEs4udlF1Ba0YAWx7L9xaZqNqln7BsfYqlWd4yAbcquVQ6SZbved7bVzG0zmpVSlRSpHD2R
V3TlgK4SbPUBOuOi0/vRNa92zknRwejzeZFiMpKuB50xwFSSBwCxH+6qPdUh5gnoboVhcJ7998FK
RCbykfR/eN5MPMnjg5Sit6k1tjy9XfbWrZvt3A4TYuRkKgdIVv/nAZ7ji2V7Kh3NVXCif88lb2SC
ywIerTgj8I7JNq9lW4bK7Iy3RuyMVnWERTfHwx8znVxdCc4bA+qpnz8ZyA/Kqe+R/Ey2HAxPyyn1
oPW2k691iwqZQmaJ3zLmfD0W8DLrYQsWaqx20KNgRS0RwiKpvUrzvSkn+8tfkJPmYwLp8wJ1Adp5
RSngnXrdO5p2p3kUa5jYU7vvBTz+6eXEI1fmuM37wTxL85aolKBhgE2ldRvlAF09xFL5wHvCbKNl
P47B+9rP7bRtXcf0vAmxZQ4WRFf+01/NJG+2k4fJD/covLvalfndQCBNA/1uOkj7EXNe0KV4jpzi
mbPbnLD67m5nv0gFW1M70lty9Ax/pnrrPhgiD9075To4rwRODsQJq+9A8TN7iSEnakZzd006qtOp
lG5HHuqQ60FMsClRWUUEojbuiyvJmU6JW9jr3WxX++kBb2Iu7Hj7wUMUCUwJIE1ip+MntEviPkTc
7vsXRDdReOB8JY4BVo9r7vqxXg0cwPwY3WU7b4Wsmnxd7b/hjW9PBx6e+S/uhT8L0pgMo64mUidF
i5GZcKhcRVrmvRKR1BJjvQFSYUDUazTpADhybcU6dIyhPcE7k9ue8uc3sDXOWh/kuFvgmXmD+y96
0yvwlbYz59X1F3fuhxkm3FRmoqQRZDaRV0A67rjudBtHwAZ5zN7Y1arF29ttaIj5YZBJZMxOldS4
wbccX+hsBznQDA4THo/DCTwetn49OfOTdKqD7Nq44hZY6XK+Xlwf1pm0ZlRHIkcZXLVzRRs1akQb
cqc6Ji6rOOMudruTcbZYJqPRjDjuqRYEqnGhX3vzbgxMn5bB+JcUz1+YXEZQZ62lUg+e2BletU6O
ZoQeeJZ5DsM5i2x/GYq57bgKyIfbFxmskajyZZgqyUYXiLh9mFjRaxzIvOrN9lMabqhihk3SURz+
fCtKIOtLhwheY+4GVzdswH1tuIvf4XaM3Pgn8ZFRWbUf2upB9yiumQvK28oC8LT58xOY3GrO5n6V
Yix8wJBHftMEkNNCTzp0TJv4GEQ+Za98bji6LtZfz40yiZY8RoJRd5GMht5kDRQun2LKu54tbb1V
kszjBNqtRODMHAsDjMQij8oGuC00SK1usbLf/VFxqCwosHErMHntrnkZvGo/+jE3q+RsMAsDDDHp
O4HoDJEhKvc6ZBGWuQMub4ZO8iy8cFbKcWONiXuNWfRyS1tkk03R1DkWWTwCGW/RUCAeyA33Bcez
yAS+uiS51FBQZ+dqr4v7PjtyMwajGyLVKQOBmyvzDNI/P8s1Wn1OlqTAEov2DZo2lvl3VaLeoQsf
0U1jolvdq8Og5Qg5XfsGIavCvOV8pO3s7E+01piYZiggwwYNMg47onX7UHuF31sgj0EIbX3+3P9f
vPU/7DFRxgzFeBpABYVPBF3pJ2B0MDLy0v2QnPaaTvoYR+12vk2Ar4fQyXBT3so/8xPvVcoJ5BoT
Z6S0jvqQDhqUGBGDTiEpraTkFaO2zhpYef+XsmlMXKmlIW9QMIQRcbwjoeTXo7AbxVm2gVOtnMvf
kXfn68yjbRWXSglHfMf5xbRUjMBhjucBorGgcQAfzg9K50CLoWhPeel33qtjK6adLZXVPMlU8OB0
ECLz8n2/zwIKiAKM+sBtSm+F6nM7TERJW03qcwX3g/w9elrs9Ndylbjmnfqg79eg/LE46W58FByd
UzXhnHKdCSsGBqoiI4dZTSsD0G15Szf+uvz9eCtjAsk6YkqhL1sEkjE/QbvZR6i2em0K4kILiq7+
9u/MMWFlnOc+mWk1URqBl0kAwDg1430JCjmoge0v2+IdeZ0JMa2QpRDWgHeoPlQqu7vplF6nPaTF
i9hpUmu2DUuzM086xbfE0U8zdBYgHggkCu9+4LkpE3tKQRTrpkZmugQR6ozJ6f0NvuOdhs3y97mb
MuGFhHNWTPQspkfzOrrTA91GMdEjd+UOvf6r6VhhNKTmNkN4byq2E1GuzQqKKsTWyaaZd+PTg4gq
A3+FnBPBwt1XQavygjZKxdvsx+woTnkf3/cQVo5XyFJDLN7j4fj/oir1J5wS5sEI8QpoitB6mHKt
BnRQPnV0AeDf2m2fUMdwaxtjcP/2KcWi9BLoG9cRfeinx+xq3Oe/ZLexo0C/2RsPrXsFtj2X5PgX
tBXvi5+XDw7v4chi9tYGHOmVilM6eqEf290JSDd13znNvvAEPIsDbt2f912ZMKQP85y2OU4IudeD
bJejaWTsX7PEwlvHLqhmPGeNPINMIFomVdREalA13bx6rRIe0o1z1RMm+ORGSeY5RAJVxLPVdQME
VZGAgvaR863o1cO+Is7OPMv/WclyLSlgocPIlB40wboTbNAxnwS/90tu/sLbNSbAVGGXNYsZ6p5S
KxmaJWMLycZ0Vlue4tI2q8JHEkNoSD1LcGU1aRWFPubbl0Wz2mP7juwpTjqkFCAoHtvgGbZU0NBx
jx7nRmQnCwZJyqtB6/EWzIoXaEld1yQ8jcY6213Wfc/VnHNNbe3p+buMyS2iJTGiRMFKm7i1puHU
dA+XXYRngMkiVjWMQAWJALbWD73yOIy899ZWwnm+AvoDzr7VuopgCtbh6sbJ8CkAK8a7uWgsKNK4
AzqvkW38LN8SzgmmvsY6/rlV5gRDmS0VpZRajV6URAapL7hhkl0Dti1JuEp7XtFu6xI/t8cc6Am8
hGJPm4WmfIyXN0EVLTU7SJkORPNit+W3CBRcl7/cZrn33CaTOMTVIJbyRKcmrBGCrMDG0/QBE0Lm
LaVUwoXHH/Ledhc8vlQUZIByYPZ1gjx6KdC37DzdiOOhkHnkXpvpArqOfywwO2kq0PNraKHcXO6X
KnJAG2UJ7R0kdo9m/loMuheTe62UODMHvIUxm5mWTVyIJjbTSEJ3Ij+6lYdz4VlgwmOLMYK0EpCd
5HPT2qlkulOv8Ea0t6EWIgHLtAq+DzAjfj5ukVgDrwpeDi/5jclFiMy+hrdhQIdXo5NxBLrZH17I
bXmQbuO75Ugvz9gPr3ivzK37Da2GP7+COfSQlk2hsoCPmJellQ0nMrwKxd1l/38vC3094x9GGF/E
4AAkUSgkL3zU/dUpne6xsmoH6I5jspMO7QHqDZqle6krYa7O4iec24f+4wcwrrqMaQOwNX4AnQ/u
0D9qwQLCNyPx7DC+aeRRO4lyIXkkVSrfCMXlTk/MHAMGEDgybypBb0gwT418r66SEaSTWdwZBUQP
NOO01uP6K4Ni4GgJeVoMexVqDIWVtFXrAdjc22PfrYFiKtG0u/x9Nv39DPRDV3UW+AtDg2q5mv0f
aVfWHCnObH8REYAQEq8sRZV392a3X4he2cS+8+vvoed+Y6ziK277xsS8jCMmSyiVSmWePIcfEg1i
tDN7jpn2cNnEtrdTC7IWqgm1RzkXRStdSyAmCRunZZi3v27uMBb+0PndL4iN3g5u6GQH4SeefhAe
eH+LAwY47/a64ptXHMTFIXGAvPeMvTlIm67po4If+rRxrDo8so6Dc5j9DEj34/KKNxsL8Lh/bUkJ
gdpVZUOabFnx0lgATaVPr/5vjYXtC2ZlS4olwgrKgmLaA1d38Djc4Ynh1WCcAO8D0ERI9t3dUsry
68+O9MqiFDf6YFRFt3zJ1tUOABccWsy/ZwAW1D477QG1N4PUypgUP9DEmyqiAHgoeoy6GihIqbds
F9uyZ0UKEkPREci8wEVbNz8Zwl5m+mMMh3oGOFrBzCT8L3vV072vKMULqhZNG2WCH1IQhoTXzefI
bVHQQAi8Kf29MtQmW9LaI6V7bRBmqyQU53wpqPdAEQw+2l0nCP4dTQz0h8fsKvMrd+nli6vwUNs1
2AwyVzkRUH8HTny/SyuwGXlWGytFnk5EtSk0BRUVYB+Vwo4c8l3/+mNCfaP/1T7uZ0WbyLTVN5D7
1HQw6pkLnJTGq0/csMl3KAXazNddlgIMs1cp3kSj/xFSBYYVeFZZUaLlEQqOMXbY8Is7/q3kduD+
GA71t8KdjhOinrhawCID0IyX48/2pbtIuP5j+U/6torqFHTjvFpAlOG39sZwxEH18kNyqJ8GP35c
9rtzkXk+6phQ179HobMHqNrOD1c/QKq4TLyqSVHB3ZD1uu1Jg5Mt5SRxtbfU7YP7ulIp0kZZZynD
JJBesw9TJmyNflX2GimbVcjVRsoAnMHq5imjCHjBrXKfHcfr1NEeTdDl9eASCz8Tf9lMoKoc7ign
BUdMO+0RaW/fXhZ0qCyIoJ8rFxrBzKek5AcNqlvdKNw4+czij0ZM7cu+819OyaslKVLERUhniE8B
Fn2VI0XLD9CfvOnc0cvcyNsrkm1bA0mvikExkFbLROc0VecgAYH7gd4Pnu7NRwaCpBnvTRQCd1tu
29ZWGa+0toFGJJ4WpErxe/CQfV9xgjJg7bUCpUf12OwWxZbL9+yqXBmUgpzVQMkhWCa3QNDpBD44
Du4XGIVAUWw67Q+KbdZcVim93MoBK+dgigH2/oHDpj49aMD9gUX6Sj3M3lJszG/Hd5H+rM1Kx71W
//OS6A/k0HxoPyZggDI/zSjxtI9Z6uyJdW2e+tfPakqnPkmtLA4x6HxgzbMRfFGm+1Z73jkHy/17
Yevkzg0AhXnULeWryjN91VFsdh0ADP6knqyX6oZ4xvfcsW6sj3tlze2EDnzgUE1TTZx2yWfKIdNm
E5hmzJvbcWODGTSyC39oXf3jMj6pfR4NNDhSdefgbw8jvNqVR7XisBv6agFxRKfuN78yvPm68yN3
8C1QurvkwwP1OlfFkON0XRyakwDhUP5Y3h6Vn5e//GZioGvENCBKCnp0KeNL6pBpRoFrmkwVsr6f
+rh7M2/u7cqElO41ZjoYRB0XWJV26E/tffMZEzNLo3NxWRI72X18334Od9tI2y8D3eBQAQM/vyWP
aKcQOavVhTo4FeaLGHt3mEoNCrKTh2ywtyt9+DR20BOuGgADs/iU5NPT5c+7vfbXXyBn7zQ3jLIN
UG3W529TaLi6mjoqxP86mp56da+IvtmJgAqgvugxQI5MbvCCOH0cVPontV6A6o0PuOxtflwyEP3I
77Svl5e3bQ/S1kyHOoCGq+XtizZWKzXmi/hr+RxXwMbPbvYYucxTgEWMcX7a9zGjMALtUvCeqtCD
XT75Kt0a+qiJEgsnJ0BQBxvSp9lNEjt7HG3FyWugViawaHbAQGXufpq5eVwI6nxQYSDckEUWp77O
A9TiUOwDritJZ4eOO6FwM/dYWZBOi1FCCJRPSyE/po7xJeXfsk+h2CuKbXbpoBr370KkrwhQXGmF
kIg+tM+0sDPoKp9ijKrMVwZSKnf+gjKYAzq3+eNlh9m8S1ZmpZyAK4yN6CShlBm0Xq19EBHKUYZx
umxlb5dkr9QidZjgOQdEtgNYiW0+7pUul//F2YW1mgaUCgE55QMjLQ7aP4UuxSO+cdif0Nr8Xisz
UvwYc8gR9BXOVzG2dlTOrp50wL2V3uUPJptZ5KEsyO7okOteaP+Xv6/O1AIpLBM1iKDwAWwUIHVs
+Ma7vSbVphUUWnHTaLoBMXfJSsAViAxDO7eti2eutgelKX+WtfLl8mLkE/RnMa9m5KvVmnWIP87d
IiAhXH08tarqZsGpqnZi+85yLDkPI6CsI8GMj6ZpbtsGdmd+6MNflxezZ0RKvgKMzeszJkx8w4pD
MNUVsxeJGE8hglHny6bku0r+bpJLQy+zq6dqEd6I2sc+wO6Ad3DqoJ0jnDyadjKgzV2CVAkFUh5R
6CyMB3PT1iEEOMyuuVNM7uMyg7gx/5kH2R6yW44Hf1a2siVFncjKUxLqVgTZdX49KIZnDcEO9Gjz
461MSL5dKhWbqpJFvhZRvwnb7/rYQ7LKqh6bWX/R9N322lkE/2dRHPeQDsUnXPZvT1M/62NLG5zZ
Dnx87uwq4ODEVK1huKyxO3g8XlkidTHavQfP2fRJ9mpZCkqhFeRK2BjQ6Iqf0HYCK0Zo93G84yDb
X/TVyvIrVjGpNzvedAocZAhUx4iBqBjaA+h8NDDm1532t0N+fz4n18AnDmEQlK2l0xzx1uB9QSN/
cIjhqcwF5LcGcUt0AFtE+ZgaIBVWj9GvvY+5uUxOVZDfImadCYpbE4lZki3yg73uNvUPXFlO22Hf
0hvVeI+Am/VqTIYDdfGcT0oNqVpTrya74/WXMdkTodw82Csb0occaZUgPYM+pF4VTk8DOwFcuxrV
r7myB6Zczu36Ev5nz/79djLoh+rB2Ndk0bsEt0/T/ODdPbJRW7DMGTVul2SP4vCsyihblA5d0Vbj
lPBF/DIFhhKDkg/kplmGNfwkcZpn9RlJwGPxcTrmzh6wavPUYVTcZKoFtLEsM6wRfS7zRcAqTPtr
tYy/Fj17zvp57yAsN8rZR7VQQUWbTse/0hJbAiiA0HAQdAwwL+2UFIDU/0xq7Hn/WZEIHxTPM4rh
RTzPACdejsf6lBfFZFY0jX06YXqiz+67onrRVOIHIvEGPbzLrMyfzCKz9T77HOfCm3Sjdv/65gOr
A848t9AehuL92x/RtTMLSIgzWJe9bfbYTsOyrfHUxJ+spvv7a5ar0GjVoDUIlXv5yZTSWNFFFQPs
UTLIT03zLwW0Eh7J49Id9CqG/mjz8/L6No7k2uSffsXqI5t6SnIjhpbqODW/s7YpbJOkL11S3GQ5
aw6XjW1ctjDG8DjDBwWPr7SjZqLVqhYsst/Dr7yfwa6/p8azETK5isEXXadIVw355hvyWS8z8Gv7
osflM7yEtWJ3vWoDWGPPUfae/cKZg2g7zp4mgzVLjVU9Efh4Q3jbqkDYBYEzJ+Cbn8MTJ5l/+ett
nHKQdUFkGILiKgXq/K0rZjMAuLSExF+RmKaw44Lq96XWBA+si6xv77DFNVQKgC3BA1466QoHTV4Z
TolP2vwBje97bWzuEpb/NWv4n0OOmAUtdmiLYefeLqoLG27kBiRQlNAVQL1D/wY1tsRlTmr5oZO6
+xDiTZf/I1VNcKWjTPDWJDTjTCWFkq8/AjVdk9oZg9I26D3DGM3lr3hWA/mzOjTcEZUgjYd2wVtT
ZaUIJdSwutrl6KsdiIvmU8Rty5tAN1oES4N9x+bGxcfxTvvXpJTQZhk306wuY79LoSEkPmdD4ECJ
0s3Sz3UUgrGs3TG46ZYWVQ0MHhEKIpe3a4xqVmfVIgPJEtWGMzlGI7xcsJ2zthk7VmaWXV0Fqqoc
0lkr89SHPnxsN1n13CuxsrOWbSPcgMuDkkaTG0zNXJcVpdgvCMs4U/O1bL9c9gi5NvCPQ7waWH7A
ahUsz61OUavUn0nqKFpot+S7hgqE1neOovQQTze9MNmh697aIZ1QS8fTGvhBOShmJB5ZAGyCb4JW
rVDHj2I6avG0gwnbsgLkCwiQVAJXl+uLZakQpuhYWiqequRLoNyW3c5Ctk4uDCC8L29b6E2+/Xp6
CYlcU2/w9Rp6xFgVccMy9w1Rf6gosIqXt2rLFwxVRWxa0uKzV6hidAsuAOvhbWcbPLHn+uWyha0v
trYgHdVI7RqFVXDpMsasRFwqqgPw6het0vdKUltBYW1J+nCaZbV4FGItRM0fZjIKJxKBE5SDx03T
Y1lruErYveMwvRpFQfbtbjWY6sUMOIxWYImvotiuqr1eyVmfbTlPaxvS9dFOSWXMaZf6jRf4M+Rl
3MaESkjqLzo+VLvFPB96F9XN/tjgli8uZTHcW390OpfNXZ/kAKkwq7G6ieauOqMjFGDyvLfcAvi5
y36y7YmvpqTQN/UxqmFWkfqMmJ5iTfealv59jQLf8dWEdFHNYgyqgpSpr0aCYYAoge6RmT6RYXQ7
VU8Rptq/RT3+s3WvJiXvbwPFmGiBWJsZ/bGfCkfXkebvjbJvn7FXK5Lnd0XXqaKZUl8LGAQqfsTN
bb+bB24aQc8c5VG+NNAlI4kWsSgLoYGjiruBfymim4B9vewDmybgbLhhMSADOfm37pbXYarghR77
pVr/ZJMyPAWh3t1MVSzcy5Y2HXtRC9ZQ8aXIJd5aSmKS6UZmxH4/UjfWensCv8GgjXZmaIfLpjaf
eOguQvQO70mMq0tuB4bunqsziZEfAZE938RXplvcjBDFcf4vNMZbB2kRd12elBQBSVpaQPu8SppQ
+A1rP5dj9Vu3stPlJW2agEI0X/iFQCcnrWiponRI+rBP9CczXpL6HYk5Xoj//v+lU9N3pZ7C2xK/
NONHZDF+Ees/g3SP0XBzGdgQHbLNSB3kqn/La3NQcywjWq4mixWfo6DZcbStS4li74kKt+amXPO3
wkSxai1L/KkfRhs69BhaDiLmKkPslVaDtmQX6k7Zdzt2z2b7lsizMix3AWjcUB4meLYtPLfWsXUn
bzyFlqd40RO/XwjZKgXt9QVvd9k5tlcMAWWdcY0ackc9N40pnRMS+bGiXQXVDx51TtnFbgR0stEO
drmH+t46yyYkpDlueNM860k2aKmEiRHiOhz653DQIMKU31rabayqHy4vbdsSujcMrDnGWY5ZA9HD
0zQB1YRS2T3ka9rxZxV+U0TsXTa0FQhNNDr/Y2jx3NW9S7qoztQIVSGrtBSbmyAFKMLfTdXvoKW3
7cBRCF73C37vrR0mjEAbQ1Sym1kdHVYSNHW18ms+KuFOFFyijlRVg/cja0bhhyDTlCwZA2Iw3mwp
aubiOBDAd2mOh+mc49HdeYi8XhGER2UaP73jS3IAzCzwb5IzWGSISn1ZTQWeBRP4+LLSbfsPnRLv
nLYl4J2v7l8rMgSyLYMKY1kZXtuAN+gxSHoaw+4MqGZljyyIdk7YGWhnOdsIJf9Z1B/cx8o9koGx
QGdIy9SrQdgjQJfZVXi1AC3jxgUfgiPwz+XvuPnKX9tcyqYrm4ORBcTsYXNBsQwfMMShfGBgO8m9
8rYB09phD623+Pilb0reGqxBft4YLapceJIXtpbS0KmK6OnysjaNWOZyLcMrzxCBQmkLa4iWQkKb
2mD6T+KPlw1snrCVgSWkrD5byNs2LegSnOi1Ylofm3S2m2B3BmD5GPLHWrCaFtoomnYWdLFAmncx
dicrzMAZTfC5arPfFfHXSTWPZMhejGo+dFPlhXrwaKlgjxl1za/gL5fXu/VBLYsDn4d4YlL59RqK
bCaFgR9SFKlLQwwD7+lybXxRS9XwHGEEBeszobRULypDowOW2hyi2XBSfotDvvMa2TjQayNyo4i0
2mhB9CT2tbpyQ3Lbm7WjdfFhMk8sYTvGznBaOM+wZhG0MhnFyIqUT+GJDFElvYeTmPUhpoCID80z
/pNnxdWJt/ST1k4ut+ofKm4Fp4/CnarGxr1maSoGc3RT1xZN6LdOWgD3NfdDiB4cXhFXAfR8wDZo
ZrbaD9PRnIx5x96Gk7yxJ+V3adIzI8lp6kegXrZLxoG2gY7xzmfdXhWHIig0klFQXhxpdfSoERYm
rZHeNSUwbgltMzudJpea8w2vS/PvHd8ChT+FHYNoZxecriAniJUZ6IEhLD43lqgOJm/zncx74xq1
0FRA7wTJJCpdy99Xa0pooodFLoSvaXVuFyr6C+o4NNdZ0TlVOme2pYnB6acOii/5sAdg2dw3w8R4
AfpiJpEnCXNoMKWQP0r9QSv8jjR+W3Y7CzzfNKCzMQioEdhBxVxyxaSZMcHHE+Hz/GfC/DYG/UT+
HSqzO/fZ+VJgB4fKAIcNx35JziEK1dQqdGp9VoFAv/4eTDuBf8+AFPhZpA1FWeMZhtef1xPqRGzc
aVVumgCwU7fwxbAQaQ1RHlkKadLlbSGcin+eARK4HM03d4MCQbp8KTxhpayNhgNvRdGg59r3kWfG
/QChbYs5pGsKT4Ri3ql9nodd7ApdIAjo8SLJkdxbs5b0nY/CnxRyKvS8sofaOhlGe5vGWuGoLPhx
eYHnl8li0IIrLzI1OpXcDQx2fDSGQfgZAe16E/Q3Ict/jwkxdr7kliHEBarivYxRPfmtGdft3PGh
BvZraG+RKD+wZrzKC31HoW/LJQzK8RBCn0K35OvXgK4BFQyd3JLnkQ/q2MoOomSP+G/LLQBABYk8
2lmY+5a2KWh7K6lVNM7g4y+WGbhc0V4mld9MybizQVsLQpXGNNEe11ERkjYom3UzK2OgYPQg/lpG
NPWajv89FguoPwZED9IJ3TyrgldhKKqQAPnFlcGOgcguU9ClNAH6SV//2t80IHdRTiXmMjAvHShu
VjVnI0AMY2yGdl0WYOJPwt9DreY7d+yGw6F5AGQZlgQaTbkMZJYdt6YGjdS0QclBcHfWIAnOi504
umz128QTHRfU64DeMagJbtO3F1KXIivtS5H7YZPc62OTuEVNrpW6AWmvoNdzGH80k/AUQxlz50Rt
OCGSFcQ+6APhLS5fRkrJddBcktzXNbV3m5F5scVOox5AE50YO/u2bQzaF8CUo7MvB6ZIY6FgRovX
TxlfiVSzU3Jr5fqVzuKdD7rh8EsO9h9Lct1Gpdyck8WSmOjRTPTbsDXf4xorE5ITlrwAbAhaLngf
3PHym4KBJJW+XHb0s6E8FGTerEN/6xhm3I5DqGEdypQ7enUTKTqEk01v4C/JkDhd/5FWo5Pk3y7b
3bhBUI9E50zDxbjk1G/N5tkyiKEvG8WgG6p2bthMjgkgWRuZtkHm9+zWytyym6t8bIrGksUNPmWv
QfQn/1bFe8/gTc9bWZAu+SAo2m7Kgtyfewz85aegxLha9oBi5eUPt+l3KzvL71itpCwa3Bu1lftW
JW4wp38cUe7aObLbTrEyIkXzZLaMOl86WTRsomPauYbe2CXXHnTW2i3gCaGZ3xOr+9UX8R4KY+9D
yo8O0qkhrrLcR/7p1gGkazTTE0Z8hO6jd/lb7pmS7keathSMoiz3R4ZxKrTbPzezUuKN097xqtkr
9W5G+n8/qi63IMlEA0aW40zHB0Jjp+9+pEOws3WX3eOsUgghgU4F6y06gU3sVOPnNFX+Xx8NyZjk
gIJVlanCQp0px2ypFosGQlNN5+SBvmNr75NJUSLRspJPGXyha+MDWEOOYJa9bYdm59bY+mhoLKC4
ytAqORsrUKZmzIYZS6JG6hSgzY2nX5c9bdMCZnFMVA3QmpMT9HRSKJRkSIrCY/gj7MdPnZX9vmxi
64bXDQq1E4Zc72xqQSkHGgSM535eEOpBrlI8p2VnKzFgS7lJ/DaBKNOUVYOvTpa107Ld2qiVcfk2
zHIVdas5LPyI/ZjZlUp/9OXOjbH5CSlSf3QOACiS+xWTOXZQgEVfs2s0L407t0Vz+PIn3FzFyoQU
W9U87pKg09DbTlVfqI8lEN083ptp2luIFFxzqsdxn2MhjOWfMqLdFeleYNtbiBRDNT0qBp3PqO6Z
kz8Pv/MoP8zCcC9/rg1ov4VH0uuWSPFTrfJKQaUK9bDH3s3K66rwDAhWvSgfutKubuo7hlba8Kwf
6emy5Z31yUBRiAIvwyVR4evj/dT+6DD3Olo7sg9n/OVLZrRaHZHSL5IaIqcB9mlwkKvmzYn8SCA7
JZ7yh8GHrF562x1UccCQS5Y5We8PzSnunRpSNPGu5u1WurT+LVLQBRa2nFs0LfyRVJAx/cJqYmtD
5zDlTgzFzjHYcVAZogXVgoJOi/eIMfJKqjq92OUK24xWr65Dlt+wSmO6oatjLYfrKEchDtZ9+qGY
/8yFKN5wsLgj7mpP+dX+NsBWkzvF02X/2br4dQrcrwphDcDEpHslAmJPDxbHtaqwsGNl+KYotdOD
GyNVjb2pnu29ezUmLVUPg0GtFR2HUemPnWJ5tG/sHKx2NALdoRi9y2vbPhuv5pa/r74sobOhNgHM
MaYc8vZOEwGS6sfLRrZd5NWIFClbRQxKT2Cks8AbWl/XZKdAsrcKKUjSNKmDqsGFqRR6djfGbXhP
tDk+oAQwfbi8lvNGOOovS1cVCQAmg2UtS6I0k0WtLPO7zEQWyMQLZCcLNx8yT9XBulOmnho3g3vZ
6pZXrK1K2xQEtBSagFVO4p+DVt0HaXwjqumrYUAajO0J+f2XWP26Y9KVMM8zb4MKLh+8iMhT6aG6
w9AQ2IWU1FbZUQm8hUIYrdBsp/q5+ZhA4kOQV9GFSUDaSrXXAbyLGd5ewN35w5iTuyCnszvElfg0
AkV524bh93zui+tUFJD0GXrzcPljb2B7EMvB1oKqEbYYX+HtoagFB1WLOVeI5cOiBWcXny0HlNFX
uQd67x2H2vJdAwvFlAbqVaYcP/soyVOTJIUPOopjNkWf9MLoAH8W76jv6SZKOvBZwtWzlK9QByw2
hYwor2LbHKljJqoTKAA4xjsF360zsrIk53e0yxtuDbPw08R6YKycMdiJxkZuNA+hBvI6PX00ybgH
/DmjLFqu4LVZaduixjBzDEUKn9oL/TwPD6PhoGeiPacf2HFAp/lzfR3f1F+q9sh7f7a8Dnh2l+6c
1a1ot/4Z0u1LgpYIsNUJP29ncaiEqZxMK4x2rGy0F9+uVrqVmKXSFuMvFVbbu+lR+545oMH1R+h2
RO8Ir+sVLSteXRKjXivmPJtw0SH1BlYcZj7cBaJ4R2PizQZKUa7NsxCFdHWp2xd2YzwyK8d85HVT
7YGKt/KJ9YKkCymYYiXpLRiConVkZ1r6mw5Z6WRDgvJF/oiugeWEdRjbkzbn78iX1ralAKcZIrAw
eIPDEY+21l6XFt+xsBm91yak6A0O9i4dCA6C+dh8K7z5oLn0mNzXx9obxEEHCRMP7b3pja04xrB9
BMNL9Bx8ybpQFaFZwEkM8WHo2wMzittqrHdiy9ZNuGAEGIAdFjoH0ucjpEqiUKBXWusjkOfQ6rYt
EIXZaj0+G6Ky7DHVd+6krXC2Nil9zrBS+5BoOdxSlIcgUUFXYLgDw+xsA2Hmntoi2yuDb8UQBlQz
R66hWmeze2mUjEUB8jc/CvvIMaZYXKsTC3aunj0rUqSyCkFQysfDqFGbz03SuRZP9yrGmzaWGWCV
o2UBYOnb2FH0Fu04wX7lNfTN1DE1ril4G5xU1QsnGMbCFp0+OoBQAtk/Jb9TJcvsfBw/BFbSOHVQ
ti7EC/dYtTa9aPWrpADQ5Ho4I0Es/BF975YSj+YiwXWBGFAGmO+NwuPlnGLzdKwMSm5rhDWgTyVB
tFY/iqJ2LHFtVXsHf9MIQ1sI07Ro3MgPlYBA+VgoHUJLqmmOmMSXfkq/gSOx9i6vZnNTV4aWv68u
hBmTHwWHwgxWw48WNGXmgu3U4JcdkFtQaBH+uxbJbyp0d1VwGqFGxBU0FurJr1QNqEnBrs2K7Vxw
W/fB2pjkDn0SJBhn6QufBMQWefcRMKrEGTDkabetfhOYip+l5YsZ7SE/tj+kgQocWPmQakopi6hE
m4jRKDBW2rhpYVyHCX26vFfbTsGB2zXpn/bx273Kiy4VUx8A2pGEnSvSvHWScB69fNxlb9g8VWi4
/q8pudBSGD1wmYYK6mKrucKknw26wSPpo+u4ig5h3fz++5WB22ABpWFpZyOKZlROY4Apal8HuaId
mvNvwGu+WIPYqe1sueLajhT/aclpluU9rlMRu0AEOWb9SOYUKjE7d9vWVq0NLW66OlZxrHAQd0V4
WBmkcpO8L52RF8RL9Fj13/Ht0ErTgVLTNTSu35qaZtJRIMRKf+xAhtIr9MoY2T2KZHvdoc2PB9j/
QmAPdUK5EFvrehI0MV4dRstdbfpSjFeYanEqtvPtto4wEM//2pGOMAiiScGXtKrrQL7bF6BlEFV3
m6fJz27q/XauMpsDYGjnk/GO8sbatBTbi9ooeg3T7n44Qg9ZmR0ylDvRcCtOrE1ILhhEhCSZjtVB
xveazdop0OiOl5+xjy/PJ2C5mbFAZnSM4b51CWM21anXifDx1FY+YwqFopEXTQ8EicqhxiScW9fU
cBu0+45qXFs2JhoNd6Rh7ekNeUpYzJ5i4AofKRtwseoV8MppFDsIbekNwG97fFgb4GWAGjFEh3l5
EyA9uU0C8A+K+hQZp0ba2gbb01Efw1/MCK/0mX8zWekPVn8C884dSNLREIpPs6LcdMza2ZzNegGG
bqGUAOQMPXvCj23RF2PZZb6ak0NndImdJ6MDuKmbqSWxE5wAO211T69HgD/LW1LHB/AhvCPFwGw4
YBuAkYMrT4oeuT5lrToacMO0hNzGHFy1TfWCBGevkLDpjK+GZBitOjThhGwUKfgA4uWOgTgg3XnC
7JmQfDEPRoAy+8VE+wxQAd+bK96MSqslSJmvVil13Pd4oxfWXTzeatpwVSrUL8Tz5TC7vQ7M4YJW
D6NiMvBRT2faDykXPlgx7FGDUIG+1yDavDQ4xr6BrQPGTsY8WrlVV1ERZ344pw/1qHkGD6550v98
x0ownG/CvTDHLNMqZEwEM+gAcAmm42NL42Nq7gkJbL5bObDueN0Bh8rlcZJgiMNes2CjP/Su7kRQ
YId+Bkg1waZ5ak7DvTG7wd3ew/W/mEV4ZdggbJN0cEwl4uiEs8qfQDkFqrjIqT9SsASG9g/ltvoE
4psS3N57EJCtfVvw4bAJWAtmI9+GW4tgPCbNdYFW64esP1L1vh7fccljCA7PRxMYdFPGpSmWGhlz
a+JONHMX24YpWrsMrHecVdQuwTGDV/85mE+dAmsKJgU3vALllk95++Oy523FeczyvRqQLr+oz8y6
XYJBcBs9KM89OB3FU3ewfPUmfoYir3fZ3taZXZuT3CEhWsnIhK9GZnoaFP2UZtHv/5cJWYU3S2k/
I1lG/UmdfAOz7LnxnrCwdCRxnpB1nQn49JM+5W0TQk+1UDxw4Nn5XHgVtELesZKVGSntUkQWqWpd
Zb6OmRu3AIr9SNJs2MlNtsL1ejHSWWmI2kVs8YBsZk4bQepPDRyK5hjms3Yu883dXy1IcjZBadJE
FXZ/VLjbmneTTnbOy+bBBx/TEkURTGXUIR6RU1Ys54Xy71PyYGD4Y0JB5PK+bEyK4j35akWuwfeV
1kYdeINQHn7mfv4V1BO8uMFQ4KLEqh9a30RxVS3Rfb7eo7/a3K2VaenyHsOiClgK14v1x8YcnTC/
4VlhK8G0s8hlL+QawR/aDsvADPYZzXPfp2wYkRj7Ud0Te6binphoD3fikMzlNV7tN9Ok7LwzNhtU
61YceRu323Ji5TSUmW+kxY9OY9dErXR7rNvreiDo7qvx7znAU8fgfj8lT5e3lfzBfUlrfpP0ypkL
TTIgDeA94RCYpk2b/InH+vQppqX+NWpo55aGVbqTkiyUzBUEwhIa8HsLSM1DkhUM5dma2yxijQsK
6wLU6sFPCGpCRTPQob/aTyDvYi89MCBfdTFnkc0t0XkgeblVq1Bxh0n5SrvsS6VOV3mqPZiB4mK+
6YZp080cIPstCv2qi+vbEsQFsYGKTRnW95FlNkDlDdedonztszA7xOqQ23UfAwsxYUYoLApmZ2F5
FebRPea23blo0XaLGgfkgg247+ihqAs0wGcA7eq0O8Z1rNjzFL+A+uFG1cZPugY4SQqJ0yI5xaqZ
2ISKK1SRansEm2QzJ4dkSI8o7D0xAqEZivHpCBzBObX8yEwO1ZCrB9oMxzEsjxYmWtmEtlWpJwc1
z6/MqfvUhvxUzeSQGvQK1EhHMO4AKlX5uRU/ZHN/QLZ5pYjUz7sElNt4e5jNXZRWzJ1VvE6AHADI
pW2BS7SejMYC+WNpfk767o5itC8qh19A/qPb0ZL7JBaYW6+zryyq8F6g6o/WJFfNDMQtmcUVdn88
5LT4lYDj3bHIBHVxQOriqavcaM7NJ9YYwbEBqDRFP7qJIu4URtK7k+CWO9TGx3nObvMgOA3FeMJN
B9A6D/yR62huVvzYUXo7EjylePOI3ip7QKmUwZPC1uvjaXImMZp2H6Rom9D6UakV+EqiORpv68+o
NkJrSo/sUEkBD87U3rYKvBGNIvnQjwoUMBmbbUC/WreYO7iGaH9EiJMubzRAzEWbOUgDIAFkKPQ6
ALG7PU2oEnepkrjlaDU+6hghUApafS8yfXYGDt5gdG+gNhh31oEmZexmYYglIgK5UZxWkT3nxa9W
xK2Nt9+1qaZXo9Y19lD2hyQyn3IqvD4YrrMs+iq09FST5gvlleaCxJ4/VHkPwu/K5lp0C3+9MdvR
twzlwyLWCKJJI+hrp7Is9QsF4zxqaxhcvMdgENUPtIxm3QbPsf5lCHPCfNZDdCMtZjj1MNV221en
qmDXuWZ2ABH0Lp63bqKGB4XXiqsPGIYAVvZTDdyE3TfNrUDp2EmHOvKTvK3sVOsGtwrqyin49NKk
GXX1vvv0P6R915LcurLsFzGCHuArbXeP9+aFMSMDeu+//iZ1ztnTg+ZurKUbelK0QkW4qkIhK7PN
09ZFeU73ShlGDMv6oNGkOXhLIe+lnP+wlv4xnkcts9uUVXY+Is1Nx1izQU0UVFVsObKUKeAlhZ5a
FS8XljEXV3I+sAN8OrUnSvdjou+NydqP6VBATInVCgIxigFRldKbkKBiSuruQ5sn2cuUfvbroqvs
CbQPLoRzxiuqlqmN5ITkdhfP101OcreSrQcrVZlnViHZgyEuRaKCfqRuHA1vbJPqWo90uhuW/LUk
Yer0PYsekRLCu/cE3Q8G2bMB3Oxa15UHFGLuoNLtM6rcj8V8reTheFempNkzbUE3QYOmLQbOJQfg
gYNGWABSg59qVuqXYzM/Gwt76NtUhH3bCPnoRUKivwYq5YSYpBqGsirCAayTExSKU/TssudRESUW
axbEhYZjK38i11H5EDuvQQ9RCdcDNK/CblNaOGZLXGXa19UkSPy23p/X/qq1ORK8CScPcaYG5Ogw
jXmQz7Hih72ceIWV99c9Opb9Xqsst2F54pV9xNx6UWa7qoErnGKwN52PiduT+/UhXMbGOgOwZR11
K41dROTRKsAWLHjF2ppZCv4xGQkbFpG/Y09ZpELRBm030LUgr7SCsEL6XjUA+SWilvyN5Ald0CsQ
BNBcXIO59CKzIjlvcgSgXpUOaAuNnHKmT3UXepXW+ednbqNmCls6+svllSiUx7ko4dKPqbkUQdMn
4z4k1q+wgcuLVCmxB6t6AUvkPambB0Ij0Sv41oyC8BU3zpUzHa/G37Mos66BsmkAos4KvbyxMn26
sZICfa9hTexBiWu3tZJKQIyxlbuhQwZ5N2reeCPjCwy9toTF3CEzSYYxv9LLZtxPYNt1KXrBqQS6
e0tqniQprdxqaRoX+ZIi2Kwb14tv6Rs3bprAT2dszY3jxo4NsCJTIZ3vml9zfkAHXQAlKi4Y5kk7
2mxlRYhiQB5U0XwVoYWURZDeHXRgI/P8foyA5Wr7CxDYdE6uqQOqLN3H+Y21VUv+9glcljpWaoVl
AF5tgnY4AkAbkOvhoO8tuH3Qm61ENeFL7I6fnWQXgcgjbGyub9a5SQ5jtSxMhhS9MhL04wGiP0Y/
1ytBZE03XSpqzxSZW9f82O8ycy5kgsHihmNPUmEvcm+rPcLQRdj+RfH129hWb3hkzFRLEJUDKYOG
CvV67pLbshRx3W5cq2CCgtwIsDS8TXIFEClcYojOwURLqD3kn3TZzWnjy9ZNIcl22wu6ATaOxLE5
XlOPdckQGSbM1cWc2V0P3RMz7wUVhI0g8c0IdyclcW3NRYEtwYqLOlfdVK1txah2gn2/7iz+6IFj
GtMG542rKTd1dRUnhMxRC+SgDPCCbT4nPgjcgvLReG4OVSAqIm5h3gz4T8TgNQ6f8rdR3OYkDf6k
9dB9cNBxrfBHPNyM+yH2oZq1WxzZTezUt6CnVe47wM2hgeCK1LQ21hCfYVkE5FTQ++Xr3HInTQN8
+rqGXTBXlTOEjaBsshUYj01wYb6SJlMezS4HSUL9FiFflQrl19jr+3IeRXf81T1xy/htONwyNoWU
d3QF+UrRoDhqZ8ZuG7V+Ei4Xix57IR5Y9jL6csZS9UnHPnIKjshBb+4E22lrWle4JrBOkLIifI24
k0AKkxIA+edD9phDTt2LsKimPY1u/riKpWZPokaGDWeGTABdM8h3kBzwNePOBOdqOKM3J2l2hWLZ
DDEKcFIniV+HcnbPD3BjTb8Z48IEVfAOXc0AB7F+ka/NrNCgeTQWuDGGBahYh2H2/sIgJMdRd6cr
OxwXGbJ6TKumA665gSrsIymXBhQOAABfURBu+DVYswRduVvTqZqoXSJ3xA2e73THk4mmj1mHEbaG
B0yXOw8XQKfjJdBuo17gfja2CzoUUOpHezZY53n8z2R0k6mFYPGYqXSRxrNfxtpfmMBNxqBkzVFx
N/8efmitxrgrA608hlIQasbVwOTX82u0NWXHJriDnvZDl4w9NgU10UnT1ux1hPwH4kJkqwZKmAiA
znmLG8EB6fbXoLjj3suj0WoGBjWBBFXSoPLV3mUiLY5NI4qGejyBsMlJsq12fZOOqEYExoIHc7X0
FeA/I2FDrMgMd6SI1OVtYgDZljZ4hlY+UwPUpKI+8G0jRAPXpmzIJ0/Najswgu5lgLPkynCgL4JC
/ABQubBDf8sQeBaBZgMeAQzQXNgO22WiudkCEUPlVwKeplFr7lvSChCeW37o2Aw3aZBkwTVVWRPG
pfAiou8gp+M0teETEXx13bxcZAF/FhwCmhIBieT9AZ1pr3cKwbPM4g/1sostOQDSGCRoht1MMrgk
Q8GJ3bqoIz/AKoHVA+9oPAKz1S1wXM1REeDCVe/DNh/3IzLW/TRlxo/YKCvfHNTpYSRa7GPF0eth
kOU51Jpc4O03GO6sb1+yLsNR7qqjU6ZpKgweCsqvhh6/p024k03N1ZPUBUDn56CVstMuJKjN9j0c
jN1SoGGuiMICtVNhvWRzcx1NDOfLVLWVJdasShwafbAW6SPMwotxbgXFg83NhZQI7A8GUNl8zNFp
b6RmU+LBIEI+rcfdr7VYaY30QJNOAGTcigArFO7/bK2/H81wWKBEaBAMSY9Ar9doy2fZizhIRDbW
aT2yMTRRBjo6VLhB9vU8TAyUt8z8fd4jb84Z3pJlAwyPYJzjlqYlURhDDgCvV0NyG8d9AeAn2o/i
6jpP+rd/bwud1tBKwRkBep0bj24wBcBu9PVHZq3fWx1NDqSNVShpVvKS2YkECZPzFrc2HjaDioSd
WoBFcxZrWWYNNAIBlU/Zy1JC3VZfqs5BA7YmsLRGLt7dQNBRB9cOgWAEX/BYBhUvpiXwpY0yfkbK
sBJkaw/5IpduY06W3YFaCJVeFOp7qfo8P8qtOI4yFhDsACSB/4nLtbqUmgO+qAxYFbHbkBn1rqmV
3AGQKkVxPoaOUi8URduYWsApyEqnBv+q8Mw1nRbNZoMGvEDN4l2ENyCgbuhhkEQXr007+qqjjT+n
sMYKWillRQBPNq3cV5ZuhZY9lqqgYLURLcBlreKNGEVHkMVz4S9JWlTtdSQmeTSUbj7msWsq2WVv
1NftMj4DUV47cyMJIsbGwsEqVg5SEahX80AyVVtaZVxSWKWhEttUl+bbZpgnv+7D7q6fQnJrSqUI
vrY1VlgExAjXjlPCX5ALj1EU4mFTCz/iFKSM42B3MhqXa2h54xmzSxRBbr5VDoSiD1JZYH8wXH56
m5bMY5+3wCuHqmEvfTQ6bUpTr9GNjwVKQG7eVjtQOvmoLz8VU+udPyBbe+jYPJd1LERBMdyE+Sg1
VRs29lDFvJnIKGIf2gq8ayMjIFVgfQPzG5fgSkVBF92AJTa/s9hZJXQj13LQByhLftsH4x6Zhy9q
stjCRR6b5Ss7c9xWjZ71uCygjzLJLnVv2hFHMexyPzZeKiSXFY3T4M7LXBVjOhIYnGFQNe3C1T7j
QCMO0JhOYy8pCh+5iAdiK8H6NkxuHQcA5uS8gFX5MF3WuCr7kpdfQjONOJEnqrRsHROgAmSAdCGS
CHXi79HXrGO4awPGktlwe4lcIOC/qFMTe2UVvrap+l6bVnB+o27OK3J9JOJA7aOzhDNaKMbAQPGM
rNUdvRpMav60A//YZe+GtuyOD2goE5yNjQSA4ESacONIGSGK/H2YCh6YK3SBlWhuVg7G0BxwV7+g
RvFIJFNw+9tyd8em1k85yme0IaFZzGAqJJHudVPT2FZdIeOQQH4iDTesjO/Pz+fm4DQZhR1Efwqc
zneLTRl3Ax0Bkl5qtfasvrvSJRQEFis7qEUrkkfcXr0vc3xbBkWfdZ32KEpKcGa2+twvDqSRtctl
F15Wv5PCo1Eg70QRciP1AN4fbfLgxZMB1Ob2DKD2XQ6wJXpqJqh2NlT73craLmX6awbKJjsEm/HS
spdMbQSXuc3zeGx5PUJHC5rpRtdny9Dgta7ZS9SOPajHBO2+V+DkRMPcAlphnKu2D+TmyYmIlEKL
vKvQERWMhy62J7f42RcurZ3CnXZo4vjocpfa0uTqBaqwiehkrkkUl+DhSoFKPTrmwaTIX5DzlLZT
3WCs2XJb7aFA5kRujSv5fJ1ch3bhjTvy72nRIZQEoT8Fl0GqnjDzK6MFoVJQpAXoznpOl97LNS21
J9DOTVHiq3InCNMb9w3U0le1eSD90aDAnZaxLUNJq3E+gWLQLgHpaZ8pGf69FhhuGiiz4tEM7Q+g
Xfq+aRRlYUUR9kWQEzxXtdVtqDzTWRec/C0sK+rjIHkH+SpA1HyJru3YAlyeuobEbLnu073qxR4E
SwA9Vu+i3TTZuFcJHNxJngF2PIQKGTrA2J+ofX4fGkBY5mCkrABR0UcHYI4+3pZEJJl0KiL6xwrg
SCocCtDG3DKhhBKHDApnQZGN90sxHeo0v6nCFXkjk9fESbJ4rwBTWYA5P5bSazXSfCOTnIxhBy2Q
crLM0qlk9oRUONmfd7inmd76ceBYUFa5llUz4PsUNGE39VWStYGpHEbcJuPpg8aZI9UAZQH2Fq2P
vWXqVzkVXMBOgstqGAVkBVRhoPTlvaAcQyqoWC/kaXSl1pIdtsSPzQ81ROtB96/3MGeMc3xyOrMO
CSyeLcYLWlfQ3HxB/iVyOWs6883lcFa4haZyP6pyDivTj5UdIwOy3O52o6945JdYeORUJ+u7Ocpp
cZWxnC/xn5JGUOSO6qhPiSs56k32otuAgIe2asdu5tDWFuwZwTh516oVpI+7aK2lBJqvg3J3P9+2
7uQpH7k/AkkosHeSFHDjXD/nKGoNhsqmWcW0JmQ3IwmoAKWSldTBxVKwJ0WWuMOQFCSy0gKWzOJC
Nmp7WTFo6h4YK4HjOc08uDGtrv1oTHreV4D/YApHp3wePeA3QW+OU47mCie0FctpHGmvixKek4DB
WeVcOatJ2FgDxlcYv60yQWfYvWBrrDN05ghQLmWcSGHgLgwLiv570m6hLG+OuU8rxW/izJPUx4I1
TjMyv2aTT7MENY+H858gGiOXXaEwMDa0bpDT1Zqj9aVXhZNgQwpPHudOmvV5MMvDdfXk2Qby1Utc
s3D66/gw5TZwIw5zBgspRiaiP9iMWF9ek4fI59SqFLnF/Erq78HYJ4Ah1+3L+RkUbU4eIV8lSmFl
DMOjT2u3UeUrL5EbO+klnsmd7koS0rL9F4sgvV7VYi28B34/DkoYG20CggNg8pdXAilQsPvbpSM5
ygxIDI3tHHB84BPPD3T7uH9Z5Q4hGLLTSO5hNTcvRnTBluG70b0vIo7e7TX7MsOdOqWZcwntw0Dz
DE/S+EsDFl6J/y7LWHnD/3cKuZOHulUmFQ0WrXOtzJncyFEnu3aAf9DsH+BymTCRUeN0AXMLQE7f
zk/lafq2uhYAx8BQBbGSk/eoaahB3kIxl+bV7JRqQPzkBtRQIKneh/+Iym9zz2hom6a4DEMegs9+
sySK4gk9IxiwDiygaadgcpFA9VMONij9AO7wrFvRg+iWdzky+iedOvLbpaEN2TDGoCfGLtV7y04H
UbgTDezPLe7Ihgm0P2jGMbDRmWdb8ZmBdYygnhzlrnFQbfoJkhpRKnwKTMMCHo+Mi7Jml+QaRA/B
e9rMTqxpwOP3d+rSXDe6dsDzcuV3SfFLNaKLyFCfW0Xb1QOq45YEbKk5vml1mtkzyN5sLRsOzGq8
KhWVBTc32fE3cm4CQnnSrDPMfnbZxDhEtu4oNkttkEhe5vvGcv7BPVK04pyTUEkN/vMQNotXM5C9
/j1xUweUqZND7dDWflnu9Ddn6XiYnMPA5RK8Gx1MRpezk8eOsat/rRRz8d4KQHic/vvGPm7ted9R
VVU0RDCIeo+zGHcjuRO4hy0feDwkLirHq8CLpiYQ9p2dltjJnu36wc3AnPcDXUqdt0Bd2v0Hq7fu
CD4fObbLRepcmhfg9WDXrJww0FytdRhz0Lk2YPk0kLy544UwSAtPMHcRUFV5IOUIqyMccT+BY2ra
rSRki6ODj0lFNJPc+PP8FAtmmO+czAjUD6CiXQRViOfaC6r+qEdTkPhsnwWkH2hnlQHZ4VYxa5iV
NaDlC4bsiamXukhwcHsMX/8/t1pWmVsLLdQ6iOX3aYzt1HzWQ1ERbHtLfBnhFidfCx0qxUT1aKP2
ZU9nTuxJoTNWdu9iSwDZmXpk/zer8x+j/F1tCBMWsnVkufTQl7mdLR9UWN5bp/90s0MYB5UM1Bf5
Sk2Sgm1jKnIcMuLQYK2fpEBv2+1kIyyi18SZ3f7n1NqJ1yOp8s6PcCuZWuGd/2ec8yE5fL8RRwVq
Kd18refJc6k0l2nRuDWpRA5ye5982eL2Yd1OQ5cPsKUbtuyg9b10UjTP7DKcMLTQMYCogUtsHWGQ
3D4AX4a5DUrbqCLtiBme/CnzZSe13MyNEBBU5oJO0TGNHS76gpk9bcP/456/rHI7tqnVbDQMWCUQ
lfdNaGA70Q+ALV3557pjk9mpnB4Nge75Ff0vKcF/7PKvVLQqZHB2wG6IPjfndXErBZlI6RCPocOv
tSEh7KruXNjra47TFIL0fDvcA24K+CyeIvFy/f1WsOQF7UY1xTJX2M8G+EYd5qVOEgHoSfH66sgv
ol0stMmF+6pStJiWGHPWO4qfe/8TMCL5z60ON/PMs/bCgLF5cI8Guu73o4xv0EfFmuUSLqkaLvIJ
kwuwk57KN2iFcmjZiTbUpgs8ssed1UQrLQ16dP8bFXOvLdeoiEHGzoiHqz+DzIWHR2SVO7VqqchL
ivdASHs8EHv2sh8Jzk5f2cmynyF56eg7kdvdjsRHI+UOLIhF5tJQ4CnMzF3vskYbJL51v44zR69t
7qMo4TajIE4KzXIndhyyxqgmmB0scJAuLlhu3n91qPCsDsoxd5EnPKyCPcTHfzPtF2seoUwUP+NJ
BcXH3nTWJ1eUBNF0YSJXbWMPnZcBGnz/6lb0Ncs831Bj6jKbVweF10mQ+ryBr00wo5se/8iC+v2E
NBrBtbPACSn7zp7ZS2rcV1S4bJs7FHxcJgTLIOnJA3OolhR44oWVSHPArribrzMXal+PKANOnvYh
zk83h7VKsRpoKgEhCfcAoVLWzHWIJzK5TXHsrkLyKVuP5934Zsw6ssFNHdqIjUGbYIMS6Mspl90o
O+ctnL70rQHqyMQ6r0f+CzpHTG4h1BhUGeZN653hJnNRPirs9hdUDUCx766NTSNEslw1F2wN0fg4
j91OBTMNA+Mb2HPYHOZMtC1EBjjvjBsuoGJxVQRtdiARKJRNIVBi9QcnmdvRBHIOOU2ibGQDJlBB
fxR1GhRwfAu326xzaifE1a/MfBB89JhG1Zageyx+rd3e+19bkfPOMURDwYyAaSSNNzshJNtLOz80
L51Nkh1Ys2KvC4Tued1758bNuWdd0o1IQU8amnS0V7ZTIhuFxqfWRRTKneTwr9HM3D7l3HJnRku7
rC/SUZ65kiHZ+Pe7HuqExdrYef5QCI42jy0A3ibOzRwhoJ96CKc/h1aOPFXwAiwywvkPaQz7Bnp0
KE4YzJbwoD0YkxProiN2Chz4PnEa50OozHKQUzRFMI/vFfktxdBXvlyim0x/M+snZnyqzSPAyO75
KdxOQL+OBd/yi1bTQVc6zCEg4GCfqpA0lIhueMJ/MH/Kll0VnuEg+Z134XV3JVJH2Yzi6PQDg8r6
mA8WrO9urWkgaACBDdBo3q0h1bhInxjbyT9N5L2G0wQaUHF6cH7MW84GID9qyFDdg0gP52yqSjYi
AlHOgKp4GV4WO6Z/8wp0bIJzNsZgDWTCS01QWZEjR4YTD0yw+Tc3zLENbuo6piu07GFD6YJMf6Jw
XkU72lP1orY7PcHfQO5NpH2fW4JNI5pAzqVketRp9WLiilbf9cx0ZyUVWFjnh3dax2PjvEib1EXR
Fxhb3/wsk/cel9AaXfz99OP/ayvw168sNSW0RMMOOos8RbkptUYQuLfCDrIOkIMQaHGf9CyZILQh
JuinwYCLjht6Ny5QH8sLT+6vJPkB+lEOCLYfz49qXXl+9o5tcutjAfmMq7veBnLdgJLjfe6ugJ1N
tdhekp/nTW0t1LEpbqGmochHLcHwVtZ84P8IngWG9nc3iyjFzo8JnAHfHQVku6qkbeoyGABnmtnv
bkhsqk2gP1/soRN0TWyera9hAcv93VofgufGILAWXqX3K+CwQpMRHvtlZFeiS9tWgDm2xTn+ThtC
OaowhVpJ4shu1ZKCvQS9QNYwFSJdWpExLo2cTGPO9NVYLt2ib3zXDg+hwgT9zuc3BcDj32dvBq1v
maUwUkw6qE8h6oOupk5NPYiZCxzF+l/9961+0j+RDVa9hPK6LchnGV5GKFyc3+Ab+86EiC/og8HZ
AOAU52WTpc+0sQOSMJnqfWqpbjVbuygzDj0aqFYx5PPmNqYO5oiqAP2ug4uei03oqEaK2qhwFxVQ
QSRzSnBigLLVbkrBIm3shG+W1i85ulBoRTVSbQ0faZPaKrnMyaclsrE9eV+j4SZvZEsZDwrQcwqT
nY7gip7+SCbAsKQJtFOityvR3HFuL+zKBN0osFZlxJ+QWw8jlgsVUpP651fpz6WR23bfJo9ze1I3
m0mPukegjMkjlAzeZGVw8i7bRxaxteHXkvcutMnsJFN/NJblQVjrnmmR3eeyY8aQaOusq6lFrSJX
8104KPaQlE7djoLNK5gRHmVgTbQa1AwzUij1VYK7r/a46NN+7ESsDRvH8Hg+LM5fWkwmgPnhlGTS
bEcR+hfFr+9bG1aTAXYFP5oG7UjuaIDQJ1WAO8fy/sjx6G7a8UXmh27rgwTqd996s7u++YjqLlvV
SvTnfpnlzkk8pHVvmuhikrB8Xvhb9wCxd+QHJHaak7vsQWhRNFDu1IDiOAIWCxZHR7qBSKFTQWvk
LnR/zL7xe36oHOYOb+c39FbA+zZK7uxAfJ0MxgK/Q7vkZ1gQL2ta3+wvF2K6kblcTwQZmMk+shl1
hlQVePGt6sY389x5IuDISsH5jbDURrdlDaIyXUMj9IC6JbMVQJsjM8LFPbYZMAFaAZGO6FEbZJC4
ga8Dwgih+bPpRUQMayzkD/nRyvPXSxTDUJZg+KjBj0JggOz0ELqVJ4GHziXPjYNKmejhbOscHZvk
ztEChTUlr2FSaoHvsPqgz37n4AljMchJsmuaXBbyqwoasiUdg7h8Hwma6noRRm/rVna8HPxdNJNr
WRsgoROogeLT5/Qw7FJn/jG7DC/joTe/iPb8ur3OTTWXllRhmLNlgMF86DGg4UKJVK9SMwc/fJjR
pclE4hdbrvF4pteVOAp/QEKNa7seZrp8C+fDED7I8XUHpOX5g3UqzQmyp2M7nNcy9GxMjVVkQw+U
xiWoDrvT4pIX5lmOQRy1X5uDnBVEmjc2UxyJonrdOPOFCK2/MWAiryBkQL/RSsNf9KHmaAEkhQeJ
QjYfMrwuF5H0hh6fQ0ajQRB3tp7TvhnjZhfv2mnTo9QbJJkPv7n4K6G2aeJhCycIHFvpzvRnCW9a
ItTnnxo8t5NADYDMSYNTBqE2N99DYchREUHrRrkxA011F19HN0T91HV2s7PeSZDeGk7ixTcxxF7x
grk7v95bs3xsnosW4OQkeWlgW42Nv+hPVhwCK3XdyplgX204CoIMUUfRSFkZCrhhLtBwn/V+qQJZ
T6+0Qt/P1SS6cm3EoW82uLGguNZIUQsbS4Z+ZNBZpp3k9uHj+RnbyBG/WeGiXaMqBlRH5CqwEryO
RXX9hNR3AeuqddvT/DFqVNHcrcGE3yLHc8fFuig0k8jIsEX0oNsru25nBJBp9kWV182taKIdAaQo
YO470dGaGrNA617bBalWepOsuIXxMQJhGY7jdTZH97Guem2rBYl1PZg5Dj96E8EAP9TXHcpeqTLZ
PdhjSaoi2UF5OhcJKW2e0uMP5G6eRrQMbCo6fCBkzexFtxwNDfW0Wy7jaLmta/mtyFq/rsDdHr80
3dti/qbNJ7SxbpisiyiWhF/DxQDw1MwUzRNVgIvB4s8e+omAqvisA8tDG8cBmJ5odsUsVpu7/GiV
OFcFEoB+DluYlZcbav3Ww6tVBOz8HhfZ4E6rFJpdWDRKFSgzEpZFqdAEZ4aonalCZswtB3S8ptyh
lbIO9CEqTOlBfj8M6OlzCzOQctty4v0awLvUbinIt1/FU7nplIxVthREoyD/47K4vq0i2qiYSqtu
wYVb2L388/xEbo/uPxb4et0wTv1UFrCQsuRXT9I9HlTcRc+uRyA4z5vaHMzKtwlZC+jS8DBwC2xG
kj7B1JIVj5WZ36DRTnAF38qziPllg7+fVc2Ym+MIG9GldaM6aDBzIqzNG6Ru74b75lf2JIqPW9eZ
bya5DDMLgcJOQpisWNAVtS0D3l4ONzXIsltUn2j+1im3enmft9IuWkrbLEr3/MRuruHRoDmvU+UT
YR04WoO6y+y+QPGB/ZDGJ72qBVmIYAX5drcqrVhvglEp6EFkTNnHYInUJ7Zd/NFY1k84yiKlZlxm
bdaroHHDIHuTnzJ3uki9+T32hl3rL86lCTX7oAliH/XK8/O4GTghvQIaJHRjnwjuRV1NKaN9F+Q5
aMTxQKVJzGeS5AO65khR5Z83t9XGhlL12uiJzlk8p3OBWtWnvJqh8hcsyhRkyn1CXsv5YC6RC+JB
m2m3cdXauSmK1kK7XLg2MxKGpqpinOFwiFtma5B+Vqv7iXSXSR3vQDQP9qLZo6Imja084XjAnDtT
yJhJpYnXlcUcvCJG35DUo0jT7+rpluAOakSTbYpq91ubllB07MkqeEvAPvN9R7W0Clle6x16Cibt
Mqol6yYeNRFN69YZPLay/n60b+duaEKGV5Zg6l4zQM+i9LCkWMT+9/lNsxX4ju1wewYd9kYea2kd
dPqvBNzt81I7lSEajcgKt0OsPjXmSsNo5KZ04il3JFkH152oa0A0adx+CMvCSIo4g5nqlzEzeygU
l3QlpBozwS1CsAl4kauKWeG8MFiiuLbky20uIusTDIVwUcDsjCqph/VMla3C7NGozUMH9mmHqjM4
mGeD+Oc3wmZ2d7QTCOf1QfRamAWNoXN013vGKy7C0QqcSpzc6dCRBNp3G6IMcSoEzZ50klFQAKFV
HLKFhonmcb432KQLrdOkon7nA1K6PjLv4ruVgUQLBhQNO6e5yq5ETNonFS3OKr+EmTJPoGXMqD/8
iG6ny2VfX48BGHvc3l282Z9VO9llQLIKQWrrRB7fbnjD3NIOetgnhpXC8OvstU58oI+dnVw3NooK
O11An3uSwfDWuGVtylJCEyCs1d7yqgE4W16FP40r2S+gWpU56oXogs1HPd4gd0sYkhxV/RQG2yn1
8OKjxvdmgTyir1FsFzVQ8xGAN8aF97BNW8aQTvldng8Aeber+kTBLkcT1Ojgo20r2zDb9qUvVNXr
JaP/t5g8/gO4aJBA3mpEekv9EOzEQwRscHtVQuDl/OHkvQFvZf39KBqgc27N6HFCxqX29Iq5Ufsp
Y2yx8XHekCpaPS4eqOEysngoqF/hmRgcca6MpursESUatKlUF/MViq3APFcflqcDD9g50T1UMIAE
Qaew5Iqk5U+cEj9wPnDE4zi12Da+9dA+Z7eZm7iDDej13ggmT/dTN70RleFO0hneJhdFUqgnthHD
BtYDtjMuIljENWav7kTYmu3NC74BCwwh5knBLy6hERSqmOvVUAEm6N7XfXX3lwP6ssMdksRUE1S8
cuqnIK8A6tlh1g+T7EI1gOgXq260bL8Md+c30sl7xf/M4pdR7mCUhVJAxiymfvOq+JrLDtknSiR7
QOVfhB519ZinHvXLFnc8Iposcl1Q4rfjeGctyYOULvd6A5XrpV+uFDQF2aqcvOp92riQEvHCKHw5
P1w+H+BHyx2bwaj0zFqwTzXjh4ZLG2RUBJeJEwYN3gR3FIx4hlpthFUcHf1g3kk32mXxELn0sscr
5m+IA/kkSP7EEJCunh8dn77xprkTwVqlxls01rJUr7TlPlxeTF1ATXlShuds6Bx8RI/CJs9UuLgK
V9oDNGqC8JDi/VDyBvBzsbcIba0Qwb6dfkc7c9dfzHesE0yxuoamM/uI50MMh15P5BHfADQTKqqT
b7zGH2HQB/GvDr0PkzccZL91QftY+vSm3kMv0SnEDTbbPvg/21nnQnZU5z0bp/Uz7tRDvKuD8Ke8
Z3ukge2rFRRoqV80u/mB2r1gnf/U3s9NABe7W5V1sgFFa7/1FB8EYt7smVC9lOzcywPrBYS0QevW
aIBPfdWXDuSQ+5H37wE3f/aChjsWAeQQLI3caVq6SU4ytnKh0PGyzslNaC0QLdIFSfwJSAB2LAvA
RrAjrbItPNPWgj0d1dWfiR5c67L1Jtd0qr0OvHGjONY1HRzrCgJajv7J/OYJ9ONC17WuJTfjx5/A
P2FqxkIISNuoj4v6IfcgpXS54PUSyTfmVVRb2thY34xxmaduyRCjDmFsGesLK2quoazyJmkaGv/b
pyafhdLHGwfqm0FuJy+hGqdUDok/oFyM5/iL8HbNG6CBDQqF/lP0SHmClf2zoIDlEAW9madSy5Va
DeMcwkd2r13vVC6kBYN4N/+SUKAevO7Ccsgdu+0xuzv9IhG4sI0YADb+L+NcmB1zOmgLLalv1vdt
e6NUIt6LjSwQBsB0BUElEDXxmLdFYpMRFRLxK4pHqyR2IVmxmyM5MBOR9o8qssWtXFsuEVkIbK3k
jJJNdpKdfmh+5YfgpILorps7rS/7mhcdFNzS1stL+rY+kypv52PPVtz7NmrOJ2VWkeWdhDVtvfRa
caFEtpdecVtbqczc2V/15gJyMC/+gSPeXFHw34GaCRfUE6rTpsuGHjQqSJx+Z4/hoQcmCsR/7oi+
RxAbKlcy0gpbdH/aurFBqkOB7BpK26daypkF4FpkIpfILivVBqbcT1z1lvVo+Muuo13uW/tBmF1s
+iETbMPg59pQOe5wbFiaIBfVHgY0/bRB6Kr75SAFK+mIyOttbi7wRYIiBrx0J+LGvYqDEk1Y0qV4
ZImxKjPaqY6Ov+nx/ObZSFygOvJliMuZlCqrYtJhAfXGr2NcZoxfeGW3zxs5qdj/8TpHVrj0SGas
zkFnRv1kn6GK0DrLLrpJnRHZ/PT+D7rcBKPi+6jxFqZay4QLSvMaPVZ78H4cpk/zkbzHkME24FnJ
m34vGKNgyXi6KxqHgELKq3PTyyuljw5FGx7oolzWugoiDl11iQF6ujJZbGVJPvDsv6MQflNqdmtl
SYu+DHPPWksAxxF9FeelSrJUtNNHXA915f+Rdl3LcevK9otYxRxemSdpNIqWX1iyZTPnzK+/C9r3
bFEQ9+BsnxeXq1Q1TQDdjUaHtSILiVlblILnoDVcIWKRzm8ljNbKpFOOCCzJcqKPUKZ23zvGN5Rj
rBwPi5caqF+i3ZwmB30hXuiyCHNFoqVfYoQP/dKpi4VXuH4eSnKrAV+1eMsBtBTsiufgpTkPD7ID
ctBn/SW3SICqYBCEe2lO/T1AF4tLO7jpmTkevBlGANWS3EVwUnRrQzdlAGUd4KAGF20T3QN6cpL7
2Gscbb80Zg4yo84DxJyTHTWGPW+9EnAGugFqQfLvuymuEiGVUS5J2Q7E1BokCwNPxZDn1JmGo3i/
Cjt0dJsMZL8up5FHL3jksB7T27b38QHUWcxF1YONoka8plZ3fSA/x+IYWlopsbDZt6+B1VLJl6yW
OoO5eJ7jDrodcWc8pL+lS3dWwKhtwvpRLps5N05mfwy5S88jwQbWhoPEBQc5GvaRnPy47gA2LY3c
gUCK3yCLn5WsHcUByj/FkdunuVN1xzyrbT4SveuStlJQmHX/EEUZNehl03Hke3Lhj+gxSPcjniCz
IxzJ+c7Osgu/kzvY8Ii59c/prY5R4tFtd92JddrbAeXqWyibz7kwrQwN+pZhuMAibzE1MbtdYScu
pmrg4DvP2BU3ErpTRp/1HNvUtZVwStckMRKCNoIG1GnpJMUEFNXRUcF8fH3DN9JQn/abUrRUBjFv
uMh4bSlAjwCncT6lVgna01QGi+3PRPSS/Od1kdtX5mppRN1Wyp1mQCLPiR036P8iOF1AH3FCR3OC
M/rO/Pr5ujzWThKPthKHV6YeyAPEyTNmS8N7FZ3ei8aA42cJoYINAGJVSVdBSAEo4aaKrAkU0/P/
unNUsCHWIPgriZTsGHjLjiD6/pys/IHkItD8xdCNrWToWjnoBoiga6Y8l9+NEQMCt+Fe3Gke1P2e
ZWrbWogsto7mR3B70EekAV9qaPHgiGdSGmxvYlBulUm0a0dFNzGrfleLeWEWSeFe142tHDOW+CGZ
OjcQyYBRakBoM6Ptf1e9SAD6S4Halh043OnCqbiMvuowhJJ01pc7fSWUOsawBlpzBZxU5H7zu8Id
/N7N7kQ/ZJ7gdpLjQ9J7h8RK99MYVcOuhSThHCECns3RASO2E+y0E8FFkM3wAeR/1rBP7uZ7zhN9
JnQLObora33/wtUXJJPYV3WIt8UIrCGCysA77YWAmIyu+g0zpMihAZHPZaIBkovimlzqIumqFjjV
JGaVzr0T+/E+9nJkV/5q52W9aViLpG4KJPJBvzhF8GigQe/G0Azq1pHRhMcPoAVmmOX2bfy3yorU
zUBAvcUiQiKnX85DvgBIFGwY4WufMuKtrdLs2jboZl1pzvhJbFvdjZ9y4JXdcSagftz5Rb3X7xeQ
Nr+i39wumKg7X9p23p9UK6Wl7gcjjYMG2Om6m/+ezsmOwIcIpvbc/+ITUz4X/rIXJaAbApf+rcG0
BSvO/Ae397HBlDcaVbHipXeVRe1AkQ6VlpizeMjrt4b/FU+cnSkV4BZZs6jk3K5pLOWKZg1JuJZD
ZD22i8XNDUjualZL2/Y19bE0yvOAZioJKglWMbjNTjiSCR3NUe56l/Pkg2HXPn9g2QZjWXSSc2i6
URg5+HY9RXG/AFBVzio3MfypRKU2h1ICk/sAiyjDSHaDYS7tRSpS8BjJr3LOpyY4rFuLG7UIvFej
4NU8ODkZPn3znfahtPRQhs4p06Jw2Fmtl92hS622UEEoEri5AhTQgXOiJrHqGe0pYunHDdeZet1a
ZRm5PFh6GwxW6E3y2mbZsSiEx+sfxzoCyj0RFpKmJBXkKHjs5duA1YrF+n3y95WPHztRiSs0vLmV
/DvoXgKeFfewBBC1XgmYhwnQ8g2uMcyRIZXcnBM08slo1pDd9lxZyYn1zGXYiUS5oHnouDGTyK0l
PyzjMez8srm/fij/8NT52xbpQkev9VogDFhUgq5yu0TqCKm+femMM14bEoYiMMe2a4/Fb81DHwwK
3rwLcmI43P8mUmDtMOV80kJrMsDw6y4PIKqyKxwA6frXF8yKtSTK+YSTCM4o5f0UJ3s6q5f0bvQA
If2ifFdNzsMMPBM57t27XHGqdGWR40quzHqofvBdcCNrfGx4cwQCVj9a+WP4vfFDJ36USShkq2Z7
fIeMP5eo+CwvgYErhu9MuA6WT/yHJ9DfZ08XG/kgXtKlgMWQQH7aASvISlHprF5JJB8yxyQZ8Qld
VMyWIGkEGTsfCy/5bAN+MZ73ncKb8sRyhCxRlK9BVnBR1Rl+MO0bewhUW+1ReCkXXwCfTTO0jBuN
8XKQKddT9UalRSEuzSpCS0qaedq43HVReCoSIPGWdXIIK4M3E7F0rmsza52USwrmqSrLDIpVRXdl
BVjgW5NLO1sFYPF1QUxdoXxRBPqzZR6hKyho7blngr4rm4oX+WB5tmK3ZqRVv1BzUeGXTIU/Mrdg
/ga0YK56QTnUmQ7a4wKsWNR9bWPHcrSMYFam/A4f6hEnztDMYkIYa6QE+L/qIlsJQfUphH199z/u
JuWEBsWIY/k/+dQB+XNCyRU6oUfqWWJnsno5WdEkPRTRc2VaLi0x9Z2+Byi/02MkujHZWFIMF04z
nPFDkhqAWIWR943VRr6YsWDOGLeiIn6+hpMC7fQLKZlr6CMPE3DtZFYmuNdPiCWEciBRDybuiMNN
pPUYsi0RLCWvUsjqFt7OsH7EawrlOLiR6xdMsCFmRBb7ODwkL+jGxF3QmcoF3a5BYM5+5F1f2rYu
gOAXrQ2os2k0fkRczQBzD5BIRUeirwb5eVK528gwUGUre/Bdpadm1J1R504cIIJYjmRTQVbSKUcC
NB0tETr4Sn6f+rGjvlR+/5PwtBXOhTxqLMZqN10kipkCAPnBaUSDCcZDJAEjA6vtvi3fUL49an79
mNemvMt+V0/GPq9MGT22xhvHcGGbKrQSTJ1thOGmPg5gcmWHyvRwLsClIPcTYz+3kysrMdQVwBdC
JasixMz7CBVi7VA/FpgdLs7hRd/FnmwnNyjIWbJgzffdKS5MVg/h9tWw+gLqRBWxzWUk50lyRUVp
XHHHk35LgL3bhwUsFazMw7YCfRwodTN06TzNowD7R0bpVlUbRxIzxn3OOjrqPkimWVkEHnuqpI8c
kBJ5w1dY5Yz3DMmXoHC1bdQdoM5GzmGqFULOAXI0DuGCnHzd1lzpwN1lzyBpeR7d2QbUrWw337Vd
heJC9atmBcRkMVe+Q6Xa3rqoDSY9w2LDV7zGH6q39lKSjnv0yER3iT+gwGjmKOqyYTe33d/HFqjU
kxlt4S2AoWCb0S56mGzZEQ5/haDtgJYn8spgFTT+wfn9rT0qdXsYdS5qHLk9BldyxxSkSfyu3JUu
kLeYWUfyW9d2lrpE+FHtF33Gzg6u9pP0E1a+sNfN94iJ2dGwHTGtNpPyN70szFIqYjPlS+DhSXMi
TAU8ueaxk6ymfoaF0CNIETDUhYokOwCKhnsqyXsUaoTjAltkOLjtAthqXZR7KQe1kjgNu0jcS3bM
b9Ak1nrxPj0BZ8MDTzSwbn0wxZKWtcpi9X+/vwevHSLlbuRuycJBw0prR9xPNsZ5DuFhvulP5V45
5I/CcT5xPxrVw38PyGJ5+a1oyrw5eck+PtfujEkjL/3ZnUaf9wOLc3ERfY/PCqPyw9wlymXFSlhm
zYJdku57J7rtb0BgBzyFxNXusgO6o27yXY0W8s4D6iYjoNh8/awOiHJkkwr+HmBskdjyrxS34ok2
j+o74yYnB33lJOhxGQCTGwFP+nNHdD8sqMWC7eklOJKbhrdJLRaPah/vLYZYYqXXxFJOKgDVeioT
u4qQBA68wg33qRW48Q6dSWiEYr18GNcbPQQ1pFldxTVWWXIA2uwAb5NprJiItZOUY0qUxBhrCSfW
2cGF+xlJyKnnpxjAtgv6N5Kb6mb6zrE9FGtplIeq+UYoatK5MLihnzvppfPlt8bR0TjO+8ZD6JbP
18+OoZkaFRuJfa9WcoG9jHYgOvFIiUvbs8cbtntCPixAo1yUXo6CmpFneIP2GOG+OKZ3uRO8AIIH
aMgm8JcXuH1wzFq8PyKebx39RmVMWbGOlHJToZooYFZEldQQW7OQMBUziFYRyEBBeru+qax4T6Nc
DRenRhESV9O5Aog7Wi/cazfyGeDEVnbp/ZIRoDCuGo1yL8YohxUGvxHvBTdK85xVN0P+4/qSGCEQ
3c4WcZhNWTiiJ9N8XzfRIdcwJWIMdqfymK+U3T6oGA6bYQt0Nxuoo9MsMSAyULJTKHBnYQwZfnm7
dPahljqJT1YJ6xIj4XwfYedQaNDf+5SEAbWWn4qn7OFfXPEAs9tJu+ubydIPukutj+eZ598PzAk8
8Vd8yS31KJsiJHIvGOlnGPl2Cnu1TMqtVJKwDEaCZYpedKu5C5wKyF1lU78NRiv2uF+Ecw19Mu8B
ZWAZfn1Q76IedSbZy04sQ2SoK/26LrlxSCQeBysPGQo9j2V5DmZWwwxLYSmHU8yN0oIbVnehtLsJ
fCBjVZnoajCXFq949Jt3DHXdbj1cbTLlX7qe8Du3uAUTXPK4Lbz2lJ8GM3AVT34f5ER8c8PtWPMC
LNeqU85mrhIyFYzDzTNTEM3wrnrLQCKt29O+8NNTvFNuolfdbG7kH/2B82vdZD8ayNq+RgAYkVNV
UTCUL90DEV7wMUkPKgvAZNX6UNX7hU88XR6toplYtzMxy2viKLMVY2TJlxjJ68YW3NSvUZEZzOXS
HgcEbzzj3ngvS16TRsUCi9FKrUoSrS3CxhJjJ17vz3f5k+4MrrwPDyTMAhqnH91Me9WO90Dkesbe
m1xjLkhXNmbmFCeWQ/6HcPZjyymbLozGwAMZYxvqqXyan8gceG5V/nQRd3pl8rfKKbyVnPkgzrZy
q/zZDfchnY4buC4NetL/znPHqEyseVQsd/g5iU457ovsORLvF0W0p/zcaN+ue8+v9wKmKwh3pI5J
dBWd6Z99dguADDGNYGf1gnkrVd/3zeJfF/E1KvosgjKpVhp7vqmgX1yI4aqovU9rBQxp/QIE2VEs
zbZE0AJCTj9oVMbObnRVfJZNXeb6JDdiVMKcp2+GT0btU187YC4atJEOkh9HQucnnNCtDShl/ij7
rNEGxvbSyY6oyFKE83CcinI3Z69xzji+jfLipwXSKQ0t6+t2Jq/VfEY9Nb2LrHSfnafnyjEuwD6B
UaNawnqBSaxlUS5jTnNZApoyGRNJduSROhVmcis7wAbFO0k4FMfyTrWS+/ISHioMcwToUVbNAiyD
IQYbk0P3WKLaUYPVIrsEd6ykC+vrKBczl6PSjDG+Lht4RwWM21xMDDf21UV/3nbyCatQB1nuRItJ
eWoQwS4YRY4QtwBeeeuBNSvEqn3dgjZyLRAHplWM7AmAsqJhg4RBRPPzghV1oDMihFjlScWWktHI
0GWlIDbu3s/SqMUFpbSUEakSTJhh0xFJOfNr63XgWTMuAIQTSD+ZZwAow2O+ub/eRZ9F055QKYfO
CLFQ6dwcp93iD2bhZ6/IBiI5xzLOjYCVSAPzH3DBMHRJG0+rzSEf5zjFvonLR3GOGmAyCaFXKWV0
UIpRNgN+1HbcBC/FAWXBnNtW8SU+k/ZNn2JqqGzQ0VJl6OobWowoD0vk/tHJf3wiZWlypnZcJ2FD
RC+/KRCLRG54jO56pBCjPSv62UiQft4QynL0ZNCLmejZ5NZPC5qUays9BT5hB5McEGex3+gk2/s5
HPgskdK1ZBzR+l6j8JUjOesAiUF+mKbh16xriy0mgOjmkirfqQrgF/OqUn1O63lG4WTzfhKhB6D7
kDF+Rt0RtdL8Nfb2Xqskr3YyBAbOnx3jKMlSviz1Qw5dEy3nMW8kGX3M7W8BTaH5PtzHAMAzPBG5
xO6/cNObTmolkMokDTJydG0AgZz8qtc7AyP08ZsimG3KuoW+ZgNwiitJlJa+g3CJGfr2CZF3AewM
Mquo3Gmg8m5+t7varSxj92+pT3UyGLoSSilrk1eFOLVIQQBk3ZJECZTAd1LKKiB+fV99lkIp6Ag+
jm5AX63L1adm/pmFZ55F/rIx8PlZBuX1OFUf8xSDl0hU8RdkdGw5dYB/Z00+vyP0ndJrfQaW2uP8
B32KnyVTD7slFKY6TSE5bX7l2jHqWNUz1vZR8eU0pWKQ5dBBKbxVi6PA3Qv603XDYomg4ksl0ZaZ
b3BCjTGjB/lxKjDqkDGEbBRyPu8U5SUGNOYv3YiF8PtgL/mpt+wj/8/mrT4JokPGZqg6o+pgSxiI
tkZVslDWtWQm7M3mTfthPfTdB2zYYAbN0fs77IGMv0ZnFU+v9BFFI9IfBs+0OPiI5/4ARnXMnjEZ
3FhbStfGBGHhSxCoQAiBnfEJ7Azp8GEnTBmOUKU8xTRVddoQ99QsjRNVSCRU6AYrpMbuU+EkNACQ
/wOVBAIyyXiBXv39nl2Fh3oVFWlZYXO1ZDpwcW0jY/usaBFDzOa6VvEL5Tf4pOjasJ/RZRxGgFp8
HTjVbhTeCutz3nXW9TVt+viVMMpVNAIgfRYFM7h8LN10cfotK5eD2HM7YwHQ1XVZLNWgcSpSoHEW
BtFOdOztpAOJPRcrgWqwIk7GpUw3aivLOKBCICGN19cnfah/Ag+FgZKwgTHyyaLpTm2BaxauDqF+
0a7aLff6d7Dm2tkDkjq+ZtjpyWhN4YLH4S0hb0Bv27Ph5zbpiGTOh7BWS93TegSszHmBE+swhDYc
hXcq9vCEktaZgH4k35lT1AznTEO8zyBzyxQFBwlwLYw0IKL0SMtRc0DTmT3bkzc/M98vDNf2/npd
WV/EpcOSkoExktCS3MJeQMOunAwUb4tHjWGDG7BPn0+XMsKoivu6D3D9tA4BUgF1KGZFDA+VT6v8
cd0sWMdHmWC09GVUkqJL2bylI1LLOavBkyWBuq4HLgPlRgwJAC88yEHx3AkcC9RjOynzcfVI1IWt
6gBeaEqcj3rqHcxTk1nIyK5w6yi5SSCzBgA/LA6axe46q/JYyb5NR7YST93kfNEKRptCfBvFdheP
5pi93JcJE8qcoYZ0F7am6jW4rSCnOE7H6j71Bkt0ezfyG4wt8nfXVYOlhnRz9RAmOQhucJny8Jjj
6a+BPsAxnArrD0BnPqk83Vm9zJoo9yREUc7drv4O/L99gP59J7+QRQIjr0WWVv+pAkYO9DdM6A5y
QFceUjJ1nRt8KE/lCPHIPR0FX98R3Ilsz2piZbguustaAJFJXHfEjaBqnDwMy7ln9extJ3Y+dJEG
FqgDgxOQ88A9d5G9ZtejjSa10OEionzEBuJkWLdM+Y8xqJZiaETN5RJwyg4Velmc62q40R74WTUo
B9L04ij3ZEHDt2o37AQTifTTfM46s/I7J/FJbWzecagCZjvlgbNZ1UCGcdOt1Zq81C2fQzcAksI9
aG1+aLTAcKYZM1KZ1lQs77+9pZJi6LKk60Cv+ZwInIUeTJM5vP/QOgQ4MrJyALnqdoCpq6fQUh7Z
kPbb6v8hknafaTC0MzeRsJloTOrFOxHqz8qOscRQbrJNugggJ7gKpjD2Sg5M2KN0GxrFjTAbl1Tr
bicxPjZz6V7XoM2YVvzP6oBz/3lDxynquQJ8g27Agb5MuR2m0Yx4kG80jdVnjMTFtol/CKMyJBXo
jDRuQPQXdIE9to88t3gax3DN1zdS4Mk9sQpHpDHqMLsKlSTPnBbnle7QksfMnW6vReMljJIjoUm3
yKHRuUl4njyDJ8OMsoccyCRVxBrM2NR3STJ44GTzEjzX58UsUysVQYPFFFFy0cf2qW/Cl+sasO0U
CY+MDIISMKSTla42rGmlPKt4yBgtzVxsRMfPsUfmwdBw57Hq59tJ4JU0yimqYMdJCmLBojcgXlQt
Y7F5jNUcYqs+1kguWfV98PxfsLiRrfpyja0EU66jTpDpHjsYmOxNSOoLPmH87hxkFZhES9tlopUs
ymeMRtqKSgLYoNZpju0N6EMP0vuDG6QYO2MvH/kDsP6un+OmQq5kUg4EvqNdlB7Z9bZ+CvjBKmfB
5IKf14VsdH/gwvmQ8v6SXClLJFSpOpCeq9bJRFtxBZ+zMlPy+G/pLW83Hgu1gaWd74HYSuCoV6mk
k2Y2BQU3GQ4/A5QX2pfLXeYk31nc5YxNfP+albQ6mMRQJy+2PH/u+J9cUJnRyDK4TaNe7SEVUA2B
lCVKjCURuCUOzHbI33JWeCLDprxd7dGszNpGlkjy99W6hFBSJeAFwFuVo9kmj+mgMtRvo6b/WTMo
NzKHcjpVLXSeFM3G1wXkW6CfaeFP0GEgo77fu8kdGAbS3lRFm5112gxFVrtKOZZY6cqsDKGZTVvO
ZjlhfKio0gexGneqxnzab96bK2mUNwmArdzxPbyJcB8/CZk7PylwKKi4Wt0TV1ljb07oDM5d7pbV
m83caMq5JCAMRVMUznLCa3sG3OXT+J1wyWVmfSQpDfGb4GSO/CNGNPidFaZs26Mi8ATJz1B4+uGT
6b00pCTXRrA2cFu86y6PTnTJIZBcDHezuc0radRlnohckgwEfy06BpfF7u863Swfdbu1BSvzi0vx
2tyQ9138zBC8aTArwZSNxqEaY5Gw0dHiActE5noBZHBrEEgRd4wARc565rEkUiaKSS2jimfEmZwM
MPvGH2WJZaIsEZSJLnkIKl7MUSE7lD8JbnwIv4fABP8rM9R4f8DF9140Wm0jZZRcn9Zqihk4Vy9L
KwkW0AyrtqHn9hQ8KEroym3kynkAapzstg9/BOObPOZ7Mex3k9LscxUZAzm2ZQyvhZ3sFEbrXT9n
1o5QZgz8s/9v/1dKzmmXLDXjWPnXvGb0LlAWK+SzHs4ktk8Mc/k5On91aSD7UiZoxzExSrUrUd9n
gv9uusSPvDhPhQTo2hfEkiTidX3wGy08ZWn0WHbiSzei3+76Tm5X1T6E0ZFBMiHubg0IS3aB1wBJ
vzzFv2QzP2oej1AyAdywZqtO5bFc0vYZfmT/qRjZyEeQiutw/Dr4IHKFs7qFoSXbKeXV2ig31Bba
wKsNDrAozdkLLp2rey3gGQm+UWu1N5GFIlhpaSSXEL9UF8FD/5yAEn5oc4zhNdZqKcfEtVOBLgok
nvIKVCmgDgNeTZa51w9zIwwCXgdwBmUZwFVfOMhDUeOB2FaEHjxge1n6TrBnMZBuoUejf13UVkSp
Af0WQjRDBAsfdXxqNkRdmwDXiHhaPryoVsQDfnKwBicRTwogcR1mEnljfTovISehAOWYtON9DocG
wC/mKYoEHkrNnpKGogVcZRzq0la2WoSNGXXhTTnFuyISSpPnMKyrLpxq9qrgNZJ0TiSpBWpPltvX
N2PjcD99F6VnicpPk8LNoTca8lvZJW64pIz2C+JrqGeQzuO5amiSrGlgtf+89LopYjlVEtKtNaGJ
+Szrv40GzWzcESxlc8ooxmwuSCFcsxJYPDU64abG4VzKPR96sRY3b2oZyvdTJfcMdd2qX+mSrAA4
ktcwA/y1YWsY+a4PQi+Ke94BqaKVBpkJerCL0vKOEIHbPqy+AxzEHiuZQRK9lYP7JJzswTq2Js50
ytFiK3qjg7t72inPCwZxeVN5B3qbCYpjChDp+GXeLWjFM0ObNaW74enxDbpBiIYVSaOzEYrUIvc2
RpE3DcGMETpVPKRiNFtRCBCSIVoahtVuGdBaHvme9ZrDNlPkIom8TvnVTL/lbs8tPONG2VyTomBd
6MDj0Sr0WUbaYOplzN6prxPF14pUdoG0P1uFEGW2rsy58++NT1rJo29plJHVWIMSacEj4NXbKWQs
aMsY1gKo65jXNaWuRAhAZtNq4325sBzb5rH8vQTY3ecti9siX8oQEmatsjS88UTxGBjMOJLcMbQP
+ViIQmelpIRfhKiGmCCz+yfSfpTpZq6grClY0WFBp6SdP18/nK2Uir6WSbnGYq70VAVlnQcedOPn
Yi87VLHuix8cQraHxVH9/KznJiu/ve1ZVjtKXbdTPHRlBcgvT+d7xVJr4SkKA4zEIjKthcSXM5TM
yvY01dOpHLW764smCvF1nw14NUNVdZ226i7PkjQMsGYZoLwRsEuiGJkyYzELozITpTeXUnHARHNd
6tYTD1v9IZYy7kAWkplT4EwauzmCHxkPePGWgEOR6tYfdA9/EkZZ+SyF9ZCqEDbmo9XMT1W82Iz1
kJ+4to2UYQ+z2os6YIU9YOzmT0ptxzdkHj9ylZtihkyLTLdh0uGia8wQfNvmP/aSsvllKsY0ErA8
lbuP85cJjTDXV8dYHD02W6KjLB5TLC7XMC7dvdX6cz/KTg+ojWGurOvCtjpWQasOhVQNmddEur8g
04OxyUj7S4ZA2BqfyPiIcbfc8D1ABATUkGXQDDMi3k2ntpJJ3a+qPijxkpeRFwGOXIg8uY8sXWFl
dDYPSlWRBDcEWVFpn6YXojLA3iIvUd+KZC/Ml+tbt2nLq9+n/FcVNpHSRrjNkp6LbVC6H7q+uqv0
0AU+8lsyJ2dpXJ7RLsI4su3d+1gX5cCyLpDbQcGJBR3me5Zvs9i66NBiaOHmXb1aHXVGQNSWGo64
yWXIUI9GyVH4lhr3SsqiUGIdE1nuKvCQq7jpwwaCGr0/CpNx26BL+fpJbfv81WIo/5fqaCMbeCX0
FEDZdrvsHrCuUO7kwsrKbnURoNkJ06AySadJNDzfPEXo5dWzyOP3ipvZy7N8C2QgQtH2K2fE/Zsb
pwNcHVEG/qFzAXkLuvFuhijNyG1uFK2pYtjptnP4EPG+r6uz6QotMqIkx9lIlox8WYBQmKB/irdS
4GijXdxBss0a52IsjC4QtHk+xlNBFtbqJzEKrCob7OsawRJB2W6rlNkiGmnkAckZOLhZ4pedLjBM
iCWEMlTJqONcLbF7IL9wkkjFMARjiobcc1/uwdX5kC9YnY+k1UUTNNgptcIwfhKaDbBnZfUIiktL
QiFn/nZ927YNaSWQMta8q6bOyCEwVnUzWSZk/Z658CYXUWrG8G4+vqlyatbKH1CvgvhlJZiyYA40
TShiQ3D3Ti/ZWunsNffIHaecL96mO4JIIAC2T/Z7UDs8XF826yCpiCYOszTlRdwkah+6XLk8YXKf
BS3GOkry99VR8m0djpGABY4L3rrVYo/CnJpjjAxrqGq5O+aVhfmYl+srY0mlghkhjqtmkiBVFvdC
9y0xvgNs3Zu45dhmssMb7h+IM1CZAh+VglQNpT7q2KjFXBaRZ3DdfRxxkYn0tScblVPKIMqb0n0d
Kwwb2Q5+V0Ip1Zn4MI179LR7aT+lHsDdurewEAKbUyr+NowG3svHWvGTNk4so+DB+h6loVupowIO
jUh5vr4Fm7q0+hpKl4YYGaFYxo5XQYFJHXkXBglDXbcCBOSDNF0V8M4RNcrvjMUSKm3d41BLjH6r
020P+NJ0CBjubVOMDoxy0JrjxfieBlxprFHomLoQRzykqtgMq9wUm8sgsOKQrf1CGgSXKpJ7Kiil
P9tFwgNWclRrSOFADgQfEdpl0LHIy7bWohCSNE3HJK+qU1JyvevrYUDMzTUDilKZhBl1sRi9qU44
798rwEoUTY8wFXMizR3inaoPnoJm8suJlVHeXI2AdirCe6OAOOnznvVTJgO8VUUlKG53gpZ7qZZ6
5cxKom+L0SQMPauIdOgcXRsNeQie9AhiQsPi8qo3NZRRzWZR/iDpqCAdSAj6xK8kfRJgPoB/w4Ve
qM7PmK78XtSsxt3NWGctgyjiSp0rvQGOOol1CNCYHlr5ZM5gsbN4d3kFujHo/4C9IbC0YcsBr6XS
R1XkcSTVULy6VCMH6XtwIIngigvVaLFGOS79IePES8G1/O66Hm4gNej6WjTtFzNDDuMIC5a9+E65
187RW4smmsIAtCn3C7kJ2W326D+9BVtXA9R+nmQ5WTAVmzq0OlnKHea50rYNDx3q3P43aTWvRKcR
CHIA2mALpxUdoKuyKS42k0+qgIl9A80vX5u96iw0lKgeEKd7M/g7Y5+wqpNGft4tH3LMyhp/wMCA
hM9KJLXfeS8XzVDALXcqqi9Rl74JqeDogOyf5ir1r5/ulttURVBaIsuKYiX9rJ/bpE/AFQ1h2VGO
f/IZi/5v6+DWAihzCTNpGYMY3r/RZzObAAAQvHasoTHidun4di2Esg4uL9Wh7CpE0OEg3YRqgS2b
tMlZokV5bQyBc6Vl+lEZVfvahHp4d30PNx9zSFOggg38UwH4Dp9dwtyVE5p9sUYenLrZufGdwZEc
/sCc4v0KOI4bQVRAFynwcNhfMuNlVWt1oImRp4T8cgRtV2NXoTHdq2SqRkl6BCroHLTUQkMVZFH5
QbKVOamdHJiF+7zPRcfAoLWnjphFNOuhmd02LVDoKgNN9cIsa14kYHkdAfw5mXwyGCav9MrvLM8J
Bb0sSL97RUobK6iF0hpDobGynJ8AtxjH7pj1rJFQYtSfjpWsVtMAZmsIImJBKkBJxkksYr3Dna7V
vyut+Dap8c+s0x6LKgAht/Lj+jkSw/oizpANEagCAgbVKXEYlVAzJIMiL1zK8RymverJSKz7TdGP
doamZvffy0PTJVkZL2E+nvJpeiJzUqbiMIPw1Cn6iRNeiv7nqAYMG/8a2WIf14LI5bK6sqbIqDmx
D6A1SGsQcsEAzVika2hX7FGnfvjflkVZQ54YXRhnkBZWiN0Tc1rSfRyKTqFEjIV98S1YlywoAkrI
CGO/BBZDJoOAPqhiT8zGyswL6HSiBIduXlgJji/T8++S4JY1XQJYEj3EOTTY3l6AJipS1FwWBMuP
VV6U+2qZ0zMPXGx/SKbAV8I6cFCfQo8FqDeub+vXwAPfAGZEAW5aJgV6ysktRtanUsUhT4lrSDrE
M0AgdRuSdvoZvayVnf1ipei3NlhRRUMEXTavYfWfFafXwXESKn3shRwSBd0li89lltnXF0a0jzY7
BdEhCACRCtPoNoAyakoec8Wxh5G5bxpSvFnWHYO6OzZ8fBMUwHHmhJKho5sL08A4CIJuFS1tlI5i
WB8AE3oZe3DoB6V6VgWAAdUG40lJ7jZ6ZeCLRuoNt4KGdvHP25f2rVjHbRvjMdlacioHptGqLCe5
tZS1EPGzkHypCi0rsX2FjEBMq+yee9SYyChbvlETZAFA23gqfEkiTtEcdoSIxTNSLraqQgcex6C8
cJHRmCiU7a6rxLY0aDt2DlO9dKtCVopZDBA9bJwi20YMgG1dGDNTDyTNVEsEEv+bOMo/ttkcIDs2
xd6s8LddNJhSK1pahnAvYjiSrRsNM1sy0MYAXP7liunwkK9yFduYd2JuCWnQWM2inkM0djr6IDxX
CeuS2VQPQLiR2oauAXeDUg9oHa9xkNgX+l7K8cAX1VtZZFHYbp6YpAs4LnTVSDQ6nhEMRraEHU6s
DOz/I+3LluTWkWS/iGZcwAWvXJKZlVWqTToq1QtNK3eCIAluX3+dumN9MklOoqXpse55KDNFgggE
AhEe7iA28RYMTWFhbh/A3z/fLUdFV1RfNJ43yJK8znI7VSaowiqzc8oZmIC4mGe3NekHkrXkb8zp
qgVefVDq6+sYmI1NXNR6qhwiLRFuZEzPZp7fO1ryicbir9ZmOkTXCUXus+77JnEWt0M24Jgl0xvY
KvC+EPXXgegfSET+JnI4F8aWPb1IC7J2Kq0RRZkwM7QKCtnEhFQ2ZqQrNsmAA3uRELfnYs1Cj239
zIgKg7KB9Thhtlq5bWEcO6uSRNs9F0QeoFMC/9tq2HMQV3epQLSt9J+YwHOVEUBs8aJWkqxjdy3A
iYF9H7ijjcR4NqMRlSc4UYrxI0YdS4tlU/m7FoDU0Rxd1bdSxHPfWRY3M+WgK7E79K8zl6knLKd+
fTM5kIJHHmFbGJBd3Uw9Clc0ibEGUi0ApXH4PvY2GpTiUFrQTaqqJ+QE3w0dqmJ/cXgvDK9uqzlK
lbFPeRoCiZa5rMpCUxuQZnfEm5L5n9vG9jILitSaqpqpWnjiXjt4ij/wZkJQMjozzBvbH9J8cKmw
Brek0YNRkF9gAPl42+hunoaxLRNPQUR6fOBrq2Wk0LzLrBSvQd1r3YVcELT75kPy0mBMN30Vmidj
pN8L8pcmVxdYplYkTQqBRFijx050gVI1yEBl1/KeX16aWX3PQlVSFUc8Dccue4qr5jxFseSClJj4
PdJ+GZM0xx7LJFcwDDm9qrN4ayNZsWDfBHxQV6EFvZFJcUZqZJiLTEM8Uyo/N4pvnc6+SJxg78FA
cXrBzaqhsrJOMPshgQRXjUCeoVlzMIje+72aMxet/1Of6JqbzO09YBbBwNRPABf5t+3v5RkUKE8U
9zV1W9ap4qmmcaGloVY9DnZ6nrr3Jvqs0enMhl+3Te36HpS7f0MnkKqt3L11lIRMGlMOVZXedSM4
Xyww2MRx//2P7Tig5sPcCbTZDWddrHZ0haoR5gJCjUZPPUbcIg6+PE29+7+ZWV2KSdIVicgKKHI4
DOQI2UOspC/WEElAITsbdLWa1VdjUZEm6phlYdNTxQWm7ts8Gh+clC0EePlXuwEe+fbCdkI+BRIX
hXH8j4676zosTahbl0ydM1QbVDUoGeYvYj3NghxStrYLVRtxN1QQBXenQWjPaG9okntzx1GoTgxN
o5RYdFMli5NWqy2BLyvA9KpbUAoGUsmc324vczuNYKp4tAFbAd+ndOOP0RhHmiBjFurvVv17Uqny
0/ch92uIdGKIB3wXbvlqf50tVz60uBNbYNzW8H8WsuH1G30qGi2LMw2EjQ35XnAwibFYgjrewuax
QMPAMwzXi2qi13G9kVXf9qOj2lm4iNcrmCG0sbBgmYtkfv8zfZRBS7eDuyuDqyOBRyFDrYouV7UL
TS4n8UwU4CNfq47EH734KcGkX4y7bToqPyS7udTcVonK1WJX5yTmmPqPCyx26ecvi+2WtgP39UMC
ChNvOMfan2coVxZXd2nPYr21+jQPUcI6WXM4q3Zg1L9UKaPsTgi4MrS6TafWSozIMZd9HKFbzT0O
OnclaIIFkuh8M79mIGCOW8/B01Cyxr2jiNlyY6m2IFleF1YhdjrMOU3ycCy0B72FAopWncDaeLi9
e3un4dLM8veLy7zP7KnXmJWF8VTEbtH9EOUoOe67K7ENy0FE0W1zrQJmGAA+VAjY4ZBpLJgQAd1I
YZDVdBIZL9fuaqBojulHPMzwL12vxs7jKnb0Ig+HSXlPy/oXXhsydMfvktDG31FjpAQlN5hZ+XtR
zEPLrAj+LsYeI0ZRYr+0jVAeeK6xo0DIabyyBdOVazVt/CXN5sLnWdl6SR61bl232UGdleZdZ5OZ
es5kRZ94xOZDkzbkxNukPLABt47JVbM9dlzpPDPtx6eyz8ndwFnLTwA2K3fTMOGcKWP+Ug3avRjG
6J0BX34wCW/eK/wzR11xrCC2WXaXk068A40C3myNNj6jtZb7TjfbXozVcFeNmKzasLvrFJOoloOM
djP1kSuQxLGokyG9ibyxUA6Jic1nMv+VmVn5L6oyfIK2NMzwMew67VUzyseYkr+4GFE3wWOPonSy
oaHXqIgMoYDlt+XMM6KPDiXekMoAEkvcWnvWpZXVy6vWFNUuBazYRRtWcR9GdvstarUHteTH1KAH
tZZp8u6dmEuTS3C/OP9JFguMp5R5qM7RQzdpmOCtSOTfDjJ7m3RpZLVJVE0mw2BxHtLyixJ9yssv
efnptontoA9uQMyKob2HSxcoltWphKYnku0Ud8KiA1NFLm/dYcQ4MmIBkEG+HaIKWoBuivozhuzB
aFs/V54saO/ew5e/YnUzGZFGqshG1Cahc1dkbv+qufGd+WE6aAH53L1bB92VcxntdY+uFr+6p7LU
pEa/XBZDrpMzH0EAy4YmBkdz9m73qM0mBBs72twDUXdQikF3E6p8VNQ+vL0Nexfmxfqt1YzLZEZ9
1aVNHioYxiTltzZ50BD5J/I1Jo3Eq/S9xOPS2Cra4wHd1XOGLR88zHZ588m6I5591s6s8eqDdqZB
fp+XXvn2m6Xbq6EHz92y9mUzrrvu/a/rrbk7u0HpBB1rkNmQ1jPII4/LQwRCzdufdknhNsHBQicS
GGGM9q/rjvY4QJCD4dNqcxZ0iD1aormT9rnkrSQn2F2Ps5DamLZGNywCTpXxxCqX9ZS/SuUfK32v
+dfbi9mNdBcmVpFumKeyqQgiHQUmeJrae9ZUv0xe/KMz5V5P68oFPlXim3uvKyQh/1nWKtSlXcYy
tkTXDDqZC4f7whYgV1aUfb1VsONCres4wdfT5/dGgM9m/sgr2djM8o9snOFiLcuPuAjbasxaxhmD
EZJ8KAr+DFneT7e3aPcoI/8ESgutkM0jTSPdNBEDMQVpzhsmjjvXUszBz8rpaOYDJFUdmXL4ljxj
ieEXJlfRE1xO0WAt0XP8Xihu9DCC5OhL4ceBDeqOya8AcKjDJfnuvOK9+DlLEEy7DnJhfhVFu2bE
FmQcwFKwpOElHg5R8rWf9JMymK9KNDw5WZO5ZkNfbn/p3ZP9r921BNZsoplGgBsK1Wp+0PXJ04Tj
9+R97mVTm7tuc2FpFTHHTPSZSBdLE3+cBvaWEFNyyvbcxgZgERUtFDDoussE8GWiNWObh7z9ngyl
L8rCy3HmtDIYZyKZm5AZW77sxTEYh3gyKc3y0BxADA3N8qB3ptkF4yloAzVWeG3dyaS99r7h5QKX
33Rh0xSKrk09Fmg21Qt1kDgPXEjWtecRto7ukopZo22/fdSbCEMGsKGxx4np3pQVbqQ9xZpsOHsv
WAFcjBlwBzU7LOt6Mao+cDUvujzMbMvF0ryW/NQcNbjt4HvR3tEBK8UDcBmAXrkdRgpqnXKRh3Gb
qs+do6D6DeXbY6rVELmddPM8dOO3KGmr19uG9/wDpGmo9hCgazZYLKPQ9HRgDgJKy32MTXqNKN1W
h3xGx12ayt48e9uGiWgNkBeyMxJazUZDkabnoZFOX9VSBMOgD25sOKmf9LJK/3aAA9Hy0tra+dFl
JV1qIkCbAmjt6NwWjLtjVp6GWLxnLAE+zGl8Z45ehhyJ/e1PK1vr+hiMeJtYCcDIAHWDmyFMMxPP
O+UY9z9vG9rJqVGk00GBp4EVQdvwXZgxNey2wCZm99MytyQgxPF10T4kX/gbKw78Y3K0ztm7bGx/
ezau7a6+r910JO/VCLs5Joc8Hx8zJQdbqP6ngGjz2szqQ5apM0ONEE6jYVJEjw5dlHu3v+A2Yi0W
ACywwcBANwUYXKlzw2JYKJv+HOeR79Dmj6+waxPLT7gIimpp0jzqFOQjrfAGEPWrRLz1avHRKS1J
6rh1vGtTy7ZdmMqaMUvTPi3CRM+67yUp48faKvUjp4PlJ3Ws+7e/3k4xFwYRh3Ghocy+KSqBHAji
ngJ+oD9YYXfqHgfhp+CD6wP+MX6rQZ0U3ra4jVqLQYK0yzLRB9g0pjBMHyUEKzR0y6XRNwvENZ15
FBPUm2IZZm3Xy028mxGbiQMQyvXnVIventoiL8LIrF9mop1TyLrr6Z93u7Am09QMwOOcRVrm2sxg
T5lOU6wJJAufGlX7nNn6L8UUHyIHrNdtocpkGvfX9a/BVS6pTWXWqkNRhFlWAvJvNGHa169DJWvT
b+82LAx9yt8xH9ny6gadxtqhzMbCaOGg5ADFahcDnE/NVB1itf3FtPRzQRIZ/GB3dbi3UeOE+OMW
65Xpzci1sghzK7uzLA7Ydh4QWzafvBc5gL0DpEwFf+AGMlTMaaWoNT6imYJMIm2fORfPt51dZmIV
ZbuxbVtkowXGELPqYEQonrYZJ3/cs9bI5UJW7peq2UwjOsDLJ9utROeWxcfb69gyuSOO43kOuBu1
Tfy/lQllIFmUV10RqnHKv1Ilr7y+Kfl9nrb9B6Ym4z0yR+JPxZB5kTC1h3zUoxAPouIj7m3jDdJP
+EvcAaqSVYP9saYMfOFIp13cPfNRZSx5BAIkkkByfjvo9VMSvxs5C6qbBJ68PplmkeZ52iN0pzSm
pZvprFW90Zzn1zidhL/UBO8V0nTPc48LSiVD5moYHfcJsmwTJW6jPwkHVRUaN8pRkH780eVZdEom
tJzSqseg9lhRN4OK5z0BO5YnJrM7mnw2XZNPXWCxQnsCuA9qDyXp/RKCBWDwGCugQAp9RgmHOvbR
LixQsWmDXkm8bzsXsOyaZS516mUMf91mEaKs23oCu1Jkk+GB9vV0SKO8cQk2whVYo1/qFXQRe0GD
2FEqz1IEfZ3rhEnyqb0TjTwVwE0LoEN1PQJuVNWoOGmFczBqvxoSnZzewiOmz8Pbfrodl1lW/K+h
9SC4hYds0XcqzjQwjaF5SO+aI32J7rXnLjAstCirYDr2MqGD3VsUNUpIi+Fs6JtLLZurYkodSwE3
rXYYU38Yjws2ugviJww86zZQ7n+st4SVUgvow4VCG2if1Ykc1Cjppn5hzorGxybBHBhVvrV6/BcJ
CbVVB1DHRZVw3bV3jN6cagw+hQ2xPG6RozFVYTKjy9u1we3N2w0ydJmgBHAJi1qPsVRQF09oahfo
teYYKguaJDDT31x3wCM+8MRXv0cu8+sPX1B7fkh9GTZsz0sv7K8JTWiq5XPkpGWomMpBKXPPGV5L
W9piQzKwDkmXVrTrZCFvSgdTgph4yp35AVC7OzJLSTH27p1LG/q1jbrOdQj2GEUo2ulFcdhZdLLZ
zZ1MFcO0OtoRqoaG0BpbXovRmo1xuXS68o1U/HEoMSZtRfFZ75Q/h28CQIchYRMFDyCm1vHDnvng
aHUZhxVIPvo6x1jQj9vOt7sc9KOBa7CQmq6hegwJ1Twx+PlkgF9GmfwIUd9mxKsjLvHzbSUOiwHq
3wblOZDsa3ye0rDGJB2LQ63P+KEqUcRfOBv1r73Kg1TFXdAWYF3qu0oShfcem1eWV2nj2I8Zx6Dh
csDaf+LZzdunlnrVAa9sqC5ZWDhmZEUwU089yvL+vRiJyj4KFQZmWACsX+WSMdf7SqmLEg0N1Vvo
e43O7Y+9tzBP89fhs0y7dqdvhO+M4S11aWlCtWFlMIozNc/UqAjbYFGu5V7/GXNOgRI2IWZFJZnG
Tuy4MracyIuHWzmafcwrTADO9hHill6Cg2G83/bRHWTn9YqWH3FhZLRz3qEmV4bOe/xCPFAgvXZH
42GR2hhDcp6OUujNEihWwQqDAguYCIAoFClW37CNCN6GOTzm/2NJde6iWuAtUoX8S/0gK0r8dv2V
uSXLtBewO6bb10djzqIJmXoOEYAp61yAZ8+TOXeuRufUM2byzsF36Fok+dZMuu7hhfVZROVrnU1P
GFf/wEHYi/n+71amgFUylpQydiIEfhZFkwX4bsS91VsyaTrwsLZpGg5jEFP6VqmdH/W2nxqW7Hm3
E74xzon3MYAYuHrX3TCnsJmuAFWB2AoMhX6O6eDddqUdd72ysHqYKHmB4t1YlmGBXTSPisJdpLC3
bezv5sUyVimKAebaHvrJAHlDv4TfLVKhVR3kmu88/pZ48MSZQcbadqPY/WNOa7z6dQoYHMGrFaMM
K8c1jKSb9Qi2O+3FssHUp8r4oPZOI54WgMqgcgfYxLoZwKuYWIJipuB/Appb5q5AN/qQ/o5pDCII
mSvTKtp5kVtA5gDVDQoJ8E2svuncCIhJqHjQGF1Ruw1NXCOGnlt7rmg2emSIz4IyibPsrvTS6Ore
QMFEp12P9L0jL8YbFCzc+Zh+qs5x6jpOmL1Atfkguy/2PBTcvMilF36QzcRGg0aObSsoTFWt6aOP
62UU5ZuUSu7EvaOG5BYTlTZAvRhsvg6pphhrdBoRrYVtHe0eJPrQQLh9DvYCx6IatIzwQ7Bl7Ypp
MU+D2eLrmQQ8vkUaTP2ZQOzGcRrJRu0sBtQgKCJbNkUSsw6fGknrCdTAqB5y58EeAU+I9OD2Yhb/
WkVomHCgGmpjENVY3+LTrI9xUowFGC5YWJIpGClmk5l+JuZ4UrrxL1aE6xsWl/9uJih0oyHppCES
ZtrwWXGyH7Pdvtxe0U46hqzvPybWas1JjF69reHmLuz6PNXENbLEn9WwawWKXUAiRJikqGR8yztO
AatgFsJJNhFGVue4mfAfjLgoh6Y5FZP6ok3En1GCp1xG07i3Prz98fBeUNeo5117OEoAbTLptABq
RTyN1vccXRuNPJvkbBSYnRSaa8ZE0mzeOiI1kKUDzrHs3GbEIeq00mYLKhK6N2EUoZINUKPkWO3k
dwgN6MKitAHpVSCtrxdG06yqFAv93u6gPELXExLy7WERoli06GT3yU7uDGuGjmcwuonbZuJkzcNs
LuAfS5+mAy1UEXvDZIwuH+siYIY5HYtBSc9R2xTeVCA4C7ypj6lIFV+HYl+Qmkns6nNThfmgT6fK
pOUfH5brn7jsykV66LSMjomFfmdeCS8hgJnwz7fPyk4Sf21i5UwdRakj6mFiurPtY3zM73CnnzFX
wkGt9KXx+k+OJLHeuu+1xVWmUmWVkRANFvlQBuqUBzpaZJzm7ojZtMyCDm79o1JkBGDb44nRHDQp
TFXHgP8GoFxj8q4zjAY33tgmp6zg3TlR4wq8TnoUQERH9ibchtVre6utw9OIZcRCfRVknZFb2eMj
sNngHJ1aF3OzB90qZISq2/sVFlE2AisWZiLV9QQeAHTjmFUmxwSeeKx6KHCN1gPIzCU+ufshL8zo
1z7ZjjwBnHFgod5zaBWU6XOe14U3KtNrHlV/PppwvSjj2lqOWby51Ho8V8zsNLGIuAlUTt2Y4EVR
otFUt8Yxs+jHslFOXTz90Kr6I2CEJyiVSl4LO2Mg1z9ltaO9MwhrBlwZya9x0MF6kdae+ASs5ovx
oIPAzmMH5ZSFyj2tvD+vDcL2Qi0ASn9UI9eXy0Sy2eYEe6tSHlb8OAFxm8tGyXd3FtcKHtiqte1c
V3GeiRbk9mFW6K9Cdc62qT0pI380ExkgTGZq+ftFYJtYrog5gynbRIscsoTEJbbgYV9CHqEcUam5
HeZ2Yg6+379LW90sRsp4bQ4FC9VeBWEYswKTNa9JyT51Trv0wfiHZiwebC1PD7ct78aBC8urTDsD
p01dQg0mpATEJXFzJG0GlsUEjDoPpiPrne/GgAtry3e4+K5VlQwJnIiFi2i1p43QmahqczwmvW2H
txe2uPt13giXBKbP0VDA27Z9y6TP9DIyGaiULTDw0fIb3myyNoPEyJqyThdZbxkDjBSO8dj16XnO
Osk6djfo33XQVfV2GIY6V5cGQ6/2Aej4zrP+GfRVePvVrtHJgsh2ivPqq9FV9IzrfqSFkdbhnFcj
VIxwshwFwMGm5ZarDpZwp9ROUHBq2iAzmthv9LiXRPD9j0oXdADYgjeNhkwvytoG+wV6mJXuWoYi
PjSiKCWhe++Io/xqaSiMGhZYN69dUZ1JVtaxwkIHFZ+DJWwQe2OhokS/DnnXz9veKLO2CigMnA2x
3usMOTH6leNzn+d+67xbhmQDt691tDMuVrV408UBo33SNLWO46xF7cni9ntr2wG66McoK+9sU32u
Zkem+SRb2yqELA17prY2CyMxxp5TEiWcM1aGBPR9x6hqYol/7J0IAwgSgu4efvL6eYteog79CsJC
wwJa0HFcQItQmutdzTgQwB/+YucurC3eevFF64QWWTRMeM0oAMyijzpUmG8HG5ciJVrc/ZAoI4Gk
YCGvWmdIMficLCTzBeo7thuL++SHeOF3eRD5vVu45I0rj+2P/0IiaAkh61C5AO5R3cG7ZtO17eyO
KKywOKDc433zOLqlR6DUxZ6KO1mRZe+iuzS1+ppGyTC/5Sy+QrN/OFNPikU/1OhUD4b4qtv9M1H7
erl/ZKx8ew8JlESWp68N7BawOdf7GOsW6D4qdKhSx1OrkHgsRqePeWlYl4Hw6+JUHmSjDDt1LErB
uYCSnaOCvU5fLVeIagb1x7zkZHXvmgfxWz19vCMfF8nEIvgvmBF2nOjK5CquzVUbib6cAEp2Xov+
DaJ0R6EqfkttyTHcew5fWVrFNJT9rI6YWBz/1fvQDYQ8anRMvqp+6ccHWXNlb1koeWL+d0HegZTp
evscswEnpSGAIres0+yY34shuocc2r0QuX/7xC//1Oo4AAOJ1rOGhMwGjvfaVALlJijyzag2VTU0
UenwYLb5V8oKSXdld0kXdlZxMzE6bmmDAIiryuw7XqidF5dJ43IjaYO8syfJhi3OtlkX2CooykAQ
A1s38NMkbhmrVRZavD4kJL4veXW6/en2loRHLEgRVLQSNrMuilOX01AC/laN/EOnoKnYNMWBsFJz
mf3ncmpozl5aWyUrIHIxCyeDNfKgvU2BCAFBBhfT8+xFro3G0V9MEV8bNK49Q49mCg2Gog4ZLgHX
ptmjqnbC4wOkQG5/yN3DhXkhFHGBo9nO3kZNlqUYli5DC00NV8SGeZi56E99jmm0SC8S1x5K4gFt
zg9GmvWuwvQvqE4QqDoaWXD71+zcuJhZwYaixKZuZ3RnSLuoxmyVITg2fvYRP1lU+Z4o7UeryxC9
y8Ofm1umpXC/w+BGn6Ttpk4MxlyH+eyctUbcEX382DnGvej5Q6HIVrd33lGs1IH8A//aBgWiIGIO
E66d0ImNh3qynvkiqNvmeSwJLHuf8cLQGu6h1FNZZe1Yh4Wq8nNadeYdqQl9sKxO9azZLj1Q3cvm
tPaOJOAtYP77/Rxa625QTas1dDLQeJuaQK0zl0JhVI0wuyiUvzj9CyYJMFvMKG/yFyfnjWXXah1q
ZntgCsqQyvNoErePU4lD7m7ZhaXVySdEgOc6goeMQ/aQRo5nke5s6eP/0czqvDcZUyN1wIKSUgky
3hwNJX0UhSUxs5MUAQACAJKGwVKI0i5/v0gxkZclGU0b+EVqgzGJNAMEMerJxYji96Hqv49G8hFh
54wHisQj97/jfyyvWxF11yaNjbkRIFIjL1aH1O2z6lFBGfL2iZbZWSVfhp2A1hYU+NBwyBw3Mk1+
T5tICdI6677+oSmM3ywaM2DFR56wIctrc1PECcb6wzj6nIC4aXjvLUmFeLOalYnlyF3s18QoAFSp
xsKmfOzms2K3Z6erJLQ8m9saRuAUBHccYhJ6X9dGzLaOu2TEbT3r7XuDwSt3NMo/rnP9NgJWf5Oa
xoK7uDYyd8Qq7QIAu7irId+dxvYnatVwwpY0alAoDMin29uzhYgini/cgqB7cJCJr0EyamJXUZpP
LLS7GkALLTkk6vSZV8Y3fItDTjF1PNRns8hewdR2xlmQvJA3QXixDxVW1IYAz8Ug0/WShTbYrBpR
nxQ6c21mnojTg0H064SUmWlU4vg7u3hlbfn7hasUSdZHbZ+3qN6gZ9G0Biq/nQT2sOOOyzgFPuki
HwKZhmsbhKDwZA6oLZg200KMnZXuDIqIu5KPsgG3zWWyfLwLU6u4C6wkN0i/HC4kIHP8NKk6sGP3
5R/LGqzsrDapLHhuQA6iDaHp7DoxWI3YJAl9W/DnYgMVJgMVJvALr7t51aBSoeQZXhSAhzm/Sqjx
LmT32WGRlxd+Y7mAOQTUr8MulKNptwke7kggewAZWTiAAXW93jXVUlpIGyOn0tJP9ak+oFDpz/Zh
aAP7rn8fVFfGprB1fBA5LJB0FThAtOqXv1+4Ys1pSwwUGELwbX7tpm+zCSC2kwRiJqcclFy3z/nW
U2ANsDssEWmjvobxspaKqiLoPQI74urmh6R5MqZTN/7xaQa5Fz4fCI0h87sBhQ5ZXs0lZQLolBKw
+HLwG6h/uHjqPxYTOQ6F5d1e1/awwSCOGajoF0qqNTAURH1JhUawCKeyBSj01amfC+fzbRubfABd
c7TplxIQuAk2nLkCZDdKpZV4z9jlncHeqAaJ3flHX02uURFAmn5x43jb5LY8srK5ClS8V1rLGmET
KlW9P/rOP2nsgTL9FzuBCPu/eUzt+OPVKpcvfeGPymzVqN7HTai2jU/q4zS9t9FPaygCVfYs3d00
MFMCdwN4zyYxXUraTtlWIozSJkxEBUWn7ButZZPn22CPfcMsAFqcAMNsfF5t8iYCv1Qdql19GGb7
TssHSazfapMs+3RhY5V7FHWhgsoGKWmVusaXztcO8yOYrIL0rvyZBwuOBMP9hgdeFF+/Vw8oxkiB
UrvLxESOrv6eCFgjwngr9CQuTTTH6vQz3ktvCjeD2+64KWNjlaA6Al7ZcRZBrFVwRD48qOmk4Euy
ahh9luqmD0LdKIwcUvlkissOaIdZvxNdO4e3be9EZhi3AdBCfAYYcr2+eZ56YvUO0vH7+kQCFqJy
92DcmR7Anr6srrWdO16WemFtVQXKLaOpKDCnYdSnXsU/zSp3DWGGYH/80PHOY9wOwWTkd9k/t9e5
+41x84FfHxymm0SsMUhpGCXpAKoCWVb8oSWxV03EiydxZLxEF1I2b7EdllnW+rshh8folrDYjAy1
ckatC60m9bj9AboJbmnzYJy+x0OOYobwZ/RHYnaYa/ZdAd4i7wBwSb92Si3xsL2QgKFyDNHj8kAP
YXUbmo0Vc+4kHBIzImS0eq64fqdMyffbH3kvyF2aWe2uXRpTGZOMh82gpS6ktEavbOqgFs6pS4YD
suwftw3uHU7McNkghcbY3Ab07gy6UehOwcHHqNDUtduRuFaa6zJ2kb3vh2IYcqjlGY7OwXX0bkRr
U2bYXdhrFpDS981gA1grud33XPTCyLq9avYs6UHe0IWUPaD+69VOH9CoOzbCOKRQu2+VL7e/3t52
LbV6kGnuTR1q+WTWVtXxsK0Nd4ig+jSA6VFPvUh96m1ZT2LnngcKELMCC0H+dlZQT9lU9j1gBYaD
8y+Qdpz6OOOju+jnnqe2snwVimt3eZQboLFFXVqSzOwdSNxTBHmGhr3czBFTiHxiXBkX4zKxwCq/
8gV37dJNPfM9jVzDazyRewnzNImbbtFteAJeWl4djH7IC6tMauQb4Yxby0+8zCeAd6GFYMHu9FF1
DQfZt3a6vcN7ic6V4ZXjtlDTyTooskHNTDu0ztmkYRnMx+o8HVRxp2gnOUfqjlddmNxI1U9jYzYR
g8lKBUpWrR8KaJfgmRb0Rn0HcYc/7WxffdqNZH0hYsYmaKeETYzCVXac1cBofiZVfpB8yp1Yg3Uh
1miI6sj0lxhxkcHpdYNJ22UP08ltdJd4rQv+FuaRL6lntQF7ss5VKKMV2gk8mNhAAwjFcbApresH
qU54VolGhKrBj1bhPEPQ0S+q+O324mRmlrVfrC2PDJrWCsyAKMxbynID/8IMWXN5J8BdLWb1Bbto
xNvGwReMSqN/TlIjvovAIOnbA/1cJ/EnvasfFdOpgtuLM3ZeZ1d2V1lkOdWDykec+2pSbExv62db
QN1c+zRA9qblL6UFbvw4ejMy7uf9gLIMQLtEu28ay6sBiR+HxzEz3UQTjxEQyxSkOlFUeU05vTh1
fhK9FRbZfAexxUMHNH1rW6e4/TBk9rkZlNABE1MrLPDq9n6bml6htbLAtsGxLGfgwktW13vEo7Id
R7wL237+MZD2GDfpXTXOnknKT85M7ymdv9q6eKzVQnL8dipc17ZXoQ04LrRrKmyqPqLcTrrM5Y35
sXHMY0NKfxwaPx6q196BCpmdoYU0cEnpcD/GXax+FeNSY1RVdBJFiLlqEaTH+pAGioeJpgRzVJ2X
HmS1BclpIct2XJwWBQ1SRwXcOwTOCry3gKwCwQpVma6RUDn9L0tDVRTLw5TGWrveyMvC0AdsLGt+
KLV+nNuPuEbd0fmiTRycDYk7ahjuEU81bk+F/Rzmb7fPzu5SIYPxu+KA1Hn1bQF3arUWqqjhAB1p
za5dzrjfNZLe8P46/zWznitP0nmK58VMwyBhpgfLFnZ1EGFME4xtEJJI3JpJAvpuPL+wuSokOqOo
nYr0Iszr7liOluUlDTjHbn8/mZFVCVEDnAuKzTAy6/ljV5ifrcGQDANsYRfL6b9YiHHtjkaZp7nB
hQgLAcZw3ctiPw3oC/fHyZ0Ll/7TeBmXToDtPRyvzK7ujLGJpradsWdTdz+wGWihCvIHvV8PhmsN
r3XyygFPIr3hCqBBRlwqtz/tblTHOPHv2hTGfFdBzzRnxUBMw22i93ddVz7X/dKjqO90Ph5vm9rf
xX9NrWIc5Le409YtdhF0MBoKU1ovsbC3mGU8GqtRFwqQ1WJAmFiqKdMRUrRnVXtX7fvYBkI1lT1k
dsO1sbS2wciyMBus7mAG9gm9rmcRaoMTMLU6aEYTAHD5aYAQkitUaJ4agAk54+wWWnynJEwW05aQ
cQXMgLsuwCvIf0M0DWu+dlezh36EZQ0CskR4S9niU6n2Z3sawDhrzKGFh05fdr9i3oVzap0pG4+c
iZNROF8qJJMa6B+KOj7l5fDBtNS3KO+lTZu96/TyF648uzayGox0eClXkAKPdTa6fcSeoNJ6r4j8
uTeAMTRzvx/SAxgNJCWvvQrJ/yPtO7IkV5Ikr9Lv71EDTvp11cJAnAXnkRu8oAAMBhiIgRiWc4E5
QF+i36zmGNU3GkEWSQ9870BX9S4zIz3UjampqYqKfJmexQKpIq/Gyh67jU1B2leD5btgzt5gdaA6
8VVpoNfarUNm832XjStX6SlvfzzwRaBU5Ure0goDV4y3Mjnj5o3Gwu+P0klvdWxjsdMFA8ufWmB8
g1/u4k0NjdGZyiP9mcgrAuhilP5ad9HallucX1cO6IxvYZPyiozqR9bddJZFTPelriufDp0fG1mw
MtCTR/pony+uzhrqYTlPNITu5UXfPfbTBfQO8/pQjTSqRo/I6kzjMwr9LnYfLM79dsIaj1elcrPy
TeYT9c2JW3KEemOsMKPBmWecuKBF8EEnHyUC2g4aAKx+EQzbVW3XUy7zaJmXAMQ267xJ9XDxZWx+
807bTkkevh/X6VV1IPIIfCzqgYsLnKpZCaQzfCYQZaSwb6XzChJBSJ0gKiqu0/Sp04fN9yZPj+qX
ycV1PnilgOQwTCY1nKXRkr6cVq61kyZAVYjCIzLOv+PyKRvHGWSuwkEnQ5iCfjuJ1y6BFRPLaIvX
E4SyCpiIEVe12oNir4UkJ/f+r0EsK+2D1xsDrzFPM2EPYIX8pgjjHW4zC+DTmBSBfJxMoqyy9qzZ
XayPzUZzqnWcOaVUgkFtt5kVE72U/jTWt99vhdln/O5QHQ1xcY0lWlwbY4ZJ7PL2MEzZMziPr0Yv
8VO7hvIjEkzFGm3mad95ZHNe2KOHB+JVR1opbNJd7hzmnkw3MFggyEwRnwc2klfhKkfF2m5ZXEgG
9GHrHP2YcNgpf5ah/TDzX8s6sIkifvamG+jDXzkFJ8/20UjnhT4eaevk1WDCZZVZOwIBKDay7ULI
NQRNV0aI9HzNYyHy/e/fr+rJl8jMFPrX47eEw1qgDzfm7tMNA9E3EP3ZHrGrr9MzlxhhLLBnoWf3
vc21nbS4nYwWCLykmic4h/CA6QiSW6Bo6tXQHH8gSY+4SIu+N7k6zMXllMMFeGoNmxbqn05UYedE
SbzXn7tABvZh2Mp2zSfMZ++bA/MToXC0pGnZOtlUwmRSBPXkg3P/Lt87oZoEMkJUw2+d3f9skEtF
l4zKNOfzWrahEcFuQ2hQ+GCrsBokXfOAmehyXdm4J0OoX/vnZ0XzaJRFred1AaEVSHAkG4XW94xa
CuGIp1cCqROIDsTRyKQDaA8lLON37x+ny2uLw9f1T+y920+RE2lb+1Mhc2HU83szcjaJrxJv50CW
cFWr/vRAf5lf7Nq+USe71xBTFXFYSGTO5RV4uv2VJTzpfCzUsdEfhcT9EixI9al1zNYA4qEOuhDZ
axCaILljeQEU4kY/3bZovYzclbk9aRWgETQnz7SmSyeATkRow3i4vsrhMAwmAVP3yjY5eVEdWVjM
Xl06JjICc+xSwL1N53Zf+LnOQuSXVyydPupHphZHXbRoEa7wUN6o6maKwA7TBTRAyawNeBqaURGV
erRGo7IyvOVZ52DkGGkPmzmKOujr1uRD0YDDMf+HuUznx+SvwS2PuMXHPOMGDLnlYbQM1JLPxuL1
+024shuWRxpU6npe2jhodXxWoWMhpk/fGzh52R0NYhFKCLAiOZkLAx6/VIpu26OFk9JbL5d+YjSk
KLorLfHWjpZ+yh8fWZ2HfeSpmrFTQdeLqeuKT4c+GzruHvM2L9D+2AlfY7dxAeIZuw+d7i1GAun7
Mf+ERP3uOrDR/zWz3AH7PvuXI/OTVGWHxsc5szj2pLGU87ZvtkxpAM1N1E+nKbKLWpToBqhQ1M1B
CYXSZNwTriQ5SCEyPF0gT+VrsXFh867Dv/dnetvbYaqBN8c2FS1Qhqk/TCMfkKq32ENc6tpbUfC1
wuYJTwjOPDAVAWmGjMYyR2oWzVgaNetBEuxGZePeVqqyNRndfj9jpzIDx3aWYbvidAj9tLzfgHqp
irwy37G89nwqdH/0qtDO1HtWNhszsfZaFa+kaGeHtFwuDA6a7RC+VX/X69Jao5xAmoQke+oc9P7V
MASoZg9K3IVVqUW8e1gZ7bzpvzM4b9+j/WEWDMjYGAaboA/EXRkAmbI1yRC0d40vV/nz9FMu63iA
i0OIzgQ75RbsCWhApZTQd76vzJ3jq29DYDFSho2fQP4HobYPNtBozlJgY505d9nt2v3z84L5bvCL
szn0cSYAz50jlyGsL9TzCm/aM1RuH0Fqu1P2zUd7Z32k12tCwyeTusezsDiVVd1PujrCcB+pfvyp
bfPz3C/O5BmPqvN2LRV4co2BxXbA14hWm9+94BHa8LSegBeOXNA4AI6K+MzcdZG3KcNyY62EoCeX
+MjcYksNtZ61WobB5abzyVs9BPhhw2nz7OVrIuInn2ozzPxvQ1tsp0RFoz84aOYV5C9j7w/30ysg
TqRFfI2qo8V9ZTUk+z0pBm5D1KjR9YbeitkbfT0zStlLR5nma1cS6Zd6UFwkhzKKA/oKD6kr0aMZ
2dscGbakJNqaAt0JP/jF+jz9Rye288SQWhqscyePeMWvjTR+LfR/HGT+dZCLBCJrOdr95ivfbLhF
MhGDrdaUK1icU1vleCYX8ZmSgUql+TkWN7tMeRlSy73lGo+sKb7/3tOdCi8Qw4D/cVZ7/R0BwCx5
ZtTuvGiGexgaqNlWyUoLx8ndaGMzzmg09OX+DuSX5h2oxxFGz8+95IC+uXYIMzcE/eGtC+R3P22U
fju9fz+yk2YdIENn2BT0RpY9mKWJxsh+1Fo8ppNtUfn1xvvZa13dlBcWSFC717VM70nPeWxysXB9
olLqlc6crVD98j3fW9skzGGV72RgzH4bAHdlldt4daiLKLvstVQt5/vxL3pyyLDeAlxUQHHK2rsH
hE/p9Vpm5tQePRrqUi/P5maDnYOhTkMa0L4FXPq9Ti7UabUgctKSCagYaO8AflmWoUcrLmqIMf8l
nedE6CXPQnqLdqP9jL4tQ1cl+WXprxFGn17MI7sLh900Aq0MHiIe8FiOke57PaG9n/p9iSw++vYB
iw2KDoWQMIu6x39uLx2ZX/jwKjPtTBhp/1P0jXZaMAxtmAjUEPT7ZH6FbsyoL+vWd9ya8GYP6dTV
OTjlVJ2j77CIBNJsHByzKvqNSweIG1RgsaOQDF5TRT75SkTdEd23GohRQY/w1XnrujFMrUJ7MNHm
20rxRTMSp9zOXJtaqG77ZNva2apayUlg3JHZZZOoGpfMVXuYnWmczHSXyWd2aQk0NgvibPRA33p5
SEuB9ua143Pq1eXMQuKohqJMsKxDAlVdOcoslNowCijwk0s/UdImPdrF3eS+kCiZ85X62glXDy08
8JlakIOZKd+/TrJl1ArkrDDa1PlQ5C7N1sjPT8VvXywstkvsti5amuct27s7K6V+o1+U2LmOWd+Y
HKT5gl/mrraBEHEAUk0idffuH3f6X77CIgiJHVao+sjxTAn4C8RUbd8xd24AFpgQ/VM8yF2wIgZr
seTJqYUsOqTIkA8D0PTr1EoOkdiKwlVoWQvY0dT80CT4yb4f22kjUJMCT8Isr7M4JCn4k/kwD62k
BUkxNsV9+N7CqXvEQdr6byaWB8JrPdetQbS0AdtLF8pwOK99yyFdhG5VlDLQ6JBcrvnZk8OCbgSa
RdCihbLT17nD4x6MeAwPWCkBv6kuneTj+1GdOGoOOlRBJQnw5O9FQWMtr4xRwInlypkxXCjtlUl1
kgC6lKS7Bn+Mp9WXzIm3xZfX8mJDVLxnXJknMjV8MI66+/o6DezAAg7VImPIoWa/5lFOXJNfTC6u
K80RBrc7zCNttoUXR8V0VRk8tMzb76fzpJ1ZXFP1QKAIQOrX9WJVbcfanHBQrBt+A1QzUQF+z9Xo
ezOn7oSZk/Pvdhbj6cB34vY97IgIlCcedHHjK/3Wxj4EOVB9m6xHUSeQF18sLhxknjldYzJslMbN
Ht3cChpL27HhNonRPcCTIC7jqBJAaOr6+8pgTyQ4wISMNhwVrnnu6/86qak1WDS14ECyB3sjgUFr
N/YVomQBGn0imV/cCb9CuZzg6QQq6On5n7E/0wvjO+ims/QtLE6wri2Gjlfcps+Gl4mbglQD+2B2
hioJdAM06y012rNRzy4q3fEIdIKg8qK0IUS+tpAKekLGZCNp+aS1Tvj915tdwCIhgQbmv3+7pVuq
qWqWxjDnnuADSY/CCplagebKbOWpcspVHBtaLEMxJHo16/hsarfyWYWAKn3VnEg6N3ELbgUUAdta
W3Hra4Nb7PNKKcSEbYdpp8115aUHazTvaqulK3ZOxbOYRRDSzElrQ1uivErP5o60YSizu4+kne4K
kVEizSpCInZrJfwu0+yLVnUmUgrxYaeVHWTTFCVsvDZlHDamFSIXHbSrpAwnXcrRN1s+m2Q72Mns
uhy1IdWkAbHchX3q7GR+94/vJDQlotsTdxzirnkxjrIEfcNMV0mwxw3o+UxqvHWmNoy9ZA1HdWpR
j+3MIz6yY3eZ6sgedipOgEMUd8By49mwdXxng3Reg+dSqEJPfQ0cfPIGPza8yE9wPlmty2A4heSk
kREgRdR7GmXnjABzpPakS4k3kLXL56S3Pra7WEKG/l3p5rBbPKBzEA8jRHdAO/ke8MKbOeczS2yt
7OhT2+bY5iIgGtRSi3mDS7ZtoqaHGhTEMyimdshWYOYrhoz54jhazbE16n4m/tnk9YVNLwZxDjxp
zdcYO09FQkfjMRbeh2m12o4unDCE6/wGvKD6sOLfTjUhuagqok8cvHfg5l1sjxxql5aSIYbEm9ZK
SblDYxfq0ugKqm+rkKMUQoDXTdCD5X9/8E5M4RfDi/0xqBZcKkTV8JKMSRXfFwMoGvR2j1d/8L2l
E0fvi6XFrgCbsltys579aUGa6jH2dopprWy9U/sdaU4096OI5KhoAPy6JVwhpsHBttgoCUDP832t
hDWdhXbetJCGSWDefD+sExHCF4MLj+IUWdHaKDFtWJH4wrAfJ2Y+dAW9Sui0tWT8Mjhr0L0TtyFM
AhCJnB343n/OwdG278cUzKSg1NjUwgLb16QVhE/xppXxldEnV8Ng4DmVb9OiCL8f6ykv9sXyfFKO
LAtImGeuwOy2odkQJ6o3+b3nG0BS+Q1qIeo29ttkZUlP7puj0S5WVHDokw1ynmDjc1Q6IvLz2l6T
pTx5DI6MLFbRyKs+SxSBeyHGE1jiceBBkWyoH3N9VWjm1IX/ZRYXh720BsjBVxgR3WXbRvcnleAx
hx4i8Qnd4W11MT/oYuSzfA+11sfv13BtOhcHXlNk2bo6Rioq8GtoGqkdg2hrAdtpK4hqQHOOsHUJ
9GySDvplooFnnu6pgd7R/BnECv/UzvhlRP+6G+0JUgQ5hZFCqXxb9pixDrjd6+8n7IT3x2r9srJ4
fbAxLphmwENmyqNWzvyEq6IK869YxNFfTCyOlWl7lI5p1W8GC8975cna1r5RkPJzwgOj2Vcbe8Vp
/RcH+degFocqzexhkrObHPb1wxRYeL1cxkHmq1HlgTghj/4bbC9re2JxxoC7QpdSieUq53YetMLd
l32Uo2Ydjvsx7C/GPMjrsHtc65b8L+6EX4NdnLdeNkoOYCbC2Nv0ygiq20SP7DPzLXl3D2lI79W1
q+5Uwg3qNqCAQ0kcfc0/PcCRn+yn1ALTPSzK1EeOdDOzPE1EAFjDIyDM/G4tWXMK9/XF4uJYD1ol
rNrELoUQhnueXOh+vkWLAohnhAPDeUx63/HRNxXSfSbmhFHg3X1/UE6u79GgFxf8VNgtRBokvoL1
GWdvzHvSjNv/kYklgohpauEaP6MVL9nXrQdZ6Q5aTNlKCfrkBftrJMtUSmU0o5AKHPQ0PnZjpHX7
GoTfifpQqRvWv6pWEn0/rpM+xkVpce6dgubv4jjGplNQJxlwrwIDKdobGj99b+Dk/XZkYHn2WgFS
lrJH8CUs4igmArAnaEOQKmUrAeVp13JkanHaNMBuYmQBcMwd4ykfmhtL59LPUQmRtXEjRX6GXHg0
DeNGeGzb4HGAB/x0i7dmQ4RpxCuXxKm11JG9MZEXQ4P2MrvuJS3r3A5exyrija22tY+mj/OkSbap
ou6mzDl3pzEUoBn6i+H/9Tb+a/LBr/7iv9s//Rv+/sYrCXqQVCz++qfL6qO8Fc3Hhzh/qf5t/ujf
/+vXD/7pPHtreMs/xfJ/ffkQfv9f7Qcv4uXLX0KUhIW87j4aefPRdkz8NIBvOv/P/+4P/+Xj52+5
k9XHH397410p5t+WZLz87a8/2r3/8TfUbY923/z7//rDi5cCn/vzv//5P/7zf//5//75//3n//nd
xz5eWvHH33T3D6g4g7gctC+IEGx4q+Hj5w/UPwDWpuqgWgXFFHKMuCpL3oj0j79Z7h9AomWgEQ6y
RWhUm1UAWt79/JH1B/wOVJIBUsHpQUHyt7+N/ss6/Vq3fym74oqDXrT9429oSPmacXRUQEwAlQB5
CDiM0I/2s0B15L8hYQmRagDwgt6cNmnZVYdGYZS0OhtDxRDJQbXy5KCoQGGjtXDyrqEAFqTu5DN0
0jTSj8Wu6XaxrG5EHJO4sUKrzCE72rqKb/c9cYEzIbSFDHQLDqMclPUkmTo71CDo7Xes7gBkV+y9
mt4VVXHFGNMeClu/NBNE2lr+NLVAcaCHMonyDuLZWXcmlTC1QPQVdypYMzrjkWVgQWIJoLDgUAwQ
NtcSOFlWlldp6iJzaYhDTY1zJ1dutdF+hDB2TfrGlUTPLe1cqsMZGPtAM+TFB1sBylZNz8sEjUJ2
HWgjNyOvMZ4c8LdFltRN31a7UDSu3xplUHDvtcz4y1S8TNR4T0wRmS33jaYippFFQunv7QakQoPM
fD01LH+AApeasOvMBGjPLoMqZh+F9jwyg/qVN4H3PbV8yXvMP4tfkrQ62NVrWiJlosQXg86uQbNK
jHTaiZahU+zRcdJIV1uiJHqQO25Um8ambEDnpcmNLUYwtSjn3ORhkrklGQrjrNVGvEgTKyyhj46E
8laDq/Dse6V2RnQXuDZpcmCQWntDLRuN1f1rm0QsL/zBbiI1qyHE1IOfRS0e6lI8oCmAopnMAXU8
JrlJzcD25KvwLLSzyX0XV1GpjYceDPq5nIiGbm3FsF97Nd3WDtvS4eD05rkJAavBSVDhHJ1Hpng7
vAY3Ihu3vWH4wtR3jWNc99QhSjoZgWvGPi+cjYJdZxLIKW/jLCmIYYMdiuE/uZ3IQxexq9D6s1oC
6OFM1k3+6JX3tZYHUwc79Io5iZ+4BQQGrQAoXZMwW9llebnzirmuNW64+ZRQc4Rq+iTDXto+BWoe
oJgX5gBnnlpjQKV3Z7NGP1SGEhVAqAeZ6NHo02iH3jTveySDppjk1UWRQ2aiFW/w2YHjAJfUvOSq
usvH/r25T3hyEO14V6k04LVL9zLlgVKVEBg11DayJ3ppqd1nDPUBM0+Bo4850W0OL97qgjQs2xip
ex0LJPTMRIUsbALR9TL1hM/U/Ckdx9xvNPNHCyWqUOmhapVM6lkP0aQNgPWqn6Hdwy9cp4oELw9t
pZNy2PRIOo8l8IbFXu0qf2j6oLegE9W/GNaPEuoE8WvWDhteMLpDhjS7UK3irAA+dDd4SN8UXS9B
r+Q1O7VEC3vb1SyIGVIgWllE6qifq22uYsJTL2i1rrlwWHavmoV5VyTCvO34hXA6cfDS/looMVEb
iH5ljEA4qtJuvJAhdE5rfD7/MWlnrc0PqZIfxm4kVprfdZ1B0j596/lNqp4LWqOuXQAsnx9y096a
wDK6sT+hZS3XxvukFfOHiHQyIsVn7ahERaLUhkBj2qHNp7+3PDDx0YkMGjtr8fBqBv1CYO0hMUIm
YMj0p0HzQqnvNSdEELwpHPW278eAxTVSnS+x2kQdQ2omfytLvnPriVSdTlSdh7EZBy5qKYoK51gw
MtnxVd+e2xVUyXm2QQWUAHlMxkbxu+JWq6fNWAIl6DQBc2jY6tdj+WTjGd2wHwbf6kLFNq8hF3sH
gtoqj31wuYZUvYgT9Woqr9vrNoZYE0v3lnCJqd1DPiPQwXjZXIAmNuqzwo81ZeOk6qbQlEM2ND43
Lj3wRyiAXxvtczpCkjOW11gmPxN5UOP7ZYkhNqWxnUBskVXXqepecbUik+anWQECw0IS8Ma1cAXl
Y1mPd9xWUcgdozHPo0YYAAE2UaUBRAKyKkORNBCe+SApi0Aath8pAKc0yFgcxgmw89q2r8dgsj9b
s98ryOhObevXtNqNAs+accTl8sSbPJTNY2afu+iApPjBGJUKjZqqgIwNu3DdLBxdyKnK5CEZsqt8
9HasDTtjn+VvtRsKJwknam0Ky/ILqZASVQA2pH6Lyl/ftEgfM/SFgzCpNcNsRPm2ZL7gOyZmxqaw
4olfF4+Dm90KSYmts2DSk+eieylqhp5MfWfbIMtw8TgC+XhgmGeJ91QnAPVmfVQU6APSfiTpZy0d
f5KfraBvdY7SyGhvhuw605y7poQ7HEEI4enXTY/mD7Ti97rmY+GJBbZZ+JN2KEjumOhiB7tS8TkZ
QCdNFgpqEh15TXeht+15SrvAVemubvk1HZRgTINE2thWG5BDcTLp3ie12PPPf/MmX61jGXW0vkKv
S2ReNBN6GKmqoOIqY+DZYrDqFqZL/dqo9QjNRkgYj5ip9KGfjH3jNVvZMPig3N2C5t1Xk/wWElsb
pcgvhoGR0f4Ra8+xdjkWA9oUX4Wogwx38DQhQEYbvtu9ttlDCfGoCe3xlg5Pag2z7yB6h2IGU3RS
oz4JMjJOb5ESCbzcOmt0ENoMQcEebPqEExTabQtmuelcBavGuNPidJcMknQaf81TcGGXIiq8LkD4
RvrsAXLzZzwbwyHTwXtTbqQbn/XWs1OAyk3F1GYNUUHy4IZl7+EAlZdZ3mLTpyQeM6IUNu45lm8l
qDyb0dhXOkr8CS7SfDsZICEGU2Rhi0sVapyOHEPXPrTKuwfvmoL7T1gfJVwez6zIbY1obARCCflU
QKi90Rtiltz3cKa1IXLBNJMUY2gmTcDVeovrfdOB21aO1Za1dgTJWYRslu/yalfoPXRasWwgrHyN
jU1f98+W8IISGm4+H8GV03s3fNTOaht3EDK7ydT7NW5PCnQpaFY/E1Nu4/iWlmnALTWwC/3mXBmK
zK9M+7aNvZdUDnd2SV+HDhs81erIGaWfggP3vMi9DZLCtW+Wt8zFRkVj0QjXWQBTXag/EMcgkIxp
AnRbK+AG+u7KSLM+RA2J5IPZ+Y5iFZBuSfZODZqD8n2i4zvzzCSyeuu+hq5o7IHmAzvAVeW2mDKD
KLG1Z/141pU2JaXW3yTZ5AOBmUoPV2RyxhxoZbLKfVIqOssL29vGnYJkBGfIoGBTZLedW9bAZch3
1reJ73VzNOdaINK/12l9iehxm5TyxlHTM5N5t6Om+f0IILyHqnxGD9Anqaf+olYPwtA/E8N9F2Uf
Ou3gd43cgw/pvUngJdFwiGo3/EcNdwCd6mp0SeaigD0gxCGTuxfTBcjpQmDyy5l9YdPSN4sagVey
yJE6qHzrRzt/73pja9S2D2opX28VIl0L0TJ+QTeGnZX4nB1MWWDHtn4/swNpA1zR5ShflawiMr1m
strEZXXoTLBf9mPUKdUlWLTRFV3gKo+RLoWEK5q0A7ewnmPvk3v8rGLNdsjBT6NeWKrYFbINaIq9
4Whwic1BmR6yVD8M+KfJhsuqqi2cNE5BSwoX5FH5RJzYOB+MwS8wAIjOjXq1qakb1PxW94wtV8YH
B/Fh7MRRVgZSdUHcDQV6cP+nYMzoHurU9XvvPYOAHh0G0sphO9XqPlF/1NQOTa/CtrnTURYYa7aL
NRlxAfFULGOBZn/Z97iJGbQs0DWMPZdZL7w0b1O+m0x4Vy22UV2GRCZjQT6Nh8K5ZXzruHeoQ2B2
G+LppZ/2pm9JM+wHxW8yFK1NuscHI8btaxvHn8RmEw1QdKk606+g416b1dNgQTU2ecMx3aM5G2QH
1O8GdasgjE8Nce11iB9ic1dqlbWri+pSV5E6o3r+kaPIQd3xpjAskgy4TDJo7hIVUYwlx8CgQNMr
So8+IfQMX3eZ7KPMBi6CT3CXFN2Te5spT31lPrtOWoS44K9qadxSuwri2IIGsTZiK7J7F+X+uEUo
8iZMRorpMskZqXqEXrYemRCK98AanQoI0scPRodQFLE1T99tEKVwvOIQ5HhjDY8N1DHmDq7Tl8a1
ZXI/GXQ/Vd7L/B7SU0Ddg+miptGUpzvV3ZnYvDluL90yU6ImLwI5vCk2cSdpxCu2en2Tj3vRo1Tt
mn5cOWEOqLtlngGNigsD7CjuhV1f1SqaQqRE0FX52cRvhpgRxYn9XCB0yXfj4AEd1J1jt4dgg/fx
XPdb2yKc6qiADH48HXQh8Wbrw26M7+uxjybITufU8V08cXUNTe1Teem0nZ/1ajRl4rw4d8UlLktc
LLiH4myr2slhVB+FPQe/22ESL7mErEjcAdI53iSWdmZVnwmtSBzve0QbHJeagLPoy0/2MuFsZhjg
RO/GONkaVrpJUTqseBE0pXvRVvF54gW5gien3m+ZJraai+NErUOboAXMVvwSQUox7Z3BODD9IbOB
h3EeNTyWGFoQvNgXeb/VuHWvqtiqwxTo/JOyPMo4u0jLJHTKG819aZuUuDX3K+OtKR2iey+ldpCx
uwFFJEPcH01RbtxB++qKQuKnozs1g356c9X1DxViMMs6y8HXkDUijK2nPknDycaNTQGVEZjVuPA7
00Uv6UxW4UNnkIzirkfYrNKWJHAVrXJrAWg0DHgHVzp6JnO/VzC7rQcAw+NU57iU3UBjuFLH51mf
Le4vJdYH+UQAKZyNGXuRqGyfA7Vk5knUAAZaqYCgu+eF6r32UGqlzAlkOYXod6EIr3R5XuWJb2t3
lmx90zjvylc7b3CfvxuWHSll7hvgUJiajZNlO1kO0eQwdOEm540++K4wSM5vsqE7AI9icfQgWx5B
xSmQIPjEwYDKy4uDEF5nmt+OEPdBgOWUxRagZkSSlS8EXj1te2Z7CAzhduSZW95YmbIFHT6xq4SY
3lXTOEGtGxeahaBaYRde6j2DpYiMcY4r2SUMYQeok4k96he6bKIca9iBL2jqushgD7r52bDpXAIM
YeTNpkqNIDPRAahnZ303oIOr4yIUnO50r7mkPC2jpo4Do1deLZpdM3AyjzG85KBYQWyZwJsrShxm
hXsrdRroqbJBg8PjLMOGrEvrMwcug061P1TDdYM0b6BTTw8GoVzKDh1Vav1WOPdZ6Shb4Xoh14rr
PIkPrlIjPlTvY4bee8sCATIPx67Yx8ZngyI9AtOodbpr6omrBgGnR91oovlGaeR2GNnkt/xytM/m
XklwqKGXP8OF3W4SJP+twcPVomxru5vTBtcSt08zmBuRI/6W5TXyZUS+tWI3Ie9i4HXViqCgnCgm
vDPX3lyrwy3F9oZEcFhWuwQzRLzxeYBv1RM34HgjeNZBm1B3n97A0QRmpGJvxgXuzpcRe0PFvFXl
QeBZn8RjUJWgezWMC1UpHuETSCN3eup+cPTLD2YdoF+K1BRUpVURTH3nV21xSNG2P0J2SqnyUOgU
bUzTXrL0IpZPdg/+nH6ygrJ8UgXDm6eCBPGAdiAaJY4VJoa8mwp3l4LiyoxZ4Fp3DB0ajqeTYXj2
zA/J3qVKN7HMt61lXbcdZK9VGlldG5S630Prk+rcd4b6ykE2KCnzQOPueaZ0L8C6hjqSXIDCiXC4
YaoDpRyiDyH3XB/gvQGv10a7QVd7vVeEtc0rSolQi2gYPOYDnDqhBSuMleGz5E4SQNfKDkrV7n0L
JQgJtvzDOaR36WcvwgTJ6zu7vqfOuwrSPz4g7IQOaUMUOw4Zx8M11adil3ro/k8USbiRn6Vu/WGY
HwbViGEiDY+n9ijGiBsyzBLAiDu8++1pQjTiXNlo3q8Roxd0+JFx5cGCZg2nMxm1QUbcDo1q4MW/
6YYdZ+1+rJHNAkTeHnYVCnk1+OvHCkGx3CidukdzAsns/jNNGOJtdPLpe96oQYISp4pk6FD8f+a+
ZDlyHNvyi1hNggSHrXPw2eWSXOMGpggpCAIESRAcQH5VL/vz+nj0q/esyl4vetdmabKszJRK4e4E
7j3jtdLBs/ZRMx48r02788JvISl4pB1Nwq0TswzATB5PH2GgN6B8ces+1qZ6CvEc2OCvGTgrywCK
zLC9oHMBvwdkVaF7Y7DE1iVG2jqJPxcNzosd3ImkQdQeBrF+Y13f2LXJ3Dm5wWKs0XsakSwcT45+
63DtM+dP2JiTYu/E4QVW7L83pavFm2PEtgqwcLr1DpWKuIExQdBf4KPEpl6KaP6prMDEGGFKdBGd
ZtZiDP7Y6Rw6UQcEzcsq39titr/Y/g7IYkWL1ncYH9IJY75HkLhm2j3WoU1rngh6HDYkn/CD8Gm4
Dh16b1tuvxKpX0pnsji48P8VO9EL4vdffWG+ejn/6H7Y+D02sxWEY3f0mzil6pOsOeJHAQ9mhMGx
CpUhfFqIx95pPCtQU6YVQnnlqg4zXY7NOG0IBg/AsGlH+7emS87B0h3x7UdXyNcZK6NLdsQmuzA5
LWI4RQsg6uFsFd0uHsFAW2W6b1O7Vo8Be1a0OlLMwHx4k3myaTBO64huwLCf+/k1mNPAfOveXKb+
phjuTuy0KsC4HK2ptMGzms+wlWVwEB5JhWxN2SCoKyRTujDap0nHd6Sc+C725ItxRyyD9Mp7dUSk
Qgr9cLVp6K9kSY5OnWSJbm+Trb87ID4OaZ+bZNig+yc3Zy1+j3O59YCeJRzpGS1gJCAAzZ7fQ+im
aJsok+KFyEayHKGFxpCHrqBlxJuGATb0scsiPUw8BvLVuO2mnnhG9GvLI/TA6ht853g2fiv6aUh7
6eoPvBzHAdri5pUGL5LiSRUBgIcv1ep8kbi2RLghXG+M6+aET+cSXP2c2D22ZDaPzzMa2uo2iLM5
TmH8DhE8mhRiTS4xi3ByforwUUFfEve/BUAPFI/iCB+2kad/qPKyoD4szO5mQjehSQrTxyfqVamH
t4gkT6ZHcKozv/hQUyUyc+syGzCcSLrpyjCvI2xWVZct4rOUryt2Dk4/E4rDL/YemYM8MfHTgFAQ
CMCtaVOMJRiRmD8nnftdzdU+HMZ+Pya9zRuP9pkM43RREhLMaGtQ9hGP8pXX9rB05IwZ/WpILzd1
GaEXluGx97vwYBrcvTNZnaJGQgAuF7xUnqm9opExOSwEjIbnn0XsXHQZ3/gKFgKLOJ4+FTz0NWY1
pzm3EA8DzIujE6LIuj166t88MbSXSuBkqJp3FVWvw7jOOF+aayALu1QcQMbyNfNqs/bNAZfm8mgs
DvhYVG/R4AX5GgmMo4m/R0afj9vMbn2CqVnxwcsR6/AW67/jpAYshJadFgXuLU7kkRfVsp+5OdTI
O236CilH4/27c7dv8ybEXWPhSwJvtS3j5RC0CC12y4MC4oSmFOQL+1hAozegraZfw42CIN6ObFMC
04vE+0KcfTCQbuM0NeCKfn2DoDq13OHHv1+AprJNLdyTYMlj5buYFsiJgp3dlf6UJWG1dTCMllFd
eAgmIWzcyYkX2v8948YHTcNLUMrbkQtaQLf2gAatW4hTBeKVCPFFbRP/CvsARecWMlBWQzJW/hGw
XDB57FTz3lfObzkseVdi9gGCSwCJlg4oDMUVbm9hX6yN32I+timsUsiEJM2m7BAKmAB0GsxujGkB
xSQIbdvsqR4xkeJi9Xlm7KEfcc314shDHEGdTdF0eMILf1ogNqmq9waMWyIoUqygueEoERmbXAN8
Jvi03KOQJM6haZJImCpszd2MOhTLT91iWF3wQADiOaM+TuydeKQbotHigmXZR3HibrHQjIdNuSV0
evS0880cAe3+iPvL4YydItbm2h2SE0Nj83GM5ofB6dcd8wbEicqzWjzvttyfYhs2O8D9NOvoGTrp
/iZnOEl9CVTYm0C8yQRDcLnu58kBRm0hGotDhFLN9RzuHOU/CZSeFkSFOySwlJs1wi9QcRfRTid4
OG1O5Wi3CD9SYgmf1nIstIx+oygSumgwTBe5HzQLDjFrTostqMeXk60zpTV7gOrww5reFBp5zjCd
Ynfvg+PfL26Lx93RWPrcenhyKzc5hqt6CeRL2UX1sxvtNVJHM1pSGMIDsfWSDIVNZ3+eph2Ppz8D
CePNQMe98mo/M2NEz7EO4HwY5x1KVeE0SYAYhbTGRZlM/WE1CSmGClTFAmJj0vIwT9DGG+SGe+7K
DrLtIICJFPRbg78c5DBmUzzjtCe83DYMt0CE1yINAryEEp92G3UvlEd6n0z6JP2SneCIwdMbBVvH
arrFr/Y6DiPJXUHzDqmqGxF5p8SB7xwfaDzWNbbaMdwguDwEWLDGeSl7nfULsnfnagHBoid0lE1S
HFs17mtYrYrE/xO3luRja2Dr6kKgjrb9isBuCtTwZhOUrUXszw9UDfGB1U61h839d5LgAzkavBDt
ZPFz8bE/xl3wrpKgOSV3EKrGwDfMAcarGSiDhzskxKwkMW2207he19Zp9xzgOYttlEez+1q3fpL1
HnEzG4GabgJ8ridOdm3E8c7Bu590YPWiue724f0p7fM5DMZDJxq6qf2oBeKcJNthrM4OR0BLs67H
q78yfhFq3Yo73VWV1a/QJn6BvLzviXzhrUheZWzvpDRBhkvTnILyuy6d5JmWm3lQGL9VXzSsfp98
co4obgDZvcaTE2wTLj6qyRtT5KmbjAT4haSYBryc+EV15V+rHudsIAK5kzGYy9E21VaeOVZPBRAj
EdFrpSYHuXXHKQLPBY/GtE1M/Tq2+D7mOrDYxrzKjeyPVrTrLmBeJhv+3Rr1jEk/SXEu202JINYy
4V+OB0oysd2KgQzAnManUAdswSLNH+oGxFnCyTVR65xSC3GAbfnL5I9TGo70DKaFXQdkTG16MdY7
f8QAwFcQbmWpVgyTzZWVBoq5RH9VsJV/mr7ZdLQDSx2V3W4gzjvqSBwg0hgpQyJPVoxvDXIXyDhh
dDdwbug1fJYxvda8E+ncrIUtybgXzWw2UQnyvVccOnAeqpyOEXAwdNOC91n+MG8tAnzy93W3Zu6C
k4WP/p8AFDkm0fla+g6yQEyHs7MdsM4Ajvj7xeeRixdcA8MNrrNng+NwxzrHqvntlOaP3czch/QH
1FTF2aHvNcbSPXYHvvO5xerODiPubaATiLMJp2HF6WURB9v6j7MDrIohuxQ/fThPYTaOIs7jOOhS
o5qriGOTViJqTwrsq8eiFMch1thxSZUzoNWuLZ29I3uTD0GUs7Bxcnfu8xp/HmlFdfSVc2itZjsn
bH/MaiOAco1+ikcYrYV2Dqtb4rPGmVO4IQoiuRxe/Z5pYEby0Ls1nrNRH5H0lso4wlJG2zkLB8C1
Hep9FnfMmgAZlHWlSgjvSwwqY50mTZXhTyW2rbO+tHR68FuW4D7RZKMc9zj1x9qRTYGzrcxnu+RA
vNQB1Sk70bcfzKVzxuLyF5glzBwrPgyQf5dLEBXQiXypTrOCxfrKuKdyd+Qg1Na+S0vaYlzCIk18
YOi1jEdsgP7Bh0gHdlmZFLhDUMtkTJ+qLk6FGvFCd3Gb9wZaVVlTlUF+9+4MXaak0+/7Pn6zgJo2
ksTtbsRNptjIHjyoVAhgiEwO0XM5m6cyUIDmunlfKpWukd9gf5CQZMxhWCSt74IJIX1R9wLbopU8
7UGl7yJS4HWuLrEc9i5fUB9cGZqHfXx/dn3vFvowQ7GZ7INy0oUTRM+O0/w4kxyf2oguIJckXhKk
uOF1iZJCxU7zTCrmQaFmk1QPoAdmMoZIlibbpKH0iL7APV5BZ7swdAfjnrnw2Lw4Ih52DXoeZiwU
/q5OiNpZnLaQ6yh6iNbQyU0DXZ1qouRRTGWuKTB0QA7erYcqCnugfNDEDXLHrPS9oYVomf0giaE7
hWT4zYTeJzax8mMV6tNpvyNUAJ2XVS+3WtdDKke8g7Kir8PURzd/wZnNJg5hzf1/dktisX+OQ+4E
1XOlfJwwSmA0qky3mzzqABIDPdcZ/o6nqd/2SxcXwg2bW6UZtKMeKDTPdIdQSvzR5Sw3nqv1FeHT
bSrhUSlK39NXTMhZFeGebUlQnbmtxBnquiVjDp8hxG40sBcAGonDvcPfL9H976pQOfuYXyhto4Pb
N8CIvQmwION+4SkXoTAtR+NQA87FgAJY4vESrFakMmAHXCrVNRJkZ4E7H1B9BsQKzFZeaY8eBS+n
IxQ6EvNH1JzXuNRn7/5FGYjCfUQC75jAbTuKxbmEphpuM2dof0+W2xxAXkPDL98R/MaCAMQ2cyJ0
8sKhq5qeZq0nAc+HrXeAIgFNFgu125n267Fp9XXynOhCQZvYoWA1IYeuByyw9Fgdq7WWjx4n8Gg0
306i+7OU4tAhN/w5IjIbQkecqgEWZLFABDlO0yXAdrf1tfxYAa+xhair8gzkWi5vrmtn/6iOd1lZ
E9zTVdO8rmi4yWQ5R3gsaLAveTzmihT+tALpi8ogJ53tb40OPmYfHtmhoc1+wDXySkPB01AM3j7k
YKxd1T71jhDHZAA6FIfNUyyn5gmkbFrPCaICArffCWqjG4ziQE9HOuVN1AB8ZHO9b6sw63oSlxvB
dQbF1ljUSK7ZhUBhkfbTIWMTRYEH7dd/1kDwoxh3FUyjD4boNVPTeq7sshToqNUHjGuPap5JYQ1u
H1Rog2prJ36J71/Cyf9cLVlyDlrK9A57WDvtPHj3L9K2sEl4wYvAapBajFBXwxGZTUQI7AlMUuAn
8/XvP4+jBcvrRNeiWUYn74yMEDIXAfNyZeCllUxirPhUnaFaO+K9sI9hONlHGpfzkTjB62pEkvsu
LhHZJcMZSTbjuYMC3G6UqrYiNGmZOMuOoJn5tHRtcnLlaEABjCqH+dHAVjKiP2fCoF30K/UvSbj4
wIgZ9OiNC95+WMhr77ME+JjaNZ2Irv7i/EQgTHFr1eSB2iSETA/VF/7Ufi6AoPXYYzcUy4nbZDh5
usE+ANQTJJtqd65c6xya1/HiVfgXU12+gWEwxUwW52PANitWg+56jLLzbKBi6w2Ye+gDNIOxuIsc
dbBGlLcR1S3juFDQe2t9dmWTbKA8AKi2UJE5PlQ5sSF7r8OYHY4dg/jOfx/saB7aGDhXqWSICamZ
Tw0Fp9H5pYLxvjURTLx6vWh/3I1BEG0qI+YH01Ukhe6tevBHlskuMhlf1frF1zbHwc3e1tKFHkdC
c4jn9xckuRjTZqRXsHB+jVZcI7iBdsJPelC6NLouyRBdEwaguhQOAD5BwVtDqXcrfUufSZ220jMb
5gXrESXU8a0RwU6SDKo390whYk5DCMRQ5DRh9x1rDBNtsADQs6jjdWIdQ4s2yYKLEP0aZNDXZZr1
3mETNE3cAzkEAOjgz9Ba9/elLAHdbSGkXFW1XCMJFAM/ct7aePHPqrJbY0x5qNze2/Z+/8mZ758d
MHS5jHoA3IlQLwwtTI8YyW9l5XTHAbq1omNapl6DunILDRlaXwBbL4w9VDNG0hqYidVNlYe+ULu5
sc+SsMcy7gU6kmPwvIEM3quKbEUDDH6hvbcJuhpQD2E9CNHpO9J19F4m89mw8CEOLfqOJnAcpa3k
brALQu8krYpaCyyOeUjW5RxPQSatOxV8iH9g631SdBCFXmtUmoVTpnClb1pLr3OyvqkOq2tYRl2O
bDuEVjuqz3oL3maAgmIz4F4s+Ly8u3auXvCNm751H7qqCh7guHgj7B4k4n5U4/KKFwgxNCVzAcf7
pyWGMKRsQY219XxBP0TyEqohg40s+Fwm737l4NK0DdDyUo3JY+iiu8F3omxsO2cToGzAJV63J/F6
wjzCiymuQG1P0wdpx/XQswBhmDW98WgyqaNmD1RZeBb4HR2xdhvJG7qtnRLEq3eKpcQgpV1oyeCl
xl4E8ELhNHBHNmEnw/rRNQEk/70LXRtx1ZHSut42d+WX5By7whjMhfFbdQqmZNh2mGcDUGisdMCv
UJ5hd+/TTvoIN0E09hZC+P2CDgwTTzP+cSz3kr0lyUAfefkFKe2riRa2Q/PiaXHb6TlBGBVM+yLr
SxfqFtfHgHrshTAHIaHRGa3lV0ue27JVu2CG8CAaojMkSPNmWdth38UKCt2x8nOL4OQEIKKPeRxa
vE3fAyovE6CEcjjFCmdFzN4irKepG0m/WAgpjwZ8fF67QLhRAOifZIflcYqbGRNaj/JWBsyXan30
W7FmnQOlTsP2MSRmZ4iGn7g2HtBMLOtjU8+5QKN6XsJeCymID6MsB2UQ81uPyrmzhVwA/JGCSd6d
oSjjowvNCzScXeQj9LnGx3nxqge1lOJhjNE3ijcgADS8sSNlGMi7ZIOy+2Zfga+kNeAaGiyXbo3j
3K7RETxFQfELnyrvC3EzzUV2ztfohqYYlqjcOHPU5/66xEXNq1+2HtyDGpZ9ndhtVwMAHpoTes4m
7HchkAu37LZoX1H7pJwOKEObrFpAcAdh5ul9a7uvNYQKNLaf7V02I7X3QwSh0B0BwxQCGsihGgj+
wwdX1h1SOMEixH6tUgJO7BTp5I7wDSJ3atsfEtuf3Cl5UK37M7joFmULiPwBgKVdkksdQMtHOS5G
yOMQuFGBYuLAPhAnigczGIEW8fhF3GvJWQi51QRIRA5DA/rX+nlceXjRvMV5BvS0EckSbWgT1NAI
tHfNAaLxgZ8h0LwDmjs73orPHsZvICNBVIFZWz1no5pR7EyDeRQ7+wWVQhpsT5gxVEUXK9bonWP9
sNCheent8gc9R/aU8MCenPuXBKGGXReynS5XrCIY74tOLGXOUf6dwka1q+pKZyr0b5PfnjAuIx8V
4cRgojpcn6Mml9Uj69nI9yBReRUwUVhXPoEzsJDKLMtDPw/ACYQJtij5HnKBPKm0BUgnGnIuve7I
SmZ2NhhLfPDQ7NwFy5+gdqLHFW7rR6edaeHNFnodx15GU5X7OULoEziuIPdqN94CyNgrOXv7qHNT
C3Dz4N9Kd3VPtB7zNhg/yATgqYm9jeh+cJA3xb2JaKOo/RLoPE1F53/T8IUnFmRUPK4Pa7wXwzuf
UThHZKyyymAg6SsvrxdUs4VThVghNxGY7hAIILEeWzSZZVGTABHHFa47c8FxvoH01+4XcOgyxHyy
st9x3bb7DibS0PNkuirPTV2iDWB97Nsd469+8ObC20rIBCZtDAsywG4QAMKr0KwlRn1RIRQQq7TY
WeECgVYQgz0NsFnNjtgL31tSYJDAN3oUkaqVFraF3rASOAIdrY5zYDR0RJ7Mg0Yw4JtYcLxaA9g1
dZVr0gaQCogLzq45qxTobuacklh7Bw/NIKSxMVywA97bOi6SmcOb4XfqpJV5Bv3J8iUQzoaWWP/8
qj0NMbt1oYvMvgZ/kBgarBBzpMO5m3oVFdfh9xgUwNPJuYbcBaBtiopau3Wc1e512L7GgJS2M4FC
09c++CjoMshwv6QxuKPA3aYtQ6sg2sDsqSHqZRqCJyKq4SGYp6NvyzPO/k9i1l+Vu1Z7hrnO1uJk
7u4EzwDMlXeOW7aOhwcmxataiDKuiqD5xjELC3wJt0U9hd0OSz0qfDrM2xhYIHsG6Ub8FXBSBs8A
wmzJBEEiFNHQ4ogjxNpqtwBfMr0H9YErp2ypwo0bN9895H1r0me+gpQlqHC9e9MMqyGSo7tw2tO6
fKrnHpeXh5L41hiUj2FSZFh1Nt7SgsGv2m25nuzK7Z9o+kAcGTZjoYZzUv6ULQO82C+Y9Dii6pGJ
Xsw1TAgVAJAUsayYyBZsIMkMXX8ECmFJqM5M/MhVXWGS5i/9yLDbdnhc79+GI9I1rTklkwQ/5rOf
iiiahXOB292DMgfNO3OY5O6KwoGBme+55FBsENjqo8BxU8h7na1R+3vjfTxUUCp5a595lSOyBnm8
+RyBa+TgndIlWBcMffrcY6Y6Cgr9wxCgH8IAWBY3XWk4uqMy2fjYnTMT4s23C1JdFkdExWymm6fx
C5bRwrd07T77AY4HKFFo5ib2KQZnls1dD5NsNLaZWMufCU6HGoDIIXC9HCFeECMkXX82/TMM5kCD
EPlWqJE+uGFY57MLbVCIfRBVJNBfxMMLQ1wUFBHYs1x0pEndAGeacW3E3yizusd+8wqn3W/0P5lc
aAgvwHRg964S7+Su5YySweouKn3TCk3O90MgboSLDeC+zwIs5iLvYt4W7qGdoalBmR9aCtcEWCog
ZYgv5o0iED1J6OJNN6RI8gCZ7wPsU3rJfW99Y1OI9xgoAfa3D4f73XYof0xY9ifHQUgYreM5C9xp
T6rp1+CFSDXphbtbnkhL1mwMEfDNB8C9cQ12kWIBL8E9RfOEiqx5AllqWoyE3P10iRryuPUN6jsf
9aCRA0bKEUAE3u5kYg54vVFdWIw+Oy7NLqb6yyUGtqLOgVV6XPHkL+0tcHBWADbACzQZ7xJBrBfQ
39AhvFZJ3X+0fnUOVER/IubsE/85Ea25WsOiG4C7XzMOqlMJ14Cd68fIKYNdXaoDkWwEBznLZ67n
6wgXQIaw73BrjY12QMVKuHSaX7Ukt9FWy+NAMQM1L3Evl1vIwDok4G7TXtCnqOrbUzOOGeCU9lfQ
NGkkrlZ4yKco8e4jvmLCvT1D+ohVMF0DCmIYzyXeEsB2iYIZAqk8LpCj0NuRvn6VrIuPXujQLTJl
kYbSr1BeohDy/5hi/8PA+C/GvP90Rf67gfLWKvz1757If/FR/l+dk//yX21/2rs70fz7j/r/0l4J
Z+P/+KeB8b+zV/6vv/bK//mv5kp803+YK8N/xEiTQv2HhyBURE3j3/yXuzKIEccQojqYkJDCBvxP
d2X4D1gnEdeKE9/9a0D+p7fS/0ecREHsuh7MWKFP4v83b+Vfw+1/hR3cvZWeH1IXkfEBhOSJ92/+
4NjzBjJwA6+NDINUvgpuvkKFeFrGg2cSuScG33oJHN5t5dddZ2klMHdiQYrgGsZVQvuDCnYAM25B
AIWo3xXEWU9OmxQg7KHaDH/iqAX7eze5dIDy7LX1IWcZotcYyzusDLjYQeT30e+1ifdtG10gMFN8
vqgKtp9RnwMbpbDNPU4+FIouxJVzAGIgeKLrdWyOIw7jlfSnxm9ufI537WxwmAfdYeoW9DNOB1hU
QD5HbKP9D6gjtyT0oDmo/XdtB6jlHx1wVm3FvvRsLn1vtqJmUGEYTG0o34DFpowqjeLvh8kDsQpg
WoKoH5Lv6IGMVVFC3trij++yq+BPU5s8Dd14UAu8cyFabBCtQJH2CzPAZmjKNJ7a17Xo4JVkdQTh
JaRMuEC08WHSEPtxabJ5qhAvxDIngGnQ2DwMoU8BjlDW6qrB9DXlYfGGx2aQDxPwHfSxF6Kaf/mT
e+OGYiKUe/3qgQ3GNDejuVy1kN2PgP78UzzpPF66xyVBVkwFH2svlkI2QFFJPVx4vVWlyEYVIpNH
1lkNFLiV5qkjrMDH94PwAf0BsOZNuBHqCroyz0fvMgfpsII9waTEgltUf0h8ajqIwlsMT5ipID6i
Y9YizEjEuD7cIMZLT9MAEBtN6kc54RNQw7cE+d6Z1jNASoWO9zn6bmmUO6p6QZ4dAlkAccAJiAVm
FG8sWE9hDHPQFAN6rFIYPtOqH29DGOeY99JoNL9arB0bLKEXCU2jSRw3T9YEfEx9ZwwPE9fXntd7
vxf54mIuXN9QQXahBl6qFra75CHqOyCE/eME4JayITcdPbjAaRdYH6BUPgr/q6dqq+sZ+P8XcMtP
gXqJDZngqPGcneNjla0gD9PgMaEC3FYtPXDxRFHcjd05NbVzdP3yEnnuqXUhoQX7lKELaJ1orgwE
kisS4iEhHc7DQJ8BZWxawm4TTI5NrwEWo4gJ1pZV6m2Apk2ql+dFnzjiF+MRGsEON0QDXdmwlpuk
Q5B4+ws4V9qYNWNrBD+fIx64/5KY+CWoF2QpJGbTTOqJk/HFQHk/V0dd7nqlIXZT4T6pGhgkIcGR
UEUAYxN1/8UpFuDIXCMMFGb57dbhN62iFCwrpkLYgLVh7ypEAvQ9NPkmIqeYdY8oXcgaBgKlzkLh
UPDL/sViy0hH5u+TEer55aUdqtyPppNvBrYxeGddWmfBYg7eED0Yah+ZbADAlViXwKyYnr63Su/i
udw7UbkjXuhuhuqTdK8Gfq8+FLlSw6sOOYcmxm5FhwXAfQ1XB7zngyRR6qygo50frpaTBr7XgmMf
hQdTOVQCYhfX/CnxCGB55ReOX/5yx/VjuCvtw/KHh9jVML8oyHaQQ1ZNZ8rClyHUM/TpB0CYHGrc
xMt6GWA5Gb+rDvMMcg6w9/9uQmoQzdRje3ThmiXlLfH7r6qGitnR4SVou99a7LsoPLqOA9IHKiZ4
4HcLshbBTdKPdTTbasDe7rs8n3wKDewy7ojiuL3v2uD6mMxNnddx+Tyw5qD1t8/knkhzdoMBFrcD
oMU3I+Vjos1TNMPm2kTTUzD1KVx6RWDbfK0R493CRyC7Zym6l2Wsn+6idF/U22lOsrbnT9K3eHBh
gCDOBsKZXe/ngZq+AnDPUF/AAutDvlk9+mOU+dOSui6QQcZPfltnITaKGIZyC3jIwq+QQdblI1Y/
DOG09nr/u4nxGEhYZrDhLAjn05A3OWDPSgu9P2xoCeZG/aspv5PJTUsIJgwehOXWzLdBVls22dy5
0/3tWkAoctRec3AhTg9xKhHCH2dYfzdKJyt8gke5lvAqgV2Caa9JCV2g+Hp3Y5o24nPCyUaBq6Kd
CQ1v2Io5Mvs0liqs8khV2iCP+2Ch5Atpdxqs+0HEglG9o+9R5Jz0wGCq6g92IM/9hJ48geG6WpNf
Xbj8keAbTIuLYQVykE4z2UZMLFmAj3LE71w6RxaiLcBXmxS1emei2KHh7ZtywdMtZDfjZEvAwEC/
PoJk14u35bB3ejNBbGHw5EMDXqKdp6xxRK9x4bMOPJTtP/y4/YOi1Z8yUu9ibn4YZPyzhDd7kPrZ
XcwKD3v96fXdARg2m/wnVtV6U0OuEvTwfbaQOQ18+GpL/QshfQitLtH4UgFkrPAad3G1X2cODLH5
8AGMEji23YFng3C2s8IvnPCXOfK2GOnxQvtPfeyeWWf+jHAWxq6CBfgmIWbdcLAFG82w6bqg2lxH
nKsFs4Hmv0eDvMS6xya6/FLzRzeE2UKnIkCGUIC9bmY81xbuNKPFTYZ32Kt5neECwKI1hZBl6v7Q
iocVvieo4RDIY5wvkB0JRGu8XvcrY9u5kc+lByv9an43d8lrSXXRxv+bvTPLkRzJsuyKmOBM4a8q
dVa12czN7YcwM3fnIJwpHHfTO2j0ZzfQa4gl1ZGoBArZBXSh//vHEYhMCzdVpYq89+659xnXsU74
e9h8To/OgCiJ6qY7e0ECJd4dg3nFnDGmn6VZ7Jp2eWrx8UDq43OyP8EQr7Y7/qBzvjPGik/EqN+M
wrqYIr8sOIXcEorCyiIc7nsOU28fOA6EovXFWi3Mlq3H9BBrhYe+r1rkw14FwbZK/KPvzufESdKo
8RmDLyEjjdZ7zoAiSfc7V179Eo7FfWc6x9Eu7+OgwzFUsre6XKOxY/q3Qtm4MSyfGtydeIz8YP2d
GOJcjY8yP812gB+ECUrbXfyy4/klV7bJiplRGTNOaRYv+iAPpmfyCbATeHbU5N7GytPfIulPqO5R
MIFqTE91HL8xLI7MeLwjFXmnWh7j3K1hrmr7ZqG1hWV4ze3ypzE02HCcF0cOH2koAaArhGV9TKZG
9krjs8VYgMcsop6ljsAGivgUQ8lW4SvyMaJhv50LorNCghJ++6I5ZCLbuuq3BRTvurdq+QwwjS1r
x81VgJfEeNrM9Z6Bwb3bdFcgkiOiIa+myt9mooVSjec068lIdkX42i7y1WNW6GMf7GjYhzHmKTcO
IQ9T2aIk82as8qX17TtSB19d/HDsor0YtnpsuEh6A+6jCG+4S8/ZeUmeDXUY2GDp+uyCB/E0ij4a
kiWhSfe2Wf2AovbTLSrqlzjZ+5RSrNy6N530Z58woRTpr1T1/SnMm50YAvZ2CGMHaBoaJampa/3V
IFOhsgVMGtDOuIa9ErkxZtcH+7Frr/ngqxF08pXQ2a+ynwFBaeINpgKGu76gILagOC3+sxKzBb8W
t2hhIpYYZyb/r2HTvvrKn5/GVZ1T6USuUxF5grFj5+gN0Ra16+osAw5gAlahewlJ2LOyJdkETXvE
ZwNpsnLIoTUW/l3JB36yZzynQGnBysin0kxP6mA16p34hxuzjtJi82VtYYwTyUuB2tEBCptx/TQU
Fg9B7RzigmAUZ94VKza5KtuqJJr/PSrGZ/mWC8hlM/oa0NTaOf8mqfpLsolLWvjyst44T8W4XubF
3eZixPOwBXFl81/QPg+FB4wOh7sts2rbW9ah8uzTjK/WaTLYcyPlQAuGnWUz10agq5B74gfrmAbi
tcaPFJUq2As5/CbBYYtO1c7LjSE/X3sYBzu8THHyuGB0FGiVufOn5bqJC8q+Kdz1K7OUpg1OHmfO
xp/sb2+ZwNtFV21rG8SpnQ9WygLWuX8PU3lR78FQPTFIPhel95RR89pd+hKI/OrhdEtXbI3B94id
MYhfjaE+FxNK7NwbJ/K6uQrW3mHwkPElYtWoa4r5Xa1UpkJumsU5lzb8kZwA5LVVRzHyd8b32CFe
gTbLuDj8X6jodtmYXchvwFTaUJTChJiqPaqSdIBuVGejUVhNcB8CAVKUL2f2xx4StOUSmD5gkMlK
sb32bcVMntXMYJbsMmXsx/CbOchVzru19bmPhHqTeMaNGZte+py55m6V3c4IuMxSaUR9mbym5npc
sUov8RNhAAhPw1o82v4KgDtkGEnG9yHFbVDj5BPyp3xM0nqJ6lg+NiOIXm7lL264am/vlLNAJH8J
ugCzk+vvM5tnuY9CRRhZV1Gg4FM9e9bXWnlHwPLgMM/eKV/e7LU+5bkadnboP7WzLvPBPWhybaf9
45IHV4hjynnkqeCMiy9Ys62vXovEPqkwPbnyWYFFEbSC5D/2u27GgwVOoBx5L5BsxrI5FDmcnAnY
L+mO1T5FHMO6jc3RTx6Lcj31+D6YFZ1MZBy+g0Gw4y5T6FuAioc1sO7c7q3HZBD+Xjy+AAyt/0xj
fga3uMQ8cKudwpSVgCfXdrzVvSLMnPI71hkT6c70fnQFHxrl7MBoN4QlYMPRp646RiyRC1Ndb6m2
0/gCjhz4X0VgngOmhemQPC84fwyz2rrDcmwsioNi3AejF6XJbmFu3qTpM15+gk1IV5HLHVEeT7Ho
nmNewcDw1ZUyEvYl4KFaKS089UYTjSmzg8b65XjhIQ6aazujtc7p1fcwCSeFNWJv9i4UBgX5IBRg
VsZxPEYd7WdlDAf+V/krC2aF8zKJUvnFtI+sSWejRuMxMVP8vOup8UxJrR9HQwV2O1W/Ak9xNUyX
svXvZ8f5KJvwfprLc6Cql9IjrGq1UZ/r9ieR71cvrbZrQgAP0sn94jDX88uJaxA7FB/hjEm240Nc
x6uXm9E4xgfhOQ/MHl38HM69iaPXHOo4CtZfDV5Mvw1emBPh/DezD5CNU59NtyGEMLPnp2F2i0s5
qi8IAz7uspg3Kk24DAoBHGdFJoKwz6ZmXzmw28p5Ndj0OCj3m42u0ZA2p8LtXjp/jVxvNan4MWYv
7Y+xMX/6WR61yo0shthhLjFHOsesz2hg230RrgfLX4914T771nxSD0sZrjszVvfgNheroKid560a
1XvJtMPD8EXYKn+p40V25/wktOpor+O8ac0sApR8aktFKdHdipRDKJvVY12t5F7U6hKH+Je0u165
W6iSB6Wk3GB4fwgoCBB74xS9SL5Pqf2SLICyo+GXBxeBBCb45lUk5AASn5kPuJHo49dwdA/NPB2T
1MyhI6j61Xll7fPGF05y6cp62bTCfBiFHxwzePDrQH5KitUIE8G9Q0LKXBCBUJF4A3xV5cXZDAv8
fu6lr/MvewqeF2oNW8pdX4RE0tD4Z0V5cwdUsgCvkyfKB/MA204tvTp3wcqS0QwVrAp/S0vu3bVo
9rKUBwKVX5P6l18Ud06IlxeUME1jfrz5sPolamAR8Zwd/IkbCwyN8lFu8uUXpE7U1AJF+9qpT6PH
xOwbT2GndLLUW74KnmOmYSmJFgBAals51lcuiZwCg9ly9yNL+FGXMrubve9+Vh2MA2kZdjm8hD0w
rGOfBocTggzOmzSNT2i7hmJEdcCZj3aKfu3sUuXe+iGLrPSt6ZYIkXwn3HeF4LAp6XOyLL4y8M/K
9FBP1zxM95T/Ox9oXRTvbMtszB+1xKYis+p5lvYe421Uh/N2sMsCAMmk9DSRKDmtvf0Yn4WTooUn
WGWz0rI37vDajZXceSPAq0cD2HrIyx5wYoG3pm/R93vYOts/IyZlkaSdMK36NMXy3enD+y7+YVDh
0IwbrzKdwn3W9Ncijv+gJzKxMAagZqL0mN/J9cmx029hDr9Fg8+tzV1onFwi6XFuNX21NQKsPTVh
LkuzxJs1Xf/ILmHQ51yH5oFzmSCah1IkkdEaRDCRY9DTTjNdXQVZ0hOhWkH7MGQ+Z/Hyyfx2Z/Hy
Zp5IqtngFWn9q6j7rWNvnDI7S5FsK7l3AuNeDWk0jOlNeuLFzYu7Et6OdLRfeUbzK6hqEN+x1+Qo
2YM5sqs3YzyXe4wnW3VsaGy6Oj1nLb2SgptbPZT37gcf8c1g+lCM7B8R4X6R9YWaTuCswz1wIGdj
H9fY8hC9FF71wV92nncDfcy5jh7W9QbgSBnRRktKbZl9S87/PO3us4pszBDklQ4TlnEAVDKtZ6Y1
2P84N9wE+99EdFk4o/08zQh3Kk6Y83EVSjJWCoYa4JD435rqWuaoauV9acxnu3B/IzUDXFD7wtVi
zZLyFjNTtpf57PQMe5uEc70tx20p1n09O79bsSE/JprFu5DxYc11coN9CvgrJWkVExk1dB7PSp0m
rNmhCChc+l2fqKO8y1aeh13q31r6MCUbqNlJ26QBkPNT3TtHk1qxNbYNoShGg9/9dZwcMn7K3ZCH
lCu7sd4tPdbD7hQGexSocYVnVNt6Sin5m10lj1mGNWhlGdc8RWFvb5sxxtOSb4ah31qM0QzIqz5F
/AR/H9b0OOMcq2yWlroGdgM203VbK/EiDKZRrysRBldO80xw6GF0d+2Ek9U8jCarVae3lokEN9rB
yWAIC9IzSNPAkQHF80rQCQ/k0YuNS2L6W2te8Ej2+66cDov5MJuPA38tzl0JyTozzKVsjwzP5LOb
CT/7inOYvQoCbBL3zXiJBTGL/X7JekqML5WVp8LHD7Rm5a0laW3u7de06EnUam9U5ytGh2YkpGHE
DQDqxDuwM1GPKykPBTCg7fM1CmfyHGHfnT991e+M7KXPxTGpgh0tRlRhT0jSV9MKnkMyLYya06J7
mhzi7QKiijhMyjQ8FvK9HU54kWj51B4C081IIPpy1ztDvbaDvDHqAmZ5AHc4tAQ+Kn99Af+ELJs2
E8CdieXX5WSWR3vMto5Z/KxEfbbnj7Jb/IOVSMIGmXtXhUOYl3urK2Y6a/Uyd4iGgfNAMuNdLJ1r
PMVR3BkzsqxEe2fP5jnBGWbZJM/Ubf/T8rM7tzXtaB44jppFfrsBV37S1IA8Kw97lbyA4m1bRl0d
xRjuv7tJ9vEuGZLm3C8MKAwEoAYEN0jjtyUePscUw0S5hBADfnFmmTLPqG724vJ78jN6H5/iG68r
KNxyHEu00TZc/CttOkEt8cb11V6JGaIdowOq0bpYUd6YAPvrU1XHiNexu5vZ+8zWjXkk4ewDzIyo
mXLfcHwkShF01u/n8aehbmIik03Ig7dQ6SGVOMHRUT/q1N+vzZk4FmTg0S/JUGdSIAh12aKic5Df
fPUkPjLvnTLilNIJjT1e+6zRZEPOTAGBy0gO61pHNpOlvHg0k/IQWm2kLagEeMjG2iWNioiR2I4s
uzGn5QScy1SzvGdB3SaxC5IxdhP6lAc1INlGDwOTE7CmJ4lBumxKB2yrM9obPgl1zUeDqDvDeRN+
/zROE01GZ5Hgo03qAYYWnWhKyT7txgT9ytIEWccjbmlh19ESL85TWkct+xZaAHZQggMtCbtaHGYt
uMWyDwRj6isi8lrTiuIWUxb7XxtwdyRmX4vNi5adRf7goUJ7Wo6u0aWFFqh7lOpYS9bB3+K1lrHr
10GL2qOWt2F+Xyb0biDCJFq0BC60GD5qWTxDH1+0UO5oybxEO2eZDBqZltNTB88A8jrJX1/L34K7
lt5j51mgxHtl4P1u0OZzLdIHqPUpqr1wo1SL+GBUCe8Ywv6Awu9oqb/Tor+l5X+Qk89ZAwEGZED4
NyKgYQEcVweeS1ISOo0SGPEjdhaORQ0ZYLr8KDV2MGoAQWgUIYVJ8GETQg0pZBpXGDW44GiEYX1a
NNAwaLTBgXHwYB2opLUVGThT+YAQA6wMAujBg5CIISWYRugkTvvH0K87av0+6jRWAeSEMleQKA9x
kWn0QmkIA8cLtpd+egHxJxboFGIw22ckKWp8I4DjCDXQ0UJ2dBrxKGE9ICXPloY/Uo2BgCuzCVqj
Ia2GRNbx27VDzDq9S/qb+hUL4jNNFrmZVXVIFEasWFGvy/Q10whKoGEUQLMCfwV3tT0590MHyTQt
WJlU95xqmMXRWAs5wsCWMjvncULeY/jLdBoKsaYEhpFdFpn++FS6lceYEmTGh51JNURja5xmhqsh
gIJlURq1URq6cTV+E2sQB66RxzB/MTSiA5ZFAizZIb5rXTqzvvH+LBwnibWth5myVsM+tsZ+Jg0A
hRoFyvm4VXnqNSIkNCzUamxo1gDRAElkaaSo1XBRDmU0a9womPZMHb0Ia87vWANJlkaTHO9W0s72
GlnqNbwUQDFlGmdS4nHVeJOAc4r/Bp40+oQqxY53jUPNmnBqGFzuK1gpkplMxvKIHTF8kMapag1W
EZ2xaNAqXa8Z3JWtAazSn8dN03GQ5Au5ZRrTKjWw5UNu2ekynprq0Jh9wLMH3GVrzGuB92o19wX/
leliqTOGqOc53q2UzYaGxRqVXyqNj7mqbzeDS6nC0Usn+JmUJrSnhs4ajZ+ZcGizvzQYv4jRyoIg
pj74NlYa5HIlisDZmgvhaQLnHC8Pc7zpkPTRSsEUheKWPO4Tc/GvsC0/Oj8mN1Jdyt7p7/PWfuoG
PTMl765ODQEZS7JQ7atdGTK0cjR415G+VS9lRfQytO8ylbguuvlEBO18gGPept70aAnHukGOeh8e
oR4P3UgqXybZuxWyjFkjgK2GAQeowFXjgaSsHLC40FlpdLCDIQw0TBhrrHDRgOEAaeho5LBBscZi
aDHbuhIhMmzdkgeerS532Rg6D4tlENLZ4E6f+McNPv/wmCUTOU/MlUgnS8tL2yyYcyYyQXp3D+Tc
bycNSUqNS9YanOw1QpkQhtYzHMPbwu05rPABzko+ikYvbQ1hOuo54HU4Gs4EGEEV/jFraHOE3rQ0
xmlqoDPQaKc+BEINe5rxd/E3/AkF6mscNIML9QE5x9mMjAxsXmFXj4wcK05gl9tRY6WBBkxLjZo6
Gjptu2IHNV5GISkOTPZ/VOap4a29Z7c9wJF6lfCrUoOsdmd+tvmEABNn9Z7sGhkyqBkWZ9dAwfrQ
sMzbzKv7smhIVkDL2nTZJ0FkXOr2AsBwdXeTYcCy974B+zjdeRzeW5xC5BRoIjdZ1uBRxeOfJcR8
oMIu2ditTcMBxTtpnLepjlLjvY0GfQON/PYa/l01Bhz/DQRDBucaEfZghZV8NzU6PGiIeNY4MbNT
j9c+dAd8WNfKd15aKD2sLd5RrSs4o+qTncinee9P44R+DqDvkSrWaaS50X/4vpyvozP+afz+NdbY
82ga2bEMbWu/zNCBPBdPMl3uREXGamyV+bEyZ8hVDVN3GqvuCArUmHWhgetSo9cEIfcXU+PYvgaz
pUa0Jax2o6HtUOPbmFKcXW/ODJY13G1AedPYNdsK7nvQAHigUfBGQ+G0MLtBcKaFA9PkNBsQV+zg
brHQL2MP16vrQTeM82/85fepaK75zDYAr6tA0TtssHFb1lcxp/ArQrt7M1FfpvJ+0DA7cXNsbZoR
fxyNuhcw77WdLcARHyMYyaU2ys85Owm1+hEjMPTM8TGGnm80Ro9JtzmkGq0XGrIfqmuroXs6uEMF
hb/8jePD5bsa0E9mUP1BQ/ujCb5fwPGvGujPrU9fA/4S0p+H5RK2ttj5eAB8bQbIwT7xA1Y44dgL
Q/1NVpEi9MlrYnmIwbsZDN0vXnLva6NB+7flQJsPLG1DKFUb7FqmQTsro/6tBi6dMH2R2r4QayND
qi0NUpsbRm1zkNrwQDtMcBAeiFCbISxcES3uiDwMuaucWh+C63ZaSibfIuVHJvSx0iscvOCMuETO
4ZK5JNjLHCTGVCND3PkHFhmOifw6wYztxoZAqIalWfip+Jcr5/yytRph7wovIzpCJVg/KOdJ4ciD
m9uE+0klYML286gNI1JbRzgfu7OqLouBc2osIfz1hGMm6nIZxfBcOP5VCtzVXqPerPkj7TLv0Zx+
hCmZhaLvcJGSzFsW3skK0+lQZEtJ64zVxcbzYmjzC1XmtsUN42lbDK+bk3bAKiOGkBhkQ+VR4fEB
KKuDNA7JzgvNFT/JOMNEGT6Pgip2aUsyq6FtOYs26PQrwR1Ff00BvDZgKe4hELTliLCvi3Bv+cq3
qNCRx6RFvJC4omnZYj1bifrZlTH+sJHapYTrYE7enNyxZpZYEFleYKUmsXgHORM+WniwdQWGxbTG
jm7NmfvRwn1hoRSvmPnuOOgltxtRv/VkXZ0OvmRsWmb0Of62YfnJZr1Pxwp+1NoGVXXL/cDEQRI9
86qy6d3DvU/qCzK00/Be5z7zqFlbqwJtsqq03WrGd9Xgv6q0EYsMgaj1Uq73vsph2W0yyzwOWTXu
BQGbgGuoRn6U1umTlQVpJDW0x8MN1wtV7ReY4jD3DQl/FIx0VR40yMstDvwMopemKapdMmDG3Hof
GdmfvNjiZ+LvuSJosyBsSg4/itT6Q2SotQzB1qsLAoX88mldZMY0haHSvIz0C1z5KOpETfsnewjM
S1EQ08HlfmNakMjgnSE3oNBIflDs1PVtwtRX4trEHJ7OUVKvxM8W+4F+hnGb9UT6IhhAxm/dQIkR
tcmdmhrhGi2o0jBIlX+h2E8v0nxm22Zz57v9ckvby9LSX4nExl091/ZjuvAHxwI9n/wMq769tKaw
X/Ha3YVWzClMfgCgkx3fTxaj3I584E9ijviipwbx76Neo9DK+MjvGBzqijgux3Mwmi9NDB5T2mxz
sOOoSBCOwiJIr8TY//Of/uPf0SDNlxkAhTfsGiBp80H2R2fBzcWhSDsmg3a5zBZ3hUmEN8M4HvzE
nvajMy07P5utkwWJY/TwVeZo3vzerbZm1lkEB0flPLu7wbW6Kxkjn1XHPmZymPMThIyJinBTZp4/
mQjRPVl7BlZICmFSjp3Wm096MbxMavgzz2rIEiC7WYnXcHb4KKivyx5HG+lxmLkib7VJdpFkRsQj
Kxys2npd86Vlch186B7/4GYgkH5CTnPSJ/xi63bBIXUrRUetPYzLDcOqwhO7npt2ts4KE7ibqvls
Wi2uIPHYOXN4N0wVS7NtGgc3zJqz5c+70M6Hx8Yfr31WoXuaqNrEOmEKsQlSieN1vrKh5D5BajKE
dRulY9xGZW5qj9ICRezQVW732I3taSxRx9e6MqKG1YSHhBBUZhpiBYhzXZHsm3I8rZ2KfLsG1mD0
umkgVzZJnw1oc8TftIK0htLxCE8jE/Kcux0BtZYdCY8XS7LIuHGI+mTZQix2hr0QjxVLtTckXknH
C1zSOKtjK4oPaVBRp0vnH+3lKLrpumaxe5nLPERnCa6NMo9zHef4E0+OB+zOyOzTHn7ZYWEwtzUn
5jAtpXYaP8q19vaU9uwImnRETjp5yOLNm2GaCaAkSG4tYusgKSI249i2jzGzCcrNN7yV06lLu7fZ
CfiRkWhbv59bRi/Dh+ipBpIUT2Z/NNs+eCsLs7oNJt/icGA4XSXZUzU/tlVC2neeGFebAJgG+Qk9
wXtySReLarLjF5cnmbFXyUSNYTaRrSTjUmHm683D+uWXkJND4T961jqwNAQMwRgLdhzEzfs6Zb8x
wEe1RV9sk/KAWZi+snO+nYCztp2yH5bjYjkwvozef5uY+eE9krdFGt+h4TysYcNmRbh5CnPv2aXe
McW088iOQN1CTWMqsw3byULONP60SmkntyDmqmeBriJgI+YhVxgSxxa41V6IJvR9Z2dw5G6NyMyK
4YzS2W4Dt8RAm3K7JsewnrN9uIK+pknymbjt3mUpZOR2JbGlMiAt1/RfwqK5miGZ7jk4Mq4RDsze
oBJuFEAxIEq2TsTkvTdlt11BrsbeOVF154nTwfpX7s5leI/dDpUzawy8bP2nN9pRPPRhVFYAiBVU
5iaPJ3yAnZZ36FaquCkij4+hc4MVDxwKfOvO+5FkSqey8GY4wWOezk9Q2tPWBOpuQBuW7n6GyXX0
B8MWR9YGbCY7QObi7m2rWNuo3+LCvO+Yc/f58LC4KTPdlbWoqV2+0yN/9w7bLux5+pH0JPU3a/0r
zacA5ZLWI63urWww7/1n8sKi3IcqyB3wbL8SpFs4PbjRhvZqIfyhAxaznIjR5bSnkJsPdjpuUt8i
eaJtWF4gjD37KLj/7dHakJMk9qnvv4k4w0Yx4KtMFyYs4+puMZftaiZLROy3gKZrdz+Vk3gOFQ5N
/N8Hw8KnnFv3QREyuCrZcjIh+420P34lsX0k84ObhOhaVn4OfHmqZPeTj6kBQQR1Iopnt2Se4Osz
Hduieq4cnRWehf0ODBy2ppuHbddNGB5TiIpZq2wVuddGpqdkDKtEF5DNrdPB67Biz0t67Cryqok2
bIlGtQ/2hG+3sRviHjyO4dSoz94AoNt26BpGkkKBzfm+GFJCpmi+Iyd7qDJvYiJqvfU8gfZA5F/v
YtuP64o0SDjiQRa/O9kuxEl664Egv4j5O0Fs+Ze5EIeSpPJj5PdHnMh30AkE+BvZfQJjWRuETEQi
6Jlvj8VJiMI6CJtU2aSVJDd2zbGJa+Z+ormROqoZdXtrVvYcpec0Q/kv2gkEmpBJvmP+fTXxeirE
/o1d0QQB90xRWqjg0EzJU+jeLaCpT4FDZjY90pUXN22soUt3QTPWN8k+DGLWMI6y3dQSudwzduFB
WOL2DjQKoC6/jrkZPEwrsg5xFh6GuRJ9Fyur1TTzqTJMusSg9ci8GXf2Kv1nvhSbWRghHvqAR7CC
zTNCEvcQmaURHgxO7WDtxMEdHGBPXsx9bwBgLz9IJGpYWEEiDRkq6X5QjH8J9BpBvtuT49rLQ95t
3a6Q1w5FWHJZ/WI34aYXvb9dB3lEUFRVcE8wB0d7+6pI/MhXYiN+NgblNPJavBhbh3jV7tnKKY84
Sw1y8pkFtwExrqEkMOeziz9JjU9XG6uaiAT9vxH+iQvAqnkXhCOJSyvl7VmWfqTYXjLxeTjBn7h7
Eg77curfREBsZImnKibZlw+MN0OE9WkO2UfT9+c+yfdp6V58giHEKM+lNZDmlG3btD89DjX3fxHs
e174GKOg1JCie/ACHzK7WF5U7W5N/1YGzi6E8CeI+N6F+8h+2m678+guoYzYmWJ/BDa2Jk15S5ok
t3ntE5iO3LgTnvlAWPRbwo4MwARSdivv21qYJir5ZTjdORHjuw9FsDKNz8f0V5UPROI9jKq+TwaU
qJldcsC8payf/ZD5qtf9Hrtj2b3J4tusr0Tobtjk0o2XsSG6OnTemsBvMRyjF1XJg4UpPkzRwbFT
V9An5NkXOdgzRLKDSCZ+1ENylEO8h4E4daa8mouMFkkiZCu2/JKGE6WDselHvYHmPQCE6SW8zFRE
HYuYQvF7ytqHpBhourJNY1pHJ+vPzAHOeG5uKkXyNA5sfr5pE4WLlpER9MD3Bfd3iLUB6ohMI7iE
u55ydM4fq/69Cr5WU+1sUj1JmyK9PrPjTcrI0PLjZ9kxAFYmOJtITkwjH/qiObsumRDPxUzR33pa
tPaYGLK/wlTZcVjUYWUh3NbM/Q8l1IWzxz5PpXFXpfhDYkERMRilhr+Ocwht1a+YXAU5ozb6RWsa
oBO++OUUNm+cG9HwER95NRGiFVLmSka749wr2/ryW46MJWThBxKv74yXpjPJlyw/Y8BvQ717lFAN
lZud3nyX7ICGVQ+Z1kzKPTZxAjdJqvb35LnsC9/9mCtAZ3Y/s2tGbRfk5Ggwq/fEKD6nanlwJnM7
6bKEVtnuiy9jyM9iKa55Hx5Liy/WCPOa+Y8jFWpCarfdp+xlzwCQMvc4GYFAKOXEQQu8gA8NFOuY
2YGGsH2ABJA8zhWRhI+qbXC1rlDYiu0RnTed2Gu0q0VyJoLlgDfxnintvoAC88rloY/TDzNcXkUw
EO4HvzR59nbuultK0nYvKPds5mBkHRxJHkUpTE7NxMpE1/hhhP0fqwQYdYipkkw/gSU13dK1x7B1
dz4Elp31JPzkO98z4FbROKR77HvOmGFUW2LvLnVnnKqxwmVLf4s1wahfS//M/PaiiBAqh+RUeRnF
MJLtINVDRgVcjsGbU1HnhjEhnKTpq859l8t3ztItohpOno28SO5DbL3E3XQxXcDcxfgp55KhYEA2
QvJED/rO9gAy5kg/O5hpfgV33JZFHbEXYjcbBmFOwK6CbNOFxAev2srcP7sOVeSoxjuT23EryMZv
6k81oxqoZtE3ubUVffZf7Om0/nUTqHbHudBTrB30hONgH/k/VgHXRW4vOhIkQpWaj0X+mhCvFbUx
sFZtPEmZkdvDh8/oN4wFrrXh5jQBu4RCnnhzyaK/nYX/34L5X264ZO/k/8WC+d/++l9//e+//sdf
//2v//mft1zyo/80Ytr/8HzPxzWJEK4Nl1gd/92IaWHRdIMAXzZcvcNeUj7mfxox3fAfCOiW+5+M
mG7wjwB/gxm4nu0gQgT/b0ZMInH+Zes0ZJDrO6Zvha7nCWFRRv3r+uxmTYJ17IhFtcle2XQxQ8yE
jWhznvt3jWW+5LXuGqXNiuim2wZlYZPWgPo4BttUqvDOsag6CwFYsNayPPqF+5LxxblOw/jeLS1H
vL+Skjuv4giLvW5adsvd9Q5oy7yoC19pQfGW2VEh/Pre5r/PUJ3NcWvpmWexOgdTqezFYt+MNs4w
fHQLcPA5EyenXWvumrE+7YOWaAskqWtR8Bt0y3TxjHEk4tqftlXrUOQsOOOm2eDnfWY7yl7MI9Ea
z4F5t5atSYZ7TD7HCGbFRSsGsIsl/K1K7j/ZEqykrKeCCSHW8oWLQBA1sLJMyqQ2jKtHt8jfaOH5
jxTsFLGVt+3axKTIUZt1tgRDPWth/ke/7EnFthGXODlFNduJuLhlTUvtj7A3acy9XGaiQA3r2cM3
ukj1M8mHX0C2fxKn/h6cctfK5haH6RGBco+x5cbs+wkA9lKkZKaG9WswlphmhHiDPntt+gB4Z/h2
FHzzklrkYyuPNXBMPxuJerA8QI2zMocDk07unT1YT13RKD4hWJSk/Z6VeCqnCB7jrtP0SzZnXM3o
nRsrHnexZXNqktoGJjdX8km4w73tLq9Dleyn5k0ZDC+HIr4fRQ3MKWj4g58knsmtRyI9KRdYdL2x
gomvbdQH40PGqw/C0TwT7XTOnIBE0Uwzq437m3RKQCbDOFtj+izTAl1wmTOQDWx/wjesvfg35s4k
N3Ztzc5zybaZYF00shNBMhiFIlRLRx1CxRHrTW7WZNOAAc/B43DDjZxD5oz88cEG7I4Bdwx37nvv
vnt1pBC591+s9S2waGB2EdAXYM0rOhi/IjBjl8abF1XYhxbTLbOF+DSxrot0gPEQsU2FconcRzAR
FevyxJfK8GytS/9qtv2flWgDx2ofskR7KhNShVaF6pJcbYfbAL46CLnFncDwAVEBO0KRv1bnQrBx
SRJ2g/04a/5izi1rlwQl4Da0AIT3QnvLytbqs3BMpm9YH90pkcwPypSuiwaQkNbmvQYXtUwuXtCe
xhJNaaJV5OJltGE23ZsnoY0spD/GgPQX10OwHzcwNjvuV6mRQUGpgXIDl8gMMaosqSVURtNQldad
Ubsfbu64UBoXbmTVCIXovZDcTPoI3X6MWy3QWoTwCfaxXV0ULyCRMLNU7QbVS25QQvn+E6oOiJ/w
eCvmBJV6tNcJnxiRraljPzAEIHiiS3/cmhjVKW9vAmsyYZKb/4WlEnMWtFwwx7qGiZAy8XuVrAVY
xPNApGY5cpvNYW4OMLX4RzZQ6c7KWN2Qu8oOHW/izuybPzLX8325yKhk4Yitc9gaAzwkpWrz7CCw
SecXVuU/I6x5tF4kFFkuMzN+a/f8g/xOivgTjzi2qJhZ/6LbfzG8bSj5T7ZbSP8aaLPNXN5UnfgE
QzHSsNYdmAytzpLfLPZ59dbWqJGtljK1ep9nOFrDQB8NFozjVOkirVjmKHGQyNvdFwPrAZdnNZ1Y
i31qdJWBk2IzxjV1WHXHwMPDzzPg515I8QO5Tz0NRQSXRQPCvDBgeQmdPbVborUN0TdNATU7s0lx
r60jCwIFVuyKR2gxevdgOyX57mlLd9WTpEcJZlI63TmODaaL0ZLX3hH8AnWEQ9RclpOepagRFvGU
J0Hv5GStJAQo2lmNxmTgkZVaKw92D9C341HKzMqmsUw3bSmtUz2i0dyyE/h9XiH7YhxZPD/Tcgb3
GqYLiemXWQQpLC6RTQQnCWWCVRhjlJ4+1Am0lGTa1vSg8VSCuiot04+YJOoNBkCnYriPxZKlN9kR
XNa43nhaIKT6sTHIfa9CFhEFvnv+MJlgzJ40/OIlCzg1+5PLbtzBX0VftfA3I6ZiXtRYxbexmpeq
4Z3MdKJ5RdHhY4edZNQw9tRKjPcodhBA5OCEWB+qOyPd1nbka7rtW9e2fm5ql7kvcXtg9/GTgjzA
KUMSUS5Xqxb3pSviMBlID3BWRJeiLuLQiMCZmDsPNQP3a8Kvyid5GjwJjnULVxKU/SujNXKTUv22
dPlFn2PAOBBiW3NkTFSv7bVBN5Zzq/puQ2LvqEg8tlJeJrfGF10jqqnwWKvuXW5OP2zaqpxsqrhI
UVry1WHlu1y7SXpza7aimHmRnFabARSTjypIuZy1n3pZLBjI27ij5FkSqw0H0Ek5+FNSLLuBIbWa
3bI8Bg25hQHSpHMLk85RDSp51UnBrrtAztm681fKz99CcPPnZAJ6mZC+VuEpm6zsu6eT0Tu02K2d
+mIpTaQGajD3pK2Qs72guxNlZDaoJXGUax7uVpGlGz+BsVdvN/R+mflXwN5jemWye0Kt0Tjt57oS
MwHz9lAk9mfSa3bobLoY4o8I4yajtGlGZm6bUI3V96GyRe23dBljPRK22iab6YoghU2YaHeuPLfT
m4m44mF1Xzhq2XNL/qxy9LA4m7yrpm2lcOWZWdH0wwLi8bULTmPMEMWWFw5YiWBjvYyrIG1aIlsr
nKwe8h2fkE/2dZRmfjFuMtp+/dWX8g71FBetHriFg/+35xDKNfIfM0atZksweGF3MFxbvJlNkyzn
USJm7WBA4jIHTbhxel0N1zJJTKD5ocO7YLjIpoE4nHc/tOaITathIoIv2zMJJ194nJ8Z2Gs7fnbQ
ZS6BafY2gQVMlns/A7BUX1Q4DbU2++pL9aMeMSi2MKbus1WeQFOiVh8o0brme8jYKzktcRSin74E
8pO9spBll/Lmt+r8o0rLQ8SmLTcyZHl0+5HUzgQ/7Jqy5S4b9UA2CzyeueAFWq9Ji/of1il8MZj9
WA5r1x+GZrojlSPbWwitO5FclcbECKcjN/bbuhVYpKxbYyEBXnlMFNDMd8BT30pmhogA2BmXbNmZ
GljPCwnluE7uU5F/ollL/FeEH8Ts8kCuuh2MmZ7jDeo/HK/9GUeU87Gz5TlBXd+hnGJVxfK9ynBX
ZDrwcq8nalwovQ8enSReTyWtYeoQ+ROQQUwwyRMQ6IDA2agx0glsARGl3AHnObZ+Vxpl0FxXJkov
c9JVoCRZIhEUxBZCdlxpCzFHEBeKjDvK8D712hE+UZB1YDsPgKDzfcp941nw9TeHR0JKucHwQPOc
B9Pe9tzdV8fr98EJNPIOv8be44JQQDM+iNIo0RSa7o0yN1fpJdMPOTxjlUiX76a6s6xbXd5/5eZX
Xn666fvU3q+Vujc4NrKcnfpecCMRQoRyztqZ8nOkzKlbfIT6d5Mw2EoJ3wum8kfqx0nDQQTBYm9U
oaYTXVeYAM+YB5MqAPxroGFHCCvyii8A4jFB5d0692vqHhQDE3RCJkfx2GJQ6dX1CFTkjsUvdMsl
cibrmBbjYfLILN1Sta6kXKp8DbCq/LQ9bzYrffyxJfHs/YCh5NwBuBoXwHmjG1q6DHuJuzX/7BdJ
tJ3nwzUNMhsLBjh2W/sg9GaOD07ylQ8cXNqH4lB3dg+eRZovHsC6/sJKLr0xktpNItxuqO3n+wGN
0yiJss32rc2mkZzgvsEfX72IMUHo1ZIHNO69imi+t9GkAq2sva2kj/ymQra1vkiKu6FUWEn3e+IW
o1a/Ti1LHRD9BTfzdj1ku7l6cQZ3v0EaXOddbFpvttwEicvmF5kD5br+mCEINOw28EQaQcMxKW9K
ooD5YudKGaPawq0JtFf06zFbKSoo8lKMVy5yMaFq+zxedrZyn+XUP8uTfNRhlN6bv0RTSRxtg59/
NzkxLYSvTYds3SUDRoJ9mQaYNNcE+jeANl93QqIp+xy9ABHzR5RlWKU4mV5iL0DmTNVnQBLD4uPt
+CtX14UZVfxhMw5/BItCqVIOhw7bsr2DIz2z8ABCnl/cB/EOhgCmzaTgUr4lKK1B3mYUcuJQk2Ko
RiNmoNZP1Sv6d5KAchOVa5gfJ/tcWCMBS8eRM7sL3MoNFeeI/WRXv44lReQdaa/cnLseLV9j7mLq
N3V+rNPbtNwZTN8y57nOT9UEaQE3tCCz0m8hHAs+/L2l3FEQdDYGUsb02O3eqk8elhbx5YvVPHO0
tmWYliEoeVlERhs1qY+BhfsdxsipTOOtVEx6OtnQwC9RXAa2O6SbrKG73tTytCaHvPMT/dByTUMG
kj9Jxp7wb46sj0xT4iUX9jh+quC6p5eAzHvMoDL4fYXBea9LIoyDNQ1aMl50kC3B7JJAwcbgIj/1
k0tGwVN5P95Kxrl/OFgza8f4F3QHSzro9RwSybKP3TOhJJYVSUCBTkjgNaF5Ut3jXgDez8nrYV9x
fVZW8SHX+bR884GR9iSJSCQAYw5mD/dE1MHMweefRzb64DUiQnmTVuFOWbCdnCxUtaRI8yRN2iHW
TqrDUUX/Iteokt9T/ZP/aW51FiGGRH85siHcmS8MMcEx8Y6gKIvwrULSFDHRphw6AFbPlfeklqDn
1ihRE7/QTzxWsvsqtMM0YfD+abixOTvch6x8MojOKcQvjq522b6rtXtneLqr9BNPHThbU53JRo2K
8knXDqWOwGPX3xP1iCuVQA5CtSW9Ucjzxyua9u88Z2hs8d7MYUyiGbCj6hyL+0qwKzRDhe9GnKf1
yLSXrSKpzBkkpfmpurIwrumaiqeVTSkTdCKQrfNg0RAeigVfJHj6A8tb72Z9Zygt7B1+C3Z1FDhM
o0N62i0HBCFWG0BGsXGcGo/u9lcO+D8JbhX8V8jTufs/4+QO4ptbBfUmGXkkiQllZvWHVDOKP7y/
xNYY9+V8TV6JpG7JmzmxdMh5wBzfYfjO9nOj5geJQByyx108Kyd8EPD/7eGT99yAtDEHaXcyWM4S
Jg+6YiA47EhKGhIMzLTFCmwDKdINlHaGrlDfi+++ekTQCS5JT2+tdllGX4r7NvEbLL6AOqh73hmd
ZL+cHfVrRYXfhiqFK0pjACWgmiafb5AkGaUDUO4TWuHy28+OSXexxbXP/OVzYfXJsoDdhovbgcN9
7h7w8KKqICQ181T8UiFFhmchVd3XV340frfoAhULz70v7XCaqUsu9nCZ6kPdnO2Z7G8ee+WF2BmG
ahSuxBJBF1K9YLEeMofsilCW6EbuySgXCWv1k+dSo4UV0uhd0ZwbfeeE9Q7N3mMCcMn1lSUU42Fl
PUd5tIbsYHj7E+Wp4Tte4uvSIyNQ7hxM0cRVVb6DapXDQhxs/VQYp9UjieDVc4+87nZ/0TXQ3FFx
wBzm1YAPkQKeJ+VR46xOs0eeH5kTpKjclzlV6fzEhkrXn13Hx3uBYMg9dq89n6XukyNp6geV+yA9
dCIo8S2Crhgu3BC8pMwhCoiZPa6ok8m8/o9qX4sPabA9YRPG0sdHcDghXwSEgj3JV9SnSmLXOwxc
Kwv0BmLEGOgpAb8QRG7oV1eOVM6y3USzFvtWZHRn/lf55KQ3zFe2CJmsddwxGIQrLQQ/Nim7eDoV
FFfYOGofvzeDk9KMeDUWwDwW4cK8eQyN9j2nO/KDD/3XpngSOzJq6/Gu6m/pzdP2LUMtSt69pux5
pagkGiIreYPpbJ2w8n76hWClJ6w8Xh3AMWKcVEAlwrn9Bq8dAQk4TErASFt9FNLLHWoKh73dSk7s
9rMrym3uA6qiTjtycy9dSOilZQX5CAY+5OOtZl9zdyG3boqK4r5VQ7QElXGYkEibNSr13VJidS70
ozvvwbbb1wUBLtG8MqiCnB+aACbKFOVNrkETE5wNMea8Kqc0Oefm7wijF7hCGS1WCDKq0x5EGtTa
AxU6xa7fJN+ZeeA1U0B2K8Q1kEqKMDd+4u7puJf7gEEwPTizmxQpge/0J1WN1BrFHGDmc4ZKNr6b
xk+Je788IrdhW9695cWF9CQFiQjeQvdWvMXqg98PvITBsB4FXEwy7q9bW2kj5LEjlJ3UASN548ZB
Ue5U7agMp3bh+DwY+Qv8IdInyYaZv3kVG7TTtQfuNbTzK1mdRhPMb7Z7NuVee+azmFu0aXAvX7bk
8w5i4PYDaeSojl8wYQzeLnyZHdKFiNPa8HaJ8VwXx5j5Vhty5OpxwI3N7T2NL5oSZsmdCcS9RewS
8iMNbYiun4Km5o8AYW/yBgQpivCYg/QOSwcDFCiFK6lhRws3FLGhzh2yCCKZe/NF6/ZfjPyMlb5/
X35z56oeED3qekROgAh3GvMvoF+X8pkpDKcT7w0XLW8IFYKmfRu2txfTNVnuGv2RKpYg6ScluVj8
N2YRAzh5K9JwnwxvdnL8al2azf14S6cZcBF3F1PutLiV9XG0brZ7acxIfqjJE1YJss9JmCUhVOue
Uv7w4rYaL7p1TRg3cHgxOcVjdCKIknEM5dq3Ju+wZdnelfKK2qTcJCw7e8LI62fjDQ+S+zfhJJZ/
dU5U7TjcNaH5QXmCi0UboTJgaT4RAoXz3brk69noyR68EzSPJPoo14qunKFmc67NU2qCyWOew0gr
uZQg/viUyyDXnhTY/UYo64BnxFreRmqj/rQoQWWHDNjRZbNHm7z9aqEK2GOsYBtt4If+RwnV4jbk
wCNnZYe6igkcSsMgrT7SPhD8Y9wnhKYh88Iv/oluC0oGXgRNe7W8O8zE6Jx5jkcEOTgYNiP/IMip
iEw4L68mYRImzQWnNHyudypb/im+meqRG7od95pKdMqOJp5Bh6cwzNp+3w3sB/4NRAJX/dVkBnsZ
sWITrhy13xSds7b8ymxoqCDNL8E7g+aM0tFjbFYyE187FWxPCzwM0oh5U+GeMHACjlE+Y0blGXe7
x+yTsFYDEaB8jI/DI9S4DCDka/rOF0Ms3Qc8HvYni2oqQbUg4Gm3vKivDJ5PCPSZ0XEn5vFNXgFp
IpjAvLefmX5asOf80l9eSNfGkoZOPtnTZNSHpiEtBI8olp/6rLQsBpyZTvBR4wxZNVQgxE0lyH4c
QCj1APeQBFTXrAFboorIuqOBo6EPhj6j1mph4ShuwCeWAuchwwGTkg+nrd0tXXknyobjngCY7phU
rJppEAc0nwBENpiGDanNfKH+AqSlYZVBO7+z72CANu/G9BSvR7Qh/PI8M3ic51D7Kd8JPEGeqd9t
AIXXRTutRUjxJFyMVHtQaPRxnBiVElDg04YTPjG+59lj/id2gclhg9mC4idShmH6VTQ1RF7swZbY
ZmhtUEiIPyRPSTSetX5Eo4Zq2vA4awAi+J0EVHob5Z33tLrbt+SS7qz7S3M/JQhR9I5+Pt/l45Mz
vtXMG5HSkgf0OxTegWgmDPXYz4YXbczDV8P49uaeZ41D7wrjComBFqEU3aXE2SN8NW/u8rhmhxTP
4tr9aVlPqHc5T1Tqz/GNbC9YG+Ar9qb4dWFmNkyvZE9ImhvvBT1b7iA7tNhloMo6+uo87AbUBZ0y
XqTbXmMEP/AkYJsmSAH30g2G+Q+8EYo5gP+L9jV412lynuU6nmt61RidqkJI60VSaKCAo1AlL/lB
HdMHw+b1gdTxlF3jZtj3bgGYb32eCeVztPhsrWcvQzpUj/BN80si85vWurvRGi7W3D4a5V4O+dHi
sMaeg5iIjFHSxhhd0viH9RWcJTT7ZH5U+8JBnOR7jtMfMYtMHbxNBB95IKkoLcFYpy2KJjBIQdmp
+kBCXkdi2fzYe0BxShk/ZlX1Sggt14ClAEr605exoMjxEKYkFNuU3a3NfoFtR4+yEtITISwDAPjR
AuCHzt1mD5so1V2zTsVFmlQ0k66ig8r15oDd/ldvDCf0sKnYP6g/UbHo4L5GIOEaqQlONv80bkVq
3HBfD7hU8/SlX1AoLRpaMbF8JCaXOjE3oEVJP+HgQWLEiSM/yp7VDGchVazeHCXzS8b8W/ljV2dE
nJpivORZo0dAJBSe+3ENWTsFDPisM/EUdmAs5IvWS8OOJ/s7WgWHppW/YBuwYDmm3CU6IlO9erL1
5D5RfttcvjjEiKTGWTTDXT+8W0Z1PwwkLdQrOSBMJtVR6gciBe41sBTkZKkH6kQsz6lQwqEA42Gu
uUHLw7a1F96pqWyGi7HGetkmgcGMaT8zh2NegpckvQhE7ojfVKb38dh7gTMiws7jLt9XHrUwdA/p
zhBhiu+pAuBn80mwJBt+U4Smm02lS1HJAh5joesyHumKl9KgYuoxW/VyAtdhFdEqnb9F2hiIgpAg
DWXCvnTCsocjmMwwbV+gONzXJS6KtSRGo2GCKgUKmJQSyXSoYDWvNQ8qWpjE9NXWe3Qm78gSYaG3
ro6j6RAlk6bYZToE8CyP6BOXhU6rrajGx9Og52+aU3NeK2q1y8nZQ8HF2kCvIGCCrXq2NocuUV5E
9RjtdfX+NIb1XfWom2C/GfugLfKLZzD3VljM4UljBCrASJix8aEV1t9SCEZXjN1Z2jQfa2ZyhSDI
Z7db83rpQySb8cEwgaAOsckwl6WrssFYtnrN0L8sQBVVbgKMWP6BvyUoGPkEFD/m2SIlIZPsDyj7
zKrdDqFVWrwi1n7JwO1OrontZnEwMs0rUXUpaJcFNaasPaZ9dffqFgic65obg2Fp01fpSdod97nC
4zy5r5NLt+C1vGZysP5MbnqMDfVLzagmAC9LeAXHop9ogyySJlnwhKJUVj8FWbJzbO0lubeBKO7E
XFBr4KaKdSa2KfAibFLq2bWUCpDG2oRxPz9bRcxsuFp+ypbMbasvTrlLgGGhOYsPCvOnKDUROrMk
nqBLw3FcmrCtS2qCgRmBcBVrz9L+JZ5al3oxppPR3h3Xcn2VBUyoOcHSz5dq6HU8z6UIp2m+WNvP
7sztx1qBAW1z7uK6o/ngmivGCveQ9TSDlU08Lvsa15A+5Zk/9NLXU0cHcL/8QttFXleU3Mxsle1J
IKVzZtYKfFgxSgWF/cPCgWIjTce9X310yoteA5eQ+S90y6OGzhhst6z2wBhg4xAFlSYlZKExP3RL
AleCMrnNb2alYztObKwnKzv0ruYZwwgPiLIhcHK8d8vlNo8MmQrS7SYu7qx03Mh40LLyVRH2rSy9
FMcLI5p44VsayRA3vPxoJ9iae235QlZ/mPBC8ZOpV2tMGKUsxdXp5l/T4ebA0o3HvXu01vzcOmDg
cLXLUCjVu50xKGClHy/2K5QbAuHBk82U+k3BSZJu7IoC67DBW7izRyJ3U51pseNASBju4xKxaZpu
cyAnA3JJhURyKvho5Z6skvc4n/F5rYQqqDWVtXdXx2pMPda1eH95hOwWdsZUZhfhFsx3sJEDSB3g
chBEXTUUFikR577E5100hFywGUqt9B0cKKe2htdabdqXdakPveru1Ll4UoyFvPOMwS4xsrztlsup
Wq6kl3IH6vZ0w+/GOHYiSrC3mlOyiNeuJuTDZUwzmBB1Uy430yZrdGFwBDn66tosNAwtA7xYM3m3
8kCVWAT1diEOMtWfFE/56CledbrumJIAjy8hRS7kiMJ8rdv+Nhnan7QfPi2nOuVYQKyZeqgyN6Dw
3nDN/ALyJ5qMt9ZiAtym+CIkaD13dvPDxncFHOk3s/jAc4b5j2Zhyrv7VjChKmQP3qN5SQvr59NV
BTjZhS2V9keksEK8AvZS3hRvc0HLjwvOF6NJ2BCFWgnkDTEwzbZdywPydCsC+bwQf6xJSJaooDJV
lJcp69+5QlY4zfVXNXoviS6V04BqsifMXK1RFQPA4JVR2TabVuKyfE+PWIFcCHWgar1RXIiAcAJv
+Rh0pw4sgyGuZbXRMJFMZrm4XVfFN2qtOM629yWIgYlY3tYZZOR6ar+XeOo5uUd66PyJPeTDtCTf
TpHgGSmZ75FiDS1nY/v2jr0TxvpdpSMui7r1q7QcjpqZvLZagddrjJkGmRiVQL9dG0yN+2q8FVwY
m82ULeHKHbC4Foav5nue4mNbI3zSJXOsKhmvTtUNB8HrQzhIe3QwcrRZK+810d+vuu7rOn+oZejK
IYGEhCQCQhXbvqRbehhZWpTRJ1WtS/OxQhYdnDka4xTyMFlSpMKjduH9Wky487FKJ29/xEIBwm8c
+rZ5S5L1L5IKnQULCwt0VS4OgEUWci+x7pO3y6evofwpe7YesnxCPcOIpEDQhJ39s5pNE+PoxFhv
CVurhpRAbHrI0v1Sqs7PZIG7a/hJ5H50WAeq2HFxP1poah1gLn1q5FFlxbpvu/Ozl7CW6hv9a0q1
dAf78lMiLgq6mkF1t0yBuwIj7TpmuV0Vs0LndJvjzA4asYysT8QrTEIj0q322ZRjEs5KfQVRwz0p
v1VRjAHX/LRHM/hmEqZOtiCrEi2HLKr1w7nC4Se50iJLtMpumgRIBSSDW73G3gYwaL5i8d4wilKJ
Xwb3XCfub5yUj6ucL07rIjoBD7LHoeoraXfWHND8xTpsi95+3Y+pczCZNJcsXgwr+SjFT0X8czlX
x0S+pF2dbpHuc6CXDcpA5dUpmFmquCu4arm2Uecig9Zt90BkgbUHCZcPjP6SOao92E1Y6wiunCZ0
JYLlHHrp5FB+mYNd+VMmoiTLFLA5pCqrxqdL36srWgb2g3fXIKucV9WdWKFMYTKJBjXxu6dJQGVz
8tNsOFA7MVQWiCZhSgz7SIg5LxfL1RJ/LaiWjN67j93h3vESjV3Iu7mUWsBilM7SjN/cxr7KXmVe
kZM74b24gnFr2/df1oM3DHQyWfe6phZm3uVGhCgzUh3kxUwkta3mhGhGhmXxRM79H9DrfBcxhKCc
9V8ntTFyLBksDfMmo30B+HZpa/GnyJzbZKcXpEk/UumDCeZyKc69YBorTSYliTW+9kMNLBIzy5zI
d8OlmlwLvd+X9ntjjeh5WJqCGYe9SYc+p7girJGrW8kTKFYYMBITK7uTSnvv8HF1vHp5O1WoEKHO
C3K+DKTSVMI57ztssSb9M63vGmCEoIsRezXFayrI960gJKgs+ByL/X+vdhS9xlFa2xVfqyUORPC5
6Cn3BHrBmaVyLQRZ0XqCg0hZ1+e1ncGnejidG5rnHLczEJTAyvSBJW2D7hpIODEbeCqL5aAOxtOw
jIdqxabVAbXkg5dPy9y9NJVzSnVatt5kWVTpXUgih4H/Aei0GphK8wY4YK8jreKBIEJMSxYoAIQh
NhicLZXlSivds5RlzKJlCZSaYVAz00FPE82El0E4m42DoQl/zPP8CkmUuyptg0phDWMZy2lUhvbi
Tpj9HUeJ/dW0kfAjkOm5Gfyunb976cQHZMBE8MQeW5qq6c7WhnVD20SwBJRru+rEKXawtAudxIa2
/FzHxvMNLHWFEh9Ve7RCVRMM06uWpHssknuch8rBTK32vMxKF65tfMHAK2/gcmgrDKAorpUOZ5gP
SU1/NudnlYT2QnWcc9GLR7Nej5bSNYG5yL2qTKSjTuXWh991Ghg8vr1PhIeEgHdIzdMBYocxKf2+
s+smpK0NxVQ4FxxgTICL4t4ccnE3MaVzvepaZGp3IrAcQZY9MVOprQM0uIsi0+QkB1Ztrv0t+iwB
9ttOUb6QF6TRhaSWl0cWYScMKlbAZ0AN54SCO+VI3zcGkM5q7qLRkN4+mU3MkwODNp14kMfUo9fK
00w9IUkbypekGUhYmnNaO2stI9sdAdflaQR2kwuzMR8hNEwRsmP8F6OBnVood0ayeKHrMZYoM/of
XLwAA1QrUg10nbWObCpfixI5sR7UnnOLDTb8LMIPRLUut2Z7viXHUlvjKuS8lkE3UiqqcU6zpRuH
f/wRYvba0MpYR9I8GmFVXBTDXBm/5rjtNqhm14n5UHbax9TAZm86+dvHhHsJatlk4lrKrWoMtQZO
YlbWkAlW9ljwyzPeSg4r3d5wMfybbHRQk6ltMKodIItqPhULAHLhtEfOSnm2B89PtsheARTSb5yG
Uqd0isge3U8Zw30e55w8TwBLckq6fZ1n1n7VnJ6beRovjj5GiS3oT5SKiSCsWpTZOkOZvj4aY/Hp
VoxvCw2PqUoigUoGirLRyeo6vibWyiqygHak1zkqDFD+JpArrOnpccq3xOitHxs3Ce7SQ7iI5Yey
gREXYCvoExfqET3GfD5h0Z3gM24WSuIKYS5ajRABqeAIeOGP+WJmjWZnpvNsMT6oHA8yvtl/dgP+
kSk+2INif9oG4wihm58GcoSqRTOGK326uRh+zk2CHzthzjdqhXkeyw7FGoivsGa8VFYLW2Qie2FY
anDndDMqO5C/0+ry9zLjeZnV8SkTc4ROn6oVcz6vjvx1sAi1nfOro0iPzD5SKyjORt5/2Yr35lXM
CUvdBZhqEjwpje8JGW0xQVkyVedszQnQksREVp2d+BDRF8ja3Ul3em4FDGwEWLcBkYCa5OhJ+um9
lYsIdCeDZGo68L1geRfUKmiN6l3XFpcxLpadNrPOM43113ZxuOOJL5g3UjjVQ/2bxrSIC4demHRH
M1PezM6EcI6SEOCKG6wERO8kRuR9rKP/H70h6lvCIvDOG9T+e8OuT55NTdwWDMQwwIEXM08NDs1D
OSUyyijdU9sBask3HK/rdMtN9EmO0353Kf8frCPmHDlBq24qUiw3GDF1TRV+J8zQKdhpq4xAkk4n
Qp5JczJtFsnYOdMgt7vVODtmRjxcVcEu9diQ5DNWrVjDLax3cMWclS2vnvWs0JEK95ASV7bWtleP
NzeZWaGwWG1NHi0vZrYhYh5Hq3zr4jIa8DmrAwARDHF+qbAhINHgflVQnkEtfbOZVVBq2ZGLBU9L
ublt9mJk/MVRZn9a6vah1Q20sCS+qNXwl8TU8gj7UmL1U+KFZiXubt4ULzcCkIDjxyoeKoe56VKS
02gzPES4QlBMTZ3GsJ94R0gyw6WUMpQD0BcPxSSgYRlJpTkmbm+FpuLw9CE9KwSa7s5Ojz2jPYf1
4OoOMrK25AOplmtgV66+W2MX9hXtCRmZa2glZPxkk8kEAzxC0MtVsjYsd7E9ryeR/B06EuO5zA4a
IRc7R9ib9lAVkUWfqpe1FZUp+0gH3KvIbZ5ZZ3oYtflZZGvy4LnjA18albCmJyzwujfu/eR5YEoe
OzQZgy+8JD7gF4A4sSXRlDO7UTedV3YZKjkealwemo5DolezY7uMMHiJE+wzce+Q08yoh2ghZ3j3
ML6yXE8IpjHZ4slYIWLS7N6mlHl5gciRNq4x/TXv2yCfmBfELVQdp0ECh3GA2hATMcsEIggAIGlI
SEbiDjIHQgl2tc904DFVx4bsXMMEWA1Bd+1pNVQjkDrFpFt7KAm0A0EHNnIRbok4o3CwWh6MDLP4
6EyPOQT3nXDUx0bSqPfZfFaaDmA7gjpRzh2RHRCusAtFXWzt+nohQ6auHlsnNhk/Il61lvnNqbTl
wOpAfVFG1d74FsR3Z+16sA2YMytbAFil2D0UxMBQ2Lsjwa/ILgiQRosax/+Ps/n+v4zds/6Pnq//
gtPrP/37f/y3//pv//rv//kf//nf/u1f//cIPr7A38+u/5d/wsNl6Bq5eZZqO5oBn/t/Or+8f8b3
5WK6MnWHoHnd+F+cX84/I/a3TNX0bJeb3MGQ9T9C+PB+MQ1gvGcjhoaNaDr/NyF8HgGAAJmWpBbH
n3/5J0fVbM1WVRcNMn8OWV841prvz8dMJN2//JP2HwZ18my1lRwtm9kT+0x3HhwjNNnLerV4GBnF
0I/3Q7g0RheYSKYqqyLKwUIj35s0gN1cw1PV9+6KkwF15+KhCJqYfKmNw6C6QepgMBPKNYlQciHU
qYabVqxMJPvkKytF5A1jQC44nQJE28Tg0Kxs6+bZLDhJl0TNxv0FFlhxTStKvNVAhvLf2TuT5da1
NDu/i+e4gWajG3jCnhQlUhQpUWeCUHOEvsfGBjCyw3O/gP0SdtXI9kNkvpE/ZEZWVBNRUTWvHGRG
xj26R6KAvf9mrW85hyLP3wab4ifpU7wWE0UPlc1istWjVrPJADDo7gALFxkSChhmMxrITJ8TtO+Y
xw38vcJDUdN7lzAvf4DEsT2fUCH27VkUFCpDDiSknTRWTgRB7GWvfdYZw3K3QyBjuvsqAaHpuLbD
RoMW1GO6aqVqC6ZAnMaamV6U0vQZ5XD2D5pWMubQZwCPoVAUWIwkS42Bgi9phIK5q9VY+iwqbWdr
+MOLYXgcodxk4WAs/8PESe/Qjdex+v2f/9NXKQvk2RdIp2XxT99H3rp/xcT5P/783//0f/78X3mh
/9+f/tef/9uf/8uf/u5ffPlfX2fnD9v0BK+MieuSV9TiRf+rkdP+w7WELXz+Y1ru/Gr+g5HT1v8g
f9MHJsojYfqmz3fzt9eZUwCLgMsB4Qswfd6/y8pp2//cyWnwDvMWc+Z4ro5FVP+n7/NY2VFoSe4Y
s4VcPKTI/cyOazMHuTDU9UNspuUugY8Ob5ShtFGi2fPfhkrlu4RyZJ1XDKtE1JO4xU5vCkSxSS3/
SwuatwicIKptxvRtgEJStlnNnix4YjGBogKKa1miNtAmDgPfzLA6tc8q7VaA6nDwGagrbQtqdjC8
N2wt60r/Divm+k00y9dwWZA8UbPF9Oz4p9DJfJLAgdOuXBvRbEe00DwI79MIjGVsGuYeDvVzhb/f
iVS9skPVrOEY3Np5AUZwxVLTCtDeAf0u3NYmC87uHNzbZ8lKluaJhvDdd+OnOPP3DO22xD/s8Ps8
wiI7aJNfnLrAWWPI7MGF9GR6B+G7bFM6k5yBGr1JYTHaBS23IJCnXMfgvpY4sn3JceCXqDM1xFdF
SBXc5yYWmQK2eIDrY6iwDlSl+20MfrDwQrQehA2hpe3EZ0gtRgOp+zvyuT4lWWFk1KUWXFXFKNYu
L2GKUN76yWISNfXm6o/6Z2QJtW06RXpO+mwNROnQEqrayDfSn0nRbkx9GJUW+ysEJcAlvzOJdlpG
qqTGGxzcRrMQfbwx6DtmyVOdhkwbC3HPkBERhIB4p574PttkJaIf19U/cTWChdFO5Hcd07i+Encz
bWCZXNvBedVzCBrVFCC1RLexDsMMVQI/qILus1GyO6bG9N0ExYmOe9fQecTMzYioXDuWyweI15fl
n/eB9zD49iWgoLaKuD7cKwOZb+Y0+pLbqt4YuvcWi+aD7Tkfj1udAYeToVGBBLQ1nvncnNRj0aDg
oswXFw+0C+7OTgCPR8jus/yHutQyHIYaE1eYXJV7K3QiBz2qeUpblHJcepuGdgw7kMXFqCc4UJtZ
19QTluIaa4e0TpfPXNfYgd65OIvN1E2vYGK1XWQCZALNumnEPiRCCUzQIR4h+Ld2dZGDgcphQLnV
MaUpWB3Jqd+afj8rINV2KhtjEfbo4BpxqweMIHbVvFojVKS+B82XfBXV+Oyaahf79c1KRloaFNkZ
gVxLXdqvjiyvOoy/JUThQ618+IPpJYv6VxOriKfAOmjNVVVHkkfWIv3Cn2Is+16EG/BmsYFO0QyI
IBCm89gX7ZvX41zL61ff7IhkRdoQa+MuDpBFiABcYmT0b9xXuPWAVgqzfmmNmp1g2z92s4wholOB
eke+VftZVHMAIB11RVtiz9924mXo8nHY6RLBlV+/YyjcDhYD7egpQ0wXkLC6SDI8ekwA17JOKMe9
7lcIGImPZzXZ8UdqMmFscZBXJIqTzaXvQi8/yA5pVhiOUNt947PpSfzy4HwMqVhrYXGzwxZDIYno
YV9vR5l8lCnzz2ywv4oMUDM4UJ3GnKp9dJ15BeKfRNrcG7Mw10RWPtplbz4wWtx3U2wQuQc4pBvv
oULcHw5IGsXcAgpQ1kP2kQDyJPcgeiMfa8CPnbRrv5Hvaakf5plshhYpyftzKGi9tLrHqYDapHf1
jSQ9Es7mdByFeYgmiI+WT0RLrOG3FUo80pxEJ0Nr0h2MRdYIPH8k0pAqiraZlhCt9mDzHmdsQPDV
wTJWEwSgaMjv2mPM68AWDYQvgp0VZP2fTsFh9JUA6uvULx3QPqwqsF0s+qyKCPNAQwbrYgsZBrDf
hIU3Ulti7AsXmOHNpybv0LWW6M/bQ9GUz9IxUOjx+yhVybq6+mE5DRSkgOQzMY8LqKji3vvV6vZ7
Goaf3DvHwI2fAdBg7FHTtUXDxYc5ctW0QeUAyBSbdBLu2qKDJmWj2ml6iimmwXs7Mc1YlK1LC4Ub
xa7RYSRpkRyXWkO5CvCxh7YvyfKsHf2l8B2MPeSmAKfS34j5pA0NnzqKRitHJAN2bWm0brv3SKvr
ff3sJMCY4JLKRaQHly7iQDamjzEZroYhTTo3MogxLWFcTLI7FCw8lhGqq5SOjRMo2HhBv3UgX80T
Zp25S7UpbbDRATGGcMDSfOnFpXziUKbqq+OjSIm504xmH2AyrcYaqfCECkTDIb1N/2J9JvG5rqg6
KzTEpss22hyKQ9Qo9WTlrnewLMryXPd2WFlQiHplw+AVuVmL5Bm/cXZCroD5hupkhQHvwTYIEul1
+l0reWx0qQgsqA9yJoqZVVQAlgfY/Bx48Tn2VXKIoupd9523JGIvXhdtuK3DbG9W/g9XwRNbbIr+
8hrkSKFiohdBkROUaghStkz/IyzakxOjLLXQgb2WWfAgNXkmxep7SrznLjVJTpHbOGb+bMjkHtYw
AM0Q70Usp5uLR5FGe6/wjGQzJD30uEldMkXsyvqKW2FAvivWodbhcLflZdKdHNXF9IBwAhn4cPIh
agKFDNdNW/yUGfJIL2tAMOG6R9MS21vTDb4SV8N/nPazAu0DTjogevguuyT6scPwjgF8lfTOa6hZ
yE2sHvwCGkC/O5LRTfadj3qs9Nt3P5CYVnWi+BJHXTJpHv+jev83Ve827e+/Ur3/TwAs//dPfw+C
5X//CwTL/KV/rdwtinAqCUArtjdXxvY/VO6m84djeJTgDlQV27AdvuZvCBbvD1pzg7LAtA3hCI8e
/W+Vu/2HmJtz3xLeXHVbxr+nETf4Xvx/1ovbswrA1NmK8hfpljf/83/Ui09qCCunFkjK2IxCZbY0
anfqT1ylOVrjCmOfldTYBBpcTT6iYd0CKDxUuEmQm9GBdr6JBZt0Nbep4UMNvYXsCJubGZOS6YzG
pg1IQ+cnwpTELMrXCVOIFMtOnPSPThQGULfbFbl14B7HDneD6Z4bahrOf1ZyuJuTyu8emztCSAeV
yLwDJw4uELnL0m8Bt7jAmcTir+2HvRa09UG3XfT1JDU0IcYUQqfetBfEglgnUpfxudChmbAXWEIl
ZfZWhRAwILvwe9r7nTbshrTedxzOTj9JVEndb2Gj89PwdARG8V1mxiz+qnaFnz2y2Z1zNdV7hTks
RBfrTN3V6fxnx+heYwL4DCMiFy4JgN8GT9U03vk8+2WnNSRn1fEtYVqKQJ5M1H5cDPAZ15rw0BhU
G2j8QO+Rd62yBt9iOud16hqlOTv5cybDk+kRW2kBqaCNZ+WMHqZMinsble9eUtWIgftl5LJPNKcW
caTe3/uKmL1C4fYPoUZbvrOJAtwg9lDjWyL3qJTmoXB/C28dTlFE2hTCOznsDK95zVGOLVAaLdhU
ClAQqlkxA7zKqs52wJ9YcNWYS3KmCUPRfBtB8DJoxY9FvPU8ffmsve5jbMfvESUIfcDeDXSiWoIB
jIlO4du0fbqKGPSjRAeooEaUXfSNCD9QZQEexYPM5mfA8dfBlU5o7FaIs3UP87xFgGtfIvCZBqI4
dCDKtQ1isOnh1hlwYbM8nLbYribm6TBFnUcy24BWtbMrRO/zbWoOe5lM1j4aO6ydBkGuA+uHXRmG
fF/QI0GAojRULnwi3THNHfSHdmEmE0n2FVoR39t1XW6uVMmu2PPcs1MrzJtT+t5b03RANAYSoGy2
QGHpUfmxlt1EwonmvY3j9FnYbKo7o6DmLMASA4A2l8KsRuZW8Optwv/Wjc0F3NliWCYuNL9M727N
MURYXeUFOnGnR1iedG9qGr4SXWmnPGdolQtSN4fJZBs7Zc1FBPKXoM+aBhzn7CtLdsY8Hz7SvGJk
qGYW7iYeINX4srnnXX6ftfC1TqWBmpLZ75C/wRd/m5rGX+lj3awKPTrkzzW88YNA44Q0v5ku1VhS
ChNAItRYULPpyZPVm8+lrtZukF/oxF9N9uVJH1vryZwDtju33KQBwYPRgOPHKa2jUfXHpi5/TCVf
kHKkqylG/mU5IPZSRx3dCNupcqg6EM5t4tg+aLZX7NnaxzRIe02J+Aly24ZK9BolhDdmAVEkKVRD
UlJRExJVVhQcUZ6bwefPfPnX/+o6qA/u6NESC4TaEleGWZS3roheJWjQALm4MVo/Mq9uRhj/zoI0
3ya9XSMlZZWW+B5NDrDKVCdJIG+AMAAA+tWV4UE1fwGbk28F+kNC4mKrhBq5VtuAZ37RDIAxxECb
41inqXJefE/Fy1Hi5k2KfO1MNqVVMdPPUSK15CCgJjmVfvih2e2q1YfjZBAWE2X6h6z7JYygal1/
Jy18J0W1swqT2fNvqqcYnkFb2a+BbD5dZ3yVwHb4a9KD63XhAdrXXmAmDjg9rM74xEZnlQwROjMa
DlWUnaox2lRQd5Yl8yTyL4NdztW09Lwcqycr5WWAnTbLEL9UGblWwEx60ljTo+uBnB5Ynw+F1BiA
iIPvyxPElY8+DoCFLmxjxoDEEZtHOtHOzq+RGf+ykJl0ZfejiArhBEv3IE8MxYyjiIVcRdb0AB3n
0QxDrLIe1hdkkdJhe4GMERgDOn7LEUQ1fE2Jj/ekiDpiSEBUGEJnK8q6XHQ9yeRQALTVkOnoJmPi
28Yu2ObSf/dQHSzdlIDIhHTG9YgaYSH68Aw9dVy2FpEoiNxZgIdUh2Hcs6ESDLUaJ7m3sJuDiQbV
ynHcQF1hDAZrBD7DFcag7w/lPggbvtRLTuQPsy6ccLb2GJVii4CDQENcbHb5zxCb18DCwzSEcK3w
H1vBp9AxZTS9Se4MZ2aXZ5jKfDTsVc3CxsVCl8tnzQyTqyazI9GqwEZEi6bJDSawoSSF9ZGG0t60
N23lvlZ93i7bDl8I+91nA3gFI2UN7KaG77Esz/J3qCoG7plCNiItg9ACF9F/jPJnNLt3rWdI39cp
Tgn7i7V+zQCuRVQDxMBNsOvE6FGAoF+rCnwCeT7QJ10yMCzrPhr2s2wR+sWqeu5kc3MQOJZztUBQ
aj3kBy0ekqUn6nmYxrKzivQ9fTVrAcUr6JFP1UX+G2BI5i1nxQ/Mu9kfxah/1Wmzc/jhd+wBYzL2
SkZRzWcoAehHDwznEOhbH06IlCbN9Te2s+9VR+BC71+cHDZu7pOs8p1AXN7Hvf3poXy3EuZaXgTE
jWSVas3lK5robMOVPeUAwY0wP6GcXrI3XxSKMfxfeC51hVesIjKBpZrENuWRxWNG6IeAu0WR+xyZ
08km2BtSv7sbquvYoGlAdB4smZzNEnrYLX7HstQaaN4Q0SAy8Kxg2YP/qhuRH62SZbuVqysbbfuA
JnIDVRUqRrR3YnguodWvowmJuzadtb56SgQagenJbmJjoRQMC6cfByYouK+RgG4sRdR8lJrLkKzn
dQVBzinbct+OcudFzXPXzTdsGL2VNQgWn4WHwSo6DKArdVA0BVfPnBCoQkvt+iyKF445PYcOMeSp
YRnrxLQBblv5jNYiidRunozRMBj0RUvVsoSENHjVGuMq2h5GDUDowqs2Q6d/EkX63Uw1pNj+bDrl
N4k9hxBV26rGyuDHzUmbqgtdLZqabpLLSd+mNclbaeZ0+zCtzgW/jiRgPtCRG5lF9dLspbmzXe0h
6RFc8dG2uyIYln3hrWsyQcESgQ+yDIfythEdrw2nMDoqLvR8ZQJDmtwbwk2GYV704zfltJlwY+CW
Dd+roF/levIbABs1oaclnO3yEo5IHoiOAOjC+hxfkyHgmZb12Ys1kA6eCnYiiWGLWJvRaxkx4CVT
vr1xgpqn1aYS1FRyPdktZqnBEEcAaIwzwxOXHrnXJKou3HAUW2h3aMPNBCF/BHVXH1FtNCB2ug5H
VaMp4AYuUsOyJsNXvRexz3dXlTeL2G+8BHNtxUBc60vyLhLtuyyQ4bXuTRJEkzQlT1n96XevoUlb
byVpsLBaF4OzWMmaYIFElDdUddqiUe6PU+jEZUTRZnBhg8yp73aB4y5KS8bWPCWs8Fgzn+RNxhWT
lvK9RQidUfDYQ/WiipgUI/Od0NGCPDH1e2K84HTuIpN6hYk7/rbdISJa2e8odHlB6oTE4zAZ7xXO
kX1SfhERkT00BvnWOs8vAZ3tMcvxSFQUMTgoDqocHwhy8Od0KiCwYbQRPUPfVi8MtvcAfJtqlehE
zw8Ge/UqeJMmPqYqRqqIkOmaaRZ+6UL1W8y93nwnOWRK9PQHUyqNlT8oxmaF3CahwyAD0G6PRcoa
5QfRFCSQXHUBIA3lJ9q3AV9eYINXEmOwVB4yQXwNDx70kyGFbsXSFim3TsJN46IThoKHplTF61oG
X+i78oeRGCj+VjTVaojuIk5eRilWSc2hMCIS2DRmwi8xLbndEWxqU5uS5ZncgtY5MoFkE6PrX6ib
VVOUy6HF7wCQ/C2hS+O8FSCeVL3PnQahM2m4qZaeXN/a2wn7iMgZXsn7NEi0WYZJ/9gAdVt0Hu0T
YsUNcTbeHvPWpRsoW5jXUl7Gcb8KQQzCQa9WuTl+xWIGcDr6hk1BihSVz1sF/M7qXACX89293haA
zNR4jayM2LBYHZXlp9j+nDXQ5eJsVxFkRzkcJptZX0XaiuvWA5WzczC1ikkjktlZu4HOoadUkjF5
Vn36I/2z8MfPkee9nDK0H2Qjty4TyjArX3WTqbVLvuIKNw4saeaFTZugcciqa8JqeoXxCEuj1yA9
loRw1LPNXpwsi4D3rhjAZ1ovRcvlkE4h3ryk2g+4eFQoH7VQduuJkW3YpIQSy4iFFti/GGJ42VDt
9JP/0ev3JB1ZkTQMFMc8Bj5Rka7J0myp2XR6JhLcHpOYchjweNn8OOTU7ErhGER+ZCfdbspbnQOd
+pf8qvlPGI36rYOMqNTWFvVl8sbXgJma7pv3cf7XTFaF1oVFkW1Z0wr2fIgdGnu5rIdmg4E0EH6I
CNllD6+n0A7G39Ln1+lX+IEZDSzyqiSjGefMso3SBwwecpvDvwlN+OjcrST28LSx/05PvlZUK89B
fV+Njo0TjlPQguuk2EVYJY07Trmv3jMudQMjRvELXSjwFRE+zwrII00FAkOW+bjAJ1Q+JcrxrMMz
25X9bbTZ1wuveexgYy3HAipJRCqQikaMi91BeJg/p2bTpqNYmVRsCz+aYLr0OG1hcy6tPPzQR9TM
PtKWvCwN7Pe4nudwIhEIUrEGcZOMBEe2Ukw7QBZ0bJVmoiEXf310kh9Yc789G2lwh+B3yIFZpNG1
c9xnZuC7Ucm9i+jUz4Lvwby6Y/uUNsVHgdQ/ZUvLmYtOIUVtsUi8w+iW1ZYizaTs5IROtOSUDwuS
F1je2elbJhh7Azjb1DiEqNPGcF93yW8GEhwu5WvAcAfgAt0O/vqE8TZEyHeaUVT/KruUKCVToTU4
fbfm1PDaRb3YtFm+ZZNyGzzj9xixj4tUUkLQ7QCFlF+pa64kpI4gByUkZjtS39xhvxUwLvKrpmv5
KnP9bTDhSGMkfq266YYiDbZZ9T5vavNYD3ZVqqu91zvb0sPaiololTYZ0HwqBk/DVy27c50UCvuM
/M7zWFuMlMkRTwByvgX0Ox44wS9DlfN4nFSixibMtYAkugo5o2pI/ViTOOuGKEdZ0Qn+aJAdhuBa
c5BjEkwjhGkMw9PgS3gWAZBTiKhtVnS44Sa5oqvLN1yOGkFkxcpJmnsXUkga7EJT03hGMPteutiq
pmrb6SHJ7AmyJjwiOnJwrJfJDO5EeLN0huDV6jqLgArKcax05xxZ1VL1xEpk0YOWo6LDM5RjOk9X
trlOXJ0MJcvCGUXLZFbgqqwHGnZWBWPyE0zRS1L26zgl+MrUwdkR9EL0BZYFo7hgPaJvnfaS91ML
5AmE6iPd8WIKHyPtLSCIBCHuoQAFkOM65sV9ZBR29BXqxqBFsWLr3TXqgZVO8WPURNhA/fokZj8Z
AXLrWLLQ87xTo2WIrfWCSU+LFhcxeL72SFzFQDiZbr5z6+DZasNx22sk0IboH4f2gSm9g6qFV5qa
/7dky1QY1BmlERI3M6O8PIv6/9qhS18pVAz8MeuWKvAsZP61Ks9XTfvCpAb0X8bnqIJhoETEmsqq
glAPUOshtIdRPEnb4ORrsnOai3vis08eVSPWCR8mvOTvqMXuhRGZpVjy4kwp2eoRy1cj1DeVTS89
jtCpbFgnuk5iRKmzhXXwK7RT8dolFhRAMTI7oYnHOghQyM3lqq78dQ9bGfJpj/ccfRO7X/tMoQ8S
pifONYHKkPaOieLReYRh+jP0Y73GkPaIJ+gHKx4CaYwv6eiQgNj4P4XxBS/3w7f0j8qZvowqgWHb
pVeiIHbhBLTD1TFTlkimUwmn0R/DY4UMFtettXZL9oU1WmMtHm8jqmQC6Q6DqZ+7HDcVBWJYsSlW
uU+y+Wx3T9tq2wbOV0yOFNAi7FAT4v6yVOaq4WznDcIzH16kEiiM8nvi6cnW4GyIg4cwAYhfu6+R
HRPBUSMiZju9DQI2erZH75vb7vPsFMLry2PZNc9i9thgshqbMVh3IyKOxiTvkSbtJzeJVJ7oUdJk
bJcQKad1mIbPuu34e6fUSB3xD11qfIObvxoZM9MwU/d4qE92SXxjnxqvDjc9EZ8Bg8a0/0lBAJLx
cVO6fEGYHG1GJpsbpnh3Bk8FBqip37s5wOR5quDnPnJt0z0VpXVlbzYHSrI0GmoQWgOPIv07P1JW
3GMBP4eBdLoo62DjSkpgvbGQZPkmj1CH+MCgzJKcv/mAiL8Z0V+l4HPhCxibHgKIW5bpkmgiKt+G
zYwwuuM0Wua2tZgI5mb5IQYHN5GgZWl9ZXHlMDZMnYG7FR247aHvtIpy5wT6RVaYwTpeVpbCch/z
sbI2Mjb2XBEPpA2TSiMvtcvtj+Ei7ZJHj+XBIbXNZ7iDSAtYR+LvKwE1tyVYqBxeiBWeMd4Ne91k
esYgHcsgFznGnXpPvuKpDxmrJDX655x206MTA1wJNzVT8AzS4ISY/T2vmBKNZRlvM2O6qBnONkj9
ueGHX5MqBOLRDe91oHvrhCnkem/l+blkLr5H7QP1zIK5hmqPngjt6yRBBEvHKh6MgcM0YE26nVwr
2zN8SxeGxh9hMrz1W16GVFPvjpOnJydyjjM/+iiacVpWNTy4TGAOJJ2bqcggtlrLnZDXEb5ZQScg
dabHRZyRWVtxyNgasDA3rJptiAkRhno6G0cfAX7IBy064ZJ059+Mt1SdcWw0wGsgC87s29QByQi9
06g94uTfJwQ9kwyEUp33yVxh/Wk7moO8rp8IOHoqPVy5yudiMXztJI3oWo1Zv2rx0ER5dtEQXWvc
Wga22lUbAl9NIx1DIJ9HVuHFbvMUhrCfYRhqWb1qo9qTlrmOq6jeGgMQPSXn68HIn2PLNrajryh/
yzuZILWeXP0CN3UvjYHtjUbngy+KKRW+Ff7mtOaCGBXWjKLEZSfbL87eZeBHPnY6Js2qqS6xUV56
23zQ++nOcQQtotBfj16dkuCc2vFOGBRTUZSz5tG9YmPOowfY++R1TdyOuvjqhV7sZSN+MMyPO0fW
D5ORZOtBY/fZzgKx1B3G44iRsA+Klz5K6PE8+FFljlhyCGYqm+UfjDyCC2a3azbhS4qoWrAfKjV4
pILQtDFC4Rnq5roKodWkePbNhue8wA3RlkBBwp5SU9P6Dxl5LA7C93pkhFMBcWCIQ7i4IyQhje5W
Qv13Kj98yDF4q4qMXt8KDUhdVr4MHefclMERnZagggGvi37zYTCf/QI+w2Bh6+PKZFbIODyNu/iQ
avvKBHDlYEOUnW5u6sn/bcUJJBepJcAIXZT2zG01os03TUdWLQTBXAMYi0lmLkIEIqrYp5UgOsf2
xidlSYq20dsXhDjTfA/baRDnSnJIW/54sGLUsXSNayz2NCWGhYuhow7Vc8vFm7jJGpzwGAOIMDYa
kJoDV58FuFrW52Tapu7orlqLk97GUUMgab7VE1tbxQLC4yToDzsBNUp32fwbcrB2euhhFKgt2iYY
P9iLC/NkjCZ7an5LcGFpCgYXwlBRPPL8s7wp5G/dwBafYbnbUBuw5o7chWSdFW9QrfPCGsBITLOy
wCDnj2k+o3V9QkqR4C7NHH5QmMEpZeIsQw+lyfz7JtYMqY9sX0eHIZmM9bNeAnHE+blhk0qlOFeP
Pj14Ncet1NlqcKrf3WR9DTzfQVqzIgk+clPciCe4jAk5AlhBy5xLncEz0M/JOUyGfa87EyEHIzSX
ZhKq8Z1Yrde2wHmDyRS1fklc0ThVLxF2fMgkE2w8IoCjr7J5QUBhdydP/5y8Y4KtOT0JMkPrijmM
9+6bLyRpIrc7h+bVSQ9WuE37o8LLxqTUfZCQy4Dg10/QO/qDckjrumR0rADl7BfLuJC/6bIacMJn
ZW75Wt6Cnq2SYV8872UEQejLt6i8GXzMGNGNmeQwiSWRBks2JXSy4CgGdl81k9JPv76UzuMk11b5
XLjjgu0CA5F3L0IZh0QufdWV8xgE7ZKp0toKblOwx2uM9IhJQ/BUxJeWIah6GYunrP7VU47n41ch
oIpNEIyuhXjxxqMUt2D6CcSr7d7jBphZtPOnX45imedcNAyC04Psl+kAZfbodA8B/KMm7raRd8SI
VAcPkICC/MFv7o246ERzOlBUJrJ+03w9AhRO2r3e0Yu9IcXc+NbvKr0lYAlB3HXMe6qz7jyY+JnL
V9f4PfPhIcjgP3ka2x/Z3Ur9eRKXsPpJxGthOxwgpGcaT13xKwo/OzimOgUEEGnQkAVYLO49h//l
kQ7f7fxTD66m+RkwAgrEzTQuVlBuTIaVSb3ih+6B86ZstYwUVqG9jDmk4hxcp8djZsOcKhjDG3yw
bAl80tVocPGuMaLDOV79Mlofkc8tB9PsprxllOOD811ot5KgoXJvev4CryqWS/JOIPWJ7lJ3xxFr
McCx9JHs15jHTRwJwvC0ZXFIFfbGQ2+9derR4dROC/Tf0d4jET3eDfHOIu9IPPGVqX1w3dPknXom
RAwC+iUubB9UZlzXu7CvVhW6RI3BilK/8MSy11bQ2XwsH/QXNcts7ZfN6a4z/PdBFxJqvhSMr+n9
0NQ4hCuBIiFT2mCANJFJ3DJzcuk9zGRHpDMx1ExBnA/UElSkPNL1+wCANTbLhUEpFbnZutMQ1TJs
9zUX3gw1J245VJ6QcpYzbMwbu209c3+9bTKdI9wDDP/n5dlmMu6deY8oNk46kLn0nDW/Qj3aDu6x
Lvcd2KsYhDCKRmudyFOSPPTxUw1sybhm4SW3eUnBIpG82SOvhC5ZHqPh2R6u/J7tmqX2y84mAjYx
73pTrkqmElGCisi8hP6iJqm5CfgHhyA9Fc8hjjMF9GHKP3lFjOQhr1+MikCMl0H/ybMfw/xOWee5
ya9mZMrGsCGzfnQ2k/DpRut5VB9DXXHF8plwoSN3AunK9iC+cXEaEFHHTw9eTcQ2JyUlN0Ne4Ti/
RnVGvYwaEabcioPPHH8Gamk9i1aCfsW8cL/hn/wq2GHjdlxwmq18NMyxFW1RrtD/kJcCpD01bu4q
966x+QFLd83HyJ54xUehY5x2D6Q+ojl8BTdO3REtupFHXv1GT7IGAuX1kASH4ABSfxlAe8RhOD/l
Fb+k+b1sOXM6/j/8nmVkAC/DtUb4LT4NNm/f5NS4zc2tf2zv7ulvZfuY1a8VZljjmhRP4fAmgo+G
zyJiQj34b5Ui4ou5nUTG1a7ikFKqRN9bPPO4M6xbSuNTe29hXhFlSJU1Laqby87JTeYRqL4wdXdn
0q8XIMcmGD0N4j9FX+v0yWLoeYo/VPfBDn7NbGtBSSAuo4u2mml3FZFlDZBdFl9ezqqg2eoaUs7G
96619YBPdxFNbx7xlESZAk1fIhhcUGwBnZ03hh9x95OxE8nAOZj1J7l9HVNgG73wfPZ4uGV1F5Dd
4G8jZHj1eOmAi9K9BK1aWnyvBYf7mCh2m5S5icAV6JGLOtMXEU7Hv2v0IKyXS2vd4yzndUNPVlY6
GFaWG1zNYZfv7Bb2JW8T6tKFBr0owwRHwhkolZYHnzxYlkFSViDHWDmPOQUfOCtQRKTxMWZfltRC
TrEbI0QKY7caArh1BIBqvbaWwCjSJN/HUO06t1/N0R9qWYMx9ckw0PXbaI4zBYZHH10l+34B7KzX
Zmhutemst7SEZih4z5k2sCxaO6JZOtyqQdmso4BRvMdEF9Qf84lVWr6jK7kJwly8HnU3wUdavU74
Fzb0PJrOBaG51XPeQd7NoW75tSKbBgaxnW7jSKF0eg8BkEbuSDjouCgZQmTpK6YZOZFQ/Sv1UGKj
RHbw8IU20pcXRd3lBBp+7hHbJ0/vcBwxACl2gLn89uMH1z3qyUnZvyze47L/JvRkSaeG1y9ZT1RM
o+g24/Q+igeQH8QL7sle2THNW/HwhynJoJVEpzgr/d7xgWDq5AfmotU5QCtExXD7mZV8gn9xsP7q
DFpzlOx+iMzJQDqKjHWuEbIkQ6Pb8mecVVzB9gS+VGHeVx4uWiY0/azKxxrruE8tn8jgg4Ucl152
J0gcssRfPt5uDNc4iHeddNH7MJqlMC5hnv5/ks5rx3FriaJfRIA5vIqUqJxDq1+IDtPMOfPr76Iv
YMD22NOjwFOnatcOFm6VgnyYQ2SrW0z3GtFKWb9wjk3o/ybq3ZzVuNwZ7EPhB8U8WtBQLR4pjXVg
p/wWBdJT4+6J36L6Vad7hBc0bj6PhPeXQm9SKM0eMHLL7QA8RxuKPSEPeMgUk8xq0Uy22UWzj8d/
HoWAiYVvLKmr3GsvYgydOpwuAlcFKxJAnQQPi3KJj9jczu4hVN16fzjGybzt+yCKlru6gJCNnDp9
auFWrIUDCcM2WSB2gv59VkiQi41NvuoQmrv1yUXNYf63unZurYh3kmKnlsfcQfOZk1eNgTFBAQAm
w37TdAedJ6YZ7TaHACH6uJ8S2RoXuo1VwjrvwoNgYNTTBseqELdi6q29ju2q9FHL3xPi0AbUTVYL
1xrCnYc3UBzm27znKRoHAiVhSAHX4B2I/qLcoiCAyH/1e1j62Pka0koPC3dI801AKG6nxu4IQuvP
al5ZPZipdTHnvJiq/+3bcScQXNRzYxNktprg04mNiZznxqR+NGcFOxyv3DSwRydAeJhco4uvcVcc
5EDY5354xpRbRcPfwxHaqLV31S3JNbT6iAbiuJQL6dCD06UIHpp6XLUdAhnWf9pk2KEHyUrMlipi
BzUb91JkroZhhtRIweGa0VN4BmH+KLz+2ogJXXtGBkoqPQKx/Shlg21peiDOFd9Ff2eUMLjVxjUD
8F5TeZWS+BZj61jV6k3UcPLLNDdPPsMk/damtWXUx7LY1BZOcIGwk6J8JwcA7zSmiUgamZ9OT1m1
zkkm/g0xWxGGgIMqSGeBtWgi1etk21TlZyVEf6VG1lDv3xPd0YvqWurGvxq769RHNRNFB98bN5IE
RaTUy6/EAkWmfKARv8NS06EszrW9N99lmjG9fUlAvin0Sknhe96UKKny8lucFeudijvvccB/Lu/+
VdHOq3feRNjFKoVjZQFYmtssgTVxGa1NHZCTcAtbtiMu0W2RfM9pJXCDiW+h+hOS+oZqfJHV+077
qDguKWZOgQ90gKsipnrAPmbxqS5S1gVYNx7r8IkVJbaG6NTxregB1ASbLRyoykCzwL9UKJ7Mg7Rd
SK4kv8FnnBSrKy+4dtm/YgGhjYV76vW2jHPQg25lOIvdNhNPkXJht2rrgZump3DFvkG3Z1gi+CuG
S9FzSyF6XIqYQNafnGoK8QFFjoOEQT5EXNpSA8itHK3wrC9Bply/PnKU3ImuSe1ZlEMohfOJATqM
Jgy2O1oFE96SAhdD8R+1vFaNe0IBTklObZWHXG0lANIY1xS3b5Gh2/wVKntdgws+fJJTuBFXjCP5
nxK/yIBqBKJP19AOpmgTlE/uysVslaafzPJQLXAgqezCxrWx3PYLTKC0A9XFxPbdUWzY+hXMOukn
ATqBDNu5Jf6jDWHmy2iZO0NPXDpMNSfEUuibywsHpWMDgIeBQFIcFKidUncrrC2CbMi3KGcwIAoM
O7KBa4xl1zjCrwzmbTlZjfX9+K10FxwnF6nxGVMuwssMGbQ8FdD5hzm/bKd7G0s64ezFjXGm4zf1
ezVs0+A9yDe1e5YTc+A9Fd6h/mQ+qqZlI65H61HQzmfSocKqeGEyzqzZ7KMVufLKV4F2TmPCA5dk
0Q6r1iaowsyPjXotCuxxUaXU40m0Gwc3AQaRcTiVhduJu7578ttiZTNqp8w8m6Kj1SttPLXmRnQg
g3IQ6NMxdVtiIyKvEpcHJ9uEwX5gS0lmk5L9pNM/QbuVhHTbjxES1r/Ae9bSNQj/aNZ7y1WCS9xg
R35F1UPqqfrbY9RtPejDkWC9demo664w3CnGonkxHIHn/rdwCDIwjtGmWWFSbpQHn9diA7olN36m
3Vj4kP3DmGgh5W8dYHxYNQ6L4pC8D/Y5OVd2W/z06sfY/KsE18ClSD1qw1aIdhN+gDZWtcqjTQ9t
uxO9S2Y/UiQ/Stsvm/qz0OiuNkW4bdqfjkbNaK4h4ooMLpzZ3SL1IJfr2Pri8yd/ASb0ZZA281fh
xqse4nJ0D0Y3IS2LmmEuE8K9V9qCvpS9vIelkpq/upXmmNl5omE1FtQjnCxKw8FXBu8Zb1Hp/4gG
gG7j0yy21ktqcS7rLjVTrkxA4gQlSWCGdHURf6Vyr1kslNfscRYGAY3eMqVPxKBvBimwecW6NkRR
FDLYQh3oXl7tpqASMJcXxiUmiT4RT1Ky1mYdRuDqKSGI/OMgZ6iXOezV06sPQ/DK6q/5ScsGLNBC
NEgA9jpWzpHNr9KUFOWnXO1CZQM2ttAWv7DK5/DJTD1P8zeGtdBpVvRk48XqT7V/DuR2YQjLpex9
+dWBkYi5Kec/O3W5Kepj0BxbGJb9Phd3o3VtimH2S0T0x0Y4xz9mMwp/BlyMSgBtD3974R/ZYG5i
vEc6zFY5N/nP/AbfZ1F+ViU8WyiWQ30tsnNZbgy27a6kuabF0nJXVfe6PFe0TR+wsTu8mctNLTwD
h4LryN2BeZF3fOyounF7qR28JqR37h3k6gPKDXy/BRawCzoXStExwGGkdXtyxRbAW8rTrw8R6AGf
l40dMpP+lcwqcLZVwlhceptAOPIpBOPXf/tpdnoywpYvU94rbOOj5OYrf4QMdde2cmGEJh85WCuY
VbMLrZWIibu3DFdGQyMdnj1tG85LGWZquuTZZdXOR2y771J3CagvOvdeC4GNhptmL9e3YbmcyAaE
cx2pO/BpHMwMGKW5vmnabxkLsHZr+Zd22o2LL7FcQm1gONma9S5l8TamH13sektKK3TzVc2CyslT
ElToD+u/elk4VYB3NowNQWPtWrP0lI8TtN1xL2hHXdvoKSPPtmSK7NVfZiUxuGLCwWd5NX23IMZV
ZXm4M5Kd5O1z7anEAFzrIcOH/6ghwJO2IpyPbtnjPrCLchfOv9SdkKeCA73ial5fb7PhYPHB58JO
rHcCc3MU/fjTT4bAR1BfM3OcAcX2HZlZ/EV1RnHrrbFWmumovIHBUV3aO1vboySF0LzSoKNOJtkz
NTc4EjvkBPb8aSoPGnQfe8/ipLDd7YbHiP+K5X7pYOJ0ba61KVw8ikbque7+PvjuCn+DMMkqrlaO
xHVp9A+Zau73UKrdrjjjGmpIW993j2feNe7wdtSsMGQjPM8o2H1jxMO5m1kMbli55pIwGBjLwrrz
1zUmgNOz1DZWdUyBlK0Ffc4iuADwlYy9Cy3/ZEHDthgdriNl9z7fcnAbVkHato0PQ+jimNL9QKRa
IIFYTeZiWHybjsrS9UQbXRMErhmnocXHCxh9I1jP2CKB9hxx5fj4ZK7qPWK2hbiC1eGxDnIA65it
ormZaM+SsbcoxDCw+CRy3N8TwNrTYICC5CUupq8mObfdUaHhMV66QoeEwq9ZqeW7aWhnwdpdCCf/
R0NqukSze7YaICwT1ZQjJpxHWSFjTnNDtGnmkrKY3A06qjXBCqg5aqbndaHZKstSSFSrCsbZWaIa
xDu9uSUovx12jDF07mMyXIzigdkO+wyey/QbJ3Royutc/pIQuJugcK22FcM7xuoU+H50RA65sqnM
JwzGgYqR7ZvwzMmEXZ8qPTP7U75qwc4TEU5yt3E80tKeW43WeAvTDi9Q4huNvRYdC17aGFGddzhj
Ofhs8kjGpApzfE32thA+7ZiEglA7TcPdCLZCsgmSV/Okj1lW1pJHGv/6fYahI5thcaU2NxbToIDE
OY70M6AXIoQ6HSUv+PmWELGY6oRIIT0KHBiNA8IiXqH1FcRdIN9S+h05w7t1jY6EphdPHB7GOF3B
N+nynTkce2uLDzEgALkMIOR2yCdrYJHbkXXoD7/GsLUwm8uIqSKCHXUyOxVsOPhXfebpIRIqaZUg
ImMqsChVxtnkkL+goFv6viYkj5Woslb4Id5aL1xxQNorOjL7HdHb4ahmQpcg7K21y4ZciRMueshk
mawZscqlh7T1n+L9DPKrwdHfDM0tXEDWUdd0ODUr/JjTCt0VzCo53UEfqXgPyTvFZwsLrJIl1zJA
Z/zLVa5rbt2vsnKlYtgWOnpGSF/3ZfYvkXZVmYEyNieqeuXI2L3vmpjqh2xX4rUhHoa/gWoefNXD
TZgORvQaHbwL09vcxE2ffn0xA1YwK4JXF9FyLLdyepClcRH0Jz37oFxq6nY+8Lr3FlvgD/1zPlBt
g/6AnD7E17WJ/JhFvs5h8QC7upcV7BNhI45XVfvs4rmHLMXjKJ4zeav5B908IZ5SxjXGlFiD2qJ3
YExY1AXLfFIX45dv4+ECnOW7IJ4mt1k2nSLM9QL5ANmQNj1ZklRQuXSDTgLMTRlRNpHyyhkZNZY4
bXiaZysD+J0hIfIbOt9XPx7M4jbwZQ/dwRz2eHYq0a5V1yBULfyTdNVwsrAMHBuclCSYbbw3iwHa
+xuxm+IJC721XG60SyWcY/FYJOv5A1S9FUILn6yTrntb3UXbcBrlbGt0HPMWg6723wydCki1p58W
84BkeLNgsvX2yNijyo9CuEJXQKPEU+ngn8x7k9fz5aAo1wG3QW0X6x+qfJfp07rs3VQfZf8ZCZup
pWASLRyd6v5IwaXHVRhRyGljMz/a7Xj2fMwNbxZqutHOFh0T0bljipf2DIO1tx1gJxrBS2Rh6oDg
ArRnp2lrmm6HErXegEHbuYKagvAw/GwpQGN46pP/OmS5xbh+6yew/fkE2r+Ifm/NLlVml63RVTwl
f9MkO1FfTsKRSK1FK9z9VbCkvOj0pK3wwcDLrDzabFnhUwhb0zom6PrKS6H8quwAcCJejBIQH8Rn
2bqp+VHGADnqd17xXajneKKjfkFxzvqllCy1DFhvE5rflcij+xyibfmjLzBvqDaiwYC3qzVaJVQJ
ovIPKLEXB9q9dhFBUbDyf6n2L/eP1oQY2mZYQwnEVW75/4zgV1fXA7qzbpsUAPmXsLqU8f4xb0kP
frOulIuGoiZOCE8EIh73YXe0gl+YAOK3yg0xSSsLq8N5BcklodZMEk5rvidFo5Pcs0qsE2gWJx3H
LlrSKXmp/k4Wvuuaq4uSmV9pH0qrAEeB4JDv5eqmiB9cUZlOOzqs1dpNZg01T5dwnW8ZOAN1usHb
32R58OhUVDhwwkWgbGE4CuK+L79n7V0EMohFKUj9VR2UjZr8K61z3P9U6VU3aRPQI2Mc5gIuU8q/
lBQW9ZIMLgYfp7PZ9CJEwmIUczmFFxlvvdohJMtGz0TRkIkPCg4IvJb5bAhwG/yNrLmCfsZfkP0J
Gx0eJBEUFW0XG4kHOY6kOeoRnLcdaFXTHtLihZkeSh+KoAgpwAZHU4l6kN+TA5lEIeVLu4RLuJ3W
3Uu+4/LRNp9ms2r1VeTvFOWvz/7gKnUsF+ljNeV3HtjSZIvHLjlfOGQe+nSresdqvMX1t1Z+1O2z
lx58IYpP/oobVHtJ2YbYoxj4YDDcsztQRXTrG6V8Zi2ipfERNhdGID8HNunFpZY+02IzFfve2Hry
F25+iHpgje7Jt4CP+9MueY6jB7YR3BbUDOUiE2BQSsKCpTGBPQQH1f/kbo/Wk4X/X0+2hrhrdbpT
jABxbFmW/W9YmUulJQ2x/2W6sid8RePFr6A/hxUsd/k5gIL4a921rI0cXlRYJ7l/Q2hq+4wnZMKI
/AYyR/BZCNRTx4nlPmEtFn8NILHzy+DrkIJlgmOeZnxP+dsXzr100aR9OVKzaPOR4y46MGNpclMU
Mt5MuknOgbKSyJVTvnWTiFmHiKL0O9Y5D68JlXtDeGOQXzG6d+dhTZGprEFrk3Dupos/iTA16orH
ETu23dPk6cjxMPH6p+nB9sgeWOepyZ6hABoc1/Jl1E+M+TTJczTDcn6SSraBZXhP1YO1joqDAbhI
GwzhQodkylKGCMugPNDB5N4uHn45l9lwFwDomK814zwqjvBnTqv4nYbuWKxrbYMdJ+5aDr4upXxs
TGf6SzFByLHwPHASJHlbkWXonagBVIURgYbExMr0hVPtQil/5H5nmLc2uJrFodfXVeEmXImG+lEB
tRIsOI9yQsosq32YbLL6/OQNO34Ydt2+vh6Z5UpaUP+vBZfG2QLbRmhlxgHAplxNxm5k6C+OpK4k
0qbwLxCeocli9JG+CVDWFZRAC8P2CfW5CIYDh1sYwfZZeS2rav/fD0fwNWC7eI/GQ5D+lIR78dFq
fginmhBSmG5D/tB6N2YFHGRXiwtGwyF87vLZkrc064bbj+uG3qaiyCxAPTChxy7dDjzqLB+TsFVT
NzSPGJokHb6en3IIneWlysuyc2vr8UUAXXmiogRLYrvMC1MkoXDrPv6YWMpl1Eoj+e7XeLaxxcxJ
VEpBBTfxXU9W82fOPig0r4hZ7EDE/Ayx5rjO/Jve/Wt4rdwbGMExJSx+A51LtED7/sKHbUFYDzrR
hxhvWtYyOJl8tliINFBmPmTxm5a9Uxd5u+YOLeINmzk025v5aRbkXbXtnsIn1VxL1o10UmqaTMWF
PU1JdpscHuB+hjUNGfLiyqw3U3ILpDe9gjSuZSKt8n3WnuEtsbp9dDajYvXdaj8moW8pu5J5gQF7
cRCWjXKZ/2CR/UE0vflmhPxmWHv2xSMrUOUyiCc45nwiQC5zlW1WMJahXX0aEHqa5pNrcDDII934
04pcEfsLSw/kG/AMaFWdjnWdE43k6s22HldVPUXFA0A5N2CWDmfEhqFwGkfwOHdM94ULncojKfIy
Q0hl/AFYpyuHgmgJ6S1lb++QgxxUlyQwVhLMyHr6jNjHStXdjF+CdTIaAqwOVbcTUXLQIfdwfMLB
TjV/PipJcIiK31HFxCd/KkAlSf1dIuUkxhyDqr2+6GydG+uTWwqm4ouvXSdakBkvOWJVtBrL1zw5
D+Bt9AYBWCNcstljEDNUk7K6rbj00uGzxlkfKEHAOyf78jA9KhDmtMzBxpaYUE7cuhsuXNf8sPnm
rFb6sjMeDDvof0lx7Jh8CFHzxdNcHrVmHeSXAltCYvIM6xGTnOudG4nI17WOzLrDGn1VQJGM/40x
Tl3tfkZdtAAHIZYB3iEN33W7YGkm0usIXxW/HJdvM/2EnMw6cpeXpzT41mFYDdEhA6Ax/DvO6pAt
fgRxkws4c4OisUehUxHrgyhfQ+drYGWJvs6uy1eNC4ptOBisk3U63wn6tEnBhqaWLFYKuvLP0z5C
76W3D0vflPK6Sb4bn+5oOxTfU/spCJB/uciD/7BsMqMD8VPzbgGC8xkdiKXXPMor6s0vt5V/A2q2
s2jHfLg0Z5rqFxQwfFNrGkr6CpGLh9s27UlxHG7g8qSnYJw2lq5HoLeGC1jBcxNS+o/4zG/QoWLl
S35ZhV8KyuqOTtcD98DZmZbhb94ptAPtoPUQxxf2kgSM7ivINpS58rsPMHYpHhurPTfFVg5g2yR3
geMKaddG/tgKblPBzvwXm/NGV15oZClHuEp4HoklPo8nP17wD70GrrSSkxWpCCFC52cHB58o74fE
yDE/b6P6KRe3tD7m2a/l5TZus9CWb6L41tDzedqFB22A9CP7vODs2sTn+BZNF5LoLKBmUsfGHPWO
g/c98Q3OzHHzQfP54wuZbQgwCbR16t7wA5uZtSrwJsTFInJV6UEiLsIBONPdC2YXbcHJCK6hiJJw
gwZimWSXwPlOPAQimNcCeHSU+GRZiUcDxhPmUUtV8VHzWramElSOda1po2AYgjPAEFOubu0S5u2K
cKuqR1CIMcd4kBRqDe9r2Pn5ez6JOaHXFhAes2YNZBqPL8yS7do/qt5mHrnnIYFrggeROx8gB0M2
mJCIjfBOflvlZhJWkYfDOm9ABhXVWTf3Myl8fETWuhtvUJUXSnGaRooGFF/ikvZp6mbRkkiiwtyn
c0sAN6FoT3h5LnL5W4l/gO0NklezQ0qoCUJHUe6c+W7oSL0Zgs0oXQfwBnM5e/K9MmmV6HvxE8s6
W66vUHeXFk1tgSIn5aDToRn6Wh83hf7oKvZHfPxxelGap6IjklwlxdGU/+ZPwlDuSv/I/I/qK9Sx
fuu5ooUDIyGVSpA27H3kVyzsACeff0OIzOsyevlC6IljNBg8/F9fWVdoXuPkY8r2fG6ElNmtzAZg
0UOwJFb6o1RXwbiis8A6T9BdqT8SdYfuERafgesuTTH7OJKHKkS+DUEf25EsStgM2GmbiNFjhEJq
eOHrleDw1YwP7OInyJeZ+OFbF6+6sWRwdJjLGIXhWnAwD1a9rNt9Y/ym4cdwL8szQnxzXGsLBIr8
bglE46LuhgdBZvNP6eihmFPolCyZjoz0k+ozbW7DePdo4aIBzgHNa8bs7JbrnsI+f++QC2dsLzcI
zG2/DQNpZnMxtKdo7tTwL7e/s57BdwReGFApH0qRTFP0eoeAQb4i9FZikE4Ydwz/5OmuuevGnOfn
WU1fgvJu9T9Y+V63lb1vpUAVsgD9017ydNW757zP8bwP4GFFZ/MGJWWZ38gYiAanKX8LNEZQ3LlB
KxWSgHloCFoIKVXqvMwj7KRyuJsJ9CvDVUsD7+286ALjbt75GDFhrNtxqbvw3UQsVdT7kD7K8E9h
NQz33+IJmc2xJrYgccUxZ/iuMOBuMu0KxcyupH2LbFu6YGNXhMtkRfhics8xrZhTgXRgM3Ei/yr7
zIr3XFz15gu7r0V/kQly9bCCFBEPtzVp6ZQMKyPcGiRaXDQRvFkcmkMo0LFAWbAFx/B+mxV3RPxn
IGGdGssxCbtrMBwfToH8WxoLuWXtc7A6FgdfU0A3RekasafvMg6q95bwT9AwyLaw5LIALJURpffD
9y60DJPJHgPFFHLchriuy4hLrVD8VcHd6g+8blZ8AMvgibdhVTlDHG5nxUuHSDTlcLQ4tfjbuNnF
sOlik7xZrleU8z1h4saPDL0n1yldxbE2SPPyXNzmBVaSitNA8ERyzeaTfDx0jIbyatlEhDNfBdQd
0gV/sRQziISUgU1FBbLJdMUfw2Ob1WmzoV2C20eGYdBWki4qY6fqfQrldzVxTe57p19F7R4zMIf7
O1xxoWj/zTLgX+QGMGEc4+48E7S9hrynYlPqz06awG3JsxxeifcaO2b4P0v4EIj7LEkogXaxJpw7
nlxa5jXC1xry0rjR3HYlQD+HjIF8gyPw+qLoav9gAbIzn0OlALZmGdWI+qvjqoCSpFYvFVt32Hva
+DHPhSgTreo0z51l9V3/xVQQDUhrgitU5ScFW1OMelhI5Fep3CXVP807gkXluAJlJ3W+uue71uy5
3GqnNK6s36TyakLiXc4J6rcZqDLMBEzyR8ZIUPJJlBhKaOlzyhJyPkhLjQLlr/vxxC/T2gWKhMjt
O9OPfDLMMCG1FgWwM9N/QP2iCduzxwAjLeA2mB0N5C0mJ6TLO/IrDVeqcirag+fzE6GmevkrREOf
dTk2ALTjIrdYQAeIu1qUI50d96q+VeSdWQGpu5DiVPiyKN1BEhVCIcOH0jPa6T9sqLCN+PeAj2p8
WN1XqP32JbQ/7belx8INxh497i8295otMCO7I478ziS4asK6dQlCSXOFbVAHhV0TF4dn05ZOAcZm
sNPxOgz6yxtypsYgXH7Fml5Cqgf/rJ2OenDlOzUnVnK0RpFFIkFzSEZlUb4zKtYQEa7Udaty/KfD
iElAWcv2XDH1t1DvJJNFbPJVpScvPQNmdjR5AW4UDVSofoC/htNgNZ3nXVh0b4Q/pfya/E3EhYgX
I+UehCam3RhJMwZljSRuaSKuMx4+v+SoaoPtS4Cku1o85nf6oBhSiXirOxYrxboX3lLABpn5IcPB
Y76oopzC+MaWui0QDmTk13TjMqJSJyUdCFm0RJjiXBP4a3B1vLgCifBKFAYw1JRLF9TUdmJRmR6n
mQtrwqlk4Rw1e36QG3puZjp98plQSBYe2jQFGy971Nb1fWCkVVcA3Ja2a2i+w7OBXm/SDhYNX4lW
nOw5gVCnBTHMBDszIPNaUMXY8E9p7NTZy4QJwxuPUn6en/cEn460vJd8+WRILbgrMQvgWXL58v3b
fC/PfBN2V/K4mb/81nvVuKCFRHKnAdGV8OozkB1rJ4uM7AFfowGoQ7fDVa1bb3HaK8W1FO45djPE
UGdvigLRY3L4xPUTB2NaD2LtLCDMIiC60+DvtLhejpz2jTcCwx4EUMDMWfWCglYpzsjxHC3ZzV1X
0Go2npIgDKyxOJ0TnmIzCbuvZmkSbzzH6IZcatxtHdR+WkZwtK8vCfQCHhfWhTq5WVy7ap2ykJ2X
ehBa2QFlePkoCOtJ9mzkRcVVME9Zekse+B5hEsBYIeg7DwzVomcalpZI3ucG+JstCDsz1pCCBDP6
Kq8MV/Z3hXYnziqzv8rK9Wh2GhBQ9FiLDLAeV2Zi0HCHmx8bEEXB2HyaqIHk/FeXLuV0wLJJJSMq
6hJnJqUmMt8RLOjSbO3EBbYjAhJqmIpxTcnSeMMfgSK6Ss+Vup3AdC2R20//YXSArWRwcDvz1sR/
PtcCqwPt7CfnRgVzhaOKlikwPksk+gqCFGv8nmlRfUs2zIb5eZULWxK9bZ7Jwj9N6Tocb4N1G6El
Bh2rNOaBc0wJQK4KMe9vsi0qwm6UnlWFL3X1k7+V8qEVUENA0vSBJh96IBFDG5JTnQxYTDTxhIg5
5VHmDOcqYDvk7Towsw6EODMMiCktWNk58T41YMeeKFHiIGVjm2iQUuf4IgthcfbPS0TkU2vJu83F
dH6hzpdYVyx0RFuUiFWxLCBDmFGwq1J23NRSTraa42r0JYPIC/npGxE0SYi2bGe4Nzm1bUbnMX6q
0mlkyzzLSQLzr8EbQQjOXDhTMKx9ElwFlK3VZ+2tlNnq6lbD8AgxwBH7WzjrCVj3m3AkQLZsDUr8
DIBVYbVobHlVECYP6DBqB/I3l5X84hCvS+vY6h8V5IwR99nIhz3OERmJGamikRMXLuEawEj4E3R6
+O8g+2IBUatrugfBY6VEcUnETT3sal6EZLf0xF/lDNkZO8Vn6KrsnlGip18AflL1S9n/cJLFxEFW
LeOY/99q7dEaF43QdxFrFvxl7UqlGZ0SYODeQU2IiQ/CLnZ1Rsre4VAb2LnAVoGji1GAQ3JIt4Sj
VTkAnY3bW68qYkggGtzitquJcOOTjD9pIsOJ3ONzrh38lGUUT4dCR4ORqWMU9Y8PIdvkG4yjAovC
X2/pr8Js431pM5dy14At83FG0PygvYiGAF7yFuAXGz7v0HPWyBPsVkjJLKPlQ4+i5Gy2cU9P2BD0
S8agNF8AUkJN/KAG4rn+xIpFBjA/4003OcOKtHuVQ85Kf3KyGXPbxSPzPSOyhJt1RHdIfho7roPZ
PhveKq6pVKNEkhihrSUJuEsJALAuhTnxxomKfTbBNfkhWxI+uVAdSb1bCNychFxriB2KvFr8/Kvq
M4tZftY7QQHS5c/ROsQo0+JbAPHKhL2ht9u5WsvRiutooUq2gKgEhbr1p2A1hNUlzbo/ZivL+83F
x4wOSdVIZ1WtrFxetio3Aa9ODGzS6UiGgACxNzpAwEtP1l5Ur0YZJBpzyH+Z8U67Zb3yXSU7z6Ug
CA74ORIyxTC26satjIlFcJFDRwyOM8SGxmLmx8CMXEvEPznmMkxdcMeAXxqdbtyVxkcNBKxHGNck
WwuOtpk9rQxGAl8+lCbvSrILnEI6zINsXvR8kydXucrsVrrGhsHiGv4JpPleIeuOaDUGoeCkujgV
Y47U7HlLTCrLVj6klMCaflJO/pTky8NW47fkSpu/B5pwGzEbgdqSxIeZYrziSLTo+WmuG01+s8r9
/MEWsWu8ed7mKyBpL6l4aeRjUfWOYU6boMg3xkSc1mRhHVJx9vIV8UbA+8QjLr0ME4BSpWmCETiT
TtXfcTmQAMsOYTdN/ypYZIa2qf0PX7lXEJ7jhuD19C0qn5DO/vvowJVgvFoinqXjhrlNyb9KxCk4
WAgg0yGOyhHY0mC8xuYSIjLK07uh25nL0SsebfdPgCA0KrRLzSovnv2yXcaAb2hJ8M5iXXoqCnEx
6FcVXKMgnA8go3xF/l/WUvfhkVCj0+GZcdgTvDDJGbaHCaq7tK6yZWk+8norRZeg+1NQxed+g6cE
zj1S4zTriFGDjCpSREMXhHYhjzrui3h3s4dUmj2G6qtkQtORsS3L3azdd/hWM0dwPwomLnoO6xog
8XqJ+Ye0aP/KeqWLaxzNTIa51g6iR5n96sHdTz5GlAoT+FHX36MBW5/xQvtg/ZPET3E8VvAUigf+
QLAF1ybmrn+q74YfrXn5RdKj3HzjglMPYo9jPV7z+IIxpdoOTss2NIRf3tXiqtTBFBa/Gt2djiIl
e3IBSMIWuI9isWIZhyx3ZzolRmMcYsbNeNpiqJGLn5Z58siVrU8Ki3dky4hdmM5EiFg3z0MZL7ta
tJGrjcLKH5Y8RNVY3Ri89RYZrDV8aDKKBFZg8+NFeuxWxdtMN33+XxgX88RL7DZMcaiQGpwJsqNH
ETI1flYnMLjeu1dsoYu3KhxmzMoi9g76RZSfUbEtiulEQgVUzJkuJMgrP8ATBtfQy1zBDO9T1B1Y
7Yt4lntA0mDMMGiudDTpFSUwiX4rAn25uomLwyK8A3qIUQG/2cVa/wr7Mel44ywLOqYJJsPRgvqg
73z2a6X6W05nI3tmiB9LMltqDn1HBczoepB4A5DSk9smJqq4aB1k1EwmvAu+FkylockwncgpUNIO
5mQlbw3UUWwW2l+zfrP0txC+L+jygP/rorO/TGrOAaOqRVPux28wW0Ol+a1eFdIEVSF0e4Cvwn6w
TJ2RZdo8ROr1X8A7nmp2QAJ5idMGDyokcHBjuFzb4YwsNLkqLYoO2J1wA3G7peHEj8FgIay9K9a3
cxHsSsRlkLH1LfeMH20s+Tk5JFCVBKZClWazP5Y/ZfEjp+tAuZm8kgL4Fn2jVx065YA0kNuNswIV
FOKPTCgZQ326buqfCRllx/IWL0Dlx0KNrFefPaEW4f9YOo/d2JVrDT8RAeYw7UB2zmqFCaHInDOf
3l/t48EFLgxbW+omq9b648YoNvaKEm6dLWiRI9p1k20+IiyaAHr+nWYjqMhYNGsJs160g4pLRtSW
HcOQ8qhs2iQuwVodgUZcuf5UCHhJm39EqlHszJW07GAK1vqqJImoBqfmx67JIQM/SFBvkZiHWYfG
VQfpDUMO7mRw1ZGZZGsgq8qKnYwlODk2zSVRdsNwIAyYvKQXknGOfnQdOVYrCuZZWGwGdAcXIaN8
oSB37TCEQaIr4N2HuXHH4QUb/yKFzQ9bvLjQEG6EOJ96Onrt3Yx/95dWPjcM3sUixBYU5xvNM9a6
5PrxoZFcjZBcm22auBI3BMADMoIQlTuYR44t2LLCXhfh+1MFfmY/Ydtro2dVvmbpG7hhTsw8y66y
5uIz8fuCyig1f0oF12Qyu5C010OICv3ywHCR1t8vhO+rlMdpj4E97LMfPjPtzyHSbVqr5ykgqGsj
db8NJF5sfPCXrAmXWh2gxe92cAN8WYXWm2pvyHQnk3Qtv4JiGNKmDv/IulkOKt1495Dvo4o8OSRH
+S/uf2TE9GBAmXavzEvH4M0nQhPBdrzRDM6hBmjkjvKmoE6xvhIbR7rmYwL8ELOiox7J510mzR3R
CHejie+K3Fz5xdAugH+Ubk5ocsnlJTxZDlEQhZ+fFObibzG/2V5BpsJxnQKXRafgr4WinaWRLwUj
GZqGdHrLOrd3nmH8DMO/1rxLwy33D5PMaHgm0N+tjH2pHroM+yXjFxlINdC7ycbZwelI8Dv6ulQO
EdZU7jXaSCevTC6mflbl29CQGnQpwz/NOQBuFdVOBB1/VZVHbBfGug1j7AqOVo23dsbJXVJce2vn
Ble5sfTT09TfSBex7dfSOmik/EF4QithsZyfpflw6HNFyGk8DEAuo9wbw+cEcF+pF5rXxR/OPDbk
VyHlI8G31E+1BqhwUziex/BHhUqliSN11vRsFrSGaEuc4ZSCp93Tzh9S+9mvqbgDMk36CSUlJjE2
bZ3nNCKwNZmJhdOPMxW7ZOe6U8uzHSy6wXOSIxz1Ci8iOqSRdO2VmBgTFjPglqEEpDiP6QaNFE+5
EV0EGj8TDsDwp4UntZuwXdXrCJu8vlfVsxPhCNhpRMSAcLY34mMBee8x6MSsPvgcVhJ8NBP+79ye
0+hHJeapl/6cfoNQWmiicwAbe/jxMxBm44MWaSKrVvpI2gwXhW98OP27cjT0hYNqxiFe8CiT1oqk
RfpIcvGWLGfeaqbNFbAcUoZVWKwFdd/h6UJCFUt/KdMB2OzScn4KysHrZaeTznwsZUnMLihKVQ4M
EYvnTuFnAc2Ksp2GElL4khfNfgMiiZTX6H2a3EFyg+IlJg09/h6I/3G0De7ENSY5Ekh/UWk0brkp
kIoZb2BX6MIah9k0POZwY4w75Jo19REhKi/MSPgGxaT/0inkE/8fmRpDxUS2jZ13v/yM5594/uX9
WznNPgD6VLsNUO9S4U52S2xgjAD4SEVoe7oRmCevUPohG0faRpdsxfB1CSG9XqWly5DpOhBiUoVW
NVCLzNyq6aOqOTILdM/pOeq2hXGoCGChUGrWrvx6ytFCIo/mIHKuMoy6MtBnA/NbQtCARJjVXoWZ
4EKjkgIE76nDVBnxp2N/DT1jM+aZYk0mbmaTSbCY+yNSzN54z1uuavlJWtQiVjZaFIq7S1G9oT4S
IoBUcZ97yOf1bbWJPWj29mhp9aVRXnhcYPZjbSdE/IZzuijlpZTPcvoBiYT4XOLItpL9AHxfS380
8C4nCWskF4uCzriyH5a0JdsTRzRm4/2g2SijewTG37qxG5LrWFC3utI1hM8YrcbiMz2mzM3+siXW
Ib2JI2CKX3v/2Ji0XG4NBzPkSlfWBNiAifO35fWletj6DwBHwtHT8RShbkFRujTSHauCcKB5UNzO
O/91LyIlsEfHW6THStXIwNkm+A0KHiMAAXK6pRSsciat18g8a8uiX7iIjrM/vbiofz5HrbNHKjlR
3ALFpSnsSc41iX6bdK9F66DwYFiC4pkh8J9HDvSK6RjEF2kq/QIBiLb17UM35DW2Zpy9unEmySf0
Ym/GQ98ifUOcjshkBcUQq5Dcau8GdIUG8i1n6NNGlGaDSyCkAgbHJxqw29+k/omwgpvwgTZypWkf
DnWkdCgCxDXG1xDxBWegxZIrJowpOUA4rbofGWmggDGmb4uvqfOxa8NeMs4mfORg+ys86YnLDOS1
+m8LDCAwT64PHOgNhDhhorCYKNBDdWP7L3X/6eQ/Cbi8AT66TqeZcwCtc7ulXX4RlNtp+Ot08tFR
AZDxklyJ5wqZKBgsetQMM+pgXD06ofhyCxYZ1N6gbiPiLe1ron4p9sXM8BUTp2/XIMA+nVUR6LVy
CuRXp/7r7EW3mTbDeCBcJ5G9YT72qx724iaLr5aZrifQgMpW+sQ5bgz0w/MKYD+kspTC8r/oB1JN
UDe6f54ZFtP7hC0jAFawXUq10/ZV+FyCDIV/AD5wpOW7BxmaJYRwp2EFZdRse2ufVvsqvsXBWz/A
EVC7TMQYn7UfHNoBcUpIkfMSm8uawZ/pIyaGkZNq2NfmP1uIz8EEAQZ8f89hm5FNcQ3wmaMdOTrb
YYNQL43XEp+ef0l41unlHl5ZAu1iLZkEcIAKgrkUE5tGurVMaoFZmzegFppCLDlXodQ9QdaXZrVp
1xWWxj08X48xOWEdImqY3ttFUHOCUWsZXhHGd+0+hR2lr4gbIZT343QREseYOy5sJSro/6Dhw3ZH
7j2JF+CqVG+qCJw7ElzYdSMHiw2RmDlSdNQ0tbWXrU0zurQxC30yoWrtvG1szwwoF8qWkXTkSkmz
VzW6AcAji2e7xK2YMe8souputwgIyVhuNL77DQt2Or5l0bmUbl343qenmHejmQ8gHM1m2IiqTe6d
Il2h9Oqro7pE0557ufZrs8oU7Wc7wEfW+5Q8Iqb4ZmP26tpsjlbHH1e5vrTn7IYi59lMPUd23wg9
XkiA8jyT4OyLMNiGhO4r62F4DsBdQ49cIziLLAvNPDkmsXC7hLw8gjQnP1tZ6nsKh2hwAo5kDxRc
1OXitZ0+1OZNdx0PoZQQrZDND9CJxgqIPFb2k7Hra/SLZrY2+Oex08Irg41ea7bsuQowX26CYQf8
YUknvMaAXDxyJFXEDVHiyKnaQ/3Eg0XQYd2iJqbQ8NR0RGJxcHnzk7tIDD8m6HSBSFGuQ0iBXwYv
XMrFa7zlf1Wvwp8yNygUhHFFQIalxkH6064yQ5gcf4SJicj/7Dj1l6h7TftvMgMxDwRAiLxn6Cob
2V9I7Ufcvoyzxid+9Nsdc3x9JS974LKj5K9mbCgh/5PFX6ihxuNY9FQvAL0d2cGC7DXgvGFwQ+JO
SsVLvIJ7QBrZX3IT36q0iajyBgFjJ4rvDI3knMb4F+1ny55OcTgb8NBfNOuCIVCUvISebvy26S4F
W1HYKMRenWGBgkwjasSfIHCRteT+M1Q4IeZdyBmHt6j9qLDhat6IQZ67lz8jBJ7MNlO/HlX+OBau
goj6S1iu53EdCJZ7wRu4pgItEuyHfqfeQ2g8+vS7qhjKwxOP+aAwzfbjYmzGpUPNG/oYmQDZH9nY
sDtNNZvasOqcDWPC2LzgnOR45gVAREZ+3SqSlmEJT87XiI2y7CovtQ/8RLRDCoGUAFn2p90eHaqt
S8tfTdqFDUeGQcRzxawhQMEgPDg8BGI0JNVxVddcEsSPRMC4fXEjR5AEklPW3cePNvX48/X4xtCg
Nlve56p4l1gu+/qrogCeC5cKS16SccFgkIV7ni+xW6vdKTEtwCI+Lv83+qLbREiwpInro7yOekzL
SUid967pLvbwh0VBQqQRT16YeC+B5Qk/5dx8qOQIEUTaMd/b6L0Zmhrzr9fyRWoRecAuJFwADLuU
l9X5TbU5gIgQbqJ3IeD6NKNsSa525pzDZGdn7yNTd1PGaBvwAqavAnXIIYv5JIwYM2qw0ioi8Qbq
uaNvmceBi6u6Ax7j5E+jV+p1FoOTcI9hVeCuiXBbKe81t1eTs4YEV90gzImkqgBzuRg5BQWGBFIv
dzG2YLUHVrnF1YuqvkjVQbH3M5pLTV0xVmXpR87EPfP0Z8athAQq8nf4ZtPcyA6Ds7xKuZ0YRBEZ
lB8w/Ma22yjdpnD2wGI5Eimw1P5Hq4AODIqE4MZmBSRFjNlheYpKVgBFxwxcY41lLe+e5qqjb9Hm
mano/aYEZDGb75n9WY4fOcTZAi6iAT+eVlZuoQmBJdb4Tjg9s6Np4kUajuKU58gTZuGCa2iaaDPc
McMQk0Svj+rGdHBrO86cRv/FtCk8M6Oqr+prNP52yCR5XYk8iso7Z/RSayy8bA5z1Q2bBsa/bP4T
bwkq0sT+NeyB65/LiofbJvUHvXTNxD7gMl8mwz6s98wJU4tMqQe8A88SYa+TyNVb+yuJ2Q1gPFWu
YktPdM47wq0i0PgAEUE5JetAxCKj5sD/seQ/FgiJ+FL7J78iE6P/xa0MTzO1u88G76E3IjoBVvE7
AJRNbO5lHoiJKw1JhYbLSXMg/+orb3J0MRCBK1vm5QHjIOoo4uXNQxHB+dzEnBOD6DyE0FN/HcnO
a/KNre909ldU/Ig6CdiLV8hZDA/wqELkybAyBl5XXAiTbxV3jr4jB2cfB011QociYz1CqJ0X3mzv
oTWHniY7MeoK4VsobcRSxuwFgoAZkdV4T3tgMp2B/mG5cg+qoJNXSrd6b94KAkk05OTqMnTepBrj
BLEMMipHY0QMOYY8F9QFyDz+l9h6dCTMRT+h8uXbpKe7sdsQVA/bvxKIhhqduvFNCkBpmUGQNQ/w
4u8cpUKWzJOKNVIccZK1fpp0DLT8RyK0LnrGVESYoG6hcTfNs/4q4w5QtH1GiFRMGlBZ3kKezfiI
k7uSsLFs23rvVCZhUt06mzxbX1XxxYz24IlkJy8G11oCL/F7wb7ex/we81erobykkWuwspUei+DS
bRScTACz5SfDo4F8w3I76xETogNMYIJAku/A+EEqTuuq5k3K/maDzTtbk/JCKMVC4+geCw/KU8QX
RP+8yTPe1cMwbZ1ZQ/REzMi1g3FjuQDFXvfdLhb1CyZn9MWWLrL55kP8O2dIAQpTnHE3cJxN8hKK
vs1OpgwnP+853wIDsZsszIwxm/c/LsKiP/bToVcrGMC5iaEpPb856dysLG0i1XCllCcpBqZQsnWm
E1QElIeFGWUIj8ZL7UibdKAoaD7EiLgjLjii3cIFe3IQ3toGazRNBqp60IszqxaxdlykKhres4w6
KN8STCAeMR1uH6qy7DlgjW5ZW+sYnIaOWCnGRwgJsNM9CofjrfE9Gb5bks4Rg4XExKulEBPZTRZA
L+fvUN9lID7azOcbMV+BxAyT/PC4y+U5cM6J/9KEX0XfUMzmnvQerwAAlXHJQVmSkjIEfpdu5v/G
7wazm7o3UKM2dAA07KwVCnC2e+x9lXYw+NJw05YeXqLJQ7bdjV/iYG2pdQircy7h+qCzImdELJCu
0e5ywHNrkipQVj+J9qywHz/N4bWy0G0TuqHN7z6UmZH/aBbctDqvTmqrLKzpQyyqpWW4tXp15B34
huUlW/iOdqm7JV3yzKXGuB3HdxHblibsiEjKbZcdANETL9xzyJ8+HsvMZHVT+Ge11A1JSpCYddVN
OKxzwrzNYFkxu+Xth2pZBIvxJ/ocvu4gr3AFjkxB7PajmSErIdi73eUsJlR+8EO5u1943OCXRJyX
NrwbyhvhPLx1lKSy9wkpWncDuV6w5HFAGKR48ac0TBgt+KrFq2ATUjN+/ENEs3ssUcb1lREBPh1N
a6dN76hMK3uL09+w7kGWLaYA2E/shNlnEH1rAtkNniESyK5x8ORDf2fnrLt25aKhT6AgwUL8aHwu
WA705pFMqMeYBaeWsJYI9cqbo98tFifTegidr5Oddfl9IP+IWsyK5FJihhVX64/U0EmKB28Umd8p
Z9oU6fDLLwTpomXJtlrP6F29mj8Y6nXS+puIhiB26yGgIBt9NAVmS4ElgaBIjGuK/MZ7KGYyAAx0
H9xPBINRO1ZiQqVxc0mrB0l1H6X6R7qIXx+ahjpOfzPnnxmEk6H1/G+AMYAOkbRTVnMDI2NY7ISP
dNvTG1jQvfOhIjWIjG8z/vCr6zSh4mW86piTZa93gFPoZMN/8xqxL1YDScMLiM9uRXQo7M3MkaCH
p8rkqy9fp+KzpPUtRoeotuVZ6Z+D4Ec24nRU4HfCATms9QeMQisjapBo0Xwl+Pp94mL9tF1PKsUE
uJF6TtZ9P6DnZ9Y6vVp+utIQevDf4kZBDHtVyn0tL0uwGCvYSD9+xQRDL5m/Ao4ZvaLe5hI91MF3
HjvMxIikEPR3m2blAIweBQ3mkJPQlpdC/1VGGtXoFNN7L2RH92dYx+qR2J560ftrq5+LXFp8F4RR
dVvhY1LJ9nZeAe0WTXHmLbfUq1n3ROaBodzNcjdK6L5WbbPLus+KuLYsK/ieCA9HN0mpXCHM5GtZ
SGL3RveC4UN4mHevcOvCw6/jaR4XSAChkgP9A2aCuF1HmK92kK463385flcogn3pW8k3AgAG/A+T
++RqXsCE9aDGS9DXcfgbDZfU2ffeEOPvNCsMNmxCi95agw81yWbklI1NRn0vUq6qc9HzEyuPhrwF
ATMRC6g+dB7fyPa5tEG6kDoimIcKIqPaJiOQQ9efRRwYE3d0Vgn2oj0zQeeBLwoZTfLRL4gf+QLS
86tVNbn4ecgEumgmi2v9m2tvRQu+K3fuJEXrCIcfgjYiIhjOGDj43jucZ7WIDi/vEluHLO81VcGx
T7mu85Rb0v330hcoPCEyUXMLim/aKfmn+AiXFq40Mj9B1doTLBE/81lmPwjgkBjQuiSRJXUOUDLw
MDH7NndWcEFA++1F8KcBwMkYHZz0u5wf/8f7QmzXolQ49ggrlJIvU9sG9EeVXArKO6NyvJ08azqB
mIqy9tkLTa9JL7nuLDXjQLZcN4NxMVp5Idup0rSu0w8rMyXLQr1gbwP0zgDEhDZIMEd9xmd+QWtf
SD5zI/qraGcL6JebuRsavr2HZB+k9ETaBaynMDvjvdb3lXJXEZ/OQIV12a5jBEEqT0iwjkkP4tll
Bet4B/4xhIMr6qPsVUlwlYQYtcSd2VZiQVqyRDMDQRvEQnoufROWiyCeDQg2OEOmZ9lM+8kpvRLA
n5IRkkB0Dneh4wPPURNSS1g5OI+FAauBw2ICRk2hcQHG12xxZYTQaL+JvkmJ4QrvEws5J+p0kqD4
fMVcCdZC7dpKqlaMq+ui2AtcmpZK4KXU/1IrXvjfcX4lHRdWiCSNlF+kyt6U6kVhr2soEJiFJYyL
OyVqC8Y1xz14UPnB9qklsVorPgrMmeUBRncsfo0GI6cHa9L4s+tnH4mMl5GlD5bO4o3WZpGdSVmY
ibWYMKh+JPAQNalCGFZbcPOaLKzIV1Qunn8CTNDM8JUlnLOcU4JErtGSl6rOLEbTTgKnEzifZfEd
MUQ2+9Y8Zh4BXvmWejy3twji8wQXBxRDkTOUMrwzS8FEeE/OE4pUUHGFM8eQvEzbzu0R1zs+Yfi1
8kh8Fh4Qs1jnIuqZSISDZCK1cbuKEINdit9DNm4hDiDSThGUOst+dFh0bxWpGRCmQGmNtSWHClP+
upn23R3fqM0alloXYtsXfrcHXTIwIdmcNZsY2Zb02wzNJiyTJT1j4DooyvFoYHUobhwsnfqIzLc8
tbcqX2AMUc7DCVzodeVBl4EJDE/nCbBQP6n2M8Kq4kA83zi7kyhbaBbnyeZlXo79LQyJYv6ySdPO
G3VFpde6UjntqDuQTQ6Yt6nZgDtFNvXYKuZ6nOLFt2yf5YGecGTeq8R+qxmGu45nTDuQPudWYHeM
h25OWeua99J1umdc3qmkIAmvXZYkes4xPAxZN5syPw6OhH4UlJNwroqjkTjnrSO/zP9UXOJG0Z0z
VNHkIyPiUBXMOMJSSySnqvsARyzN7VTTXSMiUu0aNy7WaZwg8rGON5ps8YD9JKyAEqkz9dkc35qc
ZLk3eG0pRpCt/+Ua1TYAkMBTUfA2lCf1Myw3xG0Q3841wC5SEI3nNlIIEHbAyLPw+/07MoGvaL5A
GU4Q5w1HoxPB1jXXqTzbyctg/8T99yDPG8oBGNbKFJmXdTMCzgGFWKaT3Hls2ZnPYE59iI4jAMnK
fxdMz/fncztKKx4IEgbiRiMql5svVta+HeIsunYu055/QQmeakDWzPQQD2r/mxHvEuZfRfQuEQJX
fwKRkhxnUF9cgiZcrcXPZJ9IVAuVP4MOV+cey/MqGj8Mss/bo+T8Gd1RNXcqngD/6Wh3TfrjQZ3z
W5wg+tnauG7PqrrGSKjhD1dX1hBstZQhABUiZborAkei/KxZ74HCG46KSJ520jp2q9hjkRQXqtjq
+M3Rg60l/z4j3Gh6PFno9Q1Bt7dvsuQKk4Qq7eD2VZAaJSG89yxdMfuWygiF/papB9lC6EOkxr4c
B45faCEESjRNwPJukdNFy+JdhZLsQqpBFzaMSU0gw4dMk/3gaURDZtGPomFEV25m3UGY4YKaHiMs
0eyNm8pDnFFueBDN7QCvH8UvAjibGEYjaE+L9VqekdHqpJS1bok0mCjfNgXsiBguzRbk/YWM52Wk
nAYZEAqQ0RlJOLhb3AQFj0qKd45bEjENYznjFliPs502nNFiB9JyF2e0CNZsQEqYXssdd0IfbQDp
k/m1aQiTPObaNc3uHVkC0QH3jVS5Bo87dM7a8djKxWpEmD2TRFPeMzZmyn0wzn3qeYJWb1Oybis8
lHBAK0IokKuP5G+y1DXxC+EuY/E3gopY7BnCqdKqoH3ZyqY/R+H9M9D6adtmn02bmj42Yn9am7Mb
3sRvv7Lmuzdv4TLYjPNPGNKhgvsgWTvGZ4aKtn78y7nbow/sxAXE2Gl7fsrssUfEQPEDQORvyK5m
03XZnRqWKlvfJOVbON6UueDN21U8fHF/UIK3OTzab7qzlefwYKr12pmoxHptyLgVBDVMMgetiEuU
G9SU5klyENaKJDc+5EEEPwkBJ5wWDVKMkSRzBp8Z7WV1xnzTmUznfDtU6MUQFKELW2tQpwmWnTBa
ELVHqgDuf7ww/XTpUfEXMGJlvQExMlRXh9/JuprO7IJiRZDPZvNCLmi35isrq4uBQYu0dOvQoT9X
+UQzlni5f8jEIkQo/Kb2iN512bOO+hexvZCOLOTNdu8JtqWmFLI2eA65/2ulBCYaFgki/AalrgMn
m0i8mMQ9AQfOLh8VWQR6s9WpKCx+ap3YDAnhFdfXzCOhWbyXoU5LurT5BuEGZl4TAflfTI5ufQkd
XUsBB3oScOikvScMS4GhLdjyiVhdNhoG4QATEbkg3YgAgzWEsoS2f9dQDI1XjcDwgGKPYXzWxPeX
OIK32rMgeCy+Gyo43HRRy6vCDl4yKiQfM5GBaHyZO9Fw18+Znh3mHHBqjTPdiTd6vR7biy6ICDEg
2u8X/jGNRMV9D4mrvju8ZDjmlI0gDhIuMOIfbeNJISR88x4+j73qWNnUza8q8kIFcuHrbLUsddr0
SPU95INMs8UjKN//HT7yhNrzEPAkOSLhgfWZb4p4wVR31RgQlIDFYevfahz5bi7vUd128jXvtpPl
+i3ZkpvK58etyAMAZdLSnW8lnlGeSnaRUZNRP7vArzN5Wfmh5/MM8QJiD2HpVlbyd0qqIBleJHwf
hWRDEQH1oYGWz3846ckajzt5cAneFXEviDNRaIQlPZGvAROMf60nalY3GVKUajO/gM/QnzSuQN85
j1jk4vDc8eo1yZc1fEfxqse41QA7POrwKJu3pnzPK/RSngg5HFymtQ7uqWoGoviIJKu8wnbJq6pK
ROeu7x8BQ4bkQxNe6wimGfOtJnPI/RnjbR6I25Ag9b40yA8FY+g2sbaC03aJQE3HVaPWjAyA1+Fx
ah42Zg2y1Gk89XlMCGZISZHYBTyI+rHhGlyT0xl+Ag6lEAFUcGAZQqbPoadD54qIm3KHSSZqH41y
mvSnRVoF3j7UoYnvBbywPVDetih387jLo6c+pRtT/yjUF55OVcFehZJTbLAzUqGKu93ClUJKzThv
iL0lruQM98RtKlauGS/MsKQ1ZDGpX7WCr8vtyqtDa3Ok3kflU0Vr0vBuR91qNqOlY79PDIIJpUkb
39+14VHT35XgSvyr7O9K/Ziauzg9mtHTsR4I2DoyKt5nZYsYOQzvCTi+Yl0C3gBtx2NdOvcQWCUA
FDW+4Yqm+ii1B4PRmTwJ2d9iZq5mOrQmxc0DpEf6BCSK6lJ6s6lOHXEnugBdOplHNWW3K52FKEUu
o2vPUbrM81bS31TEMCnIlSyB0qbvY/Es2baKPaFpSSfmiz4M1tDPy/plRC4sDz98oFJHi8Q+R44k
E15f0wVhRySBFY9Q/qOvmwjHxtz14cav1oW+JKl6RyxkirqvQMFpyhefkNt2K4RfvnmOhtOM0MTw
8uJzUtaT/Sh0JvEVlywMl93ubOUg3wnCVJt3LXqoxctMFBcEi+RF+jolexi97Jp/gGG3CwgpfweH
mlMK/DrfK/iuM5DkCXm+03/5IW/Cek4p6Hi3iSUwV3LmDiamBH7PqsfbR5QDCFc83ML6MuKdQqnZ
o6RhjSRs2JwOI6XVNZEjAKtSh5Eew1V8Id4g6Ea8tGvHelNSRq5jmODYwiNRkKFhY10MPnX1L+Z3
HTDgydYXUAsVOa5450uLDL9LikIJsHFta9tMfqEocmovBD83xhEYazYvdCiCwOKlIuv+n3A7/EsH
XuaZMNjPYvpJWfjMjKoM+YZ8Fi1Nd8z9drlqpDeCknCJ5MVNJucke3bWz8xTIDHBZ0LCOLygT4gi
Jh1lR1Fyoj6FpM4mWvWFf5IeTjKWIeXgBCDpCWEp+zUR6yt/OAvaItOyZaz+ip6QWHlO4QMttRYg
zyUF4Ngr5zoFFjnq7U5qmbQFVlf8ZJhbGPRNa8PhICitLiKw88UhE5WPWpnfsnbhNANFQRA0nN9h
yGXgAO3aB7/d00PDt6V3nljq1ccpzMgIIO2fn5hoB94cIlF8shrPIueKSKxWMA1ptWgAyNLGWLZc
K7FxAuEZCT1ShvcsNhapCMYI/rj+yPkZY7pJsifRn8Ec0dFwMtNrKr/pMyFf4yPeSfxxw66gwRYS
u6ak/cB4FVaXCSyrZcktzB+H4WoITv8eHKC/dq8EAPm88tRdPlKk6KP/m/NnDUTYC4K7lZ4Q9xWa
abtC2sJGDs7aq4tR6QEaCK+4Z249HqucNimXLY7jqmO0+gfzdasO3CMjDI8gXMJ29gnsBly9X24h
PehGnctLPaDn5yZEe52kH3i/shQxtkfnjq+LL6sKDjoZEBHeb3HeBVBJfHqqeVaUjcrGhk8a00lN
pgEHx1GVfwUQTDBcHb9p9omzrSFElIxf50PFStkUb6EE/E5I+/id6hgNCX4LNzVwtbPX+zeb30x5
E9SkJc5O4xxaS4O92txnTGvYn5vdoHLeCcflicdkTrawSxxshIgw0dCWC5gzEaVJnw0iRTKGnxja
CPtUSHSyOXIc0Op8p8h7PvBifNKfhhQo5FN/i9HCM90f9eFzHvdKTV3jmgHQlgHiqHuA6qsHfvbw
Vw2kmXqAPH6FehGCbJcwMIx7g1DtwzyiU2B8BtoEKHEQGW6sbcgr19+L9NdQ7mO/JvfE+QV5tYrf
qjgn0W0091Pnte0Bpf2AZrBBAyYdR/3hAINSENc8dF4LPLnxnyIDABbATs1zzu/+tzGs7Aim/WCH
FxCTPt+kzDQdoElEU1DxTY0tNHXKHgUPpOtIEsmVhtjoybFC2UjsQLaNKR1MQ1fN0GTuYtpLlGs7
ARe5c+5hOugkJDgkByKZ0l5yxOHNvU8uUfw+IR1pEgCHuV/UxqmVEAU9cmQPBPoVEJR30fUCzCO1
t2rai7B2hp6RgqIdrJ9lrewaVvwcBTdffrbVV6PdIvVHishKR2hf7hO2L5d/MowvEn69ul/P/SbQ
N5XFa5uQFn/0c2JbXtIKxSQ2TTDrfssLSWYYDDiRxcTXTs3byEBfE8rSebgzsMcHy1b8ImYf7mpi
LGz51hOTw2E0gc6c/JJE5K1JVzffz7ho8Uy4otm39cdNTrEjEBEUJCAM5l314NPyIB+jCO0oNSXW
xlIfsfTqcPwTNSvkhlsFVK8ZeWkGb6JMo/nT49Kt4UvMaQPPkeE6HAgH2qj+YyzWnUznjpcMEmE9
Ryv6ndHD9aU7TjwGy7JcMv/hJSrTLaev6Xz5MJPxi526FLWY1Y7aerflLo5IESCHEbktYjCqN6Lo
syLtBuP+UB2jztNNtsUDZlQzu41NhktLSPXcPHRLtnOLOXl6abPvQeUitgy2JhENBdfPtBVTQQ76
Whyt/m7iYG/qL0lb26PQaSJ2qcm8MPuLqaKkiU+VzqNl4/fEGHVQCAdISFzG+4i1mugpXjofLXyP
pF7fkqPJ+qDT69AjkMQKQqyLYB2zsyTFdDAeRhiSDq9w1L+0/PqzgY9zRW5V/xInFKECBTZE9M2W
15OgXXn9uCOMK4jdxLp1DpMP84WCswQXYE+GWIgYE1OLcSS+N7M8jeSHvj9I2qPsvjKDwNCXodlJ
U8p2/gZhGOOO4X5KTwhhW+1ooK+xbtQQQJAMnJ0kj2cRjxozyZ4iF336rsuDDcJc82F5w7jX5mM5
nifpWxKt3l+p7YLf00E/yxs9/kSrY8kEm2DjJsP17ExewfmYYzLQMHA7z6q5T/sofxsALcCoZdB3
Hiiz/SMT0iRYs15zgaLfADFKSZKfXvlHQT4Iwo1kVsfhzy7esJN2IGDhl+/woO9SAjJ0lF5uafKT
yNFgsIxP9GdasB3xcLbG61i9FMMz541pSpKNpi/JIoUR/30afWflmsRai+8s3PntRlKBZqxv27wZ
wIroyFkZkM9QL1uyyK7U8DZ3nwbBLYryoPGgtfbFvHe0nZ43S3SycrNaIh6iSkZGfC8gXwLmDftM
cA1PQ47kgqKXFpHEqSSoNwCuK1nwTP05yPc5/6ZuT0w5g7aRuJxErGCMLQf+uoYW5U+Cfs+Dx5S8
mNaXeGXBYuNX4aOm/nFZsa9AFoG1G/WtNvaKeqX4axZnBB4Zq3Cj6L1DapVxw3ds/2kILhq9iykU
1wHLLxlnQYfi4s9nzSblQjn1wWs2/aZmvBoiQJbRpnTvbPASF+uRQK00IwT8UhpEFNv1fZpuNLtm
FHgkX3wD5GlT5DDA04wsVrjiUIWQGYpy0/RSgrb5X/FiI9eHriWnobQp090O1BozkCbBl4MUj2kU
uTuPKwsRX0qtkg9j+cCedz50St2YnmE5Mv6mzoB3NkSlxGfjX0nmzRpOu23i/I+6M8mNJcvS81YC
byyLMrvWXLNCRQ7ofe9OOtuJgeTjs77vbVSqDWgD0h4KEgoQBCjX8GJH+owRGZmRBZUqBxoUkMng
847emF+755z///77AtIWFBnxtUwfcsYUEjmteqVuzIFAMlnPNhzgufHIs4+DHSnofE+L/gRHusZ4
6D0nRIC5UJSZYl8dD+c7LoGLjtsc+O00RQnfq+6Dt7HpztLeBcm96qxoirLbtIPbRJx5q2zlQIPU
9wB7HFIHqvUBO6ayzIpLQa/X7XaNcqKrN9B9sstF2rpLpboF8dtQW2VHlmKCsekDIxYuq2ncgtl5
OnA8bIGsAfpXlkEqbI+Y1GBemUBTi5tG5Ls2eR1pSWJJ8tZjB15hH5gPGu2UhgFDB5wHT5zkDAY1
7ehHIAWeFGubeBnNEAoYoL46kwYGQwteEYxWpb7v2t24GsMtfzru76fdFy8QBsXEOmGkVwDa3wjj
XBKW3H5ow95VHnJ5Gpx9le+t9sIQAShqNJwD8WFGNd/AS1ndhtWtUB/y9Bx384g+VYqkcc53xOvJ
iPimuQ9Wcu043fkrZVwDmS/zxyxqKbsYa3nAezGR1MwA9Xs7ux3sc07HP0wugh4kOl7jzYf9NOKh
pi0PZ/+lHTfRiGhpTfWDbydT78LiOGXymiTNjfTV2FWhZoayrKFebuGNrht5b6Lj5V1mOY2Trdqf
hXYk4McL7w13XDl5vhRRSJjuqUO6rtNBC9kp8De4jQ9RrCvoPgpORcE2M1/jRM7czj6Kqqcy3GrA
sfWNWbzoIOwdQ9nIhs68vBTMvnPMcpz9qLzQuhDVy0rClLf71iq3gLsM/zQgM8HmuyjKu7yL50pt
M/huNrRZrfYr8D7EV1G7bOiN18C/VhHAJaWskTB97fOvuQ4XYlnruxgH3TBgxfpmIARIvQ9U+YqL
9f6lzZ+bmj4wL52W7ImNu8lUC6VctHL8JxU+n6A7zGZyMabLMtzXELdsvtpgRqVFYX3xqEqHGQOK
Hk6ysVE1iouIbqx7gampR0dsAFW5j+WbYRKVgo4x3o/5prOOBa1oVTxF4ENg70Hs1Bex+ZZWTLHo
LiKGcmDcsp2Pnvv4QZNQ1PG6GezyB7LvGJtoIS1ZZPTard89d2Lt9NRC99FrZiPSqll1fGBR1bvZ
sGlRXkdMxwaaEjkBgboducSImewS8c4y4CmbJef5EuHPewV3NcQ8tGcBynNUf2guWWSq8egVlwxI
kmJSEikvSfSC0oxCJadjgWSPLoxD8gCzOQx2qBKKcKEyP1KLmKVr25Hq1a1rfTk027x7LabeTY0W
r7kFcqg7LU3mPec+l8Z1zP6t0V9d2mAjfZtZ3TGAp4zyo4cBT4a7s5N12axJV+GkyEmV85efItDQ
UXgIDkPt0RzYKEa3DcQZzluMlj31OJkUU6QizGr5kgla7ESiLydAN+fNaX310OxPOvvE3PgkU7CB
0LfUyLed9TC5ItQ1rDA4N8xDeWVef7H6bV48ZmxMlBaRT/82SWvCakmYIt1/Tg0uuvaOJr6FQLz1
J6PvozJhMpT30P0maWdl6I8OWfs0YpJS6KY2LEduf2eIBynvMpVuBu+dRkeGBZDk0QKhHCMl40hW
8YQJcPmz0qkR5yBCnihJhALET5VCLtwmTB6T8ZFh9XFM1p6ZU4o+18aFPRWq6Ypz7zguDVZ7H3oF
7R/fISj0dSxPgbXlYJrE5pqHi9vitEvqma2QOY78tCRfnINWryeQRkHL7VvnvZQBrVsE+gl9ZWfp
EABAptM9mrVweOr7LYWbbZyU7tINX8vi1Qk+XGqQwiK7QG7THHvHXcb15Ie0DoBnlU8O4ep0FrMI
qFjVwc6rj6r2Shts6okRPX2jbbLpelefO4ZHzFmEyO1RKTVkP9SaPpAOhWYRMxEmVuHTlx/+7g//
8Hfv/d97H9k5iwcvS6s//AP/fs/ygSfv13/1zz9cAQlkyed9frvN7+/xh0PwXmZV9q3+N2+1+siO
r8lH9dc3mp7Nb4/MX//12c1f69ff/WOR1kE9XJqPcrj9qJq4/nwWvI7plv/eK3/4+HyU65B//PTl
PWvSeno0L8jSL79etfn60xfNtD/fqF/ep+nxf71yegE/ffn+X7//8fv//v7P3//X9z/+q7t9vFb1
T1/kj4buSMeRtmlphqrp8ssP3cev16iO6jimtG1TGkJzvvyQZmXt//TF0H+UpmZzLw1lsS1s7csP
Vdb86SphSN1RpSFVqeralz+9/N99jH/+WH9IG/LpYQJUP31xpj+f//JxT69PCtUWpm4IU+jCUQ0h
VK5/f70NUo+ba/9J+qpJCPFAJ1lcKjZO82Z3Med0/Jc+WuF2fSBfu0Gm5N3ZM/SFC2ZBq2BFwu6w
HENAXMPN7sFrxQyp00pf1QumHHwBypstQ07Ej8vuCabiltb4tvPWprVVmzmbzer4AH7xJlkna7mw
lxqI0lxHLkiz5oGBRsJ2D8rpDbpw9kGHFgk7zQCe1QBSvJ1jmKHxQ9bBiwlm49LwFC7UaQsUBCvi
mlDpBXPaWDv/onczup7NLiBx5uYBbtRePYpLzExQ3UJfWoot+xdsIvncfEZ3hxxtgW3g0ViXW2IJ
3gIIn836gQHu3cQAm/4CABR5Qrai74H+IF7iZHbbPosDSrIb6AjVQgPXCV/oYXt5eHBuDrvpH8jL
9yQjLF5ImgQhUe7LPYifLW4Lnjskt5un5fXq3bzRltlDDlkktzTEbqKHAtu/BHcrb3bqinWVzyIA
s4SO8cFf8p4xy+PhXoKbK+/VDUUL2hlihefy3UGLZYGuu3krn/V5dFvPwS3skxt6etA4gntNpLeB
hZQhZBfQEPYlwYHol+J9XKmbfF3vjBBp+02mLzX+CPfbY9g9I/1aVWuWwdPIOxp0d9iHAIXxykin
JMEJEd4eiM+GKBoYVz1i6Hsv3mFZtLfijqzlVeAsHi2x0C6tsqsW1nO/vl6VtYaNbgU2mDyIYBtu
wrk9x06+8Tf9ajIoLx6MfIla7zFeautoS5GytA6UGDVqBNx826UB7U2iMkCiEM3BqtPgdaYfPTtG
Rvb9mkmbyQ/c4Y/3sbuo+g13gxNWIFzdGHfdPaU1PtGQSdwc/1qPMGziBzKsXPs4SzBT1ngku1Wh
zuW+UmEcPVJ9mfHRudCrQeaLefzg78VBv6NlsWqo4s5kk79lozoHcsUafwNwnl/UbXT058qJU9cs
VA5dt2A0Ee0zTiLmcjqV2DN+ZzeB44vwlW6PeRT7konzjkB55gALoR30atNYOANBpNBNYDKlMcI3
l/m1eaUla+7rU8VjZJtu2DYNpuo159etf+aN3QNIa765Fx5y/kYI9M35vEePScHEiALrUUi00U1N
x/oJWXJ+nVwoiNAZon6zXtAq7aZ0JRfxMBjvhb6NlgpHVEnQmbIw3yvubc+1FTNfiWuIVNuldyGF
rAY61MEJuemfOMwK8yZ41M6M4s3nOWJT9059D5c3NYOrdtWsDTgYM5J1iRF454WRp7SEd708QxZ3
bmZetONEybtjoEOcMyw5ufcKMS7TV5Z8ueHRj3CK3VRvPC9EfQwHnkwWCjlrn9xLePZ2/VfLXhQf
yhtTW4jGlFOVvuT4YHrjPYL1FsOVzYi2Hg4pWNLlsBjgrtzUm3F+ypfm7o287wPfk2AXfmUjvmVb
Y72mOCuiD5dQ8YXazezn+C1RbpizM/g9OK9I55Aahmdxq58D514PNy25DnD1ZtSaB/Fs73O27ZBX
u+bmXd1o6ONPZE/Ilf2E4+2Q4BBF9/kmzhv9FoWKdvS/6Uf73M6I0LzTt0dCE9cZqklGNLcy2ky6
nAej5AVh+qxuyBpCFhEuXl+J4i1nKBFu7vx1diZdUJ89LjCm3RyH+cIkn2HxLuZMwmfVV7HnNwjq
xlP6+oxfG2YQn86wrFH+sud8xc3EqJ+tEgJvkA9rLHyLbn8US212JDvxofLnBrkqvAR6fKhdsj1f
1YV9ymiZIungvnSAZ9ZcYqfhNs4qxrB5ZK885wnxv0eIiMiG2Cbi1dM3Brq5g/WMqJ2i+Ztp3vBr
/O0ZR9f0LI71w4AAYRevyNZ7kAti9zBGM/yp9tBPlg1QlhtYou23UGwRWbOLotyZ4Xu6KRDW8ZqS
Db/unRVeWd3kxMSkBzjcKUadclNrq4aB6Zz7gBXFgrFU4vloM9GYmerBePdUxl/mUl94Z3P1rBAR
2rE3YyyAuoKiljm9XCFbnb/qr/fIcrd3s/U3ZcMcSuwIi1zeH3EWMQVwKf9ezVm0oUe2lQftGNHF
PAe8RQ3aHkJCV9P/kSNdwFpB5n+anj5dWXHjXdNXMogryvg9T8p+QiF9BDdyM/EKKB1oPL8M9Di+
tsacTEbUBoFxchcXZ25O6v+YGdQJtxDUSi55JjtxTgtCp5lmL3PcPS1AN60GtQAJxlFu/r9sKf9D
bRbN//dm8ed/+vk/f/+Xn//x53/8/s8//9PvN43c/ZdNo2KJHzXD0GzpCIk6VHWMP+0ap6sE17A5
NHVL0z/3hr9uGzXrR1sYqsW+0bJVyzL+vG3kKksahqHqtu5omqbrf8u2URPsTf9i28hjqI6lsnPU
1OkZmnLaVv7FtlFFApg2etjPLc1cGl6DdYl01iA5KJFEVQXlS0Srygk3BcubAhnFFfadrmPRDKz2
ru4qAOWgiOoYV7BkZxXhh7KoZzxfmwmmk42G0TRg2GMVMY78qXsfv2ToXMuRRhVTGtJZ7tvIWHa0
0MZSm4US4XFjwZ1SYnOemxgZe9pOtg2k0yIdVm5LlIWehwoVjXaIUkTLGDcr6iLW5HyoTy0+KOF7
91me44hllfc4E9ddQNIz2C7cbbho1Cll97lOd05bQ30o2eta/dxDzdcN+rqnzm4bPIbBx5C5qxYm
UFE3B0eLSdsgQ8SC66OANWrELFblTEqByopA+srF+d2A040oNukqpQUDZCYcS1WC3PHZMeb2Ep0/
Xl1sI+0q8xEwaeDXh4QJnRdfLCLuDC2zMQ73u7YpZynZcC07bZUUwobi3kmpJ4NsE5oFp2av2bVe
SJdo+MhN5MIZHQ6nLjdJR269XhrA98Z7ZQAni+ltHDMkFp171GhZdQO8BDWrobsx9E1S4voihPiO
+TU37fVffDl+LVX+sjQRHKz/6hATmmqbusl3wTCmQ/AvDrHO7bNAa9t+DjxpTrUtlwXrLlvA/NFm
8kpQ/NLfWst2tkB4toyW8lnO/+2noP2+OPrlKBeQGm3HsKcq7K+Ocs+PGsYGPIWe8IUZumQipNfd
M4e0fug4XbKB4RjuUWr7H8To/O0L5L+voD7lH+ldXX581IfX/D9CVT0tF7Qf/m9V9X/7/keWx//+
/V++/4/v//Pn//K7RXK66y+LpK79qFq2btmsZ9LQNeu3NdL4kSXJcFTV0fE8CFUTv1XWUvuRuppV
y1bFnxbWXytrU/5IoW5L6upfq+6/aYnUqKV/dwRPy7BULZXqXghH6qzZvz+CRTJYXdR4oASdgelz
a6uTawGpXkPxqtHZuBFiDB59i+CWMdGPogARUHt9dmxj5x7rjo0d7i6JClTWKHe3RuEFGKksTJWG
w9DBifki5hF4/rItnjV7GkJx56R23vhihxfDIC6pGqv82jc1vL4sijaVGX6oPfOwqMmQFTTZe8qb
eXLT6F3PNP9Ye3iGFT+8mGV7HAMVyVGCILhrIpifzVWWUUsSnRfc1UwkdBv8ZgsHNGsU4jVE/jhG
eAdjqybkpHQtMsTDlrVMSVh2Ko+RGhb2Cp3P2Sigpnl2Ux6z9pXBqHmfx1l3bqV6baR30dosv88N
RpfAYupt7EqA7JIGbJCYpzI1ygsNc+JOnCRd6KIl2zxl/9/bUCNK1VznlM9NX9+2hTROpLIsG79m
dcwiIsuG2r41Yu8xGpIcG7B99gpkbEBhkuXno2QdVGK7oEVcgnsr9Tq9JqY2ifZGioaiQKaVYXZu
vWx4wZw0YIJtgM+4ZcU23IcSJOhXp04DznCIjXHeoB5Q+6whgLQGPMIZ766XCsVqS6pB2ibawuON
O9ulpy1yxS9WNsLRmd5KVDKOZ1KQuNRMgZO9uJZ9NwpghXp2Gqu1NpTyTeOVAecki85tUVGmtqjW
WaYAAEllT+NB2GfH15JdH6dnp3D0x9QwzQU1B01yQemW5T6ZDW1om+sikusgrLVFoSSAIQitOPU2
ZzwNkGQhkarkQdLvzdHC72e8FyMHPoIT/9UomHqrfAr7DAv/eqwbYr8ZTMO/mFm5PGqpJOpGV6ut
1lqCeBn+yZu8i5U4XqnTB/d5UVe77FGVgPDSAkhCUF1DNRpfZA9CNq9SJrmVnLwJcrhhsqytNVyQ
1PZlfVuGNnvd2P5wRsPdKb/9SGzn1apbrPJtBSaaCjGK+QJljISVVIuQLtS8asm74NDUpJDmqVg5
UKi09mFPy8Q9/vlHpKANy8Jq7trMNBPMZPQWbNPeOyqGp9Ju8MiU7rjpDe5HxWdnS9/ohgW0dAt+
OxScNCp55+suvJWDswujbvJV0gzpFLwr/kg32Pf0YxjJ5GrjtqIr17lLrwrMubAK41HJKcVTqZ+M
LKPM6GzvYNZluzKMPDxwCqbf4NjULK1BWRqKSZpsOxfNNvJnh80TcBaAe1E8gpBNzLOpZNaprYR+
3yf6GajobrQZHhqF49/5CqpvsvfEcoyCO7c29Eet75S1YR2qz0e31NI7VUVZncYSIVAis2GtFaGy
7xuoN4FmJjgKSaMKUvak6y7qL9VQRSevDzCSjcadYsvuwSqakx+OZLKhwbuJBrguMq572uauxfSo
wAA8FulFDz2mZk0ODUvN51FMiFRICN48K5QKDyceC98P8lUmB4FNNhro/eV+uA/7cRHTKz8Go/1V
iUL9zm0Xuu61TFeg/oy22bybQJOVeJBPbPfobOVS2QlUovswC5VVTCg7XsY4uo1yoDiDU1+LDEvQ
5+ElFB+0T495NssaksRa4qy152pgQ6jXCeInMKIO/XhnZrHLPNXj6Jw+f4tGJoKSsU0blMNSCg6L
pA17d2lGiOwcr2uPImNaZhOcodju8FLqeGp0wyBt0yv0GdkWyoPLlV0lnW06OtjctELbx6Wu7gu3
uAulhxiChFrC4aMIGHuI4ScOIdu2Vr2yKiXY1YBLMvQozCgilPmMNe47Ub/rpVMt4sD1COLxsyMl
rGbHII+SrNsPNntIx/fwfIT1zMsrxAppd1UMjknF6xQ0ICoAqzLyvjphBBkqITcM8mx5HOPOnjeh
R41umOlcHSt/KUutvHAIACZW1Z6BtVNeIr46RqflC71MXjqkvqTANOGhtOrm1Nfg63Jwi3Ks5FXN
g2/9YLvAcpt8oYzIM1Mr7Jat5RHG4Rb6o9sSnaQaCG9d7BmRSgMe2wgCKeVea2K+naWpqO+tSItd
lE4NqdwU86QX9iqJvGNYoXVUOojGhTSRppe992CH+ocRRdDLUhYuL1MxIBtDf7b6wlsHIkrPgddC
+ecvWDamWVkk/iHWY7SWo3UUuon5ke5fPshqZxT1UDGFHN69vsufs+lxOj6iXetKumlOTd4Zus25
49obqxLWV7tvH/tQ8M0hUIHQi/ASNPaOJQHvUMOBSCB15229Lnn8fCZFWSLYtZFXBtPnGGdbbDMH
AW2jDqLkfVTZwbsIDIXh3BEarN/rSrZPGveUVjgP2tGuCVlybls93n/++UBNrkohyJn8PLJ19JKf
i0+kDx7qP2P2ucTgE/2WuhXTcUPFuqhOH3se05qBXfXgqo1xDfFuKSMzsNTuDkpA9hBVILPYfPD3
XtBn0TJRKsycSZ4CfcRe1nWkZzRwXgsYwr5NDmqcXVOrtmF1evBc8r2aiX7Z9Uh9whzqtRgpUiDK
uT2Nl9xvNxqoCS0EF2HUZKjk9spOzRKgiYFBE7x2b1bfmigJYaWVz5PENnJCqiFLxTdv1wOAtxFt
G894hDMemCBjahXqXRkpN2nVLHy1Jxsh8ou50af7woltBo8SCXjiTjLUkuA+XUH77saksHgaRIJC
Q6WvcG7xWnpqHlb5wDyUFSzTpgsB82Af9Cs/A1lPGn2hWR2BM9kurMpjHVDMmmgIXAt3muE+jG2B
gLXlIQC/RwJhTQvvpQctVvkRSoTsxNT3Q2maQ1W+epZ3TgOx0pp+7cTBVsmNkzoS0VG8WolyUPPu
I2fMQN4AmfHezpErr8SlhhOHhEKEEv7VsAdz0Y312xjh40tGNlrEM18TFOFuiot/6HJwhEV/ULSE
sBsmtaxv29jhmuLWol50kLDFeFI9/y11Bw5QE39JTmOxmUhZveR00B17bcxXsvSwcEKS7a2vrmKo
qGFdDIQIiyJ7ZPQrkHwqbbWy1HhYDpI5cZqpN0ZlbhOXSa3s6THYBuq81vBValT1zodL0SB4ETWo
UEPPvvaV2LQOTcICC8VtHI8XbSwOueXvg354VtJiU6c4cS3q8bpv5z4HzRjVuFzq5uwrzUrp1Ye+
hbGaZPsS8qIDKyGuGVENWbHPh2YfRMNVJ6DZU7WtFcnnQS/wtfD6XdeclQOhKyUbN3IvnA8DxSxr
1eQr49wEtoQWaspD1fGLodJv9iPAcnkFa7DnHXNHMR8RTvudivrQIMssfex5mYPi7KVafMX7fOsk
iBHNzlAZ4/sPhZbhizdokuAen+kDuIMB+tIwgQTUuOlmtcwPSoZ20xaPIab5IvTsq+knr2Uakztb
G5DrJCZBv0pe/aK96KWyMGgqhrFYVzVNXYy/nWdh7W0tQmNHCnWLWsKO6Y3i6c0TI9pj/TfyO+ky
rmg4nYy+czUyJoWb3kwAYBvHcAyKQ1IzENPjuJzzTdl5fp+uamH4zDGgKsSj9moDq6uNrpj7k2Ih
p+AhPhh5r+ycb22D3bluOPpI8W1T8VXNxse42TrmrQgCBQsK2+hcwmaLWlQgig4SIJ3w0Sh/q6pf
6MTXtrRUWx26tqai1hVqHi20oCQl1yNgQFGQPCrqSyucdJ07+G5iLO8FxKMgPxZ6xFcpfxjj8tKk
4bvQTPhMWoXsGD27YioYuSeTvM98pWDP0jftfV6h+DCF9RYS1ZW76s4i8egmtHSk+bOOAVA0ukc9
xHIokxyqvpWfpIHFeRw6e5bX4oy9/NZzxLPvAfwbsWS7GsLIQfHvgmog/Ax7Ygz7w8YRt1Qj+kpW
j5aCgENXinJrOAhxHT8YFlo34oNtu3tt7DBL1sFH4CsrrUSJkbsbz+sRQ1pguWKc+tOLtEKsCyQC
MRSOEOrlGpIFbd7nw77r8WiAyhPIJUME+sVuOhaAD9rSPybDItWjVV4ywxEFpq4ifGzzZKnZNc24
FqdXnIXnKB78dWPlVz2aXKL9HbEj9mJo6GhngbJ0WOyQ2sAuHf3wQZ+I2EX4zYQp5fXJRAqCQYfW
zEm0cB5jKEoIyvUy+G7wGL7V5kh8YDlCeNMKZ+Xg+ea/I55VZGJx1F3HSidbBqL2yNo7+l2LVV3d
JyYDr3ag/YRgOmbHwi4CsKmbjJtRTKy/+JYiPNvamdaQg+aGi9p2eiD7d2qXoRMr/W3NbVUzhmPm
SRynRHe1Pr8MYUUC+1AcTdNe5DpzRl/HS1D4+X02We4SZNdeOkzErndhRMw0gxhHUBIqW+29KHPC
sEwZblzNlLOGMh40nk3ueoGpXC/Nq6I6bMcpoEAag7BUtqoVq6tSwudKi5aKgIZlQbzVYdSDR2sI
AUt7XbpuLRRxDVqluavG6M+vZNRd00IAa1aGa+izshQW6v6eDZFem+2KE//G1KL3yukG4r26D8fi
S1o3ANTgMDL+TMy5gVyPQyW1iPGBgDw45XbUQtAPdUtInQk3RwcJ4FKqzMKQJGvbp1iQlrDnvOsA
W0XgYA8OdmqQkn6b4rEVk95Mr8Hv9byYxGDxrwElQLlGIZYRw4Kx/WQYBUpDpKpDQqtZJxPY5qPC
L4GWL3NbYzvwqRApmMG4U+DAd5DQQ9raVO1TeGQNcKON0R03k80Jr4mnQaJJcnqplVBXlh+B5EMy
5GhRtcZ8m6xdJJY2foODG4qDMqpvvgr4N86yGa0ixlfe++goKOaaK+LBvakkOxn2VHL+/RDjdE1h
tVfiasQBi59BmzvA3eELguobLyZRzjvIztA3VGeI77pYvAoqEVuEyn1nsQhnUbIVhIlvK4G0yLLa
pT+m5ksw1MnC95UQOaN3qXrDewwVSS8khwdmhePSyoqXhCezdE39LdG7RcnTB4WCUj4R7tESA+Nd
f283wxvm50Uc9XeNa8CsyHvseQignQQiWx9m+yL1eeedqxNqwZFdBb31JH3ucg2Hi4HyMhV4DXWi
0vIasfiY2rdt24bbUjMQzrVQMg1ezVFMPyI/J81JnVDGLtRCJ7f9bVv4+89/jQPpxWHQbRo/lGuV
w9aj/J4nbCyB82pi7XbtoXJ4Tx3JAkS9s6g5uDcKwUy7Ti4HoCs7W1bYzCx9wRRhkUamOu9yjLZ9
rr21gV3MGwmtskP+UDe0wxvfeqlNYoSdbueoeYIdRS57slWL7H0MYTM5Gi5ewylImQFWOjrMrPsI
Z6fXrbsEuQbI8LXhpP0iM6mFtIRoxEKtqkPpV1czz4enIS6DVZqSzaFP/xxHBnPIz303N+8p/TSM
aEi7NT207pt6KA6lzQzl89rSrOgHeA2QaEuY91GDbcOqdH3r2VYPnLU0Xy0BVNptiwcl1Mp1K71g
5fWa/lSWCloNy3wth5plLUrg34yqf+nZ9yCZ4IrUJB4mToZbI4rtbYBFf/F5+dic6QdOwdNxsrQY
ZN0Ufv9ha3W961yFYDTPMlBJkNYTW6Le6ZEQnBBdp5+HpC0AhGSTV1r5fdqM1dkqqofE09vHOshT
9N1JB0E7bx8Nu8znDWeXTTZdm1TFXdkp8lwXtXGtMMR93mmUVrsXknPW552SQG+WtWBvP1ilv/Oc
zr+0Y0Lwkoo/YAAj5dpc9Hn5GL4qYqQF+tslgV6c7LqJ9g7+WDoDNgLCKk/qmeJrRGfo3nj5/GHV
MexQJHoWtdMvFwlRnOToj/tfbjBdHqju3B5jefzzRagr+qDOiKUEUZeL5jkrIPklAcuQGON6Y6my
5OkPzIEHP6G6h/0p1fRNWIkPOqgKDi3zr9MQMj3OWLzeUuntsVQ1wJFquYrb2lilnTs+aEq++7wB
hNVoVmOJEHqErKBQ1bUrAuj3rVqd/VYBUiU8+ZKBhuylxJyYJSpVAJVq043mYaxG9ZERXcwu8LHQ
qvYYVQZGaidWH2XVNyuaPM7Cs9R+buZasO5Nl5H/WOdLqpia+jFOt2YKbN0uo/rqVJZ+9tR41bhq
d+AIJ+VJH3a+46gvrIY6/b7S2tqo466CXIrPy0VGh2EM+3iXdlpydWrlxENPoZ3ooBO3SmZ9HozP
Y1heq8xjXBQ7pC7pDiPvETmH60Wv3oDJ3cjt+qoGWbSoRakfY7tr10mEecNhl9/5gAN0hb5NyBpJ
GyOpD4mSKEtFZs7RRixONmrYYbkIokVckskY0XDdG2nOcU26/dcKqtYogJKIWh4LFUxJrQ6kTHR0
WurYLend4E+Mtdq5M0sLZUEBDCJnErySTlGSOKrQllQbUlV7u9t0mSn3sd/3y0yzg4upIExqrFKc
et9pjp6OF9c0ZPrUx5LsknYwV1mdZ0+NVoAuqF7KplnnssHOogJ8josh2hrV9J7WqbqQJYCZz2sD
EP+G1hS0JyLt4jttM7db37njFN/PiK/MH0wVHf6oQI+oBmKJXNsGTkowx7Ip8uXQZaSsr5JC1m9l
VchpCdV3AXvJsx6FKJmmK6Sun7JMM++p1+Dne+NZOLqxarXWZopbnrlee4sU3JRKAe6jpEm9paHT
L9LSrF9SZNOft6AZJmeRqTF9UyxjQftwXEYPrlcnwOus6qIHMZYhGl2+wB2cop6LhIcKKSiUM/rt
gXCwYRVXmnKuohr4i5U9GL2ln+ol7PDSp6YM8/WIJ1Z0iTMcG9PDtTb2zc1o2xALTJYqrwn2etIC
de9sfHXTP13Vt91LV+vBXhmCkHzJ8enzilQ3N8Ogm2vHDKh9px9GbSq7zx81Bx0GKntKOR2Sllki
FtOUtbtTe4jwMv31h8KmZq8EIWLxVouirZ7Fq8+bDL+/3edlTZ3slDZNHsrBWCQNyasIhl+rOO7Q
qZF7JwZclYSv4UPLmA05arFRBwjctT4xh9TizR6zr4ptlsdBhsU8coc5bjn8EhZtDo7aFnUbBR+h
pdPvQWbhnPr8NQ9jD4OjN4RQ4OEqfF6oM/DfjSSRtKHMF16nWgffzEsA8dOvZeTre994MYtcbv2m
Y24hi7OMO6iltdFvUlF+K6aLRscsHCwTOi4QAdl0usXnbaMAVkVKbUHUmq3ki4xsrLAr/GMb1lN0
aCnmmaYMy4YR7zbnjIofpErnufZ/2Dqz7TiVbdt+Ea1RQ7xKWdeqLNkvNMn2ogrKoAj4+ttJr3u8
z2n7YbESMlVYSULMOcfoo00Q+9U7m8XKb6fy3+majt9oqzD7KGqupGaSn93BNiiiRPphiPl6f6lv
VJeylt3H3HOe+6nXnqsci6jjaKpJj25hIYT4KPnWOTekn5oYiAdlCfFMvaHJ2UOlqAi9fa1jpmT3
l4ypiUkiZS5jixBfEO6dtBhMMupa9bh8o8CNo2+DAAqsAvdtKBVZLOlQbrCFE2V0YnqOFdZLUKoO
ZbtXI93cISnP/nJclyXGqTmU58lw2pun6ExnxjKv0PxVhjZFc+B2ep23usEZWPEHXjY9jeBcCufq
1CZu1yYg6/IzIkv2FE2cNKUyqld609Vr5zzahvBe7jtaFajEkvZHWFvNfpJ+cpzzLD2qoaow4CwP
7xs/U+mxbizAv7hwxtiS5/umC6N/H913XURNbinyg6x9G2x2MXFfc5hjZEGP3NEthzeKCCJw4ybc
GCXQECkqhzWGETzGLKG/87EhI3AKnaux1DqZ4T4xVdBEEGh0kTRPDqZFJk48dvIWNNDecj4gHePU
Bwo6tY+Vsm73zZhFHgWuzlaZyNGCWDJNTmVD32xACeJ6AnCSZx7uGyandHyWjeNpggjvB7sg1Buv
w+uzvO7+kvuj++vuu9bfF/+3p++vvm96+ojr2q453Zq5ulE+N+e4Iw9cgfiNRp0J6lgne2ziOd4W
y8H7M41gcmF5/em+dz9+//rewh3k22myu+9mfV3f/J6mlUzbt/uhv18gM5SwTZfl+/sxw9EvRS0g
C+GmiQuzvSEUoVpInLVZeOO+FXSCjHh4K1Ka/4MefvV50Hy4uB6FUW8GR4i3uouPqmblY9j5hM/G
dMhWBsAQ+86vdlAO0L/pU815ufNmD/1F436Ncwuurozso8xl9AL439lUYx6smPdGL9IduKVj1eop
ZURHgHfT2M0L1UdPu0wz8lh20zl6Fllawe/BPNxHuN59NRyTiCGoBlmP8NnY2m1vnKY6+jXG9tGO
quynYAiKFdGgqJ2taqdkMO6iJG13Lgh4GOsDwxTq57cykN/Tmk6lbqMPN7DnbRdFkDarGWA8nApR
5PKz8zpzbWZMWQZJ7l5VIJWOqvFiMpX+DGyFLcnBVxi0rXczyhnfXzR/RpWyXnJlP+NlYL2KOGnV
5T+srPF/pJFFMINfs1qtkM4bkzG8ejopNqbTLNadeXidG1JlWrX8k0fMmq3k5jmYsns25fyrqF18
hctebrbp1aPt7vueer4figcFtaFqrs1Ax4BuWYWtxSdkwMeQHY6tg7HX6h9LUezNlDZ06uTmsauS
ZRi4PKTPRvKJ24RHV4S/ehJ1f/ZB/dEy436V1Ey7yQpQSmapfBPF/HZ/QWguQtuxql4mPid7IZ14
O9WG9S0sxFlrO/6ZtUAZaRuFT7FtxGRcEHwaJxXrH4cO0vJD/Bw+mO9tQkW7oJWef5uYeFKiL3bg
MaqIsayRVMksfwvI7EyzGqfAsklsZ9pYnfxeau1BVluKmZYeX7mxFpNm4lliHTS0sUs7oD2YTm/c
1/IXIdVnLEWNX3iKCfjAZt+Py+ez5OM/9XtnASvnObclpRvjDc8OZ0MG6LyHszDZcwuyCGlBAjim
qIfibazA6AlaZDmaPvpR1I2O+GnDBm/osdORdf1jOuuIJQO48GDuvid+MnOZTMxNKhz1PSezcvbt
4rULa3mu/JlzdzlORfoiUCNMs1VfizL+d6NjROWgLwXkwdralh2qbR8rzvW+aWL6MCpD7M09dq/c
UDxn3iiem+qmWAcc/Uj+GBpPPI2BYx/MIvgntzuAdcuGATkcKMHq4O8x36wPeZq8ygj6dVyRb1r7
ukdfPoNV8yjwbJQKQV4GG8GkHx1WcUs6wRlVG680Jrat6ZKQ4bgNxLMQk0nbf7SKONpEqsWGL1kH
OEV+Hjqq/iH5yS1D0U4FTXN/ZC2P0pGEJS/U1irWxnMcEJ0kukxfIkYWl/tuipyOdkX1Ll209YlR
jFePmcBVFeFw9auRAnMYJO8Hu/djerG2Cp9sOFpaXmk515D281Og8fFXXXNQXhM9FU5LglcBB4bT
MCRnO+zPlUPjM3dbcVSBTfTjnA2HKSE1UWju+UYwZiez75lhzZ5FqzoB711Tpxp2hnGmn7OnuqwI
Q3G7nyKPi0s76d8yy0CuL6mhuINWVjQ3X1Y75o89q6G2ty515L2w0g757tWM3rLz3Eengd9EjscU
rbRgKGRGLuQ5DXVxkMYuK/zy3NekdP7dtA120oSeoGW1SIjdJljbfYiFYoph7UvHa+DcLQ+nOQpP
4Bjq3mSvJqmh0IZ35Jc/wm3l3RpAcZn5WBx7M/zHILGuwLEfIbgZWlLbE7eijZc9Vh0Nvq6Bm2vT
BDogwUGJ79T+oexZKLgM21f3J+7HOgpR/srL0/cXdjHCVbr/7EeOJKKV1sMTIhy9q+PSPtvW3DKH
dHBfpNo+34/5IrT+fbQcGyVcDFW4znqeDJfry3Lw72sqajmztczD32/w57ssL1OlAmtVMIz5+6X3
Z++bfOqttRgwdP6fr/37DRjcjg+RTvvN/Sf+t9fZI/DZqDePf75q+eVNSBQTidX+vC+r6c+/BU3W
COiGEs9rFB5Z1bjnrluuHmly9WKCVHDuB3NxMUbnGESIrWJKX8Kdob+VusfJ4bjdvrVp5jPGgrUz
+/lBx8p8kqqqtqkEkzd3kOAqrjWREfTnIG+/UVQFSUV/c+7st7ohWll89cJ4H9wUKUMmIZrpOos2
bT8MlyANL66l08McWRHhxQuty/aABfJhmCiivWldRL+HybSvphElT/eNG+IJaPoG4bDHcCdZTXY8
PDOAK08J8Og2NPtnEXTj2RHd2crGn57OfhgmLPEaA98tb5tr7cKVtgrHPwY9NE5t9cXGwTszUgv0
fY2XqcAdFU55gydnTvcJiv4CMdToaO+gFKgLrnYEM9hKXg3Qv22deNQmQ8DPG57aFs1v1eJMYEHi
X4qyf41mDTHFcr/JGXMrkibrPcjeMm8hE1mIk3LCjpwcsr5FyICaKqastEhdk9CQOa42qLegwCCf
cusG9bHi8+vaPU2RBrwV6Zb+NOh1I+mT5HZovAYqxnPRuyDRmzp+i4GH4UTLwU8tz9ZtlV3KpvxI
l702b6MnKeL1/bk+DZHnaW/pI+gKNIkz/7Ydp17/2cX3zsGcK+/hvvmP/cALudgvz5Bj3Bz+7hJZ
HwAMX56JXF2snL4X2KW65LmaveS5JnSNZou6kdWZPMtZ6hPl7Z/n7q9KWgwZ3nCJ0Lv92cSRDeir
T4bV32P3R/NMwEvZjv9xXPRTcAnuGwNW81TZJFr+z3dKNSb3qvDwu9tMCqManXQ8oDxJx9I6qtCs
juW7I1W0vp95Q9OkT+Mor3mhr2iUos9Evc+OO7AOoX0+OwG51prhdlU5YJpjtBJIsCE1OvVzSld0
P+nstxP0TwwV/Kdo9LynTMcm9BOJ2bF1HmI1TU+M9qAmij7ZTjk5p8U4bVVYlycj5zMZiChdjc4Q
3ooJk3VdJxu3bwsilkocexFp72lbnaxMk17h2NUqqKpOru4Hzcn892lfZoTSws8ipryL1vdn/27u
38Yn2Csv01ek4OusnqfvIXe8LQqsdBvWyfwdwQH1aEAvwy/MYxtDWb0fzzKGvkZUqKvjoqYeXfz2
OLvTObbeiimiIWj43MMqzIM2zMK4Yfprj5hTzVqOG29gMCHKBm8RQz7IULfeLu31hGd7W8Hzfdc0
4x7mbnQYQpXT+7Dg853gmx1UwWXyAzzvy6s8DzECImDiKZbdNCYdyMpJ0ONd/LJyW5GhCbgKOqEt
unBDkafP6gsWpv7QjLeJuQGzWwSW/9H5DmB8tCcn4Zjum+u1qxKByo6OSb1FnCt2kcj0Q9WFJPlg
2VC7sQpQmOTg8o1sIgCpsxhALJsCI6XKnfgYtca/h8LRAlBWnoRX1Pj75yi5NPNI/teQ7/t2QvQg
hQAMOGHDeJTU1gg0eM3fjWzydp1nnDm111iHIDLNAkXHsjV1YXF9Xw7fC877hoRbwgUji0G6E7cb
Lx7jrZP39ntsNzUS1ALovJ2170y47oejmBVkJ4tzigkBD73hb/piEasuu0g08yt2eXn1mJYyhlC3
/3O8LFz/Mv3ny3MUJ7RL20OZyfmILncmUIhHYkrAevcSrdNUHKP6/x8n3UAf5w1Bajj6UFPPvB+/
3XL+SmJOrqbIv/kDYUVJHTrrLAOdZgTZjkyv7F3J8SNTZorrfibZrKm7c6z4w98fmX6l6SsDtpBD
Xx0L3aVbL44ZzDnGobNT7FW9y7U/aYpzPHLhd1kf0eObFlJPyCQ2FhxLqgTdMu9cBh/0aBUmnPb7
wznzSamiL9qkgKQKLP0Ir0ETAIDKLK7kQz0cTZ+LGJf6vTJquEa+L692i7uwptoZbfkZpRasXqFe
9WhNj2boMt2nLX4oSNBhQWft0yTW4HBqfbo/um/0svvnWAXGXERgX71W0xSqukycqO3/3TiyEyfp
oD8Tmdw0Q3OShSxPE1RePwpuSdaEtyBton3V6H+yZe9+vFzSXywDQGzGrXVKA2w3ztkMZrHu+3xB
UFaETLQg2rKCyYCZt+MhB7DAfeLBscv5Bk3qn6SxvKN2+SM77Sz2aTa9NlMRHrOs/c5S0MXZRK3/
2U24HTPP/hhTLU+e1xn0fCdOJzHsC9T1jQlgo5VgtuCmWrTQD5XlhyBMo3dzKXrG0LGAoYfMnkew
pVRnDOAFkTo6MUCnJqALGQSWLsPKtiWZqsGLRDsjkvsk+JVZ8UvSmriIDTp9mT3twNtXWQosc0Hn
eL39NQ7Zy5iFchunGWJtY++oqn50a/PEebFrK/tShNzbigtWrkXSw6k4mLiQzSAkhguXamqlwW12
5mtjGdYqM/TFKDJojhEhK5NvW0j2oKgz5NLGU1fK4VhOlyobxs3YQTXi/rCycxYIJdE4ObFkunod
a0OfZ1/BtPcgwbRVt8+yBKaUwrPUxdGja4Nr77OWJmFYfgrCfydU+BOfpywOCjCW/qsZazyWMRZn
QfSatEf8paPYJyN3baOUULVZEE85veeRIUqow29wU6GhFMUtSJCPmKkiWDzNwBmxOgJbWU7raDZP
cwbRQ4QZt8RIHKdmosVnjS6XNf4AFQh4kZZnlTkeOQPfZF2BXx/idVHSfCWVtlz5tfXR5TWj9zb7
3qdLXpElnyt0yis2/Bs9B/DcYGzjCQ51NgjvW5m/hebSA0fFfS7iun/SMWatwV3nTmOxbg2HS2V9
hKor32umjqzUMGjfd7vJee7Qxp+TXyIN7T3aJAC87h5jw4sWijjaEaSx6N8z1bEEI3WsKBBFFoGp
mRebZ08A6atJ3nUcUFczDQNd2iyV27jbxUngo99l6Qo3q88YpotZ4bMyQ5vBAgpXSWtmKiukT4Hd
YXPAYGwhjpMjxBK7ROoaWCHAq/5kZnT/B1IYu4ayPoRF0nfqzYG9Rby0hpCQMwtg4oWWlVHE0Ypc
oitrnBBKHprE/RXEBBmzJMeZ3VQGNV23BVNj5/1vWuB7DcAghl1VVtE/JkMauFeahBRfr5VFVyfi
npTXDIrTCdJyK3MQcOj8TIXw3X1g2OTXIz2LEdV3XSHDN6Hbd9ppj7SvHlyfgF0Ws2SVwh7PaiRe
AlxNmwiDxOdsNyWOcckcOm+kRQDna4IJgJbCaxFyQ04NhQp1MJYM3/ipDYWxcZaco/sdqcfU6nQd
47AwVGtkDdUzv0cqXqpJ+I91M0yrIaUeCkI0YZna2TF4mIkEHaPMaA7G4d4ahNxhiXmhTcbsF0I0
9j89uNVxMphCGjV248ztfvSs7xxoaf7se0dDcKVCtHcqS2/LWgZdSo0iMPL0bjZonUXKiFYsBF8p
fy+RN5EpM/b9qTeb6RCl4lFVJRV4FjYnrCvQVjOxD3X/qY1c3kI9bTwXkWOWUulLRQlRRT3JKGYw
bD3X+ioZrpzFyD9odsxkk7uDfGVlm5rIuMRGMeh5SBplHIMZbg4X4ysctASglOjppnaGrJ5k1pZX
poCPtvbWJYOIq6zw5ljtbJwjpmxl3QlaKL0H3osVXtvZM4lx2Sfjwu7sNVptXIPghzwB2ejT1cH6
Oa/0i8NpsQg2p1NaVPNJZwlRB3/374+GmTDjnLbrnydGA/1y52TNI6sKC5axuU+sWe0tJ92qtoV4
V1r+Q6esBwvhLaBM5IahaLgozdbBwB+6G4S7tWjh7AvEAuhuQS3kcJgMxqF2bL1O6JTrBaHENZ5Y
AtJnBhf9qAz2UW4ynudev564GQFdaL6CgsGqJjGtItCbAY2PWAnjggo24TCKg+vDD1scBWUb/mwU
4W9+inUxIjLFR964knVkcA2ISCmvJkQY49IfyxumVm1KomJHAHuZlRCU2/YmbAnGIVow7nEbkFsm
mYExFssipS4z0O82beEaa6KXS8NwT3ZowoqMafO2yV6lXAPxDQOzy9qtM7fYeCw+6k7zMZh8PphT
IUxfvO7ouLdu0gE4m+qzHIJrauQmRi1kWargk9wsro8osNprlMEu5VW7fNF2FDIlkSYcVjXXfaBb
IEANJbcz3ixLScElEuR7jDJSuuHJtJBr+733odAOoq3pKzKRkPn0TBD+9Gr0PEBxbqgRGrNrTh6m
gpNtRj8xTaGTcOIly8x9TTypt4ySUIByN2WuR/pKxTUkR75tsA6aEQF1xcHQWOpzrp8DevTCKH9a
jm9unJmwnClGB0qfHKFvf85joJOV+FEzatzQoeBPJiFrNZRLh96of0VREVCTCNjfrLwvs1f+7i1y
S2nsP9GtR8SJuOmhF461KiLsyl3nPYfNlO28PuStcVrnmYsa7tzIkrskmL0nh7otFv4t9eonN2kt
jIG2sSsDZDy1Jem3m6l3mJR7ue/57dhcOw1yprb5FLRxjsTGUOjCkwD1UgOSBHPjj7KLKYdksm3s
6dpX0jnfN207OGejrevH3hLFGuvQv0/4jNqYCSwvnNwaXAar3PuL/37t/ZHT0EjNnPn2X780kS09
kbGEdd97zhk/E+rYvz84GGyS4rphf//i//iRfPrtQxr6K9XEv9OyHOHJqHXc9/MnaEwwmwg0PjqB
V1uViaZbMcBfsEf3GYNjurYSt7jZg92BwjPpr8SzsTWFXmRZ6g1JvD6aJDhKjuLzeR/TIOR6V9DT
mQCflsz68Elc0AOx+AD9ek34GHSumRwaFxa5KWXxvShdhN9oEI92k9HAGgIGBhvLS+aXyYSfRkPO
OzQ1qGZpims9mvYrQ1oToWxrgHxjt8YousIBmWzvu41vgD1qcbWhHdA7cxF8xphHT35b/GY+P77S
hbefvQKf9/OUh/J1XDa1n/8TKmM43Q8px+zWuWXKTeDFT00XwIjFgKy74R8nyfY9dClSSGPSnLtf
QdQwUqsXX0FaEjXekdpo9N1NNaDIYFYBym2tJyPD0VT12NFKbmB+o4pbBtayL1ehSPXWJt/9KYld
TNglyRxDiUUqadVuluVXPGJDyLMaZ/rA4mxot2PMuL+xf4xWW1Gn87EZO/ci624jA4jGZs3kJi6I
gBk2VtGTp+1/hktcth/E34KINaWvr8gZI8bTaCWbutjy0fO+VyJ6TNpw59hJf5VxN755ENn7gCEm
+n5y2oJ5RyBHuLaqEXBcjXmgHVn6Ryx63xth3lzDK86gjzABnku3eGZSdCUGZavnhrp52GV9s8pw
KFX5fOis5N1X0Q/LYgVkVca+IhNnVOMlN9ZWFqBhngCytnhDCqfa4Oq9ZW26Z8L71Lj+WyMquPoE
SzhH5WH+nCVO/ABkHWf3NcSzb9uHno+zmoJ/Jqfa8/Z99SyQi9YhaUJwLVE+laEC52xuwMZibrhh
292YtXGQ7bxP5merJE/LqPdEcuMZ3pgF1C1nYjieRyilkuEJ5QjrAVr1HW/ibJ+MZxSvKPbwnuTF
7JODIk/ORGkAHLogubsK611m+58NHLx4MF+qsQbSHWC6gN6/bbJy44TWRavh1tCRFHL+EXfRaf5Z
jDXVgvfdc559Xe781EbkvrBgudx2/OdqdETkEBmj34JmET/N+Yxcfd9I+w2p8XufkkCFuWVTFYjn
eklUqXuzBuKc6+KbywVzKU4Q+ZzSdJnbNRtAfeRXimtoqBuUJp/oy1o8j3B0+vJUG8GTH4hbYBt7
eikPXosJU3lXcxD7oZ4g7ZiaKZzfXfF5hLp+KqfwU4z6JXVpUZgT3ryIpXyzkZNxG7n0uybkF1zM
bjDjXJCk59ZvI2su7J7rYynd34YmscAXh8GI1iMYXTNjSgW2wcT5xKA6LT4qFs6Iq14GCQIXtwjX
HYtbzWjuw5xWgDK8H43LaMEdHjq0YittNdxeGFcu0ueEdlnQmMSEMDLulmbg8veiC6TgMiDMqkz3
F4bnxuw/y6JE91IievO5+jBYXhslBYLuUOSzzB07NT7IVH1OptgXVrr2WAGOKQGZi0j1UfuotVjZ
ZFwTc18daqy2BXV7LC3SQFkOC/s22tPaC6b9GFkl0X24T+LoEP4Ytb9nCGBAVJ5F8aWA8evY26OC
e8yjYqMnglECsa4Zgcc9oy+P+JO0WwmvJ1ox2KSTz2TCZe5DTtEI/23CwTya5yrTT2ZAd31MaJk4
2Lj7V24ixA1H53D8wYR2flQmVWtqWxWCml04ZF9YANe5W10CxbNBDQZU0XjF8sTlfAaH5a/bnnQF
lfwsei5cknFamjCqy87STJ8CTpfAFyvdh9c2Fh+Drh/6lPK1rG67nghep91rZzj18MAtELyVnZ2C
8Ez1tPdGKJNBjhZo6j5Lv3AANf+qjR8eSsFdTSKqbAdrZdswR6yfnW19NWFO7YS3cpYbFKLPnqca
0lwwXQ7DUfjyO9MKRJZOjHA/OWvffGWdvfEtY9sowg5HC8V/aujvc4+3y0ZrRNP4A+ERMXND+YUc
fV8DnHSaFu0l8c6JgyA62kyL0BATKOG63wIbpUYMbHhM59c+rL5Qhll4VGZWBEXefZ+86dBiCatE
dfR+YiPaxPV4sbgx4fwisQAnBZ9LbXQoj04VqDLRGFB7wX7Z+fgxNaS7+KQKleKCj+bm1dmGs3WR
nGRbWwNljtEPFPMhjjfFSDo9QcRYyXLeiORQdt7JbHAjBGRR030YQY8wyHj1BP+PmVaO4c9kTt6d
OLvMgs6r/qdkpTSD++rad2QV/bGM4992FG1yncM9tuKtaPTFA5vblrzcRxvB+dbR2hgWGBRSGpfy
NSRk0WqK9XypB1ThPioJ5MGnEtz36NGggG+MhToOj9YwflKyIDSxunU3R0sIX3ZzK+MwOv1eh9Vu
uduYefRhGd0qLLDGBOa3ycVxFNC586VTPXBv2fpMa2Mww1TQ7ceg5GoKXpFrPZnaEpvGueaD9+V0
nHkDsISOM7aGqtp57fdKQjXzWUIg21g7CkijQPQ/2+iY3EL9SEPjUqOIw9cPyxCPtMHdrhYEvQT2
vnRX5ex8upH3yx9b7JQqeK5ouFga5Z3ZpR+21FALub0/lh2NK9e7aXf8jhiAbiGts8RWz5NrfXjl
iSKY5NeQe40TFUDvOZsGmiIpw+6gyi+u74H0JcqzHI8I17Cvd4+zoNNrVzQGVT58ET9Rz9uWlS3r
qvqHEeYfT67AceQZFmUX8sNgMN2VcrlxhaH8zPF30iu7YE/91pblP3OU3sKUWBSKDFYCjv/mttic
y956aBSouACeQ5leUpOp4UCd2FZi3WoiuCoRr8AhktQnwy1lSrQSnX2xS0j/kZfTa8wJOVFvZrCB
zpHQqWFBhZPmYqZOipNi3vq++WnWJHhKe43a8DHFLuOxGI+ZVkT5g29AVGP92X334Ld6KBSdkUZK
jjQawsI0EJVC4vZAgjWGBCc21zBiN8ZkAihMyItSmz5j2IoxKg/Adaf5BumwKzdLfFrGN5qNee20
ySpRct3b+SZvs33uRavCpSU+PaoENT9oRVuMa8XYPQfJXMTtVqkCFThRu7Lc0q3O53LVu9xgVb1C
/bdORoK9eiDbLlBf2QHJdtaKwGiVH7LZ3qJ13VjQjZLgi1xKIoJb0ixiuPHj3i7NU+cADk2JUe9O
ueKXzoaNacDR0/ETV8bDBFByqkhNGP1tRP5FR9MloKGlxmmjl4iINNjUGeRAat+620Lm4S2EBllN
67wilEMGO4lzd6CNUWTWU89Ptxx3k6APwMlGQizu9dbYKQ/5jnot6eVO3D4itOk0hfcxdPE6prnT
mUcYEpuK6IIxp+DV6Y5ZwtqsXASjJGLUl4EpSDRC1ATuq0m4ipZGA96BGPcGZd6GvCNkFORAuiYa
cN5Axo0x3yH0tlaR7kt/3KR2uq9D7zj6NRKxYWtBYHOzaWPA3SxhiSRAkjUn+EQjqqVrEDRXwedA
k5BDp3CNvWkzob3wqJUnWsBKBTSFg01b+2vd6h34jE1rI6iowm1luzsjCtdZQXjpvBcWFk2fZGJa
LEF2SQu1ngGlVLaPyjjYGf28DjKb/2NM9idgcTDsFMG/5rx2TQowYuLjOGWtnq4HNSL1MF/Cttgs
z1fkKzwbabUieglrzl6SsTotIe6GPOekFlDAbSs/wFs9v8aQArFyk/Vudg5M16JfVFOwnPh9giTb
MVTcucj9kt7d5nW1d4Ga5B3C/NnbxXD0KNAPQyA3k4KzGj6Wjr3rsmZTDRUVgzrGbnHKB/dY1eku
xrkSl87PitqK6NxtYk7b3vO2PtltrBmneQ1DYBOocJ0bJjCp5KLo1UJ32BuZuQuFs2qMfUECr+n9
zPNpldfEVRregdgmun7hns/vajR3ymgPacknjb9OqFnWkcDo/AIQva5lvylZdVYkw+cYdW2veleV
OuFujpsfGhZ2yfvmmNa6mI01EnQcUwShVx7vqWi3i2GDHvnskb029fi8TYLpL/cNLsqdUUkGXQO6
WWk4+6wrkn1N1XUKiyTeMuP6wdzDfWgNElYgxQRn360C1By2PHdI8kKkTg9FFSEmzoJz603Poxq+
MzTCYVORyiRLZ/yzaYG53SEcnUFkpcQpogqyLcdx1/Z0+SVq/95nLtIxqTnOHjqPvpaA3iMrPyY4
qvAHkJgOkcKg1p3aJxeLGiT1Fra/U84XXR7t4hPdHqayKmGhPUX5wZPzF+bC6QfNeuMaJuSkWiYQ
BCNe/Cb0APZFApnX6MavCihGFoPbisUlCSh6s2Uz2fyr8JpgfRUa2EkVNVzvhXkyAQyc3AGy51g7
bx5tbYTKIEptCOhYscxTT61/6tLUOt13XaSMy0LxZ6cM64EJk/6Q1vTquXPL2Eqa5cYnaaehRzDe
/wplDbqV7uu8YcH4q2DAcYq1n3MOCaK9aPtT8QzFyU0T82C5s+B20dORKZIti029MbhKre5YGgc3
/I4L1NppXH0ryzI+gHRgAQ7V+ZGrD5GVFvQCN5JUAnBKaO37E5o1UEOPqXuLln+sERYW/yAFLFiu
/lB9VGIS8TpH+ZYS/Fob1De4EYiUqIi3RMlVvUe07P98L2kvOSQCALSL3aDsdMTagQ2OY3TYA8N4
LtUSkI1LVDDd6vPfTTn2E5ZiqfN3OVLEV11xN2fnL3EBQ2bqd13cN0fXGeRys1NLipZNCyLqw0dp
JCxWln/X2AXqWprc9f/8QtPAUjzpDpE1/U6K2rtkGC+HEGvT0rNJ9p07Hepojs/5gsK6P7pvuqbD
guMriG12YNF4GOYaamy7t0XbX//8YXQb/vaCt7DP3f3kGhkrGTbuE1X9cLZlvINGEh3vGz010bEM
0k+dzt6msxb6Ubo8a19MmnkXz0d8ct90LpcJZi+H+16zCJjq0r+4eE53d16MsYCJanSd20jFn520
G2f19Id8kUzW90YEJBdZaXK2ZtNgGJa71E78pPb+Q//+Sn/2w56wbQOByOb+zP130qRLACFM6Wcw
5rkNE6uOuAbmmWTddMFQ+3sIg3Y3jc4yKTVRyzvKQyEpTGPtI0ckFQZ8WNPI51Ynw/6+58fuz6Rp
Rhx9ncYw6DSrdmFiDa771vLH2aUpMSCD3/wq7Knc3vfuG8/qmnZ1f4ilnDj3inyScMIakNXO++QO
pznS9jb04uHJtZ/GVtsX4TFqBUY0nFDpU1DYdYPTkiSVmDb+/Ti/+96MsApq2tbWlE3XZGiRoP4v
Mg/nJlWsjRARdwM2XrJ3N1Mk/P/H1Xktt61E2/aLUIXUCK8MYhYpSpZsv6As2QbQyDl8/Rlo7ntc
97ywSNqWJRHoXr3WnGPa+N1tFETLw2CHzChaAiwM+EU0Efyg3USVSRjViFVBPVQDVgUTdekmk8Tq
QNVkDQgqeuHZ3MqNA+AF5lUtKGea+F4k4VuSR28aWdyeZZr7nl44rEpyh5xyYfosi0+dIL5ye/pw
ug5MlqGZvV++Ngqd/hD4PYMff9zTYiDyJ2MNttE+OSiAyAYVM0DkmPZQxy/nxlRUPtmQvyA988PH
AVp6T37Gyyc9GzEZYayxzxi2d+SmZPd8RjRQ9qGGu4FQRyswYIXBk+yWNrA5SvvC9Ma62Pr4e3Hg
0zcb3qIWI6pDqb7vBjgCtenSWC7VVfmN78gkNr2nhQ/PbiJYZldqXdAeLHaKxUdFfFr0HkS2h/Bd
3g2zP3bGPB1jsq3ZbPMM/bz0j0GfXGMO7AexGH4h4cvnoQo5ZsuKNHsRFWB4DfrD9lLZ+HoOq6DA
9T3O/CdWQnpJt6ze7bKOD5nNtB8xUWNFJ3MB23j5GllONO4MHyzwADwXSZ17ehCyHDONt8ybOHPU
OX01fQjems4hudGYAELXMew3f3Iv3dQ7+zbOPnwEyvrCw7NMxrC9LdN3K/Ke6TDVzhxfsEkTtMdF
fmmwXZ2SFmlKU+jFhZ4LcTs0VFeZX56rCFye0HJ9t+jozmX3lMStSWsFyakbcavaVt3SIzLHaIvf
gLRjL834yJH/HZ1KI4szGKqvZtNZ6B9cxQDyEgT/Xm3/rSbwKVPTyKtsQ9BT9exe0460mSHj17bT
czs/lU3pf+s8qPeG5b+5HJFCS+93pmvp+xYB5GbwgUWRWUCGfZ8CZh0db6cbRrvOR7yqsu31T7wb
N35dBIcWKIM1UvYgHM5hc/Xt5iXURUdkRd8jJbLRyy0vc7boi0mLzKUC0svbNIzuYfmOZbmNJlCs
iIQ9WKg2fUlLvrLdoLZrWo3MDs6lO29TmIV76BIkbfGy41uaRcOb2gxFNFGxTdqSFAaVZwB1capz
5uocj5bOFldJ6v3yiDCcGr/Zqc+jS0FL9/CyaG3K6ABisdvLho/ARN4CinXE9s+nGBk1Q5ilOTXJ
T2NoqeOXLxdKYIhWGfUXrkaI8nZRHk0dtweCh/T8+LAMN86PVRCWhzkYnsYhOYYwGg+iMbqAmGK9
305AIciWXGbXc4XcGZPvST1rfAKQMfKuTbMfVnqjafqqTrLqWLTWUZUr6qFcxnRhFn/Y3XJl+7G/
M/v2tUBihnM/pwFaec5LnAXWSmRdu8+RfAXMZWD85RM5bkwRVblipz5uTEYaKcXg2lR4vt6wGalO
Ozd1JdqyIoKR4SQYJoFUlq7zR+JSxNIGTou4sGypEQYn8I72EIIJm+5BaXxMYy2veqk/Nd5EZElo
+cSWhoQXBGG/V8Arr3CNnzp90GfLMqufueYS60e05FhXCdB6E3WVWwxbLL0oGD2C+pIoiO+tTV3J
jAL9Nu66Odkb9iJ+zW7qAT1kflskC8s16pvxV2oYaAmsvtth/Zyeq9TLDmoRfiyoekJaoJGiF1Hr
6QisTzMHZHVDPT2u50H4GQFZPp5vc2iuj/qrgh/f4pjSGt26+MsDAsT87PZafxsMRGZqaXhw2EoH
YRlqE+s2ZTE/TgE3pCJv/abey7LJPJCLTkJadVPYgwb5EiyjZRnUStFfDGevN3VCig8JaHOMZSlL
U+fu2y6Qgljkx1qOzj0IEAewxt0iJmwbDKXp3kgz8znEOoWfFuhjOHUkZ4bfK26O1x6QROYnhKGm
SP0F855tJ4FzJHRZNzMyvp0xEb5kk7zJn42XhLn0flznk/+JJix81fMhfnFIREqhQ+0gjcFdzlpr
WoVaZF4ABZITOqAxWZgN7kCLEvFA/CSk5l/Uez6QwcsoU2tfROJNlW9RDY3DAo42ACrYS5aRykPP
pD62Ok7Roju0BTnWF/UxS5rg2bEs9xm73lKvRJ75PfN0a69KmBBEjx7I7CBoUV11ysonW9aIs+1+
iLZizhss4Awo+pxW+X9v1nR4zF3cE+vRq5VLLO/UmmALwtjxYlhaQw4vQ0oRIc1iJIh0JSVY71F5
TwiYxsAzTq7zppYg9dDFjk9+GgOweDIAxkFMOLSOCYdaM6Jr0tQ041waKW5WIx3Bs/lWE6KAeXnb
z4s6I5f+FaKffumTZC1iamyIsYTEz4O9FYsx6qD+G/UnGRQE5IzHzsSWBVuOMDEYBsHRiBm9jWUi
n3xNf9XLvjiZsbRvbmv8iWJGCPvBXnCVHDFuaIhx6C8Zvd5wobQBx+gFzU605n0wxmBnTwjq06Ug
hdPUHThqkLs9ZJJgC84TB/pCL6r4iAVWql708zaqxDHEF/czKTTiUdwhf8loeDzNE6pKfQ4EtZ3F
VGJZvtphqAk+Zf9OvIrgqBo+zzwh5PF8YtedJK02GQUQracqfe9GnMNVWbg3U6A1M0c/Z5/s4EHP
8Fg88uz7KILZIj7jBYHXMlo4YBO9IgSOn9XyYJfRl/rwoprWbxvZ4ROFqH/Tku91UjD4dCiG27Q9
MZV/B2bDCSKsbsLU7Jtp/o1nQCrLYjnRkhdpzwatvuHcTI1TBTAERCB9OGfI6XL174qy50rjNJlD
iocrrk+5HrxZy28buO+6pPJ24tC4OXP5GXLaPDu6nz5ZEcpdLg6IOcu+ph6KNqpXbSPjQ5s43VsS
Wy9zVBKWqg6OFYE2hXFzJU7ax+cz1gikMwe+YgntSRgRrFetq89RDBDPbNGO5i5hUj27CFV5+l50
OIYGUtlXida/104g3wx94K/rI+mX2AjypNjgJtFewugrWr7VikHHMZLlCQeE/mzPqbYxIiO4oLIE
C5nBVXoQbwucVUZI7ldDXF4qvPcwGV5QsMz3SIpNFvrxLxaNrtBf1SE4sqRHlyfT16JEo4jaaPrp
6ISb9kacn5pOX4+WnWxce0jfQ3tCp/9OdWv8sDBQYVJhUqbVe99J4IVXHsGsTv1Nt/zieQa8uMcR
9mFV2YcV+5tuIUZqCDBXUs7iRMR3+tQs9aTaaL3KYPe0mpd4WdvUAocbg5wGuglrAw3phfw0E/L7
SNNbM9NNRikM0pO0a869jcFd4CZttEFDfmTLEwNGkf7njA5hbxqGvIJ3RekXFBiPeJV3dXS0sN6m
MAiePUkcTibc2+i3LltcgIW/CPTPjEiaZ3MgB5m697V969ORcJqsym9uKddJC6nGfB27sAD9VxFi
3rMEq3/YZC5c12VZzJwIoIPJR1FFs/4cVCRBp16PRg/ywyY0tR+a3kMtCb9HusEHbuDLycDx7CPk
/wenDIxD5DlEQU1RANeLByNnKpdPaViCFnBR7QfJa5YLcUc949ybIgPrNIKNyJf9C0XrMfAcZgRe
9VVUcfzN8xMCHiWxycsraQxLVUeJxibIbC8S7+A5l2G5+KFe5R4Rh+7sNWv1UhgOqP2SXptvE95L
7fQtrHAw/VtpdYzwGJVHIiIrb+PX82cH2iu1/qRRdy86VEdj+WUv/GvqDhg6DFPO/Qy9hqMr1jDM
3PtyAmxMn44+PlVzNGEj05c1YGYc5LcQO2LCCK22kxvRt91TKCLt7nO3qnqnDeuf/uRb9wYwxtZn
xrZVL1Mzb+CeMuUD6OQTj5R9pLp3q7JqunBfiLdx9j/llNSXLimjLbEC2c6pPT48nBSnCbXw3m5l
vg760DqKfnpDUpIxteZkhPd1wQgRUluH6bmJR/KWwhy7zNwXu7r/Vo9pSfCQe4InU++SpR00iS+W
BPaeFMdTFmrpc4y+oh+1/rk2/L0QmbFn92boJ2i+izh6C6TIXpLU+i6GMkDJ64YHXXMJ942YO3lM
nQNzqtckcLqXwG7NMz2yVVxq/d6Wlrmagwk1nJj4R3Jfm+2WmQw6/Wg3DMSxeHPzh2/Ye8FAme2q
KCm2sUDyqhbw0DX1Tya0LlxqBzo0XWGkwDro7tTMqgMfDE3GKUvOMzahnSVb1MoNKdPSMIsnk/7b
PjO1gv5006AWQTULEDg+shhWgCIIh6IUGmkZXKWQGaczbKkdih2njq0P9MarR6HYe7FzrRt0wIxd
/hRlv0+btr/NCcHmScc8hWOVu661tDqYg2Syk1rPXRSRtEyNra4LwwFLHCytOyC323oWhPvSzkbo
HN3D6I90pLkr9CDfmfzy8O+Bp4FQvaSzir9NMRWncs7r/Rzo4mTm07vdWulLDibmyYDOA37HPo1h
31O7UfWEJtsDeQ0kQmSoWyz7xSrdBD0UdLvYsn9RWNTnfK6bs3qmObJn0KCbJGpy2cgUY6O/2MoR
3eKH1q/829ng1BcFoG+jcp6f7fZsax9Q9rbeXJoXVQg7LrltS4fWXA5t1nIc9cZEQgKmH6S7+fyt
MSnPHkuHLXTCtqDPMTsJPzy6CISWmszSMv2Palg6DVG0+HvpJ1fMG9vWuw5UOC2BGGngULs3QtsN
I1yIepjlpowBAY1SIxIotRqPgNfvXepXH0BbrSN8rpvVAjdX4O9hgYRnhlmjah89cudweXpIiJ4H
QOrbXidQKhcNaJqiG7ZGG3XrgXNN8zSYRNiqU4VVkMQ8d0KipBzkSetyyXGbySKdUZTCLLtjkhAP
74Z/usn/UiR4qwEyRs57kM/us+0H74VHVHeou3JXY2iLQX1vdd8ogAyO0QmhyX8P8dKjokv+mecJ
pEpob7ccvwpehJ40SYwChzijh50zMNqICpWtqo05xNBvKEHhw6LfJwMuRt9oYKLJnh2uTe9x5IAO
BrGv9tsxq38j1e+v1migkW7sYNeFEN5F3aGtrmEXyA7odhZQ0G0GrYhYWAkhMXOrvqagQRhkPKeJ
558RoLLPmaWUzdYrUC7EHhlmbcKCXTdFvw+78dxq4swIgbLb6u9h5b7ViMbh43nnHv9ltOF4LJBz
Onu7+kpsF0imT7rbwKppIIcfUa9knGV1R8Ah6M0RpMdLNIzM6er+hdrvQ/UMHHy3e3voXz3EQAOf
7s0qveGemNpudn39nSK+2bTpwJnV70CQLg8YZT3Igw6WW8/a2ak03gTdKXLBKd/qvNg7tl9sqxnz
hmHGryY1+6FqcaFiU2of9wBXD2u7bjlr9RWtxDZO3mT+ebQLzLH4nsY9dfSYj4B95xygIjIbs3WG
97yKbiWD3aNZkAqFIW7cBlJnklHGeAvn4pS66a/eXQCXVbZMMrvgEIsGaJZZ32Xbxrewxvy0HEHL
lKZfS4dhpQ01bFoPO3ClaUxRHQ7iAVmkR/oNxovR6rxX1hffwcYMa26tCr2+8NqDA+W/HmvxircX
xWZsrcYun57Muvn0c/IDauwXTU8OmgRcwQC1HC6N5dEecm2xh9bJuCGrt8xGgp9ALD8jKh/DYETi
h8UHh80/KVstPvHZOk7xaD2H0rqR3tscE0N628rmZADjDXHuUu7OVXemVWx9qwLNeZbpC4pjcmzb
VLulM/2aWkOIa5RYefJyAovYjdqzk4QbzxHfWsObe6wf+atBvPAmcvv4e+JyyAYY6B29FqfvBAI0
csti/WgmRRlacOHRrDJrLdgHhQ+xOZXhwfeZZ0d9t7g4cGXMg/HFcDV7MzStuHSh8HZhlQ8HkSMS
SWZCZ/UovwHFQSpCeN/cGrimbfbVANWeZxQ/zTyL74//EyHeVi98OKjwfYFSuOWV+jv5tqASzSK/
qErZSFJwkWOebPp0E4+IFzQdK6c63RR5TWyYpXtMb+hlurGGGo9j2Ua9bDr7mnTJbycD1Om5mnNp
56Z9QUr51z8QB9i3BRV22r6bivwNoQh7g/0BWBoUwvIEFDSBE/O5TSzCzwrLn5FHMBtqIwfyHCfG
8NNdxgrqdgizKoW/sDTmrCLHZpH47rc8039ih3V+o3+BEiW8N3dqxBOyyen5cZqU9LNrMNgwJd1h
lQnYfcgVOvNjzvVoPYOsuGfpeOhCqjMRDN/V1WlECVOm3Bt3as1O2qamtJ3Kx0u4o/QpS/DYxcgP
VGLY4bfzZslga3eY1BNv+OBryqOkX/IUsF4eo1j+Ipuiha2aGuQuczbXk86/Uvi3K+GLYgdvc26e
bTvmTE06gp9Hl5oz6bWyYjpozvhblqY4IQ2NXhO/HI5s5TRntHvcRfUX7LC71g/118STQcb1uokB
nORlCOUjxGeuOWSXOyQ25iMRTaK1vjG4RS/n6LyntSPgpmFjdJzLkGSpdoVoOfnN+O7X3jAbJ8Om
P6Ge8SsktSXOPytWATogKEL+zYyHJC+xYEEA0isxbiaRYfmvycWIQoX2i26T0ApCEEDK1wlKrDzB
Ibu04FT3TY6oclaNPY/YXrIeMzlxKV7eOHsNzOtpavUczL2g+UwWl1Zo9msHRndbY0dF5KpVNLyG
e7jcIKWoyCVFVL6XU4nF0tDBIiSudbKDMdtP2AUgqTObdTi+q1uzLOt80ar4+OhEf4YZBY+MLXg4
l5DBDcc5NZaJdU03Tv+uLjUomRuKuNKLQUUWAYuTnXKZwxpf4wOLN3FZEu0Ry/HP4LDyqNMztaK3
4mxV7brEyJ90LD6byH8FqGV9xW8IlsRvD7NUTIqBMKWz8xJhvzrwPU5m2cKNXk7EUIiLJ1TkPh43
zNzYNZCqqhkcOKaDIcs/WD/rN1031sySvBf1iu1mBtoAHE+9nBvaegCs9C0iuB74Ns0fYETNC9YR
QdgubelQyJ7sHdtwIMJ0FkAqh7CQ/7e3qWfM2LEDqAVx1CF/LZ0pdXKiomzP3VA+3lLvJ4io1m3X
k8fgaO7p34OTlCjkm+qDsjriB+aV+sNO/yXmH6pw0fMQPLqvSZxCZDmqEyr+6PhUowRVR1WQeHhk
qdM3JhTmcx5k1VPSJ/lrWfQ047kQ7INlECqpRl7/HuKk2aQR4H+hU69B4V11uhl/LyuQB42OKT1p
Tfs6NqbAvxB/4fUz9tTaoKIsaxe0Xh88aRgMOZksnzXQ5gi2R2RuI0e/JuAcP/TBaw4AFDfItSd0
0x60q3asbzIa22sf3/69o96eB6xSxcjGSGe/31gxc7Ta4MjBRARRsyXsvTN0+pNd+vbeR5u1SUQL
IsJFEGDh49nA+YHyWEiIct1gZFfjhVlqw/dCuV0vz2q3yq7Oa5Lb7iVHEjgA1djkGI9RvKA8pklm
XyINuI10nPln4VAfh6IJjpYWGNCT0QsohQR5MwlbQppV9G/cttobnLz3fuzWLzik86cxC+WGSw0R
iwzb3Zx69EW6kLohCsAqLZd1XRD250SO9USXULw2NtdMZYef/jd1q9hEkRhPLOIhOvU+etbyrHjx
RLkuBER0tWO2HhPewgUvR8wIvsxBXrTBb18MrajeWe0nOJ2rsaETYBMV91oKunlAeoB8ObpgEF+M
JePD3jubSeYBYyST59/LuIQeS1yAsYa9RKiOusVbsmqIE0V1UPFTH2FIPYMyq8+NHMszIv95kLtC
gpAsiIeheTLwoUdRatBP7ZqrOri5/tj/cgudUr71iabvcIYvi023LD6dgxq2b0rGZ4EDcrVy8KqK
wmWEKeQdDxcE0ZaA3eWVUwXgPMOTWqoa9SWWh5QWIF42OJPqDyYmJ5hn9ejPaLE80Vsg6rnIJV92
2RBzTJGs2tzpvRdgeBc59jGvfffMjlzuBNtWXVh3mMA0guSMHrwOku3YAIl15u6cCJo+qct0bqZr
RWnBwNLoOeY3TSefC2aXuDvxBsMGouwCNBFdzSDjyBc1ULDRff5rg6fx/KNof1Q2v8F6aSTrU/kT
ldJ4SqVoL0EX0IZLkJLRHCBbq9YpJKb2PYxoJYX9sxzJoNdNHSFEDKmc0x7cf2Fc41iX9wqliJ9N
L52c0j3hT4y/YxNVG8euS+E28miETrX1w8a82mb/EQ0Sx0vWl5cuS14d15rRAN7lMsihj1hd8yvi
aJ8fmR4ACu/TQzO1lEkF3Ovz7P5oTcRcoiXzKVKrqLCqXy6O9zoyHbqzuvltlMjjLbPBaV4W35Z2
YuGG4xvjwX49NcYnChH0ImqhGpEIjYjWiW3i3o0uVfdKfQWrcbYPsg/+JFMQP06YAWE6QOxQ5Yds
LkrxFUrUxxB27Mvc9oDfEsYJ2uRhImMamjvIF7xWxjt7rkK+Ffv1v4KLuVnWLIiO5a+x3bZPec30
HATneHks+LnhJi+jnMuDWdCQCdIiPdgLw0D1rEtM1ussJ/hRvWcuP/I0M/YcDOE9qQ6+lmEoi7SJ
Gnox7vsssXXr6DtZd48wOnXwpNYnpTYtta2vI44b0PvfjZCmBDgWiB0uaPfKzD7TQoOQ39HsCtCJ
9ksu0DyH0AyzuN3ay6lpbiLzpJ6laTczrcr1TcV05dzTtoitdt8aDneBIWJj3yONztPyGizzGdVj
4W96TOEloVTQQANm5WbynBXlq7ruTMDsqzAcyMVdor84WO65EwZOWLwKoo5ojxIIqhKBhIFX7JJ4
ftfdunjWrQZ3zxIc2rpJCo4sYaBhMLaQYGBXgdKzuNgx1bPSwi8cWP6O5BAHd2lp771cp2rsxXNR
ufMdTcK2NKcLZON4DSel/Kjx9z8FdoZYPsgAJ7j5RCAfcg31EDuGAd1utjb/3otwIrv2tFFTiuSg
uyyx+gxP3gh0eYJjnG2aWaPDEdSSILZYYv/mD9RLP6BJQk2kFHw+5GLWATwcvTji6IQ9tDx4jJIe
z9RLx8p+gFAgzvl/3w8iJ1nLWSNjuMXEjmM52FHdHanFg6MNUOoE95lTAOkEF6NPy/Ukkp9647XP
6s5aXgkC806uRazXMnWaFiWWU/qs+BoAW20k7FspvrBDhXtokG/tJHIy6CMEyzPulLhHl+8wKDsz
pqlOatluiJhZG6AI8cIsa2BvDjRw+3IfMkRFesn/uBuw2T8p4WFTcafvQL1U22rJHByNYxPE9lp9
qSBh+hw2CQJEN7y6IxEjfJ7xlHbvmALKk5d7e3X6cL1XW/Yl8XviFeqwdRJuGt6ctovIbCbnpizt
HppQIPGvEVhWWggPmrqDUZMkv3sJQhnAjYABC+N5GYPEIRYV4B3DoaOtfioN/K8RbPPVJKphDy0z
pwPJQ174xrGnnZ55410tI4Bo7hLNcwyv8+JVAZO/0EogN8RF+OTqek40lhcTIWSiZi05vbR01dq3
OPHjsypawwmMgvRJ/g6q8ofm44MpuS4mFKmX0up3YVR6YJwvoVn7byoXyk70v91yI7ckpRyCukes
beftXjp2shNm7N1bd7CTy2xTyo5jWV5MG8Ii0Yvuz7EMP+BCX9VFrLX+FclQshqHSxAl03cvz82D
nDGBDqGr/+C7eke/87uOyYL9/yWBj6tEOgP+C5totYhGchdP36c4/aM+Sqcq6KumdrPX48C5akJP
Yf5V3hH0t1jTOJhOzGBwI25AUBQvpDEvHCIDL+XQEYVGXUNkR/VpBnP+qx/e6A4an5jkOTwnTkKP
SM7PIouA0HIceyZbJdire0u3sA54DUlY6qVYKnfIYi9TQAhwRyLKyjaG6DpmJHCuelJkTilbdqXV
7i6CJb6CkMWOmZa/lycNiIkbq0m8cruk2jcjuQFkC8048IjeK+L40Oih9sf78myJ3mXQ/izvCZQ3
K8cW8Sta5n3CHvFiA9Jk0S+XWANSGoKaG1B9lMQ9ozew7b9UeDm4lj8hmKBVfgsieuPrNB4pSUAb
bAon+hrdTPwI8pw9DkQA5Ix+94gPa0R2rRwD93LLb9orO+ZHXvIUVwk8GAtHlRGx5g9cmeCMMURp
w8UMFglSOMASZFJzRMcXA/UYadhkEUp6rRBHObjdsfQr3EuAZXyTb7IS8hjlVfUemC0iBbykzEKS
S8N9dxVlEDAWt/6wLnT7uHCxeC1jwNQ0XCzhEbeTLQ+cpLxnzHT6RmhJfu9xMXZKH7k091Rfo4Rg
tDXAD/Hxa/VhtocXjcyf7nGagehUpVL/GZiWdm0066oZib81vZqZHCeztJj6X2U25Sb9kDb/NWRi
yfzRRXFnfTAfVbgLNOJsOIIMueB3WMr3EGfKMbLoEVKCtS/IEPPl5p9/kZGUrzKb0VscB38jTMyv
BCjTTnfYkpWMh3OFEkjP+OAuujZiwWvIPptQ+9Hytj4Kz5+2gwOrbl501NTLeEDYfWxRrEmWcN4C
ut63x3HJ7uV085gzh0igJnsFn9TZzSGjWS+yrC2ZYCxCRYDgqICx2BrYZcOSEZJmmP61m9fS52hV
sYatBq+fPvo2LHeQVvHGt6O5VtsQiar/bUj/NikXGZkeNRetokWrddHwZGiww1amF/qnxxIOYyh+
CIPhCeObm8DoJ1V4mcaYrLiQZBnVrgAghmjcwkqyNC/U1Awx6E8/KcXuoTJ2suLga0CAjQgsCxPA
ZOfEcYRmwf7dT117zEg4XfmA8UrGMeSN2LF4CgqKGprW3Q3uEFZTBmXPj8sZhEG8mxOUTbn0xHs9
oLVz9Wjaq0NPxqq/Kjps2jkpGgVptO84MJJ1FCfWS6KRk4MEl4QgcrGMpeKoWmBuDmrvJfOWEykU
p01eSWLQvaY7cGxwViQgQ8zOfSyd4cvjmMC3RL4eHf8b+pbwFv1SK6usk/JIQwUBIgqT2zBHwSZd
yGZ9NrtH5GssfBpKAafHj1YrRVeVAXeec5xzuk/L3nVEc8dH6l0DEjcsNFP9EkLKGHQm3bZkRuAB
GIGhJK1vpCDcIk678CNckk2yYcFPuUt4ZxLRcVIfB0Zne1cQUvKQgvdVv9X0on2q50a/y+XHZa6d
1eiTmYMm7tmsNpWH8xR7xkm0VXLWIWABbA32wrC+2jmqsOSNeLvpAPRnPeKMdvei5FbGRk3YRIQp
lqQcqyy8s5y69BLErc4ZPCl/xiRmpF5OFmk0/FQ/5mLkv5Kg85S01bR+fLaMQ+xyRmYd9bSCl/ZV
O3H29krSKoLY++63dvZd6vnetcmLqoJO3zx+Qw/1t+2n4Mc8DaOi3SHz0+hFjUqXY+b1Wg2TzGWi
pJ79n5d+y3dOYOlPAJGgfjwhsVWYVr5VM7w0Ij/JtelW/VNIa4sMnazJQ9gP1WXk2Eien1kB7/A0
LgM+Uy2OxNV0iHVeCn4nIY6s9yesLnlQbjOgGxuxpJq6y0Mpu4+mqrCHW4Rb41fIjwxp1rQR8Qng
43iUaP9nQx5LQBXbrtXrJ9dIu12fx+Lw+I08domxoZZYfo/UCi+dqNMTXvSLpo3JWzjFd2DX08cw
lF8Z02A/6l+LZSRRDcHiziVsxsaCp+RBYNXdWzDjX4ZUQ1rwIhkK7SDESJr+UAKPf+4PptjJriKO
LZdd/agW58WhNVgOwiHrpiTFOvIT+D2YcAY/7dblLGy0xnd1AJZ+tXcF7AzYE9cEzP3VboW/zokw
YAxRvZiBlGfy94hFjsuCOBqADY2NRUWVfYZFYi3Ae4BRyhujmRiSS6/+NJOqAIPaMZmz/WZTzMlM
Mda5XF6ah7KiPgxzmu16gYPL9cAQpyYy42WPMh0Epo5F9SoLS8P1BkQHNDHhYIV9h5LcPk8dvYGG
2i0nIk4mGUZhPQGyu6z/j1Z9GXpboffUb4T2nSfRkBlR/tLKILsHti7Ow8ImH5jn/tc7i2uGQF05
g0CpYiJwWbvWSqNtZ4G7Y12yDuPIxza7uXjF1uFvstQantaaN5LhPIrsS5KNXYMubYtGf7ZwlIOU
C+mYaXXVblRfEnbBNmBXYliN6HulGpP9fPFQByQXuoyopiofnf6QcnxflJ8M4tZ0yrd5z/5rVOW9
qCzzUjnpD2Jtyh/M0VD0OKj/mgb9aJJSvLpee+f4q//05wta90W2BfhW7aOO7Jo7i1ySDl9FgG83
zLvyIxsb7moj9/dJbgSnx8qFYPF7nMw3R6P0ot0BVsrUTm0HUxr4Acq0MduNFJrO0RrIDuGcqmw8
fY8ZZ5zMbN0nrOBPjcWE3S50k8hUPAMMbv+6WnfxRTu9kDhKqN8UfYuGyTiib08uubb4Powa1ObS
Yq96x+Z8Mf6w8xH/uV/QhsvQLa9miObo0wTIbCdptgOWqLWz3NSaM067me4KpmleJk12BoyMCx08
zXnEML+2mVUyWGYa6YDavOkBBAEiu/may8mjW/bU7249E4vqejBuKoIyuzn+YkYJQOR/3wLVdBrg
a6JyqzPyQYKB/lVFZCq5W4fH+SOCJCR7psCpC2VZzRTkjAaBSVtu01ovex9BHAPgBgJJDmYP41+p
1d65ieK/Pgv82xyQqVZjoChQu78VSUombxge1d0vh4Ua0hMpYNTuW4O2+Pi4QRD1oLTn2AUG8DgX
qfumGiIwKQhmi1+HiLXSINmFSLuG7rnQYeCP8bCbWzu+aa4eXB9T69GWYq8sEjM1HxBD2yaIR2cu
mevhk6PV8tEe8JYewf9pFHAMeXn0KyPL9Q7IEK72PAQv6oG/7+4qQqDADA/Y09Rcree6XylLH/dO
vMoA3xz97K8aJDc923ONPbzquV6GvD0CgWe6NA71lhR1jqax8RrpRbL3pMzhjhJLm7fTQZUbNp4E
OLsoMQNJTE7usw7kHLNTqijwckP92JJVS189cKVV5EdTFKpyQ5Byxk3JpO3R2R614daHULuwJIth
MSLoqNRx6I9bZbtb9xz9GL90n4RDv+skPs920p/TMWvIHx12kBVXD+mPk7MT93j0p5IQTCgG70zp
8DotY0O8ahZAsoLJzjJPDGe3XTU6ni9cYN/zyOkvQ4XsVitIHbYbjRIEsDbAgXEakY3H0VZfPjP1
0CTUmvTSIeMs13ugWfENOG1EJ4ypFYAoxk6BJVfpcvI0eq08a8GBJco9YgR1j+qZevCN8b+Xhq/B
JF/+VL1XFgT6umXjb/I6SrG8w7A+PnpVbg/a19ZzUrKWGwsZGebuHE8z8ZzOUZbRaS5t/B4D807Z
ItixJtfYNYYnIWejsHrMgESWIq13DSg7Uv8frs5suW2k6bZPhAjMwy1niqRmWbZuELbkLszz/PRn
VcHfr4hz0QyS7m5LJFCVlbn32p94D9dDgpZl9X2RdVe1tmXeDjEcySkmyahFR/k3hNAH4xTd8vq0
SzhUdLBmdkOknZwekND3A3QaDug61hQrH2q2Fw9/IieRyfI/4PGzHAgj/kBg0p/bLiPaN3SMHVyd
qTwW3tkxXwNzmP+wOiYiYSegI8eRyyAlLtDTQ+l1yc0jmWRH8Tr/scad206/BVvrSSkqvsdai4c0
JA6Q+4cd4GY94L5GqzW8t0RqLOjWnlvKzpcmygmYTYLTWn+65Axhmh/IE5eaWKtsX0rBnp5KT14O
gGE9YBB0hOtAimgD4Wn7uoe7MZr9U2OO+ON0TjRBiSI2pFm4WQYrOVbA7NVIdrD5RvqU1K6lTGjN
0rPeL6YpLrGNeUs9m+TLmXbqKQqsk3of739IXCebPxnllnFEKTXSBIH+UpVme1UlfJnTw3aLdrfW
tkm51ITqYIznv/Dw4AX/swTL9raRn7V82Fd+niLlpJ+m2muFzcAhWbD38e1Qu0NnBUOCvjEp3Y/1
7sgC7KTkJKibS91miW2R4ZzFjEr4yE8U6TS36eRsi3S0rlTItzx2G6akE504cvycm5v8NJBwYN5G
OyzgwfoAor/PYCYoyCx0hnM8N38xN8wHZbLF6gDYQRYPg1UmWzV/r2IneIjJ82CYbaZbvXJeIMzH
OGrRmqrYkg7azpWc+Xt6XL0AeAN2G3GqdtI5Nu/TAXmQSQ44pj3OIFhJyZED16R6dq6f/cFuVZ1t
5iBH4p2YoapJS+sRXGiF02bKxvkna/J74DPRzLSFLLiMFBt9yN3d4kX81oZUR637APrpF1Vqqm0H
byhFNwWJa5G8qyaMat4Yzs5AuEYzMlaHhe42RvNUxeYPjOTpuV1q8zxOGNaEaIsH1ZJBKFZTvc83
C5zch2WjstIKP3oZmCIeksYZQCBIbUc+YXT12uE1DwDDBzanwKGtH4VDVCXfTXsL/YiEnLSGoZR6
5R5FULt1tKEkwhwwJ4GwCPSwnEDV6/1p/pmQzym/mQ3LM6PC3ic4s40I9zSGc5sN84cwo88gCfKr
VaRr2/i7M+x0A001N6yJYsWzxYF7gf39ijDsVE9DdINhheyfCe62mYrqHYgn4EpcP8fJg9SLIwpV
l27jA4HP5LcLaeppwn5f+meh1dVjak/wsQs8+UHTLah98Fv9O/7SCDhoujEcFwcNHNUHk0G/2RR5
0r0WubkzEqO6w+eRP5YZx/O1hpvzhS+R0WZhBfXRne1qF7bp75LAWziAWv5ouxbfWtxRKPoa+cIt
1bgHWuDZgSdBQUKrQt1IdlLWu8kqiEnDAPHa5S0B6QxmwHjQwhD1+FVb4CBUL7DS3Z91wikIhcBS
HNANbjXoBdfWQMYrzH44OC5KD/Wy7AwbMVSy6WJKezWUXbLSe5J59Oocjs4Hs6Rp3Kt9fknhODM0
RbfAyd0gKCKTOtkuyqcdqy7EMaQjhEcMh67uITnUDonUrUiuttTz5Xbbn4yFkd7OEDslqhtrp8cv
UFrXdp4QBtjz9BibFVFAxYcWaOWplqsOjEHvpoTAkVyOtB4GIv7O3+r94ApvqIFxi27QxTIgXf+c
BbJt4Tt3Vo4ySX2gJIm1eJSbk40c51+FPYsXU4DGjjL8nHU0a7c57hAidaSF3jxv8uAytZwc4O3v
K5LVrmp+rsbpdTl3W4+zBphNRpWtD3QaKeNwNisbA6KTOWC6DJBc8kdX40G1kqZe+64X3qsbxe1V
z/uI4UaJ0TyYukPputNzOesVuWKi+jU51r9n63uTHR0i03QA7S7zpaCo8pIAhxmCESZKH9z0Ygf0
0ruME+IZoYufa2E3lUUrs9+mXcRWcSULYdjHEfOHVo4lfDJajgmL3XaC/Em3TWrbyiC3tqpj4Q9i
oaiJBCq88J2cqOxtQJPv2bn/E5sNABYHDPLYtNbNIfVvY9S5eJFyaGhy1W94PtEDYxL9h8A3jBbS
ROI41a9+muBRr4DC0GC8dAFjOkDZm7Ak3CuQAoMhasI7vr+jRpP+ptGEAIzRgWipEC3+30MV+/9e
CvQ5ByQP5k6nr0yIGpFIgwcDT20oWCenPQ3DYhtgP9vXKaQs/OaLd/IEWkllmPEBcbIIeOB2G/cZ
v2yT6y9qbpEITPeoR3a9ARlWZive2rL39B09bhlGbmP0svroZTFFsFlN8a2JhnKaaa4lFoDa3H9B
+DvSdY0pqPIAW+PYeP0NavnkJdZRy0hdy4pBjgJg+B1rPELbWQrNxjoIVm5H2TQvGO4JW6tqDtmS
OcDZI33OJ8RGSByCZQTLSWtLPbTSPDybLnYB6calX1vjxu3Efm0NUcPegTWnEJ4SB8eKhcxWvfSd
dj79sGKUmkqujiRtU9ugOtazhBeNzdHn2Mq3NJaXui8+gtq9qS14GII/iMedc8exCGtneuBzRVc4
RSNqA2KOVGGk6iH1zMvZ18fJHzZW220685dPZ/8joJW1n7XeOfd6Tp5LDFqQxJXmwE1Dr4eEr92C
zxHBLsSTeXxXG666kL3Iy/dkyMSblBBJZpqm/bvyOZQmy9NomRdOG/lrNS/e1fHyT7fpohsz8Whf
+w7MSKsbAEBnW0ZHgpDIgUWplCibkDDaBoWUwyBZ3udF1f7RNJ+WlXzV+DWK+CzpDz0oT+z8IQcX
6R5nLduXlXNWygfmJfEPi2bVVmhwu1sfXSUniMtCQszaGcp4hd3WhOV3WmEhdABd5dyn8iGJRbZd
U9f377v+r+oRqofSEbeExDU0hVV+LvW4uiTD0oDIGH6rojFwrfZSjc5nyE24XUtQ1l+G1DhTtgQy
u/e0//ckI0ofqSjBVnCDqWffDyZ2cZKRsDZpxWw9dtDDtmQC+odYCoNbg4E9DtyJZtf/ykpn6cw3
a+EUPP03hsX8pMGNOcW+TupSW7zrwwA7lPPx1XIAwCy5UV662Hsbm8G8y3Ki20OT0w3S31+Yjjhl
6sZXFNERj1vGFBZBZGeP6PhnQbSbJumc2LdJ4ahjWnBAGDYiXfhC5LRF6LRglWvH9UCsMS3Qn4e5
LB/9wN6qVzmdpmtomNVJrTtuQRvcrgEq4Uu+5wM/LnVlnlUTarKaf7QA9bK/W68NA42bsovWBCzs
upkO1DRzK++HoM92wncwjsZRTQazVv0i3MHeBeyM5yEnklgEmHfWfQY1/I/vsz4RP2W9ie36a0Bq
dmwsDGm5Kf7W0tmqHqJk0u/UABKrPdIkCJpJo71N2RAdehMYbOdM+9Fo/ScdUTBdkSr7J1wudW2j
BW7wq7JjWj1xFf4aPf1slC04vDa+NtDi3/rp9zq90xEhlIvb/dcCH9cD2tZaVWk3InmQKxuz+9DG
P1QhB2k8OnlkMm3q0Q1w7KenxkawWtO6gmEByy3Pt6pzx+pJg0qGanNGD0bW5l4nO7DIBSiFhF0s
77O9PqKhlKN7R54yFEllmeAGLjbYgy5FayjsFEmCuttqf28bwa84HSs4vaOxn6ZmOo5oz24izIMb
UdNMKsE9ebVZY7hpxCVDCMKhHD2KMPPxrNwaLJpknFg0HixKkGDMfzZjZb15dXXWhOm+x553FaHl
fGFnvhZtTy6T6e0GkTS7KX+HOr2z8ZHddPkzRR6IFSf1GTrJl6k+SM3TTg0lg65Dyoe98uprSwd3
IpvP9N+d2i3fGosJXzv2jyaJZPjGXH9tynQpqqPYoKuGbBWKDvAa9aC642pIRU94H0X6mViuCpS4
AUZAC6rjeoZwTa60mHT1U22aFuo3acvmyLNRJlfiLUySV/hk8whh/L/BBG0L/HNp8TjYQbOPHLI2
10u+LJcjylE4PlKEFjtWce82zKXngJhF2f5lD+bXLTEtjc0DBEFQOsTB3Wd61Z08qSjOL8Ly4CtL
YbGbauygMUaZUKpDHLLlSS2Z6Whno2/ugZFScjYm+tuhZn6zWBBYowDIHQlL9cBxGLrBBKDYNhv3
ajTdnUH76aTkyt/q5bTW6cv4dswmaSWCzzr0d+tHo40jImsvIVM+GvtLUHXGYS2D3BlMClOp7FQ6
MiBpmgtcdEGnvVDKtFvVJ19nuSRnk8ZHkwVdsbiYk2E/qIfamVF8GzDb1csBb1fuutV1ViQSqjzy
NBLvPVwq7M4d4tFTYT9WumkfvxsS6lmFRW5jzGjKVKdXzQx0TkD1xN+n5JgTZ5v9WvFprp5sv/+9
LIV1EXr5WV0rUcqP3hpEwDRgdNoQ2bdtpelrrbm7LqbGbNnkod3RHNfpxL2rZ2k3QLVICDAapSF8
1g2Ujp5lPaoHawDVmhVh6PyMjUzstMzNmB5W76iBQd3YRhJdh7iLrmNq/5eBxDJ2faY3Fx1fwzag
3noiw9J6VWMPv0afw1Jyqf2sPJROYV6STkY00I+jVWK+O1HUvaVpzJFlis3XtJ1ee6lBpA017FMx
cowhhD7a+howvrIV9cWvo8Df5qkPgdxHeGtU4ln6we8Z/+WvSfFctKDXCzMcfo4WStEZ8tb6TL1H
p3bYjPK99Zme7kYDfDFs14T02Os6RUXUStQmHTIO0UnIMcQcCL6Pw1szOPaG3DIyzDXRX9vJf20h
/Zw7MzIgjf/PaaueOQS1UlYClDVJXxJRP7y0hKM+OnG9vnKtot5yUppnZC7sdYg/UvCkqnPYtNjG
ZxMJjjoC1R33DSOUcKeuU3suKTvlv3MtjanQMmTq2n2Q1OAwOxRCCMf/6p1X/GhRVXNG6memofNf
o6jhbkkLeR/C5OgWKvt6wPgIzyOhFbRUuypd3pcAPTsCuepZj5BHRAkxpR7dDqauKKWZCotDM6Fu
8yzB/EwuEV5rfXTq8mDXBxe3QCrexJ1ocSJQtTWkEFgtA0ElAUwEgiW1j7eWXdwVoPsh8y5lfsJ4
h5WWLdgGkHO27Nz1ViwKli/YKJb5sxuditm5pHO3A+WAPVPOsCSdTH+y7taPRfRMCqiA50NewyY0
uto8LMKu/U3i2M59U33iB4qZxLTxYyWftQHBEm6+cYRhHtQIZwYSs5E6uKtlhNauSxBc/Fc3A/JH
pyY+VR5s0TsSRqOkUsYC6zrxhmOWkx/bxiD5v6lyjTZ5+C1wGpK3ydRDnAeZM9zMSXopkK3SOO75
qdrlD3NXOkpNNP1MiUaIpuS8rgArmcHEQU5RC/XMwOZ9iHsAmEz53tjC5l1Zddr9MBnOMfX8Pduk
5G2hlFUPeYJfpIXjfrabn23Jic+WzS5fuOQHqyMidQ4nk6gihLucPySHryGScJvNfr4z/2/SEKVR
uV3SyDtWtYkxtnZsyN31xOSmf4ss45eWeNOjO7pfrGEb/nh64VjIcC4iFKYlukVoYnrRxWLfEU7x
XNG3uAze8KSGsbXMk1LP0vrIbABnFHbzwdcR+UXaRc2q49mJtglpRWs3gxzWU5mMDjwUYExj0VJw
jAs89bSGGsbMWKqzTKvvbupVQLYg2mipYsL0aW3HoChgg3mUr/LEV3Q+4RViPjCXfRxnr/oV28Il
O4ngJMdmnVSaZ2EMMJGImUvzlPQSNWzxvSC4mpYPQDAqP1zdJptHgJ6ubRPcOv3Ns5BwTFdv3k0X
G/VKWUy0D9W5a+npg7XStqrQNmcneSx7+g1jf1/0UftVme29zoDtp+Ej0PWTrZpUVnpanWqmeuyz
9IOnxJh2oVTrJ15sb4zCutWWoDVj20kFiNZsH6zcP02+w5FPJF+r8gQMF8yBpL1b5fZB/dmTvnk/
NedY06LrN2sNLM545RYKjsEyvVDntkTzEapeOiXDpdbAZ2cKQXEKqWY2PPLGeev7/dS8znFQH2gW
TXvHJOJWo22+85FQflWdnp6Z8I4nI8neS7G4zzFJQ3uzz5B+UT+E3G6Utq0Z+r/oucLdHWL/Fz5e
5F8N5emcvLTpuByNDriuyXAbyIx/LhcUB0aiXxjmg5rvp+5ZdYITOGDMn7Yx853b4oMSiD2KX83l
S6gyakPPkPB4b/pRRJBvJBKlN6qBeS4cUAwOAvdZt7wMfMmPkeHuCW1YXqKQtyopAhIL5nOvZnKp
F018Faznp//v2TiRIjBWkjTWRTrjRjxVPWb0SxIRVpy5NNpaffCuskRva7f/j2nvkVYiKXBYDQ/2
5OGpBOX3rptIb2o8EJ9j4B+sJNY+vCKZIeJwNQcz/eS+5FA194BZXMO170asTBuUTvVD7+jOth5L
0tfVWHnRbYyIUqnTGXSAojB1TqplEE3ea4V6bzuYTX9eHHe8eYDkxs7/YxX09bjvbBGEuxRm9iVq
4NBWGg68OkRhr+c/SFr42Y7evT9Mn+r80JfkW+fFLOWEFL2ILCSDu2G4yu13n83wyP9v2epdLi7S
Kuqtb5CM0SVh9dI2Q7tNNPTrGnJ1NfjDH5GfR++Pg62WyBLTvhM1XWDPLBzgn64FbgYUhRpe5uzy
DFwuGMiffQquVZICJctBs90NRy2COVUFlb4T41j/sqlZGEq86X7WXNSSiUYpIVbNH/bR78BDx62a
+CkIlX0VIYbFZ8SsxNZuhMGH6XamOXAYkq7eWQj4nw3b6tCtl8ZbMfdIxZEew4+rhEl6eDLZD3ZD
07oYnHSTjhmmA/rPGDRoYjXZC5eEc8Yb3D7OOxJmAuAN4Kwz3P7MS4MjsPCV2ygEXAXu1J/NnFqY
tGOsSWyryOyGH6O1WI9+b0HTKFPsO/w3a9VLyhwphfxq6mXv18MdkrOLZschRnj3l1o+VdvCkilJ
dX1cgHxjwMM3E9acEyzbrA4dkYMb23bP6VwRRGEE9AD/z1/keJwOe5pJal6WG8bXFJTOoQ/9e6Ug
jsv5J0YP7ymK8eZKuMIwd5w/onmdz8OaRWSTd299KmR/O5aIU9gsQ2P8K0LjAb6xyKf38qquC0Dq
D5XvFTsPW/arqTXPkRj+pokjIZLUYhRDHZiH/JNWcD99LPkIEvi/fAwPndt7rOXlfROREESHZxO0
KTiG3qghwctFtQ/cl9EsnxxVh0FYIEYpkqs+7Je4CO+ZzsZ4CiyMMrGXHjNbO/kvi5dqgNmn9muq
RywtncHMtkytFGSU9uYM/WucmeHZ73pgYE4CM1vVGXbKmZqzBrp36hpUwcZNPRh9G9IFzggPTcXy
VfH/u9mZN56jXnzN/eyQYMfx2xJz/gn63Gly4g5iJigGjgxgpAIBsp8Xp8Yy/yJm6u+/31cvMfe+
FVoKTERKp9SDnS4/5tLW1rdCt7O2VUc+lRiLjETrIjvYoqNLPmpOfAQGgOqfjmfklUDcKTjUiC36
Tez9XR779LJU5UdV71zt1KFRCplRlD8tEsCOst82uk4HytyWXDmejeAgzhSfmK0xnxGIgUam6QZc
rTFkiqL/Y+Ypl01piJM5zz/Xc6/atEvbKndCzO+l6dV/yHhURY9R2cRHLDMMdHmobyPgGm4L0Ivs
EPPA5detJv3vw1uSeOGhbYtbvUzVxS28Cwb189ADgTQ0mkTwApiiDRrRiyPLPJY7ehxNnZW7oIqe
Ufc3N1023m00W0ZK42TwhcUyY5IPULhfXTr9Yu/ALhPA1lU3ne7Ey80g1wUKMxo45YeFlpWiyeOr
l9r3AHBTGvzXMn6TU53uOYB8giI9Oll+osmQmeRVq+NHPWombG0t0gFdm68DqZ0bVXEMA9pbUHF0
qHqqXvxh+ZlxW7ml220cCtPQd25A+wlcTrLVZ805Jl4+X5Fi7Vy4CfcoSH5w0kQsK2RQJodfhFPY
Ok6Q2uqt7lIW963zy67HUS7zREp4Ou1z5WDUR7O7L3VM7J1BejgL2wsCccZiVU6XUmIVfKzPG473
P1GLYsQfHmYJossGMLLg8Pw9ATrTSzkE62ANo8I5IaDzHLZavINq50pFSwldBKXsYmsYrmcmIk4g
7gdah2erbthbR8844SsXp1XuS9Pq1M/k6qktKl44BRpAWU8ZLF2YqWn23BfLk9WbGP0yTH1JYT6Y
dMcvjIrxpTgkiqWG+6eNzRgHHTuXGsSNoW5eOju7jI29XxVNY0UHZ4id6b4wGncXuqhjK+I5VIEX
N/62dqfuR5hld2ZUecdgrOadKtA5f25HCws619eXb0y3orCWL9q+5Z9WWP91DN4uaoqBpMO6qya3
3GhEg23aePwMesm4Maunmnb9TQkOQ7DNyCm66TExSHJXA4CpAExkIJjc2RZs1agrTyFXoDK/+Bg/
7mATQO+w3BE8d2IdhHxW6NzDSjKeobHd9oEXnCYni58Kl06WPDSh7H5VrKSG8UXhFNkFvJyz0dPY
JtjJyc5xY1enrPKI/WmIUl0bNJQZ29KwCcAp9fyg1v05QbGNh8eGECB0FqTE3ekt3lM/RjggcmCZ
hFc/chCJ8Gfrw53yY6FyRGcWQ5G3fe8Ixzj6MyT6gup9bI9zOLD4e2b/lzUBunaJWCwqin2uQeL8
XgSQniJ7WZZwV2Lm2fskY5xiC1I8loT5Y6b3Zjt4jtBmmPuUq/VWBE21cQZa3lynyVkfrG4TIm47
mdiLmClJDO6IuLymeKY2jzhVABhS8rnSFe1lFcLOaOb7jvAxmkf2c8sRhBNi97HMrAlbPUR63kD4
P3K1cqbRIhofKHeumQwAjMiNu7p1xgRjIqtLvrJCWFWuR7o9ZqLH0mqjP3M3+BusZN1dUC631Zku
8g9AF/hpyTT6J81uUvMhb8ginLz5zkwJgbOUYEobp/pFSywTNV7TP65oXdW7MBCVN3iZj9aQ9zT1
jewFO/dTWRhkLzXmS293FEPSOjECWU4kz4bzis6dW/K7qJfyQT3rwVTtYw2NXVQY6ZNWWP6G3yD5
yrs/ZltHFzYPBBUSxz5nYXr1mr7BviEVXcTj/HDQC+9jSxfrx2sVYrt+unUQTvcivK8HxhNJWY2A
wxGqGMOEWrFM3opIB5cB8cYQA5oSOY5QxEk0hxSfgiwiadhvIsbPcTV5qxaSWXB5NxTdT/VdGkYt
w6ARPm487v+TYHfG8yDphv7ijrsEwTeXG05o9sXt+p6NHrFBivLgAtFQgPjsTJs1PAxVFb2OmZVv
5jD5S0Ze/Dr0Ot1nHeH+vhbRx3r8I8I33PP/OtllauA/YkY8iBFHjzpdae4VawuIzZFYHm/gTt8m
en2sOtL2WseE70jq6ivQVaLVQyyIRZxco54MMxPrLsOUer4Qw/CAnmphCgUO+5+ruieidakC6452
BR5jm/a+36X/dMSpkR5bOdsUONV2DvFfW9UuW3tm0LkAgDBGNvEQ9prIN12TdAQN8qAleXhFxHdy
pdZMvbUkyxdQBANpVvqgtjOmrcmjepVBkl3Hbqh8xnWuWQnB4FlGYCijR10yDS2yueQ2wDro9HRT
kzbUn9U4SXfFXyvS4lMTlu59lgsTwxe/aO4OL4GH2NwcfvipFdwrbSxLQvCQDeN7VeG2xeQbbFY9
G90j59pq1zCsllVQ/a8lHyz9pUQtQY9yyT67yjgy+spu2hT212FwnifSVf7aUHLCbnjlDkcmUQ+/
IBcVx2WE0BWlxVFrJjYFvt2NOZrp01y5M1la7kltr+phjBMUNRWuz7T8PXdGs1FlBIIjVJdKT51w
lSlRqp5hhydv1x+3TYf2Tskd+A6Zn1L6baLYgCImm5zqQX2JhkEPsNKNmrw4/NRDbACcURyFrEcT
p4C66sGcAuzoSflrtFOYq1Ja4yGiuI8wQHmIZneanmN1SmK4/1ocH6aC7pAy7EKpI+dEHcU9Pal3
9OjidL5bJ220iImLQWZdQgRahSBRl+EdBjTPqUqityWWXD14xFtBMacdOFTdf0KSfpIo0Uhom+dD
IEk/5dJ9RtbOKZ0WZwfifQeg8d5jLwS55kd7v6YjlHfgPGAm8oM2gXeNHbLnuqrgKC/S+M/SLm/1
UaRt9rvs20+GENXvJazu++Cv0paMXZxd7DyWoMHAuCae4DyjBZiIV4FPNRc7C4/KRWi5c9PelERB
PShJC4GniFs9ou9K8Lq7ZBb+E816rMbkfGMJY29HFf1CVOXCTjFzu5fBpZyymJRr/Uq2iv2jzsTn
6IoHK/a7q04b+xwv05eSm6vzWkRc2sZEy3BWopHWKl1MNf2wa2DVK/0SgoXwmABV2sSeSP4IgmaR
9EqIDZyxOkMa4fS71CXJ0tKW65ik1qMY9AUjTv6JUtG5lCK/KVfHkj+rBnLKWE8P31lc52Mrz3WG
x65YWXmx9jGNkKSa1KEnrvoDAZoZ5APSpToVoKhYe1tIPztV7VtppR/LI+38+cU0PXBosffc58Op
rwLxbNRGeDf2UQ4NqYz3VjA3XFxEgOQjpzgxj78R+4OZ0erfUyouyViDVpAT+3J2DOIgqfBV0VTQ
rd2gou8QTxEXterKzMp/VnMZ28Z4AyGI4axTbQzU3lfRLxlecKnIaXFWFKltXys6JUc/qXGqqEGK
0LuL2Q30eMFkkBGVxadirN0tLSODuLLJuZsW8sgwOwAbyFm26hnhPQo6GQQ0J08LQzac3q13bmXQ
Rh1gbt+op0IGzeSDTScnJ55oo+fJHzYWej3EFjUhqUIsDdoP2+45uo/0FtXL2OcT9ohSdGUtTsWA
dvyqfkGETl9ZOCf7AbXXar2zJV1u7YiSXT3sRhlz5enzQxja8jeKkpAwZKBjqrbIDODUc422DwqZ
xB4KrQUBaUbWAQ1vulf1aEdUagi6aBPQXj+py7GcaLasf8viNcbeJy9XdqgTLQ2fjAUJtOu6nzkZ
Ek+RtrTSuhHsSNoL9kObLnzuFnq/unqYsxKrjL2cYsRfpzbQS7B+BF4JE8VZMOAiVA8+utj12fd7
nvzTdMSUUUGS2n3/AfiqEzmNl26aS7wC7vOotANxRh0gX6r1GCimRRCty+KIRf4eaF/p4ydnqW98
6/dgFdqzATdqUxg6w0Ynf4QsBQI0p1bRXIdadcJ/XMrMnyLREWLE9dsiz6+IlXSJH0WoL18aHBYa
P2no5tYzHWVCd6CHbkVPmoK5VJ+U4+NB5G36A6VcChQxBTpQmhqDLZDi82E8uXNTf6VS42Kgo9mg
3zxAinN+Fib8RDWl9Pq8OSwZIpVqtlHUUlmcoq5b3jLctJ9D19FKCQOsrRidkshon5chZqgMGv3O
RBm/jUzG6gEZCBiyXBSRFFe3erpTnULg1Oa1zN0fqp0Ztu1XGXqeTKNielYN4WPps5UNDScLe2q8
cz7nhBjRv4t8AeRhcaZHyJD1XRun2UazoNDTinlKcz5e8DdnozM3DNWGX44OMjucmwHlLIA7tYJQ
MFrXEK3QUw9PcdP0nc9BmjGoWpq6klFVlkbP3zOeamTLGbV0Ogg3nW5OhOJnMNNV0CQTVB50KKR2
N/XIloPpuPTeW+1r/XG1/eFxvw0IeB9Gu7pkVRO+qAfwOs9Ij6N79UqDJQBuEhBSFyTaSw1u5Z+q
002SfmN0nvdUYX3XsqD6leOx+XcvlmBDW+K6arYpMaJ95NLRyEuS+07DADLxQXEZAPN2Gd6+j6kG
2dgRap333uH/wy00HULMVTwGVuEjAe/1ahIE3Nr6/G9Vykl5/dYzqGd0AuoyuDoOMSt6Arle9HHz
0how9poZUU5Tm/VLEmBFrgLtVfdt/zmHJSn1cHVNhqONiWZtCyP4bA8D1emOADJJlO2M4xInp6U1
gw+hgUXkuF1sKrMZAX5KR2cTx8uhqdEkEFeIvVqvPYzcunHKi6LnxBQWDLSL6Bj0wXTv06BE/R1T
Z0mv2FLIqC1ysDJ77JZNzL24sZo2OxYRgtuc2hiBkLQb0bob0VpE8wY0dPWAlIWaErixAh5PHlPg
vsXxhdK0LLbzp10183MWTs8E17ysQraeNOCqHp8BOBCRNjKiJpH52aXR9aR19K7W3nxqd6RMh053
0UXxw9R8OiuOV2zzEb2blwt7H3FefIKNLCCRaYSw+l1OhhZ/3zXymt/O3BRH9UoPdDo4eUYHVr0e
CE7c9dAyt/To5qv6YxtbuSNl8fPVWzznGDPbTPL8VMX2aVjORESClzYC0z8sYZPuVNnct9ouKpwD
aG+4WuYsdhF42XMaEPU0Ww/ewNiDE29WX3o8b+p0rKbd3w/qvRE6Amju5lm9X8pJQVst2p3Zcu7K
ekYstT+k+9ZmErCJehdbfwDtdH2dJ+Pn1Kb/hQVpbWtFxE/56nq9eReVbnNX1HV0JdmD80xf2TjE
rXjXWv0PljvzxXHTjwb/2SbHNndVgnzLQlmf/I846ER0sdwFgK20xJqO/1WaCwndDDF2UWhB2KVI
fF2L06HiKl1C96i7OcBvXNl3Vmi19xnmkB1Qooh4Jr0nY1E4uwVZ6yXuM4J3U7JQ18aH0BoO7Gbq
btjKP/tg+DXXWbp3rDAAWNvdC6K8Xrwl9o+jTsYAIcB3wjDcd4I8zomdW7cRHMu3kUXX4EpP+fMo
szwWRnr8U90zcsSHomqKMMHK6mOYcqTRM9BAkZoGcgylKxKE0U2xtbWzipAu33tny9RWpuC3Pgfx
MdtEv+TIGORd4/WkrdgCvqvr1V/Q4Ch/bG0xtwpYtP47HUhDzGTVfqxBYjNQsN4tL8JnIbxD51vW
Q1ZfoT5sYLgnFMckq3Wbwar66/pUh0m5Mc7C58S1KgBMNw/5XuWkV8cNruat4aB5d7RjQMTSQPQs
LTgEPp0cFZISQNM7tWnsri9dmZkCyxbHN1bdvZcnv7IObeTRgsRzUtBIBK301FWOi1NbL742a9cJ
WsMz/Ic/jTI+yFRz7Axnbxq2qwiVnISFeF9EeIwZUD8R6FYdEp3zEKNVqpRuirbKZGZaAs+QeppU
2q4n3Ot+HkCPgzcHYqrExeHH2rBqGqJEYP48hNMAQMcW5TPStvKenuFZvVrkW4ngahNheSmd4W/E
HtzZtPzkya7yqmxTG5PJj+MyrazIQsmHyIGyhV+DUBP1EPpYx4mxcvbf79GTTkmnwBsy+E656xGI
nVp6BPv1HFYLpoqjg1SzNkBPlemHcvSNdeZuWw98d4FQ6FbkC44GJMVvBeKPxI0eJ+Nh3UXRiRxT
M53ul6ln6l7n2X2aAJznY7oz5s4/FMuS3zmo/c4Wic/KR4ssgnxGAPPQTuTaPCdafCQgm0mpHfgP
gYUAMwoEF6b0sxYZ/JHACe07e3FYpvWWJoDUu0ZCW3ZOSgAcV8aXHZJFoq4ipD+XrG/dfRlO5NBK
z7BRygxuN+txO6fIfgszuDMNDmh2E7Rktqb6XuJRaY0Z6JLks3L5f4Sd2Y7cyJZlf+XiPjfRHIxT
o7se6PMYs0KhF0IhKTnPM7++F42qysos4F4k0hHuGakIuZNmx87Ze21xjbNS26Ul1Ax60/oj4l+w
hMAavYnZ7EeUZ4+ZPR7kfVVEk44SeVHXqT4nBWQebJdwYWJleDWsTH2KAnpPXMqzlnwjkNLehpMF
ht74KQXViLj2XYUJrzQCAz7aQlgYxfAY21hOJJDbdTHqxso1bXA+r/coH0bnyUrfJ4b6Yk1kYVdj
RnI2vdjejKLPeGxRgSZ7cikeAiAgh1WeX6eYyvLhPjq1e2OQX9wB1d4BfxaPCg3v3Z9fKUOLgF5A
sFplLa7OnNbtKkLAS0M9jBbZolLUVenoeNcFKk2XDHorNK9OZ8O5dA3rPHFqejTRpTGRMZ9jt2gf
aQm3jz40q1PKWufZFHtS0WED7zqit7F3edGOa7FHQxOM8OxGxLyoRPSa5k/wcew4Q+c/dkbxqsSV
yYE+m46FOn8FbFDtK4RaJOjmwc7xWVIUDQiFNIX5TYYwzoWcUmb5PkhxxJPZd3fn+D0YIuUJY3N2
CEt1uhsatGEsBJ82tlcPgTMXK04N/JIsZz0W5il8VKvkJxsVQgVzMl9Brg8bmr8pDG3FfB0847tV
5G9yKG+qTntgrfQPbdWwUsIXP2ZMkfZrhwcZOrOb1D3C2xw/tEi8NFZZJuSqok+pIhqD6N+TfCZP
SRuVHZTD8QK0Gq7P3DxkwTeaMfVBThRc/QW/GHQ0nXOHbO/aJMa0omeqVvfGraZeIceV2/OiIweo
fh9tAjv4I3ey7KHA6GcNGgGHGLzwTIshWk0iDreoWwf7rHPNWwsa4akU0CZhAH9Zl5MoIOFksVHI
i3qoEA0wtKqOlUNAIYpVg/89HC7ElmSbZMkwGDhekaU8PZeGwqxkmUBqTMbPLe8hYTKcxhlCpAfX
ahL8MG57iYYKeUNv00qfYTRxAcSHAdojOlBilcMl0J6DVaiQB93Vj0GkfDiL4iZnMLa356A8JnHG
yXqY+4s8glWfJRiyjbusxKw75ouSIFvRauGSe1KR5TzrzCutrt7oKYaZppg7zL4pnmOnHZobo+YG
SlFO68A4ySfyZU6D2r7qgfzZS99Djuw1TUF+i01YvhQZ1dM4Y3AaSY84tT6UCMu85DnsSatEOTss
CsA/H3RAZR6jt+wgxCLngVpxki27DCzYvqkGYxMQKuEhDSO/zC/9B8qy7hq22Z6xuEY2qW5uTZ/E
UHVpgCVL/kQLThXhKiiBfibklESs/ao2FhoiqMn5plrRcFx3a3J7MOf6D2aoQjrknLyVP52YHLQG
8q6SLSLFRPUmMQa5TrBP1U4aLNDiteiqIeD9JbFZ+kJ/GyPqONho1iwo9wMgri4Ro5wxcGj1hmr9
J5ZGgIHAAaNjZjdf84JlVl5ctLYWsjDCRmKTpg2rdPokRueZboXyutSWlKReuTBsiBMt6afyd1f6
sXyQX1UzwiMxHNpEq1dvjzT4tJA7YGtXX1fsK0V5TNFfTl/1BE0ZLY89iEHtMYBw4fF/Tj9CjJhr
n54PpRrDl3LulD1JmB7W8FkxuH+Z6bwEQU85PV4xP4xPbaD5WKtnrvliCc0mDkm+Za5D5p2EcTCT
JtMRLgqczz44jIsX1MbTcmJVoFya/MxbeBNnleK9TxvlvlYbI+3FEZ9F3xL0KcV48kGDT7+Hh4Ub
plGtc6dooAAmK/yo6hIxQOX+FplnTVg/ZKk6bUHL2TtaxSc0wzD6OuAHwAFSji4KgSfLS7Ybdcwb
lmGcMhr9Y5Fxc6DAjU4gh6CP0GYvQ5KT6WPdZOc9NIEfrJdXpFjTAirOt/OoWqSwQjGgVQVmwaW1
fSPVeQnwosivz5bV/7H2wjRFuPv0Cq1G9UCewnn1u/iXmde617aOuOOCFHfDL4ltG4lFlCZHW6Sf
idbG6D4Hn6P/8KlBBn7OiUgJPKw4ExJZ+sd5RRaDFs0wbgoE91qHH0m62Ayl/20IZoQG/8pwf/On
/J7tBQjURnZvCUalGkNae5BMuMmyXNpzeUEvlhUbfHCE0KzPD3JWTr0F1FLeMQp10/onJEvcU18x
tHHwKHN20Z1HTQG/KNU7kn8L4/EtXLr3KjkoKzslq5EGjg4ha3U/vVaGvRASE4dUOHlOWDS602yg
ipJT/Ym2/T2eKd8GCMBF4TzI+YlVIzmNrBghxDJTiez+OefwddFaRz9UrtA9Xo62MeV6so/J+N1k
rvZqVKZ/a40ueyVcEfC4Ozz38NJwmzDDlzKumWMWqUHzYxO3FJdNNh59dYrvQSKe5XKoO7gq6JKA
u1lqnE5RySwlb3frc0C/kRrYcc89UfvZ+7C0tEuKQ+dClwCzinz38Cgd9SVGyeXQwAKhQUEt9Yuj
VKWHZLBeou2Y9BfD97EhEJ7b5VG2iBvAwLgyAdBUyi4ZzQKrQV2dI62nriaegYCkHlSg0xjPY5AO
SL/6mx3i9PWFjql6yDCwrCpTtxgfiApQAs1+1H2EEx2h7ucoLqCF9+ldteH31LoxM4Mei62i/KEg
/CIGzvxcV4wWStLyqSf7tiuDK+fN4xSI4DSYDMJkigap4v2q4EoWlQrvsFjjl33lR8ds/62u7Ruy
5+4pcGb1rXK/+PSRTuvnT9S3f1jbuv2QHuW6qwHqvBCNHG5r27a2cu2VAd99OVxkI8jCt+r1w0eh
p+HejazmPKsBHBJwfRuFpv8z5CNQKFlub+VTdySdnZF5xXsZA7BePkt5bIRLMh0yiqJbuinxz36g
F45OJRqcnekb2Ys6z2B0XJ0AD9PZykEDRuATCmrsxmUOtwky/MZanNn1LMaTZJxpswrIJ6lfu9GC
qjEyxIuc+n2uNOM2UQUhBb2b6EAOkJRHTz6VD4oAvhcjhtDTaTrZ4K4OYeVMezC8IDSqKfOKUot/
WhwHg6kdPlTSj5hiPOQTMdLjUqj2y4NtxeNZL/v3aClg5zz0rz3+DfO/DFPSPyXsiFklosaozNMn
hhffZbtPm9sF3O5eaRJax1wd7GPEmHCfF+R+1xPOksien22jZJ8BSyIdRlZpP0QaZ9zZ5Rgse+uq
GInulPtem9DjtCa4n23FLgHlwws+6LO6lmeFarTkr8D6Q1n5no3gyirI2Xs9QpBPKGggLHEv6Gfs
GzrWi5K53ES1ci3oj//suuJlDF0gY2UE/V8QcZPpcKgiPAeRn5f3NgxoaRmOdXV13X+GgPlMclT2
Q5uL92i7zvIJjcGRWXy4SOefUO4Zdz2yJq9cct9m1ew3YHK+xcFUbeWU3lGwz7dG8Nw2XHipNn/H
VFhux9AhqHVM9e26Jeta5O/kZDLpSajoInRdy5zSnYzxAXqsV5PEs6kWRx354NmplU+D8d0I6RJP
y/qUAkDGAtsph0DEMK/d+iStvwk+X6/K3PmuzOWODOSPrMAlSlrQtxnlc9RGz2rXPwCs0ZH5UXhY
jG2XEKrgljVMG0ncbvYyWKE3ElLJgwzYlAu8n1mJdgm7uDzaorj0VqCfRIUPdqF+VSmQJ1JZ9LM5
zZ5lCeOPJK6fpEYWTghcy9x2T7ltgfJKdfUBYzY5c9hIE9bao4x6yWuA522Yq3vkxZpnEIjqaVI7
QHJ7eSjsgEzEsmK7n+Zd3fTWfoiMrayTK0GDGmS5iXqJThk43DcX2oZnKVnFdKejMgmQYAGsgisW
mBNZeQmtf5PXTbqYVq3VT0MDSacxYwg64LO3ZF21J4NKPU4StCEZzeDCpNXuKtmTayikdhkOo181
JKXRJutOX7TVY98T+748nXw/IQCMYofWQ12f6rgotmZkIZB3XusopYuooclbkluVzkE3UfohAxM7
/LQI9Ch9YMBdS8dcuoVNooQ2Bd7/xQlqCL94JgcU7XwA4FIjhO09pZg+qj79I4RgwbsVUkkujM6g
gTuaT2RmjRaYUrix8TERJn4eiJHKpi86jX2KM3MZtafl6i/ihKnPZGj3VKkJqwswxsfB4O4hKbf7
SSl/Dpq4+z3JR/A0sAL5kC89zSYbJrcxJWT9SOnVQWmrX+qmdbbrrHEFLuKwSpFzj/kZhM20F3b5
rAwi4jeaY3rPYbtJJvI+LH7hrcAYsuurceYuRDXiEiq7XbcbW8vLN6f2r7nJvMhKZ6gUC7AVs3no
iTlRPsKs2MezsF+BC40nf0QE1wmuAc3RidmNlzZk/FJ3tnHCv3VoFn2vI3xQloURbiuV8wENHPKh
EPXcQry75yDIvkrc0JjzHbWdk4W6yEKqyaQbMLKQsQxd1RqCSE/RsdKQU7tN9rnrjo8o0pDvDW++
KZZZW1c9YDnJviXgL+SINhTxtJckQ5WBGDAzZPmWW9KK1yPcJVrZbVyLP3/h4mB182ayUNwcOpmc
TzdV3Z+zVCwHmLE+F30Z7/NqprdfZEh40UlbyL0eaWenV05Z3yVxCd2o8KyophbNjYE4yeEzjLPD
PMfOrQYUc+kLLqFJHbpnUcE8ggboH5uIvMo+DXxP3mVmGBib1oxKTy2sd3yB1k9KuZOizN+Z1KO2
IKD8VFeGs8sXgLSSJFuznm+lqRIW5Iz6KUSkvKns7Fcvev0N8Ql2lZqJaB8QI2fVKcXjIlDPcpZ4
DPnfViVj33GQIjvioWnH2zr0RCPa7fzR3TaZH57zaOo2iCn2cvXMUv3TnsN7MTTmK0y1/NACbN7K
p3E3gLUFP+S1DvMXN3Z4PxYsiRx54t8MgJsLDnNmFB/0kQFiUQcCGEzYXmgokg5EoutTYGSXfFCQ
kizPorIt+AuTUgm6ztDVJV5wwbg4/nC3Chvhl2u+TEagPklbWqJw2o3iOfuhIP3uAXqQ/H6TkbTg
ducbs3Ns5dwaTto1b/KrZhTzYzizdgl76jwlb5VNZP2IjTk4WNZUkpK1zOynnIR3WcgyU5fRVS0I
nyPwNsLfUNvv9KQhTVnoNFIae9gFSWsfXS2eXxDIPhvhMN4HPcWjkomzzXD8VqqORmG0zPJGHPfH
NaaZ+UZUeFytKN5IzdvqI0R5n0vlENLHGeKQMKnlwkU+WdJiIwBWMTEiLHOWvCEYLui75IKWAKe3
bl5t1X0IMLY8BvFcMWEzYHab0EXkVRqTdbHjLP9WkSdwTlM0wuQQNzdbNV65JxmbtMMnCX/acxmi
9UcuaxGXDAYAvmPEZzDWqvoG4qDbSe0C/JJgb7T5sI2K0rn51M8QkPr4YpOvFTcMwuW+UCr+2ZyB
vgYDJmqbwLFNnhqPBjz0r519UcMB7gQwlbMfVZ/ZQkkcUFua/Zm5XA+F7+7YA+dcQ9e5umdla9Om
3a+Sxbpu2Bj7+JQ0kLGXLwK1YGwyDY/UcYIKWpCg2Nn3ZIS33VbuvcBVuFXCkWK7ZMR3wWnHgIED
gddIapHiVLQs53FbpGT2SBcS9LEW8I1zBUi6xB7jVZIawapmxiD7f4qWZWdhqaFnK+r8pjUpoZDK
Te0eHKsvzhVdjnsxIb0HkrGJ9Xx4k1+hOEMiMwIkSjQtug71+LTqZJRYza55FmKwUZ34QVHyQ9Aa
Petrnjwscx51Xkg+k21V+xQT0KZXMlSV5bY28+GHU4QEf/gLC70ZueGc8SmeMS/5RmBtaNMlh6ia
/BfgALt1VOmjOO/7W1Jp3QdLqXJgjJPC/nXurLKouoe8PELeYGwZBCdZwjYqjSKfvf4QTe4F7K/O
xJAxlZHTGKRwVChraxwCA2Hv0oc6AjelftFXZhhU7Jdebxf9s/aoJxTwSx6cCjETnYrbtxzbAfyV
HUmmnR290DhMdqLAVNW15Qsx3sYfCr0v/s2JUEsZMCuJeFRIGfd0R5QfZWinOwd28Uk2+dl8IJmY
EHDsllJUmNWTRcTwNpOTGZaAkSNv8OhbwZdxoYNBSa43NXjYAazMqbHIIFIqXfNKJFQSYTYtEWKG
sBq0A/q2mWp/W/Y58vbOfl4rlgKwnEJOSIIU+eY4H13MH9nXUwSnkq7k3AFmYEONvCjjdGXjHHyZ
qCMp6ebvdIZMPEUkeixN16vv2pHXKNl0rhbL/1ITnNVm+m6WFu450i1ka2Bo7eYhbTjw9I2AOr9U
wk5c5HcYxVuIYPSizUi/KPZcIshEjR2TwMi9OL+0lqgfckZiW4Jw513V00Eryg/TRLuU6ZrYRm2b
PprNK0ZNsB5VM+EGYyjh6vWbwtjtUJOEkzg9EvA+v9qT6p9DUtA8XTg1VwaQcWnYyJ20WZ/G83NM
psnjiq7IA3fX+THCokbbdQv8flkWwr6giJ2cj2hyGkS12rBV+ixA711f6EwotzTv2ufCRkln9cEV
/4l66OfpJy0VNcUysEyFVtPEUvAlbZ6dx8TwH4a6PjvGhllTlngIPJuu1b9XUfWlWwhYVT9cGlOz
Xyq/RK1sHYepZBi/jOlTLT34OAo3jdFX18SpywsTU2dPvIG6a6HxIE8Ym6vfDe2mX+yoGlxocF1b
bcrjd83SvriMn350o4uEA3xgnprXaOniBMuDM5HYqOT6tgjR0JZOIx7qkJ86J8E3qETWYV3tMNu3
h2qAXEAbIl0ojPEzBUDWNeoxQ5+Ap5zmrp1Fxpsg6MFDMX7tF/qeXdJolFeebbzPdv7kO2kF+Xzp
Y2C2pKOelRAMFodYUKvmObKVe6K90cawHyVoYlCxqDQZ9dCo1M2BbiJyOjkmVzOo132+IaMlOSSL
JiX+ZeMU3489luD1R1gRkVrjnNNCXRKF+1x0x8Svv0rAWE9DGBprPu7KwagQafZAyawS6dvCqKui
UIWrZBzRB9ZPCmzanVI2ExogoLsrr6pIkalX6QVrfXcMaoAkrqjfkaMjqcN4D3Kzo9NQDWxaQiTH
xnS/BF32S9rONN0gmcEpTBpQLi3+ABFpqD9XPtHKtoJCnUlVB1QUHZxjkqbhl0l+SzXnXVesT6mu
rDNnX6H+qxDDnSomIbSaTfdBrhOoZdstCrWMyUpO+xjNCGtp/moIkqjjiuH0cnicEWesXMXUCkr6
bfCiWgX3BfoRaYUdhiVyLkNQVLftd1h9JP+Rdr/ijlCdMHLAwpoZI1PI5Qi6PGhKuLG4F7/4wvbS
W9Bo9ndbYQftkhoZIJ52T8eRanhpwMKl6vBgq9CYvtat9j7z2+UKRjRtj4tmvq2taNt0gmcukew3
45x5ubNgcsSnityUw8xiSNUbexMQcXjT64pJrtFd1Ug7VDh9WqSJesSYq3E3IdXiOH3VzNHw/vmP
//0f//fH+H+CXwX0viko8n/kHSC/KG+b//dPy/7nP8r15dNPnrqu40L6Faqm6wahRY7Gf//x/TnK
A75b+1/sVyZvxNxju1wM1WHZgTRi8utNteif5YMyknBfI607yqc4qufHXP8yzCfJPGUKH70sbAfu
h5b4bhLi84YgzkYN7/JhcGuBx0bNtsJQqmsxMod0Mtslz0RY4DuXB9PtPei2OXCa2n9a+5TI4ObV
pcR9mW3qpOr2WtO6u0YXAyiWMPWSCLdJUcWRR/O9/pao1Q2kzCUvRHNHO1u+a8XdVufsizU/kkAx
PHb58vdbOHJzNbBNaV1xyUsi0cblotLpGm2VmmxkqZ9vghDa6FxjRV+m60ih9yGnheuUNA1K/WSE
CNsctbY4/esPRdOdv30qJnoW0pxMizBeFR+R9ddPxe4MI/OLUt9mbv+NTh5aL/2gC9UzyqZ/kEaH
kQjahzlwPBsRo2fbQbZ3QkB9dOfyExKeB6YNxps1WcYySOwu2lISy6dzCltRRsXKJnxTJck+mcZ0
OwvzUTZoXSu/C3m1+xYFV2ihgioKRjmNOM/g9iRUKtSQvQrQk8ApA0qXvOpwnBGc5qgRNPgsjb/Q
5t4gymXi4zd8bxQ1l6RV45PTlwLFVf1qOTCYJuwwx/V2yLIQnNIyBqUtfUZNR7BjZIx7eaGpUHZ1
l6kpBrHwBXfntDGTxN9qgukoZ6oM8kUH57vs3lPjeznX2c0hjfBKhgpH/PhTynyAZnU72UE3l/li
587PYx0Qjp2JK4hO9UVkytXR5v2fMj+l41gl+yp0EHKre8OQTjtykTqnDNr3kpgozQSzCSZ/xLWy
LFMCy6xsVNVBGIBEKY9jHvcbuQgKe7RPjpazDLjjQ10M9d313Y4D9PxHPjPPZYTMEHAxtADb2hio
BXd+WYcvQZXfnDQiYa/H4Y9yfz7Q+9Bdxz7OZTzQpELZ0QIkRRSsK4+s55QFQ6VfycTTsa474YlS
Itj8mwtWM/7HBWtzvaoWLU1Dtw1V/esFq84qOYFTaG5LJTdvXQVKA/tZs3jRi/fUcc8h8xAJhFg/
aMxG6t7XZ9SkkVNtZdKZfJDBZ1oCQqlWp+mIfv1LV9vxFdYaZE7GxW+sgVP7a4xID/QgqoBH1INm
Hy/wYjqO1qYNU0Z9s+PaKJsVZD1jOnptmTg+2V+klNO9wMnxo0Qy/nuzD+snLZzdx0YfSKBdbM6U
ZtVJPi0wDp5YB7CdB1hamdb5v6cEER0HZFicKhnPzJ5vZdWHnc3KFdBCcexcp/6N4+iLeit3yqKg
Y6kZ87B13cbcdjaebAlIQPUUOmWxW8UpdZInnvzs4Tfp2HYA3K9ZCXppMItfrIxTw3BxcRJIza4y
VwEVNUmCo2bck2SkMK8V+5AkGCuLqA6/FJZ2D3p6DUSpJFxcybZwnPOf6vayy8VGTIxeg8naKG5s
3kN+q8DojKNLMu8rup8HbB8kti1Gx/UYVLZ5cGGW67/6kEuqLH7mfqMZX0a70MdN3tWFezSibNdP
o8kUSH3515edYfyPdVIXumahwRCqg5/Pcf962TXaBNGopcUKkecgjRKmttiu1ILw1WVbVUS/M2Bl
ef0EvZEt7Um2N8OKwD+VUOYNDdYI7bzfPhVJFu0S+yvJ9tGm6ER+GEUx74deTLfGvctuax/CMCij
JXIituBexVzUS5WvR/mvqoo5l1Z05Myu/1gvc9mQZNaMz7QCf8Hbk51sXYh9mUys47X5HAnCu9dv
NuJR30uYCQFbwx0D/aGbXBwPooLquci4yJzoa7s8gp1pt/5Y/mgbwBfrh2HxrgtkA40Hs6M/JuZ8
NdLsyOJYIwfvWatjZggFHK+HnJiWJ/HEAGfd9IdsKL6WJYe+qWiM30MILcisjR4Y/rMSWH80Q5X9
IMWH9isjbMy7U1QYb2WspXtD0KHMUow7Stw3T0mE0Skf9V2TBdZ1dJ2rSifqymDqFtdx9GLnY7JL
Y0RcYXGfzMndEWBpMormYpb7Sq5mTzZYUU4C3EaFcpFFX5kvqmnhYAyirlWTtt2uR38GcxAD+mDX
L0fRUMd4oLgJBZwVbYK2DEkBVlktMw2NOEcPwLXJpoCzvde0xkT8iHcu5eeC3Z4ApDt9fga/jDmZ
CfuW2Y3+KB+ganoZAKP7ny+F6LY8h4HFsW1DY/02Jx77vahAksSWZW7Tpv8lxX5OJWCrjfmSe9XP
d4FMxXbCkGBcFBJ03S91YfivHCEbvPJuxx8xbZVojl401HEbdLPdSZDYtWwrIdOOU0jClienyG1b
mE/R6m+WHmSdgu+39ISjUoLxLLhjshFeuxwPHEPH6VRPxm5MWaDckRQmvZkFZmxV7OhyuWfOlh0D
UxCwSsK8Mkag7RgDAXgTPqx6SLTXJLIfxzK1jgCoYFkPNUejIvoFJXUkB5XTyQxSVMth3UnHFegK
4olRcF+a0f4jD0zaJMhMdlJ+j/ewOfYivjKZiS6z+Cbte3LoPLXTd0ZIzhaVUneoi97nbeLBmOrk
yPb2qJnDk4oa8tS1Pr9y3NqHPEoB2DO0qz0Qz4vrTA8+lXh8m40pAuDoeBRc0wcNspuSkwgcFLOF
650Rt/y58kGHfFLORfDbzjT0xG0QY3+C101XOCqzO/1yRhJpifGcbKEPoogh0gcA/oJeCVApoXYk
HC70kreqpelh9SpyWFuf84uhKwepE7UxYss2gy5c48Rp+rxm8Jo5POCky2kaNNU50Mfy2rh+cAqV
BhqnhU820tO35W9EtFH/4rvBd6lLquP+poTkrfPOfhLbYe3LxUSjuBPkAdN113wKdQaLXqXcSuaA
3UuM8S3LjPmap/RluGnD8+p/aI3UWudzcJWoOtepktk2YBI5R9rsK+eWcOleiPCdCbsDyBQI31Rm
r+spdzSRIpsIkjS1ns4NGZRHZqCRRzBid1rTHhYYqS1FG00LkyaE3wJImCAoTSBoEH9qhEvzM+KG
YTMjEjQgWEymmHKOHK7G7O/zMh++AIAZd+r8DHyn2kjVp64Yv/Wfdu8iFxfk5qrqV41ylzEuOCuE
Gc+cNqaXPidzSMnq5khdmV/+zR5lLrX6fz9hmTr/GJaronm0MOvqf92jijYsCpx02W5tfTJU/LYK
cxLinotaRxBjlJCFBbpBL45d9aL2w7UycZ5Cg0m2YlC6c2fl0YNOaI/aph68gnTnB/i1DUct38eR
A8CAivg8K93iLB1v8kErYCcoGkwsHC+eA6LKk7iUNovOVulY7zFT2F1BgrEWokxfAVJjYTyt21Gg
KNG7Oc/G3nKZ9dlOVXzAmcpUP/gwmKrza0Y5mTSawnXaUnEtiTgqDZe+ctxrUiVvFuG+hz9H/Gx1
eNuqFFR8uGmd4GIMCduNRVZEn5sXiRnP4rC4+PA/ldBGFwLOqtp1yUx+rGHYd/kwGyMqk3LxaSeK
5cAOAUs9tg49om6mM/9dzpWlLSC1gzel8x+UNGtI1urC1yRuCDUhQkC2oWdNs+ksZzuSEY8pQ40w
Mf1fhoO/jEDDu1PaLA5qjqiZ7NQ3i5RAskr92MsHTIQbd5z4GLr2xzq1R6JVb+TkZYrL+dqPBmFE
TvZtdNDqYYR395rfatDl0cMRcUvaIhfu2usb41d6osPdHMRPeHfKccassXcVmEWj6qte14zKJ2S7
bRYp2R217LjtrO67IWrnCevy/GDZ9szZ0NKO3ZoLXED6VvB8HlRf2Y+F/TYMhvVlvY+1VJ9eiOn+
7ZIKO+2k6Kbm0ffRTy3p5rvABGIeWuODbIvKwTxLyK7CiYzxS89XFXmt4+5QRuSmQRo9aIIplNBF
erAz/TGCC3dj7OLTpBqYnEj/Z+US9qyg477WpftTj8fsNQ2KYhdwgXlF1s53fsmvaaWlcEaG9CJ/
gB/15MllToHsd0wuJUYqp1IJqiuhaaYiwLpcLtQd4cOMbYyLE8VfALsvmffuu+ykymd8CF/LqBAX
d8YiaCsz2QmsoGCum/KM9b47KXHENEa40Qda5m82VngjdBQEAAhAJn0M9yjjlC8cc8VmCqovTYYm
oLRTRvJzIy65j45EYLRtl+FulPOyRWvtMBaRf6rIascCg/TdMK2v8Pex6uVAC029vWodYljxmNUk
opFvqu1/OwbF+LOQYvaumz/AxvSf9uB1JDN+NoDud62o+suMqgZ1qdP7+7JGGjgumFPyBBfzJQJH
+dQRBIn0U5Qf6ig7S5FKMobvtjZ3gL5Lsr5UtOKrAd0Z7asUeqiJg4uzgTm4lmnkq/U5kX99WV0k
p1Tp/vMr+ZodQ5lblVdG1sMvjkr42Zbf7AFidM/rfzHBUR1lRZDNoX5cmzyYvjg2JH0O3oVgCuSm
S2qCbHs2Mk6hnbExy7sVjcYlcTqUy9SiOm2illZZ7ZvE1wIIMGXtmy9sjMwOsY8uX9UVOn8lUUmI
UHUT6t7cHKSsx6dRgVXLULBQAEuEMYou0s6T2/pGtKb5XI7mvLPZ+D3NWIQMMLo841vgQ8Hpwvps
mKUNtKobqo0UhCSR4mwJNVUPclQdU6FtxyFUD45O734VEtRolz1X08XRz8a1olmT05F4/nC4JM2s
z3ZS5Sw7BxSX+W9JB7kpLJpYmi9Dl5Puroy3KutujQ8RztUd7W4nU8CKSKRthaAiGzT1RG5A+vvk
a05ckFVEn6aNAg5+KhBrYwCwspSUllOiIxOgw6Q2pRjGr7KU/Nc7oVh6AH/bCA1hOwZLhWkzchd/
3QiTkTSQqIdLnPoWGJPerZ7MwBg8d7FEkVxzGuMJHHYFHkaOsyKUXZM+xJd8rpuruA1kZREezg0w
+19tM672FBjtaXnmaEO+AYBGTiaaZar3NqW2QxfuIbNgk10I5XrHobDsSp/6oWP6qEetp/rjS7hI
YOYpZQDNhkx+w1eld9rzgI8FOq3lXwM3qM+2Uzz96/fDXFqrf3s/HFuYtmo71Hja3w+v+NQbPa+C
Hs8RUgq1s4hkWHBmAT4SpnjVh6KF6k6oSDmElbZ7l1n2Lm7p3jgEFexhCKQP9HHTB2P5ihWQ3Qjn
Fb0jnsrXtDLoduWS4ohHVGzlxkhYJ1HyeX3J0EuxGHtOEyI6McNpG48Riqow6neBVtF/XkS4fmty
lJO96iHqu0076yknLzfe13AX9utNnDVZCbKpdPdZwzEiUoJ8NwymCVwI2FStFZtwIshOArqBoGbr
SeZfv53y8vnr22kRqmvqqioM6qy/X15puhDMfWfgnhVY4+rFONEmvLNd56IDc6xPujPmxekmPFYd
IsN6wBDnEvqZgkk7hXldeKopBnpOUXQhSO2XWdKfsSPi5AoTQaVj9zs3iUMykQIHo00JJW+iFkmt
uH21hgGbBVZ+/tZg6vqLHWWrYh+DkuAYleOL+zP4DuuvehRaZJ4xonQe50bnQHKjsLx2LEEQTdkh
Z7e+prpp/5uWv2YuN9rf3ikKJ9hkpiZMLrylq/Lfev4WqaaWIogL+q2ZV/ixWfc9SGGrIZ4WD/IB
6ZT5wMzgK359BJfqR9hrBWk4iW0h/IpeYF4jmG2WW9YhoTl2wS3rKrajPMw/YkdMe3NJaW4sG7R1
2T2FWktwVYWFIofh2qXiKLvFsS+sPTx3Rit5C99aDBvX7PErLm26ugMMaCnFU5M25cY37OZJT13n
ECauQPk6azdcp+FdV8jNsBqbLE68E1JFDYZl0zHQeUYKyMwur8+IHaZHSI7mts8GcZYPTWiKM6rp
b75ZTaesKceNghzLy8fWOBhQ4qQKxJ0ZZJMCkBPL6f4Y1Hq460NdPtZlXHmB9XMtq6KRYBSj755r
WxwLWu77gDP2uaAIq+KGdFDm07jGrsCttO1cQm+40/tMNrKNJ0uHIFEv3fT/CTuv5biNLYp+EaoQ
u4HXyYmZoiS/oBQs5Jzx9XehoVuW6SrpZWqGtClyBug+fc7ea0MExdyHsrKNuAgWNdcQ+vc+xNet
scj71UNC9tf6zxbohm+KWLNem1EzfGzbBHCDLrpD7Mrkg0vv1fU5JPhaRNpBbmZXoefJ1fViwqNI
xeGA75TntaVdp6im1FsY4NeLWihKBo41ssRQRIyaCbIos6oXUFLJSdSiOpWhm5xyi2Fs6A4w700Y
er5J9uzQsd9npU/ok8e+vYsaEgq14RhGVvnLDp83/jYpDfOev9XZphAcDmqSqWd4crr4mbUGTBR+
7Iu3RJxrAcz7fEho7Un3U+iYB7cOBNNGBKJqI1YvK7v8/vv1RSy9xPd3jeN4ji4Nz+beeTeTmapp
6qfeY33RUY13smtvQuZQdCHiqdZ1WrPs9SFRMOplKEt9O1ow5tH6LAe8EkVdMw00xZZ+8YxiDaZO
hwWltrAfSSAObhJ0oOCwtjhlAWFYL7fCA8RRTLl+Ghe9yJCIkB5UyG5WMjnNojMQma2z6FNbRMrw
AuYPXlKLu2ThxTc1J/0VEjXiuleNB6utxpPm73OdH6wu7x60705zSRcKJNxfr5zvlB5gkOJaOVMH
i8asz3qdvflRAhHRI4mj160PdO8FcCc4OMmouR+NS9RznDJJ6ml92FlFvThhGeJ/rlDgbFqtDAk6
mh9bxCx/WNLUlPLXz4YpJmdsYlYs1wP2K96taAGxTNgvF5AxI5grw9n+5PeGeaLY+dZ00yuFmEdc
JROw7A3VFoYHNGNPszRPbin0xzAhBjIlpIT5ZPhm63NwtjUXi4FXNEe9FsO+gza5bSW2NE/K4TkI
h+G5kuUm8nv3Ub1CfJGde52AXSt8wzVjgdEs7Dv1DDUtl0LSwbIK3eo2ILJrRw1Xevyz4dsYsF6S
kF7XOODVFZsY881OWQL6qM6uHuTHpAyL55yBd1GO5mND6onjRsN+sCzzziKc4xwYxa6vIa4h3arw
2w1ndXIbW86NZW9cVVtETq6gYG2/cA5qnmX7V48pajcSKX4fFPY3BM05ye8jXlWgx/PZTSChw/p4
6Er9bT0IWmm7mRhWB55XnMFOVI96UaVvv7/bzPcDJTZy2iUMlUAwuLYhnH/vUTqd5yVaqd4mWM4R
5TPZrJs633UJNKvCW8jtAwb6CU7fOWoSOmFZLTeV3hlHZwrTY0aeMgl4zmkY82YfudZ1TCb/Ek16
zfA5yWCfzDt0/f2DZww40ArLvP/Dn2D+Z8UwdOGarBS64K+wrWX2/ss+mxdurskix+Ge2N/U0Fa4
fKxiBtQVlDq/m0FSNTaEGDRl8qAmDBNcj83PTlG7JKEux0mKOffEv3L7p0uecJY9Zp6VbpycexHX
WO4a+qu6xlFJkzUsvUMuK+epb6P2mTNidFzPk5ZF7eNFWDsBMDn72HOYktMpsjAns1OhLCVhjUhO
NtyyKtpnQdIGiZxueKNZFWyyKabLworbZmguMMQPgKCr6aBcjaDenmG1ejjtvKeezMoPaVY7ADkX
lZksTcFIqko3KnWmTcLoDrLuJMd5W+Ezuc2Bbzz7s7iPHRZE7AvfQm2A5FAOSNEXXzd6SXRZk71f
+wmqHz42VYlO8AdoSe9tHrG3rtWqBg0GZ2dXX6bBCS8oaA8lsZGqo9EIhkTSQ4XC7PxnV2RKG/uk
+svl0mSWdJMPjVOaJ7s0dWIP4wckhzoLf/6oSLx1Wt5Lxrj2eXaigMQHpDAT+surhV4rGqPxmayD
k5KxqocqG06rTHb5WepHaJEGf5M2wSmp8/veLb8LRDN735rl/WrkjLHkHXV7xlzTS53Mb9S3raAD
T1ANgr2a2EfFF9LhwowO9u4JXQpnP8QCy2LXhUDUciO7tMnMSH4FEnvBtSLC9QAUKN0ZqHAetKkv
rkb0BkzWeaHssvZrJkM4zS4xdGTcKfVQ6jo7ZofmRc1a0y4x2YUyZ98uuENhV0ThzNOAdWUcoiVh
kSrNF9+NGYXsYHIk6zvGM4stVJ/MxzL2xCGJ/PK4QmsTJ3jNyENibdHQ1/smslKMJ82DREQE2f2+
ZmbD+MqeVq27LRZNtle9cQxfHLtoe2smAZE2PK330YCQNYoHoGcogpFqS3kg/tzfouaVNCWt+bK2
OdVFFIDgPFJrUoTq5FOyLbpYDyDiKNGThTj6OE97pNw91qQSbY4UTPc1jIYU8VV9MEloJ5sanGrI
3bZX26qhO8zbEujrlgSNNmGWXqSPH/uSLFOlLbMm461jQb7H+GF9IH7nLUF5z++65LjlRptvVQCR
etAXQAJKv+L4+1XKfi8AcgzOnxbjUyQsHtvnu/a0bVJx1vbo70RmtDuIAMUBTWJ8UCuJlgM0Ui/V
mypNhrppcipgHN20cQChNFZffJc454362si7s8SnWuBb5yS6NSBCLqjtNmDnYbX1AYCJtp7hC2op
fKHlpZgH6ua20naB+FrlKZAPH/NoIfdL+vFf3ThfMzrlD1MVwvqtW+CV5DqWScuqSOZv3QzeFi++
nh/8CSa7RveRjGzC7SKXbQD8REHt3Bn7379txvu13WNvQpzDMZNWBkXhu4rDI0rVcSKm6aqD4shh
2NSdXtzz6UbQcXP/rR2cdIOaLHuYyZfYV3qYAShophtpjZLVMwI+16KttHWzOmG+JEawqYw7wPJg
d63T739fc9kv/1Uh8fu6EnmGrXucVN//vnWcBYwIyDDK8tK8Re0oHgzvbhhN7V69GIdMPNRTW57r
PPvbbatprzeuc6XkoxnvYSPoMuuI/jphvQv9i3pwdSu9hPTH1WrjRBnt8n4Sey3KBbaGiCwC3Tf+
IDYx3/dNlrfeM5H+G2yt0n5/xXq+VUpm0s02TawnGXZ4ZxYlntWbX5wkgNdaXnx/6ZeWfrlJDH34
EBhLRgBL0rfOPaeyy77OTOt2XUe+bJx4xjluPXHfuJO414RxF1WkG/z+/Xfs9xcM9xltL+oAiwG/
sNXx4pdiwKWdnqNyk7s4apCOLtOpqNL0vRzbcBsKp7oLakKHMQsRm2Z+FjkhFVnSkOxXuzscQ8wk
MQyyS5DUhyUw3q0iQb9oxWZoACNqY+ucadDu1rmM6fl/r52QWMv1FwArCauWbbwERUTEzYSwY9YL
yG2F95jZ2Y0pnslJc+SEFuZw0iWsNMyjRdSWD1MYwA4wmmbX+wkHwMX7bRPdcAmsEsbWstUYQXjV
tdl/VAvF8spuAK+Y83kM++TRQYR65STyHPee9agejFJ+jxe8TixtZsbGpH9WazE+kEfUM+7dWPTi
qMy3I3vqTv356h1RD6HbP2QRyiq3IxAWzND8Vyc+4YJAESqgpap32FjeZg3O9GWoXXo61acKEduT
KNP6WGSpc/Lwq73McGWK8JE3W39WDyRujVs/zqC+FxUlCXWD3tXRQ+pNT3CYzOvodlRuU1N5i3Lc
OaIA96mF7K9diReqj5lB02kH2JTp0yXJHQQyTvHiuWn5Ytl9TtspDa7qa1gfogtel3mjvtshwiTd
Dp6JVsRvGLdqQG1slRe9BHe/kmSiikQzzdA+BwHogH/0EKuYg1keiZLIkzetW+O4qasHNZkTc3nh
4rpXTZe+iroHC0Of7s09TpZml3h5c4YJAw1jrrRH1f9dy1D4JFj4EUnvSByLHjsYjidvLh4GQHTb
rp+fFAqA+Kf+QXUrWAWGfTnBRHKlhtUgtMJHLwp/PiTo+qpqjm7OtCCm4mQ8JWPWPFUFujmOMqur
kYiWjvxBtzipi2t2wy+1pt0NceY9Iw+MYd6Qg7FYVZuODkDgMXMoO6u7arTmFi1DgDMCRb9mvCk1
YSthKCzal31bxOIqeOvxm/3/mfpai0r+AAP44/rNxiLFyc53uukLcDADxV3cMiSaRj6f2bCfU+eb
6lLrfp1igYu/paHnI1COMcJy15biq4sfH4RjFDyEYtHVDE3cX5ygzg5zM8Q7x7OyA4qrls+Sdagl
WpRglightiUpjooSOVkfS4THQ/VWzD1MtkVdGbvBSxyHcqOqK5wtqW1gyXS+y7KVZ90SREUxAWb3
cw9On3UXJn0dP3PBhUEI+VKWKObjJSqRplhAM2P4u5txg4NxOXXEBr02qb53w9J6itLiMe6i6ZP0
KyLjXTnvFqPefU3o/b0f0I8R9NHQufCl5eu2nToHbAbxtRWDc2rnHOwqQ5PBaczHdhyRPkF825VO
0zDMpz0xVOA89Zq82oJAwp9xYE0ZTpSqTf009V1wYHA+7tPGcV5LLyVUmTNH19Yelq6geQpNr9tJ
MrZUw8iSfUZBC+ooTvT4khguXfWlY6aeERdvXsycWxmQOgcRsGw9/LQYwdQ8a+axrtFYzvo87lkR
5bStszT44AbaU1l8Uzbkfxj5ZmnOlw7Z+T/AHsSJhomJijUAC3JIUKsum0MikofRLrPvy5MCAedp
taXGJPrSg/e7/VjgKB3bDuihUzwhDfSfcnuMjkYOl2YoXP+pxnf51JZsYPw/daSbNz8a5it+hOoQ
kFyPw20st1MWTayatXljJn6OZ6mvxNlI2PHJjZ1npduYZY8oxSVS2taz+TJ4gzgvv5oPK3GbNHX4
8M9D6KDpE1pZH9TX+sQ44nK9WaPVnIQgtKVYNl0yKJZkuSZ+qI1KvJhiPPf0Re4nMfr0XzvCGz4P
FhkEfRolsKyc6uLVlXE0E8N/dNyv8TJthZJQVIwj12cC7vKUZK+2M/v7qYoZfNRtc27BoW3VKUs9
dHI+loQOmGmTryJxASL2J0dLjTzkopN05tTimG2JR8fhXVpaaF4410fkQOEWtAhdT8J+EOwCpUqF
TB6lwE5hhpl9j38KbloUHPAkmg8JCy7aUGBouiif4qG3nwH46JORcetoHJDrcqsETWJBGqhnRCwz
W1CT72EY2LWllt9nEYJK1ie0AbiZGulMsARCWhGjvZVFn7wUsUZcvSPJ4YlQw2z8hhGDSxm7mUuG
mc7kyQ+V1QU3VCAo3Aah2vjeoahrardmgVJGznDIx4pKYLn6M2t4aSVc8jto2NalzY1jO9f202jx
49ygjs4RHP2LXQyvSuZu5hxi15Oq12ndPg4n45iXvb3POtd4LMlVJ6zDDU+kvz8x5q9vTuXcST94
VaRi9QCH9mkKmv6m4vX6Hh24Sc7qoaZ9Gsb0ztZes9ON/BgzlndKrTNUzLbmiGg+ifZAKpKM11Jh
ZIZxn3fF15XHIvSSeYVCmYCiSbarNlZhOdZZeEYNfFFzeCOgiwfQcdiU6+EXVr2mkehU2e5VNTnL
rvoRfuEQp/0UzXUwhth87XYflQb9Vru4iNYqto7e0zEJ4J24Ub7jqFfcFVPtbIvEq08yD3uabPgI
8APHOGsA/wbZBA7kqzZbwZ16WEyjym1chhjl1ZTXNsi5Qhjr3Lrkr8iLgs9RO0i2xYwjJt2lU+wl
+ZMV1Z80AuCeRRaKKy5fOsJDpO9+X6L+p0L1UNEaEg234wqho0T4d7vK7Y3RS3N43MPQfsNI47/Y
1HBn32GsNVGrvmCpbF8ySY9SF/WWtuAIEB2IAA0wi3RK3z3aLsqMumiaJ+DV9RNUAPDjpjzXRZY9
10VkHASkYagEs7uGhKhQPxu13UblZMHfY4hOVVMaTvPRaMRR3bJuxdnJo87YJsCYiK/N3QvqmfxU
cO/gU7bnC/oOAW2B8Jke+3KDgV+MRGN7Wo5824mXuHpvKCCd+gz1W+t7wiz+8fdv4Huh1/L+0cjS
HeTvpnDea+BNWMYamZ60Vw38grPPRzsRAkM9MDmwf779/l/7j0dE/XOe7iEQdHQL986/Py7OzSZM
LwJ41n4BfIZvEQI8FnLbOfiWPT8MEyQGTbyCnMIZJwI4YHV6RAquHZqdW8E/IzPHJ4c9Lm9JwanP
Y7NQU1/ZuK/zQDSxemUC0XdcStQpxDM1L1sNncBmn1ay+8M56T+Kbs+mgLZsxuI2AypLvhMJdJk9
cjYhICqILfumOx5vYvhDh951KEvCP6MkDq4FaxoUu8TfeDkdXGsEQ0N0EViSvm6pkvFK0TGGge8V
7km9XDjOIQfKvdMOKEileRfa0UFpt9WyXKe0hQPy5txycK7QRIvXOU6jg2OltzknkpdeQ38Nk+mA
Uat9DGOBEl407TOwW8D86ML/MNKw/nNgd13TYfhGf0Hohq0cF7+cF1OtmowQJMLOY5tYDlwBgRjo
IWiAKfWGns7fzT6xz1nrXJzct09epM1HCnKyvqux30jbz+8jJ/66rrVM39KNWwLAp6kbUoz6NFkx
8SV3a790zObtkJE4lDa4jRTEHh3Nl6R332iUTucpnJcEMwRG6gGfaf3ok5Y+/WEZst7LRDjamVJw
DQhEZ577Xi+ZGBFSvx4qRyzqv9Wf6sTmS1a4861KyV2qHb09crYfrk79iiq6NZL0IKwxOxQCI16f
6PO1X75Wl5TaZjimT1lQDft4CA6Efg2ozMNTHoIp8YxIXCQcRJztiXzro/HJ9mGtlMHRhEIW8rkG
9R/6bcZ/O0eW4M/ixvXoBkjj/TLLZNLTky72txEj5eu8RJ0YpsRI26bbLC7feo2uaWtbF4ksjXPZ
EukVDzpZwQF8aGVy4CAdgff0NEyMw1OtYJexB9xxET440V+WCu5zaT7eSPvZiM5/LrHBnNYGq2hi
rOj4yxVeLk/tcQtEMDm4ed+cRg7LSEKWkN/JSMm7EggVzIkZjJ460/Gf4/uAwQoRqomDIm52yklm
MR7fZimqt9SaX8VI60thpJthfCUoEIOaVf/MR6sssMD1MuJX1ZxO53+PzCc7SBQbJHN0yY4JF5Ee
LNpHz4qY3Nj+61qVaEn/ij+n2JRmkJyGxcht9ylUJVUS5AOkGHy1Fn5QRpFdT4JgtLyE/uTc1jlC
LdrvpHiTC4Nr+E41r9LlZWJYDxRp4hymovmA/HCnRqaNEbRnB+HteidhEoAYo2vmxund6VIm6SMx
uPoZA+awUaSpHl7jTm1ohuxQ63MoorgzsI4YhG6GvXMHTONNndw7v7AOzmK6XpVnyDetc0/R4alY
icbP9aPhh18jmX7s5gkC9pKSF1sff7+b2Eu/8l/9QcewDAKVTd32KADeN9XC1p+QZETtlsNwvo0W
70w+ixSK83Ka9LTGOaJI/hY6cbed5oUz6mrO2TWhm+RkA8Z1UQJUdEGAQ+q8BDWd84RuspQf2Dkq
dGoeJVE6aB9GwaA+SVwSQGkBF7EZcVZlMgrMkgxE8pmJHoJggizv3LTwhNuMj0grDbFxEiGZgtr5
vpjGbmUEmtRhQLxd55TLIX3s0vr7aGHnNwfcKJX/qkeM6c1Jo4e5vIzS2PzTDW0uW9Kvb51jMJ60
dPrA0mZS+X74rIVEzuV9F+6zBq27ciCnxH+eQ2E+dl35dwW+kKlYiRjCAi6D92jGapnV1wYL+BlV
UQ3xnp4co+i7yGIqHzpNb21Qjrr38/Jw1Y1Irk/tbCY6TFl1ndh5Q6zlH02H01gle+tjmI8nE3CY
TrP3vh2D6tEHEYJBFhhOZj7NE9jDJDaKU0WKzqs54OW2srKEwI0twXKanyJu0VUwmIiJg1dsEnoz
jxUrJKPAwk+sM7R8MgtF8a2oLfuMBNl4GJEpen5pwnZhEONrZDlFY26fnbjEnOJ0P1AtACRLAI9f
Jgvz7RC5m1o47SNTpPFpGK4uYe/XuE2f1ZG6gTl/nxQFqrsKHR9l/308YPxcWT1T5x8g92KHKIx0
pfSWU3iHNUvb2EsyjTLlRTogJ4MWzxrf0gQ91zIm/8+Wez/0RgBipwXYsxh71YNruM3eJ1Qcw455
IKG2u8R6nZ5GFHebNK7Ju0JU+xfJoyWzDqDiehdGL+BtFGoopFXpDCR1ZZ5gHWGKfglSj3t9rh4Q
O4+f+nw/Rl75ucAq9gZAJ3j2kw81ZzetufqNTB/U8K3B2fWHQsLQrffXp+mx10hrme7A+Hov92on
xvOI/phfYRW+qrwB9TklS3yf3kTznjH0ks288PA8y692+Npy4tAmiLFq+BRkdKQiRD034aNzDkVD
Wkod0fhMIlveRMf8M4QFVOdOjB4zJ3uvQ0sd2a9plulrUpPmOfORgyb3MViPXYI7DEarj10xCqu9
+mTcYnavpj4TPuo3HxOXRTB2bqqhnE7tC1SYe8TzJOhwQiXkvLMflcK5G+D1zuSGSmeGJClYOAwc
ZV1F+8heRojWJFIQ12ONC3eZLGMkoWOLKpLRM1MATOSkP6bUCrLCcM5fvVWHswZvsLKs6pK85Sx+
KA03RWdWPalFXj3UIxdo6n+sBJFxSOedF+CzxUVrbm6GebmbQ/EB1Ry7uzQxKQcZO6rJ/FZ6PhmG
+qjdtFZqCIl0bwf0wjL30oc814nqWfMRd3dtmrxGjAc3JoPCLyJNzpnewuZoT7qc7VcW6oqlLR6f
Ia3Ru1+e5a55+P3u4L4vRlne0FQKi3IMUzoKy3+fNSSaqjrT8NCtVoeGCQn+Kqy9vvFEOE78FiUW
86vZjPckHNdPbA60xz1MarYbDscRpNmqXZgzHRwTawvKKL5G5kG9Ve+9kyLpYqfosf8U0LhLDK5l
XSXXIra8r6ZeA12QRn8AlKft6Jx2p0yL6egMWXYjG2lZM40d5Q8SqTZrHsSoH3N6IzejgHAbdb8S
oRUbWps5DbZdKc8a2tjzCuHuw080S7lgVr9TZH8TGeCLpUwh3qR50BjF4OtKHibaA4oxFddkCSp1
rGvO1jFLuuEFZ/YmqNsrf350NTBGHqe43rsRgPS4M/0nOTFXYVFt+Uyb7g4dwlV16BmqllwxGdki
dXsG6JjRjrPqx2aeDjNl8Y48J1S5xC5utXRun/Q8d49tC9/795/2f3Ur1kIe0F0k8RbSZPHu0/YC
4c+tLWg7TQARKQITu3S6Pebrl34iLLxbMHXrAm903gOalh+Z5lu3uHb619zDYeiXRHRWzCdQCsX3
+YypR++7SG4oO9u7Vie22q3FXkaY163yS2aE2ieo6neGqWGJWabhk+PZ+6Iz//rD3/b+kI7e1Rbg
mKjB0dmb6lT9y7FK0l0Lk0pCsF98zIOcHWz5VDgTZnUoAbS6/56jZ2oU+4djZ28jffAwLo+O6ijE
1nBz3PHRss4GNp1n1LXOC0HYJ1Elw0Ms5HhpxfxVhTejo8SOT69zg7Q1/8Oi7r6f2i+p3tyTOE49
h8OE+85vb5vIlY3SDA+m3RXHNd+LlUew6s3TTlKRu64OsHbKKOFk5kDi3TRVTxRQSYoszLX0orzJ
Zoe3Sscq8wphcjtUSflsjJX3GvvyEzR1/059Lw+nez+ZjqlunL1obv9qUOpvp6rIrqPsAAO18JjV
qKCT2ilAwLIv5pomnUGy3DBG6dbvJfCEhZcTa00DYcTV92s9UFS2eOnM7OZOfXhJ7IQQKYXwDYUf
EqJTsvQ1EEdVZ33SzXZDRPqTm+vd9efBlRG7v7H7HmHKjPvaDmPzTnKOOHuGlm2dkiG2EfXnPI4H
QnF1GsviMszld2OwvavlFvCDKamdCAj2IxVndDIL/Ur3WT84dM8/Q2VwAEw1eIE/ZC+qM4iYqH+c
HDzIMYYOtXMbRpgfS7tgkqYHP35/0cr3E2+2Eqmj05CLmowO07sbMnFGEH+DFh/W06BME/0B9xRE
6hHxadMHBSbw/z/4AHjNwv9SGoN/c3qglAY2vLoGrLPLjFh+sumpgjm14qPM26nc5DoUUZjTukYt
MsDuoefMx9PH2Mk0GOun0s0nHO9uTJGdhhuxxEcNvKeXqa6RZyOtTGZjPM2udq/uE3UYrIxmx+DZ
OJuhDUu0JHJx52fc3kGUyLNZulsgZCdbD4qHPukHNBvNfCRpHVO7Wc+w0QUD5agzL3W685YXced6
wMZLe2HE3AVp4t1Uf3sgeHTj+6nYyQFQRJvJ26rsIULNPug6mHppmt/MacwZt7kRpDLfRmMH0eoP
ij8EFe9KLfoWEHVozEpENS5+hH/vk67VtzhQRXlYD3MxApdDqH+zSiB7HmmGe6MTT15qxVslBwxG
bH4SLeqOPnXDTlq69tmqpX4AndZtYWCbe7U6uRX8lISM8p0eUXopUWDlVtx+6uKvtAHkguxcLlso
cp7m05yOvScFE1AqqgnnfqHnnO688l5vzOmubLWTP6Nw6rKNHnEtVWNUHRRO4h9FunpW+s2pkdLj
gcZROiMrx+c3sj27FIxlmg4gTkOx3t46VPX73Pzigto/oMkd95Ns+tekmwMmrpiu+tqbD1lqmLtV
AyHBXhdzZF+zMkIi/rwOnQONLSZ3ZfeInZ3YGAdVpJfNRPksEqBR8lnqKViXblwKDVEgmOJMUawx
Nma1q3DO3qkspG6uT6qKK8iue1znoM6MjF01HmAI1XaEylRryI9HinqUOgz/DSJ5qrdBjzai4Kyg
hgnqzYic7M5gapVBc33yNa54NNEfKyM7CiOB7G4cfHKz6TYDiy44EflDox3HfElzGAaWkbIx/l7L
C/E5xLQHLJDMu3AACDgoi1kdJzVnscVc1tbRVg1z6wVLMGn++ufRkx3P2Lx/pFNd3ZX+D5wuyKom
U4dry/kLsoC1VS0FwrAbKt3ZODkEMm2D3FqrME0rAXUaDlEcwRRtQ48LC+QRSlP1oFSmqj4bZNnv
DcVOlPRtLyWzE92NwK47eMub+r5A0aBkwYYHQbqCSn7Ksng3BrG8V0NcOh76FvOye4jO1Yk5GO/B
DBnswOjyC4KtdjtEI3CneMjOgRqzV9qXkCyew2pN6yFLoqFfPv1C24+McbYB3rj9FCXHAEDQDY+L
eTTmhjSJP7UiVaHz68leStPQlz6sbTmQEaylmPilWHCzGj0maov9StCuOo73S1RFb3+AogMqqsrF
pcF0BOymKz8MaRFuGeHKj7meP3gEmCLENq7x8tDFrcHA+DkzZ+1YRbH1waLm3MbZKhaMk0leKWE5
2koxedvgNjLXv+puj0qiDzG2MVeyjt3i21N9pqCW0c+NsgvMBjU2uGytRKEHoQxXCZD/lOG+h5wg
ncyTqqkaRF/kXHq7svTAdy5yp4lwXHcX+wTutvqSiB1zo6nv+Bku08AjN9SO5re2Z+rn5siewFNa
wDO05m/FTVNaUPXMKghEM1Mp8Al3X3+/A65d0fcfhWVxA+IbRA+uL1vkLx+FFQ1ugRrP3yeDa268
og9hQjvhvbs8SCt4yHNhntXXQyuO7tOkYaAaIKxgPkcwKHTS80SC1NVy/OSkUFAQTn7QYYfoHoyE
a+pQatViW08eW4ZI2N3zNAlY8QJ9PxGp4JM4sxEZ+S7q9NjYf62+UTQaTPIzAzlkgTMUW5Bz0LPh
R9/q2dVlJb+3AryEXpLuSKmej2Ffu29mCIUfQllnTNkucAaPc6l2VRKPGfGO60zyniSofYOnb5do
lnumstOOq5KabZlc1U993dHrNHyfmW9ZXGzKpLBPT17b9cYpF2I3Ewer9997Z5huHsx0q0t7+Ofc
7msrM2s/53Pp7TJ19i8d8bf6JjS3YU3HVIPseMyzszqhd9mU3HqH5BtPtIsxKOm3yBrClzzJaHto
472Nqv8KxStkygbBtxKZOLiRXxB5wjQ8tw1xAC9Hd5fjDRCyxRwkB7oLHGO8vdH6DRF/9rwNm6xC
42Cyq1hJTJULJGPOsKk2pejgVXPsyDgaM7uY9pCg4AdOkNIr6DingmjkvVEMh6bRh60a8sI8rw/r
quu5/ckjsYAUA5Cuec8klkbzsa/pHjIWDS4YYsvPKavTTbWRNC9I8PtPON0Xf7gWaMantbxoZhNT
9ziN+8wNqocJX8glrhqTyDN0q+YIaEP16ZpJPmvGkGIpGW1Gogmg+ajRvqXFuCXdDrT+ouoNK8Nh
vlQPBzyx31ehl4466w+6VVOZDv51I7nCtSULGgpKyfL1bk3r+pTAj6KdDqHfk0lLxyKDPrn1izk8
56H1iUm8OPvpHII6pBmlRfE2B0j8qNow4EsPhoPRxVnGrFizx7ve4kbDbCm+mD/8LNkxr7R/QES+
q8mg/GvmEt3MfXJ1Ci8+I1Mn0cdAVBD20sanTegEoVLFJgH2cFzzJpDzkzdH7rnK4CVvZLis1yqm
1/E0qT2yLByu+9rxsBhmMYSrNN2pQXHHVnVeNTZN6JJEy/TkUHRkomQN9CM/CIxnp2whWxq5fjUY
P17Jxd23VRteGa8gVnITgSjO2i1NZ0RSaHKj5tGAgitbvT8yOqEVughf7IFMnDRpH3Wvxrw8I2Nc
NFX66GCLc/RXMWf9K/2dmBDR2cKIKrrXqoOUFOt5dx8WEWKjBKkn0jv6GN1RccC0Hqk6VGH7oO62
PkFf+E/poefOqt7TEsEqszQk9L4MLiAlKWxqLB8ZzXHApsjpzHlyHyW3XZnZBWU7hEs6COGdeobY
ujy0oZzYiCDirDdG2wHUWJScjEIbRis6cq2R3oo0khcUevHGne0fHsZg+px6uqW7VhD+KT9SyWvA
sWrzEWTCPjbhCIZeLu786Eszh+VrzhG/k+PA1TT83SzRkX4Zt9spN6ONOoL2AeeoDlQYty+ZIfFS
BKiTYlSijVs/e9HTLYmG1D30oyc36tu6RxN2/d0dwQS787tHQ+NowmAZ9VCcP6JrvMWRkWH/BAG7
1h5NYrknOvK8dQ1JUXFr3bo5xnJooRZX744xxDYJrIDl8DIjw0gLdntlP7EZpm0Hv83PA1mST67V
2htj7uLvMXUwp8o94a0b1GmkCbFJxJteBvYphm57WYvadMzIjLdE/Hdgl1/Nssw34i7IPMIRsgBV
tmpvjwJFiEtiuDJewBOud301ERC5+DDwBvbndIjOGgk1UdDdqSYUW7p219VYbQmfV5inNJrsGxF4
d3Hbg6VYDshOVJ+dVj/aU8hdG5M8BQekZaAHAZOl9OcD7bWw3MwusdDspf6Bq7ghihEpZdVAvoyB
5PjKcdJY4ZOOpOcqp+ic4Z+4OmDJd5UYn9dlzx7NBwxw6SVZmrxZWNi339cE/9GrgMVksIOemsOW
kNb7NpXBaa/wjZjDkjPIs5JtrtLncbaLTVNiqVu1nPHk7GIyLLbrskaWqWeQ+ogl3r+aiDau1Fh6
hqxXfYWgOv0aJGedevBFt8NgB33j0Nkeb8kk7xToMdE6/hty0GNWFzS6YTtNm7VYc/UqPtPh+x9j
Z5IbSZZl2a0kYi5R0jdARQ6k0ZZKpbKnTQQ0mpl86ft2BTWoPdQWal5ArSFyR3VE6ZERbpZwL8Ch
IJ2dqarI/++/d++5u3ayR9BJ45jelpVcuHC1qq3cJ0bg6MgFRgxjLyNMcXjJRk+KE33ricxAJVci
VIx6/zWEGFcoCIMmbaEOKOrxT0ZXVxPdv+4FzlrTaqaFzgB1nHElNvxLUUUqYG2w9NpEr+9xCg8H
R/lWNCIjI2EY1iyYlkw902hBZIIemHJGb1Ms7T73P46afkji+Z1mTitJfr4bVKM66HbrBNS29IfC
/iFXigIVR1Geu3HeO+lIBIisEzi5RvvmaXceaSbuxZWAO5C69XmS62mlNmuy0+d9V82yfz18XR/U
LnUwgVmKy6jy7dpzh4pZ3ii6/jKg2fY0qB8cMyfeq/WhbUp7S1rqN9CfTSDU7qj0dQe4r+iSIEQY
5+HrWW6zZVpukR5sr2qvJa7vG7uzvc/DD67k/nS9kEkyDTdmD5Lxj6/mX2UPmqYoK0NTtTlrOD+/
F9GgLevURPcwhZa+MHoakyYjODPKtxn9nLuBdEW8fPXW5LAK5vQfDTVHHzdh53QX5tW9zw0vf037
MDpIK+JHrrPiRgnL9hTmqn6btvktQMYDc1DtxpwHXqwB54NUbOJ12bWd7sae8EjUU7j8SVf5V9yF
orJxgrUFCG5a9s+CFl0iIqxujRQvXXyYpBQyNTiAEna2fz2ftyhd8YukXxfZno4zTNaT0YrXgjPt
rYpvwkrq8z+hrCMKIH1gPbUrJ9ryj1ZcXRnF+fogKktgGAKWCX2WUIKFTgk2p/xYLZVZQvrjwzJU
acyvyt/PdFITMp6HwXygYaEerjVcJUbHF1bYHxwGhkFT8tZLhHB4fXPE9ygHeM65vtZVgQbmcCM4
fMlrKKNDMDvS+9lCzWg3f0IU+2VUbygqglUF9Yhj4OSxfqrgOoIHDdpmWTB3wBnh8pxqznknZ/0o
bvvvmRJh5Fz/1/WLSKg0GLA6WQvjohz/+dA6NfJfI0REuoL3izBEP0qATg9u4J+kASNHyC/Twu3x
6R7MIpdOGtq5basQ4qdwiUlGtWnpv2GFKBodO6qD5WFcxQE9SsoZPtgzl6MR1DAcAlQ/oDiEfCEH
lFkKpNpLWhW6j9ktvy964LWj1Q33ozAHX1nIZPrju+xXo7jB/JMRqc0wDUfOz5AQs8qdTuBR82y5
ix+qHAWT2oriTA0gHRNL+QoISNrA30zBF0CrX8rlqMdzvJsG67XRuor9ziqPTDFQdGiTuqvbwrm1
IBQgd2/vHJDeaELm47WPYkQddnD7bNZ2fq5qDc9JRrJeGQpuAPrtO0zg+SlV04EGUIxTsU7vxAwQ
n+iQnDZo545kkH8hI+iDGJ9ox1sKfsle4YpW9iOivDtkFuBfTYnJ6xjVRzULyZqz4cJ1ZXUxw/SB
kqMP9KETuLbM8aTCYS3KQX8fx+ILp5rubOUVHII8H3E5xKbh4TBNjkNVmp5ddjUbUaG5a4F5LGXn
65xqZGQmqRQwcLbxJYTRbQU4HsAkH6lApgLVkHuvJ5v2Vq3Du1kfmsMyOINPGRRc+ztaXj/88Ztq
/BfaFezViC8xMjKc/FmAobXo9ZOl5HVTFzzg17bkrGdkL456QAtL9lWz1l/mpTPQZup9UIt2OBpS
Zzyk5YwlWYnvRk0QmZN1i09uOMaAriB4IGuITV6pX2IAEkX0L9iglQmGTevNtufpfP1iGx0w2ibP
ib5EniSWcCckmmGp0MDBrFFX2uRlQn7N8u9XqlPfrXnhbS+vSWmJ6zgm+Y16DBK16A231MW8hTZQ
HcdS60m/QVyuO5P1auTKEUkX36oRbaft4mGxb0uNDQ9nivalGEiYm5L+e2ktj9UC+/KPX+Vflp1V
s4YyWAG0i9hF/rm3HS8C2c+Yd6SkLNIpEtl0YcL3dA15tQ1N2iwbkQhU+ZWSvqAy2vWVNlzMIrv/
FKip+VEfeD27fnmoJDUGQFRnXq02b9eSipGbxRpW2UdHg7++wkqzWH+EQURIAfqSQepRVyddfNAg
OGoyDNDP6mAEX+Fe9YpqRGVbS2jo19ke9oWh7JKXrsfl0lXLi9OEpzoTD9eGxcSBl8R3iiJAPrmy
kXRQGX/yiv08NUdroTFCXbc7JvfKzwUqhIOCtA3MDwvWUJ9hi3W4Phj/+dH1Ux2cYEExQxwxset3
4RCOq0B9uoOBsLixAvAAujaQZTl7/IR5lLbjLmSO70UiZdShcbVf6Di2ClmU10vs+tAsp3hkEfk8
IwmUZPdDnmUeClw7+PyfpapVu6EGDD21KGQb2hycqFl/Qm7vVtGfiuiQrxy9NeNOZMCll9p6uYYa
/PFr9Ut14ODtIrCX/s/q6+RV+31/L61JJg/1FkwGRLTPoQfkKZkz2D6yRHW2GUJt2kKrzqNRgapK
mqcRcylDrXwUyOEdgN4prr/JqXz72sIvWIowVDEfiKPhcA1PqYxm8lnDko2D2z6wdEvZyZi4X2NL
3kFeXYIEr/G2zQztBvCTfrOsD0oFkB2SADuSBvUu7+bPg/IyZRkFuv5wFfiUIdomXsnPzvtniSw6
BZGJiVolkjXQh7ocFNn4oKSCb1v9BNfz9x+/ktYvV52OnRviGwJ0i47Vz0q+qGxtIkFsgnUzlF7s
dSTcLMMTUenSvRHJHtROFMsqJqOrNS5plnE/WKiWoHLSgM0fwfiEF8kMXWtRvFFSiBkgfPMUNrqP
rrY75KRqHK4fXR/0JlS2Q5/kRPCSFxsxVDpdHyrT+e2j2KSkxaGpPEbJNsnEPsms6sboSn0fDQ4H
zimv75S87/emJbghBzgTRNbbu7m2Za+lXP4EqHeyOEldTlYOcL9Np9LFjnTxbKwk/6tkR0rdlegf
DUAdeYvRfxYTV3ALesFawq3ixO9pxbFtazOZ336+ScNEyBaxHQk5jfHkIcWVNzJhe17WJk4wq6Xk
9XYLRc6epXPZzxeQuM4hDtPqT4qTX1dYDeGFJRt00TFg/LJeJHY99aZNvsKn5bN1Iu+fQq3rR9eH
YuZbEqmfXbUbb6L17HTtW18ftLDVXYs4lmBGpXEzmmnpY4I449iJTsuEjciQhLPtQDtfaT70fLXf
0g20pbu/jpvqsfRz1oMTAumzEjKb64iPcwsnZmtjfHGFMqeDmT4DJ/1NMq/Y6UVhgvhGX8l2jcyh
U7JgTigZFV56U+3wMWNSWj+bTSU//8lFr7I8/P4ki8cERDUUBI1B+VWj+S8n2QXRydLmWujlsqMf
aIvNR4mFE9UJH+FmlH1M1cbn1NXOfAITnDv2eZD7nLl95qzhyqQetnSsGGmun5ZKPe7yzGTerZTO
WTKnebvoMPGvn1Lhd25d1RKvM7EOgDfAIktr22bS1R9xX7dHKQPiZSGa8eoR9hagJOezwaQuFbEW
GlDpq85BK7dXH8Ioacdmauh91+aTATWOqepoXYQEb0mPBDKO9SR+fUij98+9z2FpNsoMQFTHNP+6
7I11/KKg4diBUyD0N5W3V6iCVH6IlAzgxpDqzRUm8anvswvF9JQUuFi70hj69QG4b328fnr9aG7/
xChj/6yYdVbJrCXrquXY5M7o67v5L+9WWph6pytV5332xYAbIn1n474JRULOzhpcUutIj4TRkU2F
ueJOb+fQLaIx6JasOOQ00uM1ZSpdtlj6HP1zOoGXYtyVjQIfxs5A1IdR4sW1DTh50fqTQc/MJUnY
F4C6nmld516U6tEzqJacjDmINqJo0811wKcXRjCtedBjHN6NtoUrupKdrYoDHtVyvDUGrIdDpjg7
fM6Mb/sw3rRJFUQz7rq0U+WzmV8GdpX7VvS7kNrgdszhwUsqZXZ4j1quOrW2IM/NYRmaVIPSCabr
6OSPc1VQhXcEp6wlEDXE7FXmQGdtpdJg1yFUD7O/Xdana0UUhtJXytZpn9Y4x68GbGnM++MY5Tj8
ILilScHceA25bGDXupR35bklE1AJv8R1ZN8y67H9P74bf+nMrRRGwwTExe3MgvbzFiTNWMY0ptu/
LWRwauqT1WOPDpeWIce7sUbOXx9iFHGEhDB+BLI5uIR2HJa4iQ+CSaSbZdJ0Bu0JtFQxtEBTmG2N
CxGATJ7jDeZ32kKGTt+0y7NbyW4XwHnInMLpRGYpkj1KKtJUnf063EdhaspPToOBM6FzyJ5YYiay
JXz+RMdgqlueLa6S27Ccb9F5iq8FNmHeh5kFbVl8jRQsaKER+sZIKDdG9NJCiL8DC5Zcri/ef/td
JFN7jWj6KKsZ+7fofvr03x/LnP/++/oz//k9v/+Jfz/FH/joyh/dz9/1ux/iF//2h/337v13nwQF
JJr50n9v5vvvbZ91/0iNWr/z//eL//b9+lu4KL//7S8fZV9062+L4rL4y29fWlOmkNr9ywW0/v7f
vnj7nvNzf/9ff/+/f/8///E//+N//P1///Jj39/b7m9/UfW/gqpE/2Su6lODsdVf/o1pAV9R+Iq6
LtemoRvrXJhuSFHin/7bXwz9r5wHV30cOjlK8FX43Jb9+iXd+SuNNtyOjqVzNjH4qX88/bvPbeXz
LfmvQ7Qw7azl6T/3H5YyW6fkwgJg6JB0EFr/fkWzFEmPTBQSXhx2Z0gcx7SpgC/Kx0Z5gMmRe7qk
YYGd/QJoTqi2B1ibRIcwJdXEVmGd6ptvXdL7mkaGiAr9AfbQXNI0NifiB/XNkL0lzAomzkT72CbL
o1U8Dde+TIItWeZFqvnz8sVS3nXpNjSHjQL/dh66DXBCUJvwMXo0+917JThR9g6wDfU9f1UY2BPK
7KbEdY36R222iHrJCNdoNM7PYqG6StubdNi3/AUt9tfgoKGv/QSoeUcKlDZv7Oq+ql8KMI1f8uiR
y921p5PqPICb1jqSGmCOOJkXKwQW2Zeivc1Xuglh8kTitaOnqI1rIktzGhweF6PcoYX1JVp9hgGr
8gv9LAcZDnptX8BNKyx4StZrxS9V+/Ng3jt66mp+XL2XCjnMySbsd10Y+6XRHmr6OtibQ7I/Vktq
L04Nsgv7oK1w4Gzfym+pRc42ONPmvoKNNcKUGLScEEYq2x9Wu2OFcqtq+j5QtSBUuu9Tg7P/STRs
+H1JwhmJSihZTD81CJdZiqBgZpLo/TaC146XG1nKZjAUGgkmsyGeI/F121x7IXLcbdQ37JP0j/Zh
tJnH0Ic21cXtUSXqTx1Q277E+QfyT5TFB8PK/BjvDI0oFM/juZb2MTm1Br0FAkggqcH5mMibB2Xe
ithTZ5nkdBHgy0XQH3uLrAYAKk6qesFZyZsw+VbrN7LGv1Xex2j9Ivg+majJA0r8YTdrD6NDyZPZ
+yaMvKbNTjqBQJD1DzRuPAShtvkwW6GX5Ys/ICvFIu6aqeaOOG7C8N7pQfWTANiilFgh3LrfSS4D
ESpvN7EfHZjYKF90424Q/WXRzo5WeYLsQpncQdJfp+bGToa7BeEwhRjSoDzAQFFRfBo6XO9lobsj
UYkj02/KbwNJoCAA7RtLf07CC9xo3Pokn0vdVrO/rPHUdnwYCF1pCmTM3CIjQXH24ODcx2EEMWpW
7W2bgHHPnuyUiyYdPYhr5EgQ7Q6/IBwbr3Sko1xQ/BaFG+OgFEi5C83xmppk13jXVOJOa5DqiSVg
NO3LuQwUgHzI6N1ilND77XYOBxTPTBSfk5peWsUodbW9I3xfymd6/kENq9x01Tcbf4OYOIHEFRcv
9ysI+snJjxmY80x9b5YfmvpUZ/zG+W5sxiCkWqlhKQBcP9pNvjV0zySpL4bn7Aqt3RAi4NlLUDi7
WLOPbVXvunF8HLtvWksVglVoiF/sNXxrgtkvUvCAzQttEDeH1jnIBwGGmv03Lt51hxlO/di39KVG
N8bDtDSZN7TjlyQ9dNWHWL5aMjasEBghYNHY+Zppl5WoPSAmmgH6hlxSjMA2ZvkUxonbZLDIJ/04
xvMmla1DGj0YNtaNotkgFwuEoSJ0axMuUYaP0nlWTnaScpQD4puV8TbOUdZEniVzLTUHmTihAuYX
JCLMYV9bajU0MBsbdstE+BMW00M0PI36cFBF58vqJZFhsGvn3BREbCrB0i8B0e8HneUi4lA4LNoJ
Q86GzR6OawMcQYZWRhYBBWIajyRRx8xAm+UrmQF+T1wUcBfQlMzRp068D1pgUs4EyQC3pcsiNejI
b/YosrldurTfqAwdqeQV3W01CK5jCL0F8IarOSiN8qo9LIp1Mpwxv2Wg/DgiRsH+p2GaKTFdN+m+
qJSYwYc9gLr4pi+ZiuzNnLaEBjQnfCeShynfVl/lOv4YYsS6hmSDx5msg2rEzyozhW0SSR8OHAHL
iDLmMOqxNcOn3KDvUVgANklBx0xnIGMZ8v0soe5LYo7CzgolYxSqIsYZpNbNGPv7eqvNazw2OFV0
EbLdf1cAsLplboxeZaQUpQ5IadOJH1K2rjoeuD+0DvX3YL6WBNPAtkV+3Ik3q1Ziwj5AVBllDMpR
dnYs7blN+ibBAoXBAWDZIbpePFA/hZuFU7+H8MYYy+/70hvW2hdtIDX5guJLqszJ1SFFczrjdIdy
EEjZlPoWnRujyRUfPsuPtvZ6R68Cmp6ZD1RA3tcM5luGKryCdRXvyhkxuTSrsVdDPyCgatsaL134
NtHrc23irnokQ3pIy6HU05AopebbHFiNJIJFJHcLFkU3m5183w0jfTrZE3Zdf6hxdxln/avQI/1C
GV0Sa0loIXAppJ7WRNBLJX+nITG7dc3CGKK7l5Fbdq0VWCLa6g3Me/AqfW39YHGrOYw29t6OF9Y3
Md5ncW3d90126ygs9tjN0ON1PUd4a9hq7SmTs3lLjxzHUm4PuCjDDdq+Pmgm54nYzpppAmm0MCvU
GehOtfaQwC951UDOVQdNeGzod3FlNKo7hNzRsDPJH3jikKn4Rm3fi+a1mxLuAKdlEQMTNcmsyZ0l
5t3MSmLQjTcTAoNqmsgrtMMn8ZO4mGSwn5hUkSEUcX84zUgCvHYQAoV/EmftBsHfc2RZ4pTEFkeI
IWEB7D5I9egPKtqhlhcHp0FBjMzoy1GD4iZtno2yzLAEKi+jYdu+5CDp7ZV8j7kdFWpQz8Ruh5Hg
sK2u6dmmrjNDzG7ZDG9DDtvncCEBL1Fum44E+jqnQHKm/N2ozcGz7fKbUdO9R7PLosU1OmGdQIwU
BYUAkKMNkY9xtgi6VBvPcq4/zBEsN5OcIjfW2F7ihBxlrqm9k5kPOqgrbHEIj+UatnKFOl0eW8QC
tCxITzXc0Rb4+2cGLz1Yb0+vxt0UttG+p2cGo4xeKMHhw02YRM/wa4Cz3dgNHZimMLvNMgA+sZOO
LNS8Zke1wd11Wh3w7KgBmb3y7JJNYn0DBvygQ/XwdMgjnjl0N4akdZvWGW+cpBxOYNDQQ3Qb0A9E
6DjvTQ+0Uh+2UqPdZV3ra11SbmijJeBS24ONsmykFKzKyR3ZjFS1pBY6GtkuaW4KDddwtJ0SG2wj
gxGp9ygtI9snQ9jDsZeBKIogDyvd+1IFo3I0+3NbL55WkOvFionWg2i/+oyyJBNfhPJhlkcNTbVz
dsS2oWjIeAbEg9t4NWJrw4ni3LQqT/KcR/uouHFkaSulP8zkNu2qW/I2uE9EQL4j/lVSde4G5dAB
0akqsc/KQxUVm8F+CDGLEUS8w6fLWVR/R49OCMB0GDRjp2roMzljz2g8cueYdfEXju/vkgbeLOfi
Ra7vEJEjdYDyEAqPPWPTlyZ+mzOaDbx7Q+82y7GVcB3y/g5ldEzre0poa2xeyjXoBr28ZH6paqJe
zFtsFYeWFskdVtFHs4Ocy9Uv5wxFzKAf3tqhuRfJeVoE5+CdiamROod4AdKBhOQzbnUJGFkGHQC/
wJwsb0yE/O0obqxRYyZ1UJb7kvTJ0VIDXcIFIx9pdz3q0KhdYj3uiBsOBDG0qUIKEUG89ZtT5b7M
KDgxQt8xtovkHGQ6N8Mw39KiZHoBEYc8I25sap8SZBOuR+N16FEoU07kxaZRKCcc5YjCfU+tPdk7
veru4qn0SAKneAE6Fp5EV3n5csYauRtIZYkwkIivYrK4Xhe3ydeoI3eaaiQ4tObJl5UvcloFfS/g
Uap+Y9L72mg9TQDeq2xC2EuIkDOj3vyWtlh7Ug5ci+6K/nsvE4K4cEhqsmBiFzOt0Sc7D21q0hyj
6H1okObdyZUBXvTGyk4DwcQk7KC536bmS7uFekNpc1nEfT/C6+ufSFZiRgBIMHkOTcmLqPidBUIs
Wx2KDG4YZZ8x+rPVEK3AuQ4JAQKl1jbp7UySfG6RSGnvWkiyLE/VKi09i5UrRH5uqFuohZLluR8c
l30ZiVPkAW9zmUR4E9EVVrmvZ3EXj7qbRPwr6H8qwgy6Cdw1NH5lP5jAc7TbyLhTyrtKZ7eT7uTo
3tbvBsbBpSXvhXOoR6Ro8ZtKk0yOm42sbR3azzKpXePEQAD6SUsDqRm/mYB6gd/khAzmHAAG/mr4
JRWpr/J6Vta4ieuWqpfcrKUgNHIF/SI9kKv7IZ0fzOp20KeDBlMLpM2uaKsg0Yq9bAvSUbCaYI/o
7FNf9i+2VG616ahJR0skxAtF1F2va+h0Py+kLt6lBSe07lbYez0m0CYxDxl0Ilk9cTNCMgQN0fg1
rBNsCrs4f52LW0VZ9px3SusS9xN9Nkay0RczoiAABVOF733ieJw2B8TzDeFfKnBBOPd1RB7PUG9i
Tl81Hic35qq1S96BV6MZnnSdvcHSNuV8VpXRn8my0UAtF1W/rzhepNoBB9Cml09RzYFwpM6F3WLm
fmgz2MWbbz1OVD6wMAMHjKxm7rQ+2UnSemhg6jHqZB4eaBU+trgtsiTCec9ptJi81oqDqakeOkl/
DBnMxMvXqTZuVU7w08bJ6CosxCdMR/JsPE15DlkldEBibtdyEVldoJi7lJbEVEn+NB1zFEURMeAd
IEPpA2xhQKuRu5ocL8EJdnTq3dT0PurvXRjvKqXaJgljRDOrGQGIc6TlXoF2cNLZbYnhEOW5yN9G
m6yTqNpL3AN1RNjJmHwtCYwiDYGMy8i6qQuMTXuNxYvZU6Q+1Payg/O6tdqbZQl9A5tjJT8xx9lL
TbSfDTzi+8Zstg4cKMsiMJSBupNLpBvoHGYQ+9blA8vCRqrbhwIPEUxa5hs4TObsWRaw/s3mUrEx
a7D587rwo/QZ9g4AhuMMk5Gwes+4N6xHo+2wsaWwsBhPzXP6SnzGMRPNuU83jMy91qy2cCsDh7jZ
qlQvMPgUB8nfHHqyksZubOlfcqRNln5uhHSyWBsVomFgxBNENM+nIQYAiUk90Z1t7SSBJXuxYTxN
xNHmeUc1SU8oiiwcCNq3Sc1cq+ctbp9V0EUEDBxFKH2bbTwyUJDLwr7E1nKxOULmeRlI9lsiXyKn
CYzy22Q+tstrk2iHxE6pf5/M8EeG9TjVdVZ7h3Wj9apk2Gh1DDSzL2lk60dl/lEPxoaR9D7klBAZ
00eV6DiEy33Vkfrbi2ZjWhSyGenaiHXxRwXq3JzEqgtSGl+k7aY1ppfZnlx5gvTRnrMYAl7DRNYa
Xu0ZTLIBV45LzyEcoyCzrDirRoTNGm2nY/qafh/nO3nETbRe7sst6aS4GChFNXKP9ENGN/hZ0edL
qmJPIYHGIc6PUtmIK2rf75PzMmdoNmXNG/QfHZ2jojqX2rjBV4MRY29Oh2jkyKarhyydeanEptEg
h3Bwl08hIhGbcjWjZZx/xR8WZI24kXTjTREOKMyR6J+IgBt2somwAe1erhHVtPrtYuwMi60TaChD
Ss/KOJhGpJgX/d4oTvKPhhI7VvtgpMyI8lW3c6zLJzuDPZGh9JA3itHsSiC3cor3oCw8zeQuVuuD
FY7eYE0IJB12It1zWhrgF/xEJul01XcA5K9kNiokVKelsy1FdSOXup9wGquYIhB3XlTiEs53ZF6x
wLK4aufKQBRXqA/lyFnxTltKVBrHLjmUeUuuDkg2+T4OdReQBOLKr47oH3VICdo4+12lUSr+6HHS
VMxJxfx1KOEviBDDZ8r0nWQ+GTOgqj7E9RP7aJO8hM7X3voqulvLeczVMVgwKOaFAj1l7+TE3rQ3
JuIj6XWpxUtM16ZZyLaA6KHV0y7Sys28kEKVt5tC82vlMBbRLonBlTyQe4rVxoYzx+svEs8Jb/Q7
sz2Xy3rQ7AAd0R4Fn6cOh2Z+yFLaHS25PvYIaY7nqFjpropHngOzP+NW4XBn9TDeIdJBPna1ITnF
EO/NUj1oG0JaXFXx6Ex0KYsH4r9KxM8DzSqGRnmvupcFkkHGoLCqHrvMPmEE86GWeWP0IKtMJUkI
Sl6dWA+mRd23/Yjrs91bcX/ibnC1+VvkULLpypbMWTouqyx72anEsSrFvsThDWbWA5y0Gfu18gIq
eyHNl4YyNaFZw8G6pOG0USlVCtn5SHvNN1C8l4jmZyPdLPILk92AzOSPWvzIkHSp2oFjZdA1xxVq
0LcDbqZjMQ7HycTXNT228XcZbRe3mxtODad1OH7kNk5DGOQqUeHq3dSy8gCPltFcxrhCJPMNviV2
AHoALKtI4tfpGcfpcxo1u5lcCNTBLKkOB7rkcr8gDIgJ64jmkjYZZ6AZ6wl+PyJjD/ma4Z6eCSP2
ptjAvSy8hNsNTttl7pp7s+VHOJLmGEoinCkfXQdkPpeto0SGoYOpRqIeamTU/A4A1Norv5csfWxL
7WwEsgYmrKNmbfcD394riJRzt8KkGHFWdugA9BnNUqM5tNk2HtPAwAlSUeNgDQqLM0RD0nyOWrwH
3nwqQKfYPey98NCmeBH4ZsfXAdk6dPNq2iqgIxhRolalqaOf5pQ5cjrsEp5wOx4dEpudstkNduGO
TKLq2BWCLqT9zcYvMfd05oqRDnS91fMZSDBVVPUjm15asewSgUlpUDc9Hd4ko5pz4h2xSxWJJyF3
aS+pAeIrysW3hWu5mT/SxgnMivhl9T1SWu4NgjHNfGfVOxUzNXu1nLr5VkMO3tUvpDrhHqOEwhzC
yzBVp3GRacLVXjFuxqHwkrg7Tck5nt+tePDqEqQ3TV+U9igi18kkcqswp/pOObUfCn3ZoFNUjNOI
JAGW8Ej8h5R5Njq3KSWqfPTLaOdk587cS8wyxrj0QJoGYwGwhXid2YsHrv7uJqfEqMsj6CQ1g5VX
sgXbZ3muWTkPNpV01YW7Sn8u2nNodDt1ktyueKyMLxVKnYx/m4xVUKLFFDXMRwbU9ydo1/JgBBEp
Rxyd+uxDj58XxOuWNu5Q3HoCacjQ9m+ac4kWBP7MBDnKUMxsAci6ydCA9cB2sk/l27qsAgY6izzv
Jub5yGCBCBWk30n7/DST16jBVJ7Nh4EYONqzEd6ZWj7W0helKT2d1b+CJ0Elnnw0OKsgH37Tuu+Z
89hyjOrze3z220zBLfuwNF+B4GzHlEJI0QKdtpo9kNk1vZoOU9Eu3tXxkQAFOSJrrS33qRZ5Sgw/
QJJu5pCAvxaGv2p7RuW3rD2dRafGfuhGzKSNUFn3Yq47bIqL4dEXF8ZJUzI3Kc1jtnzHSuFp+uzN
yrvV7BH4giWeaI65o4EPWx22qMmeunIgjaYKBqX7UlKLru1eSd/kdD+X5cFg3cLyxoTno2AZ19Dd
SyptABnJRVqczDRb33xXMdKHGOp8otR7UBYK6GFB3RWZ8TZcB+bjxhHvZNmfzJkGTmDm6UZVwJIZ
i2ePPu6nxoaoE01uNbJULOAQkm9GMgc4I4+ddKrqx4lKhphv/Msxr88XCQ1h1sOIqDY0hmZK1GG+
a7VxG8oghAlVpqXCnlG/DMZ6cgePr0xQKarTzOw7d5je5OfZnp8sNALhyqRfIpfYrx0Nxt7xdKc6
GKiIHFtyhfImxESd9kAYo43jHMomptsGKU/oZ8WlUu6K6lGfvsK927d2Rc9k9rH9M8kzvSY6FjpQ
mO5HhYWiBqZPk+eG2acL9Cscc97EJDAjkGhYM5T5dRleZss3rJ3yGvYfVu6u4dmmgcYyeipL/SF7
XZpzy5o1yaq76MNTypk6leU7ErY8kiFp9wKP1l/MzgoaQO1Lb99Hy/uYc3OVNsFf7c1ABzOVMr9R
OuyRjCJlXnGgZlX+iMQGS3lcutBl3iZ5ec4E3TGTPd2Ysbu3O1QJPuFSNLbfFtDlYcMix1ZbqdLO
Hg3iZb4uHBeBDs3j2VH9WTH9Wc0PtVIGIdlUTv2i4azuzQzytORZaO1kbbjB6e52Q/uQGcqRKv1g
1wodKvAZiKh8Nbu1rQS2nrUp0njfGWCZCN2KngdqfoN1UQ9fGo4E/dRs07pj3yJ/QcJxhbZ0sgr6
3NKjwdE7kQ5zMgTFBM1JWfwiT550JnEl7LLe0hGjjV6njluCspP00a7KoHVo1Y3tJgohs8UxhLKQ
Ysd+FIXhonneChzECm1vxUl3nfmqE0NsR2I3WvZpVNIbw7ws+F4nsqBsDn9yE25EJPmF/Wg65Jza
b1n90ifm09xMH31OxsAtekVP6/G2mUetVPFiUEcNh6o7LrlFm7rwMvXJitdgpCfn2FXi3Itqo9Z3
KsmOs3kc6tEVMuPt8KFUz7EC5ifTnkJQ76tOh7uSgo5m8PAjtdpzi2xXLAKP2fAS8teN1ryMK+OR
OZjcd/tZ0fwB9nVVf2vbJGjs9thw9lmalSBPmmB8YxXJUeiMk9fl/5ywn/w/rs5ruXVkS6JfhIhC
wb8SoKdEI68XhCy89/j6WVDfmb4xL2wd9bE0ZXJnrqyM0UXjd50Jyoe/NwxM8nHoSqIZesWnq98i
bu55HUiq9hoFCDZoa9T8QH1jI9z1X6wEZnMLupOY4UKeR+cx0h/CjcqGq/bf7MQKFPTo2cLtWNub
uXqJ06sdXyaiOO0lK+Sxom/jVra7INy3zqZ5UvV90t9Jfwd/Np5WjZO4FWFoG/3D/KjS+SvBXjwq
nOxCfdNIzVVbAPg96anQjDyYa16WZ1ulNNjffzKVjEVU7dSi2eDEf4mrEXxf7jG5Q9K1roN9aRE4
MvNhxuSD02cbVJuB9b2d47t88RGU0y3CQEBc78OZQFRWxaZlJqNn0rNUdd0rEv3xfpbmehl8FHOy
GYec3Cb7X1+CcUNhqKuDYOBAO5oLW3CVjSmvzUPOGyMAuK4HsDgZ6rLB5/W4JdPjmSOEkDHda/6b
Mv+aFMKQpmJnpItLhq9ZT9aVcs6iYihK1JGzFcVQp6gOUNzG9VAwchw7RL3LaCsfgfWgOPlNl1ca
wXSsTgkj7qZA+TSpejRf7AblIG3omgL6Km9Wp3hUwm0N61PSfo5aD+Dca/wfMb1yml9nMX7lonID
9Z08MlnvDzn0d6wFOsPkcubmlty38TnnIiBZoyzeeLNfUAWtulZDv5/FNbYc3svkw6QGLUxJ6pas
9U7rBSkY2s9WhlyCaXcM3kDtoHYsfgzJq3KN7KdCpXgae8C6nxUmW6krJj678hi9k904RwUHFkHK
oL0vss/CeMuBAIC7/FGoW8gz/+IE1E0Nn4ZycDrDC+VzSAdYW/hb0tu8jj+Dcx/O6gunb+wljdso
0bfVpWu7r3YxQ1olRtIcmX7DXmz01lNDjhPKVrChM091QbY859YTEIRcJwnr06aSvSbadI5VdTWx
S+pk/oYUWxw8tdm4FaB+fbCwc7Ovx9BVM6gdqbKGQ+zO+pddNvf24GyBNj0WxnSwdWfvaNZOdCe7
f5riAOkALYWz3eC8mNmvkfMcHGy4IDEacJNu/Hx2DXZXXFctJfIObzx6Mb2IszZulbUeKo84MVgB
WCJ5WbjODeXKMLu7ouNSa6lel5q7Ib23Srh7pRnvYBB4shv3lj7AYux3nRI+NAW08OHSt8qXbCm0
B/JI5QNqZrtty/Qwl8VKFah9DFrbDFygvdZba6Pk6WNfxz9WOCNcYCuYso0x/6Q9qf232IJUTBeN
aABnlD+S8DSU5ZXNyKjVx7MS1Rylng2bKTcYitRflZgu8qqib89/meRVsfRNpBIpqpsjKFlGMvwr
QL0+LhcGRvJvrclzl0w7i7IL3l89ohcJeTy8xS/HqF0myyd6ADdU0fq3rkPK8/VybzgUr7XwO6Nt
3TY4kQ7NSBFC2Twl8IMszAdx9wJGapsUyo+l0JxgOw9FyZBJxK6t6ufIF+cCNyXHDd2PW44OS4Z+
MSv2azFlJ4T3I9jIWyynPQnLPXkQN1jKYdEEipJe9m4rmuG+sLr9EJ617wLRl9z4h8XIg6fFLO5F
zQlcqg9a0B1xBJyqrv4F65MGGC9mc7ugkMJmXsK928AOj2DjW4bEQVjehf1RspwFSrAqVQvhn7mk
QZWFRhVUADFwIpZdy41f2NAcVI8OMPwjZJCizlqpDdPYbFbcglVKrdsHooNfmt96R0L1+wGkeBnf
5poNJs1R8qorlRn7SUOSHz7JJzDbVPFWJs/MFm5O0kUE2f2VXYOnwWiVdTf8IutaZlvM+RtNa+kp
MV2JSK1IuBEzhAg2LYikjxYgyiLBraMIqjjZA3y4+rW6L/EOMZ2EKXmlM2IFEvDSqvXJsvBlAdPq
ejJ0yZs9NIj4EN1tGgv5valImfD6QxlC+1wHpA/NtFgDzL32Xbex5HhRcG74F5pYV3CAMIWN/QMp
hLcaV3jJnl4NT2qqo7vhz+qGdRR8h+T7G978hSoo9JbrCkITc8VcIRAh2/cxUzCgPNUcNiNQvbA3
WAK6nWIwZfbXJtO5efoZ5+9OUbCmth5u9M2cY/aRer1K+vxHDxfduz3ksoHXeaQr58ixZKib53z5
5IUc6poO2OyvjX0pL8ZtPc1egfMoB4Nu0lteYA4i/ubOvXzG5OdpPu2pNCcxhLMuat97OZlsoJxc
TSjJem+TYhfGqme2jFrjbUkmAN4sU703G5JPUSNGB4Gy63Ps/sVmRLPIOAkwKCHwj2sPH1O1nZpr
24Z3yTR6Ps+7rjP35XLdoLZgtfBNCwNSti5hjPlqtVOWIVygPLNoekVyMdVl7jxskvqeThDaJxwU
Y//IE3Kv+ry5Jy9JFGiL3Tnwdw2oS3+wjjIK1oYMdqqDv6vpqQlGPWBiGEQ43tpyo0M3yGjGrAvz
UMqcJpfAqz9phlx1OAOXURFKO7ag4jUvnpVBnmnaY3NHVoiGaxml6wH/Flm+W87d3E9QmrkZ5mbt
FdeqDpiHwpGv571iKDzv5UPcTW5T5AgIb7r+Fs0cRC2uIoSbBt5Sc+Tm8siQ4dni8FuT2aXPjgLE
FVyEx7LND7Xhf0mdT3ExljSM9jcl0d5kw1FJy81tgwaTCbGmhQ5gQrKt6EYeJ05FeYaaNe9EJFaS
s9JqgMfTxNKjtQPSM7dw9IsFpFaS2qxhBUf2RBBI2ysBYo4dbihvhCGTtzYn8QQNwf+O/G6TcSkD
7/OkpI5b0SbD9dS7VA4UP/BZdjtDE/xOMLARCwCbpr368RKTcSf9RVd+YIg8jzgYnfzVVidIVEy6
q+9J22oErtTw3LJ/+hNcdDIctXxURnUHyRA9P7qWQCGsjgorqGKmC2BpX9H6DDNsJfHRteDFes01
w3ivJ5lX443TgwfNeJ9zyK/wTzv+m/U48z5L50HGyq40DNfPQyb797O4BeVNjh9Djiik0+3KvUOP
vYlnlqD8DlbLFUTKj5UhpLAzcJRtRz4k+QdlPtzyjQfYKcdQMVYcH++KSFkPWrmdbOp7GKprRnya
+uYzEsMblIKVOpC5VsAqGeZOYVCichK0nC09XSOJPCzyq5rFrIRUOnacXUxWfUs3UHrU0xD1K2cI
Wqx8zs9ghW810npBex8Oie6uZvHrpp57wvg++ywLzWeR0evV5MkdA+pEq+9ZUA3jQSiE9hpVusBU
8aj0/ivQLDfko5ndYw7l3RD0AOqmSzdXD1VBoHzU3GaS+APEcbEz2uVqgD7Si68evbYuD/OcfjTj
HK9Knw4KYOPo3TU7zQaoiFuo2alPJL0Ss6G/IO5eIDdExyQUwXbuubyao3geHP2bIvcT9KO3vgmK
FzugK2m2nnMAgG6pGNVOhCHqbVszvTanrV9PaKN5s1qMVMHNUByLgBMHXz7EnBFWRa2UD2JgMlqG
a80a3Bw7aK+1xns36MIlr9ffqbzY2dzUXmp2cJiYFS91cm+5nW6sIr44sFfpe40Y07PMzSVYddqU
yNoxltpi1EhTVgMf4NXoawRojfbb7hSfQ6Pt3PwIa5LjYGKlrG9TZfpnkYjwEHc0SZDwBjQaWb9s
w+bOUAOcGyE3H8hllli01RyizjzXwTZJy5eQz28CVJkOI7GWWBGcWFuZHCfnMFkLlUJW/1k5qSHy
n/7tyHtioQysX4P0OhbjkZPPerFfyKSE9THRCYaSzOw0W07oeHj4DXFC6q6gRp390gl20qI4gcCb
osfrQkq8Z8Cp/ReayDbgyPeC82xJGl3wjkH5Y5LPNF47qsH04PeUhMBQTx91G1OKHMRzRgPjOXue
dDabOo7vq7EtPT1mXtVaX33LEmaO+vBCb0C+ZrBF6NJ0vEHJsbWEl0GW3A0Bm47LilC0h6hLd4nT
atseABUDTWBRShgnGIcZ9hYDQ64igfsSQ2Sn/FZ3Ry0zXVB9qN8N8iMeVI3jJTN1M603gfYAjGdV
qR32RrTxEeejxJWkXkIR1we1Gj9jBKndUNToaWM/EspKlEdV4DBX89UclRZzjERw2cu1tWGSI8W7
UIb544jzZQruI0a3WhB6bf81o7llsWDej9sZeJ/K/gfYmxPbtLYr/Mjj3XKwQix0dfXgwK0xSwSN
nqkgpcA+ByGLdUHr2b4JQ1oGOxlsP8RYpuOe2v+m3ENrCAu9/qQFLeUO7Mzg/Odbg9blBJ8VPgeb
Vys2PpQMJgFjnrTAHyE8W/eS0OZU8G3BfVBosSgDotEdvzqwV4uZvUhowFDGXUP63njP8nZTFB31
Rl9Qw1hO8OU4T2qMw96kS5kcCcSXImDjL9HZd5IVPja38bBB+nTHagszZKNqXL6j0ksHdDLmfAqC
ua2/5sZHrDN7au/ZYOvyMStfbESjnkDR4mOdi0Phk6O3rkU4khBn1mMT4SLmZeB2iXoukuTYqp0m
+eeI5hRZJ9btkqFdRu1nIt4HMaE0vhSItloiECGxr/iPpqiZ2Lz2OdIum2NjohpQ2TJSh5Hr6Srj
WWuYnkc59IJfrhAKh4NoYnUfMB2o4PjPFtuFZiX7OmSiP1M0beJzP5TYcKAtusYwuOkDitPEHbg9
iYj+Fc/wzyZavaAYJ2x9UEPbgZu+Zbz36q20qAKOjVU4bUxG28W8DjVtVfnEfOI9jNI1h3jXsctt
1tBnye6oIz2H38iibka7b8dcNq8JlR6T6DuMC0S6DuMLk+T3rMQFUJz96n4ZICkMOLAfV9VHkRE8
YHpBe1Yp0rXWNa6q9My9sCMANx15amRHmTWYos5VrFcHCbeLXkuemtHg5/CqFJifi2rT9REEZdRO
dExAK539MiNKG+p92cTHQqNTpY+wbaMglq9xs6+yxG198G8MI5ZLyTHof6R/KS8+c9uezW6Qd6Pg
HMkIaRpdhUiFcYRFvGq5o5fzTWnxboepp9RHy3+UmEUs1vs8wSeXPmbURiZc0UNQm8Nar7/mChu9
vFThdxUdGkxO+IyS4W5yfnwYOmpQriD1ME1a2+yw2mCsmFNsDFy2087EPJljNP5xGgD9i8eND3HN
zVwx2o3p/Jopqwv9eMlouNAABS3X9kDojn8FV/gqP8TUapMLF+PWZzvrwubgk4nyj1H8lLfjyuAa
Sn1CVP7iBF3lNtemXUFYj10JIUo1y5Wfjm7G0q0eCiS30N/OBg5lXdmPLCWduCrVGuQBxrGFwr5q
QPdgTKtf1cA8DulXwGm2aykPK57H4ShgC05bETXr5a0zM2WHS70SFWnP8mMkCQL1b1zkOIoEchf4
2wp/35RvMvlaJ79stLDG+03AaqnRc03P06qLm1VWcbRT3TLba8njbP40/S5I3w0Mn9U33DavcKCa
QIbXPcV/0kqMJEZVi51FzNq15nzaIBc00Vhe7OJGd3azo+MV03vVf01DGXiFVM29Ohnp3rIj1SuY
1VZWzmWLm9DG8NOQaEysePXinlPa4pow6ENk+dGE/mbOChbmKSKc3Bn+g2OcBy5Jlhrpz0oE13NA
a5dVMLpDNX2HRmY/Nz03KT+oXuuOMWVUFAwEOoFUw9S8sFGQrWw7jvY9o23jqWvfZR5bhNRl5g0j
0pStXCszD256+kVjQcoAjaVK0VuSSqa0ODn2v1k5vZgpuyf2MF7BK6RNnk7zofFrext25oag5pvK
YPUzq0Ia2Lgp6IyzuFiWaG4dC74SCnUdSvqZMuF2A66ZM5y589Q9CT72On8RjVJty7+qER8G7BMO
fw7jCoRbkEeuTSRKfI6J2OX5LU9OnTNh92TAZP/aSyr2MhXJ40SIyMznQw2lsEXTpFZoHn5ba1dT
e6ic7PRbV+JrxNOLJ9riMP+cDFhdTYJP3brTEOKw0lAo4FlduzL1W4ORJCCmFKYVfuO7fHx2ev3e
cd4VcjtK/zdYXDZHLR3QkfV1Eg6nWudfE2aHZMR+go97uBSizz3JRbaNxFtay/s5Y37e1tyZZx9G
gFGVWGMLlnnqP+3GdAldrlLFVr+RW7e60UHj7N3YD+dLFTX7UOHIk1lkaGOqAjdBYRjHdARfz87/
0ipek1bD2ei0BebHixM0FAwmigMBhW3YFyfIAPfRApbCR8Tmpw5MrBLzIQWKJKzK8ApFjGTvy3EP
FdfF/819RVZEZWf6bMExWJdUiU9UhKzKicWZz4K6kmiNm0qb3HRoxk06Bc82dJg72dXhuk/sgcaD
9GRr8JtmRuM3X79ngHWL0tYiF9cMnrY4tuYMT2kxSH2ltOa5ztDKM1LqbhSZ+AoPai5HbxhCGMqc
ZptxKu/SGfs59uhdWCWfjsSgwIFY3XKm2ztWM/NKeV2hPIZ4he3kXAf05hncytaxAptlzN7VCfxt
E39OhhiRXxMyp/SXNEnFODtJf5BwFj8Otkw+tgxU+AvxbBDyUZ+LyBh4D134x0Wc9uwRwR/sic/+
XteYZ8wOA1+kFIeMseeq4unk0j0ZnBjVrR9ajGbAgzCt3JXQkVdRFdquU1u5Oze0awVxgMjRm0hO
yMlL8ktpy+V2wkkxEGOz4UYNq5I2llUUpg8EMXb4JThHYPycK6wJBUWlq1ot3qCf7UkGHgKdnS8I
4dmPpnaCA8ETWa6VIAbgkmf46BMQlCgbuYVHeg6YTLP3qRF2h6Vfsez96Pj3Y70SOnJE8jCNCdPB
5SFJlYbb+vLl3zf/HlLDmg6xXCLxf1/+fbOtFEYpWn92KijTXD4Gw/37csJuQ5uGSoTRLOKayveA
k0zBTLMRuTh0y8No+fM/D3/f+/eHf//3/33v7/+27fDfv6ykoOJg14dC4y0IrBpOy9T7mFnUJo49
RUHXsLT24lADtu0jDnyrctSKo1KJ+D9fiszC2+2Iut3Tq+gCOy+POA9pvfj7HyrLqyCtYKfTQSkH
snFQkqbDPw99TJfK0OMNlsR06sm0Dn9flf/31T8/jIxyr+HIU+I+I0T9vw9g5RJXUlTM3VKHs4rl
CmHWODJRm7dYo/18aqEcgvb/e6CSiVzm8vD/vudXSrpXsh4tPbbYalvr+PcV93hkqGRCk0DP0LnX
rKY21+SGIwI11XH3Nvia2q5o1GtPHcF7vI9+vilkGe8QQC9hZ+hHe0yimuNrRBdDMuhHJabT9L9+
HI7BfAxf/v0Jf7/q76d2OZ8SXzXz9bzU5aDh/uehm8v6+ANadKVR23T8exgcjZvQvz/WeA6Yj3YI
Bzr5he3oi49W1vJoGDmxGtuqMLSmxsPc2y8gvfAzcC+R+lXJM/XeD9E/lLi+7zULYGzcXHUN/BBj
23dJLgiXGA51jC32dmi5gBj1mN4FNBjcddI5gEzBoUxGZz2Ab+QyFIcnM5YfGHSMTaOLZkXAAqEV
BfP490DAs0EFUrA+dFBmxiiz+RICmuxyp10rrm/V2jGYm88kCVrc0Zhl8Eo0Plj0Eg5T4OsVQ7gE
IicDLgQrzvHAk8C21Mo6RGFcxSDTC1H2x7rDGFMp4jb3pthl1rzP8gFbQTMWe9PijOZgNC3NiSRy
ghynhs2myLWtYc4YxkRFpWuQWoyOu3Ps68U+Gh7NhYoV4PfOe24VcjbCrVyqXPCa+3vLiTD6xsq2
Z7681mZnoyqjV2g4rHXA8Hg4uFu1ijwHCek+IcSwmkMlPEhuvaCeGS7YU7tpK7HMMqIbGBLTbeY2
PRUA0zzsiZfibrZahUP7EK4jA5U+UvE02nB36gpKLpD/vz/agKUNsxZkSV6SRRii+TGfiA1OPpMp
UBOPpkKcBWvK30+cKmR0lcvmPpe4XcCbU/GVorX2DorORCgJzr627quoYshXtJtR9zG71E7sUpYW
XgeMW5zms7daxN0a1AeciIwjaKwp5i6jQPCSKxxO6ZzKtuR/5otjtQEp2x6Jvp3fYD8PV5Mk5AJJ
TiRdrBJvWjjHv0VKAXCuqskFruhdP5faC6+FXBdZabnhzGgStkaw5UjbAT5rsYzRIZUUY4OVc/Ga
+sFvLibjSLeE42d7xCH0/wREZKxNCgbs8dnIwOv8sXoj8jFWmdeXoE1uk53ZN6DJqzJSLGYJnXVr
pdZvJcJRuVRyjdK86lAFrxbOW+6GFNz/+70qXlRpaeCk6sbu3MF6QshtL/3M/J7ce7GNkUYufw9N
RidYwh8p6Q4nc2aFZ3Om+VwuqdGCG2uT8zTRyyi2f63LY6QlG5W+hFUEMfqYATs6IpFn20JrRobx
KDYWG2EbntLSDE6csIV21yemzmA6cpZbKpKanIKt4VgljUw8VAGniKIsnXWX1qgqHLQ3TTvKf4qb
/wBbwC/qrblIak1dFXe+X+HmtToMMQbxlQCx3Cu7bjxx4I9ot0/v2uXd+Nc7MYPY4z1hLxRtra1c
sws+/22ZJzZJEHWUzGdz5a5v1eakEAwf9U6c/gGhyk4wJuyQZuw7ky3lmKqRdQlVpqY+Zr9dg0Xd
IVB4TSDPuWWtkstdfq8qA1pu6PqlrXoko1yvr1JprUtukE5ShDd0utj/lV5a3J2YpFp8XJ6MxsaU
2vhEeDgAmnFnXf7h0Fj+Cwwsi8kU4x7+DGHTSQ5gSDlGVUxUqLMlSuoc3FEOpGIrZsxLH9TYheLY
N7emTtGJMse+D0i+HkVrNcdknOYVkVqq34Xo79Oi6u9HNbiaAXluCrZpWp/gU2pJZa8lJ0LPVnvV
U3Du7GyQ+kQUzWugOc9lO9Fjk3Ot+4NaN8PQr3V7L3rWZrzow54ZyU3rCJo6wrwrnFbuxmH466tK
8RdNjz1W/BOVp3gjOm0dztn8Udrl4yAJgfuxAB8cZfGjUxOwQTLhZU+eOCtla59TxF6KZKGF4USp
IDyWDFAvOSNUK3i0nUguiJKaSGpmbLsK99zfIuUbiOZZGWNlCOXNrBp919oQgAC4BB1ZQrKGVk1h
bJXxancjhbGGHiX7VFhrqngiWvUIEup/xa/QrwAbgftBDmYGBmBbPyQYEugtOf71RFikeBQ5dAeU
RxyYwxjetcqpMYKCXxLhA/zDjw9zLM6agW0z7x+EzwxYtAz9zco6V+GkwBLnDeUkyGGiiEdKvYNo
x/F8P/QOzVOZ3ayr0jJfI7z0i3Gq3DUsXOdaVZVtbgNIHAc1PSdhGJzNh6BQlXPAYrVRoyF31bLi
h8v3qE/AtimJPjgUYKxUk+0TGKN13y4PoUE7WRjN4p9P9NTrd3Yh533bYaKnLffvAzcPjDHBxOHL
7VuCIJTzlRTlEWxxQI8xGI64lcnmrFJ/vKt5c64YhJEHEv2zHyfyzAVGngEUcBrI6ckBz7Q1Uz26
b/02wl8axf981bQGSi4FxRqy/zr4Q+gZcPTAbyUv2tSoOMWk5tkGPRUJqIAgrKU7toIUYE9IfRz7
17ELirshwsxmo6IlGkgQ0jPRMmFJ7se2r7ygtLcapHkEV2O8tJP924RWvDXt1D+CsuhF7NOkNP3A
FIci3WgbWhcs14T560VzivBDL9ZaKNGmwou8YwR20Rhz4iIUpNv9DBd14DMAHYjYjwVhKVCBx8pA
XNHM7jUuNz1N979CVjh8ykh7AsDLhoKiO5GDo08z3pHXjg+pgVm5SQzCWmz9ToMhwceeu7X0fjNl
w3mUlHfmzR7zLgedybgQibpV3bxrQt8dVKluaIHkINk6tzkKHlOYDuN2wCoNdu1dNzLnwVDh+Mo6
jd2iWjsRPs2O3iTPyEL/YPqdG05k0HI9Eqwq83mu602faAliWZms0t64ZkVJX1XOzQ/v1qDv6Gmv
OMJOxSZjhEUjAheMUXnJxpYa3BTO+mImqWyCOtD6V+bgn3OeaUtbzCL9CZat9KIY6nhs22e9XACi
dtQehn4iQHeetIQdrhL7bExYh+sLYjBgk5YcOnABE5+fW9IA2gHw5ab/BX4mgFRcRG7S5YzKsmeg
F4hw6brkZmzaucAb3MRuUgcfMk41N6/wEZi5f3R6KXeKvWw782cfULggUCSFMlenThte1AD3WanO
d2o1vNsWt62WWqnG1/Gv2x2+W1GWq7jVq30lGA3qWG6TkfBbbBi3PDIdRkzwuzPLuqOXnV4gsH6H
qdCtZaKE2JCc6MZ6UGRAX9f8IyOkd7QGzF4hLSWxUtD5k75MJqQSzAq1K0SjH4NJOwrCBw1r5FUr
hvtGb5pToKv3Qe7Uz0PaY90AT7+eyqtjQ3dlvTPOQYucN+cFKjzOsUOK0ZTdmj5FZmErPwIOYEZy
00AFQGcM96FedxvGHIub1gxhRjlvoQTbMiX1yTHC6p5GAo7e+KDBrSO4+Aomy/pax6nyRj/qVtrt
QxrKc1nXlZdmzUEh9EcSW86ecAz+ukN85rhW70iXK/tODIcc9LDXZmAlBmN+HNMhf7DIMp44tT13
kPP/jn9/hz5fbZODYstPWyuxnwwmB9gi3zKAGHEJ0fizBA2E5afbSZ0i3AJ40umzxJFasO3ZMQOs
rLgbsQ0ypmrdmJpXafbdhnFr487pp2irZzMEPOBDP8u5oK7H/urHTU+xlraOJMUIXTpOvD4OoRpu
ob0w4b1M04cIffgqYvzEIkDu36SMoac+yxvCahGrSaeVAIYG/t74ajtO8ERsbN3Qds30pU51C9Io
u/GEd+j6TKt0Z7DXDS9srcf4wokRbvXG+rQK3TiK8XumTLYtp0OrQcknuP2mikB6SVEad6IziKPD
VI6HtzZXAg/CPgazSW6nseD5ljrB2KH+UWAxeFOsRK7dYHoMr7OBnyvCiUpepOq9FNEKDE//MFpw
45QOaTnuLgSF6S1Ws9dwkr+qblF7Epeal0nErUxgvI+xhPs5zvyZ2VyHu9hmxfWcVsVHztvvCAVE
Y8TcavFLwyVi3cZV5eUo79/OdMmb9KuQ6a6js48zOy8qWPbYzQxQ9HXMoCvNasXFQr4RshbebJfa
SkFMDOERmWOVLz1E79Ka0g1NhA5D1e3QNVgCuurOoY51EYjxIHRc/hvlsUwGhnRx+toZ3XNYBF44
odbqhnxoZpX5crNGLRVF2r6KWv6o2ZCeWsLejmQbFBwM4Iqk9soo061Rad1xApzQqaBBaF0KkxSU
dWVsjD6OFhLbprXy69zlb6HBEL03MBQOAYNrG02eHCULIPQNN0ooCWzjm+RYWhcgqxV/m8eVvhIq
mAEn+NGS7DWaAFHAaIREM2W7sNODdelA5Zns4Fcf5Oj2CTF4XVF/CjNEZh7GD9VSnvIBSF+RM6+Z
OMmYMjxpNRAnZ9BBOZJxDoviW29edXMYsZZXn5XD4d2f2MEVtX6ffI46amOuza7AFYavqNQ4Efe9
wJ2BCOanjWtK+9QyIi6mMF9j8SaLPPubUe3v8wzkUrUqHhWTG3onmL/kzSsXHqI6E/unpd1AbPje
1cjjjzqtSPoGKQo/C7xvDq9BuIQOO+snKEZtG6QoTTHpM8EtEh6IelOjryQwH1vL3Or9/DwlDJWq
JtNQFhgSqhXDFJq3rSTxWtCAhyQOn5TEYmzZxpxgig+jC3HmF9jeRts4L9Ei1ZcbQx8plPDraywN
pLoYXnREbZqwUVmdBR3R5NNCxxObuiRITzMDf69I31slcRs7xX0whtqzPiOMmQYcXfOrTjLr4Cxj
37lkLst13wZmkIp6rTcVPOypWEPD2BZ5cPQp66sT34NzDqdbw0kIcCbSqG7MGQAbpZZuOFMxZzaR
c62JGJ4ko6/SIBw1Q+VhHn2IR+sYYBzs7Rkqgt+ivfXOCdWZYO8kNokyPZU0XeN3TdlvBv5A25zh
PUwxthTuLalff+mLm1N+tGqfEWq03hMNU4+Vr42xstBpETNK/mqZH72Offs4sXUCfjF3diiqddBZ
24Jly1yanUnkA6+JVnqeXRKTCkMssTmXfhEDBYT4Yxe81nHOrQ3A+nda8yHprJLohjhVpADAc6SH
CLge81Br56s3uDSgeX12tAYXFYxytcwfhnoBveZup8InVsPvIBy/MlSnlR5hbef26eY5lnOWOTys
avXh0LizUsv0OmfTIRdiG+d59BjhGR24hPFMVm6UD6mr+Rm7C7sSqJ7+uQWTtw9Rl/gYM5wVGR4O
2GLheprAnYBPOaJ9aW5S0euXpE96Xu8wqr4LcRva8qHMczAJWq27dge5VprLE4MzsZ6mQ1+w/vi+
vhNV2G86vyiYEtRXPQ7f7MQRK4NNatU0+TGth2ydRR8TwOy1pgFnMabxKiISC9LvcTcDWuM8Wm8h
7YMHZpiwYNfqRlSbduRJqix9K0Y6mQWcJcUh3WclD/SPE1vKWkpX+oSbq5PuM0cnCmjeyhL3iB03
P5FPzeOSJiQyhkexRCuMiZsammpik7sOfAT8vCabkVRfaTyZm1rvoEP4D0xZyIZBmkQX97qOSUo1
VHdITlcY6OGuXp6/3oJxo45cREMnPgiHOKtqglc2Tkmr4HMYu98qq33PVHuYKflXsqT+NN2qaO/j
Ey80/UXKVlvlFFlCdJDftIFfsM61/8PcmSRHr2RXeiu1AaQAOOAAptEHg02wbyYwNj/RA47G0Y3K
SgvQVmSmSZnVJjJ3pA8sZeq9lOzlrKwmYY/k+8loAPfr957zHRqLsO2mOLrOBI29ak5vhDKLdRy5
OyOSzzzJmQlh+pJPMZTTAM3N5MxXgP3ol/kWXUNugP2srI3XYGDF9XvyAuagsLmGJkH9CSUT+IHc
cIpeq6XCA+JTo2CBPZVYRP9qsBGThOwlHGqHykOHUxHPt/KQJCgjRxkzoPXM8J5CEXnuA2JAGR1w
ITe1d2RTP+ZKNCcjY3YF92Au80vF5eQLORyyUV8GLFI2gjin9F6sUJ9YmiHTBt+TZCAHEhGVG/So
yXbu6bQBOowFO3f2Ns+62UdFd5033nPmVaBbyn1afUSGuuJefat/ED30Jom6WPx5gKRdZZ78yL7K
U305RcO5DO16G1PvMdl0KRcx8/DK8R57DFFcFFS4ZTTInxoaWJvJ9Ux6zoo8uXYBKLxhg6M90lvl
DSFqn0Or3vvJX/lMSMmsR0BdOTdeGg0XRXGsXB8TTPM8MV7lA5TvqcdHbs9Ouxm1uZ4M6uu1wY5B
TZCL6wGazDzAlqU1wSGwjda8choicsTp5PQPc6se0fgUm5Lwxk1s1eYqmP3uomVXpzB7Q3sGtCNy
gB7QNjr53TiveAMeUKkHRRqcC5LJqgEX2+ArmIa2d4dgGCEJSgsi4KbnAKuzy0Kfk9hjiycZ8fot
SuPQYDA3a4CDGXc455QJFbOB3AoJBuO0O8KxcU0YBmgWZX55l+7csALnutykmccNBEdnM+cOsRZ2
/tyMDOPhwWwrTz2WnBVVGqtDlpOCNgBe8fKERq7AdJa1J4JbPmYMY6ShtEyeMxw1McX/TDjKNlqq
3rvCaFgLvJyJiV0jxi6ltU5HIgekn+ZbQCwxqruM0xEwxMmBHQY27DAPwZ0V4yiQhjevh9Ylj62l
o1t1LQyzGqVoizCuoWud0Ttd25J/3PbBoRYhwBaDI51ObVAg/nNh3Q5eSI0IgmRFcgfa3ebZXyg+
dh8+ta1+0zUSA9nRfc2rXSa6g5WL+1aM860meY9qkX89dQXieGfcj22n1+4qzaV93STZKQxHVMbd
FG+Yw9yoiKiVcTARkzT5pzUIVlM/2g5+/syewYUcBRbCzJGLsZEnWpT1Fgb5jV3rK9E+uZmwIOv1
myAd0MX7xS7qkzesXgvevroLaThsw5SQm0XtWyVjQ1pCdN9VYJKCXCD1DOmKT6152QJQDBHB7IPI
RptWWG/pzEheePax6FnMtbKO3IQsK6kNd1d+qbgimQzWClUIi3XXRvsoAVmp6FjlPublUDY4zEKD
d9jtcTi4jaJQY6/25/yOuR02oABrlJFXD5pEH8Qi9CNnBe1KRJ8FbUFqSkgnzD8e6tG+qQTtahOj
sjNn1m6mj06XT+19mx6xmXYTjqa+2bPC7gIjCHYGCkRTY+I3HObT4ThkV21ZXLUBk0/ZFooQbmor
YluLlZ8o95DSocojdva40ZgLgEZZCc6fScQ7kZXmIaxpy2smqrOj39MqA1Z1W+OOW1O7YLIWOBgj
Oz0Vybjj7Jdthui9NAlCtqp4Vdm0X6sZjF01gHYIQnuTewwky4zujFUw/iBdLt6E864poqcctUK2
TNfDUt8WbNJRvlEFGjh4YwzYT0UYZNu2R4NqxTkhG5zaEKQiU8LWDajRm/tTbGFACT04jKYsz11m
fJmFMvCNeOM68tXtbFSX3WC9adpo6ypMplUaWOefryAFVpsyh0caMVPYeIxSVi3xfQR5yHUozG7l
ewi3YHpj6MgjlnTJGx0OO1tC5lE5I3ESxL67dgBBC9euRVFfJ/E36EmkbrY/L+THw0+sgbYh/Ztj
eZABgp/Uxd5mKzRNceLonSlRzprlWROow3gcvdqUprsZOyaYf6iAveUfo2W7Skw+OR3hkSpJ06r6
7prE+As0kcfeIDU6mcbvmpMpdYFYe7bHntniHQhD1NnKI6wqwzLmgu/eCOi0iCKRBCVsTMvlAbtF
gbVZODsV5Z7Iu7dEd+POgA7QOKO17rL+O5nL5z50iq0wth0nBG7TYd5o7HDKpq4fHECVTo7YI0XM
E4RXjIrKa9tPFo02DgiWxb77ZZrRUwHx6bKdy7dcZRN1U3frjzI7yaa8DP0aqR3EwSRriiumZM+1
WRGQGscQhIxVKGilUr+g0GnEvHck70ZaGM+UmtNl6WcMNWZOoX5sME3hlqvEdMoHmZ4pKsec7vA0
hhbVWDnuVV8cKKNPRgfxwZhNcz1LksP5ZQJxH+5Q99BZ8aGiHUQSOeI9HyQTQPZ9mvCLXTFvUuHh
uy31hrAKLECFkxFNwWUWE/6wpcfCJVJc9KZHayZ2N1LD6XAnXosEkNBooIMhbqzCGxy0fBPS+Fq0
6EzMT8V9GZtGzLLL6zDL5j7sana4suKIhMAvVnN8NnOcKTMW8QihE7t8wqqKdaAYGp9tbtzNRjQc
pwTO0Dx+T0w8V6Nu/Z1k/nAyLeOcp+4StUCou5s+D0EidlkiEsAP+MfrCFoQ/o66nTZD41Bj19AC
Ga6hHOuTvcbu0eKM2SQOGvQgjsdLYORgfPvkLh5QHsHiyGDd8tQHZJMlZRWxBZzXlgUDtU6mCv59
itmwjs4cCZODI+sHWVmCmVi8d0aWZk2wcF5E5yJH0OIw7gPjwVG1BrOlozSnQ1Idm/pNpW9mTWCS
4qgXzIGPvMD+mCr3wwl5HW0J0WWIF2IiiW7Csd4IPr1rSxd/Z6kfG4mjfC6hxCogFuiHWLnpiGQ5
8rkgePf9EJWhfS2z7BP9/ZMRyl1fpW8TZ4v1aPs3Q1hBFBlxhk5lyS1nol5o6+FismEnWj2CrFI/
5FqtU/D72wyx+m5qZ/04Oi0452o64pm5QrKPoF8TtpSVs1yT6PRo0XleEZjMTgJukJwv2CVc9+s0
kmsX0fzg0WNPImz1bZWCHORw1WNa2BIBjWJd9/uc0eBatCk50G6ziJOW/8PHY5lFd1ZvsrWiBPWW
li25b4yrxhXGQVb1DNmk3UF76qxv1SToXPPwrUjiy7nGYwCA8xO7AsJS+K2mfmUGsUGmAO3Y1NZ2
yOTHlI/3CHrwRta7ukXSak/3OXP8jWfcBsZFK2iREv7FXDgv0VxXqlrLxAJ9l8PKa/v+WIShe4qo
00vyPC5iFhSUWR2uAaTYc8F5mQDa9RTBfXBb2JBMZoKkfC1Mmqb91BksQf3FPPgU+4Y7bO19Mqh4
HdYZYaoI8s20TPeBmb7RL1aQIODYdm7/5SmwGhJTnzm0xR4KeLjqIWiMBRy2okRsX2MpQk7OS6KT
j/69TqpvLw8DGN7hvPeG7KlGhDwUDRt1CTgJPc426WOk1UCFBj+g0dudswrL4OwyGZSE4gFSlCup
cDbafPBGYB0Gy4fhhiSOD8w2+UgySVLQnHHAQH34nmAX4Qx6zmOPnlPj3Jil/dw3iDnr2uat8IJm
hdQ6ooM8b5vWkvilygqJK6YDIiZY/QarooLM1gl96RWRo5R6CiNh79IfCnELx2RNr+wIkYzhL7b4
2PrK8+qxhiVW2kZ60jZoAZw+fApFi0JkPEnUjCvHGV/zknA4z8lepFM3R6eN3s0EZ6XBSVi328qE
hdN0qj+QdXQdTh7pF82DZdOSZnQIQCG60hx3MRmVX6qJRoBY/qsogvcqc0HbqhvTTx90jAo6I8oe
hFK+pobctwL01gCtg7ESU3nCU1kh1twaJi4izJUMPIddLxvcQyTNo+NMETDQDTKRw6jMwLgLsNf3
QCKCQj46Hf7lnmxYRZ7cFDAlxqjWs941Am7CeDPLyl3437dGhhMrQylsOc5T09U+H6qXr+P8wwh/
5ZlEbeRZGAjoUgIJxP3bmB4Ixx7HSowmK+qrJafmO5H9Z9cjOIzVqNdepXZMFFFFB+Q6ZTtpOG9M
AN8jk3TbmqYoGjV2CmSxEfaYMqQUbesPI9EXhqiCI3qeGxk16jQRkbgqRX9r9Nj4OoM2bfQLEciJ
cHQHZ0LygYXpabYTAx+SgZzde0VNxklzqo8FKwe9VQdpLlOWBlfIuh9zyFj9U/DaD84vKW32pd6n
uqIhko/yPaSEX/foe7IZFC/uCoF+Mdxn5hyvVcloaEA2je1r3DktN65qenpUnrPq4vFn3XosioXA
fiTidxv2GM1nEV2h6dnxQbh7xAdY7syJBQzHwzfUDLiFemTGWIj7NGSQVNDa93wa66R94yVt3sYc
v/zgmtbGgswieQmtVeF9TIG5BQ6YM/eb4Eex6UJr7bb6lHN83M9T+KDJYzx1+jDCO7xobbUDBRUf
3W78jBqZMlQLPBov5Trw4v4eVT2qsCG7zFmZpyBt9vVg3WQ6wIKnUGcSk8c0MxsuDNBlXXevm65l
OYk2juOSz4EXkZZDioAIJcuZXtKRUAhAejXkb222iz8UZl2SD49Bg3ewM4annO4PPLbgxpHmbebA
3WlC/4NVmV6wmBHGTGxeraERLEWjsQnVpmu5bOYQyoCijUTpiIHuBkDq9C7g6m9SXbMStHDtS0OH
a+b23YGyg76A7cQbEZQfpeIXxPlTzbyUgSYSrSRp1troQOaE9QF6Yga6PLtIekyeGb0wkdQIJ/r6
V0eTeBisX4MBV61kFeUlMLdu2U9ImVcbe8kuG2doE1hM5MyhzE3ktm5oyTdYJQem6Etzz6qB8Y10
rKpx2vk5mMy2p6SArb5lSnepfFZYLa8MXuNKNAGWuWjcu0VVbYdidDc2lVbSI5wvE2J0+8F8K+QI
rB8EhoNorKSzM9BPAQBX+5t09PfNDE6n4oCxLVPjaZhYtGYJBwP7DeQHem4+UouqA/E1zMXzPO/T
rPrVDd6FHfHXCGPbT6Cs+EO0XyMCcjkZ40OemZR14bE0gpOVYP7KEWcHkSmPZjTdliO8EQvRzooQ
83Vlls/UHuZ29HEgoegokNp3/Rwzm/cZKbpM39tHsnXvG+REwCsAOXUTHTIt7jlf7bWwgMDXxcKP
KE8cN2iqCHdrcPqhrYETakR0BWPlMpznB1aadpVNZAekrOhtIk2GPMvBOMOJYMt8NxmsAm7jHnuK
8LVD2PfKgIOzcuzqNh8IGAWrLZMbM8XM0c8vVfw6GvbR6VHJ2San5LLU3H2OuEromlJggfAvsbO4
RC8YghHMmDB9Z06/C5j1cN9k/na5OBReGSZZBUqKcbyKq1eTHXLtMHFi369fbLo7SuITrNLpKcl1
tx41K8vgVHD610kMSj8dv3gWl3ni3Swm4GFsL4FwP9ZdBNup2WZJ0B/m0sAJSk87dwA2z9Hw6hGb
vULyNpUeviyatSr0KrC25rkJbvo4ABqUtE+xD1c0uC/j4SODrr9TL3NKtaI6gLyektd2Hr9QdKp1
ZZPrrZ0XVlALTeRwnjvjbIAORexC27m+5iY8eaN7QMKuEQJKTDYBk/mhTL+UhdsZnUW0tBGMetzF
FkftWSA5sgL6SLYNPdUD5GeZ4p2R2caIEyaiSXkQC5s1+xjpue7bsqLOGnDA9TEd0zJYWkzDgdAv
AVxrz6EJSpYt/X3tuuB8OxDFs13OG7lMGjvjycpVgHuGTlDUVvHRUI85Ma3HHGqvTclEEQVlRDCU
YYqzNxsYz+nMSmJ6Dj1Ai/hq5otTj3dKDFG+nurxMojyu6hwv4v5pPCkBFzkCZ3JdRMHPjAgyOpy
oEMb096hwsbbV8v2kBfBZWt1+oS1dDmoA1yki3/yfefZnLnFs7Lut6n8NBxQfoFbXw+WhUMj0g+x
oF+g+vIJATzWppA1ZqbbumqKcGNKeiYe7UgGAAMzKI8pzQCbGj7au5MxX0J/8OFHlE2uPz7ktI42
8dCnsAvoyLsWXX3KrGyjPbi2fNhNfWYogZDAd74KaZFOHfg7ejx4LBoczy3QBWJJN3PtvssIbyIW
XBsDK4clhlBTRlNCYIVKSuBIY52B/Pdz1t6Z7xss2avhYBjTr1g0z2ns7jnY3I0khyg7XHIoz9zZ
PdoqOqSxD7wtdmmDYx/0Q71hoNMjXOXOs+xD5HIjeTRLSqDmUVLIVV6Gxp64Eh/2qdiMRX8WmV2f
DY3P0YmbY8GMUxat3udRf23VXbKtKw7CwxAefVd9jowIjImRVRp7iII1pse8v6kwZnF4H8EHlMaG
+oVXamXW0STELIdMc6R6JNmOjrPX2p+o6SRvEusBEQbbdmaaDkzR2FRl+hmPxm1Z5fep0z/PIbIB
esKfVWBX247CTHXuAd3FZ9oE2REp+zbHa2eLpttgJmoPgZRbewTipeJ3UoE8eDPlpQtGFQ9d6COF
xLluYXOEmj+tig73SlsDmg6Q8jPIuorM2bjQjvGIKOcjhla5jYb+ZUpGZgDxown4dq0L3BnW/TzR
KHARecxZAQK6oyUw0G6bR48WX54D+0M+m6nsOcwo0RvEtaQvWa92M9ERKt/Y3z3vqxybR9FQqhsh
kSVpe1aGvugyDiDVWL6lPrzFwnr1xzTjlmTAnzWx2NZucteL58rMD3OdZJeI8tea1GUs0OsMQ1fX
gs43hvdeWK9l0904mfPUWhSSfSIukFpDCq02IxZUzu3vWKbvrQa1T9vbYETddCsqNLMWswRPag6S
lnnNmKDf2PRctglvrKmdCmFFedOw5Rpj+TR1rrrwBv6D3tCFJYebpEb/rSO4+LMbnlMX+3gEUAkr
H4RMa8zutekzS6W1OXaPYUDrVHpoj4M8e6krsitSVVOI7QJ8fzH+b7XTDWwc7C04y6aFKQEZuM+T
S5mgYMcDxALZjFAh4JDs3Bu/JLe4X0wZdm0Dm3Sql8Ch8TFNz5ELitOu4hNAmJK/59RbW5+lR8KR
ZojgYrPepCGgGN+yOMlPEbZcveygNL+GGGd7a2+DST6RmgI3N6FpVLwgeax3vclfoiuCeh3lKPeP
I/mxbMfvcsqugyKoV3YxXfdIwDZJk9LEtT4QNBYnO8Do0tB25/KE1SHI2suwvYelvCHW/Mm7pycY
HMCaQkBOES8SHeVXw40au/OcS7XzKckF+x3l5Yz1n2BzUTDWrdOboVmKmyl66EVGmGgvrl04TdLG
hO1r9ngzRifnJs3RqtNvq8oObfuUZ+rNi7sYypY+VyFPqRjId/ZelWC5qZFqbvKY2D4rUXzAIljC
A7/DgRGQXTcba0jpbRVQkCK04gjrdlK79wDon5SGwwQmelNKDldlbWz7RL/JrKChMoyXXZeXu1J3
9mbuECR7WysFgeH7rr8JLPGiLGOjKdU2iAwfU5MurU3808YgA22l+wkC3IB6C/knthuvxF1dfKVM
6TeJ79k7BwVTtkjxrGL6IgqFwqMbH3Qy897RRFgh4TzltjsvQFccywsazAMpNpnKWkGbl9Zj4qOD
o7VtboRH99meGFiCTViyg4xjBwcdGcIWY91HRJRUEnqvrgNNsffpJfT+k0mrfq8ko8cKehYR9Zuy
kmqNoqGBi9I+qSooULSCjIh0svEWukM+ocSJZtTJUwCh1agf3RpqCVZO7cBA0Wl4URALyEzAYFeS
rrfyKUZCgWo1TJj8dq0+pML+iIaJzpaAO1hjugXE4YE9p28w3ibJcBhSci3VQvGaEqfGIa7eauXx
gZQ1oRiZ+ysa5Nvsk5VTyYTxHsfn2CrYItzs8qpiIL/OOzaBSrifU/Cagr2wMdNswGotBjL7AVxv
uh5RCG0EGv7NaJioY7zFsGVDjitIPOqYCI7g0TYEOmD6i7Fj+XH8rB1Pbtguj+x600ZExnFugjtD
0OPFgBE0zh7OhLGK0uxSLblmzDaw0uf+Iz19NI5kcLKSG3TBh5qAEmoF8gUBIQI0ZWBHOVl7v0aQ
8OT1kNVjYa1jJM6c6nEkEnU1p3D/W6CddAI797YTX26lv10+iF1fSH9jZZ/Kp6FPatE6R0mRhGgd
ORjqddDD7CJwy+llzqJUYj+rzB17SEhdi6bSt0YOS470cbkxUGhLop8i1BLosMWuQwe2NqLS2E2C
4aWwzb1ZtRaUCe8897W9tyLoCtVMzrse144ozm704g3tFWiUkwSol9aPRvhNY/Es7OKeA2wCc4Le
sszdbeqmj9plxteo5Beekheb2CR4iZq4BctyQaoAQCCVeTeRn0tukbLJnRaPRJNVsjh5FT4WFSvW
V1uR2cDlnHUL77R+KzWr9oQ+q5eo5zwLuBWK9Dl6ryMklO0kSwZu8WOp24NeFhS/OBmN/orsCf41
b3qVwqNBu7Nyv3xlvFtKeLs+Sb/d1Fb73jYRjjkZeIyZMzdbx1XRaHlNk/Po4gu8QDiKCTk0qf8d
ms+1xNBKi+SKwRmLdIBkPA+BZ8evjmu8jJwgdrKvnpB73reB2eEQuwusttnNtv62R7ygdUYqh1Mi
RVFcbPkC5kAPgvxHHn3P644MUGY+J/74eDei/Cks8gTgNTK4isR4pAfzhbRpW0YfLF9gxBcMzuKe
fJ+XrL/BWzbmu8XtEqfT82zlCHleO2dgKAopy1THBHKSU8h9HCHqUsEJYQTixUhdUOfzdKoLjdkS
XwsYUqDEzpoMgVln54CFRKNjLGBKi2WBx/Y5h4dGZ4c+KF5rqoJkjE7TnL1aM0uSMe4q/7WxOZYP
IRQMEX9kBvvQZ13Kk0pu61dXRWfLeo7EG3fcxcAumMMAgs/IZDC4QFJzTWG0SVXzIYFJtCQ7Ds8Y
Zgnw0/1j0I9XjOk3JKIjqOApwk3WQ/lS17wLmuOA2zYnUA6ZQ6ouqgM2GapTcz92qIetrSiDXXDD
bGTruiAlcuuWwuOt6Z2tH55DWplB5Ny6kEpKQcGwqBLkyAhCh6cwB2ecFPc4uEdPf0eCMWgfiGk1
kOAzBNZRpulB2/Gzq8A4UKhq3hlOpK8VqmvK+JXQ9j72xoeozS4IITfr+qzt/su2Hi3ijlhNVmWS
bdOM2xPqqCPvJjPijDKtYsO/1uX1NHEE+n8bt/q7iNb9r2qJNG1/Qlc//5ru+n9jV//25f8vmaxE
mP7TX0NP/9tM1r/8z7/8r7/885//7c//+uf/8+f//Zd/+X02K//81/uSwGrIP1k+x1nqfkYhvunI
v4WzGsL6E9NQASfIFbbjmd7fwlkde0l0lctPpB34vv2f4azC/JOJcN7mJ65jB5Lc1r8+z/M/Dme1
+BuUJSQRlUv2rCuFxdMzfdsOAhFQTJv8/Ddh0wNCvNkxwQZEAVRurb6YHa+GanZuWruT29wJHtgY
jS0NdcrISt2GlXaPzHHICFYPJeopKm6MkT72dSUpen7zvv7H8/0fpS7OFXK+luhZ9++fn0MT0jQD
6Zoez9JaomV/+/xUlJQxerO1waR2F+m02bXmGK5quqZMq0o0uTvO8Ye+QdXAWDm9bSIirl0DlJjq
7AtvZpxZJMs8YVyjntE4dNh3oEU+ZD6Ob9Mv6hu3PM7RGJ8ISb+p/XK6lkHzXleCcXIKyLaAJL/t
I2yWZgXXwixrfRHVybs5WeN1KfLoqc5TfFWLri8mUb4S1nskEaEGIK3P/SDENXTabR8OdyIZin/0
Fv0+XZeP0AE5KSwuMctzHWvJ+P3tW1TLqfJcu0Klzoe9m3DWn34ectlhTxmg+LgDfU3ZLmo2J8yf
TZoBcPOGei9py60rlfinLE33lAPjKZ6odq0sj04jA7QgSYxbNRovrZtPp0zb4a1n6JuZdL+HSuJD
wFa9b8cIJoRSJFGVJYchP61WTRBPl1bSkd0U772i8Z8HngUbhSBZNh+85xlpMtIoFNDCp9wSwsSn
JtTdtIxk/vgi8n+fqM47BOs24OYTNLo5TP39RYSHMpM0NAaK/eHDCYgNGst4vAodYuZAO1zF1JG9
NQJ4G0D3TSXHVSu5NWT4GSc+REAjjG9/vjX3HkBAqQVDJr7381DIJQWLZLJNOJn73BAJuUGkffRp
5mz8MEufjLaSqGWSbeZoh1GHO979PHj9dFQGbmMax9Odrnp5UdvU3z8/jJt8uhNeTDOVu2xPboYk
OfBcQKs5yyYk+yIY5Obny58HryFbqPL8CAr1RMwxDMx1yDvzTgb0OZv8+BEnQL8vBQG3yKS2RuAn
r/7EphwO9a1p6epsCQUVooY3Iw2w/U1AdJ0NqKuIFOaWsnrMqzzdtpGwj1g4GB/k+cKlmIvTLKjT
G1aEnenpO4kp/QY1YPQU4YHRnDNvdVpHT+iZtvRZ3bvBUV9//BF7y0X+u3XM8e3ADIR0Atu1hbus
c79ZJ+ppaosoFhTb7IcjHpcsp/2FPGa4wwQUXvcd9bt20xMqYg6QKBmYXpjwjA0NRdvRQ3oKRHfV
9e61YrywszRU+DAbo6sc9hNiyuxKdm1+FRf2W56OaKmWb3UJKnMqjhg832je2jrINrljqB0QIvN2
XB4496Cgp+F2mAP03K7TZ7cB9afNVP17ytuzW/bqtpnNy2HhIvywE34eXEv9x5cyVFuSTZ1TmGTO
dTO74hr0S3IYuuaQxaqCIulXDCQ66MqRCHYdlMrUr7I3F4bEzikywE7CtQicVOPllMTH3geH0i9f
/XwriSOUFDpJL2IPLtSQwc5euAidqssTYgQ3TAkwyCLnWnlhcxlWyDP++OOzlwTw33188HC4lrg3
bUzEnvy7NczIAugr9jiuax+frY3e8TqOvTNvy7QKMK/tI7OCdsZE9nEQHaF0fg36qWU2HpvtNnTH
aEcHxr3PB5ipXeff1TOgHSeZrgn7SS+VUNl1m9HJ9q/zvq+f1JJHmFWyIpGE9qWIsJnXCxBAOUO6
/+MX5/43yw+LtLR5baw9nlx+/ptrk2O+TMyQgVPvu4zqGu82QrPzUE0kQM7tS1R67ms0o2eNU4TF
lUeq3PLACA/xDypmnMEXo8OYtS/TeWcQX0gPOb51/d6//Hmws8K/FLlTHQpOqugro3rT5/YbBrtu
H6Sec1n0TXkxed0pachgortWH2UrrJd4vlE6sC+1xNVBcDtuI4dMkMjTT1HOLACPzEdRuc5XVh27
Rhw6VZVXKHeYgdVqG6ctScjG0UAfAc8koJk8mXN4Qev3rw9eLf/BtcIJ8L9cLJ5NV4GutrlE1y/J
9b99P0cD7lhTodUaxm0sHX2BfZWuJ4ibHmxMKHOm9313jAkGTkvXvcuXB996AC9v3qa9F11rvz5o
fvPpPx/qoduoMUSm2xGQJilqHkm83leptJ7dmnabXxBzUgJ4SUwyRycUoXvurIuejhpqr23kgpL0
g2q+Q0vkbQwRgjoeZ+/KctTlDzaDMAjiYGjsr3O064HF8m0EmEfQhGJ7EF8QTeSBEor8i8V53i4P
rt0Pa92iC6sZNdedvwTyTdHRn5tbZLP1SWsCJ00rNKG/Q3VShkIeMhZPdjyeDBw8ZyCMHWhRfZHU
HLV/HoiJg3xkxG/uuPSGwta40pkwrtpZ0JvFI9nlIUh/J7mFKoyzrjOvXJq/fjtZh8Co7bO3PCCJ
QlzeCebi1dztxr50b4oYAHYaKH2LPd3cBMogqbkB6BYyQaF10OSYS/Ibd5kMKXeBVPTOcJo9DGRt
XlZvQzK+aDU2d2Okyqs4MOv1HDrlGyKpB8R5w2UbT+ntz0M1A/5KavuiaGY6BaHnnoZJ4NdOjU/f
rMrPP76JxX+5iT3L8wIWJ1v4tsco8fcXnUeYdDlhVFvHzWZ0e3WHNkgdGgWmLuUDv3K1jVMjSEcy
LAAdxoXuKSqzY8/o5iTGvMVPXH43boHNKMZRf8gS7zksA9b9Jv5iOmjsY8O5LafbKosCMlPJL2/p
PN450zBwdEdUlEzB5c8DqLBhFyY2AL9Y9o8K3WUDr+P5j18yV//fnw48Cm8qL1Yv17UDCs3fv+g6
6AbtO1OGoo6NYKoefh5yYIvw8e27AVzxVTT6r23u0oToYrlupF8crYR60+0JinDRy14aYYAish+T
Jx+jLL5fGnM/P5Wh7I+547nrdhDx0xgCvENw4JJ/spsIO3/00xhJS7vVaIPvejPvaMOZRA91Femy
y5e4WIlni+OAAs50v0dHOPB1qcWmzj83pHCjxWs5u5cTYpNuXJfoMa1+HIiZxILVNw91GkW0k+uv
NKRJGcX1W5VdH9s4+fIzRDRGNtFLC95CFwdYPa/wML5OInhpqWjX+ldn+N8lBu9ZIUkfDdKf4mx6
GwXFFt3QdY73hCidYbFxTe/1kOCkEdXek8DuR4GHbpbOPqgie81ImUh7jD5sAP6ND8N1fgs6eONT
mTACQ/dakIrS9K9p4x4yL3v3cb8GNcJLi6EBNm/U0kzAWMMFeRr94F83Pt4eNzTo/tS3yTDjfyvj
5Moo6H2kzL1iAyiwqrJ7y2W+0QdssW74lCbpS2M8SFnf95PnHFMHdldTAghfMpZ6OTwbJWcHQ+fr
tO5wwI3GTeojr9cmmHmnGB9TZ+kQLUFKw97u53uQ8KvUeIwDsLpxGZAWqG4zr1PbMUJsbqHvo1Kl
3cp4rUKKtKrRNe6KpkZIa4X7xi6fkacKpGkJKce5jZ3BrSfm53N+MIM2gyYl/LVg4iCaZF9bYmch
awORgx7GqN0DKZQMYzCm7oSKPk1weobnf/07c2eSHLmyLucV4QoIBIDANPuWmUy2xQmMVUWi74FA
sxttQWYa6q3hLul9WW+g28iOmSYyTWiHVYeszEQX8bv757Vr7mMaRDYipnbE6vJgH94CX7YbmRlI
iBpnXub05toqL+x5uDvlK+UljHiByee+icROTlX1hbPPoOGPOKK2VnOH2TnKgaJpGjtBn4/GtOpo
4ySJUxwKhwh2X8JUBjzLfnppZfSxAHtZkD7GIF2N4cmo0iPvzFtT8sAwXeAAr0Ev424zttlkXhAF
viODVI4WYbyJorShGbW4Nb35DEEIcFGzUKrauQK3C+T9etTQNirnEPkMOZPRvapqYuLb2neVmwBD
gjToTMJ6EOn8Oje6WLdg87CZ8ec8EL2Ny11v5whUq5FYiGSzu9OjM65x5Rtx8ep36jMvfeqjdpA9
zq6NSNJ1Zrcd4VU+0zD3nTXBcXBkdBkZG0wNC4xBcjgxLp7RwIDbisi4WvNT7RQ/GXtvkwgb+Mwt
pMW0FoS+3E1zsiGSgQHEOlejz0wMy2jLrKyLCJfORFaQJ18N0/w05MCzKHzLCARMkbnTrl6kz3Fk
4RrriMmQZb0wmL6MliJK/YbixmVY+T/mxqW2dzLursdVdX9Q2R8JxQcROWujpQx4mKplCJNTj184
8MofOS98GDFZGqX2HvNDiLfpkk/kXgYCCQtRczFPTnkTqf/ppjOp0wEoKXMMDJAh5rLQUOEqU2R4
vNiwztpEpivHcoFTf3px4mQHGRu10udBCKUVc9VgioPZ0Klr2envKo0kpY4NeJ68xhUUuN56mOpH
v6Sr0YXHGcvkZ0s4j/EwVcA4vInP0fM6abYAYTYv0A0+aMiiB6XKXufKveaH4DAorsBmGHd5zZVG
5kGsLSYWCw1zjtIpILXpF/2paG2ojXNXrIMiN7cOU0gVNJvOwaBBInLaUUNAIypAz0EwqqUI6TFP
UURCOYMoz4MP1FvIegEK80BlDYu/V5YekFIGyziPHl1X2lNASukdBz3UmnSXYs1/D7xGnRjBPHDA
v5OM19WCWVrUwqAijk6NzugfhxGzjOvUZDSbLVxeffbciXu6qDgIfr+DRg5mmBbW2mkObrYF5Vgv
+pRfk3vBO96obp9M9YZQF7pUZFarwixNEIPdSxuQrEtFBQqQ7j/Trr76+Oxbt3hyvxGJwk0cw4YO
G8ADVo0J0wryc1PN80YG01tX3et4xIAjLhhSWg0GGK4NV65l0J2o4456UKD7lp1/KRVn7zkUDAZ4
aEPxnF8L++q0xQsZsVsj3Hobkoto+8e429SD/VyUAsWzip+8Tp4GTGdVksx7LeZ268Bh7Nom3uTj
OKwMdwwvgTfeqyvlVwAI/c5mpG1aPfVqmHY0bCuyuBkAMTwpGdacbS/GI94Lb+En2HWzCS9hAauN
FnKRYQ/E9XUzFMu9EuV7JOdo1pa61PLZkjQyJdrIV7OfPSYTvRxUeEsjTc/EHlDQU6tYe8UOMoO3
ZgBkboWBKB3/JrlS76OMG+Iwx/le1vWp7GnrzsfSXPsYxTdcChWgWL/kPzKdedtqNH/SMtdcuiBc
J5zlzzxsX2sNtt/Xnn1uYuPsYMRfVGbwqIU3PMBUy9d9kn5VEZE8H9fFkDXt0pNIfUnMBsycxhfF
lmuT2+Uvuw/JbSfFiz3QFXd3f9JO7aKaOnaNOqO8VeW087kXxppDDQjAwGvWI8sNNSyIGqSM7RC3
cSTh38gHoe6V2E5YFtNoX70PA6CMovV/mnW/axLYcEFa8Hwo218IeifNNhgoJnUNOTZeekuYblQx
DjUVBZuq4KDMRKpWg05hqZNj25XE9QT99fl07pnsLEUmh53bhRiG5ICrdLRAkwS3eSyeU3NC0iO+
6zZYIAfMO5SOXsoRwN4UJz+T2b02ieHtfJpJ6NOCkuwU8ui39Yz79TO7lyqFCb1t5SiOXarm//pi
TT2PJh5+Ve5lJ5dujGuE+O8nfX7CzM4UsjiGqc6PRSZpbutM566efHuYFxa+TZU8sGOP+iSMup5J
ZATXUGG49Eoz3VlVBBIbiSnd7bfBJzFB8qmaHX2hwe/3tn5Psundy+xmo+D47OJghNg7fAQyuU/U
8r0u71vc1sBFYjjFsklS6slph44JtmXkXVof6gKehfe2ultzqCD3MhejBlZxTSUG8ovtdPNOIzou
fEmOUfeVeWjKmS66+tHFObTWdCWyv+fB5/Ks92LaSDpjnfOSQXPjMQM6+ZNRkIshl3tmM3kES1J6
ZvOChtA0pcyQLBfRgwAk0jshPG8nWytbCc/c1q4ciF3i8gBoBu2pGq5VAgZUN4eqxSfTOyYQctyQ
4dQ+oCQyiZ6xoVc5cB561JrwI8IAloDmSTyKvATroYH/YRpYx0yOh20TEoxHCKXtf8ehuzNayXS4
fB7m9Bm5lRpq337xEbPJ+YWkp9V6cI1v0c1wNCBgeEKARrU8Qs6VxutY3yfwp2LuyDlTOUbN8QGn
ybyzxu5XMKpTxLprSTDyfTRVs59oN+gZHoTsaLIWl3M0zXsn0y8z9Xc+1I0ECFwl7W6T1T2Jfo3j
TfOSkEjW84wbqjLWRpAwWyV8tbWIWyUSw0cdYymChSg3acVW3xNckt1crN1vRcaYOxQhAhzqcL/w
hQP/gio/9I63n8AjgkAuNwRMwF1VIERZPlUJrGMm4AC9wBVEz2JsyGMX2ljPI861xjYo5C3Exreo
pdBzEAMTcSmHyEBhYD7CjcaPtgFN65NyqFwm+D5DJRomnDQj56AO5Yg7ngBwmljrZK7f4kCfhswn
eUBjch7TR9iTF3RaP94aPslSqGuX1BBvc70u277Z0TF4KQuOmxrarYLNSUcoo4I+0QeXp9S6Nd0t
l4YD8ps2BGnUH4NyaXKnfIZzG4NYLWWPyr9PDAhPVsrZbgRoipMZ/cK5cMvKCod152LLrcpP9qbc
cOJ6XImcBS0JDqAAaYFh1Gg3c8I2IZua33ZUpiuLV7dIqS3UwwlO2cMMsYFASxysBKCt83z3mxXU
DLg8GtgFYdDVZs32bVXwIlnGl4DauY4X0qKWBHKktUrn8RFf13yw5/YyKiJnpD2I4VJniR2NdaFD
o+s0f+bWQN1V2J9rx1u3fntHA0fd2m2xO3gY2XA7zgfXhBsGk+jHRLlpDjXDz+/VUIjVQaJc9JE7
V6/H6+o7GoqrzPaTbl+qKFsbUzxvSD5j222oxJNxv2qpILCMITsYTW4TfK0/2kLEzC/xCecC8zOU
hUsw/cCJcklqot8UIXlLg32Ba82fGTHFdSME6dv5FIsxJirAo0hUXG9d9NCEYOXdecbOojByhNBJ
13l4Bhf7O55I2uWuvzFtGtGr0UOrBx2J6BK/5uaOdf0ldewQVOX4IrmpVGORr5uCn1IeU7TgccTA
T3fJLYdRmEz2TccV0WE3ktvcTafF1LAD9lJ/uDmFsdc+c9i0PVmW+BSh3ltO7vL0I5bfFcnOlMXK
4/6yawiKspelWryvY2APNRAPz+ACch4bI/rBChydXn4EiD5Lx3ZeUiF3qW6dlVHLix7fqPqmvoYe
VlxFXBYGEiMJGFwAzBMmYg+ROFELZW3LwH3p8+qK13T+nVFLUbgA4qGmXqOOl1FE4bkiBXLAIbib
zLMp+ogP1QC2uVAOb24E0CbmuIGc6Xp7UlhgTGhdwKS15jH32lbykyssXvU+u1kILtPSMbGTYtz5
zMKSpfmwnG3MT2RN2yr1NlkfHJwsYKmJVwusFRW2IWniPnpPq2xXDfwCo2f/3Rl43cqB64DkK8T0
+XcSVu9YTShAGvoTtA3YQwEbIdeitnGWTzlGk8Ywh70KsucUzSxKoqNMwYoo0aaryAFgGYTz21Ta
z+MzM6tyJXggHwwXCiNiCHaIod7AbOYA6YGnq/nDqp0H1N1gqQJuV3Off4UsSZts44RBvu0G/auU
I53qbUPex9zEadE9iKvqsZ4zQW43iG6ASPqemySS6d4wUMhIGG2NMhLwQkpmHpqNZehc69lcK9zN
vOCR1BX3vCbBuNNTHVlrtlhlCAM1tTHii5w2KN24u057JxY1T0HJgH4Set0SQlz3jHpwFicx03yn
Tjc4g5+C+QHsIuOBKa6P1UDQPYVHhiKaXNJm+K0HAMIQZem8U9Ey1TxTSLkcWVsTM++/WzW81GMN
/VfFZB+a74iMxLYgraUD80dbxkcjB95J+rNj+mRSWGBBqAjJECwqBwDx6K7B6x45X5kIGBiJRXxO
Atb8WWx/2lPxaVQFIhi8WN/jOiM1ome0aIQ44E6j5K4kr+5IY5q8F4lAXVryFjYdMZVVrmaBZzS8
kXZMVrrJXsBtE+QlwLVOyWmyeNEuq4d8uNO8KNKKoZvPnI6G2fLUurIORuCQnkPZDqJHJ4qNFJQK
8z/yz+n01hjpuuutzSCg8cqD5+UksgNnXgW0kMQK5z9IX2/tui9/2KX9xITaLKE+x3TvuD19cLDY
n/KAGKLbQw6K+T1zyfjbHSxWpKxfm4GKAPa19/MEPjW86j3XEIFGvAcnmuN8o5JssFNQYyE9j6gx
y1pjhCxYDKwHVGbPwJcaj9ewiA8gZkY6qcyVkzIigOgwLZs4/x5ZS2v33XCzYwoXCEglRub6QnnM
+0CrI+uR8NoFTrJxGusrE/4Vvzhn29Q/mW1Us6YmdhTk2UeLP8nPgSrZjOo41ulHFF26odLUuOBz
J2e79Se54lJ4TWV4J7do/GeZfRo7iWknZjFKfzPQAstniwca35mDn6g3DbXIUXSqowBPqfOEITW+
3iptFoeqr25V3J4NUaTHMezO2U+INlkw+lxs5GDgAS4jFxah2yQEqSEhFeFz2VjPgOfiXmzuxquc
mQbfFJ+xX+9xsu4qiS0+HlKefiUtNTV4ep3nlzmVhKEtyb6E3eyf79IRebH1IJb27lbYbbjDyO4B
mvQrSH1QdnFNr+7SkchTZnRh/Fo1dsjOLXkOPaoxiWALNif3UocIgB5lanZZM/KmhtXV4mvsYuMA
YIn69YB6uKDeGg4WE63wNLFItkeM9026KxWlVSkli7CVxMLtRnsxNvxQ+RkPjIV4XfUyG+lcIJjB
jrQmdel+2hHyYEW/wEIAtcrrUDyGA10QDbMNNDGNyRHlOmFlMw7iRbrNG5kuBsA+LGNgsvdUCCu5
wvxqc1I4o6TKWswC1JWmjnM26xXj75eCCnis6u4ltZ2tr8sNVNV5F4abrn1sTHM6Nmntr7sIPKiR
MLrQ7o9t3JbvqRn+dPGCL2wju4KF8Djdo2mZB+LRjDq6nOgSpfn1PcC2mWT51eqIcPtDilN70MEu
D91T37a/U+u79sKcFTQ3ERustke+S2URiHTNLSLBeZEW01qabIWqOl43fZc/dnG0paSRyNki6cOD
OU5q77RYVzR86nQU2PDm5gOyYbQ6maZkhn/PAIm8we5f8Mm3dA5F8qXIcbCOvUfbguWqBzkSSfMt
l53QZAaL9FCjLqryKhFCwHZvhWM8ERliCRln52pg74UJcV32YLP9mYmOcgEKlCfAj+UyUP4rD1Lu
UlH66g0JdH27YhBossYOGPF7Y30xJu5ixcg0ieGBw/QXF55J2VlO1GBhEhrnfswSxxrmpVu1n8lg
msfhvhlMOmfr0m0aMnFZeMgLXh+dx7nLNrOkbaQJWmdTNKAjx8FGQmY6Ydts5QcMKvSGPxhJUMIP
hfjgozvsvLj+VWYtI+IWch9r4tB6su9hE5dGUpzdoDQzf9VlWcNyNt1ZPLwWpQDDRQDhy1TYDjEt
7BgE0Bs+yGafWI67yI1K897GT7Jj+4RB+RJsG06W8JJBKe0JlZ9imb5lUJt7nYVPphz3A+bsfSyx
CkZm/WMwgnHfPZFKqs/RamRetnSlobdqwLxKy8tDZFm0MpCd5Uz8qleuz8FITXJwPHW9u2PrCxED
p3V+6rm8eFxkmutItVvf57mfE4Q3m0/uZfzDmEZmD5xpri6TFR+SIH6KWZGMihPICbhzDh0XYNZg
HWqsHrnFL8m66XGR4/q1dEx/r7L39ej8oI7Kxsw+eztnNraqbX7yODCIpBu0S1nGsm3VqSl7f4tY
+N0Z81fFDBDiRf9pWayR8zihsq69TpgpDi0u6sxnrVTc8QnsXiFASIU3J1bnDLToBrTCu9fNi7BM
zpBwsFfO+zlh45WEZ3x3r4yuGXGUwN4TZnRD432SnolXMYHllZWVAIiRPw4+48sOxzJuzrDdhpSl
CBWVGwjmybqOrGSTgkQtIQlfREfEyKKSg+bnCsHiKfB76L3saYIxv+ElBW+VXb1433gshQAhkERs
wgIXFSij9ittHT67jFEWH+RWq/aRdNydpQR+G6HlJTf+0LHJHdt9/Y0CES4CarFCZxTXQc30gErv
O08JUSvr4qQKv2tTEV91WS4jbWIKqSMg4Iy07lwfnmXBGwv+AH8++YbAyc5eFf9S6SS3fRowv7lv
Vox22vAuaMhs8OB1tvU8qNp6tpJyK1gxA00dkZcUe3R4ICW+KnO6erR3ELQIbzw+uj1qPeeAjHwa
cUdjiRsxeHBYuDwocybeVMzDMoHInYeTT4GD2T1QVcveLCxPIBGaB0PRIpgO7LCMV0qtv+l4iV+t
0ulO3LjpgG4CWtpYucEB8L+cKDkCIm5OCQi/BpwxdHQs8YAPC+aUFct2hurr0NY/jaE8Fu5U7EVE
a8iQWg3YSstZWhRd/ErIlpU1BDK7MLdYvZ0NIUnr3DjMBGJc+qtGmcN5IK9+g3awqlkV3qpyCzC6
vSEUkkulHLrKCxdZOinvMe6Wz+LiUtCw70JXX0D1DBfVuc2uU6xZ++SzzzvnmiRNcovt2TnOTvSu
qCy//fmSaKoqI8mmHc7LPnLj7CFgwXxjf4DtgWIFWIIBinTstMyACrIscUQFmVVNj1ih7WufsZWw
fmhcDQeYUvFjCpHy0WAhuxi7oN/d/3LIcnkwjBY1RtMjp2uy4Koit8Ssa1g7fQpj8J4UN4a23Xh+
2t78+5emlVyD0fBgpk5z88spOPLm3/OOCtQwNe1DDFP/KfB+hRV7ZkRyLOU8zk60Y8tVY8v6hOna
cIce7SEozsIbz+Ys9FOevUyqqm/sqYenyLSBE1VzDCObb80ZHpmQcb6ZfO932XPhL01qBlVBZFI2
zzItv1O/ME+qbptnVQgPH2Pub/78ZdjV3LXD+XmykxvkRf9tEFbHQLrOd/6s7WcHBCQShrkJFEtQ
0EcjyAcXNG0siycRcgjZi3BXDluwxaI3lqTp5UMuOV1SyoTfy1GV3yKmigdjY36OHKBBpPrclZuE
44MfAbGJ2ug6h0mLgO592vpuMEfhWtaN2jWpVI+FROQYtfs7YEd9f+hILprPMYs+wsTUL40dW3gD
vMdEGRAHgLzg7SPiQkqt2N7np6cIGt1B3o1ceS1OVZJXGGTJGTS07XqGa94UjnvqFw1NBLmisN1G
JT5Jm0m5NIbDnKjnKLRhwRoO3qGey3psHrwEWblDdF3yiqft0K2ZADUvTRfWT3euhWWd+3jSb6UV
lNjsHmBRZzwO8uEwhRT9WrUIjx3rJrfAtx7jalxlzrNKbLoGSzbIcGN2cOVuAOHLB8cIsNhHNJak
RirORqb3YcZHz4dCun3Iu9fcsZa1NzucW2G81i6ylKTsxQqq4M1huXUwnVItY+e7SiQ8wKQ0bmnS
PE+DIQ42fdYM3QAEdXYVnRivPBIdE6vAHClGiUdxxm5rrajvkdzzLJr86qzEglVsGwdeXek09Xao
DedxcrPiwgB6M9Yd8ez+3rBWeUdNTMGBV75RDJEW/t3kIfoQynher/OpuzXTHyFFIHuosj7Zc+4c
6p7bPsR+3IXgXEypjrmP7gEjVW/s2Iiw8MkCp/L8wf032HmpB9w5pszMpXklNPz8ZpEA2TV3DbN0
30lIu3unwiJddaPkSgDGb8n3hOXCQ9lA0vSLXG1n9vzbtq2vaYdBJWyi76G11MOfLwUMBK/Ojd2E
fXUdqC9K1XmYEkCda+8ncQQWwhDRnUIhxUIOOkHggRjQNw8UdKwn4YeHyY2ddeO7O58HHqjAod8q
lxO1MjyPGDyd9GE40Em7wP7iXlPQznuedcRc2CVWES6YKTTyHY10+jSDzlkZMq6gPVXT0TM8SGJu
zF6gvvs8AzhPFNF0+zj3tmFV27/ywl5VBLBzqzXfMmuaTuiDmCAS4p9O6a4sOwHdev9SxvikjfCt
0Xnx6OWhvBUiNKjvfQ8xsoCezuQhBkKzE2X7YZYeDLU8+S3J4RHDm9xHhdt3Ufr3wc7MoLb1ulNB
Q+A4t9hwYYq6qTBpVGMUU1fgEYlmFVfXxNflOXC/zAyBn81W8yn87rd/seahuqU8leWQ3QHysLGk
RbxmmrwMD0uj4FbnNDaEPRY+EF15/lWExW5K5+kiUrd6CQbjt1HjVTeS6YEasuGg0nRfxSCgMxCW
oXCSs2nQzalth+xs4Zxq1aoHUKNcolN1nqP4xe5Q+IY0tB7TjiAcPKR0YdgKOsQYWtsCDMSZkCt5
urRnFt3bDEDwdeKMAHxXpfNjiFH1ptV4bErgDOK+QUmtOKIUQ4ZnD2eiyvq1K7SzTu0wIEYnCmZ4
lEY5kTmsUu5QW5Iz0+M8yn00V95DOLaQ59qsOyUQd6hZHDbJ/c9Hu2jwQSxkm8prViIk+q09M5uH
S1LF1MFb5MPX7UTU1GJT+RJW99l6IofTVEjvODbCQprRCBStNHYK7vVrJunLiET8uewcazhbwUTt
bFiLpWV68Kwyg4uyn9L9UGYFdTt8yYKEYUMhkFQHzNl+j/NfJT9V8NJbOd10uYdczv0cUhYkTMoC
KC8c6L/bWH660XnoP7du6z+X9Q+BynaRs7rNFrf4Yu6zjR4riSEWL+OkQHEkdvjAbp69YV3Hj+1u
Rs8PM9sCp6mNs2UOm7637INRBjaSfvM6o3JvI8Uxtz11pwj3TJ3qIj8pkwgi9p7lNOfPNC8Vx4IR
GWTvHhOilPTHpn1FHWJSUTeZ70T7HOVjc2zTAG+3Gb4NnQO8LAofNWGQb8VGtG7DVVG0EMlnx1n9
73UO5NQ9KvqfZwKFtuLD7PtDgaS+coOcwNg9S1epEPO72W/5bUCbXINdHFToF28w9XqGVQHTMJcQ
QugKRVsYFxK0yJXnUMf9rRif/ZFFSuPRweEa7oGqKOfKdQUBnLTpJjb7YJtn3rQu5dRu+IHwSGuz
t0y6znt2dbDF1EAXHFfGazjDRWzdg126X5k/bfMxKmGegnJhJ1ethtGDD9xC8ch6eoYbz80R2TJ9
Dsa1q9WTj9hIvtZ5sn3mUU0Yf8IeYAoYFs2pBuR47k0aMKxwNzXmU27RtjSwQFo2740XO5vK661n
uDLcEAODGewc+wdEz2VHagIeEtliaTLLXqaBvw5DRke4KmjzznJmdUGSLGfSJ3QbID3lFo44v07Q
RVQAEDSbK3HxR+oz5y6ydzIP9S6oSFHWIByv2N7Q+pvu4c93IqgtmMymguVRJIcyDj6lo3vsZ6PL
bCLqd0M0l1vMgfaS+Wp1q/2qukn9G29ocfFZN5ypVVrTI+mcQlHxBZlpOdO6haMk1FeB0eiqUtUd
le1cQ9nfTK+xHvwgG56H5FlEpnj5801hP1U+zWdZKJ4d1sfnyrl3FCez/wNky55NDOS8PM62rVMH
jy1FLI9/7YBE48Hg+I++dM+xPSlsZgTKEUS17r71f7Bu13B7of9gIILPaeOeac1HKMv+wqPgcS0T
YNP+3SkfWwVE6j6EMDyRDQyiae/6uVrRtddveKSUi7SGx8/tZWCMhmclsl/zJMwYSljecmqoL2op
c2DyUgaMFxv7yED6btjYkAnxKEa8eWl3Zn9SXquRCve81uc/X4wRMawYsdP8+dZMflYxQn0uPH0M
QrVqddvuSq3cI6acaN/EUXz0PWnvJ4oGDnn74WgeVz2Y5YHXDxVHJt17TpbrT7eOvhfsRPQxAVK0
RmKcinUwJ1m2sW0mmzbVDXiWi5dMd84R1iRumVJjbA3c17FvgB2WM6yEOd3NLDmgGuFfZdNMVVfB
ep7fI3/Ynr8zvOouwZlHLHzWolSJ2gLa7N6KEXgkteTFQzXMlE3rkm5oWKK3ngnxigYjb/PnzLNj
cGod7V3h+C6CMXlFksHcP2YhfRlvI8aa258vSrIYI3YhNuWxjLLsoQy6+kTF0qrzjPKp6gix//X5
82+mYc/FdS09zxVKOK5wrX85fYrYoyjpPh+hWXMZNFTU17Fdrn/qdDZ+9C4ESY0NB/wW/0+SdMCv
fW5uQjClqshgcMCSjZeO8GLQAc+RAjjITSW+Th70ITsisQuVKwCoLX+WANfZmmCciAIMcJX17rd0
3BUdz682b+/J32pDgpXRdI1Cbln2NSI3sP/rtyzvb+mfrhgSiT54Crwalu/If33LZq3g3tcdVMC+
1ExR3XKV+sTodQkm2aJaoRgxObaC7TW1C+bJK5yV2QbxhaRxcolNjG8lWJ9DjB+u8t32bYxL41DW
ZroKWV/86MO75KEf8h5yUz0RLlYlPxdG7kPUfGoz+JiLCkKtaNAh6xYbaTlebBaOb5HszQMUyDeV
mgcrp4aNfBTFUDkOTlSr5MhM4I0dUf701x/Jv2ZbPGWCRlK+9PhUiOnd83v/cA8JKyGiRHMuGxDm
FwySvtzc+KZvjDp04z6gt3AHaCdkHm/D0/nrf/xPtu2fjgf/uq04ENi7bcs2/+UUlIXfDnEM+yCY
5GdmxB+jK/caqjlQWYATqWUcqM2YKTBBhB3IdY+fMlO02XSk5v/6tfyfPggGFMJ0LV9xVYh//iC4
DRpJGaI4B6L4PbYNK3tA8xq2EDC4oxuB+PDk3O/KWvw/zjH/t38MMv//EVEmTfQPn/6/R5T/O7Hk
//j7//j7//z7//rXePKfH/2veLLl/s0FZ8E1yzlCzNYjATB83YPLlv03QFUAqf4cMEdy1hZl00Vk
dN2/wRvwSfhZ0rRs934cuZP8+Svnb9hwXWLOjiltnz6j/6twsuP98ymD8csWprAkqBWT6MW/XTv+
6NCuUTiUfXlWugos9AzCLptkChus2gX4ywl+iM5wKiT4hqZWWojKXXNB1CQUcq85zLEL0bSDoFy0
T0kTBMyr0mPaPXhDlJxkZ20U3NJlLKhJa7x+60XFZyMqQIgWbdhh1IEq9OftSCn1qtdA03rD2GVN
FCNFsYCCd2asZLIqwhFB3NA0aIENORLVP7ldec0DHH0s65KltnsE9wh3GzNsecTjSIoi4M/cnG4h
TGfESjzEuyLCVcTsVhWqXdJuy8LCGEnwUHsQw1eILfTGckoJFQaoI3deLYsYPP3sc4Ia/1x1p0h4
6N+o7ggjGWDurvgkgo5BxbTeopYFCvaodai7XRw5X0PV5uvRcUFi+P1mMmW0NLg/rOwM/+2ADofR
dIf7CArXDHJY2LVc2y70/SZ16k0R4T2gLDsSLRaV+4PXIhdGRQJ7Y48qjKJ+ZwH1MFew5cC1wGJo
A2dR9TQ0+c0N2ws0OEwouC8uTVWCpbY7ALU2x4JO4Z3vYUsNmBF0HRmDIW3uajeGu9SY9UZUbrks
3X5GfEPPH+8N5yY61gwpCgAx/RV5AZ+pDBNcSy6Yh8GGfmPO7drOmGi4o/OOfLT1LYoT6hHDk25+
dEztmTTWz0AdKF9P4XMNg/ElGA8YXfFVDEjFBEloCXWo3YE1iFsTfJeTts9N6W+GRM1LD37P0uru
Ddl1tFaEeFZqpCqnKvUD3pZia8eAnAz60bwys1cEkIdVVhgecne+4y1mq7RGJOk6rC5Vh+BY2a+M
S1GZoQebU8hLnpo3d1xXmtQb4Z27tDahXMXoTnbS7JFh4QrhwZEYbJZ1UW5l5tzl+PYHhhvUZ7o2
Rjeio9gl4dCps2fx+aFAxIsAKQimzHtXDeoQ3juFSCO0XFINar002Qlnb0UOVTSuVywD4B85xouZ
BufM0uBpxXzOqPrgrBi7pV+phwA9FRCgty3wSd7YNw+bvAceXdKZnrSMZ2YYUgZHppy2Y+LecnIN
XAcSvhaLyYpzMVt11uytavserS2mj94ay0M0Vdj87FdInxca5cCEwYxDViKAoxlV9PQibyYaYrsQ
k81IsdSaQdIhsMOYFESeLGMGhY79AWqIU0vlLzEIYjVzbLvSAZ2E66IiY7QTFr1FHSFH8HjZVhTc
SfA3gcolI1EbnPBCFT+UDnvyxCPrrlZvNUPUJRUL9jIYWDHDVwFbPGNoEqNYJaCnWe1XG09Yv5rJ
YqgHhXvZmuPSntUpy5ytqdDagEfBntSCigP/EfzC3U2guVByvJhC1Icx7aeVThhPtxRcxfHcrOu4
dxcWct96ZKEVEh5eBDTH6jgAMGeJ1Sg4H8mQkrvzEr0jSjAFrAcdyHqYLrZ4lH4N3OS3d00Cey/U
V/gny36CdClQlaeEq5aRJm+7AWM7UXqjBuy5k6seKyOFvZURqCYVfjQj911GKUnQAgm0ZQQ7DOmW
diPqEv2J5AynN34qyhrQUxWVhXQgr1IvL9Z6yvZR4Pp46WaxAqflAVJheiT/k7oz2a1jSfP7E+VF
5BgZm16cmfMgUpS0SUiUlPM856pfwXs/RO/sjf0M5TfyL1m33WSSOAeyAQN9cauAAkqKE5ExfMN/
QAg3o89tIxQKChMJXzmi3ICUAZYDORR0N/05COBYlhwrWLx8yrRw6EYWJiV4NGx8ExG/EQ3YdcTu
rqWLOw1+1StY9HcUj5+a/MpGC2Ifu/VzM2lf8jD6TFrEzZNqF7h1ins/07Ebz6bDhOldpKaH3Fdn
L1dlEUY282ZuVn3ZhbCnaf/FbvdpSunjhXrgEcU2F1GsgG24P9oO4gFVi13vjOHB954ctO92SRAc
iqCrtl4KrIBST21/QwlPRhiNeQTZPG7hD7Orf/quOQCFFBjqaKDMCVy98xLPPyy47yBC0fCTKN/5
cuQkC0gq1hAIrE3D20oXNFsvYsFKcFIfpNubGztZlwrL+fpT4yGcbNk9Tc34p5pltZoJEl1V2Q11
B14gq9872XM2zVa6Rnep4VRnhireow/9NBt+VTkUIdB72Rk6EF/Ru+oOAyJTMu66FdK1wapvHQud
VA5gBaDtUDR7y+yBAON7M/8dxnjv15TN9JxGn2iMXd9oxXWqRfR1w3hfmrCZAqe4s1Efuw98vB7t
dkBPW+m3Ukfum3QU9U9EiQxgitsW1bm0BZuFcB5T0dE2rrH0QOsxf4hTc9tklPMmwHqgsuJ9nGr7
0sf5jketocSE6lssaAUWsXVVNu4P/HOs22ATAeY5T9ocf9EuuXEBRm3yIC0p63wmSNg3UkU7iDqo
9VHQTnswn1PYlKto0u44pbPBzXWr13cTTE0EUTn7XnNZ6KAtkdr95qAYvymH6KtWOBcYkYdoeFc7
P8svyrhzDkD38ZSdOhuDXPOTxW2AgKJ27+KBgCmLe52iP7FtNzjYa964Nqz8OxoFM+DLplzmoLHr
pQXkx9C/8eFsr7LCvx4TuAE6SJwhHj8FSUTLDlH1IOCBGNJr3cQ5VTom1X68ZDY42l9LgZV30QI8
oXzekZjn9hakjcF+xMwNZZUGhBQa4yLdjL3aYj/u7MOEq3lEL9SjdtxaqLUj1HCVFQnQGkjWSUGV
okeQrzPaTURvDfSevMCqoMHOskP42BsvW9A7iWwptljxHuUQaJgujVwUoFDdqFHgC1Eo5rBT4YWn
8LUxg2EjHPxve+h1K7rKW8tB/3HgOl71BdW7yElxDQY7vprtIXmXtlHh0npq2wMQdaQFQvM56HzC
sRwNM193953R3E2zEZWsH/QUfwdbEmYWuBfRK+RvwXG9wuZmi4AD4FCkuRSyzVBxAHyahbuRRUIL
2Cl5aVSGsjRwAteC7IGpu3bfRGDJQg0oC0jvrx7qwAaQehMLhhBDCMjz4zR0aygOJvR9tPKmul9r
+gxBHqoALYC6pNFAVcCeUJjxLjsvxPdS1rDKJ+w1wJiiSmdz+7nqG4wgqIoGQAbdHPqdZVW4y+f2
burmckGF/cKAyfWMcYQGEdRch9LcDni7bQ16YGfKgTRjunTkUuBpOIFtYsdUG1dDta6ZSRTQkP0D
NZZzZSCiJT3rzswwdlAGfWvgaPba8i1ciQ+N5bYHgQYI0Tu4u0aus0bej566t7EARwNuuK7ssFtp
0Go2aKI1FHsFaXJwZo70HPRJYxvZ+RrEP9BS9yDrWDtEoz3uaTApRIBsY20XoJUhFB34k7OqGWYp
uIE9yqSdziqIQtyM52Abpm1dBYTmIUzApimpL1FOQ1A1ggsED1D42TMKxe6mC6iBlXD1uOLxn2mA
I4H1gXZBhRbt8kb7TUpecFc/44Oq07ai2yRSOoiyv9MqYnEawNHawsEFsxR3H/UZ3UDDR69DSZTM
kFk1WnSUU/6fZoPieNkF+Rmp8iViRvVG9hSunB4lloDaC8rTWbUtfOwCJ7AtRV20m2lEbFfvDHct
9PbScDrYhp73I0EHQgMetm+AWtAo/hQq6NUBeAbCcRQ4Jdc5YrxqUyGOhLp6uQWPZkfEgfYUfKHD
TjGyiz9zbV+nYrxqiumenkp5ZZdbD9uGVYnq1UoXaDJV440PfCjR+vC+3pT+o6+3JnqN7AVgVLls
ggOobWKSImIJ4EWvVEwZNW/dM9e3AraFEtcVx8BW1+Zk1bhyoMdQdup3nE4I6bvVU+lMu0gU1VqZ
D7WG7FAT4hrbIshgRjkIwLk6HTelfYs8ICEemFJ8/br4m9mDw0j7olmjt/09gVjluwM0pwmDLu6U
O0Dxdy36xdSA4DNBrMvBdawQvxPbwhhwYkbWsp2iB6pHn9s2dDd9b937kYs5Ns2pBAyPbs/2lm2O
BiNOGlRPsvOcv28iL9tPfv2thduU9VhjcL1iK9rah1knAYX3C23QcIvxxvFMHwT9wKdkCLc98PaL
UUvxowJBVacBfGgPBGAZg4HsBJbEhUUo44PNy/Oxg9yjcHcdtGG+5FJYCGoPa+vCMwkSDVpJtbNH
Qx8ZQ9OCTxamVwkh+K0jg21bSs6TSfZbFvzdQUWgMKjHtp2uVCmu0J5IkMBD7a8Dtb3xM/ocvQcB
XTTltVvT+shL3oQx07XtYMKSQSgxWgclAUxuDj89sOlXAcfIHBFSaiP3YPCF5ybkoZjbJlwjB5yi
UEC2feMcq4+do/zyAjQNbJ6qHbd1J9a5mvUSOlehAp+Pl01ECa2NeixXhig7QHJiz9IhwwAJ1XRY
+pex1p9pSLRmZqBtzMi+A7feepnxYOpfqzJE6N9UOA6r7raL4X+otjQOg85FFHfZfdBl+rlOm3mV
az8x11HoiYCNGgf9EGJuOgP+Zz8aVyGk0X1FSSjF5ANfZdwE6f5hO7RNUJ6tnbiiY5zDVupLbGBy
EC5CXEaJwjw9GUt2bnjQS6p+ucBIaUAXCb3l6F5hOE15F4lqwMjnnQLuUBSXQaI+4YuIo6Mwvgc9
vdyhyZAJNub3L6Plp8OAltioeDAYQb3QfkPk1DQaxErR87JBttAATChgICJthtYnP/JcOHKojZs1
CujwbUHTqGk2rxFwvQio26o58424vY27EVSiCIIdBsiAMvej3fZX9iiJ20sEiQpFT60dOihT8FLg
acJw5wauu1/epOOpl9Bn9cN9hSreCigjDkCwFnWXPFZv7+1Wqw/92D1qkMzOsh4q0mirC3s4sAQS
1UlhbJT04z1AyI1fRw1Ux9w9aCOIPypXJHapsLddPf6cWtRBY7w5J5PAzipAuqaD991L0VzVBFTl
Svte1tF8k96TCIFHz+UFjxv6jd6ZIyqCFGTkukSX/C2c9gCvB6z7oJ5i4AgJyX3uxTM0hQoccnCn
d7Xa2Oa9QLX8LESytTfUHvq+gwYBqaCH1d4WmQCIJ1AWEFtetQqYsk5zD1ZPjJdNjCtpNbbOBdJb
2zQm+KO0FNWAHrLIf4waXhgqyvkeb1R10VC9XetRRPoEQxsjAwWRyRzaK9+r7m26gSuIKaRebsgD
k8F+xjIoXlcVeKIxInW3iTEqMVwYvs+lyK8BCk125XZAtJP+95DhjVQNsX2hBeRYNfC2uerj7WKY
yBY65XmcXZdVeV6MAZBNpNaDcYurwq9Ept4uiASMQLRwzgwaxZBivBwTAxSwvfSc37wpR+ITzUDz
DrHd51QNd5X3y2u6ZxcU+1BFFLhgy22R7izRGych+NJW1WOPtu8I9/zW6/H6oonvxjmXy0yM1mmn
bLISHRoP3L+vP8ctWXDUaNkWoV61sarw0cZooc+SnxUZIE97NMcj+bY0m/O+72qUldtrQ6MeA/rd
573R0PWFiA7KEu3oGc6gcCgxWwGjLDYPUjd2dYP+XdrEW3nGBlIzVaVHGPyiJQWnbvg9CwwM2dEB
GjoZ7/XZaxoxWOpInn3nF4W9L1T4PQUFPghj2plB0q8TP/QPPRHZpWum+8AjQkuLcGvhzkcMD5ua
SkmwUr0iNrcGRGoVRonQdratXdjbpNJ6ng8kXWHlgM0jnHGazYCqCDn0re+gdqGVqFsMkJpjXWAf
k4/WzVPsek8TEoqAPbtyB9Ry2ONRMHvz+VjGeN0hLdKd4kNfVg1w9xxxPrsPr+NYvyddxTy3/GG4
LTxxzTuLBv9sMIrzWB+eqnyDpilEah4Ko/1OHKXWwGhI9bHHCFV/RYBzaw0lQW2LHbAhLrRQfC4c
89BmRIFO3li0uD1AlmSaYfZN6oK7CR2IGLL2KnC/FCVyIKU1ch9UHl1YtmDQAavDcvMm0ISzAjYR
bWzKTFPh40A1ROdAqz+LIbqSOXCmKhAAOz9bcrotNR4QL2oMUMSQyGsCH8FLBM0fbjyeeEjdGMM9
8iFIhbl3vtXfjDI9jO5jYMA4AT5MyeiM1VjDFjtAzr1MIw0bv8qH2cWpis9lS6VDd+e/DSzWCltD
hFmgGVct8JaQK1CjnJrpCEJbRP5mf+9U5hd3jK6Bjf+mi8jNom0z5P5qO7y2Sv+T4XJm4+CuSnzU
9tz4C5oRYu13abHJk/BWdCG0+wu49ltQb9Ot08ZEUYAI1sOYf8NGLMB+wPpN0m+Dh+4JbAzEK5RT
nZdF+11YaH7HDbuWA8dbzx3JOv/QpXOB7RLhqf2zlf73gD71IXTae8URQiC4a9euiPQ5dtjrdgzx
1hi8Mwk9Q/iIFHA2yXFlcyWslBpNJu9ac2q3ReChtQAzrc+ax6AACBbEAJ6HQoCKQ/S+A0q4znPw
UEWf/64G+cXVipuO2/1K+dlZNYYPeRw+9yGKL3FX/JqMumKjjdoh7koMSES616c0fEg0m8jbLnZd
6d7ZcH9nysO0yXRwShn7e2U1HMoAlmUB+HdVNdF3xyFH86ZH3Geos8vwE01baz0inGJmG6/DFQQC
ygpVFkTypd+eDyXuWhYqXDw50SFSj1RV/Q29zATiTrkLBuy/NBunTs0fsQEuvo5tCk6oxMfU6/tN
JFsqYOEQ7KgL9ayJT/QyNuO+KKN7PHFR0JkmY2um0FN6/hfEJR8EjAuvk75vqUN5LPLoQe9YMKuF
QoWvAaYPCt7TjWmTlRWgEtZucZu54muetD/ahoqYidgKlBiSYaFP266pH8iAGvQVLEx45jKXCpGt
JE6HiUhJUqkCYrGPk1Cu33V1hS0bPvb4uQAedFiNwex/xsm5DGhkgi8BpZ20O19G+MBp6a1jpPm1
C+4zpiG4weinWUd1/ASR5LHms2KLm/hAzHogJSbEcpGsJ0XWLgEQ4DGOS1Zm7gG1YpeH72irPcTQ
bbtBXZrAfR8U8pTaQes7roVGUq+hzEmO16zwwu3uKLSfA7iZJdsQOorQjcWhttjIEqcWre8xeUZv
h+scFvTXwPef7TpAkKYDSWpruA3rT+lAOUlOiL5hwNQSz1C4CJyE7WVwrgMNKnRhHwoSa2z2qrXZ
ERqGcmDOnIlQILFDOPAA247qgIOfRJHb38YJE3a3rs8yl16rDt6oLcQXy0jAo/ughvIWz86yrcDO
mNR8OZ8VnSv2cUW7gxcgRaJn29LWRvcfwR16V+yNHBMeZE0AWcBNipGHj6m8A20czW1UWV+wyuh2
KJJaEE8ojwwY5tod3Z+8PjjjCD0tpIZQIuM/X65UCzVucSe/Fq1x0wsDqU8DcXmCWB/CADNDyPNq
sCY+TojUJNu2pYDv25Vzps085RHBNzfF2FM3uHfqn3Cl4kvquZICbPmEyHH+/7mr+7qp+y//idSp
aYieaP3+2z/+h/aP//qPf/tf//qP/07/93++Fqd++dN/d3+Nv2yAzEATTDqtjjtLB//d/TX+suYm
Lv8AXkEaGg3Gf2//mn8pZSlkmWnO0u2d5Rf/vf1r/kWLVsxgF2VICfP3T9q/C01XeiDoXyNzraP7
YUmQQLM63SvgRAPB33B6C32NHJClPgaU0e0z6fyYbHXeSypuqStWOGROaxV3l9H4a7aklRmNYNpb
YpdivaV19t7nVdeRGATbVOweoDPe4B14IOO6TKtfsqQnoYonZI6eSzmgqIoYgYWnFWyKlbQJYkWl
sMbLn1P/e++Uz4HClLaKP421SzkLmPO6BoTXxADTPYdKN8DxfiAjLm243RlWo2lLl89IjS2gZYnd
Atkv3ZkBcSz4NpTXVXrQi/CCXJqfPe7ISlOgQhJaa9p9o+Z0UA+On14NfvPbKVFZQ9gW8F2Ip+u1
6luoVc4O7NE2Tc1u49jFnYNrlAzF5mUPzcgG/1d++0/ICNCG14di8T//5SFP+Xep3/76T/zLVfg8
1/p/N0f/X/+JDpt5HGbxXzhi//aP/8Yxe6cCP//Jv0XgDfXXLOMulLB1+2/IxD8PmiY5TmSrhkXi
pjtSzfrwf580+y9jhuyAewBJpSsQFf/npGmm+Ze00fqWhpKzvLWr/8lRW6on6wA/bABCNmVvC6TF
QuexalyEnsoJy1d40E/uoAPPg613jm4eLKCpjravLqS/99JrWfe3Cq4OQrICDU0JLAoUCe8/K/X6
ZLdkt1mUUYGgioNKgDJqnv5R2kQeHdo1xwebf/w/t/Msce9gTUkZkvsD7QPLRaZmMblMMzO9TxW9
5iILr1rPl5/V0ARXTtyMt5WlRfskrq1b16rU+vjIi2m+jAymwrBowqM/7i6mWSVaY/hznymsIfP0
re/T4cLlmbaEak+Mpb8F3r1MU5qGyf5SYh5thtK8ui2LaqxcJOLwBSphnHQkR6Fu0q/vAveqyIcg
vHa66dFXCWh5p/6s4gbymPRwWN3EiZadAgIuVt1WUGQQo+cxEJgAI5j69ueUSJlR/kEwpvV0BW3Y
HvC0KS3wDJSO6uHbELS0YHrXK556aaL7cnzpZzTU66/OqyEsTpXh8LJxTl404V8tx5RkSYFVAZoN
sEo5nNTh8DLPmv4xLx2Ud6b7aTZcAtJ/Fzj2LoZSu3Kc4feJn7HYAgA/Jar8CJpgFGWDsVq8YQ6Q
TyQ/wF1H7UTLpPUd4PzgNnGXjbAYPwvaoT5vfEH9rC/oBw9FMl11QZtPxHKqvcdHaUAV2hrHc0yz
0jvPA1x5Yut8+BsBbZmKbohNQPb2UzmFNzldBCWJt1bBfUjTr2FGhSHzc/Tzji/I25uGnBGkGSNI
kGMOe2QJhmzGMgrDGQzZkPNQpqzM2YKyMJDbi1InvU+dGUBxfMx3ewEUha4YlBDHEPz3vACv9oLh
1xguBWa6QuJJtyGL4CCnQZ+ncY8DjAWNDAEEcryUlhBUGm0S2ZcBBihq7Xmz6zqKPyd+0rykr+4k
Qipgbdy4NvetaSpjxp2/+kVZYerS1ag7GGyPz+QO3qbJHDQi6G8/mGTamMyNpft4fCE+GnVGsytp
o0KO48fbURu8LGEWk7/FU/WpmelQAUkzvMPM25Z99WyXrffp+JDv9hYTtbh7LR34q0ud9+2QYalK
B9Q/AlOqM9d9qptnfVIa26rBYfr4UPp8pSwXdYYd29wXFsDree+9WlQ9yNOCPJsrx1XV1050EGe0
TkcsZABaUYHSGPjgZ5qXSyAkSNXGYX9+/Dd8OF1HZ2ez0aV4QUe/+gllWgcgcbn1/Nzw4e31xbZs
cDZ2EnQCjg81b5HlbIkldEZSDujyBbA3zrBM9sNZMr/xNeyyw974pFt4n//5MA7IZVfyUMt3z0qb
xw3dF/pETU8JMAM/eaZyr/tyfJQ503g3GwTXiT0IQCzDWBxRHfZunIMdoD5VUR1A0BxAclAoegKl
JpCcn+Q2qpV9GwwCNUKnDJtoGyvPQHVqjH46RFIa0jWN9ZkSdnkBLsG8IabBF+34D32/6hxbyT/c
k0pxn7zdYzAneyeyWQ46Oojgc32hQScjXtWz4wN9tJOkrgzeDYPHnVTqzWaWFQ1NXEjg4Aqo1VDI
bWv2CAwxGnVhZE4n5vXR+kvA2YIglODBXsyrCVFyK22QkmC3taeUN+shVLZb75uoar5ZHX/s/2L/
giK2LIfVFOYSDQ7cyOmgjuEcCYf+jlq6c11g3ndiXvpH68i2IigiVjYJSd6uo4HRA1AUD7MxbvxH
IRLkkU0KnlKH/xqj+bEOHY8IoRqas8zurXhOwnw8IhG09XrLWXd5h76hKzjOPVItx7/y++0kZoy1
dASGBi4K829/HWjLuDJRq6fs1AQ3pBDWPVhL4/H4KItYjNdGJ8IxbMumcKveBSH+ZOJrIgEiK1IU
xHwKHJX3fuo11g0Kr24BjtGY8lvgxyMleNPzbfvEs//+5dEtPJwIB4UrSGfMt/NEmRjN2JEwCMPt
4dJo8nE78BrdxQA/16YGOK5xB3FicT+Ytg1A3SCtgY5iWvPWeHUZd35khPXInkaoKvicFP5wmCKJ
grWGa3St9dEDmJDoDF+H/P6PF/zNyPNpezVy6pgxSsFM1yxtZzflUdpAbLKTXaoanEtz4Udbv4Vc
XIvy4fjQ73cUGYDgW+PCbc23x9uhnSDn1rDRtgSe6VwYPEP3gIi1w/FR5orT4r7mHuQ9hzww/6vP
a/9qhn1ORzI0ZnP2oG8grlCmMLzmh2uDaifid7d6MnyrQuPCAzpIQ5bwDvr9ITGHEAAKFq0F3brj
v+mDPYZAzpwUz0wBAO1vfxINiYyuJos+mC0PfpKAHFy1foHKc4Q3sQsDOEc8ioZxceqR/Ginzam4
jh2SboglyaYvyip0Cp79yKvbbYeI3L7vJJ3wvo4vstK3qbKG9v3sG3HiaC8mLbmpySuJaYmyACXK
xaRTR8B6li6TBhaH/a9IEO2r/LYN1oAZstkOEdHuCV7u+vhqv5+ygSUbyY2JexzcyMUGyIzJylqT
fRYnWCGBgYGY7JVB+AnI7bB1G5BBk77KPfofxwdeJrrcZozsCtJ6MX9vd3G4gqTBdARYyqofhbmO
88b7lnVBcA+yiFo/ghle5D3VEe2FCqtsmkmClAvz0xML8P7FNLhOTZO8iVCaWP7tdotsRGX6wtDX
+BXH/ToA+nTTacZ4SVuBtiAmo8/HJz5fV28DPtZ5LoqaFIyoaMxH8tWRo0PjwusHxg0EBy3GGAkc
qJwWYmPOePdHQ/ES4S8oUNy0BXmCaS+SdwmV08tNsMaY7wA91kf6J7+SXneTT0aQjs6v/7fhFjPL
rUKUOdKmq7KIHXs/ujjinDvG6MfndtMVzeH4cMtE4eXQkCPotq07VKGWblNxkOehX1Nz6BAF2+NW
X90ZLiJufpTkwEDqYi9DrsyiQScM5gveJymd/uM/4tTBXQRcVhnyKsEfACqVGeeTOXwxqvzeccmN
lNsiqIz7xfERF1c2VEyDh5fcxGGzQu+cf9Gr/VNUTizRX4TDoDn6WdQiw6zCXD788SgY5GBJ6KKH
QNS1eHTtuNViP4cMQDfJ24yNrK+6EC2o46MsU3omA+iTuqdJxWKOWheTqUdQa20K76scEUp1HV8C
ksgRjSknx743PEKqMnG7rckLi8ImECzp4pEaZoW7ntww/7Nofa52QaLjHp7zdkGV4+3asl3Kzodz
tJryVl8DiYp3LYgC1LLb5MTuXWycv4dSDjGtwX2/jGpsI4Rv0SoeeGQ5wrWleeFXzmQM3RopSncF
6xdG0kStpz4RxC0X/WVoSRTHDiK8IXJ/O8tmMmWM4gnIWrS8b9rKKj+PSQZJfRZbadJOXEAyH3cC
lZynSY751SSuBtilMBZOvbiLy5DvT+mY61C6lmInvDCvX21mvwfPPSGQjWw2xp9Ji9hjhxzEtnSH
fnt8ry0u+pehqNzZFOfJsvnEb2cdO6lrlw6QlFAi31LD81qZelkcGv7ZZ+CeLo6P98HUJLkl2QBd
NApXi4zFt2s7xlmsX6EhiAuQ58mzSGn1RnjdqW27YAeTV5LM8ori8kReAAt0cQu5qBBXWcOd0E92
vTNUNRIsBHhAW+Q7qQrSrdP53m2ZD/DT3Xa2SwwbVPn71ju0OVgEkADZ7vj8l9cz2SePOgUc9pjN
7SyWNSO0hSfwpwGEaeMOxc6vVd7gniGDy1wDrV83ElMlb9vp4aEJjKvjo88n9dUrOw9OeWyuVEly
MvqOi69dGrOUJ328yTH1nefFD0OQPmtpcFZ7KL81MV2CKXFvj4+6DGr+OSzNU4USLxenu7g2y0rl
OAlZEClUhMRb28ALGxo32QIiscG8l8VVTzd0WzhIuluzNXmDJdKZK4buxP2yeCbYczSolAGRhB/D
JlxcZSUK0cBlYMt06PzclMLs79p4VOapy2RRrXsZB7FQ9rdDtUwXi3GAQmLYMMJxFSN6c5ACuvPK
FsneLax21+Z98H3saugYUwcBAEt7e5jEiTDn3VVKlEOcQ2VA4HsPUnbxrX2UYCmnQ0ApIxRnqIFD
SOucvPpaT3n203aoyZ71aGuNJyY/7+BXm4y5c3/PfT1Kv3RHzMXABbrRbZS0DOzYLhWGXtuksRZs
x8ZILka9qjYU4cUdhrj1fVtjwXt8ty1umJfhHcg9fGiTNPEluXt1ecJMcWdjD2jHIJGxDYaUkcpO
XjuO9beD+Juu8ZFO3zwUdV8eC3tuMLwrv5SDqCl+vNT7o+pcAPxOAYThmjHrFhYnYqrFTf33YHTc
ZsENsv7FxSExpzTCoeZpdGv9K9GcfkCgw/1k5F3wwxNdcuIzfjQe9yadhbkN+y4Jjnwdjw4TWxa7
V4g6gsTG7MOHjotvL1Tkqj4RZSxviZcJciNybQPHst673IYWmoJuwQSrFAwxsnTU1a1Z58RHuj7a
pZo2sy2g1WXDzrWG8aADyDtxQXxwapjvf/yIxSoLUJ127ukYB8S1uqoq9GAhtDyjTxRflelofQM1
CLb9j7fs3L/hP5alIyywiPf8eEhxdAVvHxblcOhzfdq0DsyQ2HXCEy/Au9OxiOUWQ3lm3zvm7ICR
IJq2bulK/Yr4TYegwPz2D2fFUKyloD053wbuIs9qXTc2vdnrCXUhf1bP8YOzpBlUz3tsJpvjg80X
6ptLh9iUPF0C66EhLox5N78+9VZKfTeG5ORClfk15QnyWJM0L+Hexmjy5mZ7poEMxKIBT7XjQ7+7
7+ahKQASYeBUYL7Y/74aOvBs5Ho0CSE6sV0t3IKj0+D/2egE/0ycwqTAjzRetsE0rRsOCMwj5Jbi
bFye2EUfLIFLts5C043HLnqx3gS4wOxkDPrPqegBlWjhU33VtqjE/0pc4d37OV6LecDG+uMF4O4j
YqbEzujLmgW4pVjBpKMg6OIWYIeJta4dr9qbbUqftcZpsIaXfhAVrh5w9ZP748O/O7JzM54iLoEF
/WginLefHpJ3queONayrKkdJFrGkfLoOc3p/fdXDpOIlPnFJfLTSFrtMmKRn9HAXYVSiGqf0Zs45
8V0LiBUSsYUPjSm9y0BC7Mjz9KmJuUSOT3QZO84pCoEja83bShtpGTvySVWr0x8Bl4jg0VZ2iaDW
yM7/XgSSrLQHLpasMeUyYiQSZPKdWyV4qJMafOrxn/L+GpmVUGbZHwF7HFL52zXvPCw9YFNQdK8K
91kvhlkHvMkfi2Y8Bad5F7KZKEKR25N3U7UBa/B2KITpA8Tn6BXhFxIA8668yN+BzUZS/I/nRLlx
jpToBRK0La7GqoudWY8lW2UqwGK9QrYXb1fvLoWle+IWfn9lMKdXQy3m1HSdrKjTIKJhwtSB0xLv
QHmjLjbGHJayT/eaFqCJgabHVqTtdH18pu9PDKUFNcNHeGXxvl0MjxmYnRfTvH+xw1i7wWDtogy1
lnBltpmbPzYtei9rNn4uT0z8g485r6yyKeFjYLWUnDOyzgYNwhqjMBh9CqYYmd6s738cn9/78wl6
052riC6Afwoob7dMFXbUbl56I1NuoLiOCCB2o7ccKXC9ReR9wzHUvkGBOT9xMXw4vVcDzz/s1VOA
hWCuuSZNGbPw0u8BKbeDEEEM8eD4BI2PvqDOFCnH06hUy2AQoD86DhkFaqMLD5MD+BuQy2VsGg8B
wmkrmXQQf1UEu1AEh7rLf3oovhppcZVkgNESV/9R1NUzXPzPhZoyMDvApHFfRtcE+5mtmXsSmxoF
7c1yUR2B7rYZNSgT49hhg62dCBQ+KL1Qs/uP2SwjBVRLmrotYPrEGqzI1DCrK9sK2tskKmd5N+0L
QBN/q+pRX2WTgLOo13DH3cjYZSiyfT2+tu/i3hlnZrI1/xmELvOHWptyvS+Q29G9aNgVI0T52m7S
NawXrFkk5e/j431wlZoUKrjh5qo/m/btnlESxEhOeXTl98UEnKungdt9yQKLsvymdSHwnZjgy0X2
NlYCm2MBXAH7TBVieTyAL4EdCDBCDaSszZVEyRgKtq/hTWJaBKNrPdWxjaQaQsDdB5WTrPsoHmG/
GjFGHLZnwICB/WLGF/gIuD7e3m38RQRtMV5qsoQM7pXOnxZFefz41RTseeQpb9OSf7tOetAPMUzU
cQ1dx93bAdT2PhjCM7TNKUpWrY7TjhNc+I2moYMUi5uIQtZD1znWVYefyvb4V/vopL/cnQ6IAtLr
xVcrA35LlSHjZ6vEzmD/iHY486y6d058rQ/uMiragGjJMF+KCW+n3VZh0w9w9Vea9DCPxYPdgIA2
GcY3xHuHb0agst+hq5d3aHsQAvz5LLmlgcILcl1aom8Hh/giQRjAEa/CVjS3eWTi693poxD74wPN
L85iSwKaoyzDpwXws8R3xjRM27QG3VR0TbYpAlAyoYidEPGFqbquKFOcg4HAhW2yzH0IX//ERD84
hCBzyBvosIp5oy0mGvXD0IkSkbMJgROjbrOnWsXuZaCs9s8qoPM+toQrATWBhwautwjTGz+jLlJg
CGlGyNQUmR5ssbYs9llvZGfHV/XjvQMueEYJuO9QVF3hoD05s8BQGR8REBCJOEwjxjrhYOg4iQhj
pRMrbjSoADfHh/7ggbLp6M3YFIqw1jJE9txoHLB1h7wpSv1LExTyc4+8SLNtxkpCEEhcrYID4AF3
Oj7wh3NmjekiIgj57mDGU99UfQHyRo4y+200cDAzFQefI8KtdaJjjhrqAjvJDKntEyO/eznmUhBp
PDV7Opnvypy5JbUsrRI8ohDKCTtzB1gBOUiodQBxGgtOXUqdPYABflN1X0wD5fYnz5C7eshhf1sX
mQz2Y4RPn1MchubO08dtWCGhVwuK19Z2cG1eROfcnZzP7TRBG0fhjA/wWCPxjYLfM6I1GweTTvpF
LDCC0hoAnyRGDZ9+UUEvd6yv0CDdFS6O5Uj/Ifmyawvkw2JsQ7kwMzTWMEDdBYVzmJC6RqVqk8FG
S5Cr8SPnIkyrA4/CDw9LGMUG7kMPYwtUE25F+XNSd0ImKAXmiOl8HqK96r8bze8W0Yg66DYdqmQq
sDYI9uCgo0MIFGd9aG90Cloeze0c0mpu3DalfmGgx9KiCX386yxOuENDhbr3XI4w577+MsbA+glx
IuF/Dcos6nbsf/ceVI+dnteF05140hebnyY+cGN3fl8poIGPX9wmaYmys6WQlrDdF32Oph1+TKpG
JxGnhuJH6hXBpwYzLO/EHBcbEGgmSOwZrwJOVBL2LvLSiWrOIHmjwZ84aXlbKnvU9xRbGutq1PzI
f0byP3ROpILLyb4MSkLqUASVAszb26uTaiXKNl6CMBkeCdsZhv0lh2K8d20UcELbqw+D0Tkn3otl
yPgyVW4Xa8afUwV8V+yo8NxRSO+vJAoVmRH8wsTl3KurxzLUz8OovQrL6KmjnLYSeCrGepBRD8bZ
4g83FQsO8p01R2Ce7Hyx4F48eUbu0dvHFQgNNaO0t9aIX69UcOGPD7UIOJgwTVFEqWZSCSgJY1lV
n59DlFpwcqNncKOKJr3Amrf/4wmBGeBNcqnlEGgt2+jIsQGJtAbA42Vqwe8eqgecBlwUGMzhRGDz
wYQYCogPmG3C32U8F03hNADPG1eZTFH2Q0AHQ1LLxynpRM757uST5r6wkBAKpq0MmehNUkZxshkG
G914o/CteiudPvPWMiph0nnZiIfr8Q+1OIRc+6T2FjD0uWNOh2kxnG1hPxXaAbIjeoxoQIxgCsbP
4NqaHVAT/RdPBHJex8dcTJExCeRngCtRPWd/2TYfaZbbcYfyk9BH/OcLvMfVmCPh30bZiR3yfnpI
LStcOWaMPRtEvl3NbvD/N2Vnshwpsm3RL8IMcNopEUQvKdQ3EyylVNI6jdPz9W9FTd5NZVnK6o5u
ZWUJAY77afbZy9W1nL2tcwf1qdG9vEnaNAEUE+n4eTXxw3++NZajRRBBlemyn/5+Pd+LyEUEISiI
HUwf0uJBw+ZrPWau/c0X9i8P8bcrXWLU/03eowlX9Z76qa2P6KsXaTz3HV7fietM39zU117H5YVd
TgkaKyxO2jRfToi4tTG14LaCFk3jaqCcwbgIs6w7IYS5x3Es3Y3tNAQzY/14+CUIDwn5AZxxnnbr
//yEKZsyU8Qaol3+tVHYGvViVi5T40NT5PBSuizAbjXd4MgkvnnEX7fty31jGW9jp2eTxXlfpSQo
CZtWA2uHom9gkrxq+3fLTgRjqD38u5g/sQks0CEmGBbO00PGhPiqH+C40476Tk36Ly8cpTuzVGzH
ginFLy+hthQGaTW4rd51OlwJGqg8ARtVh9kMlZtvim7/8uHQDaHuxjK+DDWavy+vxSx8uxwocjix
mrfCwhk0xW7hRov6/sZ22+/U1/96PSEIPzg7DCzovlwv0i5BKtcbndzbda2DE5BRcXqsMJm1ApHG
/3E+5J+Xe4mxELIjHuQl/37FQWD501VsDabE7qjC0ffoZ67zrPPHb39fs5dd5n/yxculkPGxoVOE
5Ez8KtaxRMFZOWhkNnj0WusZ8ssPRwLlgNRXg/a7mLcNm0F3o+/CnS/H1j9XNk3WMDkcUeTX9A2Z
WV/UCfI6WDlQiRvbSFL621H3nYbg324RkQIdJYI6uipf1gsus06dCYFjkTL6j2xUxkPndGIbxZhV
gSP8CYrHef7vj9Wi0E7dFAEhO/zvbzAzkhloVY23aJOnWF8bxRCHrT7xW2CJqTpCeasxg1m2VfZN
zPzPlvf1lZIwcnHc/FHyf7k2iI88VkxLoGQeW04uDSC6Bh48Lb0Jl+VxP5sE0NDjclBTmBV7JVaI
7uSLfQHoeZO4dbbBjgyyeWw9eTSMz4sbxRe3FboUhp0dev1i81bBfzZnue5wDFs7vYO5uuveeK1E
3tU/Ms90r9VKDyA8QgMBYJ0b2a+hzPJt4jIoV+YY0mL8Gi6V90Qs/Uo5csEftDR2XYnAZUnj4VBb
GVS80sbmfMrfs76+z6oR2xlAPyM+sKaS1Vq0WNVN4nHAXW90nSuZdedUyM+28DcQncEmYvZl2gtw
lky/7RN1zlv7uauHbK3QTfz9tX/JmVnTFJLBUwCCBV5A0vz7a/d6P9HSxiJRXSL96JGi7yN1DX8v
uSav6m+mFrCqFG4R/v26/7bEbYohTLNS96SA8/t1HYv5lVLO9CGMyHrT8zjaqQEzEwpE86tJpes2
98H7/fdgidOHyIxpQdq1X8XdcaVHZYzcnXOlbjZVPVQHkftpiBfRdzrYy5r9Y00Tt1ykdRfV/mUz
+Z+Qwlf4svX9aK5SrGWPQiblFlOzetVNFS7rPWNHfoJl24CX2a0sOvP89+f7Lwccz/YSOnFttswv
W0g6arM/tvR5ejR3R0hq+Oy5A3AhCEPfBBH/FtFwLR9dCoYbtvm1jK3Q+SSFUGWA67aHKLL7VYki
u8pq7Rciv+JDdV31K9KdlMlbQ99l7YWF0uv/cYTtsj0joPBMqpYcECiwfn/iGt2ChJI5Drmy13C8
y/2+4tMVzfDNDf/L8cr71F2CfR4sN/37hWQ3gexktBwFPk6ifZeAUBV6tm0Kt4RwCtPx7+/y8vO+
LCUeLnPF5mUt0Sv4/XrLqLdRbROd6qod9lYl++3SOtn936/y54ph17+EgZxwOhSTL0c4BX+VeI2G
X0FjppuiwEZsSeYSTyet3v39Un/e0O+X+pI7i3mQhp7S5ZTDOMG7Tce14Q/eN1HXn1vb71f5EgUp
n/2k7whuK6/FRb9pLHTbEspExn6+r/S530ji8BtFbr39+w3+S7BLkHuZzKMQSlz0zyfzP1+/qLCJ
qhnQCLqhhCVu3qIUcFb0ro6uk2/tqTn4+fK+MLpPBVhuG3PGQ+C7dfq128MXwW9BU5sNAGNF0tIv
C8dWEkfeBa6GmuND2jfLfmJcbptPKl2NFDhCu2jhYje52rNR19tCj/I72kZAMxaAZyuqH3jb2kgN
lqEmtJoBLTqTZm3+/rj+PAxsj1/wUtogMLW+ToBchoBstfB7KmmclgQn1YCtcgH+3Ra7ypnKU1Uk
3TdnwZ8X5Wv6p9yB9oqw9ct6J5HF1bYTGKe2hndf1ot1lhO+uE4cA43DhQdncgQ+35x7/7JZ/n7Z
LxuzM2oV7bKpCWqndpkvwsQRWLyM9LMVyebOVkb3XtWYTK5kJJmcB8R4obogMKSihob2m6fwVVhy
CQDwEGDU6QLK4UF/2cxME5yKyZxKMCeNQsazldpTfmRSJeg7r7mOO38OYFyJeyCU3xXs/+Uz4WE4
NF8uZkyIuC7v6H8+k1FiH42JMkL33DWvRcqAqg9c5NCqFp9y/GPD0S5S2BjNjNU3rIIstrqVmNx2
XY3AJ/++DP88sn9/FF9ejVXmZQb9EfaN8RAPDdPWjPmvW/4XjG05raVnzAH+poSBY/HdUOdXyfof
L+LLpohrIVBdKBhBFJlPNp75p7Y2AVEf6a2Oe2yeRL4Q9eYmJtnkd5hocoLmQFNXpvi29PIvHweT
5Xzz6BTQV33V6qu8uuTrrAqYQiMK/aYIu0af1rjOAh8wH+LeadZ/f/p/XhKBDyvhYidySSW/3H/i
jIvWjPhdWjlEe81a2vveK9OVG3Ulxt01Ts1A/cZvrvrnqUeLDP0BqmV0VcSiv6/A3qqRMw1YXSp8
KRs6R2MP2rsAwzLjyf73O/zzQKJKd3FMofnO3OBXtaDmK0xOexgBkY9JB7g638UTMomstP/oGjfd
mkMZgcHMYtuq3+Sif+tS8ufdMoDBr3AxDCLY/9qaM905hWtIIjGqodh0fa7v46wvbQBT7HX/9dGi
kkM/egm0KQugWfvyaIdoJhePsVbEncQ5+nPeqnUWe5kAEmXHzjfN1T/WD/ZL9CCo5lj0HJl1+P1y
1ZygnnVNMvIRfKBfFPBhZYYV7DA7V1Nif5iQl77ZMb7unh7nO34cF2+Hiwhc/2r4FMcVsr2xUsAx
onbTzpXaK3fIPyoQE8fcyYY1Vj2Qcue5X3eOWWLgi6nm35fVt7/Ely+HAMBsPWrLwQhQdZu3i7bX
F0Zc4i4RYXXx0sQpTlsNSdbtLpNXT3LS8+3ff4nfY2I6rhe5PQ18atCULFAq/v70vXicksQBtCcZ
kvoRi1RopOn60q8bapdXGRDU6puHfzmZ/j8s/ueSOFYQiFOQvvSDvlyyy+YWj9xqCno9VzbMxLr+
aJuUksHfb+0isbxs/X+51tcZbF+prsajvAnrzr1JW9dsevoImcX0Nf7p7GgbpOMD8kzvUiQHZdFW
+N+hZNfmYcQANmZ+ECNhs/K2uj+YzCoOLfWOqHSbaoAZMHryZe7jNme0jj3ScmmH4FMs18OCMLBD
K9Bqqlux0vTpbCKLtx/1wjYABQBmHRzEIV2Nl8jKi+K28tfofoEgQjQXFdaXdguv2Vjx4qparAZV
YjSNqMvCSn7bjyoyz6VjtYClfX2kRUwNJiIcwJJ3CKx41KdNYsVTqKV1ts/QFx9n/FbRhTgadsTN
Ig44AjqnUo/9FbafdtBPqbyDkoSZLnpgo13hZa2Hk/SXO7OsUzwAm/SEF0O5LsbRv1YKW+elNPVV
bdBJ8xooHPQ0qoOCKn3nkfycgBv0IUaP5Tbml1hldRXtm0GXmJfCG4iWSMJcMdXBqs15N0kI8i2z
DWGKN85J62KorxcgjJn59tHGm4MURxudT820801FI++GMXB5iHvh8MTaKoSOZby2ZHRX+C95r9M0
5leLO00bChna40LPalxVDMhxMLZufacNWvowNa7xlmE6vtZJJ0L4tfDNqXFDTlG9vl48fbySDHOG
XmvLe5KB9F0rKjw7sK9/SFDSbtLFRwFGZLHKbGjQ6dDpj2m0qLVjaMWC+31WImuWVfWDlBYGPfS4
FPIREmeXStfQdcE858MPMRYdDttGtGz9ksokiohkNTQHjNmDHC7Fm5h7Jv1cHbdHCDPmWimt2i7C
U1dx6+v7wbDyGynr5sme+JSiWqWnxkJ+V6ddd90zC0JbpDPkL63WsycHn9mca7SgoAqtnteOxpyI
o3nAarCIJXyAViHyQgIBc6uVndEmtY3JfGN+tb5yol5t/Dxy7+cC3XoXxWI7d8YLJvfQJ3Q7IUtS
5RC6MkHbXGn2LlkW6xUgEvbKbgmaIPIVFjIucMJpkleaWgyIioJFJtQARsaOYZmNVLVWGe3FbdXZ
tx2gs1DPOmddlUm3G3H/OfggjsbEDpe6jdug9ZYRG2u3nOg/XHzAy7JzPuSUoYVb9CikKumuYUmP
ePaYqUGXuWk2cjKB03VGMpBFNa1xF81ALuYpPxtWhqSv/yWN/JG+eDgs6cdS+LsGt9qsL45lVj8C
DvpUs/aTLqa90rDI2fmLpHtOaryyZhh+k0njUBPNg2Z3j5XLiFM6LWPIhLw6OI0wr6yuDjQc8wNl
FLi/t/6TlhCy4ty9ryycyjVxryf1GIrabcLJN6bV3OjWOYvkTVGk0+oCSxzdf5ys8FEuuZp+obtZ
6qXq00cnNV8GkoigYbxtpXUXNFfU7gHvnBCukaTkyxt73aPVI3OJDZo5s+sgF0xysW+wQ+l0ph5N
s7z1nexzkeVN6qXxJq2iaoXVAl7GFY10K5HJrvKXmHaMzpJkbKGEKmhqjthgadWu5jJ9Z/gHvg7O
c0GMDHBdyh5HQKL0bJYMOESa9QxMc42iKz8sC5StvLfHUz0MZ1b0VSsgDQhlxjCqYE6JqVv4XI1D
t+DSvfTyTtjyjnLO1uN5Bw2xKpsGQ3waTuObaHTiEISeCTM7IyOWs2rXfu8QpInC5I6ppMJwMiZm
d8ocYJKmI38wfuZJ7sGqYyJ+NspNDylhE9dWeo4cD/iW16K+LSOIHdCUmM9HtU1ZRESQ50Spro1Z
TGeZNXhuYJ62nKch9m+g6w6YQHt5tna9z1lLjr70byYDj2xHvLCNsLYpCgZMrt2Nsbfz3EVhTohc
h1pyS19l1TDtu6WM5axoIG0ZVIQ9Yu3myApNPb+JfXGo7Qj2ehv6PfXoBEFAPEKKMrCcCByQIUBH
x4+kWXrATfkWp6qHLM5ee2c6LBZpogOwxJ0BAjEvgSHMclLL9ChUe1Wb9S3TkdU61flxBUKwZtK8
lSOLYzGLYwMkcsA+McWvEyfs+GbI0i214c+pibDOt7wMTXAVB+hRQngFZ6k6d02ZLoXxkW9GSa90
MKVaDY6+QFcxQyCmV6CLXuQo3wocnq22gOnW3Fb413Z12QPeFiwlbGyKbn7xVbUrMysoCh1WIUYb
dTI9MjPL24wbTLOd5TMGzonhrh8Otf4JlXk1eNC2MD8EBYYhdD+f7EGaV03i3MPffKkccF6Vwzz3
5EMQkjlBWpPCl4h3pcp37PZBZACgqFtIBQIDTZ+1TK2Efp3l/nDL9DRrAhMhAoNg0ZMPPVlC0x24
XWRFiy621aT1Yd7n135tXfV9m2HrPbfGvNXtFBay00OTCugd1Td661cfRZ/GP2MY7kdzUOZaS8xn
pRY0EYtSQcnfoNYfnToQkAMExqXGNLhNp+GtsGZ1MdtukfrMm9Tm61L5VrFACOjvOsYNdv0CrCTW
xnajesiGPqibS+VNktHHx4b9jH+Kr40L0cSotqKLbmQu5IH4BW/uZJv5eVhnJsuYDqVjMkJkzbsK
ZFVgM5zB6VNcj/Dz/Hq4upDm3FLdzdaA+ta4LnR5dkunIRSLizVTBrCUOEtWfSta/gL2wb0xNGsd
KKrGMB9OAv7ab82zAVEyKdLsmuYvQLg2PbRYGfXN0fCbXVulhwi+Rp7GfDxZtTKrAZrZgCBuTosD
5bGTleOUnLsuULsifdbBh2oN5cWU+hjjDcFQqBe6J5vR9Te+UxDfFPZHjGFNyjnpLuK5TFv2+YWV
o8PZmDfFmDwKjWqDn2VhZiumfJYNjJ+VN85vXZY3Qdxot7PjULd0HvzK5CSIsZZPzV1sxtsWPssM
UgZ3+Y2lWddlHrGUo+anESXvsU1RQZ9czgeVrpMauuRYYhM6eeeod58NsVzjSz1AGbM2omvv89G4
w/SPYZQUc6P40a3mV2litWqtXK09e4V/WuiyrABy7jOvPjVOBjHJ9t/wlL8dLRhMHRiICef2BWVh
Zu48swvx2QcANYJVnBk9TvX4ftKLVz3FkZqhqudhxtmwKqLXeC7Pi7HstdgGyDbeSh+mezzZgYA9
mozmW5Z513ZRvfktqNZFlIgUy/RsXyAsFcUCiBpvnpFhIZj461Rp4AIobenqMldO6N0YP/iX25JK
Tzm92vEIUBBohWfLky2WxyVRezrJCVae03UVT3s4PTda/zMeB5avcVWjddQZ5INUtLFmdok+0sI8
4xIMH9dEu8ZhSFQYmyhgK+tcNtXGl/bOt6JfyK+2CWLENWJ2KoBa/in19L3x+appET4WevkcQ80K
HGneMMj4aZvtAmcV826aRj7Ue0/xOG0JNiRvM9664awU8oKg1Aws/o10O420iJsxWbca8ZVlwdiw
rYOZIaDJLf1KZfPRzCxvpzT/es5BtGjlMQPUzGO+Bz68FYN9mExQra0Z2s6yHRsQVfMyHNG8f+qt
Da6SwMpKq3u70s9FrOTOL9KftUbU3sRWFWrSvx/d5gCx9w5+8y+xjLf5Yq3onG8arT5GRAjIi6gl
v+MDQJjl3DMm/hYb9WEiwAcrvePD2cOhXs9tuutjDYctEJBZGRptC3Socu8k7VxxQaHO0xYHvwgQ
noPxqb3vRicUDVBFt3mTkQPswMnvZhvcX2Eck8EK7ci/Hgu1MxksrpmSxGkSJw8rX1kLWzjlP5hs
YtwMfbqutPnZmy9XomxKT/cCSKYVWsGkXca9jbg1n5yfHRV8g0GcDp5CPz76nFtdod/qi7ibJt+E
pZxDl6rqZ392bQ4L9UwZYOe1y0FmsuDlVCsGK+6FoLI+qg7GQ3nVYwAS0FObINOCfAYounYN8MU1
j4C59qJ6SFrrrkEnSzszaGP1kgvYWmOxTuCCa1SQ5lJt7dJ+KAXtZv4Oh3Xde+s+pw3uq+sqFXur
TMPYa68ppq7nGThxBO1XfvIBhINgbNaZgsRsTpnm8bYF/Jps66WgR5L+thrys0beTV4/2cshkfm9
LYuwKpdA05g78uurylWgF/F355gVy8NkvWjjj8q4r4sRDlD91HXepiL6gjsXVP6TXb/p7Xub5Tw8
G7IuyEHTekz7PZ3noHD6IJ1eo/xE3/5JLN6hSy/UCy+YC5A01XU1XmvVg594rJh5PQKDiYdyXdYf
7HVbIZa9Puqcio/aEO8iLb+hogD/DeghgQ6Uq2g9KH09tJ9WBqsuT4OyqtdCnDV6pviOXVuVs8qc
U6L/oDEfEi+uGHy578fpujWiMG96aocMxSDjAt4TeM1LUURQm8xDA9e39z9B2iDEacO4vkuVexrN
+kbrnqLoXCxNINvoOi1ahNFPVYLCU3ahG2MxZqWbC+WosNS60ID6QP2IgYIW1ato8yva9IHXd/j8
3lqcyblOECnlvo33M2qmStOO+IJv4v5j4fzMFxKTYuGLG466zkHnR5spyoHpwQIqvdXko/vGFdIj
c8vQg1NjOGTi1uo2mpCBiIe1MO4qbW9kj336WmA05AGly5pkM5PdNGz7zsYgnNbin3KugQkNcEn2
VX1tFFdWfkBsymS2tS5EiQtqU619oa0m720Aj9jqUUBZkDFxY1MDV7RuNMh+ZffcyW1kwU8Gd12/
KnLINoHmpiwPOjHnQG/RQEnaD8e5leS1ra1t+0kQZVfXqtA3dpyETtocsuFaxwq3EeQ90j0qyz1p
oMiCaZrWfdU9uLO/mp3nKM4C1TIZ8Tr03XVUtE+t9y7ESIkjDdMMHP2c9IeSbV/MEkzoo9/M+8hJ
b8Ez3c+xvomy8tkwCXf8JmS4Cl68CrQoJwDvV32nHayLCzxAKnQhq6Tk1Cjy3cWJJPeuxma/aF1Y
yXmzjPMeMgTOsOYQUmOnL8VaePDGz1mUobTua/tl0S36AOfKOcf9YfGWtZ9rGMM5V1q6daz02DL6
rGq20GrkfUBLryK80Ck92clGePWhasYtgzxkJ97BtdXR5CVEiYzX8PNsb3jsoUg5csSoJQ7j4r2U
N24/U1VKT4LFnDfiVht3CbOxTBV8goXBZCPb2MTfaaGAWC0pecLRSYyHtu4PYyM3zdDSvHNXkgnT
S7/R8n4S8RuMDE9ntPI/BgeBHwWNc2rUPwq9ulPNRIKPA21d1wE8s2Llz9ld6tk/2At2YwHf04i6
Wwu/WDULQv00Jr2qCEjz9FdCAZaxCyoe+MM/VMYFBhrR/5+Fc2VGzs7zihP/n5ip0K6SUlvl+hUF
p12L12NJatDI6qyYMrTI8nrHDfz0upnC0XDDfGJcjrNspWx7Z/TTNfYGm4oJjEylnDDu1kp1TpsB
BjMU+CKDXl6fFOkyFRTIbs6wtuvXvDxHcfrQl8M7SEsg4snOh0nt1G3I8Uq6/EtMC3vOC6VzIrcs
rBvHRBJTH/uICJcFOVoEzGpv1UiIfPPUzfZd7o2bsohJVoAR6s3UryRo0s55bSm6J6DV6gxLgMLh
IOh/mQ6jfNqn5ix3GmStghPemKcwGkkrRhHGg9iSngWFlZ3qirMUjCdFByP/mbFZqM7fGPwXMwYn
ZW/fdWo6aBodDO+joSEllvTKH8/OAG6vWNcSjvAISgsWuSTotXreOpi1dZTVoaqSTY+2PCs5J3A4
3U7ddD/E7qE0vYfJVQei73tbPAF5W6ENO7iAXyc9CS3/fiFrNpkicUCZ8EaXmvIQm5pWjVfV0DxR
ZdoUpdibxiOK+mRtdM3ZEv2xlyalUn8tI+tH7JgPTkP1iHZemjPYkuF7LOL86Kb+FbHFTpj1i62D
kOYH4ExyY8YPKtdXvp/s5SAYfPcDyw6pEgIcG1e1G7GHMjHuxmRHl3kaQFk9X3v5YcLj0jweOexb
NpNV594rvQpbA6tYc19W1U8DwF+0y/UKeN17lhYXkEq380djb3giLADGk8cFraZ2GIMFJZ5gEOXW
rtavpX1iaq5g1nckVix3FUvfyZ6tvmfpdEHPfmMtb1ok1tBTT2XdnXInCTHFCojVA8/eK95ZkyJT
1ztKS09+uk0zWgXxLuEP8QgJltgOFrywWvMn0vxAZ68Cd7Yi5z5EZvmCoxMlgvmFzu429h7rltOi
0l6bSR1GCE8pT0zoLx2kjUnTb9J42fdl/lLxbVNBC8ZM9DuDwaagN0l309J5YT7uOmu0U95QOpv8
7mfUJvuJyY5Q+bOxbnvzDvDir6TJEHLo+TUK34LGS/JhOdbPTLeehFXfuc54H0fc5eyONzVeuHSg
74SQ117tv2u1cZe3tIfa6bFPNnLoNr57Hev9fe/cXViDcXljui8F54dqX9Htk53LdWQU+zjmSBM+
SThUVOvoL9ct7IUu0a70aV7brbUdEn8Ty2I3q1896OHG0XCsgSmFoRf1SKcf2XQ+qmEJJZ0Ql3+E
Sw8obIf7ZZBY70lkbmL7tR/GnePhWJStF06ylG1Tc3910ZNOH9bDOMThwHWSZu3lzUovo62MxSFX
bFfNjkbA1jH6g+9oW/q3wHxv7CH5EVm8YxjArsaKqbMd3PrAVL3cOcCyroEIUC6iCsX+5E9nFvC+
BqoMP3KTjztw9XC4X9P88qD7zbA8+wgcE1tuyez3TuPvnPjF9aPDXPTHLMnAQTQBvs90691tlr9j
skafxFwhudlJUm5tAnu92NO9TJaHxcgPA7oGkR0SszxbmCfZyYMWGTD6zmlHrjp8LtGNP3GGESph
+buK503cdJDU2FB0RJyqWC9jv/OgeOni1iRuzk3IB+VVO927sUaQ/SNSTuDCDZHDU9LEKzXcpyTp
FQ82TQ8Cxpuf37KUg3TxgmKGu4S9q9k8S7NbKe9kd2Ld96QqjPAlu0LbXRwKy4qUf/4sxINFeSdK
pyMFi6Az+QHqs0T14yy/ymraUsk9lYv80dlYKUkXLDMD7F0cFlKs6lzgneyr/aTbu0Gcy+Is3QdY
k9tyoIapgobeQetfl/ajjV6ur6jiR1tX899GFHx9YYQgL8MailrWkMBSWJL20RueTNlczwM1La9Y
SxlR62U02K12ujlutRb4MNFyindxmnYHbaB7kmU9pdlx0zXeXTS2WB1xhFReBe0w2ZROvke7c190
9s4ETJw72l3kVFtpYnWctOOVkuXdKDG/ysYESi4VA6W37HOGhR0yZcLlwgim+VTW1hG91C6ry5yD
G1Ep3Ir0KlEwwocy/siBdM9d/Jx1zV3eDUdndkJT88PajHfzFB8m3fgx1O6ZeQV4non3YBckkr5e
pBSo0AaV+Qzz27Z/FYOiVFd53cegj8OegUcc/gZGHvMsPjCyup0kibmvMXSg09bbelp7A1iO9hAV
6TEFcJ8ritFKNXfMwXRB56fQ1lVC6tdbBQGZvbMmqN+27wURlAk8I6MdbucPQ1ebwTD6j7UFlM4t
l2blN8Vmks22VepFGs6N1RFqtM4NFO14tSS8kUrwQWpO/g7nlk5ByQUMGk0AMDGHi1ud+rVjbGjF
ceal7LwjXNViay5Q5ykUkMVH++iyInN6YoSW5bU5T+NKZrS71Dj/KHLztfZdqnZ+m94Y+dKsB8M8
Ne68aXqxX6q42zDVaq6HTIIJ6cx6b/hJuunF8FY7GBeNld0dR1X9JGHzVm3Nu6WhjFdE1GJF3FxH
7nSnK9e+TfTywLz2vW+DdaTmjg+arZEb4lRBBKGwQEohUYIjHoMl6nyqYsKmUyIkyNEJ1UMFFbwb
jXtXn8tH5de5jxfL2D9ZEXXEx5wnzSI3TbVnMUA4zOrOv7QpsiNhxOg/KHtyO0wcO50mj6JabccM
mfpx/e4DZJwBCSb1DhKw/SRdaWmnpe9reabGu6Tv6SSU91Fplco2VudAcrb4Jk6T3YqrxmNZzary
r3RnxPRTpzGRdJ3+0kL4WZudR1JKShHSW0kOdDerV7O3ol06qCGMmYC8c/o0YtQnKtA5+pW8ylOI
9uQHS1DIsb3VEsPZx9piHwWjsDshs3ZDZaM66QsoBDOTadhkvUW9UzTZhqF8ufbG/q4no92nMYmi
XxbibKgKdrROqS3UDLNZLUjLVnNxGZLw8vFz9JtsVY+KMNkFpQkV5ehQ3zktin2giGhI9IBNw0IV
9riRptftKSmVocL59EiTGSc96RUP7kQfk28KOdggqRPPfXKbGZPuhprtkYl47pScxkT4bPj4IxDW
8dNgWjt10A9lvhf+RJNkiPVbqwZXbOVmc69FY3nD+gXcPIge6TCcUTsxgGvOFo2dypDjdpywMHLL
ciAJd9sdkGkVVosfnfzIcVeWk5DDeZHMVnMUm8/zZYmOBWm0BbluVSKkO/vFZZ+bmBbNTcBJpdAQ
6jdug+dNkZHkx8Y8H2ujTa5lvvR6oBK/dQjl2G6sxpB7nWJgKOsk2UamHr1HjqDDqiu7fYzBkR6g
ixrrix17OGMQRzg1UXyYdZOOke7tlqSTJ9WXxtYaBjvwZp+he9vv6F85/qHUqOaiOeJA8Vo3Chiq
a46VZomr2MS4dI59g35kOYV9ljK9EENbHfNLOkKheVMvZR6Kgei3ZBL/ybblm52PbuDQ0Nm2YMgv
ZUPjwbYHtTIjRSEzH/Ins+s7fBhLrBrpZNG9WVQlseIZijsLN4JfqTuUK6No4f9Bmtro9YjCrKFc
2WXdcJqrnoO+i437Qpa4Fgl4vWoLKmzkmO3Nhrn2GQowXiH0Q5LxcWmNmy4v7QOPO0+ufC3Onfoy
E5nnNMqSWiTl2kymwT8xepFjOiKoytcx5cIiKSB5C7374euaQaaFvCSDQ25DwFIEGZociuemlLr1
AwbSMrUby1q6rtnH9rwUdIwAxD8v2hJV5zrTlPuw+MrhP8SMrisId3gRw7PrSmH/sszOnuiy5JpB
+85bOm8+4HLs5bd5p5n+IfNHyycaiexyM7ucj6deacWlLZTifWYwO+GnmreucxQLtNJQ5RavRu3Y
4jO2BuG8V1rsTj/ROpqkCKLyZ/pNzjjphMGRGNo0Dus6t7ofFDoApQ5wF6NmbdgT0Vowe522nNPK
kv7BcJqxwmfSr6b6/zg6j+XGcS0MPxGrmMNWpLLknDcot8cGcwIYn/5+utvpqW5bIoFz/vhuFq0v
BZW1lu0B8LhRL3mI+inH9NLVbgSuB/wmqs/CVROgBwdPOvwaAZwZW3pqKvM/HrYAhBhNCT/Spg0y
3X2iT6uHR98d5+houLnbvwthqehYBtIWfwGP/nK/NGJePgiaUc4p9xtavpUOJN16Llqyg6zH3udt
bLMsGfyiNt+aCLLu7LssFlukaSFmokW5/Q6Og7fGMemt/fRUh9qxDMa5ZRCYCf2pBgJIKADwA8gy
jXD4TnVd7yRTR77ZNlODcNCfhDLY23Qlfy52E34qNwzYXBbZk8aXjkZKbayYu8wNYvTtVmUeQ/K7
gQ6129Rq2ovWCBkhrNIshj9+5c7fYn8OYOQoTvvDozCMv/0cGTT3rqMc+0/Kr5Gqb9w5MCtwB7Hq
7NUwh5F8YRALvg6zbf2PkBr3GYguy9buqPVsMoLnvrc6L43TpP+p0J6781y781PgRgOihxbn4T3l
1Xa1rRowcBA/xzH6JW5DtCnBps4WC47ZVnKEyzWWVapbBoTdfrrjyrGKenTDowoswyK8aZCelxuc
BA3tygT+WGzfMljOopF28Cw5BatE9aP5q5t80U+UCtnZXneR052mAlLub6GziDjgvOyauPM95Mkb
FYyK3HyEXBlLmj0acSsHy9m5gWL47kd7yc/h0lodH87QGN2/tkK9uWtMyvvORuf1dFfPa2//dWMT
zInTC9N7i6S5ih+nL8Zr0MOLjLe6JyeAwZFSNPtlzTLwLreZa6YMl+b2pMvK1vglYCAM33xzpjMd
2x+o/r9Gt6v5DEezirvUHIf0UvJSpQcLgSNBiGuGxH5Yy1F/r/yp8RHUOcfnplxH0ZN3ZFZejAl3
6f6E8qLiGTHXmh1Cnzg0sq+Qj2Y9QqOyrYHKEP8O96r0GP7SJsiz96GFBP6QczB7eyG0E1xCAnvG
F69Z/HbrLZnhkGpalWb7ZWVTECPKT5mNB92peOYr+a+0UiVR3w+eu1mmgnJWV4DWYMmaf9wiSm/B
oNZHrfpo2ik7tQ9zmU7uMerD8LzmUp1k0xtcPRZfVSzUsgLDRAuVhELU4V0KLXrHQUlRR9PZH1EG
MY0CsxcxZF36Ns693vuSWbUMBw/JtVrIkbBUB/hTpgaZTuHQuOOmoJH9DqEa40yEV4y4WtRs7lJk
1X1eVO2/XIXOB4lrcBGGCoLf1gqHXe2Z3aOXu8WTQxHWV1rQU8SPClhbhGPBvDKyK7sjF7tuTVfc
WfO4qCN5ocDyyxDOz61JoAb7SCgUEgsYgHhA2II8KC3Aq2v6Dn5sAjUmpOvNHKEkEM6OmhR8V4Ii
2a4bMqr/ijJ89HHQrS+6pI2AXaX+pR0n04ke3dyjSKdZVTJhuT5Vs0rvidTv7lPL6LeGEB+uHD4Z
v97aQHWxUg6iu66Vm9olh9CapotcaYv3hzevWtH6kUbBVBKpbaXpc688492cIdh86b9nCH4vfb1U
O2kjrmvG4KEkYZF9cq5PokBJZdakADbrIN+Ep/sf8Gb5UBuKsJWlOdBu5MeePR7LShk7hipjg3c7
PZPPte65DeuLJ5z+i+WCtt6oOwnUd7HChpV4uQCjGrt1s+aNu5fCst463atD307GQ85tYMZmbk7l
XVAI64p2iQ+xpCQqX9KMcd7IruT1HEPVlY+jVOu18NLvcBn6/NB0LCQ0nwOkUqtdAvkULqp9MVrH
UPOqodbvqiuqAmQ+VckynuB+iZ4Ww3ZO2h+cAZMJKXAb1C4qSQmGfkdaoqkW17+ZbvxkVS28zrgO
e34b7JitscujaAVbbwBa6SK6UWxqV7e1HSs+7ePsKzfpwv6SgnH5VU/x1e1HNCxQqoWkELJAICKo
vXcod6Ehq2nDKtbLGG1xIr57fQ/vXjvelfhLKn+4Wx/wIdTx5HRvdgfaaQbNeu5tIZ90t2a34XDc
1LZz1aV9NqOSvYWEybitnCqeU9/dtF30uFrdhUkHtYAIONaieX0bhhBlSL50cSqsXTP0uArmYCJu
jcAD4bLTWTNfwGCnD+sKQV6MHjXvVX/v9oW3afxbTvJNtDGXiE8R2PkI34KOQrnQS9ohsM/j4D0w
nXwbJBtsJPQjz2q1xqhMCWotWkbCgPl+RL+98byVPdC0+FRzpjln8kkrz0OqG2t56kbnNEiMfb4q
6rg3o1iMZQVgjWaDt31jhUWQRLVpnuZmpbK57VE0jMPMVQSQQGdrzb5fNPHEu3t3i5WA3y3SuOJW
QmP5OEf0yLYdb7RR3I586KOjqbNi588UPRAIeIatTGN7tQR3YrVuySWLElJBPyKtATCZZrdhWDdx
mXY/EyRCWwfzxSjcF1dhEyGA8W3wVydWZurFNPrM28gyC3xQeZdw/eikkK3eZ8XinUnqNfYoBKbX
wL11Hhna3SKZOLfjxBhSUyvbFdNDmao27rmj47abbGpO7COx881+6L1Dl8KCzA1KwrwieTLNoCr1
kGQosXGC5XzPxuhsV9/6In+AUZB2lk1a8wET1bnGhVuWR4B2C91AAc0hmVOqotwj6oBGyMZLGHkw
YUDZULP9xRUKyrHwnCNPlRGXFTNTkebv9ojIwb3d33J9SeeiTdxSn5vKeL6p45c2+Mgd0HC48gNR
vcSFBOkDcq/XwQWyWKf2STTuR8pAf5Mt2LF0u/FRNh0yOKcaH/Ion3blYN+CGyxmq2qOp6h+5wRG
a55xamcFoXgRqsZ48WBYTKklrlMb7pr/RtMfHtgsK1zgFJal6kYUl0vxO1imnxSOGcQ0ujlJqoMf
YQ/3VrZ8IsL9aNvusx/6e7sP77J0uAfU2NVMyBtNTLdfG8ZbJq37KqjhEsN6oR4lBDIa3qxePKW9
6eyC1bq3xgUQLVPzXzNV4d7xMsDIuTJz/hpGFwIPC2w9DOT50e3xQA62v8YwUNVxrgBtCajI5TVw
C40gx+SxCGltGLTj7Radm1tN7Sngg8qeAM0URINTnnMybR7AH8YnE83yWx2p9bV33fGJ4i5nN0Zj
fW3DSO/xuOWXebTTABa9QREFzeWF23rKu+XRbBUvpU8wx5xEft2hFgteLYQ6NMMsNJawNPq6ScRa
W+BFLYkhcWeqq/KcvXRME+tegUbBcvVdMXfGmzYpYw8zUyV8kD/S9GADg57lkoKM48gmht5vWk/a
xHNVZOykDYjPtmE7SHxvIDjc46H1lyyNaV2FPdRhi1lQ2IcokudZNB80XhZxhsT0veqhRaZy6Y7s
yO12MP3+XFRs+0WRJhkCl102VNAz/V3hzW7i6bXfBYOzPJD17W6FYU07gJ6DXFtgX0sfMyERhAAj
5GGNCpkFY7/UgbmpnUofkHTbrEbVNxTVejcMknOtJX6nIfbCXMPouACenkwaSK6q4GPhU7XovkgL
mCXlvRJAYG/qHP6UsJX7tBjugCxReBs5793Yo4CQ6aO7ztg5pVveWpf5C/0LEkDWbxNwbO4mxPWE
pKFPn52k5uv6LQcFUr7Oz2vkDIB9AQaYwu2PVpmiP9HmNrghoY0Fbt03bc49V9wxlwNDTexjHtY7
MbUHbybkTehjYY4rXoHwS+nxp1U4v3qm6D0SDYRBqfzVWXrLvjq2ZXvsy37nGHVxIdXpfq2CEnM2
uXABRz34PJoeIHG2IHOWWz3dTk/ETd46EUUTRXHvFE92JE+c0cmQ2j+5at/LEaS7VOvDgJ0wxsfE
ZtA1n0HVujvS536tOSu2S+D+1CmP0Dp0ZpzOHNDe0B3t0iHkGNZpvClKxPQiRRpt2YFopfR6a0JJ
kr572haxRMyJnL0u31rPerbCCi1ZEaFdXJYLvpr3YlKHymZJXwbzZzKLbdiUI+q6Tr75ggMaVUee
eDICrdDlQc/lmT5M42SOHAzpTbMyuWV/CXPIFBqpH7liz1pOC+EO+kIu4al2GH3rhSaCqIeLs5U4
lRnYVhh+8UTHY1Be7QUv4hzem7l4s5bpYSjng+3CfC+p9e2UC6j+VMAwUdO3o4g3TYKWMpA8n0sU
zjnVxFPPz9nUESrZIY/pMefJr5E5ZRYWYdYfkDw/DeifQ8rhBTp4nQNpYcf0hXti2KY/h/izzdB3
164I1SZIiaklN4K7wA4uVWDtZyIdkr7FgQOkguq/KN6AK5GnhQrypVpdhCot2lByhOOVe9vKK3ap
9Qzi1CJSXkgIHP8y+6ZMbJBeYjEYY39ioxLtci8YZGN7sh4pi3HwD1tEcvg8vu783ctySHKlSSS2
hl8RtcE9zbd4scT4vdT6q6hgcGx0/LHU7Kd9Zz+Wo/Moy36fipQEqyl6zkxsd/To/E5jgFQl0GWc
IUiIiVLI+U41Y0umPmb2y0xRj5u6TiIhj45dL2auRrvbwWsbm0HZCDHLbjsGrbeboupEhJo+hQbq
akdY69bEwXPWrQUvW7p/hHCiSgvt17ZxHX47qLW0/qvtfG/l3rWFYsdrAcYpZHoYlvTEcnrfzvJe
SQYhBdieB9NXmIqnnh1yu3bZfzWjO2hnfezX8dNeS7FZu6jiiLOGjdXLRwPtWGjUd2oMLq5t/c30
T5GMbXwjuDtyDqIf8NxdmYM5p0W0JcQsiIeF3EziQmXX/5Mh6vixZRJcnf4pWN39EkY/TppFMbQ8
GfCN+07v7YNTFtc5GuVZZfozy2ZJEbH1kYOewZuw3fvN+omxYuRTCQ8CFf3juEzzbiD5PDZDKtyr
7DKxWjzi/HGuITsxELAX2/58Ju9nwUQBpy6BBCNZEkEW7Eh22/cDJQ8cTXwutfOfaaOiNUtjn4Jp
WjGso3suZ/M/ki8+5VqjnWyrl1WmD42zfJCdEg+m2cO2GfrR4P+LzSHb53Z5DOb8rNf6THOzinEF
mA+yio61oW1IvwzZFqlDwNwREPLoSQDaKd+OHeqdos1P+aRJTrDspKwoKqW75SkVDbe/Hf6KYnpm
j99zNN4Ly8Dk6s5/VJDc6nls56A8gDl+H39C0cBdtXWK8Zdr+K6GGtpGJbPhJKM7xwpRaxlPvrSG
pGzqx0DXOi475LSsb90ovoJbL/rAA8lk2XCCTkdrRBJqdPkBN6wPIdQcVkkAjfCqkARPYSfVqn/T
LpOJNXdf2pi2xH2/YQtDSGbfkx71xpxzDTr/H21dLMlT0Wx7A90KyJlxqSfagd0u3WtRQca2lHdC
HuFcgf8ew7TeZp1W10mtEeNWfi1M5+RJG0XR9GPNzoes2aSFEpAF/CxIcQjiAoG9qV3tuGdV5+AE
1RobnQRgQ4jo0a4UC+Biaxcveeo+jsJ6tAW5Aa0rbNSpPL7B4iH+yJ1NymB200RXtZcd0zzUEMqc
Pm7F2if1W+oG5I0Cf0pZHq0qfI2M5mz07iHQ6AN6++gJkRRVyOibevu+LZC5VSFXQ5PYpcbysPqf
cA0f0aL2hLDzSqbHJQN1pydjRE6x7pqZ5RJFy3Po52kCBSWTvmfeMKdD1tgw1pFxlowCceMYSDtR
R+jeu8y+dzOXLImZ5j9NY/kb18iPdY/5ksYq84inYF8MZL5yxeTXsDR+XX/AuTOoF3CebjMreyMM
/0wy4GbsCIELEdY5CqXHdOEV2BL2t+39fyJtH23dJpGef0qnOxuh5pWz75RdPY2gvZEe9629fmSR
3IKXbed6hTtXy3M9GIlTcqrl9vDl2SKNgyk7Te6ACdc19yzUj0sX7oGq9l2To6sQMQzr1ijszYry
c4Igz+ja6/yANm6OVic7lctvVKLRYztiNrLmlyacP25xX/E4e8/aG/bKpNwj627qgEEt10Z3d7Rt
BbDbPHZdhWFh/sNngs8RYjqW+fpa58v7EtrPXouawFPe2aWdez819dPCUxSTPn5o6DfUwIB4Obx7
PwugyqqrkkgpwhSbkHa/wjr452nvY6EIM8YxnW8wIm6J7D7YDrK2BrQYJNmsDjqrjn0FOq77fme3
/t9iVbzS6lTBieWueajXYNP142tY1od8cs+g7FeYYB7S6i6L6qTS/p62qgKtrX/qUsJbLctABifD
2DPqB2tw6y3ZXBN6sek+WsRZW/UxF97Fubk70cigM/L7Lw/NF7rMUy3B/cv5zinBtJxV7XKeWEMP
zqZOm6e67t9aZ3wQlpZE2dx8TKLddhPVAoOT76thRvvXMLaErx5agta+C9bxUIYIkpoSHTqC9Mzo
jr6TXXpzPIoMw2YXwrQHj47OkywytsMsHxicCbZPw8e0HfaG3cYyRAaJfbzcsAQ0G6P23gxSEWMv
w2PgMfM11Xw3R/NumcUOVLfkLEOYsBKukXDw3xcS26UZVUAf+U+geKhuOhMkgpFCa8+kJ1RJ15t1
lsX4X1uYX9SRXxy3ejPM8clb52U7hoGRWLI5rsH07HjDTt0qAdzqwyi6BIh/ixmKGV2nMIUWG7Xl
OIeKlrO+vRmzxu3iu2h1MD2YoXhwOhyRa5sdisq/G8X0vUbTCwAvG3F1bu3qBONz6jWWyyX8M9ni
NvbquhvVC6RT452m3yiuq+DODMyt7/gcm/LLsN2/edTPPvahjTP670CYHohX9rdmHJF9aEGC20uZ
SISG5KiO20Y5514h9O694ORor9tWjnvsZnvXBsVuWT0IyyLGt3ZITcwG7vgpPXEkA/KUcshUHSii
F4Bng1qEC6Kpfv42W+dkzyLm+dhlxvpnVSph079YTBR9YSdT5txLm/1husXgZeMpN5c/aEZvE4T5
lbx4mCDEgvLfdBOWVQ3CV62PopqeFvvZL8t3bO6M1WHiY4+86c9thP4e+XqxmsRX25kwWNNZkhJp
06jOOapeQotxEMUngWXDyV3LbVqB50w3uFJI9MJQI0GMqgKtnEDaJaZBJaMggydf/uWi2PY9zZ5R
kz+7tsAVoaZdINaHaLTeCJYikHZtD3I2/rPymkxfWT9FpriEZmknupOvXsEGWC3EGaTEh63ED7qj
fw2X9XvxvYeoACQBoEDrxdvXIksi53pF8GZZgBG1ewqs8YjMkD2l3ts1Ad6ojUa7rMD5gCYI4gM+
JwJv6hJGw6d1yZMUPcGYTRzm3jVd7e9WWv9kg8g00js569sTvM98RLa6X0GrTXdfwFSp0NqGc7Qv
oXXzqrkvfcJdeDkvQVCG2xI+R+fjT9pWT7hU73KMcvgJuuNsi4SIlETN6q2xqyPxyj0vaGqiKOsq
JuL5MA/dv74hwk12zgHvlYlUC/+qre7Mob6EmK0d/TQq6i3lah9TfyGa0Xs0quxrQmTTRRCneXjv
yY+5ogdStOcKX4Zz+0V9d0ck4FlVLjBviCXOeKbi6WS088Ea5RVjNFmd+IHb0X2yAzNJ3Z6hNzSO
jMNdPE2RxnCHTAferdgplMJ6fdMwpFYlzqFsne1UlX9ZEb74pKsnNS6OJBjzZWeHGENZC+q4aUDE
vPaXKPtig8AGAqhmfvNhYkBv+3jOQQ9tsTxjfcYDjoEgqwtcTy4EQyeK37AN79YIEmUNELRzxpSF
9TiJ6Bys7e8Q5J9OXZxMq+YdhIx1QvyD3bs5OMnSjQ/dQH0EvxDK9CmzP/NBwWeMOazIWG2DEP8x
VnkoxJuLDK0w6wDysdxYnw1LPSirSRDHoi4YxJ85oR0j9MkkdS7FGx2F3isv/rZK31tp7ks7PGQu
T1PINpVNexDJGMsn8s/SIiJdA5ixyFb5P9tBgNbaiXJCrHb+BFshPKyLZp3IydWJU0/pnVrJx+1m
8FlUBz5MJgub5Y48tJaY78cUd0/ka+awOmiuncw0UL+9nLuFhMnQV2rXNXX+qFp8ltiZf0bpt2gv
axlbHQBhaZr1d4DTco9r0krK3s4TE9HP1bR7Gn1M0Ccqtj/6VKIiqOSWspC/0mhODHoHDudtMP2b
2+mrz/z9WK+/fW7FAWiGrPZQyMceMqhGSICDAhkFxkXObytoGTVIlsjt09IQ+d3BhIPkgZlfU01f
eiOHWM32AX3YscVsURQMQHWJekr0au+V7S6y9B1xzxtswZsU96E3NlsvWHhgzYea1hvB+y6q9npz
xpM5mgyM2k44PJj/Xz/Hq07BXV3Kcoo6KTAx1TSlBNakEiMvjwiFNrmDmEnq79YU+2mkU5wIqxXj
TWX7G6PMXuqJdVCn+cXL1UdU+1deDqx9DiGmH3bQ4JXBCuLIk9TZWSKvDlm4jJ9xMjl0XWItrSsf
1iWr7EPrYpdlNUB4fwhn75SFznsl3Z/I6q513m3BPhjz/eYWFlkUP/XUDDFcdL7rZ7Ut7GiXjzYK
tp7vy0rINtmx2MZlX51IfbvMcDC4oR5r+cBPtatn+Itlcv+M3Dqim4q1Hq4u+kYh+cEM8dZJeDbg
nkARy4yz15v3RQl+BPgT+eItN3x0ja/N9NJMP1GOMj4AJ1TlQwEwBC304mTzR+GP8VD/qix4kZ1P
+25wb8361c/1TqzTr9TjzkFS7o3ZlkA30mub9It8ABhafCbADOPNm5A9+U29H6zq4GgiUkEX8toq
GOp4iNvhM5PX2sz2AzeLmocfv9FXbKJJKZkVbpRp7zVevNbmPkDkFWEuX0MWiig4wZMch2LYj+Er
v3fSFMvTiE33lu6wDN9DsGw1D3I3ZOewb++Cpjo3kg2typ7rVV6jYT7pyTlHZnhp1uWKbTZyUkZF
oG5QTF0sZzcwL5Vs+Don58TEd2/KjLqHMDFbqI50fsb9is8tP7UR96Ux3qfuQuiDd0XEYyE3Da6z
C9RtrGexhv9KFGGSPqEI16aBp1XN5otKrbOw/sy1PNqrfx5uveHaZDgHWRm7/zqCLTaq5RQMxi/e
g9/IM5hD8x0z0n1JHYP/AMf5nNrVVXTqmtOi0dbLA9YLmOdTBHYSrlhWbpSjsPcZNMESAcRNrQOL
a+z7QD04vfNqB6xKN6w0nIJ/tc5+2lLgh/P8GkCgPlaedSmG6l8Zti+cTclcDrsmkjhKb+3NVky9
4lZl5veNQB1Eebby9HnJFgxRoLb+VH74TfluFyHJnnl2LQXKUm08RxnN5RnfzbLu2oFLjNT23Y1a
QcSkNgwlSB7lmSQFTEv+XeY3rB/N3oItKYrm3Ahx9NoiCdUAXgeVRO2QwpHNN/TAE3Qp5+Wv9EsX
oguXQme+1Wn6FFj9n0QdsTFWRdhC+mUz62Tl8Ew8ckKczUFL1KVTsL4Ij6srtUnB98V7d0P0PPVi
oegpRhzdnTpkaLYQbtj71qP0psKElwHJo595GpTx6HTzA4TwNnetxyD6Gt0Vs3tDcYf35mfhzW+O
RqZgcXA8DljsgTQV8odJxOKvJ52oHIPApNI39pljhYek6p/EUHzTkRYH7eNkOrwe5ckCRFEOCGq/
JIYgegwhfoV/nzzTxBfTzm/Ts4OAewhPQ26xwXTibu5Qbo3qEDj1a5E7pwWDxJJxr0TDzkCnKlYc
cMRDOFDCvffaiem+J2QyBjoMN2TJ7+BIO8v4D9dMDDKCeyz7nV33Yc6ni9m9j/TdyuIWIZo9mKo8
YZs8sFTeGeZ6WMfqbsQyFi0OtmS6T1z/tncgo4HjYW+ISicuJPNvDhY8KpDnovwZqcQDGe+OAzTC
4KgfJr1T5TJidO3NFOK+O9a4722N0N54NO312KX1m69nkk2w1aHrNertjOaJJJLHoJ8PeLyQhh0x
7XgclpIjhSiCfv1by4ocl3XX63nb1rSRr8yz5bmZ37grTtwTf4LkEbslOsl8zYiEz0a0gwtrBPa0
qIteQ+4uduckjxa99XP7rZjHfUoCce7ooz8UO0MVsTVzUUBphwwgFi4oWhVS6laKMXx0QUBmsjCr
/jsnXzETEU90eGWEOXpKbKQYt26VfTOObVxlxGTjblyEti24WccwWNRGUs/F1mutXYqU2kTSay1s
eu1MN68ZvWrD/EUxsi8rZmSfTrMN5Y5nm2DjVIKed9MDareL9sB1PMQ3ioiM2nG3nH1JnwW40Uey
RFbj0rjRu0Z0O6QNhhH/v7nBbT+sCQj1MTeIGccqCpRMp+nqnYoCqrE3t2n0YEzuh5MhCg4HjJ90
kATGLrD7eCETopHRDrojwRUGUPzLYsAVXu8t5fyNgzj3oJ6G8Uq0NIqCdnpwq+XkIphoQNtqZKMb
lKR3UzBetN8+9rm7TXVxyRtE+o3z340NoVjpYXKt99mqDzQ77e3GIaZ1gK+nj4/kKH9Wx3KK8A/W
2xzJ9erJE6UsJyW+xVzcccfB9JFQ0dbMjd5jZFlIs+stv/a742ZP4JafxpT3GxmApeGKAfN3tyUI
QDdXu0CqWEyvCya92SPwwFsRYUw5vgV32yzt2e6osoM3VmJ0mTl6ieqOOB5kpwUSO7mSo94OJGx/
hZChFYxMljtvc4WPCB4Y/pjHTny2NTZuAuvRPfWpPi02r7D/QhYUGizTjhEdbyOwArva116/jxhK
B+C2RIRXG2JA6auzXIviu1N/ZlfHTvjnkIfkci45ovm2Z9agSVkJKW0njHZf6RQdK2D0W0fQPUGt
H43hM9UhaqB1jfCA5dLkYRz458qwd556GDBsuOZ/xCHdqdLdjkvw1+CFILWdoBnYNKIs6l5fJvef
m+O9L+ZtTkjDIsTGSf+GdkE6raFD/1jjMPH2P1mOwVUEF38m8UbppFIdGFh6LZnHQ/TgbP5p7TD8
EnmFZ+uC3ewAzEuiNUeeLtRJsGGFQb8v8qMwU1LHCw5wXizPPi/qQ/dVYvQ49Up7eIHZc5Mim+/G
0vnn92RxrUNzxyT8KRFiLxwFnAi4YEOXIdbvhu/S6x9c0ta6tou9kLBjS/zzazRsXtoxGflNPBC/
FXmoAEs+ajOtYjnkOBmHx1kXrxUNWEN/A6wLoiJQvFgZiVIqfe/4p+novl+q9iL5QCcbaTZWdzQt
oBocZn0QYnd+kuJfm31yMcXujcPzQmh/F+0TZ8uw8nOtw7L3qvT2oS7vc2Z9pYDvG+I3f73OREob
3HIyMMKnkoFKt9+1idneth86r/vMrPDLG95Ars2tvYi9yM1d5aXv4G5faXg/18WfXpbXutojdMOt
8RI52ScJZTubXajNngkL+zSn+hJZKhGN9a2z6D8ClDnFzoTkxX0pfg3TOdREcHlBb+9NTV6RTy5P
HMmoTHC3c7NVJEkUFykYyGpjucOJlj2F8yK++tsjWVT6NcucEHUhVCFKsgWE2M62YRk2j7o1qgRi
Y0noYEpR6dgmHkwVnr02JAK+1UR0EEe11YVzRtgkbF6FlNe3RpBRYypMOlcTqhGw3qMiJ2vCIfmj
CDTu+rKT58X0OmT/uotny8FjYrgLct7wG53897rQ9wDx9hXYfHmVdQO17eap6ppiJ4Lle/IsrH8R
XKAx42+uZxJoCV19HTrC8GtjGG8M7XWd/WHfuYCgKqf9cnLmczoYw9EjMzcGZGh2xi3dSXeUiwHc
PUwWzHcwlGUsaygKn4Fy9LId2gH+mgouC13k/biET+GYBQCplcMk1m2FjQExHShKy5fa3ofpevHB
DjlocewOzbgflf+NIF8xcFJAGEiay10kdSqQoIP1P7rcSTSw+A3cckfa8qGCctrY0nqwi+hx9ICv
Pf9QUPUaE1maYpyEWA+H57AeDq3JPwGsShP6zg/7ZNb1kXyn7xCoJAARyZV4MAzI0+XmAxqcS9QP
N+rKeCmZJ9cuSGDAFRiR/oe2ERppjP/H0XksN45sQfSLKgKuYLYkQW8kymuDkGt4bwrA18/B7F7M
65hhk0DVNZkno8xgsIPXyiqu/KsRt/OdhoEZr/pK4lvp5u905IVp5mj055zuVunQVCI3Z98Hd1gu
CGDDPfDz/MKpsnFjikNhZ48KLtTgTI9Mygq/caBemRIUADoP5qtptZVGdnZKRmMsNp8VokeZjm9x
y8ghQZG4Hq0MoZzbH/J49tjFVtSDnv3dDLP9kOclk6+gKbfD4IRrGDObmeMohhpGpPjJ1Sha26j9
JXcZ1x9d9Hq2sme9S/9IcLokWYtlsbv3hvakueWvNU/LLcRkjKgwTGVD9WObAkF9ER2wG2yqxvoM
XFwZlsQT7yXsqeLaQjuc/+mxraMUxLzQlhQGZcFQ2crre9HY+Bcxd9jefDCiCQkBOfKHMa5vlR1d
0Lr/zpZuHGlMv/lef8gZ1NZzhh1bNx5Qyn0u461yqUqKZJlANeuoBtagW5hxJ0cn85Zth2rcYJXg
ElmrSEXrKFGfeje/tfjTxnn+Shc3eB3025oo+I0XBNeyTC9GzDFHExOvhjyGGtSTyoc+aAs7sUOG
ANOw0sdkayQgKXRO5bXFq7VKuvKrC4ynmZe74MXmV4RK1Rm8jJFp6ofeZBysUPKzDUT+VlhQOUZb
+8tbHpqpxQTDXfnqVa2zQkmGUDABLkPL63cGw+uUwEx9wpiG3v4vLhDa1Mqp4bXh/XJq0Fo5Eosk
k/s2H/+YAah90xr4s5LhMXXtPbtuuqP0INAnwlhTm3aZclqZYDyPMgTqzJHV11dmuX7F/8Dyh3hF
jVSflmBVkU0XwOq44HWAJcGgUXkvW31l6GcJhWkzF4PiUDCw/dI7OwkHrpmKLfudbTRo3M6ZPCUy
7HbBVD2XY/blevhd80rfZV1FQz9SXw7h1axp4MxarhSclHVFG1uB+N/aQfAyT/atK+yfove4pMpN
lhUPQ1N91h3qx1KwiCSWchMntDiG8VQhKgOqU1gb1cppbUaBQNdfnuo8uKLKPzejcUoafW9avcNw
+YOEMW2bTfYTDLqXwUV6gfjnXkz9T9pHt6nvDkXiXJKEIU+OCn7xc1mR/tDETEMMI9vFVX/rdOuz
zcO3WQ2vem28MdmnDNXME7vSrdYJpszer4H89hApAPyTwaA3TvR+P7tI5LN5Z0baH0utVSIXviMm
bizQWDoh+JZhjcUfCOHYhsACEuoaDsvA6g9tBVcbxeAHTZiJ+Qg/oG3WX1XK+klLOCfZi11Hld+T
ZKkOZwSomgGwL2l4OBLZ3IrUzbceO8jYKLRN6nDjCDQGmptcES2HKycnS9zoYhTa0vKWW+Ad2E6y
wlb5YYQY9meoHrJrc/TK0GixEjjbsKnz9VSatd8Q8MJzaq3Z0T/Vhov0gXGqxEbkpwMPYBlMvNJA
wjU82eEUPnAQHdvE+Hbb9DymOATAEgFEyrzBD+oiIMQSJbRmIN8xxlNsmDfdrf7NGuP5yaFOBdeJ
mB2GyyEIp0vL/z+0bD5a8xBU9rQXQ8fnlMC+zBoM6rJPmxPgVnXCZF0U3WkCarmJZXtTdnc04UPN
vPHIcXZgMWJ2kMMpN+3cB2SGiSdpiLBlMS6Fe09K41c322hj9x63dyIoQ4Nl+sS2YN/Z3NHlwDk7
pR2HUwEQiNFr7PfSuUcR5wwwiX3i8Uy2LH0CND+opqgNx8GPWu+jFfLNgWsTxMEFU9PeibVHL4+P
UiwQeZGx0C0R5dLa3UmGPSnIpatholGt7GyTdSWUBoOJTs0wCN8ROqn4s0aBMdNwizD81gbIQ6PB
icWAGymmcaAKZxc79vFT50IaIfvivciZi+JZ83v+6vki0536gVlNxiSW7jCxJ6zu05BsSag311HY
dvvWA+2Jdac5h9pAB16hzRkcpGJSBc4D8nBn3wTV2XOsR8Ow9K1e2C9e4mrYpqGozZ0NntDA5lLG
Ou9jUWubLochXrv09o42V9BOgn9eD7eH2nyN4DbdJjpTYIyfKBvrBZLAHJQksJprQHCSdfemIrLV
DV8TpjhVYn9WIyN/C10+iQFbC73C2szyS5Glr0ip+GmWRNkICIY49jrdkYlSIOLMRwk+T92+c8Tz
7BoPg2O9EpC5kmz+3Vl7n2BZpWUMUdhwLto0+ZQgW9Wk/jz0mylfotCSRcDukPthQnqsy+oFwsKx
arBHykj77Cp16JE1mrXzXqvpg6Qzsousnr28sF7yFDKplRj6PiYRF0FKuMBjJ7Yiujn4rjIgmXjV
eTBBYYROvWqa8oN1w3VgPLwK2fQBANSe0ogCsbLly1y2Ty1VgVW0B+HA+Wjn/dJ7JmX8LCJxxcL9
Av/5Atmc9r47WZF5NpqbMzGAostZeANrvSpPuoCiMsgdXtN5VTG3XbeQjiD2ba1mvNgFZro4H7/C
8slLmpcqyPfsco99Nt+LsqXTgbiR6pvBFsx8mcblHWNLyqw+cl54ppq1Qoxq4Ehj3BU8zHJ6Jw1K
YSaU/2QNlzakB9MYu7KZgKlMoK5VW2se7fCEzLFedNovQxbepjQ4RWwKe+As00RHFKJx6Y0XV2a/
6RRtAy2/dowRuv4r7aaLBTcqSd03JkK3LvMQrrJ16do9wWTsgFdxpVHH0S1a8znIymFBRn6XzHI3
whA35nQoZpM3lB/rrPicHBhYk/4i2bzHmjqXdXdsHAw/8MBWRY+eA3U1prFz2WrfgYZSxuUStszu
uS9tqMqAG0EVhIqC1Gv/MYduBnlAY7kKPLk1HHITZhRoY+acBIdphbsZGdc1HLLTpOJz7hW7SDPX
TdnaHLcWUJcgfw2q/s0U9jFDYYOn7g28HtBNeVMULIxzXd5Vl/Ig71EtFS3ox6aJNoFFVIDqJ7nr
JO1s0e0ik4FAk7wFCB3aojhGXrdhYMIctlqT9rWblQuU8LPW5R3f2R7P6WewqI5Qyh8SZgAO/F9P
jM8WIj+r+NIYpukVOmI0Oq0+w9WwTXwOCJnzcJ8NPClTyJ9XGws9uZhJD5iLd6d88LhxQ8IELAt0
QvdTYlmlBK7Qss/x29BZXwxoGAyP3TdVwxP20g1Y5B3uvXvruD5piQ/k/Pziv4D0MR2rQfxRtvo9
eWO57t4VYMGh77a57fGDFxsZjOucYxhz7+zbs3WwGR/SWlI3oXYK039GinV7ipGXMsaYU3V07JoV
WqFeavoo7vKtbg873U2OgYWVyxEPFtrhTLAWTgdkm9rTUJjLRJgTAgCFniBcT5hHwECTalcF6txZ
FJvl5F46lvpDqT2C7sTsaqVsjuezw0nP+pxktYQnng+xGzIQI6UJR3CmEJtb9dnV9s4SM5WimN8x
hTCpNfaiEWeM0Y9LZlyIsYx97BRtYHzu0RKfJqdbE2j9Fo7ox7Sc5mP4Z1IPEB+DgqCu831UBRcd
PRnWsVPplafGg9ka5B29uC4dVhd9sulSiMYpAc4rx3D2MtD3rokTmTTUDjxvt9abbC1GvGlsQwB0
NTzNBabTyhCgjIrTCKpyY0zdO/a4tyjrOXJGKhzpFDuRcS3aeX+OjORQU5lX0BVrG8qey7XsmIjd
deaMgJtTn9k6gW8a3BVHrpUH/SFPJ8PPIsM40bU+S93Cq48EjZsHT1O6jnD9r70Z/Xw5fFpF+aAc
gpmxO/SucUWp2q6MAvwegSuPVex9Trk3rockeI5tyDoVrYAXXaqFU44Jfs/x/cJQehM4cqU707Ed
rDtlA8274FgVKy9X1xI8IO46RwdBi/5SCXWykI3Rq29KVmaKXOLS/sa5sOBbuavGfKa6K1H28Y8K
90nLX2BD8Ja5mPmbU9HQ7LPB1BB5Rekb/htgSQy0gbOBNyrplnKt3A9ze3Lt7slDEAdAyGCWPTUP
jHYIDwojOjbQXSP1FLNY2+O29fLyzsCT+FhUoFOUnIpoQorJT8TEAM9gJd8CARC3BBnW6Q70rOiF
YnWtd6Y/6NOHTq2L+JKTzfQw7wy1mA6oD3cxWvcVsZOYZSRonajzHkNMJnYq3qokv4NQVhSaxiPh
7yAg7J9Jjw9Dw8qNjMA1u25FKYYAJFJ2tnPdxu+rfuE2sncZidBORbzOnT9A55xenDIWt2mVpse+
oFowPllP+m2TMB38hbG/4YJZB5l2Hms4en3Js9MsgG3nEsiE8XUjbjMIo5WHRGUTRIS/a0b/Jh3z
NvcIdALHevAqj0bcFlRnSXCU7Jh7FLubTne3nqo5f2e6QvtJM6Kn3GbcVjUttBEbmOGkVVRoo/Vt
j9zMVseIGeztClsslbDVxNSK5V1zTUTZ+k/DlN50lY9ZlQUpzqURS3pT49tOrWuVFO5OBO49m4rQ
pxR9iDJ3p/Wor1gb/IY1DjTg+s+NSInksZt03eQRtBqC5NUQPwZSXtHh75IopnpACsZ0rd1ZKTVN
39G3xQTSFx0ZzH0+vZSG91dNJb0AQ6cWuVEZscQNJZ+shPeFVl2GmIxB1ZXy0WZsuy5TZieO1aO8
iJ6xiv1EWbZtoIp1lfVk5M6LR5OxMswIHlSzh1h7c5adLS0mp3P24Qn9eXLM715zr5MYKS2D04yx
jKkI7neFT8OuyFgImGp3EpRwYtTMQQf1EPfymTUfy4MIw0Bu/9njFe8FPOEG60blRAyZg+TdHuVj
XZqXIE4OODE3hY3QkD2RNSiU+3wGTX8bYn2fcVCH3bLUIBbFDPhyDIrloOXAk8LPXGurKRvcAayg
aZo5lxCjFJs515+rGceBE7Q7vPrU98EmkrQTkIY11XwgBsHyHn3oVrB2W3fP3tPaGQYDoyEMz9Gs
cyGGjLRZxrwVXIWxHgHqm45ZkDO9N+6OVfIAaTQ9DbXL6M6XqFzQrPattbpzXyO28sgWKFmKZ/34
1/AuF3OCtErXuD21NxLVYCwU+bucibwwOnGll9wEZGViH+nWI5bsSbvnBCMy4CB4mBBMoYaN4lJL
kAoH0XBxY/NsKW+PGGKjW5CQDOchsARvts3RnLJAZ+w+DMxsUBjGTL9j5gI0Fvo+QHYWlf3WNe8R
mv9wgBxiGNSygWO+YtO9MSZLzhjKypPXer9yNPe47I/YALEfBimuCUR49o9ZT7sxAFA+JOZB1Qkl
QfoAJ+UP7QfXvAjeBwuxJK6Ued3FzVsftPc5eK9j9hvJ+BZm6q43SbF1DAAarsgfknb0jRCpXWpS
N7MFV5p2spsxZ56WgpYp3bUFW9TIEatjJ9gEUzGTqI15SvMem7nw8cr4o0X6kaViP5+GJzLT4k1V
NOyTrAj1fpv/M+3+3oZ6sKuDkUoCPSxurBzVNMp8xlwES4nZpma17+FU/2gx/CnmdHTpXmSvEF9v
pVmcQ7f9Dg1EZZ5brtvQyWlD+Puz+vaG7qPu9QyGpOHTuO81Xc9XApFjleefuMAoFmvqSZ7QR6bf
d76JNQyVY79UHyZ7M7fbO7p3WoS4qjC2lo1gxZO+4RWfAoWs1vUH1dZnr4u/mJod4rJhIsKyS1p6
tDGF2k1tdQV0ffCgvzeRvKPA1NcaHmA28ELbMnv4q1FjCNcsqWCrXW/qewsJJdlurFpY+pbeqMMZ
ab/68VAYWFd0YnKQmI9+qOD9DAdblm/ZFC3YEOT0E2kpKQt/hsZIVMAME0m9rWt3r1VbK8Rha/zo
AZJB/kZyz1DIXYtGQrmCBDspgX4BimVvPY0KuXiXX8MAnlrSPLPpQ14HvBdzrR5gqB6nx9mUT4ht
d8JJD07IpB85dc+z4mXTeVIUZjI2/3D0ohlWtz6gIeWk3yY8qlqDOHCp8BLZe2tj4tblF8dEIUVJ
tRr5WjH7c0tgi9sMAgh6wgciGIGRuI250cV9Ptdfnm7kaxIjFkZwywVXFXxzLKkNqlsQLyuPxSlb
AZBsOcd5XLR/knOZNYTxYeiQM9rg7nXhC/3bvpvlbY7Mi8CwBElfcMNTagnsOmu9GN6bpTFFdPNm
F52Oti7/QIWC6yh7qjx+Sbtkh+MMK3RkK3DEJl1LSx7WLg4xP41iTSYez5lw3sqJkBQgeN9t2fmK
BMksCLh7h5gcC1HihEfBA17QVyMQsQHDb1Sj0Iq+cwOlYSLA8LMF7LiLdUdbh45OzVf5jpn4MmYN
Ms0d62mEf7LzgAY3bMFSLlutSs4qxCtUJdM5mzJ/tgK6Mm7gJuVHVsal662DBTjGiMjmiVMwkEGd
njqBWHCyKA1NslSYi7lfNUah3hpOqIwq1CM9fPpoEXsXRb+KAC27Sj7lg3fXK47hMEIVTDqBeCCq
xKNOaM5Aqc4SC2CpmmNv4irQapQ3v8yy10Jjwp3qnzTqSLMETh6QzPfR6H6KpmzwFYOgkKF4d0f7
Ka8UpU8r/YlAMEy/qOcKNOyJvfMoOldYz2mkBucXE/BLOQevud7+TAEzMSYsR6P/aUwGwVYa7WY2
9AE2SWNAZhHHNhkbhvpXFB9ixpvgkrBIB1J46S6f5clUT7nDPaUjIB9iWmLH08/8gXvQUcMjW3mw
NfXZZ+4r1k8URUBJdjIeeQ5j7T1J9dswOvAGhn8RgTic0m55lIF8rtzqZ9TwpFfL+svk2w0DEAxR
dMoVXkvb27s0Gz0w/7phN1N25jYqjFe4HH8YbY+peZU4/QvvBEjovWCuYHTObxCLa8GX3Izj0U6s
t7Hi1G7SQ2DwAziMiMCetqH24ITMIUR+iRULV8rY2W03wJN5ABlwxc1Gm19sFuuabu6sjvG9OE3R
jdCqjY7oMaGG8hRmjGAPEmk58rBCOmsTNWZS1nz0awaacmL1WKJLzRHGztkexw6usnHb4rhX0XBQ
QmzCli4NafOgc2TNtW9o2bO3iGQ45HQ6txlzXMZQuWjZWbIKXptNt+5D61FjhF9kiY9eS4Vfw+Ld
Kl8MyhO4Jbzn8l4TqdIBV+SBedXG5DgvWkKR71IbKb45huc+/pIJm2Feq5rcAmavfSX2zphz47m7
UhYXa7YurvWLH4NfPlll+Fsnkw7GKVaN85qwO7Alyrnw1529NSir5ymzv1jFu2G2yOnBSxLCsh9a
Z9s1GM3djpGc8c0WepOM3S5lyqGF38UCOvfUJspZc3fPA9OniRuwFM4+jSWDGiJMvWCXmjzvBXWV
ZnzZ3DIk8fDRIkyHLDKYKr2CsLgURbWdoq+pLbfScbYjpNpF6Y3WHfBA7rfM/XKLTabjLZzS1cgs
3B2MtdHj7q3zo2BBkTXNoWbNXy5k31AyXxKHgfythhFb754ThOs6Er/OY1oCyUuxbGeHh2KF3oDa
qCq+CxN9Q4ghk4FRGGxR4+FHDXeN6I+G9iELBAKzuSrhKcUm8sj2Q5hnW8cuOIMBGJ4nvDADhyEe
csrPQ0kS3WIShZsHXpvTmSu+1dtdDYgTzOq1L19zgW3aDapNFJ3bxkJca/7WE9ce10qVM5AXNNws
cqcnoz9n6qlQew1rm6f2c39IxnojBRyLImCaw7XjZLtkSP0y/HGZT6SASOR8J+Viqwn6hoWgbh+h
klxdq9jaiBW8KPx0tfA8FeY/Cyz55IFzFnqx7o1+E/Yh/FL9WeYlU+TGI4XBQfHUD78W52aIHkkb
Ml83Lc71btrmNYP70cCcSxz3niY0xCBYHSENnwmhfJD5RAOV4iktf5tmurXjRUDgkUNwMmzhj7FY
G7DIYna449TsWu5eSz3RLyTmtztGrLb2I7O5SllUYbqvQN1Js4NBQz2rahyZDLlzXmyWufMyB2qJ
s6j6A+NI1h+uz2Ac00l1Bm3ZWWqVhkAbhb5xcRyVc05Z4ezn7qvzGHxK76DUY9wBeUPVlOJPp2Bi
vj7XW523yG3zc4tL1LqGEZi/ekBz3zmPeK7JSbh19XHQng3eRT3eWGLLgcOU/isJQR/rb015EBGB
POpRUV6ED2P7UqTXzjJIUVj2Fj8ImFYV6yBX98NlaeBavt4hcJOvCdsZTJFyzPaGYk2fAwlOtE3c
W6vRWZpO8iXKbtuGlj9DkDUQkudI5DXwZyELDAOFljv8WAN0sRSz8oKYjqad2Wt3qyD3wDlrzpYu
aQHY69H33LxVNEThzKiOGnKM+HYTCFl41wRSq/rgckGYyPiVuV3mn3r+ibguq8/V9FWgpK5wec3h
P/czqDB7xteC7pRRsItqUecSBBoAU2gtwVPYvjN+xhrU7RvbFXvcsp1mcoaXbqeaHXzHsL44C0Uc
TlgCxgzaoU2TKKtt7j632bPdbAYkyDaUHhzg9AlnGf5ZWP9M8snaeTMIJDDe1TVmvwvHo0QRIyxs
8mlxLLkputwjyaBh5jj6DVE9jelxTmDkwZYYmrh8WMYy0PTriLue+pPcPoq4A2k2XvBrS+Lz0iuR
nLvRFeucGYbL/nqSi8qXjL85P1vegXeOwTP+/5pBIPYAw37zIgitRrpH5XtsYxDQdvpXJmLdlc1f
LyRAQg0NwFh3aPiwkOe5fl9m1uR8RDRjUQSqYVbfVgjbvgRYSn4YNuKFUp8lL56BAEk6yQP7fKgC
gGwgacQ4QcrR2RMxt8kZF1D2bcyY3s3dEo8WTY8dyKHSfLYqVHl4EYZiNRtPGfTKRkt8INb4/oFP
9vYxas211nQPDpUkW4i3UlIUsBMtoviQazdXA/H43MmHcLgwlVoZtMWCLF05f45spHpLXNLyY9Ax
QyANxJeVy/itZU6WVzDc7OokhyeRCN9FBgmIcNPFztFG0gjGjLZpo+S7hpcAIQoko1VOk8asxSr3
uf0OHdwJ8CM3m4JJZ1F+dOKtRS+ix63viBkxDQ5CcL4hiVTa8pZxX4RPVfQqtXfNPjXBdVCkXTnX
Caxzh3GvYgu2SaD56dORetV22N8xHbZ+UqTay4oDZCYLvOe8mlgKpId28LZGyrtLKk6O81WSypNZ
z/28s7x7SQ4S2FGUkeXBwMM9WD96PWJ/vVoJdKAd2TYXb/5QeFqRIPlBOW5iqNY9DTgDz0JeJ5SO
8YvjHjL9yS3fIZtK2/YV8Efb3SfBk80DKJPDrG+R6zCGQNTh6u/EYzK7QF/CXvW4yA8Xja8K98MI
IJdIrJfYu9os1PGzeH22GfstYzeZbE30vCYrzxg7b3cPCGKSCEm97BzV5Ez4LekxPKEKB22gnC0O
pHPFhQo1YrmrVxnABWL2mNnJrZ5Md6/sBehn6GO2yeXlhu47YwRFugLvD+PIIMa8jCwXb633MpvD
owYlUx8Y0onu2DfpsVZYVqpbmZf07U9s6o/Q9B9yMDZRqa3HeF6D82GgUK0i9p966n3mCDIdKmBo
kAzwnY01XVgEwuHVyUzgd2hBaMbNVhLlx6jAbF5rkFXtoSVDaxYPyjqH9bNqbyOGyGxXZMXWNbKf
OOJBFV15GgWuLAiAbHbXJtrLIDN3YHM/JzJxyFOztymhrwX6egfZvDcgVkz0c5en/1yMEq1UjxR2
R0HeTYOBnWuebZS+L9iTKabjYXZuKnUcWoJVBIM5w8VaPnXgiclPr8c1/55Dp/1arrbRYhsoFkVQ
Nf3OpnYfiuF1duOL3s47WzBQG2pO3dL8Dh3MwKC+5lyuLAHxmjU7LhXwwQHni0NEjgpm5GmJgZPu
LxTVQz/5OmOK7mNk12t7q9iABEDmIouU6ZDV2Elegop6adp0U30zxxE+3OPSLIOw2QdT4pPpQ1Lk
fs7VF4mIyE7QPLeFL5zhmJJREHb5m6tNa6WTSrlP2oHjVa2aon9oExjWvK0XQIBM0nKNyZ+2aVF7
sjB9zwV6f1Pueg2wqvU3VKeZKtvJL/Ns7GyGOu50FnrlD/UtBBujBKlYeBvYXQ+JhpS1vWb4m0gy
CAxoskcRbEuawnQyzyhZ96q64ZTnRCF6qkMcNSMPiKV6Qkm+GUiOqjtGcan2oNtqN3T1C6Szs0QF
prcI/Z0XLJLZEl1Ji2ugwJCmeKw88Wr1LLUoyAIj2qcQwQr1gDfl1xLeQ1mRdY47OBvI1RvDtenA
8Zp4WKG3UDHBF0HEFmwoju/sUSEDLFCgaGfGkKYa68AM3yeUiFDIfz1Dyah916ggRlxOaMW86GiJ
94LdTSN+1FgcDO3XhhmcKTIcmEg01WWoXgHn83JT5lvBUcX22WBRjLt2Nyl46UzcB5czk/llrNae
Y2yLBQUPO7vgj0VzAiRj2tYWYre+2+cjpusmOhBV9ZxYwT3uLn01b43wlxMIBTiWC4UMcKarsqm8
M+4ZcZaWdcgh6PTDY8cloT0VjXPg3dfcH41iMO/e2+a1lPx22SFtXiLs8TH1ZxJg5iGLPUD9m6HB
RSLhp1KhHe//FQsdQUWUUAB+qW4RPGVQx5vMApLqe/TldlUxbx2IXrA3tYnZSn3g4YyMYxPqXEXi
gGtprBiTovW2qrcpep1DkoJCepGIvjB/IE+M/4Tp1/zMcDhvfYcaYUZV7x5bOpgYY1tsYm1M71jn
+HkyP8BCOQx8U2okPJIQJd27j3IzJS+dcRiKiUb9UZS0p7rYQT/10VI5orvkEVrenNZdmm8BXzU6
0KL4dp1HF5xfjYahKG8ja0Eve23rj9aYN63Nkz2+q+TYoqiqyIVj2cCnmf5QkeMrkJwgzn65c92k
2ROlvPRcVC06d3c7NptJIW1WaiWhprGSXWse0CkMWfHUbis4xN3Etg8PKWmOmPRmYn+M/RKDEohy
m6Ayp9WnlQJF4Jan1K12VWPvAgz7mqldEEI+c0sAkBPsiSd0X/FB9aafpsG6r5m2RM26wJG1rK7w
lGzoQ9HzXpxePsbwuHXUP64c9zkveMkJNMO6m4VBYox1xLC2B75yRmB40ALKrip9xX/0FJMVCLh3
Pc7Dpp48iDAMfmFlRcRoRU23ImvVjzPMGLxtlcEE08bYymtfDr8a5S6XC/qiNjjArN90iH+SGW9B
qu9BGh+G3HvUvE+ZxLeI9IRQiX0lgYw3lLgm5AJu+MnK6T01ULMaaenW2kxi4FIBhsRpU4fuU+Jw
NsaAWYJkh2n8jD/1YOO3XjvIr25zwDZYL1C1UHbZcfI+2A4jDoduoZ6IyGBdFa46NwNQmKV/NTza
ogd1OMSX1BhfZoRVqVMQvFnfDOyWeZ/trN78Egl+n+K1kfNzlv01RYhYS72NioBi3byGGMRrMzlp
UXhTqj100vsXjt5bxI62qTR+k+X6eICo5ofpvc05LqX2y/7kr9OHjWvrfj8pEv+qI5B9iEU10sMa
GcBrUSIv9JbpqEvR1s7Qv51516S9jwJj41r5aRj6a9nVr83UMHY6pxa0YyQDHtAsaW8h0AsxwG0p
ji5zpaicniImaaal7xxHe+xJCp0pXFttYO5r3nHV7KCwMcJ+r/KHwWbt7x05sNE7TboPwXxrK+Vb
43DkPPlOYz4jBy/wuD9wBrc0wo6Jvd4yedKZPSR8DpcSJRuKfe9al1RfjIUXXXkDLieDGhnUnfiO
cEXxXjkfM5L2zviiAsqIYnDy3wnBbZaITTRmLx2HSaQnHzA6OQTxlGihs4rBy9n8KxPjDbkQA46/
TrIydjIayZheTNrHfn4Fqfd/wzON2A/19BoFPnrfv5CvXvXaWnKJYXAHIUJt7chk1+CzKiGplIUO
W/5nyJ5Hcs4Gu94aONpUYCNZJInAYqPl2pdxKm9NmW2S2sZKiOe2bI5z24LLtEBVkqYxdq8D9rFC
C65qrnydWSp30hkW8cZpmK9V0YPBSMPNxR+jzFeZviTeb1y/JALeaSAJOwOIrStq3XZjzbepkvjY
OqBFMOks7asyuc9StOpSxz3A2z5D+pSMDwrEGc7UbEqn2NYOwSpesucG2aiZBMF0OMexcUw7nHXq
ETHDwYpeliQPYif5amPqs9RHkHSLMwTlPbkzzXusARXoR5LgOsgNy/AnPIu49+vUQ8djPIZpvTcY
zS8komCgM5oAVmATNsRRuVQPvXmUMYvYLAJ15dFRU6FZcUv8DaUATT/EX6lTNhXu1uamE8Qnkib3
D1o+L1nlZ5lNrskcYx4/pj0Sd5KG6jL0ZYhJBlTapc8kZvnU9yoTAme4RTDT9hLuBTNbgqvH/BEX
2SMuLvwCzrOdLYcQO0/+izUCtlYeJXM9w7N3+qx9aMHCmZFsAMG0iI4uP0HLl/IROoGWOe/1R01m
R63v/9K5hXA0fKfY+qimoRlFI7KGMQc1nJqpvRr66Qee4KM39lfFp1znc4Z4A9/nopCnoBfzQo4A
h5Pncts4zcSXkGbPKOLaWzFNwS2qyxfXIsdbJ67IKbjq8/opg4VF+lH32ZsgGAiq44goAqR6qfk8
ReEvvrdXEaV/8EBeGUP8jXNE7a1zetYKSExMBp3v1NSvSaV/q36kLTBZDpWT6n2zVviX1dzCNk/l
DrzaaYKRHfBTV02PJFo2FZ17me08if0gHm92lLR4Q8SvaaYPJN/EuzkeWW4F95zuZdPyxa6VVVYY
PEKIK6n1YigO30nhXQXtqe+8ifgHuaimzSIgOIe/M/nQhD3qXo/BiAOibo3/ODqP5datLYh+EaqQ
w5QkQDBnSuIEpXCJnDO+3gsePZef7SuRwDk7dK9+FzGeNj9RUK90/dHAWM/c0sDSIerCssslC316
cROZWM9TobMMo20Ja5JHRdO+/HBcm7F3brPE8ad821SiG8icvpl8NykppUxZy4NxxNhvrCQJlI0e
oxVXr5XC+J6AroXal+9chFLuy08fyiuO+gDgNLZRTRS2QZXda4reRapAjsCvp/T9hxjF8Hvi8aGI
4SOtVH2VtTpXOXTCEH5DLLU7vKLwTRt0jMY6mxPHY8M/aSbqIssAb8vCNBfZCWqpwFDcwPER7zti
bsOx3+tVt2Vh48K4ztdROn2EOQZxOPg434xV5wtL9IaOaXbXPmH06BXoj7Vvsy/PGMpsJbLO4sDQ
aEAQAl/di4cvFCn7Iq+ZwCDmZSSpBAaJbtWTwIRD0lQXTaIhxXOJDV009vIwsXSUnYEo7WomS3HE
MQ959Izccb5cc7UBmCBKblnpbq+ybWBGwX1WFnzCbXozff/ShUhNKtnc5XXyE4QMjmsimlpGAMH0
ZhfyUkvClvt21SjFR6eRgxUozNJi7ZYr020cWJWB3CCeQo/3gseJQ0yupSsS9Zf3QVjZRZFGhtLx
SU/TZ5cEh77xv2e6ktIP+4rxJ+kbGz+fCkdpW8eTGQWUbHsz0a4JFFNC6VjI/pu5K0SuYaOJ6qZG
OooVNF31g1Is6oaSIqXQCVqBUaB4jCWTU0h2wctgXUB7VnC/En9bVeYmYlObCsMWqJVbBfUKhArC
wIYalS0CEqa9IEAESPRHabJ8kGNMTXMbU9DEpaNxGuWY1itc1/AFyBMkjUNnTZttvFHaEtnhmEUC
fh12kgXRkeUPWx8xvk6y52QFUIzutwwJrutdNAn2UOD54/YjkXCRmMkS8ENXUfuiRmR+cUBqviY7
aZOb8knXmjv4p83QpReinlcaVabfpk4rCeek/BciL+s0VOB4c9YzYTjwsos5JidOJlcO290gAt1g
HSPkxrONBbfKb8b0qWEWEdu7KAoO6QQvU5hDC41rL59hFh99BSZBF+16Nn19hLuSlgAR/nIajUup
xHagp/D1SI3UkT1MKIQis9ga44j0N19a1n4GWZEcvcL3s2oMzAbUgZkVrmXBoDAkG6Jsud9VZHz6
3g9/5HlMJ5RbBfMYIpza+slGwowaiGssH4JAsY2RAouXMYN2GFnszCx+HoYl6nXy6ZPY7OXWh8h6
uGJmwBCa55k0clHdNp53yEyF5C/gKNyirV6sRRl7g/cvbS1nSFSnVIQ1EU4u+RZ2ZmDWVmWGRtjU
LebgMZO7uTfKuSWp9/nS3kqRfycCOqx2NJHgHkSDnBE8giCjvCl2fY/ZdDzyYhdvasdNJT3kNHMJ
sVjUOuKHwC6TeF9Bfhfj7zh7FrW0FEb1Sxn2I05MH+OTRkB7jOqfkKRl1lNClwwi0RZxtTjA63DU
3EOY4Rl62VAk557VS1NjS4jAhuQKfSBjY4CMhQyuK6naq4y4SpQgoCfD1hoD3BPDUhJSurYKIQGC
ZxhOprI30y+TiTphQExAMxvygp9cpClZi7R1ygwsm5NEkp45SU6NBgcxh44xUOVmtezMUpuq5wDH
QzHCXml+9e4hzbNe/TaPmlqTREei4nzN2lup6CqisJysYFdR9+fYSHzyv7z2t5R2ca+taqR72vRL
POXSF6U/mQD7RTQxMmS7VnpslhtAI3q6GiX/R4qDq6T1dhZG+3AqD+kEL2/grq+8TWaltulj9A7f
SK6ivrjoXfUr+KRK9RbVQMQqF58KoyniI3amSdYxfi18ghuzUNYdyr3BuKkAh+AXoJE0kKQPjodi
yyL/Bxm9Y/AWGzHkoeK7DT5SkzAd5isSol4ZREQwVy3jTBRgDN5Roqr48wDjoALYC6q49QPEeB3H
6ji+OMJW3OD7svb3Iivqdjr5yqcl2kL/AfOUVR8EW9F3htp4ltHwnekGMZYFfmvlKY36m9NxC0gZ
gIN46FOYSmys5PQi9W8dvYpPKwMnE3/1rG2w6oOFccEYbyKVVj5/rXnuZqNnIwG1E+1O/tKyv5aC
TwjXIWUYrvNyNQWIWxhyiOhk6TEI2dOrxB+pKTFS44FBS8lv2uITFaWPDIhF31rwPfiwwOa4g1y9
e0H+BaIxRgOrqYBhKmkOHBZM1aKYKKdpW+OZZh6TCCdjzo5FpNyjDSsZPtYCbhTO61REUlUn7jTN
G59hlwGsHxVAIGzGGxzakZIeRGRnJiKprqywIFUr8i3RDUuk2EKagaX/jlQLVXi5NdmF8KQ3PIIp
adMtBieSbnjUn/GEL5ivNmTJ3Zfh7AJ6km3Da8l0G9cemd9kW5bQHJJ1B5zAUh91csUH3/cHakMT
xbKwK3w3bPYRel/4FZPlxnQ5aGDJgi/HQ4Hozo/sRnQZXdbNhou6B9Nx0rtFaX3K5UOfPtMOUR3a
3Un9TJV/GqsRc6trZyOXbKYlnF9hsmyYheL76pUzTMhJgNsF4utbwnOnO9hIWRJCIgGdLXGzG2AA
El4/JAAoaijn6jm1a3AqTkUFD6H2k46fCdOT+h9kmilaMweQznG7VzryS2zepRlEX/+qUNpBYrK6
G+kJ9fEBRoDogdukgbiCY5vsvNnORq25TtnWhXqw7v3n0FGCBAcDhJcG8/tmKj9DhMJhJVlHpH5u
bbxQOmDAlWGkpVa78eVJs43k08weDRcmUVR2CJCMDZqGDWBY+/5OSdetsGV4Thq4nUcFzeBahQ7Y
mSPxUncqr6UaIJkT0Maw4n4J1UUP3/lwKTVAl+DYwMQdy3ahposygUK6KOo/AUt7/aGna0M8UBam
06+ZzDpK6EvAQjrC6fZ9xuCyuJN6H6UXFAKRgI2lf/YFomQ70/7CkJ5or0F0IQUO6V68Dj8AoJgm
RKdZLlTu4OpX2oYEmsRcqZ0jl190ryIsR6+EsQjVg7joKn8CWDDyqyFEILTpWzZwTEEhIM5KUamB
EYPxbmcYHIe3IdnDuaCnMspjAihHumXm9yxmN4zDWLH//UxQg4q9LedOa54S+dnMQZQP0C4TZh5E
OFN/gMJYpN/iHJQx2iEbfhn+NpYJnyYBUraIZX+dhOYh7fyNLpy71MkljCy+emaMyl2z9EB4L8hi
SqxzO8BpJgIRgyfpXSGV1TrTX4NKuKEPsy3fBkwpEv6hhtmQwEInarSlpfhkUrOfuEjDJ+Kgpt60
wY1YD14tTHnVT9avOoyU3bot8bSBwgC53p30/IFhn+syR7mMicJnxU8mL0ps3p6Gkf1n8ZER3qNx
sv7S5GCfOo6oSzzUdwrZ77hZmbrc6/jMk2LgqLGUE0PnqACBNoekOAmNjkbd1kPywyqbE0vEAD2w
5Wonph8yP10cXOL8Xwv0gGpDOGsFnHhkLEHqBPIm6jdNfemHM/68LZ6uUl2zSOm4xIMOAf8frM/Q
cBVgxXD7mUHvcYDd4dPLs+Fx6HcKX7pF8R/Xs7sWP2dIKgFSqhTmChw9kc8qwkO1Un6hCgn+FsCO
NB0H8yF05D+sUBgFJwEFWALfnBcH12xJQlwLnMbtBZNQykM9XhSmXxI9QxVPz0GwvflYw/ZcpAd8
kMgw1xqeEatddd/+9EdUShi8WZ2YQmeLeCuIXcR37hMgdB5rN2XKC0N9frJQC6z6+dwrnhbatkqi
LpTfteyvghFxG5oRn1pfHNg63PEYdONLET56lDS5+k+ZNkg5qtDJDDsjrXw0VyZVWO0fpHYDICZG
DUjmrcIDEptnyd9J+S3FDNVAbRp/o2xfyXtQeDQLB3CLhfE7Mm03eKGDW9I7uFj50wP9ZFpPP3EE
DJiMSft3zPtPhFh7syCgiq7OQrvdp8ihKLQs5YiIujb6GeUBlx/mA6USitnxMBrPkBB0iZPQyTpw
EzBFtpn2ndRfRuF0/imOvjTFCT0abihzNwxk+A+r9HvkyVTX/F/5tCJm8uLhsjc3QcaiJV3F6jYK
9h3uO0F1B+QKk/QJgaGxWORCZCIDx9wAejdaDNbM1ER5dIRZ+UqUooyBCH3U9MzgFzbir4gZsN6N
2oHAddJGx/GvD34akg24OyEX5NZ6lJcIz4Ke6hyfJiEGsxv9xTxcJ8DHhIW4mCcgnH/aycRqQWIK
Tf+tC3dl6xIbqEZ0RYwxmFYRLWhw/E3JmZFWN+1bdRXMK+XfqGkYpS6nr6FEX+bycvrdMlVsRlYQ
VRFZ6z6LcqSBrXBK/WdafBYBc2W2NV06HbG1lzWuWmaGHNCW/wrkH9G6Zwlwg/k22sXsSa2Hpdwn
GJWGPbOehAA6Zugk6bWaPn2WUobQ7eUwWPnRZU4fCnOum+6npjXzV3GyGaOD7rtmsgbG73TtJ1Za
FNNfCex58S9UvtMSPQedWu1/NMUX/mSMJfDTk4zJLrofe/A3cr0e/E+x/hDkcGvK4hLnH4+dxcJ/
UB4xMs5K5bfo+EDye/DHgry+RkO/NTu8nuOi7vZp/kMJtNK07yn+VFmsIi5Kf6PAWzEqAe95qoAb
yoDBSzgjsNY97TTossMmUYcfjlS0uQcQbqRh9rt9+d2X1nX2MA2rJsEhFjA6QeatYT+AqtRM94yD
C08meEVOZYKUStRX7AZ7ktgMCgjZ9oH652g5DZqoKkOfqIFnPwL5mtCtJLnbXxNdPrG2yIVTpjmC
hPpKeejhuDDUAxsL5dMQfyOewwQ3XqbAE0J9C4b5EZg2ttiFKfwYSIDAv8jRXU/dOt60ydmKHqp3
wkuEMiMB/yM99HplNjuU5hYroY7jkkOR/b6IcMn2OXlD4EuV5mTWtW0B3Shvia+GgQ7Y0J1c30Sk
jpl2A9+I3nY9Ddai7Ad10WhvPrwgOqmkHqm6TaAAFdUXf264bwmfRPxjeUcvvXjWQ1QujbaRpGOv
n6viI+2h+jp++qlOhwo2vmyTCzHgk8ByEBMENtGgF/leAN1QESFAjLDI5ezK46owHlnxJVF0+pa4
MsFbCswb2R7L5DgjQ2m4g6FoLQJj2zXElFebqHkL3ffgX4BZIK5aAfSG1t/C2rE7zUbtE2OVxJ9F
6u+SP2ZMLmpoi9Y+1D7Ulkwkos1DSiWyN9GlvWuWwbC/eJzQX5V8i9VGoJLOa+MYjwxzAejlS2EO
ruoeonBh/2Nlp1nk6jHWnhcOlwzUWShqB8VUAS5jBFpHEiXYPxHxXvJqDfhP7OWmH6n/tth8B5qy
1pudWXzojFBEm8y8EmMZDRgFIf48RjAqwM1oABoprDPsODmuHKwoFcLr6ORFRG6zgoZeA1dKXQfc
GhOz5lsTfMofMEdUnU0FeReaDGsTG+S9qNnJN/+m9Aaeokm2FdI45j0BOS0RZP4CJ/DfGK375mDq
PxqXUn3uxx8W6stg/FTHjenZiUUZyj3BClUYn2HAKoeGc9kLgDsYK5nAxggadA150w47EYV+pOxQ
IVjDO4NogLC+JmyCNZpHEFpIrgaTakRkK3odwLSjBXHELZn7h2zVJXT36DH96iggaB5FbGHjslWe
qMnCwJ0TKgbm0zmJ3vm846kKegMsrr07So6nP3zpK6V/RUPRor/p43da/UzYPyUDFA0oEZa8zJFb
AZRxx6TpoBZnCYhyoFMt8FhMzE1Wjfw3gInUUpA10atnrlLK65LTCZKyBpY3cqPybrZYwoqdVHBr
9lQw6sbgfOo/cBCMBGNNH4wFoKtuefZYeWbKJWBaV7p6+dKB8VnMeUEKfUkS5pX5r4CfxG4TbUOR
FyNjWFSsq/I7jsh4Oo6qM/XY2bsv/AmztAwfqw092CcPqm72hF4w2R6WJeAvjyq+yaCX/uXo9Nto
3zL9rBxEGouRx6CGGRjHx9x7R9R9Upw4huoYxVlBFwU8m2ND51/W7N7nbIejjQ2QHfpHEwEefRDE
OrbIaZWnmX3JNLXI9YLybkhvuTjXFiz4YjFnV+clzpZljYxc/vCYd2BDYMNHvkt60Ul0sfgrFroZ
/5ni2AMhngFd6JMnfJqcoV/kT6thvmJ1GYqgJTE0FByWSTguE6Dj5CFUhpuZTyLlmRfqfPRh9VCG
3xS6pPGDngAD1sX8gmem+06ZHKvpn19SCZBAby7D7JUgaC2apx9wffNT0PRbU0/96K8ErvCVFNzq
jvkGhhenuxY8AdWqRADSapght76GjCEETrfS67dak/S1keTPGj+xZqEgrI+ZsRqO2BKXs3pTgsQP
PNPnqgcc1mq7gaPRo0VgZOGnuxC8wtT/SROB0ith3EekG9HhgL2EnN+H/6KAR/adZ78FEhYSujax
+s+cXsGvhjpCFjaJ8sLG5WhpRIzRuudrq+bH+gO5pylchQJvr8GNwhK5uUXdq0NMpFqou7BLH8bx
RF4W6coaniTDI+HNEZE6Q1fmWJHEN6uTRDh4wrYUSEa80YZ0bKmr6dhGOM4SMtKh+mqB25bF2opC
O4JCouProDuQpH86QWD8MxjU2F2j2j3pWNMwNZsjSZr4wZ4KQ+jMUG2d454/inMU1Jo1vRJsWVXx
pwa7Ttr3rbcSqUrCZBXiS06D7kBMucgvFMe7GJredACw1/Y7qziL/s5jmeE9tSvKuab/1AXmbY8E
Kp02OllA08WW9ltFEWUijdOJoGriW/lH/BwMi6D7y/ERMu8BAXjwEbhCSpWf9CMt0ATdNT3moktw
h2k3s1EWg/iS9H9RQSPMimapdU+j+Ku0uxJtgAcu9XZb8FrKUAFv2nQEFG9FTHgPEisBT6UMmb9i
hbv3ZnTfUfhN1EaALVjpHC13kJyBIeKVZ4lsDM8+gU+wEQOOdVsyl4Xh9OlBG5bskmsGfdqGS3zS
8ZtAG0EIGHOY8nSM+YZ+Ff/faK3a+qqZ46IcXhP3E5+eyEEdH0BF16hjY5ax+o0Wj7CVmMG63DFW
2xLT6oB4RDm3sAInLi4IU5no6uluCo+e8BHkX0LnMElT41uQYpLKXl3C+uEmiugc14QTwIs0UK5W
quOpZ1M9dpINlSlMLvV4ZSXWhfjJm38x4roO8+U4+5o4IKMuJFTFpRLX5GNc78fmn1TEbsXtDtpr
NZE0mn/PB2CcYqYPGeiVz3y2pjPCVMp56Eljm76M4KeQ4q1e/JiMWLG2sX6ilMiNc0bzggmMSEU2
6lxQSDEqRzD3Zcu8z037Q9QSHE6YA8ltBDOiMm6/oS+gKttE6b//i7aHZN4DPIMq4+tViimz5sy1
OJp01NMguFou7i6nV4+eqoKR6Tgz53u+niDAUbsI5niMX+LBURUdiABWUtfKz7Vw6jimCVXpOGjG
vUyaMBkCpsZxv5V1kuO2obYlE7P/g9zTFv8mGagMrDygG2gaoYSjREABHD9HthLB3zT+GYgCWorJ
tNzLCoLUgWwm9p0ti1ReWZ7KdZ2fDTrMSPvzmVWLEXbB5xif4/rWZ24tIYd0PeWSWaggMI3nykKI
IClxC8boXME4oP/JV92A0pRIxQZhA1azCqPlv9bH33rT/I6fHhTB3OIx1RCgXJGrTTSDf4C3EjJ+
xwVmTd1BerJdinn52u1Mn0XBQueDO1VHsctSIUsd9d+8r1DM0Jl5mt2EFggUyj3WMUgu1XjHIqEH
VM7p3H5q9QGefTBtyLIrzGfSbsFco14CUlXSKacDHHVlIZ5xfvFcmGf2lG2zB0E1EpKltMdOeBvK
MXwKHo4abE4VshhWoREghYSVeVFz1xzhcxGVYOM+o7Eya667xYxPNBWgh4v8XjMsb6JwGUvscuYO
j5RTFAYNG54FJZhZuSxScWciUJn/gVp+FuktF2dXH+4GuxG+9IH0oHVg0meAjB95aKYVkWAZ4gLu
Sehugo9w+1+p2f6w8+sAJe7APWNLOkkfmL9vXmziQIKq/a0qt2JYj+wJMAWqDK6xK6GcQiUoElWR
816gSlqMh8i8E1pCDbEid1UtH6h3iPaok1eOJQqeUA2qP3amhA4ETPlasVB1K3QIx5aW9ejHTtNd
QIRQzRxIki14gbIrezph0MBt04awk5acMNgUvD7BuA+MV6R8B+pHPf0OwtXqf+TCZY7bosZmq2m1
4MdVgz0rZ0T1kuRb0HgMmJasARj4Ibx16nKnaxouDEh1J5UtmRZuM5y8GH00EoRNfMuGfLPYf4fF
hgEGuasQYvgbv5RX4hwNgGYZK/86DrfipNxa1JGSNIPcqwUGm4Us7VJ4NslfjiFXdCi1JbTjW+Nm
IPzp1dENfsXuUDbHnA2gV/5TsP52DEhpwkW2xwoi4bWvPntvQdmaqn98XOuW10k3f2FORBMW4L5A
OX7hEsG6P0m7vn1ELa54vgB0fZBGmq/6O67OYXoc4lM2Qak4QydjCYFdZRswXDF2WnkZLcyi3MYR
OyGULt2uRqPC6EPBYngu1KtpUppVrqxti9r2YIg0bHM71y/OXfDTAQsuJ+CWbWdDz1qbANiz/k+L
XVwbnUlat7iP0GPBAyPLiwkGOOwsvDdE+CbpWx12pbgPEj4t66scN01ooqfH038Si886L2wAHCjo
RZMbYxPyzuW9S8I7ZJVzHK0HRCOJBN6C+E9+BCs5CmAF6XzUjdltmJklyXWUMM9oJ/UvknLUmxex
23YT+YnpLiXMyyt44/YxGwpxk04k4XAdDfKll870c0V8DnFxMUZf6nRQ8lFBixDbRqwQHtUvBeuO
mRubFlS8nCqcO3myBY7EAmMHIYVUTAGQkLR55pwyyDLT8i33NsI0mQ585JBv69oW+d8G909EuI8a
LFFQN4RupfxudAgEohdoguMPiiaRva33/y1v8/61Cps+ieuCW6yep/8Fa7Jau6TaqhHNXTB8p/Ae
OsDDObVki8qvRtn96IY7yA7HIt9FFZexZgNLBXv4J3Y/mnZPjYuOahXZG/USs7HqA3ClUp5ZkXQz
G23JProll5S0jUkPV4TAr9OYQQVai9qDQRkc8DO5MWHBeph+e9VeS24J6CnGzBXnH9XiF9oVrOQh
JBosZCZhddRDtcu0uwMyzXXhv3Wcl1aAG9pnfHYgq4ZgFWP6qRlWJN5O6t7qnzGeJN3RZbtO8S/w
qfyDfTsCskzidYTieLxQ/CkMW9S7Xu3rmKd9rXes8U965UpKj2PabjJ5A4iEltPxIwx9SLjzKnYt
GJH1VN3RJIEsGENlxY04kAUY1Vx/VYiblrN8XEbZdxPt5kIkSKnXe2mRyds+ekXZOqIN5PQh/2ZU
n8RparPSbcuPV1O2aepGRAW3IYWzhgKgmPvhk4ggTVla2p79kNf9mMkZgI1mgH2KbrF5koonyzuE
sqp+6kXgXejF6DH4CnZWeq66q5yTduewPioSxTa7MwNuxdzxEXvh1dSuFaLXAOPr1GwN8SyIx45b
H+EPuxuTaZ0c//YSZgqUYijH/eLQ+wC1I6Cr7UmvjzFDdqk+he1hBPDVMWgggkqczySiWxmizXfs
ogk3jJl1k2oGwQfsOokcMu1L1gqGbkA82HtU8YcEAjXWf1lUohcjnnBD5KGDnYLFIcFVpOLuchPO
xrNpD/jt4VixhPks4GhDnlqoGl/tRVDOloEvjRFUrp717qIlF58qQZZv6mepPab+m5gjmWxKepj8
GiT3eTHrYctU/1R/7TV2kP+EkudmGgDk4qMcnkF27cnLI+hQp4HcNOVt9HjC7cIimq7HjryYAowN
RP3SDLOkFlAPo4Dqzx4D7cyeWhaZaAuSjcf01bzE0k4YD73FgfaoVdWZwZQVUMiEov8vMhm7SE6S
/UtE5dBozL0Y/6OG30fKnFzT29IEqx+HpafSOps5GsjcqSkPSxUK5Hseq8ijy14Yy1PC58DZkZyN
/hpJq1E8h+qpkPagwijmIlJ8Wa6kCnJGkiGaZaR8oYr2lFXZAfj5l5pOytCXkqZFGa4y0il49KXi
g4ROiKybOthn1NYB2IKqDheqd9c125yWNRrIOvy0OHXG8aJlf/jTtd6ZkLqxHUVRLxcn1v5lHiAs
f6Y5gUNrjxqJ87nm2pidO8dM+oHPgO/SbyERHbq/SRoXlj5t1YJs8tn3++TvuDUUhBryg45uIkMt
gd8b/7vJJDv8Qp/C8w+o0/QegbUT+YK4LQIYHNG7mI8o3vIq+pfmLz5U9sKZ/2oYw0FWMWctQQGg
MN3L/8acjSw3EdpRBV2nyLL5odONejLbLlYMuJaYPGwN3jCVadoFgqgxclzhhRK+eTLjYU1OiYHP
uHQt/SowsKzkXVmuRV66Gs9qLrt4+GLMjxF5GfE8Ct1P3j8KEVDSDImWSu6WMZrGFUrsUeD2Y/Ds
A0hou9JVetqnh1H8KrVOoMCfyHxjYBTRf/O2QbRQ1Dc7hzLdmRlSB0QavKk7BldWBNb1C90I/Rqc
3Iy5X05SxNZiHYIvLZZRajNcJT2G8G7xavCLAAyWrFPbMpzuSOHiJuxsdg/yM6ibnWW9pOQxk80S
CdSvGS3HYxCcCvptIbWYlZWgllu7Ek9h1a6G4l+LYEBaKcYmgoE8oWRAVUjI8VKYnpH+jIYzRBer
cjIwMvWziSgf80vQMISNt6EKgLV4iawnMiI59KbZN9gNI21fGduiCFkr3aqYLF2FhkW8GeyOo6cS
3PFRmyJL9mMtxCtDPBUT+qkr0gCrwvF69jSnnfsM+QxVlIp3L4b3gaPJ1Ok/BlstxjU7QRO+WE5X
hOyWlvcjNJ4y07gRcCJBA2NvG9GH6B8tLDdl+a8iF4ZPgDmBt4MtwL+lmxw8MCxb6k+GcPkSAr4b
RtcAj1zafRrsZzzkLvrTRKeIhBgrJRdsTLETvwT/IpdHtXyawyUencLc9McoPdDAgAfpQ2fifsrf
GVqqPN7gZWTK2acrebqkDWV5a4u4d0Apx1vWW0ntyg90Z4ruTvq6ya/qYKcSzb49KKwKagbPyCzz
7jtFkeJnN2JScbRfMv3EmopRZceKY5sNwHBX/nCBpiAPG7W99+1LBlIefMvx0Utchcm1Xz56zWJa
PC25KGxNrTe6eh70uwgEQrS+8xhTwjVOKSYGWxsZX+N3Wapkh1KuVe+R4rYwH0lxjAl9GDbK8Jd6
7mxM0UZ9JYXuOPyz8N2liEH5E/DaaMdsAHfG2UysjoxPOvZ/UF4QvzDoCIzWlL+Chei7vyoJcncy
J3H+KPUmC35QwYbGNZ7bmzWwAk89DhTWfMBR9K66H/RVcbaZ55x+ehiAizA1CgynGOi/8ZfiFe2S
U2bexf7i8dmmiPhVpPg2Ola2O2x4uo3fO/hfPJJrtUPDai5iplxBvscE/2poTQNsDx3JtQIokCA5
h6j8Iauq+acJxTi1QfyZ/Rq1fRtdDX+H7S8sfgTjV2OJjWCQVb/KcV2H64AU+nCpRq6s3saJwrFB
P3BXQ+y+TvtVEN0gnwc0xA3KEnG+2VpykZzev5QwtDHJKX9KjL8KJSsDcPQjNIhtcquDQ9dyhFgr
0bsxw1CNkgjVa4o6p8D65aShi9NxqM9d462s7DjqCrb9N1qodd0XqLjqZataLgz2Vceof4qv5ixR
r1/q7JV6KeU8tiU/LmZ87anc4X9V+yxMwNAmPz+tLMuaxUgBrlDAxFRRKT9NI4o3YmuHfVYRM8iw
7MuPv3pKjjI8CwZbVOIec4CBDB4DeudC+qquss9S+Fnfkgg9MtkRvKT0nFx+ausI4r4dXoKQu1wB
FPMih0qzpmmGMFJ5/2SmSMayUY76xPPtVjo8Cmf8CSdXDijxpxc8FYG9fT/8qPojAK1EbAEJXgvT
OAnC3hyec1jKuA47W9CcESY3ThH1NuU7ZqSj6tb8Ispv2P924ErmFPCk3/XqVxptpPHTgz1Sqwdf
Iuj7TCMk4JHqsQShHDOfOULK8jSbsNN3/VVmw7JCAcYCS25vCuqQgkeQpisJ7Uk/qPpxVLax8ZkS
7Zy76LmRKygPZrReBsV7hXODIhZw08JAUz7xXppz3OozY0tqcNtPpj3xvOoZ9Ct2VvBPBANjAVOB
j7i6qwZDuO8pAf/gvZV0L2o7FWECdugOFWHwwBOmDE9Z2WUJtSiPAOENNNNVBbP7oPFixLpjzl/n
n5Lv63keV+9wUSbBVcEGJlO4DFQ4MYvF0b8O5a2INQrYbzM9STlBtvOYdR23WyQmmH9T+Mitvx2U
l9TDM0xX+o+IqBnGSjOeIsyLefIZZD+RddHyrfrpN0sLXiUTZPhsKk5axgFSipQckaHM50lhWQ3B
AmSCr1/FZqZmodNKuKDpjD1513fBtgMlF3HWEkwjIUiclfWzX7Hx21UruqPiCBDN8meO3nJULxqe
gAjFv5zZabYTcGdBbVCX8o8suxJtXOKdYuS/mXCib0xRaQszqOy3bFfsvMeMugARH6uGkwWCrCfx
lPxUIsE/4S8Zrya4JJNIEhjATXRcIJaIn2r71DHHbulPu0ncS91fKVwJJA7lPR8rCux2XOP4WFTf
wrz/6NDOMvhjtNnyIJhY1rRwZZa/qWfrPRWO/08Y7F79Y3iceI4GwEGR6LnocALptyithY7kpmUA
oX7G8rIMmCs8Eq4IpOcOBgLpoGYAwR6jgoameBrCRwdiIfGvZn3GJsYgUuvu8Ilr/xkbBgNOGojW
HVA2SD2UBlxwvrXy+S8jE5zPQFvAyd0p30Z9y1p+9OTQxQfQYD3O8cTbKuUbR6cu/pjjSiVMF4eX
3DqSQA735PFN/g3tCVRj1z07sLSDdR8oywT5FcrFWk8uI0a7BlVuwI9CUMQyZrQlzQS+Wa7IHtOK
cPOsRH+dR5ktyo/Gc2c2lGGr0+fILLNGt9hSveb7bHAsDXtHepJhyhiuWm0JPeME3xnxLlCP7I3w
8P2UxIhNCmtiYl4m6UwHqKuHvD305Gan27hYCbrt4/0Vd3gN1fxVM8iMzUeg3cz2DdShMM5DfkOe
yGHwH0fntds4skXRLyLAHF4tiVSWJdlyeCHaqZhjMX79LA5wHwa43W5bJqtO2HvtOj9yJTcJr/Fm
aiifn7uav8OmFboPkbewX9dtvS2iY8173ub5OtJvJtpyGIPLRVRF20neC3lHrw6k81jXO/mPa5Vz
qCK9KHsVEV3NU6ZBYF6jDcmdWz9eGeK7M+D6W66fuKKGD1tHtfcGgmpV31kxs9JghRlzh5XkZXDa
EJqA3VxuET2ZBLLot768a595epNdv5JvBZtOlU+VJJAPzeVu7Qg+VNONRmQXxzEq+zi+oyAq+XkZ
5bAfR9/r3i16syXvoUWoneJm1VGXZ1CPCs84YL3jwf6wj6oXFPWlQzYfi3vY7UJtXTiHTMpnkGXr
mIlRLOAhwhQmA6xDx62zGA6watcmA6nZX3T506NxBFLrG15mNaPs8dNmw4VUdZv4tXf7O9zUNaOZ
Yma7lpxB4MKdC/tfuA9tQzJKjG6QfC3jpMxXqwMult/U7jrC3QwPVvaVAjzJxt/Sek4r7mhGSY3v
IqAByEumacNCtH9Oo49wepdI2DmQ3uPotzERmboHwHYVgcXeuK4rL1Ao/ZQPSgR3uSqx+EJMzSlc
VBY7lIL46UskNphh2Xjn/YsYdtkjitHEmiaAsivqI5pjBcks+rAR5itqm8Z6m+B29Ch7Pe93LPYz
Www3/BnUd12fNgI6vN190ChPFYhNF3kJdKgILYbJECqLOVeTvWJt+lcbJik+7miPQ4ihbZWtudwr
CHYofjWm+S6pu5th/mJcb/U/GoqKkfhtJq3HVNsX9rGmPByt1yE9TMp25BekT5DBNDYgpbXjmJmt
9JoWjMG1Fe8eqHiDny6SbwNpf1JS0DpQoO6mcapYVzVXZT6BM1rRVGMs4RQsIt8G3QJPibTvUN30
fAaLWNrcJKCK2+rEI1ewN2TsUzq/OWUWUwTIRq3NFTJ8tc5lzM4mQV1dUnF0k54D4Fj/NzkwUBi/
SxRz+Umvnhwqrwk1LNKEOuABN5Ozpe4EvT/RlDTl0BPqJ2Y+rf2pvcbJN7puRd0k1koV70bzUSe/
JjBklVjaeVkA6vJR1XsPnmv1onMjY+6XB3N85pcMUcH0zgvpZGBfT+A4DX/NCC5nOtz8VAaszoOO
YASQube1W/SciAW3PSgsmIfqIbTI2UONhhcFNRSnPfOFRXKB7p/zpeI9yEakB/0Di8q6Se+pPft2
T1LIKF91+wsjmz9buJHAwoqVYt5MdNBmKZ8mBSD/iJSNP1voJtt//jnm5XEeIqou3x3EDGQnPddu
tSphWPfEo5N601lqYOr3vHlPlGZnyQfe7Cb+CAuLOwu1qXPtnY8uxsHJTMro7xPz2Iwyugu1YEYu
oCXnrv0j2HDTIqrTKQxQCY5i2hqJiRY7eq7JL2/4+D0Gh6BJo3alAKmoECaalGep9Znmu658bpqT
wHoQQyY2kuI1w/rvYb6rNV8JnzP0j0a+iSnAPRg7E2HdmW4zV1rkzYxazMcIXp2Uy9UAUI7E+3Uk
9ScTrkrXk4Lo1+zdVPJi0ZH2kJCwhPlz+DeRrRb986DBsSpkY9seJaFaWXvPiZcQnIqu5Y/CT5jZ
AgN+Glg34niAl0SEDvoVlz30nNjssVgMYfwbCMQF6kn/sCVSatfPJFSFG5cghZoJRiI5w+hx8Dat
zAEdBWMWgywsr06DyfyJbZuyQ0f/gm5x8puJVYk943xh4rLGWVmw5TOnGNUiDn+sU4xQRxgKNh5Y
j+pHh0QKeJ1H6ISNbJMg7yrGN0JjtnNyG2P2qlwcKfofDAaIq7GO6dZK17Dlk4dmOt0LbNALMrO9
aXgIMDP0re2XFsI7aNr0iXVFkuxyAlAmz28XU/6rmH4794rBCnflNWw4B9ncwiYzi6unfCjhv9w9
wllcjdNrH14z7cOsPxqgeXQH87kozlHyqevXivBKwQvXcOtNIytIliuUIxAKJvhYEecPM8Naz7ly
3/BMrxLtRc3upvyck3fNO7Ws0Sb3oaLWYeWZsOq26nAlQHw+6cypdc7HiHuLvEj2h4xc5tk952Md
REy94va0+O8rFRVX85sm7n1aVLIRqYx5/O1V1IzwCQu6amgJT412UQmfca9D1j0Nw3KDgfUAz5nK
S+RWByJHveg9QSyvG+gOFeKZIr4CtUGfJ9uMmWGPT4w8uFXOoFFH3Wdjv6gsA7DI8gsdHiqefq/n
ntHLzagoG/YKILpZRduSCSZ9S21uCXTgwtCQi3/3DSuyVgpObONYDjWL2/pPAplzeCrAlHFRA1Q3
YvBV9abumi0E702MUHHsKWriEGnm1mpOQ2IS2pbeteY7IdUxI42oad5qKYgBuhEVYsntMO7DorrE
ZopXx31SWU7VBs1rP23Iomac81ku3/ryYbTdZvJs7oKCXbjtoVhd2iqgLTEDDH1f6Ra/CAkQVvZ/
uZGcW0v7VVAzRcP/ApVVx+xScV8M+0J2ASgaLhh4IZYhEZ6O+Ki7dYYagamp7WGj87n2Ion7jsVH
AjRKj39wRgDVpGaK0KfvTOugszlAkhqa19B5d/ujmXDcDoHZZof6Xae2mVkkl5hepWOtRPrp9P+b
tUjzVsD2nEjtrpEQ9q0BxJikljTxYyq3QYmeQpqeGTCA12JKHO55ygWxzZmm2S77wpkIJJPij7Xm
sdWW3vBq2s/x4LEzBowHRW8IPDQ0fb7Kze+y/JnVFOf/DH/Qb9gst9UXasazkrxHqM+VD5eSjvqs
cf0OjS/6z1ggLGIputMaHrNDJcEBGXtVkpukn1TxT2VfXaFSUVcM6Z4rw7pMVv4oWNXRiJjFvgN9
nyHHmzVyRNOjFZlLJsJKRRPoYttxym+nmvxu/AMxk2KOaBCoMY5hr79A5o2zYga9undt45AWDoar
gcrd4Je9kMGABlCTuQ20yvGm2d9EtM3Ie+DZ439p5ZeB7oZgW1b1e6AtBqPDcbgn+oJgfZIGwzeL
TN+tYHEX4f1Z8xIQ8BN9O9MzBbKuvCUuRiJGIC6qmKx/rWpID+prmSaAxqi14OQu6U5MAML8mA8v
np5izKM0R4iir0ueppZfgha/1y7XCYHnQ4FQ1oUU6ifZF+Jn0d366mrWgPv4mbOVixwAi9yTdLDC
o9U22Zgzj1wbGpj99eC9IydICmNtsBENRPjqKgAD9bXK+a24vQ9n+ylhuAVDJWJZwZGVuusCClW0
S7VdZNkgjx9jiPgMQidbK9YxPybPeo0foXRa38IiSUIn/9IEwJ/J35jePZvuc+DTuqN+bfivOtya
6rM6HfJmP/7l4PrcSVnVyEWWXpYtm9Y+k1+J+oPoq2NZoEF/nmckHezVQiQ1Z5qmpN9qGIZ6Bn9j
zNRAntPhx7RqQMQYBw6OToa0xnf7XVbspRdmWUbFOvgNQy0zH0HErcFHYoZyLOdJYJ7K1HnjuH2Q
atRTxAjnMAZRU7abCbR+iD1goYj01hb5W440UKjlztFfY6T7Y1aul6+SM0wpJT6m5C4hBIqglqep
2ysu86Rd/loob534WjwG/K9G0GVsmnCfw8tqwcLML0rsI+UU7H4MHoErPh23ujkx2kmY5g2Rjtqy
AgSpZQC50rFyTMiRyOG7Yu48hahVSvYfE+PolI63EPV5TpeFLizTdlJ91FB+hOU+w3tAnN2/iSZA
9t1OehkudWZNWnXOo2wXYSiaECNi6noWZRcgusx4NATxegemuJMZLPkEwONIpRoA6FwwLUWGX5Dd
ofqEe3npLhs3dvackaAojjQQhDwsQmSM4oJwz555O+5GQlhdNJnMMMe1xeBeAtV86aoA3ouVBtCa
sI1MLGCq7aT7uoFu46Hgcr/r9aXUVxXenoJEmTBJYfbcuUK7GVXEF/9O3yYfKttXofojixZ2wPhe
UGZ4JEC3xleJi7SSF7vbNcVdogkYf1tq7abmMmrfCHN7olskeiCzlvSM754J+9jM3BakdsjylLHI
bzmwVed/tOhkfMzqpW3ZU+iBLrwj3TQTOpOzYo4C04zXdTMH6NVxNxijgkLmodMCpcnblPR+2VxF
xhZJ7CoytlK2s5B6czUMRovK4SJ0LPsDV8nIVAevq7yprJ1NIov5AHU+MJPcTjbjOePi16r/m8Hb
tvDBcbwTkXPux4207jUif+k+XLWh/H5OxVHGJ4c6UFc8CuxjZFw8+Ww5rFfUg1c8RidbT3TSdvVh
aBBWVQK3MbfihKxL0IqZ8BfoypidcuPaGH8RawlFe1QLyn7Ye1gerfyf2eXM4AoE3Ccim4m/Tgw6
Mf5ESwpW9S+vCG2DyUC5dHbVa0ZCG/bt+K1MtyQZMYVByLudkmrPlE4Ln0v0EBl2KsX58TgkJprJ
pr03nW+AFcYBAsgcxQ1UMfCNL4njd61YF1F6L8lx057H+BTNH4gGYm+ZqEurIZvMXAuH1FLvvZuu
wjrXVOEw5P252MJiwcxkWDj0kKouCr0Q33pOrvzbzIyj48Vjpo6XWpCtmm4UW/qoN3tIBDFT8LCg
OMa7hcpM05F8wLHW/zTQNMng4t4MtGoXR2znhdir8XM0fKeo/vVKp6RIAtdig6C8SQ5yDUurLRYv
J1KAhT/N5qNLLmpG4evjNNv18XkOb25zd4iDsAtUP6OvlRcGZlCTUXjSzkpW3F/CXOZIMNORePzG
+jojJil8s4dTXyAdQhBkeQDFUKon5k159zx77YmPhBjPmnfFVFbotIhns01sm6uahV/BliLa5s7e
gbpbavpBKCywLRoL3u3k6movKcgGKDq+VGaCnqWftUC7Go0ZMoBJBHgOg1nNaII6aVix/bg0Qrj0
nxxEC/yuU4kHlQ+8wVWCmYE7Cc3tBtCOjUbV/jDB98TjLrT3dfg2jgezVn7Zn9+LtmAVbeOz5xIh
9kElF1VwFBCutrXdkPMF+leJDF7hh9bxa6u7KP3R4o+OFdroTLtu2BfNQBPa+4RtBr3OXoJaPsZ3
MTAYrEicKHOI3F3efiZKjPnJW2fxc+W50AYtB2k6EyrN7reu7u2Wp7f6bJkNkFqOVrliOja/qi6N
t9oTWZ2/zeyG9fRfh7CmwsKTo4IxC+oNpBhZiOKt8n7d/pSMHVtCTGxaxArH2yDu/Bczhgu16CgN
dGWCAV8I+bfpT7OcUJYA5Gci3mGsEBb5ZYBpQo+byhjbw2D/362SBUgvJkJ77dAPdmRqKUWDuB4f
TTu2QY3+xNbxqXPz9ux5KbtSs30vYCbhDxh3LrFoumaCJcDRMfJtzPZTZjZBNT9s5ryUy+JlRhbj
kQ6k6XCuKRGRNybM8Q0dFxxPWma0ewQwa6e1t/EMDwmyXS0d9NLLbOQ1nsF0R85GWMSJ4v/W+3Wj
3q0x2hBQSCv/GHn8daaDPTFxhKFJ+xcCA7CO+FSk5KEnbGvyYvjDBMc4rQ1ZbpEbbTr+VGbYT5zJ
F7bxaeFozdhEuXelZCabBQNW05zDI0VxHwrYmDh95Mj8EbyxgeA/dnm1nR3tGNU5a1eMKyEfM2a4
lSM5itrmXUGT1mAN78K9031xbwnELyUGhqwgvc1RHzH7L6BouCqczUwIPFrzkBxbxayuxWwQLF2/
4azNJ/ld25D9xxKaQYk9iYxBRJFpHK4V+W9SAW2YxlHwdhbuoh4Wu4yDprRyOkNMDzyydT34kWQ+
z64ioUTueWjKBo+42Elm6IP8l3fPBAddSBVfEYn95GD69pBZWc10LuzHAllQvWOGjmCYQ0y73crN
ELrJFNaTR7iEidRDeNHZZrvh1N/8wWtXGjt1/uxLDJ3Mp5rclyTTeeX0itGAtU6xkIw3MUKjUGNk
iRM5bbyDmx9U8GV27QVdFl/qnllbrny6zaQ/9QBrnX8R61GBFzNngJUYKwNkrZIgqi9KP8WU7vVb
uzj2KCrGfGck3drlVVbnrUC3PZUnBemIx/BOB+NcDN8VnfuExkbrcXoDB+cy52c3N51+gb3nzw0G
X1IYHGjPTQb6urxLOO/h8vGO/BMpynRrQsAxdcjHzxWCdGLMnxJP3SdqTopMsir0fJ/NTFfQiqKf
KrtXPoYdWXcwrrhMUBcYmgiU/EjoDeM1OOZVPWOJWYic3TrOtGPdRJdmwv2DTaaD0mnbcqsNTH+t
gpK3eSYgcqsvdl49u+XOuK0wiJiIGksWt7q82VyPnkaz29Pd11FF3JhCSv1fPmXTU9P1lzgiDROG
nKd6tHABzKK11+ZrOotAMaiS6ERD9kXUVn3HeiyikrReQ6yFYcspGrv9WquNI/3/SxoxrXchO5w6
yNQUUWsP8UPRVSuDNlXBUpCTfTN1kGthutkGSFjprhUDZjuGK6BLHXxrw1B2Cp1vxwHyMIag072v
gSY15FlOTO1vZjfG3cG21Vy5urVmZ475ZqVi4S4N2gMjfU+s6hHRZGosdmWuM7PofYkVB+XlU9//
OvD75prCOaqhRTDXF/ZFG5L1iOw7Q6gDwdlfnNnM8XxDDOw+qR+0QOb7rrQ3VvLiMNZXSGDMph8r
hsxrfE81uo9/lguOpoN4bSQnD1Wz4mSvoz1+TMoJYd+oo310M5LdIEj2QaFWDxJFkLUPA05GU3yX
U3rohbfoY9dFVb3YzossLcg4LWDsUkDCgPEjr17z6rgnxyiRb316DXFYI55DAadbutdKDlcLsXfI
ld1yDxto7bpHi8aKMJQU1nX+OjjOIRbeNjdaZAGcavl0iRTvZ6pjyHlIk0ckMU2Ec/HeeZg1S+pe
4E4EA+sWckl9sVLdy15htm3tY+lshyRkk46yoQYdR8oD5l2U+RKnXkzbY/7Aal2VCa3rImrgeoRD
bVoJHe67brynTKf09KtzGLUn1i/ZsnRPGmAblp0CU1/cbtOJLD0ZEcea0D9cNJ77rgO+gLujFP9m
xLyh6CY2NA3+ctBIUXXTCyw3irVGMYKfvyi+mZWPNVmR+U/jud9evEi4CGzRhrXJMpFVAftab1My
XJuwsA0timocaHanEDJy6ZyG3/VWQe1r8PIYjCnKobhlS9ZnSLlGzl4/PCqOyrrnDL6wxlRZv0XG
HaR87R0ri8qlefVwByV0L9HB6BDGEAZQmsyfPxLs4YYIiR+hD2b7HXeCddjJc5at9qIvGlA9/071
V2OCVBXPeYoYeMAKzHm9xGKUE5jqDjwIQUAak7rR8eHc0+4ndL5ANOrY3Qy6cVfgY8wIqGB0r3u2
tTl+NZt7OcxBeobxdmabHS3LXx6Mlt9ZA9JPjdXXEFNAp6tQ1QeEveY2IXZMqZ3jHCd7eIWEii0v
N9neYF8veUvwR8hRmaCpN3HsCQ/EGVeJJ3pfWyS2iHLYsxu/rdE94RitvWYzl+5Hn4454ywnoPIj
CC5lyQq5kwg0G840GlXPuo4RwwIGv7ODKoiHUccoO0a3lu06f5Hn8ovkqV0s4YDzXDORxTC/dyEQ
NRLAufpu0he2+npA7W3VZGcXsHPuDTkkLVbDCiNSLXu4l85TVXzNFq5Wxrut4eF2IxWtan0b74KT
Q9d39wkORI310JjXfoMnWs2b3WQltKzxRmGxXemHbLqGQh5a4pTzRj0Z2DPMMlvl1inM8m1MRDpk
vk+jl/vcNYBgdESj7tMlh866VarOKhBdKgMavc//FLaKqapw80BDz5dk4UPLe1ZbiLyQI+k4YgbG
jnFqbgdR7Joe/bwxBTmSSTJjNin1no2kUXfjoGohazX159Q7b5k9IdL6LplAaoBrnVBfJfIjL41T
YrF+5rDKPHkjrnxtsPXuGp2153wG6PYUM6CoVVgIQ3leVPEpgL2SgQO4uhvED0JwXlyLJlmyTZTa
msuU0GDjoLudD1agKZ9HvVsyR36W7OSRerZRb2PSPWvUPMXsUNTJoPHsHWncT2ZWv8pooK94w7sH
ejXbOFQtZV1vNLPfTRQnngwhpz0WqZlCVegSt6hT3fXY1tJK7AZ7OpiqG1R9EdRL1wOzjnKehBjy
A1zeDnbkpBMnINaLVH2n20KVovoJwkJ1iF9i8RC5drE8ZMDM9OREwtI1QwtQUx/m0y1UicnBQ4XP
decp4M44uyYOtATXXxHqDx2bLfuJuCP7k32ZThQs4X5+kZZ++D8v1NpQ9PKi94FZobAIic+dy0vC
YMtsNi6vWKX86/Jn006ARrOlIt90iAGD4Ayc1HPdMg5s8r8xnf2KZklq4cGL4sDNisvQFPsaOIPL
xy04ICowR0XzjuKUbkDe+PATNFImorm+m29meexNShA3ZndNUaVAIXNbasXCO0sRnkInvTidu85G
+jYSEWvMrmx7krQJxtrwExILMz3xTUSrXqr6uubsRQxGjTZYZSCgcZNggndU/QRstmxfTAoJ7zWJ
sY+GNhIichwqmp6Gb/OHZY6rx6sBH36LbIsV4mqsy8uAU1MA5ClC0hrYGoYmqwGKYoftxs5meVBV
I1pB/Pu066qjEldSBkW7d9GzZpisKphZFm53IB9QjoMQLo3twGMp3iIa1LhJueoZFXE/FVV6cEml
chpxopBEUReeY8wuZl9soph9lSK22uRsW1ltKupyQPvIddubDJXXBvetZCswYoCeGZVMOWdx2G1Y
9A89sxA1gjOnbUL4KWox8A6zld0Y/D9Egq0cI9tGJnOVIdxXZB3ZNqQmvinbxEr2sCX5DUg/+QxS
jXcE312FjtzFjGp+h/Un+YFh8qYxcSiEuvZAMRTApbxyS2UUxOH85tlkW0UDdyd9EFZvy/hqAIVF
bPMH9SUv1qmKzg8+YW/Wq2GmOAzt59lSGBEQS2MB/0HBsWhFnIkhVwGOywBE7A1+x+A17MWHJGkz
zdE15g2vAlJn2BAh8I8GYQVyg605I2TPKMXw65hJdrBs78cwv9KSqlood8+wT4M2BoMxYk7XNhOl
/xgpL4pHKIWUJxn+ddNPHq8ll2MilvpIOzieAgPts7Vek9nbCPV3sH8VK7yp9BfLvL6t/wx7WAlk
EmOmMo819rVLn5M1GxB8awOnicqcIOdH1Y2rDpd8zNkc006mHBHYeBV2uFDdgOx16OJa6MPs+7D+
mDVQTaRJzbylGXqxIw9DGNZdpsStl9HJh+u0BVrhDvO7g9ypxzTaafFpwglTRWMQKQw2a3OvGXJX
ZdHBYq86Nq9me+5GNj8qY8AwNHFks0bF7mBDGsJjdcaBt9VUBemGd4UVCGMbcyWlOIqGbW72R8Hu
2E3xLMQYZ3UXM1FBPkq4c9B6aCqS0a7gL2Xtpsmaf/M07hwmK25fB/aMJs3puC74tCdyFQAhAEM/
Tn39cNxsn7jzVejM0Jx4Z2IDLyEw9yrzyjk+9Oim1YmoVRskg50GcJiDcXwT7vRC0ceEVN2kHrRa
AymEWcKBiK0C/UKGA93de7BmVMzvAgtmF5KdUTZgFkcGQQJVKstZBMl6qgG9b2+Tfe7omTNSetWw
+Guhpj+ViXEVLPk6gktaJp3ZXAdFpT6nSBw6TycS9TsWr2zJA0fBLgHZsa0b1L/L7gHWTG9DkzMO
DX9aabGOghNjzXmQrFxMzogBke8wQlmJNCTl6bmt4hde+vM0R2+ulXJP6HaxGrWHxlRerx8Mm7ZO
CXgVQVTFjipHrKXUPyWBP4Q5bwH3/k5VAH/bjxD5RfKDTpDqVTxR6GMsQmZ6GSJKbcNGEVOAMsJT
i8sog3afOIdS+67FruFu5Jk7WJP7opHG3gCHzkc+gSXKkC4hnOdD740/MmVgj70tJZslIpNSE5yS
4Hsn6hbX+pRVHJRshqcSZ+vIYkl7WuJwWofbCD1flNQ/xUh2p03TlbWZP+E7UBlS9xH1CMePC0xO
s/8GxkfKJE4hXIQG0kEVa3dVWyietNRA4yzzjiwXT2m60sHMy47uFC2BhT44UX8sBF9CVbFa1lg7
4K+axvOoNsEyhS10uwvIu13cWGDrBOyLl1G+qXhrY3hA4bTXaupdlcu+gt3CZvMY8abWtfUgGeQV
Eec1lHhz7Hw5tGNoevGRRufZSWDhsfiTxtqhUFUI7WFF9qSpzK10RgYFw80wMgJV0U4j53E8gYkc
nL+4WFa4fDELC4TJ2hlYxodgJjAi7Gss9O2QdybFH/PyVnvMl6Jpl7B+9TDx5kmxFyabOdmwa85X
kmiwFseBYte7XCOZD4/pNNBbR863XgyPhuMmV3QKLhP9m+E8shqBI/V1mYqF9cICrD4Y4lbAOSlE
/5zN5sZto3cB1NEts8OYt7eejYE6ZTul4Wlb8h9q9DJG+sqXubfOv3oeT1HjMBCqVgD2N+XAqyqJ
nILHp4/TZmD7ry8GIcd9MyMa17HaF4Ai6gx5iuH9ysyK0ax2wHacGxGEMZ42LcwfDccNUQQIyuP5
aKZg/fgMS6ES/FVsqsE7dXjF1Ll/iSi85wnfVAr+pwKSV/q8MjtnFPgW5BwQXU/BzvRbs1VfNR7S
pILTBP6DjAfCbtHL6Y36ljRXjGZeau+qoUSvTkmYadmFFIdnc/iqssfQz4fa5HysraNnqNw9X0uY
iwWUrzLX2ojlD6yzKr3DPE47p6qByXnaZpCMlSIs+6L3yApAp6hKqET5WUJZ8DIP2wNlc13f9QJB
SxEHKhF7bYo0wmV+KruD4dhcIYIkk45CjabBQrFK3u9LM9lbW0XwawMgqq19lD/UECnKkiJCFELn
ePcSXFI9THgIlkVfgwWRiRQKLmFYfqqfhtl+iEZuW8M497EbGOwcrSJaaWq1r53RNxt5yGWJDAiJ
GSPLvzrMD0PNc7hcgkOLdzjzTUKtjImFiGP7Q9U8hvSfyL9mCdykLn0A3xxDbJmK3jdmsc/VYRen
83NYVRsP3TNbICbf6cqcsX3hbDbmo8EMLOycDRcz+qYcthExl9qn9MhW99YudNJadc56y54kVbcd
cpU8O8Uhl4noye/94aHA0EN6HhTjcaaFgs5Iujt3sHUWCZhKSO69sHaDB0uRJUwJMaTWHLQ5jA2n
VOeMHW4uO/+BbJYojgOdrCXMEqazdA2LyxXWdHHJo4qVCAvAiDRbtRxwl3knkDSyL68h4kHu2vvU
duuhwE5gCXYjlL4NwKBZ+crpSnVkmKaoj1nkBklif4sBzYbabjVz5kDcuMl96UEStX2n32KNkLFs
61CSfFYo40bE3rM67Ku4QWL8KySKfAev5iJFkGhftKq/5Cr2FE29GI4bWE2Fk2vcjxbI/TQiCYLt
t+Jop8YLd6HhbKy+vSmajXEOcgcTVWcSGNLONsngsxt0Gli7j0LrN1nFYYpSMWNi2GtYasutaFHC
UnJbdfOVD58NEunC+2cx2u7K+cWbWW87ZUB4HCnOWfaZciNH8YQpZ4wO0cCANpFfth3dK9bv68zu
sPiELOBNbVhsSCkGaNV6OP3FrYqT8NLVmN+dxVKPKdGNj2qd7XMcwj0bICAITNh414aB89G+L6ST
As5fmmzL+j2bk4MjryYEmTidTpg9ghpPg2ePlyyZsXTiBEA0bpgDpu92lYyUfwtYYHA/KiQDRje8
TFN+cAb9rhOzpYrqYUbMyEZ7I9EDPU0qPEGgrvaAGpLCMrTyxfE/36JoBqaR3zSnRstY/Sp1yLJv
YE6UfGttSfk38NB1nQU2JxnfUdmRhiSYC7Wxy7DDbEJiqMIgiQlSIs3SAV5RVmmgokWZ63M9FVdD
I+MK9UmR5M+eDofAOaUiBl/V5sTfpQrFiHms4h9ROHSziPoitjS1lflM8PYjDsm+BORSa29RzhRz
ahe1MRAMiLdmmhOCgZR//OlMpunQ6jZq2O3VyWb6UwXpJDDEAwKX+qlu8Qt55TochI6Ohipt9k5R
0d9MJMAJR5uiyrNw7WuVxmdHnXw9tbZD0XF/djgsHOJrLlb5OofPykQ5MzoX6WpY/3ER5NU1KY3D
FLU7F/fWjMa41ZVnxXWwSjIYJurS6LtLCnG6iWDye7O3mwSyRgOw9TJzJnshVbBg0k0pTXcSkJXj
hRYIJA9iNBd1fkhHddX0714mA2FxRUKPG5xmJUlFjDmG+PdYMiHijrLDYkSvKxWyrx5Qn6NwoMLi
eAvSLt9ZinVWuKwHIXjqiToHIxXnACXJCLJGOsNFr84lnxjoeVUGk2glxpkCL7JWbb5oydHOGQnj
RYmZnQNcE7ta/ZkIjdDZq2WJuvOgoKQAi+HPkN5t7Dp92tYKXzLXMVmgP7PgX4QOwN4pAv01gMUt
o+s8NX+I8LZtbL1GddwyXaAXw5SLPnVA4Qi1t9PLh7vEeieINTtkVMnSB+Nekt5wofJDa4G5zPI4
u/hY/2X0ae3idlHYa2Sa+akr8tiH4YtStr8cJZepsc5TUv6ZDqqgAm2mSq9ozxCkUvamJRnxvevp
DHp0hpUdfWPODQFKFbStM3Nvu7HBC919lYsAu82xP+qhfejSCsCui3MxqqNXBslrUQq8WcCCn7jT
nroK41D82WvvzXSvqznow5Q9HUGpQ7lbopvoKZ8MI/IdZ/qVouHUo1Stm5pIT6joWkF1zH3SQ0KH
RI4GpqUHnGPCZpJ8p1XZS+O86QZPTEPxYJgOQGX4SCFUJgeJyNiSUDvQuSou2/C4cW+pAihPT/Y9
Z9UE28EZxMHMjHNO4A6YJhM1O995DIivF/XHVOkP0yMOm3ZfyZ1dJk0QJLArQ80KclfZMsBcUWNv
LahUiasGCoUw4z1/0IeXpNCX9R4OBgxdnLhK1u7jZGKBYTNsKtZSsM/M5L1lwedHvPnFMPgTR6lA
ejC15rkFiC+d8l8nh71m02rn1nrOqlMON89g+Vsof2H5khKFx3gWnzYmHb0g5ndG4EPsEc0XA0Pc
/CZqT0WCbcTNWSQ4OqvkpSPHxypLwlqLfRoNW7f+Gqjzu3Ze9f3dprahW8FZjvBNprcK/xaeVEA0
D7cc38sZLdDwH0fnsRQ5EkXRL8oIKeW3lLdA4dkogAZ5paSU//o5mt1MTEw3VEmZz9x7LpHnzhNd
74fC05eYcmdhTRZ5xbRHwz3G3RPBleS+FgtQgQ6rT85Ri5QsXYQf6wFQZ2iTB+a2Zx1VtywdntzS
vIkS6vBsASUB92i4z2M+fDlRt6+mvY89sm7EuuqoAR3SN0T4UWl3NbOb9Rk4GANmT8ZU6WQiS5j4
pluTaUP+LxE+sUiLT8BI/hFEfusn/Oed6b8MVf+p4ZbdxXoBpJsnWJy0ShFco7m0bghnb16KJF6M
OPocShQTvVplueCrfNxbxmeNQzrnAyzwwypzhPk248GpqwftZkeTdCPphT8Q4M8s4uH+RrcAc0hn
822Ww2NteQ+1RdwKmUYSUTUKkUcuhpFJFhMtgfI1Ke4LR91M5nrppAWT8nBnN+rklKR9VrSHCmk0
MhNHBJ+NhbbaMJ5Fa158CwfbELUEHCU7C03MbNlXu/R3UZzudICUCLmOM1BppfIZiD8kI9hkTGyu
o8Fks3Q5HLqY3YeRUEPAvJG6eUpre2sa/ouqaWzabNw2XUSNaBPUQNZK4XwGKALwdv0mlCfEjzy6
Xexiop1wP8NcL1LToVZAwhIJwt5DANXRkjvUJcaSvA1txE7ZWjRR82Lq6MEO+qeBJpSBJuhFCRhu
VMjYIafx2e80kKaWwR298H2BEMTIYqaY+hzwVVeimO/GgEA8P1J0h/nObNuNS02rU/HI1IKIwB62
MFbAaXhTmp4ZY3hPg5/IHsgSZV/mcCi2aUzPMrzRa/7SoeITQmFWVwzHaoj5KOSZPDKj9+zXmnVF
ju8yH/U/2bP7lOSo1PNqzFGSR+NZsusU8Iv5cGiWi8MUj1u3DDaG7eAx9DZx4BNMDawCyqxJu4JI
ej1DABCdXLt4fzworzZSFZdxV5d4T0Of9+vCX2LB0KpUwbuywAVSdrhas39qvrhh3VUR+4fOrOkv
cIonY5DiX1+Q1LTFC0hbR8ZTn6PZrdwrTjzCb0P8ZAowxp/uYGSV72VbUbJZ58aeTrpyT5Wer1WR
PxZ9tgsLuGOysQ+J9RzDArJahLAugwsk6Dbb2NXUSAQKnnT3TEYedGyt1DJnDKoLC+/fvAKD64Hd
UgnJcMXcXVByorEv0msdg1AvCQDIhc+eCuGr4uzczNp+8jhn41Ahq6zwjGJJxnBXpBCqFGro1GtO
omkfe6WvBN1tK0oJoFHWe5Ujl6jSjg29yFaq8fHjuvA15Eb1NX2qVT65A9PWobpnKnbF74JRwHxt
ZGegyeJY9zp6J5W69JLFV2u5FRkXPvtaoz46on9TU/kdpMN6Lt1TayU3RtzMlMCzkDAJ3Dfa4n7/
6QPW9m1NGKPmNcSszT94EBEcT73Laj5GXfZbRgVhZuKUoU13KpdHIXm0e6T//EeWF0ykWh1uTY9R
URGdHEqi1EeWWAsWEDHDd40vkQOSmBEJ1W0mK1hnLJwMLGlRTEnrU4opXNlmHX53RXlG379vyDGI
LOSwMv41suGhkoB/lZh3ZoaCOZjs59iXX70DPjNFzjVRpsW9h0qRShrU+NQwjyFHypvd4G7smHSW
sGJKp0vXvjEfBmsgghpTmaNZNATwifHzhFjV6ra8yrC6uGPxl3k9Wd/gY1VUbTLZEuzn1NtyIF5M
pMeCWGKuG3WkTsXVgPTD9A8lPY3bfORoA/Uc3TcGfGsPEhbzLTMntT4PVraXPteZsSPolwIf2rNN
Wnetm2dWhxsJw5twJVxJsfFQsEuc7W4tTORBpnuVBvWlmrCUyPrAh4eITGyGxRmVdXrLeOk0zPIa
JshlKFibsr9Iw3pSCQd+UV7iLNgWpfGXCXQ9NWog3yVkXeoIV3i1DaAZIrnBK2qyW6NGGXx0RB4a
VaZZEhFb/uggLLub2IcWHos2pnkIEPHez/Pz6EEO1JHAiG/425nqekQoZabJyfNYR2Vs/gyzRlA8
PiVNe02DJ1Pmh8joT0li/5AXtlFueqoMLuTauMiW1bdFkJWHPg44ZVSFq9GvPuIgfq6jCVWac84C
9vQTC3Vib9GcAChAHG6X74U3Py8flRqAvxlqy2uAPRZrD2urjNFlFI0YbaO/JgS0UAl134n+PsZk
KQKuiNS6OFCc037epXFAByMxvcR/vQK3LW3LwuA3UrOhxYnVdRTOs2aPJTqWJRJn4ehDHkFDcafy
nFm3T5/US/QIFFqg1+RpMo2d1aEYmgiAs7lJ4tZ57KaMawpYymjcCOm9K3tnzd587+aktFEn35VE
dZZmBzCdKgYFed+Zb2GAQJ99MhHVAV473EqQhgu3uRoOgw2F2S106G9H6nRM10Qpts46rjCjTElx
1gZG6NZBndf2GCHLRQCr4+Psey9FSqAdFs3F44RI5aBx+DSG+V6b43PnLsoVFe6MYN70Q//puYK/
O955XnzN4e2iWzTXDa4ueD030bF81679VIb1vp3hb5nR0e3048znrhxUKQUw6NiOkWj8+A7oq2R6
ciyfukuWLPbyl65i5OoGlGzDfR5oTsDysaNXcwHDWWH51EXps+HGx6mbX4pZsIjCf1NlTwXYBGUD
v2B1zRaGkTLYOgPgPXFz2DkBMGAdGaIDwYQ0uLBk0Gf1Nwe7P13X1o8Wqrva+6mzsYb84hAaLQOg
eUYXfPr0IIJDPu6cAAIcKs1x+NH+G2fGuxl2T6bPgJiAEMd8smd3lSi68EHcOqBIE6Wp4zaPPg4m
t5Tv7hQ8xIzcCkLBa7oUFAAH2TyCmcU+0Wws+yUDn8LVA6eKdRHaQDmJ6zwipuh5YqrCe0lYHrlY
U1y7/kWi9RZ7Kb7NF2eQj7h0fi1OYpU8sa2+1qlzcEa4/smHk/N+IgdRDjdvDTnYHs5mgf4lKfXJ
tMYLIYa4S19sM2fDmaAvy9zunHpLzAsq8SghT4D0ssBg2G4jAlXTdx2yAcLbakFrEZgC2QA/jBMP
leeuRvUqHI3rLqeXBhdXy0Mvw0Mk/in4gG2r9pMLFF12mmIVCsSs+XZbWG29/1Kr9zHjI4qm16RH
Hc2U1ATEonISlDGXjjaDLRWTM0Jw08Qt3s046oICOhG8kKwEhAEqetk1zB9JitwjdH8dk7OyBGCV
gQokUBAwum/jBjO+GrrhAY97NkzETndnlYEab4MLhsdrOLifFtdCNch3vy7vGjgOg5++TKZNWvvP
0KgXLwJwPbSwMpEDsysyy34n8Dl5ydmcexxIWMmsAAVElitmpvlRmYIRVbDQxTYVwVh+TiCISzjM
mF5SA2SEaIy9cDtQi6wyEoJCxxAS1EylCpf6Pm1Qozl+8jhE+upESEjNziEduSOakx08OxhULTuZ
6FOCu9azf+Zl2eK69/g2qM++69H9l/nt/ayWMTUKgzx2AjoivE4185Rh+JkQN88eEeeJsB8rv2Gb
Pq1DyBAWaxIY05rdq4U3qK2Tf7oqkUrylQfddCV1YzsiV2Paf5iQXrcJyQk8Ikbrv4GKfxcNuVj4
whTyzsIJVkEPUrXU3BfF5J7nHq1tW7Knb8sd6ilj3UysTlI20SUi7rvGUiX+DTDTWZFwHpYgb2C3
C/GdRxPSwyDce1O3N5L2FBgczFKQHl3M470Yc3BHmkqt+BG+a5zLio2ZO2AGViV60SwiP7APNJmD
FdYNQ8/vrWHdmlwfqg4HraTAbfQfpo1bXLFmZeZO0FOAlidvemIYVICcpd9hCcUzlctfe8KwNnni
s0ERTwnoFnfLw+HT56B4QLYwAhMpe4abpsX8gGPyNpea2EDvjKgE/0Gc3DcLUsys2YAZw9Xuq5vV
MWpnLADaoT0NI+SQoZBHbhv6lAkR9eCyZxhkdgU65gGQAN0+F/O3UNW9LP1blTKYr2t+ZtR/j2lR
nWVU7u2KcGtPP9pOfBRkqTtt9qpBMgxYiQqi1pAGBB8O07CGkl0PAuBXQp/s25CBc9fFaobznmy/
JarBhPlmtXzuaQ0dYDKqw5wjQheeQpZvXRKjeAqi+itAJT94BqYIC08dGC4XgBdxWq5FdnCe0GSY
+T8wxOs5+/M1X6nwjwDKbuNQfjE9eCAIYp/mXM59+gMTydp2no3cDLAfOyRG29wnAYuKJHcOKZf3
3RB82UCaHUgFDSYtz6n+ubb53mXzkUnkozNWu6iNnyt/3gZyJFFVMO+Keh97WnTMcoOKSOBUB1FF
mMgqTNtnp9ZPllPc1woIJdUqqhRCi1GOpTNR7JgCRvQeAddnJu3PtI/Wde48pQ3K54lKYQILlWYD
yjqUqaNJdp5P9qGJRdSX9bNMgpdcQqf2q+DZNqwXIh5+B0Ydo/Yhp0KL8OIDEI+zO/VwzPzu2DjG
YeTlj/LiHFXNhdXUxjfwuXriOoT+yjdxnxvtPkzg3qWc3xTWWFJpo137PbeBnbQTNtdpWIcJzVzv
YORGc2e6CUS8FNu0BQExrMhjF+E+U/FJGtn9JM23rCQeTptb4g8gUi04RDCulscU2EVmUPXNNegw
qoIPTMx0PXj3JjzEkfmPI5cgBqN57AK148rfxqN7aKzj4DgmoJHcvrgmxLYyfiA6elr1ZFW1ZbeV
Y06mFlNNlKnmhAbNQYE7jA2ZElO6nSyHABq9GfP6bGWsvfk1SWiNH7oclmVoGRvMnxkRXjAu5Ujn
EA0gtOduwXYRglYwY54HMDC1weCTemVCcD4p8Wyh8JnM9NxosMVlhNhCUAtWZCM7dIBrOUHvy8R8
7Bvz5qTzoTRJ3plM1DY6a4jJdH76zr+2Tfc8miBYdWl8SG29+wV9YL1AwgeUpa7C8xXojCO1QvE9
Jmqvy3nbKBa2Min2IWbCsYjs7dC487qI45fWlzjeOOYlnIZwfEmn/MXS5Imwq+cQ8sVCm+GU0qo7
OLH1OaT0ZCB/7xOq8q05BNuZg8gVNlUARCfmEmqj8BfcaTP7VpH78/+UX87viUVmbDSLvyhwnysj
0BslsJYSg3nw8/FETN8lS+Yv3wgRucz+i1/gVW+b+Ei+6m6ETMrNhwlqhHKmYu+t86fPao4emfHt
clIj66Hbx/RqCCu7J0hHIRjTcN2V5QiLHuaRgWlZWdXNdosXUfQmasT+k2lusV+S5vtmMFBdDYeo
4TAd/KW3TpF2tCMzLcjFbF4Y5RZZgUnRqNDMLfS6cl5VMty09vCsihTzeAorom/ZO9klhsK4sG7U
xEvOXPVUuA57W+RM2jolg//WT1gcwywblmg1zrbWfGp0yxcYwxKrovLiZv7VzgdnRUFBVMc4sKyY
8MmA1jQMNrReTxeRLibY2jJvcVA258EHMs7f/DNY7HZr3311e/aT5kD92tLp34lAvRYwKIIBooAe
+RBGNu9bdzDRteSEIQ/tv3BeJsqZ5MVNSY72u/p7tutnJ7XttajB6sn+hn6V0WCGBsyk37ajeB8N
GcOk8tTEyC4SVO4zGYXFfRfWP7ZNCZNJnN+BGi7adD54UL+pcjWLnxo0Ej8aLQVf6+hPOBAcIINV
wvQPEsJzYnfe1UEKj38qF1z/OTg0Lw1RlSVAnWTuQXDujN4Y7gszpnYfw5jdIWP0pACXUpa7kmlv
kmR/Pag5QZ5X0XVkMZAbBCjTqFgweRCffbK4L5F6Jflx4/jBUfffDdOLkMEtdtokpP5LP4HYs21K
WVJ+gph5jMjlDkr615mjV9C9d51miVPymETRtqz6s1HQO+fqyyMBLfMqAPMde7r7wDSuox62Rqfu
RYp7Bf1RxBfGn/MU6PbBqJ07SPmVnla6Nx+nqT+53gBl+gty1tpYpBsssWfpfdlRcSY+eFdhiu/J
FhgQ3q4d0iaOOjaLXY2Wbh104tsoLNLmlnQ2i0yWHj/ZpktgVepYl8exdlmPAmTyg64+jbg5H3oT
gYmtwZMxU0IAAVy8qdzp6LV5eqvdusJArNBk5eSXRg/ZDB4XnH9bMa0llMAlPLZb4B0jB0yLa8Wl
4YyN4GaUIR5gJf+KmZ1XBtujgYwC5ArP0XSzkJyh1GK1ykd6Hulm/Gu1SO4/OX2MYlcAnGne3WHd
1dd2vprtIj+hiXD2KcHnGSqlFVi9Pt15udhAMl2l/RNI/5hNumSbUr/M3sHR75Z/qBWxC4Xa+E25
DtWXiuCPiq0EoD2SBOVFe2CTazMrNqGGDxDwEa4GrMAk/HTeg8+SC5WC/sSVya6Erc9dNbxiSmUA
mbRb+GhVdwFpZSkQ7/uZddwSnbGw/3mGELzuJR4BVqdx+WRNLFBRqS4pCdei39G04/nNUIWU0VsE
DTt00WPfRr3xOzhosHtmQAvwfFSOZxYZZ3KlYMzp9y3nMlVfCd6qOAxoN/8E8EkCBRgH/UZ4ifq+
WKXo61wruWe0yStL189p6rHnC3h8rShdpQ1rcsE10fLuivaaI/tzcRwm/J0JNgGQKKjZGPqC3fzq
2W2RTtierQZasTrUAZ8H9OnP2Dq24o1NPZFgIjxZjxhH12yvmb+TvcrqfiW9XQHx1I6hAmMKjA4K
pDkMnORtct392CBEu5OffD1mTQCyv1EILmnh0MKfRibjNpcoKz46LZXcL8v/un6tSA6I2UyzZVRE
9irqQ8IyAL2zazvk5SaxUSdRr9B4427h0umXwfOqROVrFK8wnU3eBSLL/OYjjo88xl27Y3JC8pnT
H8d+i+YH7+4K0K+gViqr3+Wz1aeqPDvmAtNS1UeZHqz2QUMJ6bBvJEy4VvXIeqRaeeWlzx9ic1yh
wTJ/Gwa6oA+kdU/IhdF9jzOaj6seHjNra8udExkklO1oMu7Mfx5NvMtQ2PT2qtn26HjSZcuDRDm7
euUNn1sAUJCWNob7WhJ4ofmj3zL0DG1yXPb0mFeRz5bOa93epvq3yjCTjL8VqQc+jUXAvIdosYav
MKsObXqlM2uwJYQBwgNQ+qAvy/LOZv5Cv4PspDil03Az4TCqRBxdmgIcMlyDmBNOPj/R/FTnpzJA
SkrLADyo5veAT+DhF3bfMNPP9q3xYRy8amyQYlMFB9Edmvany+9nfZutE/YP5KG8FRHV2w3YE3EK
BTM3Ua/NiTM4hD06w0zMnyUBFKA+WCAyPcL44wG3+MLcoONXKuJlDj7vB3uTROtRIfjez+1ujLjX
etTZd0Nl3GFSoUtF775bhFlsPXKXu4Gnr0yYKyNflGupmeXfYEBY0Mv7rzB9cr1TYUr8iva+XJAZ
dokLptv4bC71tU8/RJ7v5gXKb3Z3BHWglZH6f1vrEstL912ISwUHqg4uzfL4MU9x16b6s4zHRN2M
8QOPZIFjFSUCMLYdhzohH1n8ldX72nphLuhwkIw2zxKIgOyBf1u7Hv4XhdCRBg5rR3YxEgixzbkI
yV9fG6yVKjplt/e3gUaNsjFRmIovpw+fCrnrHP4ALH6TDeCaqgPXHYunu2S6TiylaMM2OkZE14NL
r57w265rAweGzRIpIWvKI8Nx54wfkEi2AANWPu63yKGAceklHxrnUSWbKNilQBhm+WiNh56px7wk
temXEJVsOzfcn3tXLEuPDy7eOPuK/W09whesXrX9qhB4ieciW2gSeBxWhV/d1ZFLG/wNDS3ptyng
T7c9udwxC9GMWFn0DtYewgf5NVJsJHwwCSSC3nFKwKzA5/f3rbom8i1hniBhy2T5lbUYCpOjmGGZ
GvcdF/LYkXRlr/v2B1yo3Z7G+MICO1OolDbdgAA+YTmzanlCi8cY3TXXowz+NeM5nv5p6wtkao02
VzFpycZzrm7DIFHW7tPFCTse6wnYXnwdu+Yxqs7VMK9IdNtlKTB9WIzhpU3eovhfgKdhTD8iXiuO
rR7YhFGdO7kDNtDHL+h57PvUeSDlJuA3BwIUqK2JvzDi82msN8v8M6hk5nVgvdPC2lCz5ckY7yFL
ojkoxu2U45F5GFAEDhxHvGJEW07Zm4wYF5L8Nj54JTUtn0h2qGmrSBXJNQSbt2a5MJj8Mhu9y3i+
Vbilxjs4RA3F+wqJznSthxeTcbzzLTBoxR25pU8Q8O+sZoEX5AAbquAx0g/ltHWo2EPAdfCDrXdN
fBML8kai9ERE7hxxuRTNuUEBKAAAAiPt2n2ONbmYA471Y2yeWuenEZ+eOPTEYaTk2zk2m5eN+alx
xhioG/XBTP6ZYGS64lHo11lYuJ8A1zhcHrhd2L2WvBU2wZlxe9DkwwoRvGUTYRvAMtN577lgoxnS
UjrH0dq0X1MFh+DY+HozWK+5kIjLDqX73uqHiqwS471EYhPSnjeEr6FJ64nSmRYexHlEBIlbvpQk
uNycJFtb0C3d8Ch4eWEF0aitLS6YvLuGEk0Uwy6OlmIrg2anS0D2PHHJbZFW8HjKyMKYsF9YUh0c
R8aA2NOrAUkzXgdAx8WxpieX8Qfxaio/egA50/SWBi+ViYrLeJH9MrJiehsHRK48GiAeWKOnNbHA
wxJQ+ekYOTAtCxX/pUmex+LdC167hrXQ3mIp53OQOQP37vDpMEkvQO9j7aDbqSgqL25eIUDq1oTC
bVu/WSFG5GSAajmdu6lnG1Pt2oxt6NYIooO2pu3E5JaulFb/XfEcNuMeZPtu1sVuKK+2jXnYuvql
s9cCCLi1b22EO8Dm073tvS+8/RR6Hfqxxns3s2SDfHGlUcPixp0JU/QVO8vux/SvDhYY5OkMnFDN
Y/Hl/sMh1QA9AIPW+U8i+molji2MmEECgWPEAdwAKMR5vYih3OHVg+M0xN5eqvqmzPgzJDHHryUP
z2I0Q9uEjsBEMu77hCCxCw6Vwh8v73QXXNhyEm8xHkUtntqeQXmAmyNf/BqJmxzgXuxikufMBGUx
kBSIvB8odmn9CvigRgneVoUOZ7ezdthtGMTAx1w9+ZBvGncxpRF9NbpGdVGNktApQ/QsQfaMPgQQ
LzCowpCrxAv27SIvKuP4Cc0ye1O0HlaCAzbwdhOcBnzn+mQ4QOnGhXsgWBiv6tDaOaG3y/2QQLMw
/Y09BoCKB8hv8+jQOfXzVCN1C5gKP3SODg8yhgs8RQGB9tVYrEXSVW9pW2PYmqCzI26dqLWCLvke
g/8nINBH6ik4D4F3GK1q4R/OGKwd3gDL5o2uyI/QzhxDg++cQ1SKB8+Lsn1YdPWx8xCtTbpESOoY
F1W7b75pjiCLeOSGomLEFrkmpzj8cogD+urz495lg/tGVDJLRm+wt+7ohK/IHFgsWC0I1ZGdLARE
5jfecS6g+qOTpJ6bx2sgMOwUleUtn+bDoOzuZIioXnk28VPegI3eleaVIS/91HzJ8ToEVkO1MUyn
hEIvLyRmGf/eChgkxpRWK9ngp2axuK+wErep8WVZuCg77g+EA3So1cpopLsuahY1iu1HYfPKyqQb
GORDF+mA/rmEp4AZyNR0LH0wnZPz4wt06sAyuWZbvOK6tnajdKw9spP9mCzRROnRcTxARMGItcLm
96mL/jpa2VvC8ASvr3+YaXYmBPqTWbPDwxk2LdRDrlrNhlz5gCebbskyyFhSVVAaDdclx4JcAgxS
PqaVCWh8GKd/qHFJBSbFtXNukiROkUJiTloQZiUpaxOCcqdjeKI+Etu/9Wj/YiwIa933u7byfss5
+4lq9iP8bGx0RugnWnyNMfY+myVB2RpfbbvYw8U/mUa/sSVelAMOJaC0t8QlJ/erQyugZQPwTl1S
Ozm0Md+4KK6FH6+rMSaNkjNutg4thX1u+6+Id5A+BuWF/ZZkw46jpy0OOA63vUdb7kf7FDxwkuKn
JpnNdjWmTn20PL2zDOO1GNBKIv9BfJas0wawY4uBYnbxlrjlleYYIpybPhYNCeZZ+5xo+iUdwFiB
OCg0DYz8zEPRgkYxcaO3oWeRGGx60ArkrvenwfiFSTNi0HB06QzfhpXY7leUIUv9Z/Zd3bFbA/1v
GSRj5QbBjwOGBkielsgzVhGl6kuKLuWqMpPbqLEVN0kr6hnMEtczq9nYqnIWXDoApcQwg6AV8hI9
yke8flFcCXkfK98BCtwWIejClVWWgU2+pIaswX3qNRVaWPLmG8ZZXGkqZ/g1F4sIu5F8bXf+LBoi
j7HLNjYrzZnd9PeU0Oj8GSgvCXHwZi0JkLJFH/bvIf/vMhoIzKjzbnXvFbC6ijRnZ4X2N+woGkQx
Vf5HHLoIGRiCeXF9T6/bwxFVvs44GzwgVMuSp+OrsteZLVoafuCiNA0tO4n6F9WByTiIqZLkXlE9
C8rTkBV9ma9rr3AGSo+IQv+iLaK/QbV5vVWttBuRUjHEgX10siEtuIUGdhRr7VsFLDocdDGZxYhr
S1rSDDlj/qkDRszTqjRixXgsQ74UfocO+4hig5nOZpafkDXMzVR0Sd556ygfQ00YkRMizwX2EREW
oOJwdmqEgv1g7cFOKvoBL6zI11h5PlvBggcPeSdMhTYABFtNo/qba2nKT2VB+UAvZ6RxNqGmbHoo
3XY+B555RmA2Jh8++DCiE8WoYoyAZRBHkQBgHNmsBI0wHvPfpqtdmP3aYCZ4MbI+k/f21IVL053W
PoVnzp+EeDmbnSWkJBrdpvrMUoR8qFPcCGl1OXlI+tUsBtbeZDwwMb2zpek77NyGIl0k7YmXPmUW
Tjq8Ez6YiG6Dvy2Y6OKTqZjgqZi+DUQwknUKLJciJ756QRWCjO4DI2MFOnJ4MP3zk+ZvdNOcHFTR
qAm4XByZEyJVp50s4jL8jNNv2ECc991nz5K4kNgN+IlNMKw1+YG1avu2oFgog9wWM0qDohrvPY/6
EtmBaTqY69G/5vk2j6eZbw8fvBeOz3ZZ5cvc1xn98L3t0wTDHQS3KfmXeH6KFVVzs3Y/LopKjGac
He1h6sW0eFl10Jgs1HREbbjxYuwc8UDYPctJD78kM0LZ95lGrsG2NJH7tsROPhw9KRQpWlOcemyT
O+EmABgLaCyZhB5vBRa5MIaWpth2QaXGVwc7B1ba1E4zFx2SVXkepc2I8lSgAA+IYUMLlHDKy7kJ
xzja12Ue9uCHorZHPa1Z0qBPdCsz3vAjNv5e1nPNuqV1xaLlKTChRj1IkwXHHyGwAszTlQ1NKcYf
RdnYtk0PWa9Bi8942ZPB9Fr4OtLiVOouLceNFkPk64thOXnhrrs4ajR2ndxasKDhlNvVV+930ZwA
fNK1/SGzXiN1NQ2jMJgQgxjM7DVvXMQgBHFB2/sbmTSJfNIyDPNuU4daGdZjDlkcDafAHtD9mUz3
u+KpdNk4lr+2FhF625QnZAaqbyQlM4U2Tvz8yw7tzLxEWWzXzHmVU6IPG2pc0DBwTGVj9Z+EVwRL
oq92u9cwGzI57bJmkMGIXKSOUR9TNvTMzCpMfzYns6jc+zBobHk0irokSVHyVT6PFkB24PZDwC/t
Ib1llxjpiIehSNKofkclxJO2qhEI9pcQ9Qv6szbbgnrxniPDISJptNmDPsZGTJDFNHsl1P1eQknm
DEW5FEzBUmLGHfM/1GPFqex8VO/I7Pz+V9q5Q9anR9rs+DbpsSKpN2gnSZPUzXVj/rFOj+YLvxuP
QjpHWfII5VHZZ8sxl6kB9BEu8NRI52wX54lpnZ2x4VqvOcbxGaYu/VDd0mNtmC/66UXY/jIJbJpA
nHu2svMBxHELzZD/eXqa2yS/8RUn6SkJGqf/9kw5zgdDJTmErtjEsATp3A0fJwYLHnqI1iz31twV
AWCRtgy6nR3lBtS0XNDgenORQFys2thl3jqmfn3DTCagHPqqNBKGYXNT93uEkUELmzbFOIRVvkyZ
RrSlxlcq0D0GGwamdry222b2DS6SanI/g7liesojbDFjkBZqbyYS05z+eU5RDDigkihpntAFF0wS
p1CQHhXJzK/fB20nVNN8R4JZSBPNA37JPAxRsURlNCTsjdAp7IuRfHMs5Grm2WGOuejrvFZR0BDn
5uQpf0M4q7w/ZtBpQpNM154JGXDnSIfs6HPDHS9ewCz7yEtRuewu+gYXLyU2uj6qq8mZfkTdkwIf
BeK1QbmHSC9Nu9k7CbvMbLYPWZmnoJOCMULTPI4ToHuYDPDbNlES1mxIKxhAPNLTxmaDB80yAvHn
5zNdowqmKolRjfhRAGykJpZCjZ4dapLVbQG0tWiSLkEkovocHFHuxtluNH3234XDYba1SOLydj52
DvE9dlnEFG5gdb5rS1ICzyJWWPGtYiJ6hJsIBadfVoAsPSAW4VkENntzw/C7+CfAJd6xfon7cFeL
SE4nRFm9fiFKJMPc1WQlZD2sjCM6KUuGHB6C6/lhygob9JJJECjDK5WVnHKVzAi7jtt/Fg/0Repa
mf/iUjdUWo0jC4Y3ltMZHdAmXxXb2jYwg4kUlQlrOdqwyxyAHXjQvfbNUzWIgfOCZ7Y+lFZd26c6
msOKKUdkttNvGDZevk+seWIkU3I5rqUveKOasNWoDLPWbogJaallhT2X6UvcFGX7wquq0tWgBYlt
fmJ2w5UTe0qPCClCzurRGedz2/KOm6NXRWvdethesal0z2VjQ/bJ/GyUBPL4AMlG300IIGQDRC5u
F6v/SDuT5biVNEu/StpdF7LgAByAt1XmgjEyGMGZoqgNjKIkzPOMXT9Bb/sxetmbsnqFW2/UH0JZ
mZdBNdlprWvGK07yCAwO9/8/5ztcexpwV1ns+qEn/DWlHxXsaY62DYbBHHo5qkXEOXYsw35nSlaK
Z4O0nOCgZyVtmp6SZbeqOrr6a8vT9W/Csqf52da51rXwvBhtfdGh5YGnZvts9gpBQFGfUdFs9LRy
nqfQiHF9ZE7f3VCETdQmtRwHJavjNMxNVeyiass11SfnENxaayW5WaxFLAumxX4wc8llmANOLI3K
gHs/xjELN9UYL4Fddd86lTe8nMAkE0CMnYLpkvXikjcTXVmGFZTEQTHJL7Wmp28yOmjtiGCrtAh9
Rh9TTI9hD1EvnDTKc1YDg3hEuE9cUKBI7zVQbZ05/YRFNtEdxIDopH2UnjacpR2npMRilhe9OxdI
7ejSctJBLgqg0ER5NnbzNa4ti1YfgKg5m8NNE4pBIlIbt2zRpGn0xsWtERoDOgU7VtbtFE50WYVA
OnUVA2G5MgovesIvAlzFbCIfMn2Zjig6DGJkJNrxL6VdjTeO52K6EnXs7xzPodrtM6EgWUObT53X
LHNSlXyH1PUyB8ft4a39mtdGnCwGI8/4OHbjN6TxLDBqpPfxOsKY96QbnnxWYsC4T2OZvN247EOs
JT4TFVgCo/0KlMwFpJEGCEpHCkmfR9qqt9ARy5cwKQjZkUUW4KmrwhyZGUtLAPtW1MLVQfFJYK9l
ByRtIpYNt6aw4HJqyjFgTUJSuKt0eyK6rsFVBxUJ4ty8Zucq0KRpJVQnXYCMWtVr43JkluEfrvsU
VI4ZN4gEapVTaGQeH1dDK4gnaTCzZxh9HPKE/Uo3eCBpLg5GBs/8VSYEHAOwlxLQPGYKfYW/E8bq
GIT0Zeo+IpDehgiB09HRs446XtXcDxqSqVWaOnCpcflIbc1sbrv7iPVtv4ikn6nzwJfNN4D9XUbs
N14zbIejZGvEdaXxpLbQo2oBqgVAVdmuSF0HSDRwXbhxfWwHtyxeLFg2SWfCB84NIpd9SwJqQfHk
EFUZB3AIcSaytpE6NdL12CV6+QBfKWvWDduw+DMXZFZf4THKwqWyNB31bzCk1dbVeq16tvOeDFV3
rPvgS9W2GGcFIPHwW+IX9MvzVqDbgXc2Ghl5GeC64msFOI1rfkK3a7ksVzqcLCK2S3cLc3VMPilE
WDHPrcLu9g2tq/588PQ8euHxmXCRTCOYGqRvXUDDlBWB5u270EZJwIbHyTuWhRXoNKo66P46qmQz
mluM0/VgEcBLTuE0DqBw6yhfd7Y0ihu3chyTmAE1sBOC1+XEbIJDnG5d6dg/jKmIJpbYDkRprvOg
3nrwesJvhagz1gdlqJEdEBSEfSkrRD4fpy7K/yab2JVGnZbc9l2hoSsbc4FuzXAHeUXAhDNsoJ+l
t3FnG86tZTYIZEFe+8+sB6dq1dHZsLZJZ9n+gw8tlFybRtcLejtBmTEtDIMXeYDFrLwPNx3iOsiQ
bWVDbFBJf5B514Yrqwjy9BJlK4XREJPkeZUMouAudyiay1bC1O3KNI4vyr5ymk2IKKXf6kMWB4h+
/RRbmj/PW1ObZyDNJmcOS0iGOFeLpDJ7b1XwjAseHXSBChufldKfjTVVtA9oUWqW7T7+DtowQzU2
KEotB/AxPBlwuZZJg/NfvDDEcFkw5+PeWjKB0t19KZ07q54Jku2iw9/iQ2G0CvxYMfaqal7iS8QZ
QYJWoWmo5lelc1bRFtfzASI0hZsp/lRyG7douJIAzRyKB2UNi9/+9K9//beX4b/53/PrPBn9PPtT
1qbXWHWa+i+/Wb/9qfj51fNvf/nNNW3d5I+rdGGy+OR/fP/l+TbMfH5Y/Iuyg0pSesAaJ6IGELAu
7hWriu37o7ivRrEd19Z1KQzdtaTrmELK16Nobe9AXwbLHVMFuzLYYdI0o7SFTVa/SDtD/cCn6O81
p42+vj+y/cHIzuuRbSun0oDIfBkMDUz0QeiBixtTkgWtzRs05FMacrP3B319UP/2dg3pgsZzDZuL
/vWgRNcIZdYdFPJmSj9RQ27X3CX5/v1RfvXWMG0pl/8Mqcv5oP/h1AEMxEZbhRAyqwpug2km42FE
D7s32gZUUNjh/n9/xPk0/eNiOb4vg3EMx3CF6Tqnp1EFtYFk0Y0gzTkp6IVZ7iGTZueU2Xjx/lC/
OISGbrvS1R1WWK48OYSZP+CGbZoU6kUNg6K00kv0N5Sf3h/mF8fQMOk8wGx3HEe5Jxdmq4dIQh1V
ndWVOdHqsXS8yNEIQZQE3Iyt1TAFweX7Y/7qKHIPwB52pbBNOb/1V+etyDDAtHDBwpR0A1F5FNsD
A+WfN337/xvq5O2xhUPDao7wW0LHvGw1jWj0kRhVymDN+v2hfnHCpLQNZdvCcCwu8NfvqjCCCioV
i0g/avQ9S0Zn2ylXLN8fZT7tJ1egLbgELaWUaRvyzSgRfBlBqpqw03ZPhdGm6szaWPNADrBagBMf
Rs0Hg769SEzb4nRxGbq6MMTJtRiaemsqOBpLl6Vnd27mZjZ80R3DgLEJgsg0ME4Zcf/BqG8P6OtR
T25vp/XZp1YoniseVv6qTWwiqJKsSzbvH1IxT/GvjynqW1sJhYxat+l1vT5zwPCiMbQYqBRAytsM
WGlYZUhvpsFi6w7nKkLeuOAIoxKfZvsN4mhU95oh/qmH0Ty/mDadFl04giuIZ8XrVzL5kho7TgDC
6SQiG5ap/blAvRX/03e9aTs2ICNX2pI/5utxisbuMPXyOEqQMpB8pEcuzrc8TWcfKoWIWhLhkiO9
ef9In1xHriEs3XaENHR6Sg6X1Othu7GU7F4xVVta7T4l9YDTu7Eck/IHVEliUjRTef/cmMdDyqzF
NAMU1NWNk7faC9+PWbkHAF5MozyQdpYHT8CGJ/8yacM02lRd7hgfzHBvH/csdnniQztl5tbVyaJC
k9IfDYMGXsANQ6axwuM4NpSTJ6+Pb1KcfOdtGdP26JtAOh9cRCfTK0f5OKFLIR1X15VtvD7KlT8U
EUV8c+HpY6jdh4MDJKKigFJ87cn8Gb+/f1Lfzkimo/PsEC5gTcnz4fVwnciHwXdp/DSY7YEg9QNV
SQRVE8TxhSgzsl4WYd1j+1xqHRuTD96tOJkm/vZ2bSWFIymJmydvt0fTaogAEZgLN9wOvPUA+Qsp
vxzIWq4vnAGppxBLTK+EnraKCFZEeIM7wP8Ougvh1rfvHw+h84b/MJ0cr3IpLVvxmmyTZeXrA6K1
hps2DfZmvKLiu+u4OfpMVrpFJ/WVxEezqf0hXg6YO+ZCrZGdx4iBV++/ipOLYL7sufZQJlu07iU3
+usXkRSFVs7T2hKHJUw4T/MQH3qgGCgZfnAGPhhKnEyf7K4Sp7WinM1YHdykOXle1EXsbRVY2uP7
70p8NNbJxUYdrugj06RBkRk7E3/vchro0BaY1RZAEZCTUP+/aAzNuVZMnnuL8j0FY0mnXXNhD+RF
ddPOyvPGJV74gxf3ixMvmLWxOfMwYTNxctfTUdLskQOBrD9XALw9vydXPEDKzd4lA4KFzP1HQG1Q
oEeJI2tBhaNNN7TP2Vq9/1pOjtN8DQqmAZ5o87lX9slLGQ3cg7QBc8JNMmhL5RCWK2CoA9kgsR/c
/dODGRZ/4OBzrcnTC74wXSrMLo1oo2sAqo6kRsAPGW6CFhHS+0OJk5l1fmOGpWzdYBVisRA6ublo
frONNSkPIuxoLoIIPKNJEsg6mTncKoyHDRYGDJPT+NkJENCoSjUbOd/yukQ2NNG8Xg4msReQUe1d
b40/wsCHh6YK+4Pdydt5yTJYULNNcB1eq3UyL7XKCyObugSqJ2wGiy5LQzIjKXa3H6yTxPwvnUw4
sJgNQidt97h4eH2vN75dI+pFiUYTfyS1J5e6e2A3ChlsaqkXnVVaWXSwUp262sTFhFKvs+m1IjYP
yarDEIjG2gIP+PX9k/WLxz2vS5mCRT57wNN1vpp41paU4BAFuaTHe/jRFDQcWOU8jruWbPb3x/vF
RW+4Jotvlja6eHP/aY40WKaCrqBwLD/7BAfh66h4+mR9cPv+UL84uY6i60BTlZ2sOl1VqDaiatlk
+RkHfKyXQRKhDzfGpq3P3x/o5OnK9U5507FNQ6fby4E8mfAgpNkskzAsZGbu4CwcBv2pp4/+oLsD
1jK6ORDZ0ioI9LP3B/7lOzS5nFh/sVc7HTj2O0+mOR1BJ1PgmkapMm3tTtaQfHD5Hm/Zk8vXNVh4
s5thHcHd/fryFdzuYPFwNAUjvRuczePnurE+1wNlicKICCm0eywJKVOqVqS38wSGqXNQPEvxhFFj
x3CYBgCMTXfYVWFHaapV3aqVxMi3bu6uc4mJ05dJSSAJ0VAlm/WlUzpfUI/QFKcnCHkGdEUb9Z9F
FwZACfydNQg5l8ZsDjy0lkQvgMgmAhhxIBZSDy5irYVoaH4vlEfOhXtoK/WjdGN92VJvuyiM1L2A
hvu56OJZYV1ScsEw4+ujXAy6kR6ypkG6bsU7NUIlMXRCy/VJikVZUwV//0z+4rZwDUjZloEdWXHF
vj6+BXmk7mjjGcjH3jsPsNxSfHLpina1xGb3/mBvr1ceA+wq5tWH4hF0cjKNBBPcVPYYFCJInoAR
s7uIpu2yTA11hfSP9rWmG7v3Bz3urd9cQv8Y1Tp5i5FKUJMUOm+xm8J4QeOGpUDh1xh4pxR1m2mk
l0OfO0sniIJt3A5HAlZ5P3VZsylyNnM6PWq0vxMKr8g3k9tYsb32+APplI7TtZ8JVFXvv+y386PU
Ld0QyqGHQVVpPnF/qINMTZ9wU1Nv6eNJV0tdtXTRHIJ4wNQkITV1t5CT+8Ht9va+ZlnK9pJnKNOX
q05OkM4UA4xAwx/QYKiaSj/Z0jb0rt5/a+axJvD6lPxxHObK128OijVNi4pxaomCEizLZiQZzS8W
HSa6YUWEVJ4+ZsXnlOTd2bYIymAgpUzziapxMIVA02b6nkaUSVcJ/VitMpCBLzsXd0JPTyqkWX1f
4ZaYJhLG4Gf4X+jicNnpi9aHKpXcttO1m5M/OUCsyuIV/eAcmDfV8uLcxCuPrQD6F5b4EhOIWKN3
1sMtLedFal82YsBhFsI8lHuXfC1f7TVoSwr5iiTkj7qtDUIcfexMxMOni4XcnTUPIBsqOHaFjXV/
gGnkucm+b6NylwbDk8aqxSdkSp0nYUXCYMTs9MWny49Wh5wIutKtfIRr2TdrJ9jmqBpI5DvuofYx
SiNx5bY4ejxrOVGWI2NrkWOCgMhjjfeeCx7uIUBXzL09yk/0izEOPVgdok6wvSlN03tSMqMA+JBx
27Z0Dp1dT+5NX5pn5XQFUJOO75kjLmMYjDlapOEBlB1yMtxgNMNAITuBtwxQk7rey0QSimn/ACU+
mZegdScSO4IWlztCeGa1qXiRVCzi5jlubyE3KhBRKQawjnirRiecKntsVLmzFI6iOL4qQSoKnJVT
fOhgfLfpOqNzT8vAclbdAFBH7mJyR9RTLd0zTi2GJRzyxItoLYUZQr1Nb9dqGytZx61YuNG+dIgm
XGPJC7z6ciBjDU14XB1manwEsoHGXe4/wIwAjSvgn+t3fXmBHFtXX/McbdwGaznulHYXAKxrugt6
Sj4odSg5Ir8diL4k2MAjwZZUdaRGYN6uLUhN+ewTRsk2EcTwyagw+cZ3Yf8M8xUMIHp8gWuu/+5P
D3mzN2ix0M5gqdzs7PgWPqdMbox43RF+VfAErLHf1+WXIcgXVfS1qohXbuAIhiEgvfNuwF7onNOw
mwqYKgrp1QSDaW5PXRbWuZPEi0ACZmC+zxIbVyDGoOaLbEmpJaAu2IYIwYbxaVLf846p+S6hVxPH
2TnmG+FduckXCfOlyCCeI9GUUnvIshxDFq0ZdH8yHna477cFVIHGJgUVjmYbrQt716mbACE0oDyE
TIjSRovGJqj2pN3Ce0AmLFdVqy8T8HGNfR2Do+5S90Clgm/xcMysddRxluyV8q6MnHRZ9O0zje6r
4Q3XiGNXgk6F4P4MsGlrH+zc3j60mKtcOGes5OZ50Xg9V1n26E6dTwxPJHWKNrSy2uUQdMG5pyvK
xmD+JvGp7JV8eH+W/NVcbM9PAIlKivn/ZDOjVZ4RJT5EptwIx72vxWBIaNV80EkQJi//dCrGo2sq
Sa2ditDJMIOM/LqqgPKIQe6tIKGDSjaWVR9yyyRrw2nilY047pvrSX8f1DX8NDImJgQ2Zx2MhQ+2
cG93cFRG/vBqTioTyA3QiwoeDKbvF+eVGqKt0wzwHpKsekb7jM6jisgmFiYUyfeP99uVkM35MpRr
OyyHhDp54NbopTo9h48beoSetAB1t0VKGzz16o9WtW+f7ZTLTfp9tmHMu9WToXQkZo4HUv7MIkyP
2dHq76bItFGht3h0AAh9cAm/fWsOiy1lmRbPdHgO8zXwh7WEYfZthSZg1pgleLOHJroRnhthgPGi
D4Z6e9VSwpWO5fJHUuw4uVvc0KuHibjps2CoUJwF46D2wDaU/cGF8otx2FjZtGapZbBYORlHyhjA
GJofinVBthUk88GOJHby/WtiXu+8vjngOFKzEKaktiDVyYGLpsKmze0T0iLTB5SkB2iOjy2FavI/
YQprzhOrWWeOfPhgifT2PmBgx+JypM1hUZl+fcZQ7qm2bpADTug1HoIkMA6dFPXC8bADEqTSr5Fc
+usaiPHZ+2/5o5FP3jKoITOyfUY2ZxVelaLDLj3osmjWzG0UwHJH6+NsvZokqvdH/sVdgSqdsg3v
V7fo3b5+z4UxxbYdwtAV9OW/NKbfbunf0rQSEzGIOIlmCsL7Q76d26lLAyBy6TwYJhXq10O2uJxD
1zVKnqoNz7hy0DcKzTWy9GajA5mol9HQoHx/f9S3ReC5Fqa4SeaGPw3jk2FpGGm1U9jY3nE8EyFp
9rdx1j1Y0RSgIbHda78YfcL10B/fuDY6SwIRkXZuP3gZb6YFXgYVD5M2jyklQP7X795L3WkMc3xT
fVpFuKdsWRwgEGLptOJ830tTe7bx+XxGhDkcgFjot9ZYF1etjZU5jvBgoYu3UNSm6oDsM7t9/+W9
ucPnV2dSreAusJmOTw5SJRpHsEGGacTjCVKGSUAkZeqiLX9Whv71lcqjPqo+XvJirEKAoSef/vWq
+E6wevX9e3N4Lv5t/tW//+jrX/zrIXyp8jr/0Zz+1Ktf4t//2/jL5+b51SerDJ7ZeNN+r8bb73Wb
NP+lR5l/8v/1m3/6fvxX7sfi+19+e8nbDKfB7XcfXdxvf/vWLGA5NmP/rneZ//2/ffPyOeX3fv+f
//nff/+P3//X7//++//+z//x5he/P9cNkpg/mxg18NnTsMULS+fitz/13+fvACv9s6B/xRdRCChK
ahSSs7xqAn7L/DNdHyqwNtpMHHoO0wwQoflbhvNn6kaoFxxJJY66lf3bfx2B659z78+T839R6FDE
4zL9xyQ9XyQWO0z4Q8IwaGqdltuKUa9RY3U/wpKigjACjB69BLGlJ80tGRJt7/d3oVyPTZY9QECr
Mqu64X6XyxzD2qrQhuky5kYUyylMX1DTjQAj0wz/I1W7YATjGej6VZRZpJu2gMQC685EALIr9UNn
tyEMaHalbTU4B9mF5QPSQGpBmvnYzkxWfF7xMsaFQVRyoj8bMQkJOCSeEpB265oCC1hxc1XxfIOn
iLaui2S86Sq3PIiWXSSyNDLMByu+HzVLrCbrZajK8dqrpcAOBUhPG65xs3yKXbfeNdOkrkqfIMA+
KYhoiSCYJGV2W5l6vB8TL96nRPztXX3n5o2/ggATX0+Va65I6UyX2ApSAt29BsZH++R4Mr7pYnM6
eLgogWAQidLN/z6UZUWeSf+it7Sfawxl4Gw6El7Qem51K8X0p5zoHPUuuQM1ziktF902iEC3WFLH
kjf/vpvl37ygaM+PL7mI4os6qIYtSbzuluSj4rwtmviSyK985WvhFfHR42UQ+cZWjZ53Fo6tOvfD
IUd3WmBdQNOn7VI1arvj3/C9aLvBsEAwmTUBPERlRstJ08gBqUm4K9yMRJJiHC8b0x0vEYzKCzRw
C8wh7CtLMqgbYmjacPzco+vbROlkbtp+nvuI4GtSHdPUNFLy8UDIj2HbLAbMSltptsFdqvXDAWDh
dRI1YlO3BdeUJVBRaZPlXRw/NFEmlwQG7pL+Rkc4eIYlyHp0ox7oaD1CNXDvIy2F8EnRbhMW8nMf
PkG6MsYqfaHuQFjd8WWaqt2X+KVwz9v5XkdPsg7iii0gfZ1Fpkp7hpHVNwbuiYVEp8p+PwaEoAFr
O55Fmg7YVY/vxlVpcJ6gcLxuKmdY2eWEVb0O0a46nrdVZasRKjd5F8cPRQQT5edLsOCfL8tIg6Yx
jPAFyq697S0M88T1+D4VtlAr1jgAxNfBiM9z6RODM1gHOlvazrNsfRtLgQMD+u1VOH+Y8XxGm3AN
uhaAySGMkC2nsJhR2UJ9QaN9LUu8t4H1rSIX7KwZLrweC6ld9sEmrWuqABigg2hKX6yMsh22Rb0C
Nz3F8OZYd5Ba0FlwYqRlEPkS1LxB8U0SQwdCuk0p5tjt7ucR0bJ21eHcuZlywjUrGxzjaMZPPcbR
T6RRAt7s3JcsLdzLn59ZkdhiDPQWmsjh3Xq2f8jy1lk4oXiI5axRCUohL+oRKq7fAedzjIrkRzlR
XOjBMFmwPOZP1PzlThfhUoM8u6dk5JZK3Itc3rcCc19u1ME1U3XxROL9l4EGw40bJj8o9QM7mD+T
6PpXGtTA7c+36ib+p3oAnHr8oArnmhYQeTaOvsPiZt/gmvoGHAnXc2FlWxU61U1SNKw5lxpovK2J
bYm8gwgbSkeAC+KTaMPavlscf1LTPLkMfXKijbjMLzuPKBe2Z2hqm++EPKFkBpMRW8FlUHb9l7Gf
IsyVwkNbyX1rJ4O570XxyClKNjg+oeBjB//K1CKz7msSEC2JbK5a5raaQLVn5oPWON+CaKa6FIDE
BGLahzbxvtkpASeFNQK1IIXM0Cx1GZYivxgTXa5SJftHMijgswbX+Ofyw8Au94495o8x8sOzHuMd
CQaxWnVicq6Ag7mUbeDMG9C8hyzADVkAZvp5NHHJhfua58PCwfR0DmMPOmGQXTt9dclRmy5mu7kW
+RG4Aftcywexq2qdIJtkCkxmIfsu9xJ4tXG8qmhmHMbM1Q7EDGAx1Auc/760txFaO5401LeSfvzc
YsABPhCprQyM+moqpvFiyvSLYk4bwfj7Q59v8kq6zHfH2btHt7q1hnGLnTy9bssgu8dUhk8wvkpH
I9yM7XjEuRSPqiPLTph6vTUkuWOlW+2PHwyb9DSlP2a0Kiz7cqx9DE6m9CIMtOaGCeTcSgpIy2qq
r6qBOdXJZbVuQTkeYmwMRC0BF+z8Ib/sW7Llh5E437727bu0Kh5k2nS7YiCKwgEmSUIUr95H4E0F
i4qQFUB9O0vMviR2bbrJ2CQs3Nys6eZXASAD3M6dlV8dLz43I6+ZKVn49de4bR/90oDEoTR6YL1V
7bOpqrmtgxBJMHnAidbcmr1+4ca0bDYjUyMhAnn6BRPpAQms9aNtqqWyX1LIhjgcwtn57ozrooJF
FVsOMTAIQtYkR5gPhUuluXcpI0dhdd1AY1tItxg/53OdFbk5AUptfwj6cMBj1uVL3ChYKQxnR9Bj
fQWybTzXhP80FDe5LtpLhI311dAl2hlavWqDCYYjgGTmJrISrMtORfbI/EFOWrIfzXHTTI35aQjC
Z1FM5Wfd6i4KBDxUu4doFxeOIH/IRFQ9xCgNp3K86wP9Mlbo7gmFGqtvNFewKeswXyAE1bGUl+kU
7XAa9eisHpH9RhcplmCgpp7LNFd3ezcpvKXTs/fLpyzbenZaPg1tZ+z93n3JQ0IFXv3Fh57O2QVW
qaSGC2BslhQZurVCoA6kjHk+mD90XCJ7YfjrmGTVJbocexPhWdxXA+7qZjD658D+0hI74ve5/VnB
wYfqVZu3RsRPhkkPj6siETpzugRfpRGwgBtMLvOqfJKKkbQxPNNNTzsvw8h8EElFnYCc6ZE+wQYd
dnR7/DB/KRrd8lxD+KEqUJqWb3922/y6ANMWmGF336Zdd1+5NmwHT13iXjIWqInhJulzDJjW3GG1
bq6GFAjjhBdhh1i8X+hBMV0T0cOsHDbkwFvP3FvK3vlTXp8j6RGgnyrFmsfSt1ZLdG/MkmJdexB7
upQSPl0456BQFV70srj3DULrj/NdUPn5Moj9zXFmFvP03JxPdXuIgjR71HQ8edNoTDc4MMJNA+TP
jePzQBmAwJv6wtK86plCvrfoTN3YY23u954BCtXP6y2Lpgo1rzldh7r2BZsGTgfNs79hmVyg/MT8
1w/pIZaZfcibmZDXFgVEjuips7ghZG+K9RCN5VM06BchnakLO8WHTvXye4mv/jFsU7kRwA9Whl1a
j4hTADp7fXJRS5jUduWudD8Qt3goxW1BWk+PamTml3SbsCUqahh7VsslCw5AwMHd1LfiEGjxeRsV
lw5GdKJ95ngT2JGQiLzm1sYrvLBiI372LPO8CPRtXzv18zCUa9O3SM4EUgnioYO3nIhvFM3xrnTB
Te9FYDsn0sy6DIxLDD7zBvujtyHvqFv1+YUZKgId+IsO+O5geYW75hN5/Gqn7Y6PE6eF2hENk71K
QQ4vRBbBpisqSefB7fdc+FgrqcrjgiJ8YairfBeDDd0MOYewdCFuOWJ+IthxuMv8fH98VGidbe9T
o7LJitZYObVNd8VjAZZTZ2R0e2CmJ0p1iykjaii11LTJlBquB1U6K40F5iV2fuvSsQOCR3o84nEq
5HZUbntogP2sc+yvAOHzElxhmz+gj5fYEyukUgFwmYbC2C6Y7N1x0Xz8gFrROXPGqlkPEk9+Q8RI
20uoybnS17LJrEuqzcW6EVTOyVNuirXf1/uJp8G3+S9DG9WfbandVZb5CZiIfW55SX1lRlGOtlav
yYzJGhYdUbxv2GjFoom+TXXzIw6K5t7m2XZmzSDVKB3sg2sU6Sb5+9/mE9tPbnBx/Po/fkIMF1bl
uvCDRXsbWDQKcnywlyz6imWvA7VlsoTgD4cgFgTtUbyFEH5cQhsdthXU7kgdiJTK4aixS0JPw5IB
76no0Q3UIeDogFDh4wKz7Pz8C+sMLDLl+FJDjvy5rJSTkssoqh60qOOpPe9CoyH7ISYgv8uAJIql
U6t1GU3dPXuZ7t7Qx41uJ8a1hRissQ1tfzyVmRsRFp+5EP6Csz5sgv3xQ9MZwb6aP/zha41dbMM4
/RwUGMcsLsUdLq5zxy7zwzTvI4GM7DtQvvtkVCgYBk6obZB3dfzg+hEpfQBzg6RMF8fn18+H2PzM
ClPfxPPKQ2zJBLgYrcHfRb1nHrxaNw/llFuH46cBN9iqxASkG8rYqMJifUKj8J6kzRcgJKT1Meo6
rIIveKbi+wrxMYugONwkepU+UtHelX4pvurw0M+M3nsuYqDnKOfrVY03aNV6WXdHDvV0JY1qyzIU
dzm5WQk5iamfUd+eF47zZw4xM2TSOnj1G0xibdtct4Mf7qt03OM2sstVkhs0a+k5JF1xgZvLIQGo
2ubdkN/EXhduPZcOZWuY9WVMsvvPldd8DrOq+fmlYzUhTb18gzUTMhWpoEuzNf1b30+/dEPzhRPX
77UGr7hn4kGnIknAGaS4u0nY1Z3btIsIQsgZyyB4gXoh6GOWJPiqGKCVxctoHHJSa0fcF04r2BLo
y3ToWpAN/JI99AS9Jlp6G0SpT2qpT09QDcUTLb/xqqzJz+x9U9u0jnaRdJm31hH9PaWmSRqxYd91
KuVhLePcv9aIJllFju9HbHShcyfmHPtsyBcvoUWtYqeh6Zcxt2s/IoUapyth9FLGJsUnGM5dL/uU
T7p/0YqWyxq6QnymugKkRJhmny0tv6TjtcxMky4+0BDylllBmwnJZ6oQ/fq45g5KzH5+O3PFPNLA
J83Wd6OhfR99H/isBJg8ippNc1tBG8K1G3WNu6sGD2HE3PyuTdCZ/gD/z4wAXkA9VM2u7Mtk05pl
u27QB9l+fSNiYl00uCExLvzlDC0txtvM7p5tI7oJp7Zd4FOihep4C30OlHPFnavld7UvHnSDHIEG
uNiZ/OH4w5LO+WNgRXdpFD0U0vvqu8bKtOkagYvcl7NAKkzZ7lv1LX5ciY92gSLnIgrcYgmpjKd3
dVuDlUH3SaJ1sYq0+BIMFACyTg9WFhi4otzVjb4Zq4jyUu8uQ7MizndywcYDBI/cBz2Xt26la4uQ
JTme8nuoCsYF2IA9DkZkUD15qE5pnOWFqigAIUoD0T0DsKONJgaexRyZC9XFK3JnvafE5qGSTT/Y
SVjLXIG0rcT41UvJISdvCO9fSDQo3v+V35jOGUU/Y2H6XQiW6UVQND/olcuMMH5xtN7c2/qkL/po
3wZ6ejYVl8oI1Aqi1TIZpbHxBJmVRWwSrTEYcCSdy9CGExokHo0weIYp5agshV9hDv2VKkjFUb5N
PhN9gm3elJd2RPka4SNl6HLESN9inIw8MVP4uDo8+5HWCXt+AY3FyXrtDlHVl3CCJR2M0yfINcwq
Wbz2HM3ftS6ZbDp9htTTr5RfiKtO059rmfbn6D/XbUzCiAdL7Qx/ansgtG8Tl2R11nmwx3gY7EvK
bUMpivOeG5DMnHqZxqAFKY6trJdEQ2oG0pIXy9OuGetL076voSldtAZZXriEHwaboLBW3ai0Vt/q
/CqZcJK3o31Fhh1ogsqd9poBHtpoN4MWWaBvKaRUfrOIBEy0yBxuEsJAl1EzLNm0ErYE0huD/60r
jg7afFy0BYRvye6SRWC6NN2exnyZETGAcx3rYXwWdu4NcWros7I4246pXMtwus1j6pSph8sY4K50
ArJKNJJtysF4VGkq72Os1WsSS0D5KAtVQpCgSRhpCuA4V2Gx80s7302FKVZkW8PpqUSwpXbFMsTM
brRx+MEe40cUDeFqUjMAqoAA5v4fls5suU0liqJfRBXN2LxKAs2WbMeJ7RfKSWxmaObh6+/CuS+q
OLnXcSRozjl7n7XxDIMPTjdi7AMPh+oZbNG5Ti08EKFvsqKOid8SG69WdCJzBTHXPg0EeqY5KVUs
wRMTC70kz04g5MojUHVI+2tcW8wIBEsVKKW6G619AzsF3oteIXxc9IHPoy5INEM1gnYEiD2sYIzm
7nhoDJvf6ifWuz1t3M7pXB2HsNljs/8yIyaHSQrZ0BWsjwHEelWy+zJewHbcm0SvnuQM6sku9imh
MJsqY9yRMuhzzZ/92ES+guC/5SgnWLnxHWcp/dZl1Gfo5qElQCYfSSrpNIAC7LiaIVU+5wLz5FI8
T4A1Qi9pn0sjea/ARR691i2ZPJXiV9NEB8ICTkZUGVcAIzc90u9YLP/qigWeuniY527cEoIANrAs
ngbcvkGv1QSeRfgNC61lK2YUjJCB0rtmMZxcF8Rcl18yM7SPmkcSnGOwTx7F+yXtKYPk8IdHVAus
14Dd3D5LYjnPAFZ81O7uULrvSafTQS5Q/54SsHa6iLX3Ymx5f4GsTnFTbwxSmnHNAujDDf/KxJ7U
ENKwNd2tz8reiMHLA1OAiKwtAh1pDkm/jk8tkWZEI6yhuy9hlnyt78HOc7NfszF/1ToRrXXsZvs5
727RrH2ZBWga9rhI92KwdR0i49Gm9WAOQshu4ou89B4Uh/IF5wshXKxTM41lrw28detBcV7MkYd6
J6Mn6z4TgxskiYr3qnMlwqF9k9kAm6OSuI7gxmykqBQgutXaudxka3inKW6fG6XItvJ+xsJ4aFYN
sHAJdBDuj6wv/hLjiBMpbTelwWXQtKLZ5SrfcMOWe4YD7kaymbVx24RykQApJzZ+xcv8q+kgcWHI
PUcm6+pNWnwtPY6kpmIq3dUN/aCxjH6f9QuztWElPknYhWOunapRHRZCm/1snL8qB4eqVQIXcst7
bqL3zqHYTxNBUzLxdQrXU8KZpS1DjVNpUcFY63iyQniKjdXSqRZPedoyzA0NybFCdzqy5FJV9fw6
F8Mmtkzced6SHCcvIrc7bu5Fns77pbQuw+jcel3rT8Im6srlOUkGJGUxJqeutshVa7K/zOtZDk/N
LFCLpGQi0vCelMMDte7vYhm2VGiAJr1bttZSiZavrtkhgn05TsESDooA+XLHY52kJD1n3t14GzMG
cTQn2ToWcXeNGAdiimrtNrg/xkXlvpkbL3y7XyUmFKCzMaX9NAlf6TpsUAV9B7R0tzVwbGKvA3JD
7NZvjpSPeq73VF3VTs5mz2b70rNZMnySuPA5ulzsZoU5sEtdrmH25lujeofYdwlp2tgdyG63vMmY
5meQyDDabDA/Pi45UkPRtFz68h2VDaRPYn2yDexs40QUO+XYd6A003ZOjDeHhxiznRYwegS2TytI
V6o8c1+rlxpb609ddZ8ms7GgCeu9aTX9rVJYrXjPPuuFKU4Vvuqj8I7cJC+OqKuTWhKaGQdCFoW1
3IboW5lThKcaCo7Zs7zvmhCY7NIGAD+03dZeMnJfuiB0wCu5IgOMa9h/Zc2Q3DQ+HVv86cE0+xOj
HD+bk5cQUvMKXiIThewtPra3uFJUuRFkc2NsoOB3P+p6unmFiVE7zL9RHu8cTX+lG4lNj12uhcHn
k56jUPHLiAyTZgbaLxIS4Fo0/Uk5j2Pp0vAUGhNXB195CGMqgJyeCkyfJOL1MpcnW2Kk45nBBLNX
yVGLYF951fCUxJ9wuekciB5wpg5SSbFdQvk2wBQm6o2BH8dyThHHRsVSh7uwdOLj0mj6seTRP3Ss
p9Kj3UQ2ekeZGIEkSGzPVAEseIllzlMzxg6nC++W2+4tzWn3iF07D9cFsFc9exnNu0rS/lQqu4QT
2CKgpWHQxgSCu26/nR3TerecYtokkfkndTO1VZn+AGuY7AiyidsUTBiaIlC1LsdMWb87FJ4EiOFr
cxP+yQqL28bGPxmoabKCjDhCq6+OSewuNCcMvS1ozV1R3mbEqm0xdNqmA3rqo/MyLzK9y9pB2BWr
a20otePSf2Yu7E+yEEt/6G0Y2jx4nXUfK8nUxVH1ZSryo7NKSXTTV1zBv82UAWYeQd/Wk/wU242J
z3/mPiqGg9MylkE9UVfWDyzuvfENg2/uV0J1oE7Agrh19OGmLkfJUnGBtjmJuyTO2GQ+5KogPaQB
jwrMsjup1MIr2XhvRPOS7+hMF6+ptx7nIYqZvZdLUZ+cKbQ3bVUcIRCSPwp0imWAexgNeYBV7GaS
UADCR99pYQ5WUHr4kfsqiMr0r0zb+p5MKlDZTDy5aMA4aem6KYEhuOLREWryjxHpmd+XjNhySh43
rHv47d2jtjKHm4L8grRtMmgYHom0tg312QZ20bgYbxSuWXSN+XWtlQpA7ltt7EDMWfW9lFF1dlcC
62II4PGsDRAtau3rCLiZwVBOSfb2a4EblJ66GWZ5iLLfsQOwHfWAiW0W7orEfNAtJCyNCCSqAxDM
vZO+mQu8lKzjjqVFLEwCgSU95SZkjwYMNhmqc5GejDiiczFyIukbDfyYoQN8LjIUQucXpqmvPCVn
vLHuQ074XhqmDzGZVj2eZ0spgo0GTE6OXT+nIaWini9H0ahfgB7x5oaptTs6QvvCVMY6WTtwFq4J
YIbd/hVz3fpJESYnzHW+6enzBR2Zoc0UGmeYe9NlNLR+o60PRmA0PHN5ITdzPEdedFjwuxwrrfj1
/dtwHC22LoeXZPDMuwnUJLBDSQ9Sovt+/14l945ySDyKbQoGTe9wsbOnstVnQUxJ6l7R+qlXlpi+
la+UHmc7vmm209qcENj1Zcn6N72y5F6PDLWvZM0F3Fv6U+FY7cmBF/jvSxci3t1E4qqS8b5Arv3l
gJODAEMbW+lhRdXlDvC8YmeTG4Q4dWWC+gwBQFFlnkJJn12ogTmdxomzkiGRF4ACLgSt89NDvT0X
q8IzqCm7LGXYH5UgOy62luai7FTwpQz6FFC3sGOosx022IVEQB9KYXhuqiE8KxX5/76dRzgS5sKk
gfMzDb9c0iyiFMFZALIbUlncrawkeQkiwFaOMrqKaCDggOgfHJefxapAAzUs75a1vBvF7G5gA80+
+p8dTGGt3hh3azQ95ng124KMLSt6K8fkKSvYn65Hp6L7sNMnxpuPTtOYF3fJsye5AEvvgEFnV2tI
53ve9G9qauxnD+rJkxF+rvYMp3OTmxpnkP1EuKWOCHimh4E7qvqtIZbJrtye8PFv4adfKO3M9jDN
RnSnqPZjoZIROKR3dqAoD/ACb98vrDeeoyoiMZkZEXta0Uk33Y4c6e410qPi92jFW4IdrJew630F
U3T1cLD7UFrHf2PTkpiSSbWRT/HsXtP1RWpDDj5OHepJuWdjgYIrM9t61lavxgjFbdD65kK8bHPx
Imubi5rglzGpd99X4fe3MPJID8RADxRxQT6MVdTz6bGANw7UdLbXsNES2vZZl0PRUM1I0kSpWcLA
8GpxqtqI1Mb1JYsWhX116vNdW8cGg2lGATuLEfVlMnFEkLBT4tzHysDUBQG9gpp2AH0VPpSkOD3M
teHQTSpOvtVbMM81/gin/2sm2hjAl9p17Mtecjc0HwRkwIdk2hf2GtwT2xOtRMvqcuoqb/f9Hb9f
NMaeOxU2FFq1yENEQ08nUb3IuGTS8zTv0sKwr1ZHSELlFKYfKZnvYkkqU5qQifPvu3esqdY2YXVV
FornKAyZDejuYu2oPAjCW7e5vn9ej4BT/990iWi8Yvv9vuvr+94G/Wwu29hS50pvqc1XX8jC3BEj
3nQq4fBdaXR4dOVhMM5lfVMtBGbLLdfRNOgjtJXEj+1DMs/jM2vBJ+WNNRhRwTZDRrJbN5eEx7RD
ke0KIji9FJV71h3u1qj1ztbETLiX9XCqm/xP1DfqAK+QHOJiHRfXsxOUdts8QuI8hF1pX9ucOLZ/
//Q8IUI5pu8/K915/b4bss5O/A41fRt5vTibmSU4LfkVSDACN7yevZsW7l9m/fn+Wyw66mvkHsvV
ZVSvpiOamuxSDc3Tv9Oy0/VLAUiWH3b8/yUyxCatRHrW5oU/zDJKlQjO4tRH1bVtGFT/+xVrV6fe
zf3vz+D7cvn+ICo8E1sd7qjY6Rl9XM1gji1gLkeHyZQ3SKK/y0QG33dhZ9sLz2PRGTe2qL5IurIe
5Poy1BRRjgRLb0nzUbOJdiqcrD+jjjHdNsxfcoTKNZm9dS1a69PQ7WmPQpCQtFi4CHqZBn8Trqpl
MlhaEkfbM8idX8umvEgI3c9DK52dSisH34PLprWOfoZzZv99cTDNQ90/pbQvfd46N/BsrOWg6PAe
6bu4052DUPUUlGmx56QqP8ivBKeHcWuDM4XlcQCHAda26iQJmfw3uKUcvXQjGs33sUtDl53+/QGZ
XJ+ZFhd7Qti7Xd6RODlbrCZ5hDe2PGjstH0chkUdMMUB/woh/kUVu26KJd4NbhuS7YvS8CUXJGBx
KL5i4PJV2N0I7U3iY93J8qFf5f+k7L1ta5Ok0rVqD/tBvmC7eMIeUfxRS+X/O+SGEEqqsGjDTH06
tt/6yb+HSWvV0UnU3sSqj2HxqCEI3rNxmzVY1P6m4XPchkToiKwNWPetoMbSYXdDHFFsrZPneR1+
T7ZiUQpq4CMhVuD4rqTscTZCnP7nY/v2QqlhsnZDU++GEbeYEyPmfJsIlKuH2zHjeEaN/IzMSfv1
75aXU+nHafp3jKr5XXdKdLeQNuWfyuMZ0QDEGo3bXDWtwTTvWTxcdD7QNM+0X8a36QqO4V/NVQF4
kPzJ8CJUCr6KIA4TdQLR30R4ewmjJogdNgCFvkyM0qer7WhOQGwTKGcyMAdrMF5Gx719Py2xsQTf
/5sq0mmvTwwGCSafrt9PzHH9VU0y2zbTCNYupzHZWZNpvHuO6y/SJNhoLQhGk0rv+4j4vmHEiOtI
amzu5HpsUeDzdPl+WaKZZbuex4aTDCR51rrak0IsXiajeIoyNfyJ7OopmpjEGQs5WkQw9wKKcdF5
azAAR9DiFRo9ZyyAUJIuGEK3+1eYwRac/S4jmpg38bfVomroWKtETkB131jNz9GN90mGWLjO9o0m
vTt2xHO8bfgUGvHM+PLfPzlmMRhv8vzx7ywT9nzkYUlmwPpA7nLyZnoLKdYCZxtKlb9VyfC4zP34
h7Y5MC123L5dRYRDSnXqUNH+NAmuAvDiaJpCH+YjR5l3HMm0QBEOv0SUdz9tV6NQKRCd7WbGejjQ
BUhvaHkMD7GPPwUPZ6dRwHttMXPkDPNJmDTHU60lPxJz3Hc0zr4gRwvB+tKDFgS+CVvYENjVZp23
Kxk4ezsL+vm4XFMeSqkWB25nNicNRB0aHi0bhz8HsD1idGLZUayXVzJhJUpd7ygKU2772PROnTVW
e0gwDq3BovmRaeOitGV5y0YC5qoiXAJZ6/q+1Y9M2qvf33JSP4bDzo40n/BReqs2tHmAsC58kEPm
Pjdm+rvVmvo5y1UZTI0ZjKvfyh7VR5Y45sUUw7ORJ2jE+tA8goZkMc3SGnI5ute6y8dDyewaZeoV
5O1EadVlh3L9Eqb688z0BbIudzVbAq/Z7GTnUjpv30K3JaS6msOMvl4lH5Vlza96D3E8S8OPb6XO
oUbfDUrSRTBHuo/N6GL4YciQ1G79UMqw2aFVrPlJwn4YsBpg1pElW3LCxQlhV/b/HjqBEMkoyzgQ
T/CbTtzEg9Z3RxMoFMjZ6SqHZcBFqJObajsjn0//29Gi5aDZzLuamrx2ZZKlq8yIIyqM5sr/Lgkg
kE+BlY7AJCGJYwxRI8rTw7/DMsbiO+Y/mEgwRVur1KpcWtR73gk5Ekszgs18CH/zU4vT3MbD7dvx
mMKB32QoPfuUidXVSwuMelY4+ZobRzensv4IJh+/mJlYx2aUZAuSjNlrjnlMDP3nSGiHWPr0r1ZE
Lyp08p9FSbauK/N8A58qv7C4ctDTUv1fBVlG19z1+Vc4pskrHDTKP8RY8gkAYc3G0R2sdQBGJsu3
7M1p4u1cl0yhcRQaZor84Vv4+35J1veRb39qQiK1RJXfna5PQISGnPnJ/BKzs/EBQoamUdNJDcLk
EDB8LJ+cfvzRLrp6Eyp/aMkR38mRabxYNWDA0mjmmb2RcZI8k8mAfhl30Z5Z5HJOpUPSheuqezO+
fbcamJ/7e2lY+l1GsHmILiFMQdTiUmj6n/HbaucV1b4DAH3FDudejc5wrzV84q3TE18G1pZoQbfP
/X66lQ29sBkisFMpE4lZrL7IKCVDV4obCPg11+krikxcDZo07n2Y40gook1TdSgjWG9CvTA2sRv/
bC1hHGivmQl7/aO5ylUuGn3baD3ey+ETmV3T6/JhiNiXhtAAJLg+mpGb3+3oiRULBrNoO6Ec78Lp
l+cpD2yNFBWza3eVq7m3NudoxUQTjAzs/KKtmGUwfkmTqt23M6ugEilztGyabNRyrJ45jDCnTnZj
6H3gjCaB3nPORZHLg4MkqqlrGTMWIMJw9kaDeRbZUAm5Ac70Sv2hB5n0rlxp5j5yu446FB89/jpO
Q6c6kAVRn7z4nifsbE8SAxc96gc0ExaNLYO9iuarrnpvr6fhhaD0HbHkNsgSfEUoB7+dRdsPg+se
0nZgRhvLt57y9Tgl2dkwh02JX3SDWVYdShM6b+QykexgOHSqB9fu4PNAONslYULmIRHFhbzNrnEa
8CLqSzIx0PtoC5IzsU7vRS7bfajnGJKZPG8IFr3klGaY/z6tsJY45BdnW8MM9WsiSdNPKQiVioS4
d9784I70/ralDfsx8ch3wytn1df22TKM6chn9VbbLI1bQ5MeJfHF/WBrT0qLVn/2r8JONeLKxQHy
e3TD+qylzbJF0zm6Yf9RTIzaByBvVJpjc2xw2zPqlusxzRRELZ9R3sxb3ShIwC7TA9pLs2tY4tmp
OAnmTBfH3K23aWE+z1CTmVCVOflPhL79aYY0OqRNTjJoyvyBnayHahwLLDM0gArr1mjqAW5PqgLW
FILJBViLjygPsFpzXxM3Y3MXzKTm9YNu7y0MJgPzmvPQTx9LrW+TGuA984EWQpmLB0HO56YRQBkl
H3C6ptFwjjJtxNac8r5vJp2QxtBU92Fpcj4aliH09aJdeIviutoaaX2ZY+/ZKVklLntC/mg7ySdY
3junuE6jAEiMFcnQnL1J4Tu59X3W98yxZj1kORqhMcrxYnqoGA/0HPGhKIjwjayXkeWHbQEZk9ik
BqcyCFMCQZwrVA8uILJA3jGthNuWpYQN8QY7XXPksQzjE+g+WYcHkjRQ0KzikTYdwA6ZzENWzn5M
bCrnfUDCBK4ZB+/7ktg/kzUBNlzdCsisXduCXHYuCBUhznO25/WuHk9JXty9ziPhK3rNGLttscl/
4Yh+7EqEw4iFQVamOQt4sFEFpb9ru349L4PzlvInsUxYunVTzzfKZD737SNL2V3rzAfVlEFq2vt5
cHARh+hGY/8yLDob81gxBHQyWstsYWLpkSxk2Z8jFRMLMfmT7drRfnSNejsW/a/Otl76lMDebn1s
EMSznSKnPuAy3ZLnZDz2MtrWZg9/eDGxPdvOh0zrHeMd1BYxboTZsgo+Rs5+qD7GZtlnOZNdWUvB
hjoBx6WEl98sxIeJecfnD2N+xySYIYbMm/2aeWOVYt81jXaaK3tNBwoIe1NnDp0FPLdvLfNMh5GY
foU7AYk8/+ExG/Qtlf3suZD8Gq+4a+fmjiv6p6U4nrKqIH2w1LkfLHePcewh67La1+xwAtKAkb7R
7d33V9ixb3WNwm5ULT6pzELANJi52/2BUuNYzu2HrqP1lUtIMW2y1wKPxfyxtD9INdjWZU3EJzLw
6qyttvPiHCf4iUGTbzOofd01xMRwFk539cbmqQKuf6LCXZI7MvazAs2g9Dq+UM6QsL6Ev3Xym1MB
0nEeCTHD1kAmesdwspEEfZR00NIqJn90jJ/Ax3c9SEt8aBJtgBSqKL5pbfaONM3FXkBNaLQp8Ir8
HeMrR2cb1/Bh++dkaYhCMry71YhP1URZ4HnJneub/BtVvcYx7RFWrROgj7QnWLx6GydvWyfFF9fO
vO2add2e7Rm776EFlvmJ+/VeicIJFsKH83Yg/NWEBqRYjbSX7kzai0GnggSFlMVvWpelmTMoysI5
yl67WEmKYYH2ZisncPwJs7y5CjUfwe+NfxYc3RAlp/LK5xn8OCY4G4q75/pFStgtw3vtTIw8Fk3X
B6PdbsgkC5xaW8BGdq5fxueB79PCCam1zDeH7GlSCYg3g0EOzPdAhaCvsfyw0xCibnUPKe7ZjYMx
dlOb4cyLzaq5BuIgBmmecm5u6litTTF5vdxILzgRUkqh6CnnucQzUl920O34MaHh16BAa7FoW5eh
ujthkPAY12EC67eKCPuSYEPCJ5CpVP7oRvnHNJBGNzZiF1oXu460nY7l+Oh62qnT/coGXKFJWDm1
QITQiISiRK5glRQdwJMqwRk3v6EMbgSmwH078BQmLU1N9QBEckQl/epstNBJIP2ng8SJLuNtOGUn
mkwCWZPlL4EU2a2tGh6lhJvCL63PnQerpA8fKiP6kdl1hqAuH3SCkHT7C9T8SIbt6HvVUuAFM57b
wSWCdcEARVtJdGyJ0CebjRpmwiewj5sNSoes6HdMgEKuxDeiFkoh674MQ+l3ID5RcWKul46VhlDT
NtSqJpdJv/qyLA4yU7SB2zOlEfc4KzvWfPSA+I9jaU3lsR2HP1YUFnvL8q3CCEwj/cykkbBYhbWa
s//B5S0q5bBZJg8GjIbBltjhcdt06ZE2QKN4gmHRPc2x+BHq46+uYDtQ5w7eWfgVNt3If2EtjC3S
H6XZjsdixfb2xjN6j9i1LfUgPrSNM/bYgYCxaHPxyjLcXzBfHWnM5HhrGLYYJ7FJQJeyJdgRz8Wv
XFR0yKvXqzDRdIQr90SwnTqVuYGWLJT1Jhf6iA2lOHX4Mro+hlyWltyMHsOeqFmSHdi9j8ouiJDB
sw4FGgCJt5f2BHCkx4zsdflWr+J5g4ma8M8j3uY4mOurM9kHPmcMJCq84BVeqGHFfWnBuoDh3o1t
ufwNWdLCAfqSwczcd+2lSu2BNHmHJGGcRRunFqBDVn93+bMN8Zul2a+osW4yLOwdU/QDhNcXcjm1
LVtx74NHYJsWv5E/9ujGxJiSXrPtwbEMed5xsyQDz2F+DOmy9ii15JB7mOyWCMs25VNMXCMHe8MU
6AW6G8sB0/jkVPSBXDXzxslYCByRHjeiKMwnpibZrD2SfICcHD66LknHoNdE3RW+KXIUn+mlddro
Lh3z1reHbrLjn6zVbHOTyHY9kfh6UP2DOUINa6u/vXEZU7Ewd+WPk5pkGZjG89ZatCvLcJITyQ44
lJKzHi0XgONBoeuRX6fTh2sAnHMlmQi1hs2sym7e/JZ71i03vBbHu55sC2yBezep3zntUEW1MT81
mf6OctHvqkZsCaBiGjInC8Sa3G/L+qVgEVbaxFqBw9UIRweQiN/Q4d1kKCML5zEf4DugURu69Wbq
Su6jZUG/Ig/RxnLPoRR3fuO1DmkZjq+q9hpK/BmONn6AZTszkiYPXkkIbFgdTfZZjiw03sxIm0/Z
PDyOOuoq/mpKUcYbm3A9igpLA0qMCq/Xd5Ub/EWZKHFCD0gX0bopXxvXJKN3nIVLFKFmPaiyGC8N
ii8PJfL7oKu61V9N8nmXud0GWcTQOWudUzH0qY9DcNqJ1q22pqo+LDtsedtQEiNlPk16/CcMrWaj
Z91ySDSrYPRzVBaWusVO+ExZt92Mmok2N1Tvnqh7VlQye6vX9p4ji51biy1Dq9AO0oiaTWIpVP7V
F71oD4SkNYe5xv1p/JpIpJPhOG6s1ktoycgTzkmG85MkRDf1CFYeLgS//CITEOzF4JJ+bVFTrzMe
lLs7MXdnS/QklGjmTYLRCZxhxoTqfk3eUOMe4rQiBTXZxmx2bdJYBMOC3bnUa2otr2IL1U7Hg/fY
1gqzI/9nlRIowg3QEwqBpIGryWAVPaiRO6OY29+iYfMmJz5r68tIndRRqdrZkXC8pUOuFGSvt7pz
xi5iBbM3c2YX2OyxzWAHTMe9g3NhGxchriK5o7ak9Jzraddx8tU9m48Who+kgw7l5RQiPWTq6QXT
0JF+jRQ9JOO2t4ghWk6jLpujZ/QciTwdCg6cuBz/CI+85xiHelcKIqZRytkEvUiW/Bx6gQHK4mYQ
sAtNV/PD2orYa/S+JiCC48SdSjzn1vHMF900ph0xtz/sufoRttaeEeMhb9mhJEuTWJhj3XvnabRT
zCoLwTOo/yvENxnDW+RAY2yid5Jrdr0qrnXMf5BU66JLjXMpfOVBkG1zRdBjrJErDbMd/PVwnwGp
JHjpMPbwCOR63jO6yneVISHo/uzpcWSp6UhDYbgDfo55FVuyX4aC04g5J7Jv77AkMv5Oe8R+Y5nJ
u1ehDwSn9cPSJARPe3YFe8TzFKf+pN3BZlGAi0g/OR2Vddc2EbYDLnZHUM+6H4L2DARb7pz7/iTN
isM+dV4bTzB6rFnNxqWAOrMxyR8KZpNVeDqHyE/h48Hzz4+FE6UbQ3bvEA5f3MJd53tjEwwmmaCq
e3UT2GispSys+pGKqX0MhtPjDEMwI8p2RhdMZ4MTfGDrWzGbDMqBPD8XykYQmnipDZhXk/wyKBw2
FTkl5/UsPk9FTImpnuO1OSe5cV8TbXYX5gR+TdcOxtzr5x4T678XNRlnDEfYKgrD2IbFR9iy20n3
eC6dkeBnFun9IS7lIVucO7sevyMoNds8am7NGNvgIXOQgjwBsmbaDw1zOyGfPGu5Mm4lbaWLsp3I
LTZ0JdG/81DMV2oav9wOMU9JYiC93ZxSxBDkGm6gqgVVQlCTFjNgzKeB8rORlAgtnq6mbZl2tn+8
DK9AzXhv0xrDAd/+n2GtpRtNvYae0s6JCwM08pguWcQKGzaByYoM36Fm5oneuRVt2zOemkMfMDIF
YLtcB4mUa9KV2lX7MwmXaOuZz+lsPbZp+eLOkjQaSAluZtgBATsvQ8ri59Dp886yi3araEtE5/Rs
X8SfZpkUPiOx8QG3wiNSVc401WNO6ppXhJeZQcDCX1H2P9ow8vOI8CFCS39nQ04mXNVOu6oe/qCL
TlKWQd8num8JmxmCqHD4JMUxYmMJQNxSH+Pkr9AgrsWJvi8KYH5Oech4MvhVi6/G1LLsGkPvmhlt
zF7+CIKFsG2rxune/Gi7Wt48c+IpREfjNYPPZueTQEDHVBAUCLrZTOiu5D5jJIBpvDOmsx1GXJvc
Faz9JzgNEiyPwqJfVj+yqUFvzR2yn9ELPRfgXehM0S3HRUkJ17CEm+WfvbG0+ypNl+NgD4HTWRdP
Jc+NIi6+VuJH3AUErD5q6QNieU2hWj95Wf6Stvc17eeuej5TrhJfE2X2amuMliyX6rpgE8Obk21J
fAumwLz2K7Dy66NboJ5X08aax19gaZfALnI+A9aeUHgWjOql6SexHQXx7HzZ8XOXXHWt+LQIJseU
CiInljZzveaFtFx9vUt5BKdOvqUYDKi2u2PYyldWsnmiYA3dOGHQi7E5pfq+S7WWTVABEzUrP8Ar
UlnPXn9VRrVvMftsIhcQRrj0j/QpSe0seAr4NqWg/CPS9GvJ2eBOE3kxhuoV9AUG1EjDJch/vDAM
9Xrr4HUVW3NjJH4qGtcgnG0o3lZ1bIrwXVuzS3IiBLYls/PweRjBg48m0re5re15Pkxx7GydmvPS
65+gei77xi5LX6R1HfBEYDvpM3H8pREsYmv8TEA9DL8Hlr8d2LUf46ny+2N+mpVzT1T+k8iW+pB5
5Xver5A7cyXTRUnvu33EgTWc9Z7ugfH87yTuD7jhy121ILuGSHFzUbPpynnnV0SRYhnJ/i5NhAl0
ZHPX6LkfUESbJ/ZAoy097WGZyvmlIIth0+vTl5No4ppJawi0UEbINJVFvUMLN6Wjt7OzhcjpzPuY
0OYoTZio6qT55nPCqq/R6Lf8FJKS/DhMIA5yXEBpzwSynz41JU4x4O6trhFdG7lvydT/ac33Cul3
SMbdVDDm5yG6H5X31nmK5YqXUcj5NHXsnRfebeLBuElaC+PCz5ScaqcThwnxTfD8cpf5YSnNjxyK
SbeQ3dYicknT3BcTO3bV5N3B01yRQjcOlt/ey2iVF6YDc4ErkQifhoEQZsjfU/ksCIK94z1cB75Y
PVRp7pJEt8+rOo2IHd+UIc+hbX1xPdY/4qqD/W3Se6XmckVWrbxxF7v2R2NnP9Nm24zL5JulmR/G
NPdzfhqWGvryoMbOxSBkEIpTMzvUG3pK3tr/qDuz3MiVLNtO5U2ACZJmNJK/3jdy9V3oh5CiYd/3
nExNIQdQg6ghvUVXPmRIkQihPh+Q8Azp3hty0UmzY+fsvfYjhzcAmfj3yxIdsKwRxsWS2oXp8nVj
4hUyhTioLJv27eAulIXdzykANXT8Rfa2bPX7aSBV29SInS9VsHGFrx8ZM/4aEIyaNnKBihG4ZrLW
BhO9OtIf1ToSIafnzL9oJVrg1Js39KnbdqjxCQxcGy04u9QCBOr5wUF22gWH362pzIWBzHqXlxPh
g6Hfr4DCNttg5NehqN03khomcYnuNId17Zn2A14ADxHlCm5mTPTlOvV4amcx6KWJe27jX8Nmcvdm
ocRmTPJoU1bTPhpqBx/LglbTW11zCnaYZy0qT+yyMmdvSW1uis7clBK7X1UvWmskRJkITvA5dbLT
/Wjc2YokMOZA5M7nfJxamTwh2dxyfNEWYYSuVbpEKfhanzNKCla6SyPQFbC7NHqM2ljchJl7SgJq
iTZ50Ed+7266K6NuK6eNho1uKdLhwRzzZGYWYOUHcNMHdBS6OUUQ8S6GnPYJFf+sXC5fQkYfeD9t
ubdUeVeSnhFGz5r0HkFD4ASxWAfz+I6UaIMl1adn4mIWxuUID2AiQDgrb6SnvWaCQPiWbrIpUgNZ
B9EmWRk3S5xtmNlLh32/FNu6CF87rpVm16igk+sg89ZGGVw6zRwS700v9r7onasiqXrcUjzMTu7T
1FJy24ukXmqmEy3pz25LCqml3XSvrd9M7L09lhqR58teBA9+PL4QRF1zj/KdhqNYrTm/mp9Vytl+
EO4zc9BvuKRTQe2fTeoFjfDacWlBVOy2uyy+1HyuCuK8hR6WP5QL9cXKi3vMtI9Mg2hd0LLlphyW
HGa2Xj1Kzm0On1yBXOJsDyVp7iKLXLk/O0bZhjS6Ye0AhTmyH2taBbQBvSjeBb06GA2BHX7lpYd3
JJHGHpzmQbxOcQvjzBiZwJ1fKqYRLra2HVsCp/N+VMfSarVH2ucnVvnoBlkcJwMU42hJdOzCIYLx
mbIgiPA8jPgQNE6Nd5YVsV0M8SWAQItNo9fXnfIENxr907ynvPADGe+brnSW5qzXOH8pGQjRF4m1
Oz+yFq2pYZmotfRk5PpwrFMZb2zL9FmzuZUq9N57JpI8eqjKU1HIFzKAWxCjRndiBuxvIw9b3mTW
txMRpwuVFbSQHM9cWTjC6bzY6C09Gc1Dpk1WtePNUIdvyOrC6zZqqiU5efYFeYpM7J2lBkHs4IB0
uHofHcsiuvSooY6hYFuJpn58ac3mshbZJrZd4zaQuE3mdas8D6sbi58YFyFanmrE2TiPn/2wewTL
hMx7Cq5EgE2F9ahYs5bBgwGaGGbWpkbHVybd+JLLQq7EHD8FTBvkx5TypYh/0dtL78+1aV7UJhAr
Euis0up2+phFK5VOEkEgbSOVfjcJDwS/zpjPzU5l61j7+SJxd1f7MyApOBhRSgTzbC/PvJKsA4nb
fv6Tlk8X9lDT7E3DbzhWCa51dQTD8XTlOd744iHwWqn+l6VS6wKAe7YP2iHdl4Nvn2xb4nSs6VSZ
JZrWyYlYk3Kjbvfv0BXqWX2lBMMgI3DDq3I2YHURJ9tJ8/LbkVRRVNbO9EpOMwjcyBmvJ//QzZN2
muUW2Ycnw9GY8s1y09bgVrYLxK/vf7fGaZJe4kVomC9tN6prV+/UwZuzK4qMX+DvxD3zI4HxnaRm
SSKfztxZW31iwZa5hEEh3J+GK1khR3UghZuxbWYd+0gqMheTbxGwLtLMxH2EZGdtIacCLgLBnWV2
luaeX1K88FgPh4vIYXxm1yLaEx0Z3PCkE/sqkWR5N/gd+rWjMnsVtlb6BbbzHKbyEQkHGdQUxP8Z
Sredz6kzjurYnPMJrVypABJU+tZMy9ug0dYFyLo1LaxyP8v19dy/d8rWnzFgvwaLsnkMgb5QEHLI
RPCQWZTHXkeRD6GAbU2ZV1qoHYfA175gQtofcYdcewXu09Id3T2H7emfuJs9dmY/KMNsYSWz9Fam
Mt3GZZpt64R+fowF6FvVmHtn1ASO8tjfZ5MRn/KepA7mliYeW9o121wVA5JJYut9m35HZhl3tR0d
0lkSg+QPNaRjHt1ZfX1+KYpgpQjtXqWOR9J9gI8K1wBdUcOhFQQPfw1bolqF06RWjh3fBfpkrl2p
YhwIKFEAVjZH3QU11Ej9op5fzn9SjXgRQC5g70iaTqDDTrSi22Xd5MN29IBbZRTOE/3payaquCIc
W259a0K/IG3nOWt7/qQFV6WtVU/zGhTURX7X1NqRKGL0mirCVKQnLp2KWl7GQT/siEnlTRXowdDY
8iSaj3S1tSOCnei2U2ZznVMGxUJUXzwz7h/PjGMT4+KaUvB/EtzhR4gmFWNA10uDKcIWH+blvikm
/25sVHUKi/EKo8XCDDSVbskbD5ei4ohT6AzZzgA5MBHWne949LNlje9kKrb9TG1qrAwtECPB/fnL
VhW4A4sZ5qA3t2WbxMRTaRhj6IfeliEhtJFtOlvpVGwN0ujXHTBgViLsdeUQ3NXVdKdGOz5VoYWy
deL8Oks0UzJi98JliBe6mXWhFOhVrOxX5+V6tCHjq8lIjhIEDvzbNjxaUvrr0XPp+Dp1ekSUsYtJ
uX50IOftKifhtk1J/FsGiUZXN4GBBOOkC96/tkpxEZUtEwFsb3eVCsvd1DlPQ+renHWo5xfkxTfg
11DtSM9eeymlpjcG7UOuoXWHCjs8NJVx7ZWCY/tAbq2UJj2Z0YsxSGcMO2LcFBd+NFmrILOKF6Y5
qyJzre/OrNLrWhhkqsOG1imNLQFnOqaJxD1NYUZubh7v/vW93FdfhM+oOVLpw4LkziRM0kgdSmkL
bsXHu0QLFAciA0gN3lR3U6OxhsioatKp6fJ2MtB3zYRox7d12gx97Z4Ipm7vxMhiNHKHiQUSNxCN
XYH71kHwZ4fGiqijh64Nm5tWG4OryXq2sUbelhFNOd8Lqb4qjj2RcaPXBIWGUkt+FX3yyy2mE8pM
7Wi1HGWHiolIMfXavohEvS4CNNZnGMtUo+TsDbEFVpusez8Zr8jrBM/i5Hfnl7xt59CTor43C2qW
cRgg/tO5XQrQZetmXgsGUaGbmqJ031vGz5Cs0m8kmKPQzpsnH8AfDIbUooGoJ49gIcclJE+5/fuW
Js0/L7xjuLoF/loHpf4ZtSvE2Fo4q5IFaWi4TVRRxGCJ8nRHDrSe9i+RHk+w9AJ9GWW5uvAKD4RG
Vr9WMq4uKx1FV4TADgFXztgGrQU9Tts/1ZZ97cfRcBtFMIllyrlWVpg9Z2ogi6tNqvrw7Sy+Pr94
LU310PDfnNHENaQ613yABLRhAK8v9bodlh50SBoZaYUaCbFZL/vpwuCUSx1MPybIL32hp6u/XxtD
/3xxwJRazBcI7jRMqch0/HhX1pDpCq8k1B4Zf7DVRl/fAaKh3A6K3Zk4RSoaSnhrR6vPXlqZLh74
bOuYPee9PimMkuTLVt6lIuyRKFjVcWoH70LY/ZNFfDtHw7QwjmdCYNuonxygDKil9cFMjfpBy/Tm
MGBSgnTm76PaG9dGnAtgEn26yZEy0j0On3E+BZCezHZFizE9mb1D/1zm6SlsPfqcE/1wd3SDfR1k
Pk1wJ11r1CePnDuI8xu91aDH/alLRMOZ2FU3zB1R03BFWUXNC6ck0xP9P3Vd500rC/3o6kwoSyzo
lFgFkG1nYIniwqDz2Rn6ci4SBPiuK0I5imWclP3GmL88f89h7rMjKBzEI7YLvwRbTbE1rdvGXSCF
lW/wddecVnN/MRjWmsmTj2JhMMZjqTScdk7QH8aIY6HVKHlfieoyLGoomq39ghblV+ZFxY2ucarJ
Y6TAZ0iphgGeaTZtcDVd46SMb4vZB4X28QdwxvB4/op89vCLJ8sQ8872+5rGTcNCZlFmkc0kTf0T
PhoW6JS4ASHzOBjl9ow3LWdHGJrNacn7dpgo2f0xt1rGGpJElde4k9/9PHjpLKu6YdyD4jxuIJyl
k7sSDVpJNg4y2iq9PQ5NZx8m4Ju7osFwYDTypldNvMirkhiCUqRMYGY1devkTNW+nb9js8ofrRQa
1fnLMYyqKy339Dc3blc9xOpNLYv+IhwM4+BwJ27FaNVz7cIcxsBU7Sjg6lHf7NsgyL7XvbqVhX3J
jj0dzyShTrfZ1yIXCmPZTzvX60D3apAY4zxAK9EeGEIVb6Gk0RXQRXvECZ0vQn26wmfhXcjOvX/3
wWhoFt9vut5AQucCJQDCl8XjqqfFfdCzMrvTlfEWtHbwNkHtCYkDYWA4PjOqydaiNtSOGd8qqW0m
r4Hem+uEf7AM2kZnBD8CWBzqCLxLiWE1gWrGWFBzLt936DBHzVnaRnnlohSdbXk9ijAS78CtnO/8
8/Lf12195MA0Y1uGa+YU9XJKWrk5f9nN2GGEGjfCSS/OSl8xy331VQ4j8CSywuUKSmxqodtcgWYd
V1ha80fXwmI9kzpxEnOuV7W2Ph8761Itx0QbwV4lqy4auKKmhu6Abf4poqm9QpfobaFlsnS2kV5v
mb9Ny6nup29JMlwp0ctfMLeWBnvcF1W5cQ6H+niTS5u9WRKMQa2qrE/l3eQPRmqXBqeAKI5hDZbJ
KuKRehwAeS48e/R/AK3B4NzaPrz2Zs0svcarbZY3pjKuBtOIHtrxqgHid1Xo0S6bAiAkDGlpPftK
bOMcnQYx6Ji4ZwgJA13EkRZ0ViYWU7C2E908NlG0LCcde6Btd1BkwpBKk2FFZNbWdWfZ7UORk6Q0
E/kSw7VOTc9tJ1AHRdl9wWj21h6M9yeiIeb9+v20ULna0g97HNO6kIe2FMGdMpB+Dll1MPqmawjF
jtKL7JvdBMHp/HLmcFoNVRKPlE7XDC+D7i6CrC2eRnrqm9TmHpK2XzzFjbpXLnawQMLr6xBmLLRQ
BTN9DoHbbBLifRUrCPPYT2al/Pml9y2bEigW79/zjSFGKo/0zoJfd2Bqk6z0UrinGskqKh2HfLSh
CBZnM4Gb1Cirqg4Oj8XMdcYA2w0+8zHr7EstHJkXgQ9jHnvz3p4wxu6Uaq+DtMadpccOin7Tu6pS
ZS8TpwwgYKCHyA0j2TogKuEcRDPwFNGpnd2Fba+DXxL5tqfappZloFHPI28W5OpAsS5vgZSsEKaZ
D6aw/ctKIYCLq3fnJ9K5Z2cYkqPnwUbTR/1bCEruspv1niH4fZ1uv9vunDTmbEZayg16amZ7Vrlt
PXMytibN+w6FOxq7SwTh2hepAObHAAjb1BX59Y6S89JOuIb+qSgIemMcZUwyMfioTWJaOztGdZBP
twF7TgGqdVfQG6a7iUV2cPYGiVC7xr8WgumnFzwGKKcjeGqjkR3tvhX3XpJdur6zft8qDfRWRg2d
YcBiCqYAPF5BzdnSw92r5qvgk3NAx78fX34ZnlplsT8Rf2lxseZf9rfkk4mpKm0kIqncUEMyivbk
SRYMxs42ELNgufRnGFgoyglSRbuVfYmhZT406UWJqLHuDwYjXxwGnLD91EWTcIYa4tMN9xNwWySG
41Nnw05IAkzXQv3ArcD0OSpf3v9N1TXkMllaAUix3SQklUAgKU3Iht20PrsNxoEnp2UrCWe5Uxga
F6JMkISdbY02asdjZRlbS3ejizqEwFt4qLjMEIakz7Tzno6KvW6GWF44w10yMsyJMu4crbHusLP0
J+MM1S6TX7g28XMRuQlmoMSBwaNO6TBOB1Q0+aXWb7ugAW6bw64w/FVtuvFprNEGcN5s1llvmetA
0hZvvB9B7DEYLvpup7kWMXGEOA9RIZ5cUHRL1NzZoU+z5bk+iR58y+t3g8Nk9QxJLxP9O9g194h5
KIRyGl+fjXKVScc8qnxrd/6ygJ/2xY3tfDyp23ikiFR2HIMBsUAH9TkL2goUbHzV/MhnNuY4zYY3
83xtCjGTplleFoXua9fRTIfyHPNkY7O+lciMic/qKJLnx18b6eLO1LXMHpCBtxg1BqF5S1yf8YmI
CnvZt822pB+4iTJKCUwK3jKJqg5NvBwXMDu667GdRapMpQyKqz3lHngdrxWHPEZTeL4lEI/924ZX
ZYm/7UZ8C6Yji2+zUM9ijTN7vV/zgE0H003paPNNSP4AXXVbIZQwzXI2IV0gps446otVVgz1NhnS
+iaagCnHUwnn+GyYVsWVYrQMv7QECh32gHYiryZF4MYbx2XuCX1x7tWg1R8vQjO973G/HMiAZ+Y5
/8nvlVypts1vJ4ctJ7swVe2Ad/Ihv/jTsfGmpRPC+kiMX0FttZR1Ec14VF6u9xom1f3fjzXnFMnf
n3k+Z0enKLUBK5M67nyqS0Gt2YmVJz8G87EXdvd+kuHwXazYU7tdmATVFbkvz3kbB4+2GexAPo4v
RgdXoYmu32+JPsRbEjUdteNIW4oQsGXeifJb6dEmSJMKj8xoF9+QRsKWv6lSO3lFf/N9Uk58pyVd
fCgGYqVhZCx9Fqk33++HZSw4GXGyI+UwW2mT8E/nF2feYIGO//0qcAD7UJ7PtzvxupYhEBYbMPPs
+XH4bemj5RfSGaV/2VcpqjmDyjHqzOnVSqCxe/5LlunTJo2Sp7His8EMJje2iQMWTnSxQy2Zwy6g
dNEFqrCQWfhrmW1B8Z2EU1ffrIDdKUkkUNKgeC4CNuQxDcfr84uDEvQggwkwl/dspDmmQP6g19Tf
jfKf5y+m//ddqr0ay/RTn1UxuhowV7gny+W5IAnn+kRJ7Z7hXH4JqiRlQjch2qJfuJl8f8sT5TDC
g4OcIadE7QNMK4haFItQhfPXMUVgggeyOvnKXch5jNN04XM7WDHGj+J7X2btlS20W4b18UU2eM/d
RCxIwud7kqHWbpOGnR3TaL04d6fC1M2PdSx+CHMCcqIwbqOmpBcf5Tvst/Kp9ASkPIVjqaoqKPde
az10Ael1NdmCHC27nameaDj8qGYTaiGagj0kw1kdVjCVUBceOlId54fcLZbnPlnXCLk9P/ZybMxd
MrfsGPy//0sWfvCD386msCi7bsZ/4ZGJl0C4BLdzZwyIR4be+zk06a5OcKRWFbgNXNH1UcwvnM7r
Iw4cq9fjI61Xc/d+QjG9nEjCTI0PoUpXXtRt3v22fhX3t2dP5zRYV+5A/F0YZ6eu8r0TKSL0IROG
1O9/RzzYV3oaVTDxnwq07k/oZU7IBbUNAtNiDUUjeIN4Ubg1TeaxRBHlZxRg7b1Jv/YhDQKs9a2z
KyReZVdk3XWRqxGIWyIPhVLt3pQ9cxbOL7k+JdusJb5Sq+z7LB/zGyGSZpMzn9+luXmXjrl2YzU2
YqOyOc0zKui/sXvQhM7kZhDNZW4jSZymtlmDIpUrwsCbHZSfZNVUrY32O8wPBMtQECrbh7GJgVez
NP1UZKX+CJ6i31mdnXxXGRLy82TM07+3wDVhJMbNLi2nHeFT48mbRu/S7+F/SssX26yW00Hq2mLy
u/x7w7KFMWF8lNTHlzVssx1yl23mj5iPSlc8JbDM12VdMtdUEDNGThXG8DSOXgVhkfpDdFoEkpAO
VCmqX5nJ5dAy4CC+kPAcCY1sqzd/ii7B4DYXtaU32xjP7sZr/X5XW1Gz60Yd3U9Z730VD6c+hE3T
GMmtgPAHnsu+raTdE1IMoiWy0vHwTjuWjs7C4PSnzNMJqwzdf9GOTStZYifN73MP3mTcJ2u/d6fH
ms4+7Wi4hgYHJhwtXjLADANAeKd3srk5L4L/q2Sn+zzlf5/Dmj4EPP3/FOlkuDTx/hLp9F/nOKd/
/s9//88/fw90Ov9n74FOmm3/A0UrrWgymJVONcTf2L8nOjniHzq1sjAokmyyCS02jSw/Jzq5/5gb
2FLXGXUoh8Mr+82/Ep34+8goJi1YCqIy8QLJ/1Wi08cDCP0w17DJo+RFnWd4c9fyt40rs2y3lu6A
vULhMsRji4zOov9vyuJQujaKK1/9knhT6DcrGOggtVYl6nRf1JyqW5R8uFmWqlc/u1ZER4ava+gB
PhYkr1/XnHY1q/imxMhSS37AOtY8c1MrQGzRCNt79Lp4ofz8qZyaE40KRZFYYzQBhLJm5NIMrbmX
b7ixhzXy6lnIHBK/Ikl+maBEsjpxIu5AKuUSoYYX4DMJhU0rUdKcyEZ1rxFl88Ve/34m+3fJc75k
dONsxh2Iy+aL9vGSGQnQEgIKwNqIWfHjFrc0vzBLNNa3tk4WTmWhJ8LIwgriSFxU+Ey82RzpTx7W
Xm3wFhzWpx3BCzN7F8at50tanRnNT7a3QaBfN6YCo5En11VxIJ4G8Ajh6NgGnWvUPITmip++btzn
TjrsEP4+Grn503TgZ9rWNlbXOdXisU2RfThEX1TsqJgncnImejbY0Y/wCEUIc1XzvVT2nRFZjBsn
tESb3GcE0qv2RVpau8z9otmYYC5LR0OdMlxOaHu3EQkpUdrJZdE5pMhW6icp1m+claJt6BCd7VzU
cfliFh2Sp6E9kmvfL5tQ6EhtTTT0A7JQGN0L4UZPjevhFF/EHtgN3cZDy7j1EGpv1mO2xBEEObKZ
5S8uQUY1ZCxdu9dLUuB9Ta76rrzVuxRSeBJY67K8R9nebOrZADWMzU+lX0cqYKfZ+3WCmN5SK9QJ
r7FRuUumtL899Nfvn/z/yVr2tjBrajLV5mfk4w2heLZpzFpKKdvVP517YSWkPDe1sXY0jgpjjaGw
U5IhXfnq5uLWcwiVTn1rhU0QNFLv3zDP3ZDT+SsckL8P441VNFyGMdKWiQpWo4CuO2Q13sifXt9R
rdWbL97xxzDC+RY2aYoQsCttl5HE51vYqnQOpgm9Hz8PoTGECmeQH9w4cH/ROpQkCyXxkwqmO0gp
R9e9GbIeyrQGE8rQYpoIPY7ESkVLiYNwNeSgD3MHFvaA7advwOSWUGOtzG9AkQEiM8hv5xt//x2M
P686C5djK4c4PNc0xKcpH7OtJu4Gp1mPMHk8pb9o0fSrxvFIzBePpZ69KQ29coZfRRA6UObz3h5U
4Rfv489LaTvMdejJs4AD+PvUs+ywfLYNNII1QwC1NJXznJbVbe1A5PriF/54xpg/NH4SJy1HWZw0
XGfOT/19qS46P7Mm1ayjnMpdgz2IHJj8lbJ6Cazw1CfZuJqsKd/SOL0Mc8m7MTAS1mawHwHwrnJ8
CzH4EGLAo5HyDY7pF+9w7lZ9fBAY7LFjUGBxOYT+6R16PAR+UVDYTQG386ylo3OaFiWhKzO8U8aE
DNU+0e96xQM7/Qqa7LY2psdMjD+18Kuw5fno+ce74ZIJV3Dd/vhkarD8hAngNlZjuG7LYg/C73Uo
1fPUpGx1CoRbAnDGXUKLev37lfhzV+W50mntKSFtG6HJx48KsFqvZ0yL17GYONA1KP64hYm68Gfn
uduU6wmsc6rEF6Nv49Pom3uEASyFgcGc0TXQ5Hz8we0g6zqz3WrtmPUu78tt15aPfpZf2Uax8YL8
Klj7ChR5nVzR9PmiGXBW+ny84vx0mpm6jiPaYYX5+NNt1eOPr+FqG1F+1fbtPapJ7KPoGFznmuzR
HwGEc/Rkj4ZmnnrzIlXedRQUj2VknOyi2pAB98VbMudb7tNbMk3pWvRYOVExfP34lqj6HZvbtVrD
6rl18GzVtVgLhkb6UL3YevMyJ98GTXphhkw3tBZqVXRqzRt3mnbzXdx7pE8RFdQV9yI85fBVAF/z
H7RvwJNuM5kwRhveprzaNFzxDI1v45RfLNd/LjHEKv32O3x6rJo6DRCW8jsgdjiYmXvtyuaNT3r3
95v2vFT9ca1s3dRNZN6CDe3jtVJAi4fInKq161ek/Iy3hOEeILbLmf2VPVqle6Da+CE7DDsdOXqQ
AwBcyCamd0+O3OQeYl//6o7+c9Xjl2dPNXiYpDDt+Y7/bdVDw4iJuAU0LN2eURsuEE2cEBHjb25w
0aAKiNtdEmTPY2xfSyzdddDejx3/rKgQ5GK2yq61rnj++7Waa7w/LhUyE1c3DIax+qcakFSCJO3h
Kq2nSL/FZvvcCuNUdzlji6+Egv/pmabIRDDAFkDn6fNGRzqZq6OprVBQkhTN7PQeDT7OvGQmvtpw
lfrQ3iUlRBivpFMCgS1YhQ5V599/5fPT+/l3FoS2AzIAlfEucPjtk3Arw1BDVFdr4rmujXHjBzt/
uHfVSXPGW7wqb40EJR+IH3//ueaf67gzd9Rsw7b4oSB+P94BpaYm0xurau2PFp6b7CXVSrzmgY5J
t3zW8vRqHIqrHuUp0aM2xigZvbAqY8k2kampGVqhB5hDhiH6BUGeiUj1aA5W99X1+U9LDc1Qro50
pO6cW6W/XR9oXQCBmrJae757bcjuzTfo1uXQbfF4wC4xlgiXf7SGugZKWi28Xn8gRcRnegDUtam/
j8Mc1hJvhWtfG3H7FnbVlyPW+RH+/BkinmM7ZEjDBv2paIpdPy/NIIMa6+UPNOIhK96OhkkgQ3Nf
GMWjKblvWi1/Iatn5YUzuCv4YpkR/2k5k2TWcyxWtE0/SxlYPdLWr32eaD3/XvVesegL+BEeGW7g
zm/6Dgw9WtZwmWf1EXHexpvSK9/0D4mbhoxzuxt69BbjA9yTXQQHAvBOIusEnrPxy8lIxeiiGwoh
Bt1chYUsPIQJlb7Q4i3Eqq25bO0C1o3biFXlI1OK+C9NKImdha/x7/fun4sXgc06sz3GYrpOe/jj
ras7mR1Mlg6+vpdg3a1hn/ug4YhzsDG6IoMh3eLvP9GYP8GPnzA7r5rP9LbkmTnP2H+7C+seF2cT
MexscvxiQYGR2ZpefTFuNDTD1CI0qYkmuIHQOqxM4k82DjlWU1ESgIKq6u/v5pwb/vndzKWArlDa
W8ZZBP3bu4mIh4mZlukwgLoLUBZLIiMu45oDH4T/0b8cs5qTmrkYOhSdfLTQEofL+JK29MI0yTUI
9fB59N0bsA1XVvczKKC55FGP/TixnpRPNV/Z7UUMxQUQDyyD6i0pLQsjiFjSZWDAJpZxGnxniAQC
vnlGaH7duc4xA81t2PVaDt1t47M2gD0Ml8p1H5BkFjWXKK76mHANp8OrFj8G9BEXRYO2Iq5Okx8v
WhtpfVwxT4oeAepc//2y/fEh2jp7MEUcVet8Svu86U0MlNDAldMat0m6SLICp73+6AOQW1rSB+Hn
kMBXOBj/Yv9HCgFgp2vJTdGCnO56d/3Fu/lcVL6/G/Rrtk6jyvljSJ02UacXFcL8Oa+YTtdrUWTM
/fOmnRNTDz3SLZAnlr9AApevSAzEV+c0P//+NuZK7fdbaX4X0mCmqLs8TxyDPj5LiSRzIdTTifQL
XDxTEbzZqLb9ody6In/ExG1V5fTF82v8hx8qaPQom2JWcLifH/Df7t+h6DFikgc8B5U82FXHTYLZ
ACPbRZ06j16Dm94Id2SofEdzfctnxkP03WicezG4OHMTa1ziC763fXETG074xcNufn7YuSbzUUvM
5wzpsu98fHtW5DQROd7DOk2RjOJPJd3gNhnu7MrbFsgollj0Iw7uVQRPRqxi11lC3dh4GmE8AFf1
truKRkJkkxKKW/oKuPGpyaHlAROMFpGsL6pC7P/+MX7eJXnLnGBZ9m2pW1Kdxbu/X1G6AnWGvApl
oyaWQ5ysvMGXe2dCcOU6T054FWORIRLS/aKK/qOO4Cc7ln4+qLuGFPanxRhySNskGq6qxvITtIyZ
v+zN9Ln4EYn0ZkxZjwcnrnbosF8bt9w6cIAB8bylWf8su3YFUQygqUXSOW0bztfOZWBgGsI49/cL
9EcZfn6fhI7wHh3q8PM9+dsVaksZWD2dsrUrOIfgIQI+vgEtfuO3HKBzcdRCndygeiXKuqAApeM6
iFM9kxo0tefcjxG1wO4CxLj9osYx5R8PIYBfqgfMHo4+n2w/3nB0pCtsWhGUoDr+NeDvvmxV56wa
qT8OI8OiHugYgmjGcYb3yn7YL3SvCrc5CL8ty1RE9imLctbmx0psu9rnwUKzutSCpLiR83DPiPyj
xYwcbfBTWgTJVxdX/PlEU0Qy1mMp0tmYPt8FbVIKIFxat67Xbd0ZG5SNGGrdLENMBSTOxCWVBDwb
QKqiWY6kY8ioTkZVAhCCI96ZcbKehGB/CYsK42QD+SdGeBm0KyhjIwSZjgmVG+CGjKFFgoXqmLOt
dINoMVC1nSh+wAd2oTcnT4pJD3kN+CuhFRvrwO8pFMpgjWhyO8hkuJAJIKEhLjRmnCHYZdRvIW66
hV6ODDLnyxglOeqVUoejF7gLbLXt2g2zaWn7rr4NBcSWiFbAEuavu22DFrBtH16UGTw0GcMwcvyQ
oDBvR3P1kGDwWKjKuiUgnYQM4BuLQsbfmEudUMYBdwl+WVr+OLlgIKwk+2FZ17ntVEvDTBlmR28G
gWA6nMtCTveBl4Pn6Z7JQyAZUBgocFB2TFFCL7yF24kQvxbcE03oXhcDFjW8qBojApOkOqNfYUJH
gR/0Keh499L1NFCYDf4C8ghXdP3cdTqUML96SVad7h2gCURUtPqb0IfbQab8twlbkiWHY+ua2h7I
5CE1ncui415V4PrIS8qrK6vRFwWFxAxYIdpLN4a11ALeXqy6dS4bWKd1sPdLn1F4hAe5TC1MsLqe
L1s1Z1eZ42s7cfm9UeYMdLl7mnaEst8R1tGFkPzAOoGqMqytW1v9xvaz9vmLteJzPW+jYbYlUitb
sEu58lNrYCrRbMYJDAUNZtAS5QkV1Igj3vZXqX2dRrrCPmrlxFBOePWagrgFQ1ZLToxXf38n50bK
x+2Zd+KglDUMfZ5mfVpd03BCUA0YlVwDApHTca37xd7rSHw7l7q1rzuI9CrmNVl0o5L+RR/XGTaf
PQq4cEvkfRNre8ur4lvYkotk/nzbHjJw3oSbsqiBnFewF0sXlUI5hObKyQ0+PVdTK9sqEPwL0D+e
rv2s1TyLOf/FztBcmu23QA7m9vyw9GnD2iiCYWlUQb51BwK6kvYClMgyq0jtFCTXZ51oLwGh+D4g
pNYnFLnXhy0uDJZeB9wIyQn7adDFzf8l7Dya40bWLPqLEIGEx7ZQVShLT4rkBkGJEhI+gYT/9XOK
b2YxMYvZvG7165ZYBpmfuffcEDaomIJz27ThToWqhazKA+To4f9Tf9tMtP/Pucv1HlBquAyCbKqw
/33uSpH0JCQw8QA3ZePunURMDo51KzPqAxlpIEi8R1VO8s7uDqGf4u0MPURmJBu8Es8Iz2cw763E
nu99qgUHYcJ1Xm0A6KKIraGFcW+uFYZfPDOwlQ+3Ige2U/gy9Qb+XruDbHzjvs0MVQ6Yu/ZeOKi9
yXV5k0nZB3IGvvCtjTHTtWyzDtBDb38V1XK0NBFDGvw0wPh8p3pBIKXseWgImETIlv5GE0cZj6lg
uNOKkcaU9OW+Nm6IrrU7VANa6587Bl5UFaX5EO6IEUdjs/JUDTDjzBhFbnu1ZuqWSpZEybtEribF
yodSGFvfVNOd52Frk7ZEs4+QAXMYOXyBA90GVty+vImzBKnnpgXJZA2NfCsbCoApLGOXpI+7tnAO
qU+WVxKCxbBxBCzlxCMFthe3Ov3I3F4bSJCRms/gcFSUjDdWpQrepEe5USyIABNdWRFJVf3ZzSwC
lrekDePMq4LvJZltmFAVGVY1r9fKmQr8abuwenGtsn4O8cPMkGq8JRd3GsUxuEPn3iUpa4e15hVG
q32saLD87pYyJYN5E3KGH7ULGaaEprpLLVDlui4ntqRpdVySZIR3CjHv9sflHQ0V6R3f0u2MWPam
iJc0+1jlR1+4yyMZmH9qjabcnxG8DD0MqoaPOarbLNhxfJLN4qQ0lakOd86tC2iIVL5LnfwX7KLf
TKLq13L09mapiZtZ+s9CFQ/jYea2O1bIyfkmmPqaL2tNNA3pJpBkgL2uC9FV32pR+ntKU75FyS5I
h+kMjvGPP+bOXsr0vBJa+VBZs4YuNd1b3kozB/BhE/gZEVpOWj8S0AdoOogYhZRv4uzaVXlhYg4b
qwtXUpfWr+VWT+nJdr9Kyx83k5/3sFIVQU2rtC4CchGb6OSsdRpefPJ1My8/reWyS1mpIQjns6Qr
4Bso5Xl1w7eJrePqOsZRmkC7SqP1QcIk4RthmMvkXbzSe8obIg2LpNnlYQfdMPOAUjKP31V9P8fE
4Qkb2JJbuNlLNQXDuavNp7z1Hxt36T/qteXPC+8CL+PPaYLpiWktF6iC6unZLwaJJY9FU14lmB4A
g1UCsrC2ydWAtUyu+kzec77tW4BrWvreNRmqGRYoZ1eQuoqvjzdGfVWCwAs62NLCrM5FC0oGI/pS
GB9rgC4Z+VHUeRqS8yp8bvHlQ6zIN7vBgPiFnOHea42TMxBfjp98w72PQLyxnqYwcz54xq0pZFqT
FNVR2gu0WS+XR0KAPyqDJHXXqmtMEDpeuXMTGyVUiEwYT+M+TAuXsJF5L26tCZ+SfDSA3s6+NO7c
iUW2UTwjlGTDHI4wzJr1nc209TRMsLoc56Wdm/E4JdX9uGryoybrKDVHHP3aRZb5dJCmuDgTwDvN
y9h6zRLeGgTCV2EW/fxK6OqXzhdxsjWjhaZAq51OUe0zPwgnFlx9wv3DAxIV61I+TGLAN2N4T+y8
j0FFQyiC6ZxTKqPidr0jWv69qoYjkisV+SC4iaehhlCaNJkG/DzKpAdw3E3sLWV36G0+AbUsd+UC
2bpPkZIF8LpvtcZCZzfl1DqB0wbomU2W6s4oDlYdL45FuS1ld0ht+dmRQbIp+5M/J8k11TeuMdxV
jBBw4mQrW1R51atT91hEeSHou5pDL0GIZGaSbofhK0STf8EONnDVkXlJ0wHLlP9xsuQyhjPZeK1w
zzZWy3Vp5nQ3BtVB1Ng66bC8q5Vb7vWbi9w1LcyQfj/foQue71Jm3qekMK/4lC242EIcWw6MZ68Q
9mWp1jfgE/LBCVEIjOR2ECHUbNOSgNqfXw4mQqalrRTM6xrwX5Gqj44oxszQpESEwx2roCryZm3u
He63fSqg3+r+jEuiTymAEMGRlHbDe/eTYzIMhD+XF9KIDH6TKUEPMyg00tZgECOfwKXi07HJkomL
en6o1nUCOqjhGIXqsfXTt8BNSVHvCAo2DGPapCtyFCoLQJjBzVO4Io5wTMjvo9WZd5YyvrjH4pkW
avUadzcFZFVhI7/O+dn3KPaDLGw3xjQ2exrPjySAseHkA6HH9O2Eh1UgyFJzE7ixaaF1Rj+8nuuq
pGhiRdS1H26vYIoRLtuIV7K9wOuMAUTCWx27uOEzNxRJ02zicjufdwynC+Y29QywnZyzdGi/A08c
fypwaxwfS/NWs3fheF+J8rVx45/6u8xbrDa1wM1M8656xm7VGPce72CfARXSJrTKdokDm2oo01Ao
ZwVcmXeHfCepDajs8IELr+0OxNdDfy+aS6ETnGjGtHUYGsZAZxlo6QsTpeISjtmFUKyn3icvCltL
S97Wd1ulZwIHOAlcosRw/D5nLpBIMlL6uJwsm5ZhZicCQRORSTb19hOh24dlpH3oVOLcTujITXwR
h9lA4pOLyJbtxbALiuliyumfpbWFfdWJnNY9k8tAOmFHHgqC7o1t6WMP1FRl3jfKUi5mBQvDCjuD
gNYUNk5Ga7Kivd1DsSgiH+mdVaqrquq3Pl2+/LKCgjI3fuT4NnPE2t+5GLngUIgkzt3QRTxBO6+S
UUDUdpKtFrA4Z7GCu0f7YlQhj6mZXWZSYc0uIy1mNNtL53S/yiQ9S4HOqkLNIRCUOCYDC1FBOR7D
FZGgvhh5Q71N0u9eNdaeEGi58xoRFx01UVf4u9z55QaVvv9ploJ9VkBdXqsO2ZYDxjtwvoeKPCLT
C4+J3/61VtLOtVeNe+oPNjTDlxxTebZ8Sknz5v1Dd0tzpxdw3gm20d7ZMW+ttppQrbJGzoOSaoiL
zGo3hHnlRwhtF3h0kRv6+ZMkgq9DYb9p0YtHYC2CA9nxuDvN9D3VWjwot7BiAe5t14n5POnC2xVF
599NyUdTtOSU03aSifbq1XZ9xqExeC9tsWCWIOu1V0vFN3ft7h272IYVvArH+k2QN6dMeqD84PrW
xN4YBN4+Juwh93lpXgefXPolgBhneO72x0QAwHA5NIvzV1tZdbQKON/GWmSRi18gkgip/9PN+Ddi
D+LxEBIn0UqCNB8iHbmJKoDukTk7F5knLEXqx7LmsTLfJnwsu8UDt6QoBzeNSow4bBzBxvVQGFl7
+XkSrcWFz/i0FLo5wz+J5XQbhdpEpBpTnvMCb9oHqZ8b51dO/gQdPBnOt2bb7/l3GsJftiTWP0Hq
fm5A7OyhR963SVZz8lt7yxJRjYn94qN6JeysM46z9BZoBB4Pb5Gc6qGM+xsM2sTGuSXzBfFyH757
SQLBd9Ak0d/YK1bpBBsTf+mF/RIrvGG6nxt1NKbK2zS29B7AQnJz1xLHzLQQT0w9eR29LLzA17l3
g8w+C9+Abd7z+irkSV3GIlw5w14vOQnNodQHm5Uo7PPskLOxT4p77Cc2vi4ZwNBdukPtfmB9Ymtc
uN1+koBtsin8MKbCQgnjVBCDP1ucv+Q8lna8hulpIJPMaoFKebNcOPSat9l00gvQpB/0LUK7YDA3
PqFCCw8kwYGkhFIT0mq3RnIIg+6jzgZ8XUDAHjDC77TlOPeNUR7AjOx472ASqCS4hjr7wCCUR9JK
vDj33SdsUNbRGBnl19PANWAwCe2YAm84EZf9umakUXceF1cxPP18A1qHoO+lf8OF9JuYx886k9ie
biVC6XjPdvY0jBwRTQ+gu/FzMhXTYCH01bUutvdA7we5wClhoFXQNVPvcXHwiNv0LUJB+cPr9AZI
qDlX6iBDM3yWTm4RjTPce4gS9qu2juCYXwEhNFu7GZ3Nz48UKljnbBq/i5V3sM5Ee/RJ2npTmXav
0u6x8CxMJaaeh8PIFVby290Z1KU42vgzt0MbE+SbHhcwGdHUduk5Wwd4Bva6H2vGBWZd/UoN9kPe
mKDPB35CBkBW4f0Zu33T+bHKGClRziFMcNHA5M+G4L2UqY2gG2I/7vLpbCR+dkiBWJLnpIYK+JNk
3mRC9GOezzlpSGs39yZ8w0m9lxF68u4ysYLYuvPUYDUXb2Xln2UehI/LBL8Itu/OzWqwNq2MubT9
K+7l7JFkOrCjtA1T23JS64wyHQvJo67RMZRLvYWOSNvdyANPlfmYmql7glH0vijgyYRHvaHWpIpc
8w5/E7PdESCF454Mlf5JDPojq7NhMxqgoZp0JjghbM+Ikr4S8v3i3p2+HLMNQE9oYFiBz6t3mbgZ
eRAz2gTj6t6Nbn/zunU80KJ+Maz1/BLkQbdXYSWjlfiKrkqvuJFe+jJs9mutPkdM49MGJFJsBbeS
OcyeGaz8zkdY6CHf6UpbnwC4Scwuj6KC61kNZc40p/iDDXk+zYqvXp0BFSagc+Olk/8IeP7Id3De
68RmyjfP/tP8ytjQOtW32D1MwzhfvX8sy3roiJbej33d4Oif9wYHrW+BfPXdatoafb8f7C+d8ynl
9vIwDhYpBZl5l4T9U4fD/QSXrI0C9beVVR856ftQiPwYZvop6FrJoCH1923ZP6wecBiVj9CB13mD
HxghQY+nVDmaoA473BX6rbZIok+JFGVx+cjZcOJqMLHAWPitQbPv8hKmgtQW+YHPdh1OGxsHOUwm
c9q2C14XU2DS7ZH1BK1eYhusi0jQ6vZst6NZEuRkmPTcXvatqv7LAUwRW+wFIiH6ZzpXvbGFS6yg
m3LZmp+ESfoMXty7MCBWrpQhIsxx/CwFVZTniZMwC5TEEEBU10DEHpzHMXS9UxZSCA2K1EoThFw6
/65y/axHosTzD3y87gbVDTW/Rz5NUvaPY8YtI5a+2+D3iOEkHviQfpc9hOO+qg458wMK5/zDky3D
Ir+yo1AIrlCCTFTLq+EaDYBgPjDWnCAtMOgD0FQjYwzfltZc4NiQMt+1rtoQf0w5ops9SyEgoMrA
aDS6EakF8w8SeY9D/r1eCGXDKtZswZq8WsFAdD06kcH7gG/wHjQD7ok9ZHHQSOkwxP5AllArll1B
Q00Q3RAeCeR4reZprwgvjagyiQKYxWlVZnaWgdxUtd3sWAvr7WpChWCguGlwpYNPBPAK9e3DhyWC
CQNfiUd+4znr5mOR6w/QS3cpGLODTVoDnjDgN+Ns+UTC8KjPRrezxpIzsBs2dhcAT2y2pci9S9ek
JhGM1OOd7UUgv/KMAc7oHLhz633XeKRlKKhDQfZkj6KP7ZQxVu76QMqWl3L9ixg6e+wtmOuotnk+
8aGkVKxQVk91gPIFUanJ9xiN8UT65SZJiERJSoNhRR5uoURfi8xWcVIDljH85WkdujiTzhPt8Gft
rRfyl7fYF3A5mQfztgz36FvMJlaiuHe74EqfD/8+uJR29mphI6MuZMCmUK/beto3M8N3THSc5+P0
Vjv5U0qiYIRGlKeo7RnoZukDm8EPzLQ45TP16eEzO4gwFs3EQoMwnu3ociokLJWc/ttw+rNcOQlb
asINfc5bV1An5B759agNGEBOjOeZbyRLUey7rH2YJIE9zcQ2XRv5zCrG+5s4izp3Zxd5/WNTOe9l
wXdJJzNpzqv/kFCYY9ZEENfKAD4qmN0ZMHqdkS6RsxIC7WQSiYrpFjZrd2nguURW76ExAKxZ62pr
I6v41c8Qhb3pZWlhwnYtVYPRJsTZc8UfwUK12x9OQ8HugqtrvRhmKHcVY+xDK6w7wlbSnSIf1FrA
NOgBoo72UohW88kXydmsfFJd2KaKWHutPFYWDtimJF7cWE9u0pBB6XRWPIbkhvkmlmsDjtNYm9tO
GN8ka/x1RD0SO2OGUV/636qeQdHCHltGcsvTVzKr36HTstPQrL1E1/wjRfJTJw/zug3HNrwAEDB3
9gyvmcTVT0YzUJ6G4rVPnIMT9syKq3Y369bmb+BN3BjmsbUUB/z+3Mb9WL1Yqf3H1+FZuNp67D16
EKLQzgQOmr+BmvLPm+G+aJnISp0fPNalmASmeJ2obvxCvZU2Zyiv8zoM0HHcgmV8I8Jwbxf5Hq/N
LiGB+21NZLZhpfuLGVd4j+3x7+wNYxT2XEY9gaibJgm6HTcjgQrF4CN4JDY9Navi3pmrPW2iApwf
ytexWKZd105/XVZQZ983l710aiaUHvPjjCUDK5BfOYmcW0eRLxAa2b/Ey+JBLVe/xtpQ+M0/Awr5
0xrjWsVH7pSg16BibZl+4kZP3DPDOnmXw1r5ITvQpj6WAdL52lhYV9Rr3LTeeOdiOKmzWCzmb5LW
8EpLKii/bJzzOH0zmW8Iw44sJ6Aw4gYmLseIRiIe+X+MA1ZbAm9Yb7mgg5PeZxHe+SQlzmT2VI0R
44fsT4GYPn5WtkbIDCqU6wrOx4DkRUWOhZCTVHEoJ0VyF9KoEuWQm3vTmz5tB7pnKH8lFtN7WQHv
KX2topQHcCM79xF7L2FYxq6D07oRUwP7rhpiGHy/Z0Mdq5qTbwSktlUMIjxJj9ygRt3YATsI+RT6
e49tq2qykvd3grJVmNaGo6qVKVsdhL6sK1v+8UR2OpOoHSovPtrPAATBds2sk9+xiVAVpONSpq+i
4229xZ00C9cUedA3SRiOQsIhu+E573pji2YdikZGME3jfKfMrC30yjaAMOroWwKCH/k2wQ5jy6tJ
i1YRXsB4JHG/EOHDOyfgkOBGnsGOAJ8FtUU9B1TOZUy49H2F5aKU6JDJVQQe0wf5Rnrq1UESc7JN
xInVULxwWzx0OVki/LAsHWwCE9xh3iE1o5PsU9ZlMwldHTRA2tuesLIg7f/VmiQMwg0YpWfNuXBH
1CFYs1kLmPsBeg7JBsQf4qQ5UHL4zAaAegcA8RoSKzF0tEiMwGwtKXCDjgyKTZlZdFT9p9H1RCSb
Lh9IMxhcXP5vYWt/l5IjlNTV3g3HaYN34ew0ut2XBDtvzAEnht3Zclcq5ipZf/EITN2Rh4IIriFN
uNYulq2yPNwsmBs5WDtdWrc1ToUajx/ASh3K6RHIspzfvUzPu7wqnyoft+ea5CUpnAhi0WsdYWq9
eqjDYsNyyvPQvOhbnDU6Ib//WlzLuDSkETrTOJ4s56F092N+TLtev3YzJcOQyVObuLdkxe5x7GqE
hiONRgmWcfT5dOhv8Q7bHc9Yz/SvplgNONfgze5v+9ftaIvzXBqfAgD2AS3jV76mFZsCdseQXvws
N4+2O0S9nS7HbujM3dTwX9flplf2JcjQlqRT8F1N2UKoSiLjwG/cL8u1i8O0Ygf1m/e2mByuOAY7
Bh5+mgVgGGISmxbCAUqW9C2p1H1RJ95+puAVqTqTNxOw2c+JZOtD+wiuyvARb6UNPtvQatKDK9fX
GSrABem5iIaxP2bTYB3SJswBv1b2lhv8u5w6KlOOuInOlNk5MWZENMmmana3ocEi7OCyiveBgTrU
TLB/lRj8iwUaWwd9cx7/mXhRBSK/ZyhwchMqIrMKy7aurkYnQvjHt8PPnXfN2QORbXGD4ZNtLcAc
kPVTye/jNCS5iMZ+UeHA6gR+IgWAjNvBkfvOT8p9pj+LsDinBBVU2cQljX9wSMtn0U9tpOdZRL4/
HAmCPQeIDjrANjc6r7VXXv5qeag+Kswy1JfRWn0P2QxHq0f4c0nNUB0AAd+Vsj0shv/tVM2/2cSn
BRcUzcq6HeYGiiRT6o3fHAPO4e3STvXels1TQ1zKzTPPDCX53Xc8TmORYOfVmOqhhi3H8BEWAFua
rBmvlpVZ1BCgaLRAPG7WNAlGWTMW1qDrMXa3dANQcFE+o7Zh38fkMJtIhRjq4+zRByCC56IVfLA1
TqytArkROTjAYL340zFHpXcA3VtH0OiddUoepQXbXZnhsTd8ylUp7xuTkCsr621myYymwqAx9mNV
Fwzu4P/3hrhhBGFChs2dMMgK4wtm3vQSQwQFIH3AeHQDzwZnz0h2aoTZihbj6iZiNxoLVmp+gG7G
N+rmmJfqzm93MkCu2w5GFo9z73HWRWREzQ8zQj4VSuM0s30nhTUZiGAqUPka3sFcLfPFssY3Onyd
Du7jwLc9qQRfwIZxfNJOxS6UuO5VSVY5eBkH5GDuRKTndfvcpUTk/BLRjQUMGIukVJ0RStDL2qRY
AEqWkBoQu1lG+KVCq4Hp4KyoloNplndAYaHMC2ffiKF5XSaGcZ0GAdY2nDVZ+cw+Pr8ESzZR0pOY
CoWpddOPn9OitDz6pyQoImPIDqaPoTMlvk773XMK/tgQ4bHs1PyQSYRecwBbyitkG41LB7/Edvck
cFvsLlOW46yCGGVluypFakBm0t4U1Vfm5JruBUMhL/krVEF5yvRwIFPIuR86uTNqSM+bEHdfvHp8
I390EOXgptHKV6du4bBo2+/35pI/ElY3Onu1uDZTxJSFqz8fLLcOY9nIX32+vsmwIeVBtF9gTyUl
vziqJUFkjCU2Yh59JRRHHv0uJ2hcdP1t9giDJ/MflqV65RP1rqk70HGT9goC4UPl2e1zJzCkgdy1
tTAJ77y16bd6MeAy5WV+Tv4zQlshtIB2uEdx1XPj97C+y7k8Gt6n4gqEbQKNfYZjDSI9q28C1Q09
zvJdLtW/YqHjsVvzvp9VcHUDwWNFLoo1hMn2px+Q5LD5cy/PZu18BeBsDeJ7IlFT+GiNTmFKR7Gt
NaSqlDrKY8Qf3RfW1B4cb33X0NZJq90YsxZ32J+yuO79x37hyyFkbUTconGy8OLIhATO3zmXQhEM
CRL5tWYqR8oAZVeiGf+RkAEogftuMwCa4IiCt1DdytAZ2ocg5nFXFuk+swdkdAvBrQPXUtqsW/D7
Xt3vRRfEbCfqe0PlfHtrdTckY0Lj7cFhKf7WLUKkYMp+JVn35MsRZK5JOIkxfZQ6eyjqW4ROAiyq
7BgeJ0P+q1XFL5IJzgsI4+1sZXui0PEoQ2bxlkLuZdqKnUd0WTUtRKYWLxhvQA55cJ2VRwz1UJ/s
DhqR03627o1ml/0ymQJygWLMrlIWrh4vV6fzswCDTbFxM2+kzteonHen9a9za//uy/K8KgTYpFgQ
8apZd+SC3k7Jozl7LslWxGaAInlW/uruZaX/cE8jCykk347WjGu3Y3dKRgGt+zkJ/aeqcv91PgEc
sLOywpUX1L13w8hilrwSivFO7AzV3Tc+lSGzbFFmB+7dcCtdfSzg5EY2EzNCIY5TJZ4IVnyuJ25U
s/a/e9beNdipjeVXIeknyAh6RBZrMm9sj+5JoZ7epDaLSgcCTtsNO9snYJyy6SUlbbef/X+kUPwi
SneE6DRL/jU1nMpg5gnl+23yWU2ejgmWIKBTV/eyAl7luOXvQOlLaKGmJ8jctPrhpCcuJQZQbL3K
K7anp2wQPOq45WOve7eH0rsSy3WgixfbmdCwjReWw95UIWwOarOZ0sZmF7dB+EruW8AukynWvYEk
B5hu50ReliLeWuK0BMypyOuUfX6vrfBJZiQfobokv4DPsiJoFNkxcRv1erCzvt0KB2WKUvm9g8Fn
+2MPh62pGAvZPYR9wkRd1v2Mvu5n91X2t9REB0WCa5tnYGJkhuI0a20eUpf6xkHovC4ZaczLRYht
0ObHoaxRgYiZi6raTjneVrtDzSNx24uxPakRL7vRMLhKGXEL1vkRXEVnY07VvPUF29HrdLPZV0Q2
OB2nuK3Z/8COZlDuM3FSRM0mQ/lr6KhTQ4sZE38eDfA2TIZkNww8qeS78Lsv+n2i8tKeb2xciYcg
HeGbC4Ad2zTgVa6Btx9MFr+CR50qRmyHhJ+aTYO7yW0sBwRVgXErSrjRHfuf3JlMTuMQKr3xDf6H
HprZjjOvUMBSxtBy7XqmoSVTptFgbAMFS1j1UyccxF11OvIEGGTzZimyOSalkO/6ZVfWAjnKm2sT
5gZtsSm8f1lnPLV4EdAsLsyPW/KQuvJvaNuEmD3Nfe2z0ijfDVynG/oLpAZpf5d61Fppn5JDcilo
u/ZG13zUYo6kaz8bXlTWeVykww56nrU3Q1yn6izYqqvS/JtZOAgQGRP91ZKvU1fjU7Z6f/15YO5Q
H0bhE0IT6D+eJaOpI/ZvZo2Wc6SCelIYZ7y9UxItIb0c3IEXEUCzobVG7TK94jx6Bq1yV+Ou2qQm
MrN+ya6dB0h9XOrTWjcWITLdQzY0aHmqiSnxbVKzrg8+bTl5ONtAOJ9Ln0doRFXe33WDustxGG0J
1MPBQhsm1gL7ozzIitj1hIZl5KMKlsbfro28Bu5KXgHDyLwVtNYuqxy/5jAL3psBZVbjFrFT0nZZ
jDwIdiJVz8M5mEuP4KZatpz00ylfymu+Eru7KPur0GN6HHIk/TaKc4UD3GMJJvIaVpgJ4Ua5hDYU
+mCUDo9MzVcdPta3Vq9wDa0bqiM7+JkJmcZdnKgczDqyVrkcifPoAyRyoTEZeAPWu0IYyTaj0ltG
emauH3TeSu+AH9yF+GEOBhQIHmKX1njIni2qvJ2ucL2XLVYjJyPMwqJIxyDnM2JdNkJSq3a8hi7n
9GSDGlGLfRIoDPst5IcIpu69asevn/pBsa5t2Nu1JrJk8peZ1AFH4eElnMzuPYsIbzqfQvjr0erZ
wWX+Mn0H3N3LWDyiR6OUsNu/niHsd1+DgXB7Ob7gXlu3pb+sDwrPm60pT7oZCqL2W1xDTftRt766
SZ3Vviv6O1e6D3Dhr7WmbUlQSUVoU1AtuJT91mQgsnX+BF7/ibz8N219F5UEpzqLBJqx0A37Aw8Z
S84+yX+XTbpCBW3vcrPd+Sl7G0VSB0VXduAseTKn+RB4+qUvYAGFgrd1BPq/9mRf8PH6bKGnSd33
hfNZtxAf5/UcDu3BCuZTmvjuBhIg6P3moBA+3zp4vQ8Hk+pTMRrLvjIr+CNBeXJkc1dqgXDBV26E
dDZOUrM/Lx1gIEsjalRVTFI7o5XEo1tYgBgMPRkAhLj6ZBYX+pTy5CLGYVGcf5KX9wjF662dVeSZ
74BxX7rb9j919JMdIo2Cl1Igoqy4FRBEY1InkL1ZLmDpnoeuvk3z0W1U3uOku2s3AKitUlbJKvnt
pERV+9l2rDg5BwoytXCKcK9tnal7zU16xbU17wyr8A4zC1C06OhxWP2eDE08mmkNr5VTP7TG8q7H
YU+gU877eMuo/m4ckzbP+zIYFk5LuHfHILvxV1isKusKV3PYsJgyMRZTz6v5iOxY9snXXPWHjKjq
RT2L1kRl3n9KLV5BaL6pxbjWK1vbxb6suS4OQZgeKrhaJo0LHb2+IxdyuPBuRURy5IDbzIsyRUy+
MDrB2frXlpPe2ZMdrJFTiQSXWYhtgClgD7PlMPYWyyY/I3rHq8v/+VtK/fq/f83YrwE2AQHTWqp8
P6MsIemc4PJEID6rTounKLhE9WKmYA4Kr/lrr+j5O0BxWzu0fllytLdOnfhbad8q0+kbyXP7Mc4S
vURG3KuUhxDpxhOd8YbqnT5dVON9zUCQ/ZgRnAJ2LW6GdsVFkD0GXQWdEO7JSGEfddKrzjb5xL7q
+2gFyo3SZ4Acbja/bWAUYc+5Fi6DEWnG3UG7PoYJt2/XtdRNwEIjn04mEC5Zr6TnxO7N5pLJPGMX
7hJELMvHyklZwNvoYMid4Ad0aJl+/hn/oe2Sn1Gpfrzk664G07TBmrAw/Zz5uHrVx6h8ybws6vuk
9AhLQURB7Wk0fFBMzTOfuEi75+4fK345I8W0cDo3TXgHL2xlQ++eczi/jN6qmJVxN9gPc/pvmTXD
zt4Su3op1LWMCVDdrP2YwL8p/pC7eWt8EUMH4yVpNKA/0gu31iB/oWcuokFm8zbNaWBc39zRFhfb
xKuwRwYO0GEaHxMGk10Toy3QjwDRmV9aUL2HIMtiqAex2egpmghk2tmleLDVXwuVKS6JNVQaN453
zghi2Jfhskf/1Z6cPbqZF4m27dJXA8IaSdy2hRB67UMmJd2KFLn7LTsvdpUvz7Um18TRH3D9OMAQ
o+H3M7fKwO1R42zBDX60G4eSx8U2bFnzX9sVyX1HnNrGVlhQk6J9YWf9Okww+dGk4DSbkycGFrRZ
Q/NHFt2/fF5++yNop34oYpOnM6rCjlDCYMBxiaZ61LindS/7R5xuLPIs5++Ye4xi3XPR8PQ5JIGl
9RLc1eu7p5OVzKzsXRbo8ueZMEWX/Vy2uhA4rRYzSPaPXpzs90WT8FXYFk9geHKdieUtbkrSBFAL
6PK9zSa+lIGCuVqbwbVR3GoIGE7TZD20YxgetJyWLbaMPArZ2Wy7opn2oyO++QaCCv8xLzA6jx02
E0y2ToTBIvEMJULHhNWUkTZcKCN0At81ZhKLtQsglumUueJHxk+DACI9LWx7YomVqmdMM865R19V
Drt1FBHJBuJEuKYbzONOspeIbZM9ddjPVYxyl/lEeq0az9sanXuXuQJoYRb8XayasFcts23FANzh
h8+F+PNflJ3JjuRKlp5fpdF7NoxGGgdA3Quf3enuMWdk5obIiIzkPM9caaVn0VYQGtBG0CvcfiN9
9KzuWzdLqiuhbhExZkS4O82OnfP/308pMPDAb4S01Z1yL1HR+Ne+lPSoc0+mlNMqLHjlUVp5DXFn
NHRFRhVEwj3IRQ5veiqPU2w+L0mnYGrzpxhH3wMUxLU/UKtSlVsLlPGHLPPkqLoIPn3oT6cq5HFt
P6EInDZljLY/U+mPlO6ommBlCthOakVO4LQzi3Jb1tO7b5dvsiEPOyctIMx1B30Wql+470iAGlSR
JIsvtF1SBlPcc2WvvjUIRqJIEYJU09nDWaDTp5guVtQFICKx12dO9M0ISI8s/UepY8tytZwsQb+O
n8jZjTdjK7/pBL1vp8pELGdOKekv4QeabbnN5vBBFzCROsrermkO/ey2TBvblkE+g6woqMOdqdU7
hWkGfUp/5vyxsUEF5WNwYPh9qVojhyXL4j2b7tpuq7dJ8Wdpidrp6Mi2i9TesB7Lof5OrmhKO5li
NqLjVjP+GHsvoA4lzQbbesFwGbT8p6TPiACvBbFoVnfuDFTXeUTDsaXwjEZ22LisNoZo870YvzEK
pytdUFhOOs2g2HofeJR1gyd7UPqeEUjLDAGfddJ12yCZAacE4aJff0Y5m2wLu+3IfhsfQ7XD7sdJ
hwAYCFLkBof13pY8I4p8QlrvRcsSZbHPwMqM2m7eo6THsYM+tjT50ilckhhmfdqHPfN/2iFY2obU
2Iy2oCmFFnZezkORkvNurF5RQqDeM3YNBgox51cVlO+2qJBhmF5rDfG202cXw259SeacmwYDyTDa
GssckVm0tkkATXFyOvwFbvDCnG8Vx2G8KnhCxqA6FvnSMMvsD6fhdbZoLVs2dDqqxAYSUnvtC5ms
SGamTR7U3/wuPOESI8gl5efQ/KXehEGwFY27HymaymBb78RMMl3aanfAiNMVeaLbKksR7ajmnr8T
S57ysoQaUIBfoxwHB4sUlC4EA9BtMgbfhety7HLICBLRDwsqqeJhtSmdMdbM7WpoBoYypvutpb9G
jxxzAv2qasCFEHRM4oSVfHSOVW7yjAzidJiREFb3U6KYVmcBgTPDeEceyHtZKO1YuYXOXo4QJVbC
3NVx36z70FnZiJdsZqTrwJ9eNMLXL85QRTvavalXDzZ7bzCcBkXgQIHBxAzqczd/D4OiX4lCkYBF
njQvwuQ8JBMqgmzmxOHrAu84R0Ciq81lAu8HNr78fOCVT7f06GasexPHclq9857Ia7jOYdRQ/NQ/
YIB67djrJ5TI26kOxJNGMA7hv8ygBLGOoXLHx9qKklWbCfeha7CiBrMRnPKpaHYNzLubUC3y/eGp
KvL+hAAiY9WIyjy4DKygs2LyPNUYpH04ZmbU9DvkxV9iTOY7w0c3PaXfe2Tla5K7JBKPEJNg1z5I
hY6kRt3T1jQ8pEDar/eShD7nYdYI7B5NJMB+/j3qnxjVQOaDHdPSuCNnFJVXN7oEslJMNlP6RlTg
MWUMop0bc/wi7Sd0aK909fpNmOmvmrl0za0GJZipeGawLSwayZtu25x69JajpzvQ0Ogs1jDlGOIh
dgFCiHdhkmQpasXiHqqaVc2W22CQsmLjYcgXuXBK2nVH04Xzy7oJyDwvGoVUhvs+Tn40WnVQNWPn
0EdJEY7Be8dw066yL5kenGYqVn/47triDpq7lV0Sq8YvWfUPo1ucq4hCB6z6W0ScD5YvDzfiJ8vR
XhPsOLCDAmHhAug9oop2WqA/11r9sSkrjEVDNX8v2C3XjQdDsN5pWUX3b2zeRo5KZvIjcCBHM0EK
3jSd5pgakLiglGu05879EoXVm62371NQv4tRnEw9XJvGyGtDL+CTYYoHr72KerlXEpvWDQaRIY2b
Z3o/fcQTaRXaSwIgM3f0FZqyfZ8Krw+nGA1N8m5KH7Fr9wHIYZvE+CkkQ68gBdU9P0uz/Qzlk5EO
8yNiGXeONLO1WPyt1BEc6aZw2ih176jvEc0gOytfhCzbFbaEBz2weWDEG7wM1oay/jxG6tGk9dDO
zkxyTuNsQqjD+4Z24NWlqc5xB4TwPoQfvCJFOt7bvOzpE43zWo3945wCYVsefa1nYwl4pnGlxOu8
iNU+95cw3XoL6qHdyJp2MY63aJcTt65RsxyoJYKa+jxAlbiP8ukTUIRrFUf1wbAQ91mo/jn7oiwf
0vhuFp3pqXp4TKCiXscmP/US/UNkA+ev5feM5IidGkpmaUZBoT6MclUphlggnv0smDdEPvu08a1H
Nh78SbnzVE15dghTmlVh29xJo6sYtZSolUn1vpk3tHihQhbqqckd64iBi95fnY+rpJ/tjZbBnGvH
9skMjPUhNp2IBlML2zp61H2amDcBzqiRxVhp/Z7BNLkZwZKg7vvbccgD9iuaLMuoIwYsvXcYQJJJ
qRPK6mKtzvFvR0KE+xc9Cp1Duyj58xE4fzzZ6UYi89u5TmBuNTd6k/Tr1g0xqywmKVnRMy0Us0D/
PfoMPhwZPU5l2B/yYqYNKdyt1sfa1qV3tSkRm24qXOC3pWYonflABDURuYqDfsSxyaNelFR2kdyd
lGQoEdeNvbM7DeeKNjS8FpxdBTI/SjgPTdU7se+kBGfffA2mRhtQSYhx1rYNbfW1o7Nld2Y0HHXi
hYyhHtdmTYSjXSX0ZZKADTJ0ASTnpty2g/FMNJG2crqo4DgK07PURmZW2Nyk3Rl7W8u3Lh5DVufm
xTfo4UVMQ7ckNHlzgHTm7xuR9b+llZi6AYcJh4/pYoteAAB/hU/QJqw9qnOHbZAbzyowX0aUCoVd
flViXI+W+R0k8qMdI4GiOzhp73/y439F/iBdhIIgzSXDBheE9QshAeLHRK9s6Le+Xvk4bdtNbqsr
0j3EaCrbxtL54cZhcjB4hONB/hAgv7ZmZzmEt+FDNeJVytEPbTwnVQTgw59QEc2/JTgsCDHUP5Zt
iQUC9ceHZ9AMfE5CVtvBinumF/JkDMVTSvWyGuzgq98DdlH22dedpywj2yKzoo8xM3Ht1pg8aaC+
xGlypau0W/7vayy26fxaarV1qQf0rEHPoTbySUrsjnW4hLUiuusbsbRxo7euLnFBFYmGOYdTLoR6
a0t7yFpGZzD0e5bHeyQmagU66UUf4uLUIABYJVEe7jv2Nv4ltYbBkPwJHOSXHAPF4VrZ4LPJBbcM
nGj6Lw+LiYjdH4xF6tc72iEt8hpbQcnxsNg3qEKyUvyY1UDOO2IJd86uzAQ4HmRttgNG/lpaBGO5
BZOQAkyvlSyMkLBcZ8MxTKOH2pZfB62AVYwmkRYvjC+UKQD9wGshezdyu2BaYf1ISvPdVALBU5xy
fP3uLNyDG1u8aHLPLwHk9vWfEJr+9uWqiNTkjnFckz9b/wUgYJB/Fcy4O7adaV31uWAk7gTfutTB
e4bAa1U1/A5/covoyz3wR1YAg1ZCAs0FF2A5vwbF2GomMnuZMAXdY1aXHz1xBYepemHTG9aktEWQ
Fsj46h9rX+b0zaWXptR0Y57J3ZjhwaBnQqxJvzKlw86RRRuNhGehslMvWnRchGPV8kOriOaw8/gC
wQnjh1lD5Bf9mWJ6ZgRh3EVpsE19u9+1tjE+FuG8b2d2KFEhsQyStyAp98plhM7hodnZ02csZV9k
xrAVsj0/zZY5rwQaDqIlQSQhKw2QLrevX+v4q0Z93KjW/+SnJQGebnYOqhegZvaqcowneIJ4zdwd
NCtiwvuwQ+FQPjKKIwc2OSe58VA5ttfBKVvXr8iHmq3vIvmaRnpCVGghLsXvMSNuzDq40jGjUbC3
wQbc/1eaJbEsmd8WtI4s/67KDM+NQYbQbeq3eOPu7EG7Lko0UK3JsZAEq7SRZZ+v/my7n6z6wsSl
w3bUBKRkxYcs0jngFfkXTWFazzvheJr5OqYN7Qd6u64zWkSO8sCbE0yXqf2GvrZ5qevz33/NyF+h
cbYCWkdzx9WZIrO0/7Kqu1MBBHIgnkpzcRmMuXkJiuSV9M6CAWjYrhyJVy6yyY02pwdaXcmRw4SE
gVO9TDEZSQaaF3/E746YKWuwX6VN+4X0q/c+yrbzMJpHiwH7OtRmEnLncSvKsPgTjtbfkGeA5kjp
yiUuhfGb88uf0POZMmIIsFXLKU4g9KzMyhtKqkf8609Kq9iqwuJ4e+T+v7D8/1fm/h/I/PuP4vot
+2j+Lr4fvD///foly2/zXpRTHQXUX/9y+3TwUWy+td/+8M42bwHMPXQf9fT40RBl9C//ie/8y1f+
v37yHz5u/8rzVH788z++I+Jvl38NMWP+1xB+ufCf/g67/7/+9r9++x//9l9++2+//eu//eff/vtv
//rb//ybb//J8DfEPzGxgueIcERJC7jevyP8dfFPJtFdNrJ5SG0OWd7/QfB3lk+J5TVrGMo1bD7T
FF0b/vM/2uY/8S4wMYldZfnEvz8G9z+XSB6+n4/JX97/h79Cjzt/LHb4x4GCKn4zw+HOIDzul2pD
+Eov/KLqd0M7r+ZMAYZaLpAGZ879AVazyQm7U0Q8Ce37GPOt66prlg3FXZIl+tEi7WKJCTf3qdE1
V4RzrzJLDqUq9EvnO5/DsCwOjPTFBZTIMg3vLHXsJkGypzESrTOuSPPycZfMhGDjnt0B7C42I2r3
ZAmwiBGe36tBc7fpPCi6bQ5zWotZM3OWr/YS26nnk+1ptbETunIfGLFvtS4OoUJhxEEgnz/niTq1
xX1uO+2hMNtL0OXlPso4+YdBgnCXmeTGIC/w3hC2vQrdul1nC1/JN+MQRizQs1nH8l9UuVdkixda
KpBMYWKcMHn95QL3fkMScnjUfTf2pC9ir5N0OusY1geWCHul2W2Al7etvZisWs/u4ZYJlIhoKZ3g
8a9eiP+HJ1X9cU+G4sPTaQN5sU1dgeyXSwn3VxUskwJzGXX5W6OEtJvarNsibR9vl7wa1C7wmStl
3fiXj+mA2VdVPvhsf3wdU7/ubvmuNCW8MEuCaE2at3pOMS5t6x5CU7+824JuOMS9pv/8rEGX8xxk
iIiFmtSziQbrkhTxY2Rw0t5US4xg4FM1dzoJ9D8/eHsCbx+sbHq/f/lgC4NIKh/dgF9j3kOFv781
d4olxPz3j93CU9pFcXv7mFFT2ty+5PbFv3/d7WO3L759LBR0Kv7+4y1/8hR/L0io1/kfpDWi67iL
4A3/sjSDS+gM0n+CvSa0aZ8oezrdLk4lme0oAK3h8oqLGSkcfTRoYFbUE6aW1S2qVPivUTMMj8sH
QqR63HMSOpUva28gbmnTRU2yKSdjvtcn44Re2TqojnE86vvqYk1I83IYlXOdm6ea3f04OON6jrBP
rUq7+UC8U+30ZqrOkVNU58HmpF3Tf941Y/I61rGxt9ScHUFRvxttMz1KQSimg0PzzPMdblq7f3Rx
qV1qw9Qew7OOh94zb3lEGjSLSha0XnEe5JxlsH1iootDkXplnSQn3CYMGX3aVgz9rb2rGZ8xyXBj
NKDE1p2SFFp+o10as3Q3AuPo0mIfr6SU3VaYYApotralwzFhemXrSO9qojuRG8kehwuuAvJRq31h
kcKXmMUVF7B5FUEuyJNykPZ3hUFzC1BKZNE1iubommuY0dGx9fymcj7pyyVw/HaTaaoO15Wd5Qdn
KLo9iZvZysogkcQWB+UgsboNfP3yUvgUQYLhZYSiR9cs8w7wdHLta+h/iwQTM1nEOpXKAz+0v5sh
Qx5h/v6AihHuU2Vrm9CNpjsZqpPvd5JgYqrJ2RLgWyo6CYwtBsynSUw8Y1Qy4a6sS6m4Odws7S9V
bndYQSJtl2HPXLHTuHRJU/88d8hxm1Hbz3EXeG2L3s1vmquBFuIaJfoeU5raj0Bc8F/20OgAvFPL
04Ch7bbPw7dcIxlYFaq5M1j3CGKIwrsmvCDwgb7WdB9iKN6Jio04luQcOFTU3flz4K6HEAu1qXdX
RsHVvW8tY0/jdSI8FSNI5dIIhfOdljrT2T6R34qiaME02O25rJS/KZMMiXMNFtEwC3FimqMe0SQi
YrKA689Su4Q8X6cCrdtdlFV3ykKoRVifdu6WjN7YZcgmff/ahSM63TgjyCUYSJaicz0hW29aBjHd
ZKJiRA4GUH/eD3pd7qFOLdVrFN1L1R3boB2eunBYJ51vf8IFwzKdB2dEsqSJR9wA7jKjItD2ojG+
gaSg6Ru6Xs1D3fgd3pziOwC+Q+KYtCpvlx+jaZNWGPj4+BtafA+wMepNJSMAm/Th6KO7HqAwklfG
5lRzT3q3i5Z1pcfm+8WdTWtnjWl8rgyXO1pitGuFf2fc6Tw39wPL+qgXn+rK/5EHxr1VWzNp76W5
lxYPQzhGz5bbVGvyHZgJI67aEyzBeLQaMq9p0i8JZ6NTRkm/n3W3QudBvkrqhOrC6ANdI2bdbQlW
wFvAWTTZ6K47VWleLY3eI3snuTg0m7vGqM63bf12sa0eMrGZgDEK/dPvl6oFXlIU00F2KvZSO+n3
+lgCMClrb8yC2utio/I064vRgm8AxdOmsrrLM8jCAelazEzpHsF/bNZNZoS73rIdz+/6cAO6J5/W
qkF/Jon0KVdmyvQgHL4PCbwgs38uGDk8BSqXFz3Un0w6aau4rSpePV34ZE45JoYBHxDcyStU4f6x
10ub3au+sItxKVDfDZnRbnUdXpQfaz/ampTE3y9VqL8UAiiy1euR9/ulTWpjVWtk6cBFKcnGdZwv
sSj75uCamkuDzl7IuwwaTwCCjYMoNSaMk1Xlu9FJyfENdP8Tnt9uJ4dwOt0uM/YTQD2uBgLFKL2I
BF8vcmwoDLGAWNC0V6tmWUkmHa7B8m4/I1pEoEHHtWLyvzLH8YmIHPRatKLvJsx0aDarM1oChkJ+
Ux86y3ceZ8QY0xL1mWcxbnnX8NpKGB5cdsNLtHCdlzI6NmQjnvrS6E/d8hanzAdS9PyDKCrBEjyt
BwmgJozDVzo+3b7PI9MzfdPwOjszd7Yhvwyd+8mEqrAqQzJg6N9m57hy3b1AoPOM3efBiCcmuNpb
OCF88qdnotSB6UFpaYcm8pSawEGwfhMDyeSi4wbBwDfwOvdc3ck80iAQ7MrZ3+hQfjtWMjTkzZgW
6ODK6ByindihI8Iha+sMvQpieWiepeVKMiE+26wRB91pLvOyo0ULligV5mFK9Xw/h/vSH56hpcDF
adjWe6HVR6eWUNg0WrwxmHbCgPXPpMa+T6Icz1gra2JWDNi58Wg9aqlzcUB94Job4AbU2E+LwlqG
e6m/zbWGRGSkoKCBWDxYeAkuqndhmdt3LdFE91bXtUAmDmlE1mM4C4Gi2jXuKXoXugoqQIAvw9Y1
yKIl0h53g6ldUij8Hpa29tCCU4OR9AWHGjgZYUeftCibVrU5xDuilKuL6qrXMsQbMid5fW55sDal
QEen9dGDK9uIRTgq8M7dYeTXvwSF/rXK3TNyW6oEVFhHN5n3U5IvXebwSIqSwqXfniLywDxfgLOn
OQBz2dJjuuo4y1o9q2mDsIgA0lzf1pvbpU/aT77hlj7p5M/TYNZnzbbsXVHo7+g97KOVEYdesn9W
eWacI/gUOIYSdNMDZxEnquQBGh5ErEGQMhaSb2ejfUC9yuAqqlLrRE0VoRa20v3QoDjp0UDj6hov
LmeZuyEy4ajIaKE9NfF10DG9mYKpctswG4qlEe9z2wwuZVhv8yBOj8rs6C4puETDskWn8NEvA3DW
C7LzV2Yc1fEWz57ajG/opJrUWK2zx3iGoijA4N5H2CsJ79qooMkwOaADEdJCujSnb1ULl9eApwOc
tKCZB+nGmJAXgoX43iAnzCs5fXWFcUUUc0jGrD/h+OVG6JP7nqnAIYeis5XpvKuCosTdw2EGNu6M
SZmoz6TN77JxHo+zlIE3LpfQr1aSafg55iG7gHygnWTpaDHH+Rjp2SYLOmAKlpSnpq/e0UfQU7M1
qAdJeIG5jsSmE3DfBJulrRGUK5eTUAFwbVcMzle0s+PZD80RBlWenhsGVfEJpoJ+8fFQMicj2KpI
22xTz8q4ZhjAD10+EJBY7E23IPS4w16JxiPD9kZd+TPfcgQ9MHUOtIvUFtjmC0SG6ewZIvoO1J3d
qgVjxeTwUNYq3vujUg+0uVBTVSNkGqOkDQatAnJ0EZwdMe2ztmxeNSALSB6K5KUJ8+8YxN4Cg1jl
Orf9QymafAtwLtlWmhHdl5azreKhec1S1A9OF5w0NQ1HGdQOmoUJJ2mT2EtkpXiYfF3bxHkOyopB
R2NkkPQdLbnP7DZ70FKxZTccT5g3k0OUx+4dh1kSW6UkuVhGa+EO4mqKL3Vl1VdDFuok/GtcAP4o
uzNppdkuy0amNPNkIaUz1IbOfLcufR3NQz0ah2RA+KDAdOwTWuSn3p9GnFlRsgcnA/7N0fprCg1E
G2WxrqnMqZBI90wISYYCJnDLZul9GjvqU6T7j2EGhilNXTaiea6RGBgXNw+Sgxvkn3s3MUhS7lgq
DTSbrcCNHQNHHauBgBHolg3IDS+3EHy7HFYKmboXJtxiS4OCRiY1LYdnXjdmN76OtlKgOEPDMzr2
4DTXCIS37kqOKAcECYrwn/peZUri7HJR36PRO6EBPZhSJ8lk1D4b3LHgqdRbl8cAudok9CL4f5oR
CDa0UnhhLQJOHeSNC1TCGyesH+a+Z/UDyn+OZo3Ej2pEzzUJlHKjc4kLY9gm9IK3Y3/U3cB4aexh
B9l/usxANzapGzx3ff5jaIPkbqgeQpv8WsTupOtCSdYSsz908EvQqqO5wNQv2NLyaKcmuSnsTufI
bDLCbLqtX0KdArbhsYLZF7OoPnQ1cGQBbrvO6gkQR2/+iHPDPFd9wjFd9k+NWTfTiiPOthpK48Xp
hh3Dw+qMPE1sY6N7j8YFN5s5GbuVkkdZpIuSHBEMAAZsVWyYkijyLQJV0nE7QG0QjnpSE86myzDY
qMCkEIIQePlEEpiRdvnZyElRSXuyaG+XylloM9j9aKXzoSRZ12BwTp298JJ68Eyzb853XVvcMfAV
a1/lxYOrWFy7cnykabbrjbrbVQOZWprTME8o+UEuop51FiOCcLqsP5eO051jo39wQQseO3eOLkJ/
qYFvr1DJGfywiUJG8/d63M+HWuToQ2x/Pln+Oe2/GYmUhwF29KYqxvipsrv+w4o57pSji4h6ccxl
UOU8lB8vvZ/3TxljuLXz5GS5+hyaz4tA0kEgmti+cZ0bDNmmQURj2embPi+/qapH6woChAio0ISS
wAgk9PsZvEqH+DMwnqNJJJeqqybs0El/aDMLrXHup1tFbHwFjQ5xc/+kJnAhRcjoy7G6NyYOxXoB
+5yGKEyf4irPD8Ax+zUsB0YT3XJJGgzTcdw0p8hZnN0NXBUsyJK080q9xbPJ7+XO4tw3stvf1nC7
r2tyY3qCluMEEBiwv1VI1u4ObIW5aQVT9QQ0xrWPY+tqj1a0c6Oahn4DaqC0GhJpWXGXl4mdDtV9
qOLYs0rnzrC/VL0MeT1ZCWJ4/G7geyw2u67y2uUSZBLqiFBv8whgwR5ziRwxwVY8ReBnJhurucP4
AXtVkLBL9Ss7UXG+cVrETEUA7cuOVX4CTDKuVFZVT6YdvUu/TA9Z3xtn1fUviZaCrC4thuGt63qA
NN8GjAAPUQAABWPERqRz8YB42aFXd6+USzi4UcRroRrIHXlePBtz4GyiUj5qNuqcuC38fdMyLnA7
3WvD2D4wageFTgMwayd5onb/xAPs7rBO2axcTAtm0JjIejLr/PMSovIfsbFuAODKM32O+gyx0dRF
BF+qYnmUB8J3s7OGcucMOAMUW8gxmYsV29MOPkG4gqVCWbpcAoO8FXQIvIS1vi2SzSyH+6C1rcOt
9mC3Cs4+xVo/V5l3u2By1Nk9J84f7kmkaErdqCgv2LN4vdoRwp/JUFRNifSPmcAis5wzcnumLLbM
+ttokQezodE3roJwGE9iOZrc3krde/7K8l7LM/EgrPEQgLJf5xQGXmng9csW//7UI0LqJFIgROnL
dDpS5yJPHwTIxwOHu3At6xKETGl+r4QmT7dKQ9OMdVvNs2eaYXVC1w72uJ3u0s4t9qErn2cbvvJo
D/ycBJ0SrHtstwS8RqodvD5CIqYZzrMAYbipUoffHmTowU5w0sNlQ7cCQWy2ml3h2MmXhNl+iNb6
XCB3fEXccfqoKmzqpYM+ra7DAUIqhZahRTvYYuMJR+LrbU+BySEAxoTOIwqqdHYabyrTBHWQjm8u
vtpwLEs5516PN+Ti2J9iTA7HEIxUxu043tNZ13ZYhvwTGxw9cNkjNNSh/hZNUHm3iyySdk8X6j40
FYdDNQ9bkx94xvLuU71MiN6XojPDFH76eZw3Y0Z1dW9c/BgVgF0hVV8OaG1RfknmsOZQQQSa6NNL
S2GRlW59FsvpE1XR14m4ByttXe4jRaO/wf+Z6LATZj94CZck6TrRzF2vMwdlIlpvh4YTAm2pfFtr
nLL0LnEQu5vp1gLhsskWzkYpJa0yd85PERsC82DnpHSr21LrTYCC2qohuYp+Ilk1Ln8egjXXebHa
LkacmeIyWooBYykL6rq8dKOvHYzBKdatVeMBhByK/i1usm3Z5CpCNdJl2xS5zTkyrIpvJha9N8z6
4mu009rFlb3wFxy7GrYhvxjP1tdoGN8qvZ04FNqtZ8PeaJvA2PASBjtHaXppLCmuowNEO8DqtGV6
tc4XWQ8SFYASACDD0T5GP2ja+J6SyCwhBi3bovkeu0ifHYfGVjcI/qDW3UwyAzTm9u+V0R3x5Jvn
XIdgOMJAiRMj3QXmD8Hfdh6LHMpJlWnhQyuSt3pgER3YkVazrQdXlVz6qooeEseKPHOOWduM/pDq
0x0WEfsoDA2Z0wTbCjtutEmECmHFpXLT9rUJZSE5Wr62CmWNnK507U2LeG3TWjxsldA3dT7Xe07+
/Qbo7Kkj3GUvIrBewOxgB3LCNMfhHA5hcxF14ZxQ+e01gNSP7YTreFqoukzwzFV4tJb7FZVLs29s
OIY/m7F0B0+46JYyvclm4cUVXYoIRecaIQGGtebOGVxUw22XnkdqnrNYoP14WSKOwnwvjmt6ISbM
Ik7bvZcXJkc62Ix2fjE5Dh8pnud1pWIshNHcb53tba+OjfzS5dGLaoLpYsjhs++GdGmqWZK4W6tL
0XVPmmzTg5xRjaLc8m6HoNaMvrvFoB31GkUAMw+mNbjS0gVnHQ42HUeItYxgd1jOcGyEBNtGDf2y
pu0ZHDvlvGs51ePf9u+Rnvr7KkERUJvWC37Xbg/e+8fkaM0rOtFXOqo0Q5Sad/PSWgRid1e4YwUM
lFrAGCa4ggTTn5DWCiwXI5jLEls9jrjpervkPIOzn++0DtRvGFfGHeRieWeVNf4hEWFa16ePIYjj
k5ZWxpVz+RrnU3FpBMC1YuRWy1za9wHye1rflBSiEjsYTtH9oIlgS5DhYs2hY6BZJQJ7A78g4IaL
o4nxkM5hcQZFY2wHcixWyTLfqpNh2DvC/ZQY7XDR5vwQSSqrIowYwtWLz3LWEwzVJgfFIETUIKrp
kk5I5Om0WpykH1FehkfNIA6jGGv1hCpOfwz8xr3n4b/mVkaHe+q1B+CP2SoH74dzf3H58FYuvdHu
BpIb5vi+decjoAL92MLXh8sZMXuQPNEJ6ChdwD5J0smLF7uvDf1lo5blr0IgbUTJs6XVi/iadho8
2o6iNsrhAC4o3Dwr71OruDiQ9zy/HqAASTvBo6obuN4kJzwyxh4CJ3txij5AZMgTC1dkwjfdfeto
Op4LSMy+YDAD0e7eWPAMkdZTAQ1me5JhRtxrLJhnTRBrHOk+C+gF+6hFJJ+NVnpmuJOeIz8d98Uc
m+156mgoin5y0K8vLdI67Pdi4gSiavM0pXZ6RCy1tl2G0etAs00GrBnObJGwYw12/fNC7Ep9SObk
+Hs75vaWQIBL8S6Y/dlOfh4YYh3Sep5WQfxIsqT6PPHKiTlebvqB9WOpghwzCrdFxiAPRp55ih2H
wYPovgqS4k+uyQTYoX07IJvG0JXPl9uliiuJ6QJtvjZFzVW6WMTBz2EtEiRylLWWXDRZE7cwnm6d
DDXrI9xS2MjANsar7GHuKCu/coy/0I40zi2EtGNWNtgTckZQLKyXMQJMTFdSIRbT7zt27FA45LoQ
g3G1nUjjGf0inNnZKFpI+1Ca5kVp8g1DBbjBDLCoxhNHpMIiekXmU8sE5UgFNKpeDrYgnEavH/1n
oxeTWpupU+4mMQRXVw+LXY4C1e6Cp+RWWCntIVE0GZGrfopI+4bFh2sPninHz/jFN91pNbpacm6o
/3fu5Odnxx+G7Wz2D0m8UKozbo3ZTSqPZxFcUlZ8RbLjn8ylnri9hb+DuGlOhcuIZIzpqTMgrB/I
vT42VCRwCgxYgvRdPTJI+yea8jzKOWO6oEVFVYt42Ix+pJ3Z1911g34KTqEczgP33qmMIU5b6VNP
sPW+syXi36DwbSZz4nM9hZnX/sdlNlK4sWNaTuspwc4zsJJxls1Jz9ImzaVhZ3wKm9YggOh/E3Ye
S3YjWRL9IphBi+3T+qWk2sDIqiI0EAEZwNfPCVSP1XQvpjewTHY1yXwEEBHX3Y+3/htlioBVWEWd
pn2EXSwf61c9GdQBYvolqi0GVeXk4hQEQElvtyvIOCtoaORtSFm0NvHrNKYGoKF5IzMQUOJiuK0X
+omaE8UY9N8KnNOwDLDQ6z6uthnOjSPQQSz/OhQzs7mM7P0RTs7HZHvhZb10U0tDrau+1LUZH5IS
YM16SX3mtoBQSGboX4uo72EBmSC75sy19YtjfXtYWgOJvOoR1syUXeibMBjcJMcnB4VqCkjfKzZ4
W0g8tE30oXmdE5d4cggypepibxvUIw7czH03ioDwwmxqhscABxtSfF1BoMqzU6dn9lJfujnAMunA
IyQBLq6plg36vgyPbFEfbDhd/vRUVve07H+2JEo3E82H+y6uo8cczbjUvenSm47HDU1yI0oW6KZF
RPlJ5A8vidtYB38S/d/fDtyBbbeMl1qQeduspx6C5HpEX8DqGIvqkonYoW1Ja63YxWhn1Nu+fy5E
EvtrMcOSmNGolP7MR5ZwsgRp+jZhRz4arqafsrQS/yJyZ3nlacLK9eZOQY6It4Qc78CcepV/VJ3f
3f2IsivkFbroR1gLjKgqgvhA/oc9hQrtM4fT9IZ4Du+soM2OdQTiFjvTpF9uzEZTCrzCbpdHZQ26
pSfzh3vQ3LnmMF+izpkvg5z8XZEZiAgQzqizt7ILQ+761hWp2ikmmntWLwCwaVceg3bmfmgcLHWy
OCt2REwZUIybzDynHMMvahXOytzgEbS6neRJuTX64g/YzKukOXu56OHyzf11sIyzYHt/Juyv7maO
o5Rxmzb0Q/ONk9g8NqSjgL/fu26I70yptyYMlOs66Dcqx2ICXrCuwhS8af6lYuZ0ht+KrFqH0QHP
EMC5QYEzmDLnmtnmswuzEAhRMu8SsyyebTMVz2Ua2p1nZeE21ntfPyzja2mQhrdLo2N/XXnhNvID
cS2tBeq3PY3VScs464l00K8HDres2ym/DfO+id4PLjlRhIu/TG+yytT/EcHYOEbbisTHNtP7C8MM
5DV3mMxZTfptqtr+nVMhpUHtSELRMtzHSPjnEEMchZ/gRvw8MK1T7rxDgocO2cuOblgtEJH1Rde3
7PC4stVMBX5z9oRr94TvMKvbCGf6Ioc8PkwLoySrTF5CfQE1W6G/LSZtJozwyp6CxHhAYcsLv9ui
bctDpJzgOTjDm4NT8ELPJ9VsPc6HvgiXaxhXE6onTENmI8F0LPz5zbdr95ZX8Gj4GwFtVjHRcMN+
g1flXiMgbtcoUAGa8Nd4ZqCjXfE36oSXAVREtPfIRp04O0C+SvKb2+CdL1PnfbbsCOuv/gee9CVW
mGsCfW5qWjo0YKdsKM1pcXYwZWkne0IusrJXTAKXYsmNc0xZkZm5/mVEeHh2tBihqAf1oXZ4FlE/
6rek99JTXcEIi1P/62jjdzabFgL7zUYvu1Za8Zc+QQI0dk7TTfwtM0LrsBAn2AQJVM2N0cfhJsd6
tvO0oLpeLJe/a92EyCuLF/KJ2EBq9CXTKdK/l5TWpuADvD04xQmH135OJL61McN+PS2xdYyt6SXV
w95Yj32jyWGiEEJ20uoKA7NhG3rTsMXl713WC4YZ3l9qMqf9wEqxR1pIrm5ZFsxzUuQkS5Qb33Ac
DUGMrhNq5tWpxIiGvScTwRFQRPG1iJf4moQ5I7Z4yYi6Erljaxf4u7hhjpvygLCA+0t6yNzym1IF
ioyHZYgzUHDM5v40jDG2KlKkP2LWBupeBDAtBFeGMs1JdRTDICOMTMcACt8MB8sbxWK2PZGwkwKL
W2cwK5pJEfoj7W5MfTAardPJgA4kPVX+BOYXHCqR5KDeBqoienVwao/C0fSPEhuLs1eZ/5iazD6m
EhV0vRRdSXPI5CQnK8vdF8OgHzB7K4NlfE6ux0Bqsj9tjpS30efGADGYPLltYbnKb23iWm90HNe7
mko5iJsujD68EVv6Ax1S+vWf88zdOuZY2jaWpIJ5liPwmjbRkfvpEiL+3gGPdAf2oXKzbkSyNFG3
JA2dTTXZLoH1AXwG0vR+ERG4Ra/nP6Qjx9zKUU1beCGMh1zC1iew7Qfhwu1dL5S2CrJG9RdrwOFQ
EcXkh6z4zxaSgqhw0a2rCCjHWXpev+Mf6TV3k4yDZ9k9M3vqniTbaMNp/U1f8tCXxiBeLGOInyFZ
54IVITEZlwuDZB8bKMVYt6ApImcuoIe3jr1Up9JZXk3tgextkPUkHveBmTYPSRDiQmLqasjFe7Tj
8G4tVBLsCoFysej9hItr4hpIh+o1dBFPD3PJZ8gb9vH/Fvz4dwe19rg5tu8S/Qh9046ojP13VyEW
MP66rSyPopVM9JfkFJTQmCFz7AYoLy+la/4JfvmDffa4EVPCz7EUUCnSsExPbJKvuJ9m4hhVuxkg
wR7k6BeH0ix4sANCD4VLypZ5OyeY+MAJk4/U5VgWp/1V3+qgmc7OxL4r4BHd+HPWbyh9PwYYknb0
x9OkANoU3udYXor81OipYBGZ6K4pzMBxZnagyOL1SyKujUppXkLzAWvHa/n/NwNG/56PwQPG5Ciw
cNIGjmkyF/yPj8kCWhUocsBHEFY4+kOmxusl1w4I+kC+9z4IcPacNrs+u0ChlwURbbTsR9PhfYpM
J370ft98jikhtqTNv4Vx7F5S9OstVGY4Si7ByinB9A/nlTUbdWv9avQ7RjM1BtQcSa2Iy3eGnuNz
vWRGNT2ZSbiE38tlv/5aX4Xjs9WXvhN/ZIHcZWALcNYOwVvrFdNjku4lYg1/W39J2OC7Lbjbx0D/
Wt7O9T0zoitsp4kGbcZCRJzV7Z9vJdrfbsiFYCJDoeDqubUMx2KAyrfrV2b3vV/kkU8Mvn8rxZd5
9PA4WJ3Y9QLqvcSePzbSfSAepBu3j9uv/KtSmzqzsNNa67+R9vyKM+AovWH6zhs7PAAIYObUUkgA
TZBdc2PGt0hfwjplpQmlhW9wokwpYxC/yWyFfz+qe556W8G81nLzeqEGI/wvTlFHe8j/T3IFa67r
Y+p2bdfBwkFZy3/4rYGdeMvo9eaeUCiaOUaucwi3IxhC65Pxeo8oGvvht8VXivAI5RUqApAeq4aJ
ybiRakw/O7FM9y4ktEEdHHP3xlPmq0ehy37umcWGqXWNIaO+Z5G/bP1apRf4snTZp/HDHT31Fuad
cV5qwLV+x3SJwNU2M0P1QrqtcpzxV9wDMzIZdFFOcwlFShORhzpLGXB4TvJQYEwZyGtzNvhSqJmH
Me78+CwCliGiec4Y5TcraJtHFYzevjBiU/f1Oq9x98yHwX0ppnlvVwNtcFr9iarZYJCs94VOVr94
1vAZ+q37jABRpBBEnhxxKV+Zy0RowPAP2ZXP9Y5XA5TIZHTs96HApRWLYx2ytTfduTraHZSxsnXM
mzWzMfB9JsuAMEsKyEx2hf702afBcImhJ0BAAmQXDO6udCEvWrIU7Fq9+l0m2S9RcrObFXgFf256
xPMAiXEJUzJpU3yl0LVj7v0gAywO2eS126iC1zZPBIQdMFxbyha9nSU4gawf9DpC77CYIqoU+b63
Qv5Fmc3791Gp9KVt6IrATjOAmeUPEN+cCkZ2qorvTkhuLIOquJtMajBzb0ofd6TKPNvJasavCKph
M0Ud7Cb9uSvMbvRcRgwlAvndELw4ow4jbe/hYEtTyIWb1q6i3XoKER5dlHP3YERLBQF0hr0KPkot
cEomorfZnnEfMGRgFhrAZB5/tsM4PpTL2toZhti1arxnJcfRAIQ+tXlXYY+/F/rlj4NJAHFSZO4B
9GAujbL4gEOsOpp9+Bc8BudhIVlZIn1TsRTflwgM2kQrx6tZh2CqcQqJ0m4eUz/KXWlQz1hQpvxM
dWNo3IwfZRvfs4KkkVNFC4vrnibzalcYdvKWyAHu6ETFMpSx+VtAOneT5fEr2VNOhPo3tU2MgyMn
2WNh9cPZzGb4n/H4mohA3CYqO19ix/omI+cL6Ap1WrX+AOjxLo63mPXCq4uKdlcWhwM5YghWjflc
L4jLFQd47EJ4cJq9ZIn+kcUBU67iESyi+6CRusLNnA6ngrrbbdKW1nEUUYZpbzGQi3GM4UPY19wF
3ztm3RlmUaHa/s2rCGr7UHseKZxFL3Himz1Nf/lsLtn5trTB5W598+op4amQ2aVQS8kQ2ve+OjCk
8/zI1jd9bQ3DInrBETEYXWeAqQZ40KE9G4yWD+G3GT49+rwagRip3TqRvuDiL7ZWbHq79bzhj2yJ
eYA3gjS26w2vpmN0b+3Ip2nDWKqQi3glMFwOxNjcVaz5nSrA+DWzozH1HWowrcTwsptcx3+20q3e
IMiRLh9P1CkN73q/DElKU+JcNKRGlBbEBDZbtUAgjoKspyPu6ulTWqGNq+t5TZ7GZJyupK2hT6jJ
f+dgQGFFVjR3sz/3rfHbSAMMrg2tPjgi+dj5rJed69s4H/SkeGwW+xJW/WM9nLX6hBa3EPrdrvy5
bn/DARgVylZyQJotNoNk6LF+IIod44Cj59o70/hfcqU6VvufS4bnc4SLTFJCyNH2f24onKoOk3kR
ZIHjacOqGdzZGIh9YmRi6wVtdZ6U8ZnbFUbjLspfcz/+Soil2jDk7/AQeeY9kjQIpGfCpbx+y8Xb
1/AhiVsUv2WdhydEuvjhQfzdjUsIskZPFeLepbWFM3cOzgRoN/bnNgVc5iNobpzBh0GOTHcQHYy3
wfO+TblrHMKBwhvbCNWR1RdGYmqpY+yKG75PUGmi5K4cU0BxTuht56H9FnYmR+HGez2nFbjcMuGJ
aJ0sfed5gsSeL6Qk3faCvhReisYKL6oMMJYZ9jPvU/NmmJzkW1ChGHQLuq/oo905f1B4Ud/nOo6u
3Pxbn3bogwvWfuckC/WlVQWYoA+SD4LD3Vs2Af3x/hgExCKpLV0sO590ZVnnKXe+Rz0kKGVCBzKj
3MNb64CKk+ibLCp61zqWH/b8ZNyTP2PwsptuTumWXSBKJgaYR2/6HfRperc61e8g/pnnIOqwTlP7
c+nDqdhy7+Z3r5q+GL3MrzJ2EBCkhipX5XDqYv/TDnHzutLtzl7J75gDp+DvgEe0yLOrgWZQ2Gl+
xX2qbo3bkvWEd25wZrv6fviyJkuygXmI0UwB5Eqwu6WOU42+QymFbU0EqWbYEdHwxc7FeQikh28g
s+BwzYol1aWcN27Kg0HaquaYwQaOx3uhlOnuITBTxBCC2QmwkZkX0+ydjyScrGPKiWRXET66jZRJ
ABuBfm3Q/Vj3NDO7wn1xKypH4zk3rjhQzUuSOHewRxVw86b+xHJGdNVgNZHZr9hxzgq0nm8r715H
Sfhm4SCgDhlmYAgqIyhqg8oh/BlpXnyAKS4QEkB6zszI8kgCk5zms6y65Mb/DcQUxy7TDa1rAMDm
alSUdYSw2ZcesuickL2wMHEdDEZaz8RCCXUtnp8QlfJIi5vuRl0KZmlcFnnO+yU6Jrlp0pCVOh89
xSjMNzYDvI9LNuBmGD0YfSWhuidW2uLCu4amnfK9bWL13gnEl9g11I65FZVf3ZhtmJwlW0EK5cFR
BXXTowTGZkyJrDjDbFxiiCWz9TVtyuhMlRcvA41Xd0vKlYq+9N7NRbylbd5d8pK+e9CAH23T1gQY
OEH7MS3HWRoB5Mqi/iCDaBNgNTyXSxt+ALOshlY9Aiu/ViAhH35OI8UyfvVne/qBxWrYlDUdzy47
rxc59mDgvEPQ5i8K4MafWian1ExbRv3ciOgjA6UufCCyvjmKA6rnsDcsooR1XVTXoKEbr/Hq8DFz
jt0bgM6xR9LwUIf5A6Ary3tW03gRKybXrqSoyEIS6pn27JJC4fnJB/kdCrNxFGPVYXtiLNPWDWwL
xyxu7PeKG5Vjrckcxqn5A3DEAp5PhuwGnSK7LbKWQOiUT14XC83f4kgVi3nva+v4YtJgjhMMrrdP
dQQzDDYKMbA1yxA3sGGfKsYCWzFkfS1HeY5mTPegqejv0ZLtaCrMMMZl6auUKUQb/Cr88CtlvM6V
Vhla11rB35Py63uDVwXDbvdq59ldznTkdclgfIwVO1wfC6Hfo87iEstogUy7p1G1X3AykXaYMA0h
kqiDpIwJmRNlPJYmSIxseXSj+G2LXMsbkbmt1NwelFFjuYgwr1Jn+HuoMN0lU1VeoZq/NmCnXkUf
Hz3SZNdkObdtn2yJ11Q2zK0sOhY0OZPrtN1bxH2wkcv8R953w4b2Nt/F1hfNEf1pYe5sCLyBZ5zi
hrnG4p38ZXmEGPr5IHiupvoLp0brZqc8wvYc+lurn6h+NDLeW2X3K83M4KCc1roNvHluI/7MkQ7q
DXn+YSfDxL8Qc54OVGL9SGzxqmYaaPjpp3veK260MBv2Uhs31gunX8VC8kJBOaUcRGeP1uTV+8VK
+5tlVF+sZAoJMNl4Y8hzIeXF5i/eIRvGqumzj2B8DHr7YzL1sXSpDIMKqDIR5YncWP1B4MEhGDuF
FDbiMfv7w8LvfvpntDhX/j2P8fJUwzBe5eg9lRiCWxON7+jXEfkbxeienzEq54vQp+BWX8bY6fmj
qAojmSLgnaKSO0itsRZPMe65l6rFKdMMLjRzMBHDxlrStN5UZZzu/k4b5SnP3JoHqw2A/pRgRBvZ
jvaTstX96Ld/OSkxAFiJBbpt0ypuPD/c1FaGqpvSO2DINNqNJhoRx0+SbqF1XzokomGmpZQlDT7B
om6ZvrTMLQYnEY9auu6hygMbCsWEk4aFQXCwuI9V9C3awVAzj1NqpFcE7+3IwYuDwsDUpigpXdaz
0s60XloD1Fw5pdYdKxYRiXTZl1XfwWSGHVaQIdjS4iZ8XuH2nN1CRSbJjtwSYv5Ea0uq9bb1MhOr
8f2UGYfKaDGSxT2vw8vfUyjG4/KoKL0SulzvXM4lIFF4fycz73GO9j5IED8c1FbkoX1bL1MdhQfX
ly9GCzpqoAcaSq6IthQoohIqfDwbM6PoJQ5obaY2fAeu5yGCEUprNENxzYIvM4lwUh6QSEaSe+Zo
Vc+aatJ4xGnXLeAmolQYO6eN2mMNLeFuD198PeWEj/Qxd7jV6Jk6GmFI3M6IcH2IjDlWTUFgnboA
pEG0j93CgtQEdwMAlujS5jQ4LrRkkjT9VnQdCjskedmQb+hd8GmWRXLqn114TCFg3cAlNZfGPzmG
U71Drru1Bl7Svq8fdH12JyzxqA+KJTaV+WfVTM8WF9hVtpPYrSeOmRwfUzTnvGj7gZzFYxlC5n3j
H2ZRkQs8Usvmf5fp9xIfzJ6xldqP4Eo//fnh1eWDaV79OqW1vDtN8700zEOplzNniKp3QOOJBX2e
ZFyN1I3fOkU/gIo0/yzsUGw53RxqWIHcsuA6U9vfN1Div0AYePHD2XkBR6+3suAR1d2uSc1krXfx
xTLcTO13tdg6nFqtdDAxKapxOk8O9HYsMPV7Y1jyZJJ83zYuedOEhEtAOPYagkI5uYEuIFMl0ltZ
3c25/1UISepXjXIDYtDdr4KDg9q+l7qpNwOLR1u0nOW2z1OstHb7NSx6up31C64VMtNBhx1WipCK
PKpKvJTFKlHlrmMXuHG9JriglqabPGO+0HIspNChHR6Q6yDq1himUdLcm8pkAACumf9+ca6/OT7L
bemkmACEzU4w7FPd5cEuPZstCmPKVmqgJZELENRVkiZPw/ZvjIZAjPXsdossKe59JArCv9mfToer
vLd71I6kDxH6eMGrJBxOkfy11iWpIWnuNTs6Rmv6t6fWmTN45VsvpmnbjKecaif60jmVRQQ13qxZ
UPKqWW6xiRhcQhv2ca6cKRe9UB2b3IFrTzcvP3kj28L14gqWrCRc7qrBXOcPNdUskZSYU4v+hkri
4XGg6MAV2dvoT8bV7XPmfKogEqFfabZN2LEno7fHN1BtHV4Ch3Q200cHz3OwXPO9NADI93ObHqvc
+kmSpuOt6lGZpi9GTDlrovtSrIWjRhzMNm0r+ANJSdG0SbJ/Rx7rR0/O5sgPktzbGVMxpTbWtm0c
Xi36sn41YiHZZzpl6Hox4YaBCUkO/eteB4m9Hzr+Bw+Z4GmYRUCtLVykysruTsgzGhJ0eAaA4lTH
w9rkwYNGaoUlKnua38q8lN/6xTSvyYhWP9ofieTj78fEfOXcRHNgjwt4zvyvs9Ok7zGZPtQL77S4
XbgVphzPQ7WIO9NT4ka09eTsyp5m19ZPtqXXrlWX1sVvWnsdsfsRLa9PfQIMgfkCiZ8Kwbn6NaT1
+JfNCfUS+vIPSDxQx8voaHTpR90r64WE44tRuWJn2ORLZGxGd1ewX+QEe1nNrMj44bEt7c/VCLxa
gkka2OfE+zWPMSeoxuP97ZQ8pVUjGXKNzlfySO7GY1XCf6/Q8/R2A6nOpziXiIagYIhjQTvdQH4f
J0CdtHRZxQv660WUynodjGw+cSdasDcr46kcLLRYdkklMOFqIlYoEjiHsOH3l/xVIPyBxd76AQBM
f5BwqJaCdIlM55HYLwWbA9PqekMJKJ1HyygPtjknx8Qdf7uTE9ycCa4Q4zvK1XVgfU2t+0ETHvA/
UPQeRPsMwO+FDQ8HMlvMV9HQUa+d+OuljPPxpIL0t2wMuiQl46JqivMZKPHGb3hiVmPpunfD0PDI
qsoiS11DES7xN6zaZGl/pSyddWrOGHBOzZcyFhRP64tBoJAyygyQKL2Pi47grRewbC9B2rb8Qw4N
5Rgm/Puy7s5yadx7PsXOnWfiZNrLgwoJwolWV9/TxdUjTMJHE3ojWzzC+jlQwo1sHJzPKYfI0KTi
aec3MdaCpqZ9ytP+86z/pvqoOsaRXd30hh/93qRhWpvlmsWsDoUHZDQYqVanuaQnn+3MpPHbKX+a
U/h70mDQoaNlA11t3g86FUK5zbkVC772JaedExl0EMFbr+bklaHZyOSn9NgSptn30Pmp/7WLogq/
oCD98HmmdgFx7h2QYCBBle2eakHmXlrOvXa8v2z0zs+5bp27vbzgCFToqDAxRcLp3dcJ/FKCameY
Hx4o77G2LNzanj23uywvx+P6L5X69je9+SN9qoiNCGgstrDLezwy5rYjRhdx6aktNGr7rIz5YzZt
jPC6KcprnVvQx8t5mOTDzSJb7/LSc1nN3ynDKH4M/SXxsvBgloN75ARUXBsooHjv79KFZgB9wVXk
b1MiVwKs2aXWl3xorQNd6x+G9nYYcxju65w4Bkfk+sKB6J6hPwNxC4a7Rb0HRSM3nGb/IkzUdlvg
SsMJ3OT+dQHguQmccdz7sUeeli1+Ss/63RFu9ojrR4Eu+hIXLY+E4cPB0t/2XR88sugrhzGg58Cu
b2WPuatm6gp2uT4KWN+fGS2Mr+rgLfk97dvpTyMj60tjW3802NFuGquQH30WTm922288Xl+6POic
ZXN0y3XpClM0h3qP3n9k+mKwEZDRkl7oZT3MDR/helpSZNqupiIu02SiOTDQJVZJrPGWtdErPUwT
iA6E+dBozp1hpU8bRX3i1r7U2qi5XhKsRzepcNu1Ez7A9YeaJoP2MTn8VUTRT0DixdG20vnmxaLi
RxDYqYBXvNrUF2yXRdHnVgHmj9L2JawksNCuXj7h5T4Diup6Brwvjk0bYmwvlMSleXQabfmH2yf5
UxJlP+Pv+5yqJHnxsKuAy+htIupmt8kcXkuMXYZ7o8ESXq2G+2LdZFyj+KegHGWLuJ2mqA/tFBw5
f9gHhm7hYUx75wteY1KEyQX5Uv3plNnPwq988JPWnj5NnO++73zRuf7Kxq7Qg3n2MsGQz+JeZsV6
miCQ34gPkVtUBHVNvb/LrTo/d47zc6lC+9Mca9qqQZwBDLK9jc8RLQADce+gitQTUwayfDJCC+wK
IivP0OqiYziX0c723L8CqWpQbXBCa465AbWo35Q/veskOz3lQCA8jCO5JPPlNE53zr2efuQxvmIb
XPYSMxM/W2694CW3XigAuZTV8LXpg+zMTdy8L64V73mCcVHVAFRmT75IDpvX9VIDY2S2ZvtUuWGr
yQQ8/5HJ4l5GlAYsPjJVl8M9WIWVvy/TkcoALHzm/+Zf1pTWaF56Yt3XWrTFTdUjGuBgnqbY+GXo
6B5wjWRrVwqIip5xKLcgnhirgFS7Xz2Vdr1NMk9I8KkjLp1PFvPgJ5iyRNxChi3HJPV3mISMb26w
sOd3ouUQ+pyvwThDZ1UPdL3idfbb+BpF5e9VYnaHkygJgTnc4lsQnnBeVvNbOJrZsWmD90Yn9NZc
quemVAXbnFiNyegeGZ1IkU+HtE8A58Qrt2cHHiffKogdlyVrMPLFhHLmhUQ8SdXk6YVBt/Mwk1GP
2QbbkMrE+2w4p5Ursl4IWQBnp2WgcnPMRmCW31xzFlsnIrLTCt4TRuJNDzhH9I7SZo8WVwRXaVDi
wejyNcff9xj68chTE75GNFbBhsWEsma8O719I/37O28aoPteDT1Qf6BpOVVPhp0DyarlInM2m21D
OQsea9K2CswWLYzoYnbqynAbcvtsus5cYIlytLY4+l47TfwIamdf6vsO7xCdUlnCm4k4gZYekejb
sP/qzZV5iLTnJ9AX6K4JZRVqPw2sma17TQNQhHxi4239KtIvySIb1G4SuMRNPXwZtV81HAjpQuSA
fGkM7W32FXLaLJG/9Le23/5MwpoKbn30NXE3DPAEGdPEoHnp6sb9klgcS1zti1+/SjNfnqWPGT7f
zYgzep9eulFy56P70WPbuNZtWJ4Ho5y3ygUyUkjjhL5Lf8vkMkbNGSPdKMGYtmHWRfc0c/4yCcXC
OMqid8NqnokxFj+cRl3jjqVCEZN9DqotTz3euguph/IOxAdSoPOWGsEtNVoFx7uJ2YhxbFgjp/T6
yq3liXeSSuW5rKOPvPR8TlTsPFjA/X0BtwDrJz0/wmPEV1xFUfbvrZuRsoGkekzQi99N7JlhSgp7
abxf0JLCbmbO74bQjfGH7XIerf0q6da+YRNogoxiJw1z+SYKzmUK1VRrU0sdufsyZOTKTDa7k7xl
z2de+YHM6/pV6pMhc63md2c79cHS3Il/4BPtmD+xjlfHTIdfaHBwaGpf5gu0ybDXCTk/J/6XMOux
jRnV18FTcnRVYHKYad2XXKOh4QvtuTfJCcIoha+bBsZpcNkTRpPvUTGWRa/skeeTjAg2MAUI7s3o
/VVSoXZcvwuYuULUp/9X9P05K4v6FNnz8uLXyy0KAPL8g76Bj5SesP5/Y7Xu7rW+9J2kIk4wy5wD
sV/JYH0x2Ifc7Zo9q3N+J5yPh9FX75QnDTePSKqj+uK7DXWp4DDTFBEaTVV+WTOlgAFg5JvtLcZr
8lh/iQ35Bz4K6lsbjO77WDs9Km1traPsEPhde0mBtN9cV+QnM3HfCFsIxGtBddB68QY6DvLBig68
KLruWOfZi4+F6yROSa7EbQ3Irl/1KXVe6ZKd1mgmzkByeDqkSQCmPM6+TQm1354H1/pAi1Z0SfLy
YQ6NtylV8WENuxvtFLEcu7f1O4tZxDbovWxXarBCv8If0pbVo0nceteiTV/N3HZhn+gv3QJDitTv
+1mPz0rtMlwvvjYd0px7d92YkiJIORM2JMCj7cTKbX3aHcFtq62id1tBSTM5N+yqgP7uIRubTTD0
1a2UkYuTA/f02Z5RLvw+JKfPxVuIThRZ/iuvDC1eYecEEeVcp4iqwUk62Jehd20CGgGxSQ/jLu8T
Jpd6425gD9vFAmFjlUnXy2pbLeZf1HqF1/W9sV5ENA3nYmhx8Q7s9er5Vamu/EK3IWcqeZnzvj1E
QeFPmj/40M6pvi6a4/rTR6Ev9g7qNolOK/S1gRqCWtoaTO7p+zYx+B1ze+qenoDxQxONsg4Zfbn7
UBv1/xkh8sbE/GlfWeAFswVF0VwWskmIVb4LLCGu64XdHu9wOmJ1bcrvf5Ka61fdqEDO+OObNFHB
mqqY3tYLDeQfQwhOhCoQ69UzMKSR4yi7iVp5ZGSatSLxi6bGUyYpuexK4Rw8nsmPwJu3JXPANwI1
2xAimZv6E3a7IAcPbfT44KgLpSkTSkgQGc6hUuKbyZ/4CF2V/31pVXXEMP7DbNMfrhG3P6HJ7BBA
1WftgUO2bVDBoV26hJAJXhUGqblezO6rDDjw+CkRK9Cyu8THzLEMnvndq/BKBF3CbY/x1Mz92dol
te5kcSRIs5xFctMGRDIH4Z1n7UlYLz4Zi5uBRNY53pk3pIlqjWmip6+FDQ1WPH7cap+Z2EXwrIuP
OXa7i5u5rxkIqdUqVi7iX6ax9duJunTX4HASR5dM8aZJNLOltdEGo3HucdqheS9z+kjTaXozQ5yD
eYiKK4LePjYgGraRDLLX0nKzo8IHjfeEbPa6DNYxRJcUVAJ+B7M+k+k9/7O4SMh0JyowrtnnulFK
ytp/kUXz4oG3B7nrqdMqEbnVX3Uo/SN9cvYxmacUkalPSPqG7dVNhzOzEFpysD/Po4VDKgSbtJI/
itbIz3FOdr8WiX0gXk3VihaYGq8hP5Qj5ZqjNJ4WO4tMn/+qDOxSmNaIYnUbn6TRdodF57Xnuf0z
G371XhlfohLBv2YeBx15hKhBxdSVANPXTOIYm3XOb5WGhYjPSU2hTVy/kylmvu69A6yigN7U0117
CP+kZTN8UIIyUNuaza8kXrsd8DkKMqblknuJdpWxa4IKMuooWqsS9h9YBc1tzrZ897fK5+fvlk+a
h5kxB4G4tRkGLul+zgZ5Ua2TX/pg04Uz+WnyIpwgeFA3/8PVeSy5rXTN9okQAW+m9J5sKzNBSGoJ
3hfs0/+rqvUdxb2TCrJPHKlFAoXae2eu9PAyo2lAQ6JUTlkGUt8Xdb1V5zW1WDhva05LdMCxcPmx
OQs20ZBu7Ry+JIVOxHY4krPhAlfYVnPkHQdT/BxSv3jYgxxbB1py0ph4OuhtZUOwORYgD57aIvzp
YlG6GiOzqKoPePpTT9aNbDoxyf6RDjJbr3TBW/B/Y1JL71kfuVff+PLvyuGDn096hbZu5Yxp8ZWu
AyfSCQfawskun9ExFgENepcLg4xD7NFO9+zRSIMGFRY8CF1zW36oyaEdJuGKng8fdtQVELscRhtx
1R2niUm6MOfh2Lox4VSi667YnYnN8qBiJDR4tlTa46teV+tmcYmOrfkoEAuTezBXP2c90Q4gJGJi
o0j0Vs9/05jDAw4Ce4Om/1s7EhjlaDWj5djrLlZedKs6qqb7FE839H3Zk2H3v6Yk60/0lrInUgdp
T5WGsc1I6+GP958nS5RvQY1YyUTYQ77yskIOEd0D09NuhU4czISeDbv0NuNAWhM2UBLjXuh/DAPR
Zt2Ukc0w3oyOZTD8Hnvzi5X4EaYY6ncHi8W5cJmA05A66XTgT+oV0p18HURasA5QckvThFoizkHn
NEGkFwX5U6fX/spm3vWFVgccrmxE+A+1Cppbuo4kV6DqveE8eNRv9gAUJdHM+rr4UXM15OL15S72
y/LYSC8guRC4JpbwPRhGFwQGez0BsDxp1eK2qKZtjVOZRN+E+8pv24c+6GKb2HWzjkz7WdjhfCqw
bR0+NXsNbMBTSLPxkmZkhYnFvSmYXdcThKrbWbMXrV4/1Rr6SiOvOrKHST9Ly1CKk5Ic451LBRE6
GeVMRj52I/EdbR4P54Wtb0WwOzisxj2qI7S6autcrP1gdknYwOd0WHqttaQLHjhJGpwigzAuJwyP
+UhVIxoAikoNyjm+23QZ8xbEWyv28uWsoAKg2INL0HCP0IHZzwKueJkDoVlKhIpSpOEaOtOJqm3I
picJdU+hxv6iIf0ysk3eaDDThNW9l+8DuwNh0PNTR969LOqST3nYEnbZPsXtRsIKdVgihA+ffZgf
SJ6MHSw8l1uzOlj13HOajOmLeda0bQdGSbEH6iPCK3rWW3OuCdhGe0fKAEmSeOkuwhzI4g4JevGz
rD2ZNYXS1g9RCotitD8vtHRhctyFWgQpjC3WlIekZkxMBj/xMxScftM7HgL+PKuf++WhVcCaZink
SSMat13k+1eLbfpuIYrKC201B1P9DfKNhh95OfVhW7+U4AM2Ux4WUB968Qzf6RiYJmeI1o6vbmbr
+3auOV8iVbnNXIUbI/0V9HbwsG3T3Q8cEY76wuFbLDxeUgMdC6QFZ5/3fo/gOwHd37oHXasE+1gi
nkefVO9Syw+IVG0AO6V4qYcOFZFFPk23tAbSJtq9EP8Id3TSHTqjXqoqweqr4XnRMKlwQu2ljxz/
Dv+Ubc7k6alGkJ4g4IRnk/WpCwz613EGnhfatC9MdkcfDPA61IIvzOrEo0g1HDgobV9G8CVApyAs
tNEH/q5iDRtHfyyFPW5rVD5mrJtvURsdiIk2nsZm6J+ZR+4d5ODwqMbXePH3rtkaeGyETzcrdB9t
T6aXM3EOq0t72S4SX5wxNrAphj//JZTgzc2R6EhUkU9OPIhroHnW2mpAJvXClAbgvvztmOKD9shK
jUe6xPMf5LhzJMgudTSiTZmLv6+6TiO7hdkOaTfWh9VXJU+i0LirJXP5k4sSghdcgY9lrozXpEbp
XhtwEVq7wMTQOS+uaQs+h9p/S1xOanprnFoB/w6BeffFIAusR4X6Jio2IQ/viIYFVGuqDplb7z3n
gs50M02brOmJDJEfWYK+dC367vvs6gXhIjE5QkbwPIb58hMkw6PS/Y+pmNl55C/aWj1/iFFd9BCg
T7ZwzUZ8Mc80Rg9WQN8RJai5pcRotgSqldcha++KhddjZ742hDjVEuC5FKO5UUI1pEslY4e5RVxh
vg2lGe8y3e5vniMOE9gk3BRIeUOjf0Emam8goFLv0WOggi1zztMHiyDPbZcP83eNGY8X2wm6aJ7/
NUDTJyw5/jFAUuVOiH3mQnyxaqeE4RUPm8ZKXVrqFTg1l5N5PZnBRuSZi6PXIflnHL0nU89yoBXN
TvdR6zV+ec1xyT0LZmgnXyNx2+p3C7fNo5R/WTVsKbC8HduFOE0idfj3xjE6lal5qs36Y6A5DQUi
frE8ojHGsGG6YVrFGQ+ChLHFtFfoxB57t/hmoOxdO4UWYs6iYwWDpTgTA/ejlm487IOICEine9WK
4o/ZWSP7lB2fcEhna9gFYp3gKz+5Yxe80yN4z+0svOPa0LZOxpJ2wxcvZG48G2UFH3RE64nFkyQi
FzA7EXmvk9EkTzh2N3PvVfcyMA5TzgcPp62197Ukw2YecAjP7Hm4JgnTb6jLyKFUTcBViaC9z+lK
xMb4lbjF6qisw07TMRNqFgI7evGiW0Lbq73ScdFm+EAf7Aw1gG7AomtiJ/9uhaArASJrOyfyeEAj
ln6e4+WJVkn90mnwh9sGmbEcPQecoldlnrb0sFCTq9uwMnG06zMSO0R0hIP4zpcZ6RqI8Sr2LySu
0iU0k49S8vpApiJZyvKUyOLsmPQjgRVy0lnV2j2dHO8YS6FbHPdf5M1zcOYw4bA//yklnrdptfDO
WCpfDz3AI/WzmgEhwg3zatY+6DpbX6WoCxgn5MGrx+yJQ21VvDEAWtajm3vf0ubdb57m/sFDafkR
W3250ZO6vtRT9mzM2vegD1y0VoX5jhZ5kwioP4q9FqXa3fcBQZrpOF9w7s+XIe6Kw5xYL/xluKOw
3vebrKD2iwiF3dNaY0eXG5qLl3zf8+xdT5PnPHC+rEbJtlKLIwn3DaHfe5tEDsC/JBfLhUkndNE4
ew94zFcTKB8FTJmKWpPSo2jlSdtkIBddEh/QPZ0s+uy7yNTJmuPMeatiK3vF11zswKotW06B9QF/
bbe2dcN5DHr+jcGRfoLO7zzUks72tcz1/gAfxxADrFyfFkQg8uRLbxUAb7IeEG9fm/s+MWN8snO5
SZc4XJVsAxyPpW24L6Z9lyXtUTV10tIrQLH33iHPW/eIYbw5xr642FJJKhjBN+HcHT15lGzUUCxr
yoPNHwH90DwjtJSxMizaqAuKdrppabF3Wr3tmZ3r80UtPDUj4F/IZVTZysDkbxVrTfTHI19QiXc+
Dd2BQ8t1GqBh0M7TgWvT0bafLFose9WnWgYmwbSBX+ZAmEdgIsWln5Oj8Ez3TgA6iD6OXZyor1IK
ThKt9SsPxHRWS5Zaf18V8lUJbp9kwGHraSj81qh97R7FVA7BpK+L4IEd2X8IicKjjnoJMm4WwfRo
QMnx5A3pvG8XesyIR0DNRs6F/5je1bSJZpfN+Ur/Zrszg5xKOw3utFwyqfFQi3qrV7+6ce7ONbYj
QURrO1wsQlf0ifKctvmHK83yw+SNZ6OPoXYN9aHJo4VrgQJq7kzMs+p9bbwgMehOta/HDMijAaQo
poe4KrtuhdgE8zyefTnw4BHiLUSRThWJb1FgYNQU3nmQCyonDyc5JWixjO2uthrthCXzHqSZeVeE
9ojm8cZ1ESQukWHu84CkUDUZ060MKph7EJYPhqfoTAQaIHfm+RYnq4lss/clBfrEZywOjjO8u47h
HFxScp80kvpIhVo5boLPTWRfC08P90VX/chbAvVsL6q/lAGTX1H7MKJsPCoJ9J517MwAUTuGw2oO
oeY8HUwP6k8o/n3DyAFAGx9iNp5A+5gC+UHYM7ksKJ0bxppynK/LRXX/kxC/8TwlxGbgGoyG/y3t
ECKim4krtCedokaOGkYHEWRoclLmjfmCJkQ7z0oY55bV16yMwz0BEqgQhBnVW7uO8nVfwkrDnrPH
saKf1FIhCjz1ZkkWl8dUUZRbuN0MYSDiqGWyex1ui1SMTjRzrJaIW7+82QaBi6aLZ1u9BRVnw85E
GBpYAiexHTl4vrhcg6Hxj36a3f61RdUrLCPII4SdEmnx/9y6Pa4YMt2ojjI5w1CqI7WkM5GQdWQj
ts6z54AJ2cG0uMGWEZYAzv8fY45SgKbyC/qr90ijUZyU5C1kLaDnThsO9SC/30bMtH91qiQctRt1
APx3HozT5UDVbgDj5FGUWwSRwPxftm1r/wxjJwFpg7DAhGDo6/Z1GAMCFaDybQA0mUQVcigi4xpm
kdzGB6qwldXCdnHGtt4kBqhcUZCHOOlpTJBkAAU29CzkUSInEliQ4z0C3CLplEJpwnZvt6BwaYk8
0VMSN6130x0ihGgNQN+7uY4XrTS4+Qfs6Ub/kdM7hg0knrW0gsAMBJiYEOqMbuqDyxySU6kjQ9S8
+M2MnIl7hA4/T2D1wEnIat6j9yBuyrPeoAKZP9ULgirhPsGw0v2UD41ZK/yZAQKKqZkVVV4UbiaC
ZgHtTRdazu507WLADupUaTOSBLCcrbTMjUgVnCO8O157mFwMx3WWbcXskCrjs0/n/px9KkKw1sZQ
7sJ8v/iF/yzIeKQNWx1mD3qgm9XR/rN0twydIAHZ6C9DQHYVqi8URv14SaVsQC14IelmTwTIM00x
IAQfi3DkSxIcb+OAGbNbBRS/OU8oreYegmwJM96jppR/DXHfOtOiVLsapTa+WpAqcMYr15eyVtkC
o2RNK5iMeB1ggcYwsiss7/yUpuCa1I2j7pmyZXbtgssnzrWOzo5c1KuxiSJYNU2+6xY08MHYRmu9
AJYLrA5wo5XWVyP1cONZkB0rctUlMWFic04NPrEhmL9nNArWM7ryVWBXI24CN0ADwjJFxD3bdRZs
wNhJoCK4UrQnPvjs0H/1p+ztSiSwkz6rhfwntMZeRl3eErVVMXOmp700J2uxDwrBpxaFOcm84FaH
VBrrrLPL86jrw23+b8mN/IwHeqOJ+Bf6ioKykd/nTurFQvLnpLEFtc7drgrtFAx0LzKF46SNdMSc
c4gFiW4pSgy0RnSp1GLGdbjuDdTJeS5oqegpLcBYnx59YwTXpso+6F+7h44c4Sd8eNpTZduHp6ap
UWfih7mOvWNds8gujgUatKPqRyfkIAbh1WwCLks/Q/SekEw3wTBZuQt5mkvaYHwLbXNvjdMkZfT0
v1XzQg4sssafD5EOntHBKMJsKy6DU2etco5MaAFoficG21/fdHz6JNNsPQzAn+0HjAZUMfy7bSlY
V4tOj3L64KCmv7RLU2+RQdq3uR7yQwUDyR9978LP9Wsr6I9p5Zt0VB9DggIYJsSXVN4Aagnl24RK
CHthMiAhJnFwrLQR/OiSbznXyW3A+WVFzqO2A0qULm9eaw2agTXWz56XBqsR+QLyXctnmOca25au
nObOJH1QDa1S1fXT7JjHcmwdat36MTaa8+QjPL9mQXpR70j2QEFhgO8xWhJy8sHCfSistyYreOsF
xIZa2GWYPxSS2a7ElSJbVi2JJTOyTD7EefpJGMXMX1G3shaE9BuAkfd69oqoInp9ruhAJyOPM1hs
E8OhV8BPpzK1vbt61zTE3A5Li3nOhcIvv0uBMu0hloFutzHvrRKXwpRUpGm3KcgI/MRIqOTZdVy6
WYLWDjHy8X3YVj+h1M0wv/C77vwa1TARIVCYZhf8dot+KJQ/m2fT36kThjpzVAlBJhV68yh1prPP
c+aQe4DDXHhwl6XVvJ1mD+5qmXwQRl5AW310GkqgxNvi62F+Qidj1ed2+EQVgLF1FvfJGK21UVkE
pJRD8uFHGDjlfVAMycHJATZodm2R6KtQe3oisXsw2GP0+EbkvGhO9ez1YfjNQn3BRy1WhD0ND7XQ
lg2wIkVvPem5rWruawFkAd/GKAoDPpVNj+YPgLXioNRlQvtemALEvN/Hq64NixcrML+WHhKqacAY
YLdYrvHIA0XzFyaDsJ4IYR8ma6P7TXSifRZfF8RN27j6TSyOe66EFT2PAPlWdja0P7rKexry7N2J
c/uQkdn3XFLOUiTJx6SUApmWCbqavHst55p1qPufqKWdg6Eld+HAYY7TMNg4tTV/1V2Ciqw/+Cfc
bwPex52bD8YhtYqT3RnLE7bmX3YkyiOVzHLWej176NKFVxRAcivEyw/1M8/PzhOHjkNVBow9YsfK
T3AcV40WkZuVzRVROm34kldhC2De+60vgnkobcKeoTdTpRx6hkNFbgKKv5rMW64CuAyqb3PaeU1X
X6i96wtkKlSTwQDxJWZaUAGWocIHLFz4L1mD96KXauHEopdF5hSn66jcOmGig7v+n3muMe1kVVU8
Wrdcv81xgd4Y2tn8iEuTY8jAZYnkNTs1numjpl40gIsGs7//hu5+DMRCGANcFqPD957MF7XVGm6Y
XbDnXRCd9/DzRbtVP8/6NbYa/dpnljSiApYG/If6uIZKVySzhn8D/BSy7BxbO6Rh9f0ZBf5DiLuf
Q8kyg/vg9/Nv9LzXT0FE3skpQgm8gO6r2GgujYysouVfMVTIXOTceKGMbUdze6UGTNmnRJv9RLcB
EgRejpZNloaqSCz08ZkZtrHTxuDB+LHau0MV1CuD4DKgsRJh4M9tvVOjAQUqjjuZD6cV0lofZvuY
KxiPWCf2oP+8w1zZKF0phHZLUoK4dnnwNtJ+r1t6sbHndtqot/3QAkPu2xaEN0DQ2UhmnKE5I1zS
68qUtqtg2hYjseP3MOHqwPTJi30Rt9j6/MGHgdW6l379D7CkvA6VYMqzmOkTsTj2ij4wzTYrQfqS
YzrH3CteDa0ZrnOyGDsIjOmGnD7gxYmW5fuyFu9FT+clIGZ1pUIdhlF3OLCyPZWjk1V8IFW80VLT
PuKsORYVPbJVF7xFXULGOLkwK9dz87cMyTzDnwrVKl2uLUKHdDP42Xy2k34+e7EY15ZlTetZamMU
IjYPE5h/QOSCLNR3qsYLwxyRVUVW6ujvR3QO02SUL8lQly9oxrW1CeBnI4RpvsyZNWz8VE+2Xd/8
1vrBfh70VD9MCd3RGcPL86wz4zKt74lBHE4Ma7GyRLIHDv6BOcpN9iAGV02N66nRRXOBuf3bMLgk
FJlHLYX7lJN0ePJJGilX2IKMDey/ASEAZ7S877WTWZT3T/sZyY4Ey+SEA7Wz/t6mwQNlS36sZBKe
Zwe/W3TMO8UN8rnJjmS/4XDSmDYVPBM/2+wGNT06uU+kpnqkIBRAkAVpJ61zXAsLXnBQ0pd2MMyN
hblg12h5/g5xEKEKWZwFe94jIvGAzNb33mdqC4IZwalc7NweTg2uudrkVB1CsN5MKGofSUAz1DWb
H2xc6answjdi2LSjAvFRuSKj88yjGECvjuH8hmZ52AcpFK0w1Pozx+1yTe5qs1FenUGGXBRh+suN
+5eK6uM8lN7F4Xi9Nq36VsuzJcImNu4aOjUK21/FnDAkE017NnBN43azvzLwRtc4TBurxG82dkYI
0opnntd11d5YkD9WsYvwHMvT0YSncW3x6Iimd+HEYwE1zSHYgtRAzl8QlwnAg+CXfoTnN4n5T1gR
cbe1kwJCJlEopPMkKWAI29i7tgf3RurA8ixFk2Z3BKm4SH1aKfSs5VI2NRUUTWgIH+SCrNIIkyk2
4pzBFAWNiB37REI7o15wtQiOYV5i+3FOtLqdE3WWtS3qLF4ZqmiCjo/sz/+NnNc8gdg2T+qVQYF8
nFUeJTlEQ2e1O4ad+ka02bBh5qvTbUFxvwTuU1tav40WC2ujhfOxgl+2jgl0fq5RBTid9YDWa64I
E652SuKjFmajzdpJ9ZiI73md5vNy6ZJ6MBH8af4aLpOxwQZoXsWuWADBWc5PZaPmxJpdCRRuTqZm
P6h00LGi9ON67qJb6KbUO1afH6j0DjBuvadwnJ0jXeSWU8ZuqBuyK2r3DSo/BIsmIR8nbvXi3KCu
bJ111zk/TSOq95+4Ud2b3/SCXBKFwVRRa5+vwp2wGuuiywHuLJcgSLGYIQklD26q3a0FZLeODH4P
flOOySh4VgGDmV2CPgPVSMV2og3+O32CgyEYOYFFMZ5o7mVb13X+MGWFsS+Hd4ENNLHxnaNfR49G
G/tbIR/mYL4WjjI6d2gRbJnCsf3Bpd1DjPT+ttKtup2ONEgLAkinPQl19lvgkcW0KmonvWh99dXz
vPE5kEuXOqdk6c915J4b00vuw7gQCjczh1QUvn8L1FLcsO2ARMsr7PO/JUcxtWoi5DhasBSk3rEM
mPYvcdJMJM25r9GoRTgDU+vJ9rkkNHx43YQsrZW9yIFm+AkN1GOKEYiTWaw9oxykCxIyq8OFchWq
2yN7PJ1c4FB/aIjaj+iPyufWhaU2eO60jXBhnS2O5kzc7fnYoxFXv3z9H841XeZlpxfG71imlSny
KWgvghOlJc7AvnFpEDPQtMCR/ywGKLZjV5Rc9cwLAkxV27HpWkbVXvfUC+uSCUclDwYw5uXRW584
i4hGX38iGiUQJI4ZR815TP4O033ejGenxPlTmS43SyK0I9Bjd0OqGC4l+RbHsQDM33tsHJ1zqMxk
uSsqgGEPzxhwtDHtrqllv7vzYpz+LaLzjRNoe2YYoM015P9oHozxjSDhaJsOwzvu+hkFj/4VKe6I
4N2HBw0W4NYa3cBstP7NKMg/o6JqmeX54W5g+PcNvjYoi9474bfMN1x+9GczlCQZmt4343so6Yhq
cfvZP2LpXk+KwZoT8rdHlr/Sc7u85cPQvBOQcIlR3u3ypGLKbvfJ1kXU/jJSo3JISeev9CBX5gJ3
KBco4Z0uyPwVtO7kNhK8RCd0Hyeee86g7dx1K0cwI18xO1wxzgw9tlND22fSTJtrtXYyiKJBfhj1
xdpImcso1aBRBczSMjCoV9vdFInfoRTkHNDDjLVQGO7qCMOSbvgPxwpGDpwVBkQu747DE4FTAdNf
zDhOfPPlol4Z1WtHsPndD4Ir+ydFw+yIR8XvceCwCFuHyMVrbw6I1uixqndlZpqQqRNcTbF2cpVP
WS648VExcbBfN1n4MeIIe5W2sFeIR26EckiLY+tkaaJ8HQRsZL933vOkfTQ1GMOirG6zm0RYv5xl
k+hGfTf3qukcJX17q8pHIysUOlFHJiDZwbUaulrliPWxYqappJae1LnQx/JONmOZllnQKmGq/IQT
MtnQ8iFT2UXgmQ1pfaAOuinGolqmrHnJBqg2ZgUH02vsHm3liEaOL2HGebdYgAcC60vQoaT1k0W7
/h2UERYYs1PZPWnCtKW7eASRYxUT1s/gDXJ29azbRX1rEg97GXbPQNfpZUVAToeO67CN0Pg7Xdmc
hITIhCZx9W3pzIciLX+4aVj8sNvjPNbZfjRJdKDgS3ggecGhdW28zLTsEV/xTR9ae77ls+Yc+t66
VQSOQjPGu4rHgi3bLZr8QNRVQYnr+cGKSeXPYcYtzdkBSZns7KS9CS6KORk3PIqvCDEYcgMk7LPm
iWNOqIhqujYGwdmzSy5fU//6LGmZxAzHxTAfShU92EkJnqgvrqKdzNVMo2qVaoSRujJgS6VsVbpu
XbviYxHoT0tJ8A5qrO8gl4qn1jOqMygCOVIoYgdSQYl/hzp0vjEJnG5T20UcS/AVI17gOQSHi9g7
Dye73010H+bsSzlFJoEySTyvOYLZm7pYLFQfyXmRFV/KLqNl/nQcs+Zv9xueq32egw/DA7RqycWX
xucpAAJtN3W0FdpYgxtjJ7j8T90wfqs1tMj/RA5K3/DZKO1cdNdCguxXn/xhqC+4UJdXqF/cAwKu
rSafP2phWCVoeVDfbv2EuLJKeqiI6S4uiba8Ff3Q760ajkXlMLC5m4JcHQRK3Uu/mMmZbbrkeWNo
Z2eqXwEb/ZVzKk3nMmBAJPIbKZdtRMnrktCdTIcfUAqmVVXyBeeEtsKOR3wnFg6zQ+oi1y0WjlYi
Nn72ovz+Z3GXSyGBSmpJwRFfvOAchTwg/y1tZy4bl9ooQ7qmpCExYQ0oNPFmFMhoL7BqwT34gfFC
YwDVDVd04UI0mlw0MthFjKk9JUP53MspnFq4TsnMa9MbxxT34cgBqRa72WOyd1YeT+yYdrDLSXG/
lXNL1A8XPE+5vDmq4fBka+8W50SYYsa957R+GxCy+0rl7KUlTeuo+vj0D2AwN44R1bstkWCtZmdn
VyuXClZB/u5GnD5iaUqtNM0mmshFzuq5O7rTnHbRVm90xs8Yvqvxywjm9bPO5fvpSbCxHonZgxGf
qwmj+/TWgGDZ2eOQn1PJJEGnkuBdgtprYfIkuyj3t9Hk+gdAcX99MyMdhSMgKjLZcQ/aEsQTtcmI
AZVjPyYx2sR5G71QTR9n30ZXZ5F8x7NqvhaN9hFlaXkyXKgWNScvNyrRIMRWfQIMONgDXmNQUkFc
3CptYHaIGp2zkTFGj2wvPAMaXE7vGQkawskJu+oQdLAaob/1TFBfHGcS0A6jq500W4xyBHJJ2ia/
wHhfMGjvhIb/Q/1sQgfzKeejEUQy+H/8CqVFR0FDSqf0WXL1Ex0qYxAyOto3SoPu1i7XnP7uSbNy
DqJZNXwzOqeHxcO0tJGE4BEVwDQY98yAPRRjj7wRGFfviZRurv3i3is7yF556tPTXMCnZinH/CWo
i1tvkSbESSTaaWRCQA7rC7HlDCDWbWM2L0OxfNh6n6/oJiG1k8NJf0puOBf1p57qbFsWRr5dPFzv
pjOSABIAmTZqDKJK1mjVKQdbfyQpzeI7S4bsbET5ziSQE34Z8dBYtjltBQXknzH4MkLh3PaUpat/
5R/YIqw7KQa1IcA4V/OAX+doyag6gA4FMmkaQsquqRp3s+hiuOFYtzbsUf7fHHRVCzUDpjXyxaLP
VBhSDXdtjLvNoi+47s2i2SoMtlpymYzk6uEv2FPWvhHEOTm5NKw2CdLQCLClA6ToMx4V9/9TnjrH
dOin86bIgImxVQ1Xz49WKJwRQTN1PFNL+ueKo9k2NfFephPSv0ZG2qpXavElhWqxxmUDitxBMcES
cJ0csozQiO1S5nvs5TxzHUTox88fDtb0eRhSx6AkykmgkO0qOVWfjRiPGCSmz1cMfOKtxtcPYZdf
QA48/zkwlqCzV35K4PK7XzLKVv8MHUA2RNbwohBxOLCilY/y4KCeXMRqAbAdQ4yh2ZTypVigYMPx
pha7HvQjCoLnJCjb9WwQcjoh8r2oRZ9ofg8ZF46c1KEXic6unFXZcmn9tj9l5iGSQ+Mg6vST74Es
WnlIR0gBDPC/DdFynoRDuiUSr43FlJVfZJhRTaDVdGs/BcvQsrGx8+E+AsyEgYZG3DFtvE0wk+bi
yQU0Gc79TuvIqA6TV0smLph9hxhbhS+g5DHkQNlcu+jb1iTdmick2CbEMgbPVeu/JHCSNyCz0DD8
9x/VK0+4xe7zGBuT7cb/Bbk/xchJgJU4B112z0Qr9nQ8aHONk52f6WiSNTuGxcaSNjZHLmNFoFDR
0JK2a9QSop6uXJDLcYBbcsssnC5FG4PDkUHlrhXDdmgwwrr0z94YO3hrF0nRCxE25mZpmf0vXtBv
P8f+RaidDapLKQSILfsHcqR2Z2Jt5t/PYqismyHKCCeMf6WjMRGWJuXQKZg7DARNxeSOibVr6/5F
xAViKuL8voxDQpUsPcQlB2Ji+zpCd6S3OI3i8+dDfUrixyzN4mrJMdSQyFw1lwbeGWE3ydOyR96H
ZUyr++Ws0lxzDPqeVid75Wb0JFlKvVIOR210swOmpQODIvfk5/3fhcBNussiRAvAP9Wy9L8L2gRg
uovxKk2Gn8839ZBTjzttaddY692T4SXQVNK2O1XcrepdMpPVtUQmvFYOgJnsrCglT7lgSnGz9uzU
RJwqdbbuuPLu0tw/E8CNw6CZzs6Q6Xcz5/MHKICBLjnRWFFwRygmY8okDlyGug1OT4+GyALjBNFj
9f8JIprZ4hJhsLX5NydtKqChQex+H4AeHknT/BKrrkRL33GH29jemwONiMZNbZqMlvWwJLgdEnDM
CIXQw9kzILAOMh4IOZEIjGVX85Xb0u1E4kL1uYD6RuAtFy5YdlDOshv4xvNFLW27LIdJtDf2rZSe
luARWHln4t+YmdCd2ai3Y9NrW53Ke+Xb+CCtY2bwkKj6okXt3eTVSUMJJsGfRLnLoAvUodwpgJZO
ZgpSKwK4hLycFa7tT87zmuWghBnH7AYFNbsZ0vRUGbHsVnbRc5d0EpI2XiM/meBgzfVumRE4NkGT
7VJGwa+DDa496+LiNDg0/BHRW6tZ3p05ZUpNI527lb263/gLx5Z/PX71Sm8RlC0znqJvRe4yCrOy
6ayCCEepWnKd0jhijsZ+QQBupnX3FNgBMosCmz9mxKcOg8geYeHEJK2R7CjwQi0cQdwy2M/4vA7q
XeRZT1NUW4xtU/vayxlzXFvdGULhRtnQKgmxV640givv7LYCjbT1PYqeo6QGzBzQDzxkDcIFD27Z
ps18cz90A+5j/4T23n1uZC55nle/eGQ3m6ZOv2cVH/ymapiBWT6bKwe5/rmpEGXMLzADhmueWNNL
NaT6uqRldNB7eqeagbxNJYEaBnFMJfsl9KqwIJfQ26hBhxp5LLJpEqQYJXC9mElYgZtENzN772XP
AMRejE1IoIyNd3YsjLHagyu0j8CfjpXs6S+ytJdFzAnrjr4OenbQInQwC0C2zuVTN/SiGQcHAd5K
wyNsiAp+u408Kq7FbLpd1Jni1gl4ULAHtV3Zz8YFHUx8mL/0YhJbj6L3HsjFoFOHadtJt50XPnhe
pl/KtpkOlQ9Vp07iXRw4y30MuxZ8IsM3yMHxnQ4NSw2KrDbJinGC7l5J4XcLD5uHG4gIj0fULaC7
tFmK7q12NIM/u4d1v8iQJCiguVtjoodgvK3J47oktnDOhvmFYA9yEeRloFQGSm8wdf2fOEmao6a7
BordBTCggOcME9K9ZiPCHM/YDdhumYSIV+KAyucgTgB9xjrejE6cutToTwlnQYB9fsI0S3M+Zytq
wDJUGtpJF98wUwC4h3KnU7Q6dawqqPqphoG5x8XwdxGW1R8mMs0YhMADqRlehaXNAZ13jUEyYakR
MgdJmEKLAtu4OxoTTT19q4bW/oaW3luNVIs3dK3iIAa0JkmeD8wZLfejT74BR39dDOlDRwf98P6P
sfPKcSRLs/RWGvU8VmPqmhh01QM1XZCuRbwYIiM8TWttC5jX2cY8DzBAL6N6R/3dy+gK0TVZAyQM
NNKdGU6aXfH/53zHgMSWlsh9ZumZ5nIjVL1F9BzV5FUks/kF7ae+r4g/h0+36Ge/IVWiZyG9VpUm
ZH+gj2TNKRMhgbMuCSPh1OyTyCZKc/FjFDEOg5ONnxXss0TEKTGXq4sCpd7ypMs/Xn0gldR0FgCF
rub52C4evCA7hdZWmgamd8WdA1daEyxV7VK3O18WbgAsSMC1hhrvY4hEiZ4c0liJJlUHgmTZcIdT
cZUFdX0QyJh3tB7uwW9MR1wIwPjCrDoiJ/wU0Tc/U8itt6zc9INhU9Zq0oV1IoQTYz3ReV+rPl9Y
1ihtam9vdNrvcYx6fQj85l7MkbsZcn3aCKi6oWP0rwHLEUWyy2QFTj3KZRmudkFcVvRE2a0OBwWp
MCNfW43BCCRJro64OcioGjNCUNizqC0MrU9xbMz0PiOMGXaIZrDI9TRrFWkUiFOdLSfVpmIFPIAk
o442CukOCIOmgRyySLio4g0K0m14n8NWuHMdFv7UWV1WlJG4ipZFXFHIlckpEjq2BHiaYa1YuZif
GNuuPRAoa/bL3uMc2cm91o4bIAbeI6E1A95HsiTF30NbFB0pdt/jkOCNMh1e4QB7ByjXRKswYg4n
Jz+WMv2oTu332sNVoBr3ITv87ey1JIA5CeDbJtr2GlncMWC6l8px3gl4XraJa/B3FAQrKJoYnSty
4ukmWQ1SsdZbELNRPT5MrNcde9DO6mBXrb/ym5oAUSd3N6Nlc4nb0PzgLiKtJ9n9dqbndqselWkN
828Ua10zmE0Wl/BDAZhn1evFSDG9xRMNj2/fC2i0LW0uvcurs677d11SYvKksXyZN5uKeDYyv5ad
Y3vmVnexYPlU1u5exjFAo1OO1dVkUzFZVVbzLlsep2U0jNNAKNumGlcCOhl5ZRQg8WG3jKuIVxWe
SR28qR8P7J+ildZHX8kycXaX+T5y8n8Sx+F4/4CeLUzS1GxhGmwZZFzHl88PcRG2f/mT8d+I/gz9
cTb87VywIebp7IxL/ykPlrnH1oy0TyHJVbNUD3P0J+hL2LR4VyynxdY36685LJwrX886ZrvowUQM
cpoMmJmj7XANOyjmfYbw27Y1T3PvCdRg5Ln2PQY8cjWJTDPWyok4Szsi3RGaRi5EaISY5bU6aEDY
N27ZkG0lx9KlzY1vYRmnsQiGW6rv+i3doZY1nFgA0DFptixbaEbN2qYoQRdYpf7WynbiAjboyoU9
uZ8WVP9Z497p9rFzNP0KqjNOyynWaP8zRJpj/dlk10tFzXGIfoV8xFdF2mJJvIjtZdtCH/KjuiEM
4/GPQ1Js/5dvxaHoTsy3xJmbnuGbv34rnY5bQtBa0zHBQ/axN4Ob1bfqkIvh2yN1ShbfDBrmiuwp
cDgy0l0dHFTV5DYN90knQ73bqDqLAUEefUQisPSY5TZKRBPx+JU2WEWGJcSuyOzxig1EZiyCCYWE
Osdo09JpDgsYnbk2NogbSDRrJA5p1ktZoa68bSRYdLRyDXKTGFry3hEjMGhXbZtc960mnrAaUABi
kiTjxyflmCiFTnoo2NQF6z/+5Egi+C8fHYJTIT88k8Hd/PWCthvXM0WSD3s7IxFFloaVIKySVWEc
vSbJXq6+Uy+UrvuO+o6Qec1tr9ShM9Lu8kidYkH99kLmLYTAEuS9Mag2XtCWFBGMK0jrW/WU/Xfk
5fdT9cixWrGZyrxdq1N1WOSbtBA3hMxUwbLrrOMQNKs6ZPZib9AZkzsmy7KT9Ah8P3x/zji3JhUM
9ZKRZMxNRrEcLL19GJxUO9NMcTeGbDyq0xgZpMv9mF3lFipB9Zw6QBf3jpNRfaIBvHISQsWzVtNh
Gc8j3OE2iSrCfZl8MczV9DzjEKzHTdBSlxcN61eLzbei3KmnFOpOHZoGM4qbGq+/PB9JGJ76CTgV
FA7IGtt+f069oH5jSRrC9uYWu5hUxSt9vO1niFR6hvdJjgLfNfPfT9kRUDlU55eH6re/v65O1SGX
b/v9vct6hPmtZ+sppUTpgaGSEbBkIOhMSWvW5MmtOsxmFBNVL89DM4NnkUHJHOTvfP8Z0I3pD6cU
Bo6DYIUXNtIwLUv0/QBiG21JvCUBBo2qPHVDp2jJB8zgW8s4iUzihCmLTTcGI/EaSRVGX/nc9xe+
nybyhUiYA7JFM7tKNC86mVlzMsviOm2b6FwsI11S8tQXSvaEdwp7kFHqen3BY4UyE0+LlwMEp/i4
SHvIBZslH6lTkTCLm40H+MX5ShJWfTcjb9zoBhGbhU/hemmKFv7fnNCBk4e5y8hrDLpoh1byGleT
fQhlFkorN8DCj8jnRCRnR5vg4JxqFC7bIEysTQaC5y6XVkFARTQ5BZBX9RyBwcP5j8cL59fULseA
9m4JVxguOYfCNX+e/wzceIZAnL83suYuRzvwu3bGWWU/kgIYHnQnFTdU1wK44dz08kwdkIeiXcyp
eGK/JyEDrsm3V6qhZk0OpifZmVpC8G/qEKJD2DUkBHjOY1sZd7jClrNuPqoTkxLx7VhGW0NOTeqg
ZqpQIo3+n6cjxatVbHGD1+nT5DnZR2Sxr6I4XK/46MNd1PnOCUbEt0MVpaTCIUdTT2G7+fa81YLR
7WTwfV45Z0eKxtTuhgxdk/UHycThPnXAEtIYzEtB2WWR4aF+nfGQzJHpn6xHrH/wfdi2bjqea1tI
vPxfvo8ZIi3SKSH2MUq8U+555n04sndNaeVlsEXv1VMR/enrQjSv359KysA4xNAxVqn8pVZ36X0Q
j0gEWlndDqVO0AkNhNuAK+4It/bKLPJ0ApfIC3Vug7VNsF6ssAuF+x9eYoZud7gBiZvKx2RboxjY
pApmRpKYz67J3/7xFWn/GpDGFenQPTQNyydAxDN++QT8lIlL97CQFuhFm+yrkjKoA9kaqaT2zPP1
9yfdNMKvWBrJyiOCcUdQeoSPSc+eBQUxIhwCJEzqNC61I44cyBTCftaD5NqRcJyShjmkdHX01BPO
NFIvDHcyNpNNh4TnqBd++Bn15A+vB7kfoL8imIjIqHhfYzrZ23k3vmd5ytorsp4z2xTX7t0/+ajk
R1FS0cTv/fUvf3L4nIiTcwzbcB1XN221uP1h8RqIOTX8wRF7ZsjkSDxm9jix6L5e9OxrGDVGiYuD
D6YXVFGSotmKrADMQotvugmpQTPFudp8EC5SY5Z0n91YJt8VGgjqjHQkzakg+U3hZprw53FviBNA
fXGy5kSwqEhO5kQoZzvpLrLiMmMbJl817qPYW374SfkOPlBHBSzGffscRTiqo3zMYPjBMFYHYyZ9
748/HU8m6f346bjYXWzDMl1fB2wG4evnoa3q8BMNYeDsnK5Itt8nZjXZzpyvI41Ucr63cAGZyXyu
fiaKopxI9uFdT8Q9Iww1p3D+BL8keayTZXiCi4a4OU7aG3VKEJ65saMq36vTymg8+jEwd9SpUc3L
Sb4R++ThST3VhZ/Vm4kl/8dvltHy/OHNUDF9ezPIFMupyNx79T4TmLptRY5kdzRp7sfw8p5i/Fr7
0QceMtVD+6TrvXEb1MZrWpO5sUb1UAqneVQ/2rdeukqbGjCk/FEsAsl2NkPQvPKNcnYNR7acGkZF
XrWJr7irR3N/eaPC9DEq+sWd+ln6dlgP4SQf1ekyzaBL9T7YqFNIY3QRUnwA6p0szTUf6ciq1/Sq
LfbqW//vX6b/EX6Ud5fvt/3rv3L+paxmDEFR98vpX2/jL03Zlr93/yp/7e8/9vMv/fWpzPnv1x/5
6Td442//483n7vNPJ9sCxMV8338088NH22edenf+ifIn/39f/JcP9S5Pc/Xxlz99Kfuik+8WxmXx
p28vyfucofCHK1++/7cXT59zfu9v//tv/+dv//ff/+ff/u3f/9d/+bWPz23HO9h/Zm+LWoa7gBKa
65MhNX7IVwzjz7rnUvLRPcuC0uOxP2bZ3kVyePmz7pjMT23Zy3Mh/mxZwjY8wBgGvBNX/Ok//+af
vpbvX9O/oD++K+OiYytt/nx3urruuCYrD3JD2ebpjvNL0mFS6W5lFW0HWWOkhgjpgxwome/toQgX
SVAfx7B6RpjifWrd6ZgOnvcMUVk/+CmhsqPM5VhIoCuirmO3m6CbwFdBcVmeqwOgghjPESkrtW98
FBRVH+K4NSkRY24yqzz9J1sv9S/+Pt6ovwijqbBNB92LZ1jWz+MNXMtpsgXzI4yig+V2PgvA2Dwm
ZYWL1iJ3nlAVOnZFFqxtO5/ZhrrnYSg3F4ayAinLQzV4n5JKI0TBK+Eo2NiJBSAIr43Zk4QR9V4y
DW6jqR0evDreEJkQ3jULKlemgh7ctT3fll2MUKqJT40LdDtb+gdK3csFhwekvtg7Q/X23azgF1ed
Shssu9E64epY0RHyPlHwDRjTO3EYy/IKFnBwmwsUwT5ECGq1TfnSZv6q6Iph05e1cTvHggiOsSeK
b6pJnIBrsGhW+xXs1qsBvO6Hi/zbBfXzBfRzkUB+3iySdNOyXMP3uSBlaeeH2U+rpswtIiPfwCzB
JoNAZ0vKaFetlwH1egva+agX5fQQT951rSjwJUuAOjdTAOyW/wSJMdt2ZVbuU7PLKLVJLyHbxekY
AvOdl0G/QRkdP1a0vo+wFNBFSKCap5lPFPyeK9Yb12B841UzNeJxpOnP2gn1pW/duSBmV2PjjEQh
o7hfgdEk6b6FU9VU80ERTfyUtOOI6QLJgYcGWDK2jCgZj60+heuCaDPapA5qriZhRxbFWz92QU0Q
DoSyxj/GInOPut9CmJi9+m5M+rVDCepapT0h9Ju2bfk1Wdr0GPo2wXVaYh0nkX3Btr0cL+pIAe7N
swaMy6DmHcSSZ3UAXOufJTGm2hFk1n8qjQDHS+/TQxjD3zQBJrIe/XrdA63feGm1DLJEthp0zfOI
nEFM38IOjxPrGYWouSFjCbq/TseijZ0FttAAicrA4knRy3rOLbPGHWFgwcXBuK7QaqwtrK2/a237
yBpBB/Ea1NV7LIJonzTiuU9osI7+ZJ+yxPvadpF2tLUmP/lI7XInegvIatuaibSRRsV8ZXU5b1HJ
8g3Fs+amCtqdlz+2fVW9mjYJBmaYQ6HqBzhzM61rULjOO3lyJf5ac14lJeS0PEI3adkWnaKucu5c
c+t4oOLAmlDf7AHcXWXpcp/15J6XcDmIT/CbB4Jg3srJyz/BfSo2IWCk65Bt1VODEKeWzxcOwNPB
gZgzhfR49lGTpgSt0ndv8OddeZghX2w7dOuVLhpBfRvh1uhN85sjXienGmnROP0BwnX7kEY4M0ba
IZJ+l9eU87/dznTqKV635L0G+qcldst1DN70oSmv9W4hC2Ool1cRRfdAp1AGVA5U66mKN4lqEqPV
QtGQlDYmt3S4YztiPy9DhEUyyJOnOGoR4aK4EalVHWPfC9nBimxjimD8bAFi8UnP2RK+h6vRg2K/
pDbGs8Exn9WpudwRsjRtDHkRFH//Adqs/Vno89NCI2Ebtlm3JzXHeiUU79iQS0zEZ/HJBovA4E9S
H/Hl3LJZE6XXEAayK1LbH5MmrWl7WMOeyQIZm8wpVpVoN4yzt8zG01LFVnLubA1hyhhsyzhg2NJb
mJBEZ8+kt1xXVEhX2DcSvEhsjVWr2LDocPYVTUirKFoCrsz8DsKbvmkHW2NxoydfIKeHt9pihbfo
nt1jF7mgQ6SMZvLDmki62iTQnRFkiojysufpDpsbPhDfO/fynlsMaO4NI+aODGxvo34iqjITuSa2
sQ9t7gMMoFjZv0sR1aMeYvTGiTuJSjKOfzzKIqz+OZKYyd6hPoB1UjiGKYsEv0zUrC9RsUWmsb5E
gkapYxEt2vh7ctSyjVqKZosD3w5B2vCMlmS+8y66XQaxYIIGxL39phOOiR87/R2976YkjcFckEAt
aVHcVVn1eGFv6GNnbVRJWQVAIXm1rhPSM2Jhn7Q4tU+GAGhdBfQhZWPKGPVc5gRczamwDqUdozPs
NEFue/HcdG0Xw5ORELGmOy/j6+WfgpCV77nXyBz13MesrrT1OKSkNxokAi4T4y91525nFoPztozZ
dlzMgRiy4a72u69F0MFDEhDaMJ5+8iruXReaBIrz4skOkgRyXp+i08BPtdAWNCWz3rRKa1Mb5ql1
LHsbNuP81i7Vqg3IQx38HH1z0MHehDhKqi+khjyh2DmFANd9vzsSgpMdLuNgl+gelx1d4i62UebN
Cy15zfe3VV12D3mdO7smAftD6N+6ifP4gUBckyV5Tupx1lPbGPob9XkHukv3jtSAdsBbMTNX3V6G
SerU6yrHYILKb/kkBjgxfkPc61KV9k6KM4gYG6L7cECLnRuVs26x065KEXZnjEyAZpPkxQyn/Oxp
wRelA2TJS7m98O6rGVLJ0fPKe3i200FNx0levGJazUGS8x0mDNwbBLHmqbFsh95h0xwdF7+Qr8cH
DKXJ4+xNXyKyUO9aZ/lq1YZH7x+Sy8jogcRKQ/lyuYqM0HpT99mQtaD6WnFClvI4BxOteXnZdOpg
WgEVITk7FJCB1rqJfWgFSew1Mrv6oEzhYWv4axAWhD0uTjpceMRIp1pGY8/fXpzaTTN/yprEPhYj
eWi0k4mSkZWRKhb+OXFwrUG3PBXFgMPSyRaS0iiV4i6PPpc0OAQNZPS0czyCjWagkKuAZgmXA84b
GvR1ZZ+EPDS1UW0vHbWZQCjyOVlQSMCzOjhoLVCzyX4bKt/yWCSOyTVgxjtQGe02MEHFFHEfHUJ9
eCU+aUL/1xVvRQ6PRRtwvCVYRA81fr4ty8zwFti9vjcJYTBmz9qGZhe9O5jCAJLkX3JWgM3oESmf
dZgf5cGc8SQRct3HvZRIW/V6qSaqr6aNKbhCfWZTVgxJkeoSJjUYAivLbbB/OBSnXBhuzugBS+Ui
nljy3nRHDFxofMvefKCe6z6nkTC27F42URd1R508vzvyz/B22x+60RWf6/pru7jObWW4wy7sfsuE
RxxghAgjyLts64LaiVgmN2AvsGEQkzq0v1lEAGijHR/gehEq4hJo7WPT2yIA4/If4clGqWmQ1orR
PpjtWxim88kLCI8ou5YLZYqtdYBT4N3zGzn6q89+DNujKbjfmnyeoIAvRLeVxrxjpffiQ/aCCFY9
qQyj3HXKrWb1+IEOKYJ+xMUGvYRCeNYG40PM9r1zD/VYWc8YM56Tufk65DFQJTtYaKBmFFaBKLTn
HIPrYYwLGpH42l1tsh5YluGnaAUeSc8vD6I2tW2apfV7Nrj3CyIPvPqHyC3nFxxPqJvi+DdN678w
nSFHJSudRvj4m0aPelO67W+NzihTFZ8m8EXHtIa1rkdxcy6E0I5519n9ujA8PgC71aCekLox35dG
Q9+86u7JtK3eL7eYSNr5TshVDl3yz4TMwMJq39TcsbTSoNFi5bhMJSMfewJQMYEbE+LF1PtHNY7m
KfsMvPfAyyW/Tg6VxvCy6NN0nIhquG9j9o3lGFmnuucKnNLWuRo709oCDr4MoL3uhjfQlqK95oR8
SZq91qe4fp9FdIt4QX/EJhYfkspG+D8AyzBd+wXS8bMPhzGrGMFHOXD0w1M5l59tM3e/zpO+sg07
2yH1X67bMCD2mUvm3FqgHixP3KH+JOuw7MQuYlO4rwPHeyNL9hbo4brJHYBApRcfrQkcoCHc+jyU
Fv8KZo0gFPo1ugv7NvKX9kzFIGf5aydPExIh7uXMvIG/ob1oun4o0OvvF0cMm7Ap1+HiNO++X+JL
gc2KxIYER9v09zE9cFZnIDDyegCwusTmpmnEAx9rDxjwo2/ZR842nKhg+pJ24bjVOtt6xfeagBMt
URVUGqLRvnAeLh/n6AJW7SZAh3lXnQ17eWLR9dhORfWqpVg/Up/tiBvh/umNnpVVl2v13ltYhCLO
KI9VK4JtzgDgBV+8jMZympsWF3S2HKhAbkOS9PiHD5DJyxsH5fM9a3YWX27ivAQLAh/M6ug6sGr4
rQcg2HZWQwjbdZ02cYWXW0baWhpp1VZcXPuNk78QALxViPJpIbIDsrUjofh4LeVWxQqt81z2b/iG
sZ3HLXnyPsbWlQLD237gA/vvPprG/dRCPVx7qLPvwoX77vujsRDO1nfcD5b+BAraobFrcPtgCox/
V+4uzeH2DIWx0u1EezJxr94akcYoLy8S0+uATFmDc2UasfGWPrthKx7LNr1bWggjoWghi2QxQdzz
DJN/iOpr0YNnqK2Qz1ZLanNlaI59jqxSLpNlXJsmUEwxvhFxGuZfWGl5COtzZ53rbG+KvmfnKe0s
pTyohaSRY0Juoz7aXWbD8KWkBQsbDXBjlL6qR8vS4zYvBQmOFWuXeJmHtZWG13Cni+1lRpODZl3N
aXxfwYA/jjVghXCxCx9sEWKVKfOcrZdGzbMnoq9TaRFXKkeKKnDvuy6pok1D72lbjRrxM6Kl4ypA
coAA2bZSwJx6g31KMHWsk7yu106AttCPX6zY7Z70ciH1ijTcA9gL+6QH2odna4jFNO8GKyqmQ4fe
VO28liaQ6ED2gvV4vu4XoZF1YGyIUicoMuiv9LBbTnir20edGxXl76bSaYRZ6O5XI64ovBQcyvi+
EYO4TsPIuBFuZG0vo11bYB6Naj+lebmkN+lcIQyepgePRqmD1mWVu1rBMKWXp6hPnSv01g9w17Xb
1KKaEVd+/7kMw/XYpcFDPhvgQNHfrQYz1l68pEg2TjDYd05ipPsmZbGXW4T8DTUyh4mC6ZVdN80D
oIw7mELtTCOkbB2sHnV3sNO8YznshccI7tpTp3UhHLL8t0D30nVtAwIbl9p9QyRkov27mRee7hq7
uXZ0j0a1cIqXqj2r3VCqofeuHbGbSpHfL1lCRoZcNA6mXrCLpcjR2cO7B5fztqOYt2kzl61cxkaF
mcI9VKIB+5DbGonv6VkROsnWmo7DOF8rVKc6VN4J/duq6sZuEw6ER4XQ5dcGG6RGiPqg1nhuYMKq
tbVrPuWc0a/P+SZKGWpeVMfGj9NNp/ZnMyq+rVJCJML5rZlINOksuHz0v/PTordUISiY3ZZ4vTYZ
kQ6roR8IRZvnL8uIDH5pknKbJXQBL6u+3E3Zc4EP3nbjKA/CZ4XMXrYm+a0xxlsWvc9OwDpQpQDU
1fPIZfzsFYQ19L5AZDnvmiYNTyGEdqzraPmW8KbWmGpqWU1iow2zfNBw+SA4fqQZWd9ebvUqNfqH
IHOKp6ZfV25vPNmtazyNcXWnd9qVVzbaXZwSRcZCxby2NUcnLSRibew1I3Znnba2ofWboBHuOdZ9
gu/RRp20zAvXbR1RcfJc/N2R39m3M1wPNed5jngGjjSAY2AGJA9uIiejvAI92lNx9WbA0k1Nt5R3
v60c400VxEJ4C49C/lW4rs8hbl6YRQief7DmCt7kUpDy6xcbWspjKn2eue+0D+3oRKuuzRxw/LW2
U1dX1B56j16WSUNUt6LlsQpZ8hbTMh41v1seR5BWV1QGTJSNnALCQciz0H83qAUUu4Qw5lC7QW8X
InXbjVAHrhNWdhJpysNMPZwcSHSkAJCW66CklD7WOMqKY6R1cEHqWYq1rGebtdXez5qtgbdbVnAi
IlQzuGj4VgtnTwU+QpqYsOanRZev/Mr93Llufgyi/DiWsw8SBQeovBlYNjU9MdRsH8Mr0wmBqASt
xCpR9RpanN+iG5K11YlXjBb6tT9mO3+00lXcIVvUa3YoKnoZ1kp7aBO8FunEdxgF/oNXAugOtLQ8
BQREYM7Npw0N1fkhWlIfS0bhHexBTA+6OyE1iDG3s3vJ12mV92s7AttcR/WpbJN4O/tF/9y5FlED
I0GvfQSvph3hPgFJuKlrO7+r6+GT56c49WJcP6MViUcWSGuUDnD81OcATAQueWcA1GE55LCbfy2n
4Flvx+xYjf4jelnkHWm3qeMWHgYDJ0itlIjtzCxPWO8/YOrPd5dFgFXb011KlLTfOp8hXcyfTBlU
bLRUKQwbLg+uM8CkenUbj4Xx3tGf3fapOYFmcsg6yHPr1gthNhMtxC2f1uyvIu230I/ObahVT9S3
8+sgnM4XVwrRbhiEFSLHj9neUY5+ZKEJRVE6BTD7FVdg8ljRjugOPChuW8Wys8nwWTUeklp1WvuI
kRw8JJ2mswYQsecy8Bck2WeUBNyJobFZkNwucV2sW1KnNnY4mFthcX11LGlca7R/n7X2gXfUzxBb
XSIWctZWAeUYPGnbaiIk0wNiTIO2/ubKDphtNv082dJlQc6C3ISqH5GnhFrZK7OIAcfJvoNCJFms
UI9RWBw7IJXHGODzbmy08jMw58Hrls9QKJ583fyM93TlkXITreQjFunFC1Hp6TGf+fMXsClrFCHW
7XdnQozHYG8U1efaIAdPBEQ9qkf97GfbcNGBq0tqjfqAkc2QxgJ/fStGo10Hfw9kKF3vAO55wfUW
XRkj6l1cTCWxl4gFnKig/sWt2RCEc5gxmG1EoVvPjmmU3zYUhT2VG5yCU5POsFgdOKkGGF/LsuLt
0JrUaojdYbXbTowY3Z1Oe+puCtppbcJbggnsLah5+unkx0v5kLft8+TWybtavMwgWd7AvWFnsKKX
lCrvTU5iBmnsuvbGHgzYR72JTBeYQuE1h6LIWFYTF3yD7yC/BS/u7ryiiW7dLvp2SNFgBlkZnuN0
gFkugg+mXMLiguXu0hkIpjBejyOYCnhcX6YMhbTrWc0LjaFm0wh5k/lzh7RhKa+pcHEJqYfmyD4b
9BiGASsKkt9ctzv0LDZDRrdh0/kQQxc9IGSjTXra4HN3qBYoZJeKckhW5T6c7ktvRivCg8Sk5MSS
7j5BwnOlC98iNwfww9qlgicNOvX1fFkGpnjwXFTD2hJmdypWqBXNuO2S3rta+OIgyqQAeluB/lUO
H6LZU5VOgXCIflmpqJHwpXgNFjHd9Qsgdo9480gAFdPH6OtlSxIaFshpVMWBl7MiM/th5YzU57uZ
EhykkyfTZIIoDePFLcZlp0YO1/zsl6H2houvOKin06BxMPsMI1j1WfjXFn4E+E79h23k15HhIusY
4bk1Tjkd7Wxy17WGopqZ7mTZvX3dzuz0CWRajnloGPt0jOsHdLbOSuh1+NXQHmLP20Eurn8o4EyR
p2/z2khRbLvuLYQWrpZWTzbq1JjhFdE8XvmK7TlkEQ5yDREgmaBQi7PmesQiogi1ZeU8XqqK40J1
ekUE+aGs4Sab8CJnLphpxPZUmIG3yQev2bkAFm6xfLpyoUqPNJEQ8GEdy8WrF7p0ro2F3YWmr1SB
hpZPdpv03aMYg35tuGihO1m6Vo2jfEjS9aWLZmGeXjmEcuATFfZK1R9aj3JQw2Z3bO/DhvgxT8pz
1aMu9cTaonV3k6cH1v32cw5T5MGLo705FdMLimn91AXOF5Ar9okaoHH4nurjLD7mC0RsGy0G61iY
JfBMWR6w6mKAJmS8kUenPSCf0htINSaby3mIqtcqr5+x1fYfCd9HPDrdQc25VWeYhGcxa5JXW4FA
enQG750VFDKpqekfEEevw8o0nkq7/OnRNCGG0Zt0E0gpyUVVkuYWBlY+JfWcJqOo5Kay6Mc7Cwfh
kSLnGSVDdjaHk9Z4/T24MdCgCkRNbPb10jH5xaa1Qk9YF1vwt2SvzWgoFyuoDm6I0lNtPlBJGDeF
pn9x/dZYU2HMn+oC9dLSjCYBQnjMCauAeWrb3bEJ6WmhNW/uc52U6ksbyxvh58+5vbZYrB3r0G5Z
PBfa/RiiZCEItNpbyxjc01jHbqeqM5WZ3mBZK7YGS+uNYo+og+6SB5TNDitXMuhdB5WIIds+dj6e
nMgIzjlsS5k1ep96gX5WtR15NvfpcnO5dD370XH66zSJqDVEcN8pk2/VYK7yi2j/3KunXMvwr0QK
1UPVtf3MfgjmJrtyu1u0UHkj0yELRnayeCZY/MdcaNe6sPYd1oI7VWpN/WDZhHbq78LAF4/+THMC
ccR1bAfwSJvgPztpau1B6ntDPaEBPt1OoL56cqxDiw1l2l6x4nU+bKSIbcRIyjdx9jJLbIfFoNok
Oxet6US7ZCpS/GDJh6GFw8lxRphsU+ihFg+N97Iq31FpW9dUXN7asAhIKOxJnDR8Qtls42ZIi+k5
zCywDbSTdyUWXvwQ+yVuqmOd+ekri76Naab5us5B0rk5Mtt94E87WGUHVajVoUnf4n85m+wnt8MI
cNJzFrENLMRMIm8d7POyIRG3OPsWRQxDApR9mz0vI2Lha/N+zkAfNRbE77DzSIOoGafVV0CuBoEn
s9Fu6kX3JCfi5jJZJRoxl/QAPC5J75w7WvvojdRHuefzw0BuLbqPJVknqYhAV2pAmtxRvAjHiQ6i
N4hUxhv5aABipjjjn1BjviEg0q6JZOweSn2QhMFpaLZWKcDiIoW8r2R/zZnCz3E3eXuFY6FMHZ0p
6KwcbVpb+D02ITWXQWhUXxOW4TM8mXOg4atSvYvWq3YmZPpH7Py0FtUu8nLpm95cHNSFy8odUs3Y
XRV2nqx1mcOWz6Q7iCicdnGkH1UsiR627YH8hXlL0GN2rbkVdsi+jY/U3qId6OfpTrPjbleUfXbL
fk/fo5wVNwsCvVTUxkrBaTE/DUc3npd15qUOf0PHElubp71ZQZMz5u5DE4XzVZvg9thEXkZU3xx6
+kBrbPqhOZ1hG0V9mpb1vs81KedKPvSwIva8b5zd0kT+cUSwsybAar4R+lRtSF1cdgw573RR3XXq
dPjmpUxAKQRyUGxF5RGWXZmfg9FkDCu4JIHwjtcpqSD3I3RUeyHmsbDDD/lgajvjNQwJE2kzdKjy
4FbEvahH07tRX8VJEl8h7WrvZy99iJy2SHd0ZrkuSqJ7nB5uduOIY24MB3X15XXyQQTKslNnfuV/
K4fR/p+QH1sGi/srdelDFxvZC4EvoZomdgJD78YdgTsEQ/XFLos3MYcIVbrxMUDIQfO6pOtXaFsk
ATeXL53EE/MinAisFiJi6FQ7FDndCri7uwNQVm/V99QP8X/QdWbNjTLRlv1FRJDMvArNtmR5dvmF
cE3Mc0ICv74X+LtdNzqiXwgJya6yxJDnnL3X7kktq8NtRtLKxcIhe/j3yEo7WpSZqc5N/bZW7+sm
KRAtMXB/KIRF/qwX17u4A1Ngm3j0TcWZSZLvq41xEhFwaz2ls/wLNnF+wQyDRtVlpSxR6K3XNF8e
CMHMA6tPMOQt7dhcNReaSeIBLsslkrETWKOYiwD83rtdM3JxwIadNMWu75GDTrp2UnRwKx0Rbe1W
f6vKGAPdMryeciN9UAkZ93Rh6SNi+f/ues1DwRVQ6PuqMaZPLmYuGXM/IqMm/di2/qaG13PTK5gj
A4R/7tMIvyLhwAOz58AQhJw65EEoo2rPqVk05lZMQ3GIkIvQ2IVosEBC92motG0vwLLpDZPIOkac
kOSyu7hT57Jy6ItzbJnOXZ+A/m5747CuTtbjNc6mZisbhCe+GyZbAbH2UvuPDshI4jgVcUGd+1x6
Wn/0loMS7Fx18fKZaBOhxH40RI6RvzF3nQqjZ1Tur/ZyBtLfbh6qUZyV7u8cTOSXcBEGFKIrb0ZY
55s0NMLjZLfVAbQFMPOyGC+1Jlpw350NVXsW4Igy2oqN3/3xS2KLuoqErLYYxqeyi409wLSJMOWI
enBtFpBN+adKjPwOu0wNVI5Hs2iWRzI5jrH5YRVo3WGOuF0wgXyt8o6xbYiJUuntNgW4d5atuo+W
MDNZDU2x75GVITP7UU3WH+jSNreq305Oo0bTvPNA7PB/k87vtlinaPmExXg/N62xG9PGfMwNFrd+
szDI/NJlpjnUE/yMYtK3mR65RwrQ8gGZQ7+tvSY9+KNP61mkLc41MBeqt//Us2wvHflTdI7nmEJx
aQjnoVVtVgVW6dVN4KrSPKwDXPpMIw1hLvAqXmRJyxDSmoGYkW2nwWW0P9aWZ59zWwMPCTOBFcPa
i9YzY7oAsWHIqnxiCyCVfcte1o4Ckuh221D0B3bZmXsvZKbtp15zmsSYXzU3UhB5sukD6zFhlIzI
NlEPvUWH+2JlNAuXy7+I7fAMpBa0yzLHqdRv5fXFi/jvCaz54sVYpjC8YjGcPxKuxzVk6QIi6BV4
o9GGcAicS8WUYr3JgN0jk2V5SnStwiozQ85bKt2MP1tPD8CK7N+eDO8z6tt72yuquyYqdrOS8+s8
C5Nl2pwH+WRGP7DbIRwy536RC5vgbQAKuJ1W7oEDticJtGvbxgP4YuCnh+/TGvkvgHhihsKA4bw6
VUO1+2ZbMlrpzt+ikHV9lLfzRxr+XYmrzhKL0c7WeJJlPGzCHuN5lEDv0sMaxGMx+EEcFXsr8rNX
W3FIuZbl7tJY5kSJRvZRCib744KksBYkhdWq8iGSpAAatZFTJXc5mUk80pfN9yO/JcadGII9VomR
QU689axU/+p7fQZhObo7iBzI8jOCBVKaycFAZ6hwRXRei8XCSUgKnZrzd/04zfq9i1KJbxF+tiJw
sl1SqOAhgweSLV2tdWJSDXhXGljmqRb9jXHq/KnGx6Kd4OjPZKxp8ySekXGM+2xEpWJOmIWWY2SJ
l/WauSXbzk0f1m6pQX6DqJb2W+OO5xhBwCayzOmz7MZjCNr2PXcAdQ4D2QRJNp1F4xNkqwSKkzRn
gW4az1X/EE12er8eGrZe/v1vnT548SPN8J8UzjVlPOPBjam3j7VfmAd+bpcVc/HYlbP1jDJjsx6o
Q8o6AJgoYhzzbQrz8qM3dXEI65EI4KQp7usJNeRkaenT2LP2Eyh7dutTcqxykDp+e6Ey77dTGfYn
yxrHQyYAQVUMSTYMujs6HrO3W89y/24tNh3ZsKTMy/LJrmNCeubSObMQGUlzp2Drs4mOJ4aErdb7
T42dpndJpv0HEm5ngiWMdJyClSvc0rVGXJy+9nbCIEO2r7lBUGO5LLPGZNIOYjmi1HJsxVjCSaAG
ZTpJuk1u4qPusk0bhdZ4glmszlqRXWRucDtyNREATUAE6XofNX43XKDjdEuSXuOakbUHJ5/KW5l0
0UGr+XT+a3PzTa93OMZvRQAki3+KOQ5QShjSMmxnaB2uu8Pe5m9w0DPfjAm5FLmsuOhwqHixxJ8G
fyGo9IaMsnhoPiOoBBSEU/39aN33/Spwk2NVW5i/F0BhLxkfRJkQpxVa2C3BFI7nbcd0VxqbZqz6
d2X3zHmrtLrCuqDVNzfigSFdBPpCiAfU2e7Wga7z43uCa9QAh5d7cVFjJkFzMm61qNceRwOqWxcN
LwnjsBdtzsl4+W9RkBu/e9vHRvKdapCSvYY4xSERQT7H+tS8cPHuNzmKR/KjXVjXlWP5x8x6XdVv
393etg455yqT7hfUOvK9xHwnnPRvNiY3kjT8B8QJ5bkDTb2JSMiFX5V49SXKntd1g9MZ0w5EnTfa
ySG3GUeXFjpFLXeOCQinvY/6Z1ehwnmxksE8RBo0Mpjv8qnu0Qbh2nDRbdMEadRPYTrjNul9rlGV
eYJpmEN+GeReOP67VORed44zB4nBFwo8bKNz4HChHlCChAK4qEBPaozMV9C26HUND6F+rBldkVHi
IM6ujhO8kh2XGebZRfVszT798KRs6Ck3z/4ssg1a0yhwyjIC9hpvS7PDt1KImQzz5GecmVupgA27
Mtp0SHovNlMsWvrhTkvSY+fHtDUaQfqQT8LYvIXxOm+qllKCm3+8j1q+axF1Go3meCKVpvCCMZEn
m0BdxsE1LZ7ROXpms2SqbYAOMOAnwGuDIP6XkRfefojtbS3h7Rs1KXL+YhyFh0h7HQvkIkyPIt8E
i4UFr7QuZtrztwEoEdA1NlS+9ptHXB7ym2kfa1Sf+XIkjWC49hGVixwiPFluEgjHFcTkJve2ZnUw
qizEfHNHE3geHhwYINwksZcuLIO4kXz2U7JTif3lzfWXFdOIilzc7Vn+Oxzm61wmRBsjmuTChRsT
3A+JLgfL5hNpdfc0mVq4Sx3ZX/ToTwdSOsbkuJ8IfAyi8p0atyB8u1K7vkED11vkXxToobsEzTwK
c31DP/lg+fW4LyzUhpap/zHn9m0IkapNnnMebeMPU6biRvcfp+uy0STjI3MkUNWYSWkdzfh+1Al8
HfUZY+j8k3lhcvUm+6Gd9t1A4YaBaN66RoGErR/g+1bq3Fug4lscg3vLJPQsab+EHK9NxRrDnro/
5B3AOjPlX1W64F49AhZGi06eLvxxN2TqaZytXTb5VMwgVAOZslKbba4HyWB/jtAH3YzkSz1lnKR1
72METwdBzZfZclOJdAB9vlPs7K5qtp323o/iOJRdsoutmlJQ6LdY6hMO/Ap/R9q9EKUctHqFCD70
9rYcxd2Y6cFEGhmtAjVc6/iHWnDsYyjypwqfJq4Il4ncwGJG997aRmlBIwko9YuZtELN+x0BEIe9
sENP0h1UF1l3+6zWXuKRrzSPfKxewy9f7UPiG3e6Wx58l25ZmJM+PansxUfRcDi5tNRPqEefETC4
j5i/dyrF7Vwa+9FGo8n1qg6IfCd4gmTooJISt2Gm72mUyZ2hLTSp7Cbl/MYRMh0TxE2BYSLiLnEi
PvQghfeqJ13X1jnls0HIU1hp5o47Wr9rdPc5ovCnRk7Moxy1r5A+KhfqdNzpROdt26JTDGlJ+Gml
Zx9ACqGJSCfGlYZRnZTDdUeRijEQiFdMrjqU8LJOnbGf497YgrWqdgMpElOhf9EI/KWs6kCPMadv
2L5EOkPcsTE/dZE9KlJJt3MYq8BY8HLV3PiHroyfSGmHwZ615rYmKjuxm+5UReOn4dbevmnzv4XS
OnLXxvNAIEOgCkWmFnL9gPPhrwCZspNuT3SFERM5wt8katYbDCKKXVlnjBYnU9+6dJ855ZPfRJeR
c2y7YpsLtLBYn+HmC3drDEPK4IKlmzYauy5q3vVet4icbnamNsQESsfGEfRNdvZj95KH3OmUxVTR
5uzZtjrfd1KY9cUdfsFYNu4YjfOn2kIEU7OkA5f3qC3PdD/Cq+ESVkd02TVqwkM+oFX0HLhYBYRN
crQ2aU6tBmZ2A7B/Jq6SWQbwwSXgWJqrMBZTf33prA75mc/woyUV4yBQDQhkg8eu0q9LRDKsFk4x
xzTofzsVLp+U/7AWkcmdGXeaaTo3MB5w6+4s44V7QbjFTTXsSHA1A+IRg5lZFXfPowCJfjbC8FPI
XhxZqhrk8CK7UFb/Z9IISHVjnOqewWUgnd7ztE93dZIi5OnTA/LBvacxhxRNCd77R8VwndbLuO1j
0Vwn9z4pfuphp53MvitAKXTZPpkMqNVzdGNSZO2SCpZ/WxnAG3OAaAa4sErcvA4BhmxwLwFlTI51
BoQRBdi478OxPuMt79PwqTcGb4tnLcZk8VH17XjtrPQwwzW+5XX5TrBOUFp1/Iop+k/VhL8jypnt
6HkQqXz/zJm0rQjwfahi3d00ky+PxO3+0G28qA7rgY2UZ7+Kyx0CNXkqVLbPLfK3u3qyj3pHeLMx
9wfDJqzOTnMEU910solhurjLxkq611lPPqU9DT9yEud6PTq0dqc/ZXp+j06sOPULt7NqmeHaXVoF
HkrkDTmDztOipzGXysTuMgr/xPiI3ejLi5Piws3JDrJSvucZOTMJC2k4YC9uCKqJJJ1NKXT12LzW
clY7u/F/TFX3q2zDRyOhmMaKFXDJiBb8WUFeLQiyka5PqhpEMl0Ldal0CfkldS0XfXtXkdW0cCJK
cr7jW4Rc/yhm2Eg44Z6H2AtvnSGrw+wxb87aUru1tJx2JmviTYhEyCNJ+whWVNtLrHJRJ6erK/mU
aBTWhygr0ZaQBlyR3b2Ncl8dosae72dN8amjZDx72XAdmRRfs6yxt64DiCsxfUZbTOExCZFTPObQ
Rq0DAQk6ZC4W+V2uqkBO2c/SKfWbW7qXWd7wC5mH0aD20bmiboHzv1Z2ht41ZjFrlOUlAWiJASn2
kPVjb9dP5NY351biWhlguPkhoT2Wyu8d02uOgztgXOqpRFjhBZmbcNhYLpciRj/LHeGqqfLM2jnb
6wliTifyTubUozfLYf8L+g77tiZii7ZcxvJubG+DlVk7jB5GYDsV/uiUlboQXrwbXJHumNokW03v
3AeH9iGJh0m4zyRSKhiT1NTGDUcmiyGPIl7uQsgqubUTDTlOYAoj1Jyqpg+eTUcm5a9tDnzJTeEq
kM3y0fc5/NlkHo69id87j4pzph2GRHezjUJ9FtkAvktlXswR9EI8ug5wIH8vzKVfnWKRgtcI8zDF
Q9PrWmDOBiAPzbO3WbRwTM0nV0lAbfT5N73JotY2sl++pc2BNmUWrASE0BHmOlpzzU8KjlNk9PZr
XBEkNiLNOqjiqWorRNQKHQk2egNduQ1zaOTAEF5A1Z8xuDH062Dr3sZuhbZdYc9lNCxKBzHsioU9
z7IlyEywSCW+LZAhQAp6mjdB6vl8UKwwUbW9m8xYtrk2dhjM2r8upV7YpXBcdrkS9luBvaNE+DRY
BbawAnVtqp/rGsQ9xRId3M47+HpBKHPa7cc+ZzyDOe3kGkxFSSSGG/esUc2eWzc91ROycRL3qsiF
wmmDKZ6kcZ8bTEgyB4KET8w7tdPwwjzkt4rHGGlVKJ68RZ2NJmk7G0QhigmWOCXJlzv4+TGhaRYr
Rz+q4d1rCN/Ss9LeJm6ZBC11wrampbDLMxLNbWh0bpUdo0b+IXT9Ae2RFVQmC9Z4rnahrX4Qo5Cc
/RDJDLPtKLCl0R46Gl4bytfoTrNUERjAErFLUSnXkMZhkAmbiVFLA48U5pYI7awW+bHRy0eq9wG9
QO6dmWcdnS7PLv7IlQe6B83QzjqEZebxXcYPs4Se6cJG2YRkovulA+jEmDg6ALjhnyj2jLY/41H+
7Jf7W+nW+mHS/qj01iWNeyHZYSRCL5P3UehS6CJu4JqhyumtzktCLqe2PCCD4QyfAfSHdUlzETlW
0HbOiOeqoDjGfLNryRVwOTw3yWDkx4ivfFdnngOukFoCZvF2EoaktpNYRH37vuizBJjxgGcyyQwU
C1V6sWz7VVYFEXfuvq/sIGpc/dTF5PV03PiQgLT1ed0IU+7nuW5OWV4wPJSolsKeUs0VyG4szfTh
rY/Vvhj6ZzsjlVQUwzvDnjwIDe6fnu3V50SrOafWh2au1+d0uWT9e7o+KlDYQWFb3v6/nlfrXirv
eueF6s/3U9ob2Vkmnv5Ck117yZYwyYybRrw8K5ryg3Mxva6vpSTXbzS9ss4esP7XrKdZ4HSRf1hf
rTnUGAMP4470w+EJsiByKgM+VMdorW66DUdNyCnoBd0cVfteDtM2hbMjkLpcpGgOlZnNJ6+CITVj
V0xs71qaLxgE9HfIEhMElcp66x3WlVH34uCHvFYC4TKgZQKCEvloYeK9DKmL8huHA/DK/MEsGJjo
ZObtKq+yz+TMbLiZb5XXJiePDvsuLGBLoIXBG0Vz9aN17lCrkxoO4/hge9LhLCVzXe+rB38axA1M
VHQUcfxZ9/JXm3cX200RRCR1v4g03sjoYAno6f2TRjVno5zomr65NwkZnrUwflw3/aQbD3n4B4nO
tGNQSefOLiAQ62WKbkTwl5tiTM60Ia5rAJuq05AxhU2YopX4+kb62vsS2+uHt8iKjFfmZuKFtorm
VG99NFFxpvrwDDuYYr+HklvH1YESWH8MY0Lz8A3Em5LY9s1E4/Q0lzXCX1hzO2ss0mNp0L6eESdz
WhbXd1kb6lwX2jWmx3JQdWRdRJ/7+87yKf3A0ONYKg1kr9NlogsBknu2iZ0Hy3JZX+jCXr8zFzTu
8rZ/GzcZjcv6Nm1k3oX6Um3Wff/esj5a94UDXqt86sXu36vrC/qkWdPGQPQh6XOe/59fsD4VreB6
TVbW969b/mP/60dlYZGxlaMq//ez//7z675SM/HwiLndr7+BpdN4NKbmsY/0mgxKL3LIhUt4GFm1
c16fwwaQFhdgXgqh352tuKeZEU4IsZd96xvXF0YdYnot/TRgdl3FFu1bpgL0clxysSId0wbDCe+v
yFRxt0ot8UDEtNrmu3LEp+j7xbOcopb/n0MuB7Rs3Vh6sPVCuPt+WFiWsdCz3Z1D5GN+SLVpN9jq
M2RZx+D0fzZDrcpLofzwaFvdxevhpynfLQMR1xOigCZqdwDRrSBEGh3S4rQ9mLnYC9peXA15rkuE
9SjImp9T3SGYRsLA7SN+1ez+T+2J/Fql7a/cTMiCSqr0kUhSA9lH1zwowzH3+jiISxaX3qElJ5wk
5yw7NZWrn5XnIKU3+hoidkIQBgK3o4WNlbRV09v3KrWCktbBSS6dyVpyCRyRfvpJoj06pTBxzxE6
SEfhDA78L5C24aFdNvNAfpNbUZav+xwm/w/EOqgHBtwp2Z3VO1f2dhsjCeCUYhNSbV7Xp/GoPTne
KLYpLfiNgTvuOlpld7X+7yPy4ZRU5cmi8TvkDUjIvMvp5nR6fHXa/iMnIPoIFL0J0MaNCL+rA37v
8GVpgaUG/ZwRE7VWR0DjFdIKcAjujdP2ms81wp4aNPM4YkPqvPA5yaozNYFPk5eN7VN0T4ZQ+3/7
us76q+LBOKeG9FHIpJ+eVZR3jf+g2Zn/lNnKf9Li+qTbbghMlHFZUycTknM2xGsztEBxc3AqQHJi
RSGPonoolg2ka4CIPShHVz4nmOZ/WAbSRztC36XJpnhh/Xte96Ntnvf0/qZD4eXyh0WGr6Nn4Wue
DM4dZkOyfiZsslPl/9JccBE2bfIhLUiokft+AjbPGXyIXKRzzdS1oHHJoPdQ7CV+R1za5IevZFHS
taN7thFFgyUObvReIz7pEtYvtVtF98q16sCmhwcyKn320NHPsV4fzZTFYq6I3otDt96UFoyjPZBZ
iWd4hXRryY8c08p+BXevG61kgEtl/OrXeR6QSFE9FrEpj47qzSOhqs5NT+YmSBZbe0P5P5XRL2nG
Rw2R+EffTiUsa41YkzD3HpPWwXw6GtEvFyXyyFD3Dc1PdBgdLT7FIDOeEdfF37/DK+ZXPU3y15Fu
P7MQlR2bwTVepFt/rP8IIKzfutV4d2msI3FR7nxXd57GAnV5mJlGvC/84pTXYx90bkEGL9loeysf
SgLl8uqRKNRi47XVg2Xl89517O6pifvuSZBxqeOFfFh30Sqs7/Re/V6faYQZMDcZFj7iRCOPyfbZ
WaBEGdbPHYHf5F8swCPB985CZKHywcyk+HHtz9r4AU4hQblU2g9epT+FcSSew3b8mjUm9mUW2TfH
N7X7Iaoo3RKr+ipIlolGinm4iM4W6zCKU6PU6Q6K7MtXxcYhdfRHjaN/mfrPB83w/Y9ELMS19AeT
vAFyAHQzZfjJk9E5zTGjSD4mmgSHLlzWirAsNmFoJ7+qTr9LJvd3P2XaPYNReBOEB+axsI/Qxu96
2+2fKesx01Py7ZvBe6Il0zwnetWfK+Czm/Vp3RjNc+jke/CxrPdz81pkefhshaED6xaRD717/zmE
XnjH3JWplxA/rZkA5RYp1DH1pi9Gp+ZVs83fEgznlsx0EDB8tNe2nhmvSQwepu+/Lt+y2VsbmbnN
Rz8Ov/MkoisZDa9YYhgjF7Y65XiLpqrFXYCI8QYTJCCAhDnmPDwr2JO3ZqlPxnRhfS1P131uVVW3
2KleG87AJWSzuq27wARHR752bvPLO/79wAhExxnBh60/vu5Hi88BHXF36yXTsc36SlTHpMowYll/
niEpSRPVQCSShMC6bvTC1s/Tsvn3dH0ENhjJ4v/3Zb8OMReSRry+uV3fvP6a9SfWnevGKtyveZDl
HdE9UO0S8sbBqZAIAwJ9O6SkbWptJ27rxifY8tSxSt84QEG7nQPDc5D5bRaMbelPWedIH6ez5XLj
LZGpPbqcYsoYzYdYeExqslD8aFsHCrSuGZyeUQm9O/X2k2n5QUQm8KvpNyzSRpkHjd24FLkFGrPI
0LMzA/5l4Jxf1s1ITOT3o/Wp6MaBiD6sACkpL+jm/9u0A1/LZn0+5k5859aiOaEI/ZRLyqc+FtVL
YWITZ2C8PnHDiT0Wbow+sft79dGM83icu8p8wodlPoRui1jBM57Wjde3fACsjnez4+O5JTtxb6Zc
e2WoUEtDfb655pRfcvLg6MXX8muuc4xpUf/aN1pzGiWQPX3ZL8723JVfGRna+xap9ilTvfXqVvYd
SiL/LbXKo+MDfXXaTH8IoypEl2kiVGqF8R51E3mKnfPLz/invcLUwOqA69PJYzhi1PCffAvB+vqW
5Rf1ifI/Wo+JectFmuEnneApG9qLBoRn8U10H1NeXlmNRH+A/D9orUo+IhexUGyb6SVxwCm5uiV2
gzkPb61nvq9vJWrrKJUfffoMnrfogsZr73K75fYx7Rud21KfSpKesG9eSwkvLuJk3RUe5p40cTPc
3W5zc5BX3UbPIOaRvsnk07bD1ssLhUE7QiKBWN+xvjfq1RH8lMsa8rPJYvMe971zQZDb4lhbHoK3
qXfTyAiI3gGUFh/cRWnqwHGRZhN4EvX0ndgZV85QbteHfP7yfjisj228UtvSg5JII3TrUB9t02lo
r52f/24pMn+SP/dEMW/8tglV9qCh4OHBoV/HCYndabnLGp3+eqm+erKn480w4B4enPxtkMUdvUbt
vnLL/zbz8nTdR9l2UIKWTpSm/oAoxv3f7/v+McN+jXBiHdVUDNT5Hm24bIiQ5khEuesmIs/wnst3
dD9PJlmYps10gVFflc0fEZG5h3EhsWo6ncvH9QWlPLG1ikHD4Mb7Srt+LbnSH/Dr0MxqCaNHo+hO
hJ5h6Ym8iot/WMeHGvD+YD447qviWn7LFmZ8nTQgV5vxkNraePm3v6gWBgYfkj7N8tBO6Rk3Rvdo
6HHx6D2jUZn3lq0zMjNa8zI36B9NtxI/0dVQkLTy07Ud5uuess8Ir5pHT5Hdtb7DzWvOs8R7LSZl
ESow3srJsrcKZ+3r4AhE0p38mQ6g8CdVqVsUV+YdTUd36QzKn9MeLYT/buSgyBF40WsQ3kE3ez8o
m6Q9Cg/NnUKq+cYdiolRIRYzVNNvfVzljxZpP1gWnL0PqP8FtwTBKg0Q52rxEo5WnZ01vlksa7xq
JrhGje6T2v65lHX1UQ6TfVA5gkP0OuUH7jXcXrHfX6VD4p6oe2NTNWPyGFPH7GnpMT2odQUbg8ON
8ps1dZe1e8lo8EBpEjNhFP12RHv63KPxCeJ0bN8KB5slBkSbolNO98UEctIotb+etJlupw1oy6Le
6I3s7jPSoE5OlWS7pE/VzWWRsqfGQSGsFRoN4UJektHidqcxsGJCbbKO4d7JkXfOPGwaHd/bdU6q
jPaGJ1+0caC5CZjoK56nSxIvcaNow5H7JNGClX1RdTKjS+sKnJe0SmK97bBogO5J6+JFS6qciOpe
LdJF/dPIxKXrBvEiVOLwmTI2W/f36XiH8bEMZKgrcEH5wesc8wYRQ74gD/TIzszLsw6w8cWdZb3H
2yF3FpUDTUISqrlR+TsCcftDP1jzu0fHbpPUyXC1jTAHuhZofq6/G11tX6poIKxOC+cDppL+UPo2
mZmR+4nVeKabqnc332DSmDdABISZEdNZ0E9B0ROUelr91LX6rlDh/JYN0jrMUrJytYr+jfXD/fqG
MUVh0yNsfiC/ILkw2Ir57+nlz4zBFhq54p5Gp+LG6bZ7MeckYyZpdUR3wOrH6H+EFc1qEWXVHXGf
iRkRd1iI6TFLXWjIug9Z+3924f7hOHCqh/UN6/40stUZEQ11IT+zbtyOnDgPxUwgR+Y1MV8rMitI
1PdI+h4UubyP/bKBvWE/lOLz356UnJDHUg+h7HvNdd3vEIZ21xlFus0Ts99Hcz28E9OCMch1hnsE
6MN7S+hH15A6wiDaveUdp8iyW+LCPpleW2/XHyKQSCELqMvT+kMMTd+Kfu5uqnXqV5NQtcSpvC0a
nAnnQYXFcg0BAxSDL9QMLXD+RA2tEWHIFf8AcLY2LUbWPbfV8XPqb83o2F/I7jmEM9q1GGemp8KO
/q77FWj6jTfr8WOSFcl9g8xp2y0/0LSAdJUwP7B+JYcwFe1RI8zsjYPobHut/aWRscxYyzTPWcyi
hlLQfgWRVODESqKLjH3rFcZzSq5a1VxsOJKvdBb+irYQ3y/WQ0vmTLUjpnr8cHvL2DN0Tw5yeYqO
68URSXdhWZfsYYkASPPjced38hhV0E8cyOmSHDlNm3yM2O2ncqF91UIibK1iCneR/yIaiz9kATAV
uxHKTlykPwtlfsYVGcCxpGVsYCFdLrtbKaafRAR0m9acdVhswGBtAi+Z/l/mIi7v6PhGFGd3fUTh
j52Enl6LWCuL3aC35GXqpHE0mIcFVmiBQ8dFHHKMHmfXHk7DQHffImCQGcbdaJOSsD4bzCba6maq
tiH69Wsk2OjcCALTn9LdQlA7D3PpPS0YHiNjTWEkPTl9gpCaWoCXKcof3Gmpp9GUX0P/hdgtn1Mz
re69YvwoJpCLNQp9GVpMlLKRsBLSifrpJ0th25iYMBnhFdtnvWnC1Njmptr5tgkZRyv2dtV8emDu
yf6pgWRo7n3LJfJdZNFjFGvpPp7oki9si0/bGTCPYBoTXliey4wwLCdytq6Raq+QK+4SlRtfRo8l
1lGWebLD6GL3Uc4wqHhyE3SJsM0PZp6Uh7wzXtxyfILYGFgyfnXS8WJpxR2yg3uy0160WAOEH/6c
Hf0vrk58/DpR07P+E2PGxe2y+uIj/8odPnpPZKRHMc22EfLctYYOmyWpCDmCRUOe9VH1NdK8AYFG
ofOVywq5lpemjLMJ2lD8ueA3imNTMeZUKaMl3a7dTeeZVYAOczshPsVOGuZBpaGgrLQrEBHCQXB3
MPgDFO0WRMdRIbR9hiykw/Zt+ATsdthogyKN7zwbJrJOlDGIpREksubHgTlm9L5ZCcIeMg96i9cE
ScjMzToizhap1Lly7C2WQIfxa91u+sLexqJKgq6XaeCBGdhmk/rT+mq6UCz/KkI4Q9IeDgqOTs3t
L0hiS98ltnpJoQ2+ZnP6Uj6FzAHOocYtw9WBL4yE7aFH8QYivqJ3pnjGJXJpGqT8MbAI8wOah/nQ
GnQ78+0UYbxxUxMkWma+VGgeNyknZBDGs70xPIjPowlxugHBsYm/+soJz2Ji0WPoodjZzS9V9tom
MhMVVFOJuqV4laHnoHjjrJCGuyNrifzqskZDaXiBOah7iiYv0CtyiEdzPPk5MAr6p0AZnuLSREQV
gSfGqA4rRM3V2VDpk+njPNDD6TSWkdzWEXMksFxb7jX9EDNP0PV7PVbDPYpXGBmI/1DDnEdfvngG
yRh2bMwHGuDPGbCuQ2T23LGywQhc3/nLYqsk2mr4Uyx/Mkr1rRln7ZaVQzwyKnRi/6Nr0r+WrR31
OH3DdZqx3mTSVifa/v8wdybLlStZdv0V/QBSgMPRTS9u37C5ZJBBTmBkkIG+BxzNqGQm01RzfYUG
VYOSmfQNL/9IC4yUZb5XykrTTPbM+BhkkHEbwP34OXuvzbTTRnZXk3qePThGwBhNLx5dvY72UY3t
TEiozQ4Z5wMBWG6dPBPN/U5fB6mxSmiPbcivvWH+x2n1R1jVpxYZWGGkYiP1MVpl83BWwzqbgI2a
4G5xxxQYLUEWxF7+xF7XrVrHLnxNGw56FRx0diziaXZdF3/q84BiRA3f9IFwLrqM0wY0q771HNGQ
9DSeiB/O/Tl1fGbO8dat2sAv0u6Gyc161KIHzwgDBoDmxdNCpsyd/sLGzgom7qaJeCdbIseobJSC
ecWoMSEMNJmDG0nbXCq/KMUR/QI+h0DH2aevu1i+dxxV/CzvvsVx4ocjOPrAzSK/pcnGQk8GdVWt
RGgIX0zhDwKT75cnOWXxmx1cgF1yCppI5Rgaim1R7Mt+ejWEnHb4EM9VT2y5cJMU42CBQVAATpVW
TPyJdk5aIsdR78+DTZs/XoL+inzFXKTzA83mAk+CYBX1rFZH3R2em2H+CPqZmrbK1z2WPHvwfrqG
DmzNgJoRiqBftZKb1OHqTmfjjYUVJSBBdQeNgK6dqo0ToRZkx3QwB8hTqy+OvBksgq73Jtlmqyny
HrtyONsYwtEeFg/dTSYBCZZM2YWbNUvn4kdt0gxKbahwijWYQ99SLhwAQe1N1LYYpDYZzK2wzd9c
BzHx2El4U0WGbSTK3yoEVI+x2d1YrngOyum+darLnPXMgGotWo2Fw0uMthRFPzeVTPeVUTL+V9GT
HFhZ6O0nKy12rrZef4yadx6IE02y7Nn2xF51rb4qahwdaKmjAG9CVaQAX7QAM/ASAPViAhUEOAg8
LJ9aZBASoYtpK3+u7U9triNfixkf4RQmei041V1G0ljqvGiIJESXHqJ0ArnVn21s0KPiV1WDu8a4
cqBpeM7m/HZmXNwx35VdfzfRFfRBufh0V9axnUarKtQwscEEjTBuZ0TMOuUlSsd7W3bqyj2nmMfp
hzLKPyBdJjsuoBB1iZ/H00OCUANxrR5zOLf5UlQQtmoToDTPrNvwXmstGLdzAeetirNtWwNhNYAS
tF6AZbElbSxrPlBh0A/10F1ObbWLh/5myK0np+ecjSKYm5SYFXORPXTBG+X2ybV3iCF5Y64QtPyo
mY6BmA1YFbh+RwVlGb1nH48ZLbnJF0Xy2PcSuVHJWUVq9fsgiKXi0T5GjToFCfQXLz2MOsctYDth
elcvY6Fq+HRy7dJoNQnn17CWtxZGCCse9nksdpoV3jXN2yzaC8ixT6vKb3UVvWWoeDPlRds2BXoc
fiKC93Br1NzfMnjSaJEhZj7w0AakvQ1k3fLUGKy9wCHCHdL8uFzrEwAdzUSO3E6ctXkf0IgonC2T
RsbcWKPk8EKEzmaQ5avZRL+eDU28nfOAlw8oOe0fJEjWWGAUp9MR6+OMW6bfzE3KftMTJNOyC64a
bFu6Xq3w9H+CrQDNYuvTKvMSCaoAoK7WvKiU0t7Tqp+VzNaOmkdfd/XG9/QdIXgIL+grbSoCsBU9
tQN41nVFTbZvHaZJGau8dLX3dlao2bzinOYhWmnaPlmi1gW94BPENwp5lU++hLR0a+tFs/aK3nsO
ZP4UtU37Mx3IEe7L/vWXsbR3CLvgTIynOPOnkbxt3sI9r4W25bHlh9lFbKPlUM3MxUEm87xa21h8
cbxyzFTQjELXZX60uFWKgUN5LFGkadJ1voXLZ4Ug4evLy5Jr5mtsiJ1tS/PnXHR7gQDqjRprFbUl
w0Y9QF87aSctGe2XQaAXogM78W5mn2LxLZk1Vs4i59rTBve9iM0Gnh8tc5dxhKUNl6kS+qFt4VaI
lICA5cMQKl8Y178gJCqrv+3sYDqSZqCtm9Fp9waKlafQBdgEP/mtVAoi5TevDbN1NFnO+/gzCZP8
R6CRspGB5XutZPB9MlxznZg2VrKFpqXC/PoLkCRikg3zFK50mhP1x+5FF3cxi/2yD8NuKM6eVjwl
8zC9JpZ1+QXwbdTUnC2jUDs50iyW9jxewEuW27YpXS4bLb/TQAVf8oX1SRjiBoXL9N1ljV5lOBLA
kA6Jty5A/O3sxgFb3dI9Noze/qgkhzxPPbm1QzEDEuqvHxp1PxPlxQ7uEPZmw41T00vEtGmZ7WOk
q0adt3JKB+ZaExYJFymnphWnXhPMDr9oEFUH1meiZd0F1jbu2+mloPh0M2N+CzvgraSVYjDv5/C+
Y4yNiabXLoDe3rzlMDsmlfmM7YnNA0AZttD4lgD49MxBSmzbyvvxZayV+ceId1FrOe8BHp3OjITt
x5HMeJZwiPzl0FqPCJLarVMoi10RYT3xmeSFL8hyS6C8svR8PblFDBWJMvfOtEDSABcncvULDtSW
zqXpxke7EPm3xpq/DyHpL2M94xJp+0NMxtYTTggomS6N2SGej3rQVCfTGrRVhmelC22glgsEIdO9
i1XQG+hc8KtdxuQDVdqhT4prypM5f/2lBj3pCl/UulyYMzJ3iWbT1VZ3qptmoQlRTugI4+12N00J
ElSu09pynLs2SvT7XgKp9pWJ7JAEAvOZWAv+KD2mEYAGZpQx2xH6w15v0gm3CJ5Bs2zYunUEe4Ds
X9sCY+8v2xzoIdLKI9w8y+Mg594irSfCgD80wwVs8VOrl/qxIAr4PnIxXn9xZoNBvGKx7e8Mr2qg
w4KdsC+gOPUz+E2mT0nPP2txyowneYXTbGFgaHR/IIfqfW6NncNg0wquX1yxNorNB4x9FPPc+DSW
mATQjzNFuw4TFeP45RFymClYVKLl0vtZzvR3Gh4yebXzR6hfp0Q+FX03vDPOf9KU/I43r7mCW7B9
qAUZ41YJH7RIqxHSkavvu7oa7gXtq6RV/SYtc6RWX9dAGkrklRqSmyIbu9uA4f+XGc0LPguzyh5/
+SnVJ/0LdACc3esFlNbXrG5hER2yztYuob2oE/Pehdxa+YbuJtevD4yBo0NvOJ8ZTHh90IaHqbUF
YOWqoy0Wlzclkjmqk+74FYg7R56N1jKrMaJqQFe/jLd56mkXGVpviOWCJRnKWNvdT1FOLhIKq0JE
oaebftDOTu1Y594JCtxRec27sicxRjz+eiHCJYQMDKv1kGdUE8w8452Wz/7U4Rv94qOjxH9xsm68
k5KG/C94VoO8Gl5hznBkcgAuJgOvKTbU8FjBM2KwMT3MBsNRk9PxKXHhezjKfCa3IN93s7fRh3EC
qAP5IqgZfQj7La8kczgTnFTdzLTbSpLVbQVLLUiq+6kbiN6U/ffCtscrcohoRekyPZkRFqdqgXPa
xfQrJxtIkHnEuncDfcp9HKt4gMDrpgcbFdQmiEOPxqoO72ihYnyRb1WJJabvYbl2Maae3lbaPppK
4/xrd5gwJAZlIVdtanabuhvhbbd0N1eOKORZ//p0tJ2BLjqxjF83KwRLulyvRq2pnfAcvwjHcF+E
fXLStD2AF++uIgbDx2tDrE/2Y05rl0NmYo+7sOcamIFkwom236q2D3zPagSxYeh1Boibm5qcsSet
t66qhNUacYX1xMJcXZZN3LI3nvIWcx06gK+XEnJej/eeLVg34owhcdk8DIu0zUVnTiave+zL1thP
VKV+j8n8pq6D51/o4DDP0yse2wRFKgzLKUvlmieu+06dR5duju09acGQtoa5AqI6QErSy26bm3sd
J1LpK3dKNyVM3V+mXULUN+ZYR/daO9lgIlxa7r2DwTSHHKFDdKQdxiwNrpnQpfN9NlDutdH7QD/S
d12FxSqbDgzVwyeCf5B8Z341B9ozyDWJGxWTNV0lqLFQWB4rg2IwyhUK6yhl02d7CWm8wAKW9Ne/
bn6b2ddu8e/foK5A4v8dJ8W3xDV2LnzMozXa47ZirrEHZMgEf+r7R7iLxobc02obMvkkkz0ALx3G
CJAao+S6yOKWDBWz3PThiL/bbXN9RWDokyLP3of+gB3ga5N1Q/loHlyuo/0X0fuvH8DZWDvC796i
BGV7YRJcz7El3oIPgNbp0qH7B3FU8vdhXQ66VduSLtJwy11ib7w/xFEZY11KmzHhpkM5ff5CcHhj
1p+L2r2gd++jqPiRV5bwsVN2N3zF8GJv3ddm9BBmYXEl8W1enBJMpcVuZik9u0kTrCaDp0zDqr1V
7RQctDK7FgtXIWqteUunn25qqBn7sOOtY04Q+JAxhzXyfZxs5kE4qtpJmzJ8YvNKki5eiG54vydm
/rwd1VOpQGEnEPfD3NpHUa3+UdbrvwkCsly6rY6rSxvpiGMur9vfxLhEY4LSObP6td1sRTV/KGFw
VygbrRCEmW1eJtqz1TE4yz3E8lFjJ899ctBEHT1lSNSWNDhp0inhKFJNp3Zp4lCnduvg/OU/6Pta
/HIiqMWOYJYdm3lYLIpGzcUt26IhQlrKwD4ILlHVdc/hfGNoTvWU6ra4DUw8UZOwn8IIU2RoXvTZ
vJ3IdHvoRfYSje37nPNiVjb5ZR5d2G+pY4WXvv4Va/W7VKu/Tbv5Cg/6fbgQMhMhDWFa0tA9+Yew
mzEUiZN6JmQ3Fwz4F1GpE5M6dDaL8heS0vawkP4qgSNJowJKFN+M2w0XM+5TNGxDZX7rPUfSKXOa
AtPLIG9JTjCQ65N1IlSPHQIcc0/D3CXVJfKaiY0kO1UjQ3Orz8J9oMthp8sP7m3jopOjsJ+nTGJE
7MYLo3tt/e+nTwjjjxeH4SCjcIQp3eU/44+ZSh6rdToJR/OtwKuOk0abcsKf9IV80LFKnxCJfFBW
4WMZJw0fUz1j3zFobkeiBceVNHtPp3uZe4QtIfoySFpAkwafChbHEDRvbtrwhB6/brOvD6ZFT7cR
tnZImiR+mGBZn9tpevnr39DLgNxEowmPA9E2lKzqnCpPnB2HjaUNZPU6Bnq4skV1ncbEuPFksJnz
VL/RSJVbddlMQoX1+cVEC1Ih901QzRvglvWL4eRPjTFh3TbN4la0Xk2FztfdwCnWM4jvY621RzNZ
ZPvXPM4yGoV6fcMWu3WVoba2PgpGn9gdnYCObSXILFg+pHLU8M/22zjt1DJHXocWgaSlIraC7XCL
iq06Dukit2Zi7NdtHr55mtqU6Gs+3HH+gIrdfLO8CiKS1ccnO9GLGwNz3FqHLvSSivAApjL4yIf+
mdzu4SmMIaWkszNgY8y2QWaJu4pxcY+F54jhLb4J9RBb3Fjf9G5MVMK0yWVYfgJ8eO0BeXbS9vYA
nfEHoAq5RAQc9SGHF9US1DxNdv6JZ8qSVomNS5/3joNvg8hGdEOsfu1SCpfSGU76+IxGsdNV/hZQ
3GzcEEC/Z0POgP/Gkwjyt94NYkg5D0WcZ4Da9PQkcev9+vD1NduLgFNgZL5Bh3H9Ze8wmwTlnsG/
TCSNsLP4KR8QqIfSji/KC/KTw+CK7YrEGBVlVNt92H2M5iMpiasCXfnHMHLi9iz3qR91e121ImPG
00Y0YBJjR4hHfz/DwfHpmDHrKjBu98DalZroQakRdJA3W88EPeJMCKb31EuI7cj6/F6TIZyp2bX3
nhGXp7gcT2mvaUzYMms/Sl09zsJ5IpG1fx9Z2ule5fb9FNf6cew1tKzsRMuhr1kDw+ByTi3jHAfM
Xeaou0lnaGFjaRoEs6sYWyD1HZQV62qWZufbcylhn9caXcGQ+JPeoedMsjTgYrq3YF7WtLTULV47
sa/azwHW9An7enSqlg8atBlemeVTXZp8+vV98heiE5nyP//9NcX+45KCGJYNx9bpD3g66TZLAuvf
7Dfcrx4YuXpct4XBbkcmWLVHDourLuynGxm52tM8Ma8ZM8mFKIqdsZTJldPWWw1fS94wcUtaXrgm
b/xR1RZATAz0ZUlXk+zl8TVJMRmOrS42KMiE7y4VXDDA+5QOR3VDls2Oxni3swKqFtSf01k6Hc+/
BdViLi2WORr/8sfEyinJHTyuOEAZnFzE8iE19HoT9SknHEMDSgrw7Fp6df1o6ZY4jWiPyJQR82NT
Bxwcyav6+lOglP6o5c5GpFl978E/elRtSfBt1xgnkEj6YzQF5jqaaTJ5I8rVr9PtIBp2gtmcL19/
bJ8zWXf/IMrta4v//eZm49w3UZ2ytTm2/oe3pG1ThBeG1q71ZnEpxDqJ2EYBdbttzUvXeFT6gIW2
ZqTBb00i5wB+0vEJALOeQqeqUcOg8o1tN7+b3SCgl5uxWNCeDPdW5eBAjJGqdeKbaJrsPky1Q4AS
mel0B01fBExbiZ1+wA5dbI2UJbfAo3jk7KUd+6ad1yofvV9RgX/JivxdGuKPvxdS+fh/jZ/8XV7l
7rNcIh7bP2ZU/u4v/d2wy/8vkyzJRPyP/yc18u8kWf72r2RZ/vc//9Of/9Nv/4P//9f/8Nt/++1/
/fY///yff/uX3/75t3/58z/xxf/yb8Mu+c2/wi4N/U/SA5PmAasTWEolC8CvsEvrTwRcS8vzhM01
JsTynb+EXUrnTy7oxyVvmB+i0qIKbcuv3Etp/ckVlk00piUslgxb/D/lXlKtscD87dVu2Katg8Ll
oRkuv+8PgVrMWMLaiAW+DoXzGH4rdnhCJ6yZzzJE0rP23nUYy4FpGISnKZKnJcy2OaBIU/pNLB+B
6M03+NUp5AqkNoQGiZVnDxdHXGl5EZ9ZgLG0DGdTL46IVHc/3GR8molKXklKGpIv9mP5IyKJZ1Mo
sycHSXxv1VwemqrfDUnJsGeEHdaivt9lOv4qPRuKVe+iPhSN7e2WYw5i/X5vyX6+9CEGActN11Ym
nR2JbjsC+aBClpNF2qVmbfAKLTg+UdPUHjhmLXq7wNrPBiNCt572NeFlp7bOd30W4zEy0q3SUm0N
EKT3yxoAzoDqY2XQGixUq451m7irghxDRFhwKOBvrKMobFYnIdLOj5Ou3xJ48S5s73YIA4759kge
7iyvYyA+K0LLWDt7C17RY2/ngvQKdK8VZAMx2h2d2ORTSUXMEVTHWL5o6dmwOzi7raOvRAcQzbbj
h4G+0KZSA03McPadjhFPJHK6MVr63teVgd90+I4RoNo1DKjdEAiK1zbIl2Aqz7gtfavJtnXfPsFP
e4lCc1rZvOhtTUMHLySB1ez0XRUf9YjsqRItx5gmzYbiu/BVNx9GkKPwSFaoch3iDt5iBI0nEl0e
wpow9jH1LrrDCQjsj+7bbbIejKzY2hqWz6ipCClxh29941L4VAHHpoXaMGOSsocUw4C0fWHRaCit
+TYV+Ivt8kR3YmLgZbubKXqXTT5tUkOCYcoQEEekqCRi6+XmJgaUlxv4FziumtuoMrMVFJJvAYkp
+ywfeMNj46brusemjcUGHfUWv8m0Cb/XlmWterM9QEdzt27DllMX5YPbjq9uzhLsRQqkjkCZiDZk
FU56yFge+ZpGf58W70kXyPvozls7NcpxVzshg6Dc4+CCFToLphtTj/akci+jQwKE0lEkoG9cxClD
IQGhPle9Y9AAtTic43ugYbOAwFrxYJgVQR0VrIbI3hqJtDaEu/AIOP9gNKJRm6W00UA8rxEoBkAw
1HM8mZkfOx4dCBnetNZ3zlsPs7RMaHvetzTPxnsrdH7kjOC7PqJfJIUfmZCP6k4wejaLhrAUuJdY
AmaUSea9rkWvtXYvMOZtGLU+CZUH51gfHojbo1wDdhPN3cCk0V58s93e6hRWkBbYl/1dz4rWV4OH
os8hmZLEoMl3VefuByLgh5immHFaQI8+tISIHlFZXIQj9wax5ZzU5YYQYMzFUYjdt5ru8wKjHXaN
VWAJAELNVePKQdnE7HaEw2dbAVbN2qbGZYZZopQMUEBBw6pf1Ez9krZqL7vq3knazzHvik1Yj+a5
wtizRdmFMITai1Qm3spmOhuaLO640jqec3hCaF5eMndlpmRvUWOte5IS/MLCUGFDeQyMnWm64bYp
PLk2zI8KODFvZ1Se2tamftWY8dcZa0gXIs0faQuDTW7Qlw5kArkMGEYneAe1ufYUgGRv6U4hUAEX
TEiIMd9YQUKLhWk7JjC0ZRBuANTSixprfXyr4CoLtw59RxAmScYVbx8kRoa9K+Tlm6aBe+EuXdo5
NqutNPrnPKneI37kEAUt0uXbCMcMtz3QHdtimK3T9YmM7rUMbSJGOgMZPrzRyFMssC7Rh4TVRVNz
tVomQwUckDoeC+bTyV7vxVOdHilc4Za5uFQY+gcbbxrbrT1O7qoXOqVOYm2MfAI0tKwNA2+b0Ylk
7/TmhwMYjfWvXufuvHGCITpyhSE5KTakK1gkY2bwWcbyWfYBVZSDi5cmvFGPxzgPt0So8YQ9r9nF
rgEVLS+2qDOGFYx1Rp+ohgClM1QGhxx5nxVcod1ooAYRzvzm6Y7aZJjsofuqjQaOedWo8bkAdYcU
bU2iCv7tGPSK48S3ytbuHBCxPnBNJDNdf7SHOObFj+Mtx8BgIw3akVqndhbbY5BVJ4sveFwMm6mV
SFIaCEyc5zYmXy6tZX6s1QjkYo9lPAmOmXbqaOTvJvzDuG0SxOW6EgAEyR+KsP5QHWbYcJxu7dmZ
b1pNs0F07Pha3tBPbBnE5U6/icKKiFIHGXVS296LXf+YtOk4heqSQ9W+BsXw2miO5Vdmj3KnMbuH
tFy40Z57tmZv5fE9pH/tUc5BsQumnSscxGsBOqexIjE4abvvrjUeWBapmWFDgbLXrsoYPpb7XbC5
oMpQfmASmkv1u9Zi+hGjIR9zt822YOAvDmECazl5kpwFJBkhqZI4AOCdtYazCkrzqcTgj+odREJo
DAloU3DJremSZr2Gpn9R+ZJDWmOO6BFJobKbDNz+3M3lpPsiddciQVzIgVh9NzHEOg1yf+dZNDNz
tQQZZ1M1ft2Y7s1k4DUdlyfW6p4vp744aDOwjayw3uZm2BaymHfRoNMvydEl2Uge3QEIUQZ/zgAa
5Lpip8fhGqKGWsVieAJCIY6TGNOVK5pPDDmMXxDxB7H1M2m6e8uZ9moR9Vc4PpZvlFY3cyhjQtCN
Zo6Tm4OaxyaF2aOvKP6T9yShR1PO2h6xOMMGNzzpxDeujEXiib7nfgRlusYU55ENRMiRVvSPkyRb
Qp+1eutMyEYdrtd+PHZVHlwEFZlrQKNIh9De9V6OOH3AdQ/PH/8ScOOSOQYTzocpHF8ULxehVxtz
ksgC7fLMv0xAxSB48wImZeMAllFE1EQp4vjEeRtYe9Ym1QGDUSfTjrk7NJvZ1b+1yun9bojhOYie
1nqZse/Zpm8nQ7TLM+NuZk6okU5pyJpoOUP5biUubu4StBZZYCFPZuu6QLU8KHZOGbBEYb1mWrbv
54gJ5LJB5p23iVmZkpxsKC9+M7QZvnyUREhG91auv2duMGKPYx/OmpIKwXmzCuZuQ5Xmy/5PyoI+
HqFrn20xjnsyJtDXTfXBHHLu5thXjrkVogL8NkBiz8PR8Odc85NiHC+2Vp5rbT8r8o6Cyob9Po/8
ZsV670h2ejeng0wrkNSKsGI6f+ZfvuNeZImtUOJQWklQFuOuzTugey2ML5zHqwwDCCNvhyTSLr42
GUdmpb33gRwIBEdEP+WEuVsFmhKp2jtsfR4Lns2LX/9Mese9OhWjF4gfYl2gZJZ0g+6p8RB5MdCG
vsqtFAHWSM80CqJDXJaU4ubwEcXzXeYYRLPCtptG9xm/abHTC7jS1fCAlrw9iJLc2DB7ltVcPMea
epDFzowIWOEuJYboqKuJID+b6Eej+2FYJJY6+REy60vtAilSibkmefsGghkoB1djA7dNtUkLcxUC
GiS2rMaEZCIOFQhXbIYvO8c+ltDuYHnDay3K9WDzU4i4wPoU5r7KYhRKbJUyeLUlPC5DAJDi6LOZ
dNiz6Qi7so5EAuOuN/0BE7GvQPqk9pSeXDwF1G3WQac9BzaJd5ThdUV7b0cxmu/KghFEGLhvbUlu
smHo5PkZEGVKQ8ptZXklssswOsuYxmGYD/benpGWOYA/LA8Qz8zKeq0r69rSIwMYzytkK9I2GB6H
F3OY6Q9i5tWIGMoPVQ3VRU5L0nkJqcwa7iODlk/mOKex6thkcx1Y/jztid/5QaoCV2Tx3bW1Tw/9
LIEDFUtR+WaoGgBRW9y2esZsIpjOdVS8OzXDwUT37ho0evt5rN9chp9bQ1poc/uJ5qCWErNOAMis
b5jWzcc61vb4QY5zTjJjXRMiQ1Vyb3hEeafArWg8sC8NNTthckNn+0ERbS2dyMI7anDyGqzpOFOC
u4lB15Mh26rqw3DPjhY78mM5LvYNpGC5hmY/3NOb0jkk9ZxojABdqwEnuUI/TSf6oy607MY2ljET
yKJudk5JFjvrIcZNEA9wZSIBj20B2xAIom9cRVAkmooV4VSswswI8LMRjeWcQ71dOyEUnAlaJj8P
3R3zyaof0rumREfikdEaAdTyA2NEcZXN3xouo1DpiB51/QnzWrYOoF/GA5tTz6GZgTfRTjPqRc9R
RyiRPpRvkmyz4LVhkov4AFi1pd4nVJ5bDWm1PRSK4x8BKniqqQgyfo8KuOxpe6PVgNCm5ojuOBDD
VvngDH7S/jXd5GQqgp2duqSOcbtVpwqFDtoCEAnNMAo51sUOkS3T1BKFNhx7Krnj9B3VEuLKmAll
5ozPvT6gHLwXGcteI9f66Hkwc7SKc/M6NkJnZZbGEk6NRR9p1yEwu5Pl6DwKXnWr74NtL2LyfAq7
OcMNBsnOjw0QARX7jF8tgrLE4roQc/BSS7j1XW/TMGCh6Oump33AKk5QJzjJ6DCiFaJjf3X16DkG
AgL52dlWDSzFcuwQvcKU5zCJYxqEyrhI85Oj7TJGUZr7Y9QARnVDNq/mgiuhyj4Is1AYq2qAkU13
mBou9CZzycAxTuzc30I8pivFjqoahm0jTWvG2Hi/Ul4cQExMnDurxsuMT7UkGo22dMjm2aQ/2iZK
4AgcJovADEIARHdLgFCqFStaIePOWhjPpqYhvg5nDHdZcuobeVvWgD7dWP/e5P1jE0O2MCKHmqq3
f2ouS4mHCn2DsfY7A2P056W+ta3xOGThHfHXS0P+YhdexOAVPZTCi4GRx8umZF8NusklfcrMrD0x
TnpN82vrfaL2jpp2ONhtz4oXc9IA3gZht5w/Ehjyh4wgU6TjHWhCacFJ7NWh1795yvzAdPATEchO
gFRD9pv+lOlk7hKT7TnCw9JSGrEajH4Frt1lxAP3a956qLZ0bYRhaXtovrxHXu4ZgTCKacOt27Vy
8BiLeNyUQQJXfDShus7JreuMzDrD64DF0bO6i8D3XCjtY5LGi6m5j701I11tjCXLCy0Qk+RjE4eM
5bsfk56/eQKpPrdS0hnc2dUrQP+70kjinRuua4Y7ZaWtq0jbirY5TT0taVsD0R57PzlJx2D4Qtsv
gpjQOWCPsq8euC9/Yv+NVnqs1Fpzyb4gaYPJs537QUxLVLd/wCVEepU+Zw3vsJrMG6wX2yIUtOGb
pTZlszZp6wItxncUTD/aPHmt4V+6pf2IZCrgBCoOgLkO1InVVg3LMJPxCrEQ4OxCxhfzTVvxXFPS
Dzbw1G6jKdtnMUswgo6F/Bvhwh0iqOq+ynCWIc7+5rkxKVu0m1dmjik28qLNOKgPO5wR5wJSpQ56
NVsTgb6osTQAuZ1Ca9u0PYJCQ9c2iXaue9s+0w8raTnyXeOb0urXRrp3YVegrE8qPzGhGYjOgdkJ
9awtlgm1LaxtKn9kkPARffRnqdt3qtTLy1SwJoTekrWxSlUmb2vxQdDK46iJdEvey8buJjQ0FYEu
ZUujBUWOzZJQ5AY5nVH/2G70fD42GaciM9Q2YEzRvNF/kYRM+WGTHAYyG33hopZ368c5y1siRFSx
BQF3l9nOK9vuJ0QxSEWgLv3BCm8rRg+rkpwsH15KQNxqtsoPEVaQkdhnv9a0M2UXMEMYW31oZltH
tYcxBBWq+5odGH6iZ0+9XFgH/fxmoY5WuWmc6UftNESqZuV4u9LCpJ15CgNgUB1TS8NSESYnx6q7
YzdIDbF5jp+1eyUfYkJSN6PANnn/HRMw7yjwGUXBXT/t5Fz1Dw3aFSw6MqefUEIvTOFpprFJEEpC
pRQYgz8zF9eELDkShD9Htn+GhUfSj69R2wO1Q96ZuRwPZDMfIvb8dZQu2kdFS0nozbUeg7vA6ION
A3hkVVvlT9Rsxi55rzMxH2n7lZ251tOewBBjKlaiLr1zyDJVaN5tPquzl/UvziShbmoOa64D0KV4
TOqOFDwWewcEYpqc7A4DYJQGi9vS/E62Y7MaAPr4bKaOPw3Dz05zXmGqXyMdH45g4Em/dU1fx4jn
55wYv7QCiSZJg0AEmfGQ3KsX1DvJ/O1u6Q2tmtFk6OyOOyPX1QWaebYe9NZZo/jDFUMg5CQYbjOh
PFSWi5cmmxDDjvWGha5ZVZ4GAjwLHzMN6ywt+JB4A/0hcl26llTogRsHX2ghDpsNJt9EGPsOFEM8
PEdmReR6lW1pgSv/hVM/oE3gP1/XldGmuPtSgLi6afthhknQmcCREa6HrIZgQjJV2F16IqdNQnKQ
eZx6jIa3YcphW3bSwrsM+Smf9fJ/c3fmSrIjWXp+FRrlQRkAx+bCKLFHZERkRO6ZCixX7ItjByRy
+AbkE1CiTFKhMvMM1W/EDzXdM1Mc6za2QhujUnWv3bx5IwGHw885///98E7ykprOJTbQR3eVuhoK
dLMFEKCb5rqbG4Sm1a+rPog28KHSRVuu69JPN6Vu+xs5EA9aQKi2/fpuKkMCH6IbUzU5PRqiig2C
NcEXRyvAmRdDdDUbJxHgMgbR1yccdYLyyfPVZxY6zxMIoGHs7UUdUqOPJMQzSji54AIWZmTxsHfW
CcBZVHkvtH8YGai71s8XRg5qWJG7TO8vfHVoqKHomO4io6JynA873i1nlYgDnbUJe+MNhR6HgtyE
sjBbVyYU8AE8aUwOggTgKxXuKZ9E8oDJkWYwx52+E7wu3Z9hkCUAN++F6ElklK6Y4YvRYtKJXwfk
XFUI59Etr7TW48SpbyYC+HLjFCC4vEXKfsThyd3rsuAmq+2zT1O0bIxi18TuTwLhE8w9XXioLdRk
2vMU1BvfRvFCmQphu3rJJu/NAjtRjh10AoUCQeteVSs3pswA2oKcWoCtbagO3cOQO98o8dtFWSFL
7nCDbaLo0S0nzmctnOi4oNURHuh44ue2e8iY0ww+nurDZKh6PfE+Xlh2CExOp7Pd9yXg6aKnY8vO
g+N+WHJOKsnMIH9BmkstRXswEPgdAJRJCrda9S1Hld9gAu3AZ7Mwn0LUuDcCAOxl+GI07nHOHVnI
4iCgOhUdC7b3brRRjC+60yDdjr8UHMh73SWjqs17nA10j5JAOivuLe2vGK0T3pkPGmgtvjKXd4af
xurYWbhkfTjFK5HHydbt3acILA9GDN59HltaPr1htcf5O/a3gSrNZWK0Tw4WCN60Q8SLg0deBIjr
YY7US11rSbKJmAggCFNp2W97M3yq44zljXPgDs7hY51XCPX10AWRilJIjx5LKXAKuBVrwwBlN2Ze
sRnZEI052KCS5KHZSLZ4eTU3sm2fK/AOB41icG1O8SZzeu15jAZibhq8blCENrkW4qXEaXUqESTC
h+hWcC+znTsA2kL2Rf9Fo4VuBS0OWdth1BW9F7m26630e6qBbrM6UMn52goL1ltWGCtaX2RZ1MYm
Apld4kbeKsNvTunZoPpcJarurj4U63Ua+NopDRpcNlySOPG9ZSJ6oOK0sZCFToBlU/FUdf1mtNWp
nvx9mBXfCTphCjPWFWA28hYrQ6dyqcUagEe0d+Oz7wIh01TvHPKqodMDxiANFYznFk0VljQcou+u
Pli3ZR/RAnofCr/fYLT4sGPB1tVpgH0xVdUKPTo6KWNZVQPKe6feOQDgEyosi25NacwzJGP8oXej
LXq7OIB7wFIX0xfWdQKN3ZQec2S0zsYxtR3NE3Vqu+Ye5tCpczk4CJydS/rlTygXPpMyt1ZtUQiw
NTRYlAcKWyWcU5KhPBPhjlXCSZ78dLwXoKHgKdNidHr2IBzkLlOba2l1t25JejWP40L6BSVmkZcH
cSmiW0tHV1yaBkcwxvVJuqu6zl+N2WQs7dLldvEOzkOBSaj0XzuNTrzW+fmy6DKFzW9pEfBKufUo
I2PWfllfyNfHhYiRsLQCvosXT6uWlE02933Y+tlWxeLBzEZnmQ3Ts0BJsFQ/iSjvQlud8ywr2Brt
YGkk7kdffsVz4w+6Ppp5YJ96fud2Dv3+/ExE/KDMo4n2CJPQd+fUm7wpmP+0/qtRWBDHXUafIsIX
7PQAPUT50Mq0xwnYNkum2CCq6J7IoHtCT7PGn3VyXilATB1lmPfdGnQVKJTH/A6tyadyCg7r/kaX
uGSdce86wBNDBGl5ZX2KDMgyBsZmLfD6YErM3qPWemFJj2PBhSX5RdjnRjfaddQV775H/HdVeGej
XFtSW/G8n9tm+sDKuyr1+FzkRouavv9JJ7woo3MZpvxSO6QHlbA0F4K8X08LjHPvUi4znUF7GW7S
rox2iV1pF3/+IRuv3QoYWOAUpc1uVE5Prn8YunKmvXU2LWym3kOpj4cgaV67Uq2muIsPDQDFkVbl
qeWDbvUs3jNA3I+ZG54sr34FyZseQkqMuh/lRsORu2qYDVHZR8UGYh6ZjrhCrQI9FIIsjvG1TWuE
q6TTL7upKi9HKBpYtPx9XFIz41EgTF+5dU16iObWBycGo2nZVkWypdLoft2HASnI6CI3SqiH2A3X
EPytsz3qRC1Y0cx7KTkam0mNnNBh4fstPCDrxHHVQVcrtO20lhEHotDWCcPw4HiOBEyn4kq2Eh45
zuJ7JdtL73SvE4i8xonxKNewjmafP4bkcVPbu46EMdLUDEoqXN9EQOJB9ci7Nu2eQX1wtoYJTpg2
rUNhMOmzBQZ+ndKzIkQjxyZwLGKETkHgtmgpZ/5ezWmL/sGuLHRnqYe85mvnrjAwcDZGY6yDgKG3
jJtDLJpHPfQPHKYAymnEWNaDp5Eij7C6m+WZAVkn1RAmyGraG4QPI5sRz9PIq+GGw2CxGKBAr1Jd
LOOeFZ6UzD9xiyI4jc3HltyqsoBczAE2WEmTAlINRK14ZnIMTEhlTTLwdxm6KkKtloWXrDPqaqoY
ZK24meMlmLngLFt2/cHUNoWX3Uc6xlmg+wxZKiNYG47nY4vRPwY7L9YiZ0bK2N7dsSh2ItV45Wn+
ydfM4KCxkXDK3lljZgCHGzgbEQKBH9Zf1K16In71Poyahwm+IjT+8CN6Vhl69054Hc3aAeeMTs2d
Jh8WeqO1W+ITkqH5iokHnaxa+zoijNlHQRYsQWuG9pMUOn7WKhp5yL9MWz4zLyDrRZve2toL1q5w
2sVY4g3ERocBfwMaAH9sZ1+todmKFmqB2cQaq2FYR1Gg3hA2ItZIhcE4s/8as59CJd9OOjwavNQn
qyPEx38vOV9MCaNGR2GC7tp4w3GzIuegvoPpzzIw4njPDAgaT/luT1l2EHX27TjdoWghxJqtSUiM
Jkgm0flpyPR49BEQs9nShY3UM20ZqlwRPGFnfkps90FDFw3UzHAW/jDs3Qq9vRnEIXpBy10gVQn2
eqzxQq+8VQPN/DY3G+4Zry/fEB+t5x4IHvmW1hxP0lgrLay9Hex0Wj+o/wk9WVlzu3/kuuVDuobp
YC2oWlYysWMKIUvfTbbOsHXCSoDeDyclBnQPx77qTJbg5DzYCfwIMbnx2sBaMxLBMRu41lY4MBdR
mclQG+9UHG+LkXE5bjCi/IhpgEKE76Lw9xybvR0X/a0TPKJabDCdlYxFLYbwPQmWavYiChPppysO
cYaddRh/NKk+Cjq2i2pm23eBbpz6Hsdl1H5nhfmmfM6W+dxzlRZAAjpjAmA7/ZePNvevNIpOYDKz
LRgPenUM/kufppoJ/Gpql7GRRjtXDxjQSR9PTlKD++OLfSf+AsY0rDI3+gxcImIHIw/oLMeLUM/T
42//4dyVHuuuAgo7060KHx2qixjuJm7CbzNkfjNVZUyhZKEajdo30w72hhmTNCfJ04mMbwmhZaP7
0Lrtli+0upncAiIM6BtTWb2nj86crFn3AD8I7zX3/lvEYfmospyRuf/OaWYxep1/ExT2u96Khav8
+5DEZV5zAyeT4FwSzwPbadXbyVNMSjKRZO2rctzN1NFf6san1s3aZer197lpxVcMIiuqnwu8qemu
L4uznxF7YaVK26TCu7O6gneOCYsa7h2QFjf48BwboEhfBfRfVbiaVJ+QATV1K3yPOp1h92x3XXAj
e/5SQgugSJzoYgZ0p7sZMyCtYlpHHpKHSiU3ppY8oyqKD4PCrQz8m+G8SzGGvj1ZxJZLn6iSoGUq
Ea2ou3ednV6JrqTZ6YivvnXomGZBu2n6GCvMgQb7cMIRv2C2z0anwKFHOGeqjKvWtZRDzgjOBQmE
PyGBJLwdytOwUUbLpizt58TNeJlY+j2JAkzgOWPtFTEiAEU2sZ2TvcQ8aZmZTrYgp9KkfRLs3oGx
E1SXPWvDtaBf3PlkSYbZ+OXr9JGAPy0KhLbrVmWf8aidAQWe9Cps150RpuSDTJcujwjLdsEsTMxc
25H2jtESSw6ZlIc8fasSaPFe4W8ILb4qQdZ5KfR1VmkdgYP0YlijPNF6j/2oDd7jCHyRZd6pTJA8
SVIHjWmQ7xO+YOJ8qh2Ygu7Znkf5CWBYqQcGp+AhuRlVuQ5GdaE8/YH0HW0lQc8L+ty0qDLS0osp
fPbqxtz0+XSTDa2Hmgz4lolYyyWiIWdP4/49dYowjhaRHWbW4SMTFI29m76hgRM7fyoeQQ4Dpaqu
iWqjbWvpqHy9/B27PhZsY3yfvCY9xv5IhAse9YicXaW1h8iMa4bgNIyX2lzWQ5PfuV3/xkgl2bQN
scy5nIg6VEvdHKaFWzIyDf02ROqb7eISwFLU6E/t6H0PVWMdQOWa635FYAQ/G9C8VQbfYmll1t6u
4vBUF9OrBRRl0cIvP3Q9GugijzRE5g/W3EGO8iPZwqgsqnFGx7CDJCpnVKpIAinY6CqmZT5tBpf+
9ByCYoTRG0UaDV77jfQUH2WGAxZ8XCg9Rc8Txre1pPZsOvvHNo2TljaojKr0iBOSGs3Wb9CUWzHR
SuD9vJVU6UoZzbWWHfc3HXet36Ddmsfof1PYGbZgyXipUchyNEt+AaXjPdjfM95F5+Q8h4lHnFpH
967XChgxG+WKhxij/hRMdM87FvswD1CT6hW/iFz8TQsJOJ4c+kGBg4pjAPjcUc+yzOGbcfyLe3rp
mh68trRw7J6hkqNFH7hL7mEiX0yPpCDpcS/xBB/clKhWIEDLlqk6NlGXqickLtIcwAamzSHJX/UE
esNvQtm/SlH8Z5XAv9ML/1/ojv/sN/q3KCm2/7Kk+L/8+g9/+I9/+E8oh3+TFP/h7379H7/+w7/7
9T/z27/79X/NCuNf/x7lcI5tc9x//e2/R+L7T0Ji8xcmMpaUUvcsyzVnJ8E/CokN/sQCtSZN23Zc
x3T/WUds/IJcyfKk6zJzQUuMT+tPOuL5j3QWg2N62Jo8/uhPSujfKcaD7+KPv/+XhjDr/1ARk4gs
LdNlS0FOjGTenW0O/8LG0JScVftBUDhyoKzaa2Rd/ebdR9CJNqnOd6O+dYd7Jqex3N3Srr+T0S0H
MtR85soGWKRlYIcDwiBQvHvVQ66eRPlkj48hfKDpHOK4QXhLWK8i3HRAS7AcPcKSPz0XiPPR9e9s
4/6vX8L/vy1Ol7v2F/Tu/+3XWc7+98jb/yfL9D/8K1H7/Nf/UdRu6r/g3dYlfhVE46y9f1qKHosU
Z6muuzqjf4vV+ydJu/jFZgzkSskS4Rcmrop/Xoqe5eo46wxhCIul+tcsRQM/3u8l7SZeGnx6hisp
bXWeFPn7xeg3XY8CBBcWVLR7reY0xttWx+Rd6s9IOxhTOCc8lTskKU+51e68sLzK1EY1t4lmrFrn
lCeFMB7TnH6LpsNaxkovlhH8rUTPH/VSbW0HKFcAPzLwQvJT20cot0jLO5jIlG/PHtJB6gDa40X8
2LSjy3CUAEQxzsEdaFIV+batQVi65By0NCVFuKH1N0VWPqpU7DNHMbNyTZzM8UuTlWzfcNE5XF6c
fLh2lD6YT4F8+ChXel0eoR77iywqttAb39MAGUGKad3z2P+HljwwSX8j8orXvH6lrXcXw3NcmLWy
kA9yfkOmQtPMewUW+m5xrE666gWe732d7uIoew1CgEembJB3deom9eNg5WVxh1AcmuOoUKSoLjrS
oUgWtZ2GN2mUPTM99J+I+OqWQ94OtwZ1y2auS08NbHyaevn9aJT+uqwfaF+9MUF9VHMSCa/AQDKd
bTW9XVkA8RaORatCPVgjKbXtHIspJ0jtdWxcrdF8HNEfwpbyY16QdXybBv1Kl2Lvt+wik4HIEkZB
u7CRoy7bQkyMILzXsZHlhirkzkC5i9L8STgfLgTAlWulgvFxuRzgSXNjwBhNFHYrI7rT+CqDfjhI
jHrTJgijoglTdyogfnEaM2g+LLORXWhC/d4kK92usQlS36Ie3eQeoBiZDcMmAi3JpHxWDab4HZ6d
KNNJ9rlECSgvrzcIRE6GLwF1qW4mTuKpvaUH125Qk3LcJL5oL4rbuHKgx1vfk2aQqp1hTq6bUx4O
SDXaYmGGVIliesFXCNUZCPiYovBlQNz7BQDjJNiH1o+NsYhINAh8k+nMdEroMSn5CK58Z+R9GpEe
54H/NADHXdL5/ypJv5ANMVY99ntL+l8d0eQYOgOSbJLmUaH4HSK0DF0KaYzj8gv9bWSvw0ORJEvX
kWcUV89IkHaenqGinQhv8t8FCPtRTY+OBU6RAhUjKdPHmOI4ttqbNtdo6ozmfmzETWlVe3MKbgU0
lKXvGJ+YQxCQ5q9QntQiLSeKmB7UQx2AbcHOqtIXz4xsOPDZu+WclGSkmtVWswpq10KvMC3mD9Ol
030ZxgeLG0RHQ4WLnLj45ei86aF5qRKuZmSVYteUHhgrifS7NZ9jNKZVzYBX9jc4Q/rR/xoMuYlg
1SwQ6iGaLYZvz4KUED5Oyjv6igYv2Y83gEBvLNiVFZKbNtpInh0gg88iaVr6TK+Vqf0E8zeJyDUa
wnTb1f1j7Kp9AQcWazTSpkRhF3aci+HAHJhMFnadOF8JUgML3lnU1Pda1pHI2t0nIz+GOSH94lKN
w73VUMFgLzpYJKgto2cuHojaZaMAsRRptzcG90PicgM7/o6gZ0LSYL7XIcAjWXYofatqafbuQxn6
S6NnVSeSNY5Y/2CnBT8dU4zBfcaYocvilLVHacxVgXaw9QEjcLBp3PzgkhzmFgpeYrEb8Ox4kvZg
ci5GtS1Fv0uJmlNBsLGmauVR3IwcDTQU/3ZXr7h9C82jhQ6rv0GLk8hVYI67vryYzriq4+Ax6gUB
kh3G6GxhAXoj+HRPJ37fQUY3n3zP32RDc+SxJioFd+nE6Ji/afQ4CmxkvJ2NIgZC2kj65ISd2LjG
E123Llo22q2RPDri1QL/mgBWc9t6xb9v5VTM5cug54cx1C9I47a5vYU9Wi3sPjq3gUWg8bTKI3lg
CLnrCGjSu73lEZ4ejwcEizdx52ywQ+yskv0ttzZNEq7na9KWtGPDmWqaLsqhObc9VQ8kkMqA6sa3
c6VYB+08G25y9HTRXK/ftuhcWs2GPkeFk2NMzrKT7H78+EY5MUPeSxmEa2sM7njMV7EN58Qk0Lso
1lK4+xQ5VMFmhmIttHPWAI3+mMky6BqvJJUP/uZ8tXxv2DOs2M7/Z9YBZbM/awRh1y+d0hmLoZEK
gkcdeQoi37WWRySP+PdDWc9ck60XP/eE8SSq38zXlYgByrhxOV/nUfbroQU4SlPcQ7QhoY3pRMma
4W0xuDu/c2kHg3Fs8LAkhnmj9IaglvIzLAChu0lxIVj+HOYG2AU5u5XpmH1Nw7YHyqjsHnSVlpK+
jfdk2oVVdVLsRCYvSM8miRCJ62Mh0hfR948ixeTA76ukeAFvddF0wgoc8VwW2j13BY+UgHGYnZoh
u1hDckn04K6ps0uVqhvYn7whj4XnnIM2fJjwSxFJvdPL8dHN5bk0xUEKGoKoVKpOP2ToiuBrXIah
exy94AFO5iPEK5QFDSdc/9WM+Lqpe9Rcmm1TeAyYY9VOcZrgAmOvJeqTHl1kPOsGAu7ho3JYYo2+
9aL6rRlTgrzQr5soFY3gigndjF/yXLtiAXDd7q51jBsK8OUohjvB92BkdS8U+q5EO9ufEbTBqa23
BqF8aFsPcV2vSkAvwrA4z1xzWdGbQ5cGmIVh1l6W+k5NPSd3eSRW4DRmB8sDWli3dxCp1LLgka4E
TjGo4p4+YwmvcSkPzFTupsBiEw2eZJAjCgIIHMQb39DXBCbdZKTXoksGkY6PubzVp/xbf/XK5A6P
7TknatpR47tl9Xdpc47IftCS8Bl75WtVE9yLX/eS6S8hOOKkuVFajlihAeq0Kk5BOR54Vd9lyB9H
L77Oz4xjEDlXWN8+yy6DEYjF7aIEiRUVQTcE8ol79GJcfePkueZHqoafntxHP56O5Tw8qsJnuIiH
zGrf4CVfBrrrgXbsBUmgBRIWYQu4Q/VRFs3CYHGHPQKgetxVZbC2FLy5rj7Hk/5S9DeRfAca2Uwn
n0TiBO0xXv9F1u4L1a8VF6UZtTuEU6dKnw5E82xTZgwcbWadBLpZhhggNhLmPsHtYLVPJGOHy7Qb
fgiJeVPpB2k0m8pA7HIzALXVEX2PcAZqLb7CNn4Bp7PvTeiMHGD2mpvu+nBXpeOyrcSHNQTbJDYf
mlDjZ+KZ8zvJyTjua5piu8lq7yLmt7FiADIEiNADSyytitOAyBCram7yocrHWZ9JwsnBcfpbtvGJ
GYJpc+zADU6y6QuKhV1Ql7fSIxCphHDh3zEsFH1trEKzJbMpuova5IK4cBe7ZM2GXL1Q7vXauIEI
fJPI6qwZuDem5NIXzl5r7nmNHbNoeAwV6bwWtxsVVm3f8wJ8TGvtsXC6RygU1xLiYFn81KGGidJY
jam2q0L3KGPiGNi+AHVdO5fIjDn7zvTv48m7D+X4bHrxBeAKKqBpj+/1S8TZZejZO2YV+Ric0z5B
LEjPBu3JJ8WKvo+U+d5HHCHtppw5dXD6xmRr1A+m78a0++bwWtBhFdLxFAXlmHjXysIllWOpzOLk
VLfXvt0lRfiFBSEnytUl7pmMXoK0rU3h8xqulb1pBhNExzDeNMLfGzUUO6Yw84e0U+dEkxQQlX3V
fb6qKPALKX/aTF55N9io0YbQxKhvMMUMiZ+Oy2zBmZvW8hwoLKNpV+UKJ4vkrIO+5uC4jMcwGqWj
ajnrgM4P6hZrT+XhLW0I0tZQHKIYWUqn0hbs5wgxRni9NnYOK+nBkCEg8kG5rETJaEhnKSGjBDee
HwlNOoKbJpejR8012bdloF5bO7irM3iddowWx6weAfrTlZS6XESBWLuBxPmgpzvL7h9rh/S5kkek
ybMzvD0YTJPjbeww3hVxsigzWFMFFGFd86tjQ1p0KKLzMNGB8CxQ9pZR3eQGXFIKr3Xn8kJuNGqb
MLIDiooOeAcWf+JQUIVyzmmYYAJ8WTSh1yJ7dojz0MlHrz9r296KjqQCP87PTcLDGnbtK3gzgGs4
j7aS2xzr3rjzCjwQk65InUo5Vsj0RKuX6Tz9aNIm1yj8EFXl4U53C/jywCijVmEp4GlLP0yBdXUa
dWPDnIGHcdmZ6in2xQ8Ypm/d1+OV62hIw2XLxtdTDtnuBeM1GFaSHjaaNDNmIEF+jCvymnuPXSqe
oIsWIOyXTfMTWXM3P1TTbS91dM54WxB6oPlDUkXqkhsU3N9+bbl9vQfQOeyqAS0sRUm061Xmb0yD
UWtahrxu0RwuM2U5zI2ZbAn20GoozVsLlWtJ+xaHX8Z5xu1nb1e5sgpy1KClRTdKmA9p50BU4WdF
HkAwsgLQHRl3tH+TxwLkG5rZodsR/8NsKDaqDSjjZDNqogWBjIcQ3zYDhBwnGLs28e/yQyOGEO2B
8+3X7U3q1fXBq+f5QiY8ljrZsQ4BBkst71FUcBxALk9rNw7Ga+Gm/ioQeKZSSGArvQcU3Cd7bgIS
CMTv64jHxnCT9IilvJ9pqF8BdtcV8ce4rKZmn4ye2rWJt1dmMjFovMpMBy/soeEIpKReMij0kC9N
Hd0EQZZM1meC/oCkeDTRyyBE42nUm63uoP+hIhSXGBlSSAzCrrFJPvarfWJOVFVsQJm8TQaGl1OG
pchz8nqLIR4LB+4vPNKIFZgCdAUmgKRfuLxOufcpBseuPHGu/JHOEmpeCZgyIlyidZ+cUnwTdx++
W1iqPV9iGK0GbGptfRv7FKjK4G2PI9M+wu4Zt6mMvtlTx1vuRk7pIxGb7x3SWpEaOO6hquo//qr0
vHZvGOSC117E7dfTTePn3f1owctve3OZg5M+dhrdABlr40025hcAaYJFAiBczH0VPwi7JzuvNjIs
Ce8rAmMTIv+AmHxxsH5gJkRYNIjio0wz+96VZ1v3l4o4KKTqyaeGEvMpoA0fmNVtyNo84NtmQxt1
+y4qKhqSWaDfJnP8mZKCcHNpx3d0tCY8Yc4Ch3V1rMMC3G2rfxIo5qyQTYO4MrNdVtC2z8JYIiwl
CITB3GYqEDI5ZHDeUXERJZkBSTMVSvpcvQwSQmIcqEctasurZ35PBJ5f+dZMo9gzoBfhquh9KhtH
IGZI8rswfO7N0iHiM/zMZSpfbdt4Es0wfCtzWgJReHIEjoVpBriHwbKTM2ueYL1cJTtdmDdRKD1O
Aqi2ivrN4eVQRBqn9C1zkrewzL4562Aoz95q9OWlFaFhTDZFPW0LE41BIo1rb1nbpmLYUBPL1XWn
MazihajsnZtrqA0gIpDt6zCwlbV8qAnQYPQcbDIX05tAjQ+1F+OwWRCwVPENSB63m0NAxUBq8Zhv
7VL79F3tEDk0jPFpE9uCLsRi8JK06arMWuzTAV1jH4TqgvlInS7EFHGY5cjJuC8bj4hVtcXElrJs
yWTvJ7lzkOV7m7SImHcXb94gnuvpFE0rlXZfMo2+ENG98OJYW+jFAsvdqyq9T4ddN/pvo6+gZNNM
MjL6DqCT+K5m8OBPw63m58dwSo94b3DQFP2DRnthOeDmYobL/AYDUzZkH5ltbk2bUWwBp5c619mI
6EQzau3nPtkP+rOqt6kW/5AJdrawqYreQAHSfrVWTAxvvneZgS4MP7hjN9lpcfoWxAMOw9pj8dIT
kVX406eiRpcurpHrP8z/F76JOym4S1MSjaMPh6SCBeeeU+Un8L8UMsCcZ3yZRA4SQAbtds1paYtH
WoCxyag90XCjLP2YY8qXbo7oNVp5RvXY6zmmHveBRsw9FuFNb1jbqpEnz77Nep4aGWP0y6rgx/eo
muP4s+itberAzbWmid5+w5MdsXqK9C0tAD8TzmaENs3UGJt9UIUfMAb2ETQq7HbJWwDHGy/t2Zj4
FEXu4kH3x3UVZvtML+qV1B+Zns8mIG9dT1yTPGN8V+Xdgzb763WzZGofhSGqPRMfCnhKgc8FbYja
VvNMDIcZCyu9n1q57/QITY37iN18hVeJQw03g9QkEjrSD5H66/kndWV+SaIKvX710jPk1QL5ZYzO
a8bNXyYzrce1qNhpdJrew1Bph45LhfWJnbiA5op/gMzJjzm3pMusXWx0V2wMk8maA2LvKG1Nzka4
qLPsSIvgUxb8SGMJE7O316k5/rh8RddzbXLbAdIZ7gs45fOvPZTTmRcv3dtxCDZqRMzpXHUvY+Nx
6Mk1kJQi294R3Eol572vvLo/Td6imT3ZTclJsY3v+hkqIJN17bSnvBVX33bOTV4dEhxZFZPvSI9A
wfFZczM4x5ob0T6+JoybjQacR/YgeJ49VFMtAkmPD5pb/qET/Mt9nl8am0/t0+9YlGW305Dhg3Ns
iv6kPBd7e2bv42iABmaQUJFj/XDpB8vMQYHKSk3ZJUXvYlB4bprs3rdS2t3D7VSpl0BnleVEaKAG
vSaFNVOn5l6/J+9bIC4cbbV02ejuQxVTnBD9Mjffnd1M9vRIyh5mxlQ5OHh0qMGKEmbB8OGSBMHp
j3k9dDpm40R3d9ZngK6jnLjsdr5Qo7eBDXEUBuJCv1LLxuBaOQqTe4JDiVJqDBE62oNNzmbzMtbJ
j6NhU4Wo9zTo6S39tG3sYw4/oEf5MRFx9Vp3wpx5qsP0RzR4YKF34qqP903FR8aRfgw1e6d0PHuG
/MaxzwhA5RfXCz/qDxRoTDY0CkZ5CBkKB4N3jkS6xgD+ZCCuB5nTVeYrZlHiFKanRmqHQJMH1eZv
UWBeBRyZgE6dYiqPwjL5gJzuLETYnWDIswn0kTikcbUsDcxD+XxD7RFnRsPcOz12nXNG+n9fmdaV
9+G9DLx927abFLJ1PrGn6UgW+wBhSHYcIMgv4ka9+DqiBL1NPn4KjXc5IX++pR3GxLyimd6kaPvA
B3Htg9q8ehauUaNsYxRFr673pJ6NXOJQp+To0UWvOK6kzBCir7Qdtp2tLQfP3qd+cFON5Qt89Ser
cs+g0xe1T50+YEJbxKK4CCpJJ+qfXBoKClfYfDEaGqGDlvJZMfkOcTWT7e111Uz3sD/urVbsosLl
JcIjnvsorrTPrmH1jgiVhOqX5KaSZRmdmjg7RMhjFnYUfdDlBSEqsf30eLU+nbYCa1KzGaPdfkDY
fePjjO1QB9M4CxewI0HyI+bglNgdtYdxtMBCFyD8nI2qtXUaOdt3HFHLMLV2ilaEl0xPBT564Tv7
eckWZvAxktQQS16Xg42DfoR2pFy0Ss6+nAM4Kms7v74jBLlWZO/63Lyyx3MegN2PDnOfSSSFQXGB
6KsWOt8qCvLLGIrt6DUnp8cvaVXs80MwPnMc5pmcE4jb+mVQ4isHikMsHKsX90OXu3eRiexGG1FB
IFJgKmSjSm4Zoa1IeIu2ubJ3tsYHtb15o0Yrv07oIy4s+jt0siiwjDVL/1YL9ARVSHKsYufBAa27
aCff5fAEfqhOsT5MCcb2AUtzjdHALvz60nW7CJXIMinLfqlNOVqZRKxqSVen49lcxym+zd7Ews2p
7Pv/7RD5d1KJP8df+7cog3CNvzhp/q+/TZr/+7+eMPPX/jhhFr/MM2Qp/zdl59Ecq7Jm0V/EC0gg
gWlRXiXvNSFk8SaBxP36t7jdHa+jZz299xwdqQSZn9l7bcu1/ke58N9qB/9fCJtB01uu51kOWoj/
7Jjlv6yATJ2A4hs2LQvq/+yYxb+EzboWWg4a9v/vjpng41XQ8L+waeyYQbUjnbBYzpp8L/9H8KB5
eBd4VYqIpmvy5PrQ0WgJwbBftX6NDYxFqMZYsBFljqSqP0PppEctyd9Z9LIVNUhOY2GXUgqETCSD
hlXT/qAGSxFfY6coLNwsA4Z1fJKEWqXy1Z8zFpJZTI6tb93mI4ZwxmKECItdcPEDeVBimE5pc6z6
mJY/sBEItkBpjFY+BhmyJ78qMPDjyVuARYRdD7PC4RRO8g8c8XVoLZSzpNGHRhz9un32jB0GdExE
F+O1IxXfVG+ryL8uM3+h2TYPZkH6yASRv7VmVIFUq6oZGEvgqQkIJiMQBtW8iMTWGCef8yR/Yrew
7GSMmcUYm4ZLoeJsjcTJ5waUEmkYQ3mLnbR3RawNq6mj0Spnj3KA7bgni00OfHJnRDgu1gO8yOPV
mzwdeX6guwaHtDOCnVtCpCmr37pRt0BtvOMsoHMvsk13fpV8ROBASOeUabhoNN0a72NIJA4lmxNf
OglnOyZ9nb0eXPloUb9tTi1sBfqY9kNxYN8ju/EcNNlrML0Y8MM6jJ7BPP7k/EGgTvknNidAH7n8
YGaDBc2Z1iupOC8Molknir9yiCiAy3439T2uGSe68VtsGDG/oFK2TVgs9sfINNL18Vg5SBmdJnE2
Fow82QQNhXzOiHlQ2G7rL4WefYP9fjXvOWpaGck4Bhwkja3XOqHso3iLYWEnyugTi73qyXLStAlo
p/nAVy/6FF3rEfJ5QaakO183LI0s81iQtKQHhzLNzU6oTzdOl2+rAeuVxVhn1xnLp8lXICiKkLEo
P6UR3boYbxqg9pv178VFRgOxvGcZ4rTRoiEZKowZ6V+XyotpOB9Gb/zAPjv2cQF5pkPHx90Wzi22
qIJl+yl305l9agwGveSKUR1Vp+2iiPev+4F2NdrKOODj0xqBkZKfRr28YIQDQdNxd2VjtKG0ufFT
UqwqsjRd/8az/Dcc+vx+RXmblk7Yjc5j0rZ649hIlrwI2Wk1/FVWcpqIHPUblHj//MhYwB5aE1+s
NRxaq79B//TYWt6pF389XD+Zz7dV4T7HU3Rphu7WNj7lSg2NxxkeU/Iqk/F+ns4ucMHY7R48q/lu
4+gQM3jWGdLGJt1PybMzqh0f3tVcqYdepSc9XMoIGW+5kHEZVa3YMm28ZufzFEtK1Egr3L8yxu8n
3lQbP/CrDsW7J5svSEe8Gj4JsXZvfNt++hZ3rAsbk7U1kZKw9Mwh+sClgSy875KQbVDFrLWHa1fr
GkebGj/rjjwBwjzh/55sDMnMIje9bD8N9smuM7wz9sKATtfUcCQFrrxranHCIXBsohgSY3+WMQ+j
bepLUhr3LaAAWEnelTARRyPQbaHjbCARswNAtMvmbHovldwS7A7eS2gIDFP+BTcFloHd9W9EN74G
Kxg5RyEvV/vJ4DymBSrkTjPYShPE5ON9a4EttAHub6dAnFpX0HvyGOIGnl6ZpMPorrAhmPGLRHa7
IUX1i0XIvuhYevRJ/qRkgYyyzn7gbeBf+NYkBBuOcx2U+Y03rHkkrn+XrgbPduEPJsmDXka+Di6Y
IPfBdnDwY5J/qurqlXRwjB/TeIvTtsO5gmO+kRRgrud/2AsATa9jj1f5rDzQ8LcZQTV1fJ065RnZ
xNVo8kMVwAzpX+zriM4qkNap0/rHhlK0+m0x9sw2GueSp6CJo9BQM/MX07iKg0xAEhteLL/4SiVU
Igt/MANTmpjWu5/8r3j9j0UAXzOg9iYuBlVtv3H5500b/sHUuxcPTKRevwcI6jvmDTdjrwICQaz7
wVdEBafujhPVRgtTPCgPatsg0bvEH1aG48ngTaqtKASh7KFvsH1Mfy316ve8QLMq1QiqfBRx6C6v
Q4PUhlYGuEdusC/N1Ou8QIWaOvYp9H1xKp6VY3y0yytJJ0Ux/USxJLDe3hmMh0hjO3lKo9Op5Gda
UkVHnTrQur2Rr0N26YISYciQbJBGWaeos+bPEZQO8XP4uDmYxWQYGxanHDo1jdpkB+h02QDAA8Eb
juQCzF/j+U/uzNQf1+lPniTwUWqaDzYCl3H0OZl7rPkKlRbYLfoWm9EMPB+0CuTmLeYoABuRmLAE
b0MPWoOdVcdyCgcF4V9LCVe6vlcad0Yj7ZfBnW/7qKMoxkqzkV51H2XGyyAJC5OB9gAh+HdzM4Lh
TMVhWSyYL66Hlj1O34n8NejU/X5bxz++cULWxKoBNstWz9U9b+8uE7KCAsDdZmuYErBkGJ9Re1sc
EKKcnj22f4QMbpMOM87gGHKDOwRbok/KkqNPGY/83rCmu2xtx/FvwSnBfeCBCdQyw9eVqTcQVavy
2vsQlnq0huJ5YgWA6W91QwofRSeTQ+YxOmOvadoc9Qj0aEiKQxlxCzqpkjuic1BvxP6VaY3g+PDy
GHFahSS38k2Z2mTwJpKtZpPcRJw+3JyhEzOfDhZynT2b482otvhx3MnazwMo7WZEspP4q3fgZigN
tQG0+UcqM4uU5nWipxQxe5uokBdDeA+QYR3MIt+Fz1hIdeZ+yhZrH/eARAMj+iJ9mhcYqc/WpTLw
2Cod7TTCagllY4a/xI+orF3Z4+vI2weQutQcs4bbnQ1XK6E/TALrs54CVC7zkYx7qoI4tzZJtt6Y
EdNCIuWctsfRgE9sZgqL1XmiF7WLg2FWHieOsEO7xEafYTIbKiACS12yldDmQxabe9QKb9RD+Uaq
xAKjW5wta6DmI9As9BdWSSwNE58jlxuP/QvEgljQ1cF0R5u21pqT7aCDNxmSOTBpGFvXcf9dxdUS
QvNldkKqVxF9O130y7V/mnxrpy3sp/lSwLpmi00O25mneJPI+OhMZrqndebOUXimWHEGO6ttjaus
LXZCmTZmJuyNZplvo55DDC9m2A7oJJLh0JnzV8KE1MCtuf5rzLxPTdQcKAiGE1ukh7lgT0dq/caN
TUHDF2+pIa/apUApxHB9kxftY7/AryB0951doVckf3mcMiNC0RaX33Hi3npZs6mD6QnCPdLjooBr
5iYfHvv7FepmTKtWom7vqapP5CiVGOncnywNdqAf7jqoCKFtMT6DIwF5iII149dimVlxxABymnNE
cnD1GVxEjOf80tlWNtr7oZLfQWK9JGlxCBr3mSefvHGwUKFsmnvlF094KJDYpWnN8Ku97ovyk6C+
leNQsfhhDjvUgmJ15sxK0uFJoeuhgeLxUzVBn4xDJvndugno2bjdDdym58yxdnBolmt4J58N3hh4
Ef1NgEP7iCCq3orceJrUQpYLo4FkAZqYKiLnK7f8y6LmuveKYi9cAroyixXu0B4zCkN8O8y+8/7D
izguuXxRQ83lPmgFJwCbB9ZoXLsk5EI6zUQGPZWdFtnynLmOZe+q2NsPFUqyvGMuXXUl6NbGdDZO
hsJrzNxw9vyAQbAZJvkygZopmkMHHhpGPfWLdZLtzxxBdDRnCoAeFo+cmcq1jVfuGYORiTiwWoDQ
YW/jGrFbxSY8NCH4H+rYXkgkROnL1pU7JK+gQrYo0+N3qFHEMdgxOg+Dg6MjfevY4SjEGU/mVho9
RdTxsIQ7IzSr9ArccYm2yAdxWIFUtuoCoFl7Tmc3CwkSX49ZSuaEyKQp5WmKmTtIq/qdYFk2o309
9UC6jMT8JjhSsUroOw5n74Ee1NhF5cWsF2OvS0YoTX0MID1oaTDqD8qL7zn0irmYw8UGGUb2xZ+V
EoY4GJBcRD2FUuXOK0xrNpGMrqRod4FgekKpBMkO2szJ2LnNsINk3cEnXn9ABlOYqqFesfi1+eCq
eoxC+7BkbP+Gsvnt3e6cz4NBbvb8HqXCCQu8w8O8AANoIMPZMQCK1nOP1hprmznkvjY7d8TtzQjx
OKLBDZsM5ksQmSERHohAMvOm9tx3vOc+JvnqEe3OB0gpDr0ioQAZMyAe1tPCsgN60YzwGdeO7eFa
tFMusnbesUw4DMJKzqI7eimmSJEt9U2cIJTLHnJw4Y+MKu8lfN8ztvgReUwTjiOq4HaFHooW2odR
3yE44GiY+p8ucHZzRdyn6ttsKxB8T9yx20ZXPYgv9v4S/Avj4oi+B01RVPs+0SqM5nmkJYLK6d0k
eTOUM8gyTHFcKGv3AbSOyCfOdopvf28V+qhggh+XxIZpW1tXWWkgGUN2dx5957bV9WM0oRH16pq4
8vlxNuviQCogLzeTVil1fSVYtkPEgf1TAOsjf0Qe+sF4YAyRIXCif11UdWW5GXS/gFYv+guE551h
3r4k/hr60TCLMD0ezJFgHRQLcX1wxnYB5s7XRRfAnsrnTDY60gljtRPopE7Kqc+Spytsqrbm3t6i
Tx8o+IXgmCJ7FlkZEnkG0EVuW6Hpuuam7J6T4ANBPXr0ocYE19MolUcNLVqB9t4AauIgg3GqpkVs
VWTwYjroHxxklPOQPxDOAh64cbbK2rcq9Q9WaUNpMwoj9H108Iker43MZ2zn08dLuzi3ESvzMZ62
DI5NJvj2tV/po5dzuuRu9wRaKiCRSDZon+q/WaPBhc2RhUZLbGqKnkG7KJlMyz7Cc1xCC4/XTiXG
Syz2TYpINzGpW+D9Kqh0HM9aXQF1ITCtyBHnoNhkzot4BrbokZ5Ws4leAXDe/FMtHu+CwXQX4daW
SGycwWbL+nNiP9T5zbAyxt5Kj87St8QMH8pikDA8F0Y/bVVZUHmWuK2TDEUR35dn0TO5Aq0TLXXo
SnJM9rXt1FvaWGPjevKtnRhG83dFQi52kLR2yG2JD5xPxlzwahfARh2P6SoLBu+YMjLIghk1NLgX
o6fodFZ2bG79jhrBQjNP7LmxoYP6RBEtcTXENkFkur3qIhtj6XFovbdyav5MxetRVvW8a0S/dRCk
Qp2p94vMYLMF8h1NMdJ491yqFxkM+AoIpGnRRzHrqW+yBhYjjkoevkbUYfNPpGrySVlWV+ARcixP
oKCi74y1KeiS58gB36SLNQ9SJ3cOy5x/hhL9yGZIpUS7s+Wm1QFUiet20rbJyGhXIubCsJDsikWi
CS8mJxw9/snUQgnBebiXjTiD2rkXbf3rLRfPrI8ctU7ouqoNV1vtTkf51aDBhjDkChqUscXoMx7w
2Fr23YudznD7C/BqcjyT1/ObJKNB24F1vzW9Y90lDCmSxdrYQfxp+pchysDovfZBlnArBc9WDtbO
Ami58P5vVIxSL+k+gHkBH4DKu2ELaTCEMeExrlh5HjKXOAKJWAh+ZBJO99y9vPLklGlR0qBa3yYq
UL9AvTWZ5k8OFs7Bn4yH35o400awMrzTrc5zpBJHmayA0jXKyEKZ5hj8Lc91uQoyzipgKO86AGRf
uvm2rFo/jJboIyCSeJTigbjZD1s573aOPdh5pUjH5xK3P2PWPlvFjMNdpM9dDV+WtS5Dzt+07N88
asJNbmNh7NVjouVtaWZ/vTC/RszHkPfZsxE9J+bkCNVrbyPH2AgRoxnMxyu7d7+dWFApmU/LbD/o
FOBrTSmfgeeulRk2NQ7uzDUcpkLOgc3Ho29nr2br439Z/9xcEhfqWG8m5zvhYv6+Mm1ONM2qgYT4
4zRSxAhDtzQ/ztGH8gSPu2AaWyAIsDOQMaBwGHdu+qwP2IvlmIKGrA/bjMdhmpdd52ybRIsL5EpN
es2ScsxHMRerBzs662vqxUBzdW6HWr2AljrUS692C76obcoDT21o7dG4v6ezT7cwuGjmX1W0IrGd
f8RA9/ioo9Az9V4tCnlL/GX28qNx7dsRt3XT6Y5mfoTCzXmHAAqWSdbU7EHEOmBFOtN9m5Xg7Rpi
sTHc/DultZhj/3EZrcegRs83DPS7hp9uI5Op3KRdcA5DsTXNxb/ys50fiW+sNh8q5x5tUZJh+qWD
L3R6tmaGaxWUFFxA8VkgN0EQ89VJRofkefU7RzUMB+xLuxJNO2i+gBQJtObTVWN7asr4pgOtwnRy
GSFgB9ae9ArEKob5FUVE8c36qekR8JvVgeTiYAMak6mwdg/1kHUM4ZctVVBKze38jfweXO76YOz5
rAXQtaZ8TjrnmWwhFzMGXNYm7d4MBvubZgWdt2P93voZXLtPsgveSOPQleZNYpe/SdOE4TUT6DGR
T7WZmdvBt86TIZkIip55WczVSVRsmhPiZ9ctb3kS/BU4TxThIDHjCjzY3FAJv4wZSZqY7C+VQIwS
gMy5io6jtcAssxHyQvYhb1wfo1HRnPasa922ui+q6c1BrwtQRTJmwpBmBf3JIyRlWxMf67LpXeyO
Ni0YXZwk5XvvxHs/oscGNUQmF7XybCBXic3mFiDqNUEpNnF86P7cdFdxvYdeCQw1x24MixKRUnrx
ubP2Uic/c5C+YC5g6937HuJUPDm08MnJxZXCYBpxqdVdGXqwD1GxBmhqTpyaQCnD4IUjLfVuyUz8
HxQcxjq4IAOJWW6PYLuQ90iW+rMV2VAXFkrQwmK5jdIlmxgaNRLCZ9/mKD0a88Op5bNXaw2zqtvx
inDEi5w+G/UXU7mUHOKeCi+/NiMcI2hskXfm0w1hZBH5d9ZT6a+lXh3dmwO//iXSN/ME+hEySJt2
rxIZ/5QzZxEoYUI+c94AlqcEfoQ1OjbKJaLOfWoouoWDiU9k70CQmA3j6HdGTGV0Y3ox1OM0U3se
KKDF/hIW1oy5yyrB7WksXzlM/1SXe8PlDu48CFoar7uaQb+gp3stcH8VkfNJ6ABDJQ4snHbZe2/l
n0SxWAhAjefeZR/S2FBrI9+z+d5Hargk2+mpeq9L837qWupliaQaSAsbc1hInJwvjCuU7+jzot0k
jDOnCfMEKY9nDhC2+uyg65Tq1E0fq8b5IjqRJBjkf0gDNF79weBQWio0ci1I4MQOjr10f+04gqDd
FThrSnpFP4F2LObqmE2ob5qB0rlT4PbspN4CDCftzcI0T7JBuR9i9WK2kBpy7P4h1uDlSho/qYoP
lYBTAT3WBQNWbW1/lNCxirs+6L9SNmuKpVZSMD+cE2K3gAchQNCy3A3m/Drn5HQWkKETd0SIWlSs
Uma244iPQtdqzqIsxTZX72mqr/MRAVIUlT5VOWAlZjtb5qxmOMj6JzI+2/wuhbCjsIU4KDitzH4m
3n2r44jMOFhe7GcgabT+ku7ta0J5c4Ikop9l8QBMLMMpQZKiIAVAX2LSHdBa2UQglyBbK6b0tJdm
uhFGjNFmxqMisUq7GqivHVsfJWtBttscn2lSh7rJnzIjuIuM8Xkk8DfvzXXHVhbrbCZMK9nTuGcT
MtcDYNDyzLkyzaC7HG83CQ1sy26oCFX2TYAMsSPvHTsC8BfPNgDysGztvynqv6wIjmrk12BIlghk
NCe+CamR8Y1rhqYKLo6E8TDNw6tDqUvp4NyPih/KWB9vRLEoBnGZKGzboYT7gAmMUUnWe0DLW6T9
zAidQJLHU6R7C+26b7PJimYELErVLEWbblcm52qiEO8IJ2aGCCsJyi9cDlIM2gaiy1SdBWmBiQ6C
3dB+B8387k/QW4zGQxWeMY3NBJ4XJ0i3tTuehlr2GHvLG47mP9EQ2GQi2Kso0FGQcalo/Uv9ZjW9
u+WSgv4Rd59LA/APLu5TrpLffBmPEziEwANlQcGc7BqH6cqEJQE/VXTJ9f2sx/eG/Lzj3M7wHJdV
WRBnIPcs6yzxToLI8xNnuIIpdQE78ZFXOqZtIUJJyd44uAVFlh+k59TjLbQ8MD6WUU57GsVdDQhp
iyLWsnvCeL3HpLiqOLRbk0+rGpHKUZUrshnxM+WlvWlmyL/T/N56uLfmKu9YbsLv1UJAeB+f8iXB
IQzjZE5RPjQNL11LBtnGLf2vzGHv0Y3mKzfiuMsl/ziiiLuyQcO2LM5xMbLPiFttH+nyb1lVW2Kx
GOh0Pq40M8ZJa8OgqOb2Brjpt+5oheuBf2Vwg3tP1hNJRGB+DBx6mkzbA10yqrzxtomCS1Otcio6
YaYVAgh3Jh6CnHXGpFyJKsPcJN23NIKnVgd3aL4Z8tT5hWidjczjwxBfG+Zc7TS73F1SDNfTQgyu
MiyAFtybXWDuFkhiG88FnRTZPFkuha3qyM3WudGHQvbMAEHdWML/iET+qjSUj6ZpX7LEPBK4JkM/
xcRCpfFO1uQv6uIbm9qLm5j7zWOEXaAy2s5cv3Rkigy/5BaqjzxzNx6qhC5Ml2jomFkNwmTCboJ/
XcNqFMii3m7TMACM6xdde4x8XHKA/eJd7C+8CKr4KX3/Q+OCqBgdipgl9kL4os0H5ea6RKIyfCB8
7wamdL1T/yI/3agJ/h8TXJBtwB9GnqShvdCnbno9610WTQ86Tr5qGCAhK4h94DnfSWWfEt+9doJ9
ZHfDVhgW1Wm6bhixf3VvWevwLnnFs10xyerUkH3EbUHJb7pqP0H03JtZfCtRzwgnMggBS3dEy3a7
Zp15iQmYtsS3gYmvOaVpMD8oKzgkaArPtdPspUVSguk527Ln9fUXsVfCYSSY35Pt4t0jUp7zYl+b
LpEz84MnrfJAv1pgaXBd8eVy4O+zhBlXPDd8eDOddGdQt4wyK+DR9D9pUPH2uKN/nvG6uKnyiMPC
LDF3E2EMjg2TR6pzMsT9YYjqmylabmJTB/SDA+E5K7lzQ+wS1qoO2BJpOxCpjPfRh6KfGKThuZ3a
5l72IdkAKgmgcjKSXTll7GmGgs0+EQLUi1zoWAzOsu8ucVX5F07GzeCO/YHW4YQUot56/LK2JKYM
O5RgMbaiSshnC704YQPpQ2NICSmACOhHxFfIkhpWi+2EtRmb3Ia8BJ+B+fXwXynjCZzEuMDuOrhY
8rIWNPGY6WMRzzkjd9c+VpOJWaRmGqu1Z1zVk7jP0wHMpS4mdnhYHPixcN71QbxNJgr60ULTVYnr
FLj83TBCROqwKfAZ62fafGC8HYmgOmNwxWm+NLBpcMkDEmDQwUfSLb7YCzZbW21Xn4XhdHvSS2Tk
pFgKZbKL7ZfCl/hNW5B8xpiDLxMQSLnO/JIpsJTLKa+zl0p0wJPBfWArafPNWHjjVgT+RwPy/8IF
vyn6VSACtImJjCJ+tE8/pHAJ4jIbvLytxKCrPqoSmWJuUui4bn5A9X9qk6WCGk5WfZytkccCTU4h
X1Oz3ceefZgWgjyHomfxAex155NGtF20xQzCBecTIyD3CjucaGcOAfb2zToQi+NQ9Go4JMtCO+V0
fzkbs0XX3YGE3JVZWD5bwQpvVz2tfE9agCjbApUGvwRrQvwjoHGjltdva/xPlZjLo+fXGe6r/CVQ
SCWF2dxgZL7j3HtDJsUN6bMQlGPDME2dleU+Nh2/CntRf54QJdkv3nE0x8++mo/VonB5giGGQTH/
unzNbUSrvbXgU/Kom6TZ2MULEnqcIFjqCTBnl6vMW6dVLzn1L4Rs7wj0nKTuyb+IlMcRjr2H4I6f
iMzDcl/67bFt8aaqUmc7wy18hqhcZ4P3UvmcuEaE0c5ECjlYhrUZt6gFusuUtwVC7qA4Rf25I+SI
CiTKHkvPupjSuMUY9+vP5XwaAkwLBFq9pcX4TS4FZOGoOOM3HUralsg8FAnD1o784Uj2eCS6cyNo
myaMJKd+lIfSw3pk+lYKy4wlsFKKsCi97CZjZeYbhQjnprofpjSGIQWCGEW+v7HyDmFpJ7dJTTrM
zDnSF801ZdeP+2JFRDBGGAL8pn3tJbsdl7t+k+bBzSw5DALHpZry6msMap9C+hwUo3HUwaghj6df
TR/85H75l7p4JFu1PNaGvS/c6VWXEytw3irM9KykOW5AmeMbYv9lpAsWpXQ54V0g8t4Z2ACSdGBK
5wrg7904sf7UvcuotVi+EvpUv2bQAqT6To0Z91ButVsibpDy+qCT6w4OFl4s8Pn8p3yqYqS5mbsx
nSW9DHb5HSnC6FtriLey9RHN+p9RZX2WqF5DW9fNxnxFyQXB9xDFqjlNLR/Ruq3UcX7kfV6Xmck5
almiH5cx3y/KZjecEsqYjTh3V8ks+SY0m/KmNLl4RNVHh8DcDwrnkYfZhDmo9UlpxPJ9mRlLHCcx
s3yd2e17XvLecgIqelHWttnA2pYMciyuJia3bd8GbxbAVDw3YTVkDDQ7NDDLvPXy4diZ9CR5DEZR
s7W8LPZkM21un1Tt+qHJjjwUU+ZsUIc6Rzd60Ijq4naCq2eSrCgJFCVubjv56O9rfTPEDhIe+eiR
DzO241s9Vlx4Ivgp2vzINX1cogWBnptup2h+1JX1Z1Il+lF2O9gsf2OV3pM19axSFL52S1ef5vp6
HKz+yMGEw+PCLTkw2J3c0MfnQo+dvrgJWGcrn3bs8tnx32Sx/pkz9HPkpZE2FETQE9Exh9Dsxw3j
GcXqxFojeVI9rwpnoc7Gi4kV/uTVoFPdvGZRC3Ovp0HMWuvXA7W5m4W6l40Hw1mQKtcM0y4jeqUc
11Gu0dthGRHdEWU5RdbiXeyVfjMHFZ8f3TGWdfTBTGL3RWyAViZdfueRFbdZVUnJrIHpQDTIbUAU
LCqz+FuK7APGbszQtMJPF2FbixlEDajHz2AuXsxJdzsxpOrBzXDRV8WvHVTll1MuD16lzR+31iev
qN477uj7glqSynmsLjh9phjkdN/Fd+wR6mNK18Gj69GAdk3z0qf2yTH9F1Hy+M6GnPbmWJ3beM4+
lVHcTxUNuyR7k3a1q/dqwrvNxI6d/nLXF3cV4L4rrdQXUrWtKHz3zBqC+21OfsHCnFLLa29WeVlk
f0Q54QP1Qjs16eHTb0gP9Kz8xCvtb3JOU6guuYnb33mOJQmSS8Nkp1tzy9LGN0+cyK/u0Bj7INNP
Vk4QycDhfYp4A6eoy29XGAzky3jbzi2DlyWaQ0YiePsB5Aa5YHYIt6OO9acV0c+y6/WD6WBqdV2V
SQcM1+h550qIKFob56jrFFYTPOENe9pTWLc2DJGhIk2DvEfGTfPVkjKxI7/js/OA2CVO9EMM+58W
6mU9yUAgzav/1FqdqGNcfCEBWP2p4+pUZaC9h9SXsAmcN/HqZkWKMK7u1hSbq7/6XWeMr97qgE3N
1QtLszCv7li1+mRjDLPd6pydVw+twEzbYqplJPFdYbIFcclKztchK4wNY1TSexkq4IWMrsh+389Y
dRErrTtdtnh69fF2GHrL1dmLVIcPAq/vuLp+Y+y/HTbgZfUDq9UZXGMRZqvPOZEd09U7jMkAiRJ2
4mL1Fbeyurbd8dnBcIwOkYccCzK0rGAz/uNKbp+d1aVMXqiNTid+qDEwz+4tiTlOaK7OZurNi8bq
rKjBFqzPuJPA465u6HL1RTerQ1qvVml8qsvqnfZXF/W4+qlTjNU+BmvQtAbaXjzXMmEMS9AUlFUG
uC7G7GR1aJPntFerZxsm+rFfXdzT6udmIMxDCrVldXoXyqWDaEEaV0b7ALN9HxPuxtFjCY5k717H
/bEwvGtnNE9ot3Zm510TmHTidpmvOmzkLabzanWfp9jQhcSPXq3OdHTM6CMwqw/62Or7AgN7ycjR
MNECTVjbc37NCqs7zs5Qk4+7iSKIr038NBF1uXrjSRnhqxgY4KXvfCIEtU698501fYtcFGtrhske
hhZjP/0sMN8HmPDXbzKS5V56+V3RWK+2QyAEdI0ZFSkX7gky/n0dJ09JHzwPjn+Rcwxdh7uhSp4K
5y+Y9dFZkgcnnZ8nK3nB6PVMJMTjRHQhAIEYkEABUKAALBD1j4wbyKzNiVLxb4gPvZnBECzgCFYz
iRGzlfDoJ1p5TMAWmOuVIvhGR3gGdvnZRg8tkAOfyYLRNngagmMCBMGQYmcxwZuBI8ykZoNKoPs/
4yPkcnqOvPxLrEQFVIDwcICQjittIVW0rAkABnAOD7V9BBXUoQ/mzvyHj9IBbaDMfrKBOPTAHBRQ
hyE54vPjZ6XeXZkPDIAIuVzeWmAQk6MfF66l9UBgIQm7yAMc0RRfGRgJ7pQ/uXIlRgATEtAEAhGW
DqAnCEK+cphg5yuTwuYNUUAqJmAVHdCKBnhFtUIs5pML0mJlvGgUclMAkeAg26/RvTJi+81o9I2j
4t3QJDvDWdCpLYdpIviSgLMAhIbgOAY+mm5wkl37K2SjhHRr3RWgNzDNnyUojhofTACaY8BenoPq
8Dzx1UrrusPs4YLyoLQG69GA94hN/ia4j5U244L/cFelJjiQyc+YTE+vI5gQo8Y9d204WwlABEDw
dQdQJG5Af78NQEbUShuxwI5E4EcSMCR5f2PjIUIw81nS7+XASjygJcs7/tPfCpCJTvYTWJMCvInN
h8IruPPBnrjgT3wwKDU4lBksygweJW2CcwkuxQObsoBPUatyBnt1HzXIbruH2kox7pxUr6+XxrvI
nszOYD7GYjxFkx0i3ApRKeyi7t6jiOon4tw0jNx8OSdMMquSYNx1Lf1p1sENN+HOHDDAYmBoRPKJ
SY3Hx5KAqzHRttbryqOpo55J+vLo2v4uL6yjgjOVWeKuU8azIRm7sfng/7/67vzq04QZ/BpXvk0w
E9mpAD3ZrxYv5PoColW71aLbSTKhimh4EN78WuXgcCBurP8/QCwVnXWPTUyod/dWO/F9UFV31Zw9
DNn40uXpzZDXJxHoR7qREBskKcnepbW6R/R4D6CXnos+up9XhJhzY8xsoBD+VqZ+NnLzFdCVg7/O
jM07s0IgX6xrGnkppvRhTvjm5+EGHddNyibL1t1+aOH/2MlD0gY3/6buTHZrx7L0/CpGzRlgt7nJ
QU1O33fSUTchrq502fc9h54bNfDUMOA3KBSQgAGj6hki38gfFZHIG7aRQE4K5UEoJJ17dDpyc+21
/v/7yWZ8nZYRu7UYZmiz6dn3cJ3zAAaVf5tWEsfGrgQBRS5s66XLL14ZPXXE75EcA8C36ut79WN0
EJkMc49Tgzo47k5Ddqk0bH8J8c8Xkd7ZxBy7IFuUdJ2AG4xIdmg5lKs+GA4qcLo6Ci89Rs2CGN8v
UV8YPGF6v/hacyoa+7WkZ2aTy6mZnFOMIP2Lco7HFfzFhd0Mt2mZm/4ps61HJkB3o23vBdKQuBNH
3CO3AqwRg5ubpQY3C8WY13pPuKK7oDtpFitjHTwzQb40rTzFcfBEqMbRLHDdNaeJatTK4ZIaytcL
qyr/ZijmXcuY/yqn6fk40/vZ0qekKks7IIMpaQeMmboYdstD7PoHI/zmD+WuHpyTXwVPRuidkoo1
mocSvILQArKRn8YxPE58JtE3J9g0D9MHMP39xKiOZNZahndDSbRHh3bvjP65CAKAJADc6/DFGLyn
3kJrzFXvLbAsXPPdw3REaa197OX3idPEpvlWJyaACszWKOydJKEKbG9s/tl8oDri4AvwvYf0qaH2
Y51sbqrNYzXWabotNt1NUX4rmxTtcvA0EGwVZ+N1elGjGVzYvlV6sTaG8crI8TFsmgcUuq9fFx1V
vup6RwnLYNh/mgBNgZSvReDfBPHORnMZmuwd8vhOgqQpO33t2+0SGp5D92+iaalEuPljgzYZME27
ShxiKkP/cXoKCSkmdn1oNfd1OqN4r05aoz23bfcYkwfahiddGwDoXSujfehKEwcslj+tfWA2AN0w
BH2sgtbILl+Hjdrep6PXI/s51ZEv0MG1TWXv5PUDmp6XcWxvoaI+I6l5zQTVq0wuRWy+ItdY96FY
cWRygYBgNrh3PUugNjX36TrZmcl68idEnJF52AGSbR8bAm+F99myJJtw/E1F7GwVexF3Y/D5dXlN
I++xUetTVyZHLYNDFnhrQt7eTSN6K5/tsby6Kzd072XyY3DbM4Xuw4QAIvb8FHQ8umjuDA9Pk7iP
wVZFwjxO0KO02wdVD19AiV4U0zqUw7lxQHOV/Y3tbsagjTiaqQyZntbXx+igBq2wJBkoy1DW8vjc
4LhPX8/T0ndK++iN6odfeDcaCNR5b9OrsOr0hRX4alo7x/awerKWeXijzehF99XnhIOi7C3U3s29
blwMI+O+QzLjLOKquptSP5esW8U0YIwG56G31X3irxC4b+ySe4BqmRkWqpF0pXKzzO6m59+ni5eu
T7uspVGm73VefdcSD4u8d7HYUTE88p6MRKwaVlDPUG5Vn64qtGakyfBuUd9Wa3ISj2SKrAxFPRYw
F4RDpivwt5CaVLJjD0VziKTyiLBim8hsz/jjIDRwF5ixA8z7cOyv05W9dJINhIfvfpPPs0CuO8t7
IvqgAvpunl1Rzr08ORpycrLU2aVLX7pQ+2hihTpJZ1nMH3szfRdl/5QY8rPq2nMSn3vFuWGlhZVi
4CpuH0Od1TayD7lhr80MVDFDC827EZoys1Jj4VpyI0FHNkO2GYt+O9jdhEGHwUW9TDTqhBvKN/aU
Ok/Lq4H+gbgIHcvarc1Dm3AHpE4SYn0h9PliQF4ZuANrgzlPneYwxunFgKgII+4gQwLIsvowhNtS
Nmv02WeVQV4fr/wLF4ngRAN1E7vNAbPPAeTPsqZRXav7APSd6xPF1n3kRC+QVnmLxTNnfXAuAtiJ
mJrQptiWdyBwdV97LUJoSH5qsVb1gdBDb6nSlgTviSLriUwJYgzJv1Pq0yT/c23yJ2r3UXMZIOsJ
aim8i/GiLD6ZoVJeikXnUcKg9VTVjDRgQIroLXIUnlnUr6b3eaookSWqjndA177LJshs67AcDDvR
RiePmsMW76FT3awmuDXhcMVsgOQ1XzuCNY1BeJuf4zS62IgQ8YcxzBlRdfo8E49RAjoJItwRErXf
PY4iPWRFatp7VrcPhoIsEmB97lSToFmn6wHYLGa54eGil2RQEj4MfFxKsM774dj6oE9NFGJn+Rp4
EvV0vi9obfWW82lW6U7Qm7CEth5ooGUYkhznQx6mwtULPQbQ9lpnOWvVz7AiLgl1ZS3XoXPUBdIc
IgfrPiLTCfMP89KM3zmciXqVLZXpWfL7oiHKOk5mRQj6hOyLtr02CTR6SXpNks41EKPTk/HwiUT6
PYWSUtM4SNDoKuz1iUvY9F634q/OrRVBY6vJ8R0MEBVHe2co6cbXxmNL89at7C0mqX6YA1Jd6hLK
5IAlKKIz4/rVAgziojrnYbu0g2FRusOCwKu9604nrjLPe3sHCqAk2ACDDrkHiXrGILYbu2RrFP66
GoqFJgZIcfGWwDzwkis4JjMUpsuIbGiqlgWjIZPsNEIbLDpIOSVpp37Y7MEFJ1DLS3JrrtwfBhJX
lAIcp0hdwVvaA3Cd4/QO8N1UL0+fQuKZNP9LIsrHBSO9G+b9J4V0I+moRwd+SrbsVWcXjGJFVyGg
IRrcWiB2ipGu2fW/pv60VfOvSWS+hu4tRMrUZuZOQnTtz67sLyj7XwnWwKf2nrdkQNsrqe4Fp/6Y
gdyr+ke0ZAdIyZcWdUEONzXKn+Mi3oZhtZ6OAkgFR9abEIvQ986iVSN0dDnmcEUgz5CaLc80GbUm
68gAc0NuHUrOKHN20wWvRoPpDe7S6+W2jGjYd8qqc8s1aR/4tW42aZgzdrlHgI5PZgdLtApO0o6A
7vXfXdVhsDzsNJ41/nnTkIyYE3boYlFibdHYrjpttMHhgef2XLjdAwOTixYpLIHqUeQdIlVzjgZ3
lrI6GTh2ptK08GhwjCvcxsdOiNV0M1d0QLT2VjZc1rC/JJLVFJYPQdsEaJs4CNko8HOQAAkF+min
3aqtzaVFVrGpHNmRzMJD5y6TwaPL4Z96a1yjo16W+RQf7Gy4Ai0hXi3xSU0uIdzDy7iKF0oyLKZf
g8zbKtJdc2qemKW3LAaT5Nwa3idNxYCQEV/weroQQri+Dm1yGSoT5qtY9Y6/V+j3+Vc6ArvBPHst
YsEMCX9lnxJTAl/Jz0FonHW7XKuusw79h5wJruGthLfCQbesaVgp1a1zz+PAblDk60EZ19ZYvOaG
d8257AVgt3xxQOBJBw1KOOiLVPHWJTdVOYzOdE42BYGyLK0Bnsu2XOCcWrQIQ42wXFRKuXb7dmkk
1sFiMN4lkMyibklOy9ZWUbD2/iHkLXA6PNPDxuoE0Rz1Ux7ywVHgBUjkp90cOxbwcfKBkf5zMEa7
BuKx/j4dVHYB4wNBNMgWuwfwTNYIOV8UXtZnGG87leFcr0Otyzdab6y+dodm/eCxlYli46XI1X0d
+GtFAxHub80uXeaCPp5+GDhUUjaJNg5n0X5LhAKokAlQGR8B/WyKrRoZF6HjQDbFxlBYYZp2xR2T
TVdjWmPZAfs2qZm2MnHWSWFvp7ep/hGeYmVJotWSQZuD1/DrLeexKnNcuAzl6C0uGrKJ6fxOTxLE
K8u/s6bjMONYeWv4nRH56x5LJQ3qlUv2etpSBPD/MHCXegeYOHuNDXdlZfa2V7yrbhrnSjVXgNuv
gdIcCjyHdMjmrK1MEEwAzwQHundlRInhD4vezzaoZGbNZMlrVFoJ+WpamNum3ZAMyh6S96TYf63V
Kh+6o64J9WMQJFa05peNj4YWyh3vxhACKM/SVWf5B5FzBLfBWpEgPLwOhg4KpaBZma26j2t5itJ4
F+ntPWcMF43QoPRmG7FVxqTP5Vrf+66JYtiZYnSxbIHeKvrVkIpTzGgcreKhClq4aONHXZb8u4SO
TPA8HckROF48Nucxj49drlwth1rLREiLcqUq/cPYctAByGB2vUExNtO8fK9XL3rHqIrw2FTLF4n/
LtnXQR6IAVaH9j7N0xX66TWdpMX0QRcS6UaQbAaR7uIruMN1FD96OUhrYZ5VxZjwHjtZ2mtIOye4
OTtYA5tyUNcu+awegZWwAfZFUZ6Rdp/d+Fhm2SUIUmBByS7x+oc8YtMD0rcPnG1pxlv0sodECRah
wSMhshnxdcZIK1Q+BsDmC320NwOZOYKS2x4P9QARecT4XcWotszC/Ij10FijMMrCvECqAlFKXMqQ
EIG4de+GrqDbz41qtXd72wcmlTMgTtgJuGjq/30hIv8B+SBAPXSAGX8ji+K/E5Pyn8mg+Ldf/+U/
/frf/vxf/hiL8vv9f0OFKOYvhmpbtqoKKXRhGSYpJ7+xQrgJXZ2joW7RyU7RdZvUid8DKYT5C9kV
MEJsx5COPQWg/CWQgptUEyqrzZ1UYVmm9vcEUvyRFCJItgAQIg0DLIcuVP4qJJGfolFKo1EQ1E5n
hpeS4fBsK+ymMN2QRTb/6T26/EYf+TmFZXoPf4KSfD2UppoIYgzeCks1yOX4+aEaHSeHrHioTon3
sONmQK1RDTjmxRuytR4k+yAL15gACetmU1qYDzHR0ZCOlmMs9posNpN83ynUT8K/IYMMz6OpbApj
pCyJ9jIPL7kSsuPMzpai3P72kzfVP8Z2/PbsIVbqAD0Ewl0LGMzPz37Mk64PWD5mdtHWS1vRzg3l
H7Q4gHO+s4b9BbhyOCCfDcLvZoGmNrOxHtFMGYNbBxk8j5/xdR2UrjyFkb8imrmhe+8G3tbA7IAG
WQnnqo2YVMI5IyXJ6gbGGzQU8hswvmauqZNZmjM7ocdWWiUCgiEd5hZDMM/z37q00GaKiqFT5v6+
04KVHJx9GIeXYsChmVoAAnWAZ/5tSJwpd3mPrw8+Ej198rEwhRUQ2CLwXnmHNqGOy91gOJinuHpR
QTPYdsCHxcanT7WKn9/fS9paDhPaypT7AUJaSX8SInB21hmEL4ABz+nA0iV05De0eCWb3GbOgXa1
YpAnUuvZZA4rFFq7SFXWiuG9WszES5+nAqFsn0fy4o7eFiTcKkQQ63i0jqYAE83C6+FXO9Jur0RW
QX0xSSvGcJ/Y2IRcNAdSPyhGePH98KoRaewQvx7pPtjjmJotO6cDhQRJoBAvKHYRheHw9tdOiYkm
hexdkaiH/ISSYplAS6dfDczA1ZcgKFsSm3kH1U87g1EsF34d3oDYQGABgOr1y8431wkCdKITUEiN
pzBGbSSURxwiqFvqy6gXJy7bizyO1mPc8WysfTF6yy63vtm9f829jO4mrgJtmxookPTgkke8orrz
2Fpn3s11ipXH5CXwA+qFACdRob+5PRErbMM6UztQKCF5ytDyMNM8Ft1rB5eE7QYyTVQDWkjMuOXp
CbDfep4lEWrrht1Ca2rP1KQMLyzXQEgwvgvff2B7f4vMjoZKMjnD2phxoQ2sAG2la4geWxUHLMuL
tyLJb2Y6ar+2a3wEPsZKfI06EJuqXpPtikl0qKivw9xdBwTqQbrFtMFkPEMlPALiiqZBJNWfFWar
0q2V+VjUr0Plfc/EhxeOP8qcWDSPbqwCkdEcnxk8Uth4wFfbYni1anuDkImM4FBF2jRt9y14Nc0Y
L9PpDHUCslWKQqPhFGLsUHrjoMfpc52KvVMjb25x5jhefkpqilt01E5xgpGwVkMOiB5TqFozxrcz
BKXWm+s5y9GafNxNT9qabiMtnBRsWbTPO/cl83kn1C5/scxio+rOY8YnXSeAVFTcUZnOaZ7a9kNF
m7p0Q6QZBAUMa2WsXjPbJSogOTdDCI22w3DXLgcNoUeSn0S0yXLQi2o6F5H41ufRU+k7V9sPnjwN
4FhTbIQPUN+uXhwAsAm2ynkS83i1u0lU5eqa7o+YBA/E40sb7z3BbE/DaN8Eo0gZim/whKma6oM7
BdBBiYrsb/W0a3DkfjTMbwrcgYHartLsz7IrNn0uvrFbJ44Sbat+CBNmiHX+gZBpnkudEPByo3kq
xbWEXkz2iYifi/waC2sTt9GTQoDG3K6jM/CMJs4fbEfbTrl53mhSDTZHfSTrxgUpwvk3trjvUb8x
LwVHjMsNZ9DWqeJzFBXEI1WXBi5FV+NXbjjuFN0HIsTUlElUXQV3M0sWQFvWQwcEqVMusqtfWNi/
ASnCiz8nVoTtW7mxtWqXRtGlGgdsS9HFpJdsWeVWsSjRoInTdqpOSRLuIWqtEe5BqBvfNFpDg1tu
egLSmRDf28xj1IFNoGDFyv0re+3n6j02yDkCQVwyiqmPsdZQQkZrzxBErClslkoiZkluMWhqFEPS
zQs4WcFI23TsO2zP1rVkr8CeLD+VRX5yXWufE1jSWGBv+1x+G3T18O9bzP3/SoTTgNRQ+PyNiu9/
/PqnX//l198SyP75z/9E1ffrPxOI9yey8v7t13/9P1Fxv/+9v8LiyCMzHMM0dEuTGty33wpAgspM
y7Qk0WKIFqSQPIe/BJLpvxiIIuHIOdR6wjH+Wv+Z6i+2pWpUhtK0CIyS4u+p/zTdnkq8P8LiHFOz
VCoyk/gzBGJ/rGwavCQtmmk4BU6/bC2P5l5XWxgQMZRMvcDyguyCLVl4UU17L/LyPij2mpwpGGAh
+nhaWyLDZ6fUk3E2a86N4r8J/USw1V3AvGklM4dOUXbSc08Me8kHnRHoTWZ1CQc10qwXeywOhEHV
9BTp6naTUY/2losy1q1Wkc++b3SgDdDBy6IQwwXRRiSKLxuJBCN2AL2pWb2dcl/wTD12oR4tVVfL
oEOAPfP0vFsoY/JU98wdBas5icOwORJiTVx8EcYQTiqVCIwZKsCc2nXGsB8Fce88ykFDIoZjtciP
qtB/5I68EsrU75L+EGSAEhBLID2rqQLpVTuioB5k/jjzBySCSkMcBZtAxhEmrAf52uXJgEDVSWdY
6jEDPsB4Qw7Ru68BcHu4Kt3kah5x+s66HP1A5zso9r9j4sChafXHIEDsDA2s6OMa0zgGKIWSuNYR
g8h6rpXVOVJoieMVTsHhzbzSvhiCbLUMd6SEBR/V4xGa1iWER0b6dc66GdDnmIYNYcqw0DCaN0u2
39QpyNftRuylsOYibDga5FDXJMq9oXHfRudYedNq50lwkfFjvgTBM2Dq9yLwDqrfAfNPb4mS+aSG
pQ9CXwxiPIJWoEwrvXNbNUhtlIMOGT4J4x9mLvad4Z9aTXr0FJjSsWd6FIXuEMTxXbjtUyCZ+IsJ
HKf08HeAP5Htx4V6slzwaapmdSE+dOOb5pOSpteuJg+4I6ZEDMh20BtLqwDmhW5Wo0UKhRorU11m
Fbje5I7p78GSbMgZ+8xqJkZ9dwE7TppArh4adURB0tcP6A4Imp0GCg2u7ZrK0E/genf2A8SNDfLc
qKGrP0aIuGp4Hx1FGLuFcJ+o5OroavuQZsE6CbQ3yjprnlc7+gMCB6SP/td50EZGZamLHDJIsPx4
ObrYtntmh/SMC4FyHhGmYa3dCksVdqAm0IBmpQdQMhvZvlYeTujI8r4pvrEdJ2VwqNvvaardE0lM
FcEHM0Yxj6CxEEWqHZ0wSHEeMv+SrHt4PyVsbmrgND1XPsF0VmF+VwjgmtVtiiQDTh8l5Dyo8kuG
A44Mu/vXraImGbyiStArNglG5wCfMIx10yc7pcN+16TqB4O5mW+7e59oQmg53S5H8Z/r8Xsnq1fV
bn8gY38POP0R5yGLh43adbLc6tkutRCEmVFy8bDzog/uz2LCFuxC6VIdc9Us6xW7bXCtFi/CbHD5
GBFnG0zI1UC9MTjDEpThoQvHpS66qymrozD8lca2xe/UXU5+i5igB0/ZKDmG9ejQDyYJRh7DF3tL
1DWgr25C9sLtA+Nu9Pk8mXLM0hYMiA7tdmZ7JABnnjnH1rRwO+O5jXJIDTw4O31ePqXXOJ3dea0u
XfBOsQkwoYwpmXuvOuv9BKRyHLgG5BWSmYRla+0wBsRrhn2mydpl4YhqNqIPyAWbJ9CwwDuU/jK2
5S2UvjUrVbZpZORmsY8Gs1GfaOtCrObVETmoYAM4VQ29zTGMiUCJJC38/G7jO3KD+IfeY0SHATfM
qqpfJpY+j7IpAiQCiYvYfyNHcxda4Q+zoP6JtAI5IAPXOsGVB/sEK7CmzEsAxXU1fNIfpW9plDcy
mdjfJC38iXEUA+FI4TnVa9LZ2hSXb9ovrSqFMJqr62iM7DkaiOc0z99GZMTsLslyGjuxjtgu8xa5
zHhesSzxNItXwJqf6F+dWfkAgSrlSSOerHDDmhXEhTo7IxI/pTY6UxarfesJmFB9+In2HF9TTmw0
1wBEaZxgWqA+hSG5PKPONBSb4bwLnetQ0CxFMa4ve2uDt49k84rN5JCp74P5RqQk5hN1COfs0LF2
tAoie2wJhFpxJYmbGd7PuiF/0Oqg1aVKf2Kbz8qfqp+uGd2hXT3Isf0Y7GCrD5M3o0O7yRUPuz2v
RZOsLbZePSWjpa0Ew1o0uPeYL9NsLJsrgQpRJ7g5eYUxnD0WKVf81+1MyyfT0OF4dzNq0aSctw1I
Fz6yR1u4GiPx8FUrripXgHnuENReyZcwwWycJfWscEFWQlVDvG5Qg5s0EQ0CtSqhnbn4Mdty0Ek6
xnvVxEB9evRC0Edh2EfKzGzdEwENB8PmiKkssUTNfyhdRo21+k3xiu+Nv6N9/ymLMxrul5F9fDNG
y87GUGiaxZsmaj4VkTzLpnsUerSvrNdajE9lnrxqzsSVjQOX08+eFxC4IiV/zN34Q0eUimgQ0bLU
SzgZfQCOvjxMVL9CSw5KCWTDq7mAdm2+hSZzl4jNWOt5R4Kqx0TXbNoKcWAmqw+rL/CFZupCGOSm
ktYI5ErHNsr8w6NrxYg6PbUW/MRR44ItHYR0sULYSm5/oz99D+nIsMeuHy2zJRQMWXZvmqfcqyLI
X9Cj29g8NkNCTY9yeRFW2MAKbR+P5HkYSW1taRd/YLWFoT3Lgngv0KcmQqf6rwz6Mw6WSjUmfV6o
yCnLDKWCVtZLVrszYEZsEwBAePv6t9pS9/hHAGQ8QhHg01J8pJ/GsVXO3uhcPUwyMw1T56xp+ycn
0T9Ttpxzx05uxJEcWe7WNNn6ikDLSjwZmfZIp3HXYa1WPGB9gr2c/8j8KcD0oa0dpWIbad7DZzaq
5M3n2Kk7q7ToE0UMa+TO7oGj1jYi48jGVK6G9ZlIHA5hHNoSbwwIM70mdNOZc6QeIV4/mwxi1zKC
v6LDMGMjte+qZle55rZIyq2jjWtbm3hDL19FWUIDovLpf43YJ1N1leXJKg7lIYvLj8RA56bmgmAc
f+Wm/ffKjh8KNX9BX/NhI8uiR48H6EddiWLe9myVtbw81+MABTQICKsTRyOpnNlEe3Ss+EcY8ol7
NpAKEMTzvghRX7iti5VEExjQioNElVI0ETUkvka6OC2rLKJ9qryXsksZRCu4OlMsa0oZlKwNXMu8
h6DxLp0qjnGOgrgmd3butXSHoBKltvmqmOFZq70fXPlmIVPW+ajn766jPXZDfp7KxCSwtp2wHvuM
tacXqENqOCcWCtsZi/R7mHEhZ68wixIEI7y+5RD3d9X34EfgJyKQb2QrCnFt9K2POkieWxM3Yc2F
OfPHT1Q4LF+ht0x9+003Vl3MxC+7KSUlbj4hbl2J0zZrxG1szS3iyXRuxzhQXFDDkgu7lu7CiUCM
tGxTTUxiBThxP1GKfQteMX4kHC8gjLMOlnE+puCYqH0hQNMk0rHs4z93X5UQ71RQMtRvfcA0Jq06
3fjQZFeSyAg7OR6dtUS5FOrtpo+tetlQzUl2+EwoDUmfAWpOmwIM8yq4zDnE+FGFJi32UZxos8JE
IqPCRRkmpnNJF0qikF0U3QDvOUbE6HXRI9ZF0gSBQrcTHTr3WNmdPr9Nmn/MEuB1ULB8KD2cCA28
NGFA63TiTZOieXS+CNQSFnUAlNqiEiE4MLx7vvspwVYTEJvPjRwDvaO9JiNHWtQVTNwaLqRUKKTV
hDRWPGc+JuaDlQdExUyM7GzqzIf5ptShZ4MBX7sHOTG1Df2q+lk7Zz52blGkbeyGyoKM9efWYy0n
apBzjWYpcCYAlrT24D1mH5asynkjkgVd/6mMQRVB9syI4D9ewwJqNlq00wN6qonBOiwGYkGMsMDn
TITmVJ42NGrmxnjEPUQBxDzJnAZLyjRiWqtGV63Mr/Y0E6hqGkVl4hLSP8OzW2AEW/elrRNhqn1U
DbkRYDXAdTDXymiaIyq/RpzYA6k00h4RMQm/WzeVeBXGyIpUcs7WMBtykx43cCUVI6t+10euBErT
7ZLkNmD1jOrJSzM1ns3GfCF0+sqk7hpgf5gFzFZNzFR+XL7VeIoXHFYUHdUDYOcHIrhmI+Ezc7Pg
c8EzSV+IBZWLJRN3A6Ojk0XziB7TciwRxmgqQifP4vna+J/xhTlEKkS5mBfuoMCMHfplYNBLL0P8
CQ4hxy0RsQwzEbQr1sFoIDI05NtmgYr3ilUz0sxjF6dPbhOToNbsBdwyTpuSJBVc40FcbKOOlbtV
wLPmhnI3AnjsUclHaYJf5aD2Y8TQBhJ9uyHgpFVxidPvWA9gDFBdfY60bhlsBiP2bJfasu0CmnMR
OxTc6q48+l2I9VP0+ZbsxKUzYcUKlRmEWpfmytBaYp1b54ylaJ/WYbivGXaYSebTytXqZWBay4AD
DREZQalEvs6yuoQBlQb31HrJQRwsxiE5+6npLc3A8M4lm6aUiLM9OnzTapc+Jfw6Sdml5BMQPEpa
bYHP6NqHbH6ryWhRDHRGSZmoFn0Z3bUuI1aiApoMfCFc2ylbFU+rwtPXlzHUoVlpISYCcqMjdwJd
1IPPNZmojzTpXgw0dZh8VTLQ0ufCC+HthRr7IKWbY23m0pY4NKEbjcTYONGPZgwrPcmOrc4ZlcsT
0dhbNDYkULcH3ajjp8ro3vloS0y4fb5CpAK7fiiOdl180XLClepaK68lv4JocnZazoggZxiuXuOV
mPSPqUHjuhRh8eEWV0i4+V3vilMYDM5B1uITvsRIYzPAU3GPvPAxULlAl4ZrzNtcQ9aofBZF9RjS
loXqjg9Aa4pu0QScdJ3BdkpV8Skj92qIcY5xms0bPYUq5D1XlkecJoAqvCfNrR8CSOziHsbai2Fl
t1pFWuTAmmwL71oVyYeRBhhY5C1Bx14zUejD6tq4TnslWXSlE5e38rTsQXj6PWPppRW2iVT2tAYB
5EABCcrSlbVng1upsXfpzOo9e7iWNQICCc9iyRm1qAwifSjeSE5q0aX7FpGqQ7VUEqVfQi+8pUVQ
coiE6jyMrU1qUyaVDcQclYTz0M0MkHniGLRkVBsh9GO11196n/XbM4qUGi/8ZkedsUuv+gCYx1aN
H4ogmCmFScg2VvrU4UviB2mBe3E8OTlSsAjtqpXlyVCHo9TFOWAjWOjGjiMPdSILocheTZlzlY+H
ctXZ3ntUb+OixI+qO98h4b/pEvH3YH4flOJVa0HvmWnzw1O22CTuWGTZzxjfgLFBmEHkMHKtiWgC
6x3VRz6thqSkb6uh++y0uNqwOUG5es5aVn4b4m6iMAEKs0eUGgdjTD9atjgE8U0JxT0VqRq8eiO6
a6datKGvsV1Nx2VKY4BqAO4var20zTJsy0AaQLLARQ8tdpnuSmnOIgXokHkUo10kV5PUj8weDNoM
heSmKiNMh25Ik8engTT507X6oY/VB3iu4axAKT8vbbkHIj4uZAE0XcM97NZOikV4qBZZmBQb15V3
Adx8pXcQt+wPv12aiGoMYKu0YYYsJG6gokySpg8kww/0VYLtPgtoTVqZNLdEPn1zCaDfJap5QJ+M
jov3f57Xw0cbKeMe1gEkzhZ7guc8BqP63GMFqlLLwIsat7PEKr55Vvlj1OUFotFKc0ekKRFrdmUG
YL8bd4rrQfpCvlizqJnFhoKdFPnB7KWZaQwLRdRLflX78ntGvi101plLIxOTMS2noMtv5QQsEBrS
SWyF5AU+Wo180ypYUhmxLxBAGso/1dxG5UNUFfktwkMJwG5cjDUJf5HD+jOIUqxhiAIssD7k6OQY
y8un1kSUZhCPGdkWjMwMOAam7RkII4ZUg1jJVv/uDgCescM/Bn7/1gKPWGm1MaEP3XLZy/4l9sJm
+e87OfgPKANxUAD8jYnAf0X/8Sda//+LQcC/Mgb4n3/+J+Jh0jqoh+3HP/7DdO/fFSCahpZDN8FA
qI6QqqHpfxkAEJH9izRUVWPMLGj3W1NQy+8TANv4RUhDqvJ3lYfKTVXW1P4//oNwfpHYzW0IzyTM
/J0DAIfxw0/tf6Fr0gL9Nf0hppC6ZpFY87OwATLR4Kg48472+BrDBt8PuZHvRx3pbaNgx0yLAmH7
1y+/vqhDQBLp17c+cqf9X+/z9btuuvdf//XXd7llrfSqJli3bfMN1AWa0n0Kqdlgywj6Y/oW1rK6
D1OaWpFXDJChpx8VxH1SEX+5+advf7tTbEll3gkXtUVRhCvmvhPIdEAOPX0Rwm/b335OiqYBW0f5
hslk2MdRhkxcq7ieKQEm3XyYQmSm+xS1MdCARC2z1X0LQf0f/06ddoIHw+tgjcmwjkp8UAPPl/Ks
KQ+BhTzSDpzd109fX/S6JWXkt1vznEgA1KjlgUvGb/9QnX7KS5sbvv4NIwSAMU3PmGUYTqNuHUK1
xQ2mc+0ew/wNJ+p5iHBG9WxQ95Johknamr1ZTf8mszC81XYLn14hSMeL2mSvdESaxnAFA/I7vn4T
iTHd/XTk/z+UPRzM/9cxJE3B5kvXVM2yja/bf1IRSSFCUMVSOwKAhkVtQM+Ipi+0ICd8qq/Xu5w9
7+7rlq8fv74LEiQfONfpEQg733190WM135Geg+Tk6+efvv362clya2b3Qb1EWKcyHF8FlF3nry8N
l8pzBkKyg8ZLZriwd0gSwOmFwSHpPFqsQjnEqYdLivzUhUmAOegE8RaWU2tQU1/KoYs2VaziKnGt
9H9Tdl7NVSPdGv5FqlJopVvvnLez4UYFBpRz1q8/j9oMZjzfMHUu6FIHyWZ7q8Nab3i0dFDGfftl
bGKxwSg1AtfgeAicpc7RdDrniPgQ6iO/qrIty9CeEQU0+XnEe+f7WMXUiT2A/EESp9pl4DDXptqO
ex20/l41PV6697rW9inRqbn/rUuO8mpj3HdF89dQY+5/v0le/TamcVOA8Ai0qYolLsRP0xMhThDT
vbg0WRxxLLBihIAmaBZF7wy7CKzLTTLowWWc+u9WpVW3TSHsxTh5iD0OlnV4L1I7ItX/q822C1gi
Y02Ee27rJzAJHQoaK+JlEOyzrPmM8ljMywo4tIlm98W50BVRLeARBwQinAIkuh3fBmMSrQa/HW9N
gbsjRsTKG3yRRLT/Pf8fX119Bp29Jz/hg86Tn6vqOm7cju3YH5KfEwr6BQqCMCl9Mk7JmJKerEfk
+fT4ktuATrDRAiYfYz0s9HyHvl+wVwz1W16O7bLVPOwImwH0f40idZ8PGy/vgnOADOQZ8Zuz6rc/
sK43j1k9Y295aRfwjDC5Snp1ZQ2QDh1zqtZ/fh0tYIP/+D9pBq+haYIsVGfs4O8zejhpnHenogYh
XotFIxxMIrR0XyWmcazz3Nnn6CbhgaEcm5osSZuYPws3GRz2tcGOVYkcDnvv61Rx/kL9ST8pvENY
YYXz2eS9cNAjnSywH3qnHVT32Btxe4gCnwRpVRIcl5ejWgzHfi6mvtpEQ4jkw2z63ZrGSckV/wgH
Fdh9lPCVxnEh9NuT2RnmFo2e9lAntb0klWEurErkd4RZMSOLMWGHQezqvYCoaXQHrbbxXIWrPOsI
z34zUNk8O13WmqHsgpQEY6xoKy8uq5k93PtXnfn0raja4BVYVvwfXy3jA2JQfrV01n1dOI6Ed/79
z9AyqxcKXJZ1zMcFWB2xx0VVKd6lAMW76171qXsJ7Eo5k8NVzq7gJVBa5xjWvXEI2uHU8TrupkFT
drY5fiVMLY6yGH5dtU06H9ZLewXoMtpPfrxslRYiw1xE1fiQZQbCLenYnjijokyaaRv+vEiG5uXt
f3zp/sf/lqlfU9EIc9FYt9S//29FGtitO/Jl7g3wX5UPB6l17Z5crxOv/cOIYKOLT8APBA9uZ/Pk
1CiPEadVbeSboEyKsYuqdhsQ6jlV9g5kX3qeLKtbN3qb7+qavx2K7cy/VrvBLQBkYz8825wFD0GJ
zCObqmoxdZ27cY00Woa2Fa+Yw+JDMhe6YXFem+UFRl+x92gT2HssxFysjewHN8yLkyxycmQnpyhP
44RnkWbA/TD6ZrwYI1bDXRXf+SST7N7p8NatOYT6IInwrU0XFmK+SyubcDEleAOEp9hXQu92FloX
ABbz8JwXtrXKSmx9Yg97jz9/9iB+//HCa7zufOiWEOBT2WD+/sIXQTdNovfKNbm4rTdYwUElc7gN
2HaNOflZt9aGjU2AF2Gv4rWxne4SotFQoB3iIsr7nE1JuSxzrbqpwRUVRm7sG1IfmdqpJwVsOvS7
FH9qJGvBOLBY423sI3e469yrGnrioDTuDjHYaIeeDio1rdrujYyAWDdrPgC4W5QNiSbTXY05LpxG
kvLRoFxQIlWyJSD/+uePw/ofX0VmPRskC3tt3XI/fBw6gvFFQdx6LSyU8836JavS9kssym6F8mO8
T5A59z2fiLuHwZ41OM7GcZ3o3qq79ljV7hKo3RZ7AYTDizLYIgqFRy572GPtugQBZ7/unrh9WVj5
ozmhlBaniNQNqBT42fi1sVV9q8Ms2IPuT/a2uhlxYd/bRn7rsrOwbrIiQsfNrcWOpPV17FvtNBp5
cM9Or96UdbQq6lley9Or62T61bUfEe1Ban3Nkdvcd3NRDjEs5EFBDG8w9pNpwUzSSLe7paKjhqON
m7wv2lVamWziQcncVZbn3E3RqsbyG3EE/dCNY3Ui//RfKG/zw1ZwnvVMTWgaaKJ53jM+LKi4D44m
/JRyrQfFzuRcemeD2k4HMzmEbcFsHdj6WvROdRJkY3eGp6K4L8gbII3JgXsKr2bVPaRldMQ4a1OU
IYkeA9dptbf6bRhPCPw55YvZIPnOejaxF/8UwY+5z3hJu0xgMmyGpxj5BARlgVdgHghlyn+u2sTe
wzuE9UmGk7hQGazdQsD+mvy9Ujq4gvklaz9CTkM83JRTVRNq16DVjb57mLLuPvAD7ehCiLIjoW+E
l8aomVLAg3KQszAQjtRb6z+21vLj+rA/mWFehmMi+G4zUf391Q5mH7XUnHi1G8vFGMEMVm2B9H0L
hFGJS7hUpfJ9cMpPea9FG0NEfMKd3azLJOo2PX9jvScEghTJospLfZnlT7P9YZtO3W2lZ/Fa4/57
4VXFVohVbRrp0qsq7wWisgZwqFxMCsFHQxsCVmu+6SEoqksZ1yeiY/6p8jX+ql3xGlbR4c8vsfl3
VBobM6DDrmaYENE5OagfN2a8TXkxdHyPLGiTWja2h6EvjV3ZJqcGuYR1g17PIu7djoBrT1x9fj+j
ylEXYx8C8BwIvJtNYdzH48M0OALRlyLF0dG4NjG54n4kKA8ZExS63lvb0o3ZkHoooOAqdCmzqjiP
yrBG95egHTpN67HF91BlPm0KH9Caw/Szcd3xlR8ISROzEFADRNMako+VfauGKcndZEyAT4XEuBVw
UOj26vMmPXPQ2xCpzd6f5P0EPAxxwxXpNihNQ0UAPYsgXjtut9Sq/KEKTLFv017siShX2z9/xs4/
Noq2plq2fF0tSA0fj/76ONURSYlk7bvp2hGleypgbJ6IVSHO0uP3KavsTIjKCVSfT5MBTAYj5nkU
OV4d8Z/5UhaeWRO8VcDQv7WB7IWLytE4RCftFk0sLBkVs10bSZfdyrYxVtRlnzMtO4hVn1qtTdHy
EqO9jPKm2VmY2F5jF6QG+071VfjADNvZtasTVzcxumXooyFtDoFHYg8QYtdX7l5etcN0IT6GJPqv
dp20Hpn1uT5a9Q/kuvrLyBKCqVCa3gfCMNdNqrh7khDNKTADwOPm1D1lfvs1b+p4B2rDCa4cIVi/
wmrcFBpCttAM7Kex61p2MSAUq9SznyanA9RIwgAo0ZAf89F8cirV2PhmFsGmsId9NlkAVOokPznC
3Beug1lg0eWn2JlibKEt9GhRZJh9HJsAKS071f5jUtEk1eZvs4oNDNQCcqrOp3VDQkJ/O6+LIisU
w0rDNVCm4OTjDtQ1ZfJstACiB5jg65F1/ZNVPhooL39xrXRasV54uyIR04MSetfaMKovYvYWMhxd
PenpdC6Gwtwi5eHiRl67dwOcOvyjEKWe+u5hrHxAoEnJXzpB7cGJEbjtNPOzFcwCAaruP/hQTla2
4hb4BGHVMlrFPdHUk0jD8ixrmB7kG1drZihqXqFzwXzfdsS2lRQR19jP0KBHFvGsOQE6nIoFUxeE
mBYi3KW7vvE41zguxSet7p7HUgkfOi3+6gyWc3yr9RqUzhhZOllVBtQBVAORV1ntYQzflil2HNlo
XF2E5uGpO1/MNuguPsEMdrcOSohG5cLvLhRrjxqPehznwkwQf3eDSLsx+lE9Jm6hIrw7gQFq9bVD
8AA9k76ElG92n0Fkwmb1zR9gCHDTUpyv+NtrN41T2PdRjbN6zHJ+bGATs/hgTY7418fb07gX8vYg
at2vokb6yEk97N9qdEp9G9haH2f+tQpDvNrz2jtabubvdCzH9sBshwNz+iwYgHBNaWM3ZNaClEPE
x27UbfGYmGgXpyRuP5UC9oIajfi5YMQKQTq4afnllRoArNEnUPkr67tnlXc1FPmjZbRf0zogADe4
4bAPNRRi5BUyoD+vAMapiz/PcJr1j/M9gVJTsB00Z6adKz4cS7LZQMYWKoAM2OWkMMjwDqFhb1Ic
3s7olKC+UYcxhhIzllgL0cFcJigynBJxJ4f0SCjuytJ5qEvVOLwX5Vx1XaPee2Nz894eTK5xMDE4
ehsrq7oeokEpx8j6++i+iEB/aXWz/NChAjUGcDK7oDnxeOh+FQLdzN+qskO2JYqv74v2oRsMcjqp
H/IXMPUviadH26oI43UXjewSiubq6Lp3p9hJdbZEjV3j3G46Cb6BKfI6JLyHczGyyPmzO8Iaxvi3
vjP2g5bp4MX4Tr0GBv5c8hAuC0SFAKjIy3TeOxU18lnJfEYfgOXsw5q9VZYOpybGtSwViQcdy67M
fTxgjdHFvgfwLwepDdQyxe8ltep15kD58vzxKdfd7NipSXPnNTkiBqI5pO3Q3MmmRsOmjdgc60Wh
6Ri/Cffo9wbJbg9aFIF6NJZL7coJsN7WhBd2RlVqlw5DxKWiMtGUUfsFeft6i17Ik9rZFidDVM6x
syms/WCxPqPmjDmmj1Z9E8bpa1o9OG0uvjRNqQL6bDCaIioI+jF/xPC43xIkNXper4aoVQUtH2Zl
fZAFKbT6gIXNAMza1usDsL+fPXbWzIfNud4lwb7HZGErb9EqpDDaNDOX/J7uoghQrTIGyyjOAZZ4
x3LZxUnmIpTKsmtZTkkSL01s8NC21pMqtRQbRfP5Ugt6mMitvZ7SiKoVF85Bdv82Rl7CVvQCVBY0
lIrRaFnJRnOI9P94K/+5/ECH0DUoYVhhWhYb279valkrQ732VfzQTTzXtaDiKDZ1NXgG4LB4ADkg
ftphOcVZdm0Rc77KK+QZDGTK10lptFu01L2DLGIk1DaxorBhANNOKAHvjoW8xDMxSBCNG/J90/m4
xc398moAvEQw0l4mqNdxKquPsoDFcOQT9u/VWSEI8yAdT5AqRVShG65a3fubP09PYj6J/rYO65za
hW6RGuKsZJjmxw+iG1TUuQAunTSdrIHV+/XGjPEL7cho2jFwYETd/b4Y7wHyKNsCBVOEHzz3Rkct
qe+NL2gy5Wezw5gCrASXU16nqPy2397a3GJOIGr3mnbrj2F1r3IqR9NU9RaepQEdmfqgw1ws5nIo
DZxZ9W5gE2relVXSnIA0BE9B7L/USXrORN+tBy1q/E1qC/8Upjg2xm14kjXC43/+ZMwP87b8ZGzN
Jiulzgmyj1tTA9/QcXCS5NSNeBLM4EZyp5XBFHJDLpMytrXi2FVKASJhrstLvzOe4ziuIFkVBIBy
YK+2IgAKjyHLWdR+jXF0WQyj+m3ILZIovJS9YtcgJg33GkM3S1xQT6lSKPvKSr3sRl4Ohm2bC3lZ
s91F5H0e9Xb52wAjwwIBfMFNNUzDQnGaCmHBqDp3eg/PeSAMDJDXPLR12a1RBGwvmpnh+ea4/mPm
d8hsut9jJNdh1EQiOwa4hPy8BPWRHTVUP9ZqHkBCqPx89+eP252Xwd+/iEIlTgKj3HBmerPxkQbu
RQ2HaKdn/9z3iJNZur5/L4o5miqr+CfZKVr2f9VlI0ACGj8MfxspGw3TWocsH9v3IfLqw2PQjTPe
fkrNL/v7Tykqdt0qaOKVhQHhsW7iCvWHEqXEtlOxV2/N+NjjLF3faGna7esK4QSlRkZB9kQjPhY3
WDElPwcNsER2thVu39rk3XOBBxgBPXnPew9GyOFWKaxLIB8DKYrHzKMVzkMr4YJdF24+kUvUkfWu
EoxtZd2aG2WVV1Jfk1yCXttMDZp0+d4zm4MFLRvxotzBty8JkT7RpoyEgq8/yyvZ1qIYCkQsuulC
hN0sg1xD5B6rvBeEQ6KLrClzCkpe1WE0/cdM7X6I5uh8LxxWLc3VLR3NgY+htME1fa+PDGKm1ZhC
Wex1OBlQ9/2kRlfdz4yrbNMmrccNr52woJ0aNi4GXPDABYmSmlAXW4csaoBHZDzXGs+MkeOcL3OR
I/xBRjUDt3juY73YTLn/Q4o/t6Xvs9gjA01+wgWQXBu8mnP9vacDjS5l3BAEDqYd+nA9TlOoQS0D
3Qb/7fSOIOaOdU01WvbeYjHZc7BnUJc/uzrnxTid3INiFe6BGLN3o+t4qMnqe1ENzs8h721kLt1D
Fe6mdqd2IBiRKir2JaYwNmjPY5IbqP/Iy4ZDLmhUr74MU94yhRt+sCfWMxwzFbeGQhOfq8GLNqIu
n03k0g8xmtmHFDf5Oeb4V30Yy589721RMCCAa7o3WBtMSzbhab5wigHKiZfeIsQY3HeDhzyuKkCY
CX1XdDoTT1n2xfLPk4f9cRUzYU8Kw9IdMKlz3O/DHjsxxrAf4MGhr8apdlwmbQD+OKjcTV73KOfr
RmvcDI5yhLqM41E+nRtEL54mrTUPBG8g/M/VyG7aTeNYI8iruTfD5UEN1HI3uJ1Yhu6E2hmSo3dT
GeyZUbOzrOHvxtzoFk+yNsR5fTdCeVjpRQBnfx4vC5AVBJ/z8WyjA8iWG33yKnWvKYCEf6vVmahu
y7lgdK8OxLp7Y9mxeXlK/U3Q2sHXsM78ldb02cHxY+1Wc0LcC406+Oqo/bcEFaG7VM8egiw8IlRa
nNJotucwh6ssIIeMVyedPmFVjeTFr3a0bHBW7Buw/YoWveF0/jXfCeP0w0wPAsXRiH1aMKdB4n1M
1TeGMlW6qqE4HY/FynP19Jj7c1hDXipBwSWrfHY0c8SIihxARjBXZdvH4U6kE9AvnSI76i4EMwRy
geB/eKa8Uz6jE6VNCrpmIZxxD2JSje00kcuTIAnZJou0D/uG3QljCBDUxwCizzYsUtKHNL23G+/3
yXFvPfNTUb9+GwfLuj4qaRftvcLAeYikbJrpI+q4lct02/GuyarssSw3Po0wAOZhbKjrcz0Xsqok
LnAts78aEDPemt47OZV7a7iDeI/8uuH9fqAsGjYQEUj1uVd2yGfK6qhjR2zaZMRlR97BzRJwPvd5
pxvLCtWh7VT0hCxC51PeFe6lajT70c9+yFZbbys8QIAhyiox82BTTNj5yWolIEi6cYauIqLiOCbo
9lUfemw4qlLdYMPekpCyO3sVmjnqj3O3HFPUAgB4FuwtkdsnJ+la9BZjrd0pCLy9VWVP4472qZqL
qcF0IUQPz/IASnv4ERxlgfOXerR7zc6XZtvimJM6eCVpFYRHLFNT3UP5X82r08TOpluiLYYDMkCX
leyRRZODJbiRl8OoWfiF2p/f2kaDkKimI5+dhGoAtJMjjhbomK9CZ+mwuXBYgPGPp1ZYJaTjUkXq
cq4mChhwFPX8rax6TFwbralVwMr06i1qe31ywdrxjKZvf+BN4TRXVAJgx2y7E6gBSsKqMjc24m1M
qtXZVXb8Nq4Nz0rqVtcgVbxjVYAgtQJHeQKtkWzVEEKLrLpdMC1BA5rY3dKrGXyUqSnESVZBFy3R
ful3bu/xP52XB1mUcj6v0zw8KMFDq5GFvwn1/s4YIXs8hQkTHgaC7S7EiYdTfQYfN2xhN/dYhC6L
UP0aBVO97TKbWFrf/yy0GY+exJcPzXa6U4dSPw9/Hz0Uz3rJsUPeT5RrHyhNsx/1yD7pcDJOkbaP
BK9UIvqGL9DcJDv9DAxllZuk7O3G/tmdBwnfMm4RU5a8jfvZNI8ZI8Rwyd2zdxhOJLz6twIc/nAS
ZtVvbN5bPTS2Jd+HHRAI/ueG45qHiCUpWCaaHS71YrpWbQ3rMdZUgAQU6lATw676aSerXi/KCwYR
CMk2sJI8D4h7W4JDzk13hKVEEg7SyrATRMagGjyEjfC+Z23z3RSclTS0fVb2UIUnL9KyA9mIEQ56
jpuOYyHRi7ODl9QXWXQNpw7yl+0iICCCBAQd/PE4iczFe4dsk72yQ+SA1d7vyLFj27suFhJfIFDm
UMgsyA5pEmBTjhQjO5AwcjaJqu2xYv4SEr0+BmOQYwpa5WfXcpe1OlgHkRuFgSgNf8i5DWaidcgJ
0AHHnQfPbe08TtbG+VZ5f0Dy5ebPOwkNQ5MPmwlBmM7mSEwGUSMjATjn77EBsp4D0Og02gSgsWMs
gQ7KpH31q9C8fSu0Xtv4guQERDyIUviIK8tYgAdzsA6LFqI3yb34cGLe+kFHPNV9pR/eH1ERc+5z
177IJhHhF4ksi7HVivyC1pDYG4FeX8y5qMuqvqRpeUmHWuxz02/emn61h+gP0Z4MCN/+NVa2jUa3
xcNPw3sl8C66WbmXVs3sBRxIYyWr7x1owa9VBU24Cuj4RY9z1F6K7l7tDDA1c9EZvn6o+yxC/3i+
RGEaosMwtleldqaNbItV0DPIQHee/2kMjBH6Q6ZuZTVPXQyX6+SJ/3V5xMMMrASR0U+uPpYLssH1
0RdD+NTl0VKv6uCTPhTjthjg2cjbh3I82tY3dQyae0VvgHur9rLT9eEaGNQcC4w+p0p1JUfoPlJH
gVmsZKdsyjoddPbQZjvZZidDcYirEe7K/Mi3Ig1g7af2Sf4AuEfpxnBrdoDzCM8S5f2ECmynAvWI
Ef419bDcyIeFQWScxt4En81IskUriwn46pjK54mdFOc01YSmH2FTxwZ/2de+dW8Norok2gAPHyzO
gjf2y/8aK2819Orr5Gg2qdNuTpKl+pMIUFOf2ugbqJ9H4Y7o8MAxRMxIAfdhI8WdIEK+kCP4P3Za
L17VdAn1HyRGmjrXCb7Ztp5tJGQ1NHKQb9mYfLUQiqp7p/nuadFXJEjjp9zqwO1rFiDRueAXmSAp
02GEwddIjUA5hr66xIy42WWQ0nBXAcK4KK2yW+LzkxDza+M7rwvjOzITz7iheAdZ03CFvbYcpH3s
Vvo4XcWuM92qsMPuWRZ3SiOMZygbgLSyyV7IqhqDYrK0qNwhcnUG71ke0DGcvKvTKSpgh7qMfgz8
kugZdPeJ1eYLsu/WVlabuK4PKKMloOIrXCLqrDgPPuwKEquk1gE4rbHqEJiEUtVx5blRU6wf5Ssl
X0QnULSNjQMI33r27KuP9YBT9qZli4Lx2V/vbazkaHcjvbd0UvPQeKV5JaKtP841C7whZgaq8eh7
2lufXmWG7CtYi9/6mtH4f9wnn6nOT/nTffNPlz/h18+TvxmLe3FRrfbLZN45bVZ8JRyVLCdWyVMI
/JR4UGogZRuKzw0qpJzVtVc/hAnSRY5zbeBa7r1Qg5CsWsaTGVdXOQLdzG+2UVboTisC8xokkQMt
CO/1Fs6WHJG73d7uuuRFiMlcGYi7TGFfbiLRDQelihQU2Y3uFh9vsmuQ7F7E1DwRUMXP6AWDXuzJ
VVN5tIbOegkEQlpKMAy3kWK6a8VNp4N8jNU63ttjSoG37a/HcDLlMaf3x+SVhjWTWrmHNEnVRY7w
w78/C273z2c5Sv40v0M8q1ZIm8HxYOOaGMYpcS2MC3j/5ZvMbuAyKVbF8pWZ9/ix4/NskyqAsoae
f+i6wbFEafexItWH24T6syp7ZbWetdXZRHa7zK19FDkNcvoItKOKkHbhAu26bluUeXMnCwERqAdO
4hKnMg3z3mR+2lsjGyG/UMR9RZz1Hg37G7X08ju0bcL7Kkw/RZ0+fenqEWJhGqtXt0Jiq4K5vpQd
cR+S2tSVp6lDrTS3cCRiZ+m+tC7L4XynUELyBT1JPdLNp7fdA6xlxS7VGenwc/fxq50Qvcrk2bN6
yU0GiKwbsx+7Weog2xLdYiZXIMnh8jF8QbXlR4Hh+J3iNtFNMPWEZ/iyQGCZFVn6+FGZi6iHJuUY
2b2FIdsjxJmT4+reRQ5o0c+4qYPIP8nOfETTGsfrai+rioLiCIYRcU7Yu9avrF+cTnzVelVgkIrA
0L5k2VAsFToJaZSWWCaFWX2OmmGZWTFiMeSAkT/rjNtAr6qdJxoCLE6WY8KUfZIjrGC4g4R/YkPW
PU5TCA8BM8zPw68r31R+yKZfF3IU/t36519NbxeXWNTWZUqd4HEQoDhsv5j1LPpTk3EmFnMVOWhj
k09Gv5qZEs8N0oQLs/TdXSxW1WQa5zbDM8otca1WcMZjq1YZN1nchacCnvkuTqLCQk0C7tYT27mU
g11TnVIt+lkUUa7tAq05vLcnBh+4HPHeVlvT0VKLbtelznyS+nU/xhLKpojVH0wrHkA0CpKH2qpX
ceNRzOZnm+K1KA3ayJjJIbLDZZU/qUmwe2+SV0X8tU8L7QLw1L3KkZnlPZVJ6R+CzH7uAL3sXU9/
cczA2gv4p9ciyb1riLLQIlMRwB8AFGM0SYxg1UQ+lN+5Ww5MdJuMQ4lCjl4IodykDg4doRdvgXW7
b49Ryp5tX9IIUvNn1e3aayYDPNT0uZb8rYZoOQLJ9LnweK+qBqkRDGN9241nZ2KTCdHa7u6s2HEv
pdFlVwyzTTSVrQFlRgyBZFGbrnXwTPeoQjavCjwAalt78COrvjNnXe25VtitxgScbu1g0K+y5gcR
ObaqZE2cOzM7R5DHRUpSVnU7QcCZWD/8xPKT55NTLM0U5ThUQR7gUv6wlKL6lsdgNfSu/gS4AQPD
dFKObp2ax1gho5r6WfwJXUZwlgyt3Ox7q6Tmg9PZyjoJY2vnhGVzdZUERXXEz79lm8SpoqXQDFxy
3bjf2zXOLeDIzb2sQnzcDBnY3DCvhpO8CoaRpO2vwaWh1uZeQ4Vzr7DWyCEaEs+iHO0D2ireuZgL
r4Obl6uFhQAXGXjZJq8yrIHg/6CT9Pd2WTVF8DTE6rDraryD4fBw6/uTxjxQzrLtrQM03fuTxtYX
6zLAiAOs+5c0H7zvowYzPvTM14mPjtk/je6BWdvgygNnX2Q28hgC15EOs4anXzc1CPA0fDlfvdSd
lwxucuAPrVvA/itmpG9GpepPUZ7fGH41voQJTp8qQNRlLsT44hbsgMOkRoX9n8P0eVj692E97FWy
3wQC5nZ7sLJ92vrPpoYHcDCJ+mmaOfogjvrXMsJhgHgk6N6yXnpxln/D+RoB9Xjwn5m0w2VbGOa1
mJxoY6vmdHB0KzkMGRQUcwobtHlSp71GZXINZ2iUWtTL0m+srxM+zTedk0T3g67gyl6l3UFADT7q
RUnSuzKqB1DzLbJBQf0tQBTT1cv6h+XXz2gT6M99nrTLLg2DSxQJZW1lwxZ7z3GNZun42TFfVWC4
LybaslskGYZ1jxzs56j4Jpu9wP3QPAyzGNowNXel68ILtvp6i35P9lIl6tlT/AqYiZXe+kP4WOhm
+uLWEcdEHb1EWSU8jycGB5Vzh+Dno4VqhLy78+Xqg5BKXWbZi5ti2+Ni0nroYiO7q0NgEEIbBG4i
hfGci34z2fVMdSXE3ij9nQmy8jnkcL0LixbzJzt71AxAXb0P1jadfaYEqB6kdjQtumB2je210L/L
Wl11rYCFm3QnA7CDbHsvCGHHFyUwyVOBfJTt9twk28EJANtQ1qV6Y49lsw/bcHwpgm8+E/WTgWzQ
sUwazBjnZnzW06WeTw3g1358icfXfx2FGMDPZ4Xjq6EFyhO+SWAOqtrf6iDXbn3bCTYW58UFcSV+
QAFXelkEZrN+q+MnBBm/1MO9Mkz2bTlbp4dwo129185QWu3bzmi1S9+0aCXQl00EouxpOio22poa
x+dDY3XNIeuNfMMCOl6boIV4w1v65GkmGfkyd1+tPlyxKPB15wS5KvrKfk1Bbd509ZZERPpYRQNu
A2qen/MUHdLOrovtxH7tak1ttDTTPnlJNPWJ+KX4ERUXkyP3TeZBLO8z1z9kutbslBw31Q9X46/e
fx2ndOKF3G99H5btc4sDw12XRvopyJGrHfRR+ZRFJILRgxXYQxbxrTE632PyQ5+w4wH4mKjjwWsj
/3HU3J0cbznIKxi1Y/HmiPxTA1DT9v3PBc4UWz/jyAm7wblv8/5MHmA1mGOMsGuIZnQIbbjGC/dT
rjavURJWt0KLTZZE5AQMPXA+IfSDAFbvYIXgDek9e+Hbch7Pipeu+FWnXYNI7otevopAEZ9AbSGt
f0Z4kD8H2lFwkg0btMHcNheeEQo0Qkqyd9Rkp2ViYCGvauSnUGEysSOd297SQUk4ofvQoJglH/B+
n7xFNyBrks8qkkbfCoQADu8Fc07z71WNwNphmgt5Rw5LfDfhCZG64avT9+qJf8mjY0J0I9cXH8a5
WmXCWiAs5Wxlrz+M2SqcRvC5c69JnnBdVSJbyaouImfrKI61CKwseeSTR+gvQ8NY9sqf0eT+61ut
7FuCv/FBDh1N0d/7M6JwfmySBeljDJbb1wtz7fmo0Qi0Yu85S2gLhel8K6tlnQen1syfZE2fRyQm
XJ6uddWDbHODOtllAtU9byLNtDAR/sd917++3VFi7AjaPUFbB+NU043VS6had8IL3Ze0d3Ey5ct/
tdPM2URKG+5bv9VxPmvgm9d58WjHacGeNJ+wayO3Or81cM9+u53N2HQlsv7zdqRv4Yo1E0Y6WghX
p+L1UkLsR8D3kxOFaPWkd1W/88MY2/S5Cj1JrMmf+VgAUjUqc1hGpj9tZS8uTDZ5dU0/yN6ibl7y
LKiQ0MuGp4HESiHq/t4rDfeBTSmaF5wAy2Yst+g0Z9g68UvLVIhWCm2Tegq8O/aCz1FplwsoZOVB
9k5BgT1lkt7HaVXd6YQEZHMYato+iDlpypt8P8tWk6KAsZkzMjn55hsNezs/GRIo/AEISkUBkDqH
nGQxTc9tVg53sjIgc4Iws9Nv5QHURx3lbXxoBsi35enzEOrDnRkH932gY/pMdDxA9cdHBSZDjOgG
9Ig499CajtloLX5rU1iGzqBoG7ygGC34QM/6XMiOCs7QsUbFUbZrXakeakgPfRlkD0Njntu2cc6V
0WQ4XiBmjxKlu5Gd+KRGu2QgWih7xzj9P8rOqzmOXMnCv6giypvX9r7pREp6qZBGM2VR3v/6/Qqt
YVO6uhu7LwggkQCpVrMKyDx5jrXvbHdmXIRTOdJtZ5Mq+fPUWjMvHialzX72pO0+9D0Xmua7z5+W
9Lmu7gCd89WuXvSo175USYOkmZYnGyixtS+B1h272C5ewiFTT0U6NcssjLQvbQBNYDmqI5k1339E
qB5NUPyhZU+XRWLX3KEAceVFAPlUE6fHZNKNNxWB5r7Q0xdQiMbDmEyf5MvcGSMdHqScmPLsJRe5
KGIf5ex/LpJeIuO/YwYgNO9w/XYu07kPZU+C+WVPD5GltzWNQgyg/VaZ8y29O//va3/b6lYcMP/c
+/YOb5V1Iepy4XVUr0DoocIONnfdwZ0oGSRBjra0vrd5G0YrREIw3qY+LBBQ4y6zsmtW0igbMqxT
fr5tSPVrv81y9wk6OBjfxiAY1xZYoEUdgTWYxR7Viwjd6eJ65ZZH5UDYS/w0STvUsyMS1flfd/tt
adjyN987PMeMBl7EVdEW/QWaMTmQSx0jzDfdCGKjg4cGUsX3nckMfGu1hMqe2XTbz9Apbh4D/SlK
UEirGr4viackF/IQEzw4wE9G3zjfRnJCNlVT7rUsMA7R7Hu3O6qWwHNp/gDNHO9geGaPu4vNh7ss
4WUjovr+I2S3bv1uZZrkJe/et9XcaagSNRoYEuVu8id0aZleIC156u2iW7QUl6wl6lXiX5Pau8a+
AzxuxsYaDpJYJkK0d2ws5WDFWi5qwhRO2qp1rgSgUY/8ZUEzj6TJ7s1iTWlgvb5v8v5T7JjDTMxj
FcKuGJGPTVx4zblM/c8RdcS72yiHvt3QI3OAsYzZyOHrkyfsWs8z0iYbAb/AsJhUka4DVRdLAxq0
D9PSu5yXgNNzt1GsfL3tKm1yB+kShW55DNOYwsX3Hyy7crY2R2i/es9ZN5A4mwbEWuH8W/mKj7S4
T3SESk8aaxz/KUa+HhDpAHk0XbNbyVnK/NxlQ63ZSs5Im+0IVIjlGGzhXBUE4ONmlPM/N49IuE1c
faVjHySvcH+QPqO69DnK/dNEiuPiu5DfI25RbjVljFdKJijF64qXaaLO9DY5OMkakGGw8Swrf26s
rH8AZ7WSk3Izv8+hkbF7AJLzbm4SzrjM5FVOykW+ArRTqT43YZPvZFbLyxyCfbarI7BgI5z3a0ar
q62bXfreo+/v/h/2gE7x5nt3k713+z0QL+2QR33wv/0eerF0W3GFkQ0O0RlqI6MwvV0//sE0uW5E
OqerH6Vr47SP0iRHMnLD9fVPC+Vecuf3haKb/riX3Obd6769/LEWlD9/2Iv60ej06/Zyodzr/R/U
TcZXt5zPlHOM6d0sPeXo/V/wh/3+26fxh73+Hx9QN6ji6NnhN7vLt1bjmFelASXsexk69cHM2Daf
NpXO8h6T7G85Jy1WjiifHfYOJag4dEmVn/NxfJGjiTzVc4UaNjxjYXs7oUIR661FA+M3b+OlT3Tv
jErYMMAf1QzdSs/gJUj4NsqZsa3qmdmbiaYh6c6xlZeZdEcv6N+VkIYgGT0zw0hjNs+4A0VUE1Rx
Wm6r6C3YKKQ23qMTRjSU4+8UUepgJP61DSln+qLQxFq6yAlKkg3oKijvvi2b1wLoPBYIhZ6lKXSJ
FpZoxOuN7j7KRXrDTYI0+/e7CW0/bwPY2F5Km1zZ1gL4U1K4m7ttMp/8gNo3CLog3iIdZU7jixzJ
VNX7SM4pdX+bk6mjeVRmenb91fOW4upSaNwWg4he6rQbv0auEa1KBSZ4jTJv7hjRS9p5H+0wUAEB
m5IzBV3xpRaojXgw+q/v5HpqEqKTKrn2mrxZB41ZLOXww8Q8W1QRp2/L/PabXQ4pd6OcNkRkSm40
N7+5ebW+rDv+pOQvcnML0u6okNLMSVgI6lI99TDV1MXxjB7tdcCN6WdXWuNYKDrCfXhFjTIhyD13
b1bpEBjVrIUEWyn/Qnc7zFtF0uYELkGVOjZXHXULR9nUaeodEduAQvBuzIRCvAWCfB8e6H4fZTy4
qdaIOE4Fk5evM0tFGU5ab3Nyl1s39QEgh02/a7gtXKqCKn04Xo6lUcXOSlRTu21DZ+bMrB17i2DO
j4LrOkJX8zT6l81BCdVzl+uuDYfvLJIbIEtzm27KxD9P1bEAS6svbvuXSD2bxuDwB9knp1zvo43v
dCk1xMCYpU1AV3zrKSYc1YtcTT4ncW/tqkoLd7qaE9YJhDCJhfXhNQt7akSbLx9MoAbDa1kNL202
WnvpNQiHBZ0KaYDZzwwewTosYG2Fhgf1ArgeLkHNe9AygvbWmAgBLmrYHkjU/zIhnV1NOcPQlh50
A6GjhbR5em6elXEv95CW+261hdat6pqvvUPlbhKqn5RaNc6yCXKkaqFzHL/rkeJvP9hkF61qwLbI
5MqR975MDpUc1kK7zpVlW3OAdohJF+hUnaFfDM6J6QUUwzK8N9JNj8Fb/mp3GpgPecq2S7txK1KG
W01CeAUcRmuV49oadFD4LCf74ecknwCM1EH9La3H5S1/oVMUcp2Ht1SHHFrK9HHoQqv6Yfa3tT6z
sBO2i4a/7wO5vemZZLG+LOFM3qlGOD3rutCODu/ohZyVtj6tIdatg6s0BZNtrtXGJtHlsz4MjRZe
2nJ/9xc9hVVtrObUVLJlb3oNxaJckZrui0UAX1vYBHwuonTyi+0jCk8RFuHjYGB4n5h7cjYNKLq1
J/JlKzndBbFYxdI4+/y+7tcNE/JRy1AfpnaVRAr8f2bqueAKGmquhzZZ38aBVY6ITu4izRIPNxO1
lz9dZPLHytxgbQyGttSckBtmqSAR3rvupozD+hSPBgTlcxMYebygomiEAQRtWXh7kFZGaOFtyjJn
k+huv6HU0njzoQVamHUwnt2oV/euG6Mc5BINivXAJH2bWpec4APFUVX0PZiBu3lB6ntyk10UKPUW
3YnkxfP/+j9UC/7JpTWGfgOr+zcVHesWlJKFtsTh9xOiPsG1VRg3jJQ82MmG5PMHO1kFsZoooDlk
uXeObbf4FqAxQoZASz5pwG9XgFBsvjvlsNXHChK5tM5QEdXHbVPrxlUTkDALn9Rq1wXaoq0M8Y1s
9CWM9RdVi5THttLgZMkaBHTnyLztm6RF2s4/a87QvzkPt9s68PFzbycdODLu8nJNw5/dJpqH9zV5
ofRv7oWI2LTQusJHuE1MJyuCpq4RXfeCHEP9rBLxnwe3xiiflSio52wC8yVkmaNeQVJBWPxQBfAB
JF7xGLhG89jpQ0OKPN/JXzQm1H3QKENdyl/JhIB9VXdmupdDy6tui6IxbZ4Lo9hJM1x4Pxdp3LlP
7cxPrqS6dQyN4S1s3OBpjPLwqbS6aVPCP4cwHTbZRKkGdfBkJLu7rUC/1PAG9yxXxa4TkJ1X1/eN
fEoNd3oQ6iC//91Id0NtVcFQffOTE02q/jN1HinCoKDQqgsQbRV1cCJuF1ImP2rBSY4JvNsokZBA
Q0YV1Q1pdExRT/u7k1FEUMfkpj9rrf7rBIF5zh/HvKn0DAWv4pzDhbcSw9faKNpjbyKlvfYihATm
Ibxh3G/M9hNcC1R/izJ7kI2fadmDMMSaYE5/liboo5tDMPSPhRWV1tnOkGMOwbm5RuKuklrbRRZF
LiKs9A3UGeNXx/2U10b6pcjSZEeQ8qc5iz+1iAGrJOa6yFGJjArtiWKalm+d6u/hPteeOlQ2L9Qp
7qRH010hSR4Pja4VzrIdOn7335oYfVkLLd4+C7bo8DpObfxt968Nz35inFN29bMq+2pngVgS1T2p
ypCtB+1vdTCqs2wUzrC3XugF0crSRLUiCNwc+xQkHCjxjw/cyiNeDgneJq66GK4yfzk6nXd2+xMH
1RQ6BEpzt1kGSXKZdMFaThamQRGsGmntwYMtWtqUwJ7JICJ4IVx4C05O6604B5lfW7cyltBL85vq
VfBENuZHHijm18HjDAnKF+JAkQEYiJx0IRfEagv96ywwJFoTtFbQqDD4eee0LyjYeB+OdUAKP4VK
Vs7GclYOrUI534bvzhGpyccAtuujFsAep0YexTEIaMOeor20vhkexzib0H03tBe3dvIHT3X2cjJo
MQV1u0AMyH6SJpFEP0ojS85y5DbA5VlyzFI1Wjk8SUmOwbEMR3Wan5yuRoNSdmH4mdTUON5mQflD
qYfCxzpLeGUPVWzDFpBkIGzKb/J8jlLLtOxme9WBI0+pNE4zo+dz8GMImmQbNoSGYr+IlnIqczSr
5/g6nVIfYAl/ey16zRE8Qr6ol3YnvO+k/Bea1to/vJoaQ0p7clJWJcnNd9+MZBzVxoYrfSm4NT8V
KkHKrG5O2ZxDB8i0J4DSIY+iAtXyx+5BLRIYejLX39mxb19rkwR12mfdow+x0tkAlbWQ+CrD1ruz
nsEv3fid8UkO5WwjdP029BXYBIbaKKF0BilR6km1USJb2fttrz1OhANhCYyyv+DSPVjQYb/9yUOE
lnfJpw5lsjk+nvZvfADkJuaBbGQ83EIWnjIXKqx/m5AB9EF7lYs4JIXGbR+Eq34usKJZSsqOFUQF
5vRwxdvXsiDHoJj/ucumDbLXxpsJVQSUU9TmQVpvvCkD/CbIRjukvT8uMgzhPdeN+mHRQPmfklbX
Ah6fR6su6kfPBjmUeKJbhVbMH0IZVP85VlCkWMk1vc8LhSCpsZY2KLurR2m770OxRQCHEi5JG6Sg
v2q0TGoV2e4yG66eUyY2nNgtULa8PysFttuEUhiXdDjdFqGE1V97wwlPQzrtorCyo/U41Kg4euGX
BkacaG1oyrCtEvjQpPNtnU011tpoY/Jd886g1PhpLpm2FfBzVLbicbhKd9kErfY6iGkHQkDA6sXH
If+Rqhqh2UKeh+I6Pif5jzQ6VJQ00xE3m3SWftImPwLprL373T5POTbmdffP6r5OLpF7Zd+hClOg
o4pOpl7Zp7DV7FMwjgRq72PZ03M7X0TuWCKOgOMQiPKnDzJHYmguHOu6PRiPZ9UoyR2Z1Jpf7LlJ
lVBZiYzUwihnpFE2NaAbKkc9Y1tlSX+p2q673FYbzpcCJaUlTKGU96h69LlqH2q19gBIVipFOnz+
0jyRhF7XBST8ckgU/1ObpIhkAiN6UoP0KM1dXGT7SVfHRVW5xSrs0no52bbxYIfCfOhqT4Mei6v3
bDJnk7RXntj2ddqepV02heKGSGkM6MHWLrRNUTttqCyCTbtGEXNQBr7aMBQ+3m3JIOpHMTfSVtcU
+UsX2SRpglQW/P5L1w1K+zJTwb6UUaNS6FGr57wf9KMRDtYaNv/+dUzN1zKHRbtIoeuAb/XLf3Ut
evsVHRj7B1dQYrjNT9fA0D/uKgKne51d83nX6j93LZregzsYgnVQDw86hGErp+qydVnknE1nWz5G
za5IIWO/26ARrM8jNLXG7CHdZBOVA7RISnEpbd95MEQYHIc8eUJuwdnECeTMKSxqZ4GS0Lkuywl+
97nrjb23NNSsWVWt/69RwLV/lu7IHqJN10PFKb2l7cPqdmbGiz2NAk0yawCx533TmeCs0/QNWR3t
aBNS+okddaxT7kzqfgi6g+ra2RMUGNkTrDY+aQ3NW8qhnNB0dVq0RlHspY0zTvaUakeuh/WjMw9g
SuwPMTVICzknvdLA01Z6mypr6SInhKo8aarHI2j+Ucgm+Rdh95v7T4ePe9xqQ4K4yuwhF/kmnBp5
0Iy7u01Fk6vXqvigeuFL2OsTihg0lQleZoEi7rIc5uKX2abzIfBf4czFuBEsDHI4DoF6WxLXir3z
pvAZgmv1jGLWCvaS4OS1BhXfnXWYwmm4yMZuUa2McvIEUCMTDvvFbpfBWo0SByIHYpEynJfFZncc
KclZyMhf5Lfd0Re8u40gTk+DEtonfX68QE5ifRhCPO+tnAjeYunyJ7+7rSLdoE8zLeu8nWyQ1LRP
LswhVK7bF0qqkMsgCgW5pR0+h32Un5py+HqLU8zBimn2CDgoHKTt3QNas/DZC7xmH4WihwJw0B7M
DDFmLxTT17IBBqxrenpJmxpB905pXMiViIwvQGhC6Gw47tnx/paDeoCgTfZc206vk0oacPBzZIjx
lCbZm/L4n64Mjd1vdrcv26XiG4+QroHdpiiHvGTB87LvNwVIoKsONGw35qnY2l5VLiuoFTcpsssP
dtBbD16MRIIpkEJviQAgq46K1ckvvZN0kQ1AwpiSxn6rpwHFOIaxp6qdO6yk6ojmgiojjqi86Ix9
m+qlgRTNXFGFs7RJtxCk5KpNSncpQ2ldU9n7yK9ffo+4ReXXSeVbHjuj8QRYo1hU9aS/QiLuL3vb
VB89rcs3cW5mZ8igYC/262CrqhU1PxMXdGFaP0aep/ORozndG8Sj2xNIP09Hev3q+oaKfBkenE/V
TaRDcVm72qGbmwCSaQH0iq49Tj+NQqT6bcgvzfQIFeTGScWr0xucKgn/H+sKkj3gi5n9s+tVX8j6
2gd9rtmDmzrYRmVPuR+fl9bVyavbBvbWjQxvaxBB/uRq6dWpgu67V3BNFXUyPJQweB99N+EbDxPX
92At5wOvslfOLAOVk3Ag2xSMG1AKPaRCVnfKmy9ZN3boQxPr5s2IqbPrn5N3N4QXYWgKk3opXe4T
EJQVk9oeUiWKj64PCyKowvh4H0qbPU/InmyEPwGGAEJMeDQyEFuT49+c+qmapbSzI6EUhN/T6G91
9Hzi2Yym+bZPJYWWddOjtPRdpx6j2Pssp25OMRe9eKzT1X1NZKCr2VcBQa15H9nEWr0nZx5d5Ei1
Pfsya+feNyIp4eyoRX4TTr1tyGReq7mRPWs+0JHPMm8T7uDDDjYln8G+6QTqKvsamaFzpfC92VOs
BPXsL8tHyoxXTjbCDT773pa7hvEQmlCR/NzNgfIiisGAGAF8OGVEFf8qr8sUqTdKi5Vx+llprLhC
+zAkofQyhFcRZdTRuoE5rZAkNWNVOwmSSeeJGOe0yt1cW1m8yNYSkuPVFuKG0/izaGwuE3F9920K
/fSccAVHsSic6zzgB0vanENinX+XI9mkCEpOyOUxO/od6DA9PI2Zq5zvLrIX6yHqY8rUr3UNTphy
qj+bSmM9pzCQjZVrPNrzqAtTZwk5IjCweVg1igUxTX/OOkReikKUG8ERAmkVF0Ia3nzevrIsxrVA
Z6ewu0tkNs7jEETOteT5enP2uIQd3ST5K5GTSeQ8cglJqakunzs/ek0cCmUXatKCLtCGNy9Mk8M4
j8Is9q5unWmnjG8B9RSZIO3i9Wu+yqg2yWXSR4TqH5eZY7V1Mp+br6XvS1/3uOg2wOZ9pM1gsKCr
mwoo/czafbTJaenuaDyOvczTV9JbNn4Auv02hsedeEybc2yYN5ONQ6kMyAnyF9SiHyKnTc4u5SY7
ZwQCN48MJUnAKdAL5mYkg8H7C/qdVUi9J2R5GO+OiGR/HMYwQsN0EjuAMn/xkysyqJ950/H0Kx3f
Oir5XAA9wbFEiRKFReZGCc3hhCrFcNK1kG/c+zALMyUD9GrHC+CR3c3Rm6elD5KOqDPd11i+aa3T
EU34RkViAQUetkwBB/tlfm2mybs2uvpiQ2Z5sLXcu8pmrOMCGcNkDyKR/3Bp60xB2X3Le+GDsfb0
l5Co0AGG6T+vBXu7UiA2TKJLXKvFaqI245MTZlBHUkvtW5XyiZrac9da0wPCnJxbxgiZpVEsZIGk
3aOkbLdp/QitZ7Uvhz7ftk6svVSF/kN6UImIXmslPofC69aKlhtHW4Q1kQbbMXeV79U7SevZ9dC5
fKD5vHWltSKnmC0ckOMfSEJ/97edmnB76PH++NVxiqFDLb0Ymj/yONu4sb4rM3unbNyZufM+lD0k
rqlWgInrN/vd14OjbAsv2HdpioixkwuXjKDv2+l6D+Qz+blJ5veXemihq6oL7aGhJnhV5z6KWfOQ
EjTtQTgw0MA4/e1ukr1qGJGa4HQcUs0OwU0+8XkDXtkWwlcfpEsg5kcAt7ulHMoJVfBKcJFkkpsb
o9gKaJmA+WXKPorjB2vWJ/HmY2zpZiDv5oYHW7KCgUlbqWWDTKWclo7GWByyAeWB0Am+jmFSbiWF
gXDccqd6I5EqWA3GmeSmlKwGQvgdlUkzdG8IreHUFuHnmqzS2QId++IXYbBCGFDsynjqXqJhtLe5
cLKVnM1aIzvrqf9NTpY8Hk+aEn3TYHC96oodX8256bmU8fi3C2h2/52QvaEas1088rcth94EG4Ls
hQPyfRPvU7kJVGTA9+VW7RRuFQciI9AF1rmNPxfZGBxdeE6P9tzI3p9sf3IZ0pbKwnha/e9Lhxae
wwxRMITtlEMzUyURm4Yq6X0oe63kR5LTcix9ZIMulXK4L7nZ1KqD40nTFvcJuTZWR3jEXURCwwHZ
swWVG/k+7HLQbMJ2loM6Cc5sVqzs2qkUR+iCxFH2pnmmU7nsO2C4Pc2uobJou1XpwESxyrJUv1Bp
NgfkRJU4p6INoUIosqdRG1/QQC+/JI5mrPtkrlvtGRKMX7SpV1Jo1wVHuGGT1VAP3lM2WdsG/txj
NTexyMZiL8dWr3Zk0vV+E/V6tHfkUDppoe0XG+l061Z19mrYybjXtJJ0YFr45OH7xAFuoHIVkRSE
ZS3gxbH84zBTE0rT3U8OrdZKl4rdFcdCuPu6sNpXAIsIc0dzgVFtdl8QQuLeEKvfelCg60atlJki
03jic//LS7Xpm2hy3hXhkD6Qa1qoWR0+TI5Pob2qZ9kSisppFQTx6ZY1beYMqUx3xjnH/wEWbDmS
9oAr2oKapXxZG462NOwg3QWJPz7naj0dqdeNF0L1PsfRkFyBdFjHETaxRRdUzeus5Uj6NhDkYBkm
0JpuKqpAwMCn5tJyR2ODSDVVWKpKEWUmmp0YQ/8ibbInhPYWmB68NCGgYmd+9VhzU5qee7X84TUV
fXa42yEH6U+K726lA6or/b7T3XhhVgpqxj6gwthMKgKFQb9w6x6akLmotonCZBeYyhcKyq9QVKNU
PRWRfdJgmCHL4E8bXhjhSp/LvosctXA1pIDJmhr90+iD2JDD+2zXuc1JDuWsHKoN1TZtbifxP9RQ
lFRNIO5uKfq0kkWdrit6aCSzGFIQSj7zyPg+RG511bI2eUOptp/yN1szlbXKMZlX61+TA35IMk8A
TqUeyZw2d2qKhmQA7FbgyvsxgN2i8MZiS+aU9JrXWDcGjDToIXIPYuiMJANGWKGDWoX9tJP7WCnP
vyA0H5DQDCnHpVo8sIroE3gthGdmWxAEw/I+K3vSlvsKFRAOpY+Jnvt8zMhSj8M0bNyuQL+DuGC7
r8IpQipZYez+6MxcwM40VScyn/q+abWNj4o9Ss+zTVC7hKJm4VU3H2nULKS1Ohx/s/eVg/KB4I8e
uSD4ebbGTCNQ1NMjehZIGfhC3anCCc+Ah5J1APHeUgnS6GzXCllzVNeiQ5NEBBizqttkQk2fpyy3
Fyr5ie8eSsQ+ZNr/eI5xbgYvBmdgmrxC+AmlS9E5uclmF5NEPMd6jmJrEyJ77nHRqIoENaeRzI7J
QfkwphEIMnt+97l8Iw5UtsNl5o6X3hXZDmG0ZOoX1PD03LJM5Ro3jXIdnPBzlMUJEsmMpD3MEvsQ
c3OFLSaHesWz4ifADAkKDdABagMYmgmWyGQZuS8GnK4PVdZdAtXSduFM5pNYFZdn2f3QhPlb5nFv
vpsQa7JgJsucubThCB/ZdK1Dni1urPRbS43aeB0ixFnDBXGI51npwt2KAJ8agklowTk3rrNPAuLU
hj6qJMdCldKN6QWuXpJpzYaHpfJoBor/6OVQPCS69lWOpF2UkbkZc8dfIpzu39ysbuiWapl1W+nX
lbV/7aht5mHuPptWIPZxKLSNOfrF53hsNzkZ9u+hgmiiHZnTRfG86kz1sLKU1/ukcxcJ38Yvde44
ayOYxKFNBSK6WvQ5UHQUJczB+JbH6r6WqdN0QhAJpQQ0sJFGT/0yeNViU1uNwHquSWu1u6krzP1o
ROgHDcan2jShtdbsmSUujONDA9JjccsVeCORsN/H3TyPmDf+SUIcTK4Hvmyvi8kXEBSSj4609OJy
KzlmWsKLxW59fVtVpJdaBx5X1x2Cwy3dBBnks00l8r4pW9tZISpNaLhEpnJEtvprpPVi1QpLObcc
yIgyNjmATd34bMbGvkfC+EdnEORqApG8VEowbgMAmXsRT8GqsLhcOEo4P0SHiZO4sNSDHMteRj71
p1GOZQNbVrwGz3MtKTgfc9OtbsAps1DzlaLFMWrWAXzVo3uFdthHLKFrQEUMyXTo50b2ZOMZcFPZ
cdgtcnTwrEWpEbRsnXBtzixIPbVbV9lrah7kmTPzuENcMEiWgnfb3e3uO+8BVMAFKthu7nSRqooq
AazUHHhkcxuHdu2ulaT5y5pG+1DCC4H2cwcHtBxrHEcOOh/gTyMfvX3wy47PbqzdJWgXaA6dQluZ
Y9hfu6rur7IXE+Zfgn5S1tIWlGqA4Is6jmgvRf327ii9vTD/K6uTbP+bnUjTuTQ7cxt400NuF19r
LWu4HAfGJ6fIvuZDEqE73fqbqvTqYxAHwxaxCf1Kdgw18zAyXsATgIKA73nbd5q6Cdo4XKDc0n+V
vYxC8lvvbivuNqOG4t1SYp5khfboJcMFNsr6zfPJ9XdOYII5ZwgZS74Okxh6cWHVb4AoZq0M0V3k
0PABRSXuq9eI4koA74dcUxk2z7DKtVfSCXmCeIW0uIWuGlvUWvssANyHeqFcGghzH+JRFcAk6s9y
JJusznyQgIa5C5TOO2Su6R3SufHIKfJi6bYUKZDAJ8y18eJiBp5o2os5Ns7eNdJkKWezULUuWaA+
ytFtwSV16+4l9ES+djOQbKaqWQ8tkJyNoNp59MMrICOAybG3rUD2X4u50aco3EFAny8GG6HBBTHQ
4mqo8bCvO/WzyOB0kaYy87x9qhlf7TJFMdKMEHoQZQm8T+0vqaadahL4z9LU+SOUZK4bHhAPj4CT
nKgbSfS1q5b1QTbIvtlb7tLQpGTxwa2Kt75Suw0oofom2gazAKJto/iUFZp3aGcdN9nw4mrXAapw
PDf+tRWVME5Fou/lomleKScLlvfC/4/lpEuqFbFIrslxPC6b2CiPskEqsyoWJaRyC8F/OPQNzIB6
q9HMQu26QDRldpBmh+hmp4OflPUErZXwZoHxgkvov9w9v010AbXSLlJuvagjhdIpbhhTHZXdSV4+
5D1jMkqXJ5HdLcaGuFohkkVkZeND6VQU/WU6AW+bwuFFZqfh2SqyXTM6EdRufvdWTZyIbqnEfKJo
2EKM+M3m8BKahfUpowz8OurK39KsTgQCgUsY68kcxrWWhfFKnWP4GWxfO4pFv8D7BrwmfGdakxN2
2n6RbtIu2dZkT06iUvRFjj7Qq83L5SQ0KMtgbHatkfcHSqP7QxMEP3taO3wcel1PhD6Ontxqcjz0
84AWRXb1OazGcp/63fhQdC/ksLqrI090dgQ8bConXr+jy9vMrl/qIkOWicBjtY/LgFRkbvSbFlAO
byYzPlCmugd/EBx7lDUWTe/3D3nrf3YptPwMUnLcUpTCH17jRWjb6dB0JyKkNDFpXksgHeRNo89u
7o3HIQwbgMus8uApWHUuQNoxCl8MH6nFUR+64zTk5Lzmnjo3d9t9mFaZVyzuY9a7ZqYvJg77ddZc
E6UoeN2X4q96iJe6OQ5fCWbFsPm5gG3UhIMdf/JpC0Ov7wM4iOuge0kakHWtgCH+NltDKStsbyEn
pUnro0uSWuLiA2LqiDjGVbmlyD2rHmH9bha6AXm+25MilY0DrnCpDg4/cyz/iUGq/gVS7aVWm/5T
ngO7GaC+3Tq6UR38mXariH9Mrp1AiOsFvPaQ0IYgyngzprbfCiPz1o0WR2sPArtVNznBQ5Wvajg4
r3btJaTM7FHbJEqTLdtRhA9Om2FUu/itHJScMB4LZKOlpnJAYO9x/o/M1lnMu6yqsoO3BE+nhE/I
EuTbXjTfAkBGR60yt7U7f61lCks27xOT/PYX/r9ZrpgD1nFihUxtTala7TrX+nF72xd18Rc/J9n3
Ghg1Cjt+HZYZ0QyzRswgo6rZmVXdrbmRvcQNLfLa0DtDP2Mt035Kp4U03h07V+yqEJSltH9w8ZBC
2oKd/KHGuoXYDlt9cOk0NOoqG6ru+0xgkkEZJh6xTTq1C4LPiLkMxW7I7WkvR0Y3uvnqNmFADcpJ
Kt/VILr2PPDj06hum6rMz2ICTy00AM0+VcLDQhphnqIL09NwGqLTbSQnInN8gyQD6Bb0XRzzk/bv
PDk6dln9CJ2KoFPsDE9QqvZb34+s/Wi6+dXn4bVCwif8ajj1Xq5J4/IxKUr+3pCfSf3k77IdOxLl
fveUGO6PjFjKUZosoqsX13b3cjQiyvjk29AA1VCorsuhjh91+zs4XPVRrzp/rZGfXcmhzalyoRgI
AUSt7j9GZw7o1mMy94c+U45aY26VwV8Lo4re+nhyDlbd81dfdO3SCzTrQM4YkVKoM+G0UziptiUS
okl57LSK/GviXn0oJQ5e3mWHoqk2lqWh/S4QXFQ1v9hrkA8u826YiApGyFwicTJ6u9qOXkfTqdZi
TlmCn21Ok+86K8TVowZkjQ+X9HyJks0035Duw7stqK9jkYS3OW32+q+uvy0vPXKaRTjHU8KjpzgX
x1NcnuAEwJL1+D+Unddy3Ma2hp8IVcjhdmY45ASSkizJ4QblLXsj54ynPx8WKGI8ll373HT1Ct0Y
hgEaK/z/guwfz2FxlVleGOTwRaa+rLjybj1TwXoWo996VA1uxnUtDG0nzVJ+H+ig74Pkmwa3AMX9
U/IaVG50qUNYNdrMzn+m2PJV3gKA2fvF4V/tSxTnFLgGsX8CiKC91g6wwFo6gSwccHcHaa569iel
/zm3gl3XD/aXHqi+166ffhUvw2y8p9gBhU5Ei5fqg0s7z0nEPqF4yNHKj5PT0sU4easX6db6aLfh
hzwAsCwm6niyWzN+yasgelDmwvrCoYyaz3LM/xyrzzzzrP+68fSlArn7lzoC9wwK8nRdrY6qcSJ8
E79wzHxbXetRyn06KJbVWQo4QWTvzLn8Ocmz+DPNyuHJymLrWFs8kLIZVFF6l/9TdjT/O1VvvWhg
Tj4nUEZRUIeh4Rup5kHx22ypJiidZX123Np7GseE7qhU1w/VZPavadcrjwubCwGApLzasIkfPQpE
Pmaeb+wtS/d/dpL6G1VY1Z8hZe8rOs+oktvqjOhsBNMCq1JwRrZhnL70ozNcFN6gSATPJ5Esardg
4AnKuNptPqu82uDfGC9iajQN6JkQgAARVyfZxS/BR2gGGED93gpBTGLg2xS+2BTbuVH+LMKmDilN
eAln0CWazNUf7wziPBq9fhg9cLzdZTfHqjKVbFQUnuok7lsSDG1k7HmaPKexa30Niri5RgEdOxNx
yK+pUVVPttFDvLJYPSC9Hsp49h7FGrW1uwu4T1zE2jguBL2u/qHxwFGOwiJ5Shz+acoK7qBGDyFY
O7YWoDyUBoXOg9fSTZoneX8NyvrZA+Aq2HdGqb/6HqUgVfSx07SIYAdDAkpGDLrly+qVW+VHgoPO
JcobmrdnBVhMpTHikzjLWl6CILJrTfO47WKQxHoYet0+2FBeBtyKwvwR7sVyTwawfSbXSv3REmKa
h9R9iMFnfvABMvjJicf2wxT0D6Tvwe2bLDJg6eDqJ3FWeNU7GyooeiXwhVe/pIEavIw/WqcKT1u/
hZyUF71p87sX/XZ4ftdnQ1dfvNh9MmGAvMgwNyFpnB+IgRnrvPS42W71s1qIu++nNws3O3zd+gPV
dtlONlcL0Fsq2B0hAvienOC1yt7HY5ztJbUgwyzv5Vte4seyuEq2Yk1miKxm5onue/dURAFpX9cS
FhDj2eoar36cRqfdaQPFKhq53Gc/0Wj3kinMHcZzshuDXKeyuE4vNi96tIG/AeoFX3Xqi/6GnwdL
2kjDjgWJLRBsxw1Ab1spOhr252Mx8sUVQ61CKz96hXYqOO2+dpHzRaq36qTh8WCZqyS2d0lsi6eU
fYGaunpK9+e7Zx1l9gMVFt6D9ORCgPw0NdH4Kv23RjpUR88IvYMY7SzLPgGKJbZ14Mu1N3TgUqVV
1/b7/tm3o5/EKGsSB8rf3DPzC3wxv3Fz/alLDIXC/uZt4GhHkLx5FnWu+LZKPFpTd7HfNgvXhfKs
FwZQQ2IHbXg4thQScHRa+TxuAjLC53Ej3wRoxCRyvoRuVqqPG7tMaffw3zjDrBaIMUJRFXiVMKyR
l4otXmcizQZcps8ucD0TTZGpF2UkqNRpKc0l/e20dgvaChn3hMegvtBxvQMICZTQJpoLFtGGQKRo
FFOlSejsxUWcqWbzqRn0p4O0dRtwj38wzG+5YA+KpJbfti5tye8ExR8rNqH15i0t6H9Zf6dhj7X/
T3YkrdBpLjAYau8eI6d1KG0wHGoXmHVJ5MKiZJ/zIM3Om36oLPDWB72DuUVNxt3mvG2gLbssa4mf
ZFRQfN849zp3Z6pEOTMn81+g0Sv3ZLNo8l7EvB0pxlxmmTepT7Wd/EmnG8x6okthgaNWODznfhAN
CQyiYfASdKb6KYWHesdLPDx2VaJ9qhdDqFbXepHEwzUn/ZDmPkBYywIZSGnsyo5cdj+m7r5O+3EN
gtiN/iUJoK4pyhCGhSrT+we1MqqDq6okL6jVASvRq08kKQjxFvp47P2KwizBplmn/G7iFdlGoGvu
UWxEeYd0I5g3Ns1M+6KjUa3dByX9WOBCttxYCmPBSPwuze5sDwdIdDIO+Z673lfSxnzg1dI6yy3k
R3CeXjy1+5aCzIPcdO7uQaKbSTE9+XCbi4Rr+fRGzeKEerK7wQGV1fP0waBi6SreP9oUpFttl0y9
t94rG7khimOygIlSu38G4ei5qFV68pzkZSuwX1TFolpj6IsYKkPyomYASvpR3NIen7TXqW3+WPN7
Wj4/dZpuvUp6z+RZcgCVkHfxnDpn0ije67zUI2UTdWq59kU0m9o2O29hlwhBR8JVhqydfp9VxX2U
Avxk+durcFw+iCiF+zKTYS3PT4OK6L9WH250dQVMmGJqnAdhKgI5jIPAkhUQMSzS4xr0fxfXHIFD
O+xjoI6AMbb81SZTiT/JYEFpAroIrIXpQiwvOptGHdOrkxeRQsOMXug9PtFI4XNqG2O+KzSUcwQW
4E0e++rFMGjJkn+qd9FJO//QAwa1bxQtfJXBmILoNQkICReObh3vDHkaZsfQIO91ZxhAPyGEQRbj
fSeF7qWdN0KALeEqCWjZTXsm4T6fRcokDiBxLBdDTALmVAzf0oXpQwYiK/U6EzFQu2+FQjnMnV7E
zFSrZ9PnrDQMVG7/aH09FfF+SojoUDYU7JdjyDfHhx5vTKdfM7hXHzQdzCear9MPmpP/zx6uDwFr
Ad9LGbjPymxSnwIXbn/sm3Y4+7q6K/OWXq94TEmx12CMmgtuggxWbRmXurUOKt0Nq0r0gMX2rKOz
vNbgrVvFbZldWr/4nUGDy1+XaQvuArjxCQWfFuhe79fZ/AozKB8Gshl7sYqh0dwPLoWTpw2ytRhs
stRZfF6RXRfRqvzovN6JBLI1WPBdeW1dDZk0mIlOrL5nAvtb7j0YJalirM6KH+rPtd1qz3XWGtNu
rkAXAwN3D/UjusWgg7067UTWei18zEadorie4PFB7LKFqarGvnYh3xJHGcYijaYF7uaXcC5qHiNs
JoZ1x1Uu9xoHmAejGr2T1o7BJ9v1P7vlkP5amJb3oI9jQRlWlP46FflBI9lCHDKKYeiayNFCFHDM
1DJ9rIqg2RftqFzgqbN/ngFAX8AzQcZVgCs2vnZm/nF0KEzVoxhugbSaT25eRTvRyeCHavvBBJq2
BVJg1Wu2/80bSBKKgza1B9dyLRpQCCMJLY5VhDRqcV4C/f+7TmYE/oklSUGryOLou9ab412l693i
bVedYOFJA/ZOwnX5FqCbst+HfoxpliZsLUYJ4Yn43bZG+zaPVPt9rChtF/dNLQuxyX6b7e/7DWpO
LsHIHzXTfQuMSnRUxER1ouAgU791jn7jh6eRUtTquIVRf7Rus1qqe7vMGhPeXsTc1gYtbjL1zWh8
cMl/7MraJbpPa2p9nZYB/IP6GpUlSpHNhLgCdZjFUXzEvDmKuA62AgF4aBxHYqYEtRn0AEYemQEt
/jfd/+oXUtEFUob9KNsFrfvH7FjukYqW7LlrODjsZCqDSSFhoWWQktte9rzpZSa6ufY5f2fBk6ju
14tLG9nA95O+JCHHNba1MhvkkhyndmlsqheLdw5SYWDXudN8qIyUVwVKA4EwYUbhilfsZCoDWQUw
VgAPLhbrpv+hs2zjLekdMW+7/qNOh2xwp0bUwm3OslZWFIaWna3+G4dQVdkDeTNfoFWHYhOiSF1K
wLqlZCwttbk8yVR8dJ7yB6uiAqceIFegBTdVL6sZIp8dDbTFw9KUfXYG3zhXunY7FH8VxXqn25bJ
LuJyp0s7e0ktZKATLddQfTrJYfT5+zW3rRW3Lh7ALhh2zoKCYSnGU5CBuF61bv5ClccCpbDUi1Wz
vhpudYtP11hPTTO6gIAubotKdpLZYtTCESQdSIT7hBDQ0HsEphO7jRYk2uRSxXrzNk0D+A53Rrnk
Go2QHtImBk1BBV5cVSbg+8NC0SjbyYGwy8ZxerSN9D+gTGMxak7K1jK8eTahQlMRlILrGrE7Zg6y
84KYJ59PiWabtp7WBmbm7x9crKAj2gCD8hPJYE4L5ohJYQX1/FhWefuJtx3vLakSZ7uYeuAjiNXt
pW4c4GiHpFtncano8M0u8joV+2zHsNBu/orV/dFacXoUq+hXF5HrATKK/Tpddqdfob2MbnyapjE6
d54THALXrw7jEs3oR48mQkViHLWmn42cRJ5YuroH1HCJgIgIWuN0clOO4ou+iOgmATnzodIG67IN
lm9Rrd4nP1MMEzze6f9RpMTdushScfFYH1LAtq7f9IrngB+h0yU7zAmw2JHZ8z/gWPVjXfeU0+oh
TND0vXuHiN/g4UapkXp4SmELXX0gj4pfjWXQyS0+B2PF6+fCIr2obMVVL0GSP673c7eyyBeRcdpv
t23guJr1ni+69WkgU49WysMUK/H+7uEwF7zMaUVfQaBcjleDC4AHUNk7j6zwGbCohfZzHsn5YLU4
L+YHkakqcHdFl8TQEWMW3Y1Z3Ec1KB/TePxNrHlD9UoJmqhgM+ULaJPMqOuEZx1oHhCa5mmq92At
chGo9RJOTbT67MRNBkF0opcs37umDv2ZolEJSkcIlB2aElxkNut6cCG/tYCXLpabaeHmMWW+skoW
KIHZ7BqVdu3YodnBXBonFriZdSa6OYv880jr+Z0+XBZsq8rRyGgiS8GN/6tBXLa1E7kR8gJ9+bBd
bLDK+Ikm5N+k5qdRlzScPfwi9UE0ugxwcC06tZh/EY9Zaobe/f5RJxuES5URMd2bPWXBlILuMWkx
HFfAoXHsmz+36jQAWqj+V7qkYUjxj30yzEc1LKNffBAcdqVGdJnAQ07xALSPeRL/ogSBeQ67xiYW
ECtfFgLadGEi4OVhGUOOR/4y0Ifwp9qkxoNIq49DXtHai2IbbFkoMon+t9WbWXTr5puPkvjueplN
F4PH8KjQzC8qC3pJ/2G9rDdCWbZb52JMoVt9mmz7qJQOBGSB12kXY4kly0wG2H5+g4FnPop+sIvv
fjdL/jZ9X7T6y1Lrr/tul7nxkSu2nvUbqSrKaJePc7P3D5esq8cuCGhR/El3KL5SlPFzXuvBc0iO
bu9mevkruDkk0G3Nuppjbn+myfpJ9Lmv0K/uju4Bwh5qgX4boDWha5jCaocX9gVZpfzVj90PlQsw
LnAOzYtaaVD+LHq76Zy9Xw7DxWp+Sh0jOSh5rJ5lcIMGtDooRLPdvSymzXMzJ4B8vK3ZfNY9Nlnc
HSOCi3nb484cbNe9ca+SwN2HdDDsA310YGuBPDnwjfwQ2I0Fajk6GcqFWnlwqy5flSKLRUiXZRZq
cFrdr9m2MFtofO/NP9xS1sDMQjWRSrhkW7ddddv25qryUe58VvNse/2JxNsuCzr9nC7U5yavWsZe
pq2qw0U+rBTni4N45YuX2DdRZpW6UKO/+63rxNvXxoPZNcaTLBNVA+AGr8LvS0TpNFZNlR28hipF
mBDfE3JaBplJJabMCqvSzpu4epdSuLmt8WWP1Xbvu+0nW23ittyZjceqrwPqrqkP3dwC3SaL75j9
fqKcpoBRlOLQYzs00cWPlRKg716LLvYyiFKLxqrYgXoLyr4odKLJx9zsf7tZua2hTsd4c1z3v9m5
pEvxQmmKQYnL+EsbkNpqnOoDX+fimZ5iSi1qHpO7Tc75khI3jJTjprvxkR1g61l3EBdPSjRkKsPs
UyzLXcWHAYULpE33Z9ZN1aPbNukzWT0ahZYmQBF7bZ7bA0nH9NmoedqP2UkEbdFMjsvxVvxo987o
RTQUEJDLiWMyZpWyKtA2dXfXFmrxPEaEqgdrtPbbB5fZ+unlsyzhCzc1rtuHvfnwfk4pZRy11v5G
OTVV1R3y7HEaJv2qQ/LT5ONQlUf6aP0D2c/pktVdUe1kKgMF0dOl2JQii2VXxsZ42Zzu1oi4LgQT
e1odRWkYQVntbpbfaO82WdcHWkdIRu1/0YFufDSWnp5kpkZDBnMpGrSAAVoNpZBx1gAY3SjFsV10
d4ZNJy7b/mGqPbQzXQWl4+YUSzDY9fw20IsctKTbkQn1zzQtqd3Or7Ji9ZmyntKNzR2gyvHQ2lqy
1+Wc9sPTGv18AXfziYab5Zwnx7iu+wtE5ybSDGedCN7b5tOQQ3FRk8K5TlT58L9gs1qmwdByNOxL
YE7zOl19iGEm0Ix+95bZusQE3rvZLd5NGr953+8YZVU5HW1aLsXHTbKKjr9lS4CmR5rw2i+e3dEY
lmuUxEY1QMJB78zQi5Ze+DJ33bzXUzpMQxiQwUfLivnaT4FlHYm0tARqTZorAtsA1Q/GuWvWhXip
dUuqcui/rpuIpc2t7pwb44ISycZyDTGU2a8maDsAhi27RAtL35RWp9geAThYht4zEirjqNxuIFlo
d6K8mWpNp6H16ZzRVKLzy5qiKN5WJ7yJAQzYW9AJLEpjfOG4p13ETYxv65dl20VNqNWe2iC5yKJ1
vXjfbd+3YETDbnCkUJBsejaX+hkKXJ4ofx1IJujn2greDFXmfvf+9yVipQLK5Kkja9a5bCe2W+2Y
mBfb6bVHY7mRF2nLjb1Z7vEiy2wbNp0jTwCxrGs2k7VsNHmlSw1Qttv0P9pGdP+Dy83lfrSNm4Ky
OnTJf8V44/zj6Y+2uF+pytNMtPWQ+jtv6FL+mb7/Yv75F3VzyaGmUzZ3S2eXpyCu0PncnS0INVKQ
C4GTsN8H+lBQbrJ4TrBzw3e0LJLlYo504P3X7UQWs8y2S2z73Ox7d0XxudPdXUrrSudo1SA8LJ9z
+wj/eElxWT+gLLm5+na59ee/u1RDph6MAbUxg2hnKGb1BEmxfbGXeMOsjv3JtgbAI5C2wYg02qNE
Fuf2fYXaR1j+um71VmfC8MfVvmrEyzH6dfdAz4t6x0sCNSC+Fj2s/8qBxulHpjIUy+GkWgZd/kdE
nuWItNmpswsf9HSo14XTtkfRwgh/FM9aKyx7vy2S2bqTbHqzf08BjA0L1t6oHGoJY7JTMlS29jb7
d51WhQBvio8x+v/Tkv916zu/O/H/9Snv1t6J21YqHH77KFLVgx0HRwLdNDmrPeBYmcXTAnDqApi2
fEcFMAjaXkxvvEzFJwGb6mkevM9zAujVrp9SUtrLYhlsCzLhpgH2adOtu5KL7mGq0t2D7KUEjg6B
kVyhyf9LSCo/5BFkD8vpUYZmOd+tlcAcw2rqcPQ/RdcthirmzHOwrP9wbIa+3ohoyCWmuTX62kts
t557nywSGBGLUTxUCfA2YJhcbQziJgaZCbKyrPrrlmsb8bth6PL50Riyb+CjENBdBi1Rm2PT2L8A
+w8PjpIT2BVDmQ99dJQmg1VrKGG6rhG7X138CpKjrjLCn4i3KqdR6acFWhj0qNByHhNQLR4BTMqu
HQGra6BUxCTTbEexHf/LohMrXXVvLqJbzYPjJQ/+YOs78fEmBdrVbTNZs4mycJ7L/zRJ6h5Fn6gE
oTqDIu8hdqhQNLy0e7FIl3XlXF5UQNdfXCrJXkQfNEN/VUDrvtOLUbVcCNki6Ke2BbXTW9oC1aof
GhpODqvjsqljWWc1CEEE/mvOaEsXiWHLI4nomqDcUvMFMC/5pc33zm1bamX5K1yE7WPYlxXoAEEF
P9P32WgHoEVBhvTZrjL/KFbx21xudC3HYBcaYWPUTPpZG+Wo672/imobWK9isIsmA0k8n44ibgaj
Mk9DqgfXTaU68Xx1oXQkLbpLCs09SwBMZjJIoMpbolUy2wx3foHpzgB8Lo7ic7dk22bblQNKSAIw
LGkykHZyw1XKo/AxD0BnPZe2BoDRADG87gNIQdnda1fpKRGHfDgqnWeek4oCHb2g/WonUxng6KAu
9X0QR6qR3nTbuqKGWKaux3AvulwhK7bbzNte9FZ/t8g+1B8U5zI61TwCLjL4S1mC7aZvouh0Q6+P
xTD9V5sMqwZGDRcxbH4/0r0v+3ff9YqEvXnALteFuq47eE3kHgXWPcjK9lrmwTeRBP2drpRXGzw/
ECrBfc94e+RNXA1XoPiEJoQPdLuvq8U/0KgeVRVrPMuCqoqjUxW3YJMk9vxTOsNr56TlIxR2yUef
ftrXyNeJh9Oh9Ct4tca+CRo+Fnw6X9waaIAh135NEnc69iYoVeLGm8GuKMb6Z7NpO+qsDprVQ7f9
3q8jieYimghcinIIje+55Ju0MvXCwUHN1GovTjeWv015zzn5jR2cLIhWrjIY7zNda6J2R8E0HK4B
ZReLQRv0NgWX6n3qZC2EA6Wr7luwTNpdUPOqeWOXaUg/xBlS932oW2G7E10VzJxOxV2tePiJcqZD
fad3WgnwAPusPmqXzidrqCvq3GEmfPYqj0qUSOd/dUG0yns7OlLlY68AV6JbAa8SK/WvtA2ISoY7
0Cu6RGL4dml/vUHI+v9s6pJAVg+tFv7eexnlW+YwfMnbtLhUvhdCTrhMZahtvtU3ctJ3xYWcWbuH
85iq9HdHMYhY+kA0pfQrrP0idjp49AkuXSMUHMW0v1W/K1ZleadyAcVrq9Ggv2v2YQst42h1zBfL
ZOkO7dg0dl1ltQwunacV1fmPs+DtiaPsE4M1edSgK92tVCSzkJksw8pwMqcNwT/hNSkdusdAG89p
B8IuXCWrWeSV+0Tc35bKLu8MKeIPpMZ32pR/8bcdcP5SC2werR7PMphW79Fe0lBrTWFmkvGrWmx2
o745bK6igyABz81nlReSSW0A2Wvdjvq8t9WepRvmw+r0j3veXWIT1w8EgOF4BhBThSllOOXyyry8
HstMhkFepjc5eTc3yyt0LW/Cm1lm6bKPzEAl4uV6Sn8HYstY95dlYty2ulsl4uYSz1ArKEUH06jX
ElxbSg5UvZwvUmwgMyeKiGrZpuY92mr3fOeSTHb/Vr5gZPqg7NeN2qWeYe4mc9fEIKPFRmjxpdb6
DgyNxXTrK1cZfnXHJVUtH0NcZIvtY0xTZgOLsywW5RQDIRqZEcXdsrko7z6cYWX6Q12BfFBbeWg8
lFEMKLwJl8Zr1tjt2ffiaPhDtLQJUVtuWHRJmnY6HqAQb/XgVWzUZXVnzey906Q0YZ9RRgXqzdkv
K+M5ogTiuS2ByilpjF4JXBSqI4HeYgC0DOxZXX8WspZI6F1Wny40QmhVuW0NgQUHdRSfwUfeWYSQ
y53h6M0Fjobmoi2zTbw3i0+kpSOMTkYELIhKZu/+PhPH/c9J4EBwvdxmtjvMzZ0pk/uRbgXlbrN7
RvkF3PrsEaz04AqSdnCV2Z0YpTxz47abH9LIh15h85GZP5BjPGxrPApczWkC9YNN1xUdZx7WbasH
jnKXcnpq20E9k+lTAWlolcfGMx9FEn3/btx0MvuRSJwWYLfN/COfO53sv32Cbe2/69aPpXVwOhgq
BaaUocA0KdFcCeRKmJdyIxBB1BfRyCCx4ji/0Ck7r+otAMwmLqQwL31RUy+g1Wd5S3DSiFZIaLZ3
irxhbO8i28vF3btGSyZwl+YcKm9eZG7eXLYXm9oNjYurHkUjg56k4JWB5+ZEvIjdBcPDOKtPeZXQ
rfsPgXdZIBF67i4L8irwQfKDp1bxxR8Bb5Of16wGkuVVWK+67fcj1ndf0W+/03f9poI4tH7UOwii
ANNXL3oKXe9+nVZqUJ1kOrTpNQTO5ml06pGeosVzdCpL2YOxT6lG5X/X+uUyBSrD3htTMaw7hTYA
tONSgCUr4SiOqhORyYXhfvafeNuPP8FXrICNnHZP41JjLbrOaB+Sok5fRUoaK3pOFf9FJKi3y+ew
p3fem5xnuqedZ5mZijGdoWdmV895hu34Te+mPc0SWlrAoKzunY+eoZLaWSiIs47q1kGZ2qu2iNxx
P5m6k37QYUP6qlnqLq3t7rOmj/5PQajCqYBT2qZw3CjjF1mSDk5w1ZLZ4IUKI/U94K0OY30Qq+nP
T25Hv38BsmO/0xrXuYKk4FztmDfSKKadAUHUlm23tx5i6agCA1nG7x+2pWLY1slMt5TiKUusTyLZ
y6ab252vljiQ+uju092WZqSdExOSrkqOjE6uPM8RSDBWRWdWCDhqvqhkGDRI7w2KA47iC5Qp/UIy
BWqY9FTbgLwyHg0jbl/dyAEuwgurj7DYhn4X7lsF3mxLrX5PglmDWuJjBnuY9eiGbnvMUhAO6SyY
XmRIQVKCCS0h5t3pjfaoTN10GQrtDO669dUu6lOg+sUnsGb4MnRQsUf2VzcNrddu1r6Kj0IZ4EWZ
QgjTe836Orpe+diaOqVTyw7wn1LY2yr+k2qpr2MwJ6d8SYjIAF5VAp6YdlV5jj6JapD8zJ0LNfxv
K8QQWvO1dJwOzrd3vR71YDrbBCAtta/pYyxy69m1+YrVAFD0qdkcVgAA6e5v9fbJ9vXhKiAAzYIE
kFa5+zTRuwQu44IJIMrMBeTcdOmM35ABjHx2ngvNgGeqUB8pB4SwPCqo6ab/IbnIUC4zP60rHQoX
KFjtTAn27UghVPVtciwQXskBue6sc6D09AtdU11wkGm8yDITc+OELhSO4lTwKpmkmrK7UYrTtsaq
eojx7uXcDD43Rl48bvveXaurY+9UZcZ+apNiOprxMD1MicchJB3pgua+SD5oTYQOinYy4APLqCUi
l897ItO5K4zzvbyaRHuz4GYqJllqaVP9AAZCuLvZ72Z9AyD82wWN9MGCKoCicX++GZrl8Tw6ep9R
XI7lTf6Rz3fdv7uYsPSs+/+7n+db1KSs1wR+4ODpcOT86CPIhoUG8qyR+j8ZjZMe0ygznmziXQ9u
ZFl7lRdhCvPclzKy3iCFw6VNp09zjWYmsLDaPnxKUzPDi449adOTGeTS9ADJNEkMWtniR2sBnI/c
9mNFe8izSFrVRyeeSNSNLcZ3D6Mw/xzNYT7QxR1eNiROmYlOp5oHCJ93c191P8WlyXtj304Xt0im
y9ya1r7zn4KGyBXNSW23k6nWRs+u2VtPQDIH0RlWmpbe7rw41Atr1RQ1HaC03k6kbTAXcqx/FMXA
/yAQmWlPhWG09ESBQwHI4QhTa2PQRT84FzvPxme9b4MzHc+XnpPjq1pmwWtajfqjOai8BLzrZKZY
UQ7p9fVOnetu+KClgCNJT+XaaVm0g73PRjp2V1naMWE6o4Jw6eoVzzFojqHHGR1g6u7kW9SEk5N+
1ilMBM92ma4yl322frtRJwsVc7QM4pBysHcy3TptKvEQo+j0UikhrCw0Ks++byuGtmrDa50GX+34
d+JddIa5gfdqzJp/UHzevL1ucsCxHdR9MqTtg5O2nUFfvee8qCVdXmPpXUUSv6iP4idAtLwDsHTe
Yzv287kyUy7wlCktyYJmrlSefJydUs1yH7SF5yFdKDXEMGitv7dMH8aWMNSo/620i8xsWku4y5rR
w6YTQ5QW/JUSGUWROeNjW5pn0xxt+Kca4wPYsoFnfwhmuBF2bpF+9UM3uIgORgWbQjM6WAlgHRxb
1R56AVVxbAIUum9rtE0N0KHZ5IvABXQsvkT0OPJNnIBeeK7dR5LNcHTP8/QzXG7/mCi6yRGJz42c
jLBd7+9WgtmZHNLCCGC5A9aCEuT8quhJcaRNOaFy47tODDVYEC0F+fjIYEV1cTW0gEqbMX0aBt+v
doYPCPQkU22ZmqUB+voIqOFSatU0M6/oMt2GZCnRIoJKndbiI6IxARbQeRQIuf1g7gY3TLknBPGe
M6OxL9KAP/f7YABdRZ78XZaZ4RXzGWwADomN/t1cwrgTlYb1FGpGc1ZUhoSadoAplK45T/x4Z5mt
SrGLpyhDN6LrdZ3eLRenSHba/GU7vuVsv10uCI9qQZDer5PhLMkxmcmfRWbhe15wM/yjTlwKtw/f
8oJ3Szbxh47b5X9oDhrX21dm5VLc62lPikOFSgCP517+TKZZFc6DTCupvNv+oDde8scUSy0ldD+U
Sf7xXyGmTMr1ln8DojmVsd9kO6S4hHPTafUWw+pztzBPjo0fO5fBzhrYPuBdCIzgiRrl0fj5XVSS
IGo/KZr5m+7XNOtYakzQ0aUizDE84gsMvUq3xCoHeeivyinSgaYdE0I4fsNjcHPPwbeoV1mpY5xk
0eqv97F5dIfq97z29+3UQXdNh3u/MxYA/HVatZAn2GASpeAZnkRSSFZdJzfReti3mYoy7stk73iD
fxh9pToC05h25DAHX9lLU6e0c8os5893tEa48DbD1gq6WTeAM+hZyqfecUrwh6FPHceueghVd/yQ
aZ5PHJ+WwNzXQRuzp58FOXhofItGugVOWAPUR6OF5VoX5Xcdd2Z6Wzv6QQRs2AjNb25bl0cqeofz
uMCj9csgM9HdiZuLorM3HTGs0xcctW2HTRc06bWv568QIXdX0Gagk1wYR5phjP4TZe3nqTfHzzbo
fseuj509iO0FeDfKrwPP2gvAjBQExAXVj/HCECLyNojP9O5oQrMLtEo87quqCD8+qjxePsrUUefw
Ix0HJzrfSRAvVm9RRXXzB0/+rK2LRw7xhveptV2o34ijNYWhU+wU184RNPvkoQqJWvOoAWpzfd+O
/eAQNhntxPJ6LW/mHJIgVH97P19e1Vebd6EBvz5vJwB5+G/HALNRHw09rZ7u9Cuuw+Z3d3oQWIe7
JaLrose8NYCjc4xc3xtFNZ3BHSk5RQbzBIxEXhGNXrQi24tytYtyG7IIdJrVc7WLqyPrnckcn5La
OohONproTIGCdNlOZNno5jOIRbVqcz+p0BcTvG+bmWqDJXtpL8XRbd28zTadb2bdwdUUldQw7/NA
f+EDkqdi7mXNjVbk1SRemhmzwM84dHK8UB4MV/vNdr34Ua9cwJUBQNMVGoNJfFODUwWnnLIDkWrH
UUBsqEA9lWmr5EdFC8aLC41NQsHAlbceF/R+jkYyxIa2sLuN6kFEP496YxfXpneJEsrql9PSenAi
VUWNajE5+4Tam8ymxJWMSfVBhtT1ouOYAw++6fKC6tx8pIxY1V9FrZc/96HXXccGABF7DtyHCH4P
ymKH5pkoaPMsBpmJjkzGSJ25y7cKjzs3vR3HEWKH/nFQ0hcYFO3HYGnjiKSXY4GTnZrsEwe/mi1+
rM8Fg9ZYfEG05wvEf7pIMshGyx6ih7eu32dNZx4axQ+uYNBrMw22HrkHa/okOgrBlOZZpn5hw3me
5Oemg/HIzIgzyyBinQOVwiHsP2umIHeo5VvyEpXdUhPerhV9i0JSDDcylNH6eZVXX1kmuwz5xHMU
vMb50Cv+t9S0f8m6RPsKgnt5qVQz2oeloX7t1dF9nJ0qfkjc7jcTHOtr3oH4N2pfjIGmcRFKwN3I
1/tfRGoA0vqUxOV8dNqBMPPiLrpgVBSgYuLmKVCLzzZVL1DPT5BOJlq28yEIPIkobIqgc2W7PNLe
dAISATfVm27DjJgK61OROD3IBhrFL1lQX7oFS7Rf8OFsgRLdZDGL5Uc6r+iqct0iUQaNvnu933uC
Q7qtWbf8Z1ksJVzPjh6cTH2AhaBREtCK1eChr+LmsMqV40QQXBs2lMGL3VXoahuSV91yibrG/mtI
EwitBGFinGOZWkszp8gyrGK9IDDdyP/H2JctuY0Dy34RIwjufJVE7Wt3j932C8P2zIAkSHBfv/4k
ih6zR+N7z3lBAIUCpZZaJFCVlancafhhOdMMZ48S1M3iByFbVOVU4UuoWXrAWuSS5lz9v9EBv7NZ
lM6XiaYHdVaXK0IAPDs6+bSZKtCA+LYF9Ulk3iV2m9BDWVPXVxx9KJ+BQgmNY8+UR0/zzCn44Dp6
vbXxwRazbhIG7Rah95uykNYnB2GoYMTxbVuBGOvOEfZ7QOKCr1IfoGizqpMHNVk/aasydKzdYtPK
qNiYkJkK5Bi5G+BLfQh72OHNjrUSJe5R0DhCu5GJGnBENQEoAsC31nMP+g7KebTYPfdA2UfOti+7
veX47mroSn0F8pruXKhoX51qZ5Y57YMVbv5pQvRVhQSbqQffbqQ/HBq5Mj36Mvwj405gmfZ4bnK1
YfrQ5TysgH9uw1XleeERioTTmZklbNjlTWdfNeROw6rXvgxuC8LtX/YPV5yvlbSg4IEEMSDRdO2n
68z+LvgngqSPEfJb3tbsTwZ63UnT8NWkKO1bfJb38uGFjSu4yZATpz9ueWupI7KdAM8m4o39pRrd
cdPqg4GCEQG6GzIuM1D5MdY2xTF6bHz7xjC3YJps7ohGNIfaYdEKHOnMBwYORqfvjzIzm3Ps580d
h+/mXmd4IgFTnm/IRo2ZxdO1iNx5UcGw0VwNPcjgOdDfu8WvGXWIGPM+WsUgTL0vE8vr/LK7mfzX
66gJTQLTVIEYAwXXPaL6MvxLQtH4NdHYuHciMewmM+r+GBvrDRw82Y+sdX/rkIC32fbAaqnLdTp0
zp88RroerJX8zbHGeBdNHMTHZc9ubgjZt3ow9VWUgjvCjlUs20N0qq2iZhtn9XcaLXYaUhOFBWou
qIvger4pnBBESYrXKxzdflNFmbbW9ApB+oXny4e8/dGzbBTGw2+xU49skzHeDCMfD1Yu8zX2GMmW
AskUXEZ1DiA6NkSXJrDOkimP4vJoJM4nMi3BaVQjyzXzTKTCVKyaZnke6re6X8/h6sEF44GKw/2b
spOG5VR9UaXcSM/+w+xJNJzLkHpPSxebWl+lIApbTEPshrtIQ2pWiSZnxmQrnd3NTPozZKF97fv2
eTiT/oTQ/CVnevRZydScWGy+UDaiUqK+hcAG6jlDESfma5+a/SG2UA40JzCaNEWCVsOmZgQ/iAMG
mDkCKGUkgnTwcsAA8BsTYITayC4doasAjI+hmtAElwq28KA9VsMF/ENDggHZdbLrnDI5AwGo3yIb
xIV1CZpVGo7uxG7Ukx0kbGyENl1esJuvGlnUPjBI1Vj76ziKQUYM9GsBDALqks38VNeAQ6JU+k2X
jL9pchDXiJUvuO1Gs6mv8oPIoUyHAFe1jrvcCSA0358HB9qLpK4YiRQSWimwmEqrkezUCKAQoH6G
/SxY0o9m1rcrM7b609Dln/7/CWNKLI+qkK0smmit53m9+cCzsugIji4EQb0smzZE0kLsKtQIMA/v
sDt953kpURCBMPWURUgx/3v4waaBnphr0tyQjRrR92Lrez1I0dXGuU9StXuu+sBGjS+KSrBdpglk
4vybr687JwKRv18L0EhBiWppmrgK/MgB2+Uvu61B2Ko0lTj0AAnrp4mqVtpVLeAcNOGmUbOTmtuv
/KovbxbooAPHBVQqNEQJIvvYLW9JkbJt3Elt9iFHz63LANXIIx59o/4yybRZl201BZV6iFUF188s
rlC3s4yp1w7AJNcd5DcnmnZ0A+6/1hhF9KMfTbml46KXWwwSClncoqgXOTZsGey1UHFny7CQSaBj
4li1/j7Sx42NaOmRR/1wNH/1aEgTZOvjBuClZUzTy5LlCouNeo2ADpGu//VkXvyfXlHvo3F+K7Ri
WbasACPyP2/lyYeGv3uPZDO81jno1c0UPv5Q1ehdW62gxOyEOIQO+poxvVlD3RIJY2gbvEYyx613
YNWqiPTplWyVZYCoShOod6z1134C9XLtjsWWJnUu01XVeeDU1vT0VbD6K2uS8ZuHDdeqBunRDdx8
OmA4ZyszdAA6i++T1Wp7k/UR2Bj+afrQaFF1hkq2xUa9yOycvWGFPxY7L9zoZhWef0X0AOJieyW0
AAqeOLxrdhPem77TwBKiM2SEDRPdyi0CPGPZpuCNpaEkJOv3Tp6BAUO500JIiY7nSsZnSS5kU4pz
GX5qfeL9IZMs3VOoeYlEx79i0raHW3BngH9IRaTJTm5JIcDVTOMsV7TNNvdsbO/AFTs0aYhaQcCJ
uR7JOzUNiH2PZlp/8kcjm01kt9SBxEKsfh/iIQcSRdAWQGlGfkpZLe+pkwzHXuITRoUPCgzdoTri
jgq4PKrNT+nof0/GIsvXVgcQ6DKbj5Aka10vcMMS21aIN4PXiaSDl8a3whgpTcTiFlukPv1e3RJy
qSWbp4la4mlUW+EnsveDGW2tUgAA8WvXsewuICMjwGlcp84mLYF7J5/CcId5ezI6bNpOYfylHaPs
NJaQy4KqRpWshsgYA06icjQ1kLxDo1TkOtXg53QGRSVQ74m6YYMa/uoq4IF0LQ7e5ji6QA2u5Ts1
UdohEtwsafhumfZS6NnW6a0wQDsBGvbR2ZhOMZymqNjZvPKhG9diJ+VbdrlxkBIFq6JjTNd8KvZy
xHlzbM3B2ehIF+zdHiBAGso80q+sB/UohGXltumnDiLEah011qF17e76wZwguAm4d782WZ4e8C2M
N/x2ow2oOUEXoNuXkeXhX7yv8f4H52vo5cM66Ww8OKAutvpAB05d4gpPGxAvhzaUBn47TUYiD+86
BPlCLramzDbu+NWziumTKEMPqbSsONi5pr/YRgEKigl8cGOU5mu3jlU9azu2gFWBDLyx9POAmrBz
E8cMYQ8D3Pt+iu+7Kz0QZkUAojSOxVcDODG2fpt159LzgIlVE7OPq4w00zpNfvR8E6EmmBY7rfid
DVpxoJMrwUXwf3Cml8TtYDMOUXl8eivLS1BPa4F19YzqL1Z3EB6MHO0t1oeVCcbCUzLk2ZsJLrfA
r6UeGMDPvk0+j8+DZNjlGIUD+sZx5SC+9urcLH0Vx66x1zQu3pNSA6AYAk0O8kdbSOx+sEONuAdI
ypdAjltp8XnKGojW1hFoBCG0sUPAvdrjjPxpHjKvkad6gmp6MmU/oDKz4kpCxgIsS8W+/ZMbd2A8
KswJmmngh9wOtdue2kF0J4A2urm32Cpfz0PkI8C0YBhQH15mJnd094lZl8nf6QD2d12DhJbZ2OGr
nTh3aJqNX3uDlRuy28qOcOdsh2LuT3tophoUbIx9WJW7Sqvbi6Oy8G2jxYfaACkeqcaTLQmHB3mQ
yVBpe5x9tBVNUsP97mHhOfJ8jRH6y5YDndBRhQ9zl/dg0HPTeuVEYbfVkwYMnWWbyGDyUW2NYFV9
8VVjzoFC1e1iULy0TniKzBCrnb6qd11a/p2ZgClRI1RPxnGxRalUt0LdFvifl2nq+ZOMLrn/bE4V
H2rdKuZnyIzlK1/32JaMhd2Vlw+XStX1U3V9uh75UG9ezdshujT28/UHEUWAVUBjZy5QeCLFsweB
UoVkiHZgHOBgx1ZFDM/1DLPTU70DDaFLtCsLyCjREpkJQHcj7+CV4OsCIdcZBzR24VpkXFpie6yn
tjog2nVLq8gCxbaa/tkNOUeEDDwRsXL/sIacYgXvCu2K72iIAjUoY2SAb/+Czo6EknWKqQ5YA8a1
BS+7+FCPGgLWPrk8+c0XXHx+d2m6zNM6GvKu+Aq54WLrZ4JB8HSw0tPcTaI2QzSr8HGWLnR33amp
uVurZ90Hq1OaIQLkysHqu/RU5FO3k3p+XUz/uTxN1XTluauuOUAFG2gVdaH55SCwmkyMQabgn2tn
sWuvOa+r9RhqzSlF6V6xipKiPTHPTeWWrEgm8HDtd8WxQJHiPh8Gu1jRDDUfxrMnWRN1kYSuB3HK
aY3N/LSex8v88/oPl3Jb0H9ZGghACj3RwN4J8QIR1vVVA1bmauCBz1ZhJNqVbfBot8zEyoeGojdv
1WS7B1pRFebPtTTJ9C9FiypKmltW+5PmnBDfDxbT/FJanbE9zqNflwl6pdBGsVWEPH9sAEWtCI1O
qfWeFQBNTZ6LMIRqhl+9Enp45Wp2A/S4XNE8jakXDyATiIb4tixZLvPBTb3YkHaIwi7Tyzswm0ps
hFdka5qdHWmaxnSd+Z0sa1q7T9eAYOEBN6FK2GdAkJNa8yzMDAVPA2G3aOOEVX0m2yzerKOkYt9k
yffEtItdKEp2sXqLb0c3dA9O5clXk5s/wG0kv2tVrzD9DnC3ps2OXZiAMAsBsm9mAgY4OED1GftC
wdgpLyQY7X1g8jP9x2SP9lsKROJLb8ebutbsNzIVRr3RI3C50khMOkKJZnqhkTsNw9r0OnGotMrB
M7nSAk2r/aBVy7FxkgdeausGW/8jPcSFkGmgRy2Ye8tIvnVJ7KD60gEeRz3TbTBrvtj2Ow3IP876
H4YlnTM984cqSoOJQV2NPBBRhkBgZwwruhiep9Cydf0VMuDFZ9OTiAhp0LtD4tHex6jTPHRFHl6t
3EQwQe+dT7Wt/5mPQ/+3f89Fb/3dds43B0zH81rItRS3ROPOh7XMG6aN6/rzWvxThisgQhCxVKjn
GMnnoA8zHiyoZ8sB6gGH6wxl4AYkRMs6sPxsfNCCZkDdeVLZ31iXTEDP5V9BVBZ9hzIOyFD9IX7g
QG7g/hKZYPDARMXfk7rS3kCtaK7ZpFevoPzwT7yw/sp6paIxJPW7HHPr7AE1/6qb0M6OEPj86ats
RuOtsrYvH2ntla8anxA9AA9WQAsYdg/3RFSBHTZinethGNjF1J5d1fSqmCpXG0nqkS10JFuPqvSK
JhLPhyqDxQenWc198kLe+zBmQ3FYrkO95dp6ZI+HGHlDvOMCxK9Ijna4+8QhQmVpjKMXdbu0Ew3U
04fiTGNbOZuG5KukrQFOVkOy/WcNTaGaFLssGyGWD6vVmnbooNLWGHvi3SMePlSv8BP1yLaw9DGr
LSDt574/2cn3d0ufbFb6Re1STw2IvHsE0y2EjYB+X/WixAnK8jm0GvwYaiNgyJ7Hiw/ZWJTiyA+8
1f/GrEb0a23rf0K+NNxCUz4GdFAH4bulA6mZjeLIExfifOo8S42Wa1+Bj8zOqelxwDUdcQRD6E8P
V0t3upOX4psOvZxVDtwohBOLBLurytkvpxEjNRH4pfGvWTqmQLsaEhCR6eH/H790yLVuDSRB7/TL
5VqD4OnAcjCuYzLpTWvHRZoC+IebhBH27AoUza0DCrte/1pKvhL/72vRNPlhvgfgd7zTRJlucuZA
9FBrjnlsZPYFe4YgqTp3l3vTznc9/06NblYg7mrCL/o4/DSZQLzdUqtbkQNkwRDY0Lpm51sauLjV
SvIdIA0DTWY/P+SQMZyvNoYiBY224SH5BWqCzIvbgIqZqGSJKpp82y6xE9Q3i4l65OZSIRSNddxG
52ooPcEtrHM4uGd4DQW6MAkQQ05w+gZ/Etmoumb6NTGXk1BtjWNZSVA5UK6OerkunVLefMHlDQwW
8tb3kDloOHjoTTfxrVWups0CHOVSJt/JDxFaTGhZZZy0hh+WtdTLVH2O8HaLeb4QtIk3mT3ZZ7ri
8qqalr3GEL+DOCjew2IfJ1mvTGYDH/prIupCsdMyqBoyU9dOmSj8gIsmQ1lJpYFpHzaaoOHSkI1m
yUbDVivGtcVbf002lGBp1XwZGlfQSfo5XhaWKNmumrLe/u7SYFdqgyJjzsEWAJFbhdO8G54er8Mp
Hd+a2G8R6+fxw8QGcOtUvneBVLaE1vsELhIUsexDVt1yFrqrwuzkPWJ2dgcfi7w7tXMycXQ/k93G
zTaAGhIEuUjNzle05NzUUXAMxc9gNorGroNKB2CMwBEtCmWu4h/kKZ723hUFUyPIVIEpVqPCDYDv
dGeNFai3BnE/fSMdlUUz5cPwSX+FZuoJ8Rj81dBeQYV5DuTM5G3iWI6gixKIRHbFUK9NG8nmzqj0
K9mosdQs3k7nOmI2k4MEE/IV1AAgIgVDyGqxzVdT1ygjBAoFVDPJF6DFeO0i64FIENjQqJlKXxTb
+piMdNS2kmLb5TgBeE6Rgk64ta6obkJUioffWALqZC0W1nWxTyHQj8KMf5CJJsmfes3Ev5tq0WIi
t7wwt67rQFZBhb4yFQSroo7PPbLhy9nlAhTANEnN4ktDvzA+G3n3Jx5E8jC1WQ5pPnOT64l4BdXW
EfQBzpkjz3VGpLbb14zdybTYqacNI/bx5DdlUPZMHHAC0UzPsxIgRHWZZY3LzW7v6ub/dq26FKgi
BcPtRtPkacZTTjaKl5wxea8spLj4ECJs2iVedh/A92yEYGkZhZT3FhSXd+G6+Zb8iklHQpn88tae
/UCLYG9CbVSxuH+YMBZ2DNzxwInxxIJR9kUZhGEIIUZFo7GsI3oM0Pq+iBC1W5+4AHiSG/XN4ENp
biI9tyEnytqDg1vKwYPwBMqZmHWjZlKcGZWJtGuJVODmaUIzvW+GzscD2V1WWrc8Qy1ti1/vaH7r
habtSgs7WNZ79QvQgM2LbokKyHM73JGNGq79MQouHuAXFCBC29FHQZ9UxDuQvbrRgUz0uZG97MMY
MNzpP77gF5x9exS0AVcvfMhguFlQtbzeO1VsfnaZ/g6V9fxeGS57gyoqojKd+VlWUtuhmB7SJ+O9
7SF6YROxN6Lbl5nNGwQN6QWQAb6bGsikzMaZ+JtcqcmiEBnvAepv87w29e2xkvXJsM3onAkoQkao
B3zPQ9/eRFyIQ57H8Xs5KdB44b7oRh8/mk78QV5AAoW7hEFSmYZmmU+gqmv7SycGPJO0NDy4TFoA
thRiN++z1WYb0KFLhI3shfbanmV616wpt8IIW6hKF02+L7m8Sr+/gj0a1OdOCVqLZS9ZVeWkb2kj
KCDsumW6L1fLDrIRWly8rOxRhwwkuQJqt5LcsQ//T4YX4nohJpjFZYRmgtaX+kwus9h/50u2Dtp0
YQG6czCvF8w6uQ1CvOYAinG7BgoQgR732pmme7UhRLOCTGm7G/PYu9IENWUjxB6hpmR2XlY0ahm4
N1GE4ShJXVyJGlofcv+K49NUG2sdkEs0RhygZgAFjIWAhJpFCoiu0keMy4FBTpzM7QCtRLLOY8hB
bt12jA9kK7Pi5+y8hrzJqENRN0BYDnF6Fd3znTg5VFV2AxvdpB/J1snk4BpTdPwQpZu7hqLh7JHN
2ZCjm8eIuureq4FD3Ea4WnUA24/52W/925B37NF1TLy6STGbS1evj701gElDeaVj8XFRNrg3v8qM
R9gU8yKu5fEKAgRZ6u/Ao7RmCKt/QeFau3JqywPZYV+8JEn0Vk968QXCWnbgIN68n5SbPbYryOfq
D44k44jd7WA2V+FO2x6oza8hGIiD3rUZpMib/pNk40+7C/IqFPHqmzqyrWOrmi6DusPc8yL741BN
dE+2p+Evl6dL/R8uTy7I1tZ4yZ2d9NaNGl1zrFvTYHcmcKzaP01w88+iLbvrYoZQUnkcKveNTC2i
oTen3D9JeIhUFLtK2u8LH/zMGb/4VZUSCpHABu3MJHwnjviCbNSlxmi6rllRlxx75s6OjfpV1VrX
7iatiR749O2rNbF1jKf3Y1Am6sXgVucIetwWk2fGDzynIEn5y1XoFnIywkNkQdmoGWPLX+Mok29p
SK9Sjr0X5K2ZIanQpXyN6tZq3zoot7XqY905py5p853Xe/yyNG6ZRYiUtzgiTrH1J89YviNb7jg4
HJJjlYvPlL6kVCXlNZMaoFK9EhHQCch80sSgAcnhNinqamFqdQ2P4brAXjUpqwiaoirr6YwAIYMw
5YAfA6bDCZ7LtZCbqi4NNzZMZN7ZV1UKltd55yguWogA9y9tnu+l42Q3hFHljXrjkKa3PxcjT/ts
ntEnfzfVwDIvJnIDCuSHa4fATasrUUMeQ4OUM+iEQOSgJpZVMY+GDXQtxs1iozcg0rHfVk3H18ul
UrVWd4xwH9b2jz6zkUInZwCLnBPERvZPF5n/AKttUck2jIdaVe5NqprPM1zt2pUC5e65X+5N0Xn7
wqrfugjIUGp47E/YZBOmtCP8qKWQpYvDaBwGJ8pTHYEhhloAKxePHupze6g14NSZ6OJBNsdIlepM
+e6ztDkKYf3IlStKUIaLCMXerv3kUUdj8ui4296bag/R1ZYDdwh75oZAhSdindUdYmZArHXWCEr1
KL8uxSBUNCLMn3Oh+cji6pNTes6jsGP3Xk53K22bBFAG/O8Dz/LHPOzD0tlVppRr8q1C6T6qipub
sOjMgIY0gcrZAelSLz2YIFsG+DrNN3nbspvpgB64aesGUgwYarnNblGBxuvbaVOz1NzYEqI6rAax
R6VqJ7KQm0hjOh6QLGqMPVS2j8z+Bdhd7xB7UwmJJpFmxqqMeX0CtmnYs6Haa2lRn8BvAoSPoQ4s
NKaG/BpvGIp5ye+mF1umP4oMpQgppEDaEHH9EBmzC1foctmwnz0epwMm2rWWgWIGBamYBS4PXfKp
IMyH07Z7MGpADKGR9QWlodFrEYvPfPLdo6+2XPYkUB2AOrlpMKuL7ZrtsKIuU+O+ZHztmaIOUJSE
GTIiJ4ksl2rA6qRtoQEmUBr5j6221LdA40hHlkxGaxoAaAlk/C83GiZWhCR6PKY4FSJwUED4fjWx
qDtnedWdqbc0iw20enIbiwwFkYAESiP9G/gDbEx4bZ961VBPc1ql5FsAEyjN2EbVoLACGwEe7Kv0
FHSeyjg3NJ6XNxGmqEtTDT4b8Du0RUD1gVxLdlIqur+yR3EJ2ZgdonCEqgJ9VRpIPUtvx2OC36mR
oe5+Qbx4Ip62ED0EgE6hL2hC4eYDSG4nG1ZO6TopYmOPHX70isNdeAEW+Uq1zDWDviYyJ+DuCsc9
eLcSwE5j5+RL8J8Wg90Ek2NCCVfZrEwDLl1e6LnvGyjh7vyO3Q3XwEE4AoUCGNPHrzThQpkUakvx
rqk90NwJRdkTIbiOklnVzWO7c18r4KJXk9lyHOYjDeyzCBgcl2aMWw/0mKqUiow4NsYryViHhEuR
nwqPf2waKwZP12J88snUkqlzPeDbgXNBNdp0TG13PEZlM4GjBsPFBu0OfCI0zkV+ayKUivzOb7GJ
qjQPufetkG57aXLZXvRhxHGKxlWCALtTgfpYDsg+qwZPZnkB/Sww9cmIEnUOhE4VoYmGiySBvBRI
mUtouvZucPJHHXdbzx8h8RBr9WuH3QIEJ5P+QDagxLUjstQ5CtyKIIXQ6UU0GgSSzBi62X4LEL4v
bD0OQoHd9wC1xiobqisQWAD/tV26akw33essRFhxfFnCHRSmQOVcdXQm8/IUAaFhqQBAw6DvRw+x
nBJ0KMguZ31+Q61Nv6nLSN/0o4sv2B8SO8Bzv19XuYM6P82ShzTT7BdbenwT5nGKCEPlvNgJNx5T
90YDckgA7A4EoBdB1ZV4wPtg/VNw3SSzM/ymVDdSCF0Pe4SdZTb3xZTZFah5U+jwHnAW2xJ/KDWR
AC/uPK4L7036XBwTI0sAIEDNExTEa0Ub8vOxJKQH4IJXvdFDiuxMRuM+9qHZpPMeh5gyhI4Qot5i
xK2Jek1qfLPN2joAdOAHpg++VqPTxAOSpngu5pmxNnj/FXHbAjAUMTyYY/UP15YmyB/Ta8N8c4+6
wH4tdSfberWeAY3Ae7YDy3t48LXwmFWjvnYs/813s06B2L97lqu/yxIUCZ2hsR3EPdOXMBYn6Amz
jQQfzkaJstwi1YxR3d0g7IBKOFYxwFRgSzSzOAkN9QNdwg6ZFmbv4wSIkRs54qLHWfqouStWkYE9
MwhNULUirXNe6uaHpoGWxznEh25bbnVaJsmXcRa2q6x3S+g+8IDuqb43/a2nIZLH6g5LN0e6t450
x1xus8/TyrsSztXqxAZapWxncC+5TnkmrtSjBiddlJKIjge6mjX7CihWx5Y7JKOGS95nPfa5QGc1
9CMU6gdHspRVhVI4k7XhrZCZSu9O4YkabwBw6EBdaDSDb16f7bHyCJdJVCGHp5Jjf9oOyXujF29U
Vlpjuw2xOwHt1TEPd6Lt2IlKUqkhexma/tpDTWhANql8aQK1qebBcqo3sg+12fubHhfJ1EXIY7nS
cpHS6zal7jcvds5Q5NlDgBD6sNofERDW51jm4ypTQ1Qh+0epgT60tpMJaQ1Q7ACaMaiGehaQ2yAK
S7JgscW6TM85qjDAlPnLkYzZ4KTn0hof2OO4O5pc7NSzdNwutQqlzIjLtWtUzncbkHDYZ5Gg4FUH
QaIs/Ap8N2ioOpp6+O3/7Xka2z7Z8d/cNyvsBNDSVJa0XzxhyN2ydlkSO2YwMFQ2U8UIHzucYGS+
B5JtuJDpQwPKpAt5FF62n+3AVG2Qsa82y6MW/1hIGPOxgDAzHr+almbWSrdQ+NPqxqmHQrWFxED/
88GsuUnQK5D1Yuqz4as9xNXBHqDzFLK+3S+VglRkCLnfnxMUIKdZmqAV6P1cMVcektEP8/9chiY8
N0sBBeh8qDApth1zYV+mu+NAxDxeiRgjMPog8XBc3HtNgbMCa+sDdNDNUzT55ol6OGs51bZAZBVs
XNWebA74JKqtjX/Z2aeTMT40BDbWVIgJSLkeIPzhruZay6fqzEIW0AUX4CcJizi8DqUfIB5oH6Ea
hH8Tqtakus0stqZVWgNCil3TCzeMYm92IzJ6gPFDDTWqgTeMXXNbobL2QGmH0MvYeZ4lNVQa08y/
/T5kKmh206mNTekOB9TP6Pj1ZNlRfu5Qe7ttPZlnQQPQSoEM/YUpIWlSk048Mz1AvwxQR3IJTd6t
dQFoJ/mkLkTWVqOF4DMem79dV1a+2PQV2CypXiR1reaSNuwwV4TQELeiw1w+QkNs0A+zZjTAqv9x
VmvpSsDersCLu5pUiNtJR3nXkVwrJze/komaLC+9QG9sd01DgPOyO/X6Iv3gS/YkNyFsBaYmVyV3
6CObP2/1RdCHnFTIhhfaD/rwl4+dhrOr+mqcGgw9ro08lx9+j6CreBnHnL2NJeD5XHOnPQ1daFRB
o2aKAxqysAoBNhoQzQUa5M3WdHHv+wbq4RiRx1RKaEWGN2ZXiJ9X8fc0LdY5nlBfpq7otzxN0wO+
3OktZOkbOYAABWcwo/RvlrzaHThylyQLJVOo4cBoWil2W0tGZZAZkEgi1ALPGqJzUucRSmEsgAmX
cRSCkrxu/6RJTSvxbKfu8zindUmeyvWg2yvgOMHTbE/9HdWIxTpK0vTHZHxhuJX96eKGtsrDEoST
tsYBqfaj14lZQApggxLQAS1JOTv7vpYL3FtTlIUoIHVHdV7YUkWpZu9oRA2nwq5lbCl4Ng0jvQfn
PWqF1pT4YR12541v4RDx37wR2Ra3HjfeJW80xD7fgUAbxTadVp/bcHodf0mZo/KgA+dTBpb7vunF
GuWDBgJmFaRXlA/pmyMeASFC8WB6np57lWL3prRc67XIDq0amkbu7hj3E/CkIx8f57Z9jbL6RiOD
fbFjw9slQow3k1vRpjBZ8WVovIurce0v6VX7yZPu17yKhzWCpNrWhzo1rge+ywL0xvsBpXq4hcbx
sPcQHl2Vo436QTK6E4qPdGwnxiyEDxScnE3MUm9jt21zB4q0vZcGzggSpW0Zq4NaQ7ZApU4/NK3Y
DXqonQujQzTL+1yw5DMEJ5P3pIk7JF6qZIunS/weT8gDT4DQXO2syT5FSGoChx6/K274UwY415rc
0nRsN8xD8TTNJv6w77h2slPP2rApfuBczs5gQWRnAIARhXAIrk0GnsblXvmA2wK31Hme/EMQQ6c4
LEHxxocK1yTOvkghgZr2RnwFaZJm/WmZ7FZbBr87OUDOnt7IC3QzzT+KArF9GtpS/zik2cVZV87L
MApNscPOcdoUQ9W8FPrQo2Zh0g+6qdUvfo+i3tD6SnPgBqxfRM9DkMbx0rk6GeJQcZQHYCjt3uzQ
bE+8A+iVhlGr+Y8+c9Y0iiu7e4tLUBVMqExDoqt7G8w4Xbe46ex/Zp1t5uCf7VfmlnqsBJVeDDKJ
ADVL4wmKTiiPROEmwgnAfGkQvvPGQPphs4qg6HqhpnDK8oJQQLeOQNe4IZuON3wZVbMMbcncgzS1
A9nJgyafhijN+QIF3RC6zbgueSzXIN8GXGrbqcYH9zRBwzArQOIJcbYBONKmSNZc2vLK49bYaCyZ
PmdRhLykHf7lOhDyw2ntux9zROtk3t5GEX/trfJtVA9BYmHTVS8XhYQk+ZgHZFsmwGx9wF1Knme7
rgci7dkBvBrsNNkNUMfUncd1ZJxM3QEEekoVNQdclImXSjTyecnz6r5ESXZYpkdaYzGeBqrEe53X
oJ4AyOFrDUzOVgCZsachRxK/C7/w2ij3mq7l29Ro46/C4dukj/JPoLoYjyD+xblK2XN7euOjVl7j
adxVdsLuZQjwYekiuahrLbtrqcPuNngDDqO0BU6//9ioh5NyCwGrO63UHQtnw1xHMYcoNk3FIXGc
NOyoCFe+Yd+EwBk44F5N0N5tGeCKZxA38lMBadidKUTxyLirryWT3UZHGeCaPhhsD++iypDhdaE4
Vhot9iujh0eeGkFuJt34SmZsIoWxjHdZAE441OSQIBl50XyDrwn1wFG28RLrfwj7riW5dWzLX+no
52EMCIIAeGPuPKS3laa8XhhSSaIFLWi/fhaROso66r49LwhiA6RUmUkS2HsZvWiUEzw0Kan2le8H
K1RQgpeyYXCkpPw7L0esqKXz3lfer6lpVFXwa0uxXJumur79XiVFvZClrpd6EoFLJzKeTUJojKja
gcvK1DSs9T/3RzNuplLqqjUAyCcz8X6KGbzNc3u4ras4fPYs70dqtdm1HyN73zfYGEkvqb/2tV71
niheIQmSbwKvn2xXGXsfqy9mvHXAo8S1oIMVtfopqPyLaMb66wj/gHlSjes4czWIN+MHh8blLu1V
fTFimlFCPwafIwdXVWTN3E4ieR7BVyL2Mrkz/bAgb5TG7QKSntukrsLTKNrGX3jDZqyBQL71Bg1o
5pApjZ8mHh94O1XHfBhfKEn8q+6z7JDDj3tuUcd+qOX4YbIhpnEThZ8pRSbrnjCJUkcvChRQ8cED
8D8ZAfvG/dcc6skbzhzhSZ/vh+LRdIqiTbed6zzr3GbPQ2pBY76l0c/uVbtR/TNuyM8SThYvKNiG
eL4N8tg2brrTehzXFZz0LmGDT8tOIvqlawHIm04CA2Qzwo7iKz6PfF62Ab84fgjeXkZRvi0smNUy
WYOyJMFCH3VfnU0j28jZZ3Dczj2/8WYmBqJRhKxpWW7rTv6aB+n3CtppkEi4x8zk2Few+x3F4R7P
io5Aa9yG8kKpqrMZ6HLybawKwMKgH7B1W+CWYwiuPno1iAuuqyahPqLLBaqkz03l0lkBQC92HqE6
xWUykclGawOYRnhSVYLqDhH+S6vZh8Ny8nOcZzK3XsLGhjo7VKGREarry6hTgMEHtbfcoL6YOOXZ
pxA4ZwUKLdCmNmWGerAXXpvC9DFO6MmfmiS0hoONBJ/n5ozPzDTIHCKxx1FNNPNM7NakKBqHqctx
P+Pc2+TUDfGXdu0678Ck81iCPXHSPZRNi4QxBwMNKgz2Ns+iKzIpv0L3wYrAk1pASmQ+OqUFMd7f
c+wWKXKCNOG6cRUElv3kh3lLuw3+rVKBaWre4KZJ4P0JdBiPdqbbQjbyTKgzMz1zVglDjzV4HJ/P
KhRkXC0kEKC1HMk1aOBiXdhJtu1RUJoJ7tZX04yozMzzEtiKhqT6FuuqTSxSejETUFVXWzriCchB
MUznanDTuabprxPSIf4RFzCdpyycxOAmCbhPh8UkD3jr84qA++q8Q793vCrNsN8VJP0Iu2gOogC4
eUS/hVhH4NWUnmkI5yLowRUUiXIN6/GpG6EMN8frnM1vN6VxelTTTVtKtUwzCLDBnB4YCnPj2ma4
iCEP2mfOvOh9H1Su7DtpsNbEl20/DDy1H/Bztx+QQWhWPh+xB51it7lZRJ6FLM+ytuFxiAcFKJgo
oBW5OBdhMaD6SiGR/DvmJkW6rrzgQuWo1x2Syq9MQxSyEeE3B/y+OQsJO0JB2nkIihqikE4dfiuk
tS8hpTsPtfZ2VkmwnSB1dPKphXts3MZtGi3xwGHJHG4ocD/iPVSwsOO+qhy5U7+4VFPHRGCfVUEx
OwFTtyTFHI4C5Or8HCkbfsQOxAOSkHdPUM6OVh5urrnPBtU92CKDOnDuNCttdWpbW0OHvQF7GiMC
cHpBbWQl2g78jejtlk2JXCiGBC7otTclTGRAw5ntD//axx9y9V0AZXgs2IFPCdKxLkDHynTPDhTq
aMrznV0x9QS2vcXCzDGzY4lloRi/urh1kZ6hRbkbaJttdQqemLCwDS2rfEloD7WoqVs2YPmYI9OQ
tMf6Ktft3EnK/MH2HWh9jxUIuFwOG2SUsoXtBc4zHCY/d3UIWZH7aAj69zJuhq9NW7WzTjjO2Y5i
dlZJH5x6KA/cQ84UL0v3EYmufqNTyY82d8LnUq1KIulz1CXRc65W9dSBfep47dvnus723Erk2R01
fR6t/NajLafPmZt+6v0esxIneRrAgsiBnqoc66UYCnHiHfIvJAle2zZsdtJukeidBrs8ziH2ErEV
WMXfaCP5AjBL6wJO9wcRwfDFZdaUheqCo4nzMvlIWu9zfPTA+ut6r8ODDMWz6UPLgsy6Amy+oCGh
z0MgfNMDeRM7l2ns90wzNvUo1q/PBCmwwzjIddsLe64lFkABcGhvZFNVWr+NTTbsC6gBY6gf3phO
bMgeuDVw9eii4JEk7dtIo36fZMk4D9JkeKMWtizSDoK1U1vY4MF1A/wqIIT2pj/i97EvYEINJ4pp
/FNf0/ApxdsPzj3VuxMl+fHeEOA9PnVBiHjXQYiH6N/j2FFFeFnAq9C8sJCAa8EmHh3k5/56id1j
97fY2EPYWGT9nEEP5L3yJs8JWn3toN+4bKKm2sGi3noM3fzJLLnCssvnhPP0AQLWFQDeAZ+ZARpa
3+AoS64cn+ue+GDs+9MaDn7py9h3znoEplAjVXnsGvdXY4Nyf4wr7GhBBxlWaVVY8OczrZmU7/Mh
ILcTzKmVgyWQVbe3R6p57LZ0jA97c3hfIH167n46LBMPU9NB/VpG3ee70IMRhMGjJZDvKuraYx6j
0KVCFoOYRIJNOXW9vg7AdkHOwozySDYot4ZfzGBsx9mRDQSLo3k2xvASE3C/mkoEpmmNxuVYIeub
jdh9dqjczsyIr2H1xKI4XJpu3moBjKEFRhUj/bxjbbwJaJs+5jILH1hGHkCjSx89VAUf/USLWYTX
5dbE3DHUhzFIvqAYsHDrUF47D/DFrIVhgVV6zitXfrUS+CvWpgsqPgirwQC8BovfoFkcwcVEloeI
eBtu596JeJwIPFbacgkcIwyOp+C9AaP1ObAoW0Qx1PkdyxHHSGgBQEIkb0dpNhII3yRi0ZUu/BTM
sJmYdvGbgsbxPFZjeqghtLdvAspWYNbXVxcyoPPUdeOvLne2guXsp6/aVUXL/NswWclmZU9AgXZa
qC4bwIlpEofY29Ztz3f10jsapYlzd9NZ7U8e5FmczHoCt+y2lhV/ABgkBk0T6TZQltuLP04gnrEo
3d3Ix0tjY0mUB166KccR+gATm8XHgyyxU3YyRBbL8+r1MECU9U51sXPYnuF/fwonMoyZkTnKn9/k
HH6ff7sao/X6j1ERcxD4UCSb32G8lo2iWK6camUgvLeB0W2PQV8s79Bec1RCYuY213StsNEbYC/a
OfzBQJ/BanEWdRF55Ejjnzu73com3ncsL14aMdYbP0jDdSd99iY9MS977n7lgW4WWHcEhxESspdA
VNUMEkTBiiNDt6in7JTJSJlGqngblmG7vaeu9CQqYAZN7N6d5qZIaWzvITPNXLKr7J+VwvYPpeyJ
11FEsJ6Dl4uY+QIUBxdEMHcWekG5rt2EYP0z9b2kqk6wcmVr+HDqW1dO081Abqlso+FhNDMxYU6J
BptiY8eDz5eQCVFbPM6+mYnmHzRX0DWnW6RdX+8XNfHMYdnOHYPH2zVNrB1iaFl0JyRF1JewQPIC
oKHvDcM6onV999HVTb/GOiDd9u2QX1D/8WZ2GVXfid7ZjVt+IFPXgHaXuScHeqU7Cwo64JKR9lmo
6kswXQwbu0OnxvLNP1kro11iVEtGKcuNRo78rnrySXrbTMHzNwPyBum5WQhU9axzIFJ565shQPnK
+TB67qZMh0eNv+EqdOgf8x7rZWGN5B2KSuncyoQ6unLoH0MojJr4QAEPCWvFNlAAs9+xBMjtDEvQ
ip+qGklz83xvpjfB7alv+hCm+RKFuNPur4jb2yBPPHvf2vJ22i3Gc74qXOIfimpaE1hWOzeacUbV
zc4FdJUW7sBZiWySp+ehleNzM9Jy41i5O2BOno2gnJnvZ2l0sEKwNid80b252wGY2B/de6yv4hB4
0fRZ+muIIM6Vq2ty5kWePmApCT84AYEWfE9Y/P0+6oZgzsHRO/wRL1OaP+Qp1BGmQTM/LfzAnplD
V0CcyXPb20DFemupGLfnwLInD5HvHlonpdk8KTUFdq6k694tvWslbOxiUrK4jRaQlVvkblbjGYXR
FLq510GAuojOLVL0bJnLKlxaX420SzcVI0xz6/YQy72Jy/0xbOYIx61Bf/DyZWvBjhvv/304icpC
YUQ8WJYEStyGOpQlgDE0MTXp05qjKEgb2CB5+EVOZ5jJZsB0s9yaC4jLHJLSAVzGDDRWnC1iGTmg
kODKrElPg+byUJSKAFVUfDDV2degYeSaEKiMyliItekGYcUvIThG05hpHKCzV3CQSRcA6thX4kHL
uw2hsxuysTroEBqpKJSqqfRtIqbxfYYNfCiG5wAlNhs6mAS6Vn5ctHvLxzrPHMHbcVoMUphIelAk
npugnObctNTufW7TbzYtADszZRsK3x/w4/JNB8vqLXzSAGUBHhiuOijq3BsT+z0tjIFvYL1dLqHE
N85JgyKH8Uq7e6iZIxOrYEhFYqAMTMg4rxkPNtOVWvDN2MrHe5wUGnhyQHAsogJoZY7DQwebypce
kAWbdP6ThMTOtUe+cJjCioLxiTUSNMambgFa91r2sl1aBaBRkW9122riF8Nz5gCGKHscaC1XLHXI
ouwr97HLOuvEQ7E2PbC+3Me/zw8FHH7NfDMYVNzHKsW7zTcnTfOT6fqmd58vxiRaqTaH1c2Ukc+8
puhnAAx+YC5Zm5hiBDIe0yhj4BjMGgowFcSD7FlLKPpm6N7wDkSqX8vA3N3pLGMoAMXDr3SeWad+
6t+yAuAzQ7R0mmrGb0vWEZCfBIV56KFq6MoAVJNvOYM4fODGbYgd1d/7uguLLZ7S1UzbHOP3+X4b
YYHtWHzjTNmB2g6iY8AgBDT1+hTf02xK1qQeOHImnVByX5zTGBz/UUGU08TMZE+rfkH6Xi9NrJf2
MQdM76w1Xm+5fMYHlF16oCyw2LNeGlICq9rjh2i6ZIDMd8oHH9xSjIZpzyHr1oW7QTEAaAdd/FKY
ryCGiGX/4a43r8zjrw2Aj/MgIvcHutis8aZBV5Xk0Po0XQO5isx8H0OMvashyz4dmcYHLPoW6zPS
r6MuPN4H/8e5/26K9PJ+FTaJAkDGw9q9KUB2iUi9KSIbWS4IQB46klWrpCjCa8OA1VJeVr2FFWxL
ek1/sIkNVCo4IgOBvB1raa9ZWNOd10mIyJDhvWwlXLih5AzlRKd+iqrymQRJ9C3W8BhzMq88535b
HtLYqhZmwMfKISdqeHdg9LCqHZ6D3RLr+5mS2QQWi8iaVTUpd5Y72TeTQH3JCn3SIqgDGIc8gykL
95ws+15Tol9rj8eL0M/rc8W0ve57i+ywH4CSXGjtAuWhoBhnFDrCIdnHHdiQrIYBeBDpblsEsJoq
JrZalBA0rlPiLQUum4mZJq2fdIbnCPg+KMM1+gJR6WBZRUMFNawIC/AM4jRLJHn/6t/HR5cDEcaT
/kg6oGWEjadKSbsebpg8WzOUtN5iWlyHvPcvBTSS8YOW7yZ8n6Uh/fhGWXW1xtS/8Gh4COOSfFTQ
yjtxh3hnd/7o+1XwAqGk8kg97HXN7t9GbmCB4oy7JZ3TLVLSjXvdkR8h+J+PzB+Qcqm9fh1bRD9z
ywNfN1Ef/2aC4mwySiXIoSPPdxhSCfZth1RG1vpQPZi6ZsDpBnJIlfdqkRimeH4/LAlW8GArE/dR
tUocoS9/rUfBHkeRuY+8bM8Owe+xMEpRBEZdG5jihnC+kUk9g5ZcCPwYGmbH4YFWvoQgbs8WfwyY
rpliJrduA6iE6UPfI98FDgCjJYdaMkg1vUjClddl2ZNGHX0fUOTxkkSop5Ir9hjbczNmIiqmUPn2
4vRgYhYJhyVVVYgSH+bfT79dbeDO4wi7C6dRT3bctI9RvMS6MTm0Yb2CtNiwVdOGHj+25GDipgtI
Ah65qgdDGPybdlZOWb2+pu0Cz8lmDnsedrAt4M5vI2JKCd76tXQuAImVGxMz5w0mTSimjKHpp14e
7Vygus1lTCjsJyE82DYsijEDGKy0fEj4FUCoUz9HRSBML4MGerPBNvG7k0G+ru0+BGn0PBsAZAkY
QEtj5NurILSr59FJvlrASH0v6nqP9Gf7xvtSLSGZVR1Qb9SQGojPPseGc2Q2wKhlot+h9ZZCg+Xd
JV68GQpUzkw3qsNVjKzeS1trBmAq+GvxNA3qmG9dJFKADwf3KF0dzM180Ezp5Lc2Pligk12A9P9u
4lUBt9GYZmRl2zE2+1kPmEw9tlt4Xfw6cqcY5BHbLVQB/3+j7jTPXIW47JiWFCItUz6rzuCJEcc9
lPN+Z8HAkg8h03bvd980OJgHE2liAH0yXgQHpXNn5hWpPudCsz12NXwRJ7z59i6EX3/TRMkFdjoU
S9EcqNwUZHIzzGoP4NTKeobIpVynVAOmPWokKmO5zwZ9GpAjP5vGDRU7y6Rc2EIXyNf/Fcdd5mC5
2oWbewwp5BK6ry2btxU9Funwbmh9aRq8xjl3LxQ1xZNn2VDRnWh9XtcUIJG3dKfa0X1N6bsJM1WL
TUp5tzTd6WwlUn7BLqw6lWDufzpb4P+/88quOiR0fHcLu35ORbsCWrt874sYlglJS1dW6hXvXab3
EEcIIFPNgHevAuhPTPG4tvVcOKhcm9NBbUaqFqeXsWw+nQ4c/R7CC8HTaNdYFSNxkFsCmiUkWSeD
E7zLytuz1CWPtaLFQxaVYCRP8bZx8kXt+P3OEh17q7+ZqBKD2nlIACxMN/IFKABe6TyM+F1DSQWa
YiajCUdNeYyLAZK8+KjnWLPIoxrG9T2XaWZUgqzdcQDjwWazMpcFdCLpmUMpaA9sz6so2USGiNti
L1n1WmesumRuXV1MyEeonEKjKPwZGD+AMTUgJ4huyPeeG4LFYA7T0cdD267fP8XMxE/926GJuiqp
5FwOIt+79TjLGQgV3sjpR9gsSDdEH7FTynmEivtDAHmkg69ACCC1ct9rG4L6TUU/cl8MMw9FvwtX
WgMoVIdrkK+sJ83nsPmqABZ24wvQcgF2gIATpal2vyqIKA5R4L4lBPmcGIU8ADTCdePZ6pmS6ApF
vOKbJ6F474fecM7yku8TDhlKM4BfSwjg7VfRpxXYZhN/CGvUS6zxKZgJaULfBRPyEf+RahvhplzF
dWu9abu5XUH5NZ/7rRqOcICGgKxfVuDEVg8CT941YPggzruwOFsPBYqKXBUpfGWmvhugXHjrD6ii
rp2pf1sFwt8MgPQezLymlOBv+eN46ohKT+BO2VhBooxwHwBUIj3FfmPPqrT9NcCSYjyl08AfZ5iB
wBcYKCobAnSoPJhLyUjbiwqaE9uU2s+DZfF3Gxj6BVRvkJBC0eaVAWXjRI14b7qiWsddHq0jJcV7
OyAnCOu2lwoCybtKe2Rh4qzs3wrtB9e6zNIHkA/4rCoG8NIsq9sQh1kbEN6GeSdL+8kSHj0yP3k3
PV+7/SMBHGoaMk3heAd8/ORkacd+yiC6P8tjD65geEluGyqH6enYH+1WeHsuAXGfeje9SVAGYEgF
XsOt+/d5zLW6IyxOX+th1A99F7FNNPFUCMg8bzZ+wjNVtd2BTl2UwXztQWYCXq0g9/tAWE9hQCzq
JVJV5cZ0+05eQi6qFVza2rUyTBqD6Yfi6hxb927fKrvL11EO+iGH5ijQZ9hq+MU+I8ADEaTnrh24
V5D/F/kRW3N7i6002zSlXz/gGVwsgd5Mn1wOP1jujP6XOraOwgM0eVYN67Qo6nM6IAUKCiCIka1f
nZUni0NXJPVidIbom88F1jfR+G5J+9faO6hj5zx9CkMAvlQe2kCH4HO5N0FcDofCBf4u7/H59j0I
9TzFr3c65I7ET69LKxSdMz2zaWNdNO3Z1vfAIPUALHilHCh0WTnfYqj8KqBpoJrOnhqo8y8pPBYO
lRWoQ0NHbxmHSjx5aZ7N+kk89mcPGeUfXhXmM2pxGKOHAGD1hfWSBr71Au5fu8tT/IhMF8410DLs
YmdluonTQPs9asoV8ibpnJK0W1qejN5jS35VZeyf49YbzyLOvjuUxe+x1uVSIMe2wVsDXVSJRKvi
V4ofMnztRzY3Z3tdIWdQCeuOjciap178mq8rR6/7IiErc7pN0lOJl85j1lUUoikomvHrgITjNWxb
dm1hLGO1NT+YXhnkoMmMEIk2XavBjF4yiRdWG27NWX0noGfOJB4Lf10D63VvYWlInA+1YLeL93Br
qFS5omEIqTg2vsVjN3whUebOOc/bAxQEyTX9Kz5Mcfk7Ps33pT986YF2n/d6+DW/wZ2cwhtph8V6
tehbDV8yJqG57XTWS4y3yDx0WbjPpu8E7nxXlP3Hc1OVw0uBFdcUzSGSdBp8efve+qF9sDPcwy7U
Y14bSRIQ0CgwAMQeXrIYGqzUeaV25R/iJgIhaepGhQ/sFzRz4PyNbuWBDvA/nNQ4/qTnjEubk9yG
53iLFP/uJJQ8+KNvi00mB2vduiH0r2JlndoycOYdXoBfCkFXUR83P6B8+lw0vXpt4giiC0mSHlUe
jfs4ZfGqTmj07PVlNHNQ6P+ROOmsKSxr6WYhSiSWcKFejcbVLT8A3AVSGigm84Gm/OAFVVkuzDCZ
+hYRgPIDcBcxylce8lvXserAJwXA8xsb+iUB7ASKtslDBSTie2XBmqpRXX8u3CzdOI7bA2Nf2w9d
3tGZ58cXmWbVSQkn2ELR3t7kyKSeoIwdLsKC07fEhpUUGeqfnY0Cr1D5xxDjRJ/S5hElLjwhkESe
2Q20iIY6kOFcpP18xLMJJlRTNxHQwCsbmFt07cWlVX6B7h9xm0uUpO3FgQnrOfMDbL2m3hSPCex0
nFJjkcY3jMjqCUy96qlmegPxmPJ8C43Ad1uAdG3NYCjhzweQlViYUSYybCRJ8NMMcvBenr6bAZi1
VriA2vva30JFVL+EdtZtaisWk7YLTI66GmwIPX7N4GsLhRDb32Fjwa4MO2IT90YFd4M+SIFXZMkW
IAso9+j+6ZZvIoSRvSLjr26h21v3lq0KJSp102RXQt2m77qF4/r+LiWDfYip9pYJ7a1HzbESYaUN
nr6iC+5AMLHwcKOxqvriSThH2GH+A/bT+ayW2DmHzIHEhW2/Wq3lXCeqy8HE86YYvgwNf/Uy5q5E
3anFkHrY/MT8SwPvBtiV+Qn2/K236uBissfyt4LwO24ih8jh0dMBmzGL0GsfE9i9Zx4UvKlu9za0
vkAqmQ71JLc8KNDLdWo1szb3303N6l7C+oTRNiMJIXoBwmozN9377D8qZKarpskOjT9P/lRho3UJ
3cm4nhu2myG0FS1UlacKOpLiVm0tevAeb/w3MxzkXQNP9on6lk1z5DSnsxUMh3mfzJGVccZZGHLv
aJpSwxvYSkS/xN7aP8akwrA5bGxRbyGYff4Uux1q1l2RlU+2f14MC1oGmkMWzM2102Lojm28tCb9
fgdCO3BWLX8Y0X7TjBpO7pUMQWRwvJvAv4mXMlrmUZw93Kd2Iax8iizmW3Mxc4JykM0VqVusTIzW
DElUBSl58Ps5uI/TR4Cbysc6CDtN4ZTeL9KgGWGpNUaL+/ink6DE7M5zWTNwAxsH6+va3xckVGfm
MXcGakn7jdvF0YHqxYvFUXgZIJO1YVXjPLtFcjYTNGidM4kH99nPFIRrpG8t6vZnYNd0SZ1ErvqK
oswXExg883FHAFLbma4bMjm3vfhnUQ7JrIhi57knWXI0XR+3zJPdX5D2AVUW1loLO8rC9zHw6xkU
ofiDcDooMEb2gw/O2HtXFXylKVFr003aDlUSrHyID3vS24cLL5QgyevbR20+VpaBLIXsmL+Nxtid
9DIkm4/eZEJk+vi/uza0+vrBBm85C1LYVvhizhMbmP4pZhpblOkpiJNhFfaeP7sPmDOwtE122IFe
TdzXmTtrqmxYtdjxPHDX3YE4Yu/6qWdC5mhUcCpS+cJ0ItXrhwiJ0wfT7VRsbQvUg0z8NuP3ID4Z
uoKPIqTcf8fMkZmMZ12y8DIIy99j5iitYedq4T+ygDVANuMQZ10bJCXxIW08Q1oOMEyRzTzuRUcD
vrwNgLFKtyg/XiZSpbswI7hMsnRZDEitB82Tf/7jf//f//PR/1fwIz/nqKzn2T+yRp1zOIzX//1P
KHH98x8oKE7x7ff//qcLfQYoGjLHw1LZJSD6M4x/fL1GWTBN/1+WGwOig7LNqk/DYeZIUrzmAWjE
oc6vTQ2Ovx+Ny1jx/DWBIsNBVL4zq/useM00D9aQMEtWYRvCSAPWPdD2hmEicJavYBSwLUSzBtjU
/BXzqpxtw8lw0YTAOqkhsJK+Rl5qrfD2u42Z8O9zzHU6LX6d8zuO+ijb3qf+jk+vg63pOU49bFIL
ghsWygbIxOl0RojKrzIBhtyDWu9iUH2yMl0z4Ir+3NrYKDmSZ9eC4lcCleGN6ZlZcBVLJrQ4nLJ/
X2gMp12gCtTWTPGz5InYkq+Jl5R70xijQB3ANaIBkXmuOlctzAA2DeVe1n4Inftptgr5uLU6gAAn
NAiTEQhsNVSZDPyD4SeM0uLwcsOG9AMkRuywB5dwmgzlUGtFQS2Hu6LGgzsCYK52S//iNom3KOxx
WJpY3FCg3+Nm4luU7tZ0zQDsPhYoU1Qnc5aCqtpDzthG4FZcda0qFu1keNVUTXlA0fd0e5v/7ppB
Pc1IpXObcXujx391obFXXcw0E5IjPbG6qC89DFlQdk52pENNHXUHD6DH3JNz4LUhq2AovbehGlWt
25AJVti152sTrLvxqSXjlzQeeAHrUjy7sUwKRo4iK/w06vV/vmUc+ecdw6QrgFbmTNjUZjb9+x1T
uE40NDltVw3ERVcu/hY8o/9qwtE6Nl4U7lTgeBA265CVFsGpBpB+rtKUXyHam60C+MBB59RBaUX3
P5w2iV5wm8/g79FBkkUrbJkb8EsXdFJf9YoE+FPpsIMHUduFpeSq8yFWhwK//QqBtO9JL06QYo42
krf9xTRB8BWV4OKMRHMzy/Br3fznD8H7l8cG8zxBiEupTR2KkuLfPwQX/wOBZVG1ckAIsRaVHLP5
0IXtLuSsAeo7ClHzhWdpnLNxxzvlbMKcLEVPmmNbwPuq4v1apOBw09Dhu17IYyWUcyMwenjhz4Ay
ateNCreuO8ql1XKIifd+B/1q3UEyGEp8KCv5c54nz0nvDduRBj8C7nfYQubeAU/sdxgep8sgFO01
lnUxywf4aItaXm17EfVtiBxd4RyArGabOsT+gAI8ElTOCfr1V5ZZ9ORSS24hi/+GN5pzopmNDUrd
77BVzM82rE/Bck8P8MvSi7ov6KkIc7UFCeJL2fbjUXRiPLpT45eFxiZOJzOao/ad1b71CgEXfLko
jO1KVI7eWN2v2wbPWmcIwX5IUNebwl3FbFgog8VrTqoc3CGkpj0Smlb2CmUbxTsL2ymYtjjI8LeF
GzzqcpxZTT5LHYu+p6mA/yUDhvg/f/uU/3ELSA5lKhuuWtRxmANRwr9/+0KmdV77g14NMVGrbhK8
H343PKvlfIy9Zp7SIJ3FtI7nedRVS24cHXuRQblhVnJLIL38V0NDga+u9z6KkhVwCy2SWeb4LzqB
iR1MpsKH0beCB+nYwUPF4nT2n/8gPv1cP78FJccdLWErQQVehY47/cGf3oI6dbCBRNFnVY099NQU
jY+mCaMA0hmA/8/wQ+MrE+uTJth7hC/B+cseSx5WizJs/FVV9uoRaMMGFJhoQ2pPTYYo3WHIoEsv
oRIzR2HZg0KtJ46c5eKovUEcq6nhKv7p2hCjsi2I0GKHxaJj2n4fowG6uUTKB3PUwO4JWVCJkvs0
YBrIgsDRZPAEtLWmU8MYPqrQ0sVzonPDh+6jZjHMeBs+nGHKJvf4SoJL5zX5CiJZyaxsVfkI+Dfw
vPjRtHYL5q2Tq0PuDzxZmEPTtB6DZyD8Az7FphUF9JIz6ML8529DiH/5NiSBjyrDA4y7yA3/8W34
gMLBziGFFTIn3gn1p3iq3qkJmWsa7PeqZT6ybF6gHn1ptfQgDt/v1PTHkQE8DzGSfMktBrkiv66d
DZMDBPb4IgvB4qEdk3upoxrOhhw3tB91y7Dw9wRWxhuiIm8GmuW8dVyo08QLC+SyhexTtY7dXjzF
cTCsQw0UGFLi9iaoPWtWTM/6vBBiE9r6mw4sx7nFzIBbyUXrNQ3Kj5hmIS23SFDwnMsA+lkBuB7L
PKH0mFpFuxQE3owRXnXg8oE0PloAnWNzNUPuLfp/zJ3Zbt1Ym55vJahzVkgucpEE8vcBuWfNk13y
CSHLMud55lHQV9AX0BfR6CBA0kDfQ/Ud9cPtGixZJSU/cpACasOSbO3NaQ3f977P69Ua6LQ8QyWX
JcP1SGqUC3RGrDoSWvBP9911W0JqtkLCx9Qk281Zq6/rRTHSaj6i+kkyxURMl24a6oHrsPumFdPZ
8ype7sl0Uu7fvpCvPFa2xrJD18n/VaXpLBf6u8dKI9NroIBZbwK72iLidU60QOo1C0jbgf/D121W
11vGmduqj8vdkMQw04Y6Re8AZIaknt//GOpxfTh+s7Sh00C2nVZKTJpTYeCzOP7p+NIojrUBIHoW
hBL15LcftKG5dcpdMRnlNpSlvgtqptrJIKAN/eN4USMcpms7rTv6wqfHl1GzstOhIB4W8z9ycHUf
6fLzOLV4PIqFQqZItT8NLV6OX8p63RIjdnA0Ozv582X2BbrrAOMDI13h+qJv9w6NbmvwxaHStcVK
4iOe5oIPOg5OohXnHRwM85352no5X9sSIqDOhG0zztmm9uJKGOhqlWoOKmpxenTogpncM9PH1dtB
eDIVO7jyhd27sWaSP+DIhqgU8I0mgGwD6+C50vg8LUFYrQFJqczOyzdxRKfnRVbTQR1602OnM3um
qfQ7la0CeR5NQwlGs+9SVTPJrsvLiH4DZ1Szc7npF5Qh8QPBhZVp5bla7eEJF2dUPYuzbMZ7nesU
bNmXrUgyHG51AJa3wooO7GzYY3Yy/+Y4/c5h+s0verSOHr9bpdxMQkYnR3OyMdVbu6HuVUbmb95m
J0zZCmvjxwVPbLnHvza2RbDqU8GIkMfOxZ9/+Y9/b7FicAn1mLbgAorLLFbP3n5qflhbca1M1VZN
rhcdIiFeLDBDx+hi3ZFLcQL7GXnT/kabjOG2K+Zgj09q8OblyzgIzsi72B1nEIYKfa1MMNVlXbhH
wOq44Fd1gUAG6Ux2GB3acLaDQapdw3tUbiQksl0fG/7h+IIvXDmMIsOzJik4YvF1roUJIZPgmc+h
Gu0bKMR7KILotQnTbujk4mqBPG449QeTy8KCpl2lijLvZC+sgx0qDXyPrj84Vvr9S560Dp3NP755
/Dt+Cw8bF9o2WtaP47KSnJeX45d/fo84KCsFxfb73/nzx2mbfA2bstuHY2zTq2JOQ/iBwMEhvbTJ
MAPpBuFfXav1xcaJVtoSpWpFSb4q2Fatbeop+zZtQ/e4S2F76W/sqJi8SrLS01TKR5aa++fgpn5J
TbTJLEysvVra2rVMSFUv8k9v3wWafOWRZYNhOJY0bEvqzovboKundLJau9tkce57VtSJXWvhzFtX
wj4hshZJaloWJGdIw4u1OURfRYpP3FePxzVyYUf10rm5JS97OGhFODLsURXNmukaawrc16k6kBEQ
HkIgTssoenyJ9KLbWFVyH1rteN6WnMIENgmyx/nMTueMsWu5coMaHch47YwW74Y+Bm4vx/kUT/tv
L8cvMzFQ154hZDZDczrJrDllUr0MlSjayjGHlDik6fWoke0AWCtyJ0Voh1RziDGe9c80Qse1VnvV
Yt6BirCiZ+TsA1alO17WM6IHLoTc2YxgaZXKg1z2E7QZgkMwU/4f6aYXSd8fRKb2Z/j5t3pXzoeA
Jswq8LWMho7Trcc+Ij4px7kUhgU9JJBYtVCT02/fn7Vuqxl+4PlZXK+6aFmcLftcLVJObbXO9m3S
jtmKqOiGIEOM2jkss60sKuG1ql5TlRL5Sds2SgHXiv5qHuinPSDUqoBQPfmgb7kf91ng+Ic8AGDQ
h2qIOSzLD3zAnCvjZwfNmRDXsiKJmPVOjCRABFlbbX2SLF/31iT2dUvZ07Sa27BSPil+US6Sy+a2
nvV6Bdhp3gaU7VDgo49VuMonQ20n7tCwBffipgb9qbZnqibrm7kBPAdC0vagqZPkYw83Ko6Jegyq
m0BCVG/DZt47UJo2SHpW8Auqg1heIvYph+OXzpBdUVnszyaRPlCqxK6aWO1tG37Il5xfblQ03X9E
1rOst+jckrwZSkLpgkxnicBLEUPgefuJEq8sKx3LlA7dSAPjr708cN+tRqDzlFRbh2ZD1zWAkx9O
B8MgJFgtqt/+dPwepajFiTqQHpUcJPSZmw5tMsO0s7qYg+U5S+Z5lyNuP7FluvaZCw7HTBzU6Wjn
lINQK51qadvuhtQ4lGjETkoSNLdGkd8iOpEHzWQHaQ2Rm9b0qmal3Om2M1/Uhd3i6CVUqSX37p0V
gDB/XFTbpmnxHy+sqpeyxndHH1STUpe2iR6umZrH0pivaVSxVV9e6pZjOH4ZjBcQDAQwg+C0Gau1
SsLudg56RNvAJrYEaA1uQVblWbjs2Uerd86OX2ozsDQFVlcPNuckH/WVLqtpU1g1y9g2r9dVbMZr
Q43n28jCAtLNzi6azeg0YaPhziXFjlL1Vc/23rno2muHbZs6ghSWQFz854fd2kVA1R2vMM7VfiNn
Y6BfOUensVU/GaTrmHnlZdKisGdM0nMUmvfHF2v506wYDPI62B4C1Y1l+xqm6mfkJCAdwdMfcr/X
9u2o23czgASkhDyyLAoO7bKO1JIU30wgH7BbxlsdgQuoD16CkrXU20dp/Lght23LYtFgEdxjUD9+
fpRWrrc+kHoQmaOmbEVqROfm8lJNvbUdKmZ9P+lOpySk9tQzTB2/1AJCuApbnJdFrXrc3+B1MLd6
XT5cDQDpzuNAKLvMQhppGrO6d2aIAkXT2uA6eAlEeGIiLzg5flV2EwkJMI7cKK2yjwNkhQgty7no
HLqhtdm5IcSNu4GN2PmsXjTRhk3HQ5vr04ewseN12ndMqhHqWa3krWHfF+dh5Zo2jai3T5Z45ZZw
mOy5IQQJFM7LcaAQaWAo9tCCudehO+QBwUbLC6khFOQoPG1y6CKHEh6hi9dVbvk2JCprXWK1O1FH
tIQECEN5zGJ/NYrevjQ6HNH8kE5fc4pO399GQqsuZ7KEL+OaYLix5qoYZuGVaveLHf9iCHM67ZKm
WAtg5Ti33jlGY1kcPC9oEHKmsu2iQqNy57+oz2nVWA62XTKeUMfb6kg5TFqh1eA1HZqZtkuR5C0v
8H/QAXQc85/fIwRM81Qz1b1gyNITMTramtuPpQbV1LPFS59XlOP6yIf7cD6lsYm7U6LIB6oenQGe
4QFA+HpMSKM/4LgDmSWkOIDi14OpWvlBjqp/0eLWsshXo9W160TipXeqttvpi5U8DNJdkVTngeGv
Y8U3/47nxZGcZMOkeqVygp4/L0WSdPk4OVib0N2cYuDWT40CCHpTab03WNrFrFTDCXHqhZdaMjg3
UePvWj/7SJRMiLI+68aVKbIKLOt8YZgGuaUakwuN3t48RHaCSMs2rrISrbI5PhZxad2M7R3MiImV
GLPNTIQcBk3trknA6iHjbXe2puz9sFlXU+qviEhCRBj22mU+jPdxZVK/b9NHQ8vpRtvGU58U55VO
q7q0ioPS3tNxty03Nb4V+v7rs/5Qc+wXPRblVAOrb198+Q+3ZBoX2X9b/s0ff+f5v/iH7VNx/pA9
NW/+pbPosS6a4mv78m89+828+2+fbvXQPjz7Yp23UTtddU/1dP3UdGn7e59r+Zv/pz/8L0/H33I7
lU9/++mx6HIi16+fgqjIf/rtR0tb7LgY/6OPtvz+3364HObffvr1n3/9l1//9T/++6//69d/4///
/cM/fXpo2r/9JMXPpgrRymLpBELflDykw9PyE1P+bNqsRNhWGqql65L7j2J5G/7tJ0VTfxbHcYlR
3BKGLZmxmqI7/kxXfzZ1blqH9QDtOsvWfvr9JPzW7Pt29V5v/h2n/D8HCXspy2imBk3GkRq6hGP5
5rslQTFUqF1Si2DGofqAG+NSWNa1IRCLjU2zCebIWk+VVnmgV2Me9wotdkUDuQL1XDfUs5X4qyO3
shOGW+qfLbsdSRJN6EthVII04OZovtS8B01eMl2QeDVVu4BJVLbs42sEpBYwLDu7Lpu+dhk3VOJy
w4c4nBNPhhVVsjB1UwLYVqApPY3O6orQ8WRThska4igpVLZciwodFNI34pjAjRUU8t+ZLZ6Xhr+d
JIkuBSuHym5cfbFqTEkFGOOQ6u24mWpQL76S4kzQci+vhovcH7xQxreFSsiniaB1Dk46TZ5rcwLF
DxRajWMa1eDZZDKfmbZ/hjx/3xiUuii8RjMp8jIvt5xqdtzJeOMXiu6miF6iCGyYb+WUK+SWwu+5
PSePWRrdFjga3j7CY8Pq+9vA4MrT2F2WSDoyBOfFYMjOiHAqgsfZFdl0Y5tzChOeSrUUbqzLXmiV
wt4Wrf9Z5O22DLObYXx85yM8n5JtnY+wFHqJX3Ao+arHvfB3dyLKN3sMA6tcsU29XMy9jW/vzFI+
POlF4w06rHwdbEpRr3W7eafeoi/dihfHz0GrtrYcvmCv/XwyyIH+FRG0mVXsy00IJ1mNzugnIibz
GhCVcrrLEKuGebVyRhuNc82SvXJrtd40cPiy8DZrUYCjd6ACtzFxO1pluTGHawtJe4HMrtOKG0Rp
LjyBwlkXRXh4++yJ55WCb2fPQc4oeZipGJjLYuC7sxdMMm7UJiByvXmstYBc7Glg6gR7afXm7CUB
0TjgHSxgZ6THuF3zaJcbv6cQm7f2SSNGV2fp4gMYz/XcnQs20I+FaX9QByzTw6FrZtwSPNixNuRE
QW+zWb+JRvNDRe377UPRfjgUS2exYphcDB42/eW6JffNktyHrl0ZuTzTLeUub7tTJTI/toH2MAl9
p3TqQ2cFXxtpvLND+vE5WLQQjKwWJSvD/qEJpM9NoYFD7VZOmpgu+5j7MFFhHsGtqPOUlO99kG5O
rXDYtjjr3LHCTf724RvGD/cin4EqnEXhj74Ha7PnlxLD3GgwojGa4BB04z7/yiC9dkz56CTspnB8
ZOIefevg9oO8dKolX0uNSg/6Ze06k1g5PgRLdjwIfstFI1CF6045pQK46cxaeHUGCqsU9bqmYcuz
+DgTP75q2vgzbPfepaweecqS2tUSbGLMO7MNVS8kCtbLa+7oIcxckSYnWlNB2PkUE+ewGCz05Ter
8tFw4tKb7AaW3Zy5WdpdB0iIJ1zgEt0PHCys5Enh1p25NnvjHgyIEoxnUyY+shq81fropGzik6zQ
79uJtqwQtNGMz8tOYD5ve/sMnPx9I5tTwwQZCBQ96p1H1TY+2q18jJ3oFtXBYfJv7EZ8HP3+OgiC
jgUv8ThpEK9G/6Hqra8N8k+PbgWkcTu/bJWt7AnAzoYPFb+4rEeSgxNxT6eYoMLuutLFgzUgLg66
dV2QKKdrm9nXt01lz/Q3Q6akHP58h3dtMh+D0tnnBsAUvC4PFQDsqE5vB8xQrlG3172Zk0DTrkt8
Im5m2jdV+SVMUddVZNiayW2WUatWnbtQJfkpDdZJbZ71qvk4FvJy+b+J9fsxNXdBIO5Tnz3DwvHV
AhepwUenMeCcBZy4oPrcz9dxzc9lEtVuspzNxhuF8gtKjplCHQ0ktQADpkZfwaHaLrSt9SDQw9rW
XdyZH6Hc73WjO0lQ2biZyr9J++xL3t5Kv70GaURCRAW5tQkyd4zEDhAX5TvahwESNmKotHuCnLuS
ykc1ThiD7W0g+8s0nDkLGZpTkwllFEhVMvW+MKD4kufkzoaRuY4wznMF2gtjDcieAg6ueJgK9amB
7AG3E0yu3l9bNlHWTZS7UcibHo/RjNsV8KgTu9S3JhV/Mk5Ct6N9b9jJLRkoH4cBtZQ854b/6Mt4
35TqBtXZQXZq63HzzOyIzMe4Gbwky0K40SEtnyp0FfQELat2YlzCr4zsX+1Ru6cpSfSpGaFVHvqc
S90zR+jhV9tkuI8GbQXmjKV4fUPgL+XkObHZL+UXRZWdUDQGDRB/DIKd2dGrg7O1nwL4kXVehARe
ATWltOaZQRkiBilOg1CB+Ud5dDBOzUbbGWCHvEEzSkQlpdu26sM4LT6b+WArF6nqr1Bj7H1Suzh4
2BCK9FFN+OOtjV/VCmCgkALjpSIBdxJGNHH0B7vj0yPhOAw1zsPJxvYUim2QWkiq+9LfogBcDcFI
+TI8gIWsIQmFJ62KNYmovrsh6CNvsnY8xVdJKR9RDJ8WUcFMOKjbodMfpN2eFSEcRekDL57IlVoS
KMgnQ7GYzGsri0MX06blZdSwsetIrf0UqiPRRZXxAC5bd9uYJFdxb0rrDunDkzPKrcg4pYZR9B7Z
ILG4R2xeo9wcUw8ZOfGBW5laj8wRoGca664e7FVu5CQX1qd+HF+1D7qWKW5uWndjYzwUYJrnXr2K
fOOeIvLlGFo4zo2TcOS+n5UIKexjO8rrauZkjdhXDZ31kPFYhoHuGma3SyNr0ZKo3NBde83nvDEM
0XvRKjqLo/FcNmT6qPIyNLFV2wsOT8+ousZ4VbpYrknXrFx2dGz9GH3V+rqsxZoOyamkYawoBtpa
ayVrBZUg1ezR/6oF5NjHEZErOg1yWuWf0ESsAvCvriyVPf21M0Hjx03TsPaOcRG+uc41PqetePi0
etQoCPNPZY7IqjUPI7sMVu/GI/K82UXqWLmRln0GZzuzIiAgZYi01sUpHbvL1JNlxn3QC38RZXxp
s2uzvR90qPTpfGFb3QAviBrRrJgfVZvKoHYrs45IN1KWE/tuRMeL0ED/aMrxZNJCoGrOtUbiCvtp
o3WbmjQAc5jWBio80tQQXVBj/sVZ5hyrcO5yWk6uMLsbI443uQgVb0AsvjGdYlXHeeFqcdKvrLk/
Hec2dss0/hBZzo1Rpnjgh5WdOJe+nl9oQHl1c2ta3c3bc7f2vMDKKgxgCctIXXPoKgpSkZ9P3Zgq
oZ0RoUg+UXpbOx3ZwKHB5IuA1NCp/8mzOZBIonnSnfECr8g50sJ9YsS3KcNpaImHtz+Q/uNaSkhd
NY57TKqD2ot1LRDnqMx89EmoSu+zbgKvL3aWw9LuXBD0484UQmFMmh8Jwru3F10JqHMcaQ0XHvqk
P3M9CcS5gFayTBua26QpIN+KgfHtT6rJ56V5zh07UDYgNnK6Y5X2xQpWmnZihJ1BIgrIe/wcH1JC
onQRH1qDzw3NiZ0Xrqch2lFZvemU6cxKAq/K9IusKT9itecOtFmhxedG7cxuG4m1WS6kjPgiLsK1
JXrG3faDCVDECFRSZjFbDTN8PtKk4GA44GPhcXow/b7KWOPGrK+nIXgI5Hini1uYC5Pbd+GpVVAw
H1q+aMz7OWZWc7ZKL56AFEP/vqdwagLRAPkgxvNOwGgqHbcHfql8nuqQ830VKPaiNlgxZ5DQlqGm
RxRQsm3uSGeUwQm1wq+9am+wxtMTk/JeKaNPpZ4RUIEmiEHYM8bgBo3RY9rnG8JiV5Ed7fvW8KJl
0YYMmmfAGWgTx5HvNn24onh3MlTcY3VFLl/5ULKj0RJ5YVSFa7TOXZNOG4UU0qF7dPz0SpcKROnw
tBzuiLq5ILWa+YQyMQ0cApecMv9Cy/Sqq/JrI6HlbxhnnaYxF6grMd8xJu985aGpe8+3cAUX6orm
/iod5B5pXP5VzTGL+vGpNJUzVUxfHerncGYFYkdP+kzCaGiXWjGQZib/uLcjJvrxPB60K1EJ1o1c
f0om0cqygzPBTLvo3Ls2OeQ1FrZsSZ0w0eF+0QMimzNCT2dnqlw96T7bojwQE7bti/YyN/DTztDu
lO5srOJTB6FvM5j3dHWu9IzlAqOUVtWpNyCrcn2EyWaF+uZ4y/+/rqz9ZdHsWTXur+pv/z9W1tj5
v1FY+yeKav/j1//567//xz9SWPv3X//lWWmNf/utsqaY4mfKBIZlM9Kqx2rZ76U1ekw/m1JFOSao
KOiabTFO/15b07WfLcd26KVrBtUGU7D9+r22Zpo/I7lYWkTI6BmPEDX+X9TWlrH1z5oCOQrs31DZ
HLtw323Fy6AFGVgYIZgsvYeZGdhquiZIxryckqnEY6oLdGffnaPf6nrPRPzPN41/vtmLIj/6cQVj
SyA3sTJmT+z1ay+ZZej1ONpXk+oTZ9QHV3GMTyfq5qcZwAD9G91cNUU9bLNIU12wOiXVPoX6XlpF
Xl/2nUe4yLiOes35Vk1+Vkz+/nM+nyD/+Jj6Uvz57pyQk1PXtmJDYrNmABU+uKy6BTg14HbbvH0q
nhfr/ngL7cXcS8c3qqNGxGuK58kHy0lQVRHmXL0zxy+/5pWrqr04giGPfLyCldzoxAicswWy94jl
6/NFWb/pnOYJiIrDlEQH8e3jOX7wH99RvlxMKE3SKnGPMw3TjeKpZYL9YzLonEdCLsvaRw2cR6lQ
JMy0kJ8NOuHirW94AJIL0qmoheZGe0mfatrgpoNgDdy8nvX0naLJ62eEifv5NbUTwGlWpcrNnFiC
7JH4IknYuSL1Cwk53dHvhv6sarfvnI5lHfDK6bBe3OmCbIZ+VKS5MXQ7uopU7ArBpEyr0tKrDfF2
n+1CTVeia9p9OBCYg0xmIpGuxVkfgzF4+1O8fh8jgX5+zKnP05Z0WbymKBLTzjdYICE3clRCiWYE
Gedvv83r97J5lId997gEFh22ROFmy0DAdZ4EAGl5GuTZaP32GzxfdP3+sKAuen4cqlUAcmNxsWHX
DluVOAYmcJiOQxk4Z8h5EfD1xXvVtdePhkLz8zfrhmoSSqqZG+DXlBJNLTmzqA79Xc89Tvnnvx2e
cllS0k7WkMXHS4JB/U8ijkDivn2m/uKKHzvJ310KPxZKmYW+uQn8WG5RL+i7Wi/n02LMtO3bb/Fi
tf7H1dBfVPzKbLTjzIoZW7ohP+lqGEd9NzbIi21wBiE2sJaYP09HT+KOpuhPmkAhrdmGkhFTkUK8
KedtgWhmqxqjv8YSkOwUp8IkEsGYnGbYYKBsnHc+7qtnRHWOm6Dvzog2O4OZl5OyiSsr2DQ2IwC8
TIUST5q+U5d/9S00qb+4Y2h9tmbZaeFahoaR3GuKMUGZm4IwHz4EgtRQ853tx+tvhDL2+c0jC11r
NcbsTZAY021WO/qnKevLPbGU4/XbV/cvxnG6zc/fI+rjCZdwgQGgMWzN2kyKha6/y3RlvQAKsDmw
WU2RGoVGcZuxNqg/NEmIl5yiQBpXVKeq3Fy8PiXaWqW06dZjSW0mAKxzG13M06TdDd1g7IbA7sTJ
O596+XQ/DLdc5ReXAMTEiM2IxCxRQg/CgUK92EmStUGtbEumOrnGXYe1o6I0TjWfPI0yuKr84b3W
zF9cGf3FY41+GbAzLT5SMCS5nMYxjJN1TkTa7urtY3x9oYbC8vmFAQOoKUVsBHsZgCZ3gWXWXmjD
M3dk7Xw0ZBM8vP1Grx8LnY3nb9RaoW4qSQ2Gwpfdfs5R+dEzFtsS+sP+7bd40T35fQwxxMvpMczw
BwAP2OWObD/2OFT4U5K4CjGhronYHFhq9SnTlIHC1DSAHwnH92Q1rx8f7bPnx6cIVNWhWgz7iPiF
Q520yce+sAbaSCQlvn18r7+F/rJBN40ykJXCY9BVln3ng4v1RFn6n+x6es8Q+1dv8eKOh4CcBVPd
WBvFb0p4HFZm5wQ7tvK6y8syeedAXr/pdOPFiBMINdPiqQ12QScgJg6C2kaW44wMMFqnkF7embf+
4obQX86LltNkyP27gLxFokiKwo8vEW4SduN0yaq2ADLWfWAc1IBkjdygtyCKEmT625dLLCfth+FD
I5Pu+S2R+sgt0F00+yQgyOwyZtdF/0VRItmsai0deyLK28jv123WETHt5TR359PGV/UJszTEAfBX
lQF57yZOZjOn+NNkQ+5ByTYRsBl9pkcUgnCHOMVJOcocsE1ek776i62Gcx9t7LTSMF7SqYstc+9M
dTaAcY+zMaZrpyP5+WDPDjDCBaGoDGR827FaRQYMcLyWErcdICMLYL09ddkZz6lAA6yjEr1UZiuq
3lMYvCgc/v7U4qx4fppiSyIyGkbWkIJsQXcBk/nwECMy2iAB4XYoY3VXUttBLDasEFZ6kdIFh3qK
qyvsodM5RiEmEFNvXBwc8u+6R1X1xYxFbZy474I1D5gmY504PvoDJcOCZA3CVUb03m/fJa8vDLWX
46IWkzBVVzWsKINgmtaYFFAGJQWdt3/96w804pvnJzfJkriRAjZ1TohK4eVZPRhuFyVVBKcta7V3
3uZF8/i3i4hE5MVFRCM76Gpc+5s8uxiMxlxNun0vFvFcihFyN7dAXRsHFL3RyGETTr6yHRz6Ggqa
leGdD/Hqsaq29XLwAijdDdhBthlsrfkQg57QWT8oOv17zez/rokMocHzMzpTSB3LcFQw16X3uq5X
53k/5yuRtur929fs9eFRfTnOqzIhL27Myn0Oxu0ik422tny1Ioqrnfb2pL9Xd3791kOA9fxIyFQv
Oq0OzJ3ZNNEeWb1xweA4vrN6ev1qOOaL0a8P8d01bcqysp4+C/hDGBFV+27I+vdWlZTy+aQ/jrCq
fPGQxqwicrCm5X4cUCFe5NoIPXDPbdfr7IAF9BDNk1GkUaHGr2Bfal00jXRZhzmqqF04qj3IE7/p
E2TXU48nzBv9xO/TTZrHY5AxvVphrK+FY7SVv7N6y5nv1Aj/xFcM54X+APZS4E2a29nRbsshx1W7
HfDXROisu7FNUUWRaUcfOe8JO/7i+/6gnqVJP0efVRBBQ7fpc2Uoi7XZjYMyr9NYEn66S82kyeHS
ZO2g+h5cYoyNydihwHRF3QG3drteT6a72C9skkIImvKRiFlJDu4SirBuFp9rTckorMddY49f/LF3
4NbqANDiRaBrhgY5rkVbR7haREigijvgxsPCIVb6GEmEv0NEN1gdbUQHgW8Sae72ImohG1dBRwuv
hgrgV6dg9Hq1XCWB1TdnjgFq63wmFqTZtUWnSunBV0nEmSEVeoicxC9LE0KkM0tAr9d8ZT51iO8D
Bj/cFT4Fu8nXQvukLLMY8FWkmGZ/U025kHKlqlZVj15WV5EPMQ1UqChPmMeYMq9Ha6SxcVlZ9HAu
2iydhnrbqvXklGtdL30TRjRL9ZYcC7S9DluGcgwYGGAn5uaVyC0H54qSBgHenMpvFSLwspzIoTOM
LblM1g4d1O4xaIUMI090GKFi8KvNoCNl1pmpo5O+SDvA0iw/GuM0ioY2Jzm7zuJ7+sh5djvPQTBX
V8RylLhvS65fTes9NUKNu0DWFNBWnJGxHzzLjrLhSYhsWgxKBEYhWJgNKiEf8H0yZq4TGoC0/zVa
SIjC5z4FJLiKwIRZG7UyQ6D5ttnnZNvSGgbNTv+5SuJtidYg6G5kXYnMvHJSGQfKtDaz3mijxE3n
elZzD+dJYNcG5CI78Zu90dS0TDyb1VhSbNNGI7ztTAffYWUnc62UYiIEQOtzbes741x/pYapkMYe
IlWossuYnPM03OkafXzbSzSLheSXnvgLGk8m5efwq9IhdFNXs2JZXe9mw1C3W0JCdeDupW2kelKs
o6AI9Y+oYLpG8Sa67io59GFkI+MhbMj4UipdSPu+jGw5Jzd5g33vssrLQtHYlTN6XPdO0NaPKUIJ
ejNFwqw1UHhOYBBWY1gvHaKm0oOIuzSUtYnjTTGLcle3qUXqEINXhggxYaQY9jA1/aTeaElh4jYW
oEjidqe2SlMFe7zxGcvKucxVDXpSr3RkyUWlSPAsWkaJKqSQTmg6KzYH3dDuFH92EInrPNBduaYQ
JNWIpLZwEfXEIlBS9RDNCPG+1PE0sGysoopbYF1P4LTxSNu55dduXaXCKrb9YAH82k+9qPRk0/px
Pd3UxlhTch8boD3dlUjrMUG3EM9EC+C0CTogcNdzpCSK4+pdnnYxNqpGFJM4bUpLZrWrzzR4bTYZ
edOdqeAya+08gO1W4+9T4SziY0D3Hgwunvom+GCwyq7GtV3MjpGCz2ljJDTVaAvKaQm2y/Rr6iT6
VG2s2PTDW8MqBa1um4hZCYRLN3OgEprKym3lJ0pJAagkcYwopLZKwKBzagpC08CEpOpYUKQHzuhr
NbjZcaKDIGJDtrdpoE99uqhw7HmJnyCMLmKhJqjLrM3YJKHVA4BY2aeZErez6ekd1T3y4LvCKMDT
4FVBPjTFQVkB00PGy2CKTQjpHW16k5Kq18m5/pzxHJVbBkubXE8g1kOagFLXRXqjhmJqeXSMCmSH
F5fxQDyqrpP/s2wwxrp4CuNSNT6P9VDUs8sTH9qBWwVlS6xnnTZNMLlBGy/V6ohs1O4TUWl6Xqwc
UlJYSiUIuCIyiMJgydOy9MJv70Du4oVDPCQok2yaKMv8wmWhjhPRJVbEYtfrO2xm7pJ4cLBzOiKI
lV0yxRlXGFeTIa4shchr1Z2QbS+qBmExG6InibrhREiYm5Y3KlUDoXtQScNMdraZLYRaJwFezS93
FjnMUKmxeAqabLxgAPLxO9GgDOsnnb7sEhdoxCaRvzLS2IEFIHWTNjbRGkEE7hqMQgCGE1btLcGW
CZBfpeZ5zjRnGL74TOvNZ6XCHFi4KgU/lb67kFr0AHQUxpO37E0Qe5ix34PR0BGVg/XjOpbAE1Ud
v2jukpqQa18o2wR4ePq8oJujl8r8YShxJCBeThp1kVjneUV/enYIqL8kyoJGeufX9dRDTIrT+UsM
W8IkuqPy0+JOA03C200KmGEBzF0O8En8fNDu7MHieXbjSbXb+6iZAv8WcbhTOZA/8nnMNm3sV5YD
ihOCqL1mGdS1e+x5TtyTX60kwBtrv53mu8akmWW6/0ndeWQ3rqZbdkTIBfPDdUkYWpGiTEjRwQp3
4b1Hr+ZRg6h2zaJmVJvKXC9DugqpXvaqoxtS3CBEEL/7vnP26eqhSVGhmulCD1xA/c25qzIp4IMk
5bm+jpUoiYh/aOrKfLRIpRm5hRLbU0+Lgjx4ag1gobozRTAbHWsRUUiceWALnxyAON3knPS71h8W
/BBbs01EkjppAOi4X7FNmMZTDvMwTdfco8a+ThxKeUWGmzBNIzdTrTx9ilJrMG9bAz+lcFCrVL21
oh0Zy2SZRBHFyiYmJ+AkOLZ2Gw3lz/yQzfjft0optdZtosxGna6LrMzs24no3w6JvVYggkBlIQ8B
/pIsbTogLkVdK/ek5JrBT6UwC1RIqW7QXee5XOwePGLcTec+F1cexjwti31nY6TNhMtzMGokNUiR
XfPYY43PSAOx00oCB9ouwXBnWYY6IDqXySy8AQWSZD8nqtwj5nrOfzJiUvKR2581VMzePlcy2/Ia
FkIYtUe5nBQLlRyUXWQiVhbM/TnX7aZF7dZVTWau2lLvG9+Wi0k6lSTbl826ayqz+xXMli4OM4pz
obfriug0RbrNkz637VtwrIr6SXXvDzt8/frz38rUC3valrtjeEKRqwcpZ1nmFDbxGP5HJxX9zf7b
spWGQE2dHo3dWAetF2q1bW0Nq07bBJAuoj7+T04TCj6E1++kBpkKp7BsfZtC0VWzyXTXNvNfuT3o
f338Zt6vFl1NY6+vIZZiNmWFFai0jO5XoTcXqwqTVRhXX5CbFIduRkwSdhjVaMcfOaWb54+v/O6B
jwu/eXMNTr9pXiAN8lAT0t2ZJWGz7DdA/oYriWzph4+v8+7jIBN7+PoNJkELB0spJK8Js+ZRGtPq
0iVd6X/86i9t4L+dxnj5N7WGApvvnNpALcpC1U52qAd7gQ3drSWKiIZpdKg9FeHIwRg6coRy01CV
LyW6vR8f/wLvnzgt+83nB+ylMQYltz2hdUDCEyPeijFpbi0w+Z888H+6xJsHXu1lnAAJdzAWTUu3
gmZUoo/GISTV7T+7jSBpX39KgLuEHVccnPNmqm40zG7uBKHHmc3xW4wIhNzTMlhFc7E4cQvfAUbR
4gBuirYf38aX9sbfP0frbUMooq1cIvOiMWrggA+vsWlq3sBhBPayyjWA3VIzSqi96ZhyDs44FREo
NrWKBKO4FD4JOM0n9/vdAz4lnTePFIpTgG7pJHltow6pM6cci1Xy+0iFlcsreAHd5nWr1fWfzDPv
D0XrrRcMCuGYcPzmPEUUL3yBK0a9HEnNkCeixEPU5Z/c5Oun+c5Nflv1TEkFt+icB16iUJ+GrUtm
nTV8SzXhzUgpVjWZJmtDYpc+ExMG9ABUUpdaJugqaVnzb4gySAsgLXIUrKrcrp3FmgpXp2H1LZAC
+5Mx9YcPQFwHwm8riAU7qlUtE/ov0YZrS0qWQz3aaC8yeq4hoQa4hIik+OSmXCe8d27K2wmqR9Bm
TcaEkifiVEiIpAIYOk09JWbXKpXkgytDww7bllIfp8fsGtzGTy5+bUS9d+03s4eM+7SQ9MHwEOro
B5WcU0ShIF3UGRp8pimrEmreKmUH+ckj8P5sDNXl9a1NpkUFF2PwbJstoA47njvKJOxcWufj2/mH
yeot05TuvDHOg2x7bR1AnOjFYxJ02YZoC+OT4fmHh/htj5rZvc5ki4xUu8K0lxGYu/Rrs5kNR+8D
LOzXOgbcNmRgCe6Sj9/V+yOUZeP1bUsF57nUQBIEcskC4VVjw+nshV+h7XGl58Ynz4Py/pszrgK6
3x/9Wh8mRTEk3dNbCbMXG/51BGuaHaE0OrpoTCZEvQfNkxuU1oK9VTxH+L3lKWJnp16IKa1In5zi
lSJ622NHyyaxROAqY6L5hF/7h1/x6p/9/Vc0pNDCVVQxOkUt7qsKzF7TjMZ60hXZiyqJlFK7x9JG
vQo+EgaEjz+C9ycF4+0k2dEYEpG92J4cTk3k6ImUPGujYT9TXqgK5kojCTBC6ebtx9f7Q3eBpK/X
73NZpGQUk2Z7M6ZJv6YA47RqKrnELQkXZdgVuSBSYmazmAK5bZxM1n2nGjCD1cVSfKLI+MMG8W+S
jBaSL9oScPrXEtXdAJwHNpLsZkGZ3rZWCVpALb6GAvSgCsKHYLWs/GSgvT9XsC96fQNK+BVUchWM
Yw1rnStaq8q9edBxS3x8i9+fKzh2vr5A0VN8CWbeGl2Aal/SLHfpVc37oYF+8vEl/vAe3mpmOuL5
mIc0yQupvgT+SCpduMK0WX/WSvvDaHgr1+jx9QaUJNl/JhKrqURASKbN5lqt0mJtwqfzmqYInMIK
v2Lyaz7Zr72/bvwN7gfcQl1EQMAuS3TtUqJqNhRHIERTi4/rBphc0+EBj9ruk/v4hwu+mAh+W5LN
WO1kPdEMTyG/62kIYUTk0E/9vDAUx9DL0BvaJdmOaW99MhW+f2P1v/Uo56WEFcP5JJcVxe3CCUtB
s9zbWE3gQ5Kxi4G9SKcL3vNi+/HD8oc3+Vac10Dmy5QcWRXqn3C1KMrsl1MYIZatdF9WQnOjx+W0
syYp/WRdeX8EQAx5PQJEP07diG7YG+ugd1V9Hpwp5PyqjtJnOrr3502g468v0ehSRNIXn5wYYmnf
591MsKSZeZJcCMfGvoEvtC1PH9/B9y+Glff1xYbSGjolBpqHcaG6zLFC5M9Smk6uwGbOIb3ie43L
T7Yaf7rY25snw7PJNcSa1jIE92Wifx8K2uZtoVlOo7bQneL5M6XN+xsA6NOv31jXm8AKYzZq1+Ig
WdyErVAeq327S8Pd0CvTJ+/p/fkKIMDr62jUzVhci8gtw6L6BqSwO8iTOXb/0YxL5M7rlzfnRVGD
Ao9oTC3a0ZtQXqvaZG4Nuj/ex4/AH97B20d6qAjyiqwKOFeS239R51ZPsSn96zP/b3k4/t8MGqfq
V3HXNb9+dcdv1f8X/BOeuQ9sGv8Ti8b//j//44V/8r9eWTSuO7F/eTQs4x8mBFMD8TqIcKwYPEf/
xJ9IaIL+oeFxRx6qKxbEKobTvzwamvoPnGqmbpkqSArcPHym/7JoKOIfOu54w1ZRpWhChRv833Bo
vE0+oA0CG8mQacei3lHlt6iBRhsoqBdRfSzzSnPDkWhTOesuoH26C0IEOs7mmQLvdBRmPP/zi/Ff
f9KIEsM/iRlzXAZ/TqmzL/GPSELtgcOkPy2ZJu/oPdSe3MnZ4yiChzAr3ZT6vL1qISkfcY/gpFVj
egl5091ZejGec0HduqJKmWeD7II7nY9B1TSbJasxSvXpTZaSu5tkE26qufpqxu3OKGjkgPxFCDyb
pPZh0V+F9tKeDBrUXjnFxTq+fhv1n6kPlBcp0L9PjPBn+ODANACo1K2r5/E6Uf22IMfYS6O0q4YD
5e6lJz+nRIpAL8Ppo8nadGqbHwlma1cjuUTULbr8HKTpcoPPnUp3mPQOOVkRjD0jBEtn/VSDCNBo
VJzZj+VnW+TDLhWWnxJ3eqgoqDv2NfQJhpFyiAXWb8h6xX4Wg7lPYzlb90GtfUHHhT8W2EbXlNmT
FJ/G2ayewVrE23pBxprnJMAlOvJtlQ4X0gFVuR0GAvVIQoxXZRTV+65OqkNbEly0tN0GXJYEjDme
zzOuvrNsx4VDu2cheG1cJ3NJt0RL09uwmyffSksA+FpVHDX+vQtCkNR4VT5KYsKqTwPy8vIneqTj
pZj9IQ8sun2G+thlApyOGto/xhC34ksanRbnbqMu4y4g9Q5PTqKfTGDrSyIt+wKmAiA3wrOuabgv
X8Ye2IwGsrYERrbqBrP1kapVe3ZEGECBanxlw7RN6gcpIBFOWOTbIpmLVxFLSa+Oyl9L1p4t1ILf
sm6kCjPMyuMQX2PMjGn8ZGH5+9CzNFNFcK2bMkS+vz04oDXoPI6kGWtLhaytwaW66mstuhuMLjl1
S+bRJ0tGUrTseC+VgfydMl8LRT/vd7YxEfkC4eJe0ULlPCQqMQF8J2yldkQyTA5KcaNdyYNlPKCH
eVZkkygJOZunlQBk0KzKPK73g1vHifFrqECoSo2iknJ6kmPs7M1YaQ8aBemtFiAEGMSgPiS1NWzH
WlfWY+derTZDFO8UpbaxThumuY/16sdoagqtVYmXwENbOoYoIL7Pi3wI6MMfFPPxtyn3/M9h9rub
6mW5/3304VPTr/kLV1KJoipvD6OIH+g6aJCV/zn6lMDQL4VCibkOAnFcMrk6qhGhN10p1CNp3/Hk
d1qw4Asw5UsP1hzPqJL7ZpArl5efmd+nNu4uXcYcliz4fuuQT0g1j2ajNLe6CkNBSTWG6mxF3+wh
zbfqldWW6ljmRVICQyvo6SGu0+8bIT/F2pwxCdixGwnJPo9ibcVmcxtcvzRFTC2PlnTrkRxnr7J4
jSQj/7EsKTOqklwQ3cj7Ui0JhRrJMYYoTSQ1tPbzhOhiq85p42hmSMeSoqUTzbG6SYHKjcDwHhvc
yj14hu80snuHY0qOA11sUjkcgKyTBU0v/Fd4nWfs6zzz8if2jL9K4HTbcqw+OTTrGrPgb58TiGRN
h7mNH5DAORui6OtZUi8QoMIYmXxhdroTSxmsBDUZ4Ee10VfQTEdgheIvRr8j92r7A3/0tLJBQNzr
YwT3raoHJ6rHzsmH4oqBM4v7oSGqx6Qr/aMnZ6if6syJ+rA6GjovG5S9emwy2TyV0iKDOe3ab4hs
iZAv6+QCekrfq71OdLJJMFmViu5bWaqeoYfBr7oszlOcJGyQQ5g/uKULzwoJ44BTwSCwJXX/72+l
btb2E5yvf/4tvFl5VS6WIoNpGrNNrKbFOb1+GdCg2zWwoY+ff3Hd7v52X/GLg2602BHYVKP4+mb1
UcpZEdJEbAeyiHo/N/OzGLv8L9PEk4B/7ifAkHkFXky/kzoDxFHYmatU2KCZdLX6knGIXCdBPO+h
3ZZfukbaqjUuG304jW1o3C3Qu5yuLU1PF+UpnsEIrusu2uemVNxgxr7TFa3c6sYKklDwTACltQrI
ML7RSE7dRWR1rytlY1h6cAN+eTm9fImsEruxrFwFdfwo7Y3NJ/fk9amR4hZZoRxTedquq/PfGARF
HIHB4Fr7OPtZ9Fp8NEJ5WGetWJzaKg0M7nrojbSk78CWxMCPFZptQpdcpSQZkllZe9DL6EvUtPmZ
mY0w4ayvjtCYtS+G6aZEfXa2NW2kNiuPcamH08qqhvJo4UAhgcVYHjKDUDVaky2cw7w+l4xl8Kqp
8WMGPx7W2XfdkJCCt3EIiVguV7Fsj8esZDLScDl9z3sVrlKYf60qQ3Up6UFv1kv7VpKAHo+tPn1X
8+VBk8xPVqS3vMzrjUOjaBiyKeuGar24s37byhRLKRkF0vw9/M/sRK2LRaadMrAhWad8nzM88GhT
JadEQXXXpGJYs6TmK4Ws8MusaojNRRn69QTmxzbFl9EGLK5pTX0zp3HljOZoP+QxgaTWDGSGAtDI
BK2VG1hPwOQnYHGppS33eT1HXiSl4aFhK4I4Uk+8jPaeW4ddubaLbjrYucz+g8zXlxjPAeVB1IXD
gzFDJQhFq7mLmEOnV43g+8fP1ktN+9V40+gM2/AI2TXDKn273uRAVIa2GOu9YRH6VaEwuNC3Iv4g
kb6oY1Zuuy4D+zsahLtMee7YiB3wI/fBj3inCTn92UwEygaNHJ+NMKpYP0kOr4zswVBb32o0smIa
kZa7mV0eiKIwkb2P38HV3f1qxtA5PLBSYgBnfFzPEa9n4ppwPysU6rQrxlHZTNLU3lJRjYhzJ5t4
gOjaMiocZTFIFb4G+La9VjlR2DZbCy4uvJ3GfGxgKq17ZHD3UkF+QinplrOMbX5K9WRTgqP5Ce7x
Lsnq+Zs0oiGCASQ/FTGiCHLOOr/QiRZAAeqUTSKeFrOfPa6Ub2l+5reKHfu9ah4UO9QeipzV7vqd
GsnqQ2CBSf74dqivCz6gH1mLsF5AWyOqhYPW9e9/e+YlQ2SaPbf1zpCUZPJZk8ObWTj5KOmXKkLm
Zs0YRYiqgjxmjRYE6Ka8Wa6aR1OxUI5k2jqDsu6zCHWXrIB+k7cpU6iEntMiRq7UjJ/EZ6treqo/
yC2zrBXkjoch+9QY9EYH/fJWDJMzoXG19hvqW36gJM98SlpR7YIeWEQVfxtlbXmeCG7V2j72m6nR
78J4kvaiQBOW1p2+SsM8pNE1YrFdLOQbBuMRxA1hPHOgm2C92CJ/fMORyMvXRen3QcRhGEYfvknV
EMz0b3M42riaYDwSbaWDZgKD5SQ6GCXSuJvprM7KJuqOfXlnxZVXox0jGg3TdrEO4HiJNLsZVGMX
zdOuVmKvk0sn7KpjYoZk1GHGW7q7Rqvc4jpRqnv+6aEDvh5N/U1MkiVNoq9lpD2cIqX9lor6pIYB
iXvdMRmtYw5CqO8OKho9A1bb8wibiryjG+SoaB5DLymsp04glAbcv+Sh31HGpvsKdPpQ1MpRqU86
82Ujabu0G7H5IxPoSlcdxl1kPmhpTtZK5SzKcL+oNU9+zs1maMzEJHGEW6ECgt5lnpDO+ammwT0L
nTH9ZZMhbT3n84MG8CNY4W7Mgq1ebcLJraf1dGem6+QHfpEclXR+E1wRLfUJ2A9vFsR8LN83+l8j
yr6IHT5E5pBpNGpvG+k0iUfJ9hXbb+zvsnQXNDD0rL027JIud9powzqZ6k4GgM5A0+iYum+NYFqm
AZyD7WngC9o10RD0E/mwIk5jk+qRv/FlqNOtLBIHYv62Elyh3UfquCEo49aQa7+KM1cvtUtglPeD
rh2VOfcrQRKG2IapuYnn3h0TtIPM6Rt8o75strdttuzgEnLAJU4xNu8Fe6lhCQCmpxwJxxUSSq/C
Ehx1a938GkrSmU6MZ+ZPVaAdyZLx7YQovFw4VUJR0kSa1mfWnYzlaZg2tA02TaqtdRn2Gm6RG9QM
XpzGgMjQZinzSi+fkFKuibQX0ypUvjJ/r5CSrST1PC3QbQDAVeG5bR5TsJERvftOAL8E12TF41M4
p661nLKEfNM+OETnIAwfw0UDaobVakzHv7KeEoltfI/DYRtaYiWFtptZ3Vp1pz6QSIAzudoC/Spg
1ev388zjEu6Dxzb8YiG51oBXiQdIgNOwZp1UH0S41sS3nGTmWAvX0vyzv3L2DNOzw3KVElOVEmNe
Kk99EVNMuUM7vLYzC02jCw8xF/dd85xObHM3Vfi1Nc5Ddz8gIHwcoT62nacTayBF3hzvuo4KghvZ
OzrxBCLcqOo+rB/EwpEEtA+qU18l2oxY6cTeLgGY553Jzcw4HwXPxjN0TaGdM7h3yQajQvl1QGtY
+sQSdEW9Iv1irbcNGwMwUUKfr79LQK4KNlLcX/FWg8BUMj5iAqiq1ObFcwfuBzTSypUbMtKxKkix
6lfjo5wGN2afrq1fCHL9KZU3qT57iSrhJ+MMFxAW38EmIzcwhQPGf3mLvTMUhQvL3uE2zGrpA5Fw
KYa57cL/FYNkggwrCUfPeqwdDIMs8tNB+GjDHCK5txqPfxpQ50puy7reFfXgA2JfJ8T1TO2wNmpK
Una/RevtmoPtSKEEcjLZmyTezgqRZ8u2Taobq1DORmBsaxVqPFlLbafusEh6ohN3iG8JzRX+9bQ/
5qzdmby+Du1QKgiEClG1YksZD4rwekVnL+la6TaTEHXeNr0LjbIqd2W0qTV/6f2l3iatzyGpCQ+V
vAqjncqoWA6R/XXEdJHNj2r6A6DhzuhIUWzwBpPioGuSMwhxLf4dCVB2ogAnfqOg0ckH070GOO0n
IkY2vK/H3LQGp1WC4LnQcz9WStXRxrk9irn7lU2TdM8+TfGYZrJR11y1ztlaRsZtDuACnTyUwTxM
Ef4NqbdUp8QKJq/J2K+MtGO39aD0jo48Oy1n9LuKMd7ZeAnrhDNGEunMD4MItootxY5s5YRSNOJS
4XZf4bPcTvFibqXCgj+fRDKOrojipx0/ZKboT6h1txrUeGWQ66fcAh3aBknqN6WdbqumtRxNGp6p
YSkU+062LPeemEkSwaDgR7UO6cxunjo2g1v6LLbTZE37JBuDvprxUBzlvFAfM3TFL/9bhZB2N0uo
rV6+Daec42PcUp7pJGqE5sQCM+8TNeq+jEWjHkiMD9dmMj5qBPXelhNnYzZv9nZSxfAk2DaO7Wg8
TNaykDEolFWWyuPTCLbXmdS+3FIMvJlkZbqgPPfmqMOA0g+Tp8U8Fe0Q/uuLBnnKQ5d7fPk58n4p
Re4VIo5fWtX0rRkJhkVko4z/Sgyi2iUheGhsO/Fa/69XanTwdarKHWvTr4E8y64lBYoTYCyCf5rI
rhGm30p1+tc1X/7hy5eXn/3725df698/mw3Lz0MGeCdK8s2iWKYMnRuQfiRsRXiMrGIXwljdzXnO
hppU1XJBmAKFOIf4BwSRv4r/60tUEF9FH4YfFt11A15iUlzjz0jWGLwIoYEi6auxdmNIhV/3sgeZ
1y2JTSuFtkVgaPDieTTuBkOiTojuRY/ImpugtGBZ6kIXubuTNpM7VIlrNIz9sLsZVY2FtXWQl697
dV4XpeYJ7OPAwbZkVvYyeyLlOJqm30vKTR6wA+n1ldX7/az6QfQ1UTlpd8IbsszDP+HptfBENN+T
ubMdcz4CBGVAL5g47UtbLruyjXyaWb4GOmDENYSfw8fbQ3Dctbjb+NzMTVuzF2j963RVChMsp+rk
pF4gdF0nMfafpnRBQmYWAhc19gY4Q2WC1AcAo9QJ35QSvx0yJ6RwXyTLUaacjB8X7tnglhHcEMYv
5qxVk0IkK3TMxKmfJ4ovBcIHX+LOeJ3SbVhB89c7csfhrPU1Io5urSTJEQ3Itqwl1lXJiWLjXInk
ZJDBOxvE/NnTmr3vabb73dDVu1wqjpDMUWg033AjwV36kvWsU8HyGJrLdz176M3OZ3d+MFsk8Ba/
h6qcIglIZ1ydY/gEYXlDOcnvzOzlw+thrhMb42K53kiJdBhbVg1Ejo1qw/00PXW+H6bMy3V4JUuL
tWr0rqGD86C6Shi4NlkTFbqxYEg3RMTuGPsnIgiIbk2f7GS+wya+UYrWl2U/Csnos1mRaVWMuZf9
SuVuZzJm00n4UTv4cSB7aa+hLwAil4U+kJfI6sD4lds4q3YmE5qeVu5s4SfQLE9qi921flayr9Bt
PysqN5dkt0PSX+SHRWY7pNWuqj5TFUPKungcXB3RN05pKStg8G4/DH4PyjSkV01gLWmwzjxbjkUO
ChRANYx8Ixh8M5c9u9N2esnc/DQq1rk28OrwCYdy6UuMBRrOnjwmdwq/IIYSL4O0k0ASnnofy6En
JeneBGOgSJkHtMixK6YGpfSppqyub7ufFrewHmV2GEqZuHZfuKYwWOsVehmxY3QSfg52q9boKVa7
N7Rpj7TOKVJibcxp0/TnBdg3WXYOWjGXlCZHb3tHzVI3hhsVLMKDK+WMEudejrN2KAEG57FOGk7q
fpOHrrmM3L10Sx4oH6kvs3+xa9mX1BlyHuamXL7Uarwnt+8wxBk4e6b22PZLNvfsULfia4qD1Fgq
6Jfz6pqCCt/ogZMR/d5uH8iK11uxyzztLqO8W6bJM9RbrBm7sZrcTh2cuv8KsXvFAdmZDfirgXkz
E3nNieJJLrtTVUYPebmmbnsygsIfRMNoLx/w4jhUUzayKI9A0HYEfvvmeFfW8YacQscgzjOXJL+h
zRbG80YVJVt4xZs7mgAd06q+GptgnWCWIsCMZtWtJDNNtfo2v66xkeyXWbbTG3Vd96M7zOnO0sJL
2VUHvfsiLeKQjDetmnvXRpFYTC8PedY0nY2PtVP6hPyPmU0PeUOy2LDY+3MyH6it3Ndi8Yul2g3l
IwFp2yFZLuEy/ciMZgtQdI/a9cwnNJi51we6UxbattKDrUbviU9zHzXmLY53JEapco7S0Mdrx8fa
+EJLj+RXOgQruoOSuFdwZFl8v+7zcYpuKGk6AJ99pFAbcqoVOfZq5t/QljzJYoYhmFSKhZsrmZ+z
Qconjwxnt7HabcYUmJi39BBcpQZ5bQcbe8n2BsI0VRA1lTH+sR91zM1z1q5lr8O2C5p2pZKMNa26
oP5Gv+W5bsSu7OcjoFIwKQVryS7Dhsvy4k75GkPP3kJ6WA2tbzbyapkC3ERPGg8IIaltazpAZ73G
nHflqJ2K+RQt+q9xvBNFcua0uhJtcZkjfRtb2wnwCpVt3FeHikzPRozeEuuOKX+XG2Mzt9PWpnVT
arlLAcGFj+vXZerKVutI1sDcdDHM8JQSlpVX45YGtaMb/UVH0U+ATCI4FFD3pmUhaDl4Ab2WoMFD
KTyswZsqCP0w5wGms2KJ6ivIgCRWUYqMkAIqjtuKN42gbAMcx1K0NiCCFIXpaqjrzKA71oRPr2R4
O32dHW2klp0s78hVOEw2UFC6JtR3vwxDRBq2dhddnXyBVm3ESCvnBnuxI6g3GDjh6jy5Zz94i27y
kgqq0Bk+TftCs/x0TZvMJ2zPO2tkPfTU7qscaq5RHYzRtaU1v/GUnqzmwf4ejLcJx1BF95vkPiCu
LfMtGWcQjpvUiA9yXD5IZn5plWqNN5vm27JnQt7GsrUTXf6UKebPwQyfxcTCKie7COhVlhF/yvo3
1f3uWmvIgF5VdrcxDX6ZSBwV3bxgz95P7V3FzCG5RVi4mF7XypKtydTjLKJv2jshtdvS0DHYzr5Y
uq0+ZhezIRYTN2sfmS5q53ujfVaSxZGGeat25VaWZyognRe3qQPHzQ30YadX3RbqqgygVEePPgcE
mkbF46wONxSPPWmgoK5afhMsuym/Ddthk0/PpWYflKXE6ZptdDXcKHLmRabhplm2qdlsmtojZGAw
LBUMdEvdF9l16wJjOQzLh0UYp2lM9pUeHycbJ7Ol++mYboYgPiaKdZNy6WaZbhQOOXEeu4O+YTPp
DBHLZ0aFpFA3lGlu4iK80LvdNtFwqaTpXHXRDgPxxrwswVoU6VEK4FXXmuzJVeCGdrhD4c8GPubJ
s32ofkcDC+WYSveSFBwjSdlUC+FEYbHRLWDnQXAvKdajamtnmhgXfAqnuCYkFpxN1qOOjwvymrrb
PLePuRZtFq3blZXhSEq4sZLEzyTlXF3Py43sBfpyztRuU0MyCZXiYQ6W2xSZvZavMqk7m4m4Rzxw
yHT2cJmGo4VTUM0Ao1BltVAXje1ohpd+nI+xVR4sVd8uzcEaSJOXLF8plY0c1A923j1awY+razds
qQaE7UkxnGECfylP+6wIN6057WueghGXpiDGVhlS1v35i7YEmzRDQ5wXz1Wif6HndpvLwUOrlJcW
EDp2OzJpZMIPps1cys/MlI9E+/p6HThY2B2DSrkdtM/GEpzDsN8qXbnhqK+W7S6ty1u5U/ZW9FdW
4G1BPrJU/bktSj8e2FdE1VFRE7eqN/JYOCRSbEI7uuvpm4IW3aVYs2Tw+kptXhDY8CrNI86pG7UX
Lk18kOjQVIwNDlWvT8JbK7ecdM5uGsnetbFy2yQtQeS6m5TzgX7UKpOLS1hEXzEz7gy2+tdHXE7C
r5kxbNO+d5XRvPS12E/aVhq6nbFMe8Me91mWnS3T2LccCqfpQWZp7IvaK3gFqoQ/liLcVTW1CJXc
yWmtk+ihMLzsWvE0pHmx2hwIud3S0Mn6x0o1t5YIL6PebvrA3FNBBvV8YAlgl16PTDMqwXOS5tjm
c2NpXjdXB5rfu0Go+37OqM5jlsTKO2TRl6GNnwhwuDNDsi6vLHIxnyrzPrP0vdnHBOaq21bLDvQw
joNuHmTibwNb2gTE+crt2pykdU8+qAwDWoMEpBiuXU++SQaD6s2j5nYmBIckgRy9nLBJnhOGMdkV
POgIKzRSp+knIr+tysrPjCtNQLvrZXMfFqjpSf9JSemNi9kLjS+lYe7AqVzVe779RRHLPphqX2YH
r1rZLpOXnaRWN4093fYcZDnjAY2nXmcQajxPoMOZtRM/ltm0LlQ/4mVPu+lRYrxhtnekOmRcsQWU
VPY5+G27jK6CsksPxTh7pm5sqOEUGJhYQmPdg5bkzl3NqIm2nH0lUzmb3biu455lpT8qbXHKUx7h
NtzPqEhKTfs5FN0+jVBKUaZoU3KCAnVdxvK5teUTGScPWaYwT4+/BpR9smwj4Mk2ferq02Mmi22W
E5smp8c+HqjDBdWqjsBT5xn24PJWWqwHYiwv9LzOyih5s5JeMmQBg7bJs5trducA8xllPAd3qs25
shnm7lrJPIhidFO432b+f+k6ryVHtS2LfhERePMqkLfps+qFKItn4zbu63tAnntPdEf0CyGQSqpE
aLPWXNNQa7fmybbGM5kXz4iN7/TitzyKL6Ycj2rzY0ziS4/n/1RMr5bUfzkEvNnmdBj68JKV5sHo
5UkAy/aJPA+TRU70B7ErvluwiPEHVAZzDwnzK21ZqbrzsfKqs2MWZ0evmHe4gaPUe1M63NbKS0oi
vaIyeB0/Lc96GhFMzKXymcjooYTRFmx12kNK2AJ3jSP11rit/kprxJrl7gC6Gaq1rSkmapa9ZKIG
MtN9p9v0bvLm2XoAwS0Ia+WA3fdOGH+U4m9rkrKnqvecyq3l0kNuvEvog4A6FGdPmOt+DNudpsuD
44bbUHX3LUWwxnw/e6pN8QO6wNFVBFehB6lJDUTyzm/wzAL10GV7SIT2nAw0P5l7U6eS5vEGPww8
UtlppA04pUZGyXjQRzCkkluRTYmBL3/qaQdL+zHW4d3JimtIVmI2UKxMMz0ZTX0DgFKS1Fkoo+0r
Ucz/jGRBGd2xWAcV/S+0sqIhniXBK9aD6/6Kk6y762aFbv7dlW1FkHiOaBDV3P+Be+r/Aj/re2Re
EFZhf3BUUONBj4EC2hgUwpmwMh8IEgEkSUpgBTYVir+NUhZ9kCr1P8fWR2XBBPjrhQnCHRwaIhdI
vYf1kk1zeaoxgl+CoUo6Fnc8UYTXpy4hzr6W4EkqIuJtpDlcqLB4TtrY/LOpUifPN1/7YAZLYfWf
50Nm0LAZx8N6aBFSnqRT8ep/X7IeXP/xP+/z71vM7YghQ5u3wXoOVvBnPU3FAH25KFNW5OU0Caf7
MEov2alLVPO6SYUREiWSUqYukcXRElmML0Dx9SiHnMSpw4YdpP9DLietW07V+kgup0LB2OKYh5Sa
C8K2fmXrR01lX2+ZzP3OzTBlNJyPICi9LgJABs7t+galvpzRr/da3tq10l+hAz4fRzVfWU1OSm56
RwKKy9NsWcXXx66P1mM19uHgSzOjsJT0kOUt1jf797XrsRR2ALGoy9PrM2mbOrRu2Uubcfq7ga8n
RPOSQzqsmp0ywfPr0S/O6XTrq3Zf4QEiEdM54EakM+2HzgBxQKL0t6NPKqZ66/W9r0iL/gDxTFtv
C6vYwvXey0FuVVL1snF6rSfvp1JdQ22r9e4muuOSshvsBFrQXyhiD0MnPboatgJMXF1whWy6TX+7
kAngPB9V2Z6R2e+ipAssBwQoO2lRHjg9jtkQghiBHefCedIacWc6uzeOCYPQpNX4YsqHmPVzhQeN
Jcpr3qjbuCv3iuFrht+3FNWTfYzReZWKOETY00UtkZ3LLSjLbuKMp/AhV7gqveWmqAbS0c9hOt4y
p34FTvlrKbshFOd+xLZCNoLMnOwkMWDsZLVLDOvQ7PM0Cbo+JRt28uNebhTOR56IPYP4c9PgxUvx
oBbpQW+9k6l8C3v7iWyZzdD/Xk7DHNpbu8Dpb0AYk4PRzfU27PQgI2QBVt9+cCWF8Z9WbfZxegZf
OxDMsTOW1Cx5sXqqRjUJciXchBb+0lrkqxQnU1vQdkWHylL8itKDIO5NVWdBNxMqXm9/a0q9y2Z6
ANLQpZGRCkjMREQlN7n7WiOATUv3ZpdtIQBtYI9tXCLpK6DMzpn20RAHbvMa0l3hYLcTlDAxH4Hn
5XFy7XtqMJuvng1nfCWY6WBmyWtn9kD1eTDN9Lax9pTWyWXpHLvc4CRxynvTx1YLQxm1e45iudFE
uHXGpYBkdDIz0jK7wO6HgymaTefl3DG0fQaUViH7jKGspVRAGYNWtVb82Sl9NTL9HIQyK0uSLrKg
F/hXwLhkZHOwlY9WJV3HADGTkZ/Fr5r7rNGj9CXhHoa3jcc+KK7pERR5oxaEHbq6P005q+ghUZ5N
TProGYKk+J1Yn3b+1yANW3cp3McmCJ2gzcqd3VW7XtUPldH5Si4DJOM+xjwbrUI5WxBZPRTbhHDu
2h4CSDKBUz8JzGojD5MXxqf2HNE3p/5IKtnswHSdwo3LX6bijCmi6ox9zdEZSeYp6BAzGZSWvR3C
G1PCGCf2MCNAIqy/JaW3b/kwXFi2iedsScP4MQuGHwuV3K03aahvsE4iaCLDp8oLIiA9Of+ogZsc
Zl82JARN2RgdoT7g4lH6CoaAW2uQeUwuMRDDOXOjDCYgQg7O3ASRN26kyVwc79NmKEAY542Ge3cx
jjBdpxNGUz9p3uBaKXv8dd4dsjulG50sPLqI94EYmvtep/gKi7UG0Q0bqoVjC3rc+bWjB2mE3c4+
/T2lMeMCDK9c1H3ztoolQ8qrS+JmqvJlWQ2YXDAz5ZkLcUmiLBhCnVv0sC8nbzfb4YN53Nbo+Pm4
FDYDf0R6gcp5cJVoH3vglDA6M2izHR2S7H8ZvOnURNsYBNSompPheYTeY5dDGIuDS4vHmIVcg2CS
AFfhHMCjzdKtk9Y7rKQOhF/5Rd0E1sDVBk0iIzVEYUJBmsdumEIMQ7k4ixqE4I8qfxaa3Lh8dM9p
k/mxME/RmARIdRmAqEEOEtpF1SFB2uXgnzsn3bGpqEMc6Ufh3wmHsEJTQc7wIyr5TvOJMAdlxoG5
IKm480MzI2am9kfCU7xs2rZgxaZFGcV6nIIX5flfGVbPI8NHt+4OMf2EDNtT31JwG2c9h4ACjImR
76kqvVvkfBpjHAhT4VdVHcLw3SoqBvjOrmKoF0PlzbllINomn4SZp2LuXDgrwin3pqMEBPjhdkIo
q6PjjNOjOiiOIc1LTVwNHfYpmsTerX4VAzR5UmqkRF7uoBg9T7LeTgPASXHuLPU1Vi1wb/VU4yZu
MkqVY3TSsNivvHuYWk+awzSirl5aO5uApVpyZgwixBgWn0mN22NRs4/CepsRMpQk70K1dopH+l0K
9s3iiRvNQZM1kRNQ2esH5l1+VbR+nxSM7idf83Jf94YtIA1rrsBmxtvbM0VKoWxxyjljouU3dJYa
gCAS0X3BwpvHBteAu5+heyaMfIZB9ScRBaVzl/ShdWT7RpI+1az0iR0DG6hBr7u3OjW2iHqBQE3a
gIqkLAnU5/jOJHx7hmyOWVWhRyCY2hNRlPtY6keIr3/j9hhPL0bVz37rLAMo6yRj490yum3RR0eT
M53kGIShgCj0a2RER40VRGmmz0omb2NXPgxTfGL29t3omlPqlMcycz8Zz/qiYEVU6T6WjtjOItA6
A7mAtsn4w0z9JmJmadzS7c4695CdKu0xj8pRK+U1KV50ryd6bHqJvf6bnli/54YuSFhvTUQjXkHn
nWfrEuvqc6vYCDQKPBZGv6G7M54yLb+ZMqWwodTpRzo8xbdI/KyEdo285CXULPKLom9CUV6h+sKS
kq9tmV5k4hx0zB9DLgSsYwtnChyyvEM3wqwBZQgEBKiFL/POCvXHMCbnWswBANBW4PaF0QVavXFL
y0mqGccabpdpvHfDS0WUdmkqQSMAdzXvPKXqaTkN+nSMVfCKgaf58hM9ZewM0bx5cmfj2DvHSFIh
RDGUh+oST9ws+hSfRvPKcrj87HcY6bE8PMDBMPEot9E4kSzq3C0GkVGSwc5SjpnenWoBaGJfwTrf
Gl2/lJ5zLivtNAzJRqbuLY3Dc4NXUlOlgSeJQ5+/j6F3mkR6xCzz6LqAixF3O8PdNsDhA8B3lnpU
kpdU+T4YJMIhSsi7OAhtqgu6HokrWGn+QkaE7SQpkNUv6b5M4uFo7wUVOpZRm3armjCRmk9be9Xm
RwEvUW7g3UxzkAOwpOfQeRL939l81Aclfkj5p6D/otfcmPgud/LVGPatfvB0rvun0nlHl2y4x+ld
IzFlCJpXnYRA66j+KfzwLj6TEa5R0MLpVX3vp/nD+2BNKXzsivNbdbP8+mhuxlc4ARQZNV8bg/YX
yVJpbjp3h1573sTSH/72/YZMPC/j/kQTbacN97uhe2ROPzNoy8zz7LrRTSiScDbP1V5lNrwkQ8NU
Wy1ZY0T3DFRcn6wR5zPN1lrs4nSbSQ50Oz5I39gTBPdkciQqDWQkpJ7iehnn0l9VJXmSToem5D9l
5uolktL53Qr1hUDH8YYff/2rjiWVV2gg/p7GptyYGHWdRtvt+TF028GqlHM9RNfCGzAVAL8knlax
KFLLxNmlOP9AYslKhhJuHO6y3hD+uAiGypGBujmND8sxlW1Ptt4+jbKSVU9J371Zv+SYAZ2GOXa3
SFYT4lvt/i2bpnnLAq1dvCXeUqgFZqaL5AkTvH82ymQf9EKjZwknaNg2AXiJNTsUW5W4rseysmgP
WAE3e82ecSuNUaaIWp++6xk+VXPBhTRqrwjDs8V6nHE9Lq7roUyrgqkrQ35GDKpVuxZ+I1VxS+DF
cidUzrhIgjQuGzPOEnApqELaxa4icUHgN92aNJpvOqrl2+yEoCi1+X09xFSYPrZIbj2Gi/dZAcBd
vqj126KfpHfN+PFHxOnUi/5GpTYN0I9Fh7FTxpd0wgSvYJ6WkHMXrP9y3VTpjwQjwqcws9qNnHD8
0MgquIRO3l7WR5bSXOwxv9VL2uf6zpBQQBk02WChUv1RUtV6kV3NNFDESCyoG69mQpm96P4UKxuv
cY+gR+fL7aUITyZOzucBlv1OqUT6VKlKSPYOY3bHINwpdangeoy6wk3j5iiN1C5hijsX8w9yzU17
Ur7V6oxTRumZh7QawjfYDud8LLZxUVTPqtGE18Y0SLXUR+OjKBiQD8kf2CybKMtIHZ95JIbmCiJv
k/jQe0/qqFkH2of2hSYr3qS4Xf4a3PDZ1C2KOFdTgtbsT0pTGJe0B7Mn6dp8ZAa/LKVlwtMuu95U
HqteNR+hk/qx1bU3oiLFhqowCwrTnD5jYwC3Hurh4sg4/VDy716T6Viu5z28mJxwN4nhb7Tk7kTC
Sc9oETVN2r9ljaVsnYZQP+cBB/GmMctjRtLCtbOfptnKLpGqPNQOc0td6auz5qQp8Z1Di6XSmGy7
QYU9k4wPmOfGX0M6G5MxzO8xnsC4FX5bSaqcNFVUReC0drqPLOUvg5RrZNXGbzFkV6FChW0koFZx
cDDmu7plE1/nWsU2KGfgj2SpCFKZ3ZXGs/ZJlwxny66dIG+b5GdV3Wd6PYb8erZdLxNE3t6Y5i+m
7PmVj1hsEI4YXwEYomum6tYueQbzF1sP4valAY2/ZHFDMk0df7fNRhL922TDBo9HyGiAaJnI+XgX
Y8sOP4GHjT1zF/bG2zDk08sy8W6NQu5Hs2KgCxxlm8L8G2v6HijJ+WF32NCXBCcHM9hBsF7Z0SHF
sf6tb3XjDYx8KIbnyBDbYs71FwFOPCah9d6gbLtFeFhiMjQs9ro65Km+ZxJt1tp+1pCtT0bJmNts
EG5IrX+NyOS+6wJ004uH144JEPY2ZeXX6dy/UmE+4BhZN29S+teSU+gbwsEbVuIyaydjeI6eMxaQ
eFOl5dWJ4uHHqBFFrhayfjPwDyf5FpMrI++5K5om95iIK7hVD+os099iuSJbqQ4Pu4VgZlUi88nw
TCEXZNErcTwsvGNv/zbpFkC+459Nw22qaEtMWJQMw5mQwECj1/KTEpXJtRxrbzu3avsyF/wVOgSN
zrEQawqrvaNTsK7IbFF9yPYuoqy7yyJMNl0u5qNpl+PWg/EG1toMsd8IB7bMonmVBCxsKGFpzkpm
J7lSPGwtcpncTSoGmMif1o0aadWmtbuJdGyIYQYejuv3lGK++RItv56ZGNZ0ws84dpboZ+wviX4p
4ivyNRSLYVo9RTBdokrml3T9ZEfvzUCouvheeJAq9MFCZlIzrxhcrkdjiq7DMELSxQtxo3ituLUd
pimuXhqvnQXzA9P4y7ox1bLEY0qpdkXikeW4aBuntEufhln/EOMQHea0bbf9MgtVJcM7zBv1q95S
UazKYhS4ZEp0tNWs5p/1YJkfphOJoEoc7W5F7XBw893XCqB3IQLL2TJucR+LM2AP3AVp3tIZ+1pC
xJkVLcqiXItmmo5i5y7iovXQuuld7ZAXqnpxcEI6lab8hbCNapsBLZVmcipL1kGQk7MBj7/ZgDqG
Z1LCsiA0pPR7N++7jTOPImDCQlWijxlk1qQ+xeQkn4mcdLZcUt1HnkSwlIr0dyrNb720f3wJlMns
ifzGtOMXV7HHq2FZD9uQ8cu6YSGPyNU0lEMH3fAQ23bpT3n2UEk38KvUZSBgW+0zYNW+wLvnZuQx
TMJUS3dCn0SFJhUjs9CecfVJetocvO28g2emF9TzLHCePTA0WzWc2sS5qt1yuq0bbTCAgSyEVdX0
z6FRaiiGBupwKr6tk0/Nd8us5qBv7QIT9sm+8Ll2gEbGYwgbagd4pITNfdeaSu6Z49T7IRLTd1hC
NeRRaarKlktML09WOG1jDcPqFEaN1Yz5VWW6f42GMr+uu+sjpicKTEv98O8hidQkyCgIFgWBdhlN
qV5kZ/6zUQwhNuQulzvFdEjtdNqF/zpq9XRqszRoHLe8VMtGwz11bynu03rIRhnxdXx99M8xfU+c
T3HKtZT7ZJlHkGLcoDCs+gpDqYX4bvU1o2n2O0WgbslDiGFNHXR1096zmfnwuvE8lvZeNCBI/zm0
vsJZjgtevx43mrI9DiKClB+W/UuFawDezcPTuqejpwqEcPrdIPPk2bV/FoVe33Gs3eOjDYNp2XD3
M32vUbSvY9nyipBX4HBuBW7kiUNeUXJUOhnZ2ZA73xIdQAf2Qvmwcfy51x5mW8nyRCR7zS/64o/d
KOZexmp96acGTt4Y5/fIaS4Qcxziy4C7NErJ5zbT1OdhKajdqutP83LMiEW5SOSjjNFkBHwGMY42
aQb/tK06vxjZcI1LzXiYreYeoUviNdBDM49GfYtiNHzqDGpH6ab9kdgjycidYzF+YJfKm65rBZtp
tXbJGoMfsTr9RqMtPRQGka7sSrsar6mevqMkMHe1GW6p78FEoL0Hw2i6rW+a7/04tq/D3EXMpToN
8SWpVB7YyNlJGuVhqf240UJT/kzS+Qlnke7Nm83iYP7SM6s52H2u35vJKQG+G/NDTd1Ph3vQyW0b
EZhdVeJASC8KI8l488Lkv7tJYOIpd3MKY9MVor+t2lZP8zAxj4wvRaialH9SDTR7nkOkVHHxqufM
6jZuNmHc6OrST2e5JG0L+N6hm0GH1/ET1yygE4qd98gc6JdUnVBseHhUsEV4nLguFr5Oe3VyXeyA
zFqQTAqG3Cjnt6LfEKuM6TUC41+dly5+wuZfnMPvmTmM3+BPz74nZorUQTJllml/yitZXknT4iNl
+pwVtlhcSImYz8vwnCy7WRvuyyiBPhzOuM3Onf6mz4+yGubXVevNTmzq74aTh085ztt7hl/iUMPf
eSd/+JovSBACZOeUkPX9DPWx3YwGHTmja7gP7gsjaKc0pq8388LHVGnuns6OEMcRdbOOSfJNIXv3
QAxDiLyjYOCsqtkBkX11y2Gnb1vPS57nEuA0ljP4tPCUq1tVL0rv6g9DsYa3qsk269+WCffa6ZN+
lJJ6thnL6qOrS2U/D1m9VeyWPzf7DtVW32UTsKujqhTudpnpd22+wsFK/NpjnuPohbjVnVve1kdk
GjDC8aA4pl2PMYEuYX/qTXlIud8RseyRrqWUOpxBWZ/rqsQZPIKSrHoZ1hLLscarKvyyewRHTfoi
2qg+/7txkRR87Wq1RGmD4TXWWrykkk2yockwd0OhDWJfpZqxVQs0MuUQ4m8gEn3nxu5wXu8KkVCG
U902F2zzp5tadxWJM5N2Hwj3OFihZZ1JSGLuI0A+WxMRqbMc06oGnYpqZq9O+LLq8buy0fzR1YZb
WIzaOVNOE5XYQbfsci+tzP2QzszMuY1/uuZWqdUwAJMVe60pjbdK74utGHjleunkjIH9WIFajXcl
MzcT6ET0/2zwDAzPVlNsTaYGJFY5LRy/toomWA04myN5kcD1+KWX4PIAa++eIB/1tdLV4mjNZon6
KUlvvWHtStQzT7OWtk81iZm37n8dIoDg6FRcEb1NAzsP4VOqZOGT4czRAafj3F+PrRtO/Ks+U3sp
pZmThkvzlC0bJ677o4qfPE9MxsMKZ/Vce4SblMZwTSZ4gI17GxjEXmkOxq/DUwZnXEq4hin4zmSL
sNlGajXu0dlyrxdzriDksdBUDuVwmNWu3yIoqV+Y3D27LoMlzQXaEcv62Hgg2ENlxtexdf7kcZ1/
MIUqgkwkxUMxFvmFEyaAg8mfGZ7KwXT05AlTDVRVmF79qLxXFbMoc/Syezt4xWuoSDpYbrMQ1Izy
SV+YjtpgXtuqPHzZPlROC+VbMXBoKXLvDHVPMOnKDGKDLQZBJFFYXNwIVmkOG7L6+PVJahmn1e3f
LZNKpO7lz7nzzhoiUtDsuT4xvUk+nR5otKznV9bjARKZ+hfL/fSTf5f5mhJZ5sHO4zQYY+OZd7AP
ql1Y3JFsqIZhW/6J4QvWi+P/dLZt46nvIEasexQ/xX7O7R+riwxZicCsqGr2SWsm+Fhi+7AeIzWl
P5dN8qxF39QmKp7jWPYvqYyHQB1nd7fuzl7pQhOKn+gGPCxNPqo6mvYMsAlwmIzoW5abT2bnyGc7
dut7ahkY7zlud0Zv0TIlwYDHTIHx1xO5bqapLwPPdCdc2AGg1xYwxEgEEZriMgXpcjzf1mbZM4Ca
9HF0PqwxPEZjXB2m9QkQJGxlYoG2IAvnx/qIIEb1McYJx+roM7aFfXDork6iRl4k4ty8uk3yBzr5
a4sz1vc6s+Ng7jR+cmFBm4IBQOCKsr85rurhFj9M37kJJMzPa6XZiurZ7jSYPUlKd6q2l3UPp024
bjJyfKMftC22RhiPGH350LW8Rz0zuD4BdM3BnTBAhUvFjdwKo4uedc3Fchu/GHTnYZmx+xgbZ4+P
WXtdD60bDEzgilfY74RhaV2aen4DXUaCFE/ZBTO3+BT1g3sgB2e4Om5T7GJVHQDJM+7UWZG+y9Jb
oIkwwHpR3hvRtk9mwaCgJGMBQfMUBk3UxjdB0CWxLJX1lHtGFOAWq7wZJogqSQz69xJoKJ1s58+g
9346YsKjTVX8bKVww6si+xv1C3dFDN+HXtc2ul3KNzunMgzbnhuba5H2leuHiPaXRK6q3I9db1Ir
D+VeIA78ejQvx+Ll2Wi0zOv/+zoh/FaZtQNyE+NDa+ZnELfyacLmA00b3lAkmCY0+NWM8nxOgohg
6hdRyH8exf89tj777+uE3VonYaPcXF8yL2/w9Wjq02ezn5ADxn9bp+fmrepqv50aUPaqEdnzYIQs
FUnd7WRp/iCqxTqvTjJMDTARjtyXQasYh8NZCmROoY0ryXRYl5zKgFAqQ9eA0WVXL2jCZtE0V88C
AsWTx3hbd51ltyt0/Q26AyVrloxBH6KbiOlgPhXJX5k2kOQG7pifkfXSSNc61otQT6GIyIKxF8NZ
GSNVBqFWQ29bLZzWzQia3QDtCbxYTuWc/F2xRCTCtZO1cB3BJTN7WmRAVr7FSGD3BenlOjNAo+yu
DdZG37Gu8aC7psZLMbbzNnYL46oUUuIgMzhQ2Vx5y/FB2VpyUF+rWqobVbjhjwZqbhjGL4xsxFun
oautEit8abSGulMwLJVuZp1bVUDPYl18iUeiLkyr69/1yX7P70phRd8UEoFPMx5Ywbo71PzVfdNp
N5K3yhfdsq7g1/GO4KXs0E3pvOu1ftpXWVN/w3pvyz19ehsmu7w0Hqh8VHjVt6KJCeyw5cxAyNOC
Wo0RueaWfSFkat7NmpZtzK63LzNgab8xVTQKalTtjA57IGvZ1DiNbTqRIRGoWueaE1K0k7lexTsz
r9p7lI1MBS1xrKXNwsZKDR29UgVVP4qNL0CzcexNpAMqG30Ol2MBpfEXTfn/4kW8wtPWFNGtEsTi
N3E+7QeNicI/yJ6JXdSID6qfWB4r7gL3DbMRbvt2glnt612rB2Lo6jNmJvWZP8Nz/fVhI8x4r7eK
XqN81xN0DCDIdETtBc7OWzlIdb8eWjf/Isu6Ecsd/OBog4fOQH6NkanndHCQg4edeu5/G14qz4BH
PUnsy5H1BesGZvFE2FDGmHAuzAvpjiEDRiMhI6vtcBfLC0Vu7GKRShfLQ5Kgjcu6P0T0FQVs7tmV
1sFTvVtH1c+vdMj1K6ucuwGkt7ZRZiSL6MPEgcZpXrL2PYxJc/SjVMOTp33/ArGsuF73srFonya3
6HaDSMxAmXqAF6zdvpB47AGKXZO62a5d2iIZg8KvzzarJ9Dy7NeuzozBy6N+7y0GT+itfMfpqnux
vPt6qFUq38zT6r7ure4by6tSfYRZ28xPwszSW6wxFRsiGX/LQmyNGL2adAye/CzGQK379jFm+k9i
jyzYwWrP2FpRGY135CvHbkn24qS+mzU5doxqNH5By7MA3xsHQQGC0OFEhEHyGc42PZnivuL3J+4q
kM7m67jNP4LRB3Adbb9OktKKfLvur/9h3D4xYNXBEWoVOT95Yv954brfqskWj0CF0lW1iZVig6/S
P4/+PdYYcaBiKbSbIb1BKzDh9zQmhaOGvKn9Xstip0WTPxKGBB6DTdNA+jUQkUm2kx6jpgb89Erc
YMGTS0K0UAK/e9m8dxO8ThXpzZtyPhKGVWwjM97IboCi0dIsa/ZieIcLEvjvrlV+UV8y/eyiIA+b
szDTHcGre0hJ7XZutIdUyM0yG2RQ3ti6vu3WN1kZTzlpqRtyWEk9iSz0jvWHYlDfVuFhAdSh2NDi
wXHyFOPOrR/FKdU7i7CWVz+QVrUXVdcZKtX6G9a93UapJENEAVACfdcLQ4bX8ZNrstxgXMSECgmN
CglXeAXMzewHSplnBsk7PZwFQ8gKNSAxXskA8x3O7egNl0JHF0l477PlQXWJEutqwSnk62I+k4iO
fivtD6ENDhOD0hfum4rvF7829yUuxguhh2Bvg0csFPzghKWGxDHvWyiaY9Jpb8tasldDLyg68WGP
mBX1WflkcflZhukX2c+2jB6Y5/5cvtLUMKgiib5pVFhFTACjzWdn83sebLCMaXZu6aCg/ZD6ZXI9
hqwIYDMke14avs+99pqX3p0ZG7KRbKRAtOOfet1/sp6VWDyPT2ijxb4wtEAyv65N/Y8R278V8Smi
adoUtUSjWD83YYreqvWB934PQv6ulfxSNTSW3owiwu26HZ+0s4kOdZXsSJIcF1Me7TKQJ6IOQZp0
SzcCgxG3Cb0xW9wwFJRsbWOfhjz1F8lzyDw8b+a9mg0Qnpt2V9j5s5iNl7C0b2BmqW+DXdU1wq9u
TF7rRv9IvDHaauZ06h1o1N1ycTuF/dBLhWywvNgZeBmmZEQmg3p30/HuecadPD5YVUPtu2C1E+oC
yDpoLdx3JnDu1P1oe+9PZVoWRByU5qi+NEd1/NhgfIp4QUbGT1dBCxmVu9qYFNTJmQ0PryIcMiRO
gWyuQz2KO5DRDyuGVQm7ktsc6WjRmP+OdOKa6i56gI9JWDf1Nk77z8pyP3RPAWGz8jOj5GwTu+lR
q7qTwsq6TYsJHhMt27jw0arQ21RSRkEFFiAqONRutY9qOwqciBvlrGpnod7rKq+35pTvvbHAR2T0
kLckxT6GaL/pLfFEvXEhN1nDx4skMBKy2k3bWFc0kREjZwmNK6AU7RbuSq8DaVaPTstfPSvRtlOL
uwQQm28J0z1H84CTkY260yZra9D41kodXpWNXaDFtS5q6Hxj9KciBhjadMDdowIhK1jZmIlgWnXi
t1yxeNC0tPWz6ib1rsoE9T05W/BO/KFAtA0zBtl7nmJ9QOwY7hsX/mssP8sEMIOQWXURFP0mPqFV
f0ob51eetEmQzN5VG3nnEkitnH97cNhgWKBIjnFDaAHUdxKu8MZutkZGSzmhZNSRMI9krVmIzcZa
1fwJqntd3MMqMnzyKz4UstlcBq6LzcMAn7HsBdGPmvJHsZXPEhKKiOBE2c1pAiyTzUmONmbw5RG7
lDwQXcT0slDI1inNb1bGapjr08/IDQ2EiSoJigW0Ui2mNXdMAzaiqvDHzdxwvWj/P1ydx3LjwJJF
vwgRMAW3Bb0RRXmzQailbnhbMAV8/RywZ16/mA1DoihHglWVmfeem9C74vRLY3LOhp2VaggxnI5F
dZJPTd69cXj6jfHw0Y3DH06+O2L32PExxgtldhRBrb92fuGPeiRC7kXDzdUOf2hfUmNpRMxNFcaS
NF5bFVIbU0OxFEVYf7OUmbJVLeMO+dm3fbYda14UvTHJJjP4B2MyV0X2SxTya/IhhGCqtnsNoZJR
f2LG5VoYctQiwjhAA91V7Y/tFgYpyslDKOJtx+rrOig6s9ibtqbTrC3RdWdGV1+9C9/Wi09lM+Xb
KUNqOAAsnLOfqCblg4LjzcqIhux96zdgCHtVYshVE25Jv91H82zcDYV6igeJkRgqzGjt/UwWAcGp
1iZ1UxhBoAV0t2XHxnoK0E1b5aEqA4JgT36GDBB+heUAeizt35qa3lCy0y81eIQHvQ3iIiG4A9nC
ZX+Yew6rEeN0MnPX2jhvQhpPmVjnF7/yPnoLqgrDvnuOnEfLtVEZQmwgViJ5NkJ+ZuUbUErzcEUM
CIMc88cwEGXFmN3NpV3epOolrFAtjRHz8TLFxRGh8ATnRXIpeRgWyZz20HLWnd1v21GIatruRfPj
jdd2pHuI7kSI6nPvrGTGJFFZ9UtTThHWqHRnuB0BMJ5PTpxKvj3HtzdaTGZcOaxE6O/d3vzxJHpd
jwUIi7JaTfCaAvbvV83r7lvD+xMVIWHYBOFt6VkMEFssA5PocB3y8c9Io9wTLJtxXrxz1Hjl6um3
ptU+TOj9jFnX8aj3v026mKvaGHHbZfXK08mXK3KUfEybjgjq78YkvJRoL/MWpalRHTVn6HZZO60x
hZPnp8n1WBVs/9o25ryRl5ivQgsQFOeB+zHaJApIUdOUFGXyUzCVD7LeeAWtV6wq3hiB6vpfuiQO
SYbTuR3T+6jHMOx6dYt0D5zotvchBqLVai9GOeNrLWn6586jq8X9hdCHcjPRgQ3AuuFFxjILAUqh
h/cQAduguzj3oNZB9gFCJHLpyeTlxXQwqqeZmmnb9c8DgogDYq1xFvwNfnlXywIneEubIE4Ql9mz
/8blCZzU2pum6a66mtZSmuhvWZ+ka+SYjGHrkbpBn/DnxTPyajARHSHXZUm6XueGCuW89J7p1qxH
24wvbt58kz4iwa74aN/kfElvZOflhmHOvEOQQSxX1soLNCWPM+9FV+X3KFX7HNkX0FQ6oW7xvuto
WqSF9g3oqoiqnubbDFGoYjNPGosaV/cpo7o4pXIggmiuf0o/ra9mR/woMYtIayAKyKpcM5BPmCHz
5A0JkljwW07cf/lKMKlpHYaUm6Qbx4vZcIVazsSCW/snREdgMFhUs5xzoPTTowyta+GyHkNs32cI
vROr2MrazneOHadwZZDz92H32KJuwYBVZVusv2GgqvxXzsptEh2wK51xbwtX3+nt/EvGzW9vwgBi
UhUHtW8sjCTcn1ls0niPuwbxXs7lDFRLEsJ8itic4278opzD+B1CiOuk/SK8ztnUZo5Alv76GGnP
TerldMMbzgD9T47EIYh1UKsx0DVbfiip/bSIxiNyXlfCgyjmpsn9cEh8jd1bedQ1Hf3kcVBvaeKx
AfjmtLaG5NpJ6w80tdwdPjJ/6QpKQn2yxEQn2LLLj8iVh8Sh384CISDhuL65L6lswqlwttLjoJ7r
hDsnT1Gj7bwIEkWlVAsBzV0lOt7BYSjn44QYHFVRxk6hi5XRMAWZyXqcudYB1vEfo2xf+cPMDHH2
vkF7eZtZ6ypodIhoaz30NlLFn1oyLurrtQL76mrjcCnS+TLVtdxoGgIEDhs1ENxtXfOzoT9/eXzf
MCv9mLvVVdW4lsvmYa7MH50TWje7X3Zt/DhCv6/xImGJ3taKU7A9UVa32hnJ3NIxjhBllCIG8H1k
kLOPaV+sq7RA3BOVw6aIB29PyverO87aiuPa1eo4ms5O/RNPNLhNv4VNQp8j3npef/R7sElGEX7Z
BeHco/ZnSuZwo8vuHuJ3tRgXOJGGabVqBnd4EdhQx3R6K2mbQGAGjtw3X3UcD+twuBOxTXBFF1ho
P3bEjmvMWmmGZxFqHZ2L2zKZHJg0+gPR0KMz62mrOeG9kC0DBd5agbYMOZ2K87wN4C6uHvy6Uyc9
K85GHLEFe8MbvITtFDkwlzLAVq2de+AQ0HOW6nX0y2nhfMy0EQzEkI5RBI5I32K7OYN+tDYib20g
Vo3CPYHR1+B3k9LiBbZ1cMY6XXGmYtXxV6WS4aqnXFw1ufeabMqOfgTOiAidx8mO+ZV1z0iiFzlG
Nhfy8mDQI3VbfB621P2NKdjn4Brh0XVmPJoJ8IqM6Gp9ONgVCuXKZpFlicQPAAmqswgR1vCJDwNl
GVzvxcWDnNadgHw0ZXKudKtdSWvYkol8wuBaHIuK/1hLJPnj7EtRNdMnYrneeNEL00TYqRmuUo8I
axXbQRwJeUKWRrlnUv0SDr/Rm9SlhgbXq/fNNqyFBeZHv0/n5G52TXdPhuEY0Kfbtj2GbnqZyBEH
KuGBY7+rN/XBxM8WdDbNOrQJ5xGpOl3uO2eskMlLVrHCT9YT69oDezUKXdgjocVZNZI0D5n7jsHQ
YAp26VmT0sSVbHdox/0YZhvKUHfVXgcdIiHVbsVckmKPS69/YMVBniKPXmsiuDU5XZEmC8cCDnEf
fgIAVKb9y6BDtNI71V7nGQCt4wCkdyrzgwIFCnyOn7dqwi0qIS3o+5Zyvyu/SLZVmynj4N8XdA4t
cTBz28eIBktK+kygiJ65Krv+ESMAKSKC9ZgkxLhgsqOh+codx9j45XJZaHTNVafqoNNMHE6AGLTl
fFaOXb7W4TIanvMlWMC2QyROmcpXht1mO11zLlatNUcLIe9o8l0QlRz+ooGFFbhQ5up7Mp8ZkXgE
Ufcu+SC52BkFxgFSNd8jBjnrrvDozerFGwzkZ3cQF7unGIJDQ5/X3jl0GwM/g5mb+xXOMd14y/MF
wG0jwPNTRc2wnIqgV5GugJaYqNzRQxivIUVnS39ltvjUJF65gc+Cw2BGvSwtlNXRn3Ry70KIrnHn
WxQogsYR5zrDtmrMaQb6bUh7ySzvNKv446kUg3DBIZeewztK9HtUWe2GY6obmC5rJu9IDA3kWKPf
jlmH96HOBVMN4jfcjcPUMkKop45ZBW/hYYDZMsBEqnjbb7rWMgmDjcaVrhi60XhmbGMCKLPzBxs3
hVQ2AkLX+8lNNsrIvZe1AOXmHarIx2tVozBULnap+b4U3qNb5me8aiWEYTRHbgxXyntltRcOk6lU
9owjLa5KQ/h3IdKMMLv0vvnmjbrDwDQ5M0I8ZBPx06MUSMLMby90vxMXimWsnRJXwIX0GmT05cUf
cNfQmOHNhGAdGwfAftGvyjD85aJJA0gHSHk0ftfLr4twdQddkn8QaYzvTrKE9ozvOTsYX5474cUO
/9jG4HM9jYfUoS4dOnCOlPFfedI9je20kyjiGKpySKfW2AnpvMrC4AzRC94T4AF9HMue1Wt7UzgV
PYglitL9rN0iW7X+dHBdBQq/wJLsiwThi3ovYrpMblExZe0ARJe1eeflCcMRmYcco/9EWrGfDKt4
vN2kzBN2EYrD1e1TSaWFV8dDyDv5zYHD5a7wQAnFGaY6sCDRNioG4zjzNx6bCfRMak9oXllJMc8v
nB0FXyCPj3GR3Td60R26Ib6v4sLfQ7F7rhdxaaZ9o3WnVGKPoEfORCJM9/lcz6uuUz5FoDWiKfAL
UPPuFkTcTNS6/la7tXYpJzbcRI/O+oR5T9MxpvtQv4bJzjbSwJMV+Yz4jag941PWA0i+/WGw3Q+n
PoOkeRflHK69uggUXaUDk5TnPCm+FQ2poVNP8LfrPRzjlpP+GAdjmTz5dGE3Pkyqeax3UErYyxSH
ERrMH4UonnKrOdnSxBMPT7qPmQpUbnGvud3FG+f3wfV2Tp5ehA8AJm3xTloeZsKsRCbD+Zd1qnlP
8uoKiGst8lcDjePdjPXd0qw4mFBYsvP4SLLaYy6BySbMLnIFGsx1Ibl4gyvXRoxdYcBr1LvWqoXO
OHslJ+y+OCI/uHhaSTGsR5uQF7+RmFXCcgFN0aszXVg5+ZvDED0NMX7EprpvquqzNrMvrbVPGvKo
rZwVlHr+EgSzUR3tmJWFEHyFtdZHF5kIHH/LHcpVV3lvjYm50bTA/FaIQmEv0osrngqk+idXuWA0
uLzhHrjNyW3nbrv8U71b2FuThlloFA+FmYYM7NNfLSkViNTzFjLpmLyrEtQNQaNI+D2aDTw5WN0S
KhlyLRjujGdPx06bdoLVkmQJpHS5RJlklwkT8PgzsswNS8AxLYoFVFfF60iDidibrEkmJpGu7gRW
whjfoQ4EfqhpOPpi+BywIWc1WeGR4Xz1YfRFcfyUyP4uq/qLHMtVZbU4DUsQ07MxvHlx/tlD+A/q
kh7C2EYH046ehkgeUjF9z2T3rJvRvERspiylg7lyYZIR+jF40bMFHlIvtefCZjfRFvfjaD2m2T2E
/DhoQ0rkzO/PVgVYOb7HwXqSib1JwpJxv/ULxT1kC3pnm4ERXJbRGjLML656MKD+cJRNfkDupFbW
VF+mZBeRmr6lW16vEw9Hp+zMnyaJt7AVj4wh6Izm3201Uwg0lrGBSPZ7SmlI6C0VQcQL3ZMzHIjC
kRjdxAm5+JOfEjyMxgkLyfAwNu0vNJRH5KR6MJSVvzfp+5WhvDN0nOSLl9VDpo9im2WYnNpXRgPb
aJTfsuaknrTNmeuHnnx01lrmqrIzPuI5zHHL+YHHldr2F8McDt6c4OBLebZbY0QsjAFVHxPgvOzM
Q2f/0uvpvfHUfrRyZOvtWzEdc0CfdJMnNNnRXcjK4sTOk22br50OyLWXr5ETftU/02Q9qdBZc5w6
ixD8I+8R3r1k6OEBOs9xcp1SkW8B/zw3XgGxWmIdaKZ3qKtQxPB1QlGgpxt1D2I2zj1PViM2ze8w
jh5Au137ivWgXMpDwdDCY8tRLbsTWekjE7B1XKNUXGwzkS2eK3vmaei8eWMvF0iKUVI1xntKwb12
e+MB6IsbTEkL0rzReCKsV4jjn+KjbYk6VDHqWI5vgVkNHzbh1EWGI9Q4dSH7j0/7duHFUaRiZy+j
/jkZjTeVvfXxD9SLB9vMwuCatmInIwXN0Vcv4JEP5UxfGBtRIBGXiHqi6mQ9QACbUhRq3auts4vF
yfQrRlO2tZmfboxpPM8TXNLJxhJA3w1hIKejVnzVVktwi1uvZtypvL/Vqc/s1xp3JArOO2rOIejb
8hJq8g+ipm06ZV+OCSrA7z+9q4z9fWepe52Gf0Pm8WqIqL0nT4ObU4FbmfqvYUp+6GbacA3rn9kv
uGbwreE02UfW9KlYaHczz7FJTazmH2bELnUEjcjSavaDtdTfkvFtVkBZLMP8HCc/GaFQa02D9CzC
lmGOAE3k0MwsafCaJbEy0xRqQa0XYD23tOK5bLoysHOLA2juJpuw8nnqrLHaTuUInqn5NmpOqjHr
TDz5+3ycf8XagHPJTrYyogosyktDxxzl5LeqvaNRInqlMwDbGjRlxatLCwmC5ES1jLEseaG3cJHu
Dk5u5o8I9z2oanIy6TTRF/A9eic6Ejl8e/27ncIUBJrYyoydEK4jLYidgPWxGXK4gP10CIfeYsfA
qu1LZoe99qYX8U/BqrDyLf/drQTneQngscLcGw2Jv8IbuIKuVNNp3Ftdf28MGN3pl7mUYFG+MzZN
Y2LebLEbN9/RIjUt6ePh90LdXbEix6WJsSM9Ck+95yZgAHoDYmHMjDWrYFQjtDukMU1JPHgF9oFp
Ce7l/NzUsbWBxMhyzlGuM/0jLywWhTu55Iy1/c6OExqz1rG0S2JtPI2r4La2pCe2BLWq0CwHrqNZ
ges/gnZ+74c0BCjBIGS0H3xdH9ZRODzqfVVu+8J/CcX4gmwUP0k5IiWKT5Zp3ycGEwEdvRxHly7I
bHEmt+XOcMM1LlGc7TNH9xBlza5IHhtNf7asOkZv739EA4cU6A53c1rcLQmlgZvYDzIzn7w+kFKW
qwLP/pZMEnx3xBZUsS/AQs6fRHStYKtysXbfdLU/MDo8jDGdRoOw0fWkOd9+9YPk7L2kAUcpzH2h
thVyXk6swE70itShFiOjH9tQdXm6/OKlrdCOpLl/b2GT1or6QJ3zrvuFDCqOSKvBbinL83Fv2TT+
fT3d0TtAUGp3a882gX1mDFOQahqcCFcJEqV1ahqPAHH9lQlhfuzKA8nD1ckn0aos9S+IVnCe3UUp
zhLl5DRMQ2N+SMjUWXHUhSDjgSy0299MIuByZNafPolxYYF6ieE5dS0z4Vqb/A15RqCAW6AAk4s8
Es1Yigoq3BRT98QbCgJJbP0SsfwwqQVPDciPckZs45HtLQYWLnR0WsMiLDCzMnjCbqA9ueR7oPPY
WvJUJd17lTJhjlRIyLv9Zjf9XasiNiGcakGsijt7FJfeQKQc1g1gFJcqLWzki66OqaM+mXztBsk4
jpZ5joPQn5I/uUhobMX1uGrT4sJA6hyp8XmEYsLBYKErpfDvdPOrpYlBiNFeS1woiXjdV02Jd1yk
JyZZSdByFPa6ktlDHb40wiXsBdSo0TJdbYUGSH+oP3WrOtJce5zalGWk+QCFDnd8iK4LiXbGg8eo
b1qnCt4GDjzfPIaF/K0V7nM223fhmPI/eyvdjmCVFsw/wpjua1lTczZ4YmIgh46lgrTKDr2yvxih
ea1/lxA9vnKypgF8MTQrN45+mV75QnHD3qthA46HHYK5ceUW/n0KnmnnjeMvlw66E6XXSKn64PZX
Zilkky4jLRuzIS2DcWOq8SW04ck61XLcyuWp3dDU+u1CKaTKJuPLyVkQmc+w8MwMKwFXmg2Xj9O8
RXFKPpctHsjHxk8gv0xPrX2/X+XeoC6zXXaBbqpvJzLmwHcolkOnfOVY9ppxjHF8KgIf+y/ib2fE
QYncOXTLu8Ij6hQBGWoKRBmxO9N5KX/REr/k1gu2mWjlMaUPqPH+DKI9m0Wx6/oK/KzZuURmIe3M
UCjMaX9va9WuSpOzk+JjLSde7i67o//0U7MHBbT18Ua8lfPgHfoC4qKuF0hJIrIGaT+3tKJWla7t
65TGp/RYOGJG4D5QjxFqFj0v5zTkSBLG/pMtOUGl3AYm2+k8Iv2Ron2m327vbVsi4cv6c/gTzqP3
UNDOdLpnamsHu+EjoTsLdBEGTMEeWD6N6VhgDMTePJhM1EqDHja4vZn34ZjAYrLAtYAm8CMX2EoG
x3+Qb4Iga2IGQqQSWp6ceVv1GOXWgovGk8OdWzRbtiBzS0G2XlpIQjI2qqLhNMdoOT1L0eXW/UcZ
64fU7vN96/cvptnwrjI5D1CD/kaP/+zNCBCcPoI9krJLdBEKmtzjmuhowAxvIKs5Dji8TWPI7/jK
iOZALwLq6dBO3Y5yE3GV2rQcMDnIxm/kPzmB7nD4FWg+O7iBQZlkpKMVDiDUOP0Y/LhEQlBGywT+
0+tx19CFt/zu6vCiz3n9RuVLYM88HMfU+x1N+hh0hGAUkHeCvKqeJv9syMkh4AQhs+fn+wEvQTLx
NCrXSz7TQVMBq1S/yhqOld1YbmmzVSG5GmovEgHSpadXEV2G3j2zVrFwZgOhIdrJmPLXtM5ojNRv
nMz6Q66P7/qIegxHuZud2pqmnx32NPZw64aADNu8h68NZi1Jkq0LSTIwxmxJoeHMkXi04OaS+ifo
Gu1g+/7OnEd7k0cLlrWvH/qwOLelTiQVXSx4MlTESB2GLuMfIciUYa2c6ca5vyuvmCmXnHQT9/1D
50l+GGUW2p7csPp1PaMTtmnu7wgCewIVDE0m0ZBJIDsq9OpxRra4GkTxrA/JYYws+qDgVJr5t2hA
nKb5S1dk331ifnQebzYv115iSVt27tSniOxP3wTcmo4OtIMJ5ZisxsCy8/23aDVA21q7zmsTMjmx
fQXx2hu675TXnOgpyXxjllud8pQ6/oMu0T7Tx1faRIFb876J8udkbj+nL70dabJp69TZ6ZVrMHOX
B475LolTdA9BXCHz9jAoNojZ4E0wYt64EYY9ECHbEQRINT2gIXozIvO7mvrneaZbWdr5a+unz52U
uGa9gJqhUOlxZJuedPcyN/mHniNCso0cyJ4CRV7XLxgFGAKIndcVYmeTtjIzaeudxN3Z03gSibUx
sMDsgF6eNUv7jpxSkZ1AUBdTSNaJEd/k0vnEToqCeqReXvctoHcPoP4Ygo4NO0hIBod/yLwIRvJi
zejz2iX1pm2cr9JyD6bf/Gny6uJJVwWyYNzkHwyK6lXdpPDnMgeKFmPWmuieJlIHfJlXDtfwvknI
0fX6nuMMPKiOvgyqZZp37MojqV1CgsnzC4sp73xOCkCnaXNRE+8lDGZ0WRNYC9G7j6w4SA167j6Y
fk7OhFmBpt4N7GiMs8GWdXjtQ0t811r2kzniZwJpl3S4exxazd3bqPA8uKn50Gn0aJagAImOOyBx
g7m8Ma8LhaDb6aZ1PjjWqpPFGycTOFbIDGlq9sDGczJey+UPJsXJVfjOZ/8FAgdnlniGA1TY4QNy
kURWuLRc79yKGGbJLhFGs2oUYQURVkVycg3W3sFA15J+WZ4kryYRkK7acW2W/aYdSvLLZqwOGphr
wDGYFZnKcNRfG910NfsSYpc1fs5Z9ZyQK/ILc168z+OYrg0pryy5hJsCsp1L1kEX3JDQeUlI6rzD
NhStxtw/V7l6s3Tr0uvOR5Xrazc0/2QVs8tp6t2VjFY9epi14Qz+Vwgmejk3GRCOZHnym/gFkxam
evaHPP7WzWykqn9HGv5jWjQXEON8Ffn0pkbOkDJm2/CMiPiCGlgecLAip+puBaJAxA0gd1/Hxnh0
hKZTl8fQGqm6wqgC1WWoJUuyMVbwaXgb0PJaVaFtrQgWfdUn2HOC0bzZ4SFATRwyFepalpEua16G
FiOLwT7XMPkY9K+ynQ7R7MuNY833qmNsqMcE4SLlqCCulVtJlNjaSZHmJ0i54Xa9znFeb/VG9Wvd
d/st3u7vfGBH0gRzT41KKwEwOhuAS+PhGfnUWu/4gWGqPwj+AZg/VnLwfFrHJqcZsQ+bScdaMb/X
Cq5VZNI35wjyA9aJ5YG6QxkWYqJh3SMZWc0DCgU9+mpymv164/2aDYpZIHcPQ8Mpt7fvBgV/q+rm
gdYTcyCcIOJzppUclgmcFod2e5KZnCe6N6cwW/ZJBuFERGE2EpkGhrjY2lKqtXQojDIJOI+mnq2n
gowfyvhpIo3XHBeACr3pVQtueFWb/XevueGlFZ+VpIvumG7OsWT+zWrS3TG72koFTJ32bqL96fki
r3OPzzRiCD1EhhWI2KWwrLdGiUDBA3YyLdMDXxr6eUo4iebeQ0xu6d4SJdXwNNYbu8tBlxvjDlta
u200J+N+r9h37M8bL8w+BzMiDKQI6bEC5hQwnB6rbAdiWyXmHIQhoEUvuRad/OkavcKwDXZ6cqdX
X0FMV4IeWyqAyEVYfHszXvQ6dbdnRAsoApyzziEsQ329Qv00t/FbYaH3tgY9JixEP1O8K6yIKd3I
nNV/ylKGj/5Z01Ij8Af/o3OBmOWD+tN5E81YLioNX4Je06uEPrqC2wIUvLP2qhENNYFItgZCf65t
Y9lo8Tmk4PPKNqtoEfRnqi0jrirET4tsIsJXUnf92YESZTKo39Tk8WzbsTmmUnzkgD1oxLd3QuQH
gkBftJRRjWltSbRcGpxg5WzTcFaxkd7XHQBtk2ZIhHpuN0PLCPBtsSBFW7UMYdCZMmFqO3yp7ptw
OGHrI2Wj55h7euL6w6QzQkVoebCzLnww8b4gZodM5pQA2v3GXpcGOkI10V7DskcmGmtmyhNTzXV8
xnPN9BtYRRBnbJVcQrMR8s/opR0UI5Mwl66DWfugmnL1XBr6T2Xq4c7wiM8AhjaxX/Lc9RWHyJkM
L9BHRO9qKeNs6RJgm1ABSI3T28nkksyStNwIOTXHVkA+vd3cPnXqtl5y8R49+sjwpi2G3vYSsfP3
Q5xbLSr1ChnPgIEAmx2q1HaYuJ0jD79maFO8y65CnijPCOS0bRqZuFmXu243SMcp2YR9cnpk/2KJ
y/l3Ey9BOOktHYfg5j2211W/oENxQAMGvX20MED/fVotoCsLTjM7oCqONe/Q7O+H+kIbnZabsAiZ
fmO8pEoFjXq70ZL/++j2qbeAU8nJ7IDYHbSK/aYugAdyeObD2w1hEOR7iOoqFgputmTzpGxuAU1L
QmuXWertpgvL9u9HhecPxuZ2JyY7iZB3eVBumA1/0PRZLG+6NnZGWOTqf2+ESCiqx7NVxBpGH/Pb
zwEcuvyFlBnGyqUpxgHBBxoZanrLH+EMvFS5Im2KyYgoKrqtEtFjODLEah2QVOY4ExywPDO3f/j2
EUcdnoQuvdc1G6wBltA5yoHCHTNs20cUrVvHVqdieXUH8dJKRGNxhBJvclauVdUw/DMLLEAkGNMQ
jggd/zRqPOt6QvLFv1fm9mrdbuTyuoUdkQ6Ij4jw+bxdB8kk/E1viM9UosMvT9pvEdGLUDxJjvE0
IWVdF1XDfI5a3DJ+aIj+JrtOw2uO0bXjp8xaL4/gp/B1NQv1Of1/z4tgfEZs7P72XP39MvNtNi3b
5xDYdIpZ/ALpbXUbftztw5FY6DxoilESneh8/71vQKfz98v97cOocarj7WYsFvZz4yAsuNGEE7fz
Mt5kywW7XKa2ObtEvGVvpqTw/Hsx/f/r6nZxhVkRbiHYndkjw+b9dkl2gwHytoL4Yqg0RXAVHyIE
DrvbU+rdCLy3J1v9563x9/3xn09LWSBVRYTh8LIWoAKOt4+qaKZt1zJnRBhBS7SR7fHvje7/70e3
Z4xpAuPelgl+3HTzMefgdJxUho5puclsrUMiyJGkRBdDxQ2UcGia5KFbbhgr9CsPQs5WuCF14ySI
ImxK9klwTfGDP6W8uGaTMsimrZs0tEaEml2slL5zZYZkn8dkOnaFZa16P+5QM4F7aW839PdjxtGX
f4830KkFZpfKw+3bb18wY494iJI2we27bl+op6TbpzORykZiWCfb8q+hHvnXxjUZ09IYLkruIgkN
VY0L9NVyi+H+9og4bP2rsPpPZOBLhNL/fWfRwwqPalbryczXNW3nB1vzogenGfUNLaHu732joaIH
zSuJeWkqE603n95uiMNVJwv+zO27bt+P9UjeT2wS/X8e9feheIzKuugvcZFcPb1yTmnTiyvJlhgT
sEVTJ6fiGi/3TfigNwVD7/Us8hg2DidxFsL24/aQf49zkhMESO3+9oPGmeKYC2DeoPlAv6uuSW2b
f3/J7QG4cAQpiTMFHD5JVkF+nW7X3k7LI8JTEUyiC4jRxOtVSK89cTa5Tl5VkNuZfRVaf2zm0DpP
y/eyvttXjQyAVYEZd3e773bD9mtzxKER8O8+Y0rz83IenJImPKhG/aEXmTzUbjZd63qj6Hs9eBA3
HeR3F3C25tVxpqc008tT18XW9XZXPzEVdEmJWmtIPW533b6Yolw/OCbFwO2+241vTZIX+7/v0Rpq
voiSSpjE4/x7aDlK6E61Yoa/POT2hdQmi6pzxNu/3367H6ZRkLUuISb/+at8Dl+0pJnL3x4xLX98
0XXttnc08EC121yhLpeeHd7Xy03rwasVJM8NMwYgLxrtq1G59lVnRV5VztQgPeQ+8E/2Fca5Wkil
TMKW+243PqSI0xJ+DTri3+WVanZ+cYTPwO000pgKsqZ3N9oMpLQZSIdELv+inDQ9KdTzTIURD/Qu
82HFSRS293jtmicRz09tx3l9dtUa09+X7DLt2iw3ZavibWyG8dI6D6+3L+gVecumi2zHRkeLo0Hl
2Z1Sw+H2kL/3teGpoea//v0s1YwHci5OoynMHXng8b7WCNrAbjxfkAUEc0X8zDLpSqrxHLX2FzvW
q5REbIWUWalKUN5LxunZxUaLESjNSNa+HMkxbzdzYjyng+kHVcMsVhneS22GewkwVYb8wawagd06
geOiJJH+3Yg/acLp1qnop/ZhNSa1m6xl5QQNGTuyCP1tknc/4dgfUgPDWJOEbdCbWRv4Vf6tMkJG
cfWWpvrtNLkOCPwQlRZdL2cgPjysv4RvWHsrSoj+QLzNO/qOpdo+zhzWa37MXaHmX5FGHinv/dOE
hqPBpMuHtxun83TOd6OrrW4fiuXz21fsvAItBPm5y+5nqVg2bg/w8zT838fePq+N3ABqyne1//ko
LOfpOBc/5JMQN3b74v977N+v3L7DSyXp6IV+aDQN6vq/R//9pT0UatQ0y8/mv3nN6y7c3r7vv374
7at//7AZcIPbpcQVL38SjU0raCdTrCcv/L8/+/bo//qxf78xtbp63dYJ3qflO//9vca///3vr/z3
H/tx2mLZ9b//3fVf/9j/f6ZsffL2grQwtNq8Bv++R0EHW2G+A6Q5qafGttMdKHe7FuqhquvhUUuU
v4+m0A1II1gYuwLJKjy39GClxvAo9LF+GOjGLJ/c7kndVu1qLx4I5sRIyaz64OYDugTJCnI3Df10
qqvxak27nrCOV+Vo7QUxPYHAqXIfRT7QhFh8sv9D15ktR4ps2/aLMHN6eFX0fae2XrCUMpPG6Xv4
+jMg9tl1z8N9CYOQKksKgbN8rTnHPJhjOTAFkoPJMDSka6qzDR9KF+kR379UjLG9z0d+in6X6XN0
QN9e0mV3m7XQlepuscOjvQV4ho2GyrYrtdqHi4p0ivcuYxUbVk6Usep07mJESrqZ/6v5RUnSpayM
nVNASLWIvztqBtMZ1zb3pmzl0eRefilUhyQY06S/naIHCwwChVq3H3cF0In5jPSEkQECWpO0wqjm
Ax+4hDC61+mQYnKejhSS63cd8yKP2Z7jMl5q7jFhXQ/wniqRTxOuUDSY8rBg8Ogc/sm97itI+OWd
lA2+EMhFc7PyDkhCiALUSvs9Se0N7lXS6sKecKdOPzFy9RfQdewvR2dOzBw4ORvSUm5K6n52TBa+
itw5J1r87jne8I8RIQNivPFw2RYcYlPL6TTm7hn9A0alTHmnpWvfinEoLvzH+FRimjjsB2izmeOn
5ifYgLxC/7BZgQbFCO+ukpKInTYT1FYF7eBMfmuFYewpi4m6I0CmoH1SS+CVzcGcr4E4ZHTPZUgz
Ecv7xaQq3ea09YD6BOv5p4SIsxg1jWicZtwqvUIfn5YXatkKS0cqvNccVME0pOtOPsGke2sQ/sJI
1N/STIcrPd/++VJIOnNEpm+6vvoLDavU0av39tYWtGBSQrO9cWgAl+O+sJVhU4ieOb5tR+B7qxp/
AkIgBb29S7TU+d8XZTotu+qaZPGimTBmNcAS3Cgho4XptKyFwRXl9lcgmDQV8rc48Y2/uJ3eYFJU
nwxB4beneb32QhIRMmsDpcGuFkHvYCInjPaoYd9/qQfGtAT3YLtX2YkdPEv3DnXbeM8jaXxHaacc
Aznk+rJAxkbEkZrfzQlFh8z7rfQU91YwY+EWQtKnNBZkz6JXsTlE1Jae55hQaxDUtpGT7LXE6040
ICq8dN4azUC9QymUf/CBwb0mSFEzeG7m0oC5hvy7U+LiVun5jzPI4AOqYr9EFh1dGg+hnZkzBtPz
/idE40AkAYCVwNLWRpcXNM8BrnYBnUStYj5gqJhhwoo+yCAb99Lp7LPkSNkmptP5PbAnezcviMqY
eCQhzw2jqr86F8B9TIG3llRUrClBQNesJCgJE1pH8ND1/3mJy4vv5M7BcOlNJr0B0XZaRoqQOywd
xTW2ovzUFv6dCAGCIQVjrsOgAxXXSYO9EIxs7xkSh+sWqtO7EmY3GSJGhvbogRpqPlVDtT4aI0+X
eaHpl7I2CR/wJWwHDRBt7jXHMurZBTMCWhPrTGy0HpgPJ8j8E44dPDfDLnWDL92LJ0tPPDDMKYx+
fq8R+kmtYUysqTmdm68gNjYxIPd4G46uTt/KMB1t7zvEgscT4ibw/jB3cc61QYkCIimgErLtGv4Y
zXpDqc2HZ5blykGKv2ZvZx/zIPxB653tMeGBZlECbmjQiL+c3kOOSevjppcobtnU+/+IDqBD5uk0
Kq3kEOQ8FYUlfpHgi/NLCepbazzy0eGyNWKJ2MSuOnZ3/NWwjGD6Va1dpMt6WhSpa+v2TZXeQOHv
/AykaxBpqjaIa7h7rYxEeR5Zcjff0UOrlVvMZ+1LP3E1tQReQQKPNmNWvxzCqYATbXlzJt5AlrS0
SVsPPdJ0ivPDPLMruLixZ59Cxc/fWKZ5xrQUsbYvdoCg+TlT81GNtvHQveIvQUWpIdVjNXENTBNW
tpq36amYTu3pNBBhv8BgQSxRZoVnMEmYukKZ/JjpRtZD+T1MaNQAvV2hWu4X6u/zTK6FVL1QgMQ+
FD58WlSCJa1Js7/oVybxH0L8l9CM6CFgWTt6bhOug7ZSH+4odeKC/WbhVT3hYxMtMO/1kEa9m3GZ
chqiOTwIstjAmHN7K+pCFeXCMc2JGCnscOOJ/rfuWBgvy4o5r2FNKbA8tSFyxETKd4Y8WV880opy
JfgRFqpdZmcgE/3aDhEcw6/vu/YR1iBdcuECA+csqBh/Kj7+547LKCzl47m+R8DYdzDWfECeVv1V
mPnJNiQUesn8N01bfmuu/AX3I1rbeQVO5le3I3qiozP6XA0xbaDWjvXbODD/0AlVW1VYHW++bh8L
LKrv5JRhrUpw5M6nOHuUF9SVULEi7tx5GSwMIJ2xq+2iMHPOJOom22AIErwV7REvmvgCl+HyfzGs
yxibzAL0ypSoKUfzNcXzwMx6avdO7gdL+8+R4g/9AvMfCNYJIeXATNqWFuOJaMgZ0s9vklb1EYpg
I0nX68yqWasioOrte3UR+Fisg9ROV5XeJK8pMmHowNbvziEXSPVzdYWior7m6JVQomhv85koXGbI
a6VXxVuXlMnRMulIZhPGpVbw8XQa7ucOKeBltIYFmq/hsy5RaiKSznehIYJHJGwCWIdoHfViY7QV
MvD5iaqwZW0z+hPze0aVAxbshvLWysBdlwOZIAqYwq5IftTWes2MLt4bRFOsU4GRpigtCJaWpV/n
F8gxRInQbEI1xXtBj5HBIat5LsqEodtbTQ3KxRA1OOVVcvGCNiYyA2P2qp9+5M7KkBjGFFL4G9Wr
7mO655qxflsDKMrW/6nlW9wAJshUJ/hudCJQ1THM7trYm3uIL3gD5yemx9yBRDe3vEEvddfzbzaf
qgKGaG27IEoRlQr2kA890D9MA3dPCnt5owCpvdmqQ8MJvfIi5FZ5JQu4rjvrEZZm+8r/9LdWl96x
U4haDmXotPdOhmSi+E51yl1caGmu2K+uRtRDHabFhTBbNL12c09Tt7to7MrfVKO6t+bQX+Y/cO11
90wdy0MRF1eQteG18SWlTmvHP15AZ9RI1S/NCvC3uWF68AXfUSoAaAkbB/nUMEhQWM3Ixmubg6/H
6ndts3cPFKdF0mGln14OR753MrlVyir9rHjq2waVgXQTcbNj9W7oXvLJQ8TdJEW81i1UYSESRwLt
qlVmsMyGaX4YzWzdKR7Bi1n701roguoWzlWadqSkFb5xFtgf6cngQwyL6j6I9B/XpcGHmAEapJfJ
Mwzjd1of6ivgyuAV9JIynVh4ry4QjeADxwfUhvWjLdLmgsYnQodw7coy/lPENw/T0R+Nf4ZyW3Pe
oJguLaObLEth/uGHgnCRxGXiNJ1WVAHgI2pmXgU2WLMuQIUVrjxa9kjsYYzP87nshIZrMbuBlZ+r
5HPnEXuR+XR+mfn55F9ivnRKC9QnWOi67O2TkrvOfqRK9BGrw7KY3iMblKcLD9pTW2p4laRUoCaV
5EfiQV86AyTcF0V5wGWxL/hfOdOb4S027Phg01q4Njg/9qo6ftPKxEuTl/Cpp0fd/LxjGJhAEsxx
oPDgy8uoOuiF/yZE2hyTblLoTo8m7f+e/vtVJThR4/xt+6i/V6NT7tSRCU+Opo5uOnS9+TK0e8Gg
P1IJ9w1D+2gpI0lmoXbWcsZW2fxIr4KcR6U1ZCvdoAeWlEP07kWkQ8P8iGobSaioAvpwSCBaM8rO
+phr1K+NRk1K3/tFZmCdnug6kSG5Lx3R0jlgnVIZtH3KdmiXKG3FTp9OW9/ckt093lN5IV7IvqQm
uxD2h8Nn0skrj76c2WxvPgxN/+gRo+Hg8/+g0C8QhIIlq8IyQ5IM9aScqWW1hENRMStsBzv/CoWE
b6K3H6apOfskYGie9Gmx6u26pfjNlBPt8w2Qh/JmRQTeV+naJ8HtHBY2BCprrKgp2BiiR0W3bgD+
VDNfPdmCibqS+tFrwDJFII+zBjEqFn1FmBfjEM6rKBcLC8rXTUm47uYPNmsCRLKkTiwsLLJLPyv7
k60QXUKH6RvhAHpi+x8l8v7890BR+u/CLIzj/C8NqvhIRZ8d5vWrQn2F7TcWJykNH8c9nimCNWrY
BHn3DzplVuG7BOu4RIkNwMspWdej8rXM5SsbdSJ8p7c6m1ZZYep4TaYv9lXewKPBRjp/NXKcXyQp
xOvcR6YqJwJiIhBbdKprH0eYJG+kea3m981pkYdk7T5Pfd/8ELQN6Dw3ZEgiOJ2/yxmNbJUByqSt
WRfrMjSJdW6NTx/I6u9kZNuvTg9gkrvK1ESugbl7G1qJ+ZM18idKVPnFxJreYVcGyzgajF0flehH
fBcXetOeY42PgsnQ2iB3HlcbAHW3b9zvlrzSyLAf0gmcn7ZzV4lip0jhQCN7WtT8cRUgGFFtfpLk
kBMYhqCVtgYFcedvakuJsDI23XGCP0GLYnAdo00AHVQQ9wHvBmQaoEVe7CUQWZ99pJe/dh9aqNN4
s53q4ioNWvjScOg4ZtUpy8FtBGrhkEBra+uJKBeDogykqr66VvdFhrx6GkgEeR0gHizYs3tbYefr
kWsbmi9uK6vn8pRVb70LqbANN6KHJzEYJaNEb28abG9Nnfil+VvIIT8z4vTRNFbaPi764IHbmBLU
Gm7zGdgR/CsO3cyWrJr5LaNwg4fR//Wnb3KkGK/VqCGI/t/tKb8C6FZVBf477VZH5M/r3ERRHMuc
XCrdosjKPOsXDVSmEhPjT9iOtVJKC4fjdDoU6IEcWKgySeVXYGevDTkQ/osPnIYC76+b+Z/4Q46j
5/bHRGbyrZ87LLFWldRbjYWHH6jv88aKW+fUFwTKsQp7n1XzHYSN+kEpyMabP7Eri/C7bpRLm6T1
m6fpYlvkzWvXWjjqihTN4hiLS5oEYlH3+lLWsfmAEGDyF+HH8UWvsItJtMVI/t0V7xTEfy47cCxr
x69xhIFZ+GUVP1HBJgAgmLrOeeThUJfhuxF0C6VWTyOVOypBYm0Q/usnR2c2QZAu+UXIEmCtBRNS
gQyTkcizsPVTRMs+DC3hh9s2QRQOJ9QmSifvT15G5lXd5O467hX7nCsOvRxNe8tLCxuAwVqv2JPm
KSmbK+4nBIe2z/gXZz/zAJROstA21L39VaFWv/ZuK7d9SmqPyHVj5fkOxYbZtDzelS3Ot4nkN7a1
2PZj+5NbFhtpf9RARs//J/LkVobnk2oR1l6w1bncwEXhle+9gOBoPc0+4Z9krY5QuqrXCUsBl6iZ
ndW605kY1w+h5vUOCpi5drLI2tMZMhDHVdWtFRPjwpxsoOMDX2u1gkKmwKAxq/vzBeA7ploNHFBn
FOU6i5ZGSOxEW4f1fX7p45wASVmPmyCNv32ZlHdfxlCX9PwPmKjnwfSOLyGWjlroIafPhjWbxGwr
cJJ+ZN02c1z2Xw58Dj9nOKGWHPVcU1lRX6rSzi6tTGooXJ747vg9tmSlEqoW+ccZPEuABnQxSxsh
HDThGXTIiby+YEraoyGl8FGB9C7VS4i8zGo95fzsnta5iJdwXNBCtNDI2LcG3Rq13IZIqAlsrVf0
FfsMj0bn755/CrzPwyr0YY/UktLFSdQj122866hGoB5S/frNlV7BcKuSNLtPvxnOC78T1s90kDmD
/ePLjn4apMK+aV8tS0z9x9rY6Lntvgf6sBNV+rsdI/2qqnWyqVxIQHGVOIsnLVPxef7YaX4pKpQM
M7RTz12oYYl5CH4QV/ZnlIAo/Se/+PPySUV8KkJFIVUgPzeBKsn5bOQBCrB7CH1chnMaTe6Bc2xi
NzhAjkfHkaK/kV0LEETNyNLsS0nIpjcMV/EnLqgIGFeRT1sIdTtfBsMATAGBUbBCZEPfg87I/KLC
vUHLjbNLT+EJM99Z+3ov7/pUu3t+iU+45tmmmRoBUsPSn6CZWlI6mxCq0jom9OQEqg9pNtpuNy4C
/r98ND2iFKYgt0Ca3p+6+4sxK/idKsiw8goZ1jNDJEK3W+IITpaNjLItqUe3XuWr//5wekLznoDX
5zIAOVCIRRfSc5JVWx1ATLKvN8Pw21EPuoIyr5RwQGsR3vHgqndm5EvX7JKz4/SvTdK2r4Eetq+S
6CH4yw/P1ct9lrEbIoQipgLVteq1FDz5VAuDShg0aCSn24hxucpEDHiTUU3CcGPfZj1RgAVGg6ZK
WCoE8l7facT5+YvpjR5scDfaqL3cflMgc9nELoK/SGLayGLL2RhT6U43pCABPDFONQE+yO0yS55E
ty1tqKgg/8ytFpvKR9NjmmLrshuKiX7cxIBg/s8XZeb+0kfhnGeMbEn5cSpQDM+Ay7iji4oi6Wi3
dbnIwHqBRIrRcg4iJo/A167zXzoCwVoLGTB0K7XhEGRFt1cjNqd92P2Z75xUZ8YURemu8h33VBiR
A4HGkQiyms86yZQtkVt4zT3l2oAG+IpZlHDVBu4VD5a2MRT9mjfBuNSnbX4hiPp0PcbA2kTQLmi6
zlB5iljIK/PSBcmURAPb3VcKHWO3N/FCpc1Y7GiPp1UzMRnoWLTdhBPhHV/egsTmisVYvlRsYzj0
vo/zUOI6pyE//nLoVL00I6p1xYkxHteacjDqfFw5rlZcgVryJ8RvEWLJAUicZSrroSP//HsgV4Gn
MWmU+WfkSX+VGyPGcVf87tNwWEXIBHb07wuWuKTZ0iKq7vPuPZpClUatgkDU0EeDaIlcC8j6S4xB
41vzw7Wrd8ZfrrG9a8XZxgKStzLdZDjhu/JfKjV2flFsE3mD7+gQOLmxpaLImEa7jBh54qkGuky3
bjbP9QcUIMEGidm82yR7RkKO/3gWkQhGL+mqer3H0F7gxzdMnSagS1xEqmFw0t1HXWKe6KZGAv3X
BjXlsMun5ggJGcuyAAMhyxHwpMZ1bIfJbV7si9C/ZZVqngntmizBZfIT9X+EENWvHB35Ei70ou29
AWIhlVSncv3mxMOASKqW870FkKy+dzEpqaodNghv0OFNoGO2G9oy7qKRvEOF4EiC0A0zpJswiIDh
Onws21TX80phT2tZN44Y3JHfPsNixr7/K1gXb4bof4oY9jdQwG7hBcMGzD/1jpLFH4373ibOuIWX
AflT8/p9pmFrq9NBOwE8wH2odG+JNaofiI3UpeH4xRnCZgPNqjg1aJbwjYDPw7FelMCvfG/Rd9aI
vS17tUDE/y3Vb/p15hqeabbqQeCeaKovzSl1qc+H5KS3aEw7Uovml2qw3QOdXzJ9zQWIgvBSmcnP
81MOCu001wOVjn61qwFE0AH6TV2uLLKmn1jkrXocrJj0PJ/AEbjo+1DjGTTVmC1z91OFLF4IADJ5
rohrS57CXrbGwRpautdZHnYPOPgmStWkPCXYS1+I0BmutgAFmBC4ndmx/dsJdMRZeQ8ZPfEgWPj5
wyPlEHcUSMkBLRWKLpi8atkucF/7RO5AutGw1Wz6FJPr2MUEG6Y4hB0M881Qi30d9DB6QTVhtetZ
MYt6M6+qkQ8pTDPHkxtWKngcG/G3r8PZcUb3MRKugia9eyiWG27mq6g0mn4v7Q45JBPg8/O5mrFS
nnrJEAKwlHselfy3S11OsdyBi0wr2veJubcJ0HrITHvM2T9mhtcxduWtdONbpDOsCezKvT7/wTKk
O+KH5VolmnQZWnTPaG7oK9MqacrWEQOc/J8o9A+Orza71Db8E50rHZUuxQomsRdpRdWlcaz+pW48
TELkAdkXxx1HmqXveVOQSDBmlr0E4cEcbSqmnI71iwqGVEArAUriBblKF9fGFlwUH0GbEWAThsMS
1In4Yq/6ExnMUrMYUhRWv7vjVS6bNkjEcRPue9XsEHvhtcuKsMG7xlGkt/85Cv57NCI26UVmvP3/
v7cDRY93DJdWyYLUjxm0gCncgCmSgjWYfvMcakArGSai86hSfdM3ibbDy5+tNUPIr5AQMXy87Xfa
aIjrW0M5FY5O/kgFgo2+jO6p8p86lruoZ2eKbvyW6rH/adnoeQP8gSfy8Lw1jcKTh3F9h3iO2WnS
jGezhj4uq6h+NYJsEoKAsxoUok5pIKzTSSs11/3zC+BFxiV0R6Gx/HhFxl82JunHjGA/GArIYXQr
bG4r/C6DIUj1mnQ4gYi7FT3VciXJDiIMmpdizLudVehOsQkiswDuDKc9mfaYSQMfqi5HXPdJDg82
pMEyaDSJmANrLwF7SSCpuIZUkLX7OElxdGFFeW8H1M9YV/zNfAoDCiETf/eQ3SshWh7EaJuxsdCH
8Fv6lL+O8vsZW4AJqtzamdbR9sdDOGBUOpid4x1ybxr6o1Gf+WbC0bPTfDS/eDRJCTcnMywojHCl
6UDx9NEQew1L7Pwrzi9D8s7YLPuM1PFgT88tHUFzCsf42wAjNfiAHNap1hlL0eo8Qb14Jwguw1vv
a4d2epnfr5L/pMilgW6tiSgeabgyuOUK6tl8cFnNAW1z+e7lzWdfEfxswtEwpRFfcW+Z4Iwb3GvS
x4GgwY0ImKJlnos+J7OybUqz+NgX6MilgtUAzBa5C9ODZl4s+sB9f/6keknMEzmBDsQGxLlNGR0G
M+F52dMFL2MNQhcvuOvUQ5XnYhWD0Qe6K82bggWP+bryHviEgwLvhkA+neKl9JaMs81V72k9Bq5Q
xxY3okzbPqc+QPJ3IbpyACsVLCB7nlkRXBUSl5wATKphfWZ0B/5VcBg8EvhB/5mFCBr4bAwlQLOC
Pk9uvSGRUQyUnWRnR9JOXhXHDJbBEKNQr0l4C12jWqaVc1O6uP/5vwc+pdOoBN7RINOCgS/Gy7k5
pWm4DyZF99m2mAT4Ijm0pTUp+FVYZqbAWaLMc/UmqMKN7pfDZ4m34PBcJAstfl5WttDRf0WC6yP1
gv551aVj1y/qEntWn8SHvsiTt5QPih2vYRNd4NyI8Jj6F0yr7aKItn6OZSIIDDYfRIW+hHgw16nT
55e5R6lkoXpWM4Z2stoZaDpWs7CEIm+ll47y7rGF3kWA3Reg8zJIVSptdvqB3g68EvuoIrWWkW1/
qCM1/TzF0SnGr2FlwXpzu35lTqcyEHtRZeY+HvVq5fykNjRhfSqfbFfR7hFxeEWq70aFt4dALR+M
C7d9lOsfbpUO+4DOIuqpH0JLvINWTQF9ZB1xiN8QHHNIV4MkSTpIcUamRIPab1Z6FJNZgtubWHoH
JFEqHH9tpWF98nL61BX9JH+qk0AfNjulYJTIJgRIiTahVbUA1z9IrT3Tv+wsQvwbTHg72rmhRgyu
MqzpMdKgT52V0jGixXRKq+yZf6aHLIMK85x8TPWLhieJemtaR6a583NfHuSJjXsjSl/9RvbruhFs
gQo9IWIn9Zeo6/kb1RVj/UHowba33KNZVNQjhELmU1KKybV1YtE4pFWUQWjWQw//MfwaHXwXRIp2
WBN6q73Np2Vga6sYjIFXFrm3AOxxTJnLb1EWFpu0qsSJ7uB/jrjI/3OUnnodGqWrSOa6AtUJVokv
w1TwLU4vqVtAmIoniVZYpEdiTfJLXMhXIeSEZqsH3O+B16266YmJLRdsnCAd9/kJFXzTwlbRRwBd
UZaGGwTHtPMNdiNZWPJzRvJkTEXe/LiPA3rveY69twGQIg21eeAAziblVsRtcTdVZ0OPTU6fzvMj
SgPjaLTdoc3jzyEalEvsKNW7NHfzuAf1WHPWDqNX/Vab0MM2gJCICX6mLvCqLkmyhPChZALGRBL+
chL5sNq1navBt1my+Uc8nhy6Xuo3HMkb9ONMoyjahW6cc7C9bD/CUae5JeWrojFdM5Ma/1tjt9nG
VnVjR562hzcztBb1tFMomtTZVl6C53Ku+Bj3n6BQFJva1Cgu2kh5a/J6gd2S7u5YMnByLT5pnotW
Hxh7lBHIxXo6K7DJugI3qhTfE9kq8Fe+rYnvqEm/ZhVHrXf6g2gFx1ROz81g5nY05L1UObrYYl2c
shWkI7cN9LvrWvWWWjzasq9LafwwAGoVgi29pl+q6WKeWpPsmFznoxRCnqOu6tGi3pY8V/KSLTbt
P/Psh/kbjnrzXRMG+KLEQJ/l0hUHadCwjK9bsqbefEf9g0515+s8C+LyClGUHp6ecnXNu9rGCeu9
H0fVqqbq2GGMKbAbys0sFVHpui7oY2+oL+K7SuTAIrTi4Ssa5b22fXrB0UBNIZsVo3d3h4pBbnoN
I27kMuN0u2k/QJNnPd8n820znzoOzfXBSNdmnyoXfJvBpekCpChQi6CU0o6ctnblNPJ2Mi/ePOfj
5YBZ0DcuXlpo27n13tm9scbEJFfzqRMU9r4GwkG8Oc+GZvhNfhMR2ZNuzo0iFN1+aFwiT6tuQrhf
eYxQNymVXzwBDl3JUHM6GEZnuBKyIBejMLxpBk64ybTpn1/kEiTuNkKH/e2XzpuVDup7X1raivw+
6yD1vDvV6ahhPYWMrueMqhTVdpeKpoQnz+zSIzCneyJwh0u60K8KyYA0NVKyg71811fB1F1HBVGi
+SFsokTj1dHIlNIm2Sxqq5umtQg1NJqV4LvowPKvbEAEJ/u6Nm7zQ1hmKHUqvVbZoGLHTLOsBaLP
DV0p1QFtdnwxGLFB3zbdpTZFhofEuZxRYsKvH4tgxZ2Z7oygROIluG0FfOuLWpFHJnpRfwwpHU1N
HItWcXamkdmkIE6yU/QfNIVEQ6qUERwcvQjO83NyTJBGYVb5qHqorPMNZRYQHivsDe++rZMyhNU1
GIFpyvn2nG7UcmqnPBdA2v/h3dQadcN2sl/MfwOn19xlOkn6RqCAK6IBU0RGlvaGiN08UpBf1Jq0
5t7p9VNnUiJjWxDvjDRdrjDXQJw9nY7sfX0V4RW/VkiQc90syZQb6RzadKmnXbvGsr8p9Qan99Rn
qw39YxBGsIsnjZ9alsne0ZtqKTWWzMJWxgtprPElElx/880zfwGoNkzQAYKkxvDkVCvQIkbDpeXD
xdB2kf1WKzwwkgS+iFPyw9q+Qbd/0mAQEHdQG4iGgdNg3LeR0emTxSJHrNhgsDw1lMUMx5KdSy7p
i6OWBXHbDAyQ/Q1Xs4FBM9oxyRYaGDukBnx1Usl4Iy9Dyog8a758VwrI4J1yrW1z0nAgXu2Vd1XJ
7vNnkGaW+WgAzEdeVOwGy4MOjsd15wnDPfo2yto6Uqt7k9MeCempflaR+UF4wqTTamww4RbNZGMo
nBOyHqssQJFMi2rZYy6gTI2vmAP1bRsO+laoZXDug2zVRY14MQNKJJ34vc3UD4SmlPsfuu5WSx7b
4U5ErbEkQyZaleRYnxUf35jrdLtnxQrPEpNYLH8PjV5jB8dxq6tdcPn3xc2ZaA9K8/vftzBZrYuw
LY5ODDp1LtWyjjGmiKGg+pQzy9QJ2004e3mnI38+GlImKVGEl43Lo8tKkBJNBTmva245HWkM00b7
qtJOd1XNvldOJXdh65RLxcLH2znIpwkAP9kmdOHpjAwyAjxazHZNeQKcN/6qTEzZNqi5fSpLsudT
5cMkHvfkYS1amJ2d85v22hI5BZYFnJaHrqEgwruuvhqd60AWKIkxU5yXnN3voifI8eVZv9g0/qFp
/X3qrIZODVdS/d8Y2E7rnV2rV1t9mi6lFP5b4NYZPHtOVZPJYUHbh41UPrBr4mX479FojKz8jdhG
tYvCyFY/qQDJ5iEqBGyrHkWbCAn05xBb2CxE8F3RXUGh5yz12m0+VEt9r+Hj/UGMtejjgRxTNUWv
7TAb0/FHn+jR5B8OzceR5tebZdNYN023wB6hbJ4intrXbn7pbxOu1lNcs/ZM6rpievEG3SIXpd3M
S5c0NbHUPIJyoqBEvlFiGHHcqT3g43lmuIf2C50jsxfj3E5nIQGX11gD+UD+FqOc6XT+gh+5L+T9
dqtAEjs2/xgOo+r1fKpOXeSJ6EGXNLok5QTJmHZDkKviU1Jr/8xnJusrG2j0Synt67Xij+3l3yMl
mvrqZOMu8yqCEJjbHp6p8TOjH3j32+BjqOtowX1XIMXjiN4zj/HpKJzeU7r+P18NW361tMuf3zu/
P3/H/L1pCKVa9vafitbF1nRGuVLd2PjQI4MeYgxltsus66xsiDoT8efw3ulg6VWiv9dz4VSQV7sW
TCNi6YxTRhSg3KnB6bnDpVEIfLTtMNvN31pXTUHTvJHcUwQWelobHMIhlwdbA38RK+yGBjYAb22d
KcsEr/AZiAfPvQSuTCCqbzOsqo9eZwGe9PpDOwWF54bcESAakgo8Ptwa4GXSBvE1KIf26BQpcT7C
Tt7LTN0r6I5NURf33Iiqd0ZUduwqb3Go+w+Hdsj8rt+C4nWG5s1StfI97uR4RPLSvgxkgb+Nxtmn
BbHOxkmdbbX2XXVYQYmTc75hPrxVURi/Aa9RNlCdlM182tfR2/wNtTtJqkzbJpOH/3z+h7qiGxHZ
TzC21vnuHfxmvlP6a9cJkAuqqndU+hxZCnkrv0LXvfZjWL+mQVbt+xoZZQ689BfaAgAufvDpYkHc
2gpuSzL9inczoBsVoVmquy8duv2O2FLGwtOpIutXolTqe1r3zbkhUxLiJe8HXjVAayiS40B/9U1N
aJIh3aXx6p+KafrbjJqy2+O6pSLOmXppqDV2TRo22xIg2dGwkk2caXw2KPGW8/LYN9SDpUJiooG8
iL1dfR9iE8iQKuTvlogQTdR/+GwnEkBbv1phT9pQkNWLPhKgqmr6G3Hjemt3j/CTsUrjl/UDIKE4
pgml2vNc8fE8eHDE86Z/U4qcVj7V/1UEg81OQymPqfSUHb+suSUJwDoNI8VY0fuHubaIszK6+jRe
5jMcZLi/6tY+kF+KboQivdPwKljZUN4ru1S3XPnOphtZwXL2jRvKMXtTOa2z0wwjPfcZzKu4U9T3
VO9/GogcfyMiXdi8/xnQtLzAIAniLnjrjBaRfcHDR+PvfCjtnqiMNCaROeNZNBqN+ON+9cIYV60s
lCNVALVsI8pbw3J8TEnPWpa6Xv5KVHXXEQHyHmJA29JHhREN5QJJqs/mnstCJS14EgiFjoksR8t5
iNZx8MVwnmSs/2HuTHbsRtb8/iqFWpvVnIdG112cecg8OSlTUm4IqZTFeZ65MnrbXvgBDBjeeemF
L3Bh+/YzqN7Iv4iTpZTylnXd8MaAQJARQZ7UOWTwi+/7D2wv1CimVGbhI9ZAAAHMGL+BxyhMqczw
E7qs6K1HDW4kxn1gkfC0KiglyJuOC7OlwhdR12jBi3XoxByp7Ddoj3BIKmBc+YDc9jh1tWA3MLbt
fPTdIPWMO1vEWppFjquyge3IsEO2VdOD66HoEBZWutFUN74dRnXem3BPsR6miCzb6qp6LKMUnF8O
H76nkBKuUd/QKHpxjM6ogLQJzH6Xl+8kq6jT23DvDspOCTW4T3Um4GC6cMwhiOkQciuWbZkeq8qe
ThgRKVSnvOqAbA+Euy57KHsVJfS4MjYOSvLvDUSDiqYcr4rYE6BlgrOkcs2tRASjA7dGtsa/t23h
veBQ3Q0Qri+a/CZzEuXGrvTuAmjJbS1EceSmM2u446l/GpGdeuAGuswpDn/MXZasUZCW0GxN5xha
ClIkuZddKNmE5ctQeAsdYJTwIlVvjTAuYFminVcl2i1FZO02SUAdAeqFg+dVj8mdjFCJn/Gsvkxv
5zKYN3qWGG9zAyVGP3FVHLLadtuOIbUPqJrTFnPIUAOGU7oXeBSDAMpyrJPjSCAGd7gjVhfcStRD
2lppDoC174lBgCtO5XRKWmK+YHSdnQmX4jpOdKQPA16tQ6GnB7zqi1NQGu/CPvIXvZE4D/IE8IfO
Aysxf0EJzl0Y5WhehUJFKIizXwxyWEunN9orN2nJsTbhpp4D+wKRZnVN3Sxb2p533znxeIm1c/+m
Ve5q1CrvYyK/QxHl/UUamDdG6dZH/hwYMGgk9asaVMUqk9bdVEaXRKPDTaV/yAwfvasxUA4y/jER
62gtkMmRzgspwf9s5aShif6Gu9UHA2yoozZbLfBvo5roXHdxSowLAENzL7y4jQEJShCOK22Mqvdd
iZCC3+vZVSrepEGiXZYZMIubKkoF/iTtB9hcYCutofyQRLZxYTX4fWDEGO76wUZ1s3DuE2LpXdHg
Sib3InIgsBmcatvDatuGsF4eAbQU3bD0ZjNEfVN97uoUZosagB9RopzfEMxLUPoyuuu+CMKDoms6
cmFT8gZFuDA5WPltps/TVaqkOaiKEdnmWX10wBNfmkAkd7Nn3WKcme1c8MMLYDTafWFXT0GVdE+W
ToXKaoyPc075EmP28iZBn3HnEI00WGpteabLG7UAca3ivv1Jn1dFYdifRgVYmx5MLgBb8OgJClsF
esxrFfnSD/UTIlHlBywFg40+D8Ne74T0cu/nh8hAF9Mps/xDZ6KiLAoCRWxuQGM+UmSebjOzx2oN
ORrMYLzpXQhKsmgG5Y1uAaa0p/kBfG1zETcawHuRQihrYmdeVd2lh1Iabl4Wa0EHzKUDbXATDcgZ
L7GcuXe1YUeeTT2puudelhOSDRCQoo9VCnq1UG9avTPu8qqL1tD9zF0nSlN6355MJq9b0wUJnmX2
Da/NcAn1sTjI1XuqkKuETJaYBLy9AZ8osYYEWgiJTMHOyoBgwAJACyvHbBpx3PlBCYYAj8FafcgD
kIVK8YHvHKywPeNOYoAC7zU41qVnxbeaJbJa+o09p0yrRu0f0pFEQRURSOYuKdZUX5IXF7qFdvqO
dVxwTPzywVNT6wJgAPGwqBPmDUbLMWAKXESC+4os22Xt42SN6MPKVJ0LmRHwUDwj2VifyrFub8uZ
ac2e9WFFtE5MP3rMvmQfkI+wJpI55azu8swH6jpqnniV+ufvq+ZRVwAD3nqBXd5opXFXKJ56Ew/J
ra03zL6YRmyiLoLJkDpP6pgF17WbW7e+71/Cg3wfZCIqriBxsfx4n1SkBZLEMq476vyLSgdMkgEt
gsnHsrOMcCtBkddDW1csStGRgJWdK8cmvemG2rhqOxfsEb/qPZA6ZO5d0/zYpQ7pyjp/lJlCZCtv
tLDBewOXpyu/9o1tH2XhMUuBXQ9T2mw7fwqvTR3B/bHHmahCRG2jx2P2hriCxGQAB1IeklLjTzVQ
jbER8pMrOd1g7MuhKg7NuslQ2TG9bTe3CkLzPlaxkPzW8maKyBKTXvWQw2q1/flL13TivbmYlK0k
6jQzvLUAy0fJ3al5l5RBgQq9cPUqhY+L06tYRytWB7NENKqw4ikllHhIikNdseMrUsOXtVH6z5ki
VDzxVtcPcilmlkNy0eDgVmKWcK1U8T1frPKA+41+6H188SoLXlHQ4Tjppv1Hsl3QRGa1vmvLRj21
c3phEoWWy17Hk6yx1fxAGri+C4ilDnqNOqSKs7wOcvpUkSdwUJyKMrTWk2l3PsYjDGAMVlXL0sLW
J+6Ao+uIeZibOkdvB5ES4+DzkjVhXwHlKNO1UijmnV66yinARMtDVFQuAM+bRGEp6GTvbcURhS0W
hnL96Bajv8k8mI7ziI4CpkvpJoIWFnUtWmOd5zkgrkjuJQ6GskYUue8pDO6cKEKFX6AIdYen2usd
iI/9Osyp4jODkjlwsAJt0sbeh6lar+QUEhRkGdIwKo+NmFG0XmX+jfNbIJ7kev0KTFNsdzvXbPyV
TNaPDkW1ASfqfe8547XTGp+KcFp2dmO9pWLr7mIQ3JtzJoQ3R1iF7tFv5hzEAphiPIDMnYS8R9mb
iVt6hSKL9VCZuIXktqft5WFDJQYZP5HZ0SP7oQ6tda12x9Iao4NGmH6pMymOgFDXZc37IGoxojIj
pgqXGxwkrWIW0DPqPD3I/Jc3gV5BLfQojzSRDXPRN175sFQRUzQPMvyRG0RtD31Z1id5hHFce5hZ
FSFDn7a8PQmVYs0oSNSq6lWR+SOe8HW1rxpN2de1cWeqouAp4HtD3vB0uf7bxG8ygAIVAlWiNlPF
CorP1IdvbFTWDlQm4J2JQ7kBnmViB4hgnDlhGOzp1Pnko5Q202WM//fp/JgNHp9s2/m5U47oKOg7
1EZO8ihIWFxMHY4K0UxNVtVzqHVjiO3GwKKopjbZrYHYHf2RMoVePd988g4soDlRj51zEBi/Zy/w
woVIgnFHokJys7LcW4atG9ymeItcOCXikwB0b2VT0DfdlvIUP70YITtMJVdBOM3FVrbJDeiIaxPi
LCq3ZYr4p956uwwxvLHSqWAiTraa4WYaWKll/glPsPzI7XdQIE6xZHOxD+lxmxko8NwjNA5RDnG3
+1yFiiILaP1kXspct0CY6VNcHy30hGEMVh8sT0fcVlBIQF+lq6iO/UM/ht3bnPdHV+GXEOXurQT+
Z/lw9GuKBzxK/RuvtggjDaNdo6l45/QIDhPzAglEnaZAbQbkNfLMh8y3511l10DmSWOjVik2cd89
7zWIpu0R5Ic46W9rXx+Ai/MmlmRpD8uOw2wND1GTVTsXd5FFVQzj5bl6Ksjyck+vsls1oEplERCe
m6IUk9mZxdq6NSv9JP4qVHH961wqEVmtf62W/brVvegk2+VGUbSIFSgRbKn5CIJElCBULfJI7usP
YVIoewqV6kelGPst5unADOMxfS/3sKvIznvnNp2Zl0TNQs3r5saKyHI3BHsbmFvRO6jI+8rQ6h0l
HhWsY79Vprx7P0eeL6DQ00Wu1/2l4bjdKjEbdWUlFcgFf340chgWckLvYzAwaHezpktvohII5+Ac
Ms13D0NnGZed2Mg9SDzZpV1uzwdjbF4iD4QRUQTETZfs2cgsPcw4YFnKbF49JY9OPRSXllu0W7S5
+zVugJRnZs1akfgrqdcb6sNke87CL1rrGI+ucpGVtUZqAROJKe0e5ngw9kbUMEOIpFKYW+R3DFD2
BYl+H1TirrepboVN6MMi+Fj3Lol8KDTwaQJvb0ZXTMzlWwvAu0f15EzTt1P7Zp7T4Haouw12eNpx
IFSrNvrEW6FRP7ASwCrEY4GUoB6w0FoH8LDYmCygj/IQMVPustFB80LUa8c8eQxiM9l4XgVqXYce
iuwspsXi4irVwmPXd8O+p8Lz0mR4mDLKhbBa2RDsRNgHzNzYDxEZQRn4ybYhcfFIRbgCMA5+YxCG
uqAw9llUxqc+xTKVzJGKsJ9tHnwLsvyIm/biXKCTx0xcZGpVfqo8DK2d5hnzheUEMclcahpOyjsn
m4bmYBbpcLJQyq7Xjd8my8ACfVi1wzUaYOklQOdrd0qNS7M3l18FuFQZ4818XY84rYWRh4aKqEHJ
BK/cy11jgiYB6kYXmwnn6pWlegL7VQr0T1YFLGL8yLmDQ6vfu45gJ1renZWrxv1cPh8VoqRkqv14
YRefqFyhvOA4wUkL5hxhIg6JUq6ySXNuVbGEywrrCBvAvzOKKjgkOcDC3BeCkVXsbsGl1MukHvS1
n85QSHpdGKCpkbXRUgUihV1oBHoZnDSzs5+PXeKWjVVa/VLrEvfazVjwZYrfrUZymteyDb3PYa+S
SsEWTLQVwUhMj3ikGhdg1nll8pXemnMFpdlUg12ieM97w6A8uRQodlSDmhUpQe99SDFayzEwIHDo
r4K4PJaDWXyYMsflfRnNd5E7ow8zdf1GASpLHqJXrwC8AhWodNCrJnrPqWdfJ1kCGhOsNyZKdmxh
GlSByu7iDfBB9G36Ejck4CVHT2zkodzMUYM6/uxfI2o7XHit36MrzR6umSg3lcZ49HPoqjSH6jhc
KL4DqERqZyiYYCQNRtpqBaa/8Bs8Ub5s2sRQLiOE0S5aqk2YSaIWKeTv8nJEeB44M4Lf2uo889ph
cTGTazsHXFCDeMeq0MRkyNXin7ubBKCQ+F5bgiCzDxJCU2kEBBqrORNjv5sGfzrZnPQ5qzVWGV43
fZgq1iWKU2g3JffXsnBdSITWqN7IDlso5ZlV6+xf2kZ7vjbdoCNTiZEbACN9WYxOfWWgTLeIYs0/
gIBolkmBpSL+csbb0KfCnGTDG15G7bWd4WYrmmvckGH5wAgHWL0xeJu+RYF3ryMR8LG1SBhNhhtc
E0M5wH1yZwX6J/nYNKCHeIWGMQioEV0YV4iLuKxut1XRuYfaFtO8KxKUuL/eKUbFbGpP7gezDbDU
hRVmU6x0M6yRwmGkuG2ZlJ4TjMPHiiVgYMICN6rkWnNEIcjIFWR4iOwbGLCfiuRN2Lb6EwVGMJ5Z
WIMOLu213ZKERjmnvKhYoq1x+BruqW4KDqGnP839e8RTgk+65kJbKZt3fsaqO6WSCc0pmW8MTIvX
oclydqS6suUp8i782dZ3LUqMB6qz4wFxFmWHmegISNmutrGP0QNLMZfix5jeOD2ru7CZxNtMu6F6
jcBn2Kjva0Onqp20T16MdyYSOeHCRCgePJ3+lKXVA3YA7ns18smIUQl+E7mtvsp9L7wmewZKguD1
wkFB7wDhWt85/WVeKP5RiYEETlNpXsg9wnDjIsA0aCv3Xtqib9uCxLIPJDPxwR3zfU8Ga2fF9nia
Rgc7m1nL7kMq3IAB/OQXxNcplIyoQM6IywTJqH1k0TsudGUsrirDvorh463AlPVXRkxB3HBgs/DQ
eAfy5cEOeREXD2lE4qfQC68qCMeTBSPebdrxQKoLgWGHOHUA3ML9r8IWgmnUll5wq1bcuqgzZOe6
H6ueQYmUmx9/+Ic//dMv4z8GT8V1kU6sMn/Iu+yaHF3b/Pyjafz4Q3lu3n/6+UcLzWHPVS3NsjVP
NzWkk+j/5cNthPrzzz9q/w7jL0S+ge4dXRLqQNioCo19dSvZCD7MV1La1W1qQX3DseiUei62H4ii
uLjCr9IONmhtkzaq43G+qVQw25rIMpmBA0mvrfMbLDbTC4f3xmqGm6NRq0CRvSKiDsgG/o6Skntd
PbhLnNsdaKRWdk0BwahV5RR5kObAbd9rjeeDmAmxUkpCBFVZcAKbTRWCcpwCrKqkwNR29/Lr+Ydv
vp9Gfl+/4GJSg3ttXx3+6TLC1Kwpfm3/SZz2Zdi3J/1p+1ScPmRPzXcHvSky/r0e8s1l+fTnv271
of3wzQGetVE73XRP9XT71HRp+/vvLEb+33b+8CSv8mYqn37+EYpx3oqrBVGR//jcJe4LXbW/uo/E
9Z87xf/x5x8//5fPf/78V+Xzf/7tP3z+82///ofPf/nh83/6/JfP/4Pm//n5Xz//9W+u9YRe4c8/
Kpb9k0o6x3AN3fAc01a53Yan37tM1XZt1RB3o279+EOOOHzILev8pJl0ebaj2YbqWpzTFJ3ssn9y
LNUxHduFZMQY/cffv5Pne//8Y/7xs6DbfMjXD4Oh6x61eFvVPFXTHMhC3z4MaGxSnsj7cBtj47LW
i+GEUclbPndTNdmFw3J7YcLNWtRWg15iCK4y7AQPJF6WfWQvnFrtF/FYXaol7tek/o62Nr2ZFQ9m
fdn2C4vYcdEh+GDmVA30KDvOwD9nDT5RV6SPZLdgGAc9Oo4DmmXGKhhzFbtUz11EY/ypi3WqVeYD
2kvoqCND1OksHHzEdMy6uPLC+cHTSg8tr+kOxkAMtGWFwH1JKjD42JblFqteD8uMT6naYI+DkRa1
Awcl+OYJ+zdljfEtJicjaWoYIEihKMCdIgx3vW6tmdoNX80JIXV4aAVsjk8g1NTF6BTYQ/rBioU/
Utw4Hg+T+ws15rs0n4sVVF11ParYxc3TPO8oyV8CZAkXtk7q0nfAB+jlQ9Z9Klxro3bzpZmAogqs
6h3yco/euFegmOTMgW2H0PfAYnXqnY0W4vqFAuPH0E4/YYB2Y/nBU4ZT8RoTEmUVUV9B1M1m0NyN
vzoGYf0TSi7LtEeEooiDew8EXWngNCz8zNzicZjsE8A41G2UX5s2+oSM/5vK6Oyt3TkHF1eNGXmC
FSkaWNyDvp2QEefR1JepaaI/g5YughIAxk0F5B+QFPi7uJNoAKsAQfsjgXyRfAR7InwFsLfw7Uhf
ICuw1+3go2NaN25/aFAZXkQJTJIpCz8Os7NHnLREZMlAYr9koa7BMBuiXxvfPjVztq51fW20rQ8M
Pr1WvPntPDR4aFncFk6JJCHJ4K676alyzpW6TtSqWcaII1K1wwcvawZMYGa+kDJ7KseWG6Zqi33R
W6uWcGij5CxmZ3fAsPeySsJ8PZD75+9IAD6HM8a22O1oKUIDRgEB3QeFaobTCAsoxSzKuCnxlF0D
ysccp6keYR7iHlQLGQ58ccz5yXKKTa26IHU1xThwJ97j5fypTbEujV00F327p2BptJt8xGE7wXDA
7g+pP122TVKsnKY2ET2xQfDOZJTykVVeFt9ps72d5obxqP2jaldfWwZdeu2tugJ97awCKZrjJ+JP
fMd5BfD7IkiUaFlP6a3tZTeNjeCiesxN8vhB8lHX0zW24QA16xMF5U3vpSEis+VdiN9shPyMF5Ie
VxEvIuWwIMkO5GxWDhjgoPxf5tctDgY4mHAfmFr+OJf9ABbW3hi6f8CPYNeiGJnGNXwsECxVMjyM
lNr1Knn8akb+gzc7E/a3cxnQG1U1sQazkL6zNNH/1YvdziH9BJ0TbN2Um8IpkDuK7Z0VIcilIELw
/Q/TtD/6NFS4LFPnUzXv1af1KApD/fYDxFjxSVS9a8v03hh8rWZln7roF3ykLhs1uYqd4gaA/7u/
8/FiYv4qijEIlHiXOKptuRpgZOvVxJ1n5CYLCmaUkZOPee24ywAZstFabqn3MiXI3yJroKmmF25O
FXh2Nt//E5w/+AtgLFuqeG+gWaN++3WbhmVmlaUF26TvL009g+Ng7yscEiczXRNH/p0v3BXXe/U/
dnSdt5+mq8D0dPPbz8sNtUE3np/XIJe7IL+5rZOrllLooh5afHHyemmFVP+p1SxDEmtOgykoxkmV
Hh46F/14zH7a/Fg8YLZKwcp6zLojmf4HF4WJTk92RlmdwDNszSRlKkrblTPhxDAz1eWdcZNPrFln
6C9grz42WnQIysdiDj5a+I9S88MQ2PLcNTHMIypAAksHobEq6mU0zSfItfedl17A7sXZJRw+IP/4
Jguw7qCG3C5MfsJ11LkWhsbNMtP9a9zNIWW+i7EtYw4xmm3ZaTfZZK1g9Fya2shauo62aYCoVkEZ
Uq/cNzhIPiST+4aZxmutN/h6FxjIuidIztNSS5x9488bhVdYCgQXM3KqH2hpyzvi3xQ7/nHA900Y
+f8WXv7/GDua3Itf1iB/FDv+K2Hifydc/KuIIj//9bd/+fznHz7/19/++fN/++2ff/uXHz7/x8//
S4SVMqD8yzehpLj0cyhp2z/xwBNFeiayP65DLHeOJDVH/wlcskO8aOme7tnEi8+hpKP9xHPoGDYT
hiZCzOc4UnN/Qm/S0jyBKkXnR3f+LXGkoYmH7+XhNHFM4Kn0bM3QHdszXN399uFExqPGGimxniqD
/KrIlY1Vqq/KcPa2MpEGdkhfwaGgRip6VVfRzr16nQN+FL1YQT73/tG58lJy8B+dq3kfokCYWfek
kOTGTak2LF6OZUpJJpdetcWBSOudG5Xmwgb5tQuEhvDLJi29rw8jM1OOgr5QecbboEyzC8P2qJ+L
w2rK1fUwhM5WtyvzLcHBpyRvh6tghJVG7FA4dbyRC0qrrBCy0zxM6EYgXzHxDQCg2VyhK+IfJ0Gy
knt26flHXuZ2LQQY/aM8TnzNOEDfWCSo6a6pRWLCVxs4JGApox1HmT/WRKJXHod2dyUJuSUWLmjF
mflFPJPQIt9YXISI7JJvLEmjftshD+XGRtngIikThTyw2C13XkBxVval40goHY6QqIKp34zG7J5i
ZuoNBXH3FIq9mTzRovasgjBxWzQGcEq1AlCe4jSUKMKYq+yLUy82vqA8+Q78JqsER9eijdJB3Mpw
ySyrwNsSBZJlbWfgQNRatSISpht+sKkFgSEMYFcEZXOPQgEJCvRGe2BNcXMYoaEJzZlOTdtb/h/9
LsfK7ysdGvGsLDxgpns5DrxBcPu9k+SFUqvfGUg+7EljoYRhRWhqD27y9Ua2ESECuv7SIdswx7l/
/s1d4zTF/c7UYF7URhTeoVJubRvThm8hFDFHrE4W/YAqT6wP7bbC5fyoaXp3KJ0B13utik5o+drr
3J2LW310DeRRUPmFbkv8jjTQsczhX1P7BVIzNPGD3Eu/7AFoic5tL3sO60ZWL6GNEx4oJw0xHRZT
Plw6eTzkvbVFSiXY9RoIpH6GsKc0Q3jnjEm+m+u+2gWj6t6WDfwSCRoKx2HdIhUCDXTSVqEJ2cVq
df8iMBIT6CdU6KIzcSxC5QoCIEHHgpu+2JSpXpzOLECK7KdJbCpnAGnlobApO2oX0iLPDT1I2kJy
qMpfnI5SmZ8+nrPmpVcpB3F4VjMtHCJXoyseeTz5D305lPJxzbzXjJlVKvIxrHzhux3jPIUu3yZF
uzaGGQ9m0XjuB/nz0SYA2TkZfvMFvO5l1+MFsrWUX5SWep1M2WSi7ho76fzQp6SLVEQneK0jOkXq
yCrR7xeMDFlSlJvcXHFG9HULwDjy6OTRJG9jTMflaOrTNnWC6AalX7BPggQXDQG8zW58i0nxycmr
raRsyo1kbFpiHpGHmZxMXo75Aa/8GcU2pwaXi85wdhnWLOZ43czvAl/FJEu3P4Wk+c3Zit5mLlVj
1fLji2LGhwps1PNQPHUvYhyF3n71trw+v0W+ztghkvPq7eKppOo8i4SbDTBAV1+Ffo6WRV1oh+5T
YkcpYKwEwx3qm+VBKbHVIXvKsdx9ffx66FfHf7P7+twG4C+yX6O5FhmQ+w7B6UoIgWZRBEgbNY6s
ybCqx1Y5FZk5uUFExmQOy4RyZXtuz3S0vihtM8QVZ4xK7a/luJfTvpzx0o4yK8QYecbf/wzkz6gN
D/nd5KIs0/SAEiO9ri98O4xXlt0Cf0v6QzAawUMGLGUPBAMV/NotP/THFr3GD01WNJsWrbUdchjN
g6Jk6GYki2Fu70ZqWteK3Vq3GamfYHK6dxOifruZ9NRac9ruXd5X2SKrm/Aqs5pgVwcOisY1/qRe
PYWPvYCJZ6o6XgAUm+6ypLp2RHvjjuFazWZ/D0ExfzuTCZbtnRc7m6lFdAdeZviotVcDSep3Pty+
HU5MyJuJ5qA3921cRveB57bH1gTWjmJj9Gjo8er7d5/xap2jWh55NnT2DDLGGmHXq4VeYmNlpI9K
fxomDY196DvBNhVUtFrTr72wA+NdeEiqyba+qfZhixBti2spYb6yt2Gv3sS9eJkNKPPyxjoguWy+
fRmhegbOn0jF7hw9K06W2HSNFiAR3nvrqnXzUxeMzHxiL0WOdm6WASmUM4nMmPBn7PBKQnur1a9l
h8rEc/39r0ETafGXCM+SX4Olmg7qNyqpR/vVcs8Zx1LTXbU7kYiwdNbXXna+wVW9sJF1onRlnO9Z
kZg+39uBsTJHo7qwRRMz83O7PKNMWWbJDgjZSPEX+Gp//082Xy3RVcR/NZiiFslX8gKa/WraMAZf
0/I+isnyBb1yN/tOvWxRMHqsNbJjlO8dlUJL5flQiZ+bG8FFqcFw/kFzoLXPzarRRY/msHwZjWCH
s7JgYy9Ua10JhdfM8aJ73QK9VaRUQshADgOctDxB0FMJMLmVe5NoG7oyvAWMjkWJ2HsZBzczX3z/
S9HcbzMHJugFx+AFLlLSBOzMrN+G6uibuaDh7OhTrCWGoDYo17HQWTLR1yGdqRMCl75x280ukWkx
PWKgixJ60KJr2EzGLVnDtxPvn402oNaHVENyURtqInASz3uyDfWL6ySfIVl92y7Hovw4wskX5750
x3Z1XRvQsv7ocrJNbeIt+ecbh0r+euwQ81TbzEIGDL3DjMX4uxZIoSPeVZZvXVc81m/lUD00n4f2
s/7VUCkLBBD0Oi4z7a3tI5arQTUn7dcGZG3JcM4kt1yQErxhNkOMZhAmkPEGCfIEGm4XPu992/t6
nEIpdET78nzuS2/hNhpARAw+3dxTL5Rp/nrjldo+Nux6/6r9ZSz4WpXUDqfaFhXsMfN3UYLz7OJl
yMu5ss0q8isdJY2dPFV2yvbXp2WeeqskQG7HAt/IGZoJsWAM1lir39kTVr5R6w4fg7K9nNGQgeKd
tIsoAoi/AAQCAcSrbzV400vFyu81BHDO2tlfjkDZGSC5qnu9z+IrSX4TffJIF7p9X0ZKntyXo//D
eXBrvrrKy+cFfII8+vYT5JHo+/bT5UgrT519AlUVjcgovHTRmVqOll6sMqGGJNvk3ssmkR0BNme2
RtL8pePV4HBEVvL7T7IlXjwvMzIzsWGIVb+uWwInbjivHmTYo4XD3et+wrlVQzbN0ip9LVfIhbZN
Ox2gulhbJ8lusErlTRnZxV00fegzB5RmHFzadg2o5MthKS0OYgT3ZK8nDBmQ41qpvHitGZiIYabB
rkH29sISe4Zok3uy7aW3KH3obF/Gyb0hGm61fI4ugCezGDN1hDeqGpGJOXjeyI6i80ZWx7+3ySEz
0QYyYXTg2YcoTS3Og2H6fBk5Wg70ksn7O7Ol8+3LX37HhumS0rA1PLTIk3w7WY5hhI4S0jifoli9
a+favXHBJVw2id8v5azJKuKXDk7MDauliPrB7+0u7ehGPbf3MwlCCYUR40cn8r4aL9uNwPkl9T9E
tXfrtanQN3FR//S/zAznPdGGpmq1hphmLjxQBgwUE4fslhv5RMs9OZCAGvy8YXJF2Xi+uKv5+bKa
hdigwCxXCIst8t7LjxL9nRWIa4TQqFfyUIWNcQNj73wktT8MH6BsNGINF1mPGLEvsSuyMLRom6tB
h60hDTYqfqIYNaJHtPBjzIZ/H2Fbn3zr0PSuvYeyTu1fE3ZBL8dIz3z/SbH/9ld0yHWYqOKbSOOT
ovr2VwysPlLUMTQ+WXkbLHFp0y66LxsbD13EMcUxGgnMpiDUjZYw7aUJF0oKL1FvAEywzBPO0OYp
wZ0VibXm0pw686SLjWyPEDzGQ1Qzl686ZC/0BRI1erRuO09p9wWSwulJLfp4FenZu2qMwNML8ZVm
7JorQ+yJ9sKEDH4emwDruzLRV+3NHkEDvfCuYcwe66E07g0SwNeiTwYgX/oaEY6Y5vCmKNJpXehK
tW+GMj7KvXiYnvdA3z3vvfS+7AWoHhwTHd3m7/827t/MYpZO6dWyqKTYTGXGqyestSM1npLc/yWZ
IDxpDkLt6FCyBFdZh9uamx3lYWX5GkIYMZSfmUXfQna/Ghi7oeMsz8PlINiAzxd6GS4vKQ/lJd3S
ukqxXN+gvIgSlWmU+qL10+5UHmXLPBjQ02SzU8bAYQbYBCmPoA7SijNkP2nZbuE4abKdtWg6nbuf
r6KRJlqgBUEkiOpm7ULp7JWuvkBEHBie3JWbRkn9Yxas5YE6oND11eCXYZPoCVXXOyop0msll5NN
510fkc5N6xj+xm/S4rLJ8wkd67mkTNoXl7JNbsBbRpRmxRh3cHCJmeq9HaJneG57GRh67fMVZBvS
vd7h+zeAZvzNHWC4yIabVLJUj/S2+WplETqhjwq8Wn9KUEZpzDW6A5s6nJTL1K2uSwWLR3l0bnI0
nHrqXGj5Gi465+djMVr2xwkesINT7yfwUBhih1a/nbziq8vIDjk2sjEFbIuhXfjYNCzjYlbeW3p+
W4D4DRYkfCcUbDBpQw9Yz6tHnMdYkrW5eqeG87gWaKzLqlTjvY51yN61Q+MSvTZ9rQ1xfQf3McbS
OgwexRXDxFHFFZHZTm5dI6wRlC2N84LQVNUtZs4Yd/SZv54VB+Xa1Pav5Yi0todTGsdo8Mn5SsxP
I2xfgGFi0hoq8MDI/qeb7kvPy8BC79KVgZDvMh+M5sYbCwD4aBdJWXhofDpySy7UBdH2ZUQ7Vgm8
Q/+2EnYKGHXlG9338aoUh7ItAqa/qTyCf0dm0IIvx3Db6hs5ULYpSOqskM9tbmTHy7WyXNgK5RC7
tEZpDyaiMq9WuXIhXFq5ddQqCLJfVr+yXY6VneLMlya5J1fPtTjzy2Vf2uWZqPSdLyuHvjr928s2
XvF3gjbtFfyMiMLyKK3JdBY3qCHLnF9VqQOI/ZZXtsrHBKdRaK9keZTarVYaSqgr+Y54eZe42Bie
3EfZgK8LQ+U7ZQJQtkpm3CfkeNkm9+ZoHk84vpyvKt5S52t9e/3zh0ax86vDBCb1NTH7RivIuQ1V
s7o+R34i/COj9NISANy+LuHtd+huMAvdSIl9T+lBw5iFuZVi+/lsY9RYkR+QvWfPD04wfW4D2UQB
gROGeZE2Tb6VEariJd2KN0Sxk4cB8IUV6l3ot4v4NfR/75WFpJdeWUiSvaoY/OpcDTff+wJZwP1c
jr/6Qi5LqrnLDUZYn+Yy0ZDnFYI3orODRLaP9frXTBizpSrkUnSyDP4nWZF3+DsEqz7CNgyRpWQ5
6ZN1VU0QlaB4l2t8H4PHBv/U2g+Nd/Psr4KgKrb+2IXQ2uvwrq+M8E5DiM0LWuVKNglZXYKsMlwN
6NTs/zdh57Uct8512ydiFTPI285RarUkS/INy3JgzplPfwbR3pa3/Z/93bAIEGxZVhME1pprzKpF
AA4HOcMMKKQSiJjSfWm6zr2Yz6hA8xcEB5P9x4Uhds1zqUxLOeyjX35Ii2HsbxcIfU8LQ1VYbISe
OUFELAnWxazJoyK/qIr9tRnF8AojI9sIzQKkVhTjq9fm93br9Nc4CP7HcyD+HU5C760ZKho309Ig
HbO8/iM20/aeU6nlNLxT5Mnmfpa24N8JyxEyqvGQW6lH9XYDobML3CPlyN0jWYh6BxYFL+K5KQ9d
8WRnU3mVDT3ke2MKlPGyGWiZdfYj60G2Wi/rHikf/xEnZXvUO6X4LSA1jtQ3I3s/yrDVLfSaOC4e
xF0SLz8CV7cAF84ga/zIqLw+yEUYXkbKFtmSCrSWlRaVGr833dFNMW3DL0zo1tlI8keZq5KHIobh
BoP2TrY8/gTrxBDQhGRyK6rsj/G5NhrLjgXqwYywt5BnqT2g3Bqrk4T/yn7igOYBJbzz1DjFn/1G
r/I2jMCJ9prqe/9jJQdx4Y8NqabZKBwNhIuwR0zC9f9eZjulXjdjbefv9dg76I+8at/gPh4NI4DI
IQuGs3TLkWd5nNV7u6rv2GvUlLvPg+fmrbbeNa6Jmoizm4fprnDd4AAEKz2LaLLXgkqoR9ZRLtVb
YfpFpMMxbgu4aBX6e9HF+jcxjnjXqdadTogbhjKGH5HqjKRJeSGVsvoARl12wc9t4Ypp26YeLNsO
9d93fGuaVYbr3HKaF1ofBzsI8YKeDx99COwWqoZXpNBdbe3ydm+ueWfvM6+ivm0wwOIE+QqttrW3
EsV4aWzn5OlucW2Tsb9GjXdkCoypaL0Xs9kV/5T4JM/kwZlm492ow9u0TrSd7KtcCPy67qvb25aO
POoThA+PMqt/NoFy3/jR/NgT/horu+QIWynWntU1+7rwRyCx/xymmdWUUtmTQh/aGYaPnurj6q0t
AvKvtkd5UdSb95Pdr1qKZ87G3JJdDW+do9oMZ9lijvnZ3+VY+4yR2i8/+uQQUpKftXastz0pi+o9
MoCv9s1g743MZvtVjPgWGRkSQTscj/mYZi9aFd36c8/L92MQRWsic3hzQjpYpAjAQdll9oNmNs8w
r4M30J0k390B6xOsg8iJjsHUU/k6l4p0EBcfMzR+zw2M50Bly4TMZ27IiBGM3uBXI5mH+d1vwwDh
l5EbrP97bUyW4a9HirkRnpGgoke1bHt+5H5bLYCCQFefTcZ7GvC8CFN1TvKgYJa1KcekWXz0mUED
e0gnr3MbgxBdPfHkWb/ukmP/aMrx+FJDDUz5lUTZPAbKNB6iziUwOh9GC4dQk5XIR5cd1phAl3q2
K/XcvA0DhhxvbLV2lrLP6GNqZ6jC3CDnHZbFUKd7bSjdp9JWMEhGbbWRzWIyq10MJYhVJ1fRbZLe
zotmIZuoorT7TjXPshUHU/4Elk825CG1u50XReLiu+HXSE2zI/QCf9eaAwy5eck6zuvPP/pktWj8
73EffQollItb6viP+1rDGY9Wj3fhpPhvLcVM1HB0ylrTA14po++d7UntVgkY0Dd18iEwtva3fw+N
BW8fcx5qlV23ChE+bx2kxSQSu+DOmQ+lSjhXxScggPJ7Z1tlqlKOyAXZ7p0Bt1jV3CuVnqgL2ed2
VnBXwWlaGsGYrX+7r1R0sZ0BrKcyCJJ7Y2o+T8JVP0U2yzSTctWlbFZFb27FrH2VzVpPwrXh9B6e
NfPgxAuWetJVR9n0lfJVUAF0b/uVRu1ovXQM63vrteTGSaI9jlYZngtbe5VvMdlFqvnI9ia8F1h3
o0Q1r+aYk7aX63ENI/oFuSXcS3+lvz5W5fKqXhL9+2O5Tm14vqdIxoHk7jH7NO0YHcrQ3AeDSmpM
d1CQUB5pzAc/LeqjbE55nDPbuTjB/NMlz+QwOUI25UFtqLH0PK3eIiIJF5HfQm/xhLHO8zB8teHN
zkTn6Rz3vvcJfFkguvBV9SyctLwsW8qm7qbmSthqSn0tV6GxHTsU3lccA9682v4Sa6NY+TbmDW6Q
p89NkBwlDk32h3O/TqH5/9WPP5R+CBVjWsjs/mC7iAjnpkzxy+S+vPChAvjoA/mwA5yxV2rVOHtq
kG94+aloOGh+HNxfTU+1UgpOTKqj5j6fre94G12BwsAXa+8VpXGO3KicdcTZ2pgMzLzYhS38vi/f
2DdOyzCwvWNHfPm5aD0eduoiTWA020hPmk09qcVbqZtnNIvto2MG7u32aR72x+0p2GLZz1LJXFuU
SYWl87urlJEjjIxSYRykmoeVgHZfTxp/BzRAgC2bpTWxSnTw7rwX7XM4eJQxEoPCj5nc+WoIKTnt
Zocw2UdamAyGeHbb/F/DMus17tn5LIIChbQ5Xn9iMtxMWUG/DjeyOl91S2++KIv5vc6+/+83BFrj
P94Q/JI2qljqR3RVNx0ZXfntDYGRbguxyU4/2UOYTp9MzTE3dRDZ44bKVsp8KRmbzd2CrnwIfN/c
ypbsZ20GzfujjbyIuZtA4q7vzRSWJz4C0JzzdCn0VlsIb6r3BuTJK+Cr4pLb7dKvkvEquzIKxzed
kjUr2ZQXUGo/2lVL4mC+SaBWOtXB9Cxb8jB4WoHaLVI3HUmjdUSVxEZMtdgCucMFdWaQ587si6TC
iEXHbb4MIbtlJx2ficX6+xJw3jLoOquZ4ynTUjeFswoFRKwiSGDOtli+nsMm35pmdfRhYCwsyhK2
0VxgJU3R5AGXdKBiiZX8diGYh8g7xHyHHJcV9rsG52lZAFArFp3fsrxx4/LY/Dqr5BXZZqvgzFwc
8XUoqEiWA5UBLolqX6RSgHBncJZnHwfZF46LiTDYSXZLLvXH0AZODOs0z1wEThYckMRAQIm8zyaB
+nvZapv7xMydZ2TE6YMqgnsWLsonHdPKIzlyKgBmaAqqrXBr87DWPbF3nNX97DrBOXqo+YMEsWo9
KhGHMujzhVtE5VH2pYW7zZt03HoRHvGKp7RHJR+7o5voDsKIX2159jGGyo7uKJt+bN8FTFN6pw27
TlVQVAcxeNnAA1M9b8Tl1luemUFbzkXv5CpvTs1MRh/jrBxJHNW001YbNPNeCy1raVcYfRlzUx7U
xrfuM7N4mPMVh7GyQsosAYmd0ZAv/hgWlQ014VIuqE6eeYzrKsCji0OGL9kduGfZmARP04q56VPe
wlfGDCDFFGUeJsJ5+WJqPPhz0+XLdHSa6AyuIroOtVgkeZ9cZKuwY5TycUgClGvykCYskiYEZ9Ty
/NNnFoG6aAvqA+MOR9hq/FZ7Hbk8u3BkS9ovRsr0W4tV260lmT9x7P12rUMlRiGzmq78wp4OVhCp
CNg5a/phup3JPoSpxoKiRlK8bVIeYBcWByPXPBZsosXI7nauoVjfpqBxFoJd094pR6r80zY56Y6H
QFEZvbu2T6e1wsr5mqdFuDJxLnnOrLkUuOfNN3Thd6pfoq9WNntTDJSDRmGEaU84hot6Vr/Hfuoj
EIC5WirOux3UPzwbeHDmUpVsFpSr5nO1l+egzvrvCfUvKTOujY6q6/OkymTK5T/C0bHtBVlf1uI5
aGBTyahSX7TlEjunBLyZirRZQbpbqGpyuEmb56tpWP+8Cgj959WPe+VV3QJspefFw/91v/w4eUOA
Z8ny5mOWlRTMZE2QLWRi+SOnbLckFBdO1+mLW6G7E7kgiXTqB5Sw7Z+LysOsCBvSZzOiAI9ouaLo
9+bs2jY54XSgjm1e09P08DBeO74xMknStH1BorBsyvPUaPmLZeXLciyTbWs17tpvAnuHeqTcWp1u
P7eTdZWeWWODe5VDyuwR6Ku1q33gcX4TiWelM64h2rGdbwXmzhjKg1rn2ZulkHikHlc7m0amHwMX
mYyb292ntLYp20C/8WtoWlMQKIeKztNuQzGle8n7QgFNqYszhfDmtNISxGRR3h4bFFnM/KPvnHUW
8Wej6Z13PZ2uNg/lu2qU30Uw2G9GkbYU5nrTCzK+YFnYdvc8CNL4qau3j0mU4UDUVsODqjRULpeB
eZ9lSgdjG1CRVxV4QrVmc7KBVe8oi3YPriPSgwE+ZS/6Xj06ZZnvRht1pDvXlLdDIe6KCIqe7YzT
hbo4n0Vkj894lCf4cTnNU13pNSHxrP/ExIWPaDpor6FQKBEpeuWzmKZXfpPqKwuAs5hK8d3q043Z
4mPkw4/elT2/TmdCFx/zsXzIivJ9iAztTfNNdVX7WnmIcZx50RLKLOf+dGgglxMd3UjrpcC3dkHi
BE99ez/wcO8nd4x2BdpxtDa4I7Isir+aUDWDGdM3lg52EHZbPIdeAlTPUowjDqz+2fEtNGFq6b/E
vf2pd6f2uxJHcACAm9t5BJM/hJqfG3F7TXPP2Bit2h0F2T8mRL/YtHB0HjEkZLrE2fPdKqeNVlTN
Mc7DZCniwjmydRS3g2zarOdYg2AZIy9oQuuhLs1j1DTiVA66nbrz7UYzZcc4/O1j5GD8DfqlUPNk
ryvww4depSxPDfFIsDN94xP3fiJkDthDMbPvBjDUKZi+ZnDol0OVqQ86/CRMp01nZyq+flECh0ev
FOV77Vd4sHFP5jg/Wh3cS5HCZGn56h0tA6m6ogFV0LRgWOVepfJajGDpFMOjrAAnUUAGeKZpy/6q
nR4/uj76Wdc+ylbvzY49CTgh+Rn/3z75IfInDF3ymhpsNG1oryvkJv5T25X1XZM6Fx0/yifZZVMJ
X7MduVfnLsetUhSlobqVF6OZygof2VzIJhCr8hG/Q1OoUb2sh26NQAu/p6m5txuleWyC8Ch9X3St
S+B2A2voACa/oiWPFp3uggAyjBauvv/bsHYkVp+6L8A+x11hJOcUeHizoOipOg0W0U95kE3oIvz9
LCtbSTscD+jJJQoPaJXB4Msupbc+G6rb/Oyb8GdYsZEs1/Kq79bF8b/fJxRU/3uB7iA5cMgTWFQK
OoamqX+EcEroalMeZbBkmsAoC/xJx+LQT3DrW0t/kB53k+tu0bH+bM3XPlrzNTlSAgqGf438+z45
sg4jSmr++Qm/7gtjpdr2VTZBE/VIc3ttP95hb6PWHVF3B5it7JGHkXDbFqY4tRn/vlDbCbsAuALT
JwcS5cqtssNskwo+HV4QDzgC1srbyZY8mHVobZkoqqVmBX1MDNtplx22s6BTtOVE5AsVWeveizH0
IHJGD+EMsZNd8kyB/bJq/YlK518XwCVUoHr88S6CfW+mk37x51XrmJbFyo4xg58oWXgMtEg9sn6I
KTPW3ysc/J5CzfkOfyN4rjSwqWPmaQfNi607KvgDck5+vS9ynMUJ6qJNaawrdNDiMS6ybQy3/MXO
+uhktciMZHMg4s2sZTWbamb+jLgPLxXtgAdmewf+NF3pkD/QK8ymeBjVwrCt1lSfm4h4FWXPUqJZ
dykySmp5py+WnuOCHHcNVm+hg++MfjX8Mf2adjask5ycMsEle5cYwWzi8NeIJFfyVeNp+hYpiLaZ
iiY+2nqanqN0KtYpTt+feJd9I9Psfdf1t7Zp60uC1NrcoYr12ToVFoXciXXpE+DnURWKNVlb61Ut
lE0wYOWoKcnPEfzr1cMsPlsLW9TnujDrZZDGLMHnpFEfN+0yqYQFYIkwCVmLUHFgq8kgK4aL/ikc
h9Og+iX2oEO4aBRq0Be4QlDK1Os/UMFieQRnpkIduuhIprw4RZktWZTGT2MHj8fjl7kkoUvJNMnH
MyZX425oCIaMIYB4SmBz/J5z5wxHPdlEFTUS/MWoUjGoPLkZp7EGn85GOaIl0SFX+bP1VAzFThSD
+9ySiTgP6DXwDKffBGiI6+vAMCjVr0M5/DZMjUtr0cwzGJgzPq2xfg4D1MXK3f3Bqz1+MfkvpKqk
evOp/8AMyglOTVRWd4kWe0sfod67RimWj4lzqOIXNjWxS2wNj566qcJNYevlSwxvK7Vj+2uaJN8z
pa+eBOTR/7X0tf6os2CqcnFB0jWqC1XLRDD172hzM8SaSNp8fCbe414ryAtGy8RL/dDB6lxyzklc
vqVhBChaadr7ri+Nh0HXqDWiP8YMoBuxnES3sjSKAZOZVNefZTOsZ8+ZX0151c6bYxkWD+7kUBqr
hf0mqIbimlRxtRyIdrwZ6fQQysyO6+wLS5Q/arv4YmC486IgYFumvZbuozb80TS1elTUOlsVbQGU
TWTXmhLKx2ruD0jnrnzTGD93pzLycqiI3s/tfx5P6qafQN/K/b6MC2jDNJzBNFj72Zmq2Vq5mi1K
y4i2Nx8bCREbnQwackHlJWxibSXJUwKcOAukmT/1AajCjbfdNN4Q/XlBDrELm1skyQonDCAPzvDc
mPZFxqJl9BqddAKcyr5Ib5+gEAk1N6AKEFeqZ0c05Vqo82ZIVQtqosLhW4MAN9R964dwymvkOcor
FRYWKOJKu+D1Ipj/tejwcXsIye12O/9zt9tv5q9hd50MnH1a0+t3Ihyy+5rENLAOO3utqFreUCiR
bpWqzl4DYb+1ntlfwnIKH11EgbJ7dMEWUk1CzeN8Uzay+zP1CsO+AJ+gMN+Zhpe+unlhH0c7qJay
OSjjI3qle0kfzyrvTuBH+eT3DURPzehWst/P/HvCsuWT0Yz4/EwaHizFxmwaluCs5E+kH38/fPSp
ounXZg50Qw75uCCb5Br6NRovscp6aE6DniYPbpm5a5YbKi9Kae6Slie/HPN9zLLwkJJVPho8oDsj
aluKplJto/qdQwIMasWYRsM1maHdhZPVz/j0Yhamae0rWDWwFNFofNG9+toERf69KurNGHtgrSZr
C63KDRcGvk5t7IdgrLBzFuBDvmLf+mh0Uxb96CqT5eospB7q+AC+O35Q51buhAeP+e1BXktpyWvS
JPvXNWPObv19nwuFddX1mX7LP7smyFQvd4OdjOGjrjQOeYHZvUxWN4D5NphFFSRL+Ea2j67q71nG
+z+QOu0DLw/fiIVoTBRDDEQpMQ4qtX6bNNLFo1PNBuXUqn2P7CVPv/hWaSXIQB3Yl6OBDm1YDBwG
n/pRv2S9iSnj+AY57xjiY3QGqmBgn0x8gMCn/4OkRZqZxg94M2953Ggvoo2LVem0E6zFYtzhi17s
Da81N7GCayKlY+EmCWos1ystPGPwkayRhsYvRp98Qknefp/GdtPGZvBljClkKuwxuJBaZ6Yps2Dn
V53xIKAAsy3WrXfRf2bJjPtgkhn9OZSJbnso+iO5/mU/Z7zlBUJ9P89MDXQIbLVpoY6Wfen65q0q
3OEVhNi4ERD2tqaPI2VDLYjaKu7TmPTlCWVMuLz5JuSRsjL4euxk052qc1v7/bXymuYBH8ZHaafg
5kayS5uRKr0GdwWCd0Q+leBrZvXtnRnxZ4gL5CyS5ii5jlM4igVFdjq5dlZx8gDLb6VQg3svWyIT
4a5Kgq2T5xjQxwMpe1+4WxMHs/taTZRVrbXtE0gXe6FWXf+58YsHCCJEdgpljbdAHiwysIGj0cHm
mTRky1itPavT3W1hoMRfmag/SReQotGmXZtmwVo2XRfSq6LwpN2u8mv1mW/f/fc63f7r3WcbqLL4
uzgCGNJfGmGtnxDZ4k361LuZBp7RMJZjicWO2qfxoe4rb4O8NH/yIFswjaXiW6HoMDd4iD/GjuhA
91RisSxgeFhkT0UZ4Fg3Q+p/DU/xrr19dIJC7nAbO3+0NesRQF1C85Oy4Gw2OkmS5NjMdkdVox2G
NsdVuIZ4GTZRdgEfpO9y9h07P9dwJUFlu7SV3P+couSF+Ha7qetFTBTUVpfYpS70ucCisNLwCeQm
PGtmgoAK4Ke4Dxcy0S2v/WqN8fTntfm+xq3F/6qz+3ujhGbBoJZBtfFxoTjnD/kI4RvPBOksngxd
EasYN9/iJbG8hRNM8bZHXAKxrUfLKk+rFre6Zj7crmTmiHWMbANQxhNlhIiSWsNGtaczMBUAnEgB
jvKs+nX2fzX73hrRxjfQq5HbUCzZdh0L8M55FJrOotPp2qOmlOLUxHa3rikceKbYxSeUzX94Wpwo
yrC+yZtSJeQmEbUb1WDPL2+qY5/HMnCMZwE/CI+Ue9yUg29t368d8OsBtNF8aY9W9h192BfR4Mju
arg+o4awruoYIyPG4+HcQNHfoWBT97EaB2drtPINFuUKaUTzU4D5+DpptepEiM49wjTHLiqd+idA
+ShWEHp/90iQNSZfkJyoLpmZ6LmPXQvDqurnTQTCw9tNbFvLXzeNWo7zVkXtMt7C4e2maP5J87bp
9pM8XemfVM8mReKEybYzKRTM6ikIP4Gn/oKqSDv1RhwdJpw2WewSZaw91rL1MPg7GYMsDXzErHJ0
bzFI6m0X837zuUisVa/G6hqYsf1adD9k+V3TNsOmIp6yw11JzN2lgbkJJnmv6cyTLgXaZsyqX+A6
eHeySx5k003xpzPK6PRHv1nr+rJN+2qNe1bcGuMxmIkQZEAQX89nHwfZF4OP2MXZiRnK6di3qY/S
dFD6DWqziFHY2DLqTmaf9BkrK6+OrWqdKvfRr4Z6L71V4sndkKSzH9VBBA9V0D8ms4wIjqe709LY
XimTbqyVloqyvKiyXU/8fSWfWs0Zs507gkeTTXk1tYu9p41bq2h+WPPWbCDVuyGMY9NFU4m0c9nD
qPXyb8YolNMHJTfQNqFQy/NtzXujKVNv0K0ITrOciSl379WIcvI6eJZLMnaZ/gq9c3AqoiB9tKbo
9/6JXd+QWenjPN5qU/cNS+RkJEeMP2v2HLcwteS/KEwxv7F0Z9UbnbqzJ4s/QBpMi7RpnHMTB/mz
0sCrnMfClS72KfHhZR/r7eM4BMW2cIxoIxOFXpwaixTHyJMknWbRpVC18VOCl9Vt3T6VeDROhqJu
WBsDmPZa5ex0mGJ6uFG8Wk18kZYkXVQcbGzN3/p4iBBTu+F96WH46yp1vQ1917wmWaIvHET23xp9
Y8b1j4xs+VuWXwkG453+60RR/uz5/VKGbScOnr+NyWC+vqnIw2TKIRT6nCMShFvnr1NWkzIC0u5v
5NUOoV2Zj++OWGQje3WPP+cSo4zmLglFfGotDO4TUYu3NgWmnDTaV3jV6sLVwJ8mLJJwoLGdTRL2
7nNK8bIcUaUhG1YsyrA6Kretk4V7LWnLazsH3+QISoW3IIjHc8GctmrmihXscWo2WMgx1CDVVo4W
4KMsjYR7YRvLBLud53QI7ww9KS/y5ZPT4obiIr+387WPFr7rv7V+3ed5fBH/++3vquLv9z/pf4PM
j0ai7u9KL8NSasVXB+iF7qFStL7F6Hzwl65rdhiERfYxRdp4lGd+67EBMlHJrKLao7C36bBRyyhq
Qt6AkpvYxLE0gTZkgfoUi9hd20xV29Fsoo3twamqS0rYjEDHtGGudWtyqq9KJE8hJVtHm5n1kzDd
T5kT61hi0lL9YWFk0VMcErXR7Mw7MG9XKz8T1hua3W8itdKHwq2Vu3jqhkWKRuluxJaLGMTwQDl6
jXys/WaB7nmriKwtHLxOXyKKmJchDpugyfu7PELHHDpOfle5YrY+6Ot9xe40ZQ+5Htuyexx0dTol
YftZm/TucSwzfYk/MLbeLlmFgnfdNxdOuMH/3S7WImVXes37iJHJNTXTgv8PisF7UNdfNJ72TC/E
izma3hZBabalDLx9CGyMppBivyWpsZJ5JbWhPhF78eAiIoxBlSDaD0NoA3u2rNuB16dffMlLCnZn
pcmszOl+9DrvWzI0Yem+Bjk+2I2hVkdHjM09KTFepbi+rA1rKDdV7Jn3FbPTsvdKZ+PA4xYLdL/U
pLWxuEJRxBK0nXDaratFXlCM7YmimOmOm1x1XgIr694dB9JW2Vf1OpraaGtXqrZkBuhfXNsOF5UZ
dF99BNWVX/bBojWeusx0f1id8sCmeIdpmrMahUsxNG6WTaM1iz4NnG1sNu4xH+phZzsK9qt5ttZG
dNBJ3YGaw3Bxytph04WGvQHpzQ48a+4xHiGOlo3hexv3F9xcxXdSTsRs8NTzvcDZUHDWzATCg9SL
MeAfYVk2Tt0hHpPT4AfRgzyUpaodldi4dnNXrCiQzFLHWhdWrp17MWpntS9eB6egzDornjBWedIq
F0cgR1Ofc/zscl8Td3pU1OfRqi5UPWenIo0itnDfI7XN8JHzry7K4L0v0tBEyptDNCYA7a6nwE7f
epuocYGD3UY2ldG+dwq2h7be9dg84pTiK9lsrh3hKaO2wVF327OGz87+o24ycKmWLKn6iwtA3TDl
f9ZTSv1rTBCTcM08RLappfwMhDtbdd74TGYku8eN6ZnVSQ0jOeJJmnrt0Pd190l1mKltNYE/F3bf
eO/2D6nTGedhEDsrMYNwSWEtAT0zeJAX1dHrH7pBiEMxxe/kGBnRo7HfuyFVl7d2CCJoMaK7W3hD
1q0LIsufWMa0a0O4vNbmpg1jaqm6WrvPAFZtQrcYl31T4wHTYuByvJ0Ks2WbxIrLWfZzb+zzgnJ0
ZRn0d/jeuYesHi/lGFn3Ttps2X1iS42pS6+xwoua9960usvUQK/Uc6faVOHbVEGWidjpjG2ErZ/5
2Duif67jwD2V3oT6tEywt41b2KwRUzpF4N5O7THSKXicL6nSFpdsPhOmdsHUtTzKLnmxy3FL6fuZ
fTGPQNyU3ila9R6TEs5rYT1Vsdrt+9qGVzc3RehP59GJv0RKZj8BW+qvaQspf24VOZo/oPMt9NVB
OQEwVViHY64uz5LY6LZdYH/56PoY9jHWRZNKaoOf/utOYdfHMUx+lF7hHIayjvZO67mICod0F5qa
f+5B9m2DyojvSCWOG6MwyvvJqcTaTSkO6Xv/4vJm3uVpnh4BNDXwME13B+3CORmgYzb6qE73AzzS
tYf4A+hCDIvL7NWnInnAUwnVgTOlD7NP+64zq2of+W6DA0sbEvdKqjfdy85qyZMeJ2gLtKz+HFUt
FqDCSC8GaVdcFPHH6gos20qc9NYaUdS9ZvNpvaXMr4y+XDrC0L7YbCx0tbK/O0UKTNfCeIKg4qU3
lDXlKcUP06juAubCN7/jXwhWNb9Y0slzbO4cHqVtrDv42AMbvKjCIbaAU+OLatXvup1GPzL7rNYB
En0e5otN7vlNBLjglZ1WXykYajdl0uRYp1ZHNyIn6PlKfclrTF+ymkxAmcOqzavkuxqwzXIz1iS2
gzd8l2b5cZoM66yjI1kFbq+9mv14JgYCBxHyHVP2plbt8ksYWNO6d9TyQJhSXLO6/46PHhMlWXt2
xLX9kNZtdDRCnzrltBvvUnfevljWe6QV/pM7NeNOC5p2a/sskSjxfGjHzP/qIpNbaFk6XsfU7PdJ
Uql4Q3XYy/g2CRJGhHYzgaTK0we9r3N0APVOFX6yF5Nr77Upyk/8LeMtPvb2vWuW7irs53q3IXJ3
ox7C0S96/BtwT3myTLMGnDMcYrSNvdEvjJJ0rz80CV4upb4lg9yspbgLl718ZfdhiUk70q8W0htK
Eae5k1fr1lm0UDGeVLXLrqqXEzLF6sSqsDY2zK7ft63mrydHy95cjNHIugyX0sVGKTeCb+E851qx
uyg6pQBnThx2dFV734XduB26OLv6eo+TQt7WX223AgfRat8VUhalGorncvYn1bT4zRmrYpXPdjXY
i7gXJNo4a0V8UaEY68qCQJC2mipRrAOvci9yoOva5hazJHfx0UdpqH2sLCaW+VPksMQa7Itz++zb
hyW2tvVRNXR4545Yv66dvMjOik8AkNAX6+fOSE5u5H7GNtA9hwb766B+nAwDb7BJB3niopPG7k64
Dr6LRWwsJ4BjSE+gBLpJre+zLhnvi/kQ7rIRy0s2x+GuYKeAFV6rvwDM+GJUw/CD/NwU9IQtfXbb
lZKki7pxMTMn9s10mfjTQUmYqE3FehiYR3bqqESrpLS1Zxv7450XKxmwhoznVUte0czAaXZqFlxq
MZ4mD/VIalhiE9nGQEVZnG8cdRSnvGxx0SQl92jlAtPFue/joNXOP0NqRyeuJpB/sRqhpr2uX5y6
xwlamOGnDsrdqkuxv4tdvGTQI9VeauHOME2nwegy9D0AIXodH1g8h89Y3rEFJEL1mJJnWiDrHfay
T0sNe9FNTbVA/HeJjFB8JxcFFnLZeL5z9Q1WyaGuflEVZTygPJ0OpgLabOEBkwrHOTRRKj0LwfhV
qXEP6NVAR0CASDAtB4cAeHBQhd5RMG7Yy3hwqrUdxhjF49qa+Gl4UjHG2YcTKGenUJVViZMcqT3X
u46iv/q2fwZB5geUlykEWOJ262lV/kA8LX9gLZ0tFA2jvAn3jIXf+NWznY/ReSCuQSikqZ7jInfu
3Nh84vtjP00zQRpB8T8aYzHXG0lNsTyU7OJWZUcCWEqMZV9U1t5dU3yVDTsI1HUu+nglRDVdYoor
F4bWDNs2MKbLrY96ka2eOGgv5iHyArsFqmwUqojoKfooXqpWxgJ4LjgfXFGe2jb5eZYYRbwGPGAt
lLDHW06OuZ0yE/G9wnlwA0OQwmoLaIGiWhjJa/+PtvNqjtxYsvAvQgS8eW1L0007MxzNC2I0I8F7
j1+/H7IpguKVtLqxsS8VqMysAthsA2SePMfzzzLwNvCuu9a5R4VyPlu1zQ9AFj+2lZLw8edrkTtY
51Gb4XX3eWWurdpyHsXWusWNjgj6VRG7Oi2KiM11KdoU/kj3vJrTlVNNd1SdjAd1mqyt4YfBY8hV
HydnSq8UHi0rPZgfXGVaUgj3IFh3PbxV/EyD3PRKPTuSG/ulD/vkHPY/J6Og0NqhZOa5JG5RanRu
Gr/hXmw50hIasC5GmcvQOndUeadD30UQe9sqJYoS4PegpL/4SZh8g11x6alR2i9832vbNvaDZ7Ao
0d6Ma//eVnlTRMl3Hq4owHd1coveKD8ty1SGwdNB1Voe2YGNuPTRsW/yAfL4VH8wmqfIbOBQV22a
d3xeYED1cO+oXp1e+za6UfmsQeSNLGZFtsGCK31WjEcZqlDjtgCuz4MWqK+2uu06CjZ6dT2mtXmJ
GzQNIWZSUUlheYcyXnDijmbetBGZFg8WpE9aaDdPQzNs0MUsPplOv/cSVXlcbtT9rtFeDBCrJxIE
iKItU6vMMgjXh/iQ6WUMTXkPJSiqjcqRJr6UWmzxw/VjlNHyYbjhsxbxxGyOjxa9GNvJQ0HEQvTt
NqmVL8gSJ0/DlCF1VDefgmmq4Rt2H0qj1e7KQKk/eQbi7j0sR3zDMoWW1j9qPakZv/XvrAJQFa1r
/l0e2z+1eY5fkPGsryM1pCLkBcmLnVDuMYcmuhJvYo40/4dmCXoFL7ybsN0kyjOKDuoTvx/AWDCP
Tp+f0rCwNzYPmreOMgMY7JH6sowm3dGHYn+2qHPS8gd6zCfuc0YqAUJPV92R18c7qdqxLPh5VxLH
IsUSQgAATHQva3WvD46lVnb7y9oO0Bm/9uT5lmDu8BoUk0DGizfpyf2Z01xdpsC0+MGaUByT4HxI
qW+OJvQPy3kRlc33dUdi7LJ2HP2dQ0H7KMFGj95MHbr+xZvaTUeHBGJ0l7UROlxVT0lI/oRkRsWd
CmtyhJ34ynK8/r6HC/CQRXN5cpNb0CfRJ6XZ9po6fFI0p/+U1eOXcCKJW5hoeFe9CXLfGIf7rqWJ
Oeq9W8dQ4PEWW6t9r2Y6ci+mntaxO5Nis6+WMKXAnWcCNA9v3MEd7iU+r1Hz4/k5Orr5uM2cfOAW
L3J2wKfT2yAYtadMG3/kJKe+lyWS4aA8rHtEYuOraHRv2nam3dtKPndqErwgc6DfwOkJn483Bi91
0rYHcu3TQbyABxp0I1PvRryFWT9nCN88BJFrfOm+N1WGqFFYqLtysGp6Tux61yhVfWxiipyQfNJI
55XQpe5jy/njMF0OTS2r9O27gHeHJqIwh2QifRAgSDsNwRebP+/ZM4Hxjl7wxeDd9uinxY3MFGsw
7+NgepJZPOcwBebDD5nV/NEnw4kqyq1V+GWu6T5zR2p0smvczsbBB5myi23FuJ989XUwlWtHGYL7
1cwNf4ksQfBZglZ7anbaPpyoFH9wFEEM179Pt8AaLCHkI3jWoRN2eDudvyivWrWmfU4S9AaGdvrF
nW1/N7eAmictV8+qTroL7PTOpVtoE051uI2msLiTAaLp16PUsFw+3ugizw6EsOLV3o7SIvP2Y09D
yQeHBIt36BRkepadZVkqfLT20JCVIPd62bVpXLgLZoB7iN3bJFimOb+h4fR1iLlVQDWKQY5Wxxq3
Oj7E/YuQdfsZQHyCsjwnXtfJdI1Zz/QvQj5sta7926v827OtV7CGfNi+CRZg3gf3hzOt26wX82Gb
NeS/ez3+dpt/PpMsk6vU+qk6dGH0tP4JYl+nf3uKvw1ZHR9eiP9+q/XP+LDV+oL9V2f7cAX/1dp/
fl3+dqt/vlI3ADNk+AbyzNPErR1CCyi6L8M/zN+5KEWxKk/d11WXeWcmxWWXy/yy4N2yvzyDGGWr
96v+/orWs64xKnXneb963u/0fz0/DzM8eg9mzN35esbLrpfzrOd9b/2/nvdyxvd/iZy9pQfCqob+
sJ51vaoPtnX68UL/dok43l36uoV40uVf/sEmjn9h+xch//1WYOq73QTl8caMp+auG0NnX4OI38o0
7N3mjp7aBuQOXjBa1latXH+nuE2hH9OmKmmZ8rijXNwSOE4BmDjAK6c+bOsbvWhHVKYXd9DvTTP1
zmB+6aATUz976S0cuEcg4aV+1CfDQZG652NF1psyA9DLhb/+wm4vRPdCZU/PHqQQcmiNc6JsV4J7
3XlduJpWbnzfN2J4cpr0ux81yrXpe9Y2z6DhpSZFPkrNiidQmVdmlbd3qO/kTwrZl5PltQ/ik6iK
T+7Bs+txpy0REqYncKuHJFtuJET3VW6Rcm5N2VUC0rIAw2XGgAWXk4jjX55dd/sHx9J9kqh/cWZv
Ck697v8a5MhF14ty8wwSa9rYi2KzzFHfCFG39V7dq8N8C7FNhZBiJGRRgZZl6yBx3tsuFjJVh8Kk
eVcr6Wgx6pgqgBzKQJYQmot1/i4ocd0z6Mvp+G4NyNM/wt9Zac9P3e1oqAON3pCAQXtv3/Va5NzJ
UQr7Yd/nHRJmf7JzQxTtuD/lPfRnRzq24alPgsO6h0TIUPJ4u+mQwkJ8h+3WIUyd/oo2yN9WkxzJ
JmXj3tblbN+sJicdDpk6DdeVNlhgJqkTQgVs8RI529yuvYtdnGKXo3XoljqvTOc+yuklWnZxKab4
dfy6VpY1ZuTvIqNuIYHPxgMQgH4bxbPubWzLax5YR5IEWlzEVgF70e4AU88h9or2YQjU9qFG8/HG
6d1PYlrt7Tx/srLW5VmDUBky4MgH2wz67bSsFNvlHLLTapTzuE4wXc4jDrWcv2ZF3RylTVeOwil8
fO3X/dC6a4O1LzcX3+VYenalexdiEdAO7c6D2SGkhnujtoaRwoxVZc2NUik2x76i1n86bjWjVrcS
7rd1P962mm5vgqbPUOkzXnunE6XzXLIbtFGvg1E20D2QzRfTu5CPndfiD2KXdux3oYbiD7JcGrFF
jhheRJjkyVmbBo3STerat+ECikAyQ/2WFcqFim+NCG1Ng3ZmQMPu+gPoJ8kAnx/E6CzyKfS/WiRA
dsUbNqiBASK3AypHSwaQT8pTRBUV6gMYBWSA0iuDaB99RJmWwki0xLVUwy5xQC2GvWG3zc5qyubR
8BaGyraOdyFkYXDnOUkOHAQh+MH36sdymOpHsWmLrbsQqpKjPchc3B/2GdX4vun84Lq3m+HUI5Vy
8gYqxBuZx/CY3br6XdEVY767OEg+gQcYne7XEHpUCvcIwatKUO7WHbo8ft3rgy1c9vP1uw9mW42U
o6KPj92bOsq735VXWZXanxHTo1do/TmRo3/4Rbr8yAx+pG4DQE9bOvxgWFGomGZp9AItfHHMF1py
GdK3o0loyde5uPshuaz4YJcpT9D9EeT/12bo3HlD4pOuKY8m5syMlPM65IvmtEzNoN10wEROMhP7
ZW1PN84WJd95vy4jq+7v+rLSthe+FJOGQ9qgBlS5TSOKAAFr1V5xml+MqcuCmzZ3hlMe5zyYRugQ
xHNaXSdG6qpPg0XuQB3dfCsx9RKYSKvC5IGM7qi63erjnZjcUC+23IwOir9tNDXberoN4w3i8lf8
zGn3NLPq93KUIYyiz1F3Xu065N+nTLeOYvJUQLUQ+ZTW0eGyafFj/TqQ1uMvAfW9Q2NwqQws7sj0
Epb8cTaxNcspx0KhJMPZ1gsI67w59Qi7SdQ7e55WoGNgVh9m/XpOo+pInlp99rqsgn3Vt3/q0J+G
XTb86rb5sK1p6n/w32Ijw5k/xA7O15rTpBWMPIFGCaBr1BBce0M6KYcLO52s4eKu7IiMJEiHV1tB
Y1UxVlB0Lisui2WfAfHAg1+F7qZZPHUBjnInO9pjeCUhH5cse9NaG8EbxgrxFla1S3XHGe17MOs5
KstQ1fCvs3/aIX0iWlJ9R7wdXg+rSdFiThBDgg7/YNHn8kli47H/GKv2s0WZBuiDotfKxtH4SZKe
gQbePJphEqYLjFhFnfvilW4D8aJ87Fy8srboqEMicGGice+zz9akTr5BEFOnedgkA1+Bn1qn4q0W
LmPxZgUsvLUJoKnR4Inxuo3pp4CmKKbey9HqWG3h4gXBocFwQbeCxMkwwOdzcdC78XOmwjcPA0XU
dYGc4sNOcooJthM4hdhYgtdzp8tFgb5qzhWwJsMxy709AceL7DH+hT4o6HPVXwJeAIqFEWQ1Q6f9
gmgiIKtyep6Kgf48JUmphAfaL06uOhQ/Vf8cpLMKhT5v2GW57Jq3eX09ku/9d7v6ow43hqLAh8zN
47U1uNZR83s6s8FnbbxZ6U+RHgUvYTlfBxXZ/taN509FVWzHVlMWTcTiTu/gnQ2WKJoWuXe2YSkV
r5foFX8KW4pXtqQrbziJNzLVd1vmU06hmD3ctvhJSSGlwuAVIOid7kmFsuq6c0P7AFuu/UWZo7t2
0UhZI1KAn9dl5FiHsLGg7TF7ZRo29WxVR7lPnuPIuDWdfPvhXpmmSu7AZ1U1bq341ftqE0/U1O88
08jPz+Zyq07B5wr6uOdkEQAw0hQWHbO5adVBGe7ephRFg7MMc45ggDaVZ1uB156NiqtGc6MnGTwA
HmUCFk9mcFvo58psb43ehEI0m7LxmHVDz5csC2Y+/09OlrbbhcD3WKAgD81oq96UbeecJWTS/eHO
dufjukC35+SKb1C66mUBrczWtoWA6xJzOe+c3JdFEV42MTSgh+FE4VOuwgGGj46db20kVgZQ0+kO
bNOAoDPbz4pbbkd49Z6VdKfGUG8WXTM8T0Gtb6MBJSCxjSBuT6CifnpFMDyLqSpMqIIy9ewspgF0
+iGpbe4il2nJQ9+TYX0Vn4SbMX2kXkbLTqv65s2U+b/AHTLcekEw3E7+CApdDmXg611RYEZ8C/gY
Vb15JEamftEG1UbmKu/cvW7N/WXPNSYr4snfrqtlX6ueXq/jsoXMy8z5pA51cPwQYjcqv6iB9zm0
arg4O8+8cXsFvV+gOBzKsM7FL5HidtIxfo2Uub1GXlwSSkECUc8AnhEJkj3kaD0l7HaKsf3Ls0kk
z6gh7HEgE1W9Ge8dW0l28agle5n2XoitN8b73p2dzQAHxeGDwx/SnyH1luuP9mK8CctMu63zOkUh
fNlkdJ/1qRzuAj1oASdlzsHjyfIRWrR649fzcC1TGZLOfVLNPj7JrIpj7bGzEDOGgva+WGaeGQSP
NGauSypYOM5dZ135UzNHW69rYRnwsu8a7d/RFo6XmY+Ibmwuy5cTo8k9HJooA6dU1VvgPcNj7ajh
M40A4Cr9ZxmM2G5BEFlIJC82twGoOs8K9KDLlGp9d58H+g3su68L9B4IgwUTuZhoRcv2ztyXB4kH
e5uf+sL5fY2nNRB4lw099rJh1VfTNujD6Uqmc1t2gNHsaCtTxU2Np7z8kiXp69lK161IX9rOtZG2
CaibwiBp4y4873oEcqSsUINUhOF9sUWFBYh4nZvXBo1ysL1BAe8vAbJSpjIYkR2DoylQlFy8q2Od
wv5pHkLLBiP4xdBcmFYnI4BscxFvH9NiawF83LUDwvBU4ZE1dKPwUY3cTTyV2X94Za0JqavEpoYb
PMt6mvs/rpeI0OT/9eEMb+cX57oHoGCIKePm3oMs7mCFcHglNZIDG5vmnTMa4Hs6MwKIBKzhR93G
wU28YKw3Et3ZkbOdQmN8kKE1avNc+pCw1u30kNs61Dyxnx3lmpKph9TPqk+XmUsZrVGscZPIy/Hm
lavL/sKbkhJ7t7Zb1g7LS5eriXVFrTqgwyml9SYp6xvggnBLAYBdhCrTaCn4L5ZCjb0be8x/F9cl
qPa7fVq50X5dEwxFupn64HUfcajp/+c+67nH//16uh69dsOCoaxKLeNUNPqxj3XruvUN7rfSvjdQ
V2Ybbr1S45TaRnwz0gIMr7xxEtMg3kuMhFc05ey11qOXZFkikbK3TJUR/sFdhdbhpk2qaS9GcV/O
KOEjTUh7mq/Qcnej5PVbupzA+WxK05iuYFXcw58emVuSGuZNVGUW0G2+89uAnzxICpl78v0ufnI5
k7svq7a9er2v8cfomiyfcscHJLh3u9Q9jEVrbFabujhgUKczp9Yv9hzmHaRglmVoYH3tdau8lvVi
kgXImVk73inQoizrxTH0mXuy9Uk5xNlIP8dQnsBKVKcZTcrTX03FISHTbJ3seqa19n+PlZ3SKPju
2DCi1fZzqRjKVo5MQCuXo3yxlaliPcvRv4hDUEIBFUwy0033H7ixZKoD41XyCMDsch8nJhnqsA/e
CTmlQAtS34C2LQvOmhOUL/Qab0wzA+M8mgYA5vjZWMx+1iU3E8/SW5laFa33cCQpAJjn4kXXSMKT
BXLO4uWO/rLHzD3NQ+yEzwHNSi8MCR9bk/sY6EztDMbwY1E6T41vw329TmkOue4DCE2OSuNdvAFk
ZY+xbVon0QidoUmxJqO7Fe1Q30RAtImUaI+2qL5z+pIvLxRhk9Psvi5Y5UVdI70sFZOsH60k3jtA
aXalW6XkOrvpWGiR8VjSaLXvSvJkpmVByr7YfMVst2VhN5cQcUxssIGZjdKbPv3WBZZ2Q2rYeIS+
/0aNQ/Wsda0bbYuXiV6xx3ZxTV2rnDV7vGoNx4uQCcqmm0TRf79EmjRrgU43i62cc72YNOgAhACL
KcGw34o9bb12W8Vzc7xstV6MuOUCUV+9XMi6XfGieYlzncd6AGECD3bG8mTpRkp/BdSfvi2FR/rN
atSmGdytPC9KOJhvIic9vsSsW6yO1bZuA19svJn5nKKWNn4hhfZCQ6XyqS0m64gEbnnVZnX6SZnh
LAP4+OPPAWPkPvh1QFpmYdIYJ5U+GQMiLyEDVEPb2NlV9n5qLlMJFq8Er1PxflhboMF61YKx3g6d
ZZyzBDzQ6Ltfwbdq/k2gtSW9C4vyY10qE2ma2DyT2zXOEt2M7S6pjeG2aH9PC8u8CaF4uqWTlH9V
paB0QGdoUUMihhU9s/GWlJB4pyVEjmSoG5qkLp6PcztqjRu7/wEptk1f9BIn28mcJFJHK3R1E08B
EkFonma0QTMYsxYqV2NFwn7md2TbW1Xu/p6mZnYLGrgk9Rll2W0DImqLcqa2lUWNm3r7qOvoigMF
q5hnxF7oWh8mOgBVcrDLFNao6f6ijAxT8sVrqX39OLdqeqYB74WnzuJrl8WofxeR/9J1wJG0vphe
fGRPN17b5C++A3F9UQTely5EJlKx6NntDDqaKBt4NxpqPpc+bTOO/ctUE6qHEt458cp09Upf3b9d
m6YBQtgDj+StN/H91QGPMepI417Bc862WWBzFxT7RM3wdgiqvdhGIJfz7uJelmR9oe3rZQeThq69
p+n13q2V8gr6FHef0Lb7i57EXxpaDB7VvtLvh6xKN2LPMyQwMzRHr70F1Ev7M7dm2ld/rtobXoBm
B1wr+YXutmbTBJ5/BxZwfiqV9lHsgZ5Vh9Q3LRJjnCRq2kNnAidq4dl8QQ82jMefwxz4m4Kvtce+
bOerKAyqK9XMgiceB8HQ27n9M/qmt/CfSCT0ZtOjHUML83pnDd8knU+oAuygsEjpgXqToRMjrQYo
fE5OegaN59znlaJslcDi1+ztKMhJlYotejtavZejeCzOXQ45VhTYjyF3r9e8F407GWhiN++sGKFS
G+75zQeHTKfYfyzLzL2W2DUiNMid2RaY0z4NniD3y5+1Oo33vgrsv2hoHIsVtFut3kl/tGO8nc1p
/BbAT72f6+R9RLOkZv4xQnii0jiCDDOcvpmBQsNHDtXmEXabjE+RoqIzvTxwNCGS0ZYKJ9hFdCqU
h5N3GlUB/Q1KZN16cIZ2O295AhGvl7p8aNL6PCllTVPI8kzzbtmyNzXg8bapzyJBp/ckfI3KK58m
gInXg6voh3EulS9ksC4RBk0/m2yCeMiOaYnKqQ9rhtI8QUX+ndKzdguzbvsEj+J0FzjjlZFz2Vu1
mIqDNaGQKbEyGGr6HQo77VZmVRfN9FQiEM9D6QMPl9t+rilL+tCBi9RK25CHKwyyI3PTTp8dPd9J
CzT0qDwOd6G5ky5nV3e0jYsa75kGxW0aaujYRv407QNXQXbXD6DFlSG0VfVGsZYBrHnGtwiHYGtN
nZaC7teM70YqBYtHwpee9r87zANkBGraYel7rabxMVq+ryH7sqjhpBaP9TQu5L/NfpsfVlGIGdwt
/PAVbPOTg0okUhIfdSMkJI+N8TadQnMzw8Kxk0BxrFvJUZA0x/htqw9hiXuveFrWREcoV1B8RgV2
17Z2/mCVKQ+aZhIfa71Nd40e8aSppjTOdypKFWb961Bm3kHv1XkrMkeifiS21utnxLnH5lEcf2tT
l7V0+NGausbIkrRuhm03jdpOCo8rQfSlbPmujhl2uX3wh+GzVC0v7gt39H8eX8qbpgGp+YVzuis6
+9AX3Wc32kF+ubH0MT0PE5Ja+0Sh1dPJ/2MqGpn5QIYu7dvjRV/zj9B26UUWTc03u+woM7FLxNvW
YjeX3uW3eDmlhHrf7AoCphJyTJ6SGdACtfdNX8+b1SZHC3/mWRfhbImxXHgJ6dd/XYfALE1BEjkk
VXAeh8TZF1XyPmbdsYV47Ug16qfdV/ZNVVlodS+vh0xhvaItOni9XrlMqmyXMLG7uUMV4G3pZSqe
DzYyvt/9oK42mj6o+6blm03YBcrG+Amgvr8PgBaDYUWocCErb4IqO5kmPKESJYucoId9YfH+56K2
Sc6vpRIt0tCKMnPa3cpkOtcmQsybpLTHs8yDmTp/P1FKFJuyxLwPpOt6z7eVc1ktbnLCGpVF8m9g
rw2Ih+LfTCpv10o+GQ8yzG3v7JyhCfarraa9jhIi4nVZrpo8FiP2Ncyzdy8D2WowEjU573z0YXBc
lKpCOzGQM/omAe/MXa8doLPNtmJb9yClB+6pcZzLHuKwc8076wG3msupurfzgQJKD/OM8PYHB/cc
Pyi99tfr5pXHx6A0O958nn4FgxKUMG9SdIZe0GftmPdNjkSIqNotAWISrToZYue9SUKXhYCVrctC
iXrba93+z3tNRfsVAVTtxtXDjWMjQSBDrBVopml+tw2hF0u3bQEpkj575nWnpu1T32feQ5+FS45q
TrdDgEKHrxJ9mZO4ohafa6/RDu04DwWPMh+j1/PJCnXZX2yTOXoPI/vLrCu1lygLX8Ykch7Hgdu9
KjHCa5lK6443O7d0oTVn6eHJYi94jLVbmUgQ0vMBvYzmp2jp+xE70f4x6UFN1RbNYNsOBdCd1vDJ
kRUSQwfy66nWrZZTOSRxEW7iYrS2CB/9mj6/ZQ+VzqvTwGkyVM63purnh2Ahjk/B6T+EWX9Xo1Z9
KyYZSlidjsgq6ZA5EkbmEc75mDjV6qbbRHGqm2o0YwctGoSbruRRIpGfODmUAQ5Hf9dqmraRxxSx
yWOJHK22dcUHm2xgUvXbqG7R7UMaQIEMwRf2jjSMZlHnulbT2wudGO2ur4RhxVTvLUuHIrMP9eyg
0D95gOHT+DwnZXagzSA5VEs1dfVOgf5j1EDQUNKLtvQpOfsPMHmZirek5HjxrjB5gdNTpQ0vaz84
Llst3mTmnex5/Nh5dBGVhfVlLmHq8hHeo+ChWV/8Tv/mw7p0L86u1TeQ5OmfqgyN40kPj2IOM1c/
GwN9uKMe2V/GQm2uc7VMduK1gkbZBx66qzL1Uc+5nOCy5eh8OAHFxHcniNzGPUBlCuqVNpf2ZIXJ
lilpF5kigAeLm6Zv06S/gcDTPXX+hNKlFUW/VjRyzDr8p52lmIdBL2xILYoE6ncULpcAAJQOZBeB
cb+unGk0+rXSeAj2fPNrOmfWobUC3lYWrPXpmMEPE/G26xewyzqILR/J8sZeflztXlQPhwqgJHmu
iOabPy+VqSJgymUtfbrFu7XTUxzxZrK6oC433aJPIYNddCSq5LCOgWC1y7C6xTbNQbibBxJB4vi4
xWWfsqZQTBZ6Z+i1fVqHoeubm74EuvRmD0AjnYwRor3dH4e0HPZz8y6maKPxmLTer30wFndwJevn
WjnIBGpohILsRRlI7FV2FLtY5Khd1gxJo5+5t1nNgWakcNpRZP3Tpu/2W+1/2jRookOfN5HrbHU6
p5ZnCnkAsXzXPo5j8k1M6/Dh+YNG4a+9PYOnXVaCL9ORFh7JFi/TNdZZdqvC6Ns72d3L80xfDTsA
Tu5tbGQVKZ28fm5SGvhUZQ40IHcOPMKV82lCp/oThDW/J23pftb4/iSHp/mnOa7rW90ACJn0jvHM
az5sQqVVfyrt/biwdy1rrEp/XeNrin9qgghxp6SY9towbaes4KmYjPa3lu/nTQ+Jy33d9NB5qAFP
X2E2o3UJ9wN8kdM2beBydIap2FFRie+BHo/XtjspR91pikdX8yqefOjDMjzolpfTT9HwMPaN/vXD
Iq2tFdhWzeKxreE9cCfduTYHb8pQneAGkv6g2jkkVm58SerxLp3c9EdiJHRScvf2BL9mTY8pEaGi
Gl/qoUf5lPzZX0W87fG3ETSxuducLuCd2yWf4aVApXGBMHR7lerWF2tqahrAwk8CqChC1b4Z4di6
wByy0gDqiRrGwRhhr+rg2z2WBmKcRWGi17RsE+fRZVNZ3+5k0wm0pGwqGAoaO53Lpp02dfsY0RKg
xdyrqM7wEKhVfkLbgCeQ2e0uU5E5E95YDRO5ExhWltsdsS+mOlbzk2zxto+YYgve41jReJmh7xet
PZ+3nxOcZltP7hvLbbZdGOY/OsShw9bzvqE06O9SHrQuEVar9psQkA6yeurBbmIaqN7yqdABNPdF
mWo4HAWl6gVvsxoteLA3vaZwqy6rKdpUGx3Oh+UHObB3xTiTXpuy7D4r4RIVZayuikcAVf/pqG1l
uDgCMmqXFUnv8S5eHEFcmifdgIf4PJKqyopGbZ5f8zuDgaLxSIH6NJYaDGD9pH5vk5c4iLMfZPrU
beRN850GvulEA/sakPfRvk4V8HxK7B6ntjtYauvc2pNvOUjcVskhh0gRlBEqZeKOkGO7jfh7oB9K
kkNK6911qtPELn8ZMOu9Afr/pRth+ljtcOPszTQJX/4i3l7seuQVIBsbuMgK6D3SpOZT6neUBZe5
6gb1hrKxdbX8Jmy9Uhs3pp2159avjJeGykvdkoQkOXAX1l25EZZNeFagtFLgO5SpiTLrPy6q0LvX
53xC7BGK5cugwFMJvBD9jHb+w7Z449C0UYQZgD2p9n6C3bjU3OoUN9P0GC5DPlr7pixgd19mMgD4
N6OGm87F4mWdet9RK5YZHI7wcYDsO6t+cLua4rHObode/UVMMtidV1y7qt5eVjZRHV7ntfUbEj0d
qsUKMkbdmPS3VlB0W4jQLWpMQ0m+fTGKRyLl6BIuczPIfstTVQUvk4wnHpm0fTX3w0awltpA9w33
5XhkLjFyJAMsafAWJKfVDH1v3G3KrntdUDcl/bOzep/oDlJGSus5fCcrOq9cV/v7qQrcXZwY06em
D8mjWt6jroLlCscS9lBbU27FOQ+qSkNlUR3F60L/dJX5ob8Vr8tPzdmenO90Fk+fLLign5EDKOq6
7rZFrdxXA9xiEllYdGdXU65eyz56zUensYZpL1696ZAvp98VNkyuCBxH/BDr5Y1sKxEgISHsU6on
mUU5RJQ8clYn2Y2cVQeJfYX+cG0Xp8jMUfHTeh7D5lD/7NPMSsEjgiYqGtSrgTfytQGN7pmubL6a
66D8VEGOsVGHKvq14EXzSfgEyAU1OzWIx6suyBfBeHKqPE5r2ygKK1jxmGZ6ERob0AzJmR8l+FpK
k2YbxXR2cRtr29TP/hQYOogA+FV2UPMq2oQW1TdlKcH5szUC9x62Xj+2d2ISp91AYKN65nCQCHHY
HUROsl5s6yaa1YHRRTVX7GqjDEjSoJlFv752qrsqvypD/9GfFRPqL6G0CjIdIisNjtTZj39k/JZD
rrJ4wsbjEC0YZDnrHODTYkQNi3A5vIRCXZnvu46ylFf7O897CYt2ul9TAJNi0hbgR8qVJA7EETUm
SsVhU+/4gjUexJHqDTXvQnuBICO9cYoi54vP049m1nl3ZYuuQWZFCCr487xVayd+aQe32Dhz5n+v
3OpuGEjIb8b5W8kDH69q0dJB0le/JWb2xRqS/Fun8K+lf3n6zPNAtgvztHns+oKEABrTZzcc56sp
cLqbSvWG24gC2cczFyMihOuZreXMSljelVNBnqVIv1G0f3/mvku+xGWmbuPc7O/nKD9AYgYb92wq
R7OYlO/GwPvc6xL9GToQdw/Fv3ei57+/oY6uHY0hVh8SCM22TlOVX62me1lA26z/HWojKp1z8l3R
FPUl6J1kp/OhfwhSlKPp345voiRuzmMbz3vLQ/LUCX0Io0NT+xUhjdfL0LgMxQ+CXzuDJOCHy5hm
7z8uIzLd4k+XUXNjcza4T952I5/nakC+giJE9gkq2OLRaPlaWWampzKA5cudKUfMGRN3W83Oa4zu
KFNZHs5glWTaGuNlOX3dTrNdltIYQI85pMjObEa73gitZ7/QskeepAAmtNYzegLWcx8sSRhEkG7F
VgfBgvpduK4gOX4GYZQ92v7rciTBqCdGFtkEs1NPXWu+Ds1ylAB/txWEjcVuR/1MbiU1SJwuHsh5
UO3R1GtUVlFEW3QdTI3sAiWQ+QQbLJp66g8xN0gP3kiU6NRIVD5P06ms1EfuW/xtVJbwYU6LWHS/
sKzIoLd9z/0xZNCwjCTXqwNpBKLVt+hprPdF61+1BU/OBvmzaynepQncVzBMuJChgrMWL5zX3rVU
+jJ97rZIEGzokff3F+DAPIThxvcH91hEWm3s6POhh30xoqngHlWHdvhpGeRIvDosbpt28VYt2Jlu
aIvrHJKw+zk0PunCUrvMJlv9JBS24ltmq2+JVN8i/7wOGfdLZGnUBo1kwML8wZr2SQuHktwCXu4G
xThGJTohy82ilMpluESbrUGXL6X5dfAmZdpPJXe/Q2hfxaZiAFKIpm8Au3Zl6iUvU1SXtPphF27a
JPJgsqjSi92dFoYx15++LfY1XtPN37h9G/gOI/ciGuUytIlOt8j/sHZlS3bqSvaLiACJ8XXPc82D
64WwfWzEPAgQ8PW9lJRrl318+0ZH9AuBUilRw95Iyly5lupihNvA4n7tjbRf7rUTwA50WiyyXFwi
CwtX2ypUWkDO/TUIwmg18JwdKLvjlbfTNMqXP7yUl+jc4iHD6f/OwD+t4y4SF37s2Su/EEhw1vqM
z+VwV4/4l1Jao2c4s1F6beCGd5fZJn8Ay87awHoDzRSnOxkZzmukVMMyC9s5JlBEpHVsIPtSAJou
5JF628w5jKCtuI8iYdMcZO4hLXoSOeagKTniYMAjpfkiF2UKBatOPFRjXYN+B0ClmsfioQRxP8ha
/OUshVrzHpqGYehtSP2UelMcq2komf42XntQp4cCu7UDTRrUDjReW+lfRc4E5l5p1yf8KnLmLDcd
0Zyod9KZcepFdhzOAvzm1176NlFTeOzz2L8503cNb7X0pI5F7A0oIAyMRyMa/3U3Duzdpj7u/vAz
kshYDLIZtlB850cx+CDd0R9a4CDux2oYH5y+5ceqGzOoGuLD2YDum+P08slOH+bwl79KwAU69aVy
zXXleggQgcTkOEnBjiNr3VVuJ3xBtmvH35qIJbB6QeOu3byY3FUrIv5nh6Xnz7DirlqfQ+LLsMQN
XfIye0T9qgfE4y8T3YHXLViCUz5bl6SXScYqkaBNcX1QoP3uHQuA3TP329XMxyi+PiH3yvcneA6w
W5o1LliySGRrGnF1do38IVL53jDAsonqpWRR50OyaaHyCS05n+3byawvps70GiIPjmYHiIHO9GKl
lfcSMSfILNTQbdUe1JFLe2+hhmwehPLibiUhbjZaU3iBHGm7MLKg+tJWSEc6LBfHPOyrF+iRzfZm
hEoRBInsdZ029ZcKe1XLKst7XoRgK8pHII21vdfDUQEVXYfXkFx9iNzuGSIX5Qrae+mDMhFuoTuy
KW0btY3u/n/8jBLhhcIE1/QwCGsZ8Al0+/qN5mynfmxfbSbG42gCs0zWNMut5aDwRqkEh37FuptA
gh1AhMcAQd6mkYm1JaGLyeMXxyrN+zQf0ttYsn/ITF5+7JvbwrbHV+1lBt6W58DDlIb9gL1mcbQc
vASQj3ceyFYKsRpQ5HjHHciOJw6oYD2grrfkQQPsEeFOLQD7QDY9oHfB3jrHAXwWxQDxpWuwdosX
wKWbfdg3bC106MuD3Wmdz/YSx6I37f83u5oyqM/W4UIMorukhfI3KevLdVmI/Ak0hnwHXcpgKcI2
f1KiQdGyF3kLI0AzmUIEJSrQY5KzxcHn0+fqQp1plUz3KUjIImydFHS2VnlUskfWqfhOea3a9anr
mwjDue2hwmKZLZQVhXubby1Hyv4f6jBK0F0dcza0h9kdsn3Qm4EIFdBTNVhYpmq42HHZvbQrd7DV
i2nIFoJTQ7agZlR1mmHSgAys7oUqaQVxBZSyUDMfoGAWOeoBmengzu/cM5nx1wVDUQSQe5U2mNKH
CloOIZgd9XrW+BbaY7tJM5zvrsstoiMZdNURIYEWwKdlmFbb6+IbDusYRb2fHKhPkAILOifIvMxr
NQ1kiEHHIEM62WB3xxnSUpteZ9nybmjv4ynctJ2IbsjUmT70jkXzD/WR6Troavt9UDtM9dHq1D/k
/38dFFMCkJ7SSR9xUm+4CZIIUI9KKl5/G5voaCTYbT4UYVs+Fmn409K7rtpr4oWPzeQZdIJ8brq/
N6n36oyIlTxfmypFxZmVRfUqMPahrSuLB+5Pt2hFVGfc/7XFvaJYqMyt7wEJYUsnF+zOZ9a4gax0
cwIRXH9QEmI5gefLG8SX+coAYOJpqiGkMZZ1882vxV5awNsuSsC5wU8AodCcf4Pyjnh1mceWKdJt
85S9oWkfveJ9SjUBsNQp531KlJSfInx241aqV6NkPagZcTeiBm8BnQP1Wkg8k+6Utv3Vr+QTaGID
EJYuhzYXG1L7DhFWObseKC5qECevqdl0DYTCochJSmGkGVblzDt/2ElazEUAA4txmmAvePYLyAYv
cGOHWH8WkOqYbz53/S8+JgA/h36K+SbqeLcSkK3fx0EwvnqQs+5UWT1Lq0zOGRiiFwN0PV7JLY5T
Yw+O4PEVgjeLivXBLklZuBUoVlyhMNlex6rC/7rKpm7Fywy6H9QeW7sDrYhtrweICkEX1J3W3PS2
wDL9EzpjtCfeeoCu2hu6+7BfTWSfHGv2J4p7MjkaMDLAjlU12pOdTNT5X+1/zI/P+Kef5/f56ecM
CNHxMbdiziZAVdvGMlwbH8hflx5EtiPrbroiBe97rXykLorkW8O9MF0D2474T9OBZEQPmH34lEDo
JfGgCpPgLf3vqa6Wj+nm4Qkofd0hh0K4i0IUu3T0p0hWy8Dysw3ZSDuhA/PpRWXmgvcMvNhYSrkd
WXukRs0ZN6b8zF440u/OHljmn+Kavy/ASfXuNsPItFvQlt0ZrCHuU/rLbWqHf832uxsNL8MI/2IX
n34+4WAMBaabtnKgSc9r7y6WsX0HtKdC/TA+6KV5ylowW5CntHm7c13ugyuR4VCi/ZspBtWhaMB1
Sz6j4biLRgJNx5BjmX30E8C+7Hx6grma3TMVTifQRtySN007BHhv8Tk5ZMrhMHhArdihke8y6GA+
mxVSEqEXRmdqgupv2+Rt/GBAke4hH/lq1DWuacYZqp5kuaDmNFl8BzJmc+7NBgEgzFAUO+qlKQUE
N87U1FOOGTj5aMoC9DpZF7VnJwpBi2IECFaIJaO4ib7IJgdMHHJwJ4qldFE1QRMvjjbUtFKhjsyE
ZlFfi+IxQt7owc7mUAo5NDUon6/DpazNZeB1a6vlUCmMkuBuqFGqxrRaaKV60E54LYDGXQ/2h397
KL89NgOW+j88gJxCWFynPP4yh4fz+2qIOfThsWfJ2RpIHIRUXG7jOmna/T4xNkSkP9vmfpDqg2S/
bsAC6xSGtXVqG1kJBlZT5MHqk0dNpEzmJiFsCFMjlDObrpiaj0GE1iGvDxO1yPVjIEM5wklEKKVO
WHnTZekR8oPeA6DB3oPH2DPKuJozSGI9SJbX/hrx7WFNna1nBOcRIatWd5KpKLJL6WUMrLQYncZO
skZJfbOh4b4pLZxEm2/zaD0IUhpbwPvjWzKZfo9NFYift/QTDL3fHQX0gBfUS3Mw5OAKk/V3ZFKV
gQoi5aU7+hGgrl0fHOaaAID8+olA+gPVL+OeLK2ZQ/Vp+hYmcb+nAJwEQe52qrtqDuCpmLcXLLR3
1EkfMmRjIfqeiDv6gIm0RdnH78NlXlUr4TLQNxepv4+xDgC76+/boM4fHZYUjzn2SXxIh5uo5viM
O8xeOkzIHXUCIT3tOIgSljTgYzjeVzlIXEdv7btlcuH8gUATDIvQCpDeCew74LtPaySVGzXE30CD
+9XtoO8DopFgnwuoMXpZZr1hIPXTwLEy/JWTADRTrAwzYXtHQ/Atox53SItbGnoh75AXdhZh1WQb
H6wFCjJIr10ac7CdZshgZD3yhFrKRduBrGWf7L/7I2d4ZkEjuj1KlwdAWFMgFXTk748YYOXF1ZLH
SGhcOz4FCxuKBHoKrJpFjHd435fg0lDhHVS8wjvXQpYF2+Ng20PG9g4cAYj5uyj9Un5wIg8WJtbt
0H2dRsdJllkgXE0f/iP0lJssHc0O3OgpyZfmoCmduoFmn35C3TMEbzuod4c9it70yQ7vJRcyflG7
p2bDzJUAK+xTjJMHti3/dqOlonegoB3k7V/daj0bAZk/3PQ5Zp6N7PRQo7Pl9aE0W9eDUblPFYAT
ECbbtlOaHqELlh1zy7C3I1AIN0KVgLGXlv/QhQhd18wpv7BYfImFqn7UCfTuUm8QCz4AAt2I8kcX
1F9GQxRf8rpIII2Teg8jw5e5MkR2A4GK96fU1vD5Ka4dJ2vkwRrQH7/V3HxnjYHStDoCs0UcMZ/M
0IacaWX+ZqNBmoLDj6wlwK/+OkPs7QEiMeXBQXYGwjyO/UC2SL62yu7vlYXlIHAgO9xM4MK6+kP6
CpBGaWKX2ljN3Xx56dsJoqWlfeuMg3vgerPqAruxsdIxQRp7kjdItg9Au/5unMXjyci1Z7K2D4P0
/X/K1DyZYDm53niuNVuCXze/+ZRJMD7Hbf1Ge2TaLdNGeewhNi9Dc092Ffg3gvvAPmTTly6C7MA1
vEthYG23GcTObTfaUOXBqJ6rCEoVkIqwVjHyjJCcS6YLD6W5JAcneE7b2l6KAsXqjYyypZzMaDPF
jn0xgLidL1bAxCmQ9rrPQ4S3qINcFOSWlgW+ZBuy9aj/W5lOHEGYrpM3vQJdSOukw6YsJP5+dWkg
ACnHAzaN4yvYcz1IVDrGodNNxjZ1MHgvFWhpjo4P9T6hcwxWPnnLToLCf/KMAkxY1Y9q5MabvvHT
6v3GAj9uKiEI4ljILhZWZj3XftuuRCftG2VBWyBt4vyAhAEYHcIpWFcMqgiJFRbLrAL5TqTl6Qp9
1/lAewPIg7ZpIemXDKa1/s8+5EiXJAHbidDe18noTuRfi6INcNziJzpy9qWYbpkxnUiGLE3YeKv7
6IRJfQ3Dp0UfTj/6/rdx4EMBy/1gvzWQZViA+Eg8CB76m9EHxkaBxvDMkiBed7W0nkuj+5qXA9TM
Y/DgYVf3HXTPfDHoQQb7NQjg2+GMgp4EzJqG+TwNwzwIsqrzoKZEQAtwEyPs02NcO8Yym1SyRMwp
PUbhAJJ26mnDZHy/pa4pNRFAcfLpwAck0ApdVlkaKASPLQivQwssPgUhGDSMXDb3hp1Uy7KS4m3M
1Y3noNZr0auvvfTbHyiZ+il8x3/2Mg4eZn+wb1LPTKH7JMUBf9nqnI6craXtew8skS9xGG0nnT+i
iyrHANgagbpxamcc6eLUGQ4WZaA++Xx0C1+MB2q1JhTn2zGYtgQJKgfolPcNInozQkjDh0DJ8neb
dMFAQaLU5Ex+w8dYQh3RfOT3H+dzGuzR/bQ9gX8D5SmmZ6yuEZbeNh/Bkg7MjQ7SFDZAgaXjgqpM
o6P1hQaF0HZaX21TElws463GsfsQ+0GFU7JpDPgbRqu5OajcvRlVnqByNw4QLgBxUqwv1AEmu3DB
nUJsP3ljt7xqxqw/X50dTxN7p9XDJzcIucfrwckbcIG/gCAmOMuycviiRTxgH/DwpWIsvIwS55YV
4Pcbl4OBbHZBzdW0SOLQwNtlzFfAE0HU4Pp+GlhWgcx6TS+mluz22NmXImvzldLO1BNmyMAtTAmA
YCJn5z9efjR7zrgFskWUpWu2Q1fTI0asQF0m3ZpEfHjtIqOyEhuoPmAz9BDSwPvkJ3qrFCtydGIL
5UG88vie2Wq2zTPwsdo1kGmzxSKvcshNWJZ9G6dTvXPiNtsX3BlvJghBQiMuqb8MkHv0jMj44at6
55bMe2u9fFjSoNxN6p3KLDCPBN14wzHlPCg33TO9Eeyi3SFG5M6DQuDaboNkXDMo9C1yXang6koF
ulRDvUTQKjhzW1nA1eijPbg2BOivUHoAQsZ3P5yawFwiqxp4c4R8Fh+DzTJWW+ijQd4Y6ZwbYIaH
mzxV9Zm5UKiXLHchvgMKFDNuxkMZmHfUcrWJ7sBbku06V5cn6KE0CXUURpRuzArwOy9sivdZgixr
V6xDJDW2/DBeFzYOmkPKQEh4fRRyS/hpgKDZ0WzDmOzCJJEXCVKFte+reE3fqFJ/rcy4eICSGztR
qwmD9lzUHXj/0EeXoDbV2gXiYp2UwbsNlat3YWn483cRVbXFuZr4DfnTVxHk8XIdCVWvrxOpUN5y
yBafaR4Eh0G/MXoJgkygVKk0/5WVxj+lSrxbp4d4twzBWk926Tre0mosdmyiYnhiidi2o299yZQF
JeuiGbfkliKFnlk42DdTzw7/adqJGdXCVaDhomnzUBUHTrDAxuj4DlWD4Tp3pnZDLGTUTBBb/9QU
ukmUZWZTh+trb6gQlDCLnxGWhacemkIHmeK3pKYtEC0vXR+FCLo3cTRHpKiAS9RNMwH2UGqafmoi
ZRCf06pN52Y0KvMcVcaPeSZkPC5JVHylViQd59K35rM3TdNTW8j2xoCOGPUJi4vbJgsu1DcAuXjb
jBycAXgiGDXqO2ywdiEIVp5iYzKAKRo31Jf3zLp3QRhI4zqnax7GNl5SXzVF8aOb/6zwyduqBFj3
Liz6B5UXKWi5sv7oanInwIb5LmF2BS0d8EXNLqimqbnj3FErKTIGDGBsbajZW8BwF2lwoRYNKrBB
XyBA0B+pSVN6fnfnpcnjqGlPsr5J7w0dtS0qYW+xweghdyOq/YDa/Qu5ICkjLtCg2F8HtLk0tygE
AIJCT0KXLo/lPEmU1/2eA7q8AMNEgFR25S6SOgCaubJtY8EMR0BkSwYru5vC2yorw1tUS2a7GPJG
C5N8aoYyu6LqLtRLF3IeD0UQubezU9rg5dLgMzDPmwZgSjKdNNpdB12fVejHWAkobIO0cFYouAKG
JIhMdnTwx/nYC+QqBlqb2p9W/yEes3XnIQheteY26bJ+56Ja6CESzj8imfLvhRkgc+CVTzno0v7m
kDbeUzCW1eyAhbffVSMOXXqGDIelew88MovYhaZ9YUXV2csM/sLkZgrz+KWqh/oyxBFw2trcFUps
UwDHN0hG8ZfroPcmdusJIlnTVB7nlXFgAb4jsShR3gd5pE+XLgTgTfQjVH7R0ei1le4g8+5dcOCJ
+RCsyBIwhn1OWpbbMCughufYAWRdM7l2JEueZI6tYNxG7T8lYlUGs+2fEmmsyhuTL06LoEYGfDZO
2h2Oh9h+H6yqQbGdHh5C7GYePvlm84SUR79OMuz2G42FcDU+QjY2lkuvu1DLM8GmMLWpXFqjBXyH
7u189d4bRSiXr50SiCk99GN84A/FxgzAYBqDwhqxABTC97oEJeOgVcEX5AF5ex9cUTgL9B4z3zr1
SP0huN1WjAfTkQZmemCrB9bT8Fhn8XjwdFlF3frFxdF31IzcEN/TsD9ZE7S2wcIBfsa6VCdyI4/J
iMpt24Esdg/wUbf0nbxGxnM05tqAMEvKRWyZ6tbq/eoC7IsBNCtSp66qSnw+Ky1O+msEj9LgDoSA
4DDP7O+e9OWRFqeuiYMLZNC2rcBKv2xY1G/ApNesrls9PcBVWXskkwJN38b0OUDSCI/KxB3ewqza
g3jH+GE51gnCpdMXCWaBpYd6/xvwZhk7pzP7HcpLgdrUgzwHdYuJWe+nQZQ3U2gXi3QsxDnTValp
DHi0giTQ3PqwO9Ip5CpX+aHg4FK8kswAFgpdH6PzwK5qFgfqyPDxWpeZjRw/C6Hk2pnjuQZD2kv3
s1JW9xKxIQJHLljRgjrgLxL8X5vEUsOGnMDa+j6GubX9Yn23o2yn6iK+62ouHljOAYzPTNBXNUn8
kMmyOeGN84U6JyGqMyiqz8XgZic+ptkKyrgQWNTNoMMKuKBbuoRGgleY7hmHFD0ehDu1UI+7JmPv
fAMkLruzR6++ZMCPLto+MF9FMxirsmbFnpopMhZQx1RPqaWPYMDZLgSYYV7DpB6ArTD9vSf85Iiq
U3eJ7dCiS6V8nvJInE1jDECgCxgAhGTblVH60aHUTe0mtZsZ1eKMeCU00aIGyTCgsFagshEHan64
WXo2gMXAjUaggqn5hsoOMGxV5dfARUxdR8wTs1FAWnX+ZQiK8oSKOHf14YGUBEoAEqWWrvYIW1DK
kwc0icqvUf0+B3kYUJwDFxE4kvFCMu9bJNPWU40akKGsrXuU0lv3mQw2DaKUN+SRxwkH4iAYFohO
gWfXS9xpgbfNuCdnm6MwW44NMFcYSiMaPSfCkc3aLtWULyvX2Ay984VBU2ufgo5p0WpmGGcKqyM1
IVLDn5xOvjejYYw3MUqVV0Mt3V1VQDCMzuoufuudLFW8ooM89VKTTutXZ7tV4RFBnWRBWa3WbkEV
nBT9Jm58AyDlvDtIm/tHE6itOTuWhqDkGpBhpQFkp9RZMw7xdgQGaJ7pOuDPOREpgirhKhXY9rAM
QDeR9+ltkGJFGybvrg4LmIAhOA7Mf7ua+sSFJIKdq2XUZl2y9EQuV4nRppu5XUWT5iyP+X5uWyEW
37osLjRFmbvp7Th0OB/qwcDbzfNnKLEFSd1wyOJjHqn0hN3O+2XyE4B9/myLsuqPeXMkO41ow4CD
RtUkqhl+8TTYfOpDCAZ7qKXkocEWZHN0B/795bIAKGp9pQGhO4TRkUYF0k7E+cPkjM7jIAGTGeOb
ThrOI1m4Me1BH9HdSm3quVkvkqrzjuRRICOxaiSU0BqjcbGjQqmkrMEhRUMFpGQPKMYKFtRESax1
+S9P8njd3caAuDTIwgdd5qBSeqrzY6sv8cDR7kaRAzM05Ue6o+7S7gaQE/MBvI0fYyJyp37yrKYK
fD5/3lK/0fT1GlJa8dbOonRFuuH7XFeHVficrFhjqnMHAP7ZybJ0lZmMHwe3/CHDtDtZqnu/RInd
ncjm+uDXc+zsSJ2T9ujA1oA42ocL9QyooAOlM3jVcuPumqaaek8czbH+Ij8qy22kGchEaSq6GC0o
KrUXtciVBk6inQfOGa1fc12n/30usn888ToX+/VEmpkVBT+iFhuvT7yM6pSJLSF4/Y8mjjvsKWnx
Wrn2YjvxuUm9SIiLjDVn2zHUeWAy3GNpO7QsAWKHbPOtD4DKPrGsA9noUrgV6pn1BWUGICl9ES1O
EODtkt74ZAB+7yfGS9XW5beC+y8+PgjfQAU93wBPOt/81mWGg/cMqYyD7i70yP8yxf+7DyTAUOUF
/u610znOqR5ce0FED7nIxKaBTu3MDsE9KLtUlelcWvzKz8x/jCfGX/42KPRZM7ND/HvQkFT8JeJ2
fFIFii+73Bhu6dLGXgatzOXVMiEQd+vGekOeCi36amo2y6KytlaMM6qrrPHT0KxbGmFdhvOUvQWu
DnPQQQn9BB3Tu61DYW3TEESwZLORoVw0rVeAGrSo1j1q6vehJ7Pn0Zi2Rc0AatV2k6fB1a6i8t3u
gbFtXwNf9+yUOEN+2K/+v9vLGvVrlL2aE186ewXKS2gyj3OyrAZt7akLmsdr/izrWb3tHX9YXvNn
CilMRGFjf3NNinV29CWL7OFIptkulmWIijLKuU1GmJ4Erx6vj+7wwtnWtRiX12masP88NXWMVjZP
TROZoHK+7Vy2nCxUCEp3QmAwAyTlklWuuzQamaMOYAgvcw/eUOMedS1PubaRX8NCKCgCQbKlGeax
NMHHLArsPiho0pN+XLA9nWe6mq5z1nG6xXrjHakTOLD7xMm6U48y/tWQe9hx643MvPPAwleNNlKz
2uSDZ3pXZiOounSTtitOESHXpsL0SDbXB8EBQOE31Dm76XldpMI3V1vBfl6nNUb/87Q0KDAQzEqU
THGOwjaIpu3BaE2ddGk/pg0ljgpjhV3V0BrOvmqxs6P9jB8BB0FN2s9Q0/V7hXIgpCauTepFLRu+
L+nJj3Dq6VFBvA2H6WvQ4kgUeWZ/AqE49njU9rSR7ugShwUkYtNmS0NDsKxj2dBDqH2dISxB8M/7
5v4P+zzzp4eMWRAvPL9QG4Q4+v3gRQ/M7s03D0KsQejE3/Mu6ZfNkPgXCP62J9B4oJxwLIOvVn0m
BweqxMvSA6d8PVTVuYCOyIo6XEgA5Si4b8p65dYqPgciyi9iAvYAqa34u8se+8qavnIUpa+gY1vo
bXO4RYoYsQcJ4U6sueNbbtpyEac8ui0K175QB44AqK3QHQZK7OaOygD/cshQRzHUB88SoFZ0NARq
kOqebKp1gLIb+/G+RmRwwyND3YSZYDdWY95JvalNkEqilmoNsTHAmA9FYBS0RJ7HDoiq7Kmo5Vro
Qk2oOzsHkJ/PneRPdrqMSC0dnNjd/WnX04Id2jiUVrv75P9RP5NOhjiiIGfu/GM4qneRPzbV/ONd
623IDZDI4jhV2fY6LQOm/pz4alkbcji7LhI6AzD5N32I5RqFZvG9TAPAfksoNgxNUCwt26pePNmg
jE812ZvvAwWgVPE9SEGeVLjdz84uVmmae9APvUcyKMEpJZPLKuDhT6TOAOPO0m9D/A9q9Oonu+vG
tcCr8VSbRXm0kF3dTL6NTSXIBxZR7rffOYuWxpTlP8HB/dw5o/0SGAOC+4i8X1zDNPeljdJ9D2ey
u6Tw+6VqTetttPu9cq3sp+lNh24M6jeANiHQBfZDr5MLofrpwWRFsg3tOj3UnkxvbF9EKyvo1RuQ
9NuxSrMf5iheuywZn3s1jDh9WsUpsDr7hG92ufZ6r3zxOoQDtStvp33s+eJYN7GzrKKkAwW2I4+x
b00PrbQewNPhvEGjGWpOod2eoB9W3YOm7RvZ8csgKtPX6lyAtu6ukQJA6thfGQGK60CAGV2MvIjP
tSVw2Oe8/9Y4azeJi+8A10AmSzsw6Y5b1FCKdcLS4hbFL8VtGaLACwGHCvF6J7+1oL3mL6ocP/GU
3ZAJNVwGMtMq4GIxGOUuMtpkozToA/9q4475WbxA2FgduF735o4Q1QJTWN5SS7hhec6ZOF8HZSVW
/VHEIPH8mKhAwniFL1OyMQgigg31+8Tk4wlLLnK/+U5kb5Pm46zSbjy2+aJwNOXbTPw2X8mHLp/a
1RBNRwmsa2f5B0jYLBwXLB5lxi8zZmGCNAaCA8mGMA5RweQZBRrP1EkmV1hnxvt3fwmEO9JkkXM0
Gt9ZEh2FXTavZWxb9wxBs9Nf7H1dfLYnrH11MvnuXwMAtCT2CnxuXoMwYfdDhGqqOZJVhL1853dF
EuTkueAGJUwClarl4F9omxbcE6F9iz9M+dRDkmnXooR7047cep3w4o06T3zDEgb6FJkap7Fzphuo
VPsgykBBsh6JnG75NOiRskRgKHKreSQ5OCGKwGgkB6LipksgOu79GknPND1AFGmkI3zzVQJ8RA7Y
6aH2IlrnUWPfAyGebPDPCE4qjcE3DPHqHZe8Ql5AcKiFdyb0qDnoVTlLv0O6aDNW3hShJlGswdFl
fU9sVBYCMZs8O5OpVgFT7KZUkbHtp749uHU7npBnh/i4V9b3NV7zKM/riy/YRjyGKcC9C3E/dQ0Y
wyqv0qoi9hdpmMXybz/b1PF//WxRZX762WLDgMiurv2i0i0xyHwpuWgPc3GWbgLQ3x6o7Esy4x51
JHJfqTRVC0RWQSFH4Tq/8eo1j8EYMBtdpG3X/iCMBdLYBU6trbcZIGa2FEOIvzoZZRljjY6c06RV
vAZ9KTrT28gIYudeNWz54BUHA5CQs3K74Ux3dOmSEgxloeuurh11HX6LpRku8sYbNjyJ+N73KnHv
j7qkTVOVAHlyQoln9UIeo80Z8pv8CdU/agk99ugw4FXCr2n9TzH++ZacJjhRCsBLYmejBoFjP9jo
RgR3Hc9HDUqYrWsNK5ZctgurBTKwByzo0XUAkbbT6ZXcQhM0p05VIQLX46wRx217abVbH6GWTw//
m9uAb/62ABQRMlZe99Tk+Ral3Mjr4Zu3YY6YtrluqqxaJtANeUmL2jykzIXsuDGZX0xn+DEmgX+L
RPNwAzZtVKxrf24F7lJ2HjJXetq8K7bkPybe+7Ql4sa7KUdlO6i1wbC78YEZWyK7GO/paEvNykyS
/Xzw1b2o2Ig/NRHLjPdJbSITXaO61CfgahQ7/cKyemcdFIF5cgjtikWidzcoz7h9fyLUaY5RizhN
NrH2hCIT0EvkIKo+QaAzZJuoQlF56Q1qQ/10Mbz4a+JWbDsUrEMNCy5xEfXnUtYlSvkzBwwyvjss
yBiX8t2Hu123rKRE9ld7U0fnRQP4L6G0kFZI3kJrvTt3KgSYEPpSIJWDRKNKgeZH6h632Hm1GzC+
tQsfoclhQcZG99CdD6TMvqy9m6u9shioP+bejq+sCkDDATsDB8v4UdIXDV8hcW5TG985uhX+Q8Wz
BApniJvTBTmqTCGk+6vdggSmAK8/WT6NpPaUxhY0y5c013UMhIQQitcXlnt8bQ+Zm11AD9ZuTHCB
Xyor5Geze7I03IsuZKa7SSi+dJOxWMfYqXg4g4T+aYryJbmkZBuDooF+j7DX1xma2HzC6USAps/v
ioUBVbJDoC90F6VOW4BJwYUR57lgTdZ2amzAd7WX49lQOpfjjnzIZDvlr9E05bVNPtQsy9yxl9ce
1/LKleVCULJRSBipIn6/JIhGNqiXRzsb/BqEQ9GP2ZZRD7k7jVdu+tz4SRHIT0HKNI6h8iNAnt4C
zX7C2fFzNPOP4CYN9p3oyYiNZ6Cg+ZkZ4AdUXIxQih+Tcz1mBbiXOuMORWhsWbeCIcaTRQswRhb/
DFG6BkixAPYjhnCNE4ofXVJ/KyO3fW1G5O0NV5j32PD44J6UJv6PZbrHotWDBadBNb+Xrl0srvg+
OAX+FokaT/OtwTvjYDXYUxVpjUoi3UMXVwGZNYIWb8BpsI0ZivZAh/EFwMs7iHU2D/5UBScUCzZL
shsdyBfLRtQ3acin28AZsH/RAwS4ApAxKp2jjfriR7+EnK4yi6eonJrFAEa+E11GZeQnU1+uNmp2
qpNLJ2ObcgIgXBXyLN2ofAqAgr2Xfrg0WSOAa1k1bpE9OUNbPiHyCnhj1d2TY1RmF6Ck/P+h7Mt2
41aybH+lUM9NdJCMgby4fR9ynpWZkmxJL4Rk+XCeZ379XdypMmUflwsNGARjYGQqTQYj9l7DHZWK
oHjvkry/DQK/OsiqRh6ew3HMdNzQYiJqt1SMBjEsgAXiaypWVob0IALcKyr2vlNiN1ZYC3P8UGiF
+ltkN8w5tSITr+3yFPIW1GrJxj9WFVao1Mo6o7hDyOBCjVi6+rNM9GwTa5o5QG05LEDIKHYVFgcI
JcWhc8S95RzpTGuzJ+hltxtDT8UwM3KnQQC+hxK8HmNjGMOZeTyjgwtXgJ3j4zAVf9dvuoyuoC50
2VT83w81feQvQ/3yDabP+KUfNaiyrbeNfu94MFnW4BKSzuh0OkD4QyxSM+tmMEqI9lOD8iFJn6fx
vy6h8tRsjSNORTr79QOiChlJXUHl8M/DePmPL0afQt/kVjl9KlXKIufpTHL9MtQ+9m7jl5guoeKt
C53SJVkWfIXzZr7VTD89V7CGFEgFHZJRsZMOWS+AAtGcbN4b5kddS2dBuNJganTsxycA2Oi6XBV1
CK7Ej2vpijQAWq5TxnGqHxi420OEmYg+dWroIa/TyjY8JZaHlXntNXIZZr49v33ij4ERpQJxGxre
LX12VCfYJed6sLgNRRd79XOkWu/uNlRU69nS87X81sXW7JMJEaI1FCbqnaxZvbudqaj5OPtNHXXp
LK4iPNi4jg7Jj7OpTo7DTKNSw1SXQyV0HnA88ZB3s69Zo6BN5UFJnYqOCO1rbcBCuw2NO2/skcNe
beNVoplTY84t+5oi3hLnLTveLmprOAWCxIPIFyCiSV0md5ZpniCTkr9ngzhpkmXvvFYnT+EkQY3l
BOVB+RG0mWzmbFXRPRIgnWDo7ohFRyTgVj9VUQ+qj/PhDizzGeuxIYhEcIaAHr8EfqBOmJCWVKKD
NkDNOTKr96Z3Q2T6KiDyMjsv55Z0oGKgYndfRHzcz+fyufpxFgb6Rx2dNRGXz57XRzOWxur51uqu
mW7fh3UdXoQQ4QW61/JQVsOeqmAOEV4qAPHvHMxlcM3r3Dl1a5qLBzGmM/WiQ1WUm9BM2yOVOj8I
L0WSfk1VAiWNcWSq6kpoVkjNcLdTXZOaxdwKWLimLtQQ1TFIFylIPFRHY3o57ETdioeL6VNdVZvr
sIMC9TSea0bGVukd8Fq6hS8cpIO157K60GX0JwEXkcOpNPs0up5Dhje4fYXpTwixo2yh/nWaqhKn
OHe28g7TN6uV4890yCSCk4ofjPqWsnBmmibVp78qNxzASA3IVVEXOtgDNEBKvdRvfxUNqhobpntx
XM+nj2VVYm20HLj16S9tikbbMat9mn44BEih+19H2+nbdYmw71L3mca6/R/aXTZGXfu7W3HI+A4K
G+1Ipmm3yoBJgpbG3WtQVg9GFIcPASwbd4oxIHTHevjZmVpanQaswwH+tMpVBSmjrRVn/LGG0B11
YtLQ55VkxdE3hbbQRBrPahjw3Ted/qWt+uTYjiWZ2cMKWBEoJ+e2fl/IrjhbEL2qrFC/p6pGh7SX
G7v+nuq6xs02sZ+y+e0CYbj3nb5y6lqHEicgelhXN8GWBocmbrhDVESfUZEusHGzaFLvLlTVDAgl
Rl1TrGlwsE3iQ2Am36mRvq7m63ukcN2726dXZgu0mS+XNJilwvbEeHai/nSwg+A1DZV+oFKH5eHa
UUYDORH8QYPWuRcgVRbUSFUpLDJnvHC6HRXDITM3ykewjrrQV2jBjGPDPVVoCh4vdj6wDX0ByHqw
nVt32EpiT9X6X5lvNpeBq/qcDe2709r2E6zd+yUcAfuN26Ho1doColvAaAa2fciKGA58YFA/QaeQ
QxI3rvZZ4wO6Zlxu1Q0c+Oo8h14IYjTzjx03JNQ2N5zehM0PkfrYN0k2+wTUM4MSZuK6edXwtTPX
+Ur5a5clb3VZpw8ZkmybuoTFD6K09sPYgVLbWAO+8fJFQ5DzLRAAQIYt/ys0o7sq6o3nOqh6+IEa
yUWafrO2cqPbObkMEacIGVQDefcQ9nDGTWDQ+W28HB6l/C8fl6sYwWDcos7KMSPcGhEDJWHkkfuW
BmULPQT5LPK6L/CogJYz6qdu7cg+j2yFNCICarduEtx76gZ2xMdo/dhtGs0PvjkkdADL4x4y36B3
aLO4f4+VB3SpbXyF7XAOUKIeb8quCr/kDT+oTPfewOeJ5hng0adaGeyY6j1Sa2bvv/24so1gRkFX
ptIFbNs02UILAiSI3CT6QmeJK8PbWfubut/1c5nOMG9m0ac8mybNfg9lsM2nrN4txyb6e00Mckvp
tVurQpZsKbQcNJMfOTrqTKNEebmh+i6IZsmAxO4pa7JsLSE/8NWIs5uelYwsfRmaVrEFCgnmvFF6
07PCWhr1QQUBbcPWvoz9LcTJwFIDTEH0KXSUjaw1liN2fu5JGzrYuRf+m3I7D+qZ49fO3g5hOwKo
TJie4kEg4aK3C2pAnjA9+fAQNBfB0C2AoXL2UzenF96qdyM17zjYnC2AGvs6bpoHrzWSJVTKutWt
OECIjcsCX8lQzUPd6sMdaNQHaqRDqyAYBlLXhUo0WhfqH6Nxvf0YzTU1d9XUSYWIl2WEM9LMgv3Q
obX04kSlkkXlJrDjYk5FOiDIC2FOtzzx3AZgc+xRQkBszkcrEar7zRi3HuMFP4/xu08xc3i/Zg20
J72eZ/daqO9Jm8GBO+kmBNdq2Y0PBTz6/DEW3d7lMO2+5+2wZzB/XWJyVHuvdL15ZQ38UIap+YVB
Lv0mW1cn6Q4qlNnCBWruibo5Uc4POnPXlpE2INXLN3piyhLGFTliFpeKsWpfuY21YG7ov9XxMc1N
+6UJIbs6VIO/Y3GU3I8XUnsRpvDQMQAXMv1QbsMI48jSkO8uAj6eV7VvyJa284bb3jm0dB1mrgNU
Rs10gIly+NFXwJGlhh1jstCRPG2g0AvtD84WHZ2Z2Kq2SW0hXICzW+t4Znqvourg4m6BJjQeIIpZ
u+sSgN61qDiSsjVmogrLCOj7q2FtY5655Aqp9VEv7faf4VX9opQIutL/ZeQ1wQXOcqMH11nYTLxE
0NqFmWL7Ygwdm9dh0MJLz203lWy0DUOm864FJXyOvNzwnHfdgTS07QTqnX7avrA8gh0k+BdaG0AX
EdR7ULdx5hYZbEMxJT9oQf1RN7XSWcJYuWyTAspAHBMlKBrxjr6yI6PoIPPi9faNxz9FZhD7oh6x
V2/gWBA82nF2SFPNfggg+LTDjDI+hW3/MtZHDG8Lw/P4TipIpfxcPyCRMUv1Mt9g+uuOWPB3x0HI
Fv7QPF2HRubPctYF/YxalOcPsyoX3jpte/iaafBBsOwxqDUWpzoVRv0G2Lbi0oyHEsL6yF6gjorU
MNWlpSpXuWM0c0K5Ed4Ne+CL4tLZEr5tqtdUMKwZsMOziGRaJ2cr2ywuyK2Vy6TG7OFqunGXhEJb
+uOZK/uPM6r7XSuApZDPAVZyHeDu2VlIHazKQWWPRZG8m4gyvvt5uUIgrn3RYydcAD/Vn2rLQmRP
T8tVEik5N5JBmzlWrB8sUkSgQDGVBSJyWOe4O6qigxqjyHSGNAW8XLMBRrQAr64CVYOtPBLuCMRF
dRAAgP+NKY8I5KQne5x+k9p4NoaKbQIuMCVnWhduOdPwlshDeKA3pcthWKwH7w6eCsuQ4jWzvWCh
CxGf7JBZe29Iy2VXJzW43uCLw83znZfxX33aVA+W51drx0njrRsLOKWNg1GPwYTjul+KV4T2g4Wj
hmShmNVvICFIGHU62EmSLx0ljCUVW5D3rvKjAzfFWsYx4OJ9dT8kDqj9oR9vkdMAwRAODxc4g3zU
5eqoOcE28eTyd54VjolX7dg4jKl4lXhsAchiq90juoZfofXdbEHc/xCpqw1yvQZeYaq4QEixuHgI
xtzqqEgNQLdXG3OuKQggNLwxHkEDb3bcyEZtagvhwwLWEFNRQkARv6t5DEwXCGlL2vNwVBiHVesX
WRbuvRJVdGj60JmTorf8V32dmtEhNUfPJUTgl9DyjWBKmM3w2Opv0Nuogfk3orOqZQ+tF/xHRMJv
7plVQHBonGp776Nv40HR2DRq7+rpEK+uHSSysDccXjiDM09X919hF/NRT0AMaGTe6qn/kATO0tUG
cAyqKtzw1vdWSHIgr2cNmBeRK4e6DUghYRRt9DCunqiHV/l8HcCcb4bFVjy/Sc9XGuvWvy2T8Dzy
ZWDJCMveGBLScJ4s4X5GP2ldfC5SKyL+7ZZ+/9xv/9b6y7VT52YcKre0ej24w67tkXSFFXq+7xAB
WCWFbt4ngITB5jgZ3lPnLuta57s55H+ZwrIe60jHztLtnANQ4MXtmjrOtGXSg6lEzxvrebEONC9F
7GlcA9XjgqcdD5E9mHPGXifO9MSrziAmsY1zmPtwMK9bGZcwKO7rDyb21A+eDFibN/EjZyXDfdoW
0KaJzVUkAC72wzw7ggSfLAF7yr8USv9G1EZNfsO0Fb5P1zB/8BaaI55rif9MYq0BYZyvpqJddvkK
9sjeKlKuexA9qFei+0ro9zRtYE3nOf3J4lZ7MGpsZPzc0V/L8NbB7O5Zp8+QLciBEMEjkWKFibAw
zw5kQxOPRTEWqdVswO2kVuwVjUdq/d21ofSQuYgTCKhqyQnLBKwrYUBr5J21z2uGpeZY3xYSggF9
9ZzXVmr+VYfKusKPdgGFWze+eO5IYKj9g8aV4N8ScIgXkNXgd1oG179eU+GjG6XFEk5SwxGUr2gn
s1Cuhyw1z2aQiXkjpPfcGMk1jlL+F4j9wDfa9buX/+ty5dWAbzShASF/vCugj2AjFGPHB1E1DtAD
3Rd6/Kne4Ilcq6y4uQ/ZvRGfwe3eJwmMkSZDojjzqrWoPYjhDjAkmhr0jMPwQztDwQZKVBlQ+wiu
zHLht3sqVn36USTqId4On1v7n4vUGjDQw/7ttekAjE6exAtI2x5EqZKtPS6wgEb08e7IY+9IZTqM
XZx0SLZBqPyDjsUn6RkEdfvdEal3lm3Hr2wITySGYCatuQZsNFhRrz4evoOl556xtr31omqjN9Gr
i9BrXLn+GAv6FbdeSZnJVW2V5hIRSgCEu4J99U1ow+G5di6JV0KPG5P/ERwZ5KCcxkPQpTWPA6Di
MEcszWuVltU81ZPuKbDN18ZW4Xcjr3D5mIcSUY6tEgvfpQ2j1c4VDIZsLp5pt4Q2StsjTdLo/tHR
tddIc/htQdmEenxIA++Vlmm0QbDAcp1ZZhPuaLFmc9yDIMNnS1LzIl2vunOio1bgVTEqf1F91dWg
doz1vLXmU1eqh01nhBeDnc8g2DusQZqJvyrYiye65b3FDmjQClpspyDy2pMFAjWgBpX3FsAaQDBo
bxjKd9Y/Xxnq/nBOYvNrgpXNERJMyRGr3uSIHUiwEZ32xTJ9f28G/so14vw+ioLmLEMFQEsLZ9AO
MZd54TC2oVatEdXBda2XWyvr5XsJ8sceiyPsWiTXYHmJCBn1pQOE61aiTbQ7Kvm5LRf//Md//7//
+637P+739AwYqZsm/0jq+Jz6SVX+zz8l++c/slv19v1//slty7SE4NCwEDbUR6S00P7t9YokOHrr
/+VV0BuDG5Fxz8u0vK+MBQwI4vcgcVxw09wcoVubb0x7VFUAk/5ahT1ouHWt3pE6R/o8+dZoi9s+
1m29cA/GyjqkFVYrRLMB1ExEJzl48doiXTnYpfKZ1+f++uYyGPrVT2XwiE8egDDTMiMIRbBANiaG
QQiUiejghs7nOuqcx9GC4R7fwZ4Y6NnxIJK4O5rjoQuqYpVi0oMi079ao6J+gqR9vBENw4pdxLIA
Hslqbl3oWupMA8BNgc3+/NNz4+8/vZRc4s4SAjloyX/+6SGPl2ptqeR91fr9BklgF6gpfVjGXMuf
ixBJk3E50Q7gQecWL87UQ4LzBKo2A0zs972KxNF2sWd9Gqdlo8yG2dUwK9Z2QpTec+QXxiIww/ao
YIm5zzPoZPTITX0ZIPqMn1e+j12hPw2M99iVOXAacaP+QI+ZXvR3tReYO84NzLmgNKj/cF/a5q8/
DmeI+uLX4YCGSCHFzz9Oa4W5Beh8cn9bpMtMgJef8i/IUKQXOMo2F1D1H2k69MtEW9GUR8WxF+Ba
yaXP4FVsePYrYsD1Uoo4gWoaJiYvKWHWIET1ZNTFUY1rRLwUr0nA0q9Cy2AZlLXo2qd8X6qzp6XF
GUD7FRL24j4d1fRzaNtC7iB09lQHybBwXWXQf6RWuqDwu5UYdfkRNYNrbeFz8PbMeI7gVLAdVALV
ficB5bFzoJlhtmExLx2wCL3qHt714v6Xvlw/l9LYWnDu+GVpTw5zRi3s3dhI9nND44Kd1CLogeUv
O+jc/160dvxQjQdECrNCBBAAQyH2ZTNrQD3cxXaWPBi1Xqw0fUiX1EpXt210uzqFeO/dLd7IM4Mt
DV6Fn8Tlm0qNs7JeraghN5j3H+4Ibv90RwjGLB3/BByzFWjIyhwfp08zFWYWo4eUjHsv8IqCfRzr
Tq0OeWXiGfr5F90ujVdahHGt6Q6ucLqT5tlYomkFrCCD8EiusjeXWDKPvdnD0mlhZ1k2q0a3Nx8g
QHjv5AHMZcJ8TxdRAxX/bd1tMJeFzrosLaBsetOKNqod9D3jlr6nM96FZj5L/B5oKySK2IZbwXZq
/lufWwUv6vV/mHt+nvbHHxMCUJIzadkGhOhs+fOPGXoF06OYOVfVlT1SsbE908FfOBu+ZgP0HevL
JrKT55SJJa11qUdReGDptbyFwi2EZ5FGzCxwj5tsUyLPMM6zxTi7fjqAZHRsapi3oQNVw+MDQSfd
QzjNHZJ5EeqQdzVYfNHt0J9RsIUaWKx9NCA74yNKAFl3jdfJPMgyaNk4dnSRwLn8+Vex1d9uMZMr
JpRuQHKXcfOXXwUrKu4mVSSvDHa5R3M0zIC0SQgI2+hyS5qorgyCRZddfDlEi0/SyykMDUgumeqg
nwdirAUpeZJWdlQPHFwnq0VZBBq0uONyTlDAVECeA1bI7l6MiMHAXas6U1+nXqUEOk0xWDe2Y2go
cwKIYviau6FiPda1FhhKXm/+rY76ZWOo6dZ57Ed1fWlhqc2152KU954pd+D3mIbhK2K4AZS6ZL6l
Fj+Hx5ZTwIaLWj/1tnlZwiCX2wevNsZboH/B7ZStAqMcNokAUGWsZ2knMUcgqAjVFOz4IdhvAYwv
rFlT2t29MRJIMhCRkbrFTmksjW1tDwelqEJYDhZhnptAdL7VnS3MvbNTXfmQmR8qZ2/F6ilK6upK
VSleXYsIOYwVFalBj0ChYvrrn+8RQ/zt0bHht2HrMBewBccufGz/NA/1NsPrrjfzq+fpY9Q5+RqU
hf+WtAAdOp1kZ2R+fMDzAACGvp73lkERA/l95zlDWmkF31SoZCjpP/x8pV00DBuY/mDHmg+OK7RY
ZBsUiElBrpaKlj8svawe7htPQVXETVb+6IiXpVp6hEwsoKZjETuMamOpUeVmLMYFxEdzS3QbKoJo
9DEkFWGFvPQBNVtaJu5yYgT5jlEu/UFWn6jXYItjZVQUN+IQAlXDNuKgut2o1yKGkAScwPQb9Rpu
c+mdY4pP1OvM7cpl3cb17SPoc3oQc4D7NkL1bBiqvkjDdu/CBvzXDiSeZ7M24BTOWHwAQkE96G6+
dbxMf4aqSLXCnOqsqVsQQP88Q66rrSzgnRrsIKhe8up1GtZ0B0SAx8tp2KxOXYTis0NZ8wG4UVg3
9nnjPUBznQOfg2hdocptXyIjAFqBmkP9wn/H8imZxUPuPIbNYCwcrYvuEmBDN3XaGFsaSVTIAE4j
tSx2r3bWgZwMn6zG6eYGTOMQnAY32RoPVC+Kql+Wwqznuhw+6qiB+nW4ymTMvI1h+WuYWJV3losI
SsLr+AUC8DtyhqyCai+6wX4GiFHOA9V74E/APlVVhb7pfATsdcM08Q2s+MXyy13pJI8gM4R3DNPh
pcfGCJ4XMLgWafOAPJcLOzs3fUjjoYRNQNasqSjzqN6WDYDjVIQJs3kuS7YKajO9IMKuL1IWqauR
p9Edy9Va7zt1parOd6qFYzjDyhzrDJ6XcO64dXfaKDkZWbKlYC1Mg6BuGMktBYw8ypCNdVWngI1u
GAjhWCxZkG571hL94hcCQb203JpOkf/VGOGrGQwWOK+lM8c2nZ9z3SzXPCo14IEGyDWAxbnK/Dq9
/m6cKNx2cZavEbBolnkDS7zEz67ZyEYBDBIuySMRJdFSmDaWUYJHCnV0EDAOoL5ywCxl+Tly8l3/
ZKXpYujT/jEIQdCwcqkj14IdO1a3HASNFC/SUdxQRNkCxKJu1xZVgQxc27ThsQzSfF7qzL5An9Rb
m1bmw3Em7Q+hgeg8IInqXhpIFMjUs97AqVpGscv/cmt731TIyNDlgAPYF+56/hqApmH155lQF79s
YJQhdcuWtsT2AQt0W/zyulSxluRN0mQvmcObedyXEmk3fxQxIymz2zlJmDUqY3PDAwrgQ+WMOlDT
7VAIZBJaREnBHgL7NE6i5e31MBYtCJksRcLMRyeV2TrVymipjyL+EgG+W2vQxOnFtrsVG6PbRBCj
M0ABHgtV+9upPkMu5Naj/Vcj9e9/UNSoaLMW7hIloFwwi0pC/zEMOsSz4uHJwKtuC0a/tiDJDLsd
upnNOu8U2u2tmwa50WPcacbcGdMWbRmwlSPwtrDGItXRQYMfKKDuyIBMxakzNVCXW+vYbypSHXW2
xpGpOI1idM2hMgPrzoadHm1xYr+96FrYfuWFyJc8iEDj0gBKgNmOt9SgWgJaQ3GCPnn/WpM+TQK/
8KuDvclMz6r8jou4u28NtgNwGsrqpQCsoIfjBxWpG2ZwCIvqDYDdTo/1rd/F5yaw4nOPgPYZkeLH
JuvYzq5T8ERMENo30LfJsZFCFzpU45kn00eo87PdVD/1pTF9IpoA9XMbLwDND3KlXjHHkiy8QoNV
x5wFTHlmi+BKBwPys0PM+z2VnFa3zk74RAW6xlOOsTUrAMimul/G6RLgP/78AAlj3MSmFJOh4Ase
IBNK5sLWMfnCwf3XCEDYhSV8JNPsBZDveDcJ5mBNHs/BSbAX4CAD0/yLbs7UTA1Ql38uS57tSQCs
su9q6TZXKoQFzOYw6XtrKmqgmcDps7umIgZmNAzZ9zyFXW0Dmtim14U/h2qnaBeBXbsLM0e0uC16
ucmD+quP5T2QB2AZkrCfIMm/ejC/WgkPdpPYX9Br+oE5+ZpU/gb4bM4iqKPV0FrMMOen8O+bJY7N
L5Y3LOlLwYIRGk0IasN4BIJnTlp7AFDxOamhUY8CwJl5Cikv5GwgmJYrae3afNxCjUV4VXMk5wFc
jPgAiRkOTodp9SeZ9f1pyOEqNALo2qVba9XcAxlBLqgJ1KoXO7P4prddvFrg3wWyQdIs3K7Tr0h4
NYuBRfrVhRbRohvPgrEuhc7AUQNtvt+rULd3Bvf1nRF5Z7JkmEwbqF7BwpN2DRDqhudjYO8txAbP
g9Y809RRpu6wajItXuvYsO/rKpBbL3EuVdSVx4JLDwG5JNx6YEbOKDdIBy12LhBgLo9UmnqQdBZd
9WMM6uFDumZm4onHLgHOdjQT0mRH7NnKef+lmoqqAS3SbW5t05RJF1ObU79Pcyqd5fwIWdZCQvAd
pAIrCMFEsb2djcqNBBD2yPQ0XrlW1F2gzoFFLgNRrkYCfxZDg+I1j6uzHXHnL1m9NUmPJIcGVHAq
B+O9rPQXOIglz24o3XkiPXMHs6dgASKFOvZGoI6BqtTRFyVs+PTwYoWJOSy8sY4aYF2A9CP49Eyz
QFHrsMtJGgPouTHT4DEkE7okWqU2ZEpd74K4NP/24yRyg1sN9P2npkpXd5oH2VvJIuuoeWU9zNqi
HWa10IoVVYLtgi+RV062SlrlX/xAgE/NOhh01hU2NSUX7kJjoT2SisorZp/iEvR3kQZTQXsQh2n+
U/g1Vv6AOeE29TXo7VnaUumBu239MHpA/yfd4fVb7csYrtBueIVSWwlgJbRhgRzJXxRwRNQjrSFc
VBVFeIwRxj3BuRUTATjTkO5M8dK1bLBX40Tui/FAxelQ5GzdmpG3napqGbZrIO/84YtelPVaKLhJ
cOadDD+A9BtCOWcLHjIzHYJD60ZxYOFSK2hWXi7ZnJqhEQ41084LDoyBKuznwdryI8hTgSa6DqJi
2IHakBwiME5WiFDh5uFgCZXCUV9zJb51g0i+Z8joKBspuhm2NMCyFt1bqPnwrQRIetFjpw8saVrc
p5AahaIdfDNKK4fXQO0vgXIMV9QIgU3I9Gv2ihqpytUhd1/JLNtSUWNRuxcusEZxG1YQaGyjxygw
o+OQZ8kiE+AFrvKSxUs/hk6PF0G8BxFOqO/QKVXSIRybb2fMgLZPllgf3amSiphu5driiM2FDsBd
s44X/s7zgycYxdl3cNC1oQ6BM6j3aHMWZoBhjsU2TOHdW8AwjxSzQ8fHtDIuRX/S1XbhmDVP+hLG
bjwYvgyA0+DGNYIrHVztsXZy56w1fnitRNLt9b54mdrNglvLNuuMBdUZrHy10i7AQkG1fbeOeh+e
nm72WiGkvrClATPilqmTrvftnDCav+mRAR24ajP+ZPI+vbq2twJ60XikUiDcT6WxDSsN89aW6tpy
Ko1tPeyiv8d4v+2jtA7OddnPb89bHpXJGlQHAU4SnrcaaoxXWBztHYjf4SGFHd246RYQjS2ggvrg
aGVzZTq2JaMtCk9Ed8jNCHDfsRcixGod5F62pNYoALXdKzMduttQTKOh4a4QnfUKMffx0+jQtE26
Lpzg4xuAyBqvK8DuIcxmQehrMK51rIAyTnqYvjRy6JZ6a5VXOthWeeqyVCwrp7y7sSmLksFW3q/g
KDJRLKNepGsouIQLxw3wCpOQFqMtCu1iIKvRwkN8O+1cqHrqSjscaoUpXTd2ZUBwrbGxFnwDZLSx
7Dyo2tlSRt9Lf0WALhUjv6vLqnoUkc2WrV4PZAa/h2s9cg5YJJK2Xf9iRv5I92semQuOU+Nan+p5
ZwbHdEjfYjc2r3j5zFlk2g96l9sPIOLPbdgsXakUOOpJbxznSCVDBw6/qfN0R8XGrWBMCsWFNRV9
U1brwFdIYIyjyR5CwsrQ1ExYTrlq4P+0NAw7WAxOIQ6M9+IOaAE5o6wgnr1Lo4fuIzfxAssMwAsA
W8uP/ah9n1bJuiw0/x3S4zFUPKL63hlA9K69vodXvGyu0WDVM+oShM3C97HaiFoN/yONVx0HI27+
U0j3N4tJxZRCYIrjbjL1X3ZjptMnrm5n0QssrGayyeuzPhowhpUR7rISYEL4+FVXqkNISsekH9Vr
KlLDYELd6OerOk3fQBCl0u4FEgXJMLc6Ow4h4jadIHUDLhtzjWXTaLDhUWZV7ungxCJfpYK9DppW
7hNXgRhgwDkU+nY4UBcqQnAa19HpdPGna2icri+e/7z41vnPcTyuDIX3kKEDaKRzaf/t94I9cQkd
N7N9NpokXsWuDqmPcT2hjwc6y7wIr3WfVdfCVwFy5Gjwx0VFmws0WLVdgk5tBjOqhHCYBTEJUx3C
RmELlLrYjEr97pezxoggCjC2Qpr84+x/3681kKwUsKqhsKloYPbucRnsaVtMRZcH4Z720FQMeRd8
KlLr1Hm6Fn7J1uyXzlPRRboabzMN5MtOVwfEN9I7qw838Qi0pIObwS4rtgFQEATxHezkDgmdOYL8
+RuSmtrMF0l16YPG2GQhNpGexUPsC0wTHguNfA+dWYn/7XcZ1kCzR12wy3RMyQBxZsAxRMmT22PK
17xOX1Mx6dSDBioQGAUDQrLMPEEiIn7yo7TcgFNbLW/FYBig3eX0YIY0/RewMIJ4SJ4QeUr2iPaO
dzaG1qrYX6QWK3fUCn1jaF4kxaPvI9dE34AGYzHsp+gb3Ip8nKGa5FLbSX4tG3GCdKZYwlrG39Zu
pC+KDiz3OMqcsx/0NfBQULTAw/HsA5dzbzKQbKWve6tSBMWLpd60ClIYv1zo1PrXP9//lC6b9p4C
IWyEbTjyaKa0OUP55zB22w+dXwwi3PQOlE3E3IQHaTN460whrwK8hLq2WN/AOwv6Cm0dnsHxKr5M
PRyND4BDGt2sdZ1s1xtg7vtdF6VzD35KEUKsED1KvXvB4nzXjq1UpIML3HOPVfjBw0Lxfro+aUUI
WSxdf2Pt/s9/rjEm03/+czkzLey4LW4oBQmSn/9cKAvEPYCb7gZQGqApzWx+AyAAymYfDTcBTheS
ocV4CAe3hO0V6ps+gYQL/JhmoYRpgVs30KFnCigt1zDXPayLPKTHoFT1qTy1kwSKVcz//JfgP8n8
eaoXghn4S2zbNABo4Jb1K2iDsTxJle+V66gO+a7uYmMOYgwIW61wn/zYhuI7eNaWKiAMxLHhoHoX
YOoVYnLAW/uJ92SzNIK3r5AnHRC7xxgwYOqWpCLZux5QBlTEDA6z3qBl8DDwkRzqqmwHgOgbuEXB
X3F2Qo4EAdjENc8KgMpnEPqyOYAw9ZU7UbWKWZ4fqqhRO2Cm23VV8OEMKTJ3gcil8f8pO68muXEl
C/8iRpCgfy3vq32r9cKQNBK99/z1+xHVM6XVnbix+8IgkAmQ3VVFApknz3mf5+kaL/w1TZ/zCIWt
gAV2tigumh8QL0UwobtQV352/Dhntw2QYkZDtBAu++15Ul4raCYv0kt2y+bYltMOsq9vsl92SaM8
jF3prTSyXMvbFWRnPU9Za0O3aLPM38q+3y7m2M22HaP6+Ftfymvj1KjlyuxL+/Om5KVMuE62IqnS
243e+qSPYlb5LPndkZ//z7uu+o4UqKO6WxIL5d5X6wc9gShlExkadEROkq0gtxHmKUKW8ljGmgcr
fKt0R9nOndxfNr4WkswZ14lXW/mynOJxiV5QuLOtJn2228A+T4Z3tYyA1tzVJp62qBvVRBrTTIEr
+sZRMdJfd4/eVH+h+WQjR2CwrphHgju1941dgVKf53DnAzphcPS15ll6GEkZ74CCgbeajbJPj401
SI3g4Xal1B036ThOq9scIQmeaIqudrUN6xhi9HmcqJ1srbmavb7NkHvlo+5Nt8vKLlubeGSHRrGV
sxpT4V3CxD84pmrmS9hvEGAsvHGXqLfrNL5nnIYmfZfu8iIDKPZFg27EQTY9XkgHCCdYy8y3IA+l
D31kYomTHOU7vrKrCj4TeQuyTxdU3wPtvkj/0AjhovS0gO0Pc4yD91XP6/DkQIXOM6bbiMAwntA1
MJ70CeZn5BPddWOZQbYcFLZRIQQB0gVIvc4Sw5iWoRD5WkRGs3U7xHPq5FvSJ8lmmIxwbyiieEsm
b6chtfeNgr96ZTW5OOp9NzwpXfddK734G2VA/jLJGu3i+G58JRnDrnw2ZNbwqytt5TH08vg01U2y
khcACHZ05uq9vBsvMNOj2sZLfy0vkngvOaRoiI0MyTYpendbG0rxpQBUPKqVtxFJDZOSC2pRaY59
VAK1a8G+LHm6RHsttlUoxfiXAbRRF8UQquXS4yHmaX72KK2aFXYri0T3VjYDxaV8J0++3qaq+A6X
QBIujtuqz0Il7+sJcCuyWWaVeoXBZ3fzbQboyFDGyzderf+Qs9mFrWxdozeXrJ60Z6EMxlOqH6Xt
1pNR+J9S4HW7VUdpsgMpOpRF5zvXE9KJcGbCksEyegB+9HnPMwQoApu6lffR5qpx0o3s8557y7lS
PZvd7nn+Omyg8svX8qqJScH2ZNsAx+cLzAd534bo+9t9/bd7loOGWvmPe/bjCn06YKbXJhs2vRKb
27Zy9wVQVChX2oI6BqXLYWeZT8ekrajSBAJYhLa5c6XFUXLIebIEFfObZwOHQWQ6PiLlcxnEPLCn
gHjjhc57rAfF52QqahrBSZpvvUUn1AWVZV6mxCuCf2BY4+eoLonpVJCaswRJnqEZSp7L9N3h+/Qo
HcDI62sV5pC1bBZqLJ4YLB3lEASvnVUf9NlG9tUOYcM2XJqNPu7zLll+DmPeOmgoQ2lLZKZElzyr
vtlcR83a3j3Scmz5M9t8J+dqp8YlCEukcFkWxVH6yaGVP6A+rg71XvZlg9qfRiP6mMqp3Tt6mawA
MkVboxnMgxpn6dkfqnoJXtLLCCTFOWrOapYukqAYfwbTJsns+teYTD9IGIs3JwdLF1VeRgk0PO9T
bZBHFY3/OHjQphK1TL+ypwEazSDiVyT2GvEtMnV055opfZJXHsbcPETRYO1hwt8WjgWbrpjsYxMF
P/VelKCCFbQcLMc8swZFSrXwNchjPHM1xqW7VD3HeVXqdWnAQ5lQVPDN8dULilEz2heQgjPwT47A
xQehyP9SWv9HqXbWF2tQ46XRj95zjRwDaQKI2Bx9+rw2pHXF4Y/rhq3vPFL+D0tMEPRvFMXC56UB
oP9f1+vLEPqavC427lgg2MWOe1NBebnyEhRjs06zKdDstG/w0Cy8TtQfbg2zXABJ+k4ldf/mGtah
TOdZK1dbOhO6vvrQadcsjIEuypFAb7ygHJ89VysOthGT/J0HpNl2EpHzFSaFZKM1fb2nKt15mVzr
QdonKwLCpJX9JSCue4HMJ13eBrr+I8ln+4WfXbMf1CDelKLyvnrV5jZQd7q1aCeCFiqADjTtv9xu
hCLRhUKm6RojBH4WwBWX+Xwn1Okc8rDN3iYnGHcC5rNN2rTtB3G/hXRQdOhokKpPj3ANl0+ug9ay
vFRtwlVWs2p48IH8n6xOTVbSoJj1xuWp+d4SUNg6KHNsg3hQ3nODT36+Jozu5WoKnATEMgUultKV
t38XezUifCz7niwFQVYP8ORtyiqiwAXcxEczWf52mIpqh+jm+DblyIrO/+g4hUYQvYf0bE2KS8VZ
JBYTr6RXsJmv5YhgZQh8fpf7MSrZN5w3YG+zgSvKCyyQujPvqTRovv2sDI7Yz2/TSonMp2I+OAlr
u1KPCArOL9fQ7TA4PwJrqG8v1CINp20Oze1SDpJeHcWqI8vJs2xZQ+siMjlHM/NcbFnmagcIQxY2
RSCviaEoj7FfHDWv898HO+efA7fRDXpTVRpVPSp5Mmm1Uj9ZKSBVibaBxKFw8ldSOOpFtuYZBUUD
r9k8YzeV6IjhZJZc929utCSI1wYcCCdSiM6pNTtWp105iF1vt1cxGyrPgTPlN7MyFDse+tZ+KiIk
2ylDck6eKf4+HQOC7s00/OVrX3vDR9uq7VIwH64eLwM7aJZExfRtqatGvFT8ZCs6R7/U0Cs8TZUa
nPVUvX46Zwr41qFNV7e2AB4DIVHZIOw6T1Znz76lRo9J6CZPvWmCbwvcn62VYBOtk65FU/M1kxeq
jfxHWzQacVxFXVPeqy+73IreE1+x1qniEs6cm2WPApkXxMVJNgdd7Ci5YhWVe+ZzNpEpGrP43Q9I
bOizhjUL6fgdcUBnW6nepzVKhngFQfG4l9ZOtb8ZeVBd5VDFX0+6SoF+UhYPaLq8yuukmVEe5E2l
8/yhafz7TUlrCthG3pSCoAWLhbgkxUSKXxY1yiCtbGbgvRceO5lb4Fb23VjzfiuE9BUPPNnsZEvu
vPtENyc5Zzg7mWk655n8NVv6JVU40TNlD9OrTnE3WYr2Jmil9jlLNMTHpM3R9L0+qfGtlRTjSffz
/kHaPDLI0FM7V9kSvvpcoqRwa1FE+N4OtnaRtsxPv2uBGd5EslTP94ECGv35dgm1Shb8NryTlMJC
T6RaZO5I/cN8c16bQ9GnJc5RWjPe82QsDGCJ0mqZHr+pxD44ra++WqR2lql6bqwq3oMEzV8my462
saJqK9n0E7U5O5X3xVatkG9xifrX6KlwbeOrNlwq12v3kNVK/jLEXb7JIhBp0tp7enqqR55ot7EN
tKBO8iJdSTvFC7ILLNzniYK279YIHCaAzZnIhXDwQLF7UvX1JdFR0kviVFsBJ68vZpkDzWnn0yhw
usWIQOHm1lkGLqay1h6itDP2hB5GFNDnOVTqHlJiV1Uf7MmWwQcfe9mz5vbppQyDi6poSk5t5MSG
TdNRz52tZlg3R28kAO+lZf4s+8g8fDXJqp9kV+j23k5uhMjMM8GoUaQv8pqnL+MHjUohL5jalWzK
EaLYBHGnPskeLWCtN5pJvJG2YIz7B8IgN3fp0Q82X7uCSJJsOkHToVPXPU328BVm2OYkuxticQu+
oN1BNv26NCDWoDpeNuWhr8SL3iTJWV7JnWATIKPbwNDBjcqDaq4Gaun5oiQPvTGoa11tuzVPmnKT
Nbm9kgM7ckJP/c/bX1uTSl2NcKtRhcYsU6SLa5xEWxGM2bN0NzNwyEKdxOftO77BHsh8d2PklZfQ
I0E/5y9lklKmK2PbpRBZcQ73LnkWD/aGdPJwlq1bF/qSoGSHYQt/1GcyFFk7nUrpsVtC7LcPisFe
JwZl/RIjc0/5erUz6wt6n2iZtIbdfRiyTz/dbftNa6Nj7wZFuOpjXzsD327OFL6lq3hIgh/evunL
9Mfdrhrdf7XL8byaUzZ/Sb4B1GmvShCRoBKgohNzNu7elJyx9yZMGbCtzs6w8uDM8vs3Zzm2pgpx
VQGT2jsANq+1rv2SCGjLCWAkryprKxHQrNrOI7p7Tw2rUOnlRfbr2CPP46e9u7lJBgvttWvD5tE1
3PIx0ZM3WfhRRL6zsYvC3bS8OkEgL0ZCvgs4tfLtnVY6Uar0FLBtieOQ/N3dJZzBffEQlCuYX4f1
2OfxuLDd7AGa/2gv64FufbIqyBoakDVSy7ygvG4tgDZtO0t1+KehGxRMBhWqGTwR0Nzrr9KKora7
LJAxTOKe6L9PnK5QesQjNJGr5yB21xpg0Ad9PoyQPT74afF9FFV8kC3Z77Tic6jskwfVUobVyKaN
vCDSPiFaTMcRrMqLGbf1uimDetPPTUPR7L0V+eFSWnMjIn1cGQdplF1F161cXdUeZQt5WNRoxjQ/
RrX/+2ykakO/sh5l3kiJz63IwJbNyaY+BTHueo36W7LJ8hVUm8OegNA/CSg3PjdVK8A4pJf7QGsc
1IVsysN9oJ6ZACYYBP1JT5hi+rySHBClmbfLheMkl4x1AhyDGiEs394pSiaOmddb/3HGCn+j2R7F
Tg3RIyJpRCnmonvQ8H3ZmSfZagfFPAaa/k225IEK93EZqZm+1dMeXarO8Z864qnzYDmNFzbK/OsO
V10dIzI1z9gEpnnqeyV4sgJqgpLsRJb/Tcg/KULFaWUEloPiB/8+eYiq6pjounKWrbGHNmrotTfZ
quy+O1W5M20TgKKn0A+02yH+58wM3XbbxOWH9Ei08tNDNsckWZpGEZ2FazQorsB5MSlor7iIQ136
MnGv6mxIZ0NuULuJ/gmsdHkP2mDQPkdA7vRrKgTsFGay72ZEvq5NxqOB2MMk6qd0RuXbPNp3dUEY
RTrIvn7mvlUo/bwNqnPFeLTdTWafLXNYWrEIqQ3OjIs89O6A6vgUQUuDfjAbegyBM9f1jrPFgK5n
0AmpST9ppZbupUOEfCeJpDPXWvim5Rwlj7SrISm3kAbZnq2K5/+gxBG6uQDp3MztxfP9zFfGYFXM
fYqP1Yjd3613vyE3T2RIvwd9X34QnCUdwsd/AWYsnkrAt7K/UnKFsFld7ED/lB8B26R0KKy3rmXB
Q4KVLffcfx+eIcp6rKhEfmgECbcJ2eJ3NhLofc1n1dwnz2SftEq/vquCP62O23+OzSuvWrp9ILbK
pMMJ0wRwAiM8d6DeYi277v3yLLca/9w6Rr11zXh6MRLvrBTl8Nd8QoVgL0+C8rPHrnTY2iUhlccn
0UZtcFAq7SHx2EOE8pOTp7U7oU3rjD0BEj5Taz5Igz4JwGJ/j3D4Sy835gsbnVJKGgBTiXxotr1T
ai98lMq2T/xsJZtJTWGtSdhmIZv1ELNNY6XgV6Fol7oiNn0fRZTKMNSloG9R8ss7Ko2uvciJq6gk
sDo3A4uJ3YxYu0eEF1mc0XmAT3tdBGK4uDMXRjyk9aMKdquD5APkttcY+jsE2TD4x2mx1MCwvStW
RrQWeDS0LqX+XhX1x2jqyYNP/PPlXwYp2qiuslxY56xdKaBxY9ZKK9+nyJBfzCqUJ/204o1l7Szd
MjepIrLtSEkz8XFevrKp1wY7q/nlK5tN45bLKQ3Kx3FMDECKrrKUaF1VbXMwE2Z6IuTSvVOClRlI
BEqvoCDrWRXu8MV10KiB3zg96Z0iveTgf/PSFagPMs0KiIbE3buhnOUMRdN+XlY2/7gsXnXS55tS
6bUV+UMAOP8cIh3680IF2/d3d6rxHl9QggQ6xyxO0oCYZnaB6609qejYfMlSfsu8Z14RxbZ26Via
m5jM55cODGwyl+hENtA3v2icU4TwyXXoDHtxq91hpFdF8WtSNp8jNXAHcqR0SP4ZWYpUv42UxT1l
Qi47b3Yh0ozfZnwR/My/wGASfSk669WElHKdd314rkolPlbKIDbg6PNnIi3ktuzO+NFO7UKOivPx
ow2m8L0hGL+iiCq4BAapVc0kfgfnU/wU1V6w9NOk/B72DqSGZM5iD0iHUtRfptAtoSitgyvqCN3e
qfIPFv3pqhwMYlHgZKE3Hp2vLDgpIW3DX7OuZxxV4iNLNXvp5WYIWMkTO8eJrV2uaySJQmKBpuiH
D8PKUW3l3aop3kfLC6HVTPfilVr+0lExvyzGGMoTN2evRapqx9tiWhZGULz0Y69eG1CS/O7yF+lh
Ds7On8bkQXZZlVsvI8cJ9tJ/8jtzW6ZaspJWgvjNBTbwR3kp2eUEwwpl2fZRtppAd6HXQLZTzh2G
lbKx8gjCx/lmLF/PqfksvkrfIU+rSxqaEJyFig4oLkxfCF1duiTLv+ohOEEDBttD5TiUkk5wGNRa
/nX0RsQrWoMvBdKVXwr1u3RXNEpxBoeFvWxCQ2jnTf+R6225Q0geZNE86dglq8aIUqgDUrHPRVCu
5aSdYh5yfowvVtbAQKMbe0qm4qc4N5CpNahlru0OOea883gVlryriSY/FQ1FNcHYwWmS9fHS8qt2
B2m1QoJ0bv8fB9+mmq/2rxNoftcsoiaHbHQmKGwgshOd+xrBq31utcJcyP4MLOeq8Hv95lZlw29u
jZP87maxWNqrrJPPY6iz3liQRPwrjBt3Udsa8oDNZLxTOkFkoA7fVNUNrpZVBotpfoiyPui2LlQE
a9m0SpM8PIGCk2x6+mvnW81bABzxMqR+TBqTyTrLhDurhdE/6hYWOf8fkLetVJERnKCO5xhprvvV
0BFPbztFfYKbtNsMcaMcPbdsj3CZORs9LBSQuPCbB1CafTW79iLk+CmG9bgPq7+KDNTmYDc9giRV
uC48N7vYxdjuUW0C/uXVzTUdFUR0UN58I0H0M4264Jev7kyhcx+lJl6dxBkQX+W3p8ycKlFUalsK
4dtDE0zBue4ycx0idfGizg8K0pjDd8WqkW4iJmb4breLddXbjUoFHr8W+msWNs6uKAlCyOao8wSM
lTi6NRXh6Tvh1vGt2fv8SlOUvldqHhmviTqQLdezjPcrzcaMBppWfnO2SVfvSisqb1ar8pudTUTo
NjbIbdZ5SdDcrIVF9qQetfY2FjaLFJV0UG9y5tSEN6l1VAD68z27bhHufE0Zb9bE9ZSt32nqzTol
kbclxQ50b76ryiYREpa6frOamgsZtkBfS04VhKq+VRtkQ2STd5u2ndoalr55bDb001aYHhqh83W1
Tgxb1MphJhnrfe0UzQ7s3CtSu8OwKLu0PssDH+/nWaRf7XoaTn96SLcAhqcFibxkK5t1Uauojppo
BA+ee00N4ZzdqVlSJe1dqZwBZReQ3NyUPlofslP6yYOfR9/tkEJK2ZJGS0FuoU37TTSPv7tGCbEo
YKdsX+bL3A+NUF9ElvSH+9z1FCpHJzAPdejxxpO+XgTFVAk17EpOrKU8fEBmwR0EqdjxfjEvR22z
VPKHmA35b5fpY16qlFtEa+l7v5gt4j0Y2uJ07299JT0g1fQmr3yfO8yEsyQwpt3msJ89W4MZaVYX
lQclRFg0cIP4NM4kKn93J0lgNgvZFoV6PzVJpUFXunBcXUlXKgCL0+1UujZFoiyCBvl5afkv0zVJ
uBWeT2phvuQ4z2P5Lbsi2TZGxYFR0xVrLXJYmyH74vaauy99vuWyaZmxzb4pyM9U/vhvFZLlsl8b
HH1fVirLWMBXX7Qa5hOrprqXol7jNSUaIPvj1B32UzDAhSMnF2BLJrJwC2IgLGg1UgHyUDSRe6rm
g2w2DXBL1YMXTfb1ZUmSmhx/sVCFahCZ+rtIIk7qVevq05GXsEFsbDZYnt2tCXzxXpGVE7JoQlq0
sLl534sp7lO5nvY5TA64ja1882DkSIx8B3C9HUehnIA0JI6RnuVhNEL4meeDPJN9IQmjFWW/1fIP
A8pa8O3MY6VzpHTbUS3ywx/90kMOJU3ubSqWy7cr/tvF5Fitcr8TQJwjc4R+E5CBGxWlFT5uDuC6
Pg9F5RC2TGBR2Fu+uq5k8+7T6766VF2l34rajhYmFVTPiqj8vV2kybYP/OQt9OJHyaAw1V7E16L5
3cOl9vq/e3hK2azGqUENxUUww20bgleNn52Eaq8NPTL29y47ieACvLfvIyoRtzsd7DJsEOlJ9t+c
7VG1V12KgLvZts0D0moQORgIVA7ETlzSfZW9Q4U5X5Sj2TzcOous3gLom3VL6MvnQ10l4Zo9trqS
09wMmg2gOEY8alIpd2hnKeNBGdVlknjt8t4XOYFt39q5lCq+mzQN9ZCFHCk7f7PLdl1D/fjHdP/q
OMx3IC3yIGektvWz797kV8eLXfo4WYkA6iaGb2XlknEZFoU/Fudh1FIyO3mpHkuoGFQ9oCktrVeL
duU3FVRCfMob2WlV1qyBOerRKq6Q+tD7+qkEULyoRGjvHTcmXNJX8aNwvkib7CnRV9vZRB6X9z7L
RLYyzCCP0WKzegrACjzlT9JdHkC3s2xXHft2DdlnBGoER2ZQ70Tu9DstVcHApCnlKmGfnGtiH7sA
0sPSy7We767DUVqkD1jOhvLjDtmi2VsaoArSNnmnw5CdJuKQm3FXv3hplK7NEuV31/GfUzMcPrSU
Eu3KTBvy0CUa7Al1oWNWj4exhEOOhaP/gG5EteoUCIdits6LnuLMv+CVW8K50PuLpO3BGukumCUD
/rwkbF8UjyRep1cwVdpqsleTONor87oLqo58rQ/j8FLU1E6HFuhZzYn3t5n6EKHSwUPfoOXnl6TZ
xZtSNEOa4qibgjyuPSYF2aG/2/JMHuqwzndGrcNt7Ptn658DoTWo3gYea2noiK3q1B/SeO//w3ca
ymDGtv3rHPehQex0hyYVazn3vV+e3fumwglPISpR8x38caV7n7yZeDoLxaEi8h9XajXDbWll8Er7
Zn1GByVfKLavbwYnrddVNFGunj66NrxFSt44L0UmHgrUhq8qidSXutWmxWQ3ybHrU/dl8tp6RdzF
5n+A1ah7a6Oz/KeGjKY7ju6eQsdkKWeKukpDJjX4Jo0m5X9PHj8X1tynKjaLfTr6/NRjefRm9RYy
UGAZZFuepnyJDiBaZ5qDwX1NPfsrP8r+IlswFz2nmdpfb63AILDlDA+3lmXv0ilXH2XLjYmQWNDk
Zbr9rooclqy+ma7yQF23tc48XQWiQF9WGp+GCkQlCqOOs25Us7UgtJstcIgufJ5Qu/sMJbR418gP
tlkSdqd7P1xw7jrTQV+6fZnB7pEaa6i2rYcG0M2DkdvRbjRsiFS6AmjJfNCJipzTlESVx26EVSl9
re5v9WoaWJ7Skr5RaIhFZYWws6Fm+9CiERwpw0kNx36VEtn6DulsqVnfq7ZpV2qcipOuFPZl7Eir
SUMJuVqs1+pH15tQFk3NTzelAHGsm/yQok0I5/39NAKefSCtW0/LyBf5odEspKoHxdujYEjMGf4g
y6yKl6ADBs4bvtoT3CteUhY426qG/UZaU7h0zlWfvhGMTpplS9Gk04b1UzEnVSFVnRam3eswWbto
4EEIgopmm6mHWvOm2yHO+t+b35XJStG1UfwjUSFoGOYzb8qD35rS8EdfMvsVThblCzlEm5o1zxZz
VwEHGoKAjMeYBms7UCtIoMLoUTMriB/Kuvxed9aLO6j6S9wOxi62DW+TFJ33rqQojQCl+V5OKGxk
3dhcIjXVzwPZziVFidl1CAO13lJsjCIrKC/oH3tvr9WxvzBq4T2I+cCuqbz0M29LRLh/DQaWRXrd
I5KKUbrxiv5J+Do6yDnkIbBCQOD+hrpBcGmBMb1VE8z9hk7ZVVEgLEEiHRHkNtqGHYhwrzODSwRt
4SUvAyROas8iEkHzbgjmZmo0QJ90NIfvBsUyy7MCcNOGjGTpZLX9Rfc9pIWCyj5SLFm89+13a+72
kDzet3NwkCxBuQDB7O80qJ0gfO6VE3q7ygmuLGPd+ymJn9kg+6TV1NjmUhqJD3DYcgnl/kJJJ/vq
NiDEHdsIv6tj8lSXpfJSAO3a1ZMhNkmZKV8yU1lKh7EU8aotY+MkR3oZUB2pNIqq5lOqqeR3P5UP
G5OCXC3Wr5FliisRyX7jpwqCmf/0ybMqCsrlHM7YjO7YQZnDzqgbB4cvJmPlwawScXHzF9nQcx4Q
ixTQ337I7b/samzjNevuZG1AWLO6jyrn8b5edIt69OytNMhb8cA+oFjro6mWKPq7DfOc0tbB21g0
8bUrNH9BQp+AczWNW7us7bV0czxSBJbh8t6drf/vUWYXlq8tWsOKLroHuHi7B6oRYLbUi71LJul0
72/DjETxNDlsB3GThjhR1RMh1r0cJPv5e+E4bPo5xGXrVxghiLD3jvWumuoXySEbuVto9uyfil+j
Vqc5xZtdK9aqc8HX6X7Q7GsEkncgs/SrWdSfo/mPfgE9/Ev3259M559vtPaS8N6emVgDE9Hi0Evi
1Z0JXxqabrhmSayuRKIBBq6d86hBIi4JmClO2voq5VyyJfvnLunlToG3vSV+RZYD+JvL9ItReI9K
+gRImJKX+UDdk7KKyiHcyCZwUSICXjluy4jiUmgITrXWjFdzSruXlqz70gEJuJfG0B7GzRQE2Vpa
VTsZjmmG7Ky0VikE1iM4LmmUXVRaALU1xqtsmR4xBq8+eWxvMrECbndIZvXIDkDpKgGQvpTNO9vE
TddVtofZpy4hSpg8I1uotjNABaaNz46DSoVQhLNhyTs9K1T1sJkYXse5JbtUId5QRUnO0r/mK7tN
J2pHpNEBRvTYBQYBfCZzKaaAUxKkmEA1VoQX1KBZAg48fYrkcVQtVo9GeCYvpa64of4RFnfBwnbB
c/NxqLoCcKWIl2M6Ii+vdIjitV/8xnQf4oPFw+bRhsosGUeyrUlqbw2i6xvHdq2NkSdfiqhQAOlb
yjIgPbkjHbtH9yZ8dD0e7hqUPF8dAt1GgyCRJgwdSkdjuMgzxQRuVBboFQiLjzVS+nRZ6RR+J6T1
iT/xliYUS+SMV3Kvevmyrz1j5eSCKG48I8l39vA4uvOKyEXJxuf6iwyo7kEX1bR8FSGkZrBFHvj9
U9ZbxT9yGOWfClX3976Tfrid/y2IfHfrhZq7iz2F2BbbYd6SId+i6dUMx2RrzYAHpx72UVXwt0IX
64QX4O3mYoQ9+YHaPHcTwPJHXTgV+NpLq2tfXU04CxVE2MpoPaKdVMdWOgkidQT40/vtsuv59RAl
yJBYblCphiJTfXBdFbUv8oQLMQUUAJGIWAN6tuFZKoZ6RaZj3fct72U1iY4DsMVFkDfnlnC8T8T+
r9jMUFQp9Wbt51q5KRolXfQGAFORdEtkFAA6hR+a1U7fmrLdema4ryfzqheVenRrsK28nLq1G1bZ
QgvHX177rcoQG2Lv+xPlJ/4X9Qek+tvIzd67FDCJKFqYp/InAVpt0VdFvhDKu5/FSxNKAwiDG9S2
A+MbNYDQXG90/jOZi0b8YNc/VZYJK9N4oxqgPAA5ZneCtunCoI5woypKvxRTlgCwMr+KUEwAvllT
umEeLHH4gFRvXWS8YMcUbeWyiC+hBbJ68snbmXG9qYacGlyv+6b0WfbSer9KNyaQWNWvCtFR1gnT
pYAkZknFIfzKQ8LLY7JXqiYu4DH5S6YSEmLCC0Ak+59J5FcXbdTR/k5e2q7TXnX70IGgXCpe8KJR
F7LKIfJbDTwDiHga+7zKLsY0HHIoMJ6mOL30DRLHGiUy6ynmwyDR221D8KSH0N+7ZbO2RWHsvbxC
EdboHyGSqFh8NuU2tODY77r2AejHyqjGHhSycdByR1moYZiCtGuf7SknYTnm0wrWluoQRP2+asHm
wixMahb4utKqu76nxiw3MoCv4LpQaSPbH9oohsJXEDUt4ugdIoShZ10cG5gzIrFBW1rbpqWwPAtV
GICGZQDT4G6aqGMwULyF9CLTDmzLnWVPRSn44GpPDHthlM0IikM9RG4AHVpZhmJdjmV9aGN0wq7y
tKTuLVn8ZpuESkeWW922Vtt9XhDoAh3JKDmLJs23CXwkcSNPLNJh6rcUe2SQexnVommgpxmyqT4E
big2ZqteVVGUB4DkE7+w0EEdlP3xqh4BmbRi/Mm7yqJMZnIf62AWT2NlsODt5x8sAZdg5i+9wkZy
OXH+ekK++CNy2MCNdhkuMvFdWPZz4MGCQU5v7+uwXdhR96Oo+XgCd3ooDAu9mgKpIjLw0Ossgc26
1yqJQ+RyNqBfg5csnMp10gJErtqfqQ1FJ0BdG5WQolhPSuhcu8rbp5OjPHvo2XhjeNT09jUzm3wD
UedHkyWwlHg1Hx46BpDddmfVCjpS+CSqtTp/rsPuq18ZDcT9obWNLRIqRd9uvK7KltxvfEzTYeuG
/EPSAopSkZrducz5Z2lJ8JL25PVFydbFC7ZxlG4mAso7K/gfus6ruVFlDde/iCpyuAVlybIl2R7P
3FCTFk1OTfz15wGvfbxr1zk3lLpBjEYWHd7vDe0lz0ucbNPybcB2TCxRqDO5kEFGRDgVzXQny/DS
VJgopjyMqta/VKH2EesOUE3bnFX2G0E39/0W5aJ1UnRcQ8jvMo+ZwNOxkfU/QitL35SBoTb/YEqb
4M6RjEHdZhsvjG6yMLRDkp+aqLM2Te2XTvtQM/Fem2rse8bI1tfNr7FjR7vGGIjTieCmNl5+xMsg
26Ru+iEbDyeZ1J0Cp71UMvNde7J94RW67+SVuysp91w7KItN1MprgRj9POO+iXc4OiwpVCIYsDYD
00980VsfRhmhyAJyehaqdxgyLD7d9lQq01/PgdZned+tIb+nljEcMcSAhC8oFzM5j8FkQecrdc8N
gKHHAzuvjOoaVgJZXp+TQTIGu6O5IytS9ztlHDY4ZLxnWTXCXW0u5uR6m6TqiYpMEaeKITmvh15Y
yZnq6DnLG3RHyAmh8fYPN0VgAbLk57bid7L5JzGsd2uYfje6pAYWmxfI2OcKFaIzgSOatltvsP37
1qaCbVqRvZKiZV0xsAp92WTNoYra/CWf4OFhBXMTKPbNLs+2OYu6jY4wCw/ohEBrbYBLm9tBp7X5
ttYXbyFSIg5N7kYXUlhDzG2N+Dx7uXUMWalhwpJqp2QwUGjGxXwuk3Q4FGT+XKCGG3tNiOmpj/OI
xSyyVugx9a4fBh1KdattqwT7p1xG8TZqnuoOWY8pbIqpU2dhFcmSuKgNfAWx88A2IyNpPVWpm5tQ
4i0hrFfb8IZgmEX91raHXrGJ1ysS901StA8ax+oIl4uJ1OmgARkTCcQkwqnf5pqdk1b35YdSUxP1
UjkeK8u0NkheW18yXH6MFkqfGF3LB7JiCTkZ7gM8VULuO2F8MIF1vkSq9THaXYfZhVA/ytgiLhJc
5COycvjN5Tx8gKezYUvr/kPzQkydYEl9eBbOv9bsNh9RyRCBbX/9gYRsJEMKR/NIMU7xxAqJuAUP
QMIJN2szEbN+LRRURGP8Mct0cSjyTDjdkdzV5sgka5qn2GZPHEZmf5Vkllxb/q/n0W12EM7YKzMB
bSovR2qZOdYTa20QJe9FmRvlVaZ8ZYMZ9DafEkfdlOSqcfArBQ/ULjIWFBTzWqhR0H4jAuPt0dQC
G8r4TlWVdhdJ/G76jBIzVpjbWi0f1HSmXY995gamkB0Q/mz4PbZkz7U1OP4kUmObAgH7htXv9TL1
bpgdDbu5uvZpPR26NgmvM/8XbJIucBbfsjgULwCpOKexiWC5oajPJH9hYF/ML7Y5MWGXDa42agu7
jqAqClPsZNU+6QLEDHJnuFYQdUUSoIhPn+2hK4/erLknkgyIHK3mH2VXEqtZzvu6HVhRVN475OBN
1wwJwhee/3CG8TvVruC/YsMNcQdEI7C1HXsbpnHkhxlAa9tg+yp4uUsSJEMixI9NG7IXDGeu+jJ0
RxnAlZ13zaYjKkPBdpyJWyB8ABAgeiS0gs7LHV/NSwqRTA8yCe37UHmA6la+azuj8ocSUKP0IneT
knfut1SWt21c2ZvJbfoTppT2UyLw7ajSGd5CC1ymmQyoBUvoZ6dMLoVRQ9I1LhNO7NvempIz2o56
z8Lf4pM9YxNeH7QpvQqlDc+SRxUv5Oq36cwduePCOvQ4r8ZxAoQ8OdpWyrDcl5HIAjN5a22tfomm
UfdB1H4welNhHsR0Kiy/n/rKj9tIecYzoruO9qj4BeX6J/xGREBEEf9x1TvFJE0WJTBPKpsX0G7I
DR3En7IhcKGwqnDvaBpBbNgJ+mSwuKqWXpE37vhJjFfZUm1MYSWeotAtgjx3n8gt2/eRkvm9q2LW
2IZbw54mX5PKSXrlmxC2cymk8rcZ+UONlmY8mVVdbNsp/dMa8HcaMrQIin0puya5ZP0w+koy4TtF
qJ5k3scVgmlFtfNTrprhdgoJyxU9SukuDMkYr3Ls1pS/5mgOZzOEvjVWcRB3oxW0gt9JV+FviF8a
ElADYHQay6M79QRhumV9wUrwqjZsqQyoIgbeXjoJk5BlWZGJ3D43o0eAKf5Xvtb07R6R7TYeFSRr
tZgPuZW1UCurV9mWN0WF8EaeFK4sbftdE5keGI1m8oRlPHye+Tx3Iyq5OTq6ESG9Cyba4XG1Jf2I
FXykTbgE9UHlxeKERkmlejX/aFsDrhzLgg0PBb7wE6PyPI6E7Xbe9ywsTF86PVgHrsRjRhRSaz9T
Kh2vIyRDLHrbXeZG7w7erNvR06sgwcl0HiObzXDPF9T3YmdHoboVTvZO/u24qYHMtiSM4BcYwyYs
leg653p1KUbsn9uQKSq3sTNzcEDfKUnvBDJPsDUM4z0YXHZKSZqxVd0+s8a/TIklSe1KXgxNU/YV
D5IfTi8ZBI4hT8StZT8bWRSaDZe6iUBXIuuWHauKq6ejs7OrjGjc55WtbRIINr5wSU9JniMxWixv
WhxfYUhuLCe9xZ4425bbbCWJMNStc3XXI8c7zI7qofitSUBIK6Q0fZrv8Azbzp1d4l6dED1IfNgu
nNRt67iNj1w524WexUgSimiLqfF3bTGGrLt2eGg5sBDGsEgpdZKtPS8MpIHPdR0m4ybTmwd/Knfx
Z/wJ/JnthEKw42RsnAyOTAQoB1vfaQjwbPBv18Mcms8o3mPwGXSugQI3EFK7bIKeJcWutrCirXGC
gB1eynudIeEyKAR61PybEQZ9NpqTr7KSNjuSsBl/fmGzMJxFkt2UsJ6DXtXCJ9Ea322TOvzcV6ek
S8WxmBiuTQU6V0k1o3LODrtMpKfnnoRVbQYOr2sNA+AyRDoXwlNK25PEgBart4wIg6j2Q/JE9iqG
g6e+tprPgzXDgjDLnCRg27qFXjrv0GiS/ZgiSO1mbOv8MU8gAnj1UUuG7jQOoj+tr74OkW12pzyB
OoWmhpnaAW6H376fiszd88etTkamVicbvGsn5/I6kW1zEjUTQ5KzafPQJQXr3VxJMaDLxn1NgREb
mjPohesD9V+F5jWntC7eGzcHQCnMoTnMcc4W2UPV7GYTKTzddBqMjugup4390tby3Lcs3Fn0wjz2
ypL/Xu3HaS5OzCIFm6Ax3Fpd+W7HsAJkH5XcH6iltc5RbpaBEpcxeyk3PK0Hlq+sQ+P0agG770JF
bU5z12APPVj7huHw1GDHiNcCy1K/bsrXJJW/W1l0n9/V+mr9muLZIuprCmd8bKGH70McCtnRss9Y
X7lLc0mi5++9aapi5ENzsMdwONnRG6KmioFuq5Fsx+6CqqznJHgSRYUWtGqdHqWcKbjPG21Ib5ri
Jdti5D9G8c0idQEnCFbwbRuGAYPU8gFqnADba6owXJAYE8TpFGJJpobhfs7qw9DWiw1x6Pr4EQ0S
XaLCYg0a7Gic1k+AmQd1YWd+o2xXEc9oLHZIy8tWiyu2v6HhxxISJVYhyL9fy8JjazWY4DXkL58g
OugngcY8qBx0bPUvd85+gbu4fLMhlum9brnsjmkT+eyPIha4HfG3qvSxPDXLYW2uBxMzD37m/7/T
YWX/99WD47W7aRAPFya0Vg1B3dvf2Zx0OGtigr61FRODkSI99JglUtThgqiSpxn7Sb+2Jr/xGviZ
wqmh3HHoYfztpj+CCEUqgKOmyEuYYRydKTnpZc9d5ZELF/e3IqwuKePAiVAoAsGr/Cfu6RFAeev6
OGoqp1l/bolCAw5X3K2TNlgx2oJyQpTMd3wbC8buOd9pQ3RzqIqF+SN2+rdGdY19v8AEqmXlpzEi
FaFp9POkkeS6R4jgPLqGZ9jrXfiSefnqrTJI0vaKCCFlPxyV0k55dDC+FRP+45ajtKyawBk9zBvq
PjuFqiCGSiosqxBjnflqjnjBKJY/U3X2lRGSlmvofupF5gPHo6Kq0pNXzn/4YxPHCmn1aA7YjLl6
IjcxJTJ9kN51ELOxB1SuUI0FCVuIjdW05bOaI2rs2UYFIqsSv8ui8tlKqDiXZUFGXbFHaD9jfgoJ
rS/JNzJGglyIdNXdOf2A9d+cwwIL4BBvjU2rzPUlxTjD0DBirBhmd87YuMeMGN6bp7BTnq1Z/h5T
sXdmue8hyzwcR5R7HoHiEIKjv5dFiGNCovzsFrdT09V6GKMiuyoq+57W67dVFoufURW/gSQFpTOa
33uMYMn/cP7mAjyNeUEvFPs5C1m+FFFS+41KSrnZ2r9A5l2wAMYoR5XdAbDkTmkQjUtXI7QCLdmU
UZsedQLWNk5uzgdCO+b9TOlgA0vT2MyKbLcsHzdlNSR7tV7wDpxb2wKkVYrOvkL0x9FU9PcCPYmR
lPH3UKlslOAUE/RHWqnlIl7BydSw53s7qN9lq30Ug6wJ40IwSbWfOgzRpImbePgADcWGiKH0JpI0
R9yaTgxSWznl2bnOK+xNF/Ruguo7GE198PpGeVOnZCs8A0i1FsYm7LItBrrRG0zBX4Jc5Sez0ZVX
Q7UU0iLxWXa7HGajVca7rBnd7w34deO5cOvbcDoDfEbYWWOn1FNBPhBAt3EJLvvZeoMROKmjPbMD
MI5NFbf7Fu3ZIzYlqncq4X8b0nIsL/nTTPxggFiMm1dm1RK1aR48oxc3ow6BNhRR/M6qv9gKxNRI
48qfG9t7wDYOd1HsIBiuZyKl53R+BmL4M+nyOE9CPoZWurcOY4u4gM889UwLBF8xHK3174wPe1pr
3im1tMz/an+eXq9cO9f2elgv/3r3V9//8xbraXsO13EeszLlGIF8ov6ImVU+X5aDxiJ6aa+v1vmm
j1UuWtv/9fLr/Nfla996+J++9T5r36TJYmOo1eizt8vwfiuKikl1eak6LGGAU//Ta/QmC4LlfKZA
2d0SP/5v+/Otn0cxUQZULGUXpaI+rYdqmWYHs8R8bG2b7fSfNmFNrCL75FJOenS3NJXHwc2NABJR
dF/7qtxmdE/MYb/2rQcVbboaD+Hlsyu305eIYezrTXLwvKNJeN1n33qiaOeG+s4S7bPc/LMvUbBI
1nr1+NXHjjOwNNt4Ls1M28ZuFe2timStUqmtq1qZ6jXMvZipb5Q/G1d7zyEiP3RVGU9zKPKtTd7u
rZxmtk/R5ONXV36PYVzsE6NKDxRGUC2jTiRTfqPpXr/pmwwsJSye7LJvLxh2713m2HNjEy7OLzY7
ohzbp2z5z0XjtHvMXd6KJnOuyA/VrcK2i2Elsp8GOSas8NWndJQnzFDyszew9qzZ3BxgUc1YIuJx
Oik5/nHl/FM4RhTwRXsPAP2nQjbqd/zWio0Y7GKrzhoWuqJji9lVAZFLY9DGdbE3m5JKj4ohk6Yj
lGPpvUn7Xn2rnQHCqEwXNQVIUkYcMonLkfGRVH+MtmvZKUNo7CLrfR7MapOjnbtnMSYF1Vj+Asuf
zmtXE+nd1SNmYW2tB4TC0a5F+r1Zr1/7ZKe/eVbfXNZWH5czFabxScrJg6cmxabM0+FeiLBABhsP
WyUahvvaF5csdiFHXdeW19XkftX5X2xo/r1gHklmApWEg7LcYz3k+j/xYInbehuvmuOjGsKM+Lqg
70g3NJUmO659Nc/tRSrh1Wup4U/lBr/E6EWbc/WuYIW5c9xogScYttc+jKVveUEFde2yyn7GQ7r8
vY7ra1c8zFOgVpq+X5vJ1JZ37Ib/vUOR7hQdotLKeV1JrtBBX5IqcQ5Jy/iKZct/SLefl7Qz63Mt
/PbV/7/XAfETfqEa+m6939eFvRY/Rqpx7GzyIcDBqXzCMtA8GuPin1PHo7/2rYe+VMsnuRyiRIHO
qU/z7n9OfF2spbOD16768tW1vpqysHz66nOT/K/qNax+mtjz3abFO1inZCzG+N9XX322IiERNN5p
vUKhwvR5WRHV2UHRIcNInZCtpDLJ/lRz+RYBBG1D1gy7takJXOvZk6C7dqz2TYThQvJZsMLl4ngQ
+SER+D+vzUF01XGM4Zlg1cTeS9hvhpfBbytNEOalaVJUP+gtzH05dPbbWDTDQeB6vlnPYvyfHmRT
TZvIRCvfS9s5hQ2LEjsFnVMVTWCSltmvTl+wBfPE+9qyci19LHWCtRW7of1qmBYuSTK/rV1lF7Ga
yKv5sjZhTJlBOlrfa3weNvqIx7IV99iqdrGytTzPfdVYGh3UgkXd2iyxesF/jUXOerHBcPGCguG8
ngxhdLx+0/lZ98EwGTxXVfWiLjdNJctd6XnFZb2wxok3CKeOIODQzvy1b2Dm2QqCEHYe+3svrnpE
NExx4zqxrXOTqzshcOeyvZI9cpHAsPX54GTtTjh9BvczivcFbiGv0XCrqibfeUqd7rJh8b0cSNdc
5JIGmpRtCSvrTUl70KlM/dZFKbP7VORvljZOrPMZ5chIzViLG855jpE74yOavfUKESqdF77jl0zi
5EjWkdeZ+7VVV0Pz6hhHRsd4a8/13oEVhMO07iHfSkleKkLx1o4gWVlNSQoZjX7Q8EIOBDWBBeVz
gh6myzbOzG4HjLVgYy7LeTwDO6PANDePDp6+wXzUfbGX+NP1oGcHw1SejaL51ukKybNuPT3zobHh
KEfw6oy9i2Igi0woHgeRXSE11PEQxDWr/CmL/iUMa/U1iXCahHHjN6YXPnJwrbRmra4qNd/PpMEu
Wg7rK7GsMezSfIqKKPvs0sYwPilGf0/a7Hdlu8ahJbXxKiz84SaWuOe8zj9Ye7e/XVNc+zHX/pIq
uUu91mKz9NxOs8+CvKCGLSV0CSvFmB/3qWjhX+O560dEQb6ZSXuMIfL+1nKM4ZSXjNTOu26X50ZT
i12pgdMWSlJs3SGpKHrH31j0kR6Eo3AgpCeIY0vli4nzP0CAHf9uxE81mu2912oLO79wiQYAIywS
Ue4ISQG0VWHGEjhxm5OheB26ZFEXZuK0NrMav1FIExeU9/ZL2E3UobqhRqthjC9xYy76sqTdwQpO
Dm2NR4ilFAfSjckszOzmAOjXbM1FVs7O3Liz9Oefn6lBUqDYQILaJgqFfopamZ/oMga8sX1Tvw2K
vEczI5DBULuLQr3EwriA9UU4xpvuSDxr8+JmsVt762dXu8lW363nsD71zp0HuXq0/3QMzm+mcLxH
XpFGZ+vWW28Z02MmjmE9N2IEB9asBmtLxW/xXvcg98v7eorF90IvtmsLP+Dq3nrpToSV9SbLWrmB
7+/Xc51nqTcnbA6frcqsb3KYj6aaqtha6Ie0zuZrvhykOpznROrANbSqru13vavYeBnp9nXUNYc9
75T7IDp4BqydZAXZ18Rijpmm/Jzr5Iyog8bZcJLz1ozjHsPapb2eWg8UMEk17q9r4/NWed3ivt+W
wKj5IA5Dj585gzH54K7VCARDOIetzXL5BygC2Lx7oT1TtYBORHOUOlfPrjofMXt//WyuZ7Sm6k+x
lV7zrP8wy6Q85iBe176v/z3ggOlsiVGvg/85Maje+KTzUb6ulYajGVhha7UPgRxrkeUusQQMGvUE
wwAzjJ6N1B13okdMqWVq9MyThEjA7ufpEkOvWvvW61yScJ/XplubLyjuQBmW93/1z3WLfVFjK/gy
Rg1LuVDbiCkUKE45FIksIBgjsRyyiiLy0hebjJ4YAUXQOWz5mlvFWxXW4rq2PG8KF2plwWaXk4NM
lL0y2Akb6aJ7Ve1Cf7KJuYQxIiG9cAWZH5A8zcfaEA01JuLZ5sva1CRUDsR4GRlGXFpNRXIMBw/m
8NLExjN/nof48x9eu2xrCuImi4hA4gIrH4BYBzxR1mY8EONlmwsQvZwVtlWd0GLYZAnRzHTHemmQ
4K6t9fPJSD9kdt68rJ89X3heo5UoRBFxfb0QiyadnJq1WQl15qdZLMlEnPXsHBukBCOopbXeLQ77
l6wC4qWwTGnN0go1UOq2OdkUCwCSp5qx2sS7XLWpDEW2lr05I2N0EkXOTwjE54ZXRLDzPLXW/A+4
xfsEEvq9wnw8oCgvHgW+br5kaej37FeuMDiyQ1Xa4UkasziHoRIfqEMWhxITz2c9T94z7Nn+yMm5
m5MY3x23+lPkpe2XZjqetCq2n90E9g3YT/znSCG+BcFnY6BFbnLNxiKBiRNFZ0qk+2ScX+25MHzs
OKFvVJn9JOeunP281vh586T2Wf68HhTyI55BQ7HIDn86ODwGfYoC3R1q6mlR3UO4gnqOhk7FY7ND
xeLJ8QxZfj42bf2rajPlaGn59Gp1NT+78UULG/2dmPHfxewGFOhx7q7CnbDF37rL0+eYCIitljnK
Dpm++l5ZicaiVe40V7ffhL2nJJZ9M+Z52BlKnGxdJTtHiveb5bp6InflrxmXv7pRmJR3auegwRil
yuaSE43R2NgkGQ5MiB88YaQ/BopEZHC4UJFqipUOD3Zaj95GF5SXaogA97Lcg8gnlPwIK5FFQtYp
7sRUCbRv9Rx5B8uj8gnxPdvWAntM04GsRFrzvm378GL9cFF9X4dCuxv41CNEr8nXKogaKEHELOwu
AV5G8F6VtXnjGM/j+EMn4NO4ldJ2D1PeYX84QlBuAnBG5aAp1NXQNNU7tPM69iChcfoN1UO9ZiBg
G/yV7E1hF76BW+WR6RGLTTv6Xudu85h1Jm269GeHwj3kbkeAmHJQzFFcRi/5PRVK/DQOeOfOc/XP
jAymkrr3I+qiNrCIwbhRvNXICbDEKbIKUPm4cjcROX/vMD9/DVZS/WPigkkt6G/cdTXibwFYX1aY
Qwyy81VM6o4E1Q93tdTilxqWytpaD7VFXBDCecCx5Yr1EFY6TJfRWyJfhjs2Khq0v+QAN2Kb2GRh
9pqpPiZKq1tPp9a9Ni2MFK95ghf8crKHXfgYDMTYo91f1i4D9cHeie1607qp9vB6Q8LyhEC0tNYu
0hMxfJNZelrfsMw+R4OZmbVLfCi1cHH7rLrHFEJpNePqtraIYI62mRuSGLucHNnZUK+WhMTR8nSt
e8RKBkPAwZJ+7dOJxDz2XmGjouGS9cCiZMejkb+sb4hcZdqmNTl2n29wQuJxdKoPy92U5TAOAH8K
ooHjegVQ93AKS1ygvm5JfNcJ89X08zMTKlgGsTc9pgS4Y7I0/dGGDt5yjThluWCmK2Xyjy1tfKVZ
O90dYd+z4U/lzcYrmGYwGdZ4Z54wXqux+i1SjCbWc0C0aoA5pXeAMWq+2pqEz9V7w3a9tjD06FST
yhqsZweVSo/axtY+NF+Y7yvIMM2UnzzBCgIpWnxfD5ijlNs6Dctt+n/79CnO/aj2MO+29fg+RSMs
r9DD+9vcZyI2Hm7ZGY90Vhj04bQc12aieN1Rm6GHrJdog208mMAmJ48/ry9aysgjLq0He3l7HTU7
6O4hhuho22qlc+7rIU1aRrt2GI9OlDh3iTf6dUwUZOYk4sGCjFBHE8C6Xy8GERQ3vOTY04SyCGD9
tlu+oHELsfnf+zXdP2WuhFuU/RCjSAm9o6XTSXRvu8/m2ifNZtNozGdrS43acj/XEOw+m3rIu+Z8
H0LceF67CDGjnNclamDodfRY+6Y5PGkFD8baaqTSH6TVlFzBP7oeent6riCHPH12oYIkwHkg1Msp
4hfH5TGXeGfZk2761HapFBtDdF8Pnir2amnM17U1huQexY27L/UsToO5XVDgpnb89WwZM8tnlg50
1qbJ7qvP8NK/nqoy6fVVe9NitGV/nW5nja16Xw/8jnDw6KlWf/WF5vDWEPVxwdFHvfdRmFwazf74
uiBln4LzRtvuv/pc0rnl+HnTth8wrMBGKLBGe7qQgPYiScy5MgfmV0ropx4RxGlt2eSCkbm1nPAy
cdekKY//1be+zWrLX40Mo41W1Tkkn8K5rQe3ASV0EASgUKevUhVIutRimmGTolF9NElYPcK0Al7z
kni/9uVxAVaZQDEXRVkFUx2qPr/98LhebBruj6jEpdgwof9UKunPGcMskYlx82jm6i4BCp/weyVC
LcXk1hRLAgxyULIehrPTmT1fACcF9KkNhVSYUprdPNSpSZ7bxD2uJ9cu0os0wPvWO2rTUF0nczzb
jSAvZx6Mt9YcqpM3Nh2soCnKn5qo2hbVVlGHatO2TrPRSLyBeER0k7lk8fRL4k7Sh+mStr0ltvxb
a4Qlevj+Elb9k9VHOLYLalLoEn6FXbKzBIYHqcVOp2QF4FVafRhj+8/sFjDYmqPaRygnFAGnW+31
jWQNErSsPgrvR5vouT/DEg7GWEFIGjKbr9U++DGo60046KoynGBMvGmNE+8jJgQAbhVKOiTlvtfP
6ozXHNlhBsUF1Emuss9G/Z19F4MN7IVNZajXvMuOk+Iol7qrkMf2g3vMewRwhvGWtEPC9s9lnwzb
M++F+5hzS8O1XTmBd0jARKP082KSaKZ8dTQ6PGlA65ETtRuv6lNfzsyRbIaf1P6midZ7WUz4JkQM
9lSb6B4j42K2BNUqBKP4Zfw+z/MrFaFNLLVqV9rSPfc5aTAAAbz8OkwDDvC2UZ8xLfsGw2IkdF32
u8oRoQ9TI7z2xR9uI07YrRg+vs9D4JCotZtKRbvkrFVza1RvRsadhzqfzxaGs+Tn6NtcmbdlqqPJ
I2Co1Ybm1HRhs1VNd9i0DqmlmdvMG1Xq36KR/AAYU902mpFoqHN1s6B/3GrdfFOSuD7kuDVesEmE
V8Kcss1aR16qsgQl0Qf0W3MYRPXUXyASHLoGQ0bZpEHRVHsvH71jYUz1JmPdwNbKFGQbo41o+u5g
1QsjMOq0rTnY6Q6C8C+smn4yyuUHkyp5wLfVB9DhugB3NhA8fjd2q0DXS6U8axzxSYCuhZcEO/bO
YLY3bNQ26q861Sd0dWZzHiAaHJUF8DDa27qi1pZlNUsUfkYddRBCRWu8WLGMiAepvun5z95WrlmG
zhdzlCBLbrCX/5ldoz5Rf1OZCdMGzzX1NJW1djdReJj87Cn32s2Qwr9x6sAoRHzpijo6RSMrjFzj
+SU3NEDeWWG3Nyy/3oqMQ5YeeFI48dtEPsDWSMFQ7bpp9sKefrmm6l5GN5UBUKAUQKGfZAeixKkt
2c4x6gWJEBFiGq0go7tsFqTkG0KAIhiS+E+bVydgZPPAXN6nMFawt2p2fKH/NBkRMSMwPNUHQjlk
bb0AjOh+ArtsEybtg6A8NGZuS9i5apRH0TAOJopJWGPfBlUHJtAUL3iaqpc+jrWLXA6OOVmU6pF2
FL7Qo3BrdjD1hKazQ1GcjrHXardRmroBpKxdXEZ/FCoPODHEOAoBZfzuraF6l9iaM2kfuoLUdsdF
06RH1EDUEXmqx/L4KWoh8sw3diQyoO5ZV+a1GbPcJw3gLUtUwT/vWAuFejMhLn4ePQD2Ru8mqsLR
HWMVpk9Zw1AK1Q4evplcRpiXvqjgZgHGQhhX0fCYEvB6zqKd7S3us3X/J3LDHIMyA3qjq2eQGMwC
4mG4F7OD3z6Ceb/TkDLJvwOiwRja77b1oPM1tgPq7PgEtKkBRtPlVi07GMqdQgCLpirYR+IXE0Uh
hYXKfUz1dB+F3V6AGvNg7iZM0XL5jHr5DtLc+hZ+8kdvIn4x1kPruGT4KmHvnZQ0dE/WwtMhZvhn
63qXKmaYNVuFYSyr68OMw5LUxI8BIuq+7rofZB8YaILtaKtU6fQ0kFV0cQCPy0VAHGX6I3PcM/yH
iVX2GPINDj9Gdu2gGxH0pYTIP6MjZaxERJEnNUCFjEyqbpV1qN269K2UzECo6yWkOM+CdMNksEPM
fHIKilJ6iecW1rGPyupcUJ5S26RJsq8mae77pvY+Mu8VLVOnyvD3bDcbNO/Mpd5CkVF+x0YfFFYe
nfQxGgO9VtsNO3Xv0EM821vwQOGdUJJSQjZvHYJ7hyzHLlTNDWvGJ49k5pdswKPIoYWZTLqVZvRa
5Ip9/jrUQ+l8Nm1W/ke7QSJGzNfVClk7eoMFj9HNIXrWnrcLo9ALhIf7msbQF7Bl9nU14lEMTeM8
NwllU1Yff7JC3xbEIJ/UGfsmjKJu5M7+tZaEKKQ6F7K91x8juzMm4uWwmOeYxUgOtNnI29DL6SqT
ZeSm5VWRvDUxS926yfZV5KgiyBz+jHDCjopk/9H1GSsPK35PMx2fQ7N8sYzR3o1FzP57OYTu0+x1
6NCklmzb7pY5bXoSbA9OWejEG6NEAIAaOz5btnnTIwP1hjfyi5KBNcC4At/7P4yd13KkSLSun4gI
vLktX/JqqdXmhujpmcZ7z9Pvj0XPoK0zc2LfZKQDqiBJ0vwmPg5K/TzrPotrrMHQ/hE407KLYMDs
ZUcaqjCwRNNavK5AYP4TKB37RbjOXwoPuwwjRFLLL0FqjJnXssyCX4OD7PmyEaDMeKP7N0qF4RYc
ie6YeHCsgx401hQMEzNOn2NZGrlDUPpKQy1uG3N6UsN5hNrh24cRVZr9tCSRKZj2vcnDMlMXoJkT
pvBKOqQnZw10kWcWtyAyLsMEIwW40kNnds9Ki/8T1tzJQe8qrBsFMxcuBH4L/NnRGaYcTsHsPoyp
pjEU7LJHj625m7ip3mbgRp/x2gBtWPwIhyj9rOa4xHjtn27h07hllcBZlgrqWWemk9KgHM/V7iWY
+IQBsPKUgy+10QDHXq2UUAHs6YMUmOrcvJHTFLP2GtVBfs3iki577JxDbcXAQ9hSAARXzPsCxbTI
KbCVVuw9Lobm/aBB6a0BCuC/NpyShushOeLfxyywXpI5fAuRgkN89DRhTXdwHBxCF+TcAYD2IdF4
uuj/pso+7etfzGva23bIzvVY85kEFZg4iX9WMQVm2RGqYH11wm9FXhpfkJBHkXP8pCeBdUkH5dPM
IsBCb1XPlbkYD8Tf1c64xN4Yslt/8OLZu4aR9RCzlbZPdeRLWzVH+M8AMW7fuqY+3Wlp/DqqzFLD
KkBGMYQyvJg0VT66NknD9YACva0KEEFWdyebDW+wXKW9Ckek069ucLQXYLsu0tjKxETApJ/WFlx9
nvbNoUht7wkWgPOoTq8zCL4nAzCCnQcYFcfJl5KBAfKVEdDKks1USc6pnjHmKzMAmopyTjo3ZPxk
pMBfrEMedMYeX/j+AjuieO3MurmMsEX2ktQxJQdvXFu7sFEaXJEr/k/b2Qe9DP6cbGU6F3E63yL8
8dTPgL1N3NAfA6RcHoNGq9kZRgrT6Z30aNV2dS6hgRsB7AwlQWIu4+ctTA13QCrYCdlkLIKdM4/Z
kVn0o8E6B734IcseuxCwGJ5Wr5iWtddswcyUC64uBGFxNZ3HaMGN1sakXgFGhAuSVIJJj94UxfCP
8T9Zki/Vs+W1q2/KgPvqtdDpdlmREgrQs9FBTmt1FRz806QaDAzD17gBKeC/jE2QngLovHZrwC0a
xheEylE3xPNu1dUQjJDghjKTCYMbOyh5L4IbUtD5KSTJ8Y/JbYIbcFnWfGSwyi+RqLzRVgWX7CLR
ZGYFCRYWf2+oC9C+bqujIFQq52mBFDKWBTjUA7cOGrwe/F2iaMs6ArkBWKwjuyrfHCU/JJjzPk9/
mv0Ainm5cc1yRolt+ERbS9T5KFBFyRznbMouUhMvVO4MsojB7+Pb5SRSSwvVaWc7WXqQX5mgNc0G
LMJni6vfOWjUsyiMON4ekvtwBcP5s1ue32hGziVHjVr2gCVI5P5LNGaKzJYWxneSzLLqHJaKjv/M
8ptycJ8B3hkXuaT8DC94DKNqQJykr45eWf4px6VjAMd8eYzrE5ZMwUvlPrsu1kIa3fLGUu/OSK3g
yQToY8X+SmuAdssO9Til41HV6x+CB5ZgAEbd1fDrWE9FciSrBhszospJ6ePd5iib3ivOK1SD7z3M
xaPXhDxRGwnRU5s0L/Ls7cR9HFj3Oc21QbduYf9+ZTlu2SkrblKH6V+LJTSgyb8fGthhHQh1Exzk
ccnTkBi+qmzrSlRagRXqPvvK3c4r+vwGX0cP9JlElwAiAm1DOVcasyj0BZMZIAIw55QZzXx8F5Wj
HRwpQCK7Rn6zRue0Bw1lRxe53tg0rFE3h7hNvsyjfiN3br1LUEt3hZVOB7nXcleStmD+32qIrywY
AHkmcoTEJG9tDpKWwEhxDGm6EIgmoo9D90ke/No05dZsrUFKalY+dxUY9oPcCvmRel9zf9qg0Pes
oDPKtao/2sU2BLnL9f6audPPAK+MU8ZogFb3olV5C9M2POUzROdWnz7pS9chn+0stp3zHMwggXHd
26nQOVHCbdATspK8+H8u/O43SBTbK8jueqivNdenh5oMDqW9oR+kC5Dve4fc+MUGkDV+SuHyrjd3
hVO8e2vegSo+3kGDbbwigjU5N/iu59p8jN3wu9Jl6nG7w3SCN7rjQuneOhe1f8owsTzJb+n96jG1
Z/WERmM/75ssvGsHXQHmsfRDy2stR0rsP/O8rpwRDgiTg7SEPk5PDGGYuiwNQR+RdjLhWG/NZ6lg
VzMVTH0/IMF2kRY8dtZwmXKLaUl1zJ0B4yN3AVf+53XtIr36IVhhLzeAKyyAlK3tzfG9qy8ARqOw
60Xehu5t6ZalJUlyyytY/Vl6JEufnaPvVAOYlfTJCRT6SKkvwfa2vmuia1TK58obLl5j7qUlrIdg
K3BW3tqGDQLpC5mwN2cUuq/bG761ZcmTZLC0QrXvTw0gvXPoRCcpM6WxS43t+I9NUNLy1CS2HiPp
NfqhXJIf8tZmW1a2/bvrwVaODf7UvAZw5XYp8JgiBeTW2yCclw+H7kE0DXQmqpN+woeCfXrGBfLE
B1vHGNR5zOf22WFswPzwTmfFYlaLXQt1IgeUMtTdrbVgVeexfM4HtzuZ5sxQotHVgxoUrN30CMyg
8JidhHcw5YtdpDkP9SGIykcH8+LtwctVJbm+TltaMrdm8uGQYkjbS4/9oDRGCeqlu5aYnkBfMmM4
T3L35SQFeMYJzArNrveh1e/lLYHVTq5E3+UOrvE1txBRknnLhGvwEVLdN1u4FCE3rIuV9Mo6ONSQ
eME3jIn+OeqBuyNjcpR7LIE89ngZniCUyxx5Sv/IJ/3Gi43spM7jbWKWCJR53UU6GY1eu4WzW6Ke
ewiLYP0CGO2fkPKzq5xQnrzE6OnbhQ1jR8Of8+A9YS/nrphlP7FffDzPTrm0iK0zUDXVuXLc9vv0
dtQO/QTxfruLZebQkybLZyZzM+vgW9CFhFQCL+AruGSDkbiH/KhUYW8NyomBLsqoWcdVx0wGW+B1
q/PkOtcJYA77uWfokWgUR/Y+wzFsHV2ts6hICwr23HRt7YThUj/URmKc5Pzyu3w7Gq+t/jgbeXtS
TeNZnur2aCWWd93P2Jii3VgUKP1DIf89Qds6DkW+/ZJeB3ZMT0scaZg+gPE/apmdw85v8+EeQXbz
AjStuhHWzhB11Q1t4VcZZtn6fOVJbH3M9mD4QP+VQs80J68+WBCkkcXAqz1WC14Clx78gELgseSW
yZORZh2orD1awIP9At+QfzpzqbD16NuTXBv00t9vN2ErlZhU+f+firHaCHvpfuvq5cdIch2Lb2mJ
rZlzhO0HA1qEGWSgq3T2RcVjUarIZdchl0Rx2ORVW6Psa/+G1a8fSvmd70YZ67Fl7u6BBdyxIYg9
Bh96Gb+yOcLStbwmc4EczD6YzO9orbCeHPbJpWjCUD1K9TXqL1/QCDAIpu/rOE5aqozotmDLm+aM
LQcNpUgNmNgyCJO/swUrSlLS78ay668v5xEmzv1YoOvWE2+Ap59sdqnmPXq9BZtQf7jyQ8z6Rnd1
9SrDMhnUSUyC9dTLsFCSbASheR1AANkqS5UtKbEt2B7jlrdd48OxUf65Q6iDPow+UzrODiBAfpG0
vHnc8YRp/FK+/vi51IpdpAzqu2GkPMK15c0/Aoj2V2muka46gKaXZxB2HZIb0lL+PSpHr10VoJzm
4pbp4SMVJIApsk3hPnBChOAhpVvBNgeUAgm2epIc/J+DVufX9dcvLXkle2zvzDqeWRuz5Hp63rF/
8s97J7G1lkQ/puWg9azvan28wMejFI2NjdZ+1WakZqVf2UYPcuy/5W1VpHQdZ0t0C+R5bEmJyXH/
edZ30xmpLRU/XOrf8j6c9cOVgqXDx2iu7kIYfcsrjoczexXVvM5V5YWXgKUUyJnQiJi8L8tsW7Dl
zRmeoNDvqFO1BtG1knS3cvKt6rsSifpmAEKILfi1RcvLIu/J9rJsL9V/5m2HyXsn9f4t7/96Kn/O
F3J/EYP2Gw8uDm0Ma5exsHy4tmCdyW7pd2sV/1b9Q946n1hOu15BzvOhznqFIfHuNGX4pXZeuJeu
QeagEtu+0dKHbEmJbQOyrfKHvA9Jqef3CAb0P7UaSYSksCHy8XKy987wVprwGpVcSc8sZTOtzqrs
pHvFy9a9A6aCNr6llXmhkUtaen7GQgErSlZmuevSkR9Y7byX7oHVfyRZG5SBf9PV1k7DVllDkN6l
KGdImIi/Hf6tu92agiOT/q3O1gy2vA/NRZJSOgZNypKFC9NrUGfz0Dl6Ou9l/psAMGC5KBlfg3aI
TusbLzdlC9ZudUvL7frPpBRsr64kAxZSfnffkv5wBsmbswTshJbwGm2d/TqwXsvl+WxHNniVMHnL
rhYLI8ayQvJu5rhVk2MlkIHBlpTYh3rSiW557/64lHw4ZPAq5Tgb96ACn2qoFLgGSA1Wyg0NJMfy
4SpxxGtfpOvysyTLLnJnyqTPs8usOrsmc6yLvOzbE13f/XeLme+GCltVicnjjYqeFb210rrIlTuI
nhhxhEyKjlb2MHsl2zGouWjTg7yi6zqltIBx1uPmq7zIv1e1ajU4Yp3N1knD5mCeZ9cEiWBY4pDW
JKgbdit3W9q3AgX9s9DalYvusDNbGJDRIW8rH5auBWdT92+Fs22xARCpaNfIXZXnUmdQmfSqeC1j
eCbCJ9eXBzy3iO6063rmh9svN/XdI1qnrutdlzmLRNfXPGJzcvbM6Sh3WS67BfIDtqTc2A9566xO
Sj6SObeaUrz9JT0M9b2Ntd4OG0Os4oLcf+uKeDwbCAEedRizJKGeIUBaXPGZpNTS2TszHGR6llLP
A+apJwneTXXwEmnZWVvOoSZ1dl8GdbuTWnOXjRdlLs2D2meA9Iah2DURr7oEXuaae9sD4KmBKbpL
E/ekRqGVH5EMwnCZmf2RVUlQw5NzbfSgeYSTxV4zorEQzzMH96JYvUv98XVBtH8KIKV8gn9TH1CN
G1HlICl5GYJHWcL2RD2iAhHbVfop9hyUBc3uforRQnCALZx09vbPnuXPT2nV/ITveOlNrXwbcxNX
rdT/npcMyWt84G/8QAUpnjWvvTdbPzxW69nZ9QM2HLQWdZxh2AVNXX+pZzC9TMnLz7qa2nsUdYBX
Rch2qcViC2CylDznVoV+k6oiZRSzydSU4LgxYqwexqWEpSTMBAYcBcJEOzeFXT7MU1I9SEyCrCgc
dM/yHGFhFuGtIg4OZYX8kD8N30w2z86tukj5ZWplYEeCEsdhWQDeuT4zt7iIUb1WIXwaPkaiKgqG
hzYrwAR57cB8uCncG5AabK95LLa3qH5N/RQ9DUsA0SV68tXkO7KaylWyygyTbnQXUeUqED4zLHZr
nOCpQQ37SWUn9ClVNG0/jWPADIKC2PaAVqU29zLHUhQP2d00DN2DlnTe47wEdQZsz6Ztwa6mxlYQ
6lm610oHV7SB3RlzwmxuHHV0Yfy/piSaH9YUaA6Ufx3a3HZ8FVneIyoz0b4K2x26p8bR0SzzME1N
jsYbYPrC0Mwb2wHqDKxVO+i2nrQ7rOCRwcABvPTC8q6CanfXLMGWpH2ek4I11AFpIxtuWqnf5LOZ
GnvNNLQbCYop+Duz6CtlP3mw3L0wZbEZUYPX3gcw6tpj/y0Z8q8GW+ngwqH7826Z8JlBJoJWKCpU
Yvr5L7Y7v4R5on+bmgS0AoI4r8GYAbtGB+tx1thLtqbEuq3cvL/R+7i9pGlcPPAINCj/rfqpGRUa
V5aa96rRv9aoBt27UfI42FUD9VWpP8U9G0cOYo9HSUoBW6GfkV/Pj/W46zHu2E1L9VhLMeWLwXIt
x7GDTZajQLulzzi8O9jKvzvpbN7KqerG1B4cL7xADsOpM0MW7cQHpzpsv6ANkl9hOCfreWtjbh+b
rj3mKrI2ex+L5T7IXjAqnFm0LxrmyrZ5C9Gi+QT3vH9g6fgqKYx220+Y1kGGykbEmpYakucY5ceD
EvdVddHjwjUQoDa0H1YslqgCg+4O/bT+rh5YVi5T1E6kwEHJ4ooMZgKajVuhm0p7RmxT20tSbk+W
qsunygETttwfexwBulTLQC8+2+Ov9e+kSe6f7aKGc7bcP1SnQeRlk4c/PW1mHEyUUyQqQRXMMNy3
tLS2sUVC8l2mFEtJB7njMDwCnAGBFww7cF1YKpQVnZJef63rILz09hCg8R5W38vyJOXxENanVEe1
qZoVhwVrxcUtnPXAaxNEwV23BEOC7olr+Od3BX2fYifzFvh2fITCEN+WY4aH4RJITPJMZtkFpAAU
1WItavAb/I+Kcshaezu6GzEH/L8ckroD+ApVO388TdsViNw+jw+lymrg/sOvk9pykako9eYubRce
BduOptXCgEWR8j5aghyBiXtJTr6PYmHkD5DX1ZjF9aW4VFEu322VJIaD3i0fvo59ZA6OXVZVwrLy
8MSYFOXGebOA4qMsJaUfDpWkXLhFdfTiIAS+HipXe3dEppvHrgSg8bFg+VVTGUN2fJ4L+2uKPSnI
pdlNb9upSm/dMQJwoqG82WXsM6rsVhyTItRe1DIc7ly9/iMPNfVlsAv1RQ/rh44O9oG9aZguiA7y
9esN9L+cutVvbaAlb27GqdjMKe9T1Azeokr5Ah85eJRCswzu/SK2n6QMpPAxhVD3KV9qjvVbMmjm
q+ZHxWctuUoVvjnZi9o00C8fwjqd7vpAS+/HJUDcTx92ZlITtZt5R58NGm9JSh2Ipmzk+O5fajLg
XuqydglzKX3LvBodbc1o95I0+ma4GLimHkrTQhF/Z1td/wnTK6SLrFE/RhAq35oeWwQVvt554Ve+
AQUrD3bmm5cRy8yn0h5fgdB036zyx+w27hdLcdubrIyQTrL17lszA6RQHSt/QkQHLd2w/xU4dvsN
yJZ+mGNcxO3Gf9UAn6Fh2w7gPYnFYXucsYaFL/x3FrTI34Uf8nTLARWbzXfl4NVH/NpKFOac4jVT
LPumSbsJze2+eNVhTH/C+n0nhQowtlcQGF9g8qr3kmX7DfsL7lCeJTmiJnHVvCnZS7KOXfNpZpdO
UnLGblDvVbTedBjRt8E0g0sorNC4rdGKgRZd+6iw2fk9i+5xdwCLh6wn0rLHyh+cGynpW987mtpg
0e5wO5l9eh4EY6K3Xq36PRyf6EaSTqTawBSi/laSNkZE+EDq/p0kZ2X64fLNf5DU1GdP9Nf5kxGD
7/HH4BJGg/KcZq16H/nQiEMfu6ohr54A+hyRneifS6/9nMStegtYYXjW9ZZXJUZVvkrcO6kg+egi
nkqlzh4kSwITlaPIhsBQdzqGqwXusZkdPEv1GDraU24+N01xcju3wrCwPiJjXt7ak1PcRh1kuUUs
uLxVVIKmq1xkZtXpEHu4aOl21DyGmoMV+GS9ohCWflOtyjuim1leJAlHB0i9XryV5ogkpdGDJViq
af3k79D0A1WTj7grqy1A8Sr9Boo6O0PHd046ex/fbMu4zV3FejHDzLkvEwuAxVKtndS/JtCSVz5t
2j3DOg03ImLuEsxa6u9ZwWvA7/6dt1WRmKW0f1W9rp3/7Xi9BQDT2fFjPc7Nw6hUwKULF+k7UF0m
X6K/ctX/bI6D/dY4I/pAuV7cZaFho2xcpSDihvlLX7nPUnU00rs6MryvdZOrB7eOrfu09DBgqWvU
UtCF/Qwd6aeC+NUxLvYusKE7teSlcsf4R6cBELMMt3n0zC64UWwnOUdpqL6gqlLv5PTO/FUtveZn
x74RMCIzRodxMi6s2Zao7pbWs2ejOc7r7iBsqeW7JKsLlHHRqLor6VPv7DI89L4e39SIk/8uWOtI
cbnlwiMB/IyM/0GdAzU+SHkI7vFOzhY7Lpl2BZ2wcszrmpRi3dOS8cSrHa01A01/tszEOqv2AHd7
O4XlmLc28PIbJ7SUY6oVOrZUg3OxwPte8bpp7jTDdE52kk1PEz4uh75Vm8+8jSrQH9f5ztj5GW0e
5VfjvbpDwpB0LKzT84vdFuZPOImIRZr087Q+XtoscSCpBPOxrqr6Idbb+mIa1XATua2Fu69fYkvQ
OehjAVal44OZqZfIYvm9/y0Oxs9JZCp/KSAt1wtluYZUXGH9OaXDj1BRnK+a3WSoHWvzS2ijDc4Q
JXiEQu2es0VUXFX89LZPY+vMckD66EIFAuPcWKyf0ZHZ/hx+owP+DvlQ+VMP8EEGncQIm0F4Erjm
XxnKyHrXvwZYczTtp74Ds4xOcfPqtcwJu77SHsFtdMBzcFiCd+UcWFzz/YuuG3hQjc4iaaCmuMVp
XXYrMcep2QJEAuG+S5B1wb/mk+YM3mueel+1KVbuzd7zuAfI99ZhWt9IsjNQnsuduLvqcY8wlca4
7NqVQN2KxvU+BxDSd9UQqvd9Vfqfo3r+pluB/iCpeUGAO7r1KFU9zbmNNMt/klTYB+c2LdNPZqH7
n/2ZvcTCal5Kw3E+++fRz5xvMZ/Kczuq7dlph+B7oZ/roba/lyCysMyp6ssQDMVXbO72vRW5n5hH
3mHyUDzUvoJ4fgB5o+tDbbfmLQVRwY4zzroLk2U8I3Y08RIhvGZExl9id2ghphY6Qfd5q9AYtXGo
7M46DVgKPnRLQMOYDg3eyAdJSgEbtsVDM+O2hWX1LWAnrhx0FegGDEd3rN0VD8YS2Ejx3rqKcZ87
1fyJVYCvXRlN36doAXq08DnQgUJyL9W/xvMwfR/ryNqPS3605P/v+i6SS1t93/U5D/C0fRO4CL79
ff4t/7/O/7/ry3X1aoC57ZlHM7fi/cCE/bkcpvpZd0z9bC95yGXUz1KQM/ld86QKQpHNc7nkfTiW
LydyVop3jnW+iRJYC9vSqxr1RMvIfuep2Ed7uXnaqknhGHverq7hGwTlo5K1FoRJOF+jVg/B0eFd
P/To2ByyUSseJRhNnlfRv+k7ramOepiod0EFEY9OShIotKt37RJI0jYUSPdrOqsOPdM1tB7/LpX8
LSlHSB7adrd5BKBty1rPtKVTOr15dB9LbtePHvsPFMm8bwl8JhpVmV89Hy6pPjqfJrv3fhgI0LFa
6A2PlutiOJqgt1KkasTuK2xiiMfXplROhu7NX1BkGM4dZxXB0zdoWVe5RpgB5+ur1rrHCdt78DuN
ja7l3JhXPOrctc/gRixcBwzjpDfteKPXIZrdi+GOOOqs5jpWWEDOZfIlBRL0aHUfXUBWMNF752qm
Zom4Tus/Z06iPCMQ3R30i4eNWDLPaLoYaMcgQu6YO4Yg8GLisT4rVdafmfwhi2/8qsz2OxIjw5co
xgk+6dr+MWp67aLGbXb1x9R8CAMdTwylnN/SMP0F6DD7xcEhdvA3immijoX17zN+Mmdj7IKHqmia
52IJDJXhYVggl7hUMPSFitQA2bDa8kFL4cUjmaweB6/oHqS+VMPg6Yhp5IQBGuI0yeLJDmQeL9k+
eQ4Q68BXrUmfEB3CIMLCGM3o1PGED1r9YAVdcq6g1twnGaQKYzTnO8cFWQw73r51siG6FkgZ33pm
ZF1Z9ihuvGkebrJqHK+KGpW3mVFg7OP30V3S+Eg8DY57l5QTXq81iyRRl/inuG1VHBjU+uR6xQjR
FdFlBKD6J/YnymMaO92zj9oTusFgB+lxQANVff8yd1j9YO48vkYW8sidueu7kEWpoFA/N+xB78NR
Nd5G10XLG93TL3jP9LsqmsZ7Hx8qJKjz9FBNYYQSFvpxfJsgfPjp/EfSuEcfP7Kv7F436NpEC9d+
jl7Akv6KbHX+Q0mMP1j4hV5uBSyUB65+ylo+zv5gnvvlDG6Mfwc4sBKLh5EJlT0h0gnE5I8CXKLe
mT88sAZMAbPhFm3U8anGSH1R458RXavvPWvqkELmDWBmVF6yRkNIBvG+8SFGrYVB+XjJTSV69RXP
eXA02LRiBB+aPZQ7yx8ufTpMX02buZOmBa9uwZuiTXmBbIA6fo0AAB6DcugvcpQeJ9faGLSb3NGG
A2uJxQ2MoJip6oIMtjwMOfx2t2aZE4KIUkVi7zLtpUQyP5Zs1cdM9Am5wHYeyasqFx4aG3j7DMfA
B6tssXJsle6tw8DyZvTVDPkKbkmG3jbrlgNMjyWJop13nNoCn8slqZsTpCXTKq6S9NNa28FOjHeY
PECSsx0mBUug5yF+T6U5lbejl1Q4WBCTYKsjMcnDaZzajQ5EachBY/0fjpsRjCohqP+vc0vy3aUd
fASujIR27/K2Q+T6Y1TON1n6tZnC8JU+198VsWNddR9uRZ8bL6rn+GdjCJX9nPOYHa+In+yquEhK
DjIN76XtMu/espQL0kXzg9c1UArbvP3Sj061MwYn+NEGyiuEIu9PU9NOuUt3gA74PtByPaICorxd
Fv9iMeMRdZD4jyqqYz47Tft1sbvfJ1ZX3rPOfasi4n4PUaC6z7UqPCFnOu8SU63utwIpZYD1u56J
JU/ROnu1ewMig3PzcgY5RCpuyd4enZ0z1OxZ/nORD6dWxgS+kO6/pWBUEcxcLrKdQJLpoF7Y/Ipv
Du6gOHfdGGBAhHUoji9KH0Ih0Z0nEyXHp9Reel+tAGFghu6aB9MXS6XUvTgsFdw7KsYlsYrU/5pc
8nDqHu6jJZA8IJjaEV80dkGW0q1A6kleVavZyRxwBZBkaxv5MUIW5tDFE8v7Vf1HBHHBK9T6mxZM
0N/6cnpzSibt9dT4L/mc9wegYv2z3sWoYTpj9ugaiKrEiLjdT1Y/XApQtSg4RmD2sa26WqmHJsjS
iw+OGj3kqVqdMua6Typau6wYsHqdWrXCwnqRfebXhXvWvN0viY0CijWb5nc8Rb/6TWr/LC3/RmUh
M0AJB15TUicMpT8XZWsj38ciAxsa3a9x8u78PC9+Gk38QzFZpaa3BEAPasiyetywTKQWLCQ9szkb
Pvv10KBpzgRCSkcnLG/DDCqglOZYeN75/dzspDROwwzPSzTlpHRq7fShVszvyXImdjzyx7SuXqQs
Nl3WnBBaYkwePZatqjzEOAkRD6w5epSYBGoWfJt1tbpuWRLDDTU8xPj4rEdtpaqTOeeYjaid5DlN
iNyk28A7RRx0v9XbrqMO2X1jFvaNP+vUnWNcqWAivYyJV7JF5LN5oqXared22q0KjwrOeqSd0xmp
GCmQYHRRDdorS51aUabqtB2j+crPci5RtvvnNO+qWE4Mh0xOvp2tx6Zj3ztTeVjPK8V+GnOJdzVn
W1H22GGZB8P2IIItp1eGGoogDNZ3B0rBekn5gWGm+ifPNN/WPEN+wXbxyUtogr7TqdcmbA//+p+2
2r/Pq/2ZBeg2rL9huQsSe/djlx+3/iYpWS/aldljjLArVPGz1brqbbFUkwq+WbPMI1EpkWCS2y9R
0+2Qbhj+8NgRule64cRoAzu1sblvkqja1xhYBBFUs6DJf1hFM6GhB6axV6926M9nx+v+ApY7HVKE
FdXoZ68nWEeaNn4UHvpg3tBdw7T9s85878SY6dZFwjSq9Oig2dMiZev9tBUssuNup9R05AjNmsjh
ux5rjA3uVm6dvDHPvEDC+2w2vbfree3Q9Zhea78CXNx91oKRk0HzQxE7eejV5s6J4V9WoJ5Y0Dmm
rG4Vpv4jLIY7hV3PqcAScUKCoVw2/AqFTYcEvu8FHjHTVC+5jRTtuW4T5UmNmfKW+Bk9Vf6tyVgE
e7klaxh7aFJpcr/maZi47OZiyK7bUQEreYesRnIJ31TlSQrgoP1oZxhXVdtD5ZxfmuqlSc3haWAg
1Do1Wug5U/JhBjKCeFnMDwk+KyUmKzjkYHtQdQ7KDu24G6Gamh54Qyt96LURB7AlmFL/uR7g8WfF
rRMMFqh/goLV4j0cs/GkF2iNSV6OAsN5xmWNBdO/87qZgQSSpvq5wkWvcC3/MVsC5Ci80qmeWhu5
prRFF2dkDPM0L0GUGuXFnZxpJ0l6EOMpRo0CwlCzZm35jW1+iazWuJEsV6l0dMnGGbvQpjhKngSG
7utsE6HZKFXeFaCYZ0zNemHJtvSC/d2pyK9yYcnzw2Fne61xaKeaHevlR0phlKj5rWUjQLhkWSyr
PziOchiCMH4uymMBIfip1bTomT3zX2NU+ddBM+4RIk/vRsyqniRwZ7T+kbWyTlteOvU5Jm4o8yeq
EitQGn0Dz+vuJrES64nFfms9tovs41z4uB+FbYOLlsukzU/xGJqt0j2vaRySqlNdpOYenC/lYWnp
t8vgOW7cx9ljdNDPFXtFVWc+eV6iPFrRbbAkjCj+HYxW/a1j1fJmMtNlWgjfB/c/gBlbvTFB5Sid
6XrlRI5a2HhXRE8Y3nUPZTEd1hY1l1EA1rjdoYrcPBZ1FjybLJI963HxUvrBeCvVJGBIpu+wBSov
kpS6GirrB6sCOS5HSR6MihRKQnLPHG7ce2rgPaW54T2hyz3fGEb3PfBrVEKWfN3Jepyk4p0fuzD/
pRoKmFd27sN7qcHI70mNNOM2mml/xRS1FyXw7CfIos4TDmLVUQtdvAzG2XmSAq1F3FMt2ZyRpBQg
mGI+VCkDRpw3FJRjw5atZMPY9xH9b9Jbd1vdkLVTzMwa55zqVXxyJxATyFmGzyVsiAP2LMnRcFBG
2ztt5Z8Mz0A5HP2WZ6Seo2ezbeCGGgnrByProa6RYiq0eJlIwNhlxi0LN099HhltlAF2eApmIf6i
1OcjPPw7tiTR1/uSt3j54a3hgb9brFV8zKFvJIZdc8b+9U27sIS6BcIoMQkGAUouAZNagJOSiXRt
d/Z0drzHGMGXYnoNV+DVgvNWGXbXX1V9ZpmlZRa7EB+2gDEyVAdJZ8J66M3si7kQj7qFSVMvPwFv
IphHtvCPrAphN9QgWRRAd/dGAr1qxxmDo3rR3/gnqqfezyjR0cBocmQfpbjvZxiiEo2RnUHyP4nZ
5kA4n007VPbWO+ZOWJAk6IzErs0WotzFtRixl9tlVeaM9gl2BzDMoC+YR2UyFCh23V9TZ/7poxaR
FtV5xP7rYGkvAb6ON0XXf3W4rbcRdmCnVjO/h5PpHccFVZtwmsK7pcfJjvJ/t7stMXkC7GGFRzPg
Xim4pN2qnX6ok8C8tBi13dhGUV5tJglJFdc7Re3Og2l/TvnXljXC0IfUofKEaQJazZjcRZB+VqxD
XENiXkhp+YK4dpaHJbEM0YZjhSwI391eu2lQtggqm40uo0SJL0nHu3c3Booy9832GiQUHW2vKJnP
ej8LblVo/TSzUDka1l0x1ONNE9rDGhhm9D9sncdyrEwXZZ+ICEzipkA5Vcl7TQhdGbxPIOHpe6G/
O75JTxSSrq4MBZknz9l7bXUVm9uVq5aPyjC7Kyy/3ZVfd0DH/96tPX8ydn/v/kWv/r3396Zw4w61
kw8NY9PON1scS2t1GHQoOv6/N1bru/UpqwABbB7R7c/8e/P3B//34VhZkGUMcjPjzcO0bhrFv8vR
/HlO/96VKw2vunKX6L9X5u8+/e/Dv/d8YybeCgMvi3cDJ5A31ib7+++NPYr0MAr7XGza+7/74O9N
tn04M+LYr9lw+ftUG9uEOyQe1chfrMH0l2jgaBOv79Q0D6Ux9KSPWjUesM019r933dGcTwWQL0zy
XNOND9EJYgz+3vx9mGdQiI1M++0pKeczwZAyWAd3IhVFy9XZ9ZrIIqZLNmoJkopo3ZR86kj3Ok4x
ph4f6P18+6V6MtoNrEs9Qm5sQ+AcVvqF0fnOrCZ8o8V11XRpAKOMQenaphcHLcx1Eo8h8/YhmJfq
pjLYImq/syMfyupZ72TIktEyQqez2HbjCdzAdrRd9Xvc9+ZxnUkQcjwyad1X2ct6LxjCoGIfJ7JY
hmSfSYIoSQLXpor5CDLBiA2XRSO/FabhhIuxaLtYk8TCTOYe9j94uvXZEuWpblv6d0QSZYN47+aO
zMKl3INfynY2Rr9Gjpc06fWAzRFncto00YAhIx0vgF/Rk+SMdDWd0WuS01TBSxUCZcv2c7dlREsL
FS4tCobT4dqaM/nG3hC1ICoGj17jpH4HlwvjTT5RKfz/dfIvyVLkYUbAVlznOlxTIkozg3b1pAO+
tXLo+IRmdtNvHuPI1lFShWq1vUMM60Zr5VGaKRcBDl0mHK60SPGKD7NAFzO/+N7WuiQIknps+HbZ
ure1xTBgx7jOqS4OlrZgBNbQ+4+zdqCiWEPmjx8Uz+nOW/Dvt5pTwCZCpuOt1J4Cb44HHg35Jn94
UvvLsfDuFQikIxNP/YKYlvQMjwQGveaFbnHp4pkfE4DBXuLpZG2NAuYUrqdU+5Ux2TK9ut7uIDN3
5HWZrj82/xjWAxtlxyFbc+Obxhy/ugo6kskjGhrzRFjTMjNvTF0Sc/RcRDREL00xkIDr4BPDwR2V
tBMsgSl8LfQydOSGFIG1HChTvsbsFxGU14BcZvJBK0Y4Hj/L6fwMJsQ6hahyFohe9vXYafsqGeL7
BeL62nn/2pJUvURPPpdJ20uPg+BsTNFWAE6OlZ7Ryu1tP/3W4LAGjSKb2FDrm9/RsKABaWg/LhGJ
cI2s7GQZdPL8XL+HuOCF1lJGcTo9LYa3JwgX+UiKFEsTOtNWTkha8VV0xrhfOzVGS1q2e817SbW6
Duy8ind9WdOfmeq97WjNZU35hrOkM5gZxm2icgmacjmN+icn/zT0F3fajf3jUBDV2pPXRT9/5/jt
uyEn8CwAkjyL0GM5vaDItYAd5WlIimcVUA0a4Qp/NfAJTA3koqogd9OjLTQ9mEB2Obl4ASTWCUSS
YL5K6qNOj+qc9BUPYqhujEfDSmz+bXlN/OkzTroeqFPzna9vq1kAXyvTL8S5VTSYz0QoPk/oJZm6
QEudzz7I1G22IdXoRfTa1DK6tMwQATux+Uv7BoSJ857P9k2jGNqX/kWYfFllzNeWTvXPmp7vJlKH
ZTtc4nUkQLZeDsTzOqTL1ulx+UdyNv3qp6IeP4yRQHldLncip/If1w3X29AIJBqdQZ9gha6BTI5o
hgEbJtwTYd+MAMHyz4mLFPQtocCapZ1aRZGVCqML5YFrr0elS8OfSIGz1e77yo7vyTaUO0Y7eag6
99lRVWTVIwuBBoa2LN/IuC8jw2fgPfQyC4ahekUvislRcoZWRUZeEupNpydIeMuJRRmtdoNWvgDz
vwed5gXD6+RAoOuyAt/9fPIy87vRiu8qM7+GziIssIfMr3OGosN9qOdx2XsVw4LMQMvuleiI0iV5
M+iCqgrY37w0j3re3XRbo6petkHsjzW4RC/M/MIpUtlhEgHcu36nNGezO7e3U5oHWePQLdmEul2i
To3BplChEXKA98F6YdV0kjA3Tn2V3boIMYK2bG6qovmtLPfUdc7nkHHwUuIu9coqEnp5RKhCPyiW
5LXMMb56b76SpJkloKqjDgX6brRyiDzzVESORhq9qckl0OxaRbGlfXmQjdJ4QoieWTtBqJQpXeew
qP6JmDfG0JU40AU42CudzLR+rpW+F6R6773UQT+MZiWzuc205s3Xm/xqCpPU2xhiD5OVQhsvX5ZV
lhH8mae0X78a5byazXI/OaFZOd3eSdT1CpqzcCDPDeRPGo5z3YCx9poBzmBjMlETw6mIY2TazmHO
tMjLyLp/X7L2w0/KJ6cdL8pB06jPL6ksjwManEJxT+Ry2INkA00zXVLAgQjaAKP1pR0VLSdwrY+s
nucTqrxdHruhmWniLjDj4EMDDSC7IrE/Fqk+yKauArfUngcPkI3MzPehKr5mcHpWp97xl/0g20UX
ax3WKTuNonpasJGHpd48tCPw8gwO01SgqOZ6PApCxA4NYwA0fxa9o2E9MIAEpjacknG8J9OIDEGP
/vgs3Z9BDKAp2GHJ2CbqvRYgfwEoB5qYibzUa7BN5cWU9X0Bmicw1tneCd8/KMc/vVcDgD5oQ6dG
2RLefoFYfkEekZKjSRr7mVCM5gbfMBI+F2y6yRPZxnR26ApL+0uv5KXQ57eRX4qj32uGCAPSZ/ni
99qZle8RcVkbjKPLpU9uDJLpG9s8yHw+qibeD8dhrvcDl4VFgpM/s0MVMNvLqP9nUMBue5PRpTpK
8tT0gWAx5V+KBtbnaBXMU+r9nPH0zl78U5ZEKBfo02rVvzqjvJi+vBu9MiTP4b6VyYddcW7EQkZ0
w1y+u3jq4ZM2U8hohpQHQfTnyr3BRABsfE3Z0BszFY3aeZaOwHg8CM4ZJ5/TclPdED3aUwdkOr0q
Hpfx1ZE0ldfSUwEcntsyV0PQuRABdYHgyKqSp8Ypf1qp+qCS5Rx1/khiJKbDPtVPk+4/uBZF5JJC
zq6T6WwNVNntGH+MkuduHc29A8zbHaZri+4d5JQiAnHnaCXT0C4GJYp2CuTuKwxChE4JLTSL3mE/
WVxkl8tI5MnKgm5U0Wi6PoZ/zwumfK6i6nGoYERNhabvTQtmw9BnDwTAyxi2PRscleS9/62rcbwY
gMg4jdlHL5ZPmljAbvrjh5CQxhctQ/cyfvSDv08mkKJDRkaxX/hRSYugZ8BRIoyPal3j4aEI60Qe
dgkdgVHXKzrWxbFaJ+9EyOSrmwHvYQcfp/bbkNTGy8zj2cDXybOL0BoS5mYYijm3S5c9GCw/Ee4k
VE3k96xZd0my5peQ0TQQxshYyXqOB4+gkvqfAbnOW3tcEgaJYHHmkc9ZX49Jd3YoFhNZ30w+Q0Py
RUBdXWMgeqHWfvEYWoR2smVFmOprsTkBFN6kbjyfrcZZosIbt4RBdnOHAKl8gKPavRZmx9Mxh06/
6rf2VCmK8bIIhEcN5pToNpLsd6KfLc92sxGybAXvTc3PdjPvDNNWFFaEZmQubAdnvNNm1Z4yrbiz
EgpyMmlr064PFp2prltnCtp0OmDStganimgIPTtp8g++FezUAs1eanQ8Adw02i9Nv8+sKU6xYymS
gSXTypuqBWMG4l4EJWrb42onfTRAxPTnPMxX+7offbSp44+tXRG1fMkIZq1pQgN8RHtXtDusjHf5
JMRer7t3IAtXY71CfG42RPNHJwiuVr6BWb9Jn1vhUgmhgfJoEgSdnlB3NhmYSSTotXdAtGQTDenO
Ye5g7nEWXCH2Zz6CgJzmhcx2x9wLa3kydefS5TyBKVe4EIRKMJX8sd14ikoJcbjapYZzyBz1saor
lDPPJYrUgFyQblcZXCeixG9wYiAbWTmvO3iV5LK14O1XDTLfpm0LoYe8mcNZM/YOgUeBb2uPohH7
CcDttkg1ARxUrFALAurDRpcj/aNgYdOsM+jA9ym1/pmOtuxjcwKWjIUUoiHH07IEb0dFaPvc/Y2G
d4DChNjEFP8KNb7MUhhJhfVrObIOHEW734aaxLpJC9EGL2jq95mnm1Dl3Kgg5TTQfO4S1zY/abj8
kKHcnqeCqbXJ4H4hqqgwjQeAfVWEVAYDpWVEetHY23/YZfSII9NksO8VB2HDpTWUOrrG5FEH5G0I
am6AniLfcqMDRy3PWsbd1vQiGMr2OS9r7EjOFWDMaG2on2fpk+pLkyJwyvQwkzgOtXO9cZCwt+J7
MfyvtlrzCCFby2063rv1/O4O8xck0eO6LKFjGh+NymxoyTOIXswXsept+CRzHTIH0VvxOBXu/Th4
2DLy6nryRgYonc4g23/PbUmifWU9xfJhFDqobhiiJIiRuKO7caTS+rq0xUUYDo9uIslzYo7R6+5t
y6ljauo5SjP9jsCRZ3MiFdMf632SLg9pbE9oAd17BioEuOQxzOb1zfMfPEdDJGJuLL5KqlDKnAKb
AhN8XRLlZhMtUGyJOQ+mfmTekB60tr6uy2eweT7DzvjIPRn2bWrtVG5wEpsMvtTM6p1mOlboXQ0J
wE6afmgXyAb3RzQntbubO/1NK0tGLaN5iBXMPRUThleCQevcMUwm+ZV2SO9t60R9MdQlBcbsBjZV
Jaev+VYvTlTSNtThkpSqzA+NZnL4MeQhlL4Wxmhz684yQs/Lvxc3fUuZUy7LWIXaBBsw983l5C6v
jcjKXWweSsFAusaHigc12TnkwDRifCvqZOtQc/KPc1413+lDNgRmJb1Bp5W8Ou2QYyJdnOJZKXZv
m1TvfTtTckyOZEw4MB5OCYn2XR+G8ncbk5FRpO2NTNK9RZDI3l/UuS3Mf6WGYTfNIb9vvKFOfqFI
emYg3uw1NCpBxxO/8zWXs6HPozTPw0297H0owMtCux09VxfFRQKdrcEW2OFEKJlq5QPevzKmF5Jl
301cXnRXA2qetyQLxTajp2w4pgA2AkRLbtA35vdsgZ0qnw3HrUncMj5cQzu6q6J/4qPmsdrvpgF1
Cq/7G97MJxX1vO/M9GYFOQzZtyhC0mChEKy3fUqE651iN+VRxHBYfyKJQfo9/ZJveRP7RCxnrFEG
QefV5L74hjovPTASOHNkyVv97dSLz5oXCyTKfVb45kHbIpfTdrmUtg71PavHfZZxTtOp/dt2fuEZ
RQaCqH5bDp1dnywH/h9T8DEBfJueiBV6LgxTi0jAOrxgJI2DuYtRD3376rXzrFd6209uNVJtIky1
VxRnRFdjnTiXhc8xlSUqtih4eTYR2dLr7XrkNe+6Y350BlqqCs0EDduHhosX1LN1r5UFLUNhvU3M
LY1kniLSfzaeip9cUls8JatzNEoKdJEQysfqRAUAaY8zrGfCbu1GC6ExJGEaVnd+mty3Pyy8MZOf
GWelSqf7UnBSc3r8NPlMLIrQ39KeoIbFbMiDmp8AkJZ7NFx3uTtdGCtg9NPKG1EmMuIQeJk3cuti
PRqfSe19uuPwMujcmIX9QvbFo+nUkUjIKSQCGAo4QbLL1dDztGDrQiF+HCz9bZT2P82d6CujdBss
sutynWZMzv7vrpmFY2I6deNN0cEBZwFABrfBm433eDu8elpyWSEVgtS+FKaz0rgbvtpO7TtXeymJ
JA7c1JrDuaHw1m3UDDF3C1XMWDc+VnGhB7Yor5pY/qsFFop0XIFSIn/qx0e3FGercobQ1EZqqhr5
vQ6gWuWaFoktn3f0jR1WcKLo8+YrrdIj4IqrPkv3emF/p15Pn6pnCkiSKlGK2cFc2pvCIVC078pT
OxGZOurtDlX4Z2EMyEVNErrtbJcXDJ5zif4trgEH2zt+hfOY3rpZjUh4vtSaAd/JMdIA02M8Ww+x
xEIRx79rrT2ZRAkpp0mftOIDZmJtr2aoJTpqrNm8WWCPRZY0vtxRnkw/e2xmJus4AL9lvF3stPxY
jOm1qPFVk7YA/arhb87mm6WYr5sceV6cfFJCfBKsmgZuM+3tdvkY282Xp7ORa5WPInBtYI+bqO2o
zbdOpTowxUsja6E1q2cmAfAm3YT0w7dJpCiG+lKVxCk19kPlzYIJuva+JvNF70BI+/W1yRIuXO8g
m8YLqxnIXS132Zy9ZWUvwt/Obr9sq/wXty1aS7O5r6A1SrdicXF60pZsCR7vvNbzLiY/HpUTXm2j
PeMzejS1CXE6zl9cFsdlBkuYkg2a5zpNvbGeuBvRnK/CinRmqjC4Erwg9RzqoVxVTlJiVuzXxD3j
oPx0RPdRruvtBOeLsZpzzRPy6hTQ2rQx8usGDaaXHMw+D915RHCskRaVrzeYl66g1q6HzrZ2NngD
9h+DPMoy9EyermnVpyOZDlD0kYErbwSyzh/VWv6DcmneuPRTAouKjru4vrbKl1EUEQGqd30q39KJ
Efh2C64LEVMIS/R94nCj4J+4Wcv4QEf8LXblDZ3b2xhQPqcEfGhlZ+xIITqXonqUqfleKUdw0Esp
a/FTeT6UJyHZGOvs8U8qkOg0ZWget0dOY4+Ear+1Mv/i9PuEC1SewOaTqbzGEb6XN7u99G38TnmA
HiOlRIlp1F80Bjm9QdjKuNjFzqvMIyoj2nr5YlEydAn5kNqlcVvthrPmq6ro7a6juycvu44a25k5
0yt/X62gaFZRFse6v64bjQEB32DnFdoX595gwQshstg7qlXDN1mBrCQkK1FecjVlM4dGyAnM9rWw
zW1iixf7sAyVcaWVTLA6nAhMIlwOal6qY88wDsvidyfscVnQL2QwKcOqHrRlABrvFsPh78P/fQ4M
fc5zOZRx5GLhAMTfmuxVkrBxt2rIMtjSn9SbJzJg3ARYOK5aws5fTo2LJR2T04dDH9kQ6E9da9SO
/D371aBQHUVMpw+IPUebl7Xsh8NEhd7P7GFTTwMyk4/kC3+OstycXew+qzafhDH5Bzf+dcnsDJfS
+ERHxl4zIHfLdZGQc1y+ayNA1caitHdm4yeuPR4aKuwqjv9ZuRhDWkReBDZA+BYQZ73mb3JYlrzu
Kpu3ki3VzqmLhi92v1Lf/JoG5NsLi3A8xidIzADS6VhJ33z1C6Df9r5dtOtu+3HZNoGxHORTM+R7
33uBnwf2sCZZYq3Dackvq+48VO1tm4spyMv5sU6YPpeed+pbQUvTvS1M3OSu990rG4h/0t0tdnmf
b6MDX6toG6r+LPRkDofe4onwSYHHVXZFPkYddUmnmOHLiOJ65rG2TvUkCNSxOb0drSQVwCZQdugO
RALDbWGiFpYLoTHpd7nd3vb59KaqLWhR5dMhtqrfOVuHawlpI6G9rduclK3EZ4NdLOYDlrXzU/0t
W9xrP/k1B4uZbE8emseBs828muUxf6zml9jKoAt5nNHSxEoCLNaBkrAcVKNCz885O7v2HDBTPeSZ
brwWPqs17FhOt7RYVEU+lJGdxUj3xZnEDWfsJ0evXofKK3daLzKEFskbjBEs7J55wM2khwg9WAY3
0aFL7BCdQ5pUY7i1PXeTiVnd5DU2t2nrqhEMaRfFgSBT/pd5tpiF7XXP+Vxx8lczrcp4YrgCQgWL
OxP3WSrOcBq5S15demHhOAaOpunJKAEC6hbIl6lpkVXRsLLb7yLvYL/U87Fc6DMbpe2fTHGSlRyD
JWEwNaw0n1y3+Bxp8rHbNFpQI3oYyiY9Jfm0FdDmu43FJaBbmYA7Uf2dXlUMVkz7X7ONnuKPjg5L
aBQatau8DPQskcn2VwnWwJFi5D52uCvrhmbnqOM7mW4m/HUhGpV259c2lPSFsYezJdaMHR2/bB1n
5mXcMJARikOfQqmgvAtUX4z3HZnp0UC80QbkP9OXv07sLixH+jYKooYx09aklmpP+dRB/GBHSDsR
h92Y6ddy1vcVNWWwuDins5XEcqHf+q2wDkIfuz2EyNPa5W7gFPUuNQlsWRM2hyQRw3mm3154CNzz
Qr04NSJTXT4zNeP1r1ekP3Rk42zIr8qGtjrnVji1uUP0yrSHxQBFoquzi3SZn3Y9TfvWUhqmWHiQ
pV/tVmmxGc/DG4ieXW1v9WeDNW6dTnbBSlpmzUvtrNbRNRvUzKJZrsSwzYR65DTEb6Dhc4ueurYk
Txzvxk6k3BbaLDBgDzQCedA4Zjn2S1X2VegadRyCXKnRcuJ6bfOQyLYaANT2SN6Wih9RLDzCVtnb
oRBiy1PoLrbIX6XDtY0N6RzzrEDAxGOPzeeld/iLO5sfiZ+ITkzisKwxknG86dX2bYTFRXUB9anO
SXOv00LhjqqDmFdllxYDuO+h57jHzzbaZU/QyMTUmSrLZdazc7y2CfNkOgoO7sQLV0SsjqI+MCy2
YMTs/em6SQlvwSv7qTtCPlRmvJvy5dWacV1O7vQ8xHg9kQH1h5ogGpZoeauylS/SfgUpQbR1kn+t
5YyR641XCTNUGoe+CRglWWibO+03/GYu0ZLfTfqoET7t4YCZPGI3aowJXYue1qRDZxI2MpKwWXMn
2zG4NR4kXP/ttVgky42qzROgkmalrLC550RrfKvE/tTN30mt36BnCLcAFG53d+vg6JBxYvrQ8Sfw
Lf63MJ29XuKgYGQIvWbAZELfQ5unm5kZs0OKT55OuyHV3v1eeLvR6Alcy4rmmsmfuytXj3Q8wUyH
sVeoG1Q6nHMw91Kxcq49APYRIUyMImLbPuVWvFw5sc5sg6OPqJHkuEmj9hoseHTIj1Ir9X3v3cG4
oDDUl5dJGcd10OkKq/5ZTkxEnFmGZlIPoZp9g0KxXPntk+t0kO+lw4jM+jWn7M7jtM8hmF1xmhRS
I44Do2IAnfoaNfuxxzd+m5BHojWEWRPuFM2D9t0307uVkOtVxtfFiLZSjN+zR0O/zWnBo658kjQF
yHvz4f7WDs0P63mKOR7m0Bt2GHQ+tc29lrrLWblEF1R5fq+JFnq+vXDLrW0TNEhRImPizOduTPyh
rX90a/4nJ52KxZmPBmvPYYNuz035D+0G6ZXQT5n3cjI23f6Bvyjnrkpz2i92eUhB4CI2jAotP1Y6
gc59bN11g59fNQP3ttVFCRc5WFofeSBDcKPz7V0q5/mm9XYW6tnIU4K0jfFzWZpbdticKtgKRIt9
rm9qdCDtfsk3w67k3EFoGwL5tf3OMVlxVMgfTd2Pw7Sj9Zo2dsZ7NE7KpBlvawdnrvZFr33+0JIj
01cdtJO4mQbGbKuqv1x3Y7MIjkb9gLBu4lUx9PWQ+Otwm21vbLpvFUraq79POWVHlBGdh7Zw+GuH
LYImVscK+SOaXJO1lGB1T/Oh+PfTErUd63DcGk/5mOXcB/rrAF4iMkzTDRPr6DmOHYnVf02yVOBy
o6fdDNW862MOMtWMDyIPetV0p04NT5Pbrgczt7Ld1Jc3CskYs2Omc1ZfdgceHoKNvbGAI6yY1TKJ
o4RjjcWlD6aC7vDO6ofxZmq9h7LmgtZrGVSt0d9IX7ZkeO89Nn2vhckiGW9AHbvt44UmP21Gmap/
82hAEXcZy+ej8WI5KAvb4aPtILng6KIUqnZ+795WTMSidhVDSNG6i7EOToxYYeZsQRvzT94vUexM
kvjCq6If1R7wN8rF+MZfk+vE4azCsWxfmG0azlpBP8aYrwzyByhy1A9LLvAo17szrP6+GwvaME7y
Ui7MPwX7UgJButeWX0V+cB5bxk1mW1Mk6yrZayXJCJ3h/bo2Gs1Kvig5xYEAgxy6ix66w8L6bK3f
QnnH3iImO/91HW7QtSq/OoW3VncltZ9GiFG9JOfZap/7AjGF5OYyhyd8HGe/R+GTxOkuznooHqMZ
uL742hwnFOLQSQbftMLYdC8myuuS+ctuSpyTj+TnCqPis7HFjCetxrS94QK44nsoMVviI2povu5V
7AG1yUvykplTmy4ZRbBArpxmuZ0spge2iN/TOxQorCphPK+70US6P/XXy1iUB2QZp2WKb4kLwfpC
L6IwFFIdl++ZLMtrVds//aquhRhvqVLBFqfnIuYruDs1BEHDvhAjd/dWnTFHuXXyVFDODhWdE+vY
2fJkKHLQK/WoLatxPaIFMtEB75vsWPWUuNK3fszCGoPaGV61Rq70uQo2A66biTOzQ/TUe+lZMkuj
5/ZpCikvBmGxeeote01KPxrWJvRFyt2S3ZeQGcKEtb7pD2CVTmgm2coL3cTf336UDnFisbJInNZ+
Env8LETxT/bpyt1vHuaO10VkhBeSt7531uEjsWhC5vlmp8+ZoFlkPJmNl4QCRBkdBia2Npd56qc9
widW2Ktc5s+8/g/uv77t/SihX0Cblqb/4OuBNnOsspMfNaiHwXR/2lK+esvwyBQiDs1cg5PvEpzl
Q5TqYo4DwtjUO8xRNVKDHYEkm8gDLxirtePIrzN1dmPrDCjtnxHPXtjV6MS2aVYtsedzUisjYndO
k3KAP1wt1nJweYLqpDlULNyxo71ZY/YL3Kym89ypQ6Mja8P+nvY/tTu8kjNFN7pubjuxN2J2TtZ0
6Mr+sRIT9OP6n1l4aNPVbvQyJHW6aMllwHfabvEz2oLALja+XfOHgaa3S1f/WiFJi2oDNALS66zT
0fT66ZWyVyPIs/S6bTRSK63q4uBWK+quOsjF1nfI5myqizkca+dgzCqBNtZ2RLB0DybfGMIaj38h
rnoOpQmOTtIdU4zXfidZ4Q9Lm/+kTbdBp+TJqjX+blI5hUMXh/KWQ9iWgbbML8aa+mc6G6EayB73
7MzYKbd+Stv+zhoJggBTza+RRXOF1tWjW47f2752Co5CHePyMFt0gqus4gJT7x75N9A/1TKxUgwx
FOFOKKcOndTa3dzeylU3znU17edaS6KuoChrh2NTG9St9ISzOuPVU/XOS9frrGIBitOu3umtvEo8
gtsTndgFFEeGrw07v9SwK09vpep3/TRQAsjkTjMo+ue6+U4Y6HU5YZR+omWRtpifjuxuhS6PlV8u
O2lQ75aycOgHWZiFSogs8XwnE+tfK86JxapJTqDLOOzXR+PQCBub++T/kJHySfNLdN4LE5SDIgYO
T8vZ4lCaJpQRKjFvMazcprN+m80jag/j1CZltTdoDziVc6dMf5PyUI62HUGKC1rXtjdfB5U9obCk
HIVDZcsJo0bt3NSr9Rhb+YNgTdl77ngo+vXgt8ZVzE6OWTQcGwZkRFPu8pxuJImdedYHZqesCBkl
H3kJxU6LLmao6Jrj5c6a9LBMxt6VkqqEZqNPZkHQauVFqP47zqfvYmBWka+B0T2U3Tjy0GD5i5s3
M3W+M2X/jFMDr9+MLL1sD8DvmZctgBU6Tu1O+o+WLAP7tu5pnmm3VrM+pbb7krvqqJvWqUspVTVp
XsDvYPcQaHRGNkR78Mbg8msIbdfpLRsGaIjJF3u7Y4fV5399DTaw+CcsQQ5bcaKpe++4dOJK2byu
sR/1yyoOqTSefXJYu85/T8dNEZ+lF21GSIHQjhSISl3sitzTxqTBXXnPOhS3MW5uAR5NKK+mx26i
FyMTzLCN61xjHCPQLm4fKowMgb8ul3r0o2y1SVHiS5iYXCw4KYxZvb3t9Q+WXX32A1llmu7C2keQ
pk9PvqC9bPnYCmzvcZYGBZsdseQygYaRgAxXPBcEdGI3AS9mW/1nrY+Rhkq1IzVUZeatY7hkhsIN
zOm5j2183LY85gKva13YgUhrvOlYfeLOvu+s4cbulRcya+TYTWhdoHXWXTk6w65G0zN7KB+VPJsj
0+CEcUqvfUFyIOqR3mow9xAk0aWaLi/tzLy8LA3Ope6JFjxrY2a07GvrYTTGl0qnBQYVaXOkHzSM
3YPvUJRQKM64VbYxIDypDOyEniw0B6h+4+Gj84z92IvL6LrwUFqSIQvWbIAWbkNDc5TXcyvktdFk
4zUNiJWx3qwdkY/MwaC16lQNon3IhVY8cKze3v/7RDPgf4RTxLbpxLAg4zQxwt7Wh8P//We+UFPT
jljD7vbvU8gBmEPY4v2/b5LPSc467qmdvQ7tA32Y7gG52GOrA+/4+5RFvOtN5+vH/33B9lUlAaZ7
fts0+u8b0UjHpT+b2unv6xBbq3vVEV+/fde/N3hLjimGSsbW/GZ/nxucQYYo7GwwLv/vc2XmhQZQ
n9u/r4DdtaB2yWlo28V8K/4PZ+eVHDey7vmtdPTz4Fx4M3HPeShfLMOiF/WCoEgK3nvsYhYzMRMx
m+gl3R+SatG0LnvihChEZSIBVMEkMr/vb/r2x4K53YWtp93Zh3qdsQFSOh0JrT/bK4WJioW+J0+q
Hl+rY6zVjh4II7FTUR9nA9ZTvnFiLrLK1cI9hXh6XhcuwKks7+ozUTSdLJo84MZl0IfNtVN68U4t
iCWmXtfw5qjtCzwQ5jH0m3qeWv2hk+l8xaZD6VRzD7DeVhTD2AnXEBv0xcuOPbfb41VI0Gw6bBmj
OhcpL03FoWwnvyProh/EkboAy8bRtT0CEjTvmiLZMJ2W5qIYwDw9dI56kxQS30OWz7VCqa7EfhS2
JJRRFnuxIyMF1FekjrsSa+vQmA9gemHVxNmFWBhxUa6ikkcLqSzfnzdmhtZFl1RzsRpEc3bBAYNN
iQczvfjUJglGH9QVSa3X/UTV0DMfSNcEKdRVXWvBOSF2f5V1fXwiBT8hB/L8Aok6a5F5QXsZIam5
qFBVuBrKwpy7sG+uGXuVc68z49ua6BvPndHd+SN6dlZsWF/S3khnsdRkX/Uyf8ZUFrpkmd7ZbZg8
9nkKbTDUntIRIHtsZ9/rnhFFQk6FDEc2b+WcjmOUT27PiGZW7olWAclNUKHRzRD4AdbEDHdaWo/Z
2icX8kwiYqfVY/EUl9aFBcL/W9CF93bqlw8ycwJGb5Vzr5K7nUVhPKyC3MMaxVGKC8zk0dWMLbqg
yXBZ1HlRDqVylBj8tEVxIVYonmLRSbj5UhTFijIgOBR6scRwh129tMu9fmkCMVuIYj3tILNUe9n2
Nop6P4+B13MGfJo8mtEVmT8fS0teSZqCCvHURuzfISe47gujffmqYkVauc06rchpiSZi/70kg/Nv
ffL9WQGeDUb6Zmwj7CJJgZ7jFpRsmsIIsQTN/QOPmbSspT68QsQgmJeKUX9NYumoGnnnkSO+GG3X
/14kxgMAb+euM1UbC+Qa2mxnxURVnGInpZm2s9TOXjF5bXn+E5W8uNZ+6dz2i5Eh5eIbS9gDXKAx
Gi9SKzfve1PN5p7XjZeOEmQrx0yQ20mq9gx0v73Gtdk9x9a0WmhFJN+CKAwRTPJPhRxdpqOqHrU8
QWhBMztSE+QCm8gvjtw4JIq8LDpGTJ3WGloLhyjS43VToJISpyS4kqgbDpGh1WstBVWQ6iT/G11J
DkozqGuUbbyD4qjmmgfF2kcRRICMDpen7CwFdLLOofZvNCP0LxiNMKRTLPPRi8/QlTCfaubhs6r2
hkvRNDBGiajMn037tvrQVIPmfCnj8b1ua4Pet4muQE+Fe7zP1p2Ltilqy4QzRB0Bz3Vb5J2/7LAL
XeSlTNbP7S4StcJZOXTHpRqM3YVYYC9rzTXkJFaiqEztlBYmrqflxjqna8O4OySWjaqPt1WDon/Z
zg8JKtuqW56RBH8acfNDqIpIP1j/U507yN7AU2I2aG8yXFTAWHaQgeElXGioCi8A7fRLUddltnvB
6B6MPoqb5IRoJ+qsTlt0A/JMotT5bnJEomwjSmJH8NOcTYh7HnBm9iEWhm64GDfzDL3WgecsSeWa
6rb52Y78x0JF2u5cVOWOnSLpVm6yEgv1Po7rhax2oCsIoNQrKdS5dthB+kvYiPAxpTEilqVW5xav
BYAAUyWxyWj+Uq6KEgE+4rgvLUUR4XxCTdPidRdiRWZ49blJSh3NaRsZmK46V9xB3ojAfSrFfAlu
zP+m0jNMeSMphPjFhqKhWIgV8FBJB08bj2MOfDxyzK03TUALv9SOLfGfcy8pgLWgGviVqGFFksfI
TmqOUIUxwsfJGhKOmpU+p2rmXAQexBunIJ4u6hPLuULuQ75ypuFuUUCLkfyG9mm2y3JUoYwBt2l3
SIulqG98ZkRdk9+RxbEQJ+qxVw1JXSYGlrOK30m7yuJumomP9YBzadq3SJkb0k5UlWHEWlF++Shq
X9e3DsS1OJG+f6gXxQ91hmor26SIlp1NDBXfq2Hnq8OPhSxXF0HDbx118OKJbxlflBDygZxH+VeS
dk+GnpsPkpXe1opSb3VT09e2EvpLJ9FQ/UAD/lbPFNJnMDxS1aY/9RR0mco4uMPxElNjOkxQGdKy
0oadjcqWO4TaAlQ4/V/aH4eiSJ6HHFHPplK/eEYlgyDNbGbsnXTW3W1UpUVWVCZ1P5M7zdu4ScrU
uobaZavJQ+4o9/iTS5cIZme7VEVmMLBGAAl9syqSPL5rZZJogxQrKwkK11fTnbODZNnctaWXnylF
Ga9kCGLbrPGSW3sYtgQj0wel0zJYT667S/w2vHR177s43KjaXMGiz86tLGmPrkeWoZ82mL4HCEpy
WiHYwNT09DVykt9CJEkPYqGlfXMo9AZ4rWEjcSAxSy8ASB40NdD7mWgDl3P6CEwbDpy++1H8uQvR
PMnzuySJs83rrmMNWLAutfWyKaAG9P24RbfFOYpSGkFAs1pk70UxLEGxAE/ddnZ1tEgI1tuKCAjo
MDmYZ4VU3g0tedUw1Yt7ayRvHfRx9ZDFyR0wj+4Ri+ZDw3j0uWpNKFmph4N9Ns4yG5rATGIiP4Wj
HQ9+S9KDkLE9faLbJ/DEa3jKk7hcZhUozKlKPguwll6L4uuKKJYSfJDBWbaEu8+DW6nFRlxDkHpv
m37hrKociG/Xm9XW15ozURIL0cSY2oliMbGL9M4jXlZbF0EvS9vUhteVwFJnlt4ioqBCvloE02rR
ppRceR7HxERLw6ANr9VHpvTS2csmqhLPS9Uzzl8ac52OCs4SRmlYFxCG2MnPY7xs37lJyZ3FMSog
Bbs+r7vVvAaHfelFSXrpTlOOQC7B6vyss6umXkSEwIDuIAkHc0U9lbJt7ws1LPdwWe6YExvXMrQq
9MbMU15ZSMqG4MktbsS9WGmgar8AB5Jv5BycYN1q+Tq1wLvGtebdBG5mLfMWcQQ17OFRQe/EPKeF
6tYn5vUYg7JxMk96XpFfc5/TliGpVtbGdcK+lgBko31vaP4iD2MIRCAFrohmLnv2ddIMzbgaS5fA
qaUyw4Rkx9wcUXdNr8OZWGtpZDqH2nL3pOcRGA2C+JhXZnm0QKyRQi+Db4WVnJVpaNyWWm7BqfCQ
AxmT4C6XCCBMDaz3W5JLrQiq2/438CIvW5r0WPN8qNQTuSUi7lYRX3cxDCUEPIOL0HXRjVLqjBRJ
bK27wVR3Ie8I4DBJQ0Y7zPb0b/V6SGTrqHN+llYUaRdZjP1dIEvWdT9JFqHHOysK3V5XjTsOs2Ty
YGisQTmQ6owJXKK6NVWlIPgP+bR4aVeXeoa3hfRjC7GmHgYckjvdxYIQcjs57iWIxObS1Br/KjfR
rAgQeluKoljQQLfM5pKR/cQCQnjotYGoo4GiEw4kAtJtXafRcaZtvZ2ZxuWh87tkGSVxfasG4aO4
1Ir2PTA6/ynkXiWYPmB0MW1jI1W006dtYouYQhnq1e2oTemDzn3W05dtUidWZqqd/NimMMGlRHG6
g1Ll7JR6cHakPMlvdSoJiSJMvVXEu6HEDZtVqVj18SODYG0hNcEq7oukwaRAh8eHq+6s4tej8oyP
+uAhwjAzZJtlOlW8Luo4wAAY1Ov1CJF22fQ4rldBr+2zVI2WgRFKd5DkzzvuwicjaE961Wl38BZS
0uLVX5q6SXMuhq66359yJ/jR9MNe9VHGYz0rIsKID2qZajeyW+bXXvumELQPSmuqL2sU582aj9vk
Tt6tq9IFhDIWLc7ildzzjoXxT0JU1pfiY6QgCBBMi9wJUZi0z2V0u3ZlNM3XxMcUDVoJT9X3taKM
Mnx5NmqErJ1BOksNbwdlRF/HpIrPyMpLZ6Ie4jvBU1GpJL2NLvLUmqSfk85Eq8ZUGmMjGlSiVnwU
i8I2yJVZTTjLUc740V6sGRTva+OU/m6gnz95PBqbuCcwpyRFenJTJT2JT4xCb2uSqWev9b3rKRtb
I3EvNn3fFrTpj7Y12r0zNA4aZIdt7yAWBkKf3EeJvrSKBO2SuoH7LT6+tqkG0h0f24jVpmwg1tJi
LBMAM/SuJcTfd2lay8Snp4+qBOJLfBKLyuPdBTzJn73Wtao9FIfXcmSO0SpM0DETG0NxRKnpw34I
V5KkqSqT7somR/ZmHwycrHk69DL4mhyuFnJ9rROcEDJIT57sp6ciHiw44q62cAY1ebtiU7cI+L3W
5ppmLci0aguxoVggrZyeqk05tRQVVQc+zGTIsYankeA0czeSbjxghlDMRBEqU7auNJSWRFHVoYxK
cDX3ohiYwYIXpHqdO6p6ihL9WlR3AdqttY6HXDikw12lkOplCmFtxVrJkM9x0hwvMMrWr6p0fNm1
E+vNrgubHD0lNiLjMSzRFWI+On0tJUZNMDMk7djhq3SnujiT/PXb6tO3ZRjmr8gk9Xev31bsMuLb
JhUCzQUs/bVQQk94XazqzAMXPYmlv6ijT3rqr8Wi8mGiOUBoxFqxYuxjenZRjuX0PlbidCNKQ1Ls
6Cqh+MTK0gkZ60ILDIIT2m79oiKevewrawDK5CdzF6GCY8ZQCOsk1yD9UCKfJVq/bGhpPtjpwp58
PYKTIVXBCbyZx9Siu4jwv9gjIL9rpN6+k1UOPzg9rCPHORVtdFNN1akDz6aMSKfXTWTf9bUWzgnE
B3uxtjZDPDGG6NZTQE/XOhY7fSfZdyWksVVahv1KbKWqHeHIJgyPjhQ7t2O4F4e0pVbeo/RKBnA6
lBuGJHLLVFqL4hAN9yO+s2hYVfl15blLcUinJjemjDhfN22s3uqwxqLAPtSxRsZDliEXY2R1wCnb
OnSFQe4lVEwXXKh+NQyxjtzQz9W9BIbhdZNxHAc6UST2DV6tmgHrxG+vPL9przBaInQYAw51PYpI
3mAg0w0Pry2Uxr3pQi0+iPa4nlRrrYVoKYrltMMpizvtS2zTlYkxR1PEWTuasa6boTzvU/j2DACA
2pcST6uMSGajmd6Tf9H4bfaEh1MCTtCbvAZ02LZjbUP078Ibw6y+OZqUPkWuCvzFLL5oqlEsa5QJ
90QjzUM+KgUeSI71NZSKhWha2OT51E62L8cYb7hBDniTGGV3OeZOOxPHMyEpxq1ZPLg5UEWp6BmM
SZGxqyBVLrPAtO8ADhxE0zpU71tbhoOomgpfioiO+A2Z2xVzi3nUn78hYg718huyhDGV+A0lrKGb
IC2+Ad9tV24R6atYjsYN4IBkoSLscSOKbRmlC9WX1Ru9rn6sHR1Pe1OUI7XYkDRKVrCdyZNoUngr
45O+kAe5PAKG77aFElUbZJPREZWCeGGhm/dlGNo7IND6d7vaVbE0PtcF3QQi5CGEcrYeHbc8VsQz
swbBhU5LH7qk8NfoZSXI38Vdvicyh2XU9OlDsUHkGZthvZ4zD6B1UXQD7AhsoN06MY+xoi3dXgr2
pI3seUzcdSnqC1sFCwTROd1rRrbM6g7LCK9hC80JMH5xevtlB91Ws3RctZTJXs+y5L2ugwWdSkXo
geLJyuFlZVv6yrIsWxQJphWiiVjrtGq2I4GAin5IggolsFVcesZBJ755MKeFKPpxZ+5GzCVFSdSL
FkpC/oikj4UydRpCfZ+27TI8jnwjWfm43syFADtM15scof+rwAMwWSngLIQQujVWN6ZjR1ek0/2X
+jy25o2iVl9R24Bt3j6hNs47DPjLhZfr7sZDOmht+3F6FXUkOWpJbp+0Tp4jAN08yKg2LZBxVI5I
p+KA1sTBqi+k6raUlRuvjDokdTDKGlLnzgjxUAkVK9o3edHhAaINqPYP3ok5BmTs1LuAVt7tNbU2
L4xpoavgFo3sYggDc1IUaw5AMHfw/8BalnpUbtWRYcVr+6aqgpVcM2UTdWKz1geFPwRNshZFsUIO
ymdk642z12YWSCqrypJzyJvmRVy41bndSvPXBijLMDQLh8fX3VSaVazrEVKf2EisaJqgX0Sx70K5
YEeiTqnTHrPrINmKYpu55ioNctAQMt44jmfc2Uzpdp0DCEAUq2HwlyjVyBtRtKLspibddYJM5V7B
UF9VdWPc5YMHgc25VPpQP5C6QILfk78Dw5LXYZkzpRF1YhEEabWHcwVtmbbymGkrdyzzbd2m92CB
oZ47rrpQZDu87IbUOOnqt4bYAsQZ7Cq2yJhBeZ1WZmUWXcp6IC9kskNLUfeyws3vtUFVdqKElKJx
ctJvormoCQxF3jJofbufMM5kUBG1tCyttoVIWlf3Hhyql30wuQCuXYz3kF/seemQmQ5J/StTBxSg
93r1WnLdl5Loq3pULl7Xte9KP7cTndzPlmI7ck7dldqRq546wJ8tX443rZsEd36xndN7oB+9but1
Q3SA2RgdjMi9bJKh3SDHEh1e68Wnl7qiJ2HWgWyg+Wt1WtLTz0S5GtvH2AOYjz/DwU2M7CA+iUVV
DGiqqHGDgdifK1xFDvo3Zd0KNpnsJWdhhw/ly25e99BW0rBUwkm7b9q/WIh9MShoZ7//9h//+s/H
/n96z9kpiwcvS3+DrXjK0NOq/vm7qfz+W/5SvX365+8W6EbHdHRb1WQZEqmhmKx/fLgMUo/Wyv9I
5dp3wz53HuVQNcyvvdvDV5imXu2iLGr5xgDXfTNAQOOzmKwRF3P6c9WMYIoDvbh3pyGzPw2jk2lA
Dc3s2iH0dxaJsXaqti0vGOC1oolY2Elhz9MSvG8xk4LOYaCCSUC88sJIP5ajob0sklE56nStZ+SG
OdeoJelHUPn5WlK8ZvbaTqwg54aBZhYgmZwHBEWNdFOkdncw0qQ/iE/az09TC5RTUoZx4E59piYH
V1W2ddBkF3kAlNbVhzclJ5W3hu8Mq8/PvOF8PPOWrpmmbjuGZluqZtvvz3xgDOD4vMB6KrFxPZhq
kh27Ro6PuFtMn2FvV+Q3pppiaQw4kwHb6JEOmRY/qsPSQTawqNyDRHJzkeiygeBNX104gVUioUBd
75oGcFK59WH1/VnOm/KxiMsG9xn/tgCufx6QDb+V1ds4qpsbDdLUZQSWW9TaTR0eFBeKoSjGCkmV
XpMQz5+2MeAeLL24KiHvN8YtWIt4PlppvBNr0yx6s/8+f7N/SZO3XVNCtHQVXE9dt0aso2oPRJ8/
P9GO9pcTbSoy97ml2wqUL11/f6IbO7UZsHrpMxGRDr0Yzp84w17icFINpCwg9qGWJ87x6+ouQxa1
StOzl3Z+1cAURkf0zNfHck9YBz5sxA2XmEODaeZU2doTflh8dF19+mipP1rlhvncFoy7Ci93tmhW
acvWrseHup4NFfHwEYOYlZyozbZJdPvacJWTWJ8wyyFiruYwOV3zWCJvPK9ae3xwq+i6J8Z8TR/w
YYcx8INL2dEAGs77GN3S0ehPrWX5+6bLD6KESOBw+lHfnvB5RoGvzVN31mooPwJz0Rau/tqETWs9
fdlUlfRyMTI+2WQhKA8f6RAk7IP+UnaL66FXFAzeWmJJdj39Fk/6YlnLoTHkexn1/w1gIfOlaA7B
MYXDeqXZmAQFmZFgmMrWv9rrtHmpoYUgbo3/eNf9VaI7fMzyoQw8v/5Q/Nd1lvD3n9M2P9u83+Jf
h+CxzCpAAv9eq3e75vA/vt7ioX54V1imdVAPF81zOVw+V01c/9mPTy3/f1f+9iz2cj3kz//8/TFr
yIuyN4Ra0t9/rJr6fZVn4OdrYtr9j3XHh4TN/vhff/zvP/7fH//3j//zcZvnh6r+5+9YX/1Dd2TN
Nh2S8w5Ec+P337rnl1XOP1TVAB0t6yrzd4s1KepnPi8Tm43YzFFtEzUkkHC//1ZB1JlWGf9ArkXR
HZsH1VFk3kJ//vYf77CXq/brdxqHePNKMwx27tgchj4VdQPZ+tCxNiqJSFMDH1VL/tbtuiVKVWde
Mf5NB/6+//5xGMWUHTRXDcNWpm7nzZtzmgs56jhUzM6lXYMkjQ1COUXatLA2uouI/Ij0jL59cyF+
8b5Wf3lUQ+aIho1IjOjs3hw14qcprjpWa8twUBluQ9x3my9O1e8MxD8kJzgzTag4nl+cIVDn5dra
sY2j1/onrgDSLQXqJWEzyXOcqwkSNu2k6xZ8bRrpnKzyZZs/Kkp059RoLGnFVnIhIFvVWV1Jt5//
EG3qdV8HHj9On02XbGhcKcX60CuTMASTgKE0kL3wWWXCZDj8oFolROKvW+hcULMicDU2i2wwFm6j
XWAaGMKcQbuoSed5Va/Gxrz2rPKyGK4KVV/l1ioLcT/K0AuUkBULdk0+kKsx0IC+1BhhcBrUssIP
gchcaWZrM0JQsHaMl37lXbfydlSlvX/lvPw4R8FjzJBNmVmQ9f7e8HE8GSOMANdmbB2hnpy72U5p
oAyb4XUeaxd2Fj5FtnXUOMdZHC+TsDu0tbVuzXrW6vk2sc1VaTnLQMrxx2hWNmQTbq09HJoDwCmS
kWfItR1bE4hFbBT3QU+KOep3QBKOSHid+054L3fp8fNrJgaDH6+Zo00PFU+/JYvB5JubTzIszYot
rpmaovYQusgFVWmJtMAIiExpcD9CkJNp+kxrIJvH2kFNtBMC6qHrHzUdAHWtodTRqe3y8y/2q3vJ
MSGtm5Zu8kqdHpo330tu7NyM3Lxax2WwTk13ixb5/eeHmDqNtz/dkGVFVqenzoRTzKvzwyGGEDSg
FlZrxGUS2d41QwXL4bpiKIuO5CqCSfb5AbWP3Zg4oqbqmsyTbsv2hwfErKE8hqlfrfHsXCbqNRak
vFmjqzJhHuiPK2WQ7z3loqnVuY86zBjihersJoiMlMVYbgVXyF1sAAWBsEsu7TY7r4P4ZMTA2LNk
4brhpZMYMFD20aCvjaI5IwGwcjwSUdJwG9VGiANwtGiN5osbFI+f/zjFnuYVH8+nQo/DKwHGIv/e
n0/k46w4jqRy3aLHgfKNjdKxOn4dNP0uVQaLoaG7D9zSWyR2HYNScsjagAfzTVta1GW275Irqd9l
gaydfB0cGKPSJQYGPmoSxXbA23DRRvpXdwwI+sUhDPWwjAn6eeEmNdHClHGPTglSzjA2RzRFKZ8Q
xvGRjirIe0/6CWkDrt++N1skotMSkYayTI+jhWAjXoWh61z7jgGPC7Me6FHesbdq7KbRkcKgbT0q
9td2sJ9jN9u4vZrMSqNY+Zp9kxsOufTgMktHawZYzkX5/CEcNWOJmAz6ZJD6BhkdGFjRtwb+uLkS
LXQz2aOMyFv/e4MGkI8qbUNkeN4m5ldg1dWiTSuJkB4Wg2H7ECV+PdfqS9QC8GS1WogmGmrmXg+N
kQnsV1laR0l0SE2VyHtlI+/dn+yu8qHyW49Gay9kfBtmKpHKGToL4WJcKtw5iMiAVwxZ41d4EttW
8BQ24Zcadn7bNTOSiHPdyWIoVrdonXxFSepQYSmT4jIyK6c+Le7zG9BRqtk99f3MzN0rs9RWVezM
Cy2+acjSL0MrOY9O6JvmSzyWCFNbZTWP8hxRwAjFIA25vBBzeNTDCrSFdJmYn4/ISNGHOO4hAjlX
g2aXoAyDLHWLXGhIFr3yL9w4vTUlG8XGxIakieZYfa52ZFF0pIGgbuLdNeL5CLNghyevA8I72/Y5
gm8RcmarNr9JpTsnLFWEgScqcnOQ1BTNQyfdDGBwZ3Adv3lej6m3K3GjoZ1jbIbBWiVZ9tC3zmOE
0VOGE60DbExRo1WvKue+OXqYQi614E4z+0s8FgA1QVlg3qTsh7JFZUktLhVJOXz+0Dnv5/r0XfRh
0G4dQ7cUxWSc9P6Zy8C/xm3CVI0Imr/MuvQ56swzLUDkJmN6h43Dycuxi5e3cmGQ3B6CyxQfvBlU
T6BrFsozvgeNRa0WTYTU7JB9USwJ6RYfGITkIO8EZzGmg59czXpklxtbvhr75uRKAFwa3b6vKt2Z
kU7ce4zPZhmJDuJI94CrV0biKQvUS7IFIPB0LgfkDGv1pms0BBZ1DNx9hJariteK3CKA2cP5AnG0
sYLwPpXg+kjFoyoh/pVm3cHyomdSlhBQchvcsnpfdpzTIR6vcI3bBFHwnYnP+dD1myiflfplY5qb
PJ0HEdzsfsN33cCeRXenPQCEvjeYJaIluTIbOEF9maH2UXro2MXx4xiEl1HAgxd4l40BO27ImxuE
XiQI5HoM3YzX9IhL5zw3OZ1J2dx8fkGVaRjxsRM1LAPQrs61JYbz/oIOngy5qorLdaEDcuqGyyjE
NMfeEYiZkAWE541u3EgNQmica9U5dAiHJzZyVha6al4YAMuw8bxv4ufPv5k48l++mWM4mqzyX9c+
DIBwvsFuvKnLNdPA6xJqaVbK5nxL2FpbWA6MRb1yVwhBdC2y2D2eXHPL2Qalz62Z0ueXKTKwY3iW
6piep/Wm1ZJzJzK/uFoF7SyLFkpq53NkC6ac/ZdGd0iGIRBBxxmdyWGpzeIK/vfnv0n51QvZVDVd
4WWsWbyS359tWctKJa/zcq2O6D35ucwE2Ea2uMM8qI5jdMKGFf6/iHVZwIesLJ2bWfRVcr4ULtJo
hCG4jdrzz7/UL+4AXZVlzbF1RiV/+U6Tw28dy3gLj6l1MpqCBF6sX3lMfvRRPwVu/vT58ZTpR364
sKYqawYMGdkGujydpDdDLcUpMEN1xnLtydkjSGzEoDXrTK6ki0Y1z2ItuoHtfNBRyHe0dP35wX/x
Yzm2JcuWYqvTjfX+2FJWof0WdNxU0rCpzfZG4hrAiN3rnT/MgJil/8YlN1WVK27JhqIy7Ht/RIPc
rVNEBZfcyp8rv5/JlX8qw24ZjYgaOUYzD3vryIAhnuEMhEwSaX3khjTjGerd8yRX/G+cAU2f5tFo
d6gfHysTU0YyydyCbXUmp0cpYWSYWnO4B8fQ/7sIpaL+6lqTPJWZ5Ovc+B9+vdOgWum6KVl0wi+R
0ywJV+81epLRlp5GI7m0lPiu65I7O/G/1X2wwdzbnn/+i/8ylaJjMwmEMqpHKMgyjY83HIhTdHik
AlZghxdLTy4Sp+WnyEfnhywN1Fr8X2N1W5j6VWjFm6YKby1U/1IcKxa2ShS9JY8+wytmDtd7myu5
syhaCDd2fKdP4jQGIgVgt+EOZDLyTAfA4OhaxDUeRYO17r14VQdolRYxWsqaxGvF5rJ//iN/1bWY
qqMSSjGQDP7LrN5spNwGG8pThTyn5fMi61PlqtBM8A37Dg73LOtQAdZz/xEJlxNjg2sTwqLqesva
xxFMKdK/+UrTWOAvz7kDNFk1ZMXC5+L9nQ/vOCT/7RTMPsLL2unWqF/iKabCS8zuuxoOKDLFPWzr
vznudE99PK5m2TaTHrpY+IfvjzuYaM8pCITgsOecqUV2V4Tt3xziF1M5U6Pn4hkyHVX5OFtElLWJ
3bEr1nKERlimeAudVNu88K16UZnpFtAW/XeibT+/yPqvus43x7U+vD88xLJ7XmzF2kujBw/Y5GRQ
AWHJJR0+7mt82heVjMd8YCrnQdg8lqZxrAIQ8BY8WLRztJWZdc2y8wNI/5Uzz/SW9ypx/KUB6zHJ
tXqGFORFSUxqFroTnQqwNW/QrZR4XysrfAw8j3sIvMACGZrGSG4BxyPSA252uIgUeOgK/nlFwnvN
zYaV7sf3n5+BX7xATV1BX84wlSk6N41P37w7hkpBO71teJRBIlgxhDmtOE6Mls8P86tb9+1hPty6
UdP4aPW0xZrQzGWSksfPgqt+vAUfA5MPbOgAkqxr0Or4/Li/uq/eHvfDrZvFpRMw3OWRadsTfMYl
+s7t4K6sHFJ32q98u/ybE/rLfkO8/y2D8Jgi3tZvziiWoaqvx1WxztDEUo0KPo1/DUgXJPkaCrrX
MNtNz6uyRVwj+9J32jqK8DxD5YGbyrv8/Perv5hfmCYDEdmCRaPx9/76dn0QdHLODZ4gpdq0CBLS
R1lSdyiJ880aG2pU4u4kM5+jVl4USK+BuoEighCxhr3a1LPVEdPfekyf8xAioprspsc/r6qbz7/q
r3qZt9/0w5stq2Hu+h6qQIMNsNpTlihK7z8/xF8itdOLy9bJ7um8PsmgT7fpm2uTmo3aj7mVr1vd
2KR5C5dLJmIQwSvDOcCUzMu6dDdWCK+w0559g2nN0JXzKmKGYR/ApSzzol9kk9eDa3Zzp8e6Qi+u
jHK8Gioe5NLXj2Oh3yXFpGjL7H2ihsnhrtRPn/+Sv4T9xC+x6HZlIPrMNj7EasJ+IIrRJ1zXHG3p
Ir4zpBzabLqCibxHq2LTSP4jvEG4xSXmw8PXwQHq6GkEdgpAOBpoTb9S/+b8vkSIP7wqiEE6UxaV
r2aaH/rTDOtTM8rTfK3nnKwuMc99j3h131XWXKqsc/L1e9vK1AXCPSdJy+kDqn6GBQwasHb3PcQk
almOzgpXXgaPZT5PMTBf+L6Gun+xilBCmllthb+YTjhAyYgU91Z+61W4zGM+ks5QBUEEK/uKOdtV
GpZIJZXUerpM3hQMRkvcpK8nmxrNmwPSe7Dy4MFGHSNU0yWmkZtuUvCuz4pS+WoYCTZXGY1zbAQR
SkEEfxJk8OIldhFbCwj6rJXyWTFIq4xk+TyTsfzyDNRPUBpNwvxohoS8onKVxOMh9iDdJpK9C2sY
prwGoFRAZTbcZIEsGk42Cex318nWTt2upCa5d5t6nSPI4qNSPwMbjB6HyZksMnwl8M45jX1+kE2i
c228hZm9UdviKtcdHu+SwZGOPVRfJ8w8oEGQJXbVvSZNlEtOaVYkxAbQfYvz6rtn4PqbYYVRFk8o
okVpeFSb6Bim5jdLyVeYxnGtGjDS/iWuoswg6KSxUf+SjADlFZ8fGJjsrhnAXI7IdXOy/ou0M1uS
E+my7hNhBjjgcBsBMeY8SVk3mFJSMs8zT/8v1G1fKSOjM+zvvlFpKhEQjg/n7L12t2cewiTMDacx
JR/oeh22J9hUM2SkunL2VsSfia6ngP4wpMW7P4tbFgW3qvU3acLnmCpkdmlpPhNLtsobSCGOvspk
9UpEGV+nlb30fnKjqPLYDk25lkboeAOewllIoiUCYwUm4yaju9D4ylvQW2/jkIIqhc40BQyKwu5e
sY++J3X+HjTBjY7SMWqSGwFzkNrmOta/Q3guqIQYqpcl/Wtl9s46skj7wp0nw1+aAZnGDuMbTbko
/9DOTIS2Knh96Mo5lPRP1srR8RFTVXheIsNelYXuTbHCdi9bOeP8oDUxDERiMroX6sKPthnf/WiT
jE4Nr9CFOWa50MnLDKxSszWpoznipx9nS7JWhJOpU7ktSPlZZ1IeOQYei/q+rM2j34UHrX8timY9
deTvAYZUxu8XPsGZ7RlvH3oMiz3vcp7++AmkLUclDqtyqw/mfWjH/8ABuilb40nrKy/M/Q2y2gcR
lb8GMuC+vrZx5mRrY3IV+HrY/pvWybUN3AdTQsmUhJpKd8eE4zNFJlBxvXqnduMrVtv3ohQrFNjv
UURgT4VVxKII1vyY0MESBrQ2XvWmTbZWnzheGpo9fSRExmCzH6beeo/VNHGJWn2gza4D4Sk2fqM9
EwtKEonuuGbavdtK+ajOqTgSafGAYKQ+GI1VExVioXgPrlAAARNXEM/bzjZS/ZWPxYlgimlboVoT
Cgk+Jrp78jzmS2Pj3NMROosPiyhtrT/n1L9WUoTlCRpsQDRNmV0B/PkFERK1MESMuCnIS6u/Z2b1
iHzpibi773NgHZSFUhOCJCuPuFkiIFbhW8pDu3CSOPfBTJWtLFpSFsc/9bm/PpgBD122nYS3pGeQ
uzgVld0NEeyA6G+HQEwXHsSZ/bONfYIF2OFp0Hr+OEJFU5bdUIzFVgns/aylHqiEjXTEpTbfsk87
fRdZUi3dsFFj6KdnvzZ0qg5eTLEF1rQOuohc7uQ5ieNH/OuHrAme5xmls8DslszGdVbvCYI+GsnF
Ff7cG2kt+yfVRCMlPu2gICk4YlQLVPxa+idlpobKGhkHs8nuJhRnExwPEIZM23F/oVh+rtBlc1DB
F8iR3LLk8t3/9d0mdm3TGNCKbdyQ8RQG41G3ipvKzLyeOLvCaCDDpO+5kj0a/nDh4mdOMDbaBcTK
i8LiU/W0Ixe7GIGAbFPTulPiLlkbYBfpSBxLWRwVQz6KynqMQ/Wfr+ehszeNYoKgFpg77OJPRpg5
0H9RDK3cQs9Ya4b6EpGQHgN/syLgsQV0XGBkqNEgJOOB+Pb11f+0/E/GHd1A3Ly2rdOmUE9KPQlb
lcbMw3LrDOYLRTBrFZXTLeXPu76mX2A05huyjmereXSC74He7ZoSoPwsVpNJJ29UekTu3f1UjnLd
yp+NpSbrKm10t4d0PvhV6o3VfOdYpFqJXQlsetMI1P14zPdVqesbu29epcGGzAjh+JryLaTivqLA
lBFv6K9ngtLQBX/Lxpydya+ynl9G39lBriBQA79aUz/KxHxzkva1VM143drT+6MuFSanW7HIeKOh
ARiQxYWLhp6dBGmf5Jf3eUm+rH3ou+dAGnsVfOKIbtlis9dDPqM7bNLd4wPlo+OKDh926/8yVeFF
kzW6fVQ9fv0tiDODb6n2oZuh+qJLY1mp/xr4ZmpYpTP6TGoS0BDRAi8NOvhN2IT1qgegYpRp6Spx
tpkT7MhDrbtlau7jMoNoqzSvLQU7Un7so1q2NaESgILaks6qar7Vc74lhq24XsgeQct6onaLMnRw
biOIIpZMbjkv/RjLZStb6rC7aPFExltADAGsQQAtSMTSyV73OUNCI4G4k7W8MKefO+041LtsW1Dx
FGh7Pt5/G5hRmNRlQSpf9tYRP5AYcb+q6mc6T1iuWpq9KN5UY/qntBOVGpj1UKr+VVjT2xU3em3B
AlzA0Re+ls+ToYaWBMGMY1mWw2ns48cikM3UEb0yH2WSHW8jbogkl2uf7fnUUAgNNOOtGgLQqvj3
VjqjMR/IY7NpEHnZBFM+EddmVrz0Ax3t6Snkr89j8xgjWLds0q6KjkepJvZWb4ZXYi7SQ9+3r5pF
qWB8qSYsZEYKG+zruzpTwFh2e0JYVHiFw4zy8a7Q8CyRO6COk7rdZibo4Qi75TqbSZeuo3iTDPE3
KwUL1vPMtZRTdNgzmhCbfMPh9BJBYFhTVLjwsM/Mg5oG3Vx1eNroeE5XnqKzqtaxh3yLd3+d6j5Y
dDYUmsnEEmoMfnUfFAgFQO+buPYvPJPlBfswDaLFthGs0tUxYMPoS53prxcQLVdomn1UbO1Diltk
heHA09TDoKJyCDl3tBYIAvMqM8VzuxQG7OFCU+lTIevkA5xULnBuamGm4l/EfYBtVlmVYNyakcmf
tG0rNPeJ4V+46U9bm4+XPO1kkjSThrJK2ADDuo5RMyU5C27RXNhoa58mt+U6mqFLVhmmN+vkmBGo
mQWbnmfb+tXeNpiyxpjHqnYHUxm9zIBD7I/f7MF8itvpJYviH21v7AxbunG1dZTBm9Pi2UzJhFQe
eiN7vfDVn33yOtEnaKx0DgQn5wAdDbUFKoSdV6ocbAU4AyJtJCrbBm9j6iueGoG9x48IsCbSQC1L
SHtiaW4HxzApNkZzleXNxmneLnyws98PezBdSo0jyh+x0l9jskTXjNoCsmiF6znvxH3ZSjLDkc+P
1d4AE18CIM1NkkSjp6qt9k4TQ5+7H63kuaYieuHTfDq1Lt/iX5/m5DERpxMROcCnCSKkAw4bYWu8
poDuhf6hINZSWOKZSsEdssUDsuBNGBW7Kiq31fHrD3J2NBmaRBJGa4pe98c3NYDuMw8JgMDefgsn
fdU1YtdqXhFgZSsJGqKrjeDh62su9/ZpdvjrmuLjNVuNQHgMzfm2cvp1b+srqyc0ziR6R+n+j5c6
eVl8BN3Urux8Cw2MBhRnAR+LUP+gX2yALdrfM3dlag6rm2ZQRf54V8LoMHUjggGoyuqFFcmNcevX
LfLW6gdsyFtCPa591qAMLArEy6z6GVXTMVHCVYdhK0uzV7UPfo2SLKj5lc31WsbBk9JPRwLKLh1I
9U/nvmX8LXoaphHdkfbJWpzVbPQQHeZbhCS7UYeQCkNSgV5aNupxmURw2q57Sz2GC0pG7kscZxMw
Dw2OWdnmf15bXGh3cd5/C7q14J2aTJRkM299OhBUbCrxRvF9T3QU2rruwqp7dpb56+OfDFs5JH2n
Zwwhy6R3SLm5WVuJduz7fJerCfz4+cJ7cuaCi/gIuRfFHSFO9y6469S8Kfh2AdgekHN5jQ7jOllF
nJinsdmYALK/fks+byyWjTHCE+bS5RArT9YwDHlD3EouSXT1xhmBsPuktHbFSgmqbdhY63K2Nj3W
JTtEb9UPD1FhX0FLAbL7NovJ+/rjnJ0oWHIMYXKk/KQjiCf6kGns59sCKMQiyC5trE5+cwAocIVE
2s1okBRJfGm5+9SRWQYqfXM6pvhe7NPXihiVHFEb33Q0cWC1LPI8Zxf71NUMvKcA2ZQu5w3zOxX+
ddSF+6/v+rOA4OOXcKqYKbLaJzad5Yxd+7GsOHVVVOGT/Kb1y32nA712liqDKt3eUVc2Bz84yV9/
hvND7z/j4PRVxSKv1NkQMg6G6lb4tyHQxpmz7VhvoATd6GN7+PqCZ+bnZWKw0eGbNsqck7rBOAPr
KXPWJgXWQtoSnMd7HNT5mkLwhX3a2UtpGopqSmM2J+ePk2agk/g3x9xb1VgIN02qBGIXNomXKPJS
t+XMBgBZO43bRQtDmsLJsmNQclNbnylv6ohXACjHhj3FgWu6KLH2omJHVUEJU+Z1nhNxbmRXVQgN
K4BCnbfyMe3rC1WqSx/oZHHqjNIY1JG1t4qg8KcWm7Rmg0b44euv8/wYNimF0a9Gl6CfnFBS1KZW
BDhj28MoXTlRtlILkygHNbmJpLmnp16sbHootl58n7Mb0oq9hlbYhU9x5kVe3DYCZ4tk5TFOVhx0
llbmTxxKg96/qkHnpjYBIPZrPYXrsWoPCV6DCfV9YAy73IkvXZ7a3+cFml6mzRGUUzEG/mUs/rUB
7Cmq5EpMVWBsMm5YR+oMOX5U6PHBh+CQgoAKGbe2FZkBOJkfeqnvlozxsjJ3gVE9KVC++5oQdPgC
WkkoWN3Q5io1ccTOYixWldlVNIs89Wo/WPptW9m3WMhdNfFR6czNgASHxnY2odfoxL6X4bOSBm4/
4s53qmKXqOaGxNJmvQgi2+kxT6SnijTfFEI/aGZ9i2rtOQxH9ta2u2BCyk7fytY4RsK/xyRGnZ2F
F+x4U2WRF3Tpte0nxBou6HkNew9m0U1WR08GMc/EgYY32C1/ZLr+MobgxnUYUqwtYm+N6lsZA56g
ijYVNfK4zt6rZQMEXH/xJ+T53WQ/ToiBvVLNr4ZhGteDFGIbjNdpnEMTbcLreWjLYxikq65LwwNP
/Fc9xIjzw8cM2vhKmUS0g3mtXqfz+Btqvh7/IxQzvO+r+9RMarC+v6XVOhvm9AJ/fb0NlfQn0Pvl
DEvskoGkvs6HBqkiXqHe8HI/+yGTAWwrhTRJONKmrsVdGRq2K9L6rRrhZVehgMBR2Qezbvdmoym3
mVJ8i/yRV16n8N8gpLFGjbBuwikK39xMCTxD4w3jxqPQgnRXifh1HAl47GlvNJyuV87UvM+c5peA
As2NNWda9akxrn3+cI243Vlx5Gljo/LGzvmNrf696h6kQvYPeNZVPrb9yurGwp1HgzAwC7F7QfBx
Sx5LN4+73rDeWu3Fr/jcLTEY/kLY62znJvLRhESQhNflUIGsQMTIGHhbohot/d1XxvGalNE3J7Oe
Y85f+WQcOqX4XSb+Dcz6H6lfvYFinfq7uiXUtYCNGUWv4fAU0g4kh4DLBRHrGal5PAN5kL6270ge
yxakhAHoGLBf8xRb5lNU8As1gX2Ut4+R4t+YUWa4Zdm/aiX9uC4iLoUEj2QNrPHABIysHDnEAnVS
Sr4jx0f2SOYTM6yRoK0AQzyBiXSzmRwHVAfUCgY6kIERPkyV8Zj4V62lIj0HTuO2jrYfB5XgrKI1
DipVOAS60Hfau6ROfnJCjjeZxnipMqRfKpF0URq9+qZ2pcJ1gl/buE6Sor0mNg6aMyhdWPohqmPV
Dn+Wi4egT821UhnEraBBCdZRPtRQUwyxMuk6Ez0mHjsfiGwPrdBBSoZ4Bv2Rkn+zlLhelcnw0ubd
3aQB6p6SpzxSLQ9MJQ5Rhv/gNO3KzFL4JZF/VbRQ58X4kAvg0Yb1CsexH4NVzYAynXAdFziUBmne
DmX+E1Jwv4RqvDkquGo7+ZnnxcGqwgTphRq4c948F5bYtubPLs08QZdLq5aQhG64/qM8FD5NeIKZ
wNQ3i4Mj+RnWeUcVCMWv1g7fkf8iCK4y8qDq+z74XiKyX5EUuDMD+0Dd/TlqHoD7YyIhUDnMobwB
xERLlyWPitNvrXYhrWjKDWcadANp2q3rJLwF2HeQEuA+bM5rEZEMwX7C1Sd1XOd+d9fVN7WVBWsU
GWQlSNVlFt+V2cSwRFJmZ8LegMHgUcf2irucrmF+wy5QferZCE4Ijdw0mqFAx7/TY9gs/ZPY4bsX
66xrjoHdgPS76rL0RzoOgTvaGYjreUuCropHA2iyTLP7wIRzpNkuRTWNXKp9aCdXxcBLrDn9HWQB
TNCFcjOYDKHq99hr17x9BJRWLAD4KMkxXCYPPUh+FEygfjC5hDt947/fFKbPlaLXPcpP8UaLcKdF
zMWifl2godobvfdba1I8y8BVrfvai2jHBBy6Jyv1qbCbdFNSoJCO9bN27IeMwhanHcEMM/HF4NuS
ET6ZxHI4voM7QzXm6vCf3RJB6Kpp+rsyapxNMkW7sdRnr5X6qozaZbZyoAIlrwlIpBUQ537TN7Nb
dhYHOdu56pMI4cIyy4yjQTBmAWKEsYhAhiZ7GG1baT/DiRhcG7ALLQDA360ZEOxFmAGh9kHB36vK
4jjLbtqVw3gTEdypC/ATQiQ/gyAw3bipPaQsw3bItIJ/3CBSoTMgHYus9qB0x4xQzssFCFqKMo56
UCJjWGF1jFas0CFFxTa5nrJE8ZKU4J0pCezbzqnArM+84D4qiZWfhPripqs2Fg0fQK3R6FWCQN1W
AgRgVTnYPgEy1fQOsxAIX4ZuJJvMeWfr6DZaAdkAsPx6krxZ1Npp4PQvsW/8UxB1WySItYVJpkY2
0F7WG69l+AU8P4z6P7MAPI7F30iZi/SMl0+Uv6VDRthigVLH22Kw1sIZr8tcI2otqJ8B56HvzWEY
2VME9dRYXje3G63rJG7uGm26jov4SgfOo2r5vWNOmUfEVr+qSYVQi+laapbtWUro2VhLV7olXZi8
O1wS5D93DZYrmK4kEHk5zTdaXw9KYrwQShPvYhF6SV/+Vh1WpF5jQtY6r9S6bt3q+p6cQbf3dXDB
DPKAtZKtc/QuFWQ2IcRxTxQ+C11Gn75NfmDOCVe0s7SNJuJrqzc4HtlJusMWsRpKgtXImftnFKN9
jNqGMf0TlX6I28iBFNykCOxAMm7R0Lz1ElwoMCD4NbMv9iSLHnHeTFfWZLM4qlT3yfalq42Suq7v
47AlPxvDcprxYexEEtAt9hzPn6eppaJX27/DLNoLQURGOMB40ZYV1guUyc3Nl8JW7qyhIeu+mlbt
xIUTnWA0i5ZJLdTXLCe6z0A67UorubUqXokuLe/VJiaHT6gkcQ7Nt7oFX2hkO2BIV72fvSgRswi4
n6M2NE8B5HWdvBVvmnw3HcwdIVC8TXMfbWqgVWtHxk+yK94HXpa1ak5QGOiYbjOVkDuyL718ZmJF
yHTlK+mVNDOVEO2jlofTobaNfU6/c23mzm8rDdc2XwRmJiKEWoQ59dQ/hbAfkHNu8bGyUBuZtVFT
0jfZCi+iWYJa8hJRuFDIEQuLd4cIrHSBHmVTFq1H1nMDMj5HbVItOKqtEwLPmrkE/YwNFq5OeTVr
yzJiTQHJpvXvjAP6ehCt7Y7vsmxbeMOL/MxPkh2hVRQTq/SAX2sO+a67aK9MLGJSmy3Ubt3amtPX
uvyZNomy9qNCrHR9PGopOWdLM6Xo0zvDxhHOnPtdH+CXl0s8yRw0RxP6nueEbK1DvWeXYd1bUQZv
ek5/OVVfUl8L36Gl9JtOPbasbW4ZTHdm3PB2ylQnA08BiGmR1ANCmsie+H1sjGHtq+9maYU3aZ5d
t6RkZIjWVGzO+7mLaG1S+InTUlsNrQV60nZcIMpL19Nw0Xjg/O5btl3dDc3FzkrbJbxghkGVau7o
PEveOaRTPdGjY3kTZSi+5gaQCCKuu45c9p3NhredEyBeVn6M0L+tnCS/tkLwQY18F47/WPbAxq34
lzo0FlgViutBOE7o7g5OnRyGrD/o5gBVOlCeEbfE2M6Qc1I+ArRwV+9U467s3xV578fHLIGF4ZrB
SjCRd6uxuKvKp9z/NjGnil+C19J3SPEsXibnFi5SYL3NSbOSpJnG5U99JHZSNzF0JnR9A5eUL0jW
9JyHf/zoCjelJUY3n/GNz0Bqg+za7vL9RNBVJEmtteQ2VcH8EjvQRq6gPZs39pFV/mYccPRxkikc
eWx0/UoZ89tRfwZ3epvqLbmXyj6Mkm1qdXvM8bdBylRHcKSDioU0l2SgOQtGE5SgqejXmgivtVTb
NbB+FU3ZCgYbYhB6hfpeU+66ntTVLtpKTl1UFjkYy0OqT3vSrqAVHkrNOTaE3BWGgiP3neWUY6uy
MWrpKqyodgsVvho9g2z0ktAyxZy9usDf6QfHTMQ7NnRomKzHqMfcnbduxj6HktLOt0cOL8amg87n
NBtdM3fJFF75QfPUOo+yq96hNGMME7eBGTy2/UzqjsPJz18L2R/tOT0YVfiYyPhGqtly7IFAM6wn
GsxJZl470/RA++Gq1Zm9lGxYz4r+LER/7Gr9l9O2r7nTP7K1ucYlXPbNtQj9fRamiOiStRN1D4ZV
HdExbEJDJ4WwWJfBvuUlM5PgvjebnS04EVv2QyKqa6hL33Miq6RdHgJS/OY6+w49Fa5r8KzY4puK
5Vl/zprrRNDywXlUTOPBD5Vdyprp6+oLHqyDqg5PyJAIN2IX48T7dJbvjq/ua1NsK6CgfqHs2qZj
1jRX1lQwG5GnbFN4pi/iR/rPUrVhVAtSA+2byZndKQpIDgyPcxTeU7dmKQMNKm/HguM2aDlLUTYi
A3o+29skJNbQKL0+wyZE1G7FXDhaiKpTeSSrzusB3NhSIiUiExSLpC57T4URVJvMmRWBd8ZvUz8s
IHhEOHvkDPR+4106K1ut5m+x+zRaEpIN5VntCAMjEnVe5GeLn47J2hbeoOlI0apjUrL2OmDwQtu4
60t5M2dehTyJDMX9MJQIG+UmTecD4BJ3nKYnw6FhNW59p/QWbrIuUdthNvXlRO7hW1DlW3UcDxUf
nUQ4rwGoHeLhbVHPJYWBGAmDolTcnMIQrW3XVPiQA7mBPUQcvVvnLBppERxqKTe+3RBETRLKEqUQ
kmUcuk6Ub7RaAh6MDxYsC13k+7jQIRLvMU0e4BJtGqXe0fHb+jJ/EEI+zZysa1KtyYfd2fBqTXZj
bRCw2qG1N2JvwC4t8nSXR9OttUTXsNiiMzFXqaZSb8dswiwGZHhdlRYlgXZvJd2OJL51qQE6bUhM
xFZdTlQ+tNDt+kPn7LquXQNPWvm0f23lhzr/7ojr7DhUYGtY14O5QTjsxXOxcmSGQF130ZISycFK
Wus7Ans3ahJ76pUdLsdYxRWD4dJF3GYom8jHmA91zcHGKA80hTA+Ky7O2VXf/wzZHCRclwftRcA5
VOQnrcK5tnxtCAxChEKWdOCZEamOln3Hv7LRRbcdoeRZcewqQ3YVG68NL7vPlx6pOlvsYCelWNsU
KhLSTQo+UQaQOLyG5LjmxL7Sg9fJ1txM7mRjbety2JRsn33i0exWWWfQ7Av9Ie2Im+uID7YjmEZ6
9uL3/rbzieRtUVP00yFLJzQtLV8I8waNBSMx17qtrBV7XKUxvmk2qHMlNkllr2ISgmCDUiuIXOgH
YfxkFsFmXot4PvQYORVL9arO8/EKtfk2ThxXm3nyUeLmpc4htgIop3uKT+Voyf0zLS+3O6/OKp6Z
3CLfe82y+k7dxBMtHZX0EjhgzKA1GcMCv30H34t/GCxJ4mLqZLsDcaVoOKixRSPWl+Vmi3FFEP2o
EFCW+6jIVc3Fgeh2Tn60MdM4XKtk0VMqizZOsq6Llq0haHow1VFJ1qCSbkhT9OeK4OgCZJu+NtCe
Zm7n/5wEHMjBYLmjrofH3J8etPyHPWqga9w+wCDswxOMj71w+KgwS/+AMB5wlKccVfsBRvKvjESp
aDJ3dc6GqKDqIhJXjeBsjqWbZGKtyiVomGRxztl5OCB3N9wK6EGalB6jYKuW+WL08ySS9tlo3UBE
G71S10QRH8pG8QoViN9YP6RNzla5N/BmqG5InMaI/DapoqskmMm51Lc6FJ3O6LdmEj1p2bwTC07O
4tRQjq+zbd2SZLWP2mJVDuCB42ajINpvDLa2EVpfdVtp6kZVSzrZGJc7Fjzann4bbWuNyLrJRhOR
u9rEHon7s4r5Kp3TnSW0VQWoQlZeN2drDZF/agCN5yoaUcjLBMou80oDk2lozJYOidwFEbOLWB8Z
uZ9czVXg5dO0GaUAubPpp+Gg+r9Hu3tgdLKzsDeTr7nGWHpsFd1s4NXsIreXphcwr3ulHXlKDwtU
ecWMBnk83pW63Df1fAWj7JjRegs65ntj4UMADSTsMSejMt9YMZWMudroYYX4PTn0dfE4jJy6CHHF
8gI+brLfU0nBOB5vKCIfK0iUGlj0TBl3wogQ7P9ThvZN0g1uSKU98P19rOa7NIcCG6FPHgwv1e/D
GcaCDkF69pwhvSaN9FjO+pEzzl3caHvbJkStfc+QHpV9dgvJ956N7j6iHN33kVcmvBVdvvMbtwW8
6rPHSGR1TJNpX8bqjfUzroYb2ImbgLVwKNGF0FDyZXjLIVt1RjZL0ya8Bciy8nsSvAhatN6aania
23HdYuLLG9J9jdQTTeUZ9rytUwMddU92bwn6kYB28aBM3WrgRN91hMoS+qwvVO223MTYREUx3MQT
5/Z46B6auqw3zVCXh39/qBO1JHeJCCitqDaYDptD5IT0G5ef/ftLkNkjhfz/6Y///MHJ//Lnn5ny
+b//wUlXB/Rk//n1nz/+9/+78Md//qIErFAYk7WnQNYfnSAZjn9+9u8PJ79X+hGesT9/XLcUHbS4
nt1//44xD1Tp/v31//jvnPwVQ5/3Nia63cnv/3W5k3/qv6705zf//D9RWqn7CYHiv7/152f/9feo
g7dF0CKhSVntrPCqMswXbTC7rZkq7ZXe1feNwGtelclIEkD7e1L6J32gQv91M+lc52zB7kidwgrr
wvLnf7VyDDWsgAvRlR1Ma29rS/ATVCnFvKAyONc5I1ZFLoA4tHT0zz5eR4WYoZOAXGz9OvNQ4K8s
tQdblX6LzWEj8/kl6uhZzjV6vlBibmhsXnJLXjLxn+m9c3WMFbYhHD7O0tn663Zz9kF5Do9lq+qR
w4GTE19VOaCR06u4yx87M10Je/6eqmFx4UF/NkQK1caxgDBIx9uiOicihKls+mis6Y2mY+p1ZrvV
FUIfg1Ajq8bSAiYM4muwmRH0smvAmSeAm1daYtNDWU7I/VQ+znPLrorjfGbEd11u4LLKUdFmCXmo
bXhBp7H0TE+0RX99Xk096XWWSo5+Q/KoZGPvF8m5bxsXtFtnetaLDIJR4TiQBU4HRTBbVQo3pdia
U3vMLc5CN0IxXJOq+9ej/IxGB9sltkANNbMh/4jN//raM4vYDH9gFbKTmjo8DKnEuC/oHVVNcGSP
d0HrcPZywAChc9OltU91BjM7vJpoQB5dwSE6vZ6KnDSJZ3bRAWrGr2/tzDMkLR7HFgYBA7H+yQtc
R+k86SF9/2Jm6Z59znjpyoQraRr3X1/pzIBwdNSS6BFBeKGo+fjujCkBmiUvxnaMACNklP711n76
v13jpLMc6CNELgfBRIwzLqUijMXM+/oSy8c8GdfcBoIME+cMIqSTKQDDF0t0r+Tb1lFf7CL61ZfG
LgSDf+GFP/vF0CZfXEpAK5yTx0UCZzaqFtfJ5fzSZ/EboiLSKIhLH5T/1S39e6mTpyaNoK/IrmL3
ktoKKZi9O9j2U0UI0deP7vwI+Pc6y7j/6zVShkmMsuKWVMO8V6W4V0gquPDYzl7DhAEnYNg4pn7y
2LrJAt/tL5IZ6Xudr+/wZl64xNlvBlefg4ZBMvmcyFdKe7Jp03Mb1UD6mjG5fm5utOknu/oLgqMz
yw2ibfxCgC1NbulkDlV7J0+ZIJB6zel7OPXujIHbCI9QOjNpPVZNdjU7l0wbZ29PImcW6FS0T7Jm
rfZTi/FAjthcPlYzDb/FnCUIj+37C96kc5fCkiXglfA85UKS/XtATKkOhCexGHizQ3wJp0WCa/cl
dCdowBc0PmfEW86i4AO6KAH/yNP3diBp1inUfDukL1mnHcnHe5BzcJcEF+RN5yYIA52ZNMzFC/tJ
qKbVhRVALUafl13lo/Kz4ICUyeiCv+rcZXA3Ab/F5cp3dTI2qJdndkBxfiskdMViXFd1sLZEvf76
nT2ncocGgYVLNdl8Yar9+B1VBGMqec51GjLm7ZoaE9ey/MciHW5whoAIS4+BGm186mhWQxJXYv3m
7NYbYqt32c6uMKxr8jiQzAgH5cKr+Me/cDobO4ZEDooaEujvyZQyN2S++gTEbTvKizOsxaD0FMia
sjSJUo1dBIsgHk00JhZFbzBqzSspQyslNunQIiVJ10lrr4wqW826syW1x0VoeOhiYzWKgFzd2VNk
sqtpHC9lL9soNxce7/I1fXUDJxtbUoRNu1nwVkGPVYWNLd0rfWvov0aBUUjoC03AM/T6wrK/PJdP
lzXxf6oCjy2yzo/fqqJnxHFXvHkitAmmpu4CXkOh7TgW7xJ19td3eW6ssn/6z9WWeeCviT+bgDuV
MVczOp1XGzttJ1c8/6+vcv6eBAU+NskYoE9Gah4mbWOPPMrRnFYLPWpUw21gXMF1WBeWvDD0zs1d
ADn+c7WT+aRHFxKXBVczzfeJhp8U09ZUXkL9wl2df3Y4ePTFOgpm5uOz83sq21lJacEmyUHJ71Wn
gM1Q/a/u5t+rnLxHaT+rjbQIj9S1VxyQK2PqAW0SjG38H2/nZLwTcxL1k+BCPYphO/uZ6q9mpV8Y
b2dHAgY3wRFbXUIpPj4zFm27Z45fNjTNVhneBZlihUKXSBvRETkXJvyzI+Hfq52ymDCPkJ47cLXA
aLwxINUI1epk64xy+8LXdP7G2A/g6kFCejoYrEothWpNTHfitQthbHwLX5Z3KbMvWRfPDrtl5/Hf
VzoZENAxbbWn17edpO5Gw8EuOhfR3oX7OfvoAIiyn2ZRBsDy8YtqchH5ecdoaIv7ZX2BheKJ6iVs
sv/VhQwsFho/fHJBB8Ykc0uy+qfB4JYkujkBLbqQ3VR24Qjy+SuC7axRI1hsnzSrT2bWJuZAB90h
3/qK3CxM7ga2eItV0ndrmf9/bxC5GPQxlenuDyDz4/Pr9TLUOp2JdbkYqomXPi23oRbeKEm4zcSV
3hD12V54lp+HBhel6GOpqqmDsjiZkZLZSTFE4b8lI9BT5TdovTdZM1x4h8+UfLgM4dhoOtkDc9T6
eG+Ohg5QZnxlcjWSaZkVyGwAUEf/qFd0/X1nP7LFSOg0yLS5oLs/e4eUCQBFqCpjU/946QqmmBlU
vGatsuBB8c7j1suG0ft6wTp7GYuLYM60MXKczIWDUShBQBt+G/hobGh+zPQDFOjKX1/m7JMkABEU
IIWjz6ElSaL7jt+nLPZ6i56Dho+CxX1+KOrrXGz/H3VnshtH1qbnW2n0PgpxYo5F9yIjR2YmcyBF
UtoERFKK8cQ8r9peGfAdGIbhS/jhpQ30NajuyE+wfndLrEIJ5ZVdgwBNZGZkxDnf+b73fV61I7SY
vpn9VX3My7/+FgXOGZYqLDu4c999iAQspkkYj5JiGLR4rhz4pAEbZz9Zgt+U8z/WM+jIGY4aJnsy
fsf5Un9XYaiTQfxiQmpkGUgVuYzhpV3B+I6wcEVlGo356WiQTL/FwdGBJaIjZkR1iLIBibAWa6g+
8ZE30fQS6Xj0E+eku80j4Yio24yfWZh+v+rxYqk8XYSWUBrfW5iCrEujxjXkpo21q3ExzGJJ6/as
+dFPzjzz1X1/VRDZa8x0jdmy8255ZcaX6qmtS5DUCLkdkzccKeZPdvTfH1KFSRYO/xP9ZFBO/njp
GydG0N9McqO5I0/p41iaTPA/SRXt4liuNAb6mZE9//k9PX/Rd+/sh2/67p3RbkFYhtyCMzjAfNgH
utmjFWR8zzHELaNlldcf//xb/sHCjqeQZ5X7GX7/e2IK6i5V66yOb1lUHnEhG9+cNiFhgmnEAHaq
f7b+zeXq+7eoGewjFnwWGkHvytnRJde0UqXc9JNc1MJeozRYqOC+zalcYVr1bPIZxnHbjjag6Z+d
+/7o3X7/3d8tga1VJBN9Ryjpeu8VEYrsblhFDO8DhPWJtH5bJ/4eT3P+7X29i8t599N/3nzJ58yY
+v8uGeeHzB1SePjv/ReaX82/5fL8vxGeY/LI/kl4zn/59q+//odf/+O3vynf/jsZOv/z29++T9GZ
//L/SdHRfjHpqaKvxvGt2fhq/j1Fx/4FIpdl0sqh8fp9iI74BWIp4GXsxvMD7PJ3/h6iYxKvQ/UM
GHimJBF29VcydN6c5t/fyTRc6F+ZEKkALtMUeVdLKnIieWx0k7VS5+5BSdY8RWLPxnvQ0f5biJFX
dB77RZQ54SHSSYuoK+s+VGoUKWN/9OfgPc0uz5oCq1mPWpaYCeWQUziM5i+D6aAehRSZobvfZ6pz
YjBAUtTrd1f+7zfo9zksApnuuyfSwjE1VwW0/TQuz3uSAwfmtA7LRlsVvboy/SDxVNTAS5Dn/nbo
tXOmwRMKArEJcbcdm4LU6xImwApKxlOsdoTRdtUiLZDyAIK/QXELfGsQ7rLG2u5pWvo10RTmwoSB
WcxcvYjewBLT9951oycljsRSzezVNAbdUYbTIc7rZKtb5l4NgNFLSlrKiUVMaXaK2sr0yg71gV3h
cW5Tx0NOrqHgbpONg1oezdlzlFRfS7N5CTHUAJwKXmHiPLXgg1dhjxggH5LiOobjyUnFxdYD5YQO
CTyOkz8bEIueAMh9MJ9c2JOflUnZRrNnKQ5A2AWkadO16BGcOOWBlolXWc96YulY5xFdHkuKlLUZ
jIglxRSQR5F8iEr9IQ/Rj4cxGpN2iteBZexHnxRR2eZiESJ7cROUUraCZ4xtJjF6mIW9vXGjaJNn
ZrIty+l+sOC9GxnpBw5JgQmiLat28VAECEbcGmgZJwBG/JIw6XyM1l0sE09vw8fGmaJlQdrFQgzW
50pF1p5rISrK5MVQOnvrIKSiIcTLOdq9I1Zl3zxijfQcd0yuFNkNO7mP/iPSTPKe88mzlYD6wT/7
g4nrg6G3N7hjtQziIF32E+G8BXJVR8ESo6GTR8ZfnMypRYA79s2mDaulW7WH2k8+1LY8UGT7ttYd
rF5Rkbk8MpFuub6wD1VpGMj09Bi3AIK9TgL46GEoLlLmEovCCOOVK8px7eshGmjBWzCawFPIWvZ8
n9ZX1+gXf8o/Jg3SRLNw0qMVG1slyc6cKlxPVzApOmiHCeQol0K27S6S6KKCHt9X2KnyxjQT0gsy
1Mh+dFPHxnSA6Q4qUcjuFDGWxliDtSotonM9SFRoScUWUjSbvNPLj1ajriF1x0szY3aph52+1CR8
hURma0q1mFs5/9Jr8kNCY/ih+WqGIUI7/aznwht9qFEEwsVrpDDcbaOarwgKJJ3EiXx5I4TMbqaw
JE5QzYnja9sZRKwR2tK7RNjkg78wm8GdvCrt65VemV8j4Yf7UhUb0xaAPntnOYqbEbLfsS70+raq
AnuX1SsMKycGgclmHPVDPkUf2biPpbAeIgh4GOA+WRogdQJ4O4nqTL8nxeU4WnNvaNd3+2oKI681
Uf+GKIExgZSLZsAVMIzu2m6rBz8zPheG+qEuslfq6Tl04lLH3TZqxJOmFee6rT8EDUBIJuEZCI8d
41vhxWptbfWUb2xztauw/9CX/bZvJx4Dt+tB2jir0ZqV+MuOUN/BcC9qyocEcKNsMVoaSXNkQ78M
UVJ6bAcbW4t2TT4eGqHg5DbyverKlJVKe6SNb0LgrK/11I6eyLIXG3hsk3tdmT1UUrn0wyfmLQAe
TH3tJiCEbWRwme+RSEudxEmInlxse0Lk1xyNqz2JrRHwFA4ZvrYcMYpKup+ncvDzfPkUYAVGAem8
BPJTWPSbyi/wYGkf6Rks8B71pKCo2CyBIEyufbakhfixwiTdltshFXtZxkzCjU9dX5zknM5ZF83K
r+LNbFmafOjrdRI3W9uq7wfFRvzrAUHa5K2aexbrD+rW/pAhsy9YMdZ5WjzPOotQq0CxjvZzP/gJ
U3UyJ4uMgDbHeFar/pNtWy+5jPd2hbOozjWgV1aCNsqsSJdQNYTj5lnx21ucV8U6L+0Ct2D9sVRt
yalIIkAKJyBprEKY+/V9kHTltqoR8VvxZjKK4F6rs6siHXc14Xzx3nZGYWr6Dqcjpn/HStYxpiIY
EkSpGM1wk0bkM3WYnhZE5wzbEMYgf4ygqSBRSN0u0n2eNxPfse/umDY7LEG1ewBDQrjNELKnBqFX
jCT3dNJeRHlrI+Aq5C4ImXeS8h1+QiH11CiiustxJOBOYiGplOk1iUdWUwxndxGpoRs165XtZBv5
RUt6BdC4D4C8DgKEAeJGxmlySbR0F9TFsHPUVK5t3g1dz/CUTcTRjgOPYxEFW+HqsAOb+8IRZx4m
/YDybjeZo36WQbiVZSEuhdNWy5aVHR9kp98ElanMukb90YY7Cf4/utHRSc1e3UPoKw0GTIdUIKoT
QpiyWQkL6b8Dvr2sk6I/GUXTchgkeiOo4tRTJjke267Ql5GRuXisom6Fg288mbAX1tzD3TFFcI0A
HpuMaGnKIbWMFwLz7zVIAlanQpBugFyciY3aXYtUnW6kWmN6tMFmTQnJ0yBvb1vcI9dMVHR7U+Ue
wNtu6v3pYfQnFG2o6W4HwsSXdVAC80nPCibac9Tr5CNhut8KxLLM16NT0+XBOcbfbftSXG3BKjv0
hDn78evk5OolmkrtqhoUA1VM1GvoLw3IuidZjpNX0nxZ9WUY4myJrloQhStdjfqlXYnqgr4cjXdG
7o8tL0Y6GftsSgruKyc/yUlWHgeoTVcZ1YNaBEuFBC6jKFFKG06zq/oQS7EfW7PhD/1zfUnRX4Iz
31flh6zoo50sebzpDLIBRLWzaoZ+nSeOz+6a+HRIkhWy73ulx7VZFbfcqM5KSZmD+uDkphz4rdol
kxc32PUaB6NL0R2aUMFb1gAEU+fDaOuEmOX8u2rMtmSjb2MZVwuJbGph31plfbACdaVYyTZsdb4Y
auTRiOTScY7CiWaJMmXHmH9EvrHuMXq5JQJrsx03vKd2UeguAb/Dgs+MMK/APJtDvCvtmtztHCW3
1g24Q9OK/dd+rrX2EBfTMdDEs1NQTbrFa5aVHOw6BLJJmd+IAaF+bDbrTE2prjoVW4mGDSRsXxuD
4XOHdXzpO/jcQyWirYGT2bNKsALUOUBnYs9qtGNjpA8tMVaTH9+JJMOMpFGKtE2P88LgsOxPBjpk
exVEwaoV1a0oDACtA5KhDvd5qX81EoKtCtuG10UAAPfofRl2lI5Ov6yG7r6J4q0xkaNUDSTzEHyG
zHfjxDUSTRMvrEKTNYHPuFAVZxs07rUxojtZxBrO5QijqYJfptdvtNDZKUYmgRSqr35XvyYMCQii
I2TIyOLjKOzPhVUo+DcbQgaA2u7L+tOkk7gVn4bsi/TbS9WiRkck/wFf+8GJk20eVMRWBuO6NQv2
GCt+sRHs4KxDAY9Vos1H4Q1NtWqL/CE1fLmQavxIutlF1P22GstHYHgSz5R5I8bgs30tRQ4eK7Iw
DTT+56wb7gbiuMrqQSsIRKDVwhsd7jnunHCpnHhqmyhAbG0czbo9xz1bYBLEjRdN5K5ZEQtEsHUT
pUbtjm17GDpt0RWPeKKjVZjrpFP58aWIT51aPky2u2lTXm5WCqjYkSYWSLu3QsERERHiB1CSgU0e
sK6kzYZTIqVXQrGcxOqlqGl1Z6F8YAJHfdDBluqb8WqhwYhpMuw6d11W5tpUKqKHxHSjG/UNFV60
pMsNfsHnlSBR0W8K112ZdvLV92vD05hpgxfUPNwmfYVBbJKfcyVSFxnExigbix0LoNCs9TDfTobD
L+AzehnLlPl+QFyCcO71cZjOUcKuLxUOJ1UXT55aEq0+4tbwW6Gsh/qgMv669F2g4nFwiDDxfX3f
dGzRvqycx0bvglXtx9HSyPXt1MuVsIvcczO3PCSq2l5Enh4J6FuMfmE8pUFu7UZYv8u2bvWnRJk2
UmaPSKCKY591zbkw9cccck/uP6aJCI5Iwgg3mH/qkyy9IqtpbctwF+L48poMYLEnh3Y52sZwK108
KWbpX3xs1DeubCJ86Yp7cSdE7G2SjRuVId6atlK5rDgDXGBh8QPlsJfXkbnptfGLZfnovsfgENha
e1R643ZkzXbGvryrui9pi/fDFQxnw/bc20F9R75edu9eEYu9kruS3I6Jq3ywnfJes3Mg7InzGJRE
52GV4QcZf8nSDFJ8H8XXALQkH21ubE3Zxte3X+tCfemkE3loTLsjw4jXetSoS9c3tm6sF7dM4FlQ
kIzr6bTtRvfRys1mG/gTVrLcOZG/cOkM96WWCG5w+n8sMpUtcrI2wYQhFJ+q+tFKHLFgbtreapS8
1dgzAgzJ2wICywE1yg6FVXeePYh0V05dv9Rr0PPVU96X1rGvcNZpvfJYJi3pQV3BYUPHVwKFyVIP
uBGGtejsYom5VXhv1RE4YhZimRj7RIvZnc3hdjRSpj44zDK/vircRigBeMSTxtbvqHgtq482hrB1
7lEvk0a3q2FbrkjOvI+LVS6TiFAueWunzXAefaDrAPX9ZTnG/fLtr2ZZkS3j9qtGuB372DWvZbRR
bUXfqVp2BBPbrt+qtchoux0fuu1rLzx30WIqUmtdt2G3DnAXOtj2xiSDSazBphbJcGHtJFQGt996
TA1MSvZE6mCc2PJejx6SYNh0WSyPfiYoHgEleT529deyyOyFUsMEqYyw3iedWGTcPZlUL1wMZ6nU
tDL0cEjWiTXi9odgtekUCxxK75gLPRD6bWWoJ1VoJ3duwTRDPsdeVngP7eAooBr4KBQSbVMbioWX
vci2LWEvHGx1e2WlGPy7WDwxJONPZFo1MwPcjQP6AyOCfM6K6jUvTbBmPIrzeVXaDryVzp1uG67i
UIBjqKPgNOsjMUJIvku8bnVjuhnbAMr+eE4D99xpXbf3DX9YTyWfLCFxbx99P2Zy0ZnFuHTK6jWb
omItQ0ycQyLkMmqIHhQ+8a4RK8CEWnzdNrOZp+C9//Y5Ekm/kIOd7JEXh6j2Wy/Cy4+liXz6ViHf
ycEyHFT2+e2XyagmXnJSLoJgDcCt3F+Oi4pOdODUY78YllFq9ptixN0jKnDzUvPM2I7Xlp59Jfox
9bLJqr1gIBXKl8OtNqUu7MXypcZnv1SV+8q8N6nAvaB0OZak8Cv0oAx/u+dqwzGxhNkL4Nc+WQ4N
hkfFSVcFOewrq5iabZ8Co6FUoPdUDuFdX0VsrCN9KRl2D2RZUCKU6ZMBfuaqpuYyig1/mSVRs49H
A1+fKO1jV443oTKVzJ0bgC1T55/t+WgwyOyFdiQkD0QWGywlnerXJxddLphjY5o/r53d5SQopByp
IQA+FHlo3/Qi3XYU6UAAtZsMXMDTmFbbujHF/ejmvScw0OW9iWFNAp8Xrarf2m+Ppk00jQxBacgq
NnZvS4IMNXJKfBw7TZPeWfJr6bvO4e0hR8N5qHSZHGIaYyYTgXNpuI9FRdtMKdo7UvcwEpmAQ6pB
gpjpw+44TORmRDppCa7RgEaJhbVTlOzL2+s3fVFflMhcSfmUD5x5IjtqF8Jo7+zQVQ7t/OxI5LTQ
OFiW8sE1vMEPeZ1m5Sm54OisDMoeLxjxk1UiFpE7gRXslZsqN1e5pqvHWFfXkdLEh8G6C8ql0+n6
rmodslKrSacNxEVkrvKc1sNNMhAcqJmVe2IJx+Yct8Y+V+4SPKorW627mxKLYWcb9bZ3Uk7bxUXH
e7dX/fG1aQz1UAQrDh7kSaaJA4E4LzYNWbmeVgfXplSjjTlZd8Qky+0wL7zOtJRKKnZwIF7erj33
2WM9avolncr5dAbDH7bVWSt7Dp/QFXz4AOkwRMRvj7eBK77C/8lxvPMOEIPrW1XJyBOxa3tX4p4h
GS8/pkq6USmiL/o0rbIMiDYb7UoTTJrNdGpu/SG5B1MmiWAaW7zdRbyKSgYU7Yz8CZqArNwBN3+l
TV6XwkWJG/fMAZqTCOGeuOWwFbNuG2G+d5yQ45rZgCDxA8OL3HaWHswGgsD2r1qtLgj1IkuHFIRl
LP1d4lCLNn0pXwpjN6vMQz8+uGolFiQI1LRjWOH1Et+pGdMkK9NntLvFCSY3sLoA/8XQj/uyaEKa
v3pHpKlJh29eJSiwio9JZ5C3bpIVZkUufqyvaaWrh8QMnsq0IR8liOJ90RGna4957qnkDXlhSsZY
1ve51zcJoVCD/ln30/oU4DtvKi046KO6JYK2umhEzBXKcH5b19PGXlVqOm3YZApYa1GHr6tvvLcP
9O2JUair4z65qpXvbsYuTje6Gn/QVfqTYGLQ+QHKF+xDy2J+yMzWPQSukWDeoyCl72rspmg4mUnN
fdC1l2z2IZQxxik3Yx/0LXMpQiWjBZbYm96HOKDDV9jJLCAhONIr9EBhuzJTq1pYYVQTVmeuwkYN
C5qXOiffSEVx78SwdebbSLbdHNA9jDCUsy09QmhGccZIQMhnBwvhSqQt/sWkLx41+8ZXR3yATR3f
9c+6AWijzezw3tc/iwZAyhCLGlCY8dHuCxLq2UgXQzhuffpdLOzc4CQ/sH6BCN90QfGcTJ04OnN5
3KW0Yl36L/N6pE02aTec/X+7okrbMxeYHVpvJQUkiR57peOCJEV0VwxEbL29ESdNww0P50lYUOPD
ZqCf6mrVip0pWBIzI26IF6LxwtBgXyo03iJsN3cl9z+3X17cgNLJdgpXEhtTld82SlquSZU26NQp
uwFj9V7aKfa/tLIQ1vYcD31T+2pmcjiWmdMfczxt60l2LZhRo90mQatDkdc3KWjSk8JacVWK6pjQ
agSd3x+qYD7hc7z34krVttxGfD5R/egn9XDv7vx5zQoMcS7BlYSOfxvaLCY0ZE6RZts3YzBdIVas
34qXAcQSB/V2T89fX6pF2JEkPFYXloSdH2jtGRBWUOjqAy0zyGQtT5CZ9v4ixRL3kvRfpopEpqgs
1DP8HohprvKQFAQ0eqTZ5tdwxHErwPlvU7X4FMw8AaUb4BLhne6AHS5qOU03bxs+xrZNLKLwGD3r
WPVup9qh1LGVdKGgDb3JVLozblvE2NOVbJ3Sir9xdSoDiK74Wnzw7YPq+SZhmqFP/98SY7oWkTsb
dPvsFopOIkpxgHzxmuKOwKtDdG0UQhFtal7LvG/oJDpt7DBdp5jh06om6L6qLI9MpnxJpMtDBb4i
UY55JIpLoxT3EiYt8JiefOWR1PEiEXyT3gQ6UDQkstRs1vTrwn1mRNXs1z+9FZ4kz9d7BihUAsDj
Okv5VDfZbU5PGUYHt3kWBu7BnYtHxYirHfmJTACU4iF2JoYuIHt3URJvlWEsX+KUbR1b2IEev/8h
LyT5NqG8KjmHNx2t3agn/hPNdzr6kD30rrJulbq/ZPSkJO39/TQNL2HvKrtotvBbIBVOrKrUGwHM
l7AU5p59t1qUkwy3tWnMeQHWtIuMxr7ERUIzEYV4pz92btXAJEheg57xTI3f0XsrMYQb6B/Mkm9G
A+D81kNtlGznRhBclD5zOR8LG85ZsbQTWGBodLqV7WdX6fYHhQittWyHk8CBb/pl8Pi2NDdlQc9E
D+QBxd+Maqpn19Wq1Oz6qGgFwCIc3VU3RCejNIbzMIA7w+2AKCK2F5qeGkfmCR198VhdxqPIcc/H
N2+vrDAD48Ht67ugD84BTc19FAMCcJKV0QICeCuVEhcjreEGx2ZtzPeK8YnZ22GoJ9J7gLgJkAX7
xGUYMtlFcZZdcpNaujz3CXOvJiTNujTSDW6F4dxEQHprk8mLLEuTvBk1YiMtNrSVj3JqXhNrmtW5
HIX6HFKaAi0/k6gA8oija53tOenp61ThviTRDJVZmyx6f98mFak9Bt19s1cnpoCjsjAECMUpDYut
0z9YKgyXBdqdVd7W+bpPXYxqNknvMHyDEQ6cqA5vxbvNoHs9OKS49wHq2nFaar7cV3WocyqsvwIt
1LatYV8joyp3JYyCpRGZHbYiSOp+5e9tTV31UeusBU1Bwi7rD7VCO4PlgzHo/KwpIg+XTCl92g1W
sHmr4RniqXRQinY6jFYDyyQOSWRT0pXVCfNB57y8HGRTbVvzE90c80M+zyaqhL4ayK1y13EY2qSQ
CXcOxV7rBMPOlVghDbU0YALxENRJd8dpX9+Jsr8YpGQqqVt87E2O8R2e9b7EYBzBylux14dbMnMK
0kSe3krcsKEh2423etGVXq6ZPC7zp5P35P1lHrcN+tafifx+p6jCc0JMHqIAJD04Dt8bw6YAQVnS
ES0vZi71IIZzxdjAtKJLaI3m8q0WDXT3lOCEwNENYCqbN+RuLmLeXqM6H9M0pQo2A/MrupH6jTXt
x6KRVxjJv6ll/pJ+5I9FH99rPv75GL1Q5udfm/8PpCHwy79TKCw/N5//4QvwnWacRTL/9I/f/uu3
v/36L7/+p29/+/a/+Pdfv/2PX//zP3z7b7Nc5Nd/mX/6o1bk7av9JhZBavsLH62Bf0mgcniThPRf
6uaf/pGOyC+zWIzfsFAdvZFbs7xqQn5L/EJUCF9ldlpggkSQ9W9aESiyswdzDlUG0qv9Fa3IWzrZ
v2tF5tg2dCroq7jzsHCRW/CjmkxY4VjJIZDXLlY/EL3w5DY7199MCV4SS9AYkfmww8uzCwuA1z4V
tjqmS5QFL6QxDItAEUCpy3bvGtULUXjrsPJbwA7uqg7qejMYRr6OFbOkeZJ2F+3jrjad7BiCll4E
DdSxoZ02itt6rZpd+tm+0re3o05RVN0388BPodO/jqRYVlH9kZxGd6PWdeQRNAfbM0umbW186lWG
bFUAU4bgC6JzFZbxbhi92DIMntzyppmMSx/Aj7N9U1+ECZPYuqGv25mMAU2Ov5BnlwmF40INwThU
zP2quXVbq5Ahxp9Jo998Ee8uOZILRJpEsfOD0H+85I1uQwGD7AEaxvggHxCY4HTJ9lPgZ7vSKMUS
ItZrZ9gnGeTzi3fXgd6wA4eB4un9LHIAhRoP+7auLlasHSQe42OWiLXeIpLoOCf3VuwAs6UkmanQ
SwINHrG8ZF7ow41rRmq8HSOW83ePwx8Jdn6U63AraY6J6hTDOHc66qN374uN3zWVyDaug8P6GUzP
jSqeEyPYsTwdTCu/+KOyHVvnxTVOmqDoa/RDZ7f7hlihRTwGnk8+y5+/pjcd6g/Xen5NfH6YR9HE
/k6HbgN76YwqMq99cbZKM1+WK6sFnKmH5r3eqQ9BEGPlLzxXjk9Gqd/39JgRIoFx5BBcVp7ZxPSA
gxtbcA7IjPG5ltm+ycwnXackCZv0lmEp/Ymf4dfNH1Wev11MgbnVgkbOv+47PWBml7lROZV1jTh2
yJjhfGLTGw8j1IA5XBehzLEOHO7sQTkwR2F+O0kwFV9jUBNhFX7urey1bNHmJKs8oN0Y1HiBTKt6
KHzllOvDPBWUjOC05zh7GiVdS5v8klVZfoKrzoOd1Hi88psxQ8Ort8tWbW5Uqh+v94dz0TafE5up
2hhI6LBEbdqC8sNvu7PiUslr4yBhDDF5NkUOrr8XZ6OXhHKmxqIPUyA1DHyDRgFcIjZBoz25zGqg
riqFepf7HD/U9idW2Ddv+g83AvEnGmFIrtBw7/3OZVnRuPSd2Arv0sil96R1T4FLApRvNfBOaHop
7kJHXLKkWCdLJs0/WhbzJTUqBpge2UsXMO6FEvSlcPsXq4NgVkUVb1tnSu8QtzTnuwRNftISc1d0
Rr2gOdNv/DRfB9KszzanG8V4oO9EPy2CLcz23Tbs6k71mQPMObHaj0OrlgtEEj95AuYb5d0bd6AB
CNei8+uQx/dutUEfVcthiO9CEa+bLKb53bm3Vd5fkd0wZ0RRt6hj1E1agcy19gozAkKsrds0Z46k
wUevaQ7XH7kHGRVMMQqR3joqfrO2ZPdxCsWHP3/Bv18ekTQbs8EQyDHhB++Nljl02RDncnTnatzj
faGd4LtMxc7Mg7u2CjeC8g+DInSb2YswBPtKqkcLNZxJK7sgKmAREycc5P3SsFkBu2o6gnNFHZEZ
t5ljbZSqvNZquRO6vnWSi6+qZ06ft07V33QOOnVAQT9NSHr/NJuzr4IADQ33KO7O90rGgZOW2eS8
gapNXztaHR5H8edaba7ElrrLtElPkxV+jG22HcDopMwONhskDd7A7RlQI95z3SxcTZqP1a7T9nEK
MhA9WeIV9hcmpBgJG3B8Dvm9Ud6RiMS5Uo2INYu7HhVbXDx1sUmknquxP5ZrxaHvpFnMDmzgwjE9
R8taDQYaklHREP6o+TkwW+AzmSbR5cTjqifhbaGXTcVco9rCxSA2TmeSYbqgp8p1kOqCoK3sLohN
ZhMV0qBM7y8ao3t6ijbBqHpkLH2/uPz53aL9qNp2wBrg2AdTolo2YY940H+8vSH/VRboevUqTfNT
ZzdnZpGx149lT+VSGMu+1vsVf0AyMtXhuRnTMgPgNhQBI3CIjZXymeahsRKJ/Rg0zgP8rRBMGl1K
kEVeNfXFT7wu7wy+8yued0gLRwKEEcgM73TmVYiw0S4mcU3T8W5wAlpEAEECM9okMK+GMHsyhrJc
WoQLUh5lCFRa2BfNobGVXSzVpTE13AORtap7WnMRKBKzVX/mIP3DVzlLkW30w8i63lsZnNYds77U
xDUfe0D4+IwRzTPR8IvnUr9TShqylGON10TtwRQ0tRSYYO54pEUNdnRs14PlNGtJX3HBengDzP8z
So6/vLrNF5MOjo3SmVIYRMyPHz8i04z86EK7TklEkALEfBHLdMP56aCJGCaFATlP9p/GLAGYGuzh
bCEIaIZjRM1ZumvBluClc7aPH8Ddg0/Moi8bxqNVu2xs4xMZEf1PlmQdnfcPS/JvL5qcQjYkVSPK
7McX3YycO31pi2s1Q85JOnvR4HJGQcHdV8D86+e26+iwUFu8tvsgjs8RbWRvzDuCI9K1I0XNJLBV
lwqitx7mWH7NgCGXLtlLmjqSEF6rKM5cksyTYlsCW7Y6+2rlce6h4qKDSjpBE46sBwypFIvQotqv
f7bj/uhoeLvPwZyQfqA7SLupZX58l26WdVLxLeNKw7JYJKVgYRZXodPUQeNEgoL075DkNusxHMKl
7V7IPhzWRmgisQh4bVbVbYRPQL1vMFxDp9sCy8yDo69lN2Fb7Ouw2gdj8Rq02rTQuDymzxtJikRZ
1Dpw9qAlhZw9fTnFzaYGLrxIRLeUDWolLTCZVJfWgXLvZz46bf70vt9wTVxR/GNjDGVVog7+8X3X
Y9tZahXq17Yv0cg1JBi1DwxIE9RbIma+RzCBMS2kGQabtsl3pmSCFaB9ReQxHFuFzybvmJ6Ic0es
ydLU9M95U7TQlTjydGm456t/Dbvtny+k4vc3JS+bc6iKvZFj5fu4IaNBV0XRol9DC7qeNt1CkqSt
6GTA5QMcrySV+Ub9zMj/NU/MD9Zo3Nb+eDJ88bNzxOwde38BKXt1myhbRobv40oiQIIDCj79GvvD
MjSrTe0cJCSdRRdoW5KgiTCZ3eY9w5FFL9A6t4oEZ80FjoyTbWjrgNSQnzyzf/SpmgCUIJzgCmel
mQ8/3xne6Idnhu8m2rXjQOUzG1bjfDXI7nHKMArUhtssiSdSpU+nTnVn8ZVJsjHy3bByPlQI2MeJ
W00AUPD6qnxwNTC/bA9w+HHneYMm50bUJTV+cgASv98fcemBUeJiupw63+82HMO6urUmPlbduaqJ
Yi56jA9DUL86NtwuZmagSS1r04Ss1FUNY9RG3/6Te+sPXgRHGawyrNP/m7szyY1d27ZrVwzX+c08
AQwXgpFLCiWh9FQIpczzTXKTRXfBHfn4gGtuxGuSB/X87avQtQRXXXgX71zcI0Uw2XuvteYcc/bF
nTQZBkbyjtQL/QZP1yqCijwyyYtc1PNKMuek2DAkhmsrtAiSapjLux8/f4ATbMW8FuH8w0RGo8Xg
hfksE/9y9/JmYm5lGfoNioFkGZbhtWePu6Tx+IWdO6wM56OnhXumBQRF3gm9ss9RyT54KXrqWEuv
AqNeFiahI43H2V5P1G1Csggj8KhcqgyvVXSnFx6TbXsimnhy2vspT2wEPSN4xuH6l2/zNy+Iw2uK
i5vHEZvnyQkiZxJKuc+mVw8AqD3vLkzHbPGSyOyFEabwjUYeNKvfGXq49ox8IYpVyfmuaBw0r0PL
HpI2L7qav3kxndA+aWi3JFdtbd4jbYLHzFQl1C+CzrR+eYu+HYMpmrgFromnz9M9Y65V/nIbVK1D
FdJwWAs9Fexlc5+0I1NNeW7W8V2bNPdsi4uo0H45cs2P15cF5fPXcgQn793QEDR+/bVxmbZFHtjq
DdqnYw4cXxjmTdUYmF1UDSFNdyO84pcy5m9+p4kITONZY93wPmMI//JVMSvpNQnV6g0Cycfoqm6s
a9pYZ/p8yshabyeG/peLe2I75iG37S+/8uQtUxwrBB8qGB9ihEJku0IOQB2vnGVOS+CRsazDQx72
C1TfixEcfkeyxc9P5veTDT1JEsZMY66zLbanr1c6s3I0bm483ehDCqA02ImIQWE6MQ4GCMLwTW40
ewMG2d7EtUkcfI/CxXs04wixrtkdkiTbjSoSzxloW+ib1Nbfu+EBzMA8pBNLqc3pOCqRybo9EVxl
aTsUsMGCd0QuXCkuJtdBxQtGoUjL957WpWqQmvfzt9Tnx/TkeeKe8jhp8zaPIOrrt6zjmveEid6N
yMp9l21slYOtVeek9DXeucCjA5v5Y8jZAmwHwrJ9mwmX8ByCpIB/nmuTIxfCCs6kgsgNWandeXju
PVoQySyR0lc/f94TH93ng0FpxOKHX1HjmH7y/BdJFLZJ3k4QeC2EYuFtBgoatBlMaWPeppTw3mnN
88kRl0ILfJd4EiQjN2UtuNgWdqNwqm+yJtv8/Ln0v1kO8CmqFMXwm4imO7mOgaGXaDpUnpaM+KMh
DZbWWausU/MVy9V541X3bU9uhRo+u3aL/df8E46atgi0nsJt13kc7esacU+l1VsUKGtetStX9nQ9
Ua7ro5+Oyl2tTqmvWPLNU8yVZQYEPWmj//MX0U4XZGJPXQ164GwxR1twusCY1cgOBEH9GBMpELW7
psI72JrXjTscy+JclMXeTaMzVcvWQ6E+2MTIo0FTFfC/YvvLZzntws6fhRYXIAwbSJV5SgAwsNZY
KoLjY0emH6CoM1eqpIe0pOBwa6sGPXaonTtazFwagV/Rbdsg3+CV2ZUpyWKi/eUDfT5df31b5g80
g27mCDyNcMWTuxwXOm29MFOPvZM/I0dYDTjbYB+N57qcjTTaeVFFcH6JQAj7QyyAB4i2ZKxqbVVp
7VOF9BkLadNiyJJ9V85mR8N4i3EPImC7sMsYeY2D9sXY6S5nw5wKVZ+8p3ltsFSAy8Rk6cplUGkP
ncMGmWsPKiMK2XbPsqB9m4PvntV84fQLI8GeX6uvX9ziRA2anKa4xVpx+tr1Uel1BCmx5UQHcqA4
7jB9VafE2gQtMUDh8BSm5OGY6Hx1HTyoKynbzIw2m1ViVArJJ5owutNwyzdeWQjiDDSC6ltyu0zu
nZ47DCmowel6NG07LPualmpeoDHLxX0TcLaR+QWpcOkiII27Y1CqcY+xrAGTRg8mfAzMexgYm6Kx
DkFFMeml1RGB6iEJq3NnqM80+yVAwGa7GTz6qN+70LbboPmjYmYl8aJYjZbAHidC0kAC5tI8lCZT
aAmbW07lajBHrCjNrUzy48+P+Sd+9eTizt1xax6jsHqocznzl/2VfqxSRN3UHadHJuJkT1nvI30R
txyOKNVAeRGAh9OmWBfSC2HZx2dpgogrheu6jmoDmZmZLcv42JhFhqySc0FqvVcopbBHhhv0WCEq
ZVn4ecV5KZwVRzHJS6nF7MWdB1PZ8NhX2pNKmAqIo+BW57iXBbgnQFkHzFjUB1fIy3C4lLVK2yTT
H/SO5HUMQXfovddEFP6p0+RMZNqhyrMe+aO2JihnaruNo6CNavgddcE/sBPiYIpL2n7GVS/sc4s4
IJrO1xlnZhxIYevn7KPIoLE5gn8NjeiuCGnccg8fbHc/ZMRwTCkBcRPYyQUpZErM9Wn5xcwkHyY9
fAgwPlWBE/uck7Dlac5LFRbE5cQKcQrBuEVxcWHoCFiDrNOWqYpcMJcp6VAKLl7xZpBCR0RyfZEj
boGfeuyS7ChzTFQq4rwR45eu/wba+L7K0Vhw5lqMg8N36F+qoxaPHJHTb8xuPeDbTloJH1gwet32
RjDUo/nwoAWqTrpRrIH5No+JYS+MKb0kmwTlIap8WHkre6z2ccejbxgVM0uHhou9K4f+PnZ2ViCG
1VjHSDFAgJus5ZXrbll0bX/w7iJkoMRp0bvIWp6uwqT3ZGC2EsJeyKLHtV1v7OGMf0XxDAdG6+6i
fo5VRc6H+35kl+KV/vm1cL+vOY5hMR5mCsfAme3o62vhpWUmcZoWRytzUbzjhcp0nzTXR/aMeGML
9vy8u8xcvLmiVc6p7u91ETZLgeiXMcC4nULjzBg8IHV1Zc/hMDOxr1x0wHP8YcAtrqkv0piKJWcw
2PYIvpTAXCdWtfYa+1mUzuDXerDPHJqFdpneWi0pnt5U1H5E/0J26Wtuygc5EeGHZcNFI5960aZ1
KKJ0i+QzN6iWdZnGSDsZJJksXr59cDr9IfHwM41j+GHpR2KD7lxL5nysPFnW0sFW0R8ixVvjbaYl
1paqr8dMeI1kVZQpj74p35hfQB0cEMGC3csd1qi0ndZpFCCsi/eZotTLqh/DNSfnZ8lpYjKMZzfB
DD+GV5qXXCud+ssByDw9AEHh4m55FKSmhqz+tEWG7BnFTyWLo6zcd0pNJSv4nua9U+jPXj68Ea61
RQO/RxF8kcqUDItpb8XCz5R41yBiRLb4GCsef1afTVe+AWG7y3Jx0Mt8reotgsA8czGFEwUiI4sI
hOauMDKBGm3jGtEZtciV6dDN7yUWYe/cRqw2Ei9mahZVoPuAququ9pRDYBb24hrPmrKIMy740Jgb
d6jeJmTeYTAkpIV1v9A2Pyvyr+v73Ho2OK0yATK/ja2CzNFFoPQVmu+UtmhLbkyw7/T5oB0h5bZJ
EUBSRuDeqEAXM2WPeYGGueg8j4yNAzkj+yEKnypiIclaaOYA7fEuru3LqMcrTiLFn27yrlR04Wvy
wUiuKH8rhr610Lm73ie4ywCPOB/Gvr6LCNMrJSTY96iPyV4GwTWJkg9paNxy3c4SJ74o6Ko7EPpo
68VQCTAzMbSFH8EeMOQFgaLRXs3zl9GK9rL0TUxyP68WJ6AQoiQpxXXO3/TYaFXS7v/6CdVa6lTf
SXn0iMjR3fbF0BBmaH3ErtHS8Rf2dZIOeBvMOSHR3DKbhbqA9LJ053coGBiFw35Xg+sRrZrmEJlb
xXisSZuMF578NERige9TeTMxl/EjdCFWShTiz9/jW+9y/h5zuxWkF7QThv1fv0dimrGClLo40jY/
G2hzUxeMRA5Nzl3cd294yRAL9hmC4f5SJjw0GJzDerL8IqkDwlB/g/n97YVFJmA6nHc59p6CdjN4
n7jGm+LYW+FZ3Ri33mxpT1s06tOf4iwN9GNVp0+h57yqKcvSaBzVKrknReOKquuyqzx6i8GqKsQm
L2iOZ8qmajxcrZG31Zr2HmmYt0bgt+vC4pc373OL+PrmgQ0zbNWxANhACp6r37+crMKhClKnlPWx
yqqjGlaHSokxNbo+FpaK6B/tNrNrPpJfVX/onz/Yhf7R2QstCJ7Qma1jKydGiUkfZ4PhKdaaP2Gc
Vj7VMVuf4ZaLoZmPL/qdSAqeIdV8ZG5+RvIxasAivXJE67G7IgiPmuE9HmgJamCDF52JbzFotBu9
ELBoNPeyb5vwjJbCfZg5fK4Wy3DcJsTxgEJJO+odm2yKQeiIbxX7HInVulOro9umO6uKz4kuOGIr
vGjc/GC2wXWhq5jvsz/2QO846i6FIoelZ1P8JngcUOASTRT4g5sisJzTBtyUTmVBz7RQA5M1yU4W
w0CiKjY6LMK8QQjqrxvbIJ2m0EiPyY1VaxLNV7BLLXPkvrj/mNnvMPVJP8YZ4AUWgIjcuaZqwPGt
oskoF0VFEqJoBeQGdiLdC1+I/81t7X3IsuqXKvbzLfl64wGkGWD9Zy0YO9PJjfcSN6m8ZGyPtYH4
cjKurQz+n2lXqCXtaGWFiD2GdDRWleg5PQiXrHp85XYkLpPO6JHUt1cJ7ujF2Ns25+DuqcRYzEFC
o3iIkycrYPaWirxZ1m59J9xOWwsyr7L6NnUYGtOHtZY9RDwpQQhU/doRzqPSVLjIDbtEon8MJAf3
0px68AwuHmHyER1GX2Dm/pD8Rq+iA75Sxg/4EM5ozTIH8oILp2VV8tR412UhDhDDe7d7gbjaVoL1
MHLXcucisDFB/bwmfV6t06vpwZBl3E+J8m31ryJ8f67rtMc2ze7scN3YFtlSAVemMxoBl4MTUIKl
0QvD98Rtj+B8OcAabuDfqLjxWT4BTph5cqWUyHg51qGqU69CksIRrbA4I+iKZjjB0pG4PrTZOI3G
3C+TkWLaiZbA5/BggyPAhGgcrS75+PkLfpuIEM6APpHjtzEPF2h0nqwTXikG5jTtUbQkXQZBEC0a
pVqnQOCXwnS2JR6DlZl2uMcRAim1XvkTD06BjL3ArDSV46aq3OscuXhNU9RlILn0So7jOC02kI12
2iSIcrXq30JFTqS287YHDJBoD5DhDk+7cXJIztJ+AuiQNkcISzeEW9pMJ3FcQRSSWfkRtsE7jGo7
4lOnXNZaUrfxkSSsnqQZz7qBuzbGht8KKlud2F3XjD5aF57Qz1f4W0OXhBdOPh5du3mA+o1XGdBC
zk03Ys2b+2NTGd8l+JRHr+GMqj4UKatPoNQHed9U9XOY3ErrN7r/9zMMHwH8Fr0kVADEIpzsrPTl
LVcqo3YDN4eGi5Lio24qfyjpw7oqge3FbrITua4jYoz0et3HVuETbUusZautYveFVmOM2k67Sl2r
BwoR+2GX/DJqtr5VPXxKdABoWdGz2ohBvj6Kdi46LZpVAEmkbrxIDig9F6rWyHUOp3KBYsWPJq1c
NraW7UnMnLsVcBC8Nv4Y0/SFt39P+iCNIq3jsCZfa63iYXULZDocdUur3IvSXhcITyet3YdldxG3
DE2K+r6N9bPGMtEvymjLvnkxuiNpvBmGTLXMK9+0qhXxxleFyhG0la6yPfSdGu6qEuOsi7/bU9Ya
JGvegFfDTe4ig40EuxtHAJsCRQa7X54pg0vxZVmaLxVCY5wyJCnwDny9VIMT8XIkzDE1DBShld7F
LraRCbV5om9qTPVwJ9Z61q+HXllGTbPueuYXZbz++XOY84Nz8jmoU2nfIGZG7nU6ErTh7gzk1qo3
41iuEiE33YC/snNa3iuPQ/3KU4y1Y46bka0hlP3VACEZJyJypVF/UORcKibDW9vTS3eNKyHQANdw
lvy2MfZlMI7gymJlGeb0PIQHKITtCkYF7prLNnhxXXk+CMReiYbdzkt9J68AutkJgWcGz6hFluki
aO3Rr514ZQvlcXK5yWqQ/0ml/DDxYgTYDH7Vs3zfNXQAc0yp0KtydlQ/l4S/HL4cI827yjKrozdw
iuLoF8SO5gtINL43ulfMvUEZwZeIh7H3MxHoxEwDPAgIBPZNDBkQVNVN6zkEQ1nIt0R8SZdkg9F5
G9v5bmwboGQzjTaUb6RH7Vy8gDu1Ud6GRIF75QHYarKnpM6oiR3cXOVvqpBvswjWEPx5SPwQ7MyT
2JO+neF52T+/oGNGqm+k00frEJhO+qDl9rcaZjO3p6UfluqTGqkflJe+rrjrHsyc76jDWjHE+RCO
0y9r7fd6E207+ncIsawks6z+63tR5Wy1eeWUR1MPnj2Bg1saLaCt6d7Lsqey7lw/ce3naJTEFAr8
g3gAHSkORQL6VpLQGbYmuBFvXdg0Q1MPjGip1Iuy4yHTx7LyK5BSZo2IDgsOkYCx9/zLGzW/uV/f
KJerh+J03tvgiJ/02TVhjlCwqvgoA3ZZene5usrdADiaIGmvGO571N+I8YETpnKbyYnM7uwukuFl
MyqPHCyWdQ8KktCgl7ZxbzIyM12r2rgV/UukX0elBwYNWViODVm9zrkgVVBNOdXLLLkdEVZmRXXZ
qbeF0b5MVX0eugHLnN8k7bXNINKwO7j9E4SzCilOXcZ/inTcxyMt+9gO7wtRb8Y6uPz5oujfpw+I
STkto6KelWzfXqh4CnUz0bP4KAx9wMu/dBs1YiJe0Rzq6A4R0sd5sh/ou4gLWSUHEZsJxJcZrJUB
KVAQV4AmcPOFF4+PeW0pNMkZT8DpW1DzP9dOeJ3owArtV4G5aaGKajlmCckYjUQR7XJck4w28pQy
PxqDKzWPbtNYOZCbsOsTkyhjeVlRSsiuvjdl8mym4W05pBcDtL6yCQ6p1xyEKRZhEe4jddiOau8j
+N/UtneYPO86i6jYizHcy0hsqwBs0ZQrb3WBsyHFBmfQiJQZusIp4R+Kbb1ombdPGAWE9qyOxOPN
xWASbmUvE2UHQnHHCTXfFd1SttnzZOQqJw90SxMshiluH6e2Pk/y+RYO9lOovQcw3Eh1viKedt2O
2mPZrHkIH+CHHWJzXnhH+8nV7szEyn0lUlTfS1qAQ9m2NoyR4HEQfYZ2XjlhvRgF4Z4Kdk1psKEC
pYCQgUHR7D7i2U0clvmFZQ53plctG8ApRDxO1otUyFercJHn3qUq1UeTYxu+LbK0uRvxoNzgs3wN
5HnjZJdNLf1B00hEDQkixV2tLwqXM3OuHdw2fm7z5iWQ0XMwteshBk/Si4ijThb609zK6PAJBBES
PFtxD6HWPLgNYeZBIC6qQsHAzP/6qW6XjdNmwERhQw12qa2TYlhbDcVjUDqWHygBDq9YWxVZ5yxA
8d8lKXY1Y8TQEgq4pB38pBHfmk81sy9GLLGt6gV7M4AU4ejdurcFit1u2JKPyyULg5RG/ZVqYss0
Mtu3dBzKoick04peMU/aG9PAfgjmwsM513/EQ/fSle6yzIw1Haq9x5gG1BMh2r0LVtmwbzIzeTcK
6wpF5QHJyBMIpTNFhARjd75lju8joJlFmEF2Uegd+d4yDtMj3kA/bokzHlsm3Vkk3UWTLMeUCfLY
0uaOMuYUELt8vZ9uXWzzWVm8xEjAF31p30Zxh3s2V1/jki03a4cVAlmuocvzMxY0zgLvQDeTztLo
Zg+F7t1EcCiXSYGst7OqnRqUAdr00PU1uC1xMwuwtPBes+K9lrVv+fjy87KizWvp17WWU7lJ+TBD
0F3rtM1udbwkopf9jaorG8fo7vOIF50WNcCRKHjoiFgeQo7JrbPMLC1agAVa1rBWCz356JljUxwv
msZ8tGzev6bjwPrzB/x0C558QEr42WE0yzHYcL9uZ1Ck3E5pWnnDMxcteoC2ZqlfpBqMkgnknu+c
1TqYC1cYb5rOM6YGLtVnjqXBzfoLJarPvIoyp+p1BE69eV0X5d3sR/ZBxhkbM3MoQgedl4OoPCd2
N43SRCg4kss8yt01gAduA09tMVlQH+vxjU2jh05yRmxQ69sDP6gdjRerBu44RQ5uRQ4AHswidBHh
s0QUsa5lwHRFMfZI1F+wJh+CaCyXngDoVREq67BxIU4w3kwLsIOoZmlTJN5M2Dwm7NuVNYXgfmxU
oTaYhDZSWDI0mqwFg9cCUM1OtS7IGFb8SAdW58UXVsAJsEtqFHtCt1cq8KeQE/qygW27yMb86Abh
RwBRRQuGexzNxSKa8PfbQ0np3m/CJt3wAJabWKKpMq3s/uc7+l1joHvoDmnTzrMCVCcnlVg/Fq6q
jII7SsC9V6i+aO3HXJiPo45cOY6gDVveezYCmgj1pzJTL2Tbbg2YCAsta9ZTwX/1y0f6Xkt4DkKY
eQ5nwLP+1nadCohbztDfDMQiC5wlsaXvcmCfzTg9sXlxk8NsH834Wl1npKO0OqLH/LEafxmkfHMB
0KZE5ugRE4qqzKIZ8fVxF7bdqLns+xvNdJDQeEsPk5Go3QPL0aXi3OJvGrCSVGLZmcaLkt/m0bgJ
lWpDl4tE4SvAnDHB6uHII3fV5axjWpzSoFF+eS+174c0PigFKp0hTiPfOu4gG1s76/mgbRKeO+HC
G1D2FvFaC6lNxrjaD2QS+VpPq81r0n0cqWeTRr6yDN3MVy2HCbQ6n/IhM4ya9frzDXX178sabHKT
T4higwLkpI5m9KTXtEaGm6jRV+Pc/0x3GQ2dhTV6yRJtHxZK3doq+XAjEUOaJuRF+BntKoiVd1bz
q2iCQGNMIbM/ZjDncTvlS6XmCMzhbFh0/Q0/EZWAmT7rRmssxDDdZ1z0JioypFJyqyuttyJSUl3m
5gO8mNw3u3TrmTmTfYn5s2zGZdpmyUovzzWO15H2VMXmxm6pkRpjO+oZmECujQLjRTE7QDmG2ENB
j/yIKsfXdPkayhSKcVc9sa7vciDboFRkm34oYV2jyE33edgCUfbiM1Elx9iqOEXYyTaQpeKzFX5o
Fp7/T6SUN8G7qoppJRxGxrB+WmixC7WKP3QvI/m1GM8LIrH5opwu8HhpK80oftGCmt+kR7jFUVQS
SGOib6VR8/XJp9KSdkXc1xF5U4LcgyX8yYyQ9RutAl2A9HSh3JoKUBRFRywHSXfNrpGSt67+0Xuj
PY+6YWHqT43mDT68b/BVkQZ9K8b04cljafSv1p3VgcagrGCuwhORSPcMWOyV3UZgesszYRgXFZmF
0olQlBEaTG620ywmBX/RMHXKsnWrJ1An7x7pJMtpVLuFCGiQjFO0tw0qgr50f1kQPtsHJ/vfbJE2
6HLY6ENO2xyqF/VZ1408cHERgyeaqzBjXHuB8QdAwwcRi89FHL1WLv19TtC+SuDjoJDslwQ7XU6v
Gb4ofCPqlVbkjGjEXp/cZaTPbM1ckqlmUCIIYxmQWrOUier3GI5XSG6ww2O3T9qtHZgHVeOHlKJ4
KFEqYJ2BjW7VznkslKuegAccW4vWjj8yeLC+bp7TescFqZE9b4roXWZY2uiYA96ZAI6VZu5DAC2Z
u1urNBsuo7a90F0mcBrnC6AZnAVH/XxKPdAGcvINA/uSpRjbdsgv7JwOLarJIzipXaPRtsgZ25OK
PtjLFDXoz8vItzWORxKPJc7iOU6IFubXRzJXRsOxxio/ijjYh7n9rjrieaibOzcRyaJOw1+KvO+n
sfkdoG1CY5fW1rdeUmhniVsEY3bUy+l1QIrvI9oArgk6vstN1hujXdKWGABH8c2DbJ0qtCFd7d0c
xKEjZsjhFEM3FfFKjrU2VRD//HxJvvdR+Yg20kDaC5ZHytHJNXHkpPWtAzAtcMoryO0HhO8v6fXY
lQ80+w991TxjLI3a4lIdD42d74OiYEahHqqyZYhNPQgxxoVOVYa/+dEZR5wu++QU4UfTdUIowBCc
LvsI9lmrIkQ7bdE9u9HO0gOURTMuRx+SV1tWa9EPgjofIGRCt4YBLD4jxjo4asZbELWjI8AVT/VS
faYHKlYyaV7ScPjTNogDWG8PprQvWgrUDKUcT3AWLiNkapOeRMsLL2nukjYbV5p4TI2hXDgjUNvC
oVxvSrnNQ3Hd1dUDNiCLcY920C2I4mXBE4VxlaePBj0exbJ6yFEt+cbkYD1uA5yMCOCat2TGD7p+
lkfREu1/sxgsfk5jaQdRm2dU1Qxf7ZXbDlD5+Zu5YQyLKOZLNnQYDQO7HYBvHKXVc00IwiLRxzN1
wL+pePVzYtcPdsRf6EKQ65r2MqI2ZYdETgC9+n40gSd3oU78hpVjdZD6ApS1udSqBOAyekPX6c7N
7LIYiuVoTseckBmaNhfqXrfhcWtB2DFhm44tc94sKh8mFDFUjI266CbAYhHMxMhxr6csu4pD47or
Dd9SnyxGcQvLpQ2Rh8VBgvNCMGsLGK0lzJ7xj6mXxToK9DvOZthrUpjOgfeKbFbzWcttCf3Yrosr
fVDtpV0Mdxx9d4U2HR2Gr35kd0CIaJ2rRv5bZ/r70Hx+DGGfeDjiDBv/z9d1o5GibF01SI9p4L2Y
RrMuhuYJ+OBOpArrbi9fy6ZYKRbfO0jkhWa4cIFB8DJx7fwEzhUwaEA6iXJuiI6zRE+vqR6MdR9S
ZeQxYDizZ7JYhB+6kj+lWeSt0to+xCFNCTTlKKK0cT2E+eQrve2imVRoTenun4KM25XuREdwGPE2
b40NN2HaJwI4tWEjL0EHsHSFk5530dYshqu0stCC6YByFG+nedG4gHaULJRcZf6vI1KJNiKIHxBL
IUuYbPy7GARSCfeyfVYjY1okEarxsKuuBii7pW6udADlC2jTtd97/ey+fI2ajxKeDbRjIsvN7CaY
QpaPhcL5cZkM3KomHo4Ri2+lq++MjkYaB8oWE062bMTllDnkghec0JWx3GkZ/2dMDOlLXj89wwfC
4bef5gcM4uoC+RaUp9i8VlmCkIuDiWLPekZbtE4D87lQeYlcJcSiZlXPbbzTOyJPknqkYQ6d3Tcg
SBfz72oCXmxEu+8Rw3PeKembZ6oAmjqG5bgGNxXw0vo4ohO/IJaAlOc6jpah2b22hIItKDe2/cQW
0thSLH9ZoK1vxYwBoGVW6nw2T+1To1QCrgCTl4nHXOsuuTMzfr8/5AnqMcsUzo6cAkDLRb/Chw2c
UW9vohbAXt+Ot+TKAWMwXKqHHMCGN5bXDiS2jdPawMaorq1GO3ptaO5hbMNRT5wNrPnzGsL6vs4n
7WxllbGyJ61EXZiY2upyis66uid/eujPTLN3CE+jT4Usb4dczF2MqB1WwhhqMEXDqrQsLBb2rYNU
ChJ5A3HFHrptbKTFMrS1RX4nKd03bmdANfPescMgP6f1GBRts8//iD7l9KxGwapN6RYVE7Mf3XyU
HQprSTWL1KHKeQrHh8TRuTOcl5Ze9Cfvwr1mt+oqsOItNVmNio7kRZj6a5aN6zz66PtnIisAcKlp
Q0mI9dLhwqmNXKRqq+Hn0JRlbLgrS8jOb8LCWgW9/mIE6hKiYiSYcWe9sxpGDJt0II2lE6gbq+tQ
tY1kA9S9grkpEMsqsV7jIbpkrqEs8z64V0v5EmDlB0+BhKKb3IsGkiMGehINE/790pubS8DrFp6e
6lBBNXBh6a3npIHfSG/VT0iVsky8BxmmWkfTkUkCUUS6aOphtEbEuWSjvIyLwFuqyN43Wd/p26ZZ
qgaQkAAnOVqJwWNz1JKV4k1/2IBCAn/xMECa1Pd1f6W+dGC61gYUGD/tu/cSTmlbyG5vNnZ0FtNp
g1hFfuroAj/VpltQ1N1G0TS2LwOwIGr4X57/T1vAlwPz54DXZtRLt+h7Bc2G06a16/D4Z4BbYsZf
QKcQnbN2eT0mqdGsmQKwKgRAFXn7Z6IdB/0aco93rSTPQMo5/Ef2hWidR6foNhlvkFYY3aJ3LlS3
eHGN6ooVdVq0LEjVpdMr52yLGNbsRwIUoAlOD6kWb7uu2gmD/mpnnwc0+hTg8RWtIk9P8sX84+yx
PE+K9N3OLaal0luO9vAirelFhpDTQQgXpsuZxTAo5aeXwsyxCcUgddL3WVC4MJW5lhQo7BAWcLvn
CWCOPGclKV8z4NC0DTJz1SnyrfQknAVvHwrukop+YRlI8SyTAB1rGrwGM54O0EGI/p6SU0xNtA7q
6A519eU0JLXveFL6IX1SfZwActMWMdNfxFp/d3TjlkGX4nRJR9I4Kf+mIJYJdyI8Wkqgw3iLUa0b
D5OmAvEw6+fRjTjsTPypG4ptVZObTPvq3TLD9zCsrqpAv8yKR1tvqRLN/aimuxxjwNKCUe1NIRM3
rZ6tt2+Dq56lGeLqXmOkY1JNKZ56Dcq4IM4lp/XqvvyyHn/rsM7LMcoH2iU4J75ZRrFs9AOD4+jY
uUGzwNlxGeCrxYmk3NcRfQjQwKAEh3aHugRub7MaFPdWnxqy2fNiZ5jlA2gtpPlN+kEj5SOJtP9n
0QFvDOGEloO3B8/P6YZBxylwdYVL7xb9WWIWK9dhVxPOsO0hbTiJ8ZzLGhJn8ydR3SdOsS2tj6RO
mdOGIVpcCpNEZXvM1ZnaWhv0UAED6mXN0SM2zweFoQu5meayF+5rGyGyjlZRXq4pr5YZrPrMgGVV
BiUy2MZb6iT6dtCMyxwuaxKMLyNN8NhS7ygceFXgYjvEkemIfZmBa2ARsQ90q0gB+FuLdtGVDSXr
mGzz6J+lz3+C8xa+l1f/XENOogVP/vh/x8B9gcX9f8aT+wUn99/+8W8A5f7rP/77P/7HJ1LuX/+a
NDj/3X9PGnRJDaQwm/1xRGsjKv3fSYMe9DgsMBSVSHRgoNj6f/wP/46Pc/6FgwxtUUg6qJBVgx/4
v/hxmvEvtGv57y3eHxzhtJT+y3/+m7v5f+7uX2P6dEf9enICGUCgIZ8Dz8Es1HZPyYXpkKc9joCU
8baMVwVuPJQYYmtEw43ifeRBzniBR26bKyWRH+wa4HZ2MITvBoKhd0FtYTfqLmnhHpgJKx5hWN50
GWQHGSAiG3MCDPMXM3OPrlLQgOrip/4yCN2HQmPuCgyC2aq4x/nxP6k7j+RWtm27tihfpDdVIB0s
SdCzknFs+tzpXUkR6oC6op783yONxH16976rin6opAoPCIA8JJjYe+215hzzyiANDanVxwQQ9dAL
CB9PZJRlWzqgB7P5KBBc7XRQxut8inI6j+qvolRAlkR+Mujg2UnGETNcr7HQ9kkzZvuWxjAyjBm9
nv4axyIsNv+us1VFrR4le42QwaISLxAaH1flORsc2gdDN+02EuA+6tefVT2TFvqqm9UPMZlfeRpB
mA96FYIHleGePelGFk1KmyiD/lQW73LcnRpz8pKIBC4yy1DpqOL7kmJi6ECkzQ46V325GTW1zQpH
fIeoYKdbqKzwWrpDrAlPiZfOtzXp1MzDr8EcDlFNr2oxlLCx9Z9S1eFyMVdqssy4AW6mxGk+KXbf
I4yinGaW24AHd6BtSalrPBAHEx0V1F9rCnWBHLrfLIinOHWcfT/JL7Qy+h6obp4WkOPtn4Pmq9ZG
9suS6WD3kOlkIFKFCa+ufVMmO2S9w/Jn8gI0GbayyI57Nx5TaoxVax4bo2AQZYdJp1u/FXIkCvoJ
kAbzoJMKEaJyAHlk5oo7NJxsbflTDPWI50eX3EFFxUkoHbDBrkr8vlYwvDlTf5BsMCtyRc+txgmp
Sfs6m0/SlNC2pjM0zXszxzUiVTjpkwkfnSAYDtPgcpkLlWCqrvnoX0bbnHed4nwUOuV/Yo7v8xif
JHTxWVqSfVBiXIWr2pLCMBE7kGX9wWwTNYga2idTWd9Sub5Cq8agHkzVT93e4w1EGgD6OanQgiXJ
GaG+F9WtP2WpE06N360yla+VfSkYuF1znM7oOg8Jmlq3dYxzri8IW2fteSBEy9NJQNlnxAnNFVnK
yeMquQoj03rpHlrifjod4n0Llg/kl6GtGGHoJUxzmVxjGQ4Z47Y3I5KJNJPYlvpYTb1oXqnKdZew
QK5OmaFzqjk/yxaWSpvcoiE79E2kHLWIAHSYxyRvgr+IMrQ8UX5pRf7YmOn1GX7pGeNhhjHDDjBJ
MLPT5zDqleqo15I/RPIz4gdJ7U9R23/GZXoB17fB4SeZo9EmseNLFekhtWk6GGQhcLTZm11t+Nj5
jJ2i5Q7gnKQ4j9ktRVG+5RWVpC2laVhn7WeUrIkLDG6baCqBuvSNq9crnSJoHVy8rpMC7Vb7EM3O
SJZDfYOsA+21tZEdtF321CrMlEc6sfspNU4wape9GSHpN9URK6+EwCLr4tJPAS4y/y8nLjreV7ZK
l0StmGesecUskImYhWnwfMl7jkSreO6K+WDJFTTj8kdRr4FpjHWoWunRnrWfI2GBXOo0sHL6GjZC
o5OTDh7Jld/WhXl6levpQRmnYadnjHNVMqGCWKlJtYyyfdIvzQNRqkB2wbhHuE7crrUGMrdGDoDL
gxnHb5HpzBsNC8ZUVmN/iJTJl53Ba7rJj5fkZhiSIKdTOrSRph/bfGSw11jY/cr4LBy4zVEijEDD
25lmNFQ5KaExdvJfkBB/sA7h6opjIB89K72dK4PbLgl97W64QSCb3blIYMajN9D1tfJKZ9zZa8Qi
R6wfRFv5mPIrIlAgpktLOEzI+QXLAeauVPIwUE1PdSoWRAHNCL9f1kMMnTEkw0gr91hbe5ZzbJbz
59iWyr6OY+mxlkGro0apfMXmdJM566UoBYKt2byBWjbe0nxl0ZXqX/2Exlol9BMmq7mbhuZ3i2T9
1Do0QkkljYik+4iEs5xEHupOjv5hViFRxzkWetZ1jgGmdprsKXppOAwqUL9LadV/VZZyJSnVfJBz
2HRxAijRMDB6sU+iG9LkHPpaAR9wiFwTVqsnDYa6kxky2LY5+Gtttmde55B3Z+tWg5qfzXJJ9iNR
N7dYY/IsOK0aKHrCUW4XX0UCtas1Y3FjpXfeu7l46dLZ+TVPlsv85WuZ7PpGBpTqRpSgZ6kzrEua
6iwGkvoWMVw8l2p5bkkyP9Z29ZLWvxNEgqwLKIBm6PuzPPSunKnoa2wu06TyZswqS4W/OF2e1pFx
mWqytKZFToNhCsyyOc4lji3mGdToCCrlS8UQiZM7FHB1a8iWTQWcXWPvSlzR8hoxMKx3EMkf0tJ5
jpEhGK2Kl53+xbAQjPEQZRCgpPJJYr7TjarullnT7hKNsSP8By6ECFZtbjwD5u1O82rYfg0Pfw9Q
QjuRjxaHGO/mcwPZyEC17mbEJL3lrJseTOr3BhwWVqZ4+UKxJXpFfOF64tQK/JKGgj24uDC0V9Um
zG6GweXWg/qlr5pzG5P8uVf69UrIwDfN7jQvd0iYXyFKhktcTPtCI/qwxKL0XNiIU6qSlIhCXIxG
s8OCFABXh6UXO/COErZ1Qn6j4yxNqZ+s8TWlJVIvY3/J+vayWBTqzgKct66YqHWOswTsWZabSczd
RIuHYEztKRjE6jZJFIxiQ3mL8m3WssYrEq4QyZw/23GiXAPAqy71w6pr8VV1JiU0je5bQtTRyd66
ALaSbkI0VpYmzl80jGK7uBu7awEkBwlLOx76mI6lo0K2tIS0nogX+oHDeMbJQ9NjJcDCtJbrvKa/
V1N5t9qVVFu79aXRHi9aT5TMQqNjlNX0oyXkbD8qdMgYLuEnBef1pPZyvTNIiflWLTg85FGaniJG
SGeFXYV13ri1Ut5fyDkxHof0re+WyTcnBS0KsTPnpGPDKdo4PfEGfeG9g6ajXEQYZ80XVaN+Fji7
Q3tVfjpFdojz3D722X6xlDpospMxssHyWqNPYxQ3LRIdvSW5Vrr8La2TaztMMgrt/IWcB79TyB+V
neyRo+JE6z65tE2ZegXxSVY6spaXfaAjgO9T8+TkSlA7CdcJLrRkDoy2fpWN9qHW1CO5GxVGMcur
oJRm8Qc1CUjOippq5ueeZuNSN9J+MZvvotE9y4z2JFmBAyY8E5N31JEK41Aa2Q+zqT6kCYquTP9e
KrxrIOZrnkzsgzoSuAw+Hw1YwxS2V0sAje3zEHUv5H0S42y42aiE5bL2e4ZRHC5cs3Z4A1sEZykZ
74pOdNg3xGdRZbSLlYYU7F5+SQfigw2YMr3WtMEw9k85JryzOhlD4PTR20pr62xG5Xkmyi1Ikxc7
zqfT/YMjFOR/UT+QQ7dkufuXO+83E6Gjn/v7zT++ql35GREaB3950h+P/P35Ikr5X1QCzY+r/fP+
6B93YWKfTn/58r/ce39Wu2TWQWHRFUvTHZvtQ+YkpO3+69ZarX+9729PSZNyLlCH8SV/ft39Offv
sKoyVdnfvub+xPu3/b96eCJRw887DvkU5+VxxAx7zFfBettvN++f//nI/T667HQvIubBNn1jqKDV
8c9n3G/d7xsIQSAyZu/QOMyxoFW95xjZj/t3vH8Q6kgCy/2mWU48hyVZuJQ4067UI/heaBd+NlhU
vNzWKrSJsTjaxgDmTlJJCYFFPS7rP3/EYfsp7t8qcsz3sUG8L5EGuhOTUhLyN5fH+y1pC50WEZzU
XGyZI5KmHO8fSIlNcS607/f/imQ2VJc6saLt9p9KWzT1/QEQqx0pvWTNynNbHxm7brWDVZMnYTiI
cOItxu9+6/64uuo8fr/z/rk1GFM42Gy725P/8i3un//l+/z5uOjW+dBlReQ15sjuhJb0iBauIXVk
QlsQVwEpCMRp59sLwOA6WfdFbVkMsknynLY/aRtLPI4HpTreP7/faqV4dJ0Vxsn9vvsHvUGBobHK
u+X9z6ELKILa6HBQBnscEqxwfw3uH5gq/PMluX96f5mwPKkEN+0GGEfu/a91/3B/7M9P78/X0xpr
zPba1uu2M9w/vz9yvzNTFuJalGtkbkoJBgyFRNYOuA5YAUa6J/0YIT/DVfxpTk8ObF5eJiTguvKN
nnzIIOLcmPyJKuWgWnYQd0vIWTKUI44yueRbDm5K9telurCBX5NpZAlQbgrWz7YSj7Khnqr0zcoZ
nMsOUA1+SFICa118y8j3w7aTLqEj24FpR17S9mFvtH6viwB1fdDiNEBV0cAUYgqV10x9ZPmh1fG9
qr/j6ne3pliL4sNiqK5h8NtN07WO7WCMAeSbfUC4k99AZLeo5ypk5oXzgPzE3UJlda9olz1NaJjE
njQHEwri2EuG+HGppI++bT51x3ga549Ijv2UIy9917M2WH4luoAGg1sRSmHq5Ynx3yk0EefOWffY
DxSCWhvkMgFwZcYvwQmmep+YOVlDd5o0IyQY80gLKQTQdTa7OTR7FQ2x8mMulxeG659TmuCK/aYN
8yGPk7Oi5lc2tIehXDkRzKex049maR2yWkdVPnmVpZ+HpQ+VhdmHIA+wnon1y48TusyiuI4jW4m0
nxXCrSbJR4NFHWAxprRfx1I82SWu8gS4J+fHXZ+Oz9TBpKKvxFvoB31+66GWm0W4ys55mBm+ldOv
vFCeTU17bR35oUrlRzUiwzTnBMasMkv621D1pwoy0Ix1UO5AveYD/1ao64cLjLe9SQJvZCmPBJXI
IjnMGA7kiWsyNfgzeaQ47YWnlXaYqatvX2bCrI2+OBNTfMDOHdRWsyeZhhi9ySV4/mj19Vs8zCex
Zh75Ka4OXkOFmrHM18bMyJNRQ700972u0FGZnyK1vuaETyvAwlepuji0hmV9PdlgYvJAUAVUpnWU
jPekWvBoqJ5uRxeJlLxetk4oyJ5zszsIQuNywpqhCpw48VwW7VUa8xAz9amPZUbI68OQgX2LkaUS
NdnDPam+JXDIs8XwWthfDJEiZ3XNmT+MTA7uEjgOOeE6ZAXDOm/JDK1WnCtbPZhDesGxdxJoJ/Xl
YYM8mLFF4iDthi79GIrkHYuMJbPU9EtxGHT1lOvqsRbtubE137Y+K4mEKUPF7Kk3046Mm2M70QuQ
9n1knUajCy09vgnVOuQDxofv6qIdmB+eLSJ8k1n1k20e3w0u6sBYi+iPd48yFggO9j9EimCmYruz
zUMfvZKDc5Anm7cBpea8nIytuzf2x0mjQ8GAebJuGQmmuTke1iz+mtURsoJ2pX1w5Dt/GnNx40S9
0+bpDPLQo3jZ58n6JHX2Mdezq1Xabp/FT2Mj+3Vhh3V7GDcG5Gx4htKADe/f5No+yY11W2udIW62
q4V+7C1w9jbji3ggJ7ei1gpruipmzWoFYIgVikMpgVtLfgVh/M1Kfq89TO5GEKHbHQcGTr0IJS4+
c42fkmH8bPLupMKRVxqoO73Kd5DfUoR7hTqHcipfpnXdtwwgWkXcCjl6bZLlSWTGu1NWnxnMD3WN
wl4s78R1B7Qt9yMYhxr8bGvNwGtipDl06GZajrGHFvxBQjOBhAcj5Y9kHt/ssn/l3BAqdRTkqX2s
QIipxiGxBT6g5TJa8S3qjUNHL0Rvz1XMGWvK/arQDrmxHp2a1T3TX3KpfwQonmXreY54ieXqteZw
kNOBcYz1UeIlFipXkqQ8WlkWREocVrV5F3EWWhIWpXMhrfFpSNFGgRzQIJUmTX7tZvNhAxxTvj5G
io3RKXrRbej8cRUKCGuElIT4Li5jLr0YDGFEU15IrQx0NXHXgaZHLx3y0vFq5icEhZOoXeUXlAjm
zZKTUPTJURDpRwg3jVHlkFTxLa3sK9yDcC2YrCVdUEY0JI0woeSXScRCRHvNuM5Sxb4OUXqB8B0W
thFM+BmEkV6mKTstuvmArP1VS5g/loXuW+qJeAC3Ys6Y3LTmLZ2YM6M8ZVzryXLhM3wOo6gI5VWE
lUZy4fwptWM4lU9NtB5r1Q6icWV/kv37Ja7lb0uaPBR1u+9Aig0xMtX2oIqBVabzzDEjFoRxvbxc
FK6CaEQRn624xj8jO3khMhu013ygkU6uRHUTKTRRITM0NV0DPFX/nBUGDFSEQIzSBdJYxEZeRGRv
f5q653KYTgzObk2iX0xzCoTTh7lY9nWEbJ0YPkwZp3ksz0UV+zngbn2q8IBGH6QjoeDPP8yEAMGu
OsjzvGXpcU3jvLHK25qK14yOYm7rvmw3l6oIHPXUZC+yEaSoR5zpyf5uta9T/tBEvi3tjckz6jNM
I8RlX+C+LYbXFW+jqy4jONbUh8q5GcVAY1d5EIN5I9DrqemKl3QmtWQiuK9XXSW7EsblaHUY60j7
s63jOiavtS3eBUg9pUxwBRHLlsLmsaWTumQXm/VkWYZuawtfdGHsRWV5lownUEr2xqrtyNiky7z6
iSG4kkcAEKrHT2zp9Ze9Vg9xgyK8IG0Ro94q+cjBDhHVRBQQInBODcPrD5Vlek18AXWww5hzQ3nI
tkSJqY9oatMHQ7+16oSHuXNrkXtFrgf6rHqwf5n5kfbbzQfOY6EpM1nA+KfTuUxY9fvyLEePRW4E
C+LzGVnzWN/AyO7isnjU7WentX9lzoPeGw9SJx91OfdtMt+beq8SlBEVH8uM0DSRd07ZBnYyuURP
nGhMo79nASY8xASEQ7RnpB6qYbnUrX5spvqzi5pvnJoL/ThvYlZize2g2XK8m20NX7yFHS1yEKaN
mOCq6rQ0bPGN9I3TpJdaT3nR+Q1+jaGu6IPPfoG9USkCpqj002lX2vNe5EnQFE5AYJpfwfZf4Ecm
LHaoSRS1Dp21Q6L03Y6Jk1ZSr6R7jhnD1bT8IkdtoJZo4e0ItfP6qPqa5fa18YT25WQxoxFGdKgq
flAcWlm8BX4EkdU9gik6zYLhA37yIVtvpiQOq/KW5e1xSZQgH5aX1FzPpk1jlj6miTdKy2TimfNj
qzs0AoxDETceekbkOKtHB4w28zVa9bPev1c9fD4tZj3KOUtMXlFqe50j0kKXO5Lmg2BrbC3WlPbJ
wq1VkSQ2ElMdpwZTHGQ9/cO0Kr5COBMcxpApBib1KEijPFBJXtQllu8chBvhLFJ0kOPqUjQU30mL
3F28DnobGBHUwKl+KATv/uR1Ff3DrNcfM0GZdmTR70x8pnuubRGVOHx1KhZLsCw9B56GfbHFxxst
RyNZcZ2lniRTKbNywC7Ftqa8ttmyl+OF1O2a/zgKxYeiDgc9ikMVe4ep/aab52pyeV6y5ISG5pb0
tb/G85lvyCglPsrInVhK8ypn+5yCrmQk2IKJZNIwgv8TRKRZwp2cye1nZmam4Sf4Z2jheFxl7mrU
9NRg3GWIS+zab4bHgl5+CSSiMiXX0OYT7qATWjh/yA3XwCVSlClCatnTEGcnQ+mNesoUrnkVbEbz
6qXdGEgxqJS+QnW3elo2u7WVcyWZ52xOT2rPuKoKxmmDrXX+KMu+vFpUr8nzPE8+0jQ/7qrAmuDD
QoZERvkovRYZZxRbOdolGcbqEAwGEyiNGr87sHzT7I2wIGiuNB97Ie36ccTsInuVDfxgbtyBXxwO
tz8ZNIPEZ67WnjZrnmWfDCy9AMU8MmvRdjnBpvpI0GZ11ZFOJUGBzFDwaRJaeEiK+qhM4hDb/XGd
944T+Vqh+B2GzpQ06u3XLmZYYYM4FHJ/LOH5lD6B1ZHT7JmEBYBtaqkJdBhkiTQ+J0ryIcTmZpcf
GpuygeJWwH8xODWC9fca2DPEnXp9N/uz0nuF0fF7kPy5vMyW5TeEg8Jl2I14SCJUoEPJAafllxhR
UjFkBP8Jza8IdOeytP1Bp15UWJ+JBHmw5CwY8zbQCuscLR3ipZe4QkUWrW/54Bzltn2vy8dhOx7J
2nNBAT/09LWdYcu5fZgQ9s+E6BqzDs0zeyCc49HEcVY1EgQ63kBZdhEgAI0ZUS6miW370zXtS2qy
g7lr6J+3igbfdqXyRdvsaAETZyzFI3m9FFGJGeTTtoyZLh3+MLPli2Q69DQK15SoknrWdlbAKkP5
qaXesqBRq+Jzq5+UVnggBy9GvXENRyxDCmMB0yO7N+hgqnEESlI1HNU2qHXsw10OVacNZlJiVoxk
6FTQesUB9GUOLuaNgz76VlyuJcmPLM1agvax0X2wHMQFFf5AjmTVYZeeviJLC3I1GFBPDltmr6ld
CaAMKukyrLqbFV+2qh0mNqx10H0YTfsUQmBr0pVRtVAvkAJUyBhrOqjt7G1/vLKXXIJz9waIqbom
LpzvbG3tHcJuUrxImvQY1+pB30S9Q+/Vg+wbUhUoVPrRFEUoxmn+FIi693XHCFH0Gg0oBlLimFZl
Jnv3m/cPyXZnZZJsjL83383IJRnDliXPvz+EFGEbP0TS6pmlWbN3y6jgdAHbtYpTNVgmK7i3P/7W
Dfnzvvut+4c/uyjpmHzrBn4QyVapvBnWozZDXdl0+VeLe+5g4CX5s7XS0Jff5zELpTHSSlIWEt3k
Yg4QyvqjNFjBHx02vQPZ8kf3yxmSCzFPSHb/1fO5t3RGg8O7aVXIF4Xk9UY9M1Yyrj3ayUPcdjaH
jXL6iGFV7OBsrZdpzMxXgq/3jtSMkEHQpGKRHrFXjuWTZvRvpUBmxxxRPWu13L1n9YmyLTqvE6L6
gcCPk4ggP5Tm2H6kpcSFGVfW8f5pwvAoBxj+1gw4mbqkM3gDOO1Hkjm2azRFcbg/rY9xfM1RoBPG
TF7OMPit/MDBWkF2139iFrMBKSo52el2Bj4tZ7FgCvVhrWawtPYh4TT4YEVT+ippsWvVxhpanSo8
7KHWoRvXg1Nztmg1SbthNaNeMVO3j6foMNoyMEolSs91Nh4WOgHPclUVj0Vcf0+rifnN6vCmKCfo
EEAu2eKuhiFyn25jHih0KYoU61PDb/ikNOVzPhmah68Kt6niQxWRXrSl/6VOS3dJFHKWEW0F7UZV
KywbvGubvU2FLYeiUNbTXKKMbRTioSKOq71Su70anQfyDpHEuhtqomThM2hwJgqt0fxHvryNLWpE
h1nVWdkkKUchA0Y8L6iau2BMD2MV0CmoOO9snVI8WR7JHizEEE+nxusVgwG3v0xnA6texBlHpJU7
0fyoURUIia1HZ8Fw1CCuK9AX6vNqLj6Ek6Mj98wv+b1H4yBvUWd1RatsOSztZUSRQZD3aYWhVG2y
nGwlgJfMY1RuPeqDymDqZ+n7bbmqm+ZYZE9FJBgcZ65eTAC9KrcYuRZg6IgRW3ExHBRJZ0C37u0u
8eQ27GqVzKwOjinlihI6M8c1jDUF8/94TTBAacepS0KJzk1q2d4qt8jkoz3NWlqBS1iOXWD9MjmN
M1u5iukt4v1t9N2jDd202pzzyPIjhrciB8eH3r9qYzeTQXEB6JxzgqTqzhXxl97PIfm1yU7fsEEw
nDvQd+gGuoQVcl99NWQ0QPrMvjTtkSaH8VlGnznjeaLZ+vS4sKvKB7PR9sNyihW6gGnpTmrjSvWr
op5q7ULyPH/ao7R4M/PYlNUp8fWSJpuPg9mXX7LFzZKX1nzkZ+Fl6PLX2flQ2xc2xIaCZaKJtln3
h+ceK1ylfGRQX7PM8OwYnrFp+T1SfjDQTFhBjRLlq3/jlgLTwS+AHUnXSX9VjaOF0KuN3w3eV0ei
sMN6BScq2+dKXVxNoAYeTGmnotfu96tjUanru2XuD3Otf5/tBRJG/5sDFZkkNuFNmvNaXCfNPhu6
FOT1wwR+uFP6D2ok+iu0GBt4Sqgruui1Vx5q9pgeaK3VPi7Ignowg3r5VeekBoTGhGJVfAhezK3M
J/6TFxW2kKRyCtThe+VIhVsl7DNYfUyvUJq1WzKeoFUrEchiZ8NTrqxMWDWMdB+xWvHOlh5160um
VhHjKe86TgYT4fDQGziFath4qtR6sRfc0HF7stf5aJvN01KlAWb3cMyQmCXL4AGtDm39IJi+y4BV
BkO7OKbATgB7Py08Q26CYpWfYnUK5e4kdIdYVvmwcvkPTU7esfOetQpN1/mUEn2QiCVs9yr6dhMM
jTOPOws3h8nJGFwGEffQyyj5TMy2YYpGhhl6uXK6Rh69Po/D91oNVjXo27eRxTR+2t7aihoUWkUQ
+IRx6Xciv6D2IGJiV1+tDQpLhFJ5LUAF5rv0B+SK6bme99Lk6XUIe73XTpK5E7E7FDCmPu3sc8x/
Zbw/OlkFbFkGGMofKpv3DAmrKSeOpaA1Mzn5YaT+XpTxZaFGz/piXwyv2jgd0443rhz5CLn8sVeZ
kui7BHjNvF4G1T4XxM5RYYz4Grs0DbZWg6QbH2UleTkclyonvrwePOPTQMjeIiDOECYRqKqal1jt
L9FkH2RLPDhp8+046fKrYrVfqDGZj3bX2lqvWi6fhS6fNhk6u8U4tM9tW+y0SQo4flxmrXKbmdou
npDMGFzNGdZC4gfRIzD3d+tUCa209gfIOtllKFnIu/ER+ow0Wq81kV255rwMZh+7LI4/o6V1brY2
dUfLGkE2AAb4hjnV7Owy1KVh4ZCnTm7Rlsa5HGgtl+ZK7PVoFT8c61zaafrdqe2JTYMnTArV0yww
RJPG5rIM02wtLs5qqj8UidKFTHiFUTEwzUhkJqIFK/mwcwcyCM8wtwyI1gFIJWbeK8CAIKKAfziV
A2IsS43rIyYNy+uZ0nFEjzC8dJH10tiqfCUO7tmc0muhQhVx2k4EgCVtxvN18yn66LBkTvtCs7y4
xDKm9mrUGlxZQ70vK6Gc106NX61VDsbFqj+Tvnm2TRM4emH/qNIivsW9IT3RuDU99N5iwTKeVVLx
3GZV8Zx2J3lOmtv9HkPWcCRiofbujxWjaZ8xgj7K7CiRYjXHxRqdS6UWHAu2WxzUnEtnSiMUMuMb
E6jvA2V57xdrhq26un+UkSydusVKg8xOX2wJEdguavPpaG8f7rdiKb9qRuOEg1RNM7v5+LtdYqaT
mUkwtwIGQ68dRGea+FVXNOEWWUJuqqnnevtwv7UI+F5FTIio0QqTsz9Ir65vJZa5Fm1I6ly4Lugs
EEx0pMhlKVt7kqkAglHlFiXML5qgUjcvN2uI9UPO4B8s+tS+VITdsdFIAaVd+3K/iwIQHtHcPmTZ
qc7q7mXWQLzGabIc7p+qkuL4QGQs1m8erdP+5a74/y/pxP9fFOD/JiUPfokttbv7/yF2/C/GiP8z
dPx//Od/+8///h//8z/+TR2Of/ef4nDT+YdtYj8ACkEmmYX7+V/icEv+h2xuWA5CamSwGFuC4/8W
h6v/MFVy+RzTIPnbAODxpzhc/QcUReCAjg5Lw4Cm8V8RhwMM/ndrMf+1suEkZM1Gn27Lf+fQRKuV
2wX5Gm4dXbo0sCk3VyI4R2BUhQwMYOhu+ZJ7+coMMuv8dqUuip9zGkTEwfhEltHEc3u0abt+tq8k
moKTpS7pYtcYKacUrDycJTI0Ket6aT8NCTYeOxN7F3EG5Rrv+0EKh2k4lGMooTgjArThNAn5nQW9
earN4VWXoNqsww7j+K5BBKUn8ZMSj/u1QUUE5rOaFfQP+MTS2JOR+iJJJ936VqABX6Qv3bapQ8jk
+y2jA5Pnl14z9ricd06GMFf4RaJj/ekRmf1k1yF4OLBBFCnD+wZc6/KfaFb3Sizt5MHLxIX8vaDu
3xvOCck4u2lKCIR8VBofbzNbWOLOfXTStjDQqvUYCu8yAfGQJpzWjF4eExVioQiSPod6oUr6yEh6
Yc/YmaTLNZqKUwSzEuyvYnhrUuxaWhZuwmu5epHacyufM2W8tFQjOou3jG7wOXV+12CnxWTvlOUd
fRFuq81L+6PC9aPWr9byUDNSE2/T/NqrKDrEY16eEOXuSE8zdUqZzsvrp5ENWF6orfQzob2ewXYX
J2GJ+M+IPjsyTYuGARV/RRIqgp400QiHkY7TM05qdwQyoosvKU5eo3Wk9KhdSWJusCye3Rq+AjOo
kfxVXNeV33/5vi6/cvE5jx+0Wim2zV1K5k1TjaEhP6Yk1Ee6tl9oLGqPs/KNPtCYqh8SNpqIg40q
LvBIwELCRipQBu9AORw1g2F7A9FcAIocBmdnTGyKveg5rCweum57pw/pmZib0NIUT8KqqjCKl8zs
XJcd8oZ2Xzcx6SAfdvqKGoUmJH6xOE2pCLUjjb4LoWnezEyu2HS8xwZZzg4bQDC2FbBn7Uaw8U+A
uAVx0y8V7cMxwmCKWmGuwgXJc1RBj1aftCJyrQpoeAwxF4rdCKmdEQKwnQJI2M5qpicjV26agebe
+FXNZHKWym5lzA2VNHacd97dHCtUaniGdh2DmncdggcREF+x88gRA5KX2DdKSTluUvdmHn2aEJ/r
Dn7aPtGi11VhmKk6SLMNHFvXDPO4jAc7kq5a2V6iha4NYVnEZslE1MT8UUpO16HacgaqrYRZjAIN
WdqrQ7SXa/Zza/hYuuFTU/KvhQNWY+DJtR7+F3tnkiQ5kmbnq5TUHknMw6I2BsBmd/MxPCI2kBg8
MM8zVl19AvICPENTmhRpoZB9hqwb8YNnVKUFwsWtq7jtlt6UZKarAVAoVP//ve+pcnSS2QYDaeip
O4Rscuv6DqHWDmXcBDdHtUfzQU0Ld4pVVBCm8klNHzm7O2o9MJWGbA38F7mohn4VTrQHpU+25bh6
SCw23c1HccLXZ/SP02Q8lV73yUiKiAwNknf6k2G9m9QEgz7dcRYmixad1V/PemFtTI4Spw1mbC5m
By+jximX6DykjhfDrDg8dyk1aO0QxgZJjPTxyXAnFQOziGfZoo7shtvdCBCz6x02ZTf2Qnea5v1W
cd00PUmvs9qP7kaHOWEr0EMd2/d5yWFI92EChHRbJnWnGe/Ovjjf/VvnDp8FYea3JRzqlAEHAjbm
Mrs60P2M8iTqUihPhkQ4a4d05ubtMZYAp++DWIoKSRoLBJ6kP5xD50NjDikLc8OpXWmtPqa3qIuV
z17rlBvBZh1Z9Y5mw0GSHtMTUt7sGY2rZ7/9IzBSnUPdfvoNCy+lUZaQELLCcCQRSWqAp6Ewinb9
9iAvKKocPnOe7b7+6Y/mT6MsKAcpGR5o3RkFN/4Xb1OsPcffpJwzXMmtNkCe7i4M+OonGKTCX2/t
gguatFqaWwa3trd7l/6Eahdr34U9xdl6g9nlhtSvK+m5uDIueIqXnO2XSzVFEcuYZuimqi9u6Fjo
nWgOQLwlolV2quu7ZrGyXP1IZlTyJLVr6ma2uJYdWlAKpnDUpU5duG9f/6tTCwCoNG9nCLi1FlNL
5PgtNVVL087hbGrP4ilneCKMZ42CWT8Kj8Zm/gUiDZBdu4Ubhu0g+s0E+YNr7vwdWsLSv9+K33/E
4la0pIFOVP8MBzWfK9u1XT/OcSQr6Yl0Bzu5b7a0EFxYC5IrbsunlLiNZ3roFzk0OAJ/muPnN2Mx
+woOPEOY0RDp1v62tuNbVbObVevMc48DBITFt+/+C7B4Od3PB1zMPkvpqxRL3Xz3jdXkYPqyhy3N
8A0xApuLdOHX1ip2tRIYXMJ6pSUHrkgFMzR8eZ7r6r7+Fnyln+tod8F6dglt9HVM9tcqveAEfu0a
IaaBzyFmVjdAkP+4eHm1qWK4HOZRO6e4ydZsYniekj1cy4do8/YdfWWVYjCNdVLTRA2k0I+DDcg/
+jwQmUniREfsmyWWF57ZpREWj4xyVCtEFSNYw1M80yCC6MIi+OoIWAI0TN4ETy1Xe0/tUCYlEoss
IIOeD7lq1JdwMvMbtZh4mnU2xuKN08APxkEKmUXCWbiD/LAOH5ttsE4300a5xR5jN8+cIv6RCf/D
uIvn04/WBOeEcUuXUE9HtcN9dwjteZGpri5NBmkm8r11lYtnlXZFU1ohigR10+xIMXIJ2GGei1vz
wjJ66XZymjz/QEujUvdBzkAGkA0arCBqj5EfXKVicGGCv/46/f7kXmj/Zwz0NIR6kfoMBRzWkW1S
Lg6mAy6OD8XlJWO+QW/cQG3x7mqVhilpZCpivvRN8dTI2k2BmtECKo/X8E4KhQvLxSuTH07ZzH6U
5/83FhMkTfKkhsIBMgiJTVm/S6z+8e0lQro0xGJWxFFCUiTOLqfMsq+hbt3FnsmGOfmE1WoFnbpe
WfX1qE0ufNarJKrA13UqPGRy1JP2Yi7xj/7wlx0PF2yQ/EnmhmktF+UBoTJiIZP1hKDs/fxA44/+
I35i2/+KOHvdbt++/PkGLh7pD+PNd+ds/owUlMkSYLxe2qPfA3N1ws2UWvtpMi+h5y6NtdhcdKkx
lSIGCifapYfand93Dio2gAfpgLVyWqkneZ24crH3LryQ0oLaNm8pZsQvnx0KOAaFnB8v00yFbIJZ
ZDhxnrsBTUG0pY6n464NY1dWW4iQdIXUuywYDxxn/At3eX7hf7rLZ8PPO42zuxz0Y9FDuTEcLJvb
cF9tgRrNn/QLw7w+l8/GmWfX2Th5o7Y5U5gK0hd9w85pla2nrXwT7ugmHzM3XH/ftv5dhcirEFBj
nX9rlgXEH6qMp+I5u2+q5+fm6lOx/Dfn8b7ksOyxHzcAMb6PP5f4fvgfLiEMzXjbPlfj3XPdJs1f
YQzzv/kf/Yd/eH75Kw9j8fynP37J26yZ/xoHpuycKsEj+i/nf/37fzVXSv/0x1//66//9y///Ou/
/fqvFBz/5Q+//tsffv1vACr+6df/wf/+nz8WIPlDfy1ASr8AoJAMHoCk0rFReUH657r50x8FXf5F
IYoY/r5GhIzFOvB7AdL4xZAtifwjAltkldjp3wuQ+i9QO2dsp87BwVTkv6f+OL99Z3OUxYYNP0oS
XTfh47Ax/HHuDJz94ylSekfuPxYiPL9Zwfh4dpdufvtrP2zt58V0OYiCwYytGInnwLZ/HKT38oKg
OQYRjM9W2VFR6U4hqXeqFG+GunGBs64msF0rsZT2tXz00RTFkd2ngiuGuQPZClsHsXr5ScIsHXe6
Y4xAqC1/26SfUS8gG8A/XgE7eqhosL396xfr18sdOvvxy2+tIOPDlXN+vJnh4puI7qPyZnmCnfmV
G+HTfHu41x7I+XCLNSui9dMWvdo7qgpFDwh6UJKL1ugXdrBLIuj3y9L56MCm1n/aJJdpG0yppaHa
pKT0Jejsci89tZtgLX6FtWHZwz7dSXYG8czuYvfimvXqlGBFZmGe699LIorUdnnmw6XijI9x35aO
yVq4a06JEzikRqzCB8KEBhvbvtNeuvLXHqhKDYXJrgGMWO4uipCwNKvgymu3OfKlddM7+uJoLN3K
lb4p77qr8qbb9Fvpwn7bVF67aJVdDRAYYwYSL57tmAt6N/lctIyKwogooBp3VuQ7av9YBC9pgX5G
aI+MTjA9FckcBAINFjBuWA6QCJCdUQWR5FOsviN+kPw4Cq2Aii3ps4Rbg+KwqiR2j4slyzJHScRd
hHg6lRG74hjWE/+YdvmTWMi8PhL+lXTnTaVbJjFMBATP8eDO5VTdu4+ae8NPnES+UeJbI6KNaplu
IXQ7KAvHvMAE1MkklV3DPtsAZbFDI9j22uimEF3qQrpL02nfdnAjM9+Ngm6j+dR/+2xfIEMB0/ZO
B61y6IgrxGraftYm7yZUQvayUTzsB2041BWKeUD7BdPSkr7WhMF1YYGs/yiSVEcOBbpVug21so/I
/8EgR03EX+ukS6TIMWCN7UysFbqGXJzo19BUt8agrirc8ysFK7DGE6jMYpfRqNYsgkMgSRRWeS1R
hdQRHoSQzotZjJgh2jY/mRDPrPqhk79p2icdjDQvY4WGwPPuBgtrFjF8uJviON1FaAx1+XnGnFJF
KlSMRkrldJKytgp51Q44hCVpIwVXuQVeHSdFJmwEYdxHLc12M1iXMDUzhCoNWRpBbCFLgEICu8UQ
DrnAZs26wrmF7ASEtnaboH9o8Q3hDEW8zrPXQV/Kn3wPRGStOWPYXuEVtWl+bRrxw5DWmzYtuZ3P
UQlvtaaIiosPECOIgdKNQH83/ucifOxCY2U12koTjY1myBTvq3timG11/JiYKH7Fg1r6Nq8vgMsB
zg4oWakDaUSCiXoNsNItUrC1zeyAQyGj+ZTnEVgjrCTGXagPbGNWWbPNAzyW3ce08a4iGbImj0uU
73O5tOOCJLzsnR7cjy/Mw68Z/1yKhFUrfUxNEThCymXi4tZLIBhfuuw2EYEieF87XVwJHtJLRZxZ
mm7dIbBScBOKCJpo/PZUdIZngxCRqM/fj4g3u+pk4PWU9A4AXG5bk/FADr1jJtfoSVZW0WAmqUG3
IIA3QVvzYJAUUqce7RwWCqgKO+B9GdPa8bGMFcbgSt0HnR4MQet5Bt/9g0cUzTCBhCjwZgF0DOqA
4ruAzuebnOmoyHfWMD31PR+VKcJ86rEUmGspKq6H4gmFHIEFFGPMYiOY6GQzNIsSFsCdBreVTAqn
JV+ChjSZX6AbMAMMBihsPKMtPwns3kq3QI10tU+jayQkZWi3SNz3jSgeEhExRIz8wejcQkz2VWfe
WYBgCEbYBjT+pUMhES7Tz4x72QnLY0G7w0MqVljaXkmoFujxQUZSX2rBQY2Ca6m6zwxhlbcl6v4b
zQi52RhQjbkrGUKVfarDaDOSMZR+nMJjAMF/mrwP+SxuCW4yStm93sKf7HaEMq6GtFzVeBDCHH4b
oNhOpDiBelYu4g3OpXXVENuDODxtIjwjpz48sEOQjeZQolDrsVbroAP88hgiOarIidGEEwSDXTrx
EmpfdO99kjwl5aOGJxoShe3JtNZMhIvKUbAKWviYA8XuMZUlx2IC58DnOuxfQJxm4OoYA4ptbn36
nJKMG8GTviRC7Kqefk2e7Qr/BwvXVJ5q/2vjobAlRJ7cB0I3zK7fQSM7iTU9DF5aESFQBeM5Nd/X
Uu1arMNKcFTTezXdDUiHkvwUTwSMCCdgzQjvMruG/jCBKa1IEIefU49g4v3pWm2v8d2svIJITKSF
bTeHgQ0bAujtPiF5FMO3PAdJxWhlPNWpmIQJTdzy4+TdquJtOewaiAbVBwRNTtBNm6YnkkLsWWim
dRNu4xmSStQsHUJvncTifkTypZICYokAXpD3qnOUiSzZVo74eXrCwg3/YLYygIMqIV7jDYVWc0O+
nxtxf0nzXskhyUT6B5Arq56HGNG7LYuHWlKgFD8Z/IdpVjuhRkbnRFoH9NXSD3dG3t9aILaQv/mf
o5zcBLTy/dwXLQ5iRLJNmc7ABiCc+aafOkSXBmFJ0deKtiUt6q1gokbCJWCrGA3o47CGtFT5STeo
wshWh2mtDaBtjENQI76cABlZdbJKAVUkBz3QkfpvW96wEbl/iG8CgTEfaH0LkehAUvtdo6DLsQ6K
upZlY20mH1G2Arz4bCkmuvc7EtMcBHMr38RcIwXbWB9dH9ZsCD80s67EFE/iuM6UYq0A/uyVd7Ah
4Of0W91KtxRsNyL4UMKStwMRClj29xFRXY1CK7qXwDzeJVNyV6LpRKwM0zZaG3lL3/OKXuBa5pgb
aR9kVtK63tQAeNvsKrO6AUblTEycv6naTsvTXWEKN2PJYjfTIorxaHbjaoLb3zfQJVlioHnoV6ol
234dbcio2Q4IiGWfiUzTW1V3/jezfarEjz7YsgE7UKHru2GgeqJnW60lTQtGdK9Bp6vhODc4ipqW
qDXR1ij0l8oVEAFH4ONn0UqW5D1+I5GMpBiyrTCwuBDwAWEFe1pgkkCcfZBQZyZ9tM4N4S7WkkOp
YnnGv1OM+9SU1ko4kF5GpBlitNGX3Nm50ApuqNEOhTseCXfQJVeifIvRKB++AKyyq1HcilFCx7vj
kStbMX6ox5OWfY4MYjVY9ccqXYnTaZBP0cReDLBQhFgXGeAUfhA0PjX4sCZtr+X3fapAe/1SFuON
iIljEK80iVQViRa+CslDSNbW+MhP3Makfep58rlU6lNRfNGI424rxY4nwdUlcY8IbhWyRoKQaoLk
TmVprUpx16ThdZGMn32rmXnKsk3X35WCfKNUiYuuzJaQW/eTtx7E8SZVPjT5nRbfdf0hLkUSZrKj
OojXUmch6yf1g2bbEGRbPgebCGSXVkZ34NLoCGQEYuh7FZqczt5Tlm8qmIH4lQStuxPBXpVK7IDc
AuCquaPB1z5FhUGEYptKQLaRH46pW7DjnErLjlHeN/zSdiAcWf3SeuwdihLYdoPPgV4t3x9dGe8i
HWhh3LMhoJMKmxZW3glWw5XOcBFySlR4dQosgF2gXO4bAVqxbu6qwGdTR8KuYQVrnlknq5upmNgH
PU/IaCVf3FYQYPiiQ/Y7+iCahKhbRyX9U7F0W178UATM0d6naM8qwpm9UyT2d1P2NCqTK6HArIzI
Jlr5MdO0tSei5Id5ZKURhByCBPsOipiH1wYvS0KGWfwc86UEfOSV3qeKAnuoSq4nd6x+nCKL9+CK
XR08EXZsNwsQPFhXUltu8k50PNZPy/uqpDcEIbB8iR0pgc26oyZZeUetatYVdjLc8Vn2ZWrxrhJT
auFiNPujZHwe4/dGHV+ZnXzp3LQoUr6cGOegXVo1tLgteT5XnZWZUq0NW0Te/d+KzuVzarO3scn+
3cNgunr7IPxS9FxWDc7Hm09TZ+NBTcYCHr2MF16rNh8h1/tauBZ9MVT96/Tp7fEW1bqXy9OpQ1Ki
IQyFU+mPwylJEk6DBX4NbN9OOeDZWKtr9WBcOAUui5K/jaNgSSauWAc8uqi4SEo9EX0g9A75pFeh
etCq6VCU13wNiSi9CQcYERlOgtqaPyPHt69xGa700+CLlk8vgNTIBe5pvxfHVfBVYA2j45g/EiO0
sjYDenynV239cPnc/drhVz+77sX0QSEyknrIdY8Etsis+eNcmE2OHkrrksxvT9tfuNhFQ+ani11M
oEnUlLHAxuIoq9adG9sk2TjWNbo1Go+iI64CN7PNC+Wi1+o355e5qHUZsQwZP+Uym/J2mo446Ybi
7sKFyUzF5Zuhq9T+6OHCIzEWBd8e4iEVDBySjYMCjiZ1RhjHYUAokLl0KcoLb8arl6QCsCUrSGVf
tHwzhKrVpcYf8O+3bmURJgkxVPQeLlzVqy/g2TDzVZ+976YSTCWJ7QMbrORG1osbaxT38dCupPhT
MxPl0zu9zw5NzKI+IctCITZ/jQe1xGED2ZNjvo9+0RcVeJb/n7dgccetBrJvE4Q0L/wrsfyUYqsw
Lr2cl27zoilDG7jv1ZDrl9CCd+9a/zAI/9jMofJlyTqMy6VSSfBB7Vk5i5y4T68nB+jDDYeEdbCt
PmYX1UKvX9DfBnvpzJ490NJK63BqXoCWkEmH1NFzjDLFhTXt5bvz89vw+zCL6ZkMYd7oKm8DhY41
ub430VcsHIQPOnR7twnyBn3X7cpb4Q5MiUtcTb+urtNixRbcCU/yhVssX7rqxTQutAGlfc1V45q4
Tq/VjbRGQGcdJI+z6Cr7Ol4DHzuk78f3WHCCCuO/bb2L9sUdRQpxe+kr+pIW/dbdWcxcbQCaTYkP
EQHapgqPlB3dcJMepiNxQk5F2z/fgCl2qQlZK3OFJA+jdnm6PBte/Z6/tBh+m3svbayz6RC1uQVM
6WXVgo30ISU9zMYaY4NT/VTYCA2+XlhQ5kv76dJpbCg0VJHmLdsOVdCkpVcR4fNy6TftJnQDp1tJ
e2tPkeHyF06dH+0bAy5bBW1PfTQ3uMIwAEVB3UVGxluO8mOcR4emC7Dqcug0xFXO5jUcKUkqz1rN
5lTBKDKzmnNky1WLKSLBgNxir8cbR2sDjtammDwnG7AZ1tqNghbbI9U91nAEcw4GvLcS+2PCX4Fm
bfo0Q1LQj4Fh+2B6sl7daPiB0S5uchHSVudvLtzp+dv904UbioGNGfoArawfl27DKKI8KNKBkjoG
o3Zy69X4KD1hZgPBtB69FYmkG+WdMTgwL9y3B78wtjXrP86mlY47tZA8nnKjNwcjqVxELaRPVHgA
91Fd2G+PJr36ehu08ijqEp/3EpJzNhxJWlqQq5yxpXuDPGIE8DuKpO4AXs42OxgSq7mbHZ6UDxcG
fnVynQ28+DwMFSW3uMnme5xepxw9DsO2dDoXiydEDSe6dKHz3/vpmZoGrUmL7iP6xB/vaweiUDB1
Fo52HyBG32boggh9Xntb72Tscd3sL0l1Xt0AnI242K8N1l8/Tuqm2tWb33bg8vbSMEv1zG/7wrNx
FrPVj0coex0zplub+w6x7Eqwv+gr2h+3IEovDvfqNvT34fTFBFUyLx8gb83D0W8qVrXtu7HbbWH8
bRQ8ooT5rAiRv/T85s/eG89vGb4hy0UmySPPj7jNldRrmyAAA93nBFLhQmCT3+CASHV/3eIxxh22
+kfm69llL76DQmXVQ9kxfu2K9uTELslWX6SNsIHScq/s3h7t9U3A2Wjzt+DstSR/K26ieL7aW3iC
x2KnOPVGOkirWUxTHZm+Tr4hmICwAsnmTX3yVjqfO5HCxH/kS3Dh3i/e1Zq4TUS//Jo0PUz08Pzu
3dvX++oyxJcbezjNe01e9u3FITXzeC71zWrweKsc4qvksKodUs1W8qE/fJMu6M+XOrqXt+Z8xMXR
EShFJsYxI1bqlxInjEg1xYwFTL+V0wrcTvEz8SxEd1241GXo3U8DLxYiY0Q9QjeDquZUrCtvvPVH
KgE4O0AxxRoYLLXal0kHdxAMdlysNWOCezYfqqm0kBCje/qBcrCL0sEu6CBluu9YvurUKi5zBTCe
ce2HjdN5yYWd6eu3jGQSjmr0tcRlSQGsR2ACwZp325TR9+Fm3mkXtuBcUjrJry2d0Dwtyhb6fEab
v1pn09/w21wNYUKw1TFOgLv4LH3tNykddaAMiJfrI0idTXxjHqGQOzC0baId3HKbr7NNfn/56yG/
9rUicNfkN+GiQ2Tw4w+qMk/LyDaej6g9u4HmZi7glM+eM96UV81WPOm8h77dE7PrSDfYqE7i3YVX
5EU8v1gBkcjg1NMoACKvXxwM9JEwn7xogIrG/nUwkfdWSDfNkEaradK+YQvZiHQOZEy7cYm83lop
ZfQY+/rNFAdX42TZFV0aKjQGxISwZsslg7FvnwwE8OXY36q1SaFRfzBUz40N1dHV4kkoOuqBRFMm
vX8ivuJLArlDlKt72hFrOpMQACB2GMrKtPSr0oBGIEnrKlXXkDgIWoiVPaxwYkBA+erpRtAaWzW8
RyqkNNmUXRXhX4t5pjK5g3FiWDQ60+swEh6Stsdf1K5FsXWGbq5X4ssuZfWQweBYtXqWu1M7fRA8
4yiH4q6LLUcxfPIR5fuiUtzc49TdPPjhx7bpiHVUeZ0j+Bq0ZgQN9psgHEusaFbwUMrypktyFAQn
qTg1WLRWICH3caV8qeCRXfskgpljJ658RTloIXZfGBAT6TByqGwbtdmgrCdFEzJN4K1kqBuEMick
cRaGzEtZbfomvipqHcKU2BMdRx+5V5WP5GrhPAtVJIS1d2vF+WOe6q5StwNxiCWve1zso5D2QJfL
HxoZFPGUzARVDFiN9jhOdE91qVVWoxW3JJmVd2ITho6pA+jIKuVd7jWkdMhrutmroZ2pn7HtQXK1
NV3MyTSmQZKQI4z98uOszInzel20jxL4ZfjKEtttOSMnHXuwoKrwRempACo/VineqaC8gS/uGPX4
TC37xqjUZ5gGmAOFb15BWk0bWg9JorhW4H+6MP+XGzgLtb1Jh0CUFPblP1WJzEHU8zAoBse6B+vi
5vvyCnO7Y2zSr2w47My+uGVcbjkYUSc8QSI0CQG+Ovtpz1ehwDdBask1fa5ypvulUNitU9k/MH10
1CyUkFahhGDDk9w6KS9teF65XgRxJPTKKGvIVl6MHqcwpzsZT6h2X3+CvKICceOI+QW+drkbH2iB
tc506au4PH28XPLvgxqLzR1H3VSoZ/d6wp6jxgBoC62d3tG7Rk80T33D8R+md/K2ffKmS1useVNz
vsAtB18scE3bVoE5Dw6561t5nTnTtnmCoM/+bgPn4nDxDHLhFhuLPV2rGxVEGm4x/uBrzO+DQ1b6
Kn+uI4DGwDScch2eaDa+PZNfH5WSFecQjCvK4ltSSDFyKsJtAQ/Gdm18kpunf2QAi5Qb9GBszRYz
RwwaLZ3qkYc4HQyKNUObOG+P8FPh/eVRKVwB/0fi97Jk27b6aI0BQ1SUbAXiYlzvBhyRM3+WB5cU
ItvayVdIOv6hOYIXBpUnnh/ejh/fSauvpnTqZHYG+/g63ErbmLPOaXAVG9Sfc+nU8eqj+n20ZQVk
7IivnkpGi5RnICWrQr2+cCOXpyluJJ9yyt6GqqooNBYbfYEth1g1ZMqPXXegEO7Q37TjOAZC+r7m
iNGNkJEj/2SguIrLo49Qs4YAQWf/3iJlqCex+OUX/acY+o+zZvQNNfR37fOv/4L2+d//8udzGfX8
X36XP2vWL+qcqCPCI5I1A93l3+TP/COdBp9EH0MSea3ZtP4Vv6D8otAgQzJtYf94YSycZfO9yCeh
Ncw6Soud518F2ze/rY2/RSu+ns33c1FStyyQ6GwRYT1Y+vKj0adpMiHkFOzgyO7Ov+t2CeEi7hit
vHt1XWCeXl/qABKBvli3zXlQg6WMchkHQXMxhxvdk+Cd0neXwyBGhpdvLRVRBwA+QuHYEqf0iBUS
+RLxKJhEaMutthkAHaDLMRWIxMiMpASSemOgEriT6y+1eEs0wiYr273WIoQprtRwr5UeG1xEHkXX
bvW6oiYOg+em7+JPY0gnHDzUkHRrRGNubXl3KVwIkhP87GveT58tFdRQUXQIPagADaajdDfBoLqR
njtW6230Go+1lxXoZJCQauEBWIM9RaQLilDKUJmEM6R5El5I4IjxoUxLm5K9n8nRMUEEgZUafKkl
b6WWYKKygc8APNQrd0lPnztHx9qaq8GiRDLiWZebfcJAQkEYkoofNriOQnbdgfjoc3qzTpmSbEdh
NwGlIhLOVcdPvq5AvVAdQm5WLUb2gYAeyIhEYD1FXbqq9ZvYCA9hQEdeUTpbN5JTna3N8n3F3gUR
nZ1WoquG2s4v420sDw9dETxqRXYMabVXQfgQAkuG40d9t1upnrE3YwigfuHQsQZNP9mZhcLQ1/cW
ktUBCKqKlrAqtkXKnxmzj5Fa3A6Z+iD0xUGTkc41svA1GNJv029YM1peyEQyob+S0zK4ZRbFm7EG
T13q3yoAaasONaaSpraXo1YNoOtERuV4qczUYEEMUuZwbutdAnsQQrP2dZih/cTHJHWyrmfWWNgy
PRDdYevtp9tmnD4U0sMwdTtJRuCkPzXEcKFTs3Wm0vB5DmqEZ48k987q9U/+DN2F5xgbW8u6FYFD
9P5aaoePUgvsefwYzeZ9dFyBcasp/qep/lZMwV6vkc6L5V2eGizU0wpjyMwCsyfVsAVFXdXEY8v1
tJMUwi7lOd/dzcFVAmtda7J5QDK97az3aewdxl5C9siRovrsVz6xcdrDZBAJRawBd3u4lTRSMT1Z
ol4Oo0+DFgvWthCrq6Dpb2uz3LckGq6svLyrG+ujoKsOMSmumYknqE2uIn8k5XKj5PoOOcQpHPqT
JfLTIEpHceFo1UBoPb/HUOzE8m/UbrqbfOMu6Jvj1DarWtOcJtZ3WhYDiEs/CaHySACJVwX3nqJ/
6mQd8nLklE27iRXjszqlNwO/V9HyXZ3LX4Jc3BWytC+9+YCZH3NNvVY5qsRV/W1s2EyO9XtVnLaw
CG6whqLJg64SVHeVuE+au1Qar4hwPEQiGtSJLOIGbj8iGsn1O6Sc8drrvJURSXfs4995qbGZakAT
InBDBBCuluorZrxt9JWb+pBvG0PD8WahzgECXpifgipdUzzdFG11LWrBBi/HjWxCTSrhrZcJEnEd
6EPgknZP2omaP0vo+D2x+Kxq4jWnOleVb4rEcAHe31axeDPGM8hauYqJb7iw95m3Nufb43mZpfSg
abphityMxdanHUeZqC3Rfym/pPt4E+8QIF10mC5N/BiX2dRp+pwVi4OPRuSPW6ymstq29OG4vThM
/aN6622oAGBl+BLuJpQGHENXLO/7bEInc+nUtdxyzaNDNlJEXZ8Lgeqial4hZepgM1NGUXJm5ucO
H8B/7nCacWZNzGWrt3c4v/4r+5v/85c///q/8X39rz/8+t//8ue//DOWr3//lWzi8y3P/Ke+b3kM
+RfKfbgPVUs0ZGqz7GG/O75M8RdgT1QEFZNtrAaS6m97Htn4RcaKg3FdYXvLQYEH+T2PWBZ/oYUp
cgJCMsSuAQXG37HneSFKnb0X7Jtlftq8e0LL8XNflPwIdUjaKlyHXSa6Zm/qTxbBn8fUqzpnquLR
KcrUDktQwmUjHb2iJDdDL6sbs1SS20aPYMH1dbSvWA4bpdvHI9kVpDtKYhS8631rxKo15Otcb4Ot
J6UfxHgSP8VqkD4OU4Y+VxPKxtH0LDhYUY463sO+ReoKEd1WldCTmLL12WP7vus7N6AtzgzzBaNc
mcsh1EI4fS1e0CKfvDK0iCoSh9I6yCaBWMJAHmLVEI7jS4H79nDSIu8ZHx+DseVl9RGpf4rLfmgk
5Igs8jomb0wlQ6QwkJl6teq0oNePaTZZgInSD2w7dTBEhYHIPfhkohm4Bhm+KSX0UVkDLra0VSV7
pImz1SL1A0HLLifTB3koiUSXlN4txaZ7h436YWzrB1MGPlPJWFZSC1EjFpy0VfZVL34GMYbZKSKv
S8VHkY6kp7KR0QKMLuohNkiPxKJYv9PqIn0WPTJJ+cAQkSxDbVKaICYhfqY0qvojUPJjl+qbIELb
aoxs5DQsg1JgbtIetE9ufPGiFkED21hh5N+L0y6+F60ieRDSgMxCT7LudBDVJ9wot1NMjIg44Hgu
mqnhYMY+pDJHvjAg+txSALupmEFOVkIOJ73BgyBY6PkVOUToWWnDSTf9wTWypt53Q3WVtX2xr+Ry
RLgqSM4wqeWnXNOij3IupY4Xw6yNfJGpaTSKfIVAK3SrUaP029TeBmJxgp8vDt24FsyjOAX9WlOm
3s1l8FdlacYPZitZDtGxpKoNgkQ2MYmreRmH6YViB9aRHz9bszcMaRdvu4bz00C68OPnZCoHwph7
MVzjUjYflaLo12ZQEKpSP5K2KhwIWQXgaZKYg81C3ZPEzZm2k9Rntl8EGcQjMrBaVCHpkmeTDb12
Yi98JfQtYVl90Dlj7F/VExD9XNfataYNiC8IJbXN0TvKmRcD3BQNhY1PHhy1sX5CdfBByarbqDG+
jppCv2xM3gUEIgQ499dzCPKq701va6J4G9TxmuWPhJ+JQwMaZLG8tjTjnkrt55IA0ZVcUvttBBUR
XtsNNotexHCoITxor5oPYXoV9zRy9NQ/Yav9oAS+uoo9eVpNo8WxQe/N+GYwW21H0ZbObdf0X+Im
qTjzy+b9YADr8hThemQT3QeVsi/TWL63UmW8J5FciYhrhCGn+myRs9qkicWu473cx3QoEyBrot+S
QQ76GKy9xBbP+NBK5T2u1K3es8Ovy3Gt6GP+QKkKXLBMH6A0r8KE8N6oFT+2QRGtx6BBdU5RWZfT
jvqHd8wDTKN8pQ+YY7EypQE0WH0A9DJ3ImQKN8SSoVDujWzaqVFUn2oRbn2hMovzskiQk2OLKroM
R2aJxi0zQlwwo5XsgUALNvgYYZda1UlOiNHxpORD7CfqRvSVym49H1dBrPprtQj9Q1UTsBbBCsNX
WkLtbYrw3iPxZ9Po6a619MZRpgbUTWH4m2jKNEIZdG3lSaCN/TB7R0IvebTmEH8IgqpehdEkH/PG
l65jj4JWplTjpg7yXRySRBuRqbXOi3JHbPjnkQwrxxRSDmNSwavZmR/EwNoEsmeTII2Tqo3eF36M
eJylyTFNH8TTAPXXqDL0hiOx9oYZO3KEXFpAz3k3VYGwNeByupZUfw7ZVjty+/9IO68lt5VkXT8R
IuDNuSRAkGy2N1K3bhAyLXjv8fT7Q685IwrkbpyZE1LEulgRSlahTFbmb9isRRMZOyFNbNUaD42h
t0iHdtIdzpv1WxLMImie+JPDsLvWwIvcdtGEvKIlDnZTzep5ZYpgelYWhwYL1ZVU9GxPcyHMfG6d
rADVyA/Q2El/Tiux0kvFJnH92ZkNaXB4XUXLYJP8RUXGHIvf+PD5LXQWEjQOxFoFHQ0NMZzlpWdV
Q+QJqhi4ijBCeTR/h5l8qKffUyXg1DIApbfWENuLugYnFxhRHVQhf2G7f+hMnYwSLdWAxmsSuUVY
PSB0j6dZ5hjteEDk7SZHuLuNb+ivbH1WweeDPbvhDcpLCs5NXLrkTksRzXoQ0xEICxZQIq0eLISm
5hErDHyIVz7knCr8lTsZ5A/KnOgrVLPObvZsknkrCgiT5wpMKgi4oXiLS+VKwrJkZzOTqCpbdE81
kGs6Thd/3wGlMhqlrBWFK4Q57sZHBEJfWrwfJh/d5tQtEULWRlfIYKrwWIvM5ChKsON9emqz5pFh
cK9pX/shX8FUL3EW8w9De4DcZu7qsrgWbyoBvmIvhBld9ly8msA6b8Sc3naNVqacl++yP1E4GV+a
EmIsPDo87e0kzqHXBuQluA2DFQBnKHf5XdUXj6M+HUpRhX5bzy4Hw4OaTdOmjJA0jtRdWe88NVxZ
KUv0z8cIuDngroqU4KQl/h4PBjNs69k9OQcJ2YEJaSp52+KObsAqEhLcrdic00iuIZeAu8LZOSNf
+RXn61VBcoHeHGoISDAs2wFR25Xser1wSavw5PKJd5DVL/X46/N9sWhP/TPYkzjq3+vIr3XTavp5
sOUrkpwIoaKBYqE2d5/0a5nLpVisDhRsVHBx8hLtQOLvSarI0qg16JeV7AotSUUYvDdSvEVoc2Un
Kh/Ivr/3oqJQfiHHlsDBGMvjZhjippDltHDHCYVcZOkF/8af7YjmOkRX5rddU5lUiGb1UZ1qpzTh
ECT0SevgWHgzQUE2NJwJhPzFaovo6Ed1e8RrLUCX1PiBPgJOdK1o3gVZ5Dl1mGCwNlPBCzO6kpum
dPDcLjewozBHFHTzJev8bLJDWHXWJpjC8WXQy8KJw7i7FhoyYtWsLQiaXXRrmmNlK0Wdc3ioxhUH
deoEs2i+GJvdnuY4VlCk2o7EafpSJyqM4FLV7YQLrxg5QY0OX0DoYLgwuWKCQF1Nok2zw7qhM447
WFTLGVd2K+9USWTvFRiXIE/ew0QbctHt4VupSv3NyAOU7dP+wQibh1LtZp30nRhlD7wIvvba3A4X
0WCf6q0gC69t57kBZm4c75h/hQfEQV9MJbkf5fzL0FZ3LLNHj1qRnxWR0+f5jU9BUJ347HrcPg6j
sPUT7XsmielOx1Y11jTAN+lRwxY2bBA+Uv1bISrsQM96uy5wchE69Vh0ww9cCF6rSG9cmp2YMqmo
f6gS3cYRWVlcIkxUkhQyFKHCoaKgdHbddwFcTHyesX9KdoqH9oFXT69GHqEkWZZv+NLjpzHpVGhz
pBUUD2XQ0XovGwqYWfejnzJvA4vD6Uo8TKfoOmmlq0btCkifBp2BmLZWVgivQNv4JTpmP9qkPk9N
hGdPtpNHiK9YWlgJeghouGHulUAULCFtAjgyb5ssw7dvwNMIEQSk7yGrx+kI7bUIBJZWeW304rHo
eRWTqb42gfCrSnRY2FP5Ko2aU2Afy1N9l40mnNaqCWxww/etET51uJWmCYa+ZFdlggVbJe84gq6s
SnmS23CbS5kbB9VRKiaedejmw7gW7qkrPVY1Pkyh/FCT0qup8eIXeJjkERRMcxieshHZpG66jX3r
RbZQs0UyONG6Z0h1qL832aav6F5KAibZ5VbOom2ToTecN/lWxI59QqfeRs75Z1uJgA2TH0Op7PQh
PiaYb4LWALkWpblTDjwsy/o+D1QMLpRXZvvOVFJnyJVD0ub7Tp5u5YST2O/FnRVIqRuJ8psH8VWq
0JEZgFtPaYEHhUZ/oOLZEqq/LB5p3OOYp/aHCiM/rB4pSJbtdWjV+6hVkKASQleNwtjpEBzwk34P
fPtKSOttMFRPgerbylB861RemZ0CPtJLvSt/lJt9aCJ0Kwx7ITAkavLU/xPdP6gjQr0Taa+CAwH/
wqtRxTdGh+3GoJqPuoVHn4oExiBsk1Z8LvAolTGrDcgEwbmEjgjpJUK6AuVdxJjrPHkv4aCqcBNT
DdfYGM5tBM/UTQqmFZ9YdPZ1K9rElVzbZaQ/dHVe8jpCF9mXtIPe1HdRjCliWRvgy4VEQ0C87zch
oMSN0UVfMm14MSwJ94smfSzbeAd//Wc2DCHnJTtQiOOaMyGCqKmLrM4GL/sQEu+XysfXue2k312j
g66wUmGDgUlwAHy2IwejRCxP+XGscF4dAijqpmJsykqKr5rQLG7ydoi3WTQ+UzgRoCTL1/KQHWvN
ehsjuNyhTu2ykptrPZV/BejFglcVoPr7dH/K6L1JuaTLvrZDE5XUaYDq63tFfiOUvNn5ndo+D/MY
9w4fBzN0HxHqQdNMvNYz5aYsjee2a18SVA82GlRLW+Z0cIYQTYxo8GlZQQcpQMoKieLqZdLaSapf
W3EFTx7fTxwoql495r36JEuTHSTyeKNxKNyVIRUAbbQyXLD672qvP/lBzQ00cDgkUtjBwA+EH11W
fStRPAI61CF5OOhf+tFE4TnTxsfeKm7KEarhEK/pyl26kS3yYV0ijQR7sMCHBF4kIqcVlK40ZAep
DBwP1BM2wndDqdp9Fu8+TzaW1MaPbOM0HiXRU/zPpBkWYDDitQFdhOo+pjCR+q/h8KZ16LsL0R1P
zpukQoKj+Pafx+Y6kmb4I8J1Z7RKCyVCK/VTACgFz/quwACqduO5QpDTigpz67pi5VZ9timlwt8X
zdvnP2DOpP5ORggr083l2aOeP7emppTUVNSpqmjiplG/Kd3j5wHOBXINXeLxIStIiQFmxHfgr9n1
BcFIOk1qXGE/2jxV7cQp1Q06QGQnkNzvZ92k7FbeiDAQ6DVsZ4Sn/K2RVt4m5y8gfoZFymXxmKX/
vngB9EU4FRX+3m5mHDCHzr2bZHj4fKgXnj867FgePkAGqFUvQSvmME6+3ERUp55mvUA4XPQJnX/o
O8kGCumhvkbq8qbdlyvSk0ugDmv4r9BLBEsuRKOapISe7rwb7TXgzNw2X3EmY27x8HOn342d3lEY
Wklnz9fP33EXe1UeJypYc9xOfuyqowZWZWVSL324k0nVFrtTyxOlnPy4dQcamU4LRM7f4nJux8/d
lfDQHoZdsVsjPyzpZx/TOavViSLqltQy5yPqpCQAX9wI6Bi0bnBAy/aAo+p15qL/uNP2obYpb+IX
y1afWofC1DG5Kl4aQAkvIZftWk1+XpZ/7086Jyc/ZC6XnPyQWJM7FUEORl8IBwGWlS1M+D3VqkzD
QX0vR+NoIdo0ysmdEkrfGlHFFTDS3wsz/dkZuLOJnng7evqWB9VDiC1215srj7Xzig2Pav7IEruK
83qxBJAgx86+5P1iNO3VUKJ8n7wOmFP33o8kBb6hSitL4nxFfCBfKJwgxANDbrGVqQ4pMu4ESLIg
WhS+Arqyy3EFBH++rokxA/cUbqFZBPHveUf8pI690i/dCvNXX/tRB+J/M4qTCIsvqw5j7nfjHKEf
NmZ4W0ffdXTQPt8951PF8kEfncsU7A7ycX8PozESmSZJ3rqx/9pXoM+SYiMmr58HOZ+rv4Msdmg3
1lMd+wjqJx06MgjD1FiGfx5CuxhjBsRTEzQpYi0GYiIJBxK6bGmpSI9SPJVkVKSBE0UoLMySn60w
PAuydD0W+N1mlWhtO7lFdx63KuATaEqJUnOkOPxTMVqcnQNFxXMPAI0RzzV9nCXkNFYA5aVbGdvJ
QK+/lF3+XRezgyciaoQkHAwo0dvi/gW+PHwvLNGuuua998zvigVXocbqVJhwF8lH8EtjV22m0qhw
vZy+Y91yUw0oyZLvB7JxJ6AD4wYxaliKor76fXRldOWTFJTXMNm/96PcbpsBSZyVKbx0kpC3sjvm
OVyu6ChQYz3VRk6S2gQxpbmmlYP6XcknLtSpWAwnYRbLuiv0vtJikQsBHfoOnJEtkNvvuq1m6+WW
t8yqGcH86c+OyJOIi+NA6QqMIDNMB4ZK0ze1otz4iCD1hbrrlGGnRnLGmyMId/HY4DSs03aoyrvB
r1P4TfXXqU5kENfi04RL6iZIh3u1FlF3A5DTN/5TlshfPv8Ol65qCr4qRyXeBfjGLBKivraaTKfL
jJCO+Fyhh5ZhGGRYanAwkR7qO/Uq7UJX8crnOE/upkDY+Yb52IkBnCALsERcqugM1sLTOIaPn/+2
88xbp0QKrpGdRmlqKW+pjaZYTpnV0h4Twyuzrb/AEAE9lXaVHaZKbidTJ6ycg5digjUEdGSosy7E
fISd3HCt2dVDkRPT6o6lkm7FrISNC899ouiK38znI7w4+6fh5hLnSThRFaCD6V7r6nHzYuFP3RfB
VwpuN8VobvNcDzdVUD9GQXUo/doRTPEFgbhbrVYqXMsFVIPq+DBm+q4d45V7dEmOm5MOzLtAOdCE
MMSz6rkihZNcBn7nTk+Ng/3jrUGF+QdmpjaVFslGk24XOuNaTffy/P+JOp+8JxOCFV5YCjgLu4LU
OfnY7cL6RibJMTCFN7z3z6f/vID89xAXH7sv60xJG4aYiPUmLe6HEeaX3uzS+D9PEohEoRBpcp3W
9LLi30rxoHhT2EHj3mqmQrX8pyKteQKcpz5/BVnSKLzETGXQCZ2rWDjuvUaytx147OMPuhEQpJQj
feU+ly7kgzLXuAVuC8IIvZy/v5aeGF7X6URsHAS0kCcfFCdy9fvSsXYCtqs5wkajgwSWE99jV7bq
FnDhHv4r/uJ4V/MmK/KWaTWweWze0H5c2aDzClic5n8FWJzmXjckmYyviCvjMJVp6IjdmP7anSFd
Wocn07gkN5cTjp1+HrMODyGsF1i+d5QWpY10tLZYoaHbhs5OiirX4fP1v/L5luxmlYrLgGUMDG4s
fL2g2XlF+zXjFhYL6zafvbH16rnq4ufPw658NV3+e9UYiRCauU9YjasjUakWpiufbUka/Ti8Tmd0
catpVl024FEIsdF3ONDsmqOyaw/Nf6EbzzF5GmlxYOl9l8gmVUY3OuS35M7+Q/Zk3JYOrgO2d+y+
Zbu0Xtl2a59tcWyJYpyWakBI8Qpfun2zjw+znc+qvPT8HT5Z/B/U0JOzeGgBhCURcf6R/pD2/g0C
a5z8KIc9/YcKFP/6YqYJVmMmESwLM2lKIJprbOVZJDN47XXQ9S3GxdohU9cYNks69Fm0xVeLO6GA
D5B2rtDrX/GB3QtV+UUdugjqNYLpSNNCYkySd6WmSROXGc2+KdhSq96bRbdXNYNGQvM9N6YvuabD
n8wC+gbDkxCK175QPqt+9EphGei3ZOEnEqX3Zac/fL6LLh5NMDd0tOfpcC83L7UyqJctQxg7kD9G
9FAbqAVW6kot59Jm1SiZgQfglD8jBBatPNKTKwiTPLXKEeXEtb16aZmBuWUbybA5zmyNRgmFg8br
52UmuQnl7h2C9ra5QTjTTR5WV/WlW/I03PxzTlY1zCdPtoqPcLA6IXmXO/0g/Ui3KInjRohdyHxj
dcjXera8Qry6tHNPYy+OJQX3XwW3MhZ5p9g6OLpS2sos9KD6MsDfrVA8i5G//nyhXPyCJ/O7WOuy
pyd5OTBgEblbdNGhVT///0VYHEhRMPoIrRMhjoUXgV6QPnW/Pg9xqQZGGfPPKllkyoDQAxlwQ+eq
D9a1vsvuLRfBNu1a/2bu6GDtw5sBseeN/82y04Nw5XkOSVyD4eF+7bpeQtU/Do/Tn7LIevIx9DJ0
xvgpu+46Qr7xp48VJ4hPu3zId7NAQcUi6mB62+ZrfxdDKNmsHZcXPyq1Y2kupJBXzivtZBWPCsLE
WLdy7WDCnClvGWDSz2f80vmi/YmwlAQqI083en2OYLxrwy9NuhFhKHwe49x1hdvzNMiikKKogTH0
wUgGgmsrKucIKZL9uPHup4LvKJROAJxrMedNtrzWTmMuDoCps6rSUoj5j5iX5db2tKd3h3ZN+Ybi
0W5ljJeyu5k9odEH5uG8TJIza5C7ThKJ99C57VbcKsGGlkrxFj8AIvzZbX3Rhdr/Fd7855EvfkEQ
ZBZod7BWS7xcXQZmWHYMdNL8dy2y3KD1tlncvX8e5mKyhTnLv+MstqaW6wOq9lPnSlaQ2tMgvhSx
RA1LBlXViSrKmHVzlMMCwOXwBgilWZnheb+dfVAD3BzEEY16z+JU7aJqBIOPLKyfiu+Iz0Ojwpad
s1W4U4Z4H0naSsCLz3bwgFyJiMcw8PkXney+fj7Fq06dM7AQh1THQtz8PnGAxrLrAVS8zgI92nAV
c1Dt1rgqF4d7Enzx6IFDpBbUlTo3UIdrIPnZprYApsoSZMM8yPBNE1ppu/KN501xNscmOCEWEk2r
s7pIViSlido1L71ZBLTFYXajbUV6ZFgR7KyV0/5i8UE7CbdYUjIyHOI4Eq7cdo4Fwsae0fMIkX/x
8Rm4nUsP2NWrxmatg3SpYiifRl58Wg2odNIYRJ4rht6XubujkhPEb9Sc3NWz4eIxfjLOxbdsSjWP
Utns3IoSy1hvVJPTL7RnXRfw4uUG9tk6v/xCi5lT9yTq4vLg3WfBnCWqeNUdjCOLd6PsYKKh5br2
xFybz2VRQm9bww8iYkWH7FlyIHQ9qYfZtLK9r17WbsWLJ96fgRmL6ySphmnUaz5eZk3bRsWNTUYv
0BPX7NhWdoOxuEJqJIlTafrXoNTtsKf/tjFffXvWJfrv9vu/t94S5lgYZR5VisHd0SN5U7ygs+80
2M605caIw5WhXcxQT2ZwXrCnJ1sqxkGfMTIPQ4USl+fQ8cz7SGrAe5DpjL49xPLKjXz5QPszwPmr
nsS0oqj3jZivVhSKXcRvctFuNCwRQvWO6ufKpXi++E04fgCdodGbhnGmPej30yTKw5TuWCXPxt47
NFg+Ro+zmkuwhuVerkfuBrp1aCfBL+RduyyuC2NRWFNkZG5lTnd1Ld9Yed9C6xlBWPlq9SNPcsWR
6hIblmIy8IvwrLd4bGeWTqjeC4DjaF9S+23X3gRnN9h8a8G31Ggpw4SDcPn3nEfjIExNUYKLbvNX
Chy4tHcx1Jw2dIVm0rd67n9p5NQBjLVPBw9LGSX4rRrQyMsalxUThiowTCQ2dbmctkUNXuPzG2f5
TIOzIwLshWGn8SyEK/P3D0SiyGg9lYakkd9l/fQlaN3Ih/YW3sJYcsvIWom3zNLmeOTRqmoqaG+K
HxN2sgg7T4vKKQL6UmkjRaMAkkmB7L5WisYmhwWzsubPzsU5nooDuTyb7KL4s/gAgxBM2IDXwHyu
IDJfxVfCFsm14crEmrnaYU7y+XQuNRq4uP+K95HEnYyvlhMrnvym5F6DcG0AHlAexzvjwb/X3ejB
s7XnzwMqy0bYHPAjQ9Jop4B0X1ykplyFYmB2pYstNia4VvczjpqjOSmDm/l+tFOSwHrQETfcTyLO
JcPgJS5wNDRcCojkg9yiLpvg1D0MOXCcRrILIJsTEKW9AcB9k0WR/lT1Wv1QJ1a5g0av277UXQPu
hMudhTvRisP9YEj+M34twqHwqDLWLRZ0n49zeYNTzCe1Z5XSCJ7/LoZZx6gDyHCC3KF5Csw3KVo7
Hc/eSMsIixwhr0NMFXqVQ8razCKQKgK8go39wg3GXg+6G1xZK3CDmXb7V7b3EVKXYWCZCjisJeat
RTCjRuJ/dGEXjjb6iHvcd8ydvJ322ddmmz5HT5gkYZmxNVA9nuzZZJtm8+cze3ngJ79i/pUnSzYO
lJi2IL+i3nq7wNZw3cBTT9slH/gs39GBeO5XYs7Hymmeuxz54thRAVyPQ2D8E5NayajbnjNbaFAV
Qq71W5ht0mZloOe3BEvoZJyLOzce01SmCzi6vnEsUhQqrG9gGlcOgOXFvhzY4pI1xTFWqCVQjdyZ
V8p+1oW1rv4fXrtrE7jI3HHhRZkvIE69Va+y+3ib2+o9pvO/VXfWSop/rHyweRGcfbAZ6GNCRmHB
LlK+MjGLNgql0UWzlEo/YhaIM8k/Ryd1Qmet9HPxS50EW6xIw++g9rYEG5LqKsNrMwuqnb7GD1I+
Do3PBrVYhQb/tFSN8uhqeis6ZhncAOYVnDD1boeB5xD81GqXGbD0prYd93mD5GJluf7UcwCGygHg
/PeS9jyig1CP89jfqWn9JcgM0TZR2Cur4bb36q+9n0cbMQz3U4zQzCCPhp2O6ZXvhdquKYxfeg6S
OvW+B1l3tJRoq0gGpPTsmLRAq7rpbZqRvZr4GApKs+3C4DoKgpchyh+TsgBQHLlCFXxVY+8xTEZE
gNCRToy03bSoIttTNnq3/hSEb7nuvUB17JzWCj2kP3TryzDOo5QRJdnonXDnadWtBjFxI6hR73iC
dh011ZOeV80mj1p/I5XtW4oxGLzbu1pL3NaDBovDQSKWtqEIr3qQO7VEhzJDvQ76/Azh7u+6diKf
HuTexuIYw6tat4EeO5o/3cVmvfO7GCgooocebETQ7MlN6VePfYpFVzt9ndQGx+NqX4WY9BUQtRQR
hGw5cRIGuKvWxg2loG1UvtUexlP1i9jpr77X2Uqe8/XaXVaIX1sY+2FrTo7gJ/52EJKvhgd8GRdL
1R0r6RaJgVu5G28Ho7npM+/er40HQEc7MQnea9PfVkkB3M5y4MRsRBVfNA9PKgSA/LoAVM4TPYme
5+nRIOrCIbChB2869alCoEafgC6bO/AkLGHcHmHTSr50LeHqlPsGNpfXQRw42P7ZamIdylHXXVWH
T2G19T7McxjA0xYn2cCznG6sDgVSYpLeY7iYpnukYt/FUd3GeCFWinwlegDSpQmtpczCW8DHI65W
r0thILsvnNI0QPqW2z5Do6lHJNLykF6d9AGCjPISjmDpkfApQgtsTHbfBBWlXekoTxxjXfOUaVO/
gUFXbTo52htJugnk5gmi0ibVcBMsAjuCxldov9NeD+18Bva39fcaXzavMzdd5W9To3Yln+MDnmBm
+Ca+keZdWgKYagpX8rqDb90E0/Coj9EVJkLHSqqOFZvEHNJs05QRIjNFjwCm/zXS9QfN6t1IxuVq
8H+KAZqaYrerB+8KNuVdFKX8Y5bT6/5OaL7LOp58EsZOrQqVVgvwGC0P+Ldk+GCGrVQ7ZSiEW3w3
nWiqf+BQ+DZSj3VMOLubwci+GL1UOPWEA42qK26oTldV2DoqLpGmQCUaf00jh2TTfdeq7EecWT/a
CYEkdVI3iYaESp3dwfLakt8j8Ct0dwpoudRQcAD1ht+VboKHjifDxvZ44tOr2HIWv0utfm2x+94M
Qm/DD9sNGlWLtD6SV7L0WhMuDE6mut8HdsG89rCy3CxU+oM442hqhKkavfTcPJN3tAgeaq2hBisk
15OF5n2Bg2g9KPjBCdGwqyP1qoRsvlFpiGi59a3QJCANYXXMSmBHSordJ2y2DuJQtzdz3UbISLHV
eCg2Yx/e0eCzo8r/WXjCfurCndqLv0SYiNC0fiMFtJ9UQXF4C6BrNWqojPaY9Fq4wDT9PWJq14bc
iLYcG9umyrdNX+zD0LqGr/s06tljEmZg+USkXQ3rh5fIb72sP4hJ/b0TG8EdWzR+RGuc4I9Ej4Ea
OUVr3Iqd4MajNWFOxsJMVe2XUWb3Rppv5SYkIW5dU1Af1PkLy0rDHtZ0CmztsBME4d306pizpTMP
lFq9lZ7U+cOH7OPkTltkH6IUm6Lsk15OAdZZQsmpWdtiHTnjqpz5+Ztu9mqCZIgevo5f8uLNA3Gi
q0G/wLkd2ckF1CAWxtUsfIbDyQubaSWxupSbn8RbwtCNCX7dJDA00FUOwsHYmq5QeT+EgZY39WmI
RfoBMG1MxJYQfh28djRHG/kJihbE8OihyuNjiktiHBjOlIuPhdYfi0izk9BExkr+ZlmB6DSSycks
czKbym5KflQYW3oh8M4u+2qp7fe4S97UznjSJUjL4MF6jupkNJ3Y/5bnwlWbPfi6sdXkxPXaZNN4
+SGIsnv0iM1NnrzGfnwlGrfeVNNj9F/aUP6VDoGL7MKVLKC0FGjuSj52/uzjG6MYPZNy+a+6yDOR
0NW8ARcimmPNAcK6PVvjWFfdzbpVyMXldBJqkWrGWauYTUOoIpTiTUiD3tTzRzC0ezkqrqXAgN/U
INu1MsJluWrOpE8/+TIJTGKhMjJW8QyLm/FOc4U4B9q54cRzdLfYxeg/2NluLfu8lMKfBl5khajy
xGXjzyk8DDMPbQY7N2ewhIrQYlokrt7l17Hn/+48FPxWBn3xs9Kbn8sxIg/CxTNXCiCohfK8zq20
tzMh2ut+ckg9y21z77eSGDFPJXw0dRN5j04wg43cgHhe+RWXZ+DPr1g8hU0UiIYs5kXY2yDOrovn
8ft0yNzIkbKDfii23RaVPhqIhR27EBRWnsUXjxMkKAxd4c+Z/gSE2t6fdN6GCFORl+51c1wZ4FqE
xYoe9F5XuWlwe+GWt4Usvc6m8vfnk7gWY/Els0xP2kxhFJKsXw1pzy39/HmEswb5xw6Bwz7X0qgz
LqEpbVQoSq15XCl3JSpGzS4fN/02etOOaAPtxLsJt1vbe8qtjXWT3E5fUrdde8fPm/DsXD75CfP/
P6kdCFOcpWHOTxiT302nbUYZFudXTf/RBG9pg4euV28zAz60d6jXkDkXanucEODaZ0gkV+uy7Dtm
aeVJvUlwu3Oq+8wFMrTJr+tDtUtu1k6F1WjzBz8ZakLJIOoaos2bQrZVu7zpeAPjpL4f150XLx66
wA6QXUMF7AwgnVVeUyolE+vdzK4giRu/V9mh7m6MR+1W3XRbb5NsK+TiHzvck9d6IRcXL4rF4J6Q
6jsDJfeGr5i9yFhTKMFIXXAIrWzBM9rcx+I9CbGYTmvAGLVqGSCA4zvozHtzZ3DCQFDdtpC9/BfD
zg/mvliHEl4qnYAP+PfgFldnoSkZ0kVEVgvWDdpGm+QJM/MNeGvR+Wg/2p9v1AtFYRbqScTFeTNV
JW15a146KoKcQ7QPqup+gpmdGDgSW8qhGZV7UYPEnSutI4jZr0Bs201VCLuVX3J5Wf0Z++JUQiTX
07V5vwYH4UlzlT2K0295t29ERHwda9tsq1t9r9Y2qkLerV6vJMH/y1ef4YfSrCYiLs6LOqmVWERk
ioYzoux4/Tgzs09962ztQcKcNdr2+2wrH9fbe5dqSpb6J/LiVod/0WMc7U+uNEkOHaAULnhztDwE
FFbmeC3SYmWXwRDpo8kYeYW743Y28vT6TXwV2yjHIaLOfg02wcvnUS/v2D/DWyxq6hia0BoCSYtQ
PwyDdp82/QpE8fJ9czKFi2XcCFqNU1OIOQg9e4Duu8kN7uf9E7nhTfoikIH6qV3cxg4Sdzf62tq5
vG//DHGxdjU9CDJP4AuOV3gD2v17R0mHnHDY+jZ6aGgU/EtM9Ofwf/4Xxe15OZ5dbycjXiZCRh/1
psisVq+wuUiBhK18yH5bO7xWXH37+Sc8I03/cyT+GeDi3aaiG1hiCDe5xlPnaG7iNj8sW3p4r9+9
t5AGQH9dPVhX4iZ0zK2wjw7Cr+H+858wT+HZeE9S/cUzC9EvzfDm8XZyZotTe6ySowcx3jQoL68d
BheX7EmwxVlgiMMYdvO7IkcPTR+PCY/iz4dzof369ytpsen7JkfcYg4xr9ghuM4w2PRvwBBs4jfp
RgHrUtOPDt36WKyEvngInAxuHvxJtjC1OMbnGZHHUqaQU891WayNVHrun4/xA1722TdbbAsh8WFG
zi9BxWtfMq/7nkXSbUKZzci750SmnhlPT3DzbrOy/t0o45XmRV9DAWFNs8SFXbecMqICbsVXSNMA
BkBNszMfgzJ86wLlwStUZBcNfxPk2dvnv/ziXXQyRYvNFRZ6UvsRPzzFIb7rgHXJu7qsHZ+EtZDY
02Svn0c8wzt97LCTkIsdZsRtJnUyITU8eVkS+VX6ou3TXfmT5pod7RGgF1a7GRdfU7PTFY4dCkiA
RdDKqiTkEjk2M7V7CwX14BkKYJamO4hyvs86xJjbCjR2Wa/pTMwH8vnS+HfkZTN6aoQCcaFociOg
vBP4I6f/ouAthzMJlLKN2drBHmnGVZnnyyfZnyF/gENOVr8p9mnv41bg5n6PKH40bdRG3A8RUL5e
pwuyMYopdycRg69eEtHfjDnE9erQthDJW8RfU/Xgsxq1SLoKghZNIX28bzX9Fv/4a91s9lUcRE7e
oN+/skKWsoAfK4Q2lzHLcdNNX+wmCSZt2Hh8rHTaW+2w1drjUOkuUlC0D6jzZog5lePW06XXzyPP
B8LZtzoJvNgNI+IwsRXMl2uju4pY4DG+2um9eIOexFisxNKq20oOWA/6TXEo3OnozR5LD+WhwmLN
cPKVC+1y3vsnnjlP9skyGHyVPU19mxLO3FFH/OcGozAWn7VLtkK0ygq+eOiexFtcX6nWV/JgsL0/
6iTxvUJpquv3n3+oMzbeYomYi3trqIXQSlJGhYboVnHnOyUsMSGwC1zi3qu9/NRt5/KUxzoWNubt
9LbyAy5mJSfDXNxqeq/oWlmyVBqHpsv9eONvuw3qPY74/J87kM40SmOuW/9rR5iLm0wrwrHsjHm4
pF28sY/hNXXVjQyKMbG1lf138cQ6CTZ/4ZMVg0ZeHqoCK9T05MNgSXRrrjGops0xraQ6F0/lk0iL
ZNaQY2TjmvlsnA23b8Id5WtXPK5BJS+nICdxFgeKWIShJMZ8rNlaNHzMKFNEjvpWbPW77Pv83hSc
gHLFqjbM5fHpoKyojHBsLWbSBLrVTVk2F4irQ/QaGnaf2+mNRvFOdWHHM7VPnP4gSgDEZ7vVtOTy
Iv0TfzG/uH2Ekt6lE+US0dZc4Wfh5u86xK/b8Y7TTduNjH08YuLyBOVT2LT7bLfKQbh8mv/5EYvJ
t8YkQ+eFH5Fcm2C/qmN8PbuNhc5azfJydYiK5f+d7sXx3fldKPrzcCtncmeTZc+RHntXdeeiW7ry
Erucx5xEWxzkST5oitzwcWd/5ewNrerIsewSy/jZMDZ/oqWEceda9jSP4fyK+vcYl32eJPGjLFM5
CaiZJnZwD3k2fcycwAUtdBN9oVQku7LTvTTf1pOoM/bDP8fQn+CLsx3H7sjD7OOf9YSK60O403bK
Nr5bU9+Z18Rno1wc7+bkK7I3n3ft+E1t7kLrVTGfKzNzmu75vzrI/4xpcZBLhiBG8bxHm1eM1kDf
51wgdOXt4Pg/pF3Zct24rv0iVUmixleNe7IdO46HvKgcJ9E8D5T09XfRfW97m9bZzM3JQ1eq0rUh
kgAIgMBaIOET3VsCi3xDWznzrboKMNkiQlC2HJSAdVMPuDTs8J9uapH9bzvy96Vx7gcop4A5XSCs
NK/Xwdx3tRmque4mSvJ6eRcFjo4RWJxfGYRa6FNUYHlsSETZdTs9VD1ZzMS9vSKbUWGh2Ub5VG0u
VRMdglgRkEjrh2E/fCXHmKLQHmM6xNEC4oMNSz6az8LCh0gydwOnq4EqMTu43scN7K1H6RoEW6a/
HuipDLpDjsbB+MG4u7yv/8HJvC+YO8JZzQE1O0EsG+DSXMXBBdIB7QoxI1itGBl1ljvVlaj2vFVm
soDNbeL9yzKBRc4tt1kzvGy2iOKWEFmLR+/U7161lxwZaMvMQkK8plIvdtMn/VsjfP3b8uQQj3Zt
lL7xNsOna82sDqQFNnQAUC3qApT0mASTk46Ir0BJFAjfFTae/M7l8UlaKcWKHZuQ1x+qPQBmD+sd
GlhcYyfuq/uEgAAn+kEW50SpmszpqmFrrSvQn2lVmNqAQaivDI+EGp6JQgBbGjUgRwpX5BC22kw/
yOb8arumzLAgG/gLQDW571EXZblAnzrJHfjPvFh8Y4n2lnOwdYIRZJvt7RAYoSWhFovO2mO5tyVf
Ew/yM8Xkbo4PK+QUd65rZVFWSFOvjLDR8GzDHq1BcAoCW7C3K1d/oD0bTv2DTM5IpVk1gNYDmWZ3
mPAspfZO7Nt+t14hqzskvnCUaiMI+CCQc7cyMZWuiyCQoifZAx3JffFU7EGV5Rce60KIox0QdEJ5
wNuwUPhGPPdBOBfPKQRlq4GVgEfYin5ad8o1OWBfhTWbbS+AznqM4aFmA2auj7eKvWpEqmAsAMhx
plMfJl7qYmrgZvVZ+Ch0ApuqcyaOCx+lNG5IVbNsBA3giwtgIuTnSRCHa+TLTxiyCsV9HRvXigUQ
0H+XyAWRam9jzkSDTMytwrdrhwzky0YcqERYd9vU0ndRfCGgt1qr6CvsJkIPgmwAQCG78QksF2/9
w4EohGNK/8kQiSYDwh0j22it/3h4ZlRWha1jZV1LG7eRjKdukl+AUC54ktg+tXc5nC20RqNXQCaH
e4nGL9OcHZb0RXAJb+/cuwhOD+PMkJSUpalTi0vQDNad+lwqCPS1QN6hL1mQFW9d+lAKEzCmtqWa
n97Up9Hq1jXDpW8qTv8gqZgTr69sPMkChbe87x5ARPUH+r+9ke9SOc85ldKi1DWkzqj/tvp1Ycqe
YCOZq/+sE+8iOJ1IpNFIhxkbCb81BySIMzc/WB76D/VQ9kCpJHZX2wb2LpJTjyQxdNCfYlWAVOiO
aJO4suPpXqvSL11GMsEQnGgLOUVpl2Wo4hRpi27vbMyM6FHiXN7CTc9/phqcj6rWMQMiNQiuEsVw
MtrdpeaxJl+lujylYxtIvy+L2zbi993j3NM6GTQd0F4eWGW6Az6/vII0dhHs2nZU8r6ot2D0LCkq
+jYuFQtSWBkoLY6okbjKdznolH3lS57uoU9Q0d3LSxNZGQ9sCda43jKZlfX+7DUoCdVhpeDyNPBA
LHvzt+JKp44osN4qRQGdQMMIDIiabKCcfnSLklVlUjFCqr1jgXX0oBb+4BmHfwqIebtnF3fDmrqE
F/dmIHYmmjNwxAt9UlGIZhc3Oa1H5ZoNX//R1b2pOGeyOEtHW3Q25eC3wOZS9RDIvrID6oXTlfBi
eOXRQOL2l1nDmVDO1uO6TVt9gR7BTwM13bOPb9EtQ2izdn8Qhm2a+5k8ztzTWImzosMiAaXnrB4g
UOI9G2mXrT2rzYImzcum/WW1Zb/5yYWeyeQcAJhlAE+uQ2ZJTD9qgb+SPbVy0PeKA5B//7Kw7VNk
nU/QWUat/VFZ1WiBN6tZbSTLj522AwPOXo6Cy0K2wzzMof6fFHb9npl/mlDSdTmkJCcrfNfLzjF2
4gKaaEmc/Snl1JJYhgO10Zk84p21wNifKrrBtzXjfUmcqRWZtDbA3GKaMXlVAtSeNizRejLS4wjn
0h3kXdSEgn3cKMLgmN6FcjaXTFZil3UD1cje0pDowfjGkmcaAqfQ076CbMatqxs7RLUiENXYRSvm
bC/Sp7oAXjZUhSylS3P6Y6aWqAN9U/ffF8jZW2NgmihRWSU5Cek8g89ZhF0p1EXOvNZSUaRBgghp
V+0xrrszfRKyQkfnVq6omCvSRe52neS2bRcKYRjHeM0pKljdlPpxPX+9rBkCOW/08mcGtpjgprbK
dg2iuvu6gIzLGfQYxDv535wPULvRMo3xSpUftG+jcVX0BTqw6g+ydmd0j5fXwXTok+97/30epqkA
ZADgI9nvt0gDyeOiGihIAeq5F5kS8wKXJHGOLwYt+kDIm0ti3YmZFBZoO4pPrEOhN0Mx0Nam+Zwt
jfOBlJpmPRRYWo6xtIKecksQZIn2jvN7ZmynHVhyEN3POfq01PEKeJjXIGptQbmeip4Qt+0IUy8M
KR4cxDwQ1IgOx2HteoR0eMh3o1QGiacmn3KbgtsoxWAjKX9nWudhenIvkXQ/xsa1pVDBOW5Gy2df
wVmzCbxUW2k6KH6iH6OCHoDkXIzGvsVGV4nuUNCCXlbRTR9soq8Sr7UoT/NoSauMfmg64edVvPih
3TBETS8Qjx5vWvSZGG5hJdpHCxk0xQFdvxkA2CZfilhgzNsidMwvoYfEBsnFx1u5juzRLCw4jQET
YIUxOsl4akdVkM+IpHB6n/bJkGOODQ8Hbe3O2rduBJFOIuwhZDfDJ3s23xfDaT+ACzBlXjExt8Op
BYPfPj3meB7EjexhkqO4TnbLvgyAP+Rf1odNuz4TzAcCttkTWuGgFEyvoO3DzY2/OifgMQBu2bIw
gvDxnEZqAPWdwNKG5Jgtr0t+14ig5bfa21CI+FcGf4EM0WrEVg470p3Jy+9yw2uvMa51jRoy4ADl
l8KL9hqaWHQwcrzopqe73a/qFtQ5kucJa9hMJT6f5fvHcIqpKFWKP/gYVkFA5/JBusP3eNItCF5C
Swhewn7ukjhOQ+d1SkrK1o6xOo9egxQNNl1dx0BbFGHobBvD+8o4LW3AMDVWC0xu1cHTa30H32NY
ZH8BwfDhMDmVlLuhG+IBCtNPd5F2naLwmFR3l9V+O8090xi21LOQI0LjGFpImPfAU7zsJy4BU6IT
7W0X3dFeco02f7TQjj8U0Rzk9s1zJpkLRA3ZHPEqj/MiN5gXZk4Y1PRumQBbGu1jwucN0Zkxz3O+
0EYus0KFZyHN0wyqsEg7KbnpXt7Ot0TrkhJy/n6eB0yAT9hO8Iyph/I63WkvZDc/Sv7wBjuuetYx
2c3++hsdlEg8Re/W227sXTM5J1PkMcN6h/yqOFFopDUmgiWKzk1jzw5nG2nNaHkmJtRSRovT6pWH
DPD7rKFquf/b+/Pf9WicD6GkZWAaOLWIlihKADMAmEv6JOJTEyiHxvkOgAjGisRc1VKG0XxlR18s
QxDXiURwPiOXhy5JIpxMHl3bE5tMPxjx82X1E54N5zKsxlqWtcY6LAQze3KcjhjO/xrfJ3fIZcUo
ouybL2g7/3TQEi3KgITAevB7zPnuMXh1ZaJEnF0Dpe0PKmMC7dZ4l1HUI0qBkIeubCcDIbS+PAl2
cFOEhZAQo+CAsebjwrFe7aKJod2sIDDdj7esMhXvAU2By1L5RXf/b9jvt2fmM4mcy9DUySjBXMkk
yq78MH0FuW5X79tvkQdojsO412c0nJJ9hQ1l74S/f6MBP2xv4MJEpr15nsCEZcjdGJTkATVr0Pot
kzX+8ylskg5wfqwaYqJ3KPPTG5G32rSJM3nceWqaWlgzktFAT+Ygyr4U+dcsrgWGt121BpqcZes2
eK8IJ2Ws2ra0M3aP+gtaM4BfYaB6PLtSOF1RgCCPj6KN3EwuziRyd41hLLoKWAGsy+oDcEF6NqVO
LVdup2RuC6yKGChOMtkJdHcz4DoTy2mS2Ufa0EoQy2Atx7BGJWs66Id/2k+FHS+blmIzgHRgxWEG
m3PN6lQqjY62SWwrSJuwrQ2wOr/i4ReTabGb30hfhGPunwC332zlTCbnp6V1GVJSzSy+pT7rkbao
2z0mXoH5H+kRo2OenDnGafCJO4BWDRdsE7v2M0CH5kpkLJvKe/YtzJjO7kGj1uypkCj7FtmtvgDp
zSc71ly8Xs+uGtQBGn6E8MlbwwIWIKX+3XXOw6flYK+0h9TaZ/Ea+Lc1R32eHfI4AoMhKH8xzZ79
7EjhK7zxCE5jTO+1RykQKJvo+Nn2nC1/MYdkANooO/7ZU9HPMP/Qrzt/9jsHpNd++6MVqbdIImfH
loIZqFzG0jVgagFu6cbczTvrfsJmWwG4npfdX820fdhuzpLNzOgq0KExj4ixqwd6lYcs1Jmu+xtb
nDFtr1D/h9YVlTkuemtNLSkXivsNvARA62iDfqEOqaIbKo26k2QoEdfpc6XomgcmJM+UB/AD2Es4
aca1NCuiaGLzOgBOKMpdAAkHc+/HIwabhEWlHP4kObGJhBWcOSwVP7DiGl6+xA9DgvXzULldO9hW
w9afFdNpnZuj3imChEckgvMg1YwM3I5YGhCBpxgc1rbyN3h9UJr3feM8A345nTsWTSYn1mWkqG/7
Rq5WeEZZ/YN92877bUYuqSuK9QnXklJqxWo5sCwOfnGfYTK8fNqDjhc8k5jc0tBiDVh3M2Qtz4Or
58fYyx87Lw7M+8tugdngp4jw7EO4K2iKFoDETviQsh+A+2EeyVocdbsNWmIJ+klEojhjMeyCVnaF
4KEsFmcEJu+U3s2T7s941ri8qO0X6PdV8SlPCSj5olghqgBYFKoL6FYDSRA6uCbwVL91cP3RQ/Bm
MexMLHfDYsSpn4cOepR3aECUiJ2DMTspQDZXXJOIPGqZCJBRsKd8HhTD10XIsJA+NrfqUgLxuHbR
weblwnLN9u35r8ZqnI2sJUHpYYZvmfNnkzxFSCIz0SORSAbzBWdXlNbH0QwwVjjvtim9cSBfgSGx
uEMzCUp7W7NbsPj31XCXobHAa/dvVXQA2CKMT4/sGaIt7t44YwCxIewR2PbN7xK5y7CcMpBUZrh+
//ExPWTCN//jY6AWYt8sUg3uJuwjqqiqAssmxuyBvNOjmO6T5i7QSRlctjfRuXFOhAwlCI0KrK3U
ngCBvB8NsPDQ/L+UwvkPoscWeuxhXRoGfCgB8stLpU4i17F1TgQAU2AtBCKvKXOa0WaZlJegf33L
7tJdUSGC0FKPDbski5v5tqfmooRHJJPTjVaeh5yye1sLl9ZlALmSaxZhgUlu4s7hsgOU3eUT28yx
zpfJaYfZT3M1sSSWdfNm0z8gLMgce2BOoZu3w9ysqA106yY/F8lpiSpLdVVSiJzkR0sO6PLr8ppE
v8/pR18gvpUHKHxty0ErVcFsiLoPBAfFd7MrpTQNjYElKIPb+9ahjh1wEQTAtcfUWbD+bQv02a59
GjamiwlmW4hk8wLxMT0Y3nygHsG7uRhGZPPiPJfGRVs1qeW4V7GHOp2U4zAoYVxFt9JoB2lrP9VD
eZCNGFCeaIqhpWE7ZtZIAZhhc1cy+6s1BnZWEYvmwZhQPkY5/yh2KmfXQm8BunWY8VGmsbej7InM
EagpqWe2O9v+nhS5l6CP1GkrsOJIr/IgymNY2HxJPnct1VIhdaqFI2CtC4AZPFoncoiOf9AoLdIv
zvnoyzSNUcpUGIwlDFxltnEtraGM+ZuYBpUr6prbrH8TjILgKVK39U8I+UlOiixhrnsJ8TriKffV
q3rQ3KJyW0ww5CBrcN941GK3NUNx69wWSDjwvYAqj27mt2fXj2cbL0a0FnRhro8ETdBerQna7gEJ
hUEgA8Uez2R4bCnYFQCK60oAFfDFQzmbjypnX8HbdbVmrbLq+ApWGtHQUld+y8MUqNMpsscFTSoG
wG0ekytRLXHbDb8vn7duVSKRnRAIBnlVOHv6qUWHJns7TX+y14bKFbGnb1acGaQZugeQgCt8679m
r20LID7WJskGclo38YwTG8kBS64QKmErMDgXxrl8uRwTZe5kBD3Rdy15jW0HoNTuZbcvXBHn98lo
VeZSvq1IO+RHNjbBui+B5huKX6X+w4n9u398s38LzGRZZycWv0g36bH/NT12P7Lf1YMWVIc8cQA2
q//8mxViZMwmQGtmXOcfjSRbFdob7Pmy2DMCctfakytWDrV2INH0psy7LG/z1M7EceEI3tVlZUlY
GtNmz3hncbtW2cnLw2Up7Fc+edUzKVwEktTJYLQypMSqsde6xR/BEZ+GMX26LEe0Gk4HwfHdtHmN
zWtW4qVrGK0zep6fLwt5M9RLq+GUcCVxLxU6OyLbMQ4m6oq5uzYo7A1/ENqzrfkkTAOIJoC5Tcvk
W507qUjHRYbTtvLabVNgldOwlOl+7G5IJArbNnMljJv8K427/gbJbIHI8F9kLts2diaR03e6NpWS
sEgO9C2+Mt6ma+ko5CWViWc2X7sqMOljRHc10gyaWG7RYJTjq+BAN9Xm7Bs4I5AVtH/UaLViJQQG
biA5bKYCV8LkJOWf95KLjpazijkBaH2rI6EfhxxM2Jb8CjztO3WyFwfJTxBN6v7yQrfXCbZcXQEt
m/KpE7ld0fsXIbhJ+tapRr8EXRAA1v47IVxYOS3tnA6slSbNvg6GP9WPCgkui9ic/iTa+0K4KFEu
B3MCJwGFjHiPQsIu76qdkmXBVHxTJJCypsvOgAbJzV62MYBGD2p8EwEIGSy+XjU1gmtpe18BqKMo
mq5rfMvm0kbAitaqOZC0V6mdnIFU3ijyocyrfHYE/wrh+zY1c8jQIoVqd7nsxhItH1qNSd5WfhhV
zDQZ/e0ykZuR2IJKnkgsV+cylbKSgBFEghoETul4jfzfkaUBwdkvDSDU+fgSWc+Xj1ewnTanQVmb
9vGSY6VqJ4OVMVpAkPiszYvhXJazbX/vO8ppkQbYWXPVIScuY2dEqpOd5uq+GQMJAJaXRf0Hx/ou
i3Osq5IaBaVwrNoVKzv35llJSP2TsjO76i6pC9vks0SqVck0AXQKgfZwldTRTu++ZdoXWbkaezAd
iQIz0ZFxHhSz2guIJTNk+vVRwzRkb8SOnYqSw83kTHvfRM5hTqQaSsweIJ41Jx8c6iBG01x5BhdU
9Ngu+ZUcfVszzRuMURAlvSUFn3ZT11AqegvM3mr8Z7sZ2dpUxRG4GuTDsKdXA+B5LYdhW4hqh5sb
eSaI28hhGoGwBnLSwLavzFzxTPpNrgaBNoqEcPuoSMuadBNeamsjvZFibVeYoCGV/ua2MZhLlEF4
8gnU2S5XPEFrK8x4mV06v6zgeSba7WXD2lwKQONZfqOZhG/cLEBE1yoRCHGtHIMuwIFr4+9T/XdV
u3cxfO9mgie4omIRwv9W7drQ8owo+KdqZ+3+oGrHDvqTxp1J5PzulBFrUW2cESjInDH/CUodX8nw
gJyJbHc7qTJAYWfYjA+Xb6vpk25YJOabGLaA1gelnwUMW0DvAzZ/JXyC2/S7Z/K4KF2pLbLqykqR
gZcv4G4BIkfiKA74XtClwHoUFFfVWBo+zE4ciLrqtzf2fbXswjsz5WrtW9N+u11W2eu7L30ru2S4
M9CccFk1Nz3wv8s0ZebNzgRN6UKjYUT2mLVJ6ZRJf5+ny2G0lh8NxXxCmUhqoKurqLV3u8xzJpfT
nExZ5rmPwHnY+/ar5BRgbPq9PIDsoEZUcpUEjT8UgD1Terx3egsAV9zpexUSgfVvZ0kAH0EugRfx
T7jf4wSikFljWgU0p9PZFGGx+7vJD+A1/CuMc5vSWlZyNKH4MGWl2zWFK02iwj3btk8GeSaCc5qg
pkmmQsNxfhr8/LtSypkozkCqSU8KHCMKddXPuvra9KbTi6ZzNh2nCURgwArgfAgX/MhEXhCqEhJI
869S7b1USw/RDESgy0bA4prPu/Yuhot7ysaco7VlJRTJ2CFs91Lj4bKETXs+Wwhb6JmZGRWGBHMN
R6+nhdeZI5ijNMduZXQbiVRAtBhOy5QqwewPwBfwXoTSIeqWibdGLphvbPvYemCfD6pQw5DH5QVu
ukvTIqpmK4wlhbPnoaUVBnBgSOC8NX1bH/ZKW2luV2Y/qVF78VoLwoNN3CJyJlH9uKU0a5am1No5
sHsDA4JyUbi2lDxOdYeRcsVmeYAcIi845trsRYbqygPgU4zxKcFM4VBLR1SxvqexfCD24EeF4uWM
S4c0kmBnNs+DTYAb4PJDaYQzSX1oBxkPeHinBhP2kuWBQUwBhcemdp2J4EzR0JMFJFa4huVO+V30
UUhSy23rvnNBROtfPujtfbeB1mRZ8lsM+HHf46qVoighrDS9+DWo1EC9lTi5PyRO9ir9qEPDY4Ov
83VjuuQbeemak4h+e9MtnH0CZ68Yuo/zolChbHniAmfeWwBkOwyDgDV68248E8MZbV5IclzMENPa
ctjhVWewunBSgKRo1XeSaoYAfhdo9aaynInkjBeIGbFaAdUIyUPilPGhtYhAHbfLEoAjkFFxt9Gg
zFmqVqDlUDVwfhRdpJVvBjR21+PgAGk3ddL75AWBjadoDPb8rxb3LpmzWEvu1G7MIDlptQDewmvL
p8vKuR0lni2OuzBSS8ntboaIf5psejfad7sZsHuFX4W1INXbPqz39XBq2GAaKysl6IeKZga5R2Ww
s3eCBW3pIMOCNVFsB+8KnzogmxzRZQDvoaF9b3Sb0xA5httfRV9AWXvQWs/AizwA+BLnbQZL9By3
ZWln4vmUopRyicwpxKP+7pgR8eUs841BRF/Owln+AgYHlI5uFEKQv3I+ch41vYlH7CQBZSUxKqeZ
smOVP6Udhq+sg9Elh9UoBXu75TVt2QTNHzyZjbzsoyMrwG/Q1BJ0ZVZnz9SAi1YmuyavvspU1Ee0
qZe2hWkAQN2hRs4vEMSm85JYFlQlZLNsvbv+ML+t7ouxo8deoJabdYBzYUynzoINPUGohGFdPDAk
YJ8v8GZaqDvaawEmC11zwNTxkPlr9rOpXgTayrbs0zniCDH5oBpgjea2tLRsIEP2Ens9pL6Cpmpw
mTKYlRUwqeUNYHcFR7hZsbLPBHImODalbVEKgWzYYnyJAQOCcAdj/KuvPzCQbcECN4o70FNQ26oK
aKCwiR+3dpGyvIukYg4GBfyNGvHsafBNpfD7OPWVPD5NRuxWuR3qqHdelr1hIza43HXg2jP6+Let
ODvVJokzTatgimoYhU0Q7ZUQvYSh6G7dwtuGpzFNlVWugaDPneFYo/W0bSIazK8z+hRRR1Lc8hp/
+ZUA9FYyXQvN+bLssZc+++dYCu4nY8PjwSohXTFU9KLypqLqyCrwTwTFkh5kRUP0TdUqTyL0qpYs
EmQog1qnHLTB+q5Y5kfkdc9Nle07OvhpixQ9+5E0eepmVf51zOa9Gtuu2ePZ3OwcrdNTRy5bt4tS
hHs6eDBBygNuTS0zXXBDQV1Hv61WlOCplflFQsv9IDd3ZCSNM+r5ySDJoYHS+SYtf+lFQ9wR6ufS
TEnCZC61V9T+TKfN6ttWsakT51oKiEDwuIKjfrfayc5srHDJdKQA6q1F4xOo4B+bRlkdFSyiSt15
ekX9NLd2U6Z67QCm0gIfUqaaT8fmKpqdLpNvL+vVhhv8sN+ct4jwTkcou5UXdPvq0xdEDIBZkEB3
dycQtKXBmJ4B06ipgEWMzxEsvdbobE6oT2Zytrfiqjg2mv1dLQp0wVpUd9SRyodxJphts5GwZHXU
uVkT44UUnMadREa0tAOpoZlsBJztVDlJ1P1YijH2weykP7QUvLWZ8s1OMbeYrclV2SjHqAY0pIz2
MldbjRNal3ak1L/ZsQUUrXHXp9J9VWrmi6blxp4kaQnRYCnJ4+WetOaJlOS+T2nuJCBZcObJGN0y
6pZbW+8VH9WUxtUp9RHVwKmumXQopXa3dvWtNE9gWrVo76GCif9JApzbMH2xzdwzCrRRDHXk6CCU
C9MEEIA9BfXxmi9eVdPSB6my+rtM2+raSOcdoU0dkLLHT2evlw9kYxgGrH8mumwA/QqYKpM7egL6
XSJLkQyK4Ls+fdBXWIdZuSCELqVvanVnga21UhanV35L9bqLooCWp6kDa+sQuXmZXLUaAKhbjHBW
6EOsQEM89YmbW/Nz2Zf3lz/2s5p+/FamXGfuzwaPsA56WzmQMPaIRA2VKjmpgwHAeZcFbThA+HVF
1hhulwzqLE5SZvbmYiQpRpKsydcT0wGkKYiY78e88tSxcdeicZIivrG78Yuc3BaT4TTUdKLxtrf3
sllCE8yAyMiMQJvhXv44dp99vGDZt6HAD9wVfB1f4l8VNZqjtlCCBrRmQGkDNISgE3lTgoq+KwhS
CbE59y/XwB6Y5VIJ8B9vKDCCNAOJSLTH7Fe4ddiqiYsU/QKI93jIiXjsCHr2RvVt3MDAM1NSXMkU
jV2sPoGHdDDFVIJY4XMoi3TnTKT6UYHqdihiLZ/UANeoa+qN14AACXj1ghPaFGNpuKgxcyxjkoIT
M2QN2OZlFfMLq7tifMtcYn9QWtEOsjTt0w7aDCrVUnQTBfGPcpJSa9Kmn7EcUD060o9oz8aK4OYy
ZG6iB5+NBghs3rs0fpBHt6siq2tIa39rv60ZMJWRZ0Ie3NiEK+6NV0GUe7yNVV5YIj/MA9bmMppX
CI0bZVdHuisjsEJ65w9q61vFQxuhKbAOV3AqyUkVLGnidjJAs1vFGexwafaJAiJ4soJ2unTyVXLs
hnilPDsrvR7sCiDIEoLFnOwM+mIq1WHsm8UZUiNIyrZyZr24a9rheU0jTy/BYSB8kbd1pnMfVqgi
iISlQVtQT0Ej1cdDLEgK9jq1swLJulIGgxXgkfcT+RZcHCe5an4Mhe31tNprVXGlUlyTE3rxEBoM
/W2U4DVC18I+yStnQcO2A64AJ0YZlgzTnab/XJc8UBCiJOZNm63uBHuOeiUcy5dauclI69Tdq0l/
qcOwkyvTXxojSHspNMoYeNGD3DlR/9JWqpPN8kExwOLXgv5Nf5pAtDDUd5Wttu5K6X7Rv3YJqFGI
FPbltaxJXhGrR2O4VwGm4VC50AMT8RniaTxh54iJ5h0qYs5U3HSj6Yzzcqjpa0d+JFJ66KLCSRXT
XWJ7t8rlQestp2s7Py7xFIDEZSwGh5jFb+TJblLKVwq9Bh363ii0HRyIsrZovB07ZzQx8LwOTmzi
cSYa0I7U4pImhVsbi1cM+XPX5Cdo86OcyG60WtQZitJJFN1vzcpfJgm8VFm+X/reHRfUtSwJiDWk
3lE9u60U9H4u+FlyW9exPw4lejXMQBuRyhnSo5bWftTheuyXn3pmBVo7+IhbrxSw4DozJSDC6q4V
artGg8tWsj0arXdaPDnooAoLcwmroQsbLDXVQfTXlKHejK9FooITDkAaEQYyOyusjelZksEmICEW
p41vD5k3o9XLGh9sg3gLu6Hp7GTKqaT0VieAkUevghdJ5jGf1qsJADX1vIK9vfLtZje35Bugu7+C
5uYLih1BhMaCSutcakyemfw2UVgYEATEmnqvFmiGbTAlEv+U8GQzaKqvIxFK8R0DuJJz03bwPI2Q
t/GGznbUAsyX5HtOnua6cI06CxsKrsv1esmfV6Jd4cX6JOHCHBPDmXrDHeljNmFu0W6czKocrV/9
okV7eayDmooeNbPEqbcOAJGcgvyQFC2w8JDKYqv6W6G/UgoWP+RdpUaBp3sDfnhPT4x9OqRHK1NP
EbAtwC2dnTL9daJfisZ6lbUhWJonBeNlOiW7RVLuqrg+mn38mkrqc20jqZhWYy/HyeOMW30h065p
EkdHP5iDl+NgUBeAGN1GZhMALFUvRz9J6nA0lKOeo5o2ULeHQS7T6BtR9hAnhrskX9LK3k3dGDt5
AyMz79K6/VE1+fUABt+BJHs9x6id3JyMwbjq5O56setrc1xv9d7yutx+zmmdOBjixdujqcHawOG5
lAc7G0M1oS5CVk/X11t5RTOoAqopWw114FGAMAXdRdQbIwLFeyh7oGtX60maRmdqk33WWE4135Hk
Z1tlrpI/lQBPMuzBXWVM5C75o2Y8ZFY8OpqRAUhALx+jcXH7Wb4zZQ2MMr/WevHVqXUQV7gTtT1L
fWqGdHAwYnEDQlan6RtnzoqDNluePcqOHcc/J7yfRtP3RHseVzQKLSN9o/wySXoYuudeRq1LGfel
mhzmqHBjShDogwqlx1bF7mypLig4QZGuPlQ2avzj96aNPQMwcaouu4AxcYz5x4AmDzLLTrOqYZFe
RyDFSO3IQePW7URat2lBjNWOpivZSNzU3jcS0EqkujMqt93y224qJ6ow5dh138B/9h2WfbDK2e9z
6yAN3U9rwRCfId+bq/Q6TcUJqrvPAemfZHAbxWoh9ayrQ1eq9Q9tsAsnmxSKmQDkBYtRPZDCRkYn
LV5G88mZUzyHZkbTHGJl/aVnMCjaYXx3YozccdSAOLe2JnyY9itBEO5RbQSkRArHny/ang7Ua9tm
V/SNb83mi6Fj2+PxmLW56kuafYrSyMEL20FXI/ugSHCX8A1WL+9pqnp2OT4OagmDUSQnadorgPRC
o617bZqvJCt60tIWlca+uM7H3x22SE9VF2mPE4M2zYaqR8ii6aLjlG/6VvLN+btSNF7W3Eaz4Sx5
7ZjVqYQmKiDNVpTG6RYSqLiW0+a2teZTnD6M+hykneSk0VVVYGAwKTxjqL3SKpxc7h0TvJi9XUKF
buc1+a4REL2qlm/p8zWhnael5GkZrZ0mGUjH2us1ytzMtA7lDGDtDP6ia7y6XB2lnQKtgVaquaua
IMVrFN/ObX8u19sFBOiJVD4sbaa5uZnPaDeRHWl8qIt0X5kRFjx7VVkFqQwY4W72SBMHtLF/6W3q
rb2xNy2Mr8OpLoSNq6ZQw/rJSr7L9PdUSdeKXruS3hz6ZHJXtAPOWefI+orrooLHHx3aZJ6ZQVuj
xFO73O/HOexBXag0j2VU7Mwu9qXiuNBv1pw5pYnbujK/kKm8YWu1F+rWOlDNWrAETeD4M/WvKN76
VVM9tzi6oopcZYEnGP6HtetajltHol/EKmYSr4wzI42ybFkvLAeZOWd+/R5Ivh4a4hVk3a3a2lir
HoCN7kbj9Dmfo7m3FKXbD9CkrEzZCkoJ2hRXNNaJo/zVmGRrMgObiDeq3roVvLaO7urevC7mAIwM
wy4wm30D7GccPPT4lwFvbQGwqBCYdlWAszXgROWh21XIwFE5XAtgdpGRkas2s43+jpTfxzjeybJs
pdptigigqZldzaNfyTpAUsZugNJ91xY7MZP8dnrS5fQeMDG7ToCfL/Ifej6CxqqyBNycR9BhDD2a
iyLkLNTaTsvxIpQid+ieMgXkJ6B5TqKfQzLukm7aT7N60zaYYUO1YRp+SPJzVQX9fzhaoqm5bUXB
y2BqDvEyQq7kACqiwfmCX5OVtZO3865JwmM0JkjCtZdH+4Wg3CbVuWSIXoRdEAJ0dExUSur3KJms
QYxQNqQ2CYuLWA3x3FHilYzYlVq7ZXlfZegLVYoVKQ9lOdhhMThRshPlwtWKBP2OpPBT4b6KJd8Y
JZSz8j5HSM/C70H7uQGzo47ruoH5fTG/66cE/EbxQcswryfbJrnKoBYl5eNFJVZOL0W7EuUvuD32
SV4huY4R9Ee6s1D8WUjgSFR1hD9xVzVQdq/0+1wq7S6bbnpSuVO2uEpTuw1+QlILllD3d60U3saV
ClGzMACYE3TIWbEbE+MsCsvCVjuo9hYgnpTADof/3KHamOLWgaKUbGEVzqR/iccGLUTxPAwRxvFo
XOEegUFsVwKPV6o9SVXqaoDe1IbWuH2G6qjvo08CBpcFEno1msq5tPhG8iDEF41J9kYMuRFF8OYQ
07Klju5cZ6mBdjDqn7KUfZXq8qpRQhppL6Kg9xoBa+2l80y5U/LmqLYdkubgio0Ix1dtDc/leId7
6CDukS73JDNtra9u48w4mENy0CIUsfpPNWiPOggviwhawUJ+oZjCF8VsLvv2biiBGdJDV4pDENfK
1th/HvC9aJvPyL8KSHQoAIzIAAWC4hlC7tQz5Fez0RWmAEEFsJshMXbNIuzGcvxU95+K5lwde0sf
EP/CoTxLYsVpZN0Wh9pt5wRBFTEZtUFAEmuUM9scBmTw6ZA2N0mlWV2ALJZU3/Ki9A2C3wa1EKh7
WWbSW7Iq2DIGNpLxMVhQV9e0fSHaKKPdWo/tZTDPG+SHLHjQwbZdZ6BMRxXZZxqUQ4U7oZn8BDcW
Wa3ulF69T7P8S1/PD5UM3Hb32ehrO8TMea5805dsJ9DgZgQXSnTbN48TKAXzEpmmqfZkBuK5Dy6N
pMVEsOlXIeBkuOKIP9EOPtcL81i26J5BpdbsBXfS432ZlDeoqw9Nqvpmqd0aYnOszN6f6sqW0x/A
I7hNYjrjkt2MdYCjPlpq3dhlVTm6MH4yYgFlJyohHRFezowvYb/Yrfaw0KIHreY0UrxUvpuXHt4P
ke2sxP/VdNATsTIBA7A6AM3ihSxfFbF6XksPAQ5gmdFLIwCfoxSet9m8i+LwplVnFzUcslp7hHiF
ZQzDJ4S/Y5B9bWPVrkzBBuMbEvO3tBuspFngocVXoevtIG13pUEusrH0SfJTU3/m7YibkXKYqu6x
EUw36ms3TKAwC8wi6b4bTe/OXWNPSMv0xwIGdJaT4Wnqc5SZiXwTTwBka0IJEHrzYCLpGenox9Jn
UHS4g9CAEGtWDm0nusFIdlH+t5B7etcFqB9CF8QALRZz1xWURC0DIwY9WqXuSvSajfZbFHfu2w2y
15Nz1IyBBhaGPOkEAe1vrfqEaZpG1QDKN68ycTqVpFCtVOouZRw1RY9vGrHG2REkYgfCfJS16KxP
9diaOh13pCy4HQYB/jrnV1OeNHutFnhwkFf9Ifr7qOYHZfHEgxvzghQLugHNK1yGdf2hSC/V6TbW
ObiF16g2xgaz1VmdEbU2a4LRfpSjvwfQpCN//OxVu5AxxbShxlGZzTwMTG8motXjEZWk3zlf9FWv
8E8Tz4CU1RfFXy/z0dBMD4EmA1+g+SRhHL11FANDx4nLJ+ve3j9gI0z0xU3pFRm+GM/VqEqtCd5R
yTN2NcoOR4VWRAna0bTieOymQ6yMMX3JwuzV1KTG2hwQJnnSd1W0+FGpaJyWIfWsV82mlSGmMxn1
edHWkOT2B1mwI5CLAbozgpQtKhEBoKOgZmLqc77dlnuAglQE9lmGbB775GPUU9UuGAHzAJCwcT90
yefwQOzRMy0kA3w8LqRzazvXFpnt1LQqncKMGF5fBKA2OhC8F6YZ56H71WMEXHJthN3KWVPyEbrt
HvqNzpKBK5eM7hQ/TNLI+Wiv55EZU0w8i5NUWcJwMj2wrD6VQ7HLkTuNZKncVBuvanT03MaQfkZd
/HzrtLUu9AFqmC/KDkSsdeuGxXy5dBgEzQJlH8rKzSRMnjFUe0yQX/dmzXk/eI0vYn4w/UCr4wpA
cd7KSAHebNjNQ3oh2+PFfBzOJoIz1DuGaVc3VNRI4uQXnqvRb7ayW+RVHfddIWD0CEB74lcT4ZzU
12gDZmlM7NakrF3GCt5cnFN4g4Kp7PAeumwu3jH88Rsmbd8+PptuhqEsEyzjIp7jXwVXFVoZckO8
VD+T06cq8gpyZeit87YZmg5eBYZVF5oxg4emrCUdjUB9AWmR6lAaozWmGW5ZZBeHi5svHcfk5lau
Ot8sIVJYtgqu5p35i33GGH6NGqFZ4IDh6gNkH/h2AOCKkqni372CFfQG6YtMh0EJF6C2LdHdvn17
G7ciz9oCk3WbqSGlWcMC7lQoy+djr6FvAWwYr4R4/RrDrIX5YAJuUfVS6cRrFOhvYNhHnoDzzcFJ
CXjGYpviFe7WXvn5P62P/WSlqkYhGoGFP0oPeozZU8VtC94D52uk1J9rY+GJOY2rY9ujcw7+BXIW
7PNatVoHDH1Q6ATEV+SlxW1XPHkGS1mVDX1tmj31jNtiP/2QrAg0E5Od5wAtVQhUvHetzTy8ssck
j6LVij6LJ8OrtGQnpPJuKJ+UzLAMNJan+a+JiZn9ZPLHjFRQLw1WZ6a3eYlejhpaRshx/a1ABeI4
lYKTZKiCMDE/k000M/pc8DQhdnWQKwtTgufvz1X4420f3DaE4VVRMTSCN48/g3wgSVkpV6LpKVD/
VXGprtsdUDKjvHvbzmveGbptdEr2lyFm23TFTLVJQbEUpNZsp9kBoD1/AphNVlzKT4pbe3ccdzze
1+di9lUsXtlldhIvZXptBEj3EVQHnb4/lx+p3CeISOxhh+42fSHXJicG+NqDlDQkR3kYt80tXt3T
mCQnlINOUlCTemW+m6SDKod2oKFh2n15e4tfUw5ii/E+TgAHMlRADRhD6NNXjRKMJp6PACjLjNgW
khKPHmig6qT5vPTTRTmJNRph6v3QS57QijsMUO5NEZ1sEUzOx0E2MIof4NUHqlX2Mg2zjZarZo/i
MOxF6Ezg4Sr+1uiRSxJcBvEAxYNavnqFZ9bAxHxBEY0kzivygXmbzcgIpwQij2aZV0RgeVTkipDC
91s38FUXtOlgq5Uvs4sJtCJ8dn2aRFhPXJujfrKqp0ZZNsUhb4mnyc/Ks8Gn7KFzmr3qUllowe7m
vWpJOAqUJ5YvYUfr9LfMM95RhqY0F6pBVzu7YHtyDdVHPwrEoeDl9buBc+DpeX7LHPMhFRHoPNDh
BR66CpcCmVNLrlJO8Nq8V663lM3bQhQIZot7uQwGyIN4DF2MqgxOuTd3fLo9nr+wHEJLWrVy0eAD
9gdMSoCoy3Dz8xeBq3doP3O+1/PaV+7SxnrSQmKIgMZHPowXyw60QYd8T6Xd3sFLtX3ufp+F57Wv
rJmqiceIMsx98aBmFi0T8KZiVxfjXt3xOMZ5n+25gFgZE8RgLAJxgSuG1T3BRAb4Qs/bxTxMUuuI
ORZMhPNq6u+AC3DqpuC0cziuyXa0QhF0QlEN88YknKdFvA/U0Hs7FnN9hUk7C1nMsGwQW6AY7LUX
9VG5ab/PnuSKO+EH4YwrbV8RT5Hs+X9fbWg0CrlaaFng6aoX+M0XDF9O3uwWTqs5qQ+NciPBNQBP
19zktr1Q0MLLQExpUDuljrUyjQHipa50NJOAtNhPe6r6Fu9fDsU72Ou2cqm5skYPzcqaNMqC3hm4
C9NiVn7q79F1Du8VsFyrXu4hm48WBuOEPS+Hb11F1naZMmno9MksZMX00nhnyI1TB17SjA7Haehf
eRUzV6ujjrta3byIzZDTxtxyqfriV8lKHNORbzVfsaFR8t+/HeukTQAOGrAme+M1TUQFFLuzzxUu
34X7jvDJWx2T/4RJkKaWrg75j1Irml8zL4KM1LuZFTfPuWro4L6Db2Ik5c/tLCD41MRAjPsywC+u
VADRZrYD56NtXT7MkxE2KQxyFRRSLqOAbhvgrNT4SW3xSpT3P8IgOo8KidMOonnztY/8XhSbFqZJ
DEmUqrhc4a1xvDDKo4zX/z67bwFq0HWf45KbeWG1PObAtUsh9gD0/86wCbQ3YskRvWz3jhqFZ405
ZtIyqHidNM1/8jm19u58znEPNg0sEIyMzRR3rLyjIkff9eSGs3mbKXy1ecz5CkAmmo8DSq4NJj7n
YyHq5BjM8ZK1uAdVO+oFDGjhJTK08uAYhbr99po2i9jVkpgqMuziOGzwouYHQuQNsaJb8pKdR6S3
GwWiBvPgmKN+mWtFyTln20XDyjJTUApxqmDKAQdNBE1qlXu6vewoX0Wdo1fIK1F4vsGEDuBL+xoK
jbhKVbiuoghCj+vtjeRYYB9hyjrXEexp7M2fuuUWgDLOl9p8uFtFJpnJzLWgKWHQPBf8SwP2Iaqz
EjmxXU9O7uY+RmEiWzukk8dXtOV9rOcm/CqTNbEeLrqOV6wPFeabmUWTgN3WVUV9xXipxDKIIGbE
RLKj/JD0OjVfvTBEUh1k3knb/HQrc4wnplWiCVIDczNwlWJ5rHIO+9b29q0sMO4HFABm6JN/4uAL
iwbiII26fBaNzX4dht3/2T6W8FKfx34cQ/2ldQy8GBCYHhSWoNj6LI7Abx3z1mcyrqkRBRCrEjcp
GhiV8/gwX/0iKOV+LK4tJoMFTQ/A+YKef+MVe8SN3A3d33GDi+vfLFBXe8lksG5QoUEcYC/7g3rQ
oMADst0UV8XBGoznuc3QVuIPp86VYeq0qxMXCcA9dyBG+ufE/VXq5G4qk9nEdAyqPoOD9gfT/4dj
1vDHS/7VlLejTF6b87EuzBp3m7wGhmW+N0S0qPwkHXnxkhNFTCa1iUCYhiVgBiBrmxAuQSYYu1S4
GIq7VjTjm/EETjd7ouuDxwQSTG73ak5rOdqAUgJMMUcoeEDI/NIHQj0pWoVfcJ2Ut1ImvISYCpS1
Ak5KtUmGK5EOn4A95ZrKUvWC3X/jdeh5/sLSGJpzhPmwANnu/5a8T0eBMNEl6PU5BXgKJTKUmJL8
aeEyUW4WdisLTEwZa9LJgfocMSnF8ro389Fr2soaE1NGcZxC+qgJcmDAPOOfdCR7vAK+zinL6xk9
Ze/t0oT7tZhYgnFJIVhynO6XfBoflouX8MzPpVxbTCQxoHsfhTPC8y/PAPrKp+zrKOv4PHtca0ww
McxywEgOiuToHHPD+HAvTNLjJR/I85o1gLayV5+NiSdNSSbdbBG4hjTDq8fwLe5xs5cUazSm/QA0
JbDCd4Yw3FbhxOlw8VI6YSJLO8idKfTP61zpHYmX707pnJqIMCGlGTM00fBPeLDCW44xupXEI63m
LArzzn+mOIDWZzOL0VMzZBtSAXjBmT6XI4Il4NLWcFP5POIHEJZt3bY1A0gBDTRMhO1UqpoiJ4KA
SwcRkl2bNQ8SOD2dbggTi+ihcsQsi9VpqdcSjMPIuavOiZ3HIPEmdzJw3ub8ZRlmr1sEJ8VwdNJi
Un6GDG1u2MFErBR0NyJ5yrsjsoAjZ5d1fpkQcOFpoD4pdXswMMYz5Mcu/6Jqma1ECZinHsTgPFn0
Q1kTW1Sh69GpmAVAn0iPQnscnoKq8UyMhxghRkKAhobCPIbGyK4bZ0sTAz9QBT+svg7BhHmB+ELp
79SwdUoZQMy6+mSCLrcB/dMYdldaEB/pCJxY/wiruwlTujJQn4qMt6vkvCeNVeHSkumpk5aog5XS
H83g0AWzg+RyTIzse1A2dhPjvzekXQpwdYg5vEXCWP6nIr3J8ttFXwAihejjVLtFIGMCGigmzCsB
VwmCqyd1GewBAOG8MK1a+9amkbsskCYKrEW+XAbKiAU4bIyhobTHvMRoE4CPiTZ3tpng5bT/RpJH
vbkfMV4jxJhVGxZryZtdKqeg0wa1LWhR2r61JwxT1CTEsI5kFcA5gkTPTtvijM7/JHiL0ftvRtrs
s7n1NSnBWNAnaZjcCQSagiBA7K9xMxHQrxR1AsbaxEqyo2a2JnQKMxJb5lLYYxXbmP0TgaJOMNaR
yo/dEF+a8N1Ul+/zDirSdPwGs3gYTloS43pqLjsV2Namvw6Tcz3q7BrAbUhBnelRa2fJk4oxM7p7
Ynar5xlQ0KkT5+IeOd1adMkKp9qOm9wqQc+QpeTz2MmY8wQSd5z7T3owgZtvDgPMdRVHuSnvJl18
1MXhS6SrCcosYdgtghpgFHx5VEKz86RJ+jFjyqyXhatULUFaA6W2ul9u0ox8ycX8DFu5M+rIb3FN
jgTgwzCLgKnuM60wzvMQaK60tSrM8EXBw6CVnpqmF2U1egCwQ39z9oQ826FHtw+N0J1FtKxNSEKF
lzH+ioqJ7yS46gcTc1NxY5F5Bia3Our6cjdp3zTwDtjdUmHAikuLvh3STmefyYJhKCmRluMFq2mg
plz/1HgPtjS1vWrlrYILk/q0FG+00dzm/qwNloQXlxqkUfl3TjLfLvZOy2BSXjKQAiwdBBeDI2XK
GS4XxCHbsA0fz8ItBCi4xR7PIpP4SKuFZAZ7ndeFDsWXQqWQAkxVHPC96OB4vqNzuF2RnVbJJDyz
UTEJRmGz/7TaSvufooUvekG37K0PxyS7BcBSSQnjwCOgubNACNRb5dJcS2mN3DeavHKMs59sq6gO
hDHTVdR/yT44VMJd5Klg40LWE73SMecfsQMICsdrNp0fRE4qhCZNtFWYJXboHU1ZnhE8tKCvrDjL
LrbjvXaxgKY1sRqM+UGml2Nz8xuCNBqkfpIMaCvjN5g0nUSlCQnWGe/a1Bl2LyIYwRl0YRyJRw23
XQyu7DE+I2HWMcgVnIwPlLm8tTH7uZAwy1UR/hmdF0CQ047HqUHFa/3RjXrln6eFsQ4TETKF4TgV
frYohzGX9lEbfRbnKcJYhHRdL/nnt7/cZiBb2WMuXJhw6INGwM0ZcEBnjm4FE1Ox+v5tI7xF0R1e
NTjUaFy0um5yXxm0C1MZkIzLo0EwL4O59h4UQG+b2642V4uip3JlL1VJgckZeGN/cExfOV/OXu4K
EjTAeCFz+7T99vxnXpmVrRzv30sqpbEvCRgt6UIMGTQzr6nI20Am3bSjqYGmCS44QhAeEibBp6Vx
W7fZo9xr7Rw6SA0ogmUPx83ntUx5HsIkoQp6o1IRItVNQfSpipUdaK5nK5u4uqC8naSb8MdOxvUU
YIwf/GXQX9wJCyRBBUxdORnGDRrL3EUHqeA9v2/eEqi2hgKFdvWVes9ExG7G5JXgSYLTlPcqWC/S
7lM13MUl5l6D7rjE+AE6Txp0O4Ct7DK7OnWGGeAH0S7ccxvit4e+owlBz/CrmLKyxWwskdQRbFII
li9EyPFhvMLAJzSl3nFz5tliAnOvVlJbCn8+Or77GZC7i2xonotkacEO9H9LA6ddZPtgFeh01IbA
1kfSwHZ/cWWNictZBVaFIl8Kv47s8BtU30DxLlykvvAUo+C0AXd8Bxp3GxGyssoE6iwmOri2EGde
vPIf/TEKXHqHX24m1pU1JkxL8aT2pdYInlFDVo7S+ClH41iezw60sT1eZuU5C6HxZxVfcCUA/pzW
KBSAgpm72o99vXbA0g9kT137nCTEOQmEidm1IoF/JkI4o/6i4aHkpailr1rcpW2WmaudZKJJW+iG
1nbPPSNqK7Rid7kwfJATvsscb2lsQCFdV42yRLxqrr8AmLgPSox6KmEOIb5Qw7h/5ESTeIcy0Q6z
0RtC85azuTzXYcIM+PJFsnS/w+dfOipvvUyY0aSw7Kqw/KPR+fsdivd+vY0I+/0xVbZXBsDL0LcL
DmHnSF4KxPMjzRC/3qFenhfC/j0qyG8vU2UH1HQhUIGrQKf/WQCgPkDm3G5rB4TB74Fk8qwxsSaM
5w5KGRF9SMRz2x/ng1fCbFYWqx1lAg0R07qL5iD2oXJ7li75tSQNvJve2x6pikx0GcK8lJYU6UE+
qgfSH3IXdz1HlZzRmQaHX5ZxwpnKzhkoICMeq/Y5vvztYCsnL0Ab4s/QiUZTC0Q5vhWQ+IY1OS9w
3ZCCieb9R5+1Vx+MCTBFWqtFnP3O63+LCqA//98LJGjf/Lk8A+y9elwA5k+WH5EBLqrmEZnQToTd
fwpbIK/901CYi7GChId2wDmK+Mmh+sQ1NlEoQPWHjov9tj2O37MAt0XScT3pEEmkEew7pHcn89Pb
FjYvB6cP9eykq5yaFcISlzMGDaf2egSbCKhyCQjN3jayOeNlrqwwoSKKk2IOTWxboS5OWpsgGBdt
A/wYOmhj8vgetJ0WGX258+IB/e/0QuyJ08S8r7edZTHaQ1QdrMAsG7AcToVctelLATHXHgV5hj4x
Lwb3GeV5GDvOHOe/HLyTSSaqKLmI1krx/Jz3Igj7N72xf8k8J2tMyQL9wXg0aYWE4euXa+Z8XewB
IDQBvKA9aGhoVfIxO3CftbeTwckyE2BCcdannm7t32u1bB+KkykmtiSCHOligEW2smBRVteKO2e2
3YCgQ2C/PIUJKNo4D2VQQh86U25me3KAkwEeIVVuaONo3vObqNvn8GSQCSxSH7fL3KFtpJj1dZZO
pQVCEHcptEfOUdxOc78N6cxDXlMUOdSnEtro07wRV2OPuH3rPqPGwULD7T78ywkwNRMM4qoEF/wz
ZMYTWKCzAAY/0h3+l6R6ssZGGqPLjDH8WNG+vZUnW0xVAl4paD3nWNmHLlvbwetkjYkkQZynRMCD
EgDqxnhmHpZ95ph7lHegCbLeBcTc9smTRSaaKPrURnKBokEnrgZG60AFZYuUWh/yyJMZJnSAblk3
xAjt7n8c5G80s7kOwkQPsOEVRJqxjX9PJ8K1xUSRmdSL3JXPtv76BslzRiaAKMJCurwsc1+eytAW
+gFMQtmD0BqS3QYSGMqyq0kxbppqDByxb+P9EHX3QVzJvM+5nQl+f05WZSNRkqBTatQsH+js82wx
saVIg9RA8fJPY+xv2sS8j6nQD7CqlCrw5retgHX9fTtgu5w9bSETWFQElTYI8IiXqJG9FKWdQCew
uNJr9+2jR339ddl8ssOEFG2qeoyyirkfTgFKWNFKwPgetl+iFno5oCh82xr19resMeEkLBSlD0Z4
aJWGx7gKvFnqaxAFmpemXn8O6/ACejdf37a5nX2QejRDAT0RRKv+/GrGpID4sQduRfXDHdIdlZF8
TneNBYgTCKf9/2iQOfNa18dhMGDA7SNJYdNRVqtjDn2rpaVASjpFK95RbtChHS3wZto12AP/27rY
umHR+j4ZFzo36Epevku8efJB3wx8ZuE2vsojOOd9OJZUXQGdtDF0Mw0jL92T5bn2aqziwMe5cq0x
h7td+rrXDFgr9J3ua7RgDkCcQKTD7CzHyuc2/DYjF4F+BME/VICu//TLJcqlqtUk4ApHrbAESTsH
SVLrgujqE1gJbkhgXpet8QRlmsOkCEc8dve8L7qZ3jE3qGuKiB/B7nDf13U/NMBXlVH+mC3avVEF
lRuCLiUaOsUuiqq3pkq5Ntp+sHsN+gFmVxSYTIduxNKbj4qoXRfdwHsq296Z089iPkWuZcI81diZ
l5vECZ/+jgY23eVXIWm1BcxXaIymW2KC8xP+pGCJ7DvFSoBp03BCu8G7N++z87acCbhJlPRNPmPL
8ej/PQkyBRyNyT3EebyPnFYC7TUJL/oSvu6f7pXh8hIBiPvP6aH9l9+QDC7Mf3tVv42xGT8tiJHM
CXq5TfI4Nl+VLrcWYL7eXhL9xa8/1ckIk+q7cBGUoqFToCqYLePMVQy/Vc9CQfXBX2qENS5L3NJ0
M76etpHN+XMpToYx4nvh2bYD6Zdqh6KfuiXIaYCooYV3aNeG/8EGGpSLdMUAvTMgkEzeUvoW3D8Z
lls5C0QW74C49Ktd5/bpfWDlzjvGe7fO3doik7iKVKpiaJd9pL7Z7FOsbTHumcNb0Gql3X/jlmJk
my/Fw2gHfr4DPaQdA9JIfPWcf8vexAWfDL9SCI5aEg1jjG3tg+ApiOKLUMivEKL9BIDEKBwfsinb
jXIIJB6XhWUr2KxtMx6cy9D2jOgn/U39Fx+AzLLaCN2nj0abtUEmkqYYY4LgIzVY3JUiKEQfmoxX
7rztNXhC/TPQ6IupA2kKG2gsV3vx+HejL7wtZOKnnILuu87wwAHe1+wAqhQPxAyWCOUCiHTiZhq5
PGDUVtG63kOmaBUzPSprwLS8PNOu+moClRKojBtdcBMdjTTQLoJdOOLI3tJlsLFubZSGpdVVoyV1
r4RUY8I0W5uAATUuORY2G1xrE0x8ycbMjBea/KNzOnDT1b8GbignyfsGbniewsQX3RiaTKpg8QN5
nXr2WxvIxBcD6NUlCekG5lcZ7XPhbRrl3DzegqH8jD9NxPlgbJ8ehVSYQnkLzwLip2b8NOUyJ/tJ
HD98vp2uXGKB1lgfVPBDZKLR1g/z4wuBjeLUdoKlgcCmdQS/qN4D8OR8uufqeWVcTVKpHykI8u+v
vpvXbAINL0ORQRz7SsRcAsdSmWB44yO2tj/byRZzzso6CxepgS35cZDBgphBV83GU7QHssf2G/GX
I99V/uXknYwyJy8c0KKPdAD2ovOPjYdwt5Q5eSATl42hpsN1wE2M/rKT86/g9nebAybrpK9v12nb
jnpaHnP0ygyjHITyWnQDdCGAki28HnMMqv4DT/6Wvnx/29xWhbZyF1bLKUyHUG4UfEItjby+6uxp
hurWYDiBEfKgZttR5ffSWAmn2mhVTNhgH6kerwDcHjir9ng/Apg7cvWbtxe2/dVAk0GJn+lJoIdy
deg6EB8PqdbBOf9f/EpkZY2pFULcg3qJjnFDQYW+HNUHUAyAwQ+yWLLzjinkzb1c2WPqBk0TFC2n
KW4gB7qZHYj8PWI3y7HcNwdcuN23t3PTT3Ddxl2XKATEin/upqinkl7GsDeSGXAl3RGq8jAR9VCS
gKf6uV3erowxcaWYSlnMKzgl7ZVoxk3uBnsMaYAHGQIAoHais56pk8zcxxbeKpnYEndNpKqgL/Ya
M7ekESz1RQ8RsF0HLZ+395Pu16sMu1oiE1OkIDA7RYFWVEKFPqIM9VhyIwTyt7fNbJ+ClR0mnORx
N2kY9Pr/VQ0nW2wW15REA2EfbOFNsXc1cCQGlARI8VVPjiz+IXgtWYkpRdoD+uWUz4tfHXEjldui
lvC5CJpORPshuqHTW/2hc8Jd4SxWQBl6riUbCh4uJtMClLmqcPkOmdzNBC+DwR2hFHzuLBNlBhUg
MDs9j5TTh4rlTD+nD50Ubs3TTd8ERuJPaVDgIrppsjfbWg+CVBnkyE9iq4ZOu5vuUtyD9PMytrrG
Glzdq/zoqN1xPIl6yiuPXdllPTYbgzyvZuIVgnFE56e6zCLpS2e2uxyzXeBgoFo+EzQYYrssjC8Y
/EIPKAlux6aylb66bHPlusunHMOHwXQRT/KjbhRchuzNGw5EtXHtNyAcrDNxqm97sRhM/Epx0txg
AWmrjtftLGzORmUMoLYyQZRKqb+0gZF5eqJe6UUvWXHfQqtk6hFAR+gmztmPIDIlC7pGOdi8hX3X
mY96UjummYoYl8FARx/wiJe3j+rqpzNRD3AfaH/lSI+Ul0A5f4H0UV6CjzYrVraYQJcOUNXSIYn0
q8t+evjhNwk3I93KFOM3i94smBCAKcN4EmO/Tr/2MWdkmP7aV665MsEEuUiXJZBhUhOTp4GedBC/
Cn3sETPctYQHAOCsh62Y1K7oob2BKDeDy6eZz6rvk7c4itP6qQ9OVqA9hQt+iOFZZaqZRDKKuE4D
ACpykC2bUBjGkOMQ7jmHnHN8DKaMKQZZHTOEnV+Pj5kzWethHx4ucbuYP305NnDiK41zSP3w5bHz
b+1tFtcrc/RCs0oYeWLkYTXHqHbLwROCZA/dkCtRSL2pEL8ZZXYdFcUPzpZu5oaVTTYiGZDtIiGW
SFUVwPP5q8NDfMxzuLznM56bMDGkGMtG7rIBgLfJy4o7NTgIOu+BgecjTOxIZHWOwg7JDrPZLujw
bDP9lEANfrI1MNM70UEMv3D2cGtIhaz2kIkhraSpi9HDLTFMaPWpugslaINCXX1MSi8zwFKg2qT5
PkCg+G3LnMhiMJFF0cfAzEHR56nZlZZ3UAU7a8S7JsEIvZDv3ra1+Yi2WiXLZTRXjVr2JTwF9ZPu
S4goqJ+IO3rvrJ80+uvfiJsslVEeg52jRBb21eOAkgn2HCm0AJxvL8r6MZIhVil5sR1CXeIqlbze
W3ZQYm8BiAaP6614Ix97F0qiNp4RHOULRvXuxZvoqfyGnvv35j70yJ34CAlxsfIhhUFhN9Z8o2g2
KSDdkh2haLRL9lAnw1+GcOJnzm5yzp3JhLKkA9O0RCtf3P8oPhiCeZBu+i/8uph9Ac8mHh0BWWfi
8zxGHZifcSgGr9uLoD/YZWeTLfjNIXVCZ/gQ4c/aHrO62OxkpWjhK/TTUcKfZ94rHbxXUIbt7HfA
relffO0spxUyN04ZCJkooXHsIw/Km52l1XYygXosMnHOaaDuoao3l6G/QJOX4yDbZ/u0ICYwR2Dj
CBID7C3Rue6rtnqfPdBMjhTrCS6ep+i5e6az5t2l/+WgnywzUVo2NQ3EDdjKCYy3qWZlXurDYOfO
jrmTd6XyschyMsiEbEjgaXM0w2DbxU4BmDKVcE1B3kFlkXGbDj+1ZgGlQG/QRMsMF95Wb6eMk30m
fhdxCO14AoZm89GEIvN1clvaoa9f9lA52yUuufrIUOr6eDBxexqCdspVgrd5vfHE/DIlks1xH86a
2Nuu0cp5DI35/9CH5JxA9roriXJsxnTY7yMDeJwTyPash1gsSExqPO2DpqP8WiocZDfn9D1XhqtS
TC+KUcCbN1ot9R3keC1Fh3do52pSgEoj5Xys7UT32/9YutSiIQb4DbrCjwzpoh2Nc0OB0CTu0YiT
RbCTF+0uI6F2mWUy76Fos6V0imTP1/nVOmfUCmpDyR3aZad45lP2QJESEBXFHLEzQB37QXRIiFcH
3ssb7wMyQWaSkNhDyubXtA+FdBOjQ/gfTwATVeRYNCYgYMCV4YHVVPtpeKUv7zW/1H6+wD94p3r7
+Xm1mUwcqZd4zvoC0xYUfJ0fEDUxGa164q7lREyedzLxo4wIxFcS1fCmTArsWY8ke2qb3CsXiD/K
VQPR64T8x/1kqQ8MZZIwVoUXviFURitNhDOdDEdJHy/brjqTu+i8W3SPGLnbBBLSYrJAgxz8MpAs
5XxZTqRhMee6KUB/psYvqWd01uLdIGOYq7MMCufqL/mdvH/pffw+oCzn6vA/2q6sN26c2f4iAZKo
9ZWSWq1ut/c1L4LjJFqpff/198iZL+4wPc0kgwvMwxgOXOJ2qlisOqfVoLmcAA1+7oX761q1I9+g
rsB+dCIro6r1LvxLGP2XG+7HyLhIhnW5LOdQFgRoy47qKIjVUBq3spk1YGb8jXMvtMjFNT0OSJFp
NfNHx7qxUBOS3CxoiFXfU4Pz1rol9+e3iwBpVA5pmDwQkJXDE6aR7jThC+rsBRtSZIFDmhSPUmDx
R1N9093n/UbJRfe80/fmj1XigAUkIA2DrDTiBcg+p7VF+252qn4WHfHTl5IPOxyuJPlg9poCyFwf
8T8Sxf0VKi8EcyY6U3xZmZEkJnp23yU/VqLajxyfmANEFNES7vrT1alq1MM//dfddQTO2HC78i7+
luDHekLPXEX4srKGaJHKGE7w96zRn3ZHCmeSQ4wGJPIJcm//e0T5o5kUxAuEwwtZCmOQd6GkEsxj
7nCP20FyA43rxJmbbe8SiBukBwgtJ3fCXNy6x8/NKocb4YB4VimkGLhRJZDJpPpbEzAI/IQVxTuK
3wbLDukXxVOpuLJTEKERDkOUNIogSmGiO4eBhi0ttUdLAWWaPhSjEy+2H5kKqPNYjCrCIbs7j1/C
3cvBy9xOUps2/+ynJfggOFoZQoTzLNq9HNZMy4KG0RAewfjf1X31COTwD7/l3yYFf4AO4UCngRo9
6kRgsFi+qM1zVW/67uufTyGyHqsMlGarKuHVKdkYFs0yoOVivZt8Z8VemyXJb/EvnHAHx8b4FDxJ
rFkPW4QnpXRtLhqNNFFy4IQ/+MkCh2emNUZqVGVQSgl9NTZpa+1yiKT/zaQpKqZegwalxme/sd91
tGK+e4O/EGU6OaYjaxyymJ2ukjgHzWmLNPsm2oIBZBUxSRzZ8kN6uRxAqCJMdZxweOBR+BgiByqN
bkOobIpL/3uyuHCTXbgxfRWEACLG0xPICVNrwykxFE3le8utJa2heztD3qFOg3nQYhqC61IN0Xhn
9oKlOz2XP2zxl/92ZFKlNhDdrMbcy9J5K8fVNjIXgWDKqVjueEzvnukoVq0XUkdJCr/6l57uBDb9
ZG+9GBzZY6OBem0C1p3v2NTS2skeFH9EeWjnr4/rf3UCPuaR86yGUhhaURBIuhlgELXG6S1hSkwr
LfLqsHB1dXIHpUKfTKLGDkirOwd1nZuwYe5//BDucOQ1GFanVb0lDbpAypx0YyHRHS/QZmqcCO9D
jsDg6YPxMXLuYEBUvEir8Ufr3R+1aYhscc41mvHkHmXo+P5eOvpH8YvIFudLFamT9Lr6oIr5I6mT
U5VCP+1Xzpfqo9wrkY3zoR6gmUrBZQvWChRe4a46OwWV0XwUe2IXvh4DLlT6ySznURNSJhZq2dYC
pe96hCMisvfCpN/SIzwVgB7b4zMDA3KNebQyw/15AakA2firv96niWam4KSyGsWztXzLGtUzSCXI
iwnAmr/wx1qolLqELQmpxcckmx2j1nejVOysrrr7b0eNv/ArdVnl4YDZ+w6i/yOi+p3g7mRk8uGD
eDLEwl76ZczAFQjGYkchn0ut8ASjEew9lQOOQkHHbrnKV4CkyKSq8/1FuV9ZVP5WYeWnvceBRztp
o85GRHb/Py5I5QCkm8ZJqju4cTuG2O74GKOiOHRNT6pA37q+bAkvyqIZ5UBkqArVTkxQ4saD/GgN
TTA3hms36l2uN9dll3y2s95T7WyTtV3jSV35UjNNlE0V7RwOUhZl0COwstsbYqabLCJfetsWuluB
ET4l0HWZldpaFP7DMCn3Lt52HQ0kvH/AMCnwCHxuIMzAT1DNP7zPH3k6QfzCZwasgjQK2Mrs//UI
5W/ZzkaPUFp4v5eSFuAY4QIYkoCqKetwUYgHiFGZ0DlK0SpI8r3UWoIqJwEy85mBqUvUzshWmYIE
NRdkU9WfIVUliMhERjh0abKSLGOF09dYHZWqAOS/TtT6/w3D+Nu+Dn3UKVlZff7mtijynoRDFDuO
SUv6fxDsg2jtd5LLJ3Iox2BJeCgprRncMMD/mA2UZV+kuHSl/jXULpRxoH3RCJbrnVf6TCTC3+3H
EnXECsPzUr8z/MX9D4/YgmP9Lj9xdFWI+q4iag72lj+PSUTXIF6oNSsUUpsdPLh2OEqi6wcDCYbf
q3YQjW71GUejQ2ieptYKWn8+OgGEaByEIJuS2qa2pk6KwdHz1DPTFun6iRpRvflvB0/jrjmsViQk
Nt6x2PIX7WIl6bPexdJm7aLzRc9ovxKXoV3AxCs4CmJAXaRb3Nj62gqNtgE7Bir3YzSoEvC9FZ9N
RitvAYer+RWlygJw+cXHcSa5Ic6tpOlT1GS+HWZQJrjuJkHo+utu5CxwGKmTvlGyxkihNz0/VhsG
Hof4cc3egbXVtYN6K1i0X6rf3u0ZCjFkC83MGmcvR59VQyop9TVf2YCUeWfgkVXb5DszEFj6Bb44
S1yslyt49VflMPUbGx0XauxafXEVx8albiV3yLptgW7eTNRLA088vSnvp2RxrSHddq1EZ7V1U9m8
y9XhQR1LwSz8ckq4T+NA3GzUpiFKjk/T08M4dDs7t10rVG/6qBDsoPc7zk+gytniUNxEIpxENaZh
7Vlf3FXazHopCjrth60amDejO4L00fLkHUh0EaVS6KScX4lf3DD3BVw0OI6poehZkvkZ6p+GJt53
FrrlSbE/b+bXZoKf7egcm9lcMyUcWmzlld5ljhzVACvwmvmYPPJo4BXALS0qltlYF+vMBOsr+h6h
KxnQ1zBAhdXXSUul2XZHlKtKPbZWemMYsyBwElnjsLxic7QM63K2NeQLB/QshdK9GjaX0krYCzmd
b+dn9f3yem54HOqVSbEUE4sSf63vap32AEbI9DMD054NcUo1YBerAJq1zwoKzSV9pBauNWrliegy
fk2PcMvLYaE0D0qmL1PqpwHE8jb6c+91Qe1LK5chGKy8xUueK18IWL84T84sB1iEhJat9dhVyMM+
km2MhIxG8eB92/iiguf1IJybag6xDCi7QzKiTf2hLC5ZkiiURcVWLmToIY36W9zbW/zaVebw/vwi
n3YzP0CZJ0aS1V6RbAOgLI1POfpuNMi3n7fwa2zHTSMHQ1HTlcWwxBke5MIb+1ndmSjANdzmG7Np
fAl936vUwfACwztvWDSnHPgouRlaJW6K/qzcKPbbKEO2AvIDaApto0+y/iXpBCXl71fAM6vIkyOV
Vtw344x92qAzVL7tnkdP9gZ3cluvCCZXc8y9csFuVrYH/UZ77jz7U7tZUEPlqDTBIXKZKyY1Engc
nt+nwDsDQghQOpKS3Bj5SwQu41J5bJlooQX4ZHD4tFRyUycE61x0Iy2kghYk2ljKddWObhaJ+lfW
v3ZurjlwSuSa9AYBGlqV0wVkG6LEPAoMqu9+h1NbNDYOgfRa06G53aW+jfqzKdwO9VVosK2m9Jt2
fDu/b98LTc4NjcMddZElU5Ps1Nev1G8DJCcVlRZuf0BO2NXA4GqBrVPycopH7JzWL9UlOmUvC49t
xBUR7xf/c9/CAVMfLuY8j0bmW/JVKoGyJCsfVO1Gr9rYKSw0vsldctGMELszGlT5x/JFYkXUNKSt
PuX+KD+AWcVZQtOBzKoj9xOV0xttyh9L/THPMqpnxpehSyGUnrhyjtp945O1fNPRhKex56z80s6j
IAATAJ6xrvSRzy4ACFKhVJlvWLqHPrgH3Vpuzi+g6MRxgBePEqsWY0z9ciS0aNPtkMuXrA5iRvzz
lgTxFf9crci4vppKlvpQcBv65bHoTU/X1c1/ssK/UyddWtVVi/2Yqfpz0kOeMDaGA2skYRpAsDh8
a73Kqkw1y/VK4svfFmiklw64Lla3O3i604KbZ3JEhQyCOeR7xUorHzObVKk/5ZI3zyVOW/Y1XsZE
EAv/yt3xsx/kn8mzcEA1m95lfvK6+gLoJu5yd7hu/ZXsaHLqC22TveQ30kiF99fTVy8wnKmybtnk
/Sp4tOlNUpAeL1rwAZCPdBibnxvI8hix8SQ1hof+9zu0Hj5VVXU9TrZo3KeR+sM4h52ZWYe20eAS
MDproh+4cffe0ewTj12JXs//JWj9sMaBZznGcT2YGCrT6Sq2x7bTxdp/Lx/yzQRaNylDCLd62uY2
fp08ay9uSz29iz8+gcNMwjKiL/Kc+styp2c3Q5kLQqrTAPNhgMOwXlUlzVowxkV5yuy7PD9IQ+9o
5p83PLxv2Q9DHJLpS56zruwzP78gb8m29rUXcihmulY+zFvTnYhgZKcP44dBLmZrbbmNjA4A0Mp+
UkCrakgDS6Tx8P5S9qtT+2GFf4c0rISkgzFkvnqjGu/6iIVbalTz6lfZM9AoFruGmwThW3U7PEoM
wjIZWP2V4G9g9eMruNvjkKcVmBZxLsJJdcexd+dyoJUpoCsRbEb+hVKO4y6E5mwKiZyYmtYTQyne
+XH8y/XsYyBcKFaVpRLmEYIjCBWCJ8Sfofq1thGbnhI78l2H+xnbSBIVVeUI15FDlsaIl6VZ3QWb
IVhD2ezpNoXuQz7dVSEd/WkLWmyG7A+NGrdeE9eODR1DEJv06C/L3MIRXVVP3zk+poJDH5spS5fp
+KKVbirbddt5o3ipkGdftKgcwvR5kUwtSRBhzNOVqtT7pVFuz6+q4CTy75coeCoWbY3mJ7WhCvk0
o9zCfjxv418yVB/TxeGLshC5Zi2QMoMGBNKcNk2/RLf1ZYgfnfFrt1120RemezlzTZ8l329IG1EE
8C+Z0I/P4FBnsOys6EyEUaPTXMheAXF3wlCriug6wM69Ji+CcQvWj3/AjMdRIq2J677md4G+lTpa
+pFPkJHTgT6gb/DWomMICrvokn+cXPhMf0Kf29+cXJBrgQxGlg0DNY8/B8OdVBuI37XMlz/NzsrW
0NyFL8xRbtmFGeOdev2GyG1LVzD+FRF4AD6yy+frtDSNwx5tixCQdIuQak5zl7rM0dzskF5Zbhaw
ayRogwTGF6/zJwR/4lbQU4tw/BEc/tYaMxSryTIQUQ8tbSS2qa30/vxIf63JhQc9NqL+PMNoLpJy
k5DMX0tsprtxAoeL7bCAeJIBcTRha9Gp0ODYHofFczfauR4vq8cugvyaXOQu+2p7gxNdS/6KeNFb
JOSzPRnaHltdp/oovmyLrl+kCFO5UospNHf7Wyhge1ZgXaxP8hFqM2m00d1IrAYnGjCHuLkEnS3o
SmR+HChvykZxybZCfinD4ZVLitafACRLQsg4hfPHA+YAGEKoKhhZunAjg36yPdheFqhu4wtfMk6l
II/tcJFe1UxKm1k5YoRDF5Q3694Z4VH63yFTWbfiuUPJgbGmLWDqqVYwhqx8UG0mxckOxkX6qG3Y
ZvwsCUtFRCjAoU8N1lArjLF0wwwSIM2IoDgHHdlZvbJDUtFeK3ypqTwtj/Z6kruL1HxDkcsGrWzb
sVCe2rQM5qi6tvpoO8hKSvMmCRQrvRhmwx37Nuik0WWZeh+Cz2eAtrlZJVeSaaL9TN8gcrho637b
tDrIdIegMsiXKk9d9KbuLaXzM6nez/28VZEtk5n8RJLRk2bhxeyUlz1aXz5jiGI4W49ZlAMeZGdl
eyodqGssn0m5NlW+rRxI4XTBREpMJ6EPHIqKbusamnu5QxNbWThluKf4qqIgOOrHz9NoegLoO3lG
joxwZ0QxlyJMpDTxq+muJ4e2RHPogCxnzOisvw4gn5iNhY6k3OWdFih2Tru8cAwrAxXu2yQ3G019
SNApMYWyqC7+NCwffRt3rnq109SoAGChpDq+x8Sjdb1+m58lP/cKYXb/ZIBhHZnjjlaD53BQpWG+
R2dwGw1kI6krv6x6uCESZ/v1KiWY/JMb68gid7bGgSkj4uP3AZb6pgmKTSMjpOnd4bGZaXgn+eUm
/fp3/ufDLq+uqjC25NMaNq7iv+lLcolUh1f6ymVOp2/mrnO6B8kVvZWfvIFY6ATWFVu1FIVX9LJD
PUPz8wwncAEkWStImi8t2NvKd01lcIm1ARjDXelF1J18epo/DHOOzxhNo1ZjG/F+ZR2sSNrPVrev
+zA4v5wnndzR+LjzmtpGX5kSkpZQAdkU/Xaq0byUj07HPp83dDJ9cjyT3KE1lDCdqxKphdYrX8PD
7IHg0h+uVhYv+UuO8gB7Vz1qz2tgOIP4RL2x789/wa9lTmvEdDRW/mgW0LKYW+wgna7y0XjmA806
Cwy0R4se44W2uHOZVdmkGiPgNw3qS3MbBsrNyjyibqMr0c1w/exfvCuI+C3TRneHzhckR5JcTWUX
AXLj9gBSUmtgtCw/W5J6QwxNFNivH37OGhd2Spmuy+A5Sfy0nz9Vqn5h5rKXLqA9VlCyooXOVE9u
ZUQ32pA6cb9s0n4Iok53EjDDhf0dAS1QkXwr5fFOsLyieeACVK2P+sG0EfqPzuj1l9VdvrGCDLj0
nQ1Tcd5DfSGTxumlPpp/7qSWvWUUtl2iFCEBEOiHmKGxpm+C2hi8SH9oQTuoR2+mkjqG8iAY88nI
6sg2d3xHVR4sZtYrKC6b5roqqBGYThlMvnSt7YVBxTqUc4vPneGqsuq4LXGCWi/0ja8rk7HtdZ6J
S/WmcnCf2wmzrqJV5Q6tWaYS+hzhTwekXO1NiSeClJaX+kCXIFVoeUj8lZc63DeHzgmvJH8Momvi
JaqD4klv3GYCHPuVYmFFkaMp5062LFl5klQInBs8v/aXylZDsVF1K2+JAJpPeoAjQ5yjBQV8ljKj
xXvSXPpz/DjjMk8WESieDJU/rPAJA91UChnJ0e9LGuNV6S47rM2skq87IKMX57BPhyxHFrnbsZzk
SSXPSFGgNMmLtsqWOdV+2K0M+6knubWghGedpjN7lq94VvIhrEDIlqMYDcnDQ4eu6zFAc932/FEU
7FO+zjnVNSaZagP3RqLbTjW8oZyo1k/bzLYdZZlfz5sTbA6+1lnr47GbJ+zCNoPe1dT4jYTUcv90
3srpaPZorTh86XstK8oBu2N1me2lvu22OV457F13EBc9KaKl4uClXrIcMwUkHR1QnrU0fVMuAOKu
fVDAUBsoqCBsnORK3eopza5ElTLCwXJQs+hVX8rFOqdeB9GC1lm2Ec7C+iShPgmtiVaQw5FqJkao
N+/WkF3elDs8Wkteu2kvcL9EVo4EzUFkVGSTg5TFLqtlybGcYfJUDBVNyJfRFL0hCYzwdc/dNIfq
2KG+FHwUV8rcabSRk5qCzvlZsDsFZ46velZYBpcvKet+wWXgMfzWPuoJrcCyk0mAMMWRL6ZPEuwf
RNH56Z1KDJVYpm6iGA+gc5SWUqQsykiGnTrvQr/3w6DxkmtxefBpf/vDDH/niVgcsVzSw02RuJ1t
7SqWCB5x3ruhfoXHDxMcGuvpOGVTXmDT9+OFnhp7STLupkl24wSVz1F9nQ3TTczYs5QqF1I6Xg76
vFu08naUp/vSCGmZYexRc8Blel+QcJ8X7CKfLvJave3HYhcP8MIsERXpnExfoY3+nwWwuTB0iJao
DxVkP9c8N9nHboeiFQvcC+lOhOyiReDiyqSvW6LC6fuRrXotOp3MohbEridvYUejWT/haDuBWaWa
+7RP/FK+UrM3c16cNr7M5MU7f2JOH82PWVt/f2QH6jZmXku4tRetBz4SasnXliFYGsHRsDkQn60h
J/NajKCBF6n1Ex8HEQJ+wpv56WUxZd22NNsAm/XPYwmbuJwgXo5SIGQ+8DSnPrzLlCDzIaOzxMVN
S9iNfXr6PkxykI02rZqMMmJRQ4tc1iMJnLyC+sQ5v0inJ/DDCoct5lwNZiTpQDVJ3qgkchPo5NmF
Bn72yp201MHNzm1YIzB7+oKOToR/JpTPGI7mgjLRtaR6ndDiC7izvP4wXPefEtSFaVdr+dtcQNRS
Rpo4wqtJv//z9rv32PrjEzgwmtS4yCUZRy0Poi24F65kadtL77Wxa8JS6y7NF9H1+eRbLyjpf4yb
g5JoTDUSToCSASOO8WAUvpifI6jE1/DHyJVu0n1xabw1qPUufCWYQXaBfJfwGn861XT0HRzOVGPT
pFP9fpeLB6ps8hQEN1CzR12e5qaPo5tGNCypvBVFBYINZ3DoM2qlrUvs/aGjCVZnRnzk08S5ypMo
R/AWqFsq0XBkfz6xtSQ1qg42a6zuWqxT4wXQewvaN1OnilMgOxp+tb+IXkRPwsSRUQ6OQmMYpakY
8SDY1TRjyEmzm/Pn9WQPj3VkgkOiLpkrOZZRDrwmHtYUbAZ9ZMiGrR0v1S69CS9FydCTgc+RRQ6I
FMLaIatUVLPpo1u2j0Ucu7p1GZrfIKx7fnQnMe/IFIdGpVyaeSFrMFWlVJ5kZ6hAtkSUzXkzJxst
jiaRv4dCxtpOWadjnbDre4Pm98RdttXeQGFoMLooQo0p/hPt/ZM15Md2OciBtk/FWgNFeprPQI4Q
o+Q3h5bX4keHaGeBrd4iThnSejNurb+qgjo2zkHPXI/GINcYNLo77lfD0+e1sMPYFDf1RswhJTiA
/B1VKowFXYLYNgrUHNIJTXSkc1roAcyNiH/59LEzCehQTAWNWdy0Rl2r5WhSx1lPkEfoVZqqssBh
nd6ZHyb4yZtIWao6auJn9WXJRpp2F+kses86fdI+jHCgnE5KNHQajKRLelmbtVPpSrAMhl825RYC
u975YyAyx0GxXELNXVEBkXqpbqG+QRut8VvzcTIVOjTm03lrohlcf38UDnZhvLCx7lG8yV5i0jhl
+kA6kSq3aCdwAJykrRmbqYnH31p1CIjTylqkHS0ysc7q0ThQ2FdGJBlSv8iTV0mrbvSmfDg/Vf+C
Tx8bgYNcmanDuKxv2J2bGNTMHYIrO0iT7VvwQ23sb1W00ba/kRMRrRGHv1GCtLY0ou6rcaPXNQeT
7Fu//Sp5KEDzyuuEUPG183QoQn4Mlq/LNkY1a5Iag0UoiPLPb+03s6Sxk7tGsOh07p0BPzyuYf2S
eucn+uR4NU0ltqlYFppjf15L3KnZkkHzyVeb0G2lLzpBukmJBFZOJ+2PzHDLmRWVHVYKwoI1K9gf
1vvj5Ni4qchbSXDFPr11jmxxS6jpjRIvdbm6mOGiqaj6uia11srzFlJkbSDHv8EXeDrN+sOqInOd
i0yp0ZdqwWoa4C1itxr9HpTktwXai4XSYCeh68geh/iaHqqV1FXGZlwSsNrFRewys42pIcmmy7S8
2IRaJfSgJ4++Dk7vldJMQTMbt13Q8KqQBrFX6+lvs9eu6opgbAvvNSpvUAaOytTgLzboh0X+bKhV
pM7aimcTabwwimjVEzqa385bOZ2MPDLDTScE+5bODpfUXwWMUQnkV0/js0UXnDnbFT5Xrm7slyzQ
kTXOl6p6qMgaQ51iE71T38W5s9bZ/kPyD9FPsQI1gVK4wCrnXMtWG8MpYbFfMd3ezEMz+3XXf1UG
y9e1ar5QosVyxghNmGE4+YRYpYfen/FaMkZHsyv1oCbV4KU5tLmnTmU3DTrk6DApr1EjB5JcOFKM
Fuh2fltM1QlHab8o12b0xshzTr7U/VjRvF1QDmTKs1vV4b7vqwdTR5P6fMuMRKNqtjTbVtKf2w5F
dqqROpIcojZdWrSNZsTXZhzel0x6jdWQ5r3qaKzZtHJ8ndeVo7WfU+Svpe55IQczrG7VvHVLuaIa
oslpSl2lApmBFd/Ug/0q5w0UVosaPeNteqdPxM3kGWRd/VUK5sY+iaksgd4tNXwrGg9tzj5ZU/fC
hoUaFfO0sPySZNJAyWReRVaxXYzPCaQAF0vb2Ch62hB7nL3BlEEYFEYxtDcqvaTLbF5N5fRaD+SJ
QPRLHaqn1pgeWZKVFKQEnh1lhzk3eqoNKLHQun2VvS7g2K6VYVss9g5EdG4+VlD4ZBEFf9RbUdaz
o0/G9TwO+wikKOFSeMto0cFq3iY79axev5fL3q3VzyDEzbdLqjzVs3nRFItXtNWTvkihOzXLU9yi
rSKvnLjQLiVF3WXt7C7t57hsgyor/cQ2PNk0ocUyX0/mNzDJOCD+RhE2JIuK7TiXbtP1VJUGr0w6
h1nFQZ3RMBm99ShyGFU8LJSfy67eKQOe1IxIAa9etkub2mvm8EIv2d3Aio3Zx5sEiypFVktNfaKD
YT9WHdlpU+WqWn47pVeNcTGY6adMQfdZke+zrNsBcg+ksWeKSO52KPpdbyWbZdJ32OzbuWG+nJLD
ZOhbfcEDeUHMVQTTqp0myoMKLHqg/adRwqDeo9vbsnqQK/XOhqxkMqGtxryXQ4smMgpQMlAwA2Ll
LHnQ0CCd91lE47HdVKHsJvMTGR+N9MXO5quyXTt904DMUGatQIel2A5hNirbTdTjhqqrN4XpdlIR
pOESOYnWXkQDcybN2KjJZTVWASIQx1SnXZXYu1HN3a63nDaKgkIi+2KuD2ViuLNN/KVcfCMaAuw7
r1r0IEy+ACs3eaN5xmRfMRN/fWghpz0t99FwR3p0b6I5tTJemkLxodyM4KJ1kzF1hx51BIl5Y9T1
zpixXqgdkJb5uWzQMB2qm9xWNsWoepNSmLSb8Tn1o2QoQRczX0l7X40mZ5lKOmKP9+WnutPv41C5
1TXFr42kxXq3jymx/TDqvtikuJLm5YFkCkRCS2darhSrdvO29mpwcYSfJxT+kN4bas0BVmGmZFdD
vUOslEGmxH6jBiEZfaZmtCFxQVP885BJFBkVWjf13ZzEhwonpKuny1h5rdRLCJs4slQcZhWvFD2j
yOV5TY64Kj401ksP7TK0hCL9dGEukTsrpVcZV2p5UCXoYy2ZU5Z7Nt8oo+5acYZ22Pu0g3ikwpxk
0fbY3U4dobA5e2l6lLWX36b5MYxeZ+tCBU2xMs4Yy0hrVrlhLlOCJ/QqvqwhA66oODZYqhFnzQIP
QCrdsyXIjasGFCT56I1ltZnZ/VSNdErlQJdfWzLTcm7o2j/e9RCKTkFnnT03S0FLoni6sWmHOy19
zbCPyvIR9ZiertxUU0Ib7FgljtyuMqli6leV2e1DLb2o6pSOKrydep1CaGXpNcdarlGp6g6p7Ony
tOtH5oQ5SuvmyOsGzelISJPxQbXQjaXn28Z4zcJt1TNXL2PXtsZNZKouswsnH3VapzVNkEXr52eC
ykdTzwF0Mebft+Xb0X4N2aMR3pb4CAUVvtW01axXkMHQZHqNYsB7fDOy27Z5bEKJgsrXS1LTaVSw
a+O8mCCYi02TJkgzgZ0Z1KpY36/RwlySvbGZ0Ul+ZjpuDtiWTdVSeXyShoAtV11kufrSOyO7IfGD
3qPAIXxMDKT+5k/gZYCji8DOZTqFvpNb09P6z2p1RzII0zDfTF8tcg1+HKftmMMaRJd+OjRO0WQ3
raFtrSrE35X9aFkNKjRra9e273Efo+p4a1kgXZpp04HhLL2PrIpCQo+WlUQrC88823BGORGclCZT
lu9b/F7qAlXeJPZAYxMvsdZVJ9uuCsWaWbJouLQXpXWZKpeTJdFcul+m/ZKDdq/6WlmLNy6fuhLa
Nh3xZ7lzx8wCe6gOR/esqZ/aaYBKGhj4p5jaueQUhuXlSuxV8lvPvobG5MAlOKml0mZ5W8bcTWQU
eMbobqwZreHNZPse0qNOPaC0uAks6TObbhOD0DC8rFJwraO11ITzHaTJS9ErLKW7zrw2ixT/V/nj
rOzb3HosdGzJ6Ws96LSToehOXlWsbowxdU+D/JTqb2WqOKO8D9Hqr2MPjxPEA9LCzZfM7cfystcn
p20+JaRy2gGUeOUbi+4M5c4YrvTlZalABfNK8O6Kw+unoekX0962viEEoi2cisTsHYPaUDrEVE0Z
VE9QVdm8oWSZznJCUY4OctdP1jBQO5Nvp/I5HjG7iT9IuatZ5WYo0yBCHeyiSU4MOOpLPImxCXHB
SNwEYcc4fY51xBKqsW3UzagbToHD1kQZlfF6SgKperQhZGYFIcyF7JAzBBjdTNkSBUkeOyytHvQ2
czIDxrrOSdWOtqmMyboomLHX5opWTU7VcHak+YnFV2l7MKaKZmrvdsPr0l/r4bWhY0tJu6mPaZfe
1tl1rF4nk99G92pxr48vJrY121jxZQKOOPvBXm6blDlZ/TrhhJXdJ7m/6TPm9DWAAAwlITrYJWmT
qJ/s8S1aPvVDSTPpWu/2mgZ5tvhQ5pesgLhq7xjqjUIeCiNzmnk7LRey/crYrWbcR/PDYKBoGBs5
Kb7qBqOFtTUML5+fZPtiDq+R8HHSGI0Hy2vKTK8d1cNs7GVpdmplh38SqxeqcTmFhzZFTSHqizNE
cXbzlEurU06cdCZul5mumUcbom3jRIfMJ34sJQ9RlDfY5JOBVr1MzSmEeNyxbVzdnrwomf6PsStr
jlZHlr+ICIQQglfWXu12e/cL4RUkNgFi/fU3+9yIe7/xcXyelzkTMXNMI6RSVWZWls/tORScRmtL
g5L1ASPalymBRQsieZ/5U8WSYoD6KIVXIYXXjt43FbK7abBDQ9jvuURgHjq/gj+whJRdTmiF8k75
CmEyYz5V13ZH/LS/bUjclLXvIihmw0edNwFGTwZuNu46cZMpnBlr31dIQnonzC/zjsgXZsz6Y4ER
VeMSAZEOesyrI01YiWRCsJjZo2VAiSw2nnvbGteOIfzcPXW18Dl2qZt+EMsKew6XFYoU3YDxQdrH
VuZsWD3ezd4aKxvDwguxFtGMiDSnQyDlbU93YlkBj/ZV71slfdcOnPjtp8LajrgBin63si6YTRYh
6w7LZd9k4tZAuBrr58Z6ZR32XbYkJij1tcRpJllYjiyojS36XnFFpPgJbyVawgp1XvVn53403nUN
U4KRsaBBLjhMLMgxWXTMJ39EbBw7cRK5SIg+L/RW1cgWDStYOL4dEiUbud3kVOHinKaUwsdnA99+
v1ZFYAJVnHFjQAXi2/UNRTDiqXdKvWrTihy5oUnvG/I0LVcGvZ/Kl8U55MuDRG9xrSPploGVQxBW
rNGIM1BqK6icK2u4qz2QnxKbyX7n1ufaVwGjH9Z8pdKkRGBpvSxUQmEwJLt2upe+eR5deCikpV8M
Y1LoPLYKxDyJ0F8GA3kuO46IOcSud8jsbsflo1Wij1yflPNEjQfLO7bewU2PBDOPR1wr3X2JcoFK
XEJIGITr+Xbu+I1+zjqMY56KoC9eC/ujrnGtpfkrRJJIByweZcrecV36EOnGHUljSq60oU/IdMTc
xiyXuMnHKDWf6MrDXCKHNe4Ef6id10w20bzew0FzWxHLHzDzmV72KCPIc2nIq/2EYUCI7z7V9/OS
+2S5NYssrIdbCxehyp6X5a5wLN/OKJZnPAx15o/DabFr3EW5n8GNoJiQHLk4lTbs9VRxmt1d22+s
7EMpKKHw3kjFIj5lQKFFF80StYk6CaTyqdIBQVOoh3g8qWdLPuMlE4pWhJU/WcUNd95N9lANJ2W8
suqxwT6j6qZw3t0uOyOH8asJGBxtgrK6dWBrU/axWQzI2yH39FRsrWWYNsqvHJxE1seshoETbf26
GxEyBawyviwE4Aw56vyo5/dUNVhh4QvxSSgsvO0PMy1Q4syxEiToJxm1xoeBTb6i8dWZkRVOKtQo
iYHn+Hnn+JK/NI0XqBWFU4e7Hh/MAi+0klAjG5Q4kubihlmKIGU8F1kNzmYKaBuBOcdhsWFc3sJO
9TTBfB7D00KPvNXLrTWUCSQQsNN8b61tCxWruQxRXtXBwj5o/QSxoF956qklAM3UPRHitjGru9Hp
cCliODWyceaV12y+QgWG3fTQd49j+qRnczMVj876KSCJdss3Qa6LqQ08PQUePlHXI1OpfGsApQt/
iFiMzal20nBR5Ewzeg3icD+txUbL27FrME4VL4fTbGePlaDbtYFlatYFnTNuBYBnpPKWb/Z6M/eP
cESIiHyiHCVms0OCay6nDP5H/Zg1vuUeeWtdzbnzXPUohxjCrAPR5bw1mRMNqF4ra913OoOZDmoK
k/sDCj7eq7BQh5rZ0ZJ9LlUe5O2t5+ZJriCFRb1AxjKQIMvXaW+jL7knxsFJc2QRBXy1bJ6Cze6b
V1rge7aZb3hf9XwrizdMrAyJ7cUwrAsdWoY1OhowQt1fW9PPWRoBkN1zTFiZLd+1y8NSTYGkuJKa
dZMjU3TL7mw0NYjpOujRdDMXCLRZGebVmWoVewgiggMVITC4wUBxWi63K2425axAXJBBt8InCFYD
gtYM1Yu2n3Oex9RkV9baBFMvApTeIZuaa/hfb+tiuCYaCyHWk9ujJQLq42XZm1YWlN2eDOfGE0Gh
6tBx3tqMBszED1+2XiUPhcSEVc/F+6yxXXchL7Bm5iJi1aeJOX94MgV+Qn2JO7Xrvjz8w4JrXVOs
qBOQ4gwHy8sgdKoxp64OARtJH5xDjn/91p3lpkYxba1LYNmWb4kOwxxqzfyOZ9q3ctQp8+TmgUsm
NBwjeS13FVRTpThrm5+H/oOW5xVIA6Yx8BzEOF+RYr1X9mOGqm6qXwUspXB95LPfqzns4HxJqfPk
oAfeYENQoc3W92DoGC8MTjm22+lorlgRufAqjJcVJjgN6RHeqPepudTIoYl5dN0qhkqn9e1+2ShT
XpM+Le7SrMnetVBNGrFcoyI0TLFBMHnv0QKP074ci7WugK1WA/oMYLJ4ySE67nJ/dfvBn3XVolDp
wwxbYnSbswfWTzn9U8Hmz5EZUQ0zPcRZe77uDPlFl+zVaswHE4AxcdQBXP2tOQ47mmF4HaGhmTph
ajZXOAuYACPqd485u7LmqATKGWmU5O2H01RTVC8zxtxNXrurlbouZ3cJ5dRYcY7GKNjRovpFFYlz
fmVpMYaET/h1CyLSULR0W06y2xheHlEtoqxSFr6deV3meuNcTMrHarz1ujcyFuhbqE8Fc9HHULMm
InXx1cAtOlBmi9BXDLXPGvkwqB6mgLo9rwIYDWugFCLNjW67m9Vtb0ox1onmevS7ur0hmMEJW0jZ
wc1Kvo2VncyL6QboOz3kjZX5jWGnYeqlR7r0gN9gwSPg4YZMi5bGq5IIKpnYw2YmyczxDsM2ceus
G68dH6sJmVOjxCc37IexgS/X2MZlk2+01yapmSNHdqvrtiNbgTStrNAHl/fdUbUUgzqOEjUDkaUv
hxfZIB2bnE2VlkFhP4gJ2GB1a7jPBNvbQJwUmC7oVUeHYXvbp9SaI4Kiv1CJtl5G4uCOt1Elur4r
gVnazwMmDOu19McWdwrK9BaDECZ2P083UsAtM/2ycQB6xLsWd6nbkMPi9RuymODgq0gJA0AUNtxq
JDXgFS+TPs0QzAFprd6tZjTQgF674mqxP+As0Fo8VNamngDHsi+NvkCn2y18CXL7iYjFn0czngjA
g9FnhAItVhsonksMf50xE7U+5vWrtC4eARnUyE0kEcCg0PEVQSBjZzKaN/aaHzG+Dt5vp8l4dVlx
oPBW9eX6RFnsOC+YhRxkl0opxQNPuta+N9y5pvR7AN7Ya4Hd4jV1/UpKjbLHwmtnwDfuK8Q6cV9O
IPymfOviQpY69dOlDEvx1PXn3lMbpRKDyF1q8et6prCBeq7Hz36kcbkavlAH4GnUy5OlGGKpQFGW
VdAaOO8UHzYtY3uiOLSIrbS7X7E0zPm0iRXqCjW5pxAHx9jBGLnGqA5TJ/3Uum6dUBkD0sknJM0B
HVHEix6jr/D/XlIkAWrd2vl6LTXaiPGH6wLjx2EzOHb60JVwN7TTc4b7jwNb4dlyPVX97LtWNwR5
rt4KVuRIg+stUBPKXlsy7KE+HVCUrZGRpomX5YCsKeB8FtVC4I4zfG14gNmuy+JBzBpTkK2NHp57
YUfpMh4lq+/R3BtoXkM5BbQIGsEmG0PDEF+rdB65NNGv2MY5t26rsQmWfophsodkSWM6vB7PfHK3
jgvbpGUKyYBukrz3Z8/ZurjqmqzY0PlGTiSpUCt33ZRYzVPvaTipr9V2IWsy5UDOL84P3rE3ndhZ
BKBfte0rI9ZkidDYci1gLN86POoQMRmQvZICjeNmBLn0dWqUR7jaBmSc9zp7pe55IXdzXcR1jrS6
mD8uWOcINWo3s+MEyz3TYkEKDJOY3SH1ZpwCa4sBfUHnsrCf3B34pHfTxI1daV9JFmj9ZIgCZ0yH
mY06fqyvOIab2wgFiwQpgjqmqbtYZwMyNZx1mJ0OgE4VhckA0B5lwcShXJNiyk92Bo1v+gb1zv2c
OQedp1dG+4Qwk9gqixgtD87s4Ag953h+o796fWQWx9XENyTn+2zMduvQH0pt+pdaf1XDxjOKw2Bk
iX1Rjo84dJk7PdUGbj7P3BcaEzbdAVdhnb0Xi0D2ds3M5o3YLOokDDb60brN7DoYS7EflmLH3GIv
O7pzlLdPC4CKtoiWUpxMy8XtntbBnBlbgtuyBGix2PZnV7/Q8qUavS0HtkcZILQLspQ9Z14XumWS
2gVwLTjArzN901xtPAVfRkZxutJtVVGOAsLeIHwHpIHXmKY3qipP/SX36JvYkDBElh3281asrW9C
+As4LBhxDwzWaSnhJ4NRNHhJbJZkBpjYj68cF4lh3THjIYcclJSPq0FDzHr1M9PcNci4dPkhOkCI
RZTaHUIl8IzuDpOgYqiwA4CtKHt44NkkWNIGAAVINfFh9cL3Wrx2V8ZIsCHJWxID/l2rd6JuFbgt
vru8c7C6JUBvd4y095x2amujaIO9CjrrW38GNJDRNpBrG2XlfWe+UdyaGnc/et8q9GbNQ+D2Xkjn
LJqkGRaw+pvAcC3G4E/uvIO2zK/bPSblwqvPQaJ0gyZ6wrjfTU+COn4H9ms0s7BDMOj7yccNslu9
IWhMueGr8DMwcmVBg8w4dZkVcAonTrmfcH25jRml3m7NgUBhV3Pvjo1AY/fSGvGXVhjonXvUCxNO
HRt3EySfl0y2oPuGwtpHvbqTg2Tyrc9V0OSfi3wzZi8c+bZWla9d4U/kWWd2ZOnCn+G9Wa671b2V
+Y1rPbgp5kJZwOrFqRHZtujfZSfjnu0ELBDo+twQxMxCh90A3JQU2LUvFeRltdxYBFEGIlsIK1wI
PVBhA7f1ciNo82thWUEmVQS3P+leVxh7i1bkKp184TR+1iZzd+Wkh9X+JPN5hCuRzFXIxqQRqe/U
OIjWo4Hc0dC3HWKticFtJogjejSma+IBTi0Z4t3kW/yD4kor5XMJ5m3+9DiscdnV6izx5Re5MpzF
vcC0kcGqUEfcmN2157znrnssRrnjw6OSSC/Wm754yos0EAQmLOrGgehg1Mc2vUUHIcrY2ifFi2Wn
O8+8p+7LIObQW5G4gtbwcKlQp9xQlwRVs1xNqKNZ/WHY/VZSEEMuj5R6rbo87lKKvFCEw0x8mmJe
bHZsOrpxuslHW6Zvtk+96370qLyK9snpan/o8pMHkCC156BANSnh9ltnIQHwVY18g4SnNqCTQGbd
V/CqmGhsu5+1ifQCXQ+uHFCSrdejacIK+mqy3QgMZigG4EJLG/TgZ1Kd4kq/ydlxgNaBsc+sQIpi
0giW6wkZxj0GphTZEpV0rxzsZ2QClfFhqed1dn2LvS3W3lgMFM3sftDG55QfyAoHG2vE8RxC22j8
1nquIRip+6fSpf685sg1BQy+Ch82XMBz3ZsSMGxK0rNp9IG3LD7IGxzCxwF0UKY7n6N8bxv4A3BU
+e64QWYDnvNSY103IPqIiZXxvoTqI0e/t+TZE1boNQ2A+gwjNp/IAtIkdWDne9uXTUiq99b5yMhX
DgyhpIVP8yHypsMwH1v2oVDSSb0Gw2j7ooVDw7LvRrB+dua7hoiMFZ3K3o3RHZin9jnIe2Y9FdMQ
5929mmCUBucmmm/s7HWYTt4FCJWX0Zv4kYSgxDOANA/AzNTOLDiUA4//kEIXdCS/4RBp0TXfeN3R
sSefLq1fyTWyetSeqt+Z6RjkYIVk525MM4s9vNyKjUSrPCauEdqYfi5GFaIjzV8RJAtUJa6HShyZ
WIq0hYoU6Wsauax6KLwyyIQZpABCiqzys+KOI7pgigyQBh4NFkAVC7AwZv9i2Czgvk89PzEsAVpY
AiWPosDgnumGWiTMUS5iWEUwjV08W8ZOii/Q9gGrjF1aqY2pPYROxAcM12mn/loN5sEcWahdtDYX
azBRwC7KBsdUbiVYPPdolgBKERy8JQM7BQt68zSLzWxZyGTANbdtpPJmo7W7y0gbY+xz5Lg09Mo1
khIjflIVePVXAdSuYjDKkg7uFFBboPRLzqMU9BfLyY2TOeEoEL1GNMTCWs8QKqpJFbFhiTtA1xPe
WkwJUyKo86cUXEmDmRR6vbdRNJv82cxBC6FemcjbhJe3eLfltoXsc3woR+BMUHuMsF4fUDJciMoS
36dENpLJcSOpDvP0ZQWOR5UZLADKVF7FS9uFFWRqmf3Staufg2lfxrdGolarwNY4iJjYEKkHFHot
A3Ihntp24zTWhyVwU2m2y433zFh9E+0XRNVBVX7NxVn1InH57aLaYPbmCzQDAPdldSDpynDOcCwr
oMlZh+QLVZxG9ubIO15AHGBcDgxsR+uNuoQaIHNqUH4js2hBGk4wS5nP6kWyR5d+SWu/VDSusSU7
nMsRRImcjGASj22trkg6JBhbH7QTyvpWXY0Qegw9+BVgnKTQARUf5tgq2NI/u0MfTqgnOBJ0UgMv
bonf9TSW9ZabB7vA6DLxmV5c5SeEaeTWnKKxpPxUlxKod8+quWB1bmQvToQOqEetwVUztIBwBVpW
h5gwCorrkLodkkm4Xw6gSjPviZE2KmY0bNqwqF4/kcX5Ba5QZ3kuxHvPbikGTmaGcSJedYHhELec
vS6bvePQkFV2YAgBKAXYfkFPdF2SWq1haS2hudTAh14uJGtqf9mYguilz2YN0Xb/0llGgpvXMvDi
beuvOJ7LWiUrFmrNmtji0Abd5fkcjbT2OTBNkmE/XwqaukUxDayHIJDi9OUKPn8jygqP+gV6bvrq
muQy0oUXYNo94upnb8BKZqFwA5QRWTEilLJg1LcScHMHVg7JGeugXJjO1piHw4IpewD2XUfclLqO
PZCG9Yh5CYDjLOe9gfY6c94h8Ay0hYzA+KS4nPl2nEAUp5DLrhuJnHu6wMVWGphC+X0FsM2999QM
YMUICKqbqROBh8vNJNfghEuz/4eUSdnjNCUt5CAcaT7J71Vv3lSTFddGUrXVVvWwQBvvKue+8o4N
ve/lTc7PHMuaejwenY1TfFoVgYTgvRnPA3CbEuQW5N7BlEIm6ToBkLOoqnXgqg2j82bBrCV7xZXt
JHX6IrmOzBQeXc0bCA0kCIb7aSmQERkS1B5/TNnnlGvUc8mwwiEXYIfi8WxnMS4To+uSGqSjnGy/
EXe29yZrKxjcKbBg5oOZGsGA/M5zkql9kmRMWP5SAG1sQdfkDu4k6ORKVDoMd1Ad0J7iv2Ju2Hjs
Mokk/OiWzTUdhmjoxrh1Nrr1gqKy4hRDsAYz26K3cAMJyHMx3xPvbFQI7QCmPbiPAVXkFbROTzB+
Ald9dMcPlj52bWDmbUymauNM9w7bNqm6wljXBN6/ISPwmzPvuwWQVFqGLVAnoynCKhvxByZoD8Cl
F2bY0OeUi6CZWVjCq8jKqpgOXczLR02RQ+dlyJnnQyIXVAuo0eylSouDCdyNVz3ywTRWHEF0GXxV
80TghEkw3sQEpolUvcL9kHV7zh0IFgEL2yCcBhlNQP9aD5n8IHeMugHv6z3tEUXhyuwvKtuk5hWQ
6kDMuMEQK22TjqDjwCdOa2IDUTSrFiO9TOB0ZqyMFU6O4wOZUGqv6q7OmvtVQWuRIXtusrNbz5sK
bYeU66CQKcQKbDOhxUpDALMKHqbk2A8VqA7TX/gH8fo9OJcNvFQR/cY3237kznirQCYuEnXGXL2L
dg4GYUYQku1tMWxbUgd8sk8zO63gEcWA/KG8XjsaddWmo8DuxaVq1dhuoGIMoCnNLrOXWJlWoMEP
VIDvRzQLV3lzLkYjzORzCpyQDStILdCzn5y6vmHDSZDwTcnQoF3P29L7WhboqxC7QUTUBZIOXSWd
3M0KHov1kHgUZkUFPPkaeaip4WP2YeQUI1BtSN4KGqb57QCtnWO1fg8etkWSkNrpjdRjZLfsTlAP
uYaIvA5uVZcUEYn7ulyQsA8w1pAjDn4H0F5pK5GOCB3raE+nHEIBzKnxh9lO+hzSE1mQ1p+6EjUx
3ZotOAPwNTYUBhMcqlDri+ql0hCylqecGsk4KEj2AK0AaA48b04mhJwhg8u4cwcf6KhIjaDs8yNB
Z0wFwKFfybuyKSA2kA3EiFaHXaflkRTz3rhsBoEwj+jkcImV6EAjN6hnMcR8IjXyCOvS04hDXRfN
gTT3nSxDM4Nwqe6va748ctF+trj1UQCs/orubiGduALrKqHsSvsAqqzIqJxDZs4A4pZgnNNDL5Az
1tDDELkhEgFtsSBDBriwgvLqAQY2rrep7QU6gT5wHEAmzanve8ipoPtwbb8uEeyNh8bSUMFhrXG6
xn44r7B3JUDCiIPMCcN4SWpH1VieKfi2uXWhkyFgTJCnOGyD1hew7RqbCRPNCk62zbTGVe582Ot8
ACuDHfNaDcxXjRVmYHQ79OI4oI7EspEQu2S5C81PtbeMAoARue07fqYFD1yHwO6eJ3aZb9a+vaYY
HMVAoucFbPVwOOH666clEvFpRoYCjs5th1BW9Vs7L4mVmn4/Odtx5HtjVNCxmH49TMCxzN1UAmhY
6W6Y+r1wIHbzuo0sDai8xhuY/BagNdWtifWZKxE49fIFori8SNywjfKo708ZRfZqdKFUDWSdHxWu
ibHzNmx5chr1UsIpElUxZHwi6IF8hTQDL4yEiEHWqr1Dmbbw5FeBxciVPS10t/L20DowDQK40EDw
Ug46sPVxBrfLFTovQEzhK4ceqC2RIS9cSnLXumsikT+oCe1aOWRwet6RVocSzyj4FyJLhA5u3G4S
w+Qn95ldUCcRsn6/AhZs5xuNQmrixW0239krLBgYVAo1VtKzkaIR04xXF7dthiXskDwz8G410k/P
nLa5wt9eyTVzUjgQ0KPUHDXpBzXQZt3DHwfs4ISypYDirgf/M4LlzaUbWAi2GBzlm8wIV3OKYe9/
xy4SInM42E1xV9sY5wwsxgCtA7Yh6Gl3J22v88sMy0v515ISEF8k5Hbxqi61XtemHxLqoyxDitMZ
ITfb0AEWXC1bi6pXE/ep025BXwCb1GuYw7BNTrcVpvNynOAud6OmgGqiq41PvY67LEurBFkng86v
2kBjNiddlx6tnI6Bdty3AS8fjWKQYYp0YjNXjukrBsRwmpYc0ooBI5Lym2ru985cOFtSWbsVN2A4
j6IET5Dd2e167tkyPcyib5LWWD5EU6PIzYcPSsyrekTK2ZYliS296N3kEVCE2sx8JpFRC2OCraGZ
n7Xq4noFNJANYHAG+wChy40rre1UdXeoWI7phU1oRwUXBVuNm5muR2U7APR7nEQ9hZov+N/TDu0g
1KFBDe2vD2IUPJcxbA0yfiBNbP0B079B7q3AujImA7MkB1rzXTZb7ZH0JuBYZcFjP6Ns2vcCQsxf
WgJ+8tp3/xDpf2sOK3sGHellalCFKA0l1LTC6qkFhJtvGISlAHI9R+4s95eG/n9My//VHODYLmMM
vrXgXv+zx6LysnWB5+KlxyJNjGsyQgcFZ134Zm6KBPOhsMN8uJlfbH11kEcwZ/mt3/WfscB/+wnf
mshas68yWoyIdihh4Dho4ybFdQ91VREgI9MbpE6Hi38QcvOoRIEULI/5veh81AH738w/fmxR+mM9
vrUomas5M+/SNneRFWTFleE9NlP8y8f+sTfij4d8a1Aap6YQzQjaHO07IIF3AzxiyIanl5eewGog
swrbLVQp8PVUES75vz//x74ax7U8WB4yx/k+UmIdKlIY8MhPlvSxqKGqKZbfWrB+3M5/POLbdq5r
DPMbPIJm/3Td2IVG2sTOXKPIw0hVSNFxVptP0qubBnD639/u5+aoP579bUuTemry1YPXQfvPFCWA
eDcATnedDyAF3ju/mVVcPta/t+//r+a37csa0qrRxWoy1LCV91BVJ5fcOvXzeBHnIBf6++v9vHf+
/3HfNuis2apHBSe8sojTMf2AFfeGWhgMot1zKbzbvz/tx63CCbegg/CY+d2FJzerUnHw14kNTQJS
t7p+//sDyI875Y8nfOtOMnvIgqEB+l9nCnIQmO94aZLWv/oj/fYq3xqShNRL7hRUJLlYIqENIJDJ
L+9y+RP/2gp/vMu3XW9bmtWWwGoZEPqsdh0vdr+rxiImVvc40xYa5YwfZq89SGrfimV4rjrxYAB2
++WHXBrI/vZDvh2BdCpqU6PVEg0T5K7ru2PO7KPVpp8F9AstqrWyLWINIcjkjvdG5vwW4C57/m/P
/3Ym1kaMndPAWEBjDlVzBe02DOox4msD3CA2Q3hrh2XCfmneu7QD/u2h304GtCuAFGwT3aVJmqh4
3JDEQt/ur64Cv+3Yb9FbVIVi5YwG2vqAOdRxuuXHdtshtuS/zFr98S6CHSFlNhIiEJx44T9an/Eq
6ew0EtvJ/LT7j4xjhEr2y3hI8mM8+eMh3z4VirsZLQuXJviK3nCQ8UU5vHK7fpvpcFyHmfvmKI8j
hN05AbuHFO8a7XvA9jnQvAmS5xG63pQdihR83S/b+Mcv+sdv+/ZFSeVNbg8dRIJOqwho6VblaJek
mMeDmRzF1o5BDwM1DSAVRHIg3v7++N+W/9t37lKYUJXOegkYr0sLctu8NO6Q4O9P+bkf2/MsXMYY
FOx9d9XOilkWs1GLxH5ZEicBztqfQSsnI6YdDrFgUXN38U+pHv/+3H8MIb4fFw/tAIxYHOgO+xYP
VemMinB8eOaLK9CorrqahvNEk/YGHmuwVnX96iMlIWDj45zkV0uISrt7hVsfifpbtlt3ZqwhCoww
1Ac9zuYvYxF/3Jh//r5vwTRFp8HEa/q/man9CRULumtgW5Rgvs8NvekP+QZyeuctj36zwf7Hj+Rv
S/Pt4DECpNfrEb4w2QO+HSFSiBBaxy/jgFoELRfxZcQY8NKX5WTAW58n64Plg4oIgdtDv7XTIvgv
4s5Pt8ufC/LtpFbgOGe0A+XJtIMeIYIG0PDJWUf5Ru7y+wUjef++Q366MAFhEaguHJtb3rfTZ6Jo
oGpAYqMk9MHmGY6lvxzwH59gm7bteK5jQaz3LcDlM1W6m2FZOGDFhnfLWOO/v8NlTf71Jf94gvWf
T+BtL61JYRMt6ysTMDxd2o1GFwlaH395lx+dADybU4JRadQj9NtyjVOfjc4yQZQI+AXMAGYhAMG4
zCybgVFgb2CgBYTzv/bm/9hNjik0joXZg8y2/pWjDUZlU4iW4LkK8BfTEJPLQ6EOBtEHz9XftsWP
Tp5/Pu/bmg68qDGsEIObJktBamCmwehANQvr70Ftzcb4lL2KeIa+x5686MHbT7TetsDgZDdsDA22
F81Si00jKCSfoDVO/v7Jfwyof/6+b4HNqfLeEhSn1+kQH1QHcgnAZq03Rl7vy2549gCWuXQAAjcA
cM2PkDEeRjO/8hh95ZAFzHr4xaf2x1EnnsM9agOIx39+iyjctV1bXXy8G0AnkAjcoYkODlmu8vOv
5ZTG/GaMOky1lZG4Jae/L8hl4/3rDPzx7G9xI/cWQ40X69Oan3X7OHRoFqufgVVFgm7+/qif155j
85soGOAO9G3tubD5xC9zVaBmdBI7oICb/MvcAjecIeLzMRztCtlf/Oum/Ckpg6vI/z34221hmoWT
eRzu1RdHjAGXJ4HLsf1f+AT+GLP+eNC3L0m7JgOCZsgEOxoQa4XmlvKXoHX5E//6YH884tsHk+Pg
iOFSwBolGD3vLp1nIJu/ZVc/1a1/rti3eEUyOCpgkgpKu1U+EzbtyqqKUl4EbKquGMiTyV1+G9X5
41bkNmaXcMt2TPdb6KiJXS8y/R/SzmM5biVrt0+ECHgzrQJQhqyiESVSmiBk4b3H098F9r1XRbB+
4j+nJz1oneCuTKTZuc36+Ep9WlKD2X4mbU0JiHyIKCSLQmWNVKVcn8q/BhfrMWrURG0VuHtSV+80
w7PlOHOlLj17Ye9C6f02dR0wBO0YFeF9WUV3ltJ+If95EHzlmNbRs1l2h7xTX4jMPpXksIY+oTAB
WfNacCWBhgFKasd6+iKiIhNoNFxSgJdY9Or1gZdRWElCuTHJSlSUwvrx+LtIpePHe06eJ+3tcpGR
2JEVS7ZMA2bqYkX6jVcbdBEGuwnC4i7OqJdIIj3Zatpk7vRZnkaftHgzlvpBrKxzDzaPJA2pQzUe
73UyYkhtnotcJZeYdl/ani4/KQ8SKn0ojhG1+pD20GLTdM3Bu/K7dYmVICqmaSqmuvg2uZSEySTR
5TK8eDs6I9ANoiBkM3xpdut4zyuBTvmNtcUBUej43mTZgtcDQt+SFds3T8UBBuPxPyLQxk469U/D
t/iTvK9XzsX3yxDjkiFKEtQj5N8Xn8hrgIFYc8F2ILWWneTTMyFvGsh0818dHSadKLhUCLTNL6qL
J2NNuzQeDxtsAr6g0hWl/Rrjp48X3Hz8vF1vomUZ/9/GUoaNpIYZyDPLMsxJ7NNzlJIojb+2NBt9
bOja8+9V1MPkuEChZXFCecqYaYM8zmc6jSpus+/dYC+v+rlXA4aXdhYPPa8dB3o+p5kNLm6Te8mO
3O6H4cxscCp46Q/YfDyu6x6bibcm6pJlacunVxRlZuUb9K/Uf8QtBTB2+Ru3cZY8o9J+dfFddz5m
ySZZ03ETl0DrvleAjtTkFoJDRbs5rVHb4BctCkRklL31OPkb5SFDUt7Rb7KTtuJ9XNl4LJe/1pec
a9Er85LsA/gh+ggJNj+SkKPMdDPchNvOOUuOd5Pf+vfD9+Ix+lc0b7J3oiyz6eYXtrzYel3kWVXa
cs1JAr2RY6R86bqMEnT1PskhgpQdTYQW5efeqpLV+/PtreXFNY5ud6olMp4CJW4oN6MPeVftO0Bk
uds+ayt75coifmttsVkCy2/lXMLDrOzJhfLg0te3/zljSmmDeFg70K68dt6aW+yZdBCVUc5YUzOe
vSbCJ+39b9QObJSjbCfH5rePCOXH22Y+od+eO29NLs62ppK4gGcNGD/QuY+iR3gHn/4rE0tQ6Zgm
imHmmBASqvD0wS4Ta23zv4/NvhmGsnj0+jFdWUjfzsmf/8haA0AgmBXti8+rocr3985bW/MSvbgO
Ij0IQWYRqsyLFjrukGWO2iSfdUAfcmdt5TC7Kcvhtqi7Bzo6v+YjlatNWD60khE7gta3t1VkHT6e
Y2ltAhb3PsnGAkNasDOEY1uLdmYWOynRThqNL4H+0vmiQqI5vIH/uZHlVRjt/Oc/WEZLdY2pC0Uf
Fg0aZ59mJDSVyo8zO290x9toExzVNTdnbbiLA0gXirKOh9edMh/21AfSC2W/yvjYwj++mufvrRkw
fU1CENZiakctHeF0EbIJKbum/2XgsTu5E4mbj7/hlUN9NmRJug7r2TL05aAiyeimiLhK55q78UxZ
veMfiz3ZGzve+0fVplNjlmbipU0DNvWWa4fBlazx21+wOF0t9C7yhqIfDiDCl4cRODOcrzsfqZkD
5XIxxdiwAgfy1tE+cny3soVDexyo51xTH/8fzsK/k7E4emslK5o4JOAgn+j6ONQ7cgImxjtH2n6V
bfqZVg77qychV5pE2NZU5NfQ7sW2ttSCIguBF/1gfc4pvc+FbOUDX3FRmN4LE/NPuDBBR6IWmbrq
uY1dfyncwAWs4tAnvSGFuqp//f4p+tbYcjVJE73SLeMJ69Dpff1E9+DOpLM6ESxKDihCHIWVKfwf
BqjDKleovsf7fzvATE0DtVFetZF6xzwqe/MQHgZnVqEpttFKJuf1UH936Mh/rS0O4piCGz+TZyhI
KdidRoeUOT1oKrwqeEk5HShZR+Gx8a3p+l80+h9IJX5Dz+E4SPq2HVKXRo590UunPOvoFtC+F2V4
1OianQzpxqQ1PSlzIBFSdTNG/r0Wa79qoYGEY9ljEPzIZP3L1BUrpSPvnwHzR/s7pMVZI8p9ZeZj
E6IGGt6JiXKgtPSebM0nj96rj4+bK0nit7YWq9ESqTvMZuXrem74KhNjX+UasI7qIId0jUztb6EC
+gUWi1rPauidFftX74yLsS4W6FQOYuRLyHX5X+RZaYqAluV0R/nnf0Ksgrti7/oGnx9ZVORY1pJ8
WueRWQ55NOtfzNT52MmDY/z5J1V5u+JY9U70W1px01csLsmnYaflvdcjlCDSxSH8LlC0WxnT1fUy
7zX0GEC6LuPjimmlylAjsEFrMWNCYZryRWFr2rWdPGq0J26TU/5sntfqM+Zv827rXdhdeKrkVg3L
sHSSDJSISRTgm95nU5xWhrdmZeGcRnVminkyq1ukdx1h5gR+bBOshHpWjCzVl7JmFHJgLUSzPJha
gCEG26D69+MPtfKdlumESPVKQwxUoo8izZ/9UxLyaKM3sF5ZcWt2Fkdi4oVdSeFKvDOzCvpbTXtG
tjX75tConz4e0fW3kaLrPIE1qPXLIrcy7tUua1jcs/YYnSlFdUxexQ0nJy9tHzrM6hV9RTiCI+vC
5jz8iwvUDEfDM8V5Qx1lZCNkzQ5cY0uTFQnV3MUvam/W1E6uPPTf2lw4IlJpQNfWyMzAgGhHqo7J
Bn3j8ratbXjw72OQlA+wEtB3KX98PMXXV+bfGV5ssgZKZpGIBYsGkosSGTva/s+eqa1sgOu39sWs
LrYZdbhtHpQcInO5It1ed9lrgg0vD8+EbNu45iZcPfn/Gny9mS4+Yy9WYl1kPOLpZtnBxLWpQHgs
SeaJdrdDd3DttXDVnqpoMm8wSVGXu0+Mk9SsY3aFdNc6xUGhIEo7ty+QkIl8UdC89hibd9m70/HC
3mIX1nSii8qEatQ8oRZViPNiGX+qLkHQm1Va+vssDQv0wto8+ovZzNXG4wibdfHCQ9rddgAyEmsv
0B9oyuY2UWlJ/hnJayUua2NceA+dNiWq2M03D4+VOXEunKcz8pdzfsiVV77gvAI/mtB5p1wM0aTt
XUszg3jezjvOElk9kkryahXSFb7226lcnC++Wppq5aWzBnxnD4fC20g2tFLoBnT+bgIX9tSJluYn
OnJsLtVvqWsd5c14k941D769dvTMJ8tHo16cPGkrRFEjmESfFEpY6ebXzZ+fj4PsfnzMXH9qXSyg
xTmjjbk1evh+POcGO32M97q+pUkpuUOh99BCHr7JvtFmsf3Y7JUUy9vJXhw7qe8ro5ditnSyQ32G
zVRv08/lt/wkbGs73nbb8qB8jj9pVAndadvIsQ7/7W9Yht0TrzVy/NtZdVr/Q6buHnjhiTZxb68e
AMexyiI+rEGpSi1uyhvve7JbC1y/yk2//8w62SbIvXMu4+3iznRRDOKKxW1+e0FMREq24hYCwB1t
UXtUWjLCmxpVftO4Ud3YTettf2OufIsr+4tMCdUiJDg06X2ZBfRBIF1VuNM1cavQF2bR4qJQmkK3
Mo30+tETiTPnKwvvyv1mUSRF/sZSZJBXi4MrTCKajwwkJejzo639hVS+bYEr/nidXbve3phZnFRT
n4eaV+KrAhbRj+SWHarf6ZQ5cFbd+J+Uw7+xJ1OxKhro7L1LF2Wq5cEredUCaf+A/nCmZ/UpfNK2
+nO4ekZcKQ6QLPWvteUKtszBGEILl0jdSZBWHgL45IgfBJ+IG9/0L1F5htiIKvHaspVWLS8e+20s
FWk1eYj7JX88qA29aD1Sfw98Y2xdGMLbpFC2VtxuWuE59fyT0ZDaanyLrky6aKbim19Mn5RQ2wRC
TVC4koCr+l+JR9+W1nDjZ7TuIhMgyQLs6nSrmzTlxsh2+d1ki5awlcVy24FnSi1tpwu05Uj+MVPo
rRjKYwn5UjUDu6AHNTJpc5BfCsC5kv5DSpFQnpRHQTEACGqfOtE7TCzualId1QjtoDh5JlTO8Scl
xluP9qWprqHGKVsqgnZkHO/6UN7Jw+BGek+JFf2Y+oMydr9C6dfUFH98M9jU8GjY7rTKN7aaAvWG
ttV5iZO1tykCn7AH7cTK7Q6e3qjtBQikEWx68CNeC4lJtjb5BIndgAEQj8+99djCBLXym3oAxWzE
j1nxOxs9J7EAg8TbmZoXg9AewON4vuHIZrdrouFALc5BgHeqQjpKgi+VdFf337KCZlqh/j6z15uB
vmhgRJuPl/+7N6/E63oOoZEXIgutLC6TLK5rcnNt6TZ9MaNi5HvNGvcf25iv4TcnJk4c5T54PQAe
KdJarDyI4GWoRV7hQo+kxPJxaO7DBGBG+vKxnXcH1GzH4oWDrwrKy1zYCRu/jjm0KUeGbadUBivd
fBRL4/fHZt7d87NPasgSVCTyl4qxuOfjOqkaqWI4Wv7UJofWlJ1KuKWwld7ktW17beoubS0+T1WM
ZiCFgFAn9VeT5iAv/L0ajNtaWtPBu7IQOPu4VGTTsGRCFItrDVKgkfS0eev+QwhdTP4XH+fy7y+c
7HaMLCPN+PuJ9qWEjmMM6QYI1j++Pfg4OsWOxI1EVsLydvb1PqHbmo/T5gYgu9yOImo37rT+ZzDs
c8SJxv52GvVdQgo48P98vDIImV5Z6lR9qaQeKHGTlnUoeu1lKb2nQElk83YUabdW5LFwQqiYgJ2i
gcZhoKK9KWi3piqfAinbIdSE49SD8RkphavpNAGFVIC0YDUjzu2JoxuOAQfPABmwb4Bf+ppkbXzW
NoFOThStewEyfdsM3k0tiwDsQc2HSuCKwMbjwp9Zkl+Asj8Yo/ciy+3tkFYlTX3luJG66OyB74S0
LH8vE5oTK+Uhjup7QsXHUhiOAJS+yx3tb/HQDJtIqxUnGvTOMXvtzi8kWOhJEocgYi1QpJUj1jPK
OhdQqOa/2Htx9VmZBnkLf9o7abqq3OfFGDuWDOdBTSvhJp97qK3SiVKfIuKmSpxA9Q800HI/KFZ5
102+ua/SoTgaZWocNEv4LosVIPixu0W7pjjoekqnJ/WNgljfypEw3hdWJiOVICW7IaRtEqRi605V
JZ0GfOQJBNupkSCOjUOp0pacasC0UjBnXdVsxby80+gGPJtS+CkYkwMNoTvNggpTh1a04akR8N/A
Ow4g+woT0hxFbT2CH7qlU3Gf58M9jKunbKpvmkBwrX74mTYG3KK+evCt7HOWpC9iIlL8KIDf0qtD
2GigGlM1sFWDfjeNYPKurKDYeDUviCqiwjrQQGDW7iB4R59uTpvG0ftK0VBMqkpxk4AIE6BeboRe
pZLBTHcgW0+GWf6owddISvA8SJGLsM8LpVe+m3pgp5tGQ+gZ6XBoHUYcZF/1QC+hdw9OPMpo8ujt
SyxAUYs6nhW9UAYQimhKNHUACR/vlitnG83nFi2XhqK/P0eNdpIrCxgOWPajnOZOUwnbeVJLa60i
6P3ZpnHJqYRXqT4S1WWmLrWiKav1pncTv9sZY76rxJXT7X14TZpNzBVB1BxRyrVwjs0xS/0s63oX
YgrZRrveKD+ErbpJwK9sU5uq67WTbj6Q396qWKRjQqdyTJxj5G8PbKNTqOPlyOYZKG6bp3ZnHuLb
/rY7Zbs1W1fn78LU/CUv3vNVNHkdz4secnz5lIJDiaVVrft3AYp5Ai9sLG5VU4kD1dQZznik5fqQ
2Va0BVfq0rd/6n+sqeZe/14X5hYXa4bEUuFVDKmxpXYrO9IeJCxKNE7noMR8ko3N8PXj5f7eO3k7
wMW7UdBkrc0ELE56vpdD46CTJ6r1ceU98z4p/HYil9E6BVxT1s8jU3f5Ga2e4jC/ofJvzaf2u/Q0
Y6xcFCi2AU2aFMYkug14QnxKjuux2PeO0psRvxZBXCyb1sfh7WN+SQyAtrIeMgDPInQTD847RSz2
x/N75ThRDRLQ871PhHuZzBxa0JVdAg+sTIXfvhQ9G2Nzqi0dnjxFFB/ber8hFJVnnKnjA6oSJe1v
N8TozcnaSC1dmcr/qEDEphDW9vf8N97ub0WD96wammHqV3qTyOzHmogQBJDtr02pnYQKOnMHpx4g
9r3pUaXZybtYs5zekH9U/Xg0cvVI7flKvPn9up1/h2VRu4lyOn7v27GKvWQZxJxLV41+p8VTGcAf
efp4Oq98ujcmFr6hNEFjyUJMyFb8Ry0NCH2UJw++AoguEHYfG7s6Hjq+zdc6eVVbHDSWb2gt6G9e
PAFgJfQXEqVyY997/tjMfIC8+3wXZhYHTFyaPkx6hcIzfR8Fj4oHEkoHxs9js5d+RM2vj829bxXj
PWJd2FscL55ZBnLXYK+yJbd+hNM31/X4ppNS2JNTv73NCYv1Pzw67P/5zmN9GHMAxZBFejverhBw
qHIbjbwhk7pGgCBHSnWaDDBheCZByYP346Fe/YB/zS3TtKmWqVUS1qVby09tDq6lf270bmX7XVmS
uvjakmXJss5z4u2Y1MxTQML4kP1D8TY2wtu8Ie9RAofMxbVyrCsDemNrsVSM+YXXh9iCFnIakmk/
y794iA18PG9rQ1p8JpQRvbaKBEBe+qNEcCL2fg9QlPxCXRGEvTYeiVZdfBJTpsRqcWJQ8+vrrc7p
KFTHMDv2SrnR49Ves/kLLDYYkqhkiNjIikxd79svJFC40rQ5wxH25Zf83B2oENhJ9MVKj8kfSFY7
/wW80n25/3gW38cnJeWN3XmaL241vZPFNGiwW9OOO2fD4pPmzJkUyFv7fy5curC2WIetKsqFHGBN
fojP4Z4nARpMm+g72i9I+dK/tZK6ubZILmd1sRYni7NYm2fVtz7FIToaA5y5Yp94j/9qGjWVaI1K
Nnp5hQZSwIsCyT83OsRnxfaP1rZ384NPqmY9NXPlvuab/TU2//vFNwOZHeYqjxl3LKxtUCPatLoe
5WszR0WHOfvjEroPi1VPyCiE4mgwIN5wvGinP2LiWY6qd9G9pZAFmzTjrMVo2clNYD5I45DADYv7
Aw3mp9yXePfWhnKjDvF9VapnxdeHG2kunCQIq6PvoQsd2CbdnxXn+1MZAm6Kc4TdSk+lLxe05soH
eu9/vPXeFpdyGpiwTRUc8uyW6uZNZpe7wDaobs4P/UHcr9aIvj813tqbf8/FN4qFFPFZ4fUBgDag
Hd8o4qb/HVBD2Nr4qUDPs03yee3uumqVQI2B3yjRA744FIesbQe9BW+jGZ/F8iaqz0L4aWUm368M
RvbXxtIjL8JS8UvEktx63Mjb4r78VhJMsengd6svAA3AqO7B+BqrBaLvj0iepERe6azXTElaum65
UQ8TsT6eiNmDon4T69++/Kn26DPOp3/sA2CKAKJIImUOIi5O40aOvN5KtZ7VD0dyekzbZpOB/h8T
Y/fxdF77YiTeDHx9mY7sZTRZhons5SXKlxmUxUo/yOUeD3/l+l8zslj8qud7YjMbmaTfKjjgEph0
u3a4X1sXhjY/eiFbSIq8WHuSphpj5Qu9q1c/vErZmWgXGuKNQST54ym7cmfxdf5aWtb0JxIU3aq0
ILDRhiFsdJCXmzk6Ye0yBxbm2qa6+ga9tLc4C2VK7tUk9uY3KBC2rXpsz6GTnor9vOq7o3rfu7Ae
N/pzsguop43t+kZc7Wmap++tg/B20ItvWATKVCH607vi0d/Hx7kKQXer3WqDwdVddjG5i4OLYLag
aQ12SEoz3Fmivbupgb2YsCt0HBHdje1iB0x+5au+Dza/HeDiVisU0cN1Zf0gfuzO/b6gY7dz1cra
EK8uVLICum6xu61lqKmCpChbDQB02fQfNGoWvQKpbTnYmfWa+/HqHC6+Gj2KJiX1JKNoelvMpudb
k5QVUuPGQ+jG+nSORfPGRLs67sd97ZlupolfjRh1THo+FZD8si1L4h729S+EhG6SWD4ns0a475kD
dfdxZkNlMTcjEJHWFz5F0EfQ/mhshkrcVBB/6I3qBEN2lBBp0IYGALWEhHMDbb9roWYV0cHLwxke
axwIOz9E0mijIY2aaQemjMvDDsNU2YSVMD2LGr3rpnEM0gjcTwgQlgK/HSJ8f+raRBarz2/o/Sfj
aOpPnYboR4vYt6aHW6X+Aihsqxn8fwDRz2MTRzAiGztpjAMQ5tGx8p9FRM2VRd1Q4j/qRbdRy9TO
a/RqBvXGkktHq8moGhQQanq774XsuZCEx6GED27OGElEhg1yYokv7OXhCSLlXlTgrHc12HdDLb/3
zYsIOXOM+xCt9Oc0s1BN1TcixkuysSBA/UOSpCcxlzc5xMiY0jrJEs6xH5zo/nXFSDiYHXA8f+rp
pmv1B7+EoJMWjio/1EZ2MotkU0p/zBYm6DDhwqjtja489akM9XTqlYOCSLxQvIwl3DDxyYp4w5p6
Yz4DM6OqRx09u9XrvaKX2VOuJcHBQ4pWyvODVABlNUvBibLuTgxa5davzVNHKFyJGhdY2D4oBKQc
wv6sGC0YSKk8tUMMuLaWzuE0IN+hTCBQy+BRlNABp1UFgcSsv4nyGh+slEEe9s1JsWJ438O5H+Vz
nJKBCDTEscggO9qgm7+bSpxm8U/17PtZc4BT/41qmdTpunFy8A2TW8lvRDJ4wh9ZqxQApoknH324
6G5d9g9hDWZF1jzz7PfdrQRrX6AoU5FzNErDfBPp9e1QlyhwxPycMbCVXJa2WqRsY7Ct0LydsKWo
uGhQsRzDY1FkhQ0QODzQergzFbXepCpSlmH0QkXmFx1M8DCJs3P6XMXDt77tQWX01BFKZNPVWvqZ
K1SVRHRuow5y16jEClvcdcj8xqPfBk9aMNIkXxA8VYjtFWV+GoP0nAu1jz5wo9qkwc4DAYBNE0hg
Ycq2QcQ1kp3EsEIH2YlbLS53adsBOJTmshU0gYJypyjgexN5Gw/1dz/pG6j10U3Ro+1SjpEAfpOp
LsZdCmB4L01RDfXb3A8eGFs5OmtS0KInkv8w0uAg9+0Z7B5UYMM86ui4m5n2q8nGYzw2xoZ0+C7m
QNtMQrDLlBBpnCDYE1qkTYcgcDfSaNt30JRSM3goqNeD3S6kR1VS+NGZ0O8abQDjS6wN2W3RliLx
U2qlB33Ib1UvmiskgFMbivE5kXILdn4LjjNIh2OgDdU2EdkeVYjMQdHH0m1QgImN/To4B2oH1tEi
k8QRVcm56cgtsi4I9h0q0/ykZRky9bH+Ure8y4okputQ9GCp8GRDTzr6OplhtDWHTCfv6YPqNatH
Je+fK8s/qVL3c9SEF8UTNFvslfw4lOgfKbJ3FKLOiYvgWGnatykUUiSYhXxbd/onIW1I1+czQrQq
D2GONFoydeOmSef/kRApb8Ih26nV1G2Gmd6LMCHsHyuG617T2V3Cd27RwhLa8rlprO+j539OgCrg
y9OvM5Heis3BKdXyUIvWjTQCgbdSnPy6DehGlwtyUBK6gWJ3KElRDnWNtyI0qOs2OXy8OiK4hATi
UHkwZq1xoynI28oKQi6SdBDr4TsSetSiaM2uCdA+K7k5cmkzSd0xmuCuJMquKI2vulnayC59bab0
oTMHMoGK/oWCCNjjyklCOV1QxJes8dzW8v9M3kus1j/aXv+DMhXMWhkVxbgcEaoObdHsj0EO7TYT
qvtONJwuGfc8BU99qLDsPpUx6knIQKJ8cxOaqqur+OGjSXO17v3oK/8m6ucyEPHooTIiBnclCsXQ
W4AQd3urLDiMgltRrcCBIq0YBPno5GZ30KX2bPj1V4F0t6hQcB+j0hYhgKI7AeLEU9XbzPZWAFum
V9SksCPoHjGH4mYM4gPk323Vx5ss9G3ZqpzQQ3mnRZjPQ3h1I8ReeRdZ3DAJVSlCR9LA+1qIxk8D
BnuiG9TtxAjZCdN9kpWHWa1erFFiTnTB6WclEL2d3MQT7L6M9l7PC0734t8oX9zGiDLrZFSraQIU
PDbnrvS/V2p4tibmyBD2Uj7deOQlQoSKwjp28+J+TOVTRb1dlaIrXUa2L0AxkuuDGCFiOnR2XIsu
MAUSq+eM7uqg4y8b2t4clArh40k5SAb9zym68XnuBj5HssgFF/9QZAri1Vu6ye6kXKTjKkZ/rwr3
AdI7YzNsPf8HIkejlcXIUPiPaV6dSiU+p/HAho8+84XcrtR3OkBiVrAbcAFOpFryDNznifYlpFmm
fUmkkspzf5buHSBq99XRKr29B3QitFBMbtwAVLIs/OpmnFeM2FWaHcS0iLZD3hLrR/8Y2Rmp05zA
qB1Tyk6F1r68NomOJzblVgXoaHdC1SHwjSS48EsVf2nUQjJ3FXpg5VDu+LFDHm9LUkIdxUqmdKcR
+Uvr8hOycyc6sEAtJ5HDwbxV9XPfH4dJPRah+bkYwbEBhNanz7ncb6xq2PZNCv3jl+k1vIzOSiye
UvQLIELtfRgtotB+k4ybiBtUiWIKFNvPSTnYofUNxACL4DM1WdswQD8IbAz+0KHK0mcB5c9QRCwA
zHsXDGdfr56aFiHBRMqcauxUZq8xnUArW5RCI2R0ymecvZPfWwaiV+OvSB553vb4XBV+A+iSzBz2
Q+AjToPeMW0In61M9bZNlH9pUDGyrBzy9WT2u9qruJaRreuLl0KdpcTHAm0RFIfyloqzyLS7Jr7L
JeNbDPmPRkPPpnhiVhBs3F4vbDiWiBRbXn9ImwBCn6beFX6kHwJjBtpFCGjJCBPAYEG0a3Brpd8F
pfaNFJ250cfYQPdZmWzM3XUSElmiL0m7qU9BqMS66ppVKyPYEirnaEClToloytZi6V7tDA3UGozr
plW+hPx8B2E8fzP0SMOUCjjNWqoElLaM58zKO0cxQnZU/s9f/SbRQk2jEAqswCt65iJmE5q+Gvqe
TpZW9b/WeQpAsQk3XoQuUSl8+fi5o1x5hbwxNv/7hbFoyOUqyK3WnZuWyabQbzvtZX3rH5u9T4pT
cFQ7PbHCt/nOousV2Ten33vkPbIjZLjH4iEAnazeoIq0fViNrl+JGPDrODDFuZUKpODbX2c0iENw
j/Hik15Qrpx8jr4/H8/A+xJOiTDOhY3FDLQKpbHpgI3akdxgmx8Dl7JRe0YVhtvehkr4uX8u/0Ug
ENSuSDQf7VEu0MWLbBqLzvBoziSzZPxMngBa7WcpOae24R522//Fi3p+uC7egCQJJIr5qAyhuXcR
Psgtb6A7vegIV4jbcI9O1YwaVENb3ZhEyyAxHktvBU+2ZnMRLYjzIKhEKMYuxHF3RO8jzlYyB9dW
yOWoFvPYKFqRDV3euTjrkmjZjU9kBGnjf7FILs0sogJB24Lh8TBTJHg9Nij+jKJm+tF/JWgRaBtE
WOvDHHNZp1O8ZvQ/+nCLTaDwUq5MhAPckivs1rqZwz0I4lq7ZC/u16JMa/O52A1mjBpW3jLQAKGI
VkAMy+O2WOlaXlsWc/Dn4tDJG4/q3oYRjQgrTTwZfHXarnyxeTm/nzXVJNMPC0pfsmmyCAXRoSs7
tz1mdDtNN9KZp/VWOoXuWiXP9Tn7/6aWIJoEIXtjAnXhDqlwqyLql/N6ErXu98qQrk/bXzuLHdwT
CSk0lSF1rr+veNHBRQm303G0q8f6U+hSvLY2tGslPZwaf20udrBZpGGVh9gMbjubfkOODgcljNPM
f4lGGv7WFuCqxcWOlstWQ8wUkSV1h54ZgAD44XYYIGrv/OfysSRzy6txbYuvfcXFFiePMcWj93/P
x+EWHHDozNdh5QxO+1QWPB8260jYa1HkNxM8/6yLvdDrkl7XEmbn62f4RTRkb32f71l8lZaum5U1
dCWuqpN8N0inoYRpLrdFogij3yl16/Z0j040dmk0HFFps6meZ0Zafl/hXXH9ZJD0/s0ME4WETIXU
omkuGWI+ADkpiabWpeTWUb/E34Zg4zv/YWkg+tQQBtjMfsQ/HzKDJbFBETYl7O9yG4Q6uizQWhYU
DNNteDSe0xO17OfaRo14qz6zb8Y98rwrhuejcnkCXdpdbJ2G1uCyabEbon5SDu1jh4rMVq4I8Qlj
tJaOuLZ8L7zGZd6jSaKmiVqTD+vP+ryt9bWrqoi7SXpamc/5d78b14V/OkfQL1ZsOsrWFHtGS1Gh
fux3zOUmPpSHaBPa61WS7zvkXt2zv97w4tCTpygIKx1r4rE5xEfLIewE/9N4FowNMh4n2e2f5t4e
c1+csmNo8x79tTLgKymBNz7y4kOO+WSqscFPmIv/8mO3j2/nFs9sdcW870JcDHZx9iUh+Wmz5CNq
dwNkr14F/cy2vPM2Phopvs3D3V4jbs3n2kefc/73i8856o2mkZfGxyYwib7dwCvs4wm8ZuHyDln4
FCh1SqHkcz/G3n1LCsAzH/87A0t/AomvsY25pOIw3AgFMhnfPzbwP/hgf6/BRQVHXhdjJFWc0sgI
Esq9bZCLiggByXlPsP+xBYQkJgiE9i+BkDn/pfFFSnMUqbAWA4x3ydbbzTmp8df8Tijd/8X1O49k
uRz+fizSom+Xg1KQ1sxoxOKZMFAxgFJbvAvcbjtf+AlCgrZ1QEHYVTb9ajfsyixDtXxruyzCgeQH
V//cM546qOqmh3mgGU/OwVt5ObwHKbDZLke62Na9FE7xkLEs53uhuXMtF8k8B5afdfzenEx/1Zla
m9rF7vYIqFPVh2/dIP5bdfJWVaiEw6lC0m5CmkpI6rWlM//Jj77mYnO3kLPBRfA1K54OMxVO6c6B
S2PJTnG87hyuOhgf73VqkN5+QqvsylGWMchtvClruLalu7Id1sa0OE76QsuDvsaEQhMMnNW2ghFo
2mYH7E7ZFsV2/VW04pRSlPl2WAJ0QI/WmP/nBhvdhRuMLPH/Yh+ujXJx4tSouZKgYJT+uXuVAxn2
r9oJBGtfn5lrTXGr22FxysSZL4ny/CibMToTQohOkjzE1DNMOEkjgpjbfm9lax/zmtuCQBhFrjrE
MbyKtxOrT9KYCvH8dnIrcj17Kz1FpIEprzUoo/D4yJBZ9d36o+26431hebGMfCmkFnzE8gyBJVw/
k8hmqtt4oCt3vVV4/nPvduKFucUKikPipKKBOdRMXfR+Je1gFXZhngTtgESX0ziSo5DMVSmiW6fG
XN2WF9YXq0kX6you52kefWmrS7/plN1+vC1f40cfDXCxfiaBJUuq4j8Xx0ymSXDPhi958mVM7sd4
M8P7ZrqJMtCjhY7kz7icOQ4eeZGVn7Iy2GVhTlCrFL3F/JJIILE/4USl0Qr6Y2XZLlmb6TT0ch1x
U1mSv0nGP0CXHSkbdytzumZmcUV5U0Y6M2Qk6i67t37KxGbRugx3grwneefQhugEv2mru0G80dYd
xH71k/hofJVv1qpVrh8Pf1fQsheLCpIhMdKmc/WweZzgkItKRMP2Z1PgN3j9RoWhXD6Vgm6nOEJT
nX9tC+9775Urvt7alCxutM4oe8+SWcmS9qOg9TQmMqB3a+XwVyr/cQ4uhrs4l2Jjymu6Kdkwu5YN
2z9Od3P8Q0eC0x328v+h7bqW5NZ17RepSjm8KnaY6Gy/qByVA5Wlr7+L7W23hi03x+N7zts+U2U0
KAAEEdZ6szigZp53zwj8W68NjHiDMlIDUA9ABJ9GRBXrTHraD4iIo/imQI7XF7e5KYO4VrkdBOOo
JeaB8gsvCicWb4x2mWvBzMkuvQCGVAWCK7NA1wrDHlJiL5Ung44m/pyPybHBsMJ1C9+MiitlmWOW
DH3JGows+PMg7stKO3TNFxEQqqrFvd82L1RMNmJ4E4QZqAU/PVej7JYULdef1bPSlY5A0NoLt/FO
xMM1dzA/cF21zcYCtkd+CWQnVFOlw6RvgfOc8XLF/Obr4Q3aC+iidB7458MTa2DiDzxqgu2LbSWX
yaKbqBAns4aiqCiBFfVAA2/6eXaB23jLL69sBlsKw40xbRHDlYy5JrFWa9OAuGCEHYbBzGNGGo7L
bxrJSgRjmMALlcsyhAghbm7VcDfN91YDIgSx5OxY/OHozsow5qiNcix2Gj4Z+rkYb0T/y3yTvK09
iz73if33MCn0CbLSjGq+enuPWoklmxCfKpltSi1HOzLjw3SYPKAr8blMNmPnShyTg2gVKshZBG9r
kOLRF5ZyrGUvCSJMjb7Rgu4uPsjTDVfLzXfPSiyTfAhYkclnED4hsyTvhg+ksGe8LQ2/iBywo9Ml
BeBJ1feU/Yuf+Ww+KinmmQYmNLCSsoszQyOU6CBO9A4d9jMkAaYL2Eq0lkz0W141ZeuI19Jk5oti
sKK0WkiLCAB9WusmKvLXxSB7nOCydUus5TBuN05ha5JxxjsLj9fST4EVpQTx7hl9Qxou2LxuLYnx
vqIFTsuiLvC+Xbkf76KDefNfI4X7eNx8Zq1lMf4nzaVpyjW0im8olOc83Kd+KjmqK/qll6Qfn7Hx
vXUtrEUyLljXzQgGT3wwuuKn4lmXAEQFcIol6IRoVvX3JLnw+bVAxgkzQzCUscV5LjVggsLIqQVu
lX/rKl/LYDwOc3mS3MlQinaKQt1ptH2sYOJ09kXMZ8xgW8SLA1Dt7pR9EzE0bsx7I3rNvxy4H5S5
dKVCH0uxwQ+Z/DBIPxSH4aiBHYLCmuVeAYwKTsa8GcFXmrO9OHEKq7zoYEH67YShfGUHLAx4BibD
js/Af9q6/NbSmKsWY6Bwwwrq0TfkENuzaocP4kP1NbzpPNVPD/X4hve64QU0iwkxS9JNQm5Bxb/v
bF5Ssj01VnahbGqxZlPruBApXnD1Y/R0R6h2wl25K/aym/nGXnhonOSbbDcBl3qLKnIl8lhM5Bna
lFQJZsiQyEQ7vcLwf+iGQC8AgzXmeDyuPE4osJjok+ujJs8D5HWtJwioR4BoD6Zq9nYFGnn3RYDr
zPky0cdcdDUnORKAqJ8cAgQaaeJsmvNMlAk3RitXqp7DWqxQlV21jkJbTPqIlznxzo6JOF2ZGYWA
kUEfOwzY5w3fGWAK9OmaWbN4ipe58YEb5Tg3k8UEl7EupUkgiKQdcYHwecS0Eh2MMAKUcPh96a0s
9OzrF4Vxfcl7afiZVs8eiDu9sGn24QCSDezAACnSw/NfSA2sP/wokNRzI9tWFrWWz8QaPe+AnAR2
dRAfo7piA/mJ4nGmvuH1ruIsmX0ASJcGFmbTBg8zv7K7WQFY/wAm7lRSEjeWih9AYwGGgJ1xvBWH
jzoI+ISgCSLQkhUY3ONE9FMF8M9RAHBqTzMqucx1ayAQ23rqwXwcvd7pFCePQYhQHSrH8srjcphg
cjmKd8B6uy93KvaDMKb25R8tzhCZiARwnRKTyXAm2qy3/NQnYMSAjYMJ4lBGO06Ot+1TFCgCq5QU
fuup5nHdkJFMkJbvo12S7BY0r29RCLipDyOQ4jO7npyeI3Q7XPyWyUIpjkOTtksIn1LK0Z7n96Tg
wYBvNjmxiPRLLY01ZLkU4kyAWiAWoCMldvEoor2JrgQGg22RsnvUt9Jo/9tpaoz5xpXWgIQQmjUu
FQvzBXI2FmGLfeViup7fuv5DLnJWlLHctCoUoSrFX4rGTn5PcSMoC312z/OT7YfHWRhjmiWAqnqN
QNhcBEqRAq7vbYWRyeuHuB2DzkKYG7JWBV0eGwmpx6R5pmlgYlEdbLkM7zB/cDDk4VEkFucCoxfU
pf+fZTJXJCHTUo5Yx/CFdr4pDQOLOh+k4qtqjk6Xfb+u3x/y1bMw5rZsscmmdCKEUduka4dLA9Jb
w6HvjwlEpw4PdZbnb/TE1xWASTTycsBns6xAxG5SpfBwujbrUGt/Y8KIbE2AeKMp8Qkw3ja0xcnB
0Wa6xF2c5CHfVRjzw22S+C9MVRGzgZwqgUCYOc5JV6KaKDhO2mJVa3/Y1Vg5d1W/8PP5wE3gthOC
szjmMMNIlouamooqA+mvRDDpBzsLH+fmQ9dirmlyAHGKLZ/UlYvSeZHpnIUzxwz2pyavaLRGW3LC
s0vA4GQAQOMBEAyqL0TPaUtuO/1vmSc2pZX1SPocNwWQfnxSvtPfznSw95j7SEge1OgdVvDsef+M
isD2vXSWygRwrZ0FMTlFAfCFy87TZiiWEPicB5wPexoSWumpqGaYtw31EtQgKHT9/FAA1WIInpHm
bL86ztoxUVselbw1JchSg2QXJYfULRzx9QLEOVA6CG4zeBzD2Q4BZ4FM5FaLcEnSDALpGzlKnTYo
0G+9w9aUs3iRhZdVjv/mNLD+cDmdpTKhPOnTfq6Q0SIqaP5CnqpZBlLKU5Nnq0wc76spVeMJatK3
cq+55lvKe9Dnd9NuuevBKR5bD/NuSF3O8fKslYlBS7poRd5DLp1gXdypuT+Rit3QL1oU95nPu4n/
cImcj5YJQyIYVEpMQP6SmCIZpTRmJ4mtETxjPIHnH0zsiaIIHDg64oA84CX0c0S8Jc8cEf/DhfJb
P7a/ivpDreslpPUH9YApWdoao4gEaI2F++mRPkeed7AcE2K7rsSMMaMWQzDgv+gWw+Imhi3ZFXJw
/XWO4cAgPPJffjypTOKYqkslm9RwR4zECsZBwE6eRESenXLCANv3q4reAsAX7o8JfGiAhNlr2J0C
xUrmFNhUzg5olT9DOZ5U+vdVZDWzERQWqYxvudwOeLMLMQ9zbzt/O1sLPd6VhCQWpKgscHw6+AlL
bLNJ7WS36c0QY9Kq0l5dd3eePkyUGYGYXZGORpnmtho1Z0x5GRsvcipMQBF6WRlMGjnpZTTeYdzf
We7+u464uwW8YMJiiQsAOZNnsLz5WGzp3NkrAOru0Q50j+llGcg3L610nL8YE00A9ZiZCa34Ny64
cMAc/Ek+jHfJIXOwwqPagLl1AS6i8vmEOVcvS0PVKKE0dvTxSa/eJ3fSAISVZ1y9PIFMJtNr6Ry2
AqyF5qeS7pEAW7Yq2BUVTFakAI/aX7fOP9Rufx+tysSSYlGHFrQxL6rdci4FlgZ9CSWyLPQt84I6
MU8WE0ZakeRKi61yv8W2DbUVgBUhQdOfU4fiXOgs5zlqQViTxsq5X3mLXxa+4WNjcd95VeEDuAF2
wh0d4GnHBJWaPuTV4WUnydOOiS7TPE0d9id+fjV6krZ0d3MjOeP9M3JdnmJMpqILqTqZIT7bhYlw
e3ucwMwWs/RIa1OTXgOgq3RMI7It9eG6c3EksKUrY8gbLS5xcpPQYEnvfSOJ/nUJp5GNy1rEb/dl
S1diKYrdQiBCDWgFKb9PglMf5P5fn7JstSqRQr0k1Mgvvgz/iuFYAbuL2irm1I7001zI4lrBH4rI
5xNkAgWA1YmkAU3/JKvrPTkwQWYVpq7pAoABKB2HZ6THnDCvMSlIBCQ39MshVDiqh0lxl+MC3FbH
CGRXiLEzwq0Tc5xYYwJGE6aS1NHK34u35njfkAkbFYBEwi7a+oZce+EkdBoTNEpTarulQjTMstdj
uNPVR3ES/WK5a8qWU/vj3Zcak4rkyEVScaZf7u+HDzaPEATXGA7D6J3B0kzUA7DVxgQud1Fk4B7h
dg65ksUYyDS0yyyHSLuxSeEXHtqM6SPddKgPtZM7SswJjdvnuJLHmAeIp6TEFKAbWmW/doif/0Dk
nSRjIZleRXkYvegk6UFdROSVYoyB9LWa6UmmoGCrgaZOBEe49DCmgiuS3uUE/80ochbFjhaQQhPT
FgOSADrxupvhPjok04FgNKVyl97lD09svjtX8ugprx5OlV7F5VjQUxQ+mZHfln6tfvxHnZh8tJTw
mDFG6EQbWqoHznpvBI5gjMHWyOWB9fOs/mKawNRCim48+OH3BXYPTkhK00vLo8b3Z6zWbkbh1QEy
d02nR5LVafSDnXaXn9Ypn7W0wTMR5qKR49g06hifTAz0wBQ8BTAS5REdpsLvcKC8xJRj/BYTRdqq
B+/GhPNcZkDcpo7avk1jPx4azrNlM7NaHSQTPUarSXOLHqRhHbS2sdvxw3U75Jk6EzAqs00SlUCA
pXyNK2KTTPQMotrXpfCiIDswEIM7R2pMiPl/v01Mdo+uLJZKb2v1fxJxgbr7NFYkTZykrYF78gV3
13W3Ak3KU1l9JI6iKvznVlghl1cFVWt8RkGVfv0/x3iACj0VGBVmkgApB+AbhuUAA6nNBie0bgog
+emvl7DhJB3XjdFkm/xCmBLgF0NcZPiYsHTKybP61uHY4uYA52+fMtlFubicsTpiQQq1xeS4HM0b
5RAen7HodP02NkUmSlTiAijBBJZ4kd7/a15jsntySWwZgK2EbdD7BB0wZWcB0saa6TCcJ7g6b+to
+0W2OkYmcmBlciRmDuVm6TAUAB1dXtd9bJPovsBojhDKd0acOTVvNmMzB16JZdKOqptMwcCqrI+B
GTer2xmN4u5WqsoPZR/XmLccKo7BXI/1aEA9dYI6x959qeNkkzR2hhZIsUVtj5RSBxCC122T4wCn
MLpKPEQlyuulhGlOw9Ek37XuXRq/vy6CkwqYp7+vZMQq6E96BTLIvKfT4MoNam/OIO+Vw7zn92R4
KjEhpCqaZqpViOubt3kDrQ65+e66SjwRTLbRl6qhmiW1xPnjpNyS/C3mFzlfZrsafLa702zN6thw
L46SWcIK5sGlu6+tMxB08lt3KAOgDqL3yoPPuH73m6dm0EqiIFdSOlNjyLEHVQFiXSAcy+YqxaQX
i5THFN/0nzrnnKB4YrxfqTUOlREbOQ7yBRcmvRCv3F+nIduVLC3GGZY6ggUNiuZnCvHSfvwJ8WKl
/OIDRzV2KGBWRDM2W4h7CV7UdkHnbJEsrFgSDjoOEx8vBXAzNuUkuyxvac98eqQd1mf1Ozk2yY4D
6GbWApwX2c7Y3RTJDxLn/+hnMhMvAPahlIS+YF9awOGpxEQP0ojxqJoQWAqPw3LbALL1enjiCaDh
a2WEo6UlpKZW0SSfgeNp11HLkcCL6Scyj5WIqM7lOLTgU0iddsYuOhAgN9EutL47bVIYpntdJ05C
b5647FcS8y4fVYu+/v8HZQ1TZnKNMspVs08hjU4wNGBgC8wS4PAy3nah/sLx5pVnMTlGZC5GvtDi
/Pm10ru1/RwEM14IZlv6wOddLBA90p7K7Ei+7gzde0Bc3xR7kJNG758x0sOxR7aX36iYSCPUHoWj
HpSqU7o0aCQOsNdLG6SiwGnjlWU5SZtC4/TKWoQRiLx5j6tMEb8vVgE83siuAPtcAGM4yzyObfIU
ZEJIPC9FnNIg1fi9FxeAlkw8I3UGZ/A0AGzF2AMNuP1F+o9euWoU+qNWKs5dOg9SDBMtv9L0IP+a
oWs7OIXsRi8mzARh36+iqcmClZZDbohjhc/4948L3oEy75gBNCl6SW00ar/LCZho538MYBed/QFT
yQbNdU4BLNznGL/o7Ci9oQOLKXYa3Os2wnnYsr39OQbJxTzja2kySEqsx7zuHMs85iHSLNXHRv11
cZwMVWECSlONAiDcoZ40HIfxoUpvpiW4LoIXSNgWvjDVSzHTSs5LL07eHaAypQ9BT7EI0kDiOUw+
F+iRY4Fs9z5eVEmLqXIRAcY+Rjr1jJfhb34jVTTAdw1a9wt8PjnLC0WRkE7piQwEcSAsivo+jzOO
KWxqchbD1rKrXs8rs9ZgCknsqcMHORRe5EwrEcx3UfLZ7LQQIsKlFe2pFgCxYhmfWs3ah2Ym7sZW
G90l1V8l1iz5CTHfGgPWZ7KZe6Y8ZZm43yOAalqLM9WML4X5rhg5/CrbOfBKVSbU16GQzIQKoHFD
jRzt/XRE2NUAqAhsTlsGUcKe1yHevMxWMqnSq0hfzKJgFAVkZmLlGZMw2UZV6466xKBKAAOKWi48
RAOObbL7cWlS9SPobAa/wGi10TaYSgMNRcwLwzSOX9xhK82YOJ80kwT6dipGjl7ls7FrjLl086Gu
vUWLv10PWLxjpH9fHaOkGHoDDA74Wz/6tTC4plq4s/rQ160rRoJ7XdrpWcnqZog6uhwaeEwAwsmI
w4JzNo74ajMaBEBXeyMILsU5rRWUyuhySDsDphbFMsxyc7F9t/xgLZzxgzRdhnqg1w2Kp7J5m44D
z+e30o+1BNYRFiwsnapxSo29yQQJT/NI5B/G/KNrEc7i9DA1P6plL6rvzIE4CTYPrh/wlomufwDj
FW1Yx4aAWR0Q5xxmtQew8PfyJaza5loI/RFPbKayZHWAEEN9Ve/7oHJQYZyxdUb22IjhL8JupQlr
eYxDaIW1dHOJSArf2zXVuzIEkDaxZRGo8OKjLHecQ+TZCeMT/ZImfZ5BnlaDQKwFVoLC8/HNxeK1
TsxbKkZrJO1aejtEnROOzV2XAlTfpAS0YSnZmqlGtmE2AWUxdqq8XQKLjOBQ0Cds/WSLM5bSV3D0
dZ5lpO+FPAStFSpjtl5gBfG6SW0+a9c/lUmbOmkR8jTC5/5Vqf+JJA0qq0DgV2+oE16JEOzNrBAh
7mraXaERIjomB+xXYvmYFvdeiH6w0s1i41GjhlNLdRsNTJdioxJoVtiKA0AgKM/85vCM6VL6T15T
kIlCIHQyhnjAlxcPya4dUb0cnHhxZFfcZe8N3lrOJizZWkMmJMWTZFoqFde4gJMm9zElk5Efiqxw
mxksfXGABlaJ+XwCSBDBLG666I04mk5pHikABA8fZNO3JBnVKYyYYCmK8S19iOdCjCzUHY1vVQZg
C1kNOPa6LUJXdF01Rcti51jEsNUBa4n7k9T/VeSKCRU5wZnv6Wi+kTwDNn4zC4c+v4UyMarCkE5K
Zir0/wmkfi2MOcSiV4UCTIloUNTAHFISWwUol8UFmty01JVOTIwSjaSd9ATf6uJty3f7zRi/ksUE
mboSAZDTG0ggh3m35Dn00XbpaLySjftwSJ1FEz5bAtmH5QyWvW4HmG036hY0M5o9pjhtscwcUNk4
uNQ57VB6mBf+ev5lbEDSe6Oq0FvGYaefllq3YyNoJWIXDbiYDO+67W6lfqsPy4YjkqqYJJYgy5SC
PMPugyne97HgLqLGoSDYTBRWWjFRaAHzYIjnCL6t3oK8OLmLxNjpJZH3NODYEDvygtPTlpF+18sK
Jb/LxfNCFjFDX0ZAO4ib0vjp5OZbf/21mDyIhPE8pwQ+n81YVxE97K5lB4TzBkCsopvkz0hhecbI
hJmwj5usGCFSs+5JXh9yZd/Jhb/I79Tqw3Vb5FkIE2SaouibLqIW0vmDuLhWnXgp4eFm8OyDiTGF
kUuNRc/w0j6e8cV40pgoMzfVAMxjSHtB1+uaLEnE/55myVHREAwdbkVPbo/yqt1TWfS3rDLyeioX
q0vNF0XqrcGNX1ZPZTGRA/hemmyl0OtXOvjswQ2amvwp8lJJTOoySVmMsV5IevH8Gu+b0dRidY5i
Fs8NsIVeYh/XshSqHBM8qiVpy1qDe2XxvoiAFhvL7nUH5loFEywGS+6aFuAhl/f3v1sgEy3SrBBJ
ONBo8dd0M1y9mJgRaVNU6afIxMri5iXXgiD9SkzAEMVGzZQGAUOafEv8ZkgHUnPi7NVrBDLYyRYy
j8UUi7/N/AUUM5tmLiuyYqoy2JDZnrUaZZ2c9AKCLjDfKJRPROz62GH/ACxVXBCEzaRmJY0JGKJC
VEFWT8FJPUjxUf40+bhOgDZfOODlm4AkW8QPz8gG6D98ET9Wgpn4IYMV4edbIyWrGZuif+aMzXZx
ayWPiR4DoPunWIOip7ssfCeB7BGjPSIeH2Dtrh6/0oEA4LM/Q9XNULkSzUQTrQ/FKh1gQ+ptoh/N
Q7EDaeVeK3G6gKGn07c8oBzqZNcOlwkuZaViD1gEQDmpwxuUve4VAhDkSXJAbXWvJd1u4OHzbvv9
SkkmxoyYteiyCCJfEGN4tsPEGEUSR6JJkNX+6HO72xPAoKh2D5BE9BH5GzObcWalGhNnhLDSzaKF
RzaUQFz/tEhvTD14yX1wFsI2ucMp0bOM3gcvyrU4J8g2uElaKlXcQ9oLvY8T1Njudp8ZgxYSyHuB
dWzmQKuTZCLLoM7yJArw9Cl9W9YYQ2tHu0krV1sC02zsUXgjWvldwWtg8jyAbW+LeVlGWQWr/J98
QSaoGGKOyaIc0n5len9T+ON4wImoc5V6gdy6zhMDwix18RcL4JxC7TWJ5nOcgGeWTBBpSIkbuICn
tR6mLnH3NfltgpkEyRN3auWOPDbT7et9ZStMJClKvcJ8LBTrgRazuKctjJ9oGMDnedb+OucyYPvc
ShtXDRaQYJ33rVcToAz7PRa7iVvl4N/ypVt+VZOe2pXbgG17121ZSmUDkWIVvU+n4jBW4utsmlOb
qJFXqdKLctvzqbJd76wF9mgnQ+CLPIFjnGzju5nlIo1oLJsdLOLbQE8XbXCH2r0M5tDaofjp+Y3y
cN1UN18IKxWZIJP0IwHvEYJMmLR2H/nmwmt0bH81XTdUFUS7IkuGV2toPTf01hnFxGtDy2/NWrar
fNgB1jWzF5Ly5iM2D1JVTE2V8Ya0WJY2oZgVS7Xw2bL0Nh9vQKsyDI/Xj20zMTmLYG85y6h7TSfJ
6MvlMcu/ULRfaX7o0tHGg9Kzcm6jf/PiWQmkf19FLkCmR0uWReMLLp6TWV/42UoWjW4rWSSLpomY
kIWroPE6DYglCtFeiaM22Vqv29k07DVTvOn04i7t8reaVKluPsnhXRQbSPJBcO/Fk3xfFxM6191s
G+ANs4vW+JZW3Z1sVK+kEX1J9M9zYXkUw7S0DXn0OxCuA5tib3b9aysZME0111hd0/PclqS0sjsC
7tdJCerMckSrBEesEvmlMX4aSm30F0F7d/0bX7iGDNMxDQWb0oYGVnfmyDshMmO5FqsgmhZ7Gr4m
Iq8udXFNMBKYgwb3PHDrlY4Eyn29Vz/Ttwqlx0kTh7LcahxXv3BERhrj6kSprLQLuyqQzH0Vmk6f
V++I8nokqt8IEufwaC75xIYYYcwzpY5yRQlnMwoUNfUy4wMIIxxNua37zlX6fdllbir99a3LyGRS
iXRMBGynSFHQes2+lffgZEg9A9eu7Grxa2HPrTvrHCXp31eO0s5R2Bk9vh/dRARi6k3hpX55T+k2
exe0XLIt2hG/DMITy2QXaZ03nTLCMCvNbixb/CHYrd28jjx13/egvXS0RzoOHLnCm+sesSkYE4Am
9rVoc43JMqJFqvF/KlFQW7tpuhO70q5MuLfGY4a5iOD0S64EMS+VvkJHSBa1KCjF8Chmhgd2dkw1
5ME/6aPTDHz1/ea6DAEWs0SBWf8wqkfVnJ1RUdy553je5QLVU30u2FELVRDKeiIYGJIOI3bq1Dxy
c+FBKL7o5eAl2ce2vSuTYfdv+jHxpcrCPqwTOEQlVvZkDV4x5W40ajdywkO6u0gHTxqqsoxLHqNz
LMVYNSmKIGWEwPfiN5KbeRMoNTFHHSxe5VOav0+8Ju+2MZ4lMs4n5tU4QzkMYSHBzaLhIKPp3HeF
bYiz95JzPItiHE4fO6nT1bkKSPldUBo777qgywPL5I0ubV451lkQ42AE5fxiWRoS9BhZKirxx1Jm
un1dmUtkOeZTMc4lAiIMHpvHAZ2JioWgBbaW4GQaUk2yN4/jUfykYkd9X/wtT/1TuRc5U9TXmEaB
3KWePQwL7sUofsfRjXOAbD1AUpdRTBWYYfGOYscQJ72XdqH7lc70pxgnPVTvr0vctkLw6lmWpVsG
23o027rtWyONgyrfNTGKU9mRDMdU5kXEbcXOcujfV6FqTDFvHopQLATAWyKBOoPLY8lThbk+xZDU
vTVZiIbT7dDeyPVN16a2lXEpqi+S55MhnHVhPFePczMhek2CzjWD9ke3pxCu0qO4b3bC2xmEGTXA
OCsvfqvyGsW8U2QcWUllklQt/Et8FJ3Zm/aSjbLpg+FpIK8YPsUeD8eO/oMXaZB1VpVx6KFslyjD
8miQdF8MLbf1soeJDHZZvV5aixOmLoeo6MiLqGqKZKmqjg7ZUyPpm95shhL380/kdJpPCmDStUsb
BFw7SXOu2/4f5Blg+gIdvGpazHGSIhsGdRKigI7kEuDEF0473XUeUFwB+Ll0nHGCja8H9c7imMNM
AUGyTOlCgiGzVEeXjVeNEH/h6MQTwpyhSsS+F9sEDt1Uj+Kg3syt7ip1vZPNzh4y5Tik0wOezaDN
DG+ass7sJjNNW9GzV0PKKyRt5EErjS22vSujeRc2ChIUxbzPlP5Nln1ahvkVR2WaBjBG+kQK89Ap
4m4wgPUWBem+zt4aPtIUIL2R7C2FIIz8/kVmI0mqqJgWSg86E2gEZVoApAGtKC6PmR/p2BTmGSxw
kbb5m8jlbddunuJKHhNvirSyGoXQGJ1qh1p6XyvtQSw/XT/FjaCmiCshjC+EU9zrswFfGKXdUmWO
3vnxBEu9T6vFUeN0d13cZZWW+vpKHuMM9YhZ6kGGPMokSwPZdJzvT/f3Ttr/oyzGJ+Sil4VliGN8
MMknh2UXdehTTF5zEPZx516XxvlaBpOUd4bVj7opwjqs+5A0gWzsLTHhHd+mzZ+Pz2BsfsqnQqlo
atwA7lP2cpfOFyuPQtAFlsujGN24WdffyqA/Zn15N/pUA4M+CtRadpfBcErjhrSPWF3nuNZpF/PC
lVdq0TR9JamwhDTWLXqHG+JjOIM3AHSTzpBUQawrR2xCAYVejt9KReFiXPN9qRix3QHeyZ+76W2f
FZptEiVzKiWO3VpTj9koA5rUsj4uCtlPfQTITmI4ajG9kuvpjdEm3hyHQT7P368bwWYUXulB/77S
w5JKLZELROGowdA+fm3IY5vnSWCC0DCmTZpIcxRoKnBWyX0CTozrOlxurDx1UYOJO2bSVFEWoQaC
ZUjffJfsQGfjkuJj786uCTbZ0EmtV9dlnrzjmgEwYahswRMxpRIJasCAyJbq6bih8gas1uniGMSL
E3lnATJBrh+W+VuuJQcsDNh6up9lxU7MxAGPga2MmLnX3kVFaBdy78RW7XeZZs/yNz0CxFL2Npbj
QFBfdeG3amixTqEGVv2olTem9AWvdn9uRLueD/lUuarpk7Zy6sKyS2y5Cgez0YAsfWzGdt9OqJGI
XeXrAvkoGTUGLMN4v3SyrTWTp4WWG+HHJwLSl/hdWXlV/1mQbyfAUYtIT5ugJHvQnrk1aoPNMjjN
3DlC9L2oYo5XnV4Nl4eqmopl6jrmGRmvihowYshFiNjegUVayL4NOhiY0rF6IJp8jKbYl6Kwtee4
cxRL+xIW7V4Ra21n9VjDqju3n9PJUxvhMW8l3TG69mPU1p+BPxqMcQTKjexRyOPvktB/VAmo8ND2
u5sis7DrtDlmWDd16CC/M8+8hGr7zjrrxXiZKc61IUiI61Ub3kygoBUkw5XkcgcsijsikXu89r9y
DHQr15CwRI7lAoy6sENkuo45eFWDYyuxYNPWTZN+V0hmm933euEM1f7hjjwLY+IuUETHUOpVPDRw
bylu6s+G1/oDqLLwwqj865pxpTFWUuKTDViqgpVguZveyOEeHKrBcgtKd871tf3hzooxH24Z1WjR
WxmXf17auoC9jM7v5i/DINt9XdtAjuTEMp5AJlouUoGy34iTlFL9QSMGju9DPr5qhc/EPIw5fsX1
w9xOAs4KMqGzJJmVGjVSNsGsiGeV8z6MFDsFmYJ7XdAfgvRZEhMwhUmWmimCD9A3E/bjfQ2+hzfT
6M77+NDb5Vfurgs1hMtwchZJD3t1uXWkU7QIVZigbA6WGvk5IlyEAfu5yVxzDCZFOojKrWm8F6Sb
tpBsQyc8rXnny2Z0SqqpOU35R8wOYYXdzaLXsfsVJGPLbnbRod7N8o47pbWdB/1WnB1Ca2MJVOtt
FgeFXP+Ix/bbFOJ9qsUZkDLikOePnGM++evqmLVsMUdFLWPoKDq0GqTHO0qARSsMpeLPO4EnkSaN
Vz7s6b28khh1GOQzsbIMW/qZk4f75Y7m5KD64OTknA94GghYiRqjLBflGqL6adcIk6Or37JY9647
B7X9a/owYcZqBEHSSlTscN9icsKu0tmeisSu9Y/YWuPYJP3HrgmjGq80Qm1wKJYS4bNZiA9EfkdK
v19Xh2d+9O8rCWExVZaUw+g74JYOZuSMYJ2MrG9tzDME+ka50EWWDEkyJcVUdMa9CAoUtVZGcRBm
qtN1UrLTKuFLpcXuUkeCnaXabZJlDiDW3zRYGHWu67ldlzmLZ59QSxpXpWbOJPhJsBU70nuwvdsG
HtjNW41jidv33koa85TKjCkFdxhM0chyy5HJLLpSI6LYqgh3hjxn9iBlhWNhykYr51dFZt12Cq8M
y1WZuerTOhxRGcMTi4bxPD2xQrVuV4AGK/Uiv045F9SmtcqapBqA9dUNFsXCyLqiWgy8UlHJ2DdY
puxmjVMvvxzqoe+HlQzmnqgVIdE1nCR0Eutv3X9IGUZxpEQ+g+g9Y8RzM4KtRDKGKwiLMBghjpHS
JI3BstM70DTTG6EMshfVZc7C2HmeXtLz1mgXoLcKIOwjgr1ISmBlMycN3AyVKzGMfSap0S2NBvtE
gLSFbi8CO7Dl3TYce2CHd0pBH6MUqIEBUUIfdVjXNDlqbAbjlRpsetksomTWKO6CvIOg7yu8QpWS
AJlQN93FmNxqNjj1VvqxL6PYbxtXqc6reCnXQze3iJPBT/rzYacEQiDveCALJySxSzkmOseGLmkS
u6WgKIpejR2iZUTyR1WcJVdIB8MeTZHYVtQXrzH9+0Xsak825YeuTlvslpJdrkr3UhXuBQmzdZYm
umJafKyk6YOl9EdDqX6EaaLfW4v2thNKJeCE2G1HOf9m5i6JZ7EY9BJPQspo/jPZp1f9clsGvGR/
27TOopgMVZ7LoSxD5DEtYJT08UMOIGyONjQ6XvsCTKTpqrbXshR3LwXdsrrXFCVqfKCLrFkPmt+G
+1bazM3ks05MnKkSQx66CD5Je5B5j0HyyDNB5714U7FD0dm1eLM2m5f/WSKbe5adoKuygg9G66Wq
k7t5f0fiExxEhRV/W3uXHrTKn4wbXt9z+25SZFGyMEykqAbjuWEzDpNRQ3QL6D4sf4NVe299Vm0L
xUZBdXn+tH0hr+QxfgsuX8BfEHzN1guDAhBxzYwRfclJj/NRL3m2s+kJK2ls3lZr6EbliHx01nXa
t860o4Xo5jByC9GbAWklinE6pRjTfjpVN+NHPLRtfZAP+njsOitAMddt1GNu/uC4xubtsZLJeF9V
dnFupKdu+expg5N59rDrRKd17xYP6ESgMApSXmdtM9avhDL+WItqGKOb8H+sfcmS3DbT7RMxgiTA
aUuyyJp6lFpqecPQ0OI8z3z6e9D+7Waj+BXs9l1YCytCWQAzEzmeA/PIUm9Zqtg2uuZOzadfdWB+
zq1JEDGKLpYzR5mgmzh0+IZ9G7hq2aY2KQEJEc7JvqT1UZeq42QWi1N0uuB+N82SAIJJ0U0EO/zu
U1kk2CgsWD2oNB25XewhRE+20AG88Xj9S25/yL8l8Q5AjqjaZBQzRRkK3LMS2tL4qBXedSHbF/km
hIs1tAmfbqpI6TcD6k2aysCDHW0pMRuw7Mau8AFt5ZRGIzLCTX/6do0XmSctY3WWdbRGUWquZbi3
yFVA+Ig9dqgs/KnIqTENvHgxVgI5nzZkdSVPOnxaGKauMgBLTVtsK1adXrrTJd3RKsHn+x9e9O1q
Oa9mVLADK8aTod+Y/nJY9touulWcBpOSYjYq9o9dOx7n1ORC1TN0vGs/7YwvuUyflFrEKyBSFWYZ
q+jKtCbUeVOcx0yCmwqqoffJLh/92DhX9Yulzn7cijKKbV/9doecMwtNKc6BefBX1FK/+mpG6Cgu
Ub4i4F67Qs6HxeZsjUmo1Ygp+qPxucfroDvKCaRUxmnaUxdlWKc5dl9UGwnav2dtYLkT1QyAZRBZ
t3j+smrUxrlnHm1GZ7nOMGfehXYHnmB9ST+SCq5EcR+ybKZEr7FG7JdG+nkqhoOsj/4H3MpKBPfd
CER0KbHQmPfDPZuWYXQeuScaqXsFRrn4ZtRSMMv0OkbCqf0wW0uLtwCRg7KXiWxjTtsOu9YmVWkT
NI6W33Vj4J39oVXoLoWyG8ShK1utvYSG07d+Z75cP/imHWo6UFw0TcXEJ+dPaaz1SqJItZ/1Pq1z
pwYW+3UJ21n2SoT63g7TcpJJNEBE39jqkXhkH7nFCUg9u/Szghw7EmRVoiNxnrNZxmkyNXzLquli
WyrKUyiJ2tubr6qGpMfQVHxJHkRX7qQcI/Np45PRw2uD5zwKXK1E9wO9guv3t+nGdHQSCQUMzgWh
E5sU1oYQs5FGF381i9SlRWrntLZ7q9gpdflzVu+RiAnC+c1LXEnlbG4mbVINulz7Vv+pN1J7RtPw
+rk2r3AlgTO5VNZ7LQ8hodBe8iQAM6jfkMQt+0/X5YhOwrnJykqwU5thGGahrY3ypBMhy7suYjPy
WR2Fi+5oL0tDMSGPl/SfPVU+L5nhpHF0+E9SeAibngwhRgcgJSJfRprvggS08Nayuy7lFXz/wkW9
HeZiK2NQNAw4oPXFXKGa2lZ1qJ1wp59bxm6t7ovcjvCehF+vy2Wf+5pYzkskgdxoDZtK6UbLNpf4
EORPC703hzuwl7jXZQnPyLkIYpbWTGM0iLCqe8gKR9mbbpIfqI05M0eKEdBh6N6Nc8EXFKg8D2wT
JTngpQJ8wbo44SGwszIBENGnKn8UnI9d1rXL5J6ZCZUdtVFeu0+DW04u3ZU+kJqVY34Y76KjFYuU
RiSQcxeoZKldUCOfYgVxCAQ74f5VoOH399FRLQUCt+dwVlrKeY8ikygA7TCqKD/ovuaVYH6PXN0F
NDXG4j8VXuSxFZHp+3hg7K2Wm9qqH99+UR+rGxFT+rbm6sSwUHnAO8opE23rBG89RlAV+nNqvqVq
ZcdBaGMeyVE1EVWMSBjzdqugNirKRVNDhF1d2J/U/FxGtyUQrazKWURatO04LVPRKMW8Os9PIAMt
ixQTvqk+kh1ALmekjjWxr6vqK5z+paq+SeFuL1Vi7Ij0mKeRFLs6V/eFWzuR23zFhOQJKw6SI31p
3fwg+YBh+BTt2OxYchP+TpzsKAJDEB2Yu9u8CuPKjFiRLv2W6dUhCSLBFsfrCP7FaQ3CqswqGlf8
ruZSh5KURmjzs7aw+qXw8icgnlWOBsTCL82n2glcONqbYS85ma0dAXfuJSmIxJzQDRzNVhvbcmnj
NKNz/TNsHv3td/FvS24ucpQayDZ1gjZW8CwLV/HYd+RPrqgUg8yyCqxCvg6Rx2lgtgaC+BHLt2oL
mr7SZ3zH9eJ18LeWK5wC2PJJK4l8PaIcysic5hKh7WHAEwZCttgPz2xHHH2dp7QTaPJmnKsQRYdX
MjDFxGdEKAlGQHmDdyeY9gNZ00lHlUCCP2rmO9ntgCeGme1//9mopqgyVnEJvWiDFoNeNoM2RX6c
YHM07dy4f7kuYWuZhaxE8K3OZgiWPI8ggvqB/7rMkripY1nQT1aDxPzVd6yVSgdR/32r/rGWyyUm
YaXnY2OOMSpmWPxbvtLsRxlXjlT6Vf1jlkTzN1sGsBbHlGnlV+d6blMyYuouzb/m8VNTPgrukT25
vP6vBXB+zmrD1JpMOfKr+db8Qz8CTwajEuEhR6GMIb1Pt4xdhIgmDDYzzrVczqn1qpaAFGOIYXfj
bvgVBi6xQViMaQ1ZB21lNYO5UmZFrPn073lvUSOgWFRmOYqiXPSdwNRqSP1UxX7V1z9kI/0xKcjI
auxlSGPw3M+mZpc0+64psTd0AB0u0uwjBZn1T+ACExNA4gGJFEzETApxrT7G5E/+NC/W2dDnk2ya
z+ZS7sbE2JmFdu7GQWChm1W19Q9gD/pKsbK8Q+4d4Q5Y4VA7Y7Q7/VGDI5cOgByQ3Dn6fF3RttLF
tTwu3YnolBqNWca+VqPahc29rPtdaBgmL3u7CbRdN+2yj0QKa5lc/mOVS1g1wxT7Za4AElb6UqZE
YD/b5vO3KvHOvG7TZcBCe+yrbXIwxuQOwbRbGJkortwaLFkdhZ9pMkB+BxfexL5R9EcV2y9tNhhf
y9ak7qiUD0k9fZHk4TSWgxukfoNaooZchdB+cSKjdOKOuo00upnST7tlQvSbp6VdUNHC5GYLirJm
rk51ygLP92qVJEMc5yHug99OKHxRJXrTNa5EcR4k6Ae5GqYRHYSckbNadhmIphG3EqP1adjXXxmJ
ZcRWnREYSciG6Y3YHkbrPrLOC/i5P2Aeq8Nw/mAmgRnlBfx8W/4ywtuE3BLph4awpM3vYBqj/nBd
3ub44/ponP3PVJNaKY9KbFuoz1FoBnZFMtCiWPO91BEssZe5XYThMRlCbD6ph1bJv3aK6caa6aZG
IQhAN19VKIymAn7CMHnAlbwzjAYTkZgISaT9ZPyWkc0n1UsZ/1H0YOyWK1FQxN7Ni2dvJZD9/erL
Zm0QTnMGPZWPmqewFbbINZ5MTLwUGUZeukFgwJupPTOJv07IGYYVKlGtgSPJz/s+cYvU6oFFlHyN
zSG1O7I4mGTYJ2p0SivpGa3OyKky8o1M1LESsutqcjtrk2g7fasrQNF+M3HhKrg0Of8YdX1BRr2u
fD06zPrsYAvZtgrM/qgvkazetU1yqtLpQFrqRd3oCjRQIJ13na08xTAnRHB/uorWYWPT/2GRaXVS
3n3SJkrKuIYs9tqxHhLiC4rohp7/wSLT/3CCf98r35Rr4lQdrHFmOcX7GRFxt2VTFuh5wX6paLJ1
kbnJdTMs4QAv+OfoKevssHmUf9KF39RhTcPKA0FKRgyD8xlpFw5BpBlsHSzwMUaZHiOvs4NPCgAv
kl10XJ7mf0+rgVhN0xVFs4Azr15kL6VBAPISM5lFtJMm60C6+QOF+bUI3veqA2DBtQS4VZJ6X+r5
r1SeBEuCm0nYWgZ3dWXS9EpmFBUUMNyH2isPQFPtUBSyGcOdWh2Vj1i3hoU5pH4aTJxnQ6G9Gsuz
VVa+XOh/VBU5FgB33umLlj408YROrWremb1l2Go4Sc4SxKdWFaXXW+HR+jdwblbGLAN2GfH12qnx
rAJVE+TxQyd4PbYigbUUzrdOllRKZRmBtSySchs0Fp/SOft+3V2JTsJFG2kiF3TE9o+/mKmt43GM
hsyWqqfrUjZPYihUN7DFbKiU88ipZClRK2loKc4Au5xTmS0JiTocTNf4t08zFbBgaRR7uHxhsLHm
KuxCHMWSyR3Ritu4GJ6LXEnsqVf2fRD51w+19biDkkeFEatEvgCEVbu4CQF+HAMSKD03abFbkpsF
u2F998kwbqv493Vxm3e4EsfpXD5iiTFsQ4Tk3Reri51RFpVUmEO4vMC3A3H6FiZ9YeUGLjAbo6ex
DR9nojg1Hd0YDHD29dNs6t3qNJze9bHWGeOMb5Itpz5f7FI+S6FoqHlbiKmDRBlgFhdQbYs0lcss
48rGhDqa/LUETJdJRf1ygRS+mNdokakNgwRnMNT7Kh5+GmO9VyTl20du7O/D8I2itJ8L8J3hMAvV
j1Jh2aGq75b+3yOzsZcJaEQmJvtkA0369yGkYURKPaWoYChzBrI6KZ1tlQbEyy0S7Ugeh7tpqLOd
LOchoCaV3M6r+nYuCxGd7qY5WxqbtqNIEXkEnjSpU2MxIs3Lim+a9GRY3+RGwe5ubnfhr+tXKxLF
vZSgJBhQ9IMlK2Fuk+FrT0CQBpKQYLFnw7sua9NrrI7FXW88JWFSqGnsR2Pq5NJtEiBhDTxDKdym
9qL+83VxoqNx9QlAygFVUEKCXRbVixWnd6ZcPMVNXtg0UF4UQNNdl7fpQ1bH4zy9VWK1flZwlSmW
Fkb1Vgp/a+2Z9oIvxtzDhat6E8Nj79T1EjYRFp59s48dK3sRTqdvCzAhggIKROFxcBYTdZ0atEq+
UiUukGo8gvnM61e1JUIHupSlEEtVEUW9NzStS+eaznHsF2Fxq/fDl1EXYt8yl83f01oG92jIeTVE
wFlk5bB5J1EACK3m6FgF9CPVC8ZUpxpg9ZEvsCqNqOsAIIRDRaXsJ1ZyiBb98/V72ww6VzL4jy8N
kWTQacGhgl52JaICuUEd63MjtSeLALoVu12NqyoaphTjE7q+Z6nKASRXAfonytqPBKTrn8N9xyZu
ZilOtcLHrKQXYcZ/6KUfRZ8/mFrpy8k90WW7LXKHTOrNrJgih73lUPDCyZol4+lGAfi9GlVdUNZh
gqzMxLA+ptGs5rGgT3nxR1Q9RZaowLupUBobgsEmj2W8fptVgaGk3WSNuVn4izLbZl/dRYFqB3lu
N9UvtZftVIqPVfpCdcADy9hPJNpNFpSC1ZGtFxfaha46SnHIEDkfupRK1ncStDpR0sMgVTfSCEhE
quyvK9qrBV5Yj2FYYO1Gn0nnn8I2Ip3RgRrZz+pFswNrfiSB9WVIp6MCpIgiih2FJHv8d0rVwJdK
+cc0Em9aSAmm9MKjhmlHBdAIMpSGl8bLDeOA1VyXjEDEXZRdXNd2ixp8Ty3PrIpTn+W72kqOSlzb
AcmPsyXvmz5ysX+/m81+h55GuEsS475PpX0eWTdSbHlhn5zKGAt5uuHWGeAw5GxvGMSlaXBG5c1d
Qm3XYlqqH5SfASiXpzj2FImeNNDnGdICQsf+c6BafxBtPPfl1LlJKZ0WQkeBt9vM6HVTgTs1oKnQ
nvd6apKiL8FrtK4e/NN1cqEs7kGvlDDRSybr39dgth48HaOzGjV0Sgj/UGTgw00McGv4CXJPCkZV
SX2ohl81fbqujJudJd00VcBIEqg8/1yMuaYO4BaLsaGjj27xUz1SRyZAuwt30VcdozR5+IPBrI62
aK9t86FaSeYeEataFFqoKBfDJu2kf1HTD4S266NxiQd2HRXMB6OMpUg/qgzc6iXWSZ+v39+mm1wd
gh1y5bgCK4mD3EhKHxjY9w02DnrMgCpNAxTX0dak4DAG4e66yE03tRLJaTyJSTnnPURKBQjJYjc2
XtRccKzNhvH67jhV78NCVbAPyF74AMqA16803dZW7OEURV7rSn62i4PPliuaCRKdjnPCal4ZZIhR
+jH7/DD0w2c6FL45DILXXiSGfdfVd8uMLC8DCconlVNkF3LXenliuWpSC4vnW5Xb9VVysauW5xky
fajh+/omW3cXhUmCU/Ft/j4fLcBEz4j9qs9z+HtUv6SBwKgEVssjQhnG1M45ML19tHswE/GHRgWh
/tYZDKy4YICaAFSaR5EJdKUfInAK+SF9wAI0oUdNBOiyWZpFaIPwBjPTCJS42GqsFYBIlBjwB5Qb
8Id3mFtyysJpML/zOjw4+SCbbZxJVDnY8upruZzLw6YLdggj9n36rneSLvweLOS01NPDPGZP193E
tizTkkHdrigoVHAanlEpKi2gh8vF78K4i0nrJtazIgQk2HwVDVRB/k8Qr3RTPvdZocEf6VPsya3+
Akjkfahrdj6emmw5VrrmhTJ5SK3GKT6A3UvWwrkvmeIJRW0Ozxe1YrC15NG+Tallq4PxQ84X7/qV
bnrFtTTu+wEEKF9qVMmgN5o3mcfIHWzQJrVutC92lZP52bMxHuIPQfOt5fIvWaQDXL2BNw50jwTU
pW3kmplokXlTYxR0LFBAM4F8xixz5RMTKU7GmQ2ZYLA1Tl4C5UsnH6NJEGVvX+JKDPsZKzFZnuSx
2agSWD8Ur/omxdj0LJ3uNFfAk6kPmIVmrD6JM4qmLrc1dSWZe1tKrR7HVM0xog40uz+3kfWzdvwn
0EOiu+Tel6kMukjqelRxg8HVMslLJxVExhFOqGWtIAjedJmrc3GmnlKUBXVMVvgNhuP7/o9pmZyh
+n5d+QVC+AakXFNAc7VS5YMzveuir6pS1LbcJcT9b3I4i7YyDWCwOmys02e7Ds4kBDZIKqqubmb7
GPP9S9n5rmNWFXlULNBCMG6o6GpnHvCP53DXu7JLUjv1DMG5th7OtUDOhpM+SGfkg4C5sySwjH9F
3ChQA/aZ+bzSQEiLth9anHjY3hsWRUNB69la0tv6k+Q3vnD9if07F3KwMIOisQZwUr4RLk1LX0UW
8xNLYTeHdM82CyzAxHw3sSGeAW3fF13e5gCG8SaT175AD2V10FGOYIOnJbpzLug2gsMA2oJAvlXt
2MucRuTuBQd99ScrT2US1ZiyHt3it/EccvOK/l34rmhUcts7rY7IPS6F0ZJiYB3+tzjxn2aym7ZM
VAtYEpaJOIjz9LG6ROaYIohjEK/VYxZO9hT//IAdr2Rwbn5g6MDziFinUjpnAPFDC9rG6UPRNfrr
fx+F8+mz3OVkmDEK9OesQngMu3++xS+6N86rqxXVgnJBiTDpa29pvs0FMA1bUeltc9pwfSbOn0uN
VYyVCWWn/rzL96U/2ATcKqAPxPj8nsrO9S/1ajwXBv12hxobp1vpeUboHGDnFRFc8aUYkltNLoDF
eywJwPlqDbn5cFIrcHSopUAyu69LwRZW2lFgNFAOey84Ai58PFZ4JVvUHmqlsDP9bpCflj7d1fRs
qk+Cg24atCZjZl8F1Saoj97L62g9UaPRKxg0gLNcML1WbndqMcjZ3eaeNNrxV4FEdnUXJ9SIZlCV
KtgzZL9odbVT3QJoVkXkVhm5Oy9PjfQyzw9d8gyslUxG1Co5hYjhZfOlWclkf7+S2adzMwC+PfYz
Y9oVOnHLSETstOmsTA3FS3w4XbkA9Jes0RqKHhkUu8nmvvC6PUiXDvqpAF6r4A63vpplYUcTM0KE
XoxmtBZROmRyeDk3ug0p+L5EafTWBa4Fcp7YALjrkkU1ODOUh1kCmbg2iZ4WptmcXlAZsFgyOpBM
FznNlwKMJwED7CMomBuhKKgy8FrrOirOJp/sJtNE67AJK19rb6olOVH9pzmPzmx9oDAFLTcJ2zRi
Gs9Zlz5KlaGmVQU0gEcrf8jCm8gUdEU2HDCqoYYOEH0LgEd8n6ABXVlDwqnyGYtW/VxNu0QW9SLY
1+U+DcDKCPbhTTQiLN5J5NSM5qqNqWfeyA7FVuG0BwadvTjjofFFux8bBzIV7DGz4XpWkOD8Q6pn
OTXGhgJRp3GqEoua8zfSfMSEABv150QJyvT8p1HbbO6isNe8GpCL4Mh0lM5GurBrz8SRbTRYNPe6
0aobRovggq1HoemP2RnuYEG3YLV6kTEumjn0CManO/UpPdbAD3/BrkT0BcjFGJ2f97knyzaAB4JH
lkGLEQ42gmK2VkOAvKdbl0oZhJVag6LM8rLzdC4889B76X0nDIo3XMY7MVy0E9cGEFoC3fL6NttT
mt1lrSyqHm3tnb0TwsU6yoCtLFUzLE/1ybO6W84N4HPzP/4E7cUG2j7cR07iIb3Y63bzHcARD21k
m6faq3xn8lFTda5/5S3txafFrhR432STH8Aq1AXLNumseXoT72uQClHyc5bU/XUpGw7MXEnhw5Mh
0UOqRIrmyWp7KrPus9ZV91VRuADrfrwuaistfCeL98sFRsrUwrI8+Rjv89vhni3zsbnD8NcC4hNh
XsM+Geds3snjnpq0JJQGFdTTiPTSHoMJxtAqbg54b6cj8kM7dwQjhwHY6IrbQbXOMSiQ+2q0peQh
HyM7CNpTXliPGDbYXb+Ki2+LoAxoQ4ykSiOsO/Q+igjTYphpoOueKiUmmo2qm1nzjnTpy3U5l1fO
BIHGTNcJZiIugjK9lM22jgBsS+7SxyWye6DkuB1c1C3BsupjETrRZOeyLRB7EXtyYjmLHReS6+0w
6572iTGDK+cC287wU+74+Mq04YAhXIZ7ku6NX9dFiyRzZjxlZpJW4wjJw1cL5UP0nV1EadICBtoJ
lORUVBgQXjH7RauIMMGcvV6AmNzLDpZNnVEHk1XsNI3NQL7nPVpV43+WySUxqTJJaaFmpgfQ/J3u
yyCPWE7WLYNkSZ/FrN0XDhifU2XMqSpok4CbzqmrZdBBCS18ziFOsLYpo68uLP9eRAZMBkrppqqw
zVC+KZuXCm0GtPRRuRx34y0rGeln/Q7weF6/X75d15LLF5RJI4SiJMDGdXVOQXOSAYJowpMCJl+n
LXbTmX4Zb8en9gnp2CE+B59UL9tVL8mu2JWDU7rNS+GLmrRbXoCR1SFAkSm9CB6VOR3kHFASntFh
eiC7TeY/9PrfDiSzg65kcD6wIcowthJ8oJb1Lo2kfaqJyHS2TG4tgtMOtSwmtQIghhfLoauCazXJ
zF0CCJGy+TEBx00Ko4/4l7VIprArm+ulzNSHDES+1K+/a7G9YHs5wlMCTIwzw01XdvS5c6KdMjqi
KdjL/tbrjWLvgFiGCS/O2d7SGVo0L3Cpnbv0jvkgY8zE7/3pFN/oYJ+wZ4BTL7a6F5UGN42Q/i2X
bwVJZM7yFMhZnmx9wq6f3YGUVmAVF4nT+6Px/cdkjlVp6phCYv/SM30FDKk25ivxxw5lkpsJWFkW
EDKoZ/mqCzKq2BMhR27bxNspL/R1KdUE3TCvKb5lsuWQ+alNPl8/p+gmOYUdlD4eJBPaM+SAS0jx
3ge9KNHZPIeGFijmckHMx/d7Ol0C8+yEc2TnwQ33BcBFmx/xObkNkRPEXr2XhI2syzou+3walTGv
AxwkjPO9t4oUzBZRARhFL3iiRwMssJGHwNVXjpZfugyCWpSIKJumj5lBZCIAwMD+BCcR2JALAW6B
l34x7ibXPCpnDVxaE5BNFD8/VPby3TyBwku41r991pVkTk/musf4NgAiXxtduhPvIm+W7M7u3cBO
7PwueZoEb4ZQJHe98WCMWZRA5OhId8Gx8ICX0MHT2OlhPifHBf97tOv9dV0V3TDn6apyqVWlxQ2b
9POg76l2W2Xy3qrAcNO17jz82xoAU6HVtTK1XjlWvV+m1DRgGkDLBD2hqh/1Bdv3eUqc6+fatI+V
IO4BnqouNeZQgq4GoTPJSF3puewFZIsq04J3GQB3HC4ajLI6o2aG25uPxaF+jGMn+SZndvfZ2DMA
nMFudkAnOwAhn/w2I7z1jT/uRfz2r/Wma7+CfePVpQ4RKEe7Lgw89QEDfzvTL2/T/Qhicju/Ue8V
v9spzvI92xW3DOej30sCpLLLmjd3DdyT1VVpOmPzhcVW0X3xDYRLX9ksRv+5/CRek9uOrd4+7Ssq
4+q4TYuIoC5w3M4dZk8/kuflOfo1HEyQALiZxwjG44NyzB4xjBmrbq66zD/Fwqbg63jilXvn64B9
OfZ9rQSaJ9Vuc4C9otaf/Y5cCneRA1XwrD1ox+l7sm9AuKa5HWC0A6dyrYPwA2y+OKsr4byVtVhy
ochwHX/WxgF6EtrKD9PtPcx6HePC7r8KffNF9vv+o79+ptVn0Gqa6r0B2LjRqc5S5hEV4JeAuEYH
B+zu9Fl7GHagKy49+SQKVV7niK7dPOe1pKzNsZoEhat3xTm/bUp73uHr7+khcwGYBmrfXe+FcJ92
dNseAIMFIE42CAnQbWBRIc/wc5CjMKUQfgrRtfAezhiaGTv0Gj6F4ulO8it5ZsmTeW+B9n52a2/8
rJUOxuJ21x3eZSPo9XswjEKkOKizcr5oCcw0nAPoAPWze8sLDsVvLMc6sUs+9lC9SeL8TaPSUpFl
GGB2tp7V8HWDIHWCDtfM9mO7l6x0hDuezIdcfvI3oZyPwUB7TnQKdRu84hC2trybPnWf8KUB74Od
8l/aUfPj+2ynduCjF9XKLude3l+uyXXZ4niSupphJE4/48fhPikAi1VZ7pTbAzp7MqIfI0FZx54k
O/4h+LCbJzcU9bUKihiIiwvqEJihVMUjMzrqEdioTnYXVTaw6zwTm93Fl/gzRS4ZFnZ9VziiHPKi
fscOvhLOWVoNCnLTjBPdG7OjNLwMambP2l2AWf7rp9x8r1dyOLOZQ2KEWh/rXrdAj7r8EWDPdtyJ
cAdFYriwADCrXZ1pGZ5KKfeWAGPuqg1sHvv6Ybbj1tVpOFtsQEKvdzk+2V/sNPNR8RS3cOOjBVA8
lTijqwGNqt/XH0oMDEThBtqWmKDjQma0Ks20okgfmegYYYCT31R70GtZTzoy19IrbvTbQToITrx9
sW9iuReoqY05CDpkj8lhBLZRemKWyQAAFQffFGGHuDugbBvGm0zOMEhOrBLUliz6mrF5gomj6lTE
LsgeGdeCARYsZXHableZrtZ62AFyxfbxSjh94ZdW980ZSCPlQSoxz5AcivvubB7pl0l2s/vxS3hK
d7k/OOrP3mP4Utl+yWwV0J2AJkyO5r49twcNkGiu0FtthgOr38QZUzjGAVTw9SmYMPitta8lw/mu
x6xj5Vv3i3ghYLNMCWyGv/WOs6w0TjSSSVCAP6nIWkfDjA9KJovTnxkZoSWcHmGf99rNc0aWdEo6
I/IM8OBFvyyvxiGZOO13hxRYTLG8XZhZnZB79sx00gqV+WHghR7A8AmehOAemNCe7M0u4kxYlrDF
sJmerWRyr15Uh502hzH8leGYN4NbfK7uk+fmjjWKmp0aY+jCJvOOPUCWKyR7E0jn15jrQm8N4HKz
SDsbbPN35WlfUwDrHlOoNZqAuo2l86p2lB0ocx7R7BA4FeY0rnzhi/3mjESJqsJbNy6wGh3Gu4HB
CJB8kV3hE5EL237q/tZgi3NhvTRlGfjemefU/Y7RecGPBC5z2PNZRYPnzEJIcSNOYK18Zdrqlb7K
FVhrIWMRrF9sI84+8roCNoX1+thKIKe6Qc1StAkXmSI1TNFnzGcbQZzoe22eZCWG01Ylo10xS7jB
4hz46L6jF2RXJ8yz7qiH+XFHF+Tfm7H2mzw+ExyjJtXSAseyCgwTJr2t5gfghNnFTN0yzPyPqONK
HP+0BlVK+wTHYxRCpHiofd2d0RKxpj0YPcQJ5tb7RtAUAXQfpkzQG36f12tzULbtXAae1OyJ9j1K
+4dhHo9aYNzr2HmX0tQzF1Euv+VVV0L5SDfCRFdYF7kJr7qoNt1N+84mfqniAWP5UuZIoohly8rX
ErlrbTIDrHpMYoBuOB7vFqV2bddjx+JRhUTy6wOfESMuClA6FIr5Iy5sGCVTqYcBza12NyBXb+3w
aLqDw6gDY09EHfiqg7wPA0GDBa4GnXWDONOr8pIkoVmjwIZ1joaYv/Va9RKp2ZUFWmsAMoBZAmZM
+qTP4zkwqj9aBMKJPVfFaKeDZjjllHW7Ka1dJcRAhgaCpUYFgGQ+LwIHeGG9imYarIdLEfDrGNHh
1K2IATdfhqPX5qfEeFwSERrL5eAZJ4H9glXJwMgno5wXSKgztztbqOQii8pQnsn2shBOSSiNj4KU
qVG6QBq8HsU5cl5Oyi0Lw5QbcQPzMvrhTsZFP1HbmHUCYkFPhw6jXHzUHkEXAF7BwDb30YMh+FQX
0TYnjg994mBqpz4Cbmj3ZJonKXuRW5G3u3AEnAxOca2p7wozxMeK0GFQHWNAVQvQpTeLE2B1wAGG
lPtvDZOTyPk7ZcnCKrZwiVpkL0AvU/ZR5ZpAR6WeGiFuFgpknuWdbb4XyLMzNgvUEWPAGH789xoi
ksV5uSpF5xtYPaOnxtODGWNURK3duUUwJwWo2abat9mIHuQGhCOLeuxa3RLs7gjMm6dvLHPZWow0
Hr24yRwteM4awWssUErK+Y+MqOOgNvh8ZvmDpIrTapmjxKIm4uXSM/fROCfSTDRf8gwXOfu6v7jK
5+x5wmyp7jDSGLDfMHUJLfu/OxR+EG/pMFA7jJDc1S5l8MFwX8rgyt7/D/dFOZfSG4VqxTGkXSin
JyryiL4c507GwdIbwMCPXh7eWLSxm+WQ6pMoOhRZAOdQqgYaaOjQD2lfHMZbvLrn//PHwgNdFkM5
JeFdSSsDJcGELBWY2ZWX+4tv+XQvzv8vex/vJfEDbkEW0q5u8JleWXllr/VzvzsyFothQtor8lkC
K+bZgvRxVMyshzh1upPbfhctoo0CkQQuDUpbOlYl8/vmONgG0GDDVJhYXoR83KVxrmLCVHofUnye
V0Z6Vq8Z9vOvyVG9ElihrujSRKGAxvmMRSnLoGQ+A5b7V+DRoiT2zwIPwcupcYHHVGWmlSaQFp1l
Z3FfX05p1x0xlOb8l5fTABCESsETYXEGTItxJsCBGD0GV1kRlIYhT4YrXHbNsfEH0ebu/7jQN4Gc
LQOEcQ4DDQL/vXP6Hw7/TRZny3JZdQRIELzDB3Lvm8MHS+WHHf5fkonMVf27QU5oryXjRzzWtnd8
k8XFB3k+Sh0ANTZuVGwO2+b3Josz8TFpg0Cmr+qieOb3P8ladSzH5V5QusFOENeJjsZZexGVQby0
fx8tPs73+SF0Bv/DId3b0ThL79PMyNU8/dA1btv5myzOzpVQCeSyhCyF7CaGLR/vUqSS2CjvH1m/
UVwR2PbNbxK5mEAbMG6MmufoVVllG311LKzl4frXYq7iMiZ+E8G5EhXDGSRXICKWbjXsnci/cnBR
oqjSjj+vS7qot70+Am+SOB/S5lMwNibsmpT9zaikPo0AilTJR9ILx6VEGs/5kCSm7dwPUEFSPWCK
6P+xdmVLctvI9osYwX155VpV3dWLepVeGOqWzH3f+fX3oD1Ws1CYgqy5E3bYMYrwKYCJzEQi85xH
iIdCniia0YY5B4nPNXmOaXzkJ5ub7hyN7aQK8ByVt/q64Bn+upOhtVIUeIdooTrAS+H+Sx7yazc/
PPYGcTWKKVwUrFAMzMACHHqVUJkmrx78pxeOHX78mA0Ymj71NieOsQ2fVgUFIu4cJfkgF8yQLtKY
U4dGoR7LSffobvOzYPC73xjh4djgR0/WZiGjFiZJRTyhYS6FPVTQ9gtzW0/zIBHHt8v2zs6yP78Q
5S6iXugkJQRWOHty0dq5eBRl3pwJJzKjf/S0xjKOM+pEMStm8eMIiX+XPhLlK8CROSngSfjb2RJl
DbT9H/6H+srn3lG+Ag2UjVwQJEt0B0iMS7Y8f01RnccjiN9PX3rucBfPxCmPIXQiKnApEOWydnUj
trGp9mWD+C9Vo1+rouvXQ1unEpQukLbdkvgBOWUXZBrgugI5fw8nwcuDmWuCYiYY8EFfiQHQU9sI
k1AXQMM3+VMCERgQSNcCT76DbX8bDMr+0gHUYFKV//8F4A0WZX/dpAtV3ANLkR2ygVH6WQRYPbyi
8HNC5iEGb+DHDoLoiMplFnkGdxJ8rZ9BLTlWX9XU7+fR+RPD2KCQD7lxS5NUzGhUKFHKOJLXdMm4
/cjoP24QRXHL73flLYuyjETLqrrQEfXV9rqp3pr0OjY45SG28X3uHGUYEJmDEsSCj6XqN0r1HGm8
qRXzHAG8phA5giaLiP/RQxdTpbazqLYwPStSjpGgvCm69pybkQKPLl5FZmnakNO71oQVNCuQKlzr
qyivAyGHoLgAGqBu9sI2PFhSciUKxWwvsvxljXJU5kavSVNv0tZvulE9aDKkxNY8iBOQayprtNiC
VeDaWppB11aNM9X1+zBnP7ICTXFLb+Y+ZiRUOzX1Q2FlR9kws6DrEreuJnBXzW1sS4tqOl1l3RTN
9KI2GWg7S09Tk9mWYAjuWA+9p0/oq0oqzW2G+FoCQ42biODxErsukKTmm1xOLn7LQRui+HbSs3c1
Md7XBZxREpQ27EIWKkeeQNXTKrpv6LEr6/2hSzvJa4t8dXD7qJwmGSNPUeP3NI+hNgYgr7XEwpmb
Acx4TR154VwKu0nOf/ZyeVWA8LOsa46hnMdkfEbCr2sSkpKzRrYwS4dKAN2PPxWKbaW7Pr/ppMZu
rMzjHDOmwWgQxiIjw5jjpvyHIhfTasoLEngoH+4xP+brih0Fd6pNOkaz0r7iDfMyEXXSsI/pPMWi
J53Sogyt2AIiSDwwl5dcL3kWXF4VCwIKEjBthcz208/JhDhxsjoTlBoivk5xNfT/todbQqepBQUO
ifzLGQFbA5XuMVEtyDvIXyMxGPvancqM4wLPHdIpCHVFXSJ4ClPDKkYwTLSkj2fCrFTMk01lbtZm
LZQ772QDGsgGYLT1QS0HnPiVsxBiQ6c50ulCyC/YuPKmATdMkmG3RiSWy/QWjapdG2gb6dGX3me7
P/j4m/VQfhxd2PqitkDLS3lfyuJNHkf7yxCMrIWsSFUlTNhDTZIeUKrncFz1Fve28GePvmcFcqFo
r3faGC0hvcO/9LJN4RcePZiUlYURZQrKaUmxOlXxjtqk2yv+5VXxQKjySzxGZlRFWJQhjV8hIb4P
ZygcJqvKOZ0kUT03h8/FUHadRCChiwwsZjXRxCrXyjM690FIrX/JNNC39iHoVLOE98TOcqmbT0ZP
7iCZgLqojtVVuUtUCNMR5AiE+SlzhG+WhT7xZg/uJ35ewbiW6gjGEgRHwZZBKKlPzb8XaksGwSBq
oXv90H79p18X89LgIPV576LnfboY7tzCUUlGVgzrVK2AWw7Wu0oc+rgzbj60MkkjonwluOMMTlm7
4m0xw5OcINOxpMqVsluR3rT+6ArDx8zeuEtb23xo9pU/XfE6PRnfFKmOCa0nCxp0ZzxQYyX0Juaj
UAtq7kE0bPcTaKUTTAb2f10+GsyVoVHCIm0B4LugVqbGcj/hO04+XMt9ZrYvxij8jxDU9S4C23Qb
hQj5hnQ3lF+b4d+HLGhfIiqKEInWLZoo2SxH9Kyv3eRHem2P8VUsD94sRhxXf94hSKxvA0Md7irp
jGbSAKPZk6f55eO4n4LsiGltr/2e7+YnvnNkfpwNJBXAmiipRivq8VojPKzL6ohC6F7+/OdzaWRV
mO/HhRG6NqCaOj3Col5EmtFN+P5HqIzY6B5zrS9QK8VsCdoAMMrArWWdF4yBiI8FUV0iO0LfU1cr
LqMiwT0V4+cNKF6jQw+NNrQSzzcQMVM4+SbD9Z+gUT4D+gTQ7l2ApkYlWuxzjM0Yau20y8LZSeaJ
xTC7BQlnJFA0916oGGldCOTuKGnOqgw73RQir9QMv+jLhmOM5wU0fC0RisSgBzfOuVOm0sRbv4Qj
FU+Nu0KF1SmMeC/LY+Ys9fA1zcQnQ2m/TzNP4JDx9gpksP+SLyfjPFD+oqs6KdM02AvmBPD2mh3D
XQNyKX5HLsv2McqPbBosZDqs9NQwZbPXw2gRcd/DnU+ZCk9OfY7ts2wDazAJd5WunSnLd4MYVdW0
kngyu4I9PRm7FEOvvSf6xmHYp4hhxQsHk7WsLSb5803GaIipIkQaMNV74RYDvqgJCc7oZHs0UqOa
K7jckXMWIs63BSUuEdtIXxkmbRhW0ONjE2/jOzAqI59T7wxPODZ7Inc3XHF7bdmIBhiadAOhi/50
a19CI8MyJz/PfQlXS5d02kaBFJTPcuu26LP9jad6Jighq0OLGwQqaTKtaYWalZjHsy/fr+2++R5D
Hbzf1XDWfm86/bPp10delD6fVkSpCAQsiiRbEqRj6CHBXFSzLA/NGf2U0W58wCSq6faH6ih9ye1r
2S/2up+BMjcOXstrDQPN6u+0rpMoQGWdJz+CDkxhHvaLiR/RgJXFtSr0WH7wpKB6EeSJI7rxoXi7
bMYMZwfeMpKg4BMTZqNTK17FcFn6CpBF/NomkVNrB3O5qhPeDU5mfNUTICp3sKYIXG0Q5/HRahQ/
Ll5nQVcbC8y+FRHYidN99mUIQpfMokzXfaAE8/Ma31uY0uXWjFnZ7slvoULlnAhZNafWjAdjPZA9
aTfa9U46aHjyKR1eNfd8yohUIREkRehXo2JCh0mt0YVplITZL7Xip5jPod0OxluhVWghV6yDkium
Cya8ytWX/mG2pJ2R62/r2B46GepFS6Y+95J0rwzWdG1CE80xOjF/vmwFrI+DNlt4UCQQBrhGTq1A
zxsxKyP8RDle7KwPjJHXrsKIc6j5qeREiwgFCmVnpVroabMAQQ36PekIaL14x+cIY5kz5BsJ46ph
qWBBP11IpyeFGMXR4psmRNyt1B/Q42HrmRiEWcztcWNum4ryMqSgdPD+UZFNV8ypl6di8XvL1gkT
API6zBNDWS3bS8+yXYJsLVfdy9+KdbEH/zBuapiyBO7HvNUm8OgwmnmcygVdOWFQut0RNcKvGZpY
BYzLlk9QTbwMyNhTMGSBI0cHOY16ps64hBBRKUPkQ00x3UgFRoZyKRjb2ke39GUk1tJOoMiGb5aW
FKhzDjpuZ8YkPpZzASIZVQAB8pp80brCRdHMkXXzup/Xw9rqk91V487q07dBaiLebzl/NUP+t1k2
ZUprIldWjMclX1EKdyD68MtdIsnICL+O5ksj+kVVurrK5W4nJ4EKAie45HNs9kCLp0meW+ASKs7E
sBUSChB6MayeeVAUxXRyn+9rvDtN3IyekUedYFOnVO6ktmh7YJfv+f6oOu1XaUemVzGcD/qOD8p4
zhdn+IUTRCoszIJiQCwKxmW0B8Oe3fBZf5oc/TAFKAq46gNmhp1subECKDXx6UMYN5gTdMrvRZOZ
hSl5wAFHAfJG0LMcyp3o4zVgx5sw+C+2bUB3A15QPqMjDUW9GhYdKxWuBo/MwXdBEmhHQobegqOI
N13I/pSfcFQusQiQWSlEwE3tmx75aXfTt5zrOiuOYvs+MahbraDXsp6qwOj9eq96645cocEJZOO6
yR1x5i2I8g2dZCVqT/bPWEpHLO6GHrJtBuc6xngXJaf+c0nUqZchXJkPElDOOua4z7zng7ESsDRc
wkyMACP2Utand5WZmnhc8pEUOqUapItwva6VV8maPeTB0h+N6WYZpsiOxEehR8M2yN8H4VXMn6JF
8tdi3sdd5rb1xAkxZCvPXBDyfUNF9m3hn6cuSB3GorZEXEol4VsuJeB5KzgI7NOwgaDOfaX3Sl/O
5BHwMLq/mi+j64+xBZD0cTty2ca6QaR2W4AIXCIsWNRHb9H0BWOhyDaNDL1FJsZteeePbUmfeDqJ
Lxs/3hZCLGk18M4s6U/6qIkl/fpg9D2tt9oignYtyktg2zaKHfrEbdG40xR4mjhyyrK20+rNkl84
3pvpPw0IvcKpoV5Cp7bgJCritEQlrRu+yGjzr0ANZu4gXu42GA6BWKkN8jQbhAG2lYzeZXCmP9hg
U3GyBbsM+mdgQSDBD7IC3R94OYXuCQeGbTcbHOow5FIDvlKFrLHTXufoSgeRg3g7hl+bfDgY62JD
EsKxzMGeUjNIO17izKpWEgUBvDbjH+i8p5LMSBiMWpiiGelerVyTKQp0ULR2F5DAPMwvuBW2Nv+8
sHwA6jWQ/saTq4lr8an5joUugiVVQCvP2jhZNPqqxBscJmecdjMWCKChcAEJdJVuhxZDFKwh3oux
kPKmXAy3W619P1xlSnNTp/dI8//EuW8BKaejQ/J7HBsAnh1JvnNn3OVV3PgMVGNNSz97UTGjCTTF
aobFjW6+X93YGTE/hK7TZQjAGoz07Q8erQnfOW4dEojz8HZ1+sVEQWzSdipmX0pMpMwPpsU7csTU
qQ92gkDlFNAUmo1iAEKd5Qex6exmepC160mtA5UrgMvwLSdgVHKhVYM+l+BHOP9YfP/JwyKHYeOr
p1npGnnMZ3Rl6oHeYTSwCczrYj+sfn7g8ZGzPMrJyqgco8qNtB2Xj5WZQSEfFbcIyisyZFPKR365
gzjCS1+NcpRrnKAvzsDixriI7WINEj3Hw3N/PfNeZxk+A3rfGkrmuHyDdJ/yGQnuaslkkVdT61YS
fyw174JC/gP0UnSMWlt43iBU65SJj7MIyoy2RLVKPM64GNb9a49rfSfpjik8zvK9nFuc2y/L5reQ
lM2rMuRXk3Ve/VUsLFuZy2BYhKOV5KK9QFo2SYbgclxjJQ54LcTcMwQXwA591rvWjGiOSmB6v55V
mvhudn7zWYX1bgQ4lKVAIYTCJ11uVZbJXJQejr7zCGuRdKWiYXM3uPP3FtzxmCt6U79cXiHLTLaI
1JaaEzprqjLEDXdQnH79EcYDJ2izECCSQP4C3fVZc01UVlmBYiouP6Vst/NzJPCEzliHaotAe4w2
quJBthAeldhGQQ6ylrUjFXfq8NflzWK90xDBh19robwFEZu0pmFdfVQsn9ax2+dD+VjkoGHV49DO
VPxtRW6oRrepyW0TZUWxLTjlO1pznTslw0aqx84T3lUHDY6O/gPitY+lB14DzndjGiNsEUkHKngg
u6eSLTGtoEAeAS/dhwfEl2/ovxrBD1ftS698amdU3XnPKkxb2UBSSUEBDp4wrJBfFXVnW+V+NSuO
C2FVgNXtqii/uIiqGGoGjhjai64TXO6+d07xrQcn2TNhB8Ow23MFBTbDQYcjf+r98gLhnU+Dm5EU
VhxF4+rXbW3n03VbcF5mFVb4/FwfCGBPEVApE9SqwxaqxxDsN7KjfpcEZ25d9OYM35TEhgBhLfqq
N+5LxDoIjHsJ2LRVZ0GDi+al6PEMRHee7f5ZvOYLgHCsCvHj9PetrdCUdYT9lyuIsijZEZIA7lK0
Dvp37bburtBY68SgPjJl0UnLzAa9ho0GXtymeAbOPFC/rA2Z7+lPKYhQUVjiNOvH5Z+hw3/G9dMF
bVncGReyODpmbj8O5akE1KLEOcLHEQ9l+B+mEN0eZDty+uA3pISIP7qER/mruFazdbDgGRs88oC6
g7DSi7hjKzYRgdISZ81sQsrNfWdh2zkESCwIv+t4Bz7dWi3umznrkYiSunhRgwoBl6QsqD1TBfOS
9dwGZuVaHCIW9mo/QSkH2Zm6ObYidneJMeSuH7JecRYzcTlBgAdD+UUlzKoFHMt4iMWcTW/acuam
ftnbKsbaJa+K0aKGp1g95b5eMeMcfDFyA9TCJZquMonWqlVTpD991d6lXbWrR5SF5s7VdIGT+JA1
nBnOBopyxOLQq6HcAQopnpu1g5dUot2GV0W02vrEa/hkWssGjfLJkyCJaRchlTS1R7m5H5snzidj
OsVPAJqhR59CVa7iGc18RWKDlcxuQICfQLq8F4PEMmGeTyo0FNb5PknvL2MzrWUDTfnjqZ/yNsz7
1deip9n4UpezbZavlzHY+4fUCm1tgKJZFsoZmXHe1bOvN73brHfTyGOO4yFQR2uNWlVIEiD0yA9V
vfemVXUuL4Jtcp+LoI6VboRQGhQrqCYKt1MGGn/zVSj2Bm62Zlp6l7GYHwXtlXgFBfvemRCfMGfG
0OPlyh/m0p47E/L1otPILSfZYFyRNNwdMGEB6iQ0llNLishNL4uaGWq4xo1hwebKVbJuM0UKHSuC
r8ga8TBPePdWrODyClk3Fx2xDUSnkFbDMqlMI4lrI2xCaQZlZ63bIsRlZyM9tqLV2ho0hVLML7Ro
f8TC3TAc3GH+13TiUAbZ/gDK8PNOzyS5lRHrZumQZPNig5fPK8My5hgOq4MVz6GAgwwbpEroYAPt
gD4rOxWlEDXPA8OYVhv9R4lTSYnwYPSYzxis4X3E/9MOyQ7SO1flXHWuqipPTSST5q50p2lIyJK4
+4vzGRgH58QEKEfaGxC9E1SYgBjM/gzuLA36aqpr3dc23vEw78y7ljNM+wSQ8qVRlmaLYQFw0sDq
VokOlDHspNQ4m05+NxUgAKOizI3orp897qMQq6alAJhSrZE/VPodOnbuEit0QewUJGn+YAkTJ76z
99IwyRyeqOJrnyYVXWEIdRNDV1WP5dAT1Hq0hXqJOIeWVRLCoSFvLXh7glILtYOzmaKwZqIk9DkW
3HpG8KdjwaRH7hcYzYUiWcI6aSHAGl1zOlDrSivHEzB3bYNAncM0brJB14HQ9pMt5gHErzi2QNzY
mS3gdi8R1U80FhKT3FTszGwV4pAEhybWcakJitl6G1bFGYr0bo15z1VMA4f+mgzqIBSD6Je6MOuj
Yl4QJ5o+8aI1dOtVCEKLx//INgNwCOoShJZIC9zpqtJR6iM9g4XLR/VgoUrtVoHmFa07ufni8ov8
zHVt8ChPoaf1IC4y1rXGpQ1xy73UQRGgMfccj8S4g2jSBocy7wh1cmiZfngkMvWORmFILhh4KG7R
IcPzRqy3xS0aHYb6Fu+acgW0bHE6zzyY38Ej4GbQhvf/fuvjXj0YWfIJImXvupRqRSxhHzG4gYK1
cANGeSgcaJ4WxJWXF5A8R83/wO8r53xAnWz85hhMJRqB0Fg1+4b8XCz7ct0X/eP/9vF0ygWiE0lR
S2L8hBBKuSYSSzpq44QZhD/7zDsCOnEtmxVZixwNZo0VqRnY5UQ05/1LdjmObdKRPApRZ27ImSNE
ZdFVctDd7FoCB9Bv8T+QzTrzW58ngR5+TRrB1GJyEv6m60tw5f+k65N/YyyLfRqgSgsNZCgCnfXw
gixhzldiIjgNpLlVJpT0MZ6+FxCGeOuRb5RM34ynShUTm5C9o4t4q2ylxaDA+2dz7XaqtdPGyZYV
6Tpc5MCcORGauUBkBZh6QduGJZnUPQGOeS0FBQvcvup5tS0d/4IIGSfuEE9Ff78tGOWhod9RaOIM
sFrr8MhmuVLjd/lTI0/2oHhZdpTyiQPJCqbQ/IUZwm+dy7wKKNlncQPIstfx2CujX7bpyu+cU85E
QVpg4kEWYrn00wpaTFdISQFlciQQDziFp2t3maNCIEZxFMtrnTywSp+DShzj2XZuUCn/FZX1aGZi
i7wHHK//4eqLpN/k6mPZpbwBoxyZIgpJCjJiZCVSDEnIqn+o0TbQadNtY2ogXOa95LC2VMVwBbR5
VeStdHtoM4v6pCQDcnCjb+3YAqmzymODZUWeLQa1gfJUStUi9DB+zNKLTXNsU902xwSj6ty5KZbv
QkM+Ok4xT6wa9NWyLeUwl3sUkv8mTEshWgMCs+h6gthW16CHhhdXmRuIDgSITOE5G4insUCK6zFX
ibPU43q1Q8mK7bpuOTbIAyF/vgk4GGsy5lpEJinXP6P5RVn+NaEnpv42i6AyVTEvhnFVSKba9fex
rgSNWHJcIHsJGK6RLfg/mZ5YwkhnMok6jKA3YxsTG7bUfuMcVEaioYumIqKp2oSXpeuARmpGSxSP
cA+xs7SIzEThOnVVopJLpoq9xV0S6GYNuz8AJjc+CRK5KAzQqXdh1fEMcVu0vxxE6bG/Hm9TkM2O
8p4IPFaFn6LZkP8oxLhqbgsJdCIeKUmdaqSSkdei3YxPxZDaRuObzWFEi3cTvnNWyfCDJ3hUIt6v
sZFMlYJC1EeO9cm9xr+sM4zlBIrOxXUr0QUNUJBzsyXlq67xbIXhJ05qI1RAzlY9KuQStZE/piQm
hSUqjJwgUlF5MrIuCWUg9q+k3lFDkfuxuoaiyU+uPTLSRV3T0ewEfh5y9aSgenEoFSjTkDiJ4VHN
MzJMaAteh5hVhXv+RAPrc23xKMtYrVGDsrwA9wH9YEnATGxpXzY+RkpzsiLKIIp0jbp8wIpg7kP7
PPWVPYYg6lfujWEfT1dalHEQGYEYiJgz0XV0tp291KxiI05aijWN6mJL+XFKzL2hPmRr6RoV732X
WZXcolHmKIslprt0rM/aqYd1nxz+JhgPr/hn6+NqSRviFouyjrXQVcj6YGVykztpJgz7ti80Bz0k
hzBD+5SjWXXt1UXurGETJIPSOnWRPQia2tryUnpj0aFGWkIjL4Wv0c066Ge93BkpCophP/bHWJu+
lZL5pdB7yNMs9c86zTEHERauheYsW68FTxox7zgvgDenQOhzPGfiWTOcwF9tddZVhFEWB213qI2K
8pWpqpkLTTpbbrSflbRCJVt+aHIdHZvteNNo+lPXrfs+LtYrcP69Rm32Y241SD/HpbVrR9FNSuHe
ENvpyciNxk6F/Brp5fUyibc9KCjcy6bKyvVPLIc6DQmodGqU5MjpCwNyyZ5rb5jsHLEAfMiOcJeP
+8uQzNOBxFshLDfGOY0KWCoboU2XD7V6CcImPQaXxB23KYwVAUjD9T84VCI3ifMqiStw1EB24g/W
B8MjY4firtpdXhKzeI2VWLKOwWPSN3ya8pS9aWJyBnNLRIUygf5RM92bj2vQVHZ0V5HhBzdPbKh+
drzrE/k+9PnYIlNnUY3HbgnVfAFJCNSnGjNQkUGA/Qm9oNcTOrjGx8tLZXlPQ4QRYwZPOyfyaeQ6
FCLVwNkXH2S1wyRYw/FlTJPE5CSsGs1TqEZSm7kYolEYFnFmfrQTQpAkx25cP/zdsLWgYcVK3y4v
iunRSA0BY2CkO58eBA4VM48iAbbSQmTPFDwFZULQPO2bwue3D7IqMkTX5Bca2eNNglyFqZj2Q4YT
8Iuy8rN4x/PWxABoA9mCUbvZK+KQiVWy+EZ3HMNvq/yeaRj8Ctc/+2yfq6IsUWtT02rJqv5OUtC3
/VmIQSMG/zLDWxkVGubZrIc2wUcTUGutwx9hmjtxNNs6nrf/R/ugvGQflW04dVgbqYhMN/9Iaky3
f9RcpBsYPkB1V9QNk246llJp1ooFrmRWZ3DPfu2syuGshuUzthDyqf2hCbhTFPKlCAt5JXrqzwad
M4Q15qOdGgp9hT+oUF32+FNUbOPfrI+6gtaZZKxjD3Cil7Z8L7wRjK2rE31Vd/xbB6tR6WQ3qaM2
SXPSts3HUkGeOTp4iC79cQe1BDdLXOtn8RtvAEwXqesmeMhMUqyg0r8eU7JyI8Al15kR9MLdmvJo
yJkIpgoWRhGqp/j79AMOcg3KQtyy/WlpH2ZB9NOQx9nBup7C+v6BoJ+02j7JUtAmAAKjEXH5pN/V
Fg+D1YkJE4fMG8ZdEDdpHrpIEYpu1OIFpFCYGhLjL6oo13bWRI/G2PyUjAnv+lb/ng7KEYw/nGPA
3ETcu8GLg5mxs9bnRK9CeVZIHiKCAVdL7D58vnzQWFk56Z36B4E6Z8aiQnpEBYJRN25WvIiZ6Jrh
U1vulIZXbWRdEbdY1LHKBlWI9RlbOVmjPYxPedN9KcTXKjyWSQQ+rzkYi500BUN1XPSdGaXu5bWy
Q+hmsWS7N0FtxFz4YIZY7LZo/KE6xH0dZ2KBYkEm3BKmZdIljLaVrV6ZcKrPLvd/NHaib7BoLUDQ
1GZqQ5wlmeBdXfO7tCOsJB8DvL/1oMG6em8BSV672UipKI25NwBIXoeSK0goXyuH37lbMROtLRJl
n8uKTGsZgfSfZ735x+ZZrz3wIzbLqWwBKSOtyzLEWy9sZE6e0DSzmg8pj21VZh06uERUL0xLNs/4
N5YlSyI80YBCQIOihiAv6Agxx0CPs72Vy9fmqL0OClK8CIVPJ6rSzlbb/K0X5siOWxWT8Pl1XE+3
kiRA57H8ppQmrkTrDjHrpTAqy54q2R90abKjYbRsWYbkXihMgltWac05U6w4vV0KlXXIRFADY8eL
v9Q/xGEAcfZjCR0qSMsnD8Xw8/IBZrlDjM1iQB98EuJZL0g8R9UcqvUCZhpM3qH9DGOOlxGYwXgL
QWWIQySjz7FrFr/6C91haNkmhUcpWP8qn0XIiEau7l1GZGSIBpnywxAXpOgwxHV6lCa9M8s87hGJ
JSt12nTYafX0ULTRPhvEt8tYDNs+waI+1qysS4gGJuxfp3wpmrt+iLy6MV7+NxQq8oe6OvZKDJR4
bK9Va/YWs7XVNbb/BIaQw6qEVphm/VCTPgE/BTbOMvdpWnsqrgtDzVkLy/9gyz5RKHuYZkuNqmGA
XPEtKTLmbvNztgnvhmlP++qBV2lU2ObwiUeZw9Bo0TRmZFU7QhhQom3CglLx+iJ8yYIqUN5iV7vK
nuLXxilApzK5qHfeq6BJKB35BoSVQXu09sYPdABa+9CpOMbKOh7o2kDnhqKQyVT6cabH4VwyBdux
HPSnwRPxA9PMMe8at9oXd9E7f8CRlYyfQFJBu1O7ui/BTg2hWcknsyj1W+utDlRLg8gVOVMNrMFb
oIHexYIMJVgxqcgmtlWKTroRrpnI6i7PQzC/yY+EksJ8JXxbcWaHjny8bMrko1L33xNQKsgVWW0M
yQrQbP0WhdfNXNshOl8hIWzJlX8Zi1UHOgGjAlwuG6RhEvs5vpeJnT5qr9FO9TKv303v+bP8Oox4
+5X5tS7y3720SOo75gl8ghVjkWB9upn3sF88IWGOr9pruHh3/IIXb1eJN9wkKVZDaOlmLLTzJq/Y
5W5a2kJ1qJbX0RF9Iig6o2Zae42yq6FQt+PsM9PZbiyJ8hxlA8pRo8B6c/CpPrYhiEbWnb4vd/Kt
jjqr3d7kh+RW5RkwsZXzbTYIOzcEJsAGfLrqNh2TtNUBK92agXRdHUf7vc9t7LGT8LuuGOEfxvQL
7eP2tNnjJc3rdhIXGJOffcGgD3pMLKd6Mr6o+8EnlMPpN+trfJ8HvLD5X9zCJzJ1UCdDwji0uOIy
cSA0JOEesrRgoZRtoi/O69FjfUtkOaTdC4U39OidbqqgKJ0EolLYbqNdy7H4c0wx0BLK/f6y0Xw0
XNBfbwtEGc2UWuKSiLDZ1+cZI1WxI71Edv8Sv/TKXrLcrvhuZPZ8IFpsOdjhrob2StV55Thm0Nv+
CioIidOUlStxuUmeQFC0jn5Egwg2+fClC7tDnwouatZe2jX30jQ7TdX+xDPB7RirPy5vB+sSZaB3
XkGajIEltNGf7ntT4NUyHWbGJYp7YWPkloBSkY3LAAKxxSmUkChrZjYT7Klfj0Wf37Zr9gdufgNB
1yvCcUHNCaqmfqiV7wbEDmJJusmz4ibOitdV5/XFk198ZkufK6LlCDO5R7f0hBXNy/QFFa3VXYfp
p7yKX9YOvDJ9/dLV9Xs98pbJjDDbdVLhzJJzYRDRh4/ymeQTDqu6J47X8CCzcFPeVH4ZrLWtllyX
z0qetsBUaJMtVcgwtY0NbhXPhLpCE19JeAbTBx4pAtP9bKGoaIbq5JKvOdY4Dx/yBKZg63fxCyim
v4/H9Cjx5mK4m0q5oFUWrCVv8TXNox4sXnZVlrZxU6Mr42ZwVTwYpUdlP/Q2j8KK6fo2VkR5JGHJ
VTEeYLSG9W3OjmK4N7hiOzwMyt8kyVL0jYjNFI3Jm+JxJxiWB1ZjTlMOKyHYfjPq+hOm4J9GFzzu
dpm4F/TVtvKfsQk52uyraSSc+M/xJxrlTxZRXE1hwZqkPveKuN1D/cTluEfOCT/ree7FUE91YHTe
7JKDZpiPo615FRiVcADeZNEW9tZ1Anq17mrgXJU5H42mqGn6UJuMEYYR67oj9YXdIkrlPLpFHgrl
S1rQTkyihm8WRo09awlG7k1nFd45O8koaMH7mzLYkVHqxYDBqfeX1xqMOAM8R7xfPNWRdtqNFuh+
zOUB+dCNOvfKn0iUEbaNgQuUCqTRT+8Gb3JM6BOqeMsOokOn2OaP+EF1R09zFM1tj8PVH51nDC+B
SkM1McVHNnyTsaUTuMXkEPjmvIj2JAm7PikeoSzLk/xhHoANEOU4rEGAhmAhLr4SVaAvMPbxknzl
fDYS/882c4NBfba4zo0MrzU4AGF7NFrwNfY1FNySMH6LpeHa7EIHUymqZ8ZFaKMRWXNyIW98zq9g
pdzm5ldQn1Qs0ck1DPgVClJuqAleJcf0Rbov9oq37Coe4w/zRGzQKMdSTaG5hARtGqtgFm/qsN0L
Gs+1MH3lJwpdUm5HoZqtmKCgscpdUFz8m+003OeGrUquXNlT7K6w09+h/WOH1w08lfglSj6Cqhfw
47v0Pl4XhyKY79u/skcZdMjc1gjW1XTzAS3KyaRqXzS5hjOR/ZV81w/ajnTKT6/lX+CABqc3r8OV
8wXpl3zBjCyzlwEndO2havarsuxSXm8JMxfa7CA5nptzXpkj5pwhAuWL1o0ov2bWbI/FYQrlPwkD
GxzKn6yZIcQaybnkRAraqoJuneKrRrnnHDL2N9IkwtYtg7OG/PlmPb2prOEiKXi7gTpjaFeWU/ux
315BLS8zd/I1FMB2Mm9Ej/2lPkGpTQSLs5XlM0DNwXR7bfIqxY3Gzuasje1APmGoPWxkaP4WoYyq
Gigh94ZP+L9xzKzj6sl2bPOUWNie+ROO8syRkStJJsA0ohwkAkM13gk9rwjMNr9PDMozd1adQuoF
SwrDzslnEK0uqbNg8H59/pPNI0QFRFEBbYUUElL9LJ9Q2UZ9cPIIWX3ltC+o6qAtM3rgqaMzt24D
Rrl6fanAZm4BDCVSbxrll1pPXy4viJ0hbDAoBy/2NQS8SC6SXk8e+GnRC5D6654oaoL3/0mHACUh
W4189cXar7yQyvxwGt5XdEi84S/KFotKldq8UpEkk4Zvsp/RvXLVPBWO5ZD2puYuG+zE5ZIA8XDJ
n2/Ot5pHQ56uwBWDv+vK/0fal3VHqiNb/6HLWgIx6RVIyEw7Mz3W4BdWlcvFjMQkhl//baq/25XG
LNOn78t56HM6wxKhCClix97AYAMzM+s5zFUdGfDLXFyWG+udN/PdDQKkvOA6giKboWkQoFlMr/Nh
gHhgrhUBL9BE61BF11HjV0s8T8OAike9rqC2PP7jE78wu8hvqRKhntTBLO5/wXxzR91sp19mMm9M
3PzTp8jC2CK9TYkqQy3STF9v2X0c5udwqC//1Gn/2LDROQUl6McxkaTvZdfKtAzMF3KsfqheF8xK
zvKrfggPmZsDPpP9Mv3pNNqOsuk9H24rC+uLY2nEVlFMpW6CzinBYPBbwiOXddMuz77kmnL4fK0f
YsBsTEcSsqCZRUF88N5TBRnRyuNGEVDttlYTSDgO/zSnLiwszkKb6z3Y+yLLx8B24fSj9haXys+y
S35+vpJV579aySJ05oySiGB+0NeCMOiCAhofc9jcKoWvfp0rM4uvY6adrseDaqJta7glUFspu2E0
ECiSlHa5sXd/nmofTrQOPPZM8v1xfkjX2yYlGFL0e8ttPVRRizvEsN10Lh3VDRVPfZlJF7X/iG74
w33hz4f7a3txX+DA69iygIYnCU52QE48AFz7IS7Qr1LdfAc5JnnItI3j/SFyLowu/LEUJFP6Dsd7
VNlPLesB4q3bQ1pEx9j4x6/Hha2FZxIWqnYBgLgfpseeop9SJ16SPX3ulusH7O8uLtwyG4WVaCpF
f9OQlzjmXphsdcG2PtTCJfWSF1pDEX+tjntlqLsAnJ7SzaT24WL3Z7swycYAHGMfgJLCDieIPRL0
aL38iXrDniESJndzk2JbZn59TX+NLcI8NfNCzyD64lMT5O+HHLSm1UaYX/8yf00sLuHcbKLR5DbW
Q7tA6Ys7kJk/fP7x1735r4nFEdIygF5YyYqgiB8lTVxh+Sa7Y8UWXvYPL+nHOPHX0OLY1FKYUdTC
BfCgEBAuBw9m8C/O3tQTqqt3jn7IDvphApZK+WIEoYO3YOpUNw2UPn7qPvf6m62X4cf++uww4I5G
925tqC+PKe/UTkApBZHL8kuPEseAoNsclstTfQLf41a8XPXRvyaXLbwoSZmipFkZAIaH4qGv7tXI
wYCFF+/V52181WoyuDK3uPnoCnRMRAQX6nQrdfsufY6VznCMEtJug3ZJ1XpD/XH1WFwZXBwLlRRG
mzNkn1Lwb4kCnriKGa49KVsetfXx/rTVrq6w1Ohy2Uw4gC3cabrVd+oNe8hc+TtE+zXeKXd04/L6
sVH3x10MyP3iAounzyJSYthYGLxtoViNAnDzkPv8eS5dEJ/umtJBVeG/c5a/BhdxMy6GrDYT3H3i
g33sTnIPmZBbEE9jDCfeaRu9bG3+tQ9HFMJB/7u8+f5ytaEsxX4Kps+xwLXd/l561jcUZx0e1DdQ
6fXIozzG/isNxosVxJ4ELAeVAYyydMj85hb7DBR0P/97luxuKTqfiYpRJD/Glou89Ss22fsaShus
5j7ax9+NzpqcCMRERYmE3ypBGZePU8WCqq7HY28pkL3Sck/pwyMkQjPHGPkhM6fH0qpAkFhGF71M
f06d+aSoQnhg83rQx6JyDUM+WIkMxrpkO9YLH9xUr6Sezhi32lPePKsR5CUryIWX4XOjGM+iNcAW
X5q601Dxivn4wbO5lnpyIodwbCH8xff6qDwXfeJZUewpBZTDi1FzpQpwTcp+MUt5jKbE8DtSX2Kl
vou70CtrWTtl2T8m0ON1iqSSDqGYdhnj1mtFmx1M2/o6muIUjb3iZCBYvYHElH0jKuqEhLhZjeuY
bEe3q4fn0WStOyRm8i0VleIofbWDnrsvM6uEXmp4AhLz0eqIO5ld8lyPg+mrmVr4WSf2kdo+gk9j
B+4E7kzF9GqSyc9467AQzZCaKa4a8oPViWcZEgpd4lzueYGhIxpVZ64Pe7sq3oqBo0+Skvs4zfed
aPYmAYw8bcWhtvVbva/Lhz5CjWSsIteOx1+13XQuxDgLh9ih7TRJ8YvTSNux1gK91lxgthT7MqXa
k1mZyXEKpxe7rH+UtfXDTrCzVWMpbg9lhCnOX6SgG7fA1TBnmhDz1UDmgBbG+7Ni1UmpW4lp+hUV
3DXq6UY3qtdO6YPP8/N6zLkytIinFqi3cssqLUQ59ZsGnk/eXnTPzKEwncO7PUAk043G+eo75crk
4toBuaBRj9Fm8o02BCQiLQ9dRb5kObecKiPzsx0jE2I48Oz+88WuJ6t/B6DlpspcC5tsSMrAih7y
NPZqpOM63+Xqb1ZupY/14DJfFMFdPY94vf+APa1JjYaN6QNafajsBg6qvn2+nI9l9T/54q+NxfW9
b+2xjO3JxvxTechAezPezY+h2jH328i9VY8EgPl/F7RITlKX6mhlCt4K1vRraACnS6figTZgU/98
WatXxitDi6SEG2lSpSgN+kZC75EODaepLQwZAAcEtfXPbX2EpMxbeOWLi/upPqQCmCf4YnyoD/WF
A8amo7hRn//Ld/OVqYVHZFSkohUWHna5uB+00SVG6ksy3jUi0jEKwn99vrbVfURjEBAY8Dl+HNlR
BxUqnKHp04Hfglxin/HCVaM9ZsA2uCs2LC2RMKzIGhTd8MXs9pkMhdNkuWsMF0mL3edLWvVBC0A4
VYNKLFzx/aHKCkIUyaXto0YcjLjTR8BWcvKPCVlmp7gys/DAUFNjbWQwYwBvn4veYUR4WnKT8G+f
r2c1IF0ZWtyIgCrQNDB7zmcqhXy5VgVaFiLJG8ZZRqin5ObW0tYd/q/JP+Xqq0vYMA0WJ2X/r5hh
3CKznWcesP8kYqyGwCtTixxGoqgC8VFog5QATKIdQ5dxi9Rvy8Qie8UEWvCAt1m4uhHHTvKbMty6
tq5nyKtlLNJV149MlQQ2Zuat6n58ywLMSILOT3O60jHAnrJxnFbz45XBRUyCRGOR0AxvZsjU+tAI
wrtV3W3Ho43DtBx67ktW5SKBJ+jhXURvMvsStxs0IqsmIJqKLh+QeB80nZOKxxOrkTPMQrspRfIQ
SisQGBn//Bitxp8rM4sNs2qA7MHZino0q3dZrN8bE3UMK7+t42nj26w63JWpecVXx4fmoMVlGkz1
6ZteP9X9xhVl6/fnpV79/pSMg9BC/H5k4zkdW46Q/8dvsoihExNSauGAKnF9W8obQLOy7OHz77H1
2RfxkyokZRVF5kmmg6GewbLrlnKLSfajIsMcpaEWDk5Pw5wZfN9vVaQSWoYE/ptOzG9Kw+Fj+DCl
6pc8GW8aiXdHVkcPYwzJAjSBBrs5W1YUQQjPOGZKeK67/Klk+W2ThmCXH3afb8FqZEfuBccMLnls
CQpQ4wHsQ9JOA66KyrGjiLtJhm59bYrDgN6U1df6hsmPww7zhlzZXBwD2ZtCaiC3C/QgPPKX5L6E
nIgTHsRN5Wl+69ZZYOnelkje6uG7sro4EZbC2lA1oyzomlerVVwtEm5Tqk4aVhvlijW3YoRAZYxo
QAwsIWpGDVWCOLRRRyOaQ7npxipxldRyPv90a0cQMzEADjPQ+OIf7/3KoF3c9AAqB1HaPbdG9Q2c
TluME2vuAX4+kHegK2t8EGueIuDgJOssX216oLZ0rzBAVjliJIWc2uyf0yvCM67MLduiZpP1NFRQ
558pV2L6h/ZLcRPmsIB70Hr6L5Q+FxYXh3NkStJxyC0FZWt5AztkdXpSrM3u0Jx7lyUlcGLOYHId
ZOfLcTuNjW1mNzCjXsxAd6vjtJ/5Dq3amXlpt4vyq9ena4OL0EaQnE3KessPs0cxD0j4zMXo4rCr
/O3i6trRwvsf1UCwlGsfBiTTtuq0zsLRik2UI8isTYFGpVflGw/yVTtUBaM9hsFw/V/ccIYIZINl
in6rmpiR1yr5XR7HL7aM/aLuN+q3W7YWQao3pGZ1KRJcjYbowOkuLNE0b8LnNERF5/OTPH+MD95x
ta5FaALpXNYh5sNOC9HnUMrO1Ya+d0rLiCBt0z6ZwnxIybBld+0Cx67szntwlcSbglQZIogJUOjf
Rqy232rEbm3lIlCl5cCMzkZUr83daMhbEIBBlr5zgT36/flGroZECtkhGyQeEC1fnGZ16kXbmDhm
RmOAmbJy9XzjJbQa268sLC7yImx1XOJiXLLV/AE0F74Uyrd8aLQNl9DWN+3vUha+niUdQQ8PSXLm
fpsnQPmJWg4p3cZHMAz+xSs2c7YrB74jx34X+cpte4p8bXK2Gorr/onplBlhYYGa4b2fgJ9CRkLO
NSK6U0MMdGRPA+GOFT5mFoAI/OfnX3G1XsSgVPz/7S17Q2OaVZJGWDvIwkH+2AVy3/lyR938uJ0B
Nq0tnEaj2mAglcNpHu37uR3X7vV6Z4LmCzpgQb2ZC9ad9O/qFi5EIgiBSAX2pD8jx7IdJu5fkOXc
7NAcxEt3Mz5s7Odq9rnaz4UvRX2bAiIgLZ/cT36yV28Ulz7MbLvqTgcz3dZNa7Ujdf39FrGTJrTJ
E2HOvvtndtaLIjeCmrwNHajplHndfmuJqx6K7iVGD20Q4C6rmKLLdDXpRBFoYC7sps6d0IgAZMYh
Eh8xeavDwt3Y1NktPgRtE1oNEKHEmNjyWq/WJquKfLQwMm0HID7aj3f0WAMxtr2hqx5zZWrhMZNW
o+FNEUCZFkPELPwSDc3j58tZvehdmVi4SD3ZqR4S1fItcwo69MBzaCNlnmkfmLYFJV8NbZap6WDa
ZTOp2PtwkuQmtPfwJcHRg7ePEvq0hbaUDn0wY0s6Ec/3tc8EiS6wbzHto2z0mKFvoJYwJjRktqjd
FQ2Uwqjm8ER8n0zFT0AT0LeZP2QM42JPuexdZYjxbo6/cIaJSyhTxhCWMG51++vEy/tyAkAP1Q5N
P0cSE65jdO418zJOUA6U1IkN4dFY8xJ57Fh+R8OfIildpfymscovFSByrNiJp2aXDo2TFns+VAFm
wt1yrLxEZ05Xfc+sM8tjZ2Iokkelz8Ret8N9jJZXlmN0o6UgCfmlmZUT2+ZdgkGzEUxVJPxN29dY
8MEJbe2gpjG4ZH+FYENPYs0dzQcp1N+YtwCRuILGHhi0ir7ZWWRqHJnq1O8YJrtykSOjlcN5NMMb
MuY7Gg2nwgK/ozA9jolPfDe/bsqLKEzPMhMX+jJgCR9edVs6vSUOfYGf48ap63L057LSYWoIcZwC
0h/1vW1OD8ZkXsIpdlsZzp1DdAbVewl2eGaGHtrzDhqYv8Qw3HVyOJtTcZP25Y6GsUeH57QZjigD
fSkq/bZK0JDpkhddtIGOHmZvRH4JnK8BjXVc2JwCHyvLIHhogV08/abFNzZPIUwldlGTgJWkdKIK
RAo9vnUPXc28P0QWdCI0PG5qzcMs7iEsf+Qs3ZOJ4MeAbbImN6l6D9SJ5z6Kjj1/5Sk5GO3kCes7
Tx9SELmpkn8vCNuHYgpkGzth+qClxMl5tLebLxmqJNQ2fDuOPPQlXJOWt7GVgNq9Sr80Vuw2CiST
RPG1iMMSZCpg/mqQy6MYEIIoCGW5MZe2cpWhkPq2UCUCGSRkdN8fw6HtFZ4YqB6T+JSqltOynalt
jeOsPfavrSyb19YIDtsIlX9fUNd4nbz+XF5ALYG+nTsmDvFqaFU7vbOZg+aAtQjPEJmFggrmajFA
vURFDKmipYaGfuGcg+QdN0CVKJ1y3M9oYg3N+qnaKFitROl3FhdZj48AwSkMr5NRNPeJbe4k6ryf
R+m1Gu87G4uXQpbyVFFrbmH0LnqApuUJRILfkwAzQLsEE6HB1jjHqo9c7eIcyq9eCKM1VrGmYhcH
8pXTyrG613hr39Zd5MrIIh+kZZh3if3nU0lv5vpOMg8whJmoYXztIckKCoGB+3TrJrb1weZLxdXi
zNzQuZq2ll8UjzHGJPt28D7/XuvbB9phkBXgxbps5KpU7dQIQMkAZC4XVvZOxV7Ltt8ArIBMddXZ
/9pZXBAwrthOMkNjy+TlYzSOuUMKAAIULWirptu1ofLD7jWvL+PzCPhwkfQ33ZAjb9lQVjHoSyiL
33kB9QVVES5EPG77yTqSSmcoi05eZvHDAPC2k5rGY17aP6w+zBzUIj2KTtBUh6DKnzTEaFbP5bTs
S2raT8QmN9IUwGoKctLEiLIeZAv2U8NeR0X7AhJAZ4xJ0BqTtWcJC6JRd5kxsgDz444YD1XEXghR
/Syu7+viVRmNHYQZfdKSfU8iFwr0Tm7UX9VQnC1Z9Bj2wEFXkWmj4l6o3UFkxr6izVFJqkCy7M22
p8CyI99g7FcqMowF6l+zsA4mqnyva+JZefSsTPfZmHljD3nLgUOlSBNQXupd5Ogj5ZBwZe0Ls7qv
Js+OUulGp27zQ8NxcWnjc5qpp77CvNNEvoURqtUEr10FOrOW4c9449Zkx6qNj4oQTh0BGTxTKFvF
nka2cMyW7Rm4uKwS0xZUHPOEu2HBHQNYQeS+xsmK4oCZltYhPHdi3MwS6MwVWQcipemXaHvVqaby
Kab0FOI79hHf2eZ4n5HSdHnd7Xll2y5mioJOSW+jknngmzknfRYo7Ldsi7eq7SwHYh2lCwL8zmU1
q8EaDVBRV0U7HpJHAKJy5Ld2ZyjlAV0SLy5al1txECmYGqXJq5VmgYQuYxMb90xvH4UJcj2oCDha
GGFzxW8ierfti31rxvtOvvIKVDMy3iV1dhG2vgdtys+x5p5qgJ9kDH1ouJioQnd3zdg9llrxywib
gKa92zWEOUadYWTBNlqoG0KaNFIysOY0HLmEnwizg2FK9pD6vjcAH1JsDuSUuknrt5JhdGJg1ggl
L1T2/ozOX4WP0Rr62KwSC6RExNVdiWsdMgwNwlfjj56P9vB5MFl7qL4zuIiTFogVVDB7Wxg5Qknv
u/Y8D2zNDT48bupN+PzaK+6duUV4rMBIIU2O6tDcTxxBncPd6K3yMOPtVp1DVNeckEa3sKh/3k2L
xP3O7OJa0kZ62oQ2KixTr5zGKD+mukhPgxJ5UWuf1dYMWDsdxz70mDTPOa7i42AfAOQMWEZ+VLy4
SGM4aFayK7PYVcz4B6U8yGhz+PxzrMR2SGD8fVgsUmMjdYjoFABZ22X0XNooZ8nubBdbMPu17PjO
zuKrj6RGhyFGl5VeTMxsJ3vxGKYOOzd+/GUmZLFSJ77fUnJeTY2Eok+DV5qpk0VNZKwSXsDjgW2p
a+GkXe8LeJ7z+Q6uLY2i6fpvK4u0NSoFSU1lxASUXx9M6jcuXCxo8GI4AE8HUSVEy1u+1WVYeX5S
AsQcsgfach+o74hd9plWwqrU2HEQ0K8pbPV1avlejsbGhW3Nm98ZWxwiZdATMQtJ/bmGZpFj/x4w
v5w4cG90AGi+Y6fkaS7j4angaZB1rsAjtHkZXv2cV0tenKnSxos2V9BLbYSLmpoXu8lwSnHDGu5n
tbh43Me7ravj/JuLc3y9cn0x4mYpRMgpxzjFjNkt/exEg+awLdqy8TWXJV+lr6kRzq37egh/J4gG
QPLfRl15aup042Nu7KK+cFdDdF3IRnSntN64oYV9NkNr4w2xElSwaeAWBkmYBnbBRVAxc63EFBEO
u1SKeN9zErtQlPfAD/mPeQyhsHVtaRFWyqFXuRlpOHtjfdQK6fP4XOHduXHEV5LkOzML/7d7K02j
+VFU2OZzr1tPTTKcC6vZk4ZnZ9EUN5D8BsUGb05Ei/2W2cD7jimYUYT/+Z8yL+ijP2J4Dr1uQCuX
zaOisZoWUwdlMLa3jXzS4oORHmUDTZ9+izVny9TsSFc3g5KlaW1PqJcXnXW20becsurWAq7ZsYvy
Rc+2zve6Y/5d2uxVV/Zo2EV2W+ElH1pV4tJePHR9cf/59n1kAvrjMH+NLFyzwsgxgMkAS0g/L1zF
GV9Sz1Qc+mCdiI/j56YALM8saFsKLqtnAv1tPJ9wdfvAjQhYu9Ryiek2qf3Wot9xmXi1tgmwXHXU
q2rI4jwMAzB7CUGIHF0JCrQG9/WT4k7Syw7UFUeyn7rvn+/o6le7srg4Gij9AI4bY13oBnw1JSlc
EFRHu8+NrN3iUDH4+zSc133lG5GkuW0pOSoGtXkKU5UDSS/vpA1dFsuY8OKD3KuWcEeJxhtemnvR
UN+u2Y1KuztZ9pukA6urRt0X7ywNxfolNBKQ9KrE2ILla+k+V73qi+Unu+wUvcmZi/vMAsPN/K1c
tGV0sdUkT3BTS3kZiPiBoDNg6htxe+1uDsZ5kJMaeOd/5LcxU1IXdGxQKEErtfSHvQECPSf98Z82
kVbd9cre4jR2w4QXsQV7FdhaE8c8dkH0Ynul7ZLaS4Ep2FYMmH/yQwC9Mrk4IXnThOkwm8x7hiGP
I1gc3BhY+Dzd8tnVqwMYD4EohQLyB90rGScpMfSM+Uxz9SP15ptKQs8Y1whvrd2AeRvV5WBkGUPX
epJJ8PmRWY3eNrwfaC37IxWBGVGe9wVSVmlIL0zxuiw7B1JADpkKz2rsjRS5ulgbQoczWtjS6OKA
FhEkPhU5N+fqDmpYo/QqUVCX5UrACcNjnw+7zFS/YXh0//lCjbXmyCxzB7UCA5QLEMt5HxyalrSy
oUCJgEzoyDtrZwod1eveTfqzScPGsQ2MdSGnpErtdJhsz4q9YkajI/UJwzv5bdYlYE6bvLozPDX6
oigHUdwa1Z41RjBOqTMUl6Fmzjju23j0BFc8o8LatLpzqvw3JaEzxOb3SdMDFUs1eOibBoivdagb
ZCByfqSITIQ9FcWejCfSYtSGQ9dqHBwlDjiPdm2yL7n+lobcay3VwcXKEW2FP/8lyQ92I1T8/lmr
as+uE6fPXuK2cUDseMSkJ6AxyYBBIvtRL14Uiv+9fGyj7zT70Zu4DWECno/SwVC3E0eh06LKoxQF
6iboBeRyh2fqN21KUYLh+FN/JHbxte8vk8J383+BjXVaXR4g5eMQSyLeyD2qjQcrHFE36zB19CZ7
9YS45Nq6Av0BAjCEuCCyAHwU70hs7aVRoPEU3Rpqgz6ZdIY8vUnS6rZVpMs7xemwCQZBxUFoh6b7
lUFPqYgvnfbQ5moQRS96YtyUHUomRbqjseFq3b0V/exJu29I/qDH+UkR5VmriU/C27CWN02OTR/Q
xqnYDfhnAl4WkTeGCep2UOjSAcIyx6h0kuqh6u6TXnWBtSscc2h2+siDHEydI0uc2sQAWDPc8PTn
UN1k6X1nJWcoqtwwfm+i10EHc1cNmpOUoTMqHHPqWIK0jnkz7PtWcznaWVb6ZWxfk/SnnMq7hmNs
DBWcbAofiuJO6qkziidDwlz1luLr1BYK32J8U6L8RPuzomLgQ/ltFOquHzHyFVKcXxbYKghtROWG
nO+FPXiFedat/qaA8FTR514JAGIJ2sZO8gdFsXYlfFfJGwdtqpMxiWNi1gdavJaydhMDbj0+sULu
NDZ4HJ4PsVInxljp2L0kfLgva3sXz2oddu6k1XPJqz2oaBxpYf6zbpwJQKl6AD1kox8jjgHNIYWo
WuM1tuJJNT3y5tznAn7DfxOS/+T0za5rOJ0G4Ljq9R05tt2vHHvdT5mrIV60/ejEtEPjTd1nYeR3
CajcqHS0pPFmSGmolw+DJW7tjrpRVd/adX5U+xaV29mX7T3R8h3h/bFXXutK3vTU3GVhgj1B3NVv
RQ7yrRLbYxTA+RsuEe2jpaXQBtACngcaj/LLpObjTBzvC5s0R4iPnkOUkm+mPH2xjKK+DYes2I2m
qQYyGYa9ykbUVCMomMvU4TEQCWjee7Ionuxcrbyqa/ITZMNih5bFmyrti12jO5zFw9lI8XAu28vU
28au6urCLxr1xuhiKHskeaBKeHpR5Dhs7T42yt92F3kKVFExGaGimZdEvVOY6Fu2aXWD9Bk6UsVE
UkSyHR1BauxC/aM6k8H4ERGMSBZC7/ciowDfjLzfF1oRC7zZ4QAKK35PLG28QReemdie2ba/NYXu
RFr4cRM9lTx+4Pg/jpbSOWFe7dRKHJIalKRJmFwsFfqeLLutiO3lQ7GLZfeziPixZXxyko4h5XWc
eXbMX6gynWu7eoxIfsnyKvWshOo/YoWiwZoZzxCp2I9h4+OhFXCW605E6jt8QcPTIlAysDZ9AyXX
RSnSg2inr3NWCTOOag6CZGlfNFn/7Drtp921CXT2MM9L5RnDvb80LX/W7PAp0XQfOfLSRkCsYyh+
jIynct+rmh2EKbQvAXN1iZX/ingO0cBmP6nU78m001HZblXrHEH8z6PCcNIUbpsg5qJ+yMdjVBj+
mCKGssbDKKNrz6i6qRLHuKeH+UdohRPRDR5YGV4bvTRwYsMvnTGc6AgS0i40EWq0i90p92mevNRl
9pWmoVumyVtX63tjwJkGxQ70Y7H/pdo4VY26y9g+Nk37M0yAsMM4xqVIBgr0+nRQuxYlzYoEccSC
tCm9ok5fFIH6dGnUtpOo4a4mduaqrPZyER3acngiBoQnKqGhdA3DEwIN6gM49WI8FV0M8k3mKwY7
6VGaOUpZXqaSnEnb/ExTPcj65k61jK8N0AJg4QpsJZU7q6AHpiq+mSbGLX4820dZu5dd1mLMsP5d
DZXlgqFlcAD4jVwqab+bQg44jTRbrI+fdZqBNKBMFb8qtJ+9BDHhZE3488MC4R0t0LarnsqagnuC
h4pPeJneomcjQSljWU48hG/gKQwUkJRElnoIe7P0qgQliIzpZxpl2U0dhue2RQN3Gp90VKJdWjQv
5ZA/9KV+0hMO0FRTkqeMxIBbcHCtRMTeNSPovvo43VvMxMkZDBuJC8KfVOLyqLC08sfaTtxI1o+4
inwdFTo4+gCRLdI/hAPOg2T4l3gdjC+hQCya0FOilqvyOc8Ofgp4RYMZY96Yj3ldHGz2SlmFttaj
EkFzXqml26A+5E72dP8/zGR9w7mJtvCs8izSXdfa3tAnpz5D56t6YCFQg1SJpSfS0mvqyMOI1482
4ydcdw23iUAN0sXeEOt+pRXVLh8wJt1baD5UXleWgFegafb5NW3lPoqCuArssAZZZHNZdqqpmIZG
Ah1a0ur7NPDjpFalowkVCIfKR/N96422ZXBxI9WY4FkbowLfmPKYE8YBQynuIfp9l/XhUxkmW8+z
lRf+uxXOz7erN+qgNG1VQ5bYb6f0yYyS721uPza6uvGuWLlpX3cWljBGjHooCiXonwgMYzktHqK4
KTCc4S73dfQiRZNfiii7QDps40mxvsC/raJFLbTpuRmHBYqUZo0e1RQ6UU1dcxPttPLMvV7gH1D4
1T4iXE1kimEGyAcnL96GaQMysvbMfWdhUQJN5iHO1Jxd4zeeuV4DTN+hNpzBjffhz7BwjK1S2lrZ
6Z3FhTPGFRkBasJHM0/8S3ec8aClx6sZCQvd4B1kw36OB+QV9/NDt/XFFi7ZtpWRJB0WOir97cjK
2ynSA17/F7C7d6ub/4yrL0YwnqxHbF4dNHxFCrKXzHIzCC7ZGmYsgDf6fFWrDvJHoQC0c2BMW7z3
ar3tTGRxAOh1Y4+571dzyuuN9+z6F4M8KUQSmEnpHwacqzVRQST0mTJMpTp6jDkO4c/vLCCtRCDd
/EfyaybtQIYApGOLKGT1q+lg05/7OipbcqRNDPeiWqBGWSmhmxF2G/HmKdXzjWOwUgmZsYv/NrMo
vmRhCP7u2UzaSJTRYq9tBsdKOz+yio3gvzY99s7WHKyvdjNkQ0HpgDOtlM2lbwy/tcVL2E6vkgHx
o3Xxi6JmupMk0med/Fow87EW2q426I+iq49DPJ1jHt6btbajAmjCzx1qDZD07s9bVNYq3PW0QsdW
2Plupj0DJukt9itrF+Ft4ec7abpbYkVbuz+H+asdsZMC5f0JJpuqdaTyfdTsnRQ/UOTY8OQNQ0sY
umELPZMttr6Le7fOqZegzNBjRlgNN0teq557leQXJ1MlYygsOid5vbrTSH4aVHEepv7ZarpjUdqP
dVrdjRoIpsf4oYqSy1iSo6pADqRr8Co09eafNrsometCs+SSaaFDufA72tmxHSo8C1Txnai349aA
6kfPWRhYeE6Wq+DVRTE/SA/UnxovR4M/2aOks+e3ut/mv8g+3pgf+nABWJhceA7roa49KGGCd2J9
lOqDFh4J4PYAMtV4m88A2LgXG4nkQ8idbYI8GMpOGJzAkNR7b81oxKxBN9OgTn7U5Hucffn8BG79
/iIjQyQdkKj/R9p1LMmNY8EvYgS9udKWr3ZqdevCkKUFvf/6TbR2VSU0VZjVHGYuFepHuMTDM5l9
nwaZ9RhGeGkID7cNvG3z3+K+zAiYG7iXkBoRKjkJRHN4DMvG1ecgL09LWTlWNLlJUhw1rXAFHlvD
uyPB2KUjvzrnRqooRTMOGFlyzOLe6bsdaG7cvxodRBHRPKDSK+t3Kz0efGhwxOjUwNwpmyxQAiFo
QC/O64Ja3/Aoc/yvJZZ9Yk7lJMlQhxSUiJ+65Yl4qdvsy5feHQ+dI+//b6/6bf4u9pidV2RZYtbR
mAZTi/aLUHMz5UuVJpz9/T7BxJhhNuBCulI1pDgNUPUeKEXvhYt8WAzVhPB0/hE9kZ6uSU96jtoG
SAnl0/IkqcSv4/5YLs3Agez3LMbM1zCbleSj2CR0OdvZDgPpTryvBhtpJqc8IvbSeBboRmt38oqH
DMEfSLn93y4I8wHMrjUrfVKUpUqDLpndvH1Y9BKBToEzzndX05sVZPUQaDERt2fQmUyVPlaTkQZ4
ER/SqUKvy/dCVe96xOxvH5B1fLlYYmBaGalQpDmEfp+iHaRPfUTBOSbon3gPMBcTzBHMNUXWIw0Q
1silq4AVs8SLvzcQ+a9NWxX6OxDRcEy+Lz36fQJZepFuWrQqpTY1Gw25s0PlN+oA8QmUQBpe64ou
Wi/TT7wzyRkq2zQ0znoOKsIlDSQdXOtoCOiUDE4cceCWb7p6L08Pt5dPpjvhxuTK8u/4hlZkojYx
UFRfjogXobo68qSTehe+oml8m9jnyEuCcGM+vqK/jrjF9/xeR7YhQOWrd/tT3jblrU9hzmYbgw26
nwGAPxnGFVfb9MfIG2y4r7I9/aAiC73d77h8+qv3Ps2B/zwtMnsmJ7NZClDDA+OjjbJJgs6LN/ws
8x8Q/mKH3mhXN5YeS53QpFoaLLMYe5JS7JfBOlgzMkAD3uKlknysxnHftcUdTtGLOqEAixiG2835
/52PZvY3BZCrT8n1EQxPyZRCrc2OHt7oWVz1idYyjOfY4xVtKrwZZvCosGI5rAj2taX3gR6i2Bu5
h9Qwt11OjuAPcLMxQsCTuGkLhdmq3VWl+Vzm6qa0jNxJ4nw7QGRHbXrXyPoDgX6ijUyzaWeluRu0
yF1U9CNl5X1iQcJQKUDj10LzZ0KmxiTNPp3A7t03D228nNHttAeZy71ZpIOdaEjP1WjjiWcJMgAx
5+5bRWEk+0EZg8w/ekR/n2S1QBNgaPS0733w4ryrXjPoXIIJXPvUqy1PBGDVH7qyxtzng6lWQMkO
/gMmJDZ2EvhEucLs63v4ygqDF6MwhzEZsHFS3FtOljgS0u/WKdygC6x+Im7i15yXxiomXllkYEFI
hkWeFQQVOySj8ZxJT70KCaJGep7AJywYlWJ3YOri3ACrs3mFCcy9hj9rImOIcYbh7Pb1tpRryCB/
vQ15PCPMzdbqhg7oQYVCuiBYuyda7IWaurltROIcPoXZhmDhroWa4qp+T0s700eyC7foWNjEfoIQ
meIoESIu7b7D/3miHm/YeQPUFWZXovJeQFR1xusgUCS4XLRaIzsiP6hvE0fzlX35nfLwIzvly1+o
HNjiKR+yMw+BODOtMNs2heYpiHwA8Wl6EKSHVvkxmBxKpfe1vBRTVYnKcaJ5Fa16vx93JCZavSfU
tfNHoJCNdLpDBdDQf5iVTrehusjjU3uYdhMEiv4JrcfqSl99AYPq07AQpR3wmOwhzq4ogmmL3XzM
QhBRloL5MFXmwaxwu1ZccjE6f++WmZZtKTL6HQxWB0cyp7CVWvhLnQtRFRs9WtCOWIJyi1xSwKN7
f89e8jbTF2vMhV1DljgXSzUNaq/aWhCmIU7lJXclhNB5/vr7kDZji1lVlYR9nA+4ulBGFQaqFz9m
6E1ccpsys/wDexTObs0ks4apbiWjTvAsq73BNXcoxd5Fx86OT4qX+f2eF8jmziVzNU9zhSLDREnf
yJoTSKokgRaALPoIJVfOffiHuTSpcCrE0SXWvZ3aRc0k1NQGxhnPPTvZNZuvRjCjybMKSs61wTXG
HHkkjE0ISczw6j71nuwYe+i2fJ0cnAxKdM8DulWAQfXb/4bG3FKhMMwlFLpxAOLy0KHWtdRST09E
/zaYrz63rswwO9/My6SBfBZOOEFXHTyWSuWpqfNGwmz4ScsHbZRFbAjlNZ2epf5hmp5uj2I9KHA1
DGaThxYq1lIBvgqIKWevfijcZCcQO3EWh9wJO+uZn7Hh7gdmo0OzVy+IhhVqPcnXndQ3Hpb7wUs3
8yZ3eDww637S1QgZ/0EfLKuAWFwaCJvo1Gie7FHG/tZviNsfulMT8J6OXIuMMzGYhlFVJd783Utb
O/pzfyRH8dvSoDTMjvdoAPvCJWKhl/d7rPq16VnPwrA60SwLPGjS7bAdvyPRYWsBeuTt4tNfeYGX
+WT9iEpO43iYEEYSEmIb5VeSHAfzcWmOqSraapdxUjjrUc0rewx6RG1sVZYAqFKDDvxYw2b0Rzf6
B31063f2ZQ4Z4BC12mhLFEwFkJqy5XkXT58WlDvEwqOcP83NQZ++cw4f9fdurRqDIZ2ILkgiwUvQ
yra2F033iF6inBGtnMaYf84I9L3mFmoTZNdUQsCxTo/ZLesMvPQV4ulluyACB20LHQrsxaHZtoHg
qe7oT/dYUw+tm995PRC846EwkFN34C+pehxIvHiTh9bOXfK9s3vE4Ox/Vg+97ndfHi4mcyBBH6nk
sgrAIXiKQjbD6ANUN73x63iVJ74uDSh9JE/PHL2wl8//IOCw6pVdvsBiVjpEOrdTrRhB69zptqj+
O4qPk9Me4k0KPiiL4wCvI+yVOWZpNaHSpiHEgPMDdctKuC25PTw3b/TrPDl4+sfe7aMrY8x6RubS
oZ8YuziRX2P9DNJ78GlwhGXWw4BXRpg7Yw4NqBdNuAvTrfTYuc2W7FKA3PjVQJH55JV47vJeKnRN
3o8LjBcSiOwMk2W/aepF1eIM+zTJM9eIPzbDF84JXN8VFwvM1VSj8Tnq4hoR+XPvZZs6MLzsIKFt
9588SdYj7pCx+994mFPQ1KS0+h6+uoasxkAcVPAciy3VyyCTXUK+DyLDqGUAJYGvORIqRbjRJ7oT
bswoq0eNRs+kVRfcUl0Zdraezs/ZZB0mM62cqo7ub8/u+rb8NVy2hGIpZDmJTDy2axDfaqlkW6iC
BH/MbSu8ITG3k6yPVqlZiE5UKF8DPatdWZU/wInXBuLfNrXuq10WUGcuqLQyImJYmL7sWcztogUj
GS4KBA4q1FiiLg/bBgwHnKcCb4AMciENm8YgRUcgvEx2BVjkhERF9S049OPCvT3A1QvpanwMas1l
URamAtSqIPhTIbzYhl8sFIDp/WM7c84ePVq3tiId9lXYlWhLPxYhAj5iDQ7H4odeH3TlUdF0V9Be
c7D63h7a+qV3NTYGv9SpKMDRgrFR4abqG2XKk+5BHOSk9vCd3wLE2/wMspBc1i2twdtVzHZZ9Vk0
g6b6zBkSB710Bk9kQ9JSwQAkgzCoocylrnonBcuP2e2Qrvu7W+bXcWYZZ4UMm8JSxwSvf9UeQTYj
oLy00ng8upx9YTBRsiaWQKVLFGRaiszFabPL9PMy3qvKXYOoPCig/90kGnSSr/ah2Q8jdLSxUGne
fLaMsbNbEwKc8fwlbs3KbyrNz4XhrMvanSHlgaqQ70v9F3qjNLZy2Z5sz+1EBBNE0CQNqPCHAhJ/
KvwBmpl/ROP/B3/MpBrzIAeRWaJ4cBw2c9sCmv/Xwpmfu/3TXNugFts2+9GPN9V94kJ6L77nvs7W
j8bFOHPyQ60VarNBnrTzi63kSptE2JivNP4KslMn/oReNTWydY+z0BSc3wPOxSwDAHplVpmBjgR0
2UOz6C3mMoDiimxpEUPicoMu697LxR6DAGh/V5VOx8X0U/Y42ife8NHwqmfQiG0eocPK4Tbi2WPQ
QJFQwC80eD0tpQZyuBQNQh3nsNA/cWMK2UduJ/SilhjA0HT7k/2z8zB5/Pc7Z4ewL9zQaMFKW+BM
IiaizraGtqUt5GqLbWcTXBZ+pOBZTUsSNM4F+Idb4teiscFxUxDUsKNhY+08PkOzCO2pIM5xUJnw
pujMBdX1xzVaCv97EtmexhnqA4oc0SlFq3jR1ba0PFfW6NVj6MitiS4kN2tyu89izlA52+VNSu0K
9+ShTqDi3of+0m5q9FOVccE5cbxVpL9fWehbuZD7EdeTvBwb2KmQWOdENnmDYKCkQ8lzTVJslEyD
YGf2Uqmvt1HjLQ57a8szqFF3iZlKI97oU+SNnuhFJ9AY+tNTtkuCAWW7Z5BLUWIQ+O27yDe/CFve
W5I3RgZHBl0We6GB/zeU5zF/TlsuucxqFORqDzLIYSqkLyMFLrOVxVAzJmAThr6DVM0Hoxo+yk38
XTFSrxNq9Dwp/u0J5mwSlvuExsDDSEJOIUdFSWqCFTTV0azCK7X+w9vr1zljyU9GddF1nQaxUsUp
DuUetGzkGf37z1DgA4cIRMzVF+O+y+129mnLNKgvOcfhDzGByycwnsYwdmGlDmOIau8BMZAMRW2W
1yHflyPuygsScq0xb5U5n4uFDIgrq0F9mhJbcZdN/AVUkm7c2Py3OudqUOkuvjrsyRCjoCNDESwt
HAG1DIoDIXbIvRrogb5xHFn24qTromxceqRNqv7Ukuo4mfO+TxBUtmpOCexbvc8tWwy4ZLPWxQWB
LZrIK1u7RZwDPJy7+CDvqAqr4IQQ4LLRio6W7+FzdT8fZDvzeZTi62mpy/FUGQgaokGD9gk9IofZ
A5kryNOKPeWxzHxu5eVqGPvKFgM2uiZ0KN2GkwQGukOyqZ2ftnQ/O/P8QN7JZ1Cn1EPQUKdSEvTV
tzk6S0tvZ/r2X6ELW0gaga4W0gRiEhhS9wIixE1jTejWi3nBMc60aeyjJUTv1ygkWTDvqq2xp06D
bpdP8qZweM+wPwQhfsGIxsCIgL4ikZRAa/147J9VrzyaT2gh0G1th6ZaRJFH3tuZs1JsRruYxXqo
TEDJ0m6N2YJ252OpJu7tpXrfvvH2ArqMi0GQwex0BfQOdOtNLvrd5Rx5ewe0HYEgOtoxewplnLI3
Hv/XzOXtfN4Y6e9X+AXR+3i2Wjh+JWqOczOxBX10DQi2/ctRMqCik6lJFgEvr/aHgsZOv9zVjuDM
lKaOSjqjVznd0+pCVIy7Ok/Bkrt3GChZNFBfCgRvBMUun2kLSrajRY2ah0vPqz79bdDgsqgMngzt
ZBmNDget7B7KBl0DwmNr3N+eU87VozFAohndqLbgQgzk4CehjIS69I579dC5uXEdsLFTtOCGetkB
r5oB7klZg+miW9CtqxxbqRadqc04rhHH8WPjp2KKtP2c4P6RVdVO5Y1EPt6eOJ6PoDNQ0ksz2hVG
BNiVc3xX3bVHWdiqNq2DwsN/Ag2Dd9sgb0SMTyKpY9RCRQz2qldTiG0THee3LfDeUzqDIqPYNaiP
BIq0TabYo1hjqWJw5mvR42TgsVo3x7gYSjvrZX/IlYBjns7Yu00CPjrI44F3R2NFwjKtgi4TtDOD
GITtrmWL4A4UnEhyRX/eilwK0NWtf2WOGW0ugZdcmOBSqgGSaZtm83aOuQSn66+gKzsMOkq1RBBr
BDoOL+KPc7ZpMzuKd+A0k+8qr94i6O5onTt3EJG25UNq5x4/d7GK0FffwCBn3w2RrOc4DnG/U8bn
GuKGJa9ZYP39f2WEAUghnqK4jJqfKZpkg578N2Yz1ZacEBq86c7QOalC+tnvdwylwhLRV/OuBzSd
laYWJgHM5IN2P5jVfVouu24qttYs/d3u/GWLjd80jWKY0wTXod/p2DCo4t+CZ+RnNbvDy96tZwz1
izXGKUqybJ5ECUfRyvwucpsD2gI9xI6bL4YzzUgqQJW3am3i8zzL9VNxMczAWtSLipaGGObPtwgo
bwPV59P+rq6cAfCVQDcAOgRmr4yhJWggk4EjJn6aa6TrkD9fZvBvmbwg9erWv7LE3KILKcW0zlJY
qr6CjrQ2IL72Vy7slQ3mFgWtFfQ/kpm+diQ/fQHnagCZjoPiFWBP2t6GSfq97/b8L1uga8DvV86W
oeVCpAl4ZSSaCiqQhwjd8Z3qT9MrmL3tWXy8bW712rkyx2xEsAl0kW7B6zFCE+wyj6CYd29buL1A
hsjsuE7XoWCioSSnFj7m+qc2RI/t59sm1i/rq1Ewl+fSKC24gzBpYuObuzYAi/xDtAUZP0VfvtgT
b9KYq6XN41KOQoSvW3k4DjLKlJMy4yzMOkRcjYm5V3QZZDBFF9GTOshoPsvdNEN5MEoTTyNBTI2K
1ZM9L1LOWy3mJtGHQZChRo+bBNouovVDDj+YJtcT4U0gAw8EF/MwjlivxgUhfITrWb+THjqAnuTJ
mwniR7xMMW9cDEzIbS6YqQ7ArUFAPYBz0KgfxFJwbm/E9Q6Wq0VjkALFQzGU/QCvghhC7ifLnLo1
7hQ5PcWN4ZratE9TMFKZFSgx8VJd7LiJtnm53IuhdliW7lNNSOPIinlSQHdmj1ZzQDPeR30eHSUW
TqI6Zjbak+7bOtosJJntQgGVVQ8NME27a3L9Jc+toyJNZ7C8nBXwzUC3yKnNjBKa+WSQdpPcPFlL
9H+LYNAH6mXcb67nFWqF9YwS2hyR7LqzwPEyzIg4Gx9vTy5nCd9iQVc2xqhW45AWjxNL80zB3FRx
tzOnkRPbWn8IgsrQAPhCX0JnDl4TLrlV1SARHHwFFaAIDeq71kdQyQFb3Meys5XKnu7+ZmwXm8yx
a2U0X5StlgSL9pAbx3r6aKkcQFmfvosJ5swZWqQXCm1VKWcB5ERVutGtdN+koNW4PZb1w30xxBw1
vKF7KZ9wpcxifppbaaf1Eacxbf2SvJhgjtkEXrVGqXEhF1X+aDbmczyN+3mq960+7RNF/ADFWc7R
5kwfm+Kf08YCQYWBdEqYBxOxdhJklSRwNt2evPX2xsvuY3P8sVkMZEHTXdARCWxVVe2ieAcIAj6q
THjMOwR64vEF0ganuKDsGDLS05Vwb1igBjOU0xjPTpTLjyOkmgPOp3EWli0HMMLU6HQaXZPvu0Nx
Bz47h3Zdho/1AaUiUDnkdVXw5lz53RcaTWIg6oWdJHXBZHTOVES21Py4PSzeqOjvV7CC2gKCPgQ8
a+RkVw9PQqpwlnQ9v3K1pAyggOVyrJQILiq4DH3ZidFFnm/loNjSZwaKfCy7dufSbp9Q0YoGKF7i
ljdABlusNBrKsqbcBEjVEmO7RBxgpsjx3mX9dRoNBllaIpsD6F3QBGc9luYhNV4UqbO76TU2nm+v
1R8cvYspBltyjUxxUuEUqoH8A/HdQH+a8PqMnOpecHk+A29cDMooaISqjRQoI0x3ivAhJAcruleX
l0zltRG+Zzt6uz9/jYvVNxN7a1Q0E1M4OrQAA9n12NZLhwQJ6nDBMaf8QIcUwp4jT9pw/YiBJFm2
DJA8sDl20UohdheXSVB1kPMZB0eRwer5xFm29S14scKcsWJp1NiSy5/DaxcHPKa00yGD7kz0zZg9
Ch8qjxBgPWBBCaD/Ozbm3FVVpIhGjBuPFueLeIT64M3cChoCFtR9zh1zdm8PVKaI9P4oXEwyZ61L
IIoVltgyjUtOILdEs7zq+GOQfRJHW3iGFpP4kj+I9hsziHUQADd80Tr6Zrv1Ecx5FMwsiQTJSoJx
Rxm9y4BAJFy3rV0X8FiU3pKKt2wxB7KNqkHQBfDvjM7syI65K3dkI/myl/qg4AG5W3UYtiDMdTOn
8UgA1of4bKAqoDiV/rypThp6ukzPQlXeuAdvGWL7oUfczsnuOsdBl/Dm9gL9wbm7LBBzpvUh0qRM
oU83b4KKIG1pJ0G0pZqyta9DxpYHIrxdyGbxRaUZE3Av0uAB0H8B/KcuulJQ0tV+a7dd8FctZpdd
z2bzDVDBJXDq4Bu1EpQiwPEsQ4KUc6LXofHXNLJskhF62LLKNBF1aR+gWmcnBOS4wkPcPU/LC2fJ
6JLc2GIq4wWkJWlC6JhT8NC+DgqEFURviW1pUyMRu1fxaARTW2FLn6tTYzfYTbftryIkiNxV01JN
1XzHbq4O0IAxYL63qu9qnT9aRHBqsXq9bYYelHejvDLDhElqqMxlDVh9AzTW+MN8mqsPEhU0Q9kT
3jnQYus541q/S68sMvMKUVZVWQyA8oxDh47r6F5+Fb4T2aYMGqCT4AxwPVd/ZY+5BKpOFtK6Rs0T
vePyb8QLkVBBJ983fj6Kt2b09yufrhENqNJpmExQ89phD75x0rtd8u32kq2DydWIGLQXSQH276FG
YcdR3EWbwg9dNTnRo03L3YXRbsCB/5FjlDc2Bt1TcMtCZhI1T51vBsMB/E9A2mnztfIWRwhAufJB
4jxO1yEM4gKmaslUMY8BTRBsd5HW4VbDCbTsZJOjnLqz1cfeLe/Sf1LWsT7GXwbZx5YxhcpU9Hhp
0HIgyjbTVO6CEqsNJV1KIHS4kb/kmac/3J7bt9re94fwYpeJhppGQ5aO1PT6zk7gIPDz0s6fyANB
L4Plmdsl0E50zyqetpPdJog/iX6BwgJeGxo9Cre+gwGDVALRy1QiWpVIsy+rd9HMy0CszzC4+ahw
g6QpzC4KLRWrWujYRQRqO1kGSYS7Co+Q2xO6/pql0hD/NcO4B7FuLYmxYOd0mFDq1ya77qOOtn/B
gS/2FKJ0VPoubDXOyVwH04tZZsNCDrQv4h4vLqsWvQn9KNJymM2vgxqofQU6/tbhjJMuyPsF+2WQ
veT7pE3lApkVnBC0RdqFO3z5qtpWkHvz5q9CtJc5ZS94iFQKsxHBVgZ5bEk9jwUKrSrv9og4+4O9
4HMpy/TJbHECh2K7VKC315azVGgcM3+4hC4Tx1xCw2hAUI72+nfu6EXEbtF7Mu1EBNs6sBD+JU/D
1eQxl1Af4QaKKJEVatW+qUAU0Ivci37pivsIL4Lbk0jx/9auoJN8dQ1Fi1mEYoGo3mwqwVBNTgJ1
rX5Z7gRd5qRK1xHjMo/MVaSSMmkX+vDIKhRfpB9L7cPtsfA2BAMYYzI30VJTaMRmEIXOlsTQqaeQ
hxi8k8QghgFFkzDP8BJOER5poIb6GB2tDJx7o4uqvnNUB7fHtZ5nsRRR01GKY71j+52WuJ+SJqc7
UPJNcaM6OUS+M6eiIt9CgHganoqBxeO8XZ3PK7PMghVlX7dLBze9Hj9kKkCpQ12cxgss8Kwwq2YV
Uk8ECSVV4/xBqj+K2oPOXbL1+NbVUJgls6C4htrTmN6agwvZDJG2Tceugf6R8AXSeFQNehshei5+
7PdgqDxqT7fXkDdKBu4VFTUY6O7IglF9atCoOn7oNI4PtHqUL2NkExzVYJVhKuO+BE2/W1iKbZlQ
w2k1uze5lWgU897BxpUt1gtBq381orsXb1RaVi9Ba81uNlC4CIaTaBdHg4Md637slUF6Jq9wyuw1
PY0ldB2NjnWWfLDXnGloxggWOLLIM/p/lwC8ssjAfo5chNRIQBPlHN4nm2zXtc6QIkQgoeuw+oQw
6EeDV1/I2SVvs3A1yrYk3ZRRiJSFcg8ZrQAk39AG4yo60wz9reWj33FlBwyBGdRqUfBqnJut9gXL
6EqOeuAXfK9fnlezyGBIh/YOpUtxuued5Ftgn0DfmDcj6U1zw7ww8vr77coagyWioWqggwBiTb4+
I34X7QZbO7YH5QM/9Lp6nV3ZYiBFMK0oLxB8BQ0DsWvIGk257v8r0HjrA7xapkaAh53KiPv3uvq5
6fqgX6RTl/DMrIcEL0N5Q88rO2KWCPPY4tmrBtDtanf6ERFWv3CznfxsbIzQsfBiHN32riWOtkMM
LLVRG80NC/E2y1sd29V3pJ3UIFmKZEqc2FA1Q2BQ8JZT+Gjs/kllPmcBWcLQtK9ytK/Az0LG2qvM
3I0KXp521cm/mlgGQ6xEbi3oi6BIHiLPX9EFdz9+t4i9BNKMtrTFo8MqoS1O6Rf+6oEGGjdQcYPC
DZqmv5/xWs/1rpdxFub2kOeaPUq8zqP1C+digU7w1XLVU182fRLhwqmJ4hpTLDmxRPZiWH+p04Hn
qf7hDr+YY0BryMpBhew4jYuGwXA2dTuubLpFalcC9ZLi0H7b/gw+V2c6qw89qLHc2+fxD47Y5RMY
NGu1mYSFhHjU5Ms/cgivuxMArTwMz9AwdqfPlHgQWnG3ra5fChejDKj1vdQreoMGkiITQZGgu9OA
SmyF17n9h9N3scMAWlmKGYF0GQb3Ej9RchfT7f3pB2rv/gGVxfrhuxhj/KGig06h1uFkSALI4YzP
eff19qxxDLDpKgPd7hDPwBM0yseTXAgBZMI+3DbBWRiW8X5eFslYYgsRZuvOWvZR/GAQHnsTzwbj
96TFhKK+HiDVetnJeAyDEdKuduxDIAsaqC5ta+UXj61zXV6ww2SwQ5lIv6QV7foc5RiCzmUcyHGZ
7nqIZL3oVqXNtlSrlptoeP5EpvZsgC3H1pbMm8PCQji46PJHeSnzIygOvkEaG8kXw2xdVHef68qC
SJkIEUsp1GIbnP6gUJmh3jeM5cPtBaKb6L2b82uTmQxANfUY93PcITuqQeEzgxyuvu207dgj7Fn2
kBWUIK7FcxzXq62vJo8u6RUs5nkhFeBp+RkvSPbd4ERQ4BpdFelEzVPt7nn4AXJfjeC9GDn6PvWy
gSsQQ0Hh1tAZpBKJmFmDirpkXAJOJKIFB8vSZgfd+pSLPLd1vfnnasgMRGlJU6PfDnVP0Mjc5Qm4
WWsnLez+1UAbYQVyyfY87+cDSHVdHibzzjmDWhCs69tYAa+FJtAY2qs23d/eRDwDDFLlOfzxLMcm
SsFkHhffZF59Kw94WXZlXTE6CJ3A/QqPC142y2awK69FwUqGhDo32cdBFIt5upV9OeciHU/rLaUN
egy3wbP+yXhA8vOJJp0F1yR2xiMfWK8fuOwRi0Ey0g2KNVLOcNCWvZDPHajSiNNszCdaU4mu3l13
qgLe7ljvAr2yyiCZFBZTmzQY7biDCKj+Qfkq32OSIXseu2hXriQHgpym23mLV92DvYxUyM9ZW16Z
EOc4svxlk0qFQUc4DjXUbvuUyvHOXqk8JOqHohuDf7VjLQaAKikmhVHhbk2NbSojG2It7m0L6306
V9PKwItcTRBqbEwgqwp9slCUNmFLjuMIRV4jP4/hqLimOQHdSRuoEPS5bX7d8YSuuglZdR1Mxb8j
LDT7oiQfcSnG0WAb9dOonwpBATtd7dw2tH72L4aYPQvJ1ygNKfdlrpDBJouYgMqBJ4m0fktdjDBb
tOxQTNdnBa37jYORDNsog1KKnoNWrHZLiHKm8ja1vt8e2bpcAoKJ/5tDOvSrW0ppy/+y5aqB4reQ
hMgVu76HWOoHSFK4+cOWpj+gPGn8qL/VPli1N1IPnvTOjYPozHu486bg3Y6dR7LkCHAOEcovWrN8
LdTsYEKWPEN2CYTzXtqhXckwi5Kzwn/YyZd5YHZylcfhMOYIUCRVd9+E4EbO5MYzMhRchNExGYxv
E9G8VIu3wsJtzf0DPF2sMxdnjED/EhJ0JWqPsFxgN7+InvCR7Eq0lXZ2tq1fJGd6Vr82Xrlt78gZ
PteX2zvhD4+ayzcwN6g8QONcyt4u7+zU+VSxB0ySLhLFdjdCH4TgRuAWudBN/d4/uRhlbtW5TiYr
KkHMQYtcdMSzsbyUqsW0Oyf/1G94fD6ck8y2krdyWNejgHQtosBejnR7qHIKfv9wjf8aEttFbmmL
VKUdwAKFfyihoe2yboKzNDzr/rznLdsfnsMXcww2LVVlQtAXXgMUAwbgha3uVJoDPkG5xonBp7yf
8EYQD2NhRy/WNn+JOdfMenDj8gEMbmVQ0xYF2tGnSpVbE8Num02UlFCg3hsxyBYqnmfNQQmNgSwE
hkiuabjLjUlyjMZ0Wum5MRY7au9l67uCd1HBKwvk3DQaA0xzP2mGShlq0vxgkG37Ki9QFedgEG9v
MhAk5XlrSSOdyBhV71phlwZvrXjjYHAGnUeKkBoIBmlgvRGGvRghz92+RJb0L8fCgEnXd5YVRYBT
S/gsRK8TN1+/+rwyRIj1qYYlaeI7cVuhzeJBB1VJjdTDAg7HJIO+sT0kfvIhBUOXeTACDcWa9ccI
O/+8QIu+dBeOB7JKwXb1FWyyRR2HodBUVCyDafGwHECMm961P9LBAR+3q29B9CNuWmSUkidK58cr
oKPLxaLntXXGAVLqwTKJDjSLU9ELIRibbaK8gYyxEcQxJwRBt/gtWwzOVOiJTBQTSK2hYQF+lx1H
s92LvEOwCp/XY2LgJC+Gokkov06RO+oOtV47vEvK1K1dATUK0PvmcezwJpGBkxhso1GFvsxgVhck
/rLGGTIF7NGF7E4TePQsbjiYDuHWVDJooteTmqKUn5ZgIJK3NcS3G2JxckgioKwzsnnPDt7aMchS
goQx1d5YMyXjXIz1bkqMQy3yEsXv14664RLEM6HWizQ1q4QbVZhBZdIXn2bE5fxUowuQgN/Ghb5l
oKAHhPeue1/vRS1aimJKmkXlppkTsIxNk0+CgKfccXBlJ5lRsBO6ynFBqb3YoWKXa/EdSjMWmXMw
ipFStzos0vCz3NqZN2yEZxNeEo07R18VlV8K8m79GJvMmRiVKYbeJh0laJnk4+hIfuxo2ZkE+V5D
aMWoD/yRvrtmYdSAIKoKGgRFE9nXlSCpuSRXpeib4PSxIDI17kryiuoKe5ETh6j4r+c9KOW3zpzf
zoaEZja0YEgQQ5H1d1toMDS4g2KDOpcFKnVCnZ6KtovPSpMlgdKZxTYyu9lbxuk053HlqIZiy9Mk
uYZlTo68ZAQlJVrjoX7CNcvRF/tJdsiCin1lGT4tVuSFEZZNEY5Kq24mQTsgufY51ltQ/Ndp6C21
9Fx2eGyp4Na09UyO7lpBguhNMy/usJQIY4XNRg3LFMXK0WFJw69RpT0SVQ6auPG1TP8o1PGPUIIX
MuqGP7TJS5R0npLmOzMkG7TPjU4dFtZoTwvA29HE7h7z/6GshcwLjSqFngeEo6vEcoqeZM64lK1n
DQDDRlN9qZw6Z5Y7hNZSXbL7UDW3YqVVPiLc+kEZQIOWqLkvpk2NLp1QPknKsFmUsXagOf+ojNaG
xKNgZ4WVnLGrUmKjTbGGy61nBmREoineVpZ40E0rO1mQzLhTUzHzJpQT+NDnMA5F1Qt+NqDfW001
7PepMED/MU8uUkz93jCzgyhkKLaZ9cpuSUK8uuiL05gVkJcR5D5zp6g7JnK3HbMETwwTxLC6OkPu
Jl90D8po5UbIZGEza/IjmnslV63F2TYQUwzSsEp8McfFpsKXkDNS70apI5s0inG/98WoHTStx79S
nXTq3VgqoJQuKf3dWBVerUbjEaTL5JiHfe0uS3bMJvFBmMDnYUEJYZxnR4csjhvp5FyJoxeitRJr
3rh9JSi7psiIk+W130AVxammcCvMyFqD+1uKJNEeZC37kPbGt1gpY7tE3Tfy981jtbS112a98h/S
rmxHblxZfpEA7cur1lq6u9q92y+CPba1Ufuur7/B9h23iqVT9MxgDjAH8MBZpJLJZGZkhBtCUvZG
lcA9ptXSbZSlIoaoynSvj/N0O4I7AtpCyyIEbRoVb3OoZz2Ssla5EwzjEC8qcNZtAMliDNhAZ8+R
+hQO0RyNaXoWyyUY4uYuHWbP6rV+l8jmsyDHjzP2oYkzd5hA89HlkT0n4ikszdgdysXpBDLtrHRE
jDTD5lYIGzOIw/4wTuMum6DSV0AieNbrg0iaoKrSA4lKUEsOj7kMLfW4bAQfs2gYLmzi0qlIG8y1
hI3RJZDNFkPlgpRWDNIplNym7R1dX6jUWPcZg8ad24po2OX4bzDO7+Ac3DXK8KgaBkQM5t7prGG4
LaLQTYd8F8Wi3S1K7OJ9cS8Lmp9kw0nTybGMY68uJwICiigO0ky9kQA7JbH8IEMGdSyF1yTVXqI2
fYskBZpcJNEPqWRMA1Q2zdmTJ2gvJ2V5I4TRQziEp0UqPAPJE+LCoW4WEFqQNtu3mniwIuuuVaLH
OCyJE8r5qYxGvwuj+VUfC/FHGbXDJzmVj3MilID+hjtoBO3iRVpssIGkbhvOuafKMo5wXFTo1inE
l9D5sDlvd3rNMVHTki3RAr8+SPY1dt4xKeZp7odJBiwGOJyvhU/HsUR/fOLP0WxduWe2mMvIRHLW
FjVsYejb01AJw1gKrd1OL8AZO38AhLxIlyTjzCCToFWynC8I+LI/Y3HKYIuL8wsOOXiF7g8PfBrE
y3rMu0lwgoBKxQL/D/NO0uW8jmRllnHJYz9vFb+BWCP4DEZbCe3x+dc06YLRH9wdxh0YQ8KjCbyT
w0vcLstSzA9h3lHaYNWFNOCHqAG5N47m+xwCBNN3PLaVS8wMY4mpxCTR0gAPBEsjxlakG4puzfbx
rjjw6cQusdbntlgMsqIns9aE79uLuOVPx8lPdvmhgyYNzRSFvQHBLv5n3cpP4Um/Pyub0gy4PqdM
hN10395lBiSTqFoDROVuWpRqPB704hKtxqyTyRXNRoUsZgR7FDKsoap3pOqvFENDdv3TcDva/7yt
w5hkTmebD6Katu9bK/nSkyDbcwZVCgGANeswPsaNU58KQCM4AegCScaYZc6o1siRoNUwG92FQQ05
xt4P3yilCe/Je/nihiUFyrYapCRVCxLzCIWrgrXa5Va5pBr10wkDF5BgFNBDtZd9/qWCSh8KbYsn
Pce7/NEwvPKI/PD6Ujfy/7V99sVPyAB5+Ab2O2XGu7TxRUHh4IUuKmrnS3w/qqslpmJIDDOECU0/
FfL9oE+1bSSJ1/bRDupUtopnzvVFbQV1Q8TTDWOmlqYbbMDrZdKoUSGKiDN9JtuLeN/tiU8BgdoQ
oSlGAzvPaS57DzTXXxllgpscEZSJKhhN9yCuK+30Kb9Dnb/PdrQDSpWLpxtMRNAxREAUb63uQTGR
/dph5KWTS0Xv+LFp49Vz9psY92pFVRP7Gb9Js1CuNWZXJaDQkz6nRPJHqK20derJg8rb/4vC3PlW
sBERDSwIrNUw2892YkCXR/UISu/kdYF2MxwN+fM7vpVPXc6zzLygk64wBIm8W/YS5Smrv4senZpK
nDR3gU+IhkBHS52K6SRceMIl5JBZNxMh1YKkCV57ot+81bmrNADfeQCj3oQBSHqnxqVSZd1OPf3C
dt2E4SmfjmDeAfcxN1pTW0wStf707PSmPOiF1lJ3BEfNiwJIF762m90D5fsH2Jqt+9YAugWlC0My
MK/G7HtJjEFvqwVf/EClIpajdKfbAKLc8rERm5/YQA6t6hZYztiQOWH6FU+wWfQTSfNz5ahMj5nS
HWWeMO9GmQJL+m2HDY06pFmqVIWdHsjQJYHotyw/FabEicDbwWplh9m6JobC5yzAjiI7E+KEEGIY
B0RnokPzhwIqSNyyz0bUp99KMiGES//HlOzSGe9FtZREPxwMp7Uecj3mrGpr89YWmBpdUlSt3rTw
PlkH+RyeQv1Sg6c3uB7o38kBWSdfm2Ey22wpG6NMZDx8IcT6tdnjgO1RUEqd71rhCDvtryWx6Rhj
5EHF+GcNhO9jCNxOYn8eiN3cyTYUnb3rv4m3cuYaCM26SKcZe6vn30MJbY9atecw5ezvRZkXkWa9
cCawK3lS1yaks/xYXAKTTIqdxOp+AN63Ssad3sq8fv5lQ/XcIjsampuJEHUmLKoQ97atv36hTQRH
q5zlDsUqn3jRI28GfCvHXa+TZeXJ67iZG+qp05tuuL8YzvE2z93lBZEs4H28rXzszB6NqqtkpRyn
PBLpvqqBdbLsxtUbHEkqYwRQZ6CMmCjAv6AQ3eH+4FZjt67r1Vdl0c1Ll5ZmLbxbh9H3wfCGuMUr
UGdt6YAxPAAlSeoJblf6oejFNwPPry4ncd8/sw79HVkGCxfLS1J1Zts2+BMfJLW16dQv72NZPkQQ
bXCh6U/y0/yX6Ecg8kB1ZAdIu7Y/kDuqvMn99jS5vzzcHz+FycLx9BGlRKBRKrPVQD/QYWCIOz/0
b3T4twi47fvtQ/VhkAmLuQZWDQRiZEuPumanCRReKj/2q2P4vXblt/QrAW1G5lp77offDhoflplw
KUuCOUq47fAMKPakhwrfr2k4y1lmRwviByQsAfeRTJ352gYz0bOsqlZSaYrQuPPP6LgcLSfZl/t+
T7WH/vMamcA46aIWCwOsDX6UOPNhcKv7d8USkEeg0XhnHYhHgn8ufc44NBMpqyyzGiLBbOeqkETY
LzuKAJ8hPoEcMOI/Azhey+a+XZxVzUg3dTmRGwwKI/NDDMH/0TUwzgbpvQ4YaYiENImCFsN6eHbJ
tlbeQx/9Pv3Eo5DferQjoP32LDYxa6GYRylvRd94tP7qvxZuCmAgFKaeyFc8+hDEeO+gTVdWQR1s
SpaCqjqTzihxkVRJhStZEYSbvLX8QkOZAE+d69fsJTqXfteVHSZSd5pUmosEO2JgBrKOwt2wI42t
QHPHE090DoVCfLTPYH2UUn4TaysLlVQFb3ZJNwyNpWbom0HBLQvz6X7CG25BgkOJo6bONl1MTXn1
vTo4CUH3FdMwvLO0tcc6nra4iZDCoU56fksVpTTGqRTi4NbjXoHQoymCEDfec7Z4Iz6cFQeYLS5m
YVpA00gLPiKEcbMvOdBbtJiVHizuwdl6QpxZowdrdfVmYzlB1xHWqOJwdqCkUTQBJn9Ssts4pGe2
mKtFK8y01CTYouVB1SlcS7SnHSiggdmdblWskreX1O2ZWAvWHk2ULV2B2CorEtPGcirGhfGrBgt5
pmA5ynvlXR1D+3z9u21k92emmMukSee+TxodGVn2sBjaN2uWeeobW9ngmQ3GAydtVPJoeF8O2ong
yJ2qQ1W5AhqWwLsBHeJ0vSuMn3h31lbGf2aYuUUSS/r/faQ+SXNQEM0Uj3Ht1c+x4Ga1rQKnjymM
1rG8X1lp8xw9hs4I+QCx9kD7FT+bwrF/5QWkjYBgGYoq4/Grimj6MnFPH7rBjKVK8ee+OuCpKNpl
9mrmmujWIw+ns+VMa1vMwYyiUo+FrFT8rnbVwy8+/wXU/oG5+zdaPyjgra0xB7PQSp1MKlZG3/bj
3d9v+/H0B0nC1sFEj160RMU0FYONbKqcCmqSNIovB6MnexT+ICzguqRcU+JOf+BCnrYOy9og40+Z
IYVxUcKgsKOLe3oCgv6Gli7+/fKA7LBM8A6aAHqfx7hpnutSnWCNQkpSE2rVuWM900mBdMacfgHd
Ie96MNgqL1jGyiTjK0ZRtKoKln3fALNhsLjNZ6oSNTi5DIU4ekVyuzxb18baIusvCzhpTBMWKaak
q4ApIRq0xieHdkNi9ZF3G9JPxIZWE2z30CLF+bu4DVFqhEbwPGCF0gMs64FppJOjFSdSgcXdsNVs
eL2+qVtOA++ELcijmijfn39G4I9E0UjLyVdabKSZu1nPOeIbNzx85MMC89Vq1ajryMgnX9N0e5i/
YwzbDnNOZX4rZJmahFilaZAzZzWUJCUhWt+oil/MgEtAb1Ejrmr65jTzbr+thgp4rGi6ZMi6rjHX
RW+lekXQR4ZKZtkH4Ml7Ajtq4qVg427lu6G39qpkjsdMBHOeNPrXvxb9yy/8Y2WcOeL1HM9trjao
lUyVV4nqviAPKsaeFjym45ZLpLL56VbmrHPnQIezlCa9xSvy/zm0UO8voSbtQKHYBUeM0/0wCuef
s7whSq+2WKefYJU+IdHvqqaCFqJ4oEDtTgaSS/pEyzIEfWaOe152cmXkvoqC1goe4YhnzBnv5CGL
gI5bfPKuuhq6GJQEdCs98C78Cx9lDDGZmmzEQqEbgLb0xuguVv8S9cZhDJcjQI4csdoLP2FM0Q+7
2sGsBvEs0Ix4KWrf5fKhzZ5JG9mttY/xva675GVdi7FFl72yhRJ2h6ovDkSsOLTKQHuagFkQUFdN
AXq3nFvgImAx5pjzB9wWqbRUXvxBiHZ5+aoZMSeWXN4zjAnmlGVRP8SKjBXRyC+CklR6kn7l1Lnp
CwGdtuFV6y5O2rtJNBzgiCpiMROGY9Oq0E1E/BIVwcPAkSv06lFN365/q+29+7DChOKi06M4sQbR
F9qptAdVuYuJxBuHv3zOMmthDlSWhW0kC6OIS5NqoI0B8cPP1SOqfihc6zZYFXahYUNXEknQ9fVt
7qKKp6SlqMhIWJhrps6SnOAh76ua6kpy39kRIHv6MGn2dUOXjwa6xg9LrNRP3he92GWockmP48/q
qXDbwNx3uwGoBaDgwjeAAbkjMtsnbWWUcZJJ1aM0ofUY7ZQ+QbPhKCAQwxxSLq/gCgxtOsvKGuMs
9bJMcU87n6SLXciZ72YUBa5v46YJXYJAOiqCKNCyZ7mTNcFqaZjSEzutHruOM/OzGXJXBpiTjOtS
rsNBQQk4jD7p5LshRQdpeA3NZnd9JZuetzLE3JRlP7R9Nako4SxfzBAMRNZBTbgMEPQDn13/1Os+
rLAFuTqdJIglG8s7bEWwdSfck6MV0AqywslzOJ+GfQOOStPHE2SffaEjqaO0aW0DYJFxztH2tpnA
x+Hi1US2S1DFathkuJf9Zjg082yH2m6OuNPvFykbtk1TDUlWQVJpXBBVAutcmMoCK7pgLTZwZa7V
LSd8r8XVshqwBhn3YnvXN4XsTYbJo2HZWuTaPOOEJKmjuADawhfbDOKXmXA/IDbZ2aL8uO6EW99M
g84Zys/IgS9o6MZJj4yspe3kJPT08UFsZY5XbJ2ntQXmrs+SOlSWyhD9rHtJysI260Mu3qojr+e6
eQVrhgSkO76cjrTsPKmwmiVSBDUFnP6Gjg+0KNqB71O51RHs/mh8YCtjWhuke7vKYtJM62uthsEh
A5NplU63c5I845oJxC71AcAJrn8r+tHZo6wZpqji+SyDAYgJGFmcpZVewl7WJt6YLkdAcx9mqfks
NCCn1ULrWEkAmF83+j+29bdVdsoSlcJBTE1Y1bCnXrM3vwLbDqLCBBSxfnPgt+cvS6H07H2skx26
JKLWqdByocVlsQY8tAwaGSVtDM3eCfuZqxRM/eLKtrLqvW05l7NBAAnKZocOTncSEAho2zuFBCa6
/sTPRzdOt4ravIWEkOLe2OeDvoSTkSm4YgRMPUTqQc5b1xx4j5SNyH9mhXHPIQ5JUqgY4OkPZqDd
1E7umDfl/k9AKVtpxpktuuLVUTCwzlDQe9o4Lu+m7/Tgyafxpvkk7/6gTLZx8M6sMSElL8ymnGbk
bMD0e5Ofk8OEsmd7i5rnwTLcG9OyZ8CX+d2dy0FFqi24+nJM9tGMoEZoenw56RR9je/Ng+rMkQMi
tyd6KBJHCcbYjRc7oRTDldMfEfD+eTGd+RHM5SCDk6dOILSDKqH8k4rIW07ToDOB7qwvclNzGlWY
43G2ZCbqiLIy9AQ9NF84dsRByzv8IvmYn7kvTrFPvoW+ZqBNa0vA3vrysT9yC2ob5/PjB2A4lHna
K5BH7jASsPj6Jx1fu76jcGbpU/EyuyUKeLx62lb4ObPHpsyYpIkxh7P4NXG7G+tI5WLb+g/Ly9uh
QFV0U1JlDMAyxiwlXhIzxu4mLRTpItnR6vuWcLNAmnhffsQPM0xi3pSa3qgzzqd2yh5oRKWIhjF5
xyH+AdJ9487HFn6YY65iEptNZeC546c3wmkWdxIEP6nkBQ2qSGdqR/rZdx6QiPwxWt6GMlEvjDNx
UWu8V43sSxXdzOmNQXiRdSNpOlseE+1UEobgicdHkz8Jp+5e2kW3mqfbFBgyBLnPR9fy9pMJeAve
jkkCCIE/ytmt1hcn2RRv5kwMCiJxRoO3Yyu9fSWQkaIEex7Ja22EjrYEKKNRFneKMB2KerknWbTL
RP0Rt+T+enqxvZW/zbGPYqHPprI0kH+a6FmZ8mgXi8J5Z209vPG5PmwwZ0yHYHfYYRARl5OJOcDa
KQ/tZCutA+ZetFjlDOhYuwRxEBfEw1sdc+zqSiqieYBlRXycTWD3eRKk28H5Y2nMQZsUQ1DVQQBA
LFPh8TUmlVJQqhyT5VsvfuvnYyUQ7/oX2/bFD5PMAasmzEf2Eb5YNoCIopNvZDU/4nVySwYul8pW
8nn26ZiTVhhxPkI7h9aFfokiJqWjQjyYam81z4Jilzxn2Xj4nVlkjprSjoW5KHiu0NKucgQtPHQ1
VPT8eaPql+RZ9BqHShRQHBBGxnv2/KRlCwnTpYdzgP6YOPlLcwM2T4qPRznZGX4maJJ7KF/f8mrK
lxM7jGEmf+hHqRoJnQ8IbxvZtU4j9DyfqOHYlffQijJP08+5D+j8utlyXu+bJ2K1aCa8JLGQhplk
wnaTeU2y+CEQQtcd9LoJYJvO91UF9a1CZBqd5cKtLWgFlgknSNIdurhOf69CYlE+gjz2lR7iDGiZ
4BY6+g1QXVGLr6qVuyGYjRaSOP9tUUwkEbRGaycFzkJiCDxEmr0sn65b2M7hV4tiYokchq1WLjAR
7zEn5xWoyudO+5cVlL6159WKLpFZZ06ILtz5V5I60WxrEwUWcoP38i3xLdACK7dU+jy1xW+hE71e
Xx/PLZhQArkw4AwLS/Qt6Vs43UM5lvOJNm/O1f4xkUOcCk0SCJyiGFJvikqIJ1Voj6IVAJyqRHhY
Vfp7r/kgEz7qUcH0m4D1xK12N+jNT7PTPscVJlOv75vC2zgmXCxSkjZtbuEd2Y434J+8rcIbcUDx
FZyfUv6VAMBXzZ1jpA+C8jUGGpp8kqsXNS5dPa3siqSuEYEYD3LsmtTtNBkRPJNfMC7umtXJkk99
GL5q6vy6ROJdhp5aFhG7L3MM6zS7aaxsZVA5S9q+VlafiolCcpeaTYcOHnzB7kq7QTGeRj/yLUFa
3NFuA0+xbvOi/rDIjlOYoM8r6xIXWZMKt3MMwugmz0EYXYWj1xoixDmL5WVS8v0iTzx5QM4HfH/w
rB7n8WzoxVjQi0aB4iGwmOG8cHz/Ejl+fpzfg8vKBqI4YNME60tveg9EwzsdTd7QkadA/jyO9g/K
WyWDFdvY13XQQUFt4oRk3jd9//PVLwCTmyqltGIb3Y1fs/dXW+XhdER4iScg3eS9SznHneX1zzEi
CUFg3KJ5rDo9sJehXNvxorsS8XgsWbwvyMSuZapRpjVxayYRccb5UQCpxfVTvpnVrfyTCV6hVpkl
iRG8ql5xsuIkiQ/5/Cg1hXvdzvbremWICVujXItlQxC2VuCt99c12fEHGi5H0hi3ZGLXnEWiNCtY
FmXnocCAEdOXrwkIBJwMOiGmj1fwPdJzStXjiQ/GfQLk3D3PVTih+v3wrFwzGpp+1CccDk276TCK
00CEceSWhThOwjL+q30Onn2THnPHhPKoFNqUOqB2+8QuQ7vBTHT7jbey/5HEqrqhi7piXsxSEbEu
c73UFLytuv3ynbLZtHfKTiqBM+9ih2K7yLTnDxtub+mHXdZf267LBzpx1yj383TX1MdUfrzuqtsm
TAn1PgXzyewsSDoXqghCGVwSAxpZee3IiNqzGly3sv3VPqzQP1/5BgiIa9yrAA6oBhDcoeUl1r+L
jB8mmOgB7FikJgaa6yNIuIQ3yrfQAWvRvQjQYPiDOZ7tyPhhj/k2tdH3eTHpij8CiwpeXqrKoz/l
mR15hqOkO1qpjD3ksXHqWrvr2/k/4suHcSa+QLd7lKUcWA8Z0ObDqnpHAA7lPqVoTnyRhKkqwGoQ
3lEucfAW0WqAm+ngpxmodLRhH/o9cE500JQ/0Ly9ug977Bhau5Au7yIkSf+mNqluXgora0zhZJLb
OOtNdfFLAfIEFpG92Oi8LMn3RrezlnQnNKk7I14ava+RZAdql8e8xxMIgjCi12uZrci3WY8XZefX
uuEteLc0wPlMsuZIzZ01jTcZ/oa4+laEr0vT27nqq/NnMSv8THqq9J9lS+wiV2wwcDqJGNlEgTBi
9CwsuUeGnLIQ2Wq9yzSQjdYi56baPP6rxTMvLtUozV8TfzkslYnhhNlNMX7muCtvi6mDrY5/LERt
NtKBs+ataFzFl9wFs/qCk76CYY3MGGtwZLcKMmhHP1w3vXlKV+tjAk8zg7ib1GgxR50eqK0ZkArl
9A5jB6Ty5njgJBhc12WiUBglfZS3cN3VxS9BVNeHcteOV8Tf3FYNjGOSJUJgjQUJtKosQrYE55LI
jS0Ltd1QRQL1KRx/Xt/F7WLKyhKzjalhoVMv4ozMAcUXS0/kjf5b9STcgDIUpfcKHYThL3H7vb6y
zGyo1rd9CBwCDeu/yDPqHxnAPRRCV9xq++vr5G0o/fOVn6pEVkMNApd+C6qwWHwczMm1Zlwjls6x
tFlbAbDYskyIeVxg4AECizpoM+LajcBlJmb2ILwMyq5IUWDPTmLL+YD0+1xE8JU5NkOkuL1Oh7lw
XOxailFc4SyIZ8E637oqS9NOU6iFrnEt5Us+NryztVm0/FgEK4wCkcS4UOgidHly+vHVVB/T+q2P
/EyQUFx8FUsoEuX/Zl2GDJCMgewPGPvzdaUd6duqQm49d2AVGaR9ovb+da/b7reubDCnqysUsyYZ
0jwjwmi33UDL4AFKggboROpb7UF6AI/TXdXaag+OSAybDS+iK+54+NHNq2D1K5iTluShCLE6PC0V
EE3nCJXtBBh1oznXV7t5xlZmmDNWGUoXFXRDNTC2lV3hNrgnRRMz/CoXjLjplCtbTJpEUDhqNIrV
GnyErhcJ8AAkaa7+WO41KOHxE3be4phzZlRiZcoxLrp+eZ5Q6iaelAU5L5vmfSnmrGlkMOpGxBaa
maLZoAf39GrR7AlFh+vfirN/7GOrRql0IDEaL0n5oguxWym8utt2SeXjE72fjVXI1Yw+agntxFmP
gmV3cIPP2ukXWrrbNTnIHPTIHWK0JxRPBP2lbT1dX+P2DbP6BUwKlM462DvplKeIvA3aHgKImIVn
3RbQ5CQBj879PWBchOKVOSagkFHWJivBMZOD8FNx3zqlg2nSN1AE3sS79IBZluvr4zjLu2LSeoNl
02rBBUpbxYMdh5E/65Kbjpy6Os8KEzwMklWpRQsekrHrBMOp4rce3HP/bSlM6EAxdVJkE12rUivt
zCQHKQ596x9LQNNqyuoDMUEDCLe6HSitCYrPd2U9BMpoOHP+dn0t2/1aA2BEkNxsjIllXbqMSdgD
cbIzHgdXeNN2VPSx2pmPRgBC0x3/zbr9kT5MMp4OzABR4gZPZHE+pfriRO0pynmd0+1iyWphjIOb
lhANeObTbmZ3k75lXmra4XfrKxhY/7LwFu9+lKLdCHZ+vL6jm6uDXKBh6RiGQ1f//KZeUj2UshQH
awijoxxCHWgKH3qZB4ugm3RxfldmmBBf96Y01KCt8Of3GZz6C0VElTfjvgkSn5eQbgenlTUm1Aut
WKZpgpqoGiS7pX4fJizfKG9zCXpxFzW265v4PwzqsgRONTrDyBzkJFcFTQUADFemGWBmJVAe1Kfs
ZvIKb9yBy/W6uc0LBuPtf1tjTnQUEVC90m4cEVUfAyx2k8UcE9tu8WGCcYseNxgZ6GwAqT9L7fGd
5rjkFJ/oN7/0iQ8bjE8IUjxDFxB5BtoeeRTaYWHdNmhB1POPqS2P0fzt+rbR33zNHuMV+aipxYBr
C2lGF0wiqr3QnFEsEMjku7rJODu4Hao+vhIr8yVFej9NGr2jM/CM9Z9Sd3q1Zlf40f2cvOph+QHH
T+2RB8rjOAer91VEmp4DPICEdG6e1UU55YL8r2LG7w/HSnsZY6x1XQlvN4rPuQJgSfpaFbx18M4U
i4SFRyhNQ6kcKBl6Vbu0DTz9EtFrghDDmJxDTD//FfdgNbtUVZmXUUNN10hGzyAHcbxNzTvDwPye
5aXyD1V6uO6PmwYp2QLms3ChXSRxaZPGA+060/q4ckT/E3OC5MAlOqGluIuFWWCjUKCBaWHEGH++
ymX6MEuGOYzf2ypnoMU/qa5sZ2of1li374ZU6zXqf+EPsl9c8ld2yH4NVb9TI3GpBbkGmUokJJXm
LANhth+hHnZIrDc0bP3lId8XVYSZUkoeyWttbEaS1RrZlCDPq1KAGI9fhr0HZnd7mu4nrfZI9s2M
eVLo9Oa/8vnYcxAPgyzEtEUb/SR70Zu/0Cl1SKFTraY/UQzcdksLdMiarkNBmwn9gzSGtVUi9IuH
MFB2gicFUFPldr239/DDDBv9hYjoA93Dpq00J5/RlapxxBtpJ0rF0cQr+vpp234zQQHt73UxxyA3
RYMICY5bLXXzqTBy08mFvna0EXM6hPK0a0qqe/FkPABi8KJYKbGNvERbPKprOxpTFcKaZbSvAQB2
UqGDLGscHUqhDsqp5r7wtr/671/LDi0X5iQss5xJvmmJbm5UOEOj8rMQQqdbZLuOrLehVtE2kbWd
afbfyTDstBjPPrnmRKnNKibaXBioQhlDM9950dbho69bsaWQsBTp04voQINHs5MGBCORp7uzb0D7
s4d65Z9wgm9dZmvbTKYjtP1oVglsd710I0vxl6FTcs5FzbPB+DsxSj2vF7xkkRsEYG7aNQbnCG9b
QJtQ0iS8ktgTDKSnpU0NPE9bHhVIVHRT9a/W8GGB/oLVN0oQ+pee3shkeg27v5QiczmnZyshlFEv
/3sNTIZbkgaDWjpekfQ2Tjun+Zx86o6dnTxhhnkfvdWFnZy4V9fWKVhbZb5/SGazikY0IjofxNp+
4uVBeJOAjEj1cz9y81fOKunfx8batT3GF9RqkIaQXsnKyXib9s2pekzd7rg8UDCwVtvFlxikSzyC
HJ5/MKGwAJQ11Vp44GSE9pK9hcnX6+viGWBDX5uEEFikDogCcCMSBBNJ+f5fbKAtde6CRTsOGFhA
Nh9pECMgmj8JhHOONq/6j89zwaBWVrNk6YAfo60xeqqTe/lk/2LegoaT+ie8/NcdQhaZm34CmYlc
Q+XChyjOC+hAXMjHqoWDuc/0RYmdCShc0C0aECbZCf5/21B6NlZnuhiUqpIoXZwJMvcqa2wVhG3X
TWxd9ev9pH6zMiFpJvnFyIchkCCLAXxBGyKKD2Ut+1NvoHMa2lj9fwpWssiEkqKJAeszsadz+yXW
ZacmfXB9XZt3/XphTNxIp5wMRYhoNSOHyb3koDvzCximv0WVXxyTBDNgEI2aHKLaMrog9zz9vc1y
zvoHMIEETcYWg7q4uCjVSa3b5N7yh0fEL6TCRqD6UWpjRl0F5o2z8usRUxaZWBIi2YcKOpL9BAgb
X/RaR4WkE0hIGrC7j43HJ8u8fjNcsE4TlLihBYTPaUjgIIXAQhf5OW45zsI4ZliUZJjW9ZDR57Sw
G9AMb4PYlcBW+bk7EGLLfumPO3Rdasu9bpdnlnld5KJSFOCBwOqmR1O7T5XP3PSA5yzvL+HVMRyT
uBmgRUWrR7PXtjY4hzLiYlDSa13ZN8Av+2hBzCeoAu6gwfWbQX6PuCvTqpUsVpjikT34elA9gTTO
Mx7UE7CROwLgW+SW3vX93I7hYCfH08JEMslOtZF2bPoinFAW2amH7Ah+PHu+p7Rija3v+CN7Mo3Q
F1c6mNcVC5PDeP8yJ7HUQpIbcSn5eVEOYL6f3DSc1IPR9vfypKWONbRgGy0DIwq/xh2wmpMwHyEI
BuB+Q45pBO2zSM1/RnP0s25KII9J7U6jAQj31ARaDQRGlPecCLm9Saqqg0sApFAyS5eg5hXplwKf
RTrpmCOFs58MlEuLd15uSFJxnJwGhYs9WpljbjlNKWsg+ODkKSqJLpJAd2lVWyw1aC+g0jL1FYav
OnTNrvvC5vWzMsvccFGtJO2sI1b1+Q8hDgwh9MByeVOJQan/JDVxhIrrflvFELQqfu8sc+VpvRrK
WYEBWQysNntKnKzdVbONp7xbcGe8qG9d21caXFanq8mnqg67RPIFTShcscz9Ek8BD0MjBxMEY+A7
4Kl3buYrqgnAJTIwFcw15xY1M4pJRNCsAI79JmoMN7QiH4A71SaCEP07N/1tjY3JgGNMTVIjRZE/
QSocXcDcMbz5hBTJT73IVTk0VJslQfljde84otV+Lh2xoMuFHLMSIcNlJuArFjF3MII1R8E7uJpb
p7LE3o3SIUBVaAb1rOYmCf8y2gybqx/CHBgrGoBRqSIJfM17mosKEPOwJTuGzlBa3lvBn3AfbH5a
PCAtSzI2yPw0pWjUiXbYhurTUEOg8YfZjXaa8pLCzRtvZYfJIKCTSnrZwEU7xc+6WbgS5tvQkr9+
9DchX7KmWgosQZ+PZX1VSV1NmomzT9kl17IY/CtgsxIvawAMAa8rUW4Y5lBkqTn1E7JBcEs+zC/Q
SsqhXBQFyT55Ku66T12A1ysP/7npIiujTKCJBrlvBMD3fCVR8GLNLei9g06KE0I3I/fKChNhJqkb
QpEWZ/Ql/iJAlTIVguw5D5XUVgXxKVV13rzBtnt8bCaTWoN5aRprUCf6BGNSthIfywa08+bwwHGQ
zdi5Whl7bxuLYYm0hwcIWw+O5f423INvHnIO0L5EBQA1yaORBvrrH0BpqUNcxO2VbeYImEJZ90IB
hxF2NIdWdmUgVR612u7JIQwdHmsgb7FM2C4jUoYQlAQ1egSmybybnjsRI0B9h9FjFOVmFxqehOM6
nA/JwlRC0ooVVLdR5w3NR6htHbrRPBgjb2h8c5pvdfrYNseSQ7Z+JjgIo9N74Imxk4MB0dH9grIy
QXtUL72JyyLIWxwToMdCDUEmiy+IgcWfxlty7J/LZxAJBtXXJHHp1A9AKjuOy9K/9IrbvE+crK6n
RLGsAUoJkg/JZfBmh7ZQpHaSYpQrK5weGktZfKzxTGrddpjcqnu5bn/zgtAxIAuN0A3uVbLEhlbR
yTVoN/f2UoHPK5Vae6yrnQ7t2uvGNjd4ZYzZYABbjbkA2StSxtZVoHsSW3eLqrvXrWxfEyszTOjO
IDQtmBIYhv65etL2igAItkTQopksEqLIiUbyEStqoFG6zLFtDImbi9+ur2jTiilDC9QCjzNgROd3
EThDJ5JqGU46QIracy74Xca7FLZ3zdTwjyVRUlnGSNTNqa73KR09OL9c/4BwZzOh/rDFNio6KDzO
Uo4FXdjitvq233IrW8xjPMp0vSMKvKH4CwzDvvRkxr5i06gSO3oWUAEHvJghvYpRzQFKOJCz46MV
twPa6lcwri8W8aCGOn6FsDODbLfsDA8aFqCw/dUDyWxOXNl2md9fU2fOwP+Rdl3LdcNK8otYxRxe
GU9UTvYLy3Jgzplfvw35rkVBuAde74uqbFVpCGAwmNg9DqZpmB3ZYeO+Er0xfZlC/7JWsgNOSzZQ
jdZJrYeSkUeplpgrgK5+A6Rt+NUVJwbZOpeo4S02+GQsNxIp/6gYe9noJAKt1QsAhF+DsF+dZbEy
pMtixY6TBID0gwHkm0Zz0060OStm7upGPvn9xlgjm1RZOWH7I5ydLRiDg+ggOMa5ejDOpFOocMVn
hUcqyY5gNlIp72nt1V4XUpT14lO5z47JYZv74BGOsO3ARhrlQ9XAyewjoDz6xTA4o+41iepq60ke
v6TS7dwPtpbuEqUIzDvO5hJ1uXS4lAOVFpME7xAq+1udJBl5pdBVzitasUX5L3jbuApMmbxGyGt1
ZSrwm0S+ApM/SC8RrKTABrdAhvcJHbENrUzUVMT2xhj01s8WM2VRPgKKvLd1Yt1LVMmuOdvKeuG3
MintaRKhHxKCt0dGVse9oMIxDb4D/9zY/QYVi9x89Hi9vkypkq7KGlBVVZ1ORq1jaPwnfGqXl6ZS
SmeO51v4daeY26PFupUq/DL0koIK5BOO4VosQGAJY8lfFPHFtOK7NoUvkw1xz7n/rPBsI4iGLjRl
cJEUEdKCVehF/aMs8LBImVd9K4F6rGTMTRlTBgnEwPSgUvHnXbgjiJNqCDwhHuQz87KjWwMQ8joh
L6X7NqRkCavGgkH7v5NRMGenNbgvYEgkXLK0SuB/47ScUx29FJpq11r+qBoxeie6aL3SCu0ZKEDj
QVu1b4aWX6ea8SRP0UFus/uy0A5CNu9mXDW7Wpq7oe/8CZwdN1XZfBdE3bLlOvW7bMydIYxlzqkz
zcT2w+WPVn9QY2VMzAXk9nv9gJHDJLLJMNboaIdhDEgLg/bj8qV9c4BoQ7EVST2t4xBp5TSIgAIF
X55kV1+LQLtS0byeoIW9CRawjNeveAgeMfGKAMVwBC+5Ber5nWC5/S5+nu3pLJ7xOK32Cp47xRNu
uvs6UEMHea2mci1Xfs1/NjugO1kuYHlEFOLDO/OuOlae8l0EB7T1hdcAxbqm2zVRj7egr6UiKdDt
BCSA/eMyYyLr+fK+sUJitOqIaLPSwLJC8510gPbIhLSR/BptLYVQ3RlVPLktQFP8sRxiG65Cy0Fq
Z9mErUjq1ZKGpcviWFL9rDRAjbwLAQV2eVFs/dusinqmNCxrqvRa8vXzgk4aA0xYfx5GEJ0QqAGO
RKLRtPrpYNH+DSb1qTW5ysuxSQdVAhsYKjyFrzvrrjwWe60D5wgf+oKlGWhnhO0G8ryp0MwZVaYt
eYNagt9Pz3UXKMqL2HE0g5nP28qgtG9V1KWcwFKF6i6ZrJ7OuWnnr9m59jr0k89X+dc8QMXinzby
fWVk5RuHUZPjupssOFPxXj5ku+RgOapLarkkyOANqTIr2Ns1Uk+9NXV9ZUSD5IeK+LPIIndOpfOa
mU6eqo09Abq1COvbRpqPhlo8TKV1alCuMvL2tot1t8YIUFnoTtxou7XIfuUSRlg4+8EK/LZfSDmX
Yx/GVhLhFGJdfzWn9WdXpvtWSBVXCaODJppolymGH2UUPRSp9aDIBm+ogOWCbb+Auq/gOjatdcQe
EQS46pDgZwftxvwfsaw4m9JLI9Dd6btpx7OALFuhyzpYlhXgzQOl7aM2zEWl1nUuwaoXJwWpOtCD
chSOeZM2Eij/IUSYOckFbtJcfkGu7jwj5yokT5dPkSXEQGlURKMncgU0kEXTlUPXAAgF5e0IsIcn
sKQYMu++svYKJQsTaRUFLG+fINHEsFbHtNKRf5d8xZV2VmSXx2i/oo1L3Amn8I5X12ZK1EivGvC+
VYNuMZFHIKrKA05nKYJEjpw55/mPLFoKFeDvf0TQF3SYIqWpoXzDYQXmrfQgfpVRqsX4FkAknSiI
NR/Pld0bf2PUWY/jVjh19yZU15PSaHQ/rB1g7n5X/ASVdEKEG46OdVZfqof4mLnTkVuC4+0sdefi
IavypsJZti5ZdrFLPLBm7iyPIFuMt/WZd5RMS7hdK/VkKtKK1rgl0xH0TB4GfK3n5jELNG891MAQ
OQz7OhiO65fGS4OMX8ZhXhBN10wDQ3LKJ0oBva5DpZahSavaO3FmPlpmdKWIvNeFva3vYsjvN4/L
GiH12PW4h3M5OmEDAj+D10HDWwn5/UZEpRiNooAx2l9D636K1Z+F2QargbnpyyaF6eNglOzPllE3
o7OifBaJc5juSbpfNoH4rZVu/kbyZB4B+VtyGgN5u0ddh7Gaogiw1wjmctnR+weDyyHFSmiAPABG
UsaQHhgmPm6eOGKYBwMpcGtIn0zhk8YBed97huD9XeczM8u4kUjX1qtQHNBw2+ugXI6uum86MDj7
o+El+/HXdAKjuC9wNpEZQG4lUg+OqRaDmRrwTUUCj7PhTvyrORHmmb3v6Fv4vFFHuDTiMFa9hBHm
yVtPKJ6D8W+9AvzViYCVo/PoH6aWtsuj4jCAQgkl5CFtq/ysgB0Y936pcJ46pl3eLIq+xvEwp+jN
ACFCg4aIeXFKCwTlQPJXVtmZJc6KuCdGXWkzmuQ+R8LGV/R9eyLoMKZbDCBPXfZ8QCOm/dB18JnI
GL0FsMPHK4D/Q2pmnmA/EIdlWWqvSRGs0uhcNh9svXgXQz0w09QbGXCFcNNU9MxgHnAKYuDCcYwU
sUF0VGSAo0030BCgWm82bKN9cBlWw6ygDGL8UpamV7WeDIKdAmD5l5fDvscbSZRKRGC2HBrAEPn9
S70XnjM4p6Fbe1owP+W7HtOv3NCBuYMbiZRWRJNVtnB6ECcj4RBGToIBrCgEWLFJoKcOZCBqTHi+
uMzZUMroj2qXlY1i4Tq/sYW+QUacij1BPf+LEgzTHG+WSOmi0COPlONZ9pXfxCMN8J+AJGY5GjC7
/4p5hKn9G4mUWlqNKhWdoOq+Lh3y7DoSQAYWfbmsK7yDox6ZQpqLdYihlLJRg+3xWVL8ywKYkbMB
5FyQkGLkUKRrnEq5FlIojCRimtA16zVBM3pm70pfFx+YgJ742j1nnTPz4EuYydCtYGr75Cy1kimH
8YBgT0fSQwBAy+RLXuFb4KdxOesk0den671ZJ7WTqpqaoHeHc04S5QlidQMXTnYznzehwjyyd0F0
E0UqJWafI0bw1awIg2ztz4Uyxx5nOUwplgiKUFHHTB6dVAmFXpCzCKFgUzszvO7YKY0zYcidbwdw
1RqAV+PCZJET+bSFG5nkmzYWcgqLYgVJM9zuAsBHwLEumgdzetCEk5jXThlGHEPJWyNttSy1qcxB
1nwzv6/IqM3Ks/nMSTZUav5sI2WjDFGO9FDDNq5lvy/j+GntzH0el7u2LG1M9TXeWCitV2XtXaOm
V+sk7wRVRv9RrN0OPQZKh2UfZsWXxbAmzhHzVk8ZNPBrFqUuILm0Wr0dAh+zbTnvKtst36yeuoJq
blar2cNCEyIj0q54fHsWCPdqa5u7+KCovEeBZTRN8H4bIubGMA5BnSkA+geQ22JV+jD566j7imD5
XduCFSvq7LKq96uY3MUFMFYyRd3103qs5sRBmuKcq3rQVSvPALK0Gl0XyEYYAMU16VREHLdzJkxE
q51M8ET5MJ+K23GnukvjKoHo6kdMZjSn+gok1z5vzuvNGtB3aiudPKKbO1UlYoa0GV7mRTwgw4yk
wdl09K8EuCf1gQ6M2wzCHPOKNJDyHTimBmzFUx7wMrRaPIyr5i/O6Bq+JLxNcK5gz2oPLdrwuTaE
ef6kx5PAIOC9oczwAJwKYS3hn05FMILucZUPebNyDAfzbTE12bAQnWl4oqm702tZW6+DgVTpz5V0
hexiAfk/MrFn/Iw9rnvF8nS24qh7BOADUxmUVPZNI6nsyJJPpZyepTrSfMWYbpS03OdDgex+HGXu
WPdBISDaaC3lXy709kOo3QXopdKkcSy/4QegaEYw+Y1HCSV2QK6LtrUf/2kqeSOSBpMrK6NXhiGB
ixW5AKrZg8M892NAueSEDy088hnfWIZxK5EKSlHS7IZUWDRfje8zYw/+Hp76sPLYWwnUpRxqoVPF
Gurzu4EpOUw3RkD81n/j6tmKoi6g2iMSwDAKppU07c6QpjP+iU59hKSpybG9bwhVn2wNer+AvGxJ
4qdK+twidyzHWBa57B3Ilfz5mEVO/CWebMLBBoR+FcRgjZ+4gCExK0AlxF56zhWE3rxGFKYdeP8W
utieqaku1zPsniwGigr0k6EDZGzKwZNh27eNGEpXKhB7hG2PJXceyTOnfqNMNmICUMLgQuwWExMX
nEvINukbmZT2YD4UwEloUQInzHxSM1fCtE7ijLJrgCDDqe/nY7lTv8ednbbOlHjo5xVT/y+CPqZV
2nwHpVpjZli5MNb4jlP5sMY2YSbLf61Oa9e36dd/aW5HRlQFN4diGmhN+/iQieOSKrOWGQC4fxmH
H43Ga5QirhitvaQPUwEaKxKv9NSWJTaTKYaF7KPbzkaTuyeIX9LwBa865wBZDsFWEGXNy1LSZqMQ
4BWZLwXA+oqy3GXDAcxyxyZ5yGbOtWSLQzUbsRdKsrRHNKZqJSoDHg/EyzbGsv1Eexgl5NJr2R36
2UvrO07swFIMApf2vxIpp1eMl2WW0bC/zQbEyZ5kY+erv3D6WHd9K496jYfGyCs9g7ws9JL2pCxn
sXy5vCamchDsddS10R9AF63ysA4HJapkv1l3VfIrHM0ALCTA+Gx57iIrjrQ2kqggCAydE+oPmfz2
NmindSddKYe/Yclk7tpGEHWhjGoOqyKBoFUBj+qcDjtz4Tm/zCcB9Wt0cqEZwET4//HW9l1lVZVZ
yr5gYHh+LX+YUXmVRZikiFD9a3PBn6NiV9Wl6MrKUDpx2V1VYJBZZjUYAc4OBK1gHsVdqi3npVJ/
pIrupn1zyAU4q5Fyrxh9MLVhH1w+bmYKDa1nIib7LVNXdMrRMU28mYKC75bPepCOaPbN/czp7W5w
ELe57eEv7ClTx5DoBKmkioQtXUEU5khAehUy9a+Tp7hF5DSHubSLQLzpQcou27KbZrZwSiuH91oy
07rWRjZ1ZefeTPUlh2zxN1ieEyM40ND5Ex94hpz5Zm5lUdc1rEtDsEIoHjJpM/KFcY5pU8HLl/8D
OjVT2Tfro2zutBRdOg+F4YeP6UN6kxyN5xJoh1/Ck349PxWNK5JYhOu8shw9S5EQkIJWl2SrP6p/
I/cqoKk6GTw0BMWGYIgaV0oQ7+Qdd1uZdn4ji3ILQBw8y8qMbSU0tErsTSu60wVnBihxpJIm2Ngm
ZJBA1vv5b24mgiFSgjMtBY1YHxdq5n0SD2DZ9GOxexDX6Cod0v2iSbtF+ydTvBFFGUi5wogfOh0R
0UoAmisdYDnZU/plGXhwz8z7uBFEGcgpVDpraEfZz9QR0N9+Id9P6aMecYpgTNXciKGu3oBCn2UI
reyj1HHKxsqWs/BmFvaXLRpPCnXpJCvvqmEcYFzQcaFVzqT9kC3eoB4rcrJUkuWFzZRAIvtRC2ZF
mTpBxI5F67UBmrFI/3p5FcwW/q0ESsmNUrByXcQyZLG7XevwmOGhALW0Y0yTo4nJ975Wn6ws/opN
5CXzeKujdHyWmihMgUDsN13nlUhmR0biXl4fc9xkuz5KuUslS9tIIzqna34cC2fTzIEeUEa2lYoO
eq8mN+9XjJL1xik25L1utrt2Ghq7s2S7Mjo8jq0zG8axLpZDhaR6rGAsWkvOID3bD2u3cnxZ3p5Q
d2TsJ30Yyh57MmQ3wzq7shl5nD1hGlFUABUDDX54G+m3uM7HPIFx88VbMvas7dLrLpgCdDHu6x2A
VYxbQq8tizbYnvcD8tI808pc5PsH0LFkms9tZlZQuh7RFoba7b7MeXVVptunkQYGgB7goaDuJ1YO
iuJV0dBPAOidsBSdTDV/VAUYfTU5tcNMv2rj2RO1XDwq48oD21I+++yaAq8D7QZorv4cXqEdejaS
2MiCzovu5ofujJlXUBbfjKcpIMAnSNyeZtQ0kr3qzkjfRU51LbjFMbyDTxKfKyByrY/TKy/YZTgL
H7+Lso5J14WJJuG7WpfQSgCj5Na6q71mj07SM9hIOfr82Ux+FEcdw5BKFpxRiFPFrwNQXgTcPLWN
OVK4q6LcEVETRqs1iZhgIbWpw2xnzhoQLHMM+3oW54n57BpoiGstTUJ3LLzxT3h6/bRYQwGrUi6/
xHZxG7MPRLk9DQBaMrPMCQtuiosYw4/R9EeR1LlpaxvJ0yrK/ymHNdYJi01ckJF6IqDcgtwBd/Rl
Q8Fw2j/KpA4vt6QxE00YCrKrMTIhpoBtVW0yW2UeSaf9KtiXZTL05cPOUgcpAxO5nRoZmVlplzfP
cXEThRzTQL760k5S5g9BiFpUJnZSR0OatWrfQVIpC1aACdi9bCa7ywtiSgPWA9lJINfQU3lFEzal
UZtI2AtX7XI11JgXtQsZ+jn+vCyJURsjnpoCo4N49zOCdR3Pid4W4Kr53c443dUYsVxdxSXRQC86
JJ0Orpq/qEp8NrYfJVPKGSrgL1RSQv4zxbKj1suTpabXjdPqmeJ0C4b/jPaqrqbSHheds8GMgvhH
4ZSWAqABIBX58IYy4I775JD8HDBGGtvKofSK+8jV79YfLa/b723mnVIjDcAXqIqASh35Lco3E8EW
BiQaHGwLouXmW1vZRmmrh8KrwHYbecpVPPqoBIEhbynt5gYwbHzcLkZjpfbhIyj3rZ+bMJIyQfO7
2Em+oeHmxyo41U9EKjoA9cmoXmr3gfTUOzNI7hweza9MDvbSJhCrtamGmaHVmzFmjPyyKUqQrPdu
EtXeqk3gDgOvV9gdR8W6GiP1KS7EB6ltZjsBACu8y8azugxTo23uiqUcJH24l0bFwwC8u0qmmxlr
5GhaAT9EnTK7wKyuDY6p577mghswbij20MS0lWJqmJGj7EEagegjkVbjP1ZuOD/g+QA+74jDQ/Mv
pkjTw3Q0eUA4jDuDwUMgOhtQTwyrU2LFSpnGMTORLpKzQNQixSkV0TanzAMK46EaottJyw9lZFVY
OOoNHGPBeE+24unmdyNSsgkt6QYi6ewbwWLL1CuAIKPVvnArwCCfs1eORIZH9EEidWGsWtD6uZeM
t9S+7ki74qxh6toK1F3pCD840hhPtKaj1xfNnvBwZdr/Q7OFuApdR5grk10twtWRbFKgHdxK8wyS
MbBjz3IVe34RDc4jxryWW+HUK9aHUiKsbatgziQMSnf42eS24r8ax8oZd42brs4pfJke+sC44c2q
sbQZFBDw6zHagF59aperyJjKWZx1PwKZXtZFz4LyUk3Wo1Ec5pYTPTIqJ8hQoHNa0XURcHC0Dnfm
lCiYhkK9yXRqNJzWfnhAeIUmLnBDeLFPFKoAn9NtegeqNB8Uf5xT/hxJfPgAWoutTmtrFQle6FQY
WH6OEZIqaI/1TgEyCTKZocuDmGfu7/uSaWz+phQyeHui7ott7UupH08/ShDQaXVslxMPE5jYANq8
bvaXRum3lDbH3A2WJx40PzskweRDMDceY7nPKACpBjoLsLRP6EomyDb6MDUU8DIqXiaoHhqXu7Pc
5J5RA0wuX16ydjQdq+pFuyr789gLgTnU56ppbi6fKGvF2y8hB755UISyszJTFBTkBAy7B8F43v2q
MRMw64cuD51KeCjML5dFMlzOD4snv9+IjKZBWYUUHLdrPN6syXotKurZai2eN816K7dLo5ykvpvN
qk+wyeX3fP/1K8iKf6JJyNavswcFyNv8FkvW5dgKpByjdtWnpZaxMEOOJgeu6X2h10//sHmAKEEM
hM6NT6ATk5iOqZgnKhDNriP1ypyP3Xp3WQQrDCFZ0D8yKJ3AIxm1fRqpvv7YPJkHlA7c6lGKbMIX
pPvlrXDDaxBhqsRGIqUSmEWIk66ARA2kmWWKWbQKjgsajDkrYz3C25VRKjGmSjL3OuSQ+XLVyUDd
q38hRhOpkQDtedxBHN7CKJVQo3qIrAgC1TNy2r6yswY/e7Sc3hPdwgUwdmlP9sjzlVk2c7tM6jns
or5uZzVX/bm/FdKvMEQ7eb0yMsPJ0M5weU+Zt2xzdJRbhdijFJIZK8yTOzXpr+MKhrn5VpvT/rKg
y1up0mDZuTpPJbxvoJgbw31szK6oDV/NSes5C3pLJtCPwPvuAV3oo32q0aw0jiOuWPYk4xlAMOfE
r9odili7QnOLn5qnHERgIfeY3rSXYwRWlfoFc+XVUeIsmenXbD+FuHgbU5nGuiUXbawi4sF8xA0I
GV0RpbzhsQDfeu8JQXSefKK7/III05j9OVdVJFdpI7pRtBFDSdiFCNlaLR3dROGhqTGSxUgYbmRQ
hsZa8jyzesiQ5/qgVcVzMXZHfendwZgsF2CHHpDzDik6gFy8GWjRSCpvUuFiTcAgUIvovHbdzdJP
kz00ya3eJFdWoweZNv3MV+uuNFWO+8NTQfL7zZ5UgzmZSkduc3xek72Z9nYDCrrLes7beMpGxXoD
yHatNX0rQYQnPYk1L4AnWvNJwS1ZM8CxrWCeg1JwsVfluRIqDJK+1UqVZwGFYfNacVJbPPKQUFhx
gbkRRqlwEsmyWci16psKElmhaE9x4sup1yF1V6uRG4N68fIG8iRSmpvWk2BmMyRa4SFDvUEJT0p/
O8mT3fedl+TcV4Xs16X9pNS4aSq9LGaYWwJcvnzLDup+8q1Dfctn0SHW9JIoSgPFVoiVtsHa1ABI
vIcefjcsL5//iKcitBIKUxdaUgqqNMwegLcCpYokiK9CG7QzJhf3k5VJA+7au0ZSz6TShmmVgy0G
4uQDajyiB4zrXYeyAXpiAEw2uZpTlbauBfypdJn5WpIRa5QOwChFt8Ykcz60S0VeSx/jCDv5J/CN
C1vzZK+8Vx8zr0L1IHEKMNOh3e8gPzf30XXlVe4kONMu5nitzNu/+RhKl3QNDV5jggMu58YZ+19D
/eXy7WBr0PtqKQ0y1XxJBxU2VzwkO2mXBIRB619DnM1CKA3qiqlv+goLwQzXKdp1wbhDCWYfXxGE
Of7oxX9Rofd1USqEtJg6D1ML9wCXsN8XXxNAwrRHAJNdV3sZLMbSD6C6cFkLmCG5uVkn5WtJg2CY
0UrW6YpArcScSe6Oz4k37xGQu/VxPUhe5ib3y2mK7X9qusEbupFPznvzJq3CAI/WxHkq1+C01X8Z
u+gW3AUGFHjwq73iNbFtHoU9j/eFgWeECETWAckog7IaHD0fBeeTOfVFnQG2GrBAkisdJYzI2QDj
x9Qt8PDdbF9/m07qj8k3DmOQP3a76LV6vazMzFAF7RooOaJDBUVH6tQtC8BwWYVTb916n+xKX6pd
8wvBGBECDW79q7HnNrixruhWJnXiYmkmcj7AWJUnfbHRPerGftSgaZYg8mtPJqbcXF5jAtMT3Aql
jhkN12akLThmYLCHt+LTdLWctRMBVMn2KuKyyTfRXtXc9ytwsv4lPNsIp1vYuzkC/M4EHY+V+Nto
LKqNBOCuMmqfc5wsU7wVROmUoE6lJsRYpXmGp/tUuk3laBjuuRkPXWLPuZ19J+OfwLkC8gav2YnR
6weNflcmk3JVhFGbFBUFHbR9qi3yh10QuuKP9kiGXL0Uc8LoTugwD5q4hEZpPteB5pan8IpXw2VG
INsPoTyYUljlJZTwIrVuGCxX9Q9yp4TIBvv8oNqEBhYIxKfUK8/m83RtBT2SGTrga56tPU/xWM/F
9lOo92gRI1kbRXwKcMB3yvH3c5Hye+pY2fmtHOpZ6lU1z5K4xMmbkWNpTemMVv4M0Nf7RZC9cZgd
MVvRKlEvwWhMjxy9I48R7VZZKAwAhM1SUB6gpAtIwzVGBgWfDvqhuh1PpF0SjIF+eiWcraBwFztv
bF5qk4GHQhTuXSz1RrZGJZqmArEpgM7BU5j7wDnrMJIyIiVhwtdKbiSvdtCgAAIt7/Ka2VbsXTZl
ORtz7YBfCisWa7/U6jwtT5f/PqPT6ePiKDNZmHGi5QZuk1kMk2fG42gnWbVbhkV0pSoOJqU+y0UC
3palSO221R8ufwD7gdrsLmUyo6EcklR/cypJ7yIKdrdgajnKOtDiwh0ZAm0daDLAKLKbQ+sU12Qi
iROLMN2SzRHTrTdm3sgJuhNUX8Drf6X4Y2zjhMcdZud9+QU3HGeMUYugDPqUJ5to7QWt1ihraumD
PtYzXujf2S4UCqDT35EBRQ2oDxB6Aefu8p6zrcUfpdIoCzpGRWeqAhSa0LOixAXnEksMeP1MTKdr
u6uUgYwkUPDIxLkc/fEEckV4WvKNmdrSs3GUngmQ1Rs3zlE6Y3+XE2+ZHHOh0UYxmZKpM3GohZK7
6jDZ+nwj127c8cBLyX5dOkHKLkVhVqW6Ces7OYIJEkGSi1Jd1bIroKaCCos3ms3MyGw3lrJIUYee
UWRlVH+9Tq6Ww7S4+R5TjxjvcJPMzu8Jc5z4Mn8rnwwMr7V3rYNYaHdZif6LU/euRZRpSpNFG/sU
F1dF77rhN2fME4s3xUlyZNT0BcDQL9wKIsccapS1klOxtoYOGkVi+OpO2Zn72us94lS1zoLBQO68
PeNsCRAbQN0Q98JzpVZZx4mcKBPsI6AEfIyKH0KU8eJv5L5YrsirfjNU9oM0an2DolrwHmEL9LPx
vbyJHeVYPAJTLPTBXrS4pDhrXpWqrd9xDpP8YUqFPwimrDAhYBHaalB9NCBcg1nAk1xll/piagMB
C3NmsktIusIjH2adpcxb0bTbOlqVllrpSHwXpN4TlwBs1Ltxh1kzT/IQzi/gtEPX6fV0bI7yYTiI
u47T+8QwiB8+gTLBoQga2ppcYLT9OlIeXqO15gGVvx9mWET2YjU3Yy3dGn3EZQFgKPQHybQpXkyt
j2WoV2nZ6u30a3VLgJ2hnb51Wm/0kMztuXaZt1rKLHelUQ0xSYRJ8greTKRLwudQuIs6DZxYD6EI
orDyG0e/eOukbLGOJkRA18EWx/vBE73MG0HI5ujXhO20dLR9eea5xIzhaVCwvd9cepJPXcsEM6TY
WvVcIrVR+ugn2evXkkP8cF7sxbm4JmWRpSnNyzWFsBFN0oYYg1p5gguROPXAeW1YDtOHdVEWCcP/
QzoJ2Eq9wQhGG34V0vgL4pDMXyeltZOhAIVnmPxAJvfLNFuBrqDJqZrCuxiYrOEQuVnT+GJRH6x6
vcnLLljasLbVOHwwEuBs1tO57vLg8vkzfJwP30zZNZRj07lqkABQxsbt9BkGW9J2kciFQWb5HDph
oBAV6y3pQb3Fctn3ZgJURkytagBjcGq/U4+5TyKiGulBN7rvnehhccVT8l1+jTOP10rM0vTtB1Ca
MCxZKwsajkfTfzZSi+6v3eW9JOdLm+qtAOr840gep4W8gbMZhOYpVa5z3a/QjMWtQPCWQp1aiGa1
pienNh2s6zK0CbpNgUbXRfWQ/AXmjHXDo4Zl2abt4qh3SFoWc+l03CPAa5z77G6JKz+pztG0X+Rf
EWYTUlCU/7/2UyEx7yY1J1i1lEQznj5JMIKwQeV3KlD0NdIviArdqZrvL8tjhVxbFVWo10bMhSgd
lDdbSNzvGLlz0oMqH3kOONMEbnbzrRt/szRMTjeCCmYGvOoykn+lG6Z2fiR1dDTS33CdCJYRBLo8
usvASIlMH/WwCJWWJYL5Jg7zRWEgoecJbsvNCBdicFc0eyFMjvzk9fKGMtV0I5Z6W4q6WhOzQFKi
MNEKM18NBi9GY5mv7cIoozLOS2OaHU5M6A7N1IFMeNdE3CCUtw7KcjSNmQmLhOum3/Z7VbWl0+9s
VnxX/Mg9NJJaXPgCtoZs9o4yJq0gIUCL4AuMfvlQI7GBnMbBAkhE7Qh7XsaMK40yKMCoz4W2hLTp
AFxePzrMtzra5jE+hJ5DnuvOakXWt6dG2ZKwx7SbIcJQAq0zdsYTQVBGneiq8MwJ5No1+h0b3LrK
lxqELDGAJ3k+yOUL8Yk5XB1SU1H6CXcbGTK1TL4UQL9GMVq8KxOh4bwLrDzVZr2fOMTnbCQ4htCf
JLfjh+oqKWySnI08jNOgBfAEvm3c+uJ6RFKBF2szvZL3zf5EJx5hKlvLMYcKXpSqAYgWycXeK8/J
jiRF+x2yw5JNGq8Jq7jWOOpJRSwxcKnFme/HH30GwsJHYz4rOfKOEd6PdB8epF27I6kNBAycvf4v
uoWOUgy6AISZLs7LAEUzVwkn2/uDt3hklxUAT71qr+uzeVP1rorV/u5fW/Fg7jLtvPxLmycO/P0j
qOABo4f5MkoLycMDVteR7PK+QscJoWxKd+s5cf/Jt9kIpHc3l9dUbbHqQulu82VB36Wmdu5lc85+
H+G+SZJpiag3U/dWbpaulxQJLpw5Pgm2tc61bSjr66jCfy0xWYCQbO2PiYyBNY5otqH/I5r2BUbD
LKXMRCwK3PWXdi/OaI6OgvSJ5KmQo3K1v5hpZrWZ4hjfhVL+QBULqhrPoukb1wva3QpP2kUHE2Px
kgeuNn4DJCtz80EgpTcIbssuUVaS08gaJ9rloI8vX7XWMfBMk8zGMPrcPnem27pZJaU7QF0YML7d
kSSZ6BBaM6CF7pVdVL9hAKxIsIqn8lBmLq/nnf2svm8v5R7kwqBWq47VxkYRqLrlKMMDR23Ihn1y
yVWwxRimrhqfmLh7QZzkHECavgDEXxWtCJnTuPEd8uUO39QydXQjjHpEW6CSNSvxymc1tuvhPp2+
yfLd/3NF1B3s57JJpRGnFZ5JsbwuUc8i5Y7FNZ7qgAfQfHlJCt00WHZdDrZXLMm07vtB8JdQgBfO
G7RnsNGjLf/Pzil0yyAuNsBcS9xugrdu5nZ5PV5HAIyqfxGgwAw02aD8EVye28NeHciNgS0so0WP
0nwwPzVN34o4sBrTOhMK0bXsZBhN4pwZOfjPWvguh1L0pF8qMUpxZuNL9Ct70jA6c1P667E9SsFQ
w69r9srTNGL2qXZ4DyLbphAG5/8skmzCJtQQEtDLjAJ5ENGz+7u7AtN1eIkINK96HI68YVO22dxI
pNxltUnE1SRKsxzEw+IVHugK75RztU/fPAttz9leckyXtpdylZtIAYitiRW2LjHTILM9J8EI5tx4
R0C9eZ0bTE8GnX/gCALG4Kf+1mlK01QRoDUE1FLZZegd+JsiDdsn38ihHgNTrfs4lCGH2OVBB6Mr
sBMzLGv2WhETtLyglOkTb+RRt0EIS7DXNnBaDK04h2J4iBFhzyrIvru59DlnRp7OT2e2EUZdCSlR
5lwfYPtJG5X2TPpxDTyrFcYfeb4+q/dDx9jAnwOjbkBb180M2rXfG0nmqggWXecYr+QeVHsgD9ni
q4Gf/NtHlnFpmdRVMFRQ1YYpVBNcLc4Ayu8pFu3LW8l8vjero7TfaAcx7dD25vfx4JrS4PTqWZZQ
Hhh1UDhz7hpvPdQTB7KqQbZUGVc7P2hzZ5vywlkO215t1kM9cHI2W2EvQzNa90U9kDf7JkEaBojN
qDdbXO1gBwzv8t6c3o19bFWzmKzw7e2ZXdXRMRH7BpuzEx/fkmr7EeUOzRlneJnTMfsfzq5suW4c
WX4RI7iTeOV6Nu2yLPmFobba3PcdX38T6jtjCmIInn61I1QHYKFQqMrKvBEdu/2sevMDuCxzjhKg
8HMsuBn1X7GcXlpVwsRpHB+gZnffL9AYyYuzAlmlYSp+fe08ot1+D0Kb1eu4mqbkn2Bm/orRrgwk
H8QPnZeWbnePB2kAV2qE6bzAj96vkI1Ze0zsSe2w5nj27HC0PC0YQ1QTw17x5J/GKUr/YPp4t6G1
CQTvm7Gxqq1gS5FLWFXvmmN7l4M3yASNqFt/0zFnyTyshJqddoyD4o4uTnXXQPBdhFDddzg8TTWQ
JRk4K9z3NlZ9tUmKA6vd6CfV70NynfwV3eZ361Xqm8feW3zjqXtllZ44oLdqJXgi78b5jX3uXmla
aQSfjIY4b2agiLzprNGJ7dSZFaEe5W6U35jirhS1tUg2jhaLvHaoXJDWQRJg9sZb9SDC4+whRUxW
4bQUUwWukif+1Q0IUBdEZy/EBWP1PQZ227s+pGcTfCWRM9/I53j8gyRyb55/a5gPIKqRyFrOJPz0
H+ig4bmPwgroy928RpKFnrvHyC70e8HBZV/p083ye7nvhG4bX85yEhlKha+4PIN0BykWQwczEtnC
FyfK+7nIxhrnM4ViZQYpYY2NPPRO+aN0f9aX7IDy4K3ovt73z/9+yE+xQc7bbMVzLui16jBnpafO
kPS1dKcuBGDxd+rLrzaRy0J6K4Jk3YLrLIvR5gUVRYjWyl1Z5L6JaWStlcCMrV9Xneq0dL1S9BSo
ysk+pOpfJnmq6hgqsQgRq/FYjhiPlIaHdpUvbYq5OBvygOpPZSwdJR3R9bM8aTGfYhUi4VPt1rN2
Mgfb16rZHdo5RlrQnyOrDzt1PujD6Mykd9UMIORF9WfQgxsTUH2tec4rw6tJ7oy6elmG+76ljyvI
Z7NlgjIn8doCOqaV9Tc0yg5aAznpLD1m0k/VHg7x0LrQowlSOjtQt1Sjx5xc5YtIB343Od44Cpdr
qb1K2lJmO4ou3wgEExuwGELRq2b3/tiY4fKqETKuyiKxlK61DrkCZfZUSF4vOmFcYpVmFIwHFOoe
7FEqORVDkPaACTPgUHUl6q/trQiiDqAxBW09o17Bed+cZwr67iqrkCkWZu4B8+HlieEIYsbex7FB
YKpCQg7Xj8ataKppM2cJwrEawpGBNAf1B0ANFbpBoMnxtHB6agPpxfDim39V89/a5jJHO9PL3LRx
90q0MR1ZTlcnl83HXJV/6PJ80tf4WCu56Qxd3DvyIoFZHFT8zVgebLAz1kUJgTtJus6gFpik2s8p
0byi1w9rpB06OQ4FO8V2gg8M21/LfQ2rJ4atRXBj9vZi2Mc6TMPxir2/0iPpgGpaD/q1fiXCu+xW
QjaGda7nqaBTMKKFxwy3T2hCogZXBJEXh6zCw/ARyaELhS/oXef77Rh8SgJm26bvE7g6gCbQLgFt
PgqsdcjYJ0BdedZyr/lblPcKtljnrpQYUs9yCSLHQNZKt2oPxHhdpntMIzizLYjzwl3l8pBRt5ba
WBEupuCfueVK9a0Mb05c0KDxc8Hqpjvx4JQ3orREtLPs/zfHeqKytmIWFt8TNNyd/CMSJ1l7cQrX
IWFimqjy8LSxZMgVq2hwN1eX/PqfGqd1JQdM0ewPMoG9lG5rjYu8FVIBZejx2fRQfpIhJA1IFEvp
3v4gpdsr7NimzYjLQEqH5O7j5tl5EWnRBJGD3p881Z1DehiAPjMBO8NVGAinzUX2uI/VDr1smwPi
Y3FsjuW9jvF2C48/YL1UFCFnR9Sb23eO3+vjLktKlnLqYtjrC9BcNb1baCLcosgE97nAnmdrSU2w
pKSGLuKwHuOOgFOwmIPRGp4LdYLhJKR1dD2s5FXSrLPZGuAg1ZuHtpTcr+Mq/2swMMvUYGwZNHSA
FvGvzYHIIGCCTlKYK+VDQgmE6lQou31thA8svBHOa9Z5GOVEM2HEfiBm7NT0eSKTa9r3UqwKFsS+
0Pae4G2xBW+Od9PMVpKvRhPO4A7O7VulpO5cPn+9oP1ds9GJMizQL/FI124olgWqjE24qN09mdQn
iUiCPdtbB2gnwWSAJgVEarg3qRJPLVhEYKKv3grpbswQHC0B+47IBhfwLbLmS0+sJqQknAHnr+dr
Kokubv4Isw+iQGgMGDrTAgSau7jNuhqRKhQtaCyjUNLRy0o85XoERNeEp7PBIwFC9VO1m7PITyjI
iL+VtTbMIlQgwNH6bpERU8EinvCeJSBz/PQY4y1yH6vEK7c3SN2CPHI4WsMDw/Is9xjUdvPxCAkh
UXtm98MpOK54PSvoqHOpW5GPebfmcRumNr0mXe6ipXeWclvgg3turmzMcJ+uG/NZX7WoCdelCQZi
e2smivACE+8Yxc1xnZQlqqYZO5dpYzBr1+kaHb8+q/zj9Z9v89+9ei/+bCyoqjlOmoG9ihJAGgFn
sYxnNak8PX/82pBoKZ9Okw5CiQq7RexvTUa8AjW7f2FBBUpN0dDrR7XqY2yTy8m0YrYUGi1X1ZDc
0tEWHNfd3dqYYKF8s1tI6DPZanFa9bpzda1y0mIIkhyjivbT14vZP6YbU5wTNyPYL2Ytx2oIclzJ
ocfM0zJXM8ANuh5lJ/VKUWV+9xNtTHIOHcUtkeIxbcNm+W5GqlNSUYFNsH8m91pAdqlGnQIL+fBa
D8Dwvq3J/WwK0mfBOnhIjd3FimRXsBI3zXnI6WksBRY+1dDejw3mOJDjmaAf5o+NnrXoM8/wZvPb
Eqy+BqIEG+q8VuwwZo3Jr2rQ/KFJIzite6kCS5pBQQqJB0BaPvqfBHoYu88JzI7fZPOBznpYSz+S
/FepzQJX39/E/5rimd9KdNIhdly2YZX/wE9ydDMLvnbxXWfA9CWUBhTZ0g3uMHW4wIlhJPhMeu03
puWMeeYqi4VClOx/bWr/e21scadp7alt1SVWo/9AW7kPSAB0fe0SdzIg8CQh9OHqS3Ih08XuVbSx
y32wCg37tpCGNkzoeintXHXVqbotq5z+i8QOLKn/2Uz+ZGmVuVYJi0zaci7QT25ulFpwjwu+F3+s
JNmawH6DiDTmSVha32PaQQx4cqVclKLs+t5mMdxd0SeKRHJmqUGs84E+ZDmDbTBmZEzDO0nsgBHK
T3vBHooWyHK1bXRX46It864Nl7kYPaJDvnxpUaaWx9gFhkUke7y7ShMsttBWYoTCnP8vQz1Mayoh
v8REYWr+peaCAY/d9WwMcE6fyAlRSh3bOBtnUlzSCbLGKO5Ggwg/uOvlG0Ocl0NleAGxE8JSZRbg
YS5O6ZAE6rwITrHADF9rGudkkTQKM6A8d5LOt+W/l+L260gh2DO+srSuKlRk1QyBQq08A0jLenrR
2ypUO9Hbcv+GByeuJhNiWiDS/+huFaWDSQmuKQZ06Z0mqMHD+/+4gmhwKldU2/kErX2/tfDKwKeC
Su6nTt4STVa/rFUbToF5kp7LQ7uAtjCowyrovzFSqNGTPf3MJlvy2zrQ6+M7h4kIxvSJeOH9dyA5
11mtxJb51xuFwGZiWvgd7EHQgTv2YATkuzYF5RWEbYLKxy+4Ur3yhhEqxTcEWu0NtDfPolmrPYcC
IMXCM9IEDpS/40i1jksjz7jjrHvaDK5u32u26JjvedTWCPf60Uw5oVIyIWxCXAbsvGY9+oaKXpve
vP3vvqsCmIaZCdOGoCxb7iZ+oUmrlkMj42XXo6GHksa93eWrWzSLgre+SPpjd/M21ti6N9amlMqV
BURa2Da/CKGOQqlTxCJ4xa4Vy4Q8I4hTQR3HHZI4LiRqFHEXpvTbIGvf7I56Q6b8mxtH3ZhhsXqz
mMSoKtTu0i6cwbYShYmrnJfDTwZdAq7j9L+z7bEToKKsBAIKG1kkfwI0Wla1mdA2tI3uIbWRLhYD
ukJf+8Pe3iEhwK5ZBuhDeX+QFrTUMHEMFG41utkK8kKtdMg6OV+b2X3fm6oMNi1QlLLZ5o+bJw/j
0BACO5A7vTBALnvgm5c1ANftg6gM/2k4gW0dAx3reOER/VPwGEipKm1edWHVHlXgEZio/YTO5t/V
Q3cY/PQlfoRaG7BRlVh1bO/KZr1zi8kNqDpfrVlBWjJla4OOBqbGGVMqFAqXc/peUZ7ul2+xJ5rF
2PuGeGHYaIBhPMDm99ZK4shqFAV7W6WOIb3kreTZ3eJ9/QnZF+LLglsrXKaQx13Jxpa70Jby12nJ
H8z2marlg5GTBwoigK+t7UXErTUuXUjivlLzeuzCWDnZFPQ2wxAAcBqSsfr5tSXB7vH1k8QaaFZV
dRe22QJW8MHptCsJtKhfW/nsFZCQgogU1AqgwgkqpI/+PxVDq01ZjEJQXIbQ4j1Io+C9+XnHmEAt
iqkKdKLJJwZHs+hbULdIddh39jm1oalctsNzTouXIUsFq/l0nMGXb267GNxxTqRslsEX+Q8AF/DU
wISAEIRw+yOUvzHvK/CGd+TH1vl4e5zzQcfUiCQLXYUYfCn1CVj+0DoxdWZxN+hTBsTb4lwvl9e6
LdOI0SJkty26h6cpUH8h3Duxn4bWVfxIr5ns53jUrhg4BUMEnijr2MWwbTaY5yloyzJLRrbBygPr
70kOGimAxV+0cPaScw1Il9Akuya/2GP+vhnbGQLDwKQEkNFA1ddZr+JT7vaenGLAR8VOCy2yN9on
ixYEfOC3cKdPiXS2rprGoFTDM1khmqgcJL/14v4dvooYJvBa9uG+Msd+zvYCr+RpjTCjCsAPGNpu
/kNzKOp384Hy3X82q2L7vDFTmlZvgjkdWDiMuycD9Zp5OVFa+y0EVvvRErxG+PjFm+PSkonYVtfF
Ntx1QVreQChIhbBmH/lfBzBVZIf9/2ZZIP8e5gWEc4AqONaN5iALCks/9vWXTnbaH9ahBULdBBD5
MQaoNQ6WzNFTTOCB03U9iJ4Hoh/DJZZxthjJGGHRneEPVhxoXQ3RJ5HSKx+0+a3lolyxpGq1THAY
Ms7nDuLTet4ItnUX4gdYAKtHo8GDEtfHbe2TfiXSjGij3kWG0z8lb8vkxOcUM1mDH9/aI5ORwYAj
gowIlPap4vW+vo1tbhdJZctZ/Q+UcfwFJrXmNrtV3faOoiHde0nqalAiCcaDwJN2j/3GLL+tfVZW
ePEY/w9CwsDPTYTRdHoEZ9ON6U3Ip5Pr7noJi7s4ACnYYXr5+hfsR9fNL+CuExvfM4bMFGvCr4it
9V0b1hhGBo8R8tFqQawT5TO7DruxyF0qka4spTniMxNyNRgHS4OIwywCqu1OBWycie/b0d5MYogj
GkFcIIQj9Qzjb1ACCdjVRZCB9hcVGaKb+ePZujUFrixYIk8tlqLZTxcgvAJzLR2zBQBXf6Ig3/j6
27FP8ymI/95Ink5sMNO4U1XmPErsVUTDqJGV6NBYbltnSab7RtbvBqsVYb12Q8HGLBfUpZyWlgb2
umCgT9IQgJVSsC6RT/IEYlIsL2OWYmGM+0m+Ug4a9I9STJCo3vKNzfz8u+t3syYu9GCiV+2LBBal
gx0yuC1kN/0ZZe4/GSQUBRu+9TYTUk3EgrXiQgPVb0PQPRn/QaNgJF7KHPtaEjza97yFAAAA+TFZ
YY+yj9GVaEWatzkOxKDcxnHiLFEP/Cmw0xDDArGfHife1+65dwi2BrnIotYy0Yw1N4ImiU5x2vzC
o6l0gDqh/+K0bQ1xAaW0lDKPehgC7vLQ1/LoqBO9iyZZ8Kz4VIhjlwRAGohI2EXrk9zzEpG5Gkxs
IRibaKBA7zkLDNQ8QYd9SP32juEHkSQG9WN3qm+sE8ZKrqD49iA6gZ8e9fwP4dK3JZGV0qzgQDjd
hTuphtsUgHq21nGpTN+Ykgskkr7JQ3+lNdr9lFVXLQRGh1y6neY59bQxvZaMKHfsZvHtsRSkYTsB
wpJVYttM7lRDveajp6l1aoNqaDaCLDk3CnWVJBV88XeqFi70fTDBxaAVTC6VGk+I7q/LZbjQSzY5
1JOvlgvATcbP5E3FYJEEKq/uCUio1GH5Q3tJca6c9nG8YTKV480fTHizpXG/y2QTz6aJqguKPJwr
6oreDXpfstuUES6XP+zj4KxQSWoYSem/ylo25vjZhAY7m1YKzOVdMEaXKL1uZbBtUNOJqyjoym/j
cqqr0q0b4nTgSbVq02HKAuUSiWL27mn/vXJ+YKFre6rpETsbQOZAIq+/gijOAcPLbn00D8lJgyb1
IQm/DjG7j+HtBnCuFo8D2EYM3EUQFGLk2k57pR8nn6lSiTDpu7fS1hbnc3YGVHeXI8xEP1imVHgx
SNSH93uivh2upFvhMWf9/S+86f0Xbd4Zq2lGqP0j6S6Ow5GpOKYh8yX5LGqU75zYrdu+X1gbQ1Wz
xq08w49QAHKo8WzFojKJyAKXXxf6asj92ODAquFcg4XbVgQeKLLA3W9ZUdqTPNVwhVI6L1PlDYNI
/0zk49yNVuj1OqoatqnMvq/sbRLddNVfX7v0LpHa1s24EFIuddbSCB99dievvS/vxxCHCty8tlfW
jnSnYQRIHZxvEODBQ0gEoWK79IXLfSoBrjWF6Flh4F6rzrVGLm1WOqtK3Ea1T7qke1+vdnc6crNa
vhioFHONgSDY+0dvgY3saiemRyCqDO9OB24tcaFCaso8px0+Hpv3iA8gyHm1Ukf+paGfZlEnvowe
HumVvx4qlNPUIDmnYu5WVtv8vL3oZADACBVe/omLUZayz+eWgN4hChntU+OvQeSw+rvobbmfJJi/
bXFHDrPCcz01AyTH/bb0u8RnHJeJV7r9T5DzeOkxfdTC9Nb8Awbid4KzT+tEKwVqgeDoBvIH+7AJ
KMpqlKM2YbPx+mLiTDoY7KCIiCnE2E1uFeh8J552raN0KJ2id2rI4YpkQGGPAfEbf/RQ2js0Jwyq
HAUOt3OGIUaJ8Q4d7EFgMWBhZPvLrESxSIowMSTGpUyQea96pflmHvmFIR2R3t1IVkudqqkeACrK
QLReX1nrAEDrQogDVGrnJpByFxwE9jG4DcPPYuqggMIDrcR5Z1NWqwHwLJ4EFBVN/UQrM4iS2F2z
R8EG7LwDkDqZ6MagzGJ8YqtKOpqvSr4gO8PjA6xYCWgHur+IX5wZgwPTfseQkIfW7m0jWOPem/yD
aW6R5tRGkEJD1pbby3FS6am0JNktWoKZtbgbzp2RNw5uovtu0Q5zDM1kahrPeUxeaBld52N2UDLy
CpnYYz6OXiL1fy1TrQp+5a6DbPaHu+ZHallFMo6gO5qV42Q+kzzMqvwg+ApsqZ++9+8c2eSiPNS5
GrMsYaXHTCnT86nd9Er3SFgH61mki7wT1D9kyyzP2Ph8SdKi6loYs/OHMr0uytkp7NFRstxX1AfB
ynZC3AdjXHtniNRIXTQYy45ssqpHKXQNFh8jFoFo1novxH2wpX9cGKYDaxplsLUmKMFWyJAsvwQJ
UIWZKsvNnhjfIpQJ5EPk/4uy6wfTzI02e2qUcp+1K6LrqmpHJU2+VZJ8zDph1in6dlwU72ewJVTT
u6Okryig49mZ+9GLcd2DxF2/ZMgHWEFUNLuyfwp+v+G4AJ7orZ0WCd5wGJjFSXWzEtNUlApqEns5
9Ydd5DIqW7cUo40QEZgyMaqfDw2+oeSCDjesoN9hCiGhewnHB4vcwVOMuFCyDhar+mYwOmcGyVkm
f58AEl4OM2ZvbcwlptbgfH0sduP77/PON7Fs1JeVuoFZtX+b1tUZV+IocuJItgB2uDcMt10g37sy
VGWgswxLo0uD9ylQ1z7SvwjggCy6NFeRv55F/aRP6CxUJD5Y5UJ7Z5XdQgpY7X3zxCQHyjB6nHCZ
gL32jKFnweCTun+L/dc/bS5KF0UJ2qUR9rJj+To/dS8gB63dDl0zekd8CGm1LnhPMSSHmRDDG13l
Wbmx3chv7hIfWqa+8K0mCOg2F4rsxSZ1Fq9sA5SgjfE8jI5m4mC2DDGI6MKS5Tsl3hc3CE+zHRmV
nEHuFjWgBwVBYQxb14S0E+QK7w0IPtCz/ULPKXBqMxLM2B2uQIb4nNxpt9lFOyY/etlRBHWf/XAM
rLWqsINLNO5sTTSupXkARA56DDdonXYpZIKqYDnr4HhBCSZyWtbP9P6kV83299N2/LbNox2znk5N
k9sk0KKbEYlaFImesLshUTMt8EIhqwXI5GPE14uoVjQZiVPb4PPms6MVv6j+P2Ov30/Sxgy3iSoI
BJJukUkwdRiO7vXO7Y1kuJUNSfMiU7mumsTw8qH7hkni1jGn9CTnwzle6S9jKqBYQLvGgXS0KGER
rJ4vNS1NbbVlRRE3L9az4rV3oBF8yd3pxFpy9HUKAQdXBad8/3r4vRd8Uanqk6qrQZPzT5s6kCKX
6u4I3anBwcwjE7xYci/LRLfSbgqzMcsFM2sZUAzB3F/QN65+ak/sSjLYqKj6B2CDXcfVATA1UJvH
ZBGXL2WLEpMhUlAmH0GHa7z1yPq/vnt2P93GArecSK0rVP6xnCJFCRREyg+2GX5tYq93awEa+t9V
cPEY6CdcPDYOxxoyJWflcb2bPIoKeZIF0VF+oJhvz9aDWHxtD3/zwTIXeMlo0bouNVhGvUQF2wG4
UkJG/KX5KUSBv17n3rVjAbuHAi/0MD9RLBh0GMaiUpWgWKFwbFvgFA47ZBFyjpiWgr1tfvnaIBoM
O4Fta5ILO0WZp5PJhttlWwa1bWZGvr1a1UVfluQhJV2FDLfIHKtAmxFPIz+OswHqB9rsFXWmeOkc
XdEo8jsdPAv62twmkq05VDJwbm3lFK0Y1YQOQezEC3Sm8n64w8PZH+r11I+GT8vmkMwQ8wQ7q6Oa
WeZMg/WmIBQB7ucWSw8dck0pPEBbIcWl9JGrDZMNlgciua25KOGazdUrulLaadQwoazP1t/dBGze
NCqvikIrp5vzmyKPAjMuPUVu4ru1VTNvturYVef4rc+qeyJVitORvHRoltzaaX8ioxbMUU/9Ouqf
4jEDSqdPSkeq5Su1Lm/SHjhHAu2sYpEfs8leHSka7pSovu6M5qdugA2poqCHghZu7ugyYz+d73Cn
BZrdDm5ZJGGWK6d6Gh4NHQLGgNqahwhBGbOXAwn7NFogyKV5rZQFbd7f9ShBuw18w50T49Qq6ynt
1Ap/eH1RImt2u5p2zhDrB1MCt3ehj06CiXjH7NPJMTUoFtZp8beaZI07lCWIhSLlLVmwR/m0NicK
rKgzp4N83ScruZZWsznO6zSdFJrlD02KSe9YKipXqlA/qWfg7rVCDce18pdcWYOmN8qjbgx/Y+Bl
PlS5HLs1BKPdmiatr892fiMp1hIYtP1bXezR7wv5LoHctNoMj6SunibLQluhhhz7umY3ij7SC4j4
bqVUOYz9EsZJ5AF9cpkwzOmM1aQ5Wr7O52rKjhjWGLxpVJ8suHBod5HyvHSZFWDKVPNyFYNL5mhL
jxKVl0u/yspV1urJMU2N9QzqF5CxDHPfH215jNwRt/spbWvo0nTTazx3mT9UOWCz2Zh7Jji+/bbq
lFt9KVRnlJFrDfVhJBmKKP2vMS/u5D4/2Mr6Nk/Tt84GA3pFzk03nqMVCrKkfNQZG6K8XHcyvWo7
lD/q7AYz7j+XwrgdzVh2DaV9K3KIgkUJblsUZNNmcOYCkgh1ZWBvqA4iapItvmnqtkumeA1sg5XS
8+hsaAX110q5zaHK7tpRc5kz1V3U/KFNewkDpKR2i2y57pvST5MSFM9TSPr0qFFUwZbSB9oo7BeM
OOfKHQpuP/RVulm0zq1N+8psysSZI6Sb1qzddTN+lZ2goKfMtw2ZvxOtmtxWtSDPF7VvUVx4Tb0c
s7Y5QO456NIedfjZAPlIbt4rdZQEkJp77aTBrzU5xb82RrgoYN7PjG+dGQ2eSdvbVSGzaxoYE26z
rj02A/D5amzZ95Y0JjggOfqhLY5pSsywy2wQOPcWFFnWVLsy2yoOATa5K9o+OQ86xjMZQ9KYjzqU
U+TqSVMq5plR56BC9aqTaPRJnaQP5dgmnUNKqJcTnTSr03eE+jmp6ttEmzUQ2A2YSqujQCX5sZyk
1yaiqmOkeog/8WAXxrfKSF6mPP5h0FFxZm049eZdTK7nNldAVrPcIqfSHJIu50SCegmI5B70RtXO
STLUXiRJz3I8TN9yKUockPNCzLROWqda659aV94bsty6SBiOU5XIrj0N17JKEZmley2GJAxImnJf
BvgfoDfMh/SaARHSTFfhTbMMfg0dsPZ+SlT0XUARURk1KJXa5hmoX3xMOYPiQaWZbtbaAV2bs1Ja
IG9J7uJ0eV4L/YZm2t+t2v6YTf0oA5IfpCTF6cxeVbC8TFYULtAQfJAnK2EMuH/LpAQcJo5/WbNZ
O+NsPyg40bgDvnddcQ3YxTNSzCAphhsMt55LKNU4Va39XIz4pCsVRj4KsGbQ/GjO+hFd5NJPSHYL
/LeC+2dVD3XcA1quyFBgM8hbPCAAWZHugsHkDhOFaCREWuu0OQnoUj/aA3BWmlFDGkOfTnB7rDKB
UEZvyZc8IZYbRVloWsTGv8QUZesxGm+p3PXOINXj96ho1mdqqlLYWpl9H1dNd1EiufqeV2oXWMjf
XGvuWm8xZtnH7JDlSO10qWp6UKv2e0tnh7aSny/EX41ecxViYWI4bX5gxKh1Z1V/7apE9eW6/StS
7SvaRaVrxGXmU0W5A3rfcugqVT4oB2c311TNgfvHnpRLriRXiDD6QbNGEIylAziAyzcIaPrUBhAQ
ROdXzTrcQ475eVZq3akUyFtGHRm8aG1wKCUFcyFR5Vht7aeGUTjtat8m+vwC2aH7dZLPQ0uOHU16
r5HG0k3NxZvX1IeHZwGlLcoKXXzQqRk7pmG+lJ1xrVvrEjQRvjwCn3k0FGU89S054ayee73/jqsQ
b8eyczEWibRJmR4TXbpfbSsktDxLcqvcpJZxseXFsyLgVOrljF7hxcwXD/Mmfk+LW41MIbAIqVM2
FgAm5L5JkagX5BAZMsYe28GHzuNBzTU3KdCpT9GkVUuniVXJJZEJdUkyHWvZuuSWQs+xZD5X1dAF
NDJ+ZXZ+jCc1JNJwl8VpERq2bnuZvC6O3SZ44aYG8vKStj5Gk/xJoj/A1nAZ9fiCsfmXGeHdnWh6
08sJ6vamei1VyBqS7kCa5QSmBeAB1ME3G+BFpHQJc3WWHuMGIsUmBk/VBjf8KreRpzXKQ2sW3phG
Dyisp2CwNJkIVPeiRuDzss0EeHnizrHskLFDwUHOATHTDa/R19FbzDSou8l240V5nWrMTBVpfEdk
RHaQtwyBrFe3toSaU9EvL1q9PELlvHFakML1s/xmGOUrLAmmHfda5zg7CiTTTRXcUPy4y2DVuiQB
SBIo80Nn/dISZH+N5qigHJerHLIRsTMlnZeYF/Qm/K+z2r2HnY1FYKswqaFiIPrjWzqqzQzdqUwN
6IhZaVlPgBDWTlJHXKWBNJQmrY5ayUGaSS84DC5GPSbMIRevZJyuGkUSPG73inPbFJv7NYOWa5gW
QIrd9AcyJK6uP43TmyLCKe0+VWwLE0wKnnmy/s5XuKkZN9k04lGfqO/PWdqeMjTj2NNIc+sWJOhK
JtjmvYff1h5XO2ZJpJoO6HXRqrjpGrtzG2L5uPtF0N29N+zWEFctxtB/H0dmpKCfBOoFK1iJiK1i
rwwOcTFwv8gYAQO70EeHoXVZDIksq8EEHVMoBGIlZ9n8aaiNM3UiYOWeP4BoVNPRjtPNTxTgFsBS
aUtRdjAhzYtrWO7CBNihRPv+9THY+z5bO9zDvEgiK0kTvCbjtjzJo+XGVfKmya1IvnPHDkjncN7Q
drZVm5/DGoZWzht0/TAyixcZobabpEpgW72oKbJXAdxa4lG3Md4HYzpkJuRZyqfyNTpVgXRtXGff
m79A9hlgBO0gAS//HQNaoqKNYJE85lYpCuzgvGAz0yNrqulunIEsngmzxNGh96QwBQtXIBqw2zWr
2+BRwcggG2j66JhdrrVj1ixmkEe2qxgnY/yppKLS494gjm2yqgOiJUbp+MiRzEU7WQVVAoD2lOfZ
17z+WwUJeKYMh+JfOAazFznLteKnt8vTAPr4yFWOX3vr/sfd/AgunEQ2tJOMojYDvE0Xj17KJybA
U7uRhy4uoJ02uFbKF/OMh2gmJNDcC54ftoDb6LaoqaqXsM5wMcNjfhoOE2RT+iOi2pXoq+61iT5Y
46oug1G1I9FGHBnLaK4mWR2gZ1glLghF2rCT4+k0NMahM2J3XJvvKiGCNuquWxkY3rSgayLLvGRG
rOTV0GPIN5jVzK3G2wFSkUm3el9/0p1yFsjAQBfKpqCRDnK1R1AloReF4lIQU7D8QXw71xt3XaxT
s6zhIGduM919bXH35t+a5GJeba7xUlGWdphHVq9br1FI9orhOnVZjTCy0ScWfc29zURHAq4LaAXY
abkSYWTVvW532MyIPiIjORhx7M/FICiz7nro1gz7GZvrPVGAEklrmFlDM2RzK6CmPjHers79g9m8
HXCgvbXGncZiLmfdSk0TY3Fa7LcQbALha0jvjXtyHb2pDyMCQv3SHmsv94iHLufXH1K0p/xxBOa6
NHF5BVNh0XCJlKfSwgOwMkXED+wPcY2dD+vkTuISp1Np9ajaFLLux+n3qJE9ZVRd2ai9TFoEy9rJ
ZGyiaSBC0yybEaJ9/IZARwO41OZqgPpXL4H1ORPlSnsbh2lsTKdCb0c3eAjYMpSZmumwUMyYRdGA
PLNQK9VFUzZ7OEIsAP1zgIoANXvv2G68UQVCObIrFNyk8wDhlPi8/jDO9EDPYK4Aec9rNEIprQ3W
w/+R9l1LcuPAsl/ECHrzSt9u/IzMC0Ojkei959ffRO+5Z9honoZWG/uwG6ENVQMEqgpVWZnaTvpA
9S5ltbw37wOoOjRcPIHQHlN7mZZpOqh5L7pk/Jv0AmIHrPs+ae3PTHzfxoczREU0wAwPbiRVpY5J
oE4TmcTFiyKr7WzBwBZLS3njw11YoF4Juji1RSgIojtX2jcl7exako9gnnVvX6yN5HNtRqPAOrzW
Z3GFBNgFbN+pjC+LnNhxcDcsX2/b2d4wglMHqywcI+2t1BaVjEARXbG5iw2QzDFaJVsPTNwkXVcx
CyBgppUy0C8i8ci1BCrZbse/RtBvR8/hHuXJE5Muf2vTJHx3SQTVAThCqKPGN2KvTqBdx8RQ8gKs
tA1x18fOVx6JgBzojV9LTA2xst2tAyFjXBFSgKoENgzKBcr5WEsxL6lu1n0dyl0AUmvJKP4iqsBd
gMNMQDoAEgxqaTGqKtDClcnS/iE3hkr7oUY6m2F0jYWSvV4S9o64PdxavH3oJTW12AaLoYtua3xR
p5e0/SqFjDSSXJNLf05M4BUsaQqwofRFTet4UbqJ14DcGHbgrDoQ4ovKY44GkI7jLTvUdeXLrpjV
UtVc+TH/Efu1l1udme7ErwKG/mImYOqM0Lxhj763SxXGQd0agHvwxjvfG6cmqSq/nQRUE6XO0foW
Qi+o+ARDk/hjr6GAjILvR66iRtlxSO3nCb3+IQeDtNxVLpiy0a1qHA7Cd77ca7mtc81DteDL1wLa
30WoWVEDtQZlOqn69MJVqDaK2RKay9J+jAJ3Ryq7kRoB3zlzqsPLrQwtA+04KMNojgUSgr5bdlCV
/NH20kMhzOWuhBV0lNCd6Idf9Zz/gvjut4SPfg5tcAe1rFOtQQNSbirRLHn+Tmsxj9f0hdVM6lGR
UaJpBxRrxgkk37nKCSeOy3poKDQ//q3ngvSmzKv4B7dLuFKtU2NljKFj7kaG6sz1YI3pt9sWNnzX
xSHVqEuXoPtbgcZQO4cuEW/JeC/vFMwfNicWzdR1fgMHKernMIn2P03/m2VDpIzgd3I5zR9nVCvL
0k2k6qAFPBAmI8Mrb13wtTUqTHJCUpdJPKpuMj5LJWS9m9AJZWala+vyrc1Ql0+papyCNMDlO8Vv
1a5yI1dz+sSMjwQOxT2wxhY2sh3sIrw/ijZgM73KqjC5nc7w0Cg97fXH/I53IDgM7vL8UbuT79sj
GZqInBTwjcRhE91ch1KcBzz9NcjwSZBfILuxSrUaLUqktuIDV+vL/ZRofjbtbh9IlgXy5ysL8YgS
clMYhivyDfTSO0fq+5fbJjbStctVUPG6Bf1Y3aIVCphIHqDG1lu61rlDUIuQEaqfygFDo1JtHOFI
3pUEGaMhj8/GVLKm2rbWCu0kCQU4dI6upDLSOEehIVcAbMvKfj/k4I2t2ySwby+XYYVWnNW0oQ2z
RgTsBvCANtTNuWdctY16Cerqnws5DzGuPpooLqWogujP7X5238Z99NCCsUWSwE57hke6BmbQgUy0
ZJ89Gri5PHBmEdUAyBjSbHlqpgIjoWMTuRZ1dck4RfHP2xu4AfnB8lYmyE9YLa9Rw7SVIwPcIebo
IBBB5RtSI5BMnJCezC7Exnz1MB+Y74oNF7Zy/zydoyQtpwtyImOKAGja7r4J0MjMVesvVvcZZHiD
cpRqlAhjXQJW1NiBJ0KSZzoTB6jgP40fCK7U2CWPHQTUWYhv1vIo10mY/qSwhuFhedAMX9eAbg2z
f538X4ZQKr6Jaaa02YI9jOdOdHJO9sVQURh7uHUGP7cQlHSXB4SToL4aNFHg1m3pCX1dmqm0vNz+
TteJ/+VCKNcLopeiKxsspKruo370Oe5NzT8EIHRu29ngfCGG0IpC7op/06+ZSIAuaL2csa3NsXgp
34g8L19DbFL/1jxzDr8T9vwxJEfDTV6BSjSzu84rfrEy9A18N/kh+AesarjbdLARNH3m5DkgINvB
VoCAbHepD3YdF9jfvfG7htoKFHZe2CMBmwFibZm68Bq646kQwjLnk5A+HQK/xxACEc/ILCainJxz
Kp++WCcVjhq5AxGyof4DqFaJQs9rKJtTbpKuGUAQbmgNXvWaeOhZ5ub0F+8u7LPCI6IjnxCu5qSU
sRVmUiPCiDn22Y33g4mRkh9EppJdzdtIAgXwPoERQcNjD4fs8qq0fZZmQgwYnILGelyiqV5BBiXS
naaq/YxncfFvwPWxuJU96moWebDwPYLqefwoATk62CcqR4tQgYVKolv8YjFsbHo1FKOg0a3CPdOD
8WLHt6iHAVwTCqd2ADRc2KnGt9t3dPuAfhqhMcpA1YGMRELA5feYQb8jvIq9Gz/oLgGcsyZkmNao
b7YUGHkPRw6znJrV7ArwwoqgQetAGxJBvYZVw96+96vFUZ8sl/MCsrr4ZGR+NX1KKjNzAfP34p1u
4klrZnv5yKZC2/SvK6uUfx0R4XmdLHJqT1yJGSDjxxge5az+m1ixskP5lpnPsZ1VqLqaPFpKLJh6
ztAn2fbgKxOUQ9EhdSxVLY5g8zODlFJrCubki7viC0i7mgMRhY2P3W/CV1C7GaFrMD46V38s30v/
9jll3IXzl14lTiOXNtWY45i2reQAnARsLdQqXm8b2Ri2xBVfLZeqTukTyNSlHMuNdslOcFVrOeCW
v0tgapUhmSlY1VOGF1EjmxmahQzj5DBeOW8wpPCQi1Jw36m9ToJ6FsQcfeDoqHqa255AHb9XPAml
lz8gzyMl0VvWyCFebejMQ+pdJV1nbV58aRoyAMmmykml4qCPUWZ2cfUGwO+LnmSYIk1Z3dnNPGe1
WGqnyybkpXGCeZEvMJBwUuRHxnZuhoeVBSoZ1RcjUyoZFsbGrHZkqGvyiW4c4UTq3epttHM7cjLP
YGRX/4eP+/yOVDIajtFcZGjqoPgY350nD239pXU5D6i2Awtcv30v/tcYDR4wQlWKMhGrXPgakB90
J1SgIgEnZ+zmZmbxuZs0UmDpo3lsZwTb6auA963ZAV5n5SCMOWusPhG9s9CaXudnqXAAVGDc/q3a
Ei7m5zIpR66MshACYYyy8RFQ7tPkd/sFY3LTKXRZFeqtOI/uMXku8Yi9mM64vBl1zwUZN1UqavCz
A7DAfjogP/RVk/NyN7wv3xlbu3ETL+xRN1GSc6luOElHGUZykSIiqQCPnMVWCN3aRVgCyy/AQFAE
oNPgqAAWAdTC/8AByOszu698yK5ixITF5rYRAy9MUbFJFYNW50RZd2MOQ1/a4nKqfjRaODZjZly4
bVOA0CCzFfWrYn9TiEUiSDVqMPVgNnrolcquAcJwmXKGiz5D7CiniVV9mqKOYT9mhTzPmY4UcHai
HfcietVueKh9qK26APa6lT+7vA2WE/AvxrFpPDWO4qUPksMfuBeeqfDMWjqVaWiTkIpzGQdukrzW
2cM4NQdDCy0VaFrGId3wM0jnCck8WkXQk6acGtD62ahLWHkNmJDu6b/JQTUc2ZR+l+jWk0n1v0h/
1ybp5sCAcftB6DvVzUXE2zSygVON/u72fS6MrlqHBhRYa2JF9vQ92g1e4wgWOOy8v0lGL9ZDHZ45
XSS9CmdwEQHqIFvjXY966/cIASlaLNXVD5EzfpFLNuPVRiS8MEydklICFCobsERQA84uh28F3lV1
F+8GEHVOFiRAnfoBqJzUZdXpt2LhhWnKDYgdByhCAtPRTt0TIc7BFLz2SPqLbILebf+2+paU5+bG
SeZgLcBbBsQ7INiPT4onOO09+/G5Vcm7WBm5mqv8KQzmZa5l+NLge/8bJUrQdhX+fOYk3He/icJE
4XXftB1T6o5xE+neR8p1RZfmuY4Dy31VUbef0BHUbbxEH3WzfFHe2OGXdYCoVKozxjKVDKw1wbyV
mk1mlYWYuXnNqt9a9Hbb02wkGhf7SjkaPRP7XA4XRPodyhi4j+DdAdsOK6PYXBLm7w3QRyPG08UD
I6/kMFngOSN1+jHWdWMKRuGMXfweaxUewXH+dHtdW29RkV9ZpK5/hZe8GKjwoKQnjRlD3EHECHRc
oDNttsfQ4s3iVWTp5mwM/YNSb2WWuvyxmFV9O7bwoln/qoSGD8yrzZfyz67tfnScdlQXgE2G4lin
S+kHi37faRzm6JTSgApAAEpoaK1rRQBWOr6+x2P6HhCIJ/RVR0sIMb2pDiFGMXT+o5YnE025fZtH
PlAsbhFhvpOxh6Q8cBV/V4uh3EnaGa0269hDAo+QDp1P8k7BIVJ1rJoh+atumaJ8SYWHGBc2LfpT
dWgVoLUCK9Pt1Wxe5NViKA8iToLOp8RC34BN9FWoDkbAOnTk695aBbkGay8VDX0rEGdBCKUGYDxy
a0KyTsgNUrs4/VXIXi2JchR4n6sLxmtx2KBVl4AwUStCswh/39441qehXEQs6pj5IDcpLzp/Fn/x
Ogs/R7b+atsAGQZERTNA+0ptWx+nCXTheaB2F9VqjcHkw+dFNnwjZULONr8QAcxrYEngr3Dmpar8
z5EmsuogVwsnwAnM7AHZ5X14EPwc3qE+Ll4Zm6XxKjipC2DiA2Q0nNubukGwC0fx+UPol6SicWXW
G1UA7Ef7ljbQK0iQyIKJU9uR9IT3pQc1N8svt81ufsuVVaogmKJbNOnkRk9qoZt5IIMTKGPA3Mmp
u/qaKxuU5w0qMmmbyqqLAdLeVdL8gU8wqZPx8a9oUntzWsZjmUiMUyptHqKVWcrz8iWmylHQIY+F
CZz3hsnB9YviXuZPbbIrBrOCQtO+96AtY/YuRoZEO4wcyAHZmAVcfrcvxuP4dY5NwYHkjAXe78xU
Y9Desb896yOQP195CUnXZujdGypmHTRrynZlJzJ8nbRpQpFEDW80YNjoWZRSrTBgO0Yapl30fTiU
vyoeJB15fURPba/J0RcAw35zzakEXAB7pQKgGwR+NvaKaQSS3efL42BIH1qnvQJr9aEYKgbCinGn
lY2riPndkI9gJ8J8PD/thzK30wpEKs2UAY4tQnGAg0an0yba8tC0WFzYqLM9z/W/B/iCIw7DdJD6
gnI0hm4uN5JXU5IXcoBwQL+w6H9xWm5JFcOpb5yrCyPkz1dfCwyB+RzLIWYGsTnjgjn+ClPs2odU
/bh9Nzdw55fLodygMYWZqgylhqpL4A27pDfLnlAQPqtf+SOqZ4+jYHUsJvMN0slLq1QQCSS9TLka
6xvc9ofyPB50h2iYDC98ao6v5YnkSwbGnTEB1iP8Rz7Up95DFhJ3Izpf7DIVZIygC0Klx6eUkleQ
9KC23tsJS+9y6xWxtnIlDzfAAemyorqGr3qLLb9mX4nYq+yQzDebwUO0OBjB4X1WpD5z+1BOkYjj
AYIpAlMt0jqvpdDPvUomT2VQpYKXwVpsySbdkfiAIRmnfURZA1Tdko9RZKfeS37iqjZpXY678R6z
jpkzP3c1amIQrsRTRzTlg3ismK/mq89wZnZE/0kiI5e8Qn2GeB6bIp3RwYmru2RuESG6nSpHrGIx
CQEXu3FpRiU1utWdEvmcx/AzwlB2/OedirlUF1ATk3DZMyuMLGtU0JOTjhsbUkwR7gf7rFtjAQzo
8Zg6KDymtSt/Qa2N/JrV2op8loelAHyNnKzmW23Vp+FLdlj2oot5eqwujszkkfXAun6MU2ap8JeX
mOQXWzw8+D3ppBBxntQiz3GwvO9uO6qr4EKZouJXmkNXbIzwZlQQVXPuu5y9/DcDlF/Pk7hYsjTH
Y2BEJ7HblQ0LK3HtCag1UF5d5pZpKTm8BjDLjvHvwSbldbg7T3rq9qML6We/fegf2E3S6x4fZZny
8k2GbBrlPZKn9JkpoyysgoHtrnd4TKpNX6RDUpico5zIqBo4byrL2OEu3rUfoEXyb+/z9m0noxcA
qcoyja/PpDqeqgQ07EuPgYSmhRSY5gpofd82c13iPy/5087VZs/pNCRIzTRQ1+Q2CNfs0gtPo2SB
rYIHXTh7m7fvA4auMTwOWA+w3JfXsNGXJTBmuHqZhNKf5PVPOorKW/fKunvEKV55M/ADgRwXggsY
y7k01Q4LcBgk8xxcHdOkgy95GPlj+uZrsB7ZRgMwTiQ7wBwalB0wPzZdJmFcBhmunT8B++4kbm5B
bhYqidpecGq3fg5t/sBSk9q0DDSPhGq/YYhA31+uMMEjoQdJDMFizI7+Fj/2p/qUezH4xsjoWIWo
tJwqa3xnbe21ngXWvLZMfUY+gaiyOhNMU6fvBdkpMrlxq3wpvuu9ot3lGhKXPko+DLHyNV24C7Xu
x9xjtmbpi/0EYoYiLL7lZck7cm5kGGYKnSoXHxUu4swBpBRm29WCsKviEH2EeLFun/wtT0k+l4A+
twQyZyryjKLKxZUGvGqf4r3JyZbGakheJ41kg1YmqHAjDrpU1jzQD/yez/CQJVzhRDxI2U9vxh5w
Zpd1GoiDoo/72iJ1DJUxL+tMJegubnT6cvT4MrUhaenxX4uMZ/HrbfmotTXq6IlZLS2iccaS6Y/R
w7DTgIMAEzHmavXIJpVtNjJ1MzrIOrjuRAFJm0FzP4SVNuQhJMtRFVV/c5mLQgEBz1RfemQpeL1+
GOAr8uX3mKl6t33VPk3ToN86C5JIlWFahrJ9cywhzUbyQ+SG/+SDitVl+3oH/jSPmaRufFgFvUoE
AgCbUcW8vOUgJIqiXiScAuALbsb5Z2AIjMxv60JAIlqRAPg1wF1AnZ0x77q2SgTgLWUI5BaodOgs
qMPmDq5tUCdmQdUnioQlOLPt9T9QUfJAufqS7wNbPA9IRPvpe5eakcPawM1zszZN7SAOUgMqqzk4
F50lSHp1R8me/BTMogGYXrM7As0LmTiva6JVOIG1XSrAxqE+p/MC/5ztdPK+SC3tPbFndA7bu9Yb
DgZkZgRneY0cGUz2/xQjRVMlGcY+thMv2jO3YisoajwPZUUwqKBZTG1FMUd5i8+Al0QehSaUV0on
COPRlTjluyYDj5YHdemOqb5rxFq0OnDeW+AASZ2q5BGmo7F22lSerDRvOqeBHrEj6EOwH3OQ6JW9
7N121JspyvrnUjsYCuGQ1AHczJI2P4Mo1xwOUgvzAPIOuQtGE1xXXlu6vJr4ugICIq414/zFGKtf
t38I2RbauWpEdpnHcxHYeCpiBFWnyQnGz1y8Ux/lNPUnjLvXifuvrWBYDySR+DIYSaQzCTBDFhlo
vBIPbRkzjEG7GTwbSsHY1I1AoSJhUUhRTsFdJ3++egl1+iyMYcsn0EkP7SaBn0a9q2nAIVRP5lT1
jGBLPhG1daCuw8QAQi06TPSihGSAY8lCPORL6bFSazvpQGbVRNWvugdb0u0d3LpyKoYPMYOF/hmG
eanzDQLWOS/SJfEGN35KD/0pOdWOdm+gMzLYvJX7iR3Ysql4xl3lhyfdTmtTc+SfREkjG51F/gOx
pc0dWP0m6hB3lbz0oAlKPE7EyIYC2iLdy6ePuGOojF33mckOrwzRX7bgtTxKw9iTvdAfvewZA59f
BI/z5IPBmSxBjI2gcWGNqlDlYcqLXB2DMrWFzuWAmqlSMz6nTALP1eFZrYgqfCxxBrI/A0FDylpb
nHUzw4wbHwa1lXHiS9EkBwz63Rtx+or/TTADUKP1fONH/WQ3SgQ108LmhtyUoQoaymjE1O0piLlH
PEFUM9bAJAk6zdxCAh+aDSbv7VIfvlbKbCapaneFtuuHyI2XxmtAK9V1mlOWM3oT3V6uwMA+Rkj6
+4Q0gjlXxgUaAXCVxsrOhsy+fa6vp9QuP+0VDKQNux68Dam3/Jxs1Rp7G5U4DaTNL+23dEeY/EMX
YPbmNfgS2+07/Acz5dsIHSCSAYM1xntlDQJtl35DHqcxjMIk9WTFxOQT2CidTDKjr5jNP8zf8iMZ
mC5dRBXltRz+ADqydd7W9qkEIuzCqC2TLPVC4yEdTskoM07bVrS5WCHlPNRKyANR6xKP30cfpAQA
qZknBSLZkkOg+0wRChI16NO9XhHlGGquKUOVw4qIlnLzHLk/J8tAo5/3o9fb52fLBa0tUZ4hSfoJ
6lNR7AkCiCSXl6X8pRtPQs0wc93exzFVIBOpQyFGlMGocHlGQBsMwqNETT3RI9I9zX3rBTt9R54F
KFS7Fc4p6mysrEbc3MhPszR8H2o1TStkKWLMLgDrNuJY+H3w9Y9AQutONUluJX7RHgC2cbTE5B66
XwnL926eztVPoDKEvAsUWa6z2EuguCaAjNRLeFN7FZ6a2Zwc8FYc9Mgt/jVP2+V+nyPCKpbHExfM
pY47WUK7uYtfdDRz1I7x2GMtjbr4Y1imaBKBijepIzcrG3vO3dvHczNyrc7N+Tm9WoeqAZnFdwt8
yyOZmRZM4b0D6xcYH74jEWZkJFtPEeBaZRV0BCAv0s/vhZW1WDRiWQzk2It2IiQnRshdTEeiFDtY
0n62B8t4nIGL/gNs1sZWwjJYjGRR3WiN5X2K+mahxLjx3L2APiYEY8/IF/ynK+CYsF8/WyZxAWAO
A0LI+Omv1y/ljEFxsPLqIB43oCyavP37r4cBZsyLkskgWaaFQ1CeAsWf3MUeUXAEd5p0gG4I+IvG
D1SI/6AOQIonlN+8sEf+fPX9FEWJ2zjF9wO2fAHPPoFIBS9oeTrxYEHIlVGP3d7Bz+VRO9iXqQgG
RCxPmvHmaWezWVj6gDJJlm4tifyG1ZKmIJJDTsGSpFiT3HCaNC/oc4dXtWafaaBcUMMMNOVZWNjC
ML8VenaPFizUHMD5GkMVRqyzPTfrPwtRukuz5XtQGs+h0Hkg0fGimj92qZ5b0ciZdTg5IB/ZlVJy
MjrZ5If6NBXJMwgN3UgYzJYzDuDKgbxTdBpE/let5q2JOQ3wesxOv0x+FBvm+VXYzXapBg9KUr5w
oDvr1JJ3BxEySkrz+/YB24heOqq4KIij6mNctc2FeUrieRmQ106SWVbtYxVU1lTNHh/V9m1T18Mv
6FmvbZHfsvoQoJjXikwdYatUuw+FMxJPm+t+r3Vj7qRQ+kHR3uR4sTSHpNqpweQtIVCkuafmNf/K
FcMu50Q31OKXbAIdvaqpexhkeOStisbFr6TiOZ53UVsQPwIw69f6x3LM8CDOTDJFrVkj0ggBdNIo
d4s+E8C7cflwoTEarhBgkEGX1SF3rQpG3cdeiG6pG2KAlIhqlKUZPfE2G6K4cfl0XsHYn0Y4X6Gb
d/k9hgmToxO/wFe36LuOoJWdHm9/cpLVUVdvbYFOredoFOuZw4KgeGgKIp6Jgmpless6WcRN3LJD
ZQh6OtSAqeOKk3iTPGiH6VCgJzE4xr5Ddql93F7WVky9WBflJRsVjxQIeMTghA/rvVouSNeNyjey
qrGWaL7PFN41xP657eO32NhxSfU+QhCGsWzG96NfDXw/1bKGog2Ufb8EzfeiY6ScrL+f/Pnqvg5D
oqu9ksdeH0GwSH/Vqvfb+7jx7LnYRnJ8VgZKGezh1VT/86gmNUuwrAOKy7xXGxFAx/P9XJNBfkCj
7RQNfBkFeiYIos2uqkz+VwIo2GT20PazVOSQnTVDm7qy9dCcD9Ge1T/YvAYq4rQgyngq0FjgOIhm
UgBDBAr2cf7QLN8FFoETywR1Ivs+gMS6qCL76XuLU0NTGhdznP+1ni9x4auVUPF6UsSybASshJ9O
kQTuAK0wb5+JrTamLvI6RkAETZSvOhFVx8+AcWlIqtzhmDuDP2ASq0ENKWa/ErdO+MoW3XpoNKMB
Dy+H5Xj5W7FrduQQaq/hTnuU3dzV71hTS1uvuPXqaPoRpApFbhSwWNnGfY33SwytT0KIC1xBZo2Q
rz8GwIRw0C2wGBu7FerXi6WOyCBKWqoveoxq4Zn6TzuALdYpno07kDXZfIdbUMEw6wXJ+qD0UFir
TamcQInNDe+E8/hZ4Bd3RFz3D4AvW9cAzOUYq0MbCx1jKnjni1DkmMw33OIrlDGAfQRL/F3gQ0YY
1I5O6H5IjONK/kI68sCcAsZWVEWviqKysYSRCi1PT4NCVJI4DVQ5kLyBRVKtOuf2F2TZovKnmW87
VNFbcLv8nHPlPq5EV+4eQPfpBOOv26Y2L4ZggJYVuSHqfJTrF6t5HgCDxjEtKieZIdXBpJLYXs2n
CfIpV84fao7QlFjCxIvfst3sxH665xOb/5jvpScoLShe/FHtuV1RWGnBeHVstZBRbPu0Te3kkKMe
L4cBAs/3HPqduZPDumG1dh+hvZ84Ibgz/v2G4vGkycjqwBxMH0yjqqMp52Fx4O+qeDSrimOcxM30
GpzBUHdGhENvjPLNpT41hhGBPGnEuy3Sd30Ohgzw9u+ER+6k7HXIEX6boKGd23VhFhbr6b919RRN
hMMGmA69COrqBZ2xVG2eJl7eveMWTCNYlJj0lWQN9HXDYxtZsoTqgqpR57JqplRs0izx0hmASade
MOgCmhVkybpg8mBxAkOP9xfoL/LC/1+j1EnVhoHvqrhOvGyIe38ZwCleplCN+YsTsrJCncmRKyIO
MEG0V+YUvHNpjRQlxaDMf7NCfSWRGyU8wvAGC8fxrha6lxA197+xgaknCcyfPCraVDYuTUWeFyDt
9ZRqMAvtWzGz3vTXaG8Cf9ZVFRbALAsndek80OEbygbDVMjo+jd9T6jsqi/FIX8UDhBDJJ2nfD/f
Za6YmLKteOHDuBMPwV2y5/a43a5xzGSi7n7PPSBVKhnjAJvuZfXr6JopmCQKOSJFm3mPlAJwpeqZ
e9KPKKCAZ69/z76zyt1bPYz1fpxj8MqZcpHYzUGF0EBmv9TFIsOz0Xt0Xz13XyoMMSn7EgKfSWpL
o4nOYMFmBtq8/p9fhC6XgqAZzJkdfoEEdkkVcwfVRwQIBweniulTqIz2O8L2x8outp4Q662mnF6X
VyV4epr//4QYUNkkT4ieETG2gtXaDOV3MEfFlaoKM5FY2vkw25GRumP93KpPfLG7fUW3eiUXH5Py
NzUUcKppPH/Mwa5bUIgvpvwgPRaEG+Q5s1h7uPmcXa+Ocj1wM0Gg9Div8mNzJLxV4S/+njsROgLt
m8Ri4BO3fPjqpFAuKKmLbpI77KX6SHC7NVpB0NOy893kzQfW2495M8jbcHUzjLjikJrBGnTv7Hox
0SJGXbo10z3Ye2MHpE725DSLOSwQtzFbEPo7rOcf84NS3qpq9L4QJ/yGAQBp1Ur3A4QG0SrnIP2M
pgkbi3ItTXHpH8+7slp1rwkjqpqwSISPI+zxtOuOyj0R/q1/gdkcc9qAwqgHBZk/uDas2c9OTL6Z
K94J6kdQcUDRwlqHNBheV/sOVEyDL4PcPPL/gHdiMy34PFLniY/VcpMAxDbGgAPMe9FgomaNFaNO
7ikQAUW3AQSjFuOObiXIqytz/gAri12X1/EgkbV58R2oGs7TbI3f/xwcwkNYeCwyVYajO8NG1wbV
Loc8IzlDVWKFwuMoidZinMLiCaTEVh4aT0bHIv1kHVyR8kTSUMZAsaB+l+xin3sHfzdwXbOd7vod
eb7xzGFihm8QKU8UqVDj5Eg/4HxTGqhrAFkiWpEl+T0K6j/6E9pknQnSi30rmNB/DM8jBqyFM+8P
5aPKqRa0XD//jmaXopPUPc9vgh3u49cYFSNMJYFkkvudxuZok/8MiZYDs8xIVnuV7a6ONeW7MjA7
V5Bci730DaocjgSdgOkdjbzdtAdgzMJc27cYmnT2fzzblLsK9BlyCMoUe/rpBNzObvErHwVwsOyR
hf5VSWR1legizNTKYV0WCHejJe6rF9FRsE4drULNq3eJX4MobvaZVonzubG3dCEGQLSUa8jRBk28
Xd9ldmLLHxLxFxiA/WDsKMsYOfary6tkYt6rAQqdI3gjSEKo7zL4Qv74B8VOhi+kn4FVMUJ1EVql
XvVTeTZ+Es9UesBJjrbhdRabjI7hCelSQa7MxQB9TZwW5aXQX9jwVsYtkCgn1EMmslf1CrGMc0By
8C6PXjgDPBIwK2SMHPY8cLv6TEEPfdSeJF7io7TTT8lLCvLcwZ+eGl96NLz2ofL+a25AP5ujoQrK
XJ1JAhuDPmz4InJm8CGdBgewT0KR2HD/Mb+UaLfSTVrKyeQ0gqxUsDGz/wvVVmQC4CHY9z5TMJ61
rZQ/4aGcZcQQVva+vrWZ2bxg1M8OPn4Ri9KP4ZVjE9Iwwsh5NnH1IUVlUNOOpD+Qg3QWcMK2gCPG
lrDHsNiBJXLGOJ/0czdUUzlQ2yTxZMnA3YberxWVss3pUMMMDY010M8KyjLlTLRKAvOFhO3Mz3S3
GLfDa9fCHD0kG5oUJ4aV7LAWSL+xoNU9FzoWyC9+OPNmulRmGUCytlAZz6zN5usqFtCiUBV4QCIp
x9qC7/NbhXE7M3HDU+/yQHB0HlSTHtAIhRMzjgwPzfCaNDeiMi5FL87wYrIHpePzSInTOOVuPFMJ
/cHQJONFKZNNXx3RSCo66MLCIKFlGNGEik1CXxQca+lMo4vZoi+TRxwAq/LKcNgyldsE+JKaIeL6
V+V3LvuaFSIrOWYdGMrBGGoLHVEVHNOyJwnmbIm1Bdl3UIOou+p3fMSI0l3zlLqsKgjzZlCORoxn
ueZI3UVPTd2THeiVS6FptOYE/lDBifYo9gyJ+d+ODs1rUS+xJFct9vMfZ4PX+mHwQ28hQAEf5Nes
o7rp3AzM+BkAOoE6hPp+YlDFMySoSXpWgMJI8DWHv0cDBw+d0GYqtmw675U16lvmfSQWCkknSsHD
9Ob4AwO+cKaQbpxNQAamDHOjJANmZqHkY10laCvD1Mc01BDdRhXL5D1+tjiQeLpAQB26e+kIWrNX
3W6cBfG5cBbnj/BkjG3WqYltjuviLA2BjiDUvsOL4us78n7lj+09G3e1eSc/F0vDvIaAJ+IKWGzd
Q77859gzUC2bN3L191MxQ87UScsy/P1LrIFsRp8PZaeAH7wCBQIkkm/fCMaR0al4IQVtE4olOaDC
KZmOnfSYSP9xPWQ/V95TrEc1MzKcyqk5Kcr3uTR8cMtYQZO5t9fCOIX0UK3OLf9TSJE90h0e/MZp
d+wKBuv7U9GgqXohzSbkuEZ1KjjBS/KGsRCWBcpr8HPCLzUk2LwSqtzA3TsZk+BnM4auDhnlKpZ0
EkWuQNZFbgyRlgM79Z1uZyZEjNzm19+5+5U9ykMIQwilvhbnLDvq8AzVfWJrT8b36gehOuvfl2+3
j8I10xmpZ33ao7k0gnZeIEGMDldyrN/QXL7jDsK9/Fi/GaEtPbdOekf6bblskserHr9qjYlBbysz
0whFIdJVZI2zb3caVj+JKrGpwawX2ox7YIAhVLC/1+iFYbh9L1nPAGMzM8Fz5+KGUzYoPwKEI2Bk
Auwlu+lIrgN4nHEhRP8vJmAu9pryIZmhFhkmVGIPsD9MNKlmN77c/pybUIz156R8iNBCZWAMYUIx
izN55GSSKVvZ/PaF80gRL/y71Gv1uYjnXLmtVluMsipTnFjoIS/ZYonlYDKWtVl1XdmgXEncQCRI
JJ+oCD1di3y1L00xehfALDaJr4HwEMydWacsVp0t5PfFF6MczNQLkRLpsBuc1MWX9+pesEuoqUOF
4x74V5RGl9/pRw2hQWaNf7O8sloy5XgUTet1oYTjIcNZTWTOYLUQrfGJaA0snnqPjBpT01BATiGE
HN8bO1ZKvZ15rn4B5Ypabo4lacFZGq30rtsphwFFytxUgOzZkQnY+FnPfcaHvp2gALN6eZg6rlXC
MkSZ7h8lT8hE9IQuH6nu5A2YAWbZux1B0A2/tIc3p9ImKHtjl8+dlOFYucMBeO0BhLadJZTW6Es7
xiJvf1qdlqsRoIXMVzU+LWFo4p3MXt75He+WtshkXiAH9P/2bTpPu5xkDpaYh3vvUrSt+XdBwsR0
Hppq/6Wef/4/0q5rR25kWX4RAXrzStu+x2ukF0IaSfTe8+tvVGvPil3N06Wj+7LAQsBkV7EqMysz
MuL+ulh7SfmeCIJlMUfOSxlmVllpZpt4/z8LlKvx+9QIStKx1PvcLNuPJj7fN3Cpxd/bL8rRpOlU
J3mGNajHzgEdrqPglh05K9gNHhpr5CT2Jhn2IFVjaQtZQryICvyf9iB8v/9bWNtJ+R4MMmqYpOmA
PRl9S8lmu5siRsZ5P6kF/cT16VeaMudT0hFAng7xRs2cZWlbGYwsjWWF9iONUWVFBCvR0JqK9Cpl
G60U7fu7xcgadBqfUPaJEfoSrMiPSoeZoMRJXhOrc7lHzgNQwmTziDPWReMT+raXhOJSWW0FT2n3
Uw0gf8o4kSwjVHISlvMgNAKS6CEKzEw7xBWGOEERwti9+2kuBo6uT0LWFmMu1bhZRGINTEbdUX9Q
n1HLvPCUtUcW/Gi9Pf9vcMFAyLVBPHMw107AHdMuO0loQqX7ySXsCiSlVFiHg+EGaRqD0cjjWCUo
w8HKt0VjdjkqxFsyiNA7POSWfqab+jFymSGUEc4u6doiN5L5cZRyUtYkXD+yhXkLjJMrzgSi6+SZ
+VZZtyZBk1KUIVBJ1/sgZjHlowIcLqgAdJDPEaZyDFqABJVgdEIm8dSah4IyKqREBd3QgRa9/oaN
oseFppexF0DFpiwxzjuzWglrx39pgjr+XZd3kc8RZTdh/prV8XZWYCfkmUBD4thpx6/yGij9BMgF
A6Z9vRYhBfWaSgpQgmDOH4KLp5cLDZsTeeqkP4WfMmj6jAcWnIC4vntWKQesj31dKLNAnh7+hUdf
wvS9yAaMrJ2M5eooF8xjuL2DHDJJcwR3QJvOzu38DKVi8EICC3tKtkFhxifRnjYSBCSlC+GQxfAx
69/y3y2m8RtKEPwzmjMIuanXxmZSRnto29CsB+09LZNd0g57LfCPBriJTGFOt4E6boMhP/iGE1Ws
1hjjk1+mhBeXM82rSdYHbH5mNKHTzs1PsE4CP9iE1jz2rGnxNaoJXZUJWzG4VG6pJoSKU8vegIut
AWdrnsbQ7E7Fo+FWHtebKWeDGGFHoKw+KCHTR7R0WlO0qxcMjIERrD4agJqVFssPr36TxY+i8p3M
z3S+nFX0efjiaKionjWSLdQsmd5VM2DZICogGMujy7v4w5OR8hBP7H1jAFNft+li4ahUD/eP2JoZ
DUS5GBoXCWMNdYljX8AZm0FVolS7oXPawslzRqV67cYuTVA3dg79VDO4IUbcGg8digVQRTrJ7LE5
1lKoG9t1mV43JbI/TOxBQtkEd1UHdtO2NmsogxKgExGD4L+AueH+Hq4mUiDaMxR8JsJhQ6UCU9OD
0zrPcSTw3pStKjHbM5Qv7PAEKYPd/Mo9sMri4lp4hsAhSGYuOog0JGfmIDsv1NEvZFe0T23w1G/A
emyNtv9T2/vbHu+xnrQ8Li0B94LvApAiBYcqs2u2FtWWP4a6EuLMczOQ7CQVKt5y/0xGFkkrsogP
7dfupT2yYear0JylTergNiqmqZQITD7Ch2hJdvIEUJ8vm36KaQ99W8Wm5I1OAQRW7sBn9ikme83o
HYMEbAbStVILpqU1UFFhVEmkv0U5qZkW1bhDaMi+Z373Huv+Mxr676C63jU9NN5KzdYL3Y7n+OP+
0Vvd+YVpauc7oZ2FVNQhtFkpUEr+wUFf9L6FVeTkcnXURledok5DgmIVhAmIljChsMzP3YnwtuOV
h9YoFK+t5qwANRC5zMbTWshZmqe8h8jVUt1FyJhae+ys/AVD/bb4KmxU4Lm7jLwth4PyB5xwq7Uc
8BfqIG2TBejZE3eziHVyXElGOk0w/JFvCfp2/GSgKjggNfxrtl4YA/0wGDVVzIdQG13qI1dMkUjG
Ewk8NHL00sQoCnQnao97YQkdrj4nluaojU38OpH0CU4rFACJNUz+GDgZIIU2707bP+AlXUuolvYo
96y2CQf2HhI3vQE9/XHfW5Or7AjP/B9MgK0dm4U1GvoRVPWkqVId4/nS2/W0lyGialhtvtc8+ZCA
GpL/0j6yK+Nr93FplsrvxUqr5mYAOVYSvw/iga3jsAqNACwcvHLgtwftF2UhmcFpmyhNclkYd8bw
5WyXbmxjxKE347fsxTeNN3DtnYXtfUewfiEWlskHXlyIzIdyHi9ibbKH13Sob0jTmbh5VJYzxSkB
pmYqq67uJ2a0VMKIpPAKdSeUPtKGdAS1WaY2jsxViOq4JwwXt3pWIFQnEUodAQP31wur4yGpBbVM
vCoC6KNquq0YjJ9AfOeMoGK+v4trSYqORAFte8nQIbl7bYtPwiiURzn2/HgXDu9Ddtalb/dNrKYj
Cxs0kpKLwlj0hwpcPQcCcs9dECtDhyJ7v5QnnNITOJM5d7YaJ5ZWqYMJGgd5DmWsrHfbbXRKMgx/
IBfy2m9gETSceUdGaYPcbJ+iB9EWP1Wf7i979Sv+3lmJOp4BSFhargaZRAcBC6B4zED43AQidMBr
53+3ZEA7lRdBHo1BO+q86E3L+xCaAIV2wG2iMHdTg39spNA0YtYI0dqilqbIvy/uXIHvqPCpQhp7
+XZGq62w5AfgvK3xkZRR0eHcq/FfzfAtrVK3LoraujHaHl6sU21B192SL+06YkFm1u6CgVFICUOK
kNemeQuVSlHGXIZDibPHVsqgtJCauvJ4/2OtnsulFeJiFlvYNRFn6F2E7AzCwqFoChBQ7CAoADTn
7JGBYOMJhB62aPObSECz1GCJdazex+UvoM7LoBpGpoG/GikMb6Xfqyff67zMI1A9LgFqJnI71pNk
zW8uTVLnJjTSDtPlSEn5aTaFCYIaFeMSXOChdCFmaYI6JFUQjkWjIz+CBuZ2DEUL88+hDYJdzex8
ZExSiIdXqChm1clO0ICJNSycPtDP/KQ+j6C5qeXMVmNj2zeCV8mZ2zb5bp4h+jzMVuFXew5kWNYU
+QdUfBxB6t77MIV2WcxZGLc+dLLxifPBARPXIClVoMLS6O3DjKwbulCnJhRPqu4zKMiYZ4nKmfKo
9IOqwlnqgfR/h3BSbndfZnTcG8i3Gg4m6mYrOQi500/mDEY7nl2XWntsLLedCiB92cxpmgCFCSm5
eFtuMfMI9opxz1lpCNsKmEd2HQQlSks/GQf/NY7t+xfqUvn9rx9ewBTz9YUq2o4fUg2bQBqOwWZG
QuwEO9nO32roq4t2feS2rKrfaluZxEtww0Jz52ZwWjAUQRlVjIkTo2QSJLbHb8om+oLS7SHf9BhH
qa3pUzHbM8tNrSIElrapr45CbivJXYOTbtcHQkndbsMBiFSi4Tk6AWRTIKPL5gEif/ZmnxdLpr60
1NQw3KPYxs+SqWvavpgx6xO/qHnhxlV79pOUcadXHfK/FvFpr78s13C5PKAl6ZXgG82rtzoBBWc/
sKqaJBL/94UJdAdZKGIuDkDtCX84ODJoL0Bnvq9scHt7gcuawr3UJO9Zo/ICyZglrZXgfX89q6R9
05gKMlYIc7ncqRtQIpls3JcvPoScIhJSNwipTIgOcYf3fgZVIwJlVaEEFRZNgL4Ei47X80lprPIb
tA3NrDclJGYx5uWtjJEPsixTATDJosBIBGyAmOduMoWg4/XnTeT3CLpIkxRV0UyGiyBH895iqYgn
Ft2UNxViA9ErLnaFNwpO9EUdTBU85PWpeyieMe34vQYSivckhXXAVqPf4hxT0S9WGkmpCtABy0dV
MePv9UPiRIHVcKaIcq1odqEJTSn2oBbLLhUSy1TgpyLENyZMFo3FPY+2BvZ8MjYCFXgyU8oqRrM2
mnJNguxj1tpAbZVAXoj0jQThG/Y0EWthlCsy+DCsuBRm+FT90XDJc1yqjCoxwwTdjK79GqCLGqdU
GCszgeJYwRqoZuwV3Xw20kwIqhberUsTWy8Tu/INU4+Q2TazmSeiJc65Y3RfGHeBvHtu74KuosAu
SeA2p+5Co7ZzVEmgvEX52+ZQRyqAfyfj6eKGNZ6+voe/TVHnvqyKsQ16mFKL9gEs1RBVLV7uL2fd
neKZDJpi0vuj58r4uS2lrNdiT/9i5GYPkYb6pQFFJNx45nFv6oPhdKg2N72ZgE8ao0t/UNxZjVOL
30D2YZHST00bF+IsEBbhYEMAZpHj22Nmii+tQ8b+w1f/Sfp8f+GrXnRhk/qMXZLn9WjApRXx6Gh9
ZEZEyVr9UECOySnefWNrTwZ0+kEdD7IyXrrhzgiSwU9Rbv5PtEB6OZrg/MSweO+kOK0O0mbWO2Vl
V0GFQ4zh7Qd4AbXCTAg5OZWKxGsSiNrX4U4migPD6DDWthL+r+xQp7RXx1yfMpygYQdRQVJEIh3V
y4x2beUWM3VcufdX9iivrITxLA4auJmSn92OqE1hbkA263PsFpZhde/BC5mZCB/HI7tPs1auuzJO
OeioDdOSn/GUzsAg6nVO/DlAGfIlRHkXSsdWXln9zxQwReTrLDzkWsHuyjbltWs/nAcZ7I5e/d45
pCdTVh50pzRPtMOd/gQNaP7p/rddcUBLi/QMDBgO4r5o8aJPNckM9A+1+3HfAONb3qhECLLcqxxu
fl+/Y7rPHLgPHRTpFSpc4ggKl140W/HTfZtrlfKrVZEDvXA3gmQANK+i1UTeHnoFvTR/Oz/OUDcu
OsgMsXp7aw+sK3tUqgiWsaYTRrTTSO2akKTnxRZ6iVY4b8nMee5w2xSMDcXu/jpX3htXZimvqtRS
UCcBlmlI0G/p0dNpz1q8G/zHRuOsOnm7b27d3YAjCspehnwDhakhJNFyGYmL8G198qLWoOBNGdWf
tXcjFvXbCvXtRr6JQZAmgrHlkLzJtWm8h58BHhDMEHNoshmJJsnNxrca8Kbd32Blr6xTX1KGNE0n
k0JazdVPQzi5CFoPUj/sB0X9pkwcJgO63lJFqNxr4P+tJVfK54OqRmc8gZn6QCuZyNWvoT7wFKnh
qBTI4gIxt0NAv2uIukh1bqWTaCnFk1G9DQHUZxrOMpLIvv+5V+LnlXEqusRKlBZ9SuJnNp0TqKqZ
nOpbrS8dZi71okliSQGzzhcVZgpOHiA3gPMlqW8NaOoDf9sMCWNVLCNUbEkCblSLHB84D3pINmgW
WrwoDukMM2sDF1e7R4WRIFJTkKhg9/idaAlmc6w3GaC0yZmFiFsrcV1ZooKG2Ipa0RsyCJzO+cv4
PLwaDdIrEKUOr6GdQF+tfqse6i/tD611Qyd9ZY2Jk89CpctL+/R0TTmJfd0ZEdqSpEibVSZE4MwE
+Vbhe/dP5Bpy+coUuS8Lvy610MwpVZgi7DjCWXgg2Wy04X+SZFb/nFjca3NIDhDlhYgUiDbAdfJM
VP8il1kdWM+J/nVT9ECN32da0ib4KQRMKlqNOX8LPOMSqFOPRWvCOLR03R0lpUEdyBYbYB3SlC/6
9ClWGEHzVl1Z4q82l3I2zQBydWhvIxU4GCDkw3PAyfAah8+tCpPDOaq2aDNDU4XbcN+Tc7cl+h+s
3I8YuXeYKKeTA7NTalEFRbQwsQtwm2o8o0PD2kvKy4xCNhoDlKu8BpATOQcrjFQ6msGIlf8llft9
Pmg/k7TtLCr4ZIMVnS4YIzwj80+qqZvxRmRyGVzewvc2jvI34jxUWkTspeg6oWrkyWfdRD3fimyV
gahnXXjK4cgyJ4cCvhJaFRsVumeVMJg9B7Vg9mzS/QBo0PXNNJzSBEJ/BDvaH8hQUg/xktnKHtLd
3yXfEl78BlBaEhiMr52LMkhVk8mgqBw06zKP1KHeSLK4ONnw9nyEPCWj7LV6FH9bpJPvysinOvcx
uCI0upUWrVUpbwrPeiWuVcPRKv93YXQKruRBGgwpTjx6aTN4mSCmB0U9i4BHWjNIwdHgmxWQK0Sg
6G/QQFfGqXQuSPSar1SFeJXoawFfSXht5s0MONBHFkI1HAN7rsZc8+qzA+guwsd3YaS+/phDC9rw
2UA7Ld5KLj+aBmD3vklYokcrPAFeGFjVuTz638IGb/Np03++H6pW/djCPnUdVT1tfMiog4K9Ar0H
N75GMse4hjdLRCObh7quZqgAlmCd10tMp0zQVQDVXKKu80vL19ixK4m39SPKDuXJ+l7W6jGroHeP
6ihnZk6KYqwdIOKhJg4FV0e8zFDMP9Kj4VWf/+B5RSxc+TbqF1CbWcb11Ohpp0HTV/e6r/WD7EQ4
vNpF03faaj/JY5yNWLwtBRC7qqToQNsScRrKIwxxPFd+N6nuUJuTA6mLxyrZF/k3UI1bo6OKpt+a
fPLSd/YU/snQ7k2OcW2fzqwyge+7MecBSd1mpxwArMqGBArQbKRGx3JGt3kkZY1KroRuKgpDHVV3
2lWVFX/W9txZxNOZkMdV74M9vzW4v3buBM/N8x8oEK1+ZcjJwlXpBEBPnbNiEnhujHTVnQ1Te8+c
eR/s+SMZJgFJ8HP0UO+0nfaWnVm8HDdemKx7YZc6XUKlQ2Wmhka8kemm1ofQPJScSGS1WG7zK8oO
dZrKTA6aIIogj1cD0kDggmC7bbwKVLOdBx2sPbANswO1V/kQP4Zm+ciuw97f4ptwOkXdrISKoLoQ
jEFPqba5HPLxyTFOSRUmYTTfb8swVytGefTaQ2mxJoeQ21ThOUjbUNqHz4YDQKbdPrFFUW4zros1
YAQNCZJO4Ka6tpY2Qp/4BRYXinFnTlMKWUIdKGolVs0SnOGmohc7KWx/hjymHMeEN5smiswsDgGI
M+Lt/QBwkyRRv4byzhA1AZl4jbULunSGGseGqw5hMJptnjOemjehhrJE3ZsgK7ihllLdDXSo+daB
q0qv99dyixyhTFBXpBc5LskqyMYHX/0fw448aWu3eAs20gdUh3xPOijA6PhbDYCK9qfhfcyWthNt
9aw5yiORueOO/BlZ1WVGC49gl/kIXg2G+u+PT12uQijUZAwv2tvcGRU4QNmmN+293RKsBwaQv5Ke
tWxLOx6D3UA8fB0RPEKCQjiMp+LMqiOt+hRABjFZgHwS0rLXZzFAwmN0LQTfJf5UFE8p99yzaBBW
V7wwQY7F4i3cBpUgKW2oQ00d6L0doPyXRiJrJevhf2GHulZNzPkChLhVNy+5wlJSI7O4LLZjYfCE
XncivnAaJXOACzqOxXOMElGdlladz2aaja6qGY5S+Y9zlp70rvMCIQE0KMtdIWShPlgbQt24IJWS
pIyw5/yOaBK0G2EXbngmwcWFYPImGzEgHIcgJao36ktZMIwlr0kqshFMrXzGzX6SH7JHzDrFtquh
AeOReTr5fXZip9unO3VTbBE0z+qpcINzbO3DLQtJuX7c/v1JtFxT0BmZMOB2uLUobkDmD0gN6s58
ZjL8wM1zjPiB30vXKIc+ctLUVMShJylUpdNQ8qam3FZ8s9P17CMSFdmUZX/fRcWJk8G52qF3mveH
OYfkbjC5RcS/oBvw1A+1lYmRHSjGRpxTx69Q6+WSLQrMph/Eh37OzakBHrQBGsGPHxuxeRJ16Mzl
+uP9Fa1tnMADk22gjSYJPHW4865M5k4NNTcKjmnMQ7k22kbjj/tGbidfsG1LK9TJrERhSgUt0JHH
1QeoEJ/KZx8wMKIDCiCYlbwMeIGJdvYc2OKGSJ77TywW4gvZJn1ql7+BihIKP+ViN3HIZYFmiWak
8cURrDdP6G9j5EqA1GN1RKZlyzvgbIpXwyENb62CeA9qvk70gPvcHAQnaAFUF/fclvX8Zn0JKsTM
bacl8gw3kyIwB92xzgxzzv8qCVtuAxUnwFAsNnUDM0IHlSXkYYRwv5MI3RwElR+DXb3/9ayorWEv
fko+8ZvUmr/fPxC3xeHLgdBFRRHRvJVpATBRavHYGJAKxuCBU/ajmVjJlkyesXZ1NQUT+N+WqCih
YNJJMMaUPJ3I0xtsua5q9zvCEM9Gbq2ll0tj1G2a4zRKmhKZSNtsx0ix40DexbNuK1lt9b7o3N/F
1QfL0hx1rZo653koZpG11Vsi84er9YWc5HYvo+vmvw8oV0KKGiJvDptJfC3cLK1TF2pGtTvvJVgn
tSJpAz7iC5KB+QVJqnB7cX9/QepipFI3h1EDZREyUju/kOJJC2GI0ekeEhCkszIpsmn3zFEXRDOG
StYmLCtrgpdM43+C8uStEJK9MIcM2ofbtun1NaCZ+jKtxRBJfvFJYOrbVmbamQEISBobVOWg1zfl
PZux7xapQVmlglihddBwFCFTLp05TKaBYZ/MPupAokQvPBCFpz94m6y95BeHRaeqYFE1jElW48IT
QHlCvO+4uagwg4XizK6ir76Flvao/DPqhGGqOKyR35U+9EwPqZt5kpegBFaa0hsXoejGOqn/Jcz9
e1J1ytcI6RxA6BrBNK1t9WfpZsccl0PdoU2cuvq2BW5TdiX4nhI0ZyXiybY/ZS4rYSVW7hxgmvhv
UPJ5QqDDZG2HB3SL8YsyYdRtb8fcqSNEeZ4272e+9XFJqp8+6EqjL4YLcDE0EiRThRrVI/irzpxD
mMIHMOm8tK/1Y/xEBJTFjQZIpWl4EK5NH1loMsbd1SmXVKGqLXWlghcw78r1WcTrVgCrFqfWjESQ
4eh1yifJQh5peYHjjGbcsVTS3KwU/Uc55d+yjLMLv2C4+tUH6PI8U17JqDgo4eaILMJH8CTYCYJZ
c1I9H2RlratAMq7cFm/cO5776k9S2TYc/xmDptk2a51kW2yDl+QFjcA3yZJe45OBtymbCvK2BYNT
IfOSJmOoSkYFgnIsI6cUSRb2Ggpovle6/jY6cF6ABgy7kLOWLamaAiU0HbUyiHZdP/5Sre4wPgXs
ZYxiUmQEZp4aVj9GW0aIJR+SvkxLO9SVnuqq58sa1CTGcwvyjO+YqkXvtbcLhw8h7yAc6sNok2ps
+akCTf20lXRLOE0uxIH/rCa7WkUDMhNDtzr6yDcqk7oe8vM0g2GitaEYkiTb8LN2jjYN0NloSH2E
T9NBPeRvxVYCie90iDfsivgtRAXPPh7MC1AOxKixRL8ajLkYfQMCzOjtkboWRkpe6/OIxJGAfWqM
zUHzEs0ig0kisObXZSImjrKCroFpgoojUtqNshgifSVxZLYFM3rUUR4lD8zITT1WTXgtfcQUJ+bm
SB3jVhU+8fNUxDA34shjdMIuHy9Vd8LMQKh7Wc2ilZTqyhrlVqZelXtBzP+TUhG1+27L5rRayzuu
7FDeRAv5WNUa5B2yV770oskVUIkOHNnmP9rKyk8taAfLH6zMai3rX5q95LOLig03R/qk+mjY8Dt/
1x3bjeLx9nj8gxRnJd24skR5olBs+JyL8dnIAW2e/iPhUz3IG3ab5DIBSzmJK2vUoSwNn5NntYXf
Q7cNuAwQQL2Ebt1YHSacP/nf1dgcY8vfaHCGhOq62kPJjLPVp+CTfhQevkMKBcjG+55rJUJd/SbK
QXJVr3BTjyJNXnz2G3xO7YgbbeoiSKe77/dtrWQcV7YoJ1lVeqcoES5lHX/pJOhUjR/3DbAOLD2/
qkK1MB7Dy8lpTtKnKDO1TeEBbujiTd5gHr/9MW1YqEbWFlJJziC0BZ9Aft4VClSUpJD/5nOD5UMU
1o56w/S1kFGMWQk2V/tIpS+z1MlDww2+O3KtDVUze+DAOxh9rurUkQ2v/t9FKUVoS6uoi5HqDzCH
1PRUVBRpJYTobF7E994I9wzALgfZbTEcZtisDV1d38IcdSshRccrXYevyIGQ2ATQkPcMVe+3ZRsd
G662I6NwSohIMq7CuhNf2KXu51TooZ/UeAzM52YySWoSoghQELmCljTf7fun9XIab/zBwh5199JA
C/u6QQYue7o3ARErOtlO50zNGfEQgJrYdrQMjz+QxxboXYdNaSufO8t3xof7v4S5cupmpnrdql1b
/PN2hlzsuNEgmow2tVseWXNra+3iq+NElT/CJvGHMMFxGixSVyof6nOGwe9oO4JFOsS8Y44B09xi
Ua2uZP1XZql72jUQbOAlRM1SkSA+oWAGYAhHL2kjd9Qli7Gl5JDe+7jUJQVzklzFBp4+cN2u6FTe
9JBBooEQNbGYBddyvauVUflAPiVdBkIxcpAqFXLbyQ7iJXhs+I+8o+xj4IHLTXYwvBESgG5gCcfx
VW5N1sTWuvddnGcqXTDqWZIGwKtc+THfknRP+ASR3ncdGJLaCneJy46pa2+JxdLhna4T/Dz0scsA
WV0SvfqB1GglXBl5/we2yP3/759Uotu0gpxjNLuBf6hBK0OmZTHisM8RrgGM2bPI3y96dzfWNBHQ
FWTPOkYVr1emx3kAhR0coNYmTzlAcj5EPCB8O3+e9xDDs6rInGerelA3RKpOMhsnfg1fWYdrNZVW
yDA0b4AsSKOTeEAqG1Tl4RvU194GsAUlWPwIgpfVdKt7YMfTVW8EdiLgkSAorei3ekN8PoQKvmnj
lNv2QfvW7w0w6giOVgBJyRL/WSuPIrj9Nke5/SZRBiOv8Fm1s+9BQzo9xa5mZdvyScHELGa9LvhY
u7N6cIIGz8wwsBbulvapMKBUQTWWKezzGKMjpedxo2zic/heHPtteoF14FMHkHgnPCPKA/na4hO/
KU94m/Mmy02uXilEetKUhfYw+ljXB08eR8xeKpdjLrj152hXb4oDt8sTM7VYgN1VY3gfapggBMMY
2EOvjUktX/jxgILFO0ZCgMccN1ARxpQ/c4JwpRIgaximB/0UdOzxMLw21KpA7SZipbqBltr8HB+0
QPkqywFj2PNWpBy50tIOFUrHSspK4AxUV/RUj3dy29+mcMGig5lsp7cUDzKKYHFxus3wKHxmBJ01
D7U0TkXWuMk62ZcA0ZG95AlgGcBAOxfqr2a+Sy2W4jtrR6l4KrR6yVcaah4ZsDiN/iakO1llzZiS
z0J7weWKqPMB2p2SzxsgKhpH+5Bc5GYgu9KOxXYCEwRmvZz7O0jO9j1zVCQNJ7Rl+aEkGxhsSJ57
4WDdsGqvq051uSzqjtVNALbNsoWSxbm1CWmKbwt4rJwal3Sc0h/cy/113U4EXB9LlYqTGYdRwczA
wrqdDFVi7t1wpQwhOnR7k/uRHMrUNEB5Vx14jLZeKnG7Zs/vte2wZzlc1hVRqfx+xpUv0jH3XQUi
ViIMRyZ+zQb6DdKeD1CV1DDsDSG03oreQxBxPKtP93djNVNZbL9KufwxF2Qg6ICe5z1AFuOHxqws
DC2aw0f2TtwsIW4TGUbJxb9ztFTKAVWGn9Y51/luDamnsEzM3DDs++ti3EiV8j1dELZal2NZnTKG
VjZ1P/MiDk21Z6Z65NrdWwzlaAD2xMwVwVI1juSmAh5LgK1tEogsyu8DtDBix3jof4BKxLq/Qsb9
VCmfk0AMndNF2CVUXI1HSkOym/xNb2TpxFXK6+h9kemhDjOckpyLBEx0ueHdX8lae+3KBuVqIDqm
KVUF0GpnTYAagFDsCyHykzyCt+Lh21g+gGmRcjqVOk0lMOiqCz2Dn+TlNcgn4yIPblRW4XK29Llm
UaIwDgqNuOFnVKblvPbdvhB1GyChGYzyGMFT0pk3i5L3qj5jPjDXMqrF9abhNwUfZTLYQ3U8MFGC
P4lI1Yvjr3CYHSSgSgkXCiprBW/+7/NO145Wo1xLxueyWosk/j+qwFeB0Nmazv4Zqru2f/q79AlD
oDzmMAQQCFEHtRfF2GgztBJBi+0NXuyCQsrMzfyJ3bZZa1sCyvXbFnVgg070Zb5HnQuih6624X8E
pcsP1gdhmdHd5Jx6IhGhsYUtosYnkNr/7XtPw4yGhARVIZRJcEyL2jCvBBK0OjP0TgHmN74RhqgJ
xW/122D+VVF/aYtyNuhcJBzno/ydH7R3ol2pAO4MVK5og8/G4hjzVuupMEYh0K4i/Rq6V1VrmlRz
RY/9hSi1bGW7+htwY4d0x37KrgaKhSkqUExdO2moFvqunj5r00fFKyZG9Nz7Ho5sz02MWBihPlUj
5FPGKSATVAbRg9T3j4KLOCvTddGa4uzrfWOrfmZhjP5WeeurA7hu3aGVv45l+MBLsdOImcvlxllS
lJARalcD0cIeffGSotV6gvQlsnkdxmUEj6iEsbACq29hTebBSiKokgDA9vV5T/Uy05G5kYAX+iZJ
fxNrcJVfnN/s4QLy4W++2cIc5b1CwZd9scADQkx8m6u/JxULE7Da3VmuiMqDQj4LY0EjJtRml6jg
LOeErN70swCtS3RCkph/EnNj18rGkS8yFtZ+NTZcyC2Bz8Qloz5cpXKBJLZoPudZ40Wz/jH3Y2kJ
w6A8qlnf253MPxkYe558MbTKJNpkSvMRGt3XrPUnLx2VT3qlgtXPOI1cBkCaITBSnPVUXUWxHe1x
EEjSBZdA4SMohWCKZ9i19oQXJHr3qHpI5vwuuQ3SrHETHTkAInfhiagPgcosfSWM4H8wUbR6hxe/
hbpWQVaDebSffjXIFNdwxwMGXn8xfBTb+S3OTKKVwqqJrB+ShV3qK2W8Po9Z22huCCLAbBPsSqd9
6z22J1zrUcvawhIV1cQiq6sIUC681wcHQBXw7mROtOs3UDg0y6fwCXAIzz9FzC7H6lVbGKayMRzN
boCqm+aOIqr7MQi/tcf7PpG1tssuL4JlogZcz0VoOP5DR+d28qlRLdFJdsgTbOM4O8oroDbxQ8Sb
A6u1uB7Qfq/w8u8L80ovSvFQ+Rjk2eVbsCHshRNp/AuYEGW9C9Zv9b935uJGF6YmtBQqXsStjjTF
0bTHqfkRBpkZBTtuFLGzI6vMsxpvFmujvNgUCrGhkAPau1Nq+jsJGkKYut1MsVlCM5KHqA8HGooj
SPs3978q49xcsvzFUgWsc5gLuIesxDgmpzm62DKC22pnanEpLu/nhY06CmdxKgecTTc7lW4Ejh35
NXKiY7Iz0CXHWBAmYnvHN4P3LDelB5kHVAtyTWxcLqlL3ASkxT5TDigM8GyIfKw2Mk4SIAhVqdqp
/iVJ0AvHpFIGwkypMxuxNe/v8qoX1nlFNmRVVQFfoT5wGkDqtRPxgWUP2h6OYkdvEOrkMd04WckT
YTkynGDrb4NtcVB2RDjZfxZ+Ao2JgjhrSnftky9/C/n3xeeQ+YEvlCHRXQ1jaKP/oMEMY7lrF2hp
gkrWfDCvD1qCC9TaOorgkdN+AuerSSBk47cS488O8DMOijKEfhXS5qiPnLQthoah0RUxuTpWn6rL
n0N9dkzpC0nH4+fwOw2v721hhYDvCDvBK7ZAnWwiZhl+LSVeWqQiDvpWfi11NboAY2JlXLTT4/rY
hQXTK655jqUhKuBg3hlqnjw+5oQCMaBJL+n76M624ZICsQxVT8wT5OWf6D6wlkhFHG2cc5x13CXy
jesHhTczL7LI2Bk0RXaSEzrdN+ZbfH25YArAgLBBMHjXZxeg+gLjnIhBHOZ+vM5SH4vNBC2XBMCM
/BOQl+EEtmgy68bMncmfpn0HIGDQ1LxMJtOPY34s+mnMJuAkGo1oS5kqD140QGi6/qcqFGYn1G5v
GF9Vod6UIivRJKnyrXUgJnQoiElA+1ILjzqZSzgsfLiwI2p74ySegbYH1cS0YXULVwvKl+mcf6xR
F0aFAgDQvJKGmiph1gqtChwzqAUkL0C82d2eNQy86pLINNA/9qjrAqUPCLBlKlbHo5Iifx6MF4ZH
Ylmg7onQqXEn5FgRiUHTiQMvoTPuJUQahzv6m/AJ/wW5Sr4b9s0mspH+IkUrwDv1dP+HrBaLl1tL
XRthMhJwCoq/sij/Lfz+i+I82U7wTE5mozFm2KxGxC0ZBepIC6u01EFTltqYV7isomJqB2hfG56E
OWRoxKQgLcknszASYh6emFUoXI0Fv7/tZbBvEW7CSlCVqMOCueQwjvOmgERbUT3JLW/ipWaNEktm
adVHLAySq7QwOFb1/5H2XU2O41izv4gRdKB5pZVUpfLV3VUvjGpHb0H/62+i+u60BDGE/WYfJnZi
e7ePAAIHx+TJbDHSBoPN/GzHmtvKEWpzya2sLs4gxPlcypxzW8s97fagSVMKlZrA3kF6B20kt3q2
b/rU6ff14/gdMqEhuCjA+L3c6jvrm+Go+9VlSM40KL/GYiEgZu+Kp9C4573tDTDCsP1ms0f0bn6h
R/NJCzF1iyYBvLIwu9q8WqpqmDqBDu8FKjqL5bY3Kflzoqu3PzTVGO7GS9A95oG9F4Xnl6JebMtP
LHJLhCx4Kw0WllgzYFXpM4GlpnTsu+lYH7UdIufYmQkeAison/uwfK7c/PtyIC+dV+9sIen65kt4
8nM43yzrg0ljPbMCLbecaNoX2c6KhDEV87kX3/XECueTe8gD1DK1ELsmM3RFzbXxy2l4kfT2DtoQ
3yq9X4OxajwMpYbKYj5WMmBXFgLqYmqdEdozsQ5ch9UfaKY0u5WYYcleMQyejsdy0iD3UOl+SbJd
klrP9RBFzlJ+u+78REvg3LxkzGmcpDgpKoQih3nxxu65G3pPW0VHRGSJc/eztY4aui4Ax9qypwyp
k033HUXX+t/wAJydRc6fr3qiLdmENaGt7I2r6UT22/Vd2/Rn/3x4lQclQUvBiroCxysytdtpDnKD
7JoyLJLEkamA3WYTTYf5agVDueAlQ6xx7jy1tp7iTsLVyrWX3HjJlWCoE6cFC/lS7mzcK11TvQLz
IPME942B/773pVi9j9RXK/1YJlFmvOnNTn4P58xTs5khPovfM88l+OYBtkhvWos4q/SRKf4QLU7X
3y/tC6oOpX1vQNfg+uZvlkxPN4Rz7+YcG4lF8QPkTxZlVPmONCBQzmRQfNE7vXVsoY+nQ2FXkQEs
4S7I0NYyFCMQB0nqCJHdGDy4mDaJe6VyU1QMnetr23Lcp9a4S1IqeaFEI4uJdJp4cjUMbrrY/6YR
cWqFuyBg+1AlEKZiPLXFmDOjlpHcFUJqobX7Lxgp2HngveSJNR7tT6JZmiQN1xHUZXh/rT3D1qHQ
mDjka+kiF9tnu1bGpytclBrc5oCTLToyWxfWNhHL4h9MJvGzcIWO+Q2lxW9gcwDGF8alkz8y1q8V
UkSsq/WJigikn9c/5xZnBMZj/trlXgiovpRLYVA4PZd+4iAArdvbkHDwY7/7nt6O0B8c7osndVe8
tg+ZX7nCpW9dV+RlBuPkhl4RnyRFtdWoK0EZcgzyO5buJ57pL/ery7SHi7AUHS6RPe4IA/qR2K2G
ouAfPkjFgYgXzlfrYa1+d6QCe+yvuzhdJ8vjznIyo9YPwTw8YErjtRL1plxzciN1xhWjUAy41Bn+
9a+6Fbp/TgLZkD9SCHzyuUdeYFSvFVa8AB0WsF4PbOjK8KR3TN0FKfqVTK8VnGoCuxvO4cwsd5j6
pW5LW8JSY534SjR5eikoKG9ZYDA9UEDojOmE86zrOIwZYR29dMF0ShG71SxYA9sa7nMh8P5rgf2C
k0zAMu0yy8BRE4za6k223mNybX3PjUawkq1HgqDJKjPVP9m4oCyjxYCqH5HsIE/MHcDT0Myok3td
SmaHjNRrYwCichOiOFT11WVyhlaNXWuI3etnZeP5YIhEaObZoKa74GKyCyXV+9a2gwGQdIzLPjTY
2bwEyQYRPB1b1XiYMiAID4IpDWxt51vbgJJEptNC0FIBERFAptHOxqARQ5MKYQkbt44JtRs61kZk
k597zc1xTDQFPN/D4uidW/tGiNbKq545iLLHXfI1um+eqoMRsJxKhFjegsOfWefuvBytaY2KjB0Y
j8leLf3SAAVfgeI8Daz71Qc8CnPzoIvXDmAeh5DxAuqKXhACbhxkuFRIWSqINfFluagsStValtIY
tLeoN0n5U79Unj6P3vXjs3WMDVnFiCM4jJDH8aCyurYkE4p2GKveGwdG0cGyOCY9+t/w/G2u6cQY
dzmLBUjdDGFoUGCsCZhlZxwxnT2OgpO64WXO1sQdVPidJItHBQeVKo7RFl48fbm+bRsWTEVTkJKy
8wmZvvOrgJZYX6cW4jQZRyPGiDmYmARfhp0xzpGdmeD2al0isGq2AMcyICmFNDhDxYlHbEUr4fZq
MvS1UwuVBPoEIsDiF8GLdn2vtI0H+2wl3LOiy8vYdSNYUWfLum27qQpVbe4eyoI24IyT1t82geJg
qq9e2qbQe1qM75U6UScaxsa36ziHP1Pe5bh9qHr751Bmv+p8uC2JfUM1THc1i1toFqR6W8w6JmXu
5NLyWinSe76Ms9N19Q2tCTTch29pRn+TiryZsS6icN+6R2A//dSkB2e/wiPGpmkajU6Hwjr17R/9
C86cn7o2eDrtL+L6y0a0Ca1A1bJYSfwyPoD431THZpmFUt74ObUcOXuSCHb0d2uZggdmwxOf2eK+
XoExYeBOYQsyQMFCUH+PDW8yX6v63ko1J2tEs8lb5VJg72QZz6cM7TZebAXCwNJsyZTpt0uFi9lz
65CA0pkhtZTHGlXch/mjC0Vd0Q3fBKuGDRwcwbCixftbqVp6Ao8bFs1bmT/M04ekCzLtrWjdRDKv
GRYiINXiiY9lNYWudKWl0IHVwEtZPkrgE1g9qHO07yOYZUFTmWIsJtmtNua8MBeZ3klvooB968af
/AieC7lo7Fyv2I8wQd7YAUtF5Di8fuW3AtjThfJEyNGKdmDUyWCTvpXALoWhlPSAGTLfcFAAOpiY
xgauai9a2VYP48wsyxRPgr8pLdNWtrA047hgaD9dPqVktCPTI5HR6PWFHaKN7vKZRe4hkAEkbPMm
YrTZ6U5BkxNSOuCXSg6iW7F1DU+/GvccFP2iK/nCdtTaS91Rlw+S8T5pTz1WlwrUTrYivbNVcY9C
1mhJBreDIwJeWnSC3CRodhqirUVI8rfpOE8XxvkX0JkrKVT40rBF5yVsfiLVuQfiVXM6E/Lu8q4b
fcHhFF0AruKi5KtGbQ03PUMS9228/VygZ3nxXrWd/xIGteVd2BQepLrBQwYl7fOTWUmJmvZaw0QM
ZNB5UCcZoODgVL1DKzTZLNQlwNw1eFSkXLMF4cG3/GuZHayTOxGZWV3J7aflMt9ZBjq30Jz189D+
QA8Iwqj6j3Yfowlv7sXRxdZoHBy4/snigUmwC6+qKGk7rhkjy9cC6bvhAuqfSC7Tr3BTl962wTx4
82tUOr/nu5K5PE/wtbcuzukv4HyCpK1DRZjGMZsVZuoVxvTI+pqsIcOIPKtD4lt+981oQ6Ft9mbw
Mdypbc47dMqo1nUGSvbs1sAbpu0icDOt7vylD4UDFZvrRL6E+pMCJWG+AtWY1mAXEPQKlR9l58yd
t3o5GzH9g+iWqT9Ac077o+f531B4b64VeQq+NfJvsEqfn7NaKXvSmlgri1fJDZsc+wQiHMScPJsR
ArIiJrSHR1T+bBadnOk5K5ah0uCf0H5HgVED2qQ8xscf0T2UQl002PBFrx+jrft7apG7RQldAfsE
d3E4Sr0DiV8nm3VvpCJ5TpEZbhOnfkkTZcZlRbJ9q03RXpOMPaWlIBARmOFbw9XaJjZN8K0U5Xel
PFVW4yydIAZgHu3i7P/9RnwP2Oz7DpAjaAxZFZjB0slt592o7U0I9Za1qAqy5dJ1C7O+OkNqgJf6
/PDJpOtUBZibMLLJfRe339URzCfXj8BmHnNqhHuCpbFVu2LEihbFGhxrrmcn1acQ7MOgR1Io0E6G
fGv2616quh2NJb9pNa/vzZfRbFcnq/udpZUvRSc/l00bJAvZA7D9feqNd3WKX5fe0FyzrO7RCN2Z
BoBq5gS68DWsizIobf3R6rMb8Ggc47z8DlKd/fXVbYZsuq2CfR+UT7qi8X5yqYoEw9t/lNWSt1Hy
UN80YwfTfa9rgQl8dRdX4EoHdXtMBTnG9taeGOe+3yRFUxdF4HliONPijX4AQHZQYid+nI6qb2PW
sHvQbvqd/Zg/TM8YaSid5o6RAjA8b+7g4YBGThVmB/JwfVu2bgqB0KQK4mVW9OJ2hYyzVBt9kgIv
oThEf9KB0LMSwcn6fP35u8LOrqmZqCaYPCG/nMrjWheQl8tAnMNo7nx9clovu8tRMswwV0kh3wFJ
Eai/ipGvm1+eENNE21e2NcXkfJttRfW6TpAETm7N5xmopjvolb4SRCffDW+A5aRzC785zqL+9ubm
nhjmvJ3Rd42eRRBdG6va6ZfbVv+11k/XP+BmfHmyOp76Up67uDNamody2OxtcMU1u8GDRsln3fLf
TPyYp9a4LLIsiJ116G2Hc0X6gCqlC1TVqxnVr1NieU3a7OigeUps7YAMfJJB6odEaRGcpy1vePoj
uEM76h1ppRa3aawid+xyZy61/9EEd2EhIBcNhK5RkI8fc/HSSSLE6mYud7oIztvqcSrTqoBI1gSs
n4pB465yQPEC5jfI2T9CZlnwXm0hRk1k/qjnGwR9Fz4vTpdJm9ZsykPQrP9OHsBaClSJ/iDfs/Ew
KEUIocnseF/cesNCyxfhsQXPe/5oTUWS5W2FuhjgGK9m/S6rjVND+UNVZsRvK6patSMjMhZciM3T
cWKW+3SmvtqNPml5SO6rPZD8fu3mR3XPlIkjxwLhtPp03aLIIPcla2sELbEFYdK2+55MP0kpSFdF
fz9zMyfRoKxGQ54scxQ0zT6SgZAohSNH7FNc+1RcktpCqboAwxHqvY8zC6wBYmdTVIzBNg6EzY9N
v3jyhbhkUapSQ0VpMwKcq79Vbg03f7f27OTLgfLRQGOveBWBZ7aiNQI+TdSzoeQkE24PZ4zTx0Nh
QYu3H17ScginVHFtO39QqbrvS9W7fiS2L5uFjoNJwAsDwtHzbyZ1yWpkpMjD6NUIMaIU0CN6O1MA
KtEVpS+GxFQEEc7mMbER3Ng65nUsmdtVfZjUsjQJXJbs0hyt8WYRIHbZKbg4JScWuEWBsZ/GnVym
EBHVPsZm/j3O/ROpQVRrElEHYiOzRpaly4xfBZ/tglXHNla7KytIUiPbI5iff2SjXZ+oON+4b3ZM
cyzBXAnutRQWB+lBJPq98bCyH6BrJuDRqnnRy83zhbQzhYQyASdqYB0YBYW6t9GF/EBkFv4L/8zS
SpROECShecw3xMgSzXYUDcWn1PDqMcYFJBYYnmA6TctOhDvfoE86t8e5Z6u09CRrVwKw++xB98uz
JgfjDEFQeNJdfJheLa/1Zp8+0MTBBB15A7uiqIJweWbZb7BllKSB/77AVtjN3El07QDXRcNE7oe7
aRUNIl06G5hA6P357OkqjzLPKYbNJcyGhBI4fkvUZLTaa5uvgvsussI5ULuYpqVuCPnExwCB7OkS
vh8byZjd7AnkeN6wA+LpulV2387v4/nSuBtvFCX8djrnYTqYbh8Tl8w/EulRmQvHjCfHTkSTl5uf
62QvOQcQVZ2R2xNWWcnaU273B7II46JLTw2qI5Q8mKcG3uaTI/TktSNxbk6xPoOC9vWznvVsgO/v
qbrRn7VDhEyoAcPV+jZ8jb9f30yBXb5mYCpJN0eNgbqhtQyO3VHUd9b+W0z11sEJflkQzTjXTW5t
J4i0kX4xEinAOs4fiWbVzDiTEKnQYnV7K/UNUghMbJS6sZ0nNrhPZujp0pupTQCgYrCx1kVLBoON
YR1Ayvbr9fVsukwN8nZIryFqc4HrWVNliCdNxYLASzanHqOLZdzl8RvQGuI24dal01F+xUC8YZtg
Xjjfv9G2JAN1ZykA7YIzS/NDr6TPJEbx9fq6Lt89AG7+2uGPRhSRWqcEyzLVFYQAlUcW1R+s+B48
o4JYb6P0d26LS7Amo9CXgWBN630GGAp61sbBRjl38SZMcnSh/Wbc/d9b8bBpoddvoLMLNmwuYpab
NqLVYoGzNPwPZ4zii1+4zc91YoZdh5Ob3dFyXaM8KcKsq8GsApEGoLdtIU5aZIb9+YkZa5jHFfIv
RagtIJhFnOQp5vBsrXjDrh+LjRTufN84p1+npTr0BVwG9fWDehg+dL89jrFToMtiRE4TClmxLttx
5xY5j4Gq5mqNgAyjwdqAVKEMFShFgxHAE1q6TN5MFOJsjCTYKNkAg3m+i3VWZ02txSXWhpJJ8VP+
BbrM/vM2a6DCKT5Yi9N+qAOGoxFlCFuOEUkqIlnL0hQw350bL+wmrowJ2vBqDYW1bIK6si24aBsT
vKZqYppPNxB9oBvPOY9uKeaoqtcyBNrrsZ09xWOyKCQFgXftAvZ+qEPDg8Cta9xjwiV1gC49lF7m
Sx7xrp+jra1GdQopsox8QTO5rUapf4zVRilDU5HcOL+ZFqTKixsrD3L+2EcPuUjvZmt7wZUCzCpm
6JEVcTdk1EB7b66zFahtjgw8cTPp1/Ulbd3Bz94F++svVeuKDM/mJ7s8rWjsqGN0V5X1j6HQBODV
TylGPgSyMHtsQABpS0JtKmIjXiH1SXPFp0hgO6V/KNZ+T+I+1Irx0VhiSIFJawj84D6RRq9IQBiu
JI9ANB6UMnpP5trwsqbz4xlFwVzaR+2wN5OmcQy1ehyN+ZClsTeVGBkYJ/s2konf64bX28OBNMZv
IDXDZZ73BqBfmP/Idnrb+r0FdVkyeHkbAbasHtS6O6Y52Npq42EZit0cjQFVpTe9igbAKlGFHMlO
TmrFgbrX4CS1+s1SmpCU8jfFGN4LCWRladfedY2Gdw6ovDbq3ShPP4pyuVEysMH11sMs92i+qplg
XGEzEYNYOpgnwSmEaW/uoqQkGcwogvBTMgBcPblMB5GGoGLXvs/fWZ0AXUY3I4CtQIAZpOyxIKrY
en1P7PN1K3W0u9EucjvoTYDNh7sufx7VAVPemX/90IoMcU/vmCJTMHAzAnN5IGBGn5vRN8ve0e1K
9HJsmELUR1jBXdNNjEWcO7hSaxJLWsFKNbm15dZqWPVHBqnqdr2/0gDcL/ZvBWKjj2I+j42k4cw0
t8qy7+XJYmpTKrpipr7L02o3Yuy3MFonMky3VXVBmrK9WCR3oOq1EOVy/i0qWsNCgx77WsruoNYv
KP98kzvrrlnUH9c/4YZnw+L+muKi3bpokFG2kCuI4+F+VdPCq3sqmjHZevd1yIbAY6NBC5UWzn8W
Osrt3YgFEafYx7ssRn8WLwbTAa0gzCNljgixy7aIc3NnFtkWn8Q0JdXtTpaZesbSg2DLSO6amb7n
aZk59TwfMMQt6KBuhfK6jNRBMRSAKy6hXEWfAeCENS5l8pTP9EYarVuwO/uraR9aXUMLT9vHiwyg
gRq5WqrvJKn/uP41Nw/O39/A3/yibjQtZnTSTfpaYrSODouvL7M32iKyqs1LcWKJuxRKp7HYFJaG
vPoxTzqjoAV4ZNKf00h/6qs1ccCKKyinbR7WE6Pq+UdNu6VqyxhGMcocjOr6Iuup4DNuhBb4irYC
JCUBV/QlaKKcQPGEQYuFzPcDUgsfIwOWQ3v1RcX/xetTDBAmlrw6mtyXAn+6fU+Qm6GMB9kXJLjn
C6xkjNznA4ixJxA4qozAMbTeoMTINPU0f9l1Ig++uaMnBtmfn1yTCgeEDiaeqhEACseeMuB+eiLq
DW0EN7psAb2JrcN8P1+oA2dPt9oZaPLbQTrUyuTJZfW1SkTbt/Xwwg4eXIKoUL6YwBiUNJ5XUkgo
0P2R6AlWcNIvt3W4jL7tri4b2JMVBqtadec5g+6o9y8uIMI3aOuqsgnswfl+RhPq2MXnoKCVHOup
/1IP2k5Op9wdi+zLdVsbbVqQnp0Y43wcLbpRsmoMCmZ5H7tTVyLsl1UwyedS64Hr7EuZUQBK56ch
rgcnH8fa1WYGNMgy6pVxBPGiofplmgm00lS9FzxiG3Q3JkKgz2MM9kE0Es73os+6dm0R7AbJLA2Y
HkV3hCzvcQJeEAX1y1r35VrZL53kzGbrSa19V6/ze6npukMqucAoADrdS2EfjQUtqUa/iWaww9tQ
9s2kB1UfwGw+QUh1XPsgrVn1LpYCwQ5/8u/zzwiT3YUOEwb50AU8X8NKVvC0TQ2mIyl+byMrd1Um
P5hZ9AWI5J8LhjFGUt+ToglQ+r5JCtJ585Te5Kb0PdEkE66+ok46LUkYp9NvpDI7YwL7whrbUG1G
F31Ukl+yifGtDiT4tF5AWzwXX9Yoyp2+a/3FaIEBnkkD7IcOsaTOPKYzyAPa0l0z3V+QBR0UalCn
MhvZq+QOsqq6RsI0y77klbTLW0DrkM/dzTJr3ABcGKugZGn6fVcgIu/62OktyR9Uw6dteVAtxIsW
OOnt+Hs2tl+bIj7kS36fTfZhiBWoAhPrME/T0SiLb5pUPtdNdEgUy60y+6Ey2pe8VR6IpQWLVf2W
puUpTcYHTRu1IIIYnG1CZ9eYHxVV/tLb3VtepY1TzbFfyP1Huva7LNFNJ2+zXaZHXmcVL4NW3dY1
+HrK+LXpyZHYvT8N9rNeUZCL5WbqmLn0aMf66DRjugcC7Lead78Eh4A9ZRdnAEh+tDSAP78gz8uJ
HWd1AdaVeHGavQaQlzu8US9BqguXXE2iUHfLWyLwQ7xkY8zJ4EfitFixW9pgglN+l5UDQ3/UYR3v
qu+j2//Wg+mn8iqmx9t6z5EP2mikYGQMbuX8oJs0wpDEgEXaCwD1fVV4a2PdaUUGno7ZBtJlaV7U
vBfesM3N/WuX55MjyaTg0+O9LdTyixprT4nZAOVjY1gUVIh1raruSo0vtUW+SpCzpVLyIvi8myvH
+CGgLgDim3ywLUVyuzY1+Ah7SHAwiZFxDNpfuCr27Jf7lNWKpDflof+RZFDDEDHebzpxlO//Mc8F
4Gq2dlPWr2xYdoaUYtI4KejIPOmJvpkAoyJR7o9ATIoKRltxDiJxYAxQX0Sow0Uava7VcZlMwDTo
GCbKoQaBGdNHdVm/QeCQOotsP1uDFlhq83Z9vzdG6eCqTixzIUev0qGbZ5w0vS7e27ZMQTsTTS70
bu8bzQzrLL3vosEv5vWlWtc3RZff8WscDF0OLnD1bN4PoFXZKPykXCO/rdrEodFMnSEmXm2A1VGO
FsFbttUU0BGUGbiQKmJDHrXcTpQmbTlU4WJS30jpF6PKehcxTRBl9kHqcVxW2vpthn+p0vjFtoXM
i5s3BXIW0KxGo0flqwrKFEkmCKDsAPIuh7EYbAcKH7601kFXgf1KGmbHlIvjMOQgPc3uzWkUhMab
GQ4T1Pj/v4DPLlbwakfQmLVBcmOF8x7waH8+TB5D3Yk1VDYPqM4eXlAwgoKCy4GT0VbGSsEBjYtD
UXyzM+RNHbra08tcafgvS3fuZNF7zxKIC1d/YpS7jK3WrUVHdCswQIQUyL6yw/sJjnEwwqsJhCVF
3VwWoV2zx3ldkKfZ+dDPyDZqjAvLBBPCchW/aFQ6LAmVBC+LwBpfQ6nVBioFKTxdLg3eWOT7CuNF
FkCVdiakKtt8xP7uJB/y10hx8tjC51PBmFHeTaj012EOOYjiy+RVTyp4LEVz+RsMr/AsJza59HCs
pEIpi7wKxwVjguTero/mejtZlp8R6i6AjEUpFHkFgNDNg4qCPyAPmMC7YHXMYzsypR6jwX/GMvOQ
gdzV3f8db87Sib9mOLeZ2kWU9Z0BD1SuPxZiPlhasbMbRbCazTPCED+Wwcbx+e/WdWjafgrpyvny
aqM+7KHZ4ZF+/tGV8v76U7CZ7oJg/h9j3AcrGhBItKjUBJPpMiH5Fp0gj031EexgEN00wgEMtksX
F+7EIvfsJcUqEZppdtAsv6boXe5K7/qaNvfPUKBAgEYJJIK5Gw3171QhFHcs03+o/Y86Il4e6069
TLv/ydClgGKXaq0KQ5KiuCaq4oqMwus0OXHTCl6/zU37uyabq/WY2dho1QQvNViyC4XBVxLJT//b
ariToBdam2ULwsBaHSFZbqw3qjL9pCmpACUoRPWIreIgenWsRgAtX50nKFnblras2RPUPeqQEXGN
PgrrtvBr69BOtmD7to/EX2vco1KDLl4ZJXypNfkwlgOSKZSMc4Qxoq779nf6a4g7e1ZtjoPZYlkQ
8XQ0BURXVBQ2bpsAMsjAeSAXDJTZMOr69HnqjHpymjT73lqSYL82HSoEj/9jg+3nSU1Kbiyl7hcZ
JxtoQSczIupC4vZIiRVKsYL4b8VoGiS+/CjCXMy/OYd/bXNRx6KilCKbiMantfXznvpKMkPaHA2k
ojac67Y29xJAPQB9CQEfMOeL9Ka3yijG57Km1wls2Qno2a5bYCfrwtudWGC/4GQnq2iE/ihG0wM8
x8c6xtBrierXYBXhUvcIuVGSx0BHpAjMbkwY4q2yVUTK+A/MN3IOoyp7DCBG4D5izKEA5rlJs2sh
wjRNLoN3SQkYYpkecQvIhJsPwfVVbwfrJ+Y5Z2KqFPKCmKoIoml12jh2aPN7jmlQQDq9uonGyR2o
7qRZ4zSVKMbajHs+OVFA+oR2OXcHkbhaydqDKazMkxdzth/soXjByOPz9TVuflnopkClxTQVhQdC
FclgD2aqYgpF+xm3+c5OJ4BDbgqdOB4Vop23F/XXGufBJIz49WPW2QGVTeTkmkvpi0IL7/qaNsMB
ANnAWQOGF8Dt2c84Pa5l0mkTWvBB4+WOfiC36QGd6KDEMKqxk4SDoFuvwKk5zs+YoC9IK4LyaZnv
FXCDGcbkzTLdx1Lq5kSY6G+5tVNznGspqmaxagunclac4ffilne6i1Jn7e4lTPMwRVMIoAPsz/QX
xOnU5mIZVEmHMCIqfty5nHRDGSZlsgO04DEMSqeboqE3Zqd+6YGEjCpRrsicF+96AET5jz2+rrMa
EK22K4R21GdCVIpDp6PlgfItB793c5B36/B2/fhsPbNovqFKh/WhdMbtb6sa0mR1yDjmtvwZ0aYP
F2N5bJQ0sM3YFPT4t1Bn+qk17kpUUm/U+gLOMT2MDqvqdyAd8urYn90J4p459PZkcsxcBDPXV7l1
8QEYRAiroBhxMT6tEQsaFgtceiEVgOam+VdlrskOAsgoAhNr8pouA+9pZu+u292+nBDDBSkhZKGA
bzq/nGgjzNUcoQKivxd78xubmwb95A3mHld/DBNfRD22+Tk1TSeM8ghYZO5zAiYD5GyXpmA0kW9W
CQ0M2qZvIJuKPbKanWB5Wx4OClD/WOM+59L20J7skfjrxh21fzWQjS5WwafbfBY1UH2gEwby8ouB
bIp2/6glEaNpZ2LG8/My+yxp7IFiCRjy2bagZqEHIKYQZz7bH5CwqjImFw2coPMPmOK8AAESg8Lq
CFlwkDzuGDs8+aTCSBbQMIpiqQ1RRhPDAArCG/BVGdAbPreYyVZfmXgkg6GSgO9rZSCEWuVGXZUX
MsWli9bJQ06s28Qw36B88WrS6WGla+kYWfkbja3EqfTi0KbT62gVKIiot4om+4JzvVVWO/2R3CvQ
NWVSr0CUAba3+OPPdSc/kDDbqbv8WTSRv3mkT/aD+wKNomeqFYOPdmp6xdes/MFu5YdGBsGSks9f
BAvbQD5i9yFDrGCgjFxAAucStZCxbUF7uaitr8jxDoHtrjHs+6yOHtKo/Eln7WkoBnTaLBHQfvu0
nVjnQs80HSvDXDRU0j5P29qfEK8ky39BvLIVTZ8ulztsHVDwNdUbO9DM0jMb6Fgh8BNs6fZZ+bul
3FkxyWDGypRGQW1LL3EPcE6Zgia+L36obX2Lls6OWuNr1s2eUcYhwCZU8Au2MJhnH5U7QpGOOaW4
X6zAbtIQzd6nHvxLJI3Rmqw8qmd75BQAXOMxUoajCbqANdFdSWnDflbv7AIVo1Tx7Az/4yIDKWiT
oNGIupabRrR32lZxrTr5Zsb5r6omT9d3T/SBOBdLrBRUKDNeTGqmPyIgBeVEE3jx7Qv29/twb9RQ
2skKiS4zULLGrbMfUSI74/Ix2qLxP/YXXUQ3f0+3zqHRgCgsqcZkiAw0MBxZroJpTO4gp/ImEfW+
b9efHRjOnHROP65v4mZuc3LMdS61KuXcMJLSsILk1grTm/SwPJih5o6h5IlGlzfhFKe21HP/rbZW
PSsGVlkWzuTLvuY192nL2FrGXVoHP9jgbe01IBav3aoFRsbJjqJAa/NhPtlpLklWQEGg5mSEbGr8
KnUvGKFxlDUUbCpbyLXPyTmrNi9lre9hZAn1Q6kewe8YWrdMWKqmR7HspWhNnKtatBrN1lxiDWUb
dAodKgur0QAz3nX76ysTWeIc1ipbnZ2MWJicVoGMwFBKix2YVgVuaWN4k730/1w8nXNLoz4WPQUo
J9AxDQsHo7u5D1hBYP1oe79Al5zsRdqWzF1cfDNIsQAeidk/EBWcH85OAnFs0sVWEK/z4PZr/aI0
uPQjIPD6KDtkKG8kqguq45stMPDpQEcPpX6UbLiF6mVd5Fq9gn3CjHedFD/XhN4m4Evzpkr/Zo36
b6vTD5VS4wAVBvFkeVkcOL5/A29kIEMVkBTjctZTSqPWUic7CTt7DZVmGjzQZfzu0sxyAVJ5i2uR
8uamxzsxyJ0kzajmtRhA4L1OY/pYgo4dUNjmgcbNbW6aAKfGCSrQxjFKRArUm5YByDOQ8IBuhIdD
KJICEkWJfWhIMLqyikxgMZlQiTJ8ZGV5T1bjVk/k+0LrZ9G53sxiT2xzjqFr5rmtJBQ+9CMj6VIQ
NvuRx+jjNBdRjJi6fOvCom9AcFdkROn8YiFLJjdRXEG5ycg9XZde6VR+mZRI4Bc2Hkq0/HFh2TwD
KnVsz08qLQOdkAmsZhVWRXGI1feq6N2WEqevRZNSlwsC4Bc1B0AMQI18Ia479fWaroz0p+uicJWp
ozQ/GnMRePDL2AJWCDBmOpIbpP+cR+1IrazlAj2EIUug3ga2c/nHdU+60VxkyGXMm6jM21wgwbIp
wdBgnuRhA/3DUC+Gp1SzgJRR1wON9COACbvaXp5pMk5eUhnfBOYvQ88z87y7G83EsCcm7fhH+JC9
+6wuxjJvUVN6czNNAO0B2cOm8j5uiqOmk3Wg+nXNcgy8UNHyLFjN5qnABA/ocqEYcwGpqtRuJFqO
AZ4/mBvqdiRklWEIr7+0e8y67VroTLgCq5dPBtvDv1Y5H0aLBCyyilyGWuwZIPXI9njtfUBEc4iv
+tIvCroLlKXvayjyiBz2RkIE40DaAAMPur+Lm71WSj/THJH72GJqCjwex5cZ9CVD69V7ayfO9y+v
+Lk9znU1YPAhETXKcGk+IpBGQP5kth7qTFTs3/yUJ+virh6qfH2WmSmwvVPjJWXvzuaNqX8VfLrN
M2mBxgvpLFFAmHjusKjdVVG5Zhi4jIrUGWhTehMUHNRFPlgRRv0pvY1rzJypTfKVNtYC5q36blGj
MJ3bvSGbgkSDPfPnwQfbXMA1MXUNvDFfTY26WaNzimmU/8fadS1JbiPbL2IEvXmlLd/ezQtjpmeG
HvT26+9BaVddjaYK0uq+KBTRE5UEkMhMpDknG7tgyPJtImuBhdxG15t7ZLA5fogjjk2mojlG7CsN
rOEVWJpHMPW28bZITFvQBmcpeXgw63v95+LOT5AL52AtcyISTZX8yAAOZYIkZsRNhn91rNRM6yry
iSagCVk/N+pEmuUCt6GJ3MmPNkXltGC8/uAq/BvpqDUTCscKJGZ0vCF3yjg9Y6ow00g682xCx9N/
uWPHG4otcl1fV6AiUBvVZWgWRXv8gqA1z3PYpk1RAKuIbOfv+aNKMU1c5cX8hYFyJwrkG/p6ku10
R04YCT2ph+obd7p8TW8uv4JdcTHMFtJbwNkBCxg6SN06yILpJXNyu9xiTtSJd6bH5z5ZU6ALsSzA
Fph5cm2k0KaKid68TFLup6znGfM1DcLAq6giujCxyYzdKdVBqJe0K4LsGS2yDuz4Xrs3H6gFLx/Q
Bse5gmtrQtIUWUwM2aIthm71xaUQm2UQMPZRBETo7ySh11CYtv550QSjGBdCqAO7EJJrRmNGk6L7
k2o9ViARG6TsZ2xoO7GLXopUTzxDEn8DFe9WicpbZAGOPWqpCA/vrqvvyjPn84cwiqO2BCClE1aL
9FCVgF4NPAD7ao8ukxBsB3xO+jVFxUMGk1P0OIGt93nhc6UlGcnhRKQmfA6t2o9Qk+sq9PnNplMr
XGjDNVNwIe8LPkGbxMlCRszzDui5/YOOSPq7dERrHvJSGOO70HOnzGOr6RgRIPu5S8FfkYOkFJxI
wfVj4wmSP+9igrhNLy1D99VFdgkBmvBcLr/buXi8LmctjkIUhXeRAjw2oLt+lpMWmHLvFzSo6+T3
YDZ2ZVq3WnhoMHASfSvE5X+56pfy6N28uBYmGk+bxGhRnDlOQOSo9JsIwB+O5lFQDmF84+PJru3k
pUTGuERJpg5WDVeBBI0zLuh6aoAN3D5d38e1EO1SChOPVm1UjHrfI5dX3VCOSln0Y4qCUzUc47V6
n2Ea0KqH1x4oCRgVBIio1CoT5tetDaVNT3aZswTFtrGHgA8feQYGZaOjS2mMHoqaUhFLgTQgiIoB
Kl7PwPP2SjndaJnipMr4UAjlQ1LkD0QpfkVW9CJk2rFvTNHtagk4p3Ie1IURTE3qW51yo4ydozXR
7ywx3ivN/KG1hQ+2g/2QR64E5F8/FaQKqVhgn+vqdyPtRGc2H6ZY4NyvtW0E1BQaLhDGAy9MYQ7M
XASlVkeohXxUd1brLnu1cw2n3JZur235YcRKtheVs4tzY25aY1axUg3YyXan7rJztpeeWrXjy1pz
cJei2EsWtZ2aUBXRh8Zpmy1KHTwt5IlgblUmNqEmpgX6ctp7EM+q32mSEGzR5rYGR8bd7HZO/u2f
szjQLVSArUMpphS2IWdpQiVaFOAdaGR8XxLxMQznO01POXd5pdj5SQ77QE8HOQoxhIX8wHvXO+lj
cRJiV302z1jUFEreuovvk4OZO1m35XtQundf79yfy2TZRnpUWmW9xcx/PRNb6F4nDDqL6ffrBou6
4WtCmIudmrNWCgn2Mt9222RneFpAWba5UCq8xTBqb+pNMUwDplJVHVXiqPEyRT/iJfaYxvODQdTM
HTTpCQCPhd0m4ibXomcSVo68GAcAhLp5GP+4vvB1zf3YXeZy5GI0hmCmBrlUN92hhx5pX+39uog1
43LuIMf0L5CZYGY+eznJGrNUrDOaQx+99CdBI3T+ooMIIMNIkM9rr1hJ2VN9RcvBf8QxsWYzZrog
lFhSJ8ZA8nhMBEw564I7LovXDT/Qa2H0oNkynlP1e1oGTZraPV731xe9vq8fH8HEfWMBvlqzQsDb
DuCCnVtHmXkA6itjqJ8WytbqQqKKkTXDsI298makFVjzrFJzgW70vZi61wX+QwrnxzQDvaZo3RG5
sDtNfppky5ky4dcox1s1V29zA6y61WC4fWgVXjVJuyRMntGc7KAVVbXrWdomtewJTcYZej8/Lb7c
OqBU6oDikygn62fFMFBzMAFmQN+tiw8Ku/ul8TpX33U3sVs4ur4dnHZLKmSjeR0cq/fwQjLj7yyV
gN1VpS9mzdqo45ueiZhP4dUZV8PJCymM4oNiRwd/Ntanj+hiH4G2liIwkSBRBFBxu8uTzf+gdRcC
GdUHAYOiFybiLiFRbTU+dQ2vTLSq1xcSGL3WwyghYYcljY7okBjceIknOO/9uO/B+xnuxY1ZcYIT
zlmxOSK1nZYMdUzTl6ICfIO/BQXwk6/XN46exFdNRLoLIFfAtWGzNhKIFFUJGR2/s6JfJDU0R6kU
NxKjFBMbymR3dcRtmqI+5ZpMxvSih0Ff5Bky48Mfoetgk420+3up79W8Dfoj/1whc9cKAXEmeOpN
H5S7oJvKq8mvzaR1WhkMUKORodjfaIYzYcxQHlUF6EOKV7RJ/1DKceLWRVO6Sdo9izPq40RO/CWb
tokAdOAMSR+5RBF2NGdHteCthkKJwQGZ8HRv5W37KUhlrlPalpOgtngt0Q2jPbTL6b8dtLybu5bU
VkwF5Uv0GInKlyKsEItRgdEG3KR976HrBUm8BKktyvr+d5pYVzoSzE/ymHeMNJqCKE4jCcoRSXTJ
1faGYVv7NPXBroumcmDiH+oKwIngy3jC//ALdCvG6tMXMCFQLOdTkdWq6U/WTp4Sr+nQYi7P9jRv
9MnHyP31G7diSD6JYyIhCYXcTFGxwWo2HueqeiBGzEEEWw3qLlSeMfJRkc/wazAcljShcq87ipIA
yNN0pOY0Rz/HhTgNzwKvP2wUERqDEATAQIyBxBh30TQanDISMHhK7SlMcVsDZTPfiBteNnZlxhoh
wIc01jbGYw5mgUxGuam3K+ANtF50jwktdOwCFWy2bPnnMDt02ppfhlk1yxeiGY2dF3SE4UGu+339
3GU3OWiQYy6s4oqWfFofo5RTV2oD6VCOoO5GBz2wH5u25VUamDslp70FEhtQxkr3um7ylsbqZgpe
GiEHGo8Rma9zlPhdlL6niuBdF8NbHP37RfZHS1qjRR4KO9jER6Lor1micusRVMm/eJmLY2LsvhLX
RqOY0Ef1aAZR6cWtR2MtfbKlDeWG6vRX8HEZfyPGkuk2fRWNKRldArutZjBXgVRZkxpGT1GzRw9E
YBhU3YMValOWjnGvnDnms8oVDqUrbqIHw503/T55+OfjpfSKGOgoAfwGhnaYDdCydrT0FBnRMXuY
isM4vkQmL5BdVRgUP2ntBYC3Z29ycZKiUsqNAcabANPVpQEM7eK+3MX+jJEuYmvoPvi+HJGO4ubu
Vy3chdwVDaoxCYhs9rHZKptu3/vWTt3wnq3nLPWXk7yQw+wh/G6nTRbkdO/mXb+LY1f3rAcK4JGe
yeSkXbMZdss9mKmCzovvhefO035TLvjQk4/Gltd7sarUF9/DWHahHqqoDWF7mt50NPNRxuTOZIBu
jRdz8A6WCTkmeRbivMYzrrbK/SQg3lWsxc5r8+a6KVjpoIeWXqyIidyXKYpLQ4Ohw2Ce396ZO9nL
gU9px5gZVu0wdygpTnaD0mj/wiNEWAt2IBz1Z9BQI95hJyCQgG7qEHfVH7JlsRMpeiBx+6qXqdMn
ykHTlSPmqfd9gYgL/JmhbvraqG3yvOTco/OL9aue/fkhLA5DFSMzKfZqETRuGOjOstHfVFfwoiA5
UpD/2q2eRcVGVs1Ftc+xnNFHy8Np9LPb3LO26nHemffdm3Bo3PjY+Waw3AoH423gTdmuZzQA4CBL
6JdTMeb92XIvad6TLBsyYO9SYHJjv+yHjeEU2ynIM5vXXb/6ONE1JLgxuP4Vbirsi0qvG830zeb3
ohytatOQwm1CC+xsXNialVeJgt4YoFuhGxAgFYzva6soD7Ue/oK244wnClyvH2hqVt/wG3JWrhfG
RjAwgnYc4HqyM/mlUkuSnoSo61iVbQKFKKtSZxnvOJdr7eFwKYaJIoShmVKjhAv4f2kxQu8ksIZA
WQyuDxYmLRXEwRoTWffDpT2oo+Si+PfGWc6KX/0kg7F+daHMUdxYBfAnyO38FLsDYPREvzwIAcUr
WXjcVecokrmW0Aba4wNYYjou/1ndcyvF8zfCBEJRd09yBKivxLC1pvCsCAVNtX5Pc91Os+kmsybn
+mLXNIQC+qrIdKuYrWWiTFUsOiFfyhBIcN/SBNiEiJBKmRcjrNww5M8xNw8QHKCysDXwLgpjIUW3
JwbqfklV58jR99i6TeunruCV21cXdCGKMfR13rRhDN54v6zeBfIqWLeT/nB9z9ZWgzwrRVo0UXFm
j2scUyK3A97JYhnIgmQT4su5tJMjNA9bvE7SlSCW6jvEUQOFGv9n3VgiPWtz2nsi473Yml1Q9y3H
Oa5EOZ9EMPreSuGYIZ+KlhrpMEYvXbNBh6eNPFNrHVqdbPXsf7lhl4ti3D4SM1JDIuTRiB41IGfP
vFk17se2P5SpTrmCtq2IRgmAghK7TSmSSPUrRJ+0mw8zZ/Fr6exPq2cURh9beRFTnGZVFcZxqbKb
pVYPpaDeF5NgWxlGGErBPJE4extyckqa5VZNdTcbyH7Ky+frqrUyHWriaz4KhYx7qEYxEiYZZzEH
etDM+/x1wmsCXb2YuKtydwRCw4k/V0BPmDVAl1KZOFdJhT5UTUitOuBlVfcJsvvEnGy14mQlVq/O
xfIYbVYXcD8gFIKrNYGvU7R3fZXf5lnsJoKQgqm54KQovj7gz08zOEFgXyH+Yi2PgLCsMDPQk2o3
IcJp7SW+oROToEdbdrKMNiokeu7Vb8gd/9ODZAQzagXAxaaMrDoNBBCNjKZpA6XEEUwMqE9AMf6h
CqUtSLdZLTp4WtmtINhV/9jpkyNLi3f9W77cb+ZTGPeSAFsxzHIlBb0oWmW1HxZyFtNyWKy9gi4r
WQKbMPBzrsv8GsJ9FnpOyF082eKhqdW+AyMdJsu29R1YommcfRMjS9PveT2yX9SKEcZ4sdosssXC
kGSQTvtU7exYJzbw70brxTR4TY5fM1CMMCba0VF1mrPlzE6c/tR//UGKXB7y1h6ehJ/Xt5FzdOcU
wMUuVoKSK9Ekgyxul2zaoNuMvg6IKF65hndNztntCzmtCnhrXQXXZHyowSLjYur+qXDEt+5FtRtA
RzZBu7dADuT+u+Ux5iCJ5ygvpXNrPJptZWWTkDGICVhRl6y/yWdjV6gEmXPgkF4XTH/4k8FjzpBx
ecPQdBgNAUcd6QY/KuddVBGvWXhjhV/TzowcxtF1BPDzqBEmQfeq7yjNWPey3ANqSfOm3m+8yaMG
SElt+T5+6gRbPVocuIGvoInMFzB2iHRTvwxVQbm008WPt4JlA7YxsDCNAvZwR8iQ6RMC4Wj8buzu
KURKIXF515OrXowFmsqwsYglop20WjzNAH4wSeSg7KtXM5/u8zBDY731VlRgg6irH/NoeaPabIrU
fCo7GVRoRImQWOY289FJrytawDbzDYVlJnILw6gG04ESKKnnzZA3/xxg7vMpsAzWlRKC6lccqDUs
7gtv2ixBvQ33fLQOnt09t1hd3uQiTiRCYJ1AdADI2WVDNtMfyQ2XT3DwJW5glsVEK1okoKMvxLKK
NnqpuxIT+hnmqzTTAyk056Wi806LCVIKq49kucnQHIxJVntUobpJH+3kGUgSdT1s+7p1p6ryDDTu
Z23zqlbPaZ5vi1LZtmGI1v/sROsuUS67VTTQfyLZtaZHdj0pbltNrrGU+3ysd6I07dolB/6f5CuQ
kJWT0wrVYBftdLcQcgpD2ZWGCemwHJAkeveTFHhfI1FoR4PlZYD21SVwKQ52pAJwqlOdRrQ84P8V
TiZFmzyRgZXeFuBKBSJzC+AoO5SVEZTM0kYN58HWl9TPpMHWlvx+1GUH43r+nFi80Ij6qWvazxjf
RhEWzCkm0BS5fk0r67QY83syKd+rCTw9FqYlBDXe9GXhKaLQORIZjkaZ/S+GGNwceE8BggF4RPjI
C3WV2yXBUBcM8aI/pSrAeyIVMfc/Zn+jenohhVGddi5VLe1xKYicv8nAdTfIyFFPakev7SbjUSIZ
c1YwU0jGq9pkV4v5KmURIHiBx2Irkfw4VfGxKlXeIa5fCrQU4lmNlJLBOJhJzapEH8+GpT0BdBTF
zBkokuqelyT7+jI53/UPSYwjsSRJiJREp4ZlcOsT6Hi8ZSPdT7vebbf1LeDx9wLHedFj+bqnHyIZ
t6HmuTqlIUYAYzrlAbCTlh/Nrd+CP2WwIwdNP4PtJ8KyQL6FMnTiDXv5Fpi8Do1UFW5mk+rzlSWx
cMBSISc1aJAw1fjH+Eqcf4yvLB7mkPlFzPVY52OFTLyqmjMhXQnO5FLcTDLkxYcq+3E9nvoLD/8h
hLnHmlhUIVA7aKCq/1bPyB3ETV1ZsN8nx3yf3QnzAFxQTp5SmszFlsEbnkQFAn/Q1rYt2JJGmOpj
iNbawUuljXSukfAxsL9m7D5fBjZBDaBoODoRAQ1F4dE2oFTeUhwucZPyUvZr+oI8JyykggEktro2
qNbUgXUrDcxMt4X6h8wbT13VjgsBjN2yQjPsZzSTBGQZ30miuVY37Oc0eriuIDwxjJ1Cd0wazdIE
Mvt8sJP4UcY8Wgv3d13K117as6H/2C7GSLVwVADcnhFoZqGP/r19nJlggdB2RlveqJFwHwJNDeOM
09boyu1ktD7mR9D5OoEdoXUivdumZf8STqFXDWpux1rM2Yf1+Oxivxmbhsx/WnUynjzp1jSd5jYF
BV7mTDv1NVH+xg1ZNaEf4tiKD/K7cQ6UgTTAQJST6Y3d8Jiqv3YZft5zjXl8ZxKIQaschBZG54xO
s522rTNtqj3w1L12q3mqLfslgOl4VVOOSmmMXWvUFvxuw4iYOo+Oeac8JSgN9+IYcHRq1WRfbCFj
2qp0JlGrw0N0IIIcHisfyK9b/RCfVCyr+SU8XpdHb8IXD3EhjjFpYdmPgiZChYmGRDlmjMgu0zWA
2QIBTy2d68JW8wsXwugeX4ZfiMjiVIJ6pNtkk+069MdJXrqLOXvIOyrGyKQlUZXFgNdTCxQTu+WU
IcTtupwTDfHEMEams8DQXNGT0kogFGEwJHsasvfrO/Y1X8yoO2NimgWvkJwOFNOWmWQjo3XtLvZ1
DGP3od0Bn6rvbJ5OrLvXi3NirIYGylgxVuFex9230eu/LRvwuATCt2k3eLIb71LnZzVyjClnN8/v
sQvdmNOkSMQFh1Zlg53m9xbY4UWLm07jiWHMh5xJaj3rCE9oiksB0Dv43XqXnLrc1n1KcqifGp9X
kFp9uH7sp87ajlI3wWmD/TQjvPvnyo7GH6pYbVqTB3/CM486Yz7EBZ0rc4f1UZg41VM29a/sGD31
vuQs39VD6o1Iq6FB+ydHT+nvXrEjOmNHag04zgTeDXo6evOJUh5mqPCDTSdAdWGzvHHk0d+7Jo+e
84W6KCPoQpoKqcoxdroYL4TqjfhU5uCorQcyo+G7vOHN6PCEMoaljHUBGBFURyXNTdvDPGucW8Bz
2DpjVMIk7jSJvnv6nR5oPu3qErejD05e+DReQpSrLYx1kdBK1isSXqqUQxwNeWXiKO60wcm99v48
+zPgjysneuhGW9peP0HeRWRsjDIUWSuo8KedpDsxWj+69IhpPPdfSWGnndCGZ4l5ASCUiRQbPS+d
vhN32cgrm3IuODvVBIzVbtZSJIt6HSMW+S1aTeywQLNYX3Bc6Pq2fWQwGL2flFLQhwiP1LwXPbn8
nsqzHyvi5vq2rVcdLlIYjKbHdYPB2SUHjgWAskBRu1Pu6YgPmrUxic+Rtb55H0tiVL4GzlfchTAd
6XZR4OVUx/yVn7VQt8l3y3TyDSjF+MpPlfurCfmQyyi/oZV9I7dUA13hhuaf9p1rxZ7uoMnXs76P
r833ZvEorxI/lck7Rkb7x7lBsw8J8UpGIVJEl1GewsFnPHOybrD+XCJbFitkgLxGOZJu02LJwEwU
Ext4S5y8CT2fK/vItv0gTSNrRKGmWGi2XZcdUksB/IDsZcW4ncYhuK4vdGuuiWOcaSTohdGSmD6G
u620SQKwFHsYVOGoJW/rGEdalH08Nj20w9LRX4t5qrLnJCO/NuqdY7uP06GfcOHDclFexqbtEUDa
ZFuc+mDYa8cCuNMyqiKWy2sGk3kHxdiOXDWHHIjs4AL0ixNI6So/9mXidDYY4tzxl7Evg8qL4QJA
lDRuxFPjRH7qdC7xUOSUf3DLgLwtZo1Mpy+grIOvGx0wEMLMIBMr0M95B2KOLaDPtOSE7H/hXj+2
nLE1MipxulwgPKLhdLeN0ZTY7HPbCGo/Qc/ydU39i/wAppVN4HEgIGGCzUiKIr0YcP1KDw72kJyA
PuQs6HQHOKXb2ZRe+/wMT4/DEf0vPCO+HpN9iGduCsBfOyO0EHYOFqAxiC/c66521/qAcfS6ADPp
nJEeZf1qfghk7kwe1qo+LDhQZRR3XaSd0gE8gCZAm6P5ZE3NDUnmg6kNp6lQd9KyBOIS+poFznGl
Ps2JfCuT+HUZI2kztkqQZGliJ4tik7Lyi8qanYiogIaMDVeXMSUggBF9bPSdnkmjZ2gkGFGOSRey
qeY2UAS0qY/CMQIukKg1gVobT0s+BSHam3gx27oD+1g2c4+zZun6jGYjR0RR4jPxpxdEbbdyamNo
HFhdMtgj7V60uUH3+gX6EMxcaIm0xGzEFl0f++wZTKSxQxs8qx8L2mklB8DgfLO47rg+RDJ3tshg
fs2hgkigChv977j5XUszb0epZn618R9SmGtqprLYLgsSrVarPWtgOJYx2gM21tjRgYdim0bqy9ME
QMvQQ3/xdiqU46wIr5zry9teJkAorTFS+hSOLd0iEsdsCmYjJ2eZAUqkOakXueqRV4P4i6f3x8qZ
wKALddKY8xhiulrfESA3ZPtoF/5MQAqsOOG+C5qj8fbP5+POnuhPqSxJUx2nITK/YhLEpbztc8yq
iWgHLYTJTqLsZRwMB8/zY50m30YDyLq1MlfA01WIQ6NEToTL2XWWxYkM6BtFFRVGE+O1C0670DlZ
bo4OW4xdJOnc6XUEJ6Ar2alNBRREc4/MOafXj7cQxhpGTZOL7WShhIWh8URIbKAC/MuLYtFvuAgh
EiuW1aqES88te/Lh05Uf6CtwlcZWfsONBzyfzVsTY3EiUoZCY2JN/VK5SfbT1LkZjNXTATekCtw1
oJew4wvjZJokaWHU5h15bG6r2G4kB2BEkxO+R0h4aYK9PMgvvJWthwYfctnc9UgaUHoW2EoCjtFn
pBMehNPgTN6SOIBe87l3btVZXshjggMpWvI6psWkwW9/188JMCKeSsfy0ufpHkUsu3hrHMCn3Mo2
MOI5MfSqx7qQzdyAKMr+08FmgkRXLxunwnSIES2eWvQux4ry1slcgzHS42rUptBvXk3Njgu87zKP
drlLd5m+ke6E79EWNBY4WTRHDJ2L+8j5Airhize5WC17SZI2AWICQdoGfAbo/01ejCpT0T3R7sTG
qu3JyuBTsuLGnOXeiTtpsmXB/EYS62cyK9wZPrq51z6HuUNyCsYDQW8wtg20Ox38JKRF0EtBRZvA
LOyaE/Py9p/x2FJutK3ez2kQAmI/i4GH3G+bOCjRO06s3AUQP8A9eQkRziVmSTzaZJG0IYLQZBJ/
ZdriGkoc6JXKseTrCayLo2VcNMlIVmj5nJ3TuT2Ocm+Uuxq24xbXCEqV+ULqoePNAhSuYRcv1zXr
jCD29SgVy0S3jap9Qdvr5qav0hgRQuvlt+kWDT3b5TCfCP7bB0UgP8y35R2tuKn26Mr+H7kEjJ3Z
TaB42k7R7AavLMEFq9r1L1t/esgfX8ZsDPCMjb41kWCgE2jqk/JDV10RA4yYI/YVr30Q3PgJQCFv
fWQr23HPs27auoX5kM/EMUJplgjkcRLh2Bq2vJA3CxhbGNw8gOztFyZw76wq9goBk0/m4AlE8sVI
fY+M6QiKWb9ockCjlrFTkcIHCgKMVJHviWx+G2JQ0nSoGxFtF5HG0yXtLQvVzVj2x2pSBjsvVTwW
0qe+jY9zPPhGlnrTiMdObL4WRblF486hM4EGF6qJGzfm1lDnI9IjjqmKu9LMHACj+0ke7sOmdzsB
9amS7Mxa2PQWeTUweNFpmjeT0qkHEfFJO3GihvWswMfJsTkbALMU1RCjdj06epC+/WdukD7SR8A4
n+Ld8j+VXi4kMp7I6MIBtMzwfOL81AuZA8pJuxn/7boYnyMBs6sfYoAJdq7oULI9tfTT8HwzFIq8
/1Mlm+uXgL4SrtxOtp257huxz2dEEsMo2z1qAhEi26K4X6Lct3LCcXT0Rl2TxniZvJNHIdZpOlH7
hVbwsbCzBY0AdlVFvsCFeFv3aX/eL5lxIrHcCT04PLCbPoAvu20bFHAiRQk1Qc7Sg2pzQgbe8hg3
UmGcK20SBM2RuI2y95Gcxtzr5druq5slSjibud5qc6GT9GwvAtu0MReiNQg0m3Y4YG43WCLgskv6
D5QHY6fJI7+t8UQZyIsw9IEVAs4IrOygmOm3Ziq9ya36fF2ZOAZNZgyq3KVtO9HWwaIFjUObOVp4
21DuFFLz1r5+tpgfRgAM6Eq23SertA5MzQOFw50dxW+RFwPI1nDG76t+5Ttesx3VzK+a+yGPOdpp
nCZxFNEkEiVtbgvCcjQnjeMq/8KsfQhhDhTUVhnap85mbfSGW3LTB7Hf2Z1n7Lp7eQ++1OvnxVsU
c15hImKwCYFuUMSyvchPHe7/dQnnO/Zl3wD4pFGGWclih2ubVARxSQ8fq95VWzUQnfZe3wE18G72
jE2y013r2D1XJ+G44P23/YNvr34hAc/Zri714jvo3y/uClLtZgjdRLEmIb2XDtprBYvOWe16qHUh
hbE4atIp4lgINFs9uL3due13NKfsaLVQ+UbzTYBU/5X42vb6Lq9bggu5jHZGVr8snQorbh7n3+Zu
OaBzyjO8+pBs5wRdcI0zb7ioc6tX8EIoo63dMof9UuJKtF4YjIG0D13x1nAo1Y5si/usdTir5J0h
o65yZaapVnZZkB8KAlgPNIemaPPA2AYaEwAVeE8BZ+oNRypvmUyUFmlEsvoURm3cVcBgSmFmaKCR
/GxQ9cod3rQs7yzZJg85AWbBEkX06SM6kpu75a/sKQr+IDQg34iDhsCf19e4arc/TlJngps0V9HZ
VKGBxshyAONltrgclPmGVE/X5ay+eC7kMOENUKiXsDRRxezkzinawR6Ek5BwSkY8k/OlvaOMNCGM
EKpFWRMsyKiLIbjxzH5bl6HXFBMG1Jsd0bsHPelswEF6qHi8WHq2HfXZmTHtCigcvwpDz+oKQJ6j
AG/P/QS0L+0FT9LWLkb9h6xOdmQsPAfAOwjGSjWtDnS0Eb2l4p2ybVwzANE4rpXmibfJdoH9IF7i
8x6/vFNhjBamqYVaKhs8Q8r4MZosjE6r+0WNOOfCE8PYqCwE/ntlAVBkCJ8qFV2de5mHE7C+fcCQ
N88k3GyVFYjkpE0JwucxrD1xMX/LAOwoheWpLCROQfcvTP2HLEaXiahGXQYSzkCkqFfNz/kYO/lD
Znr6beONhzyy031b2bC8ts7ZyfU4ARPo/10nNVmXzkwkoB2rzg9XnbKe7DHn0voLoCMLF3hpT+H3
6/f2L2zSh0BGL9NOkpJOQ6oCzNE/yqZ4tNJwtENwGU1quskVYTtVimUr4rxR2+hVi6aQvhVv5B5U
Upqh4IEIP3T9o9b16eObGLUtTLXLwYKJKoAy3SRjIgR1HfaOoGWEc9Y8SYzmFl1dVoIMSXHVvYap
EvRtf8rmkLOg9ezqxbEyDnUop7rulArmEa8/RbbpVBp69Zvv82Pi8wqv6870Y/sYZyopSScntNDd
YKx/ADuQVvK0hieC8ZzpNGVNHE4UM2YG4WB5lz9EO4rAZQRD0AJEESHSdZ34CsBFizSYuQFPrWyh
nsyIJGaumCTFqsxv84ywpPAiDyCTGKTcAKpt2ESBccweAadsj5sQ705nPsj2vOGOV64HDX9+B1ss
SsMaXQQDnmbTu/Kq+XS6MzlIuxKNCwUaF3iHud6L9LFutiBU9IkMkNs+9Cc0nbbATK+14iTX+VYg
/SOlubPTIv2uiHllK+PUYf4JleXre79+2h9LZgwiusjU0ZLhu8pJdspYtQmvmfgvLsiHCMbuZVpU
y+ag4X2Zdo4pjG7b/JhAHzTPhrsVkE2YB1QCBnD3ub3MiQPXjcCHbMYEdlohZ8kIzaqbZ225FydM
Vr7/ux1kLNpYWmqXNmgNWGpyigQCSIZxd13Eeq80OHMU3BCKpM5soZkBaqASFtqDuviKLz0CzNYb
nGRA8rWxqW5q/5jmnN7JC5HMzgGmWYnnRcArszkZJQa51K3c35co9tcKoL7mzv2Xa2T2sRzLTEAM
+IcdTTYp+uRw+UOXbJad7qcAe+YanlXlv1gj4yIoxVLc6nhJt+S9Qru5ON9zFrU6Vgh0KiD6qUDs
URjnEJdEXOoUuQE6GU3nmxrP2pHd32i7o7/05cl+IYnxDJY+du0UouiW6tkBk7iPlaFsVGQIdL09
lD1GYpM5APnSAY/dYxcZ9oSnmDaIz7rU7DG8FExjh7ZOsT3FQu2QpddQPFkw5Sb0t5No2MZkHDvS
HxMheguNLuib9kfSDblby81tGY33HVLQuhG5RgaWI7N3eiJ6Tar5kTUeCrF90gV1D7JjUJaMAGEy
xNa2pvZRiHHM07Dvpm6TRLojGuW2red7qZOPed1vwni4I+n0oObyezqNu17CaFGm80rzXzHKqbob
pgXWJAkMVefuhYvgLC+KyMxmGIriN+i5t+mjivIVWuhheU/Rnban+HYYhkhP9Jks75ObegNCbbcH
ICQv6bEaD198CqMzBChWhIxIR5gYhu50VFHap2YRbCHnzQysWscLSYzO9FrfadmIXMDUKi7wMby0
uK8qLoD06jW7EMO49xZDk8pAjXD2HG9R5PCUl8jTPAwmlC5FbuBj66+/JsEQB6g2EMV+wcme8j6V
wpxOEQPSswYGJE3MP7aO4OU385O5nW/0G7S7ABcDLbAOqA63vTNzK++rC7/4Cvr3C6Uq27kOowqJ
c2MyjyLqoiPQqTkWZvXeX8hgzOaCdjBLU6Etrdc/K4qjvEcbBb31Zu+9L87i6fvkJ6C6QQ7Nca3r
0cuFZMZ6LnIrl2MPcMF5Jzto0AJ73Dulo0i5jdTr4BsXopgr0fe5BtIL+Fh6nGBN/z/arqw3bp1Z
/iIBWinpVevMeLeTOM6LkO1o33f9+lscJxmFVoaO813gvAQHcA+pZrHZS5X6QfyvuaVKsKiz0BlV
0Ums5I42V6KlYFeFiFK57JM0FHqBsKsfwZyW2gyKUKEkK6qveKbXvxfc9mnEkHjuJbUlPZ3/sDzf
YQ7N0ER9bYjw4AgjCv30USR7jgGO57AT27I01WZUgtEkSLQD9BTvFWMQwQfYvQsN41EmkTuH+r4O
DC+OG9EKp8GupeoplIuLeOgry1yGfZ2at2GjQhBHUHcSWtnUrHSysvGHCFS9c2yHqmnnueB2aeFm
4XwTqtMubpvQIok5uxPYCa0R5RAnS+IrqGddqc2ya/XFyeMod6ZYBLFDMz5Ncii5gj6FlibEh1Ju
7V4dnUDuHK2NvbGqVfv85mxHXIYpE9Dk6qrM1ionZTbnqMWxgv5a+Xlx6BD28CV+334tJJ+qXmX+
qHsco5tfxIRUL8YFJVljSQjKMo3mXmtTv1Q/Lr1F/HhX2yVAS96X03V8OcwWatyveotsXgUr04xz
V0U15woo932FfF20xc61700Rc3aVtz7Gp6H7gzEx2vxYDIWrz49lmFjRZIAD5LaIH/5tM1n3FkZQ
HccjjHVe5ygextMu6ivBrq9Sv3HpkLmpWpkvQBidY3jz/j5tJdsbLVeJ2WD09LlBYbyeLuuDtDOv
xSeqWh3a0/sSF9Ke94jmfECDecgNrV5DKhsTqFkKoozla1Z3VovMCmdxm2ZWYSbzCdswMiQz7hJf
UvpdGiZOIaJXMhgwC654yRD7ody80/TCCeoZvDKR6aeldj2o6c5IzAT8bOhz/refxMrLQGIbZ1XH
7YrZ29ZSwd9d+sa3MsIl2ILPPveW6Y6ftNjOrp12QmXS74I2F4lao/uLziNSwgvjW+7rUNMaXIXS
2L/rLxSea9G/+eIKWtlkPnKkLyZezkhQFJfNvgLRUuWmtwDfVyRltp/tK1vK78GL2o8V+hrgxnSg
ADQ/LoDIjkHSr7jxDa8stXlmVsaYSGnKUYCvZJTCyuE+kx+FEFJkSXKZqQkvXtq8xVeWmHipIBMZ
cwUxWeum1wt69pCuqx3jZnQ6OM+OV4HmbiMTJWFKacAUNdxktCkFc+bk77sdaMvAi9L4WvGP51Nl
IiU5kYRkTpBknrzA16DIgcoHxtFHb6nt9B3CJLcAOdcX3ptlM1pZ7SpzfZgkmrMMrex+GmMgIAyt
kjtASpHlnO8zyFM0ebdENfK5lPqL9qApfvmOzyG/ffOflsJ2y1J+/EQtYaf5qqKr81aw6EMQjn9n
6vbolMjV8yayON7PMj+oetSqZoRjTUi6gyqzC/FiEErqylWWTe55uDyWU87sI0v3MAuFMkYDbnpa
7abdSplhlQfTS13kQTxEgiiQNuDGD20RLzNkfmadh9jb6/312Gb1tIQCVFVQ2aU/IbhTbjBa8nlC
8Zty9E920Xr6QUYfIW+Xtx+Fp3eoyBzFbEySYDIBMqpv0AmEL5XXWnSyJd6hbcqloXyNHwDouVZR
k+4wIGw6ss9rUaZn4eUHOK2eOaIKBGTkOQECSX3mtvFshXJvFWiBA2OtU+Z3AoZBzn/zP/j0ySRz
PIsB5zOcjlgueQtlLiyg10McpNhpd277wO8C30aEk0nmuEKavdUE2k9fQfFU/qyjHnt+URwDrKRM
RhQhyBZ0qEpZZefSfzP4Yc9b2EacX0s4PoBXz/cwiUGz2B8ffMultCP7zoXw4oH7kOYch+MVsrIz
dWljliP8snGqy/hDcTl+aAE6gqvbzYyubvC+ZK7g8CrIf4hgTutjbngQrGlkNnE1aQ+Lp3vZDQKm
xKq+UNauGdrk4qM0Wjwm4e0A8mSUftbVYo25jYapREY0mx7r4uuU+0Y9cD4czwZzx4thuXSLgA2t
B4RlRLViFQtMef3um2ZOCQE20E9CPYGGHZ7oxozUYGcKoJlZCDqyhfvzjrhdIFtZkn/fNLQFp+oU
HEvHgT98XTyQzLhQSDwSrQnXkQhFNg1CNYkrX/Y31ZXxBYUyHohs5rJXP4Jxl6ZVh97IjkmY2W6v
Kc+n4lMZF17MtPlMNNB5ZkgETYJsZB0nQTMYCqBDJsMVHKa31LYEF2ThtJHkaUO6O7+926NpK4PM
9uaZHC1DgHf3aGvLbY+8JMHEIUI1vzsk8gFtkTmYW3a0n503Frd5GaxMM5s6Nk0bTRm6oyItfAIz
zWCbc3OR9jUK5KYtCaqXxdWH8+vdxJuVTeYI9kPX6Fgx9jcNLVEqLHnIbbRJWlrx/byll2p+NK2+
MsWcxLQq9GoOkEbpHPAhq58Gh+orgYU9/KSGSG1QAig6/5c7yafpOrsvEHakfKlVuosvrtzVz2Bu
/ihU00kMAAjSQ+82ewwMu60n2KAu92jvBa+QzNtg9obPx6UzJjSD5dG7YmoxhtPfmPkhFrUvnP3d
fBCuFsZc7LomRYo0zs+8U5lkLbRghlSVeU0wLat/eq5XxDcYFEm/JJOVXf3rWpl73qzFRelKEIQI
yaeue4ib0RHFSwPSS+eX+lJ56OhKvzJyrGCdEmhhBMZjDN7Aka6kytKs2Zbt9CK7KWtrfgr3bWk1
nyV38vmUGttR8ykfyEYboRGlpTDgrqw+5h8kD3ky6FUceYEFlzh1aU2oyMrfJPSL0oRw/4XX0bh9
2fxaPhuMCJUkoHeIVjQS8SB25EEwNV9MQx4Wbh+Vkx0WC3sdVczxeNXMbndbfGv91C/+o3VmnQAA
eWn1zTButbEMABY9QfdXhCBL0yNLFRSrbgT7vOvwTDB4B0qNeFooSTlmOu3YLGydl2zkfRwG5sA+
Ueg9VQYw4scw/9qIT6DSt86vYjtcW+0UA2JZLOi9OOH+DT9X+/mQXydPIF62DUe1SmMvUhnwR96l
z1sYg2Rdq2nQ6cVV3Bnv0zKzDChTBmjXOL80nhUGxYIePDG1jJVRdslgymyzzi+nMnXPm+H5AQNV
kx70WVnDtYdFu2yVxRGr9G+bzmQ0yMmyYRKIU73M4A8YN0ijYsj9PJAu5kY+1AMEKpJA/tulMHaY
HcubtsBnqJEEqTAaPQf4NLnMC9VfvH8YI8x+NVGIXrA5xWLC8n0UtIVVKYovpeF1pfS2notgEK8w
YbvUvC7Bl1mz302zyXsZ8yfiEMYmkj3xLjIOCXS29feSHViq6BT+kvzbfrKhfKSaWt0HAgTjyE2R
PEK3jOPiL6ulzIoYXG2gPFmQAcW02VcP2iUon69pz710xb+sXsTPjCkGUk0U5vRI6qG71X2eutbJ
dF/EWGDbCDt9+Xj+THHXxYCr0GXymFT4UlALP6QXP8WOh1dcwi/CKmZdFEZWT8eGDKXUiDna5Qbl
QKb3igIq1tFPO96cEv1Dv4WLjCEGaUGyOfZtEoBbrWk/j1F5G4rjLl9Ezvwy7zsx4KqlcjKIAg6x
OT0sRLfSAI03yAVlmOUu8BLgfCn62c+tisGMug/hGZVheLhoMc3rZF+hio2+TkWHWDR92/Auj5cd
z8w+MgACjXKNgM8aBeTsO+2ORayGyDvKvmOUz24OKcIozhpfQPzvFtkOzlnOFFEPlsJXbjA8aH4k
4I1J/fiyGh3DUj1xl9npI8cmPbln9pXt4szALjJGMlZZJgcIAjmYNsHbokgOysHY8ddIP9M5cwyQ
JGjGX+qyFDzJkL+PY3ZdFRBMG9qls8ZO2wtpd+h08nR+kZwTwTYgBqYqzl0Xl7ihMVFfDsX3RiGl
1ccYADtv6WWLPvMJGUDBipQ0o9sp7Ii/OOr77GO2l1GnSQ+Gk812ilCnqF6hA8zbWAZeIG3eF11B
Ih9syIIrLJCf1/vx3gyU0BmUgTjoFOxtaAgXLmfJnIvWZPAmKKK8AIsDxVC6ZOkdEE2znmeJ2wrO
pEK1cDfimEL76g3E9syOMzgUztUSgRYdy1W+C1FlzcXTlHKT/rxjwsCPsHRj0nWhiXqp4kEnK3OG
nfBdtQRUaLPe4UIBz2UZ8FnSzDQHtcv9IjRusnz2xhCjg+Fs2EnQgqUgmT8HYf4N5GZXnRJcmUu0
2Go0PMxScz9H5CkfdA6nw/ZnRmQo4ykLAWbGwSKxasc6LUxPExY7iFKLzAWYKu4yJUexJ7OFzJdH
j+Nb29t+Msr4ljCNkhwpqelFl8We3s/zLY07qE7qKxD/RY7w6Eona4wrQR5VicUIcRRVMO1uw8Ny
DVX3K74i60vlAMYS407QyymSWMPlqddxekWitLHqMbALRUC3VIwxsGJ5HMqysrIi8guIpPNw6kXq
hfkBjH+FVZepI/XnZ7HW5eJnQAcB7bdd3b+2la1JyuMymGijpB+RZtAkGe0GmNu8gRtZIv7x93Mm
vy+OrUgqRS3KBZSgvXgMBWsimte3IY/xdfuyPq2Kuu4qnquJ2EStksZ+1cXzrivDGDdYy4tCeFaY
aLhuwyBeprnAeH+DIgACcJ4q1TbSnNbB3FiSMcSikVWBh0fEoWww9Rk0fkGM/fmjzFsIAx85LihD
S7XcDxuk+fp01xUjh+fwDxHbaSkMWuhGVpKCHNHi/8fRWMAQBVFSGxicBDQMIloCQ8f5bXuZ3Wd8
mUEKQ1XLLBwhCk8bWWj6uYksQ2xtLXmaIIYterIzx5CQKL68ommUA4gagxKyDumqAgp5R5R4fvYp
B+mKjxHb0cuvL8cOIAu6ruMAYSNHIbBr2bwk40Nclo4iqc4ErY5C/nR+X+mXeRmHngwy/U9lM+Up
nuiBZ8TQwWzF6D7O8i+jNmbgthGuUyn4ct4gzzlZsnk97EoVrMKmp14FkIbamxfgM7ZJZOnvRc+A
7Dc3huBgPDuUHAi1ARIfyIb9/eP2D25q6gR1L9lUjqtfoWEMyYW5yjJIlEGxlgaBWWZPHiVKJ+Md
SlNetMuHC772zzZ6newy6GV2WRQ3hYrMNmg9J92ryLtYvzv/6Xg2GOhKpTnK21gJvD4QvVp0SQCu
ARCznbeyDZCnlTDglYpkAmcmbuSxa2wzv1a0p/MGtl3+ZIABq6YrFXVoccYSE/T/09emgC7OfwTD
NKXAS1bytoxBLYGUolBqhQDKJ6Rc0+u82Qvyx/Pr+cOJOi2IQSdtNJtWM3Maw4zuR+WSRof5HuMC
/gOGIxyONXqfv0SMX9bYnmoSCdCqDqLniGm8poyu5DLf01D0FQHidrrjZI3Bp2ExQrFLsLa3xkyc
L3YcYlgd4KYboj6LEAbMxsNgggMNNSo0If+bkx9bBVZWwohkqt7CSiRdy0FpzxnhWOB5BStiW0Wj
IUoKcFa8E23RrchN6BLN1qB4UXph8iRwB/F4W8fgQ6aA6bivYVGTwdHRfK7JCInH+/P+x4GH4wjY
eueGck6rCjsnEcEGWNhywmMC43k4AxBaMmtKmhzDpzc8tngLYiCiLPq6zgWaUr4jIJy2aRNyCq4s
fbYLS3T6V3B78kwygEHmsoBmG8IZEO67aK+3y/n7+a/0ss57DNd+nVtWTNZsdA3PbySUZ7RbIp0G
1U/dB5+K/eN9hZ65p+fM+StAY/vCPxlnQEPo82me0WH9hkcdx+dZgdkFWuv9ME0Fkswf+8VflqeI
PHL2kuOPR5bHlcsrFcjUiuyIgW/wR97mUedZWUOXw7gExg98X18m/4MPxSBG1KtQSaRpjaEGkYd4
RSNBaUC7P0258jpH/1DkOLkFE1noSR+MQ28ab4kDOfcWOzJc64Iw5TO+GbmiGUBJv6FJcw2zI4o9
5bf8hDJ3dQyOTBmJtEzDXr7IZHApD453/JkY4Ei0v/KRUMzETp4Qoz1nd9GFu18al6o/ouiReZSl
yTRQGVPxEsR4KH+1L2cJf8cXdlwElTEjzzrE2eqVeiDmkbIXSuK9Fx66wAYnFWbqoUeHkYpOs2W/
spMMpIO8YIgTSrI9bo1WYd5aK9D9GGQXkyB/0VqwBiE0Ri9o6kyidPdvUKBSqFhtfGeklSL3C6hb
m7azDHWcoUQs+ks1gk6/fBja5mCO6qEVKI/uqF9qOWRiQAG4/8ffQd1/9TvaSszlWYSzUf4x43uL
FjDhO7j5fHAugkzX4ZjjYJLKYFKkZJI8UQR8wwuOc3LZ/C5tjixA0vAz4mz1H1k6iJDYyNLxn270
tj1zmFQGliZTj6VOkQUvNWbpUpTG6BCiJ3qXicPXqRFFK1NL2ZvKqLuoBDPgEBpxLjB21CRLMiFb
ahzlYvKE6kZQP7Y8ynSeCQaZZES6cV8j7zmLkz2m3wXtYoknjo9QFzi3i0xMky94As8tjChTYce1
ZqXVjuOFHM9g87cTWqrmINAhMvXG/C0vhmcTuIPSl0ZA70cNGS/XOBifn8FVUz3ZW5B/4p00zi6y
YyVGrxoxBmeQRhA6a8hrW8o7i7ONnHCGpaUUtRiJcHI8zMX+9ICk71U+QnMOl8YgR4sedVC1yoEX
Nl5dHPLkVjMyS9Qe2/wGnDZW3nGJKHnrY4IaE6/FJNfx5jd3hj/ta4wTTgcJ9z6tzvOyJfTsnHH7
I8/1CohLTO9rg4T8XdnFXmygwRmz2LoM+e7qgzpDpZLTGsV1SeZxZIpq01Ul+g+C77T9wPhOJQAH
+/XtBxT+zq2QQQ8iCEKsx6i3oZxKXxJyDYZ+CWIn0Hb/WqtO5db7wLD4MQYHttikbx405pTIOO5x
cZvm11Lt6cM95yxwIIXN96p11lZGebxH02vVzl3psbuIbfkrDrjVvJ95DUyczSTMy6ifwwHtYPR8
L6qbhLFX5fpB6AvEaRnnYuF5CpvoxfRdrqTpMQSmVYh4XpW7ovkVFynXIhuVREElNBjB8yRMowkW
LCLotpUrwzoW2CKXN/D6ciTr9zCUMPAyL4HamTQ9JYI9o7WEBS9cdKQPTnbkdEI6G0zwnCPIgTTC
4EuH867HISAtLb6B/7B5X0/XbeP2EO8KrvQPHA/lhF6EiU4azInrSS0hU4XKs4bc4nJNc4uvqjtz
bh/CYIuUIRFSTMjt0LYJykYiBE7k9cMFwgYH5RZntIyet0DOMScMvjRLHSBkwBEcdWjJHeUdO49m
KjS3nD3aroGoj48uXGdlApYmC/CuR18VtTuBDiwrbNqkPSFf4i3uq3pjeG9EVm60kWYxEwa8mv4+
juZ4KSs5qvfSkhu0zJME2Re1AUdP0B6SwngKm9HtJN0BZcR/5izwuv54+6rT63l1I4bzVMQxjd+f
1wilTutns0Rx4AcYXHsM6CyzqBW4ERHdIn+Xy77i0Kr+YC8JCAepMg8vRuN+RQZ0ujwIRjPAg+Hv
vyLXFgM26dTWSzzg9pUH52etDhkaWql7RYaGEzrpDNiMygxaURnfbvaL/bRfdsSZDiNEfl8TOv2h
R+1XPoglaskiEuZ1g9wdiUdPn2SXzMF9XeZuOym7noDbDM0NlxEJbtFJ6qhi7URmeRFPhtUng9X3
+W4Yvs1x8Lby/el3MYgEFaDFmKZjgEybcdceTGH3n/2JQaIx1eWwyBDS/T3EH1s3z0RzbEt4SQgx
BAImYozhxH5fY9BSR7Uy+iaiFR/EdXliQYTxegrixzhF/Vmsb8S43EXNbKPEdScKxkMMwUaTTDeB
OV9GenYB4iJPp4RneEknNiYDdm2bvKsW8wvmxRRrqKrHcB6fjCRHEkiycrORrapQXORreodIuaOV
4ncj/R6N+rdcVCxkP3ddNyNnV7pmqCi21OjvZL0HNeSlMkRWPGGKd6j3Uigd9ETwh0KxxhA0NGZ9
KeSZl5L7oq/saBh2jdDegSUodbsmhYp7Gt5WoXgna8GunJNDqQWSJSYyNG+n28kQUZWJ7Vp8aMrA
mRQMQusBlfNb9nqmu50AZosmW/aFVnqS2F1IhXoIGtBmT7gy+gVj9/ngdWUFQTqpvp6qwda0z0Yi
2hpyQZyggBO2so32ydQZZlaIAW1CpmXu7Ct9BbQOXgGvPKs8iwyqG9D3QP2ZDSYpF8+P0I7bNcCJ
CwwG12t5yZYilTA9Cin13eTUi9WCRcqncgKyifBOm5z+IToonOPPs8ug+9JKHYSfcXEunfRYtMQF
p3ppLYPK6VvnQTsr41EbRrQ0NSSQaNQDCglregTZuVe4hZ9weiY3Azt0TIqqrBH0RjDPjrlrmmFc
oHAW6+FjJwTXpNRTnlNubpxCCEZ3FBGE5gyMpQnpRNnUMP0Bn1S8CES8VmkX0PCw0r0KeUMrcUFe
BOrht5yGk2E2L1QmZdvPKeoKafJAW8dRNMEYYTk8UEnyef+K2HF7P38t9UVeiNRmGcVY6o+aYQQx
BgFZ77q3DdQMaWboTQ14qijqBF9RVY+X6SqsCvqhniUVoWPTytDw+CAmms3Zx81VrUww914IiuEi
VXHG376qTZ9ZmWR8BpXCegk7vG4UMUTbzJWUgayW+OcXRn/3izvvZITtmKi72Oz0FA82cfgyC244
7Zbyv1mBshmSeAbnqG13IK2sMWdNqIhERnlGl84BI0qxW32lA7ZmgFbtyFGdSMObZiav8ErOXrKd
ExKGX7JFh4dU8SWuaq29JLyd3A62V4tjQJmAOgC9E2hBUtrD2EAivBMt0l0k4dcOuq/C6CGVkWof
1NKwSWFJoC88/ym3QXP1Axh0Hue5C8cQPop4mFYsQze3YwnxcPaKIRHucumWrw5d2I9alz9XueiD
+EfHcHgcthfBbONzY8HNitZqfUwE3sVtKi10fT/71+RPk4f5DZeWL1UZb1PVw9v0FZbppzt3SpjH
P7pHJTH4l06f7fFETTFkUTTBb8AS1ldNH8UQl3uOe/+6qZ5GKC/Wd7LGDjW14hRK0YR3Ih2GHNC7
4i/XE2Qj8JByQgdN7+c9lX6oc+YYGJCwuklaMDjRYMTVilrx6zBi/rOuPKPJOSHLy6FmmgZbrY2J
zppFVBoJMOf1855K5whWWYF5o7QHK633k13v5+4VOZRNZ12ZZdBgzMyMBGmN2hVZwA84o10Q1LLy
JUaRXWXg9fJtn/2VOebsyxPSbmFc/cws/EyFvWZIkuebJnPyzbqVEIBiR+mb7K99cxO6VytjTr1c
dWAliIjhkfetW3UuTbBjSkx6n0JSSvRKbwkf+Gzn2w/wlVn2yI+gk55p6oTm9ZXqRoViBA4G2dEu
iTQEIX5viZ+U97HH47vYviVXpplYw6yyIpPKqPTVq85pIE8Yak5c2uRb41I2EeSJ9h2ExBduweYP
lnUEwmCSJ5gu/x3TxzIehC7HXv9rPeMPp/RkmVnzXGI/IhV4l1qdtxoMAMUoBGyO76hX4PpmVKed
rDIhlmo04RyBpBgp8ng3h3Y77amO13QHhk1bMl36eRfdPY9+24n5k1W2sKITpSFkFvEYkCwxcKF7
dzHtZsVKJQcDKpOdf8s+mRgI5L0FtlH+12rZAsvYxmkd6g0wosEz5BB8QNTl6WAeMsH/Nfn87vbt
o3syyEDvchzdllEAjOqbrvjQgtdT4TVEbtYAVpvJ4GwDySe9K/AJG6/YQ/E2dxPPQM9vnXsdl1iP
++kYmJ1Jp8pdm+cQJzBNu0GErOpDYaVRLruLWt83s0RAdhQIoKtO0VWNFEe5NBdogLpZaug0Qu9o
f96btvudVhvAoLEsxGlV1hhITvZU1ya6odqCyU2CiV0AJCU+qvzqMH0oARyZTXgvTM4RIgw8i7Gg
Sv2CB+YgfZ3E1hW0yDu/Qp4XMaAU6I3e9xKGuEy18qUo8KUmu40Drmzq9o198lYGghQD6nBmDPAT
MR4hWMEH8VPvyraIjjgkzac7gkodNHgtecfN52zO8Ky+IYND81DGQQkagOMA0bBPbtQ9ZcEVbnkx
9OZeEpGYeCjrKhD+d4BHakzJIcmAYSjzoC0XRuuTmnciN2FmZYPxiEabhEFoATP9wfDj1Twoeij4
l+VmaL6yxniHJGqlMeuDjszK4JDMUpzEG0ww1sgfKZVi7GU8Jo/tl8/KJOMofZvpOTTadW/A8Ewh
20prVxeqNUAzfUGnyPfCj7+cPwLbIdfKJOMgQjYpqZAnEDXzoVecYrBZuZpswQfFwWsC9D/YUyXZ
EGVJNtlp/AUEB5IhqXSorLs08sfCi7zwcqIXsfah83l8fFx7DK5OhTRShVvDo6TCR2Mx5PIm17gA
eamjyZz6/3aLJtE1opgm9I7Yq7BI5rGolc7wEkGu3T6QPhlCeW2W9UWnq06ohr42NINFqvHWFOUb
I9H2kg7B5tAobbGpH40RiXW1KiAUoXUQTqlLwdISSXPEILtLM7WyhDAl1nkv2ITa1Y9mrtMJ6u5m
DxlNL4vG90LaXnTK4J83Qc/mi5fZygRzm2J2PVyKsDEQVN+no2hVUH1Sp2+qwhnt49lhvjcE2kJ9
nOhgbvw+o+Ki+iGDqGYp80jdeIYYwDOEfDSzvEUYX0VWSG61cbHUxFPM7+c37g+gcPIoBvWgAQaq
SQW3x1sb8Davq9WnYoAvFprGxABX7gtB6qjxQ6cjA1K9E8PrwjQ5nrcdnq+MMZCnzTnmdfKQTriO
LsQ04sWK82PWTgcbfSvchKAyLmxeomD7Wbuyy+BeFwiD2EqILlYpLZR4S2QmXvEc2IwlT9bYFoSu
jMHyP8Ha3xcbOV+PbUEwoQaPKejW8KS8fzAmZa9q5F5NUXArZuNJimv3vH9SPz9zsNnOA1USlLCV
cbAlqb/UxfJhQvPwUr5tPmm1hQyAyJMwBlKaC15nWiSyq/2zVHm17E2/80NHvT+/Lt650xkkgcJU
Nugdoo0fnEPPTX/Hct+/cA6tlshASoICZz5neKqWbu+qrac4tS+DubnMPcpozp9d466RwZZQjKKm
A0fnm7Fle0RqtUYGXIacmKBQx33cOCCrxdtmp0SjVS4fdQhq3ZlXkzvuxZ2sW7UEaeR3XXA/Vz7n
y9Lr7JzLMphTplOt9wN6VWlkR6fqiwcqDxFdJzuwLz1xrPHOPoM0ppYIXU8viv/52Wf7DKRh6Fs1
7xAgy7FXJGjdyKlUHYaxdc0KO14ClHMFsgXOusJTtK+xsmJ4GJzJaZ7I+86RvHyXgJO+IZVV7l9D
lfWS0ZRmXk9OxArG6MDurpPwNEcXGU04lKEVuO2B5rTKAxU8SD4IPp3HiWfP9IO3Tp6vfgGDRoYp
9mVdYqdNId2HzWXegc6w3Z93HQ60GgwCTUYJOelawQu4RIVuVidnQmob2sjvz9v5Q5D8K8R4URSf
dUWMMqwGHdTOWOKxH+y7A82OoRL/ikru9tPqZI+BHaPstDopYO+tIY3Bc1UGdqDalY+xqoMWrzKm
L6D6mb0g7zyzXerdMFV7vUWwoVSVZQhyjiaYGuGIQFTwGmWprRVV6AtV0rpIvctgehW7/dgMgxWm
i/JZCMvKWZaW2NI0Y4yvGlWPRJV4Z+SaguqRWT0ZNajx1CZZLDMXP05teynKoZNPGcTAhuBGXuTe
7ToNzQghsbKm2eV9edlO832Roh8riUOI1leylcWFrTUSenK66FOugk+rrL9Ci+Kx7yM/6GOvg5JZ
KcU3k5zdLCVgNRXfkaoEQ1N5j0DrHTTv7KKU7sMU4wDtKF2AWtZPAnJl9oJgzZAFsuOx8ZI22yW1
fo/r1q3l+XrspwthHEOwFPV3kqY0tj6pVxDkfuyz8clMqsMQUL2WunSgA3Yx9N27vB17b1Cjp5qk
gRUX8TuOy1Lff4HhuqoqmglJaUmkiY9VkZBUXdoqNHkPqef/0JNCVQdCt0OSM7uXexuFF6d+PG9z
04dWJpniEtLaPzgPwUqFHcBJIVAC1hCtdh/OW9q+l1emmAcZ9jktexlFF3pn0EwHJKV3tLFCwbzI
K7iv6I13bjcZOEsEqSuaJQQNEKY3QFj3vvoqHwQLc42SFTmaW8+onzdWo7+iBkqP3jnbDMrpZEAD
TYBxwkqCEqMhOsjAWUsWWCUeHEpoc7Z28/JfbS0TZC1LqoKNGlv7rK3W2hMGOt2FCuM5IUrpu/P2
eKtjoK5QOjFtCdotI2zmgma6OhX2kDlyJMB5O/Cu5E1kXa2OwblpnMIKmoWo1PsVpfi+iK9aj+qf
S27jB/bEC2627emGLpkSOnNetOVHRijXEQbp8Iy6krzfhpkj1+ZOM29/vZM9ZjvreBDpAOwzJ9Fp
jOp1PByb9y+UdX8ujtnMSl/6vinQwEXKD/ropWjHTKfEOu8gEo3/Xvi/YUi6aSiGpBEmPkRjhaTh
eYiMEdnR+xcDMZlL21YomGGCKnMv6YwpasmRm9nfzlvfTvKbmqhJVOtAYfWMwk5Ogdn4gD9bH55P
fthYX+jRVx3RtEqQm7329G/HHqsfwHzRajDiSJ3Q+de6EqRJE1QI/djuMYHQgS+y4JLEbx7IlT3m
o6rlULWLhBpz5wzOMNi443qo4EFEeJfbnRVE72dPdKCLOnNVnDY/taSrom5KCGB19lOLlQJVF1Bd
+cPH8rN8CHetn9uhj2j1rvWgHm71TnxbOuNu6BHQnv/SmxkPBZrCMhE1E/8xGJ/GdSTLJbq+aBWi
yvG6LP3i4kc9iwd7mzfY2hqD6sLcCnkeZNRasZc0qAyWx7esjlawVzW2b11ha4MMrkvQpSrAmRh4
eZk6ZT07an01dijkZ5epCN5XNBJzNnQrBFlbZDxXa8TJ6CIU8uWrLQ6T10yqcreV8d4pkklY0Haz
5ykIKrH6V3MeW3i7XiPzVA4SCKCIIiYhKL/C3+Itb0MZJASBiZ7WIq7mTL+RW9OK69zhfLPz6yFs
2KjoIBXvDKxnRJ/gr/ID5WSZ2reWH077R0QmZmy0DIJ1lDLgTR0tvNXR/78KigNNbEw5JvAOGWIj
lRB/qo34AZks3GDkQ4o2U6fpg12nxk9RGhw6ubnoy+YLZ4+3Eh7rNTNAM8+D1LagsP1fTeqsbTEw
M7dJqCTZm7qT6HFm7+m1KQZgtLyKBgMFOl/PTSsdjRsioSe4n11D5mnjbF6Ka1sMtFSTWke5Ihe+
ejeUlua1PiRiZ1wPi4s2nQde8ZZrj4EVYmiDXIS4hIUdfW/8JIRtrDe3ea1Xx4LKoIEjqSLghwPb
E6LUQkwsUIOit6J02u7xFcNjvIPBIMs4/XQTWKR6ccocw2J2oUPzXSeP/BfV+duIsJo7clsHgUmA
M0UlX8ex/DDX0qGZzasISjRqZR76ojj827k7BgCr0z/n0hA2Amz+/YTceaSGo/8ONJ1QzoVo0CAq
zCAaZ9pdpHKgesvEOsfHOElUVH2vN6hJLs1dMN3G7cP57dr6Quu/z7iEmoZibRZQCAn6RbFjpWjR
Oa0V1rjkO2GYr4RgdrKq3J+3uhmFrcyyDbGpsmjBWCFn+kxY9Mxa+LrnC2cHWXL/KsoUBXLemJBu
o95K5ahyhkjkNohuna31ihhfmM2uTeqINn8BO2iIUNp0Wvo5U8FDqmMfCYvCa2vM5WIEUyMHAVK/
hiD2liTkGDc1a880m0sTjyvHLGovMQynDZeLvBgtrRMvwJx30y7kOlSWb8s0fRgqw+/MDDysS/up
VrTaiorhXSvqrdM2urPooaOL0U2sl53N+fybr49T3tik32x1Rk0ySpFBaBXLGfHmANVIdjWUO9Pt
3CgEkRMEuP6Pti9rbhtnuv5DH6sIgustSImSbHl3EueGlZULuO/kr38PnUwiwxwh8Tzf3VS5Ji2A
QHej+/Q5nqaywFW6PW0lV2r9PftPzQzqdi+N96GJyWOCYBlU2854aJoPZbyTLHD10P0qQKiOcG31
Io4hRoD35HIaIpfvlvMwPDNzQigPPSzZiVhnUz+xKFxkPJ6TARBooLjSNNwUvC29PMo3naF91Ti9
7iziN3nvNjzwhyyR7ekqcO8kmD1n7CdfFLJmcxB0S0YJiuZ495MMoQG1G5LKgJUHdSclQ1j1IqdG
hWOk1lPIyxFG/76nJLUl5D29bY48K2Hr1GMtvDVyarxV9MzpuoS8p8nGDEAyRdla1/Yh3Te76VBc
dX6/I7fchVSe4y4lkdBNN+2j4mOiVToLsnZHTn+BeEfmPCPFZCnb0P6QoUqej5to+iC5JIuTEp3Y
qRHhkpS5OudV3C1C7tA0ho413RWuddVDoT7f6J9NCShJkrk+lyVOjqgemgPPC/CftMNFPB1t+1hY
d2YtG61cCwQnqxInvvq+qLRxQNJqXEMuflP46v6HXEO2jaWI8jU/c2pMeFiFUC+ICwe4NR4+QPsz
0yVgw8VrnPlEzyf1ZM9MUvWDHtnKNtoDF+e3F8sMkBygKfk0IiWuGcSVqmdm5kf8o9GhWmH2XtYO
rNQNSeYhOdgiMy5tatMqOtRH5lhFUTFi6M46shRU9lUEXzFVbVPnjgoUc1aioDmX6mHUFM9R0zsj
SL50dfkUZQQ02m3JZsrr7ZQZfmQPWxKm34NcGm5lR1LwJ3VC286on5+ip+WLZ9YtudSFzJrgO1KO
6gyfEF+Ty4VRRRufZeENX98aI/ToZZFPdnYEL+LMWm0WfRVs+ybaqZVO0cGLr6xYuc70zP9vLksT
omzJFbvPI+wkSNl0DBqbI6OYfm+ZakO8ubuGEu1GYlKynSKbLmSbasXp4YrfVDuR+GQqOJQxbkGv
Gf2qJPxtZU1yU0QKXSVzEitJsDjF+DRyxDVLBlCUPepFBl3dgObGRFGffEvtTpYmUCEl0cyhtWYd
WiVLeRngJdOdd7/GJaTlZdnZEByNM+b9RDJ8reVsTHh0jGx5dNTIt+SPeUnV1aSCG3EiMOoZv2fg
/vZsLBf3TOwRaXTr+Z+UMiT7jhSMkIZ12XXCv+ftjWLe/8d7JviRxLCDOFtqoktHdNrkXsf9fzqi
RJN2RKXnUnAljgkYc1rBXuBsrOGi3leHZGt6UfdpwerICXae79KZ/RRpczUoqCQOmYOtlua7GhW7
OHro7MgjnEZsbqZLaiYXStRETDPGC5DbZizA4DrVa3cg/R3RJ1aaHZuNxstSNIuqxC3KyVtU1wOt
v24jUGDrylWtQC+7NsfPM9EOPYlmlmR8VxrthVHHuwS6ROz8l5MEAJGI1zBIM8zTcsENhdn5E8pQ
jJQJ4vosC+yS+yZS8JIozsxuwjcbt+FOsdkM359V+4XwbbwC3Zv+lkb2SX6nL+76JP8KJ7xW7XVC
qz+iA1p3/+Do11S6aOAK7t8mfcSHAHtpHk+GBH9QrQD2IB9h+5dr8NvisuUnK6RpYXVovv52zz/q
Jn9WC/oX9/zbmrCfXOVxE3Y/rf0dwfl6pvnblBAJWk2hRuPAN2v1l4bgUVx/dOpJkpDIjAgBoIuG
SoOkDpxWnHpzdBkEWxN6secv2Loj/r0Swe/nnVP3FaBRWxqmPteLQ64pNhTTjegiVenIkjTWbrNB
hnWWrU3II8sxdVDGXc6iflHP9xr5JmXnWE8/fq9M8Pl0HOeJDnbmF4Z22Sixl826e37z/iVq/rYh
+PmgTEyHLOWmhSIdPiM+cDeK9//URaLDIEWkrrupXyYtARXGKz0AzA/ttl/TTCZmi5QFAgoaWind
gGyJItg+hWaP004LeCF+38/A7ykchdb7NktAzhUyI4UgJ99Uwd2IgZq4HTeGNmzOb7PksIj4exUC
5A3mhfDoICDzulLC676WOWPZtgrOY4Rym2MszuNNmfh6//D3RxT8RzZAhxEcsW/pY2jLVXqdGvy2
JbqRXJvLtKW5b3/kKeuhu5uDUY3ZVwo6xNENaHchYwBWANNTSjcsmB1u5is9BU2mfa1t6eaPtIdl
GyC4ncGep7oN0F35KRCx0K38uUCE7OMK3iacS3MCg7+ynUzvmTTnWZosJBCkGH2+leFQJJ7HEjxP
mCWqlqUorHDrRq8r1mtSmgNJLLcEx5MZPM3aHEiXBFzN4DN0LttdBbYRVHBAwQs+LI+PEnpaWTQX
ofcTQGRxGeIgtZ7loGMbQ/EXM/fGrc3IpvRVGaexLKCL4PtyMMNa1dAI+ftu3yrenmq/bomIt08D
XvbgOcIoDBpXsV4/1dlUuSmATLQZDxgWPDpBjBFV/S7Q7e/BQHazWu5RNQblGb9xquqy1MovTVBG
m6GxNlRLvTrRGxYBl8bOu0PphxB8lU3s0AkM/FZIWi9T1vyi8hXXrv9Q0lriQESMftzV3M40vC1C
rWRWE16G9kGr9kq5paktqUlKXL0I00/tXu205wd9/9ia+876XBm7/7h9gu9RQy0LG4re/P8PV28L
vkc1434EFVniW87nduYHEpgMOiu+MwDy2INOkmdexMEP6aQ4XrHkrMj2U3BFkCAz1KZHXTxvbpUA
jj+J3Nh+kuzo8q+cCTEi4VLT93WGHHFBWP7AVj+LxlAwdqGCtkAOp/x6EY0pISIqlf9ZfyL+urli
u1m1mzQfFrKgcno/66Dp7MAcHxwN2QNR4tXFXvMQFrNZEwSRUgUtn34dGlK4neSmOUscO3kvGcbE
Exs1/2egaLZLt0l6jDRQKEDhDdxgAavU9zWGRVM3jiUXT7Y6wafwOHOydkaOBZYwNlvbJIvd86dE
9p2EnIenZecYDRjIAH1LyLvWsJiJ6ZCpjiSGJGdepFgq9SSO+FLmBDQzSoDtrTc2la1G5oRFVfi8
bYuqa7FhixcZrublnB/+WC5RksGIfW2ac81JbMT7JRTO+wVT8aPx9CfoJdkGCk5j1ulkmc/XmRwG
474CtpTwz+dPgyy4O0IGo5vNoKfhz4T77/jnz67HUUVEZKQrSatb6EDF1Xeqcm8g7zEnJTl1Zy8Q
jAjVlYjqgNkXEegZm3f6cN8G7yQbttzAf3WyMCA4h2qYTWeO4X/+p7jYn34V9pbfc+KMYjLwIVTf
+CKS7Z7gHPo0UUtMmYGJiNvIZnW3koncyiwsh+RkOWmUTgoFmNIn4V2E8Rv8pyf5QmcvKXZMSCwM
eIQf3eHB7b38pvMz37xfkuMaxbVK1os+GyxgTUgs4jlLEzIjC4zCzcKzRjTMVSxDFY6bzPuwcL/o
z7pdrbaVcu7IVip4iKzStaqe0Gl9ixTOeVeBlQquwsYERzEuUhX/MyKDXy8BRxVxjXU4zkVmIXz8
/avjfHEFtgSnoeuo5vClmBNHbofBmGyj2RvInj8uwT75Iy2Vsy9vmBTciAN+9kEJEbfesLzlw5xx
Wc/LP7lz8FegrLWxlf9M3oAab5EAWfAgTbnNXDAN1btFiuOPxu7+Bbj0y4U9//3EflrxsUh0ZPqg
r3yWGHKRkTZutMX4dHHj+PNRjq45nxhggwVHYzpFm9JFLfdHYgA2ybsfofqP+naSm/jMSniyRL3H
/DsfsMVLB9S4/N23G67/AIgmsyb4nCBM82xcVCPe1G+VWRO8TFP2eZkkaFOle2SjC5ECd63UXzoy
+uW0a3Rf4sAlIVZEERVKmOG59JzTndDyGsefEoFyfIPssIiAIjNsciBwfmaRf00HKtnQ5yLIyWFp
S+AN4kVLbzmaxuW861mws/wAEt9/0FKWeBoRX4RomPFkkQd8g6eR2RKSlao2jFThb/JqkmxSRBmp
fBpBVgRTgYEWcrJTwGrOC0kuIclWRK65sWzNWOVIWcdSuS5iftGqkgffKl/pSZwTBbf7OcutyMTn
6SFSpDub4NsIHhgv34YbY4OJe8hWYMK8LC9l2YNsbYITAUGYpsXj8pBOn0CLxGxZPeLsSxMUY4Lf
aEH2lRIF1JlBXmseVcwNMdvt3AdfWzJ/lvgM2ckTkpNuTHkwLZ2s//0pF+FCkZ1Hs43ZnCURQvHx
YmHV/SnaI+/eLp/hTPAW0UJ9pSaTFvLQ520CGgjOsgqoVOXd1FymxZ1kFyVnQsQKhVGAejbHDLna
GJ+CJv8SW6RnfW8qbmTjVCaOcV3S4Q76MRtTz72p4RYrKvNAJ23eJpzmTPKLJN9VhBbNmp0aRgOo
Zw3al6ZhIHx8sO+JqzHzM8hIJdY0yWYv+3PimdWgo+G8+K83BVbZ2oQUpVGUJtYMpCiLNXr5zywU
lNjeihj8lYOJwKKhLZp20p8rF6/wiVKkvOwYCa4lGQxgHKwlDIRXVgaOhVD6pV7ltJSAjsMilmrp
jqmLSqpFp0OENopj33BCCAOCBbSGBgMgKj2r6HtVMVmjUm/sdchER/7UEKZoLaswiqjGm0gDrsT8
aNejP0dQlp6aTnaSlv7vi2sr/D4hEuoVIJox7q2f7oNDA+G5FDN1+rY+ytz4Ky+7GKKWbtmmRYgh
yr2SIAbHd5twv29u4+H9SFoWQawp6R7O343X8/uLoWWkQzWJbQO58vJuUIPYfZDZ3LfuK7yLvndX
OXhQuDvfxscYT4jB07zsvvf1S/VSns8vweLVfv62LpaXaw0Kmr3BuW9jsGJKNQ90bHnsZ90trROQ
XLYbyXJfXc6Xy31VZ45pgD6Axf0FU5B7xbG+4Yf8My9Ye2F6hk/dCuzMy0I1uGYW3OkSLP3rV6nw
CxZndeKM6o40Fvwx94ckvSXZCNnqHqKUwZPJsw+2jhcctT7UVX5vxfbRpmB3H0bXTqkMkfUqHRd+
h3CUUQ8i5VClKWYIVLe6q1LQUztQqsivJs1Nb/EScM/v/et0fEmIHI1atgp+q1cUv1GGZrk1TNwv
NmPnhrvOt73hpl3IKRZuChn+91UqKZgTCkYUvMXhoBTc7+ovZT1gUso3lULiEWRGBJ9okUQvwnA0
tm2uuqnduaQLvST5Itm6137n5dYJSZeVd62igGnXhx6kyvQ+vtasUWGd5ezxELgwqhrzH0MNSopo
BvHNKMPivHL9wl4KXkKjpVZN0FTxsz75NNu5p5fB7fk1SnZSTL/KMs1Cxyhin1QlJARvpuhTaMlk
fiTrENMuXa31PojKGGyhCvpA7Z7uoq11V3ndB0zObYcLS9bXf+1wNMOxNAuFNdW2dNG/tpmODmXd
5LBosQVNQHYLhfbS029253fw9SQbvhIEEMEaDE9u2KJIAs5HMy2sIVu7alO3tex3akhuOtt47G0b
z+y6gJsjqQL+yyB0QzPwzv+Atd11LAd04bZh6pr4rpr7keu2RiO/M4JPWdkD9mpM3/6bDeFWk9ZQ
20GHDaoraBT6kyEjM34tsLFso+3YtmpZlkPFUYVkMsqy6YaFIwgCKd5w90PNBy2vF2o+cl6753/5
ZTgEuQqBCJsJGKljUMGb2GkfppOqRSBoo/kx5cbogh9V9bTCnt3IGS+mPDAv9Ca5J8T6ihLOxPBb
j3Sc0L001c9K3QCEpNvVRZgYIMWswE0zWVe06ABN7rLjSNurvBzcpom9ltIjLY2DlldfLAsd0LK4
UZpsf/5zvS4vUyyJgpsI6mfE1EWYiZoaURYOUJeOLm1/qYqQq6VgR45/UBN5HdJgCycMMYZSggvw
MrTOYR5mPLdNyEgcFkk5viCRNpq5h6iVmwAZLsvSVg48yHAMrAt05Dbgxi8NKi30MuNWhzaIDUUt
+2g0j5Lte/V0WbbPsEE0ohk6VD4Fx1tZnDolSGKgoRCjZW0/aU8Uc342M7fRIS22582t+GATgVkF
FR2usCo6kMbJrWLoI3vbqIo/5FbFMpvc9xAKkuUCMktCQOsqNbAyqI4j+wj8ynJDx1vS6RGczYXu
5lCwcJHY55is9t+wRHAYGZpqETychDMS13ltZg0aO7WRMGuwNwZRvYbkkp1ccyIm0hxD01UCTQOx
Y1n01pwqC8NBcjlsItfg15HXsxKytICTAhfnOV5Ygp96Ec2RuOHXlfnl0DhQbXTAj4+PKRya2EnL
hOpF4gfHPvLi3QJgKndLpVXdRrvgvXzwdvG6rxyXA856A67LtkTHRdJhnNoI79CmuDLTm7GkrHUw
j57+dV3teWlgOsOrBR9QpBszrSmIbQs9Haq5ExqBuhuqfuMuL5begqrIjOHewvJrKffW4nrFFRIQ
B6jUtsGzJs5KlHU1YsDfjnw9wTssoM3Wof1DHaa3saF+jc3i/vw5XT1ApwaFd4JCO80ZIT3kq4f8
BsDScAeC0B15D0E5rBI0oovc05BjIl7Kbb66VrzBCbExgO/oQowdtWGwtQmXs+9Yvtc20wimUDd7
NPfWJvpkHeZjcqieWkjL94Mkn155HmmgA4FYJhr61KJiV4lAkBQyjEAGOsp4Faj29Wyb/SZQFLrp
MfBsZsF24nXEdGo/mLy7KEk+bqtJ2cfEkuRTr2GLOGxEw49wlh/yShsV0POOZihHPH+Cyrf3McPg
oss/RtfWnfa0yEBkJWt9+y5umXOT3Mriy+pNPvkFokgq1Y0xM3P8As03D+RykYBqmQla5HmD4XU3
hNTX+WO35pdPDQoRbaRgqJ3rJPajXrmPhgGksTn/FmSqjEdzcfCv7tPvvRUrPTwaOqdXUOnpRs3t
UfPTg2g38sMY9IyOBesi2TCGbGlL9nDy8LYLfQLkFRYtHcwdBoWZx1Aq1iOzsqQMJ1bAI1I3ioUv
FtPiE5lStzacjdllD//tOwlhTNXnoksIFuOYOxRvAPdmc9RJovSaVz89DIIf4OZMzbjEWlrtZo41
PyuAI+8Axaokr6RVh2MaKHShFoTQtfz9ZNPSqOuarEshulE3NRshH8HiND5Ek3qbOu03Sys/nt++
dTdzYlHIP6hamEbRwOJC4a6wyC1GZuNuqcDk9xUbmAxUvsTcV+f9xKAQk+ewCa1JhUHdryE9wH0M
svwBH8DqtQLdlkEgNqy/4lO14ymoYgUltIrvxjC8bzqwNw8DSw3btSMbtDCyIcLVA39iUTgk89yr
Ey3xbrfH+XKuagw1QRGQtpJ61XPn7/UG/l6ZcEYAyFHjfHm66/5QuQH4p++s98oVZhs29iHfJvfm
0xcdntH+0N9VEYNmdX9Evbi4lkkCrd6KkwULR4eAZGQuE/yQKjnEylUUhy5pAEKaZDu79rogJ4aE
I1MoTqbpKXa2RzNBmyd3AMGD5B5Izos48BTwhDdRj8WMjQH5JnCLpeD4xrSyyuaA9wyJbX3UtRBi
GbN6HdfWBy0I3xltucEs7NWQgQei49MmbLttk/V+0cnGPVYfkCe7II5IkYa3RT5l+O63Nco1HFXp
GSl0fpAHv9f0MUvAdxzdQtUbQd8Szhgn0RBbXYOxhOtuM3sgjrmoXPPQ+cE+iFi/WyJ+6Nofagac
445Q1u0MSfK+dro0KK6TpeoPISvBsXMzpkqqjLHPbbqLGwaie85MzBerVAZyW/O6p6aEmzuWQebo
xoBye/yh03pXzb9QB9jKy8BMd+fP2ZqT0AgeyA5qKlQTVeadSDc60qNqM6g5i+aK1dWXytFkp3ml
2IaXK0ptRIUNRywA9EQdILoIUvcJpLGBAoKsaPuLolaanMmsCfuHgbY8N3NMtGDwyTw4z2NPv8as
ZPdgdQcdTdNNnE7DEtFeMRlVqEynEFWyGnDSUr9ARS+g4fb8h1or0psU6mqmRoltOGJJIydxViuB
8kZ557UtPLWmvQz8utXxtmo5Jq2yh8T5rGTXqXFJqg9l+hhUA7Na+6BUVzT9dH6Va56V6iqaXgTv
ZFssAgRhAq4VCriqbWKArLqqnKfzBla91qkF4WzY2shVO1vwo89goH9Uj98GBYLXOrUleK1BpSla
Kz/b2xPA8j/g6+2tvLSwunGoDBFUBEHYLrYlTV3JiD2BHUYFgECNoQahUomrWPNKeGPrqH7qFOFF
WM2Iid8sSGrM98Wtx5Ubtb9Oac/iwa8n2WtnNQ2EBveif0ZAbS0WvKqqUPMGnZTtoGduZ3X3taHs
g6rfaRnZpA3d5VO3jTJrm9PI8BS0kJTGAkCklY0Srd47HT0C01mqfa9q50Na81JZ5sDeglFYS0ZP
jQmns1aisU2cLvS1rtpZQXTb8Ppzb8xkW6jjsSCYfKuscRu3mqzD/6y6KqZxBtUscP2jIqxbwisM
5fZqjmKl8I0QI9XV7dShs525QX4ThyydPUVlVnihhMx6JNmmwJRg55qAMb2v0O9H7KiY9pHHWwzb
js0urXdjfIHOdfKgvnMScPSxAWS3lpvmzC5ZHG5At1snrjqwYNgHXc908pUkLugsJ+0+AtYxu8uC
HWRz2cy/z/aTHW/aK2dgfe5nFMCc8n1G3Dz9jHb8drIPI7/oIOMZuw149R/Ou4xlz19vDGpopgF2
d5T/X7rCNu/sOS1R74n5PaALULG7GwtU/af+Da86y1GhsWoiyYGc9ktDaa4DNmxNeNUp2Hv0rryC
Q6cjGxlKLpLLvOYvTm0tfz952AVOGU2dClsVsBhEf+jSD+d3bS0sWijPUCwHN0fcNWec0rlLRmur
0uIdxgEzVkbhuyExN+ftrHqKE0MicD3uFE6aqocAuRkUntXlfhGhbViFlyVvtrGqbfomfadE+vui
gFCoMm2HSNvqk6woteooUIFEi8NBIvAar5/oQE1MJ3SpkWeC+fjPKMnWtvfEmLjqojCTIqUOKmDN
+KhbUcTGeb7ireZI8g6ZoSVRODkoo9GYRdHDkA3C8aBxLiuaHGn013NECJUgZ0Fqb1uq/aoblVVR
FFcxhKO6/hE6n4yjonH+oKwtBFMUOkGNWDdtMdOlodVUKQrIW1Ld8rzyo2qbmaZ33shajHRQidYd
jCMbmhgjkQY6ad8iSatzsGFoYJq9CscLNfw4GbVkPa8F97Blp7bsl18mCO0A3WM0E7Lv4ScVXTVt
Q1gesTZfOLdRE2Jauq0bVoDoyfw4SOfUl39f9Iun9gW/yKsi5fVC1GIfARVc2udP2UH7rm4IWG+1
62mbauimcy/Y0E5y6Ve3GdgrlMDRUHnV1bAm266qHuqGjn4HXV7MjLSeE9xzPHrrQlZsW3OVzokx
YZ8bQzOKqgbxbaFdjwXK7Wkl+5Rr2fapCWErgyEbspj8zO3/bipwNQE+sSVyZuFpQWZK30QvsOoS
4fyBeYBoMt5+y508cR4k0LQkzG18pxcM0s8uUdpdW73gJ8aE3KlVG6srdOjocSVwu3BiY6oxDmqP
81d8LR04XZOQBg+c8sGgQ+YT+1HJtlaWsMAAddj782bWT93vrRNOnZbzQAMJdrAlY2S5QRZczZ2u
Sg6ebC3CucvGDpJSeKT4A30yuLOxm8a3u4u6lDzr1g8dKgCAwOC2vkoux9gqDZL/gHDrB/X4k/jk
z0R5V7fuxNjy95NTx+c4mwpAU7eBCqWzJvDAmik5BCsOyNIMC3GeADaHF8pLE/HYkhgUjPg6jrYz
k5QBfMN6JfFH436mmsTdrd2jF+aE13g1mKMNvqEfRH50+7fSZis36YU5+nJ1tIA0NY1B3gAsr6u0
iksrUKy038+fcJkV4TPNTTYR3sAR5SDxtoth09ePnXn734wsP+LkLPQxt512IfEOMVBVqQere7Ty
WfJ9Vg7ci/0SPE+YTZMGPgaIbJjQ9I39OZfB/Nb6jS9MCF7HKCd16jNMjyxDtrrbsKz9iFDkTtfj
pnXbHmNvRMqALvtCgg/KNTTWraV+8ZsatvExvxi77cYKNn/GDiszKvikCeLdOa8w2kc41G5nVuhQ
SOVP54/F2qvhdD9FUGOoDGUdGFiafgRTpQ1ygdSz9yB3B6SXVRmgxrLuxFq+ZsEBQk8PfTTjFeCw
mad5IDZqWz9mMhtwCPNHPO4K17kLLscJiO5oB2LKlg0QSU4krn7NBZ+aFxHdQ9LkSTH/HJn8y+mH
xUEIqSFs2apJVYwKvKqZzFVclZmFq20eIcviWb0bbwKPHjsvYKr2B5yLK4EMUE6C0jJAPa8l0KYW
0NfCwOICDayqxSN3LlM7dHUug7msZGowBACECjwNCubC6VTmHhSnSfM8lF3uBVVEWSF79SrgIYHa
E2phgH28dF5NgyDT6ai4IXy6Ki3RMEw2o/Lu/F1Y3bsTK0Jw0ZWxBjJxyP0x0RI3DMFTXgHEUzUt
lLMTLkt2ZYsSgotBuiRVA2Mp//RuPyheS4KjSmU+ef2GnyxLCC8piikQlgczRdXTfQ/oKBs79U51
6NfRKAKvH9UJqsuAgBFjl8XJ59ZWbobUDFmsy8eq1i4ERetDW87OItL38kvO7agOaB8gX7heutpz
+/NCLAPvYC6Tz2+spgynFoWYZBZBZiYRgt5S5/5BC/pDZvatlW4oSf9enxCewHba5eHQhn4D9bUf
A71L5cPcvanSDVPAkNqWYWEkSTg/FQlnrRm00I/Cnk3q1oSe/N9fCFNHh81Er568qsO12ogiLDG4
X8ERp0rHNBX6xzWgB5OMfX0tczBR5V5QqjbGLwR3gpn5tu3G1tgOhnHkCXW1hHrnV7N234COAyYP
UF/0jwQnkqmo9SWDzn0O0HExau9zs/eTKLs/b2ZlXgm14xM7ghvRihL6hQqGSBa5lMZk9UPnF3cQ
ud4Ge1z0jV2wattczp9w9j15e/a54iXGnFP7wrmIGlB2BlA0QTF6uApm4Ket7OsctZzVtL5GIu/3
Q8CZpWfvx6puJQ8C/Xky8px9wd8oetjWwaAGKDke57TzjDA/KspHK30q08QLEY2yLGRtq3jJjM+t
shbJYlI+qA2zEq9sD6Wu7dIn7tyThxD6OmZz4F28CanhpqCLKJud0ni2mbh5tHPGbW5oLAJjTMN3
aM4Vgxqx1OGsicYNQdiL9HdBY7GSl7taN9kw7fJuPCQ9IIOejhipzUrrNrUau0MzA9TTqEfFDjZl
MNy1enBjjrTZRAl5b3baRyULfZRVZr8y8BYwukljdt91LCPBld0mESs0swQldppuI5STvUSPVC8t
WkaCbEOa1PDmUbst1Rg1enUX6EMA3fJFq4JHe8ecr/M0j1mQ6ZcKds9pcv2ix8BZF7RAq0xX6Ujf
W0WxC6bGVTMV6M6Hyf7mGNO1nucXWpB9omOzj7PkDnU3ViTxnoJXboQuu+p0l8Fs+U6Sf9SHdNqZ
IzQpxrxjYd4RIM2Co9KHOzsxWRKWwMRu8wi7A4r7eUyZmhs+yYivTMpFlH2122xXTCqqelXtIcvw
nBCAq3SOK2bO2W0xg0K8UC+KtngouvHYJu2jGrSbsIrw9Bi+5m3gUss4Fm2yy2m+a0kUuqM53CrV
jEJh7mWh4mVqvimCcdMNFQMG9KtWN57W8s4Fg4E/jtGxKio/SYlnoj9QQT/QMuZPIHj/ZEzGhsTV
Bu051gx+r+a3pR1ezMW4b/NwA+24nTl3V2kRbsPSOAZ6uWkT9bLNATzm9a42VN9SMOA3FXtkxZ4z
Poz2Pg/edVPhonbvBVF2RaEyZgWVl1uX5hwFTHH2OQmZEoItWQWyxymnDQn5wzzm34revM4peTeS
4GFWvpvkioyYHbwMM+I1UL/iUcK4ehWl5mU39587ELNO45c0o4CYqdu5uyR51G5VO7lPEzR8VMcH
jdERFW9vVoLPSZ5dAuscMjue31nFeDR79AJN5NHayMKUbNqIMkCij3nUH6IWxPf0Sxl+jYgX6OoN
WNK8Rs29Mph3c2fgvxEjcZHs4ibhiUuDfTzuM+V9e9Mmlj/eVvalep2W7lzcQWDcjarKVe3AHT6G
GDKdNr3jTeGhVm7sCP/DXokGVvP7MPEnep/nx6rahKRl6DpjhZcFOUzafrQfe+Mmt/ZNejTDylOr
bWRMLp3fD5zF40PSumPmRgCIt99CyyvTbVWBvxYjt9hK9bHLwK+ZfOQQb84hpTpNDLJnboWRk3re
BpY7QGasBrnFqDOn92w4HCX5UA2bDuCswK0Mlj9xvuHzpo4/tgUguiwovhn2p0i96BMPatRVXjB9
jPFTrowsYAaqKE3+lNc3k+Llw6ZVdhySDPxJ7xlPNj39FLQ2M5DGoLvIxspikf4xyoGCXlDKxZUz
78yWhcltPRyDZD80n4sKeL4e43hN4AZVuCtAiget6E2gEtA61YBUecanJt2mpjuMn6MPZvfU90yJ
+10J964f86Zgfdi4aXoVXGMqhyXRtgEQx9pX9B2qjabNOmun5CFeUp875zBrseukt3S8bIaSleRh
JLWLrHfTlj7NJ5YSympy20U3pn5Tz3d8ZKbtGdGGYNkGuF4DRvIdSC+c5qZzjgRgrBYc1/vKql2o
SasUndnHqQr3ep+wGc3MqvTSCNG29o3+Os4w0o+LZl3DfbFOdxUqCT7PYkJC7EHdFugaDV1Bigfm
y/SyHPSixgAW942BZl5VJwnritlzbOuhoSU+Uz3gT8MRbG17LdHvChUD2TS5nICSHuevXckBY0f4
icbym6aM3/9fmqrVDO017ued4Se5AvkBi5HEkaRaa+DBF79cyBqoMnNzxNiHn5jjp4GWNuMzz67A
5o9fmhoPQ19fU2J91zoc6VHF5G+hLwcFqnoOPECblHd6zj8lSo6XZVn4fRY9khoaYsl4ERnl1VDo
VxmQrYDHVrJ+7dqTGikbaprIQgHHf36CnBSXAqjYBEmlLLgDTz/010tVc4RSoW/v/iCjX8kVX1gT
Eoxw6NVAi4sMOEt7YvND5Uae5Wb75M45aAC7h/J5g5Wn4QuTwrNFa3qIA3G0mNo+/q5OgOIaFO2l
vlbzY5A7uav16p0y9NcabWZGU0y75U2ZoepuX3BSWJsi+T/armw5biRJfhHMcGTieMVZVWSRFCmS
kl5gEiXhvm98/XqWupvFJLpSrd0dG5sxG00rCnlEREaEu7efQaf3NY5k4YTk1noAh0GIrCNRfzeP
sughbSVZ0f3oJ5sJ7Gy8XFO3gCbh6izub5UZ1BMhMn/Tzo1yJTEz1BLMjsNoCRCgry4y8GuG3Afd
suS2YqBcJVlI6brdnLcfQanmJNXynERaMEvN10aNfhhwvEWo7rU2c8Ks9+YRmCN4fKLeTnniW8ik
okwK9HjcwUN9s4YVr/4eDtg6ohx31KryVk5jFDgkR407/GPgvFYnjO6Bvxx5XdwVvgrqT5o3YGBQ
P2Z0ehnpp6job7Ni8Keqv16Yy8LYZi4trkmknZb86IGPbhsNvgvBXPue0NQd2k+jTJ2xaXdd/XHA
3EPWYNC8ve1mZDL996V4nPvxxjJDm1ArWNbZqafbIoTUHY1AuGs4qlrYbXxD1sXOzHXXLscFuRsk
aZwhlX+OcnGIxistXg5Wc0tWOKic3CXDdLDI7Axa7ox95neLFWjR5FmZ5VYV+GCN+DBLpQ9CJ7vP
V5uUuSs1kGSEkdYgdqzoh2xs7i3M/q7ad9I0V8mIS7k8GSCk1gvLIdEL0oND030soAg6IC4uDZRB
FNPR5sUx5o9aE19bhfYQFVrm4LHpDgr+RwhqZ9pzKeetbejpPgNY2V5iycul3EUH0m+QNjWRbGuK
/JyZBJTDY+QPSv440epnllTOmNRBpfR4tc4BiAXcqEEaYjyOw+wOsuzUWKw5jm4rWbEJQqHa4+/t
NbuZJGfBu8FYRxv9Xge9LVefy71Zp7uqK+4aCUloi2wViNRl6n2MkvtxlzuVVd72ibFrDQMfxqhc
Gox6vMjlcFDXq3WA8m57G9YvqDrZ3RDvm2H2qipzW9zeWdVtA2h5i0BLWX4qjdQxwg7ojM+1Ed9m
Y2/jyGQ4u3n0NJf9EQDV3jbT0pNC1R70wZfT6mHOX9SuuEV18BZKX47V63bd1bYV/Uincj/qupfM
t4o+O2tPPyVyaGvhcNfG4Pgtml2qQ75HBzhUvStazVNqMPJL0Jjoslt5gahQuPodZJaLad7ry3qV
mPFHfWwBPdIC2ic7Wg/20KrX8fSpt6p9pH8daLTrZ8O1lPFgoOY6W2OAAgDYBpHpR3Jml0bo0PVn
GN9UNdCpbe1ZWuE0YXorKdqBkmclxwtN6/CuGT9no+FqSNG0AeNJ1nWaynaNSnVS5v4gR7aC2cVa
N9x2Nuyh+Ua0DCke4L/h8wJ16l6b7AUTdAv4AC4/wU+tW945nacB3FM/0iLo3loMdeIqfvZVudXA
/1fvdQfkf64J3dLVMTGT0qBvMNqzw6AO1mHeNcf4ttwtvuwWbumE4NEvA/2mB3kKKo++CG9xopPj
f+W5C+VqHqo2q8oUGSnAW+Gh+qo6U9A9hq7xCBphr7vGMQoKF+2Mff4omuHeaqOYrAWJqAEo+bvy
bbVQmnYo6/itq32KIlt+LDJbK+zeXg+IGaOj7sLCJveXN2YrjCqwqOnMtMxPtRb90pNUVyCeiPGM
0LqPgEgIrW8l5tUuG9rCJgKBiU9jyeAGXqdte21ITz0GplmrZh7CTG7aGtCJmCP3waGSBcoPJkR8
L9Kh3Co5vjHOxcYR3NAgzMdnzn5/zdQ11h29Z9KnFR58tqg4vhX+zz+VO0ZZ14HyOkXLVR7HnQFV
5aqM95eXczOv1lQVs3iyAlt8AV43C6mVEjz08GS9kYEWZji/2/ADY7kFgt1pXJxVCGLnXnmT7/qg
PIq4UrYX9ewncAlyP0ojWMKI7meYtdUDpj9BUweCHlFpq/6yFyeam27k/Ku5Shotk1ppu8bwo9GY
9gD+SPai0JexsSbHKlbsZklrL6eFEXRj/tz0qPZNpJ19tQtbhNR+b0j112yaTWcko+TFPTTVOnMG
CFhSfLPTfmjQ35bq8Aalp506UZSf1sd0SRs4xzJQWxN3sm6DODT3Vp2goLbep9X0kyRliiApBVIV
fc+n6jOVgOxHdkowxuBd3vqNqilG+TC9rVomJn95pHbZZwYGxjrMU1sSsctoeChBA+DNhSRw2psu
CawIKppXmJVEZfvt261p0mkowwSPiEB2RulIfQUSbLkdf5WqKw1chJIQS7ptk8iyqWPABD06LlAo
ahIXGv7UR5EBFMquqUAzNkicxdfBKve9vmG0P0L0OzuqvOPHOPw/VrmjHK2rkqcZRkJHSM2BkpY9
YCxnaHfVvkTIacrd5T08iUy8N6ghxwDtCZ4InIvQoRWzREmSBZoBhoYUhZ96QOslUysvW4AOBo2X
XUys/YMaZsxGHVY8IjJn6GOniFYkic+6UduYgPCGrrOB3neq7mYgmi8pEIGaDN2tjOKAgqavhuPR
MOevcM17q5GDXk7vo9WwpbB5NgvdNdgcCmn1zOnUCvLhejG5yfw8yoDloTiw5ORAIBffsEG2KXer
EvhUVCZ6zJpB77x0Bhl6jeANsTvwI4dSW6JgQe9DJaxtalUgOTJzR60APVb7Q568YOzKtmjiqrXq
qq18RDqI+QAstkzchaYA6WuOEiNLxeS+nFEn1ar9YIUOUN52n5So61TumM17LQl3Td04rd764FP6
IcfDlYqyhz1O+Y2R4+rWBHXaTAjx3vLujJRHB57hhOt/eysAwmrnoUU1f1RuIhXlYRSNL5+O90yg
6Lqcm+BOh9QuwFHkOsbSodUt2XRHn1PXuGnc1Znc8EoCCwXunohsaysXMBj5BMagVONdSJlDUuUo
KWTB2qJ/FeNhY3dIOZGRFrd9pgp4lVjIvXAD+MJQhWJrjLER3QdYzdWq0S7x30X2kmbXRom3XtYH
l1d16/M0kNb9deVOJZOzkgit6NqlxWL4ZFz8cKaepVQ3BX3RRWiU9wJf2L5zS5w3CYsYPUK89/y8
Mb4iwhQPVifVaCgkqkO15Uqn653e1F40Dzeashz6qL2RSDjjfq1fm8X8Wc754qBP6mi15MgxXjYS
FAfrNb+JF/NaW8GUBCSDUUYfBmXBK8vUjxA/EviozTiDxhz+jfI/yndvz/k0GIo59yGKGMP0JUwr
2a7kapeE6/PlfRHZ4XKztjFIlEHxEAch8nMFL1s6P/WF4V02cyKZ5Q8cwc4AIWlQE+Pcb7+nmQld
lJXhkA7Urw7dsTkwRVHrMQFSaE9vpHsAVn3iGih6QDk79NogcSNQJ6z2cGh2oy/izNhyJICuqxYw
LYAj8LDNtl+KsSKp4cdJdU9Xfa9Us2AoZDNNPLfBLsXZoddDiBaPbVYGqFrU+ykI0Sp2G7e/6j5L
9/r+DgUp+boNQPviWHvqAipjfRZG180PRaIiY9JWxWAil7WZsbqYiLC6L8XX+B1aYqsewDz3tHaI
dWDUTste3onyU7af7/b7zCr7VWefjlF4aSymFUWHYXFkRB01BPhWfs7JfQEYz+XTdSKRf2cNo/VE
0YETAFzgrTUy0mTVI8xByh/qPboSTniHUfM9JO2IjfqFP+3G0oFO7mWzmyv7apWHYkOkw2rJPBgY
LtJ2RtM+6Iv+6bIJ9sP5Dzt7ufNJIKCjw5R0DO3tj9elP+6SvRSoO+EMGnOKl+xwJzVrTHWMKcKq
Fs/fBkNHw1gD2re2qtxeS+kb6nYggFTV/WIkBz2Njh0qvzZZRHX/zYfq+QdzfsJqa3W2GnwwbnzQ
eOYHhOEAJc3vSmBhupCVIqZdditi4tu8qud2OT8I2QlTmtOSTSlMXrZjs7RpadOrFZiF8TD/nFzr
UID6KXSSp8mGa3KL206kYcLS60u7wB1jfTSTBFKwGbjD0ERCNdXOHGI3KjRT4kMtZO55t+kqggto
Kk8KyAyx8fbWGFFS9xJqn7701xQ+AyYBo2yD+Vg4hf9+7oqzxn0cLQBXbJgIODSo3ol7oCovlkIT
meQhDYVGyxgsJRaGYxW/U1DwSv0kQKV88RUPPi+5FRWx3rmEtx/JP6BGOlBCTSxpgtRtmfakrgVO
5/3DnzPBdvXMs4IFcLSMFOv4J7hToTUuehTxmuVme0KFvOOrFrNjv8sSuW/jooY0x63KpNdOs0Ks
dTPUkNV1FTxIdmga7ZvvRe9QTJJkrqhsdOK6fHP5ONvcezvMmrQ3mrUICr1Da8Zc0/2QjV+tWfq+
ZpgJLEFOZ5tGfzvF1eMEFWDMlDRH0yo/FtrU4UU2QJlDG/fR0N4ZFdVdcwEuVWsl3bEW/bqTlw9F
b4JYDno66E/E92RQflyOFu8bj9w3cG58NqK8S2vsVuuf0SloB5V6PdIMgTWB/yCcrw7VVusUJv3w
Rydx82ygHAIYpQkAOJ8RjxO6JkROItTcFD+3XkofyeS+2i/jYYBWJLjVGMEWyseiVGbzTp8Z5tyk
0ihVnjJNGTOrPHlo7YYIyI3Y3/Du6J1Z4FxjbXYkyeMU01T5bTkd+rz4gGQ5UIZd2NxGwjDD7uy/
m8No3lsPUvZpmA8qLUHlOHk6Jk7VyQl3A3SHNC89WJjlEPmsy0v4bmAZMb2LUEvCSWHKQ0zxCHyD
yqm0VKy/qzx0+cAYvEJcvFigS0GdFi0if3RlnYV0oNWdEYclwmEpHQt1n2t1N+wEF+NdHGfX8J/9
BAPh2wWWIsWYph6I3//OJfEuz+ZMcR6zDVeyWotWBGta3qcqtq5JuqcaMMgb0E8/mEjTItFubt77
s8/jPGWV9+PQ/kIK/kFMEJ1W3qfFbdO3WhQFDQb1AvQuVEiygO5+dAd3YWNJ7AF1eQNFx5VzbGDY
6bpFLUO/NxTXyNFlnalz2cSpwnLpEnJepZLqaB4ztNs7Sr7PFQqdsebp0vwkt+ph7vpA1fPrRB9S
x4KWgMC66AM5h1PqGJhZKhxQptMQSSB0iP87P8bbk8mXmKx86K01gw0WHV55hNvfUldiP/jCavLl
pUleh4HqIa5BvzdjxLpKchK6G0D7MYBDO1JelqpwBVsoWMVT7nSWiRnyDFkUNY6QrShgmczdDoK/
e0CFPLRCTHt8xOTmt8s2BdednywCwHxqpkqSfGVcHNNcnHxRbAC+g8oCEm8YBBdhO/17veqnhsHZ
J+qLkvR5iU1EMjTcU58R044OjY6ItrGd+aJqhcBnnx76Z/bCtjDUeGYqO6hZa+nH1sTk4FhiREAW
7Z7Ar5zKwGemwKGm6kV0ctKjqzqKeoJeyLcMeoHnyJ+qm50tJudWsjAcFmgwSSC7IodCPYIDz2cP
LgXdgyNGhURhSPSFnIspk2GGHh+yQUaZiGza6fWj6YLwKkNrUt/JGHP9fPl4biegZ5/IOZaslJTI
MmHyv0c+0dnkxeJqHYS4VYWkQs89UL59mHdtdTAcC21lc8XAwn9Hyr31aDy4NwcDT9GjmOx3BzNg
0BmMLx+YPxO/lgX3nBeLawfwQswSSG3aFZ0gU8qAJLdCsOtUGOnKgV+fZ0VUfWBh+4IPPZVIzi5E
lieV3gywWerzQev6H4CffSgm5TGU8vkGjPSd3RX5k2wOjyqGsxU6XVMl2XdKgVEo+jxakuA0iX4Q
879nP0hq/t7gIvpEij0mrG2ypt7/7sie3oVnVmRMg9aYaoVIErSkGUQJM8wnchaxYKQgSvEacxma
q30DDUDUd6Kdsut3E+oQqrD2yu71pY3k/AzeqVoR1xPO6Zh5S3ZFZkjXWT/iAulu4pTRvBcsoei7
OEdD6ZpobagWQdk0w4+m6vvA0hLMkqddQJaxA/l1MewwaItBTBUTenUP9RMMhIMSe7WuVjq7dKyu
RmnywJNi2taq+XIHiqM+sRRR8irIzXmg5pgmvVkyGPF/3+737fS3DoMHExdhjPn+EQ8t5oCTXbEe
Im/ETFGcnVReGSv3qP1nuSLOKNfD75W+WhqJlEF6rVV2znjIQcIZ0C+6BhbOltXZBNmkIGjzanXZ
ahiNaU0gnKmXx0ztJq9a+8HucuNraGaqKCcRhLUT4OrswiaSbuTxcoox/z+BW+MckTZIEnpXf6Wy
0w2bT2AMTsz1i8chBJdJ415XyWJWjTnjgBpjkIFkrb1WNc/A0Gh2V4ysKCz7guv7TqvodGIoaioW
6JzfjaEBPGdNYW1CFxiZ+nQTwQNC7+Z3asDbL8dXS9xbTiYGIMUh+jTDKYIqduwud8AW/VYM3Q4f
r8Y4N9hX7VJCHgMEfWsNpgooPcWtU9Wx4PRvV5m1Vzuc91uWqaos7cQciTaz/+1vxRTMJAVirv/t
y/ZqjR2fs9Of9mRSwPgAndLwkBQva/ip645zJSJa3H7b/GOG720NEFqd4hZcKeUQu5oMPEsroBD/
l/zt1QTnqNYUFdNshATFn5QPBYfBYCfzbNloh9rIULShX4ReCLZpgFnabBa8KUSLxjzXmZGBDPmk
DBZ6ygMEc9oYcK1OwKr9LzHlddU4X1Qq5aQarMTL6mjJTh5O4n8kQadzcpEq7uKDUv5vt4rzSVNc
94m2nILmr4pP5fydJYlzX9FWcU4igcxq1/T4Qq3tHbMFs+eHOfx+2eeJdorzDeoszeZk4niDNBNj
dnbe/bhsQLhPnFdAMWJKhhpeocldJl0IjksGQlHLazZvq7rRcCVeOuGd4rxDjGof5I1OHS+0McGF
XTjynrX06kMZSKLAIXDnJldIBrLNnI0Vx6L3Mbfule6MXqK3BuwJFk2glxOs6Xbk/+fs85D1VtLq
MMsRh8PZlq4YXxQbtl2DxLKBrfLlnagcIfLtJ9jP2Y2mc2R2mIcDHQy2EKOJyUFy+mUPtC+qBIj+
B4XcXf5Iwck0OR9S12SozQxyKq0aOy3QJeTnZQOiM2JyHmQBHMsIS4T7sXEZC4sF4WTIRIwnfJq4
C3t6Fr9/jrzuGuc8urgChcZw8lim5ZHDvGeybGvlRUxeD0pShxIPId03a7cOqNPdipUlhfvI+RRz
zKs5Y83n5cPqF+AfdEE/4OImGrvVYxZFJ0fbTuNev5rzMGTWyyqtUezp4+5rIc/flTH2m6nLPcNS
JG9KwFOLQjp1MT78yayXvVQq7pBMgx1mgCsvjTKiZT21dm5OqjtqEIQz5PhTXTSznSnprjeM3VS2
nxqy7tdF/pQCWwZZACdZ6PJYJ/kHtcgy14yhObkA4pRn4G9TOvqtmkyvI0DwGASi5gU6g3SoF7ua
OkFTS7jmnAfUVqmaTR3eATAqFNiSBXJokkePv7hNdmJxN7aklw4a5/yaeS6azMJBq6KPOfRvhqWw
ZaDTGbxWyjPBS5IdmQvWeN4kxQS8X2LOrysOVlR6GNUB9/8naRJ5PYGX5RVwAeItrfl0djHd76jO
L5Y8zDYxljzxKor8g8WlSmkoV1E4ITYyBbtRAhxovZmdDsbA/+xOokE8UaS0OI+nAk+c5cw/WDsZ
kpvsfXUf2f9Q5P7hJMprwm5xDjA1zUIbWwRJcpSxnslyqvxG16fKb/87pDsCp25xLhAi9WPYZ1jS
vPmr/wlKCga+0t20OvU/xX5XuK6cz5sHski6NqYnyXYVWK9+vDP32pHtJdpmqWe58bgXBBdBiOa7
9CCI7+QsxNr27uRh5v3XyI00/zVy0xHhyI3wvHJ+JjNGKlnr6fyQAwWKbbZZcvqr0STy60JrnJPJ
MTjdzex5/qdV58srqvDd+kpbZKtMT6cVVL7stALa6v11WtnYlOgTL7tRhQc3hWu9tqSEgg2YItye
7if1oUyP/fKtCleBDxWsJkRA3r6YSLei6pdg71i/4Bc/FOuH/No7oacRLSXnafI8rgDjgDUWkSRQ
ZDiISM4/Sxl7okby5RgBndi3nzeUc1+OGGjyKZiiZCh0QyczaR9jEFlfvnciQ5yDSZR8NQcVzJxj
ARJQvbdpPzghKIR68nzZknDLOLditGZoShK+ST2ii7W46xXp3QRoPs2z4kMiHgpjv/3fAy14t94u
Yj3TclJK5G6lIS92A/D5QPSDWkA0IAOPdGf6Zo9xyaJ4aLTuRp1yMKvMH5fE+liUzWNsLmtweQlE
P4hzOFXTNG0sywUU44idhoOjSgC76wKIhiB/Ajnk2+9eFhotSYKgoSJMITLKbnT4a6lLb6B78fPx
PVfXm0ogOM7emkxiCYRRKbB2k1M9zRhyBcODn9zXfuWgn35d7UGCc91cEz/DKKxozuo95wezTlSo
TFiyKpu840kgKJiuVR76U4s2T0ronTWjCwDA3Z06DP1uKPXW6Wrdgv5ED1rMNrnv2/6lHawZsiZW
8VAuk9ck1MvN8aDGw01tooLQ6tZjazUfxjV67BrTawmomTJgbC4fiu17cfbrOVemZPGcI+f/v3Rl
Z9Y4V4ZqVpRUUGHEmEhT2EkyWrt+bH2laB1Dl66KVH9Swxx8PTJt3JqUTkIqcHGZQKYrBRWl+uzb
3l3Rs1/D+blwsOR+YG3fv/m8fxXIf0/iYDuxObPGOTupowVUB/8KGrfzPjkw/RyAmZ3KP4grru9n
0rlzyXm8MEz0hKgoO1g7M1Ad8li/zJAZBxPtznSBFcr2MptDEoeP99SwnGXO9Zkgqvo1MYCnOjmE
T+SoB6yRz1osgOoTezGDyZXdLHL/NIE8W2fOz3VTRCWov7BSY/gDKA5n7T6WeDhTb1y8yaXJUTx6
JbxGnNerqyXNCgVGhwObE0SezChiW9ibRge06oKEddvlvX4k7/LSXilks0c+Z7SWOyWfajC+LTMG
jiHfF00gWaHPjZ7aGAf2qHGjtkiEnmj1FBqHsb61iqcMJBH40RCKFkSZ7VmKs1/G1ccBUgRlaItf
9gezFJtd0TNbnPPqYrBTNWwYhtXiGQnw3/2t34jnIluc68oVFBzmBG4+PJZ74kH96pY13FunDESp
rOg0nVzJWf2uITWwnCFOkwbSwED1BjBggZzlCv0tj+rP4hDKbuQFT8gPMNG4WHIolgCJJB+yOfJC
dQjk9jAmX+TEE0Qc0UJyfonGYLNIQf4Ev/RfJxeEh5HzRHOckU79NfP5X21t5rJnZ5FzO1kykhxq
S0XQKQe9Q/+6Aag5fIgiUd9a+FG8r4mysCzYGOQf3DBBiOSnlWS9AcIXSn1AFbd7eLUcjBHZ/Klz
IVcFkHulCEFxguPBjyuBAkktR9ZHYXf6VWVuAiW86J5t1jcsDOYrFLxnmP96mzdmgwLwrIVWntTn
IwSUtf1czbNz+bxvGYGmtwpxF01RwNPy1kikVFM5pFIR5LPfAn5fpt8uG2AHi7+7QINSwEEBigLo
9q0BiJRPAIIqURDVV1N3MzayHa2tLTe363K9rKIJWfbXvTPHsMqKSkwZwnlvzS2TSgBPJmCZNHDI
rdjWR5BjWZ5B9Z2RPJEwWIvSvfyJm+GOEAoJIkUBhJgHKC09+Hh7jUSBhGHq1U3s5WaBUgDkMI2d
An2gtL+pPdbcSGb/8TfC+9bbCXhbGeo8KuQ+dO6jVyPpa6DvqyBPQVuSH0gl2ROgbXQBGZIMzqlE
d8fQk5qfQ4Uhb8z/FPO9MR/TeRG5z63zBDkuAsJ2CI8a/HYP4N0fSEojTGOBGFZxcz8LrGM73DGg
oeJ1CuZbrU6ACd76fgrqaN2Enp76Tu45khZ4Pk0HioVeL9VRs7xQ/3B5jze/SzNVSyV4LONfb89V
RfOCaJ2RYBrraEBBuoS882ULmxkxzpAM4iIZOoy8Zhap80YaYqQmLWhC0hq8XyAGs1XJS3ZNYLrG
l5r6VuF2BFFdctfPl82fSuv8zYHWriUzASHjnWpsWTSV3kbQcR2j9tFMoezUJ/E3dYggKjUb5TWk
QiEsren1w2SNpUvSqLuupcozNJx1CuWhg5qDbi5B56XSGl+20IuStKt+IHdpp4IztYl3mjE9kHJ6
UDvjtiu7/CaVhxv0aG7mVQvKefoiR8njuKhgequftAW8oaCMS6z6oSvbY6iRQx11mrs2heyuBVX2
bdJKDlHqZzOSXvRCpoFagvnGsspHKwslBxTRiTtpoI8r0g4rOg8eKEjwtCuyuxhCv7ky7nMj2hdz
eBcW3ecqbg/FKn8eBv0bncIPOmlU3CIQpuGAHYdxDNSqPEKM8B4Q4nvMVN+GcnpXyNNxaqiraoCt
Gf1d06X7JZKOkRZXTjl25T5fldCp1tZw2jjZrWUNsos4gZjNWIIhVofUelPEe4woHWMd9KxgTBbV
AbStBACStlCJMGSwH/BJmwXPOJFFAR9MqoMvu1ZvzLD6kJhm5K56AXZbVEEWCWqPSVLuJJU8qekC
zU/qzBh0rBT5VirQc8/nXYH3cdnm/mqynpdW23nbHMNkxgXvgQbPy9rF8oZuRc3SWWYwe8Sr+TBk
3Qj6F3D50jlJsQsqdeKsdUEH5UcRdKMkUxb4ok3wIcV6mSh8QGOTD6CGnoDzsRvRIADRXbIfca3a
z61r2IvXOWzeLJxQgWFEbZozB8YPCJLg4WmAUFTcANpafgpdInCRWExwksvPS4O05tROoF41y58d
rfZGwqDQpLbbJflx+Sqf8uF3V/nMGHNmZwk6CjRzExsy4/4BtzeodmzlKnZPT9sBdCs5Ez65EhWC
N53wmVH25+dGyTLPi66gLAvZ+cmyMdxnh4qoQbj5+KDwwzpI9jFVx8e6eVQNEIJjJoJhyqFlVPsQ
t96xLhPVEVtEgtObkKJze9wjLlsaZF8F7OGYQQA3VS1bqtLuWZpmJBlTE7ltpR5Ajp26bZpHASWG
iBJhs2h5/hu4w9PLsblGPQ6yrJWtV+lL65FKvR9l5LfamOu2VLa3U90XttZIgdHoD3KkXDeqMd13
iynbl4/X1msM6rwatoAQYvEhPpsXIschVsSi3UNWyg963N22rRTkYYPZ4/nlsrnNytSZPX7g1yqV
1Qx72IvMTL83wrY8APg42+D2GQJTLqZ9lLTU1qIZBP5RjfJ8axU2bY3cVRtJAR3kejsQ07/8szYT
AtMCb5ms4D/4nlyZrKSO+srw6Wh9Ier0EhmJe9nE9peDOFE3wDKi6DyV4dSknaVKKXve/MKUVuZ1
8QPQKB+0tm6rgzH1IHp1bF+wM6PMk53d4xgZSNwW5q/323/VMtlcxTNjXFqVxBZEI1oYq7IKkTAd
bvMyFWSHWzZ0qJwbEFvUdIPnMRnSJo01bcIHxVeV8kBA1ivYJ+YDeH+roxFFDBP81JQnFCmqYpjD
Rv410DSNLkvXBuwZRgfVXar6og7Y1g08j+WcPzDnsqnGeMADtwH3fruAh//Fqp6mOfZCRRBFNx3g
uTHOr0tRvqx5rEBorafuIN230mR3oeUWy9dsAFM/JCWgJY1n1+7yqm5u21nCwp1DTMrmSSllkh8W
ywE80CBzb0UXbOu1CNpBKFmB4gbdEe7hpFmgK6rAfQvQ9uxm39I9BkG+6sgNMKABQHN3jcxxdQAl
c9PDn23iq20usIxVoiZ5gqMvH6zloaI3ofShWZ8UXTBnSrde4OcfyZ2WFf6zj2fd8KfF7A612jZO
OUjg+00LZPGrm0O3yalmepVZ/cfGxLODjT3lcvpFnsIXZa72a4GHdE6Sr/LwtWiR0M2xXWr5h7Qv
7qy0xpAs/k9xB9bhuCqRU2lz7MRzlbirAbo9OQRxJiTFQcZ8mKb8tjLK2lbMBYoJBgkWMP/3UfMC
+Q3L7UGrb6+jEdtdvUBeVrY+TcvwQuX5QwX5CZriqJPwBhmuu5iNCT2M+op2IQXQcC3dZMrBH6iT
WzpZimP0xrNUzC9qJIku/PbRfN069ufnLhLttMICOsOfuq/GWtpLKmo9byVT53vGXbrUSEDMPSBd
BEHG6MaWhoZIKu9i9J3+5Ja9fgp3y9oFwJ2hRNZWZM210VXflm58vmxi21sZloZcXIWT5CpAE0DC
3UoMPCwpLnHjW30MFmjqGQ3idSzKTjaDJh45f5ujXLu1qIkxWyHMnWgR2HQHRkwBivAtvMAwFgSy
fF/0umKr9C4AnNnk/EhShdMgTwQhZn7WIuhbdKMzFZoTURHIfPsyv34d5zWsMM91dDBMPyl24fil
sHZREtqmCYLPwnqcdUlwPjZzTx063oaiq9D7PVUtzs76Ch7OhTA3NYIg4KuMlxMjCjDM52wPYXfQ
PMShwPELTbI1ODMJJSFN61Ts4PKhd/s9IwLud+QBjLZe+xtUqZu3maBaiATBQvmOu2tZn9E+S5PQ
T82v6wC+8EhUFdu8AWcWuEtm9ss0QqwOD9GY7kuI2GIY/3NEIGZMQJNqgbD+8o3bPCRn9tjvOVvA
rgjDRTMi0y8M+VOMTxrLdBeNoCANw/x7tUBL1LREUs2br040R/5ZR27b0qgFjEYC42ykLx8l0j2H
ldQ4Hcjy7Zkmn9Y0q+y+podhovdpLk2+CdEnLMy+rfQnowUDvdals3d5KTZv5tmP4pzPnEHGhU5Y
+jCid0POalPzQ9IPviUTUXNAcJD44dVkqiC11GtxYK70S0HTozJGgkH2zez8bJHfza1CQprOI64j
rT+0+/AJHQ8/cWrrQfXrQx2IujmiT+LczWBBLcNCj8IPISaHmuQognRsZmCv+8PXRarYTCBItBq+
RIqjDs4hlXTBksSfjAp1C6n/LFk9kD/CdWRJzzuPfWaXffjZFSlAq1uVCc7FZDi92+5zFL48xpCs
Sr7qr0fxuLzACfDjqpVak1pt+jLI9KtFmm1FjsF3vfqKbnp1bwnO/Qn2/O4DKagbAT+EYA5f/FpB
1q50MmoGrdlrO3lSviRaigR3bl1i5De93o1BKcujPXShbOehkhyMVJ5cUmsoL4cTcYjcXhcNxPGS
fA+F9KsFoljasO7BKe6qRnqvR+PdWoAVIF3bY5Pk11k/updv7/Zxh1ygwporoLnlrm9a6EYLyRAT
L+AwMH90jrmXfuR2sy8AQBR23P7FHEjWQV9KUV3iHCdmw0q5MSYM2kLS3M61aqdT6PzpWrOXV8S+
lRx0BWRVFdQ9zLEPoT6WX7Vyld8Lvnvz3qFYhq6NjpI835ZriAzNugy9ABIAb0zALWo5WlBfsTnO
yKlROrVFOcx24qRTKCdAPQFHhnsnSPkaZcgEDfBVO+SguQn00Rrkth4k+gD1hN3WyYOYCPaYhdd3
B9UA6T7V4HMhqvX2JmZJQi1op2J+lFzJ0sOY/wz14PJybq7mqwm+goSgN0QoR5p+OQE+aPiGMgg+
YvvkQCNVQ4kBvQC+HASi/LDSYsM89YX/K5p5s8eun1n7H9a+qzdyHev2FwmQqPyqWOXYjh1ehI7K
OevX30X79LFM8yv6eO7DYDBjoHeR2ok7rMWE2hy7KbhQ+1nac43mGV5BvHPDD+tYnwEBswriVLYI
JcXbEJVpm+GNrASKN9yhbg2AZgd0fY9P81lA5BHpIjeBsQiqNmhK24TdRi/7vk8i00oBTzX+Qidp
AZVnEZDRkl3dqn+akowCn2IJenwiqVSNdjFBjbe6T+0oDXPSnFnV5y7+RfJPXTw7Zl1cmmiqnlZL
fmlld0wm8yxbK1EX4DE8YYWm59s5kLDPovN3jAdxjQylWkXBZQJGjXFsRlIBu0IGw0Knuj3QZ731
qg+Nr7mbzUD8QhmZOPW1dDR/nT4hX6yNmSrFwuArSx8MTkctNSy6uBBfFca3unywR8FELy+BQCPA
gM+mw1vsQG9agVIiqw1sDLXZD3kpLu2xO+py4rfFdJCS9l6P8h+6FH0/fTKuWezkPn3bnbLMsZrH
pkkHiTEtu0UKtuDJcJ0W8gXWer1YTVE7mkJUMQB5u/1Ih+434KIPS14dFqU5A82VAKKCd9V4o2FQ
RNZlfGjGe0dgTpmrUrKDBowCfXLEQIIzJYJFae5lExXjFXgp2aBtfm0hQ2FlA1DNIlx2CnyaETPD
eFuj79BNt1X2aQOY3BR/4DEDnsW/Mtn3fFGkQ7uBlgVdPPm2ysmPIp+DEpsU9therzVaPlMuiBfc
u9yJZJ7zyorOZF9P4LacR3c0P+VqjEgvGlXhuZv9wZjcWls2tAxqXGaZmMgz5DDHHLcDhuDQqGSQ
ry2x0+fkINBbXuJrggsB+BN4674h8jOSTJNndEbxuDbnc+tsOxaedQTw3+JaqCEEQyjaMOaf80Ui
/fvOUrAjifaxAokYUrmsJgvskHXYmBekkN28B3Hal9NH5H+9F3mMkmK3xwJkPqgbS0t6iBOQTy1I
n+JNdJN8Y/hXDjt8NtRqZth4YgB5bDIx3E9LTVHsAjrOt921P+v8+GECclbht7n7DuQsqh9s4gTp
f78km+HXw7Rtcxy9JAEoWYMg6Z1rPlTnT0ljtBVkvpVk0q/43+ciRRfLuLJ+jLWi3AaUnILuSPHZ
x6A9koMQyo1WAk8diYn3W4Ni2lhmAEbuzcdi7R7Vabi0Rsmri85PSfdgztbneGuuu61/PK2joiNS
Hd7ZRDwAF74oM3SQ1xrr2qAbLD5hGUy3rlP7vNG/oLz8ESQyU6VNc3DtGSpb5hokc5kHBXOZvT9J
4IsogtIF3HLvGw4Q4NGob9w7UR7HfVPshTKVr1mabXgbJKr/y44mr+YD8glMM9qKrZksOYNpp2va
0m3C5AIEEbXf5ICq3bw5TH3JL7Esivapnh46IagxzaLeKNROMKNQddPr8ajg+agZVzJRHNsI5/i8
1X/EnXY8rUBvCXWwxWCCxcS0LBtZMmv9WdfLzVxhEBVzm8dRAypF7AMQG3sLjeEp4eplThdGtfiN
zA0gO8GMI+j0tVs3ov0FNtoOJXCO6aYIdTzveH9w3dxOHuMN2rmTlLUH0TQ9qHkeHRUA53Q+CSxg
fVAGS1GJnfuWMzHmp2iWgUEptuhg6YU+Ri0yjI/sT3Kj44swtmio2tWYmyPQm2ZiOZUc1OPXrPgK
zHvwYaoOJdcUKA73PtGpBh0ZzkbY0oIWjUtm2ZLFWysSagt3BsvcSWMcANnkeFsIHB12pi+Rlpq9
CbZuMKCajp0Prq1k51uU/eqq38XU4X+CIjurgxoQs/mEOb22cnVytdXfUHsaootiApdidAlme2db
ATCjqMH/eDvMQ0lP63pdJ/ze5zC3HSYnOphh5EyAnRLOWnBtaXc7TGoUW5jStdL4eXf236V59QnN
4V2cytzcaCeQxqVd3Bm3spDUPE9DqR2+2Am5iPpp9ArJFrxG+I5fB1k3oZoG9s/XghZ7LY1kgJYp
d2Q7zj7lj9HWMPbXX9RXNOQSkxGCtJ3r93cyGfdrYfpuWkBUhVXHFAPf3xOAFA8GJmfq1T2tJvRf
euPod5KY8D3NvSaRBakXduSDLPo0j6pAArcJZu5EMIbTRrMyG3Q/rvYnb8gfTMAEd4B06fOH2KWk
KSIk1idyplOHYlR/qkG9J5MSjKJtdT7Ulnq/WCChLpYHaSU/FquvnbqR7lPbOLM6w+szK5RBij13
wL5dQeNQaHVgm81vxU5+lXH+DR3+B6mcH7pV9jR1eASC5f3abmdZR27LAaR6Wz9e15XSgkseQ7Qt
qKOlVrrRKXREFbmznvnDUF0ZlQ4yPim9wOPTI3p+o0o9nmNjfKsm2mFQu9hTVnJt1Hnjn/7Kb/m1
8E5AIc006PCoaRiMeZazVFdl2T5jUWPJaSDOdMToaFi6aRgdrPv8d/tAxypnwPx3KJdWjo0JWL+7
wgcCImR2KfLenLzx1S9i7LfOFmlM26bC+lMw9Iprxbe63oVE/WliJrrdeseIRCtRHGWHTPDZIHPU
aUnutSkPclWlRdXXoZF2DrZSnSQTdLU4eZOOfxfbCwa4c95MaOnRukmjRaKgMXXoip15+tIfswlT
42QtQ8swBNbFORLyQozh0m0JkAow1ziaJWa3e6zW6FhFKaZH8qH+0k4CW3KeE4T1vMGRaOMiB+NR
i3K66U6+6tq0gI+4Jtq04dzi/lAqU7WQN3VbLCrS7r4AuyiS7mqt9eISHGjk7rRlCO6PBSfVlUTu
2xJ1PQvFxKYC2xl6g6dF8LOwl2/Eql0yl93amYBEoIg5C3jIAfQm34Es0ikMrwqj1TstUHQm+vdd
aIwAjKxWNRARsqp2cvV2Vm5PC+CXDE3MfmN4Fl09djep7GPJlBSU6Eg4+7J8rV4oh+g4OGNg/dzU
MyOozuZDKypTcM+FPA9rMboKEAAmVmldqZO+Qf2s82bXCrtPmUfXnEMlRNHiWlxr5sqziQ7UUyR+
MluQJbGVFO0CeXEU31h9dS4XD4KLpB7nTaSyKe82yitYVmEildKhrtyC0gaQIxRr7R+sof+QNvFM
C3V6G09KBcs57IsAFEO5Xg1APQXhFgbbwUa7BEoL6O7q62p9PX06+j3Yw+1ksQ+CEilhXOgA1TSS
JrDbHJPMv4ZZ1B/m5hd7MYy36BHfqzjCkf4CiT3hNf2HO+SmhJaKNhzuUMMuBBNH8hoMwKXcog4I
riHju/w4htNBDdU/2gUJOvjE9sfpm+Rp4l4gY9FzpJK0aSEwUgGbnc6eadkCL8X9WLTEIIM9SQYF
52unIaVSWVlrHwUWqZw2Sd0x/tZPfz5wjp0QJg2ZLKlREgnnsKV7GS/ESJRVcC8KlQRMsIEB+M3S
JDHWGjsjA2rC3XwjqcnNnOciRF/6I9+oNdba0FhGd11lp7BB9jRNpjnhIbgEGRD4yulPUV4Uxk2W
ry52pARuj/thXsSxULvSYKxTpEPciHFRQCxVWeIOxUcUbCeEsSE91jYMF0HIuhZO1N4Xi8AXcKs8
lqkgDFrYpUS28lq/0nyI2qnIUSesrof+ZqzPatm39NGR8m/adtMB2bCPL5T8S7peqtZdqT9K6+Wy
WR9R893PYCzJBiJfYlSoqBHyhZgPeHZLjQjuhFdg3h+VftFd/F2Mdk2MDkPtxQUeFn5+Zt7S1SwZ
XFIifAquO98dh3lb9UvaDeWKW8XElpN3v2OzvlD7R23eXHO5/4Dx7mQxHmIojXTdOsgaDVR5ty95
Kxy845qvaWk69lNl5OlMNlsNfV4rIN/GStTkaW7vtPMldh97D41erLY1Z8BwXb+cPhbXvl5ksu1P
pbSbvM7o81S6MM0SdDkFtgJM93+TwhjYgjpctep6EibzfA94i8c8GkM0mgUbItxcE7ViA5M/aCVj
0PW17vWSFc/4v2FmH0FMIxxXiKEG1GwxLIlOKmPU4yLPCWbe4DbC6rgct4PhYTLeo/M1kvBZzw27
e2mM7TbzJk9rhjz6aR6awr+ADYLOQw9Oal+TIDpvxBAhPJXcC2UuFH3NcquWjg6NSNeGO1/GOYZG
6p+9l/VO6SUgxCOdQFn4X3F3r4xZGxJK86n0wbotN4HaH5Ex7A6IT5VKcK/U6uo6LDGkZbrjjBkt
VAtv1kNkBqetgee29hKZPKBcRyxdSAqGOBTzGoSDf6IEyFR6g96NrJIbTVkEPpln5HuBjGMxK+xq
Wyn4xa24wKJRW37qG/sXqHKExG085/+vJOAHMEP7SzFHSkNJZf97d5E7PLWXxTgV7GLHekqrDQTe
8h+4awC/YjMA7QtRTfLpKczmPdiUtAEMAaZwDLgxriWe8faabTQzW/1opZnlJnXjS9jWRI8YqGtG
s3hVRQ6LpI1OPmymb1bxl2yMiJsUzUMt1WdJrMmukY21I8ur4Ted+mBngCNUlCEHbRiof0tZe8iI
cVtskr8k2KzZ4u5RNlu/N6pzEDo5urQddbIBU7Ams3daLfmWsDsi9Xe7yJ0pTdQoFJCxBybK8Il2
hIazwqGIk81ZKq6ac5VlJ4/xn2lsjoZBuSGecZUoUtl7p994Wev+6zHOc9jSIWksFbsBw+W8frHM
q1K7GdrOq61vpSSKqVyvuTsY4zX1ye47zWoBxtIk512bgFHB+pUk3XVjY71WM1dPaRN8zGW6Rrni
UZ3nxFH6+RJ0OP6oTdiCmoOmMs4KUBE6VRuFMslcw84BvIVVUiBqmZWfm/lDq0myJ+c2kBSMzcn7
9UzdzEe7Vmt3HefLRo2c0hi/JUCJuC+l7KD0IHew5+Iik9rzcTaxKGTX58USZY7dq4Nj5ro3Y1vp
dzxmf1QARzqduo5eCihub0my68Is2jCO9bMt6Q1nitUrwMued/lQh6dVkeuwdhfIRAA0faMhpjwe
ZhO7WBrbkHN1yfG0EOr1Tlk04/ilYaulhWDyixJO9WEedj6ljxd5Dn442x2GcfeL2sr1luAwFCFv
Obah6S9nChK6d6UJoqtjfD1GnEBZk8CoMHEcAAyIjrGYPpBOCHo2AQq/58nZkPmGqOwm8h7sfJfe
SytQMHDM5OIV85AB6MGPUwbujFpnXHJub5YRLXR0L2yAlRYdoSS+HVKmY8kTva0F96ozzlGypFaz
NRwvL35j2tMBDJMzFfOHch8gRaGKjk1nDCC/9sFaLQ9RUq0AGd2M29ICLCWKMO5klcG0mcdJmc6W
yjjPm/m6L7v7olhvSWMKRjG5ztKyACeFtXjgVjHuK5vXxSQZ0Lgy+3KSU7qKCdyNQwOWoKxJnNYW
pCd8C9kJZMzdjKQMBUZwB/5FyHxmUFHd9zRruc55J4wxe82Y6qLI+yq0gFdoz8ax3qRfpz0L/0AY
+scUPC4R9aTXX7GTZQsI/1CWEiRmnu2oF5QbtMjOwMh9FIOS8G3vRR5baxxQuTI2ylrxyvb+LQK+
42HAyWGR3tGXD4Z1TZQBX59w2yYMcKc6Hc5LNF+T2skf6rw/Q+T4GTXNharGN4mcfK678rcGRNJz
8AH0d5se166m2l+1AivA6aT+KZO+drMUPLGnP8HT3Azj3V/9QMbrahNKffXyxD87+8rF2jpIwJoD
5bWYfAksXnOgutisC2xvjZ2sdQrdE4KOcF6I+BHY+wAYE5Yv2RdiOSLXNrb1g+9RjovSZQBO6ehJ
YNWEhVSRxxJwTwbthhkA0qdjjMvgUv8/OXl7XNyWItuLtY8vFuAP0AMTs+mMKtTTCtiOWMchI+mS
5NtVaxXBXBFBc5Fjtzjdixjmg4LXt5ayyAIPfGo5eZQ6veqf1hmRBMZqy6LT66KWAT+W/NDzyy5d
ndMCeE+WV21fxrOOcr42JkjeAjUb74oRDYgkTW9be4ngVZfWzZvigkzFwzqPn9oKuY8kj6IIw8m6
X/0GxtlOs1xAL41nndRB1PpMVmUcxODAnEDyShSjGfNqK2WrdyBXsoBNrgBkQrlc8tipzE81pXEZ
+w9dsIohawB4mAq2nV+7pWbatDQtMU3330ErudqyE8XoY0I04GFh0CEAAYELkruLdq5E9Sz6Anrj
xHYyGI20rG0d8TjEBrWLYYoDkI0lF+hWLwxLdSQYL+WeCoslFvogmC9iC9UqkYzUauE2k9XGe8AC
ORa4ukQ6KJJC/757acYzFiixSiGh5kILWb1bmGc5IPlR6fzL02aZ96eNj+umdidjbG/Qoi3rKJ6p
tAQTKp2ZcrmWX07L4Bs4dF4nWGPRkPS/PlhVtMXY0Qbjf9c/XpIBiJp/ZbGl20RptbiuoBxZeoEQ
R7zn9UKiPNphBnAE0UOGOoY3yriTx6TblpL17ZigFihNX0g3OyOAIWWLLnAJh6a4cXMniv59px/F
AqwJQIygMQwYkQALm6EE3mpvDpKD+TsVknrw8qdXV0ntcC+vA67JnJnPs7B0D4/Owj5XPt41C0vd
0KmrZPRf69M4ywb0Yfozyg2nbX57PgDWTgN9SZa7midFwBldJnB+CWcVOdPyr87K2AHwwFZ1GyF7
In8SRCH9WzcQN7PPqvyMGKqzkN4Rdk+I6IsyUUeqU1Vva0Q+Sn2zHekQSP+1Gx3jYQniQxMUXh5K
8HDe6gGMejiPvSFz1I8Mo7w6PBMfpji3ZWNGivShBgE31O7UmAkR85pqI5gFaIHLCsFpT0vLxbl6
VlJGe1EzjDeWgrMBPNXCvDPSMOZsuhz/M0muXM++5poAYwQDYA28QIymeCADkS+s4v5jdbxXgplj
KolKCkJfO/+9jscNHLszMv5VXpTFWCivmG6aGJEL5qH0BC6c7+b+vUaWtzEaW0mVWrMMyc3k9Ric
tM4n4I6GSNbogGCpYZHen2KwfMifhd+QbyYvwhkfW4+ovvUWhpfoVf7/WD/efziWwDHO1mZUOny4
aXSeKyhS71AGziUUV9D/j9iIN7GGwEhHR1472QozeoAc+OdsFEZfuaJr8OBSFtLicGO9/iKK8TbY
MMTglizBn69fNfMhXoJaExQt+GryIoKxNuyN/tNq7CbweTS3iZ65s3GraCKQKu5ZDDqWguQFu35s
bLLUOTGVMg3TOHFl43OcfB+THwKl5yaaOyFMQCIKtayhpHDPamC46Rl4jWP4DcPR8EQ2MleEMsoP
uTuJjDbkmzKaS5HGoRxOT/SoIwIA6FHrY+1h8+Yde3bcM2J92TToaOobJI3e7MoN/fUq3O5ozKk8
Ch07AGXSWT20Mn0R5gr/iDuBTBazKnM3FhLGjgnG2xbviaNo1J7ooGpvbN/TUuH6Rwvd6KdBwTfA
F5rc1mYbF3Wo/i0BAE2flgAocDhAszpgywgzCq7TwkwdANNRLHwDclF1bbrWo0qVJz5g8JfCJvbe
piNb69zYG0Xz3PzMdyeQMe/USvTRUCM81OkEGgbeJFe5zY8aSG6li/pw2jZ4hq7gPWmA/N0EMjmj
qJIy1FU/AwldBWMQSb8s8vdU6ZxsESKe8dKFvSTmWHGr9BaQC/7urPx9mb+nCCo6FOO9MnWJ0qxH
AB3U36Z9Q+zCKcmnqrw9fXc8dQQuE5irbMQ0k51ZTXGitsrTJmzaA/D63SqxROGaZ9Uor2HoXEWd
FUOkr6OKWmRRoQ0osb0kH2vgx65xOFRCr8U7z14Yk+mYUQ+ihZVU4WL8WsnslMNHltYAkaMrqKTp
GFVhH+DSYG/9NmhVmFxQDoLSf26LPtfCRV6Ye56dMPr33bsnsmyU3g2rDFusVQPzC25j+H5aBeiV
sE+d/XkY8+lLxSwzzZYCrfiMiOx1RR+o6WeiH6KsO+idqItNv/cpeYwREXsDF3sMeWONobN+WF1j
mv4MIx4Zw9w4g9qK3JFIIqOBQLE2JnXDWGej5Y5dHvToR6r9jNra06Wfpy+TlwvsL5PRv2bSBjXW
UHNaQNOsKdNtnmX+tiWiuhPPE+3lMGn2ZBSLRgh9I1JqLfucMomPrScHxeEdPOJ8aajY6USVNdTJ
X2shie1FS+h875xaXjOXprPIq28DA7GPmqCMA63tHLSjnRFrGPmX01fKjdIEhMR/pTNROp03dVIL
PAm1S1oyf2Jitrz4gm4oJOs7Rkm44Wsvkbq0ndUVpaTlkYq0mz5CaZJfu/PT5MN7arBCaYyND1NZ
JGWGtPsjT16+LbxcJmPtsZSlfQKuwqAEPUKsOYmpOnMNZwYevi55FHw6XuKxv0jG1jtSogRLV0uG
FmwAlPyZKuoTWfsSitFBharCWHrWbuPY04fuqzabfP3EjQzVERemRCdkDD5qYsmqbYA20bIJrQ5J
ppO7YMYIhzD5pgpaLPwDEiKjeInXxpudj1Wxs3SVUZcdYiyZTBfT9TMKRtxjT7s7Ayy1L/iEXNt/
kcgWMat2Bar3hIL9BwbGuKnCThbjZ3rbAGlIhI2MvvAoVqBynwMqMHcVDUACFE5WlBlzw+tOIONa
Jm1NbL1CuoBNImesY1czRKV0kQjGl8hW0hBC+Z319qa1/5TRV8EHEl0a4z7mGJvfDeU226616rwD
DzHFmUET4l+cGVERhNu6xXbJXy18KnTt/GNqjjEaYDraRofBy3Rw09GlWdWklI4B2regQQ9GYNkZ
yPdNb4Zaij4c32nufgLjWapezqrIBjwnndnJD8rB9NMj3Q6l3K6ijV1uirQTxrgVeY3HFd8QCOn2
J0u9mVPb1SrrumsDafw86yJ4U24SsRPH+JSqHEc1J/DRpv0NSMpg46mmG4HWcP3WTgaTQBhNltUb
qtxhcRyOJXaFUe/FvgHYPTTZQxI4/Y9+hAXxQZTIk1LJ6Yrv7C8XVbAcJnf01otCCPj+5JPepJhE
1zDfYVroMTLfazQqczLsGUGuiBxb+VEu1wv5lLZqYMpXidL7ejkHtbW5py9V41XuKXYmRqN14Dey
BbQ4s5pZNVEJ6v9MilcWTqV4WepMX8k3gtep21lHzPiSsLowzvCXwPYbUG8eYrT+yZ0a+XrYetZ1
gnWMNnW0Ow0RCwoNHNFr+Ut/xNiUuDTA9x4vP5mxo60c5rZWUXN5crnGWfaF4psMTtPB5b4roPA1
70Ui83FqSQGep6Fn4RphY5dW3LVjdFDCqUCZRxOCD/Ft90UcY0wLGvRykeIhDX5xbPgBDlb9UaaP
1tw64HgJGkVUDqQ39lb5XgQyloXF/nVahgnlCPmxVM5t7cLOPhvN4bSu0X/lhBR2mC+Xs2YC8ytq
ZYPmy3PxDazRn6HWYUNWP8mlW5IvV41Si8xYoC/sSB+28AaSKhjBAJxv71tn1vcioEU6XQOa73uK
V/z4+e91smN9ut7okpxjKX5UKk8aNFfORBFUoJEsjBGJWwuopXBNujN56UHaQG5pSD9pnV27SM6A
GuOc/nj/Rxr3cigmZpf2kDVrhcWUuAA1MWAdzotA8mX5N4XsAGtUKGoNi26RhpxdxK7Koa/qDlbQ
VEGMIaNeFXHoiCQwjqToh7aRLYyS1IX0qJdKOPZoyAjuTfSlGN9RWvoiNaB4+9BTidsP2bnzJ76P
3aVltUZWXYKNzYbXHJ/fLk/7C8U7eMuEOsH4jQqlHhmAWnhkmy4tfwPhDl11H6yac6Chj/YOhm6B
qzJoPNsdcMtkaxzSuAobizjYI3IQ1wJD/66tPwQfjp/S/Kvw7OTbquVKieBYhdqlfTc+amAaaAZn
UY822F+SAzknpbNGwg0GgVIaVJ/2ByRAL8noeN+m227V4OmZi1hfRHdIHeZeBAZADKnGcF2q5w+y
0lxjQwVgc81nsLCIqj7c/EIlKviVULPF9NRrWaD4i41FghVnc+YXoIrp80cdqDCp/qiO3/XqolLv
GxHaBffTYdQZON1g79FY6p4h6a0hTrFXqWxXemM7wOb29UXY+Od+qp0Y5lONWwGYKgP+o8CszHRU
DrbpNLLzU72hSaJ8aKSD0A1Td/EmiO5kMvdpEcCdRTISbZ0Amz4KlfvmpwHghgLADZJrGE8jmbA8
8agOP0XdiabXsVObsp9SKwKgbtjbbe9VZn6hx1EYFQDtrNYAhwiTRD+fFCSp5lZ4AnPkPup30plw
MAxrQpQpqkK91xY/IyvI3DI9QqCLwTd3MdZDcogWMheOQZKvdd6lR1JMG/5M+jvBb+EmaLvfwgQO
0lZ6DbSiKsSe3+qNsf21rPKbpFV9qZo9Jd68oVWB/WNjoHTCaEqj2s6YRTdNCowXS38YcmL6Vdl8
zuMmCTDmKnprigyACTrrrA6WtGGuVU1br06B2hRY8iD6JFTXTukik6dOIBGwpxLLcloYH7Il6FF0
jMMRBMfYCVEukzNFExSTRBfPBBzT3NRiynTUkPWk8gqbXLRVctVLdRwsWzT6LRjH8pmIYIa5YzDw
YX8dCjsLn8m1ggmfp5PC5FDswYMD3xdY+A5dusEqCpqSIIAMBYrGTR52cpnq0rglxKomEodaCKLf
7YzauP1AF7exPYVEOvNPC+SOVO0Pyrg0Sc96OE7kyho66LLhYGzrh36R35jn0+BILrnHK6+9H1CW
tPyNBOtd7mFq5fPpXyHwq+yEe4qyxWhkuOZSbVy7OQOJsHtaAt8+6KMXLT70mBk9ItIoJ3ENJL91
yL5q5RoqRjU6ZTIK+NW4kRYEG//IYZ88/QQ87GEDJNeaEqfTwLajGMvtnG1YjU+FsYF/by/SGG1J
pzoz7RFWT9e04gyV3RpUdWD7pGU10GSAE81rUgGaHz8gvQhlNMYmqQw8TLSyqcdrySWKk9+mdTxi
gMsDs6Jz+sPxE9zdjTLxb9XbZGlj0KljQfdvgosuUn20DuJSA9/dvJyNXvgu4pGqMNWSQBEjwJmD
PbVNVkezLttKcSTlzirvBYcTqKVO/76TZ1fgM63o9vESgNFEhZtJ0Hv4x81ETh57shMHbStwMyK9
YcJZbOZNpK7YXsr19kDUKZhS8ig4GtcSNGJgURBIJUDMe300pSN1mi1IyfoiG3zkEldxMvhqMV/l
WnLXY/g+rPX5qJHxtu17RKvmuyY3V1qXP2qT4vbgHm+V9Xj6V3Hve/ejmAC21k251AV9YioXynYu
pZ8tEb0IX2F3MhhXI8/rqlST+bRR/ldhn7pJ79ko537JF2FsxXJZzGWxcxyoK2vUimp3qL6fvjLR
eVhs4UK2rQ10XVEw2U4UjlhxVW57L/2kvyfl5Ma/3XkY5zKqmaUYPYoOH+kzCrSBMK5F0TIjKjKY
gZYWB5AAhWtVXWl6EwhukJs27Q7FeJV4srEFVMGrDB6FZAH2kHFpeUDZz4/PgCxEBBsm/GiMY8kK
0htzJFOct9U3A8pmVf1QQyksA1nUeeDB+oLK/F9Tf2Kf2nmxWm5MudExcoTZuNXFXlAECMAKLPL1
hHpxL8dOBMYRv8o0rJ3n9Z3dRBd6pnu2Pd/MVXJf1sX92LZYppCurUa/BPUUpvmGxvDqcc69bFKB
y5gln/TRCjrb9jdhPZRf2NgdgfFWa74uq7msUpAm7gj619Inlr8czAe6eJytrjjUKNxYsxPJ+KJi
AxsdNriQP58ZIQi2HqovFJicUoQ8daAXPCpBRV9+esfLjm9mYClWsX0JQClGPei4oTatlLMcwwP/
ldaZ3wfTXqQx4abq8lKfJOpBAjUYFKcIivRaexonlw/j/ChSSKFA5mvWSrsM2MND7PH70qObH3k4
GOC2kcIu1GpPNAElFMh8ywTEEmrZoF9gXNJVJPWQP2iOdCmFA5bIbUGOyff5L9fJBJjUxiJ3GyGX
1aeRbnRnn3Jp1AWRku9BdGwAaEBCAqc5k1tWGC3DPBJSEzoSRzFLtyszjN06EG/48a8Pq2KKbFOD
YDedZ2laUptguqT31aCNncIDW89v3CDcVTF6H3tlvchjX3eWPmx5R+EN/q6Ko5Z+8Ywa8o7NBm6Y
2UljbnLFpmQ90tfNGtJhPOWeTriqBylyLU8NFX/s/HeMmXBNfCeViaS5KmdRSaX+f4ukO2FMJB07
aVnJ0AD50PqULeZxNPFwtYn/kUC6E8ME0ijfgNc1PGE6vUKHeP/oDPUUbMVDxVAyEFNBXAWujNdZ
rNxOBHzueOxQdC68/h+an0sAA/eoS0Ge/k/ZW/z9eEqzF8z4TEWRxlK1kdgNQ9jlSBMwXon/Elwo
T0n2UhhH2SojXl5lnMBvjY/5ob00/fho/URq58We0KXwngQWpRyjoGomFhFeX2amNnk0W3TH+2id
KdgrGsM+zLzuvDgHidPkEG89yLdqJTglRyxgLC1QY4A10iZscdi2lrm3VXTaK/lPhS2O0qjBsrR6
UiLCmeR45leSGJvTtrbKCMGA4Zxqx34ILaUKBV+MdxgsyWuqZgKfE4s3r+9wtK14rCYkdhOKcBOI
2h5jDJYM59p9fDRvFoAS4HB3luDNL5JK/77L8KKxHyzg+uRhXX9qMS0wGL+KsXCWenAE5+MYnLE/
H6ORTQI0blnqi1C/M8L0Vg/6b0CLo4ALcqC71Q3Y3c+w4Xsmmhfi2BuwvwHdaoBDCZyNjNzMlipp
nlJwrA9neJ/adedUiaj/+PToZdwJpADiAOBfCjGegu7uHhV9rUgCCtUn+kTrkfbOQHyP/0T3k2uG
RtCE2m3du8JKEf94L4IZzey1cp66EdBVeuKMPvxWe26TT13idIBnOnT+5ttkc+Y78QILzybQDAIL
OTCgobiM6mBYrgIyFfY4Rkt1x+iHbXcCneGebSeB+XSSZsVghUHRu+wCk4LeKwm2+ojAi/C/3U4M
k+NVPWgManMBwpO3/olWt9L85jiG9W+7dGDxXyLQz2CS56y7BQudLzAL+n3eKM5OOJPzjd1cVEVv
5OEUDBcbHGd9iQ1fbBIOt+JGPK/xY6hw0hikpkCYT/naTk2xcyR3a6XrT2iGykX/MBzKY3EobkSZ
GPfT7QQxEaEFLgwKGH0eboriAt46JNptZomgErneCww3GmwPYZxt7OYKGbZOVnF5BdpYRXFdgBFS
WuNjHymfBR+KJnNvPtROFmNoir0NiyIlRqA7sx+f598or9YaqH71TURZRr/5G1HY5QNJL3KiNztF
yzKBNVC2kYegG0PzEZqMvEMbeNeH1NyygSilAMuJsS+009KoLaMCcgbwA8bfKuy7ZW7qzuCXyoP4
zvwaudnFJiz90q/PHnAvmLG4CJsKcd/HoGRzKdksoOpDDbwbzuLSd1zxWxE0m3joqAaG8ShgFaW4
YDMFkwzzDDQwIzAeej9vrtSAzvba7twgsg5uF9NFNIH34nxFUC8iIiAzwuoRG9CjJI2XSEH7XyWJ
A3LCs8oGhddWXJRR6pJEuwd0htM0IrpZjlsGBiU20gBiD1aeNxtCkpmpJiW9yKbyIEvfsib3BKbA
Me5XIuhP2HkREveaPc9IVSjrBS5VPUxYza+ulBUQeZ2beungkB8il8Ir5bwSS3/WTuxEkjJu2yex
StCqIeUMpNjHVu10HTII8VKo6C6ZEDdos1U2MYqW+QyK0LiWr/VcF2ZGnBDw6lyMGZZ49Y95/XSu
1a9rn1Zix6D7Hrv28o6tAfrPMcb3ShxjfI2CWaxEgziybY6pgsJuvZTNxp9AQV7XgyDA8XSFyCg7
UTqAt7ADRSRpeklQbQD2crioyuqQqVLdVm1+CrSSd43gOSOEQs+DSZ4JOQpec7Zcojyf2T90+5Nk
mY5um2Gnl14uN85m3VmWcpEVtpsqqrNhyOH0D+B4U2SYcDAghMHwL2vvKeBPrF5OrWDIMq/tsp+D
SbbDCFYqS4ui4H8TxmhmZivyM1yNVt6hxxNiYSNI1NidF+FcMUdd9sditBPYa9ukmhMYCPXf49g6
bSHAE+QViV5dHKuQ1QQctE575sfODxum6dXweZpevKPJ/UoW6IAoBjhwjJh8K1OSWm7TKAmloffM
+UEbZEfNnUy8esrTRzw8FNB7KVhwZYl6xk026rgG7fdHwBp4nmov7P+xdh1LcuPa8osYQQuSW9oy
bdVO6g1Dlt57fv1LlEZqNoq3oNG8lRaK6FMAj8MxmfTHrHxjUxhdrSkR8CeTwAqM1B5qjsZthTNY
MHp+IgE6AsvsEJt1PjcpqN6wRf4jNt12LmzJ+Lgs6bEMCyud+mt14k2/bCWsaOv/lsoSPKTLPBmD
MKFl2HZW0t8L2segfda1eyH+bmhfgyy0DPnDZdvaVEgF24YaRbiUwLb9/jL7si2WGsiXHslccujv
p11THnRw/AJlaHH4YWbzat/ksYcMI0EYFgn7lGOeAAhGc9Xx0GW5XQvPJBx8FXifscyd+dlIaPXV
KXWmelkVi1rPhU6JhQ3/F5iITsmCuJOQp4YbG3PWshj1VKdsAZe3BiY9bAZd5Te0cZWDx5jsC9kF
HIA3eyBYtjKAc8s78SU50iyCh7iwaSOra2YCRFd2OhBTRQONMtnO6/shEx2O5mwktrhTUwaJEFbO
z1iYQNbcZCFFEfu5r0Z3N+c7CmOCosOfADpsRVdw7Zg6RZDErgmjqWo1ZlMvE0pO3btjji4TGnEA
O/BDwdJ9wwvz+3yw/+DpsOncwJiHqooJkni2fBqSyihlc8Kq+0fJU93wsPizN7kYjfkDcN1tg1xJ
Y6Id/IrapgrIYamqxke68/7zUgefEvBd/oibagLMa5RydGVjzrXp9DkaUHWYw8Yq52tMn3IkbMUg
ypsFoj0s8uvshlBWJU2fFMiJlLk+zGLlgLoLQ4SpW4CZ/fJhNpPmtSwmuEpmEZMyo8SzdLBbwfCu
1foBdiYSRFq3v0VdiJPxbX4tTZPQ9QEZGQG+23v3idlOuRJ6FPOBMtK7pgUUSdi4TPbKwfiD2fVN
50JQ30M3CxEd1fz38syyUkSNwgWe1lKvgWsNwPK98lDt9V3kmbbxINl44IGu/bQnEoBQ+IEXqLaU
Zv0bGEMk/ZyneEyXfpe8NtLnadpd/o6cv8/CTo1NoRoChmS9jGJxRCD1mHiasvUuIODOADoMltbO
AJgEzLdMeoJVzl/dLPn1Z0ckPRhONp86IkX1B4sAmzq6lsyad6fmBfCCkbmjE9NaWXHd7WqsGKPq
cYKkzWw5/Zukk4BvWkUxQAIWFKOkajNXTdygU/g3XbStAL8WRr/uKjsjSz+IRYw2KPixvpLMcBJV
ua6CeScX6dHQo9tIDuwyUnn95C0vDR+NypiOIu1Z2cMkMjB/ByBnh6ScQCY1147Utp/jUQHyMiZj
CsAlxv11p4+LVRrVw0CkozyXLz3lcSVZ7gRafoNnzbXaRg/CqHoSxp6LSnuoqsytVAn7X40b9QEG
aMvsEzJhr++q66Aqr/NwuotNaTcOht3nGBlJFXlXmMlVrOTHqhm9ZDZUpx0UWyj0lxB4FfU4Ah+j
KL5cNpzNDHJ9B0zqAVKmSmyUBEhSQ2HpZBercOnB12yeraXJrUrwjThCk+rbZblbPn4tltEvQQnN
dBCAMYaij1QlOwO89KVo6dXA8QxbKcBaEKNbbdJOhYRHri8pFZC2AYto3iw6LyhuOvW1GPozVios
krjCxiKcLCZ4RHsFpvBn85pceYxPmNqyiMalAzCMH/in0ZJTW7ZzZ4fmiCqvw7fthFa2wrxz+w7h
LO6RulH0hnO2Sf6c0Ka/XQlkwpZQdXOH6hJ2TprxWcXwViYM1kDQojXuo3HaX9ZHnpowAUpthlAo
SvRKZ1JZ1Yw9aPmqAhfNZSlbwyU0T/vlcdgBDDwb66qZaBChW2vpMaTgW8C49yniBq95wjmTybxg
4mlKRJEiNojFc2A4RHrhMsVzzNhkvEe+GFLQyWLhm2a9T+WmQs1AzVw1F8td0sq8qES9AvtOWl8f
4zUGMuddhhwHTeBwl2qYl6GpmlLcTVgUAPLdzow4pXHeHTLuIxLCKgxF5KKgcbGS8Boa0pi81Une
LTLOoysCqYurCLe4SLY4f55Gcy9g7bTjkeTxTsN4jbIW4pZQvrosvlqaQz0+VDHH33JVnHEUZV3U
jSFgAACLmb+IpQYC9KO/5W6AQakqavl4V6rsfkMdisMsxDAocPkAOgBkwk7mRJ5uL8HLn7G6befT
byLZVYe0D6IhnTK6fICCvtW+5rWV55b83L4mTvoE/zFgb1J0dGLnnxo7ceeXQLTGF97yyP+IAb/P
zq57I4+Qm7jCvPjvGCC4xoBEFHgsiAFFyPu02+b3JpCx9j4QDSEaEOToCuw/5vfVmG56gD1R60uG
+8v+cjMxXF01Y+91ICZ9SxO0RtA6RzN6LzaWuzrEgmqe7AG3c63JoTcalX9Z7rYSA8fHoOU8U2Ln
RJcc9MekRXPqJy7ev0Fb3WI31QkAtEy03vCqZocAexObxYGBmdQmdOi+OUZi4x3daEG4w6MUGy2h
Xes+Hzps0+28CWaDkaxmXWj02Putpx5Bz2gXu+jn1Jqm6Cue5x8u3+np2X7mvEEuIBtERAWI3djG
5G3fV0IHu5FjtxxB1tUXV3IJuFI50marFLrarSsy2mZHXoxgP8nKi9LVdqervpbVrjx1V0WHh0CR
H0iE3Y2hrOzeWA4BkRK6fnhVd+EdSODcYsxbS+7byNaC6mpu0H4TJUc2mqdgqEZL0TDJM4FYysfi
4FNvGJqVaurgLXLuqrLiqyOAKGQd78j6COI6K5CWZ20s8EAAeE6dq8cgNH9g290BAVZs5Y1mt2Xi
DVn1SdCG6yoW992ivYplsE9R/c3iXLQzY74aqtgGWxix4rYXrUAQDrkgPJbNLFhzLna7llR7MmOT
PRndRkf1eAgfIyPfl+nSYOKI/CBp5pmUrTJLOdnP1tofdPDt2zDpj6RFUTv38GkUZQGce7aRPg/H
8Orn1l+lYy6u165588qn4aIzlaDdNhG1ZBNdgPdZc5FiMEgYQAuoTHrqytksWt1cvDQ4qVMFSWjF
y3gVB4pthmPsZOnwoQTglTVl8n3YBr3dTeqrBH4cq5CrvRLHfhaZGPCZpCsd2CmWJn+Msc/UoKha
W83UgAAQD+hsus/N+aUKyPWohJ+GsC7tXkTTWZznfVsNfiq3vRuK34su/y5J9bc+yF4VIXyoWu0z
dryfxqJTrLki3+QhnQEdVewa7BzYl81l0zhXV8MkHugwhHVSI7NSEnNEqbscLA105c4gKA+F2tYc
cZuZAaY9RXg8CWGUidrmrGWlKhTYo62i57TBwHr9VQj/LoFbiWGSevTcu6HIesErFyAIK35Ddmmf
2eHk92lijcJX0Xg1FD+WMjcGl26W8RSdahSrcTpckAyGMfgwtgsZyLlSiHhWIHij2PdR2mm61QqW
4s+OjJqf1X+JA+fyl9y62rVIJunSqgTbvGJd+Pmi33SF7quVcAumoe+XxWzGrLUc5hPGqjZ2ZMJG
62ph8J/9K/6Y7mbygWlMCgWtAsiJbRS20ZiESiYmwKhqb8brCED5o0cL+e3DH9D3biUCK2mnKsbq
ed0ZS6oUmQIkJHd2UY2JZAv777K77Ew7pNUTDBHKABdD8+kQfkxve07qQ++OVZu1fOYpZYqj0qQh
0sxyrD5LyDeMXDw2SOu6BVwBen74i2+5lsdkWoreq0usgpzv/wfYDxTWv78kW+qLCrxI5z6M/eA6
jG0KFieFGDWSDuk3oCs4aDq5l09HXdely2RcW4F2vw5UdrCfgQ6gb2/L5K/e2eszUZtc6YtgTtMU
1C1dPVAP2tWy+4WWL3Cbd5t2t5bF2Hfa1HMaUgrks1yRK4tnBoyJG2RCi9nEsbTiOpevWvIyqYtV
LH5noH5Z+kH/7fKn4pn5aZlrdZE9KRNhiaCIwgnKLwTRUO9hasSiUH68mLeZhqyvkklDjCbISFFQ
5Fzso12jkEBRrMBzkroBgN+R1gFQX6gtPtbk1pDr2gjYfVLA1QVjEOOc6jVNgJTpLvFAY9M6wLE4
EXBiLyD4/mecMlsxaXVqduMIDcwADLQ4NZ0XU90EsfcFHNpYguuwf5ePz7x75nizEzbC+qNGZJhn
qCx4gWRXL3snA3VuPDyY4EiINQ7VA88+Tu/plbQOkz9GKMN3/oUvo374gmuRGdcCGsc8hZEkPsqj
1tAQKwE7kDHHe9U44LmDdezrfEksQz2mNRd8fAMB6J0OMU5HVeK+7YGz4DczUAYzubDK2HhOQ1AD
KbLs9Hrhd3L+muSjgF+QqQ7HVrf0CEjxNKvBQL/OTtQUZWoGAII51aDxWo5OkLcBIFqn9mpxA0C0
8jz56T7Z+16LZOIUksl0yIGl4SvoH4Ln5aiHjjpb/Q/tAcWrwC8wvJrbc2XJqkselNzXKjuX0fAP
7crmTy9tOpD176FXtNK1KDGMRmjxxgRo0HxiRyM/wQVA4oupbphUBK4k7j1susm1XEbvlg6Al2GN
ndYodGn5/5+hGIRTv3Cn3uFtbWyW49cCGV0TdUCZy+igeB15VuKnOP2RqoUzYuhojDNLTGtnjFpb
I76m5naeoUyVRi9/oW9rv8UEvpr2msMQPlMEgzBZbOqlTfituHUSDDrwR4a5roSJf2FR1KSlzF//
PtRuftL16ZinSqyUWdQs/+CMp6uhir/FGX/nO5jIlwrSohUi7vJv+q3b0Q4dT1GXsHSEhdb3ZoKl
ijnSRlo13dHNTPUp+5jRLT/3n152uhcd9LL5C9hULVl/YWAFDq8vBew/LB2IVMhjMLY45pwfteVo
tFiA4AGxbUY3Ihq6KWGvFo3z94frzSZTJAOHw0jHT+Aw+TXbi65+jOCLOrzxsQ79R6fb1s+VaMYq
tWFcaq06NckIZsbAQfIh3zdWdeCTNG2WDVFJ+31MxvpkpVVMsYGs/lDtp8ifpX1mHlJXcH8yF6fm
oe32MXEbn/ca2raNlWzWDkk1NFIQhj4dmcHecuoae4LlI0v2Sq8P+IvLm6F1JZAxRtAkt3lroBCc
FjdCpnvhaNqK/iIarS0G0nUYGK4GTmSjerzs46iunOnrSi5jlpURJnmB5qOv960vRvlDGAUcN8pR
1xNu8SpkzSYwGNSsB143UG+jpveTQLCG4YNUqE4WmM7lA/HUhqWLiMVELwuzKn3sovqKk93G92Qv
gF9gR+dJ6INP3wujLXAucjNgrdRVZTKFtkgnWepayjr0k7QUFUas9jrzdFTsHNhaefbx8lF5F8s4
uTKOUjFWhNwPU+U6LVGyk78pxZeJgOhejd3Lwnimr1JNWn3GoAJCfV/DHFF9UQ81MLtPZLN/SPrB
0Ut2vnCoBLSgpCD3g9fRzT9UD3pogX1OtYYfklt6qIuD7yO3OGfcSjCxOAOgUZQJwZLNVEGmMA6K
nvIDL2o3WJlp7EDX6khL44nZ5Cy5is3YLtm1zeAjBjx0ZukkXepiQJlTjtlaWNLXv4TRJg07EyBO
jJFvnXA8Emex6MzjJzzW/ig8b9/328kZXUq0pld16tjBlUHJwY3cEdB9jrzYVrSj6VP+A15yvRkr
V7fNaFSRFnmT1hiAWMoWzwnVUcfaNobFufxVaZw4d3FvR2NiViPrc4id9dwXk8UdgR0KLDfHII9j
zyFHljarF6sDMRFL7wA3JC5A9KS0ABRTAC8GCi6AB/7Pdhe6Dc0pSW/0PwGe4Z2UiVptnXRCN6qJ
X2W2eOiuKi9+HXZSbnUHyptMIdz7R/4Yxv+Ilm83zASvrNbyRVEx6zR4YIDA1IL3e1anOfzBrA5P
cZigpZhdgGY53XmOn0Yde+tXc8ZJsjZ9K9AEFdHEEp3MVn/zsAXlm4jxI2Uhh1x0zaF2UX9KirtG
8S7r5+Zp3kSxpd9JVZIpIWjFApJeBdR+ftuMPPI4ngzGsam6EE7EnAQPBGKAOv4Brk0nM3h4DNsG
sDoK47VqRSFlryMiUbbi6BMexzXG/DsreqifBPyDWRYDgHvY8TSFH/OOuyFI//6ZqZsY8QfJLd24
YbyYlCqCllXw33RyQQFCsW3sy68/4WbGhVut3HKaJsVZwqi/LmKl+n1IJJMJWH8K/zUXz0m/n9A1
u6wam5a1ksCOYnRh0FVRBb51uqEbGYdgrz9R5ik0LEXrD1BDtzzIWh6jJ0mcmkkeDYDDJXszcsZk
2E3ZUTAijk/m3ByLq18aQt7WC6hvYn20Ot3DApDNuTreURhdELJ67IwBnKWtO7oK+C5CeN/cqp3F
diU3dpBMuwC1XD5x5G7p4PoK6dFXeZKhJhQpBOb8Vw/drXog1kw0lejYAUGj6r00Rer7RhUQt/99
7XHLh5gUUkwleFCDhfC9qLQIwY8qNqU/Vffx9Kk3v6d9xPtqm7cnyzrAovB6x07LeyGNWJAxVWgW
XX4K68qZ5ruwLZxl8bHuaOfxYM3CHnMEGFZOtIfLn25TKSGS0FUacGTTC1h9uTQZUrK0FMVmOAwp
3ipgsL8sYVMnVxLo/68kxCk4HYsKPe+AhL4QYJheu+nab2a/vyxnK3ph2ub3SRitaPVu0nMZVcIl
LixJvFKMh1YEFujjMg4cF8W7NCb2510yYZkYZhbLj8rwXBPOUTa1bnUUxsfKVRSZ5YDmstk2z0KS
X4sx4NgNlRPvNytGqytT6AN99WnmMkmBfw0ou58Vo+nhJx6U6Um70/bDH1eMNnXiragtMwdUgqmc
C4IDhni36UnmYsPcFaYnJardy1qxHU3eRLFnLEaQrHYzyGEoKK2ORVsx/4zREVTOY2e0UunzZXln
Wgi4H6xcgy7A1LGUzUZjVanQ0Z4KYH+E2n1N+oOkSF5eAjFjjK+bmvccPs8+GHmM5y2xaq2PZgks
ox+UqjFDab7yQFzqU6zt1hkd85kWyLP70OM1nM4xH0+yAd4EKDEC/8VEm7qlCFEGlsZqYMfEu8qT
vlRebefA3VpsyTZ28S1241KrsHmbR+cPc0Y0c+wYUP7g0gDUSnRl+D9bwT8R7/6G+IyRxbjIIi1z
M2vwSYXd4tFOerXDe9EJAZrO39c8M31GGOMtp3AR5UnH9yQgqqKY1FMMjuDpXxOeMWIYZ4lABAzT
PgeQpF7fdIlwpVaypw8N53V4ZueMGMZR0n4YAIQrWEMXp3ZdtVj+aUFcKmhelzacQfIzrwxhBEBU
GHfC1NkZU6PQYJKqmalOlKU1GA9L9eGybW+dZiWAfbSk4YCNIwW4Pq1xJ5fflGqHBTVLUwZOxDz3
y+9PctL+lV8WcqzaaumY+umPCnMwpk3A3jIBK6Zu3RKYMQC4SlzRwYvCaXhQKvSTvHtOMLJpsrKS
rc3TZGQabpFg3DKovvTKdYynmZwRKzXMg6SLHA/Nu1XGi0xpvkRaKUEV42ony8W3KNQaq5cmzZpJ
zJn85+jIqQS1Ol1ttEYu05s1iO6KRuiE9fAfRTDuQl8EURvoBWrFxzR4CjvO3z8nOWC+EOMijLpV
MS8IAaNt+PotHp3g95Oc4iq9qR7R68fe6WRHN8FXlPJRhfX0xOK5fhqfLykJ4z6kRmkEUcc1Dl59
U3i5Px0EXz3yMKG2guna4Bj30aV60EjpGPtSYT6h7LuvWuO4YGgXVdl9NekPl+170+6AXSRiKR84
Qljoea/7JArKvKI3+2sbtAE+JuZGnH+7DXp6R7AXupbMnFRXSqKDcg1GAFLb7q61gzvD0Y4Z5pPt
wZZQ/23s8Rh7uUN3l/uXmuOot+wCC+2agt1sDYTTjE4B66TQa7xC/CGZAaM3hHvgvXBkbH3NtQzm
dmtZMmtdQzAoO8VtDcGZMS4+F+FjN+Wvc5V5l78m70jslRZaOqRCl/kkqCx1fOl44WBbgGHiFYot
bKBsvdcWTQJPXpcJQMsTq6s6nBRLycKPlw+xZWg68qtfMuhvWPmrYEmnvJ/m1BcPivcTIwmGxqVs
3Ewj13IYpwUwVimNohCbh9e9W7YoIi0W0BwriyRW8SLfafAkJWYsiidlcKPryrl8zPMsHT5tLZ/R
v3jAunJK/XLWXI9ZaulZZZfJaDfNiHHxQ2U+DP2dOmpOm44ulvs5EXcr61qLZ1ST6GQkSahqXpzu
62G+TusCE6gVJ9KdNzjoKQEuLyqwdV0WmdjaAUBDi0QDyQ+sfL7RvuQgOKGgDukdenS3mR/5l+91
M1bommYoQNYjmsaiusiTQoSponmek970N4FPKPXPFc0nAqc+zcEpGqXOtpP7zk+d9mjuLv8E+uXO
PNvbL2BxXvK565NWN2D1oBkqpC9zVFhFgfnaoecp0Vld6HS9vw/LgrvoTRN2RQe0VaOJJKgPgR5n
ZWSHTRCB2azby3ECki80mbOysImA/Andrv92XOYTY9tcKIPQgFMoDA/7BV7b6okr5/2uAgsk78Sb
LnV1uYwLqouhF4sCoIndiewdVouXX21HXmcNbnWDMUe3wsiO8u3yIVXON6X/v/JKQtmpTZACPFRW
B2Tzo/rQoh5n/YUQIuvAIgKsH9As3gvJZzPvzalDqoYBRqWO7HaYOCK23Q7WtABLAlgswr5gW2Ae
tW3doHNz/5NRW7tJr0ZHQ+963P37dXKqn8jcgcQlYT2G7dITQAjWhQDY0yC1VLAw7HOQMkzo8Wao
RxgefwB28zutBDLKGGnqVNaRmPlxrbulfNMt3KfKpufUFVHCsdD+ZXtGCzDhVFRyMj/ZSx6x2+vl
ywAA58odsXqRufktlvO5yJb0d5/5lDeh7EMM/O7GUqSIiqqv/lDBZwzoL3T72n0IpA7jw2U93HRg
gMZBGRiAqxLblVcaOQzEEF9taSpL6x5m8xBKijOIXIRQWm47OxZF6wQSti6fYchUUS+qkwFJQiZ7
wLMFQ9vHFHBcUqLaXUZcud4bOWhrQp0TJjY/4kowY8+mUSphBsZQvzRB6l5fScGL0PEw9baz65UU
xqC7xVyCcEIkkH0JfXVaj1N2EZ1ktWeH7Dt3cjP3D+o3m1awksvkFllrFoTEMQH+7/hzehY5xSsA
uBw6sdoWVvBB+nRZZ87Xiampr2QyCcVMQIWlGLHg5T/K50qmGFV26Ss3qEyA0uy++iIdKeKx+rXc
t4+ZW1xrGC15rDnBiPddjfcuVMiHZUpHfNe5+NqNr1L9YR6/Xj7p+XAuc1KmlBsLSyugJkMz1HjX
EX9O3cRRPynXk13cjPvUUVvbTO54cxScj8qO9uc5FvYlA0erdP01SbL7xWgfLx+Nc3ts72dJ+mXu
YsCb18tnM1GtUOncMVOcy1J4B2F89DRWXT4ZSurHyielbiwZmN//TQKTJCi5akxSiqtSl9YuxMKa
Jx467qaPfFN3dkJfNYUlF1rkIVmwD1vNJjP4jwIMDo33l8+ynUKvJDFOpFzMVsgr+MhOlXdGHt/M
kXoPshoM4IeeloAIW0q9Nu9e+rJ5lJXKI1PlT7GxNwaRU2/k6QfjV/pBEaas6JFuxpPVAC19AAeW
UXC+nkyN9EJUkBlX0gPMSBwAoYwqO8WN1o66+Rh8qlEmeAGWsvQlf61T1/yQiZb4KcZe+eIieXnR
66exswC+P+6q6nPyXeJxbfL0lvEtDRqVVV5jDkBS8UzTKI/tnvOtt7UKjy90GIDYbZyZxkLEQYLi
/txflix98NJof2IKfhidosQYvuAMygNvhXn7y74JZixmHtRMwTAa6q9Lb89tda+N2R1RJ/fyAXnn
o1e8SqPJLOmDlDSZP2qYfY2vBqEuLThUS0NR1L4s63xU8+Sn387EGM4sAGx2SMLMF+8zMPa0fuSE
fuWi7ebTohKvQ7NZuEAR9de3Y4yDRNowKRM4Nn7BuWMDH3DuvArh+eQrPZaJ9BNsNiq2Vpnw0zYa
wF9j+IPRplNnEfYVQvdnEVTF1INkL9d5ZPGGbjaV/00qO6IyDW2eAoUHRXIsrC5TYSE35tj99gdb
yWCmAnJJwzZIkWa+/tDsI7u4DfZfe2d5Lh26ZMNT+U0vs5LG2FoNzLJwEjLidUFiVVl6tbSVn0jp
Ls/k3SzeTPmXywrJu0LGxlLVKKV8gYIYQ+UYEnRQe7ksYTvhXJ2Jsa9OIrEYVkLqJ0KPUkCcH8B1
fQS0kV0ns68szV3aANx5npabWkidakmu1E40HF2s3aUrnSkQ8Yyvn+ZO4U7qbNYqVr+NMcclqKKl
M5AM0/VAUHwAGhZtU93PdsDl5y4WbTq0lTTGGrNZz8Sxx2W37lJalK5IAyzbl9BNASwDYtjeAp0v
nwpt08GtxDKhSyqqHrzTOKTWLoVFwmk3Z91eAKZpLNf/erv6vSdgkUjCtCgXA0Vf36xBLF95Qmip
znSor5bn7j/7HY3xOwnwkqOMSqO768NtcVd49DZTsAmdNiaKA5pm/ZFnpptu9e1GCX1CrkKGHsSd
UVDyD/EAsJ5D7Heu6sncocJt46SA4YCuAcUI8+FyKSKxnhbEq4HApBhgD1b+UiffZDAJRF8K9TJk
SK8j5XsBOvReNG7rZrwrK80fpPZTh6llRV+8NNXhXkPLHGPkGCIQVEY3yXij/qcHw1maheW7X0dm
Pmik1BKpR2CCabfhzWLsxWXX7GmUBGHGxyazkmfzqXU6Yi05Kht0EY73bf+Hx//9E9g3DbrajbDM
SeaHMgDxdOOo5/kNiMeupsbY4UF5LMzFxTjc1VwYjtkvh14FuiKZWt580//wnG+/hIk9Gkh/MyOE
do9YtxyAdOmW4HIW9+F1B5aedl9gllD/9Ddr9ycjfhPMhKFBLiQjF05ucXaBWrS8FMfMEu4HgDvb
vDfk/zimjoU5VZQ102DcotaVSylr6LqpvnHo7pqH7La/puP/tCYPgmNA90rf5x0vN9osO2LTAlUe
BThnWOt9b8XAvRD7NkHRjK7N0Jo8Sra43dkjXsRlJdp8oa+lMWFwEMNJjFqUpH8t6aSTPS1Xw051
UFDazbjY2MPMHC9J2go6hqiY0FBgEIEL4/0pU2GoJJDVpb5ufp6Ex3y5iwbeGjq9KdZq1zIYfTGC
oMqE0AQG66F3NS/zjL3yYfEXmyab5YvmcFKKrYhG3yIS5RJFysk4xqgKpkKP8NClSDPKLvmqHVHN
2QV7yuiWf4pBB/skPBL3stgtd7yWyrhKc5jqtqSl8Cj8XGZASOJjWG5e5OpgjPtT4iYaGx0MjZTp
Sffa76cR9hvQBVuYkzvy+s1bcWx1IjaOhRrYlIViQWqmiIdK0h40dEn6NvT6PgGM1owK+YSepBvV
6sf/dJfssG3VAJesDCaUc6fRokv8eWr9NwmMTgqAjC2Hvsow9PStF6rWGnJT48jYbOytL5BxIUuW
mRU60HQCo3gsSmuSrfq5uBtfa990873+im15P7hdXJAqRlYdAG6u4WK+bDrQ9a9gXIsqKV2QxXDX
GWjciJ9+wKKjJ9y0nmEFluQXN6U3v4RcUoPN8b+1XCZ7NrI8MULSIz6JnU96NGuT7FXThifN6CIr
HDLNnQrtCDruH5psPDTaXNmXPzL36EzsiMrZMKMKnqB1ww/jTeUlt82X+sRjh4qytbzOu/5Ld81z
qtveXMaoBrjs6JY3Y6iyqRZhYoCSDby7R/CX3at30o3wgTb80Oy7jz0dtD/fOIfddOVvQtkh2twI
52QIELBooJQBHxRZ3S62Bze+ix8VW7bmL1Fpa4+XxW4625VUJoAkohZNUwHYjab3s+STgPF0AeBv
Mm8YcrOoCPCwX3eqMBarR6GiDhGGEmm6M4FOoilOezv5Ptp1dnQw91wso00HuBLJ2K+6ZLliLCgx
qT6AkANX+RgftZeeIBHAmoun2NJTcyOku5Cu0XIxebalg8UCjAXY2GcHnbK+UqOqiJCAEKG3cjG2
l3j5EEXdoTbRS4vK+3yq93kpOX/zRd/kMoFsmJchDHS8yKcqQuEQjSbZxpLtQV54FWkaiM8SA6DB
gcoGTUmgIL5PPpY2jkoQ92D6J513sSt3KeAiwRNSKX4umzxnQP3cJWmMM9DVJKsymVAm1MlJgfM5
YWJy37iAmbSML+FDySWc2LTI1fmYRKSLNcFoetS9ZDO3hzZ6GZTcTZqQM2y47WlRf4WagDhaPBty
wrxWJdIHp+qXN6Mf7HuPgicN138ABLLV/zRWsugtrx63RmWIk97h1SHqOiZ4w9aJogWU0QSMCJFt
DqEnzOp+iR/VufcvK+ZmHXEtm9GXTlEQTzHUcKo1C1Zk19/TJ6Qi4i2lu4zuu8SqX4Kbv3rzreUy
mpMPXY9dEqx1ApzRA2Ra6WNDkQ4FCX7mGiEYCixtzzkr9S3n2vr2TRndkUalIIJOz3ored0jNp4d
1RG/jg6mDP3Q4XUhuTrEWL0syEoC+uHMnw/qQQW8X3FUDqGdoXjPG0w9xy7CA3J9n0x4nKV4ykwT
dqFExQ3pupssH76GUXE/CKafR8lVs0TEIqQ9RMXyFGjkWZbS0haXcrJlKfkM8ghfj5Y7bVGAwI+O
5pyKOzUpcssIxOcCaSse3Pg2erS7/FW2Xcjvj8IiRujhpAtKVRIvlEQ7nsGSSXi2TMPY+Xc3FFFB
MwWrZkw8XbqoxtTOqWYlmPRN75t2+3HAJHl9y4d33IzeKqWCE/GeBzLMe2tusB0zyyX96vn3Chs3
ym2oftcnXtlv02msxDDKlQZJ2DUSSlXzgUbu9ro5zpQ5lpt58c7DaJbU1+NiaIiZiRKCZPEVYJ9W
BNireRp54WTzQ2HhECRWdCJXZpxCMYOTJJjQq9FqKbWkNH0MRPMzvNM+n7qneinve6J+xO/JEbuT
2pNbkiHHD7ksnednBsUQBhaxywR4Hyxbvv+GuqCXWmiAzo9WqWusrL52GGVIj1jyoTB6xJrcabia
dyPXL/IkM7dNBpWMRQzmvRT0oD/qym2cHsMbgmElHnGCel8Bn8KjBAu86sy5Ib47MztcRJS5DQLS
5j4Rqg+liXjXlBwC+u2Ec/WBGduoylAkvWCidQxgQg1cYsmDeSN9aD3pEO2SQ/Rd5sF80C/F2r4p
AkkW7MqAkSOMxDgHsIjaIvMK5fnYhvNLHUy2Vud3cUR2/dgBZsRQ3MsubbOguRbKqE9I4lZoBdRU
9cjK9otjfJd2dCtN0bGSRknTeO5/S2vwKNIwLQxielBQvtfXpDMwBksmw6vTYHaqNHISk2DysgVK
tFLzNls3FuDgS0/yUEMEaTXjUFWCtCFPCAWwxZLfjlafErBCkrsqcHS3d1RPpxu1Ttpi3NUVS4f3
jKBf7f1XxQ/A2CJyMxWLEmwxoxGqXJwiKfMltbUSwMkHqttriRWKX2Uldv715wSFOsE8oUoMXcYQ
xvvbDYMehcsC1ASULUa2JRm7JoEj3i52YGG4F09PjkRq5Ozx1gKpqa4SwrDE+GIZg7xQ9Ye9dGx2
NBcTj7w68JbWwLlhZwyjoNj7YD6jGZA+KYE25Q1hbhdC4+bSx8xM/KXlYRtsfa+1JOahmS2JPlYK
OMAr9VuTibsS7ZVF2cnS+FVevl7+XBupED7X6ljM5+pIDiTzAbh6gE2k5coBvHRgiBtBb0Hw5QS7
s7R7Cu5MexxB6hHgsAJjIXK5NYvzeIZfAnZexBJMvZ4NiZKpyNQpAhWYuSv2lHWztJebn/uafN7N
Def6ThrrwKskznJQPRvU6wzO7P4fadfR5DbObX8RqxgBcktSoqSO7na7bW9Y7cScE8hf/w7an8cU
miXYfrOYWXjKVwBvwg3nYI1twFosKuyPXFM57r1UUzdy3HOhgg6h/t53jCBS8hKCjoW96FQfaGDs
kr0sf3/ryjEMjdViTUVSZVui0YdJpzlFOSE0jk8mXn1m9KHUjhkFz8Lo4c0rMcK3L03EQ0xIq5qF
JV8ilrxb/FkGeUWQFY9Wd1Xq7+Lq4bKqvn4S0dCJZuM8FmajAYFwbuhOGLfhkGvOPrR6EOUA7LIk
ycuwDM+THqG4GdPK642qdvsCjWudWZLUePuMv+UL0XGK9cRaVHw9M0MrvjBcpwD+HZXt23OLu3RM
IR6OrLKNfuydPXnFI07mVwf6E9kPDlRueVuebX2vQhY16izqCU2LoBqrYJr7a6dofZbpPgCA3ku+
IXfGFw73pkaY1YoZxjC7GbP06oJRHJSCPeSlA4bS4OZuEukG+uZn03mwt9QNpolqGtjQUCx1qNF0
6rTqedSzvWotsgLh5tEAL2nzetJbHoWKkZAZtC6CYQQtRd1kL4Ueyx4yW04S76T/hAjK0RRDy5gK
VJN/wVDZvLmVMEExQrOoZ8IaGDWo4bP2Wwfot06TId5sqt9/UiyVv91W8bsp7LFRzazACgfYlBqw
J0056D0+DfYnifJtXx5/LJkqKvpiuS8xaovSAcqn35gnp/OXK1YhqlVHIDRbxz8A6uT+/I22G9jm
MkBArOliLrTEcxXaA7jHf4LWcnbePwUg2EoasAGjof+PriPSvPNbjCgYZXILQzNtbHk0/mwkO6P4
BkZ3jy4SJdwKLWtR/JpXH4z1zGpqLYe/UKtv+WJ+UEeQq8TUwVqF1d/0Jfhsh9iUuY7Ny1ydUMxU
kGpO04ivx1UfzLmnn9nBH4H+bWqKiVBmGTp4nMWNOBDQVGzm3MAbuche+ozd9Pi/pYnbb06hNE6c
QZp2x9MCOr56/PmO98dePb6MHnDTVa0ECsrSTYAGtiMA/5ld7pn6N4VJpp43Mx2ykiDoCJYvmTWE
lPNSl0cDH4trfuuSg3yIdGNQArnHSpagGPZE+rzB9uCrrF907cS13T8hbN/0iatiB//zlfIvNM3S
SMXDfwxf9OQ7Ke/0rHb/xVGthAiZztQVjR5pUHV+e785LPj9yZ/Dm+a8EiakNUZa0DysUUQB0ZU3
K1dLYntjHWOO+jhT5jIZmNRGc/K8diJoXzk1VVWlQILGk8NnqGgTBubtwsNQHJhBlp12I6cU3VbI
36d8VaLVdwO4Tmd2hQPfP4J+07rm9JtdA/rN9iTPqF4Bsd44/pU0QSVpm+f50NZpEOV4XXBwAHaw
Dk0wHpZb4yo8znfLiffvko9g1zpodyEQGNDA21UHiSZtupbVD+GeYHVsU1mUtG9xbHIze2+5W+VH
3yjnnH9dwUAaS5/nrsLR+Tx+gjOTe+3B9MPH2edEgaGsrSYxyNeezeqE6gj8/XpokaSgmFNGlldn
/YEZMpvczFLQ+0UlBzUuzGSdX6Q+gvonc4i9D/PnsbhjwGrqI3eJG5ntb4a5lSDhi8UDyxTw5Pzy
nH/FPyiTJXwrM7PJ0tP/vPTfyNoKOUCCJEDcwWAUJt3P7y8fMOJrs5QDCKOEUH0OJ8nrbFPx1hKE
1HhswroIU1BU/gT8Q3v1FRiY1y6425SVnaTyhOw471srISmSu+gHL1vmX3nZcgQ2+Svok9xPS26Q
CHlyWCylnRS4Qbv72g+36vJD4iu2tAGLuKgVYouG14DPPxGjWtoz+Mj/XeCvBGsM/vnyfssSIpwD
LFQMti/YgOdI/e0xxwTZjpeYdGWv7/kzUPq9tnK69fEEDVTU2YmZ+j9ee56SjG550NBiHIM/SEq2
LhM1UIAloi2CkTlBOwyAdcxmCWkKqlnGNZ/dJNc00HAyWf645ZqwWK1j+9i03o4bhkaXmPmCeEqT
7Koqo+u8qq/maLl2IhJIdIQrmRjY1rIEIyvoaHYRRZGOr8myY3KiuwnlVv3qn8qBa0nCBSpqqLRx
jNWx/NgfiwWo6oVHnzTU5kzVV/x23F0+2lYa5BB0IjkwGMHY1Ln2A1anzEE1UAaZnXpReXIcxe2b
3q37zFXj55nJNi43P9tKoODo0e7OnGYEkHvkVO4ATNl6PrbhD8OSrYxvOY71yQS7Bvfq4FQgKguY
2TBXb0dPr1tZ3JIJEQwaHcChUzMgfEdUDZQYyxtL/nT5C2163PVBBAt2Gk2NdBMgxv9aGeM69kbb
V59I0HaitqNTcL7npE9ceyr3Tt7fzHl4l+WWvygxnyoEpVQuW0riX+SNXMxdIZMyNMcWk43K6OOi
m/EgXMY4d606KfyBFSUYUtte8pjfTIydlSxBDY05M8e5gvfgb43p9lcO8Cdvp00TW4kSFFFpMqs0
OF2eXqZHRsO7aG538Tx6pIhu9GgKFDZK4KS2dWYlU9BLFAyy1or/C2p/nRVsRZn1dQo6apaU5E6M
KM2vM7n6dZ0/cxCZ59+YLwUM++p0goKmUVtFTtEokLbsF3960D8z/Bcs73sAM+nY2zL3f8R3I9NQ
wTvToumMxaJgZUkOEyjQHXbIU1lFdUMI2kGoZgFQHvFNhELJtKLuKEUIIN1DnO0rtmdSyqCNOA0Z
jm3YwDXDCIPwvYbcclDpcZB18HchKJhB3jE0foWdhz94hW48x86kCd8rDmnD1NDg4XP0bWVX74Gc
Tznlpgc4GR7XZM3u7Tv8fT7hQ80zBVyd2WNk33mJxveVcqOWh8t+eWMrykCbCcN/WFbRNPpqg6sn
WN0WGHGJASRIrNptHcXD4Kprx8dRO/U9cyc1ABdBHjHXIQGYFt2C7Jr2i0KfX7krEW5N6zqjGYAr
JenK5uFXP0zwbU1bN7rNya5iZZ/q97EDi4gN7/Lxt1zM2fH5r1gdXyHJrGUdpLB9dMDsyYJ3QAre
QZcnK6h4naZe8taRnUtwatoS5qZd4MLD7KQ51FWrJ7Vtd5Jzbbiys3MJpqGCYNSEvsK50Mf8yPdm
lN1C3vPK2nyUE4RttWTP5AnG0dpgJost5CktVjPDxiWN22PhCJM8fNPKvO6XoL6RPQv4IYRQeyZU
sA8tAce21YJOpkOFwip2/fgjybFV1pbeGD5IbnTT2fzWR3F3b1qcodIaNNv/oYS9KQtjCiZYIdFU
EcdOnLEopkxPOOWKeeIkdr+a6fLX3KY6AvgeLtoEv4S4Xp+mJTFIggmePLkO7Sslea4TiY/Z/Ew6
2su2yQfeXgPhysa0UCvIrFTAhw/vlRYowf0nNXtosx8otUmcxkZermFgx3YAwKcaiArn5hw5c1wv
hh1hTubR6G/M+X2DEd+8kkW3rbo1BFF0GAzT1Bxx9S2tqzEyYMv/1Mvb6p6fSePWvrrBqbILbcr4
i/ukeqaHteAbK4gPbSB7uW1pA9j3MOiE3TcMPAkWlQxKq/UqFI/o1a4vylvDGg/qpB8vG9PGg8MC
ehIICTBxDk534TNh9jEEE2aaBJGt1W48ma3bkOIfLBZNM5BscOQI1RbbasgdmaN0XQKSheSJaOVt
OpW5hxh4ilpAs9Xjp6Ivb0hrf8ir5Xkw+07ihTePaaOQgCVr9BDFTlTfW71tNVEC2kJkdFXhjkyT
iNhSDRzyPxli/6lLkoF1Q54EfG7Cjgq/ZLfleKWrNAj7xxobthTAzsMinRzd8FGWg1EOQKOCmuYN
J+RcNVYV6UuM/TRjvxyXQwR6HA+MTKf4REr/ssJsvXTOpAlRc0Llouux2fcqrdjFe3M4dL6+tw/T
VUf3l6VtWMGZMCF4lsyqaVWZcVBls5tNj216Y2qyC9xY8DMgBXZmY3YI//ALXhk1OjaTVgJj53UF
m/U7OKl51+yS2+JBc1Ofw5fNWIifvOyogaLxI2eIw6aL7HdsH/b3zxB8y5BhPafv2yQwupOSvy9T
bRfqkeRGefgXIjW2rzHKhIhmqG+Ip2Y7y2cgqVTg8FKOKSP7HNWMdjBuB9Py2ajsaGtJUrvt+/0t
882UWGYuYWn1CfYtyE2kAiaTAb5Q6ffdQHvMXBdfnMk+Uhq/Q8iIPX0pvCYBKVGo6oG9ACTZotrd
bLBdpLYBmkJHIwkfhiR6GMsWlO2pjCVmy1us7ujVBFb6gNFLttA2qwIwZZRT6KKNLbmSjUC8/gpi
H63uDf66hYTF1Hyd3TTRgxqOu57dREPiXrahrQh5Jkzw8YNCZ+y9QK/YXtuHINw7YJPS545wzweD
mex7b7uI1ffm97u6vyWjwNGisKdfDqmefRNgBuHVfGjmf3JIK2ncrFbSWn2qtSGHRivVcIryb73V
+vVYgwrvsQnNo9niZVQrezoX0Luvl+9W9h0FZ2h2jtOoCr6jU7OgUwevGFQPcEyeZWS7DETpl8Vt
PZLOPqXgD0Nwqcawbe6pRhAoAoLpVHkjSKfUve5nj7Jp3Q2PhMq7CpY6w8RAqVjNHdjUTKENSiY9
eteHpcsGw6WxbFJ3S1/OxAj6UtkVWcJpwpOF2R9HK3moRvMGT5jHOu2vGTGukmw+aQToaxaAX5Jw
kfjEDXs/ky9oEImZPtHExOsF+FVWc2WVweXvJrtHQU0sQ0nGJAqjoMRcJR1PUWK7Pfv7VA6noEjj
+FoWRuXP7SCNSzrTsquCrvveN6lbsG+XT7E1crCWII4dhiQ24jws0IDfcxaE3NfTK6w1+TMsu79R
3ldX8UnKe8ujnhCwzoQKwRkEDL2D5wWnqDP2KvPGQ/WVZzdYo+iRdccyUo5tZfjvGsUFZdVenHak
UIba1N24/NY2Em3bKjeenUjwx8DBUvJlAkMXZ44bv/2iDueNz8wCUqntAgpi9pSjJtGQrRQVpXDT
AeWCRbGPLKhINBlNnvY0CgoCUp04dJ18xtKYuh+IVbqtPh6dKeq8op0+9aPsRbhlBCvhYn6cJqWa
GdUM4SrAfUu/at81eSYJrDIhgrYseqQAo3tB6O6avdkW+3m5tct/aNOs75EKmdpCipbaTg9QROdp
AWTTqMsGJbaCNp9QNfmktgbYGsHT90at5pXucLVvj/MNB2IE/J1XPnCQENmY+1bR6EyaUDSa1GYh
lKXx67hJPQImJ90X3teyxIIf1odO6mEwJT6R+zzRrg1MWlomCp6A6BacLuCAJjI5KgClnf55HtLr
pDXvehsIB5Ml2wHbSHoxi/dbluB/k6HRUmLjMi3wZT9g63Sf7LKnHsjZn8of448KYNYchTy8Va67
SBazN55nZ8KFL5kzxooC+IIoyM1o9mouoNnuquNyMx1kBACb2r86p/AZQ5JpDrPVCJvqA5AZ+/QU
slliYVv+ERQHJiAc+ISs+FhCoO7tRtejYJpewkZxWZFLJGzr/kqEYF5DlGiAfYQIvgpp97M7BOjv
Xi+e4ZnZ4MqLLZu6uBIoeOQK5zBGDAsGS9ZWfpykH02l8uyOPY7dLAswW0kcNoIx3k5NimVP0bSj
mZKMjtBGfjyMqXLuZu12QBglWCrxQeF2fTlwb6mFic1SA1kBGkGmYGpEr0ekDBFe0YryPtKbAB3T
Y1nM/xJe1nIEM7NaDI9VZhIHrI0wFjKSAx6bT8TqryYAcAAQQnmoaR44jL2nifF0+ZBbeok7tTGT
zmeNxUrthDdHX6lZHKh250VO78oD94YlYwgdhWBMvWOoQgTgNxsjHIzRqoElxsc2wByEEUTrZF9N
h0LWcZXIEt/MVqeD6Zgg0+dJwqvXuPolS5oWcA8kuGIADyLHN3Wwub1xxXGLcVxWFS3yOm3PqWzn
6FSqIKUh33j7BdnILjEPYGDzJ6l33DC9M9mCzuRGPGkDjeqgyN0ES84++5ZkLnY6geXk5S/FJ71y
ew/4js+dDPZ1wyzORAuOuR/03MHQM5By0SMJowFDZ8+snfzLern1uoEYjC8R9F7BryGkJOlo9qwh
Ff+SON3/tAZocFdlINMaZ/M2sakGO7exOSpWjTmtkJ6GTQzOterK7sbFbcBe3hlXVVN71Fz8kMxf
9Gk+sNby84ndZEN6HMzhaOVW5Zrlch/ZtyQ3DxZeXVPO/AjEhW6ROYcUlZoCwENGdE91IISEk9cx
duxRFWuy+DBp36rk+0j3ig5SXa31s5zPADlYmsdicGP7ql4Dsr7yyiF2lSh5V5jZPcnSoGkBop19
QYGnc16q2PbsDGyMST3mLuAOPHswd2xygirtvLSs7xPnJkxS10yvy7l3c0u5mpV0Xxl035PBzVO2
7xvqmkn5oTHa/WJHtzZr94b9YSzzg7Ko7qyne62ih3JZMC6Ev2IAKI/RYg4VQL+jhSqfdrLixc3b
PTNfCrD12mrhDmnr2TPqUjAUP6mjq7hRAhsg/0qVfMkL3F8ympLEYVM9ORIA5vt4W0jw2hg2SsmI
7xaobe/Oxeg7VeU5rJVF2y1PQ1ZyBAvUujk11Q5yJk/bc0/DvZoThPBqnWxMZiMRo+BGQn8bYzk2
Uq7zN2pXDKmdlssvr5b740F5UVrfRBCM/cSLYh/s7SocThrY/zDjjBI54uBrpCdir8MquqEkNlzq
2AEyn0Tu3ExuF3+5bO+bJriSwuPUqhw1LErZqZqK66xBx5I+Du1TFhVuFMmeCBsBD+kD4rmFrQ0c
TPAro7MoTYP+SZBGX5LkmpQf//4g679fyMLy1Kx6K9TrYLAmXy19FS6EjS+RIgl1WxdGsedu4RUA
IhZxx1atnbxrC4pzJE8NPAwD76tBvLxXJQa1lXjRtSThRG0JNoO0dlD7BuQRpurhUlDcz10gi4Ru
4cv3o7cq32cShcRyScalxeAIolsRf+yN5mZGg8jV4ubLBLgW1wlVOOjkFs/ipypadgMdgiE1/AmV
zBJ1y37BkoU9fqzz8lNim49LPhwXA73bTP08O/rfz0Oc/VhBc+M2M5yut+tAQ7uxG/OPVmJ8KFtd
stW0qber7y34tRmgkGE1Q68wB+NX7Na2pFxTWy5t/aEFl0ZrIP3rCWzwZ6KGJxeSp+bYnuSJmkx7
hSRCqx1HZws8WpSBV44Fc3SvO9+UMN5ftsYN2kC+gY4MzTZBsf0GHWwYco4uN9dBRtkDS63czcwK
CKL99APViA9RBCczmN3HiWbfq6J5MqLwEcWexG0U8j4y49EdGytz0aR9QJuWugtVD7Rpgss/c+s6
0E3G/K9hm8AOExS+sIdwINzB06T2VETNSu29Qf9a5rLG/5Yavb5owPGFXpaIq4fJZuwO1JBEFPPj
5KQP5VRI7nwrL0accpC2gXeSiiUKINiD8A37rkEcjj7r9H1BFx88cG4Xzm5USPztmwNxdoUVezq/
2lXgoEtmWkYyRME4dM9pMj7kIR5Nlz+PTIagrVhvjRb0S6KgMotd5yx7LZFV82UihBpEa3YZhqpw
DMtI3ay7j7XIv3yIt35cuCkhi3Ca2jQSAwC6Wfo4A0QSawg7ZZemj0AMR7HqD4aqeGQ4eyGdS3yD
GBanDXr7mKE0g/7YY0HlQK6Z18Gj1OigabIO2hvFE8QJod1RYqdPqh6cwuGLafPHSbKb+I4MsNkx
BiK5TtnhhLDYD8kyFMNcBnxNl690ZF4IPA2Q7PzJzsqmNAyaoFCADTCE/XM1B4PH0NQkxGBL5nIc
6S4I/9di9+voD2o7b5GD+GWuBAp2Nae1NaVMi4J+z5XF9PT5PYdjI27hBBoAVeNd7o2lZzcAyZMN
xm3rqgn/YSNLe8tca+rjlCQhzCFBPQ4FwGKng4/tQJ/Izyr/v4zHvh74t0huoStHsmBhJiuQuu27
kx3w7wkAsQOfN+RLOvLFmbeDqygeoelkEPTMEYLExhPRar2aOisKfo5Pm0/lV37RKA32XoeNHUQe
ittewAAXz4cMfHSXFXjD46zli20ptFpposcosFrkLg2fawAIXhbwtiB5fkJDsMcJ/OwdydCx4ROH
M0B1mMvnAFu3PslnjaXSBHucHS3T+gUdKLafd1Hqaa/9+sxCv77wHZ+osheg7AKFoB1GFutaBoFN
cfW6Zwt/GvojfZ94eHn7doiapHTofsMPYFyJmqijob0BToBzLXWmxZjsfowCu7jnc7FTveeba2P2
qO/Dqz8wC5lAwQ8snQPYhwXF8TkojwxjUgSUJWiDvaKjSY/Hf74QMc6OJ0RabVIzRUezFDjy+l7p
2AEJnD9aausNeaN+MZqyP5Ck2TnTZFzX4YDlpSFUvuSWmd/GoEVOlyE+RhMLJTnNpnat712Iz3wV
YM51jJkO8A4JJlrnez4Y3LomUAVkPKxbmoWKKZrR6Dk6KIOdf2RzJkvcKg1Q2/LFcDs7SbB3JutI
vG1rwjzXUgSDsYDpheU9fFmN9EdUr1Bswhij/l03v9ApqPubTA2ILuNMk51NsJpOb5NhstE0qJLZ
NeJ3of3+stvhCvlGhVaXx3/Ayo+rE/BDowJmOfV7pr6rAHRsa7Pb1p//f3IESyQqZfPS4fqSirjl
XLtlOHisAG90nkhcjezOBBs0kiVMxxrKF43j1VACeJvkEuQn2a0JhteVvVkD0hJ+pQPo2nQbtu8V
e7xta1si6G1hV1A7wZLG0aqszgCe8N/Phr9t0AqyhJS3BcClRYCGigbttOMMp62J5ZAjp/5EwQww
az7RX6TJy6bL/K2BYsu+KVO9RUs2Cmh7moGpAneBRDtPTwboWuRptkQ7RFJxcwZg4FJU0I7UsICe
Ydxqcxq7l7VdJkRwFmVNlCwB0XDgpNdFjQI5oMovS9h0/QZejJaDlA8Z0bndxgkZf3ZIaf/OWj6l
7XXPPl4WsX2I/0SIKY8dx+1spkjx+vxzadaeVsu4MGUSBM8dhdPcqA0kOHjrJvX7sJSUgbYyY3jt
32cQPkRCBk1bVJhPGwG/JDoUtdcF63071Cf8/9+1CS6bGjOIK7CUEpSxvqNRG1hOJSlxSz6+we91
5bTpqOSd3Tjo7TBgELXYKqrvQkdSMpV9HMFjO9ak2LSFj7Pa2UPByB/RE7l8Vdt5wurzCK6aaamO
8QzI+AXexFfviyPw6P/gVSg7kOC0aTZHhWYgLhjlDaW3yiij2ZIJEHx1Fscsb1A63ScplkjjK408
Su6LG8TbaP1bnQWr71iU9kuD+3pdgXSu+AqkNmIwE+RW6GZIpHHjuCBNLEikGvYJUFHnQyXaPilc
Mvgh6L2tQNvVxj75+wXI1/jz3+nEJmZI7AGz2bAcMNF+X2ySuEmuJH4Rymav3w4ZcklYRqFAfEMf
U+zSdDFG9ZMiC/fh52lnnzoQdtEIoEYgud+noAjhjJyy9c5tZV8JFaw2nmKgrykIdHxi2f7eefZR
+Q4yNBADDIu8KMDV+c3XW4kT7Lc1KTbSaVwGPbGVoHbU3M0BE7hbUsYOmJ5u9+Fof3KAGuguGrBy
k+FAdeexast7M7erfYVdluOkRNmdjTF4IMmGEgeznW+sfqFg/TkhGd83+fni5TUE/krgg4kcBGZw
D5fVmVvfpfsQzT8nRTPPmIiJlOc6/ZA67thf5cO9Yz/2svHLzfxwdTLBExh9NVd1jmxX1dmDlZQ7
OtG7MK73GTVkoIybXmclS/AJBbYI7CSFTyiSDh1vmrgti1P/8uVJDiS6AkzDTKR24Apm0/nYLzb1
GEDq3bJxrkFbIhkl2tJcgmV5HdDCsFARgCjCuxZ8WF0ZqE3mmlPoaeqLrrU7W39Zctlo/9b1rYUJ
n8pus7FEJyUOuhlNurp2FWx5X768rXC9FiF8IZZYszLxvNrAcsTwaGmn5O+haOHRVjJEyKEpjEtk
hDyLjl0S/MI4eoVm58WH5B84uwSJQvK2tFGsDmUZB/ExDAqUG8ODddI5u5wrK3Rsad/6cEIWNxuq
4hhdjMiNpmHKbnvMd7CeupXF9pc/1aZPWosSsrcKKKAUVPOoa9besDP2mpuxV6QB9m7ctSAu/YPa
4maWuhYqRIaUYl93bgpc5RqI3bjhEuMZ8Nb/Us1cCxRiw5BSNQbzIUZ4Ip6p3CajJEOVWBXhX3SV
oZZtmWPmGE6pzWtXT003smWPh7d9b0EBBYfeMGtpJoqFB/Vk7anqloNrPEcncr8E4Hm+Lvz5yuBs
W3fOdeL3nnmV7Ilk6HcrpmCt1QBiMd5gb3C4Ml2fMcyOmq0G1g6SZ7d13XmAftk3DPxKOujY50FS
SNm82ZVI4WarqLSrQkdoMdFqcCo/V8ydxAY2/e9KhHCxdhv2E0HUChTNxb+ZT0GNOT7nIdYwOPqF
/lzc1x/QmApkJMIyyYIzdmo7WQwFahPPDaAm5l0b6yD6xgSN82IzWRq46ZfRdkWHF+NCbzaPsj5S
lJT3FKzkqZrf0e66nGT1m60cmqxkCKZtp2qDlS1YmqqiugEyMVQ3bJ+0p+r4R8gM2zf4+0yCZYcJ
KNj1GTnVL5iZ+utPmBntYPt/AzOzrZe/BQt6WZC6q40E6VW55DutL1yllMXRzbR9fZmCYgK2OVxG
7XWoedrp6h2nPKKeYV3RoOflKedYf62Df0rc12IFrQTTcIJZK3xD7XHy2iPfR86/tDsnKHd/0EKQ
XaSQLcy61aj9wDtd85GTD4Cfx3J5i4v4aXX/h32LbUf26+th4v7cX3d2pDTqhJlOEMrvl+vpprhx
HJ9FLv3MeSjNZ0wu7clOP1X1TjYazA8kJua/r/cNHvZkNYNjW4h+ujN6S9d4JNL9uvigZgtYXvZW
l/tZJovzPI6/EYrBNgwjI4xgs/38wCQdNFZQqNIvgDKwvSg764YzSrw2EGWv6c3PuhIo5DCqnaGx
qcEwixx9gz6wpDy122nESoSQu9ghBYn4gjOpaD4V5aPhc/OY9wt70l2MWksZzjcd6Eqg4NxMEE22
VU+roG0PRX5b6gZ4HmTtnU31WAkRPNqYL0gyUyR/TPuhkW8ofHq1UblNdqVjGqleXtpU1kFAJiJR
D8GbtRXLGuy4OUCyqh8GJ2n9DoOKfmhWzK1DZfCXHhurbVJZPtFykC2V6nVoRfelQsBIV98UeQxC
YuPZJiUGw/TwJc70XdTXj3pkYLN8+qQU7DREee+CsHMGjFV9Z7LCcZW6IV4NffVau/ne1fltMVmn
qgIzWFoN3/Ii3znx/KDmxcvcY8CqH+trZkXgcHWeQkP5PozUtyftQ2gbzxiFPMVTfkq16bpJ+u9F
FJ6MiSIXy9i8i5f81NWD7o5Vfqzy7MCS5pDE9seCYkA61brOxaKbCbYs1vrVSG/DqAryqN8tkf4R
I46nBbghlZldt3X2iVULA+reeHDsIvP7sbzNuvylx3TcAZOXsavX2l6fxo9MbW6AIvde642PSoT1
FyWh35zS6bEOWD4q03iXtwVgI+kM/rdyeKon+s4GpbRLJ/ZZ6atv2ZhgWXfa5XQMn5Sm6F2lz18o
RoG8CuWEfZ3l+q40nJtlBFXTgJkBoFvZ35zMeD+bFkgEu4Op0PsKSZTXIGFkJavdDAsdlDS4rFZx
LYZIaYMlLLXf5/Z8A7LnFxU7yp5VG8d4Dp/o1B+MqHsXEfU9IN32rK9Sj9bl4ld9XfptRtHcmkPD
N5xs3DuperycnsmMTgiCrRo5tWlWcZBi3C5OLdeCdvbju8tSpM5ECHqJ0UVgV4K/+tl44hw/v5q4
f4LRKzuVEPVixyyGskEmrbfXADQxwuuYSpJ1brNvXb4B7lhMAgDLRxDRqSUp6h5lhRAcGUNuuCNQ
PuJq8bAyIAsvm2mfDpg1TUeLhoiDg/oyZgkwb+DtUxDZO+58i1Lt7o/Tvu3b+y1O+FiRQTo1pgpy
huhjqr90yo09ynpa29f3W4ZwfanT6MOoYSCuNL8zQKwWme2Saa/OXy5r3rbr/SUHMNHnkdnR0slC
rx3VnzICCWLp1bDKyyI2S7HYkoEfxTgRxXzIuYywMBt17pFjmQEeGobfBLaPpbEcBWB2G59iFlwW
uJmVk9eFeaJjclWMzE6p63mHnWineKoVEpiJvlcnFIMMv09mydt780OthAlRGeBbra1MyKeq/OAk
7/sCARPbN13y97Bz/AW+kiRcY28WpC95++ZfKG62SzMrafzcq5pCaGZ6ZuU4V978LzEGgp/mRjvi
V8u9E9hX8kLJtlAs473ynelvlp0AhaGkETMBeLCbd/qL5mpX0WdyD1q1BwXVrnnxycNlXdlMxX9L
tAT91804x+QpdMUgT0mMKKykfpTtM+sz0384scTPbyrLSpqQB9dNNY5ZDTcftbOrzfc0u1vazE0n
GfDQW0QCriwrSdxlrj5fhd0CrckJdrGrr8S5LpvnaSh9PSK+o4U7fcSDf7LdpCt3Tmc8RuBaiJ+q
5WuEdZ1m/u4M0+7yPW+OVqx/kGCUetWjM9nhWff3oxXcN74JPauzCybZtCQtigyi2sE6UFO5LQcH
aMRpcm10wNGyRqAOTd9ZO8v63/zzXRIsWKjT5bkVmfi8seaDSOm1YTiS/0/DEPhglgYySUDKWcKN
MsUeHIXhPRBbD3b7edI+0646LEl+AsK619B81wIIKO4Xj5LOD8vek3zSzdix+gHCPQ9Nl6Zd2sbB
BPJgTLB8Xr70qFpZnKP0pPvxyep9XQYysCUUbzeQIgPAxnwzmqrFCQM5Z4qVL8M308jvwkyiqliU
kwgRhzGWhJS0mDoMMhjkalDCB1A0RG5hpyenzZAS93u9X45Kln9PI2WXFc3nLKr9NFtudOzzkJ74
kT6hCDW4Zkzf6wA8c6MhfKc6xV1Vz6cCwzdG1t/oTnwXaZ03mmDZ6o3biigBwBwbt8yWd5aZHXMr
vFItyxtM4pdJdGPow8FOH5nRH1V6O83jFfZCksCprGO39Pj/MI7nAac993JruC3UwMkSF/urfk5n
r4yrvRlrXlzbhyFT91mERUxSeixNXVJnbtTHz6H55LDsA4A/P4FN+7Gp2l09tRjx0y1MqU0g99F3
86xf5dMnFNFPVl2lfL4MTDUYXCkml02xb6TVrlGmHVGHvRlObqzfkgpUjngru72dNy6gUtzaCY+N
iqeUzbwiR8klfWc5OpAKUyy+DOPnoeufCEPOs6THPFJPmNf9YPW1b43p1zABMQ7gLa4iZXC8WBnd
NJ8f2EgGL1KwcagAdqtnXlW9WGlieHVZfZpmIARGDRZUnQqzm0BtWObd6NB3sY43Ra1jJysCUXn6
GA7ZrleKe6Izzy7je72MD46hBCxrTzqF1wZwDVxI+5BSgoRJnWeX6vPHYsQU+FRfjWbrkfloFrEX
TeRm6otAV8lV66iuUb7UzsCwQFjBxT45vRmw8Na2q4em01xn0Y5l0oC9fiz+j6Xr2pVU14JfhGSM
Sa+EzmHn0C9odsIGDBiMDXz9rT66D6PRjHZogleoVasKgkxhimFynRKhElgbbJ3IfeE4zMu0Hpyh
2Nb9F2bN0AdfIiy6VSRM2jKCfffq3LrqMZyJwWYv29GIJGK+9vYK89bEX/3MRO9z72Lpe4IBLTbB
jckaDUt5MFtglXlYlyU1XpOCrfVSeCYt3Etsfry5eXKreOe1/pHEMAQdt1UfJYz9hesKzcclHSuZ
+pA548MJK3+SvFXcT+rBvhiABhXRia5s3hL9FJCTiy1+KImmFF8/jXsGhfUxdrJm3gy025g7Cgb/
Zsb7YzH+86opKU2dq+nH6aHhF9T5RNpEhH7SBAPEbvwtad5q93WCjtViX2w/Jjaac81efbzSzbjl
BDqiWLJgA8t9/jRWaGJdN+0q90rn+iS6s1JBplWZ9CNGkvNnHa27ziVJ7NUbd7xpAf0Qwp3UX77W
yYUc2Kf2oNTVjBuNAzUIPwWlE9JCKgmZzLwaW9md+6T5vyFg+wlPcx7nJIRhlCc+7s8zgK0MyBcH
pvzc6CELoG/mHqTqcs6CfHKxmanNxVNsT8qPlmKdEKi8W76ZqE7nGQKl7dsA3dWZX4wUp7ZosJSF
RYDme4m9U6QwQjPkNe7gMOzYrI7mjSxdGJuOj4T/NaOXui24JJE4sirI1j7Y6MXPoxgCayFJ4/4k
FcsjXuVtSQ+jX+VesO0s20ysvcTevK9hXD5wNxnA4ovW8AN1f2Jgu2h8mKY5BEvldTLosyAtOA5i
b/HQ1HLsxpsfkEyNYD+wn8ivYLj6XQNzSO9L5QUpkmFZU7n89FiMxkg449wmMK3ZRWGduZZtwxqO
ovLScP2gnBLcmA9ZwAYXZD9v9DO6CsA+URpqc5yZC03admsMMtIwpVMdJx1TG6+sttAYjIc1FbEj
EzIQlQzNqyp4Ip0RP9IkyPWp70ow9JtUQCsKs+pE43WriLsNEKhifm6c9VS12N6mw6XHnYNIBV6c
/gCRqayYHxoeZw5ROaq6NJymDR5LwR912KYKP7vsHpzwyevKtBzG/RK519Z+UNPlgX/lyjxJcL/w
UuHc6iTGK8hKm0+4rpa8MWuBhrdyE4b/sH88+Wg6VZ9ZEWS94kDJ/oxbpXNpj1BTTESE2QepUq+6
qzXLbCXVtY1vCHifvoguFYUKYzOfPONcqU/LpPMIbuLfGAF34ljeH1JiXsJeJeUapLUa82Z5D/DU
I1rD1WFNiR9eehKkWq1JJ48tTmnYDkk1h9mk2b7HPSOmODoT3JmbK5vqjNKHfnQOrXdsZnGtFdt0
1N0MECbCJs/Fkz7W8Gry5Bb64NoB070ipfPv2LJj3MB1eIiTwHsIPYZwD/CpVAefIpG04rGNPosK
2SV+xpgf9tB5P5oU25NENB/dGpk0kgVcdLBo3wewswk2cihzt8YNttWulvNjDaUnhO9ktOAJlRiq
DxcbI3vRM5rFxJgeShnHWX1rCKT3vZfI5cztN9Y13wP1onBCnPgmnBvrj6MKroUdX5sKHxFCBCES
qwt8ypAmG2uSDURmM90JO6SeBbOrjlKuOH72Pmztm1r11nH8NRnnNo9qd8cG/hFWGBEgJNIySlTp
HBbIzA2TzKRPs6YiWYAJefzUS8xldIxM8FYj8YJPlKw2wmxIgA4572Z3QsJ/6fH7egtpqyJOal7h
S2awqevEZ7902guKa2ZOhXfBzWpoHiL2e238BWjxu0RwGv1gE0DgkzXXpcV11FNG65+ia4+OCxDf
Pi76W8bLO56C01Y3Mo7ZiPjIizElQZ02PNiRyNzcAtz35UiXIAkGhDhnep3GB68RV1mdGqwuLtM7
EKUcRyWu/uLukYYh0nuYL3DeM9271hhDIVi3/dNYWCx9L+FBN/gZc97G/W0Scl8sYRrS+mRXAbAJ
9ypm/4Lhh9m/WEznybvByHxfQjjCnfzEmb/iZUggHI9bND4WZZ2uHUQuaB9kqnP3ylz7uUaIG3Js
6e5k6+d4gffOfV1UP9ARvqLVfAS5Kg2m3WCh9Do4V6/mm3bSN2uvnNIE6/6Z6eKsHfASapSsoscp
GhM/bjFr6aGJfwqrOVPiBgB7Mzp+4uGJ6Ugm63gyYIx55B+EPbCgezDti/TeFXOSYRhzb22PYYcw
Ds/RYSa3Orq291lgj2LNDlk5xoci2BUNIBes3sf2z8c0pOHlfp3CDbP8ci8P5/iFoj0aOqwSO/1r
AdHSPnpb8PyMXWGCaVDLOrjZj8TjSadpMt3h2arex2TB+ovOVV9fmvDaSG9Te2Yj2urJg0dQX6jM
DDwv+o92/lhgBjnp3yjGHgL4mqJ4ZgjanMkUcv2ptF622AX+rG8Qy8zr7uZLb7tgX17oT29+VO7j
ase8c/t9ZE4EhhqKL8nqy53H4w/bhtsZEkGdh7il24e4G0Cf/ihseHAb5+wMPoJf/Res75DaTARi
SaTLE5XD8wxpk0VOOKXvnvXyYJEbp7wWOPcCFZKAol/S4rTKdkcpVKAbAtNYnUss8cbqpym9JGj9
RHjRHqbp+aRxMS22niKkQO4cJWPIJmte2yFfZgnugNunukX1Bd6TW5zu8puq9J6lj0/lrENaLG06
Ct9kLmD9oq6yGSboiB+Uqo1feNuRYloxTnd6cEKgm0uieUuweOiTTVn0W4wJMhQUqQOhE+hVJLFT
5lw98Wo8DgTSKJB2ZO5tYTYLZ3Yty2eri6RYaGar5s10Y+5D9kgbuNfatJgUypoSZ6FB2veejYNP
5MNxKmpPfazurzKGhlezeD9l9eSW8X71Pyp7LWSQTjNNupYnNniLHJ26kAEiQ/NkAxeA6XUungpa
5VbrhNQf0oOGtopzVV5pML8VxLuGeHPDSV15LzK6kJ91RAtBUJ5JH2JeiKjRn5JBUjKbyxUYH4P6
An7jEELucCD5EOgzlgAyqIJksXORDk9tCNtu7p8Ce/HNmI5m2fJaXNeFoYyzqeheg3E+xsBAgjmd
l50zxFCmOXFsm9T8c8K288qvs6a56GJIwPpH7fxiDYW1S1J5TuJNe4udvnX9kQQRtXmADSJekVya
cmeiCqohFivmbOc5feYJVC2sSuIejtFzCA2+cuuQP2uCVJHHpT2vSG/Mvxk4qIfVD4NyBK+6VKwO
3vYps4gmnSweXQPFOwjnLOLDX+u0wkinxSlvCDuRhY3JUD/RyR5saBJWkJw73hOX4nBvfOBAuaHq
uZn0Q4labcVxmlAN4e13nBXFP4ChKM4xWctXuisQH7BpNc1z1lHz0fVx2pYsqVp8lIrf7IodN1Me
/GIrGogmev2HXw47a+rXCM0lROq/fc5+GxocqPhX4qnMJUGi/S68Y9s+seadVth+VGJTdu9tS9AQ
YEAw2Cst+AOJw3wu0K7GmJS1MA7vOyfl/rNm6ltZ+jSG+qsPH6oBDxcueU7Y7qJFv61LnJQOzKG6
fVMPj4uwW0Uf5PCF1uA4zTgWnKFAXNskqEw6VWcfcgYr7rxvJBhnKOt9p8G0CkdSTe9S4YyXcTbo
KhPEnkrtH1taZI5086UY0blgqsWWS9x6SxIP4HfpPvyG7VyDLgaGh36VjYHZhuMDG9C0CvRusuyO
5drmAWfZClvZxUHq4v6Dvy7HchqgpbT88Pk2BihRVJS1ctwrFuVK7PrAezHjkPgDTRe16ayfkxhT
e95elH5ZFAaUToRa8iYKLOmjE1g8mwj1I6d6A5GWXUjEsQwdktgJJ+L+bJvKPWvnPlqFfopauquZ
IZ40IEDz2oUmE0wlIGCgEjCFcsejuwVeW2X/jafFlyqhsR12rcK5sejhXJks1ePYPHTKUeidsVM/
r1tZOxu3x11gcJiSlzbwIW6zPoZi2He9ySH9fp5p/TH4p1abbI0fRdW8+DH/R9f+4Ln8bZXzNyLt
rzfgYky97lmofx3pZFI/rfVHjNjY9ugWdBX0yViHKV7da9ljASX4DNAFrRXkj+Jwc48PccA+dbu8
aSwj2Mh/ERLiVO4TRQYw86v29kPpJCHSfU3JWXLkQ3xkjahbt3XOguJQBuMbnCsyMnwsFQwaXXnW
6Kx7MIDNIC/D+C0gMF/QDfasoIvlv8/+JWgRkgc3awORQrU7M2vwGIt3KbptpLqNT9S2NOdyLW5l
GaTL8lGWNOlbmwzR69wH2GuIEdimrEboCKfXGTnJjUFkL1W6QqefYLk0DLcWwX/x/Iz75xLlRucs
TUZmcuq0ObhI2o77Vk18F8r1wah6ax1wR/sgH22fe8aiRJlSpwchBCl0Rs9miiZrZJnFodwEuFuG
fzGKZW/3SMcK0lVHi4XCOPogAA5oKZ5HL7hEXNo0CLukjqCJrNbuZ62mv6DUh2DqL42pr4Ccw0fh
Y1ZsJ0x0wxxIzwHdJTonzJa7bjm2UbUD/Qc6XiFyWbANYYs7tKh0Ym/vdMHduXEzOXzv18B4lEh5
VW3GVaIqUDdTRn0Glw2e1I2777WDkqLclegofWw7KYJaDmiVNy5oqipz0+XXGLVQlRU+NlgBU6iP
xdOYht/ddSBWNMBeZ4m+R+VHwOPQt8fqe0HTwcKzMcMzDdYgK9b5t7AmD/lrzNp04tgid+oNWGFJ
59jTvESbqviVLb3eKyGP3hhKF7G8Q+UEotEiYxZwRXyXpCfIl73KfKUzvQRn6kEalgDG63VWDuzJ
VVEPRGLehwDoYQh0dGlhEtKKbVFeelATQrhI0cL5NgGe3BC8UMAqwM9QVMZY+gQCN45nST40VnWD
2sPbc23vB3yMkmis8ggTfVn46Pdq59MV+9rXyexeML5NRrdLLLYVXNJt+qjAf2N4Z0li4ody9lIi
97OV18ERua6fw6nfVMTu6jraRdMHTgKgpiFDbkJi+8MwHapTLGlHm98rL7/ZzkBU/oOTkNi12PtB
cI7pnvLmJJaHtoNSoGJdBXiG+qlG607r6AyUPcGuxUUD1jI/sumfxfQxGHH0gvP9dKyumFFFX1ZK
c4Wo5C3NbuzMbilQ7vfBLpBzmIdO8cjFrhVYDIlnAD/K2xh880L0m9fzT9hwowUUUDWmFdo+mzRo
k0vTAmTa9uFz7y0Zj5b7zmbWTdjgJcs2AObUbFdy8oNPZcJcoKGZN5hFIqt9MfEl3Tml0cFbNdgT
0abplk0xnKxqkGbXZI7cDbRzUWW9uuErC2AF5veJcJ+APKcujBW8CfuTZepDHnse/YTq4hyj5wtB
umAIvN16UPYD97LTU4539WdhEN/oJwQ0WadiilKs4BxbKdJKl3u1Osd2Mls16Zy7azbxZs9KlrbA
Ehb0N671Ae/gpWj83dz8KxAiANRlMgKc7Iut4k4W4IMQBKJYH6dyeMSlayIf5PIxrjHi166Z+/T+
fZ5rnoPipZjWxIZu5k87Q2k2VDqlAQoog2QLdw5GALdAYsnTsE3l326EU6Qg34V01KI5H0idj/Qy
dNc2vNUdQSPCclWcJvtMwe4UPIsU36wrPVjSbIGwJHryUkS2NPSPfvgDrtbVUJYuw8n0O7jRgARU
JpN4GduDt1Q7x2W7Qrj7/6CuGa3a+AyB09yRqsmEUx2t9E84VcBVNnDfO3GrEQx1JfDeNCjoXp0B
HJy3Biljnc9zXO+Bo6xJ69VpXH+s9b8KfY+mJ86vHkPnaB7jmeHRiQz4QG5qJHM5Jg2wP7ByNk79
zWrAakB+rLyVZgSkN6fCt3mFzVbbfdfah1203E+AUXu8SpQ9rq08OesTNQCkqe6SypnBg1AbS/3N
UIjc976gCH0mssjHUZ5MeWGyTL3mGraQsGzxIXCXdVzmTnkrAp0a0ICL9W/G/0zQ1LOLhyTkod5l
F6eGtFrw6gfjo/a26+S8AnnPOJpOicMZvQuskvmzOC9FlDo1ew7W/tn4Dd592BpQtPY9TeYe/Nj5
PhUBjBDjOoGQkflfwNatC+/L3gXTq2z3gTS50z01wOJgN3sVJcJviSg5GQKGVrsVwkPsqjZaTOAh
QROzhuQncD1YkwAVfeiB862sTmKGDozon5J0uaj/lNivbpvXy+f/0Upc0TYSc1ZNzZ5XWFpFyo5B
jYxmewipk8Uow5elTXziAFbbNgBNKiOhDTYf2fyK3ZyMB9XRq0EXbcc0FMGWjGXuOevGYGwwFuol
QCWBLqZH52xn2HkSxPz1eQygQgWnJqx2fBu8dTPES9NyBJzbCsA/FUBM/VyViwagFeVu1P6tESph
N+husdfvugAwf/nOIgdN0bCJULiEtTnYBakAwL5wzsE930SzSsvoUCJdsma+TN74YoP9JEcYxbB0
DYBG1K38tFICbp0z3rJdx+yLZpCGvTcdva+wMvfFVqA5Tnnxh/4ogyhbMbS28pe3r7MYNlOFGm/5
A1Xl0DRvgYKNll+lRY8CRe9K1CeDvhjtX3xHfdayQ36EumasUSeQ+oUE5hDP4XPgF7nB6HmM6wfs
wU5J1/sfvi0+iQQ8YmA4rB2eEV9cWVnuRYvMXNvq3+LJ71Iup6GC2gE35N3xWE7DtksK8bDAsqMA
WuOUZeLwPpmdAsaL3YaK5Qfm0M8xhfh0/Q7APINf9IOUbNpIjqYGj61MRq9gyTiNb25bn8Ju3U1+
dPXIgel3gpeL+4tMJNoozFbSBdEGhqop7+gD62DJ0jnHOHwZKnbWaM6QcqXjpY7+5QOsHLwPj2Fu
5m2qCBw+eeoqCVc1JxkBEDZYrwhPC+JotzKwA19mpOZGvEL1OYWdMKqxf3f05A6Wx26XFsMnaUnW
Lq8e1Tuy2jjxqiilg7dpsdE5tP02wilohXMSEuCtxDBxdQFI1OAYqzWN5SViXVZamQoskLjmPYzE
IXDnpF6mTe28/oceYazVtt2Oh9eJPNYaEAhk0xpnyL0JPTTIIQ2Dq6pfZoNzcwKk6OKnx18U4MYi
GV5zjDooPETBNRsvvtdldqlTa/zU2ldY52yqim6hiJXA3CzpaJ0RQBBRj+zAvUM3XwNwu+bQbrAS
d0ILjpt+Kd3oa+QYCPS7NVgTGi7nsI8PEVx704WidQJgOofVe704G5+NWTT5Rx6/UUqACfZQHrce
wqnT/RPdv9aDmQ3tsmkxO2pJiv4nW4WP5z0jcJpdFAyJGaes6x7WODy2rEioX0Ho1CCuXyK4VGtg
ALG4NbV3ILK6hhhqauU+dPcigsusr/HsOw7d2QuJ0LhV7dZjIoWXpEjoTC+tX29ITzBCKwE4Yw6w
FrsS0aTxgCfzDXZZNxIgnHbNUTdwS9cTXp4JJSBs5OZ8wjCwj3sg79cxmgG/kL3XqSM3PAcQmROn
PwyAtmlxkUH1OvZnUF8/aj6jZHU/6+lBwMfMLd4sL1Lllj8uj05FYG+2jHems9AkaNDoIXg2/OoW
3WMUR1iF1mGiBM2KChrBsJsCXH4d4od5ql7i2j/RDhfiBGfNnR0bya+Ny4w19k944uQ79alcnIvL
h1zx8tEqm98noBP0pZppRImPaa37Ok+3GQjhtPwxewcjIFRB5sOAhuy+pWL8tzriOVlFvnYmJwt2
PWS3LUa7DxTM3oP+2It2U3cLtGq6jVxhWdSvCvqwU5BagdGl9CCn3NPyaOj6DFSqy9wBWVG4fE+0
yKde26T0MC0v7KM/0S/qoFpsYxi9dFCyVmHO+mLIgxEYmWN3s9/Aw4SXF8JC5CsMNVOwdt9IrG6i
cT28n+WjiCp1CDBFcDktDuPSHYqxy9HEPis2DQhOfupyyFBRcp/dgO0rD4Ae3mMJKKJfNstk2hxt
ztUXJFlrFAnjAGSjFCSLveU6U2A1CygCgTkNjLyD2PQaAhIYu/5aOpjcCq2Aa7TTjVP5S9l8GaHr
l/QB2h9eNe/I1HsIhFxBVH7x7qPUsnA+aAOntLEiD17Ic0Pt2cRmx0x9Hke0vhgZ3BbM4qG0rP/I
Gn2ujM+Yv2p4L8wAOIMYXcEIkAT6ZTmrx3ceTFeFQYiU45at9xjdrGgLPFjQjl2RRs56Bgy7X9pi
3ykMBvV9wmZa/UFb9cZmmjnUvYxtCCa4BI7WWJGZfhaQwlTPUWhulcOvxkxXqLpfw7FE3z8eo8Z7
DMKFfy0G4DK6GUyrUKnBpDFfSbCVtvmNWbCTfnRiU3Ai+MxTMR+I/2uqeuO0/bETHU+7Wu4WEh0N
GNcxpW93cNfhnKdqql1I7PgpoSNNrEEvBjTrHXd7M5EQsnD9fBww2zAN26zh8KrHGkPHJUp6YTK4
Mjy7mFXX4DLUBf0OmDzVNezUFJBwwSvUc0P4g3lwOrfgH2DykI3QtkMXfRAgXOXlYL96NeWR72QG
sEExzgenxxg4BBW8CRqckIqiV6RYhvIg/B6Sv6bG75OGHhogAySM+zTGrLJxvsK+f17uMyhv8F/7
tbySWeYYBeybYg6TEtTQUOFnGL98djn5ow1XCc6VSuXaf9qKbDgmZ6Ohpwa8BmTvdssbVx/hGwrZ
1ujOzRj4+9hg1BpSbBvH4htm2eAoqOkME4qLCsTNFIvOSG/61Kw+OwcVTO2AHzwTbQHd9l2xiyt4
ZrqCPd755pWLlTXrg+0BD+VpWN6YqkGA0B8F/QgjtZ3XasfHJXPuUKhcIa9RJY1hOeyp8llCxqEA
+teTfJ7LU62icyvopTZ6L5tlpwH5ztbbBx62OmyQhIXaQk8hF/QHEEfiWpkr0hxcpBsvXvcq5P8q
l6WTDwbPKMrj3VY06Re7wUIBODoYgs7spBAGIaiax2hrl9nF+J1lPh3TGv0dzBzSaoU2AsghWAYE
Sa8fqpMT3QzEc2CSkOm1fZ0wh6ysJXmgnHzqAH26FdvXLv40wxuG7lmoLHRg5V6JL3h77AlDP6HD
q/TWt1WvL1MPOiwQ4xE6BKEu30NaQfXBBQef/M5ALxjE09OmMI8LJ0eXB/vZyK2C/fAyI+EjtODM
7IeIA9mPACcvV+FhYUK3zt4sKE65/xaCsIPqA6U42TBWHCuF6/dk4i8859Dv6hS49Hy+yM5HPxkF
B22c7eq7aW/KHGZvqQL45wOj7JcurxoFwj10HKEh0DVrVjIflY9BLVtuHPMUNvWT58HodECsNv0x
mPzv0HFzt42gI1sfpRnzAJBdX3fZAvR5Lj2wuXxwQqI0buZdULItMPMTZSqfHXpoI5suGP4sRZAs
ugffA9uYiFcTymMtmqTqe0z4wa/D9ckQbbFpct0vOQtHjLKdDOfzCsIXzgWQWim9uz1ohlZu58Z8
o429QJ0dyEe3gedmOpPyrIb4UrgUhDDGQXvRZyPpFtypB7qGWdUCVXJA3Gzx0HEjmti94E8O/hbI
QBLowm0qCSTn6EYHmBF0+F0gCKgKvlM6d+j033fZRUOLzvsUps/q0vkqZoEAV29DOMeTpbgwE79V
S3yMdQuAzI67AA4tpf7jYtkWMAPtQyFTM8NFwg+ztrc3p1Gb2AICnpbuhlr3QTd03jTQ4fZ58FtL
/q917VcbgI64TpmrEKoidSlaIBIVeogMbh91WiINYAiCKGU8EFpgG4A0P5ymod9ZVX6LCF+9NK9V
SU7cw8q7YJjIbWeDdXS4t39PwU5JzOqDXRuWqbZN5rp7zM4bMK1Ovrei1AIuODtIXlY8LVD990Ig
p/mwPEz8NgN99+AnBZzFH5CBARqooynaXLa/TE2Zh4ISm6RbLrdzK9ICUTxQuy5+AdX7GeEpvQ9P
XD6f5jjeNffSpucZVTtZNftigKwbyBMR9FBp2QAtwZqyg8UELPpxdsUgA8Oi18b9LOJq52HfxpZv
Fdv42j/UetvL705eq6bdhA0sPXnaQ19cyGrjNP15qZpsCbc+nZICBMgave44PXAsDum3BtBp9DtU
O+b/q9vPoayuFdmuC01n71w6MyCSHXSGkm4OMjnvjeb5KM0R+Nqxdfdh9Laa11GtmeDXwd0v8CGs
eQbqD15wKB8hDJUpGQ4qBtcA6YOWf0OA++52G9u8joAd8DL55WaEu2an993ywDu9Le6zlAaMUImx
dPjl+XvPfmMgEqxQPWvAGEIXUwHQQpe1jl1GK+BXy7nGObPwhe2KjIFVGgZZNDQ5JJgwJAvS2PQM
PY+Trd6SRz2GdKBbem7ire+ihnkd2GmEpxOoXyPeqvWn5ZiADdcGmIE//KPj0yB2pBNJ0Z4kskHV
rQn3Xpzu5iCMcYqRSQPXBHiadhG+cBRglHAMz1Eu3tuX8u0eFazAWR2K9E4nKuOzMDIrMP6tnX89
GYGqf7Qoq3FhHVLmnQm6vkerC3AauZNi0DogdIk3ETWpbeBHO8ps9L5lB5gbLDC5qwpcGPAyw499
9Dy4l3qQaac+VbOtg6/VBY/s6X4HQwhs2eVBdiHAop0BiDuExw7IxIrWygH41KxnU83J/e5HKCCo
W9x5i6icv2R4EYCceDwgMOFUuu8dbELmj6G8Vt7NZa9U7KU3YtFwTCa0MnCh2iL7bChIMvwSRvri
t0fVoiooFucqKTuHUwMe4G0Uy9mH4FtET9ZdtxiO0qVAIwKMFNNCQ6/3iwBsiL2JDKh9oqApbeQ3
4zcfhIFKooDlSaGhDDSItPfwzzrtK1wK2om1Epu6JXdDgR/aPWmKCxB/whQAxl4CBfhZZ0O/pUDX
q7BKTXeWIkx78svHb1yVXM6DvQH0gBeIfL8jxr74qMHG6r1jzPXpPox2WJevWG1b5z1Os+brEcde
t5j4wXLOqcxLFdhHx9WYNZIUC4IP9fipCTLIjCBfweNGOAC06z1TwBhnDyHdrz9xzC62eVvuhAEP
VgjvKhwzVrAc8tNdMWP4FOU9MEzB1PMce/niOH8OnlPnF4D93pS8BuVlUhh662fj/pHhMnhoCVcg
UWhGmi2PObxRX/5H2pk0t41k0fq/vD0iMA+LtyE4k5KowZKsDcK2ypjnGb/+fZC7yjTMJvq5InpX
LScTefPmHc49Zzyrov9UpcqjlxmL0FLWbg8ckSqxHLS2W8EIOuwKKKx6leZcwFQR9u8CvISWVhPg
9N3UZDhR/RkGvZVTPJfU9DjwqLyViQHr9JslIBkDrMYBuxnH+4xnwVNPnbJKe+KRam1S2vOhfe0Y
NvQBrdVAHJl+VCviEQ2XaezKyNtH/X0m833BsTZPXUBdPagPnFsJ0AzsxTEUvupQY7fW19pr1pH4
DB7b1i1AGZ5zcvSB2U9n6XU4M8remrasKIAZ4Ha99i7wy5MY3w/+G69JHpxGbW6xOVrdPspdwiYV
1BGBbAhKY1OU70VbHyr8gqjSV/PuBVBXSYnIzbCN2op6EODm0lyip446Dpl0VW1bxMPUKDlW/jYw
ScJShQYAxBCV6pAN0h6Inn3iZ0t/KHpnzwVItXg3WPRNHAHR8LXq39TquipOsf8SQggfNqQVAMvC
dRGBx623SfjkaZhEuykSClnvYfLSlZ+D6pVO3tIAX1LULz47a7xHH2Ct5a5NqmkK8hqKG9uGw3B+
Q1kMTxOopya4aYVRfKKh1bs1iu9SpO17JBrdeNuCPXdPQ/pcZe1KlO5gBrQpoSw7ZS2kT7jwnq8u
mx5h/7bvo7WXHBEJsGXHtU3xiDjSYlDWZNALo+KowmVoUXkMF3530lrEgdKQJvo6c1HXFpdE4nap
dDRikQ6wILgTelvCOzOVFcmnrvO2RfhsEeSKDFoSyDVxRxDWUMJq7aBjKE0Wt2We2413qtqvACdX
ftXQZDDXoukvR0CFVq198y6nuC4EyXtclNuhqZaOQ7yYHlXKMKK0rkFp+ca90Wz4ullBhYAR4Pyb
5H93JW6t/CVy75SWgaeHPutoejFwpH3hVUvFNRVXZDVTiSIn+AeBynysDxtDfSnil7Z/BQ6wqJRi
GeCo5OK18x4H56AUz71/AhPLHw+ygx3ieYHkJPciOGrhm+li0eR5Et9Ysx7C+DFAhzXp7bFDhCfI
wmPUP/OvKIlzpzAOXEUPoZEvcWMEHHYePwr9iFElGqRi6zCAS+FdjdRDkB45eIICssKSDM8nuvrP
Y6vmhxZ2UYdHfQBLRHSQgLV95RUHiiiRtRQgW1WeEVpG8TaRo72X73jA4gKIrvKmRdHnSFcQoNio
ogQgXlwNpgRIvlozZ9eAzi67wBbQZRZlarTNIgyOYnnSvSNRtmPtLCc6KgOXBFENw+ZhM4zXmlSn
ElpbURVKG83CVNGijdehqdh+068066Updym69xa/WNnAM7/LQask3WkUOEruNRq+ZhMSR9zW5djY
OypkwaZAPBrqJ0UrCWtTu47vNPraLZMxA6m9yaxCAFO1YZkHJwu3csPLmthqoRAlfaLXuSJfX0oZ
7HtFAv72S0uDUlCpevfPhfs5FcRNr38WInOB1vKhl2ghDxsnLHaZkxH+5LsyFHZefiQOkxUuIPAv
VY/uoUOkm3IoJMcWZOwgkE+F5t62Q7PUtM+JpdL5YIqVsfewPZnKRmi+Br10lDyKksWNahXPmZEj
o1XvhEzcdXq88tmIF4SLPrmvgUPKNT1c5ymx/rJQ+KJzF9Rvg/tQVt0ntcsWuOgAC5LFfufS1wVx
wlt3NCRr3UsrVY2/8og2Jb1p7xNlAQ6x2Fj9fRQJi1BL7EGQ7NLRV6pHRqZ6tirQyKcNJSlrw7sd
HblvqFSTUt7NfgE/wkrIKe1ElAdcUJTqDSlUmZFHMw0c+ae6GE+QThK1FjunDl2UOXk6cTuxMHHq
0N/0YrsjGHbycunrxJV6faNXPJ0ySKK0BfRQUOh1MFvvwBmN9YDK7TcGHQomZ/OuXRCGSUXNr69W
BCaLBPyPRz0UKm/bQtJMIGZx+/dek+3E0nj9ilURNFRCQeaWY1+gG/HYxFnlkpE42nBvDBfcmW68
9PA/RtxRf1d2XbriOQm1Z91R7dK7BWIFZvLBMGGiq4hL8c2IvEhWvJBA/nneW6VvFVVf07RZudLS
ao68x0wS8DEEGhTqQ6nQuH6iZyPkd3qRLZFLAYFq7M1SIG5qbM94aIglchPMIAt0NG2Jn3LrSYfv
bkwRCuLghscOgIjkJFtv4GEluMkkB1iBpW9dfGsfntzUAhSn7auyX5QGopzii5qTkVCipxrB8ERa
WOBViI+ZGZAKdz9wrpGlLormk+SPvTTG8K1t4MKCByRPxg/DHJFEuBxJo2lLWi5oB19UFnSAYB0h
wHniyE19EwI6koD+Z44BvJEpRTlZdjVXx8Ilg8Mq83SRuZ9FaReqHGqqrsb/hwSEqpWwf/fJk48p
QpstDGV+wHwGrcRWWvf85EBaCtALic1HxSTPlHtfidaiQfEJD0csJVmgf4wv5lBu5PBzJWxqNVsF
VrjKwudWNMDo7ZQYwIiCldLWTbZ1P1ZkPNiZ1m1u2iRMNjI5q0KB4VY9lQBNTDotwEgUCrtQES+s
ni4QlbCq6L5LoXUXilSJ8ZWJskur/jiiqEqALYNIts5GCwqsY3ieUPnmd5za4LWUygVteKMTniRV
utOC59ZRHzjeoy4NW5Rv6WSjKjqIG7f6VJGzALpNCf+Yrwl518N4nZsb3oOtTwee4j4ttTeO1utB
znY0yWTzUaioKPbPTvo2pgSomS+s4E3RvYVYFuuiqY4yNy4qHPo7W0VvKSDUnCbHI4LXCQEd+t5f
tZjtGe8KJQxR34xtWgALWoG8CbWBWFHXyUdOmgQvZkEIB6ggGNx1RwWkzJhUMmwpZahY3qrqkwmm
pO4P41uFl7IkFxf+LWZKXFOIm9xtZXWLMcAlHh5qBrtiPP19N46mYXU5sYVY3IWpvgOMYrbwkPUW
wy9fct9c9nm49Ns3MUSqMPF2prwJBv9O79OlHqxNmtpGtaXsCzcIvpM3K3U1O/YLe8CO9Uo9DnIM
cMvEP1IcEQCbNKuWBCZGt5aS5iYaHnsLBDn5f01x0vW5NcMqJzL3M+AZ3Z3Fx/Mk0F6avBkD2myI
wflsewYzfbIUvl+Zf1UTZREOwVLTn91cZh06pPlj20Bx4XQAaJKlongoxhTEN9Gio00n8hdoKAIQ
ZyikYjxAR2uzF3dlFaLjGNz0iHuaUrH21G9pEa7lQhbWiHm7exdvwOhdDYLDiJeyAs6u4AUJlPBO
DKWH3o/vfDm/ceiLFKX7WhrSS08UELfqQaULJcutDMZmbBIXDxLTH45ibeCJuSH0wHioQrXCsKXT
Qt4Qv0qWswE6sykyZnOEMP9CG7SGiKUrjyg6mvT4wJRJZf4lK+iGIpae0ZKJRbKQCDhoI3mvJQqQ
qniqRnV42d01/g5NTLtymq3nAdMCFxlLdFBl2qrfI4F42T0mVrcUm+ekfC4Ivv2/uqDZ6VQ4Q+2b
IsuHVOMrxkc/+8ok+tZKn1RJexblbdbftPp9Rh5uUNgJgm3tkb0XKTVDkl/1qbc6GiD6PTF2l6c3
QiIvU50MHCANw5FI8B478/FHgjyACEyz9KAlyaoQGQqwNujxoLuxF7ETT9+LwwH/5hbvVl4dZPCE
Spp9NelVNzzqFXX+LDB2Ck0+1McAl7ja80gpW3qGwyOSrpW6trP4hY/ZMEmBVs7C6rJ9LBYUQ4J1
R8xa3TdtuC3AHVvWi8O17gULxE1+w5VMHbQvqY/0n8SeQEaiuKd5R0WSyGHTx9YhTB5vh+KuyoyX
R4uPGaNYlbSMyZXkmuyMopox3NTJF0M0dqQXSwdLUzR1bVg0XiXgmT31cxkgEIrBFWXhznqT8q0a
Zve1kt079aHpHk2rfAdOocA+AVX05zwA7tWEDIj6ab+sM3MnmfR+BorkZqjfJZFwWyleYxs9Moxu
J+/IsB4kwAmjYxvjU95PUXnyS23vpbtO4KmCJ4bxT2dnKeadVZi3oOP2SAcpnBlVW2BOof6qg4yE
ck/bK2J2SkDIj89Yy8BtEdRbmcum6RupEzYaL1Z165bvJggmp9gMw1Zk4iEX12kOLiOwY0YmMJoA
ZFtK/zJpwOuU1pYG4pHok0o7jGIAntBvi03SFN7cTNzwaCe5vJcUFH3U7kfFuZdwKsauATDvGyMA
hndqnBrZFsDAqdavwgCNgJQSCRA+00lxERTi269+N/6q6H3Iu4Ovx3YEcixgLk3xpL1hFXiFdR0f
a6omTcCcJ6NAQkkbTCr2bkqwDbZrzKpkibwLgFEQ3JvMq/lAzpgalFvGD6Wu+CvvhdjO3ALIgIRa
Th7cNU7wqHkGlQiyCJ+eBiX9wFkGDexlQuaDtvalo6+XK1MwmYESn5s4wl6ckzCWEUQRQI3k7mEB
+pLFBYTEQvbg9WNOJJvfZT/qbBU1PPCGIgFKZ2Y7XXBOXVh+B2d2G8nMTMhj2btVQywN5CtiTG7S
3mRSuOskVJJAtg7pJzM17LLYjnCvRuDJTdOXrBe2ohhQiDSKbZNQ84986yBRQwqiEQ6dxBTUCxO4
o6MwY6CEPdVE9w50+7EeCBBjZ4/k92sOYTNFj3RveCOiUjf/EgvDXclSHdqhD1qhzIkFbGDrdGzN
bdFRyNIAfD5QzRh4RQEpuHAdgRBbma3R0wtQSRsoKZS40ILKHX3lu7Bhho5/n6kMgdm6+B30yU4s
N2LTUqzf6mF8wnUX4AZkRuO6Qr0b4vA0CMamKfcWsEUxrY+iOKxMtSIbr2/Mvv7sIOCiuP0LwKJo
icQfHDC0LUQmoZzskPv0XovwRDaMMvBOglmJv3+ijs652H4hvsBhvVOUtT6QXcEXpg2bsoE3rwWh
ywBvxFhdZHXvQX/fKN8qfBHJu0t7bChE3qtvyXhxPOno5h4J4/0IaymijS+qi7xhfo6WLH9JHqP4
AoMu4TbvgkPKVRDcR9lS952f0EhEl7zWX6Ja3BuJsyf9So3vkQo4VWKwsTwZVUq2XNsy460koEZf
HSX/ncZBGKUPafUaR1TYBarKAUNqJjZE5x3XW+uK7YTHsZAKiGBF5U7RPyvq9wp4f9qdkuyd4eyj
UG4yMgz8nNfuE/8uMHsirq0WVfso+6R5N134mqYC44EgtB7AL0D4twiFzh5A2AG/zR9quUEPKFx2
1TZN9/Tb10OhMNTOO8Goa3XTUtsuNHIE5c3S88+SGwEovW0YCHNg0a6tWwCyu6AZdi7YvdZtb9yO
OkG6IAB/78t3y7ijc4wA652kJt+DMF0PGsYTC/QT9EzaRs04uKfXAFcHy06N/mAF2kaXmp7pAmCu
eZqD2pTdbcGTAs5IIuEBXqcxiNeJ7bKwgDyprbYzeuveKYc7Sw2WAUxcORO5tWn+RRb93hQpWM42
OvWMiI4BVI1bJimmkSR/0vXuhowuicqdM2IgNcswKZcCIm+LL4Mq8hq0yVeZ+pMUZ+UyEZJVQuNi
MIgznB4t4/TGpykYpV9rpzwANjqaWFEYZLSv77QaxtYyOIRqBXH2TaYn0MZ2z+E4o9kPQBGKR01w
Xnw/PuiVqa5Quq/Ai20LQ7lDvfbYj839AuY2Jjai7HNYbcNavUu0epWH5afK9dDWadZMC8m6/51+
H686hYtI1g5S5SfgHYSDrxbwCsTPPHyDm37XHDVDY9K5CdzyS9UROeja55H3gL67zxNTHXur3lNH
cSKmp4yCwetae8phrmvrbSzHz95A0yNuCE1jzSUbVcdcuapPRv1U5k2x7EtipKJn0LISbIGacJY9
VNrXMFWfxDTbCGG4Eo2BunADuioi1siBWBrA4dMw+pwNqG1bA8V5M3kZsvECQ+pBlQb6hFNoMb4X
fhcV9ylRhO0Mj8jvtCmWKJkKx6vK6H6KE1acIgoaDwl7F9afv+XUlRttzzTado79cmRgYWrbTZPd
+//9PybAm1+XmtDixJ0SpVZSErUTo5akUSGdZcLNGcqr3xlo+L2GaSgqoaNJLfRX9h3PyIExZJAl
D4m87im3oQkOJkRQ16pMLlp4j57DjHRTz0klSb8zl7CyyTC9DkMKMtITvjrDbeohLAi4xb218CBZ
WEL7R+l/qS5Grn8GBnks5nhvxq82/arni04I0SpBKOWqqPNNtR7Wqk2T9mu1AM2/T/bgxB+um8ul
IzxfbMKMpjIU1SYlZG9DeS84FKRDwAe1OkPrJY3sOVf2pE+Ioaw4zBpHqKjIoh9B+WHvLJ2nYiVs
yLZOyc0f0N7+cnBTitQocvM4lTCZYOdvad25K8umCL6k+jLqY6Qzl+7SV9Q10CqSSQFBmkrRK3Tv
0SSEipHoYlEDGRRomskgiK8flnTJNM7XmdKI5XrqpjVzmsHO3fr5mnxvKe6MjUxLdzMvaiJfsv/z
9Sb277VyUyjhkG+cNwaXtyQ5S3Xnrd0bdRUtqxePTi70RBSc7PgIDBQS40Jed+n6/59EH0qVs+87
uRJ9Ss9PypntEgsadQ863rhzH3Ph9fr3ndvu5DJkMZUAK4O+LG0/jTmESpnqX61gTe5B5TKbpRLQ
kv94OyHee6G2vr7CB5vS9KqdfStr4i2TVgLqYiEKEclRYItJeOOXcK8o4V9FzCsly4xzygZY3EZb
ZZljF8DV6SrpbyWHvUCmVVk4aUk+PLy6eUVlBrrXJYIslEu6ZeQk8krtuMFGR3su6b4yRwrZUUyl
3LQosym+fyiLNqAaBHff9a1d9CLnWxuvxxkNG9bYVLHU4xmXcMbgkEG7cEoLfVEfIa24k2dYNy/w
vv1id9aUFAwwJUhHvGNrS2v9i/gW7YSFtZa2gl3RsEaylZmtyu4P5ZzDvPSKn291NNWzrSaZ5SOs
QPtiXLnbMXWJll26G27arTXjvGas3hqd29lSVhJVZp3gVED+g4L+JvjW7vrBza0wcVuFV4YOExlY
fU7Z0dh49dP1BWb875Sy1Os1VOsiqOIMa+O6xiICw+2kM3f3sveFAdMyCEYsqKkmH4rCV6JpxKof
j8pwNHd0dYqVykynXWwiW6rnQoHfGQ6xv7MVJ1bgl5JaVaNwp7pR1qX+ueQhM4/tmszTfFBrKD+p
SayiTTAnsC1dtL+zlSdG0aCwEfYx9kcgvPphf/pR2/+x/Z0tNbEOv6fgVvjYnzowHhWuc4D0183j
ov2drTB5xkShdZuq711G2WCsMHcmzaN/t8LkgQoExLqqDr/u6cM6AQsjYIXXl5DGt+E3x362i8nr
1HhxE2o634kmRc8IbVj2+5bSdZFCWmXC2GaR7B9SOZpZ+HcC2F+McBq7ZWFrZEJKLOWgnCa6wV+W
4thNrdAcEu59J/qX33Iau2U8Slras09AJ3q7Mc05ivSL3uLnh9TlX+9xGg8yWse8kEXwZnpbQWc7
zvv105q5ufrEV7R5VgsyrA6bMjnUprRIacG0zrCAeOT6QjO2rU9cBI3bKqtkvpZuZFskKe0iVx6v
LzEa7xXD0ye+IPQIeYOULMhUX4eoOGnhDRikIazo7lNclGbeo7njmfiDREIuyW1wPRp19ix89Lx7
tZx72Wf8mz5xCUWRlq6nYAPi3t8C5HVXWfOeL9uleoRpkxbE9U84Zw4T/yD7QRa5Y5qV0gazjJxU
8o3B5oL53OsLzTlufeIlki4qNO/XwKG/szb/i+Oe2ZQxCWZlWcrMHE1HKiv6bdUEKycZ2wRNBMWf
075e39iMVRiTsNYZfEHsEy7U0Dwq5puJUuXcEpfjS13VFYVMjt7KZI22N4o8iIlTGuRWceASBM1G
/9W3RzGrMdkf8jklqMt36+eSE1+kdN2Q9j3s56JarK2yulHddOWq3Up3EgoOYFwXuZE9X/+Wlw/u
56IT56Q2HigddCk2ErJdIAA8CskZJzaEqTNj+P/l1TJFeOQVTZfNiT2qku87TU/Dlu77MpL0VZsP
e1U23moq3fAq0zAuxGMs6AdV+Xp9m5fvAo1g1dJF9Xeh4Yge/tB4EPNTjCaIKW1n19/luz8thUEf
/PdSH1nZWRBdp4mkuyn+pNHMVaRaa4catVR1M5H03JaUiYn2JooTg05172de8L9e7/+ylsm2qL7p
6jSqLtGXqIyMTt2vazlUEufynYu3G47tv5ea+Me4MoZYzpkIsuoM+iprYzTKi9Q+zRjEaNiTl0zW
EY9TVGp6FuXLX19+L3E7pxg+uPMZFfZOozQR82/LYQWpSLiEoWVGDvLSNzxfcWoXVarRtmkbnwg+
g3lxjdTgmuFQO6YCPCuNd8mB/bLaxDpKP607cdzfyPguqDZoWls/QiBtF6ItLhgVmdvfheDwlxUn
/qvqK8XyLZj6ylW7at6dL6NQmGyxsotmDHXSjmmQXWa7y3hOgnXczJXDVCZeLGiT3h9GodIftxvk
1uF/vd2zxziJsipBz8SwxpOMcsI/0qEf1y6Bgf26kc590Um05bex1HY4k00sv3nBWy29GioQqwas
mzQXLMzcB2V8KM68VuCYTtiBYsE6W2KS1aglAQP239Vtb1/PEY5fSqJl3YAOWVZN/jc9taTJvSzs
2Z66cbfGNrVju7X29PFW8TraCM6Mw7zgWH5ZbnJw4EObngfIp7X5CvfcOLLk5DOWOHqN3wzxbEuT
E0tbOfM7lTUE4yaE7MJwUD7gzJhTASDnuQwAzax4QePJ+mVbk4NjtNj3LDfKNhVTmrYe6AID9VEs
LzOrDA9FC5uEV8hf5NDYhg48DgLqgKmPApXJAIgWI5YmyBlAfoi+HXANuahu466kx+wLMLPpdmNF
8GoraCYOVXIj+KkKdDORt54IvliHT8NvHfAKWe2M8BKmISyGmZLKsVZRpIJoi53H67fi4g004VXT
mQWGBnn6GPmiFyRKid10a3qIW3dfAK63JVs9Ag2ultdXu2Q1tLZUTeaNQGx78k60hpfDeENS5ejr
MkmWpgAELpxZ5JLZnC0yrQVLSi76nU9OIECx3rU016noeLpwiLzXcUjF/JZ5367v6+LtO19z8kAI
Ypt40JWODYRqN+T7nHaW+DgKx+XQUNLTXV1fcLxe06thiciUq7phyLI8uRqKWGl931Ayc2tKz9Wr
oM7YxUdMfm2FyU0QmxR4S5DkH08eUKtVLXw3mr+YMYIgbi0ug1GgHH6h1l87jGsjAbYPadt/1Wd2
etlkfu50klAmBQ3KuiFJDoA298xNOhqTNYN9/XvOrTKJk5rEK3LVGQXaQvUm8co3ruamckGxX1/n
4nU7P7jJDTBzIe39Os036j0kNjYPwwne+RUE5zdzwqkXbYRhF7qsmiRq0yJ7UUOj1wSSD+OVeMiz
9gnBitPMdpRLdni2xvgbzh46qzDg+w156MbAqHoi1UcTzHzv1xIzj0uYrGfu9qW0R7bOFpwYvhQ2
ZlR1XO7xmas3qMvdMJZD6zGfCRcun9TZSpMLELlGJ4Ec+ZOM4KL1SZpk6TpP9+/Ck0xpQ2vIbY69
XVb2O/QFYR+a2dBlc/i5yCSi1IsiSJyERfqxhxp/CvyZx3NuF6OtnNmCASV03kEWuenA8vp7F44S
M2j/6AKdfauJxUXgelW9/wjFx9zz7+i02M/DMKTxiH/zgWdrTYwtzAVZkJ3/tKnQzUCJZOvbsbmx
bjpcu+gvw3WwSaHkmNnl3FlNbC/pCkYPCqoXFSpHbQKzzVykMzq037dm6ooMVfXvwndK5UhZJ7BC
1jfv9cgKAqBtjcAzFMwRZD96Wo+U4jPlwY936cqy07Qt0MxWFnrcn7dDw/wBdoatd4fuRf1Z2xi3
8hNtmGW5FG4gm12128AeBzzt7m4k/58Tn7qUD1jSP19gmvELXuGnSVmlm0QRbyQPOBsMLcyOB09O
X2QLwjd95lQvX5CfK05uYOc6qBKEJFZplB+rrtklAwz2MNdqM17yYgQk01s2AahpVIh+vYmy6bcV
E1m07bxPGURVtHaJQ6pdy3hJWN52DrRGD9dfgot7O1ty8oBWTSZUnYB3oUK5yCydUb4vFgzV11e5
fCPPlpk8nxBYBj805NWNbDOLAmB5MUKHsn75o2tsbv0lsGV9Lh8fz+Y3w/1nYUOc1GSLVCoMcgPq
UABtwkO3zSKCInvUex6nN9et8QeChOhGnS05iSk7xVCHSCNYzkwNxBnj2m1nITPUQHfSvRuwogJw
rSGT7+W1pua3iEQfM5dJyplvftEZyaihq9qIe5u2KaAhEbFpLkoEOCaEBXoxHAQ7OsCUtK42/Vfr
czrzklxe0bRUkdEGWZ3mskUuSGIg1ummkdKlmb5V1fvMni6b688Vxl9w9lYpeT8oUjikm35f7Tym
37RPuoUzslblEr0AaZsBwc7WcKoHc5/z8uX8ufTkUWnaTqh6K8s/qn/SsvyE9s3tGMkgRLBCfmMT
7pict/0lnOOr69u+uGtFpgqv8m3NKYTRjNSkiAQcUBfdgS7Uh4OvzQAsLnrVsyXGe3T2YRsnc2Mj
pQTuuk96hHKOWy1kkKZMuehDubu+n4vv89lik4ijjvvUqQb2I8rmC0U68uuU9VwQODWzg9cXu3hu
Z4tNTEZQ41wwRJoY6qbZSQfGzdfKSjyYM2c09wGn5gFqyDErMkkJvm4YwI6wgXutwKCzYDGYPQec
uhzmnm1rEmqUbV+aoksX+m9Ya7ft7/4Y1jpKq/9jfpNniUlrWYx0koXcPHn9Yw9HBBPp10/pYqn2
fJHJQ4ScVJoMI0wX7vgNpdoRyifd1tzqUSScRGGuVDt3YJMnKTIgSYQrz92EBVgmtQTHvXbqTwUA
+VCbAa7M2OBHdnR2uxKlcyyNKY6NzPhA14INM5t11RIjtkhoQraktjeCNvf2XSoIn33SDxM6WzUS
ktBRRqAC4n0I/zS+AUoQSQFRE5eeIyxVl+qmGT00YvUl9Y39B6HIvzvWjwLM2W/wc90RA+S8PorS
YzlCKR71JZrrDH8tRpBQ7sw8QjPn+mFoZyuWOJY+acE+DQqD8iJExYWb31utuAuEdN8nTP3/yz1O
PEyttpJXtljSb6YLFm403dlS/+iNf4tqFI0WHnUkixrgr97acIJBMWW+6thlUJaw1I+yZUs820dj
Y+uIn67v8WLa8XPBaWvb6UITBT5GqQUR6o4gh/+jYdYePtvxiWDgrDHCivalU8193JmtTvvcMUps
iToWDkgpNt07FJm7yl3AdU4Mg1DInBv/L37on09rTB5Cz0iVAG240WCdjQ6+TEJ927JhOQXPW2TH
aNTruf5xL8HqcbA/15y8h2IJgyo8OqSNWgNE1XXvfMOCD0VCSklAAy2iWGg54f2gGQejT3YerHNC
n636FoYkHxGp67/n8vP88+dM7LkqvUiXxuaOqh0YAEKMpYGtu2ee+M9i5bOdT17N0jd8uGKJBMbT
tRD1ouGSMvi1UWxzG+y9bMaOx3/vysUxJq+mQH7VMPI5StPD6wHzCKT8hvx4/fvN2tDkwXTjnImj
ESY77goIUrT85S1jJmTG582d2OTxlEMVIuCaLA6lqE0LbbmISJAe2Qbyudf3Np79tQ848TxDH1SF
GmKquevZTnTbFuXyD1ZQZd0cp1s0xhZ+9W1aJ0KW0eG/M6Qiyxgenrl8/uIezlaYGEGhdnkbqeO7
2BULMf9rQNXu+h4umpmqS7KokDDIxuRCm6lk0vLxvY2aPKLGAT1kYbfSp+uLXG5enK0yuadhZlhW
mny0gFBeQsJy9eEbmdjeVJt2WAZ/cvZn601OBsy768MGmm5i+EmDEjKfeLZOfPGhOVtjcjaoXpSO
mXP6LX3zokR0h5hBl9bfxsIdXGpU8ZD+eo+X/rJezOVZlw3j57FN7m2rqfDZhXiHMrsNYP2F/Hkm
zJ1bYXJRq2yA2c1LvU2SBAyhqwtVnIn65laYXNBCMvO8GAExsb+Vuq85hInXze7yAsC9xxkwWVcn
5Q2hicusHBOPGOXq2Es+Gw3zfNfXuOxB1Z+LTF7hWoAQVXIxgxFannY3cMh+9OUUCC2oFNG5imbS
xEuzDYz2/lxycmdbSQo1y+Xws2In2vBFL3w0c5lsaIC7eYUNJ8jAxFSx7w/Q0V3f79w3Hf/7Wcxq
GqYTqMC9N66GShLEcP4sann2k05ur6JQMBdF3ogROw/WZ3yUTLAwH1ifAkDK7LTI+MV+eyvOvujk
LhtMvIRZ+p9nMKm3P1asVoydxfR+/gf0zdyKkwscFForUD75EYmXIklkav/7JPJsi5P7XDo+E+A9
l8GKPQjBM4b8oU2PPPHkJMYJ3oKZi/FR3b72TSfXO5eY3M1a6v8Q6t0OsNIEbtchG948lEX5WamY
GRddaPOCFhVEGK8GTwoXHlryC1lL925XbmItYkhaLqHdMZdCGEP2FJ2K0ITxuYHKXv+maOFR0byD
p4YvpRM8QPF/lwEPh6wEWEpfHXpAEdft/7LX/+fuaZMqrd4N+JkRXzCEQLQqRt1JJPoEng4v2cmQ
9lhuPHPlRlO48iG1iRvzDR3LlPCTVo8+PJ440Z/69Bnivqaciaf/y0P9c3sTb1ZCYe1VYwPBTavt
SEHjaC9MX6+qstsWtNoc01gJVQG5R5AsHLk/5nE/497McY3f9qvJlgUjnMFFnxhOUypKkarUp/LU
fcmTYq3l3n5QUrgzoUrwW7sclIcxsGtg8IwUb6tU5HZUsg/ggpdIOL+D3jzU0ET6KhxhHTT3sIz1
duI4/iKqtR46Q4ZzE0i5Immp0vZxBWFVBviVXl3FkfMwADnQ4vrUDZ3toriUwo2goyNJegO9UvwE
xRYaKu6KYqfdkfZkcnE/oNxmBeEJXDBCtaUTL/JI3CVoI7tC+RoECcyb3V3S6LdaNbxC7r2QovxZ
RlcJYp+lZKrbwYj2Clw6AlMhSmHCv8jAXi/tWjVa69JDIJVrB3p5T4aiyZdB43pwq+hPkg9xtDc8
dIlOcV5CT718M1Thk1rDcCeiYSk62Ux4ddEif57Qb0WixE0ypcZdhqCVkJPvdw2zEu4pyN+u37bL
9qjpqmwqEuBPY+ImrQGOlKxLPLQroaPLXzwoQQfzRlHdhUfkiNqyjIiS+QpFtCDWM5Y4vjO/G+LP
xScus2gjJeO9Y5tS/y2t5Rfm1Ddpp8ykRBef1LM9TuxdRAlBUdQCjWof1gu0gUy/fJ35jhcLbD/X
MCduq25qp1YctvInGKy5UzMnHqtEONZSa2KivyshzaF//1EIIdifjcTnNjdxWgX0+r4MCfdGVMqV
jKpPDlPpSMYE8dY6GcpXRKf2rhM/KEG4zITiT4a7AZv9Yyjm+NifBUW5nqnJUAVAbjb+tkQ4JbWh
2FmOM/JBSOXwj6L/s/UmQVgWpakuwX266aPDINNxRZ3susFctkkL7LgMWYShTkIwJxBUuPrLlM7g
1xqxR9mYDZwvu/mfS0xirswYstzvgX+NIGBpGS1V2DUZ9UfHfEPApSz+3Y4mnsS11DCQRdqrBsTt
qricj3iki/5C1w1Fl4HNMbbwqxlUcea6Uv7/SDuvJblxbF2/0GYEaEHe0qepzPLuhiFVSTQg6P3T
n5+afVopFk+yjyYmYmYi1K2VAIEFYJn/wzLoLeBMrNqCDjYETi3pAXIy7ugPb0DubmXi1zr9JZT1
/GN1sfpT2hFwlXBkt1n7mGoqNO0B1YXyeNgpdpY0O2Eq7qEtcmYpu+0myQkl6UbKxddEl18UMjwW
TeyGaXnqIHyMv+MAdfE9JflB70aX1jhVQX2+/i3Wb/gXv3mxYVKaBDEwBPPbuXfmmeLMgRK3BXW9
D2anXvDjukFpdbFdGFzsGDp3ICEWCWIjgMfVbkC5O+gqFqAhzOl8gPbmQkqgN02IjUPNDsRZp3Rj
9+9c1cXvWOwrGcy2bNRR8jWHw4cdWMDIhZW7f1VbtLUcFxssHXpKhRALo3P/t6UAhQzacbBQewvd
s7mpYCu6t+75L8a32GUGyUJjAnAd58w/gR7w5f5tnGfT3uKIhlqYmE4SKsKUOrqHvhi08CAJF0AM
HPg8Kg+WrqMNq2Z7+ouKnCGEGvnX19bqNFMiokiWoEtKWRzfHdTemkrAT6irz7m0WofCU5fd/1dG
ls+OTKlYrEtzI6cGbNpNMziUf7tuYn1Two0QXcTLU/oVdrg4xaRs1Eg3S+bM7gtlA//ZlL+OsX+1
Kef19+V6dWFv8e0AXmm5pI+IcKvBUQTQSy9Q9DvkH1DX/Zsr1oWpxTeC7GQYlQB3eFRABYvQn7IA
OkTX52/+uVeGIy2uWNLAS4kXKDwLwPuoyn4nDBm5LQoAWCgNS6dThx3CrWTD7Pry++erLTsf0ymK
SiXBjgNQaE+k/glFNg/AjW7M4PrHomQOdcsGdIf+PNtaLU+CPkFNycQfdYA+KYC6AZSY/y4qiJre
/2to4bWiKE61cM5IVPSs9pA+HTclhubT5euX+m1i4aRYpgVGPvwqKYY+yn9OH2jF4r42vc+nTx1u
fKP1EoiLQS2WumwUwFwFcPu/+/GmU/mvNEE2bS3WelSXeP2BBOxpYxVCtJNDYjdtDnWv+wJFqwcn
6HaJwbwg/BDKMniIW70K60vyn/ldtke0VZZxnePRpqe3UBUNEpcPG/5w9X76e0KXUjkkMoyY4XTz
2PQkU1cnW0VUq+tdR+8pPCGFZMjihpLUQxMbdTcfLPeZ6mtAXIDfEOVP153G/DG+LMULM4t7SSfX
UkDQuwz5KQTxIbQo0egg8l2eAxtMbTHmTt/zx+tGt8a22Mto0gxVAvyUFxACOoang0SBStVdYTxf
NyRtWZr//OJIqYJKVhMNXsPwJQ+4FYf56vfqPIvz7/GiqA6FD5LBK7i+J+6Oh9bXHChCeuk+dpWN
FbN+vF1M9WLXB12SFaKC3yJ+dDv6qjiAdDnGHRqlLP4RObp1fezzX/f1y6JzWiIUVY3LTcBD0Di6
DAtISh8ohH8JKLql4Cci9ArCn9dtfU3LI1IG1UB0+8KcBq39P+c5BfUrBTcWTWUfrYNUEOq6agtH
DWJTFdSf7AEgICd7CrauDF9e3rKMGZUlqhmzaOEye5irWR1Us905Us99yF3LaO0CQfYw+uVob4zy
y2aZralo7kKmcs4ALDxbLQmiCAmu4leFbAw4+YcNiU4HUBnkP2wPSJ7RNTwl+FdNq1+c2p/GlzEv
0lZGYhQKphjQha7xxyEB/KDdOCm+XCIWVpZPSC1TBDFFwE4A6CbMkRaHyHntIZhpRpPhSMNWv9yv
3/3HOv1lkRIJoUB4uuVLPx84esVDjEuHGGh4hvInA3xEMn6IePnJGaKRUPnd2Ivro/xtc+EWVDKl
wySBBYFNYcsADA4c4s2JD34piHAQNefFRq7x60NhMczF7gexJiZJIxdI080Js6RHP3d4JC4I74Wb
eZV7fa2ur5bfI1wc+HEl8T5gMCeFDEhakGQyxIRwZ7puRlzfEr/tLLaEUBeyynvYmYMoOEK4I+1l
kEBRDZSIFtuJTqPaDCAhFAURX+2trcvUr0rpK+tn+TJBE7JU1oqGTSloH0lB/CBSnsSwrZxuBOxs
KOsnowZtGyzyJ06m7/pYgDJQn6u+dBgD9HQEMBqMEwDyoHJ+BkYHdPOijyGMNDO0I/iUQW5MQYTW
Oh/Jk4gOUijgWpSgC18BSAX/fKpMbhHr/pAMOxbKxsYsbyzXZQJGT7qyUcYBd1/oVndxfs7Z+Kmo
1ZuUjGB/lB+xKBcbNr9e4/5csKr0p0sXs2GumoBr/U+kAOj6/XD37xQwVscHCUwZQSR15a7TVerE
BFZ4BkC1qBsHfBiSaN1ZD16LCghUtEReX7aru8PQJVWCPIUuLnWikiJRgoRgbBN9mnh0mDrjHFQv
143MTuTLwrwwspjAOASPIELsy6tZ6IJYBGFx9OGDYDtuFaTTtfGIRNTQqAD6LBIjf34rGVXiuoSE
kpepCcL4Kf2kSfJIegPkHMitgx8B8ElEgl0MbgDL9lz4hn/FVUTqpWwEcUs1GZAeyMg6RvGIwI0V
ZAeaUmhA7jvtfgoqu6apH0ozWflRGR/5wCzgzZzCONMEMsiZP07vNH7r2R5oA2Bg0OqdfIbtPWki
KynvIGBuJcZTrj+S6a4kqtMDNZTTYU6dCA1Aa4/d8CFNt4X2UtcncZDBQVEtRuR9kwAh2f8oMhU7
KzUb5Qb/CkfzeKdpJviSZknAwATcJgbzA/qUffM4yu9aAKW7yrgrgfYSRj80mDcA5QdaOLreoXOF
tnZp38YPXB0tQcErr8ySI9dEIIYaGrv4h0CzpnPFMdBckFweuh9FD2yJCDpOmJv6+FoJD90AIoUK
pmbdOtkIxPbATa4+1FlsJmAcNTFSpDdDK1jaoDqzDLs0AGgQvSoyThhdvJFKBPyyOyhQW0S9I8qL
UoKEBCpAQvE9slM0vYig9dH2VZg+0uA91gEzCAon7Smoe0jFToVZTEDF7CUmmU2QWaHyyAHhJGB4
J6UwC9cD0P7ZdsBf02OVqh7vjjVgN1V4ilGJYmTnZnwWkmOOatH4m6TftWpxnBpgRlpbAK+rThyq
/iD5i8DBiIMGmdxIVi7dG6DgNoBHhUrvKcXPKmZHkb+lAB1xqMvJ8bdKTq0MnL3qOew1Z5wCS0Yj
/MTe5Li1JQnA1L6x2x5xOfWdiaDP5mhvnbmjgFDG00PfIBiafvbjoS+5mUA8ALlGAbIuQ4upjU1K
yjfCAfjrLZq81TUWannK9WOc6/icvtHldsrf20ZGetbBxdSKwboFWUMEXKjWXmjf2gOLDkF6bhWQ
k7hqq42MAMkLR31b1vtd0vikeE3zwuyq6nvdnYQKdNJeB60UlCiOckhwW9R7InfUHlNgwvocXLW4
MPteFkAIjc1x6vYRMIlQWYttAlq0eC7jx7KTLHUKTCpmVtKmjqa3njqgFsLo7ksCOGAbmkJbuiLE
wONkB96WyUAHTaPUpGETA2TJrSqOQFTyuw5nqwIAieRmILSgFMAHr92Kw3uqPqvq5IQdsWoaWawV
4H6eKrEG7AiyaMgPkFrVsfQGtLHVphL8aKdf8AY0nz9VBap5hNZtgwcxDa0BmNWuAEK+NI28NEcN
7buok0qyn1H7I6l+yOKdnkkmasHMKJ+cqRWtVr4vdMXMu4dhfNCGN3F6m9I5aa6bo/KBxDDywuaU
7ZOgM0f9XDbYBVCSSgDsFABiRejlpgXestB/9DWU7RFTHcGC1KLUn6IDTlpwhQXRYzwEri6ZsOQG
4xW4pBdgeQ9tnO5ILH+Ly8eIVFbHZccYxH0sDaDSGrf5yAw7LB/n/PtEgXUSBfi34Qy6816SoZwv
9y438IMq4bXRaWFrSoCfOgIwXZ/C/G0AGVgd4/1UKbEpdTVYxS3+5qh5qiaUX4GORsLPaYpeCZBN
KCK6qwqovjQCqPbFMdRQY1IKbhLUaHNpIYuBV1FJDHOYULRczZnseqYxcmBW5NJUueZSwDqg3h9a
eZKfJeWYyDl4vAjoNfWxhtalTDpnStujWNduUQpWX6HPqz1q+X2JsDPTgRA/6aBMFpDxRf3o2dBf
CX0BM+sm7g070giUhRSPtYeYiR8C1/ZF8TFEmodgmyPHgLGD3130R409GcPPHBy5xMBFLo+BDWv9
usEyL2VcYFsIhJwrZDRIft8PkwU0rBWNuaWCq1FmH7kIaBXgSeibyIxDFnG36j+HWvSU5K1vT8IY
HaRS3gc4qgqldfIWPG5gVUvw0ySQm2WwiTNMVV8oLhfBTyWVaBdyUXsQdTuGlepwDf3D5WMWgv0C
yQaSn1qhA4cssrh4p9IfwtiZmXEm/X2UfIJvBEbUewi1jGF8oizZC2iENVmkv0E519ZK8hyMxveo
eVHj0LBCATjN5A7KOtzU0vjnABRdrCm3WkrvklHCyZpCK6IHfV6V3bzG/U8kXjwNECMNQF9uVeDu
yQQiZd4faqp+NrJo03Ao7JaAI5Y30k7WcFMWuni8k8b++wBQ0dTKuwC5fw8H1m1YJiAt1N5A8+8j
gKesLgBICYY3OoHRrSqHKoQDTaP2oRnJUR+mmymS7oO429cFcdBucWcE/B0Ixn1KywNo69hucHZ6
yRDF7z5ZFEhY5nUN9NkUy66cxzkCQUDzNSXqUIKT1oSnUMC7qM6+V4L0WkPmXW/gq3o8aeyGCaAM
D48GV8FzTBRbBZhZ7uGb2g5ERPSTnhoW70kb3KH6XjUDRT8DZCdD8J+3qGbRUv1DCNgtqhwMMMli
P+uAVYt7F+j4myFkO1JGuwTphj6MnE6UTb2Od4CBOfg5QDjnnwIdofHYnMS0z+6rsdmJYV5ifiCB
N2nBLcojP0YZiUgJp59U6oGX16Pka0Wxwx5+RdMNAJtI08TJcKIjvS8n/kPUUqczBuEgGipFmUce
WX0PCEMftXuuNjPmkvWEm50O2GBW+E3XUC9qFHTMAFkTCLdEy06QlctOo9SIQJcIb1GFKkxF12u0
Cmr6XEbVyq05qSrKW9HM5aI4YNYu+yGK+b1SNOwY9vVzFHNwv9Vup4AY1bPIZUaww7T5TBweshEn
Y9CQ7xBSLEFf1ixwlE9inOy7STsrcbpXgL5iiuAERbxrjdDY5SXWnsJiMMEqsFMb2VdpBvo0QiaK
5E5MNqEbvWtq1CdI2QzdEM00e++mEZwkYoKCayTPhQR0nxiZafkTL6abMNkN0Xsiy2bEoWcNruvY
oaWv3BGxtUoZlUE9EcGTwQJN4Oz6o4FTQALlJTe6zhom4yFAVXwGdKg19aDnQabWhbqmU9MRmr53
pf4TE2+h3c4bFW6Jo2Dn1WHKI1Njj0H6MwZ2rq9PEUqkoGoM3Crqkt0uzF2x4e7UyGcCgFkZT7s+
605pdM8lBs7ei9YdqAFOe/Rc6vUJ8wMe7qHIFZ/VxAnHj9AwdlPQOS1ImgBqGr0MKNvoBgDwiYz7
ACCq5A149LxHF2b3M+rxwwPJJbhcQxvU0lNqKiWquwTp9D9Exc0HR2PhRTg3sc0KM9ExgP9pmMQR
0EIQYixuYw7UnPotTWKrlhI3Er3rb5Ev4Wo85vDa0akIqgfgG4u3iCYN7QDQKLTWJp+PCW6H08aT
asvCIgIYhWNooHk7gG+X7ZDVH6DbPfx3g5h/wkUwdwjKlDdSwLwm6cARrl6L+fNet7H+kpq5HSoh
qNme//zCRqRJXZ8bYGPKffUi0hAoyfKF0S1lhrW3IWAPUC1UJBHaVIsHG9cCTc0GUnitzp4jme+7
JrOpAbq5NDxeH9FabFa/sLVsSIM8TivmGgJsZK+6uJ2mbiCY6IYqnNbGierGzYGisHJjIr8Wo2DJ
ibjKIzyL0iQqLwJeKEXFqYL3hIcW6RiMFRAGJxtscDu+gViuWpt5hYLq3P4XCI+1qPCl6UXwK5Xl
UkDVKj7iWdtTf9Yf6l3B01AOv1VQsbpeLka5+JDTGKVDgforzyAnRR+tKq3Mpt3Sj1/bXCJiFQrB
UkHkeTEgMvXwGSXiFRET/DJidzXuSxvLZN6gy3DFpY3FSDjiSaqiYEkKbVziTKSilZV1byfNNGsI
6p8gYt+LKPs3jWgCRpK/QnYTkgK0OhtStxG+XN0fvwe8DHZDfrVKSvQce5QdSzAx4/hOClucHJG9
Mez1tfLP1P4Kg11s+Io1aVUGmNoC6pfmIKbPSa55CdXdvpKeZUg8GRmYpJLe7HS8oG1g3DfGuraE
JFFFlkZDBBw75U+XU8oIislMZ+jCBRzNbKVn7f+bTjK7/wsTC8/JipYbVVcyr6ugLQgRs5bcb8zj
vDyWy0eSDSQrVYK2oGUVSpOJjRSlUPMcXtNb8D4flW8A7REg0uzshR17MN1m5dLmHa/OFDSirW67
1Vn8bX8ZBtYz3MsiYYCSYvE4VS9B0Ztp8Fer5WKUy0hsyVq0BFCJocYiOBopt8oBp4RglizB/wUZ
MH9G6iDG617YivJtDXBxhDdxC/A6QlXeJOZnVPoB/izXh8poN0qet+wslmOX5UIVZzLzMu2jB35S
bb6reD5eXy6rRi7uI4s0U1s3o1RSfK2oVAG+vE2UHnfVb9eNrB5Bl7ee+Vdc7O0pNwIxo6iZnqse
gKi1ozN7QumbHfmSn3q6ld1sLcNfN6kv+2AmqKFk2oAM5OLYU2vOy0yeVHdOiFAXNt3g2H3PHkDF
dLhXOXynv6oW9NwgY2Dlh/Bh60j6WpA573ZNhgw5ILpzAPrPYUMANqZhOuCe5KY7vI68xBMfjLNk
IRSL5rD6rTrAceMcnmX5IKB6aneSv9UB+TXdPf8K1FDivIJuMlkq3HBVAm8cve7IDGU74K7BI/Qq
n94A7Wj2D/+itHEti3BpcOHkJFIWQTWOzKMPgUc/5uHOajfQabIzKPkA8ekzd+6G3Jrw1XWGGm8D
rk9WwcJdbJkG6GCtUXPNjXaBF30gMJ3a06HxG1DKmuf6swut1Bv/4kp/aXQxXKia9LKhIbDdtu8x
xOUFYavVaDVnifsbGA0YHFSKFrtUGErOCMGFWzW1mSJzhwclmEnAZb9Jfu1f361rBwiKFVQRCkx4
9yy1HCN09WeJhD6KWq1ki/WI/MQIYiRSj/YSBlK91L0pGTuFVVZtvF2+KoFirV7aXswlUHa0SAIj
xVrVvH6v7BUr3yePkpVBi1pwULP6U7bSvQTZiHbH3HZj6GveEJUF5JcQFBzHwmcA+V6WiiEwIB+T
/cAnXwPtVAmVDac7/zVL13RpZnGLROECFzoSci9uUACT6qUJ+gIw5miKG0SbFemGva1hLW6U4sDi
pBmVALDjQ5ja2J/WFG2V1X/VS5u/3e/JUxZlj2WEjIfKI+5Jd9Wx33et1eyqB4QP7fQbEociuq3s
xtrW6Vxdrxd2F5sDcb/GGFvM5tx3K/raDvElSFttbYvN8S3O/bAaWsJpzH9l2Ce0KSDgr90Wzqzj
NTmNBz2tGyFxurfr23F98+OBipMMz0eydGqxGjCSKdiP492s79FCYxWxZ5MfRQvHl4e813WDq6vT
IGizAi7TgNP589RS2VB3KdTS3YYNflRnCB4CKa7FUWkNHRIbMu2frlucd/WX/XBhcTGzBeF1Fmlq
OmuSIr5rVjy0r1uQ1gcFGTv0f6M1+UvFUD4M0LvR4NQo8wOlugllEW0ZCmoJlJ4LrkiwRDUVK1aW
jrUABvncVTdy+bEF1jhBKrI1GqufUMxQcXvM8WJPxM9BwPN9rBqHGbhfB81H0dSIHxH5mJeqPxba
1kVqfaaoqOM5L4FvsnBQdRPReBiCFJqW7Nt0nNkAuh0ex4/eJhAITW+28LCrdSWy8dviwlcNUTx0
U5ZwHD3Bnfqg3ioeHmA/gI70O9R3GU/z6To4SCERf1PYZmu4C8clhWFA4grDBRH92NnaTzzMnNij
7+Le2KtWtA+c6+tk9bJ0MVx94cSUERFQudU1V7shEH0UdeBj5n6U3laf64fY3qJirrrm39O77BQa
JjVDHyoOPIF1pkC+lep91+02BjXvn6/7659v+KvP9uL6XZRFoyotpnEEKCl7aHxgVF3RqkxmZ9b/
v07zfA5cDGlxCWNKAJhVBz9Z2QMKPeMDIs2DT53mZ2ACcjrZ+obS62rlmkLw2tVRfwjlyHmSL8bH
yjgPlBprdJbLK86B3ZjUy2+jvbw1k/NvX87kpSXtT0stJ1FVQOjh10NGPUJQ8UUHIIO4AHE/IZi8
dXmf/75r9hb7PY6CJBMNnKlGOpVWINKHEh3NhVY8Quvjx/VlsrbZLse22OnjGDUxLgrcK5XRy8MA
GR5xQ1PuV+vDtfEsNnRVc4HJOtZGHybntERWVRLTXao0TlFFDdSN5B+gENzGYdM4XTo6GQttQrLv
8SD5kPCxQ12rkOqs8V9D7hctMsQZqLImDViz9a3nc+7Kb10GMkiQatlQYtewTG+xNykKPpC+D6f4
0EaqKwjpAWnyEP4//THp0XNVDrfXv8iac7j4IssgB+tSlA1UWG1p9zohHVcqmQX5Pee6ldWLjYrG
dwlRR/T8LCV8p0oMy3HEh5978OoT+qUyuL3B1HatO+GOwc/Zk4Lo0WBt3bdXH2yXppdrrgbyUxlg
Ok6lPWq0UFDBJpQTKOpJVNlDS4gL+oeAgh3IMity/hoaGWTE6Is4NoOpoAjazpOi37gBrTqUy5+1
WKZKgtAStBYx8UAsZG7nxzvdhPfyN13X2qb7bclYav3qid6OFIoccF2o7BVt9ZBbIDEbaD+U3NyN
SrO42Xomb9lcXPBSbW64GhhHe8tdSzoro1sl72tu63JUiwtdy0Oh1FWMakR/Ledkh+KjfSl2ToiO
q43VuzWaxXEzhrrAmYJvNWMBUKJ2gxxRgjOgs1qQVVtkSAdr6y2walNTcdKgWlqTlrdJnYW5KiSw
KQ6lZaCwV8g2ypRXZ/C3hWXcneadoRYdLJDoVVAnVzeYPbSpFfX+9flbG4oGDAB0v2ZhpOVrXwdr
OgkoJNhGFM1R9ZtcKFu7ae3QvDQx/4SL45k0GY0C0OHc0esButmXe3ClbmSUN+2ie9mpbrY0ndcm
79Lg4j7QgWYjMSCA3YLdKzw185J7QpUchWSrunu1OJcigSZCxwBFuEvf2VISScaYzasPUKnP2kPs
YKe4KIcUoPh0/VOtHQeXthbOMlGGOlIijbpjcYj6CcrKsc3lrZLc2bctj71LKwvfV1JBZ+jBxHM6
R8WMoTpJ8hbqz1KUm1qgoGE+NVWRu9eHNv/0/7dRRNP+XCJRzPRsSjj3il49Zs2hpMyKKDThktjt
ReorNLevW1y96f8ep7wUqCZNkaRB3uGaCmSJzDUnaBunnNDuSvOXMa2/64IuPMoCAxkJeKW2x4O4
j1RU/ClbTamrj6zL37LwlyyolLxkxbyKOtSzWZqlfh8OwY4iMzzagYv7ui0BNld/z3DX2ZqJrclf
eNCu0pKqE+ACKpt/61AL+G0Ol+s7GY3hT8L74Kio5v1EEV9u9eZmN9ba4+Ry7AvvMCRJpWUUnx6U
lfvBVn12E/h8h1iRt330fYVu4XFyaW3hGogh5mPSKZqbVOopyet7RUnRXafw5xxa4nZZcJSstI/l
hES5EI7vMZVb1MgMr3PVPy7FPws1fdFI/JIPUmxPYm2rcWBWYzLcokrzrpY6X1eNvWwEHtEFF2cD
islKO4nLd21KH3VAclydc8OSA9Dg6gTQVZJunB3zjH3ZTKIMdo2OhP+XgH9YGxUEXggu8jWSxGEz
+frYPl3fPr8q2a8ZWXy2sEWoOgzyOS5ArH6vW8mxNStb9xRnBlLN+gmgYp1Q5404AaoN3MxXTHab
ORVukeOBbRVyrN5i6cWoF19WYVrW1QP2EDh4z8UxulWscYKog+CoTvwIifb+EZiRzbDg+mRruA/q
GoJlSzcSQueexqi18lDjfSpIARkoybk+12sm0BuBRP8c/vsSAGzDWGgyJsP/DPoun9TSzAv2dt3G
PDvLz6lrCPnp6KVFU/fioamiTUFMJviAktBTwepdamQhamG1rb621SoYqMkoFP9RlC84sSzL26lV
ywSvDWKFPlzdTPCMLc2Evva5eOLu1m1t3SRF4h3sCAMdiovBSajx52lfJ2gXBMhpMMvChX6/9lYg
LcTdnN90KKh+2fKrawcpQo3/WF0c10JWJFrKIfuTgGVRe43fu4pbIQf4F1/uwszivDbyqVUMqD97
SodrgYENGCHK2cZb9+w1P/17OF+oJJzLca8MquZmAOd41J0zmPHgddYc/JAac+urra568D6gpovQ
N5Ixf14JeNXWaUFHpBNoZouDbmv5RqXNloX5zy/upSzHM2/qK+pKrPtmINRbJoZ9/eOsmjAA25JU
JCS/iJ7LMkJ7Da6qLgIXN0XTunFbPl83sXp50H/bWJaVjVU78byGu5dLSItrN/Q8v4PifedPIEeE
OyReun3xHJj/JuW66jcujC/ekoaaG1NVRtRFHPPUjTruL0hJKONf3A8vx7i4IIVNVMt1SLmXqyco
53hh5ENU0jSmvT4aQAJy//qkru7di2EtFl+Fy1gIQXHude2hSkdouej9W0fLxwldiE3qyliMY9dt
iW2t5noux7lYkqgrQZuVoCHwcOydydas3AufRA/RTJedo41o3Na3m//8Yv3LQSb1bT+iOUFWLW3S
P+SxOfYp23BQ4uxev5wtF5M5P9cu7FS9ksuGEs0FCLPU0ezzQcpw6emD79Dq66mQSI7PW6H8+W+9
ZnXh9POJcFlLMZWozAlNg5SPKKsz0/QHOvHM66tlayIXnj4tkqKLBqwWJuHamg/HDG2uhqb/l4ty
4ellxvtmTGDmPwcKCg5c8Ag3D5SNz7VMgaALJEUlSU/dKhGcCSXwAzCBQa3d1YUOflG5MXkb32mZ
ARF5lmhgEmpuELCfkIK7CdPOZWW+jyGbfP07bW2vZSJE41xHhT1cZePG3wCY2s+5pBapM45EyNYB
tvrCvNjMSzFAFCmqidzhe/0v8QIVSNItWo+s+Rqg3m6l6jbOGn3hO/I2GasxgCtGFyBaG9u7XuX3
1ydwY6EvtX9GMe8yXZ1wS8yC1Op0ZP3a0DhpWfDffqmFz1DoECZBOPumG2UPyMJ0GHIb3YXgINFo
v106tLXoF96ij3sWSEpM3T4T32kTnHGDNdG4cFTyyM+i//I80xceY5ISCe8G3AtoPXhRJnxP2+iU
NbEp5hHawVqniaItqNTm6l/4j6ZVM1GZ8PXGfeAhk7pHj4Od70KL2aG9FQLeWv1L2ZNCHJIgleYZ
/aXsNxecGw5FKnWmoBi2sfHonWfsq7uHItWMiINKz+IDpnqczY8NzeWt8p2JupegI1SYcgYt3nFn
oAp1Ctjj9e2w5rpwPZ3jCajOQhDwz4Oty4WGJDVcVyUqroHQzCTIPifPtN/k9awN79LU4gKkC2Oe
CBo8V+1o+yoxg5v4NNegzEWNw71yjo/6eY4Rjb74dn2Qq8vm0vTiLsTyvAulYj7dnudCSsjmnKCm
Z2LUVuxu5cNXM0KX1hZejAcM6nNADrhzOD8kDhp8n8EwT13dHvbZqdXvhxu07Fobg1zb/5dmF3ch
HqnCyPOYIQZW/4QiJlL/dgxAKHkIHoIzliwU4HW/utl6va2GLQyNqli5qjFrBvy5hsa4nqVPJe6F
vY3aW+LMsRINPdJWfyveczQDAiHBz+CifF4f8uqILwwvPOxoqFPWFwRwdKLD5dxorEMqI0Rj+6eQ
vVy3tb6GLowtdmcghlLdc4V7Q38QXcUJHcgQ/GxGVI4AN+X9TaT8clIX7pUpQ5qFGqNo32YDeOz9
Y8Ym1SFqsSGGt3q3vbS08Km9IjMa96LutvvJnWzxMX0d8L+Gm7qCo0jW/ObPCmtm916f0nkfLP3d
heHlqy81Wg3yPASR2iF/75Vopw6yc93Eatzk0sbCvxHIWShAvWlw4cQKvPDAIZHamNE3BOYBjQzu
N7fh7MaujWrh5qRaiAPCsRsCUHl3ihM9YAuegbwZMY/bk7h2n7kc4MK1pXXDGaDLyEwl+xJiRwzd
A+DlbkzjvAauDWrh0qZYMORKwMWMnrPH7HY8qQeDPU7fmVfaFLWKXbhDnBYpI8lnD3S3eRLPn+ma
/YWLwT5nUYvGNDeF4tiO3IQOt0LRNjwdddh/8+y6nNKFWwkZERM+6dzTWWTKI6R6hA+B3EzdVivW
+knx26csa+FGXczTIMEdqrG7X+KNJLfKpwFsUw2VppkD0fzR/yvPgnAUUNaESmQZ7jUi0jBDx62m
jvF+0JnVt8ltwuutNTMnvL58sws7i42QlH3ZNSmuM2mY/4Qvcwxp8Ho0/UeEP8Qo4lVF9Lgp3AkN
3d5Yr6vr5cL2Ylf0ukHQN9/OPi3bycfpIJ40U7TEm7+7dqNF45/pXGwNeehaGiKP4Y45JM5a1Rwl
JOypq0TvY+NfH9fqZr+wtdwGQyZBDJNqLlSX3VCNbJYFVqTHG455dbej4dKguqqgBWF51KXVqGVy
Qt1IJ48AVb9yAwDpQrQQ2H+ncu11aeQJ5dZrc3V0F2YXR15JKloXERamjB6vMrCrCRV32sv1KQSJ
eW1dXphZnHc61JRJ1SIqaxjlM/IhbjgZ0iEtMmNHp/EYRxXYrkNFPU3pfqpJd8yq6ltVTR+Dwu8V
rfwEsSW0lIHsQ4HeCTS9r0kUWKhqe6ZT25igJUPcK/veE91vWeaznqHyJtBjRzI6t+6N3uJjOllN
rrOdBO6apRegn5YFLvhdyVvHQPRbKyJiFkOzSwIWeqid9lJufChpC0YLehgHCONCNUcnNgpVEquS
If9mjKk1NBMwYcNzn/LC6Rh0NOA4g92QQYS+Lw4KiT7lqTaLtETi7psmPIcQ4ynbEnIGb5Ag3SUS
RBJ6U+Kolkq8qpFNMoqvEZWZWUpaYZGOvk+6YjNJ/xzVhzBXDlOK+Lm401AjYQ3KWDpBLltZND13
RbRDW/Ip52VqKsVN3j7IBfOrKrYy9GGowa00Jb0pc25Lyo8hqc5KcFaZ+hEUT1Lk4SZrjuTW4P+H
tOtYrhxXll/ECHqzpT1W3rU2DLUjQe/d17+EOu4VBXEO5vZbzGwmRnUAAlWFqqzMl2xW9lYDxZIG
MjpLAlqHBlSQRmMX2X2WHhtdP9WRedsKamCpj81ILPCspGB/qTsnM0CeVCm7sjKvsuI+b8EHXRrX
ItzRHH43IxCHyLNdx7OXDQ+kKu0BbCzGBDkoPLvGTvc0AdRE87KLweNMjNEnRoXIk7hQL3HQegeP
QO2q8eBS3lEBt98qU9Ag5ODHNDAbGWcdSHd+66V2AyEoO2zN58zQbDVWHzSi3hBwLoyS5M8FGrjl
W9zEvpbeiXp8LNL0WgbsJ1LBEAFm9wUTq1piPM9juFfz7nGQhW85OrWDulxZHV6kQ25PsbhXrdKr
5JdRfSENfrQmg89q9pK4djs9tsVRvBoSZZ+Y5BgXCugfTXdGyp53P5eit00QQSVJu0/AAaTDoNkI
dr50DnpP+F9nW+ojCJ1mxylPwUQBFifZdMp0AglHZ0+CBoU4sFX1ELUHeU0miU4zk32kjefObB+y
ttwnbXaaNXAZRdl+0JMXiA+/mm1xr4bLC4oV4GEOg6pTjqVgvGr59Zjp+JW9l5XkuS2FN62aD9mg
3WmC/pwk4Y4Q+XbqWtccMCohpmBeSIuXQo1/gB3fJWS5ags5iK3sfk6raickwmw3XXlMdJzmWbOG
vTJVCucVtu1cVAM9esqQwMoopuNSaeApM/yyvFrGp7S8Do3byx5sM22G+ixe7aC5M9knuzqkmapM
Pd552ds8PJcWTyqGuvcvgXtlgAncWaiIWZ0iymRdeWqi5LGYhetEajM3aRXNbsLp++UVbRZarJVF
JlzjICdZFOdAOwE1CKK0ALREiW95eDvGiwdCp2wnPxv7y1Z5+8gEbmDf5MICzQg+FbjgqmOZv1w2
sNnWWi+LCddkzsa6hFpSUKYqwDkhgDHZHB+aMQcgZ2g6RwepW6ObeLgaz2Nf7Lq29oWkApvLFHZB
BkCpmqvWKc6yG3WIf4Is96bocB3syz9089Cutp9JeDsdPKUqTSvq6qaYf/TGXc9rVG6nupYmggcQ
iMMveMN2sszWEmBDk2zaF2oD9Zu2M/etSx5oAS/z5qPwcHldm3nMh00WgZiInWCNNSYhEKoxVvWn
fc2fNtx6ZAL2KoGqGI15yueLC7XqDpVxagnTLPzpaqRe/agibl4Pno6Ol+F237IzF4KwcUdR6wFJ
I3huLUyqMjdmUeJQtwpQXBr34ErFU70XfkHEmA5U0imatjqIx8wZEYYkh4cK2Lg4n2wzF4eQNIPs
AlLcMXyWY5C1xfeXv9tWreWTBWZD28FKQVzUFADCiL9xVsCJXD0vh8Wb7/mYxC0A5CdrzPGfpaQb
yhrWGuhvJepJihVXT0A91B7A2eA3i2irGCMlXWtrRHc5a+XtJpNsx7NpTEB1FiiLloJXX4HPCOAj
1W5PEnq2L42d+zzPRxf02cEDkg+ia8ASQD+tsOfVAiVbNEs4r2Mb9p4iDd9B6r0XwOzm5m3zcHmB
NGv/YkxTFBnQAZBcseTzVjabHRBBaK8TiBsuoAVtlWq2DRXjGepQ+HWLt9Is/bpsdeMIYY3gitEM
XQcPLCslkcgZFNhM+N74RF+A5DDf6ChEKo6+4x+hr9/wszEmYoIdfepSJS2CIn2UJMVWSh458uYn
0+FjoP4KKIbJPFrCWM+SXhlMAD3y+kAIZpCqRJQcDNeAcI/Haf01IAAFBvpcNCJ08MSwTbI20/K2
LIsiEKvSqcjgtJWGWZr/WfpLgRkoQqP9IEkGVFo++80qb9tcFqiZ8vtS34eVzsnGNk8BhsBBUoqm
Ct6yzLbNjRQ2xGwsXwzARNj6ipv4f0oBRgu6It7F2joHEhYDvSzMX4tsJRy62aVY6pnlS6XoifNk
iypPn23rIEhgcTFxZXT5C6aIGGWUiKgZ+dake1Kh+8qMIU8oLNSLz7lCNIawN3dtiq52FdZ0cUwT
XRZMX5MdyomvTzYeYA6eb1KweP01n3fha8DGgQB6T8K9FUXIVXy2GKEX1VgKLu2fOWgSjL7ug+Y8
4KyMZ4e5r7E6l6MyEBpfZEew27N5M950R+vRckBWeGrsyjGv8qN5rp8XTmzbIPX4vEa666tdbeW8
08YStincPj2WVyDBc7ojnUTVror7YQcCSSqxJiMdEncQ9ExeF85Q1kbHBr8Bk+4gDbMM40unsZQV
UJ/2WQEQgXpQXCjjPRe78IbqxqQPhUeuy2fxljt5+LUoR60akJPTDemrxPwwtmYttLju/xFKi6+7
Q70v/cjn2XrnJflydle26DVa7XJeGsO0ZLA1O9le2KVX85tkJ66u2IbTHPFP5YFEWQvmU3yw3P5g
nervwr7+DhQg97TR03TptzARvpIBw5oG/BbUlWiVN6Bt5OFA5eIj1+KE222Xt1o5U0Vr5HCcFDB/
vs+uIncCe34atNCSKCENUO84N4m3NsbBSopodMsCaxQYpYIWR4ggPNe8o1Kzs85DcG65JGiQWKpI
uT0QSj9/VohFgoJWrcHsfj+caK6UuNVzZqf79Cc2E8n2XyxvbY9xgck0GJOqvS/PsBc3dqLX3AF/
cgAQ+FnbX7a25dplCIKA8UqXv4qvKdFQK1kxWn7SyaCqrUCESbpd3ZmOunCK81sBfmWKHQwNdaE3
SKGhx5cPjtA8EGMAq+z3/9d62NlPQ0/rEUVq9MHT+1Y+Y/gI/NApiggdJ1LxVsO4cw3FIb0meMmr
Op6TZmMvy0MmCd7l5dBvzV7j9Z4xZ08U8OQSk8rwozg95CUiO0A13PbhlpNcW2FOXGd00FYz358D
lGcKtfbn8P3yxrcaJwxsnjcFY1/QpsZtYpMjYOFU0VS7IgAhHdSYSelG8hS6YEvAy3GUJs7+bT0E
ZJCcACSgg9mIrVslC0Q12kay/M7UnSQvkbv6U3luwD/R5rOtV3/jm9YGmWNRjClGQzXtjycUvcwd
nkEp52iH0hf28t3l07HxilRR7/xYHnM8NEvSwFMNuBfEkt6kFlS1JRjPsrKPvb4nDsixjyg5Pc+F
cGsV+QFi0AvHW20e0NUvYI6OHooLuNVTwR80TwYlc6QpHLjtVt4kWyJ9Epg6ZkXoRVxFVWnWxHGB
EtQ7/ErbDbveN6Bwy52p5tlhoncrGiHkjWFHB9rqZnSE63SHgdhv5gldDS/a6zakIHpX8VLfuJl5
X3JzH1erZOI11FU7UdD7Iqh+UEkmkI09UoEt4cm0bMkp3dibefDbDRAGTs/KJhO18xo0cKTDiltv
8SW02bt9G4Su+jB4kpefFkfCWkOPB7jcKMt9tsvEbxTGtQ7B4E/8pjNzBobUIXuFXh+m1yK3dyJX
4Lhrzv6ywScGEG2QSWj4U05+yy2aBjLgEpzruJkpfGwoG3zAUdyGE2qrfucPIPFQXBTMgQUOyn3p
IsTy8Vf0VHwJDyuDjLcxE60Hrapl+EQ5GOSqSQy3QK9oHAqnQB+EszzODWGrKmqmllmeTTSXfs8p
nQlJbe6V59TBa32v7ox979B5S/oJL9vemJv7dGY0xs9IbTnIWYOzmpX2XDnJPj5Zp+klDtTX8kiu
DL+4t65aH1IJqOY/AGnragFodm5B2V6fKIEW8bkAEbq7l3af8UyzYrVWG47IcHF/ZCDQMOED2I0F
ot4i4CoDbx8uyhFjog2jsGmoNPRZZjStBYTfIIAJOfNzjAuWLWZdRRcaTlBz4gTPf7iomNHTTEVV
dBZj3iXakMpRDA1Hyp7nKN+jx+Q6dkXFVlHWQol7Z04nbjayva0fVplDPZeVhTFJfGoqo9vetbhC
UP0OgNl3RC5r30YdnR6sD2tMCI2XEC3eaMHBeilOoGMXPfp6sRyAp8oXKm8Gd+9ePsxbvgiz2phL
NEVTFlmq2UyeM9kAzBcyGaJjSG9xy53q3DosyK+ooCHoyDS2ygURizbVLMv0rZ16SI816ru0FknJ
i2gtkreizURkbY/5Zk2d63EaoUL0B/tCK585GixDwOet49pivtgIvIKYl9EfW/PVsvuzsvGav673
fWKv+HpdjNtRxgk92zkO/RSz3CbcHpCeaOw7YMqXjoLXofUx5RDssMuH3BVc8W74xffyG/Q/yH5W
X5NxNN24zJIYF0lAnuIbqO3dKzvFj/HwxdTut84unmRftrNbaA9h+JRfIfuaRGOaENpmpmaiiKK/
txxXGVi06IZRhyC77aETg5lPIDBckrfQ4YDO+5KLt5mlPV2+IhsVhU8237dkZVPXdAEQMT3BnDRC
6WBXPoDUSL+Gp+mKf6a+RrbP1pgaoDFKfVpqcxLQHEjaNUctkLzswK3KbO4kPCmq3Hhzgxb7cy6b
U9x7gsYz6iSVbANLNfyUARNdvMoP91Bs9uTSzn9ItVOjaFyiVsPNcr/6Hqx09QuYAy20EF9Liga/
IHIhNeQZIqo1pUOCAiBVaBzG878A3W4Eks9WmQOcVoKshwOsjs7sUGLb6j53LEe/DoHSTjziZg4v
4aN/8vPN/WySSeclcUljGdpMQZS1xyWRnmqUAboMEmyXT+rm0VltKJO4V3VDaivGkDR4GDCuDISE
p/r/go74a6r3eT1Msl4JcPV5W9EtnFwocDrlL+VZMW0MBDqLE9qKB4ER2S4gCfi/pwGfTdMtWN3F
MhRKSS5LSqMLjMuOeNOR3IolDEM5CDNg8WsZuhJPQJpzV3SG2yQRiLRAoy0J5gHKUsVTIU9eI7SO
lV9BTMDWetG5/CU5O8yKKvYAuZBksZLAzI/L+JKDyotUgi0RtFQAvrtsbNvBfZwbnYmYLfKCKm0w
z2/tiv14BU2uu/8hPtO/duE26IzjmSa9GTQlTgJhV+1ljxxSh47H0hmmgitpulEIpwfGEGm3EyGD
zT6mpdQmyC1jJ19FiGZ098azClM7pCGBDmkdjJO+z2eARBzGqx/Wt7KwFcghYg6Hl8Ru+4GP38Ls
s1DMWS/rcLnGGP6ulfBGiAavAaf6X33PDzvMDtfWUMd1ixACQOBLHwxHFeTkAgD/iSdw6S83UD7Y
YU2Es0ZDjk5ufb6S05TUelEqBE2rBkxr6Wt9Z2B7Y785Fr+boxJIDgZEJrsEXfg0cda6GUM+jH8Z
UYusWm403MyqCBO7GhXJXgyFUyjc/G4rI0xI1jM5mmeSJ0FXaae0rE5GFp6zQuZUl3hmmOMxzrKU
iMCbBUYHeGr/qkOS0QRS9PLpoMHmy/XDqBICP3rpKksTUoTpkuEzJkExmaey772ZoBOk5PUjfVG7
l41tu5aVNSZUyKSsxE6BI2s9hCSnPWuho3k0pWmCEKhKXiFpew8/VsccxiYrx7GI+iRQevS7oiej
/j7kXI5zjhU2HghiPZRphSS4jPrv2ryAgshAwtukgQ5VvqpQIUCVOnUDiOzYIYGCEMno5fmQ+D0U
qVQwgNmJ1p4xBHCFJvrotnVlF3312KfL85R1d9IMJC74UI8Apz5c/iKbOQKVaAHgAN3Id3+5CqDG
VDdqbeKD0BxBAbF+eaKPZ15jbPtefphhUp5RrKpUy0aoJdBitwipUdBOX17JBmoSjgdsl5AsQ6X+
C+/d1NejXowaTUNo7w08QQmIFyeneYMEJFQCIt5TdmtR0ELSTTxiFUC8aNRe7R2kq6x0iRBLuvGl
6EYn1nlaPe+4NfZ2rk0w9wWyr0o8gHIqGFAFxc75uWdd0/Jd4lfH5RboNh/ygTvo4J6kI/qa6FfT
rLWgAhyP+Xc5GFGaEPbSz8t7veU01j+LuVbongCCXyNyldOugJcvXgxM3gs8WB9ng9mXlpaYsWi2
oK8Yq9JrJ9DOczMrzkrYfEDuoBJWFmCymELQqUiD3y2GXQPMLWkjx9PyVsP4c5IJhTRCdxG0oFBF
zwvzV9jzUort5UAkCAUc4MtYpNKQprEi1HibQsHiW1rI+0Lq7/IO6lZK8Xj5DGyUp8CtJgPChoc3
FJbYF+Mgje1sNXjGFCflvoc/h64DGIQ6mzQuJB284swra2qbywMNmoUao6p9QbH1ghkTq16SYBJl
DNRPR1OAulTfOuKEJD+XtO+VMmRuM8UgFxB/iI3xGvXLeZCKQxlnNwYEQAVzKOxqaP1a1/ZjW9wJ
xXhEqPN7M3nuVN0ZwnKvmzWqFf18sqbwUCXA9nTA/C9D4/ZSBiJIs3ya5BhnpT8rYBMA5/zRVI3F
1oblO4m1bF9ryaGCyLVpZG/iNGOkQxGfulnZwbVfR7J6VRn6Pg77Y2bNP2W1Ppih5vddmkADOQHY
2wTUZRY5t3YD54Ivtto+5gTKEF5MMIsJh+WHr9lDs6foCyNxsLbRn55QUryjL16NJySxAfL5bJjJ
QLUQguaShJdoFx7C2an2tKjQHdR9H4BH3NFvtHP1JgPaOct2eSOjUMQvVf3D6qGAYkHlTf2CGVTq
MkvmOaO5R/ZQoFaPIKHtyqCo3hOQIrWHK2qad2o3kx5gof9jmE1Kp4jgW864KKjUhQHVPUnPwBft
KAZlfOaNjW26GVqJR+6N4PQloWvGaeyBwQ7M/k2evqE1wvFj/7CeDwtMUFqsSsj0FBYwWW86mi/t
TMie4wipfvjMR5Nulmik1YqYaDPFqdmYxKSBHcNXJwy8pnYJsjfzNPs5+C7wkOB35TbTiZVVNqkr
h1iRa0vAmcUwquxItrRLfMH5Ue5lN79ueWPn9O59ifQfi2Sf+JpWS32pyaFPIz2N7+o3w1NuR3R1
513Bw89upX3rxTGeQAxFjGMpE2qYbQ1yR52KrxcZcXqrORm9PtqjZVzrgt7YUyjvLweOLdsyzTch
d0G9EZM2NRMkQrUE2TJFNaYH1G5oA4VL47gZn9Z2mGMKaehUAXiDfsD33MnVx9vmSNUqNYdIduxl
Dneug/7NS1+RcXSQOpK6JUGAytBUjSsQCKQaCkImit+hFN62encO+/TH5Q3den6sPyb1CKs8NILr
Afcp7kc6KO8jNVDIA0v2UBFOir3pWtC2UUESjJo/++WMUV3GGO2hoBksNzQ9SBh4l5eyfetWJpiP
hhqXSJIUDzZKFgKlcfChQGJMOMs+8toDRj3/yl2uDDLOhUipmmsQZQjMJHwrSXRjKjxpw8vbBiTv
5++jDqPYlilMhHMOOqAfIuZQONu2aQK615DBoap8X5DWc98g/oCZEsO21FtB89nOazt3Km/6TaEL
hKuFt3m/kPn91yZN1lbHbraiqRvCGNR9v0cnxDgkJGgn0dYVe3Km39B3boIRsh3u5aVuHnYDxD8q
+pP6F0GvUdSrVIlVEsizaufhk9xXNjSgeRtKL+qXi7wyw5zDcRxAKgzC+2CErj0RVKCiayW3LZIF
pOh/KqXi94YS21aKdE2VhtlGRrc4Rpv8ENKSdyt4i2YOKSp4qSUtSF1ombu8i2bXyH3tOOykoD1V
SqBN9nAHRVfOXm9H+o9dYAXAlnLQarEvCJ6f5gGEp8fS8FqfUnYJ+7Z0RY4+5uYpXpljCmtTPKlF
XPYkUGfZkfXcXRIeYnYzzK5MMIEPk79gkV8GAh0IggIUZoJdcBYunmxXAReeSyPZ10OEiRsK0UXR
mX7W1Q2R8XKQDbKAkg5TaRSeG7um23nN9yhQb1o3/FEgtsuYVK44x1fejEOYiPiPZfZutnoWDWJL
EPsWHwIgULWJHuW9dhsF5CB4GZrDrV+eB1BrTF7kdAHks64hyLHcJKf8uf8LanY8AExJBI+IDugA
q3gWZ0akE7FDn/bQnRb0MUPIHfbu9CS7mB93eYWDbd+0skdP2mrnm6WXl1jF+ulUQX1Q35Sd4DWe
afcob4WizZd92uj9f14i+7FHK01FYSa4o6MnudByptAxmuMLe14F+n1U88vJWq2P+b4QkdHyMMT6
aA7Vn+koJ+UKE4Fzuuxut59uK0tMtib1ppaIekMdoRPfkGP9ig94Mt+knXCFQvHoLx6SqdLtnorW
Tq4gmecIbv83ddxVLsfCfQqlSDpLkAnIrK8r8W4aH6WEk0Vtnpm1DcY1CGjGCJaI26rcR3c0hNZn
MOdXNr0sopt41S9etWZzc9cmaRRaHVNDMfsQjO4ELyl5dKEYicfhreCUL8MxdVIZ+LDkWTpUd+Bl
c8tjOdtQeLZcnuTFVnRZ/wrmskQGiA7aGmndmMkQiFCznd4LzqAXweWztOWU1naYG5KHylhORCSQ
hKjdfDgr428rx1xpdsAMP5iFuBVhnkHmluRV0QwiNLCC+aAfzLN0Mx/aN4BTfDpxYkbuEvQuCNpO
8vGv4BTrtTLXZhziMikyfFmKOpr2y3H+VuwqEOZjRhHV6Og6dFrPRFWa6/p4X5PJXJKq1lADi0I/
PDcnxSdHAp5GFfgCe3Cor4+98I5X4tiAASHx/HjTsU0/Q09AejHCH6WN3URB1NqCbT6R29zRGgzv
Uib4Cd1ym0BsEqVB8cj3+VvJw+onsFWWpDCGclzgIsruaYm/6V3Hef1sZkNrC0x6IuWqSSqIhQXS
NW1fKTvjLjsuBxWTk5YrcEZSeMthvFGpoMnfQ4nCL8PWSTVAuP53QaJP34zVCbISAXObJjLpTAUF
Tjtca/l9lKqeavy6fO83oGqfLTEOZizHdBJzbJx+LkAWnR66nbyP9trV/Is89n76QK9EjBbgeGxG
W7vhMYkq9Muw4XL95RjPM9QRJs50/AA6ljXsy6uWPiz94lr/pnnzi3IgN8UuOg9H4kSgXwjtzOt3
uqfsjfvlm3UvPFh7nkrKVm64/kmMbxrRZ1DiDlxVWilGdqRpexKBFR+MEHNNniqDSyLAM8i8Icyk
iuIMEicB+T075kE8YIoVTbLQtZAKCm+dl7xRdBC3BbuZGH2s9IsSkN7OeqkkOGfGNR0ZgwTznqo5
mphk5fGfc20xVxSa3YpKCoQY677ZU/SYcUXD97hHe9m7fKrf23v/fKig3vo5eCuqTIigKDTHXBC/
sZvQc0Raq6A+CMZPwxEqxwosBSyHvMSBfqsvpqm+F9DWYLtg2zytNE9jbcG0CPnPGsCVGYPBfLXW
TR+0MsOc0XDSJqhj4svlS+bO1Usufr+8h5uxamWAiZKGCcy+keBMoo16M2J+P08yVxU5rnTbca/M
MCGx0VJjyaWQXv8/vIKJK3h/6u9FwJ21pd/90sdhLhq4tpQ0nKnn/h29TaBmfBKumz10EHfl2UQk
7l3Js27JKV6ciNjCreSh384pJ29e9o8Vs8EwBdELKL+wsaZYuZp8n4qV3S2z386gReF8RGkzzVoZ
Yy6doZdtEdJu8OjUpqP4hZtAXVryNQ/Va2dJUQjCIMIxO1ev/LC/fQ1X1plrOMXWMvQWttvEPD4m
imVv2QNu5A70bRIkV8uBAo6Iz+ON5FwONnzKsZKFxQC7dd7tCmt0i/z58u3YzqpWS2PipgZlNque
cM010EDNT4jS9+oTRapFZ+PcE7u5Kr5PgFhmu8QDsQ3hLXGzZQYN0f/4GYuJm9qACCVJWGOyDwMB
MZPKWSaIGCocuHgqDsnhX3xRzgWyGLcTlaRvEh3XFaTbcG9nwZuvzesSAmKQzzxwi1z0z124r2xV
u1EgZ9nMSNVTw1VnjDUPP6s96n0YpjYf6siriV0tAACaocsrPm/CEdcbzHgmvUPBC9RptBwV7QCa
r7HHzQPmqr2iszOIvYRgswCStToIbnsUd3EQ3smvmdOAiuHyYdusvK9/CuO20E0U47HGNtAaY/Gz
vYWTdEBCDo6YVELBhLvvl30UGGM+x88wggxsiBYNnkiUaHm8q35QomXVawPTJdq/J1rmOCxghRjL
Rtk0EoScEA9EB4KSeBHmZzolhXchqlKFjgEiiJgk/2bVm6nof68UBnw+2waKKNcLrUXV/Go69UG4
H5x8D9EqNDG5PcWtIvbHJ8WgxmdbWdvk+ShjhyHIfDPeEeiegxEccpYCBvZjz/rJOUKXL64qMv7K
aHJpijrkC5M/e0BQYMR4B5rFzK73eCKp0DK6bFC+7IPBgvB5gbWkNrmOiUkQ2YsORFr86ThfE7Qf
ZKdIHcGz3lR78qBIg5rUVNtgou0eIx8S0/3CPc+Xcxmw3TC/JTNLSaXVjSEq7GGY7CyERbPhvEJ5
ZuitWpWMyj6q8W4jQPhIeONiYdFLnr5c3tdNDO/64DBuaRKtajYT1BCk++bUXiV7+TDsNfS/kVBc
iy+SowXAtaAmNu54rA/bNbHVBWH8kBTrc1cJOLQiijayl12Xhzi22yuaU6cO2Y9InzBQBALxB9DM
e+Zr9cgrenISRpVlyktlxD19wUGO2vG+04DyCc2nMsEYa9kkdtl0341cQt1z2UdVC5I5efytzypP
R2f7NfOxFe//ffWtNYBXo5p6SGI6+Z2yQ6v8tfk9Y66h4ssWcC7v+56sjCGLQfneROeVvin6yscc
WXRuXapZnUBOpHK5DyieRcY9tQ1g4nqDOJ+c6HBT5ofQg6HqpJjb8LjhhmeNcU5dK2lVMr07JwUA
C8jP2FAseBKCJsjO3JHYbc8EOWnAcHTQNzFrU/s0amYTa4MK+F7ZRa/yzXK1BINHSx3zsQZBMifl
/4dD+2GSWWA6YYSgp96eUryNV3Swcnwfdfw3FG//4CI+rDGutwcQTo5jiiB5bzi3DvEi+LvOLSSv
e45uSzqEI/oa6jpq5YXS25B4HC+1/UU/fgLjcSEzpSQJfQXrt2HQ4vU97SRAYmkjhLj6Hcca/WJf
08QPa4zjzaKoyIEHQvUaI5VXigs+ZjSEo9MMfIcj74hr5rbMaVfyThHjhxuQEsdZglNU6qVd1YA9
kW+cZW1nvx/LYtytkmrDCHb40G9QGoueAM57oI5GeS2eel+3qbAVCuWcCYp/8Gz/tcqCq/R+kY0M
tMuB9GNCTQgl6sJGmvLU3lSo39qX17jZDZVlGaUSVVOVL7R32qyA+QCEEriM1YPqTbvpQXUqF1An
jKpTXfn2pGHoaATTN6RhVJ/OxZRHUbTld5TQzIVrbAbxjx/EPs8FKzQkAnnsQEX3szxOxK4xTB66
tVu8pcKhBleBDwEzoLgv78R25rsyzGS+sZGbNTjJ6E5A9VswwbUmeD9AHYL5vPK0QMq3cjQH/z5z
/e/m/VmZprd5FV+iFLWdMbeQq6HXAyw7JpWflbvOll+ghuNiNJjXBN9+va4sMj44iYtKaCt6expb
DqAf9c3ykcS4+h7MdplboxUsH/tnbhq8meKv7DKOOJvDphhn2A3Pk4spPTvymqN1bvfi7q8awbKM
3gtYaPBOZ+c36pA0Y0NLdO9x5kgC4Rwj3UW7cMc5Ottn9sMS423FwmzUKQEGBbQsTrWQ3jGzOIbT
V2NfjZIzwBudLWQg3a8Fpwauyi6IeRSi6MVaoI0ShsSeloQ3GbnpIVfrZ7wyqc1eEkkFR1LlPzoV
+LelN54vL526wC+ef2WD8cKKJKdt3ACWMhmPqJ4R6VWKbkJJt6GYNw6Src0cGdvtUI7SriZDa9j8
QvzYxGNUiKAkC8YD7eHpqAfQxwxEQ93klZdxby5vZYy5mKFszgkxUjoCNJwoTqL3x9PfkIFSbNrH
mpjbmHbqIg+0TjeKiz2ZgA6IvBC9eURXJpiLV6G9rCsjQnTnyqC4Lvz8F/lVfO9fFqe5Uo/ETSEi
wRvr2MYNrKzSX7VybMVci2WRwLFpNrl6bwMEyIQAXbTJgHZvgWmcjIff3XbkK6PMbWx6NR6h+U0b
HSA68MnOeAavL5hQqA6X+mDk3rhP74fgL+HY6w/JXDlJSkF4U9POlb3QPmhB2+nOEkQP6o/3QobP
I8bdzFFWi2UuYNKqoabN2GHKHBaOB6NHGwlYSi0uOQGSd4KYbKgzcwKSCViaWxDYNK0t5oKnmJyG
BMcK+7yUw2KqiwEBgpj4YMLPYX4VDZ4P2fSMH5vGPh51CHuOVYLx0fZAnvRD5cd+Vbo/0r1pYzL+
OnLz75fd5CZOf3Uw2BdkZUxKB4p2eC0M4A1ovymdrd/QUfzZnR4LFAvmgPdU5xyN96rm6vKpYbxE
s4grr1WRU5KHjuR2Uym+RLhJ22ZYX20o410ENcmKsENRZBzfGv1kKreteu6sHYLaXTTcyUC821V1
JUichx3vtDD+JY+asFMrLFEJrydoaECQZPzG+XTUx38JcZqOryOBQf+Lqjmp0VJcepxI9ZZKjdOn
FKiN3HxvgrOfF3C2F/RfY6zQnVT3jSxEuGR6/jtOQIUltV6h8NK/7fP/YYVJddteyuNcpdsGry+M
p7bibNp2e+Zj0wwmcFrQ84p7i+Ze5+ip2EsQ7wRF3T560w+FD1gwVGCcTv8TBZBUB8LP/99XY1GV
CagTUpG2Twd/ITYl5QNxiT1ldmOnoPzh0l/xPhxzA6y0b0NJQ4sgfLRA0/wketqpfQxd+afe02WK
rnkcRS7k+x/SoY9PydwAs8+htGLC7uArvSN6zX3s18jj760g9wfZ56G3eOtkguukg/A9FUs8HKAF
5faY53Ato3oF2RDPSXPuHat4R6DC0xsGjtBf1Wx462LiKNR+AFoYAGrHO3i/uILs0YFNEDniCSwB
mAXNwhkCsMHlY0rzgQu+xWBialMmVWjO9CLOV6ao+OFQunn/Ui3f8ibmxO9/SMb+e1RYqXNSqlaY
VNjQ0bGuFV9+pCskuBVo6kBTZYd2Jc8kTVwvrI/FphIrHKZpyigOpJWCuevsEFj52O3sXPWG5gdI
6Ttu3OMulHU+KVIVVcPdX36I4C1aHmjPW1YAteuedD/2cA//rmAL1QVZlaAi8YUnXSfKIjYNHDd9
KRRucR+60138FtqiHR8wAH/53Gx3JFfmmOMKyUK1b2mO+2egvwJgHabt6klBhULYE84zj2uPOajt
mImdCGE6PB8WP/6GCsEZo+fodiiApmWPlnt5fZu38WN57HBFOGpQg1ywvBmTHOIplE66waEQ2fac
oKa1MGqHmRk2QghT2kQY0abQjMmFmK2NkWmXoAcIVLrLRV9tr+jDGhMfoi4hQ5fDv+Al9DZ6gt3f
pp6G+YYZNAzxDuKkruUuGuecbHeMVoukP2uVA7btUJUDhfcoKEVTiFn/iMxTA+zjO8VSj3j+0V5V
8ZjpjgGmY2MfH7S/qmhiNE6RRTzYvyiHq+pYhhhOooj82WtRVysdFbAsgHuOvLbnZmFLgegFxidB
vveF/FISZpReVIym0osh9I6Q+1ApB7GoFUhvU7AskGCOvX8xQr0VrtaGGaeTG9Dm6SmTELQPoU2H
J4V60wFno79oTu7z0BGbPg5sHpYKDkwDFS7mQtaTYJIM6rO4kM0JE9vkjuI2K5AzXBVP8yn6wUfW
bU5WrGyybLy0IjMSULOgh90/0VqxuC/30plP4Lh1WdaGmPzU7FIAUnU0UCrMzg1jYrfqU1K+XfYx
vC3UmC82m5UUagoqzcLOQDzU6ZvMQiMq3yc79dicLfDbcUxS3AYbD9cLo/FydR17qKEqfQKWAdAV
oflFDvKNAYKf9JqXWGwm4GtLjL8xaiMBMdo78Ix6m5gidr5JkvMwv0agEZsconnFW+0XQfg2As+T
cDw4d3cZz9NrsSSqk/mnCUbFJdo5UMr30SYKOkvv4/kQP17eX7qoL9uLPMlEKQ08BhJTfgl1KZWK
kE7IapVTl29mr9mXLWwlbMrKAhN3ozSD2HoBC3kR25EIefAp8WZoQypWbWvVr8vW3n/wpQUxtzyd
Zx0CrJhdPdcelV9ZdoAKk4caoxkyGsFFII02GMbRhYm+Xza9iR/BRtJHL1VhYXG0o9zXcVeAlgiM
JWAtTf+PtetosptHkr+IEbQgcaV9pr1Rq3VhyNJ7z1+/id6dERvNedDo24suUqgewEKhUJWVeaq+
JihO+sDsekx2LLcNjLF65HND38SyIJZ3Tnqnkm3h22r/s/7+Kdyboyxog1IGfBnK01n3ddaIl8tX
XfayFImj9iCma65Qb1ihK1pAKnGhoU3jTHR22dn8+C1+/wrOuVaUd8DqgptFBtbvM+hBwNtWH5Kr
OUYvF7RtgSE4QvtnePMJOGczErPruxXOpgfZA/2OrtTwdUVyGfvqEbnXzdjasg+S+ZN+Vq7hi6LL
VPgDOPczpglRGPEX6fvsDp2NSaEaDCWEZREvQMd7k59/jVbf+pwe2mfweokAw/tR5PcW8N1ApYa+
XwTePDxvRzdL2OSZY70y7szkdbrCZCqylsuOv9t/3Tg+5S6fqU6AvAOLbUBod6q1uxnY0XTq3EXy
q2Jy5/p73t3F2IhEbgRffD972SyXu5IUSHBoDToBWG5xw4omWWNnX6qf/blD+5PxPlajD6l5UQdS
ExwxHrFrDok6dIwMLvrEZuRLcOC7MiYgJgYWky20WFjMSV7Th8afDtIhvq6fy/sKeCMMbPnqQ3xd
Pstn/aC6bIBU9PN284HNtrBfv7k2+2VUjUECS0xe3ralr8zICKD7evnD75VLt9+du7ASAok5s8YW
mPXtsn7Ts5cuhQTI/HrZzG4peGuHi2ZFT0a5VPGNe59JE2HQ2k6gJoYba3UYtjJ0Wr8S1El3Hztb
o1zwihJdqawGJ5m1+TUXDENQQqKBCvx5JCyGsbh0IVJSLm5NGN2MGjPJglLKXzUaHzSl80HCcBM3
7WhHU3WllfSzYFsF4ZlysapWSJSkCSIF+OCvAHQ/YHYHA+WKw06NeKZZvWwPWirvfRK1Pkg+6XAX
9OwzFFDukgf9FN0oPo6t3x/AlareTXjjDI9A5d3TYAYo/A9yctHP4KJV1hSZtdTwJvkEvu0CSfmI
OgcA8ApgCzXgVKKzuFsK+O1KUC98v/BuJYlRF9ho6DtfASEMk8Bj21ILUmgGJhVd/8KdZluwOf0Q
kNd1bYHB3k1QwnHLI947zVkPGDyGNNBqk7zRCW/Ne0wa9KDKx0Qle9KKVn45QFg8hBce3cRRBDpQ
PV29SG0galEd6jQ+rebf1D+2e8zFInA366vCqF7K5ilKf9XLbQrQ++UTI9xXLhDFWlvJTYmEZv4O
UfrAOlG/OrWxXfxsLRtUCGCIJNReripX7Zz5GnWzw1DakSscpWA++p/jBeQq33/gqluLembwyuUE
Hne7Ah03I8zK/2CAQpDSQMnhva1EGyWlld+cSceYX+y0GYqDPSo+wOSNXnE3eqWXuV0H9deutP+y
R7z9tlygGgpTnocRbjR/V3zJbk4KlAkIsO7GaXhiPAXisZHL9ycYC94vepboGqd1Hfpx8jWzcrvT
PHO4F7gTO/cXviLfVJ0J6TLaYWcZ3Mb8NmS26S8J5gdYmpg+dEcTUqD9L7ToThiknF4yJBKiCW9y
OY+BPt77lUZ9r2VZjadC2FluSIbrZZFsSStvq7Y+l5CVQ1XxCXjXZ3lIj2Pf+11Lg54aJ7nA0GVF
DjS2PINWX9amCRLcVipZzoYeuRbBtEuKfs4UXvUVCeRudrJ2NeyajMdyXLwwzQ+y1l+3SfEt1qgD
CGgwSd2xHSpw365+OsqfAbQLegi3m8UUpCVxjbo8xxa+ezncDp1+VIvsrA8hYPqIaJp1JvpwLzc6
0EFRfF/lpqstpSsp2qHtC1cfzHuTWgFJVLBk94Gl1d/A7ng3Rlpw+dMK0lLr7UrYROAJYKZWL3BA
Ow/8HU8TLpigCEZH/Z7fLK51qG96pwxET1ChWS7tIxGBUg99u2mQ/D9A58rWQOyjY+ync5ujao8/
xdeNyIO40ItB9rUuK6x1SKfGrpX42pAKUW/rcoZkva18s6ERUbu2ZslD69LboUE/hpEvJBAigkTP
rfW9ulL9/IZNz4ueNyy6XDqlXKzVpj6v4uQtEWTCByPYUeKDuD4puCvfMDqbBebrqhudigWGyexZ
eCssBdTDPwsJ8/5DheRfr3JUK94f+AzaAlBZeYs6Q+H2x+ykvkbe8sx6TKB18Jqj5tAaFX1RNiDw
k7eLZrPCpsmrulrAXLZMhV9NgdZPruDYCXI7noC3pqZWq+z9H31a/RFdrBTls9wGJfZbl+cfZ1pv
3YTNmrJUxcOkxGZOTl/Z1hc8RL7Vn9fPrHGQ+uZDE0wPjBwgcWbTTQuwNDVPfyCaIcgH3hKXzc/Q
0qQFBTB81MBwMGqT/owzvzrFXS9mQhTZ4mIM1TOqZTP2WD6hSGl3z4yld/EtP70X1WRFmTMPSE2k
acybDOsafdRydC869bZyDxlpoPJTb3gRZc6CV5+lchme1Y9DpwwwyKieugdWuMPoV2ar6LpOLyJO
LxY6LoQWlQstg1Rm1STBWhQOXpqPdpMmTrsAsG2iIBeKqOWF28mlcsRMu5mySM1aPUC/6Qigsz2g
Iopnl0n+4Cmyf+ZN1TAUiMQr/ORKrpmN3K7ILqRctq3qWmsEQw3/IZz9tsC5Y6RKoYH0kLlIfxwt
e03QMGMCdUqN7NQAf3l7n902ij0dNBEV8X6W+Ns2d/N1OYiiQcqPwkT+pSXXmnxN8idBSBPtIOeR
ZTL1BIkMe8tFD/ld6Sen8CgflXs2SzW8tM/CQ7d/1f5eFeeVUSEpZcGCqGEvUDXp7OKL9KDehYfx
JPtg5AEeHBUXOMsiwl//h+Llb9Ocg9YJOgl6jgYTKxEkjlmhDfN/d3zuZHit34EJPBBByERbzN2I
KS2KQmd5+NB8LdfZWWTRnKXAAj+hMi+G1uomDnqWTLPdWuqnSRdh6kU2WNze3AGFgppGzRL5GM2N
VrlW8m8CVxS4Oy/lwwR4q5aVlpm8Q3+1nEaX8TVrD+RRO3XH9boOhM64nxb92yN4QZ8UbJyR1iBp
kA4zgMm5v0AY91V+DWu7Q3218ZdvhulBvmgQQjR3ozPVFUAYIYdu8TRUeRXFnTVVjFo4DGJnjPHE
Nx+YCqhuTy5Qcd9L1NKlSVhb3v2Svw3zJfyyCNdmCUGUGc+YM+4ght2W2o/LH1Nkg/OWRpE70oQU
MywmFB+S4miI1HN28+bNKriHZbZmRB3ikPoyRDyVQ38wgj+hldm/sjd2uGJXUybFnIdATC2n5qvp
r4fpdXYsjNE1j39Qi9jNMDfW2L5uTtlISFH3BN+m88JAQ2YXPslHVC2BzGeChKvgM+37oGkQzIXI
ssrzr8ckibS16+EKBsgmc+DdwCFYD4tfxdJBigWvrN3IT39b48KvPmpo7leYfzHyDH2jsMF7oKaP
4NtKMd5lncGGBGraNhSSwO/v6m/DXAQ2promWoOpkfW2PKqfoK4DugjQgsTAEbKbRji6thtWfq+U
D8hrqCqY9+8wfxmedMDZ50MFmUfT1l/Jj9DvvRVjw63lpc+iWd7dGLoxzJ+73ojHmXGpxtI3kgJj
VP0y1sG9fLj379GNFe7sdUXXZG0Pt1FuGYipdCGEdq3fmgHbTsZVHgeXLYqWxR3CpGiSRU5h0KBQ
PugejeqXTgT4sz3vBA2ErmEIGjgenlpF6yUZrX2w7ZaNHAwT5qCRACnl2UI9qCSaS3LqX17Vbudp
a5I7EGCEMKeJjalZI8ieWPW8vU1O45k62j3T6Fw/iR9Ye66pMzCWKSNfNt8UojcRZorLPE47nIWm
Nm8I3sx2k8SmbZDprJpU0ObaC9K6ooPDmFqYxuP3tLe0tNHLljVDMlDp6cfiqHnxSQS+2nMPHZS9
pkUJFMg/MIrLMtCXKoC0tfaQZ6/9/A1vH1vwsXb9Y2OEbexm45YsnssRLS0QAzIQKwjbMttqAJ4r
rpNrBp+vjusKifnERwojLMmzI8W/5XSAaAwQ98omKOreWzcggqBKMlJXw5ofB9Kn9jy0sh/T0HLr
lkKFdCboe2STQ0IF/lr5kQbOOlL+FGzDrv9sfgh39pdG74lZATHFsjRMxzX35SMIae7Sl+xKgdT9
GIRoZVp2rwuiDrv6Lu0AFwP6qJ0MukC5M5ZutT6xUyp8wIpMsL/ffOKuRzlXLWCCUS+CaYd1+7XU
kX8wXq70ACTmUyxKQXd9d7Of7O83NqNiJaMk4VJMBgBGhhTIr18a+Yshrq33cL4rTURLM9LgWqCn
PjbdGWoFofI371WET82wgPeCSBC3FNJHidHPYK6sJXBQGV+ymtqq+SRwwN2TsLHCraXLQ6mxelgJ
r9nrUW1sNv1jBJrXZ2gPiUA/uxWA7aq496qhrnlhlRjogHp7Yr+Nzvgsf1BvrafZaY76IbsdoAny
N89G3dQUEA/o7Fbi/F0uFdIDOYXYmZvPilxe9bFQdXf3Jt8a4TzeHE1qqFEEIAea9Cv46LQDfZBv
2Xh976gvuSMS19vNpyHDIKtEhybWB8nNkXaJ2YDdBM9/JmoKKoyf7MUj++jy3YoqYLsI2Y01/q0T
hrpeRA2Ex8d1dVNT8sfiQZ0jkDjLKEwlTqksgW5AGTeSRdFk9774vVAetgR4Rdh1PZv2Tk2/mZXa
niv1Ls9mw+4mA0KtSn7bFJogx94LJwbIbwxk84R8oAtTa41Cy4si1V3whCxfOhOAXeP+8hncuwOg
3IEkQlENCxMW72NWp0H6uo1Rwukr40iGL3QcnCT+3lMRaHUvIG8NcZdNHplyXvcwtBAZ7MzgqYqF
TMmixXDnLBlXc+oq3NkpZpI1l34zv6W3EDEEuZrsTo8Et9njJITy7X6nzRZyB08ZgSeoM5RTFHq7
xjeRQWxDOlz+TLuhy0AEgbQCpirwx/vvlBWL1OYDIPDxcUR5L+tsRjepvCTXyy15BFse9IMP+b30
ur5etrz3rtwY5vvbyxKD24QhREwQ05kGzNSwPf1E6nZIdMEyd7fy9yr5PnedojI8s6L6WLWnehyf
oro+pPkieIPs4hBxuSF0QRMCgkLcRVDokUzXFHbSK3IagvXAOhMAGj38wcTUXvBA4Nfw3XCUodf5
/svFFpVBWwH3gIyYHxV2A0qx8cDE3zrfshnn8/LCNMPF990uAbahWyY0CzFiC+Wk96azBi3JmHUN
xu/rrX5SgDy0s7MCXFwMyisjgLj9uf8UvdK3194f1ED2LnjDMIhiUoUYH3QhK3PJ12TBG5YVxgov
vV0jW7tffACsT8rrLBqG2fXVjTkun7DmcbYkdkVAgNTLDsq5vrJOxYGBqKD/bLpvFE0+RYnCv3xI
doPbxjDnT71cQCmn0VG1hexWZn01ZkGY3nt9bTeSOdkmtSy0eBmA1A59HVgiRpTE9MTykyiD3U0i
DAKRI8js6YCnc85a11oflRJOO3sSFPfKmXEsWI/jJ4b0C73qoD5c3jmhRe5e0IjRgN8ekJ3mV3Gj
Ax3bBJnTelGw/pqOqUfFjDLsFuBfH9s1crdESJdGBRyVAQQUn5FwWnf1NzaryeTg8mu5sAVL3I1q
BLqhBnC28gcFyCIcigXPXfRB70uoTYJRr3AoI2EOD9FxRAUJfd6fInj3rktaqH2YBCHggzRXQWtS
5C3u20r50qb33dKJlsV84cM+bixwp01m48oWu/dUFN9QtzXBqmTZ5DNInUAYK9jD3Si6McadsNUq
02GSsBzWkASS7QAgglf6kUfB86CD6xxSjCcVjwYRFmEXymdsLHNHT9Kz3NDqtyOBaXfVawJVs/Pe
1icn0+3E6T3NgQjsIwY0QMbmtd+NGCOw4Ep0hKdTtAlcPK8VHWJgBbu2jkrsyh5UDK8TCLewLkNo
h+fsCN40hx7bv6Np3OyCycHccmWhS8QgwJ0HCLAzBOP5O7Grpx4YZxHSbHfLiYyKlmIg+f0gtlai
jLVSHZ6V/Jr9rApMn0Enn/MUs1WLy1i18biuAcLVP9e/VoeeDEQn6v4N/8v2Z3BfftTmPmxKTAjJ
00NX4B1cRHYf/8zGUHSU9i6urSXuw6o0KyG9gFR/ObFqRennqhdqNuagzG9MQCrEEBRwt5HkyCAn
fbh8tva8amOcHwjuEi2VrAzLDOfBHucRQuk3kQZBjHGwo7zCGO3TZYO7ySwuGXxYjWKcTGcBc3Ob
Jfmo64OMwlOFscr4a9oST+lrTFt5s3IYqhKqMUA1XRVgxhs73TaaT8P0qZyezbKwySB8NuyFyu3P
4QJZs/ZSPaNzgTLEkNugR74HZpU1k1tvccMxmL/E0My5vAfs/+SD59YmF8/KohtjqSjwOKlfB0gQ
GW3l11nkd2XzF6nD1hLnxSYp6yXNNCTwinJTW805GfSbtDRcKNprzkT0X2bR+oDcC+zuQgy3hjmn
DiuU5o0W0WpyWGsBKo0H05MgcO3MpxDIfcbM05k2eb68s7vYlY1dfpRWXUqtTVNED+NxBtJDOaAn
ZXS2Ds2Dyl0O1SEUyjYKvqbBpU26BmSXuqIB3KP0n752trK6C/gFg4TR5N/Qn3XlgCgoD/4KhrRd
rPr+KBlQC2/lKmMlLZbMgDHdA4tmUN/U6N6ILiDBQeHrWEaSpB2xcAlIxkNdv9Dwk+DTsV/78VSY
pqlpxER5nEvNEpqRsEXtIQhzF9NSV2zmgjqyhGS3cmshL+VeVk0w4/0vc2y9mzjUSc0CPixIAjNY
dXnbH5QTGs9nUU9jt1C2tcPFO8jWLqgKpExvjX2kIUhvI4xCE7+4/QOX2I3nm1Vx4axgGmAxgTNG
JlpR42jXhRMCJXOy3M61bHrSKxvjnGD7hIT8mfWiBV+R5QLvvyI43yHUa0DfVjMMHhpndNmyTjW2
1cQMFgDVLwxhqILbT+SPO0f9vSUuisZFI9VyvJbA+08eCzErBOzmU/b0Npjki07bR/9/b44LpWMd
tyiXFaEv1fdr9AzBFcGtsFOYeG+Bi5lZlRZaPzfUHxtXP8nXkHFxwAVUHQEE/xud1XfWNC6p6xd1
oX0eUehsJIe5OTHSGhmRObR7aDEEoWj0Zuexxwyit6cQHLoPQBkrkiu9DOcSB27xQKwSTHfGDb1m
mIjlYLjKrSIoCXx8esGgCrlvvIIU0JRyDpJ3WdRA2BnQEpDJY8KmrIHQNFuBxxu7joH3v4VFUYNq
nJlISyy91KwS2XF/RZwmGOrnYXKKwaXNY9aWdq8d0H0y9VsL0gSufstmzPvrmKC9Lh+Y4sPLdIY+
3aHCaNkh8SHOSh4wiYlShfaa3gO+iolGE7IRkV3Edh2d5Af1Ov6CjPBR+TGcC0h0aPingrT0Y3jE
5m1Wxbm70sf1bEyW6c9qdps0Q2BlSEQNCZqRrRpVjhaP34qo/yJ1vSo4CLvfjQAMSpEkqoQnkFHG
GfyWqWH5w/rUJWdKHltZ0NDeicpY3sYG+6ib6J8qE3raK7V8evgXcfl6UxwjZwz+Zsz2vTHuCtB1
JWySTqd+ra+unAANHU2upAtb2+yG/BB7N4vigr9EewqChor6TMgcPNPQMY9+ojkCXHLu1c/K6+VY
/zHxeb8szvGTyqrB9BNVQSN/rur7IpWPiW4eurQUOMR+ZNwsjHPGHEOoVlphYUzZUrtKTssbyfwY
/AFn/8fKxvtVcVE4VPpyTLuavnnG1hZYykTr+pjywJaFoIjyKGpDfHk4jdMhjAZ4IaNiy85sXcRW
HIxaHv6gILvnHjrwBSpDxSg6Hw+hQj2uamuUwXLfu0plM1x3DGam1MLDOgf/uDAZ2LWI1aHMrqAK
RbjUONSatCoGlEYn5y1F9aprBEDbOIGaxQUsUhCKdxhqAcNh+BT0I1X0JblvpwyoS2lVL8FPSLC6
86OmebMP9UfDZgKsvY2BT8YvX5tO5ouoyvaOg67qUGGxCNFUHiQD7cw6UVcS+kmYN05P6ytJMs6l
np+zsXq8fPT2QqSumpaOGV2ZEaO9D1/JvNKxMPooaCAHMh8lUA2TL//MBBdMqKzERkuU0Cf6eSVe
Q3+p5efLJnaj8HYZXAQp47WgYaxEqGklh9h6y0Ho8wo431sOsorkG0TbxsURJbfwNpTRy+2NX2FN
bghBT4TqL4Jl7WUE22VxbqhPydqXKjRppQNmYdloH7JTRpLcem2DufnYExH07DTImef/2yH4Ep21
KmWSRHkIz7eC5LyerSvtFJ7FUYR9Ev6O0QEzNRGtoJ+lsSO/uTh1ZSZjk8tRkM0rpCF+JXifrU9E
CtJFVEPY3caNKe6OllqprycyV4HRAkM+4zgDpOVM2s2Iev3qhZadiV8Vuy6yMcqdrBAyxlIJbHyw
Nvcj5DUAv/PDLPJiEODU8MrGQAs2j2w1zbxkvo1y3WvLGaM4D4MRCeA+uynzdrO5M5jNpR4XqC9g
aiW7wcj4NcqhN913FDQIqr6NL702sX/Zefc3Xcf9YFpwJx6gVg2TCq0hIwrkyE8105ZL4ly2sL/D
vy1wVYt40ZK0beFBNIRks/qNEK83TcEy9o1YiiGbBO8Nwh3BWo+6uiwUChBfcmoUMM1EbTA2olR1
P4LpimEhTcX0Ep/8p2vXzXXRVXjUxJC2RbuROu0vyKgrgBDGXi9ift9d18YeF8G6pAzXWO4kvxwp
EA255YKrCVda+d/XvxFQwLepyYBiWh8xB11Ukm5sEf4pSK5lr5e/lRN4rqfbv/AGwzIJcA06+dCN
R425plSasCD1UxNeDckdUb9fNrGjG8TW8tsGt2lJPBZ6HmOKwdWvDXt2l08JfWGopYrpxUUecQuA
HWdQVKKNIswLdj/ZxjrnilM36Z3axWUgAQBAh5uEJKi0P11eI/tPPoTl30Z4DloiUSWiFmoHOqCj
VWa5Tdj66/KlT2K7lQwHl3g1yd5lo7t5ObAeBGrAhqqZfMkO4yGjomK07S/y8t24tDHFXQaalhVN
buCC63S/k2R7GkVV+d2CEmgfAbsCVAMIcu5D6W3W18vSUn9tDiRAQjKhxZg56wj53MVdetBpi4pY
OyrhcM3fNvl6tda3M/Dd7LvRzIe0MyjnmsOcYjDXqk5dlZyNNnHnid7QlHhdYj1JtenGZXffWbNv
dSao4YqnRAUxBPRCbF2ePKJoJwkp8Jynbly0L3Q2wLIQxVBnmCGMqPThsVw10MbL8R01xsTTwEAQ
XHaM3Y+1WRWX97dxvQxmaFG/iKCW10x2Y/y8bGHX3zcWuEskNMIptiYN1bgYFc2uA+hrrc+tMl1N
auxbceopTXxFsvJ42e5+wDcpBFJ13TQ/oFpCM9VHuUCWr0EBGwS3eLWBxKtMT9ppDsT5CLvhP5zr
jTk+A1iTtjLWGcMmU/JsjWCSycpDNlvHaNL/5l7emOKS8RjqQaSa8Kbojat1uZ40LySilG53ORbw
cni5oL/LNxHWWulGie1eOT6ylK59Jc8TaF1RhQSdSYIphurYnsTbuBuDLVQQ0I0xtA/QFigW0by0
Vslvy/uiQ+inniz998h2nOWNEc4n3zgy1xw+CWkDO0pu+mSx/8b7KNJToum4mfknfKhKNK2nVvKX
+8HT/PF2PaSQwcPMAlokszMcLtvbO8eGDFM6YL4GMqn3yf5o1mq19jr0puXuhsxQ4ESAuWxi78ts
TXCbJi1RikIg8k1gj+xuPqhZYeud4EUmMsI9WppR0qM+QyuJdKgBGEfVDFpV8F7ei0gYObJMgBZA
kcrXHurFmAtD7kI/ryXI+XqGgeH54hT1gEa3Xm9kdhc+Xd47yHnshIeNUb6IT/VB62vMmvgDkurj
2Cov+TSuTtrR0zDlD1k2ggQP4Bl7RG+tsQuKISXSp6Pdp+0nCTJ87qJZqaeOOHlTPUxel5OrKAHn
ZR7On2czczVzeVaQU9CxOekGhnL05Snql5fe1F+Mor5LVMvLsugp7vPeiYYY47YN2EHW6rxOxclq
gG5MSe+ayvTURuG5bYZ7aR1arzLodzpJr6UMuLgsgQUzmZwc17INJMKzXMWD3bTKr7qsU6fs6Y+0
Btl738rHpYWOU9dordvOVmYPRPopFfpDnMv+XBS/CrkJfZmMCVhjh4dIl+9Ax3VOjTtSJHYGHlP9
kyKNUJnG1GJGAZk1wVyvN8dKrhsHeO7nmlhBo42oe4+m05nQdqkaiPOlKSQYu/xkJdUpKaIrKct9
pTAfV3O4j0IFszxgR5XG9laqVHT5eivA7fQI3K4/hU3hQIgucow+/CGFo2/Q5Gfcar48rndoH+T2
uqyLXRrKrZ5YlpO0CoA8GqjXmjV1mqZZrzKCGwZPjcOMtKCWx0+Ayp5MMgDUaEbgMMiBJyvz00K7
RxDoqXYTyvgBJRDPgKXhi6SYwTYr7G1iOoPVoisYogthoPsTyRixIhV9yvJJ8YxsolhF6o195kvR
8BDq5Y00Nmhsl/r3Keq/Au353Mv9TZsqdyRLX/pkHM81SOXdUaKRvaBUNKgWOLPz6dzJoC6drOY1
UZvHMQ+vLZViWhm8XCO64iaUxyete1znIrRrPT+AwtmVovquAYVyGGs/+xrct5NyALIWqM4+PBMK
1oahnR0ym0FTZj/XdDwNaXql4NjNwE/bSh0fI3lxsoQctb7s7DnLftAo/kST8lWPoislbImNtpDb
j+vBqOQgLwArquunqJC/sH2y+5p2HqPis7Wqeuzg3nnLBKXBTaUP5GnURvzscXqIjOxRbmiLsa3w
M+3qH5ZSD4e+7zo7WVMMTMvSwVgG+ELeQXcQKGqvSMrCCxv0di7Hgd3MlaDiqagWxgWAbH4fpxGO
ZqswUNnVgxYssg2UIKbXwa9vmCppLiSQ2rvFt+a4cErVUDLNfpD8Gj0pK7+BnOSi/qB4TV1e1150
29rhcv5ZBWlYkuO208rrtQSqIltsAgE8dSzcQmlE1RZ2m/G5Ft4wKMRDy4OgjPx+F2UMJ7SWvLAa
2n/dZWBbdMEWj6xXgQrFWGceQSkLB/WGgdDDAwGE8s86ULtp62Ztby+5TdlOzgZdiwjssbUZVxBb
slm/6387DaI6/J5/mJAsk2XUXlTKQ7y6MlHbsbVQ4ZmMQ0xWG4oUziDdQ7/6soPsLUsBjAyyBIC5
YhaW80S1mFVEChq9adn8b7OGbaIGkkFx6XOvHPfOGuePPTThzH428dFqZ/YZeVMyX7O++YwxX82J
l8PfwG70dzZZarP5cJAjiNB0wAoj9SkxJzupCufyJu4kR+8scE+Mrk5HAC6hoNG1frS8mnphhzRx
Lxt5qwtzDq+wlaBOpqElz7e6JKkCKKCmVRAr2VWkQw9ERxNPAryhCb08S51QX/xBhTR2k5wKK3U0
0DGPZPDiuT81YwxP7T7nyY+6U2+6CXz31HATtfbq6Xs/j26nq4fGXN1iqAPZ7K+KxNXBak5jzCoj
UjTZ17YVJHysanRpRVzQLUiVZIMB8keryJB8p3Z9lm/xbHeJdhXHo2AgjPkWZw1liX+nl2+FhI0f
0G6VZkwShn6Bgrg+K044fr78iXbWIxu4QlR0B8FLz4c/ZaAJUoeoDkqMnBnkaxwNNknHm6RUbK39
SaJY4BN7GTMChKWikaAolJ8zLYo6rkMVJUYJCKVceZHQg5yOTXFrDucKR1r5q37r1iLn6vVgUsQl
EAD8Tdd/tzq2tcY9qIc2UzR9Bv7k/+k+2dpiH3fjHmHT1V1foBKXQIoGpPKFh8QFmMtnxmmXQmFb
DCDauy63JrnrMhwtOpkjNlMHkPdYnSIPY1SRO3us8C26UvYiPbtN/uUs/IUZGint2hhPUdYqZ5E+
w4VpBuHft8q31riHr6W0a9bGWFuHV3ZV2GBsd8saCwRzbYAy4HISaQLsne+tRS6aAIxiTquEDzgv
mqu3i0Mm//L53s8SN1vIXZZD1YblNANFEV+N0IhOFvT/Q1e7ZoNoMXJmX7SmnZtFJqpGcEGzKRSd
W1Mqh0uySioOuFwe8zFG7066bk31rxa2scMtDIJ56TpJ0OxpgZuLDkyXKANJeXzDpGHxPBLgyvZ9
cWOPfcvtYWvXmfSYisfBJqdFuYXoL4SQVH/U7xk3uBBCunvSNva4HCCNu1ydTeyjOmKB9MzG1lGV
pgHUrYQfjcVA/qLZfjQuRkplaoalOeIR3fvK9Gmoazsu7BRDF5fdUWSHi47VahYlCgjUz6OsdbIB
E/ig6m9J63YtBhAuG9t9SWD6HrBiIFEsvrQ/GESSMa4e+vVkurpyi2TEbdr7sZTsNBXco7u9ePLb
GF/Tz3MtiagBKcf02CIuhkf2EtMPYm2s3ZjB5u9ZAQ33J7eF8dLOkByFX8h6+LAk2c2YLgKg3O4R
3rwsuUC4GL0BEXj0G5GO3co0O03K6LWySP5nLzZBLE62UJs18W54K3RtjpSKMXQlgn7DG2FW12Iw
bzxQivkqCW0zsDMOh8EUOODeMX5nk7sz02EtQUgc10AnKVDigZLqXXvocI4LX7oTKUXsfCsYA0TD
gMI6RgG5M9yARmCkqREHFS38msj4ZoJO6s6BemeBO7jJSpaIFjQOVMyhlsbRzAMZqkFjIuLSZOGU
ixCYn1YYPFPHo4tPFFOj7yp5Udm+rX4YKC7jzlnvLXvBJPNy7gQuuJOXAjmmQo9NM0A/ZHJebsmx
Vo4rAdZJvpWWxYbmHUTVDTtV7yXtjMlL73Ks0HY2EiOiBAgFYFDR5uESm6qdCrVM9fr/6GMSL5od
XbPNcxWM9vxAO8dYrubUkUAS5PS/GLkMqsqPEALTMGiyOqsn6TaVDqt2Y8zgnUdDCu3lxE0gdA9e
H+Es5u7vxSlEZQ/EQh+aG0XYqg2t5/jt944/8gySPqqDwOqOh1k9zo4UkBGKFSKSsl27sAiKGEzr
gaji/TVozVYvNxL2aUpyR7Pa1q7qz3o92zrGzgUBfOf4GGRji3PuIlpRGpZpHSjZ86i3Tt1E7uXP
vsPipQPEjdEFYmkA8PFQDlB4wdutLEYIQmflx3jnM3lT5YY1f+XegaCzawpKTrs7uDHJRSBJGmVg
bSZoKKv5py4iV7RPrijY8C2jPwiWx5It/tSiN4GEjJgUY8Hc16IqgdgoWaNgqlt3HcvraP451xPg
3KZy6DLpoFqtY0X1fQymUy9SmuMKrurLP2LvK25/A/cV036G9raaxEEkH5Y0eRxV4+GfWeCCBS2k
rjbzFZixEvXiFnTQRZn9+Gc2uK+mdVqhKWXXBBJ09+Qe5Ei1CPG85xjbjeJCUD9kVdaPwEjF8QNV
Zz9MR1+3gCqKP/2jtfC5SlZipqXssF+9jgfV/ASqOdE1K1gLPx+XmNrQmCFkH5jEbXQofZTDI92G
CApw6ZVfXqNJwJDcImlYdWcUCVX2f3s8r0NplqGu1isOdN9ZxxBBQ+szRxtARZE37lJlDqi0PMxu
fGv7sfayGvOfeaHfJ4vhLer0VZeGb2gKPcr/Q9qVNdeJM9FfRBUg1lfgcjfvsRMnL1QyyYh9XwS/
/jtykjFWmKtMvmdXua9Eq9XqPn2O5uzR32i9XEUVKh8j7f87FWJTPEl63TALnAqtaA+M1J5lSQWj
Jaf/ZYhllV9ZPanIRPERJv87XRO04jN/5Kq8AZXrnm3lVm/2Xog2kVKU+TjBXno0w87PMRYfDB+5
JkIW6pEvY/fi/+5CcDOFwDJjlC/O0zwGc2Dj22m/q+MOozLSbdxKfWxUycCQ8QJq539fbWOWKBDO
M+cKM4olRnbdICseLGKFLmXPQH0DvjP3d7ma3GSlfnDH5B3YnFUvAzXrH/mM4xIDs4W/llM7psRl
GXMJlPqb2UEpUToZ/S/H59UEd6nVWiOouTh93XOXweDirj0Wu/g2AjEI510ApQpG78tPRphikjd6
kh3e7aDxalzY6LSa07QnNMZG575WuB+pFu1U2h6mqpEFqI06JHz11Ra/tVYLLcvFqed2avZdMV4n
U16FFUXHerRvqhla0nlxl3T0ytGmQJ2MHbg83qnL8jA11d3SRTu3WrJdm3VPbo4ph7p+oCromP8k
Sr/+QuE0Tbluln2DxkNuf27jsC3+YNrLRLpLbBWtGA1PyrdbkNcz09DRa9BAZFcddKKWE9gkpAry
G8cUouA2YLmAyrq/tGvKqlQUXbPwCMppmPXdX6VBrtRFRhiykWa8MSN8ULAA2c2iZ0hMJ1ATO05Q
6Vr4n7/IGxPCF1mKkSWV7sR7E81yDH0AmvB02cIGgRP4xFebJcQ0C3JaZjynNYgwspv+aNyo98YJ
l1doPkThHFIIiZk2kD8j5J+qYDokXy7/gM2PBYlaUEhZADiLzzzFKrXGtOx4b1jVU21Xz4Q1jQeN
gc+X7Wy87/C8+8eOWNlVC32qejCc7qlWqH6jIB3QDVoEVuxi6DFxP2Ea68o0o/EPzj3AkAaYuTCD
9evAeeyUpI7U8uc7D88lQKmY3+K6gjhK7+mP2dHxxpt2r4JFuEOHat9/vLz2rT0G4RLQhFC+wMUi
pKtmY060nFSQQ2bRFZiJPsz1wXH/AJgGmoBXK0LCWrI4s/Kcgft8/qSWg+dSWad+I1zjXQGiHDyd
8FIX55HMPJlLG8o9+zKufdAP+Ratdsvo+m7yBxWpN6aEY+FqiztNFohhRgbGbxWjQvVdnRa7yx9m
q9f7xozwZdReR6RcLF7k4MVytHrvu+soGHHg4nMLVa7qD47beguFj2SlegReYvChMggf5/EtWuhe
736TLItf2kKiBDw/XoAYBDQAJBTu1cow06JKwMCt1NftcTnmgXPEZdfvDHfPKdRVSbFoy8FhhaP7
MXeo/nKx6JGlmgRs3A3rr5QEuodRFz3QqpPE4y07iCJACiJaYQSP/311h8eD2iepBcgBm6MjCHId
PQt6QmQhY2v71mYE58PFu9AMiqgvZA5FAUp4TvPRTqjF5zNi8J9sn6W50Am38MUccRqnaCqr1Hle
G/fXUfWouYAPScprW6m6tbbB17zauhFvjyqL62Zfz9+AqNu1iekvFTQEWBZk8109gV2KPOpTflW2
A4TbAKC67JRbwWP9AwSfzEgJFh5wd+5NI3oXZ/pdWX2o4u7BaaRsP/zUiu6/NiVkBhAaLNXaqQCQ
Qml+LCEgYEABIqj2+YfEnwIrnA/21zaYl4BIIv1GkvlmlwUH1apxnroOlrnORbfvDzhyoVzjayv1
WS9QcNCp75UutmGmVl1/BI5wsZjMYWQ2hNAIDLcxZhZsLC64fzH1tGNfyg/spIFdm3NvlN+k/L/b
5+71HAjB0Sixplgv+VuEc2R1/ojC9svEjnGIqFRaZasd8eZrCfnwaADNG9GXWmAEXAxIuXoMEaMd
YYQKBqbRjiCyUbLtCPbPEsU0iFhVp80mZmFbxfAj/XlsUTMea8lZ22pOrVcmAsHiGJnGnOLj5Ueu
0tpct+iik129l5Xtt4ax31gS4oqSdkMz6LDENVDKIA2dYLprrq2P1jH5obnlHiMAf3zpKmV7KUQU
a4j1tkwAKtfczosAqZ1cy4/i8eFy4JKZEaKJRcyU6CnKt2kDMq0EymEOCNMkgWMzE1kd6Ze69So+
6x1poaWHwq12y8K48CnkJSN0Hghe/c+85SInrJDaFMIIOMOizOHfDjjoAMLbEDa3oAbNh+S4eGZ+
7T5e3kpJYBb7fy4rnLkCBnyvzXjiAjUDlhF2R3VyLqtG8dol3182uBmPMcDsgJHd1n5pYhWGkeZO
ggIV6OBDchgPZP87L97tnXy1Ix7rWjfapuBatSY0VoBz6u6TT1HQAuuZPDLLa0rPvpNpfG0f8pVR
oWsbJXHmtgOudMwEgNsqCv7iqkpy5cXNm2BlRzjiyVB1ZWvAjrGc3O5vh8gU0TZP2MqAcJCnuI1y
xcbuLUDX64mK5yfAwJIuzNYUBedY/+kLL99wdcIUErdTPWEZoMUILehi1l/i2Cs1vz5Dj8BvMVDp
NxiwQaiSdYAkbige7gQ46nm0Uei3O83TC8M3CtuP03sFSsiFG079dd2Elz1ftqfC2Y5d0+kjB+Vm
txtOGNN7xJDCoSzs3WUz/N/8kmqtNlXIEhpbAywHnE97kJaGcaN6nWOFTg6S2ObDZUubsWNlSUgO
THtAWj7hsqb0Gk8bjyx3WkvPercErVkHl41tpwYra0JqYHcsG9z+pZLOiR3ygH2wb9odZ20p792g
kCxOFkBeyrQr52xSa9F1Xkk39uVje4fUkV313sB5ujCQGjceJnwTTfLQkXw8kQo6MfNBM2e0hVIC
VL+9sDtlrjzb0u/1eZLUfyRBRBTHjWbC4noEqnW0yVk3lOsiz46XP5rEQ0ThW6ppRW8kKNu3Y3Mu
u8eCTJiF6j27B5PwHEtyLNmC+N9XX0yZl2Saihb5MSaJBogM1TKqOMkRFjvv6phAJok/C0vrs2rN
nh5fabmUiVdmRQgUuZlFjY0OGMIi7xlpHkvCzNf2c5iHxbWKPhXADhThkb7rCo83llSgHKoPE6ig
JcFEtqX8A6+2lNTtpPZzHO8dZT4nS73P20hSqdBUmREhjkBCuLLSRUcGbgE301ru3/VAD3Gte5ZJ
D6Y6nCIMNdV2nR87Mj6nRnSImHVbFfH7rnPvnU55bvNC88Afdd32XWiQ5AQx8sSn7RyYWX1XRHZo
DOUdWUBcnfX3DVViL55q6llxt2OsM72xUTrfjp2n0XV2NKY7U4v3S2UEdpGASHUp78xFP7UT8au6
uGVzdtfU9U2JBNHDFZledZbxPqXkMzinrsxU/7bM9L1NspNr5MeoM/9i83BfZNmDlRvvCSbLPLuO
Rq8lzUOV5h/iuj9GOrjyIdOBU/jN7kZ00rQQ6VnsU63ek9IpA3eyJm8qk2qnDzowWjT7CMiR6jHH
vqvrxmupHtpRfU614cxa5dYt+lvVWkIr6w5GlH+mRRwHrdW8p5PWew0qKqBPsT8VbDKPKi2u3Dn6
2ymh7QqJV8hhN/k+Husgr3qoOefAJFRLGbKuXfzRBc8e+EpuZyVeAshFqJKTLDsBQqxXUY5LoL6B
7vjSfQJfqA8G7p2jq5IERBKexClO1H50NaOIgE330Km6Xw4lZgxB8EItb45HyaK2Uw7Q74IaHiPs
IhAEE4aNkecR3UNJ/n0ynTTI5Fk7Pf042aGVNmcllpys7XP1alCII7TLXYW6BCMsMQ3tXPfmigSX
A/z2ffVqQogPy4jBxRindO/WCO1ja7zLh/ZQqtZt3Np/Fn1fjQlxohhJ300FioBV3zf+bDPdyw1n
T5ZFl3yqbf97tST4H1EmpwbOGJgddugW6nfK/dzJ8GMSIyIERG0atMkqBUZKvMsJ8dzxapxcSQTf
moYATxl6AwTlWdCWCWsxRlLWLYbQ8KQk4XJcDig7M9Tc2lN8skqJP2y63KsxcU3JWGkJs/CJ0K/3
jfimH/667HCbVVPeeMchQj3dFZdDk1gjvYbEvaNs52q655JyN1og8Uwwt3s0itJTa6isNAcnjQ96
El62v/XRVubFBaoGxcSAiXp3Vtx0xUNW3kexBE+6weGNuvPrEkXgDkYxoMeTLbyAA+9GkdR0gxIw
OLQf+eRgFqiqV3xxQOotw4bLVqe/ve7tqHXRZsJ1nzXQWiBnO+Gvv4//3xYKb8tInbSZLXOzLyNt
787XaW57pS0bciL8t4rvoPUuclddpS5dVE2j5cCMDpJuEiyH8ku9sx+4bEMajGd6AkCk509NzvxY
Bel9cpt+c3bD2a49dV9f1WB1aMPmiwwyI/Ngk3+E9Q8rEsII92BOvpckL+R79hMfnixzEABrf0C+
98adhGugK2a9G3RAOtC+2xcjptBZoZ/nevx6+btu3W/rDRfugtLo8wmvapz9+V1S3kEVHNw9o78w
sLSZ6mEs3UPcO5JIvVlDWFsVLgW9a8AMx1C+fal2DgdOvupcdcGywzyP8j733H0DrIwbmLLRyi3g
6puNFSJrA2BnWmjG96YUHgSf9JMKjllw5SmYgimjdwQEy9Ia62ZAX61YFEd2wPvUaQyPEBZqYXN6
CeiGx3btaT40sySgy7xVpCKxF7LMU4RjhBw5cNGPXQ4RCD3n8KV2fbjsQv+yNswuo+cG+S6xTUrc
wa6dBQGIK4iyI3r/x/m2OTrn6aAdL9vajnUuJzq20T0XB2O7yVIyMK+gAoQObANZFbIbLCk18Oah
AJUgwqap67/0YQuAbqNWQybh5lpgZO5ecbOzM9Z+Pn8Ad9hzWqALNkCaaOr9CTl2TOOQgGcwH3Uf
x8n1DeVqhNpoNrF9Y1LJbbZ1Xduvv068zZxk7LSUIgVRUtS3MXEEPofLu7xZtlmbEEqiuZsrxjAb
6PxdLaG66/bmw/hF/fiimrPPAE6UBATZkoQrTBnixbBSLMnNcBIhCZGY/33+GG1hAq9B1/tXenPb
SCJMzSCPX/oDy8uAjDeGAoa+8jnJDTxZJQPI2xFuZU+IcGC30KCGjhWNIcaa9FvNozuOjmc8wnUf
mY8+MZqBoRs4rqQctbmZK9NChOvKsUUmgKuDqPW7urOuFd2WLW/zngb+DUMGYNV1XSEdSNKiL+Yy
bvczBmjbx2JX7OtddwVqkhMNZDrQfK9+SQpWxviCV3dvb+qzQlHd3usVupnx+KjGzPES1/jEbOsB
Y1zAQCXaHzwzXU3DAJLBYdFipCkSWmpGbwIzSk55q/k2NULVfE+ybDcuUqgEv87FJa6tCQcAQsWT
TRIT6dUVn64aroHBDqGCsaNfdeSONADe+VY2JrzlKGujwkfsi2axdRDu7Bc181I7O8RKKWl/b5vA
oJptAJwHsXLh0w1F2QwshS9Wk7dEEI+UqTxv3nUYU/zHhHDSCtYVhOCF8dKbgjZSt3cgRQTMLe9Q
FdVBtmsv3FS/fqtXg8L5wmttiaIEBqvOgXy8TsF5hLovyGCHXaMVOy2B+lmZs2d3Gg52XNypxrwb
4gb3gdu/A9bSSzrdV4g9enYCcJk2N6hpKeUTc1AUxIxJ5ZJD1ZRqkFDzuqJN5rlW+0lt535nY3SX
8xF9uxzwty681R6KZXOzXarJzRpMw4EShw/odtCR6fcyhrStTMEGWyQYUqFs4f6CnLXjUrUHt0L/
HDzPPzMF8/Q7mcLWHYaDC2ZejCfpriOiBUGVNoMSuK5fMvbavuZ0yPbTEIBRGsIRCFJNLQm8G8nJ
G4uCJ7odG3qtg0VdnR+LCcPHUf8A4obd5Y+1cabemBH8D+EKtCp2Xu8LtbgaqHPsm05iYvtDvW6e
mK7Ww0KtFHpYPz4Uqtnn+fb3PtSG72E54LwH4g2MBWJ5vjPQkNLsH9+pDLM9O3F5SZmy+L/4w6sd
4UU1TCTpogx2eEnFHAHEeUGptLv4AJQKZ1FMTYlD/Ms2vtoUwh8yVDYtPWzyvnlxWA4GeSnjROff
yPq33e/VmOB+hR0TM+LGnGqvO9c126VSJRCe+Amx783HEnxvrFx7YmAAe4H0saPmRUfAVP401V+b
Euu8g2HSNOHn12HDB2q7V0ukM4/OTHLRb/UM3xgSkt2hNgnrJhiawFCqAy41ZXfjYbpjfnfsMWwP
wcyUyRIofrde2MiXQsgqp2GoSZXzCKNcfQQYpu/Tk1y0sVUh2Eil05Nb9+SbZQq3fWQZAzMdxN40
uoYzgqbjpOy6wMzfvcBipHodG1nbG3tC1maXnenmCMBQXSAfqyVFAYx9U+PyZC/D4zTOj8PYy8LW
dmh0MGkNCD50ZIU1kqa0MbTZ1S/v3uSgLKgaZX49Q0YDHEAe26tnI7v+k3D8alNYZ2LVWaxF/EiU
Q5AbkGR0/sxDX03wk79yljyynbbgFwt/znMgWkSPcej6en/iQs14l/pSD5VtpRAuIbk4EmAI8fnS
62EggRaVsq+1HUxelyVEx35IylKv8LW+ZwP/5ZLZjo2vpoTYWE0zrcjY1vs5644kNg9UnR4TzT5c
9oXtu+zVjBAetVhNnaiGGf7q6/bfcVL6Qdrg3RjWxNn6aQcchm8dQleybqyBWdoTnYF7GFSUUf5X
Z2i70dV8tNS/Zbbzznasz32dPHUueReVCSi3IuqTktzYaXPbt+ltYwOKjR6dSurPkVYcoxiww0kP
Jxssl3FDD9qSP+Zp93fPVGAPydGoy31bpJ8Tqvsz6Z/bltxNafRtnlDHb4EDzgwrSDHdRUl/HEci
2d3LLomJgrerjhWj0pcUu6svx1jVgR6UVge5y/0all83VniHNQ1r8qaBCT7GV4Lxh+0WcNctj9pB
8cHYZDwsvhr0tq8cZej1f0kWXm0LwUs3F42W7cuVAPmOVRmt3MvICGQ7KcQsAlOgL+N5eJl5EX3P
J9svnwTpaoSYpaZ6oqj8cH8vCn4/3A34qqeDbDX/crW97pwQqyyznCI1QazqdlqYpyCgco7zV+Nl
YnqK/kip6c3xEwLXApFYNcvxpXgzoFlO1cvT4oVJcQTCo9wPspz/cvyyVCF+qUW+qFqO3WQQySiS
K5ajcQsmIMlH4y72i/tz2UGIWYDKQ6wbL21vNDOPX0bmzT5k0Vxemg8nCG3NgVKfi1BK17RRSQKi
lGBgQ32h7BNCZmrX9qxgdHZfKO8SPG5BSxxG1ftOPzvJpzy6ilsnnAHkLfXnsniQrJdvm7jelXFX
iKNW3UcVuHcRUfTkDG2j59GOn4g+nNPROSaUsOc5h6xL70w7pRozjwAaFc5GcjdD15KAX01j7hWB
YmKrDVfU6iRFy81DtP59QsQjWucWsQMoiZFmUJvO6bvKhOwBNTSMDqiYecIL82xQhXnxUjFPYUkA
Irbny7u0UZtafyFXiIm2MmuVYoG5hMaoTFkfZvU8AU7toh5+2dCW9MgbS0IEbBtWukY6g1TETf0k
r76Zs3ptJnFYxcVDF1c+uLZQYsluUuoGA7N3EzrvCgUsGOfh78KsfPBZ3zsDcJSVWX9VY00W1bYO
yPqDCIFzMpZiqhi8lT8iGxU0SD9JT0Aaw+t0sti2dfDXBoUwSgtapvXLwVdO+vTRMf8ehvDytm/N
rr/ZdiF8ZnbiMDBdggsUCea8s3zz7KrekHnNE+8aTaHjpWcLEnjPSKA/0GB2ZdsqczEhoMKxh1kf
EcD19NtQ0GBYdL+qwjgK8uWoV5+09tM0Ud+KcfhOFv04m0/DcOUAaXx5KzaLBOvtFuKskxlJpvAH
hLGfGl/fNSgmIhyCdBwya2wfn2xlLzG5lXKsTQoBsJ01pcj7H1nw+HXRwhrAajsc60MaQlkKU/xB
iwJ3oBxlzvUv8cUmtumiIPfLRG2jJb1DTbjzz0s6Oi4338s8Mlubn1hDHV1D/8U2xDJPROO0SKlT
7yvnbIOPL0X5M8aRTgfJe2x7UStLgjvX9gj10ARBvbbIic6o8rTRzirVE9GX67F1PQowq6IAnGmb
oQ6W9MsfVLZQwZf1wS1ylYF8aSz0XWv9XVM4rvIp753wsiEea365vFbrFHwV6QAbe3Ql90Ofem13
A6SA9/9ZEFyzqTO9NyarApA0D2zT8dRO4v2SzRKLPJnLutGITaxBPYEE4aNRRH9nCvS2Yyq76zdD
9+t2iZzAM1UbneXse5L4o+Iy3/3gq+IVF5nHbweTlUXh4ixpraqthqnooWBlMLRL4Zn2DE676Bkk
CO+LSv1cTvTRKvIbYgxgRXPywrdq4noNqruXP6XsVIhShHMD7QPmYPn8ZfO9cjffcg2v6dD9SXFL
Wy1cuCVLN2X52L7Ysr3EegHy6Md+F1thj3pa5MvmDDZj6MqgcEsuEPgsUxUGe+Z6IGFJLYY9xKzc
eDDHL//nTgrxJaXgzJzreV0DnW+r43I9HdzDZVv8CF844iLLmtaSaK51hLJ4cHxafFYXgBvDsfsG
iVwvIbKIsplsrLZRiChkcZxEmxBRHOuGmGcCkSFpY3yr6LP2DSGmaIltAfLPP9UbsMhvvQsltgwx
vS+nxWAM2/ezwPR6vcmAKdvB2NANG9xwJoSh8CVXJTpFjTI9cnmSDDIOh0Qn0HTLyoDbEezVhnCs
GGtdcLXA8f60ZrztD68GhWOlZiTOW4zV7uvqMXYeoArpDTKsicyGcJqKUkkJc/GNqDsEY/Q0FKA/
+BM2Z1vjhJ8/Po9wKY8KpJzHEgUzPnhRL2BoQo8EEalZQvO3IpLMH4SjVKMJ3NMWW9f1uWcsJjBC
3y7Hhi0k25s1CSfJGvtiUlKcJKC275MlD5K68pcs95uoOxHLDphpHhK8mJAmHN0yO2lunHk1hhAs
zUY9JpIpLG2BXla/yBHLkkgkNYXxRYMUYNd/VT/lR8VzQ147A03C9yQa5JDyRHY7Tv78vL8wPzAK
avV2dup91C1xUFtuGnZqU/pTbR+mVDvY9oTRLz2XPBc2sxcAezUXtD9gqhW+gG3GZdPzcskwJAEl
0LlVLG8gO4qageRjb559sP2iS69rPMS8jS8DZjuLtMDZ/z7TXwYFilzoJSr76WsWDIdORlKzeaUS
HBnbBk0IGD7fGmQOVXX0bJHGsjPLr43+r7gEyCF/SBIZdHozTK9MCXEN2nKLWkNS6k9SE55z/XKj
rmwJ+7gQoujUwKHhHdnmxA6KcerAWdqe+MBqPklSoU3HXJkTohsBNaJLVSytqG6S9IRxJsVo/NLc
uy60VFMpS5NsK4U41w1lRXLuJi3ekD+zvN/LTTYj3GppQoSz8mQCYgTTZUY7HtUccne5IkEPbRZ2
tZUN4YAlag7OTf3lxgNqlnolCHjmr4Amh/nuNwq7m3fRqzkxX2hcMmd1Hzf7gbiJF+fl+6XRhsA1
ZHgvmSH+GVfZgovbyKQO9m4B3nHQjxMoj7XkWRIzJEdYVBSABHpVjiauVp5qjS/hWPeNHQ/HYAs3
XqR/oHYhD8fbL5/VRgrBY9GgTRMPOGW8TGa46KnT3WQERjDu9GBu0AP4o+7JylUMIYjYkW2oLH1x
Fd49+dlv+B1o0WbYX61OiCGV0fezy59SxPmSph/0HB+vSz1nkA0bSY6YIUSPDGpesT3xNTkYFm2e
3V4GdZZZEOJFr2tJpxCCLq9FE09piKeo9ZPEDzfvrtV+CZGiwMNMH2N+lXz3Bo51iL9wEagUYii/
gXWQHS8hbADWbURxhX1DF/tMlzFE0N0bdSYJ7lszP5AJ++eOFJHY1fzzgBl7emjTkB2q1GMmOHeS
XQzgQdIeOQGIA3ilDIW4/Z5f2RZDSFolrlugNfD6nl9ummN0zqXdQom/i9TAlhWzKM3xtumXdKfW
nwn6n1PleBrawJddReKOIrnvuJgVix14Smpofhl9qPrHywa2lwLdWYI5UfTNhV0Da4qqTy1t9hVl
ntnd11Z5qlPmaaw+Xra0RSsC53g1JVZ/FOJ0kwknNNr4nhHraqm7cFDnAKzegTIre67kGPd4y8WK
LHmTLVOIv2Rged2XNtIO2+ESroP9uU6eW9nJ3j5nr0vkn3N1jfVZWzkjRXbTtOa5YDnSbwxzQ9/0
8lZue8WrGSHe9no7GWOHnUxov0ut82xlwWULsv3if18tpDTioYgWHjAG5yp1tdhL495vqHbWVSKL
udvPpJVnCEF3Bh9Gr1IEXYyxB6j4f9VPivfPvcx83kj+rWfSvwQNCIcCjw2hYksIjIPqGl2evVie
dsWh86GRev978D2ZLVsovqgDaDTTHGc5g0RoVEVH11aulwlSFIt+tqB9hxutdYJSUw+2Ux5mc5Gd
AulPEE57kQBxng74rK/ZMEcrLtf5Xlb/+ZdU9Z+ttYXjbk1uXpgFKtn87QsMwgDWOjwsILKEQTYa
oqF+2WU3YYsauFB/fEtRzTHJad8PToQ6BpQIQRTPWa4gAmd4VYJmfetpjScHjmy3aFdWhSPPksnM
lyn67rucWw5cu99SMF00gQmW69bTD72v7aBJ8yS78rbDwOuChTBg1caMJAXRpitc8JOBPUw2di2z
IIQBW8HYIxlw0Q3tTRNdK9O95Jtxh/v19fm6BOHkp8oSJU324iTTLjlDWBTnz93/TulYthYh6cqh
4OT2Ff9QVQ5GsKchDi8vZvt18boWIZa4k+YoS+vifKum35JPhgF0bvIxS6+YJiP9/5cHxT/GHCGY
jD2Fry8ZZ1eZdlWHicYUrCrsgSeRU+zNX6Ld5dXx7fnlS2FmhYDpm4vpCF+KQkNziEw4W6rh1qZH
Mnxmes4pNfxm/qCBxPSyve1YtTIofK9Iia3ZiX+E5p/or99D3OuyxQmfrrCpiicoymWGM17nJuMV
wn009n4OcdCG2cFYJMdFc/dFY57qIfKdRDllRD/WmXIuaQ/8hxGSajyTbPGcCAg5MvlDMlx1le6p
Vbmz0S/Mae1XwGkoo+sVsSXLvTeP0ut+iW91p9D0tuEfiMfb75UOnv/+zlHaTHNWpoRrRFGTxagn
hAWFET/rQKS8fC2lcgmb52llRbhAajvBK4/XBFi8n6skWGIo1+mfMLFwcGSNns18Z2VLyA+pgxlv
aDrxfIf6LHG8vCa7GSn9QD5d9mvZ3vEwtcqsmijKZzu2sCrnc8WOc/7Z6D78fyaEe6FJWkZHimSX
We/b+ty6dzpUpi7b2M7ZDBOFcQsjc5oqGLFs1meMp7ocYpiWfnyM9sMepVFv9Is5nMAwloLPiUIG
4M8iw6tp4VYy09ixaPZi+r/iQvnB/yXqmZh4JhZxgAIUPZ2lUUUHXBqVPniYJvGS4i6fvo4O2uT0
fQxu0NmWXCObsWhlUnD7wSGTPs94x2qAs40zZt26xKvQ5MT4ih8zJvuQ/P9dWqLg+tk0UqISHvv2
/dHuIUQWB+xh3BE/aY5J6MjQVZv38Gp9wgGI84laE8P6xuWDOzy11YPEM/kPvrQgwTMLGoO7ModW
NO8McHm5zPASyAVNmAwwPuR7WU96+y5erUjwR60rErz+4Y+86tG8gF+X+LHfLTvnZa6u1t5JlrgZ
61cWhcu4soecLbzgNkJBj5MnYKLjJxuO0snO2/aGOi50NyDDajrCFzPirB8g5ciPerS3R2D8Kv87
UOQHxk9Ga7npImgaOzZkclBPElyywZz4UqICAU6/h8F4oJ1k/zZj8Or/CwuqlVnNmhH/f5o/DRRB
KgGap5dNaW/7Bdi3dGKqEE0TJ6Ynxe4q9AK+79s/I009TtZvYiO3628ri0LsoI6dpJWJri5/31mf
y+cl1CBFc1Ps5zvuj6V++ztCdNu5GnxDhe6djRFxIUySqtJpwjEM/AG/rjX/xoNr0xsdSEW42FbX
cYRcDUMgtZnPSAu4N3atz/Vm/qPW56a/vJoUUdEQatGqGHLx+7LTdz3VwXh3P6uyuLV5qKFwr2mY
zrUsERA4FGbuxBz69d83EU1+SZAUsmsQojjgL0GQnKv4UTVLwzfN5mNBVeuQacpjA1aRXUvy04iB
dW8yUt90umAqW79o9BIsIw6GtouKPcyD+dwbEYgbl34+sjb/qy9agOMxrBPW5dwErlKrvqKRz11S
DX5ZGrsOVCUN1Ns9s9VPkJNocj8xFnoN9VGIjpeGdqRqER9ckEifxySpoLgb7Wa1PSsKVNgqBgiT
UtxoTX2VxV2oZenjZOVPUZffx0ldvotdg7WBrrSTl0Vu7WXKbACmYURqYLvVEPYQ/yxBqrmfTXW8
aqZZfxgyZfGLZYC4XNqRvRo1JoRCdYAxDQf/yiDH3lR0j8QKmmCu+3fTN7s4Yrpvg58JZVnb2bUF
XgeK3lwnLAozZfqYWvWh0KYvTamd1TY9FRozvEGZv84YIvKh0riz4uzKWUbiTdO8M6f+WOfaFWLG
TWvp7ytkv1C1H1qP9gogotWXwZqv7ZG+J5Tc12RGA6thJ10tb53GfLZbC01Ui+5yyp4wxvzU1eYT
ZLCuIQN0n2m5EjRx9s7VlMCap4PV1GWoK47mjZBT8pK6/kCV/APelLsxBdI8tYvnLFPfgwHvU2JF
jhcr1rJfyvm2nOO/SDPPoTuOj4YyF14C6bCk1k4GTUBhy0AKUSrNjsX6O92iJ5VkN4y5AALowGTS
vH2y2k495qn7wSDtQZvVHm7Q3irEdU9W7wZWPmoB4NdfrJkdCGZYQBwAOssJYzkJHa80azkttRJO
zXDDErQiDVwR2Wh+G5yEO1fpd+783INB7rru4GJZmSf+MMdXiY53sRZZYVuBnTJLLfxM7VjV7njO
Z8fepyVGVyznaqyKa6Nxb8quTjxzIK2n9u2zo5gfiqWegmlQzsM4fa1GAP6XRH+OU3o1MAI63cXc
KcSA8rpCrrVouYr76AAKxQFQ/Pik2MtjupQuaFbSfaUtz0NvnRI2vIvGDiJs8Q7Q/KcZg6De3ICV
MmnbezcFfHVx61ObNDdZYcNr6aR71FQjrxmjNgAteGjE+rXe08d4HJugSNW7ySpzv2Xg3cnyKdql
UXFKx2bGiEyNnbbLMK2KoM1Zh+Nb3kPt0vLUYao8jPxiXEIhBygKBXVh4sk7dTdUmz/HWv2+N/vb
IXatwK6KUz43QA+P8YFp6nBlFxg0oIp9aEvzLtWNjynLCmDlzRSPZwN9cONoJePJBVvJYOqYZEnv
2WB2Z5rWi8+W4tylaXvWLZZ6DXFGrwKVe7Boj3E/h23tBHpK71vaXnc5PYJaKIAknge6Rn8xkhvC
Bi8akscFJPd4Zk//I+1LdiNJtux+5aH23m0+mJm70O8tfIyBwTHJJLlxMJmZPs+zryR9hhb6hoZ2
AiR9Q/Uf6ThfdTFojA6vVw0kCiiQjBtmdu3ea3c4B+xLrXqhTMXPTPL3mOyzhzKF7qWdBRZqXMP5
omLJRaPVN9GoPqORcDOEQDf1m03VxC6vXg3sTkiKTainN4EcxmZLRifR1Qs1LGw/jr+MpbqV8tzU
gAmmljcavUjr2Mz1J9/ozU65a8O7tIWpCB5qMJ8URbSPutzKjdzqhq9KMNn41Qa8cHMfmKH/OKQv
Ku64rsVgtjnMM1gmgXDZKldSds9j2eTogqVxapYNeCOAshIBpLQnICkEINek++bUpCagVzcKSANH
BuLVikLxC6vVD7Ua/KRBt0eA4/gMCLTzrRJiLkaeTI11jwrYnk1o73UehXdkQge43sYVctHhbtSi
u3KiZgbNsmhIr6pST8yCDh7aKZygLnA+sKOZ7wQSbokC7AAly69l7jvSHLlBoN5NnO7aQncLKbOV
4sLI6Q5vXlvvr/T8Ogm/c7Xdy9mXXikPJJJuwqyzsroEdNVG6XsrQumVN5MZwGT2KIlClbeq2mKL
YicE2t2sXA3KCABXr+1hgayxvqqM+LruQOBT3XI4aKw/74HlHd3EeeFofrfxM37DemomyRfWVbbP
UwuuB02xsaOryEvPw7KpoVnDHbGMbSYpsUfQJgQS2c0qacBFRR+bwXCnjLgawFzbhjBLJoUja/Ku
QFLIZGl9w0byMHIYvlS5MxgwbjGWbc+MFxZj9YbG0WUZqU/IEn5ti2yyRhysqU713p/aR1/Rv2t1
EtlNGN0jUe8OemQm5IbPL/BeFyxrn0aFPhb6sEFvr8lr1Z5iclG0/NDPFQbDfraUmEY4W7D4Zhlm
7jS3IOEJrAgfBBIDL+HDRa7FN0ZUXyXtISCYeR34Xq72ZU5vOwO8cGN4k9XqTkVE0BoPWVybmR65
kZzZeXjTxmwT8vYijR7TUPWSgTl9fxvI2gaD9Nu+qZ3l45L0Cq5shxLSnuO09Pi5BbZqAfpTCRRA
WQyoQhbavIq3Y+87ShHvKoou5fZVY7M5Nj9JfEsDbnVjAEAxyc1abgPj3oox3icDUliqFXuocbGi
+Nrn7DIzXliS3c9y8TWQkW8L5RwE2p0kWX2q2wHLrCZ7jWMNvkVylLHdAdXWkUBtPcihG/UKohl5
r6fMDRTJYRkAy7vBbqR2p6J5LWyB6A/ihaqDOkqhM6uNKfePcjJ7dXoRJ7mtROkNoYFV1hOe54Cz
llRHi7NtaFRu0jw0Y4lwMTHHIQVrLDcrzTAbZcTosGrNw4FliDS4DyDl276CdkKntHY0xxDphiw1
9eROGQ2QNynXfFTtTqFmivunctWS5r2KDGXVPfjNYzAEZjfrtgQ490CR7TD6PtB4p2ZAN46fSdKZ
7aA6KgXSPMMAk59sRw1okfFd5YOZDN6gRxt1mSu2MU9m3gEwqBvNOTPMYrhTs8iKJt/KSqi4gmdE
El3VYWmmg2IH4MPtYF5TMLG0aWnR/JFNCbLfkRNFJaz9wUDpB4lSFRaaD6+UBE7eIhdKO1OjlalX
wLLuClPh2WU+dhbNcmscdJsoidlKr21TI7cIMgW9skHYZoYoHykTuei6W1Acu0WeOJHmIqC0pPpK
o4XjZxHyr9qhQ9wG42v3ORxJaIK0GibqmjeK2bNbXfJtWjJbDujWD1ST1dcagrkRHaNyYjgyzdzA
j9wJaXVN1a2Ij1ZkKMjt4s7lL3oxmdEEH90ObuTDrqc/YC9MoHE7PJtv51Dd9pLmBrAlWnlvDJUD
JltzTnOrxKU1VPxanjvxgCxLAF7wFF9YazGGjlkINtsTIe5IvzelYSYqd8Io3cxyCUsIXof+meXz
1sdQiNw4aerVpDhQ+CitBOxSlT3kUnPJuHRbtYk5a3zDEbojaoEuNy4dYssY4+u0ALRLU++Kgtot
Dg3EFVdVizZZtbUnbEJXoPJatJam4CAgWEIudGYBnI3kBDrGzapX8D9sslly567azH1hNW1jTlC2
Br6oLutnOYJ7y4crJYBbxXRulYZ2CvXq0toM2bdmAFxp90CzwWtZbKf+j8a4hzm/gFFy/U4+lIXy
5Xy+5NT7TcPTFHy3+EfecplHOVeZjEmDaApja+lk9cUDvHbcrg5rnsohH0sRnlSG3IOpLnirZS2P
b/IMhGLbj97SJdRBTnR0BoB5rg6tra1OeBDrEiukfsLq4vJx9h8xpEBrzTy/g6eSkkdrE/GwUmDK
q0OBYkzKEKfFmCvFBHLKwTifmLJ+law1wZ/MKBwLFDIKYZ2yaZqQkP/7Y/gdQvNPZhSOZQlZE4Rj
BFcUSd7ePYKeWQahkKf5I4NQK5oiEkooleJPTYIEPV59d6WCcd2eTp6kNS6PjLXpv1P5kuPVCcmu
hNG5ZNHb6kCk9XdoWflyyQZFkvdHJnRPZqGOJS4Ke3TdphwP2pxDWTA8a0UbBRBjjmT5DUBndNM3
9U24y/uNtpY/Ob2rXFEWFjRF1QWxeLk3gRZDZcgOHkuz8nKz9JwhbdF56s43a+DCLDBnubQ5fzlO
X8B3wUL+N1YCuZuiFB11yGub9YBYHYMIGBjWqmLlHp7KjGrquygh8dvNfTpmQJf14sEbFTx5w7XJ
sbXFCFYsH31Zy1VUsesRoQcok+D162gF039NiGCy8smo5GCAECUrkQMZTcZ/tsa8PX8u/4ER+X23
xLxdEQBDlY1Q/Y8tgfMh99ZG/E4VK48OxhDs1QyegJRRGH8VVX/MMw7ZBZUfSoaZ3v/k5onwA5JE
5x7Di4DuiTCLzV0/u1eyNQqfk+07xwsScvB1pfWan8CrLD2qxkLTuFymFEUUt8Vokrta1Tttp94P
S7BTcwTGuLjEDvbo3mnYU4OmWPVycGenaZ4Wctm1KoOycpkMwWAMA7LznYQlSohc56K4w8wkGrLK
y77pbMUfHlO/cfECMQ1Zu+hSeqnMyY3aI1E1U68gma2F3EGk6NCp2mTI+zEp+FGo9BsqvBcAvkI/
5bw2gbyq04KxkeR+1JCJ+Xv6Wyj9FGu42WtaLZgbdc6KlvpIfM9Z7iX5YIVqb+bqgZeJmXRr7JKn
g4x3DRBMT9+BsTxKliJ8g6i7iRxSf4+IeuWXuSk198W81jK2YoYMwQxJKk3HaYThTsPLwhhNYLPl
zVrotHJigHX56A7B68HmdoYVWgoW8zbYvRXrZCveT/v1Yt3yaWL18/3eItj9KI2PMpcqAv3Qi4cR
qSUfvZtAWVXlK+QqTIakQiJbRnC3YmqXGEkUi8LP74VyYSuLqZ/CkkFTFhI8PPmWqkxjt7gjb91+
VbbiCJfPOyNP7DQfaYkauQZ5wO2x9PqpK+7T+KDmj135JBUvybimKyeP8WiFIp9FipQinf0P/TXL
vPgfcSanIpljUctmHwVQQRwPlYqXm0f7H0OFVK12y3CUHHn0lWM7ZXSPJQlWvk8Z8kwJGkITAOnV
8++D6ciPA1AHg+mFc17iqSuHOjLGTkGEzRQi6IlfRciNG7DyM99qiAPpY73WVHjKaB2JeOtDP949
PWoKHiK4INLXhkA57huamPUEyMPuy/nVnPIgx6KEy1YjmV6mPXQiA+9WR3tH9ivrvIi11Qi6EMkz
qcblIYRyjZUqFIMGiRVnXjyiYLZ2q9bWI6jDXHdUH4B+5wGl2dU10EDIayM8p4h9USL+XQPe2niP
jqfL2nGYZmjAMoPef4fPmjCCjM5ZZKNdgAcRZ2n4jrrtH3l5/Qe3+PdeBi54NLlNkrbl7Z/pkju9
me+iBHdm6BHpSYbNzLoWmcBHNViFylkO/7MVfBch3CZaManRtWHpPFlYkcZ9Mvw2vBnZ6frw5mld
/F2c2HTKSxRoehm6GIE4MmkjZ0r3QwCaohTFpzUG6JXtE7snahmlTH/ZPsoPqiSb6tDZ56/WaVv0
vhzharW6DhTWGhIMdNobBNmrGkk4/+d5KaeN+bsU4U6hGqVWSgwpbT26uXKdgIzTL5/GrF0x5qc2
7NjzC8vR1DzJVAmno2H2ruSZVUy355dyssVe0zSZoKax4CoL9k7ugLle5FiL5gGw3XyDkxVe9qtw
sqc8vaahE4irOqbKxX6PkUtDqzAENPHw2PT3frgJwyst+0qGElU0FZW41dGFZRnitToSKb4b2Qhw
gFxFcBEjxiUNt6LwUVUPOhgz6VVKnqVo4+dgElxr3Dx5gu9LFR+RhoaaoTLhZSeRy4aEVhPQFR05
af+OlyYoSVp1ZVQuA2Vik8mfoqbhx6IExZfDXmqTZd5llL+H6W2ftHaz1vV86gofy1h29MiZ1DHp
CsWAjL4PkWe/5n3hdXq34oNXd235GkdimizgAWrc77sW7P7omNDaioT3Ha2rrkKjPWwsmiv0KLCT
8FvJV7s+l80/p+KCH8SYNQvyCrdqoV/qAOrt9BtAUjR2s/0N/H2VhuV0SuFIvQWHmBEpRrMPZC7p
GMVZ2ggTS72RPNRb3Mk7b6tO+apjzRBcozYbgHfK8eoKpmdtRhfDBTCia5nYcbgW0pyy8O+iqPjA
SzAkLzfLZAkwhNEIxPY98sZz0NqwpM75VZ3XDiq+7tJpiKd2iQbBIJIAFzCMQ5P5j+eFLOfwSTfQ
tgj4UcwYYtbjo7ZPM3DxxggBNAu+km4TxqXV5LsKt6wyIqAp/ymQBu1IoHCLEx+InfLS+fbvowt/
fApIOXVYjBEKviwGIgyxb51KpOV6H8OFJdMD0/rn1NDmva81dqlPuzZP9uPgX/UTAOfHwW5jYz9N
/t7vEpdVyV5NK6ei7R6Ml04OUJORVDVaVvKNHxAnScB9q4SbqipcOZ/3yqB9+YdPRidL3yMBqQUB
bdvHk6GA7QG9bYBbOzQ/5TQFfWJ+k5cSIBnLbRD19x2l1+dFnvBJEMkMlWmaahCxAz6c43maeYRL
y2OrV5FYL1bUbU2C4JKSOI8GdCECqyZLHgDK6A19tjquINo7HYHDwrOC3krAtxBx51Sd9JVcLwxm
dLB8HC1quB3zZBDleFnTK1sjDDUAgnO0giVjbNX6+Jp3wROKnHe6367Fap9qJOL3EVSeZRjW6RrQ
36Hli3emvG1tSbW4m1/5W4YZUC+q7e6i9dCw9w/m3t8kwycq+sItoohxdTpNwdAokBwX/k1aIU1Z
J+l9ZqAJ7B/TnDdBmqFrGphbQXQqWOBc86ehyAgMlWTgJalrl1Hnb8/LeKN3P7ZVghAxVOP9DPBK
kode2nfXEw0OfEDPhFT4qPpUaK2U60v/geSJdB/UDP0Rnfa143n73bDTC/DdFDT4KU/B7SRh8Dhu
KmvQRkxwKe0m61OyMqIlKvryXWXQZ6mAqzYMKhaoJKkJ5rEBI/eQDdezrG64sqbnotdbRHCNq/gH
vGpZRF0DIvw0dY0SelwFyIh2De7kxy651SgYjIzh7vzmi35CFCbo8KCFJYnLMvJC7WeDyHIj19Mu
0Ok3FjwTZYuOl9V8lZjdFEUKgViqVnVSAmwZD5DxovP07etsAQd4E69ED59690VBQhim181Qo6EF
jGOYr2So4ZcNgpXRSq4XegnDDtbIwj8rh0EwR0XhmgAJq4ievWFhkOVRHntjX9zlUrkJ+FoYKwYP
YE3+IEIwtIo8J8Uc1rEX6ls1Uq0gD+y8L1Ywij6rILwEei043AZlMhPeiL5ckLnTIKXQLzsGtxpH
mBkt7W6SMMQfWud1UHwdLmvSkEdEr7oMMDtxLFUf5JI2tI29ZrrixXST9KjXxASMvNMOUKqbirMr
Tc3+cfWAWBSZVZBuqjBxwiKNpkxqKqdoIkfCO/8CeuMD+4KatokuOBRKzDWCi0/Ydm/rPBIonF0e
8aCMfAiMt9JmsrJLDPyC/7fc+Bt0CTv6Hjk7+/zWnrgDgHED2acKoECwiIvgCBMoGyVcg8zTDsxr
r+VNYuVYomyFe8VEPW5NnvjsxhqP5YkACaDkQMIsnbPfw8B32tTVma3PtguyZJ1xxLiK+imskUHC
109KhrW9ZTIeq28ViC2iDSsvgtEynKU/goJlGYMNucnXvNbJlR5JF06zGw0ZQGiQTnYQ6WmS018Z
pR2hTaJ0wIE7AzUgP/iho5hLG4q2wTNwxTufuDgfNkAIJeGKC2RcxmUDgo26aTeDG27IuiE9YQ50
DkZMjKpjhFLWBIutB+M8kpwvh5pckgeAhzSXMsh3U3O0qi/JdnYqF42e0Srd0hsg34fQAM8jmTDG
GciP9E8YiEmPjklFzhI8N4lVbPyb5dkZbVQ7tf0FecvMdvO3yOM34K49MFuRTf0KQA0H3TKeSts/
oAschMtjZXablYv1aU+EbyYcv9HSJsdEOCpkmJ0dfnJX3huOcU+dAB4N8yd2YafP4Q+yMnr8qeCt
C3KFMzemWatkBrkLbdJshzAj9C64re3epm7jtXvQuBzQqnaBEreZXlJr/CGtUtt+SiKK30IIG3gV
BXM84VzQbuUVD+124d0qHXangrwJwyTuKlf5sq5zmiDoYFWyKlM0rBsF7C+jvZCLofHw66Lx+U1k
r/HPfzbWwj4LwQPrsg58Mm+aB7jn2QxuNWfEFZuuG1u2+pv2+Q9Y6082RRC6KN1RjkpVlV4Z0RGL
wm9ix7oLBH2nC2q7omj7ih+m6CUMdnr9JVdWHP5bQe3c9i629khyOFOW+H2Qes2AktHcgDApnka0
1wehhbfdLufB1zKd9sgeOKHWvpy/TeKDXlSnxdAdSS8IQ6ZRDjLP6P3ggMoE6IjQvGEbxpxYrQqE
rvPyPqWxBIFifZHpRaDqYZF42k10y915Q8BerJuB1V2FzqpT/GSnPx7rW2ryaHlVr4FAO4cuqVfp
Nrls7ToyNR31ssRZAG7Q70xRMEv0DaYSvXVdfps6PHO4b7txJL+vFSmTQqjVMuAvmXxfXnc/2a7/
jrN0X0EW+UJ3CRq43XRjeKASdYYNfWrvw5WI61N4TBEUA3sVJKloz//U1hARZLtikmeYigfOj+nX
DXNjBH535w/3U4iMFgaEIVzHy5jKoEn9qEwDLStpLIvM66W0MlUfw2iDguEVtVttF16M/MeNVTHj
qS7/VPo5IwGuhSkGtEKGAHK0I+R6h61vG1axTTdRtwemhnV+acpnrwOBIAnDwnRVRnT+cW2YXIgC
vYInnl9VN3FKcptZrz3YbROvQ29ygdZk3ZGtzM7uMBriapvcwygZTpRfr9Gbn7hD+C4o6DADxLef
kxBK007jCDAqLH5GKhiDiMREd5lZIXwOEHCthZaf1eejPMHjqr2W+40e5vA5Se4ks6WAy0TesG1l
B+WVb2a2tMrS/dkwfZQpeFup4f4QDNhvGnabpKUuhrPcqlKBiJisPe0+wXHoFAgV2EhwCPPlhggu
juuAZFF9LLBxwmv1Ne1NEHF5IzZ1MMy8NltnsjGn9kxjc83dndKrY9GCtwv6ZuDIS+cehn1eM1bc
AoZrVzb13ZjImOKYy3FFk08dJlKRmHMHsQDSecLG9prSDz2XMi/qRovO40WlGE/nL8tnO4DtPBKx
fIUjq4docjCMJMF2ZvOhlEdY3fq5n5v/5EqEU0t9mWDoqwNUBZlNzXip04fz6zgRbC0L0WTk+TD0
+uk1TjCy7BsRqmJ1Z7Fd5lSYLdoArRJ9WfUu+l6Ay3X1cp9SfAoTgwQ12rA/2Wq5GoyO6NOii74X
PoISSje5k9x3QIUp7DIAwGl4L12vXXL66U2HO3AsV7jkaZoFeA1UhYdv9q0d6IbFGMIJuvK6lovx
SUM+B12LeWjOYXBVLmMrepzsi5Fd0d7YdiR0aoXbRhhvCq26I5K+0cpwqzPpah5nTLOOZhskm3mU
N+qQ7NuI7TOOmTSl6u224taY/JzixNJwweWs/M7TojOLML5spfw2GNHDOCRhZs5dYdGCyIA3HvGW
DttdXRpbRDBAxQe9hUWmxg3kYLf8tY7pzwTDQgvMo57DQgE5qsT0EIbJ6tshagzMY2nUlI1SWzGY
nxCxFntyvJfCHQNuXypFyZzDQA8ONqlCg4Sp3Md2+7W54cScgZlMADwtW8BLOsS7/CB9GfbJHbUA
oPVMInetHeREUL18I4D74dEuwzcLUWaK3WEGwAdgwgEdnplteNne+ZMXOLBx6BKOxkudH9YjsFOm
4Fiu6DYNTZv1ZirQ9BxdzZxvFLW904m2EuB8zrYsO47xJORaNIoSj2AL9MQIqJLw3GNJjSnOjl4G
U5cDvoBdNXPrUNrHt5gjNg7qONyUBppWi8krp+CbTpNv563GsiQxNDn+KoJFHxpeBSmirTc6x2QX
eWCqwdDGGqTcSePEyDLOQBnTmRiRaHgcNEWpL4YCRejL6ZJ+wxvNzTGTfgHWSEsdzDXjdOo0oUSK
zFQZ5Op0cWZHhj3kExpYUpxmbnyrwRxHjNnsyrXy+ikPZRCQEmAYBRkIEcoDHTKFqkhx4bH+fgoL
T/IL9/wRnZSAfKeMQgKhmrh1PgmVpsngOViOKfAaPNnq2kPn1FYZ7yLEd44e9zXw7NvCS4nh+hiK
LBtt09drpubkShD/UmoASYOLHXlpXcsJIA5wv+SDz9EzjEGh83t10nSg35QgAQX4Il0seZWAsBg6
3C8v063kUnEiJwEyVGbyA6ZdZUsxE9uwSe9WKy/jt0Eu8SIhItMMQ5cNrmiC7eCTD44rTKAjyTY0
bnkdvnYAtFii/Xk7JXaxU9D1qJqZ09wvih99Dzf8oZYzq/ZWM8in3htH30XsmO5qP6AVTwCPesN2
oINS98jAWKOj3o8vmbua4zp5rO9LF9ul837J2dfNgsJVbmuAmwAMvLd6R8NoP8ZfzdDBc+NPhFPH
SxQCgCSNY4zO64EnhfWGlJM1NGsMqSdiG44nG1rfGBokPsVTGlyzns/wQgnv0ZPYT8aumQcTMCQJ
xujJGqHKqYcS5BkGiv7A50a0+9FeqcbQdGQcc2zjAmaW20Dy603Mt3uFG92tFfs/l6XRZncsTnCy
PWlkeVrCRdUku3KbPdQ4OIWBrSCzMEB/Fd/KhhXuVuUu4YRwUT7IFS5KVHZq7M9Y5gJcVT9Fz/Ue
0EFeYUcu+9Zt1rzACeXk6BnUUZcGouknLpcuYj2h8AQeb+LbOQX7eYH467zVOSWDIp2AUAVGRxbt
msFnjmY+mE+DYuACUWebPZyX8IYzL+4aMNkMBYkKjDa/hRRHzkxpa6DO8Bktb3VE7psiizDeX9lV
0NoVG1wjTi/mHkWihlNzqPrXTNGvkx5IhnVvTFbXNszBwy1y+6CvLCmTN6Ma33etcQ+8EIyOq40L
YjcnoOwlk6rrppH2LBlUs59TwIH0SET5PXA9KO6ZrkZmBOQKOY+CJbJt4I/mb0oTSGYaARklMdhX
XuveWBDMRaaN22fJPiRzbqKQBlCSqsHAhh4X+x55GaASFWSjEzrYlYRpe50gADMnKb49v3+n4g+4
nff9W47waP8CNR9nZcT+gd49qKwpNadDavdf42+ARjKAGP1SWsnVKsPzKWU/FitEepLuR42aQ2zj
aDviIAGjuKjW26PTXLOv8Y/x6fw6T9msY3nLz4+WORZ6lw4twhAa+09oWKJ2xiT0ccEX+S2ANs5L
O5EO4HRhfKOKJstM9HlGxocpUqD3JR1Npbqko2IacWbH6bYMw5VL9qkzE+8UHZaRIC9I8CoQo+Ys
15JOalCjfB/xnK4WAHcElSvtG59ogUVZwj7OczXqA1B8PXYYbYKuAFyYu+mh81DHuwsK07/TQMOj
xFZ1Fz+n3prRWl2r4AsCWW5LfcRa/84U+M7osj4Tf8J4GUiEaqj6ck5UIoia1HJCTxj6DBN25xsd
wEej7Xk1OaGUHyQInkZnoZxO4dJSS541jrHpep/DomCaZkUfT4SxHwQJrgWKP87GQv3Q4SVjXLBh
z/UVIsLTIpCIkhlFj5nYXKYYMSZHJzRMasFhYNdRs1GTlTa809v1LkIwVbI+sKCgOJBg0L5KehxY
alc4fABrR1iH/cq1OnGHsWfv0gQLFZaQlSMZ7ukBQD3YUP7kEcP0fqs9B+ns5SFaq86rwylbjFss
g4YPOQt0HQiXa9ASarAGe0hNnZpLkS5FjhYYfmi6gSkOqQnGH1tZm3g6eXRHYgVFD5RignVBT3Ia
j7M3ES13pk57UCeyNt168gSPJAkKXzc5gImA5+aRFhE//1qE92T6ypPV1sK1JQkKn+lIFUjox3oz
E9hGe0ic2kCWf/Ykr/WyBLhDW8Neq7KuiBXfF3XWJHO2YKinNAQGD3rv6GbM78+ryUm79L6J4qtC
0Rqlz1tsYtGkz3qhb8vGeDwvYuWcRHKfbjYS3Ughos57i2stcngo7smXhvQnsgTHKi+S+zBQj1Qh
iSuPDwiuZJPQtbLA2pmIVoPP9ZQG0O68De1A+oFwylL6n+c3bO3q0uVbHMUXpMSYVsTAEje/gk7N
6glCKN1GF4EHfKPcRIn9bi3Xe8oXYu80najU0D/nPzofTLZg9gPmhjc5vw1Va6D5+END1ae17ndh
YiZEpoPM4oXBPFKK/eRLrgTEtvObePqk3kUs1f2jPVS0rIqienGH+R0fZFfi15P+GxP7P7+O/wXA
Atd/fxo0f/sX/P9rUU41Cuyt8L9/uyp/5Hdt/eNHe3gp/2X5099/9eMf/u0QvdZFU/xsxd/68Ef4
/N/k2y/ty4f/AZJX1E433Y96uv3RdGn7JgDfdPnNP/rDv/x4+5QvU/njr7+8Fl3eLp8WREX+y28/
2n7/6y8a7PY/H3/8bz+7fMnwZ7/+z3/7b//23//tv/76/379X7/+619+/R+//uuv//vX/4P//l/x
Q368NO1ff5G48U8LDoFK4AbBaISa6S9/GX68/UiX/0lD7gItY8jrGZxRGJC8qNvwr7/I+CsEoxQp
TbQEYsQZprcput9+hHFnlKswUEHQ44kv/O9f98O5vZ/jX/Iuuy6ivG3++stbmvL45ceAn4tEuIzm
NY44TcxosSkOyymsiTuQaQ+6UjtXawC5Nl1oylN4xYf8S1QMmUniFMWP9lmfgEAbDrlVFDlxqkoC
giva7W1W6sGdPM9XwawNVtMMF5IUqQ5aKoDJGoALgZTpoa2V7aRj+LzW40u1T0JTMcbdrKCXS2vx
0pPIoUEnM6YIdCvvlBGAZChyTJLxME9h4BSSDrRERkO4c1mzwCTZW3lGuNk2AN1jSjfsaNPe00Fr
t32SqGbsI31D2+tkbLdzc41z+gJ8OIDfMUsCXXwOMWlcr8Sj4gXEjqInHqEH4IN0pHeEQEAyorKW
JZ24tIztMlXtsa7Rr5q6R4r320kenxwTQ6s3OQZQH5dRTSSSlsfh0UUPOIYbfIBKun2HV2euz5k5
sPklzrrlgKxh8A96FFoYUs4sYJ0+onnVrGh0GOTOCTq+LabcBrgQiiAy/dHqaBWsh3wbVtMFmVXj
siyHBvi52o3EJHvUgPo25dIzw6yLFta2X5Q3XMld1K8qU8LFM5sy8Pqw2atz/+ir9a2fIusfAvBQ
j4BJqjfpd0UrUmtuuh99kGcuaf3OaqPQk/U+spMewKCTIl0RsOnAlQHi11dnK8rwyK8qF73gqqXM
SDdy8qVFt6XVygAu7dGglCmvY0IdvcS4QyQDnL/LdugYMOdxW8ArrkSXOEls68cLg85qFRjsoO/F
XJM4jKBQiQ2SpquurIaDWQC+ceoioO7xlwgI1kM4YOuDLLrxo8hHfX6+SWd1JwGCwe+V2h5Jf+vr
9EWRAkdWsifV14AkKEUKAAyTe8C+gVkgZC8KGTYS4XfTcG1gSkoHmXZaoC0KPMEhmh/byK67zEWX
5B3gJ7/OFFgjvESJtGdPQQjwhaogJk9p66qzgkqfqrxklLr+2F2lifwlT+sFvjC+7vwEqK+5fhcA
2xSPmyd8zwOv0cYRpY/o8TDbEcjHZb5Pu36bsfESTKC5YxDVm4vUBUrpfox6rKk4qAPwNAsZXz+r
ZB884NS3Yjk3iT66KbBEp2yUF5MReak22KmETFOHhMhcI2+UOjVwc1kiOWoVOQ1QaUwgA5cgofIB
lhpwb0qa1hr5vGsx3mMXFRLuUzjBQHGg5mTcljPADit3KH0eSOI7OdLkrdE+JOVNWYLRoALOb5Nc
9nn50MX8Bju3nxMoClgr0WtmdcEIXNfeqga8FYIkNntAGRfTBiPxz3PQXKTGPaG1TaontQflJeC2
4wuWLuDe6IcAOqc6OEMZXnUxkEdZfNllHmgGZim8zPrvyRxtMu2gIE6mXQWQO4D8Aok2/xZIFz7A
JhPtUI6STWbuDB1z+UhcUhU7vbiR45ugzUyfeEz6YWBiSo9RbACwZ8Z+piTwCDX2qswtNem+tRLb
GCy5U6V2X/SAc/Kr20buLLXNPQVjOVOtAvnjnqWz3RmRHQYHkCVaNMb8UhCbvNDtAQCdJQozHS4m
8EnMkWm2hGcT0N2dnga7DkyHGliHBvSSonVKrzonzXqnBiTqLBXQCN8Z0sIq89yCx9vWUubGrHIi
Bd3H2uTR4qsf+hhlA0H6DEQe0u0jbQIC70sjAYK4BkQrqWxJkmx50u14SL/KjGyNIvbyHnDCpLCk
VnGBvWj5PdIz410HZqp+qgF0me1qVt91YW4qWoKEILigexcIpdOSBgRaB8AhCwzkl8lPI90Uimqq
2NWU2WGIDwa+dJT8f+a+I8lxZV1vRbiBRMJO4UiQrCJZhmUmiLKwCZsJk1MtQRvRQBppoC0c7Ugf
+twXt5pdUXxXoYFm53R1dQKJNL/5TJjhYBwMrLc2lD2KL9kiYh3KkkFEFRquJMrJ6Fo44gSPZvT6
MxuHmrNW8HdzAdFdtlHxpyJG4TLGLhEoPSzHVxRnxK1bJ4hPSfNglbtyfp2v6/lVmbdAp6Nxg/se
1cJtbUFzGo/bya2Ma5eSzJUchxckbLPSNfi6gKIQwX8OfG1AEl+YoAXAahh/18RTdc4iDw85eVzb
dEWXQfGPjRQxZosfYqIAjMUQYw+8gnYYK8WdxwfDHrZkiq8oKT0tNl1tfqTz7EkLH93uNvCh+5Dk
oZGgkGW4uDPY1yaQ39NeyhQ93PFe73vPsDZaXOIohiTwfQ+WccMdV82uoOETJrT1ehL7Ui/dtMZG
gDNycxgUFlR6lPOjhBpzD21WGJB4EDB2TR1fDZhqsCD1BForMfIkAgldsMnu664+jcY7hW6W4mhe
qj462AhpdWrF4M7TVszHtForE3d7aMiT8U7OQSvfYyh3tyckrPC6QRDB3cY+ctMENiM/qPRAyFqm
fRQbDkTC8qh1IOrXGF4tHq3E2fZjGmQ5cK/oa9nV1klG2Oc4qC/vHfmWOnh5+6Gpx7Xdmm6OxaMX
dF0oduI2M3e5qNbNgA8mn2Z936Ei3Iq7yTLWuLDdkYED0ZogJ/ahmYO0h8M7nZ+KRD6nxUMcvy9K
rn0RpfObobw18X1dvprjW5rOUAgWnnRUz5rqVVZaSCYrN88UiHpvGnVHWixKHIVpX/sa/B+H6jnL
uw0BOE6Ln8vBAZ90hbqBO2jtgU8nQis/n25i+llPVua2Xe5bFYYWt4BgAe7jZZMZWMW0GjRA+jId
CquOJ+MjFOoCqB37dnnbd/OWGIgnRrZOqw+9vC7mVy151NirRUZgSvmqMbH7GJR3O7HKY8Udinw9
YFG3MTbJlAZ2jgukCmLxnIGjnsJVGhWapl7UYAGugyhtAwXbzoShQJJ4pnaKc2jkPCiGzuACkPsO
NICtufdsI6qTF27UHmA2Proo29baOq3tIvoNC7s6JXPUNh8a5hbGAK5p3kp8KOHsRnWblhGNWyg0
PxgAuLVWG5LuoLT2/WhBQjzGfCOeqBqcMY5dg9DZrQdZx96ke/GcCl+FvUMF7/lCPg71IS8VrPjS
U8bZs9XA6RDtqtsB/Qs1Zm5OdjWur9GEsTXb1QLtS+InWDZEHAemuzk2tNZ/TtB7nHJ82AFW9gAz
jnhnQK4gyjLK7lZtPxWEUoWx4/ZDom7SaXad4iEr7jJDuql6ZSeaV9Layyt0Zxvmao30VSMoh+Zq
bEcXVox+F/qIE3vuAg3rNqYIGHQo1Cas4n1Bn9ic+211LMvtPB2rVoTzeDNhlw5m5ubdY2PZ6xGx
iJYpL6wD1l7hT0Zdvgv5XLU3TL1juFuM3HLLai/jq5kruCnfJ7HlDELB9kdTDa5VQDubwOHB5lbQ
VNB2JvkK4rPhnGzhnO0xFEtY8ZLi9RNsTZofCGXBEm9oxV1d6GtOTZgCHEkLVIkOz9/6Jh3xT7Zj
WCa3KaIJk3YBMLMBx2meqPqjPbEA/QNXVcROi++AaEOoULqaWfqSlVsoM6yVQVvV0501GIB2IrNx
7gB68yaBpoNVu7Ok+BzU62BU13dg+6ZB3RCP1taa8FfOpcsYoGBZ4TWIhrIKCUipBmK4Gm2wJPS1
MzRB0R36dsL1fQsnjDWxkCsZB2ZphwbWD5Joa42oIbHvpinfFKq+6Qu+cyD+l3cMXhWfFfae1sHd
2Loj4wvUBPXc8ghJ3IGdaoRjNHXV5MFscdhRgLmnkwJL5JT76XTT4JtUqIOOYlOzSGt6t8Gn7wCt
p8PoZ9htJr/u59FleExzTlzVhE1Fs7F1+DigCoea8dWQ3luIkEaIaxcWwnPD8MzuurF1ifjfiGhf
wXtBd+VseQP2nVQea6yYxcZdjLcpvSrmoxHvquzRsJ6Vab9o5Rst5MSVO8UuIt247SE/Lqfk1pL5
dVYgXWiFp8GcQS3elcZA9JMdaqHccYhh63ZgaqvMAEHXqN3EOlTYvAighAXJcDOsk/3Y3JeG7c/o
OOJvpeaJchHGUBxUKhFoznWd3spSCU0Gl4H2Bb/um/WTY95OpQptQsedIKcOnxen426VyUhm+mNv
PVdO+qTYcCPI6yuBurnLjCVElxawGAWiu2x+FLohfAEMic/7dp/V/NEcpxWkHQxokbN93yqh3cVr
ag5vRO2emGWlSM2Epy/xramzLRnyU55OUMuucTtUPX8dswGecY61N8f0aWTDDuYYvpGZV20VqTOi
RriIyDHg8rHprlVG3DR5lKbhJsXsQ/mwUK7y/r5i0hstslggS0rctvWJIvy2t9e53n5qxZB5PGX7
HK7ZCAb8znzs+LMlx1DM7cbuSZTqrWvl4DWXDIMUJ71VPqRZYvqpDlMa4DTcMhmOSX43i3HnsJuZ
7wqYexojupOIIbhab61aPZpMKfA7HEf34ilQH9TmUKrjPRWQ87fLYMr1jQF2uQsycESYEcoZoEGL
oc1Z1VpE6mSVl3WADuEtPtKFCtp53RZFFROcTFBnAQxW/6A+t7bi6HRI9dDsoCbSgpJRDC6pdQjy
J8GFJP67ZPLLUGdl1Wqu8zonGEqm1TGXmdugH4JDVYOJyM8jLbX6P9JWALyAjwP4EXRa/PxLtYBW
cMBpulyHMLqA4v/7rLyntHO1ASexYbvGhDsMYdPPg/6BAvk1lV9GXZLpL6NOTWkqoCLrobpBHFis
0UJAt5NtgLgG0aW9q0NqukV4kXT9Zw0Gn9CA1Y+22F075+wLylisaKRYYsoBfIh4F0vDQ7iwzwrY
lvUAthsdor0KAfGwhHBbQvIot1LfYAiCxksGbt+tKKJpWFJLHxvY+t+nwSbFzJOU6eFUoxBGV2Is
vGTYxPndz/N9Xl5epvvLOOcaBk5s5UWhl3pISual4qWan34e4Lt5/TrA+SpyGiVWSryIQm9GGIWQ
u6m8oCpxYa6csyWDEpIico53sOhpyrKVxHmNcHClyZuf3+W7HfH1Xc7qZ4gEJkdyrJFZARhKyoA4
8NxN7QEJM1N9JgzsDjVAavPzuH/gc8+/0tmmT6QqzTbBJEIR4NMIydr2CYCxOJb9hSRziVVx6Zst
P/+yB8mEHYLCBIYjqdfN45YaiZ+N/EJ3/PvvZhJ0Hn4BVs/Kng2DyW2vw0TDqfZahcSvv0GQ7vdV
9PP0/QGF/DV9lKqaiuq4A/O+398H7fGFq4/pg1rIuq7eMn7Tw+AE5k8u6dGcr/sgLzdzD/VssknM
F4cZfjbNOzIhWRQM7Ai4CC2l0Js42bXKLteO6nBhEf9Zm8VGhHI9aGYGYN3nYDs2liXNWjyjwI2b
DhCnUnYKeYbWrJvKC2iSb7/vl7HO2sES587cU4xVtncNOzYwqde0C2v2273yZYzl51/WUBVzUZvI
T0JhNi6lte8wWMlclSbKFfSxre76S7uTfD8kmvj4wlQDwO73IVXGICM013CB2xm3U+Y6tUt8ukaF
xVNvh029Wwx61nmQ+ChNPVy8Qc71QX6tMsNSQe3/pTB69sZ5lvR91gmsslV5YNA0e8NFddDXFzFc
3w6E0VRQBW0ACM/2jTrInNGE46oCqXzYZ5tkZa1EBK3Z9YWN813lGmh1BC+2uiAjzl4pTVDxN4G8
CJOXhaZdbHoXpUsPoXAFQKi1bu/jKPPmkMvAOjWoPl2r60tI/W9PiX89w3kDdIAdK80nPEON7Nsy
5UMCowMUS5dOz+nn9/12X3wZ6uyuQv+gbuJ8wIEk38zxMc7Am0mI//Mg3964XwY5u62EDmvEmCzv
w5FWGEdmvPw8wPfH3ZcRzo67mmigUJgYASVob6Hat1fsCplvVOx0f9paINlPpzJQt6XXb8yjs85U
twt/fog/SIG/dsOXhzi7spC5cAWp2LJI42O/XgyeKTwxBkgvDAHfUuBBhtVlxgy59A3PDoGeOCRp
LLy8jiIUNOpcOND5VmCs+mj6tB9rv/DLj0vg70trdPn5l8OuL2VikwQvq8krIN0Dg8QrMBE9DXZk
F+b1wpY87xXWsGktef1rXlHp2daFC0EJF7ZmXryFU+GFxOYPfMX5Zzy7KiYFQkvJ1OthQY90lL6j
8uvKfJyH63gAnUAgtae64gpVotCenEiMskWSha14//m9v5thky7mKiBego59tjVrPsL3zkGswK0I
lcOxlm7d5F6cH38e59tQyzKgMIs6D5Ke88M1TSmd0OdAjLfJbpJtCyeIN93VkK96i33xpVDrD5D9
MsFfxzubYAd45sp2JryYb0JmPWxXpg/bGDQJvALE4Evjfbc9vg53dqKPEsDHsZ4RK6fZhhZ3rGZr
Pt/9PInfHXFfBtGXC+zLdkjHvLEaBe8kdcWDtqKXOsHPIyyzcp6bfh3hbDkUkpqpSTBCQe+G+JN3
aVhCEtEcn+qsWRPjkrbZhWnTzw7tAqIhXTJhPFOBuWB5HKt+ZY4XcJZ/yJOfrQX97ODu+GSQQsH9
Y+wXEGJ/JK98TY7JKovqSPXLILuNPXWVrtqHn6fz0uudHdbjBNtieCjj9YYZynAzBLaNdUFi9+dh
vu2Ef/1sy3N8WRhjCvcQGmMa7atBgFSCd/SGLYpDG8VdTF5AiFtonfD2e+x37aHwq5UR/fwM37/q
IiyFfACGGGcrRzZp2cHfFRvAjnJ63/dRo9/+GuL/HdTp/0MQk4MD9wcQ039dwEt//fe//sdf//N/
/5e//tdf/+0rdmn53X9il0zyD0wpxP8WgVBEp8tx90/sEn6EPM8ywMsG/QWIefzWf2CXzH/gxMVv
GUuxSVdN/NZ/YJeMf9h0oWtRHZTGBaL772CXzqF7FK0b+B4D5YtnJFBEXK6ZLwuwLQkCOsTOPrAj
8Qq1+QCZCd9kB9DCntmFXXUO2l9Gs5DdUoTPoHtCHOH30bJczUqw43tfW/HdvDE3tsf9ZC1WKdRT
hC+Dblvs6p0MTEioXTrpfwXGX87Iv0dHJQ7IcIvijc+O+qFQUSBeGI0LfeuXhNqqiPq7bnWRQWUv
B9OfQ6F0ZkECQkUG+/uLKtyBerjp9D4oEV5F0QIHJaFh5kPWZYGlZ7CdLkJFaKsyizeDAdlTg6+W
jkyjTT5NI9ntjbGNUjShrGb6SNPm1lLReecCXQTLyR9bM/aoOt6VpRb1MaT1uiUAIMNtNtAdM7Kg
pB86Gv2c9rirtyVL/UbfJQt+af6ksN5umwf0QhwblqSwPFatwC62faq5BoBBU47WWX3T96e0bj0B
t+zhxB3N1QiclEo3A6DAhImyCWl71sNO07nTx9pLJAu6CvEB2WsCXs6m57RbykZXHagrCOiNLXeH
4aON94lxbeuJC1t211Y+8/SRJQ0gsSV6ti8o9foWXJOL2l6rKTzeR/SEgPsYn0UiAo5AoFZbr8vv
OkUEvfZR5nC0VG3fzO4Tm7l9fI8ybdDOtVsk6l5PYCMNupe8k+1KJZPb5KhJxSsdTrAxMGydfcv1
TdM9NPHsg54ArKfm5fXzkB/n/F5BnzHJd44zbxtzBPUfsIKkRb+8c+di2zT6GiCkNQx8RsCsucjC
Dq3sjug+SfiTRpVoqK9Ygqp+fBTTYzIA2fIEHUt0XUHNnwG2slfJ0O3SBLa0YqfCe7Bjn5n+bvDr
unwGlNBT9M5vxDrpej8hgADUe73d9AkLCQy2ORQVFFKjJWDBrNWC1dlHjGw/B8erZihKN6gXJ2Ng
j+8TzG6b4UkhKwdeaGxjZBeqNedpxj83179W/NnW1qc4L9oRm2uxKGOBXGuQ0vHKlzZUIgN/qF8n
4aUs41xD7e9BAQyFVKcOQaLzinyWlgA/Gji9LIE8vL8h2+ZBwOxoKH2XQMAMPsUBGoxh4wmQ18Fa
8ArXiYwLofi3j6FRSL2g17HoF57t9kxmRdwshyi65xEgEaER1kEV9ddQ24CK0BjOh3ZHPXNbRNC0
gzDT4vR4kVN8dpH/mgxN18GiRLAOZYazixylvNliQsXhii4leJQeAx+lU2I3R+kHQmDowcKKlmdh
CskdMuUuoLb+zAFXzd6dHK23Lxfi4e/D7iu48lcGcn4Gfn0e3GFfr5bS6ieLOXievItXIAMHHDi9
SSSvltxWhhmoRQHAxH3adp6Y9Y2j3RGOTuBc3WQ9lHHGClJp0xDpkm6felreG0qVeT8/41lcjilz
iKUSuG3/0iD4pVr45fYTMNeGLRwVvtIdpy71JjAxfx7hPH36e4hFWgm5EyCtv26KL0OUKelF1sN2
c/QGv7gBP+1qyU7byPAg6uRdou5o5wnqsgxQ0YXAtgnhIUQIZ7dcraa9qVY1uPsgKHVLw9AZfCv+
zMt7HlcBOvgACnU+sKahkb2pVgwRcSgsx/om4zvCXlsAX5tJDTiOY0ntQBcftsAdoamdD2zHiZif
Mn2Tcxvl6X2XovE/jRHUbPcwsnio1eamTuwATuwCV0IuctwddNNJHXa7s78glqzR9MxC4Dw2ImI9
l+n0YBtAJ8xqDxQSWZctjosCGAI6r4FFAayVeS2VbpxzgF/KUy7N9yzTnuYihBvedhg2SjzCd1nW
N3Gv701gevqxxEuZOy5J2EJ9qZ0tFLM/dHhZ50CGGSVEFjtg2wDjshxQ4K2l/1+4WtVvNHPAnsld
NDVggs7cVNE8prZ7rSDboXiJMxMnP8jXXRm0CVzI0e+qqfRJa4W1tjXognB4ZLEd1HxvmtewRd87
Bqysh2tcD1tRnJL2fc63bfOe07WIEfng7B/LU88oUJQ0EA2wBmg0KPPs6trO7D6KeXCpugHeFy7y
QG+9s/K1pe+WmqEL9zKWK9WsPDbdpWokDABTki6A5QGm61ADumtCuUaHPXADy7Kksr2ejV6JrAKy
l9ulPoOTNWCKA339Hpc3LjEVKjf6h8TwkFVxPBWui3ajBLWBezdBwl/buCITnxXK2gQiVzM+O15f
95MTErC0Uv5WA7iciKrw2h4ot2neDzFuNwbIEUpCPlUodrWzL1NIrMlc6bbcaHws6C4whTiWyXhr
1dU649lz2tAoBxqiKG7SOrmbgLuACnhSHRr7oNbkZUy2FsThZz0BUq7wjKLxWtY8qYJf6+nw1lfx
2gCab8A/UbVlxNGmjeXJwgTrBAfg3AXj3EdyIJu6vFTT/PMsdoiK0gwk3sBNAKv997NvyMDsHpyM
+5pyKGMBGMSjk19Sjf3mhP19lLO6dxzXRT5quHeYOnlTmgDTf581m9YAymveN+QlNfTr3FBuuDKG
rIg3Wt1tYoX5Vg6QMRqo6PEezbIJu8xZz3F51f6bdgK/Tj+oiZgmFDcg+qqezUPSEgPaqhb36yZx
k2wnL9Gp4Xb0R6iNSUA2AelnKNfY9Oy8G1U+dCrLF3xOaI+7bMxCmY0B4qBmAlUCgBajsrymfO2r
g6XsObzGEXADEvdSKm9JGgedfltYHE7EN90Ay7MKbV90tTXQo4tZXTXkbRogq5Q4iKctDwAAtyru
x8KEzCPz8unDHmlk96eBqYG2yEShEDJYfC2b6gB/CI9m6tqyj0X+LFQFZ/EYALzhTul+hE5MLHXf
QjnITjVvkLeAQBdEth4wfTtDaCDtodDGCrD27wD2masq7NMT74hfkvtZabcofW6tocTh1bit0vgd
Kz1KQdOUH+3U+rM8zVXiGf1pHE8ztkeOgMAEWtiYgTFCjw8mVf5MMjS7GiN0LEDMsxnbtrrGoexq
RR3VOKPn0nEVMYW6hCcXg8Q2Ta6zHvfB0EczMMQX7sslKvg9anAQvyBBhDqxDkHos88J8QQuUgWf
sw8Gn/hLEUTLXRG2kQ4tSxpdGO7PRO234c6bKYakieyBzsP1rHrzi4Hm2HI995EZ6tvKu5iDfjue
AQoT1VFtQYL/+8GAMgwwTbYUfoqwnfg4mXkELMc9uTaMLf2kATi3F6po9LvDiED1AoPCrAStwN/H
HDgSTpHC8SmNqoi67Ss4FEsncBk3XsfviNkDobvTKwwbmAusnmdt+Eo8sK3YGYhVHX+R2W+OcVCv
octzoaf2TVq+mJchYgWLyoEZ4dkXB/vCtigIa76+sjdL9L5I0+Esu9gn/C7aQ+4PtU3Iehm2dTb3
bVWxQRdAm0ob8YGTA2f3cmE5fXcYQf8D4kk49p0/JEvVBnD3BBwvfxF11lDMy47VWg1pUF39myKs
v45WlORNKJQ5NpKOs69aMT0rGoHAsijejfhhJJe4y8vZfL4Tvw5wVgPtp7omYgmO8/m212+KSnjC
AAZ+OP08ad8tzy9BuHZ2i0H/yxmyCi9iALmHiqgrBgd5yaXGzZ8Hi+0gRUTvFtpu8OQ4W2bllKoQ
7+3/rv4sdVb5gBhl0bUJ0415KR3+c5//Ntq5O2NfKWDyAODv51EGyJZ8oDeKCDO0+kigrpkBYfOf
Z3F5/N+/Fga0CcVMgrNDz1PhqZpnEPllj12UrKtwWNMV+p2rS1JS38QckDWFUK4BCXko9py3g1ir
ULuttN5v4RhqhV0EZwx+ECcCwfzkftqCBIR6hsuiBiZzLr/5T3Q0v1uYEJJ2sJFtVE7/WDBA9gG4
hrBnCJU302tX2X0PRr1yP4e/xGOfUjhBXDpFvzs8vg561pbisZHXWtIIH5hpL2mOKX//+QNq3+0D
1cQZCFCOChDD2fEkhrZwOm0Qvo7AgmWta3YyGIZqq/fg5fXOw9RWWyafZ/amDVeWecVBrRH2o2WV
L/GgI/Q3ilBVATQvXieZeSnrVro9g8GpuuZMHmKzvrDm/lay/X3VIYH+kt2enRGdmjtSaXDeDVaU
Gg5oZPgmShVW6CekTos6BFOCLjUiBbpLQ62FJK18I3GAPNbfY8F2PE43XTkhoPqsdN65jpavyYiU
CC7uQAAHJOvCrm79YUHefubT0ey6Wy2FBbyco1zcEWSWVqr7SfVOy9HvOpRbJ9NrijlApO9iAXsN
lWEC+LRjGjtL/+gyyM1XBEVAx69EtorreOeQG7Oj4P+M3jwNH6lOt235CeoPf2zbIkD7dZWagHqA
KgBYdtWinFUg/QILjI3Ss5vPEUEUMrssHo+zofq6gH8EmGWVgwU5xi4xbsCq9WYt8fXKRB++ChZ8
+SQNf7I+tY7vVG5eMaCn84pclSP1iKGEhpQrR6BrDtBzUKjdI52mFUzmtp20r2bbPvSUQyUj86Zy
hhl8dp3HNFCovqplg+5zHr+mgP8y1vgj7aL6xqYMnkoMFQHmbMq2us9GWOl0AJNq+D0kwGVTnuho
XTnJtIgU4LgHWtioME2t1yjdOu+6Te0QjF8GFgELCDOuaqiRMhskCRtqTUV9Ww7XYDMCNK37drUv
naNqTF4KZp+I1UABC0THUlVbpAMdODBZ6QE6muZaUDPTdRLmVfw6MdSVCoA7n8O2ADgJBAEztR+m
Rtk5oriVsYL/n/fVmwUu2uPUDp5RNa4jYYSiOV47j6HuKP7AM7wJikiVvBmmHhDuoJmgZjmTwMru
tHr4qEpx1WXpeizJIePFYeBmiHQxIiAB6lA/BGBrLYHymyBA4o+DurNqY0UJvxXtq25DUSE319Cc
PJSp8Gy7XFlIUZMSK658bUDYVcxbBipZj6Cqiu+HjnhCQcF7sH3qEI9DG78U3bbrXhIKsSvzNALs
LUByRnN13zMC4l7r1Xnmm8NtOsfQxC16N1G0QEntTd874TBjZan6LivmaFJnt6r2yDE2WJaWpyoq
uGXORuqfNshciQWcgOkaFBZmOVotsY0SBBYVitmwHA9Qrg6nDvhJh96QuMHW7Y95qbklcueJDZEY
e7Ssh4iXQLz3j1X+UXOkSeWeMLikGUAOzrBJKgNjQAmgnjy1hhouRUVBBR1Ruxc5kK43KI/5C2kP
ShFgcva3jBarqUVxHEEFUlYwaKA1rkI1FlQcii4GtXjYV72naI07tyjv9iCszW8NdMqkvNfKl9RE
1g+MADdPKjMCnqOO34RNyT2OoRz9YegeR/Um1cEfnCHyq3bKIS3qJ42gdwEQ86gor5R/tNgFQBpe
j/OLTtLrgVbBWOgHHEcRbxNkfM+1nnoJgbEfZ7CvNN2mzdYQDIgcQYMxfx7sxucdUi/QeWSOc3je
z6UapZJ/Ns4zXOohY4wOT868MqtA+JDhJA6VZSDPbD8bOaJ582n1oBcRxWXIsmiNWg/LrB0HjVIb
Msgk3VQL6QldupgErOUBbcixLexIJTcWQUijJ4G0bOgS6+tWhQ1Bn19xquwr1u9Zwj1tfm1qSMxP
mW+zxiUcBZ+mD0HDuJvUbM9oLv3JhgNfZrhQyAvbiTypjRpZM0NnCux086iBBCikFooyvVKdxzp1
VpkJDBXqXE45o65cbWT9lgzFeuSApZcyqoc8QG0MaIpPSiqfNTvJXyw1qpsHwBMOYwNKSn9TgaER
p4OPCoVTxG6lvar9FJrOowZCZgvNZWe+GQ2gJiYDDa8rjjoW7697bIuSH1JQwii9H1rjtqhfZ+dG
5ycjqf3YekUwidWSrYVi+FBXAxllT6zMy9U0tJzO79LaH4bJl2ifVLJ6dGrmowYI2pBws+xKlley
wJPz1diRTeWYq9xU0RcCt89eiPVa7isV7oZ3eCGvocK06QbsvyQ+CB2UPfMg2V0am5s6u7cUlDXZ
qyhmV3FQR2hB4iRTUIpD0WONNZtB24Oh8dQn9VXVvCWZ5ssO5/6keaNZgIwjAlVMG1YfW1QGlKy8
tjq+GZpqR+3GU/vWTyvF64TlaX296SgYX4voFegoSrvvJ5DU88kFQ37dCzRVpeYl8ORzuxzmBrTd
Ci2/oRA2VpJ8w1sWgKpXeyhBrEmWv2lMBbdonE894KHifaKDp7QtOLxInzAVIW20e6aQa4C97noA
W9Ci8ZJuODWNgsIoep4igbqF7S5lBoZTRYUaArA90Kb41FVI39dga0nxoZQ0as03ZkS9rm2a/MoR
97rxybphr/Qw9IpPmn5jzLuyf6kbBubzFLCmChQ4MukmWDbUQMHDdKH14WrgNxqxeYdqzbrMOm8g
hqtPqWdnVcThRziKhzErg0S9NXTlc9Z7MKi0O02rvJjIQBbzWh0UHP/Whllkh98+SmxTswTsCFwv
uZTOHeH2s/NkiLckBtDMBqtxykKChLofxhthd6tyiqFZgR5bk+6Kvr41ONp6FfYuuLBtMm1m8MM4
epexGruic06jMa71YvRlkXmmmgejfWR6sXJaVKfzcSXjHGENOJlNpBHDK+dyBwR6IAlUJ3AaUDK4
pbJy6oPAEdI6eahljUfyfcceTFEFafauQC0sTz8Y2p2ZUMIuNfdmlx1HswvyFL7xmr6bwF7sE9AE
DQf4drSNgBOMTVzI2b2OQrM5wTRB426KWajwpU2IKVhAa1ZJH6UouOsNeNSgwZYgZzUw6lKhBM4/
uXLStALLnV47dRugcmvk7yqesMQxRao4dJp5K4VyHXNkYjhjOUnvnGLc6Vx5TWLlhjSaxxPhWVm5
hYIKNtC0Rmb1yro3IRRvTsYox0FtatdaKl2z2kAXJczBvkrgcVnr8b6yhAaWHYjHpeJ8yHG28FZX
BkrIELnTbBQ+m/5JAb/LmzvA+Kr6YCTXGjrpTv9oWuNqVGZ0rGdXo31E9Vh3kwTa8kNhbxN1CptG
eE2NGVDsqOqFyzO5ku2zzkGdT3bFgJWi8k1LLoXd5xC5X6m/vUizoVREYHh3lsrKZkl0e12gRrbk
YOgyggR/hcZfWIcQhNFvfs5Mvkt9vgx3LiaW5maZkAkJutb2btfYQTJdMmH7M3tFNvevNzqXEiNi
ruy671GG29gbuuZbUAb/L5wkz2fuXE+sUnUTNuUgwKbRGCy8Eb6V13KzZMql11y0d/0GXvP7e50V
abhqIKoZJ+E7GirM/bNu39Y94F1x4c3klGqPDLw40KKRelQXkrNvO49AdaG0pi+Y+F9lwS+dxxz1
GxFLDinTNxnyQ7uygaOM98YmgZFMctFh5ds63tfxzmr9cVtqZt6jjpdcLwiAYQ2wwara/Cc8Lf4P
c+eRJDmaZOkToQWcbA2AUec0IjaQDAbOOZZ9hbnILPsYPTeaD57dneZwG0dl1WZEqqREsiRdDT/R
X8nT9z6Wciwi0b++bFExgllcFhNiVmRji4O27/bNhuhhF0Ed7q8CRC8dTVBaJsglgFogrt5XTz3E
0QjVWcaOYgcEBVCDC7tqtzYtcSH7n2msaEejCwScYbF6kS/o9aQVSPDQsa/yX2Mr7rM0XCHHvHQo
mFtQJQoMMnM1Sy7RKjKMTsg5kLRAQ6YJyTDs9itMLo7iyvC0rhW8URj5UJiiGgp1PfUaaJ6lZfVZ
UPNRrkXQIDTyb2pG+TuawHFJuAwfkqD/UkIigj7f62J9rM37Qfvu5cKvDraNmkczFCKiW5RlIvlR
pOWblQzkNuA7MhXaB4SK1DFEdoYQ1/ymQHNR3IjtN9F8NHmt5ORQhsWpMiyHoYmHirhUyhW7Dx/j
ETqUKdpM3m1Jt1C9b4ADoWrleskxqTsQTcx0lLozefj+4ClOXvUQppoh2aV4c3h47pNBfGni8dqP
0zuRkYgGbEMla/u6KVDnaMSHoSPXs0DhxGPxRKK/g2TLoInuPVgIi+gkK6JwN8eSBj9J7627RJG3
oTYeDb3eefK3utMIxKhujcO31LeOSuXbvfZtEHkqA+1UCY0dmLAjQR4y0FkUSsFpYmKXBI2TlOCi
DZ15Ur3MIHBREF+DP9YNRp1R+fBW5w8IhXoyVc/uhN+e8SUQpIOe+/AFPXmBsjNN1qBKdqgGO+Q8
dZLc1RHpoxwx0i60Pw0YpmGVpFlgyIe2m44JPyGSCcbgZQyzX/X4I2eHR63+OunxyQ+MX0Yy7Kaa
YaeWMDMXfLuxvJ1M0lzoP2gt2VWuqnZAqmeoqL5r7SkpUHR54svlcU5UWQmNRrj5jalvqmM/k2h0
sgxeCoM50KzZVIrOK+61x2bqr3rDezIR8kyrq6n9nU53qowMHzWHkCjDaxWnU5UXPRBO3vBVGUg7
U+M68mFBktJTJf7yNW0X9dZOh6Mn9yBagGaQdBXOmqbyDlI4kZ8OV0MQOYylj5IEW8weBfMNY9V+
Tb+ujMsvWi78MIbyKDffRsl3TTHdDiLK4sLRpNlmwmmCmtHBRIVKJ47vdehVhtNYJzvNozmng43I
NKeKgDZ7DyKTt6K3LwrdpRBftcRl0auJRrhX1CiVXwd54sKE5zRNddsqENGIj4r1tVXePqT0OCme
fIRYbqPrzzNqIcyrXdlmjq8bHFzlBp4OEDD6JgikqwpmXjMANNglB7EZdn1tUIyXb9DmuCtb6UXp
niVDuk/D9JeHtm6gJHQjR2oWymYKb82kgsshsBNNOgzF4KRp528SU31ty4c8v52Z7KKaN8iCzRPF
nUSC6QcOnqr/GdNybKJuJ2a0shsQdEO7TaZbzwpccbxp4+mxSjIbLPiT7L82MARNVAvDBmZnvbML
NUCj3SCPGSc3ZUDeV18D4zYORoAU8H2lIGFiwRGGKtvonmJ7ITQ6odMSwupou5NRP9WK8jQOiiu1
yTai5iOm8rGX021l3ocGt2H4VVRfNBHikPxUmI2tc4T1uNiCqKa7X54ClSRH+lrWInx4qgv7wDYy
4CuVYY7THwQddRPf33vZlQ8UQh4pfaUgsDKAhd0Pa3iJYdOKgm8NtBH9w1ghfJv1dj6g1eTTStJh
0MlgpNF+K+TaklqRqbenIvg2mfeq9BPRpJTdzckUkl69qqnqJP4fCvwAeA03NXGlcKJERuV62fd6
nOhgw8+iVHZEeJrDKZyLUC2wnNr3TlIPjWfu2m4gKfte4CRb/6mK7ovsVcnGjV4z6yb97tTuoBRw
qyVsNdkFABwLVGZiGvsoeu3zB6pJUI+0lCW/KePPruMjrNew/ubDkdHEv0NwPBRPmZZP6oepKOmv
300GilDKKZsJeZTkWhipePj84nSj9Dp1tYAWOVmJL9mCBLRD1A5lWzpNQKMf+FCUGTeQDdiZ7m9h
AHCEXDtWIV4dh1lI0Jf5oy0M1OdK60aM4nveSI7Nj7H6LTVzqh3AbMW5VZ69LrkbR+1Uq/Mfi59l
LXAiiIjivNqKfMcMMlXSn9PEh1AOUJtXfLBjlNnWGzPbyit7itGRSi2EZiqY3/AePtjqHJIIuEIy
ksNhuOpT4U4elWNUPXadAiecduszsiEqj5ZPQZOWvvU1MCB57qt9r1VQV4zkhq+hB66gQwj5R91V
R4XlGaHYgkHHKbRZXpuyrCVu5ayHbUNTKXD80TYlGOBnKzvxIB0LI8aLsOHqTAtBpBa017izozC0
P6GfeOj93IQ7Z9jkkwAAi7w0S25j2QxsntpHOZJ3igZDbqvZRBa2mkx2q/5hms+RcYCGcBODtVIV
0daNbxGkI34ZQ9c2HcdQ3dYN6pQjfV3/q1DUrglNltpeexlFHrGliNOTZqvmk1LcC4zmdcYGOT/4
zqvd/IhBCXAQ5kz0KjJf1PzUg6iJrAfZ3GcUkeKq+xEbvZuUyjbqnoh7IeSxXD/oNtr0xe8Nx+Ag
avi0kGfdiHCHueTWwYntc8zi1u+M6wR0rgxzvMF7DPsSnRI/I61SNNLJGgY5XL6Z4EiG6xjeHp+K
s99+jXJlG0wt3Do58Hl4iePOloqT0lJ6hd3K6F4sH9xpd7KGn+pkMqOFTCnLo+adHaUg64rEUb1k
m3rxaarHPY+pnaey61MwaL1tEB7ULPwqhMe2fM1pPwzqyUjvyuo4tMlGzPdjP2xzioBBP4LNCtxB
fQi0G7F+akXFVqVxYwSvBj/ESnynAbdiSHsUMmYw8jR97wewLumPKvU2+vSSv5U1Xj1gXy05rwym
emZW07MnX/iaS79qwCk8sizepqVIVlCoozzRWgC6ywCU4e+uxpsj4WE9jCaCEvEvEWjIpPBip3cE
PBufsqOl5K5KRWqqCNly/9mUOAWT70apDiuetxGUGwi85nKyMcnOqL6Y00M5HE3lKo9L6u7jdeNR
vy4qJ7TUG5ind37izeUKJ5aAbMCewly7LZr1LvY8yCCvCkCuwMg3ef4rbPuDadyPGEgC/SAgLxEl
+qGATB3CFVnlF+gV2XzsULBz6rzYFZSnaiuwpQYEtbWXhm958myQdCN+uvPHmkJ49ar4uOIUvTOT
DkDyKIUvQm9sOuQ0bSWl2lh4dLrCvVwVeyG29h46Q5GRHQzlVUWQwRPok3jfGooUsl9deS1iyCaS
Hv09L0nY3ajFV9QpHDFP7T75RdvjzoBAbqhUu61UVxuui4wgSPzWyY+h/0ULO2D2qZsyoB+KzJSG
/BKO0hjJRGI/YmTjPOta9ks3b3tXMVpH71HQG1WoTcG0t9cCACUrqgmGKyjdYmBU85Wut3mgurpx
8scHjo5KiXieFqriP2octsW+BqD0i/HVwlGGUniqc6CGSnHdwLZYq+W24bTK3a8I5GEYg8HufCeB
iiYxAWDkL4GZQagWU2Ot7iq0NxQrpnOZncboax5LRIM/YA+7EvTwD9FCI1p5SKk9lVTbmS5xYJUi
M0jdwvz9ecnjUjIrI/argQ4C020ue8xGFenapOvNW/8+u01tIuh7HaRAvoZLWEzuzSWJd5YWjWUD
ybVWzmks1256gxzV0X8pDqJb28lt4Ig/+ecHPA81Wn+7xqlyIbWFUAXtFgOmXcaUFqltm0F51Geg
8+bUNj12yM7XB3lVdn5OxxdN4ndmFk1iz0s8sWPAxdEzrkV0b9AQ4yVTiMc9UG4rO3ehWiUbs9yJ
Ac0XJLOLjxrKQWkYv5kRXb0bfc2c8jp7pUO+QVlsS9C0iry4hK+CyBYgDqQdYD6XbBq+1ImVrMzQ
AKh5uML3wd3k1OASuluYFu153roQnfJXt4e7cwOHqwO+6iE4io68n9XtefF3YO7c7Fk8rTEWLMfO
5+PFjJiuIztq4MaWykcdClK+YBF9dFtpK0Jq+SvaWu5w7FzRidwQDdBwazj57Vo948JACIZNQ4Rk
ZMajLydEYZxKedFZlaB/1CEAnQ6iCFpX+ZrETxZsY6GSkALfpuNV2hNMgkaXmfFVtp8fhwtnT9Et
VmEGZOkf4CpamwdyNKQtdIY5ReDBSQg2E5Vqd0wzJvmbOlN/rvaZucVl1tpI8UMNJ60ltV1Zr7q/
Aua7UCZ69z2L0m8LdJAxKgxE40szNQ7xl6+FzueLtmLkraRzVjkMU8vP6yBrnQy6G6nI7K4NXRUN
7s/NXHKy5x+jLiZWwmHwBVFnc3LzxoQjUku+mrFhNzSJGbLfDoA2NPNZMF4/t3vB7VEOlbgTxptg
0cKsKveqoMkeraUw36pBfjNqE2mkfFUao23JUIsW9Caq4OfnZi+t6rnZuap5tqpxLlXWWPK1WXEb
Wjx8p6i7/mdMmBp3nbdLERfHrxHbURh7TITUcuig7CeJ6CdZI5a5/CV/mVkcwrrPAHyoAbSdybEN
Qqcg+UQ0eaWAfenqMjP73x/zdnrO1iuSMjVX57sE1OvUTT+V9FBTXJMCMMjmr88X7hL4ijPxl7HF
mYBOoSamY+Vm+FxtU5Hvr8sHSUYgctqjIww0eqPtSooctvabDpczA2NryYZ9Mf0ur6EHLy4w+GfG
e1VmypY106ih4gx+p3HEXXoTnhLn18GwXeG6dxom2jJ7bXbs4o0g1tEMbR4gW4KuNbmqClViXEGA
rnFoHkO+vyAJCub4TGFUUYcj/vnzJb/4Mhl/GV3ur2ElIUT/vEws4R/+XnHqZ98NnyGC3w1utQFa
cwqOyfVaRfrit+qoRSiaZNJAm9f+7FiF+TSGhsG3pkPumvk89pRT2dpHVGDmMmZBlVfsyxWGqbex
q0UQhJ6qBTSTR0JDNPm9WTmBdloDhgbg/qumanuqVG6c565PeNLd8PzlKgQXw90UDnCDGi489I6u
CG7BVGnepU5B4OTp6W70E3dlIy60UxS64zJxArJOGH//09pMTQ0PMiFHv27dWaleoGHO8Ca0rG5P
7rJyr9/ak8ulOLe3aHXoHmM/EYSmjkfnfIbKpdq3TtLp58q3naK6SZLd8I9BIU1uEQf7GASd13a2
WtbbFpragIprMdwk0Fkh/2kzXEcxUL8PC8uVi9EZ4/6Q0yUISC+VdqQHT7hpADCrk9tWCg/paOwg
rj1qJozwzEaRY4SnLmm+qkK6LyzFDo3qZSgkhAh1pzcGpw01u07mMgTdJkTG3ViZiZ3XRKfnz/6w
LFAEaAwNMTiuLQLXrEJfFEnG1inAfTDvmIYRYIcbsuKV/Z7/0GeGFvF4E/l+W4cYmn1d6pIiCg+G
q26KF+uY3gYIoa8ELRdmEomJ0EtFAB09Fv7z/oRFZqUruYTFecrChyHQjuGvbDZANyQ72Kfb7Hr6
+vlXXkgD3plcfiTS83GQg14fuwcfF5p9//zvX3Rf59+0uDWeIjPRGEtvUf/vb8nPWdzLvGN6Lud1
CPa+TXi7iZ7Xcra3zPPj7v21lovbE7ViYCYjdYjoSngcUGiFhoxm6wArCqowWenW13Ojdx6hgD0g
c8WrdIu0wL1n76Nfa8Mba6s8v+FnzjTrIbSTfVZ5akxbFpLHPC2fP1/oS/6aiVbUCuakDqzx0kQ7
+b7CxAyzf/t615CkBvv1/uvbm/phXf+yY8x9zLNPaZjcEEyDfAWopjPnb6Gr3YDzc6YrOiVH7QaC
4g2TnK/hdcnq6lsQTMfw1iBvr67ybB4ZOjXP/8DI0EW/cPbDFqFJkUuC7M3p5cgCAAubvns/g9/Z
jewUO+GK7XWK6+R5fPh82S/sLK0LRYJtlTUHQPB+OaqJSNVAlcaBMIE+AYFP9PNzCxc2VoV+ks6w
ymTSB/Edr5U6Zvfn+ZIhQzzxx0TBtgCqU848EEDzQu2HGpf250YvLOY7owu3oGuW34cWWJZAZA6u
ftQ0uBDFKyVcK+tccLKqTMtbUUACMy6xuBmWUHVWV3FNzeviEMAkuwEy+JCclGPmdgP4i7/J4zOn
nu8MLmJ/wxBTchk6+7p34xXPFUA9OfibZGsfjCwuo5JaQy/k4GdEIb3qes8NFA+qkUM8/kqp5yHA
Y1fTN7EL7LEldaSF/Pn2XcIvnH+lvrilWhr75kD9nwEr+SjbigOs5Q4EvC3szNO4X5sPvHRGz3Zx
OVXT1kJDudfvKANq2z/BH//IVM0lnJDKVJLJg0KthGrS+9tGDRo+co270DYNjCP6Xu9uY/FUybca
PPKPBb1erQqcMVSczxf00jU/N7w4NQWV7lHQZ8NI8QjygSx1xcKlQhDfNjPuzFqRJDTvv02dhlhH
gZ6k9IU5Bzews23ggH+6lY5zhAlab50LY16vhTM/t7mErHnMG0Shh83SHe30oTzGxwiqxcIVtyPT
juldZQtOvl/Loy4ez7NvXeLYekVpm863qKh+0ZllDO8FG42cW3mbOtV1v1kLBi7v3v8s7RLOZlAo
7yok4uH2eYlUKF7AvL6dj79F3fX/1B58p1f4qZbh/4cEXxSHz67KrIL4Xqbwf/3n//7P//g///6f
/3HO7PX2L/23LKH0b7rM9JOoQNMF9ewM0/wvai9D+zeR+ThOvMK0HLNMbNx/UXvJ4r8heEatGMVM
HcaYc1lCk39rHmrjX5wTAMP8W9Rei7SOGWqVPBPiEYmaFcqIi7ihDEW967NIdMdjhUbKnermO6DH
VrwRt7kjrvP9Li4dBjWZYq+uILysKsZbxHwWQeVVXMVjzXhNt5225lF2ky2qZgEPnwm8wJ4jUhgp
TBBgz2tl7g9EetiG5FidWSoZc+R/3zsZCZBXWFm97M68quNApwlw20y/M6K9A4eekjojNQ072ZUu
qjrKZrQhs+W3rJUXFldyXgQCGkOa1SoN1H3nuOBsEazKNIQiK2W3kF/E8EcrriD4lgOYfxqgY8Nj
QavhQ2A2xQzmTk0juyIcau3NzMep3pVfmv14V7j5lbhlfOUEOceDumttkCfbs1tw96cPPaf1WYKP
/7Svqwr8FsQU1G/ff2Cp08pOO1a6+EIYwB5P4gZRrZ3khj/W6TmXr8ef5gyVqW191pY1Fus5wRgX
RXEru7VrgGMdnO422XpvdHEWThXI5z8Qcs9RxNnz8WaUbg5z4gaNA30pNtCqOkwzqSS7w5fojrbz
K31uN/A3zW4N+DxniZ9YWsoNNIwJ18OApVqHAGb4EvTo9Hi/V/Zs5XushSuYgNDlDLIwOrZn0mbT
7hhU2cZ3662+ZVb8tnIGzmYelTVpwS5Oh2qWTUAdZ94uclMnczwws95XhkNmiKldfYPA0hFPqw/v
pXU8s7vM3kalB69JTk6iG9/M093KKcDtMHAib2b+zJDmqbX/fFkvXXW6a2/tLSL9ZftUDxq/C+gd
u8p4MgXNaZHw+9zCxct+bmL+CWfeRNRKePIGTFh7ZmFBVZuM1uyETW1Hjx5fNwOss2vP7m3fLo7j
KmXCJb9K1fKvb5zX/ewHDFCriE3FD5i7qfIfaK2V4PQem8aun4Pb4iTt8oPiVva4Bxhr/CpvR3W/
jvieT83ylpz/ijmrO/sVUZj1ozIvw+zdpTcMNtTSq1+7SA7/PLxnH7uIwvsmEs2cyovbhv6rWDLY
2iTMWgHaECzh7vOtXYaKH4wtIu/S0PJSnL+pcsxdSGXDP8Y7EfYRYYeIJNqjzucGL3wcJW+Iwej3
U4F+64CcrSFQttSc5Ex1g+raDH4LZNqdwX+tX5/bueSx394lGE7Ay5PRvN+sserltotKACpwYBgo
bm3ya8GebtIrY4cHsP1b4adSbFasXriM51aXjrRSwog5i5zq8WF8sbZcEEew55LN4Eb7mhxjLfa+
5OreWVw4VXJt2RCGQnXntv80M9UEm5p52l+Mtb4FO8Anr62vKNatbeXFb53FsCWTkQRzWZsZE2yr
aaO6IsKZY8T0u9QfVtbzgkMlFcWB07UQLYS03++i0MW6Upodu/iYQGGBVqaNvts1OEJ7vvHjHizm
mkP9aJMuBE89tT6T9uyyEZFrWpePVcYwuvHT8hVHNq5Hz1y5B2+Utu+diQ5DC5xyhGqExsvVKytD
H3TEXN72LX9Q/8iPAWdlAODDdDbhk/ldWD0tH2+fDk2lBSSFcRzkTBaHJR5yFaszMFj5TWi3Y2AT
uRVYS5Et+3znLiziO0tzWnB2z70pkQAfYAmxqq1WV4h8WnaYf/vcyoUwkA8iq5dmVmPKZsu4bBSF
PpzN1C5KoRB+fAscit/wJk2+LRzWwuoPVOBzeYSIc864wGXRun//WQVygP6kIXhI2+jef4AO3I3d
3KYzzLj9hsYQ0UVjIxF9k7+ufOqlvdNgLZ7tQqO0fOcHaBfgolMg5zuOR/kIWtVRXoeN+ZN2MBR3
e9jPvwfX6kqb5sI+UoA1uX2sLmd18cGjV0xhOrTIMXbMY6qoYWpoeFu7zz/uoyuBXvrMyuIV4iLE
VhFhRS3uLPRARQ7MP2FB0tDs0kVDh3r5/cYlMYQxfoesZN9lj2rVoWQsrZQlL2yQCt7hf0wsPiKJ
hDKbQHW4nn4a6tI2u9EW9eusf/r8Uy4dQlWC0UG2DFWF6XXes7O7xfFM/TEFe0nN/8ATs50OabTX
d6It0TBId4qByudJ3aZbodv/fa+vAwhgZovTT1q/dCGdJzKHoWI8hkZEK3LbM9aa1PNCLVwjKCk6
1FAJ0SFf9saNNC9gfB5VF11o/6GDrvWq+pnddsxQbZQdnBU3vrQZn6ydSO9hLdi9dOBlLjmKTzL9
6GXFXJHlsNTm91SA/0kL2nmaaNyZzLR8votLvB6RFyfFpNQygwAgsVycyLrXjLAKWMhkasU7Hrrm
OgVQs1GzCOylHmSGy9w2bJa1mib7tuwmF1C03O+bOBQUB0bXaVfWgq+6Uyoz+yWDfVH2EbyVQHpD
Mwai60XKdUIjI7fFStNrWmODgWCYMBwtM1Hu8jQKAAVWUp9tGq/SruNeBcaMJFcPYLz3YyhkAo/+
L+rKDNmIhS+fErMYbdkSWnDUlWB/viaX3DkPryjCQw+JFJv//mRriqRNCAtpnGxpCwrVNQ/qEwSw
tr4V9+a04hMubfW5tflCn92jRoOyPB4TDfnydp94hSN56KSuUn7Nj+ryOONxKMJxY5EVWTy6dehX
ag6fLAUpZavtQ1diVH0z43iLXb0aD65ZWzy8EN5oQp9hTaQxERB/MpWxh0ORq/I3265vJ/j8wxaP
r2W0ug/ltOZK1UGDgQh57ZUDceldOLcw//9nO1TXsqQI6NG6JkwAIQT1VlatgNWWkJgPX7E4c6YQ
T0besGClqx8LWmLtMTuobuQ0+5YZ23kBmWGBMK3ardYL5hVaHA382wx24islcXnex6IdskyNdDJK
f19JG+kq2ppOv40etBfve3a95rwvpHs842cGF0c+8EWvCA0MzllR8DU+RQ5cFuQJzCjN9IprFdEL
G/jO3sLJIUyuT5mJPTHsv0AL8txoMPh/7jXWbCzeXeacykJpsdFMjCQkt5b1+3MDFx72OfZBwI6y
LrKciyQEnoiqro1cd4N2+MngQTZmX5idZl4J/fHPTS0xKvNpPLelLDqLecuEYNswYjkT20F0kKCF
kXynfFQ++UhK+o58vYb9X2I5ZptElDLOVURYCRz++1umF2mWCUM526wTRF+SH/OUfrYtbwgxni33
h/8UPvlXyR+Di0z1PnTqk3EVPTfX436NP/BSWmTAvIoGCPGgijDJ+98SlULoJYOgUekR7eqgImOM
khYzFvbooHFtSy4c3ae//+hbM1mhMYMM2OKl+owct/nAWJ/maoz0b4zEcgVNeEmqYiWa/niS3ttZ
OOeWGhaAxtmO0PiH3MuHQ1pa4gY+GoXBqX56WTlO89F872Bmg/xqePdnWN3i6KIZzqj2GGtuwYD2
Fybo8pvUjW7Ta4Dh5pV6a97qX6zjeCgf57O1ljwoHyO52bxJcE/QiOrkYjfVIeuNruV7T9qmumop
xgob/Tg8JQ57eowOgK3DzXDIHECe22KvQkg/HeM7fTtQfQp/aiT5yV7eRPe+s0ZbPZv+uDJ//bSF
18g7XRmUkp/WRyn0yi+trjohBN76qO2F6tfn+7BmbLENRhxILb+OuEawrGM9hExtmmUNrYzHGLnu
ZXf0WZS//Xi+W/wlfl4U/BSaZSjJAq1yYcp3MyhlPv+ujxEUJhjaYbJD0mRcx/vb2uDd9TrONdeb
daOKK6FEDLx9/deMzJfqLAgwprotpAAjqhJvwWbtEtQCvGJNjvbC2/j+YxaHteuLbujh1qMUOmsQ
xUcjYt4q2cCwt6ugUzjo7ucf9vHhem9wcQSHOi7VMmOD4owpCsi+KWr/axYW567rzFBGKRf0Rv47
7LqdMqw98CsnYAmfFpvCDNWKRbPKJ21kbrV6GavHz79izcYigDbDJBmsDBt9ZL1GTfkKOfe9EXj/
jHP+6zC/JSdn56xieiz1NMwELcI8T72/5/ZsVi7lRY94ZmSOCM+MGEE1IliHEeCE180YXpvQq06V
dUri4EERGhgsJ3mlWXvxETizuYiiO+jv5aIiq9I09bkThfvcqm9aA8kniWKOX+9aXy83jVqv2L34
2p3ZXXgHpVKK1NexS1q5TSPoIP3RrQRrkyT/oiN6CyvOlnWqzFZQJw66AsG8BU8WugvkI8HKjb14
EomUzJm9GczF8j7Rc68Tgy8apmGjlY1tAiwYoCb8/MBfqPDgGf6ys7xVg6e3aQH1BhFZBlus21wl
xaa9r78lgJbgzLvSvVvJNffDdXRcS0oueKW5wy0BCtGZ+F+mq6UpCpHak3ONiQqdRfIj0labMxfe
w3c2FnFQlPSNKubYYLYEKdzMGUAoUfx+bfYhymvNH9BU3WflBhmJ1QR57fsWN9DshqTqY2zD4Tg4
EMLuothmULnb1BAe/J5pqeB7TIaVqtaa2cUlrPIu16XZbA7u0uBp8SDQ/PzYrJlY3Dcpk0sVFguC
vTy7o194r8Aa+bmJCxcAQIlMMEJjRKU89t59QQKRq+lEqjDoFMZq+A5zqGXDldrYJStIBRgQysMc
S+X5vRVDzQwJ8V7dRZDtIGbSVlaCk1n4Kw7/Qu/MomM+Yx1NlBDkJaoj9zNxRLqabPgWmhUbdkba
umghbKC2gchb30Djgtbl2g176+0sYs93dhdnQSiKmYsKu3OSk9/A5H1UnLnQUNGALX8JrvrIcKw9
64d7m2TfX8EJwLQVEnBXkR18M+3kKrHF02p14EPtiF4pkk2zBCMbjEDB+3XvzGmQh9LU3RGmWejb
PafsqbjOEqfj61rO9eG0LowtfABcXH6ddShw5XQsoZOcwrXe9vwX3i0z07aazuwvya0FU/wioAvr
Ac7uPDLdlLT6MdLRnHH1SRyCFy+oKKf2RlLkOx1yL1iUfPNRND2THUmlqoFFNG7Nm1wT4nQlAviY
4gJMYcRNpKHJqBtQ2/errI2JYeXKnHnYg9O/CIEzHcCIba2b8OD9MAFMXyGkcNKcv3l1Z7OWzJQ/
YpvABxZvl2pljdm1OCAhG90erp3AogoJI+bnZj7WcLGji7SKuLcq7ZCFHVMpirAffWp217BeQ/Mr
w4NuB9B23AvVRqo3o0wgsrKoHzzGbFQRSXP5NJQHFltdiwHOyiTBknwPzpzsOoYjB3XLlYf5ohlT
EwEYgqpjdPf91imM2lCzb1nD8TEcjrV4ow4rQdNH4AJ6BjJdPlj4aNJ+QLbR76kGEYV2auAztrx9
k+8z7OBGogQib8RNtlt7Ez/ia2abFCHZLVCf2nL51K6Ss7SgdRVdyUcUqvrfg1NvpC9zHgSf+ndF
pAgzayrEwQ56ECiJ7vv9anP1g/uZfwUzkfJc/ZE+jGIE0DBYVjbNkA3INW7io34YgE7ANL/Kc/jB
+SxMLTzwOAi+lFSYaqXrgMaCD1X45/dgPgrvnM+bBUouKo+lpZsLX0oDK6f2IQJ3Nah7dK9R8moM
uxaOaXjpEVlrnWRYk937GDcujC586jhSqixbjFY/jMci3KR/qL8pIrY39Q4BBCh9UCmw4Uuadf+K
3er7cXlV//rmhWermXPshgLzpVtcKdsZeAfq9jArp4Oxf5H3wVrxfv6Ln63yYh/Foopw11g0r9uX
eKJcGiFvQg1JtTUCuXUk6IfIlRWmMwkdCyM1GgXK9x4grP0m1hMZ0EvYeFsjaeQ7OTfDra8Bv4va
PLfLRmq2n5+lS+vKAA/tQrTFxA/kn3omxE0ElRZyfsJNWaUD1GkIOfxrRhZLKeV9FEu9riK9fDtB
XBh8//zvX3Rs51+xiOrgwGj9RsLA3HvoDpBf0t8DSHhduTPYbNxHgBe/rx3KCy6b2O6vtVtUj+qx
9FKNar2L8o6/6b3stjCC+9wHjL7yfR/grfPROLO0fIOSWLRovKEEYqIy0vUbNZ+uYv8l6LuNNH71
htr2fCA3zUq0/LFwNRtmjJx+skwou+yXm+GA8jDMMGChyz9QQoCxRz5Av9+5Mz1A/LhKqnLp1p0b
XKxp5Fd6E0cYnONXLb5SnOkUCxuh2s4g175w4OxcCeY+1E0W37hYXDRBeHuhcnEVYuL0dWy/Jhkz
899a7XcFyn5lKy9euBnkA5e5RHqwOKqCnmdeA84fpLK+07Zo6b0aNwG9eVrRcyOQ0q3x83ObF00y
mmyK5Feg6haOpZcQiG7A2bp5KD7WIpRfipb//tzGvC9Lb4miD/rqBErk9otF7H1CGp9OlyvCXGX2
zZZkGNrIbiMYa1HMxSNyZmpR21QTI0hK5Fz/7OOkNvcPAgvyKpBgJ3q5qyxSy+E1FTE1UlKVsW5m
WphrWexZL5eBR7uRx0cO40MpycIpKuXe3GhWgihh5FvIcuethGKAoSU73Lh6l0+x8apNPjwMn6/0
hWeCAzvD7ESwrh9CGTX1xMrwgrkwriQQOnQ7XRS+9pp+28kz/dHk/81Jz7fPp343j7YbMo2sZbwx
ABCTLbKKbjsrFtJbkKhezzjeZhd8i67blTtywa+SxQDTAUeIgOAbZvys4jZ6Q6rpc2unbwhnvKly
Gr09dWGnrhi6uLGMIxHWz4N7TO+9f3I7A7ZoNK9mRIO0LbbDftoZx7lZvT5ycWnbSMqAs4IZRl9s
vqRnH9UgkSzQs6KMOECahACMJLl9ZsFEmNlJuf38jFxMBOeh3FmD8W38+L21TNOKTLMmlvCoHo3i
qXiC+vkwPAjaqfgD4sQZShhuKUodPjd8aessgmxgjAxKUf94b1cdxqS1FKqLBgSctfqopCetfv7c
xgV/zaQMRUxyMZ3248KdBWI6pjqMwe5gpQwIQE7YKP5zhNgHWIudogs1VJbyGuqUjjy//b2LA0nB
RJLJi0+S+1byOdvBRIpGAzFtLp5ZQRgYlJ5qm4YsQGatNONe1yIWu81h0oz6suwQZ47iK6NuxK2l
hep9bQ4QL+UeLh4XetBHbzymgqlD3GXKN5qOFpKv5uYuNlTkzBOrj25KtUNxQ5Agei1r86rWTfkg
eJp5VYyGt29Di/kzy6yvonRSnKHzGEQp++67pYrjUZhSZWeJjfcd0Qr1ZDWpd9BKPwRvZii3/dRU
x6bwfylCS1pmQNoaGiEszrGGrnZhPYViVtnDJFRO3ybZrVZbCOiGLb620WHt6JNgjw5RvSvQVUZq
s1emn2majMewpwa0q5NAv1fqPja3/VT3kAan1V0fFoXliFnP+QulILw2YsVgtr/VZioU3coP0dBb
T4JRJi+oRBUPvjSOz8n/Ze9MliNHsnP9LtqjhXkwu7oLjDEwGAxOSXIDS2Ym4XDHPLk7XkraXpke
oh5JP7LVKjIYRnT3+i6qzMrSKj0cPp9z/u/3wCdFsZq+a0fi7OdKUlBRRG4i3JlmBnw4tCm/1qeq
PaqZpV27QHtusGPZQacX3jP4wC7AkvANa2puQ33gTGUPn7LRPGha6548KmBVpQGYK66dWqkeoTEH
2NOEv9q9DYvcBA4t4sEwG9sKW03tEyCuAPKicuyG0Jm78crJsuXlWqUmoCtF9eKlQgUj3KblfYaS
j4PWqm7Y9gT+KOUMaZCrDa9pCacYWnTW1hAFqnE64e7xXUSiGQhXM+H2dmA0pv2ouGVfLZ7W9h3S
eBwubfBm2fay1x5sTjxQUs2SqNEE0PB3S4r2tZjyNBzGBua5etGLoEFPYQCkD0MRjDkFv1aHf8xt
laoCZHxBs/veyEpYApWM7LTCNh4IONqnHDTFcOhFq/klztqrjLUwHnGLognqomLg0I6eDTuJzJUI
gYH04/WA8/oghvIyAIM1280ZeufOGIeRDgOicA5MZOAMHOQlr2HvpMOsukR9uF6LxULLUkJPncCw
YQRoIFrpAXSn3l6pB9SENM4Ec8lpjCzYmmzdBlZgQPIrVyQXWULbJn9t57y7AmC4id10oBvTGXhA
+dhc2bllhLVDEIxHUGTXOUMeGR1RX9Ckz3vnGde/Y40rZyBnNQ1lluXbzppM+Jxwd8uWH6IbdQ1v
sqKLdV1BxECnCFC0sJTXCQX1vgXBGEcyXI9GZYFOywZ2TKmznSxS340DYK4KHwHmbzN3R+mAcoMS
1wXEYvidhpMOBjASxFfYFsMMT0+rdMsgqt11RFRg7g5AyafgiMNjC4cS42rIQGg3/M4VlhcXcCEP
xSyzE7HSgoBeS3gXtFTa2AKNFgZAKpwWq7FHTQ3tFF+HfORkyBJlIc5cAFPTFfN8yGrCEgMll88o
rEeRr0OejByV0sxF5zl3nRSs6QkIxcm2jxVxfGWIat7vDFgCpqUXQOezcThIWoMxwKDO7GWg5S7w
IinqHiT255i2nh7TYRpPk6s1mj8IKbeGN8vQG+tqRzpBNxJO1b4097JVCPwNmARWVfeHFsiiekq1
GH887edJCmB1WiJPepsqe1WFdzzLAKKV2EpvpsKjO6euF+yt219nY+n6OUDdMWUqmK2SzP3e6kas
d0h8t5lMUdYPJ3PjruwK8jZkebafapAITFrPt2WHsns4zNexK2bvejCwbyi6ld0yqSx0dzbDLNhR
SGI3QxlPzjw+dZNBr11ndvdl56W3IwF1V8sskdg8h1tDX8sbN4VHvZVVxmOfNuODITmqnqD8epVN
ByNEcMnYPlUreiJOCjejuhqfLEWvAwQMqlDvMZweJ3A/lZ58MQ3UsudU5VFa52I/K8KLNFbMxIcp
C8qXzUENuGUC8UbgcR2bVj2yhfir3vbQhc63s1MA6iyEzvZ9x5wtlZP7bKuT1H0ErvlrobkEna+7
k8TW8tR5VfatlOYMDD+ZDlM+T0PkchRU+6JFb3YeVXVx5fLKeoRsCJTzWTGGo62Neiz0nP5EvbB7
LDGJYfTAGH8dHU0mk1JSWNWa8KwLwYUwuxAXcArj6LGlOFpRc/yC7JO3m+YUTLEsB6mXWgCpoE7Y
gWVC36u+oTK+KWx93o2NPQDxyzMPVr6qBtC+zc2kKE0ZabXtHYehhA30rHKEjuv+puDdoB2pwQdk
dCVRpih36umbovTenTdaeqICl54D/A2meNP6gInDyCDN25vJ85QHjhULArRqnGYc90nfA2jvDn2+
yTKnjYRo0jecje41ZRkQ2gW1blODpAkbcaBkcIV7wCY9h7BhxGN61mEr2qJma54miiNlGjeaMVUJ
H5DDH7UO9pdmpsZq6sDkAhdJQGsAXEEB+Lh1K62+QVlbeltRs4Mb5vyjrRD8sKzBCrCrw8hCSP5C
EFCKdUb0uOpm70Z4c7d1M8eIppwMB7dRbl2upAH1RhQjdjrqtgnzCqSiLfiTlUB+On5hT/ZVCsk9
dOWzqSLiDlct5Ok84mxh7arhRpC7eyedWgGUWVvC7NStMVRKpXINpQ85ysctOLXlvjN15OSONlSd
KU4BvzEVEFVcpbBfFbOaaNA4MMGoDAteDBIG5j7kuMwFV1+fADdXrOEej7TmwAEYt7HvTm2YctSK
+dDsmgl2OuE7GoDCKYdnhAnb1BuF0OmKFhAjqjCOTCo2ix9ViYOwFhXcrHRZ1PcmmNmVD4a56gAA
rcKCRRqpkPFsj/WdPY81vKE479+wtLsH0H6VJwTVppc0tVv4n6HiPp5hJ33ICgYgOwSnvtOWZNqo
8EeVoStSbQMPQdxF8tSfYEgInxCqnWAnh3x/h4pIq+1g6dXurTRFZoMOpgyHzM0I4HFTBWMuo4LF
aKvWrnItqlZsKtIuLHsgMWOetv2GaYb5RnDUgT3Wk3oLjD89sYogus8G8cJwqAVONcpEdmKKaNcJ
X80aOxyc6RUPoQa4OAdZFaLjZKYUGWyaq91Gs6oW6JQsf5VpZ8d9w2pcXeEamRdY+oHGcMcFlYc9
4SJJy2CcHdiD5DwD5I9xq7hTsozCFw9GpNFYGCjWLRX6aCFrFmSumz83lTcHTSnhUCL7Fm6fHC4G
Vu21QJq7Mh4tOJCVyPhsHB02tSoqWO+GuvJiPi6HDNsujgS68lZZ9kbTcUVRHP0Zqr576SVFZnJs
tbg0L7akun1Iez5rsZ07ZhOYapvGuKqbmItG2n3zUhVFg1xrrkuO8YUJAy+uxzlvj2DWmCGxO+0O
+cs+wVlUxJMtZUiy2Tb9gcGatjd7EeEdayZTrnsN4h7dEDUNL+K8GCZc5VCQGgFqhsuP7vRbPpnO
Psc2Dl+/qQKFUp2MMUL52bCFpqN8KN2m9QLNYpYddpqHj8gNLyGWAZoTZcPLIMDrm9umzhIMgrvB
vVo7IuwzHHk1iRtpDyNMA8rGTnADplfYaqadgx5lfq/J7FfpTd5b3g44ogtC+pVA0IU39ZKXWF7T
MK5Gx86egPDoqGZvRiIrPUDDFiwOZPApSLRoOKyxBfTPcVGQODw8xnAdRaPnadgKUba6wwMi0pPm
anxcxDxp4WNPwrUpQVGQ57vQKPSxA0swANkfnC379vVj9HNszcYb1FvSkfgH9/mPD16lIeMEQw1U
Lej5CxwWPPgqZEbydSO/i/XPnp4IGeLVCVkzcufnCVYKv2BbUUsktN/0txJk/p0FvofyA6n9WAmA
87+SYRtPgE8H8611aK8W9LWj+EWQvX79Uy48gt//kvMi8lKUrM4Avo7wwvIz+d0bYEm1lq5ba+Ts
o3baNMwAqtuwkHkbJ/AtNZ/aKwN3IUSCkfvzmxr6x5FbjONwlKERPdF+2G94a33LI++6j/lTduO9
TS/6HpiRlcDMxenyrtGzxQF4tttNpLKjSh0Cz77PijXZ6udA7MduncWZrNmosdOjW+6DDOh9+laF
I/Sq1ywYouGR418BXlTf1mJ2n9UF9sd2lzF9Fx2pHFFwCYvrSMRpooGCA8MKsAxhHPvY30+HDgCz
Vc3xhaTk0uhv1aCqLaUHHxstydy1nQr5hHZE3gc10GW4KJP4rww1Vy31sR5w2QcHD5eEcD1jt9r+
eSi6pVWTzRjOFIiKLgSBvZmCJTPZ7Zd4Pr01wyGy4wo3h8Naqc/lRfJn38/CYGBmDbBKRd/79E4r
75dywVysbOYX20DWB4AYsClR4PHx+8I0Gjc4Ff2z1WdPv6GjG3ZrtTQXJ+y7NpY/fzdxWqENrJZo
A4UCkcpPJCMo3d+Lbq2Q8/IUfdfS2WzRUuQktBYtTT/0t3zDTpCNXzkoQogQHULlA9muKauXv/HT
vv2uxbP5kQEhDh/T5fsxXHPI3hQ0gAerU772Tr8WzF77kGcTQpb6NJfj7+4ZMTJ2lV+/kKMdjnBj
6B4zuDIAJfQL15OvT4S1z3p+JEhcHlEeswxgKGB/hKrHMpkCtl1IdCpi6fndWlHJhbQk1v2f39U4
OyBmu7FUunzX4qr9Xm31CMgUsDBKhB+SRSO/ttY+h5w/tnd2Viidpso+xebmCTeo+RvD/a38Udf3
8NCJ0m4t4bIykr+L/N4tCQ+UMU7tZSQ9v98v+BR44KIaeO+hk4jB4ORF1V6+6gR6ocAK/QSPHUH1
pVrmPHyv1HD5yCkkYmbi7nDohvBzOjbIFiwQqjVx2MXFgZsTKh1UFVS1s0E0EGEuLYbGRIdFj+9a
YtawZxVmSqVYC99fupaia3+2djaEgEaUMPJAa9VVCfFZnZih+2Ohaynh2ll46ZC3cRwB9WGqDhLo
H3c0ZnSmynVhR7Q39IOiUBnzrF9r5dLe/L6Vs4PeTVPNrSuJJ5VXBl12ZY+W38vHrxf3xa6AwmK5
EFmhxO9sjCZTHfAbUE7qsGJrjlmScu3un2gCKsGFnmCan4Q+hGmOdHGbjDrCnko73+LJ+P3rJi6e
07if/G8bZ2dMMzGTyAFtwHKwDJFZzG1/RI66DEEK23q4GlXA8WIDqX3DDRrt78AvX1rT73/C2eGj
SJhKVDl+gkZfWvepsg/2qMHF8NtKVy+OGDKayJxqzgIk/Tj5SsVqWgJjp0h/SU9a6HwjwbyxQ/Po
SOwaLCS7tZqNS4kxPPcAqFigBriNnR08rZnOOsUCx9d1E5T4FT/hvJtfi5AEC7wvT7S9+ljnQT8H
AgmV3Nf8mvnTPtvyKyuL1RJyimD6LlBNdoTfFQxEN2T/z6Db8P3f/c5zZqqhqC5FZTjUvDEQanlQ
pH59C4EAzo7+Sb3jTzBE3dA5UbZrlUIXN9b3TZ+to6LRVDYxfCLRwLluQALMHIJJZL7XwIuwO/bS
Co288KvivnM2db2mdr+8Av4co3OQamn18G0z8QOmuH90ExnZ5c78BUwtjmpthxPldyQk3uVhev1P
7VTv2j6bkrIk3oTYNG7JJTlZuR01AoDvzN6sTP2LO+K7ds52RNJBAqUWDvbdLS98LcQ3dd8QIwYu
frmNL4FwO6zv1qIQa82eXZLBGOuUDOkwpEZBG4PIl7VHStfuBMsiOr9Kvp9BZ1sYThtrmFp07m8e
XM39FKLa+jqPFlkBdrBH2CtXQXdYt1Fb6+HZ3mXAeRBeglg4o3lvixTpUzypyBh8PX6XLlnve3h2
WbYGNpfpjO/Yafbsq1axGyjdjsLZQWa2b3h71ZnVyvl2qWcoJUJkZREl4DH1cbdsGiIcKEAdlI3D
x0yBk6p5P5M1Q5BLe//7Vs7uHk1Rdik3cyeqfnSkQDLvcWZbVqwp/Nc6c7bOmkbw2RNoxm2lT6dH
q8oQey9X7vuXhgkmLygiB8sGleRnrcwMqR25fDIVqU4Ub+usv21MCzt95toAlmpymP0GRto3Gofd
dfj1JNGXv/58Hbxv/myRa0Y39EjXOwBG6kl+LSOkd5M+GG+dfRukYbUhPJR4eSxnHXI2OEoiL8xf
v/4Vlw7ZBYuM6KP+m0r/cdrUBaPu3NUONIHwDrBVfyJy5TNfGkwXcgPEbRcE3nloo7MRrZ66DoOJ
2sx4wPQPZsdto0k11m5Hn6cnrguwCoP/xG+JztmIDni+GUreODi/4e1sBvZuOrZBGQCNsOuvGLTy
2Y88XgvyXTiSYBKEi/8ykXTXPC8rQ0JOLTwbPYQbTL8rttkeiSU7GLYt0DLeDORZvrWfdJD4ETr6
xyUraFwzbRcFuuBHn9/RK70HATednEgT1xkFvMC7bTx3ZQwv1CV/bOVssiKVPXO355gnd86d/YBS
rJjG8EuuYuvAfyzoHL5p1gQrFyKbH1tdpta75yPeVbViquhbFxbb7sp5cjKILdpkeSJneqhgp3uu
YwZnj69XxeXuoq4VxXsQRn2iCkPx05VdJTFnX1IZpFqSK9G0rWIlkj/zfpN1BxibADWy1vCF+Dh6
jDm0QJAMZLTPbqBFVkkNJuaoHNmqO3u3WFIi9A+ZS45b5zWL5o0LjYmIvDcnyYPxCZnUcJnTa4GJ
Syvp3e84D4WUoDvXriYcOIifUn1fI9U5kK03nlY+9MV2gIyBhhHZAPB9Po6wsJleuL2KdpIZrpfN
zfCz3CnRYqYK+v+LHdt7ue60qX/aevGV37W6/Pm7eeX0cCRujNkBNBqoXHxUFqRxCb1HEa3Hdj/v
fx8bO9uUZtgX5r2Fxipd+FOWoey9CFAetvIl15o5W6GAr+ntPOBLku3C3s43EvfxJE9g8Rw1tyJp
76qEJF83utbm2frM3YmVbY+updIMhfxpTWloNGu7+loryxx6N1oeKvdhKoxWeADgmRGac5B1QRmJ
/eLu44mHNhaH/G6tc2tT8+yu2I2wey8lmrW9IszzO6R1fdQv+DlbGbq1/p1dFyci5tSQWGtE3NXs
VwG+HZUrC22tjbN9xeok7bwGs2NIX4zhpFHYSJuvX8+Gix/MhPgGBz3AgOeK5FpqqcJntMHtOhmN
LhkVFDAOCgqZ1O0/3hRYYGgIrwXE987Gpna6jtEUY+NpqDXgp8kJUrdHLd0/rH4GN9Wx3IV3hIv1
p4ZKFMWJqcthV5dQJH9jtgOpPGbJItdqHheZQxEY278jIXNhiwLt01qgMRAaw2Hi46Qf9MGaPQc+
eTKAZ8iNtskiFizJ578LkLzW2tkURN0LRYlo6/2OfHc/x8OwQc1tIr6DAR2ublXLb/9484UnArZ7
QLwWu+FPHnNGWo8eR2t9lMKH3u8f6+uFAs1AWTOaYD5NSDWZG5R0rYW/L5yvsF7CPROVh/Ap+3xV
66cZl3stjYa2PprT7agaWyNtD44O4yCtulFRaYr6mBtFuXels5MifVSRFfdd87ab59TnhhamDUqX
1BrARUV54mmzrxstHMqd0NTEHfWXrvX+qhT5/9Yu/6It8oF//b//B/402a/6s7XLv//xX3/8xx//
74///OM/Ppi7LP/b38xdrL94KM8wYOAFvjFm1Z/eLu5f8BhGyBdQLegHoEX6X28Xzf0LxLzIXxsL
mBuPQPxfELYM5N/+RbP/AtMXAxcSwLig3MCd5G+/7+avs7g/++/3Jhxo4uNcBxEPhTmLKhG1JCi2
/7iOC3tsU6uH3QBqVeOus1FSvxZu+LTvnjVxdptpigysLFemEW2K3Vy6O1neiuk4aX347tv/T9/e
9+XTIYKGIDJZvG51UPDOSWVcdUqlZOjLVMGdArVXA/UCNy1XIkRrzZxtRqbBU6PXZvQnu5kgLBEZ
VDrmWnnBp+e3A691D1IoTB1stOZZK6KnCLJlKomVfbXtfi7x3Wpv+3rcXCMntar7/Vzhg/ZQ9OJp
eKb9rn35OBFsA/VWWuOReIr5ozP6KOREej1FkWegJebNEtebHlGxtmAssrCOIMT8evT0C/PExd6H
kPqC8MP4ffwFiq60UwHFR0y3Q2hAJVTi5tu9zn4V248sSgHNkXG7db4bgbWrQ7lpNxTCKCVcO1Uv
DPCHH7KsmXcXupLrriPclsQtUGg8PzTuyTFE8HV3P2dzIfB6393lV7xvZSpEL1EhHy/cUJiYHloe
gPEWqGEZomYzsh+UNUHfWseWEXjXpDKhZJiqaNI+8MgMOPyBrwHP2MKnNRhu7T0HQXDtyfg5Ir/0
04UUAc9VG+XO58Pq5IAgNQOJl6DH/DtVAaJ14CSL62S/sjY/UxCwaGB7pWLpGHDTcs+WjaJYhkjd
Mo/7iF3reJMWiFrRm/G0eCYyGEKzG5T2AwjDjuP9ErNa6++FDRV5XejOEPBwYUFwNqw9hMOS1Foe
N+39yE+DsSKXvzCGi9MAXA1gyr6EdD6OYVkzCRoj1OpMhRkxvxfiuw1m29eT82IjgPa4i1h9wQJ+
bASFy3oDdnYeW3x6ZgoevI0u/dLVV1BEnz/WomAF1XK5JH9OaHkcMpGCdShcbZV9oWOjqQCT/Lov
F9rAQQriv4XB+PyEb5C/cw2hgylAvL3OUAQ9WI5YaeTCLHdgAaEhRvlXKeXZF6uLwqKZjpJV57gU
Ri0smKU0SY1R8fKw9vT7PDxLYyj9xAAB9nF++Z7tgnlKLih8rX90gKv2WMbTr68/2+fdGKeBBokh
kErYps7nsUB1m4CCicateMlZ4TfDnWu8scFe+XKfLtvLqWM5C9AGMCootT9ONcH0HHVdnMZZQ6Hc
eG1RuVPSF1rfuWsP2c/VLEtbDp5krqHhWn8ei+yHwSVGh7a00XcTOGj4JBz5b1YUubVBL/gnanbQ
JO5wkIgi84Ek8dk7ycuHvp1Lm2L3EyiZW7yA0+20sMN/O9hU8N39etwunCsfWzzbAS1dOlVH0eLi
MAF+CH1e6ksW2yyjjNQQKqDVPe8zf/usl2fPdxPqs8YuHBoXqkFhL2F/cxySNHMTEmh6fECdLT8b
6j1IXbHTTTHVpR4wMtNQHS3IrewxqKvpvsi0pGDmbcqdW69fuP1ff5tLW8G7wTinqRIoIzoP3ilx
ipLFKf/mWmsYh0srE/YC4BCDNb0E+j/O5oXIR7wKHwIiRBKYEslR5ZXBFcaBoV5/1d4PHi5va4UB
l9aqgVUKta6NeqJPQBMbsZ8WTgFx2gEyZBEf+0MgWhFxqBq+/oQXDlhMLxf+KcAbIZt3HhElnl3j
MFeWHoIPc5dfD3H64jzBotcncXolUPyQmD4uaIACR1lAoypYC/5+hl0v0+3db/i02cLSoMjRX7oF
4DOEXgWVW3pAG38pCVXwTO+v+JX3qEB+t1nyANAiSX+pTa9Oyo22iuxZ9qgPAYOz33O2h2VDCUkG
x+8ZntzTYi2uRAXcZJbb6sLsX4sSXJzG77q//Pm7a5wNxYppFxiCrC2Cul6QCOrKSrl4nr3/xGcT
WVptkc/y9yd2d6DIbbOtFqS+jjouYCeCryfVamtnF1NYX7SGWVfsf3bJKqxY4AVtaO3sDTtCIvl1
e2sf8GxT1k3IPT03Z3GrHWryqHRrjze80VamxNkurCkt6ryogeOzBzrGcKcysUvo/6oqTX3W8CvA
4x5QH4iHFpEs4LO5M4XgoT4uJd2cVr5B+o0HAWfQiXzfzoBtc3hV69WmSfPANOsnj8FCZTKyCLwt
yCsBrekqO2B5zv1aF2C1FfOvcch2jV0dqqGPKktAKKaM20FFBRZyHTcg0XTRRLtjZUw5dOnV5BOX
H1ppJ1XtvmgWQWV7Ljal3t0VzmyHMPj5ppbiGunvF0HEyYLhJETTXiScisRZWbf+WMHPRps3am8F
SpdvZo0YvtLTcJYGZFem31vsxmkAq2UpCacBomkUk8igJm4aqFCc+pXSP1md8dC12h0Fbgh+8d1r
aU5KYBvF4wCbda+0H114UqnK/MRIqsBUTy9CYJgzH2gd3xuzN47gZNDqtbpxnBI8G68/2YMOeaBV
NltYSKMEyjU3MF2M4Gd51AnX4t4q8NF6k/hsLK8hqtq1RYNiUJeUgeV6oQcPlszjV7OVbwcnO+kF
pLqIM/vtAL1di6KKkJpuNKfzC2UQ9edGuS1q8oobHIcdvVTDFJH0wOudULUE+j/N8AbgCp71aQb9
FoSODfmlZfqPHoa7ftUBx61A661X6d4onaQB809O2qOEgAlUC3LNNSVU+4L6Wp0evFrGRjlsLZqP
CaO1HhQTYBuO3kNYTvJE5kosPe3YW8MrKzUOOmp1NZfqsfBcGEg44pQ2YCtCSbvon3GK0xQluELp
kUXlGsjzEmFDKBUf4OeBi1oNpYHRPltWDo63oyzmHh5qrMaTKIe3SiXPdp4qB5FBPqcWZlgTL43N
2ukDwRBeqLVy78mqiIEivUf4moa1iQyX7gZEyxNa1Ve1OejhaEFTRyjyRcT4TtxpODBd26e189pQ
iG+lNt2V82DFkmZyK9upuxKV+cQG9ihTokVlnjYJ3p5s4xG+6UfzbfK6Liw9r47yFPp/q4WwjDr5
EermbabMScOMHeTpz+Davs02bqK1qm74iEEovaze6pWa8N5w9l3WXENs7vh9yoO+Z2FtyBtTFz9s
WhdQZhsNBNttorq4Z3SodtmQrOP+QKd7a2Y/sy6PFYiBg7G3c79uwCDIJb0dpPJE1KINhMceqGuG
RWolirQeoOF1fdwjt+hhm2BIzEWN+KMHBdevXb1KoO+Ewk23t3Otzg8DEb+K2hERjIeMzGeaYgNW
m0OWleedbzQ2i7Eu1GM54GE3AmoftDn+NUKMupmkhbNLqvjZBUPt0aAMICyIKp5HTXmoQSHwO4SW
YykH17cr/qwNo74tZsY2zeDsKmoo94bo2kAKvU2aHoAGmtWgUxeOHthM0ZLUtnaeKNsDMTkoyKry
HXJwuJ9R0mArxOmtVdJPB41sqqLcqSq97kZ2O+jpM0e9Jcja44Ns803Z8Z3bmc+yG56hTkksBtiF
OUNNa1WyuSOaDimr+4sYBduOjnXXZ20XFJlyJ2x5p5Np2PWA0QbOgAJoGHRhY1Dyg7CK1icgVcSw
l8h3nUbUOJtbOD42FDwGVAJfSZQC+9z0NqjgBoIU3llWi8strQoR9KlCQ2ic523HrHKbSwm9Nenh
YCumxQ/NcX3JmjlmHm82bTFsuMoOnBdXeeVt3FHEddEFTmvGtT6HatO+gHQSWRX/zlznreHN97Zo
I0WnhzxdHn2GsWVIYfm1Vf2aCMTMUvlm1Qx+RD2wEhifGZTrxZkAFyKaXbWl8WrOovTRshroDFl7
Cu+fAB7T0gc2JMkK8aAyGLH289Gd3WNqzkeU3hwoCrp8TRsOBP4DyLnjSmvltzXzDlQbNx7Pb1V7
PLVaE9JJ+kzJXotZvREFg4gy35q1PDhZv1G5meKokHXsNfWzNWbH0hXXtjeHzexeT20vfU60wByt
25yBIVABKuArrIXltmHgNGT2UyN1EVhznnST9sLL9MFtymer4xu7qDaeArz2nLEs0HqDhnnPIEu0
rOtKTXd6Uz4gI+eAhsKuZ8Kfe6+7B4PhBMDMjZexY0scGyXCw53ZIOHeiwdTsMFXimVOtf1Vnymo
V874iIOM4XcKZTsz+loV/U4vG98cmqM5eqFRGG1gp2IMB3zUkPJ+OxXWLqvIHZXWEUnODdAVXtCB
ne07hKU+dqFax5kzPBND3Npeh2EtSX/fm5AFc6bOx9lQir1pDuPOYkYJtEBGIjAHgNzru5uB1M9e
Ls0YdulHgFHSHbFcFpSjePVS94Y31hRy3aJ+DTZMrNUQ65MGehgyVS9UV0In109EFddDY5/w5YBr
ySF25yLXMKlsCNO96QFp00fOmzi3R9CMVFOeCMOEacoubIw8diDILW1giGa+qSt3CnVchv0MmEys
rBgsxW9uBlcpuzi0pODBPLkbqehPqlZvpDNFqBeaEjnw1u8GQH1cuhMgozSSvEpsUVGrZYjAmvUt
g0cBYENu4VNXPOi9Ofiig11pOuClk1EYL0D8vyF6eTSQk6SWGZYKiiW64q1y+hu4pamh3pbIi7VC
JK4We9CaJyRFurwasY0Xc1X4ogAdo+HVEHBXvbeot5dudT95aRrS0dkOrn2YczDbFfkDS14cUmdM
tLkPCbzltAweJ2az0Qs1SXE/90cNwFxNxeiSrvmZtsoiSS5/FlYLM7ic7ZvCzLdZrj8St01q3YaQ
HzQHWfRbs81uGgmbDytTx1DPZni6LO+5ynMfVTv93k39NeK4U9TXLF/+dmji+zo2ZmyIpP8+5vMd
3kZXXo8HaEunUzcbra9M+gsytrhPU00JHK8zEgE/oZ2ocUKYSnfbGcONqab3DjTN235onkrH3nWV
c+9BXB+2evrNLi0LsBPtm4BS2m/6CrcfOe+q1sRhN7rjsZ0ML6wX1NZUeidATO7VzPzJlMICjIDh
WKm8pLQ7vAz5sZ4pOHKNkYZppi044XIMtUoAsIFdqrWrHFJt2STeOCJOkpdYnDrHhwNtGjL6OtvQ
zobjy0BuVHs66bCQ57Z3A0Fb6c8zThMVsDZtmXgp/EY2no4DHEGJq8rOn0DPA5pHyX71eX3KIBO9
Ao0gcZr+54xwGGTM3U1fauGkWL8sm/WJIWd8opp6OA1pcQ1jPStAzriMwJ+dwE+nXu4zcIIeBgZo
ostQBupVgKU4XH8Y7PSAU67ZqXb+WC8bVFYUGdgCGY4pBAyv1HlSNwT2p9eZ6DTfFsqdPjhBUc57
oFqef3/Hpr9Smfs9ZU3IBPT7wP3ogeqi20yDfz1l2zwn931VngTLHogx5kFV0kS36shk6qucEYDJ
NDu20kqNiDEAe6gMt5kji4Aa9RCPXclDd05vcMM+mWrx6sjKi9KmPsLRaPZRLH+jsu56GFot8JzZ
801RGGHasluiQHGmVihJmpUKM54XgVN0L2qutKHa9d9lJuF23wFlVPD0ID19r1kUx61a36fteBzm
7ji67KGEW0bw36SdSW4lS5aetyJo7gnvG0DSwLvbsieDjJg4SAbD+773kaB1aBEaaqI9VO1In0dm
ZTIuCd6qrAJq8PDy0a65mR0759jfQC6vHN1A6aaOyQR6Kz3Gie4HbfOtUaMbcA5IFwvKg2Agd4gQ
R0BDUoGBpqfoJwiDbs8zeQWOTI5S62QawQFdsT1aIDfxrKAHwRUSJthxz83FopUXyQR5NWsuylnZ
h4t6jIT0JTBE1HwmeIp1a1wLSga3Qo/27EOCEmjvptzNwuLri/qjUfrIXojPiBlZiS1m6WUIaNTp
xBano7G9mFoDklw52EOS5+htyM9KtFz1UXRopwBVUVwE7Hlp71pT3VUdukNFKKrOUE1H/IyOePJc
pbH1cxwEtsxsPRSUMEEuGM6Sld+qXlFdVDMwfCxNFDQWupZa0qR2EUz0nnEbd+ZwqHZCXGxHDWfR
pTmOXf8QDCa2upGMpK6Zvi2SYFdSeUj7Ap5IiA17007ywwKkBdkr/Y7oAl2nVqCJzA1KCOqh6uNt
owQPS1fddwOJYVD0B57JVEcNFKV2U0VmjTAe8DQRVYx4JucZZ3KeLlls5BovUlVCfrNugdObxg8d
lT7H6FdRndmia64by7HOph+9OQvbTFmu86ow7DmpZT83GmQFZPOxiTTrURZkVPXThMJ2oMNl/CDl
AioXxJ2TCAVKcCtSOEDON0nhJDRtsyuCAbWmQU7tKKku5FzRN/iKd3YxplstT+4AB2uEZxkBe7Hz
jYo0b14OeqU6SiSST3NxCSJF3DJnu7qfhu0cVflOQTQNFRd3yOMrPZBFSPSowdR56Jtx8z0e8uco
WnhENRtUU3L5VgpRFlaXWtyKAYDxNOtf9Tmn6C2Wnl+svvVVjHZHdZHk5RNKPF5dCRJY5BLHqTHy
+gFrPD2fp82gx+ImnIv4ceisya1RR3PkMEQkhLxUUGg65DmrkqAAs8kLvcXXJ8ntqqwlO1C5dvoy
R/hNF++EZrwRG9HYhND5tqICRtaKrxSpAc6eltmFLPWmk6wdgHoWr0lxEoc9Eu+SXIfrkcEfVLTm
e693KHFBYCa9g3MUFkHmWlouc3Uqgb9omXFfZpW6LSv9UEpcRqGZ5JMjimF/Oehhd1lU6ejkNReK
VM7Ga5NMypZTS46djPo3bqyZeodyqenEfJOK/Kl8SHs/IsRt5DrpfX3S0MgdESArsu62nZLYRp4o
dYM0ULjlhV/wBK8mSJB2oYYXTRgjKFrMF32dIeMz1c+z0HVHGUufM83Sj8jr341BFd0KnAdBWZz0
xWNVCRNVoIu2CnoKNujnh3rfbsKHtUNZeLFrrfhgF8W3Mx213yqXH1uSfx/5FCC7xHR82p6RJQSW
7Oha8WUv9njddxZnPKq2vkv3w1bDrkD5EVyB/d5SoJq5rZ1Bwq0z/Op3nOBLGjoZgRjxO9ZX7naT
bkZf9c9rwX/6tKMAlwBlw3PeByt2hXpUCCjd1sZ74//uwV7iJLARn+r7cXd+wM9aiCrjIHEPBBtc
z5892DBIzKjnjvZ5UNq2CWsLJ/rrLuWnLznvxzhpcwdmFFFB0RVNdkvkorfCqyIgCATgcze+/meZ
yWxZkCeEW0T84XidbNkWuhgFNwu2urHrGFMbAJ3ZNCtzP+9s7f7rSX72Hd8Nd+qSRN8xUYKc4ap2
tPX4cjGe/nMDnCxULlCyxAobw5BvM/EmMc+ZBHz25PN+BierNPb0JlC4Y+cl5FE6iUn01MWv/7lZ
rO3mdy3/gXgnLDqDFBUmrxo1qHYGV/DpCXo/j3Wl3g0h9kuT58o6xDG+xcSWvbaa6ERIatD0P6/T
+9mj1fvxTl4YlnSNjTWvGFr8Q5UfjeLJqgy6JLr/9af79HHy/UAnjwuFZYWTJDExRfC1K30zHBHu
8oTL5mCvqiHGZgGlvVF9nqrOPtV8ZMP/eZxOtWyRTSLjQuSPrzp7q2BD71OV8I7yT/j0ngx18uQQ
LlMWJiNDjXlyDAIafkVjNmeC0qdvb++/5kl8qCyZTKvhPAlb60pOtwOdEf9HEtiKG+4D9/FxNfoe
XeC5KOHomWNtzNIOFGcVQhZc5efXi3tmE/1Gtb3btGo3dVq8fl61G3191TeUQnexIls8g7Q+N9BJ
GKGHWSE/xUBD/SRTu2bq1aTROR3PjPPp++q77/v737+bUSvUQWCi7eVnuMfQCdX4vC3mUpq3+sYZ
IJgmVFQWZ0HJtAeUJ7qNU2zO5g9r1Dq9t9//jJOAE+QqyqJIyPm/TaZ/hnD+Qi++QF/WF/ZIpzoo
nWEqhS65F/rG0bw4lzicCau/E5x33yEzQlVqKr7DoGdbdXoa8m1RnbNC+wRz+Mdtt4Jz3we93EpC
rEfWr72zGrf1yu3ogGg/rq7FM71gOPU0WZrGzgw73x0lL/FmW3wkUWoL+zys/twuOwlVFmzOEtlj
QhUHLNA6bsV6LxYQdIXiXLw/c/P+PujvPnAuoMpsrplZ97piPVnf1DZ3hkO2HdiJHe3123NmqefW
9CRC9WmLs816ixl54ogSSpwBlOrQOJf8flCr+x0JQV0DxdARLz953x3qslBTlXFSW96n8C56Zzr2
l5W/HiHeSrVNTQ1jt7tisU0/29O6PRcmP/+6//gJJ1OlUjGqfOEnHKClXa2eyZkreqq3pnAq5IzA
vsy8yLaFC9587dwPQTF8HRo/kgTx3uMHQGyl/PiI1KikWK36Tlwf1UXInrqD5wyS1cQMiRA9YNdS
OOrtmUE/zhtyINo2q0oYULjT9FGNpjikyEz9xoUwh/FUgpNJcVjNgxBGuss259DYH/Fjpgo7Gr6E
jO+3Jp58aLrfcWNqUebzfmUn/Ta3vqXycW7v+3P03Y+lDFPClgGEDYhIPuufsSIxeeGN8Q6llOl2
fy1lYFmeBfN8tm6ALsF3ACcEpHaKUjONIQQGrWZ+dqyekp25qeCyKrcajUUAu7/LJ57K6+2ZlVsj
+p8RH/kxlCk05LlNmiknF7uUh5M5CHrGdhk9WpXKVvBUxkPXzVvezov3fAwGpmbgmSDi+QFg97RC
7WU6beAbwGUOoTfWAvrIlatG4T9xDHSmpEi4JEDklE+WbUHQNu/WtGjy6294116tOg74Szntveyv
qW14Vt7pk0OwMvYZTVTBgp0Wh1MYhoaRjrmfkx+pz3Vx//VafdyJmKthBMj50rF4Pf37rREp6ViP
hS/uV4vHdCNtom3un9Pb+CR5pTWOsCiidADa4AX8uePHuk951Q0Y4duqMAoN6bbjGpRd+fEchO2T
Ka3ITPYfH42jfDJUqeuVWfd94ustRYAE1ETtLgeDXnhxN8ntNsYWIM2evv6OH69b5keQJECav2kw
f84PkW+RN76B27+5590ISATvq3HuycKZgT4GqXUgQ5XgNSB+dSrcUxpmWQNyTPxGRqRHN+xQP9JW
sw2d5zHpDAL0w8Hi9KIoxqGCpU3/YN2d7y72Bg+CKFSF0i8N0Y+GdFN3yW0vBO7XH++TYRRkBVYk
LWBk6xTZquHhYPVoI/uW8hMpeDfTCzeQsjMX6Yd9gfrD+1FOTm8pJLQtZ636e/+o8datfs4C/cOJ
NZkEXBvuD8w1P2htyFOVJaom5z7OD42QvuGx+uvrz/UxrDPEKuShcGJR7D0Fbac8fyWNkRQ0VkxE
GBbsfcjxCgfb9Q1slgPa1ueL7I89pHVU3qNWvCTGmqfnKkZPrwDhVHAfr0e4dSLTXrHAo1teD5ts
g0PE7p+Z6LshT5LYpuzVusqGNTrpv6Jr+o5761L4thI+xK160EFsnkOEfjhfzHKlDBki2mMiH/fP
LS+imo6VxYJ2RiLjDzvHiZ0nXYNYuNnbgZRf6Ev9+PU0P9kxqCGbJj11AFzgUf8cstF5TusnfDDq
/ij391X+8vXf/935+uM+JgPg9ofrx53FLbKejHfHWOosSC4tAyQ71MKxTGqBk3abEPzl1yN9cpDf
D2Ss2fS7gaoYaf84gIQx15fF8tLmx7a7/nqIjx9LklHlhpm3Wi5+YBnC7jC7LNZKH6lttzYvuuRc
wv3J54KrCc4esy4VyZxTXHK49HXLQyI5Pg7Q2sHcqVcmOmyYAJ1ZmI+fCw4nhExKC3gRH3xW9SqH
/WMQ94LqW4HDA91z/a+12X+IT3tVvRV3XfP21l08V/9t/U9fy2pu4jDq/sef/wjd829/eeWn/vEP
XtHF3XzTvzXz7VvbZ/yn/2Cy/nv/5X95+/1X7ufq7b//19eyL7r1r4VYYvxBeV1V3r5gyv7vf/k/
//o///V//cv//Zf/x/+f8mXX//hvfFld/Av3MXULIlHArGAG/Z0wq0t/wR1RpKazVOhdnI1/EGbV
v6Aoh+seTDOoRL8D3b8RZtW/YCXFf4Mf7/pEgIjpv32G678euK8Is6dYZdywdPjuYPxBD/GYeRpR
zWyK40wIC3d1/ALfukXzZTMAdV+tSs8FttP4/WG0k2CqzfWsdFFU0JsQf0nHlQYa+PFmooYLHfMR
AI77bln+Nt8vSLTrgJaicE+hX4CK52koHc266yS8QlwNsI2OD0mJV1B4Vsv2JGJ/GOZkXnWXK1ag
MEz1NO+N1/F5uW9Dp94ACNmmkSfcGHv8OO6iH7w5fD3B00b3h6HXn/Yu3qVqCMQqXBfQWeC6ql64
F3cLJsXjjic5/1wd/lvf/F0g/zDeSQpjDEPI/5yp/tZ6vW+dcjPtBB9UO9CBZJPs5m8rYWw4VC8J
Tslu7WKP+RQCgJ/2hgbjt/SzTXxnJmeJFKcCRn/9aaSIFHzs5Q9BU80Bclstn6JzBzdo4dyuQg6C
E+6MTQpG3Avwbe635fbrJVgX98MXoeSjIiOEoqzz5wrgRWRJ2cywRabaw7j41QzmOfd11Tgz0mfn
x4IvuRrlKbgBaieZgbQQRoJ1KArpfW85/Y91fqOf3+uRq3iNI26X8cwOO7khfn/V92Oe7m0UGK0+
5sym7atSPfbzIT2nUfHpEGiAIhDAssEp/fMLFpbeqnFVFm6jv8IqCM2HMvn+9SKdJqx/nca7MYjD
789JK9C/QkeicJWrVQEjcxfb8qyLYV8cpL3iiVvp+39Qtf+vQxomnoOgc1ZHxT+HrAFtCjh+Fe4Q
C9s2A8xTBGcW59Pjb70b4+Q41mAhKWoZA1syD5S825aO4EyOjvoyrljdWVGP0zL6w6xOMjlFsPR8
wH+LGI5AEH40yJe06EcBBZQP5/rm6x87PVvvpneqvYoFUZn3C4PNeo0UbWRb84uCQkHV9PY0LE5O
m3epeu/rzbJ+tA+jro0xQ4Jr+yHBUxZTHca5wzlrUi5nA+81QOqzhMhcLu+NzleUM+8kn07z3YAn
m7Ophkrsx2Y91x3CZwN6MO3uvJTtx2GQ7lBXSUluRchuJ0tXoY7VKBnD/KPnt8IX+jNh6uNxZhjo
gtRo9Bi1032fClMWQ0wt3AUmb/hTCv1uOEvp+rhGBukUHSMMbcmHTiU4hVgU1KpeWKNR32mz5Rf0
E7tUtDVwpkqk+YqZ2FrabxQNaVWMKqUO9CrYQi227FxPHTNrr6z2Vc53X2+eT66hP3/ZyWJaiwyp
veGXaVdz7uLWXCJPSGNwMz9F3zowv7fTt/USPGdI/fEe+nPckxpOa5MsrMr1i+QBkrUdxmOA+3UM
NWLtXNj5mPCsY4FwI/Ssdj0nOykvJVEO1HkNO9qrepM+r5276XGtxaNLDeiTw8f2/h3curV8+/No
/jHwKcLCDKQiE1qRgKD0u7JP7LTAvgn0YJh/T0EoqqP4fba2vXaGBHdmwr+j4rs0K08iq60Kxh3H
H5Om21JXO6rwc+yb/ZSedftet8hXszzZQoZVmmY5sZSx1TrV/CQOP/o8sitLsAOjhmTzq016t8cn
0EhUpxrMzZk9/NkRRgfcWKPfmkudXF39GEPXB2ZKVjl6yU+Vi6W+GF6qA8SqqwB+sx/6quGfGfXT
xTUljQatgd7FqbiGqJdar46MqinpVRcdUtzcdAEbwO5Nm0IvC3NPw+2rBRN6ZuSTkp5LjW31buT1
379b3mns4qKGmcGlFmx0clqh4n142ayvS42D5ZVwP57jbf4uPj6sMrbA68s0HfDTN4olyKcwkGk0
tt4CoAfgtS17zV1ylXs9i/wmHXLnda2NgNfqW4zX4ELq22wPC/D63BP55x/g77/FWpfm3QcIeyMU
44XfUrGxqrH3k/KcBu+nEdsiXK+lLoqbJ3tKr7uKMgk/SqGsL9QFFzLIeW2NL0UFh+M2K89sp8+m
hFALaTajrfCvP6cEIn4R04XxRPOg0DkLQ+XMtvks4v5unCj8H8oSJzMKTeiHRWiSGoc3oohinaJe
ZoGxL6Vz7u2fzmVt0fxtpPXbvluedsJeA2hr4db1tRWUdpqcC+m/X6hOdyNIQ0lZ9ZJAeJ5cH42I
XFJkMRmpvMp0eHu4GnTA9Ms2uzdWehQkT7N8CZb+0Kcl3K/uyoStHcY3sZbuQjiY9C1twTyKYb4v
p0upeQuNl0Frd6ZwowD9jtr0vtJMRNZRYFawaFfOxOhTgOrvU/x+CienWFIz1ji30OZH3XT+tUKU
gutMsRN/lXLvxt/Ptv31CKkWQ9wzd+Knm+Hd91tD6rslgtucj8nA4HUHAjbS7SAT4A/fT3l7Jj39
LDjLPBNT6lJVfOjZCT2QoNmMSreo7sfhiEY+gOvE/Toknipm//VjvhvlZMuJM1ahocIo8kbeW3a6
LdzsCp4qJFOLJ9zmheyi2/Y+EJqN7ud+1DywQ84/P35Sua3F0z+me3KOK3qwuGnzQ1bREdSe79fG
f+kULxjtSk7h5Wjh2OeeUD5bTSSJIDyDllc042TQNizxd20Civrhsc1kG5S5Z5jVXilfvv7O6+MS
O+PPk0c6risI5+Fo87E3PrRF0sk5FXYrdWgfh04rhC6MVQyPsc/BLTZGBa4UIPrI3BR97vdqb0vx
A+/NHCpvALhe6QB8rq32Sl6uABXjJdDa2FTbZhsjdFQ5CpLKfTLvAFJvtTre6CmlVBDdwcj2Zvyt
0/5QVPG1llnYbTzVYoRVOUQmI31OoIWkiXRhSS/iwrAGXDX82evlRhQ0v4KFYsCTS4cRZ9/KrWPl
IE93CvYUCoR4ZsyP7m5lbu8hBHwlv2bVVcvgTXQMALeN2vcAXxWz5aiI1laHE8tWthftVyocm4kw
o2fuOMwhySx0FmjXURzsg3TG01lHRv2h11sniE0MwAs/wce97zCHnZ6LfLTn8i0UxLtFuJGV75re
Xw05GixJZu3rytgGCqjFQbbroHRmgdd0UbksobhqleIS9px8/qnQMxzAHOrdk9ZluyTaGanq5Mvk
zzq2XyXqdVjciE22rUSdp6j60JraxkyzH80EhceYfZFkTS3mTRzWXhLAYGPQabxX23sBMb8MFcF+
KA8CrxWDodKCj+1MBPI9wBDVECC10g08B3eyjB+JGW4qUfAgAO47/Jhj2OUpfgqUqU6u6rYQb+sq
9Re07vKutxs9xE4UNkXDjklKOLmGHYWVB7nwAJH6Fhv0TRxP7jSWLl7yLiR1u+knmN/qviv2U/cz
1aatWSy7CIYsZB3orL2rQwcL82+GAOo+g/GWmOi+/9KbxdWhw1J5oh5Y7pf5rgF+1nevLWUzLXBv
gKVjGXgNxYZTNtBqkKavU2XX57qbmlhxDz8VfOhkw/DDMNgWWNsKAROAkCtCy4hk3mOD+66bkQWG
a6AjKqf2Xq2Yz42ABlGvekVEnxU9iPYhKqq3acmP2QQCLovccnkxB+6m/FWoMl8sSNbV1eNsLg+r
gLslI6yYyb4wIolgAD6Ec9WlkpMsGIHnspeMsT1UT00LM7Kvd7oR3Pb57JbyNW+R22XCRXd9AQpr
V2fAUQwcddiGfYR08jZLo0NfyW6Z4rw1LvYkK9h86r5SANWAOSKG0AGNqynp3FmO7pR6cJdqK06T
rWatM/TXQRNzoXZ2pkj8490iR3akDdfizNSS6wjra6ULdqMGXzSECd3jzN5EXNyq7UvGZZY8CRBy
FFwxRphoVYCzDnCxCfXoTAJ6qfa7QgvdWaAkFWrPiiCpaS9TWjKVyG2V16HD2Rpi0dR2MGRJu68j
NXWVVHR61EbaOvVzFrjJ0x+6mXq8bOMbrduG3Lk0BlzFit2wE22eA70U15begFlZ35q4GpYx5GU4
Vnn4K4B5hdqYLUyPqrCrm8Q2rO5iGhJXFhtXT+R9ErdepR5ro0TTAvJmiSJ8f6Vq32Uh8WpTvzb6
W7Qy4fjcdcZdF0HcCWNIjcm2S3M3o+Cu0ntT6o76bG6a8VgRDoUGyiJ41C7ojmaA2+wE79f6FY2q
KwnZVpAbb+pvsiW/hD7kmM2LYO7RJDqGou5WVNOL8VMnHqNd5AgKtNUYUZTIcoUp2AjTixb0O8KJ
UwoIiBC+C5w0wyj05tzaLAZgkFbwi/olDVG4paSRJmuD6rG7yOMmbtTtiNoGXuVOFP+Yxqc67DZj
fal2D6H2XUSNW1XgR1XzysXzC0G7Ndu7DOvrJVVtIUK4IEVfQt8s4q8kgFXLYmSt7C+zhjkxKh6G
6I7z5M3iYz3UfFtQDlUHFiXwq3ByKnODVp89ki2nfWaD1UT+AY7jVDlmBJVrCGCnz24SAskWV0Zw
vBVrY9NXKoohcOMgq0oATevwjhDtZr3sSMKhbJonI5W2moG573inF8ux6u6T8ntQHcdB3OT1AB2u
g/xbeoK4eE15DYzVDlLZlabFTVAH0KvpeYIGLYDM7op8g7+Ik3XKztSOeVYRfSa3y0GjBxEgFBGe
rGbn2qvWv5EpbcCFHtAY4ozIG6XvnHKAuJZnthHUW4OaKzVFDxCSq2JBjcjJZET7aW68cjbdOdwl
NXInRr1T4asb7ZMqQyIVVKfXc7pKgq0vC/ZLs3Qp5JjnmqAzk9Yvm/CpUA23MvOHII9tzUrwS2+d
bjUHly4mEWyqihiIobktUWvC880cvgV9tRWwF7Dy/cwkJAh+KbtnMImMML+mmF1F89FMgLTmt9QY
m0GLPbjyRqJcJ6n4lhPElfYtXBnDG1klHHYID1mPiOFeQVz2wgUBPwslCmGnNeal0MBFNJHXGQ27
l2Po6RDGCWhxt++xbaPlRmit7aH+1QelO9TZBS9nW0MSLs1q2IcKIqZYYaHWDTXZS00FvRHo9gpv
PDCclTDcWLCMwafQbfsetBZi6IipiaG/+o/36m091W5mgaIA5z4lkquVP0ccS6yrWJsdK16uwv4F
t2hQD5kr6Bupm7wJzqhgwk0PEjIHYS9BfYOYCcOYx/G42YZCzubPDi1EyFlFC6K0TeE2jlnXVkbt
ptgEee9IyDFF4psR6t9j6UaLYNePL22QHeK22eSGcFis20I3nSXBAzfKN2IzuGZwp7a/pJKwF8Rb
vdopseoqS7rJ4m+D/igq6nYaEQ6iISWjTy3l6qU6YSrdoZmu+uYSX0Xl5NQ5dl3lw2joW6Vpdghk
cLdldssiFFniqJrpprKx1eV9houj0k+A4l+quXbqTHYEST60sUp8RC+kCt1a+87DyV6X1W24qgxa
nEEUUeqptyEvX+Ta7Bt6BsrShKFJMiFi7yAXF+NgHfMwOYx1sDXbwB9mQMTU/HINE1l/M4J4I5eR
ozRMT9z3qKMEy10vYYZjNpto5DAWy5sVPpdqdaNLGGaLhT2riZ1B3s2Sm3pu8UJ4WNLZidufdUSs
bPAQbvJtz8oLui0qh0JDwwM+clY+Sx26w8eAjmGIsNRS1LY2DU43SXaI8ASKsg6APTSUUm43NvCg
bOvwRSfrGqZXa2CfCN81/nTT2og/utGYXWtDjLXtj3x8G4vKmYfHukArpjIuZ/NVaOODrGnbqdWe
euW6KZ7qZtjjyu7IYOBDY3SU1l7QrElgxqI+NcOGb2peGcz8uevVO74VN0hzNXcCzwEAvxtpZ8nf
hza0u+yGLNLVMiwLiC1NfZ1lr3MEp0HpXiYy3bI19grUaLij5NaNHyjglSfFNePx1pg7bsEA6dpQ
3MwWndt82KaLgtG6xfkIdslAqqZ/6+cH0xzJrBIeP/ySicVcsGLTe4tpbBvkXqxRINeHIhnzEhQt
zwMCoU05vKRxsm+5nMux9/qp4vZ964TJCQ2EKGJ1coow9a3ge4FAiSj+Qn3BkWMY7NlzH2z6LnDM
QXN1o7yn3ejNdIZm6MkdiP5EzA95x6zk6ahV8mbKpedWDx56WeSPP6UpVnVEJTV8zVQAgsJBVjQi
a2+X2U+9OBoN8lyrjNehpoULXcDu2HhWIDtFFh2yVRRrHndmLu9ErYC0X27jvHjV4+w2ES+1Rd20
XeslsIMzI+ZLQ8A/TMp0JUWSi86YLdV8nXE4hBZpTv1TRUNXLzZxktyDugIXGe9bsbTb4VBG3aY3
NSz1pn1Zil6+imF0GHpECnJEfePMc3gtyMaFOaZPKh2QvF1vxbtALZiyfBNz47K5bptIf47qZWuI
vIfLjY6CRuopSvWtrxd7QXcq5bYqpNHHUGmyTRlQebaZzWdpQtlP7dyclkGh1o9FU++jMDxQf3P3
IbJgGjgrWROtddOtet2PMuNXLMzHIqMt2asV933jlhR5Rp3dV6P1GEq36IU4aa/tKl06mNCo5XR6
rri2ArV0+1zwGv0GLSyOUegaFJ1JItnAN+/H4rmIHote8aCQe2NTsYJ7JQ6RD3gNA7jIwZU2HYXy
1pJCL5nLzRj2rphdCULnd6gLyebrYpAUqUZ/aQTVvRiMW9XiFyqVKw/tZgkTVvMWWbPQFrtq04Tz
wRLnb6ZaHw2rvRVFE/qVKOAEVCIllZGyVm1z4AvemhEpSjrdVmP3WLYFOb7o5+hnyAJ8b4HKdKlk
kpTiRQeYVWQxfbn4RtYRtelSZbJlJhsosF8qQk6f8QBsDge5Nkic9BR2YE3dc0sDzjFrlKHGaLGl
/HvPjxBI4rMhZfM12yxXdlomf0cY8yIi7ljB/DzVhpd3dLgoxET5wRwnVzIGux9GJ5PS615XvCkV
Nk1VUVyNTsD+TlHbGJRfQPA9YyQ9TNONprZuj04N4Dsxp99PKpzgRd6/dRmXVvxU51emOnl194sY
9wKky5lKvEeH1O2VxRtM1TEW404bRacq+n0emL6iC7sxKLmDgn1Hz0DsxZe0lG9GCh0Dgdoq27TZ
kzo8C0hGIQ5gS4nhFIVimzhxtnjr0g+8igyYCKpAw0HcyeJwb5ETBPnT2B9SUUFmrzomyuDN1B0F
1jTp4zTdjQYdwxKae2xbnOsFeIj4WKKNl1ihXWBmmoVbkTtUPGjjoZyf4c+Ywn3SXyjqgvodDe8C
FAX7Y2jmzVLeLvXODFJfA5fLveFGIc3ctvFmhHIq7VLQMn/Apz0InCr4hjz3cdHJdGXNE+qfRnEU
SZYN5Yb6tQwe4v5Gz7rCztXMCXqul87cJAtVepts6vZZJrkNjsZKpzE1R+4equxBFTdLc10HboX2
n0IDqr/PStE1s5FNobroq19OonAxL/ToFf1gcWmETe2tLRhEjuy5KeHoWIVTB9dCEtKXUUYvpbFa
t/CS1DdEIxytvCfVe+yMY2ekds6Vt9Spq+mPerkfy8ZNNZDqvY9WBqkS2zUrNm1/7JPrFjkUmb8Z
MkbWSQiKBRtkGpyQ+GQ0syfgTRhwe5bWvRqNttYXjjzTEqpROKVtUzfaIZR2ibZrTR+JnYveup9Z
LXO/ND8aHi7bIHQWPnPDdi6Sn2S9bqQ8hbHmQa3QgsiXkR0LhztN2DbR4OriUZY8ucb5mRtLUKgO
oyfZvGpD0R5nllkljund5AsUXxLPZ23mxCX4lSXG7if4ieiQI/X30XwoygezRCkhuirq2xa1s6AF
LZpd5OK3eBHs1gooEEokGJlbdI1kE+WsZ6jfF4TaTPoTKA2RBV/L4yOFpl0SR/Mg5eSn2NY8dIgb
quO+MFXeXLZLTV33EAbf5z5bRYYueq225X63KDeh+FPUb3nQ3QqS6g50d7qlc1rzPkOfMu9yr1FK
d1qGzq7VbtdNpVckYOFrLpd2rWCih8aQ7Hhp9jGJZEdu3CjmwTDBR0kii8ZLDj2ulpZWrf2QJt1R
R+EostKdiBYZNEQZIJ75MMe/9OCxmX4iNObIfeyZyJP1Q3BMAlwEoogWT3AxNNe0utoYYSFFcHq2
ysy1JwSUzXJxbwpPcDAcWThYI3sgHW2oMxd5ojh6OR0CtbU7mmMp3qedkrtyqh9Unh5DtbAn8hGU
eC/kjoJduTZrnfYBAib4as3cnv1wWS+yJ1TCXp5Vz0zhhrEZi+wa3sjVROOrWVI/DZZdx3NPUgAO
424sZU5j/dRruqfFvWOWBtKGLcpLGVZzpdPIytU08vgno21Rm36OF5qePJtFvFfa8cbolVtDKHd0
XoJIPwyoZAaklrGBAqX2aEicBz7DWgF10vdKqo8VpV7Z6ttlRoKOl9sxedXD20HdNx1dVitEyERF
tbDzWiQeW6HdlMKzSJeo04UD7y52M93VS+L0+biLs42ALp/V3tPv8gwDHDNNlBL5MzmmQxmX6JZm
7PNmK8ec80i1p1LzipROo265KF2hKbeTxMrV1AdR+qa15jbIH0WeT3QWNTRlX0pTx9DgbmQa/0wu
iet0hP6ROXY7UFIoZdUXhfrcIOc1dfQumvD/U3cmyY1kaX6/iqz3XubzsNAGDsdEAARIBAnGxo1g
kD7Ps+9aWkt9gF5IOoTMtFGfofJG+jlLqQoiqWDlTjLLRVgGgz69971v+A+r1kzoWD0n7qtquLOe
3MJyE+quZO8LT4bwjIU0j+kv0fFTgjtveCqqbDZ2BYVVv3B975sXyXZX5HvkHeeSR9O2dZdxe1tK
tGfhEzZrf4BklNzEWbny43WDHEnW04VP8/sRdytKepXwXsWHrvMcCYvSodNpnQebomlnMbqRFYqQ
4Ngtyt2E7TWUL2FTLSwKZi08ycHdgMpjfiiQpYzMW3F8VAJrjTQU40hxK+QoKpoB8SS3a1Zll6EU
awJ0wyKYdhSWQIbpqCL2V221pvFAj5iTKnW0LuRQ36mGh34VoiEhAjrZrqUi9XAzML7nFlaK4qtg
7ZMR7GL1lrg0NXuEkcgmi/YxKId54N1oPkI2ZPJ5nK0SGnNxnd+04QYZGvZfcV8OCtjk4jajjGjj
wK6VZoea0yZHJIygtJMR32nbcWuZDkhBVAXvogqXD3xw+XKOZYm0XHDxim/NRH0S4tZG6YgGU0nY
6FZRMy7CYtyErfxU9UjDEuVkApllDrYgI6OkhDdB6a8rcdxEAiI1erWUuF/kTmd1AoWd5MvyzUNd
ZY91Uq67KKb9GG/0yrp1I9jsUTuXymYejJHTDuNy4ipV1kCPaF0ioNUG0TiPRLxt4rjZeJU8y2De
eKl3O+h4caclSiFFtIujLYJ3tsD5rAF8DHA21ZTYFmphhZT6JNdGCvdUqq+y9ZCl1FN5NwupSd0q
Apjpztq6R5wpuQcHuHLzapGm30bvbTrPfAmLaT5j3rezLD3W9Bt97JKtCBmqKT8g52u1ZetbM2MY
p57VPC5Wqk/qpEu7CMEegRaIjLdEGEnzJHjt0Ggry5Om/JBIwqyaiDDPrXWLgFao3nuxjwRTQYuP
zrmp7FI2eiqQ+ca3UJZtrw5QYHrDP8AesL6muA94uoTpm/iS5/dW+gpm246oIwoDlmGPw1bjL1vS
9To5RRlOPuprK9zJ9Zaa1E7Q5xKabJ3n39zmOZN38rhOyPLkKSvo7ZFaMWRXIqNopxwSZhsS5Mq5
pBNRJ4APXy4R5E2Gc7RsyQjubRqqSNntjhwkFHXzVMgXGhMkuc7sxP+uCG9uhEbujQxQ16eF1Ys3
tYbLH8qd+Va2tHWpPneik0mZY/go7dNrUAJ5Plh7NyPdO+hMhFKLKbep2Emyy8qnwt8J7akjQw+s
gNhOHYmCcq1bs7RvHKvNgcmE+xjn0LhT5kN902hniGPkVjTDB5AVaeWo3jYW1z29DYX8UEMDC0Wt
oF1oKY16AA9NeijyQ4aII/4za7WU7TocnNqM5qP5LQ2WYiwts/SAlbZd4BTfqj9iBRY/dY6VBYDA
sDSuErsE960mZ8MfbYOY48dPfrYwyLEEYxn2jq7e+YxxrKGxIyQIijnyaMjMnRQ/sA00p4sbHeiN
1UeneByeXcNbKJ25sPwcUaZ4ZXZkWLKaLMYsWwxJi14UwrL0TX06XUok/+iSal32aCayauo+dmLN
d0qT3pAZ2yWHlhe/oT/9LZGihcg3rOi/mCqbEPtFVFhn0njIpp5Z9TjG4QEBmJnpXjD/mwnsI3o5
x6ziB/Nk0cbKSQYkWdMHlWXWCS0pgZ6dlN4VwpNgiLMmPgrKkw4aumKmltL6VcPGqWg1IAQ507pq
oRQKzUjXlmgFjIgtVWG6LAbkKDqD47+wBWSlC69zerTv/EKZFbR3crTrdCZPrDiEuZAjLusFZvSU
UHcazVZL0Ga18X3wGSP47mOd9Wg8oteWGrw6OvFVMxzTnC/TSMdO+J6SWRTeMyywjMjgH7zWtN20
tac6rkMaOA88B9r9fV9XD7kY0yRWZo2wAxhGmf6m0PtJcB5CNWswWOjpg1ZXlzYUj2OEjTuHuWi1
cyPew/relkxUCrd9/vVI94/zef0DSvsKSYF/RhdnJhD5Ulc2jEDX8nBTV1+ZM0yg6Oup8c+47Cuw
QySEdSR3YMH1xpzjnmlr3l1HrgsKg0ajydylX8i0yGLquTSSvrAm+oQ4Ap0bEyS4pvCH8IP7CHdI
K6Nzg9SbpvKdUx+KaSJ/06AE4N4Mq6+Q1NfKFu9gBEXWIInBsgZ3eAWuENqwk7I6oQ290M7SQqVE
n/Wr+mYSIJDX7rqYT0JguWkPt+KCRuARK4FVx3qbk/nQef+zH5hnB6wOn0TFrdK8+sB6YxRoPjMo
a5tzFj0MdA1d4Su41CfQbq6isT5URdeABVyh4gULwE9b59MbHnnidJ74737ExBS73sVQ6Za/fqzp
k31cUVwQ7z6wmxNx9PqCg5aVVZ+DcdQazkB1mm2dBVmcV/JlSPQv3uFniCbFMFSYOZCccAb8uH6S
ZMwitZ8uZubLiCZgTjX26+f5FImrQtWTFGz0LOP9Df8EyclUqe3oloFi3JjLcV4ck+/Y2L66gIEA
ue0FmgYH1/nKI/z/clmMROnGWbBUrx5NCgfE012QVPp3/di9CbecbNq7Wgci6eeUP+6H7dfo7k/Y
IfQVkTr4/bpXqNHB67yyDEAgdb7dzr1VsomWigjvRp7s0FfjwVp/5d305TWvtgJLt0IEmGsipVpu
o5Vyk9nmnFEH9c56YpEFX0qB/DG88pgQwUGlQuzC7P7jytF6RGxR7eAx6X0O+Z2lMol1n75YO9PL
ut4MP1/lCv7UqGro5gUf0V/n60liC4Ve1LXcmbr6B4jNn209VUGTACcaA1Ofq/imafXYWSpXixWk
zRkP4mlvGDsweIvWVGZVrW0qXX4pi31fVI7n6Zs4j3d9+GYAyWhMBsZf+k++Q6n/+AbgoCrQIIj0
V582EbUmSiwwh7X0ajDdVfJi3nKk6mOCf0JmS1K1CRArjgP5i9jwGfgKa2MwiBqEeQLSxy+cdK3b
BSpnS98xvnmUVAXbiBBB0K+4Te+w7T88I9ITkAM5VQhHH69kqIlguprAVt2V62bZ30T2CzK423r5
FaDsUxib+tOlrj5xgeFGF5hcKly36+q1XUcIWAKusOlOB7b2bkTJYOfXy3iCqV0/H/m4DlseJot4
bYhaMffXKcOmi7oY30TLfkMq+qVR4WfQXg5nZEFJCCxO6I+vsQ4kt6hlPtiARiUJYoo/QqjljhC9
YVhB41T+Qu/psxjw8wWnFfRTZB8EI1f8Bkxgk7yp4WvZfuviryLAtL6v3x1aKyIawZNp6R/ijBXn
hZaG2dzcTRkHU2qc65sFxhmzEOf65otP9RngcspwZGkCE5NAXq36WMilpraCKccBufqdcYOTvMaP
w625puj6jnkD/lPDDZNKUIJzY26tuhXuWL9eMJ9svQ83MYXFn15s0gRDr+Q8dD3cuLT33PIg009W
urtfX+cz8DsXUvRJImWy1LwCWDJQwvmpIqMrMN2O7kCbuEtzUz2zVOfm3FsP2SzGfMtfBHaLSIZ1
RORph3josv9qj3wSeycKi6Qj8YR9o3V1nqRAl9NMLDIAID5+868jHYhQ26TBCHii+AJW+1lWx9VI
tLgcmFbt6iurahe3jVjRKZlxRt/E92D8teXo0ONYdquvYP2fP9vfr3b1ORVA/SIMOtYUICBPYISQ
MU46FGrCJ82+WDvXan9Tlv7h2a5OjIbGeycj3z+Xj+5gS8x94Y1oiHrPkq23tZzJSswL3jnA1YXs
3HfALny5kd435tXGZb9qFl6fuoFp6dVtjB2K/0XXs4ZRz53Va2XFlDudHN0imJH88U6z22/U520x
+7MqQ9M7IM6iIwMjWJ+M1z9uoK4T1Tz3RFbTMj6AP183i2Y7SWQG8+KrGuyTKPjhWldfFyJAkGTa
mAE8Q4uHHDNx2lX2Mm6kTXCiTSDPaHV+/X6nX/uH9/vTI169X+KihwoRl61oW86MxbiyEHIM9xIE
5H/AjvGTy8Eh5F1CTZhi/tUbzT1sb0j4sjmh/qhvmmW7MrfeunwYEGz88vt98k7htNGosyC4aX9g
tilYhaEXAMShcBon2WsLnW51AdK9mtPH6rb1HUH4kebJr+PhZ0UD1QJQ84maiWbPdTyUUdOhoM7n
IGedpILr9S0YHW1RLREVnKUPJRMEvHQWw+8c2z+lz7ELXsqsyt7qj2Ic78oSf1fq+P9NxQN6xE9f
4Y9+9//lt//423961/H4N+Gv//VdyOPfflYBef/3vwt5aKh1sAIRO6IoR16Jk7N7rep//0+CbuBh
j0YHQinyFNmnXkmaYVWLvT3O9ywjbMBFHdtzHG7/6d/9LuRh/AXuF2JT5PwixB7d+FNCHleVmEa5
bsJ0giAkIXE2qXN9DDwpwnNtTK/TMQtjFg79DM+T+ZAJjDn1RVkUayky11qW30cNDV78OSp/uOUx
ZwJju6ryFqlcrJU4X7EX11UAFscjs9Ibd1s0d8kw3MhuM+90rNN9sC05kxbTWLRtsxkyfS6JvaMl
qaMbLUND3E+KfKmW4jzuFk2Vb32RaIh7JziJIcoOqEqhNK4usy4BCz44Y22sYw0vQOCdzHo31piu
IFct8BfZyGB+DT076HK01TvBcSXGlQMa3qCeO41BU41BkW/ujUZdco4ffNk6qJ17iPBlqcedXpvb
vkm2nR+eBC8+tKa+TiPXSSsXoHy1kDonUScVn3Avx/E29Mcb11SXTdMvSTkabV8l/Q12yyJzhGjU
oZseynia4bXLLH6zwGt3bXbfDyEYCmOhDM08NeJt0qPgL9cbPv42TRrHVLqFJXS36l3n9/umSJy0
U1ap1+7CrN00Qb78aR0f/haLf5Y9UT4yKTUKSXIqBGcsNITQKVKvqtcuV6XAlRB/GwI89IBi9DGk
CsrYRln0ADBcAISaSKuZH7EmoEcW2RW0ABHcOfceK3SipWIW8+Oxla4A/64AU8jm0ZUoWQZA97R9
pza+rI6zXDDmaUE0xj7o18/xsa6YHgP1+0n+CBEcDvL3oPlTNjp2vlAnQwp5pMATwTO1eevGe9lI
v/doznXtZFsCgPLXF/2YAv/xolf5YGP1Y2C6sQfSJr9r1HNvjLMiLAYMBb4Svriqsf92LZ4QtvwU
C1T1qv6sGyVI/ZqGdioWIBm8ZO52QAqB9ED/KbQe6KIQvhX5WZeFy68f86reeL82CTjO25COdFzL
r55T93O87/IEx1lX2MCY8GNxE2VOLZJzj960+W7GPLdzT71xA22J+8RGKyy7LZtvZSU5+Gfclszg
QLmfEvmSoRzmwwUUyi1WaIdf3+tV8fy/73VSD0MchA6JeEVP1bNWwq2T4bQVZdveTGek8kvk0Y6j
Zp78frKeLO8JShMO9caorLME3LOob+rSOol99MWr+/x2TE4BVNpoMF5L8gbaqFQjDmVznLAWSIRB
aSiCiz/RtYbynIsgMMm13di4dQHHxXHyVuWCU3vJVmvCt1Yv7r94P8ipfkjK3t8Q0m2aSfVIzUoq
8TH8K2kvAGJwAyeAfugVD7lW7ONEr0AsaY+1/E3Vw7cka06ZthhVnenZiPFqpGtH0qsK6AQzdpd1
luE216mPY77LwuhBVcI3LJO2uUxnwktgZ4ijecLm5+gnIkD91tYqa3IQjF87oCRQKTa1FF/8UDtJ
nnE0AYCZuXbJFEcKk20RaEf4wQvLu5iCjhMiox7hQazUvQJUt27HYz9HWuSUDXA2M7+4aEo17xUJ
6Im00Px03+j6Fjj4JRX8tyTM15ZUPGFqCuRWQvwhL/FtUu4lWfqhTaeDLHRgrMozCfJ2cJXjqERM
QsbgHqeuWRTo+8jV358lK7VjkxmYPnXqEbQApLJj38dbL2TmWg3uvGmqmzLV9n6s7zNMbpkz7xs1
eptuvatBa01PVkneTT+hSQj/+Azpjb4WE/lHBbEo78GZD/paSjnnfD5PVlxGaD56ZuyNSlvGQ3Jp
s0wB68KwRotxhxzlnWABWg8qpbV9V1vX3JtZIH8p6SDEBhxRW9NY48bzaJo9SJymBSuZQgPRTnpo
HVHZughDfXZ9YwTpyrw9RC9ILTNzHlSsirxNtkOZwNDLFmHFhho6AYRkqO6kyPuBo+m2k6K3AEvm
VDaWKuLasEJMZr3Guo/UY5NoN3Je3EYDahoCB2ZUd8FcHld1W4OriO7d0dsadW6LIEvNBvBIMQLJ
EbumdgbB+y4i3WHT4osBA9t910Z2SlfRHUOgxfWzkNUyZnr6vlDIEEZNf8JjCDfbSFw3vQXPZLpX
U+6dNiuWoIKx+qsryxZFcZsYT56qbYTED20tghrZNDLfpytuPRQjQbrIbhbO0iK54PC+71sT0l+C
TZVxW8VvSc4yGmQoZ5YkzTMhOwqGjxWrdZuE/E1csXCYbQJ0aNYGK1hma0RYXAFPsAD7+YkCssRS
QPqGtj/gY4W09EwVdMGRjVkapPgJisZe0vjIXdJvLaNbQ2noQXsoxzxK3ndF1730ZfmD3zjLMvYL
nJPc8rAoVKxTC+jSNYe7IJ++YAbvt/e0711kzXxDWE17ygXvGNZYcxoqHEZR5pe7QvDWWK4Thwaz
edg7UcuzCIp/afo7y63Oba6ijezz1Go18iunhSjWsp0LOnaVACNBH2d4IFgbvY2ea6V4ygIPIksl
vI79vSdIkWNUhMAp1g5kcp0XXwbVe0ssEF1Y6d1JhnCY9liRxm9mYOzJpdfgli8diFeey7frCY3Q
GT/cjA2HX7PJ8ozXgjhJqqfb6R6HlF2mtJrtSel3dbLalYZXLVSOHBcn4B/7ypzG4uRyhA6x4PcK
vIkilJap4K5J2JQyPFh+fSbvYyWDqO6s/ikzy2r+/tN1FnxTPdeB9sttEeL8+I2R3E4wzDsN013S
TJ1R8XRrpRtflFa5HaX6xvXA2YAaKGdmY2zHuDlPMQUHGJYRbD6jliJAUftRVY5FEb9BFd1OOa/s
G+v3F97GQgAZrVsbSYYyvrEW4GilTcftd0cEQJ6VJOTYYNQx5AusT09aA9pFM9aibuzpJV8EKwHZ
PnwTx4knSUrt5vq6d/lmeCwfCh3gHVMgrwNwTKgXw+jN0vtdU+oCbxPyRT2BLMcQA73EbkTeBuwi
WFFscqk4hHL3IlowptJakdm2Ymt3pNK5N+IGL5un6cNkirHtw300nTS5bLFjTd6IERzzDGWUMSEP
LhdSxQ1NC1jUAtr4gEKQMHGiwQzsTOKDNXpxDjJ+gQ8yFzvWN0mr7q2y3mWdBlVnfJhOVYXTJozT
fSGox9oTnN4EK90J+PEZUP5BoEAVDHGeDbzbyoK8EFvSsQgCmJLSbeuq+6DlLaDHBWQhT7ZpnVwC
1T2Nhvc2cqbl5SY1whuxKc6MfTgfeF2hGDuKlDqZFi6HFgjpRLhtyhP23KdULc9xyEN7MGyJsR5g
NJrdLfsA2uAlKPU9Ltw78Xn6UyFap7xpX/IUk9m9VcGKGDViU+snL0UBZ1k9Tu+uJ8BOT0oD4pQ0
2nH60IErTzChehfiTuef86YHtCPeSGG9kNrprU5hw9T3ilyfPZeNrUTA9+rU2kuDcny/Q1n3Lhbk
J/AQ/AMxSNBwiOzY5WSUs60q5GdBYIwjt+wmeYuJgt2GADrErgATWCs/imTYuLqXzYyUU2CwQKwn
2n1bNQ9ZVdWUfWzNYUSORrduS6u4iZFNxkwRFhzncR2WZ9HzL6kiHb0ENpuCjNb0oGVQHKyJnQm5
+NTg2T32VBb8heJlb32ofBe/hbk7r0zpHp2aU9Jl57F5NnCPn47uKd3yOsCbHpzpOjbX00EfwsRg
xeynny9qba+Z3jFvGzvt8rseEgSVGXkFZoCD+yqVrhOm1blLUS86AmLhhOSfF+hAk3ezQGOrPxTh
PoGqWnos1FxUCxtS8FSrDtPSQ3mRKB+SE2WFdAfYFbylQGAvgM0Cs85GbkRh/Fph7F7UjqnGDUiE
qHT0btIkqXH9y/vaQbKIImcm5fJ31eP7UOKDTRbutYoqoPW6pelBU1H9iyZYjgwkCJYnoFlZOncx
W63N48uUnYeh8BqNBuAulig//R76J4p5IvJx9Ccp5cic0vqkZUEhGo2/nw9yp1IxD+q2sVZaMNv9
dcBL6H31iK3xFPdttWoAs+rr0vAvrQLcoROOoXeM36WXVLIQQ+cN+FP6aPrcnALzbQSalu4Ugz6E
RNb5fh4JOXFaME99YJ0CKEaW2S3jNN0OAadN0QoOFuJ4ti8yyTuTpiIrJ7FoplPXz/ksAl/ETfR1
F3rfC6g2HP9skn6I3pgR72sPO7ESQFRXgv3VEOEAyTw9Zhm9jKnxWlUdmPwpz80SbjTpy5WBDeKs
kADvmSV25CJENRcVBrvU6yN09TexcyMH8Q3geeraGDO7aAZbjIAkJkHwFlvua98jf9eZDx7JWa4p
SzMO3/KSZAB8JcQzAP8SQumQ+PtDZfYrV5SPcUSGUIp67Mh0LYpumZVK7eiNd4m74BLH6rKHC8ye
e3YRYoFKwlZ2tSFyqvw4en62TJMY37TKMqC4DZptIUzRqtqtFEiHwOBgyz3cB1w0Hd6XrFRPZqUC
ML5YGGe6nxQLLcRflvQRzFuRd3DaW5gOrRrYSsHPqr5255nmriuNyEnN5odRqvgqp5gIa1KAaksQ
Ms+rq3k5dCX5ARI+pfCcYNG9EIOtGlFRKJC17DrVzrLULD2DDDZ2BQerCV4E/hJJefaD8FKL3/Sq
3COvR0NHxO09zlBdGOV47mWN4yVg0VS3yheKqx21EqAlTuDWLCgsR8pGZe2rU4JjlYtgMrK1hsyg
Sq15tZa3LHVpQreaC93DNRXKPUDGXATozBHBlPtGx4VSz6COjbnoQ2pZazVRLW3Z4kwxD1FYbrB+
xR99WnLYXvYzsTJnRaZuFG00gV/CnQnr8EZNlGM2aD1gOI5DN4hh6gBwF3v0JATNc+oWPlUijzDK
5YrV6YrocxaYHccQhVF4uBOymI0tw85nFH6vldqzZUnRXJUS7EXc+NR6gFurNkdsBSts9OjxYxNb
TH1i6AZVDzcOKIAHyUbFS7Lw/aUkmP1Swi5QDEEoAFGbYz/+JPbSsEZBI4NYRk1DY2sXd9ZlqID1
t537bFWcdpLfyHZWJYcWzprRkNkC333/m5GUQcpQWQSt48QVj/r+v+mH+rZcLgd5dNKivg0l9hVE
cyrJNv5GpnmKdOmoFCzgONUCm6AfBOVd2dLBd8GKlg2xy+yjjZEVNLyNpprneEv0oBBwE6CTV2MK
GADeRDmAM7Z1jyBundSjYJBdXhDiIQAwPak+y7r5qmWgPxMg2m6rYyoSxpepfCtIHmHPcSIXmNvC
3iArxE70rYacIxvubd6W5/fqjR7UkYW853/Mu54I4vbuEwXKDnYgT5W0bx0aglMoG8CJS40FrzHd
TpdITG1v1eGlgEETlWQitbdVx/oMVmPWtubGlapzhVUxluXafloxhRI81rA+tPAypbZAuJdxnG0m
cC9B6nYqLqZ2xZB4OFgSzUfW5jiFAbwJ3voqemsFnmI6ATtc3G3F7clkPdfWap1EMg0vRh89KGrh
xH2rz/1VfkwytByK4ofuw+33j0GWvAQCmrGhuBhCuCJlvqzp0Lb5SONYcHz0RMxWZvbgvoi1eUph
oHR9uvGsUZ1VNOFSkZDYfUfX4iDpvhNWPLUbrrK6WImBAbhaWadGdBMNAs25kUOn6kFns7agKA60
C1rg0q1IoA04aZFD9iyL7DriHTUBZU41ZXeCwXmuz3QBR7uie0x8mo66WNy1DeRXMf5GT5jgODwG
OXoQYpMvht7gBOFLu8l9knrbJm2fG0lfadKi8pJHDta1HLX3rSo90lc49b4LLnMLswokMwoAVR8i
rNeIP/yWjltZwJPpSFTVgfM5g/aR5y/gU1vbiEiyIuFkthwlMs3SmcvWbLrsULr+JW7ZA5GXHIzS
2Hg5HMCO8qvhwBty/xJ4nJNRGbyFepBA9u1XRtHc540ITJGHF12ulUrledCjCwaMiwKraXYUOYac
u0e3ldal9RoM3sMXnaOpw/j3Yd7UN0INlERER39fVRleXvWNEiYTaT/6Tt6FDgTBbq4bwmlqABR+
u3aBIwuauvQy24Bg3wXgr8fAAOzdU+MIAOu/up0/3A9YFTCITN5QIWOWcdXHwhO8amilcOwY7W2Y
gdq369rfBG25EHzNWYWeeCuMwq1lFpsozDdMt+cNjYeELSdNJJWNqV9KNDo6HS5qxIIFPyXBGNFz
KDUUZSqpfqjChanEu64SltVIoE8q4zHqorupUpMbb2tq4S38CTsQE4SVtmlTLMRyqYe3kg6LLjLn
Y+Utazj7nDTz1B0hbbDdvpuxMOdskoiIU1bcwSP00ZBya/FFCIY9XOd70QrXjQfNKoTlI3hr1nhn
oRZeEt1ccOriTTMws9WCDCq/tvEFWhZ5QhemQcAAMogcE6AzikEdI3V3Icut3UQNJL/Osab7GQoH
r+9LA42hMYJ5Bw9H06kTNH+D6+aNX01JLp0DAModjTvjJkzOkcrK5SjlwMv0fdtXG6M3DyMlXiRp
a5Rk10pK74dZghQhMh7QKlMC18npnGghkndEw8IPLq2k3RfxsAhcZIGFsKER4nYLL7d2VR3dlmxR
ESmKWa2mWO1lHAA8EDoS2r2nLZNJ8kJT2VeFZS2tQX21xHxVqPk6L4ddK+B3XuxRKrIlBDioYVcZ
3S4s5tXtIHnbKBTmoqvsGggRv16Qf5hA6AByZBlrDFBNuK/JH7dHlhv0WoBtzdHmE5w2TnJSIX1t
+E+eFj6GOWnaFJZ/fVEmhNe7kssa5BJcWprcAa5683KjQClCQG6eTilG5g5gABMn2MtY3qPcQ6RD
PApuXIMkH7TygVuo+5IK9S2gqGnoDE69yaFgFSWkla2L3AfF8QDp5f1M0br6PBXkTdg+FvwWaeoG
v7coOhoJ0y5I5HYn6ZdBiS6RwJiODmfZWyfMy89taq6HANEvvzqj6H2MWnKvxEi29M/WRU6pjmWl
60MZB49+bkb1OHVqenM6xmhEeTm15NSeUaZqZqpBm+lQy9z23FIJ6yUdIq1yotG6nVpaOMXupwpv
esaJzTOSVE+N2sYqzmr6o6I7Ro+FoyPRErtq23NKgm64PQerOB/64jwUxtrItCX765Sl2Zn2+3la
24liHpPYKaLgIgfFuRbEY8vvjDOV9WecOoZz6oi+Rn6u6P0Ctbc40EwoVsX5PWZA8l26AbWbMQ3S
ejm1lRzW0tQU4BRGfksM7WjKi7wkGZaen4f4s5YhiabnkheDSLIrykC71NQj2N15I4gnjj4mcLF1
a0kygFNFXHsiqZtQk8JaFTVaEJHhiAOF4qALj4Jeb1vLO7pptpFrPmEQlg/xQI3cxtWchvelZJI3
tKRunvA6dUQUnnRqXXpZfjZaal2dhl1GTzWNEwQpgoF2Kw8KMx7prEtoVY8+CcnfovyfQhycsoT/
fgk3+MdACcvXbP+cvFbXv+qDycj/G64i8qRY+QtXkf/21//+1//5238Q/vqvv/3n3/75r//jt3/5
gEaY/vXvaARsRcAJg2tn+KQQHwggv6MRpL8wHYKWYABrxdRHZ775OxpB/QuzIUVlTgQqQZogB/8H
jaD8BVSariDmrwJzwGDkz6ARsNn4EMBAIICCMkDRcJSL3OB1WhH1IBCMsAL+VZmo/vgPqt44FFER
SnbS2k+keVPiT6XFt1pKFpmPc3JpJy7FcpZpDKuFSD/kfQRpGH27UkaEohC/SYJx68XSYoT42zRw
WaU3mbms4I8r5qvzjmqyYvGWxaQbV6MmyFzTR9gJ/DvbQB3ggxDJwTE7oQW3KNLWeiAsatk66/R/
kljcK2Gx9FXBzoOXYnxVqHtUmGQqNL+qhRgGpDWVLJj8cKzaCqESZFmGqdD3F2aGJE+IVkWvLuLG
37iTZoSBqyzFtUk600naYij3RoeCoHlg8Dp1Dml49UyTwqWmB9SgD+P4UCTxsk3bO/SsFl1cUd8/
RwW6qo0Ox/xp7DGOU2lxi8ZMydAU6MAiJL49+qIdR3cFlLX6FHffTf0xMtR7LfHuVUTkBqBEYYkT
RrmPmno5hjjf0m8dkgGqYkCzwrVjHVJq9FgUaCsg91Qa8Ifh0RvMlPT8zmxweoPxWYXhUlBr8hRj
x12S12P/IeECpmnbKILXRRWrviSMEcJRfwdsy0FwqLhjpSvWJbJeaZQ7o57ZomvuaIQ6NQraoxzM
lJCzABWatEaFcEicGBptkh9ctbnJIhRK9F0oREudFk0fdjOE1moJLulF64SZIbl04w6tEs00eGK5
9zBmOfD5lwqWkAabGv3MuaTECwEsxyDfFJ5KTJbXwuCtDA7wFo4QZ4GQopyBhMrgoyRl9g8F2e3A
ClDQ5KM9HvR0lcbKTjqGuz6sVrlx6uhETv3sVk8Z2HTXTDZtRwksEuer4dwXJVnoU1TULy7U/8b3
DrmgHswheVKC3EGE99byulvITYu65kSNZkJW2l6IFByd57q2Fm4pfGtgc0wIEZ8KLwjPzRDarf6S
BTVSoBKFBF0vSeR1AdLN1pwRqCxuIkNbG7yOsTVXcYzcJ8VYkrxwZN761E5pGO+M8SExRTuCKytp
rx7InLxy4QED+ykRxjPpB0g+iATF8Xrtphb8tVcysjMAqKkIXeIg7GrZ1sxNJhvfStgfnRHOK23c
FXF/qOVmif6L3dHkjmmf0Hqad6W+LJR0lZkGkglQLOGY9uWOFTUTEsXu/hd155EkyXal5630Bhzm
WnAY7qEzUuuJW1ZWlWutfdS9DQ57BaSxaUb2oNfwekf8PN9rvkyPYAUAjtoAAwwooE7c61edc34B
0UiDqd2E+9haD027bqn4DlcZkgBDwO0eNvdJca1NqWD4g9VEORr0T0ti9YNXOpoYh0r5HsYFZg2d
M/pvAuMPinez3pflpo2HpWzdhnC0i+C1jNxrl5d9ovZ0936IMV1zT7uOfeQMvIws6Laq9mkY7Hz1
TQ++FS3SWnHpBIV2GxnC2pDvJM6IpKXcow97iWe2Hvh2El/nXrlppE1SvA4exYY6W/Z+yzt+N0j5
qoykxciXWMVmtLXoGRmpsNR96ko3PPcW4xCvDG+wG6FfSkO6S4X2AfKDbNaoJWQw0JmD/D0XE3Tf
heuxeQ+QY/Ke4/hgQqbEZpVpvLZI6QX1p5/0m0QEqjXw//edEr0LXxt3Q93y+n7QxyXMtt0gINqo
KmtF+ZZrMvVRCr7tA/SaG0XZeMNDQBfI9JFGyBdltbV8w65HGiLJpC71JhgvWso7QaIjWtx26cVY
vPh9staR5BmkdmFGInsSG1SpX1rGZVL0PF2gJxf0mejNC2mKRMidGwLYivNtBoHWqhInDO9S/94a
tWU5wCHqr1uY2B4nKmyxRRRB0jZL/mjg7OPbA0+fpFsad+LkJ4c0CIEIPVdtb/f+W+ciW8MHiKTW
jgIkH2QEedAoMJIHIz50NbUIbZ2hEjkY38lFaPQkt02KhXLoIk4Yg2hy9WUvS5DERRRsVI7YxoZl
vDAgy+rKfVb5dq6/U/gZPRHq6ujk0XNV8ZS2HiAWX9SNT6nqu8vDtB3ItKj6dPSwx6HbAfOBJY4O
UK8g9NaBKYOHXOws3uF9vcldtDlTHymJSyu/kmmPZuqTX3ITGRZgjpxzrkaDYcq4VlIjvTalvIny
flO6Gp2OcUE3wPYE2S7EO4OMLjTybdnRUsdJ0ALv9ySTwkg9f0KlokfnJ0zDPbIxtqvcJgXVj/Y9
QmUyHajYAUcCnoAuqlgw+6gyFZ49mSyEsPFNn6Iqd6QaQu4t2i3OqvsaQbywyGHXuig9+IvGuDO1
BwHnxIqGSPeYIKmhGyDDLQR3cnETc3jXqB/V1osp/ajiRwxKrvUCqyzL2ANYQgYjmnRHQ4e807a4
c1y/vBaz+EpseBQDQWvRwyr04RVAkhPSZDdLeu2JvrQQSUyADKeqiPxAbCuoBGKvvVCzcpkb+q3e
Btdhpjp0XG4CWd16eghAD4tFSbZ9wE1R07/xtEc9VpvW2FVYB05dIs/X+qsqhKUgi9dwJfnY1jqv
ol2HUl0XJza2s86kGj2gPpYLimPFj0rmL0T1tWgipoCShGftTO25LCu7akao1eoyH6+M5FvqSlSc
6MbQYxBgdfXI3Ax5f5kGne23wzqE3R7397GQLIUqf5e4/UW+osgyECkpK1XpUHZQkedN0NAMYRex
ZoZSXIRyb3eSsW51dVNw7KTqi0dlNc2sa28QDzRM7dGgQ57e+smTBgIQiVY7Z+Jc/SCNU+eYTNKg
PJo1dK61RUV2p8biuq+NRSHsTWj/uaUhH7IVDOk5jx+G+LUSaS6h7mJrwd04PvdKfNlmK0xuAB5w
GGx1Ga2JTFwgJVD7OGnEyNmVtNNc60fdvPYI9uqIa8YyWKqp4ky2Iz967ZXn0cKlJJXVL031Shfi
0Ek0OxpWvioCiHkeMbepvEvQIDeKUG0CCny97F6QsVIFGfaBOV5ZLpTI0lqLHe0xb1x7qnvdBOGN
h8IFHnns1uzAaFVltEVEw1oTgWmk2eq6W2p+sRATc1vK29p68tFcBzdrI+rNARnb9FkXmmptB7VG
ce4n3e1FL/zUYR8X5m0idjvBbelQaRfxgHKwQgOIhsQi1ss7wWoPZWM8qOjkeR+G8lKOaoq0Urzk
KshIzjgNc0apZNphktXROnXnArdto2iPBN4CWWR0Uq1nV8DkzBwddRB3wmigpTOulcK6NgxeysNw
QdH/MkLnW+1QJW6xq0N4zWnpHahDeMAdEB3DMnqsMh4BrrQcOq+jjgNfVUP3k75O6qrfwiTY+8Gw
yhGaVetmJZvSuvXCtdnqN16X3IZltDJ81qhVORinI2qySpiNYKqTDeJK6+QnnwdwguJun+/jVlz7
cvXNGssbRa8cai32ECeUGRo7bBDy162dH9er2OuuLW4fMDko2JTboc8P+eDa9cD65Ct1/ffehMzr
XZT8N2ZcrFT3QgqpHyuPcsOTrB9XTUTNIHYSbiSEAXdVCyS2o3Xj01Pg/lEppXu+/xh4ipP4A40L
s3wZSNQbP12OhrEXqNXr2roXq/e6+F4gUxaL6AqWwiYhWQ4kULRJ4piChNdXh3RZuatRlBQR9K7U
/P1TYngC4Ct/LZN+5FfS5OI0wcqRqJ+jvSVP5erGhhQOBrgmyOHxVrmmTrvR9tTF4j1y2Xt0oAUb
RboVJf0ndBh4SaRr64w/8wx3/vsvUSRRm8jcMkWyWcE2BnGGXGw3/ZLkzXg2VsGOnvZCfA/u80u0
LtbS9tdjPyE9QOb7Z0R9BgYNrFCUpOIj4rAky9i0m3TT2+qqXiPifX8m2lQA/7NA/sf4IMRT/tN5
Fs3Z3CLL0ywkKYYiWjvKqln7jnY7rrU16rm44EjnoK7n4s0qjlIoZ57VEG8SVhidmFLphoyr/Wmt
a+g18qTovfz1GKdq4tEQsVRG+1SBkzZ3c0J0ITG8KVlPpGET0h0iUbAxM1noSoi85jmO4dfi5h8z
+mc4afb9MjozplERTvQQSWuGRaP8FH3hXCthmqijUWmTNRgVauhYs4VJt2CoMna5I+5SmFjRulwi
x2GLi9zGoMP+9RSe4PVNnK+pm6IpkyzHNOhPUHW8EXQElRSU3VbB7YcdNkKf9rQTMMRe+ZHj/h0f
7XPAqQLzKeAQ0DvqBQJqUmQLWCp0AZKGvPBN/apq3L9n0+EHhXszhSNKO9Oy/RROzoJR7EUN3N+O
O3gxcVNJO9RFtjVXPl1G58x8nvp6qinTmIImSZdqVgFvaXTEtP+nY6V4lJfFunxKnxAYetNXHP1n
F8vEjpkvls/hpj7Ap+FZpjDk0MJwQtgik29X7HI0k9fhJtwZZ4Z2avl/DjVbl41W5XkfoGodZPAj
hxTgyW0mP/z/zd/8kIT/6Cawv1keC2q6TrUgOdohWLdWlv5OO7c6pt98PH0wmeAyUJOc++yKmWA0
bMMpWuu099Iie82zBR0dTFiLB+oKPPFs/dnFymCVrs85sJ6aUV1jn8MSmc7o2VrJBBU3nBY0syzd
uz11AApr3rlT64RWgDLZeLK30ZCXjk7JJEcWDjDvdDC3Tn+B5PRevB5Qm1GfzimxzAgGvx+RlkLz
ZHItNk1xthwDGj6pGZERx9mifxb5gMY++xHZ4U990VzQPnvFHf7MEXaCvoueOj02DdkFJnJ+YOqy
H0lumYG8eHQPCGAlb+0F1hp3vpPvgwve7j0ylg75/UWMs3ADNWUhOGe9745fNl9+xfx2aMqwCjOv
SD7uv/BlQPHtYysG1+ZK3QR3mAqeOUlPnN2ENLWPUjpWP/KMOte0fpi6De/hzobhtB4O2YHm7GuB
gzJcqIdzE33iAfM13uyKtzILxHtLvOFmXIlQ4lAxCtbRdrhIYCkvz3k2/z/imQjgQPfRj7j2VSRi
R9k2uGBjEotknx3iz2wsUT9EKanYfJw8f1Nz5z8dUXQ6sH7RmPnnf//HP6ze/+W3//bbv/zDb//r
H37759/+7bf/zn/6H7995YxOf9WfXRrVkg3L4M7E+Z0/+I8ejfwX2MWI1OhYS9FvmWih/9Gjkf6i
QDGFCqxDDoX79meLRvzLJO9DSQHPdpHH6N/m/H70zqQVpOPGR07LW+xot0s9K4L3PLSJnadjPCht
XCfFz6tdik5/GazOvVeOOkJf4833NaB/S/Er4pmk8yUAvVB68DNrI7k/Pn2b699vnc/kx2OxsCmS
LKvW5N+LV/bsOjA0wTcDXbNslOeTfbrtL8S3+Ptw8F9iBzW6ZYu4/UJ9hznh5LcUXa4wjF3i7LBB
yfTc2cI3/noxzn7L7CA3SInVduC31Ol9U8SOFXyP3P7MyX18XRAFsIyBVg9uneJcwgLNyCCXR8Oy
9VflXd/JZEXxCrbvcniHi/vYr0nEl2dm+ejFNIs5G1kEFAGXB2I2VCjhyoMsWCqr7NF6Hy+MD9o6
gx7ssLB9LGi3/SHt8Yc/9yOmKF8eHkgTAZVASASjC9zXZ0d33+ZhX8Yh0t9RDyGkvVBkj8qzKe+i
Mj74Q3VjWtZbkw8QN0wEi+RRuQwU+adX19FFJDUNsr30Kix9XKNLSG8BVfx41BvHN+XndqgeSx8x
lia4w7Nh2ciIIjaGEdqd1b62Y+qBvRE4stOeQslgoO6IZK1s4SBRp9VDDM/LkSr+Mi/GBYbWKwiA
xHrIqBcs5Kx3RKjlMBqHg1CZB0UWNqIlraxBe1ErYDiZuW1I2Qu//ga/TbdJLnJqxSFeHyJC+ECE
w0U7NrQna/OhahgKPbW9BW4gnWgSSqU7cgJcJC7Uva5HWHEhMQP4Tr3Fu+egZs2ThwlnO9G568q8
CpvspyqGP3nj73Pdeqkj4cZ3y++FXqLlRXVygarFu6EXq0oSV01jbXtV+WmK7rugxhsIP09+WK0N
vVkpAKdEXbjzhxh4rNldFUXGj8tA8RhyeOiNYJUM1V6KWBpSeIiyGhg+SvvAgHy/uGwLwFmJ+cib
fF01oAR1Ib2RLfpdQvhUxlPVvwBtr8cIeUrYxGnmYDm+hFVSHuytZlhTWpaRt46TRZlO6EcV0VwT
KBmVXXQbggbCeDWszQFHVfxvvRXV80shUpEODl9TbdhKciEtMFxDdVe5LOhuKlmHzYNQg5qsdqYB
IKPt9askLX+EZbJ1jf67bHDAlPgbRdGlaOn4uljxU2TpSGzGtxJ2K16K7L5rYukjYmprygnUCCN+
VeKopMSYX4c6/CIq/PgZdI6rgVn0k1VoJlu1Vm8tDXiiso/1BHV0CuEyEo9K7SuO2JXGsimGZeYB
I6t58xZRv00qcdmUIJIzlTaiGq9yoONeXt3iCYOLblztYv5drkBhYm7+QzGgLbV0eRAwaBZ6QlnW
KGBIKUL0hoR0Cbqm+ob70L3kDqtQkL4HYvMoScFSTuutX4feUqtAnmVR8n2I1dbJlUBzAl25haTy
VGkxjXkVAL3ViveYBpFZKQGbMfHNcwn/iRPp4+CHlKsr4AdnZ0HppQVNs9y1fxe7wodtO2kllujq
nBVrOnGuS7ib81aUkA0iQ/2aL4pFYUS9SZ9bPgBKe0a/sH5Rb7zL6XWlfGv35TK8LZcI3zzQxVjm
0U5c+RtxHx7O5T5Hz2UOQF004cbLooLozSwvH4uybQ0sxGy3e+jc9xp9nV+fsceuqkRAHg2lJo1i
I8LJX4fKXCsjVgsUWzEzL7flNc5F6XKSfeGAuYq25ru1Ux5Tb4Gu2OZM7KMqwCz27KUsjklqupD/
7GopmnawmaRm+p1pLSZpwWF/LjWXp9LT7DpRtQkLqwGwEqW5Z7CX5hQ/SoCYkwaX2TvmWrpA2HZS
AGwO8OKXPuc14pHBtl+q2gVI7jPFgeNchAWlUdCl0qiJPMxm1YEYGxbDoIFmT4p0uj01Al/yzbhr
HxHAWTV7OgN/+xx/jnj0MIM7XQU6ETOqcWscndYY/kyCqjjYXaUH4VzB+MQ3paBDDg0IaXrlzkbI
fZjLMH9de8qjf6+UtRtM07btOl2fU449PZ9/RtNmxUY66g0U0Ah7ynXrDMt0lT0INlyni2ILwObp
bLwTz1wd1ThUW3mSUUud7RbXSobS8LJpdMEl2HJ3F20oGTwka8NOtnAY2xt9E6zOrpsT58CXuLOd
0khmb+gBcdkptrjMV/GVvq2neo9N2XgHVfzco/NEAkFEVLenU4ERz57ZsIv6Ec+6KSJYdyTqNu4W
TskS+O7PGt1P5Vxl/MTC+RJw9uL0Bk/Om98DStyTa4WKFi82mm+r/lI+X4SZBjA7DEjQTJOUCzDm
0RnvRylstLgCG4UvVcNTbzOtH3+lLfOn/sZ/U7jmq0V5SZXgrBbvcYOHY50MkEKrqRoUgGbriBIs
ZBKoAbZ8I9RrcVh4zS0y8MK79u7uyjv1xbKtQ17YEQQybx3y9DRQguZoGjFExrLhXIXv1Nc2QAaq
lEkAJc+TKuzV9RC1H/xNb0x3WV+oNo5UawhfI0chn/v8ij71uT9HnH1uwTLksQ6QIgcA5V/jzEI8
7wLT536JD9D5eKd27ud4s3Opwf0BHR/igYqTQRU+q0uq3LYMDXQBd3slPY4PwhZflnMH4omtC/ZS
kzX2EXjJ+acurDK15A4H3XblrrFUJzuouGzyDRUhp7wNnkOoFt/PnPonHjCGaJL8AFCTDRo/X291
I0nbunMV18Ygycb8BDbsQn9Rt9WKBbXCbElYaC9npZGnOZxtKUNilNP5yD8+TutPZfaK5hIvCcO1
vUfAJSDApnqUtpf2yRowh40IvHllvLZLeDmO4JwrvJ0aMzKPk6wQatBHN0/mdwDJZXyiFCya670K
2DQUbn89sSdjGKppYZQKinY+r0FpRanVEMNrvlnpVi/uXeGM7t+p9SJ9CjH9+adJNCNjNJVQIIR4
VVY/u7MKSOcCzB63mtmP5qgzBl8LV15VrRv57dezdGKvGRLaDDrvSR15qtleU1sjcOvcA2g7WCvB
krGAxhpFaKiFWotfhzo5GAthDYWuIv252UKHpQVARyAU9M4LwfJedbW7+3WI49YAdSaQ1qg9Ujgn
0Oyw1gWxJ8fli4Rb8EP2SCkNWsAa+5rzT+ITB/GXWNOx+enry3HgN+EUq+IUlpzpSWp+N+yR/jcO
tdfC/ZmxnTiGv8SbzZ/qNZ5FuOn5PyENYif6AUZjhZ3d2nOSp19HO7EuvgSbLe2hRyWl/xgcpm1i
f+vJzzHllkR//HWcU8/CL4FmS1xHpL3EvgbGlaPgHILU7EbaBAfc13QVudlyXTydO+dPLMQvIaex
f/pwbi+IKEATUia5Dhqs5r0fvx7VqQjTGqRvhGY3j4evEVpy33BofAE2mHdjYVub1+cE3099oM8h
ZpdyiCVBPEiEaHCd0BodbLsL0CtfNsOZg/T0YHi5awgb8gSbLYU6g47bY4iJiQ5ARymwU+n119N1
KtszFfHPELNFYOETGFRiyCmUyVvds/ZeaS6zNMZIyr0RyuLnKGvfmtTd+0PruEAE1b59KS1KCrX1
WKaol1T5IdbAkHbyNs+STR3U6zO/8dR2xwMC5UjuS0UTZ9+0htommV0msP26n94kl2t34BQRK08O
GoS0xbis9x95Kdq21ba4or+7PFdnPXnAQTNBhA9sgwS54+vKytU2lzIxF9guxqKnm1wdSp4n+krc
nMv55WkJzd4IpjLJaYrc0qKszj58EhuVmmaMWI+rg1GgIVb3xY3lW28cvMi4qPcgGldi56+rKIeY
Fyf7MGpyymg6WgpoExqj/6z2cDRwO0WVo5ap7iGBKSLUUuXYbRtNvCrEUVyonvrgGsHVoLib2Bhu
RE8/Qx88br1xM3wezGyJldqQZFVRCHZ8Yb3Ly2BnXmg3naPZkXO+fHGqVGNOEqDmxLpRjx4faloY
WGwydfIa3+afkhMtqc7dhk/SjfQhMS84mZPb7m3y7dfL9FhzmXHSeqdECNTGYrF+XSCjKLVSAfrW
bp/NdXvhFnawxzthJd0WjrYutrLTHhQE584mSuciW7MEP7O8WG96IvdCPPE3KJ4PW8QNL/H3XQed
dDMmDahOs7orLXGi82v4g4do2Ejvsii++0DQozzd+jIg+TOTcqKa9HlSrPmzwFIaAxIIk7KSVsJi
Ui5W1kgIn38UnLqkP0xiKBtRlZw/cswo98fGa+D1AxrDHtP2bpCRAfqXLrv/EAx+7/+L9yO7/n0r
fmmwndqhVMhkkkG0Oek6ff3YVSJjphkSrRcK0L4qLuOpjgHPqF4jQSTZmJ+8BGa+QSZnEyXZwS3U
tR+6u85Itvz+ixrSPhzL7jEVzJ+Cn65xxU0v3NS77Y3uBujDFrNQasRj/Uj18a3M2h+ilPS2FQn2
mU90ciiMwMAhRtIo+X0dSqAOJUJwLUN5ti6m9rj1LC+THeZW5ktNNk1iXV6Cn/wmoLj/69g0keYn
nUpbmESEL8a/HGHGaAIkit5SCcurGOBunrlPRQT6POhlbZG6ZRfaRql5a9fDtq5Buwa3drN7a5Tm
XW3LCvAz6AilwTaWXoZoC6YAn8rKqTG1Yr8fAymF/iRB5Mp0fCIFCRyJorQvXZG+GpkBralNaFl4
fouHRzDs8sxK1240PqDei3KsW2J5m5mqE0cGrtGDVNyZOr1L/meTqku/adoKD0YvtJaqBTnCN/V+
WQXte9/IXI3IKK9phUQbOUR9ptYqULQyxACYD+vaKuKbVgyh1JUitqKd2S38BtqUWajxFpNJdJF8
7bXUXRgTqTHxpLBHw1N2EU1+4VyXSL9kPTQwbRvTYWsxuxV1R2xFCcg/Rp91qV4pnv+iy56HsAzd
5jqq86tS6ADEoxVn2ZGo8rnrIsVIFZC/WNeP+SCDmAX5D+NgObqZiP6/BHvJGGVxW0i5ihi4GRuP
iov+nIXMvZWF1zCAXmKzHTB74wdVQfYWts0VDn0XATRqfNqV+FqQ/ImDICqd6gRpbNUIdNX6ymoo
L9cpwsISMOwxQ+shsXIcv0er3rkwMBA1ECnsK3VzXQmBadoaOhP3VhKhDRv3hg1rkCaPpw68kdB/
BFMiOW4bFZsKW8u2DX4kIVTKqDLQgDKwZAvNvaqO3jaJ+otMVb8DuX/39P4WR51hLYzFd21iUvXA
mheBqcMCKxrfGVCyWwSCJ9mhn6Kary/bOqBsYOE6WRS2ohTbSqH/oOr5E83Jpdkol1oR31ly4a0M
QRS2Xp/fGa34HPXppR6ml9pkDJyouJTmhQy73RRKG0diC0XiHgt7tbuuvPa5SGApK56jCu6dH7ff
YsvnZ6kVK5Z+XwbxLMnCS5h+OF1KOXZgbqiu4EbuO7l7RGHv2jSDN7qAyODX4X1Qx5IddDTgWEaX
mtz4UJPYH3kfUnMo5bvQUp+SpH+DkXktqxVk1dI79GLzxhPUncSlKPvTW6MMijAI/reJK97rebA1
SjZBC1N80Q/Go5/pV6FGbjSEnuPV+lOetbRkM4BFUV4vFAMCuzkgJTfZ3oBKt6Rlr6L84RkkWG2q
pNdp+p0cdriJWZEOxt6vZUhEX4A8NWoMM4a8ubSUhKpkaZWQP7srv1U2qsb2CofbNINZ5cvdASEi
tEmt2171VScx6k2rlSvOc1g8qXZVDepLFHt0ikNs/jTl3hpauvRKewkVa6PGasSOKr9nYobzq6st
Rra8iuqGoro7/pJLyQ2d2HffIlYf/DbqN4F4EXnSUk/TNeVMvEGlcJ1HwXWmQ+TSo23Zt+uqlA7+
GP4U1OgQ6DWLIOlqJ06ENxmt04VsJI9mCCY4rOgy48w9ea52d+WAx7Seeg6kfROZisrayS40XyFR
33FApJUuqBeRn9KojMrOrqNSWhjWeBlTaTuIKaJRiCxv3G646AfrSerl20Rx71pvBIzhXnW5ugzj
5j6SUNhQkxxT+rbcRX2xtrrxrfSb76XW34hG8RIihemUXX2HfgEkhGE/CkG3AkSDbW/jok/WcRpn
if9g1XWyMOtoLXrxqknKHjOVcFmZ1p0WdJeJG16WVg5/S97oo38ht/hYh7zmsHMqqOcIG9RK7oK+
vjOkcI8i7FOg0VwbyiDbjekwOpLQX7Lr8LAYm2Gl5y2dW5njX6k6KLxypKByWHKepiz9dkDHUqpx
dm6bJ6FWaZxlsr4qAnMVyKi0TYoivvTTKKCCtnXxVnrwKyu5hhXiCuHWjId45+ICTftYV5ZGgfFj
mBdvGrypTVmLN24gXiWGtVasCkIKluweirFGO8rbSlfgwmU4TVpKVdht0wFeKMuHXuRyWUhy6B0Q
UZ+UVrNvXEaLsZCfXMO4KHN9nWijjDKRuYmqokdMoXrxu2HS9lzGjbGK6+E7TKMrrOyuVCMeMXcf
r4tSXw4jlEea0zEZUrp1h3AllWqy8GowBiMmsk0QjLtRMq7bxOM1Vsns5HC4VkPpkFXBayNi9SBl
/W1ZDhQlA/Olj62tpxVsOt947Mx6F7kZbqtZg62GGN+gH4SxW4GpL77VcBfRyNGAfoQoGtkwNt48
Vve+sPxUtqtcgyzWKO1CUtic5eC1h1gpEPscO+lugKzoVAae5gOe1Hinxquq4yRW3CiA7WrcFQo1
ac3F7qIegye5Sl1cgbNxY5Z9sE7kcjNJacpq+iMwu+956e0EKX2M42inND1qM81FpFarxkqvzGpk
YgwcxrKuAIPgNVW2MQawBzDFUhs50DXs5Ve9TRTkJjlrFRG7cKQ8ZOh2fX8XIGt7KPowXqQi9Dgr
BW0i6dWDWpfXODAPT5npWtDdqKMg5t3DF0OQ7tfPpqMSMr0mlHw1di9fmF7E7MWG4Fc0JuDI1Mkv
CFj/uFNX51vPU5b5JQudwkgEobuFpd4E3vtcrTFgtJQj5USbaV/ko7RU5LMdtOlx+asYs4rQoDZS
EE4xqqW0mkDn7ja4ENYxb/ZzdZsTNJ2v45nVEYJYinrqC2CyHPqgl1B/ba51G2lsB9kfJ7g7BxA7
rhnMZnBWKso9qeeA5EOF22Bj7L3lBKifTAHD3VknnJNfCyyGjPGMSI1ilpF4LYaWCc9sRietAAdp
m87beR8kHUifT0MNZoh0f/HrpfjRGj/6gPA+gNXimSkq87JIN8YcNTq4u5wSthDapMBbDb5Zg1DA
KCF3KlWXk125UJ2zfz3KHabZ/RR6mpFP1cTAkBORh7lFxmcs8uvYQYx+Ny5IALCUk1fhPt0NG+1c
C/Zc1NmuyKox8CJIeR+bb9wq5iJeTfBs6n+OsO621V1bLLAlO5MqndzztAmQ/8cp4aipXrewXWud
wU4Mt2hnLevltOfPlrlOLqNPcWZni2JGSpOaxJHX2SPNXqdYm/kCVCy+tvVN4CBvtPn1EjoGq358
xz+HNltC+JYObY6Wi20ezId6hWGVRqqwSlcgtK7B7D1L65x2QgM01amcBEHgRbkYD8gGbIXrsyfS
UTo8+zWzVRUOVVP4Cr+mdsqLehuvokMFdAH5qTG0A7tzpKW4QbVP5+qk23EmG5/OoKPtZHygouE8
gKuarWk55CPXgmUP1BrtLpFWuVlsWl9867wA7RPz5teTf/Jz/xlvjg1JMS0ZE8PlhErvfYSER/Px
1wGm7fCLAWmz6oKcC0FVKATwUGodChRBrrvsTInxKAZFBLpOkxOzqkpHSjsDGuNamPT0Z6LXRL+W
u31S3/16GB8+K0fj+HTnzsaB8Uamd7we8eE2NgKyugvI8oANi85bGEH2Mym65WAhv1WA7fZCb9OO
wttoBvuuFAJyazR0enG8Jr8+s2JO/7JPn3C2Y5HCw7/bpwcxdacU1Axe+vuQs3ACoqCNU15222wV
nEU/n40727aKPMqtMLBUtYV1Fezjaw1m6AQXgDS5iO79TcKtehajMPNsmXhBnPqfhjvbnwHWQV0T
Mlx1XQN1XqTfp26j7jRO+1gvBWxqkQejT+EUF95LlS+Ku+iqEhfnWlkfF9vRgvj0O2b3QNWUrppr
LGws9tb6sgL5XeyMC+/SXZfX2pbmVrOonYm3hEhL8qBdkhH1O61cCGtzVd7I3+PFdJY0V3/FHJ08
w4CXWYDLYFZ8FIw/3Yx1KnjU/ZmjEjIfJoTl1mIhbNEDCS7bixb9pY2ygdT6rtKirR8DZWH8lNCm
WLRv0k+EQuGHVmc69kd79OOz/fmTZk+hSAoiSZlWaW9+w9ZXaQ0qGedukmnJHX8TC/YW/6S7Pvsm
CGf6XRIRZHpNZuMiu9QB5hsYWVz6trc0HfVObAD1lcDfdAj+i+EivxE35y7RU4eqhEnP1CyCSzV/
E43cH+lYoiLfAVsp6m6Rmn8zYIbp/BxitgtiV0YtVWKk5gHNDW+jgw3yV7TIlp2/nJCh56EjxxSL
WczZ7KpGXdBbZcNPszuMvDDDletQc3x2nz1b3UR34eHc4+DkExp88QRAQ5LtCHSVRCFyIQXsBnQE
2EvoB23krbGmh7M+G+uoWTEN8FOs2RqNLcVVS51Y074NNuGVsWxBAuXnLRanM3m+UAFPc2WBsFW1
OXY673LfzSZIZrj1rye8KWnmTrKnjfdXWGufXI+fos2SLDMWuR3NDwAoSmjBSHMkdAT7vQZVdjk5
KuaHs0jFUw8Zid4IvtKmLh/BnBBECOu+B7Zs3ZlrcakulQ3qY8vpbsDt+XF8nIwys/057uRHUno0
s5/izjZGOFJwF6e4wy659JAvW/arbuntJ6tp5VKhFrKunGGlPPpLCB7reL2LruOlcB4bemrSAb9y
Bhiwpo+y53CsBhwJKFJWS3edo9X0OBHwKehNgPz+NXJCtOTOHIAntyhotskHEQrdkVJDXOdFHCiM
PrzQd9Vttw5XCPWuGyfbio67jxzLObtrTg/0z5iz9wcq9lUdyBNA3bfbifEsOQi28wAJbNVcDw7U
/7N8zlPZkKpBcRMNKiFHyW4vlElIhWZ6BHibqQLSrf7ubGjSTUD4BVeOo+zW86XG7ybg/9QX4023
jXbBQeXiFiCRT4esf8bV+xiVwxmEfMJENJB5zs55bGmTt5yFGQC9iUbegnYN9uMGpios6KVHIWr5
R5Xib2Kr/nU6o//5OK2sm19xWn/7n7Ba//Xf/+mDzfpfYbL+79/+9bd/+/d/+qI5OlVS/mCzGgiL
mhxmbC0YqF/4rIb8F07YCfAowsH//Y/+4LPK0l+gHKsyxr0g/USqWf+X0MofcaVxPqogUXF4tLS/
RXN0jphGJXmCaSOJwwIyOHxmSYpLNiIoQW0sBQUZwfHeQy+txb3IBdIbe9V6qBDZK+/HYtMV8SYN
7nsU2cvufUQqW0dsT1Hum4oK3OhtXORAXSt3qvFH0T4q/rk30nyhH/3W2bEhIJZgSlllLMWdOFko
e7vpTRZeWjsU1hzEnM7lSbPH4VHAWb7CdGlZXBCwWlrv3QhX84+0AZfVvwpr+0Ga/3QX/R4RJgsf
g1vnKJkHpCC1SdUZy9qhxyT+rJ/9+3Jbra2MVxMWF3a37a7GXXjpvlM7cwA2LT6t5+vfQ32GKZye
5D9/wTy9R5EKmpbVGsskCZYjkp3YRiHIed9X96q7qWvdaYuL2i8XUvnDCMJ1ImZ/17SzulU4RYz4
Y5I+5SJ9lUWlB6hrqZU7dD8WamTgDJRPlgMI3db/h7TzWm5cibLsFyEC3ryCAOhEURLlSi+IklQF
7z2+fhbU090qSiFO97zcl7qhJEwmMs/Ze6/mMSjap7kmSEG17hL9ME2lBvuruVCHONuPfDwLGguk
DiDgR6NztnkVa11Bvz8zNVLRo9fjqrlKCihndVgEyTA6F+78pfHO9lyiQEsONAjP3lsCDqjG0ph5
idbjbnH5CFCOKDr3h8DxL9zws4PWf1yoanFMphr7NYVnqpFKhKlmuGr1Pi2Eub+1evr54s6+vl+G
OLs2IZKRtAS64VrNs1WI6ywnRJfUvIHAx7ghD3FJIU+9nwfVz3bn/zEq6UxQGsBFf1F2zVIqJjPW
Y7fuu01KI7KpcPopU/uSqosIgGzHpn6p5s4dc9NNQnGbpyANnxRCyuVIXdXlAL4j8hqfZNzi3h/u
x1F9FGb8ynkbRTZZhAYShq5bNS1nKq3J3pDGbAVTXw2q+tC3b7PkezNBzDRUVyRympynRakGK5ht
xemJVvcwjKBzqprgNHNf97SMIkm5G6b6RpwTwZbn/jgLwotoYAUXyt9CGN4OqrlBkeAmlWn3Q7Lp
kuA0BOHfSKvxx6rmhaL5t2sSOxnASxaH0y+y82ho56KoZMOtzPl6qBI3MV9I2OcXt26YCNth9u0h
VDF5h8cymlwimjf9kB0xHG/jWlWJlbk3ovY2QfNSyXeJTF+hzC48649mxfnKKfP2fuR6K3ht/i2D
UgQNUM6zVldyuaoWyBnhwo3cbHRiYlW6xV1yYwUiUZ/FdUmOZCv/lWYMQspbRqJ7Jr2opCCKs0bM
4angKqR22jXt7I1yjTd43KdR99ATntdXvheoaBX6Cyvvd9NfBmK/mHDxtehny01oqYnQSJ2BHfok
De9Se9BNfhAGetKkf54Y532tj4nxeayz6Zj2atZoHWP1b+Ku3lLZcagfE9N66F3ZEXH+Bq8Xhlz+
5PnzQS221EM5xhKXc/Z8hgjxkMxbpHS24g1rsF0I40mG/rN8xBPtowRRHi5tGrRlU/B1XFogOjsq
+p/LyvTpYyJJ49iG2LNIZK69Lj5WqH/liEV8jjYgVj0jeqvHAtARoJnyQYrvMLle1aq+M5sXf8xc
TYzdqCYuTyU8uZmuhllxZ8AzaGkflBBKCtHGhMNGU+lEobWeBxPVBOdl+CidUZKnSoSs+KDM4l4m
9JwWF2i9hty2PDJiexCBkoTywSxL8mHTvzOZzRErSQhCKepAAuJ3XT41ez0rKwKgOyBg0qUT4Nlp
bHkZcEGT/SEuSfbq+czpQWTO3aD7rpZYlMA2c1Ducqvslp94JBRk1Vbyvov2mrQtg2ivBq9gMh4D
1qyfX5Ez/jqF+I8fQs4+hkXS789rcdE09lJcS77blQkhA7dlrvyVku6W7/NMTHzChohuP0EK69H0
d1V7MLt7vS6eqqZ9kuRg34/KXdKOd1Iv3/TB5KjqifjVu2SyXubS4mYGJQnx+a8mywGPLSCaKVAJ
PYBBn5CefuFyzjW2Xy7nbJI1nR6OkLF8Vz4Yp8UjHLiVsEE0uSI42ZX+LpvWdA2NbL7UcPzmuycv
OydcW3ALvuiKEZx0odLNvqu3qIcVfV1aBSgxfIeidoql+7gMYeR2e0HrL1QZv3uX6P+THSjS3MVN
8e9sI3q9IPUXNG6m38fiy3RJGv7NVkX+/PfP7qkgpoERE5Hthua2z+7r+agnF7535+rzj+e2CLOX
lik63fOGmhkUIccizXeROIIDMV1F/RPoKAX1xh2UaQXq3jZi2tXik5K9Stafn6fBN98BpiJVRUOh
dYGW4t9bqESlWkioGdHdGw7EcBtGm1MRBhv9bvsLc/+72/l5rGXx/Lw4qkmgZfXgu0khreuydHvV
9zKYmz9f0nmR6eOW8kZqpkKR/euxZigJEg/M3nfJz7WjJ4L9nxsNFMRA6m5NVG7xB4bsqu5ICL4S
pdGLp35fdm8E/l34Jd9f8H/9kPPTTWHBlmkFbm4LXK/z38Wws5tqfeFyl2/Z2TeHND8dDhGLGSkz
Z98cXROkSet4c1p19HLpda6wTQCtJKQFGu8O5qGni749Ejo+NsfWv25a6dJpYnl0P/wGY1kjPj3a
sjIM6DSF5aKlWwGvd6P03VSWQPm3xhCQpXqDuYvGgWmEum7wfr4F367lsgEjbcnh++p8zotUItaF
4Uc/LWB9ZNVBGocnAnRgNN6kizLSQEHWdS+xMm5LKX0pRenZytGQy8NCrDPgVkjTSpXDFSLbe7mu
tpYZAWsiSkLTy02gTQ9V0ZykrL0v4/hR7WAj9up1qPRg5uLwwv38blYqywYFCb9JzMXZrDSbIjDm
nuvxh7sKAC8MDzh2jwbQjaG8pAL6Zq8kfx7sbFoWiY9kpwPMwia1GN2kfKnD21y4MPmpfH7zjvCF
4JxNUC9HpOXfP70jSaXWctRIPKQIcLBQHqY++TP3PoHjhfZgwZ8a5rn16rF54sxj2c0smkeaLoUN
WHWfK7j86wpFakT+oB0PgD79fG3OpIHK+ok8NnewXoo8eUDpfp0CTk3I7ozlyXTVpDHXRhck9PiB
rJjYtKr8PUjhQUp7AJK96+vKCbJoMJhb3/SJbBrArkauPiVwCts/jTSeTHCwvTGQRJR44rjkTA9O
oUWPY16iQSmkHUp/V4xfC3/bdEQf+bdya270fFxUzB3KZH/WiNZur6N4vsoigLGVnjl9OpSumg1I
wFEIFwa/mmBuVMZOIFhOvWTGKsZMvvtV3r+MiuzEvpzZehY7sUG0S5Ov0XA5sRp58lxBdeMmGPMu
lYftDNk9jGfKafW+zrqVGA4oqcEgyN1pUmZXKIIlT3uwg0T1hKY+RAAJBmL0tdeBaNqgUfYRFJ6p
VG1z/h0TxDRWii0ntCbRWQ8iPHUcAW16W0ZoJ5rJ9uG7yNXQ2Hl+LRNurveNAs6lFtaVatwQm38S
ggjujI9ORwxWRQeFMWJpsJBkpf3jUOS3UVk/4eHrVoV1HDvzqZ1D+pMDRZnUyK8juXucsmz2WqET
V8EwPWtLUHyQyO8SX//CBH5TzwspAzhO2kHzBOZuTzpJ35JIgpYOWrb2DQlusf7cS5mXyc0L6mV/
0xi+O1T9URzi+6pIPb2B4QvUPCZrXXMqTB6OnI4AZw1ftocCUsLYaQcYiKsyjcEIqsSpN1vE1l4A
Fkgdp+fWGG9nheaVWjnGmNFkNQ+oFa/8zrrGJ7POo2BTJrmn1u2u0aNDrytXNA1Kp8qtfawQtWKN
7ES727qoH0Nd+iUN6U0kDB46fqglBoTgZBphDirdbk7CX6aRxl7VBhd2J99tsD5PWfPfKavHbS9C
5rQQDVNKaJuVQAPl57VbEr/7Si7JsBxEyYgjuvjfQTo5xXM71ZYLFw+S5WEWr0W9P2EaOyFeua0s
mAY+TgftCeCmN6J3r3mvFZVULj31hmxYa9xlCVdhGKeOOUckskoHaO3eQt/JoudUA52SVE/GMOx7
LQfL1Poxmuf8qcxEj8wMYyX2w9pvCo0H1d5OnVLZgWG+6dhxZEIXDP1JkapjRDsbnwg0n6WmFPag
19GiE7Fy1Y8SZBZNW4mBBKZNBMUyPynIgyVikCXYUGVfOG0or2Ilc4Dr7Wsr3er6mzg9T0PhaUq5
HPuEk2GQAqiFbhjImCtKp/VrRGV57ggwbaaOPqAUoBrQyG+H/ttH0nUSaquq7NwsR2yW9PsKe4Y4
CcdyDK81A/xgFFzNpQSPW92gLvbqAtJknRWAGtU/IT4UasOEf20i9Y/gv5kSlQwN3BD0EAVTQsls
ydt0qwI6T41LJ4dvynTLvoU6D2lgOrke/z54Py8bNp8Ke0/Y4BqYvblK7HB4D8DwxfN6sJ7m/tfP
b9u37xqCZIXONr2Qc8lwSLG3EY3Qd3PjLTKexvQUUo/5eYxzi+fH/pNUGJ2ocdKBl57JPx+6Qgno
VZRs+yIxZsoIGiBK4nfayZZ6wVZgDOkiId0qXwbLByAx3Sfky044RzL9byvtjPwVHjYPIP6f6dD+
7w+zJPbGKKa59f/+MPwjjWBlPbs0CSZZ89IIrwirL1y+/t1+FN3REkLObuyLZa43q1bqG5HNiwHm
htIrdqq7JkA8jTJflRvFDqvqjQC/mzTjH3J6QFUFBJZjN/SafSJtFMiIdfwbrgUVDemQt6VnBW9m
XoH5gADRSizoEUn42gbfBTYny837LLWVoXOFgLBuUv6iqrxtJkxwyOUl0b/qhpaab2BXUfqgWeXf
mXC8qDt2/K99dMww+JnWzteHXQ4rpWgUJ1JzVy1PETOcUq0t1rdCWe5qI3JbKFLjQF0mk7ZKpsJV
vm80uqFRcfFN+u51XfpkNOmh7X7J7JaVrCXGsrNoCaGZ3mebrljNT/jtyZJQVtNWQdWP7PPCE/xu
XhqGSa+O0zz/PXt/O9zlehlMljuopS1b+SYqhIdZvJ+VZjXp6t04Q5sVhNPP0+ZcsPbxdnJkYynQ
lgr6uUE27+IIVxEfmx5yF+7+jv1Gmrz06saPsZc1oFw3UbYQ9RLeAnXJ66xmobHbaDjWW1B3MKZq
kDQjYQR6YVL0qP4CueHjEW6zoNt3euwKtQGR9U7KJ6/PO6S8A482fOk4+A4GJfZIWf18Vd89QZMd
L+AGNr5Ycf+dcoIyVUozjj607/igDs3GYFKkRnfhwPDtMKq4tFOInWF3/O8wYaxYJT4Q7l14p+Ls
HoZrSbn++VLOBZX/8YCw/C9Xgj9EOdvAD10JmlRvfNfvHgQhexgD/ZrEUxjTeGx6lQ/dtdrHblEW
LxpmJX/S2X3VlIISZnO+oS1y4aq/e1HpZ//XDzrbntR+Xaq+SM0ruF405/V+8CRX3V9SrXxzQFIo
AxFzoHLG/CKXq1vTN+tmtFyxltxwqO1KqV0DuWQ5XhrqmysCnLKc5Jec4C/RgkE+prScKZEIdb5q
8oeg73jf8/5XPuYPuebvNHgyMpC3C1P+m40e42oGQ+sGRdmzO6kVGfDFXDVdGb/XXF813dPPL8/3
F/bfA5y9oAnBP22cMcAiiFE2/ymI6S6dMr+ZCJ8vxDwrRGTlOE5ZGFByQSLHVw59JdXdeUXlZZGU
LdKY9q7YksexKh9nV94gvY3e25Voa/Fl+ziz7qwq8s+POZv8jZlFczUappthEuu0O7Zz/3/PzZT/
nff+OJYog0SWl/guz5+19NK34LtJ/881nO3O9bgSkKwKptt7WB44eMdef5Qru1irTu9mvt2B+3vI
cO6eLnWKL469vLWfKgZtbWWjWoQWrsYNlZnJXXRbHHo2A8cffJtvur0kKqVr+e7nt/XSW7T8+6eB
VaktlTHMeYvwPY/qurHIGBD+/jyIdGFOmMu682kURjBJ8uXhyTpnlylzJCV3R6tby1O9SuUWi6C6
UcN+l2JdqvyTKGKUNgW7IP5XGApXqYnG9mcXa+lVUlwqC330yH56e8+W+zZTMmnIufvwTHeqld4Z
c44QAiitFfW31vQ3S4xf5tje+11xXYfF1ijjTRpGW3/8jZxjo5Tszdjsdi3VDLhiY2vtTVFc+2m+
STmloRHczCB7g0bbRqT3TKysFtgyPT1KybSd02zdpaD3JOJy1OJ9UrEzBGnJGRS3s6IEK7NAQm2a
5SGslY3fAtZq+10Wp2uNs3qUGhj0ayet7/LucRCOerMeYfZdeIbLBPt6k5ZsCFllk3begpgEUxsJ
i2Kze2i31j65DVx6m4j9EspaFzVCH3/uy3Aq4A+IBBpR42ezMSqVtMM57LsS+Ny8LIFU5qdZk5zG
FDd1cBPNuJDYoLpKzslRaunnohfQ1GwfzclNRh1K6/1jBEtt0jlWU8kIs/ZWFDrbb4vnbI5vSTk8
6tFdEoCslPOtVKcbeHdHc0j30vhUWeZKNJMbdUze4tnARNvFInWmk9YFN7VBgg6xGJZl2ZGcYj/q
CY8wHAOy6P/mthNPSNSxTuH3vGsSqsNEyZIv/wKzWVTXVHIBpy4gJyc5XhI9fvt11Jd9KTtxMp7O
VllIdrCDQ3qWflTeVuafob/oEPpOUcC+ehHG0QFcvv9ni4E6mXMzKPSBCrtp2NZOmXE/y9KVUpq0
kclAy8nljrQXIUB3me6jbnbLjkAUobpF4MyBWbpuRv2QTuoDh/19oGheLJvbvFWOUj7uAov8CGDY
OkoTsqKPkR6d9Fk+SEpyrFqCKpKHPNGcdhC2KRX7CWc6gQe2poh7enurvO/vyfq8EtL7JppPQ9Re
K6nloHElsl17m/v8pbdupkS9xeq9Clry03ILi31UOiZQ4rCnWFVHKqGR5b0FGtHQSUvIk/YdvjRt
y8qJLLKN+0xsbJ0ImUnBTJ7rCWe5hqKdtIEguxbS6bZvAV/U6XPY6iABJ89XCcHISnTThia9+gQo
kPKHZRtjSaeekulNxF7SaeOh1puNXBbOpLHbL1fdVO2awh9WglVfK3Lrim0P7RGTgIw8ODx15ZsA
+5dXf62J9dUMa1VDSzD0mqNm8a0UbH15N3L1g1W7kpiscxFceJLdzpZwPYfaCfMcOM7qlDXt0mJO
nTG+SQdiQAQiHdr6kMBrHOcVJOuVEVoAnvknE/5v7R/Fdrr1McO2mWG3AonxvU8IAEQa7mnCUqf6
4YaQFYXDcUHmakXWKxEPRP5QpbyKoqsYx7fQZjdpU5ysYrIt85cyqds4s/7Wrcx6DDEu006hqdnE
8DuVON00hfTQxhOU8Bno4/xgyh07I9WjsXRrGsErIsF9bprrJA+91gcVUJX8GoIijljkcZVKdPGK
ztg1AoExrWSe2iGLd0VBKk3Ziq9anKMN7nnxXsUseJaisbSVPr8K4+3gB4cseU/lP1M3gG8Y7UnY
RguhMtXdfNZsPboRpj9VhA6vcKu5Wul+uaJKlAy8HTBm0xAlk7ArqnhD2giJZFNsN3l1mjsS9bUQ
9U+8jpvJTWWekKyUS1HRmaXYGRrzeowChFn+zaCZv83yviRKP5CSnRHLqwCQsEamXTC910LlVUjk
6z58Eco1L/Y+U57AWlwlVbLyk98VfilBXaPUsIUItYW290vRLeTWyQr8C/HvjD11lLWam1fasxG2
v0jLuYaI7Ao6RcMQG3QFpErVbUnvtkJ5KnJusfo2JPUuTco9pfanvhL+UNx8EMJhxSfjqqwfS+IR
BFknJCO/qeCP500OT2J+0CAl5EFwT6/A1bX2LWHJEJL4RuJ2khdKcZzUJE0/kCOA50uvXDPV1n1C
EjY5pW3iCYOya0wYxMAxxmI8Kvm9mCL3IkfjIRxEr5Aau4z3quJ7JdXCzk9Amgaeot1jtq44PzRY
Ka1wPY36adTmUx1Md9OE+ScvCKKu4EUEhrwffXWb6JGDWsTLuI9V8jw00gskloM29atRox6Wzzfz
gmRVMICSk6PE1g26QkjGyVM1xy46DFfW4v0w+beiHFxx9OX5lYBWk9DhDbzq2vZXEFd3xDSs9RCB
vFTpdhonz5WQrknS2MV+7yYx2Ves7pkwcxigOKiE+Y0W1bdZpe2ElqIkSULH1lQfRuFtaJI9AVmZ
owTVrpqkp7QOnvQ6vo4JdJQ6ZW1mg9PH2g1pwUdl7FdhHbqZZJ2S+nUiIsIQh3s9Ff70kXITq6or
JS8FVehUp80V6T7dLY1en3Fog/ix0IZ1oBTXWjjfUM30ar33YkWye0HfJ1bxroNhr8NmYxkPY9oh
Xe2RsrSCsRW6hX/ygufzzUyRnyT0rdgYlMoeRKgTKKo9D/N2XjorFRvHqRr2VdBt9Nbf6AOrbyce
Zi18x8S1RUtH2EtjpwV6xSG3a5LaxkK3w3HaU6CshZFSvGz3CVq3KnJUq/aUKXUD8jmk+GUsaRRZ
ZotkMNsm5r0cmMxQDg1jTdkaLyhqg1JmZtXlSZTyjWo9x5W/l81F2KfeCkH8HDVvuVHftrlMDJS0
1ZrXPqtOYS5slTBaEZ9ks9VxhJhcqCL41ad8eeJcd4wc+HXP1lHp3EBM+KDFVNBDJiO9gVEh3uld
okFOPcPWabSWscJtoLw2VL98JbmSxuRhaXjVfuE17W8aELvQf9BT4trnypnEyQt7k5M5IdTIu3xs
raV+ymOWjxYfj4WRyPCdQFaeOilxunJymoQcsKjcsqA70VAdovwhKZ8bOBuhnNgzcVft3LhpxbQ4
9AF5QJPiSGLJqzTvcsU8FcBzmKlzpmwiS/H8TLmLodNf2s8uR9LzDSaGL6LOVGUpXZ8duQTZ7KxW
phkc5MWqCkCoaCACNfqEunItz+OmmoujWk3XnXEgrO+CCfO7jdbn0c/OXQMM32zyGT0mza07Nd2l
ctx3tXnl8whnZy5mwSAXGSP0fWX3FZkXItlcQOPdBO9BqrBZkAQihMhk1HmDdcUu2dyXRBLDCM86
VA2ZfKoH/VEVhEu72o9d6z83/wNIYJiLNm7RMpwVSfKG7GIjCgIPrZPdloJrti8C4WMSS5AY9wc1
UtYWjLiw766oslHpVtAnFGl79LN03iQtBPWmXbcCRQ6LzKyURrQVtm7V+tsiGL3E1+3KeheD6yiY
7zCFgbGZdrEqHJAtehofypLdfAUkSRR/l/3LEP7uzL9Nm5G6So7VPFDOTx6TpHRlSMyGFHC6MvcB
NOuRN1Y1gheUKBcMRx+Goh9uinVW0WHPqI4qHRUWhOIt7uJ7TRxS12cP67RCIWzSXqGjpTT30aCt
WjZEpTE++D1Xm0G0l/yNliIl9MsD6npbmkSOzDsR9bcU93utMVeynvIxMxFb58SSvoQE73QioWnt
sbXIUjb5o+XVXGl2lA12xgln/qUn1201r3AwHyJo68F8ipPlfmi2wczuoc2oEElMTbB7LQKk1vy2
KnnBkixs9b8KcWvCCLbcCAlswIhOEtOwW/qSYRt4pTI4OfWVtn4c2HLMQ7dROcJVMjF273Ia2kK7
NfpVMLLqjL3Lt8Odm2JdDIbTI7erRE82AD6oUbWNZzCwTelYY7Km7H4ULehZw5CsmgA0jKB6ckNM
VVihiVcIFRyRk/Z2mBpg6Ueop2xEJNH9+eD2ZYL/+4afx21aBTmegtoK9Hr/mNKRINv/zcmQphvs
PkT4eOLO5lCbZyBw6aK7A0kvGI8X851+GgpMjS1+uEs1qu8qRZ+GOxc+db0461DGLDdJ2cwLwqbm
6yZLnffzfft+3UJ6KisLl1I+r2vmZiVbQ0cpsfob3nOkIalzPRwCd0kzaN34Ovs1XPnHySF/avvz
0F8emUJW9aeRz4qYlST0WoEW3WXv5C3pYsUlDeSy5v4zwz9GIAvXWo7YaIL/PfpmUg08SUcC6Usv
aQ3xyqp3QglaJ5ov3calZvXTUGenbLOrJ5YJy3S1o79eIJvRQXKyaw1JekJC40paBSs66BVJipde
zG/fFHSW/3mVZ6UbLRV7o564j8ImIBPRZluyyfGn+950zK6Mv7JTX3x2l8Y8+5r3WhBaocHlSnVD
GSaxlepJTaYLl/aR5/XTXV1+xqdCZj4oNTGYPMCA/e2Hndp46rekQhskHIDo2GWAI/LMKe7z0akf
ZZtt9sXa2LkTf2lP8aL+9w0++7QbVPwIV2cvN+38NRCh9RKzpO1Q2juX2jTfT0d6stAjMDLRcTu7
4kzXy8znYVK00I6oyzxpb3EgPk0dBWrItGuZg7bmLiHSvmsW7s9z8tsZQylKIUpiQZydDW8I+dh2
nFvduciv53rdqYJn9b9GKbvwaL+d/J+2g2cvrVhNqpSyQaCDcTK1ewJm/6cDUDVdIF6GjAnF+CJe
BZs3JZ3AfkzTYD4p5UoL//x8r75cAiNgKDIo3OEq+tJWHlsF6h+KM+L42pVWXand+88DSF8E8IiX
qEKiPUVH+dXs3aRKmSqTH3hRZ61lcXBMPA39WB70mQwYTVsbanTVCm8p9fqfh/7SQSBNiEIw4WbI
TYgTOSvRF1ox6YMWhV68hSfIl05Z/z/ZzJfH/M8EPxvnrD04TKTFWh0qXuVIhrEdPlfrpZc2r4S/
+S5dpf/zl+Kfyzr7hhup1slWz3BmMKw6+TqxXn++bx918h8u6MPL92nFIrHfHMuWEdS1vlNX/Sk/
tpslsaxdV78u50h/+ez8e//OVQByESDQSxjOmqBUiaHiasXggXp8wizjWFl96Tt34YGdV5MNo0v0
IU1CD7qtG4RHMKkrq7a8ZBE9FL9mX3HH7CoLNFf0Wwqsk5eqsfPzTV4WoS/3GKmVqLARw1R+9nKK
dYfqMeCicZnampkjDH0Ke+3Cu/Ld7IPER+PaUDm1WuLZsk+2J0U9k2HaXrvKVSCuZbMqimbfBJEr
6qewrjALtpwWhuDCbf5q+Vye66exzy6xk4duTBTmnzpZb3FVefMwgvmqCIWr/StVPnTdTZ8RbVQi
8pOQAoey6olm7iRqVzpGg7t60sQ3ylmhE9RdulaK4KCU4p5T9kpRTxhGNomVeVq9EcRgUbZg2ESI
c32n2mUXr4E42Wlp3HfIUVV/XFvyuB04lq/kTMtJcBXuJwFSFaGzVZf/xsxiF/O7KbR2YuwyfMVD
SkxqQvNq1sEQjIbopFL8Dskj2oyZlaxEkWJq2tYePmj6dRSa06efX5KvTVBuIe5qjJ7cRzrN57ew
r+VgUENyqPX+IUzEdWW1Xhk1jmjQD6DomLePvTZDxu3hQ2R3YpVv0+4oaQMHPW2lTcK65YxmxK9q
fYkU+N0brMEIXGJwUAefC6F6clPKcJT4OFEyn3tQWGqytarywiv8NRZhuQcyyZhUyoAtnQMlA5TC
idmPAatRQijJklJCLMy9/id1hOuKNvviktTWEicYcZPfkdEFdGz3vzjM/Ps7Pqbap1WxCtUwamo+
lVKL5iq1/dhL/b8/P/Bv7yk5FKKmYJH+QuyzwiKKJTniWtFAzjiQ47R0/PbCR59M0W9WH+3TOGfL
QqdNQ5fqbCxw5dJ0kQ9Y+h+7OnyBiO0mdX5lCAWz4o4pcBUYgrkax/iuoalS9a2nqOhxY6Lyq1Mz
FxtBx7M6BW+h2R666c5I/gxIE8WpWJmdfvBH34P41HuCKJ8icgyyPPqV1zMmgAgAg6+kex1lbj1l
d0YW2u2Qe6MmOj1J9roS7VKptGeBaBqTk1xLI6y9LrPMzTEVW42+7oTYCwlfbopmlQNpmC3/euoz
j73OSmwoOJLI6OqgmAL+p0oYN0Zj5KsSjnUCVSUypUNaK+ifUdquzFaESiPNhYvrIiFxw6zW5Mqf
0gbSWmqwLOikUlcphe2gfG/GCMNC7PSoWBxLMVKnDiiIzp4ZTSxU/NGiCFbNWFjUT8Lw3hDae0lq
b7OOvvRs4YcGe7CyjPIxjUMU0bdlq6/DqvzND8rtae5baNjGa2IagpPNACUK42i16XVR9TejMGFs
lWr8hAXSbn0jihDSYYfjNNr0wR+k5G4Wyn80I1ilQn0tWcJOSblLRuZE82uJYAJxo6NidCi6hEJR
vkKu+STl2q84bdwgtRDjUg1R46K1URa4Cp4BTU+vYjFwi0h3JXpsVVlsgkz8o9JvbzrkLj69yvZ3
GUWvxaB7Iw5+IdadMEyfrfp1sQvMETnh8q/YkNZqqr2oZeBYcknVKrObWLE1NXVKhIndWB267C7j
aTes2lnboXYwAWBPWEuGLb012+yqg+Frbpv0B0NA3o6WaZCbdVm9ZZZ2m/FTWuhGHPB2YxO4CuV3
QqduxqI8Jbnihapka6OGhAywQzwOkT1J1potlW20gG7i2h3T6jXzR0ybJxU5mZ49C6Nh+/375HdU
1YW1nyGdFOhIYdDRVXOLkOlGqgq3WGIxRuHIrnsvh9NBqq3KnkpS3RCI63ND9miwTkIKYpqYeEGi
3PlohiiBnxp0WGIVrXxjesv7mdZTN95bqNo5lnsi3tqVXoFibsVV4wd/ZQkxTCw8qsL8Ronll0kx
vMZ/QS6RM6eKowmvsjXtjEqEBtnQN8m8Uhf2QyFvZDP2kLN5FBFWqUREqbYjVTmJ4o1P8sJUFydF
Ea6mQT8uolGliD1RK53JMu2KT0qVRQ7hZ3YpT9tSl71SildtM+PKkXcZVPc2yTdlI9ipVNliMTtZ
e6iGYSUm4zVMPifLpLWowongrUmnvx3ugjKcmEAhm6Bgk4X6XqVt1Sj3pVLfG33x3CjZlZzpD8jW
nhsrOwlVtw0rtPoRGE0t26RsZJKUMnA521NClRoRcpZQmW6KFavJc9I8S2NEX5RE2D7YptVAfxSM
BXuNlkx1qRFWRsXigBsC0783K0zYboC58LdU36MyfZRT5Yr4nZ1IlZOEElvvk9XMw+s4k80tDZ5u
RKM/kM5e0PuK16apv8Umj4r+coajam7uiGhFlQBJJBAhEYyvqgZdQeAOtQSX+zk+nxaokUCe5KC5
cfjHUNJdolBurFJPHR5CSYYOYbpiGTmTUNz2Y+32mXmwSgq8bXytoVIoq9uOsmobKOhbLWNt5SaO
9zkUVwWt5Vivt0P7f6g7k+TIsTS/X6Ws9mjDPMi6tXAAPnMMBsmIDSyCA+Z5xkrSVjv1CfoGWkhm
vdEdsm+kHyJLnSToRleWVlqUVWWFZXyOh4f3vuE/dJtOgMMu5Psy6tZdN67lqL4JYusqqcWLZLgy
cri0Sam5UwVyQR+coDYBsHEOgSW+HQB+rcCcHVtxgtvTnMkXT5SiCGbNBEWQK7NfN3fWm/u1r3Tc
QcbRX9fRnnMdswvrTM49/w3LnPtthEU2hTO1KSTT5K873dhId4r6CD9Oz876uJ8oed89yaIgDDoh
aS2vY1LBAKGXTaei2d54KsqmjJAV7tS6YkY5hvtaqc80JD9S3UlT3j7kojwchSTWwk7y11M03URF
u+/MFzUcLtUsYYiMmIawFYvxvhufegHN0Mj3MaYzjpEE+cLI3UEDn2UoZ0rxjxxURH7FWbkEAPuv
/37/cgUFPIE18HILq3Pb7hVJl00udNtQweypmdpVwJh8CpioZ5dWgl2sAe4G+omxl4PYMaAq+/oN
GGlbM++tLFxpttCjuIiCQy/7+AwAHTfN61aJgdAwU4VQhLzmmQ16cmnfZk2L/ZONUiFNIhMoDoK9
Ebiiy28++F8Nqv3osruHI/EQ3fTb/Axu9yMN/lfq+UdauNhQUpBkhTISuHbNTfVsYNiBVm6/5v4u
nfzqXFP7bLzFHkobS/e7LAK0oGjbpjfRQRkvwi5BFxeESfaiUYyJAvo4OkevdxPp+f/jUi/J4RjT
YCAxJP4aN541ZnqvUUjxE6ePxmhelBOa4lW1pWGWr7L0Ne0eG5lrNe259uVDkaHYFUMH7eO7z9Pz
peEiGHdqEXQcDLDgszjMohnfWWNkipFBzbNifiKBicHHEM5Yrq4sNOTTo4+cK3Jk8jH3N5hDbbgs
z9RDJ0t6jWagipwEhjFLcZqorD3DiviUxqi9y/zMoTba+z620vl91D8lZCjeCPBG7s8MG5VT5+fb
yPOfvzmhSX/HcVDnEzrjDO3Tn2oWXOfKN7/xYkcXu0vPh5gmltu48tamMB8uwrUAvCzyFarllzCp
hK0qAWiI73Ulum7F6lkFA1urgPbK5EYza2dIlfte1C4HXYXtdtFT33sNYDhvsrWmPTTobk4YWuS5
fNMZ2hnJjI9iPPP7fbO2iy9c6/U2KFpqPAB+Kc1531W/6Y5y0zqKLa/krX8lnTuvP2AKCGniJYac
HF3eD853ca3GgzZwWdTu6KIw9VBsobTv9G2PA+/fcQHOHXkRw2wL7Z+5/HzzAocibqjn6fQM8J8n
eNRRfJN58PbPHZXzAbG8ad8GWuyU2ujqIpfYKXG8S7GSqPVjkjz1MKxF+aXRLwUxOHNGzkfgx4gz
q45Pc2bXvX809Lwrkqp5b1oaaj+iq6jCoyk9G3npQkC7iCrrzOdwKl8xQSNIIgQm7YM2Sail3KMD
i5lX11iC2x7gwM+Pm1Or+PYqXzxTHskM2UU6H4qYPAmd5Aj1RW2GmyZ8MNvwoZMKG+eqz2Oeeqq3
Mec/f7NFsGqTldLgqQz/uka2y4zKM5vwI5iXHf82xGIXClqI+VtNGmbUzU7xmein2QGjlSeG1o+0
/Qx4zkhhTDcQfsBC5Q6Zf2Zq+xiiv6QFe2/f9dIP4Bp2Q/mQeeNdXmZzamsPaXo1luEPyEqWgwHe
5RAhVyhWzohb3efrNP/IxX57l9AsZqWDAFY5rng3uQc5ma8JKGkun+nEL61k5/vmXZTFDtD6GFS9
z1J5QfG1L4XnSsejypNWRSX96PR0PwFFzXNAjqURgv33zdWED11TNJcVWJfJj7ZKSQ0f9vf6BMCi
amq3i649aVyPMjpEWn6NQO5awaxSqfagsfah9PT5Qn2cPC6eYbGjcr8TK39+3SUoU2fa5V+pnzaA
IK17tLnPbK6z0Rabq4GKboGgnXO0zvEP5YXp/O5kzojuzOc5//DPtsDikOvUyGj8+cgZJ5yLg/vx
7CDmRCHx7vUvrqO2His/a3iYfs+XgmB7s+3Xwj7Zn9P3P3XxvYu0yDDHeJCzMiCS95XsGslrXHEs
V/gquDRDXPkYr89NiefV+bh6Fl8ifr/oYy1yzLxJ5+EnERXlXoSfbFGySFnpFjRrPt+B8vyVfBJq
CUPRojDJh4gzTdwLj/1l/j1bh9+VyNZ+WsYqRlEcTL5df/EOlT0+iOZa/pndCGflXE+fGP/+wMYi
dxQhTVUY01EVMoJQhdusePa0c1TFU9mhzvFK812U4bYt4SJBV0RYrNHZnULU6D2dokqhpQVSHL5A
qjVOqUbrWdtOByP1+Tqr83ZcrPO72IszsfLlIDNK3qMIpNoz8gtKMl/HvUO5morHKiVtHsQtfgCO
HwSOLkmHkY5MWZrHvMPVtHwtaEuI+pUaSuvW6N1Cyb6GPqiTCkq3iEWT+JUW2gqYFJ3HG6W4MSKD
wZKm04sHOGp4OqCKPJDRldTuvQRrxqFt033uNS5qe8dShyPVSajFoJqjCuW1CHHPLEyA3eMqlib7
8+U48b7frcbi7G4Rv/RhrzP4Di4E9QrlwLC7/jzEqc/2XYzF2YodY5koc1k96vV+yJOdNkI3jF71
eFyngfWojRnSVmW2qr1vgYycQpzfiGqyFckkzvyUc487//mbxCFQLU9Qcl6+uhnl/Sh8yZxoXRg4
BpTHCAviev33+SPMdyTjJwV0C656krqcD0Xg2cSk4H6BnuClG8xIA1vaAg89FoYT1juMHu3+cLYM
O/m8f4RdjoPw+1QGZQ4b3nub4U5+0TM3WaebzhYNBG5XQrkKvluO8vz5Op/Ic98+7a/7780ym5mh
GVU+36bTbC1bHBPMZIMRsHjJLTSO1QY82jki34mbjqDAeZAeUD6KU+VRBMLDkn1g3d42My5zRXI/
f6yTEXRDpFcOrBrTm/e7ZxwMlI3QBlkbJdq+2KWq4ZnPkUbTqePpTYzF8RSh7TuCLKYo0bXCLXXD
KWNjlQkVzpyarVqxayLR34g/cpBCgTG8dBUTqWkaLiwkN+hMUlesS4PxdfSl7oRbQcPxt/jqB9+N
2LpAvus4IC2clAIGyK8J0P+ku5WE57A2HRhtdMxfai+88k3xuhgLBE+j2R3WNgt9rSr9MWE6Y8No
f+HXPXvJI4g4eILhlRlZV0YqHKa8s9XK305ZDJ8gW09ZvfX1H1Ilu4QGpzxcpKkZOEYRplc9Ck/O
FKaJkwUB//qV0luuOXlrDa0gNVPuygixeBMwq/Lc+QmUsIRFEFZhXuywwbRHIzj0Ado+coEep7Cq
ZJAR4U+xOI4lhA2xutSaB7FSV3H1I9KMFUOYW9WPdtREdld1LoiYS83DjSgx4VVgI4jEJ3Jtw1bR
4QNFCh6tSvTYCeYNgmY7DyvmxIpl8Lpa5Hqe9jDEOUQu1Y1HX3fwRbR9zv6wRvYsbX6M+UQrU4m/
S9VR7qWV3MmXQx3kbmLpj20YKWum8/K3YRpeRaXQ3UDGGhgSDH5fgrkD8XCv1P6VFjaHzBJue02W
bY5QHKOfDJSEC6NbWSjINuYXuesZKxG0aq+NSro2cBuvkbSLIdwYUb+1hmFXaugnYVyONFBwmPU3
RrNM3QAlMDEVt9iK0s8vf3hp+hOO0XHQlZ2cyDeDeY1MwXdtxKrJlDeq0d2Z0E1GGuutZG41j1bx
CEa5y/AcKbeepl9CYXLyqnaFODmWxZeo9r4nMYSk7qdvDo7oI2WKc2kqYu6T3/s1Qkw4rtmaAeu4
mCds41WN/FhcH634ygqidcZLGNvaNcJu0w6h28vTIaHtPmXBBVNop1IxDqdGMFFa94fsOPTizWjC
CVHKg55/VdLUnoJkq04N5uU+sg8BI9n8UIzhLissx6TE0Cbf7pNwh+HaOpi8S69/SPnCiunWF73D
JF4E6mSH0nVrYIUaXY1QXnQ01voG41rEAAY0e/OhKEB+z0K9nd2gX1KjEaZN5qHxj1azq2KeIssv
KiV0ch0yYCTqF43K8Ez7oeQPkeRtxLi6Gcpw3UTYEhreoR7LVQ1UArDPQc7Lq16E2tXlorRSdByY
s+AxlCPNLvRhCyjFqWG9NDBkuuwOPRS3wNxQB86vCdp11cKPCxHe88yZ9K9dC7hzq9WEKzRqKVLx
BBqDiRGu37oG1hLynhFcGsJPxjPMs0umVNpDIYirrN9HDHILsf4+WhAEDfESPJstMxqG/DP06VqV
vKPh39e+4IzZdaOpu8p/auBXanVtx1NI8qTBLBYf5vmU2JSrCl8Az181Qb/P1W3R/vCjfpVwQYb4
sev45orobdFfewhyZt4d345c12vQnE7Zb+TgDiHKcrgVw3A39IwtyDNwAD2KNWO2oFnJlvYz9o2N
KHb7CKs02Sx2oCFQjkODsEW7WdgLgYZjvc9RxRrpzWjrseIoEWD+oFj11lZN9e+xUiBHeFm2gy0x
4tdiZT3BTf/8YjnVy4YG/cfNskjDsEbXoRRyd3kX8Q9tLW3DTYBjBd3ZyE0252xqz91j85+/uZ5x
qJAHc+KOQf1FMx/i3juTZJ9MOwyUu0F9g+hdghqzKFcx3VX9NUS2GuB+nX734jO53MmH4KKftSgh
Cfyag7x9iCmS6ygHsjkLtyXS3SB1Z97KqZKMv/ePEIt6s+sEIesLQiS7ZlfsJKe9CNb6ne8GEhaw
SEq1axQkHfrYEHnStf+lxWyrfTjXLjj3pIsiFGCAKFcqP8MQ0ddqs72SF87nG/Bk1mEBIwelT366
FG4qJ6UNwpD914/RppmabdEbdlSMtql//xXpT1kB/X9n8qPy5j8x+fmX3/7nb//r3/6L8Nt/++1f
+R//+fd//Mtv//qX3/753/7T/E+//fff/sevP/uv73x/5r/3b74/OjY9s849q4+Tyewy+te/9C91
809/Ffij2SAKUwoUKmQJsf+//uVvvj+S8g+IPvNvzBZgOmMW0sU6b5vgn/4qyf8AHI9/b4aYw5wH
Yf4f//Fp+A/+S379ez1cL/75nc3LnHe+KZvpWAPtw9QEwT1wbpQy788MpipJFwlV5GQ6XsiS+NDk
9DwnndSAmlHwt7CdilHdN32yy4V801vW5s2i/u0nvfsJi8r9958wPxEYUXrnSwhu2hh+ZNVt5JgX
3TF272KkBp0n9Uq4GJ2vml1tLEfeSN/ORJ0f7MODq7oBTBS3IIqL9w8eqWiVtHRmHDRnXdlFVm6f
bkIEQtBk/umf5UCcfEisJTEihL2Hvvr7cCistE1tjnDbSVdCP7pqKjgtgrhWf1HPyj93Uv++pm/C
LdqDracX0MsJNxaXJfw1M0c2EmvvzxdxcR98iDI/9Juzeup1LfPnKAhXYYgh2RbTMjk6d1AuTrEP
YRbndYxnTJ1Aq3Ny6FUiBWaDI4KphWgeVO7nT3Q6FDMqsPtwnozF56BHdTFmyQQRP8zXUh0cSDEx
OJb3ovj8eaR5f33YfwT4NcmF/bBYO7X0jCydN8TvPnQdzdVg+3e5cvOBv4mzWLxoELhnRBYvFdOr
OChcK0UCh3LLyIt1r+R3DXLsXihufUZISqo7uXnDBNyd9LMM35NnDf473EXAdj9MAL20643CFzH4
u1DWCONcNFvjQrKrVXaTbM6yuk5+4IYq4y3PpPrDUK6KzDRCRhq0ZX5d7GanTEQNjsh1x5gouv0O
Pdczm2cpb//7Rn0Tcr7x33wPWhV1qJfMAhZ271qaW9CSaVbKjXVR4ow7xI7gnO3sLnPMD0EXJ4uY
yMihAw53urW/NQcbN1cnORgbmAzt/4UZ2sl9++YZFydL0yWmFXeEi3azXJy5i3fCRt5qu88/j+Us
5cNjLb6POIHYL4zEEffGGlx8gCnkgLSm9DW+OmcOc+6ZFt9IgMqOZs5bRdz7WwkJPGUjuen6HLTl
dBhDR3yV/vgHEjmcv6YzRcLMn3y6jzfTHs7B9lwYZd5mH44WADtzu4zUYSnBlA456jMGcYJO+S6o
L0bDtBIevVGIt4ms7y0lPgwFhk1hvimSb10THUBVfjfqYtsIVJRph7fF6DZWvLbon5SDsR/1Jy0G
WlLiaGWWBz8wrmUJ2oNRb+pYcCbmG6mg2hYFVy/qSKbdFZZ45raRTh7OKNTP5tRIjyxLg5Q2S+vR
pXHC+9ZF9Ki0hy/SNljTT0NwFLw6gv8Mi7KL+Ofnm/HXYbxcUdYRihoInDlVef9hSwJqO4HHio7y
TWtJq1wEuztG+FPg/8M5mgTBTwTHkcF4iYwSnSTN9pJ4E3jQQhJx+ClAetfwusL6e6PnRxOAdUIz
DPi0XXixLahPIb2JHOelIpZ3+fDTa01UaYqjHOXXWhdzaBdPTQkN3m9suaHtBBylM/GskO8Fxbxr
+96JksA19JIek3hherN0nbb1h2AWSV8FCuh5E08hvbsxjOCiRg5Hxc+vYt42aQ8+QBeaIzt95DvL
MahBasrXzKPRjlspVnmddBfDlS9adyYieErcseLFqjKFL6Yf3gXgjqeAXlkkOWE3raxetD9/AcvJ
0q/T4M0LWDa8AVQLHZsicqZCsS3xWvT33ZSsDQhFvf7NGNorGYVxVVbPBT51i/ziEVkQQEhRF73h
tJ46KVBhYPWIHCI6sAZsK18jLAUkp3nxnbN2QfNZs9hqnBAQMPBJAUuyhMnIRt41fUNAbxZh4RtT
zcMExDCy7hQoWjFcl8/XdlkOz2uLThs2k5w9Ohz2eQne3FqS5emZ0RNR3ghXrY5sygrlrj5E/H9l
PMbb8sI7Shs0fTvoskgKgR7f5s+zCTPGQmeu0BNH17vfsrhBMzOYajQP+NCUdqV60KLjM1q5pyPM
ys0W+snQUN4/rZh4mRwmOhmefD/GqGaW57okp25kHuKPEHMe9GZBE1+SMmkOoW68jWrHbnrhrWtH
26vb5EI5d1Ge2KHvoi1eX6FIghbM0cRN54hu6pYv/tfSYbK4qq+Eb2cv5hOn8Lt4i1dkjknSBnid
U67hIrGqRGc4AKrYD/fWdxk/VLKcXfyQNme26YkC6l3YRZozMM+Myp6wE3L0RsBZV4Vrz6N9qmeb
NDnThVoSv37/KBCix36Meo3PcfEOEWjMoa1jFeleaE/dWtqVh9mOmwn+DSYRiNGt0q+FGzLAx6f6
Gae0C/n28w/zF8Huw1EwnwQoT0NxW3ZvAt2qGzwteWTKKwExtfLbaGKLnsZ3TKucKIqvKFj2GoA9
cQPJBZDiayKN20SrHD34kjJiKft219XibRN0NMmjVci8uitbuwXsEFCJRr60Ejy0awr8ODLkFWjP
QnAgZ+5uG1RSIr/ZiE1sFyGqAb7nfP6E8zv7+IBY8mGLQTq0rPxjYaoSerkssnrTYQfZ9oe+nM4E
Of05zsZ/f4uy+Bw7qUkQOjUjR7+pdtrBd2c5ynFdXM5H2DlkiXxyn76Jttg4YVcV4pjxTHp53/X3
GqOKvpVXctVA7UD1WDdRw9qyxpsqQiA3t/YFIHIR0sgQDA6QPyiNP+AGb6PI2vhIh0X6d5gCIhI3
fRHZQ+A5svooJtKZ7+tUwo2G9h/LtPiuu8YfkxwzQqeiIZL6qzlBtS7qHcpi5yUhlmDm37+vN9EW
n7Mse/kkaLyUFsvedhXeZs/Dl3jbHVM3Wuu7GfjDMENMbDj76x6Fys25pP9UtYb3kIX+gK6JqrjE
Msta6km5xwN733s3xB3HCQG21057nPYIxIGk5iXYf3rHo98FipvsCxT38ljxOz2wkraOnckABcMQ
xceRVAzP6X6c2PPKTI6dkbZYh38w8DAKQc/VIUio0podcoyz9q2+UvaSy1jIP1uEfvyQQUBwPM+a
FxIzjcWmVzmmJMknP26TLxUTJiWBPq+d2aEfM6P3QRYbVEaB3RJ0csA+aG/BMq2GhOl5/F0m64sr
bWNygvzZt0VEHLjnYQfJ2DJXaFTw2L5ExADPYEHBCNhEhAvA+OdhaAh/OAhhyauzYL6F1KwqLopd
0VfkYaxlurCqsdE7c591zZcijbdGquxGOIJRV9oadPVOg2hMkeXP08gmuSjbu0RBMphiywM23mLS
ozTTzcTgchaBnTQkqeAkDgk9XUbTgu6oQ7ktUeIrmQbk1cNUvurR3ZRDR7/M695GVNzJQc/7hrG2
ytrWPBmbhmc1vW9VeB9h4mZg+2tVdNSit+X8i4rvV4WSe2aSEMOjrxDrapkEMkrejJlpd8pLL2LI
4xUbvy8QBwfZl7wWyK5biHECfDhgpMFgNGEYeyghmnl+g6c42oGJhgSy5GhWtzXl0olkfSNa3xGb
WdVx6/TmbWmiSKT9mIavWQ0MwAMKUxevVj7dYWyDxDRyidLPSkVK0i9xpcgurNh79tJmPRa5O+Ip
2HbaRg3QvbambcPuXhVC8bMFyJWEnEreNZykTRDgWiSgFVNLu7FOnWnS780uYDiMVNEkuGe2wvyl
vL8S2Qka/XgRoixNq8VO8OV+8DqBBLh47Kk3EBYOVqaDPqtdcV+Jh3On4KmPCvgMhxG+uAqqBO/z
HJqQTTU21NRzYaWViLFKP8dQW4cS+t6YjPjDeC5h/XhDcvJhQqeryi9p7kUx3Uy+4PUqh0WYWxvQ
L1diGruhcIthqBN66F6rrHYTOIVfOgoE0bq6arNiMyrwPLKnJs+cpNDOrPscc7ns8zeO8bmmU2gu
flNeeqll+Sx73x4LhBmi6SFusGMMV6YvUkq/DuXXz9/0iZ7CvAz/JyQz1cXKy2ie072JHEWRHMNC
RrrUdiD+tzKXbz09oeaYy2jrMTjP29C2/NyOqm3X3OTReKg01cYSCnZBupeUzinAupT+gxlzbZYM
vEXVsWJxZVSACcLWEfznSWI633uO2BoPRXILLMWpUXtmXHxIPJQapp1q4OJiXTWFjOPORAuockr/
hzoGX2pT24RG7dYGwg9IUcS4UYdeesgreU2faW+05hrJcQR9mwdVBRQB1tFLq5tATO4E6MZe+4WG
mK2Ehj1k46YAOkLljhivaStZuglEeMUhKq8GSqvogvZMyj3VhgG1yTUE0+vxzIF76rh9u/SLGtBI
p7KpVJYeUNYqYLn97Ez9cDoCKSf44nlaPl+Yb0pAOfNDuczYTxgq2ZDjg+jc3bQUuiKDmvfPHyEW
jdh2QhhjNHiIxjGBEiir3p1wc1nHeyQ0SZuw/I0O8ir5ntnn8IcfS0BCK1BlkViZ5ySLr2UI5aHu
5+IoN0ATh18afGQ87UWVfnz+jZyJs8ROZzHcgF6nACrGS23EcBFEQ9uWa4Yn288j/W73szwB5lGg
ChuKserymZoUDxTEsGOn5Bga4EqnsrCB+cUJiLRC3TyGQnNUfdk1Syyw6pccGfDAoOmItmTvPfra
I0rGKxnWihibh1p9TAVEJqfRThPJFunsTSrd5byBB5tuYAzhOnaQ9Kc4KpwUG8IAmW4109YzUSJN
qBfKNe3dvR/etKBrPKgTfjm5WQFhdi7ltPyYW6XTopSh+aLTtj+nAnt7HRqKCFzGrx15KDDuelaF
2I21+rKN+rU0cX2hj1yGIDgxPpK0ZuUjjGE8KMZTKzwOxm1SfOmkcTegr9mj6uybEtj4yg0GdCay
DlxReenTRxTxeFAGrJ++CXVij8zIWgaMA6ISBaZxuGGg2ly704xs1IApJd3WaBHiTToZqWofESD+
X9V67bAeA8b6VCjCgR+10aAJB5G09jSwO3K2ncbmPpdRVQ3zrVhGa3X6Ro8Oo9X+ckBR1Q+bbV0F
tmUdQ9jpvojUhgfQStTcIMeqMCjsQlUdPUJTE7KuMQTXhazsapQ3KjMvV1EeAcXO3DgIvxqGep00
HlT2Qzg81nnv+Nptg4CHD3qyRbdDG/VdGwmrsQ8cdBVsEbc031eBR/n7KjVRMW4cv4n2Prx+GZED
td4MrFI2excPXrsPjOekfohHdLBngVQtnR4/38Knjpw3G3j5sQhpL3WylCKppz2O2Q/TOveJnEoV
3gZYnJpt6/eKFRLAQH7dokdoI+kaXStObTPmiqAVrPXKMb+wdDZ+Xo75p2un+cz+9y/UWNTxk8qY
yxuIb2VXNeB+ZILl9kx38NcM4ZNjYFnJmGIfWlJGkMpnGiLWTjZoQJwBViNcoof4mDY7qblVScsk
P96k1dfBQNOVuxoLx0GWHeOcPe+pWo7aAIYm8As4FcsuSd/1/VDW/KREexHqKx3PtCjapClq1fGR
wYATFa+eus85IJvwzHqo86J+WI83wReL3pa6lGhWEjvBIG+bSVo1ZnmZKOgNl+NNgWuLycRoEPlG
0gBzgMoRm8wRhcBt9XHdSziCQjzoLHUj+tNlFoLf5bpVwPFlbbvFNHhllMEuyyo7LWFmDOG+6nUn
NCSOH2uNIeK6UQ07RRNjGH4WW1VQ4euQ1+BrlqjNRuoKOwov5LOA7VMfE3Mm5pwWKsYou76/v3up
DOO8qWLHz5GI1xhvtGd285kIy881R5eYC5wICvIjRTLyn5+fHwhzjrF8dRoEhXnWiH/JcgyYSDIe
QR4Jgp7jUyyYq0QvyOzyMw9yYn4AFPCPOEu6vKIFZg6QeG4II56q2uqP2VQZBrVmp/tuCw0D3/pd
c8lATASTeiwumq/tsaH59ueBIvwSHpZfY4F4W3qItihyw5ZlkqFIGDiHP7I634boo436mfTu9DO/
ibRMviJ9HAIcFpxxP9p+vuFuDLHQZK6L2d3PAktjC1ljc5vd10/6sXG9FVfBd4+r4Bzx6eSJxSgD
/Uy0h7UPU2Ucqmrc7vKYCZUHsG/jH7QjplVOtWX4e+FdTfeaLW+zjfX8+fY6lYCS21I7WjOlFiTL
+2+k1pJSigMC618tkpfXmpahcEtGOParzu5ekchxxNW4bUU0jFbnBDahxn/c3ygYmtCg+QGwzeYv
7E2OrRYkqHqPhpTVyq5WxNuGBknrPerWtalXG6G8A4y1in38IX5KfbXSC8DECKZKRr3SinAzp0ae
atlDJNphk+3DOLNjaqoike0CUXKpFUhS6j25Ivipe0kaXF/oVlOL8wfedKJc0ECoD56XHKIpcytm
dQK9ixSPbpHsp7UOYxAwLvfWvQmphAogqr8pWnbX9ANi38oqajbq6CE0Xj7Icn494F3UFTqqUcVq
6A49ymezj5Q6Tgi8KxuRekyqtV0QfTfCJ7Ulz/OwX5WafGUgcMVYC92s0qnQ5KH5uMqN8mrw9kbq
7VWxdgc9uigT4euQ+5eKljqW0NqW6r2KNJuiWF7nMl4sfnXjVSNs3FLfSlKMuUm1C0b4aQoilVNo
/IDudJ2J5XPD4IRZQnOnxfLL1FuvuNeCwlZGGCjtwasHW5XBbPhGcZUkymswJi9WmblFYDhmGB4k
llA2r9Ucb6AcmjWlrRe9VmqOpYvKQEeyR/7vbijtDsV7S0upxw/Z8Dz5P7UenfUJtSWTzJpPDgd3
IPqmUwiHRgPk3uSuj0xDVDcueT4KSyVWouFKUa596aqHJmDW1c60mDWk7YVoUvoV086ouc2N4jKQ
IzTz730IbIpC3967n+TCTtTQCbSvI6IbXvAU4krc+xpUCeU6RqQx1xo3w+RIja+tAhSE9KK3/a5v
zVWT98hzRaugQJ7Dx/GeVNUU9GtBZWysH9VeRd2IrLiDv49Z9G2BAuiUWzd5aj6npJBVTDkuHX2U
y8Kwd4CoY+BJZTe8VPqjjB2TlPrrpnlV8cEO+uR7GPNSkLa4TAM8h4ptb12jdnXhyTUbyDRv/Ujc
hBnoyklC1UqaNnrJthyOal7YfVg6sYhuV5PsO81bR/OiYQqz1dPpMm27Yw2+non7Sh5UFzMy/I64
s1URYqVEu+91SumwNfueFLxpb0fp4Kkj3JgvInu5GWHZU9qEZuXU3PIGbZ9C1ncJxYU/IY4f3Cn4
wKTdFq1SaoRv42wUEvmuGRxjs0BYDaARLcm4wp8nRHEk2g2RZZfaJsaVr8skJ+t/ICixiofDgBPx
bBVRI4dspc1G1vVVNvauWPW4nXZIcsKwxXsrrjpbiGey1HPEbeUb96pxYaSHaBTtqCdI0e48r9+P
Y4TvH+4B4Y083qvY3NN3hvCxhu60ylCI1Qd5pWQWlK3L3DMdrba2SX5sZfEQTKWLR9YaetIKD6cJ
4c4eMI3BOkZPEny50ALPFL4mFBKlt2nRH2o7lCOn0YkME/gYUiX6rRLkN0KS21X8OtEbyRCgDGjL
FbXhFLp1O8sS+oBLzBEbyOZHI5eIve2l8iVBJLIzMkdvOezQEDF+eEw0pieyJveAmQykZ7xZ1B79
QV2wU1RONe/JQEHFuKuqS9/XaJjGjmTciwYWzwxg1HGgT+o5mchghooWyqrIsLBCBaFIn3oluAi6
buWH1UpIb+G2UIa1fLoPYnYo+m4lSrdi/q2Qj5HaHpQCe5jQ3MnNI2MDJNy61Tjex+OXKXgS2qPe
fRn1wo37Ae803R04jQJhDXnWlpWNbHxDKYy3D7+UjhPcpwkBmFTbDioNLu1KgmrMvBT6Cemw19/6
fuTWyQiH5wqHLscqirUufhOCFCXXcBWr2a6pXrIU7JJ5HSimjYAddjls9OnJE/L7SixWFlAdI5dd
uQkP6GI6gxFc1QJwafZcm7/W0Gw9mS2gJXtGI1+D8EsfkdeRNgLtfpTDdhOgDzfE1cpUn6vmNWi8
Y4dBzGTEZ3KxEzMtbJplhlkmqSvTn0Ve0jC1rtrUT2gK+foq3CZr0wketHLTfkOLcl1taryKaCRu
Ps8FTjRquIAZNzHDYGBiLNLlOJLFCJ4OGyapbbFDLhCLekW5C6T4TBV6Iql9G8lcdE1xGRvqbI6k
x/uJa89Q7mDyfP40J0ahdO102uGiQdpsmYvuHQ5Jshb0OL+rwF5sZWtdPk12ftdenxd2PRkLR2GJ
lBX9OXlZcPp617VmFs5vzFh1u9JmVOeiKOtWF+fe0qmE6W2oRcIUBQMc94JQtJ8QbMqA690Wguok
MXeIcCZF/jU5WJQfdK5FdiN2obPS+/v0LNT1JkRpln6EC1JLW9ebZts+dS6DT/SMtkgwntv889/4
IeKbzb94bZUVhxNA8YSInaPaqRvv/c2I8XR+9Tc34z9Fd7kIn7BUzV+bf5z/tae8GKvQD5r/Td15
5ciOZ+l9K9oAG/TmlT58ZET6FyItPYM2yOCTNDuQViJIECDoYdbQvSP9WDONqc4q9IUeBRQuUNdk
RpJ/c853PvOb+uI//u//O1HM0r/9E1HMf0X58r//9i8oXxZFzP9B/fK//tNf/xu/9Z//+j//XSbz
77/5r3/7L3/7F377X//6P/763/9BH7N8i7/rY9S/wKsD1ZApx8gYWXq2v+tj1L9gJAEljWERjFlj
Gb/+XR9j/sUgW4FQTnPB13/7o7/rY8y/sHfxcWTujQcF7ub/L/oYZuU/FpVF4ifDGcOC/YmR+c+e
8tZ0RTVeS9TWks6MsbdTaz9yy1GNF88TkYsgwFOgA5bqDTA/otNmExV7ST+05jqn9BqJ7BGNJ107
Ny16bSKD16LwjVUFvTjyXulZJjoG+kd7nbDlfDdwa9CPGfOgNh9hiH4M1mOtHijRMUYKxST1JrTD
qeVOFnfK9JgjViV20l90mQoHL6mY169yoohiLDyQaI/9RoUotZGfMnNfZGtJWzNsG27r2bpr+7OU
HbKps5t8cFAjOEJp2VL1TCXj6d2hKlfMWBnRDH1QytuhIJQTl9XdDbkCCPRX+nW5BYSJZgcLz0wy
SvG8sfbpa+IXvTO9K5JTi640b9uDlPmr5NBork5TNdofxKjylblcG3deK7s0QN/Ug2fb0JjSB1UI
o5iP+aUnhq2WpV0ajyQxoWS2S2mTUsPW2u4ydy6GcAzla1eoUSrppICatFbmYXKG8Umlysd+HsdV
mfSpr6G7U433EVSiZoqvScDlcaAXr91t35gFYLDu30SFATiC5hcKoydjn/ewrTQY0Ro+rdV3zYgL
uPs3ysYshNcqjNJAaa2NnjB6p8gx8/ek3cjNayPggUdj1jSv+K3ozehVJcRdMgdl8TFTd22+y4WA
wXmNCazg9eZes84pOXQ18WFLkGYHZxdwLGVijqTIJZvJ1uMHhuSDemry10p4EjFOBb+u+iNiSQYN
p5iS7lpYtmK5FUl/4royIfV6F6IWb2cNtn7n1hWW8/lDShbGNYg6YnzseIA/tm+ecRN22pP6XHlk
fApB5l1va5losUg91JeTGb8U2bHG3RkyDpWZZDkXYRMhRzfnGyYfnzgAFyw4SzsL0aMRncp6XatP
cZq4GUnQWHHX1fsiRzB2NbskPUvjXW7dz/k+1laE4CiNLaxqBpJuPx/HMlBSwaMjLkqn0D6saC2T
Zn6T76tmJ2vPrXoaMqKPvfRCjeG26XHsj+bNvW0soPfOuZbvGHtWz+U3kxbaCF30UmJtYEioAewy
8err5t0ovNzmrYzfnUYMzOjMPqyK3LuwdTzyFJfrKn+zXnJ7ZICzbq1AOYvVvrGOXfVo9g9Ju8LX
uh7PI3xgsT311leF4LgE/Bd6SND7i3WfYCRYhAUX3tpMD6p8iKyjTNJPnq6uyXoIFeWkaptyfC2N
F+3yIGcHffrQVjf1dWwIJzlK1LdC9GlUpy47kK5Gzu9FfOuvd+NMgyttNOWY9Fhvr4zBuYmqbZb7
Ogovw8PcaJharxP8l5Pos6WoULyS5zwF0KkcsfVLO+rem+tbNZ7FfMfkI+73MbjsrXqcrZNgPMbX
z1F9LkaSFU8XnazIh8jpLHecd8nlIOt3zGhu6iEev27tRsQoLW6fUunhmmNFNRCA2IOfTI5MSNoN
vgrLSQwn67ESFDvtRydnINYtYphZDG9xvtWb9DjM5QlLnotwX/Eh08yphaBJdM8aAw0Wo7YDmLGt
/ANLRruvBVpLjKLE3E5BJ27SmwHmZ7QDoiXZF5sJycLpd5fc8d+KiN+LFLlx/uQesAiKk6HgmQwh
fpQzI6mftZTgXE6ztb5Gb+N8qJOARNEWLXvlqzj/e2Kx2LKCfz8AwNDSKf6IqbMrRHYBX8Ujq9uV
z8Ie/swM24wjuMhe0G7ZJQkgDlwU4+ZGV2eI4bYy47yrpEDKQlJPE06M5jwge8g2aRKWYygnj+ZI
Y/fGWJ0Ndun8gS9ZbLvHZDX7qhwY2Vb0ursFFAIUC7C35i8oYRtyhujZo6CF6rA151C54mbggRtO
GGXQ58AAWWK7E+iIAqXoJdtMmYTo7h4TidZ6GbJ9VYVxtq0i50oXjNCJ87ynGve6+gSPbbraGsfw
up73fBWnpbfUWaabG0uo8jPiqkc3vZ89UvbIKsbLW8DiYHKEz/mIz/oNCeHtLlWBaZBs6biarazC
NZ/JzrtIewy4p+ZRincSdPSXrvUwtG4eYpf+mYPqBhzhZdSXGItMAC8hPaFe2bP+lAX591iF+s0d
MdIv7pRpjRWG2W1uqR8Ptnjfe7OXfnDVREtq6x3BgV0bjKOvEkBYDK+wAyp9H45PMBogjKIaVx19
dtTxrQeSwwoWP23sShRXrXDP4GTiFhvvyuxQM9yNUNxxbfAEyrv414asC8j6+5p3KU9oUGQofqS5
kNLBn/8OBB10pZD7yTRBf/VA8luJaHlb2ZcrknsP2JuO4a+G/3/AfX9+yx9tRNPPY6mAy7rZttRt
bNVDeZ2GvWnjo0X20KcW8L0TOyXmZHKxi/tFB/hbhNY/+5F/lPmVqsdKSTMF9q4MzuxeQItWkm++
4aF/AYS/2earduw/rI9mbzq9K3w0G/wZrU/z4fI4vOWbcl99Js7ljgTI4Q6g0Yjs9sD0aaefgR8X
rhj5Scqj4ZUPJXKwyG1cKxDvJaj1YPp2c68FEcZ+g8tAftOOLqGeQESM3nekqHctHvgwAuykhX/B
AMm/eINH4vuqerVWwv2wFg7NQX2ilfSWADSyb9f5AYDe+RVCrvzsh36+qB9gQIQGotCWF4WJf3HP
BH+Dz8mj7qRr40TViBy4chXAeY7l7eQYlA/Q+JwEB481Tdr4HB24dVelm72Ck/6KCfvTXlL5+emW
wvt3KzfGXTRrWj6dcB5xzZIfmMj3G+09/spjJ+Fs+Iq2ORF18iLtum27A2gT/i2QDl+Hi4sdrk/W
97v2y9Qi/Q8zz3/7ZCZ6faYqzJN+LLBGkqTiVnPUyxJB6cepW19RvjlqFVxuTmO5ahPArep9Tv7O
2JR8/nqjY/UILat0pMblhgXsbvb41TiXXbzXRhuZEDYyqZ3cWUjLrTMENhXHLl6Nf72PJ9eSXICy
LFpLxEXqLj6AxCQNkse/A4GWDaqcvVquFvYnABt5FegvF7at26ueFRppINfeLNjx+bob7qdd6ifB
4s8DxOZEaxLuQ+5LsqxU0NY+gN82Sl7vDyXf1BMoOu1OJ03Xxvs+1M666dRH9XRz2i1/xnj/u+xs
8Xs+c/XuGd854hPxss+YFDrcuGDrV6fECFp2iASawhrmdkHutZ1Dcg6neFtOq8SFco/JytXnhiDF
VZX96Cg4Jndds9LtLvFqnKEu/jXC28aRivsKEllivs71Ss8f+/5pxM8NL6UrOkRCUMKu2XdJ7+Rj
61xwdSelpdzmiBiW+i+b3GpxKKf28SPruWfVpEjS4LIR21IfW0I43rEuXZFMZZuPJYw0fRXB0Yoi
AHuo2CsY080d0bwCxTa+NsNdDt/F2t+4II1ojb9SjI7OdNppI948nP8ynJoTP813gxgopIYzqxZJ
W6A8Lb0i943DtCU5sztZMGRk2OyGM9KTrEgCgTTjyG/EbsjVtzBu6mhXwWm4mM6QnzUd/6aHTvIU
Gqnb/oZth+ZIyt7Eu3SYtpa8z0ZnMgKw3znLmB/ArPNl0bGEFef+c7bmqtMxDbPTR/W72ELKRTGS
75s9i7YQGa5IcIpXFJq47lBvmw+xRGbVFkx4JptECSHGO2m7MaQnHLmyl9yCHJ9Odo1Pk0vU7fXe
kPAsCQYplNSHTuXm5K7RXHpAVSKayMmysNxevVjBQGWxs6RDuqS+JYTSxbneTaOLCps4kVE7duNK
bR+q8p5yqZwDo9vFdRDNwcXY1NZKroIaTwbV536PgjyEa6K5dGNMgLLAr68buT3mhJPG+5rNIUnH
MdlJwvoir8dsleehReyq4jVXLKeeRpBmT4q9qIJfelwGJfq6ik/UmFkwGV6X+gYtCoD9p6Lsb+Z9
lW/k4n7QggKlvODITxXZo52nJ45+dYtop8c7VX4h6s8e2Ub6Kc4JX0+88UZl/Iao4Sr4ieTqrYNR
EiNK3brXjbWY+ssc8iX6GlSfd9iIdvFgIIlHgTCSh0Q+B1FgXkLrY76ZLY2ypxcuA1TFFoXtDMHi
cpTpICSYWTKJ7W67+8ycAmFe6caGq33Fh8LJLnbN+SKsRTGkQLzLh237WTF9sSHTMZjTOSKwPUNP
mmBC+WkWZ2OY1mrr5wzDMjSVTISsvcjsC+cm0safku3goSUVSw8KyCzCTfOqaHcBgzVWleBzZAni
hh6cDBQFgST5Ctg8vYs4MHZcyB54SSN5cuovDvlEEH2l7hDS9h14dhhfUUCJ+SqaV4TLD+HgJDIz
XXt8172rZQsWEpiIug1SLAxszj5m3PXRit9M/MRQYirHqWLUUMGOxpmod/oX+cncLOb3zHzeki6c
XzJ4SUGj09RRNQ/sMczIKMdp+UhcGWrn6grPdCZdQoy2J/lQBjoHxwTnI7thoYaP1AkKWVjq/pIS
RLleklcR8m5zDc29FooLf88vs9Ckxra1+Sg6PVlBDhR43mp2nPHpdyTbfJn4cde1H70Ylj19cKs4
nd3tWKxztxKrgB6YD4ZLALE2rsG85oX6Ydk824QfpXSrbjXMjuRKdrTKgWU85eaaV6961x87ivXr
RnCaD53BDhi8bbzOVwiuLkZ2Hhl2ux5e1s3PpIB/NwC/kDCddx4hL7ACb9egHLxGspF+t/lKWYh0
dosEPAtlxc1TGstNL7FUoPq7fQNzcDWclgfEUrKVbylypBoOxGBPN3LqPHACwGWmjjHTqFDipeJd
hzygtHP8l7s2HOX9XO2vt8lJ9hcCfuNNX4Tp4Jmal+fbIfHQGsxoTMXAEra5ZffMjVXdnuKdOO+T
5tEogxzS68Xl++R50Ou7EUPp0r5UgQpd0BFqt/6cFWRuAfsEYcTV7SbE2zvWWJ+cOs1PEGM3+3Qj
lI6IP1q5m5WHGlnYy1VfNwpJhQzuD2Zr2ZR8zP/L5KTs5KO2qx6LlmM8IFSFpYiKoTYda2fIq0Va
8SzOSOom2C7qBc6obbwxoCeoLCHVL6gDzW1f8+dS4mA+chkxz8pq55IDqGH0aMMzZBonWvZ4FF7N
AStDe3RF4uUGfZW7aPOkOITo4UiaI+JHPvgtQt1ev9ja3bzXMLfvXqYb5cHqku45HqFYafwdws/N
/byXOYevOxAhpoulsJrbzVW/E0nyITz9nnwEK5wfy9YlKoHwJzULiMmm1fswdjrQfeWJfZhHgaD5
F5FPvm5ue0MJ2ipskGEXd+p1p9Gxm37PIHN9xYZUd6MxuL1EmS2usIO5NM+aGEzZORL8C++tdIWS
rsjhb9ec0iuT0edLu6lAaXSHVhWHT0hfN7+UbX7S1G2I/hnAQhdwkMiYcYfDoYWhhrWiN+05cjo3
GlxJ9pLPpQEyw8VL7rKp4o2kQoo5XJE2cBy7OLyXTjb7k+qQ0CFrvkq78JCijWq+oJuZL0aYetGq
2gwR7ake5i0Wlk68xRIMpdqoE1Zjk4t14N6387X+JpjcR4Wf7paGIaEG8uY1VNKHW0yO3apniEh/
yK8DvhVlRmaiLb+wLZh0i2erRWMBNmrrLGHobZdHRuQV0UvVaa7wFKZXPbQ1Q117lj3cALq7eI8B
JyTobfcQ07QYeAU4HUAMeVcEWM0o56hmONlgnMuOsgV9wctSXdGnGUjsyB1yIz1sPibLbQzQNZj7
QFtB2j+oOm74rhS2kqN5sur1yrqlIZahFTsMownusofMZv/Plvth1A7ZpDVwxzObxVEHZzFIpjr+
6J7r0HKuT+Sa6s3rrXtJW3p3zCJt7bX9nh71d/M5w1yttlPFqd5yvBX3hu6CoOyrb3VYqf2LUYWc
IAmQItyXbx6lI2L9aV+eBe9jcJPTdMrj8JJ54+C1mTOkH5AxpmFveJcVj6H2FupplYa4FrwgBoPA
i85TdnW394hlpEq1J285sRbxPuSf6+BG++7YfiVBsYqwesb42V6SMLT74R00c3GBUs7ZxfmeDa9N
N4R7gSgq6tGctlHmQBVidN7LcH1tnsHQrQQKgi6EH15QfVJM60EFswUetogKw9E0P+/cVKH89XpA
39npwUHEV8FwJylgPB9jOZkEhulkOTvUjrfmC8rbb+HmoVE3Qxhe/Fzje/ZqwSHmB+U2P8k75Vi8
4rR84V5+iGVH0Il8YyMf0+xNjWzp2/Ampzgt5428KTgHJQwnnfEMuvoIR0AnZJ02BsvIxhmOveV0
fcgpzD0wYQeKT35sy2f+RmTDk/aH9zazW8EmrYtLFroJAReY16EA4FlgJtkt2IsjjSEQSiz6+rC+
yW4l7arOz+p9NATCN3aPoD5dHDRM6PCn0U8tBxNmruf5gVHFpdq1sSMzuz9p8Z3C++Fn7FaVRIM6
uiyLvPeyzp+4oVrXuB04FNpiTT0p1I5V7XPcH1V/HJ/ET4HrAGCJbuu3dz5uGdFc11XmyDh+veiH
YmLpNVRU9nxXsVgigLdznKAfc4l9aHqX0zKx/EG1oYwFU04/wUvmRIb0CglJmvHAcKWFSs5p5o6t
m8wHWXEw14N9kD8QHhcgbXm8svS4YEPNvd71uVsPLvmLpYhiZ1OWvkLFdtn38Q6sb3kbyokhxk31
koWI4BJZopwG+PBIOASsx7kF1kyls5fhsdhy4nNf2sIz/Q9nYHT1+t4Wbq7wyOD/2Mx76DU99UHr
kawl886qUHhQFnqGe61QMFDGrQbmo8+3D/2DUwqVIQ8zNlfkLHLGx/MRnbhF8U/uKWWL4iSb/FBg
cOrWkq9Bfmdz9ceUe72kYBQ2xCYLF7+KVyakXrIqc3oR8t4cZdzVo4dPdBDtpFX2Wr922K3dgmmi
Eej3i/1966Su9mB1/lU89PsLYMypYyIR2Re3eoWzdXlqvNGLOvTrp/JNvZsOYv10zuOjkZPWxcUa
3LaWM+yR27haej+tlXXc7YSCGBsMP4VDrdxJ0Tm36HwdbXxjISVvAx33B/YsVBrD83yCTcfXsvbF
Ez/Wc3pEfNysRv/mKp65Iaqs4Fp8H54W9eJaLZxuqznXXcRvbtrTFAzAf7c7rbG53pFZeJgGV9Zz
Qpimfk533PAeIxVbf+8UL3W7pwLHfwPJlc1/o4KnByfS5QUXlfih9eZva5mQQz6QHGx3NdjBXIOV
Y9KZyL7ArvwEcFIohylLZDuPoNTynYHb2hOMopvqNLJrciMAtOJOED2nzzK0XMXZipLLkKp3MLaU
GWotuERKz4TdHqVKa2/NsxLbSQ6fy7GcKIR5hzXX0mK7LNxC9lX+Ue1lDyBE+sPV1b9vdwndXH40
uPgy758j7sCXfwZtksW3uCXhYiT9AIjMSRPwzwGGoRWNEME9oRaZqJtdjHtvlYvNLaCGWnoGTDHd
bSkaOcJap7oXsV5PGUeicbXJH4xhC4HDTORGgomT5ZqIvhAObBevp6hhclW7xj51LqvyBfYj2hNL
chjrWF5GxKWtYClvW28jPGrq7sxDN2ctD/d2nzGesNHIqpBBrRV1SnyPrU7CMWhHGB4zhbDz1wUp
1G3Rt9aVxzb2OhQwn8Lsyb4Mx8jlHWDvI6cuiruaATP1AIkpdgc9LXaur0IViFcbCA7sYly1vwoC
l3/S+4G6DB6vqsHagUar/YCPy9iyuqwHhAOa0W3mpPfDxCTaR++jml7PxsaWiK3Yv13cGXyOj6qu
lKtHNiv7Uv+F2uDfDEl/YLv/8Hl+YMtDp5glfEjANIsn6UhoHCpkbXl6BxKWrSj6jMSFZY76mYzL
sFAPhXbIo2+9f0kGX52CVNvPiZ/ULqan4HCEK1gGazX5lNzCTfyK+Mnb8cKgtYW16d7EQybDh7TR
sg3vFJdwXUtPLYPoy5L8GJxPCYd8F4Op6+Wq2C4WQHOzrrBzaR2po850wE3gziDhFNfJcTF7oV9E
D5WOmGXvyq8GNGUPZgcXYFpN58YpnduwMtKnYT6m8rZNV4a6oR3K+XYI+SYfAuNCL+vWuR4yBtLz
14zh5+hGcE275ET6XHMPuDV8jK5Kje41KvPKo8my4y5JQvNdjN3yAv/WUfLzJVpTEr2wqgzVF6S7
KSWDlJoOsCseNqCEUzCbuzw/Z3DUrENUuHyMzYjMxKt2SUjInls42JGjyxSo7T0ts2li6jttPCug
ARPuDYSWelG2Yz454BM/3aXVDoPxSt0QBQTWw8A4yu7y/BlqMrdVHdnzUS5tBDWln5v2EurqYWtN
s9tw+XBeMqFRlmJGcAmFNJ2GUTaVV/8rdtLCSPvDQkPYYSq6huv/T4HHbW5lgkJY+Mm22kYBitPU
rX2NQn+lBA0jM9muADuvO+E4PKm/mCYi3fmzb4+nC0mjC9Hspx0occ16FbXL2XYLM6ADFjl2oJZd
YXAnftWAju17o/mmdM9TbydfAzABL5zDhsIbsazTJ971U8fHrbiDpbtUuvKBfNXim17lavoSFGpO
sDe6LVo8+RORzix5cLaB0idf12EeO1oVGsx98z0hpLP8zqL3Y6go464a/XY6KoIjaEF/Ho3NGMDo
ZtpKQLFSr2GKXwE8HrGs73wGHenxRtNqrWk3K7rZWDvmw05i+ufGWw3mZM0Zi3zOppe1gb7IQI5m
vyA33i6WiRgyv3gNNDTSGBe604DJXXxTDQDDlqyV6x7ErCFukoSEyOkl3+rJ62Pa5iua28iYoiMU
Z8i5LQx/KX9VuwQ/mZzYvbxbaTD8SjusLwzDP6yc3726H1OVglBIktJ5dbTo7vAGItdudcEDmBm+
9VeuJH3CAp7ilI6TmM7RBT2/gMELe4KqlXw3bThNcE/fi+fsHXPytvW75y7bysBoEJfhKC82dtP3
TfAFaKtMohxNCrPKnR/kdyBdkq9xP6ViEk17fFo6gIIe7LnB/kfj9di/uIatP70iNNyyJG5i+FE/
rohojiJhGOE2SwcGGBC8JX9aTgTtOXoFk0ofYYqPb7noGUv4SQGszbnAFZ0AJWl0rs6SyNI4KTPp
A+e5APC85azcJveMqrleD6bX/gZ5tS7ICfjXKaWrxtsPLqR1ugQ6US4l/49FAT881Twmcx7xECbj
heuK5h0RwX7aWN6N2Cie7JaBgs9xHmQHluzlQXWFXbmNQmmt3bXlRns1HpTE1+8hhhzTVfJ+JCwj
x/jiUdhB1je3s0OvE9s1mmpGHXZ1sgKgmeijOoFmbIb3JEyerF15H1Mw4CTqwJvZ3+7LVecqe8xc
anpeUPcLMYp4Yfm3pzrIdsSz+cJK3sB1htlphgxKXbzcXMaJfuaVH+UxazkqbTFUJrvn5C28YdN4
9CqBsYr2eWIbx9rRN2PIojgsBbGwYh6yzgJiB2QSrXsqE6cJb0+/8pSXfibmLXM6eLCShFMycVlY
UrAffjenE4arqhpiTJoMkOw3QzDQFAsNBMIVzo0XsLIbwkfqTe10td6aUHhhWsVt2AP4rWRPMBGz
0KNRnqbMnCKQ0CZoP+HN3aYH/A2IJ2fSInyAiBZH/Q2+WH00Pjg9Rhu2UkFL3DGdHQt7oTOImrug
jqkTH5Eu8CUlEEjqZiqm+W2Knea+RQrpJhwUTaCQidq7HHsFW0PYCsG8y2rfuEBBCOOXKQvpBeGo
D67KSbUUxbd7iuj8JXu/ASKB1SQekBzo75v1BgRIIyX0b6BbcfssiY5gUCBqd9bddR3dy6tbvZsX
GARnka5Z9/FZ7Z7YrPk7w4YqDq/qPrbg0e/EzrFc4/4Xm/S3WvjnoSSxOXUZ4rf4B4PKJOphMxdM
abItbi7utPIve00FOXnTC6L1dhBEin6twiahaRj8S7Vvh7um3wuGFzni6wVheOyV3CwT3UD8KVGi
NGBfSNNdYizSYjUatO88fLpjKCo6U0dmBgT81Q7FyFQyPNl30SnpNsRpVGrYxSsyz8vntEQzw6Xu
turqkgWUZhiPIdmCIAjt5brijGjQSLtxBvjpF+9MBBMPPRbx9K5M63HmHgY7Ix+DlFaPk3FxAx8N
u4cvCckjQZzhzZyXo29Qt56yKojZghtQC3qcezwLB8rF0p3kQHvrDumL+qz7NGvMNKx7Y9uF1Wud
28XuVxwJealT//A+IK/ivK8aJoz4f9w0s3UxNV3AgYeSZyueMovQ5sULkNaWa9WpNsspk6/GF5XS
juaPsZP2KP7aRfdPC40lxvHvH2ShNf1u95JY3ImFycLA3JExIpbEmY9Cn8sKA7IE66sLZBfQUlau
5lX5VvqIHyENzdjshQ11P6oBpz7QxPDMvQUleAWRBPdnFoz+W0YYZ48v9AkEvl3WCN9WMXW6jwMF
JW/ratoyjOheTJrfr/gVYBP7AR3lPQmftvUAXUx20Q4jzFGP/fttl/kwQnXbBPGnB4bwY7NBO6CH
NybGIAycIzwvaof0IzvpmyKQ8DmS6GJtFfJO59R783BzZbryxFM+GRm2CviAXa9vdkShqTwzokAJ
lDdeWocanSD5IMyhKZmAKn77l7dNc+acl1zQuTcF27HhF/QV+adWYjlPf/9GfmglirGpa9lgaWDp
IIbj2wDs821caWhgYzGxpcQ+dX56r5+vnrW++EVAnxMK3x3TvvdlAvmLs+PP7ncaPx3rLplUjJ+G
o9dBEOO2Z4VU25nJEsVoEAdXT/HY2qtfKXS1hTvxx43xH9/tR/Wk9XWZKhXfjdQdCn6wKGTAlh2t
25elfRpPU8XqKJ4k0C+u1tgBZLwGvXcJ6KaZLKAsBb2hwFpb++4L0AejS83BQJzrX+Mu2JTOFRN/
5bGEvrXNvNuGMT7sTm114YoCg3/554/vTzvo3z++Hzu9beIoHYRs+YHKk3UeHscTA8b6ftyj2JeP
FCryi3yGH8Q61x5UYERPbIIk9371aH9TjP/h0UJa4R6wRIuYgX/c6lkaZaNyY2EVinNLMN5CHAlv
xLaeI9WvF+afqzPpTqyd2sKjsQkqv18GkIWLIAihroSfh13ptsq+cOv3fkY85kKNsD4INCYIJV5p
aMhfxG/JRaWyyNgwBrYLMAzGnZFr8AZEN4Vw8iFR8dIKf6gfs2fFtMj29RsHS50awRYTb4kOLjjW
CwKorDuyFSPrF4ta/oOj2rLLZB0jfwIycNwzf+yyxugl1J2C6V4KLix3QasWC3hCF66uxeGAY+kF
xiafDJoa3BiL+SyuRTFyHyYhWO9OLihY5EJJqVIXa+t0wkdvDy5Ch7NiPd6rGzyxUdGBL/nAB4Bi
2ZvyWHzDjb998jyN11oL4uKoFo+gkOpX8sy481YEsrmx2t2cLowBdTjlzSMUwqkPELVdM08O2t4z
M4bhoRa/5eBETiH6Er9yqJpb+cM83g4oRwXF1xq/uYapI61Vapu9gPU2Uxqmhi/GCT7MV+6wdb6N
jEosBFsYAIgjbC04x8UUAq0zWOFVDjp2F8V152NRI9JIUMVATJvc1nCFr4mXqSROaQUwyZMqHIfM
uaADRCPIMZ0hKAMsDFSOb8Zp3GHJAw7juavdn+s8kChiZ39+U3tPLv12j3MwtnHc7BHUN0xgCvNh
yXrNsQu/z1ZXFx4rvEoAal8PZCcvF7BghKr8xRUNMoCdjvweOfH74LiDp7QofOSHmasKwl2EUHMn
Do/NsJcup1h9q/KPqDtPxGgl68s9M+t4BY7WO4gZRTVM6UHwhnF0INUp4HLOkVi4//xgQOX0J0cd
mBo27LDI5D/4S8ZRkxEuxhKEpwFP2Io9WEij5WBvhg6ivwJwg/7pl5Omwy+FknOx4xA9OgedYn6K
zJb7GegZdcImlZ9rRn9SfoPpLVIzeeY1nK9OJu/1QdwPxp5gNXkK8QlrQVKqT+R/Yc0floaNSn/h
Q7U8b6ZpNXNIOQ4UZNMlsWU3ph+Jz2FLv3YCcNwhwrhk+wvRdEwNq+7c8IJqJBRoKe1IWlMOEpQi
Yptcg81DKWRG9EhtUC/1gBdL7jJpKzzyUFdQQJc7zqDFe2lK+/qKm7zbraH0CFC/HTFMvpoj6DWj
YHTj2NbOhgNoCnOsT2yxQzRgo8xlqC9cVjmlN7go06XMN4s908oFWBVXuNaW9yhWYhzsTTjA5qOQ
vIC+qRyvA7TjZZRi3Tz5uiBKoAZEsY3sYNGNm2VJ4OoDTwHQUHCmPEjrVXY5cYDal9/iXs0Wj6N1
/1UV6Af8qL2bLxuZiwoFQnWMmucM+hx8YPQVmZfBXwMVBl6OP2McRRF7FA7yjF4Cw7TT1ezB2b9B
mwN2YQaHHn89IbbBRzj3FHB+w0fEWiynDeMeUdrkw8GiB4rA/7wSTrtioya9AP/NuzFm2LSK6Vnq
14jnGXkK//D6kQr+JN7R+maOUTJ1t6+D30BFuDD5hESCF4No57huXJyJaYFrkM5We8ZnmvqIllqM
bQyHicmVJ2oGAxKJ4Gascu5oFkcr3if1eRzX1TkPtB1DoaZ6iK9hq6/1aX1T7Oq728pQccTg0uzy
ZldzJl3PV8Nf7vDlekZ+QKtxNfD5c/AYdmIobHDDBvVwYRib+OplrdEiNd5FO0TlTp/dnn4fShkz
v54CAYreAqezOGJsCTRX6T213+rwQVTfSl3Y3f3MPBnW/TLGVSEdTQeVOEgEoj0776u8QHzEGSnA
b+Fas5H8tFp1fDbFr9bzV3xZSdAV03XqQl/qv0C4fExwGR8ARGohmDMpZBHAghRqIij+7dWaj7mB
YCLMdLjgdutmAGE4SzbHmIzPGVd6RDtePwUL4hUsVKTorv6/hJ3XbutYloafiABzuBWzshzkcCPY
PjZzEDP59PPx3Ex1VaEOMGhMz3SXbYnce60//kppHoaqSEm/cZL8YnJ31htxK34gcuKHxDZCpv6C
DJ+gSVO6jDcaEh2cK0TeyCgiKtKFNlRVrkmINAj48T5lbixc0BjIYDgdmueRi1qqOyKqKHdIMn8N
Mlo/pwZtSDz9HWs8AAwmd5M0H6Yjyc7zq4BEjMUXaV1CAaI98YUNbouF21Afgd1G9qZ7WcFREXul
i07VPc3NVq0hb/N2Jo11kxi42rzl/pGhVWI4fyNjLCO/z1uQU2e2cbsq06WeAmIT0srXhLPYBGnS
ey07ECKa3kcyyqJUnKEBK6+ff1rd59J9isGdGSrWocErpy3phfXzQAIpB+RA5rXdihc5d/mcWcGc
Ojn/4QT/t1mV/J/fOUDYCZW/IR+y2eTEWGC1kxRXRvmLuo/YIZTdfGeHe+EoHDw/MVinBNMUNoir
2i0yOZrfC0Su4nhg77VWjorYKEMOwIRuj/cnQ93QvjChnG9hEZx8eF53Qc4adI0/GogwnN/0pvS/
MbH//ouUf8MuGYz4mwxSDsj7/98RcdLMSk1Spu/B67GqkL9KSsO8ER67p/opc+8cDChght3yklSs
qXx7ZM3JZJ7aIGIEQffnzMtRIv2yzn/aQ9R/XQ1Iv6VeUtPX3OK/jWwLmeZ5nDK/3t7R9TO78vlq
3TZhY68X25D36E0VZP66bkdEQ4uhRDRFsTJFE9o60meaTceja20AqJT2NYXI6B+a6NzHryly8sMq
RtvM3zcGP0lC7Su8DdIXbYZcuG+IyPLmRRdYVoewSOp92iHKHttNNL5ZyodQhn3vyMTFPSr6FmCp
KUNr3KMAi2cXuG9yoYgRQKytMean/KJhs4JK3ZJm+wBPHm85ZND9vJWIrpuDMD5TyI3ybpC2MrtP
bxeDXzXOAN1h+uKXVToVnfe8skIQ7Ydd3jyq2lkbflaIBOYm0PZLkLDwQtITMbFBxw7UZuy68rV7
iX9iGXpLS06yBjjGkHELxuXVvNHE6UUJCgE3ap5MkMv8EbxKuWP5dKUlHMfdndLX7FAqYSEEMz9a
3pXEbkd7sfaaftMhX2aHSsmiRZuaPYyKxxVVTldEWfroq/I35VKLdS4kD9FUy4E3eRUdEdmzMOFR
+u6RTfLjfdYA5i9J9yRKoCo7t6WzwGqLyv1u4+gkSMHgZkFVQx0WBz1JgJwoDBSFw9vSc58jv321
MCACOzt4MZAe7vsg+dF9Im1ahjp26EcQJtnTuRXe5MHjHwNYpGDN4z9MQo6JSNCtODG4kZCq8GkJ
G4tKE2xpzbb0dVwjZYhSrNl38RW6IZ/9FiHIaSSDBknXlkrvxIP25upKiwdDnW2BoxD5hJd1HpkO
OMC0r3l7c1H+7DuPr9SttvN1dAePjcPJtvxrF0wFNxe5EpvmPOx1HzPiT71HAn2tXNwrHrrukfvG
Th5lEZwihJz8VBRkvatuEHfS63CFToDTCdF5jMAcdEwwamj+8JH45nn14S6+dYCn3jMBrGyKulsL
wPAIsHHxbydjbzzFe+Mk/1Ru+UxP/G74ul/JXKmcdHXQT47BR06ZDXau31JVQPhuNz0ggBQO/Z7j
gVHQcA3sPqODXfJ7OOs+HGRohXF4v05O4U6B5elb5Cfof3dcqXfbvEin5EF7rMMV/++xRWAz3Win
KqDiJDRgMfmdtK/4cO0oc4eE5CZepd8IWSonv3Q/0gdqt2anblYx1zqx3mtnxs2AHsNZKQl+Xf0S
87KqPhd9a24irhn7/oNC+nZ/HOFeOpzLsjtw3y+bPHdk2v5AQmeov+VLGteePHJBGl+bfd3y8uSx
v7Eu41XQy0NXPwgglX86+6T1aPv76r5GjZM8SmcT+8L/nstyUltLH/NIqn5dUKq7ET/Mj+4kBUuA
uhWIuoNlsfmy6Zz2WFr+sKso/0pqKdwIuqUCIEv/APmtzjSKgurk1tVaV8Xe4DmzXWf7m/wWaci9
7TuqQt68Vbrp3YvtDe2Xca5yrOthdDvK9tqNQ+NR4eLQIFSGSBZhVcvBETBuMqMqrppcRHxpKI9j
e8GnbPrGIxnf0QfsUGl9ddFOH4mhHqj55bRZPGahkk0Qk7zcPOcYTUBOIbKJMifcDMtD72iLAzJZ
bPIriGHaUBdLVTJ7ES/Cvk2CRvS6+pRQEZV/jDjau0BVPOP2qTOAxd0hn7hfelu4naQFdaSb1hv0
5/ltW4ZYZv17epTgdjq7Gcgh91KuJMfEp+EprPPiHY0HfiDqqqPDKowna6LwtfgFoVUDvGEb3Abs
aJl2HH7ljsLyuuR7VScpc0BTlL1GCcYZixgcMMzOzWSetcfa2sy3nQEJ3niwJ+QaOSgQuMv4HPD9
btIv8ThxhFjs25ebz6doblY6JE0vcF+6B/hagxLEJcW5LTwWel05dtr4jHRyFXXbi5uyp/3InqU5
FKdnNmUgSBCzkJ6FG4NmjlB8Hrn2tdmm9ulOEiMs3HHVwpOlfjLQJjpSxt8AN5BvEcqs4z2Co86m
AkwIBPVJt74aewZedXSYZMTyrjIdaG4GxGTdWQmxST2mmEQI1lyY8SwJPwCGiNCodwmyw+qk3Y6q
9UH0VwT51tQ4XTD4nPPKzeYjUlEgaRC0gq84n1ALh1gU+HOyz+W7IAy+fSRgIN0OQqAJD4lxGQj7
id+Q2g1gJTeY4dNIdpEuXhvNg+XrPCAoLDoqWmCXnseJB1XogwXLhUQMNVsRRPpe0oMENLpzfou1
0Td0yZakr5jxjbynvdq9ZuKjavnsElGDEgRXzdMKQo+Ck+juiM8f6q9az8tHGj2ImNuYPUm+yOjc
Eq2hLc/ekm8Tuq8tT9ZPdYaC5bEP4NhAPUj5FOGSuWJRwLtxwLFllmGJY27GPI1qFCFa48djiEWv
1ElwJyvMMQs75nAFvN7Nd7/DDG+glF5P0KL8A5z9z+6CFWn769GxwiB/YRgsqTAraeTowKJwXJ2x
tvEJT8QKmTrT533x08y7P6hXbJqxGaYJhELqJb7BWCTY+RfEuCt8xKhXEWWjwc5Z0tFS21QPtLb+
ltgZGre9woSDR8FdH/cV31XfiGka+EYxJdkGKJSzUoAuqzrogvINUcRUpuPEglIwHeWwglXoCbsL
6hyeRiR+vcUbDmjxwAwGT+bQkRc5ZvezkAXAzlM7veUlaDGBDnoSrjYAKNqhd1rYR9APlg6cGUp/
WB1UIddNz2vBFwvTiSLRmaO3hs/aTxbEqzxGjnH+k7vzt0LlH3eGqhNQpKzz8t+lWzdN6vXMKKH8
SBH5yY4reqR/c1JjnTH9+kzrB9hvfuD0ofMGPJeE3qdaO6jd6Z4dRXnXtI/GSJoZ554EQ1Lt25QC
3PjjDs0ibtS38nPVP+YuqyYSNbHbjWGKLIgFOcfBztq3fFfY87+HyJ4QHBW28gORc/tK6g0xzxWp
1GpgWNcFV5Dp5SkY8on3qLdIVv6Dmkf+F6crzMX/fxZ/ewbjKG5FueUZBBXcms/WqQ7x3bFP94cb
vZHFvvnoPeWIR8Aenxr/T8Wf6m+9zj++DIJqZIv2BvKv/rYqdotRCa3JqsiX0TmZ7kUGozrQmUeS
Wo7zjimkcG7iW2m6ExZWpJ8OO38dA8HZYKEZBtfi0FuXegYs6Dx4a6dnjDQOavxaiTZJfVlLhkVY
mv7SblVjlW6Vw6FVclvTcRR6DKlNSuquY+Kv8grc0ShGiNQgk5yM8NGvkz0oW481QOSRKCa7E5ym
Wb1Bgj0arjjwoIMXl4fEZc9hxkNtcZc9CkVzEHHOyRGUg7119gwuCxD/aq+qfvayqjaQ3qN4E924
CyNsHXnsDJEDogrLgcYLkg2hs+qkQsAvjdICwBb5iIdaExREPhTNkV0tA/paYUCvpYFuA0ALbVzg
f6UOCZfqJkZhCsoyopeWmeBpNnSi6LDOqSlY8g6ZRUXIYtCU6D69Eqin4qfTebsifaD08fhhCW7x
Cu8guSTBIWubIfCJ9Hb7j/i1BmhI8cHyTmP45AYEroXAKH2zRNvrK5M3UJdZsuP7sxbUPqN5xO7U
rdBPShcJB9mC146YSWzf1CfBcnISChgWp4ALpxtskvjU46hhcT0UynZh9/Dl+FGOv/nRkncnh1Lk
PwMaiGR7jZ2JkXgL+wh9dnMYUBdFLqmD9oiyPESYz/3M/5pab1wMk1Zwdh764jT3T2P1TErDQD8J
Sn786WN1MIghibYpAHhmj4qDw+BOtFi+LW4HmSOsIdjzRB5Nheq791LBXUCheGZrlxVwal8M8aue
9/Ao+qeAMWbh+3GVxTbvl0XbCfNBGvdoF+f0a5KAWtWQENOl3KbFgWOdm9i0J9VffMTs9W6yTVif
6iSk+DsR3Adye1yqvTZdpHwnjR/YHmBc7Tq/onbTtoLEE+HOM8kY5IE6on6IPJyO2ANT15wdLvm2
DOOBuHm3uxPE6OpoaG7UYtgkS0x3j0VRU7Z34cTIKNOG+/BlaezSuHeBZs3AyF6sitDGw9B4puIK
rF0UiQ6HBuuCClsSFpk/3F3j0+AeZU28b+ubEw+8vEPYe/mH5Aq1p4wBbo55ven9jjjHfp/nLIt4
PLpQtUIVZzPyncjXWm4SVyB6iZlLzb07wS2RT9gm6u1VZMmED3RR77WIjD6jO8Xp19gdJ9CkzmcU
TFunGhxOgMy0TcNLZLcBl+eewTDNC8r/YAchHTH8b7zo3zz6bCOiRHvTygz/1gb95W7vlykh8Q9y
s53R/jTheLBO8YH340JFgfXKhJ560fcI6vex7uLLOzKTF+Vifqne/URCZr/706qk/BsoR4EufZWi
hR7p76AcfErT48/HxPRjvJqcblvmzxPsBPzaFZoSI2B8I9uJDRD0Ba/RSGPCKrFPWiftvNUeg20K
Eg/nCYEQn8Jb88wJOVbBmiKc/jGn+Pfq9I+r4S+/8N/uJqXuxruQEiAmble2dTywj0AiahQ0g7r/
uYtL+rdPSJU1kTY3DVbqt1boL19a1Oq9peedRaJg8VH+6n3pxWB+uSZPIlNp+W3SCL/5U7bgvxKu
f/2pfxOaiOWoaqPKT42u3X4IUYSAI0Y+3sofhJ7b1dP63w/nv+WQkMdGszfhJ6YOxPu/g6dUiOmg
JswTXJnvnKEPxmkE1Jyfk3dgiguOBnjOCNB6k5z+tDFL6j9GDtoENUVTdWQT/Py/NwYVEz3AaaOv
I0eJx6nFcIjRTXtozDDJHm+USqGO4ozmvJhYgjyYOJz1AO7cUkJ/ifB2clH9gtfA8I7B66H+vKV+
U217YDNcBsKve3pusN1mrzL5cv1B6M49kSTkIo2gQD4jWj8BFWx/Q3PwDZsaG0m/SiomB8UdLNga
ZuKy5/EKxBKOUQqGvfKoBgKOeRoaIvtl5nn3qIP/IqW7dsUNJilyyxz+20d0VOOwSxoOPuBJZmft
Wr9X2dMYNM/3k/UDm5jdtrd70NW20V/L244hWd/kRwZQmroh4FJHg2GQA+VJfUCrmmh7+jq69kss
PH30atmjw6ynJ9nJCPvCuYpNL/WFacsmeQMJIe1iZYEd0AEEIv3N7bfjrsl8tpzywgk4qj6GvP9+
pmTxH2qY318rrYCAphJVduvL9ZeX555F+iJ3EjzKO4MZQtfepwsE8Xq/hhVsdH+dKrUgeWA9po2Z
nCLssgg0t2ChFC31o4vvssbmV2zJAEF5l7CHt6ggnPmBBl+cwYzlyCwaSpQ20u2Ut0HLJQcB27jp
uCW+jqBu5R7Epi9RvoTiNmph7V8XLEk8FZjnZnY7B9D+fgTEJHoLDzV2lXNGbJOGHFZXjgr3OJQv
ehkA4NijUDqs/Aifa2VDVU50iY3eKq0pnqVjToItSndzI7+yOAIIY15ZtI2p7eEws+UciwehODbt
vnVooOxyRzMfpyWQI0QE71P2k0KxWcNXucBHEY7gNFfjHR+vxIeHNwGAheALvz3zD1sYvwVfP+HL
I9EL6ZmFfPMNn8KEQTh5rnHZVWeAfouADO3LdPINbRHCHFq38zBj2tsqBp5or2MoI5U8C2eDKzzI
IME3wzfCzYpiTLRnHASrKws/jraVlYOBeZr4QpqKwaCmx7K31dpWyL8mwQGqC4sB6AozdA7S49/u
vY1tH8043C/pKyNnKN5S+UPdITJswTi94nP+VEqbCRNJ/n8/fEiqebj+56pYHz5N1lUUPLrKzfu/
D19fpEl1HzlTqPhoyWHLMSHvxlF2AC+z0Rm7TxnYBSk8JgG+XDXE3ZifmpOa70hYDMw33bk74+vs
YfNLf4hZzCLcY3c3H72SHEYEEKtz1+FpG4sQfEFVXm8QkLeOWACvVo+3waMeAsPt+IjvDmLEeqpB
9Kxqn4/YDJ4r9dBhjjxp8GHlDl/i3cYfKOPJDmPFHXNfZ7hZEJF+zPFBT2x2/FwNlJc7BW+i7I2T
Lxb7gvVlfKkNMpttkVNoZNmGG4kDcdqS9C3JvB2sJm9y8VhGvoH5TLxyhNLrs+kZ9TdStVE8ZOae
SF4AZ8zgaZ/dScbf+mJJLvrhG1auyh0PtxHy99yqx0r2GnBoNAc4RaedfjUsqPLNMPxqGC7lkMTE
QT+gQ8EEmPj602TtGIs1dYcPVNbPKomRSJ269VWbpy0sBzH2C6ke1bN2YTORwml29cwTxpPByz35
cmebPMEctsSc8JDNlIxxyDbMq3bTx5s78ysL3nxNnZAfEb/0iF15Eo29xf9XPPfdfVPuFOOCox97
XnA3w15yqnJP2oE8PcFkcUojRR99UbEFH+WrkR2z17qAqdhozb5I3gHLlOUw/Szu4C+znzLTUhrf
r1VybpyHOijsDXEYaG19SUwf03XCzuTIPWoje+qJeAkmoivDgacNDY7S7qX++Z6+lwBbyXHkT8m8
1bLEvF4GCakuMf32NmHuBWpd4QAeXxyF6qHnoJk29C919+uIKDcmKJ8FBqInxnj1MSI5hEzpQzI0
tdyf6TIWLxkqB3m13k9ubQG2PPTkEwBgyH70RXIBZRbxidAmWwYOjm1+zxFvLTsiwe9xumm1LYek
2AOgsnqHsP0lb7kXtLHHydk1XEBb03IjEnpYBm7f8cA/YMsREU0EtvqWQboearF+MDZp/izrO+vm
ifqTcfPM9jxzsM5nBQ5G6d/E8ZcwhIq5Ty9Kh70PSg1Ls8kZTGOmg4oZv6uAtiI04aeJXKr4oFLc
HjjcsSOy2lIoP+muqjkGSg/ZRhxb/qrbi7LXv5PJNVg99AMRMABixWNzVnbce6BrPe/U0/Q6fC3A
VaLNHztYW+kXadUbab0+/fR9SuzWDPqnyNokjTtrEJroVMjJn1Maq5XnasJ6jbq6voc3o7sk98c/
ugZ+35N/P8p0XRchdEno/Ud1apUJfbmI6c3Jm6D/nRpT3Cj72+vGesIqvTuz1AskYOWPPciCQXbJ
LVBO67G6YWDbcIMxvEOQxWEdLgqyjKuELmC56NW+rANuXlFAYkyDB6oOeMNdQXwUqpG7W3ePlF8r
q6BWJJBcIiYgyIhPIoYRIZs7VAHScMR+JjetCxZIpaEa5uuGDlQYkn+EWx6GN7PJFyQQCvXMeHfn
mNdmMxCh3n1b8+qug9qM0vcOfg20o9k0a+CrozqiN5LuSVVCMDPCrDp2j25S8B7ztdkQnQAMTZDY
RoSWsn7RW0HiB1WpxHasygreXrprCGG7yh6bIFwLUjpw6zUnjskxIYQTEkxbgdwu3RFty7WHyB9x
aW8hkzor6InRfOBwmEOs/NG8kx2FKgEhuLOp8Yd0CBIh6+QuMACNdnfCdbnrZdQHiTObXqIE5KXO
HK3zH+426R+qZ662vz4P69z1l7mqUEVS7ytAngkS2i4JJnAmhCMqMU7IgjY5hJ7gV46Q4TujnWXz
31er/Pvq/OfzSCGMYYo69a9/WxZMvS3V28DPVw/8yZND8sh+Ja1oHsUKjPNOerzBz6Y2IOeGYnkI
MNAoTyW7jzPxWdkw0ARoXPaj3+3JIkKsx0WU7JiSt/cPcXsjScS1ThrUVOzmyB05RJrz7cKzx6hY
elmAzi+gKOixe0Gw4MF420SIbLWAuE7AbtqTzvNiD2ETEkLCsGEjlNnhOXaQHByxPjxM9kOyHY/J
xficdlzleIpNr6et95F0lJCRag0q0C51UIQRvu9lVXD7/eeKnk8YWXzlIdt/LTvQcF/1SFpBsAkw
xlyD/MRDGFWATICVvZjnG6hZyJC4/l8Ed3xOuI5OMWIyYiLEsAgJj3nRXA3VDmiOZ13wog8YZ9/M
0LLLF0zMPsz0Vj2t/1hjCzrMlCo68eY7JTyRGnOvOhcgPVihbAzml/wgk1w5Hw/IAmr/Td9bhyzE
bR6s1jdCj/wSi8Y3v/GbGAi/uhKyyXDGbXTKPu9udiT6ySkvVohGCkqANbPy5gD1RUQezWjPD8vb
fz9LkvWvaC9mKInlk/JwWNu/P8z1nEvJYDlZ45U0tPDCcKwVvpmEJTIVrNyWeB3K00Cpq+ykouDU
XUAfAwTfWPuollKABplekL79XPo7QV7Xpre1zkfxItwvBtfZ6Crr1Fc+aTmhWc7sEj55rK5kmwiE
nOK+cgzCidHLXZk9IFTu79DiqLt4spmRQ3DCy+JgiOA/8d4jLsijHUDm9DrOdvKTgxjd10PnBaSK
iC9gFH4+/6oi9BSIOwRtNE/LWmjUbPmdWC0kx+pWOV16sdaw0xu/zkfxUfwg71rFbci0svsRGjMX
UQfMXoJhq+MIvrLAYVVtH+Z30LzFJfi29Ukpd1qMf9b9YMQP2TH/1ey1R5nKkXlDAXyQcvISv3CU
WmLOzirKbDrMfQHRc+Sq+k7c9pxd/d1t90NN5CKxCbyy2lU1A2SXn+2naesHIeQjnk7mg/oA7Hxe
TmsgrwQE/ov5622NVpou6pe6sVpKmzYiOeTP5HyiT7QRgjwxcqN50gqHETVIfbZtgEZCS/C0YErd
Fqd7gMiAGO0CfQtCWwfpyUqQ/+jGTv7pfrGN39YuMHd5ASOLHWzGyMkTjuRdd7Z0YGEUeptka4aF
4aaPnfbR3Hz0L3zTiGusGjQzmGBHZQivO7neWevRnwNIX23gfiHQneobowRQP2MPGkU07g7ib4yW
29jvX2pn8ebreqFB6TA0lF5FWjpyOd4QBngHKm2lRsxVFx+fUfIj6kM/6BKjRXJbEs5MYZiiIIzQ
a++tbbbak84LvSaUKczmpkZ7s7670EHs46RevOG9W8FZhBpHlG9b+VhCmo5fZe8PNGHdwGgRQr5U
KLT4VlAEY8rcM5BAxCt89LgXP2MoZw9rHCHBLeXC51VxMj3CNVTzBu0fa9psrOodSlYblunYQ8/Y
CIGM6ZiQexSO/LchntDREQn+hWgHOxPCc0I2yejZoNWdHelj1OnyGLCZSNvOytgjEBzBy5DcaT6P
u9SF1iW7GqexO3m9GNykQyTBXrFkaBu8rU60xZR0Yb8m4gdYBOqRana28e7MIsOp1BJTAoro4dBF
T6c8dYSWRUHrk/FEvFuJQpXqi4c1lm59F+yQ7ON2h0z4d3wWAmWfDQHr8hmu7UzIBWT7hjHWzi86
khQnwNYsem2L6rrF9gKaF/RVaFRYC6/G/MhfzHX1TZ4/lbIuJzZeE8ivisQZdEE0ANiwdOc1qioj
JNK+P5thjpKHv+AXTvPvuaPWc9l3xBTHQVt9EE/NOnc/Wr9kQA9kGfqWZc9DVYZjSXmcbUu5JpjI
OL+4UbP88Z4FOScVCvI14U5ZxynrSl62LUBHmKsyfDkyI2X8hWbkLwnLSEm4Ru21aJyRoJJfSMCf
S07HnWf1x3hcYxtWCcTNL1E9qPBkmFRCBZFUg4Ng/oyhZ1aHH/2QD4jVk3eGn9ovyEVA3Q/CswEE
QCtDH1x0Dzgxtl3n5627cmtjEgjmlvxN+glR+opEd+/YGzEMJ58thuz6Kn9mxeE2YQT5ADTFtIlj
ZlBg9dhDi6smkJLkaw18BjG/9Z7eWsaWjUgccSQHPKYGVvRVX4+0ewUhmfxAKLjUeZMGwsWYM2zC
fWRYjOeW0xCLO6Oaq6MCcxbEa8ru9sphhqFXwg0tHekeXTH/fWe5cu1gLCpDudtUnwTUwVWBKQ3S
TgfTcUZCHTUO7KTyYbRGRFF9/YMgJHuRvpuDgcThzkhKvqXlrIi3rfDBDz8CdeESZe/dbn2lhu8l
+bqpO3YmSDKMLWjQ2IXtinoH+bnMXGKyZnIL8HzfufGasMEfDbjN+OMJ6Mzua3a4drtk2iZ9q5Rt
L5yh8vqVeNnURogHr5iD7CUfnkAybUh22dgm8oMsPSTc+2TkWPyWe0CYFxzOzA7o3Xd6CaHoiqb9
3hZBPzzErEKGnSEDavkbzrTJI0VODCdDj8k6wUngU4P7zg1MkmZDiB3YMOeN4k7RmShAXnqSzttx
PzwPDxQHgOLmyJB7knrlN2GNKac1kq/JI9qwh83BirDXq9Oo7H9LloVsKyPwQJhR+JWymwL2WlKP
2j1yMzvOHTKTojboSpccFxrpbtVGPiffSL+Yhfbx4NEcq6sbOQ+HxUPDCWWJ3JXvy+yPWhTEqS/6
6vuKHofcsbs0FG1CBPi4uXUPMacsFQbH9SjPjs1Tty/PHWF4vPPSbgiqbRNCr0bKUxKUXvu9sJ2s
4sRhj7Ky5LpH6e1HW4M74mUKDLQU5TGl5Rp05ZECMaKuDBcjzofQHPhlAkLtt6ieZ7IpzWPcn+rx
Msvhah1TYt4XCDxhU/Bqgj2zSdAKDBZOAuu1wPnOgrp2cbHqaAoIOejlGZexxGd8QYvk4PBZNJc4
vlHEFu01sa9gx5BOAx6T3heToDBeavajilhPjXPlKHn4W9AQJj8ylDJVFqdFPgBnIrrtSR71IMFQ
6dw+FhQ9fNfZ8xT5ZPQuX3yyBvAHjCRZOnePnNppWFV2CLc0oKQMgdpAUoE7QqT1LveDAtEt2Kv3
a6HAAonxrhW8uTqhEGWyQprvRjwXRD0ozlSE8xBm/ElcfARuutkDIiz+O4Dh6QNRHJDw6a8CcCSo
P2f5Pbntbwos+Mg1cecb4UkdHsT7UdPQyNmNzBDidMKWkNmFHKhE38EljwpRD+3DwCiGPu8LKVXG
0POp0ZgHJkYgnX4g3fJKHvoTmTWcBloYnSZQr9obJgKXYcQem5qM9jrexFhjc7/50vuPqPxWMcaN
+xFhHX/JIG2qyrcA6RG03b9l4/UWH5gKprdVRIOgJgZ8IeoaqN4uxFeSQiymd3h4zPMQHewsysuC
pWFmiMFDQ/DLuaCgknEnIQvPpitTIG188WWkQKuoIHFNIhBorBOuc7qjSSaGR0UR+kGigDYyiaJ1
rj7T0xKggOB9SbINeMJO/iKHpPDbt94xtvqvjERi6tQ7ad2ZYO45Yug6I06PYFEA6F7aYd+nL3l+
nTLWrDonrVHpGbelZz6Y6khFAFd5f8HELrUfPe7I6SVTMA3SAPBCJpvlL/RLIPSh3IAr2bof54RI
NS59dERkSGPTokrQX6JvTQB9/xmyLdZofg9gcM2VTBTltsyK121LixzgzvKGWQOOeYvJKbr70Doq
iXJ34Xtk9axeU1K7iAFiOoc++a5J+nXxWA8oZyCysNDFJebRkHw+JHRqHSSLRx+MwAxxI8VoDnPR
5/NndqQQMJ+ufcoWSq2JHeFx2SA2RxBopHSMkBUZmslON07caRrFKKTUjtd8+SUyLrSk++xyD7dN
m+ym+rH6SiIWKgx6Rvlu0GqbuC17ZOISTSnh5nPQhLPJTfvf5lzUzLB9iBTneH/LkWBeOxlk97hm
2bJBaGj5u32BhanGJ2RLlUOxKtECWZgNSOUI/1FGmzTirixXaUIG+aVQ0e6sHgBM2aVr5hRO24nk
CXfm2zVCaZJPpnyM0W2aKF/gzEl1C4RqK9wcizc5s4UjvztzwjuuOX+yUynUwfxNe0as8XXHehdk
hPLhEzbhHig+ck3giRmZRbhYu/EWaOllEQHihie1fBKw+XSk/fEbOSzd6RqoGBa+sYYyLWDmIals
EcIUg6yDl+6zbZ9HqgI6lnzu0+FCBVNpkqrnWfYiYrSOA6HdkVIAoAxng2epChRtO4QxxbB8WCtK
RRgjpYubGxQRCCKT19F4AI5a7Oka9a7a+INJ7iLZvFRpBNFrAQ2DwV/ZS3xYiwf4ewP0LyljAdmf
vY5gdDJHbf20enUGt+lwWjpT7ljTftF8WqYwx3IxIApi2owZO64IFkcmJX54Eo4sRRDIvFpyiQR8
4nfDg8Nb9MZ+UVXbBCt+eQuYanDRaq/qhZCSzE5eyvLBMNyx22UQSfraWm6b4FD5scb6aT5U6PYN
8T0VjiXx8dquIjQDd1UK+u3feRJwCfdhUkMaMhHG2jtvD9lKx5n0lgihCj80LVzh5laKY+RnZvh4
OHHvNnwrozeu17BvDr4pbOlOqm+PkvxWpi83jRgS7zcMV0uvCrp8kkEzDfvBDiH4KJ2J3YG5qmxR
2BJTfW37nTG+RcWF+ICFmYhJ53uVXjCkN82mDerVBQ4Mv4/31uo7R9q+Oiaz94TsVpEjZ3O7qJfo
hdFFPvZb/cIoyG8OAEitCOwS3bn5ZdIe1dFr6KA0je962JviUc9Y+oTtoO8ysvZ0DutOLh2zfZ3v
F0yZ1iNSG10Pm/YYEQpMcLNE5MnB8JPY18Wz0j3ozUEVDkJzvmPXTTzad/rqtUbvhagL7I+MBONM
/iLRTvR7IV96R89FfbsbcR7Lt1OPUZeI79pD4GiJLLz+uOZGI3zx7qQsgynymOheITG+XCIr7IAu
51PXekp9zJGxWXbBcl75t6/hp1/NJ8lyJF+2vB0r5edWvUEmU6w1l28j1MfYE2fvME6ojxxrI/pW
/KXYr6BhSHrxluhVZP9teRcuDGr3hBeUUdn8Lq2XXLxEGWaO9LVI/T7aFuMhvT3FgMJrki6zPIqL
m/Zgzi/qE2qdivJm/v7YpHRrb/HXrV9b0EX8cx9VI+zah1R6KjJP7t0CRnV05+nJxKCGk+RA8DKg
KjBqxZc8p/sk3VujgPp2k4HhIoLr9ivPQV5F7hnlGZIF0xsJlnrnc0g8lZ3K9htwhRkODy4iV8Hn
m8AUw9A+gif7KFwIaiOHuDwSxMLqwjA1dG+pvtfJ4Yik5xr6LegQuVdoGzfkzSVO7Uvn6MV4FJEV
5Ok74hJ0mYBrZHgg3nEjNtptC2yOeybd5soxRmLA90X5VrHj8cI546z5pjvKahEVr5FwEZvkHrOG
dmUpQ9tWap9GdVnbDQS3FQ8yCn8RmR2BVLDSw17zKGTL6iuuR4sffjus6FR/YPa3kvdZ9Clh6XaC
Q2Y2/hzD8KMPMFZbhotOX5rxpSQetOG7fbjdUepQqc0ZH3b1hY0/QqMAhbLKDTFvpcJm4G4ed8ND
+YC65JweGMZP+NexdTzzqZO3y+hISQjobe5Vbv/JILo8S+Rxm+/UkK38N5XJzlhTqrzuXyXBjMiw
tAzT8ODV41NM8lPyhY2kj/6ARkvmP1QGaKbheA1VVSXVkMW/+fASeRn6m4rfg/Cwbis0oZQTbeZE
LbrRXaK/Tr0NhADxNlaOBbSAXAOjBLO4YZc6ZQ4U72w18/p/1J3Jbh3Zlp5fpXBH9iAS0eyI2AFU
1YA8/Tk87EWRkwAbMfq+j5HrBQzDQw8MeOZhPYGfIe8b+dvUTadE6VK+wwIygZRS4okTsWPvtf71
NyPtfPcSNufMonUogQw9Km/hlNdoKy151gDTZAV4x6JES0ZM4OukYqs0vFrchjrJfwyCz1NxgQko
7HHYDdZnc+lrn4JlDvuaPIoToBTnnDgWbakbVH+f7R0WY7TLijYSZAjBME5yv8gA/sZqJj2AWgvr
bqa51kuIlIXTnf/uFkpSll9hml+LlQGwDkulO7PX0UvawYtZRmuf7oI8XZKLYOWfJ2s+zQV+Xxq3
FfAExofP4Cj6UU8O6Qyv2zsn/a60V5j7oCc1u12oxpnAgMhHoX3iRAM2by6ry/ZuRCaHsUF+CjNJ
mxdQabQQzfEKmV9vLhPnyAXrZKfheXHt8KIs6iVMNvxe0eHTDJFc7S5ymKPzqkaSSyFWrONy7fHa
o2uFP45cXvkyKvtVllJF34vjLzOn6wmN95Iq8anZZis8/FY233YxiwWU0Y8Baetnqs5vV5Nabd/O
Vian1fSR1dQuKmfv0Icht5qX4tMEUHNIr+t9drCP8XV+hz+Zf6jOYB4uMb3KX+fphP7jpL8FCYDG
bfoL6xdoueX8dK1jxgE5WrdZ7u8YNV6bBHGl6Gh9tYDsar3Qkl/AQr4tHqApwV9m4MoZmNxJ2Bun
0Se6PBQnxlN6n9tL+L4k3FQ4l3Arr9IzslEY2KBbZZynlOQbOl8aJOgwqPAkzdx98WBhiSbupUsv
rl17JH400NDx1dmCPQbxtmHzZODAmPEKqgFpnihGJfUkQ8rwgtgFucVQ1q0/6wa6vXhYW5z57m60
1974LOqj0V4bDXnw2IRzDBNGw+fMG7f/xIgv+RSrTilFJwU+2gItTyddh50kWKlPC2CfCrnWSGAY
F/GrkmcymoUF9OYSG0APhTe7ME2SwxecM2/4PVNQNDinTGD8YmWOW1a4ONfzFXSwc+C2xUhBgPCq
Z64bL/CSAhlHOHTGWyNPMFmwvoBhw69xcKcbqIu4IAApHMo34LjxSkAuRcvPr0KlMorlKqEynPGY
zAnqoTJHpRLAZ7U+i/S5TO/LpgXXeJixnuYcLfZuv+NJFdt+w1fD2oC9P8SREUn30rY2WXSBUaUK
44EpEGNWSsG87KzFDF8hZaykWJBpDOLTzrdJdBVrd11ESs6R3Rt8B38c8PYixHx6WcM+QTq+RRiP
TnRQfl2pv5GoTBlQMUbuTkqmQu4SDjgKTYy9+zX56xW8oHxHxsk2v5RHcRd/CZ7FvoQgTRQ8Y13z
yY5O/ScDx3zYbaf1LQ0hHJuT+ZrCiBoSg3o4uuqgQLJdHvHjQBXfq6mABdAAS2Wph4rLG+r3SERQ
pBIFQV8WP0L25QeQomReYhWNLmtTII44rR+mG8BzWgtLg3znYPEbn1Q8J1b2BE6XXNbIegBFBvVF
AiQYzAkYYBunlrZq8te4oYSE5Jcqr8eayjvYhag4zH3cnZvmbTcd0hC6M6DLaZkvJo26zuFGBadS
bHKsZrB3OMEOJatJ12CylFwEFILVAcduc6QuMW4RFhGAQ6/alVvl36Ncr9cTkRAMVBSIma3KtTzV
NuDsH+9g7s+mw7YBydKCayws8518QkRjoQuTZALcSyB4Z/Q+2HzhnTQgGc6ZQ5XhlV5+QktPFxYx
gwHmpyT27ZP5Gcks/a1c9Ew1X8L2GNFviOOU4JFSrMRFsIarNpY0SqcyD7AONHmXtho3SHl8iVWx
tdfAdS1spfVEkgfJ0QZlEN/61qkWwCGnBjuGkug7e1GeOXg2+8EiU7Ltk6nAfoRiZG84dF7EyzI8
o/deB9JatdgIiuAX/MQfCwfFEKOekCr92NCdd4WDk41OE6Wz0mn67hHMufZ2k75jEBSqXKcLOZ1i
zEtM0hkWyArjK7jQrXs1kNySIy28SDROYGq10xGa/x7Tyy/uUccmRDuJr5W0qji0m+f803QgvSLa
ys9Bsx2az173qFEV0hTC9jutztrrYq2gw/4TiPqZsqeE5oROmBru1Hpxjt0dI3xlBgR9HfOEKL9o
kMacuYeUOvn0hXwnmqP8IJpfGEj/eNio+8NY1sMH0XOM9/dHt+LJdltbidEwtyLkjykK5bnqt0/C
FyYAi/GQPscoRJC4rNxnZYg3MqLH+WxTI7l5HG6zq5FiHG9BvHZPm3UptpNaENTctJoFjG34aieI
1IA6qcdXjJ0uiFdYggyhQDn2l9jMWKDRiBcfhmu0Yky15+xJ1bwfvzQ/8p/ffdd3x/6AF6RtZHzX
bhcd2SgOkqokXVp30E6IFjsJLhC28eVz5FsoqZ1f3OsfGd/q860/GdDvpuB6PfTRDNmCzydUq0YY
t8fU6sjdoS3M8HRemwt4sfnh4+8tfigo3n3uO6Z5mCStV2uQ9nB+gE41GTcprsnKPHgDvJRu3ZUK
PNK39pO5JLEDUSRukA/9ndxZG1PbcHpqV6jA6xWIkrG2nUuK1BGT5M/jI+gusZ8VYn8OPgRuBHC/
vF39PxQc/x8vEp5H8EEk/H//Wfr7//zrv/31/6W//9N/+v1//f6/f/9v//n7GHh+7JfHpv2Xv2iO
+M12hI3WRMAX86RAJfFHDLz9GynuwkVlisBOGiYF5J8x8BwZnuEJIclARTv/l3/6Iwbe/c1BHaB7
tkeDpYLl/6EYeCroP9lDRBAQsq2js2SxS9hs9rulrknTHIKc8thL+pUZoQKT/i+2dvUjPvqId6va
Ydv3rIGPGEn7lUW4cvC+hxTdY80ThcP+myeE7H4KivzbPGP10378NKgr2JJBhzLfnSOt1idBq+sw
yydohfl5IbJDUSA9w1aqiG+0ott+/IHvdquvtxCuDOaEOKIJpDvfNymeXdSVPiNYkn2/x8uKgWsh
mUUZ+qLyJyA+MELCiAtEzSJMdlE2HdtJoHG2NupmT/A4a4zgdM25/vjKfnYrDOT4hsSOnSt8V3sY
sTDSYh59lHHaVWmlm3BQFWu3D9SzrklGTMdfbZ3fb2F/uxnffCar/duOTZjB5Og6JJ4E/dpsY+iR
ProoRaHXlujiS6oRMu1Oc+z2tJjh/ej9ahP9yfP/9ku/a8pamTh2XfGlS1j7sR7uQpFsPr6v74RP
X78k2cRoc3QXm/33ayx2p76QQcsT9xn86flDTiGq8VlJfPT6aetk4qx3un2DMtlriwtQjtnN17+4
CvVN3q90V7eVebkJHfX9q1sLuzOThAGR08PWZOoI13kGn5yalJmhdyirkNwmvNmiXWx7LABEHNOn
KpO3YdOef3wx1veioa+3BODHwhHYMAmXVevim07d8ycZWH1Gm42XDB1hOmZEpTKdRzukOUDxStsD
txXvytuc8UIRwU1CU2JOYudhDNFWI0bN41GacIeYM3eGv8wRLQQQSGLeWT1OD10JxO6B9jNbFgwx
4S3YqO777pecTrVKf7i1gicM3drmzX63iVR1mTsiRHfRipm4QmrgBj2CImnBI8+qfl2GBZJWRgN+
t8ST6szk7Zq8+5Bu8eMbqzaP91eCXocsB9NDB+4ohOSb+5r5Li/wkEOKqxY6EuVomNZenV2UBUa2
cH8s8gXCX6zvd3XI14cpdQnXlHAajqF3h4IVSMOvWyjOiX4TY4xiE8U4DxG6H2gz80CYqZpbfTbo
1vTY3iFWYwpGKkmiHdSOFsMg9ibtYE7eoVNG+l2wUi//jPxGi4AA3ODSSYg98s6LGbvu6HSynGtr
mphpj2sZB0yZmZSU1XkZYNU6T/SuICEV7A8y0+25W3Jdk/0rarf15iP7w812EUgJ19VRUL177HMo
ZaK1LkAj3DdDZIvS281ptpHWgzniVpW10BouHGRLqe8g5IV232L4CXExh0AfjR0aYZyQjOzQJo8d
Qy8vi3exBX21iO7HEXsBgXUSaa7DeF6xsEdNkKrVEz8E0bvyDq6BJVA8gNFkm9ztV2lNFifMrnmO
r6Y62fQ1am40ZS6Kt7TE2xCGkummm9Hsl6MFQYfwsTwjsJvnpW64TkvSYO8ytWCsYA4DxMwQJUej
xztw0uVYMRBqGUcUhBdCJvSGoxVqR+JykMxX530wHHU5bpz74KYOy/1EkAPGtFu9bU+8UFuKmODK
ydrZKMSS2DxzAJSSnhF+kB08pjk+b0MR8TVUJhZQqro0B3PIbgjWg8f7DKrS5figmLsYtIY9u3XS
+2pqEalgrmHSoCl8oBnXFemJE7lz82gy+oSkKVvmfRe6ZW7UnW9JBCnwipyCYWWKaDfWAbZ7CDqs
Hj2y2Gn8KDYl2KiQl5MzdJdnMpgIc4RnBZezJfKiaNL1kAX4/2Esj+56bADZNRhOZT0ezYEvJshU
NohLTdpztwmufHSE4qYqm1XmYPg+h7um7EksDi/rPL0IsFB0cQPyaJS1IFx2QXsuJdEGyiVkRPji
Xsg8xa2dNOAgWqZlz5q2Nr7mQY28tS2xcRwJ5sYJaXPdk4fKi7ntiYPMDXaWRU6khBnlL9V+WTiv
IU9XHULqiVfpOaXkwsqXonqYbP8mDetNSWRZRCyAWiIhor4xQL7kKPfUDsMZ9uN53MQnGfaUdsQb
rN/oyH3URnziKWULRYOGj1qKFWedawf1cUU/r4O5Off4aW4IEZJMRAGVNpXXSQCuTEuuPszFbWpO
oXk77SriTvQBd4rDIIGUhsX8adXl24iJq5seHLvdjtoMIfXMqLttC7ChYbahAWKUeJnmpneIYV+W
I3xd3G3VnqxF+jrxbbLqT2Uark2+URXbmyAJ0EmHVynDgDrPNroGLQ9yTEfgNzNTLblEaW/GkCkM
CrEMMYvsVwzpc+1a/Y7d87x5JGPTIaHyV1LZWdrObZOGjODxQek10tEZf0koxiGlbJyBymN4pi6p
7OyTzMVjE5JvU0Ep4TTMWZzjHJ1qLQsUBQUqbcfmUjP6Swwz+FtWgTsURC+dZzHzEFN4mdE0gXR4
0GDo9AZCLy2+P1TUYFz6Qn1QulB3VLLGCoH3Euq3APPGfKDWAnSVKcclhgYZ/5YOu4wzkdrYE1+O
/w9zrkEn6RGWaaFDSNG4OP7tGo5jfl7IF4ucaRFzdKf2vNZ6iMoCohlUSNKFkEBqq7GnoA0wkAgB
ihtMgA3sd0PSUHV3VwevdEO7ZIKQ2PBRY7hWi7l1op3NZjRk2UWNbo4BVMWVpODCrhmgbiHqLKUw
EKx/80YaCHuNeGcbDPh4uqqGSJi4G3V031AzCMbtEUi38Jl2ggVk2WYY+JBkYnICw1sD+rTvPz6P
f1Z0eQp/cHRyJ7z3RddcV04qW9NDfVKfuxLUOCckzzZ/cQS/m3x8PYI97L1dSPqONN5USN+c+7Ev
0rJCmw1J2t5lMRNLvmENkyBIybdkbysIR9Hxj4imDLNrCLU1DAGsditWBURVSenp8/rNDV55IwIQ
ktt127+z+uQhMG5ahtB+WZ/7bCyyvXPH9ODrANGUkB/fr3cGcH98EXzbXVw5Hdt614S0VhzmmY+L
aRDF9/5wbleQ5m3sCkfvhjriLBFoNm2xiU2LUQRlNIYyQX5vOMw1LRNJCy9+LDbSaPf0b7+ort4h
PX+7OkY4b0W04bxVQt/cZtNOh9RKQXqmgd1Ca7dNgcdyPj+N7bxuITzMHjQ0BhqubEhXqR4jtz2t
XGBnof2iTf7pyvrmUt7dqLHPtKxxuRTbGo9uBfM/LMrHuHFvPn4ib5DzuyrH1Q1hkQ3mGqywd9Vd
n1aRZragTPPA4EMXZ46rLYtaMELPF4NMuNc0aD0Ove606NibshnegtnvJ/S4nrZSx4bn11tNx4DS
8w5BcV4QQ591bBFh94t2/p3nw9sTohZDr+46vArmWy/2zRNygqlO3doAi4Nbp2E1EoJmNhoHzC1P
Dhts9Ic2kyGWf59mZFOxVubkUm2KGfXGx/fuJ1CGi/DPdjl1ddsy3t06LXatsBp1b5EZDyMEokLv
9qqLiah40/xXyMJP+ndCDyzDsA1BOf6m/Prmq2ulcIskZe5twpbt4FDHSG6IqyrNiQggypr24eOv
Z+k/ad/5SM+TLviSa7vvFmHq1GPWRnxkKahIOBQ7XlVZB6sI2wPc3uMUvqBPBVqRb8QfUaBGNMNF
MLNDUNo7f0g2ask0CdPPnahsPLQhlwiWx2xu7CmlrkkPg8d4O8EoEVulJKc41P3lHI2rstDXXYZM
ZeiXQ1Wczni58tezsV9Scq3rIDiTTnboHZiLTwEkkjLTrscERWrVkJdLzID0DlFincnQ3rW4G0aB
vUuaaNdkVKt1fJnB5XR7e2MW8OL9ZFu73b7rGH8Tnc7+o6fVoUaX4XULNWRhebUj9XwcLtvSQl+L
AxehMpbijPGhCr9QB7p6J1QF3vF7OTwqtcOVKa1CHpxpDB8Z7Bldey4mVig9wDSLnaHPa0knp968
zuMYbupzjZpKKxmweuTLIi5XNS/nXoOmiJpZx2QxENpCK+iL23gXhMlrz7tqAeOIbrzSnkAWzyvK
pJ4baEfzOonhUpc0DVGzNQzCeqmfjQrzWrwj+36Z9+nGp4gPde1KMg20DWbnQ7DTsOZuXbxnzHbv
wA8s4706bqZa7Hw4vth5pHj/oBdKtH3jYTelc7sL79C0HCG9PFjogtPxbGxS0mx6hkXICQnj9Sku
UiChEkRMh6MeNTcTKUvAaacTp5iqFH3FJKSGDvtHLbl2Usjk9CgV7ZKLhVPTeoeJcWVah7sBfyr1
JPq2Otez4MqbkJakuCnSLfADohnpTLZXOJPlXdsdEMFonQ3Ng2WnG5vGM3ODtZfRSiTheuRxhP1T
PJQQLG/qnpM1Yprt0VXo0WlE3WMmeMW5zS5znp38gX9iCi17DvDPIp+Y3J66ndYdfqtGly41d9tQ
U4l2b1TTOmK/8nTjGW08Bbx11mgjkhX31qc79j0aiXw6qstEqHcqEoqgmGXE8wvgmHozBShuoLYz
Hu3svHFurK44xDUtXvOA0/RpNWArTvEpfQpffNCM0toNJE+VU7izJvtEYRdhhFpugrNfAMsAuRR2
cpkDwyi0FwdqGsuznJyaWrc3Ws1j4Ed1FWPqSPNx956Se+p+Ma4abWJcPh7VunXGiaAwyPcDVpW8
c6oAybwG14rkMFFtCD0jX2kAFmm3DidI6/P6wEIx6ekiSY0xwGrWuqWDMiaHFKRj5OYW3GaUZlbE
A6I9MpCajsPNFB5nvf2F+fmP6J2j27greRbGOqZHw/o9pEKuRdxxf+i0YFGoriUTI7Phbj/TCKil
puqNKAmuXZcrFlgkM42tLe/q4832+8kwBxuXAebvALpbJvv7O6S00Cu91i0mw03K6qbX8QM19wVH
ytpflDmW+cPBpZBKBzdLBOuOZHf//jsbuafluRbIhbDjnab49+HU1jhHhVcZSTdA5Z1ZPSpErRHJ
pWaHy4pDJrQmJrEvA41nZ2OuWIVXUyFvkp6dyzJ3unczdmwwIYOlFGhnHJ4cAZjjddvQQbxoyGE/
QkGP+bisu7WK+GHqEfppjnaIYc4PU7O1URoVE8R8yfxbdWIuwEFZ8nJF9saYaAgxl5fmsB4ciO2g
xbMDU3OQ09qdZnjsgijtLNn4frf3aDgK1zorEiAJoIjGja7oUa4aXs+sHo6eIujnIO3FgNVNO5yY
jf7gJShuk2st1DZFGuSLKHTIHYCO3YXBXSyJJnGc+ZgbWLS2bNBR1u9LeGoJPpO2d23OgC85e/uc
HUSN08aQ3jSYH1nRpZYUF22dIWWk+rZb49mxlNsG74uGA3q2axuWPI4/k+kzls0WqoMbywc9cU7y
QSNfoSeBTNvhhaDQjZTONDLkddsXD2YWsmOHOyeeNw4b+qSnGyHaJ60Ov0yjA0dFAhtN162GdYMD
JsUGogHRNYF2ZbfNY0YpVw7ZRuv968KhEregewaVdsiS4K4lAjnyABKSTRzC/hoqHyenfsnutBs+
DSXdcxTvfIkyxyYk3OaEV3CCmRcXA9iXxXUo4K4Jgquq1VecQVaiQpXlQTO964TLALMms7xdqROt
0ukR62o1oUiSoEWpRugdi6CBR2IRtjcadMCstAnQy3KoTKHWjsF9hzUKio9dGQ+YjwRwTCjQS/fW
GEgrb7tTI80PoYcRJG5QotQWbx/lxZsAbn6Ui10K5Oi2YCuQnNRZ4oXZIrERGEMWdJo0Qb3MGUwR
MGmXCgNxMPv08cZOE75+kx7c4UUP9W0SMwSPOS+1+Sob5JPGy5vm/VOH7ANNAz6ig3BuCi09vKXH
yld/gJ3iDWvPJ0dQxd4IH+zExWkhum2h3vhpDLtxws9Zda43qRTXsX4w2uA8qrujlaKWZHOsvAxa
4ELBSjHHk2r47Lo+L/X2SQBchEN3KyB49Hn02YHLKsIGMoeXPUYJGhWzXCPxvmxb91NlIR8YEeGZ
aIntAIZyvIwG/34yTYvb6N44MrsQGCPlmFr1kjBdsVHYwMAi9hv5MrpgBgo+4jg3kclqJLqUPuGj
8Fy6AjHlgF0koaFZAT6KOq5x3HVhWDuve3AiDx8VRhXFea21T1EZXwo8tyz0BaqUVn+KieFOdfXg
noemIYUzhOkdPKsyJarqR2nU53WnfZJipHQxdmF2YckYWAAvUVMlAhr9qcLHgzx/nM16FWcWIkab
6lWQWUDzFkNG+nhD/8keK3XMBPFINSif388BWwDsbGp0dyG9gcKYeGzKI4WJNiI/KDjp448z1J79
XR/nmIwc6QgtSyDYfx/0rEdOOFotNrk9IRCBmSxVwRnygHRHFVYaJkYw6gt09eYvzhPjx7NLWSbi
feJJhzHJezLKJPk9R0BhLOVEkAkGNQA9oA8bheIkiD9ASdGxJA+W/hja8YGu8hCFGfYPBBmAFAWs
3be78Q+xD86i57poitf2n9Vfey7KqQb/av/1n7/71U2R8c+Hf+Tv/qDvfm7zr28/JPhSLB7bx+9+
QQketdNl96Werr40Xfr1Gv72J/9//+c/fXn7KTdT+eVf/vJcdHmrfloQFfl3XAM1avv7FAZI9I9R
/eWHv/EHO0H+RoyccGwd1ihIk6Ig/MFOkL8plgEdt5qCWbAN/mQnmL9ZBv/D481iYAer4U92gvmb
bmLw5cFMgAJOAPk/wk7Ab/C7RS5BKaD6vFFsYU44ADXfFy6lEFqt2RmMtgCNl16XcJA6hnBxgLOs
PewnQ7rkJ6HhjUZj38gRElfnoDeV1nXlhqCBqLFHRAMtlsBG/1hAnjSJQcBY+dBBw5NY3ruDXDji
WW2kRj2voij6nKDOFTHZeA3g92DvahOaNHlxZjNeDo526xrxVVugueN0KQMGE6Vc15mJqmE/y2oh
uvKkS81LgoMEQuKIXmYMyerwNErntRcSZJXYW9PGiSwLy9uiJuZ4TiG65/X8CiR40lnpa1046Yk/
jVBRhd8suhJhw9gvdO3awoI36qKVg6hSRw8dk7E2luW6J0Mhr1DWB7ctsTZRkuwHwzwddJjpfCfD
WusYC4YkF4gAw6K+otucxGWPPqaIz6Kuu+ln/z6afPy4DMxS0NphnjJqj6MBC4u2psyVI6qFvbiL
KVZL+lUeHirrU2kBjOHK1xjP9qAfh7yCI2qYr7ON3FyDhU/NghmIRGUreVTQUS5yw1iFw3wV0IIX
FtY4FeEi3iCOrWWsZ9FKGMrosWeXiBQahPRGIMmMAqzwZ/NQRPAJuinaOqa7ssbos4tBXt2YLurt
+yhu73wnWqcFTNPKwDzEeu3AACQTNxk462L67Dv4uBRYZmnmbky8HYc+7tIINIdpGUkN/xCs/GqM
LdtKLjO90U9Duvgi604sxJSj1Nbh7F+pnjGY8VOAj5wzH9QqUnVKqJ0EhgXxcO7hsuhnjE2TdC06
hoXVdBXapH6jJraI6AhGJoyWtZocrLZ4lOUYHZLev2iSWxkSjaIVe6dMd7HE7yJJXjsJLhPw3JGP
ki8JCm9oF66LAiStnstQvzA1D+bzQCSKFh1k05IuW+m7qb7WQ//zVPeQ/9Lu6JQqFpysuagmlG8w
tvYY7qdguvSDcm2P5sHLcGIzStxnxtmBziLWukbGRci3LFP0sLCEXoHBSJ+eic1Eln81BJCv/WMX
4lTPkydYnXSheGmM7aPhdZ+L1MF3s5nuvKB8dvqJ+mldlv5eax5kirzaqlC9fI5dhqC5RiOS31he
/MXPw/NkbojJrswXGbi7ZMT5f2oeppqyYBibz2EkUmyd6uikSbtXrceSRGafndS5cEMeVSC9Oz+G
AByMSAq1prJYDSVUlCy7ltp8oxMP9M3WevH17P2We8Rm+c2J/LfNCudeiBA04Chhvt+sgsGwCnes
CRI07/0IAmlELEz6+eMPUX3hn8f+1w8xmWwqMoDHf7yD6Aqjr0VY8iEh0uuCsZEYPn38Ce8Q4q8f
QZAWhwItIy2q+p7fAI9zGsjG6S0Dl3bzMna0s3GMj5T6h3iWm8L2lmmVXDehh2t4LU5E7V3VY0Ge
EG4cXp48urlA8YjJ0Ik7WlgjoLXXvBe7xLdGc4tdnpavFjPzt4v+hwqAD+mH3xUB/7FOeB7x3z/h
f/8ff/2vf/0vv//7X//t93///f98f9DzF/886B3OUtjVxOBYOqKaPw967zfDMfHllBYYs6oCvjvo
PROCEeuNqNk3T+o/aIjGbx7kJxReJjWobYBOvxVaFDl/e1Ooj7jnf/762zfn3SDmbclBvIDI9JXK
9B7mL6uhdihmTXhjiCjm8rpNOZmLvP8cFcOFQbppakYLAUQS+FBhEwejT1JtxWy92j0ehN/cwZ+8
yNL7ns/09Xqsr+MR9y1V7vtXQHpVHAUzng99ZOHMJ9AbUeoGRfHsZd5tTGIJTJGDEbSfnRnJXhzt
S/wMMyhDWV2B747Xghl0j5mCBPYwRgx1inER2bDvseBzq2Zd+RLguz80ubZqU3hj1amOy7eWhYTy
7hukKIUfEZ7mEULFCHzRTww90hgzLK0rrk1xIQtKG7uZOLYSDMGii37Aj8wagOplOxcrPeofLCt6
YFiNDUOyKhAV6eOw1TptV1reQQJO4Huq1bdBjHTR4YDGlT6OX4OOabr+nKBDGDDR9A9xBPNeJ0p0
fA1wOtGzB39EQog/QIutPxPYWryW4pFTmRuBm+3RIKiuwa02l/e9jjOJdxEWZxlC2BZPpYBkRKar
5JNTmXn7gMxfP8H5o0bvQLll63gd2HdNuk1BBUyMyErdXeI+2SlaWMqHacEqDz5V/l2a38w4OI8o
mitH6cd3GVZiGpayuoZyFXrYdOdHWDnLkxxxvq4l+wZtf4+Rhmmd2jirplDda4BfazVGyP2DHBcV
DN8QOzhk+hgFknOUJoaDHsIZMSCkImuiYGfQfTbRtMmDY+lM2yIJVLnYntjFiyZfhlhbazO42qDZ
hzonsaC5rGN3bVSfzPnSG9VNy4hqDjzKuR6uiq3F2xC/ZQttkoOPe0jKyxx9KiLWgEXdwHnq2+Zl
SKhcSBb8ZN/ga+BUpNuHddOceHV5VYr0rpbFcOppJkSY2XokdPBMr5C3lKK5KMV4mTbJfaQhefFs
3DJr8AGKY0ywBlRh2Vxap0LcFRVOZc0MFBw3LKZkGDnhzRFDnY4Oz4qT67bGKcwtINzU+sNcZlD4
Ah+JZHpD4cfvnXIvcxMjqJRijxgrrCFOZm3eCV+et2W9zO3Xqrtvbfx0ixuX9yrssKBOLKxarnwc
uZP0KYa1UQ7dejCyrd/AnpJYNnEdw5M1PYf21UDp76KpC7Bi09tpNRIsOTQoZnRYQS0WgmCKU2qt
fRy4O9zIbFxgCMJKO/+01NJTTz62zVk1NxcjCRwleVwFzys5QNj4lGXDpZk9C19suwRXTao5aybj
E6MoJrMRN3/M5/PELZrV0LUIuULnUHjGWVNvepp1auvtED0mgpz07trKyKDRnoaUe+o2T0F9Zeao
lP2dlOG5axbkkd/Elreu+U8Ds6cAQbY1yZts4qW48b3r0XA3ifOcMytBv9NeumBNZqAWwYWwdm5G
XIf6q85rxCqvSCnQ79zG23dm+DKYB0I6BMwugwXoGw+RZl3Enfmg54eh1E+Ndka7bC69Rnk5yTOF
tiWIgDwiEMjm0xyDfDwuPg3qN8JubxHe4srrXsWdOP5t1GtPcT6iDAPSsjD4pIb15ZWFfNGabvUA
U9fA37XEktFG3faI2nUIP3557XTNTW3CWA2Tk5bXZo5RFGXjvVcSeIev2ai1sKmOkgHGJHEKrD8l
0AZ7GGlD66/TpOA5G/1RahXCn7h9sudp6ZP1ZTNT7IuntreuC8toT2Qc3jrO9BJOOPmRqUpmCkTK
tdqZMvloY9xluy+ecxuHHgytEfLiXSBWIVlbjlEuUkEmC2ZDiV1gsPOSyQlXqugoYn3lec3exxQk
SD2GUlgANI+FeMq4X4bOmydefJ89JbKImzx6Tb3txUAKUwmtQEarElawLIe9qQyZRBk9mMjBjBKr
FTeZbxqDGDwX16jeOJ9qb19G0T5vp5MiqB81Qc4JYM+YQuEJR9ylopmiWgcQvxhQKKXOkbMVp4H8
U9d067Rzd2Yd7HWwMleQ3jyoHlgjdnBAO+6WT3LwyE1h3BPlhHh7ZG7NhO7I8WoU4T6OoieJ4HCM
9Mu0BnSf2i/OFB2J6V4XqOfK5pCzjjI63RyzL/gmkb3W6pfG1Q+lzmYe6WIbDBken2OOApY6vY6T
S5sxV0Y2+3ieE7IbhvgL9INzbJH0uC6RV9D0fEy/HJa5HZRXXuffShZ5meFimPATR/LJUlnuzcxh
PPYiB2iQnbeL3lRJu7K+EdZM5GWCTemNT6eaelhX4C+jQckqIfyN3XOKuUzPQKz0r4ouWjSTWDct
AyvcZTThbN2WcLXxYMf5Ssf2sGyDlbRgHs2XQfWkd1rJ24H0s25XhWu+JqhP3eRLalfYx+irRBCD
YGrGici9a1E9er1Y9CWucBxysBWgJE1VAi89QmGanRqCvGoAZcvF6xl1peHBA6TGyEx825zVmJIe
X9anAi+YrG4uW/sqtB5LMnnKssL2qjsRprtgfEXE6a0wiaih32PXRIQKRRBBrEuWao1htLLLIf2c
PKPB3o6iWVUFqb5gdmAvi6HXDlXULnsgk8hjRxqvfDakCAJIUW3z0FpLi9+KAkKVpmWo4VY0vUQ1
x1WRnoy8fYFFYikhQabxpW+uzKJgxIiyWc232Tt7gipj3pkpxpQGtMXmxRxx1+rHe4d5T9l1jAPA
A8LrsNlK8xH2AXCDeTtF99FMeiEoctWD27T3GXRX+/9Sdy5LrmPZeX4Xz6HA/TLwBHfwniQzmZkT
RjIvJAACBEiABDGy5aknfgQ/gIeKUIStd6h+I387S6XOwz59MsqaWKEIqdV16pDEZe+1//Wv/+tx
K2kiN4DzpbRpDvvIud6fqiJU5GnaFVFGfoVsJ6Z+nZRb1nsezSMvqIYfofmo7bmzY4vGp0qbSzqt
Chs+PBcqLQiNoLWuKs97h3CrHJ55Cs3myHgbbnOjwAj0kGdomZmrkA60B/nDwAd5OvfGeaUxPXuq
IeUYRD/ZJM2nRNnxFOKirM/T0jyiga+DHUFd/HuepEEuNIzloTveH1ih9hfSoygKq44lVJKSnHVH
l3BIyccRKk4rM212tPLHroslddQq84M0KzjS9lvmnY3qXqpnh/N9aofbddJl99DZsDas9C1ZaFvg
tFImJ6n11gtkGaK+7Jixkc6Y0HijaeQiyOOng4jUSx+Z/qZumWwkXSI3mSLLDmwx4jzXM958SVF/
HCyLhJu1gy2IVzmfOsfGldSwZ0ettOPkuO3D7sIdsVbntHPbjvKlpxrdRtvUIT/llFiKFbUt6b4E
7qz3VlydpXCr1njqd3G6P0UluyuFfWhS1xzP4NprhJ9UnUlMXLbnfILaSznIAyReQCD0CEahpRHx
Yo1xZlHLqGNySnxx9U/9fX2d2rApj2eext2wk6AJ2DLBTRYtPsYbgeo5J3jPFTu6JNJONs5Jis6U
AI1F02jfTR3QJmWDQshQ8PlAeJNaD/QcikWaBgYH3O76sN4P7JyYUgSaukd4TNXRSX+WWZZy4WOO
HWkqkaZQtJtTvVhjkHdKUuiJve17GEzU+5UGK/Hi9sxGNwoRsQ2oLCrSmnFge68SlKqF61Ye64Xs
rZkVNpWt15vEkJwXVrkxtddcK0MDol/WNmGb8ptPUao+mGqK9+lEEl7qZ4RuF8ab1mfDLhvkaFwy
CcLtgZ++73CzZ9GBPDhsXLHDv+VIIkZmT4Z+vUM8K1s5VPdYDfqmTAy9HRc7ElCvKKgVvfssEwci
ZiJO65ipF8+5MpaNHeUK9sNRi3ktFW9r6dlopA+7Uha50czWnP0J/NNUSt2acFg4h78+uP04LvGv
xzZhl2T2i7mL28ZELm8rLBsqPqlkG2sxXcNIitT4OybQT4QeS9c0pHNNFvMCN6q0ejJzyVLIUjPZ
mZidRvtsuI+//i3ffYiQxr+oMOeiWV/MKx+iVeTF6y9OQX6o8c3gzqdl7UZO+uGn3MhJSkOi4KEk
tM6Ag2V/1Hfps+OtY9kR4etEaDDoajEHu3u3/tSg1u+36us1vPE/dIq0NSsKf7red+vr0mFl+PX1
U8QF+puf5iicJW2TniUKxQ8XsLUb59SnW42RcuRrn3hFHUQmq2JUhJeV9p2v5GfPHtHZ//Zxws73
5X6VxkHGoi4B8fNFLlFKUh/Wbub3YYmQVkswSZgRYkxAFclpXv/dx//0cfny8eLrffn4tDVx6lh8
vBQLXBRYjbsD8S9+npwHBC2wcAgM6O+q29/Xbb75VP3GWCJfZA2vH9f4MhD5JVl46OHF+61vMj9u
nobkWdYncs3X3r/v5t6OaB0KvW8vDR8sMmEZcocXTBwAzO4yuA6N5JtPE2/B7aNkyAqjYGhehBvd
vPBWKvfnfp9pGKrcKwHmhA+CtvQwzyf7oHnHRfjNwysab7/8xJu3/7Lt9utzwetBHNgS+3diPFrh
5QG+RaBttvd6QuiTV8+0oCW3Xov28xI08TY8fOe//bHV+/tr+vWX36wPamNiqjzxy08BRCeBF4AB
Ybtk+AcwUYknJGX06Ug0d//2zTX/2ev79ZNvFoh1d+7OUssnS0PwOES+rn1l0oY4yrxr/B327Luf
KW7Hl7cHt0jKas+HdZehTZm7Bx+wzjaGeY6++Vk/0e9R1v/6KIlv8uWTqoY+o1ZxY4ntSZxVLdLa
/DV4MjUkbZDgGBo+geH/Oz/1Zi00m9O+O4kdi0ANZaqEVrjlTOjamrsmDYDlwSGFNFSybx7jn67B
X3/tzaJ4lnVsQTafK4L/yQsMWINNkZzNGmxI7rfLws8WYQNSrSZz2rXMWxOGbuR600oF6xHmWZmI
NjChQ4K/76BdJdnQIUSboigqFnAvv7uzt4uELjMTIlN4MJpPES/frMDlYatlx8uRaLFHBBbgxLuF
EzjjGiIEievz75YI5Vajvvm8T4PIlydpnbeIOgqfh0f5oQg4p4Atz2d6TDred/fxdjn6/CxFsy0F
57vKWOiPT63a0Nd16rO4j0p4mJchsaWrcvUKr8k9TpqIgJvsu2f2R4ML/X5xPRmyYes2cKXf9v7t
Yp82uXzlTRmZg0uUj09hNj+EW0gYf/LtEJ+kM9PDpAEdDeIafvx1Ek6aVsf573fhmoTCJbqTEzab
NaAO0nFITb6Xku670V7x6H/dU8SHEv1gWDgc8GQ6N69k1uvH62l9Ie7o3KFLVehonNoBB8jyO1GU
ZpnFnz/zT7XI/m7j64f22C8baf9fmmBYZf9+i2zxsnn5sTHGH/+jMab9g8quznQ13FWbfipP9h8O
GP6RYdMIhfT02RnjH+Gib3b/+T8phHAYskqoh8m/YiqiC/tHY4x/pMALdfBp2L/3zG4aYX+mMYaR
BqcwgUhkKmim/jft3mNjdnsmjMWJZk2udu+y345rv0hS9v1z6hnv6eK7zdCwb57Nf/1UGl8Wv4Fx
/ptd/6qe+m53cADpOONznVzbt/V93t6TO7QTPBRCsdvaNe3DJG3nR3VkkGGxq8ZqOakPE/AtQBeH
TIuOD0E6aVXM8S40l8H6XpmdgtND+YTkju7yIc+vNCLCciQP2N/97R2UhAHwCoY2Q203B6KlFwvE
fgV+57xJGNU1RmS/J/nDEQwrgXSJQrKVOz9vjJU22rGdqRE5AYyfena7Ee0BhzaP45aE8xF+dxDU
rXxSGOE6IgY72Q/RuXYh5OjrcycoJkEzJOj/8GAe3Rz6jOSq79dJtVQIAAoyJzTZTUBTdsS3B/V9
3yQG3AGFkRyBK8G9Xx8X6j44ZAmT41d4ycs9KWjj7cpwRbSnz7mf/9G9seOaAefpMB8oYEuQnj2S
5vlrsUGQh2+F1nFc+odx3k7pcMJP6za0RuBv79z2vn3Y0Ypi0HO+T8jWfqiWgFqSMm6fyoNPZCnh
1vSxmMcJ10m2wejUxJwCFKqnc3LpA0FOsRgrcNG3ZuQ8dkF3jYsGTFzI2EntNZtu3tieRuvSqwmd
FslvrbZYkx+Cuzll0tADXEI80Tqy32n0PNKlI6FTW15eyoX+kcdk7YE58TB4jKA5B83qhC2IERbu
luQRIzkm6J89WbJc47XzubcawX53jU+g4362T4giP786IwSzZzWuN8cIItJyPS9W+2gPEKKIaiBM
OxcOu6jCzQGCt9f53MGI1lf7kg+nsJvD40gK9QgtUf/QvfXBq8FsZAslhpHlX8f1eB9un8tQGyGT
eM20i6uAkTIS1AsCB20fQM+gnIo7QEtOlCuJtg+qlToVGcDuyd8urfHlhXTByAlQxLajIgGbQiA4
viaiqcgLDZrIZKT5VVOesGNnpCJwkEbvX2IeUgm/UUbW3KIyOBG9i6A0Kp71p+2d+ibNz0wBEIwj
cIeYrJi6IPnB5n7qs4zQR/LdAbl7dgxzMcFBG6tTc0mWObjMiZkIKPHeYdrbhQ9ZrohmZDT2yNwc
ccNHOlHk7tNr2GMMjtN7be7MxRTpI0HEQHn1JzCN5sUzCKMjL1QhVDg2DoPt+CDFhmAePoKABc6o
7zelGkiedY+RBqTL9vB0JBsee17lQT69cCyiORBe7djJkr6kDYFMzLABz9WF7PxgvZ2jLDCVpNDC
Osa6zuRy8Ik/9QhRJdu5fZeMgFaFRdaXg6QEriLUCkb7cLkmSsmQEBwbApxBoGSzohwb9ctOnfbF
oNiPJNL8NBqoZD0OaNBk8/Qi4JDXfnG2H0/q7KKPyoZgcOe1l5/V6gnHILY5Wi/KuMmTUr8zT8tc
JiLBEaz2sT60w2q+ftRHYNU7B57hKAVfu4+qfWQxJUC6bFya4ZXOIhEKuYgZJS2vIPYQdNg5Jsfh
ABu48jVASESvgAg6bJ8yKd4DT8qYxhkCbBlJcZkFQpc+T2QAeyTiAhuiJ9SYI4zgdhlrXXQ6zZp2
7JymeheQK6DlYU9umxXSpa0OrasAqdLmxza5WIKid5Ie/3zZ8B+vIKCE+/sFwW//87d//u1f/vKP
0m//S4R5YZ75R5K+/ttf/uuPVQJ/xx9VgvoPyInkcbEJ26aBGeZrlYA9BjOsCC6E2y7K/r9WCTBv
ZXK8VI08OcXgrPfXKkGnzmQoh1lyKkECvv5ElcB0zY/FpNiwRY3Mx2vCmn3Ls7fapnLUi4LKhY6X
reRrfG7jfUpvzV1b3vqZsRt2pfORKvMU04hQFEZmAyA7lRXTwg+MPCQD20gAAJoRfwvOkiYyQIPs
6dM9ZHcwX3xSXoLtpGbCH9Qqfxhn5da3nHG2Z84DK04sm0NGjCTaGeci3p0jA7D18YEAmYMy5n/j
Wr2eoBmPqqfDXLbAKMBwQitiiy3FX0bv542WYfV2tYZntvGr5jrmlD37UgaYFxlKAj/dmwGvKNPK
IE00I24WBTMzDy2DiMdA8HFLf9e6OTgpRpkuLgGQfccuVDzbHZA3Xpn4egnq1qfs1siVYQOGPrDs
Nlqsjbg4MpyU6XlzXLDu723XmhvD3RQfhJeOpGcd9MoJ1IL91ENA+KAFwSJ4vIC5XTc+QQkEmNTs
U2wcjHacJbLeB4dzQhTYaQsJgRBLGtaxMqnorC/p4mdTtsx0QJqDtdHIRM3oX/uSHJzY6q/MQk3V
NzMpxqL4gZvU4EZ5hEGkyo9ngw4d0JYwvQ6EG8AcO/0cDBZZ0Dh3OkQpap6LAs16bB4TRx7XB2JG
SSPGn0IsRWjDMNgOqg7nyLy6vDmsuayUlAn8hkyfwiFN8+iwGxwPcUGW+e4JOEEBida+O5m4DWP5
8nS9t+KjAczumT4SHU870hnRhSuTGNz24/jI/KIdk21hYTp9hEEql35HTjtRwVEepfugWxK0m4Xb
dwwm+stueaU0KadizbcisrBr/hKyubvY2RCmIjIgkQ6EikpA8aQ+J9wwjvPYelZgMJzVlv4JAJx5
n6R3IiOS6yewxYyFkD71Yb8KQwmDKJnvvKTSYEtpajw6UGOuQXONe2whTHRfZy1jxnYob8WX3bF9
OlHTDvjGLj04nEcuyDNRJUjeK8v52rUGQChgTvIQNZvSBpcGau8w0WJC1jyaiOcpRoKzw8SQoNgl
5kLirQu4nTCbYvuBctS8c2B38MW842odMgo8NgSBBM4xTKQPAEm0mQ+QBQPxh2wq/n4CmeIYGIOW
BNvaM3j8IG8y0dpI/rYKK6Ii4XnWLqaggoj1bbJ+Klf9nbEjIdevea7WwIXD/s7iI6xgZ0SHe0xQ
h2dbcjsCZGh+tpDQ3UMT1K/m9PiSvzW11+1jxQz79+L1yMBP57cLHDGp1xeLsxLTSy5wgx9dmRMK
ubSxopC+Mle6e8UmiVjk2u1cutv5a2EP8pqAElhobzmm9OzpusbHBHCRnldIh4NU6qMgbmrvoFLH
tlsnzLgXTdDy9PD2X3ypC+qjf2KpKbwDF6DE/O4TOt3vB+S108lVtmFdxXS8QMdq9jDDxU2uc/8C
yIxRJA/CENKPelz11eiUPcnmuDjPGtPrwObgL1LsGaUKlPiLFsgjNnR0DY8kq8RsIEUkugGlLjaw
udCy5D+fp2b3QNawLQ3xZR27p2YX740JLopdNrNgla3fz+exI0Hu2j1delqZKYSHIxT4UaaG12qw
1qeqnjBev0H/c+6s7WI9AXQC2gjD/HplvWsvGYt5qIfEGwS7CtXzEKekrV43ItEcDioGOju8bpjr
goe7ETb7Q+L0A6sfqHTIX89EN+EWa1yIkjmsYTUk9EdVNnU2vVh3Crhh0Ap5cKoDme7u8ZJw8Lqs
9rULrIqxQk+jt3XHQU2NqldyxE9VYJwD+pmnKhahVQQSay/Q2SqqWGtZnkgdYow2gtngtMttRjU1
0dXEMnK3YrJ45VhEOi3aKviycc9+10t+5Rz9feeDxIwPlSQ+41YFa60yFwEKil98CL5WHmS518Sg
cCZmCBh4WITW792AP6Wj/EcriD6vyy8Lon/67V+k3/4HpdB/oRj6p9/+91/++2//57d//loQff4d
fy2IhFWY1FKTsD/9s+r5QzahVuKPOg7zQRbZngbiwV8LItAQPE3E5cuUQ6Lr8deCiLFkJspkRyHg
2Lb+3OAQf9FXcU08FfxtKDeyotioMTfiWmv16Y4BRJW2BVTjF2O6BgxaR+dRiS6LgxjhUkAM2NRf
Fbi6l7hYAFD4XlkUQskXke/37+EQFoKsyEW6zeCU9RMibduovrMQTcH6uRtmGx3CMXAGly76d51p
9SeFoBg+/LcPpFD92l5gGE3dX3Z8YBNWCSTmOxwl6ozMbCzVK3VJ6JgDC08QqdUVzIaGlxdTzM7N
N9+8lzfJP0yFiVvw5ZuIW/RFni4VoZLv+SaACkKMbOF2UETd0JjkBIDhAnblgFSskGzqOwEDOET1
GJrLdDvUhli/0Q5icumTPCCTwtODnv+6GDskIDNf7TNl6ufjXXjcOC+QKTZVYvhlQoBCfBx1iTa0
EwPy1ja5+FCy3pVAIEeZ8fXJtuvIvj64YGcHxwncw+Eh6F8IzRqv5w2MFdeYQSSPT0NAskT9k8hB
grIHJtY3J4fFZQUhI3EGEJMi+ZH19PV8zxmfLC5fbBQYczB4kCPPQfRbtApi4y+fpJu+kVwVVzXX
uJx6xMRz0Eb5PUNjXvFGw+i7TgbpMj/5NEVmwESXsfYjj/548wAPGXtpz/vThABJfBvBTHuEc090
P6XaLKWiwSjMrjFtO6L9PTg4VaJ7h+e+jcr3vSdHdmQ+UAd3byWQr8Xp/oCziHx2nYh2isXT2IrN
gT3ePdtESbo4acFOtOgwvBJUipAn3wCzYXzQHrujIHHapH0XfWIttdxfp+E+2q7kUPPEbQKRKe0m
JFoJgBe3EDiCV6/MDRFKlvKIgpQFTF9pFMuvu2d9Y4dWxGiU6UOPlxXP8rUp+EHseqrPRA3uGHHS
WTNW4Pb4VHwLdotD6RPgc79OrldGe+FXY2UdmCsRBE4BoZFzyrmJgpaowkD0uVRecWV62b/1uicB
XXsnuVEL60E9SOfisd/e5cqYWDw3dxanIqhokzckjHwYRwJ6g5J9+OAbdAYIfjM9W9jdPOulfEEP
Yh4RyKYXX9deP+1DlZIaTSxdMJoGk2wNAR5xznAJ4qPK0N6tD+rjh6OAJeCAL7Z+9XxKjigwDLoT
qehmz46P9XGq4u0h131/fxocaJf58hxzGM6n8l0DcbVwnvJPPuz1ymSlJw1JMgzO/umFUW/jMX8h
aAk8ZdQSocUwQny5wzqSNDPlVZ6ntP7tcR9eJsCKWI+8HlJ8/XAOmWQMnCHknqsnmLGqEcqBFjtz
810wn6k0J9dJ+0KS7DpMeleawEw88hxCfG2WPFenzjPpW+5GgM5AjRBFCnf26soRvjiqP3+3KMOK
JRafr+OeCXl8kzbw8JrF+oEouSL1MGUDpCxqz7Li3TZiWrHMn82LL+/gcPhplqDC8B90k5CXhpAj
BjlmVT12cBqMgICxVRyZLqckcinaCyLtFurFdxLs9YsGrKig/fYz3NRc7KV9nQoOkgMftHy8XKmi
Q/xpeRHhtHLeHAWJa0PQkk5qNQluT9YHnJLny4bktxk8ua2vTlI8lh7TEYhNM+0J75ROsC+LFSNx
JcF7LkmVoGIIjljDFUFzW3LkXGEu7Haj7Rm0tH+yPNz3eTFhDpajd8FFTr3dK3+k57yUiUu0xSED
oQRyKAkMWGZMb194XKk1IdUfuwGxkCM0LSp/edK9Sa/2S3VlTkVcSEZdkN53nrXC7upMiPzwq/ic
sLyvtsBK3jqJJhdAT9DBDKfiIXUhXXFliEANy9kzejtPBmJqqIXM7wdHMF0uB6+zv5UjJUb41jY2
21gPZRwkzKqdCHWWGBuUZs5iFzRR5d24KxhfJRxYwCt49cHFHA/DE2qi9pFJAXMPTQExw3dgJyCL
c5lQTdG8SW182XpXTHTD8nn7aGG7ReVdHuf5kj9nVR7yZNEmneXu8SeSzri/a+FOdq5yjpoMrIvb
cOTsA3SKHScsTYAZL3CRK9emkr6YroHOvqrfhZkSI+p7vyJvbw5dcfLSvRwgTRSRjQHxKqirhyUO
YswVmFHNCFPgUUmEZuu1sz1UbY7SRYSfEbzhJHu4zMwlIX9oBnI26fhSaCp2oDXYJj31PgNVNwNa
fXhRAdVkZH5zRDu5XRGmOHx9vMgWk7yjelgDBO8gneLLdYttolkuRlGyMcwuFNeVKANGDFCzGc1A
vJV40yJ+hr783TbwcTm75QMWWMCPDDBpEAJPmGQRE0aGEu/nqeruPiw1OV28LSM5T50+5bSKS1k1
fP2dfUP/ONsQs1liWR+3V/8Me4tJWDsh64woFEd1G7jEBHERsGmD1oXKM0ThljN0TrcHhzmrqR44
trPPPDHrceXfSd39KzgL/b2YZ5+aw96XmF4YkqD8qHgGXY6Te0YhYkgA1sXRB0G9ooW0dQGfmktA
IDapL8RZwi4GD6Yyme02HxL1ymxLTg45qgdXxvb4dHi/zHkmdc8Y7tkiSyAj5w+dAzoqAUBWBb4L
yFcAREMY42rPEuOC7oqArtMHEmLG/qmNtgGJ6B7TuCAm6N8k5FaUqAW0cHwLR+jVBebJ1/ydTnmM
0jEtPySnHt4pvR2owX45kRMwR0eGvMm4H6PqibzPEJKPFsJ82NVhbk1JQ7FPPsf2FGGjDBhVv1Df
4P2lIJLj4hxd2Tf4fxqZSSRf4W84CGY8L1QFILef7POYrtFBHcE3BAHaKMRNCQbaTpt29K92KxCa
vSkko5RD9lRm18KS++YsstnlQ1qoUbnEKCx0HOKeKP+KPLhyylTI13WpSdexuYQ8w3RX3UaERABS
vD4aZdDO1FcdtMkdqLUJ3QCNS1J7ygOOCnly4hrWy53tdRCUeS0wzkLooNKlT2GMa0rKHGhZC1cI
MDwaC8Coi6/2M7owzOhvCSJ6Z3HHrIxTXaJfg9JzeS/ebWQWrqfi7WMgSy/Zg/EMWEZirOzSDXRG
SXRglxfSzCANeWCxDmz4Tri2A9UJtseHYnjxdmeildzm9bGkgggdwOguGYrMwnjXsQVUdgj1zfHw
VI3biD4ibsD4uKymNd3F4p22S0DnZ78x5qgOSU3swavCtnIHGGqRI7M8tGz2hcscITodV9pAFTx4
5Oq4UBzLS3jqYhZ8YFWIWBd8/ke3eZTC3d1+XD0i1FqvGksVzT7Yi58vi1+Mr+Nz3AxOkX1Xz1sw
WDQZvOy1mtmDAtnNZCTDbXgGnSFZ8govye6henD20Vqfb9djhCWweqWzZBb0FSRlieYCqamOW8ZS
nuoBXUxnIr9olxDUcfWm9oNiSwS2a2yYMOQyMouDMjfhwaDNitMDDH1yFazZjih4Vzu6agsoAn/S
/XrUMni5LIeisjdhZWL/I1ecITLz0eFvOjWRWsfExV/kYXkYGGWMMpoBytqss0g5eRQAF9qB7/i1
vSP8K5pvF0oSfYlf8bGhjMIB8ty9pz6jyjL1JhlMrduyRpdDulsscyrFwKplS3PCg8qICFG1K6wi
joyH23XO7gmlli3NGHFDRPb+5zLFbIV09M76eL0dlIzVtzzx3plqUw4aIyAaVyHa1RrUJqu+B7WP
jGdOqB2d3A8jFuuE/ko3Dm8lf0u2Mmv/soVwxwLNc3DGX0nczjVkPb5i6XIZFVzxHlsGARSiPp6g
v5BUjK3+GBHD7jMTR26LUPAB0jMfVybVnjgf5GcI4AykRNZg63W0oqPiQ1o2F2jD5G75+WPG2B/S
aOqSp6e1o3pLtpfX0R624n5S02kD89a5jGo6Hjcahqp4tUl2Zq1HCLyAJxZmmgw7PooSjfFHOdwN
1UdMaNmCuqdw2WGrD1Gab5ExI+Y9HP8QlBFZh9PmQXUrhifcbqrfUTiKqDBSbt18RdtdAux2D04Z
YxDXIzx94FKoGJGgCdr6uLLhzh9bYqOYp404HagNfLNLXOYuWKNywn5l2i6zjmDF1qvS429lL+NL
eHkob+y1Z84PH+cJnWhuCTeSkOxNP22sQGHTpj6W3O0Cy6tTzlPbLSSPsjpzTwmg5KWDZBzryPer
HCrP3uN7iSp1H6VP+tB56p+MARq+X6/El+ciBU6kBeoQGNpgLbvrSTG1kuMY4d1XOWDqMf2bd+Zn
DzGS7QNHzMic8I678MDD6tmeWIvLQo7b2HZl/+BnA3njNJxrD0NxZfjquwSaae8RhR5I/mkoxSiD
x2gfpGw1zHtCa6Pt6BXTS5yuGJLzS2/9KX8afuWVHuWTfxFUXXloPOnj/IVwQS9FmReg9utAnUhx
Dg0y/6hjyd9FGnVk5UszogmfORsek8NDydMYEpy8LNjIF+mDSa+TU0RYJmSWI80WJ49ZW3Eo49tH
Mt+FU0p5X88q6hOeqV18WIjW+nVlUUqEakj4sU+Ta4ShD3S9w749aThWiD6ye50bCdof78NkPzag
onGGh6XK0Xzr7oBGVeGu8y6kTeAisV1zcUHIF2TyM+HeDBNyABhYAYNLoybiEfTUu+Oe5Ayf9Mt3
aUmUi5XNUmcp8r0dc1aPNEBsIytR7y6C4J7IPPH5Ylc/sLa4lTro50gOSZnIAXL58xVbYktGIxLw
HaQ/rx9KHhpMRGBkZQ3kZgSnOujPM4vzNh4P2O+ONt1piXSNlZ7ev9a56wWBjGDryCz1Gf6zuFzl
nUSXw1wp6rCl3Oaekj15CItsugO1wGExXQF+qnngHMOTqnsV6EY+RDZhVWOl8tTBjq3Er0b5pJ4X
HCHSmarFNVFyHXACDhgsTdFlqT8qQTWoKEmbmlWZZ42etS1aJDD0rlPyzUM15s2NK97fY1jHkEMv
S+6krQSgpjEKXjicMwO3e78cktZ2czgS7ol4jzJhAepnlGXO0omooCk+PainA2PG51jLnvYb7QJP
W3AahmlcL9ev4ueQLEa5yuJxn9UwCQWCrZsdVoScj5hq5Neh++AX0O5zBYtrNhbW0zYeguzlXfbL
6BDYPFP2sIqYp4sKnmt7VA6oji6uxmMD0BPDCU76briGEhwQBF1NuBK+NAAbiNQBp1GYSrWZlGw/
js/plAQw1CSxpFC9emWkMgj/yMkq3+DQxsyoF24647oNnKTyEQbauAntyS4hTw97OXMQ37piP8Mk
b2VIPGQElsOO0wlSupFzKklqqzNyjh5Zj+cl93z7UcGnPXnbab7C9RgxrhZIIekoSTHf9oLvbQbr
4DRYPzux8XjAr8A6lm6ETKMGHNPu+iEQU050LWqOsMIQdTLmwBbjoxoY2EdeGRZOdq9p0A3TuebL
cL55ltP3bIq7CD53wNngEEl09LSo5v8CL8VYwrH2cY9tljPX6DSyKI3xvWCfZTHAjGLHZ0+MFmQs
2o+nmdlzxPeaO5L2kBm+aSxoP5OQFbx3wn7qkLJ2o19qB5vBzjN9rVPQh2TpDuCWa6E0tbhapqfE
xQBK6jNapKjceYHJoI22yQG37yW0Bo3jZcP+nvXaGLDGsqJ9o69+9/VubmnJBF8jnTgsOYv924li
zpkjRURrl+m2QAmOTHso382Y3LjkPyXdr5dEqIZfJF1TP+uGfeKStCzlZYJP4Hm/gDLgGWPiFfx+
fB6XUb765peKX/I3D++XG3GjRWpmX+Q7Yp9YOarkFByTAk249s7xeXAOTr4aHnj9eHm+swWrP/25
jmZ+jnlp5m0OjnXSLuaFxpN/HTAoPjo/EmXdg5kNOUzXUcMtL1w6CI/Y7OiTvxBQ1gVaQBswAIDV
HCh6vvNh/52vRDAJiX+AloTv9Osd6JgxbJ21JqZ8igk9/bvtXA32szPXpIgwNCbmtB0B4Rjs7ykI
qSls6gOEg+S7eaPPDsrf3BVMrn98k5tGw3rnyPlW45sUgI37JbYHT1NRbfa+E3K2CHVfxpR+iKAI
DQ5jIvTPsNT9lHf68mp8oGrc4St9PSR2SNlVu9qbQT9dSiRKhDoE23W/H5GGEZzA5RKf6GpJ6u9Z
YuoF75L3zRP2s6aJ8uW33LzqxLxeMmWniydst2wSMUxUbZyxwz6XL/7f3twvn3aj5BeH5kjiGVdO
eOlFGUVCg6gArOg6ytwq2rNnfPsTxUtye7vEg6xbBAAZpB//+OCU9na7zUpe3f1j/iC9Hp9aKlzG
SRninaBwR9K9vPMtr/d21HF7ffHdeJx+4+b/XDu+foGb5yVvpd16RwKQrz6LgjZ7UnW3fMPXwjhu
hySixM6j4GMzYru9qzbZx+6h94wPeyq/4lMMu3v79Wy6nD+Qt2LOZ/VCEkcAWldKUt1/Z4H+3BF/
db1uHomyMohlqMXXjc7+BdElth5lckUeqtnJa++baTG/jk/vTvgpLqH6MWAypNLjdppqWE3FqRnH
Tz6yH7MJx0Z9doxZqx5NQoNc7Y6f5Btj7U5+1EOy3vXYEgmGrkkOHhH1d30gL5v7DFiyltBdIOwE
2Fh6GpLUOiQ45tv5DsYhf/J8MP6ggpzUDHgLN4usCfKsoMVOhXD10JDPIRYeFRG48puRedeN5HtU
W2RCEnRNF7nzqDI5BAvN09YDkn44Pl6oVT/WhNiHhxcUvXTSj3YzURM44OZDuiO7RJvtx7vIYHZb
donpfYUwXwdkzY9342ZMJff5RnRstXDejTAdEMYYiyNTNsOhFqfUFg3r2Yjdxz8nzQiJ2APuG2PK
ikiH8M5CQfNKlwHuJTvhaD1NR7uJxX/fDDhbRcbwcH8copaNeqFNHLzz0PRJyGXDZPyeg7bJkimK
wuuQaTr8RzhPOJgd7qu4GBuTI+ZwhGcEPGqV5WV0mWK4ineTduQMqE/uLGoTsdgie0baACtvso61
yLkTBzSSLgL7UZSbEuSV+IDqcAkVKuP1a8qxNt5i+Sb4qGM8fhuTrSuMxg5VFdRtcXYgQsQOiwXn
Gn8fFDMr0pkA2CbliwoQnBinJ9TV1tcxPCAEQ8x7ZvifCacRc//8sDLIFyyxYOs8qstvlxbrZ61J
y7KYUoCWx6jtzbtytNImPREb7O/oPQFsxqEzOYH2c7cnIdpzWEXz+9iiLlIQd4QBLCkv6Zl03VD4
vuxoOzn7+6fdEikvRCu9PuxmwEQo+yTOc9h1Q7oTOzoE6ygfHgn2BaiVirZX9XYgnobuY4yMDaYY
Hh9x4K6E+4wqaEHjAO0pr91+Ik0Ak+0fLqOKdaUR20+QJvj18F6x8KKGgSYHAUWsIp4Ag1NVT+zK
qJxkEwJuSE2ISJdxc2RZIzIpWBEq2eq9RtDS6UMckUDaMOeZyGL+jUSLyRCJz8NT2AUGk7+AlWhE
X5NsQn4+dziSBvIQgB8rGaINuiYmQRUZp3XxbHOvkXfpYORptJsrL/iZiKQ8pYHu6/QqilftpbmD
JzChYydFkBDW/gkBkzUBr9iDTpWNjqP7uHGOjf/rjfIzJ/52VQTkg6eCu00y7M0qoRiHrXGxTFbF
OxDdiuOm88pX5wcU6bGzEC7A4jkfXx+MIwUHeeD92/lRrjwYxASbzOsBjf7ZcWVytHiim5JtzIWJ
TxsqQP6erSQ9OsqusqGwQum6PgF1PxJZ6eorslc25eQ4J/VmYW/KBwUJOH0ExKXzR+mOOQPlzvws
dHZB8U35qYmN6Re/WbsZca7LtD9dan5zw9Oyd23M3l4+3E9Zc1wc//SyWX7EQb8LTm/q7PpczdqX
62Tv5/fmwplb98Z2vH1ab1jBTWJFU0hk7q9vi/45Wnj7HaG8ksnMWJIG6/XH3b01uv/L3Zlkuaql
+30qbtoNvQUIBHRFKVBdRdFhRYlAgBClxADc9QTc9DQ8Bw/Jvx1ZvHPixbtnZdNemevem/dEhpAE
e+/vX5oTrYDBFloLZYsc1cvWvYPsZXN3+u3EUywcDeN5MYeF3jTrciV8GJ0fbztWUVK3FuSDh2Ty
g89zdit9cyk/IL44Jq/Qs/vUI28sIM4EiUU9HYcyXmT9KQUSGrtZSXBA4hoWEuLs+XSIXkoyqd7r
B7ipYiXo3zqgTHypHDN3tMxmrZ+HlP6tFAfcN9nKtuwbs8tSghxAtRiUaxm1KiRA4cSSg0tjAJ5u
woJ+gXYqBKSFK/6qhR1rK8E9oCNnCzqdz1/bVvq0foyYScdWtoOHPgguXmawNJ233i2Pg3dDUAIT
V4K1XWUUKTzxrLPZSl9ebS3gT+AmALM14lehMEdLky54yS6PEEEvMJEuuzP4BNlU9tgpjlzDg3Cf
M0Y7iTdZFQ+cXpIPVm8w3ztujc1ph37gvFAJq3rQnckUTXGQLFI38bpgtGjf7isYxhJvqsA7xmiS
KvYqqChMj66YjVnlLU4R7Pkb4mun0bw7WUQEP3cVRzXVNUA3hb2DJrxnxYXpscmQQS7IylQyAHbA
2OFkdWO1ChDAuB0UTjSV2Cr7+XU+AvyL3eijeq7hGIn44R1c9wLLyFGWHMXFjh19Uy3lRenFqyp1
8qP2Nprl4Hz5g5rRX+dls2pP6wmLj+kr88oznD4Q2CCo1huCDELaXjgdoEomQWaqvEAlT3hkQMPf
Ggwx+hSFK16odH7am3MAJaARGu1n4C6pk3ltjNgB8tlHbzHs4uV52U7vr9mzMtiAXCiiX0yODJNp
/ygAMCMcoIlQCUyzl7ETP4mj4mNH0MknCJCbfpzY8ed8ZK8gMuh/BHTWePLmbHqXxMbLPhyLF6K7
kjc1TIPyCpp48RFiTE+BsQWEer+weWsziYABPtPleNc9Gl4mYOE/nT3HPw28SHLIkifiXda+/vyX
Mfs8lJOmy3malcUFcchcnquLbGb6AmDseOTSGea0cOIlvv6An4vUY5w4wcQufEijTbyg873GO8eJ
gKwl82opIbv/lTi7P4QDfC33/2HZQcdHsRtSO+W7TXB8iiYXpY2YRndE8DGpoQ8KaKCBSrshnh8v
4+dof12MrOHCjcTevL5xzDOqnfDwUBm5iVcX/09r4Q/LtfHLNX2bMyZGcqvrDh6+wbwIeTPt0OnP
sIhx2lMwgeGfdE7s9OqqCG97wYJNOAZE+/qRccOaPMITrJI9qQp83Sq4f7yTnrWn7E8j5w/zGCn5
Op8ZK7ZMudnvK/aQyeZwKbnMnsPsAHLDmcVNbUH30PchhsGeyLlpd0jBvkQGy19/TMoPZ7bfXl+M
xL/cY11bm6ey5vWVu3VaC93syCH8xelCYq6U1ZV1Jwu6zcmnFILFvfkzgPUDuvLbFXybSFPJHE2G
6uuLOu2F2gR3A/u/aiPFtvqV7KAdcAz9j4+X/MPj9dsLf7tDir7Kz4V462JZipEgKU6xuwSpi9Pv
mTIOOwvOj1A5fxr8f3quf3vhb+fkvIu6sX7lhcvHCntkfmZnumDmpQTFu/lG8KVYkhzUJZa6HsvM
50K/JE6o1Sdsp8kewZkIagY10GR7rkNOhot4C5XFuvl1f/xLGuf/P73i+LzFsP+XWui/m8P+5z/V
0P/7Vx3033/Dvyuh6csbI5YkRViciQFF/6GEHv8bkQn0xCu6romCBR7CfyihjX8j3MDEsAUwYiiK
wiX9QwnNH4lad1FQxd/5f/4r1jD5B2wL1xr+daKaJxi6vz1mkZ7m506qRYBLvhTwxJXjqjE3N6kv
PfwxLuYHGOG3V/v2bOnK7Vze77xaDEdridQWUCWHgXcuclsS90/rmPbj22P5FDJ0k9D1b+uoMirP
QxM3QPFslJ3MUUMcfyOvmMFecNxeIUQEZkMD59HuhJiBjFh37GM89SqMvw2gTLHMZxBL/El2hDNb
imlNsiHU4SiI+xGJM8sKrhGRaoAv4k/KXv2HhZA7Z8ytQLAQeRDfvqGzdu+KqGnFN0TqFlbwFPkd
sf7Ond3+BtKbLMN8RUepF9twfTtzP54u5MeGTQ3iZTlNwsEXRiR583HCc32ya1RFKR/8uIYQ4PjJ
yCqICfFuRWoQiNMj8X7MKwiWHGrEAxwuQtDYuKOn8J3jWpBZnAIN65fHaP23c8FvVg2yQv7j5owZ
ksoQbYx7YCx9WwGlXr0nw50YkYppV/EQxXCGLKJgcsds7ZBimUFZC6lsv+wkW33JkL6+SAHNGCoS
0xnaLzhUIf7D2y/QH0CmdBpB6gf0GHmVbCmzbk+D9zMyhwLpn7LPCeelIw9QixxQ/Fv41yrC7uI5
tXWn91tCtt+UVNwLzadiPBtPxyv+DaMewdOod26whZ8gXto7FyCF9AVCQNQ+WrSYMjXr9JgIoVnd
A2KcyAmkmOC5Hwgq9ZB4oBXupRkF6SpTBPpbmYGIYGIhAJEsjaYnGLFJ7cbyggYyvQ/VZ2hGwCcI
QZJkO5ju+2qMugJYeincb9oSo/4MJyEzSrlGfMK4MpD4yxxnOufDOShXw7xbR4FggxTnvIyC/nDl
x5zSGS35+fzQfkzWCNGQa/bWmEGmQdJ8iV2ZX26ihptFm1a3u+tGbq1yD8bSe9GTbHeP5HQGErhM
Wy7j4hNeewtHjGENyelnBdnbfl4hRgw7H6yKknhCN+FUP5EKT9AGPzTMPCEfXHQOjMip4he+9/MN
SajVQR3VFmmEN4zLqU2zZoz/XSVP2s050Z6X1YSqiJlJz1fuT9p5V84kplXR6+SA+1TRK5wDwGT3
jtcQdPKO+Wqq5DQKu+NRYGL0L4+UShOYQFCDzqheovtxY8SKNqkO6suZBwztLlJ20hiRF/bbfHNi
3sPROJByjYw3b+ZN7ceF18BESGvUOqMVq+jVviJAwIVOYDmKAu6riyWZFH3bLSR/vzb6RZwv8TGc
G75oP6sXtR6ix9TlqQmvzDKlv/Gp64y+5XKMYBU3l5+8iPlChGFcNorFoAezRsBOOY3nna8QLmF1
nzSNowxcFMeb0xNqIH6AcQc6HlWgifx3VyFbMBdMwsIEdZmhR0ysHLlpMb3trpvLol3cP+BlyHmc
9awTkd0eTjvC6tIpel97tETahsjS7xf5oSQbgeFanAwX0iF10d76KbjH9eYpHYiP0Lqr1oBwm3Cu
J56SGNfxu8pNQ893pbUvzRV4rgLiaZTnQjNc7RzcyaaonEHZd9KCtOepnuKIw5jKAIphg6p3GVtc
7F9tQqwrdUyO8zLSnfEVQLgOy8G+XT264lISVaGUKXEhYPwJjbF2mycfp/vcWHdUU4aM8IN/m1Zh
GZI/bBATj3ozrabK7nS80/CKvmVeHCGeH2u7cYg0yS3QgQCA8K19M8ldJXREkaaIPu/v/ALma8y1
gFJNFFaXgCyAZIkUtmzdFFmcJXujhRbAX6Go3iK+QnTQgwkzeZ3XiAdwJijuS7fAwTDxDT9Q3JGH
5Mg5bTGXsBxUBL77TKvVke6zdCmBf6BKyMkw8ZKTF8WvCk7Xu3reaXQyglVqo+aY1GNU5Cwn+ALV
4exVKMwRaJvL3PDanvb6fWyuJsYLtwv2UYk5fF20hxy7YbsTkpYLNEIVtPvipfCVdeOkMk2Lj3fE
lOrVuTcP3Tik2Ui1s8XVzx+KNxRMqV956QFhB4KyHTHO6rzdpRsAhK2yjFeAkf1rr/OX9DaTHiIL
N8Q+88STdl72YVv7pFpw0yH4GV0XlybUYYsBR7GFCqFR9VgGGkM8odoUDaiaV0qBRtY/Kq2POt+P
Zjhxw3w+RqdkmJu8ebgRENLPCd97UYmv4M5NELxue5eki7abKetrweTrDcMbRpkQLM4rif/o70Dq
vasVM/SeCN7who1tKLCJfcdUQahJ4V6MORkVdKnhTq78yM+GZ7G7FtGah8O6rwbjOQHrqZGvTVx5
s4W2cnIcHvvL/MQDYtjpLv7IVucDYCf/q7bJo2ecg1djfxFxH4U71BYaUAu7M2bxW5g7zfr+QYKH
PeG7Qsvoak68Nx6NFc13qkPYcj0fsf4gSEu9xj6/pMn0erdrFDbcXPcHzY6eb6trMxXyHrQoCL4P
J+/uV4s7oRRAPEiru3ljsA6ANEfmlHxalO2GCL+w0mg99nRQlJcCIgSpKWIZnb7JzbXYCE6ExwMW
FlUho/EDkuNT2M+FNC5dyM7Z/RKSnz8NGclmd8yvnoStDV8Jkyz9TYSRrUSchWRL6DNMcDYNdgQ0
mAQTJO733jWKxRWDxvl43iEWsrNZp7DJChhhtIuUjdrbmYZQETMzsNFXlPR0NOFeBfkfkS7gZzLI
1ej9li7pfrjuzoS211NdD8kMu+AT711VpWiehAznitOfxCLUgnRJDIQbWNTbXDAqGLMOwV1IyfZS
3UQE6BAlIO8vSwTn6iJZdp3HLhLxHZAadLckbXrN7HHvoafDJXutPJ147SQwZETabjyyJ1cnMtyL
ujKqh11ktQBxOMPAt58QKbgnwFl0cSManPzyMF4DTUCJxC8md6O8LmaV8SrTKpa2XlX5k2qr5v65
8KUUAsmcjflBeVfzOWqW9IBHeQoPSO/xdLyfsFw96ewTg31mM77P77zWVMV7zupzzNBRK1Mm6g/9
BYU+jgchCkDjKa4v8xqYOYwlz6PCqSQntyXWPexxltCLGjdS+MHc6ITmCA0U63BWwzqBupR16E2x
EB4EyPbH+M8Nu8S7z2b4bkxcDGIdKq3EVVr7yl5hLDRwyJLCKb/dGEdZPbZKQCjTiPIPhwUFlTz8
BbojT2cXKVzZHU3PnGtPowVlsEbQR8sLMsF6XqMbOO9yYxkTJzFuFv3oUZlssvGDfnqTLgFs7by5
eZc1BMK01tDOgg/yHCByZNctK+DoSpR7n+M5kF937Lz+VVCD3THZa6dFd6y56QV42u4jhOOZ3Sw4
nu3LQHxkBl0jBByRQA5NuMJC4Whh/5y6JgvMCPW/Bi3Xmyu0hE6zuH0U3sTpxfI8VZUt/5JPtBhU
upc/JHdE8bGvs2dyhcNWpn12FOqeCIE8T4745pnv+9qu3xC8R6hoR6sTpEfMHsmTlJLP5JxJHJKm
NfTsgi/n6Q8n9Z+mKpngMcrn0bcAUf2ODmWXCEd81IuRRHaFiuPa+UKfesEbKWuC6v3rFxRD8neS
xURZBLHElEwW27cxLu5M48YIO7aJFLkiKh5YudzivsPaJbXklqzIIYGBi43PoSRZHISIucUyo6NK
iw43LRUo4h49s3fQh/OnqxNv9xvO+dvViY/rF7CsbJWJmo+4OmGUFRapYg+Wfeb4MeXM6A1h+YR6
PRd2gjEnzMKLUQTfpyeOzMVUfe0fQLqN+g9XRRXXD5el4sCmoktULarfvqU6qQ0631SRgZtBh4uI
sdOO8j4oAwcGnpgLhM6Ne1ozqLwZR+NmQW7MGaN8kC6/38ohaSOgARxiJLi0T1h3GrGtJMyfL3h4
AvLLzNzSqAcgMBnmup7x6AMrU1BwVMk1wI+Vg0pt29vzqQ/TOVrBMeefV70LtZtLU72EznOSbEad
laNSzfWn/GK3iPvHzwMmo9QpLrQSeUnKibjnxBb7SjG7SwQGIPLr3CtA4AeIF44WPDDsQNK0IXmD
s/PFIN1zPM3mbYAmQ9+VMxYQoePs3BIpvFetq5TYeucG7j0JkG4UM+xLa9MZZ4DR1UoehRkGB5Bg
TsYU8q14cSiLvnxh9Yez9sS5tvVGVz/G8LiZBKpzJ3ediDTjJQrYDehCeMNJIB2uC5Y99J24Aema
oP1gJgTlj6TXG9D3eTiSgvMiCcjkOMlT3W8Le+DAoHmF0DSjY7EkaGXFEtvP7r7PiXJicpzKHjko
aMYf2rEIHKtXsMJ2P9OuroYJw6rNhW6RYnJ30aCioUVsonLCUWnhIEz2PB0q6zKPU/usIgo8I+G3
zvMRpRBuSkAb4MgplC6NVy8Ijns4lxs2BDJkLueLE6s9WpPjqfVNKMDSzn3hzDZl66St9C1s2N1G
r09obI/cgKaCxo5VBBQnqlNs7Dt0QqYEr+8HIlwgq5ko9tJqCDOOP2LmVPbY8Ey7dqt6rpRQdjer
kGgAd9scraTIepPfMQnJbziJPcwy3g3Loz/ZXEI24zj39HXqYHfyO+e6Zo+yx7MMZ9602MDspB9D
j0DZvat+dA3GaiC/9HOGUQCPmwORQiYqBxGkVSd8utQtTG8LDlT4ETjUxpQ88JYwn+EaSNkm8JGm
5SqbKYKBks6LjjrpgxTiLjrxXEiVPdG2SeaWrwIpqmfpfZpw1/m6o+jzChwp57RuK+MpqTzEomFY
RZzs4B5pOe/7xe58dZv32Cc3MJ2ZJyBc7tvZ6HVsuhrli9YErmYcXrlEknkRhvVr2rm2iGYjwvgJ
yBF2EjLCvMgtjiSAyE69KwP8h16pQdyeVqWrcWO8peU0OoJzTCxsWXNmZBlNDrPKY+JfUcvkH1pk
ozU5tWsKT4X/SQUzksgRJO5t6iCiuduMnI/mIdGdVrYRmDQn8nru76bDk8TMc3e1PMzSh/wWFtEu
zR6xf1yfJ57mNjtCadgtSWARBebio4+pYD4g5oYj4tQ9WggjnBpv2sI1OgjkE+wterDxlWGZIDSN
VuFjcrJu5VRGgo3d+2tBmISXVfqRBT35RXPqaaRXDANoiAZOYq/xrjyUlo7aBupwweaKRxdYxT7N
KutLO+MVc9nlU6molCO430ku1MVjgFqWcphH/NeqUSjmED8cVmd4n+ORsKJ0SPwvboabR+FtnDg0
TRbUoATafmLa8lMuvSZnS2oZr0Cc7A73WxZO/Po92RP5V/MMzGo3h23VA806bdALefdQgl+BaWyI
Jxnt76GKWQ+PBbQkMVYWtyDugbm4twYHcf0OWCqFIX+HFvLEERdlz/nV5KB+GDNHin2wD7l1G4/z
iUqINE9GOv3seJ6Y8mbiB7XP24KwOHQybGCNK78Vb0y4l4doO55WNqei+JUOvRoty6PiJa+EtJxa
DI2z83kVjOJZfKUdwtOO9U56SD8uzmnfvmqfEw6vVOQUdrW5+/jTOL8RZocjo53WzgQWmKTKCJp6
V8455JZzyWtD2qg3+uoOdpGsyvQt62d4+ZWwXNAdgQ6KDZPIoSVpVCWHJp/CCghfqLoIJohOoKn8
dnuiJv1VMFJ/OID8tMUTASyR2CoDwcrf9lJOH/GozHXwG/a4ZedmuSt9wmNa7QLZBMVNgQ7QMjTz
fI8d8+JGy8S+ecIzgE71T5Cw/BNO+uvVfJOI0jEVGXo6+YKEVbZR1E8J6vgT9K75SS4Vicv67OsT
+JcYn//XUm1E0TofzV9yOV+5Nr8wOf/lv/6f/yX6Msn/+++E/v2P//YbtfO3X/gLtaNLOrk0qjGG
rFH5mn6hdjQ0ukTkfp28xNns36kdWdHgWnSC/RQqMn9jdujaNkTYsy5p/OZ/idn56ZYlLUekG03I
B/7iOX85lerVOYnjgllXZJ0DfpbwGicGEcS83CUAyX7kyH+7S/7TwoefOEwR0fPPF/1mARjd+mpo
c14UH0sgryb4vgBEH7tZN8dT5cboWiYrZux19mpuhaKSEG0endatrlYvwCjWPVtbA3NugTv5++X1
ly/4B5ZB+9PHYv5+WB9O1W1y6bhC/bbEc2bQkns0PvVVTuCmsF6lbhMSNgo94tPUS4wszhUReQjQ
qXNuuq8T7/ZgOuyx8lbYTyDh8VmT+hoYPr5jknv0YHwAnGIRYBBhYBYWKJfgbixnm79+M/oPXDUf
N64KSloIoDS+LUtqfTOisiCZPJsXM8VScD+QQnzInRHlAaQZs4ov+2VEei72RM5xNQUNaoLV+Pqi
ryivkx/NN5ay6kl/qDfE6dGAbQ/4MsGU9MqVOVcihCE9DVe87p3IOy+X9ZxwO8ltZ8bjaJO/G4+K
TdQiyA16If+2UJgqYuKeA+LesHoJs1/1oejTUWMby8TtQ/MPRTGy9COp+MuH8G017CdynY4Kxq+e
zI+ZInmaSc7vbV8/n3a91+C9IgTmEVJhdLULQCpj4Fzl3BrGyOkImAS2r/aanQAwaOxmWEfzwbdt
vHPUZmTDC/4RzwYkwsqbHsCPXaZXnAwZgNl9NC1DVWybKzJ8K/8WnrE80Rn1QN3ma+Ry7JsafvEC
cbUcbRQ2hrX+MhwAtcpABYwpp/m6O+pKINLxdLslIPhzjNnyA//pUgp7KtIOva1/Xl3avRDicQJ4
UkSI0OFPKl3lpy2F1U1GvqmZgqz+/bHIyutl6O98iKeTnSUvEskjHSl5UyEcopZzWiyJ0pbLdcpB
J6RXezMKCPH+wkLuHFr++r7+Gk3/w0RtSiJhXMLG8vWV/7J2Sd2oK+8XTWxw9ZH5imnrHOSLfqGB
mO7IbNYebmQ1RFb0fkadvZ40lt7ZZDAH5z2hjsDY84lCChNY8H7iNl616NGSRxbFXFKLvc/giLYE
plCvbv2g82ju//oNgEn8SNv+8hbEB/7LW9DlmxaL7gIEWS3GgOo1vqwlpM1aqKT+uFidADAAg/TM
A7u09BQ2KVcxLvZHhhxzhBLYIDNGIyu9e004MDN1Ek3RemIKX8FvjR/Z92VgXirSiS6fZnuZqPBq
FnkrcpD8Aa5xAYbnEdxAyf15i3D6Nr8sIRhPET9coRuZN3N9RUSMlTRTcvkiCtmSpeFcL7SQ4mak
b53xxMr1afTB5ZWVTMEat+5j/nn5vD1yXn6EF5t4N/joyTOBzo/RAu5sUlrNY3ToWgJuaB/W9/yC
S3gN+ylZ4hyYwpYgrnV8n58+1Nt8xDNgUktnkzYGPkkYE6K6q3cZbJV6oCtRWrT2pMsrXI98er86
cuxL6mrEqMKKosILIQEiYasnKH2IFkV6iMZcDe6rIIdRSmCWqI6entKasr/biwnzBDzbtu/3I9GF
lxf5bRKYq+6txWEs/nqFWcdpGh4vzvjJnF0c0nhmBuSbsdGeks8JxjlBhZNisFCXQps1gYivA4F1
D+s0YKZ4wBsBEy/oA53UTb8GhGdTaAGyLQ0TlEWNCzBjaU9Irz6hh+Q69MceQ2XmCCvo4fpaCw+p
9kFG0xaoEBv9J65ZhiNhb86es0V1mDCi5Ai6ATSwhODMZMzJQ02e8ss0xJYrBrpsVmLB4y5bE6t7
I6fEviMPUKYKlK8hUhXOIf11pps8V08At7P8hhQAPybRueA8Io6u3MWbegG7RFPJ8nrQS3ZB/jFH
xT9FLfH8tVnWIdzh2RuHA+pWYlQGXw5Hlxn+z/llo73eD9mKV2Ql6Xbt4kT0F9XOsMfQl2TOm4/3
gEP9QBxPQJrQl+wTXAh7gEzu/3krdBjl0+mdqpaXiriJBKfLtt1el6RgwIJe6M0OUUMxDD8Q4PIs
EyNHEMNz5Vcsnb5+uBNARZKXMyxrYXe2FbGxw8gw+xPjM9k1x8q5fUqkQ0Jx874IOr2IN+mOxb4w
sXSMwa/d7v4CxZ6IuNsGBxLTGC7uA5yrakPtdj4UEVdyPsDhEDqxqD0+EXMLbW0y0JzDCKS6sSSo
2htJdVHmD6bfsr7CXdQU7qw7zMSJ+IbIhCIs5VENdCQEn1rmmhHRWNnJGVczXBMwHUKs+Da8a8lS
Wprvo1npFc/yIWLt2NezDqtJ93y/OgAeIvpJJ9nTOiU2ijLuAFJXiR1h9b4upYS0qvCUzbtuGn02
82rPKvWofMbdVgrKxilHAfPOVCoJOIK0MrcaZOZnb3gVqH7AMcD4SnPntLMiZkdOVvGZVBlgDmJd
Lu6oXcuCi92q+rw2j1IHb4ASTcWQENxgWJK7lWmrtgWOsi8yQa0EchJv3i+qFUEZ0OvjYZ6N7CR/
K9mWzedmTHCsNcxhQTLEGDwo2HvsnDCUdMdiypy/EDilSIeLFv0x8W+7m11gCRJ7sfQizMfd7PJM
5yWCiGxF+BKVOMBq4Bl6qBzHBEEJqQDeMUHp8wljRije7yY3KfdFkK54Ssav3BrxQX4l3ANrkKD4
ZBplOQdGs8vH2I9oS0CmzRK2AYfmFJiNLClboh8gaDf3pYUxOPeX81bHLDxvl5pGKBfA3bRqHm+V
feeo1QRYYwYyiJYmgQfktLmkbujvMbje7TDxb0vVBUydEduIgV3MlQXnKqE4TvCzP7GuxjXSJvn9
BgVwvD0iUrkeiQ9RQX7eapKJjyyeg1XMvypsDPRBd0c8NjPNL3fcrgqJMCRC9vAjeGh2oGm+4gjy
EvuTvh0Ar2jldIU8KNoL5be6FmZAiuPIUUQRygv1CElSV+0tslR6VeCZSQCE8kxqzotxbNDXs0yQ
HVLa7bNCDYB4uMWu3i8Tp4TllezRQ/bWYcgqH2WCe0u/gWF87mbVLFa8q4iOmg1z9UtfIRyY5Dr6
2VNyxDpA6Zk8x/ePoqVc4ZYUkkgh/xFJy6072ogjeu1yuQ7bBajZVt3dH4kxQucWvSuzWyCPfb7M
+EL9JtstUCjCm1XCO1c98zaPuG8Q1J+KUHq7UfrQEBBkLEyIQxh/AsArv/MRawrVsIyzq95z3l/J
2Bcdntzj3QauOlc2yL88IQ+dTu3p/QMxiz3sRQXlEMaLenHGb5F41LZgCyvwPGAoWBFUhmU3Ic2B
mCEwws/L/Dy/83LxIZ+buIZOrtCnUba84ytQbeg1776OP5QZb7JHp4H/Zl8s5Xz6hv36CWONfSK2
CMhWg1uXnXxVsNcTpMye6+MUa5oj4N7LaUnWxKOxU118aeQ2wjlHWBvIZ5yhXBAMML62kBhCFlBO
J3aneBkhVbzEXg2vIGgxnSSHG8kWz+aZ9GniRQqARHyb8Xx89yR+4eFCbJ1kJ7V3em7htqxsIaZR
6s0ok4Zeds5P9erKIylgPPIfRpx687UatvqM6SuA/NyBmyLBg3sISLYyCZoHbprJZOLkF0+gIUg/
WLwBrfU2KOx6GR257VSoS+t6iGaGzdeHNkveTp5kFrw1QtqBz0f39GO7P695oxH3Hap/C3LhDmho
Li84GYn9ei7CTp+eVphCtsS8pYgSdqxbmGM6TgUcmJN3mk+oACSF+sBv3KZH3dKdHH2dTMINJ2kE
Hcvhik/ja77KQuNywAAyyFz18HoOWq9cn1l2ECAB8Ao4lp2Gm0LczfWXZoBY6KX4/TWRLLcHOC0u
M/WZRJ5ucCBTCl2WA2Cqq+NRRHizyJ/r59jRtjG/G0kPcUYljy0ZCt6Is53LHlZW3GV82fkV27WJ
ZWJXUK9BJtxczrxrgorGip8ERHkn3LDwukPmmOT0cKIbnkibxlmyHoJkzejimE/FRrA5bz2CTo4w
YbZtjmPWjTcucViJtLoUAwJNvNfp5eJPwlFwQuwcr8+JfV5PEB9gUNmob1rQAs0mbBGW/n6aqYE5
j3f3sNh0z1jexi9JR9dseONYrJF4rp0ov6jhg1kN4dq0bNemh2z0kCg2eT1XAmJVt+cQS+J/Pd7q
+TIezSrTztV1U4W4exKsxWLYR0i3a/yKlJ+d5l69yfrm63zW3MfP8UF8qyRtAhFwehr8Xp+XpIh9
hVRdNoR4No702RJv2D3cTFuNnfYte9FhltDuf8KypwQHLZXdeDN5EqFu5G+SpVQCuxZT/XhG8UF6
3upGXih8BWt/5RrqNr7zDPrsstIImx8j5nlWLsWdQX61MO5wrvCBls35BLbXpz2EIyiRQBxSY2mq
of0Iyy3SIpuvKswfCOFe3yxgY5DkfJ057Z4vyKfWZB3P7i7/NFf4j6iKLHiaQbcn/nDQX+QXOVCj
VYlfETYn2kFkFZ8KEoDBJndqhYYs/UwfiDkgyyY91iLuQGHKtu9Egby0nHEvCE2V2Gk+4T4lAP7P
UXuI9xnGPMrV+/3wkjzW7yU928S507tjehPZxup4mdXE+LJ6s6GK+AyODLglTSuZNa+dRTQz1NUb
K665LGn2JOdrFMznKcYoVvYVhIq4gVvL5ClMxNJVgtfgnrzPcXTBX36xDdCWIvwq7DlKXX38p0vE
g8DH2aE8XHbCXFV8dEtKsff5ilFlFLAqfUFUkZOZy5tYGkQ9IoO520JxIgTMd5nFwsLsw6uHN078
9XNmYd3EYRvPuo9Gs5OVwR3Xo8XBppnC/W0EtD96v+yQW3jJ4/Vd/lCIH3wtaJ6ZJmD3VDg4Y3kV
0Y/cwK92kByKDQhzcjqEJ7wXtGXFiUBOe9yRqFDNmoAcLbrqLARX0+EzfkcZCoFAaceRjNj4rT5b
BfsbCTPSA+MNzNPIb/LgPNlCQzhjKwqlOXk2qR7m5znfXznVjl25JIQyOlEePrYKrPc1KrZ+JUFT
0t5xWcbzC6Esd9VBo8nZenwOzGcWOzK9pNWI7+Bks8Ik6Dy7kG1HObuATVnuqLPOMoTPTQ7olN80
9CEEkEFhQmAIlwJvB8sIx4GQAYhfdlXTvmnr0V7bxwMEBYGs0Ucx49FlbFkOIYM2thCnvdCxmLno
L3H60LcYc2wa+YL1YN0pvvKeiw/jtTfdsnfSRWupHqpWpXKlC7v9XJyC3VtIEyZkY5L5QkLG8ydo
bo7qHMQoUrCy5lHIjUUrN0xk7ZQnTpzwQbCP/U5wxLmOQDvxzdqJww7CuEeKAzGG1IMH1GBMvYdi
pht7ST3DyXr9Ipc0r+ZQh55khHSB260h/rHccn+gkxIO4niNkw7isreve5bUTecsxRd954wo+SpV
CFYa6OvD6djbfK0c/L8Yts79jFK4lA7pV2wlj+Kezdfc7CwW1fJk8Lsvq+q6jI0tcjC9cSVzNpJm
kuGPBuKoQr4WcKjGujDasiebDjRHjicKoRV1HRWpeZMZpy1EGAI/IwXyENllaLyP2SsZ/PIFK8eu
PxAAK44+9SLx2YsCDoTReFc9kCjK8ypcabuCHOKnEecg2KowXxcOVcHrRoRyfgXE8XZkZxIiws0c
RmsCCXz4P6fi5uYt+M3iDOgM3pd6tQ+sIZFc1JAGEY7C/JMgq2SVPzA59xsxvfcO9KN5tWmOR2Fz
RHpIhYK0ybxhbdJk9tQGsHkEd+dARAz0EHwtedCCbwvShTAzjp4k/3TmRHQiGpmCh9zlLCN89Bj/
/mCmk39Sc+DRkCVlQl0Qudu/40lDWsRxEsP5pAC9wqbBzuSMgzH+x+sfTHKyEKx8h99+fS3x579g
V31yzk0z4bUae3A1kABRyjaZ6UTTieiVv8bKlB9fTVYNuA/0PViUv73a6DS+nVNA7BpQC3EPxgai
ZBHj06fhxNioGTNgMnu2rusMqdv6j+/3JwSZmsd/XsE3BDk9p0pZTgZxBZJwpXzt8zCsromdkxi6
5V+/Y/mHsBPz19cTsP4vn6+Zj0bFcOIdd26+bL2cYCg9INvF+jtr95/yMX98pW98zEkxk9NY5Z0V
8ztD8uAXIeoSOrD/VPU9xnf0w03DncntOaGnQRcf8i9vCglP3dyoskIX7FSoEPJ4oZ9gGC4+z6LD
3N7BJa/b2lUcPZxUrnba9ukMEgKsqmHcXNTHK3bWt/FTr7sD4B5bH1Ge0Zr4gIvgUS+SF5Olq251
/TxtSXO/2vrIbd5IRn9VRDNg80Rmm27TU/fY2AlGCUprDKe068/30dOAS/n6OppzYGRl1kNS6peK
g7LdJrC3xAeUhATFgWK+VXMgMyAruw3Ox95hem69Jpx8yiuUim0AsNkxELw3c9L5vH4rMg7K3jKe
jbsDRvE3QRwe7xRUCO+ksKRHmEjRldO1F71VITCY26MAc5XACEav6G7c5lXjguhAYDfMnyfryM0B
KackrVIuackPs4vIgDCXfHvb++RricUv4IJXRBtlORATREYGgxaCdAvYh1Thc3DzqRKKvMuywuCk
7fNjtpde7gCa4D6w7ae9qN+sHfX/cnceybFjaZbeSgy7B8iGvsCwXCs63anJCYzkI6HFvdBYRG2j
t9BmNawN5JL6w8usyoiwyEzLaY1CPONzp4srzn/Od4jfs/fd90djD7/dwvUU0mc4/6j5pD1HG59V
vXr3zOUY0F2E4rGRj+F17occlmfehW3H3XwhHokVc2EKsCVbh4bzmDceok2XHPrP6WE+Vo+YHYjO
Cg6vXAL28QMKPoWPWEH0n7v/UjFZGL7repfzQYlgkaxcTqDherwE+xAHFfd8clg/UFrwf6x9KBKL
PF5McxnlzNEo75t0nkdAN726G/WYPOIDOPagMilj4vY6HqtsxzaCWsYnmH/MSGGu86jv3WyjZKdz
jrhZtPwYOS8q2WU9eJQk2wHxAO3RLfr56Iddd5h9BxzSs3LtTGvPuPQP5StNe1irmS5xXK6YuC0x
TCe4FMbNXwBkyU1y5/CqkNZZVWc2q51YxjfTFnXs54GSZrBDcPfPxjrWH61slmkLX9AS6+ID/O2X
MqnjMnT7n04BY8OYcKMeIni8kNphcZxnZ2r5ld6wzB70vST+TjaGQPG4A7SxHh6jXcech21W2/8z
6KD7R6v+r5/Z7/eYMIzqSeKomKu/+3NIz5xgkMDX5y4+Imge5qeImHzHaJXbqsWrBVuewQ53Am5g
8PMY1BrcCWzmj5/ho3caGFX1G7lqT3MlB0fG2beNrP9SIuuzLFztO/UCiZSKqnTTf/yzrKH3h0k9
24evQV+f7xI5/O2LXSci8WXiW6uV9tJwA9qq4lYNm6yGaYD2ILAyNcVGFs+FmGAcHRILOtqcru5p
LnF8OjHSHaUPHv1oa4tsC1dWMU9gsJKHK1wkzWfYnOrxLezfHZO2VzRJDMItaBOwQ+ns2gdQvds0
XMBmSvhlaLjVyjsLi67zGd7aN+oaM+8iXLSIcFNxC9yIS4sQ7y3zp7mVAXNnvXibXpwX6+QA1zq0
aDL7wH825LWe22ctJNP8Xa1i3i972+wnEpvcElCy6UzB/I1V6k6xxGoXb2nfGJ/tASsm83MW+grW
tVpp5E+whmYz8DpSc94pORl7n+Koj7Ba0YiJdt0mtxVOqhxyQY0jVM+4HoH02Y13cjci6yTwaPlW
g5JaefPhj9qR+qN5lUDscfCZNzstIXzQfiQ0+Kgt3looD+EGb9LS35UfitIF8nUX/yQ/kje5y25m
+QsfGbE67smQ7jsmYva1XXMd0JeYnaq5ZPbc77DRt89QYjm1J/SKlLc2NPq1HtyYQEDwdp4GfPHb
aYv09pcVCTrFnetsSXRVN+KSPgO5YsSLbdGEEAJjiDO4eSCZxsbRY+Ck/RUAxxr0LUvaT0Ix8FCw
xEvzI8CcyAH0Y37aNSyjZo9ras/cr17LXXKjc1k8j3BVwQfvo0cwoeXOusdZTg2I9po+89odeafR
n5blzkxv6AIBltLx9gU34sSSxg8OG/BbszF9O7eb9sdgPV9xAupF+SDjpcQd1/OOU+H24nJ+MHfZ
drgdNjjlJBcZ+7viPBw+dS+KcOHW45tm8dEyD0iye/3np8DYzDMf5Os16KbD+D2tcLtSLuCOzN7w
A3MQyvbz3XvWpn34kVAS+fZuEKqX9Y0E1sL4imnXB87JjXViuHYbMIgDTMvihEftbp4Swy73rj7x
xIsUx3hHlcrB584/eSwYIxLxofGwoRTqvvuIbme9tl+d59tudOd529xZo7kShfHus3FdBeR7H2Mm
NrDVvFvbeB7YW8zsTofb5RwkDXnUpFl7hXnzERwOAhxDE+47cuVZZ8zE5A2NTfn1E3i9b2Nz6aUf
E9v+7K800Q/DNX0RkML5TwRbSjfsZ8va5eVdBQHaO9GmSGVkGu00ew84fJrbN4l7Ld0n0yULMaOz
qGymcO+bM1THMhp8jUt83Q1vQHpgCvij/KhWuGhaQikL69P/FC/ZhdM8lu/P+No/RsGrg6sZ4vmw
6GD0wmXHT0qqcxW/du+4+ffdt/mJAO2egPvzW37Ru3i01yB9DO4eCuZ/TkE0aaMNw5/oid2fesjV
dAhurfOsSc4W2+o46+Ko/0fyxWv0bDI0M5WHdOireyHiSQpuPzscuTvDYWEqNx1IoVTv9uf4ItY4
0bcI0fflj9Dm24Ig6WLpdRcIm5vsPb7MYaPgzj+0atWfkIzEoeCZ8jbxnt8Zh35fzHQv4nfP5h44
fEh1oPliwIE7iWv5Im7s23JffI8viXOE58Phh67pS8uYhFSfmBHvFFhQQj7nebgLcigVBENevfgJ
zj0j6eB1NI6RujfkNopeGfrkw5YpYPponbG7Yqe5EFtNcafuIYIzSqZN54IT+Nwy12FdPGG3rtbk
C/HeLpuPaidunLvmu97IfbpvjrQEcXQkf8ZdX+DmRA/bpI+zC2k+iRAq5nedE5g/MUVkw777DRXL
eHbMe/3VmvOTs604es+xOWHPsQ4e3suNdRc9fU67eUjScAHm9ISbCZLlRTgobvRHH7ErEDuaBQI4
0sQnTtrd/CSQJ/YezpUIAA6bR3YTfwTB0nlod3gpDtnWwi/PGY0gyFN5MdWDHa21/l29u8QpL0CR
wh9ywC2zZa20DoZ75PAWpyfp3BXfCq4G40QkAOOimQefmonsuTqP+2HAFculHYIZx0fmd48tSTYa
u2Zg+3jnvkWMwlr6PfAB8wbBB1IUkTgLDB5QgmrEcHI4FLKu+f8+2GftCCxaY0JGCOgIN7EWC4s1
ZQfqeELGMh/9V341VsqSd7dC2n00Z/yoSrcoRZq37lFhNnL+ELLbEvFl/Si+u4LEJ7nCJdDJS7sb
vthdjUv+oeuQwTW6x/7x9XG24vz+dk6TMCw9S1hYUn930RKmclQJcwJas9ozQkM/QtvjlvWPH+YP
746/fpzfOVi8cbQmI+Y4M+/0tK6hOflbEnw765+4Br0/8sr8+pF+pwB0UddXreA3mu/D+S4+vHig
/Z2V9xbW+AD8F+tF7dUp+9FycFj5LxUjlvaJeniF7hfuxLHaa7MjAaNQtckJVIRf+oXxF5Hdc/bt
b4yjx1SW6dJb9j0T5eZzLrBt+H9bHPIHG74DtLA9sNpbtcDuZqxLDG4KzzXtwEt3J+91kFJk4Gbj
So121zy1e2T5v+gu/6M9trhewYZAbsU6RjQLQysfx7/vuP3Pf8++fvnx9Uv2/sv5vXuv669f/s9f
/+39l32dvRc/fvlfDP6qtvn68cu7+nr/5fH+37Tdv+0f9v/711bcP3zcvxpzhQMiBUsW9dl0fuq+
hVTxV2Pu/Eem7yKf4bGFczv7g/9mzLUNDu5AZvX/Kqb8G3OFlm4dJAXZM25R/NS/UMdtzsbgX3+D
f75kpuuAI8Ed7P58yX4tlRh1N4UYzYO1L24HOJHM7Hs8DZW/TTA5zP6l6hKTPqUnAfd9e3DP8ewK
q9AtYINi4d0ZOLf8eD3LlHRYl4tUrCRiLoULoBQ+zet0jw3KhyQJL4QmY6yNOlbHwIBuwQmJiHDX
cAu5EfXeCPbd0C9a6+Boj4P2YNmPbnTQGcUR6nbZosp3EVzTtVHuwuBJY/JVJ0+xf2d2xqpFDNcH
smH+9xTT+XRkyjZGn6oFXsT8sRjpUN5J+ZZCwFziy6O3pup/9MVjnhx7LmlbttkmWQpORcRrdCaO
S0kQAforEQk6crO1V28ncW1gY+jzLT1kOXdxpYD+zPZJtJ8wKwwcGsUP5Z0A+FcSvGr46TLpv5n/
nVYjAkAzr6W4wps08Uu9cSbfcP9j0n83mUcJFJVEM50S697Zki45M4UmyUBpbrwpb7XXznn27qpH
eavwO5KoZ1lg2rzXCH3g/opfR2fr9DfVXY5aQVCLuyYOB4R8E8l7JY9Mupt+ThbX94X2VNKtm13p
EtG0hfMYtouMyhn/IWdt3fUf6oZpR3VTPpvxhtZen/TIojMhoTWP2mV45fCLZVH7UX15PE65Iv6S
PzhwuAhOHN0bmu2CGYfb/8irQ6m2VrLCwIeHUnNPtnXLPaLnV8W5dfVfM3pPfvyV7vM/evmy+f7/
/dXqz//3z//vz//x25rb+Sf+KwDg/gl7v5gXQM+0TcTr/15nWCz+ZNtzJsBCDQDX9Ld1RjPEn/gT
VhoIfrZPguC/EwCa4/5pRjuxJIB8+svy9C8sNL89KCD2CNNzvJ/LDH+pMz+HXy8zhVu6dSxDDlMF
9VRhZgzXqkA+tEfbv1qala+zAruxcC0FMls0h1+9Vn9gtf+tIOyyymEm5tcz5lcGWeR3ZFR7coMk
rAJ37zcWwBZXo3y1omXdyO1uoYIpvIlHAnNDJ1Es/vFDz0rL345IPx/aN3WbXYCZAr26vxOX8ihU
mswtUDuug4Y39LR7alm2LRwMpoWsGRWF+L3+1QelnxghB2ofuwi7zG9f7rTrNdlU0trrEUoj3MZk
bRV9s6j7uHlTjkHThee3m3/8oL87pc2/qmfrtmPyUlNozOfpt486RNVI/4EgaS8MZ+fktvzR9V0D
BxqM2Hy36woSkeboOOesSgxnSSUzcIeQYHDwl/PL35828OH6gxfeJhTuYiE3LAzcv302Sa5NCQho
c88ui61T62UfLVqVIaOX1WMnSnKoTUHvbpBb17ibsIIaGmW+ps/iVk2zC7SBPFEQCKwCCl701GBa
UbTD1tatbj1Mpn07+VyEDS+5Gz12i3aK8dObvfQ2niX9bRTa4iWJBNACyyvFi9Zq5q4McySTtM+P
ne54z3oOPLnJdYYQvidXg87l0tB67J2d+9GEFHu1ERpcbNU21i0PTkCfa+O+G/vp4vmZWCe6mi5D
1eMQNgZzMxpddyUdO+4sv/SOo9m3hyHJ5LWzqMUte7rHVCK9XS7N4tYzqKb3k9FIF4010jRmhuok
A5N9g6pyue5q9ocyL7UPNZTI76Ni0Q9dtM3WNh+bSe+RwyZ6vmQJOcppcZqZatRfzbAJPw2T1KpI
deYv8aiGnYXCeo2saRi53HjgpkZRMnEpOo62oxAb6gBonjP7/kGWPj633Airm9bSsJsOne6jxXUT
ANHAFG9FldkPU9x26yCYgo3rWBjGq6D11pHncDWoygkHpCiusTXgk4jG6KMT0j+GmsFp2o8GeBVx
dtNGxi4oI2Nrxvpwm2c5sZM88e8sCxySmYc4vgM3xWMRlOWmq1NwHJG0ilUe5GpTe4xbq8LO7xuN
xl7N91+KdOy+xGAat5rl14xk0qqRG+FMPhnyzPiRB5H46IWv7evB+VK9C7lDs5+KIoTzHUnnPM9c
nyKhWjyZBcDEyiGXkXVh+8lH4tAZuv3dWoZ8qnUfRUpqdbx1nKl/KmKnwm0+Gx91rLW5tC+uE8Qd
ZtuMAUGcxZG/0IbJPeudz8Qqz93vMQiMhZ2OFaKkB3WoL6ZsGdrGD6ceIVskKKnK67pX1Rf+Wvkp
2pevE9+fdIHuSbmtUcG0tTMrvp8yDIpjbGKtkPAo5YigUAS1eO+N5gFUAoYXGXuA0yPxWXoSg5vs
zImyAmEYuOXr5CvszGqZu7ZLgrIGtRZm47EPB0jWI7McXahiOWiD/+qqkdH33PO+Kqzcg/nRxPpD
0TUlbmzLrODnI20D8mGB2kypNKGoYRLvU4qGCzmOexmoZz7fHAgDZ5ONKcCSTunbOquLgylC8zGx
QxD8mUj2blW8es0Q0D+FBK2Z9VLXgbWFvjjHqn1MRt4glYmD0eUw2iqeZ1+X8jlnCVxUGbWWKQn0
vM1DxjoVXzvdA7ikG5yc3bZ0t1aetY99MSh4a/FELiKo6mkbG4Z6ipo4OJWJcrRlFZnSWY1OTReT
pyF+84KFpgOWOJ3Mj1qn2NKUSbDTdJTGfmhAhZhZDUgnb/nCmpiaV5mM3wO/Sl48J6DesdBcUgix
CMcXPwitCR04kTNoqs2whXUQoLlzLLs6HimBmwS9uoXTX1xTQzLu0yQDbxV0GFzcxENCGxv3wseQ
8VTKJlZkwBHM0ZKvnhJcGBoYMnmNpzfzw+RqlQ3uYbt3Zi1LXwmnTI+tj7LBCuMfPB8PmWnE42fU
959DEEU7q6JzKh9LxZZFj2rRCSYSpejfO90Y1q3CRBcDJd60g0KtV7wD+SAA3ncqx4UcpD59lsno
3mZhheu7VZgvFdyNygD408WF22+MSQ3ZymkznDZtlISbnhzHxaiCBF3PqeTZIs141lqb7ma7LOtd
NwYKbk7nnCuneur14I2XK7+pBrd91/p2OlJ2hGeulfOVp2RapBXG3k176HEGpAkoyt77WHg9NAii
DkYZPo9cZFddNpXYk0KIAOmIXY0FDqXSsHpaueIBDxkI3kWqpcNpTER2aTQuBY2NxOUWxri3fSoD
2tyJT3z6O0wrDQu6PbR8CrTibJkERIrwEEZI+GFG5t9LhmJfZB2IyGZ2VoW8KH1bn4ZIgx0ZWgwz
CwbASe8vFL/FslbWsIwTIwAiNulrfXSa1WCG6Y54ckP3WaUWYSptvNZpdTtf0etFOBbBKnQarL9Z
CCmhlcYqcgpEDh9pe3Bx2fCpJw/YBXLvpOBJRDvw1CJIIWs7McRNLoHdpc4UbdtkQnMronTeny6t
RdFzWjrd1iwyWj9EGX9nZs7soPXkqS8cfVWH9sWIxVV0iqjCxEPnkWjXzWjSwN1b05ueT7hp2ZfP
aSj9N2swcUd5ihuqZj413LoXuVsH+4RlmrZFZilNyzsxNiMV5VkL/7fjkTLnfaoAMo4C5K1GSEeo
H25T0ZFhdFQHBf1h8PKUoFSjig8l7HrR2tWrdDv6o3XXXAWG/zrmWFY7zf90Aie9qSsHR+Zcj5qH
urPprHxjhl65q0e/PJZC+87ZyM9D33w7fMmPluAsY/oRzBtDdksti97YqoM3s/UsHCu96ngRy+wj
6ScyCaE3A6qIoHDKwYzUOaQEG69ea17Dqu67gOa79GrqJnDRENSgtLAueM3F7BEkZew8JNKBcJ4x
R8mTYh3YQ9fha84NGnezuzxgiQ5yO9xIH6deY4t8b8Q61ZvV+OAWbD9jT6zE0xk+5laAelD5+UuU
u2Ivh0a/moOVbD0jIkbXYYNKR4fS5BHShcB56pjdXVHJ56TCHagH/FEckOSyJ8/fO4Y6jn1Jjasb
E+mZGeW3WmKGBETa5tD31CR6fMtX7Iv8mo720sXQLgs/u+p4cNZjrCus6Blehaw01p4LknHo+Sro
wMyF9lLGFcW7eT7vN+o6yakG2QX6rXGIY+rJYH0YCRbE2kDSUInzPipGbGXrWNuqBWBfV+wwhZ5E
6yj32z2LrL5JK/0zZHVfhMI9St/YTUb3bcVskopt9li0zkvaUQ/iG8mX1hRfvktCxyjHjqmq2V2V
Ue7NvugomNEDYiLWg9GO9NfLWXPwErm2M7xxLXHGvcxgo3AiWLN+0WwZTHAPQ5olKw2uhFXO60Ir
nqout9k2XRKmbgreW+QeeEMyKsJtrX3ip8+1TqVd7ZVvbu7TTB71chOZw4ftNpxxSkIEaY7oHAeT
dW67kP83Bt2mZUOZX4lo5ZnOa2sXNUXMNSmkYviqepYWFtHo3qBipI7tdu3CGpGFGR5UD73Q7qcb
V0iglCUYH6uZ7vNg4kd6aBRJ3TNFYiQ1KqiHsSrO/mQ89GCRCBlppAq0hC+QiVpjAnuZ/JmZ7w9A
sqGGIqXPnwc5MvMGmDMU7SbrbbjzsZety5wVM+qDGBYOD23UozrGDrhMo/HLbahaexm32kdlxThy
3C68BGneLV04DTymqd+l3EX4e7VglU3tfaUxfzNTVJVC8ndMZXdfpohk3FQO9ZAOe5XSRF2XvcXU
psOS2LM/lVr1mhSsIa3ByX8aWD8dN7PfQ6L6hyRmtJ2bcPHiauQvCkuLT8M8zddN880bFHGdau4P
l8ljHsjubLdp+ik9ET6oKbrqfvWcszkvVUuFJBRfMoAcToyZcilkcRENqlHtE/wLpipYxnZz1wB3
WKpezE0tTbjKK3HsB5C2Q0tmsBe2A2yldtdTI2Hewnda+C4e9M7RMAOXFHuGnkZ4QzCM4uwsdn3V
0zibA/tpu5F9J4/rc6Ekv2gdh/vW8b/c0PxqKjZbdxTmUrlVuLLbQJ3dJpNvgHpHfWUErfVcDeNB
DfnALGX6ziuSTSKvyPYFiVTrREoCCRqhEMcvmJgWQ2fcK80sdunAyCbKnVAuC7OFWhOmKSN8znaY
jhPMD9WITcOlv6JRlW9vip4hrqPXvcnbkKYQT2LxbaWIpGnNYwRp2J7CXLwMVX2jYqe8ySbKoKWe
cT4r+Ju9dmLMleOI9rLWPqd2VmxGTR3t2MYmxE1t5xjcO5UflCfuY+lmiiJGvlKnTBtsj5g6ymu6
eTbVmiuvboJNWTufhV/dScl+MhYIgpXMz8LWfkxFcknGWHDyi2nMrfu3PGnrhzHAa9GO2H9sh6mo
5tbYk1INKW/kGfU5dIAmwg1h6cEhNsbppJK+W0ZZc/XM1l2XeDNXnm6x6xcEGGSeYI62J0AJdnOv
adNjGsEBHbiY5SJN7mt6ZhlbZyQMXT8wTl6ssqs9+XOvgvGsKrUds7Z/l6J3bjI9jI58e+z1kASY
skVtesvawSxj+Dy1MpzSXReDemnGRqzKqSqXrXQJQmQmfmXBu2d3FqBDKzO2ynS029x3hkXUcv7i
zab8ymuegyDGNu9PYqM1nJyn2sBc1U7eoshy/HelfzQ5HHJ2CllzUs5T4aTFu9LTid8OxpzyqW5Q
dvJbk0u2ikwavTVL3Xa2JBpsA16gWKKd7zocijjyDaJ8ylH2V41nvfkVNbfSMtpzXNprq3Ldx6wP
u2XtBtAi0zBeZsl8+PSDAndvBocw1iOPY5eokYkkE9sob8+M2LzNpAUPdlBJTH1htJaqakmQJrii
S4clPULJMSxuMZU3UPgZOG9VEjHqr3gp63jw1l1V59epmfJtM+IbCOuECpV08pfRQNCgT7/zVluX
ijCjzd63ykLWK8tULVcSq+PqlhgcyVDG0ZmIcZhkGbouYaQ79MN6imyFa4Qgta51am9mmrYO3eTN
aWWw4VJyUh2bjRg5OqXTEOFOIZ8t5744ne3XczsWjRpAT+bBJEKYAG9ty2+tbBGdHT8GoFZfuURF
O5tlzBHqVnhacCpcpKUwdY4yjb/TiYEEtaikSRNVrcaC4bhwpwP7t1gYmouhJJj6tWNJIJRoPwvH
xevF6QL+Z8v0IEw+2wDemV5jcpz84EMrTQCGemSsTI48YV85Gx4Vd4lNltduJNHvwjmHaCKLwMGe
kfjAwEsRsd67uC27hszM6JrZZuqHQ+xwt/NchBSAZ84+zBxviT0VdmM7kYIIjfJWiuJUWk6ztWVx
FlJijTOBOHjKoDuGxdCq6+fITk5FFD+xGnsnKdE7OBGwOzTttZpIf7oefk8zotmo59dsSwuqd6Vz
Si1up6piiVUmpZ+Bfxekrr0cQoKaQ9rS4GFxvpmDsKYG9DoNdW1v5fSkNEVLceesydKfma5K14lB
MYfPvct2GQ3qo1OjWJml3i44W/sbnuy1bsNqG9naVYaK8jzfkYs+sfp9GpfBXdsmQKu6HmunRrq4
KBz7URuHaTEk6jqwHdNWX/p76YzOten4GLa2JFan8pC0fucda0/jlNQeal9gY2wqd5mijC01c4LJ
VutEQUSu1TdEruabEkGgOiO9K2yJ/9b036IxJPU8lcBvW5yXVtvRLe2gNfSxM3/uXaJkvXZX+OH9
MFLElrOIP3LMuOCP/hwS72TrrPh8yB5aX6brVHofXhhwYXej10IvPqiyxFVbEOrKhnKcl9jyYAzY
BIK80RZIWze6w+XcLZP2oKqO70wNTC6syse2ZWdqdKjjUzhEu77M9XvLwgYRRjkuMENT66qN/E3g
cUodq0A/eT27quHhwlM1Xs+guhl6BmyZiWWoDxvgv/30nDWDdmN3Ai6diSbkRKxuo7BM9k2Ly6wz
YvGOp27bZj5uq8i8t+3sPI42pXHj8F5ExavvNYwAA/PNiIkHjpn1kTuEOlKu8JTAaPmSmzmKWFqh
HlDrhVDY1XsZmfVNGGvcElJzHWb+u67VJDGA2Afof1YexrtuoktOOcOPzi1fGuBAbGvNFcwGCmTf
ABPTEvfOyEdtEysz37rKRGkTNh7XDuuLrupLIfikZarEZ2l30PPHZh+0PVG2JrlkWexji3YgS/L5
vXfH7CX1gQ4NZvXD7ME0IV2U11FG3W0bFy+2ALOne92tiYa5CHvoCG3WHbyUQ2IR1YCFDcPfisS4
moFGC4pZANaTWMQa47Me5ydlK7xD4wj8wkyek1ry187xDt4cuvDcJ8pjjqFTPLKF/EDmOmsahwop
XH/HTYcAkyH6Y9g57V4MAuTNZNgHreII2ynjOfWMV08qAqxtzarr5jAWsgpy9lCo/jEUdXzLVkOc
K4PrONQ2xi6nytcqN5O1bHv/ohobFIQX8R5S3VPrCbTJYjT37kTGO1ZTfLLs9tyLAfdgU1D5OQIT
TOBZaAUX7BhbaBpqsNNyOmdszVgNfvGRiDFa9S5nucDgaKh3INH4rzsV1RRuyhqTdzqdNLuxPzMf
CkTXGNHWLge16XKcMbnfG1wMlHVhBSbMYgz3XiH7wxhl+Cdj7yMVrNFjqW1LP+d6Xd0mU/7kMulY
JK6sztxSTk0Zf/kjAJjI0nrO57VcJ0lVb7WZMN635cjP6tcmHr+HiFOFsAmYRzkXaytth51sXNJo
jj2uNDtuVl0uges64qHIkNMmd7pTveIjnmgQMAcpVn6dSG6WBGpS9OvVMEZEV7GGSqd4s0oiiEpF
ajFYnILcgCuq76TIP1NByjyfLmHgX3u3m24YUdunaMwljqKMl2CW+pVnBHyPgltNVvARe+vFH4gL
dIVJ331rvQ1ZRBP9qEOtcwKbUatp7iyhT+s8aUDcetHLVLA5xjIZ7kYx4+WF1V4iO0WRcxyx92VH
yHAsx7MZGiMLqQ3V2ks9jpQi3vgaWeTWfBdhCitIxI9O7MRbvNCPTlbr+55XBs5gIZjl+KzFskvK
BzpTiMSroT/Zbp8zsG72WkHmPLBcDTVietGMYTpPLk1oJfdRjqPuO+eSe6MkQDZoerh2+35cC6/T
KGHwyW/qCAN50tW3li8YZVMqxprWG4fYFAPbaoeby/WXek9y3a0Fia3EuQylh2m96k9CjqSmhgq5
1jrLSMtAh07DRuuTHDxqkk1bO06i57TtUNQcr/FuRIqTCzYY9/exNnkLxnG4rxFaj40GJKUoFB7O
tCGUEKJccYPN7vM4YFITYzBtvJiuAl0Vu4k52NJ13WIfqYny04JoHvJ9cKuygC3HtyN+DVlRO1tn
MDd8B/XNqFzci42V3LIP0q5adWI79DrthopR1Lr0HPMrSe3ixnQn+wmRC59E1QOh94dvQ8SE45zy
WRpj9Tx2JpL3VEVM0e2GDQtNqiWDMQ1mfBf48suwLH0ZCSyVcexpK5sZ68quEginnZ+Qj+2bsh4O
SW0m2yEaMe0yBfsM9cp+6fmWbUI3CF8mhBp3oaIOl3IX6PVHrOwbW9QVkPImOpp5BFyjwJnstzga
fE0Ez6UWKYHfbZiugx1pR9VP5l3Qhb6xMOwCQv8QchZvh+ytaR11CNEQFmUzdg8koutz5OpAykuQ
Mga61i5QAQ22GhjrsJf1rR1X3St3KIICcqDnIyuCnZ9Eau30IIPytE0PrDLTOswR3sNc+8YxRhA3
CzDKmXM/gW3NCAynA61VcqbpKy1dZ6IjuDP4CIWRjE+po7cPfRo16BdReKR4DGxtb2UnSG0vua+Z
a0dq1pHjbL1OAbjh8GPYkgVdvEWEAvSbjTZ4jiho7ozSfUTd1vZUYVaLys3Zib0y2/S+Ex+KzrEW
ZmCkDzoDDxQoG6suivqrGFCIg7be57417nqlAMFC1V5kmvyK2hoAid0BKdA1RAerIKgfuA9Gqdec
2pDIOZz+sCudBSRzcR63HORdFeK7MCt9N2nC3KZujaNQwVMpRJwd/MFxFlGj3JWj+MDaMXU1RqA1
GxQDfNW8skDYMLhId5r2Omo9VtPZ8zoZuKVDwZI1GHxE/MpajnkTnw3pQh/O7R4nkeHuY0YtT3lL
+gnlD11EqwKgT16Zrht+cKuPBo5t4dM0qkvipFav8xHnKaROZj6FppavOvQ17j/N/ML7xcWuTTLV
Ggy5sutZlHMYpH7vfXIaojzXYdjlzdpylNv1xTQ7fRd2NjeBVB+OfjclR0PK9GHqcZ9qspCbxJxP
d4EzPRYovOv/T9l5LMlts2v4ilgFEmDadvd0mhw0I8+GpWSCYM7h6s9DnY3UVmnqL2/skm02QQBf
eoOFTuFxWhrvpgtr7IEtqT+Ykf8XDcBkXHi+spXPVRxeDKWbMfW7Jkvtk7EaEOCjLgVgHQcdLPqm
xYyzjefQI7Hn0f0AAnHxZNy70IYMHMAP9DVXrObv4/DZWfwq78VyspwcAr9ChCtjCLdJuakOnqUB
GaZ+fP+/QQLWp7qgPSTGYnYgPecCTll2Uei28A9PdWPQYS7nRSDSLv2ZWsAAcg5dgg1Nc1Q0ZFFY
257EzbtqGLhHH0BVLyAgIOXoUgQh6mgCZIIXXEBAfMPYrB79/shgy3vTfVTRBUgFSgcZ8REQpnZx
NcknfdXRk0o/QIFcPH2FRvh4qAEDBM/H312gQGQO33TMmuWE3VT3KOcqPE5ZJl2Ejnv5I+xiDS5+
qkYkz1In+vH3r/A7xu8nLiPER10KW7pgUYILXMayqN542ejSEFaICk1Rln9zBpX/8/fH/AdwEUhs
5VyH1NUhB7kE2VTMlidjBvukhgHngXyEOmui8MyEJnr/+6P+CzUBtGST8nE58Ez7cj1bt5dutXSg
28ZSu3eRjvQDmTOjgzbyvHwrZs+8lKie9mcTlS4sMu7pflMBt2g+ONL273RoznIgQBisACc2+Qpx
+v1kpdYwtIu1IBUQeMnJtz2alpz8jar0Y1An0UuXdI+OKpAJD8bkKRmi4KYY1MPfl+TiI3PE2Nqu
7wlXOnwEdfErnLju3Lhp5CnlX0P9nCn3fKwmjPs+wBb94UEhHRLeWrKX6P/9/rpBnORO3EbuCSRA
hsZJbYGHH/J8Sa/+/kYXmLGfN5aQoJg8Dq7nXT4ormTVi6K0T4Np5d7Rmb7Ohw7VnaFon8YQqI1f
a5SGlrC4anPEIv/++Avquffz+b7n2au/rcvNsS7ELyximQb+VC99fwp7kQTXUjNQ3lo+m6krUtVd
dZNBX0GGEzIjs9Uq2KoDQALqx2kaXhj8LqdIDM7Xv/+si+X3VwIlI4XVeQIsC7Dd33+VkPmsJyXS
cxbV5aewWYcL7pINH7EiL07zz+dQF3mr5yMxQ1xEKntOBtFUuM6INAuP7ZA1Z20BExVp67/+z6/E
NvTXN1IOVu0Xj9JmzhM3r5OzrdHfJAkpbTBjyzSJD25h+w8vFTgevTAG7VAW1Prnv3zSpVac4M4y
50GboD60jluu4hFmRDbOEyntdNXFX9jziQvRwmTuTnZ2fB+Pc3Zdj4nzzUxOCx+ncGm0t7ZCm7yo
TfDl7+txIarN2QK1B5TO9R3HI2iGF7QKKwrcjMFkem47N3ymbhx6Sqc+AI2sM0YFUa/njaf8YaET
u2IXcsNOQ7fCRpIzMgoBKCH8EvTIErxRstri9Pdf6LFOv4Aa1x8YrCcT4imoyuCS9+HQ2vZzZ0jO
dN8w8RiB7jxkQrKukbFfKpvs+u8PvLzwfy6Jq1YlateWTOAvDqNty3gcqxBycDWRmiX5BMNmIuWE
cJaI5ckatctMnQE5qV1Q0qGo6hL1Gb3kkfuBaMJFMP//30IwVyhZozJwmdS0QyNbn67HeZ7Nd7v2
B6ABK020dvVyU/olYmBOEl/lMEk+2MB/2L8he0OuewO71Uthgx4YYWnaPDkLVulUtAFKvOXgHhIB
0ubvK/6nR/26By/yJcuijFAkjae+ANE/j9p7Guq23fddXnwQQf+zmwIgmCxjYAMvcFGP/v1UKiun
K+445kyIJWwOkw88B2xD3A0w/mcr+ODV/vA8mwMmiZlSwrO42Eu00oJOdQ5kMZGGxX6ogFsuyZh8
0mKQ6ioRK2Lz76t5EcvWaOkIT3Bdc565Py5SsACfb4aLVKhyzmOcmbKsxNES9kO6zaNU9gw8mSfs
rKlpX0M9yG9LllZPf/8N/9m2/AaQyKwkt4qkr/n7MgdpuYSDSrujv2RonKdBC5IArZG9B/fkPHGU
mdO06tyaNv4gZ/jPZlofTdAKKAVcRTj//dFlPrcWVk3mrAuPMUC5uMEj2DkNrUNM1evf3/NPa813
JSdzQleK8GI7hWXdyCyp0rNDYYs7ROQv8spTBZO6NKBBHNdB/xwA5HqjvzE+MgsZP7ggLl8XuPzq
8+v6rku5Yv8UHPglzLhzSVM3b9FWnUYcRsvCO2cTliG0Y6YPVvbyZddHgdqBEgS6HhLexTF1bFmO
LL050UvHtY+J/anLUry6BI1sUMbpuYxKzDpGOziOde6UH2xse41Fv4YCfgDUJRgCRFPJlOMiVtHl
mZx5Esmp98OiPMxrkxBzxIQSILHKoDjqsBs+W8pqDskkvGLTF8oHTFV0sYM7LSqWuzKqkm+ZEbAz
/74T/vTj4B6QDlMosAUvt8Jc1zGYixRl1BQsLvZR6CJsjJMjPU29it4ZPSpmlEq6tLtdu8gZTGWe
g8VqTea+aeNBvoWOQadsyECm7f/+8y68xNZFY2K6eiL8JCVwq/9+LOyl9Dp7WRBEK0NQWCnDsnQj
lkRCNZfD/C4jRmUnrgLmVMxZY6Qv7RaUk85lAxhF14Dlit6erSdKHU0TcvFHUlSvjc9ZUNrpIXT8
bN7kmZVgdZB2wamLwQsf/Xya/ENnK4uRfplW3zqd5w+J01vffd9isl7PYcyXcvNEffBJLu9e5KKc
MFhrNs5nyLb9/ZWJixbDuSQ9wSVY7E06p8n1KL3xrqgYONZaJR8s8n9yvnWRsYdTVCvQX4LLwmgO
/MROGxMe4yrLn9JEaZjeDpp7UVS89P18p9K53Rrgg8xeBwSKa8ffO52PZ8oYr+3u6VRV0qaT5NUf
pFF/uCf8lefHHbH+wMvFaPtQulGBmE0QMGC/aRaV4oTYaGANiagRBf37fvvj41ye6AkhPPbd72s/
DUvSgZ9tEMAooV3lnlHFpl2ChVHalH8k+PKnpznCdVh+qWg+XETZsBwtnY2dPoMozc9RHSIwGMYp
s1Zki//+Ypel2nqQON4SKIYSxNqfXJBfLlzPjFYeMXs5Mc01Z5S9UEJrxV2dlgGWC1795MVh+gV4
MgLxWZDeWZ2rXxiwCWRHm+Dhg1+z7uGLK5HimFcOpUPduHKxfq0yuOv6JDIBukdlqs5k39Gp0mFy
M1bANCEr1qjQL6O3CfUo78OxxfzMH60P1uQPyx+g0Iavy8/a6vJjF/kiOhph6ak0Kd13NU6016xw
zMQxoVgQH+RUf/wE7CuHHJ00zr8M8YCNoqwOhvhsQBDus8b7RyyQBuY0QhSrtacDKXu0m1o0gNsF
dc0kDdGkknaxkwFE5r9/gotm58/94K0rD7aQD3HJ/QFz0jIZya0T7BgwkLO2gMFj8wa6Z4Iy0S8n
es3pB1H/P2XbeqGt8Z4m2xr1L7PzMFVNBswCFqifqJPVp4hQeyljOlkhGdwAYLK6akDDK8HACTmN
Mn/twAM8LKAZ/nU7cr99ODrAbS0YFB+I9v3h3iUXWfeCu/I0vIsEtPBi0Hui6U+LHcu9MYxlmmou
7iPpPq0MssPfP8CfHuev9C2YPFCxhfP7EagXITXNP/+kZu03G0dUOPrGJmq+C7sIEKwyLQKef3/m
xY5f+zVrUcQND7iVNutFJsLwsG2hdLgnRUfuS+wJUC1uXDbBNg6rpf9gw6/X1y+HfH0az2N/uSBo
Sb4uFjRu1cRAy7NPdVwk0G1pLADPAKny+e9vdZnD/HyQ51I9SJc+jBNcNHxGNy+s2VLiNPUiXZ0i
7eEo69nmEqlB1JLpuag7pEATcfj2QtPsC8dnmggeugI3Ec/Bk7HJ9RGzD6YPrrqVUX+xCuxzVgHg
CC0pRp6/f2dHelqPZGAnSBXyhzPE/uuiW/qP/Sww2p76pPsR9h5YWyAY/rsaatzIIxc8zL5m9Had
ViHD02GgfY96VNfeJZ2knZgMbveuy1o4d7rU6LAlXYGFdGDnwJS1cVs00PF9/ZbKARhMOZbiqzTe
fM8sogOPFQ9ApkMvQ6+2hgpy6kM3vgnbPHxTVQR3KHcK/cGk4yIP5yv9vhDrn/8agYagox1t1Gny
5XBbNE5zSgfNyGPhdDP0bYL8q4riJGEyqZEtpQ6s4uPft8q62L9vScenLbEC19e4668H5JffECkd
F2ZQ7qlXxnlMJp1H4ElCsAkegHE8BqayfQYvAKF7gZwS/29XDEvAmIcL5qedGHXmxYlosiWhNdLK
k9f40+Oa9myLEEp+NiXWKTEm/+COuTzv60TH5azjbebT+76c6ARLmhsfNBONaFncWuAsPqk5yx7C
zpEfHMLLr4tIA70eBZharR5Al+V73Mhei84XpzyhS7jXxq76feyUqbODPh098zGi98T3Gvg6gWv0
IVO29WE1s16av3xf+k0MGQLuNgRKVlu2iwWuVDGKTNceuXO6rArvPcKIrgH5V0zgUO5j1x9uZmQo
7lq7wQqqrtuXsEjDV8c0oLZFHdkfxNmLT7D+InjlpFyKPjlZ/UVGqTLyLi8BiVozeAeMWavkal3I
E7gaBG3/vr3X1/vl9bkCyPKIKIQT35fUdb9v78L0/sIWUydpQgct/4SIenTKCq2+MnfNVWL1FdrO
0B+6D17zP09mbmY7q34H25rJ7RoLfjlYYa+rUPTFcOq04qqPBL5kY6h/2LqVu4S4uoXBHnzgJkb6
f3mgYewzsiNgs+kosi/laE0Tud4EkuPk0HHckzv1x2HANC0RufkW9pLZDgDMFOGFrp5fLDvOHwsS
v7NfuMGw8YMaDS41KJS0oMkeBhBKL+0sEZPShZ9eGw+2BuJBzPNlt1qJ+Fpcz35Yf+4N/CIEn7PX
FFj7rWgNLr9JBfvAGzKwcAw8nElMNxlo1BEYjZlR45i7aTt5kQqhMYxpBQ8M6EjgfnKqvqepXwSF
2hpZE8I6q+vf04pBOUyGINjPvbJ2kTV8FUuDa0QeIWhUFx7kq8IrHODPtjVQgQt2wKYbggBApF0n
E4xghox7YDkg/6uaBOfYjxPOwsPAXb9JVQx6pW3Ar8LaWhLs05J4unZSF/XMsfCsI7h4YlRTYJiQ
L47B/CObaR8XpeW9LYyLQR/bs3ujJ6ZDW5lFYJjH2AJdEfv9+LzkE/C4tmmGeec5eroNuzQ69rAX
0fo2AXHJ6DG+CwfgFJup06051ORl8z4OzXJnS6bwVjGmN0s9Td4BzpVCg7yPvH6v+jb50nWyfk6K
OT/PUMacbTnRFgRr6zafhiFCHDEYQlArCfO3kXLCyV+GYg6AaQaR2QTOFCHib7pvhiKs2zRJl79O
VtbdLS6AkXzI8YxIU6Rl6yAX3+0pRYJucNFXUa16jIvSJDdz7zto4sqkQU8KYmBTCKirNqhUuJZA
XJdsWWhZeJAhotraq2oUr7aDugPN6HXUWky4SPkd6+AMXXfllqF/5UZhGF2poCqeJrYIUDktwH0n
vb1YSKEmbbvRVW1BTzdT/u7MPorqbWmuKndxoLf2YDxqqd5a2wtOdepF96VCi1UyPYdHnPjFdhxK
MGuqXpxDUXjBN72k6sHP/CA/5FHnP7eAHIEo99ZnVywWZrR1Wm3a3kTgsUVYYp6hkginB0DGQHFh
zdabCeDuN7cdcoxl21mH+JZF2QLHoFmafQdQCgynkuaUiLD4wb6SjxC103t/XPniMjP+57IsET/r
zKQ+yyJvwKWBwAfADaKP0zNkFAxV1KEE2Y4j6ZGWwSIPY+YXyC8CD9iIqk/2OV1rELxTjOsyhA3/
S2nV2UMyV8OjmqPwnVRIfSO1nsG8137/3VIRaCft5NjT964AlaOgfoQcjU0/jqiR0Qb/4WQKU68s
LbSBvaxQ3Wffv9lOOxxpISR3VhSmjyYAZblBcbDYT8Iq/0kTkIit8KzHxHiMPVranTdByIwW3mlz
ZSW93tsQkfZJizN32FKN7FBpHp+sZEEVubSZ4bbBrMt7hICWx3HpvWa3dHPCYHWqlmtZtPh85F2U
PratnWwdabU7ZrAuDnx8Kp9NNwrMrhxy3ZvJjtM340SAl0wP6wvSpZd+zgw2jIBc2vkU+DlSwn0Y
niOozxA2AL85dZfDA564G89xUsCvRZUB74/UR5vX0ocgSZorqXPrCJoWt4baHRGrsZf4QHc7O6a2
yr/ZrQCjGDkm/BFPQsH6STOmdNAjnkQisREZAE1unNJNsRgZ5PBWkhWd8joAEFZ0P/Iuc3Z2L8xX
A3wPdjj18Gl28mAT+JG3s2pR7gk675MTaOrkKbdeFweu2DrPgJLk9tdi8vXRtpPylUFHtpeRbR6D
sa+PQZXWKBMYD+A8kzRuuFBbyB5ysHZoZtP/0iV+kn5gUEvWcffmhrF/GIDEbwswV8da6hrNALDB
BZtzV1YV1hpFj8BZ6MPWbgEFYpo0zuZZtXgukwC1V5ARjkuT6hvNJPooQPVE27Do4+tIiYArIVEQ
Bz2D23ytZLvp+iy5S4Ce3odWXWOeNhj0juH6GDQTrvIG0t/YxwsoUT1uS4sbLnEGZ9dLKpoomlHU
c8HK4+RpTRaYZXeccK6y8dFxvWKbIAGwH9JofA7aJXzGlVQ+VlFkbrgao5NoZXoE0sY/FlP0zdLV
tB8I6UgneeMtPK0cH6JJONuU4f/Bzhv3Szo3q2CGQVo76QQCb3Y83Fq6DTbCqTD8ShTChYtI3u2s
9180VxzJiFSwsHTg3OUe9Ho7QyDTlz2s23DmL1x8bOspV0CY83DCXGitfTKx8JnsAWuoLCmPxGSw
ksIdX+Je2GdTGu99WMoQb0kNcvTs6xpzsKkVh26o+rXKFfHTCoGC+1pP2Iwo7yjwUbByo7cW+LtD
bcjgN6Nw0HeFlrBD3iJ4nqepy7ac2uyqmvyZYGm0Edy7OvwhtLOcRwEhzvfLYu84S/2+ZGHvbLvR
Rr04atpdze35yU/Godu1Xu2FV2NTc9D4DzRCKmUUfknxPuTYg4A6Gad0tpFn259NrCCt823UljFF
cqibgh5rsGBI1OUlRiOZVW4bWytor4zCN9M8p8S/GKPC1PewhWkW79gBA3mba2QtfZ2guk2W+jo7
RBYKnEjayL1gT9klCt55D73bn30kwJ0lO+rE839UmS92QRkmz5qsHo4fMtD7tC5vrRavqCRy8VCS
/tg6exDO4QP9BRuXb9kVp6Xt/EM1ZzgFzxE13SjSHt7ayhwcp8W89G6bWaDdYu9RUL4imSqGBRuu
wNg3DJRBiK4sQySI8+nfRLjZKXV9tQmk+TeldsPHLl4+2UVDqB0d3wLU74Kg1L2/JVriE9Hb0esg
aghbw1KvPiDEhMGerEMykuyMzYQcL84Ny9eZbXl0pgX56gk13MCUAVOhysA9K4PhMfFK/cnuoxjz
rUgh+mF9qnyY1lu3oY3g9jlWvWPafgnT6p/Up4NTj4zSLH9KvzNN8MnSssVAZzH6vHgMu8Wo9dZZ
ghI5ZmiS+xGRofDabpcZEQ2X/M+J2ojrFdDJpmQcufV7x7qLEXdsMc80AdTNhnAcj81Vu7SsQ1z7
z1Bb+A5DZtdvXFG2Rumsj3ZtvTDPoywpiw1JBfogs0FCwdI1OjmCKxBcueU+LWnhHGfYCfy4okNG
sQrlHiZAq3dgv90cjXaIi1dtrbP6pHLfOq/lOqrQrvo+wvk6Tm0EN9dFxFXOnbXp3ApyCXjrKwWs
4qoXM0LJPsIvpyVx8nt4XvlZ+bpYOeW4deU5GuBzjsvv6CFbgMgDnfAwtDAESC0EgxMPJOtSto9h
GTxlXfc1C6rV/ap9yAcneaWmHVF/WxQmQUtS4GbXDPUeGOdSXa0sh73tNsWDCaeXam7GbzqdJKhp
upPTZskUqeyoV4fTkdR2GUd1R0cU5O08V92uMFmK6FYQD5CsXQxxRoVvGr1iU4E5bzxIRPEkb8ny
DdE0+dROEnFcKPJiGG9bWQLe10V+nWesv9N56T13PuGvTP2DFHW8qyzrJa7ip7CJb8PGfpYqcjbO
PKJ8Deya+J98GVIXkxiaI3WLfKq0ics9ZIqknHc0Cm+KaMIZvEL+B5mY7g71FjbwJLqHWcnnyUGi
N2BfM0Y8BkXyKUP8nn1nDvGAM+cSuKgJ+7T/5Oe+ctWu8/NHzj12YGrahon8YavxH9+2vgQkUFtn
mvCSHhSfZbBIdYx6BTIc0jzKmicyG3jXysPq12md8j5ydL4tXOTOhdUjUWECc7DDDLPOvvg3smDP
inDBqTgbIfo29j8SHn8XieJQRcxBpfevB7p104Wof2FOypjfg+y7ZFey1Lcj5FskUnB3KrtXd5QD
5PjpS5YGwMZH+aCGMIVjArMexfF4QQXXyuurSWJfwP3CJYMMr9/LQxYO6Ex1BovaVQQon74p072Q
GD2Tyj3UXdzBAMTElebZcWjNtbf4/5CQXZMuVOQFjneIQom9TGFZO7uS7u3Eid0jvGHuZ3BysCh1
u2lLfATTar7zItRtps4F16/vgnp6RnCCNMbJnpXIvrlLgdz6PCaYFhkErnpHgCELNMGvwoFgav4R
iZ/uoLVL7gTvaDz7rerdO9lWhzFZxcdDPlntk6G707Qc26QnhKXeZ2raL4s275E7opya1YeFBtXD
aGGcOExmPCK6AhdIzbemB0bSVAUsRnwS+EopgtUSXdyevCupc2SevPJVRPNdMeGaoF0yi17p58BO
rG0E1ZP2mV2ca9F5O1HbYr84LXpiQelBL4TI0yuxhzsfngMxNNd24WAc0ApJrldex0b9W6rgPJSO
d90luLVWuoCG3cXqnJZh+RUIWPTstgadLS9Lj8Aow6spzt8Lq/iR21zA4NzjhyLwsfoweIvlOeez
w2KQVyy2i4jCh7YtXu0AfmkMedYp/rXDce8K9mEbhae+Gr/VHr5DmoB+7p3gvgPTSJTKb3TJhTZ2
BsEoSd7eZhCc8g7JgdCxXoJlILwWjrpuc/vctuNdq4p/0pryQa2o/Qjk5jby5/TNGqP0tdFoVdZ+
8AkpN4rKSL/EY/wtVfmXll4OUg08itL0MXeXp9Fpa2pCYN65jRdwUd/EvV9edVUBR1BWKCbnmIuF
sUCs0mA2Z0uFJuaablW1egTAnx3LKXiKauQn4rB9S2YrOnTtUt3XS4fr4Vhmd11c3i728p5ni7tx
rOlH5o8N1HGcP3ocM1Wh/eNkVZ8sjzqBrmlzQN1H7cEfJtvYS71NJxaFzUjwVjMp2rRyhFNhu5/H
wEcev8P2w1Jqea/iYDWD1sjZVxTC9HOuymS5H9Pyxsz+NUnoTrbhYwfghrZC+r1iv7bRaA5q6BuY
lDWuKk0k9o7dNveJPZX3uU2oj7PSnMKqGo4+pccecnJ3L70q/zR2AjNTK44hZNj996Ihm5rCBgMC
LwqzK89KTshpYWoIyui9yUlYO7IoL+kOS96VV2GRPJgSNdKoMd9h8dtvskSNuu4Qa2qtaj4GITLS
qf1W5slXSi10/ePpCjb9KXVm+PYQUCFbYyDX2Y9TuX68WD9WOemsNh5ud6rFQnyUXwyAZ6trJE3/
9CkRRf7dSuvv1ciSNjoOdn5XmV0DrW7j+QZLgsJ9nCM8SsXyyaoxz6ssc6gyNiZzsiurVPxD/M8A
77tul27jI/5Dm2DB0Fp2Mzpk9gCpsFsIkdQNXobkC9RxyCzkJtqyzpWuD0gwvnqdd+9a3QMSRDvf
J0OgX/NvUU5I0KoxsY/JMLwGln8NfZ16o8LazINir6c7Pxh54Bx9rYw8+zm7V5S++aTasLyy4uRl
zszD0NbmSg9YY/hi6jYhd+hY9DCV8+FQZs1tNJHRj7Z+7dnvgutnG0uIdFmLeT3agbvKWM9lYD0U
pQu1DJrmFBfboS9fUtMyN2SPFMWqp7fIUxJ4n8GIoS4RRzs25DtaWQ8hVWw31Qffm16FsM5pNd1y
d30dV21cE53p454b4103xfLmUr9wyOfjtDLDguVpCHxkxxPcOJAroWREcSKGFxSP/nUkh9ch6m+B
Z4TbaMY8TqkHVLe+5a5l36mpPRR2mOyb2tz6fXyw3eqsHDzZ4UvBwE7HO+1j5aiXf0UCp9uSpMxz
hOuMRHWgBbHSli92lnNGlaMPK5Bp57O/oSSt2X+4XFeWTwFbsa5KpdclGia9A8O5W10Ik+Rd2lCa
dPCYlPg1xXhXm5QSdVTqvdS0ZUUa3xZJd+vVMXEzr54adhOCk1gKJfTu4H7tvMG6zhLaLkNor50c
XL38+Cs8PzJId5a7MOihm9KikVgS9ZCVN8aESOrm006PKPx23EJekt1oexrpimLO6mOJN7DiOOk5
bkepkX/Ou+CxzaJb1K5eF2kgCDTlw0zzMrWi67TWD3Xk3YplOPtj8Fql6UvdZndLRH/HHT4h71Pt
GmEOXk9zB6rnW+lV596e38q6eqWMwuSvVOV1mCzfl9k9m8kZOWLpl07qxxRu/jLAjq9KTAuD+tVe
JaAKcxptD0m1Xn2143g/j1Fz7rrssXbka0T7QIjYbIBjHjJRPZWgLjaLA1pw9r80FdW/1uIHMfjF
s9Nb3Ve0OqXe2S46DCRmr33eHLnpvrbQ+DeSMcXWQpmSCxU9jBrFtBEUmNACti9Bfxta7nep4pfC
oA9tq09jjnvzGFT/oBgbIghSjfSqVHYDxx8IT7DpZXQNmRX302K6RzPkPRJ5eU0QRq4vjW6ivIJ/
nB5J70leAF1u/DDatoH/ibH73ZLEAaJL8/galWT8UUAK4A64RLaDT/AhT4gjTMBdHV3blFZc/HF3
DVzmU5JbCNgUQ0hkzG7CikuGSR9GQU19jufuM5Iqz/EAaTRfNBp7mtODxOre7xBaGOLkMPvpjTvk
L8k8Arpc2ofSzPowxcHe0t59lzgo6kwh8382hy26ad8oAl5oVVhTijePFMjjVx28KjwtXveo65Ca
CMGWfd7Lz52F8eqKRtlEQUJ6BbNvOzo1a1U13caxsayysiZ/GpDccMM826lqGvYMbl8VnFM09dhC
Q1jdRL6AGN2j6QApVW99gw6m7OMbgVFMRHGNUiFyCp5fMel1nG1SuNdIw103A6Y5nnNqQVbsyn6Z
HkxRzp8b37UOtGbxF26s4cpYMQRWEe3h4C+A8MhTQd/nD8NiPcZRubzrJsDjIXGzY5zqpaGCHS25
8Wonvm9Hhbr+iIxeQML8bI0yeRimkFael2eI6w9If2814giYtufunq1U3g5W412NSzi/aIVoZF6h
Y+nNakaIWzif5CoHOHsQQWn5OmzFClMMf+6/VjqFf6vQiOjCudjYQ/qk2ugp5tISk05gGXG6AN7R
knA8ZKrauI9fbIlskh/gPqKyRzQ3bglwEzJQ2H7N1V2QjR4A1HJ1nMUjNEbuaglQinBFRd1ofLpt
NGN3iayGQxP5+8B2vyf2ArXeKWl/pbhl+hDBd7DYq5e1E7fqY+Hv4oy4kyXFXbZiFasCWJGronPW
tNeTaKdt0XuPbYL0L0iFcxUn7+yIR2Y3uPeM6dGGFY1UaclQPWJsgWThZq6suwilrt3SW+/GrR7p
qN7TAXL3qE4fpnLllVbilqYLYwUcoSjTVTB/sQvzZkmUdTLjPDCVvUcczd25tX2GWHIjSKM3TTD+
U1V0wFAVuaUyYogUwU/OlP5sGvQOjZyv0nK+EfQvIW+ipTAkzufc8u5K1e1lHd01Pg69pXwSnbwp
muao23A6Bp7bHuZhSq/rVqPHLksmnEMZuVvVB8t2SohkY4wYnMqGGRo57IhA21/9rHlukP6yTUNL
u0mLHaPyXUhhS4H8Qnr87+x0n4px2NkzeFFE2Optnsl7N8aCck6vghTnkGZEmydzYVxHNwGtV2nN
d1Sm7yVNSrovUf3YFChL2CgR5ZV8ymll75Y6D2/jAJtF5iuKPspONAG6MgIGfCt52SqIdk6C31Fa
PzeluJrRa0P1YDhllkcvovTvsmT8YTr/flQx4mHFdd84I03ruT5PPZ50TeJZ1/FYUJGR4shd0wAd
7cu82ndKlDdLJsyDQoeGlN9674dcfO7tCn3OWMqnpBuY0FV6vpoSlLkaxTiksqPpjSxrARXf839y
q+52bgp4/x1isP2skE1rhbUXtFt3uuLDmVRKVBb1s28oJvOyi7fTFH+jjYQF7KCng/DGpzptyKCN
behxx28jpeBOq/Au9OkfQZNMNgy4cRNG+0fSPaI0QqwZzQSTbxpbeagxjT39MTXsowatioH2J9+Z
djZTY6CcPQmCAhpOJ3j0dnAD1cGZ2Fx9le0QBxgeRmewNlVVqr1Ns/Nd+SmWTIhxHhQg24O3eO7V
/xF2HsuRI1kW/SKYQTnENrRkBHWSGxgllEO4Q+Pr50TNZibbrGvTZtXVnUFGAu5P3HuutKR5COuU
HHcxZ39aMc5naYTy0KU8onw060TfAcKfj9Yi7MBbO+wtzhU98KOtFICxxkzXljGTJhCkVbhuOiU+
3EBm60kU84qZ50sZtb8ZN3CXDvFWdQwjc4PMGlBLQCQlF5Xhy3gb9BnYEYSNtIJeuony/J0FxAyi
xqCTDetG7MwAnh7UR5ooBbEV/fm0hGfJ4V2Xj2mcy3XUYOKwcuMFTYq+K6okfeqq0Xj0Op0+uWBf
l0g5iZMxBxZnRkV+c9xQz3SMGlmZdNM2hta5C2/jbg8oCU15DtomjgEDVNgccUoFf+Ke2PM+Fhnm
PCbKXVo5W3i7/Sou/bc2BGAdZczDhMJtHrfYqJrG7+7E6JPzLG3ccyEjIhUC/+h98wvIbLIJ8Boe
Os9scUmMZKzk6sW2J3tFg1QBzHYIyEmgFGxYNh8bRuj5Yk4cueqhaw2Lssn6sxuZ5B35ob2oC8fZ
jhbndhzZZFnmbbFNJuNHUTztBTRUmCaCiX/qZdckFvQNXvzWmq5/KdhtE6NNrzG2JYs03zkzCSdE
2Yz+eI4xbwZIbj1DGjZrxpPGt7MC4BS2i0F4Lw1y7HJlRG16yrwWt5JRUsYMx8pqDonMgpVyvU1r
iJM3F8V6cpt16xLDbg1Ep0ndXvzC2xZNeWeV/NEeu1wvy9Z2V66lNxItl84KYBwB32EazqvIrA5T
DdVPmv1xzu1yWfK5JhRLRh7Vqmsn0iA000TfyuH/9f2Nr8d+tW3KYBe1bFC8sfvDrgLQbh1+zkCa
lRZfs5e85HY1rn2vPwP0PukIVmtVzSdUvt9p4+gFuKEjHHESkRIzWYVOCmy+iPfcMvnSZZ1MzB/j
MJXc5ivkpzrRWYhqb+BeYtzGD2SMrEImr4WN4h6jGmg8J8Z9oZyjJnMQKBTj9ZbMjIlCvpluD09N
hd5Y2T53m4ZKMhmp9t2b+M1MOdTHeyaZ6guH+xUMqVinbcQaULc/ymIXzdeOcvcbzOO2CZudmaSb
pKXqD2f3XA3kShnFQ4K4lolDQmI39AHIAO9pS+JaIR6FlyMvqIObwME4OjM/mynlGsHpsOwGfaKf
8/+4Q4RRsPZ8jhIm26lPqJn2/XGhB5gQuUdw89CMq7iq7y2/uMq2XLl+/QT5dzNEGC51dpYue9rE
VHddwHHj1uU+az2YdmLtmv3WdMNkWdFZLGdfV8u8LP6klvONRnBv0NSLgiMW6ZVAOBGcnYaZdAPQ
NAIfPsAkZqpprqYwv0r4eXAq+3dr7O6kl699fzjMpv7k7XI3uiP6cLZbuH1oxaFkOyy+KwQHxHRv
aiR8C6hOEIfteZ3x4J9jSou160bpovMg4ehGH3EivEKJ69e+Sxty20qURX0tBmM78WO2ZQPtUjag
hbsHZaCO5Y68B4v2ginjUcjsIWvdq8qKX2NkEBNpbC1Nykw/b09ZQJUWpoiJhQ+cyzWJ9C5d7oKk
LD/6mAh3m8daRLSKka/RS91spV7z7mjnA/Ibz2ROcFPblziSMlyU+WDvlSpOfSlZxULmhY9JK9oE
7b6ICNDSQbUshnBc6tl1uHByOMe6u5trd+XPAwFz8JpxytKFemJ8aTlz4iGwlhZN7kJ66tSMoCiS
Bn9k9gTgZMmcYR/zClqK6PcmJ+LLY5fE/3qDveNMI1shqCnX/QhmC7YXjB2zOARF9aE965QDJZn0
bB9iYEg3mPC+7oO70SKjDC4K1S6hMM4ONgPaGIuzZLpR/WyvBg4mL03GP8Qy/eltg+HTDR48eoA5
AGE6lT5UzJKw9azn6fb9COeSpumlYOrP6eVtCDXbGUH5UUh5pBdgft8P207X55BFHaTQ6J6p0YdS
/aWEVKWm/tgZ4xODrU+YHx/+VFxUxeWcZ8kusQBRsstlHxY+z0O/t0v7EJT+gaP1o56cG1+WiLoW
nXJJAi9Ko3nVBfFr3Bn7WgFkzRzSwG7EjypAihcZXzJqXmFgUFjBJYy5eBcy7c4Jv/cwcjrN2mYX
1o7msq3aP9CxCPrsfvOYpbjsdHU3+ROhkIIkItOHElTAAAwLdZ8I9CmJNtYzppo8jg+NN+gr7uHw
NFX1BX5DcfF7/apyn5fOQwgQDt0+Ya0SGsHVmenHJg9NRhwdTaQLdjz8mDikFnNO3iqCQl2PO98r
drqpzOWUeveJ3e6FR0mbhMmLrTQIlIGIgzIRa/rjnJM8mA+l6D9YajFRAM6U9hZToaqntZjUVrUs
luwmmp54R8QmD4wHHXfnKZ+KBS8Vez2n+6orgOe3h7pGeiSm8jlswncwn2qtM2IOgAOpJaNcbzP5
tNFeUz+bXvdrNvVLk5J1WHMKOiQ3jcXwksT+q481dYVyMV9NBhxeOki6Y754vjzaY+eoFFciwu3L
NMcM81X5hsYvXGJJfECJcbUj8zv0pzvL987ar+Ol6wcvhgvUyJk5O0sDOYsYFIKS6NkULX+7bfAI
fAziPcYOnm8SGEJmqHc+oQG0TiE1e/Ykau8UjMpmLKfTZZij4UpZ4bXt9NMIfUIX/qM8G4peU7yk
wbANUTvaCwFevKO6ZpPF3yW6HGubd9aHJ2AgE+GyaAJkCprZKS5sGtOaXVFkRx2AG+xE7bCHUxYv
nbECxjC9dsr6cOmihW+iushNWuHUes8La1V74LiY0rw5PS8ESKsQoTAT3tyQ5doAG407yxoWSc+o
lUvniKX1YLnNHqD1oW1kvSdw4NuJ46tfsl3UBoF/TOiXoxsW63yEJeUyjJfkExDbkC05lidG1KbP
YM49mIQgpK3BYWePC5a5j+kkFqpVby4gwwCn3DapXOswjUz8o4hdItk6zZKdNwSp0U/ZflNUTNXw
YYTVHV3fu1V1X7YR/0HACnwxDNKlYel6oxS7Vy+DM9v5HTCu8l2StjuniGPCbqBnc1GhZW2xK4Lk
6AnSAabOVluA6AdP86BWABooJcbXVCbiXJGRwIWvYabxH4HuzgxnXmQnfr2wP3g52SJx8dtaKAIJ
d7CWlI4rBcQgTGYwVbSMZQuMOiXNK0VSIZ3xQ7CfWGeJ3iEhOvMSMRRLk4cWE9Uidrr9YHrnOPG+
gyl9GUNMu9FAHHJnfLTz0K4krDD0k6SIsP7QKTnhlUeIiJmsXeKuISk1m4p7aA6Sg/QnsSqmuKOo
5jZnAHPyJEPvPs7e6S6OCIf2hl+ey2yaV/AQCVRmrGJ209OI7gGSVXEwQUHeFP5LPyGrw+wcGHHo
lpnxwRqu1fAwm9y59CLpluH6hr7+i+tmF1pJuSwUQ5dY+6+xy/bZ8cazrt0naaHMzwTMXob0DzUn
8AFxCJcFK0y4XMwXCpe2yGBPzDjEPNuJX16czLyfmr7ZUUrtXJk9Dnb8IBtnOpicHftRTVvu+986
5qXRqbOeVa023DiXie0KBf54iDz7Fan2G/dvudAjhLfJeR+j6g7b90OpiXAY2jjcyFAswj54nLHz
Hqq85G3iJjVNc1inVHlLi0ovy/MHWaa/3JHroJYvZoqrEGDwx5Az9S/LYanwXq2qcThm/DGLlstu
sIxyxTX9aVcm8N8e8dDECgXbFqrGen5nCV/c7BNspUfWvOlc3EkA1Etkk78V+JaVxV85YjNo4VGQ
rEzae3r0B2YoDNxAY+N6XCYtVw9jVfJ6uvFVafiiVFA3tBM/9ERfj3rV3dz25VBvEQGZ43Xw0ns8
M+iiQNY6yOXjAs9DrqsVeVWvZa05NKPorkWlsDAZwgDa7n/r2tznjKWCzrnOdnJ2s85apUVJ8PXI
/Mua2DOK6I1gjGpnlghKfD+/y1EoLtxM/IIse5iz3js4hImjAva47hr2dTZiMV5PfidwrksckafY
KfeWjo/TnLzbQSc4jwAIBsqBvieH5yjym2Vs2P1JAQhnXQHOyIoNhHUj8d+6YYYbMUNywxEFarCs
wJRixs52dR0S4sLwcGX04QqyKBM7MW2JQpkOlgJm7glxDJX5kAIun3IO9bJLd3haXnnlDmIEU48j
62rXzZfjGHfKtXZcXeHOHwlyrhGEDGNzl924jimRNre9zda3WXSw3tuUrnvJnK7jhHR2Rs7zo/Ob
DoXxfecB/wTqq/0OrGcv3uwoi4Bnt4gKKwxaYOyY2EzuljMJltdYMgNoKmsTGDzzeAW2uDCYAYI5
tUd9sAjNsDq4cqm1pWZdxVPOj113FyCMsOcrGZ6T2pjvbTXfKxEbuI/hOJvpFbzflkAaXsXC+6oR
sO5yEEww6pPncE66paz7Y6pQwSYeITjOus2dZO9gh1jy3u/bErpi4k5fc5TQbfkrmRXvPiNPgka6
h8RlcWGjzBia7kAVJxdp5q6Vz4YqBKLvWvzJ7qlS3WOn8sMEU7xNjUtpWRc9DxRF/TfAAI9Q9ltH
6Lz3TkwBHI24z+WRS5s658bWN9D8SCZDHQdTW45XVgr3skM90PmZs7hxHclBW9VUv0t6hTu78DAz
1NOhqqxfbdl3GmzMKhiSLWlS72GLTbhvWP/PQi0AVq/TMCGiqwp3Sc6wCiPCyhl9algnpEu4rQk5
OtQ50jm0P113R7JWKCA8W6K0Jq4IEvGid7pt7LAuJF5v4xW2g09Kbvsg+YjM7GylqHToK9Akht86
YJ4IsH8rWdJuEzSay5pR23Pu99OyVfa2ZQzRkVu18Ob4M6qrU+mqATR1i1At8re00RsTNuqiRZmM
Gv+EwpqUpaTgvylHhJT6hEtq+Ij7Qe+AorM3iVx4ycInF6mp1t3g/5a6vuSmOuPr2HXCPBQtpwEw
rzcyIfLNOFT1pnEscrHzkmllo+qLA8CTcV/9rtiRRUVwX7P/O0zaecy56c72aPwid3u0w+beytPT
kAHHK2VtPRhjcQ2G9gWpJ09gSJ3oeiPH3WR+VI6+9k5JrH2FPtCLtlNtHQncqakSp+xYO8kz6r+e
uIlernu7GFZebqyMOkhPY8XLwiq2RBMc/xSuLEgsMl30xoAJZUuMCC4XMGgzFU0s9Y/fZwThtjNd
V+Smn20kOkZyqtphtTwVDJCQxSEwKSZil7HcIPq4inoE6O/Pa6zm2yay16FSFWUFsHSz5WItHUqe
Oq62DIlJ3RnUG4RZ1gIt00sDPvA8odFmV55vrQj1BxppgnW8bKngdtMChUO6ToNk2bXhE5p4uNu5
1aziW/BP79XzMrMKa5dndN4hIVMaxcxiMAJoZOmH3VYblfF/qfr+WVRoHQgyEbcaKEXVEcQrW1Zs
VAP3MjgWcWB4KHD+rW7jOh4VmP2jDxMISyvd0JpvYVjGrSdQIMAP9M3iUhrc2509PIy1la4QK09b
2VpbP6FSFXZJVHQ/POOMfigbesq5jZylC7p4wRIJ/muC4MJwTirIifsxKAetuf4Z0/yhL40fKIsV
Ah08CAE7zw1JIOvasX5rdC95MrwNZvs5aPkMGyxZTCi35hha6mR9dg6729gOv9DkQUUeAUL0LbBQ
vlirnt77Yib0vinDDZhSAhlsc9hGaWYcxpRZQ+VRRUVW/Ta70JTttPpORfDk+OMftjA8fNDs+o7S
2ey8i+qL6d2J5L53Ug7nvvhgbhnf0Mnx94yWYSFG99fpnXonJvUBpmKPgP/NTdV36ohDF1bnxvZ2
LjyCILYfaCzsLWgG+3ZP7rC90P9P9TOSDZqeyHl20yamLB3MU9Qm2zgMDgOnLV1atU8d48FxSEtv
YTJNIUPJoK++oin/dPhOi8pFUNQPG88wHwLSZY3C3fdCjZBJmV8o7e8YSqPlM1ZNx1YJIeV31oQt
hNkMoxOFrddl9Sods8/0lljQZEFxYohD2IybsyF1CNVzpeJICeh3I4McEecmODa0JdHT4n/ugSin
Ee2k51ubsCe+3CmiiwSttphN+kvyvFYQh5Ef1CyVa/k9MHibo+rRafnDjKC5WDQG4Ri/pao6tCFV
DVvf/YxA9GJ3+SvTHxgU1G/1mHUguRFl9GFAXEbfHM2u31pYkEGQjmjVRm9fts5uIEpgGYVEgpT2
Rxt5B20El5DuHCyOv5s4xNHwoL7PTDjAFuTqxrWyBf62o66JKLaRQFvM5ldZnR2a2+gx18iMhC3O
rmRpJX3kE7OcPmoWjG5SnB1hnKm9x33mMg5muLEtJzYCnRtzeVhTptcMWjt0iRxoUoK5ojMcvux0
5Nm08/ipDRFQaIG/uw/xUTfj3ZCOUMCH6AaSRaSQE6tUYw3umRnPEM7Po6GHq9aAscC58nuFrjsd
RlAISyULf1N7YUNOUB+xdMUjw3Nh1t+Zdv1NYhVq6UeJ/RWrwj9L/KwPuZmhTSriR1JwGMqHo2a/
bROz61vxiriYZB+JMNtCpR4fwpxge5RobbgaGoaYC/iibC2srtTrsSLXI3YVzT3utgyNsHnKzApP
FHu4bJVoplwxq8698PXwzFw0WfWx7bz6UL4OUlRIMTUCvcS21VsyJ8V+6Np+36S0EspuWtjJJVlf
MhJHqx+ymQ/pK8SaRaVQYjf5EfbZKJZBKfMv7cb0WzJmyVln1cec62Iz9YT1dLpttolo1FcVodJe
zOTVgD5xIva9fnLNpRNfUrt1lxhSsqNUqLVpsDwcZPBAoNVmAq1jcpudWbTfrKL8taJ42bTR6J7V
JD7DkhiPIGGcIksA4eSaqTsU+8zJGu89cMt2QySEU/CVwWlonTjf+MJtly6RIRCuezHuJsv5JGkG
bLsi1dMcVMtz1YzNcnAJSaZWxp3QVG251Q0hTpwKLNMdrzoxCvDXNWPuPUNJTakOwYVjTXN2ifFR
spBZu9yHACyGeMfoiHVFkeaERTde+JhNIW6ORrXXAMkCtXSoNkVauw85XpZNnot4SWt4y6HobwrF
Lv32ZoXYYeiNltsD0tVCsGRbxS6qPMZP7gMpYc1RjbO+L1MnWDr4ynk4q/jOmFnk5FFCno5MbsYR
KZGSCIn6t6rauymL5ju/H7/HzJQn36mCm8qCmi+RM1tHwVjTdvV1EPFwcXNjpN+JinLBjHyk8Y9p
sIwU7fQ/C6tDHdE2LiAOddB4Zys4mMxEV7i6Kk7Dfvw0JI73Ome66YbYz0q3mzbOMBPwAhEzICE7
Q//dlUiljYA1sCkz/WPknn52WEJuki5/9Gt2EDp159Ncq+hx4ndY1TLl7f3vbtX/9G76JmYaWwQ4
k8Ea3pzz/8czGsQeB7vKxL61mWCvzLngCilw0DvLTPjuQ2OOhXOYu9gY1w3D1n9x5v8FYGDshErA
YkZuCicU+Ib//8cPsivDNDDNfWpoZxmPrJQ4sHAmdtJYTVZinv/7r/uXE/j2eYK0Xd+FCcim0PnL
IouEGxx4JgRK92SiJjf6299uLkA4dyOczn/5dv/69UDwiQDzN2nON2akF/5tPEZL3UflHJNtEJg8
hzH67caa7wmGxWwfOv9Gw/zPzwOZBpnSckEdsC38y3uMiwAxB0LTfSUsezdoM9qxhKjmTmJHmIt/
+cuzzL++Tn4/D88xH2Ty5Jj/wU3uJ1zdUTJH5KHINNoIhFr+EXmNSK+Kx+2l5hK91Vid7JbUnASn
2txY5RYLcIkerZvYjBIcGzVLSGVBuconqYFBjNbwMolQE0TBubpIPXt+6gal2Gw2ffgLi03sHU/h
GQudOOTiqc3gQMxw+jSaFSPhpE+HbDVUBrYEZDysSAxXdpheJkqh1ezOESM0o2/QshTzjyJb9yTs
uqKsIbt3WLkzW1fGI6QhUgIlJjxuAPTnJrPHj6K9bewna3TidVfV1IKWV9JvdVmCZyXA0U64MNk+
17bzLCJzcBJKUfcI24iGZJYI84XtD4BpdjS+6bwRr9PikbfM0l+q5B/nWWCNb0wLVESJZnpMy0ZW
pvOgrEcvJtt1YXJS1Le1pld8xjE8m5XthvaT8CYF0izwvQtxbQRxVsE8WrtpMru3NK5HPlZgsN8i
gXWzPU5wjIpJ1oF7qaKUkW6TTHh4oNJHLD56908uM+RnqdEGp4haoNgg6aF77cuyfMFRHbj7DJMi
Y28zCj5CGRv3QTYyOrcaMeJ76q3pXvJLmzS+5ACjmWsshOM3MBgzWg41vDLM1J958ekvdM4xvzHb
mvBc5qf//aX/64z75ykFp317HwITS/5fQAIVoYpra4yLCVi/a9NORGMy02Y36vebnAxcjUnyaKd+
/S8vyF/wlf/9YI8b3AHAyRP81wfzN4KvZICgzrbYsJcG4+RgaYQ27dx//w1tdkO3d/v/cAduH8bQ
Xwgu3NBzfP+vD5P0c4nlpeEen8vQrZTly+0Ioy1ehHnGmCrpUMaYFBTbG1pj1RmT+QdPBoltmUuR
HREGY2Dy4h3AeV8NlrVrOrTtZpBj45Bu+lwRTUjdV1hbj8HgXewK+9SngX5sGZ0eQp7j+6aUKL5m
dlEM4xsXBSYRZ78IbBnw17KrvqmKc14FFNZNbLAb6Q1nHSn4zLQw9UYwSn/rRxFfkH/A6ufxqkkd
KFxycp0odbdekPXvLuNsGFE2zhuMN+nwWA5WdFeX0LLoTvPog+iI/A6vFJLcLhtuOSURInU8VFY4
bVTVJMepdpNzqtAN6D5qz1naWTti0eND0AauwtrVVPd1erPvkd7IUCelSW+6cIvFXj7NjfuTJVF+
TCNCwk10vunCsMfp6FrJ/IiMk7yrtIppGZgNSIM+gH8soSqi5UqVSUB5a+d3ONLLNRfUozGzR+/g
FrKISP0fxCImjPu5/crDmYBqaswV1pJo0Y4MisqexbWhxuCbktF9mUpf3Jtz6XyorJ/O7DfQ0vmi
XkuDBpUkRiydSVN926FbG7sMKspO2kb/2EUGTlavGr8a0+/3Tp/SYKhZV7+uaowLgj7riVEKaZwt
wAi87u0jyxU2jTKg1ZPtT18xDyOslcS8vicvqvfCbUTGzLJUaETKwRZHd3L8U2/XaPfGQhd0PXW4
TlqadsyK+YZDoiPHnLq4H6pqOcx1SAZIiyqG7PrHqIzrizQK5w7PuvGauNG8bMgYXsikskpa724+
NEXnPvWm1b0aIOmPFX7i6yxlsgG2Qp5hz1pwZBt3KMPuiV18vHf9AbEB8hG1KpF+EZ8yRBs3LbJ7
mhZBAZD3K7w7wYrhOQ9NgwSpt81x45RRdg2FsIzHvEamv9Sjpy7Yba11RfIFw0Vizv0oo4wNFfOv
NPQeEq6PGANQMZH96UrCjwMkg16Rr7WfZM8W0/grsefexmf7hJawZ9gYWxVya4eZprDS9IXLqvwW
bDaW3ojussK8sC2sJF5mKRPjehLjKm/1zXJpYYxOmLM8l0zKyVtiFCWiJL+L+XqvKJesNyQ0qNxs
nR3IsekLao9yXg4qwucbYXDVJUEGDI9pbQdEZiUIk4+mQAoY+lye1lCY+7m09DIjW2RR+E1oLv1x
GKozJBUihTLx6s4NOvYhWNY+wahNU1xR0qGXIcueUBAb2U4w3JTJADyysKl3Y2RQeNlsnD2CwFdZ
JR5x/rznJu1/xY5tmxVzsBF1xd7ff6ztWymu0MwjUIzWfWH0J4yV8Y5ERVyrE0F4wVwGB2oVvnVp
wZXi5Avfuazdu9TJWnMFk717CIPBfUPdnjh7N2sCsohK4zlNhQGiqRpTKJWl80TcB2LFWTLaKlAr
8fhOJjwVix3PemIOtu/G0PVJvBZ0iGkUJ2rBLKIjlj4YEfdNWrfxxgkijAR97sVyoU3UwfjD0++h
JIIzc6cPUsO6vakFbRsi8iVtk16T61qfyRpOiBrnp7GuZjapRwLHy+FcYXGKSXcZQ/N7HokY2Rm2
Gpxz5lRcCOgdsIJn+y4Op7bkB2GdvIbMEF9CjGAXYSYR2p82mT7c2kdDGKI85Jxzeka8IS107CI+
zRpFLpZwDcyKFCmsWai+YwnreF0Og+AGDxGUZqNGgGzH/leY1N0T8YkjfJBOPg1uLX5a3Tf3iFRo
bgJV8fNK5pEByKXNTPu50NnkXBMtxVPle/WGgcf4mNqW2rQhWZGSxJVDH9425aajPrQ1lQBs3NJY
seHNvuTAGA2sM6SRdpD7mqUH6TBejxrPsy0PNadhiG1TIuqJJ4mp2/MyUsJI7WGb52Psu7U2pwAw
CD6AwPIvnhHRmxUoy96yvPX2g1E2h157+iBmflij6vMd8FUgAspun5La7YnwsxA+uQyjv/DaKfYN
cfEnymq00dhbGbWhhHYuuJCa56gz7gImY9iQoJEwjrQyqidTGyjjWxl+GoPBMpYBLfrPARsO9FX/
IvIifC/i2jlQLJJ4k/P2ZaQdEnSmDCwrA3Gc2lTqQeahPAcA/s8Ec9q7GmHsa2akw4s10otw7nVE
L7aYE+tFbM4V/jp3fskye97XlSDGuGEUHMV2eZ25v550wJ2DwYggpMr3D8kYjM8sYKPdOOGVazpx
k3GjX95lNMbBhn6Cxlkwm+VdG43g1IdJSvXXGVuh5fRgGRYDYcIq92yckl3GSJArIa6eakA7q6as
MP4JTfA6cXCvadgYawHK5WB7UXpIIs6K8ebyWhPjh9dmICx3MRdATOy8uc2fOyuVi7jLAkS5ebjS
TZteHOCy90mDPwrdXjt9MEnEsyb5u0TkBO36T+LDPAOpQ9iZVcbNcxwxp/DpZxfhnMuakbXWp5nu
AItYV+wI74zWZW+erSGOT8gc7AuAHo+iu+4X0aQoueMq4mkYvL0smA7xZZAuF1VPDsukSyZtDyvG
5Owgt5ivCaM6jBJTc04Baj80rT1Av6iqB8TJ9mvtGig+YPqe6RU5mTt8tY6Z6KVVtEgYtSGQ//ps
zeMxfoil/IqHfL44fuA/BNi11s00IHJ3+/xR1LX+M83WdB5xWK+QoYpHSAZki0Fj4PrMzc/KY9+Q
OmmNsaZrd6Y1OXsDJNK0inIfFZqjnNvet7Q3wDbIuWlCD2X/P7q9LDiLLgoWhpPc3qUhPHbThOpD
4SAvMpGea0zWT3knf8OS5b+ZDMgDCzKW3Rjp+kzkzJNJhtFykn67Jj0enWGdmCiQ2L+S/lxcC5Ow
R4lIaE2npxGLpMUyN/HmEH9T/ITsHNZj0dV7V3jupnVasbURYH5ElDYLC5XXuuPnRmUTM2OeRfU6
dV4OW1W5aDKFHg9Bg37ZSQUF3oBf+ZKM47RVNheOorZb98DbjsSN/+S5P+xoG29YFSG2LlLNo2dq
673yJ6KAWpNpaJ76KlvlChGNbzHTsoLZQY9mmjvX0calBv7Kqr4ccKNg2cx9d0Wx6L377ZPh/AQ4
jOpeuutKNWqFcRbPVDOjhCqlg5sm59Yj9aiVAyrYXN4aYAUqYsDN/tB7FtPEuAg3gqaahQ30kbYu
GoLulThFQe/jKfD9rz7z5dnUIMYKbcfXuI8immuhUQmNpbk3i470+krnp8Hw/OVMgXNXQfbcjETX
HXuG3SyiXF//uNyNFBNTWV7R381fs+PNTzzA3nMwyuooyGw8zORV30GVCVhn2Cp9s3DynyS77o/O
IQU+FaX6hFuBHDMevKkjs9UmzUJVYS8AW1vpC0AjlLeTFh4/ZB65087mjjzRDXDBurh9CJRATQYP
ubBJ8fLG+NywmiB/ywoAueV2fLBrkb8RTDb/sXE73DpdEyxBAXkCPSbO4pHPMoCdbMAFMQuGCiN2
YcX4fjKGloWY3RZngWF5zb/hBnPL+D0uXI9MlSjeS68kd4MZ58nyM/viT4az4xl3CYkX7puRtvxQ
ce69TVpNzaZNVXolU1U+elHUXQI9i3Vl2M5Om1qfFSKtg+qs9hgYI8dZZzvuM+GV9V026/nTQX6P
D6VR1VZJw8eXNGDTVN2IcCDx+/uyq1FRpiO/g6lHyE0lsBtEL0Ojr7ODFCwLBNYX4xZ3hyFveJ/A
eiSL2hP9U1BmRDMHYGlS/DHXmBEjnQneeeaUhP4ZdXmt26Z6SrVjbNkD2W8yotDrWTgSSzlEeF/w
i567yLdPc1a1S6oa9yOJdfPlOX37KtncouNyjWHf+Cw85Jjrdyck2hmLYm0jmu844ElsIFi0muCk
UC8CvnduidEZUZZ3Iw8xklA1r2AYlad5qP0facrhQSAjefASf9hoX6avRV/1zDy8IWHObvcOVkfV
bXRfiLNV+cO9heeaFF075IxBkm29wLSy1o6U4RO2F+CHOGY1iyxOaG9ZuLpdAdqoPso86Tddkqer
RmTN0avm7N7oYnGKA7u8NxlO7yaQrZ9JFzMRt318K5Yb8Zoj6TM4fP6HozNbjlPZgugXEUExFPDa
3fSs2ZIlvRCWJTOPRVHA15/V5+3ciBu21WqK2jszV9rwUbgp4PfixUIAoI+OzRDwhbBUc4BjlZz7
vDYPWZhQxlhodnJ9ls4EqgiMfObCQWJOl6kftimCRICjGj+4GKZ2PRpaYqg+7k3FWmks0EGMKOtt
Fq285avKKf6tobc4G6te1r9BO5YnFriOP5BlVwyn1cgXX/QZOzJ/Tk9ZQO4pXQyWadgsOQH7EjdD
kEwPrZt1pzEal9+pDa/Kkj0mbVvCtnCcDvX8VoibRp57HWsaZ8u2duIeXYQw3SwfkMhpuktz57vM
HGr3Zmf4OzRtfVlmEf3KqEg/aZmNO1K2437sKt4ffl1gUog8EvF+Ftfu8s06aoYw37DnFrW0vwTQ
/sdURWLf3WKMkQiS4w1SxBQ61jNyx0wlOr/z6G+X59K77RKwD3sh16sVraJamv1QYdawK7AiCstA
5wQk4kBNaLset0nfuBy4kPl+ctOkF181iBHKInCEetocOGS9Cz8DxBY3sI7rigCSZO3ytWIruBvw
nm+9RNdnFWZ8hy3fi4cES3oyYgGfM/cv25Dh0DcpEU/uWIC0FgrknbbYJbfFBgQZs1Vr+DQzmB+g
UTSXduE23EaN+yom60uwPnpyyh6/fW2Xb9bghL+mahV/gXX72xL3xyHlh90KL9MAW/Psd5FmwQ/T
JErjGCky4orvp28TjAr+d4Rhycsx/9c5D/0tiDex4jSw9d6J8oM9GgOC/2j6xESm9E2YaPgMSL88
p5bs7vpK1hze2EyBBFTjK8mwJtjNeI1/Qteyr9Zk+U+5bRFq1iwo3YhO2mKRDkOb5WkiLtgKUI9n
wQSJudufiGt6txScAK9B9UOpbztRkkdwDIPYjVZaun3X/OX4XfDd985ldVbvV4M6s7dcfGMMZsp5
6pPmVucth/uWBeXOZVTZoWDpWMtlubbY8UHk6X7g8HbydzvDqQPxKLnWCXN/Uos3lOly0zqYMFyy
mpthmt4ryH3xIFk6IMp9EPzHwQtn0VHqCt00RRUyv0NWT4DqKDOWuhQ7NAS5mymhIoyAIXopikfG
O14tpfisHA2yL8VL4Gmbzub2Xq3NEzri31r7rGm6U7AMya1J/dkJzYOxySpwtem2az9Dq0lJ1Hua
qt0sJPMcYICILb7YNGqHmG7VgdyzJiyJ9QxP4p27RHQimKmJb0Ehhj2hEYFZCVC+G94CdVhX9PqQ
30A4URF+hlz3jl00RPs5GYZDtFZ76gZfqrYudg5JNwbBgDNpHRBCwxdX9K/0Lb8BLxb4/PJki4IS
7Dgwj7DkP9Br/2VdAqCuLhveFwoUQ9f8giX5RNzvx7MTF5ugvnRDeuzm+bOTt7oT6pA3QVoQ6kj9
13HwQFRUGky03bBCAdS8R736y5Ka4lJr+tsN5X3nlrfGZqzdSeWQU8QoyMOJ5cqU75FE9p67BlZN
QS4RhzHPoM70DXD+sbTVKxfdHfUr/AEhPRRBGJ5mHA+0oV6Rov7JFCglEubtHC7fQEjWW+6Uy0HT
57nthTAHkxXfZU6Ag9pYXv2FN9KkVD2MKIEE4my5K7UfbFOE+E0JE2MTdEu49avm1Ne2R3nO9DWp
9K6HSb0lqR/CNOCsCibaHDPPhYuYq/YazdF7EFrIi70tT0NbcGwF2h++YHEuRx224l0tZfdDS1/z
FdUdhZGSxxzI0+i5W9eR02sbeC1LSKvcy55k7KZlKnkCGykeyA63cWIqxIC2U5fQMTdbV4V0EWnp
XtZ8dR+GAubKhhqCEZeZlOeQXq8djMXkZxY1LOxkta9+VjDfdk1QPVIgInbUswniaQUQDYyvsaRv
/Xe09ObSrPRMw6/J1S+SUeOxYzC7NdxTSz5V+gVuZzlt17kacWZ4ydY1ZpAbdr3juLFQvs+ro51P
WbnTZYYx/s4XH1nJCiiPFaIQJ4ORnVxNbx0bjJ8H042Ue0f8uuxoxGLe9/LXpOflPq9B7PRTuNzr
iRdfYWcl9pc6j2/i95NO84wruRs9E5GG4mJIpkMH56qrO/vDHzNesNMk3lBIgH+AUPS+0wIPmLKs
YRcuOjuFxIG3Yg3Ps03OlNyjxQVLPHER+srH8g7N+9gmdB14QjFWJCAkkWa0Ir9P3G7TNO5Hn8HS
seoIsksonnG6smzJ/GLjGu9fYIU/k1fIq+ezcvI9R2/HRX+g55BpBraREzvYEGknIcR5u61bg2EZ
H6Y7sDzrRu+Vz1+yWyl/LzMt06sMq5OblB/ztMx7TJ/ibq0p33YCrOOD3wmGgRS8Kv64BtuBTSru
cKvDxoYjcQI39UMSVowbY/cRjME33q163xnvFcf+01BzHYVQKcNckUBKjlOwHgvln/yxP2cYap0A
ikVTmmdi19zESMVYAnpnWzQvk1pBXo0vY+4+2GM1EBjI70YvujNT+jRLrCpuKx9rDj2CL820izBT
2JzIxMz6FB8k1hD8i5P+Lqv+XaiObbHVy+3cDr9qZ/wYGVZClWV7aq3IgVTJsMvKIYiJFok4pGdv
a40EWYiUOs+rUwkuaf1Pj0V627v+bT1gP68YBw+e3745A7da4Lv7LKicfcazjJm+c7md2KWd3DF/
BvdWa3nXkNHi49YE/aiH3qOrOAo2XqRh2OpexhH4UlY2ocSZOv7y6ox4oNvX8P0AI89185w4OKz9
duKcsaM9b5vPcaTEumJ064nzbaY2feAG/egs1FZY63wAI6R2ZcI0mBc3H5LPkk8NOuSjUMwTKz7O
7zwgvZVFdvjK6AYEbs3tE9qLHzfdOP9q5dJexlZDHaHz54W1lbirFoMPPxuXxGezHXQv3KPYFuI5
3rPBSvfYneoYhweWe72wIplzxEpf/SUo+IOBQmzgZA7bAKziYXWWM1ZroLwu4fT2diWChLL8dsIm
OtUz3iinlWpXB43C7EdAFIJdw419Tfc4AZn3GQg3wVTfG3+CkddbFz+vuTPfyIiuvKskf6DVwtLy
cRMckqzuzn7vvJNX6I6L7ep9e8MU+yX3uSBn4z8C7t8LadCHTHi3+koxoLbRdvSwBquirk+i7l7U
uv40Y/tZ+fNhpEf82VG6jjWu1UvZYGoq/48BYRDcw6KxWSpVDw6rNTQ084xlcdzSxZJeeplfJprJ
t4XDXIkP5g8bxJSOzKbZN6FSA1IPKtGcsdgtsmw9plbz0ZjBvUzVQq27rH5QG4HY4LA/miUVO4JF
t00G9l5fjxWgC4J0qRz0vuTXu/U981Kmt0Z645fQE2y9S2VgXnt0nVfYxePet7r0MI4TZJMbhj9d
7GZbsRGLSShAW02y4ok1VACb12FD0/bHRSWfZIfSS27kr2Uc0t2awbPrJWbIhIveM7ZETepWuR/V
5Pgs0/EpOxAL1eLLEzieYgeYyTB0rvlOTH2c4tjYhmHVX4KpBVGdRoh/5pfwLZS/qXmgVZVNXlYQ
kOrED/3k/aFzlvAQ8lOf1qFKY5aDnIej/MZ5DfHM2GRfQ0XAHVver8gTRECzOiNrP0e/1jT4N6v+
x1FsdwGXGBTpGb+gzD9Lv6Zo3RHLeWjZMNVJfpFmSohYUCU+S4L63L/VUQyF3isz9zHj/7qNcPHt
eN2FsXZIYNB2blitt5IoKlIrhJj61OnbkZjrTYA7Esuqj8eSg/4R9ds/iLYiiZYBu6s87xCVPV9G
oJTYolB/miZ8b9Lqow4WkpZ1j0hPsSbrW/6cCobqhleWjhmw8t0oEa7CofXj0XeiOCjXT7RSJjc9
0GwTzC4fkwPgOwjUoVzGZA/NT8fTCPStsZctPmLxuipYXjMcpQ0jnH3BnwlXcFJtFWPItvnsfGSh
uYquaDbqqIq2/bbagfE8r0EPkESsrbA/opAMp6or5WFh8RXXWV0dpwEaDFA+aytNfkVurY952H5H
OjCsu+CBS3m70cqVzXdaTLEKyg7ta8nZNLjz0Xe5kWKwvUDBtI9WMOq7NiRMN0t7OxgIgmm4EBm3
sSbTXEOpMycTcaBuwHVQVNsmaNGLiiYjITAOJ4kiT8pbyTTckMwhJy5kFiPXL4+BLAmOuU7G3wSo
t1yYirPI/JJ89TFsVT+kVCrabFvCanRCHgUwn7ig5uFfRAvKGVNJduxAq+yyFJeYJO+yU4K5fvR5
UQWhmM/p7C/3Bju8dpx5n96+7trgfMnWUlSMjjeI5bTIPTTf8VhAy7kK5bCss0k5TSVzh47obcqh
Yj+ZJdSXVVXOnV0L+7UGSQ4EHudZ7rLf8cobDhvGQr/RVlbshVbDKV+aJfZad3xs3Io7uA3YGsM6
OMcemoM27V/Rr0R/VNv2rywSO8JFGN7Ara6QkR2Ea8iVgKlWBObd1PnkiRxWq41D1Ihl2Bp7lsXK
rica0oShhf+AS1knjNrDQtL/OIOrj2Uu7e0qquEBomp7ggc8s5uj/I5gXH5ism5OaV+4r/nieR9V
hXOohWF+6GyUog1JSTQ3bPM8BFCRWBfw+ggc6DW9Ve1YCeB+DGfCBTIp4/5WowcvxhyrNJEPcIX4
PnVTcpp46HdwQDLMR7yP25AvCT75+SRDF5VyaQpyu1A1N4B+eSODJ2MfYKI/i78gX2dtfUoAr2xA
lMLQsX0ee5sWpcqwGQuRqJ4yxrgdyZCJ4AZf5IKWAHzbqbdLxfTIYg9P/zSrOCcGD/sVIqlXJR4w
Go8424DPdLRFD4R46ncALO6nYWDhu2htYgeACSsyQqk9l22A4G77tDZTgpdUsnkYRBptXMvczmIE
glPFQvLIPJSBz+EBIRQCl9ZdgNNMXM1TkWccrzK9GyzqevsQTE0GGn9n9DDcpxRmbIfeZeUtCvuL
9Uq2XfH0cb549Y7OXpKMvHQP0bTURLQihQlyyeNgpNF8LJf5rFd/ueRF1h9NNvRXx2mKCxx4T2Cj
DYKt6HjL8Kadt6nBZpLVQDsmgqSx0no5eZrZ3V7TCpWn9IBxLQMJ1mxgwO+It8590ZO5V1Vc5dif
txrX8aOPbeOFPO+w77wiIk2nuSKa0R6RqjBPsZDHEeMqnV1NBtDNVUZh9i2KYuevwyuvje4N8mFz
8ntfkwJZ18el8offQ5b1e4fz8b5ZJwZS3fd/51JTlt421jtlt7ikaAm7dDUBT0eb4hmARfnXlhAG
JeM51P3+MY1qH8PUUi8xdOr+QvRK/vb9JH1KZjisvLAcXAnYTT6DNuROUS7IEnq6zfOeWxMNN8OD
s0r7N5VqdRw4QIycQgYndvjiiSmlZFAI+/yrhe206/BzHosRQMMQQj0tfYgy/VLqe6bq4MIMQW53
9nrWKDK1sKqxNPosbmj6rvEY5fD877pMujE9F8steOnVv0tLA+z2boIV9XTO1YdyiZaKwakCdPww
eL7652a2fK4toqpM3nl4P1pO8uYnJUhLpQMfa2/kM3rrMAE+GdbTHzvpoonLmug+xlz1Z9+Z3c9K
Yl3JaSI6Ta29PjaWqH5Jvdq7XuXZsfeI680j0X27A8MLZQbRF9wSuUE+xvo0gMfFfu7cwv8Tn/ji
A40cOwIphmo4UpL1dA8xy2DeL1IyIap48wGqn2e8mdeJ1PiPklbBNhP1ryZig61v01s0pW1AbQJc
7K3xAaOZOY2JsB5C4u6bicf7a+CxenDDZpGk8dziOWlwlrdzRs1Qc6N5Nw3me56cuLaFvKu1cZ51
I/0XvAlgTnI1or/q9b7nmTxbaPI7lvDjSa4cVqbzsOEm1Q3ETDD3o+nwclMYwoALhEpPsE6K5mxx
AXtrVpmcKdeyX2xlTb9bzE7wK1yHtdwwHtgFi5d+Esg6c94PTKmt/ACfB8XGTOZ5mFbKPTXGhf1K
h8uxpMqJ1WKV/4mQHq59548XwRxrzYYLrjU6BzTVDgooxVERMuCz49JYazD4vRaRW/3wy+yO9YSo
QnMJBkh0LlbvI/b1a+A43uMSBeOZY6x+waySM2rqErJXNmbtjQ3II0d39nHWBi9JO07ZS8NeKqZN
hoD82GkyvHyNkxMHynRkmRM8CS4Zf61kaq7cWOi8CDqHQyBjue3k5MlEVQ0farFvGMI6f+2XII+n
di7jqvXKJ15RXJqDRrYvYdMxKPmBPz63S7hedCWtP5XrLF+kSfJzF5Ti1FAQcs5Lz4I84BXHqYuK
ywQych8Ua0Hu3g9+7LI2d13u0+BYKvE88OolaKpztEsH5p62+5BcrAyunjNkjw0LngsGC5fYLTFH
7vAm/EpJ+505BEuA8jctc7Dd6nkOG0xNSeJyg8ujT0rE28sCQe/OnaXYdINY/5Sl58Zp2vF7F0nx
oovevMGgV2+myojbOWlBNHcMGzgUi/1Vakiom7HP2rizAYCkSo3vIuzTQxtgP1gW/VV0yrwvUiRH
yxTwsqbCdTApVbyuNW6ihL0KyahKJZdB+IqtGZ1LB5s4G7AUT3FaDJRNAMfIvZ2fzVAAS0mzpa2m
9K4b+vbvimHIZ4GW4+h1Unc51J4BcYo/bjgobaKzmGFcbTx+UzvYsqzsMAbPR2DxYHLIaGwFrRk7
DHPVPT0s7W+/wUNO3t55pU4W6imXtnddzcy2Sb78aXCGfCwTNjkzV7hs1xkslWmc73bF/IjjX1Tc
TJ3mGrm19eRgS3mXVZ+f5xHXCpgHyuO8ILEek8m5IaqhUxrhUnkXuLTMycE+RlPf3E+oMUehiv6u
iKJ0myRjdBpQCD9rOoaeOmoV/1g9XoNkdO3zyt1t1zhMp/WSgDRa3WVnM84eYW7l15BdHC98hnZd
jwMNdLM4rYkXcRoO+pI7Wfqnhmay64wy3La6eq+DLrwEXFb3bROm15DXxG4ISzJOjnCrmKmROVt2
/kQNr+3u1aCau3AKYU5PKoyORar8OLBLCZbbWh9J/fSPc6SHu8BLqkfYb+klQL3hQlhVfO66S97X
tnIPNr/BfR0uTcYEkU791utFf1Dct09h7y3P9ir/BzU2SDeS7cijr8ryPFc1KgkHw/OIdQ/Fxh3N
YQarCjMD6lUcVU3Gmj+aX1RHLipTJHpHUY87mFgCekcAnKeNzPBJXSlRwVANyENBG2ApaWyONCcU
y7VaLQCwiC9xx3LikJh0eATDEcKOsNiQj17/CFfofRa5eRQNFRWybtiUTVb4Ztee8xtjnLymjawv
bpgRKMupxf1Kctlf+HmJLrEog0DhwatlqR6+tBMuLllIYnET95BDNjTmkght/rT9PN5r3OqvHX0R
L7gZ1nM+lcj8UVI7O9tahgPXBMnrgqBK2eH4wECVXr2ADYBnhoD+AQoyeDsWiMi+7UZxTWfgyVIW
VrcqnGPLN5hfLOqQmA7yVm2TyvW/vKyAjBeF3fMSWs2ZiRV7ZjY13j4lJIPXqI0SZPWxBROQ4nxi
R8MmQCDbMaXNOwiAbEIoOXi6PayvM70Fd4RFzBFL2Thv6APR90ZZ6yUBh3m34st8keuAudxfk/Qv
Gx0b7dLtvH+i7OxtmBJvjE3LRTyeCwLtFui3a0sehdV8Sd/AJi3r7k+BYMk6tLaus1bzkyya8odO
VXXJLRu8HambQ+GnZKrzqUeJY4269XIRgiJdCutI+9p0HMZMPirHeBw6vBxA8Ds15uTh1mNTzh31
Jar+G81j8QeLPZt/R7X+v9639S2umCqGxzHlilGaqfwX5nP7vAaNe1HeMl9hMYJYU6t+CgofsL1m
ZTLe144JP8BAA09ZeGmzTCatV9IDdhohXO+hMy/lznZ09eoR7wFHVtPNkPesHeZgcN4d8jIEu63q
nPUR3+6+X9kGgImovxOd9QXLW6N/l0NSsdKiioNFcJJN51EGRPW6sqohaUxzJu6Ua9P+xRU0Xfbl
QFrgpFSXw9wh+HtJ0JWTq4Mj4TswXcdZYBw10vHDNm+r6gpSjCZgmcOxbSJ1FjmPysV0NGR8Jc6y
YMPySr5QuxK+ZbDvUXyyx3Vx59uyJGvigKai9bkB005xhzNii8ZgPKz7rlDLLyOn2dtVOPXYoHYj
RPIQgr4be0sIpLAZCOmShVxDvaO2ZlZ4cIM+PaV2iPrdFME4IsZSrYWeyCRMyJ6FL2+C1HJfPX+k
w1KVDVRXP5rcuyXoAyiaaWVcgMjYpa48q1Q3YaxLfs08DN5xdBQYcMpJaR/RumhnBMZxSe9Q+jEZ
IA7c2KNM6HBQ8B2xP6tlMlyKPlg/DeeeuhqXfejNhoFnJ6O4ylzbriN9ky5WN8doZcxSgY4cftNr
Wz92gog62zVGxwPTJcGWMV8LmJBtiysLsXWsqEOfMvHaTTb8x5pIWHUEKtt0F/Rmn5AiMcD6IkOB
VChZLK88fA6JDvYoWm1vlGxz8UrHa7bD0BXhxUQ4TveqKyaUT3DE1bGAR5mArA1DtiS1DQ4P2bUX
lHFUZXHGOCq4eJE6TGICpbYbW0mdIGeC34Pi5GrsN53GTkFUT5Vp3JRV07/arBeeE+yO1GsIMyBJ
cIW4h9KSD//sJQvEFjOji0tv6XFCxqURQ7Ttppb3EN0xSJbCKgkoJIWUsPrWFdEIPXewz1brrJA/
Uqf6weFJr9ki8kVgqtMU7fSNYi+yJCp38UQExbKVmZt91rnES5ZD+fCP3JyKKK56H8u/jdGmAo6C
Hh1rWFQRxRq+C86iqHjNEVTHvrouFSu8yhRK7GED1h9DOmAaSLBylmCD8qJrX8NpAg7GnsOxzI21
pF3+FSJNeq62FYNdwF2QDSCHXPBOOLJ/V5VR6OIO/vDbm6kT6LuK7W9CadG1SY3zprvai+K1sNoA
T91YZ4ec1Y1CP20C+ziwIp5u71AuxznbIw7cVi3/jGMNBed5ZWwM2uNn6XC4AHpqK8ojhGz7J1tj
to9b2tvFvYPG782n+SaLmq0TUCVIIkPik8GW0/sjXA4ivoXXgFGmR4tkeZ3NTbtlNIUBB6O1dQ7B
TJ5mYzoZdgQwidomg0ObWtVF0cg7Yxz46GAniDiKOlzfflKwbI/gLK20RQ3lJSIfnO21nN3mxayQ
Go6USpQhSk+i5SXDzKp31I90rM4ZmT2MZdyjSipPPENTEK5ypaC6SCvVU2yKqEz2zdKCH86UsZZ3
Z1gTeQrnJsRG54T01+HQzxGdbD6+4K1dG3bDtCtScNHgZkkoEFEATla/C5LvNauYaUma44mwla7s
OOLC556x0ZEEZ9/PVBBhqGDD2pMVu9Qr/OxhS3B/yCUFEryQc3IsSRry7Iumi9ErGd0JJ3gRhrVe
IJlZwum+7XJlgwGuYOPl7RqdzFS01snHe7i+zuxRS64o3dDG5L6q7HlcxQANkTyx2eCayeW+WBPr
nczr/I/PzOnfg8Kxsea6kMDqW0bflyjW0+o+4Xfrst/k7ZS6W2WRydgh0F3wV2XkZ4VlFfWlUusU
ME3aCi2b1NGQ/ZRyGZftFAwZuLnWndaP0adkGgCw4ics27SlehMOCe8iFkcIzwWuqEMmJ2H+uqtR
BN8UIy2NfWNEKuLcU+0zXS27zCd8HAk6oJ0UYudAiyrPxE25AGxFw17za+HX9yuauf6c+sy00Q0n
ecOIV4kbfsP35qjjsmd/RlMbvNoFVSBUaZv8lhFPluYwKt38wZfuFwCcQDcxuQuYdSVSl3cWprPQ
aUpm2bjn46Vsq/J80FbWaNVxMdJb9sjlCkWivGVmtpYVigkmq+x9C18QmM2fpc0As5gZBtg2w6HY
X2d2KQI102UxGgwskzHX+LVzdJ3aDS4mvzFybZNG5izZtzcHAxf2IQ+sbDhUfbGuvJPxURInarhw
ty3umH3vmlliyLglWaiNmkCDUfT13a1ywtZkcu3t1zIS/6CY5+N1tQKWx9xu5v6jo1/FhwrHYoSx
y3hfeNSoo8MXVFBDy3HSQVlSfs8iBoph81pXwqOkAaiPfW8RxmNNWkVRdo3WAhakWyYkFioRlPoF
toy0XtikcsAOhJu/8oGbN0JF0hZP7HswxI4hcg9Agh74tztSMcY1dCEp5Crl3fdDNP9N6VcFgxeZ
RrCtArwDdse1hbgBeDoKQCI5qepM9GnWO197CzXZkHxr/Cdpm2+zzGqmeweXKllyVkYlmBILLIbr
OqZ6osRSSfzxbvvX+JFDzwFMbDsu6BLFcNujtmwnOoccvqWzDO6ifqJ00rhrQttTPwQhdtZSgK8j
OBbuZWBp5JISUfDWEOHku1SVWp+wTnKNQTAiaREbUbXrrtasG+AO8CoaqjqyscdhWISQHdkluoAW
RTwpbwJ+Bp0Ywwl2W25HVBewVUIgz2Po62N+oQ27xB3TREv5mAk/WZ5U5PDVbFZYfE2XD19D2wTO
FiM4o9KAMdTdTnVOi5UZQSx9uBUd5Du3mZqZ3htB5x1OEgDrU2SLLm79Ypk/LYUveQc+DuVR1aXX
722dd1z8W6L+m6qdKLVAMu3+ZUhPb5ryLbNrVSjrM4QoGe7KwJ2nGFokri7ajMmCsDrlOEWptsvT
jO96gpi5YDCMrNUvvytWmNaPVGmRf6HUDgX/V1Y05glOImP8wm50yLgAqny9m/oArzrTUek+dUvR
UK4D6m3YDHhty301rtlP6DikAfJJJeWhqRb2bAiwHlrM1Jrha+zTAV5AmaTIG/NNVLmFBbpToeH2
nwOS2L/c0IgPRXdvgBrgdsne/t8GayIr+i01ANtdwRWGQBa28a8CJgz5Xp1OM5baFGg7bb88+3Lg
JnSASp7W/AKahGiC16xqB8ZQWZdZaWCma2dbySvzU9Cd8jKx3/GYj87nQt84vREuBM7jKlRtna2k
QczAz2m/VFWDOJNa6hcY9eoUJIF5UdRNf5naD755JauX0JP4O7o615AuyRGcZrK113VQmFGbfBl4
+BAkoevVUrxbpV+9FVEB2AEu1UpmWKVY0yC7pP+SFT/3RkY9tz+nAZo9kHeCdtlOj05VNG8FU9ne
ZTKvY+Y7fl8L1Tj8M/KXUpMD2owKTg2v4IpkxLLwol3MkODbFqm/a8sxIX5sXKzMzTwDtAwQILH2
4lumSyYTK0o9L3lQWLRkVHSXcJmltpM4buyCDAKLzotuHxEbxdhywxwmobwrg5GJnmbJHGUSU1Cy
i6Jl/WzrCBFG+n362E4FUJDQFQBBoLbl9EexltwSo3Co+jaOzT84MZrCAuGNZx8f93qgR8D+BiuX
vo1hgCmCSYKLjxDuSzZ1/RVvvfsgYL0AXtYjyD4Xe8ymoKoKdmlvn0lpExsnJW2rHXOvle75a5Ph
VA9rdLC0hyFkrrT1uPpV94yZr9rRqWuj23pCxk2LQWONLKxuNj/nfvb0sK+EESe2+OW59qvhu0xo
7/E8Y+1V6HV/+K8t2iuyxb4AnuNRbkgM9sHhWsBq67LOd36gYwLsEEnmw7A8jZXkH01Q1vqD23qz
NGB3sjdO8mMqrzVOrIyyoYn/qrjtOtdsms/2cjel7T090kdVIktHxcua5vucp80Z1LuPe86P3qTu
DgNV5CAEb+zBi8rpIE7gppO3hbbte+WJfdgN7bXPZ2Zr1K5h3EtZfpRjee3AenbVw5xjx1C0lop2
G4HvQFB4L/xHj/KmNMdrKfsTSg5MlaamYcP9gQB7LtPsI9TVSymjtyIp92M4n3rzPrhc9solBnr5
gBr6UiTTPh3Wt7Uqn/J5jvOS7mRA04TjqnhOgt/TzebU4bxeHwePBjvf3WFdiFOmBTmPLzqzUK0p
5LB+wohOUQIUnGJbinQ31hLh66joAFSkGdSDZAYrOxLRWXJ2eu95jOY3gsdfLpdnXNgzxj0RL/Lz
Vn0xtdnjOP8pucWAV92MwzeUpgg28Iaq7etE7wh3I1DZ5bYrKEuxemggr1ApN4F111JimAvmdMgG
7fbWPGnWiaivPC1R/dxghdiY0Wxtyqf4nmKjbuvdgCuGxeEGAWaj02CLS/7KDF1wo6ZLCHNww4PG
K8zjQ6Bdq7gn17HDmEVnZs4IEmwC908LP1tk4dbkIHfWJ3d6FyCqXdBPtqloQGPP5rN8q46c+QcJ
eJIIKebsOAzar8jL+J/AxySsduA6rbv3kjecEVG/W5nH5ZUtlk1Qo6/1Nk9fJEAnqj9WeIt2hY+M
ckRj9tVyhKq2G2vr0TE09qiQaIzrnqLb53CzTE7I0YMm8N2UK5Y3AgBYn0zwYmfvvk43M1bLvPXe
58E/501waTL7sSjFKyCWpz5dcYA5QOlPZKSnnlvAOVcTEWFCHuSx+P0ueuPCJLrZEefyXnQFHMuV
zVNwZEbW+goznkRpkn42/Dl8vakRXVnahruW7kFWECQKSPEs/FrSyziexFfGW0xFt8Ld7h+dwisb
BZdIb4ME3+z7iBqDa/lrAbqJO8x1niS2PGuAEPPHSj5c+R9H57HcOJYF0S9CBLzZEo6gJ0VKKm0Q
svDe4+v7sBcTMxHdUyqRwHvXZJ4kfeUcwzXnn2sUrWgKljM7+tx6ySOEt4iuSSgGIkcyKWME0a1D
h5SWat7Xuc/ah2yupnSK4muV7VQ4CM1F1UE6w1B2ZWBQ+V4i9ieBvsTtEt24JSTlXFlHVF56+Lsi
ADMITWAg+6+S/JD8mfS1Wl61+rLMr+tqDxk9/omH3pI2qPF00h01b9a2+PFRw7zl9bnKX1nUtN2h
7GxsYW7ygTG+a5Ad2XwHibpvOOc19c80LgkY/UqEFMrKN6nxpR+1UqDNc9nA4UDO3BE3y9DVLtmZ
ACPjYgtVEyGOx1GnaFtAUkzWQeN1yWkg77AsE4QH3xhmxHq3ntXSX65A2ICREwYGQg2wpAX8HV7d
YnGAjh6dS7tR+9I2heRDO3ZF/8OudCNIaB4So0eOcDMMdTtM0oMEaRTQ2TGv413d8MtalnYpqUej
ilhf/n3ofg7Jzre4NQICEd1Zas9FfJVQoVQrtjhSgqjjtpXyzRyQedBMw16/J4zKuVIcNcGgujTh
ZsK1y7nzVc/SW5xSF+XRoRV+akN31+TUZRr2BwB9gu6PTNyMkN1QYytV7pFcYMcqbCoB8FkTAe1l
2pzzEku15jdN6Uli9FMnI55UEShpy+IdTIjB/jPW8cGHQTwT3ddLe8P8xq5JYAlC09Bw2TF6lLe3
aawPGlEpHWF/RUlS4SBdevhneqwHEHdfUQQ9C3KbkZ8z1Gw2WhCHA59+H2Ke6ex56Z1kRRUoIfWI
fCw5bi8yCpSXQOJ11EdGWUib4/HQExvDRAwn5xtJwptZpC6FqakisuAu9aR+sDWLcB118OBkERP0
jTc50MXfZvqN20tSRHZN8sS6FbMZxEK4SNyoXAXZ/wxvntsWU0bLrc7R4kEni7Pr3MXED2fVKMNs
72es/ppImMhFWdZ5udOXA9m0BDItMAwskeCyLSCbmUM4arcREq/mw0qE7k9UevYhdRqt2rEO17I9
lcZaz3thzFHua40KT2MTpyqBpHg76yqQoqqJXTx4neIDL4/KP920VHigpOypT0TnZEEJ4OssBLSp
0Yj/rCY4Ch4x2kujEVeOyQZ1poIzZRG+VRkBFyarSRq5zzXwfPlLoppeOhAb0/OAQ6CxDbbIqJYY
0zTVJxyzO6brbTmhjrFW41FaU/B08JQNMTUga0EmCKv7rMEolosNzQ78qLWREJkhnZmKkaOrMYk2
K2gTxr6wpRkTkYnZKbOULVCqQx6JzbdgAbPsQ/WnFZ/Kozk5VLJ5Y5G6T8vunOjR62xat5oy2a5l
LCQx5kbH7AiBHkBVjRMCp2gUMQqQ5ysMu3burwJadU2QBHpKcTsRjtGJ+nuf1b2zIuKyDeUpx5nJ
pgEyalerepgViUZZQfkmKt0H0XofGoKsDaC4ZlPpUlCgO6RYlg6a2X+1sk6SECiFYQFMWzwpPKOO
iixCZGjJSheUFkSLEqMd3lBC3eIHfLF3jZUxho7Wjk2zOWAuyIijetrrwmjH2O93IFVBN8wjWnbw
gJMUw2CD+G4QzKlKmkw0URuwOuX7T5ubyIKK+cQL4eQOOgJQEiNZHwsQ7Iw5wQ7lA91wHZ8IqLp0
KsmdsfJZa/AuJeNEfb+tGnk7sOvaJHV7CaX+Q0yJ/Mb9UEkHlB+s3fOPuBo8VqOoj4fvqBRcRTBc
YzDfoDsgwyqR6t8YDnxoBOOoM25qlfhwY3Jj0ToPVfLOW2xP2EfkFDKEFXqRsTqqCZsduc5azmcG
hkDGlz6IcovL8MPKiahZQuYu2g0hkb1ycT+3fz08CnoukRnlAJ1bLue9rOMaIq7SXvgSUN/S2+uO
qRP8Ol1STTyr7TdD8AOydXuCzAujwzXK5aRX4acM7W1pY9Vhx2VXsvYr8Vyy9a03aRiw1UFCVjtG
HIhLoBvvKcBVsUQcrkBAlxlnke6gGxQfOGDasHAZdDr98sfKx64RxKFcuXHGPXfrpLk1rqlqPqrm
4xS+YxPzzIwEd3320uk+4tBrjHGX8YuqGpN30ymFrWpcsqz1QnG0K0LWVVRfOpgphAJRutNlkHeh
x37fbXrPiGoCnHyGd4Dmb+b41eF/xbUhkLYjlO+R5BlyZrOTAHXiRchD0HKUw3HR32sKN8g4UJ33
kfVOzKwXR9sCVv1M3ThKBNgR/iSDNCzhKCj/tHDbPF2A4YWxsv10WCn6O2wzqOQ7NREdIT/CCd1V
eBqEVr0ATEEhFVjZ4qvT/L5i7AqF9QwF3qHc1CzKrGJ9qRgxp9ObZrSngbkAykUbG5mrY0aNiPhq
eRQaA7UYbsTn79n/Eyk+wjK+Lfpy73kSaLKw4POHFNq9m0GU0KDxVvuGUDltI+0qI0RJR0FcA4dI
77n8U2CPlFgPZg7qILBWX1X7kTDhWB5CeYrQ9oKNN6H6Yp2YWEIKBGIt+K701HwuaJypKTgfcrfG
1xUP97Y+QEg6WoDL5ukqg38YVIBjxIbKQVyB0S2jt1RGEpgrV6Oqdllan+jwR5AtS8PrGh+zlqVz
SleRv8v1xeheSV9dzG9j2FodMsfK+n0KgMP4PEv4YbrJKwWVDEBzY1Dcdeu5JoWKzOmNhn+6qNEY
opog7jwezd0gvSmUzUiwXGgQbiayBsxOMWooVmKWPrgt4SLr1qoPSPNZtMJRDWMHQbKuBJ10Sfp/
0XqKiMJuyMEg+ATG22rc2jpnqsgdiMQ7RVYZQ/9gNaTTvZ0ixVVMAXt+70AkDcLwq0keBtNJMgH6
iQ2C+kkG86YDE63NaBAAo5uAJ3UXENKQX/X1Z6r+teu1rGkouOwH7gyUv29pdpARW8wvGotk8gXH
1GNpKDZ+LL/E5OAy1uwpiV9LpsmA6EHpVzd0K7M0MOhy2t59hnpXblG6Kf5ncmajQ1fstdGNMhou
5pQH4MHMgWE1OfX7ZBz5R6ZCjjBXcX9eu52VBezUYnGfIqOLDgZmDCLGi/RCBsCmiX/U+a1P/tLX
boLr7PQyOYGuFr4r3Q8b+V7b07l7pq4giCQcEjHitcuuguqO02sR4Zb3s9WDQDz2mDldpFKbp4k8
sovkXOty8KTTK+1uJshTfSv4bpbvUjnqWOEaJox+GG0JJJ3Nf9O6qyI8qMCijry/ouALoErhdotI
Mx6N/EpoTtyxE8Q76MopN7avahc58xfmhyskdRcmbKK/VfIecabJpaNy6tf/crM9MBeza5qCcFck
nyDyNmLrC+LW6D/M7FQUr6i5SCm2c9jT5A4iDplbzDji4i7xI6w/0umXmYNYkXgEYpYDBPIb5y2e
lFEX/Jpys64v4uBK0i7G5dEpq8cY3Y6zvxCpXOLP9W+9+HMayOqrRgmcjBK4n4Wf91cyaNayC0lI
jUpSUfYZoeXoyomSutxbs7CZpaMUunm7xyRALfnEGjAiahF+Tp8SEW10LK11mBFEGpQdwpk0XKXw
sYHq1ic44w2RueUAivlDo8OqxqOA8Gzpz0mt2WjkXHzpRQVEBn9nIu7F5IYlN+9j1MNnwwAh/9PV
vScamW9Qsy7xCe0W6myPybOD9oHpAEzkt84y+MMuPfHNGZY2K+U6WBj5Tsd43jXNUbyr099Tzow3
6Z9F5wCri4AC5dHnq91jsWxZLcit6OV4NOaif9RwHtT03Yi8vCXiMo7cLlfhbOOloFnmkyBXJ3UG
IDfGuLolWewjnzD4xWzc5kp9VIq7biw+pDoYUSp+q19Uwb68pK6JHsQssCnklvPMVGJ2Tmd6YL5m
ACEWZ6ZIUMokZJ4g9zCFfBKWzZYE9mCH/yQlF7JiAhwn50pizagVvgkBlmuMyVLlLtF6SMrWm5YQ
uuwq/KV80SLZG2v5L1IBaicf+Lk2iK32Vj94fczGfZkg8wJfRkwaUtYjeeeTdpRF3ZpSGRBPil9F
dbL8IDElw1Xep2+C9R4WwiaZlW33rJWQWq3t9JsNhT1MvRfPy8ui5PjZQUmBZQ9avbMXmlECGp2q
uemNyYlM7xLJe/RhnC4oIMQXVFjwQDCZxrWdCJazmJ+teo9ovFkD8hdDmosXjkYJjzr8QW4QfSIH
lnQ53De7GJepYoQefkJfGwsvlG55QvBB3rMs1Z2n+RxtDktYrvRG3qktt1wBAj6svDyyjqXiq/HJ
koIeQBA7Jv6sM3SmmZGYpTmsATGR5BtT7TarkG/EIqc73xlyuFlTf7S2kdE4RbReBfMqieunijah
W4+GdQ7jW8QOu5qhUzdB0u2wp1N6f0zJewFqufLgJq4U4rJ8sqZfpSQRM5o32mBuFoHtWHiXlneJ
UcI6ZDuxqR4VVvx1tv6h+Uco/9tqf5E2bXCuwQb1M8HyVDXeKnq7zbL0bEY0CqQULBihZ3q6hsNz
oG9QAZ9F6TOCI9wwOHSUHouB+iaPEz5KRiJYR0eU7B0y5GY/VZ9Z8QYkmUHIWZC3EbVIVp0jxjlP
szfki007CIijliA1w0vNy/n0YoYYHcSaQgQRfU9qsVnQTkEQTRFBhbPpt/prBzq5IRCWrAY3wc3Y
USz232yYA2U275FB9oh1HlUSRtCeP8Ou9BC+DrsvcXmETL8qas6FKgacs18kodMwHIYUQzwgSPyB
VAoyNuko7FpUbTAqJU9Ray1Xg5GpnjW3Fp+RyklhiHdD+DKLHt0JxYeJFZKEhVxIvVW8svOxheJS
LaTzZLYeCo4yZv6sLEHEILlhfCB0up8sl15gavQvVflxz7S/+E1qD6Sb+Cv56FU2YyeQ+UnyvgAC
yCZrK82v1nwzKV26HqJqtqOlIlsgAkclbSt2sU1I0419oQ1gf2xLYzxW7VuHMzAJUCHj/OCEol8Q
n60lM8CBCLWZpdjTT9HyH9RZY7LVyktNvhkGf+aGX7X8Dwa9Bb5rij7M6dAmAQcGK18M+ARkJM/2
HxkpKzHs9blOWudMmW9QgledcBEB4lb8mKwedkWavYMU0zdl3+17ozvKpXGN2uhUy/ojTjSZYUT3
RBjhtEGzc53L3jGExFNiRuEGhlhoEMamy5QLPkv0gGbFaJlOZGgXFUoz7ZmhyJDfhfE0D/RaxvpL
buN2GaIXPHv/kMQ2jEKM9+hpNEH6gHt/Df150SG5TaovaMVurpiCSoXqa0zQEr1141W7RWXh6RjZ
pVbn7Me3zFjianW0+uKg4t9Q3xIdX6RUNWw6m2UnPe1ga4NHSkFZJeCBy9gYPDVqIskk2KnxaINk
ARtM/HgCal8UWSoIsp6CxTLPJBJ1W+xYPP5Ivl2jbT+IN2IS360MiCaPPO4/iUnaIM13wmW2zz47
XMRdOkeXrk6vItaqqscKBA+rZCPDfsikeetktB8W4pSRyQ8KVpV9vn5N0+SqptA7wDW6GjGzNosQ
f2yzSwu9wJOYcpsGjYeqWJciZ5osm/WVpFaEkIXCRoiEbTfHRpnJ+atcIcgpLAbksmKVQRePrzFz
M1ctZ2B3K4IqsmcZH1S8Xm3O+T2sDTkRQreNIvnedShAGsV8EK3hxLN1S6TpE1j3Z96g5IvC9Fxl
+WsSUh30YnfRGs7xUKl2kHi/SJGH4UHZW0n4KHmDZSClvUrvZtX/zFT503oga+nwBQcIE30i/zX5
etZaUphSoAtV3nxLNK2twNQCIBe3uPylMT2qINuvCyuWQpa/IqZe9hJPD6SW5NWbx0oe3+qwOKG/
+U1VQ92NM4eTDggpjIlk72UWyImhEpM3pb815FIR3ysS61udiD9hlVxIng1qMpiA2JyQ/zlQFX+g
9ZzDMUG4218p1FvmyyRGGxMjPSRYqNdEFaHfaBJzku6bMtSg6LB3Qryp2yiAILVBxbQG0R/n9a1u
rC/1uRvOF+YkTEiKZhu3JMNCenuZSR7lnteY0cKw6IZhVzPpnVZm1ZmRxbYwh/TAGNHI8etPgpZM
fjyt+7WoT8TzsOx8ygf6JAvQAsDvMLuHsXIyxQqa81nbLWDCXFJcGIrP5ltKYnM8mW5dGyeQOIEs
WK/o+wJd4EGx2E6kPKKRLOGKJLjRTGqiv9O3jiRgxr7dvySet3UunNaJU6uWnnsS7V0vYT8PGR4K
Wmj9oC0yGEyZbC7rT0JuOM4YZFFkuHnWkXlEKA8q8WQzWtRCWVr+wQ8MjNry0YX/lal6qdXhjnSD
Hj6ar1KFbQwUEhMAHRtih7fVKo8DotNBlc8LSjN35jLn5b5HsunCSB03Kr0zuHr5kfWQ+GBqRjZy
LCai3fyZdOprtJR3QQ0fxFJ0O4Lv9uq6/gv7djdGvW8Wsgf1GpLe+hz6h76cmB+jatabcsHh34KJ
seqPDDGQN47tHj+92xbpN3jEQzwhbmJvlkKIs+T6s6pnlkyq+NcwVbPTiBGfnCPe0/SYbJlIoC8D
i7SB8/XGXps2tpsO3G+v7KZ/01T4NMrh1i2AtvrWbN4EkkMoXHkzlKjz1lh6L1vC8XpmqWZGMoyG
DMPu9OrB39MuJYW5f8JcYQixpCrlHabYY9GbfbwKD9xKD9bnF8T2lRMuqz/PKChLJJUbHG9vednx
SqzUNJzPuIJ/exoWMtlFT4nmoJbAzJUAgOkhmEBAHiBEOEmuSUruFjpX4OvpOxIjketFvrEehbXS
XbDlH6ZJfiyy7uk5uFrAsrUR7fV0/Mo6qmvoq3akDo921p2BYgXUMIrjWdxLqpxsjEIIYkCzIHta
RzP46wuCDTWctPUefi/FFhpxN7WsvTwKga4LP0QTLfzb/PL9yN9ioZ/AyGta2r5QJn2TmEycGDcb
rj6qNysdCd7NKTFJIrurT6psiC+FW6G+Ssa8VbhoqqSm38GCvYzyCsZ6PJIA8TLI6C/aEX8OcpfE
LlVh30VocQuVRBc93mPVwoUifK0Rj3wjW5fJMmVvCZvaSdPojunuHTTHe281ZLxzsUwsOgVCfvy4
mHZDzFgm07ZalDkoPUjBwy254S/iLGASbVXoL3JRvw3582Tq1V1fLWf08xgBLF9VeZHDjN/EQKGR
h9E9ZBrP9sv6bkfkH3L2afZUOHP9WUTJXTCNXdmbR30OqRWl3mTaxVdYjMpvsYz/uKeYazOpZFHT
ewrpoVFkuGPdfknMMvqoxG1RBAtL00oTA+SkL0qfLpsyqfZmUy/eKisXWWL5whiOQfAG423QlSkY
V6gq81WmNe9U4zBgLE65cAVNwKTfBa0AjFKHBdmEzPCAeiSqjV2JQdX8L8RGqCXK99x0qRfiCH+O
C8EWbqKUjnVgAp+ATlWGbyTYnlDHIdiVHL5HaZ2SprwCJ6dINn6F6qGZINpmVhKG4eEnsBNATXP+
HaL0XWklhVHm8Wo8NqgH1L8QiJp/bclrEpU4bTSS8SLtjFHhzWJrYkZwlBrzmGjE4QAPa1gQp49a
UJjooW3yexVUljJEN319uoUGn9uQ8DGku4ZYkP0OOIc5SsTSZKPPiS/FWjC37Z6hMuXu6oHidIAM
MkiZXXEQWO11Dqwyp7eUS7oqL4rA9FaXvWjVfWNobNhsX4YpOUaT72q1YN3XXcpBwu1dAvfnjM0j
+EGG9lCKv1U2Ma/rV9wyDJxBjJGohVjFfWozer3jyGoaOmkWrgh6kDnVhwXZhKQutlFSAU7Zvgbq
47SyQfpRwfa3IoFef2C6PULgeCwtlFel8as2vs8WuwHYmEJ17wZpL7b0orKxgwz7YiUNIt3uCKGU
aQRpWkZLCKb+JqkJCoaSylGDDpcXoDgahZ9EAfG55AvKyOS8qmhuI+uVKLnSARb7khOklETddVTk
XU8ijcmaUyxPPRleDZEmS8qiUtWtnxJYWVonPm7AQObQzQlDxVJRkXRTqAVo7/nDlC2G7wNHSJz5
NWLygcioNEnsPs6dBIRMV5nbLmRGqWogPKIgMSPcXc02E/S9bKmELHY+Wq6Xaiq8HPJOFMLYKmG7
RNnViOKTXhSnZBx/+gG44apMDPrgRKqd6pNmscM7CVP2Cp8UbRXMZxLEpowueO0CQ+8YpiFOIKI5
sedSReBnnnnqMWgbOTG21X6awht6K9oP/Y3McmRSIvpMYdlR693A3jBnR9xv5LxZ0nLMxE/crtr0
JbLC4thxG6X8AEPPxDHeIoz1KcwhKcS3lLjKTHkOu1Z1K6qIdlvUsHZkwIai0W61uHDzAcSZwTPr
oqVkLT6ycit+y3XYjlNJf86QSp+vay9jQ/9OJxaicvqCoPV3NPLrwtJY7emDmRHGkbhR5mnbx1xK
LOBHRvWS+GbQyqJt3Aj1H59XUDPDCZE9AlP/PxHXNvTKAXyLYFg/WBAOASIzOvkEjAnCmhUFs898
2ilDdpST+NVQLaduWAgTIyyx8kUjLZ2IlnOgZjMDj/j/UKIzI58GGIjNdFrW9GSwM2qkf6xrSZeA
QyzT+hj7tHqkgMM7i6wTaOFvJLJsuKlY1Om0dqjcSL3ZmQs5lZVgnSt9JjBJbj+AjGwFStd5WAOl
e5GgxQr5NR6+w7mxU/Oqd7WXjr9WqR1EMopK9aG276YUjD3LDSo9OFaMhPBxmMBVFh1Dtf7Bg6Mk
4ascMkcewxOGrxInsUB8Xlvt6lwX2Q0WMDTmkoBKLO5VJY67uYAeVjbDaSXkZKP1TRBWz2dxcZKM
hEy5+ZE1Nk/Gy5T/tdOxlzFZ4US2C6P+CgmwjntG0vG+V9yBX43ogm9mfSWkuw8+NzvjlLM6sgfB
o2BBsWdj5ptHFiLswWQhcQ/E3OGamaI9hkcU3dBetcmPSl/v3SxemOhIuzapeN+5as7z+4gWad2u
83aafkHDbErVzaP9XN8pjBladsbXmDkSk3LyP40TWyWTEVpqa92hVz/G0o/RKC1ee6XK3YDO20zq
Z9d8kVUIoGccjwjdNsj9i8jDv5xD+xX8Lrtr8wmRHnud4W7x7mnqi6kEyBYXcmoTOw13KYeXwhDz
OkzeNAa69iXPfOl+OXq19NmbKAnRzZsM+cwXNZJOVXqG5TUyfo/KfWJi5IuAC/yrEdaw70DU3gJa
sTxs7bxhf/riWOU/Tom18IFRzupFSA+GAHnMCUlbn8ltLyk8x91SBxDwOf48UfFhCE+mR50ptbjv
L0hI4KTkzDrZfAqXAUfKLyKPCnWchSF1zT+ISjtgIPHl6bMGCq/Hp7kmCdZW4k8rba9p8eAFSQyU
BjvpeUMAC7rzmrCXYwbU2s3wYNHR1nMQyUcmc+F6UHlvB7dIz+AOcb8nw1l8AuAlu14+Q8Tn9Znn
0BZoJIR/sXzQ5y9MRoA/GI7PLgpzV9b/+oYJKy8/k6ZW82suF9r+XiQ51FqCskZzxC823Eemcqrc
7PVeCNI1c5d8OueZdI2FFxE6aaKTp/4mc1rBBCb2T3YZluLoroWKhCrRI0zYUj5a1ZPnt1p6j3jk
TYudLnZnsFd7rb0UBICBgJT8io34emuA5j2z8jxJ3tGBj3rma4mIyZCBjHLjgrhhC7bWf5ZwKPIP
iWADjrP+Rlsvz/s2smmROunUMNNlgFlsxcGv94WOzznQiSgxB3dGRsh8FRB3jZ5/V7W8vDhX7LQO
ND7s/qizWODLMRDLYcX1F/Dc+O4ZFLeOSCeZp1dz9gAQxpbbzqz9dol8MuIDgL7aQhboRXBiMoLV
MORujfKwtEf5GQj39IeSZQSQ7ZV1kAavgzTEAUgPHIXUW4ZjvWwylKfpvVePWvJvkl9M3u8qUIF8
LKyGvnVoeZxgC2TEie/BTvs7m2CpdDvSx9SjLr3G/Z/xqSDCxpRo6rCFf7CVxpQS2b2ovFQ5Msfb
NOwoFJdBHssfOXIRt/fd1uBouSnsL/EgaKwpPEKIl+xkLd8ckljLJnJ4WVIkv5J5j9lPtTfMxkl2
lz8m0cmLr06+pZWvmYcnVoDjaaShpd/emvJ+TO0k26F2ReDs/L/2wuHOZgAhtKPNByO8aMOBNaGd
Dw6AcMweYoStcN8obvlHiYWJT+n2tQHvBHqzn0PfwrDb+nUSUPJK7T4qEAfOB4mmMw8ZSuwgSrDX
RcYtpN9dDZret0w3SvyiuRn9SYZUi3QOmGhkD09UMfr9AcEVmbEFOt+3ZXIl8V+hI0Rz0b/HT9gN
TTnKE27mxBlw7oU7hfS/9SCZdv+ULR052bOVKvO9Mq+yfJCEXTO6XOq5xk9EyXiYuyuvdIGaUToP
JZsCt9Y9jTEBEXzlEZDCIHmjcgCxqSVBKQD72azSMU52fJ4V6xAZcfWJhkJZLgrBzgm7iU0LYg1J
5OhVRMYwhO5ZpJB39yY0gQhObd6Gw1aX/VAhm4UwgQ0GOyTMpk2mMmIqtqFcoi3yswH2QRCS6QOg
Yt6lvauZWJgYZvnQBsg2gCjoSxQM+Zbcz2eINT0gBFAEXEZJD/yH3ujpFQD0Qhav+roiztLZnB9C
nSIbBcdSvUfqcenJx/gTgfhRePSYwVRGKvRVm6h/L5WTbN1Mg9suCOejqHwr0+CxRbWB/6V8FvBC
kZ9LviBneAOy4tSrjx5g5woHTYyVA6TRbb+ue/BNtpYGeb/tgOKFSKV7FkqZqFGYKadUHj71biDI
Hqx8It4UcSGxpHAZ9RyrnmQW/KoHRN83KpvnkVP/qAVUVF2qd0YstT5kA/a3Jh+PGK2PrqcytKTp
b6gEb1JFrA9KV9sEBUMzaOOnln5C5ItVyIxHP59DD0QxcsMqWFAYWM9d00yoqKn9mAQ5pxR9uBaQ
txxHK2FN48ntuWtMsMm0MuNV7xtKcYpUKDTp/BMPl6aA519sYGHFwtuzUZ1NR316zklY8NJ890xW
Fl6shVkVGFPCuE3hYSl7KXlX+WYRoKKBZP/dBCiwRYUw05pL92DWR1H9UeKj0f6owqNsaLxKp+eS
Wf6i+Xcuv1hswwRfhQ2KPfb+FZ8vFbe8SXfkm7b26jLaen8yECYH6Q60XbX00OOHyHeibXJv2Xul
0B/24hftMI8TJG8teUGNGZbXGB+7dl5fk56Vn0deIhDNqUaL5FHfhDBd+MBKt0cl9I2LRiMW7ogk
Eoxktald/V+52AxmdRwdf+I++TKQsKL1epg0/JKNLqg19iQCj6/jleeOPw6RTPsRGtTFVwrLpicQ
ZMMrlTeHZzlgwDhw6ofg6VUQ9Xt0VsyXEyzT+whOJ2mV6En2c7SlGJIY0viK4ixpEKMMIIi99oZf
DgVW6SQKDQ4FhwZTsAkEAhOeWl7c9eIxfUE+BZ+DwnK5FX8okgzmZBXMGJ52RhIbDCm8reld+AmP
YunA9Jp2texUwguFjMzm/pAe8GSsXPYd4oQNLKEEnvkmOs0fEPx9kA0mvxIcyCCS6JU3Okuq+TS0
3MJYo7fm1/wvf0UiqdsoaT87REPlJvWnHaQ50HDlR4ESNrYx59M56sclyB8Dv7PxOcVH4ppoKVgj
Lus2TzgOtyUCCybkkN5PGITiIL+A+gEY3COAfk9/5faAbj0pA6XC48hC01vwL1tOIzm5vJV2BGhp
WyKO0tdE2KSqzzaOZZxWXWbfugAFJie4/MIJMOLffUim16OFZBqm0Pk4kXWbB4/9JinSG1SWDeQP
+GVBMtvyObvrtNWO9WZt5T8MoM0fEvN1dfiB/RmZK6KPCWvihQIBAaX0Un6ElCmpS+UQlF+Rsc1+
4hfW1QT1acfoB4FDzDiAv8jsmAikWBNdWL4v4gVWF4bMehOeybSevueTwWmbw5jYcLFBpaZBVJS3
dtfr9koxbuzZxctIEOCaYA65V/PPqF3SPfIxCeUUjW0cyBmZ1izQbIQiE4xJHOAHHt5OA1V1N2rX
TF7bBHvTPs6v63Aqps362n7xXxFylfZVm21K6vpVnvzugue/8GQkuro/dfuRlamdqeeKlYJNXEzE
QI+ymChq+Jw3FQmTTwL2ydqygETkyQsiCBtIZug89rrb+zEAMRgdbof9fNoY792X8ct2iAXmy/9Z
iB6nWtEjteXgsalN02SbNo/xCgpOqjw19oCH0/JanMc3dqbJcra+c+szu2Xj+RmgSGT6T4ZzAXil
3X0lf9zwlFWlywavNHZUDs0Hg0TrC/ZhwQA02uE5ZNi0Wd8xrAjRX5N49bITvOZ1xh5CiYS2bz/P
fjReBsKpYzveFrmXMF3hT4sC/cQeaLESVtn7Cq1gQAy3gMzIzphb3LmhzXtyL/fFj/zefpHchtJb
/tZRpSM4fkySF/OqBwwCQaTloM0YBZNstuq7kZYulx1DeprU/Snda8V7A9GXuY9aaR5xjMBle5Kr
OTzxJiXmn0hMBesMU2HvobPl4aXoOhc1prlEvIqvJVibLD2Vsac8xxzDjzX81FyGE7JoaPit8TFq
CnOaL9we1HY+ZkuwWa91yD6HwRyTyY2eHdKMeKSUQU0fGCU25YuR3Fn01OWxJJhr5mH/VrqTQsqz
pVSnPM2ctvC18CCYL/wPo/sVW3MDFHKTFJ9qeQD44ej00E1H08bLLdGeOBrCO3kntR79F6j2fy2M
PpzSlWvW2puVaID8zS91/svjnxJVgaC8aCrm7+JTI/In9VXpJPT3VfEAYAqsnZ5w7nhrqjtog0es
3dQ138MWaQG6dE5OxFG0DmPWueiGqb6aV3WAHVH+ol6DTXQvEZz25h/YFoL9Mj/rFccKcezjY5ho
JMdv8MlQ4kI/bmlmqbvTvcnsbkXDstA7jdZr3pm45vvXWneSc87vT5tzaIq7KStsRZ8lJ+zW/hGj
spnQqufMMSG2dMp/HJ3HcuPIFkS/CBGwhcKW3htREkVtEGoZeKDgzdfP4Sze5s1Mq0UCVddkntzo
w2aocOqwLdcMOsX1kz5IIkRgQTYfmYKsK+5U/rGNOiwdOMXo59xLl+/sCfImoNZW3+S0qVC+EBKn
RPBVr3E3nYYne7hWH6GRHohx62hkTKe4VVq8zAoi1WymGpDaDFZ8FvYkRaB9Kj5TqK8BsuUOmudU
86dG8UoaV3s4NLr2XptUrX10jExz7tt7/PezaKo3ADZo3rO9b/Jgd5OxxdC8GLoJQ2SDzQKSRx8D
wJW8VsQ2+YiUuOTaQ9PLt6hNKRnTYyJshpTaS1lXKKY4anAALEo/Rqysq5b/VjxsrHAeEfGEjL8I
UHOz0GJTRImCOGeNO1qHzjJ9wsh4Mn6dbdeZoIon50Qi/DJEf+M25S2moys0fT7is7c7uZENUHoA
h3CIGD6hYgEPoWPjCFm9oBSuOG9NcW7HfzY3iRajigIf5urorPAh6lh6XKJSWoaMWEQodRhZWy31
t9tnH05grfIw3xjGT1vxYzVboGHtf4gqJ+5Lo2xqvHsQP0RAAa2ijerFUfPYwfNAqXjaeb2dLkNP
ey2i+pW8lHfgvfMAVyX2A14yVl6FxkXq4/4PG0w+jYFrO8U4ikQ4L3XMjzBV5A/iaKAuT41ZZByr
IkKaz4umMzHNqh0Zt7gwwUUk1r4BaK1riKV4L6vGQbwx7tom/yHaA+cGmSLSX/VtNJcxi1Padtib
F7z0pNIm5SvG+W1F/gEnaYYQ3QOA0U07qcmdnOKdbg1vtglSzbePjV9v4bdthKs23mBCBjROQ14T
nmvPM93FI4TIAfU6jNAPhGEL8H2UDtzzqnyf/HE1JMZKZwtpIRVktG5A0iGBe+daN0GQEryLRDZ0
bd6hbrLvoDumyT31qlnfvgQZQgqVHCrCloZQW/nQn9nJmf2psKmmIpstCLqwKLI1TspgWDuWgRDZ
svCp2/Q7YRifHRUa2wQ8+Gw0u/fMbxapr1aePly7FhtZNVCAAUYfGAAChZtaTP38qd75mZZhIp6W
8j0zfzkFVnXgLpKQ3VjGSu+O6WEum5xpabZhgTrrNO0eobiwSMZICrqX8RSM19K8xoEG9Q7x1yRa
3mWDtRIuX4LUTmzDqe5I3bW6k8dcMS5hLSMVb1sy5hEnmbwtCpz/UJONKOHdzLISvTJmZ4IHyQUi
XzdYu11194dspxvjXj0V307A9Lf3TJw1QuKIyd8I1v4m4mIbpck6TT8Fv2/tGGuLVzXNmbKIlYZn
pU8NENIkazQ6Co0chUb7nJs1xkFFhIA5gyBJs1bfkaF5SxKc11YQOXMYDJ8Z05g1rkdzVSX91s3s
F9gONa3CzlZ7rOYOraCECNBjsNKYZzVBh01C23tZi8drQvTb/dQxcaUWKaFNu6wpGTWwo35Vs0WX
yxDY+EyanEztRAyE35Y7n7ZKRu7RiLRtWttHu4mOfpAdez5v990PmmPbZ8ysEbjwW5KPdW5i+9U1
23dIeW9DnK2oe9OIuZBKucTYeaG2nyDG53xkbKMEtjjyZr6bKnvxJu9uZ/5vEfYrVbLnR7q8Q5N4
gVENvka9GiDQKsAfLrA6A01paaISnuq5bljLshWnkbkvSmGqCLRM2H7o1ZHOGT86U/DBRwHhfAPe
qABKZzgTHMaPWuaij/T2ynml4Vv6ije0GUFGGh0mvM7RnpsVwCo5w/lqQdI3A5303I/Z2nQha/c2
ZvTwEJhUeySoLGqRrTsR3npYH6y530UWbwln/Uno3OKRzD2+Nq1jZl0zXYPL+5F7ctPJ6aVC6Zy6
aD0xMRLTdDZ9a1kxXa4JbhjD4pYb+DNhzWgjmQ3hTVPDN4/JLjXos3JYWvVVq/uGOjk5axpQTOfJ
w0XQhKNzJNMeybgxojDm0BiHV5Ktli3iPr9Yj2bEoNpctXpILW5RanmcNRqqbkw/Xn+CObEupbZO
MG4MjT9rC0r6hAgLG4cStVz4HmEpc4p9Gz1Ea67L7OFhXxPqmA1fujwN/T8tOxD3yhtlbFJME8Be
1zmdM1qrjZIMNdiFIFWb26G3k12xCjuxi+07CKMxJA7JLPAV8FGjV6EBDNj6wBrCya7RnHNSEKaK
rIkyiRsxkpiPEZaTDjqTzl0wTOB+26VFteH2W5Tq4mRqgQNskfcjIigf3zK620TfCyY7Cd77xEz+
xS1SYtXa1yd9mxdi2QPGE463HkNrETjNzEokEC4VvZDTB7UTn/SsoMYaoLiEExbxAW+Uovo2SIgr
o+pg4RQCh3Ry3HoRluqk85nEHmppTkTWHTOPcSLWMZb7yYsg0MMBvTt4+bVgcU7qNLVtDFB9WEV6
tH+Wi/5PAnaFbUbf5u2MpEZgWcmE8fsXx+YGAOiOkm1fmoTDmNOyC5+TdpOdLFdvItD99ksxHtGU
Lns8ssk4kjbFftO1ZoJgmVDfpS0zVcRJu5qJiKj7LXwOwOX6LsRM1hfmiqIcK8ZItdfVv8/1HeuU
RekdI5cTDPVMLlh0FuktHbU9YXTHpvTuSRm/T/24HbpmURnxWTEg7+L+KJj7OTrgkhaeJMbbZErf
XEP+6yJKc9m8SVgCJm1Ej94utcK9dNU1UNkLGUZbl3mpiPtd6ifbfODSCpt5YjbOImMPXZtiHfuc
g7Kk+q7lFvnArm7UImERxt8CmLRLsMSCPNJ3UKv7OEqR83abiLA8nfNlzFuiy6sdwvgDrnCYSO5F
mP3DAdrBPrE/sqJ4yn78xH8ITaECTdK96ExWPEG2I3KSSitp37MYTS0+tRIUeYWCDGAbwudH8Byp
q/pXUeV5jNP+X3mM6MjDTRf686AxtjpZvZHPAC+BhsqCXcTmbnqiB6bilrrfdc13muA3p3UKmi8d
XXbS/kwBb+/EAzIB6OYL8h4V/SKwM8wv7HsL9H3gesPX+mnZmkCQAEtBlLEi9xeH5DNwj9kfq2Bz
YNjP5JgUCP5YpkBCrUFyzP1++KpbNUPrtQ4boof4BO0m3GpELc9lV5NnnNHaoH/xSgpI+ySfe+8L
6qn5WKqH7zN2k8AOcYpF1jarxcJWv4nxL2OiY2AYwIfPQZoQJiJM6JjIyRm4dKGzk4K/YdhR0TBO
lAvhVPasZCyeAjz/yiqdh3+IvIvqxPdkhOotRXPzTlaPca1QY1xQwI9za+yGVTmO9SkjCm9BFWKj
vOkR/JW9faodd7gChwju0ndRKLut92kB/GJSAVFQGqh8emFCkOcJg+fBrcdqHDfVqIfIMxOjt3dO
pVyimlGevWQFH0QFvH07qOjeSdp3OBw0tGkUrM3aPDt4WJeZmMQmBdJ5ijW7+0S2o1+9pmKCHk/m
0WyYC1l+ke+6kGvBrb2AFtambQ+GjulvvR8KxGvOdM3D4D0UREohd7gD/zWWfDZcLBaRA6guPejn
ZvvWw6RF4gu9aDkVZHU5iSmWBqkwN3fidPDqOj2ko2OteqGeYdeuhC4TAtdDsjMeS1d/n1T8aQrO
s6GpndduHKYFOVJiZw0kUGW1vbHTgJqORnLFLNhnieISZ47WiS7NipjEWZUVYGHxxSEkHekUwboj
sQOZmx0Q6hEPo3/Q3eE7dkvLmBlPGqaMg3vbCZbc2pTTqTEYQnbA5qGqG2fjEWc3q5tWYP4o1dI3
sn6OIKHDBA3cKQ8HsSYVMuNAtQzx6iY+fjFHtEzlch0HiRr+HMGaUHN85OVQis74iTUcVoYLlpNs
GIzF7S2MBoQxmVYxt0BI6K2rwOh2WhJwwmp2skb4pd5gDKeXakpwKSOZZRpJqIR/8Ujanaup9td2
5A3wJQYf/1NaZ4vUrdhWFyz3KfPeEh8fdJkEwzIpIz6DuCupWAbsM7UlYd47wF7SuqlwrvdTieAI
06zly+LkDVHUreyGuxghJaL/kXIIQ2jHSeMbS2MamAXx7e/4veyVT9HHPRN88QNwaEKhnTtcTcsk
iv7VpMQvEGQhMZYM01qW/xHSzkdSd/xAxX9I16wepW8lgMqbkii0xuKBC9NNpgtwzK3VETWCn2BS
Y3/jAGA+EmTlmUe5J3inA3QCRnFW680HVuByJslPWupSNYcRfybrLMFUUDcpu0OFMKmyqnPD3bf0
66cyqoq/7TR0/8WxARNBF+o2csyjSKS9V2NU7CyY3+AETW2b96CT0o5g0w4KJQxFkvlAcTOZhUc4
PrwmqV9zLXL2hPvAaOKW5BccLU6/AfsjOQrWWlPOsG8TpHnOkGbfMqvTc0AYwR7pNVZpux7jVWEL
ZMZEqjz8wGHwWIKv/PA0HhKnlzUDxKhAHSVNzB4TVoUIxfo9a0pj1Ubsp8e2w2BaJFzRo013bQDP
WepV/zn42P0m8KtvIiR3XhJPuydjea2NzhF/5KG1BmstJ/fZSgXZd2RqmHmj+rOP6aFE1I2zyPKg
OgT8u2k4ejwNqAZoxWZ+UCWzpury0wi/b9bH7WOwooMA9smJ0qJoIW/vAOsIB3PEAitD2o2tFepT
21/a2uXd4VDEbaPlf+3IhgbgPM4p2TrHjijkLV/ADtDiPmEOZZZECgr3Bvsb0GvwJvBa9TFE4k7B
EHjqgsl/vPmy/gxS/XtQ4mYp973302M1tQCZ9TRY24wGfjIVZdcCYCYGaf76Y9abyDh8b052mphb
nvWaEF+9cGGzzqDqhXNVZGLh5+bDj7we5zwdQBYYzVy12cMK3A8fPEnqFiG2OmdAL/VMQAAQMPOr
nAm1BX1+1slaIxKlXXthiyywjMXZzEJ5zCXOYzfvX1x91ECCdZymBn5i2VI99QkK/oSQHX7YMCsN
dq2tFT1A0f7BjYeIlFRszMNioj23g5VnAJywHVBf1PDTHJr800jCRlNY7pIsz2pV401YlmPsHkuP
rRRvij4nyifcOE0DyMft7o3R1esupLToRuKQyqj4ggtQk/yWg2KH44uJOf2KTbeYVU09baKcp6bW
+WpTnS/ZI4WnggMmqkNXBjo+o7xEUeGeQVpN+8HWuLPgt62tbnTApTiYNfvid+qnZsaRfcOT7ayn
vk0PQ/90pcFj2DAvIlmYZs3wjXJhjJP51bm5xx06QEkJCcFw0glci4+7PyKmZA4nylhMHWLDRDo5
86hQMLxKS+0fsfX/rFyOqy5pj/7k3LJ0WqpCvGZIty8lZpGNoXdYoR2vX05Og7hykhsWinKHtIxr
OAg3ZOTwskIYZcLteMA3LPM1rfwCqrssEBIaX6YRLt2etbZIPDCGQffVEkQ8K0xwDEGTvyhmbhbd
w4wirqNyMuHeOA3sKx2pjU608rbJWQ5bz+iWIAh4QPGNzzstpU9I+w0T0G/fo6Ox+uKgmdqPblev
k8sMqLTIWWC4kq/0LLiGDoeBP5D7oQXy4ddYzKYhbNkrIjqClhwQUiUBRxFxh9rIuaC3hxNsPEEK
rFnxngwzYQN1gyb5qfeEvmpQDKTDVApdYA4wpIroHAz0ldBuL56irrWz9kJ+gpwJg8C1RjZfNYrr
RdMMb66nBxuwOtkcRFaM+9WQXDkFkqQRE28R400maOYbSbIHJscnZEGVwwIm+x4XKIMvyAIuG5mi
OqXO08cV9qDOnC6aofM9JwVMK8NoLp5D+49oirFSL+666KiJ1MDR4/4pJPfzNMucNddQBXW4eU0s
GEfZ6OpzdIb4qbuA10ei1UKPjFI7hrejnmfDCMmOA9GOf1rSlRFhkIyilVOxwSny7EuTf/pkZl/6
VH9GDeeuU6D4hrUdbXLZ74lP46RTOVJXyXfRdRmtm7IPMfvkfe+CREHB+Raxyw9AptGRlNpZA5DB
M+Q+ka5DHO+1SS4nXV7iofutouHdqlxGHDnLxag4UU5ZbLOnF0donz0v5Twxhj8zdA5krR1y+MlR
bvySOaG/hrWGcEghNrJbVp2cCf+KLjfWKWx+yARk8gmGM/ORH/2nlAnALUQVnmnO1YrDndAZ3/va
U/XdXKeu4PXLAiIHFYFJdhzDbW6IuhiHs1sheurbhu25mB5WRXusa9i6pfCuLdZYMNpOxbp5oPkf
R5RopsuI2h4+HcEqKSTGtSO8iJEkFUgvDxOocZSSyBx0qzvnMaz/BLUJmRl3F+Pgpuv0n7QMP/j5
OlpgUIttKbaaY74Lv1YsWjxzaQvtjsYhPdoDSmhrdJ/YmcniCsU/n2VZhKUlewv6gH5neAkxbUd+
cPP0ll+Nkz6yB4/cPIe+3Sm94p2ovWRj20lCrMo07iRUgatdl87Fi9vx7CQ0dKU+7KCBg4B0/wyr
kaekhCtSu1QEpC5Wza8QOZEZRlEtLDmyVGna7JZVUUNj6/tHTSq5o+V1V7Xu5Kj4+mZuPl1hEVup
loFNn5+E1lEZPM1WTqeweZm7lhw3S6h7Hnpo0Jz8EVppsDLSplq2iJuPYGrSq9dHak/K0zinlpqT
90XDwdntuOzoeZKdlRj5/to8YoNdU3yqMPnUhTcswtRUC9TjQFIJdZN6DfFH193ZUEogUUn4LF6D
D4c6vtT0n7FmowqDgnVShrYcRIJ43tG5u07DYJUVJ9OFCoqkrOHhc4c7aLGDMHn60OE2XsF1JvfR
WG5xSozLJhzPdVLsDLpJ24rZXHM0RZk4NE31KhDG1/Lds9qvcdLOAeKRbrAQFw4XZxrXqUN06lig
kp/izy6aWF0X69rNT0/Ea++QDFAllFj2qNa1AefHjCE/DP9zUc59Mb113P78RSh2snkKEYeyPxvL
VReHn1aY7MDFvQb1WWEtrfVVjEIoKGscMca8bXYDcoLJIVE1ZCOIkb42l+PAzN1ofsnb4d6+DiAV
Cv+HRCrAdC/diOyNWR5sBlDMSyP7iSGweS64puqRq1vS5PucMD3bfUDnmfuGuOgdRcbwyzbv1Id/
g8WCe1Q4Xet1m9VzzS32yJuPnnls2B3ncqUxOTOCbE2Fy2rePRQtfod3SCvIDXGOLJzmX2atlVpT
FZ7C7J29f2wHn6bz3dpfDflsqfUJX3IO9JyxPJlZWnKPwVtpLf05jEpSuP4ZzFB8lj1j7l4qugEr
pW9Z1p01H0gZTqyNqt8rh4A3X18lrGgF4p8B5bbeXrx0b9LcpcghSX6hN0/fBvAYdmmfcrg4RWYd
qH3nGQaVBustLLB5KSAW8Cpw9m0xZ84GVJBhT3UKf1AvaTt1yDNGu3aMTUIXqtG9+4jXhj3Eev4g
0mflNjS3WGCfSPBz4NxG4zXhPdVVhVVYe/5q6EzUToFvmJKTViI1ATITvRctEn7sGqX5r259JKPt
gdecmSHMY2ta+sJe+6Uxt56TesfGcPfElSL2o8Ar3XnewiOZSOLibg4gfUE7n5foUYn7Yo+AHEr7
dadlZfwZ01p2t8TbTSSVy+wn8ZhVqpBHBOzVcCPUit+Zbo9iKGHCC3Ice8jjiWPPMTyZtQGIACdl
srNZXmf+Vz+9Y4rZQ+VhWI7Yz1aPgtDEit1FlwZbtNWEMaKA4dnj6zlbqb/S+nKlvBrS2L8BD0dA
jFbMcM8VuyY/+/XZ7RkIJe5MskyM+czNdB3pF9ffp23PIuK1H4/wa5H/3HzOd9ML+M37reIAcrPP
KeF3ceReFLALiWjW7rB7F0l10hRYHPQtev5NpvSc4NFZDAHKLpr9pHP/OF+aopoS6coD+T9I7TjZ
Fw+P/FQ8YGK08tZQnyYjtuzxH/zsVVqgpLP/dJ9+ndFlB/y5e8rw4LBQgO6nhIVlxnAK8J1wuKjY
9/viQQgxephkbfEAuu2rN5IHEYd0bsH/U01IrWATvykiToXO1soEmpatC6Q7nRsSeR5/NJVCs9h9
Jm49T11jOegrkpMdVGrwUAyrXsuIR5tYARM4gdOinqLJjqJ+N40/Q/tuuTtlMYANxLF/zkCItDME
zpOKfTTnb1IHq85uN2wgOHuQkotvCMqXJsMGxPekiZ9seIU/zxL5ZpvUytM169AM2A8AdjM8Cou+
a1+IFHJ0EHy8NKQUfZicS2XMr1Fk66nctv1JYgUz3N/KcjeVnqAlbRFkQdqtEF4U2omJwUJntjoh
2kVdQYYvW6gerZ29K6VNyhqMV4PuyOdQLA6Gbi+DsJ7FxrAmcmAL6Rs+xLggKm7WMSKMEEcYqba3
m3uYP4dqfwN2D1mH7/hUV7WlYenl3LDfkmzr2rceULsbEEpc1UxBHXZBwaLowAagnyDDAjUDJSFV
Wc/CBKE4NVZRMRSN3WvXwGMojlF9IyR9ruSlUf06R/0QSAaXGhCxgqka8l0x/rQ9HqEUuZQRvekR
2cNTiGLKx0xRzTL/AT9wHg7MB2ktTb1cJTaTCzfY4RAl0A3chNK2QHJfUrddcENvMWMyiiBMwRLz
3PmIzOyoa09eIJVOjeqp/nb4+SmbJk3/8L1q05TQhDj84uCXzf3GwluemPW2cd8qMFJJlR6m/pVA
KpKYfxF2GAYXVL4pmWLYFdrwi+1tavdm0mRmOPp6BnTMPANnC1DAjw9Jt/cBH1p7okJae0useIIg
yD432U8fP3TzEiAn8ihanWPZYWlhroYYN8NZBOQlug7+r4puTvAz1OS+VYucZsv+xK/nBWjpGJ8z
63fHf6OJOMj6SrE7loQ9XOL4MZposN8s5xAyjLZGnsSdlDg/OOzc4c8lVW5i2bBsi1NbHjx4R9Cu
7Ff0PlayU3JjsI2Ut2m49/1r5CPr4asm39YDmgZf5qUJPtrmA/vqLChvbd+9WvJU+L8odgDez8YR
lgSNFu0IVigbHCubUu+Uk5I3/usEf9SdjsDKNBgTaxYAY/mq/J8nAEkheIuBaCfbclwkKIr7jiqL
grjUJHvG/NRi0mrHtTIczhGKvhClwPip+nfTIFYze4lq0nOdZRlvIM3yjwl7EJs8/1ePzCPPNTDN
jo6GAhbNBc4eSZQG3xwmDa0zdjLQFo43bEb2zhxg7bMSJWWSJ5wmfBtky9FAtYrkdO/FqJ+vqf9r
APkFStvrW7vZVPKtr7Yxa4TnqOXbjS6aezHlCkXWoDY8Y3oDGACv0LjTCc/wSLjRvt30S0dk4y8b
nHnMvPFINQlXEb1iyZQo6U+6/poiIErkK+mgCwM/iFmgrGTOo5c3z3ivimSjAAjr2YcNmDU5GxQg
44aCMOe2ioJDNKCnTvcO6+mpWUfJt2ls2uE3dAGwZPxJoFGN0Hp0CNaymBCjkmOkVNGi8OioHVVu
+xLFN7iIvZOztU26YuOFaCOLqCoWqk/gBiN1TQJvS5Gb4E6BWOW2tyFg2OPrwNP/RydEDtm1BJME
KFajRl/Y5MdGDCjTOLrUWrpk8gbngdILdQKKQqPrK7bQNtZy1BtA/ugFFwMTZ75gdP32zkauFPuf
oeutlYsQu6JeduC7yJjcrxiRTS42DaJZWpWdpnAh1A58OMwwujz39NnSudHBMxP4DsR0jWW/6lJj
Gfj6XnOQqYRiE0XpTqeX8Vz7Mo3hsRs65MrIDmhdFqb8dqYHsQiMVIId8K/XDM2UYYxrUetrQuE2
HSvPuYF6t+jwhnXRighZRqfjEhYlYTm07f7W1LO9Du1JRnvTxCGeTwuAb3MOpfnETDorlrruzOQk
CGgJV/1UXL3wCwg9P/S37PWTrH5clMI+8wqrjiXcN4kvc9zDyvoATjInrZSxc/6iY0mIjPoDxCNS
irszecgQp/NgiTcVG4ccVoTZFl+6zlbV8ciKQsSv9RrpvAkfm91XHyHB17rZLlyd3Vn/GHi1K7Nc
0Wa9elArmDItysGFuUo+eF/469Q2SYGb5hngscha+3CP0uyd2omAjI4herXJBpJr8VOo8i0z1crH
KEqA6dLEyY0Xgd0EJadVn3u/PNWFODms0nQuJ4G2mRnYSxPdYo3/GbSY1Rvf4fL5Wsjmj0RtrPbj
C8b0nanUcuKC8gt37ZjlRgX9wMLHulux2BPjsyj1j4DPbZTlQsdzZ49/pHOR2DBXWXNteUsCx/zV
UXuC/QXolhgLSCkLcBUzHREckp5la0C3MU4tVo6igCNh+2vhCJAgeHfQLuslV03BEqiJDgoFZ+bR
dNOTIr5COsOgKok5y1R/I+KaybcxN22LDXVKak6zJLOEBGG/I9OtXFRjsK5a8z4gbtSZzCFQQMeM
EFZSQ7Taw8BwivJyJ4KYag4bThC8pc/xgqctnqxP7qgNH+A86sRJAiuyQzw6HTB9m76W6AIibQgj
2xODNKvIgxCVOFWAC4eT4fCCZkArQL37f06CYWB6c7VqhURjFTJ2yAACuv50i6ApFE270RFrSevl
afrsKL4qGKeZXy1E9DJ27casyXhtsg8rOjMiplYC/zLWrAc49SBvs4gn4vFbel+eX50SxNRgfHva
+gYBN8W5hH7HmbF8VvNVX1OxvZOai62ObQhHDZXSwICv4r8LfFDEPNC51JdWTO1jfagoAtSDZDdy
MIMQw501a5Br80jpd13JZYx3rwRBQITMPO+DlYWAnawSc+MVacPzjyBCQkj0EfiW7skqAbeNaC/C
yj9Gwj6ETUrtC0oIYQvgfLD1jwbBKJgGCwq3DgtgoaxiX3jpC5lEl26UmyIB1GD4DCzUlUh0tk3V
mOEuJuHeNOHISxhqk1kgDPpLIr71ZjAb9sPFTxqS93YtC3hsHOKeSglHopRKaoii7otPYe4VNmvZ
fB1gyQ0kKYy0csgaxXAI7b+h3feo8gd2lenZwbiNTolZKqzscGOFb7UG4bjHC4UJ2X5N1M2usZ08
11ebinWqRLNXRR9eH146/UPlv6H1XMi1x0wgny7qY1aI8ygj2ORLnxs2roKDGLGI1pDy07PJ30am
+hqw5ZKJIda85DQG9lLK3dj+mS7ujfEzt5GFGdZL3jF9F3KdEGOCYyN5sq6CcWfZ4zGLNIhWMb/m
Ezcf/FRa/WKQRge7xa7dbcfCbuaGSBxKtCVn2jNZX5UvF5Vnc1pRvBZSi5noItRNfphYPfDTL8On
K5hRPmKGT1NL3vsiuCaeswYKtkX6wpXsPsy2mhdMuERqkQuJlq4hieKDtBcIQwZW0mEfJ2rZimon
FLHTyV7UO18n5mRqXsoIMiCzGb3dBoJbVGe+KQakyVA2i6q8in6kbwGKmzrLbNB4p/FCN+hfjauP
IS5X8cEvoDFE/sO3/LOhY8+U/mKorK3U81XWTC/Y/dFWxivE2esBJ6igb/JqHzTErmlbahW04Sk6
0OAmdQKr6w/WZ6gJ+Ap5kyMEJ1P41jJ0Tm28daSCEYQAQegLugEZaEAr3HNLWZn6Guikc1HfO3/Z
AVN37j3MWp81y8CtXyLL9NNH0Z5Feq/54GyX3lyuZPzZex8ZWDoDapw29yChqPpkG+cOvqlykTo7
r4n5RiIZdLoPlWhsKO8jhVHd8kk50bxHrE/lVYzzePzyIqzh/6pxRyTpnG0a0uvlWHwO9TkCKuEW
BM1egjpAeApEaWumx8C/lsaF4C58gpB1seKgV4iQ5U7aPZZn332pMSbUBvO61l4oH3GWezZ4M6su
XGD+tuh3iR4hdYm+skvmIdo40M7g/RygICyWmXS3xD75/I376Y73aD5gRER2qZrNgOzKs/+C7o32
rmN0DGACDBDqPfkHLLeTLD2oe6yHyMRS038DxEu8dxTz14YgkGCHqnqm0WJbYOGouBgattUx97FC
8sEIufMjBWaR0i4OfCCl0Ijxrr23T1gziupkX2vfPtFLATKHGeGYfN3fubo62qVOjmygZ9WwnfQC
bSzoWmhyjPJniQMbzIHvSsfHsM2CbvakiZb9woAFB1rTkjsYqpF4ccYdIAr7aQGN5+PQrVqCwkl0
HyWpbBxMIOvQHM8bkjqDZ70GXjV3xaKpkdGxzPfc9zwUiyc9SUz8aGCjXbgqKBID7x/kV0suEJBm
1dnul5bVLtsBEhKAAa2GSBEFDjm/Kv567vn+XAAwtP5u98TvmPkpnEw8nA1xUO+lx259EU9PkI9J
4XZsyOgFp1oNzSZs8ugFIoUO5zIN/4zAlS62oT76yd1ohKaGOhLxJcD4dRu5CBusXwfvaDY8HbXd
rQ2uKf4PJf7ZMYtaUO+CAVnR6dsg/dYlTLmhImw2XoSaT9hMtq2DekvwFmq1djtxr+f2iAadbAyK
C1yxaE6Y61S8u9iw+CYy1e51kDe5tbOfY8XcviSEMCUOxuD8LRrIo+b/TpphlfGdsfB/ru8gaTjM
mop5VQzkpE0sJFiXouf2QekJzL81Ko6Iuqjjkde6z7p4QPL46pJqndjHzrlLm2yWCJebdXHMZqGN
mxTuHSHqxyb/BfOLVfIP4MjcI8gGtM6FEmfOIvLFBZtqjZjc7Gf8mwHOLV0Eg82Cr+O95Kj0KLxw
R4XP5G7mE/3wgwNgDNmbeO7Rzd9IzQb0jNMEWKvGcz/aOCDuKXnyuJla3zrqSHPb6cdmtl7KZ6HO
L1+8pFa1LFiGFQGZCDkKQWh2fbpsWBpM2H+yOxdfUdf7piavJg33wTM08jlrs35ahlbkQHH1cgZT
5WfKeSffej8CMhvtOWBLhFdXcCwzx77XmXOtlGS3c7XsV0KgFj5Lij55bcS/HkFfVYRHRU0acXb4
NiZCAD1j/yPEr6He4+aXSjFFlNQDq1c6qWfeJQm529SzT3q01l/vageLLeZQ3ASoe4H1yyJjz4+o
wqsvgTBM4SlgA6KyWwedzte8BaBYP3dXo0Doj3rDC49O/J0EwAyeLr3x4FbXTPuPozPbbRXbougX
IQGb9tUG3DeJHTvJC0pyEvq+5+trUA9XuipVneM4sPdq5hzzp2R7EOibjEq8pcYY3MAAJ4A6yxSA
vxNXLl56zleYHF1LNdp9VGq+R7Zzn/tLKV2JEnhy2a8QeFCFYiRKG6flM6SPMJPR1CxJHRlOP/k9
nnxuHKa08q2JPtGrrWbNXJmYjMjnrhnOWcCXwtK1G/YVETkNPrMvQiNO4NtSm73BU7bPGkYPFXO3
RB0LyjafZzeKaZOtemMTAawzi1Gxu9lTdZ3iAd3xgN5vYEwvVjFtRzkyUqQQWLSWvfFQmBViy7WY
hEzZpUMIb+fXzELHp0EHwGJW1QHe9BTjLAZPxkEs2H0256nyWeO7hbf/kvv3kmg9i22mwh+Doq8e
041FSAZaNibbu07n95t5bYtnaGQgQlDRNPzBuGIW/BWK7m9oa08i9VkP2DtMjEeQltdI3ZFer5Xy
dwiY1NufZvmQuFS4zfejdhToSDUcv5m2G9QPO/2AFIMO3GzWQdce0byzCjm283uv/tYWvdLyVUDi
pxpcZxP+/uK15tKu8QDFJPKkWuk2wudfK5bfvpua6qWY06Pe+l459G4TiFUpHrpaP4lcXJWzuSHD
ifp6odNUG2WKn2zG2DKMLgp7Ty/Gy0zUiE5hZMYPZZyPZv8xyvMPwJ0jphXwAL+J+VF3nxDhiM39
lgJe2vDAWlAqXy2QK6r+Rngs8JgR9g3HPiLNYiaquDBOo3ikNclhxWvAJEKy/V2cVa4GU6lhByJH
mteAPowpPct+O07Dh8xbocsW1O9/gS1c8nrRHHxnzLHstKHkDJ0y2AvxtzzsSvvRRa2jTYU76tOi
D1irUudUwxIEq/PLY/vUa5uSGoJ1NGEIvCXgZU9dua3wCiBjOCACQDeK8APyaDxjK4q+ZxYRGa7O
2ArOJnLJKobDpd81ZkzBsnwl1xrRu4nTrqa3a5r8M6okEBisrMCzIkmk/GgMPABiUy1zBKMAjxwO
WAiwJ+TxP7uBljAqFzWW3oEvbaWItZ9hh9dJxIsKjdCt/p/ZxaB1NiBhaemAIYJYqWpluwg9IQTa
VBrxzFSed7HXxrNhg1ilq8q0aYO9AAp7s0Z5zDo0f+bq7FnaZzbdZIzlBJBuFOuT8fGuZ7lStGcZ
9yYB537Gd4KAWmKpLG1Zge8EEEs1DJ5znjwkIsCDTCHdi6JTyt1pkQql99Z+VSJEAGysw/ajLv4V
uCXGctgNzcEsMPenNHRY11dlWm5rjMRhIZjbGodawzimqLB/jd0MdCPL2l2KvSIrrZ+iifGftHdR
idFLBprsKpy5CAr7RWnSLcJD/M4MDUTb/F+EUNcnPSlb6dkO/WMsMs9MgQ7QGMJhZ0c8IFhkG8Pe
mHRKvsnxJDoOWaVSMZXO1a9cqFe7wpjSwxmj+62OxkI7yzPu2xD+wWhuMlKJ0LZhMKmek1Yc+n5W
ObTbeNuRZU/qSY572sSIW/fwX1nOX9AbuhExebgDzoFsM2yO/rXZdLKKZZNGfpgiF/doyPZRCTcp
Q0VXyGdBrj06ZPkvmctwW7ErUuv4EJLfthaBvyKz9d7jBeXkMLEahX/AmXrH7msv0OY9sSUkENgn
slpRlSGDa8aAQ15Mh6htge7W/gF1xs9k4fZT7RihevMvkVCIFyAYDbX4Rrf52Rhco9YEQDytOpR9
9G89u+WQ2LoV8Bl0IXP3IP7gmtbkveW+oAEsnSwsDgaoHGckbBGvGzdOTqxOkV/ZBSzJchLCzxGT
1cAVTOetbSWJBYifEZwTj9cgGxgs5qhJhorGX8+YUWNmiUFbhbV0iRsKTEEZ6HEVS06uRPdSYcXa
qO2lHUElg+5uEBZpoP4T00CUlJ00TTwnWIEEvY1EL01e25m7QXS7QRr3kyz/yfX4M0fqhUzCS2ZY
Bw3IXcp8QvGJEq3997ojKK6zDkJwzWhyi9ZfuST1+BHV4qahXYO5iw2ullHBJshoULD7VXTS5PKu
6aSQa7xfNnlePP/5Qj1gajKRlGYYX8SDO36vu9ZQlpwgEVU5xumRg4YxP5KXkN5nSJPfXFDEV9HM
BjsvdMqv9jhMDEhLO9kqPXEj8aQ/bCmomBCrXonfGWEfRBfJSYnCXVWaesDz8x7FMb5XqJ28hySZ
FaNJjoB/tCHb6bTHIp+Q6udmuZHBGdh2s+0s64vYI3LiNLzs1R5yro0enbTSOnsojDtTJRIkqljX
RuHa0Ng1SbnNRj/N0DYKzitdpo0AyqFYJgk9zSLLK9llEjz/HI3ULaJbxUuN7LRGw9W/o2Z4U4hL
VhL7olPwlsLyKhm4R7Rg9oC/y9nelIcPkTPiWnAJkPusJtirLPZpxRHu2W4etBA5Eqf8v42DvBob
oD8iDTZHGjlaIb/PrEqRtXBL6yMqjLopNactbQLpGSIVDKfBLTaumuV71FKQ8nDOTGj2skk7RCFC
KlbCxDWULkxkgEpoN6Im+MsFxbdaMaTS7FMol/+KacSxY1P2YK3EStbn12hgh2gtjU6V27+amv6E
6BXQ7r+TmLsjOheOHorfhiEiAKiffspGdza7iwp8U3TnqrU3ZmzhxNGgRea0IwSsNiYMCqNnPwyh
XFOtzMsLgyQsnxYMirpWoQPOEhufNJCHkaGOyrOB+deymYHwiqHOVt1MkDkhsDgiQwau5b+Xs5Xz
/CVuFSowACbPtyEhyMZbY9qPTJ4PKr/PMaTJMZus2tmMPihrJeEF2cy1nn7qhCErKDRtQz92kkwC
AQkHUZu5mpb+mkr1hy0HosEMvCgy6OHMst5gTQpJmqleqrb+kuxoo9bZP9TCz1GmE+c++YrrzhNE
nBeK+IQseRnD5VLJsqXXGk5M5C7lzO0v59LT6ogB6wLpPNhcUIWe/9l1+WJPiHMnRnSOVOYyQLLh
ttxF/M9rB9kLDP8xzMiiCUhBuXdTNTjDQTP9glNZZrXQg7taEC/CtzMThkJ7x66/5vrwIi1tnUm2
1XUbw0Tue+5SoVkQrHzzgZSUKF9LLz70CttRoxiBpyXDj5nj8h8nHWxBzrY5iKydrtF1xyPEklwN
ZeyCOn909CDu8zuShwfBSRpQoORQt/DpmKgqhUCdYhfo52F01siVZs4hpsS6Nb6UMwg+CzkILGqV
8AmJt8H3O8Ix8CEN00AQfKyCPsB4FMRwVJruTsBMheaZR8vPKCvEElczqRi0I1pkvU0MML5xuCWZ
UaymrmMYWBzb3h/dMEIdkaOmAphsOoJB4CAV31I1ujGemHmUV5oys3dCyoHJBFvfOjA4zOeKuTZj
iUR3czn6hxgL7TozOmBbDCdWJrx5RGX7nJHkKOH/TFjl+7aOEojbNVP2ZVsByO0NbBauLnx0UlmK
kpJKjhJ9T7cMLV72m8hCSZ/MvacoMSNJpVXt32YWNKy4S+JrgTnQVUwpnvY6M7N6zZYuMb3RGoeH
YXecAEFkZ/pPkiRpvsFwYUisPUrNP/CBp8uiej5ncfUtGyztrBxt92jhzpdNyfTkEePEVNSvnda3
ijsQDrMve+muGKS6QTFoxWcZ5+p9LMgUL3MR/Waprn5RDWTXcOz7jay1QNM7FKhpCFqkaWgwBbqX
MOZL6kRHU24wpcilVvPUmGAjXse/aGbOVqrL6zvoFietgMet8Ir3cTwccd8dMquKL0s2/FpTOCSi
pmQIwZYIZzc0Rt9OmDKngc1HYoHX9uSGBp1CujoeyrOcRz+6DwaiTMTCQiWwWTIlHzYfGYh2yv2d
GIDLkDgVOLu77CtPJLHO0wxzrT20mzFXtUPnj93aMqknITOyXmv6Pv/UZpS5uZBM8EBokqaBYMAi
RqcvFH4LFnHW63E02ldQE8VXpYng6JvGwlxUoMjiZtp1mo6gW48J9Yr8Cs6f3D8UAUe+F6+d2m3k
jgMiDPDPY5iRTJ+Roa7d5zG/SHrEID1SDvhR32BDrVutxdxAszoAUlGH6jZbypHsUo2wQwJlohHk
SU1TWiQWX3qXemHWP9OkopmXJCCn/qEkfaKBRNcQ/qpxDjpTbb83MbAFiT3uYqHhlpphscXnSPE3
7bQwD0oGgXNow6wBw5Sp4y7HQx/U8Ue7MBbGwWkV61bhDVGa6SPnK3aGBdSEIh+vIDZ5EXKEcFWu
4lJZKykDEmNOL0rUP30J4HMXR/teJSgxIEoAmqNJPwYlMiN6q+txQNWCvYAoOdFZ3r1Y6uipSnEh
qh2OEvpb1k3GrinkJ/YUSpeQlk6087HXKxTNOpODXJ72CR9lNPWj6uf7xgi+WadOLMyya9AKlu8F
HsqammfIM7w3lbadSftJM+mmo3DODQm8/wB2pMhhfs2lG5ba3Zb63RRPb0zaN77J/k8zHWJlwWj0
DH9M/VuY2RZfy7U20p8mESDwyR9PIuNISgBqBUo1zdj1DdFVdUlYQ7qPRHMXbbxL0uogCjyQMfs1
SUbsGybtS0ZW6MBoRY8YqluAwNAuzL15amM02G36a7QEjHbzdhzbDUc5svjkRaskt62GbVelt3zA
agU8oYQGZs8sPVFCpszLMqZYa9s2SfjS2pWNcYOlTcjWJmY3A/NT1UGkJnrfe7POfk+XY3hHkV7v
gjE+BfCZKKJAZIGaZyjMz80ExXRyHPRJPh1RDmMY0CC0Ys3s5eRiN6yuMUQCt5ERZESk3Xu8/zh0
ARJ0hrFL+BdIfLTdEkehhvKRAD8GBEn8GXfVd9xOt36wZ7jYORVuxAR8BBToCuzKiS8WHKNW7TND
ZkZo0yfbEvha8kxIjGFmoyVGvucA+zRHAKEVg5R12FAJJyql4az6n21mxPuqlABLlzY7zoAJrGZq
56H1iT6pZsY/ffesWz4RIipupGlIHYa7P11nkRBvaOYOdjUuD4wGNK5MKuUECDBH1Re2fCItQFro
iGQtu4NLY2F6Er08MuIM7mM0nExRj2u9iBBWlaEOGaNk9bFMxxnKMe35rAmED3SDVo/bONVbrx2N
10khe8WufM/qa5Wpq0FklnmdiaFKKh0UM02PmuKjVYlzQEwXBeoumqyL3o9bAnH23Szv6yzDk5cv
8cbTwYrS31Hr5rXZogLnHxO2QM4TS7EtO6OXCj0dm7DhHffHVtTySRdUh0XZ7WK9dBWyXCAqpLAl
wIXXpKhrdUDELZqxzpy+JWN6aabxiHYnRDbBkK9hzMKCEFVzHw4fipqgyY7PNT/ltQr0+KyDdilD
Ak3EsFOIeWSxLZYINMjRSl9K617X3kTF92M2ZenImQLcnAaoGaKfKmH6CkHcDbLwlRGXztia+nCO
4mtSc8+2A4uCIdUbd6YgZwLLgC4O0Qr5Opq+uOYsImLdbQf9Hk/ZoxMtcC4O5Fqx91D1f5OegMEG
q6ff8DfG8W+upB8YIc51oxzminIrqjI0cxNmv05tsVLGk1vUHVkK6dKD74g0eDU5WxYBC5gJkC8b
QBDGsqv9x9/2rmfWTbQMNDCC67L9K9iMEZ607kIElrp9VkeiWJSWX1CLj3dVmMpm6otLNDa7RJYO
sGXkvT1Ov5rQtx2bYmLxQOQ3sjs08aY2sYFNUrpplmGslBpvM/NhvP2/1hzd2kS9J2AOWz3coR51
cN8jM4v/GNQh9jXvYUKEkkSaB9qFUxOMn8rY+VTB4Yuqo1kzwHl2Fc5yBXYvkT4s6tttrxZ4eYqj
DZCFRoKvh/c4aKFSGeZO7aUNhJQvclw+EgS/+MUBlfkAH8TYY7wCYDijWjJV/VtWm2exwAMr1nNk
5X34Y7+Z09IbTZvVfAmvZw6+ao1sBnYLkal/tggrZlPe2R1wNq3tN7ghaia+IR8VMHGbC2DNzLko
wTrGyzVl0JZRLPguG5lp7vfnmJrcb+V9XqOlqCq8cYha/Gs2TxXju9jY4oRhho6pCk6KD7h4UVkh
dGJGzDu6Nir5zSRsImMnYQBZ6PNk02cS02NduximrruBHfzKVJCM7jdtu0T7hMdMq7cjPh4ZBWtg
G7dl5KHP8u8UKHgYk7+2+jWi8NBH3Ws5pld5hGykWEh7+ZY8GYmtPKcfemRvcmSvVIsodkHmhpB2
I4BUvyHZjz3DI7VCIjNUu4KthG3ASZ2pnVLLy5HzlhhktIlzXs7vvYxkNNe2JVGFc5M8jNi/z4bu
w1uwz7xC8KeJiUP9qoXyJWVmzVpTXKpMpqulTU8Z0UV180XS6MKlcAc6gSHNPgoThbaAjcDzdk07
fV+N2sc4KZjLVUp1sDZBoq0DGICU7OsKOYXdQQKrhYweM2flN7G2UoPDQGrwIkDpYSAE0rdklgUF
f30MC7YgWuIlMeUzy1UG5EjzpFWj/eYQNHVkh+Vd6hD4Qg7o8XIq2mefDrcqnG65NL7SBfPQFPpd
ryyv1tSHGZMxJWG3GLi7685w5lG4Ul8BZvfbN7XT740l9r42LXZOUkGEyxz+x+J0FDLsc43QVFxr
po0iK5DHnZJOGxkSv0WeFfot5NXNLrU00lvBSBdcX2Vin6S02ZeN7uCk2ocAXaqs28NiOo70eCPS
wXYJGE8m/lSbbELCqpG0TBFSNvYEXbnEaLC7txRO38DezqQ70N8aJ7vjUBylxklZ1sgKcJwcEZ8h
wZctlF3gswmvLEe3/FeDUA93ipCrp3rpGOgtBkU/KjGV8sRdFGXzVuN9aUkIG1PzoYYwrmYE6ETb
wOFycBg52HHo5/S1EVQfOA7XXMqbXm9el8xPM/iNkydud8xIzbrTvxQm7Xwpro9IXQk4plXmvmjP
a7N0hlKG5hL0T71pX3oWdDJehhwQTVGMkJvoMphT7zuG5hYk7SEaeAZTHH0yNo5Cb3dDzIh9kH+w
/3kBSM/MDjjG8m3PA6MqzHXGa4R4y2cONIMNmmGE19JCqjY2do1Kvw6gryN0qGHiM88eLVLXc1P+
ZfREW4slCw8wifYq+LoxiX4x+z0rIycvHX+y2yXpR5NJgVsk0cOP8byOIQNdxsnMoAaW2KawX+Wi
gQaM33SswCeHBN7Y+fA15Hl4zYjNlOKK+2MiWABrJPJTfKpjPZ/G3P6qzHrbyKObz9NHZrEJa/gj
2FnxOYdUxafsV6cwlndSqr72JSCEYSqQzVINCZN7vZBQbISVVL1i4QYIwUCcDMIgDD+nnqBzO2PU
DMLGEUsacSkh8ZQKTE1+zDAmzInJKDXpRdH9a5HOG/xfFw1L0AqyhYkjDBlqAshWGvPx2EcQaQrk
eGlU51u4UDvbBtFFQLVo0KhKctnSE8FqxBBQWsUm64ydgvthXYOnHnNMi0qfXGqeO0+RWCD1GKAd
Je2iPb36XxYir/C7PNg0QyJtmUMi7DPTn7jvXxgFUlMmTKorIfdE20QGGu6+3QYpZK7Z76kos4Qs
uV7flQiBnAIf+srg2VqpgvU2rpiKsXJpUY4w4q8SQn4GnAqUzg3F9lJyoIALyXRJ2i1VsMD0I8pd
Jp8kmtvs0VanQGxmk2D5mO1k9kYs+aqiSyloAIaOJfyCwT1PDDipOReWUYdmfYr/Kjb1UGR8QI9+
/VOHB0hfeHl/OpKKmgpqF3e6/goqDObA1W5eBLoq4sgcCxdYq3wnuGGH8VVtXkiCMBkIlcbObPYw
cvrpSepUWV4IaaJHnTADpp/j4EGDnDV2XadQ544sidO7lDKa6vdEddPwp5dOiCcqyL66v7bKc1C/
Seny/7bS8EZalK7AT695mvCWPGFppSUlsXk0sUSkQcjPEpZOKiPWBLdWXYobiy4EFHKKftqRui0S
TsbzeFzoKorMFeE1FgxImDbgeRcKwpvV9DIdMLAknOdvxP1p0y6D2Aq4RN/6qFTSTcUmsfZ6w+Wb
73Z6gWLXrerjEG7jf/yHLXE702bG1misy/INWcC0eOex1W71kkxorzUPsbwPMOya2+EYYf6w6RXW
2R9ET6iDOs2T5DShAxqYQrgn5hKKjV4cTWOX4lyNN6mAoroK848leEDCERGfhpqk6zvlZ0wem/3P
iO96h0r5bLTA3KMzSCaN5TxrKWJh0pt2ERVlNNmZDunxVHrsukF6qIR0X2GXQcHvomsgMQP/boif
Y1WheikaG9XJyz1GI358s6beOwLfNUEpqOOrQcpZwgyNFqmxL1P0rWgbpt1dvhK9G2YjMbBuZZzi
+rN9aDclvITyC0nbw5WN1vhmpGtecy6YeishqY+4to4hQjQ2Spk744MbQUB4QGsz/X0kJgBFD9OE
OoO6+gS9lSbHaj61V4EfAjRM9Uw4M/rfxLhhpV63JcZ0USMJYqvDX3rvqs8sf1WMi2yy845+xg5x
XXnyY45ex4wQuVBeuvnozBLVwVqfXCJ8FHaL2OmiVwhWT6M4aT8DoEU01qSlM+vDNg0lbqJlfOYY
ukPI4uvkyTpqDpzsdZA3cvkzPTBccSVkGaJAFla41Bl1Oe29fdY24aAwpVfav+5kcI0Va8RUOs/1
Lu+3rFugqci9w28PkC7mc7YMAvmex9so/zUQTHFcjU5jYsgkCsQDRYYBdIbkiD6V9FwIOPK6r7l9
XPr+Jvck1K3O+GO/F3gmaK61E9ohiMnMde1/5oV3pP9d3sOHADaCTG2D3laxV92rj+DlkxVUBXgV
/2LrIPHH/W9bG3EFzAzXRvbZW/Pr9Ix4lxExujGQdaMYgG12S76rZGf85k+sYFZ2ic/Lzc45iICF
P5LEMUK9/5o3wOwaAnvbyf9CQnS5CsjSvPPLQqXVtE75QDXcNXtMZGzZbuR2M+saTC5mHuf9gAjs
IaFkmR1WAXHotgj1UKSYqDFh/3oSeX/fNnIgtC68IhdsYBJYfwS9gxtDah7wTyLXO4RfpJAYBnQw
h9AD6nBt8tIbqunpDSINtCXydxvJYcpJNl8VeEx/mc0CqEN2w+xrbSENgNL2EvpOdKzxdMoHHnip
+YrCPW10HcLhX4dHlouFS+VJyWUU+8p3De0TsXu/1SNyQ9wF5w4nZcANtubxoFSSpW1I1LiGup32
/YBwhsLFR0y0ZEJtJyQY4LjmFXLJT/sjwH/GM8p0PCGUFhqv0xASxhKanwJtCfLthbSdub3tZC6z
DOUOxBhaOEUesam4JDkisNobsscRgUyJhYBePpmfiKf01hb8CHuwYbqJeJIkWGqII7x4iCLnRvXI
CpKbSzMc1eRFnzblD6hQXG8FWCdEzcVeJc3A2Jf7FGDUsXqte08tj8ROEtJBmYZFEnj18nRIw52s
EpYHvPPBYfzWyBn312im9RgDEcqllXREz4TOso+d/CdXD9onBLMk2aaGp/DwhGvM5wgdo+9qdub3
EjUX1/Fi4HTbH8Y54PjqN5RqTbXXOm9G1v9Npl06rmdYIXu92traGUUSwwX+xoRnZVpqbyp6ZoxH
o9lqRwDOJZX7M3/HfIVxEqWvxoXETVMdqTUWk0uzC/uL1vJwCNJhtM3YE/xafUcwPA20dWA3Ldd6
Me+8J7o4Az8lPxxh9vBpSv8KVLMtpwsX9xFUXqZhM1vAyYgQ2AjGusvkzbx2f6yPQK2jMtHSv0Hd
KRjoa/8P5spG714kZLZL9XUu6edqnAZ4zp5ZtTU/yJ9yiaDLlmhOMnfdQD6J6q7wBsu0ZldRXq2n
QNDLuk5x5ZArD+HXS47+mrAZnqpswR0ztdx0w8a/kGC2ZNkU2xagDXpwH8kkT/6L7G8NeIgRPdBH
Y31MxjEb91K2r3S3TI8TvaSOOolH+kvBO2ru+X7iT7ZoeJ8wLwFLI/CXPqxi5P9PwTNDBxQRKVh4
Egn2pXYNUKumnFbyq26iPH/NxW5U3LBbZdOeSc85irYRo3+hfSmclnp/NeLDFJ0lLq52+m4EgePd
vbUE06Yl8sAlUcf0XZFsLQIlTsN+SZe4CfFTQXeR1jprIXyi2Up5ZxaZPeQ3CgiDtxPS8in4SzBq
wU5v9zwM5R9AmDI4af+YmOXMC3HyL7yDlYzdgGKLIdabhlzqH4lH1eBp4Z4ZLOkTuHGXbRHt/MT6
ZFUy/c+c+nV42n8SVPXmEtieefPPDemn5TF6Fo0H+6pgT3u1rXMgVlqHJnXFQ4DFowXf0hzKdpNX
L/MO5nqi7dT5kmSOSN/wJsrtaw9d5pH4u8biidzAexMlVldPOvRfNgFppF+Qrhp8M/qadhgDc2rY
t27ylIdiHAyWDPFh6bLUbVQ8OmjLQET+RTOQjHWOpWLyCJGZebzIpOpOSbdnIWHpp1w5FvWh+cA2
pqEog2TAGiIAxL4GHtCqj2L4lK0bFoCw3U/UvO2n+j773E7JTbX3pU5DdIg7HtFbD20mfNT9o3nn
s+jljwlXRP7Lrr22nNxg01iE96NbbRU+865MVvg7GdCy85vfAv2EcZR9QMtmRL0XmA8v6FU5/Mwv
PDHiy/RfTbJyLjpBatKz7Pbg/tR6px7n1IlbiBgnILHSvzTlQ/82psfjsaD5JEx0FJKBupfnE6yK
lVDP2pIHO7+OANDLpxa9ZGiGLHjx+z45Cc7Xlh8h+yqsS2S91ecJYg1HjaDI4rPxqTusLKwoJ5R+
Mbr/b/+3mo01ckFNP+bpoWp3pVSvlIe1NBWMn4+5+cOGkIuF5MAxPlrq0dT2eBKjokA4Dvl3X/cn
hcOBPj8BCVpfOnb5ucdAmRH9ZHlI19XOA48c8cgYH0X1Phr7kUiR2CXjEjEjoAih3nEspVxGPTI/
BbbhJh/f8nBN2QSBouydRa6g3i02udEjADFgOjYqLjAEkxfCbdD+4e0mNoBdKJcTLoo62fZfvX2m
YMZEhep9wIo7I1OESOOgMM3QAduYBi5GhA3ZUbRroR9U4JdIyRlVBM1P2WbbSN0XCOenuX8PMf+p
8W4MDvaMQYvRfPteMBiZLjGSte6LhTTj2Zpti4cHeaG3KftY3SIFxe0SCfWq1O2qJFXqgaOYchll
KJsSwOKfpvkN0runy2r3OqMVueIcSE760oIQRnHLEd2Jf6Z6LktsAU7KP6RSUY9U4A3bnuKrCa8a
LH/CLMxpn6JeQWfAvPthP0xzXSMqLbijt9GNB6vHmwtFh9tFJcqW0j3qP9vgm60nOCTjbFMLzvbN
VO5jecYvpf+auBSxTO04rfoZXJx81P7Y2xa0gDDFsRWxeedVMmgd22yTvlaxBxEZXwJrYC4aJdrk
vOEIa8dblW8AaVGOKYsm2xs5yyQm0RKcmz9grsPM33AlvtTkkvspzBccyypehvaoEElBvo56nMjk
WHw+m7l8YLgm2AO9FrWhflImyjL1i9JWNTcUK1Cagvdc+ptlD2g/+awEsRR3H6NRfFHis+bzExDC
wnxxvIzBDygSwgUa5dHZr7Z/NKj1EbXTYpsx8aZ3FUOwD4bTL97k8EGwOafim1klbqMo64ZsNQKX
zEM1naFtJ0iclel7mZHFEcRvMFvEFrMvDgqGl6+sPkVNE3Ug1kHARvDfC8w7kxvJjlC8LHIoC6U3
ErpWlK6LmCAYqNHY5W2mjz6+c0BpIdjHCc0cT0m3KvxT5n+SrYkWxzadtDn3AtgRy7X3gRuXZw/6
k55wj7pddZK0/fSj1hDEDom0H6k5CN0MHBAR1o0eYm7PI/ckqgj9pol1xBcsf2N8JTZ2ql/GZFtg
OAoU2DlOmTkyePI7CV/W+JSZOMvKsVEdKvMgemXg0gfvsnIm26MXF2IWGoUuN/9kTMV0GwAPkn1m
/kaH9VdOt8hEVx2jWrd5MkFSGxvbEnja3Em6CAgqdXh3kUl1RtLPRLRxyvw5MtosanLKROj4KQH3
02mMtppCpA2S07n9a0gPzHrSTAEn3th+35B8nMv6Okpbs7wrWUf8EpFKw2YYWDZ1pZfkH3W4rala
iBHdKH27GgDfLjLngaBsaQZyUaL54NDPhbmueFUqs1rnVXtMW5+W866D6LLrL9WeuS/gtmeHBj0I
+ur8RfM/cz+6CCXfBopwSsaTFvz2lWFVL1NMHvN0S7QvU7ecZUctlxKilPRktDjOF0MziiGrxjr4
T/exp09LMflqtIdBAXCpXDUslBGmVECmLdg+XC0zU+ggx7OmPMy6+wvAu6XTRVO+qvFMTKzZ0hbM
O6nPdillj8221z4X3TYwMXKSoTOoTiljiI7kPymcecv8nzTrNoRvuzYJdGqZvJbTpRQQen2TpKcC
HaPiMAVbGeJpVNpF64b7BFBy1cT1t5F2bJWnF4ywPPN02mXXoQeu2U/JVfavD8tdkocpvbf+jKOE
mLMwJeGBeFfFMD7lQH8AfKIbTR4jcnsEOdqmKdXdDHmmt1BLhz6nOaCjtj6m1uKyDx8sOYloGrDa
Tqr2IST5KhW+141tctA6BvaiKxiCMGmryvJH7uZLR/Y7zncCpIZB0HuoQn108BrTuMUFQFQRu4I8
JAu3p4R8maxma1M2+tSROF6SVYIyKlXDA5i6qzT0noTWXa8ziCPNZkByETCtl9tDx1OsfyOZIXIZ
BgGLrJ8hPGVyyWuXuJieKm5JKFRV5k01BOF9DmcWEwk24bTOVyOz9jRLttGiOz8a7Z67C9SI6yNq
nuSX0HT870CRj92i4YWWwG6X6WmzKzXCEy8EsygKU0woEfN6IP1par/iUXdniA0qlCOnzr86Fi+4
C/VrLp+l4Wb2b4b0MUiXVNrkCXk1L6z2K+MSWoe0dztkUgs9Z0uzURZv83Qtptc59qK4dObm3vi7
BLX6CKg8+yIQCk3TXsVSVu876HPFa0IbWBj9rlBsCPdsX9E4kLPEnkVKrhHtWCJ78FDQrL03TLVH
IlYPGVtY/SL0Q67teI87quLlB9uMLKFEBIz/Ntm3untN436ba7eaKdq4EZVnTIfG+mra5yy5QGki
iV/u4T+OzmO3cSwKol9EgDlsJVIklYNly94Qlt1mzplfP0ezGWCAnh5bIt+7oeoUuO9YdBJTBNzw
D7s9BYEX9cxv/417Dbk4Si/xx0IEbPoitDKuzXYEV7ZZhrXFv1vKPtD6rZH4em3nSEHhR2/qb5L8
bmw4o5V41L/qP+Aw1+rREsQJbO5QV64wuuoFHSbzFx9S0J9+ELfTSd+OV01c0bZ/kVlPwvYG6/W0
Ld+hM2Z+t4k/5ot2q3xpzxjxDHbL7j+pm3iP9U/yex7BW7nDumCu6yfCQXsGYEG6pZ3uAM0+0wPb
nRs0nw+CvV1xB2bcKf+QHNnULCgvTuO7oaxlCuA1UqP2L2qdiOKONKacHFW7/GN0QkO9YGtco6b4
ggtKDKZ1jQ+SesiBGCS74akz9duYP8m3csD6tx7t4prbpCw4xqtahDV46Rzl0NvxubpmX+OOPnGD
o8BJbsFb6ik7tFTb/h1vjHAyGXhu6wOj4Lv6W9vKjJWES3G5pnseCRs9rm2umArt54O0B6a3Js2I
oHqXH3p2VcKnpl3xjEH0vDFeNt9Y4ACfZx4RPvNnY3PL3oSz8ds8CAXtfPEfJGSOR22NPd/HE3TT
PEZIH8kF4xwm62Nngx7cVNWW2gszn+ERCzYHN35MCqXgm7J3l6tctKv5rJ4ATbYb7UL5R8pKQSgA
JLuf8M34Ykm6xrp/j26m3RYnAo+2uQ8u7i98i+fN/JA3jctLtikPol85cMTz6o3ZJhPa4FSfx/24
YXpCSaFvrO34Ox0YccM25Vxwu0P5GSOXR4TIutFhJVlw0670TbklPtrmDe3X1bE+48M467A16jW6
S9/YEXiiOc1euFGT8bWW63RNxi/n1A+ftvaavgY388E1v+8O5k91XEBHkVOyIgfPtu7JUWIByfxg
FbCOcbQDUZMn4YupgkZkHDktF2aUzF1eruR9A4XbYeYM2gNpysJH5eKXdLq9YiPejGyMjWtr099z
bylWtVt81DbTRny15Z4gU50u4Ti/L9TVzEQpwe32GF9J6XEoLt/rH53hx4YB2gcpjj/Lo/REd3Si
T/1v/m7X9YFNBEuvaie8C4fQ0b+mEyMYZ/6KndiLfqD+uouNJm1DaS5ta1/fZYdyV+MlWvGBbKFx
bY1j6eXvg5/ZXL4uxRS/6Zo8H5d2i8lc8uQdPRKXYyeXJbHRcsteyBW9D98kp0H6uY5Wo49GmeU7
y5V/Ex+4k/32VxIyHZn5aP29PKY9eC12ll+m/WOeFJcls/cSqTmLY12Ud3nzCo1BXHRDss+QY1XT
pq4xPqq+do1884IIcHmwF4cI91Aeyi088pjWVyzzAHcVLyYf04N3qWwUW9rxbqBp3SbH1G+caaXZ
aAjQJm2KTXSDAeYRculEdvRHxcVqkUXeVnDDt/wte+d/dBW3JgeTtsk22nl2W6/2eJsP1cPYFz7j
jkP3af1ymDNEnI014dSb6pf5u93cJr+65WvzLXRAbgQMx3evju1u+oaT/L0yDdaxYzkkrsUrSrcN
wyJ8RC6vMEzYY3Oqr7ET2FSKVNkoHdFJ9Pb4M54tZ/AMB3DNb+nhn3pUbzxYjJD71XSWGNPtMz89
4iLaaE9gSjumiV7go6NCtb1Kelt3eid8rWe9tl6n3vgyUvsL7hueYwl392GiyHQBsrAHRQ34yL6a
1bm4aSR12qFLrUGAHCPC6ow7ZtxHnk7784tnJSHd1OZ55qanUmVF9GXwxwGeRI5a7Cq/rDevqdV2
+GiHgzG8kz3GgJdZe/DGrCPeTrv4X+ni2v4KD/h7wSZfKZ5NWzwxlafV4g9+Zs9up/qGsWp2gce3
xVT3IFyYDtM4k5CBUJ3Vwnr0Mo8fXfsnjxtZZq+NNRlh2AWtQvvE4mvEzsTncWTrcQSvyYd+Wzax
V7uCUzGGpNjf6X7gE4sRuiSLca0AdGk9+ETLFq97+57KLpeD8eA6pWObAIUgB9NsVnf9vedFExw0
UrLqqFtxi+ue7AxUXRxD5NxhOQ6ZwfrDTrvyrBW70JeQf22QdYjglOjvGCT98XHCowgjZ/oztoUz
/BMYFg/eaG34HTKXofFLzmTPds7XxLBsFTkQt5485GsuttXwtNYZ4sTv8s2ED72d3tuzsSVfMbZQ
xqzTq9I6ld/QBKMxWufQUvWDbjgkl5/wyqPo5ciT3xDUe/CjQX/Xh9cIkNuD7bC67lobjkjEw8vw
1pFvChEiK/Zvm8VD0pzeGSszGKVWdsNvDkXm3Y/yWJ2nW/ulE4/Bt2Q6Mn9GWKkMdQ7k1e8F3Ebo
25/Fh7RLbiNj4/XI+yDz6vv4LT5psfthja3f+ut/aRrxw8uMbTsP8RLTd5uLoSXvw6XxjVHcYNL3
kRa5teIZ0mZKnMzVXnEKRw45HpltcxmOXBnMD33Z7r5ol3hTp1t1tlhbfGsSO7CVTEXRf4/ZanYQ
qWbn/F3dhuEGYQMbAkQa8nv0+p9eCZ3K1S1AUtpXZmur4lQSjHAY7+UaYd09UFbasThFJ/3c3vMD
Kze2ivmddRfql6l2OU8Z84nneG9kNn3ftbtOTrhmchW5qsvc5hP1il/vEQ1jFHLFDfIgzZ69/Fyw
Y15bPo/4Bl4yctMNPOthWlfu5KaiLX70O2yY86toWpF5QkVwz7a9X74NF1rdt57rkPBRLr53yfng
prkum2qvnCLWRhuJY3PxRmrHdcpjsbBbkYmZX1W/1gfIliDazqi2LvnVAPZE9npqtxcueThAJ8aA
q46iYyY+eg1cH9cJfa/LzHTZczozG/qhWFsLHkDVwGXzzL1SHgisfl3drGzKO/WNw1CHI09weR+2
mmv+QPfav2JesPK9TUfzl6UMsq4ZnuPeuEZPDgfNUUkeWqU7wNV2t8s2AFWQ0VDlfkE23Chb2i/Z
pOaA4cfu/Vy5ua2iVPZ4EJY7owHYPVAHWZwRQ/IW+0QqefTSsY1rk/N4Z1GtrEvFYSKQM0MHL7Ky
yApb1TvRxXOw4SaMXOHc3XHFI2NDP4HvAfigxEJ9BcZe+ghfJQdHmY/H2ZNIOT4EyNJXKScfoW/5
HS7ParT5+3sXks2FeIDv+XV1Nidsnjs2aUgmqTFgnq14CGF48RltJo8DJCdJ5pWFS9/AcpVhVPBD
Dg7CSkny29/4USyu+gQFJHAoLNkzYGT4AneyDEUXnF/Emb+W7Xu6Y/1rEBBrOMwxDSp2ZvTNzuqd
CP2JyNbAHiZ3MvYMrsH4DtyqH1nkw+1nicjCKe7R4tkJB9J9ZHXiNUemxV3hEic8Pxb4uWzhc3v4
k/5K3uc3NIvQVWAV4IOoOHlpyNYv2wAh28QsReeFqTavhsT26JXc26dr8oquJPbqD8rOOtkTokwq
R0+Q6gV3ANfR8B1Qf+N/f4BdjqvtxB4eF76h3PDxq0SxQgY1zIfY+jH66Yh+XsmorPMtD3TDYG0O
ym2P7UiRYDPmXJMyKV7m5DcNcyr2V1plrJieF9fIOjAbKUdm1Tg8WKCAIdImaU1aqxYex+IajC7/
msXPofhBRj8Twln8SRHVZGnjJKrkg6FisVvxn87oZmvlHWIlDtZ9kp3j9thOx3i+lMuD2c46K7xY
+Es1NGYOAFhhgJYsuGbNBcWeDcU4i5z6w2oxo7OL0AjCJoZNMzcaC21prn6Wrr8PsAry9hYwGFZD
dAYZJBEpd1M4XDXpnL3w9xK41NZ8Cycdipm0yqGYDawQkakxTlUfUYZJYjnL1EStNza0W1h5uuPA
QpD4ILcUm0+ROL2VlU4RlptMZ3iFf0QZkUFqVvIzi8a2FKsvS6m/loWBXWPlyJUQJuYSqdp4k3aR
2G4VsXPl19gUgUwokyYwmySzmqSVz8xPWwvDVTssGjIJNCaWUB2VFszinCLjFHvlVzQggxmTImwA
pF6BKq3bSXYhTfGSxr1wJFJT+csU/nTYFEd1YRtXT7+CCEZRiDEbRMHDrNqPQiSeWejuQ0Bwa6vh
NY3kEhaKBKsiH/YJeaIVeUqxggBW0xrkirH+beQ6VFJzdEsEXqtJXcBCzR0XnYnIQRlzp1/g20aR
8a03bMXEOe1t0s4Kux70W0DsBrCTgTsBc5nWUZL1mERmHJtqqz2FsX1NQCU0oYQPxeM547PH40/I
6bgVReGS6NxSmOe8fsbX1SwzgpOA69gMku2CDHYqTSIszUuqZs9cZhoSpMrXQIKkkHQXrZp3CzAj
PQkZ/mkBOlF9nlBKcgaUWOKOWaRXO1OPgOcNLeHYMWsry9qmhKwFjflMsAJLRKxM0vBPVcaPVBrg
PYsMcxPhBrJ/a7VMZnIQMS8g0ITC6PX+DaixQ5ZPIXKPbKkhOzLHjr5aDT/xAma4EyV/0v4qPqY2
/htCSPNc6EL/glIw89duZZeRqhtyRnWnSOXGLMF0Zly4PFQJm7G005i9nGeN/l2XVpms+GP8pYSk
J9WVN1gDLM7PnkSyWHuKxMh0k+WNk/YZIinVYILFC00Gu85QPCvCV25yFXbCVoTok7YWqsgAT3yN
jeA3MRkT4JiY2XSkLZut+kWaxW2m8VVilJ9lE9yWyXsJHUUzeD1KF5n2KqJDERgHVX3p4HKEA6PT
NuIG7bLrzHoSXSRGACbATHFQgVmAslUklkaz2ENCKJ8RrrPU08N/VcYRngicwvUtnSdKnmNem96M
H9YEv4o6QUSIxMyg8hMsGyK74zD4aDhSZLYoCdsTIWeGpX2DLbrXwQtRZ4HAC+o/xUz4EBasCXJZ
u1Xdn4wUzkwdK+UahfOjzhK2IuaJs+3QTrPXzMJhJKgeZ1yyz4X6pOiC3cndLmnbtaRFN3lCM8pl
GZJ/lufRY9bkd0SRm06ePiqp/8JdzNFNbZGZH12Nwbv4P3aKbQN3AOPuS6aSbDxCaABcuytwULWF
SCY19uppl84wE00/oCYJABQGvUZRtCuaI7xhtXhbYIpbQ7ZR4YMiJtLD35meSHidEkhOs8j6Nsz6
2+AF7I2fEBeRBhyCWL9jrMLiorJBtUgg10EKeP+HlAg/CsioPmb1ueYHyLRbQ1QmhgCaYhC3qnbG
WJV36FZYaafC54TtCGAq7hpfT/kO2Usv6nIeXsRdGLgLxTFR34xge7pM6pcqMtaGQB70UBOix1Ss
pENOJK82SLitvVjH3QebUSsODXY9eo6ifwcotykrBY6PH9DcBMpvkFs7HdGBqB8kGpGMddvSk3H8
k5VYjjkFyvcXL6mhbUunYR0iP0ynnhOY6rw5imj0YgK2Jekz4WrtGu7enFGb9ZrbhvdKeV2LV8BB
QqLYdf6lsBqgEsvvQwvMghaX0aA+sHE9iQNaipqcdern4VOLcIR3d5GtgUGedS/yxEY++TfsEoF7
nma6jGI/0rUpjKJ5feWIlWiuEDvzKXHPCQiSJWWbs7rK9PckRaLB2ZKO/2QdwLJ2ei1mK8Smr4xy
3MT0umHNZCJjuNK9pThIBIpbwei/ZMCiwpivFYlCIoNSzb5juhXRNpvKN4lAxsCSvWREWFBibFVY
l4AH2JYQrNrkW2J6yChMjn5E0LpGchkpGSZtQI5/EJhBAWZgFu4rdHVG2ZxaGI1TWOCPAxTJonEq
z/OQYCV6yosroYoTws9YAWvYHc0OrEV/gOTqiDX0MfORTaGNbwGahsZ7NzOwSusFVzQJZyKuObUW
oBMwVK1eO5NgcLqGvNFh8WuDG4dlYn/Lk+Y8zshQ8YtUYfRlqpRPgv4hqz2WtgpxhRYfUurHoZex
ymGnOhJ+x2kkQBY0VkEVYj9L7W6UWPIXI5weOdyXFQ0PTmakuXGyKydzW6XjuyRbn5AF3Dg3l5WV
46ouc0YqEeqxIn5P1QIeGm5NwN4sJfGAeEkaQGd+1CMBD5pBZHLkZdW8h9hxU4v5p4+rp6opvlRw
NkPvXkF93BnVINqj1b01BsY2nG5qWH9EafMcA9pJWYs3IvVlCd+ko1tYxq8U1cOL2lqQQUGSAlkO
YtE6GgmKFeMjqB6IOJozzAESbN8slEF4eq8d7KwqYuKatDFK3D0xYkhgXo4hHfyhpEDf/KEDahR6
uiYGWQ/PCE/tcVgK3t6nFv01inpIWO9WGOqtScMUSxkGhb+rPkHWokyrbbgG9MX2yCXCmVXwEAUJ
2QOeQc5RZv4sQKtE5W3K0Ip2nFZ0HDW6D6yR3VXlAww3c7cdX2ysNcHBZGF0/aYyL0t/05VrHPyL
COriQgOvybJVw7vvM68FCDyFcAAQZgENlNjosO7bqryXrwRuEGzb1HKJmA+QH3EgJacas7D2EC20
Ry4Iv1VLBTdR0iIWXU4gOvhMAW0FQ0HVxdIgeVvMY6KeQibOVEzyBFn6NLNHWqwPkEWBArWI+ORX
8Pw4vZUh3ILcov5Y9zNw0DM5bFQp9lChSt62wb6wXLIYsFCU7BqR2k5vBYduwTpS3eYPPd8Cwh+r
fWpBql1HXP/Ls9F/l2pbgGqlq9/UjA9RSMgMj7/RFnTRlo7FkN8nKITaWqg3qnZK2QmwT9BdFdaM
CfCKN0vXXYHfMwxtU/mN4e8jMZVcloZqTzJC6qT9PlD2RIE7hrzTyjthBauuJHrA2qnCR6Ne0xkG
gCd1xBvtQM2O7Z/MELfIiX1E+RLpCF/BKhU8PixcoFVZ3MbdAl0tfSFrLarVJOC70dbStBuELzyZ
LzrzvBn5EDkwZ6S42ughPlqoK2uKHlZ0EasDDvHqp0anSUe50CWUHo1MC3UtC3K7KE8Sq4N0H0ee
TPOUk4BKPCPWb3w13y1ow4a5q9Xjx1Vtoo1t/GSrsTm2mbqmZWKnLEz/xojSPzjGIZblV0WC+Ibw
W51nAWzHtAkXJ5ffcnitu5Yfg0Kd3g5aygp9nuKjNOSZ7mfePEZ+rSNMx1HbGeNO1F4AU6DJVDX5
u+KLf8kX5JPggghYjdDcQBLz1W10WB4x6qAjbh4rxVx1xNIxH8H6yEyoUVUgg6y9dPHg8egeJqua
HpoRfA5+idkvHw8/tuouZ5TGqYvIsd+ixaa0NGzzL98WH3g6CB9FxQcgIHGG6jo+NTvVkcg5Rut1
0js/Dxog+LOcDjJVxFeF+Sp2Cb/CwWCGOBNW7W+B6MWmk9Vd/giDNJOPkckrgM3Fb+GbYavGIkQu
1Kqx3KBa54KDmYFQu0NGtgAW8nY9f4bn/ij9NCfzF3A7i+R7fODbES4lYsPiRLzbRf+reljUzH+j
fwiYiKLao8lEHLGcoH50fn5RuGZdXEeWI7nTA0KuZktnCaolM4o9im9GwvOCYv6LnffS+APVTpF9
CcIpN201dyoCKzWXONUFDT+p9X8jMQXiZ5FuZXmflZSBK0PcvqBWlMur6SBjc1tb7GsIDs6h0bms
zkN7QULAPIWh8Re529UnosFOcMhbRiFkrV7ygckGmS4J3znxhQDI6xVhUCFAyQ2HbJh7BA1CJN9y
mr4QpduX8f3YQH5EXeqUj0hw4nRfhIdO2zTpNilcQTg34okAdIYRKSdT4CLVAgrWsfsFrvE+fb4q
FFZ2mQ/ET6YnESkcicI+4r1G21mSgWC65peiXRUOxaM4o04hIhXooGN5ZFJTUCbETrj6XxS6vCcs
UGDcsoyIztqNEOVwTSSEKz1euu8f9j/mv+Ep7QW/spkhZRixGaIzUAof6Sn+Cy70XO0f1b6JFF8l
2WJNTmbpMvAG3MFXPSar9h/CTTo1AgDxEeq+su2eCnHbcP6STSCtcwWBLscI+hIBQtdP/86JmW41
VgzPmvKFFPbrQg2d2nCQ/Oaz/sftqDG+f0bfhG26iKou0T2H4f8XedGl3rS/vbhC0gtt/SxegxOo
Wpi5R9QTDOnqz9lTfBP5nkPAo3hJvIJo3jU/jeHkPnTaDLdY6NAaaZfRL+7Dt7kjjYyJuIXSY4UQ
kHOFWBqyraenfmr98IDBgNLVJC+Pv/4o8bkdWNRZV+Vs3qMX15B9gHRJ8ZuuQ0/x+A9QwNSvoSkp
jYSJUszSiLnySXkAgHtnssL/fdlL3nJFYGd+lG/NIf83cnW5Gj4IpvfQR39A992LXefQ4nkYkAkY
foYs3ApY7SMLQsSxX9M9dIWDdBifumUnX3yj0s1CA87uzgcbsOdVDc7throi3hHgd6EKib67K/2U
pa/7j4n5K0fCcs/Yes54exzVCxCSKrv0bnC30rjzAPAsqgd1O9Gq4aHA2OxQcmccoDbv6PCDEo05
A4kb4AkDlpueSubB1jyP8V5b1gQlbrKtcQ68nvVVvW3eqlN+4HffsTFoOTjQuZ54OhPAGuUKDw6n
KHpUVN0ngtH9+Bm945F9SU+DT5Y5Msrv7byPT6wQhHW0axe7/YE0Btv/0H3rTwEhKNfFJ5lPi1c9
GSkj41KajeQW3+MD83GExLh2ykvz+8I4by3MZrhOztPLE7hCgB0fMlLQ4GgHh+i32hjH7mSehRQe
1pptWDtvyGzlkWduDjdwMWwhflOo0phV/Y7PlIOLo5Z5O+EW9+iKwqIn/ZbQ7AAlm4ubRgKNs4pB
15pbZqdMW3XGjJVLoarMdlhe0WNVxVv+enAYcayq+dqltIkeAAubjFwylup5D7QmHs2VwtQfehkO
/V66ZMO6wVoTEZY1KMiqXcvyEPim1lUf3Kr5GeMNG4qw3ogoEO4EY68ilaN4m5r3vPoH2C6oJmwT
MLc2KHYW04UnYw/xj1wcRUb6BV93ZhOQ/jKvMYlhkZvaGuak/qhH/4aXWgW26Ve4+Gp0ejGDBwEx
3Us37ertQSMCvEBRSmnF+Nx6E4ebIt1htKv5IcjcPntIBWcEh2F0aCFxA5gb/Fw/xbgEem7NqbnW
fUI5YksMrZmQrdRec6ZeZNSEWY1dEPubWUVa/Aff1zXq2sasPZVsoQZKR0a5VXrGLBuy2JMlwox6
fHQoRFgDZtdAqKiGDqrxARwCCedBsK5Nnxx7Qv+k7i4pbxDpUmajRUE8NmrtFAymQlcmBBE6DWcI
f+C2FNPOEFs7V0a7JM9ibFAXz3TZSo0fQarW/T/aMiNzZ7q5xtVqnN5+3LkEFE0fhA5w54ZUa6i5
8eU4TLXjp1kiBnuYkie0UNIdeXYaBpmvpAPeAf1b1N6KCAiR21OJt2c18ZBMZSI3en7rL8Mz1T0K
8Ul0YlZYbN26CUgf+UcsIsJDUO8sLmOz2ZfSRVqQmrLwe/HYIvbGCqdnCa4duXbMygtoOUmu0czR
VwS/C9kQkZrbI78obnLOShZT5IQTBL3N208FlrqW2VW8OMDj3c6kDzcKT7RIfCKtM0O/0FXPsNlW
zG37o6CeFYARyHybwg5+Xr6LnznfMNv7wY4K7pzbWvPpCgPJbb+mPXYgmOD45JBmlDmaEre7WG8I
7ANmZ6+Jiau80izW867ZiGS2vLO65oWr/4QHAQzFBQc1stPZvFGlZl+WbvPSzyyraBjPiB7x1fKD
J35EejRLKuol4PvX6DYJ6+mDhQGgFYaT2JaIjnkZtVbGsd2Xt36b3EMcedRxO4opdGC137m9x4wx
VsjchkTutzMuYIgPSCqM9+kD/0nuC1eFiThen3sos0lnd5hcXgtzr3Ipw6ej6Gm2esF7OAgr7jQw
F/gqXX1b7tQtmxZ8C06vuSLZN8d+EzwGF6HmNK7Uy7Jn14VKsaCExNrwEvqyOFioBIodOyhQkdvw
vfxAsJQ+w6OC3nY1/UNGAAhAspNPmXpIXzExSuO1eMn3qMzaH1bA+af1Utl074ObHV7RZmjWmNFw
Evm4zAsfDSAa3Z6Fws48dj8DBNCj6aiuLHoIu1t8v6vkTkIGNweZUC03/zcO8XOHR+jEuJmNaYMf
fV5XZyycXsX98s4xt/C4X4jdBPSUIEV3dQdOqHTjrEqPrVfsISm0Tx4Jw1Vv+k9+eFkkYcX1aDfk
Jx1gom6sQ1E444NpQLfSL/gL3+crj/6GQz0esF1he2CJxiV4ibbWGwNY+TC4Maq7VYj2Fsq6PT6g
4SMLdoOdWdrZXtgnb8aOuSdPV+l00zq4U/ZfKugWp+4YbMIzOEmaSb89mmA51vVNPaTUAM/qGKN7
XseX13Fw0LYkzeGxxLp4GuA8fJIJAqhow7pK8Gq28yv5j404CYV+YCPAuSRnqdsNN5GY+3W/x49I
Uvjh/0/hU6a7Rk9V3icfe2a3Zn68jX4YR7FCVy+ZNzMGX7fbZYSJum6xbzAuSc9UoN1dI4QI6DRl
zz1RdlA94GIrFUYFtzdZL2+iO1bO5N9wyY6Zh0aXUQHwsZpXcZgvSqmdO5V4QMY9EeWhBjiwrM2j
uSxuij88wc8Qh586yJuxVvciqoTAlFwlne61eoiDS1sJm6hGkoRYW9foEeNgI9N3GGW6F0BamSFi
cgWqIeo9s3+XYUbOpS/j5h4AdnSUj9PAEnUIKfYB545KczRl490Ms01QIadIaWkBqJWbLOJyXTXn
mjYKntZrAaqbTsX4ES1HtB2xVALkxVZoSBlbgU89Ie6Dpy7ZNCKC2308wrJzRuB16IryR1R6oXbs
MwNfAockrVVLNIndXw3TldVLgkAryjcD7d+CF8A60UimuRPTIWlccfZchJu0ei8bxr/Vtmm3okCD
tAMYpbR+1Dtie8eBX8lrjRkd6BSBx6myzVrAIg+j2UvjLbaBUWOafRVViA0kV5yG7GRWBJsMx6je
TiLDiu2s49MDlL2W74isqbxf8lVpDdOjAWtP/6ju8skvX3y1S4y2CyEjyPNgomUyfMFwITY6VbB9
xcO0IapiF3k1zAGCX2fWAPS7zGnbgn0BpyVG6jXUiixwi2WDp35DDClgz0cwM8rcUEjSTGHmY/gg
UyRZRGzukTmr6cvZsrzSstnIm9axXQAvr7TwO5QuGHtqFq55TrTGTqWIt9yJqQNiGyYlY/PMkr2g
4AvEYqXUF3z7FUSHcbynqOiIrEj1TSx6FiGwZkIigmdAyd30FiMhSUFhqqTyb2/N5El0dmzCAi4i
1U1fSQhsFOClCwhkcur3sj6QsrHukVkHFqudKVfYscTEvCb7hPj2J7wl5L+SzIoGBG4M0UCqdX5R
tf6Os04m/bTtfvpxqZ6NAHA/FELrNyOc4GkFZeOPI29FMlrpuZRbIjVS9R42c+wPPeHVhhFCMNDb
AMUsC985qf4l86ziax+0dWeqIVTqmerc0EKywmpVw+xV5eWDIJ3AFSdywppyrrE2gRF9BYlbm4jA
hls7sYSMq0b6nfK+IfW3J95OokjsRRUvZ1gjg4mxcWWpSBCd0ZtvXTfjuS+hiUh13J2nvOS8y4U+
ZKbZERwhybK6N/IxxO5qoLA2jMXCGplxYi5lBIfeQmyjGLRgwcSzoHUKabaxOC9s5Dn/e3kR3vNc
ek24SmBvDAIN3NdZHz3SZMhJYRzb9y5pRPrG2cDYBAGQmYVuEE8eFztQUgbOcRWQfGuYX3Gbcc0Y
aiX6cU7eYTsWZMqFy2s9GwpmWria2uXmrutL5mRaKZ8avUOUw7SaSpOJFVepyaBJnuJLEljZOVOI
EtElRSBYMTYHG+iM6sVKTXBjAYKhmsj7GWOo9VMiFTcxHxiHZFzsaVcPp8DEFCGn3exXVgToSZvv
Cwy22E50Thgpz8u3fooNmjKJfmpOGW8QilDvok4RUVL1RfmQsxRCrpa2WOUVddgGiwG5YRHRNDZq
TkMtF8WPwK/GxaJMEX+B+AIzZdU4gMo0GYPF05ydw7F7lUAVsGg5SSlLKtGiwp6N5NbpGa1WpRAC
AsdDrL8aTXgZI1XDawHPW6VIoSBVFnVDptCj8A/SH+og30o8mRQecdD70FBMzOqsot7bsBYYPmbw
9GSzx/C7UD3nma4f5qKN713C9r8Iqt9AHH+WVNBvMPGlW1ThuqkbFtVK2V+VaJB3S2D2Ap7Kqs5t
snRG9OUJp0WR6i/QH9mpn4XKim2RyPRtkg42wyTwu1IiJqXozbJUt1tgpstesRRqmiKBrAp2LZ4Z
Ishl5pimyVWqKgwAo5ZdFehD+SxoVXApyoqZX73U8zUayOZsxY4s0Q43crDATmJnC5NwZL0IrfqD
746tjAj12s8EOCdMkBUm/YThpBYx4lFlBeSGZhCiijkkhG94xiSak8iFRDYqrW5TpQvKL2g2E8Fo
b2IMYDYNgMjz+HPR5QPbq07UiOpsmX1LPQOtgLVyFImyp8p6Rob0zOQhbJWF8b6ZncK+iLjRG8Ih
ddlyylxm0D+MQrKL8xG/+VCpz7ks5O9FqEiVl3Qmb5hSyO+tq5em2soyj0girkd9QLrcC8THiRwU
Z2Lbw6MhZuNhTAxpm4PJh3CCES+VrMEVghp1ABGZ63zKpm2lkx7X6uawUxqhPxLE170VsZCgyesU
a2dZY4/2fsZXCCoL9QvlaiATxcb0ToNVA2XKiQOgzxDYZK8uI97CDI0jEoRs1xgxk1IjNckl02Hf
ze0gsCCPwW+GSXnRSAIkEUcfbbM36fiaFtyENpUJasyCPVjLah7GbpJdRcsabvDXRouRRMkD1CAi
qcqSgqFPXnadKgKQTbo4yj0Srg25La9dVYZHcUE/E7Adtie2aFduAMkdesjwVYU7N0h70Q9ITfVV
RSrVLXviEXTVoB6KalK/J1VGwmkZeKvHJXSKfB6fSTPzVJdRYDC7bgakeIpJ3Vkay3VQluag9zPQ
2blAJ5VqKa1VL3lm15omUg20IFrd5sc6K2MbgE/saxLE/h2LZsa5YRpnh3ycmDLhqIQoA1cy8fIa
ud4ygoCMVZVUhUpsPHQE4eeEz2grT/IjmrLASYn7cmZxRskSDAHC9yiuMQojnh8UFVjGADKia9r0
xFcXIjBSGSaOaBSoj7swXdfAHymOJ2gIgUjweqgQOGiOprI3YtE4d/Jcj8jp9OFaayHqtZFMP96J
yjfynrAzLgkKwYax7TAHJjK7qIzBgRPqAI2xYmRXZ8JJqQadvT1p6UraIUVARTJPYfav6eIy3cDZ
Gr1Iz8F+lKS9aVX5H0fntV2prgXRL2IMMtKrd47O8YVhu30QGQSI8PV37vvcp33aO4ilWlWz1KNl
h/h6Q/rlIj+euO304F94hCTQr6bafwdrdCPThAJFqM+aaeMalV+mUEmcNQXr3kk24YkpF5Xcgesc
QRXdL6YDlx0ICGphDi4tMQHLyHx0WerEXgEwMHaAjGS0F+yk6vptV9gkB0voAKWhDHIF/h3qQDSz
r7yD4cRFz8oh3xiVcV0GDIxDOrew16Q6ZN9380HMHvFb1cI3tmWJ4dKgyGR4rc6xTigbBt28NTLR
u1YD76VnwOKUmrH8uRNrVJnzrUwKYkZjs5A/x8aSIreVQl0Ef3NTjh7xAJN058oMxMbrrjkDyear
udDZS/v5aH8Xdfyk6V14jU0T/vJbdx+VctSBcqF+owLm74SRYBc7HOutPfB3PcHiUAaKs8iZp2wl
RxeX7pTMXM1zOq34stZuC9R1UK86qwLCL2psT46W6s2Nk/8GvFCrOUSKyIuC/9rWCmvaNH+GKrct
EE4jfqxAjMSow6ggtR8CH1nSn86KuOpRRrAbw8Fss0igEmcaOJdrG/lKgZM8ak9/qWZwz76ou71v
lDn7YUoWa5AsTFBFwiR+1bl10y21SaEIjCFA9qnEX2BGx107k765HaXkla772Zy9JjP/3I7v6qp1
CspuJjwhfxitso1soq9MBe16GEfoabYJxF3L8XL10kXW+xgcEmnAnNbK3rD5sSEmZYpUV88Fw1/j
+OJBx+zBktAlpzgMTXmOF6/b+k1tP9Q1+DkWfGmxcyVllTM+KhiQHkvPcqKcYhVrx91lisWn2ylx
QGYDmc4fYeBMgsIcuikgSNNgK6+zcrif8CHdhQ19koGux0d4xO5j6/bDLkqq7BiZETUjG7mKaLW8
8mBjLnHLbCTANc5YwzF3DhwH20rmKRUaWbyx/UBuQoDkcAFd6xxLeCRVFqt9F0TiIatYigHAqrcT
3Okt7/1ti5D3X044DQAykmC/pGglrghGNjmVxUkHtyKca174OeSTGI71m1/UILKqyf/Pz1rvSpFX
ucO5U3x1E6pQ4Sfm0gkyeE4H00oUuVk3oy6PkgfMbunG/iUsZmQ/NfWrAFIqXqdJXuzIyY+l3+Un
p2GxGg0jyg3d5R3D97RsVeICMiai+R6OZPViSuxWfDzM8+KM320wEnSyB+cHrGt2DL3AOQb6ds3x
+b0gxUU/VoAm2LoCu+gSugnF27LbJJpeptaFNaMtEBle7rfrMXBD6mna21XApaQab+Mqqy0HktgY
33N8YETJ8CkTecURkdHVOGW59WpPnsS/1hXvJqeMMHeEdZrcvHpcgAKuKLp4TjDGnHpbERSrbibc
YrZONkWv2252uVK3Rei/D1KpDwpgp5cCo9rOEiL6UelMm3gi430LnJ6NX8NbZSacuP1UznvZzPHf
6No2EKs8ocChGmAJtflRYI3dzpGJUNkbbvvIAi+VDmgYdL2RtYM7+Giwkc3iW7lmNVcZezLVGP9H
Jll4Xy0B/GPFfpzWT26+xBqte1nrjnKnEgzgUgpsqzjCbGvh8hgChAWJ0rHrsRNVsGzU2nqqAtj9
2DHyaNPJG2VPNONpGtwZOm5wo1N6E34KMssyaPuTavGmZkEaH0Ore5vV3FzGJJ249kdLBI5bmUNV
QFFTCsKl7fjjFty7S9dlwRg1j9Vv7UJiQM3WU7XXyfBAz9i4MzqFpj60k3ik92yGRVH9M5W2NmO0
iH95VSQ7G/roSavROeatfA5jq3iyhmDam6LmGuzwRH9Me1n+jFneo5ZKfFUNF9YWJbf/06pXmHYj
gRrf1emHjjL4C1yEvzlbAJDYcXWNuYW989FZ1hFvKUEHf8Rd5t+iM35pjlRVNueMUoF1zyXlwyvq
6DTVKet8BnsI2l0DyUjOZFUbc1uNCOem7Q1MT+w+wvChDdrsRXHlGvgsboM+VaSfnfglzshGWH7s
09DrNveLY7mHaSiTq99IVlaZrbezsqF6TMlyihcHPYtqT1AdWfkufHsJ2IHa05Pq6+kjFFxTQm+p
d2NL+m3wb1CV2XPQ2fzkfQlDSnIMhezQslnHNRYrstTBChm7KG1t529hrxFOEqGz135NtZhjq78k
TukTSztQQJ7u/+Nt97hsAa5qtccKMBoKtJc2J/UuEaJ1AJcXEw8dq6GfYEar2g+/s/J9Zi8+Vd1J
/uo1wfJrOdX80rWsSSuvgXMe1MtjHPjYdrjRjwEmVRuYzLQYVqJhDbfLibv5uWCaPzaDdB/obri6
TTD9J/Iyvgiwuujjs42Pl7HFmwfW/xOTrbsNATNuEbf0poXayDaNEu0nPmMdJvnlbyowfMH6Jay6
UBfiLoqgBBbac53K+SkUJWtIu1IU4wDsMEMcXWKT+h/lNFanbHTUJbKNs8/qBqtmVt76C5gMgrWY
6XcdabLfREOkT7Y3cAj0OD+9mo4eHcz6U0xtBsX/ZiMO4piUsgfrlxMZ2WCGA4Lqb4nI/TXjkLxw
Yobvsg/k/dAngHxutu2qM+0bQ1aw61pDik9GgaSnyK9fPeGnV9vDqFXEuKmkX+ntqAe1bXN72Usv
IFADvrep15ZpwDCJrKg/xNg1WJAq75vzHMGlJe3e5uRD2oKABYAJdOXe4YGLB5gAuE9uVy3+v4qL
4Gou6BPMpjE86DkmqVdpKvFqsR6mFiJh0o8/lk+FaZ4x43P8AkzrgAjFjeBTLRe2nyEGpa5n+ew2
M/N1VJwgWsu/0FbBqyXd4RQLrQm5QMagEowuTN5leDghyprtWN65kElJ6LWYoHTcQKFwv3sWXx4t
bU0vf7M88E5IENGB6gfCrUJSrtHdG6mey8D8ean+Zy8Oi16q3BqdjwD18M4sNc5QyeI0zJNd2dur
Ohq2k+b5GBUUTkLCvrNNQm7Mw+GG1wXu1eTl7+USsbS3KZQDREnlKjYPzqatsJcXCiEYJPR0DvUM
JqcZHitr+K4lbpc63EYJ6cJFeY91MQCeG5ktGKPajRkzOrLGLt+ELGocdDW/i68hxfNdnr8E9Aas
vB7v0FzF931a/cYuxlY+iEOwPLv04YQOh5kloNLYxwKcMW/hdLbUfAavAKjO39M/tokJcQQa02dg
MQmKgwjpZM/IY7ru1onaA9mFlzhJD71EHGuc9yEke4rSZV0n7IqJBQXD67BSOjRCYJhwxS61nEu+
AM5uzDlx9EvesXOYC0rccyxTc9ATtmLNpYAixuYhbsqntiS2OLN+Y83ms1Bu+I56g/fY9/6+stuT
VZAYjDTSugTuiXUi2qnUITYE9oQqoms4cbx7yj3ZzfKa+wG+wmwVh8EPDsUdl5qVXPrnmitaJVhc
RURK1LwdMP76hNhQbLboCMN3pMQKHPAB6YsJ9uYNicd7uko2Y2ruSzUcOzt4zuv6nwiShxxzQRkC
wHIbZKkkIWEaExH1iePKr1F1JAwyckY9XFTHxsJz60T6z1PDKrXbgxeNZzd5aLHmiA6uPUtGxXKB
UgfQVYkadhZupgaMMfZeF/1bWeDNMHBr79hz2oQ+LkKqih8ASnakN6ywv9iY82S4HCKP9SatHuYF
1QK8hs8XQa4nnCTLhxO8d/ZPWFFahFvxCLDGKs+92AC9gJ65H6hqN8s+5Hphog05EtZdFGWSHHEQ
HMrpb9L/NHi16LGoXkFHWvIkqHigBVklcEd98aUxFvlYmvrW+1TAAO0KUYR2lKIHH0n7pp0vO0np
bGl/pYJmzU83Q4gOHxegYOTfQdESfivju7D4Zo7GMHbfOC8uW4IMIbrYkK5y7aeayg9GWHrymt8a
wGn62zbf4cJzYrrPGrIWN1934+DfgBT8k7sssEzzzWSyH7rww4Uxyiy/GXS8Npa/y3DgJcR8Ub8Z
TahvoxoLgUCyt5rK/6y0591nZoJsiZEcteYog+HsxLgF2SDXn4qK9RR8GQvW8amGkcIQ5Lxz3t+l
NPk2U8MMzTYAZt0U0ELU/rjOeNHE56cEwQBVqlmiXYjBG90rc3GdIVchvw97tDKCbCw6sLv6yVVN
EOB+wITvSOSsHWCMJr4RsWDAFDc+9bfAwhFbbKd9/z5Tv9FIzAgThLi/US5upQH9eCPMQ81n6Eqq
b29xjxVEkIQ9rqjjnVvm3s4eWpbhcstkwjc62XM4lZxH6Jidrv6W1r/OKeQfokWXhLczCIdDCoM4
FON3CnYhztx1bLW7AMddNKTXMEnpIOWrHMV8eGn9UmgZOU8jVGtu0QNPuxhanE8PhIxRD/DKkI+d
ZgI9bnAsJTtWd7xKJvlx8dalHewCHsuo7a+askGPcBagvXWJvFS7Jfkn+yJTcZI2+VjIvxk2YWc1
uslXKR3+/3nwOTvyYbmR/niY4lNC8B7w7a+Y0b2NaEL/lDSwy8JRvFEGj30t6CHvMEGTCfc/VQeh
KC987iQLZ6XTWqRCWWoAi10aMpdFvJwoOGYOG8KA0LjFmkiKCrh1Gl7cSPC0DN0X37mZREODr4pH
pAm86M6aY43fLDiFfccKO9DXsaBsMDHizhjGrtIv972I2DS3Gk8llQe3giJOvgmWWlpAAhHtAsM3
/J7tbC+4s1QeOWgVPFpTsmtmZqoE6SidvFtk6LUlUShGTlgVBWizSkLu5AIVG6EOSdXCSe8f4xr0
m+4/zAgQl6qxtyryLl7TH2O6B7l/Qun34h5yEzhHz4S/tZPdy0Q89LN6GmR3MrwAey/r9x244LRn
DWd73oObWYdM5hvFfZ2hYR9Y7RW54exFOKtSKp3p6IzqFodnQw6ziZOfGLLqCPDH9rLPwi9fEuO9
ZdRv3E1VvwvtZu/1pJbiaR/66Zlut3UEojakn8T2q8+RCYPPaP3gwyqcyR00ObGisCr21B8fIgPu
llFqNWLcbCOzzr35Ygwmc3JCPVRkHikS32kuIAPyXJIm3no8eguWntnN1OJGWJNorQx6QC5F8TIl
7FPq5lnRoMgYEB4SV+wFH6s7yyw/Yql5tbyX2s0eFLoYZ4pXIcYGyIjx2p1oUuHmy7fZK5t/WHbw
WXvJlvXLlr7Nl2VojtzNH5dGAOLDm+xPAIcJZ2YovKEbPE92eM4DAiIOxZKNvFJVvPNMdjAZMCxd
n7sAM0GjdmUJV44hgyvWISyrQ5dTxFOBnemWWxXwDRzQxey69KuSKLIzppp2IYrfuF8mjS4Mf1u0
s++FA6jw3F+GqH3Yza9xkeylZMuJCLTpiuLH4+gKvHYtY+eoFd6EmF1MB8Sd0b4Gs+vpG3Z36P+E
zJ8DaHxTbOP+Xh4bl/9Q8KSncJNKdvoLKH865j4ETulgcnGm5p4CL6yiU/4oqvo3nWkQtIx+drCy
cRdSazN7NzhnvR8K9WEFBF7aBZTwFH27AX4/mr4nyrTuOsHEXdgbBsMNI8vJssZDkdAtXPFpyWmE
4+L/7VpULdGId6BwkNHHodo9bx+p2WEusrENQNMOuurgRMlPMZKxmhe0E7usUZejf0WUXLmovuaV
9xQYFyVrNs56ICM3e/3KV+gUoxMjTFDIrHLnruke5NxTtJ3pdVWIS0R3edaKYN9i6L+zw/kYZvYl
oVhu3fcETcXtDSTncNfxCj4Q5/qx09heqQAVhLXVvqcqba1RGmCp6GfPj4YHO7ydTBRsbet0voaQ
gDuKke6qZAB51+P8nN2oODcLhZqNj2slRWVIlurJ6vRJsQBxEjYKNqn7aGY7Maf8qRB/NIAVK0Zn
Nv0x3N0upQVQO/dBb5vNuATXXGVceVmsT7c7cWB/SglESibwmdOAB17k3gz+XgT4sT45UcFisBkf
pxIl3U6t49DWGEEciEcJrlMBcbvLcM62IOqHmjCi7ShcI/YCej+kAsIcI2vGWjPl/W5mp/BYK8/5
GZeBp2hH9LTKWbFGUFWgHeVJatDEmvvChC9ZZO8IrLKOMOM32t/95FAQUyaWYv15e5ynTb+q7Oyd
0O/KYetCm/RmTuQmiJqfkG9lmLhbClw/WEdhsx+fBMmglfKmYtsgDgFFHftLKEnnZ8Spg56flkVI
MkQ42N4LvsHLdBI25lK/xc5t5uAyWrfg80iwSwF6mMzybg+DtS7D9GEqwFjl6sLF5Ncv0w/Hn/OV
qXELt9wBcp82G/7EeNlv6Vb/TZ2WQGDNby+6By8gpcA++a6tfUEBRMOoeyN3u+O9iWl/ncmIU2YJ
lAmPLWM3RIRFP6MpXOZutO7KCHHoBgit5pHszLI8Bp5NDKD/Hpqw35cOUkXDargocIPks8fefd7H
Ixg2n7BHnOBebIbrNPFg9530s4LFaFm4Ofz2UszefZI7b3XegtV2rauTLA53oOVCSWP1Y/Xo5dQ5
HNgkrYG7bWtMm1oLrCjhcjIukc0ukAt4PLPLJ/vYu87JIbBogxHmOv7iWSCtYk52V+MWT2sW20KU
P6WV/PCC4VXF56nlcrasYh+TMu1C8pRMN3OQ72wrwfms5z+0qo0XLFs/FQ4P75tIO2XoQJZPiMjP
H5mGjy2BmGIJ/1Fxet/V/sEo4FChYjgqolvUeyZPUAuQCtyqgY7wFcwVG05rYvGoney7cbgsW44t
7uWCaMGmlCxC/s2+Acxb5z9Tv35iGShWmoknn8ZdRCcC6jLk1fnGNHe7tyBiBbj45rWin0Z3N/h/
G5DU8Ig5ILSuopA0vBHRdkltc7FtrDgJjsEu69Qm0+Q3WKQKgIuFM6abILwdMwunQF11B589YjvE
4HFy61S6QDUDWf4Vcfhgoevuej/+zLD9UAv9EC/9q3U7++q5f6dA+SCwd/CJu2f1wFkg0zfinKA8
bJk+0jfxS+xtbTSh985gnS97ikpziCOULdYLfTylfJyUPMZ6/PD76kffku49t9qq6U6UDT8s8Fbr
JJ7OXJ2OKdNr0Cxn1DWCQfY1zosf+ntPXY/yo1E0oBKqFPBfF+t1ir05r0l36vmek+yW0nfgHPvF
Y1KC+A6JozlJcrblLWjYYv9p3FctxbOcqD+jRcDFtLf0lb1qrIbgQ4/ltN7Lrj/p1n5H1/otuvRg
xRAl5+y9KOEBCYs2iNL9tQlVNYQwYy+6WjSD6a7a9+N4TONlbzrni1z5RtfWVxN29X3YRznenT75
6Bwgzg6s17ssui2bIVFNdGDkw6bsHWiL9HJmLl5r2B8yRGxnJ7lFl8L82A9kHAm6KSN/QqP/WdKf
6c/j3x620NoXF8s+z2Cw0YSNrMADBYkwPwgcxmLxN50Yj1HRvjQyeGUigjHTjygAeoIWVOC2o8bg
zqPc0JfVSZTDiT2Sc6foOoUf8FTr8CrC5b7Q+BrzsfjN8RvqyYYfB6STTFbDtJCakJsQeaHBT4ge
V1wKk9cA36AtyCNm7ofwZ6zjZQJrzEHTkri3R5SxLLDWbUZnEWUDaeixY9JP2QD8furRcTjBKSok
gBPN3wnZzSJLcMSKlTOAg02T+zoov4s5/aqdiIuo/euPEUBH8VVlzlVO/SbFPpc3kpVPctUe83PX
POqR75f9lgsXxCmhJuH8pAPc9xlpqC2fe8rkhmCIcHhMe7tjfsbQmHW3cBjLC3qvLd871GX76Bcd
lk9yHjhk3u0lvicG/WTJ8dHPAPlXAI4NAXZs7xngmRnHkpHd2uV6RyXvlplom0Andpdo4w3FNaLP
suVxQm/pbhmJBzY+zXQWEkv5bk39RzSRI8u55oaw4WwL2aYc1cWrfeIsRQpLfbg287CP6a3JMj4q
oJtRfLkYYInUE6wTVxxynX/PafzbeSyH0xQgRSjvsqF/W4Bql1W9N4bZ2DHckquG2FA7nizPuXAV
TC5WyuIFF9dqJLJbggMvTeDTNGg/57dyjDo5D5N7iSEX8KE8DzbUMpUcRoZ3Fh4vsSF9XmEZWaXE
G0zXPTicGaWrXmdyUZPNTCJvO/jQ5rwMCabYTkRXCO/YnQMmqAuJ2DXsuQ4skDZ4h3A+8+menLnd
0vqc7iSk/arIIWAvOOaa/C1D3bEDhsTp9kEJB1KQY7Gsum5RvAyZemJhkx2K3ut2Xi8u45QJCmzb
5iNLQfoQkhqpOYMEmj3Gk53w7FuSw5Lxz1QtXvyAyMxkA7ZyGkJ2dUQuSDrBH0+I9Fj4QP2rlIp4
rz8MDX5hmj0LdAvr9ppbz1wDqZ1IbHPsI/9Ou8158VoCm3iSIPsGCcUUst5o3+aqo5CC+F4hxsjm
GZV0uQuG8qS4QLHrz78tunP8yZARY31sRR6w3I7rREDNds5zSg/Vs+m4xvlPePaIO98On8VhDkc3
PPhp9sn9dzNP5a7pmCKzstwRkyWN3zBOLd18YRDb0faDO51HiuS5No391zCMr7Mu94prXm7GQ4hG
Mc5e/JxGxb5Y5r+pHckmCqSXrJcoQTXm0L6HJH5z3dvz6yRcjdgcvjtCMXeG2ZlJ+BpUk3dtI/b4
WTtqHI0OgKUZHMqSWFiEs9dMY9QsW/dYtMSbhEPKc46+hjq4epHZp3N9LoisCJGfeehCv88AtaQQ
XhK1/FOZLFe0fwXXccKMxnfgSDF9uikqsn2VtPbJBJOwD4qza4PccaviumCyAvqwS2w2wMiNd7WP
DoYW2IXFl99T39wJ5zgVwRPP+fswRd6s8A9sLS2tYyYK+oklBMbeKd9YAzYH5YcPVCa5bOfJw/tN
f8no86HJcjfky6fCGcRBTPTB1W63lh5RsmJCWQssayXtEKhTr8Hhh095P9HoR9jWk9BuOgdcLun3
uPVe+9C5hvZCnez4Kon0JiwVtimGyw7PI4Xcp4alFBQjH9Ce9vcqwlCdqSjbLgqRGg5rt18Grs/j
imgI9bhDyXWxRrSSVB+7ARwaQrNOQB6LYuiV2zfFA4uUcIeD5hATLY7IB82yfTTd9CWGHJoxZOs6
eubFWk1iKfEVYk/Whp+b8K3hY0pOvse55bEC5/8bpbvBSx+VBIEeZlA4kiCqz/MCAwWNHTjaZNcr
NgnMafMT/5bxROU61uS2ec89Ul+5pcjpYIZvPPXf0AI9KdDzVnVe0MdbUf40cp+O24bO1pRWLPac
7OytCDUPwzDeXxy3OJrxCQwgnqPouW2ZOXNTB3vVyTcdkl9TEjcJRIWDN9ub1mR/ecf2pUtGsMIl
zwP2C4w+ZChIuzbuc4ZxjDtCu25aCDO+ZzgMG/LE4ay4onQZOgaG0sdk5D6JA+WwRPpR5HTkZPlh
8cyrsImKtYX7rXtcFnm1LSbILolvvUZ59F4DfRtK2jRE3b/y/hygkMxrX49Ht+lulexlARqlr9ah
11wiOTzUA3ucKSS/nueM4loHL1M+vqCMU+lUhArqqHMWIRJX5NpQI6OwWZeL+CoXzr255vA2nXhO
7fC5srKdxR4iTZBAGnawvIPzvooE7u0RHy+lmh8caBuFAk9ymkJjzW+6c8r+sbCdezWaa4gkRs+U
dx4Gu6eBqZxOBHWYFvuQnqC+/eZHH7SLoO/zUOC38a4ilTyAbfeQNy56VNYdsrF0L/4QfXly+khc
Fy52vOxqVK1NIhg9HMWkvJhziFhPqbaNttSMOEQ5hg6LZSwALg3ceb77zqLldgmX/5b0o57lQwFE
Jg3ZI8QLur6gVxYXDFpJENj7MeP4UNNwDFASdGsCclcd1kXx0SxEprOEg5UR1Fap2FqpeeGWuA8K
gNsc0QB1g4X0FO+EUmNyXwZdvossG7zbAuuxVMIDluGfaN67LtrD39zb94xdu4XjFpg5RYaIM+ze
8F4zkGQ7WBKcdfSC1Hm4kVUIZqIuy1XtR/CJS0ItiJeM6glmWuW8F5b/Ak/lVd+099RK30IrOYnY
f+2cTO7Yrh+y/J8blZd6UdtcAQzHXUrdWdL9J4CxO2nw6GP0Z37wENe66zyXaHccMDyhOFhlZP1N
9XLOq1isVaxRuNn2dxmWtWSUzsXcXsJJwu2eKicG2O33LNLcECMz/UByYDHq+e5fzxtx58bxV1MD
+SPR06ThdRhyYN5EEnWQvVu102OiANJW3tiKtP7t8nD5pg/3JZuiTaN5YCnJuz7Vn1FFzCVQJJf1
7Xk6+hFHKsUDSiF1+ewMgiU5qlsFeVxiwSNkN5vnoE32Slf7TqqvpmdPwwL4YVQT5n1nZJVo+fC0
3XMjkveSLd2utPC9t3mNEhm1r0ZUgnaG1KEMa9y3GP7gJ1GmMMI7NG6wagKJ59fd2pG1xoJE74rf
7VwV3SIVA5/vDm0kCsNlD4D8rlWKaSPNbuvAZ9OPl5TISlCXz15l8T6Xr30331dRhKZSEWtMM7b3
EM7vCgq9IRk6x96f6ZmHGBVDZ5mCj6wI7qsbG0gQ0NAQAevWPHCmnxofNog3vPkJpjTdkNSLZm+f
1yJ5nB0fZLD/klO8yHsNOzFYjoKWn5y7VSIIQjqqOnG2R9tWF9vF4SfZDzM1kVb5Y1kzcHC20y7u
7XVdwKHxXUkGTkxPOfbGYa43s9fRJxaDUM0NxkE9xOkqlsNvIdo3DGY/vOqvKT0APcbHDAC2l2do
dEPPfgbLXcNK0NHvNQ1b/UjzXxO9zmyRVkOO/wouzLrLp12ms4M1dQWHkXcdcvvRrfkVq8FlyOD4
Q5fFPIzcyGvvAmAI5yZfuwBjnipvTtemD5+c7v+Ib0oNZ8gNdQMDleGB8WAfUGJcJQxPyEgPwpnJ
KhHzNEV+VCDBwwC7ROLuYmw1KgneET0+FoWeNNqQbr2e1hvpVSurh65QjQToZwxYAIawaG1Dn1uZ
8LM1g+jtwFI/S6nBiLK4SgBgdOO46Tx7FUkWNBqagxPprWzGv6r414Fl8N1o2xh9aC1Ap33y0KPZ
+0LjNuYbvMCv8OUD0zUBVRvtcOLj2uMjosvCPg1slNK5P8QekT32qR9RXlyHefzsK+YO9I1k1ybL
f21itn5OeNBN6H+kYzRrk2/jKPLgbVVsMouGh9YgmTQDwbe2aDjP2F1G2JF5zEJY/FdpvrNtRZ7b
72A4aQe+viH5Ww/dphJkWQUJ0QGmRmzkpW71l+XcZCjlHN2ICTPXF99FgPNs6MbCR+NyWgdWTdAd
pzS+Lq716jd8nWexribaJ0pABdFE5fPE2j36as0pTaiJHYqyIQTpg/Y4evAIxuqxT+c1Pik9kp8e
LtzBCYcx3QJtNeYbT2jzr1G1+MXH41MbOlrbEdcfKose/gpsc08YYbnYJjEuMlSwGiItyRPwbYUw
zwUGnE0+xtZbV9XzTyEyor92aXXnMrbsrww3wSmYlukwcapdXZP2r5M7gT5eunZlNSW0EeO5REMd
mzSWXxtqn3uHL1JNp1NcsqSTdhwfYCjxzFBEduuAtZEowGqY1AwPC+GcTaZxnw+y+s/GzLNhvzkT
/O3Vb1UHJM9qvIfdUMJu7h3KW9Tw3pWgca0JyA8Zk0zRbllRqb3yLQkwzmiiVXNdP5iOWSEZNI4q
WHCuBf1kRGdmJ5BM8j2dMoIyE/lEoYlqI/sSWhow4hroGr3K0z0vSMgumle7wz/Oc0wBbxm6hHv5
stiQMTKqbmsSTMWtBxqjPocKEvLGDeDkJbRnc8Y0EA+zpscZ0iKpCf7iXSlpCQx14PEhHFtaFynr
GYYAJZN1PwJXZQH59kEM8Pr8BYFYHuzR8dQ59G4/e7DkarkxAaNcQt6vrQR/gG2l+bzqx2W+Jv6c
nrBZQ/xhEBJQ92YAJtmNg2lb3BexxlGO2w82Zgb70+KULmPmxNlCrm1vm5U+YjLRqCDYeglki21H
afYur1gM+NlifzYTc0SiRX2dS+cp7bx+k/fRfTo2Xy6G+cJ4B9lHVwPI0wxo83kd/WZ1S5uhj+rV
cPHFWvnCJ+OQJ0QnJm98qEtTb7mdQALR9NylBLUHUZJ/9z8DXASz3ThspMsHbhG/s2C9EmgI+l5D
JXaQJ9c0mEgOQOUc3OdiiZ8XP/uS2cAQ3O9VUjynAlsf7ej51unNXhvFA7ra8JRJdzbeU0IhW+5H
54bknBbNWyWgjETi4uaUshiWkPNY3y9YP3HcfpSe+2A71V+INYoIEupL33LPajnvxXO7IL1njvsW
5z6mK/eqK0BEucuQMKbsB7rhkRXd8l7L7uClAveOG792uOCor4JSzfU9lR0Y+dkjJCyDZR378tGy
rHgXNdHz6LBq5V73lifTxnTu+2ioiUm754ox6m7wCETbBSd+ltAul2KmPQdoSDyYWO0vKYmdtBEu
VgXT3OUx/pKxeuI5chcHgNapftZBnSHPsPF1b9+wOs4QYYnwVIYRdAw2EU1guil5o/2zlQ+SGZew
tyf/JcL+4SgRtyWvixuFJe0A19Y1j//j6DyWYkeiIPpFiihJJbelu9Xe0Hg2CniAvC/Zr5+j2U3E
EPBopKprMk9qZoNvScQsy3TRPaVWBy8qSl40hlWjSF8Ea0H61AR7qoMSD3vBOpt5MvVYR5lLIlPe
deNrmjpM3lsJeF43Dk5YOls+k13q9X9EGten2lH3IcY94BLFjfoLzkLjQ+zcVZLwAmxp64QmTBYa
s6EEQJjGI+XF6oiofR8b7jqr5IcYogtKVcqNwt6rNOsvaFJXXYjoqwrI1Vw6uEKgwgs9fmDWy3W7
xJWFiXPBhYfsXCuirSgTwuU5CSI1APPqcMMqM1y5M1SNDG+CM1ESURswCBKfsmv+CGKvfE685tjr
wd9kyZsbgqZodCTx5rzY8s3cZGdWQe0FfDH38j22+a5mcbbcHvN8WD7ENOKapwMFMfR3T0dcYhuo
nEluyR1+HJmuSufwz8KXzlJnOQ77KMM65UXnYNGagmXdBBmw7zq1H1US++ZYbpjGfwzVCF+oximN
Yp+2oq2GA8X/pkdiPmeYH4TEf1cyI9OEZu/qsBDMYpR40gMNfVNZdFej5a3PxGKU0NtLwsFVsxsY
8nkV8ZjiYHlIk2YjGmNlkDxjlerJssBiuMjCJE9BxxyFJcxKF+mpQXxV6eG3lUwnjHBsznQ/iU0I
oR8u/nZl7uqg+y3dmoqMzUHJ0Jab+5ZhSOX9YsvnfadoXZS4GTMEdZK25iI5S/SorvwsKamSEByV
54JhsZboS8AswMLZT+714X3CIog8fF9IDPTw/ya3vqIW21AWbZTS9k0ABcHWfeX8KY0wRONfU8ln
SWuT2F/sYJZDN1wwAfJQVLYPKfFSDtiSIZBoDipkY4Ryik6GLWAXkO5BaFpcL7cBpO4R0jxoqqkA
hG2NJ4WGxZDAHniKqpLjoCOiylSnsIlY9NfrOHpra5dZPeABhmIeYZ+mp59qdE3B8OWQ4EfF8WBQ
CEc2CFq+rOyDL2cquEXxsFuYoBVaPw/prFE360b2m6nSSR2Q34NGue9xhwpz05fNrYVawNPq57g8
0lo99Em+sowGPPCd33kDyLzEgo4OrO1+DNBb2CEXgblfw9KyCeJxXOFHxRr9O2ET3apH/IIeHkmS
ONgpoUm9vW/tbew+swtjHzb5TmFhxR83GVRw9eJYbDCql9rCBWCgMQEwAIfDns6iqF6iaRU3PKYG
QUYAZti2e4wEjEMeYUwIr8h8F/crlwHEE0jOlGsFUBE0ztX8XA+fFdFeErfpNKNf58eh2/XNTCP9
VHsLrPIthGkULlQaTq2wtVdAEf2AOoB155ZcbhT4GDdhWqhM913vAwPdbonrtkvty64gTmw0Lo8+
IFMXzJ5EJJbCDpnxfWbSgPkL45DFQ4lUlHQoOG7WyswVygXyleoXiXOJnVJJ0Gw484nO6aVQAjan
/cXtvM2dizXtJ/eow5wz0bzaHSwuCHKsnrA7ewQKJ8OlztN90swPycwQJtor81OfQaowHEvm7thO
gtEJUqv3gMULYbmlc9C6c9evPeQc6fSc8XZCELExNxjVQcEIdZ+b+eLSGjlkeWdQXVGp2PWlbsSq
Zhcqhw8vea2KjutnlVQv+oD1lp0ymZbOdoa/kYrvCYIUj9+CLgI/EJIZ5NV4G+6cMqJfNpeElPXN
tl1MrqR+6a+6LOBDH0OgmbJ8LGE2IYBQxU9Gnh9/sGx5hgOAZtCo/3r9HlFxYqWjiiN5s9033XMQ
0eaAzWq0RfYLCp3Tr6vxof6i7yJZldSIfGCJHXZrUWxdmOcNYC4DuhFGPjz94aoYdWq87mo74tGr
rPPYd8d+7I5R/DvTPLTJvKZjplaWOzxw5OSGtxgtn4bzoZQMOrL7aJNjmLDMty5hyFNEY4eIgWcc
1R2BpqnbMXLF5wwezhKPMbRhXuVM/iaAFyZ5kvCahdFsKkQUHm2fMTnbagjhoTGb7PCUa1zu7T2s
YrK2ILDGrDyBDedkQ2uZ9lmM3q5i1aSX50aB2WFWrSBXRD171Ncs+alCHY2/JQkVTijOTO91chnR
oxTaKpubCiA0olS1Z0V1mMPhfajy37yVGzzSIGbDsxOAyhyfp5ggM+xQGgISKyFCdPifnRgHFZN4
MDGMIsMJbJj9SzHyMFa/Zaw/mC1zKKbAUxR9N63pa1H6Gw7lSZrgpPlIaIPgbsqzsAG5o4CZx+E2
YpXFMoGbdmAA8tujxq3jt6b91WZ5TFFKjCh6H0KL0FOxGzlx8ig8Ygnc2A17x/in1lizDcyxzfwS
usTEEKA4eu23q6LjAFK3ZxRjdsnPzGZNEp3s5p+6UvDI0rWt9l7W7zSYEpZYZM5wowz91YMEqPpP
SpjjHHk7kxIjSsCmdMHGiK9sxjT+FWIRcdoUvZGJQfax0hJiNu4TwDGHKXUzYNTpfisW20Zh+5X1
M1rfGde/5ISw5hujzjtM5Cq8Z5HYjuWZioSLgz21+9Ih5c769yK/YCMbSZJL14Xya+bOPPwXwzzb
GXoLeLa99qgRcC/Z7czpgnjF/MaTKuliZ/dvbl5EeU2zrybCBUlWnRmvoxE47mPOvoEIoYayleE4
rAyOJoZrXnRyYVrHMAghc1TPM8Qn12OLizjZtDeYzlZpfdbhe+cxSeYVquOAPF192wnWT673KuBj
hCEKZOARUHnR9rnYk4HWyYYBX9Al0LyhT9JYoYrf1W7G+r5mV2HuWU1tZqrrFS4FaPSAMCIqbW+A
Icj2h8rbDX9c8N2dehQ0/zQKD+hXHEp06ysJv/L4q8iavYirB4vpaJGAbWGUewogF7fWkvsK72Pq
qbFG5Fatda21nvwe6NF26/GnTjGkAdMLwbuQGKuaTxWAQRHpVqbeo96wLoyS5l9E7slkp1c9fHby
cFVb0xpbGH453OGU4SUkiYdKxbvERVzGJr1p6fpgBpQsMaIZnp7pO8k3ezrYnvmtqoQfg6l3mWNI
rz90XkfJ86GPfxFRMSbObNS67rgPgbzU5gF77HpG7omrhKOIV76H70xOGjM0v81RLfc68+3OH9BA
SKAKGj6BiiGfHryFIfRr6RHmiM+K3g3Dis5WlGo1QeLG9iNvwKT1zY5MS6ZrZkAMmR2zV6r46gq5
i7INFvr5/OR4Ew1k8iF7FtRoR4yRBtNw81VE9ih/rU00/koR/DRoj2o+AUv8IyER6tRzbr5kHYJw
kApadElt8yEP+v2YXyvs2/Grx0EWAawpXHhzKQRVKi+M8W0/PjAnLCa6kufegGRtgHHjr0xXshoZ
JDmJ3JkQTb3GPgPpyRUIPH1XulSXlCfNYnjU1WffwCPwTIJT8Mh47rZJg/Og2mubfzSIZ+aqPem4
2cfwqSqTl1wb/Fkw13O2LjcdRl4/qVMcTIQ4SA0NKbO1eIeRiH2u6adW9NNTCWssvmFNbDWLLaOb
bzhLErCKxldlxCXAqz56aiEumGH+VNj5WUHsdRh+2SJ5crtba5CKXACrxJmUVek5QP+DoexUiffO
hascGo9V15wT8TyaPyZFeFu/NXgFR/fWJu9Y3BiPbrLqKFV864g+thJtq0v00wq7JC1ETFxhumQd
WdqpD52Hgr/FRJYwWoB3veStSdp/QRv7TPZICsi8lwHRMA3+dlAN+H3qyJBZCXEXJv7t4lLNTzMi
o34srxrxbG2tb3K3Lx4CxmR9H631+BZ2b0Xw14Z3ZRwLQe5aQsgm5rPeaX3K/nUPEGLGJSmfIMTw
2g/7GC6BQDjf29oOdL0vc30rnWnds+RQHJFklpwUovXGDd6mRPPFLPYWU8yy/p3qLxQ4mxQbWmtM
hyYVbC3eVfjk5Kel3A0R1c0DAb1EHCLp1HjBoWlKiYRexcc8pD1r8Lg3vHQzjYr0qPuQ/MEseZDw
GqrwH5r4dYinLGIK61EEVsN97JGKMYbLzZNinS+tn2n+hyhzL3tyn+Bwq+i1JbMkQznpsMqw8RbE
M3vBtuWOB6vQiob+gcfGafgnkxjUnR3YRMUSr+PG29TprokNRXbMyr0ZPs2g0hr+dlNNBSdeKuBV
ufhSRP7hgXEeZ+aAJkNLX3dZfv/mKXBS9SockE7TpyGu/Xh2u3DP0JGvAMtbXOPcOQ/tI0B7CrSH
Brp2l93nmnfThI0J49uB48DyNB6ZKA54kvY6qxKOAgdLmPNFzuZspPtIw6qT4gFxRuzE8qHQ62e9
jHGfKR+716pBfmGLCwnKeF4a9wbjNcUAio2/fedVDyz+MhvNebV538QIpY5QMe3kJp9l89HSYRkV
cBCuvrrzu/ZbtD77yXxgFB5xR1FsBRdKgap/o7NRjCJQQkIbmFAIH9G8CdacqOfhZ/PfjGw8Nhd4
vGqA9C6aCi/AtYafsHYq4NvK19CcMgg8KJvgIqyXaHIY460ikJgOU+BeI+sot3cF3ocMoaxV0dwE
6Y1BfKGLWxsuIu4IJRL7L5tuA5C81X7TszbRra5uuCs3NXnfAs4ViiBep4pvbBfPoXVFkAbFt4U3
xWUeDstTcLRctAoQl/h6qZ1qd2cZR1lBL56k3/P8IqlNeN+SizlCizFSv9A2M2N3GGNDgTL0GLRP
Kj305QY7hlWcbITOXoffwbnTjazVtB1FvjXbRzYFMv/S+WwixO4DP1Yi8JI6Cd2oWCeWL0QVr1pK
XG14zcpL2lAfqX6Nmn6f5EsILDsE4yuYaUEkaa3ibVSF79WHGfbwzHAlKky/cLDcDOT4evyCfHhZ
gbycS97KkPtXZIUdiYRhhbfzeCSAGXEesoNBBBuhZCRvQHf63yw6ClH6PcvlCdF9lsIbwJQAzE13
iQhJR8R4iUnWQHiqrXtV7hUMniaG7lvIR5XnmMzIcqLEzkDcB3IvULiMFpoCfbrpWofzFh10O57D
CbwI/yyBLedLjd4ec7JvcGGTaRlr3toK+IMGITjiGXBW9wxuaKPFCJ6ly8XuDBfq6QfT4oIn1Urs
2tBiXf081e+xc2Ev+VBr8bOwxnVk4tUGi5ABKxcmXh8MSoKwH3wL3NPNahjnT5JKDlNOlhNbkCDx
rrF1ToOX/9FASDm0uSbeWG6M6s2c0SNQ+wbOMWcyb4R8tmN3SdjkFfKlC69FdQXhYhCDQ+YlasKD
TUiBh3M1wejDAnWLdHDN0JFH8GQB5Ac6YPX2maIArm52ZsBP/hIEFOsuQ7BlMxi9UQZgUz2/KDrC
MQwEXqPfhPV3OGt8QAf0DwLcTjPmxFpxQeJMgNGeDLxk1tm2rWiN04L4mz482V7G0D2r28tYxEtm
ytBcmkwjISvNfmEDfcRB0m/yJVQ6ylHeaQiSyA2BshENjNc8vcNta3LMRnKB0otnVVu3cQCQVAXk
pXiQBFsWO04bxb6GZl/hetWV2CKUXXb97lGMwQf+bhIl2aiozFwEJQdLhvsEdYPXkTQKreZJWB5h
eCLKr/MI6EGLD53TbaU3UE7KAVbkrK7jPPEmNXhSvWYiA8BGftnHhMNYGQ6PvCYz0KiKTZdrnwx2
dqXFhHdapACTTbpY6FBoEkQubLb+SgB2LqscnxeQF6ZpRrDPl55SM46Gbh0iY/rSJiZfDhHbnSm/
HFyvyOMouRii5VzY+ERGXChZBYLVOBglJ1aeriP51cNv1vtgbSJlLultsQsRPVqZNxaVV6P03scx
ZGfj9pvMFBG8hQj2rob8d14W2cP0z2VOucZKOPmDN/xjoPrque53EE0k8eI5WruL7WtGR5ci7cS5
xUQZscElCeSVVk//5mEgCz0jSyxs2s+6s+Fm4DzzapI2B4Qm6IBIQFPeUhWBkWpQYrBDzmb45Kls
ET9rrzWkeJYzce2cy0j8Yz26beliHRRQhTT+SQ6GIY6fa1vjksDXQQiK1JnSYIoZA2sfoRo3HbgR
qGUTF2UkrMPCfRmJAEOTvrYkukOwQJEgilqj2JrDi5XLY9ffYiwLsuKFXVxDei847JDPq7F+GgNU
+TioHHYo2k9EyrZmZzuG7F+qEaCmAZj5XufeAegZjPfU1nVNaIbJ2rF5Mt2BzDhHvQeB4/eQ5BBF
GywfkeYif3LIijCTBEH0dOst525A4Y9y66xl9MXMu6PsBa/FfkjHh0LrqRRH3EXjhZZqHTft0bCe
BdQNVJ7kKxDAgOIlpoHHtEclYrKIouHyPtO63Gcy2pZT9WqxCMy4Esdlqd7KPcgeHGwM1cFjJrR/
betshgoDUhaQKBahhjXWOXNk4Y1Md57IWaIS7NZGGO9SIl9oDalYhlPHSwu2yVf2RuOv4RrOZmpf
e3VX4QucAQ+/Mm1hUFyt8TjFN6M9N6CmM8BTJZNKgowmvLETS1tWrD7Uhm2NzDxFn6MzaByhh4ce
lHr0zAnkWxvOtMVwq5dfFZyM+lVHFRfY7abX7U09ZOeZYjHTvhcipGsjqhyOCRPwHkaikQPJR8HY
FsN2IgiG/v9YNV+DpjZ28GW3HAvYd8f0Z44pDpNgRe+nM4YhV4JmCBVFB6MvQs2QW9MnyKedJGGz
W4weGLKKkne18eMmJfwG/Kha5kaLpB+LDxbhII/ofhjkFpqPZegOiIlnd47eMqGuOUai5Y0uZmyM
uHdrt9jzJO4b0T0X2KkttsG5M+yQqx/d6aeCEN7Xf8jlH2xwtnMFAaYmzJRdcItXOu3gHyF51SuO
ITFuyJNZxQUvjbHTUdvXhvNYeYthZa5uEhiT+p7it3rA+63cixbjd7y6PGpxayPblqex+0zjawQd
G0HmQ2K1Gy9U/DCcvna/yxMBKlmtLVx/JgsQEDMYDrpVZ3mvYcttLWVh8ilTUNru8NOYpEKPZQsR
OAyPUlbbUJm/Q5KhkBSnxIlf24q80QzXYhpwttVGN687VKmjIZkxQ5F7mCkcy4lyibOUOdpwAMrx
pCr7XKFuiBhqJcDZvS7byTH5c6BmcpA79ywYb24bX8NAGasIq4SGzAiNszhHtY5p09Q4A8RG4DeP
mMuKrGRv1G9mC+paNB1M6n6FBMu0KpzT2pcHm4WZEKVPHNcCEEZ2BCRJ5RTHWzZMVNtpcUg1Fr4G
UlgUO/jJjaw749q1VnaKkic0YWRJUYEVJsvCG+WhX65W10CPn1baT6gPO6nUISUoCzSSi3KXNUxc
R294HL+rQC6gkE/bYDwyzs5bBqtz1etuQEQW/BCLLWVhFgHnn4Fjl9ywBlGpchlaT7godlbRfNYW
LE1z4muyELM5QqI8+KvC4dB0FuprztyBzJ84nHYtQPiuMF+tPLzWEdbOwP5Wpjq4bfmSlv0XQL1x
36mADFxRX8vqS2OoW1oDf3LEjVhJbd5+BmclJPnBuBYpmWY6Bq9wumC3eyoR+lgZ6e6V4TtVtGrH
8R7yx8fbuA4Sikjhgu6tFjq+jqZNN5MtmyA/UpVfSe7MTH803LbDysMEP4tQHmR18WlkcAlaeWxG
AgaSaLhXDKRA/oZXyzaf0bsddShEZlic+7paxn4s2aBUCMbqZYBbJzFuqrNxfmgblnYHLSz/FGkL
nhtuBS96goqSsT3jvChgM86jrOF2iLes6EBNOjmh3jX+SrvGSe7mv7PdfVUAQeN0IKAtmCuQ79Ca
a1ZKnYo/hAmEuuGE9pJb3XksNbN53Fh69qQD/Xise8T+QhFvlCdmvdeMzs/TidVkV75FJrdb0vgl
RtdVKRbzlAUnt1oK+kx1H0jTEP4hYN1CMzvVg4eNNv0ONID4ERqvOSWm1Wxm55zFtF+yarehRqCB
FsjbFIDUhWV4GEg29Gc8ediICVEs62vb6yNtmzHxXdF8thGFeG3ra/y32NNhMk2aRhcomRLz3CXq
VDT55ySjPXZ69jDDu8cyMQjbtywlY11DFIiv6WDlSc9+wONs0raNQx5oEGKe71zzz7bMa2w2NzQJ
8o1vcHcyzoAhr+76CO4rwsXJvHXRI+Z6RkoC/ue+TjeF0Rc75jnfJESesyr/MaLqaITG2dQnuc48
Pd26KDcTlb/hjzkox1mmdsu13/8hf8OWYXzYo4b0wD6Vik3NWAU+Nn4f69x6Zudqu9ZxrFBFNxCM
tfKSz9af6J3Htg8OrVF/uAbVrxa1Bnh42qxh0N44O7ZuM4Ceig4BgE8p8tfGbXkAkiU6Ir6IOP4y
84khqb3WCcXQEnvfZ+02E0z6nACrhZW8Tz2fYFZIlO2u6Tx0Yf3Djhoz8bJ10W+N3jUXp47PXmdv
HWF8ghzJsSEln2iQDmNYrTWpLzjohz7AYBO+uD2Bmx4i0bpMtuh+1m2f7mKQz16J6J/w1LKePlBV
rfMgeDXMJUzBPRDCicFaMi1IAtYJOXOZoNHWUWSciOd7AixprOzGW+cV+TUdJyHo3xu6wTM5lOxb
qPP6CvZCUs67zKN/K3WQ9BQLZpIeWy8bYMnn97FVlwlIumYvRrYCXq/Xtn452pxSLWLqOBZ/jsJX
UbEq7CYNo5smCDzQoXKDW0Rda3MiV7Z6ZPN2mrPpPsGKHrsY6GXyFJfJeYrag9OjNQZhR9XOdseZ
vEsUyReoCqSjd/pTHvWXTsBZl3JTymjXOTbVR7XSvfjcCGKMhlCwC4GWRUkaf1pOg7SIqy9OGD2a
FXrBetLRKqRYXWb9oobqnAVxtsZOCITJMyn5DTdeIw0lHsSU02F2tB+tcxtoDeo2eA7/DAMyG+ap
pI/5HMr6JGN6XWMmJ6THu4/6+KmxhldzIJ2ihHu8Qgb4hW/uDFz1bCdqyRDtviXiemgV82tq1+8F
6+syIiUD5shjLGMkMvpaVWzsM8M+dl6pb3ROVVhwCONHN0EimaT/hEVyiGUOm7DCp5WK/KypDn0k
Wy1UBZglZGEZG7BxtAP1+4CGjIk2izpt+hdWziEmnYH0xalhv2um/pAtqal0E0lhv6BarTcN8wAU
PCnDbvEFhpakAStUL43BIB3NOL9HA+BGL9lTTR05WWWDq0zT3qO84QSa5lPVIjblFXsoamov/Hec
KmbUbHkXXuKKukln5MBaI72OcrzVI7VXabXOyjb7PWRGXGPajoNv77rN4xxAtnJZ64J8WmJ1+Lj2
durQDyBy3FhZQSGACdHvgIRwA6hjM5Ebbo5rHR35yp6sQ6Ol4aadE7HG9LTE0YT3MXBigps6ZqCs
nkxkGRuUlrB9eNcsu0HO6xHqotRzFDvU5A64ApqzBBoy2gjrbpCgbGm0Yy3r5weVh1s1sA7H1UIh
aVN+hfyMKGQWqgdMg8nSNR/EwHI8LocXa0ADzU98txo2dYgltoEg7yrqJtTdXSvOSZiTd5UI+TSb
UCrTZW7FwCi4ocmmgol/G3rE1DWBJVdn7gGyzWNghebcgioAI1jw04ykyPzS04oFWPiezK3iFyze
3IiVWCyJjfaMOd/awYiFNvQgZg02NA3Rv8py5ubvyWoIe/az1PZDBrBOnIIu37l657BXp4UNLGiO
LO4S7Mele43HYvqbi6G6h722lfEADmoefvQYWHAExSSfE84TPhh9GJ9GDq62xttvhlyrRpWcKyQh
r9B3OM4HhwdRzvw/YhLCKJbIvpMXS5gvI8AMVnToBi09/xsT+C06rDheKnZ1ocZ6wBtq8jxylogk
CoTbpienumT1IbiOHqw+hz6tfzQecTdODilybNw3z1UvRYnxBi/KSZU5VEZMfrgQjrMctrpVPDt6
s82y4Dm1p2dZzJewL+89fiUJkTYvpw8AdNfasnwNi8yDPrBgdzR3U9tATIMar6bjPoZtsFNF6Rci
eprkgk9J0UYm7qXB5Zx71FSQx/1hbDiOuPNq+jysBn9wVbWV6YbXiuzvoOdqHuZ0B0QBpc3AXD91
96HKjoUO/YDlM5dLlhCNsOxJFuvyGGoORn+PUR+RtxMfvpeSW9YvDpPOvCAhvXna8K+J8oKJg3UV
pYOglO4ROEj6j8hRmlXGDnWnHx1QYC7ODNDGM0OzwB87yMaS5sTk3MHJ/hdz0+Apyb9tdM1JEHyY
A7GGbptwCDu/rdtcAY++AEanLJMnO8ATGxeMNsPqmqYgSHr3Nk7keAGzJ6fQQHPPs4dTBvmBDqJy
jBsG8Ybk/MtNZAjVQE5TyNYyEOhPXY1Xvm0rJpTptkkE9UvSo4/KI7YdGR2gOXk7Nrt7a4rOTdbf
ddfC4UVlzhqCiBfSflDkPdYSl2GZ5TuZEQxq99MZrW4BGlo8xWAUbaPfg/m/FfP0ry6md0pmPhkk
RGzhh4B8ixyMZzGRxBppx4rjhvrU0oabwDP8TvJB+NSBDd41S26AV7M6ieO5pJwmetkfdWjY8Jzz
k6mnT1NuJpciTptV2bEoUm5GtQ2sGYDkdeo6ubEZo3Ds0PNhiKRW9LhxZq3BUVMn26AVqPPzLwsn
Fl7ilna/Er/I3NkQWCR+tANju7HZWZZVPvW6Y58gg+HrSFzkx32mmP0JskDbqtl7lfs+RAJ4WYb2
Fkrrzq5phZhkrtqa3Wane09JiyMpRmjykGbjqZ6HxemfoTn1PrzI4Z6x/VGin8lamEHzcjaTSs5a
yH0zTOc2L4eWpv8wh7pVLpkiVeQB5m0GfkLc33HNHxNtuAeFOAbSujCm/wxH8UJRx8mG8asz2OjN
kOUCfOQPFR4YECLW96yI5oDPegYL8oNT97UpKEFyYqaGRn+DacIeJSQOxA3aP0ghzDoBRUaAnFJ5
mPr+O3Jca8Ml1e0QOa8HIit5S8GLocrdaEC6+rBzOGxZi3EvtA+hjlmgNRQz9MFEKUIYRLLWVAXV
TNanoi6OsQcEwmJaSnULD6mY5GdOd7Zpgdcw409oYGir6npJI7JR0vbu9BnkhILy/2vPJdTGtbaN
h7oNNuMHt817wm8OGeYFQsJFwtfTDGPYjQVXLch8f0gYR0a8Qt3E7T66YAeKF31OCXCDuJdXzsW2
aI5Rf9FAPgdBxxFLRkvcPIPBwJhmMPUJtVtHn5cY3Vlk7qcOI4CVUH4wgS6tZaDfzUI8VqYkt2Kq
kLmj8g6m5man6ckaxO88hUwZBApdYDg6a785JJwvtfdOK9mSTC8Z43cqX4YvyTxdHUc+Dd0SZ6AF
v0zGmP3jb7SV/emqYcNnsE1d2DvSvXEEwIs3sA3WeugnYlInlNSPY80yb0QrsWEmTSRWE2vHTjHa
8FysqzUDJF8ZSLNYE1bbfJ6fU96+zEP30CUYBUN7ujK/suCeActKG0RIZo7MyTaFehAQ77dGQ+xJ
4wVviaaxUPLQcSieh8C2cX0Y2dYmwTYcxi1X2L5Jm22v6fQo+vzlDs5RuncronQuYvuzJ7xk7fK6
7CQcRAqp5eCrABYK9nyZHZPhBVwhTA4BxkRKLEZuvcLVIQU3S5TN2gEIINAUqM4ZZrjRgT8WRbiM
J4TDRyVr51lFzYjyi+O2R0dDDVoJJpk54nzD9FajQKKiDUusWMNiBfs3T9ayCfX+FZYZrDS0h0Yl
yQEY3htd5Aixm1/22xja8PSXKWK2ODzmPAyryGSi23ZY9w1QJibvd8PBvNJCGtIgsz9SwqpXAE33
ESRRAtD40CwEUbzmRHjEoeUbyJn4GKsVRQwSA9QhayTBsFmb1DwoVL6ZaH+g7vwImS3k+qcmJA2c
r/Vl0/kJ85UmJm6tXcIc+mEz6Ry+qfmkz4gIhir4MTIKWS1bwGlusHVHFAEAaQtMiCgO3HhZEEvc
ItGwJA21Ej0xijLJfazsGZGbBotpJMGQ/fXCWFr4NZVP2jOawWKBVxnjffYISxqt52QCamIEvIUJ
YDuwZdBUi10szVvUxJtqMO5FV/1Dq3yAHYtWrCo+2xYCPI/fX9KwMcHjFxDYN6feruhhG0auXuyq
Nn3Fx3fwavUWmuNv1/Fmp5b3BOL/mg8tAUhxhJSlmVdW/z82kRKvrcvnGjZjnCrfYsM6xmxbcShA
gnFLn23lX0tiM/9G+mQii2JKWUEmHzz7XVkJttHcw5tgqP4V3ParmE3+Pc/HU5w5BXgvELXgFP4B
6X7G3/gH/ua7G8it0JW5r4UNZRrC0pxUZ28od1FS+DTjtKHKuhTCgTLhqepcW0HzGEXiDB3rmkcN
nM+w2XNLrYGKMjzje2MfelIK9e4Uxws6/19saMGmdM29g/yZfYbgiXfbH4+2cxoRLNodW/5ipGEn
MKxRUY/4Jl18SW9OeO4G48gYhwJd8DsEpItD+6922WAvuBHvyKjT2LuEL6ynriG+Mc2tEwJZTn/H
uycgEB56lzNoxJ3UQla6aHZRb00LOaep66+uUz9O6cQYnBjxVaB4NGb2cdhM5T9NeveQdYnq5QF0
B3NxVGW7xbs0M9r284D1oIeUUZZAB+OUiYgBNg1mlpErP571t6kxP90eSVRWW1dX0z4qrdYZalbK
T1liPMRJ+TW7+OJo2xFzYkYNh7s2pq9OND3Ulbs3KapnN2LKD/8jCevn2Jq3lui+Yml8TcREsD22
mOfLf8kY3RH/3EmyeKuK/gjmgpzoSKzcFJ5kQhLvNG8U5rKUbxuR9TjP1tbL43VdUeZnPZagpo/v
nWVgUyyAh1iEoNTERk9bJ2DrYPQTU3LsiZ5jXZuh/FJ9BIEtpDeaB3Z4sKm6ZH51RwPUB8wQfBPv
C7QtN4NNlHvbNJ5fkyC9OxGpV8W3qyE4tpzjnCbXiTHm4JDO00FyHe2nEAIkKKyHrne4HElnzGbk
v9625Q0NKvUpSAiPDbkchPGK5SBCGVKmKq5IFs3J5LBaRJIUKhb2/8TwhT2LklPttRbPKCBdDCgH
Lg8SMkty77tzmU/XZDKYolZvc8xYPOf6YcFe/8fReWxHjlxB9ItwDkwikdiWtySLRdsbHJJDwpuE
B75eF1pooelRd6uISuSLF3GjzA+V01Bd3v1TKrn4c/pcUWAVeO7Jjc1tS6t6lhbnjoICLhrHjPqO
WtvvKVvYJki3JmowRbXNbzz/ptC12aTdfGTdKqHVjCLgaVlIpxnNaezO9pWydmXB2GYr+dxZeATs
oj9ORvQYzOF7VFI/xBGtc9qDmyW87ZySnku+aS3t4OZOl39W+VVCMS3D9Dqk+L8anfAN5EndlqV3
9T17l3TWzwRs1ePupjzmW23VNIMGtOEwwTbZX6fEoYxS5KxF4n9j0li1lXjOMGWV7Cfi+eYjnASa
ll8eUGINT7rpdlL1h7Idt00pyetOmEnFWg/261SOmyrvs43RkdtYysid9pWatvc4nh6t2H8tw/ga
YPHm+H3wKepm5RsxYOuPJDmpuNrqcroHkZ8f6UlgbTshZHcZ7QZVSyWp21mPXT2NhyRnHnNGXokp
BFvb3Vk96y+rmR8Mm22NSen2GM3fORVzNkYUMEyYM+uoXgex/uaMfZh95Ilm5HPwvOkvycZfN/Iy
8F4GGKSEQhUdY7TP4SCFkLCvLTuEo0MQkaxERiOADyJAj+UNGdnfpX1/NVz1b67yek3251nlxMpt
fIdBVt6mEr99SMEol0nBe5OViuFA1ajdfOOFEDXnZv7gcfjqoA3Q47BjssIfPhF6hCdJM08izENr
JjuWDrsxT7YywTMG9/xKORcwwBq8QoWQxi6X0bZddWZ18jH1uSyPOpmfkyy4qCA/QlY+OyVtcKCm
7A70hQPYtos5Y+OC7pXErTYw6rEFE+6IoZYTnw4/wC7zWjWljVhu8G8KNvKUvejFl41KbV4ygdgQ
0EgxwXP344JcmibVUljrlED2y3IKz6iXK1uCpRQTl5fJUTiqxlebu05tYaWc8xMDwOOilyUeMbPR
98gINTvuFKfGgEjE8qt18H8lGrC2OzfmJhmR8dKG/wUXsRakYBXj/lh2F3ZgUkls1fY1HRmfavQW
7VAqlWHKNHiTE+Jwz8DbOXrNgCARsydewD6+VMDTwnngE6bMeSyOkqljNGjbrJf+dPFqTfI1kPY5
a7ALzD571LmsN9gG2GM5/b5PqZrFUcAi09X0xMmyPzht/UcsdzdVBZ4EbfI2tHfw3C697h9yFwJE
R2HEXC9xCvZbsbQf69a7RzPLoEDPRxYZB3gHzCZI6+xdg84598lcbJX02THZ+S+8i3UnWS4m05uJ
n6M1onAjcMjENVh8/EZsVtdeANA/nnfg/a5z0Dx59AB7Yv5iKXWwVPkGAbwjVVwf7SF5aVX7C84K
z7dJtVWBk5XHiTc4tkV5LhJOQLP7zkau4FXn3NMZ5vDo/A1R9OnjNJe5u+d+RzF9Wucbc/J5c9CU
HvSnxoE3WcqX2mQj1PUfloR2IRr7NZzHi+PEkJG849Ix1npdvWropsApaF2bolb8NRY/mUNHYKyN
R1N1WO3D8jNInZ+wiZad7dJwWHnPKD7BurGaPSE8Bo4UvKszPzlm8Qy67bss+b+lkVS2ssc+wwhx
973y1jZpvhsK+dwDQ2BHUISPdHudHIfj2IshsJGgECImW0clFPvS4nuqs1/D5++f+MTgIfcSGVzW
iGXSbAoZ7dNm2rKBAaWV3l3EEyPD+jriPhxyQgh/zTINCb/+cFm3ymg6m7m+tw23QWbgm4BA1kKT
tm0DjnhKhiudDjrpd+QZTo3UD/ic7xQu7fqI0RQfC6uCeUulFrpJta+8/sLdGJtlnhcsfLJNCghw
5Ba+7mpQuZGz9lhDJb0+NRGnHOm0wxiVJ6+cnythfSRWfxX8S6PPGleLT83PspQ+i9XglqT5Y0Sk
Zh6Gf/NIMVPnUkJLeldgEvBvzKqfQyZ2Zou/cKoxHXRs5xNb3M0lEug2710tt1lDbpwSRZwXBL6c
lIuvfY5tB1sjanAUigcWu292WD45yv0I+We+TfP6iAqIZToNxj3g6J9s8E+gAZ6sMCJwpy+Gnb3O
gMqMwHgucc16E4uFMT8hOh+kOzz1Rf8cuPUB4OjJoY+mCjk58NyMLSUaRpgfp2E4JghWfmfznqCZ
cLDvrigwe3SICe2pqwSlKdHJiPBNmPVzo7AE58YXnVGfFaKDScuABBbJ2jpY3v9sG930k0vLveqz
J2sI7+kAb6QT+VNbFJsopWgQ1yEVdr+tD5TWbRzIW4vl1DLhNfJqsFDNcCpLuvEmeoTRtPCQtABy
vfSTYA8Bzb7l24SRAEZamQz7mgcnnyUQeu8aBdOTI8lWud5fmPk/HasO1u3uTfbsiyhtEBhPUsFt
i0ygb151CYCx9KkvMx06wcMLS8ClF/s/oxpvFqZXakjOc8ffYB7CTYlTTofjUuq4jVKCCTKGmQK3
4NhXwSXjzxRhwG5vvEG53mui8YVCGOmD/ZyOdxGwQOib6ji03rUrxBV041fC/s1nzi6d+Gw4zQXy
nLHU32ApGagwjg5eTymmqvZBarw4Jo9MSDNuTPoLYMlqQGtcpbykQsYYTPs+78iEQvVy67YGILR5
6sHGBy/4nt29FUJCSluyGJae5SoeouOIbSAgvl6TgCYa16gTMcQYxSJ/mz026r5PuwpWfnpyWIeS
uwtSxBtoVFp0FgsNyg96Y35nfXqeSqSoZGALNl6qwdlN2fQ+muJdjckTqs4miofLVA9bswDT5eTj
ZqT9jqvY1ZtiJncGPoy1cFsVfX2gndIFV1cn4s1tF10hxl/kA/LclpkLYrNHCtqUuYgfIYJVC7bR
7jeJG3+CLig3k5rqRzwWIR1QGBccGz+kxPt+9uAWrE1s208zrI8LEsUS9hqTT7y16scuMZLPnNu/
fhvbrJJtci6Z7NUmHJLpU0nyX3anODwqb4ni5k4DXWNune0sOODdigi/lyArFalyT8DH5ONgeuZ7
KKKAmvnaVgTgJvACIQaqCuAIbiq+BaFrEU3op7ss2N5TYC5dZG2iNNh7J3iB3OxnpiefDBvzeeMg
/dTGGtreWqfjG7mLncY3GhGuN9v2UcU3izLvTpqPJvbR2amOpk/scfjISlYPHTpKjOFHLN1JAMP5
Z2MA52fQKz9mH4PvGwwFb6BgNQCxXJzYjG5Yxvzmk4EGS7Y4ECtm32/vZs0XtkWBwICR53JdoPH6
vbnqcmQ+39nQcfhYUDYuTX/tVfmbEVKLRk5CZPmxhwns8B3ujIF7l3tO5PgvH4BHNeKp5xsWeq+V
Ck+xZm03cF5CmKVAcDe1f006bwvQEOzP2EUkewtVqg0ote6/OcMPLtfYhvdk1vxz8S1k/hv8yp1Z
gtdynVcsWZvGb39na7pUIr+FFXm8Od7StHWnn26ziGUk/g9u16H8h1c9/FVmfGisFpDIuLbqK/aV
tTtTNVHSm1763CZZlK8wh50nqpYxaa5UMND0A1y6kmuV3KGXoPTRPVqVWycmWOf6F7yYaxZOWM3G
9Gob+aurG/cU9LxQDNNLzsS4d0kyfaQAbV/7jNrWqjIXgwvRQWILKMgEhttputrlfBWOPicxWIEB
UyvPo5PcK4k92MneBXYAOJRpQrdolF/xRXX7IDJNnp6QUY91BWaysbkpnHYI7dn3EGe/PiAiEDwj
C2ibCz8B7NUw0r8Gw8K4J7rrv+c+j1jP9+ehiI+zFNPC4eq2eDYfGeP5ti4fiQS3BVi3fqkjPXxR
OfdlN/2PPXr3ugY9G3XsOqaQCBsWWTmIX2ROAl09yATLpGtOMuVaJWFnz2uzFx1mem/30KgiOimW
TJwK+jsrlKPnUr9WqxbnpVKyf/ANP3rBDWL8U8MgT2aXv2nHTT+UgaOEV28J35qypbmwAana0tlK
Dn3HTPQmjyp5atvyh6KrZ9uo8JooNzsm8Shf2Wn/zi7lxmbm0ysBSI5y0Esb0X/WlIT/SUoVJ5Tg
4VxzDT9WeVEAVC+5vJFp+mcMfYqkGgbhel7owrwmE8zw5P2raQQ9XbkjsmYA2x4fw3cZUwoPV+DM
e7NaQ637K8NcvjNH8Ltnpbp0av7J4vEvLskrq+q1cKis4njAnjZyn+WruDew7h3ysTM+Zx25Bxnr
hpKttL0q3Qy3OvKpS+7seF3WaPaJzauxLCe8ZaH/k8FgLyhfYBbhUjEhZ9M8kEkwhKUgGSRNt34q
qDN5dIAyQ+tjvItKsD9VP8ZXGl/ifShhB4n0pMsZzUEvgDFZWNNXropfs7Lcx7Sr60sC9XRwhIP9
IM3/lDNwWo1WzcLQwbmve3ZyTkhYQlrYOeeEJ991saDMOlxiFvhwSm3hzhhomoRwjDxVlmfJj43X
IduycubE8MoI08QUNzuawTpWZT67UivRO+zcNqlwq3llzyK3FDPSB6BrxGLfzyNim6F4nLWAGev4
Ryuwqm3hWdFz0trd0fOpdUPkvYNFPOLBAqXAr/GN1NFrMw+fHa24uzawrSfXJCIoQIFwHe27beI3
Hfkz0Z3rJAfsYTX5dA2BEu+iKToTpsaRAltiRBqbr6oS7Qab7JdnuNnD5JlAcSMzeVW+G/N4tQkF
dfa7Xvjh3VxPH/Wc1fD1OC7BFOBNCuYekNfAxYDj/Wo1uMgyk9F9cjCojj4PUBUB7XaDs9PklJK2
GXneznmB4cuaU4uahAf129QLN18t1cKHYkJZmLzAeVEzaTCImzMCo/8ctcuyx4fPadIedbRmNjti
ZKizjMlb4ztajkziEhr5p7axplBxD4AAvOo+IrC1qQsLYW1oLAIb8PRra7ib+Emmda669r/Aww0D
OahYItA1oX5bv4RcDQ+FEVXbLMm+vRpupa2oJe1S7r+dp71tZOfxiqzzhFjH0OiGisEojpx9Wzn5
tZpUtFNW4+KHK/+FcGeB1yvKl+aeIznKuaL7df8oNSLh7Dbx1kyz8O5DWtxaI12ZsYFbVlFiANXf
2KTS9Ve12X7Ktnj0CwS8wiYXD6SkO3j24EDFFPJsZVa+Ty1ccYFHzZ+tFdacOIFnrtlCxCN9v33q
/mtF6BySZtYf+Vx0eJXrT09C2dTtuc8z9l8p30zLv/SD/jQc5P4sZCdYGqSPU1hQR2XRENnQREuY
D5wP4tqjUYD2xa/0581QwwegZSvWz2A/q+6lxV50yKrkiH+L8YgwOlAx+CIq7J6HGUcxQtQvnsOP
StcfjqFeGFXvLAzsVYm2gzkeHFQ/VTi/U5kRtkmug7OAgLuw/oG4CSRWxRD4uoVpUE/zJrO5kzbF
SJ9oD3owCDK9E4BMkCYMZyf4/cAWMfF2NDaaisxuHRE+6TN16kVGleJyfcZRvirzOr4InNgrRkH3
2w4cSDpTAzNgpvYHSpa9xUbFItVqWT+M73xK18rBStrb+Oz9XBAaKnOcoKLx/5MGpbyBtbwUFZr8
PLn65LczbpU0iU/Smv5xbAQrU/O3g1pnfDS8kwm0F2tnjAh3VeWaPqQ7m5A3DQJkrXi2gQ9MnwyA
LH+L6bM1SrkNJ2SVGBnqFEbMH7bD1JsvHYYZKrWP3rIWI7SNKabL1oRiu50LdUPTNHch7Rs8kYLd
Ze0cS8/Jt8bIiweVSuIGs7hll1QbRVgJ6DQii6LUWx8P88ER4sgdjKeknR6wWlRklaFVVs3MBq8E
Y950T7ifLjHX8z2Od6q8EvyfSoY1T4UwdkHObY4yDO6iyZADz+am5JuxtePMcC+uAaaubXwFZGAO
xbEog/KShr29L8fOA8+eYS2oqik7+5hyjllMeDcxbZx+Br/gjR4rtiGSbx3BfjKirn9AaRtpM5Os
xyj8XbDSXrnzXEJodZkTKsFZset9Nzh5czlvQzNhRWyZZ0/5lHv6Y0hWJ8I6gJvdWnTjb3dY/ORh
+mNlbMw4o/qtVefOzlXNtIfjzI9cBAiNqYPNlXQGz0bcweN2CR7aCDuZNz5J8ioQfAoWcF0OJiw1
hXjIlOP+Vm6uj3hfW5CBgqBWOucbxlbyEOMg8Cz52XGupvjZCub/qi4hVohb9GXo5+gmTc2LqV5G
ragLTE4LXMIQIOO9ZtLi1k+qQhsm93Sf2i0vhm8aeEP/IUb6fktdjNc27Nw/R7Q/lp1E+6QJ4NXQ
8bKiYxmuJ+w1hhtLsXxNsjOkU+7DBf81iXEyUYBVbyeVotjZ6RCd0obeVqlzsaugfa0Syl+2RCri
V1k1oBmpIMMC7r9FkUOfFdAHmzFuMQZNWbA3UhD5dTNRi8FJQufZzsxh4ca8LRgek/emK2GZlz2R
vgJvJ6HRz16btIMbnvva24ottG+iCDP0rZRXxdzQwFx1QAPnQH9RAMdkqFsiDzLE91+F9VZqp9wA
5KR4rS+7kzX4n7IK+i+nopJG2fI/l1Uy5R/u3QzVxwS+acUN7hV7sgvEDOKmM6a8UjCQX6mHRUKj
Ymg1dmSr2Wo7B9JtxmMb6l9roT7nrkqO/Fm3Loxv9EWyuRFs/Wxi9HfG0GYns+hAV923UshpfQ8c
I3EsQIRZxBeF3HDYW9lfnIfjURTB3UWyBVbE0kAAnqcmaxru9H8CvwXedMyDkTy3AqRQTSYeFM9+
6Jv2ozAtKGI9QJ8CdAUPybeMB7ZMDLA4+cTEnlsXG2zcb2oeF0i7HvBWOJhTRzb5tL/VUCPs5TxL
wtfJVycktQFLWFId6pwSttLnYPBK+TDygs8LMirTSIyhrHXEaYyFApsNq+6s201peEt97yegshQf
wgy9OA04SbVFPkuqXSkKfUBJL7cM6qBLBU1rbR88u8oKEELoSBxrr+CNNtC+Y0/DR2s1TxSuuih6
Qh3HmWKjNCeRpUkFbmqPIF7mVNiNR+6CpQqMbeGOwB6dpvY+VTwj1eZpeAERzHcW8Nxb6dYtlUjq
dR60WE1j3V+KouCrGRb1ByUEcDyCYTxV/OQ+bRxKM0tWXnxByIa+Lblhml1Z3ksX1gkVlTiaxvAM
mE9wJhUs5usAW6UTnIt6Prls3d9nrNlAHBrGH/c/4m6Ul7fmAwcG5R6CrFqGJbLhvcptCqWTduHJ
fzEDRsZMxNURvixkg2jp7onG4hSJ+NucsvQ2zmSO7bq7Y9iGdtSZqGFO/pL2QK5je4DlMwQmS44o
/uc4Q7BDkGDhtMR00yrzyWMCVElllL15CHG0dg2byRquDIDfVsACPeatB1Rn0Qj6kRRONQanvMhK
0lHyMcnSH+FwtfFGjaiXUPK7bsLaxtUdoQqUVcV0bfLqMqCUre3E9X5ghPyrlYWjcnpG9qsPwsnG
TRYRkuY8mB/00HzrLPrMuym8RUVL643VXfOk/Ulc+6WIoz+zLuj9gfYWEN9Z+21H0if+z2rlvc3M
Gy1LNQjw/IGL9+I45wfGYuoxx9xyROvlETPljkU5C6Fc+1QiV+5JhvKHF0+4Jy6ORY7L2Cbw4UY0
2fjWoaQ3RfXUyuAKeJ/g9AAPo3Tfqt77KDywN1NWPeCFuUpvwE2N7ZmGOdzZtefRKGAEsNyCrPgC
dXyBvjMc4lrLX7sXw5H/iFU0jdRl8yIBZeA44uYm9s0Is35fTEUNg8wkaO/mFAnRjMB0y9YFxaWu
DoHVgv7OxrI4QWKQR2My1GGaK2p4jTkluRpg5yYqme4nfOYJMtW6NQpQHbZNyNka0WYswg2i8seT
VY6fZSn/oVn8xTaNjguexbYj47HnZuu2C8w1wezAa83e/t8qTU/p3nBxdrgZG5YwkQXJZPJHZt99
pDnRTSJew+Tf1KQe+LCCDav9xTjo/+eXzen/QNzYKp8l7W2sJoEI9HHzhRElWo91mxzmmnqm1PvP
K6j/sJ2QhNik9ZNh1uxDbZSVrHLvxlL6GdcuFnH66o44tK1nfsoMMrYbHWgtOkSw+tc9rRsY7xN8
4bbZrafSnnfFOI73EFcOa3YRrzGbo2wo40YxgrnrxqZ8TgjlTWWmv7Ahla/xXODlxu+CYkOHqB32
cEiVr48xNl69gmwcv5lpp+AbG+JEUNn68lO4Oa4qebUrb3rtB0xNK4vqxE0om/E5IBeyMnI2E8yq
7DdNcFpCSI6nceHo2hIwqpRGdxgzmsmQa507Bg5765LB2iwMwI0BkJlMBtYSGG9sAwMOl9jIsRhG
k3afULdvpLdGHOdkt/0Id3bBfmxVl6b9O+P3ekiGhuQPnFy2ctqBBih6kfI5VIEBVJzuId8xDPgj
CHs/U9js3c51vwyrGvk2N091Sw4GNbNh5yOXijVOuUbhDfGTMuZU6YqZ95TbIBzzoPHr4IUKb7qn
DKNEMnHIRlj4abYr+ruugaUx+WPQrEN+HiK1+1tIwxAbx+wa1TT5mVNo3vGGUpQRGrBrppIw6ZgY
z7Kj5Dmx8oryJjaW2RxRkE5IZ8f+mH1G5xFgo05gzar/paF/YevYEkKRw7wjWvpjjRjUH0zheo+G
YWzLvudg0dhZfPYRDdYz7IP+4+Snh8JpzsL03tqiBRbY4Me1xaz2iQmBAGYjn1wMNqFx4eEwfzMt
12W6GUpUnXyZu3OJPaJ2R2g/rj42rX/na0rLaiIundMFe5R2a4/d7YERP3+Omd43Qw6EEs7u6+gp
jQkw//D49m6cIJWHQdr5yVbLcUMEm6hSiZTrgoBdKV/+50lKXvpyEcktzD7ax2KfquHskYagXgAT
mfaSkPU12E7XFr/0hMoLbGwaUSgkgs1sXd3GDPaVFuIFfZTvpxC72cE5WJJRPZFNmm9x3H0advwO
1bZaK9Il6PQcCqg/xhNVu+MuF8gKGdLXKi9SwdLVhuVsd5THhoRDbJe33aCjeRM22qYtidQQ4Zhk
FQThnyFptHA8w7vw9aevIILr6CX+h0JiZslC/wryiLo2UIKJJfInlM78ngTsj/gp4mKbwu6SsQNB
FCn+Gyv1HAjn3lWJicyUZyTXE+PshiEyh90aOLfpy5lnrzpPdvs1WK7ER1TPBz7YDqJw9J1pgvd1
2P5EOq02TTBSjcpO7amTurw4yl8IE6I4R45sDmZqgjF1MaSkhtWyEHGAZxmsv/s57fad1sJF7XTN
89Ca+U7ZeQ5wp5h2lTHpl4Y85rZBpVgXBWNk1YHfTbD0xc4EEMlvydJXWDSMLqeWaRzys8jaIwUk
dYL/KHYutu2BboiEsG9V31mgZEqkQplyASah2X0GVt3e3EKWSwWHv9UONIwiLHv25mF2MEvpfQjD
JU1j1+ZjmRnNCd9tcRjTpj0WoImI9w1qnXOlxc2Ab62LXf+xjnK1Riv17klidC+eKfJjQEHqnu1I
uHW0VFSLZtErF8huz9uYqwqueROnQtu1H5MDmy7FNQlLJOiX6xseBdGU+6C02OoS2Tl0Ol5ePBoj
BFL2tqW+LJBZszbn+rdoImNXS+AlU4hEadh83ONyUyXXrZ6SelykLJ40huD8MlVixH5DMtOmBHlT
1OFHq0ESpS6JL/4K4og6AjaiIBiV5TPxxLh8KZa2h3ia33pZPiWZUUHecQNABE2Y7tmPkfSwkQL6
YtqyR3Q3xUDFVdUiBeYEWCcPT+mU6Y0y2gB3px++AsZ8npT71Q+YuSjLI8NAyBBiUH/rR3WcgNKb
sWrWraMe64pBZFDVBmpw+la3hn8LPCJAYTtgAFVNw4EGfrVFtN4bprVwRjGQ8OSzKzUb/Z312HrA
uCMlWUm6C3l3QGEiiEfQqdtlQ2xsW9VEu5y5eeENxSBYAn1pZru8y96dHlraB1x8NQz8xFQNWC2j
IxwaLO3qIVWhf89cZmmSgsr5pxPBnULS+0IIAq/2H8na+od3JHBChcdnF/Z015DBttwXNcT4vQJy
Y8a2B3rTAtedZsQdw89esINGbEob8kL7aiLECYe06l5nesX2DlGkQxCMLyKcHcDRc3G37SaFFUNJ
0L6sjf8nSpwDb5JhK6sqPDOuuSBLjOBq2ljKYj91N2nXP2oSf+uK1cAJL0p6CChS5AXSU4AYk5MN
kJtXVmuWb42oSc0ZXsdPH7eANPiJVdmi62DofMxkEGxzE4ywV4CfNxJkWLflhhCWBhkYl2+vb0v2
dAbr/dgGwmoFtbWtLGHejIEtNl0S8UElAwA53hbOLxUz3VvbOn+FUjytXdydRyNZ9A5EauU3/aZJ
PXut+UR3jhHQHJzn1NRBhkAQiloav0KveiSKRCa4xQjL5TohMKUjoq5OdKzoM9iYBS9Aftf3OIoy
dhmyOwvwrQS0qiv2jWBlqMg82TKF2eVa3i6weOs2ZkttboIe5fveyyj6i1BO95sbXvSYT1K9Nk0O
LdNoLLgqGbW1OAMjbFswc8hY000cj2G0DZHwFB8s8Yaq5ywkZCX3SLURbEn5QPWd3GU1XRoGE+41
qhoLikvrnEVNACxOfaAdQXbrhUM6nboeHHDhuq/iFyy6d1J0bD1BE1C5kcX8qAyTJsNazZewspuV
cOvfeKz+bL8KL7TVXyfqA+64Jqc1F91s64EUB8jRHcK0eQhCgseC3ezWbARWpymNWWDNamsLf1oF
uUnQ18JIlaHPbVj/60M2wsC32ANuZkDMN5r+jEW0tnIYT2Z7ityE0aCzT2MbvLKWgDCSJh5mHxoP
+Vxu+Nm/bYHakLRmeozD9LlKbfnOMIG7f6HX1CKsjm3eW6uGBSzXRX9Hm7SkPYFeg7D1gu1cq2+Y
/DR1O2I7skp5RxGK9sJrmj2RK1J0HlK7ItRbekuirS6aT184Bn3nhnNOI+8PLley42S+0F38k+ae
dfDnDtAk+J6/yg1+eUyZScWVhoNobw1Uxss6+9IB4jnDjUl8a+72WZQMBz6Xau8gP1I05xYHHtYB
/YcdLjgrtfZ8nx1pw1GKK2jaOBQxbHIJY6KZgG8LKN2uo3fwi6q9MQTtZqym4M2JO6qzepzgg6kM
ct2N+ZzUggwD7zEMyE1ePGm/f8qKgC8BxzMBi+KgXRAshpV9tW3yDwJmRgqPw4XlTLMpC5daJzp6
XvvKxS3Q6/IUT7U467B2aY2Dh5VJ8PngP369yHX3VYyKSq9PfRon3W1yBPJlNmo3usEd09NKfHHJ
B+7LkK9lsoBquzFS98SZS27nzleFI+Bop8QB6gwC7mDm3AdNsbdknp0NFZsAtkDEhxNxsEK90/NK
2mbMSOxMhUVdZSw3U6C8czlEbPFCTX24j302qYYesku+lS1fNlOiVnMthc5dyYtEjif07R2KsH12
ZNDj1Mw+5UTCYeirakNg6zn0A7FRBWPrlGVvmWoAQHvV9yjKrxpEG+NX/OS6NaCFDIXVXWg2yQ/E
iW6tIhC3/Ui/lpuK38GP/2wDOiCbvcdYB/C5ALk/Gxo9dK6JxoHsCvcpUGlw8ND5+rmmGYf2EwoT
xg/ugS8Arj7F0Kl9jN+VZR9UkgTFhY0Aa4oYoQ6tQdDJBVnx6OBrXlHRi87vI/Z3nn9O5eKDZ3t9
KANsfeZcYQDM2uChrBMyWRHMF1Mv/cZNDE4aSoNRMMbkzs2ObCRXO8Yy2zjvKZ5/W+DsBTiErSIn
HT/SA0e29wvVHzckesiQK6DftQeKsan3oCgeqnH4JkcFYATENAWObKmKsv3RnctHyh4H83N/zNNs
69r+q1docQpcwZ/VI1u2Aqe9pFJQBIsh7IqsLg61WIz4je9tgpmfZjFmbxG646eawordLIZ+j3jd
eu78p7C1fYapzP5JZ+fZpxrqhduFeqcMyNuJHlF+optoi3Ol4cyk0Xvwgmui8mYDjoXaiFC8sRci
f2hX/oaxAF9Gk/kvs3TeQ0IeKxFSaG4NmGlSnebnuGVK1b7miWMHczEd7JeJyYlpO11xEenwSFEF
FwZ0JckJjb9S4VaEdTJX7W/ht/qoWJjs/LQGkidNpuvG+IedYsEEw4JAi8Rpk8JZC3ieCUcSU6bK
eUddtLPr3fkSqxDbTwK3S7qvHYXfht0MD46JVBGYMZW9dvcKbeldJQ7oD5/fkwl73s0+JbCyXSi6
EA92aTG1K3o9vnu7eIrcFDBRyZVACzkcckMRp9O4vO0ZNC9lEzr2Tp6LXIpln067MvjOQs2GkosB
swYGuHJkxW1wVV5rzX2fwZePoRzyF26tSBgxWbt0rE+0usQn+hDfIeL+VxowcixTPFMLZD5z7yCo
T6UC3QFQayysyU7bTM++kP/l3KjoMeHdNgXUmIVa95/ViKwbdjEqbELzFDVeNo+7JEBdS9iIKfkR
wh+YYRIDdSvNjS0nMtt7tzXvSpJ4GQ2j0ryn62FTKG4R+EWyJy3gTYZz74CIrIEUmU9pjY4NOmM7
DP17XUYHJ3SfGWQo+p4y5zymBOH6tkg3HhGUR5npX3fC8OLZpVwbhs+i3/lpSq70wqSqo2GR4abq
1WxDGz64SzwnY57PfM8jNliF67QARjMXl4D8BY6+/GlaeocKoxpwbVU9izkULu2pc1bWx1pm8Q45
Ylf0jbFlNZjvoC6Pq6gFGmezBFirLDrZcQH+MNYQuVJEBcwX71NXfANY2eaeFzy5XvWvHmcMTiHa
zEl5CRWRMSL05GO20GNSHEUFCGDW3Xyo/sfReS3JimtB9IuIQAj7Wt50d7V3L0S7g/AgEO7rZ9U8
3omJe+ZUFUI7d+bKKAEgFk2VvmfIZ5fZZyVVFPb4PUaquxUUimNGdvWXdlHSOdGrz0Wj9RYJVGMm
Iaw9UfZvwFIE2wakVFHU/SakrofHrOoOGfmaHV2g3AvKOjozoA8HV2t9FJC6aKvDMlxV4t3mhkOB
YvXPpLWCU4PPsbSVeJ3cOX5PWUut55IgSC91cRidTt4xoicbTP3MVwo3X5mkFly+wGJn2tkPWeZg
HLVN8iFZ64mkfZbBlU2uaRFUGmzsZM0asBtD1oSUewA/QoW27rIt0r23aZVzp6R5l1n1VKBzrR0s
3eexTcjAZVN4mEgDbfMUDl7qZsG5579tMzmRoCfYgzTMqQPY4s9Cm9iwcqwOkVPW5yZkC10p3nW5
iT+MoZFGpjbO75zy9LKgiobvQYSa7kOb5WNJHn1F0497GSg5gWijxcHJ+q96yb1TihOMoId353Zd
hTxj1y/s0c6CfSbXuT57kmk43eWCC7TqI3UolVtj9yF/LBx2kb0byV06dQS9MnmRVTrSnNuF+wnO
Kf0vwRcPMKzHGPWyJxc0xPLiBOqAAv8lp/ARk/Zj4CS/2iK41y5OhRwL+MdeaH67Dv5FTwzCKePv
yVA7o/JWXEZoaUc7mB4ZoH+YV6eNnDM8+57cUtBiHQXmqa1a+oMdqbtUceygTWc3lp//LfxkdrZT
Ax2vSnPCmIMnL+/IsSM54YXGmzrCLFfwSt+M78iLslL6w5jj+iTrN4lbRJeM9Tfng8gfu6tLDrkR
i4wgl55waW+doaefKQH9NEDxuKUZkZeqApvbarbxZDqoTMhehGc/uIl7n2Px38Ie8Vb1GB8nB2Ru
CGULyAr70MSX1oGNIE3PYXfjtO7zko1vcchB1Y1LesRhh+0Qcjdv3GnfRC6/mVhyg2q5dZR9s52i
6okSe/pEMBBf964oWw7vp/F6TW6K4Dus44A1uTpR3XctGiNqaxI8+zbr26btKfXFMhLF4tnt47Of
T6e6Yf3fF3QZIIwVqy7GyDEm5P8FXVJRENI2mIbByQrDfu2M7QUzlkCbmPesM29GBCzqGIl90yf8
JKPc3Y7AEtaVl74Ptn7y83q+CdoIekzQ/Tq1RU7ialhF58z21YIk1zf9v3pgwzTbDmgCVseIs6Co
a/zb636OKPKJ1XQZ/XHfTel8UyfzQzbLDwyCqJ8xHoPABxZIex2PbgZwPIE4jmzbs7L3Hj2/fskC
+1HVGKo57GBAmuCJXwz2iqBpLszCjBhc1NB3cYOAibUJbY78M8AGG9GFXON08Ak19cZCXF/nzbyd
hpYBtWnGdWzV8mDkfLTJza5Sr0dTxCp8zhtCwdOEFRMH0nVhyEI/sRkctXxvWXLy16zfBFSTK34k
Xc+tFRxyzfFcQRlYMcfT4INKvWLndlUA3eOUuy95r6HWlVy5tAMvKAWmtIkK1Fb/amYomo8akgFi
rcPckHYP4L2RCQiTRfwgWVssBKTJye+pAKyRF+WP6wksM4MGJmF770ZXP4K89rpwOWZCmewb0z6y
03j35YJ3einsdeZVZ0D35ILGedMXWA2XKnAgvGMsiomDS3/KaddBG/Ij63Zyu++6iO7YjeCoFfpG
LyPuwny61GFf3vk1baK0gbBJY21Nc+TnGJcfdSwujQAtI5eQQzgvT1YMRJTEh7NlxY9w1ZPvJAAD
9Xwx/I7C8G9y9F2Sp/yTBNzToMCXDnLal4lbkSJpDx5XE9o5qOfw9I8M8ueMdQ9l8OJv6CXapvhm
s0rqcfF4DRpwY7Fm1pB28trYLm48i0Km0tGsHJbxFUzZLd3YH11IPqqd2B5erVHDnPgH7TcvC3Qi
REBuAqWiYNmlacSPyzdf9e3WzOGBig14uw5HYpdGWxKX91phXocWf2qUeF5aq71FmoYiSP2Z4BfJ
g3kOA/uzMmQcy2S8pMQZPH8GJYy5jagknFXoOdiAAjYc+CwmbQrGwxRuaOzXeyWo9cHwIOg94J7W
2OOlsdRHOupX7ScQIVM8Adlk/jWFefMD8RQmy3XqfW1Mc0PeoNwAlXuyFkyxQ4iWuNSzdyhFyOYi
TuXR8sydTv29dtRXZCqew6Dtj1L1dFYJ5zm5+q8wdqIN6fQfIiXlHRZ07YBb+Z/N+cjDVrJX8MOE
i4abEMSwza3qup9Gp2+cs1+jw0V9qUukadjrOS0yLqrvIVVA1znqCZ/wAJmMP1ngBiTfRZnyYL8x
LcWbrC0MHSQD/eNFUN9laWLheaFGU7FHPibIz6eWfNOG+BfF1TkbjUD3MyZscYdcdqtd82XP6RMO
WFooTLDNKRHdToa+Ntfx5Boj7jYMg2OYuel97dr+ScJ92pPHgdcfsXWscAPTk5lHe3YFHYZzwxDj
zG8AjP8JA6NI1Me5S6z9Avv9QNzIX4tFoSIhRbrD9YyHHXqKs4CocO0blqjerz10SCGe/6IxzDNO
99nGD6PPBuXqMlTWS4X/ZpOP4teQHsfqUzwZXMOXSOJ/cEuAj8vsvvcKoQZ/7PzWq+wVTBgKYF76
QPbh/0nSCE2cnWOcj5sSusPGKGIn7IM5t/IQdV1NUbcqaq/+S/AYUWvDom9Rt5mY3bMIq9sW/Z7f
bH9q/FEeQ1bJTGu0uY09Xo3ATObVTcvDXMJiSmN5GgNJZ9e1rvD6FTqTCNZDb0MAUd2WXSY1i2Bx
/Tl4cvv2m25B+suUbu6XpkVb6WnUxPjCqtmWN7Yz7dKBOqjJozttJAq9sjoFm2P0/JsmNN0HF6lD
1GfNT1cYva56NT0MIsDh59byzVkMzVkyWE4pzvc9tuLogzMTX2Cnx+ppEVaxh0XAfku3eIBS6gmq
nmCfn7kFQCKImQl+lh1UFMj+jW6f0dGotMOSiDpXuvjrfb6zRst5V8iQHnnRh285IITbDlIQFcCY
ESzHfmBk7n6mxiDj5ZlTf/qTcLb5JH7G0tabNnfI/DbUqRaT7774Ks6P0eg2fzrH3kqJxDO1lPZJ
I5GsGJ6XP/QDDBcTi5uGRQCkCA8bvy6U/+GVTnDDdR/wLZ8TVegzUE6vbX4oPL7aLiFVMiBC8axp
Gxxd4r5qnp+Tos7PAVuEG8uT4QP+bqCvVk0IrrZFivEnyb/ExFZC1RLWfgvyonRMdHEVP/aV400I
Y6zSUQgDZePKM5358wuH/EU86Ho8MQlyW5XDb2Zk8FRljGPDOPnYfqgork264PgiM5XBhUNnYidk
iGyhNlM6yw9TgELDKOZn3IIniG36KuQmMncw5mIOEWlDFUWjedaDqyXcLR1amov5gbLD5JMXSIDb
lgVYRa1kLum4Cdjv7mzq/lTNOsy1Ew2EqiL66FobVqmQvlON3GY9SFb9905HnGIIZjo5m+YQlsE1
N2cpiBWl8W71bONvTEKqym3xT3aYLyrXC7ECzbvQ0xcsKc4qWizm9pFswKpsmAYYFRcSnUaYnaaa
ccM4E17rKEvgqgQkdrUCWxV1KYN7hJuGu/ecKXwcFsOpSpetmxTTivd3zceL2BdBISO4RFKdTA1v
9WcLUmQiSxLSqE3nPGGnwPligRCr8tUsZ9bvZfSSBJH5mueK20rKbW9R151wm57mZnntifUTOz5W
YYRen0Togov+qOhrxW3d3tZh+aYTPzzGkYo+TCKYc1yCAvfU2uKxQ/PlCBYq/ZUdsUaZ9zE7b50f
oQgyNUD5oaDRqy0SI/IXXCWGTs/BtDoWq7Gj3a9T8U/nmf5xwitM6RFdv2vRTeXBhitmvgqQmFBh
5xpmdNCWY72vIglQ0OAXe+r1rLictPfB8mCIXOeMeAjp5seTdAyVk4tiSXC5JQtCP8BYTtl26KmU
rLo8wktY3Ea972zAmOy1SuCxKjLCbP0pzkmcuzr0wfhq2PFuD09U1t6tnbqwFUsL6T+9FC6zyNhA
fdSOfHGUjTVb5criFUw5CkY80GwOqzyuwR2rae2QDMS6NRleLEX3VqY9E2+HTAmKoNHMG0aR/AS0
1/GNQf/3OpYmvQ+l1/VbTQS0y78hctwAJkUS9m3xyHZnfp50bLA2+t+DHb0RtsEQGTFCsYw0VwrE
SJiS7bjLZgV4r+1TuR5ppGf33W3GY1XhZGvD9ql10CwN3woPZ9kdxACPkU9uJDNNbLeV+E8WF+ub
O7JITPjcgd5EJPcKBmn4BlFwDSZBNvd6yuTZrHRE1tAK1CHhN2PZihxoNHebBCEC0QiwQIjncGua
FnggMSbY9HGzM6Z41ml/AUYzU8RL5DVmjqZYghcq4aiHIebGEV4FnLkpcJSOI9cJFy9RZ7FZ4BRr
4ICRXs2OySIuhTUQc8AD1hXE4vKu/q6FphsoCB4rzlxQweeq8Cl+zkZ+cW7dXTuRrguq7NswKa/D
pvljwyc2yuEFq2lSUM48XMax+MqL4h+mpq0RPjcpbOAYS1OzOP0a4nGFX8uWBcCZpSVwhs65fDmp
ziIgsc4CRaHxmA2mnNgU80MbPuWMye42ykocilGHjXeL+21+gsKCoNvK0r1FPaEtidO2efMzQ6tU
6PYRLik84939YpcapExhj+9Y8DqCv4AnM5xL2YhxsOIHnkWS8oGSljeYC24xs2fDg7YeWg6xVqgn
W5ngXnjp7yTlSzP19ww0Hi9h18O6w+vaaXCyN1EBPzb87VNWH0PgFl+ED3D59MWrrMJx3ViiPNuz
e72tYYhNrkOj27G4KJBg1gus7Duv9abXiEvRETgArq6eSRslE1Gpiq3vyh5IDEhydfvJISdGkLkG
1MZa80hgI6EBib5o1KjJoiJ+pLaE7VDADpdOLH3xNftHMrbZxkA4XBEXoK4xxYWKzzJ9BzpcfEmH
Tm98ljZxXRwfIU6EVZlh9ksjnBxeQNY5k03x6BQVlIW6dT/ZjeVUxRn+4jENfjJ2gZt5NS8B1BsG
MqspYKEmTrzyWPHvuLtlgKzL+lbyCfxyMxR/ge6CPdXTy46qpeQvl/78M8ZRci8mnBuFR08xO3Jv
H7YhWR5kEurBWV7xtI1+tJV5UtymOAM/egItDwg87ZM3in7tqpKNb1AHFbUmWOfGnWDWfgmdhQJE
BEi9C2mWB0KsfP1QlU33PKuouoQsBfFGjESjvL7OH2OOmDe+QX2xZXp9H3WIC21uebtGObibaruk
+SEOePk0GbeMtl/AxptCOJfF7/GpNXQHO6vSAbKw9Es7bMSV8lk6kXMCfUFp8bQA4y89ix2Shtit
8u60EDhYGWNxFBWhwroGx9EbMD81ZnQZ63VyDvkQYdAxycZjlOw8WLKrvko/6qGB03IFsyfllbV+
Hap8MxVrlcMvqowdnIMWzls6Ii5naW32UoS3giAO0iLS/iIypo1KvowNLaoZizlZDAb/MWKQ0QN5
KYl3PEUrbXxFP4FCVMwGBv4im6JVOHHIBRZXAqCDV8w5zotRNcfWB4Yhr/S+UrgjRTJYvvX/Y6Vf
hP9s/P4br04egOrTypfkb5AqqJHLqI5K05oLs3UlObI4TUmYLDwErL1VuYbiDjF2rju6DtIGnbh/
MNVMTWk4sp8L2G5S+o6LPG5oag8War+j1I2eKYarPqvrEqu61nQEU/49V/Nz2LFLNNVrVo4FyZae
j8ezrpFL/VPZSALoMwmZWO7apbLACls8HEFQ3HOMv2u/O2ULkd9wVkjH3YCh3Smf/LB6XcqGxHma
9Ft8leNNVAALDgwPpfD6veiVtY5ybKCMYurFcczrmNBdivKwnoR44+ZueDmKPDkVNcEHlpV5eRRW
zPbcMGTvGdaLuyi8Urk6tIusr8OdyR0gwcWgb8A1TGtjcW7zYDafJfZ7mmg5HEan/HXrBLbsPD7E
xOrwtpqvOEZmKhc3ugdUmT5QUtxuhil7ziqYYqyaIBheY7sj885BuWO8t1v+6mF69ejXE9K4Hwz7
BP7DWin+W4XFToiRhD15LViszs49ppmnJeoprNGL3lPGHK0G2f/VlfVbefBs/ABWZ5LyW+M+xJWr
iM9xOFOpZU5lwJ0+KCHCZKPzhYMC0bcoP9uU6KC2Z2fdxMvbOHnY5tpnljzQSNzk34AMDhC9pIB9
HJw7L+uRz0D8bsPWOtbGt3aOZT2HMV7aMWSPOckratlx0u0SNXdJ4F2Bzzl9Fg6dDAOHYI9X1XMg
FU9q+PXptQS4SL7Tj8htph1TpD06LzF7LDZ942s8lc9URHl8byyJvbz5Vy7dbRujgYVh8YAtRDOA
UuhJIe9+6GYK3SZmLhdrHSVkI11CuFRNIL6EG7WHGQ85KW71U4kamLsQPii36jU0pd6LsBuJXOEX
HyPqANuEkH8TI2DxtmDCDqidD5Co8DeTPK21+OyDlAlqopgr/5fHEgc/zrcTlkj4xTGoDuFZd55b
X/qMxH8V+qDyJIL6FdbskujPQ2oArTmGPcrCHXOPE8HbnI9+nSdHHST/CjMAVqsNDFFQoA+1NYD4
jt0MAWAcD30L4apckLRUWmTnoZizQ2rQiIGSAtaIGwP5A+bkurcDvgJRRQdC/KcoiacVcGKHg1iH
uMDKd6/tqUtoW2fP6k+g3RN7LfX9knjVXdAHP4vmGSgHeWUXREjC7b8wZ7bCt/uexu296hz7Zlal
zx2q5e7jNnimV5Y/4DvURn9yOyJI7jveL8mF4DMBMEkYnUV7PbbjFs/IfKJ2HmsoszJdtXl0z8SJ
0s7kSk5RSBZaIjjlKLG7qq3tzVxdC1Qycg/p1U6ruuitmZOrzRJ1lyB3cuenDEOacANxI/8N719+
16fNcJ+NprgZ3fQpDPgyCiw2x9BuP4axMqxfAxS8WBXrMY2KS+XLFgs3PfVEr+2vVtFW4/iO/5AG
04dVDXhBWvZSbX8wnDJsavkvhgdHgwePciIDtelrG5HNi0bm9QHZlhvxss8TXjJFP7YM58q/j0ZF
vojq2YNtWc6rT4P4wcczsCrT5nccr7zZyguOQ1T+1NRCrCEDPzTE/XMdfXtsqrZctzinS4mSnM9Y
Z4pw7bv6D8slDlBXw/AeivamzLFMRxOgMkQ2XV+Lla4zzjQPzhrPiUJ1XfDPtODsADlZ1+DysvEa
DlYxl6+OHA+o+wkQlKF8UJbjfzBf15uh1fPBIaf64E7dv77Brhu1bbvXMmGpqJoQfCCNBIYLq50T
q7JyV625oX4znnQrb/J/55YW8pRf3jaV1rsO0vToS//LZacJICBcjgG/3e2EkWIz+dEXvVU/fZLS
vRKgXAY4o1DcmldfZ/Km9MJx65nr/bojF6oTOZ5kH6afJPG2TtJjxY8WvRl1M+6Vb3+XBYAMAM3t
Meqq4ML24QzJlOanwIr3JkbG6nwl8J3PwbnILWvlSgZ+OSbfofEw9nrjO3bxB68Ng0PLw7XnGwuA
f1XiFCcKWxBGchyl38MQfqNGszeZ6fKJur6+C4THvsgK3yNErwtr+P6YWi00MKPiP+Wq8c4POnws
49hvuF37a5q7B64/g4IxMNKDU7LPSAk67HxiKthVJsAR0qp84nmUjAwbLpl/kg5XMvjnmoV+FNV+
frQiX1xLs0dJbBHgXrlxIq2fFgznakPYHvRM26cx2bZRCHm2g6JwyCPW1NAUXka4j47xfNyIKNRv
tpd5L9G0YOF3GMixaHl+R7G63SJ621yzbtG60VXCUoHmK5Q1EXLWeJa+umUCzjqoVmMrn3Vj1rXD
FvcMe0Jnh0GFHvCk0EvB6jdO/NhpYx+4S3Fnt2KveE28vDuzXGYD46BzgTUn9XeV1lP7xXgWtsrU
hCLcV0FbjDt+D4CnUnIRz2T7HQxecije40k79ziTppEsTpSFx6ZWUXqzLBGvolIoYBhQSEbAnItv
0cRC5ENGIgakGU3DI7cvfm2pcu+mvieybg0TuQqMzpuyGiIOpoUsGPsqcTMPV9xMJZGm+MPaYJ+O
lKXYjS8+S/LXdBtdRdugXaTaNOQEh9XSeSULqhpRkYjwIh/o8anz7VSkSwmgN5XOJuVT4C6CHQsq
WhBzq+2WevTXcZOV7xlt7NzusmvmafYgQlADV7t/Xc6y9Gpkh07EdgBT5TTTV5bgL5e+BFpUF249
bJVoxXsQGzoCFiwBFMnzlv/gh7F2AhKOIawb6qNufWAblHyRYSDodmDande2FT3ZYTztqL1i/ZW6
dzFzqyj0P2GzxYzoaluNTXuJ7JnvDQ59GiHnVFlxa7Irng7oYJmexq76HrwwXDt2Ex2x4lB+TGP7
CKl+zPLXOpp3bTT/eSYpdqZ24h28m4ei9OlBLfAdJhg0Ca1wf0hh3IGmZSOT1wraQauOmLceB6Vf
2LiQgBmTGq5r7bHU4/3IXYxEpIfDQ834vZxlz0uxYt8A70niFaBJVOzjMtpqQ52ZLKsTn/tjJCxc
GChL9vQNWHRDehNNO7xll4+5O5i3PfftHXM28VSi8PvWjhE8A2iFQPC43ZCrbP4/QxDZZ/diGvVU
x9VdR5tVL+VeLnRdlrPe5NFEMsX+ca79tWq0f3PBpTMYIjgYRu9t1V26K6vNCo7UhizcNrFej1my
D/hxr5RIt5PTE+vAtLq1WTWtoaSM6yHFjIRAoXYxCWdOa9qTrnhzw0PI1egl7ajgnqdsx294Fxb1
ex15ZzspNmYeX0VOEUstHpykfImc+S+Jlpdonr/z3GGrxgJiv0hOEwFOhbrIm0EVAGLCGfdFVW0x
ONEYmaFexlRsFlnznAsCTF7fYxcL8VaZc5A0QKhajEs5ESHH+Yj5V9ll6nSv0+lUlPFXLCGYq7y6
yb3go7Lzp5B2wRNeCTh/lbqnU/7CHe6hdyFrIMBue5tmsiW0dsXk7uO+/sx8Dy29f6yxtYgx3RDO
3CifkkjlbvJ02C9VeTPlNlE/DECEKYKvoaDXAE+kqJMjq+gH1sAbSNpHoKeP9hChRjt/HQ8mm3kk
v6vuIvzi5IjgPZ7Hwyjqi1eArcgHJk+bTqSyLPsD6bZN3bKQ9vAa57p/jmJ9gR+8J98tmQFyJqyc
cKEi8bIO2Sfei9bsc1RCTrZ7bPyPltOfjaq/rK699yaPnRgeRCpO6FpgGTuWN7yw/8Ee3wxxdjP2
ZPACP3nSnaAKZbE/4pZGtWuxCm+m94LlIz2F70MmmsvQhX9o8dk68QwMeHw+1GYNkCkLwZvF4c6F
KBl4nw5LX/4GW2oVjoOjfjvKMNbRgqihXNa4aOGrgWcJHmBxDkq5X+L5m8B2/kx8t1z7gtRu2Xj7
NgH2K0WTHSa84YPjPCuaPpxGbTlYFPg7OGKgIz2GHC5/wT1Lc0pX6TVdYwIBz9cWcl0YoJomizv0
x5nXWYXlKoyWU2H73q6O9c5L0g63f/tFKOnLo2Fa8yhfK9f6O9b9Fj00bEcc3gNXB+crUSQqCgf4
NKxZHmzGqaMXh3BCSEE9t356tjv5bU3ybJW0F8qKqE8183ZTDdHuoNTcd9nHzfqmqNu9X6mNj1XS
n5edZ7GPkM6e4eh71uoPNG2GWs5pkhEdC4keQKT23kC8vGZ1Mx0jHV7IjtE1x5+TO/NBtXO9Csfk
0eQ2CRGsxFR/0XHkd9eSLBh2vAnMJq6tc2XFx5QXNdcZ+NDQfWDJqHtbT4+hGx2jEKR7XxfnGEb3
Wi/Y/BC239RsGy5vzmMOya+o588wXi54jT/ZGx9K/GAruh+y9Sy6pzG33iyXAhvXsBakDomYoI87
NE5ivuWS0it02BUFqLTbEIRmr2EOGpzHFsMz1jICBlzcWM+1NcUkhYC4OsbfQeb4dJtcjW8+ljrK
pSvMds4H+14Ys4lziwNiRzqrXtdXEhuetolIQcelUvfdZqjdp5n00UZbkJxZTocsznArNE/gUAgE
8dF1k39F0/nJfmr8F7A/nyhK9wDb33Ggf7ui+guXhJsV/3oLZFfqD4ba4ADjFSUkehyK5HMpEfoM
lQG+z1+8jvtnQJ4vEWwNmNRwuLsASiBWmE2+ELLl7gPV0o13g9XvRhH9a0OGm1mhUwEKCsIu3rJV
4IMK8xtQFz0uc66gkq/IsaEpVHF/iif69DrycEMVMkg34ynomLOkLP7hQPhDskTXHHifLSag0jaY
sKK3/QiiD8bdCLM6tNqHauL9NymRbQB7blq7pTsnznCYeQ1CMzuyLZeqbaHrV18anKhBux39+dfu
hrep5MJUwSvhcbkKMBq+Gc803iOsMGskLhuRnYsjAfY9Kap/QkqCRmBjU7Bvzux/J5z/uAgcLCtD
jOaK6rElfsX426DBLXbxaSn72MVAs8ghzlX/OhoF7mKo9nVbXGrPvnNdCh+BqV88N0CfrYmL+gA2
hwZDxOjsuJqx1GNDPrjm3m1lCHWTglH4ImQIxrc5leQCBsYf2VufvmYIg2yxsS1OH67DXVSeKlA4
+Jcjeh0q99QO9okatm3ZLrdSQlyoFLoIr08W3svewUzBLvChaj3ofR3IkQTn3FK4/5qJNvtczRR7
LLdMPIQvA2p6q+CNxTVKo4reExrxFsBvID4RUO2Aomqd7KEOfso63s2izNZ+b7+Img2WwK4ZsoKC
GZycyLgdpiV+y+vuCNZjNwaCuEp4MtBNVmaMk42Mug0Rf/xuXNfhQMBv7XdczH4x0s2cps0utMpk
O9YBxx/u3bCnKEgX/pNijcegxn+PO6erhVwjqZE5wJraab5CZnrdcmce7NfIbX+8bB4e45QGpcZE
tyxrgGrAD/PtD4IBu9lMh9Dv0d+t+BS1Eh4UWxM4MZQiL/M50cu5hk2KDAwM3VuAJqWm2cTsOlZh
kf9VJBStYgD4b8bbpJM0j0U7+OEHWJd3LtpkX2LqJpm8GoeaAjUD87QSyyttRVRTVuJX5N2Ta4bp
xnWYgHobsJX2Z/ncpfVrr/mEvCG8ERmhFW5S7dqU04OvA5hlEIi8wPxSa/axkFckEeEwOyKJ2/yu
nZ6TSI1UfarOu4cmdowgZkcBOQFhwr+kRBWJF+pWAA5aXvw2WcN9CuDZJwu/8qf2SPEXxaUonG0h
yEnmbyw2WXfP9WfYiif+zySsiO4rAzeaONA7QWueR94YqT/fux5jcRssKbS/8s2Jhj8JygTH6QTw
RV4DdZX3A2IKh1h57luaqnsPyYx1Q7udRP5tqwlksUOWJWPyZ9WSH5MZJBhVikAVqxxcVVW/6TJ7
D5x0fHTxp+66KI0PXYtIHFQ8ek41kU6dIV44Ix04V2n9ppwNL6SR960FTR7S4D0xu8uY5rCH03be
U4wY3bBgCQ96cftPy7CO6cAuiaBrVybkVpB0fCB4u8kaBfMPt3fSDSlBlTSSCShL020hc1nksRqx
1x3hyDkTRzOSkqoxAd+p3qt3HSMaPVUG5z5n4JFof32TgEzYoQ2Cdpur9ku5sUIZtV/idJS3xHTa
vUsrzESQfXnuG2HhcZIY+OuShGUxexIZgcaRIxzZ8lVkPba4JfjucPgRhfNOZMFjTLPjuFWstN+h
ejlnEATzIYh6/d54Y/eg+e4fKYAx9JKI9skdlmo/eBT+EDXHlxdldxnGCjLnkBtRhp5c5vdLOVQN
sOjQPUy41NNNCmyI36ew8ENWyOTlcDE1N8pihqIf0f18GCDVrdgPvhXC7x5DY/7BN/ph2ORPc311
jDNWcgNehJOzWPUtgPZ4W8l+H3vzHxV1aC2ZeZOtpJ4mxp04S/WGQwRXboO1fIHuRssKNsTWK14Y
qFGquwpHqn5u4ljgQwKKMYAZ2OoAe09Ngk6knFtpv8kL+V50c71ns52sAY8yAeOmoSlWXPc7bbDp
/U5Waz9Nfmnt6E6IVcUmcO0ML0gUoxIaVz8OTPIszbE0qqKSNy72+G3skBIXXtwfc6+yHymFazZh
0EHRUk37yjhPO3ZH19IIVffOva7kdJMtj1aWE8Iu6lebgOTKL/0I75zPUAf5Wm/A3b3Gy3QZMvkc
w1KnLaAgjxoPo3OWGuN9b7EClcIjZ5txB4p8lgceS3hX1z/QyKiZ6YaJl1fIe2GKn3iPk1XqkaT6
1MHhlo/VjWn87MXD8I3QNnDjkdaF6Czs9bwXxIDKd1gIvO7t9kzNqou8T8MXZ0a/YUHBT6G8MpoG
8ePONmIUkBGQvCa+nSpew3lFLfY8c4UrcnAVTPDwjiJxdOaMgElnToMw3MLHPMa0NuzFUPV3i7ZQ
9PzlE28iYcIhvSN9AZ9ZeN+xJHI1RXI5yalEbGDISvcNSZVbvzC4tsOX3E69TcDWdz/GhHNja4Lt
WI3jrlwGqh0TxYS6uA63ex/6N6BFv0ZWIhSwbaruqejKTwzAyy04gdcGJ9jGWQJggC6Z8ELY+YtE
M9lNYZ/eAzewt6MmI9TgzDsUAZG6II3AO8W4R1zP/fbAem1xkwNFHdz4F25DtLcSOIZIH/9a4jB3
gUvSsrsOI8Q67pIJsgZvdD5qU1DDpvifliQLr6t3u+yeEV+eA0ntbusNe0uXLWChzNCXghLgVj5o
oxi0aZJPCFR2y+Ao75xgEHfC2PCkU0GWwAIn39XF0dJBfrA77oARxEqc9FwQTTDz5ipHaBIsmjNW
RxpVEijv2qkAgXLuNZA4uFbkMYlZpWawZeaxrLKbEC5kmbDv9rPUwqDAaw8NmXrK+D/OzmM5ciXL
tr9SVuOCNRyAC7S97gFDMATJJDOZcgJLCa01vv4tZE8ygzTSqmpwy65EQDmOn7P32gofTVQ9hqGE
aiaohTEa9A+tK9/y0U530JZJWkeZze9dRa5UFMv4tqqyQwYGY+MmydEOiplCyEU6BRLtbLChbzqJ
lW/txG2UsmknC2YBB9cb3J20u4A/HR5yDMe73F2RZX0GHlj1H0k6mm/HNW40LrNhU8XB49Qagnds
SKrzKkNYkm5dbBxmKzWuiSYhHoovp9nyketQQXa8nz1xPjsao6uRMbE+TnzRqOJFeTO7jbxexQ4U
TuDIl+ot3JkGjSEaHuT57wg4Yk/cCO+KPgixBzmJxIFGik3BBXy6ZwkCTkydpyaSIZjONbDNTgNm
7Y0fdT+hHZWHsg6LTR0k30U71AfLt4gWBEd057ievemcghA1Gb9zQ8zuYUAOjTLl8CXT1mfEofKM
XzY9WGgmIL07NGJNnAOQGQkgYNDEn/dWwiiLrPWxY3FpylC/FzN1TA4XbUrVskka2qkhtefNEg2k
eyS4UGStuSOz25NZNVVT+y5mivpJq0bsI/y0W6Ii5hus6HhYHPKwSh8C1ZgsznuEPd63rrD0JwBN
vyr2IweqsviI9sM+igFvE1Pa+k0XA76GEoc7NHcYpqGWR17D2Gz4nIzsh64xGOmbgSr0O2bLoWZi
5yCgKOoGtKJJXTaciodPhTL4EtlGPKoAjSLVq44GFBhsqsFHiI9uAfiL+TsxFP6gT8wbXGbpoQLA
PmiLRPq4vTVF7wdbnJx4I3tfEa3l0ZpLlHDfsS0hcRJ4x4MJM266g6mFze2aVNq36pNpOuthGt3u
a2WSec85pR+mgYi8yO66B6tM1aleGuJ8A42COpmgdl45tsWUrHDZhCdO1py0Nf9wCFw7guvusJDP
pBi0WHvR25fj97LBfVrJiA9C3oHTJ2lP3/vtBITP9ZtPQ274r7sCJw2xZIiJrYraz21zYlqxOl55
3tpRi0gfoHUM+XgpKHtAVW0cIBI3ec1WWmL1ujOx+oUO0ewjUKbvSluxbzCgxMMmcm7zoId8TjUR
JlidFbXndlwsuauj+Gc/VT8lMuZj5BpEqd0wPIjWuqWF1j/ENt0hVUjs7LrP925KOYtUD9gTzpio
8Gva+60EaQ7AxK+Hie5v6H7kgYNEIsPl2kYJd6CHFB54iYZw3zGq3VAGU8PD8trX8wjkc8wkyYc6
OFR5qPZQzHgtB5e+bBq0HTgL+WlmOv8ZtU1+i5yJXa/ll7jJ0H0cs9HEx66BgaKaOD400H6wmwbh
CloDz/TJpI11HsiweRi7CuM/nn9cYSwpmKQ5Gij1aKruPSdS8HOc+XosB/tBWiR0BjxBd5JW5abH
rsiNHs9D1Q/nSuroWyd5IcOagQvRrPObpefAtJsy+9TpAZL+YrsYiEOGgARU0JAtS4i3V2XP9pnU
xuKeMBs23zMt/Mqg0ekU0e5TCZMa0IQ6TlELH2EOw+9IV+Pj6IbvJ4KxjoospLctmdr7bmHbxJiT
S2jPjEccPd1YY0ilN0z0NrIyj655BOh1yVBQ6rS0Tp1kFquuYTznXt28WWXRWOMRPmq2CZr585uw
KwBlO7qJdikpPgEK5dTcZz4qlsAL5bniKWStteR06nEt7gLoU6fExMNt3zkPCk3sZhmdiu0vMhIB
xIkqBDn4ZDveTjqe3EfMupk3uC2y8Q4xTO1qaHw9eUaQf/PhjEc2vgqo/7fxKJEsyABoFvRUdNce
1/0qsow6K3twzsBR+JyENrV+nme4UzATLPRPBPq9quxd+w4iH6xEC5nBWZAfuOldKHQ2HcvdWDju
R40i9N7pRHwtxeLtcMwBgDAUApuWSurYzUyXr6Du24cGEfiwHTL0wFcwXZW5ZlfqgRvPdMgr2pJR
ZAm0jVXL25YkEFRD4fo3mg86oRUYjlqGahmT/QkBb41KVELkwWlapAdVo7ngo1ha3TVlxLT/VxK6
tSaZMDyxAQJRGO+cVNz+i/iPOQ1SvN6LtG/yREKBx92GkbDx2K1BhEcLh/FTScKfk+ULkmWd7lsI
ru4+mtZxr3blTAVfCv2OBVvh5BSAY/LsKmmd8psGu3cQCh1pv1hfR8u2znBP6q0zKEJF1v4rnGQR
IIIPQ7yntS4RjhDTRO8TvBogAHoMQhHDqsHy2B4Kwa6KDlG7DD+qnmaN77JgFUiBb6hu3k9Q+N5p
1/lQzNWPiqTtfc8HOOE1RaZDy4XheHxNLA6LVFNlO5H3N6iPWc/XUqQgWw5lchFuLI8JE3iXVSyJ
xbKOZXIYx+jbNLLGLWWHQCfgS840Q2/QGB/nVa5suRl58p4fb3TspbuMLeOh9HGBlAOogaw/W+40
wsCXRMcy8YO7xSiBGuX74k/Huq+wRzNZuRPEbpl+oOmS4oyL3a44tqL5nC+WOENvwIlT2hzaheIG
vPKtGFuqW6vCcESOT08f3EOLEYmWqMEPaeAx3emoKa+Kon9kYPgGoB4FXWwhpMEcceausd4TqURD
J7+K6vxrWmLflpVjX0fMHGbXukXuNlwVlI2eN93RJKT2cp1PJvL2Ltoho0FxJ+057+ENl6H95l+k
lnTlCF+SEXqOLXgp39dIPiYoEyVYsu2QtD8bq/jYyvE2rvgaLSnk4YIsN4JoUnEiGJCvU6SHmqnR
Am/sn//4r//9f9+n/w5/lvdlNtPb+kfR5/dlXHTt//xT2P/8R/V/f/n443/+qbSnsS0ZGPK+kvhD
hcvf//71bczXnn/6XwQbS3jaoTp6pusILkgU8AfbokYHvZISnI0EPb6aMuMDfs4wx10nrATqChBQ
VD++/GM888yPEZ7t2b7DQNF2L3/MvA5+JyiBi8tu+MSKsT5J5sgOLITELfLyLm61VVz3Y+4yMEXN
yjpUuY27N6wq066oQjJMh7p39Dc/HwfxweoG64tsxmraB0PMYujSuLW/iVjTxvErEO8Hdpl0T3Ky
5xZdR4D6CW+iXblk7p01GYp0mWdG41dfMLZ3Ti/esZcMYrzlUIMfYAPi+m+ale+mJfmA21DkUYDF
CmnvF976Pt2TbB59b3qM9XgdadsdqSDamod6hj7heW6896yYvC6csHN/jYo0JB+bDW35KyFZUMxX
L19noZ9eZ6btmFp9Fz609NaH4o+bXoy9AhLrWkc/bIZTHbElrzqww0VB7yIIs/kARtK9jkAfbJOy
hz3Aa8NAmKYA+Mb8jkTudCsyi9HhGlJCOE4cJ689meKZH4mvmpfSwyrrCvX3j6xQLCoqbetIk6i+
4TONWgmyCg5cInPzQBwWL3H2GCFpjE9lf9ukGRUBNpRXrpb/5HdoYbDKCi1IB5D2+tD+cbF8sGO0
/ILw5JbG3XZ25d7oRZDEMrq0fUp8KHLiuQgrWBWSGMiX79XTW6VdWzieMSiuje/Jv4++zv2jejLW
cVj47gf9bF11rWp3DE6hnMay3rXS+/UfHBPVlEsHhkM7F49HZnGEgqjMo8N7uA4INcJ49un4Phi8
0oDeqrhRx5cP+nul+Xsl0q4Qvm272sVMKC/vd5u6sogZF0OsTD4voVKPMhpiNqQi0D+jNpTXiV5h
bEFmEd0C/tH7CLolPCMScE7s2AayD5rk7pWf9fQx1OA0ha+4Hp5yvIs1qSmGLkozDzLDbKk7d0IM
NY7No0301Bmdx6++S2nm+PmwB156CiqmJ21sulcewvU2X1wcfPtsTwhdtxmVXNwSyfQ2HO0pPtWE
Fm5HbLeHMdbwlFcY/yvHEt7Tg7k8a5QGLBEefvm/n7kuK2qGDDo6BeXYvecP7juhx17AzM3Ujyi2
Ogtp/jRAL4iarzk0J3IzrVXoOkQ/iCYSvxRW6s9u4IOEevl2PHMdXMm9WL8R6wK2vi5/vIyYx03J
sMY/DtGKVYWJJb0T9B2IY6wNefrK2/fkcMZ2FK0DYXzf8T29Xqk/DhegjkTzVEHpL4vgxovt9oj/
Uh1axwr2/+aZcSjtS9ZkrVxHXx6qol9UoRjJTioWVbFDBh5/4S2JNKqRpfz67x+M47mGRc325e+q
4I/z6tlxpLDn1z0QWd+RboM3Vu6Y23D2nceXD/V7nf7r0eVDTvCIklL5ricuV7AqIE/NYEM9wKTp
PrCYFgPNPB+fXzAM/Q2Fl//RD+TwXtL9+QiWA2Rk3df+py6mfLsarcQ9RRW74q4FH1IkKwgE2Fxt
7l/5oetjffFDPf6ntXZ+f3IubnbCDNweU7kc2kyJMwVlaDax7cyYxHzbmjeqzEd3I72GjXSKOuZ+
lkUZ36PK7Hcv/5Qni76xWXj53EilPMc4F2tOGDnEdUcO8fDOVH9g6wMXz1TJ9YwM5Yv24vJrWFnj
+5cP+uQ7tx4UJTRcLADOSq3vwh/PxKgTbaiF1dFPkAZ4iDSRNJZsc0XvMjhsTcZmU6zc8kbc+YDW
XvngPyn+OL6jfLn6r3lcPOfv42tMgVFdLdlpbqbygYcGkLOi8YNOS3ylJDJb2H2UfjL5D149TxLA
wKcHt5V/eblVEUZ5RMzyYST+d98gKLkb1re88iNIIy9f5fUhunjIpBAey7jgaEKtd+GPq+wgip0R
ZQ6HAJv6N+lHBb1LQs1fPsoz11IKY9NTUDZmQLV+1P44SuFAEJudMDtNftif6aHBWA+DkuY7Xnqv
J9DRG2yicOe4eeXRFettujxBJHQOewqWsScnGNOfIlLKTk4er+jOzrufUSTLD1Fpv+kyNjG5ADvh
EP9+Xa85s1g9PqLYhf0Qowr696+C5GorW7MG+fbFEz1VJYJPu/GPy4wk91DUJvvSRL355Src3PvY
9+VXMabOVwnUUm5ePvgzN5r1SsGCwlnJk33xOKNpL/NiHqxjX/jWjWzc5h4u4vDl5aNgP3/mehMA
YbvscFB4eBdfRLoTrqzHnLIpM3Z3la38nTBjSRozwvSgYlZTiYUYc2Onwgo5rDcg4EE6nO2zYLRo
WkGdIdwj8H4ZSPMY6SagHUkYIDGyCVKS2FPRdgj4vIM7iy80P/r7nhHR9ew6iLuHJqwOnkEfGEjF
DBXjtvfLZ9yD9HNJ2UciUyQjhlvcf6Db6N5TSAQHg9LrFCWB9dBS/SN6WhBfY4zGMNtqrz3JoKUb
BSqYRpjI5H3b1PBLOik204SlYru42v82daJ/b5poYGtecXRmTlH2E6+Y3hEzrR/ruq2v58glvbzr
AklblMjva6Sx04bpgfttck07MQWAgofJK5hP1hwnzI2ZjSIsT5Y1JnJEHQ36U6PPyay8w/EOEwXR
QmLGzyZnhHvlTI35oQYP93GP9xlJl0wRLprZPtJElttIq+j90gfBmUpSbPFhjluGAAR+ilU9EgRd
8iCQkr3roe/8iNtkjYWu8+6xbIP5AQGHRKQNO1ptK2cUcO1y0R4dQpDmq7ykyUWeqUp+Ql1vbiIu
g95GdRfeF2mTfza9S4qU02PCZrRqE+7ZuWjQvPFxHDKQfcGgY6xjaBfUtdGA5K5IYoEAOSlG6wE+
l+M883Z9MEya3sGzKY+9qurHLvGio27q/t71q+ATAYfxhtP1jrAUhod4sAxsYHr7Y+fokxwCc19W
tXutYm86WbHoj2Gc59CLB8NQc/BF9dUpuiknigSPH4k1JLrtxyhuHhE+MYAqg2DEje6UcBlByLVQ
2puA+8FQOEY4XxKH3ZekNc9zPu1qFpmHos3FQ8RQu9z1xbCYDYnnxAuii8g/tqPbVrtS+zGWJFu1
N0WwuMn15DbdGrsXWi49mYVYeUmD/xySawh0KqoOasqXExrNwFy50Tgca2lP13WcZl/gNDZvraUf
bxjKZKdChNU17177Q7rT8hbx8nDjRgJtc5blU7zB0o8s0/Jkl1zLeIwefDQbHpI5W3d4pxqGO/SY
1DHs4bNtWwub30zQ9dkl8k7f0yCo2l0lifeaSadm9OiL7pbESHx6OIcxV5b44SJviW5YmobDwJP/
sURVgwKrC6APmCrq7jyC3x783BXxRjahTeJ7Q2ZYVDnZW2EU04esSbz+Kl4UOIeWFTRCHMWeq6+H
OzRzvrvDwYS8LFQuKAjMpsEhIskAdxariXysHNMjSrMHqRnkLTp6F/QVgsccZdtGp9H4qxEB+Map
BCoYVZGGGTnay7uFOJFHxksZea6DvwlFgnaqSlHQpbmTENooCfKsy7HdNygqISRnWu46wtSImAt8
4O7h5J9EzhB+iM28w7QBXAun8cYeTPYeJ0i3wLCAgDyRmPJo9SJ8C5OkXvAUZuJgwRUA85tj3WNa
4YGsy/PPUUEQA2uEyglY1sUDIT7I5WoxzI9ZxHaYB2n4WgQmfsOBELXN0+obxm5YAh6Pmi+QXspw
w8K3vM/RpjIxzkekdQbtFhQVktAbLeaDqW3yU3qUMflDP7Ptpf4qvBtdTOLo2wNpmrUKT0ZY5dn3
+up9mOIdpnjsjhIP9RGVzeqfqKodBoj0nU6keaMCjeqdiusQitGOr9ekg0MU6GQf9JbYFy4sw6sK
h/jXPo9nymzvEz3kYh+6KCNxICeDS1Klq298dJMHNqbqdiiAZ8gRtZrSiFmrbiIvOo5d79H1FfiG
CJswLelwDWlLrITgwrTbYNvfupI+cNXmV3apKSg9zT24lpXITkLnqbupAIAdCn8kh7jEUCPoc+Td
CYwIgpSYalQf1gxAB5JDytuB2V5B82g6Bd6TFERd+PObqbPsQzY28V0OAe5EZEPwKepbPgq9F/IF
69m84XeyR83wHI3LhkA8szXxCKWXeBiacdZCilpDf+KxnrR3XjJLboUZmIfa+IiEa3H5BiGv4fnX
Dw0YrPch2+MbTXTqL1dn6j16PfWm7jBq1iRiE/YZa+db5tr9wdaVtSkHK/uA/S5R7OiClkzqGm0D
VMzEwI5qgF5RmtPfN+HbePAZc8vCpfMtjBu9UqM9WzJ47O4NezJJy+Xv6tBbKnxDAxmQIw1hc1W4
zvytT1r/3Yj2/efLBcozlSil/FqYCNuwq11/yx+VqFfkg4OZUh56uhdXSamqY6jgQRJZgQN56JLd
3HfuvpXYs18p/57ZRSkEpxJqqo9717loKGHilkzCQh9NWgwyJgrQZqNJv65T3KgssTBzvMV7pex7
ZheltO/5xnXprorLvQQCJMRSUzkcJreC3ZL3a/xjEc7LzWwa4BUkSqkJJ+I89UciHgZv23cVy9zL
V/25Uze+4aQZ+HlMlP6+6qbpR4F+OycfIQBG4FWIG2ybmlAADl6ihYB7EByvdPCeOyi1hsbTYQtB
5fH3QdvAgm9mh+WpIs4HWGeHKn3WtcDOjDwl246TGLKz4uX99PLZPm0dcqa+v+4etS+Mpy5rYPIR
lnBK8lMXRoi5AMYxu/ehL4cTziE7JUeyGexbuyrZ44E1gF7oMPhG/UNCSh+mJ0T3wSsPwuVLBrbD
9WllupoOKj3Ui5cMDlQSdEhwjygPzAEaK9nHVOHbpYEy9PL5P3Moj2Yt43W6VK65fMcE6fPa0DE5
Fj0Y+Lis3W0BxfqbL2Z9evlQv2/in9s7TmvdoHueovnEqOZi/2pZvVMhB41OyA6juz5WzsFxqnrv
Exq9wyqfnfug9j5GsIp2mQQyhNaSROt+VJ8b5rXMD8r0fd44xVEUpTqMFYhnK576feLROVXN6DDA
F+hNl9y3iX2P6npPhGH4SrPhydxrPQX4DzTXXYaitnfxhpQhmm4rDPMTiLx6n+f1uHWrXv3yFQ46
hjb4hYgAPYBaKTaVF5V7UF/xK7v0yxfm929w2KJTrUuqsYtr2TV69ihGMZLU/l1T9Egz0QzsyHOC
qKtEduhC3AYv38DLbenvYxpbaiYa2lWX/YdysRcTE6dxaslUbHdNorph3y8RyYYvH+i5h9JjGaD7
wHXmxfx7NTBmcbucxe84zVJsZcAQNnet8C7ySGl++VDPXUf22MaleyRY8i8W+tYP/KXzG4R9imAL
3XjA8bGAIX6ZvrU9lJRYBtn55WO6l93C9UJKYmp57TRNlsu5QJQmOIOmcj6O7Eg/ZCrXwTa2QI9u
W+niCwWxInq8Ki2MBQEMqYQNgv5s66OJpFxdcpTT7MHuZJvJzxkz5g9RHlvnqDU+dRK62HkTo7CZ
Nn6YBuJKUXfmO5qj5kefpl2H/JREqI2pE+QQMc6AbxiNcxjHTtPDECKGAINxtmAYsNLClPcvn/2z
rw+rm4Oq1zFo5S7W+kaAuLU6HZ5Aifb9exdf4K0FQoaCGKlQucUhizCrrGuNCHI0/teqEFwC4g1g
IL/8W9a7e7ki8TDzEtHloZt9cferyjKmxt5/JCIy3rWVUnj84+nGacr6LbL6+frl43F+zx6RWZzR
tAv5v78f7SEQTj/aVgztDpL86HQhnOvJ2We5i2ku6Ml7loBaBYQsYOCr6ZcnBYdqRAWa9+6NSqYv
Ad43MK0kGiUuQiBmyw7ahNQ7ASsrNzb//lXbDuMpika+mbJJiVeAo2bXg7qLE5InoUTQjCAQCgYJ
gZ9+XKQ/iWZCproMwcng2zv0oCi2OKUMGrKaWECEfWSlhgUdAtFiIUU5DLJpvC9weOJ2dbpTnSFs
BokePZL5kZ6zYECYM1Fze3Nhfrr9VG94SoMdDS9cvy7KDhjx2YHJl39YdPiJqw8BhX7mzpfOhKeQ
FkpcReYBqzMfYQNnA/WZRnlNvKRAg3aqHJmco94rC7jLTb73OhFtUqIW4AH6X20yC+7jEu1JHJjs
3FootDNFfyq0u/qqttaA9qzXtKPjfmPxrdhK5EE/nUjaLNjYOqsZXGuT0VBIstnesxQVb4n1Bs+X
4k+faeafXb+HyiaFd2y7ZnrEkcOoW6DkdyK0WRPClz0yJWwaiOikKecrHAbcIQ3uvfcL0EVRxy4Y
wUBf01ej/WlfAfthHWpD8K6o1SBPx/XtJBDvlhEXr4lSOg395N7NVQ9XjqQEyIJT1H+fx6y+a0av
oRtKfq4rbBRMVjuA1A09Jr9lj64I8xiM+9C2j5M/fLAmTlCSFvMGIV4E5r6bd1IFJJZWZj5U47gw
wC3am/I3zN7X4T5IU/0mBRdzZH8e4NUY5W4ZA/brKUYbICcNZmn0UyXm4K0z+8MbH7AzDCj12Gi2
+GVupYeWdKkDYNT+He6d6Fc3NsQy1iiFKPFdcil64bzD/X8/tnHwFqJHcrYzMpviaj5Pck53vLDf
DAv3qU8tpDapI3dD4ovrSoI4vlIC27cdmXlbzw6gzghMWBu39nEOx+LYFXa1CQtgPwzBMZVNwF/t
kUQz1dX6LCfIj1fIdr0jksx6H/Yuje6WyCVwGPlVjOhip5UCDzOOFbIve/pEi4sv1GxwS0q7/jw3
jX9DDgeswNQHUJMzB4C0Y7NCF2o+JsuEH2tmgxokXXiTBmwuuBryvUZciQ7ANqCgIxekbgqlq6nm
A/1w6yZe8+UnUbV3fjPZx1H2+rqMS31r81DfR51Z3vQZ0V884zbI40k9BNlU34mww3EdCw/fbRdv
K/BDx6qK6nNfiXHjNc68q5Far0hpvR/a5DNkAaoHUBFwfkz5s7B8mM22c1ewOzt31vi9T9V4Wty6
PWc1/yj48gYHmSmgCHgkwS66xeHoz0TSqTbbJWLUt8VkxR8hYatbZEDVXg+kASN+MQ9hMtR3qdUS
D5mzCk7z8jE2o/WVT5zDDqhkXYry/F0EP53nWq14XLciFCbwDomDxawwkbkdnH5+gyFQfFKzU31C
zlydEwaRINpb9JSR9bmovB9t0n2um5IAxoxokI4ryTXMMRfRaaWqbOmshl500xbEoBubhu2//5mR
62eemkkhmPIv6hmwZxEaK5tAX6ufQET3+QFLu3UVE329ceLKfuUz80xRw+abuQUjWt/Gwf73R6af
hqENbceQtt36N3lUvp1aZ9qWy/SrLEdaMNPovDJMeOZLKqVj2C0LxjdSXxyyHVKZSksux84nGSAn
TfpKRi6eycD/ZBmn+fd3SJLa0NEIK2gQXcpMwsWPiTKnCeQ7RHmGogCdbZOnxpKeW29f/mg/U/ZK
7aB2o35nm+FclPtSF4RNF417zGTcgCooQnSCbFeSV87p94++qEYkjhGhKQ19NsEX15CkZHvu0pQD
jc4UfCWBhdw4HRCSe4fDFVEnSk7/Z+vAM9xKP8DCkid4FV0cZxAeSIIHGEI4wFzl3bQboQ1MVyNg
OtTwyO52UcdGFwlskp8bN0H+kSMmtW5fvlZi/Y0X56DRPSBC0Ayhn8jwLNR+k24ZKcEANta2qPvk
p5cY7y50XDzpALnOhG6Wd2lR2dHdAMjtHe1+aHS96h+KEPuTQ3ORYFZv7h8bG47DPdYnwIl+Lj+J
LiQX4JVf/HvbefmT8bAaujw2yTuX0zZPzgktqD47eWp0bwZBRM7Uxd7OzeHRQ7hs3tUKNX4rulUy
FsfvvWDB+wsWHQU3Osy7KZPjNo/pzxd0nXcQGZBs03l9MzW+vO36Ojsz8FwwgC/FF58pzcnNTLot
0jI7sKEKz3ZME9FU7s9h0j61kUrIzwZcGbeevomYXWzVYIMyRWO8HzuMdypnKWcRLPepx9rt9Nqn
q6nLdn0fXPTZJgJPnYf2BuMW3WGomdNO1r5/pC6srpBdy9PSTd63pFpRNrj7r1snytl1g2Ko/ELd
FMs0bLoGXTkBJkimxjyZ30X0aO8im0jtBE8JwZEOzs1iydt7e1AEqwg9sfGYo+OCx7i6bkp2b1ad
GvSwFWMtZw5vyiLubkhVobRo4L0M9ljuc/i1mFBItarHWfAvi+GURcWvEvAlDz6Au2r8yfNfnuF+
pKe4ye2bBgDUlbF7h0RISDFDFbkksGID6lugXxa1/pWYMpyPtWft6smnb0Zj/caaquKIYWshDBLL
r3SH7qC9iQ8YANZdEjJ6cLO0vU8w3d3ZQHSw2QfNhnmNs820ruEeixVd0dvyIYFReUfbs90abLAA
51MPuUfexXfMRdBC28OEhknOvc3VNLq5zkZ87JNGKM84h7Iu9WbEookGFVZOOFW8Qbk78L/dnaY8
2oTwcDEhN/N4PdhGOuDrpMQsrjxIFJQVDX1IWnOTzUWn6buf0cp80mGyQsi7nqBaHOHo4M+iVnxj
+QJcMYNFrYlBeJOP2uxfeZGe2dUaR9NHcwBGOb5/sa/TswIW7IfJaf173xVCho9OG7i/8sbqTr0V
Z8HGDnVQHXLpUYDlfLeaHUyF5PvLP0Q//RbR0ENB4POJM3yO1vbCH31jYS1DBCeKkg9zQ3qUllio
SBi1YYNrUuc9LSKoY1hvcWE5k35gKq25JCyj1Hh4tX8V4IpI2mClVvvG12VDqEdUA/oITY5bPohg
wfkWEcRaeJ8n2+0IRuldMIQt8bE/sgwo824KJgNVBckjsRpW1Ne7AM6ov2FUML91sBzfWc1cfWui
JvzukDj/s5ZTGOwE5QcbpT6eGJklYOuv1mX2y4SR7jtgk+UjFgMCnAgdqwD4VWmK0IeExF2K6u0t
AqSZLAu/p4punPyXboaKDQmBaMkmwc2BJXvuJKkgWTcb/AbkBPoQq7MDh+i+4AQdSUFHwbTBwn2f
EC3m1YApBt8sd7HjNeKzMol6B08uwf0FH11s9OI3DwpjeA4j1QXa0lakqxAAyyTY6SwvPrfKk4hP
WQuOdR5jcyh1PVebxCWhbPvKjb/89tCtXsVPHl1kynB98QCis/LtTtFYmHo5hzCSsbty9RhrTwvp
pgNLg3elnGJ57cl/WiEg91C0j/kA09f8ven/44ErMQ9Ckc+SU9mkDMm8XJttrGzrQ7k4gEnJHNq1
RU7miTO5y3VihWkB3a2s3tml8O8SiGjjzmFgfR/5tqpf+3VP30vcGKtEictDuPvlr2NVKlXexkRp
U4OyCElxmhhbbSYUTdtI+hnqU198cgO8q1HYlBuPDsArP+K5V1Irg2NA0GWjafr3KymbeLTrieBf
t+Vj4pOPCXEDaBd4uNb9lOLtObz8LIhVpvT3V90nFRLuHoo0zvv3IvHHPekJPJMdg5tjGEArZP9h
bYnabPBI2DNml6E82q5X7bvAN9cLc7JNFECebHLfOr78S550fJCAUhEh46HnzTJ9cepW4rSLzLCm
dNYC2uFE6nl23c70AQhuwC7KMHxbxzSNaUvUryiQnzyY67GNQINKWeNgQ/z7soMbmZPen+HkNqn7
WFV9iwQcK4z3ypv3RLnFqXEguppoa5FMXXZsx64OgSuWwdGzOhxvyiNF3RoKdT1qWFI4SOi9jM29
kbU69cJnhZva6EGELc0VZuuvdOif9I/5NUjYFOZRhYLKrPujP+99RiCFiXzviGcKZqXw/elHSXOH
2ti0AEBevsHPHW19sFe5GBoq50Iw12QF82MxL0eZuOUbVRJGP1Ik3IZh3f4HJ8aXDbWvzYtED/nv
E0P1opNIpAbCpU+WeF1Ux9TFiq1MmrzSpH7yxtKAt9cZr83i7+lLtXTLPWS1x72L0wzElEf/LrjS
8bD8csoSR3vheNErh3yybfVWCSX7HtxELKT+xYXs84W8p7aZobwH2c6uhne9sCNK6cy79hNPn2bH
u3n53j1zlh52FpZGyZeAb8bfF9RDlBrFop6OYNWGM31RaDrCs269kZa8Albxyv7ouVNkW25jC/F9
5Zn19/zxZMZUh4vfM9pKYXRi87I7NmJtm3c97NreIVtx6YEgIBd5Tf3+tO3OObL4+poPJPfVXFxd
AIiLVQR4VONpIGs8QC5VmNC5c+EoXEm/+wn8OQJSjCMJSgmdny6sX9lrPX1T1hvMlHXd3XKTL35C
NIYaYWWNTNdK3buwyfSWHNL+fhx965XN9MXKxyF8oxTDOXbsqJLlRQ0IM6Ay6AKg9M0V2a+TsvvT
iN0reeXlv9jv/t9x8MGxsKPyZ53/+4YaURDY49XzATufvUeK1p5YBags+bwvj05UiZNPLux2hMf4
yifu4mr+PrTxaPE42F4YYl8s7qUZGhzQ7FvZUMNmxGxQfGeRTehqAkp/+T25fHp+H4yimkGJw7dM
XI6kZ9BX7Fyz/CTor2+mdiKm25CzFALQXHWFI7qvCVZ53hv7CpoSUfezHbzytj5zxqTAahtLANOT
JzJzD0St6AYgwpMFZhX38nBbIpvcEurs7F8+4ecOtY6pGbGy2Bp58dVuhxmfFlmVx4mxCVAg9f9J
O7PduJFsi34RAQaD42syZ82SZct6IWzL5jzP/PpeVAMXTiqhhPs+VLdR1dVMksEYztl77Qa6YlSU
uOsqH2z/51db2mb++3hpQFLTYuAy3Z4OI8r9em6UGh0TZ8xpfnE+iL+nGEdmtClo2S3uJIuWIGJP
ZeN3uPLdCFFMRAR40qgbFQtTdcB9V3zpW8P5IThRaBeGwPKJ0CWlT8p2Cr274bCPPP2JpGdXVEAG
B3Yv9M/eYRNRjmrxMHXwxD5/HItZcn4aKK4FwhsEKCyqi0sZapxNjdoo+5TQ0mLX2SCKXAFrGgaO
WeY/lQ763Gpinrsk5z/zOTsIjdBeCFT9rOqnN1kGBBOPgeZTR8ljXKKUwAt6AZBSJ6OuIzcZMHGR
Vwxxy7IgdO3+/cbZJ3KMxkMlteWoo8lbDqbSKXtVj7WN73fRVS7T8lFORb4ldCP+qpM7u/n8ovM9
/bVTfn/a+NRs1RGczJlRTu/ZlLZdTFpuHQZDK68SIhKQJyJsBt3VxY8KSlz1wqS53Jz/95LAxtha
0BxzlvdpQ9UILUytR6XzCQWPMgLbc41yIYrVdRErwyyj+J4EAWkexQRlJoQsFabyz+d3vnzb85Bm
3XdU3IoS28i8iPy1GjeBXlc6GTzHmqjbHaW+cVNXaf5Ul6S12l2eoEAMfhadd6lAv1yd3i/Meciy
4XuYhlxM3UlkRWMrFXvvO0n1rNHKuK5Zri7sp859scgM/u8q8z//6/YGfVDyVkHJBdye07dfTgch
ALmL2BgvaHuWX+x8Q3wzOgdNHV3M8ozZwg2GN2LDmtCMkph6M6iCq8kxqkMuB6dZESnXfS1T0Vwa
Sucu7Jg0HBi4WK+WYgJPhAnhmb0H5JYclYZaww0k8ngDt6DGb9Uoq6Btkgvr0FLAwXLAEsjpYt7x
G7NG8fTJGkmDtaHwkmNbkre3RqkgZ6xOQeiN2kfySa9zAWVG90ZIPTGQTVyx5AzpvuPQ0mxrBMTj
ZF0PYdMRnxabuCDBJvp/SKo0qekldfyGgzG0txXMXxp0npSIORQvfR76kLasRb7PW9DoJM8HeXQb
10n1q4Z/TAt1wH218sKJ0uJgBf7Pz78Y58zzni1ITE3sm5kiF60sjwZg3XaOs1d0T632UCfH/OA3
dRTem4GdF6++NSpUXINKVG+J1Op7hZd31RvwYgkGtAByyKFO9q1m9Nqe1KqJ0IKAdNsrs0H2S+gm
S/kErYXkz1q2hOGFWmQ0Pw07bnARB+VTPEqTBOQEbsh+bow2myRkM+1qXTR+o78GjXIc7wfFIClR
RwCu7z0UZbR1bSvJdrWpFkTUmdob69yAwKQGA+vSesl+07/yiw3aR2JIyCfs5uaopaxDDj1AN2us
HYcSpjb8gbsq0M1jXtsHJQ3XU+bM9NwbdomMfHQItp5+mQIBXWA6GtFrQmxAErlDa6/y0N53ZibG
jSB11t7lZdcWm94qQfyTkh0WV51uVhb4QNv62aNLf7CyMvpRh7r2ksnJ/AJdN3gjQ8oHwUUfUV/X
uAAPraEH3yCF18E2I+wvIU1BlApKUTY3EM5K3XKLKWhv1GwK/eu6ygxqkr5V5nulpiSCaae8syB9
pwddb8uniRQ9pAq27KQLGCa+szW/Hp+xzHCotYmscotYIin4fGgtJmPaozZFNL5genp4po1F9a7n
iemok1QCaELiDVEQ2DPXO4Qvk0gPaopaypg8sIlRzgZA//X55ZclDK7PiosGVGM9Mi32l6fftGLq
1ONNfTpohR1rK43EmFs9sevnMVFH86DJKD+WBA6W1yhVjL2GGMZjqBF2uSryAsgDrYqsuLA2f5Sn
zkcLg1MMjk5muOWJH/FhIiFCo88k8uQ6qWzxzACSK5NkxT0lcMU1xyTfAiLt76eeGr89t0MUAa64
B8F0xV/thdV7MQVY7MDx1XJ6k9Tx0QcvpoAyMPEKtaFzsMvWfDEsad+loKo3he7X+yQNgN0MIIYu
vJ55F/LXLoXF2aRJRqsXzSMnyHf+x1+LGexDMyzTeKJzb8mJrzIb/vhkOeI0GBtEj8IuwkMFOPy+
1ews2tI6zF9bo8qByo/R9I9H2XmLjjgRZbqgCT2fSE5Hi7SyNCGcEsOvlNrvcUicb6FSJd/SMWz+
bW2d79yhnk0Jhg60YS+JG8FkhI1txSYHrlEeKa0BT7UTpi78JEdzEOiQo0tWzEXRkpo8fXX2RvMK
x4exlAX3bVRN9qwTgmoKDhN8irXFeAq87FWqw6OC3ynEWgt5Jr+wwrzry09eNLp7pM+qRkcWad5y
K1GbTTN1ajscLBSittvlYXgLAS7DwO1VCiUDWeFn3oAnpZGdtK1921iC6IO4Zyv3gBK4ueVgKqsn
ZGdp4IZpjzvFN/vsu2ESKap2rVWs/QJ3xs9SL734PtTGydj7WhHeJwoH+g1+GVLb8AZ1yZo8Sj93
sXa34dooI7B3WhEZ9yQnllSVyykkJqI3SuDDIxlDM96/Ay1Ag2tYk0GUFi5uYLhikRc7b0GLPHcH
3Sh4IeyCDXZHV/uPUUjim2MzA2M67WGo3unW+JjnCmd6TlxAB5MZato1na/dRUGi9QSez4mjITk4
r9i4wifQ0hENVUNE+dYGFdPdlb7ICYuayxaHlrTXeCOdkjoh8y4sHq1Kk7WTscY/ff6VLqYGSoI0
AC2oAPhDKKepi6+CAjblrWoaDoao5NfGN20XVxeJ3CE2hRoG+HEqSvvCwvHu7j4ZMdR5UNQyH2Fm
ZWZazNzQ6OavBu1JhHCYtMxmQhhOfG7YrWpB0twKoWIGHLTovT/4QBOiD232Uuscy+ZziZsMhQR+
H2XdGC3Z8joBllgQLNS2RMR69nc5GPbvMoVruY5qgcaM2g7deUfrLAJVFcQVFNVRPmworc/YQT0W
2EVCH86mn3tkFUwqzM8WhCbU29zkz8IqWzC0IBu9TVtpLQBeU5FEHXdaAiiXyBNMVWrcrOhUmrcc
7mEW5i1xvB3RSuQhtXbuXHiKi1Mg2/YZ5sCDQm+NUslanAIpOtM6I6bmoFdEPAKqrDEQZZJSgBtn
Al3xaA8iubCULNZ8lhKbYwP6deRK6GuWB33kWnGj5w5CpcjrfqCNNH8pxIR+naIYe5MlumDaD3Hv
vGo6Jv4Ld6wtzkdQh6FyCBqjSImo6i5XfABiyTxWHA74drJRHOu2iDC2OVV5COv7ljjDTMv2uoxf
ms4jPEHdKuSAtKl1oBzkdnzZBPuIX2gaSelO90Uw7JVcd8sheVb06tjo6to36wfUVpfsSR+fG9Ia
Vh6maCQ/bAtOVx/FLztUGYN1KNKpfSwA1YHu1DwvRtw60WtJwRUKNw0yYnu6IOzdf/rM5x0AqYWz
Vgat0lw5P708WQK+Z+KaPhg1Tr8iM1hetUD6d30aZzg5SvFlFGX88vlVF2vS+1XRs6EHZo+oymVH
ohpbJ0071Tg4XfiVLprqdngvCIdJ/LXoy+ILgNVw3ed564ZlZl0YqovvA/kXlgdpURK0KJGAYDi9
52KEfZtUmXKY0kzbBU5vUWoz86PR1g1G9jq4cLcfBud8PZpJYF209z3P6fUMlY6aqkv/mJOdpuMo
yTm9h6ZX76xcwRf2+bP9MKC4Gp0BKG7UIyQEr9OrETMEjtxT6PZ0fkzsedm6VSGz+6ofMAvzIW54
+Pj7e+IZ/vnKbObon1saf6F6P70ytWs17hLFP1IPidcohYn0SPofpiIqsIta4SahID8mp4j/+YXP
vFD6L7rO62SHo72fdP/aUJKM7CuTM4VEGXjy0HhadZPpMNEbKOxPmSG/fH45nfv4a5Gaxw81Nttg
YzMzJZbihAR1t9ZqUCPNusBK7KgttQlV1ULjwk75zH0ZKgWK/0JCIGKcPtDE7pgTbHq+GGX/sOaI
Oac4v05KFt546rr95/e17AzMN0ZTe25CcCpwpLm4nt1oBI7buX+01NZb+/QItgMv9T5IynDXKm1+
VKDCEOQTR5tqonhBPCRYys9/xbmbni089ASYHzjJnd50JVW1tzuyNAI7+9M0BtTJvsGiUMPmcKTn
XbjpM58LNeL5yGrM9Bdtsc+pfL3GrxwAzhhga60dA5Io6QsaAlQWdfWux264nUiDf468qer/hzfM
ek3Flv/AR7O4eq1LvKeEEB8QoylrdcoYtAhGiXukaXIXSS+/cAJZ1mvf3/Fsd5tvWEVXvKh35QGH
k2ZuBmta1pvswFWM3B3grtcq17TrMm2VdJcpPdRSSuasoVZM02Kjl9NwK0RlhheewJnnz+aS6Yoe
NX2g5ccUKoj+u7YLj7Q/vGrnj2pGUDwq6xunDlC5QoPLf9Sj479pE/EZFwbbmakZPQmyAk5+TCHv
T+uvmaOJAJeOQ+MftUEn9Cbygq9W2kHwnjL/7vNxfe7r4rOilcnGjCbf8vyfdgZb0MHwj31ekcch
4yr4DqIi/4L9T760UE0euqweHrqcq4OPnEUOuQH7+MITPzcEZnksTQmqM/M+//QLE4oK6jZnWnHg
2d/FvJQAdZscb/kXtBVuZM0tJwN2+NDyJ21QV+jOAJH2gGf//ZmgtoBba8+0Mz7t05/iAZyQEN3D
Y5GU0N5js3ZtYw71DQ1lbXV6sSFtb8qjo1lYMOcBsV4aAGemG1ujC4mHjYYkIsPTX5AlVlGVRhFy
hUYmro2t7s2O8exT+VYF83ojA1wo9RzpVxPRSuRRmqJt7rzR+JVEs9UQaCipfpUPayZubM+nYh1y
+GgqX3Ru3XVQRKwmTMhTMWrlClmAEICqrZZIZjGNL0E1jOUObVFmctw0pnqbU/yON4HfjanboLoh
Z4/SAdMSYNICtkne3w1pB7jb9sP+eRomhyqSiSJZTxog8UL6BiI+qlxi5RDERcaSypO+0rkJ/o5e
1d62DYL0h++FCR1KACKH2sk6CuwhHuJt6tjdLgVU20CGzjTyTShgw3aZSqIsm0qt7q2xTx9N4n+J
kZZ1eYm1ee6rhEugomzQQB0tiU1jR8mXsaJvTVnAbkn8YS1o8GzjWr90bFkcczmtvGudaJZRs6Qk
s3j9zqT4gAnQMeSpZW3B4Vobx/P9b5SmYb94BvV+rfN3nw/75Zh7v+iMt2R3BhVvuQGdt28hOl9r
z7mTTLfSCXeZiSRdZJq2BX8R/fz/XU87HeOOrWikfIr46CFW+1J1vrcunMHcxoMvV0BILh0qlu9v
vj+2LaAjuRMA1IsJhoVSEETYJUdfJYkAmWgRIXQnC8Z1sjq+0MERZ6/2bi7m/Dk7mk/vjrI7mgVj
hM5oEIekFmVLAGlA9pYX3CchuUV+T6JUbEQQtjkiroBaRj8qq0Wv5igETZNcvtNrzEtpXV0aycut
4vuTkMy1HHPA1y49yXIs7GmI4n5fe2a09dmzIa5AhfX27y+YejsbCLAHKuKV00egt3SJ0trW9gbW
45VpmcY3vSvNHXyu9qGddOvf2pHvX43JuJ21R/OKtnjBuW7TPHIidd/JWrltQSqXbilb9YcSJ+r2
83s793oxqM+OKySv6AlO7016qqBIDYZUlnbwiz4bRdNiKHrsadbg/OPWfn5fPJ65YDkf2eT85f61
H6jIGsGKSqJb3SgxGczjmDwgburl+vObOjftcPAFt03HEeHPYsz2iaIn/dgr+3ZsWvJPKlXbKyBW
yRVogCU5uf0075UuPMpz8w46dmZO5h7s2ovXZhKOF8fJEBwd6mU7rQGhmcdwKCI1b649xw93/3yX
CHfnswQVIdh086v962kSDTq2Wp+LfdJoT5hhc3LXKYURPZY38dEPpk0a4hX9/KJnxgsaZ0QfHOwh
NS89QKRjdHGmRKRW2gNEoyZvQvXAYaMiwBSqeHFhQ33mTc64jbmOQvmGz+H0HrOpJDq+bYODQsAb
U5AMDwOHtqfMG78buB7vbapwF7aSyz0zoxRZDYVZZLEm/7WYz0dnJMEGdjiRcKD4q8IetgFd1E1s
1BnZuOq47Yg52dZlNF74Ps5fGUUPvUEWTLm4WxVf6MTUmR5VCC/m3oFWQUHDyrN7NlntfaNN3ks8
dIayslph3X/+Zj/soOlgcBimWsYBVbXArZ4+a4XuUKnHVnAQMXl4pOYRbxmpFQkJJAVmBRmI5Lj3
bFTS8jkKYNoZ0h9/ff4jPn5D82+Y8RKATwxW8NPfUMBdsePAYPjG3ShWU2mSvGfNGW19V/e/9KmO
fv8PV9TppZoauyFUn6dXzHXU/J3Ilb3eecq3LMuaG8UI/WdtNLqjkyL1//x6Zx8zRX/U/dQEgdYs
JkGctTagNGGzmqTRz1HrkbRUuKZKgupdsq0HV1aWgd6ztveBY9G1L+Hwff4jPn7F80dFg/BdHYgI
/PSm7aRP0cD344F4elrIqh6KYT3WAx5nckn6S5f7+BXT/0QIR9mK2ZES0unlIvb6FZ4+/1hY0kMn
PZIIiwfd+jLUpXYLmqp91CYKJxfmKqnz//t3KcnAZcubxWzC9EH1av7nf82Qwg4ZS0OtH8ZOwJKO
ddh0u0K3ewAOeUUWlzpNVGRrelz119Cufg3tGDvkTFK+XvWBHuUw2cEVblriojkgEWg/rDCkJw9j
Ss9tR749Ie2GTMenpM/ix1T10/QnfV5lvBN6UnWrSHQOQc9QbhTXiWMSg1ITxRaltMT6XoUmSX61
k/i7NC8QMOol7aZMH/BUlZoSvvgFL+rC2vgu9Fk8FOwHnAppH6LmWnqem9jOSeKJU5LcpYhxVBhe
tUczYn6x47Hpt71e0jyuy5L0VSy82iuO7Mxa0fG3ydgzQ7xCMaE+j40H6MvNtQJY45C0BD/1HQqw
VR14RecSjFv9MiOj+6LYNYJMjIANSHvHN/5Yg9mQTzzrxiv4b2hKyLpwi74EqdRDRjimetF+i7MU
1iYT7XVo5uYfE6LCz6aKFCJp7HRSj7Ydize4RxZZXfTpVuRSO096OOLrpfGIczDsiZNZwQOMBEBH
y47Y1yQ+6Dw672QY9E75Q+Vth9RNEUetqB5lj1MZRhl8B5XgC8BKEL3UyEq9jTaWfQDmdTCSdV6x
9nCUyyLa99Mw7E2iUvGGKmWBkqQf03Y1kWQYr8aS+NQtrMvk6AkRERlEaNehyzEdu0OTqPZNqXrm
W9T3muri9+i/0h5Q/5BNahd7X81N42BppfFKApEcKPiSFAHELzPfJAah0K2AwPsrs5NAN23bCx4/
nyLeVdHLccI5kNQSjm7Mu4vlgECsgSSyQByqAXMWSdRQJwkJq+HWuzkTC4b8sei/CTRzhFowwL8r
fWJtgyBo6dsVdu9qQCNvfBqd497vk8bZ4yjTCD8d8xREuUrJYQIGWa0CmbT3OJu6l3pmrbqJWqZ7
2TjTVW+r5TehDrp3QwxWXx9DQURXRorOvd2O3rSxSYKCYYn/r3VbzEnRuiar/DbuRfvIuQxYB9AN
GpsJ3MAvoWVNmUu/hYSqSus1sFl5/YJiVPuSOLO8Sg284UjaS5QTWO2BMwKOWLY7jAh0KAOP5Ais
pxpx3s0gpYJFXFUEsTE9mN8yM/2XBMlZgQPbqigxyiykI0g94CteFKXeo1oahkPVxfl6bAl2di3p
K6qbVZn/iDxgSJBYpTMWQtez3wTwkMinJtr4hrXY0zZh0Vl03HSaaauRUsNEKG1Ybqwqbr6yNZzq
tRjHSuIqrtrbJMvCN0ihZriuh7Z7A7Zd7Kn1jjdKZhv2TBq2q73EcvTELpVUa2jj+JDsrtWLXdRa
zrU5Bf2dNgzVcGGTfG5K5gxA55R6EGXSRf05bsTkk//UHsbYxG8dU1yJtwk1uUuHqHcIwGL8UmhH
OcteDmvO8mRTDMTqyS6cDiGhHsON06MhoNaSTt/BL4ToBJwipn9JQlZwLGJmTIzqIwpM8PTyF8RD
VJJxAt2DmMw6TY6004GhEuOjOGsjF7mx0jrZcq6wSnKbC+HTERGCxL6NYtJ+O6r+2D35nSGeqTQC
7EEr3jxEYz3pa6kYNhxVx7xY3T+zuWDXSNON7pvBDnKZ71GF2YiDD32aElhKtXfseO6zF0guNoGh
tspWlX7SbexBlneFQ4f2Gm8Ur16A6rm06p/ZZGBz4y2rM4j9QyOwGsmVtz3bOARmXrg9oUIWJTly
+cgdjf611Dwv9QDtZxujOh+cF+MqaQo/Y+bxDoHalUcQzvEavqxzl0S+cWEFPTeE6cDNdwWlhNPX
6a7C1BUcBS2IAENr1B3p7tEbPbLk++fz78edsKPDU4fUP/fc0WucXoWDZFIqeUAukxI3970nKC4G
EL1/oBn3VtBpigt7wnMXRKRlQrS0YW4tm/yDV7epUk3VoYza9DnISdYuJPHNHQgyINjjJRPyx8MO
JZvZ5MQa7egIok9vsKiQGzRNYRyAc9dk3BZG1cMrDIdvYTbE49oDcgFYNkW4uaXbYlxi5527X7aE
HKHnPBDqBKfXR7RuOJOtY6JrWvsh6XxrK2rUN4Hj5KuyMZsLjraldYWyDgIEjsy6iiRg/uPpBXs1
qKKsqrXDgH9gusM64IzXWJDmvKzCHL938CSVfVUTCB+ZPVYohYa9vgIkK6rbymgTYpspcU07RSPZ
Y0tomXj6fMydmz7o8XI44WhAA2N5ulezrFabNh0PhZ0rD7psQPgW/WNJPsfej3u5Y23M9kpmhcTU
CGvTaUF2YdN+7rXMTiIGx1y9MRavxRTs+xSElQcz1OvroMkQLw/NgxNBx3DqPjp8fssfWZu8FSrT
8woBBIFXc/pWmkYpzFBiZm6RDMC4stPxWx1BUlk3U08ZjIpVP61R96XpmgjqwXLhsRuvqfDFU+Fl
BrmBxVipQGKa7j7N9fpZIS4vW8Vlicvf0nMVZD05RtYmTofmpaZCw4mD8Ph0zVQl3TZ3GvPCMzw3
8yL1p7SPDGQuFZ/eUxtE6B9obaN8mxoSz5yGDdfII1hZqEEu0S4/fMhoH6E2UYnCu00RUTu92li2
nGipVR9GAaiNYEThFkXm34TGnJDbEeqiJLI4xmo97j9/eR/OldR+sdrNKnuTSrgz/7K/zndVq9pR
EiTqIdHimRTQeRHQMBvjfFbmD31UN7uc+fnCzvjDCOWq9BdZAHD40dpcXHUC3p92g7AO3WhnKBaJ
ARlc0JjozVqYbk+QAeCrfn6nH9Ycrjl7YKyZQYv0ZPFGlUBjfYs1yeQ8uyREGw9fjCzrdp9f5uME
QNllzg9iYdNUnKfzvf/1RCl46QRKSPMQVIrciyTLXVAZtyY5duDRlcCNYiSDvU9tRvYVbPpxvKQf
OnOrXJ6bnV8uFrPF44UKO+Q+GvcDQZo4NNSmUm44l8Jv/Pxe50d2sj/kVrmKYIGdjU3LKBwlVenO
ZwjWc9FZT0Ov+KtOTWCXRI35QPhCfzVIMyTyPJiDC2x//fnlP3yjXB6JlkXrAnUau8fTJ22YRGro
Ppf3ATiu8eG3hz7j3DDl/4wiN9gMQlVAxWeCm2FOOL0Uzm0qaJWpHeyGJo5bdH007qIkksMR8gBB
3Z/f2ceFjuvRP+fgiC9+xjmcXq8cHSbq1jcOiqLU9VVmEDZOBnVojWS8JtW0KYSnqb8JibX3eIei
X46XDVQbSGccH3BTDOKr0UemvwdCh2CdQCJxyUd65hvGTzdHznFEQMi5GGR2mdpjM4TkMNXFsJls
pXbRqtYPjS3iZ7gT/YWWzrkPi4dCECT8aDjEy9edml7TDtS5D7zfcJ94AoVrkIgnTP7Vzm704L5l
r77l8xZumQQ6YPtJXhjx800tRjx6dRZ3tpVM1cZyHIy1Z5mFah1KS1xpii+2jlnR9x3bdh21YwvS
hugSj4DhzwfEmeuy4ZkfM2oe6GGLJRbhSc07jMMjiQPRriDZ4hAFcbCl9VutcLJAjDITCdpfUfaf
X/njN874oYKBWcZAa20upjNjLhp7NaAb3eo3qK+OVqg6VyqE/Kup2hbjAROIRT2huMSGPzOJUcOn
X8hdo9hdroldrfVG1mYeutN8eqEAClCnm0qs0Z/f4DsUZfFOQd2wIBA3zTFXLt6p9PHLi9oeDlqZ
6n+koohjlTXhYyGT3ndBKYavepGGt0ns9UdRxOJLXfk1UWdGF1nwjUb/KVTzqnYjc/APUVckIUSm
Ur8iro6S1xSX1nNK4KcE8Bq23QXsCkXvj2MSNTMz8awOYzVdbB4sCEmK4RFAWkgnk/tGl/n1lNST
QCfrC2PlIBvP0aVL88mi0UwwZZuWgasMk1IRp61Gt6jcgqtKmcwZARzh5qucwMtWvAHi8Dy2Prdh
FSbXGkm1EdiaRuJwwxhHudKJAdn0Mqes5fcYBbb6VHlwpMBEYXDIMmLN6XBnaw3qM/1rAAZ/uqx3
fij+ZFkulO/ui0hGNKdw51MQRUx7G6JjbM+FK0mUkFdNzR8OwBVEszhsHLcJCCtyPZ/+LlkZNBjc
vpTluCX7bbzKIr0s8MhN7CMA1Sq4IDvV+5H1VmutKAZOI7WiwLxDUaBG7pT4MD71Lv0NVYWUhTgz
9RsQyHm2Aro3jgc8WpmxmjLbzraFnQqMP2ELMqOVorOJlU/83nVawoRWvVGrgB/i1iL3BYeVTer4
bDD0VXHnl2jZqdLoxTV6SR/ytO5jzVNiWFq7sFDaaC71hchfu/S7ZQ39H0IIyUHXtJAea1K0v6ly
+SF33luPQWD5935mjb8rgG7dOgpA0tHtaDKsqC0aGCzF8eg6dMFioL5O+hojTMhXflHTd8omNdBW
fi0EhoAWwMCav2G9DrLPnzgvdS9S7/rXIQR5sKIuR/q6hIXis6CCuncHUT9GXfQls5pgRPaTym8t
/Dr06ASjrdRY75tVZVZEYUm9FHLlO9xQN42CL8MxYhUJFyzqdEwArKSV20Rx5noWQwWVEFJfqclj
o3QkLak6yT74DszslgmiCNadn5TpKu6E1ayVroKhTLCr06xTRXJ4Gjs9N1cO1DR1EztB267Ktq2u
Qzu0mZTpyDxOlcx+T6OSEPNS2tGzUUfJK6iD+IVZwYKSlOKKYH4orAPVKZNAcTMZdxyvCm/lpHi8
XEogYKw9s1OeU94h7t+m10NXUoIPCNmCTekmUxg4a1gnVeLynVSbvBio+YYh39WF1WDpH6TlRDTd
X1PWYjkoxhGxmJlx8DYyfa3O0QAFmUTbOI+tLdLxn6Jyyld7zK31mPf+joB0e12NlnGVGLK/oG85
c4TAhyo4QmBSmyUDp3sVNWqo6We2dzBrbdiK0ntCORh/BUiZrpuqibeyHy9tPhCLn5n1IEBxyKUB
M4dKnF5VC0qr0JNQHqhAdPofn6fPl1lG9Floiuq/o0YwQfnFYKUrORLe4gayGR06WKKDo92VQ7kP
xt74I6ky+2TrRPgIJy+mLIwDujgk0aAcEqjoN6GV4oNyGqfEkKWP1h2aX49hOg0kgHLObmw30epc
w8Dv492Jeu+3WpXdr7AXOoVqL1a+KSJL+Ewbxbgh6M76VSltnbiW4ofdtgrT7Ii9VtFQK6fVwNYO
/fPKsnvzrtZr5dkpAvU+UdXC2HLy7cMteed4EbpOJ7XO89TppZtkKFyTvM/EGo9pObhxk9+JDman
X1LnT7Jxg+1ZzV6GhOYZ4A/RpG7f1t5b1jj6TUZE0sNUm+Nvhmz9I435ftwAj9mbVgsn2QdKqbdb
T7XSZ9Npp7mzGuhviFEtnS/Yzyc4pCZQ+x6K/NcqtSta7mbjf7PYtOiuGBzp70D/lJwvOcG2bhF4
QevWSgzcBHcD7ymfwLM+ZZZSqLeG3Y/ZAbteY+yVorS+Z8MwKC+5bNNqpZs5sU9FaVa7IrFJlSbB
pQohdSpzLZ5/zB5mPWhW80UiWK7d2gjJAk3LKn2qQjXEGuWAO70uk7FJV1kO/nSVJlQKV3qlMU+G
HB5ROKcQpanfdLtE1GNwpZh+mZIqOviQ0032gOu0GSPNxcrTJRvPIgd9S/uXrViaaJ66bXuruaZW
Uk5XNXFoP0y9FQ9tG8pvvcROfWED83EjTgl1Pm1iF6F+oC6+BMdS2hIDIXOXsONkTamYNA5jDExI
/WlZ524sGAH/OgWhJ5k9OTZnISYiioCn319hormv88w+RE4jyxXLRPBS+2UcrhKry41XvsfyobWU
/k0dBhuLd12Uv7Iusp+a2C/EahwdoOifb+WWT2L+TYAZ+GsmxxBIe/qbEIX7jVG3Nk0/tb0JVKd/
KBrqoasuqg3p9vS1LpkBltMQl2R3ROcBeNmc67CYidVKYo1MA+cgq9D4HWWt3CWll13jBP3++c19
2Ke+Xwo5pkZZD9LGckPcKBD/i3I2sOWhUa/wZYBbztuKhmyeU2KMzTk8kJEZ2KsiCPxfmTZlf/Ss
KYPbiE1SsArLrpZgR6vm2UmB+ay02Nfkijm2TNHmCP0pDwr7ipwGe49fLXr9/A7eH8ZfO+1Zcmno
xL2CruMkg6Tp9P0EVldpwmmd/cBctM3VhFA+L8A4Qepa7FQrx5iQlA+hLb/Wg1Le10NGvQTYYG7v
OovNuSLr+L4wp1Jfh7rws33Wp+roalETi72v95cK7GcGFKV8WiHzK0bItGjgtkavex3ygoPsenHH
Od9xq7YddiRWRK4GA/jCp3xmNL3zeKikYmn98FFNrSzUWsvtQ6CMyjAvMe0uKG3Sv1rP+HXhbcw/
/q+3MXvc3u1tqMRnXNty3S5rwhosB05mqpXR4yR8KDxNVMP+CNB2Q5smNC8forUui+AKO1i+LrSL
qLh3y87iV8x16vnsAtPlQ/qZHZhpg9TfPjRanLFuiNbemlOYkrA9TQ+gRNvfYc7KuTfw+FypU4Hd
gDOXvI70obobxlFW+74cwmu/dFSiOWMOMTHz+qPTROLVCHz/RxDzLG6aXqhfgmxMU0gnOAp2WQiU
8AH4FZasqjCYOgGeBMo3Ir+pLKd+yJLt80Ym1oZCRYzgj8ErOvvuhv5RMd4KFWWdKwKtp2Mmq9eC
mkOH55sZgUxJiqY3RQR6iPC+0PK2emiVNwj4o7uRfdRdBKWTz9Qb0e4Xdlt0q5bkSvVYF1kNbyM1
1Ps29ptHepFG4ppWR0IYfN9Yf6j1gf8dO0xdd+2mbhI3mvSqJQuyDG89xaveWjll5tpsKu3SUvOh
BsOY4cNl90lRkU946X3yG9HqTqA4B8EnsHeGOc5kVh0hlexdDhbePXuL5KYaQ7EFKaJsUFqHF7pA
5ybCuepHmRydITPJovIkRVB6TgwvrQ/M9ooiLEkqVRE8KqE+lhxMPHvTKqQSckCMaRv7paRAJ6e2
HlyzMaf7QpY5IuQgqjJa+gQ5uj57hxdDGaVPObYzPU4/QYcYfLSaXc9zFRe+8w/zigVEiLUKOqMJ
LHXp6skmw680I/aPNMZJaoxJ8YBHPgRPaT2p0SEU6X84O48dyY1o234RAXozpUmmr+ryVROiqk3Q
ewbN19+VepOrlqDGfeiZ0K10wYgT5+y9NpCZ/37c/2Vr4UdjSketgJfgd8uCUles9BmMzM07sgad
haklgPq/LEdRD7Ba//vlfm9Y3RYKL8RNRWWsyoDw71t93feVUemgG3qhL0REqaTuFNg2tEPe1XMX
oD41VV/tG/sD17aa/qFr9a8v/9egENQYHerflog7ru1As9876H1Gs0LjpMyqFI2/PatRWRrZPW6u
MgKFZ/7hlX+/DdEgvuWzU4dx1N2uj3//4OqSponoXO8wauV2WC3SaoPJdJvhPA+pTYIkcQ51UAtD
G/7wlf++qG5iSDzDTKvYTyl+futjeXlr1kNj5MdROsp2bCs8+NQHtnlvFIndnHLiXv6v5vBb9IdJ
9+l2SlpMoX/7tLk72RTkS0YyoZpcBnyRsDrIjO63dTqWpoOQS19fYFR0f1jO/2hL/vVh0QHiSQfA
+7vSFrFzCoxmLW/Mr/Vt7JrsPq2zxNdrTuau2/qLpXhMCXO7fksatfr67+X9+9N0+66Z8TLo1aFh
Uo39/VeG+l716pQTXC8W9+S2iYkiSC13troo9/8/L+WyVWhoetnxfnupStncSq2Xw6Y6jXPmGMQN
J6UijQj9nuv84Yv9t1V0sxphOeNzMfz8+8ttY4deo5jTI1LpXANDmTiFb22GXyRdul/HRCni//6A
//qKSFqNm+yGC8VvH9BzZ7O1qbIOYtmKg9o61tMCirHxV4YO0c3f+4eGxT9AR3/9ehTrN2DdTdf6
2yuWwvJSY9rqgz3VpRGlJBvpUT+63TlpxbRPRJqVSNkQq6NAZJIdpXamNft0q8x5V4jNq3e6oZR9
2LgJ8vL//jr+bWXffCSUREBxmI/+/Qe4OTC9ISe4oyg2xTpmtrYhE88WIyzU1NK4hncjvYRhI/tm
m6dV7oZ+cn7995v4ff/8f881N7xb7cvcy/jtTZROn7boBw9T2ybDeYV9poWVi243osPYQjGj4fOt
o9Xdw6mU5sN/v/y/PV63njagWZYi28vfXx49pO0OS5kcEr0gW8qa+we5yTFacvdP5+I/xgw8yXAP
EOvjrIFc/tuuiei2rhUcnQfWfFr4XU7wS5Dnpv4nitNfg9//Xemy6tAgAdaCa8uffzAlLAVKT4EO
roeg8zbNqbv3vCrFIgBHiAgjhbl0UMETh3+S5nnmkweXXduyrhDWG+ldvtIpIgnM2pxP21Iy20/b
3jgaC7rWP6zBf1H+8V5v5ACwqBhk/rK0/a8hdov5qIFXctvfJACIbmPTIc3DYaqW5QVOFVTV1akY
xqI/jPaifQyOPmnhOMj1ZMyUx74YZXuXZpW6cftuxylybo2XYKC3fUdC4PRzEgn9qx5h0xKIbC2I
ds71a0EGpYlAfHIOSANnfL8qL4L+AqxASorQZc0SO/m/DpL5ZW5qNM4yTmzMG39fbl5DzIYYuYNM
6HU6fwEtYkaKOSuln6vb9CeZ2F/Art9Xwv9+vd9OTZR1Cm5iLznkNlnql8HU0sHPK2vKT+1clF9l
ofSF75L8Cn7OmQi5URDR2vHK2Sp8s4HINzhJfUQ3vl1sVERfdTqvCCQBMdEYnMW2hQmYVTOcbRqG
kVJO9oAaXzoCGa9NZhpW4OJYKkZFNpvMveOkTg6Btkmq1mHSrRWEp8ogaxUBtzmHPY4aLijKZp7F
3CY71ZGZda+OHkKYZVW3x3G2O/h9edlDii+8rY9sesKFP7sg7EQFbbJE1/lWtml9h6GMS5E1eDrB
OLk+PyUqIWoBeXc0VRVPkxDm7CR3dkuRtw8Jeq87AFN2HUp10Vyf6rElly+3m1dXXcZfKQLr8fm/
t59/7n4sffxDtzP3Vi/rf18PIDZdfovFO3Rqh6HbsDdEisykw6bu9bhV7TnqNeZNs/wj+RiGxW3H
+X11cMfi3uIBmPiHnaYfTWWAggCDzesbXzLmicZkovOw9d6uRtQI7FQgZFvIqtZ6xTwZjtg7W1Mf
XXuCCJVoe7cSxkuN3vkZDmER5KW+BIlZi++ScgyodLsfVneHw3m6ZSET/6ejRnEVN7CstYpkLWkg
Kda1IT016lv93mrQe3cjYyE5mgf3FjRYo2jzq62Kt4xMRsMFlyiT66rn+Ahq+VXM9Wkx0Qi3N9UZ
oIec7cNM4JRuT71mnwwlCxR9vlttjtG0Gu8alSArpVlfBnfdK8ay19sWxJCCpb8aWi9AKHZfKe3N
NBfyX3+C3LpzW6SwTqaH3DTiBlcCd3TQTVayNjuqm+9FWxXMPzO3tWhIV1qE3ZSsZNGYe96M/asq
By5/LaZ+rPMdZvTUUEzaSbYYEdarKtERDV+3x+UQgaPyTYW46S80zX4wOAAx0hRFH2n9ZIvQk6py
SAtGBIxknJ3Tz81eS52KT2mkJRneCIgfeH57gHrcA7pIMbiYeNlSHrspKU5J3g4RzeONiVWZxIRW
jajkChnf6JHhxu4a52ToBFK5dfGFrb9kyWIEiYJR0S/b4nkekw9DafFi0GShSz09MI97dUoU9GSI
/5w347VraTGQAek80vtJX9yimXEO3OKte8MBQC3mBHro2O60DeWqUapHBSxmSj1CDmYNkVJM6Wnu
0jTEHUqWrCj0H+oETrTnMnTA4lIeqg3uqYeh4S6HJssbAz4XkB7n+HiF1LjV1vrM+ESSzdW9V91U
PyHIbY6uSsHFHjKH2pZkZK/32jGd55PeKj9X1GgxkWQdVCymW3nRoailMWiHc7u1O5pYddTmuiPh
mm1SsKCRqs9N91PPDIMBaVmQblQqTAjQhcWpWf9KwWxECwEXPkSFPlgTVU2DenDcO+oZ/UlZzCEu
8fhzVyuyd1LDeL3Z/D5zbIViFhMDIk9/A/3L2tKddOdkudgZG4R4Se/1vhWuQmMylb7RVwwjWuwV
oFS1QFoOH3AYwQYb4kMn4H3nAtysWbC9dpdpkKkJulif7MIcXwY7S54nw3kVPVjwdSLzFB/W8JDg
ujmPm6MeDBxwsU3j6gGRfhcKxLGh00CUNevMZiTF22sz1XrNzSL/nC1nuFM92ftW2Rq7tPWcd2Ha
Mt4EKoGdTcNxCDlTZkJ4OXfrPYu+YM/dcCj5ajOpJ66y6qm0JUQ7ThCGyfnKY9xUBYkOojGerS33
IliVE1A79qKc+WrA89XewwjU3xTOoz02vPZnq+XQndapVwObKR7JwyksJtKnnKjikct8tAbbs9Ah
QgQ1CxAdRoYKtHS2C3SX7Y5xhxOvrZgfk03UNEbH9Nt4swang4p5Q47KIdlGrEoUOPuqbpWvpUnM
T4wpHOc40uZvcjGWneQG9OUyIX+WYFyiHubqrmGAcC8KQzzAXJh9PWEYWDVi+J7YinWCAuOeh0kj
slnMC1tlvr4pWqUEVs18cNJaUtUGz4kzcy7v8nY2oYtnNvun8bnB+ttbQjDMw/aJt+aWhWGwwG3a
wOFoE2Tmyqz/kXMsjUFldPKbNJKeRuiYXrwc5KOX2M67mufLcShYVP2kzTsCZAEQT2X1gL0CJrS8
pfz22opOZiyY/0OU4xGU/Ygkoq3DVSxlEyyACMIyGbeffZ4RaYvLZK8jF9y34+Dspeumv+xGv2Kf
JVbOsBbzTbiyvBJi1AeQ5gZCkYsy/QUX9VdaLsWdxpqJsqWuMG1Y0DbILyRpzxUPy2ZW+1l4ShvB
2VPJDiNcPWotq31gMhBKxZ5/FoNTpb4JVTVAZNTFtRDOuXc9Ym1UmDh+4vRkGfWr5Ahrv629ZT2N
WetFVl4XCU3WYfK5GsPK0wVj3wWrSZAUKzOEWbDHgiNJiA9YdWP9nniL4Ai15prLnGxOjFDrHZt9
xwpaxpYMQMU5qnD4b/4sl9SJ0fa+kfs27vPG7f3BrDXLJ9CNusxIu1LZa1K199iG1h3wxgxVgDpq
IfwwB9XzWI27ZB3HkJGf6rcVHq7McAAag7CreMeE12EHyEG4uL1YD6R+itDeWhEo/eIF82yNR2F6
8GUIMubhsjjY6q5yfli5O+wFYRGdP0rJoZYuUj9vVrK9e6vUP+bKnS9OwszTr80MkCeTOwDNJnfa
waQEVxQcd0pao0rApBzpo5acLZ14FHwlZRX2rahGNgRyPot28CQ0q5vcqpiyIrqZ6x76tVvO2UAt
onicjASgUr/5CUiao1Ks+ptN8p4CUjzvQ9rmg4s2p3WO4P7rvZ03RVhkCR+o75JB8NBI8T0VafEE
F1ULkPJQh6gIf31zyjQGymblbzyJnYkVcpO4Xaj24mUpWLzJT7GZ3RmTRUxjpHhYGoMiQszpToj+
PTFFFU+Ft34fvOEDne8T6Y9nJ633FFvyNmq+1Hl+g808lXgn0kkOJ0VrnPvEnslwHHmuYIavxbjX
Rf7NlpKszZo5sez7N2PiuF2HwfIVRr0+EFJ2b5a9oNj20zmNtdx8JrQYTDmrhgKAryMbFl+3b6dQ
a4V6QR9hMR1OjlZHp8PWNqnmxky/eDTkeu0mxN4qt72a+bmgVxhwZp40fLD2tEbqOn/2y0121Fmn
XGjkb88vqeQHzd32xcqc57lXXvJ6HmNSJK+WNRpEpbhZ0FV4lG1zrgIwxhH1FuY3Be8j7Ys7C2wb
sqdPtzQekRoZ0TRoaMnqXeIaoZKmZ4O792lMUWgLow10NW3DxJXS7xp1w/KVOsl3Za3bsHLYKMre
cl4qzU7ubB2j3dClBo14m2xwJ+1i2S+hm9cKxXyyU7ylOKf4fYNkISIy0wsn7qX1nqsyJq46hlq0
pwdExkz+bS7rXepYZ6Rhmi/yfM/o47PazA+nVE4z+pt7PSnbnd5YZ8gfp9Rx17glW6NJvTHIJvul
TxUi7MUnlmKEFrbWXZF51D6m0u5k99JlY+wel/HWyCubdr9V+tMi7dio5EUDhIQcKbZld3C0it+Y
lEy7ZwQJJcut8dNqsuyhfRBk7jQ2cZ/OfYowOhTOEhs94dVVJix+jepA1/kN8/RDhlfGz1PPb2ds
svZyh5E5Rl/xqfRV3OXGN4kcztTRzhTVI7vYj7I2g5WdjqKfwOmt+ung5uEW89NYzDHU2uwe/Lzf
6n2YwOANWvLba/RvRiEiS2f/oN8VZGw7pAD2vpsncTlVd3z4u6LCre9mP2CtXVeXkVK57Kqk/YGh
9JF2E6nZVAFtErtpd19nm4O4y/iUpTy0c3YnKyWaPLKw2wEo6OIyq1XTb5y+n+oyP7jLBJ1Ic+2d
ZmyXuqQTPjrTyZxMGhZlse5o8RxnhpA7aoVyr5f1l4tHytj0O467N6vkn2+V6K8Vdp94VqwuqqTL
J04PzWwfJcuSs8O869LsONZlSI73Dq3JbqRXlSzeOXWyiAjGMGs6bjZ5gahtGxBQk45UIlNk9Gw/
eyNFg2dPj5o1lKGdVhuEPRaBta74Eshl2Cl16/lrZjr7MRWHxLN/QpiIiH4MmirnOjJfqP+jPnc7
wt6bd9wSjNLTa4M1LZhd7dvszLGXOF+mw4ZtMpwKOzl/DSOCJH3epTS0ZO9e7TL/2PRpt/XmgaP/
G6TDiE7LebrRhAmeIJKkpO1ibvmF6MkYvESYjB3QQYgzRf6VjsmdO3JDWqqraeoEuoK9DtpRldE2
lRJwnI7RGfPiQnPXL91q2M91++6pyfirAFzoj27bhSNcsCBvvYd0zUIHzkygc5jg0mRpeb1zdSnL
hZZ/mPnwXDf5Vy6dj9zjCtToW2imFlWKd2kVJ9QnJWwaEr7KilvQrRnRuvHo4PlpSZmGyRTo3fIT
OeIQeySN+p1BcEG2dsTzmlHdaNFQ2k9GQ3OxNqnusAP7yszT3KIEC9MBIO40Ifbx6DP1GdFhbl8f
tkRH9VlpwAcG3fGh/b7Ut/RPaVWvOWkZfJ3UeUSzcift5ZdReSo9bUQyfeVAFuCjuON0yG8PS+tJ
kDMCy3WT+CODlGguO4+ruCB0VFfYwLvNb5T1mjRkRBsDHA9HywORDvcAQMI+ra6LWew8ALVcUX5o
7vQ4M5HzDRq3cyPyyOjXu1UO2a4w2os1lu+DwWZMXfyz01xY3X370BjmDMMNN51ZUUnPavWMBehk
auRCMPKKy7IeotRI9d2adk/ZYj0gycEnxXEVNkmzIbyVXx2sHWSgysmEujAQyBoOCqrRzuqfanhS
HLrFuc6MMRg0fhjQmXthKXgGmouZ9eFo5HC4SvMy8n7E2HkRibVVuNbdYc27e91K8iiTKx4FllOZ
k0vWtQc+1UVDX6oO9EbyjGNi6dI6llv9gzKcWJL6h1NrB64VygXZKyS9motw54hLvjVfWMbzQHX5
ce1yjkg5VmPZDfw8Lkq6rfU4m5dzYvM7qHPaYDRRnUhplBrlnwEhwb4FhOn9zN2Z+fSZ65h6lbjg
/WFMrQMCgwtTm/rmTw7M3r7Pteywjt2+2LZgHupXdml/abQd3tohTOTylpeqEQrXnY9Sn345mtIf
qhXD+qZnR0Ndn/rFCkRnv+a9GC/zMGqB5XCPIrUapXLdHvVbZVt69vqYVAaNsJU+V9PtpYlQp+wd
GauAvoNBoU+iDR03DnZ1dGbTSzd4O+l09PqsS5PJczc1T4OaU0S3HUJaA1yZ4gx0w1rLBl3AQYYF
OfO7Yg6zTbnMhn6k4DwYhOI2QrkgKhr9RMoowTgdkEktfdmyFVaduUeVAytjavYbPac901wyu9W2
93tzfp68getfbzplOCWcHqaSvVOgvBIasxDZZN4vXpeHWbvasWLftic5onxa944h2bVWPdr0Du34
ooBIxwuuEnE9F347lNN+K0TMjHgP9PnFbdygqtRLISffpabXcZcHKi3PCAPjBMy9RNjoQQncMLQg
0iUuIizT6QmawrOur7uCO4ZFcYm4jzh3dMeOr6GlxJ3AyF9zZpB5hqnvM+rqojJPKTp1t+B7vJlk
fX2w3zNl+tYP2s88ES+yuZUFWhK1bfZGfR8mrfWQkkLJufFK+EJYNi6xc+amB9ToVjgvywWH3rOk
YKwH5YFO9XQYkAH62yoPUhUceMN1GYtAYWYT6vYn7ModlRky6OXbmqwv0mi4lhdJPK0LD+W0sLbm
yK2yh7GYs7PD2DYksLUO1ExUQeVw8GZe1dKNHIeIjPOrshEms46c7ASLqJHedBYJ4vY+mZVfbq0e
9DF/NTpT49qYG2G6tYduNn5odjWfasmHccY1dJPsPpf1SQjtLq27yzq0v/J8plGnXlf6nr6tpZ+G
AyFLV8VPJrKnod3UqFLce7SHuxWMPTC5dwaEcVeMDyA6LH9V3S/JISxL+zukeZLcsw+HhM/dSs1g
STEG2jZ+iMpENGhzIFPkjKFd2Y+tVIJx6x8EpRL+YpMY7+JDDsp0sNKMtgYuGxj39q2S6Ut6LeLi
YE0JtzI91BgOfCHRjloDgFptPBr2dC1s93FLxHQoUNX7TsfPaW4L94/ttbOWH5R9dljdIPydubC0
tgdz1Z+3qYjl3F20xcwjEt65bA7Oc41sJFha+STtor5KXT7C/rFeNLN6pEtf0nHa3KDV68MqjLNM
7HAbhuFY6YMeNPMSawOB2dgrgn4gXKZHYGIM3nY2l/SjscyLS4mebno4oScMsXwcKhVvm04CS1TX
RogLJtK0NDaRAQMox2fyBoHgCYkY5WUd9V17J635tXCsH7lR/kjs8U6FBXNqDeaUE2nUY5vu5NQh
yKCIYcZGj6GSHQehE3qDzrVMXa7c3u+kaX8YhYnov9w3Y8XzZqqnTjUxUy9jBBHkvjOsil1kIlio
ClR7CO25pYPTREu27bbRfp1649NN14Mze6etmeNOncJhAF48r8RIoRcIEOHqcQFeNXRqgxuO6O/7
Eqwv8uc1S/dbUinxXNdXt2wwVnlzUAiw8xaRWyDRgSAV0WJYmA7alXuVFQtIQjaWC3+YiDe4LQ9G
Sk+LkcV5P5wINRwDzxFXWdNZgKpPnqMe9yTdpCWmjlxJ4sYVj27a0G51nuxyih2xHbcyp99OgkKu
eiDUhlhaYJ7xIme5vmcDOWNO2fftsita9L8d+o9gXbz3vCPqeWMP0Kpj0ghyo+qdNK04UUTla4p5
KO1be86zqWLWI8d40DXFKTMnynUlMgbjrGtEwTfzLmuq0JtWf7hxn8s2PzmUGPB+7pNppXGbPDRw
FGc4OzyPsWnalKXTtVnHY146F81uz7JOWNJrDKQnSgeT/scS5I52zbRyRw/5XKK4k30XJhmeJmds
9tVKsLgr2tjwEh7iobqMK/31Svmqtcm+3d/Q0qshmJQzz29MWmfgJc1OaQWTpjWsYUQ7qKArbhlJ
2RxTRf8ytyTe7JpUqOmDIdWB4Mm3xuZQh6B/yAfnqafzVhMpUifAE1tk8v1C3sx2mno98lzvOupF
pHNVmZs6rkt7L0l3A1J4sEZ51cfxMGnqRVfzvWia0DCV3Vjop3oVGmYAM6yW+gzYUguHut0DMtp3
fXFAtB3eTmZ1nvasvmAT5WMDa7Adql1J9Z0rdbZfQbXfFXWxBv3SPzhmxUlSHlOniTaHWA4iwJTd
1iXmYRIs8kL/VnTDhZyyb6OaoLtXP2dFGQkqFQzXuum7tBYSwqj8nTSE4XUAFnBW0+aBVJHYNqDO
eIyWSrWMm9x0Iibw2tnq+pMyMyBD+xok/IZXiUg2KnT7Pim5kHbqdtfn8/TYeNVxRkcbZ8S7ENoT
ZW4Rt6OMky57NlkPAI7uW20+D2bGwGQL5dKfrHLeKYoT6ZI5V1aqr/KWvOzd4D2WX5kUl4RBArNK
gnaw9jR7I7E114bcbfh//B+svdpwOZbduyqSDYaL+mSzldQLfSYSz1x9KRnQ0CqkQZPoa8UGoDwB
a46oRZWgTG01suER91ZvXLRyTo6q4oGnSs0tcGtz4kI7cV2RCbMh4eVspe6jORVtiOSLciD1VNoY
1WuNRoR6Kj23hdwPKvsZs5JLNRWf/bBgttjSiAkv76BVc67F0701eQ+2dG/9uoCYk5XnSntoLG9n
TTxtdbEczXq9tm77REdXO3Yye6Fd2ZzZ6mi93cwTG7XsTP2Ccc3h1qko32S5fFqiPK061ykA+FeU
YB/Cc2k/iPpUrOuuGdI7xCPxZJBGN+YxEXU1cy2Y7osaLzWfaF6SaO2Uo1YobyULg57Xhrh0CEuU
x2Mm7g1Boebao+4vW3Os7bXBlGRdCOLZbeB31EH7yI1bI4Cxx37JoYQNBmpWv9CVj06b4IYX1P19
n9gAtZaD4tGFcdS7bgVNOM/Y96xpxwl1drH1mTT9kymvMMZ1B1uuNBpL44qk1aSl2QfVOg0gu/q7
zJTv0tC/97Kyns26QxzguXXQj0vNV1lRONn1Q4Oli0Hv4jM2OLhWRX3h7lZw9XOFSWWZrVPqyTeS
Ntx9ju82bA0ksY1NLWvSGf0mvfUkSIrgBoIMOWf0qNOiD1lrEUCyJ1W27wOcBtq2ahFWqvGatGlU
WhretU2goVD28H5pP6yKFSlb5lIVYpTS2n2hGt/cId+o0pWX1WwF3BIrksuwB/5TE8NUR0uh6kE/
q3bYURjTUrGChHNgIIc4MG7Uzmxg7pqNE3lhfM+hu8whCrQCdf3yukyw3VoCLwKZ6IwmB2R/Kn0u
p6rrkO7ozrB7LiPOcqFB+8yBP4bd0Oah3dU/S3Nbw40nyGYghibEIAjOe7ZbppVdm7wLZKykDnJo
6171IKHR+4OlRFXag9W9yZvXt1aWB4MYPneBUkQF4xOhla1L5CnK17ypd+ogDmuXv3otN65ch3BU
JQYHbIlxRZ+/rBxEz5QWuxUlJQHlu2ZDEtVt+icCXOOS1JP2ubbzd0QbQUpHwir6IZj05s5Z8pei
LM9Ttp4zFFb6xpBB6BW3OmCBTg78pFuVAM3BLs3SY5OPv7KiuFiMmEhV4GlV859eb8RWuUWqCb9M
X6pQoJn2Qb2cxqSEljxfmjnZ9VYZGVu5nx3x0YpbcVNgQclM6CG3PjdOzV9tUX5kVvdh50qsaPND
1XePmj6fCvpxg14+j3MZgWkDq42DDJEK/krxWAgodo3ex3adHVMMd7TBMQlp4omAt7tJVs/NzetC
K16A82xPq40KGvo3XLf86PTDSz5yZJPla+aMZqpBPtba7EZmoazhoI1fA0jAnZvfzI9Jp4fWWH8C
fXun3def+plNYnYsYtp5jhxbuQ2Kf6IhvaXRFOSJCdpn0uiYDafTtc5qGtFaeTK3rkPbaqpB2ubY
Exr3AX88bD/xvdRENE/qcmiV7FF2XcwRj3mxv1da95LqCZ+wIYR9C7V1u1tyYhonVpyBhFrXO/J2
XP0ovfp+2sYfGFufrUWowaQWX9Ym382E/liLmSOuZndjO012SGmiSpDphLhs10wYtvBWhXKmu1Rl
je7D7vnEoVUP9ltqD1ZI9HS8uNuT4qxf3sjMbBnFQTWr77YpgcovG9B9k1Z4qosPr0slYKNi8xdg
QEGGGMY3lMaLSTl5U6wpBga5bzvrihZJfMi2p0+eHDzFfCLTdArTNO/2zDrPyahm/qgnD5Y6Y553
D0J4xJvbgwiVUX3DLxsuFTucVSEDIA72mNZ0HRSRLr7Iuq+ZAcVuS5RL4cwv/YYzjdr7UK/TY552
d4ZJZEVlLucFYHpQ3jJtiHg8QSUIpW79qIqeCYx64riCgj+dl/QV3S5NOHNr6L8pBPQu72q2xl2l
P24IOuJk1V6s1bvf7O06rPWRLhbHpFofVXCKnhC7xb5B9prYHpQusASA3c6ymYm0D1YChk5J15CY
xXDoUQAIY7xfebQDjQyDei1jOlBnp8+pJTwtSqabSku/Yf86G0GOWexhyr7pfWpArYQ8UZrfePCj
LkkvqSyu84qXT+CdfeOvUuV4d4XZ7wpdXXBys1JVwhT9RLMfy5YLAEb4NgLucpw0sgtSLxW+01SH
1Gp26aJcG4Aee12pXjj9IN9kxc4etzs5Dt/NJrmfVOXNRDkCxKl439L2KvIJm0Ryt85eElgzBx+7
/M+urt5xUOz6Rb3fkKnsV0kqMJP+mXuxrJshqBdtvwlrR3YwluVbu2BTxsDZPvtMe1B1/SLArVU1
wstq0am81wfyUUJzoT/ezB6PM2MxjTfPVpm+QZ74chamkipD6peNplg3mV3YCS9cMv2gm+OH1Ylj
z14LDvJHsaXHulN/LsntSV2tBweTeGp6d6Lvo87gHpRtqcre0/JP+yTg6NvTb4IesLnx5NW/uLLc
92NyzvFvr576aesU5HQi/Um0h5Rc16zM7lcsAOAR51d6lpIhMRA0QCW86foHoXDcsZgYjGS9BonO
ZC0z3jVzYlPt6TAlxefszQ+123LlhKnY4ausi/lK4kCgG8mXHOdXexxeuFMCJinCIZtorVkHkdsH
u5qe9NoOOnc9eshwyAgu4n5t0QPZjwOJhJBej2oirnPNpcMtj4hgSz+5ZRe7eWgU8lb8GS9LxqTF
mRhQmGFZzjFrrCDvkEA0y3tii4yYzh6GIr1Mjfo53EaRY+EQOZTKQ6oNj8PWPhjueBBpvk+MNbQb
eYbJE2pT8yEM62gkXPoce4di/lxoZuiN06mTWjxLLmWKtA5OTrWbDCb9yCxKzYExRnOzlnjdm9XU
vwC2ML/uP1PdOW9aE+rK8s0Ysz2pdTsES+ex1Xadre0tk+e8T5mAJmc4F8+5S7a7qSBLz1o6pKm9
BUu13vUTeYyZevZqmnCsXZx5F/xm3C6c4zIZD5i0QqezHsWYMULGCFSqTjwgFuxlQ1x5EaepPHM/
Cdy8wBMzsiqYlDC/XVJ1gaTKPXKquNcUcU4rYLGUYEuT6/9QdmbLcSJRGn4iIoBkSW6rqL20L7Z0
Q9huizXZ96efD0/ETKvkkKKv3a0sIEnOOf9W6tEmVPNDGJi+jqkjiLTmrd1YOwG9+hWiDSwPnkQY
7POwPFpTvNWr+qbtLCpUToe68XzN4jBPptxXGZJYjZFEBdVF06ytGzVPHTKTQfKy1W23yqf8pKbw
VpupXvBOQ2BVV4wE0qPq850ZpWf63E2fOORvJSdMYNaywjS26NnN+T8qaKlTx5Oa5V1oO0cMwBh4
oSQ2UgbMyzgQS4Id4/Vjbg9P8DHOdHSHPo6PhkMpE/XtupzzG9FrV4GbnPNhPlhe2q6asP+NWfD3
pMjPPMQDZtVnu7N3Wc9c2W04HYLEOGsM/qpkPhRyvh1z2AW5ow6dKskts4IHlcLC6HUbviIy4kEG
j2GS9qsQqZah5yj5cGACBbjWxnFnptpbWUavTHFptTP4ZSnEOHxd23NkxtthNoCjdYBaJoh8LLYo
mDG0kXxAq2kej5Xl3s92uZqEicKU5oG4vzUo5h7TPXaZRtRyYfGWalF9GMl5n6LoPlPTdU/YC+Rd
wAjjWuvjOzcdF7/KZl9aBr1L9KxH+MksWd4I32SCvallFtdtUe/5JTy7tP9VGBhrtOnLOHf7TI+v
QSbWfRY84Gu7pqjeTWbPFDW6GXtSouLIr6V2zkyT3ArrWilzPenBdxP2QaYZOCXYz1U1nRsTKd4g
tmFNtR1p3ZovVLgeTfcBXig2FeFdrxn8hPIcE1+j+vlX05U+aRpnxxjca3wnTnap0wc27o1CrNcl
wxbsiw9dsq9R9whJv0GizZWN4IrRTPookvQ6tOEXFjYu1OXgrjMKUror9wjwcTJRt+9BeQww+Z55
YTw9KYdOSMvsAy4rDiJU8asQurEjp4axEMJ1r+qeRRQTHu1tWgExngil1Nfi8mm2nGsxNFdypsmN
jMnv9FJfGx6hF56JFUjsrexeiKtR56s9B48oxb2N1Oqzh8fQxqzgmKbZjd1pxaplX+DGoa9LJ7il
M90T/3sUcb5DjPerMeONV2s3joNUUwNxigJ6am+FtfA5j5ZU2k48B/X0TJ4E/Pa+P6k6fAzd6DqI
m9OoUgJicbVjoAl6d4f7VbRWGCOvjax5QNVzgOC1yRQRkxSwW1z9fo+uc9TN5i4LvWWD7l0+kUxA
8WMJSnqVAQuUzLmvalopSiGIFSvZaU8oSQ9NPNzygHAJG8xfVhPtXCQmqOw02qClmyostTXLmjIK
aVYMV02rkmqt0wvuQi3Q1/Fs/Q7Q1aHqh6vpRP40Ruayq0F32w2fs12TmWsIxjPszfw0NUP1EEfx
1kxo1Eenxyhs/GnBTPF7N3tj25hrmFm35WT7BmYMa3eYJ6A+ahEb6/E1RDBzy0x8eJ442HxrxhBl
qNONjJHLQYrB6b0e4CzD7cA5Yr7R+uq2yhnQeeI4tOKng2xqg6nxtHWMclsMcNssYzZuTMM6RinM
D1tz4mMS2btZJ+JGMxmZDzIBgsUkxccMD6Sfw9Wconu9qL7LVJzTmWHhCD6Udt/AtF47S/xElJJd
U20gM0vVNgZiPQP1dJu+0X9Vpdoksr1FbPw8t5AeCsfgdIM/LnHQTgoi72dj3Ix5cd0zuiuxkN6g
dbkG7Y8QYuf3aqZX02tjTyAQVCZEe3hqRlh6ZEfTqVtwluRWZEBGXRPvzaE3/ZLwSASNW2hVz6h+
rE3iZPvaq/l9tn3jOeFVqJVnd0grSAl8/GHsTtSAgBexcpj3TnKAgjWm2wDYeRNNyTddjs+jlr+Z
tflDT2NOzvKutjgHyTXehp26n53uLmvHfSnsbzUTYWgI4YbQqTWGFJsqT7dWnd01HpPGufN8b0hf
jcFGX9A8FVOAp0TcyYVnfV31ForfaBt404Py/jRzLdqEyMFia/wuc5qREYzYqOJop/9h5eOxFHb3
E1nP4yhOpcl7VwbOdsaQFAPpp0kPYSO8lAtJN5nCpwylzlY0duknGgaHKpfhtoJ/vO5Dwae8r544
EdKVkjrNPNbJ3hornNjXPL38UaexeR70ucdzROvYdW3vl1b73UmL50SmgQ8fwlgVbhFv675MtnUQ
fRNhumuxwN94eCr5c8HEb+7tbVMSMdvA64hcBqfIKfIp6PbKDe7oWUg5ZW4JFfJodpzTPfkngjr+
NZiCzUBGbVJHe6PJ/hEgRKuZmLCrOYMAjSLeLyifd5ERqZusX/QrkDQaYf8c+6m9h+axF6p2GBOL
h5o3Wg76CvPP5EjGUXrSZgrD2kFRF/bRI9tcv5ZNNR30tniC13TVcuyvQP9vupFAMUlGsQjGggYH
RE24D2NTbGLldUAmE/h5oW5bNd+GRnRVTBgwdqI6FdF8raDvEDfcI/N1BOP99jGzJv5T+Ujmme3H
UYPMIQFhcgqt3eDpzgwqV9+C1GTsYTSvwk42CGNOknEmnJ6VjUEW00/S4RhzNRA9mAU7ZGCC82ZK
gkNx/8PMDk+Zlx7tFrIgvvr452Ou7hP9+Ti11j5xJJMQJ96Xmt5uTAkxpLTMH1pUPjhm/WAgW94g
FjjiRsZIqW1S3x5ieS5quN5dHN15cPCx1v+OOgxfJCqcJCN+XHPu+3yyr2ABrr0hiTa0gw99HjND
tnQSSCRoMc0EFlxxsZ0AUpGEYCQRQ/bbeiKfKNLS+ReoLfYQcLKu426+R9DrdxR0QQNGpA/gF6kz
PU1G9s211bGAWh+VqIl50/WJoESj09cZaKLq7A05dD65xf3WheaugmIXq8FH8f40DnlzdI3hGfvn
10wNb4m32MQM3hFtGwcBBYA5ec+0XidNqsVrkMkODNcIbZqXmzB/m7uk7DdF1O2jxD7mFkEGiepv
psaEI+FsRKkpih8dt6jCTX1XlRZdUHITTZh6GfJk62pXjMbPrDIQYTGZatZZafoWU3M/kTEkhEgv
d6aJCfiMSHNlCeM5CoyjEQ6nhPAHQDtIuFoIOBil8z2iqbtxDMQaU71TOEW5nxBmeFb5AKA8WdW2
nZxrixLTJvdg1bRhCizO16knzH0VO/q5sjrYHNZOJUtCrdX7UiUPSW18M8t8g5PZMZfOldshXtAs
E2ra/KAR7b3izQHuovY4MmVx1hSyTOoplj0o/mzMK73ieurG6tZQBjK0PPpZ1oACTgIXy6uwXSPV
c0LQCKzeSjRpIqWlmZmyYH3LX3eY5eARUrY3bsYBm7rkC6RpwYdvIA8qn4fcx+n6Ry3ENk8tv6oL
JIqTn432W5KqEzm7yXpCHQa/ojlUqIhwnmvuJwLqV60w9lUqfjtuEB81XZ8I9fOK9SCCeFWGqQ23
KtB8Pg6F33ZGfx27Auy7kCsZQ74eEiYGLiMwk0ozbYaXqCp/MdsfeN5Ot0py48Gpcw41B2Sxdezf
/ZRDhTJ4k5V0Gdu05OiVUv8etdNjTqei17DtbG+Hlg+SXHRGaPcPCWm/grbw3aTbCVFvM5QsMEma
jR4U/Y8+aU+NFzKtDxP1GBjzXQpormvG1unsc5075mOqp2cz029kzkQvYUh34umYPnd/P8eQ6ccM
SUIo+GWTE54nW3tu8/AuGrIrl08zQ94zuyv2BTlY27wcr8ch+Dlaw4Pmaqek540xK498CU/R9BQv
3K9NLSWWRamsj9A5/Umm5z61YwBk8UxZ9ITh4c0Yawd6c1wkhcUoXyHWN9PId+FbMREL9EfDBkgV
9G9MNgNc3DKeA33tIXEryPpt8yCsDnKXFe/zWTtqzXhIECMySB7vpdn+wBn2qgPChpy0L+32dh5i
Eu9j+q7ITbN16xS3NEI0QajTfcPjy4b69l5H59k3DWWr+V2F6N3cXpELUBgkTrSUW+iQ98aU3gRA
U4e2qzJOGxw3gig+602yT/mcxaYKV1pBTKwoXx0j+42TpHFMp0SuPXOstlhHvzHYGnZpl++BS147
pR9SL7uPc5gSRUzgrOPGjObCl7bnHhVyD6jUM/3TNqPrrWMCF3i1v5ua9dJFkCMjNwlXxB+/2E7L
T8mqM1wyiiIj2Oad8vsq2UwG6unG2nfm9NjbVbea8BaDBSx3slZPrdX+pkX+1hrjKWvtx4GEgbzC
UA8P5RMExIPjQGcBdUmaWvgirB5tJGXQAdkxpUYBHIlC31Suc+tag7XWKBll69RA6agoKGbPIoah
2XbedRmDzIf9L9lX/F9gVxk1y5jE1mZwInB3GgK/a+tnJzPAKgubo68DlFKEwJGy8xwK9ZYYxX1O
Qbbq0/KeuexOBOXBw32E7Ls9lurptm8h45D3+a3JEBFapaBZnIZX9CUJwkLPB3IL4fjRP+TIuVLS
SPFYcXfks5BwOZ2iAIbfiAjHatF7dmcljXUzJsAV1borY3ROwV2PFEvO8amSEePFuDy4ZXFCAhA8
WCro15VhvsSO5mwh2ppk1XZrO0N2gkXl2WwSshQc/t1rfxoJmshCeLt2Ll6mOr7WYs4mTBN+OQhj
IIyWP1yipLREtMexgURhaf0J7daw1j37e4Pp19qph3WkwGwiulRygF+8krFuYTiLv5hauR1f34zB
OXTtSY+/8VFC/ZhvYxdbQdO5tysXanMBkSLxxAs2Wj+dpoN7mgtrZ7qNcTayFOumgpaMqZGzGUR9
VwVD6o+UvdsaRgAQoHHoveAxs4ezdFtuMXoSOyGbNUpOQRPw6Mp2P9alH9XVbZFFr1WGY2dE7oI/
KGxpYNWs9BKBZjN7mwSQyOTvroj+/YbLLyihY/kAeVeeZDo+aBiUpPkPXL98D5ylCKY3O+gerdF5
qDJ7E+DPRGmR3eGOe+t03TkLnH1i6LvAlmhrk2SFZ+G0TlENwKGsLDwmXQHFuN/hjuMXlphhEwTP
hI8cu5QBvGtWx1Sk57QV+9EefKuGa9q4fk+h1MQhLOP8TbM4Bowo3DeWcxv1ds9dn/gWC792yyMA
wneIC/WKbcDzhUKiGREMlOHo5IO+j0X50jbWTtcZ6MZZemhbcWO6xs6oerUZOUELuzoKCJ2Gw+BS
zPhS8W0W4npUqODEfE3bsy01+y2q+46XM90yX7mpI52/5ILbT3cJBD8rqH9US2DWYN6U4ex3s+P6
7I0bO4ZPNGZXs0P7jJnYgdPrJgmc8+LFcKZBFbtI6uvJLWGRja+esk91qt91Bm9A6ringKZLudE3
fsWztI3zKOl/tVFSw4iJnhryTIG+3ciDGxvBJlKqVjulptGfoyI4mT10hyCD5ZcJBlV8xzZ4G8Qn
yBUV4Dr8pWkUz7UWdfDTEQ0BOd3UfBfXblHcB7hA+3EjOsiAknqH1vt6GCihlEm8UhObb3PQHWee
ClnJ9iZt1EIcCKnFW+iy5GbhGutSt4WHYtTqFQzWLWLyt6Hv/bQ1zuGYXI2TfBa2wwHSInsZ4zTZ
crIrmFMEoEMA+CEr52ACIsUhdEpruhYz3kco9bq8eGrL+U6EBlya7DgBMK94BzYTkUA73rOJSQHN
1oQKgejO6QXavj9q4dEOTKyEXIYsLS4iqAPvTUomqEO5vocsS1ZyM+PkROL8CDNvW2K8ylglxjww
LnnMmb22vfHoyfKmhRzbpvrZifU3zS1+u2X52xHtG4dyuDO9/mCrFtiPLrq27zm6iFQC6i5/Qg+7
s5mmgzCes3H0nfAnRqN+U2h4VWjgELwaKtqHqJOGajxZmqJyi7SDxChsjlu/tNU5tctrByc4MNwf
XSr34xBjydpR40GWeKQRuwGKWw3Ab6ukis+UDrdzLH56QDwr1OSwxbDvZWgGFNG2QCZlr4MOwr7u
9N1cA9044aMm0h+tp8nNXBffspQ5llAv0IOu56I+m9ixFhrHTMWm6DrvZ00M7iqNQzRpeQ5xsEJk
UR9LrTlQPTAGU3tmbVfEVmMM3EUhluLyGid/baFyX8H0Xed9/JMk15u4xNcRQSfkgo0t5wfc2zaJ
x5y2jNaRZT4FZX6GeRJRkcOV9djb5chotLJADzFXALu+Q3SCOXA4nwEPzkkZhQwwSyw/rGM+FPcF
770q65uuGtAcp3dOXm16dwQaqxcYNUa8NG/z0Xpi4jWtpiK6tzM2Zxd413jRngW/b2TqHmTmj1SO
DMjSFy0Jr8xek/QazasFLDSpFIwXBlbabO28fZBYXP7J90lDYGg8FFssFIbXLmt/DcV0b8XaVSTH
HVYwmygN/SIVsMeRteLZpv3WG4hLbPjnlKZ8PcOtr2LuDwxfC5aR4BcjD/ZW7TSBu06AmmP43bH0
c1kwm4xN/To04pPXBfOuczmbuxrmmjuUcCJ1AaG6ES95wumgVAqt2S6YLeLs3IZYVWGPMtzNXdIf
sQFRR5mY373ceKpaJA2dOLQ6jg2kfVNd8qUcY+s1zJGKjxWE0mBqNtKdN4CI9zVt8TW9nLPB9vRH
hFTkC/f4v4SUcALhW2YA37mmrl9q+kO0vpA7iZiuonGhAon8uTZ1Gg19zEUAdbpRSHLwEwx+toZ+
Ow21haey3j1YIymT66aMhyXEJ2SkmCzdcy+G6gBFStHZ13b63Gae/ig7iGAAswSY45Wm/yq1OhC7
zhiDYfO5R8FfXHNwYFviNkkFJ63pwiIl0K0ca6SG48rT53MoYm3ruZ0Jgc4la93umeP89wWxpdEx
PpJ4ZXiLZ8u/LEG8gcZohNhxII5hSjcc5SrYu4WdSL8dS0Mh8nCY3/2nRTEDsnE0twwemUcU+aUb
kQxKSNvaoI6tclMoKHW3NamODjKfoiun8NLHz9e7cH5gPTo/MpXwITTwOfrj3PGvi7Qhf8NZKMJj
REA3b2CFqAtUy67DPbZdEyy3cHiK8YplfC3s4b9erb3YYurLVFR6nhAXPiQdU0DmonaM+hOg1s+M
ROa7GLNf0BoyYp5r2KUP//WCXYN7q5u2jhMS+aLvn2o/9BwdCWO3hHCFF1cHLzDnyVlAlcl9GROj
upkz1/XTim/a50tfmglKe3mwJNjhsoEIDAfI92vHzKZwXpELbdHo77pWq4FRlLs2mzpbHvMA/I6U
NW7hTI2WtO/aHrftz3/EYrXyL7MNHvj767+wYmHPlkWa2+7eqRoDdQf2AvOW73r2m+zG+K2zzTDb
Me+dwy/e3wvfof9d2BY6FlSESTiXWWFYDLfN2DjzvqutjDG8jUvCGi0MXOHPr/DioPizEH5StkFC
k2t9sOd24rCMMeGb9zWlDC4dA/pX0cjyDhLzMmW2LE1+cVOXTXNxU/83oNzBQMoQ1sWmioggTYkp
IVQIVQ5ca9xaiKybKE98Qh+tu88v8K/7CBc43tslRImsiPf7yIZpWiY2sF4iUHIN3Zb0vuIf1YNu
GGlsnSxXMJ0tAAMp/bSbnJ34xYtrfLhiE1sn3ZLkwKM643m+/wkRfvuhMmJrXzVdVeKNYKkRUKNF
X4KiKbpjot+fhYqNG2F6MVNlz2n+0Skjnolu7X57yH+Z9qTurTJrY2vm0Kv/602ypSCGlBeOrx/b
7mKjI+xFFukS0jU5jhVt6kwGL0CiAMFhZ2aHqEUmhYlFl7z1QTOl61DwEaZw0iGXfP5TPmxIKNe8
9B7LcdJ9CP9TRlrqBlrzo1Mv9NOwImNigoCSxPjZwGP6yqPww3rOcsLg62RBBCCv6GI3NnrUj0Or
LHDmvjv3VAlbZXUwefB2O1noGr+wl/twpDiErvEYOdXIVviwXpBoJLuOMjyGEo4zcpEIXHbUdjPD
rm1vdtE+l5RGn9/UDxsQAyvrT1AZthamaV883jGAfhp2XriNFkp6ZjOzEBPJNJ3BRPbzpS6uz7UW
h0uc6QzqCz7M+sVS3jgz3XX64EBUpnOytanYVXPJ9K3mNXOC3rpjpPqV8+zFQ/yzKB5zpGHqwrHJ
an//ghnVKLtcNcHBsm3aCKys5N2cYTyeR8w5Byv/IsH+4nj+sx72Z8iHGdSbrPh+vaavIm3AQPlQ
taN8TWZJe2LWrf1VmOvFc1vWMfgGUHFQmzp8gt+v45mVaDozZfSaV+MrVhHwrlOkCXAB9eLp8wf3
wVlqWYzVdEcXhAmRZPV+sWmWXaRFhXdooG+kGF9M2fUwlsdaMxD6N92vuDMaLLl58E9ex2hBNWn7
s+ojpvtBgu+Wn/VT8asfIjvZwX+bfptB1x1VqLfDvWaH3r2RKeakkeNgZjF7zXz/+RX87W6ZBoQ4
wzYJHbzc5W5iNZMd6d4h1kX/M9HBGsEm5uF7oCLmO58vdlEL/nk0Jg7YAid5x0KH+P5uZUY8DOgG
5YHM6744FqrBcRmPCA1XGXP+ZaQOU5BKSwych+ay+8Ll+G+XStgAttwkFlCTXjyrAB7A0MjIO9Bo
p1eJ7bJKTPO4CmwxfZEh9HGzc1hxarHhOZDdSz/MIVGa6eIVAslktF7mGdnkCkVr9dUdNT6+xUuy
rqCqx36Ld2u56H+V13SGRe6NuXNwU+DFHSIdD923NgV4SCVLxJlRhdZzC/tyYV9UJgKSJrsdxOAu
qpHYISYdUyemdEGdQ1iDKrRTjTLmNbT/ufn1X58/P9aVFu6HtDz6ZTVesX8JfLFsZu8BdH+vMzjM
kSDG9aBtewLW11BFZjhdYv7qY/0h3QSiP+akaPTJSKYVsJcb+a8bpeOFMSSi0w5aqgfXQFPyyBAt
xYeqweAJ9SeWOFVfp//UWWXPMOCi0oSrzWibtD+Hxj2HI3ZNElr+TxIlDrniBmMxjGDg24g2JLpG
Ywxkr+lDqh/O0MsbuIm1XBW9huB2INQj9XmCaHGkiga51XRyx06a2xrXClMrD05sNE/kDliBRGmu
NTG+f+O06+M2fcTYphOwxOQE5ADDAoSnLVHv6S6pICtRBcVhNKPePM6h1iZ3OnF9gGICLeTK1o3+
lo8PBjK1R3qbBH00IScp83dblADUVuhVL6bRTRARXBj7oIwgpivTToLzVJtLDlWSzluwOWR0Y2KJ
aWc3BQLBpoyK9AqltxHeVJmYvs3keP4WpTKucrsB1GkYxP8q0BSJVT62zVXHLByVFodADM2Q0c++
6RX8bMLNu0eg0w661SQrtNPCFTsIAPMppSd2/dnup+ZgwSM49hDBi40YRvNGZ7SACR8OTjbCIVG3
a44PniiS74lcgwDNlVW2XIoeCPMffgv2miNcpVXnSnXu5j59ayfTmvGwQ3s/CSOAQayX1aKTAoGe
qXkhmccwMzZNlaYEaWam+lZEfX2VaxbjVkc1sBjKgkHbxkq06ApZGywbGt4i24aJlmkrvHIYzmR6
niFlVUOxACOyw9yvoRS0rbyc/bRJKth9gr6RKTrRsj5OMN5Rd8sIiLjFK8sRpUBMQh7L98/fxw+H
x2LJyLtgY3Btec5legSMTqVsi3zqQBpgziqTyblph9LdVHWJjKMlc+zzFS8DK1xeQ2JKDQKGXIpn
3bl4Da10iqxxqgOywFWj+xiZIhq3O8OEuRLE6EB7XCDNQMOROR5jTFniNn6SjDi/DeUwBytpjcGp
jiG9M/OsnWALqM1EXSRl9X2UuBJ9/nsvv1g2X3fObwzPOcod7/Icd62khSluaftpwjamxbTOhwoT
qDXRO83T7IJh8SGJNkGIHejnS390LTZof7hR2HJZnJaXJztpZJ6Rm+khKcnGxE/IdZiXopYwVgr3
yHZbGVGagOgl7k+MSoz2cYy02v6vVRvPC1MuLGv5EVSKF78C0+BJSQ7pA19pxzqMTqYhjYjbKfzi
ci8bvmVnuDq1piHpqEw80N8f0BnoTTUmenDIM21gyt4DjpJxM+TdSxSYo/eKGADBmTnHxmKDysR7
S2uC5aCT0o1s5Cwg6ZAH562V5eqkyfUdwuAcj/qv0qAv22NCsznFyW6kiKU1deTFJrZHbpk3V+FB
eTO+li0hhOtuQWkbR47lasQf5hVl7azXm659cmajl9vPN8flm8sv8HTsnD26oqXWvSimSW5yZVp3
6hgzB1q8q9RW8WT2iKS9ky3acvji8fxtQQpdAorYCJRoF09nGoZEJmpO0DsxUVt1qIevvcrQtlgw
q82SJ/vFLOuyWluukGJN1zHgp2b84JeN+LWdVM9AFGgPDDaZ73BKrbbodb66mZfF2v8uZRF7xoHE
khftFy6wUdU2mjrmUYnMpCUnb/mKzNjZfP7Uvljo0ojcxR6QcBMZHcOMFHUSnni7+Nponf3FQn/b
ody9/7ukP27U/6p2apTJCp9rieEOiucoEpjW9ZwW7EVUmk3Ah2iCKMThCYBUUQWkc1n/8/nVfjw7
l7ErrzXjUBdX/4stkwc69juZDjnJrWZ4eGWi/WgrU/1wiLVbu7kFxcEgt2wb2r3xVZrBh3rvz0Pl
w0ZqH3EKVP3vj5MeSKsuSiiQBR3wCItfkbSTla1cPBgxazyHUzVBsDSr/jVXHXB9lhjBFRywBkBX
VZO9riwnfyuLKr/iLAF9Ig2lqIAF8QZbNRmka4o/C7mpRShdCvHgugwb60emclBY01Xem2Pa8t50
E/nFofzXd4MBp7McmThsXxzKAfZxiW2U2BPHNaJ8oAk/yXpjK2Vv7D9/iF8tdXHQ1FHrjpKuADtk
Te31rDCv9BLCj4o964sp1uUU5M8T+/+ruvzWdrgrDygk5N6S2m88AxBUY7PMlzZyKREjsTFIa/hi
WP/F5VkXuQUy6hlVeLCR5jozfDNy6+2EY+06DWBPfH4n//o6gCrxDcUz4sMQq2g6DRZqgxq7lXOI
gV8gTh619jqdu3mXt7Z3AoKWC7Mg+aL7+fud/f+lLx5iJrKsb1KCjPMQ35EEySviSdW9dPgGrxun
rHE/K8Onz6/3b1+MZXBGfIoBSeJy3gMG2ksRQMefZ5SYUKZmLM8qR2C1aGGrxRw5336+4l8fJvWK
S4g5LbF5ceD0DRo+rVbaAYktctra7jLnEPNkxzX1bNU/f77cxwe6tJKE9VkAgiQdXOydHqN9hzy4
9DjiF/IaO7X52y0yBL4INdYZhlLLpMvZhTacls9X/vut/b8LFcu//+t0r6IGWqUwcMwy7OIbUR+/
mXuPq8oJ7IPt4Yvw+XLW3/bPMuclJtwycfEV79dT1OqCFNfoMGqjcVMYvcD4FbfsdlO0RhH4rpwN
5CCQ1qBsSLjuqqimR2UoJAjBjAj8oMVhcVcB8/4qUiSIK2fKu18MwNr7Bu8owjessbvT9AJ7PK25
ZXgz7+Bs+ZMzDZDSQGHPmKV9k67WvxFTN2Ia5wZUesxZFneSJHYX26VcXaeuUeo4E0BDOhSMXtx1
mc9BdtCFlZV4L5B7uWIAUcdo3QbMM9qgctNN3QAbrR0hgvzkYjFpncuxgcBpJWkw+mWDIfoTUWTO
ePj8xv7tvrJNwZzBm2lLL+4rsMVYzrgz7ZWww6cRnXC96sm4JD5UeVdLnMfWJD/tqxzwj+8JbQ3q
edM26GpseylT/rV9Em/iC5JZ4YFIrxj3Fo2QBIJCN1E3z18cen9yt/4FXC2l8p8wOjpM8AlswN+v
lQ6BLNLAGvZO76BGlBBfVrhZlns70tT3AA8IMOjRu2oqzVmXvLHbTNTNqzKjL1vPj5fNPBiEnyyn
BQmWF+9rNyhsfEszOmq2PQebIBq8c5YTJrxPYzbhupcF/OjUnFAVKfKP0Ogm1fSQ5+yx9exigIoC
BfIqcj6TxFWqjsHHIxje4Oe74sNQ2WYQy0jZYEhJhUAY4/t7xvBOuaJBDxSho1FYwNXBE74cOJKr
SmrJlYA2ec6zeQkm1rIfbjLp4UoOXv17HDHxW8eYKWo+Mdjz26xE8GhlGcZYCibLQyfT6THplJBr
J4y0BoEkcQLrHucs84sa9OPxCHAHkxM4mk4JM8b3V9FkScEc0QgOkeBQgRgrh7fRaOJk5UVxddPP
gf0NSwjcui0iWr4KLv3wsJcA42UeajAXBcA0369etE6TAUaExzHREnRRyaz9SrzY9sOs+v358/rr
hTI2A3cDqwTru1jKNCGIOBbZI3Y6+cryJE5kHS5AGbHIYnCwXA2ymrAp7cum+cNVslO8fy19cY/H
tPBkpNeoZZgIrLFTD7FB0YuHiSPrK1z/L2sxCGF6jxOQJQHE3l+m6yLa73rLPZAUm7WbrKy1xpc5
1tSrusPX84vt87flwFYYFzvMHXT34gGWEQk9bYD1fCv1p2gyyTO3MF3YdvXYvH3+AJcH9P6M8rwF
ZwYSoPz8QFGZpjKoOgZWWJUqeUsbkD5o6M32n6/ysSdbOFJsScoTwCkgqvc3EKoAQ0OtM9gJIQEf
SV7Vh0wv6CCMJe4XeuNqKrtgHZMsccSjwtqObRR9AUx8uK3Lj6AlIrdwwdWdi0MwLplRF5Vhkc/Z
oY9pgg5VLDSjbwP87fvPr3i5oHf3VXB2wW8i+gxOCF+59xccNVqftZmVHrBf7hFicgLcNWlqT2uI
FRnkN2TQ3X+9PviLYNO8/TxQirLlZf3Xty2uHc1KMzEfwrhtYIxhFhInKH+NGrOyzy/vw7ZZFpF/
6BgggADU75fSZoJRW/DHgz2VzO/Jqh/VpsAg8Kvkx4/3EVKaMLkyrg3CwcWbJxtVI0tE2I9rTog/
L1quGKb+kP1Gj9/dy6Rvvhh7ftglfB6FAUymQxBj0YsjzSXWEsKdNh3Gyazdx9aI5/GqE2Hyi76s
f/n8Pv5tMXYj5AW+yw4Rl+/voxI5zvK9Mg8unhg+k198B+xuWgcY2/zXgmv57P//Uu7F7geqq3It
bdJj2Y3f0SajZqonzAwxkd5VUZuemiZ3viiBPhR5rMlL70KVMEHojItt4mX1EODA4B4wpbjLx4m5
QVpD/czNMLyO1ZjglYJ/x/bzm/qxiADbZ1PSn5CI6lBHvL+rAYZnE+5C3iGbc61YN+iVhyeiwNKH
YLDla2sQHrGakqmyN23bZUQaETL1P5yd2Y6kSLZFvwiJwZheHZ8jwmMeMl9Q5cSMMWPw9XdR0pUy
PELhqu6SWq1OVeKAmWF2zt5rH+MOW8y6SegD7Ye6wf/VRcVNooPeb1pCoQMjrYdp4+uqQPyqBHRV
TTbqAeCCOBpSDvWF+/jwceU2KHSwKlPOItTobHC0imiRyCOrUTMS0NhjX01QCCTddNUacjfOjXXn
ZC2mP1nl0tp8/RSXv/39CrbswthHMC4tStJnK5iIhwKhwhgdCfqBTs7xZ2PPCRaKFLzvq+QMhoNp
wkcUt69j3aoLK8zHmcHl8UWgLWHaf5wZwNMnYWcjJrCwPqSUKnYqrVCvF7n4Xy5FBdRyySFeJsn7
4dLoaCJ1jrSHiCDWZ0rOCg/TiEmA9rH7++un+tk7RfCCRA/JgS/E2ZkAZsHYLvsiXIsd1gfR6LBX
GueJlLRTbAi1Zy1UmKdp1X194Y9TES2bRSNHp27OJuZs+iM8j7PCApUEgT7blWQhbSa9SOFpZ2+q
cKxVa7IG/Odr0s5A2sNXl0F0rhIzI2xGQ0q0Mh0jvASzwAmrQXq0ySmE3dQOD3bmxXdfX/TjsYsp
w87QQnaLodg8/wzq1AfGFNT0Ia2LCl04vDNEzRurszzmdYHftY3I80bhQQDBRop+V3vQ+i/8imVp
O5s+FidbWjtoJm1Ege8HFX6WwUixJByaoskBmXCwyouu3BiORs6IXSQEMzgaiHk3Obiiy2AZoV7P
OwPmTZPEDw1s8gv7g0+fDAoUahk0m/iAn03pyEFgTet+PrS6cK/5flp4WIao/VXT1Qlo7taQRGCw
lh6MVZdsprEh8doPteTCfvCzFZooTnYpvol86MNn3U/asO2SShxoUrsAf7W6v9bDspgDslloPUcs
edFJYaL+bScecIFcp+Ozt42xu875bHegCaBrbo1i9sN935Mnf6WnkbbQjabfBkmG2nWvIdZdQR+x
pzuMwNpdk7mXusgfN7YMNk+wSi8zmvl1/qmJao6omhYf8dYBJzZhNwAoxyBPT24dh/grJHXCANtU
sldW0ePKUP3ufxhr3jLYqInToPLPFrAuGroQDcB8mCdSx4/Uk8pjNMf9t1FPh2+jasIHjjDu0fFz
53Y2x/oBX5zzOuhzcpdz2v7ppf7w4+sf9cn6zWpjLkJCQSP3fAPslXZegtIixi4fU8A+pPL4RqWB
sc3DS0ub/dnFfPpzSFJ9qjr+2Z4ts6OaQGCwZFalHzGs/cLQ8hKrbk2WwBOY8qvMUM+hml4i3zyU
WutzDs8PZQUFXQ7ejzoCjjqDgNgiQ7OJO2klfNHZeLDL2N8JOJ3MXaQL7RKM5eCNxGk3nno9/F6V
SF57vLaH9l8vFUQ7f2aNIzLKhJoeweghZUJHjIHPty3lbW9BDoPTfzDH/ipX5oPfSmJh2uNEvAA5
qPJbpxMip5J8gwviAVQ0fqNW2+PPy+BTpM1VacoiILDSIbzSu49JgV0RP3LAv3nfOmo/kpkFXL6I
v88wHteRco6jOTTL4gOw03M2Gmlnu7E1ggZrrwfYBgSFs1JgU3J4VdLRTlb/2HXezhxcTmV6Lsgt
zE8tLqsSCF2v1xgmuwP8WKDVYboCqf2bqAa6Ft1t2FlXjubjXbebjXRMevbRjgC7X2Ju5yAiKrT2
cT85MuQzlB39Ioufi6q6tRauhNE/D0DoA6Xh+POrF7+TGYhP/+jjDDJiFJpLVzxSBZELFWp+z/hN
wfAAnXLrUZ+dWxusqa4/2t70oM3eI0mym0YXgU90hAda35wacibzuzaPNx7+NoMwIZwA+XM7O4/h
MN3w6E61Pt2QR7Ah6mqjww4tNesxboAE2gVEuVTcWCUozhRN4krE5lPU6leEqsD1Lt40FyxmVv4u
8vKqbPwD7fEIL97I/pNc3TyHSA1OtizUjspPzk/NfrYd7v8+vStiKI1yvqEK+w+6i9eMZj+JbW9a
F66hg9wI5T5WDmF4ehz/SEjpMMZor3uUnPmO/Rr1/kqPzX+aCU5zWUT7TM53xcLR8bsOqID2Gi7q
a0ESVyeilxFRdOA19T1KtLtGs/5xYRe7kX5Ta/BYBzXjCxdsm5PMoO4g/A3tNUz68jQ61Ki9FJ7V
oG7ysISzbt5L4stw4HPEFfDtM+0ljuOgmfIXU/ZHZ1Q/uijcINoIehGd2tHew0nANOgGWW4/ERJ6
08QyEGJ6kBVgvIoMJJcQal/1AWez3eCaN5qWUBrO1YZ4qu3UOTDmu0NBL9PHNF87JWxtf9vWVAih
YkwGuPg53qdFe2/l7qnp/RtGCd2fZNc55rHI8/XslTf8HY8JpYIVB3iM6cNJk9bPOJ+fDQ3WUV5u
dJ8AiFjd1pZDUkK96S0SE1T/pvp6k5TxAcJaUFQwY3p4FL32g41IuSqi9pQi3jQYRiu7tYO0S9a2
1h9HR53swuDsZW0AjTAutOG77cdbL81JRmnvSJ8PXH/cjGO1Hx0rIHvyjd3h0xSBRY91aAG5S/dW
OW0gfSaKqx0B1Ny3gyISbNyyj95BZ9iQF/KcS+3kauULQMQHDq9Qaf1tP1gEPOf2/agJovv0tSXt
Kze1N4yS31RP8TGa6jGr1FUC/hb+FmBgZwcyh9fheBstJCytM08cBZ5BUt6hsdilIcQ/hQDDlQ8z
Ar9QVj9RpuMON8NvxkTwSl3vZTm/aiImCS0l5KZC4Bd0aLoxt4acpFgtPJWcIr/Jif9ic+gCLDeJ
eUEqZj8imQZ8Ats8zw1tYy5U+7Tpb8dx/lY4xQ/VOzeq6v/p5ECxOEX0AsKKpVXgsLL2HnqqxPI2
ho35Msv2DfAsXJyP5JNQZa8eGocqpUUYX9CO8WPpprddYz4balhrTbS1PQ0nOuRX3fsTRSkQfEj9
JYypPo28VV/5ERQr+9pMycCtSmJYhuFZJAsHK5yYHQ6Is7mlndEfXEzeRTMETuk/d5hoE9+8591f
I6EaA9db8qyrISWwwlz70/y9Qu9eCB2Nf2HdjQnJQyrXvidQ5ZK8plU0txu7Mo7SIEfZNpP9FHmk
h8Q6oNzF/hijuRU3o0uoLRDltBmxy9drw56OUH5vdAPE3FDlVznRlyve28ECJxdItMErX4v3wmi3
rUtESxjHh8HOD7zFtezMQz1PB4dntZaOfadTugL318i1n6ujmZocnOWVFbdPmfDeAP0f7A4ovR05
18MoYJCSB0peAwCBTU9iaYHpP67Gg+hMKE/y3jIaHjMgmdQ7OoBgy7I5QA79zut9zCDhwAv0DlIw
hAntG4V2jHucHaHvXZVz+t0sTHOFpexHGA9s8XP9j6fl14NR/Lbn3IC/PGwnEB5eMq1Ge3hTIyyE
ttEIl+5/Uiorrgnmw3MLWUOfQTw244l8ltusnq4SbyafuB4Rj/QzoUsK9IltxxtHr65S3wkMwutD
kLtQd+AETRA78kge/9Xmhc4PR9X/IGJaE0uypwPQrPwp3lOqAKqTkMMzW9PG7UeMx8Osb1uyf1Lp
7dTkX/dp8eIDqGBdeKqIsBK0cAMNMtOVyCq+4ggwczG+EKZHVtVAEqMLQDQn0IEiuFj5Rtitx9y9
C6fhlpTd5Q4ItZXtdaT/sar811jqP6yqI2qD5J7aaa/AKaEPEfsO/NXk2htjhGdHSfjUFfA7mxbL
UTqDNOkxteIcvrN1CBE+cDcfu3RiQNFHMDosCZnfYst6RuK4dRy+Qhi82cVo+3QmHNfR9h1SY/gX
0NW09t50R5h/C+AB4NXgePumVHcmCv1VX9TQZbST6VV8JcXvziPStSjvJmQm3OWmq50/89BeTeOC
vcjuYKwedITBMSerLHpuB/vWy5ODyD14eGCI0rkk2E4jSq7D6xk2O6Q3D1YyYQgkgGyc14o5o3XW
EzHKGZ3Y+KYogLR17W1mhLc14USpGgIdonSWZy9Nbd8rEHWh8LapS5aP399OQmxwSX0DALr3l6xl
sjA0MjNccDV2Q1ZMY277uUlWAGf/EOz3KxuHp6aYrsVU3lb9HGiFIQLLiE4yDwO3BXA4JpS/zfDJ
xUVfdISHZfJ6zElELMLbwWqRLmkIs+eZyUcYYAyMoSHq0dfZBhEalPI9978lZvU9b4obaTsPoKhv
w7p40xMpV2BT770222da/GySgan3IwGeTQQtdXylXgGq0faee+nxOfJfm24CrwApJkxiA95B2JP7
Vj7OvXUbGxxmanMLXmNJkGV91UpsST0ITaND2tVlGrmh1KaicuO3CMwLGTh8oYuMPSKIfLTou8HU
oTDoZD9gzxSA7cgCyNYwq7c0E4LC0X+Z6fTHM2dGQZw/+H63EPVjwescwTBItYoTD5a5ycZBbrPI
AIY1H70xpJ6qX8V2xSKsNT/9FFmL8vVbkl0hwuGmnmBkd7wUKgMBHbk/RNw+IbLdu70blACAp5wM
iELALCiJ5BGqOskK60ZfvpSGduzSFua5c7PsZaHCMWzdeY/Xc/Pfj1C+i5dWpw2EXfmsZKO58wzQ
qJoOooIBk8cgWAiTVPvBJPL+60t9UpayfESuiG0dGl3W2QmSr4jXELXFCXK2kr3hd2hxIhHfQrAY
11KP7eu4JcAPo9ulXtcndSkKnBzakAUxw8XZ0c2qW7tPWm8+JGRHkR07JZ4bFO3c3GRxOmydGnbJ
g9vZ2QWN5cfGAoVViiEunmE0lufnU1dgpldmHh50Mx/+uKbVfQPDGj56eR/duFMeNxfe5if1VJyc
VP0wv6BcPTef54WhD2km5oPt9fp+AMV0zFo9g1fiv5jkx5F5By7TRSm4svuuv3BGPr9divDLq+VI
7lOw0M+LYsQokAHlIr+0dCt9ma04fstnibqsBgkJQku1yfevh9T5/dItpf1loLxanIu4s98XwDIE
rrnn5LDZCXoEPlcAJLFAaFR6lyCINNuDo0Xe7zBkozEZ9qXa43lJYLn8UndYjLR0APxlxP/VDKuL
3s+gLKRHNVgaojbPRy4dQsH8kdUuOvKvb/bTqzlLxdGnCuN8KJar1E5z1YwkelrtIUP2s6nJIn00
4ta9UO25dKmzG4tAZox+XafHzjWzmwnzGEd4vkxkpMxplFwYtefTc3mM9DE9x6A9TE/6rIyJlbgo
iy5LjmaYwRDsJsPZ4QV8Tfze2lL6Ml7T1vzP9kwuiozcQJ9D44Mm3Pt3FxUsM0DTo2MyKv2IbHWG
6521GylLd5trpRt8/fY+u8m/rneuhFQGellVwfd2YtLAMst4phbeAc7rS6BuiXPrdIN94ZqfaP4X
zQRycm6RdtW5uwCC2UBb3EuPJLFBtXerfhPqxnG0eyR7lKlXnDBJ+tFaYBGs3QFAT07nooBfBIiH
CDcycqkbB1ouLy0Wnz0Pj4YdRkXLZmlc/vyvuWPOUYsDXaXHhBLMK/6O5LrxlV2tOlLBjFMcO6UK
cpEk3YXR9m9z9e+q+TLceCAY1ahS0zA8u3KqlDYKEGVHOigo7MY03/bIIQL2heyh+bEbx0qHfY0w
cQ3omfy4QSGS8zV9JeqGApoqbWQo4aVW3GeLmQdfgtURkbx37qBTRLlbsRNqh5z93wqQXbzzu9HY
9Cr093kHvnzK3OHKsgcF1tKLX74eoHzzeeTnDwaRxuJyd1hf/LN5WKdDp6x4WNJtxuFGIUiEl5b5
GtX5RrBFF8MxweT3UlROcW1kbtWtLS3FSGfaKv9HRZ3YDcY43OPLIyrPFJlORrU3VGw0cfF7KVGT
ZgGuSnkZqkp70kmfw7UFas2K/lhupz/pCd6HjpIJRNrUuy/4K3+PdDAX+e4iIFTtP5RHiSpo3PoH
30BIeLly3cdEWFGQGQtl1bHyOxQY9S5FZ3ikoY9+0c3ogkCvILuVUBj9CiQtLsg4+qeaGwMYFUli
02SP27mp61tvFN3V4HTyZE1Ou7e9mCzmqiatkzMcOTtoL53bvC2qQ2bW8jB0LhCjuWnWjVLtm8Mx
7TvK1epnooOFCkcPvK1IqaQNiwFUxOyy+jlzt3ZRpntC5tzrUfnmqhhtQdgbNSs/nDm51KZBZNhM
iLRAv5gNVXU9p4WdBoVlEAwMcI2xOlTZPiIs6HcI+OtRz2fyUsjJI/SZMjZk6IkeDDRt3TCphzap
fNYSqe2XLvq11jjm72lsBdmvFiKxDYeBlOjvkdwgWYvs6PWF/R27Rg9Adp7m3QxnjtLgYG3rvrV2
WuRo96Jt0vvJq3AJho4GfVJDeipHM9mZSTXfyKwOn3xOjuuxsvWbvCmZQpYXYeFJ67p5Ib0SDlss
Ov+fUZPDmzNVLn07AW6rrdQv3ck9ilh9ox3gUpnrjG3TlTEPuCxiSchtn5qbyPHcP5mbS/D55IuO
MehZW5qhDDj0aqshpW0Co9Odbxaz56MEx3caRWOfAMbl30pRG1c08mtAhYtpUkspZ+l0q+5aM3Ou
y4peQKCVvUukCBQoKyjStjyEZTMSIhdmG8zB2bEzsxYIuG0WVoA9qSf+uJy7K6E7jGXy5TncNoUQ
CEpaqu5aMug/ommE/9klpb92QKEGYVQPcMGgjhthCelR0wBMOJFHulE3j28NMaLXSAb0IBN6CtOP
Lz9n3Z4CpT0V7K6cyQkg4pGt2kdpRSQcLXPXIJC6F1N4q7UNfPO89g79UM8/m9J0yAJRPZisLuq3
oTPrt+FAQGChfCJipedM5Ew3FrC1uou0aTVDuCPXmrCcZhWP/byCb0REYTrbV7L0x5uimsIfcqL6
DoyVCj406ZuYB7SbXIJpk0wmPvVSU6tIw4yoSyISBQLq9n63TboxI96vSIjLphn/2rYctLOKtj0C
fnaOSBPckwCqisd/SmzOrBoZ62Ri9/7Poi2xhNZdubVZLBguPRGJlS32QkbjKcls9Rrr3BDsYv3b
PLqwtqt08E4+5JCfUZm2WeBBl9sD51XbaVZ0IoC8qvVoEg8ZzXW3j7MwutFiap4MGfXHNGq20F+v
up98BpHuwrpB6cRCds6oUlUEbLeCfjmN1LRNS5JIU7c9WXV+fZ0CT/81Nan59L9cdNF8oF9Zdgbv
v72FBArGUoC+vfBoewCWDaJBOStbJU9uBCmcBbP/X250UQCi5aIre25MTfN6lpMdeYc6p5bshMK+
a4cE9nIFZVJWdbftXG268K1fNnF/f9FQVnGqQh5ENxpTrH72RUOaTooP4OcjcZbDER9j+KR3A2Bt
JeibfP1QP70WfUGOP2jxLLGcjv7a0DRyLPyo6MK9bXvkUfV1uk8pgkDTFP4FzcP5TmG5LXYuuOOX
/+DEeH8pMaedUY1Qt1pCGRnuzi4s1XquxUY1Uu68qbFvwB+LQ22DfP/vt2lhNyEzRCBmObeRtkTD
U7wRyZEjnX43YmXfT+Q73HhT6F0oGJyfJ/+9Tf4uHW8bVJNzbZIY4tIn+YHC3kQC67rsRnNr9q3z
00Y/wDjt1IV7M5YHdz5e2Bf+/xXPZ+OkT1NtFWF8dDr9MTaBSBZ5ShOIIvXBaTViPLRCPKZOH/6O
044qtKJHlrgG6GB3QNz+9aNeTq/nvwYLDLo95M38swyDv0YUVR/U5t4QHVwtNQmONSlCbzuvjNwL
F/rX0HJ+JUQ7pslZGiLVeYFkdkdySWrF4QT9AdTDyjWfakKytVVTsvkLqgwxCQEBpvPMUThzNpHf
+o/mFEUFfGWbw30OPDNagWeZoh2by7HdU4hHTNlXik4gqZ8JrM1oNl9AAxvk3GrEQ6SmoElOXUas
zMT2kk1f1/29r6CIEDNkAlyUGcDvfLKbZlfFenJrlq7/EnboeddzTMCcW8He3JiRO4ZBnamoXlk9
3O0LS9cn0w3BFusH7wCTin5WIzN0vg1jkuA3UsSh+5KDiek2zTVMIXdNhU9sSxNEgaa3zToKu0tv
Zzlsf3g5HJFAM1HiQKb2fhiUvpO4ODqMfd8OvkuTRmXjto0RwgeTUUQQXYg3IKjSc+QTWzDSO78e
hp8sbFiEUevQGrNZTpdJ89cwLIU9QBk3IIVBG4UkWmVpCEI9ojLqYN2Xh68v9+F8tkx7F2yGvpyC
MKufDXs47kiYpzQ+1mFVX+NTV3vOoNO2Ka30O3tsFxl37gWar2jciEZs8jprOIMQ+xhRBD/EQ+Rs
SSwqLjyHz6YjJUSf32Y7OLTPhoFTz2po4LwemSPdYx/RYsNFP3BW+/oBfHodmIoIS/liYY98/7zx
YE1zkzIZNRDbtD2g7edbb5IkVHx9oY/CIp40jLVFNr+ox87rk05bFdKIYfO60lErhRLyl1WRN+PA
xrjHKNYTVNqNwN0G997MJPjXbPAu1Cg+u9u/fsM5YMdmmwkzUc+PNYjlF+xCPmbiRBEu8/XNfnqd
BRhEqQnV/DlTAHcOyG3TyA42e9DfpUribQcu/8fXV/lsrkDD5LUxZRwe7/t31xmKKHA99vdTn/sP
0Ww0v5N2njm7jdOF2ucnywK1MmYKBQOqEvry539NSxeJbCIFopSagOsjMokxAHs77Qwiz9eZL4lg
pgK7S0faDV/f5PmelQmKLJ8vEyIoS2dNeH9lJaVBKFNkHZAO69sxNVyCm935JGh/IMEoxgWgPKy/
vugnmwGPL6FBZZnzP//j/UVFZ5h9b4ZABJrM/G0RgPzCqZC8XH0af7auFN2Fu/zsVbLJ0n3gY4ya
cwQEIRekGjd1uK/4amYIG2bREpo1WL9diOyXFvmPzxRGGGoTsF0Wx4HzgYOR0JsxdOVHxLVPdSLG
IFTmAFgdcdgE7jcwCAD7z3eIrQKfDL8fNxzFsPePFFF7amZVFh2nzs3u5rRuCL/Iplvpq/jC7Pvs
9thYcSEKTNjVzta0uuuxJhoo9RBNWhtFCMipsuPqMFdDv5W5elVF4bx9PWI+vkAXQqyJ/xJ1LP64
5c//miDg4Tw7F15ygEFkYnNKq7tY81M6T3n6+vWlPrs9AYYB1xbmGO8cpmEPHstYNrmHxMD645ia
sQp9cOiZ06hXup/ufRsb2oUP5ccVjfvjcIP/Gx/XBxBfnEwtyKGOcl3EwAGLamvDFiZDZF1wq3xc
aZZDFNa0BRnCx2+5+78epB+qRKdFWRw5/nZo8dx2BxlVrUuirFf1INRGn5dz8zBUF4bNZ1dm9+uj
4AXjzP7n/ZUxx2DhJKDk6FNDuDcqPyHExnDXU6l1z22rzZsoK9p1RUX3wkf4k8Gz1A/5YLCK0yI4
W11DQ9M4xs7aXvMb44gKW9spmyxH8r8uwUQ+GTwmenn+DmYIqNOzmxxHt+Iac3SUFSbY1QwF5sUY
1CB34ZiO7Tq1BzRzpiQ7+etRu0y69xtLvvl8C3GPsp4a5xOEwpUxmjbdM+yr1ylpY+sqEc6Wj6+J
UtAmdtFU7lMVWjx11710uvnkCbPcsa/1OMDyes3377ZWFN7gHOUHTxT+Niz8HIh8VRB/gF79n6/v
9LNrsb2x4eTAbKFb+P5aIaShwcnr+OhFxfht9oh9diXpBcKczfuvL/XJ2+SAz0RxMXK41r/6+L8m
yxCOdSWyNKWbJMiMw4lR3s8qklRDC6xIni2HZgMzzrlkZvnkwhzgXIAswFyXp/r+Hm36WWnW58UR
9wq6ydqPSGs2K1f90e0KLUQyhqQSyaK/yFn/7OnSxWEtQgII7ezsgBLGoLIzwXeEeNV8Y1Coe8KW
kSKy7Z3t10/34y7ApclMuYzXaIL5OJuWXgSIbEqWKEeaXaconuW1om6kEHb09jfI0ZC8vr7iJ4YG
dld0Q+jjs/7x+Xr/XEOtrvWQrKYjIL+8I3FvDNt7oL+qvu4AhhO3psL5RYMva2xDO9Or7wJJiknT
o02TdW2kw39tO+OhtRAy8DVl2oDgOXveOm09frCG5QX+D/i9QU+f0KmWZWBqWjZceOQfVgmuhiqC
/vayPuE4f3//YiwnQe6OjUJPzuvID9/mKrd/2JN2K6dY0k5o9G1Km+cow4tD68P7Xi5u8F80MF1B
Gej9xXXGcO9rmbsvxjHeo7onK4m2Uegn6UYRPf5fV8TlchgcOO6zy4Qu//5ybmhzspwiCqO0SiU9
0XC+E17dGTsV2051pTUNkDYb6w8ZwymZ0Ct/nrJLM/mzIYdIhqkE557l6lxXAPfLpyCGkKLHt7lp
iRZOBrs9TFaKlLRBSZ8WvRYkgsOY8MOR8BE6WGM8PH899D/MayrEfHUZ9MtQ+4CTHRWzTY87KsRd
SfSvsvJDlc8ZbMnkkgTgw14GnYwJJRP1Cp1ZDhXvH3zr9R4spxlMbsYXazWVnvaYk7x0aUPxyXW4
JY/NErHAfHfOXvCgOUYTW0546KYGKHMEB/Sazs2lqv6Hfcu/tXWxFGeZO2ie3t9O4RCuI1WWHhod
8/LWpWbi72hnmS9lOlTt3sLvMZ7ypJmfybUSl4Ayn704CtHsX4i/IPri7GmOJD2Ck6FkiC2m/9mo
ugN2KoX2rEHbEv91p8S9MkjQUvqLd/rcndTmTmNg1MyPXugeC76Md1ZPWqs+kub69Xj8ZCVCqMEX
DtwDH/LzHQNx005GH6s4tvCNH3UvCe9Y/6rbSY+BycSx2x/KAvNNODcO0cg1sund179gcRXy6t5t
mpbbRT+A0AmiDL/m/av1y14ffTt39sZs16sB8CrFy5ylol/3nrwy7Zaceraj4Nlwliib2ET5VLj0
QAsSK01I1u201cnmlP43Mka/6bK0V0ScH61wHE6KnnpkEWbR6vZzFL0II3sjM4SwBaTTbHcHx50I
a5Fvrhi3En91H/Z/Kl/WQaNJ/ZAW+gMAgFMih03X/vJUe7Ba4549yKGqimvy3gNpNRv4uD/p0X8H
kEr1sNSnLRRIMBoNy6tOG9Vjs7op8uyqmoqe6Ov0R6/LZKP05klEBF239r1hJbuiyP8A1S2Yrj2t
2BwhPzHc13HmH/OpvEdeWawqg0C8XqyVMx85410THbYpc9BjlX5NjeJt7lxiue2tMHGp1F4B5Rc0
qU16MarImr7UEsDnzlV5FdmK6Ks8e9D0yNrMJjJu5cKflI/zLO/Jxfq+CIk7SUveRqZtF4cundal
/RZ7+T5OSDvSfJKGQvEaKXXjRPp9EvZ3ZAMFWR1vRk8Hn9VRUm4peyXheHLIjR2a9Dkqqm/W3Gwy
c1h3frHPFTZLJl23SlKxgb1yIBZxnU6xBXNHvIIFygJbWho4jXmT5BUmlyY++q22HS391GdIOAke
qvZtPDzgJKjRgboPgw5fpGFx2Jal751i3aV6k9wbME12XhnPKGEoy6GKP9aiRlk9zVviELqddCOY
re740qr4rddsPDpJtuqNqTqYg0NSaVnbq1mK8S5ruu+Gl7yRfniH2eFxQodeyjk8TCkt3gFJPLVz
/wpWxlpaUbNlpUZEX2K+0mxKnmWMRgIs1rZcdLWWyT6Pfl6QmF6yMqriz4yzc9OywLmZ+aZrznVC
T77wGnq+to6cmjObOX4DVvTc8RGTvn4/dxHZ8tHacYaj1/iMjlyScLBEYOjES8d+xXMKN2U2OZtE
zltnap5zK3pQUZ+sE0reqyghVU0rmGdhOU9wtSd7NXXqZAFEWpUdM9MgpTRggXq1R1A8ihYEH82H
UdTRVpbEbvhT8XP0R5OriIQQbX0ZVP962NJdU+tmYEEuR6B+Z4zhkVUlfyq8+Z/I5bjd4fwN7GyY
13pkbnxLqaCf8D6EXTSuclJhVnABAiAPG7exCJHtUmpILvpePx6CsWru4zn2N8Q71/wrHeKJsqKc
3fEWyU0N9L6vr1H6aPt6Dot17Hf6Few152TM+DVAh5trFJ7rCGruFj/avLerDh+FEOEqklGMVHmB
x9hWvk3ou+99vcG31oBwbtzphy6HNOh7BjzEkDujSN6kMG5jrzvahCLheSNjxeT/0PDh5/NLYkXr
rsN8EOrui53ONQg/ErkAvqmg1Nx7Q5BTMtL42CiUPb91L3q2bbJ7sftVQdpHj0Jz197oHFJ+sajV
n5wMaM+p1maoRCBK62dlmti37RHvhUGeVmX9jNK8O8RlZWKSg2kNX9Nb0QcBtWQQ1TuSZp5V+h12
jWrvjvoQoK6bTwDPcQShfeilcV/I9MD6/ac25cnxyXA0jOJXg2FWFvH9LPvrKDOukJ05wYiuAHew
RvDxPFxNA16IOtlIKy+DjKiy1ZQlQVik14zNm7nAqVPVxPTKwTolTq6v8hqJ2NB5+DF1nlzZVnvW
3Z844CPi19LX1nbf8J3dh6315APgJQkqCgbH3EeePJKchqeMi69MVv/YIJywYoMXwGSYg1GgXAe+
xrjgeyFyt9/YmfRuHLvaD6EfzBFR9W1yzBY3s+GP2y52r/Ii/pl305rs3INVD0SjNuJX5w47dhw7
kpb7wM0Q00PJpnJc1EkwafJHGxKS1Ya73MkPLYUy/CuI6rsova/xVaV+eFNOgNpCtamI4/TK+kdq
evt2Hu5wE8arFouUcKbtAMRyLcOBzDtOJOnw2IRzfWzxDEFHdchb1ton0ikjbGRJtbJAOk3CLXnU
8VWVafd5mBxsZ/5ujDpmQZuFrJvDKw7P/7h1dSzTqD2WrngtB6BxU0JIOr7skijIlLCpskWhgkFx
Lyr7LinkOq2z6yTyX7ECErHnr23fPSgGxyouk3+sgaRU36jvKKJtrEY+eta05xOwRxV1ZzXi1da0
O9FNJyblm9+a3wbXeJKLT5YGw3WTNDfRXD500kAyYoNUs5OrsTLv9HZ47clY7nB6AHAiftlx4mu/
UqTUzqgJJambpjnu2Jl6yNykszHJV90qt3xIipZkVPdXTATm2rajPfK5Fi3V9KBaX237Ydx5WX3l
eN0VsnEPHLLwAqMxfsyT/tIL80QPvV7pEzqA1HPeYCE9IWtr1oPBNJ/pxWJq7SDuVYLFQenhmpIT
eeQI1wlUn+jtdkn8ZpejtdLQwATW4hSWmQvHtsjSwI8rkuYwBUJttyLsh6pAslYuwQZUYAeMWJC/
cknvVyCZ2Wa1GrZoeuNvZiEFgY5eeIxV+X+cndlu40oWZb+IABnB8VWzZMuynZ7SL0QOTgbnefz6
XswCutOyYeH2QwFVqFtFi4zxnL3Xvm6pfW+IdTTw7k7dHAL7gPeu2LoAphdVX0ULN5PuxiTDa5F1
BPYNwv0NhrxfaJpNqb9TG2oZ9Woiez7qfQv7I27CpKxJHSbXEM8uyqQ5MHkkPtZtl2bj3hpZ4+Lm
LJ4M1w7WiDEeaOs/iSqQ8ObJiS49Bous0ufQGU6iLu5IKOxWDMcTAqEWGFBsL31ZiwU2RwuYMJS6
oaSxXWjYiJUbmSsUssaxSviPeLyvGl0jTlF/JvhrRF5rXOd9S7JNYk+rrOefs+N97Jg3ZWndGiJ6
wcN/tCftqtPUqQ6am0AvbghtPtlFccs+hh+8KR6ikkjNMDHWZmP9CLpgO+nhNoRItwjHzsCwZbZX
dZudzCzYCNVHC4x1aptgV3G0YksQQLmqkvrJTv3fnGiI7dYtgl3zeyuqrh03em615KbrixNNxu+2
L8iLMN6qwj/EYfJWeRx9tLrGembv7DTdFgFmu8QFxm/VNGFb0u2r6jvr0ZssSUKS3viUmIwo12g7
shebQ1wm9nIyjKeJPypTA3bPhh7RRJ1oKa1BsXj3r4FZ/hwVYF8L/DSujC15XG+tRk6AMKKBmCcf
OxwUB5cFJXah/g7elW90b5mXUYHBnXgj7D5d+iY0c7dlEOgKL6AajkFbKvpR6sXw09msZ25KVVgs
Pna8cTubzcgTywK508gBuevZydD3LrQspxJrECA/En+0kOHU7PXM+jF64e+y7O+brB0WEoH0KguN
x671rNU8YBfuwKytx8BcdgPjwAC6KLO6W9WdbT2XOb58jpHf/TZG2CiL617hILbMe1zVN6VWzYuG
86o7KdnPuqPvgqTfFxNR3AjEulUqyXGRI0F/wufDO3sK13th2/dO2cuVXflzDSDaoVbYR17P0KUL
t2w0r9w4I2GOLEXZNphJgJbm/+rsgJfkj+5yzOInDPi3dqr2LOSb0qhvaiJtw3FyFl7vNQubJeCo
HON3OYbergjbcpGKUW6KUbora6I4nUDpmuIcm2jQ827BTC5E7fervg42fIluYZfJk+Vk3UKOXb9g
O4Ru1EiMeWYGElJqN5XtffcS7bmovG9BC/bIt9qtKEgOl7q5MibX2FdV/+zTgr8JYgKCaauqVW2U
x1KJlYS7yD49PRSRlGi4lWQ1cg+2ORI0ws2mIe01Nyy19DsSqHEbp0s2s+5kG522xEtokORMU5GI
u42c5VSQqE+TnUXIM23jCGGaWBBZPUsnT8mC9ra8QbD0s0UuzT0O56p96Qqsg/msFgrt/jFL3Llo
PgXLkQNQHet/7Ey7q0YPZWGXq62SzS4ewMPkJrbRPCAWd0ge7aR7K1sTMW7t6ht0SGhvYcmUKR48
O8/2VcMR2dEadwF8koAjRrU0w7ugJWI3sSD46eiW1jQKjH2t2ejYba4AedirlzAWSbXQzJqAWnuk
pjRGzpoILi5kA6z/BZcO/zkpbePWhU8PRkLRFRzcYEdCHwGkgOFfZdHr4lpjB/KWeR6pLcZssYKT
LxcRHXU0zb9DYEqbMPWzbePH8sYzK+050AqxmvpWv5vTiV4QbPTbJIrFNlHxtIa5xFhuSMWRdj2s
22jsrnwvDeDDp4ZxHPoh5CJluF227LlinCrPateo4CdM9S2B0app+++qEWW5pB+uLadBk8QDh0lz
LJTv7vSi6+46u5b5abAHDuUIibtboxP1CU5fQM5p8Gbx/wEpoJke08wJT7bWqW+WVSfLgNv3q4Rv
+Rj4PvtVwoUbnW0ZL000MFuZ2f1OuE2zyTU/vA1blT8NoZVtR9Qq27yYBC88sO+rMHA2kjBBWB1R
ejBdhLwyNexDlVnGyqwCb6O8vl6DL3ywxiDmLO8X605QhqTcrv5I0SQ3dtp2D8jPm3iRcBHewQiv
T6M3QheEA3Glh4PjcFvRhiNuKeTzEYfFrvFeLD2L1nURD4dCz8W6B3l1x7+SVWv72YNV+1h3lY1L
sZ20bC1UU+0E9e610FGZjUgPdmOqkWWfynTPThqw3wfWelS2ta6a1tjGamzXbc26CQknXOuj98Pk
5rp3RuS2blYF3EMxME+iKBc9ta4dF2B7mblddKiVa3HXm+T9VJfQT2qIsGPelBsrTLutAxRhVZua
tUhaz93qhQnNiEv2E8JYQuI4TaMfLcd9FuDAD4es2ydEOaxMFryDUYpiVeUJyTaVnT+rSZicd+zx
jiyA/E7FIX/MZFN5wKEr9xp0qVvHUfXSLrvmqg1duWlyPbxuh8Dce31Rzz/VvkXM4ZbkNhXTcsgo
LUxNa+KWthPuPFFbfp9CZW5Q3EbH0O2SrV+afcMewmLOQuGvc5eueiy7eFnLwl0VGfLlRR5l7WHI
OMBk1GK+e4Sc7S0nNfdaJLUNSND6qTeG4DVsyglXuW0N6xQaxCbujfGqLcEiKj86mFWysgaazk04
cWgqffLsOOKn5mrS0J5o47eoSfe957KWx/2JI8JPV5SPeWw/Y/7kTJ/c8ORnu5/+lBbABwAXID3c
J20q/ySae0VYJWZkjdtInXbPiBEfh8yShCv393hJnjLXa0g1Ch7N3t7kvXbH5YJqAhN9hliIShOL
mgm10t3sj02/30H2a/nRGwSEh1zTnya6ZUZV3OIBIueTgiUJRH1CZFDtrRydQ1/UcM9qAObQ6S0k
6Iz8UUw0ZGl2uZq4JQcZQzjHvyD11n5EllQss43DcXTZOfFrks7VyC5ZpYVxzX3m1AXZ98RQN2Vc
7u1eO4VMLb1JZ+gC1oSgUyxBjFaNboYgrHyYzB0M4K2Axb0sJ0esiPV61CZRLqrc2GN9OIx2+oBj
ZB2E3PK7Ydi35NSbFQgpcHa7UJZvjs51xLaMRc8fXk5iWDaT9aNys5tx8laITdxFYGXlUu/Z+ypZ
gwgiSm3sFqEh/FfquV1BHacalhEVz5VovScv1o9BRSXQp89n9cNzkjrD0vP6ezKjMdmSAQF0bleG
9VsetFs6wddVbxlzeDYlm74/GKPz0KXqyZH4NyQgZC0gAMdyjrror50gX4d1/cOAc7BsQ47/AIjU
InDsN8iYVzLvV6HBhcKqKE9QWgaCFhvwVcBlGcZj5Ta/vVTu23Y4Aq/dxJN5q7gQ4odQOHwNfmPm
Ji5vxplvMeEvO4fvoOeABEoze6DHSApp1Fb7wiwI9uUaucxMJ96RXvAaYqzmHUebuMZa35ZccAk3
s+pNUeS3+QC60xkbsexz7YjlGQJl5K5V6RwqaR60ztqxBz+nggoIZMdFGwSruAKu0XK/MAOUv8JP
QvYSipB+mi4Dz+nWcZfu0snYKDo9TZocZVMeRFD0ixQ/y+AbVwUzgwN7vxgGbgbD5L2k5bDO9H6D
LuS56vWHoFLf4aZwXphSvCL1WkEFX5BGv80oaS+qAgR2qzIoN15916Ri5ciGax2XWlwi19pgmws/
ybl5xmuvte4mTgVtDjCGDaROyzXIHZjaKkyX4yRZdET3Qv3rVMXGOm2mFe7zcIlY9Zdrgaf06gdH
s3d57a7t3ngWTvtbxwLZaiRz9dnNZFhc4IJ7d0g2HfiqhcI6zt/bf7Oi/i1C4AuaSLsC6JOt4s7I
COUxqShDGaG38xoEgNCCCVCaeZ2HYt21ya3U/WNd6I8aS0mUGHeDj/m9d4+Wyn+UekRCfAl1wRoN
lqwedj1ckpU270mBmz7PFZPRq3YGrj44BtqyxVtVxe5GhuI0+s5Pw6/WVYgK0zOmo8spf0vGnbcq
Em/CueedijR7nU1HCKpAv7lRdTt607QY4H1TxImvm4rJnlYVePzphbrbsSm0lsW97IDGJHfEwGXr
ruqIbdT73yQPB6D5zVsRxtXKdVK1q/t6XFG6PUQOB/V8/AnJ/qUIcT2ZLXB98pnrZZA5xcpipbgp
syDZxWNwynvvGU/hj7Gx1kOqPVeu9kz7fEMiKgDKkEN7Q0kxK92jEBkcLsN68+heUlA3s5WdVK+F
qvY9KQjLCY32lWIsLqn34TNi613GmsNyKFubI6kBtqIjC6xwgZK0sdzkAcHNnV3e6yY/NGGxlbD7
lb1wNf1PTKF4YTXOtaiKP1mfb4KuftR1fVN43dby+iulK+72zQ+tYZ1U+W0S1tXCbUxtrt6tqfef
Qk2N62IKr0NHQXVAf6hn/qYLg0NiGn/wSXFPGqdDkcyCbn9n+/4vKCf1Kh+n29ANjx34A6v0N26l
0k3A1SqNwKyW9g8vmFZexsk79hbaVIDEocI9wvzRhue4Sa88b2RJztcih9xSas0iMouTgc4D+CbR
hzC8HCyvnrnCGr7TW38HiHUtbZt/WBKKxlWkzxsIpMa9mvesgNqNqe27wtqnkzp0It9YsgGBY/22
FIiMMhsp3KfbtslWA5XutrrBUHUbpca1CLo3lY1v2KBWqTHnvRrBBgTNLpOzl8nysfh43qtmhWsQ
37+U1ffbSViHVqhoFUzWvU6/ooaytKBRAdjEPuVNalEpth9yS3I99KdrTAlH8Cdbh7+5cmoWdSt8
GRNYbbFOJyRQ3R9Cs7e1jK9S7n8RlxGstlchUgkAG72AjplQFIfS5pnpUcs9RXkov46TdGHApJlh
2fUGLXawS9SUcGFq6303uNd2ggzAcIt1PMUnuDy7CZ02r1o8+5Ipp3M6KRxwQ235rXeiozH6T5Td
N9xYf8KWO1SV8lh3kzezDm9iLlPs0ysqMWtPM67DVmdZnObMiQAqmUUR2n/yDaAlgUlbygQKNPzs
4DQtNAAeOQesOpHwheXJDP2T7lTXngV4a7CN+5ZhmcXNqgYdO5XXZjhrKPWdY33TK+1Rj+3FFIyH
UcRrk/vSlNOsUkW87nLnOStLqjxJdALjxpiBaedJnLDdLuLs55XteirUYgiwx/ftS2tTm9T7+8I3
16kHTKkr98h2sZrq5otZ8r8Gl7aqgkefRUu3y4d61O9Dp4wWpQq2+nwH7LTNJMYdiKp9Fg337Lb3
fjJ+tzxi/Gq16QYu/WH02JgFOgTSLECGgIDZGpVYgKhfYjK8EID0iezCQu+CDhU5BBqTM9lFSksq
9vUu2aXJ1GRQ3XLr2WeYcxd2Q6ff1Xaj/Vf+Pbbsv41V7Kdo0shrft9YNTk2NVWmokNB6Ct14FLs
GP/hrhbSX33dxj3vj/Mom/hYFEvIpOaG8vtHUVrpiEBhyTaLKjiB/RypTau4AvUi29K+0CA/1xzM
T8OEDySC9q6ByuH904YoKUa3cYAca+Qpg6IhpmhJQOtFS/35V5sf5CDo1V2o4u4H8XlJUK3R+Fjq
i3GYOMWN5JVGrb+1UUuvI6zIv75+jecqh7/PQwoOWsXQEaDPrfJ/pG62M+GxJNPjYJrWuA2k4W0r
JLccEstomRWDe69CT1sjuav+fP3kv0iIf7vwfx9to+cD6QLi9dwjkg+G3XgwBg/4sIsfA8JwdwHp
i3Qg2pPyFdZQnqxU3VHBzYeh+xPjxv4ZmlH0TUx6gqm3DOBkVpSsL8nFzsYWUmMLxTESQJewA4cx
/f6lUN8oYxE7MRnMmk/IaiBOTdODDrAixcouu2Uqeh3r8JReq4H1AgErrLrAoP/btb9TO4oewX8m
JyszgvXXr+3sb8PAwwBByUZJ0XCRfJ/pQrp6qGs/ztVBdXV38IeW6Gx7srptEQ3tBRDwZ6OeQeia
KPEw751DPUIK5wqhXkCnP3AgG2Xzvq0G+9IL/+Q5TGAkwogyGPXnwvkqgd1dOPwmCEfxrc0d7UcR
9MGFbOsPpiRe3b+POVcBanLy0mF0aJnU0BSLkN6wGQ1oBwR29Zok119VUZePwVCKQ2RYybIrKGIF
ZtLeTKWJH7Sj7mlAALmgWPvkk6Lvwc4yJ0cx4M7mIMqOtpQ0zg7NFCXxjrRz8VjVzUAQi5lc9ESc
a0znt4Apaw7cZvX8ELutubFfV6UXHvq+0GgS6/Wq1YDH25aZHiY8NuvSmb5/PWg/fSZeGoKcJBrE
c+vAOAgtpZURsZYRK+XmzkjiWVIiFOHKGrbU6UcV6JeEPrNa9myBwcaLxRVhK9P5PHSmKLEKmCmi
7CKqI3vRhYa6FqywHPotA8AfkNfx6NKDyehe5dOTwp12bcgsedYr7ooLT3R9jy+wqdJLf9r5iMdi
MMu1kW0zoaEezf/9P8uuM4WVYzMKD5mt9VfBgOd+1bXEgPh9W3TU1np3WIgpkq8NDNhdhg2IM4Jt
akdPK225pf6r+HiDXyOXUJ2tLgxJ85N9AduFzftDTQkv5fz00LacilOPxTkISoeLPHjZZcvdnZ5v
0Y0PbVc7z2HMKWuB7CinTKpam8AWcjJnPl7w5maTe2OVJXS32tTnNEgx9L8p/XjzWSSlnphrWnpl
9WN9E5DEkq4CTegPblji6jYbYhnoSanuxlEkoK3iTOuKoxmF1rBgWcpqOuDDTDGg0nfPLTg8ooDM
Ofm5AX2AMKtnwEGpPYVD1HlrBcCemo6fBd0i9unlbK2M5jMyfSgUdJg0hDNjZPPgiLNYufFbt5QL
NMnej7EDuyuTvrogMf9sziNJljb0Imhf5+Gj9pRIq8C5f/BS4dy1Df3h2ItJuob3tft68n1ypHCQ
ZqIpR8NN9NI8Tf4Zaw2G2zxrxxkEFXJ2Cfso6JbxUPC5+OHiCLWEzIavn/nZ8PnnmeeHzzaw0U4Y
WXiIpEmEeeGnp9agaGyXNBw7mvzrWuXqpbIuqlDPf+1sbJstl/xa1tIPTCJ/mkJkKLW190K9ejQH
vX+s2c+n1djUbOEe8RuXIms/bCz/eybUNB3NGIb68z3ZCO04y4pmn8/pigBX6YrDGeqLV3xDNN+4
xtS3E/HAdAzdOHDWyWQV7toqNL9ca47VPul9FqdL4RUNQRZSeg9ff45PXwreZ302hyMnPZvNvTtV
eRjVDuy4Mt66qIC3qdc9l1Bql8iB/3/M1gi9OVGCQGK/OXtcUjalHBupwWvjrLLk/pTmCxmXwr7V
ak/cBCBr1LI2R5gnzGOVXGdWYOYXjnGf/ej/91dwnn4/7mVKHzeXU7CHiNTe+zoAFl1LnbfEEcFD
q/UEPnz9ls8H/TwMiEHhtICBg0X9bKJ1Rls6aVDgXg6y9AllsLlMjYw3PPYAUXj+Mgtyh1J9L/df
P/l8Nfnfk22bBGEs5lhx3v/UNhg8gGuxu2ujwtn7Jlh6MUht1vdd8nD+JQD+u6v+fRY2ciS8xGq7
8mzr0qVvlG3Fa420CsmoIYopW47UFxHzRaNE2hLDyImascl2WtNPPZIKEcSbvh37V0Vl1p0le5R4
CY3P8lXTzTgZwpsgCEQBxoBlkLduRDR5l6jXr1/TZx8IYwAmP8wQJof796/JJ2aj8k2JK70xhysV
sG3R7kTmYNHLF5060X4G0JOJ/+6+Y+0lhw7nEqHoCMrfPxhqs9WbpqHtCieZ9qiK04eQ9jKyUOhs
QxFOm7GzqBQCL0guDMqPRgRGpY1SnNMBknkk+u+f3dUa7WARzmc7kmwzmtUbaxDOIx2NcNV6XbOp
TeIHMtIMllMdNa99mponqq3uBeLJZ4OUZDydvEuBu/pcdc1lOcfDRL/H74rpmn+XLVy7H3elgrr0
3z80txaqENAsPUxcZ78ZQ7wZemw/4ViJeIGrkXossbenScrgJRoq7TTkjrdDS38J3/nZr/z3dc9H
4X9226AzYbChJj9QoUZKVRnhndCN56QvxYUCz2fWf3Z0qgU4gOcxfbbAtZR+rAKT+kEndyEIFKLX
wTSzFwBE9ms7lsCc6qzs7kqonvaO5Nm1nl6iTH62yGIaMAFbMIw+AC2hfptKy7VqD9Mh3mCtlesA
qNyu8mWKgIdD1tdf9jO8CwZL1HX4/Whdn99JMRkRDp/r6aHg6yMZa9XSqSJUKyFKexu6Fd85RgYd
9bSn0FyUutcdaSHGL67H2L/053w8yDOjIZdSZWMCYzV//7lTY5zopyK74RtZpAmon4np5Cut8wgp
0BvazBgMV0NheUvTJIiUSAyaSS1Tv52xdZxUVySiX/K9n9+35jXaw/ZqzsFcHN/P1mhSP5BtzwO8
DvHXsbT5rnkcMnOQ6z4PYG549ug+Y8/TxKWbzbycnG8P3GPxVuh8HfcDIbh0PWR0lbYz+raHnGTI
/JtvKOMmqpPyNdaH6LfMY9dY2IRaBOsYju+47BD02gsdiZDaIJZDifD1qPk4KTGboHbnAMRb4VDy
/iuVlSMnxydtGtwNOjZpIiPQumynZ6H8z6scj7LoShLeRenoHGdLdm9rj22eHGgVuXdEHaLIgCu8
HofRCC78rA8lNMy3/z7sPA5eum3SxYOI92zFErahFo35lrpaS6O+gru5QJ3iUVYvBrHyhaU9OG3Z
orAbhXnq2adR8MVVFCLhEs0Fwzl32Q8jgUrmTLrFQUmU2bmDKegyZQGhig5W0dXQ5F33pkPf90uZ
k4F/twsejKkQBwxx3k7kwl3zRyBO9qqCNvBY7vzS4NpoSYRLa7f2iLLWe1D5Mo3Q8MaZLn73VBI4
TDDBDBHS0CjTDLZNXhRI0oWAaARHPD1W5hRsQo9090U1tOp324/arw6JaL7WzELoh0EMirTsXHZA
VKSxb1XSbUfsCQjxYxd9SOmihII2Yl8hOhpvojGjcC9qhGRyDJq9l1f9oR/6NFu6sg9e7LQO964K
vGMgsuF7Axb7Lujr+KmYVFIvsz6VNZGAdb0jcx5vB/2Z4dGBm/RzDO10q8B5uyR8qfilEpl5DWs9
65ZmiKh3NdVF/dTrXg/1XII/dRqlD4cJM9PJqks29cyUt5ODYqLqURYq3QhptCNxp6oEi4yeYim+
DRRCSMqKLRQ7jq9TdrOFviNbx12m4eC/Ag1Nr2m5ByfSUPxVZhv1Kaz16IBWp9zYbts9DmR1tEvk
HC6duzbxV11hRz8ywocUsRkg237Lkdlt2gSMlujb4c97qpquRNrnI04oaKE3UW73S7YNuRIAFO8n
IRiaX8/7uXL2fjGag+7nCiZ3bZPt8P28V/AaTYRTMYYtRFdymBW1qrY3c4LY7Wx+WetSo7BXGd8d
L5D3Xz/9swlAIZnVAH0j9I+z/Xmo+rCZRK+odQUxuFGIkGQtkdo3qPBCpfbjyXb+oeCdMLVRZzs3
K8I7c4a0r5P95IN5bNMw3jqORiWmsV9txDNrK5AlAQ9jeuHm8deS/uEVs9fgw/zbjZn3g3/OO04T
u/oAynYfhW11zAEj6ywqjZnfEEKffkvt0YQH3AUS4XYW+sbCLczk2Uq89F4GQtHT7fJRLCwXOZ8i
cF4tVGwjsUUk+idM5ADBsaXIlJohaKhCNx/pbZKO5DEVrXIZurSX7YbEIFRhN6o1e+s5DrLC4Opp
KHHtorRx3rj/EgrjFhpaq0IO8Y8xD9xh1XbAVdfIY6lEJl4fxHsAshwliEsQT4hJxENFhyBbeFnj
uKAxyOQAUdWb/ZG+YvY2YOYAc1o56nv8SGd2I9tAoOoaqlVI6CfX7CK3FrP65Zua34cl42Q3kQgV
I3NoAgDSmjFiwgD6sc6bhtnnm1WlLcqCjDbEzQb1KF9N8Y1PO6TY0nKv1CYjKatZh33hmiutF7jn
piLVs1Wo5aWH2A/c3tou+upJ9v0wrmQmkh9ZPr/b3Otucnuqb61ypJ0/oFIkVIYT4XGSA2L9/z72
QVKwvdjAaT60DjrCF/K0svwdEX7lziNpmBibDFmK5yClvPCwv5vq+SB0UKlCyoYZQJPu/SBM+9Sa
Rh8vSp/3OPvCPiSFydcMqoqAV7VH+Hf4EJ3IkwWMtTx/GdzIfU7sMnSR2gKEXVVDLCvkYSWa0YJl
Vyx9zGf0qt2wSkgmoXe7L4Da3dqqYB8f6hSBnsjcE/QmgD8u4tKVGzXmpczRzyY2yZBIwNkrP+ZD
e7Bb6ZKDLiwDzeaX1Wb2FitbIOjO1X1i2MUaP1Pxg7lZXtjBP3s0wZjs4NiCP14cQ8ek9ok+YE/c
zjbHKLIuSEVZhgm5doXRlWtkEMNPcB/r/z50aCPrnO9BU9GieP8x2ymguJyqOa4x1V61yVRv1VRM
0XZKwKpdeNjHkzLdNC4u1Ko4GH7YIWKPaS3yVNvljq7h/o1a4qZQBkRBeZIImWDxZheWzE82JWpw
YB/YGATu7vNNKUupPReFv7cKKY70rZu3fkLlVYH8PPlmqr3UUAn2Ea2BcEFfzL9Q2//kCsWNhe8K
lWfmEzjzh/9nyY6URxSOXuV7hNbInW3OHXiYgAOwzloJM8cipZg1CrGKwS3rviGcZ5mFAKy8qrfr
C5P3Lwnhn8nLbY7QYKojkDC4yn5I8OUSQgK6L9KdEYs9+JNr3TG/JbqOaW0m1qiGwhms5VetKtSa
dgBccaAJpVkfkjzCUUSPARuSdeACurJJ15lQ26JT1pmQZEJhO8qvlTHtDEQwXE2OdmRfydD5OXoS
TTj+BQKRdp6VXreFds0Dr3q7P0Rs64e+Lk9I/jec17TlqPx8QVAF9RpBWNu8hi4qy944NtXLIt0F
qbi1KmyfCQppzCjmtMwr7SpO0F4OQv5RvmHCy0JpiaPAXBVKPrH6BLg83W/CjO7M3r3TC07k3hB7
1yIcToXUn8mFKLdmXxtbEeE+mlLnT+rFt0XLuUsF6E/kKK4DhmjmN/dFOu6U6MNd49UlPx79Txx1
4wKvTb6ph/5n5fnXqhq/l8JdkurxXdbFysmtjaiHq05mRww8G4yIR8x8J81He6eHap2W3mkONAp1
48URKP2SYPefJjzJH3MEt0lzgk4dcJazcxIuTFrCapiuWFkxoi40kOZIfikp6o+U1LgEfP28vz3y
dyNujv0lbhRckocR2T6bgTanZjPzywb5PyeCJjTIOS1+4J9/hDAO31uz26052VeDma+5zu+ssN0Y
iEcpb/wCT4mn0e3JmWrSS/fU86mJUAdOB5OTTHn2TG6q76emU3WAxkOXaF1C79ZSYriP9XYlJGGW
6BIfvEq7SYneVEF/3RqYe922OHR5fQkrNb+Bf94Q50jeLrIalidhcMuc17B/lojBSpIxxWm706ZG
/2EFMTZor8U1nEb2hW3m80dxRpjBPLOq4f2j0r7g+Gg77a6QykO/qBxkj4Ymmmah+R35Fl9//E8f
R0zRLO2ggHSeGWImVWHjrIjBGxjuddZ00yaidLMVFcLNrx/1yQbKwvZXfgXlkQzj978Mt/iQCzKa
91ZpWc5bFldGf1+BAhuWIWc68lGnJAm2ThSZfzjRkcf69fM/9KXmr0jOLY04l+IUkpH3f4Ddcmfo
PT8+oD7jxKAF4cYI7G7dNZO+5ldjaacpT6M1KIqNZtnRHitr91s0kmXVyuwbvYpmJaIjLtzLzquG
f/8wqkTUCz0uK+cIqKwtKj2oY4w0c96dXib9wXWymsmWlAjOteHCCnO+5fI86j+CI8X/QO1nR4rC
jr0Bm2WLq1sv782k8E6dH5MCCST5BvkHp/uM0L2C++JV5fWXasKf/Nx/H3+udPKDgs8UAYYMnCRc
+YD4iPFt2mKhGZBww1FySf/6058fa/7+YE6NcJdMh+9z9uUDuwqsKoPIShOcJAfwNOueXj3ybzfd
j3gmj+jymgsP/fRnOrRBJadN9Fxnb1nC7NB5bHoQaEbZItnDHydl2HeKK2u2dJyokRceeV5+nX+n
wfcBJjNPtXOZAimlRlMVFuCakPgSCHzGnRXk2YWJ9NnwYQ2codoWvIHzeUSEiZfWPS2U2PWNLSAx
WCgM66Nh5Wupubej7DdlzpZb//n6M86f6WwZhnJEX8+ERMt3PPuM9NRIHaMrdtDdSqJTcoylRvLf
XV05/vbrR332JhG9IacEiAOW7WyxIrcvLqZp8HckTMKYiwlzArRSolb/78/hsGcbzAgdBJx4vyZ1
DFnXDKRPeY+EqhXRZnBSZFVe0smJz6aAI1hibEGI/Yeed9VBDGzCnhSU0ncsHKKDdmWEY1svgtZ0
NiYOg01s+dZNiqEOl6xepuLRIsuhWQo0KPt6nMJ1kHn5FvFSuWTn4mjQjDWOoqyQctdlVROvRBrl
G9M2mqWp3OIn0mZCPEMLGVcDVAK8T10/GmSUXqdpAZHl63f52QLPrRfyIgJfF3rT2fhIrCryAh1l
fRiPuTpOMKCJAKmSJF2NYCfp96OC+QZ7upZ0ScgQWQaDWZr7NK86cwuVIvtGIaQGb6JlV7pfB5fA
Up99BNZ36XGk4SZ3vvJBBxrrgF384EUWYcVG7i4iK2kOreLo6WnC2rs2qeVfv5bP1qF/HirPhthk
WQV+JHPa0Q6dk817KJxOq92hwesISJ8d7l8/8GNG198jLDprNnmTUJizla839JAsKZEexiz9e3QU
S80Ua5KW4mJpTh1Gc6ydQ30/pigBYEAlw3WPGQi3TkqM9SJXboyXoMku7LPn58n5HMfZ+v/+Ye7Z
q8jyLKZdFjm7sHNxd/D1c8hGVUcOM8OR9MCWq0IHLDzX81kN33UwVjxjM3QettCwuiHFJb7Qhf+4
qCF8czhb0vnif35eFk16qalMJoI0Bl9qr43vFvWv3oj9/aSr8dvXn+bjAIQ9yNFHMD8Q9J6fwVJH
9ZR5seHaZNpzrLTATMow25V2aW8dcqDw2hSX9vuP+wWaOTiaLs2medeQ79c45XUZ1FQCYfzaKZ6q
IPk1THqzco3/Q9l57OjJbFH0iZAoMlPgy52TwwS1E5kiFuHp78Kj392WW3dmS5b5gKLCOXuvPVtB
IcvqpU1LKDfW5O7ybm0/GP5vjze/i8BcHaWPYdOXtd50/8RoF35u0P0utEocVeHEN1BTZNQNakRv
YeJEok12NaZJvht9gyiqrpWHosfFzuqOhxCP5zCXfQB1QgVggz4Yle+/z82RQEmLMgh/etuNAyyh
UNETXSNHq9wh0DMjD78xcCRq173nPv97CPztbQBitPzfXVoWnT/fRgaRi0fSeSff7i1ixY06rGDc
7de4629qqEDnjhXvLsEZHK1GbR7+ffm/jEDQly7cyy0FxPqd2Pafo1RWrHPpjLrL6Bbrq+nzqHlv
ACCRmKtHNqDxXWE4YBX+fdm3XxmdNQcrlG6x1NItf6upLqqOypOscSzUrrvvVUUrflrwuSRllUf/
vtbbF7pdy+fIynpOWYlcsj+fcJmLeE0Rxx0XmvPX7jyVkcbCeANUrCUkeU0/eKR/UT5wQcNCYsUI
Z2v/Zt2DUVssel+Vp8QzvrT0m3Zs3NaAbPAJAx1kL3NY3UgDqHpxxs44jlVdfv73Pf/WOf13b/b7
pjeGK6ULZF/Om4+81cAJ0HLTjjVtMXnV4il/ToBmXS21icYZTUIdjMiaYFl0fn5FoyT7bpdNKYlW
36Q3ToNG6WBKTdzMM3xsTEfJ0B6RxYwEIU9CPrs+rI5wSJv6Qer0WfdimfITvGXWeL8ar9rC767Z
AQPdavB8r7sqo0QWTI6XF0eXDuuln5wYRXOqhruYxfmiDzmgpWLhoe7+/Tj+NtxgR/L+CeP0EaL9
OQRqGSNISHqQyaC00BbRJuWDskNVOh+9fbrI/GdvHr2rY0ngeEunULzNEaAwDZjJ58NVo3Qic17u
EqF+8RfaX9ahm+bxNM4sazLTH+NkuMB3EMHag1ochPhGLfKKOsaBfIXdIgbCFrSDUa1fHIHlhRIZ
MLd0AJ6NOT9PKEi0Hg4V9ySFFyjpYc4ErZBvafSak0dVB30M9+RBudMu7nRygb0umEycaMBxHiuy
oplca9hR2cUY1alaxBNklpNDFKFfjjtS5O7wJHuAG+t91/vP0BwuU2uTxgC+LlnczXBwmLICilgy
Xya/OSW1hK1G7M66gJgaq6tVwu4r2jCd04dqls8tGJMb/g+wND4xfVXDT1hf1tW597yapBUzIgEb
zFmnzPNY+3dUgprjkvs5wCYRiZJasFeMRThYxVXltj+NzHsmmiIOfAZYgN8SBZXRYMiekqAaxbRx
PnauGAnU1oienuMXr7cveTucVmE9tHZ7hGQy4tZN/IM1O0fN18rQbeZHDiP+cXLnBeOzBqqN+L/l
VPYkDnZaddOhQPM3DKCv5895kVKSzvpDG8d7fbZ3WlafhU8ont1e/Eo/pdYI/C1tjUAv+4d2K9t6
y6UZxC3d1o3UpT/NQj8IkM6gZJbPOIX3SQpgT4FD8pKb0dX33bjc+ZJIqKqCACSK/VA7R38ZD6ub
lTDcxQlCmh8oWBdgQdtPndPvM3Z+gZG6u65qSL1LmGCJkR+XFQ9kYl5UASbAKTX9KknNb3qiIn1o
nJspr/Z2wy3Bzwi1RaWnAkVku5Ah36fPgyQU0jfliTikK4O4g9qoLgCZrmdpGoE35a9xzpAxhfpO
4wCMDQjBU5aCcaKXcZO09lfpwx+NDbVzY7Bpyokmrb6hDBIBP35th/I6qyBlgeyKps7cZSBJAXSm
w6HbnKIToMHBqc9j1V2U9AOxGC+qwP2sOkh7Kj739A+dutjbVfHqVU33YsyoGJohuaIvGbIt2lug
wiAYJZ+mUV7izHrIYTrwzMZTVlmfla39SOPkIJKXNl4f6pp4sDS+t9rSOlSlyBcYof1pLK1Xw073
8WTtkkHRAmv8G81iWnUNmUU1rK9sdPCSVz/01eGlgtsbTfAhlJQATA6Y8dN9q41lWCZwE8pRRd7i
R2PR76kWsBGg6+d0kk6a0IN0pVk6DElUL5jW06Ut92uTXXkKKKpwd2uyYu0qT9b8uqbyvnfME/8w
Mn11l2TrQS+bX8UKb2Cq8mMxtT/V0h11NT6tnXVN+tHOWZvXYW4fvWz9lBvmM3zHrxZeBr7yh2J1
Hp3B/mawRXPQmJi9/jknn0vW6RJ6AwiRgag0CIq61t47CZq2YcYATtwk6aw7e8hOgwJ/lRicr8pv
VddMEaejnzqQxxKPBBSQCkWyfamlvIOIe5Br+yp782rujPMoaWOgRNnrnS+CSuWfFa7LgyYRp8Xz
etv6+tcWwgqZCXjuAaopfPNVn/QRhTQFTbT4KszxuQY8N6niS0tAKogQEU54LPrCvZ9qvNjgHhVp
nra5PNHsSiOr6m5pdzwD7aQbY1YQINI7q3Mu8D8SxDb5k5OtGum5eii8lRcE5hM3Bmg5TOMHYEtd
oDvTpUTMHQnPjZTun2JyHkM7Hz/BlTt3aS92rbDutNINCao85BpFTyaYqbS+i15e2ckkg6qpftbD
cDaa7ozkjHfQhhYBZXaqXlcFnFi0l0pADqMtcoEWfgfg45z67cEzxoKpsj2SrP1dH/xHvEcBMpDA
aIYugPG4BNaoXwpQI1pfP9BDvTPj7LBM2kF5at+DxwYsOp9NHyJbXD+raT06XgPoz6UQODjTra6t
h3aQn/RFLwEQpck+9uJLIrK9k06viaxuRSGvY6e/Y829J2o0JNz5OEKqK3Tzesmt74PvHvyxP8YY
JYfO3Ul7fhwzP5ozJ0z0+rakRheSwfa1m6srrJiA9nhV4+iF7mTHAbSrB8NdTxIyYSUq5xYoUgTG
gQJq/JhqPI9SPc2L/73ugR4Z7ZepimF/kTtjL/e6295UfvLayfWaOPtnZOIHC0pj4PWjDGcTVmvR
UTUxqhqhZBzqZf2pdiSduBWiI1iqQCuRRNTzAX7Z0Sy1DX6SAKxN7mW77mkahyKzgaMBOUF9hMDX
9qZTmncAecTOHMh3HvP8x4Aaw050YKgWzRM1bPCn/KauIQmDCxCxfRy78dxNChg81Fqy4TxQlI5d
70yVXUZ0k5rB3JqYaSSFesk0hp2tTazKSESI+w63eiSuMqPaDcp5lNJ4ZN4+4DE8In08x/FE3h9V
/iT3LzNUL1xnGlTk8ZyruD8U1Xgh6I0ej/+d/upLrJdfvAF9wsqyvDnjX9O2epGNHqXL8ND78rls
nJcqNa8HUo5hKEcd27hLXYDRAv+2t8lDDpppQCTXant4Kudcmx5w/N6wVYYY7Nwu1jyTa2t+Ic9C
gpmTgQalJIDEVe5iGoY+rNf9MOaH2IPk2LIIJPFnb3Qv1ejetlO6S2CVNsmIq3XeEW1SgfDfuGGV
Da3DfTEoaxhlTLxKO4Zdax4Ea6bmKFC36HiDNtFByNX2lUM1qOvGIAbUt3er9SB0/n0/nAe57grP
OAlCfjoEKZIhnFvVd19fr/rU9wKatUXQ6/PtSr73mhNzK9tbN+m++q52GqY4WunTYuu/1yuIZKIH
b+PnFvaT9NXymwtILDvIVlpZ4NojFypEomlXvjZfZJMWQQsSoRaIQskWgBxn2vAgRX0CRIkR0HvU
l/LiUjBJLUZtxreCTfvzkovAwOyGbWEKF7cLsxk8NPOWpcU3NXk6ToK6jcMKG3T4AJOAKdgaT2Mv
fxiFTqxo+Vg08zFeZJhaxvXYD5dWeE+i667aZDmMSRsa1OlDB0lQ4MUJLu3sR6wZp7FSYblJFePB
DGkG74equYK78Tiyecvd7EWwP+gkwCGoSUmg58Qj+351Fpb6oH3n/W0vjtHHNmz2/57/pm6cLTGZ
c50oGNXYWMNStPMVMEyZ7TvRt78EbKs7ojSmCY6kO37696njXamDQ9hWR94q5L/FA9vh+z+HawtT
E+8hJTRYDNmj1i1L2C35Snse2qdMYA+irQQGLAZkkGuqk/lePs70XqMR/CFZxg2cNQmIaJg7SJi5
bX1gOv7L0fg/P1D8ruD+5wdOepEMorO1U+NAEF+6Vn9pcYbtWviRu5WX/sHr+Ms5jG6Py9OgAoQK
e3td/7meCxlXzdu2up/X5bpIHOuc1p5LNnL5+u9n/7ZhsD16cAAGHWJa6fSr/7xSrrJuYAUHIayZ
2bd8Lq1fctY+CpX42/DaUvgoK2wapLdtidZYQfSBSwOGuMR3U9enX+Z5qWGLC3FexGx/mbxpBmwy
jx8UNd7Wbbb74zGiXja5w3e19bhNxCwHou5TB/oUjCwW2bw38VTZ9AFcsnHGrHI+KI29rVVtF0W+
yc1yhhaM7D8faqEj+PU9GZ+qrKn2a1uUO2Nep4g8+CrsdZFE7jgsJ021cq+ptf2osLIVLd6erNFg
bLHAPHXKVn9ef6RJyaPw4qOhmiwDQK0ZP6tZ62GB+tAroavIGZ6ZYY03qUrR4ih0Ybc6rLMVMjAK
j2M+Ox5glQYL8wd+l99lpHc/bsvuRLSE++O3Z/k/Y7seiSFfkXId1ZRYA7tGo7p24GMBGp3nqj6y
jSmA7pSdd8kkePag6Jet8g5d3t0RduojN1bLvo+Jf4Dw6bpfzbGWU5hWXk0KTKt0MuJrzhOhLyvd
uQAYSzTkQWYHr7IfbecsIalA267y8Uk2zvrkpdgZ9//+rt6NOzq2CKLQywteAp/Wn69gIYJuxTNe
nDXBcqfScQL8G6e7GexuiPmObPRsmT4Yd+8ralyVoUeTBg2G/U6UprqqLG0jL86FnqeYeew0yOi8
Hgd7bQ62gv5tdKsT6nI27tmijed2jJ3T/33n4H/42GnYYTvX39StWedXjZMUPMhBW75ZXlJDOW5f
tKpLo4UyYJi0i/+BGO4vT9tDp8oTt9BX8un9+bTzseq7WsBb8YelvloGMlSTHO7IQgXrqh3c6jCr
6f8PfyLRhYDc3+8Y4tebG81NlvCGQOpTwedElVT1u9kcjEOPM/eDWexdi9DGAIQNxaQkRx9IvBX7
mejGYqto7VMG8/HRJDwxqqvii9Jr96tdGRgwqS0dtd5OwtxDUJR1409QSfVusQbzJRV2d2CMqw/0
6u+WRQLTecceWE7DRvn1Zp7R3a5us7gbTzWngNtliFUa2iN2wH3rWONtnVmy/2Al3h7qH7OHaW+K
S2qGFOG3wvifb9rPUinSzLVP9Wy23i4Wo/VNjKL5yA3+bgrnOnS1aDujZYTI+GZDVBmUZrOVHBu6
gs5homJ6Iy2odB6OD04gAzp2SMfEu8oGarBrLx/JMN4PaX4A4hoANoQumsabhdmeXUcRvDOe4tKb
r+sVvPnQg1RGuJzSEFbkIoD9/sj8/NfbRoPhbdsCxGNvbltQMkNHbpmn1tUX1OqE30T6kqgHZXV1
cuitzjA/Wxoq9p3OYjYD3jP8n/+eQP72G/BDov92GVe0Pv98xb2ZNqueL95pqQYKtzYISeUZ0z5Z
7OqGI/6d19eU30t3PpRz+pGM8Ten5e0IQ7aMWowvm3bPtjf7z/pkJUSiWo3vMH8RjwN3cnIeIRHk
S7hOjlRwz4e5RyegEVxAVqJzNPQOi5HWkn6SQZsUO/RAIwGK6fDIIRlYZb1SaGn09Ytbag1mOko2
B9gtxmO1Zu1DObu4FXpTs78Veanvx7kpOSB5TYtUGtkpsdbUrylFJALk79zBzdOM5EFzCvWj9ykx
wWPGoY2DQJQnbdU4Q8cLrvHEteS+9JXNGusmDVCKAcP2rUhSCgNIrJbIkWA+9l45V09TChyXNif5
no45yp2tzPJWH4a63ojfK0DjUqdcmjcA7cjioDJ85a6z+WMimxoCh4QvGGRxAr80YbN5riDgUNKz
OzYSmQnjVFFep49+twxC22EZQoOYN85dkVD60wZ9ObQUR89LW9ef8HoYh0xq1ufKm+19igs31NWA
xrqXaYVqQ6RDWA/A1GWr2R/NaO92qnz3jDkkLdtSYr8VtuSt6yzI/XD7zE33acDxsBwT/tlDh8fr
26AXglp+JojYGdClcE5Pmi7nkOR4yz6WtbpBrAAd15+q9bPS7mMsadjQEsPpQJhDlywjHnUM+zVm
80N+VAu0O5vc1g5qIOAXT6UWLYfEvUKkjL+som+r77TOR63vjY4CJ+N0Exsc6WSUcVLMSdcUkZyO
vfMACXoq+pZlbzNr8Wku0PmKZBJkJDTOhuEisuEXNbsVZsjUZWOQ9PaCkTDXxgG0izSqMrR7A5zE
TEAGbRZ/FVHeaf5jJmJ56p3G+bq1xG+8igSnIOFA2YZEhnPompe86va9E1NghgLsPw9kQyUBn1mL
ktkb4Gfgf8ClX08JcRKp12ZG1HSEIYDJyamPLX7KQ5jYDX+wKXq/SIHp4QRAAKhJu/Ft0JwO0p0L
o66Z2twMm7VrfkoxOX4gS3tAuM+L+/f89ZchJPDKcEWwGcT0vlmijJyfkajGOXVl9aPPdXdnYiie
TEn0jbOO+r7lvUVxnDsfbK3/dqfo9WgUo8DnKP1m8qbUaKa1IhaR6YDNrvJtrbzMNj2pcBqdfrlt
edGnf9/s+8kaecQG0+Mh05n3tt/0n9lyoVeKrk/Pzv6CBhloMT2jFTv5Ewh/KP8G/TrzHrFIiwJ1
EPGXPrdr4/9tkm86DR2F3bZY0kZ+c98OSBbPbbPsJHvRPcmtLdCQr3OjtHY5/t+3a4K33c5UvFq2
t3/ebhcbKSRDEBBdnLqPqmkh71b+FX4K+2A3HK2gcUIhSpZ4x3Gk/3/LAtwoqKmNTeNs25M3e4K6
IH3LckBhxY6hbpWTG69FtZFZ3Xp9/PeNvtMc2cj1YcwAukB9arxDG5mw7IVbmsvJk32Zv4Af0ki/
60FeFbsUrpZBQzzJ94gtxy/F0OIfSsvCSYMyl8tNX/i4rgx/ip2PdsLb2fnP5dljs7VtApFooQd6
8wyQyAHmM4HWN+SU37uqiukOueTx2QueLyfrdlo5oSIY5mZ5ddy5oSnUfrQ5+8uox3GDMc5CscqZ
+c0WpRUZ+UWFAQmkbJs5GHUESUuNGqRe5/ZJh99yyUhU2/HpVF8V6VEfmh/eNc+x5uM+2qYYA3XI
2/2pmS5YfERXnqUgVqCZlNg5CTvDwhfg2DNZHdyV3MugqaDQwmTM0HLI6VzDgdz3aVd9MFzeb8s3
KhXjkk+DDav7ZhqQoLpcMRTFeRza8XuMORudkqt9MP7/chU+8i1J83ek5lsISmqRSwhJ0ju6Dlvu
0Mv8otkbo11/RHZ7V3+j5LbZqhhfFI5o+vz5mRd5rNutlRVnnyxfO3DL1H42ao3oM7dX/fL/z18o
Dh28oNvcAjvxz6t1XccpWbjZuc0Xf2+PJr2TmIyAvWNsYW///rCRj73/gihLURmC9eHDg3xzWJ6N
NSNYzszPUyvY6UFxP/hGycYkdnvSIvQ50tx8PUjTVD81ryNrUagv+TLbT52s1pO10lNgY9sx8+Ur
rRDhPxg5CsSwd+phDUwHA5hcyU7sZNffFsxoodSd8toQSYYjLC0fydXDrEUszS61i/VM4EL3LS89
sQPgvVywRvkRKRorGQfL17xAZOeq+MZGSoIldzxbdpuDmiexbs3ygcw2iufdQrtFVK31BXywFlF6
NzbPqH4imCuJ5mGJT13Vq2NBWnNkrm17DxA/IxLRXFJgIx5mAVVteOGk01pUnlXzjEiE0EtXYVg2
CKoIjMTQfgLCXtGSAPeb4zINDABUuOvoYtVL455jIPak/rn0/yerJ9PPnJ6NWaufY68rvpEgkvfh
5KrlnNWOnQVww+s9Jp1iivS8psWlsoxwcNt7dFVPq8DsJ3GTakXzPMWNz55spd89ZHpILXE5kcfZ
PmsyF9dAYriin8hT1nQoo2N27Eddls3e0eNfiRer62XVxLFa3PiBU3O7R9g5qQActnhwlbn+QmTR
oiEwjGurIH0Bd0u5hhqqfzaKidSj3KkejZnO96gb6QVdzPy6TCPyZLsaX6Z8mL6lq5kRBW41e2n2
5dlsGRoxPr5QMtkETlb0p7LIESrUcxnpejVc6ZOUj0O/LvQqs3gOmjpWB6vK9MNa1Ca49sTO7tzG
mHediUHQp08XjGaRXLnIP/e0eLyDPVgp0Vj9+CA90jyIH1MREYK/EkSEJ0I+7FNMThaBZ+jsCUa7
QkJdRbqdmycrBuWiKr0PargM35qu7z5XA8+cZChULRZdOFj4ZZDaQxMCvXCDhojLnUnkaMg3WTz4
MUQCttVpc3SG+udochoUVWzjj+B30k/JduRhkaQxAKFWSvO+c8AjA2GtBk5adjNOV4lpqWdtIr/E
Zzt9X7rEhARCug5aBa/dFWk83TfSas9Ozxozaa268eBZ0LLqXhc6/WQwNF6AuSc/jV2GAMDL6v1a
wPSyylmPxFiQ6uRW9S2foTrQtW3otep0IjOZH1Xr0T6GrnbLTsbhlle7Cvgi5K2abXNXqwWilAPN
jWZgHzZZrHa639u4jAwMpTIpCszq+vBTKeRWnDFWCnxJF5oo89Ee2TOhBiTpUqt57b3+u9Vr4wGL
dXK252a+MyYDPQRywzszsfQblPXf09x7SQtJZE+SZqey6cf9mIhqPzARoK8uegUpeAFwvOZaKMma
3dghyXdw+kVkNrEbjTHdPEefvjZ23T8kpUdWd2HB2UdaVOxQCKQXK3ZdMlRXY8fJMQmKidJNOQiT
gwwzXTqaEYiHZ8wV4MNn+k04fl4znfvAe6lmAFsgLOlrj1d57NN66uhBQ04asG/q2XPeS/+0ji0d
Ms3M6bIv8Q1hl9M3x5/YkNq9p+00NfTkAC7TPsvrDVcKZrDu0oSQu9wh0a7L7mZtskFrstEO56Q3
Kb70xPAN/U94RLTgqFkHHLDHCPPCpw4fy7e1LuLbtMriwNR0QSwhoa4oQNzP7tQTQpKUnyfLq0n/
hN2d2gsFpLIY94km7GunURXTmonGJtvCMPysPcWmIrHV4j9hu9fsFjuZH2KIX7ergEaRtOz+jD6N
a4DuytuxGPdn5c7iYRSK3cUUd/vUbAmgkNKEckCwbJEZU2TbwNFq3MEYGhCucfbNQvqK9261xAGx
JAjt9fTB9meDaCxNGx5Ie7R3fe/JH16uzAcscPzSKWtOHgCgsNU0a9d6mnkuMb8WgYg9d0tmGcMk
Hf0rtKoDAiGrvlKecI61mJpAolnZa+0odkQrPrNfgWFBslCKLIeIOIdgIjBCFMSrLO0owfj5HkNJ
FpGMmR1VPwKvR5R4mUcGibWm/bkRHIBNH9I8lpR1j9l1CnRzyOC0G+axGTUv0mjZn7GXyuvFlOVV
L8QQkBG/nFBw0+VWPaqISkz8df7G57y9I4bVSgvz0GD7gmLqQ3cy9W5nQ93FrC+70CtL/dGaSCm1
iLWKMnfpH+qR5F9a9QbyEoRLTjO7YU5769FE1RUZCyjXLAPqFxg5fldPaxaOwUzVR5Nzebj6pmIH
PbX7iSpOEmTSJM6B+ku05iSjexS0glnztzDYRQtm3xc7TMBWVCnoM0srSOhDsEOEVG4cyf1YAkp7
v2g3cK5PrZwHKE1JTn06kH03dM8qh+ErEvhNnE7rfYviO8Ay70dKWvqXRSzic6f8aldn06MYVH0l
7OKFIZ7dQV8ZnjwTKI/eaOXeqWYHgUEt6QmRnkDhH0RlS0xLms3ePS1c/SrrVf5gVaL/PNQoEZY6
W84Ck0scNGLyj8rGMLkznIJa+kSMIzidGXxtXLC0MlONsnfP0jHrz+WcG59xlBUow8yYLhra6PQu
c6f0k5NZSWSP3RJNEyt6AWUcCAWsCbSe3YG0DJsazjjHBN8OBqIic4koec4nT6in1Erb60wu1m5o
GD0eiywJRzWRl86CSNXpWiZWbm2m1H2cTF8/Eh6BDCDb0F8tdQcUsavxw5oFIj9d1ft4aecDvjnr
UzqQrmgK8kHyEeWutYzxiTSlnhE7LVsVDzaXPvdoscY2Z8fQIsyInJ68bEIF1NHmju79Xi+e2RyK
Oy3vksuaoLtwxoSYVz8h9MOjfcsqD2ih1MSOUM3mkk+adxrcgrzgXp/u/NRhlzJNKppRMTO3tpSU
XMKQKLy55HqQL2qnuXbsi3g5Ao4h2seYYPlMjr1h/hoiyJhneqcyb6c5qa+1qtHuJpNQDNUTN7LO
9RhRrDQD3VorWq2OdaF34kVGYvtHtPr5KdeVGZJrB/dAYNsqtNK4KgZj/tQkRLd0Y1WRAJoaN93M
9qdRjh9J37IencXmp/mxvMM4Z+88b2wP2Ux6jz2wtTON9dNgTJuuSOdct8yEx+ZLpYdEyg0o4qxk
B+xPo9dIdJKzCtLC5wz+f0salldO5a5bi/LAHDB83niZtMMIwdQ6YyCfsbTu4xYwDmLj5lEtAHbL
dqZgZFosK72Zha1CqGyQEx+5ZZccrUKqZ+Fp4lK1aWYEdZKQ9Ekg0m1e1lvO9trsXK/2mgAz1YJW
biaIqyvMz0r16SHPS1kQLI0Kr5piRfQ82SqiqYkOAdoBXDgbojKmeWqXFgdsaU9IqMz+wWC7cV2U
hnc3NVN6YSKQock3sJMTsK2e2EpAPCp5dTJWz8AorfjaalOXbVX/LKHv67vFr+IDwrJ1n06kFjdN
aR8rIIvn1NbUyW1QP0DB8UaBBMnVw8xcmXDW0XhSnpvcMqYJUV685mq2FIPDXbzziIeGnKeUCBXy
H48JsYw5iPI0+UQ8LGg0qCEH+D2UsIcND64PdoC4Vd+VRir3o2MjsVm9jC3QWFAto6HI/JTHBx7L
cp11gNbsUZOBm8CdX9eNN6TX/hcmVIAx/qz3IVRcCbfGIAGpicvj4sGcL1lVIauWE7ExbDpSm7xl
Dev9UWir9wBL3QrYgSH4133/uTC2s0NSMgbHFOEQHgyw2hvSx1pW75Quqg0b26GZDE2IWY7HeJsZ
9cQn3Y9PkNP8NLT8YT62bteficteQ4Vh/EBrXTuC/S5fpTZN8MIG+8BJvbxetS2CeyHAc8AKEDi2
XKIRkeDjbKv0PMVtt3f1MiNCBm0TMtuXsdcxPln05b3NfLLYS70p8+JDQWwcezJ3CS1V9b9IkEFE
btv5zlGp/qhZ5lXLEnWrNal3jCt3fHVMGUNiWqx9TK+CwEOY3rQsJbqvbuiPS4thiRPDT0l7BcTi
EB9Q2tq7SjrpbmLKiOjQJDtzUsMrUfLZme4voVMoz55YoI2nVkvVJ6SMWx7vOKFJJcU3dS36z+um
vaBpejesGTo2B6WyIxv3WqM18pwoxzgupF0xD1Uoz5o4P8yT09xrg+awOoJyWAp986DK27YmJi2S
PV32qjDNO1kQ5ku054giAfXlUJYcG+NEXZq8aSJBek0gzbr+zvGJtPAllY+dgH6Zqi052EKq6WdT
tfNz3TpMWie6YB0gw9e1/rko2s0DWfsg5VKMfauf0mQtRnf377rA+9oKNFdKfSS6Mcfhtf2zCLEq
JBdMg8V5aZS4d2xSwdCwdod/X+U3s/XP8p2v07kF6m1DkX3nGstMURM26GD1Zv7PwhHwGEVTSbDm
zollYQbGknrDHrhf3NJ66NAHevayXFtVY/s3Xp0lP1BDq3sz7vI1bEgtfsnpZcZ7rN20qWLcKhe8
z2xs3DT72ne89yiVBopMf3ZLb581HhjnbByQRyzSfkhL0ZTIfq1+jOa4UHTMM3Pzt5pSWUQp+sk3
DVwHWkBz6q4VII34ilRb1NrkyiZ8Zxzav6JGxYs4gb884jLWbxyrM8k4Sqjh7TkqaFjL6ZnuK2U4
dE2WOO73tjGLs0LA/AUjK8HgMQxfJO4QT26HwozjMC6S9BAntmAGXd2iOhpLJT5ptHTuK99kg4se
RrIhUfn6Qf/iffGLatRW3N6qbIyHN+WoEkRhClAjRv9aSzOIQfRqbOb84U5mxfjj3wPib8PO51JE
5Xj2+4bz2qjJKKtRP8EZiLugH10fA4gRa/UHI0/8LqO9GXrgSRDkWKSTUN97c18jkewLwpf07LZl
d5lZpA+l1mNMydtpq5lsFgM1UcM1yxQ5oaRv6sBkkwSABiQbUNGkiYZfJne/py57mdpivZBr10fl
JPWLbUqB2oZ8V7AumxZWTzgiI5EdqJPt1qFpTr42NGcdD3XQrCjQ06T8UVKijmKbRrfLsIv6njTg
2hnyw8QscXbAcp9rc+E1pGNDTib7z92WG3M/EAqFk0yUexoA/PKK0GsCWrUtZrG0sdtU7GHRv2hW
FBfaF7yzOFlSC7FkLJPHSlfOwcishSw4ztNkFlRgcdIqzDnH8DOl82IlbNyKOi8uZgMUKc+Gl3ph
AcltdhNZWpb31oAKRR+M5iY3evOYJ6l7zvtOx9yTgO3tCIUsiYOJWjFVlxWx14vR1J+k4XZ7PyWD
FyWUCGnnrMe8o6AGYZCwltJJsi8ZS9OVUC5+KvZeR2WM9YNB0zWnSKfHew4Caagprbxrc+C0c9UB
80lK1YeGqzX7SpuaK3sijLbf8rup2XivulptyiyOdoFXQryY5o4oytL/cXZey40j27b9IkTAm1d6
UipJZWSqXjLKwpuEB77+DuieE1sEGUTs008d0V2VBJBIZK4155j6dsxlCjGEXqzZ1mJNxPhwaB1b
eSL6NHozEAO0hBhP5TCK+MYWBXK2rrD8nKhEkYUGs/MkkuHv7Zdi/gbSMaOEPiHgUfvABJj1OPAN
jAWkk/iEWI9iS1yaDyPgqv0AQ2ABdDt//zA9vttadZNCMY2EmVQRiS9x1OjUYc96pBhyl58mm+QS
SPBCmTaNgyJOVU0g19OFnX9ePOnJwuHQfBxTouLUmEkkyCQnDJjAILONtU0aez+N3kj3BmaGV90T
6ULl+70n8nEBmH4DAmfwGHQKHXXOKAqcvjcT4XFbAer+jQxLnLQo4gjclbmFHjBEW0HEMcYDO1WI
D5dOY08Z2MEv3a2GX6nRjCe7bWK+v7WTPBVAR/21F9YKUvJCDwIM+G3/J2nH9muXNG6+ZmfY/HWN
mB6VBuD2Nc3wN+MN61SN17306YlrjX3SKvqIxKxbQbHQ+76cSBMy1UApbNB0Rs1yftdry4bIK33/
5Na4OQLOG7T5uyJ7sK02WkLAzfve3F4Tldqk8vXwEc8N4brLm9ZYSXvwIVLIPSYLuA0aMvZhRQCj
+k8QKtfsADlWCE7Lwe62t9+a+VTm1IgTnaI6qGw64O9W3w+taFfxKvZUVnp0zb4a1rquWOoqxee5
JO+d99mnC53EQVOGl8ZNnTVQCI/NOyLdmMthi4sycb/Yg9a+SUeU6zErlu7r1EycTVsMHni/UTLb
xA1N1/3huizZG3Zf2cMh0mVxj7uk/JYptv4tygildLqm/Cpw2CgLb8u8xclFQtaC6IauEhGUO2tx
1pYAOlJlyalUm+pzUGv9ExjL9llE6fegLn4ontpOMpQKu+agLczbK3cY7ZmtM3GpdLIsnV+yVlZO
Z9idd3Qq+cnJ23BXaHF4iClG78rO+S/Vo1wq3TDIhfzDGjhvq6e16uYKESdcauBtOC2HGz/wlFU9
8r0kZuAvjdZu4fbOJ+s0JvpFi6apM+knZg9VL8i7zzw6JVCowx++xpmLLHMPBcHtl+LKCnA2zrwx
WxqDWcV9fAqwZT7WSee+JYNOKCjpTQQE3h5Mm9aT2VQ9G232ZkChdirU/d6R1aXeNbr1WzZ+8SJ9
qrL4pZ8cvc9PetuMj+xHfmk6zbQ+cf3N7Z9x5YVxIQogumadZ8c3mz2pkbk0JJg98InrL0WJXA+Z
5i/N7Tp0/2F7IrzYWrj0K/fZhZNrY59B8uzMN5dhQEYnE5njU+96nEugy9I/1b5mpVstyHwu30yO
TiATaBTr5HPas0dqt+WIXVuPT7lqDOsUIdFX01fNbdaXREQ3pbutbY2uSNCXJzRjS+DRy5nLYoDM
iFAOPqYQ6c7fzTJ1FH9Ieu9oU0jONyYbQLHvReD9u/0U52sAgiJEoND+UXvgZFBnlznmJqscdAhO
99lgU6SYIOhVojY/6yKKfrn+wGH59pDzO/s+JPo/2uKcgRn1/NKKxK+cVgmcQ0Ex9xskgvAhCKzg
qUwFh0QfFvqDaYcGBQ8nf7Hakc3Z7R9w7Zo5a4JPZMU1kBid/4AaHkBT2L5zQINprQVEPcpZVNed
mv2qNqpLLoX5rH2/YFfjY8l0Qsc9u8dmlLoyxQJA4pD5S/eS7n7kYLoTfPU+376yKx4vgK/oKlnU
TQNb02yjWSF9qHwKrYc4KEhmr1u936PFMx85EznGGid7vBWhBEqcgQe3iYN9iClng/H1VrrqKCRH
xyEA/jL+pNNrh4JUp6Z1uP0r53ObLQQkkPeQWL6zdInP739OiGAIeIv+sDrZPm1OOSGY/oXvzeVd
ZxQkGAyAjh3Q3vko9I95FFaSH1EL24cwk/XJ83VrZSlK83z7guZL4fsFfRhq9hUvmybqlViOx97D
YZoZelHeRVre1og7667fpmR6vNRiMI+3x728RKhAMFAnFxTO3PklGqVeGn5NdlhfdcGDyProp63m
zc71kH3+10OBgcVmQ/Io7K95SB0ktNqITKRHJFIAqomr8h/queFVMbLu7fZQl9PDRYCHzIlFnm/L
XH+kQnKhHzJkx8pt7T+98NG7dUEZbW8Pc6m9I4aHJ8cij99j2mueTxAYLKGRtrVyrFI1+Jb5CozJ
EQ9NIof+94g4YDWICHgF7od1p4UNyI2w31nwGlfkbQ0Lc+hyVeTXoFTjU6NO5cHZrxFDVlD0Vdju
lrrzT/qUTVdpJpp1GGnfydY1dkNlol2nExN6TrXweC9nMLUadHZ87oBgAYo5vxeFRdir0rXZUVMB
j8S2LynYGM+GH9lbPXR+KuQef7t9/69MXjafQOg9sGZ8gmZLVVSQvQLV2YZqh18+zt38Ra/87Ihy
1Vla8a+MRd0Vgwm7BxaeOVcqhiVkmgWi/alF/i0bQbj2llM+KXWjL1hnjHdZ4sftmaURozXdRLK0
bGiy04/5cJLQdVRbae0pR0o3mIqjOGyevYKee5BRAlOBp4M2aAhrt1LI1NTJ6xPpns7vomjo6ccC
i90K7Ln+GkdZE1Ht14s1mS7uPi7T34nS/VXDqItWlT45kIz4Fz63As6BNmzJkdP2EThkCt15890Q
EazGJBuetUZmn9JUMdmsAbnWNBmjp4jzeq9aanfHZso+aqFPAVI4v9MyG7cOjNddrzlyV6ZNvOnL
DmmR4zW7rAID7adTFU4M/xrsIidDU2Kc61nqNbRRhvozzdE/ud4a953Tt7uR8NIdZedwpRkAg1wz
Du+qqmhor2owdtAa6OSgkNiwMgS2PRQngBXQomypJ+c7KSJ1PaZog4hCi6mQqt2xClJ7U0Vjs4li
vMt4N+oHqUXVC3eZfqka/85sAyt6k3A0pc9zZ6SGu5Gq8o+cD2UTB8b4aDtC+Wy3YCCMmkIMeAMD
THg7fvYiZUBoVmf7vNQDCCB2uNW1PN4Q0ZRCQ4vkXVL4fL7Ju96EEymwkHq1kb3+z89Ev3NH1quh
gXftZ7b7RTOK5K5LLLkt8gDOeTplVzSNvwN1YT82dKzjzVQeW2u9F34WeduuNRVa1Yqwi4BiWh/f
676Y6OWWKIhV9ut7JFfZNohbqF2jat1nTq1syqbVdhHNVrpLKlQmxH/wN9Rha+ZNstISJBSjHKNN
OWaEM9iastJLNd3Tlez2eJD6566vwy92Xg8nbn38ZZBF+MCJqt63g7BXIqGJI5U0fhFW0qw9N6Wj
Yike+qCiXVmhHLZtDOuBIru/lqGqIGvKla1DDwYpTOqsyBVyN2UwdBtSyNp9rpnKfRmOKq9gaO3a
LqRIWRbaEx5wenP0E/YRKBfYz2n8JSG6YTuSa//gJTrmdMVxEwrzGhgn0VegCqOk4RGyxWH1VPV+
Q6kyORo05u4T0yU+ib4EQQyE/eAX5bF0Lsohb0zfUmkXu2zMnXWoAjPlsroAQ5JWbGRJgAyJlLZ1
iFtdPoWA1e67MlB+KqXkYaQhuXW80IGVb6QAA7OBzTqc4DjVz6mTemsNIcUqnNxLaLz7L62iafvA
9O2jHAfvITVoc1lWolCxts114PjhUc/sdmPFXboJ9RypGKiuO4WMRdJNMmUV8E6RHKn4B5rPGmF8
oY9ws23efB8dB0eJkiRgmfyQcVnTfvWK18EnlD0JY3OXKTpshJJi+8oBZvpYl/xh0AwWFB9A3las
0n8sB6ib7C2ttWcjHnIYcKUFiaSy7hOMslfLkfArvtqggPqis4N1STXcXzVdYx9z/GVrxSF9WSuL
8ZiNcNhrN0SD1Pji2Rq7fuMMJoz93u3UV+GXxaeBUIBjFqvmt5J++cGIB+PZi/rvoRrW9YpiYfTm
yAbpVKE2yRtSh+pLkKbpHZFnxabvagdrSTSMKydj/rBkdhsEEx3nXzXdlmjd8GtVvETUlH9aTez8
rEav/xepFWpUesX7UdTBlij6CeSjjttML7p7jx7MS8YOmr5RoG4r3spNzy570yntN2laEzBDI/0y
T3VtbWs9ylTdhC8Sy/yUpvpbp9XuZsw8bR1JrTyVGYA5g/7pXkQk7/lxyl+gVByKnShX/ziUP+lb
C+eYKqrx2pb9n1JQfB9SpAF66yk/OrLtoa0Zcu8RQPbi58p4tPXYerJIZHmqUEYggMvNXZuU1trn
zLRWfOFuOZKymnh9se0UXf8byZZWyNh6xc6lynQwikE9VlGZ35sjkBMbuRxK3hoAB83Wbjv2NYOG
FrjeXgYbiok/fLMcn4OEuqxRiR9D4xk76BwZ/gg138tEih3aICBgSG+RR2ISpSHCpbE1XYvOVvaq
VN2nzCzaB+o/zpb9tziUST0+KnmXPFEWF9uwcVBb2UQFoVMYk7c4iJcgxxfg2em7rE/hgxa1NkOb
R5y7XW54SqAC6nFQmwpEiJWqt7sSUZ9QVjQDXpB0TFJcgK+q1X3O7efSSMt9ZkhEaFmJAjM3rJfb
u6ArGy/spxoZuNjhgFDMNl5d6NI9QeN4ipuEdK0YRQdkzbj05KpQFIc85D72H0fMPvXClu/KNvts
5Om/f9imGL0A9ox45FTaZve7oSXmrJuS/sT29hVeG2fadJkuVZsp9+p8HAtkSOqwqh8Tzym1rZqJ
MTtA6iYX7vZA1zb0HCo5YaMuczCOzEYi/CYRWkA+DaaxGn5LobjdfRhHUKaduvgU+ta9iggFpHGE
OJdelOGMOpv8iSUs+4RlnUlQdwt2iqkad74dJEFGp1JG1jFZj3OXg1MlhdN4sX2EoBd+SnG+Eqli
R/5aJbfnsUw1PICDr0FVyBu9XCprv8/q8+GpCECYh+dLTwbg5Pntb3JEy3Syh0PoSeOPlYdPUc6G
LiprdyUR8aFKS/LHtCIavk++tjWYReJ28Cewirf3jYoilLCswBIssglWQ7/YtqbyaWzMVdcRmpob
9yjeD8Ir7rUk/Sr04THsra9eXW7UJP3kpbCcx++j7I/lmNyrY7wd+KNRqjxmpYPQmC1j8k2qJIL1
DeBvscrU6pfJF4KF34ZkYtRYJsWDhpxWl/0q03/6RnbEGLyxZALyrXgcB7w3KLLcIdoEVQOEoMBw
2GzJE8xpkHbpQZjOd4UXabcw4aYJNb+3HwtJs0JsyQ4wY7mwDxzzYQiSs46inp5GFO1aXzPKjYUo
qvNV56nOfL290wZPWBuMvsJZkTmNZB9lgPJrEFa0sKxceRfOHvsc+9l1lWP5EgVIJ3AjVEayk2Wi
r9KgS34NsJwObpqEX7S0/Sf0WHmTJjIRN09sUunsJTPM5RrHb8EKQ8+Kk9FFJ0ciq1FsEyftAObp
e0GyY4yzO4xeiOMkp6t1sjxaOapefr/9fKa62sXj0TUHPQJHRjZh51PfSc3Y7j3qbn5auCdvrPlG
dZH5qoLMOLRFIBdWumvXSbEWIQwlOM7w0+/5sKKiIIv8xLSj01CFGuchB9Bl/4vkGxuTjVL1Jzsq
0cbdvsjLugFRBzTiWNPoK9ObOx+0NloLQyAZqo5T4NnKfZMTRESJsFm3TPmUc2KWtGs/UxARd9IF
a02GdDsu/IzLVW76GVO872TUIy7o/GdM3C6kolEAyo1w1doBJNxGZrXzkV6sYiz37ED85Fg4ab5w
16cF7OIpfxh5tsBNwXVBoXr5oVRNTNAa1miQCcMW2qey8MJfnVD/GWoOC5eGRwJZ1U7Gm6FTV0Ia
wc5tEZ+ExBr/7tJsaUZdHZDKFI0zur50Xs/v6oCyamxKBH2qMCxE9GFzSCKXLSz7WrZrtrtwL5fG
m91LAGQAYHEyHJJEVx45o/WrUHXbk1dhPCPYdclTfPWN+c/1zSUYDu5JP9BKgZNN8w927KdP/jRX
3Lj1EC2wUbC0Rix0dq5OGMycFJ6muumc9t0g1YUwGCUwW9P8QWs6jKtmm0OixJXl/rr9er43ai6m
J4sPhTXaVhdE9Qiar0v/NjtFHtG4SNsLNsiWCHU845xE1wNQrUesXoJKUZbW3/GCNK9o16Ln2rEQ
YEd+H74SP+kjpQ2V3oCrHJrGOlMUzEh9044EX3a1+2UQcU+xwUFERFwvR/6J67AOpRegf7AQyHd6
vS4ntV49Vp+1fKjhDMou+U4Nlo8yNFLvwdQy+9QXWuZvfJ7FXdRbItpQMFeUDYY7+y6si4rU4N42
0JfbRX3fKr57uH3Hrj4eMn50hGoa6/ZszhsgIRSfc+vJbJT0Dm1Unm5ydWgPHZHkS6EP1yagjcaA
Kvr7Dmm+ehKoXdVBnp5Q4yVfVafKdrkWx9tmhDUswv4Hxg65sIpcu0AKz3wl4J5M0ePnL3WQaWlp
BHp2CoZGfYLNkO8iWCN3sVJZX2/fy2uX59IZMG0Xo639rhP98EXiupuoiriXsuujO8/LWxfkeYeH
G0FiAVKk1ce/bEGHZHN7YP3yIi2UhihdASWQbD7vX1aUBcbBdcOjMqB3P2Ki22SSVGmlaFVW6pdB
H+vXNMbKearVsDkWiVpKNGcFetC60tLPWs2GfDMWZek+mH7he6cIfQt7Ob0WHNIiX9vHtS2ibYw/
0Vt76PG6veT/d94MVsiySZIEqmMY1Avz81LhyFP7cGlzDS/un7iV5GcfbTcc3X0YZ+1RS/L0FYSk
8bntyiJaF07pt9vAlA050kbcPLpmar4OuRoDsy8dfKa2rwYHYYx+tHK1sJ1EmbaK3aFouWlIpu1i
Q/QHsI7bD+ZyhZ+mHN8TeEfIT83Z24UZua0yRfVPFf0GiLNJvvU9UgNzM21+unq91JDUL77O3CyQ
FeAPJ+v6/PRTelWfdW0rjpBYeVggUwlPUXysM7B0LCmKx74X+kvc1P5LWCH32blNCuYJPZf9OEai
xQiEiqlZ6v5cnZ/0W+if0QPifHb+EoZ20TQJon1qoX763AM72tSdTHCa4E9buOeXeyPkNR6NAsJT
p4zA6Zl8eAv7QtpkElrNUSpIn09BEGKdScfI+RG1fN9Xtav2nyPk0z8DXqb97Qd+uQRAqJvYEkg1
ph7hbLWJ4EymWtZ3R9oqEXUPMi05BmjtU29apb0lW22EfN7nuVjfHvjaTOOpc+RknWP42cB24tth
UBj+ETiSuqe6znGnLgaobW5nSWfViX6JXHD5UG1tovJxm2mJXlj8PaOUqRxV50AiovOQZ8Ldmwms
aw1nzZ///uqgJKBjmviDIFHOn6kr3aEsFC1CYa8P3ww4pauE1v6Gg7z9aKRYev8P44EJMeAmOayp
s/HUTm9Li8XsmAzB95DL20FjpG2mFeYXwoPGheb55amCWTPlgbFEoPGey0KGkWaOXoIHT0xjeKz9
vl7X0huQlHJ2M2pIsK0Q6dokInLFX9A/3b7a6bN7vmlieJO4OgOaEMeK2SrV12WQ1n2YnIJcUDs2
tWY0VwzWygVh7pVXk4GQL6FCUCGNzAZKszJzyYadEoTJ/rOLHKQG1ORIfhKOF/Pd6irUlLLUqvA+
a4Fs3b7Oq8Oj7qEmQEIHX5XzWVTpuelHPqn3rpH3hLmL/uQWBkXIdDrGYGhXAEcH9mo0+F23h758
V7jFvCKISaeXc/6EDU6iRZgUPREZob3J81buotB9HRNRLhTArj5Md3qKUxUQ3er5RabTI4yTQRzY
J/hwwauQ9JdQ2L27MGsuVxxWOpY4yuI09TENng9k8Ziw9anGsaXBBi9wCNRsPTZtTPz2MJrKuq5l
nx1u38cLzTWx7YzqwPKbhKqIcs9HDZICVloBaJb/jiOrHfD1J+RhDMro7eQo8D11JJLA4MCmQm3+
GeWc+Xz7R1y7cqypE02IxEWAeue/QagFktY8UI8eTo98V8Z27j0Fve9ZR6uss5LOVh6+3R7z6oUT
d05MqDHRceaf0MJzY3Vw0vDkVn3qv5G+INWdlY85fHxwtxoWbh10ggJ79gtRgM2EGdCJKBiKrBkX
vnJXUu2nNxjFu+rxJCxrKtV9+MbaTtRaeS/Fkaqa/KGkeaysFGSB33DGe/1KsxqfUlwiQCWZFXdw
VQsna9dZ1QMdoVqY/U2qNP9hx7H2WMR1+Bp20nx1tSIHO6Wm3boLFACDwgprcEwaBWS8a2zYfymI
mdCk09zd+kmjLKgJLt9SzgcI1dg92ZPse1ZWMZOqlV0XBKc2btNPup0gAmxVzDU6X9Dbz/PaHAIW
jH0A1ubEpTy/gx49SGgbjnvs2xH/IyQPLVmZeB8bTNPK+BakOq3Z22NeuTyNdEsIKCrRjBcEbheW
TKU3o3WM6O4Ss21Z6wYL96GPK+/l9lCXSy1NAcSqGtA4C8/w7E6WJJSY4SR0VLUm/FS4tf45z8fo
hdBQ62uCYftf3RVsw7HL9AsfmWtX+XHo2QJYxnAoolyGJwWT7kNRqzpBbq2ypVe25C+8UvelwupO
MDicAA4RdOdP0ad6kKLmc49wI+OMklFsPHVBK4hhcOsUGk4cm1idU2X8Y6qjgpgIl9qvpGyhZzdw
wxEn6H3qLuxeLj8B1Fom/fWkLuJfZ7+qD3sfGk1FYJGJZ3Mt6rpKd7bu997COnDlKdNiUT3DwyLh
2PM1qcIJ3psw4ehIp6O/6yShkocE01G04R1zzXVBSMMbRSc92WhpFOoLs4yoTm7w+daFLZPF1SJc
uxKiWAx+EXHQHY8yNnC/jlhUNk0exfsuKrrftTlW382pAk4ghCV/F5UjyzWrTH9igng/bQoq/TqI
gPUjEDHaHim1cN2d0QGeXKvQQj5h3+9TKAQ4iVeSbvIbbNDqj44TfV016M23oOQgUpaunSI7GuyH
sYC77aoNbfWMhNGvua13yqoz++AknXjA1NUpfry11RjYxpi4xq+8EurayFT5L3FVBfuyNHccK6Ew
pW2lrtPEk6fE90EaCMvACjZmf0I9jJ5kVfW/iVMia2YUdjOBFdQtvZHhFQw9SClVVi8Dv+QusSY/
6Ni5uHvxYG0bg0y/MCrt7yFKqRe76Mo7NSWggHwf1D9RjU8osSV9+lIN73XUXJueRsWzn/vhuuBA
9VbXdc82qUm+lVlu3aMxEk9aVWX21sFxp6wHyJd3miaU14BS18HKclKHHK0j/7hMW84kBC7fm0Hh
vKB96+6N3IyeFC2HxsDtr3aOjRm+Nkb3TsRRRfCJQyZkbsZ/c1H/q3tCPwAhqXc2x4878lri9eBK
km3MlGCKvOx/hE4o7hLey6kjlcdbh+4A8TU+fw0u4yrZFApEpLxKx1PLF/tzU2GLbiNBJzqJxx9V
VGX3pXR1QthH010BjB8fiNjRHhw4JPv3jopuhO5RLVjU9o1TkBRkd3XzyfcDfy/g2PxurGCAG+IF
ylaPvPgroAFfXXjPL78hRKj+p94037d7vYJb08n7g29247fGaYK3Us9w+auW/NmjoVwAyV4eUxhv
OupNix2c5tlXH+NuErOw6IcI0s/Kx/FO4pPij3a+G1CTj2s9RDy1GoY8rKGk6lMHUhuYR7e/LdPy
df7Os+tAOolsleMK8PDzRRd7uVQBcvhHgkoe2qBzEZwJ5z4OemUXx+hjYmcUC5/rK2OeXfr0KD5s
eIKkljVIBvcQgpslDsgJ0m+h2VM6Ce3aei67esJK+cJZqpxc2fdx0+mnkbKN+MWc0zmbQSk6VMbB
iXZnnW953YY7W0u6f0iP/GZNCEVBchlr0Lq1Yxy8nm8T3luPg/379m2/OtvYH2HOUMGxzq1oRuA7
1uhF6ckpIZrQc0oe9NFSP7VaJA80a/L/wy2ny4aBnzM4+RrTd/7DLbebmAlER/xk6Oz2YjwxnyHF
VI8o897QBqeICMUSI/Gaon8SeBOpToAIRaTZFB/y1EiawUxOIjOdB88p9mRzCVGG5BO5ebcn1aVd
d8Ii7yBJjEPdDtlWx/28VsKOnjh7j21aUQ3JDBVVUBnVC3P/yivIt9bihwFw5Js729zgQhwRQbmY
KUb9HaaAUnxVirj8ZuUEQaw7NbP+ZXkZJAAABeiBOKCjsfDZfzcDzt5AjpcUm4hjhyo9d+tQpUAh
o7fdoYjlvhvad1S/WIV9/tSlZP0pir5NMScPaC5NJ/okC8IuYBQc4CGe9Aq9YhlobyRS/8yTxLtv
mvjX7bl6uQckVBlZNzpnPCecls7nDsnSpWHEhEsLTXhrzKHDntN/uhVFv+TQvDYU1hH2H5SLcPXM
VoYmMnwjQZt/AG3dH7tgHEEmoX1aQ2+0Fs4n7yvs/MYzOSeS91RlnHtp+BvbJoO+csJbtHLHZ+ka
9V1JSN3WnKAnYZD9bnSnvgf33eKMmNz6qOjXnaXGr0DsoqN7sH2UtisnPAgn3is6qBf054RvBeqK
BIalrN/LrehU9SDlmh4Vp5x5MArLmlMFWqUeRlXQJjPQK7enwI2SpQyFa48BYZdDHdKk2j7viEdQ
/mm6ROOhyRLDXZs17w8SiyB/M7psWJhel/telSCc/ww2WyWkrTVRHmZEkw62Vm0KCVpokxKRN+zA
5sGBiSCrf4rKwIO2aPTATW5P72sfBepITDhcTuiJvOkHflgbm9ztEyY1hGrPQuYMWCRaowc3P0Fy
UI8AC8JHCHG4Y5ohqVcRUlr01F798/bPuPJFoAJCGYS2Lpa2+XG5Sq3JVUA7L4Sj9rOIsZVt1RYa
7CoCC/+l7ktjoVB69cKJPmLeYCfjGcyOzX7r1RoZZelpdMuSBBynau50+Gag7ZQAap5iD7COyipx
k1Xdao694pjEVtysC22hsX1lEnD0AwdvsA7j05lm5IdnYDVCSVS7rBGJki2LFC/aePZAZF9SlYge
3eDgdW33uY3QGN++7xeWVFYZzp18ANgHUU+dFzL5RezuKFAfvSTikFVVxs/IgeIXQjHdmanIN1bQ
DKjsvL9D0Umc/Ar6lKz1dgs/5PL4df5DZvMwN4c2JbwtOJUti0g6ElBU93a8lzBHDkNI9BxqWVSV
njYgpleCrd576kLT6/I5UDbHmk+hfqrUzyV3oVfGY10b6bGE5razWgRrNCxh6mIPsMQR+Q0hfeAt
HhptSLe3b8DlqjONjfeP/TBPY06sBinYCTPhPRSUPzdebqnfLS2pOWJGzcJlXh0KevNUbKWEMy86
Fnrn+6XqhafCz6W7SVJDT3bYZikYDTbxG6vbV/ZuED//1Ex7IG4pd3aySc2KnKQR1kMhJZFHoa4H
GxjcxvAkpamKe5v4kv7VUMVorcc+NMITG1LpbfPUzJ5zQiHROTuDgUiiQcNCLKznrWCLA9dzZSWr
nQE+IbpXC73Z5zYhxgDmG+17nUbl8OjWpa8fb1/L5TrFpVAmmM4tTJT5rWsy2kTI7DsckLFpvfl9
Yb8EiNFjfPG0dOiWxelS5Mq1MTF2WXj4plLpXAtQp0KP9ExUR9uUfpus2gy3zUoNDK/YK61V96fE
qpxi4UovP7eEkLFlntQHGBTn8xGI6aB6WdQfDden8+s5OZV5TvWjtvDmX3vpuLYJ2Q9lRfOmy/+w
+IWulyHiUchWdJtqPfREr3HarneCojOIkMBcCxdavmAbs7D5vHqJ2NiQdKiOQRDD+cgujh5XFll0
Cv1WGmuZWFgnWhlUC4fda+8bWUz/O87cIRiOGVtIw6YWnOmEr3dA03GoVAiZSSKJFmqWV3bUPLgJ
fY82hg7g3KQb90bhAePDxQYo5wTxv9t6mHMo5wN1VPMp16/I8o0vtbeqM8INrm7MIH37raYRjuUE
jUmHDG9vCyofYGGVtagmbmiZLYFCrt4X+i/0CkE9gCY5v/+EsbHN40xxakdJ2HBQV/5P3Yrk3jCC
+L8+cnJXaDDwfaXtwXDnY6G8qgzwxwpholb3Z+yICd+S5R0cC+jSL4XQIXXcXireiwfzZQ8t6QQO
wlBIt+l8yAptDbBVoz02hh21jx0fLW1F/l7vfQoT4m0eHGXwy00UhRmrfsk5ZicaKOYbKNGKswH4
mvloraVbbAp8a/0qxz4Wfm5ryqdbeGDeaxfIst4g9UrcbTwoAQTWNPAJOlpZAxjvO7WSWXWwQlet
Dl7cuaChm67roWqD7F81jSmWkjnfGQDnFw35hWYOAENcG9Z7mfvD22wYPdsNC9MAqeXRLtYruXWt
iOXRNAmezmp3rdlBu0EiFGxA/lbbsbQg2VlhubfATn1GaCN2euMG29tPYy7nY3fDyumxVZ/KDrSZ
ZqUeAWc7h+vvn3ppet2uJWYXXHDnA26vU28ri6TCcFV58Z4ClPFn6BMQ7WRfJwoy9sT/V9EC+96o
ok9OYe22PwrSTboDdmBo4UNljZ/TfvSz1dDBk99KANlHNynCl6EiTXJnFDraJyTN2JsIaRDY+Kfq
PXnw+WPB6RdrUmiBto2cbgoNKZzhn+pJbeLeqT3qi1IjHrMOS2mtQUx7n4PEUcDgo9v9mTfR+K1V
jIK0+tyRS+eDaZJ+eJ7vt41bh1aCHdGEm5hNYmnWmhJUSKM7B6Flq9nj+An/mukfUscXd1ZTR8E2
BP32Lea8unO1oV/Yqc+WifefQIeQ19OZnt1ckUbwd5QUiHuRlNIfqAF6rEZttJ+7LDIWOt6z2tzF
1U5fjA+zt63zqE3HVjlIz5EToR4gYeHG1toc6mprIG3bZ02w9KmdfQH/Z9T/D6FiLZw38GgUTDlW
RDXDBwP5FeCvc8M8OVpRpwP7C7s/USdzOKjD0lF3trWYjzy/tf7YpkotLf9U2CUW58xitScVXQVQ
DnChzxN14Zw3jzd9H5EVEVUjggI6/bN1WCHqQUnyAKCa648PQGoouYPYAJFUjJn6QLl56Lbh2Lsv
ehh4PwRNLXcNnCF0iazxKDfEYYYeqSWg65THACFXI3JWH0Q5DpXdyA0kFhqf8LMaEq8pszQadmEb
6kemL8lKfNR4oTPHbn4JO4u1tRW4dr6w8r93xWYvDdV0oi8BKtPRm1e3Y3xObeFmwVG3cemtR6nZ
1ZbyV9HfVzAn7LWDWFhfJ7Hi+aRpxFVGKjvpINildfnCe2hFTxS7Y3WV96Jr9nVhovISJPsUhHrQ
pyHOIlLKt9tL5LVp6IIf4fCBxpAW2PnkH7q2lGOCvLoeu2orSBj5POjGeGdnSXWHUjTY17GCibdX
koXXbrYRmyYFhx62/Qh6JrLf7LVTKnjwieqmp3yIu+9jKkj7IFAFQu3tK7w2DiJKzP0akZGUvc6v
sDdyo9QH2zgqorEaaJIUy2kwKW6+sLO8so4gGKSfaE/hlBztzwcKTVLJgzBTjqVKwTlSHUGZbND4
SDvlIShg2UYR8Sm3r+7Ky4xNjwtD3Tbpomf7DZaICpd52R+9gej42jOI4ep0ApaDyN9EQH8X5suV
i6RcY7MmY2CBaDcbz0zpaBkVTHOdVPQdVtYQmYzR8dGEYCcpdG+KRGl3ty/y2qDcWaQA7BchsM6m
SuuEUoOMqxzSDPft2tJHdwpRINp3zcumu8RW2FWy7X3FrBfu75XvEBZFlO1U7Mg4m2/j/x9n57Hc
ttK16ytCFXKYgpmSLFm2nCYo23u7kXO++v9p7zp1TJBFlL+Jhmp2o8MKbwAzElg2YslHpGEG2ot6
YH2Nch1/BDGD5lvZqzdOoyfxI4A/YWBCQLzcQnQrhiQZAV+luQdfLjTNGD/PqnowsZLZkJmhYYBx
37+IsJrb+2t8PVEJqcMpD5oF3oBLqPHYaCNsbDs7ed4kMqSlhvg16BqUHPpgRF3l/mjLSjSnH3gB
oEXaAPSDqP8tZkoEgRGFUE5qNqqftGoyfctUumMbjuNXoOM2yW7T4LoZWXb5Y9TV4tzMY/gYxQWq
xLWXBi9J7CI2FaZ2+M8EowPiBAQ/3XfGDiHzYMziEhcUpVc3STm3r2EQufgSod6N/8M8Z8nKjK7W
j0YqcwGfh1oSGlKLNy7tCI9VZKT3pktjxSna8C22++SXgQXJX+/J3+OAipGqoVfgGEWt2iYRvRQ7
c+2fCSrsyNGbVhf6YGa0NdffW5+K4hguOFCxKegso0FbiWw3G6kWxk6iw62exv5Yys42dTnMJXwU
Ika690iw0+yK7eod3V1hffKSfgxw7hoK68lDoOElG3QNdK+V58FBMwHXIcVRtk9B2PIka+Fs8zhS
dwP3kFWOSsyndeXJgZxu+W3hJCvl19+trsv3mjdBlwA8ieWkKHy5A5M0C1GEMRErj2dIK1GI+vYj
igvOz8mt3b0WNHnlj6ozPEB+FK+hE06nRmjT+6L1nG2jmzPQM6CEvkh07ZtbjrFxnHlrNoPpKNte
ZPYb8oJ4Iw3Ip77Pwk5/Hqoo/il6c7aOVDNTG6/RVklPiWLM3adyaKstfgbWU24Q+HMfle9mIV0d
LLsNH6ts/u5WOjoVaJooGyVoqkNr6/VJETX6xyKcaZc15XEAzTJvqDmqO/it9clD+yJgYaP4qCFD
sZutDsWacTTCh7mywIwkFhXeQNGMhFxFnQ08VkxsETCGeDTUUXtU+7Q6YZWgb73I8/b1NGXIgmcw
wn29r5yvMfHkOydt3a8TdnAHYJX1g+KWymfD6TLIMk1oPA2VHn4VjoICvIF9GiaABtSClRO4uDw5
dBTTHZcs1LN1qguLpykC3VKDAaGvj8LIk44eT0RTo3dfG/pa5c6EgAK+ZMr6RzUNhrWH+EZrAbdP
4nj7t2gBSMvL/YQ1DnJPZi5Ohei7Y2eonj/ESnLALE/d1w5qEFWqmVsnMqlrkUPjXZavbeoblX1p
OQr9UGqxkvcuwjmBIVucRk58trlyYZFpuvCtymuPk9rHvjCzfkcqnh00NRoPHVJrPhULdd9rQbuS
wN3AtvFToDJxuQMVpMNxuR5c4ZrTx1isjVqnYkNVaL2zGcRU4qqSDwgGO3qrBsd+bgeMqxQduwmQ
3M28SU08jzcKLhvJVqO8MfzdS/d7n1D8k61n3nVtCW9rU4CZJTjQ86gENBcmICmAGY34nRlRUrn/
zi3Cs//Gku+bBDxIuOvlIlgYtaCdAJW2mrz4iLAghzYy0CRj7vrOSuO1UGnxDP03oItOF8GSxmlY
bABvrnHdqEfnWIuoevHm3D2OZdKfzSpXVr7wrbkRLHi8rS7A9OWGN3InAHxVm8dRDaruoAUdtgUw
UaEw5kUYln7mIem+8vFuHjNCIykdIRG2y76CPcVmmCiQXvXC9V5rvS61DQbVCufJdepvAWnOezXJ
un/jtI7fIwjzkjfkkfc/642KFzGSJD2gAQdwcFlYyq2BylFpekd9jjvHxzAZW/ShBweLN5qh7hHS
tr+0wYhlVR3ziGAX1WTPXjiW7LWijp19F3d6SvJtVJjXSHf1la9zayNYpFc6fV5QN56Mqf+oaki1
HUNVOnFSzAqwrnSGwdqrfYyxbz38D6vx51iLTTd0YWa5MLTOReB8VoOhOMZpWvgRQSwBOr5p0obt
lObmN16wD0h4dg+NOZa+A2YSLxfKfw+0JdyVn3Vrf1qweNFNISVD8ftyBZrBVHLq/+FJS+LpWCRz
/VRaQP27duiOQyVWxTv4f38EFPLo4YsKJpsgidt1CSGowVkFKvyJYzs50U8XfP18bmxBay0N+3Te
2Uou8pXjcD1HBrJdKT+Pzj38kMs5VljbRzqVlKMsT9K+roOqPdba5CqH2h5mLBeCuVvLqK+3Foed
lh6NIknJXjZv4lRkVY/kOEGMrkpT32oTpwPia31pH+9vrVtDSV4xUHdmCQbkcn5ab/adgQH8CftE
9TtyauKXMMfvdRIYKyt542Jhl9AoAEsP6Q92yOVQUUjFty6K5KwpRXTqaL9taPdJ3a6gOsVtH/oy
8wW/Wg5ofoHSEYPR/bw/3Rv4MdOhdiC1fcmM9CUwgyJ25mBgATLKyd3nroyjnTViO0LWUj4OlePu
i5EawuBZ7wwXE9gwGxWs4wDceoM6+cJS7Ce31Kcd2knRxhyVf+7/wBv7jX1uk57ypMvG5OUizUi+
dEUWq9hTNBPOhZUZfqeoUXt0tUztZz/GysvfjgjzCVFnC/CiqaIRezmiiQaYYntdfA6odj/zotDJ
6J3CN5PyzcWEdnd/uOsNx52pUuEApsif5QRzoMgahrEBuuruUPOhLa84FKMnfjpJgv3O345mo0DC
U0JxCr2IZbgmoe4htbnpWCcFpngo/zwhKubuA8ybVt4DuX0vbyc5MW5DkDZAPZ3FSYpaJ7B7goJz
Su58Apzb7KDs4VlpzcFzUOfjRsAZXJnfsijKXpFPEGkjjV4ImMvOUCTUDs38NsbulbdhmzU21iKN
GzKcEY0In8+WE3oUnav6EFK9HbeYlxao1ZUAInxk08UZ89mu86vZMoMzH9z+J4b/20DD7jygeeE8
WF/vf5RbKwU0EeAZXUq6qebljmt7fPZQ24wR2e4qZdsoXveqaUMpzpWqYuweJ+TYGaDuNan4m3uP
8w/MAETUlQ/UmGVzNqUxey+Lqs+5aqbuNlNG7xXwP52z+7O8Psl8GVhKv1mFFMkW152G0j2Izwgi
nBlQQDG0fpOWU3EWbey+g0G35jRyQ9AN9AmRKaBTpJ6tpa42hqmBqbgY4ELx+46WsNgMKZ59Evzw
5BiT2OENiltajVZKXkX1JkUpaAvv3S80tXjRsH7ZQL2mmm/NawHMrbXAdUDCMNH9poZ/+cUH0M+9
VurxOR+RJ0wDF/fCSAt2Dbnzsers7nB/7W99aBubejgnvNxkIZfjGemkVIHuilOVDxiyaRlqIm7e
vIPD6qxU2X+Xt5fn/s+x5Nz/iAMDu4aGYtfeCbko6l8pEiEhHVo6kqX+TGekhNA+I72olMiN4qV5
dAJ60p7ZzXtMqLRNlzXR/v70l/0g+YIQNMO5oScivZ8XJ4zGVjPneMQcRyMw810fl125b8BcAgoy
KOSNvdaLvYmXzE+PbNaj+Bpo8xvwm6TfDYaoXpra2doOLq/ITqd9v4VZMuJ527gzgOKCnuE5pCM9
+DZ6ocMGA8N+hlVaUVXsQmv4lQ7agEGnicJ7ro+2ux/rPl1D9sqo92rlOcokCRyzKxI4W8lyKfCA
BbdbdncEHbqo5pqkXAs3XlpMu7qdSMqreI1+fnN/wQZnc9FgvEJ5l3h8eq1SiHM2aMUJXsPPSG+T
N1Eq5sqnXBtpGWNPCeZ1oZGcsK+bz+2IBUJNXvM+qK1gBbwsN8VyOaUSvfQqoie9lM6yIlUtKoh4
JxLo9uwGkRoi1lFka8i1W5cBggQMQx3FpQt+eWDSAmhogMPu2ZEOv4Is6jihr+oroHQfdRSMd/dP
gwxgLuclBeHpchNP8eRcXcR6hb2oRh+Md6Z5P1o5gs15NW7i0Hu1iPx3IDDFZkKf7IOecDjuj34j
7KUIKokwZEoUiZeMhTyM1Q4YADKMpvqixj3s8l5338ooGp68+N1kPXhx4jcBNq6dsVLIvjF1UjMp
tKciAgEg9XKp+zJHuMBl6k1du36NbPzDPKT6CfH6DL6l8j0Y6gxJY0dSyTx1pQJ8c+rA+1Fj4z7i
Mlpc+17tZPVsBiTxZDvldlDLXmxdHB8+pTWij/6URtaXVsunV60OqYnifjbP+GA5mbayB673HGIr
4DIlNQo65FKkpqRxmFg1EITZLPr3WRWgFtVRT/SO6DlTOe0CV105uTfeYy4GFh8MMINSLbxcfG+a
gsaKRXbGWNd6wtXNhqE4ebOAA9hZPzK7TYZNSKG/PCYzuEB/jjTxGeuN7DmkERlimYxOodeH4GVD
JTALdMbjOVnZIvJXLE4H4lJkY3C2cK1RFwlHmdjVCD4kPwNwQ0e6tsbyUCpFne47PEHilaDoxob8
jY+lJ4BpNyqvizUZDSPz6t49YTsebyuIOgDSR+vFCVTvOGhdsamMYd47I837wFbWMAS3JgsoHzsF
SdCHH3M5vKPNtHKKNqGZi6VfP+hBsAvjIMSrB8vqYuVCvVEspkhM3kG5gvIK2fxiuG4qlKIcIuLa
1HnsvadRdFJDOEq3ajvDMC79GkKp41Vf6l0b9cPat5VxzuXH5aKFX2zKSICod/EDyq4YQlxkkL20
PTBjxgAheqNMltr5mRGp81YK8xd7miCcwyaxHue2to1NghBWdnbVODXPYeBAplL6QPsxAswFxlhH
BmrSWY67dC++leiQFdvQdmA0aW7IexvAeHiooM3/SEF70e5QBeS3FtdehMSFjmxKXQttnyGBrPua
GXo/qSQbw3OSWuXwoIcVSAzynVHfgW8doMDG+GuPceBFD8DLevTNEeh6cUHz+UFul5txSObPIjSH
BpOGkIQC0oedEOOb9Y9+6IvXCdl1HE/r6lOgivHffp6a1tfJNz6HA6aSa4t+teaXWL3FFi8sxdAb
L1IQ+inmHQar3cYBSvymJ5Ag7r8t19tZDkWsLz3aYFwswlyzFU0ogT/nrhm5P1wQiW9aOGJJmwQq
ldH7o93INeFQUfWm+Cald5Z0Vg29EAy3UcEBehvDoGjQSxqwdm9Np9hNYYhUP1XZXd5Xn7vBGjal
ZnSHOLT1rWNPQASRXN/YSqNBd8IyW9CX3LjZtBZeXEeFLApJkOylct0vaR9Z4Hq49HjJCWm1wNyn
bZ90j6lmtXggq4Y6Pw8d1t8wU+KqesPBOrVW7rjrOIofAKGKwgNNKl6dy1NvYmA3TThRn2nNlmKH
t3NpovKL6sDKB7l+1Bxq5J4N15YiOeWUy4GMGcmOyKmAOdUBFCYCfpHsSfkUQvFoyH6JJF2V4JQ3
5OWNwuTIKujDEbuBLbocs7DbQGTBBFyDxgUi0ogr9tt2nkW7tenN1TsLy+pfDYSnD/d3n3tjs6Pg
wMJiA8b+W37XIjLcUIVReqKTlfxTRJ45+5UihZqrCq9qwxHvRZZqHwBiuR/dwMErxs6b6hfMD7Hv
Ino2+9zUcCvLojLcakaMRnLTFOixjmku3kfFpJ3BuRqPrlaWr4AgjAdrrOpPSJzmn9zMDl4rdWxf
NUzK3zI9mD/roAtPSWijGYS8ig42IDSPQcVKaK2S7bgHsL91WtxyzXa23o1hYPzUQUcdBaAiNP3j
LDZxobbmDf147Tlvi+l7aDVlTa6olIWvpmX3S08TDQHZuXcfZyh0z1M7aNj24gHpJ6iTd0dseiFR
ISTr9Bs0XHLJPCHa8UOtnpK9lmIg4ON8Yb1FWdy88svGb1WAAcemL2sAxDxeKuTgVjyOIjeP5RAU
j7rZ2e8olowfE3OC2ZsW0WHgLXkgr+re1UOcHWirOGf4SshwzlqXv5aS52iPJRoywsKX16Zf91nV
KUT5NNODR8zS65coRlPuf7kCZQNCJR27FowfA0qJbWFF52lKZIRkuqLaTOmQfnbSUvP+hxNnACal
4AZ2iI7A5e5X6p5yXNs7JxGn9r5po/ajYyXQiYRk1jlOtVJTvNHjJWylQEkpifvWWzaZ8lIdRj2G
dtAFXfmR9DIOdqXRdJ9DlcSFeqb4kPeGvnWDIn1OVU15tga7eInVavgHX3Xuv/un8Lraga4SelL/
zzp7aVNkdG6sJjPl24iGV78pDNAQm8FBlVY4uXAQeoB5hAGKUe1E2Ecf0bjwxLYtTKPHsUYT6o5k
DBH0yKqEtfLjru4mriV4NaSvwGD5EIvoLhZIdmjmGJ/yUE+e6Ya7Neri3dzt8UVJaJ3GUnQvGlOs
tu8vy9XdBIdIZUzq2tSZKahd7ovByoOqKmjYaJXRHLpG7Q5VZte7hp7Syuty6wsQUgLqki0bPsbi
1qeaMoWBmAiXgWrvaqcNDnNna6ikRKjagEU5mUk90loxcHBJE9y2lULb4GTDrawV2wDz8BUmznWc
y/TpiBMcAAoBL7UIM512nAw3oYWA+e57rcRpZtvpQkybaBh0Yy9hYwNCOokClFhJPijxUODB6Sj1
e7XIVtoZ10mntDtAhBB1dQneshfxVwjCNQNcD/lD6CD8gFYdp9QcfKvrO19xMfHIbVHvp5BLsoAh
s9UmPB7/fj8gfU5cxsvMeVm8ko5ami3qxdmZVhS9Q6GhPbax7Ym7WKlKjKruDye318WjzJSlfB25
NnpCnrvYfpTHQiXyFLQlcZEvtnkAX8TvRIqffaWpI85p9hCvKebdGBTtKHkX0JN1yagu97wZjgh6
YHx0VKNM39TePD/2fVY8jbEevBZttsYruzEezQIZeYC94brXL8frlFwhQfUcKmHt1O1Ht9N/FIOY
n1oj11W/RsxhrXxy40KhcgFaEw0pPIF/H8U/SrvVDHIacrJ7nFDBqjF78OxPER0S7H+SXAlpyioA
zvvJE8nh/he9caHA26ZexUFHOn+p3xaOvdFSU4rPdWYbDy5Vgo3i2u2POhPNyt11FS+zpLSasSKA
TyV1Wy7XFSOlCfRY5h6xXsun45jjg3P0bGQs6HvayalOgRn6STfYw6YI83RN1P3GVGEJSikP4J2E
dov7LExyM8+iIDprQqjf2tDyvo+dxFZZcTCvZeRyUy5OiiH7+KAsMb4BrH452a6NbLPsg+Hkmcxr
r1ZZvcNdqxx9IyugFhB41fUevyguKHqHs7ptOU2vlle7zrf7n3ix7gB0weYCMjRJpQD3mItLMyQx
LxDpcE6eRpSXOe/UdNa3RTCN2KU19Z5WVXygF7aysxbZiRyWNpHUqZGMhCtWQK2mqD6V+E4rdVba
JwWN93njqjM29H89P65hSN+gaCX/ZnFeJwIJpL1j5URtMMOVqR215x4Rq+fJTcQHN6mVBCvvAQUX
vMYxQrs/+vJNYp5kKJLzTZEJdMNSZrOxlCRIgzlFaL6oXulpRO9SPe5+Jl0nDhlGP6Ax+d05PLRI
zzA04srZNvUUvsvCIl5TNl0WA//7OXB+eZIAJsIlvNx4teNNg92nCE23lvGJeNw1fFuNsBaf29Fs
nyI9yYDkJkp+TlO7RZmuwCHE0RJt9kU3odZopmr8jxFaylucW7itZb0Gz+X+ql1BkdGLkdkVJiGW
TttoiTwpyR08JXWyYxVXj5RZTl1tv5oov/sIkuNIOA4PqNQ12zbxZEmn/NjEwTs1qZGk7w6g9GK/
UxuomdOxdaptruv0v+P5UYjq0JTeeYL0vEE1f3f/Zy+ukOXiLn0hHIzCkFrNghPWf8q+S6Pi6LR9
u8s9seYxu3iF5FB8PThz7C3yDXXxHWFx6Wo5xcm5VLQe49deq3fziK2AD0FU2lNOKTCh+9NbPEOM
Sa8ETQ2qs5gAUNi43Dtoh07CckfrVGdzehwsO3xEq6/alAID7iIcP5fJqhTvrTHZAjhuUyh1KDBc
jjno8dBFZoY4vRYFGKl5LltUKd8oOHlbveywDUtdZy3dub6coGWwrhIjJGFXi+sZwA7VG9fl0Maz
c2o6V3+yClR7KjUffAy4XfQZB3trtU5M3xQkO+1uwA0N+oGp5fao5Fgf0Dr9uxdSrj/GrIRVvzuq
V7CBdBydpBQDoPqqRfSv5nVBYWzS5vDoAqR8Fc3IeZyTAYS3U40UWv/6+9NJkFhaImyKLotvYWRj
remDAztnaBwffHb6LyKHCem4Il5x+1SPGX9XJr3YALSQZWmJywBQLYQ7S1by/4h9eO61wqx66PWd
bvQPgz1qMz6kmfGpzVGt3OhdKD6hfzJ+uT/ZxQGTgJb/5F0Je+jcL/ndYYoZ+YwixdEN5R1dlnB+
uyLxDoMLm52ejbMWE8hNdRETgFUmlaeYhVwNTQH5i/6YKUgYN+s6bzoag04xszO8YzUBU0jM2QHV
aFPECU3vgx5VYptDZdpT3Ur3RQGjZ+WgL+4xOXd+CVBfPjPWkktgDC+yGRccuHNsW+KgIiiAjPCg
vIs6XJNWxlqEH7/XGVSUi9szd9aVDxv9j8LTJ8M5ztaU/GuNU/1+TkrsRPUMytvWUfTmy9AVAnhI
0pR/HVnzleHqkMLSl4B6uTjooJcDSmoFYileFLyl0M52hN/RhwHfvb2qZ2KbFcW0sqVvVFMkMEJe
3fzlaMr1//NLG5jUdlrN940hevizUL9OsdfsVK0xt5isFKdWZGg3DFjuRnVT+tpoh89Nnmmntu+7
lWN96wsQ3FMnlu47xL6Xv2YY6AapU53jj1Uqe6WajXOZ4bHpTUDHvLbuj25RB9s8ck73j9iNbQb+
UkLYOdlct4v3ZLIhCM1dg3h+rbS7ThtMDI7UcWcI211Bx9waigDQ/I355IAt5ihQ+Zr7wETXjIqs
vSmS3qle+5oCVsG9Yv/l+yE3NYB5+VIaUkxmKb+WglwbJqsml4kMOoh2ayf/1gg5oDdOtV4cYoxz
wt0QZFn00piNax7saThMpqvk+y60w7dxoG6OLbP5pW71eA1MfF27kd0TiWunfk1wtaxQOdzfMacB
UWkczWW4WVGi9AqoGLugiyz3HNn6GG1wpLWsPV4hWXvw+lGc8qFNAEjMEQQA2K7lY60E6RqA8da3
Ysk4jlAOqJ8t7kEjLLpaBaJ4HFO3Lx8iPMxMiAZq5ez6Zg6G/f1deP3AgBKSWEniKXQAr3ahZifF
LJCmwuqUp9Upf45dkGJbTG28Ik845H/Nc/196VGqIohjWLbl4iXt3IRuqB6Is5HCk1fUIHvK1WDa
Zp2VUKWvpy1sSOVwf6I3lJqQKZGEKRI9WBXLqCZK0r4psdk9oUFQvosCmpT+ZAS5QechDQEFhMVM
52AMOyzCjUAMG6UAOuUXpW0lB519+mPUqFsZYvpKscV+hhQYzYdhNpJyo5RhJ3ZhWTspDP8iCXYk
Da52LBtVXzleNzYIzyPYabYH3Xt3cW+kpuiryIZShEdC+hkJ4HybFr31CVrK36uvE2uhnUfAy3kh
5ru8GxErHN0gLCnlmkUJmdx+o6TmbbGXnzZ9X6/pmNyaGdcw+RnRE7DBxXAqIimtPqbiNDUeUQ5G
s899ZzlbrBrylW1/ayiTWJL2GP1BLD0uZxaGbaFgUILO4zjDRPSmeKe6jbsNNPKr+xtvEU3/vg1B
BWNKgOE1vL3F5RsEEdxQE0HYvEyt763qjTwudPn/HlVBfEy/k7jFpp6x5OroQKpMdFkRgq2yztzE
mFxT4GdFkXTOIWjt7k9L/uyLeM0w0EUgXKPqSG7yO4f94xU3RqfpyoxbEaZrgoqFYWwmLa934Mrz
J3RNSAMi/GdGp2p8PWrtlXhRXoPL4RFeA3TNlKkgLVYVtIoYsLfyuJRzR+ARbE/bMXLnbW3EFuur
Nu/vz/fqM3JZ6QY6dvLasoGKXe4YW0Mj1aaXS/ZsFt96DTYwPASrG1fWdVkykdeTzkikGqD/KA0t
ZlZYRIR2gPRAJKnCVSTCzUBs4tN3BdtJYdmxyuzQ9pbls+DVlpKvu59EkX+8P+EbJXzp0EsTn70L
hX2JazC0qO3FZBrk8y22scNsNz+muJ7qc4W6efHebNWxOzkREh+PdpyVwbbIG6vZDW4WrSGWbv4Y
qW4lcTSyxSE/zx/brYLpW1ZgF06WyeVA+wip+Q0cvOGzlYS5/tAlmK9t2jjBAMiKEja9BjntrUeN
Svl5f2Gunkx2wp8/ZfFCi8COi9SygJZoA9CZxv4q9FzCGsLAB4ih+2Xe/DV0mzFdXkxkN1RoQsvW
lgKtzqsjLOmsRFcfI7AVH1DKqPrjpCtKskVYDve2+9O8PuCmBBeAWyZOxyVbXqF/rDhnuUvo48Zn
Wli4XwJCyHfIKf4Sfen8VHobU+TUSjcB/bFjnrnRyrV544uTfKkotsga6TViUxtsG4cCFRtOb56e
EGtFrluE1UPgNXjZaRDPnhJUqAE9xeoujOiEmzoG1vcXYVmKk6dRyhkwOyl3AlXpchX02oPuPLfp
KbM69INbZW6TDZp3Xb5puI5jX7PKXtnTC+l/uknhgP8JZ1U/OHrngNQOS+8lMSNIyfjONAoKV3EN
IZA4/+xALDUf+9gazmhETj91jC0/WYVRhr4zpGW1zwmF28c2quI1afir14/OrCQA0MzG5v2q+pzX
1izcMXCOYaaRWpoZrtqboqwtKoi9Uq314a7pXnI8oErQ9yhiXZVuyrzkleyBaKhGoGTnFHCKu1PV
ZnDh77oldV8PjNyuEQigPoxoP2a8WVUKyAwhZMP+VDkoFO/0bory9+5gCvTd07S0/QL/T7E1Akeb
VqLF6+eF7gRqmIQHPKZXdWt9oBZfZXp0Rvms2wVWp++a0CL4n9ABcxLzy/1tdn2lSBwDe526NA4h
S652581O44WGckIAST9QZuq3vQtQTU/H4Ms4j95HmmD56/1Br180Hhoaa9i3aeThy+jOsqgiNmaO
bzkg/WKbeRl9eSy3iIXuDyTjtsu3+uJFW+I9u3bqFYvY/lyPWjBuRwWVa98tUdk7NGbsPhs6moz+
OIjk66BD21+7SfRb4ztQcbhFIDotK7dAwcx5otN0SsYg8YvUy17gWQKDnAJk6PRpVJ491CSe2yx1
Wj8dlHqb1F38ZgHGeREuJiIrv+jGyuOczItKcxEEy7IxXegZrWg9Dk4KMonv0edw0IL2OqVcub1u
jANM6/9PfPFoWhJuWiGIeHK7Kv3QjBVmUYZWzsbKabkxDg8zLCtIwQifLZuHqeHMXeVBsqJnU705
VCaDTe4W8RrV5MapBMYOZ4z0h7T195Pxx5MUB0o+1tiTnIBaYFVbOJ7yYVS1ftxQKC2rDfTylfbg
9U0J/VfiPIh1qdMt0+O2YsYltuUn3SNBbTrLfBIpvNUeluTKx7oR+DEWSbjsv4LtW5ZNgnrOvAgc
1ymKw/I5VsvxMJtIxGL/Fe0Vwx39pCGMB2EbbCab53CWjPvYtKKV83r9OQGGAeCRKkk0hK3FtqEM
i7ftpHan2dNzpG3qhGLEOK1ARG4sLQ0VeqBS+lDWiy5fVkS/zV63I/vUmvGwcfu5fMjSOaTKgVvC
315AqGJS7sFpi5z5SoSwk8rzRgizscm0tPQTR+T9OXOU4ruBJW+w8STLhopf4n608Vxcs+i4llGQ
BizIAkqaJRnnkoHRpDnRVARgLc+lnp/bimmLmW6KQKhdbxpRQ2DHNeVgxkn7CJy0BTIka7GFhnTg
GPwQqVsf2nR0/zqnAbDsIXhEeAdWZ3kPdR4CFskYOycEO5Bd7mn1fJ362FuDyF4/AL/L24wBYBTY
v9wKf5xbOH/oi1U4AU1gGhHw6UXwrzc53uC7+tx/c9SiQCwmoprmW45SZSsMmN+9g8sHiPFtrg3Y
eNy7S/W4NqfQ19iVSfIQO33uj7MXYBNVWtlL03oQrNCXbbFdsJpY36ah4VZbKuJTtSuU3P6nFIZo
tgWsxS+a2qN2aGSRR9FFj2hKdG1fW9tA15NkQxMeNFM2of6yGWLHnX10bx1cI+YObyvNqrrxo2lU
4rHqDEvsMV+sok2Ru9YM8UijejMOZZAfnKQza79quSJ2QRQqtT8Gioc3bZP2LsbqGVI7/zRDZHy2
JazbL2jwGn5WKH11mvuo1fZ1OZf1to9V74tCNeqjFrhxezYcbh/MUvt0TVr0+l6mtgGFDMS39Hpc
pgpTHERWBnfoVOCJjFudG+poPKmkXjxrY09UEYRZuL9/qK/7CLI1CWWJYhHaitSLLncVyh+2aii1
fepG3k4M50djl1ZZ6OBmVdG9bAsQ6McoMLRhN0xIwmt2N6F2gPHl4KNo1ZsseJCsidvdSFyIqVT2
Gg8HmKEllV8tEwThzV47NVXUnyFDqD8MEDubOQgqX0k066XPEmcX2SFcLLvdtnW91qu+9ZZQ3OK9
Ajyhs0iLUlo+NMLqw0DhCq/tYxo7z2XrNu+Qm8e4Vo+mbZ1axrbVwo+ainCGg4uYb5jV2oN9Hdf+
9niXSEkaR2BNLj+Rk4OtmRIOvkc48D7QFHTEEORP3s8mWb5PXNa/aHnbrGUc128LUHxqYMwfDAdA
istxXauaVJ2b/ejpfV1tVWgwNBzcnjHBw3hrnIxb+5/gkniO1qU0lb0crkgNExQyxRBUv9zdaHTl
d6+s4k/0GeJjTzPxw/2tf3M82Z43KMsYpKeX4+nS0Qwl3/mk4mB67lINvTFdsfdp40SbUc/X4tXr
B4yODsPQpuShppO0+I5zqTZsGJRvbDRlv+S4br7Vk1o7vhjTmjtUUZ9nAVzsg1fi0ncIvLBUjnRO
xPcafke7ib0eqbuUc5lt8D2w55WA+up78/solpGl429Flr743rMLFcZopVznUJdPVT8nGdJTXf/o
jVXz1zhPOZhs2wHLAKy3ZBQGCLq7A/UfsmdRn9EHsfa2EotD78bRSz5nqzT66/yFKiArD2CMkjtd
ysvPjfEQ9TZDWCck+crx3QAV8X1QoVDnK8MEqX2CwTu9gCkLs0dwM8anVGmG8FG1MvJIIIPURxE+
YOmlUm0KJLV1swOK+Zr+EA/N/Bga9IB32DI2T22hKdO2LQPP3WQlGJsvXVP2D6qChPimtvPyX2E4
me5bapZwg4nOL7og+pbToaYUNAsj26CeGHubGPR++FjoI0R8CCkTGv2Zlb3vy8JunpTSKfVTWbbl
LydOrC8lvkSqNO+eP/aNC4AUZasRI28rzG3y0qqOdnNjTs5GOEKd3kq7174pUx7nWOwBLfYJ0RPc
CqNO/XudMeIVOIpoB3tEkEvGKr/ZJmSw0pNou1r3q0Z13rl2004HB3mYaXf/XN/YxhRKZF2dohlE
hcWHpoKYDTXecacUQlbB57JjZQMuLsK1MZ+KX/dHu36oYH+rPFFU2Mj/ef0v9xU5aDXrhD5nM4iR
S2h6aUETqrTkjRzzcbzGN6OVKs/zUKXPAOS6DVfNGon/6olY/IjF0W2bkU/rxdEZgktz6ks936G8
aX9VbNR2+LjJYeRaO9yf+lWGw6BoIEl4E6guvvDlzKksZXSmZ8iTpZlGO7V3aelqbVL1K0ndjYGQ
2AG3wwfley4H6muvxImgrU896vcdkr4woHAEyKnn35/R747VRYxLq9iU0r1kkLJYudg7XVpUdl7o
iI9reujuQ8A72ltofpyFVX/zBuy1NlCEDDyeUMqyaCIIc9h6aUiSrmE0TC+2E59pv6Emcf+X3djU
0pOAVaCMAeBhUUE1+6HC6bJLT0Znq89WjCwnxKD84JbeGgLx1mojawJcibodsb78KX/kGc7Efhn6
PDwnsG2HrQloWHmqI0BdKz3Y64omq/3HSMtmm9M4QitULTglnVEdsvn/KDuv3biRrl1fEQHmcEqy
o9TKlmSdEI7MLIZivPr9UN8G/lFbcMNz5hl4qklWrVrhDU69xUvS8SFtYT7hJe0Xe+rsLdD9hLF2
ZkG/LQWdygFXbtX7mVmG4peuYgZejlxvpLeXxEfOoa7r2JGik93NfM5jkHO2H+qy092yUovDoul4
zzBvUtKjpfb2XsRd/82Qjt4ep7zQ+wc0V90vXrMsTiinYfS2ZVebT1bdLOAcsnZ0aTdgWotxVVY7
27/vjs+CEH0Vsj3+gbNzLtikd4rpRaOa4wlYp9Petd1KHHW1L3p/qiIkaKeycF9ladGF61faz4Nd
O4nD74VheiH+frZ/mAeDD2acBDb97J25gM+plxl5oOEj3S24oCi+jltTvcROfhfJOz+tgIvX+T0y
H4zXznYqL8ScIL7vXT3DjzJDEFvbeZOLcm1D17/dFY6L7HakRCpD6VIfdtaqEZEWjbwRw9ihOogU
3QPi3NO2jIu88SPpjuMOF5CS+5vN9uQ0hvbSZXgtZ/Q9u9BSNGvc1VqUf4MvkVThCB3we9RrOTlj
roqrya4ix1cN1M2COFOwqE08b9F8KtblUkb52ZteZehWpZNV8eAs6qszii1jMUZ7azG7etPOaVn5
kaHHl970H6kyx4BGoWOvbqXUZMbHF+0pqdDnVlEOo6KKrUUWtMEIr/wJrnY42RPF4t/38yfXGbUw
wgYrOoMb5izalWgp5I2VJIfcMnpjL7q4+6W6dZbsUjXH81MdkXV7XRoh9O//tDIlJ218wMke2FQu
GnN95f8JfnarY7fNMOxYutJ9QMQi68m4OwXVwkpmd64TFftB0/6V//y/dWkzQ43kJjWts8F4m3qq
0jiVuoflNm/yvBhbX0+8Sfh4nsWkcgntkL8/6lk/6X3J/1V2K57ij3orFkqX0IgY91VvpvHObTWv
83tNW95k2WTptvdSQwmVxYjRaHXjS231sz31v+V5zSCm6AxTFX1802U/t7GlpQyy9LhnpmUvQUM4
AqXldIcohgX498c9m8S+rwcGFw4b2Bg6aGdf1sVXZBp0BYWlbEmvPQfRPHJSz688pfeLXJ9DPHOs
K/Byxn2PG9eFLX12VtflqW3BGqGfo9N/PztC9ZTkarWgDNIlaw5sZCp+Td4Quf/atVhXWsubdcxK
uwDowccX67VV0iacqf0gyzkK8s4pvo5r5xSct5t+6Y1esUketHEIam+cvhd6CZMcS+H5R6vo2YW2
4SefGZYxA2CwcSiYnct2yBo0jeGN1h516WhArcvNsyCld1M+uabEMqSpy/YSD+y81F7fAWNZvjON
NJSZzisOKxnqsqyajCmAMvZhBDQ1DTpvXJQH0vAyupFL7cZhOzsMBJ0pqt27DjPF8WEuK6nSrVfz
RwvdcsRwOweLCtud6+FC3/iT87fq9pFtrrJmf+BJo8WFKdZJeUBqzHsc1IR2pZ2gbC01uTwwT2e+
pykKTnCGqA5/Pwzv+Lb/XJ3/f5PA2QIkucJSzk5DPy9T0sxweCrQg6/wLXOaOvkKQJgtIEeo0NZ9
4U82XcGwG+q+uxcxJ/MuWbiI6E1CyPezyFD70HZ7y4ADHfXxcTAr9Yeit919JBpNQPzpi9wfzAgz
MdABkRd6WoX2mmKaM05nTWwczF7NnqIsnu4TCrrKt2l9DEEi4+g7Ykr4ZWnOUr1Go74kyMHLKQvp
opihIVcT0LTvQXmXEJ52GSJMGEy1GP+CYEAwoUyqaA5ICTx1Fy/ziLiKG9EjdETtdYGzDHV6VBHV
jLezlgk7SIwOLnfC5TcduklW3+e0eCoRV/oeKRMmF4NdFNOmY8B6bcuiehxnRa8De6wUG/1xxVif
xwNYNFlLYfioVagy6NLYemo7J9npudHD166G+Tpyoyll4oSUlS5t53uxOPMSdM6glI9In0ztM+N/
+yTMyo2gxKR26nNchuv1Y4odDHqvDWq7suytk1pyvs2c8cFb8oMphS63f98n54nl+0Gi/ck0nZEa
PeKzsKWLSUQ5OeKxRcrqO3TkTeEQUwzFiq4cu5e/aRUrj0OnJ9nWtSp53ZqkyuHff8VZ8fP+I5Ab
Q2KV9s2fV4UY7CkS4+DtBTQG3+npJNgoJRzUpLEuJK+fLbWiJulJMVGGivwxeGJLVRQlHgyHfOaM
+N1gJm2YjNW0BF6n4yHz70+2iqIj7ULXk8f7uJzapSkwFUDeGa3uW/BQ9hH89nxPJnCJkPTJk62D
m3V2T1oFvvHjUu0iellhvHEsYYQEJlqPQabYyqbzjPZCY+AsfVu/11owIRUGKWOVOfm4lFJoOs4J
Y3Roul7fgcMdN4gTTz4mV2qoWUmxjeJWXrC1/Oz5SJ9QpsNGdh3IfVx0mTKtELqn7DN86YMBCft9
jYvDDbRV5UKSeD40eX9ADiEibGsCRfD+uFbfp7FwZwx/HTkZN7AuRPY6xzWuOxnKQe4yZHvLnsyt
HIvscRJTu6E3J7fD4GkXjsbZ9boWqPREgJ5zPuGlnp9PGWWz7jgx5xN34F0szbtOoLRWleMYZNp4
STTk7Mu+LwduYG1BOAwi3icm/0mP9QWDDpoxqHkntbq3Is9+rOMupxGSOb6QduGnyHNeQKmefdn3
RTkkaJ2h4o+I4dnbRvKdaUOEKmndOX2YGW1z07SegjuMHj/903lclyIjRZHLhbFEvDk7JEPlNKJC
0usIl8JENjh7Jr71L0oZTxdWOrv931fSwAzBWOJdgv79uIXQNxlKSKf5sSwYhuwqO7JvRb9kv6Tu
NqbvLEV3TwVqaKFWTMAU/v05SRDB1q1DP26Oj6tjEGXAgZ3w/xrSdtP0tndlpfRW2kVGF7o8n3y9
lcXCGGkdM7J5Pi4FagAuWk+Rbk9q9yJ42uSlsHP3sRVOpD38/bk+OQ6IYsIGJ/Mz16/4cTGjz72p
62VzUGuDHhLONdqpGOn8Gqg0olpRXco0P1uQ5yLLBJpAVD3bm86oIzskFnkoS6d9rYQmsUZs0H/0
dKTljCr9d2tu2ED/9zrP7dgjZkPWBEL3kCVJUWxzLwcJH6lOhxG6iT3u39/n+f3/vk1XMXUqYqAN
xjliWEvTJcmjXDlMM/q+8Vy6G4GPh29EueYPRjyFaeeUQWkn82aWSRMkTexeiOx/zmE5lSvykV8D
bJc56MevWs8F5VITVUcHVaajBbbM8NuhV3dFFyk/3TRl6p8A9MZcFWOfN1rFeBiLom/gnmPwZff7
v78V3WTB/2TP/3sr9L5XfRwUCc/1O5xyEYzS+QhCb+w8LGysmHwNm4/Ixz/QRKE5t9PCV+3YGGFc
LijCrldl55uJpe+qRH5RW7hBmzaqSObcdOkyxFRUILhRs4zmyXSL/C5Hml/bZVW95KhsDlERaktn
3/ak6SgT43e57Gy7XS7BWj/b0aQj3KFUj0Apz84rt6e6SIA0B72qzFM22cV+qUFmV2O9hOBFuwvJ
wqfv8v/WO3fC6JR6geUmlL0xO4oVKH2FCHPS95V6YRudNQDePxqqa5gdwdWin3AWGzRAvM7SIlKh
iToGVCwKjLGSeW8Du9sDRkFi2YEx44q1QIn/1Yjtj+XX9/6fq5PJ15gNQ4K2NgtuGCd6vqyncRdH
ZnIh5H7WtqYtikDwmlmujO+Pa7WySrSegd8RUZtiY9aJs+064+eCO3FYJVF5HdWOfpOm9ltUes+z
otIQcLUuSD1t2MQzSKqiQdZwVFBD+PvR+Wx3cRWsqiUQhP8QAYv6XlRKbGRHva6NY8LAHVU1hLbQ
T52yx7yorUvMoU9XBK5EWw147h+wylEzSrVs4/xox6N6Mueu2y0FnCWKz5wTOlgXrtZPQ6ZJN5YV
CQ00wD++/FRrzWmxl+zoOiPwFX4ZwYrdBSdYD4mm2Qmg/uotqml+UjnlJhLVv+P+AVvS6AJMBOz6
T6rDEMlUMRQIkFbu9ncwpw42WqS7aVGpU4vpW9HEQ5hoM7is/C5rhXWh3fXnrc/6eKlTk5Kw/WH9
6ajok2VVEx8iTaXChtp1lfWtuJ3j6d95uSy19hGh2IFLPleMGmMAfjApikMKa+m2NJuYWaTXzpEv
e2FdSDA+ey7C4grFgVX0Ry5qJWmcNRBLD8OkWAjBaCrcxqjtbih70wt573kXi5ABbJ55H1pk9ND+
EOiwxiiFaWytcvy/0dvqdli0T8cFDY2gqq1nMLSZbzu9Eoxmii+ml89Bj8PfthoY5/ejG5+QWbzw
Yf+MoisvbvXpgC6m0Z7/uLux95bMX0V0aCtXIquETFeQ2Yu6URQvvTPk1CBCpNoH8H822FpvuLD+
nxXISiVg2k4RC574nNkLXMahH+Yhq+GO9SaOxvrWYE4ZNK41BzrYQR8rSXlBFe6zRQGPUPVgXqYB
fvz40KNn9C5GecWBVlh3BJenh8M8Z3unqNJQ6aUbdnAv7v41VIIDJLugG2HQIT83PhCdaA2g9Ehl
RJO4wvx6qG+Vxiqa/ZR6NGKAKPXLhfC8xqaPiQ1rApKh1lqHZ39IojqFkdieILusigilZcXakc9B
JPn7o322if67zNkmwm2uiiKbTTRitnhyi6w55p2an8zVWsZbStXv875+0ReJRasqtcPfl//sECMa
BTaEDWw55zm0xqR0RMnWPtAad48ZnOadlaUco6XJLogGfHqG3z2e2bOI+J7LbOJ6N6et0yS8TASE
7C7t/Akv4CvPLa1Aq3QrMLLqqWvLfp/mee6DTdB8d0ZXr5DrH43oEEE1+vcJGwM2xi7ULlS5HKSP
O3qIFQ0NGtgckeL0Wy+lcph6N9kqdeeFiE6gJdXPl47RZ5/d4fZHR5jQxizx46LLmAJO8mpMz+rY
/hatwz3fGmDm6zKBXjHM7SEucDPyG72Jrtou0eILG++zL08vkz4m4RQq4Prf/5OEjUkX14wqkkOs
G/mDiQtgqHTG/GrH4t8dRsk3eME2fRma/OekB1vEixONCmPwJm79OZpt0MjpT71gaKwM8cApJkpP
7tR+/fvu/uwMr1Z+XAyr8+G5tTj8aSOqPS07Jm0EF6ky9PHeVGV5SfdkLQTOYgWTA/ARxjop/YOP
hn5/w51nJ8eY5YK6boy9B/1gmR+WMvWdmVFSmjfZ49+f7pPclt4eEZHkgsk/05OPn5Dv1nZ5OjWH
sUnavZ0oRRhXxrchRcSwNJTfsotf8DFqj6o3zBtlqiAQTgieGOR/lY9BlAgqUDqgw1z9Eqjx01eC
Q8X7pEvl03/8bYprDJDNADXOmbR+yiSrn6ah05RdXDpWFPazNXUB3cPJpGJuzeRSsFl7nOef5L1R
zzCFW/p8yNjnrWHU1toDNbvuRkPGdueBRQvnfirvRjySD6nU06CNzWSD/GQWoE11ycX0kyOGGwK8
SMiuqNad95kXzIXxoZjVw6BE8EOGPnkk000ZbchLZJ/PlgLzwiyTOpVx59nrRiYbVEltyYOovOkp
Qz3+yyihFJuZ9c+gwveDDL6GZitpwDtw7D+Bo6nM0u1rzP1kHme7panaV7VWlGNtRGL79x3+xyZi
KXJ31SBSspfOTUv1XskXq3Gcw+KUJyPFSfmmUO1sJ1GDDMgTlJs5kual+fQfZdK6qgvAbBWc5T44
O1YLYFG97/F3gI69jBsME6ovFnrUP3sEPK+XKR0viSr+WSiR3VCQgzFYM3f3PNkwG7yttbQVB89I
nktLHR5MYbU7dVbNG2OASjPO0vVXBOLJWmoIv+owP/39XX/y1PB3VxmQFbHEKPTjgY1IMLCttsgE
xkXs42JIr3WvHhEohOEEXveS/sFn60HUonEEh+pPyKQOV6UZmYkeNMUcglboP/JRKq9wOTv0y81o
+0+PRypHm35t8IKzWGliZ9ddLvShpPtk7pcYF2O/nSv3i2XE/QLpV2uwZ2+H8sLtc5Yq42tP3INR
gk6STUvlvIPugnrNFy0uEBWU8mrkTy9FXcrYp/37RZ2EEygIz13oIZ0dmffnRN4N1A5YMJY+SyzK
Dv94KQ3gr5Ycbws3YfjRJwZu1mO7NWMz3ZTlEAfM8y/xVM4u23VlzgpKE5C/6JOe02eKMXNliinb
sVWMeQjmbm5Hf1Tq/sJG/eQJV4AX0g0r+BPA8ceN2upWqpWMmnfmVNSHEuv1APo502bVTu7gYU0/
LFe4UOHKeP/3PXSWtL0/4cqyXVWU3hn8H1eOa8xOQCONewbe05PrSsuvJsfqfLJHdYMnUHMbuykO
GYrq+kZXeBcAJOdh4n8/gByDYg/4Dlf3xx8wGY3Wt5aXH3sHW7/Bysetroy/HR2K/WClJo2FPt2M
nUyu8Pcyh0tl+BqOWOI/9+r7poa1QdoKTmoVzf/4E1DkLNqkHdnU5hImcwVAaP46dniYtpO/KE5x
GK36NMjhizZXG8qAZ0VT4JCIo5In93jqBaM+ndwlDjRdnKpB/bVoxS2W7l96PJXG0ttFTv9zZHsF
eq1PPpDNX14l32bHvjYr0FFx81LO9e2s6QXdK1rLZl3ss877OjlJUPTzG14NxgYIiRFEngmIox2u
ZixbqhHPZPBrtzo+nvTJb/NYeeqM6Hqi15wZ3mPbqVf6jH0tOVFo2MVEX2p4qQrvHu7TprSSoNaw
d1QiGfaZOMF1vYmEsfX0AsUvK1x0PcwzC0VX0w2dSezom16XwnnK6uGn4fTHlo9UedZ1X8g91eSm
XerfsHqORp8GpUjvkP0XvmElXyPh1IGw8nvLngOn0w9Ac36ozfzoZRPFofPaeMuvrsh/NEqu+mPe
3tYt4wbUBQ8gK6WfuvFtwnOgp/OgrcOITLuac0oubI4DdOKN0HPm44Loq9apXxbM7Xql2yQSve98
zvpV4+fKwIC+7JJrm8QRXfft3JunsukP0eSMIWoLmOq6oWLgFZB1tJDNrnwAmXEFM3+zqP0CSg92
sTAYrNvLLrHjLZTJA/xQzZ+d4aHTsKQS+obaUwTSVL4yr87Qoh14z0Zz7K3mdZDPYw3/zoseawaH
QbSyI8zc9lFR25XK6p6evy0SKLFnhqJU73qPClmPigIbuCoEER9UavMDXOgG5SJlJ/PqRVqVek1F
Vvh1rBkYF3itrw/FczdaPgU+Q/llF5WOCKA5nOo0E74cjVslmnd13GaB25Y3uUy/4U/jbdy2yDcI
5O9nKwui2g4nabeoeHatD8bp3pnRX85G7ShBXnUYeodzXn7JVf5XeX4cJuxcCxs0Fq5tMKEWf4i7
Lym4PyNaAoL6d93pm2Bw+vtEK66TUXlLzeH34Ng/40TZdar4OVdKUE3FqZkqi96p+dyLaGOX1pta
zYfenY/NlF7jTrabHExHMlO/oc8RB6ZIT8xgrsoVVy6A6Qv0dZNxQjgfFpu95KemITvv472pAf4Z
zKei0VaozzFf8EIpqzu8p35WXf4MSOYoB+Mrbea7mfA39u0PT8m2WjtsDbXeN1acgfBWQyVT78dE
P9jo9puWso096+AMmdx4CioNwpChq02Bmzk7RzNpIbVb4VLu26nGjxKhp+TXLQjiphwfmVHsXPw/
cbLd6XhZWbJGL0YNO6hLWaY+NdME9dY9Dnp34yrL09yPh8gzNhKdb1ja497O7cDttcxf+MpzZf5Q
7Oy2UuWr58pj3OhfGoXDaQ1LYNVx7FOu7oZuZruIaxOfaLuSXxmXHxt9+jVaxjYf4qvIyLd6uXyN
+mzX5vPPoR43iZcD7yp/UeDeAUf/MXta0LbON3O2cz9Rs9gHsP9rdpvX3sl2nkT9Ph/umnTFNNU3
kaJCrVrmp67QWz9N9FvdSbYzB80vy+ZhzpWbxDNmv8znhj1b3RhYdVlJeYM4tl9MzckZkH9osoe6
a496Nby5Efyp3L5qOF+KmyNl1DW+U7VPmMtuqbpvLNHflGn6lEbaMUnHF0voW8NSHqRTbrEI3U6Z
DBk8+s1QbLql5jN64TSOm0iOG10Vv51u2kON2CeSGOsW5QvDjJ0dRzdjlOzL2Qy1WbvLPcrTrLvP
JZReOxp07IsNpgDWbnRgXjUz7Kspu63rdkObb2Oo476M8zIYNHkF9/JLZPNW3PrQLQyWQeFeJx2v
3kwtJgt2nfvE0lMxi9u0MDs/Tnvb59Mh7aACNlf7maS5ykOg81eaFA9pifemQA4+8uLCbyfat5N4
sBs1HGL1UKfJXqTFKwpMp3ZWvnutXHxlyJ+SQQ/0pN/paHnOKJRBBwIfWO2UcrrJNH2Dn8DOaozA
nPTrbD2ZlQUlAxTKMla3Ez69rg471sT705/lcPCc5l6v3M2QZ9slVcNkQiUwkvWP1BrvGrrqblIe
bVleL318G7dpgMhCEdSLWvltVz7WOcNI4ZnIYjcBLIxDkhBCqO3vk2r8jrz0JkHu1x+Qu/MZjzx7
GjLagi2rNtvOnEIEUq/j1LiHy7eDU/GYeAIis2KqPgZgwk86q/f11mAPNlBPUrlF3uRhquu9PsV3
aprsuBS3OT41IEVu5ygF/OZspSfvo6F+9tRuW4jq26zUIZL/+9Itrzsv+oIWuuLXUmyhS71ZvTdu
GlfZAcAG6Sz3WuIagT73x0l1f3j2lB7JqALLyL627B/fnQS1wgKnCAL0fZwbv6yaQV6vq21gLsAg
5VR/wfW88ms7ecWKaZ8KdasW1c0a0trWuHbcaocQf1irwDFRpix4YCdQ6+gh03BKNrWnxTaO+cjH
bRQ49XAlArzXNiIyDiP5R6c5r5maPFaNGUiucV+qUzAyWpwLIIeG3txOEsyDkysoQDb120hAt5cJ
rGB7P1jxlSx5SHW6Mro07AoR5vpwqudkb2EGyzkI9aK5jeyOKwr3l3CU9gH46Gbx+mMaqb9k1d8Y
eu0CJB2+OJmxQ+MjDcZR/pjrCGu0ivwkl6ckNr5GeX7XJMNrbDOQz8vhZWlixPHjaKtF1o1AhTJQ
1X6fZHTH7LwIQPLvVGntK9tJ/X7KjBC/M3yfRONuAPwjI9A3p1bkJ0+am2WcmHVo2UYp051miAAD
4it76Z6R6Q6jTv2Nbetmkt5V2ziFP7ZEAkO9FYP71dXm2640n6G65j4gvWdrdG+pBfdd72xEWx7s
WUXnVR6irB38xlLuxj4OFyIyE9HrPjUeu0q5klXKdV25dpgs8goc615ZdHSU1B2E3RfeH4tHmymK
r0RRh7Y23Edm/Au31I00u2MHb4JJ4TZWh0dDdNvUnZ4RvnY2Rd6dNCIy4uSbyRJMsvo9P/yubvKr
yV3ekprd0C/uryGqvyy2xHMrulKs+ffayVQ7yOhlXx20idGLkSsh1Ne7XOYcj4bUgF4UeorAwlYe
hRyCMc+foObo+xbYykA6pzh1tok0rPeKPNtgqPpYTMOrYc8POWWcXxfTW+uqB6G4Jy6aDULlu3zE
e8YyChfl0Z5x+lj7HmnYhHOcX7Nh/GwY7iJJFHWFdSVHdzO3xma26t6H1YcItOX10GTEfYauwnXV
GJjHu0a89eT8hjjtTec4X/McbWxNuVHa+LWOm8IHleyEqBCE8SQ2bZk8d60k21OmA5CTZ9NIfgBF
JrjEu8ZgLzV9FYoi3nfkv1JlvWIw0VXAWMDs7hK13yIMdxw04xQjOngLpRtKm1KFZdUnW07KEJQy
+0ZfddfFw0mJSfD79JeXe19nQf5gL6AH7Fq9r9zVJI2vGUk71BouIgeKIv7g0E/HdjPBB2Ic9kPE
CiLn3ouzxmAZOXSxJsM3vFIDYZ48156sGSTqv1GN2c+RtVcpRXxODIEWChMCHE7it6V7vygFpreZ
uGtj4962sntHa33LaoVf6mI/N323KdOBDyDzJ4T2TqLo6La67r5wayhDevmWds0LWuA7YNZ3wNvA
QEBAMQyMFEU73g+UEKFYrE0/IpBOSXAj5/FHDcuam0MlOKtWaE3t7eRZVxUmAqJsTt44Pk+i3Npq
EdqVuxva/BrLOeDptRFy4Jcggak5CPGo5vWXjsZlgPBraDZ97aM2+uTq5aHJk0DX5N6c8rsuSw6U
eVd9uTTHSRovOtniZkaJ1s89ccznFMPqUmwSxXjCkviUjfExK5tQc0UVNkphhm7uHoquEX6jajcd
ese+m5lHJzO3ojNvS69+qpbsHoow6ZndXy2q+Y2W8pPtxE8GXTaI3w4eFMxV8aHSbwEaPEnMhgOU
Twp/WPQbB2l1H+dZ/pWDh8XoknLa1ndqgtwvmy6GQtNYvsvW1Gr11OFOEnQqRE7pvM1avu3NBDVY
BxHIdLiOUAtfRvGtgMu2c43uDWmVJ67AaW9yZro5fiha5yjmlFumrh8Q+7od9GULMRIm46x5CFpa
d7Zeh6ChrqYqNbY9Zlg3pp15W5iTr05JJ95OuK64PjfU0SchSNNFdpr01vSXtvqt8PtyFMz8CT48
8y+IKkOlbJRO7HswTkzH8rR+hvj1YjbZgLFys2FIloRYp81kgsZJz1q5wd3PCpzMyb+1Zn1IFdcX
mKmSVYvfMlFvwZy0W1suyKj2zrU1NKE9QkSB1nSXDwiV91m2bSCVYXpf36r4v06tFYfcyzGXgcY9
lJqBiVxxjZC2qkRUqP2rsMqtoYk3QFHUsHq6m2NFbm28WkJPHx8UK+/DSTQ/Bnfc9cjSKYo80iSB
gC/lt1Gx+w3M9BbFpIYPqKelL+OU/1l8O8bTnarMv7I0DxOz2JtOv0NjaSsH98lZogOFu/BbDecG
/AgfmyU+ZUK9xoSiDEBkXA8A8LER5KHy4YVhY8OXaFIGeg1WByXCTAuCDIHd6Ju6dCK/1IjaMpOn
DEMbI9F3SqWJbWKUVxmbY8ZwXqbiqwCbNarabdnl5CoDCCGpvlBc3fZxav9obPOut8jVjJLCeBJA
3TRLKf2sqoCytrsmWm4o1UPDzJLrNDM2WBccYfhumjShoG39KKvesrbf5607hCmcgiBduda2Qsqd
7SKUDZBoVdPAVdR91ULfnNyrxDbJdGyfBByx2twLZ3M5eF3yUhnKANsj+9E73K3VQiGidEx8BH93
aKhi5atQtB8mBCkfS7FwSpb7Pk5O8dTc0l28STo3WGhSFEt8VN35Jp0TjV7i/Bpp9bVetTtTGuQu
1lbpltBY2mTvzOuOmt3+GibG18K1flpROwTofUU+SK8yxKwp1F31azlWJMBD0DcO2vzArryqDiiV
r720+I7KDlJkcbojZIb2oB6XXL/P0nnYztD4cyu+XthU/pA5MGbQ9Ky1+Uljt2c56apw3RzhSeMq
peL3RZPtIQ89uU51NbhovUaJ+db22hVo5OdygBljG80StIZ9BaX5SjYRVt6rj72Lze0UX+MKemdk
+bVe9r87qSM+4phfUqu6kaV7VIiFOP1gXBq1AXp4mwoVTmyH5hut7bayLQe/coq93ZGS4oeVnLBQ
i30jXriA5+k0Ksmrrli/LHP4bnVUZoZQT5o77Ht0QrfGyI5ARNqU+bZLlPvGre4zvYY6Zrjb1KrD
qNXbcFHmB4WWFcTYsDEFojFSPGWZ/shtVIY21tRFpyx+aU6AKc1rs5+2YhV7Yy5l4yQYZIn4AXBX
D2LTee4z7YjuN4pSNeFZNv4goz40hau+VdqooousJeTPpBfpqO9cp5jDxqJqYFi9mfBitboqAO20
Q0Rny5m5Wd1RYdETzLJso2fJLwhq/N2yZNKdWF+V1tjiMf1oSw0A2jQHnYQbBDvkN2Z+AQxUri4l
DkQ03aYxkgpWQUdwmF46VZLLRo1yGMSrMQrAkq57AgUYRuiLbCatuneKRdnrlY7JdB79VFPnJW44
8L1aN5sMy2AywNoGCWf8GkhCfJnoxy7uAZ+6yZuSo04StwxavIUA6PYUJbWabKpZzv7S52WIMLHt
4023H/TxNBF6PL2eT1NLS9jEymY2OyuwsOcLioU8oVLIlCrbe1LmAttKk8anh/+rXWS8i6YWG1nE
V3M6bo067+ENyB8UfqfF1R6zNFpHMO6NKScy3kk89ck8bdDIvifqmH5qiG+R7u2NnrnumOmwF9s6
8y2tvzbM4fDeZ7SssCPrHuPhgAsIwFVuW7Gek2wB+OY2SO9ISuhKBCgLDaSTJtMncaUYNs2a3n5w
yhXMS9ehs417NsdPfU6vaoSmzJ7SQi/1TQ+O0jSH6yISB1vFf3aYd2ri3C2jdruyuEYjofDU7zWJ
q7FIv/w/js5ruVUsC8NPRBU53IIQypJzuKHsY5sMm7QJT9+f+mKquqZnzrEl2HutP2LBf3PovPPX
NntXNeuCm6JlGFV2vWaGtTNdyGN4XhIOp7Zn4eeZYwSGics2cbwc6gERiFj1KHOG5wnsrW66V4e/
t0uF2Hidc1bzkf6e4idDY8iBuv7mcbEbKdbMSpsJIKWwWglE5V7IdN5kjh4ahZr69H0+FGp77LU2
8R0swJhwn7T2I3fKme7t96rkTgO54O9JWIfouE4KtmI0UV7QtvoTrMR1Fj2tcylHTtv9q+SKl9Zb
KIOvtTXMF3z1zmqUfrn22sYpCRhKF7Hl/wMpNK7N1sud33jFwO/SaOBTVfOYmkC1hvreD/mGLAXw
bGd6TmP9WREKUi+9PLmyf8yV7LwAmJXFdLRiRtSGMBY/lcpeqAPpFe7VddsPiJtgNpfHdCyfU8IZ
6tF59LgftMY7eNTE17p2pNA6tHVYOaJZtrbGGuClB1mpL0TtgTGLCjBfM7/anPBachb3opSEUUgb
OKppvsDytzHwrV+b2Tvi9J3oiAkilNHw+dL+HwZMsoOWMDGXt3TsIyGz0U8pknOmmHmvtCN9do6l
x39bGA4iun5AGOIIf5qqV2Hnex1g2lacnZNND8QIPA7C2xtecdQ7jyry5FZb1jVTm6fY7P50PX6t
HHEkDfAiquVajTPIPFklvKpT7J6sdS1JS5w2oyh2dtZs87J5U5NkIwx5GmKTtph6N+vjX2tP7F/r
/Jar+Ihax3pOYpW9lpTBpLVyZLvjUR3nqB/7l4TrRjGXZGMhe6EmLdGjsnZYOJmU/dGm8YpwpLdY
7Q5julJHqFa7pJPE1YoxSgWtnqb0HiarDxrdmH21IeWlZCD3mefoIavVKdBVZb+wTVIcUjHAp7ta
6Y6daV60EQYhM/kw5v5TTXrGl+GjAtQepOIF1WJcEoRmjscv3clNQ+lweRc4I5/4KVxTYCeoaVb3
hqPWrVHiMlzGOm2zMVEdEDlT6Bl5UKTyIU2HM55A32zaa4oqC4ux5YtC+ad69R2wTA5Kr7wIRfyA
g13MuA8meS99AuORnc6trevXgtc2F/SN9StYyHRMFzTAtDz7eZYwkLZw38OLM8ATLUlq+pUAHagQ
zS6MzZ3xM6iAiKTe7FM6pRiWoxxDu19q7rOmIKrie0TT9xLPmhXMKF+r3I5kzVifWaGTey+y8f5G
I/8mFeO1jaudtrqT76norwor22tD/M/U64saJ2pglsVzOWuj72XyuxiZG4kFkFbqqyBoc2Nu01Q9
N5kMK3TkSpu9NVn6sHopFjdx97b2ZDTU5afb5384FF5tg9uyBLNuYi2YHUawmlq+3ohWJdnd34ys
Y25Xf5d0iuKpVf2MCuywlvoGjc1LldVRNVI0AjZ3R67KLwvlBTeZIBINW6FKqJfXuER4meutmWM1
IHnMVwc1Cbq0WchCFYd7poNf9uIFa+LRtZPjyoIvR+B9+hOVDfjfp9GTsejW2QHq5SoHsY3TGBxx
6PfKbHpUmMsfQtdOc6OrgYc3NFvNvaZnV4wEcpsLGDOUe3e/NAD5tYgTKBnXH7BXydnYrrN26PTE
DWJzPZnCDceq2U61Ea7AkNa9+S1Ll6MmUuS9ClbTMprM18HWHqiLey4WhE616mvS2S1J9d0pclfp
epibDnyo94/YNsYrum3Sngxk6XlX184umTn+u+uCJ+VLuBqwEocqH9qR6nLD593ACr1kjm/1Tlj3
xqmgI4Q7wOFIc6NGeoysvFj6bP4hU3lIsnoneoBDVD0BEc/PXdxciOHY5p43QwXXG9fLz+Tqn3Wz
5hJTIKOcU5Wmr1PSo5NeNkpsvanddG6ZghqG/L6YflgUPtzJvXhd7zvunR4bos5zZt8SiokJwwwa
Jd3W+XTM6+6LN/+fJuV3v2Q8g0UwJknUi7JGZqxRF+3mHzavQKHZe3Rgz1x6/rhWkdaVlCeut9hZ
tlxRW9Xud1Ot3SQ0S2v1p1Sn9HvkkqRh20FMZiT5lkiTrdEjVdDzYCAYue/zf1ZD5lQ27dw2+06R
jY7r/DVUP4IcXN9TzFcEM4EJfMQ6kr3KsoEvKS8eI04M+IKHZyNFcbRAvZJ4PVGZczamaaN3XaD2
Y9hA8Eqj3qaZvu2z6bxaWSDM5nVtZJgpREyZMvSyRiAZiQc/XY1Hu3N2faX4/UTRWz3EvtUwNBm1
tQOx4SJ3plPseQFAuxG2KRSuM+ZHe7K2VcPPOzDeruAGaMnPHZe06hE5l4xvliL2w1LvdYQ3dqY+
xcn8NygVx2EREOvqj8t7LZIzVi3NL4VJIqh2mVb9scnWs2NBNxDtGKk67VRuuZ2c9DgR9WbAS4ew
lns3V6Jy8N7SZQymmp3C7B/64juulQs4QNxPIX18T4WjneL0t570o55Xsa+znuqD8jAqy2VhMYQT
+7TUF+CI+TYRQAYrYB0Np9jF68HoqipYvWY/DwInLENaksLNTO8MkhlXIMsprrAPJc9bwqDH3m9S
50I/ZEQC7T5xi795dD/LrI4PdZNvlcG7Q36HRUNtsZhnr7LpIegfWwKxdLvkeBnqWxkPlyRvftsC
IGSRUXmXRjgTCI2Q/2gx8FNvvDqtu0WIfIjLhuiRj2aJN10rQ0Na74rlEPLCyu4txAJ41vjs9OY/
gHqgtHkvF4q0luwxsRlvFIUFa+Rswgo2vDaKwX3pgmuowglalTGYDrQn3UUFp8bv5Aqe16rapqa4
za73tE7KozIlOwI4Tr1mbPsJkhzb1ZLq5z5NXpBI3Qwgcd0QJ0ufnkcG8VaMgSa6q7Hafp4SVdIx
bo32ci01fAgkZCYWiDd4j9p2T7HahEAo2Ua3PjDr3Uyr2y86hTbI44umfylWbG968bgKNzCkcwD4
hQoRT0ueAIQkL/Am2Cab8WOwRVib/XYRVFGS4hC0SbpDuPsES8bxphYPHIKhMkE9z4bOm4+WmUKx
fnN3YA+x96bVZROZKWfYsib6aai7Db2v6GFb3+w86xt7m60CMmVKWLk9KFy6uOeGeF/ABiaPmDaJ
o2O0ghmG3ahIK75YQGQ4PqC15biAJy4lgwbgptv3373r/JAeeWRQDVOtsjCEqAWXUXoioHETS+UL
Qd9+alx7x0T+NY7WhYKsnUNIRdeP1SYdaQirKptHArRYF9ZZJqy4lVc/rsS4EGHxOJCvLRxz9NW+
OORttevMLAA+jZx46BEwUHfR6/WGzKtH8j1vtBVHi9KcnGn02wVczCZEgiiRpzLLQ1tYj94MTBSP
l7s2tXNb4yF2iEOprAbewOM8EHWORsNzW39YVB+2+9h3+rYuaogAxW9tg/GZzI1KbkiKe3QWcju5
yzox7Bq7eIpt4OZ23ljZcCMkvPRz+LcaxWuoGqQIk/cCPmEOHGZVHk0lstVAZJl3rCxLPOjuaj7L
ovT2pYy9SKUJZOATXfPN6naIeRWF2w+qhp/N8EpWaKQoSABYWM17ysji6Sm1Wln6Za5IB/3YcXjl
2mX49rTuV+lbtLhia+fkjxQlNwOaO1nIAxjN2U3n/aDDU0xmlPCiVv8UU9kXWr7tSOzRDf2tM9tl
o5rtu5b08BqMQj3kgZ4lV9LJT0qX+kpvEhnzOtybR7z4bZHDhlMkdLh/h0H6yBhvisyD1NNvulWR
N9ZCOwDX2OTEq8JfezsyMm1fOkSRMCj3YnwYUcv72pgyqRo3m3RhLfmkdy/oYmD/LokWuwmREl08
pYLcQ9WQgmdqZbVHevucWxGLD9xWxROlFEmoT3WYiGajViWr/7Abze+sNYEX81NrFFcWm3DMx1NW
WXudVEkKxG5Fy/XSIu3alIu6EuFTPGLBxoJrNYdZsjG2tXYpRF/5hcsW5sBAByZqOL/Qrdswr9ce
C5MqFV+d1i2/AHGnXr0Vjt36Qn+vJveIJOuHpeG2IDcYKSQVirwQyJ1y6gI8Czffxx2zaIXEpirO
UODrRjNqNmC2UV3kb1mhPCu6FrrsBmWeHUveMz9t1E+FIt3YYXBfi8H3Rvu9MuAREy296oW5kZO4
JN6yTYr+troDRFbaBJPjoWPvgqWBrdVndlX2V4Pdd0YaIwsGtcUIhat44QIzCiwy/3Lss7gOdWX+
dYl08FH2HmOwqxXJTxUr5h9YZvXbukPxZXjdfLacvgORm5biHQNMt/jJEju/vWe5O9OOE9J3YCq7
Tzm6/LMyLa0a1LUmLhWD4tnJG0du1tqxy2O3ItnyKR1cDxqhnwetVJiXJEK6Jsomd4YkNAHJ1rKu
X7EcpKvv/brel7Hc4sqOskzfmXH8K7zXsss2Akx9rdy9M0GjWcnA1kxE1IALxF4ZQbrRnAnV4UOY
5R8o/Y/djM/ZfCc0yfJgSjoXQ/uqjtOpFxrwTTpsknS5ErMeqMjEuTpkH9gaQKCzattWzGHu8WJX
5gZ3zIUI5qi15cbxstAxlIBE3kcNWFczB14cQ93yho/+koAULSs0YNMFXqt+OwA/fq47UVFxg+XD
VUuxjwzedBzN8ZWzHVCn3RGMU6OS05ugm7pzoirfUB59EDvGZrYRdHhFNHIYY7rBs8063aG/UoAP
xGqGkL+kFunVl7aoH63XbdMGjR1izCCHvexmecvV8l+aaFWYjsSH5dCgVvLnQe4OzehPdRKsqQOY
54YO47Mymdu4WjetUHzaMC7U8QJqr0Dc/XTqZH/F/x3FMfuiO+QBqPLWEcqmhZgW9QjTbrA+LZGC
qoRl+jmh+bHTjDdrzHZN5R0VNQm1Wnyhqv5cqJEru/LCG/TTuQWAfE1fkELimesUUbzED+WsvCRD
d1hSTp5sGbpwWvPLlAl/hOJpO/drVvQt9fJ7u2Bdc7Tn1FVeDTNhKkke+a12SjYGaan7KisRJTjb
aS0CKx/+lfUaKot9mgC3uaa52MobikgDzCQ5ZKINeqn51ZRGbh37o5e3oVWWm9arL54lopq8pCGn
lERwv/R5cpwaRuuq33AaRnJBhqCORBHwV1QA+GN71Vt7ww2XX5KJF7hkp04budGLYaeT3axJYDYK
z7akvp6XWv01EpdhG6K77r7xL14qhUOYF2DR2k0Luw7nuZnc6mVhaS1kv7d7QSDHwEeRiH1pIAUk
ahdnVvNgNNoLpp52k7kZu5LZHfOViJu0oDed9MsLMtFtOXL8KCxoZeIdcnQ+PYGgbTkGtor2p4o/
+a1ea4KaLQNWcnVOID/PJWG3oMi3pc+Cwlmuc4sIsASmbuOUILMECUZbDacRmYK3eg+uEX8UWrHJ
ki6M7SygV+x3LJMGsGYJ8rbbq0V5XiV7q0DTtDwspotqkAQV8sSTyTtSGh0W6gRxAurgcjhXi34s
VmNT8UoEqEHc09oA6DfOwyS6o91Vp8yglnBClVh232ZevpDOiPu07euQAiqUJnfqKqu35lptKOTY
Z7BE/tJzW83IU9LkoZ/dL7WqI0RMgWZMD9wf26lvNxJpB5Y0xucKVdU8Vf4irzEIgHTPvVLfpHRx
qDu8vO6ONP5QLzUbCEV7c0tO9jhXwoVIBJvtdrDiiynscDKqs9PdYlk9iyZPeC7qN6b4u1wK4VPD
1TYwyZLwO22FsFA4jdK3Afr0AZevpl89KZ4TtW59O+0DbYYijL2HdrqHJc5WMKTcQdKttsLM2V+9
a6y8N7YTNXGG9KbdsWZmG+qLtiSNP09oYtYBYivx1Klkj86hzDw7GfauyvKp4hRfyohuhevAd50l
tKHbbRD3AEKK4Oq1ucABgviPdAMt1Q7W7H5i2n8wRmWDmPGAg+Mpjscwp+UiWPXsrUDIJnK5Q3O0
mcfkZjZGOOnWd9vaV9VDQDgoTLhDuxPQCRmqwdn4cPUSQh8zBApm4tYy5yJnuI986umFnMEN4ysX
StSWHQeFSshKthfWsu0mN2oBZriIN3O9+ok6vzjaBB0t+m+YrciUPcdr+7ZOeJASqC6LkUHKJSAs
NgD829dzfFi6fNNK5d3MzSdQqMhJp03slXQH34PdrEDyBVhx+pEyNMZOjjpsbHbpXW1XMQl7sj1B
1KCVHf9VHWq7MV9upB5ux7zYUDn5fA8F8WWHaBxnQKJOZ68lIrzrruVQPa4zJQ9aFsnZ1ThvhQnH
rAI2Pnej8Wlp87ebQIVIgBa1r1ALZ8+aRRbRnJYoOEl9zahw4rtOLp5Qbvli/c3oxhDGY2q11+XS
LqzqXc+LM9n1Xh3tYyPMSGbOse61HzKChqC4a2TvYtJYJlFJzA3YBiMRUq4SGgfaVccWSsuqKh5E
rrzV+hAWbX3o8n6f8e8gbc+l2l3GVN0OmuUDMfzkmRFxkwYDZcwqnuUpQ0jneKLDXgNNW7vl0Rvd
mx7f9beMP3I4TObQ+4Yhn+iY+XByCRdp464vDhrziHDHz1ppcW7S0xCOuvfWWuatTptL0ccg0uMx
w+NaivGLMDL+IjyclsL7nAyIACde6nk0aUTnuQAV/S6Q/gRTUkIF5EXmNw0zgdvyOd1XESzsz5lW
Y9YkPQhEl5/6GZLnW5KH5Tt4sYkrZY5Gk08cFBow47kCIQ0spXvP3PRYG/MtH0GbSslcrp9GIU+5
krN8WClgoLDPs3DjQC9JWa015bkbio/R8qBhkmNP3DMxhcsjtm8UgN2D25PCao0PJFiwVRIdXMWI
LNIkhsIm8qteob1noCATdeTW6UZ1l95VfUOqHM0ebeSKuqnvURm2+Ba2lDo8GZPLriDJlxP3AAhp
mEsUCyvq0KMinkGR3/6V8NdLWk5+v4xVoLXmMTVRfLdzDx/NQc+YePA6TwZW37BNovKwZPOz5uqf
Mz3aHkIN5Hv8Hs6zVepPjECnxCz+mnq6mAQWLksVer1k4Tb/ctplfE6Ja4xoIKMzMhiQvXXaIsIW
1Zwp66Oud2SYEa7ce91vWmtswyURAG5iJb5r1AF6wk3Cj8b/Znmxl6EP3aE+ybl+WQrbA9NzwgF8
leurtzFmDvfB/qHWp6uFtIhKgwQabTqYiV1GQneOXkoGc+aeoYkDpVKYQvluKwEUYRqyCIyhOEwD
quJ1GLZtjl+YawZa6KJzkhHIHLNMzSc6Y7Z6EV+0WP0sErPeoKeKiIh6JYgUuNP7pLUT74hxkCTY
a82KJKRt7E059j8AIbCFRGTK2r402joHXdbsbKEhss/iu1wMqWtXe8dEcVo0BLBf2Tr58EpR6oj3
xaheHSK2GOb1x5wxtxTFiznlG4kthE9yX1eGv7rrUz1a5kbYlbotcrgTj25aHXqnMRVETwt2qTKq
iKuNlHK6f+sGwmTzXUgI7cl7ynVaitsUpDGtvg2ucZRWYcaiVLhlQFLev7SazqM2bXM7f5T8KerK
sLsOW1I6nyeNuLG021tJe6Yh/erE/dVOa5YQ64F5kCtU57LVbCbjJMSR/yPk8lcPWdRPxaVecrJU
EdSbjnhz4MsoUNkqNLtsdD5rjq4zpUvHEZH0MC3P+FW2dT+RtZmoftLwuqa5+t3ZzZkW8AfIys2w
FA9GUvJtNYdsEBFkKCCcelxz561wrRgAHj2tmRzvS1C8GNcOEX/bqR+6l/EkTR+ONMmLd3x3nc6N
sL60TnmOQe3Uwf2L0X/dVhOatUz+zZrEW6mdStld5pTfTF1bX3VHwqJoQd0ki2UCeQgus/rJk93J
Vt0JyxUPCLot3c+a8WWaWqo0TXD9gqOgaRCnm2j6+uo34ccJh2k4NHUaKbE42r19KVzlpKDMyVuy
hrkz9nrSfLSLB3G9FjvL1B9k4kyoE+AvV+FBYqrya+DHVEsUfHbVHOlMT5je3L+qlDvIka9enW+p
W30p67SyahaU2BVzszdyJj694+xf2zSs1gIx1WC+JzwG/qA4Nh5kI0zLdGuqyZ9aqCfC63+bfIw3
ojVeag2bjALJlavajQIu1peORq82NvxeItoQiCOt9Zud9YWa7KdUbXT889MtNpSfZTFfy3FmGCqs
aICcXJb+r29A5kfVfBNGFpbAQXbX7BSjs/yibp+pjd+sy/BUkZPqY+J5RNI9hETkFJiqzDnEVu8Q
pGb/k5W81p7xjqFZ3akFBFLare9mNV7aeIqmvHlrKiUs5+IbGwpfnjLk20atft3aey5GIm/Icd3I
fj3HRhetanWIKWnNUu1llOW/sXeQDMR7rMpyu+ZWKFHsPGmCOwk3Ww2d024715P7ap7dUMw494Es
LOKxwmxmxo67ZmHY1A6T6yobdCAgKE6L1iRzMUA05kE3h8csNTbaNDsYhTRiv0qOr+5vJWu+lY6O
lHuBv8A+KBVAuPUgUpQzDgcDO7jJ1Rin/AQtks/O2pkl8fKtsbGW7ml1kjeqXvqApEs27FFGeiPJ
cPA4Xg3Erl3NHzntMu554MdXImXbqO7Y9hDW3dMxaQqIsyWy8SuxfhR/Len1PiINdCfoNcU8UPQl
hve+T44q+Wpw390hH4twSqxdKleKbtRtrEPpNSn41oLMt4QNMjX1h0Rdf1GbCw00m6mTb6ZgzqRe
Y/HjuT5QGHbGlB9x+xc0O4grUQ1hUre/+V3440xbh7KaShiCLYfrmmPNIYCZz0GsqGH64oiC891q
3EuR5j+qtbjMzc6B8ux5oydee0T3GmYqW1uKTyBrMLqnnsZ9butHrZrelmq46YNBZvD4WBRyUxfl
xa4W3okZ8K98cqo5KBPg8SzbEK80IExges3hPNykh5HTmFCFgTyT/olMRaGz5tObqcfbtjJORgWF
DAcFCrfVEWBC+Lr7Ik0fnUQX21xd+yfkFvrJI3yj7Th5Gp553vdxM5rGSW2KHZtyv63thknQHpC3
oVfbLO1wLnJQv8HJ5839H2qdnW+Idw17GvR5fiyR3viZ0/7gYj/YphNKJd21OrUZY27sOg1RQZbK
A4I3b5vN0lfl9KLa7YPDU0zNPOSnmiX/csPdLGq6M+8HG7jHpwf4pw/6c5JKNlunrnf4DSffyilv
bqBt3SW9uaprg2ehdB3N9Rp702MjlKu5gPgoq82x5x0dVTToBqewthCdzNl6KR3zDGjlL7kZpKZ6
TRLt6KqAFqQoIwda2yDR5zYQqcnK1jPitPbFmyd/ZtGai/SKuRlJODQxqnhzrGnkgOjI6pe6VHzK
anaZ2kVaOR/xcrz1A5wYbTZHR5/vuPauVTC8WN2lH+OtanZ8JTKSaXGrSfoOWCWTIE16XEcrFhtD
v2ZoB3i4i1d7hQtaJ+vN7JAXYx+4NQszoK7hbKis4pvaxzww7NEOjJQJlgyTbavNG2NgQZTZS681
QxDb6pO0xf2bQ1i1lLyjXZS3gNWyHeDJzZw06OTLsZu9tlA3sEL9FunIdITJazBCBxZTIhE1lvFR
4xzflEXyysJ4rR1xylaoPC1VTtIq/+AdyoDmY5ATHAuSS3ZS6MV20809YxSTaL2rKK2uXPlIdBrl
hgWUISfTlvuTkovsSQw9IlPTVPcINHh31Sbd4gtQQHOg2eNU3xUxvwQjG49eapOHXVsnPsu91WmR
VQzP7jAPmK/JP+zrg9AX1iL9hIzlx1T7d2MBAtcFRh3Sf96NMubn5LA1GEvjKntekFsECwKcwtQi
x2KTJWFnW0GRrpIV3TA/bRSdmdo/2LLRfVl1BzQQkUzumN40TIE3dP+ae445sTPbWUM0m6iJ8Amg
G3z0XROZi27YyfFct8rMQqAD7WAv5eSdEVARkrrRcqO+5Y34Nen19jMIwKBOEztIaGmIpoFJ0zbl
h8X16w+wMSNFlez2CkdDd6XCEps9lzmg57s0nac6vQcoju8rqcQFfTCFPt6Su3m2S4YLRtJxo05V
qBVFhNb+TGKygZsUui/vX+vaxSUkD3E8vxqjQ+wnC5AcUCPp5YeTKlclHwKJJM7W55M1Z//GOjsN
y7KLsbaiuz8vVEf6g2sdEvX+eThVhHVq3epJ9VnmfaRWyqmB1IhSRgEkevJFRfdN0XqNiV7m31au
7doal2y6vOez3IyelGFPKKffpvkrZXTnWkXIaBazS0XZXZDnfHm69RMnDYKycfm1ZuON0e8z0ZfG
t6fsLDu5y3LtSRLZjmB4+oHuGrH6zX/qbGAjM19ah2l6wrIEUkgdHd4aTHTHRaYYHBTctk6H7Uvt
WFSq+wMbT5del2EstbdBFudBFVHSy6somjnIFzVHl6pQxtKztsTC1ANPM1HrtNvWWtBEyS8V4V8F
PWRxeYfkU91ynSeEND/8ow4phfqEmqc105dSGM90J73nuhoBI0czP51W3pV0qYgDZg/cH6v2mhr5
7Ov4KKGUInMqTxBIsJepwt5xl09ldXtFWAKIcW8o1q7Syk99pXabHlEn0P9Ri/VH1WNTHXuNKaSx
D15dPE/myIi1iEeimCPi4S5rNUVphQqtEzbiIDgjizj5oXAf7sV6qZzBqpzkmLZ5ZGvGJ6lhTkic
yrVAKY38FIDCm8oHV/ymDSSajOsPgwxrgKkjSTqguV5A0T1AR/HrmXW1URv1McZXHRSjyQXVoBHp
4Xy9u3JFcpt3MZOm3QOemyNIbn4z2Hugr5BTuYW3A/o5LJP3vNT1m27DUMaER5vIWlSumVzUEB0q
nE4n3jum41TTD1av+LNq3uy1jqjXOColb57UvhezOq5eGZam8Wn0FDKZ2s/iVK9zpv61se7Xtbz0
eX5SqvW9dscbz9eTwtVhkfGlehOIkBKu2BkKb7z1PZftqqSXedT+tZPFd9rvNB0+u44/UgvuXVPX
W4fexieG4i/JOAvY1tkwjqjc0EarcNTjDhLgkPWch+QWgSgjpVsFxEwR9g2+Znzffl95G6XT/hky
OceQtPP0PXLc6015ZpR8cdzqpmR0j7DOw5h5T+OgXAccCbZpBGyHgFIAk9Y6vsdlzWBQ7eDqNrPn
3BL712uqq/TEThtBoVY+fYPxL20xJFPn9dbo2q1jT6lifNBz/Zklw1nHhY1Zs0dvCX/VA8e4jmkF
SYWrths+c6cO6Q58jjMZQb2fwWyS+xl4FvHyZLTGc+s1rU8e4k1Zlidm9DnI2pYvO3PAPbCZmra4
kZV0q8vp24VvVM38Gsfa1h0qOGkHt1K5DmUwIaEuRqjirj8Zg3PlWTklQosS3c6ObiyJG8imcdvO
1UvFbeAUIjL0PkQ/EKwO2bhp+xMT7EpqwvRkmwOzS9L9VChjDVeepS6x+kFGupo4zBNadCEvNrKx
cOJcYhAGOEDrpYn5VKb9xo55UioXICO1kSF5nwoIrdLpj4bZ9uDR2O9N2OLURtZjv2paB2ZVemep
JrqfOOshHfDtkOHwNYzFrrQEsC/FGmsJ06UXV5fAPgbLKSAyCywsO2G5CGqyQVsF90iGIqNZ3S+p
NIdGtq3fM9m3cg49bfgeBRgRnkpSGpIhqpL06rg9ieG4iuk0TPBU8YQNuE616WSP8tngxzeRXg0a
VtDBOLqjHnY5KFViF/hB2x22dhyNCidS+9SxBPAnnLSCc6HVP63B2qZGcsYaHRpMxP6EhcHN78kU
JTas/zg7k+TMsSw7byUtxkIW8PDQlVXm4O8b9qSTdE5gpDuJvu8eMNUCNK9d1ExmkmkNUTvSB6+U
yvl7GKmQWUw83En0r7n3nO+0NQvZOH9p5vIG0xL6qXCnEsgXgffoDdGDyrTL1J/WWP/2oxnRQ6ft
448X6KkeaX0edWc4tIQSdrMwKGA8r7p1QNePvLlrysb0kGNzn4byW2XkG72TW4qOVxZ9P52QoqU1
zDcgSQgmiQ+JMaziPtwlsY9hz7qsDSb3sSFf2nMChK9yo4XWTZJ2D5j2HjCK70NplCvM/Rc4kHZG
5qwqW+3Y920TgVHdlf09OdsECPD+Zil1UW/BO/yoV9prBw4jbMI17+W0CJ0et5XDzmqs9pWPuTjT
b0SJ1aNUlOvJWNDG7DBSg2YBt3Jaqq56QTxZVu458FdPpdgvKuTzgu5gVu1iAu2c8c3RI1prwXkj
jWWqYaN1pqMS+qPK5CHKXDRJ5s6Hg0Qu86oM1TGO2c2VSYYQzHq2DZ4bWDZWMCGsBd1FejGwxio7
cfDwignSbZYJsgnkxQiyGxf5mTtw+lp71pvubccybnKzC52zDmgFA1O5LCybMUpjHPeW49Cvf6gA
G31clrRMHVFcj7lgm8uGtW76lU+n2KzDizLuHhLfYWXm3vSJudXoBxlZQbR2i4i8YMTJvo/0H4si
2abKuYqCfD9OA/vjOVbMMq0Hvujw3p+wngv1xWXRugia1Fi2trqqKl5VhzaNS/ihwe4wiGmxRiWf
Hktq3ty8R5ygP7IpBICgX8xGBEgl+6DWkSmKleVhAydqZ4GwmBE0WdmV97VL07t4DOhUMa/pVcKd
9xvIvd1FET1KVe5iw1hBxMK+M13l2rRV5fg89uPem73G2OxRNLS4tvPuITIkG2u5rHP5+DGM54Qf
9QNEA9NZuo5pm4ZzGsSWtWRPp7KadlwaCDBlm82DW0hmM6uYvqo69cdPEFLGH7FvXJI+ITazcQf3
9559U0WZQyhDlB7AGNjrguybnVAq23Cop2qU8G9cnACZNiiiawHxpHFOMrEwNe2qF3qyMUSVfnJO
f8SYcgFoAVZ05UzxfH9KY6gUodu1uZs8O9sojzlHGIGN4ia4Catw2DSxUp8gpn49Jrwu5NNonQQE
RXHCmpOuF9mpaaWHxK7TVdJqFHRnBfOYuFiXm4YPqeVmfPy4TwB3PG64dvYMV+Sw+MJPLhRZMESV
1EgOrqv0W94IscFDzDYyQObx8aF+ebM81+GlIsIAbCRIxxl09e35JsqD5m+/Gf/Fo08JVCSNDp4F
qdKgEXHrZXG2sIiF344Sucb/x/EoxsG5w/LI2/z+eCPQWztoSKw1vYaqO6Ewer7ppd2/ApZEAez4
fOXLj4/5C0TLm/Pm+MJ5bSwBXO/9MaewAlXAwHegtEY30QmjM6rM7lXvY/CeOsAAxGFQkgu1bx8f
+NebCyXMIpHM5IFSFj45sIfjDIwR0aEoNZ3roOqL8yLBnFXjLFt6IcqJP3+8ObaUxCZBPI04eW/q
KSBMUHT2Lost62Ky0MaLqO4vaVuAorLwan18vF/eU24s1QedrFSIuvbpGJEiKCNONHR3ORmsuAFr
41L5ibkPKpn8uUtjyANcqzt8g7zunnEKQhNNGVMw0L09mOB+WKouta4qKn3MwvaTpirEtB9fmzHf
rJ/gX/9xRFM6xFGCf9RPgZZh3pWT20f2HljLoqnPVtYsnU1KsCkNt+Po6bORct75Dp8FZ5+w134c
mhcQrh3P0PN+QUFO5jhEoXT2eec2+OXj7DYiX5kdbGpNKLSdwKUqzeZqUasw2jeYcx8+vvo/OANS
Pyw+U103eJlORn9c0POZ+fZe6nnx3Y9Mm+r1HCIrnHHZl1Owl1mZ7/u67FfsN70/92JxAxz4+HKG
NfPBilP2GyJSg+5i7O4oTeI+qZxAe7MkVCEqnj1hdX/2Yh1yXPg8bZIahf2DRPfTGOgK1xsoEMZA
cty9qgAZ5PnMI+ED3WVZlJ3jeA+WjtSCp7TIPhkQTyaY+VIZJGaKoMubTfv1/eAUpARYydr397pt
ahvoKFBj40K7Dm37vnUhILjkcnwyIP56TAYIASuY/E9Yvqc5VqXhqVGYbbAnpbnM0PZmcB+CSrcv
m36ywr0jwsxYJWVklp882F/fKy4UpITj8ALpUCrfX61uUdpWTRLvQzE4zcGwlQTMAXT8O5jsEkM8
aKdiLXNVsK+p+wJZiZmLzwJ0T8Yt7jnXD+/ZBrIuSWuYJ4yfHrhi3SeNwYjYpGTl11il3asDsyIg
ZCqSn+Dc/+CKuSoiw5jtLNZTJ8fqus4bPUCVOI01dO30XtGByEZfJ6gal9W8m1WWrrOxMl12H/Iz
WO7J5PfjWu0ZkmvMmRTiNNdloN7ks2nXMa5hW9ZFh3fIscUSW1aJmjtFVUJMxJpfoO0+/qzm2e39
AMqsawiWjsIALeudXHlh9obfpl16kCa+1cWAyeU7y/jk9uPD/KCZfnSc+Qn89DThx1hTYorkEKSI
JQqDYk+skaQ5Ri+B3h4TdrKLDvltGTVnI4mKuE2anaWNx0g33tiu7hvHaVcoBZFnFs1uonJDz9S/
GmKcipFHq6EuXVhDpfRWEfXGZWJhXv/4Ik5plz8ek2PMDGmDZRhF7PcXYWd5Qj6wnR96Z2rXRali
QEQeFr28Na9Ubz9F3fToNQU70TKsN4nQ808+zT8aFH46AzkvZn66jZknyVLK/WxvlR5lNb23N55P
rWaKFOChKKR8irHmk8uev/eTZ8eIy7ra0JluHGc+qZ8OWmuDUxuKOLSx0J3dROXoDF2ZXBpB/oRZ
pGd+R0EW69a9gdR4kYx0I/0iGVaKIgfAm8G9//iM/uAuGObMOwVPzKAsTwaokhGgdyd/hC2t27sB
deNGDmV0LDrdu2zLpFxmZGQ8/OmDCsjdksdPwoVtnHwpYzwMcULz4SCU0FZ0luj5a5UJHC/1aR1i
IsiV+RnC9g8GBsHUI3T2U/Ne42SKD5NG5VakEp43UIflBJF/McT5uHKjsdpO0YDPdirVpmmpGn18
vfOrdPLUfz706fRO1tTItE5rCyFbv1H0zmn1udHj4FMfa1B4ffKafXI87+QtG2rNY49oEcbQE0JZ
UO6SNDDQCQMtgBvngUz6+ALne3d6gazD4dUL1hW6cfItTV3Oi2oGxOBgIZUIlsvExVPdNYAitICm
6Y/D/dM39c/Ba3H1H7+5+fu/8GcaV2MdBWF78se/X5av+W1bv76258/lv8w/+n//6fsf/Pt59K0m
ReStPf1X736I3/+P46+e2+d3f1ij9WnH6+61Hm9eGxCuPw7Amc7/8v/1L//y+uO33I3l699++1Z0
Oe6rm9cgKvLf/vFX++9/+81iOfRPP//6f/zdxXPGj/3+r7//r9//x7//19//5+//9vt///f/dvqT
r89N+7ffNNv+K6BKIoJmMDXzkGRwHV5//JVr/JVnJG0oG8yPZCfwpAAotCGbX/OvhLKDljb4Tzrg
l3/7C2q6+a80+VeS/5jSIId7tphj6n77Pyf57mn959P7S95lV0WUt2yr37+evCD8JtJQ2evbJuuR
H7FzPw2CM6W/M33TXAVgaV+S1AQhoxINLF6V5iim83xa/nSb/nEGPx/x/aKEIxJfSlqih8wdUgqX
937YZfiLypH6HKILqpeOW+Ybs6rkDhFWs2mE7m9yoAWrxKDxOVg1AJePj//++/hxfOLQLYjWphSQ
w09CW2vRhNNocfy2yqeNgT5h54AjXks9VK9//lAUi9hOQVSFOn+yOpgGv+7KcG7aC1wRQgfSpmWw
NZIgcW8+PtT7uWO+Kh6fZEFv2iysf0nGEJnlR63ZWSu/mG2bMTWNDoBRq/WPYa1fV0GbfnIfTzap
8yGlTmIpx4L3wibmZKAJIqDqPcWdVeOPK5FCeB+Dam1UnEMFkjnuGrbICT0cRU0UpjdsnE6HAvXx
hf/yAlOxIhfL9kx2UCbj3fvXyex72QxdmwL0i6vHEATTYerkLJvJ6jV9kj+3suSqOZhkF8H2dI52
O41IgtxXxlaQZ5i3KxMuYxUhl1eh37mfXNgv7ymfPph3F2ExqHfrNMylzlQoq36wVrqf5SuZcH/N
NHUOukM9++N7eHooijGsgjgOmyObWGjx/h5CavMwrMwYQPZm9blV9PGNBJ5vLUN2Z/0ni735A//P
CerHHXQMNtkc1Z2LjSczoqe6fiLjO1tbtd7fMs/TA5W9s/74mn6MI+8PQ8gCW00uR6eSYp6spjp8
LFCl2F7kGQRhvNVimxiSWlTUxPSX8YAEtYu2q9bvxxw9zUAmHiSYPFw6uDJBTats2zkwFT4+r/dL
n/nq35/WyfCXJ0zLPY13rHyhed8mBR3FDodaUGoYmSYLzVUQxFi8PfHJU/7lvnvUAekMgJMnRJQo
qvdPuYxalpzYrdcp3Yqzwh+9qzHSnU+OMv+Wn287VWlqNh61G8GVOqebiSaPQi3PQrGKK79GSNo2
BrxVHOOy0/DNhRW4x+qTYzKTzq/oz4cl98W1LSo21BbY5J+WrZqEp43iMlnp9YB2KsON6xzi0IzS
7Dos89oHE6sbRPMAN6oa5xbVz8Cc42u1dQGMDmW4E/SXgOvepqnfm07/Frcq0K6V5QVg40u/R6jT
29FbZk6A2VSnjZuxMJzxhuA61Dmm7+v5PgGJjo8uj4QARWwQFIMLAOHOOjfbtr/LwziYGCr1St1n
7kDuFMZvQ4nn3i2IBq0Sr4WJHus20QYqxTZXWeTMHbspQrwc5UZQ39QhBPO9mgTGSpDTvvnSF3pX
vvXceCLFzChh0A0TR20Y+scOMwQ+0bXfaU5+05fxJFE7xO0NMtyqgafnwecrEOpaG93UaCxmKSKl
dVDArVzgzOsF+ocOOUw42TY9w6qDxJMk1EhXcV3ZBeobaswHfwhCNBvhnIhI4QryA6Qav1z7+MH8
Zacq1HVJ4HT0tbMesYWzUFoSZesRthR90TZt4VmSaxFfxC2Yk/siTGZdII4X7wl8NlapuLfB0eVV
pl1bAM/pgMPxmP0XefNc+lbK/yHl04PrhqwRcKgGcOYpCOOBxTYKQP+pLjF0YRwCxzxuuib340c5
GhFc99oKg30rZVKA0ypm6DbJutkulWEjYEpJcIk+OOTpobbN2FiPdodcHkC5ZqRAOKoCa52nN9MN
TC5IrJ5o9emuG/Tqa6S3PdhqZ8T7gem7z1BBy6wO1yjyRIWCvjXxrpPQQAJAPEpMIlrK2V+kjZv1
x8zQ/fQobZe2YDbSKYDnOGnJ2tVQRR4StqDQgYMsSvZSTbA+ezushmspKyiFYjQB/0+tY4bnqCNp
+Fts6KOF7mpUVZvMqHaBl4MNJbmp0xdgrse3gea4WmVt71vWvvEl8XG8KCg5hyZCUFUhcZ9uEG7Y
/KME99K6SbHtX5UZNtY1BmrXPkuU1Ma9mfFdrBorsQroqfU4IISI+k53EIe1jgRtJbEFMez3ycFD
cVZsEtcew/UQ1vX47Di6X74YZV0VK8ArUXWEVsNtn3qtc45NU/r+c6AVXnGn4c9HYeVFdbB2EH0/
dJo/dI+orUSPZoQXoL+2Jh0k4+hTA8UJMwgs1oPn4XMJdMPdDw2qyqMFlN1ZAVMokNhMY6WQM+n0
+9e2CVPuGh5aGu7hMvvWlTbRUIFfGvFvKtv34i1i1pzu7ryqKxdll9HYdV00kSUSLGOEv8gKsFjr
hFLq+7gDwAO6uOlceDDk0o3DWdv1fnKTBM1ortKUVuiha/xq2MhUi9GgFqqKH7A0j8cmgcWwzGSf
3gfliO9c+TBqSPt2OorwhsPyTnfdejzadq/6Z0zVMaJRXFwVUo5Gc/ATu+rNdfmAz8I4ywEYCHIr
AICOnC9SjdHnGxJekjnb0OB1hJuAqXvTA4MqvwpwQFQfonQMWH8o4MiVE7bpV6Xi0sA/WWXRMbAM
n3pbMsvviryE/hexgKxeOt1UwV3W1m6Jk066GC6nIctReMy0p/omm8qy+ebUrnunxyItl1MOKykw
1ExAiUvrwU/7jhzwUmYBCQ92M66MKgUvOaQ12oDO1jUHtRPlVspkpfY1CSUJC3rdsn0QrQ+rKYM0
jUOguvEYasAmTj7KRUsGRYuzTUdlG9i9OAIATYc14xa2XCNB8N3lQdgsyrJ3j/Rm8zO/Rci2sHQz
AzKeGt9DKccXS9WQoZHW9mfIgBS8Hq0ZbmsZiPXY++qq8UwX8NpQFqh12iH28alKYBUr6IYAeSoE
QOQByrLFYJ7gGlrjt2ybZ9DNbr5kZaMwmkkJFzASBaRkR5+8ZDex5nVszGz6OGzjAJJJvDC7kS+c
Yj5oKxfCdX9A8pjmO9+37KcBdBOATSsEDrTjvaurt7aKtPELLCMMzcvWgoaMVAf7Rtt+cYWPDtq7
CvTwBo3vUXkscfV8ODh8SYupEHeqcm8qRw5LB6HJgkIs2DQ5kF9gwXhPmsxe2E2JbUJq0S4o7OoA
b7Zdiy4wFpg+H3ExXTWlu82b9jpmLMTfwkuj6WASwbjbPA+UIrDQzzVpnCVZBMxvNIe9G+SXTmHc
10l4axko8JEqvw4RasMJGchkiYAH0bwGSnsObPsyNpmZUMQuwxGdsdE0MOQltmJEcfLBFMhMk9zo
D+SLgGgNw6NrTvocKsC0kmKuhWKJXxGYNvrK5HYosSzHsl8YbSIWNS/42lJt8Khb0FtcnkkZ5C3y
Y985kD3lbVHyBdeYfAcK+3mZIIgf8uxyMOASw4VvJdjG8ntgZcjlNMRHKV8H6QT2cwQw4yxUTbF2
+Pj5zR6m5i5jHtMnHNRu2V6OYRgyUecXoxrVosZuCwspsjdual2koIGeWc48aiMeKur6hyFL7rQo
TNcDz3rLB0sx1QqfkdEZl2Gm2q1f4PHyIhQotVN4G92qxWsbq+SSMtybM4Kl8vBwLju2HloW3ogp
885t1V+jtAgRC+fmNunUuK2Rwy4BJD2nRSJvgEtF92lEZm4bwk8tVGI9jq2WHPOpsGZcntyZeQFx
18hfxnpGcZUdpFkItYhl89VkGj6IUjjgWEeSl6bXz9MUAqORXbQTw2YOzXkDG75aamiF1kgWnsME
pp2d9/FCTDWyIVjCDtzCNbP5qjIjiMJeWuygMm5EF11x64YzegP7YsBe21Xla8aXQIek3NXonts6
va8n8VKEiKQqOSCqTc8jXDKkb8/c3+YMqxOMPlHHe9C38AzzqyTU913gfJPQ2xq9RxKEDtvz1WZQ
8FFEuBVhmD3H5JvvhjD4njixQWk1I5VDNWD1Ru+x92Zt24jwfJjQe5vFVvUx7FeMAZ1OZtDgDiuG
gRuKSLdWII7+VJ41gU+2i4+gGWftUcUB0AnGUBEH2rql2o8qsk82PgFGO00z+YR78OQL9Eb21iC3
Z4Pzy7uTU1TcFmHcPNCP7m8Ds9XJggr92wjeCD0is7b3fVyEMGH8sWXWzo3kS1e2rJJYiYP3ihGk
NKYRHj1TyTN/ZIna11333PUlhuzITW74J+mV27rtihjp8BxqkLkIU1VuWHa7ryUStJ3JImuXj155
AQc9eASIO14kY4J5wcjtN/ppyRWxDO3KHpFpXLAWTajVI27AcsOuYFVOUHyL0MOBUqR0eM9VX454
gBENZQxnE/SNIR6nepPWvkf5l3X0S6axKl1KDzf6yrW1gOD6euxvrTHET1z2SJ/2fIYAdfoutaMZ
mpfHB6wWynoq0shpz+LWAPI3NLL4Go3gtV/dFPP6tipSovVW1RjkAWLnotagoRpeQLSgawTXUdrw
pIuK5RuoscRVoDBU1KDF7/RrNCH1ee6wLW2J33kOEDwdUt0HVAVak7Md4nbCU+c0CI4hFUWwPwQw
DOS3QI62TtMReVDXHbdBBik6qJYlqbdTrGsEgF0s14VmP8Suka/5YhweAtQPdind5aCNyDXR22b1
cNkVfKyu1eXXGbyVYwpWYxc3bcOwmDABDyXK9YAKnYXjd4bcenv2zzoWHSACjAd3OG3CG6Xq6ioP
RgDROBzRakHVaQJYlJ3+mBsQ8VWFLT+CHLAoJJvh2nqSeKSJ4Slus8I1nkKB2bjIdGbntiZ7x6qG
GTH96uEau6RZ9lxMzsvQkyIBsWo8xFFEjwrIxaXVZu0xK/ts2/DFnofCbZhN4Vj0llRfLNaDq3Yq
og0LjOwNSfe4YQwnSCqLwg2vJVQnM+yM6xKN5q6VXQj3sNZu2FCQvwQWYBWxfWLlmGEd82YlJDFU
dsOuR9cOlatLrNp1lDNDNNreVqZ+zjqu2eZV7iyJBjxPKxSUxG32Z8IBZ53VYHsAlBbhnZfrxdEC
d8BKPEm39KXTc9f2iR9qh+8VkJn16Kp4Cy1O7b08c5fEOt0zMIQo6l2QoswWvuouqNp8dyoPJBLQ
Th+CwZgai8qA6Waar8Yov+ZWf9sZEOPIVY+XrPrUnNL1FRZrjg+KsLep6DzCI7Cl5pn4SoGKaV7z
iNSpi4PtMMwMmPGWuc22evJtqCz2hSrNC2hw9yz9gNQ24apWwZe4bHZ+Q1eza+1zzQZFJppHSSTN
7Pe89CWmNP5ni+80193tYMA/8Y0RzzNxQQd62suqhENG5QLsYBoT1JMgoh2Tu7zvvo96YywmrBAs
vIgP0ttzJ2INYCIDAlsh37xCw6Y6YFGrE/0coc0+mRlSGe61dW9CZmtd82gF5rYMwbUMkbWvff0O
Iv62szkPW3ZsOb0WPqTmS5Jgim+hMVWbDjb9ymcWgXHGFhHKiIfVGedMlOBmMAJOWlPCxEmtnkwF
Ys0ZmShphmNsrL9Egf2lBe64KMYIHAdAI7/NtlzpbC/SIdEop9+3APzwVpbtvsQo0eKmqhNU6wmT
w9qo/U0566IjLb7w+rxgyvAwivext26LOFxGbn8fw9PS21qsKw97Z6uxyRuQMkQ1FM22ugZIqW+L
Al/0OORibenVNyQ56Ipd83oKFMgR/U7G3lWf0hcMm0sEfMswxwU45FFwXdYmYmxoitTsGX5ioVG1
aCqXAktKFo7M5RJxImpWnOJ4yzLSDzD82PwmEAOBbo9nRWSjFbYgduhdiKkrjc56couIeNKnZafp
6MccvHzN3lSALAwXXwOkR+Zn3T16hYVrcpTbdIyyfa3xmhNwvffTbFxNhnNvYRFYguPvFq7t3RRA
KfsgPR8TgkfYUuzglt5bElm3Bh89n5Inqgbn+Fce0r4BGgDrLJy0YhXrpNfxge0Y88qdW0f62iHF
iNACNQDPnwDZDCxSR4aXheJeYNPxwX3zmebEDFEzSFL/ri9USuBB/sXQyrMsML1raQAGJhaJ2LZU
jBtQWfWqC7ziTCf5dc8yrtpWxgAmrHO6exarMHyqOiZVxnPrfd30JTiYSiKv9rAsbfAQ0RQGI9KA
hiLkHO4TEUAv1Vj2e1qMRrCxaLVE7EVLf3YHqG5N+sRE2IppMSlaedLray8kzQ0HtYHXLfL7Gy32
xVHCzWYFo43Xrh6Pd5LdP3DOkV0DQSqdjkHAj2NAzzYsu07rG49CE/oGxg486YEkedEpepQOdpu9
pYZmHVoKGftWh4SS2ka3DUXH9yeiCX1bG9iRyw+xT1t07E2XZc9jxmQebj3d7SUeXh9I20Qd3Dp4
kxebxyQjQEgKrXvMDOzd2zgxGLKFQ2ljT+PJ2EYebD9qN4N3nhppsMcOAsYL1r9fA0HwW+AoZnOp
0266nJDbXxHoBfGyjFWDHbedzLMpkrRrrSmvDyqrxbYKlE7yGAuarTagHAd7KlN0ShS6KBRA9rPZ
zx1ZQah1HbXqLfRxsrCrMnbJVOAXaM1JrFyrxa3tOAKiYHxNQ2Q8g+p1h0R0OpbCCu7TDJ2kL+OI
EDK9ucUIdl1MPcR694uom3pfCFaro13LDTiIuzCeNjxvNtK2+UwjXxAnAnRRqoDkAtf4kmXxtR9U
Fx0xtUvIo1dyTuRTFkKzWFxIBNUkR64LRyeVrLG+pzHOIbYGfa09ZQrARqvqA1h+UjvtAisDkXFG
XqwRZo9Lg4IZCERCCESVdez21ExuIJNEt+1NYBL1zUZ0JZwOs3adnHcRdnDHJlyMtOOENeSSMiOo
qKTbYSU5txPvoDlk5tUoGnu3B+yTUlDMfK+4llaIxbfo0fIHus4s6QVrF+4sAXtsG2LJi9nWDkli
Ag+5x8bg0kK0BVypJI4RrmzEoCc5O2ljwYC938L86tKzIaQol2U6Sn0sQkuRYNvx2KZpFIu5LRA1
E9RwwH3PyK7ZuRMBVtBUgqC8roWfLzoNz6aS6Y6iG27ASDsKv/lili1L0gnVjk/M29rWWgZBKWEV
2SbGNYR2g41uVNnalddOD82Avx7O0V1sMv9K0T6SS3MZJ1ABS4osy0aWPn4BsY0jaOZR2l50ucPM
5mfznuKSyuxL0fM+OzPTLbuOFbl4wtoG43gDT9JaZDkRFpnDuN4lGqB58aJp4kilGOKDrT1jKHwy
IjHtYxI4VwCeD4DnrvzRORvt8bwN9P0Uug820DNatl/ISAQ2Ai9ZNHsZTtt8GoIFSqB17NY74DTw
En1DYLEazkcZvomgOWSTOk/jCki1dc2wc+1owZfAqd4sJO0FJYDAZAGSwIuv4GNt44mNyejUb33i
tmT59fc8W0IGCOGChCp8vBcUjx9GAC5EApULmZO6DqDPn8IrbKnfS7jFIAj4/JqNNVS7pqCf4/Fs
6Yes4oLoLwXdsSHRxLPrG4ENs/chPygTMgawGRKmBiGhlVoE+loY16fEvhrABFOoO3cyAJqGzL4l
mv6Y2uEliZC7rvGYqK0vjPlw4ooG/IJq22U5uA9lVy9YVwdk3/Q6tVbHvjTY3bEZwYrq+xpsCwyN
29aHhdZrEtg7E2xpOOV901JtN4qmXpSYYWVVfuEOXrpxD/y5W7au2pG7c8QKizHUV4fYTjeuLI/J
DJGXlE4mw41W0xwupUaijfjyHzIaxoDBS/AxATjXog73FBcXg1U8w32GmzF8CVy46HHxAqb+gorY
GWq2b9BYyNgQ6V0S12TogiVU5WVcm5dViiBrbNSK+uAq0eIz1qdPsF6uQWASw0HxJWufncECvmnB
RJMinBdwzdacqSGgz7dpX122YfjglNFdkWBnU3kV7MKifi36gAo3+0CWM+Cwsmjv5insfeW9qMZ/
aRNrA5j3zmw8EhBc4NKBuogaXsx5paT7Z7RhzyicLzGDlUtcK+ZahFq4tkR5lwsPyFZePMvMAlqW
RTgj5zWLGHDnGnF+rWBJEXxf8tOWCtf91F05MHM3QhRX2OQ2uQbbX4+gxfjlXWI397IYrLUoqmnj
kBfrlLa27UjcW2LbLjYIdm8o/nzLCZEboCuwbXPmBed0xOB2DlmDALi+vLYoFi0JMdu1BgjMEdhT
F4LRaIrgrh36Rz7VcBcRyQaf6g5DzL6b4KRhgRs2oTP17kYBuDlYuhe/BK0Yz8XUYsJyCc8lK1K4
CY8kM887H9Adt0VgQiCtOePNOK/tvsIGGCXf6EYay55d8qML428/lkizWUNPknSnHAe5Xk8QLcfp
3IRQtAobm1qD9N3uFhKjsaeMpc4yW6+J0pydXgPCeNJcdB+eWKerr21KOnjFvv/oTcr4Wteyfqaq
8tJXWNWFM9dc+tCnMWIxi4cRMct95i/9Mbqq0xnF3JAnBKV8m8/iKQe0gAPVJRi67twdKmfHRvTS
mjF1TTeKJaATcKOZhZk6GlaG5lAYjhFdBIKv1NcZBgjiWegenwnFjn7BluBaJvJgmHBNpp7XFObH
xkYOeYUjFgqo1aDHrqp0NSZkmSD3RwZISX024eH/KZobrYAAWKQVSVEujI85mThJnuzYeSlm2ngX
JtbSBDBAp9F/CGoigtwCAl2sqxc7ch7H0NUeMd5u6SNBKpbQhlq8zobxUlfm99BRkPombWU6FApk
nzyMSunLkm4J3VVRwHtkqW3Q5EBHxyZUaezP64jHp3q8jN10h02fzLS0fWwT7QwYCBpr46KFdbYK
SFPb4W7zlnlg4EFlUidzj9RELWowfbLTAup5BI26KzSAV6KaHildXGZO/Zzq+m1k4fgzuuJlIkYS
Qni/M6S89RVmTw3SNyWjdB+a9t7kpVMj4IdQsYbJAIiCHkKY0YEUW0VWiRamJ8PGkZw+pZIrSdTa
clTQhz0aSE96PZcYckduKhQur0UV5WeuCdStU1gI00CEt2Y5RLew//qDJfjohTuoS7fFrLBoSyle
bV7kFb2g+JKuEUSnBv6TRSPTy6kNh/FtX4mAPA+tODZew36v0cmmopZSpa+06jBQDpqvv0w5b8s4
lnNRn9HMTavhyk5J1M0bPK5mlgX3ASbqs9YNw70xmbzzdqZKY8Pka19YFGX3GlzcKzAMclUTsRIw
OLrzejklXnvOd0kpsHN6wpyqVUPWCE16lzBT4YKxK6K2uxaqU9Top6otGSNMkloQbUbRItVHY68i
wsarih1UpjzyL7yISdzMTfjKTX6TouI6M/vCOZjFKHYe1OY3MZjBsTfG6to3MGctwijBZZoauSzP
x97VeEyhe5e4gdonU17tPTMcDgb8OYgInv6Fuhl50oyAxqMJ7WiZlrU9154I6xKFRngaCCCfyM8t
/oL6WBi0ypogd7DJepm58svS3mTOGOPiLhmIY6uFeMNd6r5kZmHeIxood41bckN7k81CPgEG6zQr
uuiHUu5l15LBRN7E0aY5vRkMmlGLzOzJWCbKifDvJt5bgzFzbGDRwNt0mdMjJ4EFXPrp3tdIR9CE
mw1LPRjksRpD8y2zggIuTNqa2VKCklobbcBaHJiJV9wYaQOSPOAD+t/MncmO3Eq2Zb+ICTMa26n3
4e7Rt4oJIUWE2PeNkRy9HyqgUKjRG7xvyPqjWlTmQ17FvSUhZ4XMBC6QV3J30mg8ds7ea4NZoBSj
2/MoGdcgmg91/CoHET2Vdgc+n7lDtWF2Skco1fN7yMB1Qwaeui2Wvm4uybzxUpU8RxnzzdpPxGWS
jy21rOdRo1j2tQnH/6aBO7dwO8rE2Qo6X6TCk2SYtnbD1ufZd1NzTdhgAObQNVtoxNr3JijlKRZn
E4LCQY7doQgyQDJBQb9uhXAh2USMIrM7u66JECSpNIm2RjgUHzJQ8j1ofX2cQjf9QDC4cKuKoH0l
gn54GhQUiFUHO53sdPBSl1WmIoIY6jl5lUU6vhYQuewt5UxnnxzSctqdlQOcxhyc8CzzBTg0rAbt
QNMpeCboU1eNRmOsGgj6xNKpAMlYDdkNnP6UOTehG7EXgKRu9GEuIwq9WgTSBeuvD3a8UDwrC36S
u7BSTpYn/UePs3pJEhjaxXVQ8MLZEtHeGnsZTr6zc/sf4+BCU0nprsP62y88skr5RBpkPg1A6BWF
hZ4L8AjQG19ThmJ1pWGWT0QLrWmSeuHBNqfsKEcv6nadNeCNd9sWjpRsGdL0RDEvjG6zfkG4whsm
tjFLoiDKxmbXmaHyjiDyoivAHo1FCtawpwHsyoM7Gcl8hw5lWU3RgoLJlZqLlH5GId/LwmBA6RkF
O63j9KTJhXlPF9UGp9gDlCmRbiinWdpQwUxF2QcqtbbS4gW9aYvecrYJnKj8FPHK9Zgy2Xl96Qyk
PCPIow381bbTzL7UZT+Ol21qF1/aBJI739rMGI3IXk5Admp7gDydb/N67ErmLIH/YRZQRntM5qh5
hr4A5RmP+a1HBla+bmkWwfFAAkFOXDnTM0Es0q9U23nV3hZdAVwZPyAcO00P6aL3RfdhGSYTDjGL
SWyyaH4MNNQf26uYovoWHH6ggPFbPlp9ta06vwfWmRUKMUju+9Od7CioBVl//ak3lffGjGMCCRG5
JFBxHO3JY1FJr3aNAP8V+sP8nRhaDv2OqES9MQK0yguIxvW20Zg11cYQjDlI0OnjaFPqvDpbegJv
MyyKkT2Vd5MsR7OIw2jiterUly3dMtYQLFo9WS6KB8cP5vFsGX3p3rtD4MJ1HuP8uqKfQeZEiKJi
Dec2bK6JWA6JCEYlyx3safDshwHRybnpDKJmgbxXN+7IKl/npIV1vGY1J6x+TO8Tar7mkmHqQEEz
GyaqHSdgGTJ3g62gbdKa12oUFQl0dAiqFVIodCPa8tmJJexjeD8kJ+S7wTXkyKi+zv1tkbTGW1QJ
oc4V2hw6H3KgnVQGdfI+zm4UrDoHCLln40mAQ+jdAoxAP4JQxyHlx0wj0hmiijZkGvtMlXIR+KRH
THq8RxkE04UGW/LozaPpEaShs2/YZtoZXVgU1Q85uge56xyD47xoQ3IlEoq24CkDLJRfyqiNwefy
t4zMyyIsTeQRqpYyiBDuL66xlECWEZGg47p4IzlutM70bOPFhz3raUz6OkoaZ+1mUfRErau8VW2A
KLl1CnN+hyYZzBuSJ1HfdEY8v6QJZtP1FBSetWq7pv8m6zlP18SD0jPstGs111WYDd+ZfiYpUS78
jdvKB/u5ktJVT7O5JC4SN8XLtKKbkcLtHIzxQzBEqnch4hp3L/wB/oSIPAdZbB0NOXV4koTHzEym
7xZIQHmhmszycOJkg7/KpnEuYJmVRbPOdIWUqrATK9sNfhc5JDwm5tNgadAwNdbuaYvuMvga0eTt
X200Gu0RCh45DECfavZxt9H+uqPcoWEM4BTmyRwj0mPNqJU/uO1dMTTiaiqDfCF7GwWJhlMDU37q
M2Q2bOYcqVGrZIcRLdSO3dBZx2IYqnWammCfPACMI7VeruyzU4/1QjwUWXvMVIifiKM12yfDDaYU
XeZKpv2M9AuCcK2F+RTN1giEuK77Z0aY3teAOSN9VZmZb2buG89BauP49KeMYCKDxcFEoPKtfFcO
WEZv6XioFFzulEagMVrXOifaaK4tAD/JGjwwVIc+sxpzjWqZGGd2Wgglnc8BAlggy3/TFSF5ekhT
52AD4BsOGA9vF51L5PEoykY7vcxC/o9T3kiA4Wk9pYynccnzWFStvo4Yu8c71Sp0XnFhZM2pq2a6
ZLIqZ4BFjUqjM24vTQqD53Rv+VSTII1BDi9Rm03KJn8gcOr9pGor3kfUKB2/ZtZvZMqNS2a1sL29
GafopaIwHKu9DNLgm2+FYCGQQOXe3uhJmtk5g2DqOyO0RLTVjAV1WA8PHNlrTm5DFg3NZe3HKt2S
LIi0N/P1fN25gwl+sM3cZNVYU4POpEKHwgm6FPGxMfMOhniQsHOopLPai7lEak77q/HbLfQabLk5
f9beWnQF27Wry27YtzVSMU7cC0E+ggQUry0zr2J4BTVygce0nJa+kTFZ09otic08Zolpw7zyrCzk
YcrpO11Jl/jlveVru1+2FDNnl+GN/U8Ly08Olj86Ej4LY7FQADsAPG+bQI3UZ99Vo5AGUvskHNrx
321mJ4VRFI2Vq/+hSf63vDL/TwfMT66ZXzpq/j/0yjjI8n/hlfkff//Pv/+vv//Pv//vv//X//mP
Pzpllj/3T6eMa/9N+giU2aCWm/HDef5Pp4wv/+aZtm9i1rDAKViLuve/nTJ/A6ugBFYYZ2E64J77
l1PG/puQ/Cn+Js9Hro+Z5t9xyvwskrclrApADtgETSEcvOmf9ORD2QSomFBrBWM6nHHJJ7tK5DNg
MJoYf7g6f2GR+WGM/ZeaefksXyhlY4+WjkKQ/8laYc2m5tXCfIH2Ug9/rrOPZpY2qzwBcVVN9XkG
fLjyNSN2Ca20d9zv1eh9KWvSAxNHP/iohoXBlKIL9BKj1XMs95Pp6Kv2NabnE7Qg3mPCvnhYm+AW
ajidHd9M5UrwKlxMKh+JzPq7X/+sn6XhP36VpP/vAbjwJX7TT86bOHAi7tXkbrQW9iFmarkVtU0j
PZEBrcrZ6D7s1ovOv/7UP903SKAL0IBtD3ivND99ahnq2na7gvvWkUQ/09qH/qXMbVk63u88Bz+r
0IF5mhY6QwH/wmap4vj5WWI/ZTUmogY5KbTZBia52W8NfKOHdsid8zT5ySYED4UKqYXYk00ZBsem
OurSj76aSYxu+tc//dMFJ90NYg2GDixejlq80D9/Hc14tsfVKTYN1t8LU6OSE7ZTf6ljpvi97LPr
sch+R8v49KG+jfqeZSvZU4EG4T7/+UMnLRBNRKOLoEY7H3Mju3NJIs7GiaZ0YlbqQc7NfnuX5adL
/4+PdQRmK0x2DnvFzx/rdpP2gP2a24jo1501gOPqcbueUHHTqp/sdp/YlG2oDi7yyqYXbpjGHm/8
uDZFy0v537ryy7fB0besBokwif/+/G3QD+WpVCmyW2WW+xYEJyNx750zOFX8HOwjDBK//sSfbXX2
j090F7sLxAobIuCnTwQONGjyMBlJgsq9cf0QUHgPITb0fZhajfEN+vXwjZkFWUXNLJ5+/emfHrJ/
fLrJx2LgcjBjfbr6mavGTHXJEgueu4t5UOsLCEMBALjCG6Pf/Na/WGKeXIhULr/U/5OFD1MyHiyS
aiE/1vM1clB1huCzqgqCrs0y/wZQ4Her+q/WF5Zsj0cco6aA1PHpjlJ42ZwEEOsKGZOuPsljbqMG
o+oa3gpwLYeB+JhTr5nIYUHJwP6yBIE2Nw+zCp3LX19vaf3FFf/p+3x6zLJ4huW7aKhaDUdSYugp
QfcpAzb5gGkeM8SqaWnlKvM+Lsxjz0RK5xPqpesqviimp6Lfy/SlqsRV7hX0vKML+jUIQY3oBQUM
Q9ORiFZgqDw9DL1Q2M/frZEavvo6Zvc9I8qI+j2TXy1xaEnYLUlibGXCiTF/c+Jggyz+svTDfawe
ChERbw7eDhH0GtPnwYiGTRgOO4sQJq8ndAYsNeoauM3tnVM6EDAJ5krbk5DtiQCVtwgVNM3p6SlF
xqDi7iIqMk5dDScAThTXqpzfxxHLFr3bRYfccWjBebmGa8ggFmocCjRCFTzShTzEtBEWHpdErwTN
ZbzvrOCad/4+ScrjAosT3bjStdxb2W1Ch70wCLYZ8y14qPU45LvYFbuaqreLFrsB8e8PfTWtx2bE
O5JveqZyczHs7ICBBOGQAdNo1u86L9Nzk+UQHIwtIIO7IPSuyyQ7DyKg2c30IM2SUzlAcWyIlmQ9
02YkIRfFotEwt0zLQ5O6+3jut8ImbXdyCWUNmyet5I0TBK9h81aMjyr8aAGWN1N4ixQBBZx4NvgX
+GFfPMZqHIDzbZn2X3pFfDkYytYJow2v37vfrEzxs8Ptx07k8ZBg7Vv+Q2n285NiRUWpY0Mi5a3L
fQ0gGDDg+9SaJ6zpzoYz3MoMjffEFCeXNAvpk7wV0BaLrFUwFbS8X0NyGmOOpW4N224gh4sboBGm
dATbAoOOh4euf+ZYttMs/3gwj11Ix7B7S3wawptE92v8afQmzsF4Jr0orwc4ee62qU+edYl4be0M
r82U75SoTwadJJM8NIxTW6fY6OopGA+lGRLsiYa1Svd2nO6GHl20dr8n49GczccQpXERexajPKZW
7pRWW5r5H5OWb6mMeMd5/QPB1W9hifZi8jdl+SVqwgssY6uGRmxTgG+lK5t4/XWK8ExW1rnRGU1e
Awm2X64y2VyqCqH2PAaEYE0rN+r3iVWSZjAfQY4gLhw3HuFtdZxirEqcd6rqiPDXbjfq537Ey8ia
hWJeHIoQdcVI2ExEdmUeBzeYAKHJZx8G1NaRbNxf33zMjNzcP1Suy4vAh+eAm8RTuCI+33ywtF7P
cvO4fgTm5DWzpViO7cqpNEVrcYkG/CLuYCLGTAlU9VK27ZsO3PtAJY9NWhjbyAiuS0XYWGnTaNcU
hlUV3HIEZQ3UguhN4qCYaqFeth4igrkW4uSWuevtzL2YM2J11aB53M07U9uMc+YDrcU7H/IMF3Cq
H6rQWamSDa67RGjFEXkz08idaC41DvMVn4jgktavd6qQ0kjTWHMGvXDrY6TUHlodU/fsvpLdXVJ/
KJfsSqLHk0PFfkgTh+HgTePuVHBMyI60u9vZebZSAJJphZTaeSnz74GLiYX3VeA1rOL4AI78spPG
Ze7bZEKSy5fy4KNkw5Gw9m0gx767KhL2xhyKutOSpNZvePJuMKBt0jk8MtokHgrfEP7gtRiDK7Ka
NsxmrmK/ZQFqsrG7vcCilc3xsxFOL2YRHoJU78q22M05ENOyu4t5Z00h+rooCN74i/juUt8iJL+z
MNDsaB8yl/XlN93Z5zaLzuxz9+gi9UpY1p3XO6goapCocYwi1NaYR6zw3phSyPUnIzkwTTFozM/f
o854Te13qS+i/Nl36N/kSAF7Ajk6jFBEkXv8HkQHCv1owywvBpbqiOTGTutX6qjd7AfbyZ6OSG3O
TXBRjk9WdG1zLdWjV3RXRQLOnChBQoaMJzPYJsZTkttX2nS3KnCeq4A2zNgTmKrG7oWJHo1qQvoG
ZzVU6Gfr2b4DEsPKsQ9NQmCPRbgOz30b4NXKecHhe3P2TmGgVOufmvohtNR5CsctWUkPcUATR2w7
+3r2jatpMU7L6aLFkhRUzmHMlnyiBoLa15R89pgQszmgcLiNmsvZ/Y7EIpDR3rKivaNzNkjn4KCT
D8kADft+NavuwootQhLrl0L1CGIN5gFXVHhLljYT2zn8bse8kogTgG5q0/mGGbSysuxQ+Q3jEpxl
nn+gu7aikwTmlljAKSDKNbwom4zcUOMo52eOM+RBvif5C9eMDqneSfla1PbOBAoMXJjBUXHbT/Iy
Q9FKp3dnM6YPPax/zoNNCs9oPhHChqadRD7L3If+XV61mzEkUSETp0Ta29Eob2gKbXwZnG0UuhZt
1ZFeaxilF5Ht3LQsiNlAhcUow/1iOO804bEGDlvtbFtNB8wxN7InD4JAyrmPNgSCaOi97QcU0pxs
wz58aKbLlr0GrNuqUUsKDTHrtv0ld0eEHVe2bexmJKcVBtEAVnXVkSHlhPe+3W40Ibt4yq6clKDo
nhLA/YqoAXE8yiDCT0IIxOP4Psv0GVPUATAcmwfuvjy9UnGw8iLo/yAsB+RHfdMcKhHeBQIx8EzL
bFKkn8+uvacmPjpB/mLY01WQM/WEBj709spbsuUnRpS1wSncyrZKYmA0TBIAEiJ/l9lwPJRbPUXp
KsPjtZBcTKu/SiLng7n3eeQ6JNOlvegtOyJ7VfWYYNCt8mZfaUy7o7NFtXHNA/mR1QF6dGLeWp8n
Wi+tx8p+hTS0JEQY54J7m0hkRz1JrG5PFDsC6sIeHyZk8WPT7Dn4Pg01NhDeKN6cn1psMJtCAyZN
CWhkKuj/5kRt/Vzqw6KyOVGohRXkSpiEnxEaavY87Wa+2NZNnaK3dRgNszuHKbqGtm+KizgbPNrY
Xs4sRJM7y/N6rqzMu+FNhW+D/eS1ZPb1PMg4Pzl1LL8ywBlgHCVkhKoALJnX5tukmvMvpWwB6RNh
vEC72GSZbFgmemBbMDlOU7FVtUGvR+BbXA9yjjCrNO2xmwQjoB6KvjSk+ZCJauKhwOkMhzLLHP08
0+hH5pKhMBOmX94Xhh0kC/5HbohJHg+Q/t1daWbNBxtoD5fNajFh/PrFLP/iuLCgJHz6Sdj/7c+w
jr6rR50ydUTAPAzXoYkOQFljdF0rh2Dmeq73QzIzJZIoaDoG5gckYe4us+n85qGPsM/pYuc6zbim
XW9Zv2Fd/Didfy4bfLIUxQLnwzPyqWYc6d3E7pBwXg4Fo7y2tXbsQ/PWDBEskdhaHJMlIUfReL7r
TVNtXMa/jLGHjygSDVnLGZNezIcXYZzmbJWheZxnQhBSnc2KiM5e37d5N//mFPYXZ26Irv/9rV3x
6dRbuVMHzodzaJATI9kNNqJ3r+6mr8MU4Kej251cJDg8rWVo4nAWbmLjNwfvP38FT4DMAe3Aodbi
BP5zsR3VPAoZWoiNn5Bp1KYWwT5IGSC2W+KIMTO7lbXKXgyUzUwPqur463X1c7nH4yklDJ3lJO4u
8JXP536fOY3hjM3SFPWJeumEB2Y7KU84XaaVIb+LEE2gNH5L8fqLz7U85TlMAGj4OPLTeskxZODf
RVyRxaZ3VXv28OpaFJx9iAJpbj3rWM3k8kKU1C//9i/+4yd/7jN5cWwZZU8fYJ688oIpFAj62ZHH
wfCRUXd0ICnodfSm3Dh9/s1HL+vpX0/Jj6sNCRo6HMSmBUi7POR/gDWhGjK0Q/ALAbyKHTfeGtVD
prjQYbfDiYcCKjgU3XxhltN11iQwociByMF8tN/iqF6Jqbse63bXc36BdEHKaHqp3GDTCG/bBXIf
ROU+aK5UjwIaeVQU7Jz8OLOVje2SxYdENHDOHlg2hxpzjhAwDxaegXanbOOE8mNrSHIyRuI/b0sS
1dvYvPJzYOUMbITyr6aATZH6Z5btWbZ6G6vkpAcDoy8J1+q7jTsr6PxTh2pIkzAYMRTmaJOURNfV
kGdVGlPIduimFo3bPk2ss6jPDqOaLM6PadOT8eO+AvWkqSyfY9M/AhjHNVAx73Tvf30nPiMTl3X/
xzvxucmpenq7UwjIP0BhxQDeUuNh8icTd7yo38Gv+Xt7NIaN3bCVthkSH3qA6eOvv8XPe/qP5eAK
WrvLnm5CXVkekj8sh9TNnSIx6GynysCg7fXN2sAKSbeTTOFff9Rf/GDA57ZDZxUquOO4n5aeg3cU
pqbr4l5vm5ukKDLOzBa6LdIicMEedFFY3G31nWZROx69LHTJu3Gyqf3Nm2wZffz0DFhMOs2Fl+vR
7f0TjLnMWBshDcgN4wt1mUxd99TiJMI2UCIWwIh7+M0v/9NWszxutHBdF0ob5OFPVzmbUQdQCJvU
odrcZnAY0RgAmddVHXy0SeOi9ClEehklEIaCkIyXtTDSwcL9kZcvAo5EeNm4BLfiar0zbUkliZ5a
9fXvLgyMyD9dG0WtxKgLe6ug8/ypR9l56FJJrgu3yC/HC1t1lliJtEt9tNt9cY++an6nWPf25Zgk
m9KtyK6wrJKmlS5tcvdinQnUrPPwIOIBSEetm7LhtOwXT4xfwYhAR2if28ZM8DZU2bvX1y5wgx7v
0YqXFFVrM+Z+QBaNYuiOVlx9c7oQs56VBW+M4O09J1PzziNm6TFBd3oqiKwuEIuWyGl9RO83MeoQ
AqRzGO0orJ7p78qdBjmOQ17q8s2oNJGxfWxZiPRrRQhA1zXsbB0AGnywEqW6a1TFPSENzL3w8mfv
xCgwpx9COROaKssDPpngqg0q+c1qkcVMrUq+epVnPZJaN911lVInosrRG5Jh7t9NykofHdy32zpU
Yl/hIrkY4nh8LuvUOk+BV163ktzOPiDU01G1972eRn+N+QVoDfjqEXOlLoLrDs/gS4QV7LJhFz/r
tIA2k8pkB1qtuu0sH66O0UYAk/IWnx44+u62i8fCOrh9kZ5loUkoBFGKtp0TrHcflqPYQyWSHeGG
QrwjMWzEybKrdou8KduFfpTdBogDr7Cv9N9wYORnq0+Li6rI3UvXSOtTaXBu7rORJ7RyW2Q9KrIJ
ElGx2jiVV0a3hjYxzbq+LLoLN4KxsO5Nq63Sy6Jv5LwRadQS6pt1Mhi/pGpGHbiyJxwQwdkMlPOV
MVGoXszQlhZOUrejc5rHfqAvSHwHqpDL0niPSoET1EjKXsKiAfnjy756FYYwYMa0SuN5rhz7o+vn
+msDaw5w10jEetmM8RPy/qUt7CGYzYiiZB36A2FkrJuN2ZThrsMdegpQMGwbzF8HbIgCn4oyLyFi
GkcMhi0C4hkEp2mFx6hCm+1hVXpwEBB9lREemao1GkqoBt933eeHYVIoYDgVHAPkeLf+ULmE57nN
S9Aj0IqQSuer0GgDTGN2cqtcmnnD9GbZhjNdjNIWr7bXtojv6wqXzDCi0vY1ipUx9vmZfZy6X7DG
yl3owhsZ3RCbbW14qHqpaDeGYwy7wsywAqVee+itsdsxP9VniHAmt89G5+ZUVCIZJRG0qPxVRdji
4s4J31u/m+7bxCxQGxtdtThieaXmPcKXeSSV142nbMOr37lAbd0/JASj3cTjIlVPEWHlKW7ApEb7
1VS6ORcmPCKoPmjLe+1X30aIoqCzXAv73UTJkm56APKnqQ9Z4GjsCKaaWlqtYAK8AylXyS6dzPwu
I2iTgyyOF1RXrvUoBqlemqn1znXqVd/adMlBmTsjUgREVu5pbhr5MLT8C4sVrHzoQw81rev0j4pa
5Ow2JtgNHo67chDtXRfTC1wR7Dth4CnlwZ5r9yr6oUNDVjXeW9zocz7U6Tlq5/zIU8UCtpb+l3CG
7r4iRvo6M2VA6iEN1zgieWVV/VC6LU4KsnebyHgdGjO7HpZPdwYvw48/dBttSl4GYUuHJB7lwcoN
61mnSfiFacZwWRhiIv+lY+ph6l4f59rJMcS5dKBrZevhHKCYP4mgzikl9LAviy7aSHisO8jvkNLT
FB6GXBSX+odyT5LoNNDhhAtDURSUd2gtmR/49ii+2LNS5wj95znKDfshC5LwQpdG8d7Qn0jXUOHn
c8mNucONkDwFadFvQmLZ000aRCKBxlEX3zIbUz0twdLdNTNzy3qG7SBiYSOJimmzdFFofxtgRzxo
e+KdM7bVJZqG9qaxOnlMGFswZEAc9mQrYVwIjGynOnUm/CmEtiCSzQv7mOqguhkJP7x267K/5ZTk
k6GI5eTQzk755BTVdeCRC5uHNnLz3m/u2twj/w39Q8GLNQt3hk31f0JZgpM0NVX8VVvKfa1pcYYr
RnOoo4fEcr67Nkm1nQr7DEce5eNcTS4ty8oZ44tsCGYgQBruEH2j2bpiKtY9Kf6R+MlGy2OVNPNT
J/mW6BYz5hQ0fkgtSqbgCiN+iaQJSd7b5Jozg9dF/kkDvCMM1xpg98cpKW9rf4n/hRXh70buyr1A
1nvjjbq7rqNqfmrV5PsrZFC0vQupb3ovQhBtUk9xtaqcg0UowdIkFhO0sB+8vR/L9FIYQb6ZvbC+
SMxQ8z63XPLC+2ifIsens+N7LS0Zyzs7YSnXqU9O5kC6+T6GF3XrzbI5poRdgUohCTe2A+d9jvD/
uh6b5zBU/vEH90XMZvoYOWX1mI5Fei3Tsd4GXTnRV+3GZx5jZmVJILY96uM1liTvwuxBxU3FbL3Y
TVXdmaIxNn08FFfaigOeD2ktTbXQfIKng2Gjc7gyTVNZr33LgsfEy9E5quKelvpInxDKE7QrDUOh
pUNlZ1+d3LuGecSYrrixhLGVMF8EXiHHuRsssW4ZCmj/wJF55yXFKbL5K9jNO95I6esyIaNLs7Fs
yattXNfko/SXVXk9E89YdHdushPVk5n268E4q+RaqIvCOvvtDf1NkT2YYtuON3T+xPSe1vej2Dnx
puhPRXismMAEeb8OjYNlfanUY9h+1Is5G/vRdB30N1Z2NIo7J4AIJ8+27DaKaC9EwatQnuX8kdpv
5Xyq3Ysk+kaluNY4kfvaXLeO2KLa3WQLotJpn0OL6uFaq25N62bfGYAUompljgfM6qvlFb8pfLfd
FuxKV7pVtwZE87hOtpHKbgVKvYhRYyyu0vA1xaHLwt64Od4LqEdWdz1nPNYBOu5iHSZHcuu3ZWFu
BD5DiGOeRcqkkmtcU0TRNlzOFzN7zJiSZssY2jpo/6pH3gztYW2n7OwjulESNAJtvM2U0KtKfkQK
q/mkPswFlD/y1pqCbWje6uhbkD6wdaNJrvjrvK0yip1r2E/+omzXwwnxzk2Mv9jMQprwL1Xk7NK0
v1RdczlC1eh5XCTWcV1t+x74GryGLroUOr3P8UNGSPpN7k0j8ucpIKxcZufJECg5myu7ze58hAOY
OG8TuqJzoK+VMZ5wA/J+n0dUwOuaYh2T3rkqCffKX/O4fcjzBogK9l2r2FsCt2jw1CQt0IcR9+TM
SDj6ns31VdERekxB5wLtEOIK3iQ9YXWfEXDkJ4sck1ziGbCJ1aAET/amgCVXQuXJvyXNTZg/SWqD
rI13Rf+NSnTrOe99GgJo3bY2BXynL+jkfVjpzSSuo5LBz4QRH50vWIFjD/osgfAQaeY0hEMH9tzR
KbgKy2yf1UgsC0yBWXob4XXF1n/lJNGDzEN3jRT8rOL6ZiJvOsEAK+ZTzlGWlDRc5+WmtO1NFRh7
AJX60uINlCFjt9r0LSJ9uje6XZgkFw1XrM7wqMxsY2yFsX8j/XYf+HScJbxc+eJWt23hI74P1jZt
Z6+04V/gJhYCIXu9thpiRmETKhzhjo1Sl0kIcCmk0yv8M0y6fqS0r/vhuhQhqvPhhq+8MurnOHl3
xfsYZ3s6tFyAeqfh68xjdjNgSslGvWequp396hpfXrRqJ8xt0XVkNeiWDWsfj9Vl3sAqC6Fpji24
lnSlwFHHOI2VXqqKR5oQIDmYfpTuRohp5XjDQRv3kA5XbSrIzAwZOYbbtnigTmLCUG40AfQdSASx
z1KIXXSOy2Bey2bGE0tCNlDOpPWxtEgu8jGNPmZMen55SD2m4t/7+Ml1jznN/54bZ56q5BwC6bfS
l3zi6PuoNCmEMLDge1pf4s7alcwVEIUVeOXvfN4L3mI060TPQzOdXUPssqJhemI+dO4SF+6vwvFk
wrgyBi5xUG/zcrHqIBBfdgvcyKp+8vWtydKKkmydAz0Om9t6eMi7pzF2N3BKtz5Sdh0wPreyc2SS
20s0JogGwrdD4B7WTlPfc6jYtkOjVqZBwzZHH4f7g3nu6O2qhZ3jo/VuCeQsNvD+kAR+hOG148Yb
VPAcne3dxImKKnI9Zd9zMtk9cWrEs/RufZKe4RStNQmyxbsnzkH/FeCvU17q8GTU/Up6ezfJdw6g
vyrZBmbMjw43YjhEMiZeeuubL16+NWgcgoJbMf3dEQ5IqXroyVBWWxkcSUBmHruVmITj17q8gJvB
UiN9G8Zh/1LAckpL4iKSa0LHCZwN2Q84f6c2SYntlQlaCqBD6V0nzgP8hnMt7kT2pWS8LKJTWNyD
KqP48Dcac1LIWRUb19Jx28wu1kL0AQY2dQJMUGaDPQXgIGx+SMPsismTa2JcwhLjeM0m4nzTQ5FJ
vhQuEV8G/2PWZ+bh2gkBw5UnWvgMuuE4dqQoLnSEul47GCSC+N6NHsLszpV3mUC/SlsDFyKFvs3l
Id+cx1ivS//KNZ4MQIWObE6RfNAFbtFCUMG8a/WRh+S6wAGByLROugeJrbEIH+vhe5OfXabkTemv
RA0k03/o7fjEXHnlqpeseQrMfpf4l/Bnj1ZYb4YafSZ5vn5k7vKZ8PlQXaCgP1gIK/zmFrbA1nGj
e6tH1BHjvza8rY/NOodSaF8E9BHG7IFMnT7RWxnH9wSejjy2Y8VovS0wIbbHAQvE2L7VobceSdUy
GoFeBKjL+B5VmlMWscbs59HZMq8Es1A9veV4+AOc83mB9wTRPxO5XnydOXVVbBGkh2DBIiM0nreW
/ZiR2u1b3jr3071ChuTBmTG8m5oJeSjlri3MfQE0L3eAC8UgubCF5u1RKcpXtIFMWnruNdOhred+
jKS+yBehMZCxJ5bmBcgJdE1qG3jf4waEWPnYVS+W96EDDMf5mjP3Sqb2JpsvmUKAgn0c/i9F57Hc
OLIF0S9CBLzZkiAIeidHbhCS2IJ3BY+v78PlezM9oaaIQt28mSeBaAElGGSk1tfvUaMB28Lg+2aU
n1qU4cuY3Jejvi/LtZI4bsUEEdP4GjA+DM/O/HvttFE41eB7zPm6WNda/auCLySZ5WSx7c3zS0d/
t2WFJzUjflKlnHVwNAaNcKS9jeKPxP4RmuM2nbpULBt+TcynR265h2XGJ8qR40Fh5qYacLoGezG+
yo69XnqLckzK3J906amXjyC55v0lTdNFTqiZ64xvq2KlE4+WldkrxBNjbRIpaxb5LpwfCZsr28tk
fG/bed0yoJjNvEo6E9vJridFz1jTYV4rHY4q41e2Hnq8n8eQpAYOHiAjqfKKpO5FBMD4oEJJ4q60
nuW7ZfyCA1p0juMGHCAqxxI19Kuyu2bzh9SwYu8SSCOCm+bYwJ5KmFpedxPFc1DQwvqayMg8BJsv
r0mrnqdtbZ5zifQBbeBjOLpz+JY1tJLY8rGee2YUIkwaNFxVetdA9MZKBnXgbjX/RFZfsoyWHDKr
iSQ2MzeU3NmYNh+qjucOkCTzEt5I5Kus/anUkKXk4CfJFQzo0qK2NFWszzF7hIbtFvPN6FTanAGk
wNxpUTOS3vHKnPWZifVInVeQc+l/S7YF+6R8PhDdWejDR1efmEY8TPOrSl5BtSxq7ROYw9dEwI+P
vjDa5dwAaWryQyJ3bintx+g2YknPgf5Ob1q5DblhlNCUZxapVsG2Hfon5KhWSXZh3B/C+NYBe2In
6+wN59cIRnfUZ68LHLraEZ0vEkgjykg3UXIW0ElCar1rlpeq/OGMybFvS680lGOdlWdg20thWu8D
AAylwQmUByCoGq7x3UKlE1qhOjnMhcvK0cuicB2ZaPijuDBEeyEL4SFudxlwXAeHRRrXD1ARXizr
htvL8Qdkll+lJqR/AqOzCNrfsdgOxdPC7zvYkqurxLWT3nooWKDK4Tt32m05zGv0Q/pZzMNESjyZ
lR1YCS70cbDuRO6hBPiSae6R16Ff8c7MKA+Oe7wH7bxFgtoSINs44bkQUE9Se68Z5RKm2zETgEaI
A3aT/YaRcJ2ZiW8rCglw0k36tBkoh8icyZOa0peVvdX0/OMX+r5f4CFdGBiWSQ/CniWHzKuyET81
cNqIpzvUINLJq14+ihd7J+WplsRSxoVqcZriwd3WDb7LnguaMvuUbLqGsc8mlC0uu9R9ZWRsd1l+
DZHFSmeb6RY0gFeqU5ZxqSi0bStd6CUFtMmS19DgzPNi7u5t9SQhWABThIWAuTEFEuG4rcq0EhLv
k0udQmUeRfUsKb9Nu8aa4M1JQWC/9orJ5MwFJGbNQCZKGnvtpc4LHaYA1cTgGg1p7aA4ibL02HGi
YquL0uwBGMdrIrqrSXm1PnYnXn7HHJxp0Gpe5PDnVBNyeO8y++47a/jUw/lc24GG+0fZy9P4MSn/
8OE4S2oFHPrquwMt2EckS8hxDy3jCYCUW/X2qW/DZ1cO62yQr71tcirwaxg7OG+fZmZTjz4kGE15
A8awgfMGiLQ2Sf9mxkQism4grPc+N1TYc322oA04QIuzP0N4gtL8FNZHMmFYbE+xkqyH1oKl85sL
+V1VenuR5aWOY+dVuj0E3wRpjJNNTpspwhp9ogt/iYTBh1xW29wlnRW2+ZsxD+IfgFcvOlJrmbzP
G2edldaFwPPCaVKMbNomlXfGa6yqHOBaPWVE/DVEazQLvLk7sExv6JdrB4AfrAIEqQxbulmCs6IO
IVfvRqH9DIXCT4bs07Qt6+3wnEfwv5QXyVR5aIZ1BgiwG+d4Q9DMg/ccrwYEmDqazykOngyoTxk6
iylOFj097EGffJlVfNdbLm0YlIE+5gsY5S4h709lQEoO4wYSIg6/2G867Rm32NCorOfrNWOH7uDC
DQejAgqczE8SxkujdbZFU7KhjDHWPkxr5Etk+nUou/QNwNeqDwJbwDCcm0K7JFLt19p+5MATu3Ec
EFGZpybdM+2cMKF5bMMfu8tXav3EQLU3rX6pls1Cx2KVGJRRDt8jfghyu4uZg5uXyiXiHm1JJ72o
t2XL6zmxoTjMmzrsnnlQ+RMjkjqKXRLEh7g2/SqLtvZk752xBDmptdW2KDvuHz0JclHCCsgGc5MB
cebC4gU8mWkt9xsYUgsnQ6izpGQ5SbMnLOXkADH1MJqJfRlp0dqyIfImNIby86pGvyr0aWezV/Ck
0PyCoeG3LSs2UrExSk0RtXyp8+JHptzopuVOvig1fVun2MNRVuvaxZc1cccSJ81KyycsA41At/ON
BTQ5zlOZPbuAjzmxcQlLOSsKM22fpSHxyo3EpTHbzSQcFQ/T3A7vamGCyasw+VW5piNcchrI2tSt
1TAGApFH0XsqFe/gnLp/oxGXHfO9UcI/GrSjjnX6RjOIcwafZd/VtAJRgxukXSi18V0H6kdn1p5V
5adgAnPWKTwlTsDVtZ+kjVRxcdGyHqdp9NL92eYfQRQU/NUTcQM4rp0ay0h2SmUHS9mpz2o8krdP
dGcJZO0GDyd6PS41Rpf4KMLgnjoqD7cus4YPRdIucsX67h0HLiNwNzKxXDJTpJgm6WDzdQARlFnW
9xqAUQTP4m2qi9VAPpPr4byLCrPwOD6L64RjZEFPCq6x4ZSa9q6JO32Vst/5qZyXthSm27i3PkzC
1lQ4VGzuC7u/ZaGjvQ8hNxM16pplUPfOsqG+oR9oNSZs+wZEoNnHWTatO2yhtK+Me9PubtooHkU+
P5u5N8motn5qhQcqR0+xZbogwuuLPsQTGluECjzLqWtEegjwJtlMWZS7QCemr1f2YzGG5KBFGqQ8
2xhr4Fsw8TlQRfBapivKLSpPIZ8OK6ZcapxkgTl7iSLM3TAKZr2J9Jyc9dcaFHHKm1MMwS3Xzc+h
NI85XQRjom9Eot4VLbPh3PIurRuysa1mbzIneDeLRvYrRnmpyP71cpogHbJJETPjv2xO752kGqto
Ult37BixRbOjOYSjS4EhaR0ruzpDRs9WUyXF9AhWQIOklvfDOCrrYehmqr7FM23t10cperdK8mdb
yxTSB2KFo7JyKz79PAkt365x95aO/lUX5d6J+Jcdig+8KowvVmSTV2ZNLiPFtGm40y2WCFKcaW4H
lhyPlYm4PyXyzRbJuMttLI6y6NXNPOXVScKvvWyZMl26rRCZixIDYvH66qRsfheSaPyQSZANhUJz
DS5vZC1OfpZ2E36rRJ3icoXyLHuprsSuXRUIeGW+mLDcL+S+aH+1boaPKGsLK2MSJCX8HAe1KP1o
kvUPwwkypDysR5cyGhy6Mso+foiihgtkDTDJ3FHMkJo0CIQIXGZIc6DSm0xpuZ78E/JoIGqAWLlZ
g60Xe6UaNV8fFOei0FFSMfuGnDVFRoPjt1MxJXDTckJrlZFPQPht7P7UiLlzi5BFd6L1xX2IHeOJ
rZ9owFyVnooMLXuW6BVOTZkpyJ15BaJytS1isSnlN12uqgRg/Outx9OoJI/eyHU242y//NF+zdTD
oCv4QywGyEDL3Jft0GXxtUuB2nElqz9EVm0n1SBKk94UQ7wotma7q1KHByFIb1Pf/ZkF+fLJ8PLU
3Mz1uBpTXmpxURx1UewZbI9SOp5Ts9uzJfmuhuoMmOQojeWOtVm6GOAaszdex+Xo8Wv+S7AvdjGj
UVuHX3Y2GqhwMiQmgRiRO/09tGe/l7LPXg5fX1bPUJuVLj/p+3maRrTTcwI5tJNsWiqTF5Gs5p4M
/JK0R+y4ZjrD76JXzswJlstWsa2a7FyGOROMtjJCsZgCPMd9v7OnP8XICR0p5zTRGMF0NACz/Ug6
A5RrrU4+9ObfpDW+Y1I4akX2o2wQAQSQ6BBiHXn8KG7ubap/j223pfH3SIqn+06TODuDhMHpb5N3
Z3zI6bZkTkrF+IXZ51VpAuklX0iGmPh2t7afIA5vJVAnxKCgRmHS3WnT5FFVmiHssxyLS+U2NZVE
XU/xW07Y9BWEoMK05mVGNsKzw+5UIHjiO2+xx3BMHeu8hpxi63N1AyVLN4qcONK2cezDXAuSoemf
nVCWRDzRk4J4LwPOvaGDlJ5Sd6bbBVxdMsPkUEekwrXSwWMS2UkaiIRoFRh+W31Y0MwlzVrZDBcW
bpBKtrk7RfyUnfzjWIDmQEjeuVadE9uaIJDjVbdq+9jq41pM/xKBlvSy5Q+i2hfCOeplf2ynaKPj
LnUt+VW73SguuEdOg+DoDHyv28m61VJyagaMwmr1sEnUn3MlMfB2B4Klitx8S6ZMyXLTVhFxs/BW
tcpHKGBpTnPYuyDsCTVVTQfmGeYUf2h+aMnU4KSPUS2JMH8WaeVH3VBuMiMVqyAPIFwmGotpJz1J
fe+FZc4HYeejp0LZkm2kaVY9OCMBqt7luEE/N5Hu9Z3m0HgE8lOcomCYP7Rc7Z7gaGSVtVO3YqDf
lLZ2GGF3eQ7W8bC3fBob2Gxn7wMXn3ycd4N6UboLwCoSd/J1gFhA/Hhl4blDcfQhBt3kGkt6f6Jp
xi+IgllztxsL3leZEqLvSP3r9s/2xjMgdd4imXdDinuAtx52lpEOP3dgLb2yeZ/OUXzDd0yqyVBw
aKShO0zSt1101jt8rktvFNcqxpTtgM/olIClTOeZo7JqIjDXUIytlJfd0J1aqXwwUnL+5puIJXAx
PoiZY8cbGIlRP7tXCXl+0Yt3jkZ4heUx7LGlREbsbOQk8B2dAqU+Tk+iqnex3pPLMjfOaMPG7S4F
MuOUQfTIx30MBf01QhGFXEom1SVQ2btEnJrAQbgqPxo4GREx81zsMsGiolWvXVTtRppgCDEFu3gE
0te0Hq1K+2bUOWJH3yQdJ9nGvQvAgFZ7g+B9UUvLnJYcgyCiSrQ6icFJ66o7QbocQOqZD9lOv0oe
ncRkLYRL20rfh7Q56uyyi/e23OVdySWYXlQ8XVMyYZ3xC+Zno7VdZfi25TtI7Xj+zMS9Vd8czYfE
RMUNsCd+A5twUPF/+B33Yp1IhjDhwOYJ0FY6QgA2J+zgxE8Jth+AwbIu8KuNp7R87znqcuefbmJh
ZMpzSBHaA1VEGF6YUJOX9OE8+kr1ZG4+mnOyrSMsk06so+6qqBuJjSaHxpDB6bFJF+9YV9Go50bi
q7bvYr70RC6gpvkSYOIp+mqAghtirXHJINy6sOunWvc8rpdSfh8ZKGXKP8rE2Oql2Ep81qIhsj7d
nPnNjmtXJK+g1CZtuSCKb915M4ZiqaGdQOIE+MPDmnNfpdsb3mid3wztXdaY6OBoIs9kN8Pamt2h
Hjf2K29Yn7GnuwDTFpnm8dJk9hyXNLwsS6i2Qou4p/JE3Zo4WJatWMjslNPPQT215eBl2raHkSsI
j0fJV5BKbtY+M64DGnAnuaFf25dQ4yE1M0PwywwKf5q/HfnMgmYtjUzRmxBBzo5oxTlp+l/pbBwk
9Kb/s5o1Fm6/wBij8Kmk5Du5T8JaRwnJZRlWQQF36ne0jwlYZf7jrh1u0mwJftLVJSQtNDNuWPxy
y+FJK5k/2fco+elNrvTserN0n2ekWCWEQhYBxIb6G2I0dFikbpZt3HeXHW6IYlBcgFArK+/QZZqV
xR6s5W+CmkCK7lDWd0HmgnSRW6HzajFqEepbzzT4GhSKbE88Boj3Q+3tbVykq3Aa3ealYzszC35f
mMfY+NAkn0u2K7HopZtkSN8a80NLjxm2MPPDnmD68hXjGjMWDN58dGQInWGhz6BSu/ivRtJvedzb
aDOkX8X0M3OIKCU1RfVaS7adsy5f/TXm1pQVHgPYnJ2rau+RvuuoJG0jeSF151RyPLRh5NN0kVKh
Mk6nSEu/E7F2xKoy8w+jPnDp8ZRcXhZ0Fca9jM5MW2LlpY3GMUCPgYTHvX2BmUDmAP1sQGSZ1Hpk
h2BKN539QdslnhIvkG9YBJaJqW8d416Fb1qlXOhRMYqQshD12IBuUnICMuqvXOaQiws/kZN1ay01
tV5oWNxU/I5u0Y4HEuEhl2UOVXC0xaLs+4Nckzude3ADLzkWUj03dGyOByYad4oGPxvYHcMUu9dz
uev1dqsPxbDJRX1TsYPA61zU5eshF3wyDy5OzqRtoqZcAhTijbxWJ+Z/6zcBZIzUKE1cCekMSAOy
wphG4khpVg7kZS4e2O64nXivPF3E+n5KxTmvyy0lFouBIHVFhLGLXs0e8QrLxyrtwcMZOCzsn5f0
rTSfNqe4aA4h4Qlb9ofyG0Fyq9tblZMs5Y6kGucsBsBqYan7tsaHMhQ3zZpcFCdPvGxeIlzrsUWt
0eRKXOGV/O7w5cRNtsziHq5Iu1bsiQYDlAI+XEEWEyTpgrep0Xw6zniuOBb4cE4pliu1S9wxx/bA
fqGp2EOQ2oRRwnYRHhMqcgDO18yMczf9CHKb5RjAiG0gU2teMLIgHJtjVJ1YZojh3Frwde82bL+C
3FlmM0Hdygk1jkNWoG8rIxQ5/IegWj3kCpioxbKE+1epe7VlHvkY5Esa2Aum0YWkb9IGB6Ou8WNg
3/1uEtwjEybMgZei/Nt0vpTezXk/sjkrbjyJVOltSoo9pemzSz9as/KcRlqG8aFllRQgd9fUZzk/
vfTjvJ5vdtLlp1TYniGRYkouA4vv0Xi3xpWOZUrTEsJzD0XNlxFJUdY5tbYeEcJbWOsyJWGNddXD
DiOSF4lN3Qm3gJdbhkiYj0H5rDNxTDhlA06C6TznuMSkB4nm5aC8RdJTE38C91sTr635kjFYZb3p
FyPCxIscBqmyKrttg8e6tLcYOVzZehrhhuGQNf+6Zp1esgJtMfdp9Vp0rA2dYxR7cn2tUbyN8TfG
1SI+i8wC0M0+WjxpgtkJ5FuDOBFeGwayRSl5BSzGqmL3PrN8eUMBxvwXuRbnnQJQk7a0PrNdi91r
xUCumOkG/OB5ioE81/pSYF3Wu3vNhsGkb6CQdwo/VGBczYitO0vevyLCEJH7avOZplBPj1GLiNX+
2OTkEdmC2TnnOZpVHgZ+bg7bnCG7lJsvbQCKzoVzDKFbcz1YTDmBvBcsNIU/rJk30x4UlrbcFdnd
lemVlk9vYgVkZ9J6mAZYMBIOfU75myiOtvYRNVRtCa/oz328BQm6MOt7M79b2jUzPtrsB/uCHh2U
16nbPsZsPIbpL+mndV7eaRvEqOIm1B3JGiVrjDe8oYd0X7brPkCdVBbD+E5Jx6LOozWIIj7PkzPf
eJMsRXesanVBluZNC2lbM7EatITrww1uhWVvLSNe0GIV87toVGzggB8IJbOwOKYkSfTfGQqaQWmE
RnSTX8kcaa8uDzQR3szlykgEuXfVfd0pKujlGglWfeBQfxbyR9+ec/PYd6de+s1TPxb/dGeCk33q
AS/K/WPWD2V1tefrwJ4XJVhnAYXuvkx+me6Wpj35CJpMVJxMsEUMjp7WnRWFPfPFtLYBc77BI7PT
ae5zqv4MvcltbHmp0B8lQWrcZ9baVrwiqyn4OVTpdjQvvYrFak4ZZ7wufVrVey1v1QGVMFgWlfjI
p0cmdZ6qXhA+TLZ4Tb0rROJ2JQpm8JTqQypbiybaNoF0qyDcdg7fNRX6g19WKVVsDNG8qhojI2bH
prT7blQAzXH7ObM/yLU9Kd+F7pyENi77NHCj2nFHRIkGEn+g70Burov8YavSqtFebgw0Ry7MpDbX
MxSE0qJ/VU28YI5Xqvn2cgQp60bBgksIiy7RVQbvYZDdCQUtj9Ao+2YbwawzjLOdHEbz2TQZb1WJ
TheslRCMK7jMwnw66uhBdVv11QbHLbfbW416DsR6iey+NPHiF1zd7OSqax+6hURleqSvcPBzDMQ1
S2GqdHDjUEe0bmVG5c/YCWkXoI8q2FksLYpqiwxLPPxUjBNo/4Y5hCtovRVcWuWoWMJCXXKsc1F/
A5XJ+yygx+GYxkdckn5vFr4ajkvdWFPrS6gvYi/Cy7I9NqisprPpJOLw1EV6tb2P+eNCfryyvZ36
XjNdzQ/u4aLkp3vnhE0YMs3xSed178CeD7ekGtESb5YFn2fZszJXsfaI+W5RQDZiBJXKFcE2L7cP
Kgv2sOc+raasuIH6176Z1C8wOa+i3NerEdHoJlHiqwZuKZOzqr66DOxnEJxMoX6l5WGW81WraF5X
k1Kiuk9WV614SDUn7mDsjJ7/ioTDkeqmAccGFm9MyKz2aFyiUhCfiih2mP9plWv8CHR1n3XfcIR3
dTNDSpfLDuokMGKdRDoaq4GT0ERLyjRtAxHzWQc4O6YkWGcRIX/gE7TNEZRqA8ct4oRmE728D4Wu
cicdSl5RJNwSx6CS2GnejSDiX3BALIopCFxd5Nwq4vrXli196YzzNc9B+JXRX6Irx5G6jQv2Nsmf
C3sfWNnVzJFPcsLyI4aAUS082XwVcsr5dS6kwwQepMjK6wA6aRPPpk9Rw9JQMj/mGYhocGhm52OY
nD2qq91wvsW4rMyCfGh7kiJ8rT3MDExb+K1mLxzzrYQbkUUZy8FhPQ5kX8mRFi09Rfkuy6Bx1Erg
WQU9vvQt/bNoT2sc2MhZexA6H3JTH+My8xGhqB3FZlPqn2SSrkbGs9PkZ4cWXQL2kPQtqAQ4bKgP
GHJG+HAEjhjMdD/b2uR2hvWWx5yTKp86rhc8Vs4/rSm3rTxw1MyPNh2uSi/BP8diNts/MzG5lrWy
zVOo8RdwKpg1+cLo13nBa/rUpncjx7xZUflD7VHXYe+ccZ2pi66HolnQSeFN43YaMpcavfUQma5e
6t9yAvc1iCkF3OkqOOzXLA8UgyUItzywto5OF/WCJBcwTtfuAxeBL1O9TCbHg/I9s61fjGxoXnmD
5m1GDR9GdmUpnJ2AgEL7x5uRBY00nkuVaIPg9GdLaT9wu/e48nhrTS3wYmtZVWdBpoZyQ1a4JAC1
hUR5baSsVEioNScyIJ55HzYP/IzydMSPYtjfBj2Z4V9Tb/PhI245T4+NcQANU0aHgT45ix/krULi
nNZOjyLc1OsMhQl7hehO4O+Dxkvb16LJQwVri22UcT+/Fhxf4bXrgfN/9Bgb85MZHORnjk9tutCm
g6FwMP3Y3jfNLsJAAx2C6njYJpwvjXGhCH3Jj2ZP1KvQqMgJrdMfvMcXwmZvpsm3BDHvhdkF9MNQ
0+C7mfqrPPzU9TGEQVOBm1w4v5nkxvj6TWgP8fysFBzE6bXXLnxlWZuq6psFY4GrUMqT2ZauSi3G
g/8LMk1HaJ/JO3mMw3uhbeVoPZjrlAnYrGkP4XcWcdF/E85GRUrrXI3bq/iU+pvWfWv5bxcd55L/
AIMOLSiJq0eKSwu08aY473O/noGFvs77TkWN2oDjJtT1p+p+WfqFdmNEz3OGKCDuxoqSGye8N+qx
yv+JBhHtXlB1QhXeUtUx1WyK4LvDf5s8iXdk+m26BFmwkmPMosNZwqqYoXZ+U/FA0/KSH6mnzcHA
4gl7m0n079U21BSYAuhC0IxFjLdO0646o61Sqyw7FW6PK1XjVb1KBvwt+OamYhkXv3rOQ5MdFGNL
3jRI3OYDM5Yz4iz4LmFPtTBpWh/lRC2PUwKJdEOLOM0pLhYbfpEJBv+e0opOWU6hh12XmRR8XYjt
o3gyQg1y5SrCzyQv6ldy/QmbCTBMhG4wMJiVLmsGOX1Y1tJpj0Opun3+SLSXR/kCTFyRD/WwSKtn
FIOwGkHdP/lrqclFStwq25jlxqkfWnPs5KPcuHSEcIlZNdXZqg4xrAXVfKDS2O0XgYsSn5iEUE1J
juuwMyC1F3EUQDfhHYHzoJ/pp5j3RgJVgvn7ZBYXXhjsYzDqara1rJ1DwAX8H2uMncbKtStWdgSf
RHYQnN/qiMUp9wp73uj5tks4MtUHOgTol9nysZHMr7d0dTEUV6HemA03nAnkYAg4uVXCnHxvzLuG
biCMLQT7ocMsc01gRwiMOmIRMpUMezX/Cjn6Jntrs3gedrP8mI23uT0luDgQ5VK/zdcZ1syY3Xub
HTLnlkFqF9zm+N9oJIl6SBOEGOECxmLJFXY+tOilBefKpMfAYx0rZ3sl3XLLsYJ9jiGvTPYByoy9
KBQ3GtdF8FexG60wu2NFdczf3sYJ/qrYuZdTvga2taR+D6AJyUQ3ab/K6p5gp5uDvdL/SAMVZdM+
xdFk9PdcWWW0mpKSex01ztKc/ubQi4pD0S4G7Zkwpow0vcm2m4mVZnvEZwIA14ifS7W+yNMtmvhq
01dLkBON+h+P/UiZkHjqXMwj8TbiDm0zWveiXYq8HN9jaG3IA032qK0VO0n6CSTCp3u5QLD7KO2K
PAKxI3Sd1CFE7UuUWKs4s/MaNbBamyNhAl8PfAwddIICGkPKPIr4q+pP1gOAUNJeOxhpADdEtYvN
Nd7blJcHHbSptqLv3LAWVn7A3lYOq5dRUHiKhhvmWDUHUl0uYGiGEb8d/jq+NfWhZ/hMyRLajbWq
pt+pkXjblG5O554IJ9b2vtpyMzk0FeJZBrmESlDDRX4xTK6KE+cUzyWvhE8n2bJrMfp9rvNcmrBJ
zszC4IT7eW1jHRmwphmb0uATUQ6R4o8IqUzSlvEZcT+aKt9IsBrjcR7aczr9BNiKGvCpadfRruWs
0xrOVN4v+cEwIIKusQe3zo2LsIfPGYGsSjLeAyRr8RH1LcJ1zw60MAgHS5SqOtrKDvST2b5C7Ybm
21m9tZKMdHy3CsfM1USxJfLDBraWf6162GVGdXDyyDW6HYGUoXom7JIxL0CSWuFawUz0Bkfdb1D/
dVbxJd85rfYzU9qkjhUsujkn6d+Bhg7eGpxTqoJtjxe5AgZw7ISfE/qVM401NvdV1uRVLCPfi2Xf
gSsQ5oeqGf+CXF0k0z4yyOTEIAaAoCTKLaMoYiZxze4WNTehyS7j/dgRDXC2KsJ+RY+aHJpeSw1y
Pn5aduC+6sRSTm/bTA8Ar7csHr2iUNZF2l2n5B7IXxi+TglKS4oDf0gqriwNlDiZfoKKDONGGyg1
0tDey6tMYXpqsxMDJx8M1EyO+OS/5GAdzlsJ5sqgUoQZH0MTZJZmr8KG9Qk4zmA5a/8YA+ki38Wc
nznPuWlkbig/5Pw5y/aK9oPVhA93lN6GmHa1bl7ntDMJnqbOwhKapGtZItNiJj9Rnq7p2Arl35nL
I2VevG/g60BTM19ULtnAbmnhYd0OCkefCq/A+tcn1bud5V6SUqnU4lOGeaYNd1UoqxnZTBqwMLIH
TZl5YhpHUJkgV/qVjqVHZquUafHNSIZfsqo+EHEicciODkVEUEsHJo6WGQYjl6NeK92+2mP12djN
dgQiVHTygY5dt7cI6Bf7ocGbB6mqxtjjkH1Ih7URhj5JZG+iemqE8FQTHJUJgDRa+m9kh5S0XE4H
+kGZTSXlalSZFwf7ur7E1TVX8NNTuYCZ+BRFHeDCCELEd2R3yzl+6I25T4thST3jgiz5mloPQgzz
JmcacSDb9E6/CuCz0wzla9W8tANnPeKpSKlOzAbB4JOR2KXyHYBTLIevwDMZPmNV1q+ASLRqMQY6
Y+UWMqXjWfGaj64aTQT01iQ/edStNAgWUt6eUuOjifCENvI+noNNX7ZvhvE19f0LEPLP7qL7mErI
a8QPiJS2Kb1AdABh9S6X7Xgp63IZQRG0aTbUO9hlxsdoEYiIFPUnwo5O/bSfChiSBbsrBMiCwATb
6tZ5C6xlaL0V/DZxzK+7ItxlUXEx04Y3Hp4mYEn0VLq0iCzV4T50q4mOvaqiZ3dt2+wQLMeb7HAp
UelYV7znk+MEBk3KLYBNlU9vAhejd13sJsMfOcp0pr1URymQWUyMCcIZu5WU7caATytkG0TEt0lk
X5bZnSLVVPaXXgdnWp588vEYc5FaldbTO/Y9Zn8MXiZ4wAqOw36TqFUfyh9GaS5t1KI0+Jbqa5l9
WJ2gAK3cJtRbaw3f6Uqs1FfhFnNYpGv3gsow1WGbNXB+hdY3paHYKrnDhzpqYroeOHRTTPPUHsDz
C9epTB+cFB10jSVIwlic1tFHJevb1wBqZgdNfSOGyde+Xesqq7KAOOl0j+fWpRSO386p718FKPti
SDZdD2DgRSSog9bX8NdbEYVdRjyszBLpL63cnutp2ynrWX23Y/6ZaRhvafXq/kUsD9IN3A8fbzgS
BiJ1SaJhqrXzUGpfso7EgO1mPba9n0WcGUQaqA1ZivqhTtG24rijpIv4bM3dNPStiHLrwngLXyge
UKhREns2Dd/o9vxCB5/wNHddyklL9hED/iFMHckgJv7ZxMYi3Zidspr+E3Ymy5EjWbL9IojAYBi3
9HmmO53jBkIySMzzaPj6d5C96Y56UlmbKsmKZJB0d8M1vapH+bsox0DrZi9nU2FB6M+mHNPMWlSD
8H1KqGcLnCdhO1tb43R2KOCweZOPI4Le2JEtF4u8KK+D5ePB0XA38x34YLTC8N1M9bdg8J+hzCyi
OqI2NXicXG7xUxUQMmwujdUdUxYTLmuvoMpOdWkfBQdLEzFNWFgieVVVGJyoTNkNaEI0bZ2EbJ9C
1ERyOhsDcIzuhxsjFLSJ+5uGJnmzMXZxMADbCw99yU4zZFpoovfUpZc0+/Yhsg0hfGi7PkV5ffad
evbq3mmBXWhx9zDAxbK6d48oEma/rSVY7LnBumQpN1Iea5nmg9M9xiQei0ydVFzvbTt8jvLoWNsU
5zbDBsWMtVM6Y2eXgUZiJZkoDGTF1m3rlsdgdJOqAoIDy5VEu6U2EwtcVfP5GtqVS1DLH9TG6UNq
y8JHi04Ys22PFrm1MX8PphA5PmNkyXa6ga/CC5dUyLNnx/USqzN//NiayV24xrkDQVt4Fue8vhbh
uGooFK7zBPkyoKTvXNP6Fdr+mvKkfTQ13BNNjJ/mwNagjeKdmThfMH9Ow8DkWPTtnbqezVRpN7NC
KRms5s2wODhUnqP5mSR0KRRCVOhM7AdlRKRR9d9lW/VLzaRtpZD5b5f0sNHTDsndxOHguiVuHYzM
Tm5GP7Loyz0yodgTIdae9ESJa+PMjzALeR/O0cmRyGEFHlPDOUlNm1Zazx5Ti9RnLnHIcCUv5Xej
z0FT3XpJk/QS6bS3th6IekNjhTh0XO8KApOpRp9zSX3zsuvqd9d2Z4Jqj+DHOOGV316hcLX2Hsal
Sf91fE1fkGIheKZYXWkj938tTJx9yzooLXpzkfeorzZVwvw1jNzAz1z2Vv6XNVbfjWtvZaw9psxG
ddjtsY3aD0HjvsZxckasW4QtEWIneqf1YxOyAm9sygjJfj/4jkgog4lvqmxY8BCOdBoqZeXG8V/a
tqQn5Y+s2N43S50kvKT0q6cRWtM93ncQHzADWBWDg4pPgzORQQg/5revGsEyFfacQ1hW5ILHGPNM
7q2y+Ifq0mU21ltP3Y2yehRJd22qz9C5J2LkHoG7gZiiY0dPE/9+2WP9d/dWtVcx4or9K4ytju/V
C7em9ZGBCuqL7m5g3BXWneYNxlbaj36jiQOYOG5bboyYulPocFRbNUx+0wQFhunzMYnqbZP3q5EY
NZOd+sXXjtjyObjRUyZOprnPdNybzGgF9sxJtoeJbkl621fQcq+Z9+R55HzpbySholwH++RrVeM+
rp+L+ur34FnftNAkyoE9Oz2k0JxbcDk0ckYKUkC+mEy9X8/wyhxvGs5rL/uU5ZNhfcO/xZxB7Tg7
p16AhHbMU2uThmib13E8gN4jMpBuTJGvI35+zbr4EccjP5bQ3wUrxrGpWU5iaKAZYeV71n423liz
bFEnJ/JRZIBelR6hSWGjxVPTFeECKsZ+cFA4afyqWczkgtfOtxbT+GQzOuFgJoDHEpI93aax3/Cc
Lseet7n6cIK1AiNsf7rVwTLiRVJTB4gI5KcvACpZZdAhyEDFJdf3i2XYOi8ez7+S7mSFWNk5CBuh
yT/nXOttIqa1xJf4FAzTEv1lSxki9zn/3mXYCDiss1SDKpEztGs4QwNIxjn11vY+IvNS95iiOL7U
pF0y7gWC5HVPjTVStvGUam+++drPgZ9rNBmIvAgc0SLNiD0Dee/I3s+ntWAik4h9bfVJm/xbjd9B
YDXR6/ekCN/RqA9B065mAs5sVcXT1NlPozWsWvJSQIU+22T8Hb2W4JfccTda8UUefczU60zVqGGl
/6p6+4ueSCZz2f4OXMqcVOdxmNNio9eYzm05vIYGr+m57YwJww0JY5xNQIxOHte3sMsuBj7nutb2
pdvS8kUIFv/GgxZisCdRR0qYglxuENkRYuepLcwnDa1hpLosRBEe+urU5sU565tj7PeLjoldae8a
qOYqYUP3OOg/KUdz3/8kZNCz6cVEvO+cExWW19YKlo2hofejbz6EZsRNKTk1oH0FHVFe/G1gGhoG
xjk7TFkp19ldIinmLonwftzpZIH46C2ZsdYOk0vPPN8h38SolKoY9zAf1l5g8HTF8VMQ7eTrRI+O
NV7ytn7KpVyLwcfxyM3WhpHQQW6rhHWsC9RxJiSFigCayqy7PZ6jfdB7mKbyddXiPuADGg3xQZr6
Gyykt4A1dU+gwgjLFQ0Qh8qNNgNufycE2BIHG5/Jtirsq4Zrq4hDPjXbgZtLkembINN3OrpBYaDr
lckA8ChArtXuxJXfRhut0phYZ+GQ5WyxprfCiV8Lr7r6NT9SZXcvlcMjhOVByJLNvWOVPZfRfPOQ
nb/2LTqCGq6g8w3yDPuV5LmXfI9T9tb5BpPZdB+9ZAFPZFh2TVIsVNLJE2wO/Txk9c1u3Rfq886D
QwdxB1lo1STDO6mF2WizdvP8J8gbVOUJKVFjxk1hu+vhwBIB1NCFOiJ3IypEIzmWX8ncTtfX3M0p
Ab/p3viaDeZttGf8QC03GgTVLktWUjPGczlmj35LvjWU3ksndO/Rye1nelC/kxi1A8BIw7KYDb6k
4GYhhucCQZvjTYzkXJDVu684Gc9tQyasTZ0tlkiCxOHeN4niYbsHxM0+PyJT94x19ShYNrU6er3J
O14dCn4Y3NpZ3d9MbVwE7MYQUnUrWgjWFk27JeUNa2bicNNSRIRi4XXFe9Pm5yD9HNBNWxXvR48r
lLhmMcUy2eBvIpcMAsuQSqMGlzF+Sy8gXiZrU1OMRy9uRs4BDodoFgpLt44F2mPn5hnBriypozKi
jSi9Q1PrtxwJrAyHN9/L11Q9Jz14Mb8l1VrsKGlcsFLhmj3yJZhZ+N/1CE5q8H+nWn1H+kZN2WlG
/vdc0WRFMc5F8b4jUZgTVWsRqbI7JWvnWMPlQ33itm/+YEOuUk5kWs8Gp15HdMr1Gh5ebbiIjFx/
6GtH1/SOUwNvUeDmSxn843Uf+y9JE21h1y8G0hIOb5I2n6kXLncZ/RCS4s2xEijXJVAVLlJgAxEF
XrVG96p+mVnxA2RwBFjKJBH3aGJjN4TLcOT5kYXU5HIeZ5TFtUg+MRJPRr+JxcYf3hxvbJbxgKYa
ec8KlEnxU+jpkmX5xsy+K6vbFH77UXtvUBTWXXtK2faM8/rFf5lsiAnolBn7HYP/3aJ0WvJa0kEH
K3+ufiAnTce50617FG2QrIySGPwsfdfw3Osi5o2wZcj6znBs4IhftiGg6YhXu9RPyPdV72/7mQZN
INSATwnyCC2YJ0fpLTS5jvD3xLzJhLAeB9ZMQsPmza++HP1dnul7ZIGbq7uXOsEgTzArgaib1dYu
wXhXwuiZGLJbjKwNBGyi4hcWmpgi+c7C9mLpJ4M9zURRpYcqmks+mXxYY03btG38GJNYToq3gQfv
aBxMHgyBzkZbGgcV0RjpwrmlN82z2pXK7kF502hQCceWzjJWs9iR3M7Zh4a7dJW/tZDy2ASkgTqM
6EExDOpRQb5xTYYbZLUUBJ6VbTzGe6bhY9+5B6f9FeNPyN2lGHiWQmDHSp/R6eSGAc9sNg95v2ip
VNcl22OanYJa7IkBvRoRA57pMK9wH5mboAzvVkfsOwKHCHLFsoZyRZ1YobYb62oHhLMJP+ivI3DZ
PzW8/fS2eQpofqj487ZxLmAo+Sn78KZ/DecvR3ovJj7iZNbcKfngBeIyevolyPF5dtT7+XDDvHbV
e2waLKiivtgKuGEuTpEg95eSULKj2Q/Ueq1LLdn65BBspHj69VZ9hxbJfhM++FrhcTD94al2PTgN
tNNUr07wCe2H3cRLQnq91RdTwsIZ4xQlrAtjvnoRQ4Nxy3wbLFzges3AKwX0glq3lYMSXvNrIf/E
O2sicOCv2fjy62UuD2+NUTGFozyEigr6N7epKBiE/6L/jBgQ4DWvhFMy84FPRY8wsFtMg8ERwIaR
XccU3RyWGVV99jQKISq1SadhPxDAgRqFOFuzmDgSZfwK6uYYFD2JF6r/rHRXueEb6bxgYeACnlwQ
/kbECm9Akre4QICjf0kZZy293LZ0LwcTvrZGLCQunRBlY4TLMCXAyk0CO4H7q5n6T6tlZ9sy7hSn
nfUhuqWu/ww3ekFdLxAIUvWmeNai/D0V3bKtqRVR5k7XvksStGR0uHuwX6zN8WhhCQGPC7szouyi
wxlOo2cVokIECL5xbF0nSCsk2Fsu5gwshBEA90BrDczxZiPQhyzdsz7ZDfrsMrdPqZrBZ151jyS/
G4scL3tHP6F9Nmr3CU3z1px6hSAF1xyfoPuadSOhw482x52lOauw39L2zjn427lP9XBnd4szriEX
hE0ZIk4kjiiCwex6QEWlMNwvtoPxOPtnGxyLcUcO+N0risWY1VzYEcsvuuchx4focoKhiocxF4lU
0PUQvfBvtf0X3bihG4EnxXwj3oWr4fvhfokFLqRoEMRGkh0pyGDn+gG6YlkZuIqLZB1n0WmAEDDG
L0VfYT1glqa32Q+RgfAbm7xFPXD3z6F7dToOQ+yEmGkqfFMeOi8VNQ8uJhzqqbaYg0u0zcjlEXLQ
gSFwvDBI0Ia2sk1WovZrmn429tnkFcQVFbQ3nw9hBSGDsUR9hwNlIXONiv5MYPY2Vd85LnSLQmBb
I4SbbJSKWaWnM6V8o/EpcddJdotcPpvYjnQ3pDwnejSyT4QUme70gIm6SA8aVzMFRDl0FY67vUFO
Vf+J6KzglyNn3kPC+xN5aZKsi53sMAzaggvoyhR3y/fpaL219jb0f/L+nfTKxJVemGcOmnx6iVkE
UYKQvQsH1YKyt/Zu1y8VKLHoZg03ohd9c6PCqdVI7tbPZKw8k0c2vgeedD230eyXMhm22JG7dXIc
OWhQSNGqvGfhS0xAB10VpyWj/+cEj1htO+eIvkT35wrC1Uw+EtNJN0wo9s9w8IKHPsVz3fvcJBC5
OXR0nmSkBErseHVzcU2LPnaDL0fqPrjb6ZMW3Az/HM02jy+LEHz2THn9Q28HS6d7ls5S8voobqBE
pRcZ94bEpF6J4gDmEAm8HpOoZ98zEqJ01a7YMS1H7ZHMyzZhLBIq3tR8NdXipXjnuNxmyVtQsyEE
glD2r4xzdkxIgbBud7bLhWQR0nS3ZPww1bevdr3Ewr1V0bMX4ixu1xnm4kzd5rRVqO1i/5QS5B9O
CWfguM0m4uoPlD8AkZq8uxnekuggh08AGVLdpPda8IEsjy6Hb6bdUsCZ+sVFe/NAmUc7HVtGwFIT
jFW6HCakhJHrTfkRdd7Rxu4X43eTyBuuttHxZZPrZzlEESrB/Hht29eqwJnKo2xi8d7MBivtIcdF
aXHBVrvK2tBH95CyO1cMv8VZp9WcBTyyjBa/tJ7AjEicboJqV96c4IeYU43BmZudwJLGsaVzaybM
yrtor81HOG7I9kn0N59cK5kiOGlo7sB7duxsAOQMyzB5pRoFz4wzfZvDqTIPE+Yuo0RtkdRGrf1Y
X+sdgg+aDsVQszcepJPCtOoArNW3HddrdzB3SlEQ/mKJoyqf0vRskgWMM64Da5X9YLj3opdseCzr
c+DS6tvtpWLUZcQHtzjdOvdjBK3tMKQYu6za57JYa+O+wPDmvTlqRpyCROtZdKxU96frf3F8rSUS
sYujLiMtykuFP3I2O6QPhhE/ycZayqp57mtzZYfOcYxBvQxyP1tGeD8U2fRW29YlB3PB5vm1pnoW
isPHjPY3teSg3Jnc0j6OEcAin4/PLeMFszFKGOTZYZNh5mfhS+xroWkan/pjJYOlijjG31RI8qVj
BLxOSIPU1D7ULc284cME6S/jY1ckhymf55Sr9Abio49jcteYnOciI8EFP8xiPqIPcno2Ufz6ELar
oPN+2EXBUWMrlE9vbfnVC4JE8VNBhjGp38P+s9F2Efswq2L5Z82omcvUv2kuEQgBUqI8GcxiQFPx
NI8r3WmWTXHsiz85Bh9vspd1+OqlFVf71356UEZ5LnLejxa5a/eR4I/DJlpPYDkccx7O4USfC8Uj
vF7Kfsny3RgSgM528Xhv5ZvdadeYfpcMd0NnfuQTT3c+bokRUB2G4JXAjtpLBCzzxx7eJb1XqGNw
qxKs2ce8/QwCfrnktaK+ORk2+DPtROg0GLayttk4Qod9jAKBews12L2EGFgTipXz4i0weJxEBtcA
rlf0iDg6CoTVPlVmuTJZ8ho0jrVYIyJ1kLOmnPJA/54LUnIMXWFJzRX9af67637U8SZKniQY5wLN
WbduFU7fnFcCuWwZJLhZUDq0A4FsLprcz3AsOd6zVMmikPuO/WI238AZa0xg7WaVka/o3thOLpuA
MAa/y6LwFsq8SswuGdEhYPV7I8GeSCjBSX/qrNyFlX+Emb5PjLOm/ery3LBQtLmdiGKNsuH4Af/E
I6e0z3GeDjNqGX1DVz2eQk57tdGn18pb+2Wwqp3HscUT067dcZdK3EzxWtQJDv7nwHsbmmqZlZzh
/KRUSi6Msd/EtrcOZwRejj/WaN9j6SxExGk4DAtbH9FHGVrgKzScpDVG6NTOlnZ0Kd3u0DO9A6ja
TDGzi0lxa1mwSYPGwYw10isvyidwVoeg3UiXV73GOu6R/SaBhVrlpQoal9yBfzqM8Pm0sF2xW+Gs
nW3cuCXIiaKiJY/UaC1U9CkEIAsPAchdhESbPO0aEK+0jOo0oh+V3bUEyYe4KDVrUVj2CtplTrlU
jH+tjLxVQoJLY5Nb4TwepgNbgmXn1pt57MnYjU4c2SbOf8GSxJ6jMzT+WL8MfdCiKjKa6ZNPY2BK
4VIc71XFGW6Ex7BL11Joe1faK5OuPXOGS1ViSZh6S9iVfd4EehtHGF3LqjPWTa2dwEFRRc1R3PlL
ny7YGp8mtU5CRHh4MTJ1+lFv33KUAj1+jsROS3E0pBwziCmN9TUQvTObiprVU+HwC5PkoCFYse0W
U7wqiG0OfKXBiTdsdQ9dxfNcGX+qarhA1MZHyKgcjddMuVBiiKSB8z8EqbZyZLlo4BkGwyXlrUXL
9o7JaB/BL+G42vrC3Zv+EaDuVgU7wrRsBASgxpYqenU1Bn3d5t6i5oWrMm5pepAUK992NrbPPOd9
Gcn4M8XoWDhy0oLtXiQdME4T/qAo97UbkFUWKtI2sPb6PqNcQGfjkLN0CKSnHbQuIqxeKm3vJUH9
nnLzO9SF6597R+a3LiliGhNM/wXWW/+lF5UD61R3QhYAfIpLPRYLE9ThJZuilInL5IXxKNnkLCzY
pKQKNUCFFrjPvFzXqfojODnveU/sv9WnEySjP64zwVl1zV2f8E7Xemom43De18dxlDwITaPaKdI8
+0xsDF+cFdEKTokYeMwkY6jIamVhtcWt0044zuOoHjAn9/7dzfVs03YzViuPY06JoS5OjpARa7bQ
X3SUjGLk96O9aiu4+oB+N7bOU9QjwbCWWQSAL57Rz0be1OvSMIKLjvT64EeV5s8JdG8ZOoG5Mckg
vtPbmWNAGS00mDGubpHmrosqPZeiAgcOZ4SIalU+Aiw/CCqfvBAvUWATyEh+nZhjbd24rb0oM6P/
crMWUKsmA3V2y7K3MAakzVZG7LWwV5OwLgMVAL7hwgAXdMJtYEnfwqgvgy0+hAycVNuo2+ipcUO0
MbtVTdcdCmKzFy0T846t5JEfN5V+ZnYiOAE4ZKW1+YQdpgj3dZVGJ2ErIAzkhvO1EfK7ymM3WMI7
Kp+qXPIaWTUe4dy3rvzEsPwSeFHEwrx5wdqbw6M/jvPDsMBFSYqD5irVF6wt426yv1FUnf7BcU2b
BBAgaROVIMEtgSaLI7Jux2gfazqA2CIogntsIb7ytmDL+D8wtFJy26zc8pXUSrg0s87fjG7BvjXy
9HNgUp8wKTO7hVrrsspoSo+jv7dOMtQ0aJCgmakri3kUdn4LV7X1mhZ8jQvvH6Ns6LyWCIveQ+Nm
8Y6XIbjrfunS+umk5Csclxne0xunXSvd0/pV4GVoooCS7aMZGmSX+jzZ1NTrPCYovv/SjWP8R12L
SR2DJ9AhHEPnP3/VMZiCLF8y0c9hjv5b7vDGbOLmj+q6XUD1tZfWa0fiWSFS2bTZOmtCmD1En3CT
AK09OcwOesMcTX90O5ZPsDNfRuxu/73e4j/rNEwdc9dcb2EbpjT++h6z3J+cooeZ77eoEf7gETDj
lKIBHAMlDJt/adP4j8oSSyf9KT2pU8kupJi/nf9VWeJPWTC5nEBLnFThNeUc3uX6vLzG2LH+7z+Z
MP9uw5j/LimE0B1bSmH9VVmS68rJCF7SEhx1c4KHfPW6mIgD5MCu+SBCzqITMllnxtzOnPck2iyN
/pkwylamM2vORecubFEE//JL+I/fOaetbrsOj2bboPLrr9+5wDugtw61UVkByZEVMWia9pakAUlN
PCz/0q0ljP/8Pfyfv27+///X71zO1WJJhJYKzt2FxZQPUNo4j4g/sZetrhxRRK+HWwLrQEqX49M0
8SjnrAz++yuC/ez/fisQbnTTcKx5K8IbwDH+qm0qoCN2Vaf7y07D/DZxY0MR7mZUrdbtVBFtwanj
Lr2O4kLMa6NalprMITBSqJAiZfQdhykQYdJhORNWe0qQSCVbIaF9gU/GUbNz64uOOJeQsipDb9UV
06JkB024aUhRT86xT0UXXcOCn1NiiPRwidOZ82l19YtU9FVyrQHbzoH5aznPQh1r8zTEP2BNVm6D
JcAfWDcgg2iwgw6TNY4P5dDS6gCSJuRxEjdYS0n+54fKsBdhuHYVzOJXyQxRY/fXyFRG8lGSEcCu
7/BALAgR1D1dy8nNN3oO9I5QP/+YC+aiJUdD5wNkJb5P2p5yLoK5u3LpFsJCiPQg2OIF6kgZDaUb
paYdHGwFWZMcTbiRxcTzoafXLfpJcIhwuFZz6+4+cdcBSPTkqmunMXyN4FpPFjPVPIpywU3ZFqry
koJx6epDzVwSok850ts4HhsM8T1qbzMkgW4G1GrtzgN3abbfDotxBORVSiC443o2RzQjo9+EKUZb
rHo90UT0KZpG/0yNcQPi96g8rhs1QcJh63f2Ajg/2eDwkKEZMnot4e78I8jnzbMjPqr2T9nb697m
/WI85aipRPXJaT43PLenwqI0+k3y5hE0YyjiAhZWbte42m60yponkpCLsDkX3rPrrdPqMRZ/Qm/C
gXFyMZ2G+45VUItFw2Dr3PvDqVHnxvnV4GlJHQvxNsKyqlcrx/tQ+W9mKORDcxkwZmuugDxjY4UL
VxkMcp9nEYQLr+IKngdkUz6lNDc9SSdi5Mt+LjHgzgUoclWh53Jh99A9jBD6tmSxYSZX1eBjYljF
PB1vegaW4oovhFa5DwuSCzahJTXDpznFUX/U87jsbsZ+pdlwRECOwOriFkhGF+/fWTnfmKsHCsnA
4vnaVjcFNaokS+ty3cDGpshxyZMLURLHb7ep02dnwviKu9qJKjY9zBNeQMUSrazdBAVG/eYjvr4y
v3Tmm6qftEkuhtFaCT0+2Wa/b5x3KyAAkW/7YHbC0azLwhTLWVG+dtT3tuwH7FIsAkU3GI21VIH1
OBVYWhplu2ic9NRFxoaN0xpJeZ7v/6UgyRR/lUn+c/xIakA8QCmm6/19/MSjEZom9h/sOAWpqWJR
CwzY10oxswlAYTn35oEP9/iWdh4360e8SQ8j7nmICgu71tYxVASMgFnYLvIGFa5N4qteiKtZymaF
c+zg1uAlO/cfj42/kC2d38afDl99lBUIAmfb4LES343oK+YG6AOoHZ09rcXLYbxaXfMQNzruFO6F
M8zhpVI5va0lRBAaiXWQUY7JpYy2DxRQBGbZ8u9HfFiDWr8aZrONFX84LctNy+BvzS3rklYb+dxX
wzoh1hgYK5trM/wZlnUYNIjtfw3hTyNAvslXk2aD+h5o7wFCasop5W664KnAdZo7F6+h4+cUsaUr
yOCyhPVZc0G3B2wDAQQRUpvf+fOm3Bt3Y/MLmW/bhOSyqunoWNU9c/m2Vf1dZ/Epy9EogbGaQ42X
kn2MdJp3FCDgJp+mhXmusA5jEx4TyeFfwOkvQt49zlMCOShV6U1PsoeeSt5mhNQRiFU0GrgOyUS1
3PyS4j2ZLaFet/eLlitlBwmP0CgoZaNwNxO0+9nfY7Tuc92J97xPdy2iiCMb2q24cvTMwvattBv4
r/HSyF6d0qXDA8my+FAKjIf7aht/fNfnvbzzAGDGOZPvsNGKT6t5Savm0I0kb5gwbPzWCnywnbCz
Yv2gmuix1mk77iuEBUpDIgMAyS1rx91g4tRt171Au5z2NfRjCU4AIn3O86VQB7r4FiJ4o1bnAcbm
JhUgv8QMyKUGCFUgTe4WA3lYsjvCa+D29YGmQMSjAQZUt2HtM+oKT+oWFcjlDwzmzKeKl5Fz0aEo
tc4/LB4XAnvb2gA5d4X9M1APPHHgt6+O+hK8uHr9HAMbVsOe4vKVJ4gwbUI2Bi4E+Tz7Lnsw3VxV
J0LeYKxXlfrjMWQUpByd6dOBcaxRVpWiGCnrwvetWYeMsC/KFzE3enJUcvTUN0jeRG1Knc8Y8V7f
JBTHrsEjmfMk4cDL8EpccpHGrJuJWgwZm2hyQAVxGQe/O7C++WHfhL+KZhQ58IrfHT07JiyqFwNN
HXRpV3sooA+igQUu7tL8ibTz5N4mku/e7C+GD8LWC9laaw45bIlg16IsJfXSit47yPcEQxsDKPSF
GUIfbxFitwnUsfwtzV9liUtEnrH17UtL+D3QViMOGJXuJg3tlYmj1L+HmEO7Sr7QN5cCdILX528R
UNyJaagGGEM5gJz19GpZeA0puvY+pTEA+4g+98e+km9KOyY+7Pt7KTaaD4uxPYbO+6hwGdQL2/6E
lrHIZpzx8E0rEt7xSh0qMoTelSxIVVxrO4VCvXb46hM+dmwOimME6NxDV1sLO67wkeDQpbzB9omc
vjnjpkuntTJJaE63qQgoFEhJLLwrs1622OexoHNnwMvU+gutINWD87tR8yqjQVGxKiD74zpvnrQf
5eAkl0uR4VqNvib8ryNLGuEe+NTNb5Y2ekP5Dumn5bleXVV5jpnxsLSaLWrmSCj9lUDH1o+nq+ZN
x9ghxrus25xmBI83NYqx8upNBqoj/JfR9a97y/88OVzh8OzwaDyTf9WsqlrDIlXNeW47FwcYS6CP
NKrHzTrRd/99Snbc/+9fhtwoXE94pmH+NbBryo2LZAphHMXWjhqPy9DLoz0uE+2l5FLI4BLLq9Ht
YmYszSRWNqJKyRLWD08KNi0pnmwewAS0KrF1CnfXMJkAjdfait/7q2a86MaO3qXWUAuv3kHL2xpE
2fIavfFLF3R7qi8PDh2uEpFnG1AApKjxR88IHP+hDjxCa2gWHPDaXmY7Cqo8eRzxIMD1svJzQbCM
bVzDf/f9rkdIzplD2lxfB3wl6IqYgb+09mw2KctYentriYowPFjNRRPOWkZfPi7H2QaTGPlilu6d
ea/e6ftU7VpGEAO/e26LB0tfz2mYcpZNUNlm3341kysswPKhuebnwpM4PnLu9elXTXGgPubLvvaW
RfeoCp5x6exuv7rqKHtojxNCJX8onXNmLPNj22FyOQhk3ZnEPIZ7hx36AABmaNgOzlZsnwzHQ4gB
0SWZmhGf93dCbbCFSuuGurQwpyeHW2WYb7PgvRy9VQVRwbk05C6j4dfGRF8wyEr/w83KgxbTGBya
z7Hp3Ar8I4Mtt51092N+wvsUyulMDIuA6xfkBxCDEtXfO+hxTB0OZT28LzoksfRkDOtivGqjsy27
Fxc7ZWCNBGa25BCzzl05gj2ys8PRWAPTdksLiASV9CFj4ESAYxnYB81COmFHy4DvTkvlMd3O4/Ic
UYIzTj6h6J7/6cezTT7dCgQJWzq81qURXcPqI2FwS51zoR1Esu3CD5MdmlPQjON+AHJemLrYNZZz
C/NbqRTL85x7qb8rm0tZ1s+8InNDespd5zp47YFxveY37gIObu1Hn009rKDcOXo/Kd6vIsEHEK5g
yxFogm6j88OiVPHY6sbbDBYrXwWLvMkkdwKy203I+nBs0xrMrO3dYgOfnLp4FBI0o0a5znMLcIwr
udzGWAXKal/auL0GGq8CRoquGKHQaIn1YAlSgyOvsR0eOl0s2ibY2dCj7QEXjCTwHqa/aCdgqW6p
TW6FKa/GG0P7g6lh9UjfDWdncj/htsWFXAAoIP2ZKromRj4v8YXkBO+3h0w+MbTpwa+brC1GTtmD
S21u3vQ+sYQXKEkE+lx9qeu7nGC6tP5I8w9kvJ1NEMIydyRfHthwPER4XERQMAv4b17TLE2qs2Ny
9XDwgs46FS2rWYCutGpP9qFJMZ1jhx3qXeRsI4iFesOSkwYp1CyAlhuPVY7uc6a89m2IY4RPDLf1
/A+YuQXJslqtAn+j478JY5hoBZfuxxH8ksUAmFPnZXozoZSFfnkfq6cs7Rej8d5l0NA6nkTCv9RE
FXKCYRbvVgu7A8bXALOXlXxO+qMJhcCXxCc6noMYhtbN8Mlo0zcXAcwcDT4DNEVmaS6NyZu7gz+d
i2FBBlXgY9FIxAP8AnPs+Jehuc1gRsEVXhJxDkxWMP166DDcR/YysfSNUX7VbgLKRLBHxKlIeRmI
hecwe0+SR8ODPpA4zFHtNiRwb9XE8cnb4HcEP6RnpJflkeFr6F14Yu9O/s0+GYoUUb2EfXwA7rIi
3FcjzqKo1gM87UNgJDOykq34p1mCox8PCIV4SKJFr2PxCZ8lYwq9LmGGlX0TtGfFuq1wcP3pn0p8
CYYprzslEW0BezFep5xghMEbV+xTLd3WWfX+/wg7j+XIjSyK/tAgIhMeW5b3RVYV3QbBooH3Hl8/
B1pJLUX3QqOIaUXTFJD5zL3nmjqj7FHf+H3/6hZ/BUDcgr48xvI6aQ6RzC1wXLImZ142sO/Q0R2w
zlM9LDNqyT7/p1L5JbUF+JVlHh2NSD4IyYNrdLx+9jyCisOP44mjZrImKq8+Wme0u1a8SrudCl43
GDGJL33lbfAwDmcRFXdMLMfXEO5QYwe8cwaqhVnv7Qq4vKRJMR710xVITKTaJqyQTaIQ8XBUxluO
piDQn8CVuPjdq2KkZdE2fsPCHSA3ROSy2JTspwfTP8Qq6+QApmpOfpj3FvbxmqKrah7AnjE2YnQP
8HJpqN62yNUF9N0RRY2p33KaJT/d2ESaVPRMaXcYcal78drqYAZIMA5HvLcIbXBIgEYpWlgYDUQ4
O0A69ZlgFA6AIegus3SX3iz8IvMH6i3lrcVhheaRVll2dGo9UMXw5NJ0KyxgVO+zbettUL6Gk5HW
8inGrvq0II8/bV9d64gtYhhboaTqHWFtoVuJqJOZOfLOPnnVGkLyLDM/3SSfGeqjZcDx6MplX1H1
6c4qHdRJEsU1NPMcHE4ZtxoSPck6RwX/KqxlAXuPZI7mqUIeKGgu8/q7KG4+5ofC/1Y9Z22PJRu9
N5mQe3BVxA944c4819ErUpuuaeBfMIygPkWvQShe1uGOIk6TknXWusRxbiQ8EK/bcsW5/lefLNrq
YlVXAp1Zkx8CPi9daI+NkxMa/AmjF+K5Ouf5SMNtAOuwZGYQRy8tE3QfHHzAE2BiJBkIsUiLl7a9
afy+R83Bb4ZrDk6n96Pbu8D9wbCVxB8+utIRCXIjuejCm0dnVaPb5haxGAZEFkyXpqPJeiTOCoHg
U5Zp1z4GQpVAH5qKTDz2mWJw+X5I+B7UnYvYPcsWJykAmjg/Vnwiqs3g0oPmNNUaez9jzhKghQig
7bABbbVgAzRtjZT9QRHxppzM1oRL0Dz1SMI7ROOOtah78IYJPlp6oVBXtwKMNtkKFfUPXbHey60f
DrPRvDpYNidTljYwJkTCsjASsmSUl0Q02EjLqUnngegWWb41md9Fus8euH8g2xk9PQY1tITDU9OI
hR3tG+PTCeFL0fdjSpPRHbFsVRFBm+3G4WpSxlf1UcThssnqHYuozeDbqAFwG8pgU0TK3W0Dzuru
o8vaL5V0AJtduv5Vsm0fMesXPNLeuZSHgAuhHzbsh2lA0gfbLyHAWfa9i/IFE4PF+PX72vqv/cLf
0sP/quN1YbDrsCUrD6n9cxbu9Z6MkxCPOl5bC2mm3i7LAbm9i3nmXsaBsnBsRHxlQ+akiiZrL+1H
Rs/JV5KHEoZiCMxAAWgIvp2NlG+5iz98g/81Ieccc4hZF0R4/zqiMoMg8Zib8g0mQ7pAIKnPvDqK
+OUSbF/LCCNrLxx5kqGgQSvsSltIzGQwX32kFUUIlvf339F/zcx0U1gcnQ5J878usQKvba0qgG2E
n0ocJVXjWYjCfG7bHmFE5+gAwKKhHf7wi9CmVcAvn5ShscFFK2CpKsny//ykYiWQlZ4Qm9KXdnlR
fWi0rdsr+8wk/K52DefkFk5dQlLMu0WgRMpsdEITQLirPkbksQIbw1FgFbVFPcNha2T9sFRCJouO
sPEIVeWwanWtQP1Iee9HIdJLxe5Oqa8iNbL1ald1LWe8HwH9qi0FBn5IXlA+7R2nI0LtRlzAqV68
5yh7CNMtvqvChOTWT4ukYRgWap7Ef9jW/brLmZ5fA/MaSco6vxdmmP/8rWQN7RxTMWcufXfE8g6f
yPetu6kY1SXUqW/zPqVnqmp9FfZQfSIJGBnFTvLQKW15+/2j4fzXZ6RLw2HJqaqWI6ZG9m+bJRwJ
thF6lTMfgYyOrvZgUpUUVKOGS4Qx6Giz2Bhmd1dicm1tY1O6HKJ9vR298cSr+CqbYBkFDUTlZlmQ
JYDMb02EOXOdR5RyV1ukS90duZGbN6O/yBTTcYiS01hW6pSpw7SHPo3oyRn98rzJCyIZvXmBriNQ
hyULT2xqOG5IzJByBA2qMFLBtUJaIwc9rKQqu0CNX1r1pQbUE+GnKNR8YdD6ZPGj5cztLju18bVm
cYygmTcSZ4p8KpozesWtcNfVhMRk4uo7px5pe4uFm+ozJIQhxMYSn5t0JzOxIIms7c4BFok+yxe9
Ys/NvNlo7k6wgQyACppWeGiyjW/uMJtwVTQZpZs66wVlO0ZpqTJy5gJ/cjDftlq7z9gS//6T/GUj
+ddj9fcPcvrzv32QNlAFxeB9Ap1p6UjkLXUFvtDEABalZPqAQ+v+MFD5j2PF0AExTutA0+BE/udX
1PtCH9qAr6jaojukIAxuRhd3O80OwOZUOaM1L9Kffv9jTs/jr2cKp75lm6aBBfHXw3WIlGywu9iZ
D7IhYjSzmqcwpPIQYd38YYpj//5Lab/McFTbBFRXRc7cAf0lFWJg5SgOoxZ/1Ext556BeTAMx4/f
/4D/eT7oti24PixNY+39z1+rIFbZZqdLbGCq4lYR4GcAjoeLPk/jhaITAqN3RbhrrZ6agWTneV/1
sDo0B89+3NZ/Oq6cf3/MKkt+U1qOwwaL//nl+8FL59j1ROHsuWVlS62psH2E2gJU/NNC/xU2CYBR
7BtZXX9XQwmd39u3sbkwadjcVl/oHguuhh7UKhn7tPoR/P8k8UFP14TgsdqO/WTqgRCtiRrzsO4m
cLxg4IxADpJPiedpNBrYFZ+mCXPCNQCpelPSU/tpjnJGwCBElGxl+tXcScplJzIwBxjnWFxJTKCK
dgXKzolyLFnDdhz/VUODg28bxOSGktrpVDbJmNnMgiyna4T5lNi/VSsp7mh8UEqF5SuGIOjyiDsA
g4oEI7qPqZllYwXSMXVIJ1MPbTkB6l/EVOep7ton9bdPXi1uMr2vSIjC5joB5gzgkjD9c3bE4aee
G6w3qdBIylMgxJhQwLT+HDg+i81hKae+wUEPZxArhHUKAybIlhByGwPBqnVXtq4sA1tZNO63NkV9
wkBKOr6+jTGiB/lDNphwuW5DZd6zJMjLd93vOTD9eeD2G2XcGSxtVUK02vqkAs9YCAgwumthoUGD
XjI2JosO4CPSZSOzZ07ou8syKtahS7uiaQsPLEMfJF8CR5dq7QULVzGWz1kosAshE7DxoE5cLRyT
AE2ChexAUw01w+06eUyL/qTKgY8omriOCbpYgj2uI5vl4CNtnTWZKdgIkn0l/GUWF+SkdfyY1jkR
9qWO648YXWyRBvOyDReIdf0GdwufsYoXr06ao6iPdVdvHJOTSZm3Pu9J+orEba42WDATEob4VWm2
ugwHOY8xLuDBxK4MW5EY1XKt8AhGOh9TDqVq0q+CQfvD2z69zf88z6a3i7KMK9gy0AP+8+3ywYKL
2OXDsUMFCYE61AgErWLhRxqOpgEDYR5U+qulFMFP3PvhNQxLXDJqlVdrVNmTN6GW5eH339Uvshvu
Er4pRzNNyzJ0lD6/nuyD4UW5nilzL7A7LAa1AjE1795//1XkJJL518/+ty8zHcB/u7Iwg40Uhjkf
jIliHZJqiqSkVJImWvW69J9KYWaP1qC5e1MoNqQlNjUiib27YwXqHwQ9/75XVA2Fl6E5llCFaf1y
6g6dYWRNy+cg4WPQU2IUIhGqYqxWl+Ll9z+4auj/cahycTqqaqh8RcOadGd/+9GxbQ0JCjh3Lia1
dTAuR/8Wl/APeZsZGyoR669mo5Njh3O2eGiqfa4ab7Q5W5NDMxkgLribGswJqQ1qCCUPYaSXbKaI
TS/t17lNIiN8MDMCVQdFJoP26PrYp0ZW/aDbxYMd4MbO9nVwjgF4SAxOOcx3jzmUzBa+DvgxUHfm
hGhkmQ7aZdAvGZr5ymejCfG5YDvAG8+A5Fsqh65yVgSoMdlxQJRAHGJyEiF/FDoTWRcuAuYwbVKU
I8ph9ayrr75PhiSQBMf8iRg/1jH2lFbcCpdtE9tqJ+Z+dZ8ylvWdps1qsSqKclsx5SyEPzcztAXZ
RIODabt345uJagXawMySO5cN4IBxWuGC8VImOmBPQ+CkIWYYZk0eGhoVgIze0w6+Tm5w1dhDP90X
JKtquDHiyaqbQxe90cAJRr0xA2t/kGhBU1plmBoB8Xtz1NdSbCWOQynksmXxC2MH9m41izWKrVQs
0sreaFhYQuTsub8Vxj7Ivm3m1AnQNI+5ewn2ut/n3oeMbxJCZm1+dFGN4+IFSnbRHWKz4KPVmD2z
V9FuJtkBhdnte/nU1z+5drPDjsFsBB5crnIqPmOYpehf9PBzwkhHbLcdfAFWigGPtUSF0EQzsd5M
GZAnOwEzS9qJTe5Zgw5LC3C94c3wPCgW3WvK+tpQlhqQK7dn6GyxVNSXqd2vwSyAlv4YQE0Y95aw
zgGVRaMe04QLRDCWmybDy5DfayGffO81cA61QLZUYEzEwsdoFqzmz5icNT5We4A12H8W6WNU+lMQ
GcSpd9XSYBioJJ8u0U4wrgQnjtrpK/a/U+9D73jCIu7PlWFsmDeaYcWdgIuXoArBj2yjNa37j8G+
uT05koT0tjgDB45wrGwG3wEzmLkynBj7A1KkwEi/Vfw07kShvNfiJTa3qIRz8zFoTwbUjMicIfwn
chHV4UPiFlwD9wDByPApUQ6nl0q+9VwbvgUS40Mzbw67lQR5B3fQCI0xrKH65gu2cEoI9Y+1Cpkt
cNx2Vn4SDKqg2kCskEBmV022CNtni7m7fYkxl+KdtJlN68Ehqd7L/IZ5rzT563BeTC6aysjJ96G6
Z65uJ9jNSd/IfoZirRpHYrQEHvpg2PS86VV5dztWIRCEfnzvmPmsMVDCAdoLMdN756R8VgxkT6EG
pxq39DQ649PSmTLGr8MoOP8JXiZBLmJ5bhs9/zcP7rLKPvCPhfZaowSFvG4RtKPGLhtOZhjOPkOL
FhoHK74MXNsxfpque2myjNzQE87Uudm0s6xrF622q5JlxDnl+C59ISA9okHio9oU27F4snGGdc4h
p4Ao+mSZ4/Y1X/GOpNwHBW9aamyZ4IPKvQagW1yMeMg8Bj2FfnfX1XcffbiaYbBneTAFviKkKuth
06k7NThUQKzbmFYMvhd79zhBNVeuC+2eoTxwFXOm5oBGU4g0KsanaUl5qcRCGHddO1qTFzhcsKeP
AUfUxpm36UFkZAjlDOyVFxIzDe5m3EdG9S4w/Fn+c8UwFZcWc4vV0PxE7Ov8KdSDg9FNyFd5C6uR
EwS6s/sQ1T8uz01DnnY+PnsICCcXenSovb1G2lCMDU5LyalakX8i7KPF35FhEFc+hLnRWAuUL4mF
j+jkkDdf41jE4cu8+FzYrxrbAIpPTyFhW2kYlrYPLn50TZF8lptA6tugOkfY3lo05k3l7Axk8I5c
WiqZw7yuCEA6kiyVtzb80cjaLBDf4U3P+0vfH2FwAIZje2DNzfYM/QC+HccuhGComjMJXL/KMCRA
YEQ0us1bDEkBHix2XHo5Luu23rQCjzMJXn2gIycgzY30w+ZJxdQVil0Y3xFXLnDxfOss3lr/cey6
4yigRRMU2UxOQ2yu+sS6FiS/OfcKJwzVIVNoxJMsih3lJk311iBs8qlALRY4rvXKE6/6wwwtz6zX
ryUI65LFkK9gNGp5iHlnRvlD3Oah1GCb9ey/C9653DiIGt6sin4KM7L0o502YoeQdDoFZt2IjEos
I0EZX2WfrDuj2hKinPG3U9U88DGIlnE3RjZPfa4Yi1iomtT60Ex6nw9w3DjM9JS6PYP9PIVYPOgm
UTvedmBGmJF45/DnfJB8axDY5qNj8Q/TD7b0ympM7lbL3pRozYqHGi8rZ73W/Wj93jM+g57ErEfp
0hNsbIQehk+ourrSoLHp3PBYLrNSYo9E3Yrm2kv2gjYDnZGebLoqmOmoj/o6XDjKZ1q/yhpMAvAp
+qSWojtsf0SvkRCF94VbCIFMjGDNvDsZa7KzMhUGA4FHrJxs7spB+VLkqlFxcz9FFSlXAa7gR3Km
x3Ft5s+RPBm8sZqJGnGnTGVRce3Fi4WmsvWOxoB4Lx5PrvflctlrRgXKCOmdW501mdL08XaAchJM
1GRDsgCnhQqdm6M+6sTGG588nXsM/XLzUpvVwmTYj4OaxbB2HrTh1kGlFu+Dd63I18nN+myxBMnV
ceuF7zLPN9zpaP4AEzoSHCJBjr7k5LJLXJy5Hu1UNzq0Gf2cmzbfIVydOtfmBlmPhQMWqr0q0j03
CT1MiiAJYj1mUoC7DUobA8JICIqyW5XiPABwi1l/A7cAsJic9Qrd5Tbk3CgC1NQKUA38m2hl3A/s
dLAZfkhAL9mRmm81omo7YDlHqDqrNOI2nEWHbzNit/1CNCiX/MrHbcmxq3tvTv4IVGfZqfCkIWH4
7GL8mEPD/ejg4Vc6zNAq2NbeLc4gLHCs0AxuEnm10hKuXDYLobaUKQuuEoR7q6zzDDcod1hUUf9F
L4F1NNgn12BecmsdqRs0i6772ut3LT6UGU1xx4UkJ3HEwqcKjyaBI3CqVF6NFhMxTRi47zWOJESf
8yB+lcNW9+8Tmw/U5m7Q5rrRboS11pTXDhG8T58tGfZGGeWgDuEkXdSYMnJqXVxWWyTALdJyfSiw
5BHJgxgKJfLozUNcRgCtLMpe4p7R37XUqMG4MOKdQ588DDjeWSElCArNnvRxZNseoQToUYZiHrac
KcpZtz87Ft8B/hkVxUe/YMSLnwh6U45+q8V59+YFb4Hyo7BpDZOXwTmlxdmov93yFnjnZnqjuA9l
xYYKLQLZeZDTPltnUzlHbUTNiQvQyuYp2mUb9p/o92Hww16mkJus2Lt9wRu1GTjYDaLOgdsFlD/o
nRWundDHFb1xQ3fRYjaNGuMDz9dDFHxr+Jxxg2srV03XhG9BOcbW3XtrbfhG1b0b6/Qx9AB4y7B7
llmHXJ/VGgonhHCofLgEF165BoPIznkEkfU15msz6jaDV+9V7spJ5FJhW4wml4wa7cnTKRM0Msg2
/K8mviXxlQ2im09Jg+egR69vPDN/26VF/BxRZzgTTqjF326+eMMlLG5pefHrxyh6H9SMJOhxEQuK
XsNdopMdca2yd4NrzGCAVagU78kwrlhyUUiri2YC3qv8XdlHnsANjMUi58BhjkyEASBgBvKBkuXI
JCeDePCKthhZPVCBDvAkHIkSn6zRAFfF1hX43V7G1S6uNqJdQ6nUnEe3I1xm3Ehy0MvBPppUZ8LH
Yh9Xp8hP+VGfehLREobkov+M7aMafNQ+j1lzJQgO/8FHKz4qP18WDc592BWa6T+NdGV1gYhLOih+
nwz7vSNrVhF81MiTn6TBWbCM1HOYI+ubZ+j0jpwCPfu4aimhpTkrbJ+lwTD7TLi7YYH8xtv4EeVX
zZ4p5FppcwBOlopQGZYTCQgcHgYYdKZt5iy++8VzZX3huwnwHBqzSN053ZEc2sK9gLPw5LIP63li
7oOJ+L4PeSrzcd0hG8VOacSoXl6FuVeR67ofsdil0R47F6+Q35KOV7005rauX0fricgb/B1T5hHq
ei17CwCoije7vVXFGfxTbt2H9BJHJwMILwcbZ6HyDJKOm9NoHrLkrOpXU6Kb3/JqYL5AK+BGq2lQ
Nqp4lPd2sdbtjcCCl/SLWH/zeUfEFUNyB5s0JxDqKbDu5bCpENp4zorwW2DCQtvWU+YX4UqMoND6
UKf7OLxh/MYvxNXExmuMrK60HgeEZOrKZaKoEoQ9MSEAhPIM5YMx76pnrZwXwSaHMkiOeOe+aM3K
LY6IUbTuHCGmHc8Vw8QE27qYdZC2zW9Ve4tjdAuklwEw/ubJ1hgGa8gGOMpqJldqOoczQoQybc6l
BxuKw7+iyT8oJHqm81Q/gSzNrnxJBIj58CCx8ReIfIk2zXm+DXbPJA4s9JSsPph2BxtCOQdsf8Bf
iocEjfZYH5HkuVznk8sAkd+4JgOu04lEemnUNVOzFClFh6bvxw8ILf9g7vhQoj+0nTfGS2hZ3mp3
6yWUkeC5VjXShnClNVxKD1X0bNaH8mzlB16kId9X3OflVlH5CnO/okzZRdWWLlxTCGXbcEArLyEY
5kz5cruFMR7d8l0Mb/R4tEWNRj7yzuwvKAZc49hGawv1d7StkOmMj5VAQnBH2c6l3r9340VqVy3Y
TvTbdJfH7yNgMkxJ3w1PEnEkcG6AdBHEKds3atPB3iACyNvHKtzackJMcx8Sm0B3t3Txoviv0WTw
2QxUHZpB4w94foG0a1y70YvX3rJ4WljuVLjtbfxM4knscxGvm3I2GBeyJfIaxdV+bJ7LSXa2tDOU
Y38pqvmkAI918xHzO+5yzUSF9OqQwOHudQJt9GUBk35uYE8nUtZP5no0Ms0k6RMq6wsveIcik9Rw
z5yZDbD1yTnwSJxJD5gM/6q/N+WrhfmdBU60Cu2rV1zsYIkSQsh1PoCGWShofdKtUB8JSsDUAo0S
tsLKUlFF4qF/aG76NEZfDAEpRdFaJUxJRlgciFE3H5OOZFRGSTFoZ3VmAxXhVInBIvSziHKtzY9I
QcGRtcnOZcwdLxDkUdEN5Ya4BMM+okoduAmT8VROnV30YgNpgxbR9xcxrmiecnXWdQ8JjhSm9wE8
y/jmZsXCkE9ONqc0M4GaxfWjmq4CAxPR3gN6pGzTjhmAt6v0L2aLsv1Q0KrUzr3WnsN05lQ7itbM
eeuzv5z4aow4hNRWPi7iJ2gt2r0k+S8JQFvDU3u2wlvZUpDQY54QVBQ6cTfww2kP2n7HWc5acypF
hfJIn2+bh7y4ZelB805KfHSxwTnRV0yJzfQqBH6aT83CQyqOhXKmQPeDb91dOfEx9Bi2bz3lCnWj
NsO57JhPevvQXoS4j+ruBc8GJqc5Rz06GVKmmnZpNhPbeiSYRquURWG8tHR0wwLQP1odT+f9Z0E6
C1gIRMBzuh0TOmZ9SblJeH35aEP/WxQX9ilV8kwchD1MOtKKrDaE2RHk0wVvAKVFxzza5B8ejqLe
2s3ca+js134H8jd/wLoC2pgoZTpIVFurnCgPqjyMqsm6cF8Mj0dpodO9YwlHdy72nlxp8C/olnU0
ig8q0ZyfpXbMxMBAfkbIW/nWgTx+qKszVkHyQaGTdPGut9dYUkqmlOic4m1XLfryOY2/HFzxNAU9
Zuyl72y5x9l5zEC5msOjrl9ZZKTDKxWltPGTvqLkI8vZ6dZC2wTOrYd7p+6N7gN+kJlJUlKRmEQz
NjEcWEl06OgtUVeZ6tV0rkMG0mGLpbtV3qW+N4Kbnl24OZJgHfIDcXeUB6e9ayNkJrhBzTpXTlVw
MorHIkczR1257PFPUauVs5KiyGpmfnMJoHbY5jZEplTNEutgldvcOtgO439rlyavRrSU3GCALxlP
Asez1zZgwUacoP9RlOnR1uAaH5GVoqQmLo4yu3fOuvlZh5zcZ5sQFRtNIro5HZnlop/Qhsm9dJ47
fJFkKSQrl8ZCf237C9ZNtX8cYrhhaxsiBhokCYSDgLb03TbmFaPIesWHrxfk1dM0d58Zky1q7/4e
J/t4eJPpRx58BcM7lTi+uWx6eHE9bkuyApPmGytUrq9dsZEV+TacTsZyKLd68dINc6HeE1YyIZaz
6hlrHEqjzNyE9g6F6YR8c9ejxCTB9HJYovVF0lKyaWvpdsx31yP9ba6Nr4a8uJBwJO/LOiBFEKm7
L+8uZjVzBuef7ZDRb7G99Mo7aQbA9/mOnPy1Mnet+WQhdfQ/MWVOPniy6etVKY+WuiQp3TW32AdG
rCfK1uBPm+OozdV+RStS3ksf6tlKN/gFz2F7jieQpGCaG7wUYJ5Ed6mNp8RawqbC1gZGYulkHy2m
AGczJMy2330HI9Ctto6lfM3Mg1odBQN8uMyBd+VRJ2xa5ZRJsZal6VNiLEUPSXDKvQvyh7ZZZ8Wz
NkUO8ixI772amPHHjrlPnM3rRGNsserREjoJbDmpbxyef7Oap6gYs3JVZqhW89XIsxebCDxnpovy
9NSJbccXscZtjDjE6d7wayb9LXKWevvsGbvUujfipvU7K/vo6mjuOR0LObRtq7Y/6awMRXDLzB/O
A8p2rWWsBFxmuDT01pY4mSalxatoi63RdwsXrnVKzUyQeX9Tlb3qTBkCM+XF66hINp68VfU98S4+
lT/xX0VyiRLgsc81APx+aSD8cEj41AjmJAba0AAg8mBWR05/uAqMcdz8VtGbDxfFXCNW8/R1TWpC
xgCyfqi6JyBuTrfTCVscX0cgMZm+bFR6d5x1uQlkZV0bVBPTToRnCb/Hg0Yj0m6Ze7fqWxaCnYdP
H6L4X7pQd9N5Uc0KmmKVT6QwNgzuJmtXBToBAoNtkSMFpXZXsSENW0Sz33H4hGMRiQEL4KY+uCO2
o3VublSxCuONW+/6/jZGZ0B2MdCxPDx6+ac+rhMxImq7N/2PZDMuilku93lxpf8YmWTWaPixwU3T
vQ2Ejhi8drBLzLmDjVRdJf3SxAtbHBxyEHOX7vpEMAr3Ymcc6xrtFpEW+y5+xChas4SGzYrjSFD8
quWTjVkrJLMd19+8j4BezLCiRd1SYQKRZ6c62PrwL1gmslJVEDPwXNGnVKsAXwbZNz628UNrLtic
PAQCiuvWao6exg20cr21iQoMbGt/5keyANwx4Sur19D4ChKukHkj5rLd2fKt8h679mMcEFXS6MfN
Misek2SZQVHr858QQbmlrDysxR3DZfhc4Rt9A43wiNnL31XZ2W7OnrfNUMgL2medWKM5I1gtfc6Y
sE5aHwt4Dmx2XScJhcM8eil4+FHamrvSxu9C+NYqbBeMOMZKf/AgvNKBUgElW5Gv8H37ZOh1A5Fl
0OAgHr0XBsTjbVJeHZ5F136Yfls1dgz0xgydc3lompfO6y/g27FULrTiCj2I0HVMU8+T453hnnat
zS1X5gQMVlh1IbintuMRPTHy94MV4iY+DE9stGpnmGvF+B5x0fG4ew9evAWMlg47E1E1Bpd0xy6/
JB3euiO5Vpj2kpROmQorHl09Bc/CIeCBBIDOeNSIf8461iKz2jvnAIIl/tc17DDDJr54rWe7Wtuk
rBwzHkjCgxAcADnHMAQogDVIZB8wz+oQ2tP4hhw9alGrmz9BllGe0jWsFWWv68UsVbeqfSjl2mDm
1y1FemJAk3NRNpxMqbZDn1VW2luI2kMgRnPxc+Rc5jdgrUm29jRjqY40zKfAe/SZSBNhlvm7CAKZ
wiENloCRpd1tsDggbkAJPScw0q7IzFj2WPuwcoL0bOml8rNLDdrOw2YbW6DI8DLomwK4Y689eMal
IWDUynEMLCZYJ3OYLrzErMI6pqK5fRAJnfp32/Dfvdn0sWl9S8l8zDAiFmKXuBwbXDbAnTwWYqlX
MDZo5o7/I+TNHY+6eI1IJ7ZaPC+2P/cQn2WBv5BeA8Dz0gQX2VjcnDQs4XdTwFX0smPctEefEUWZ
2iseiTGCig/n1ioIHzxoRCcXPxZAweE2aKfSe8rQirnbsHjmsRb2h9dsjamFh/tKV+zda5pdz+SE
a3IqbzzTCteW++JVZ6E+9carpj42tcc6bIToGM6VisNyPIEfJSwuDd49ZnCushsL3vbaAxepHbrg
tS4OIQLi+hJJbAI/tfVUE7Bms3XpPnrzm8HJXxcda3jw1tw07sI3idMiq0ZkV688xNVX4XxwRAxo
6KXrweHTWcLemB9pI18wXeZACLQryQDkCgfDdx7eFbkPS0hEOe2ORTyIwaXPWOgU0Knn+N/kN4UG
9Ja5pf6E7jolTRAm8QMwXfIdICstIv0k0UhCo1/3xnfWuh9J5TxamnnJho0w/WOU6au83nYqgNmY
e0R4FQYfqpnASdpbonfcaTkf42fiSjiJeQs8GDHMfTBdXJWl6iR76XvkPakdRaM5rWXtClp+lmWF
MjOkJ0j1KEyyrOMuas+20uIhHqSTbcu2NXcNfQYqBnbMKNzP5NsvmY5qPI46EdIpixmDubo2Q4DK
dIsG3yqKb8Jcmi30Ki6xGnEndHSdjFhQ16QwXK2gZY0fDPM+1HTursw6t0W97M3hqOdMSdNTpa6E
f1NY0KXphIye2U68MOjorcBci5jVhPETx5++PdcxCiUhxkLwxaTcYxLMXHHpnIbRU41nN2ZQBhdp
blaEciiTuAgr6723dgNnpSydndbYgv4I1hbUS6UxFkQJNAzJPMmwkR00i2FjQOBL2ErMT2nbLy7g
FyN08IJ9Bkq15ildJKOycvhhwSjQfKPoypaZZtzrgPLJO1pI822tXtfuM4u2dPY/+Il42C0EstIg
JxEmrrFoH8fqw1HWzp+k4/9WHKKl1IQpdWhdumb/IrVL2nYsLFFgWjQj/vpQ2ufKiysMA2m4D8qR
CENPZussV7Q/gI7+rUfRNQTASJGEQK+t/SLFKbqy9I0h5UPqcsR9YR3ayxCp0UvhkROiZn75lFdw
eH4vhJl+nn8KgPiqjFyRwFgq6oNfVDANonMYezksbmGw3gHngBSkignjULRgor5QUvz+K6ri39om
vqapIckxHdIxjV+EPpz/COzRxZLtjqvVHLc5qa7CB9hg2TtGdtAQjHUUuJ917K/NcHg2vUcnbt88
k6LIUORRE8Vc97Sl27fobLwvTTWAYkKoTnk5uqZ+bA37KQ9anMy83Lo+ME8Hf6qVFpzT4l6xA4qq
7NCTvew1MVmbFq4mnWxQhCVevkiViXKczFKj/gx87nWvWfmEGdkWyVLpyFnVgv1gvabQrkkgt0qi
XCcRednx77LryeKl9PCmEumpzlhkta91w2WeuOY9jah9sFSNZrAGfG4CWySUdeyDT59ejt8E7nKf
hjReV73+rAUIR0xiMOMzzOCVOk4kbOuc5vUpqY+clqXnwqIJNxgP1lXbbRq2jZmuE0EwREsLuMIY
wvCKVO7K5tiq/QWe8ktVQaccHWybA8ET9KT12OwsM1yIKvqyCwRNbUvRETvjqhDxMcHCWBCvHhkZ
NnMswgYFNWS+qvx21Xj+f/bOZEdvJF3Pt9KoPXVIRjAYNE73Iv8p50mpTEkbQkqlODM4TysbB/DW
C1+AYcAX0LAXPjbse1DdkR9mVXdLWQXJtT+rRnUqk/9ARnzxfe/7vDkrjQvmbGC4HgbXKWxjl5Qq
34bU0957qH5cOwflt8/q+7j2P4YLh8Q82ypOUTMD0iI8rhzrvXTSY/LX7mIUUmHGRGdEEz4G503z
Nuw/+gzIEIUf7OjCWAhzIAGCzVgQh4QYxRSBq8R07VWWve45sWGpiT/nhTrDBrJxCK4f40dbU/4F
x0SrnSe4qSvyrSzzsKTZY5I3DGuOjVWfjc5jiA4qbO1jt0xuLCr0yh92TXDS8V337dNMYvS4mhzp
bzegjZzpeEEk2QqXwbxCJvy2AAcuyn7jVW+i7mHMfOp9mhQK7CItnqD33/U+spAKfHPO8KZ0q7fo
c85qbrIA7W1WwE+03n7/mfvRE7f+/CutG76OJWoL1pYSRySaMltRbZQM+L5/GWeVSr5cTVzHQRcu
UKT/xsowYKwXFd6fre94fYORRrfbtJk5RIskqfFEMaa38HdAvrfk6azWjl4XR/Fb0kkjap2OLs/3
X9JvzRVSMGjyvFVQ6OH7+Pad9+nUYcFES8u+HqX7vE/zd9LDtD3kmJWHyKdCKCFknKWpbK7i9bb/
/gtwf++zx4oE/o7lVSDS//YVlFHhNn0x+Ig7NAf7YaIhFMu0OZ/HcLxzgMEcc74PLrJyNTC4K3E2
c/t9rxyLAaM7bmThT0jMgnHfZk59YWaVftBzxFc4h+mVnO2ee6/LZqC6s4dLb66G9sgbpD6tQADu
vv92fu/deK7vKxu0Ag6wF9S1xTKLiyQWHJw3tTuzDJgLI6bo37/K7+hSpfCEthGuSNfW6sWH5usq
dYMZ6J+Cq4Qo2hdvJg76x0FiwG8UQkML7/Jd3Un4QAFSvClt+utaNN7N91/J7+2PsCWkp6Gt4QV4
8X7Tbmh7bheftKO0uBnrvCcJtcDbpuwQC7/pf7Q7rpvfy0fo6wu+eFQn3Ik6yBZ/m7FC8bV73iGX
5Nrl4Csu7JDg+aLgrGvXzBR8NLPoTWzODgUUz37VbZZkONInAKBUVRrAUtXS128sQjzaNamvtbtt
mjjdKrgz5wBSrftaLs4P3sVvHYK4qlxXElQhWQZs/UJTPQyEl4wCoFhr5SPSu7j2Ltwqta/HOc7e
iSaUmgYjlTuzJCtC1ygmTMRz4p4meTbwsNp0x/Jg1O/I2OU47Xh5jfsJM9oPHCa/9/1qdMBCrrpj
V67rx1cr4xD2NXBZyqq5GRnB2FjovZgJs9cE+bFJhfrBJ/M79aXQWnNvO76Q8qUR0MoW5XUFtU+a
e/M+d5gRJl2Y7aRI54Mo6RDmiW22nmjS4z96JytQmRS31HuKB/dFfTkAXgkc6WuYeZk6hBMH3bFz
Pqa28E6SeHj8/tXWB/Tb23i9mkJX7wjbY8n/9nONwVwndcXV0EAHZAouC4Eahb3J+Ux+tOv8dk0C
ACkltXPg+tg210fqq++QY/Wgk6rX26YKNS3XFGcsfBUmeCv0vVucjuYLYZ61N9u3WQkHfOgUX7GE
BoGPJ9sHM1bvypfZ/R/+EFzWyXUvVDaL2YtVDAgOFcfECxta6FGDCFo4IWV1QOjp/cAk9Nv7WAs+
AW4suKBYhV7U8TaRLVFLP3ArYxJaK08kTNeq1dPS0JGtlfiBc0D+5kb2nze09anxSfTxXjw45WCA
sY2J2Hmmi27sHMBTlJj2BGZEChWatt2QGmqlCQlPGNCdF7KBtWvy3j30Ze+nmzm2BkiTFYngmZDH
waTN2yXpvTPjdum978blg5fk6qk0Jod6I204cPMIPmTTcXvfVuyBG1va09kkxu7WKhhXmr5ElGv6
Di2O1TOPzX1yWvtMDmdV1S9n2tTVmzg2/UXedzgsK6+57kAVP1HmL+HWVT5tWF3WzOFEYR9rq4PE
zAmpumn7KkBBkZefwrkpfmD2+M3RD5gnCkWFCQXcHl/itzewKAMxyBS2UBuGxS0nHPc2jOb51lMV
GsxGZxfWZFmfvn9zPt8S3zyizwhRvjtt+6vV5MVVA8+uk451atcVcXhJbI71aEr4ubuCmxrJFamy
LjUxsmiEuKlxw0cRec7l91/Fb+5b38PzIbHh8tnixH3x7FqF1yFI5TZyVWhd4Ph16ZZZtxxK46u5
Ns4ffUyeL+dre63FOBa+uFxV1T49ssXZyc4c6jBPTkeVTDuO5MQaO9bu+29O/M4X69qOhp7rsSEK
9eKpzFfEMwdYlzHGNLyvu2alZTh+89bT6LCHsVVYxcwUjlA+LZra/tSNqM3mZehpPZfuSZkGzaMX
lDxhUEWgWqgBWV1ZV8kmQru2x0kd3DZqLiwUlnF3NQs4TU1TQMYZmOMqdhskmKG9z5wi+bg0ZGbG
6Zgz38b5AWCHPEvyOXdupPkLPhYQkkhNIYAALsObaeyCe1RqXbb5/ufirh/zi1vPVaxWktLcxur0
ojxoCRQG3xKpXbIUeK66GhwIj9wsPo3kZN84Y4BWr56xajSFx7AV7RktwRZNaNDOTBaNN4YwlaKJ
oGYM4oj18vqjHNZRkEnN2ta2yCjkkNblp5FxihunEhXphV0sXRI/cHKfff8dfXsba4lbVErPwxGr
pBT4tb59gi277iPdUCZGHhNja6n3xWy6Q9aENBKtZPrBlvftjvfby70oEqu4mXoY9wSHW4V/6xQ2
8q0iTN59/0393lW8gF1KUf9K7b2ofYG8B35tof+2jEbrB68GnEfn/+AheUGY/uXN+BiKsTayjf/G
9zXlWg9DBsi50vlwbPnJR759cD8FEJLRhPVxUfF0cvVLmrecbDw8hHVkFYcm8X08FvCHc26mP1Qu
Pb8qT66AAODjEC5eupydyIH5Xw+oqwi5faNyTCRHqUGVlftEAiLpD/wf7ALf7qi/XtHz4DXYgL2l
fvFxT/7Yhk3lcUW2Phgt6XtOgyOBuWzoidDhLvd7b9vpKPvBzet461L/j+dR8+36K18dXga4f8XZ
7tvbN+380WGjULtpaBKmGARu2XWrLyvhlTv8S92mToNkZ+aMOLY5J38msBv3pKW3BI6HfsiHLJ6I
b6oqKJ1LjCDPybRgkgHh/s1StdX9rNT0KfQ6+7z3hbX3pxEJDVHw6hIoGDq6Bg8OtBy6K12guqtu
9sWZ0w0u02TaUdqmIRQjJ9oTkTRegsbu3zGhC/DZmvZUR4yvZJY6x7WFUKnI3IxhEk0gkiSdvXa8
dO8SHlEhvYBfSpoaAqeBA1Lqd4yAly5F61lLSiWcMBwDoKLlkENB4AcPplkITFFldK8tt7qnl5m+
gRJUH7xyXPgzTVO1l4mDINqqHetEFFN/tjhNMx0HgV7jQrxmslnKQ41Afw59Ajvm+VrVdXeMAS2N
j1MWb9BcdlAehrKa3maRaI+jlElUjs0A+J0byrOpbFJ9yG3igZLEZyV0fEAUh2wCh5vKMhRE8dhW
eCLnJbrIwxiJHp3qDDhx6r1tpkcRu80JAviEmAa3YayKXLtxmT6MpV+grHMbdxOmrrknJRyaj+27
JG7WDiqiwl19z2YC3Db1hceoMZxrtMyGkFgzBDY9sCLfjTpE8oAvY2Bsb0+kFEUCRgxj9GghXDKt
s7M6FdRteTLvO4DcxHFm4zFQ0f6kdmN92+RArk0EmszTk3fa6hmWbBcQNZtHqyCQbY8OLKZHeEDF
pyrv7fehm5I+YvmExeQmHeEFxt7Bnwis3cTCoVmZrbkK1dL1V8RPkk8wRuA357JBHEqqJoPzyVL4
JOvwTZTnTDRGao+OQZNjOoANUj+4xIL4m3SJnfpgtUH4UKSJ+zqZjP+DpeZFt+P58VMcYADEBAFg
kuDFcp7081CiIcT4jcB6ADHlz3xYVupVyP3Hju5YiGFFzZ77eZShvK+U9BklTeRjGJ8cyO8v++vD
/mIxUFoF0A98rDiO+6JoKTJMOVkDwS+LIL8OaTFURx48Fgkja15OWcDrqwZkydU49ug52jxEfPn9
l/AMdvj2NWhbesr1HI7IWtgvjo9janlJVFvBrgw1Xofg1EpYdImTRlZYQIW0b5ZsOmRzj2rYJxCb
uG+YwaFPdtEzNcDsggQtWg6cEYFalcKXJVCDIAkkaJC9lTqrMJKT+MrSQmIHM+TBkAxZEEm+bHyY
CVSlJ8/v6Z8ep38XPZnrX159+5d/5r8fTTU3SRR3L/7zLxfJY2Na87n75/XX/v7Pvv2lv1xVT+Xr
rnl66i4+VC//5Te/yN//9frbD92Hb/4Ds2bSzTf9UzPfPrV93j1fhFe6/sv/3x/+6en5r9zN1dOf
f3rk9NStf41zXPnTrz86+fTnn3yqoX/6+s//+rPLDwW/9uW//fzvv/z1y//9+T/+/C9f/ufP/+HL
//7y15//05++/Ocv//3Lv64/+PLXl3/s6UPb/fkny3NeMYfzbR4IbPBru+SnP41Pv/xIvlI21m3+
fxkQvbH+qDRNF//5J+8V3UlALjbREHQQhc8+2nLk40fuK8g/cHaAz7LNutB2fvrby/7m+/vH9/mn
si+uTYLN/M8/cYT/9kkRNLdsigNXrwWCp4L15181HhJy4QL4Rh5oXlc8ZQbjYcOY+DTlAHIxzUP9
lM8h7lflz+QwEqMan6mcqOk4dNwzjFzhqWHCjs6QUUbNTb2fgsUcrC7oP5d9onGXT3DSGoLLRTtV
F4Ow4sdOxfVJXPTjRRQMI4rBGasoOi8DhGSIPwxIb66jRdpnHR3N/eQwkZGaoZYsu/yMwbJLQ6Q2
cDPYxU84lJLU5NrNeestaF/6PD+DbaAea6tv94G3YNgEbsBOk2MSi5z0QKC0ORPCJ/BDReM2jwPr
uib996ScpuxOCFOewtL2P0pmtu+gFojzVpTL5Vg28YXJYNUNsf5YrtIRwprtE8urVnB5tvoImQFR
5UQbrAEzTqBUHrdJEJwlQ9+ddH1enE4d0KIlaalToqpDGc1hL78sB0+RVB0TG1QGxYEkg/okwra+
aTLB1htA6aaRvfISRyqMqMRJ46XywRjPu6uDpMj37Kmk5WVxZt0MtIwOfmQRSqSdvjvX6Pkk4WKZ
c+oFif5kDWLcY2+c7wOrrU90KHIwcyNxxooFA8sKuizbkuSDSBxcAI5Rk6Rw4HrfzrC9TI5CGzu0
7O5FVl/pkS8Kdopln8Q+gNmidafTmqxYMj6jVUS8gOIq7A5GZhwt0AVi7GrBmJ67MQZNVFQQOGRT
nURu5dyouusO4dCbO7efo0vYXgsBC2UNXdSdpooqGnLjkak9UrNTL2lJt1rmSz9HcuaqpXvrFiAw
7YRWiwrgrQ4wIPaY1C1k1k4FrZJoAZhGKox3Zhj1x0w0E16XKUBVFpNWAY1qgxMaxCxkF3Gf9QMM
E+QPn2VmpfqoV22201O47EXbgd+cPVh3YyjLY6uLfes0dVslGasWfnInekhT1Bvdqk0yESgBxH/B
fRlbzhtNtvJlMLrFmzBrstPRLOHFHI7WqdvGt9OIghAeva9vhG8hepwLQeTZHENZYyjYW/VF1sZk
lXRNtjSHJJf5lV6c+YZCk1wTV9efCjtmUrwsC14iyiWBniaFH49pvyyvw6Ys75NsmjBkpfMbzvBo
qULGopduE5o3S+PARZ3dygBVXyCqh6FGC5VPdYOwvmuzN569YNzK+pWfAz8/u1KihuJe8ggyIrMF
aW9NK5OTnFbhBqj1uOXbt6nN/GimFnLdjSsr4HVzTf64F/oX3YTQLEzbg1+gEOnHsiVrd3LexvTd
jzKF9aVMjTqFBvvZRyMUqKh5tHSAJI5P5jRrR6QUo8Fj0FZqZ7ImyDDnwR6Dl71snaAQVwCgJNBO
ZI/84V1VjN3WISz00MvBbBV3qQITemn1XbDR5TJdCTsCeNGU14soL6xcXPElH3K/rJ6qfhDbOCWn
O1kiIhwDgxIlUtg1ColhbayvvDbq4Xfipw8ZGOAoQoRNLG117WQov6xodHk5wS0Kn5qVzcctky49
0n8AJu626LySSTemrh2NYtIGavNGTvGVXZsnBmNQI73spkmy13WCKiWIk9O2b5H8dhHxfxgPj1qW
ip1ldRW0bPC1wTQ+WQnBu8YrTxedHS+R84FeN6bjQDdgPclaavI82ZNFUpxDevcJo8IUEVU+QPEy
blfhDwwcCpGNu1DwZ6F9NVR+xAx7BD3ZER96NOESqPdOnCRYVXsqHOZ219R8Dw559ifSsezTRtrz
lVXNGShRQhUQ5LTns5V+SNTaTpVt9zamnYrP3fSXdTvxFFIpX9hEmxJ/flnCqD3JffxTKSKnzaRC
jIWRT2N29u79mdyCcsKB0tfYdEISEba0KdEMR0EKMxPygKxr90CNRlDD1D4ZE/vvmfd01zIcKhAx
5O7K3ltOlsRgV66yvZJklOSDG30eVMrXWoCcvVyS5RZM0F1emccotm9KY/kb02SrmXC5ShvwA0HP
Q1PP46OdWW8Gk3mvq2UYWbSRSTgymyR2yNl7V7SDX5HtM8xnTaLtG98akmOAXDesS/iCE8J2qiQK
QEGk02HUfn7JrcNNRPNmC6wQn7KEE7W0GZjWnNw/nrc0QEAd11V1mxsbu05ZN31yKCuJ8mNaEgHo
yPOyQx2w8xyUM/hM+QeBTrGfiJ1YEJkkLHjoJ/sB242XWIInIfOXk6LE4xq3C19orYdoM5RzcTNA
tUJz0aEJjZpo+mhkH1q7qOaIib+n7T4UpiFMmCu8awqlb0ycGGvv1a4eb9GFz+/rehyX09HOSfK0
l6Axh8adSROvQYfdDRp3LDUc9n4nhhF7nDThsoJo2X43tdTxSZ/XoLc1q8JDhyvd39V9ocuNnVjk
aTBEaOztROHVY7yXkozlFBnLIbat6LLysKOHKZB6UH5k8CkzWtj2lY1sE+EC8QWTVRfHtr+Yd0Nd
o8t3BsjTFE7o/EgNJJfUNPiCxjaP3jYC3vxRDYEaUyr34wUPpf3J9obiWpOi+N4aAvm5iQzw4iAL
36C5Cl6PIoJJkiQgZaqJiX1c5MQlEVndv9fuNN/LWmNZIMluZdrnDq+krM57lfjoXEA5N6POMVqG
dkKmaRmw/415flsTGvJJhK18WGZkuJWJCEmI275pj0Lfjy4smsSnCzGBxM72fXJGHEl1NTuqOe9A
0+3awbLIs8xxVdUlpw8KM7U1vpO9JUkLlkINK4Q/2T+5zaQItMrhYUdYEephCvnsqPGoiVoCFUvs
7xJWfCaqZSP0Mn0a50qd6x5Dq3Tq+XrpAwuXe1gQ26UKh5HaYO4y3Y3nfR1ozOV2ciotdPZVX8QQ
pHV1nLaaA5SOUiwVtfNxQI8FhSe33BsbrQHqc8T2RRyhq5unkCwqv0ForWWzKdlfN56v2xs1gidK
ixqp8jxkyUZby7gZF8+9IJMP6pi00xunqJebyFqzM9I2PO7iSdxpyyneR7lg5QxDkjO6rN9Cyws2
LuLBnVqybuvRlLpEkzJuJscJd4yskPVPZhnPKmtCFjR6JT68EsQkYu9ytG8dUQcXYsC8D10tWum/
Hpa2yFZ3xRQnF5Wtlo8qHbKLaXQdA9Gjqk4LFFbkIpcJua4OUSaZaqJzWobIC9sZsLqXNjvXkfmH
wUm7d2U4C0q3icRdB7jhhkoZpRMFyqVT9NFtwBTvsltGc+qk8OHnuXWYqM+lOM9M7MCEcM3yGWuH
dd1oWDJF0NiboJ7KqwUgGgfNBuluY+ZLXO3qlzP7vx0uf2J68t3T5X/9+V84X/7reoz88n++Pkg+
/+LfTpLiVeBLlxMaMzb68+u08m8nSf2KHEGan1JLRtXUD38/SapXtkP3N9DOKkKRjs2Y4teTpPNK
I9akYUoGo+fTpvhDB0lvnXf8o93hQXZ0AmQdLIW8wF+OrF8fJCPXbVTqKE09UKcE3DCspOBWim63
FaQkgZRReIIaIbzJlqq5mY1fHWQpcEh0Fnpz7eTVlbHGvgStz2GPsDl/Ondc1OBthlgkpy45kWnd
X3keEQeTyAesAnI6qUURHWf5wnktdaL7msjldwROBydLEUSXunNXnUgYfraDzNm6+ZydORM+5Vaz
vNdUgDgVDXypwqnh8CcVrmd2p61h5HhDh7VY4zwQXod+S1TBoKvlzO/76hRZcvrepYHCejIYxjlZ
r9tDjVHpKo1BblUINqwNPd7pNm6kuyNmy90EmhwsOa2orBEMDoDGUG2CvM3PxeLHPdv24D/Emmh6
XcrxbCZIsAJVF03H6bCClLzZY46UhlRoZdLzcU21vounVp7JChN4WkMa26YGiFPZW5ito4TAABkT
FwA+rKsBN/vDgPWoAHKb60Z+ZGgxdVCB6Q8i1lIZx7DW70GB2DPmtq4sl+xGhsgsj7rIe/bDdCF+
BJdkC69ebGou2zevhdNOhwp9+aOTr1hsl1yhMvHL3ZhS8gqyLTdEqoz0iSUQ3q7DWajseWMPgGla
tB4kDYNwx5KSUhOI6KZPMZw0vR09mJxUGq6ECjUSy33ee/IjZ2kgZE5PsT9T/J/ZlfQu4kICO0yx
tgY6Eg8CXvQJvFUAVE0OvCWQDWh719GE4Ez0COIxPa1LZ9yWIiqO8+el2F1X5ZiW4gV9cfvWXnSC
vziaA4bxz4u50Yt12vkZKFDoVN4hXWDVBegDLxFgFgfjRmaj1/2hdipCZHKznMXr7kFkefm+qTFL
jJOSEIHYZSbhLDdBGmXMCckbMxDaLuwBbs6y7lAlfQlMHeQYUXaZ7sZ3FTXququF6/5WcCDWRy2R
Ajt33f/sKuUoImpxI5wuuw/1UlG9Y1eiDWOL93mIot30Yjgy6wbbF9js8nXTjUWhXkeGxPWMlOgj
+3l3jnxnvg6et+yKo7tct/EszznLWgR6FB3HIyR85UkXLctJyYnhuAKcCwVwaslqWAsGiT7xbS4W
hdKB9gqyQioLuzPYpddyQxVZe+6tJUhJ6vBZY7mQk5qgKE6ttVjxZN08xD40yyN7rWaWXskHSsv6
k1tO+a21Vj1NPi2v27E2H1NM4Psg1aAShGqHTdYzSPDMYO1cBBYHZy2fUGg6x8svNdVaXrV+ON/3
AnXEeVjY833i2PPr0JrSq7heOalRkHHgXoOw3ztrMbcW6Z+6tcAL42Tk/Gj1hg1/LQGt0oRmW3iU
NOAIKRKt53pxXEvHoQi7K29q0rOqhD26YbJOlZmoPFJH/XP1qQcIP7NcvEOyFqfM/6hTHVdirx77
AKNMPaXmpG1b+10U2d2VpnGDq+e52O3GUcHxQCS+ykDXerj2suSkFSFVslPlAO5GJsxMgOxotVIR
YHvkh1ZzT5te3lmUY80WpQa2B8kgITqdg5i+OLerummmuLJeR6QHWvtB5cENeoPghgabfme3Penw
0TTD4iLlGm9utBCVOIJrfdPjTXnfk/ttbaouI1QaxWOybN3BkdXj1GFqL/MFIwvRA1PfvBYBZ4Jp
nm7wu6x4qLp45xIJvVKz6uq1DEuljnJOnwo/c5TcVWNifTCT4uQJC2iz6Jwbdo74XoP39VRJEjnd
D7K3bseQbKahjcOHgdxaYrZbUe3sUrknvJLmiRS67CyJ4/4snsIPZaF3M7Q5yGDXsyLgJQWfO+bD
vouBkEWpuojJUl06NOjzM7emrBLSzxW19CYNilurs8K9SbsPbk2cYiln2EKpdZ9G6TuHU8o2ABKL
A7l19iW3yp4GzHhjlVlzPE3Kvy1cgExDJ257PxeYikt57kAkJuQ7U+DVKvi/oOYhbZa1a1320poP
3CfxZUV7A2SBNDGzHtOA71yCKAYrPY/XKg7fq5wseyXHbJcHTrJ3mV0eW7M1b5vaPGa2EEA6pYSy
2ACHCiLYZ5L7YGpce+NIsMZzsox7aPqYGuO5uMq54c4Cx8+Po0yTSILG9KTL1gRlQhunadtOxf0i
wwtnMeUB6+G54saYJhfCX5afe4vzRsykURm6vSz5t3B62dSU7vZtmkF5IVAs7NsLYCTTSRzExxaY
D3/2znvcnMPsX8xWeY0Mj9AX3SsYxd1ZlJlLvyFxibyNddLXwyvhze+sBKNTAADeNNZhIq30jKHe
NXPDz+Dxr42EUyYhgw4OyOuc3lhUVOdeRPYlx633RTfDi3KwuMkCigs1ucWp2C4b916a3Jfcve7E
qWxKBiqIjqyTIenscreENTmFucvxYtsOOY2+agKbmORxPvAYL3ikvHKBGiZ7e4Vs5ZoQqCjxovI4
qZPoHAgyjIMCcRrcuInOAIiUtPqIpmy4K4d+VtuxbNvxfFpGHj3f9trL2rMSfxuoUr9NCumR4Zyi
UWzZ4vFr5iUEKTtjfJqK0TuMEiswgQ28dM4V6fXotHBxZM0jeNSkDqQIuy7pNSypdTV1q30mUr2+
KMXMNDEOptshsMh6zMZFXAYECdzRKSpvLI6ty6bvA/OA0FoBkmKWcVQUKHVGJZt9lHQYCauwOO+Z
lJ4LQluunQYmqar88D5I8+y6Sv0mOuRCj6fCTeAvdgKvv1V17fWUixgNXr+8U8al1TMv6VOVlySl
s++m75altl5ndkECaQ0nUV14DSsUcFqXV+O5MR5wgsXJcZUxPYU5gJSUBQzZGd0Gk/noiDmMdk7t
ted+lqjPhBXRYzdpQBkhEkvf4YBJEepQtHY82xyrWeBtOld2tyTRcViR4kmY0WgKHlm/XoOm/PQ9
huQFq3VnWKHpKE5m4zb0vCK6BoCJLRmPVCE2XK1Ojo9ZlRUPU13TsXfGHBbMLNrsatZJchK63NPb
kWWt3ChR2A9jXLC4U4iZh3byzSU0d+Tjre/rBzEsvM2lT0FuR8AwdBcaPDk9fxYFCtMUN3Xti9H2
rPfoR4PzIWS4osYI6FHSkiVyNNBDuKjNQt+m4u3eyVFGB9fv263uFLZUYcSFiPv4gwuSa9s3fXfF
pMsnZY42NndOOATXk1VkV80QJydLW4ztBmVEfCI6eH0MZkjsabwO22xFgJjj8uuMbB66yQBzTSJP
VrvRa3h7pm2wscz8puSsG3GEMNlVO+coXNs8Ni6DjaHa4V8K7tlVgR2ysqOKjfn63M5xrxYzR48u
qpaTQjixt0lwB6LYztaboYrC5QGNQFturdFUwQeUqy5xsblgQlB3SwymW4zLw5AH1Yeo8CVSLDXE
d0trzefg9tRWlSPTC9slFLMa3SeefeZdVRx9am09XTnCI3MbCzCpYsVc3Vp9bZ1mHhTOVS16XVFK
HyPBwCNouf5BZfMIeS5cq7FZKpzdDfASgZW/kaG1j5zFf70EC/CLf5vcglhlcuusUtPvjG7/C6Pa
dXj7P5jV/vXL//r2eM2v/u14LV+5nkZ0EDh61fP5nG9/PV4r9xX5FM/SVhIMAnDbfz9eW07witGp
koFDiIXi7M0c+dfzNV8nA14l8OVxxNboYvUfOWF/q29iTEuIw5pUgaTAdhDAr/K9rwa1GLC0O6oo
24kof106tDfdBHc/uVHB9qsP6Nch8ddD4R9cyX0xEq5GxH664UrMAq7YRl2i6Lxbkeqb719HilUO
9o+eAWpZh1hTG/Gu6wTo1LwXEomwaNFHtAJq89wz3QjElFubUVkEkCZF2mAhN8LZqSmMPugkVf12
KBL85Kgqp36bTtpvPjBTaKJ9b6PDOso9AU1RqZy454LNKQSESzuZcQbplqhpwxymzQItQZBONZ1Z
DJpz+tLsLxgVjVNdMtmB/9mgweAAWM7teOjiBdYgKk2OOAJ3IC3voWqpvOUSU1VlXUneSyihFgbh
QHCB02Bt2ldTptRu8EsSoT2/h4SH2BGvf6YqpzuudYRVb3SHUW0c22qKPVYqXmzVmbZ/vdCUr9H5
+1N2rl2Ig9sJnwyRt0kzLyCURiFpeFNIn5SFlX+eRynzzVi1Cazz2IX7kpHP0z5NbqJJHlrGqMKn
0db+bT4XFTLZEXnUax1ZTXOd4wzHw9iqNDs3md3Ax81Lu5zQ6Db1WJInJiYJzq2qhm2HUcj6iPQI
WqhrZgIzA94qBXjhq5WYq0R5W4tBS/B5pGlghMntTwrdu9r3wwA0Chsu04i4YAIAMgwyPgVd4fWn
sd2EEFDcxff3ZVaQ2WeFmRxPVVIBw1KRvkY0f1xQEIU730ScuetIp9Eur6RFM38Kgvng02yCBVtF
rlodrv1dMhiZbQcdrwGiTZrcas32dJTPRJGB5h5D+p9Jp94HeTTUhzgSfX+hdUYHoGkc8OwlnILx
DWfYJiJcMMPSp1UWdhy1xm6NtRR2T0Z5Y1vvaVALDbjQj09hpwNJNpVZrBtF/wtBf1IQBW8TC8GY
S9S1PPNpGpQn2UI7hRY1XfBT6dO8OMtnUjuuvTwMxotm8MZhTbkwNCjCnsFYkLgxmUqtyvAU2Kt6
OtVNcDSRrNvum76Bw7BIJzuPBv7nuM8KCC2U6qScTJGMwaujIZu2wjEQC/3AsjgBoJAmnHnJQWW7
AqShl2ca1FYNySmv9jBnfQFCLVc9Q5KsNMejcjmdMkDP7xbhLnfGytTbwbZbpHjpDO5NZgkol7SZ
2uKg21qu1FMf0G+weP+PvTNJshtJt/NeNC6kuaPH9LZxo2eQwSA5gbFFDzjgcHQjyTTW5G3hraFG
2sSrHekDM+sV42aKYdREkzdJSzMmExeAw5v/P+c78l3ZpT5x65kAEuw1Bm800djSBUbX+D0ZiW2k
KP9H7Td6hsCXIOcWyUmqBWU/av4WxLzAaHrJgSIQb6LRjawrMq4IX+RIOKe3ToHO8HXuqiomj1fr
eT92qNb53y8jmDnt9ZAHS5Pll3OZ4ASIBtKrt2IebPz4ZG1DJtJLzIk5G2+qYFbJSXQZ6Hq/70rC
YDpL+4hZiWF6PXY9lI0YYS19KGz+fP0ybKytNXVQ0PxuTWnxAi+dd3rxe7kTi5tP91afWLBSxr5S
R53bK1SxcUm13aKs7JvgbR54C+TGUmjszNeiQiwUfqsxfYZg8z3X8ogutufZ3AiyHChbOSm77JNJ
aUyhOxWNXc87iovWSkpCrwFqfyRSG/Ug5lzdeTHtO9SqZMkqld0JxVveDG6TwMqI7XttTy5RwYHs
6ZVVbgh9zukEvAmeMz3tQDZfceBF2W07ELp1G5HRY1OnGq1buSwh8O1xKobrzp5oWJtqv9TlcPJm
6TangPS8r/1sZ9UprmubSNR0ij4zg5h6Z8CZD4chcEZoaNLP3nBgnkrwsRWcyWLIZ/ew9JnZK2zJ
7+qRhFHZeebBEi6tztz0xZVnNdDs6UhzQg4LMnTIs3QJJs6mBHpkFJVx/dRYaQNHuqmyliJLCeIf
jU+bXbnLtNJ5+yQE+Tu4QFa6YcLsTm/IV/s2D2q4tfzP2kuGY/HFrpr2W2ebmldcBnNzgxS5du5l
Uws934kEV/RVSOQOe39pmKX9VdBzkVs9JOhwHMH3kEqigku3cUgQCoUmtczJc1qcjlElZzX6TbAL
dZQM5Xbph+Wi9uroiQzvrr4wqlLzDekeebTNC6t6w7soTyVlYf92CGU6vB5QGwHYrxTgA6+wULDS
DSAeO/R0Rghmb8MwnCq9xgi4lUTqVVZpuK/yOqohoCLMvIRHyHG/LMv6Y9KlnEpF6h69zEk/xZEa
PpDXAawmNtWUIMvl+OYcLDulRsly1yEjwt1D2DMgfJMmEq6B24GfIVxRAYupq3Li3Iosd4PezR5R
NGcEl0dEgEKadnOrAymYefc0L6CdGtzLITv7GGpo2GmQyH3jk3kZ1ACWci/3lo+yNXCnU+Ao3a6i
4/EUgEkAwFPiTzq6JgwaEByO6vccFUb/SLOiue1MW9g7NaZEJBVxwPioBo9CXNcxijYckt0C00gA
kyyllU/dRSVetctcNeO18LJlAtFbjavdfaK+xZ7Fh9ycjOCG+iyD6DD3XjVTZBXLvDWRWSY46JTQ
N6XMLU4NzIY3FF9GuJDEvFHtorG3q8KIA7ow2lm2yzIQFJQNMJXXG16y65Fsk3aPoH4RVyVJNRjy
vdRkF4MARw/LtRmX4JVNiy86qa4aO2oIhPDRbKmiqP5QN0JZNxbrBtoShDT5O8dJa0A1A6WAm7/N
luvNMae6/djaOaMmywUkn15Lp75WbIIF2Curqz96uUVESy74WndsOobi8m9xMfIuVZXv00woEI25
IvWO+N/8qdb2nBz/VlRFrn2HMI48kg0K7b4j23ZGOw71lN+P9hopdf+C3laebVuRSQqEkWyPpYsH
lm368w0ysuRWNwWiDwQPSEOUuQgqO3zPvITG3lY3OINuaZNe1Q0hhDa1F+B27ELmdDz6DSWfTkzB
Jm7py/x8m/sXv0sKSR4QZ4u1S4fM88eNuzsU2ODdvNgXwTzfKiO8+6qQ096MSff7Ke+ZPPfHnfuZ
V+v3R2BTacajzxIRnu3chzxxMzfPiEtl2303ZAtp1K4qbhwoO0S2zqyOWef/ftH/6ttytOQB//Ro
+fd//Pd//M/nR0r+yh9HSj/8DYoEHgm6npxtxHr8+eNIGcrfHMwoQtpIeTnarRSKP7S/lviNhu33
vmzAO1x99P86UsrwN16tlKHvMJTQ+fxS0xYj5PMDmOPDA8AKwajkN9BaoHH849jsjZcIGnsDlTUr
DqhxOaaZb1J3dOzXdo7UHyrfSg24iqe6Hb9oKI/F55EOgQ3K15Uh29dZl0AkY6+eBDVqTjggrVGe
Q/ZTSO3NVqbSSk5t5g92voGkklj7sMMp8CVdLBdX2eAgaoI/uiQIHCk4D09WjBh+m9Tp2O1Stq4z
AqilKayrILPKnvZGph1IbXGHMhjyfa44/9ndTCrB6Osy+DJqkYVvkRU1LW1dzPh618jGeA9jR5nv
7ehSUYs2EdrT4mNVq3T+VnlNFb4LKcg4wJeVQkFJmoHv6k86rDvaVypXDS6SYaRm/SqZrQHJtVcI
xIVvqecqMZHfkFrqXZPX6JvTjJkHaqyVhthwgzKNq0c5iiJ/SNIklzcT9j2i6V36s15ws+gUSiET
xBi/jm1VDMT7DH1YnIrGQg680Tn8g2knxrlP3nlsgGbcHqPjP8HFoxR1Q0GpVN8aPfT1veBuzOte
Tj25fRiCosc4b0ad3BEHufjpTpT0rUE3pqntdFvEBhPbF9HVSIWUL6PxmoVw6T74mYxRc3pFNOXv
8C3m5hCprBaPnl863vtswmBZkI7QdMFV3qZZdLuQ9EYywCIHwl7bwK1P5Gtq800GhdM8uGPWeFc+
7pTgjvU9LZcNHdSEw0tZ2ZN/k4d5TKKGXSwe6e59PS3eQ7EurIeibtdpmSPLV85kigUuRUMZP2XT
nIPOxSU9JNd9pEkv2UhFjDK7lh583gG0fla0xySePHnFsTW23tfk3HU4MRTQ6ryYMnu3RDo0NwOh
enSsK1UYtmvU+QmpqXP7lbJauhhFUdPyCXs67vvMsQkNy0g0SN+KNA4mFHMyp2JYQaKwbxa3KrG7
gN6dT35vVcTPh4E779ooArwtfLrJlwmaUuIKotSBxVX3CLgtM6SQCd3WRKRvDDp7Cm01jY8Q1RTF
x2JKw/uRhtqa5oK/qEdCwCkUDPhixfZw7QdoMW9kUk4CLm2ayXK5ihLHQqijgh4vlQ9T5dp3+qbG
lCW99IJs2y68jYhAZj+rxLjGnYgidQ+e5XsCdGtfFmTO1qNBRYoV61syuB2Cs7IbS1b6xRmOTlYQ
5zhJ9HiQKudEXi9O62bHyog8AOup2/jYO4E7vq1jbNMXfBZld2UhVp4+YwlaNJEgojfXYZiRHGF5
s8lADi8ooUE7UKB9ZTWDQ1N1KF18XSNaPXhFLo6e6prqXQhIvAItW9/QIUTCGttRau9QjwYcHTuO
Yl+pqNrVDfCVqj5WYUqVIxuWiEspQfI5+/xuqOT1NCoElJsk9CYHVOMEmNlDBvG5q+moUsDvIX7j
YccsRqjJON2rxmC+AtCdTeNH5TQLTgRQGA1dLj70/iIlKSY4FtgO28My9nX5gbDqtPk8ZkPmXXdO
SwZK0oba3As2X+bkI9xrOEuBtsIPasd2ML2dRjl+DEYcApfNWA1FiPpNKLLmEE7kWKqoqs/MNqFv
g9VFaYHXWowO8hrfTSID7s4mKRu9WQ4ksulk/MUf49r7upaN8vSmt92carWP76om3iWd0NiCcp66
zsIxhre6M0AHGk04iSVVoMh8wXNwaItIew9B1I/ZTiNSXksKqYAtaXcF68N6zh6cZOP7Q8fCYAcp
upbOT3BGb5ZhKcQha/usuVE6UGjgcgB8152q/GLvZyMTqiWDBUj7IE2DZHpJjdQNvPfaJ1qN4E+m
GxiDkdVUB9YS6GVbYBBBdb2Ui4Zm3xFVjM2TbpPz6FVTF97FCHzC2w6jKNZOH7Nq+ob2ng98lMEI
FjhOWJVBh7qB6l5j7Ru0vqkH1hF4iG2UaH3RZSwMN0FWm+aeffU8dnupphAZn93PdfUhDqvUuoit
IUhft9SHYyIy5rBxr+Iy7/s1KFAbime7LqL9RBS2smdv2UW01Xo6+NhtSPJxyyIQrwoZZq29sV03
cHYj+u7SxYW4JOkd8zm3twHYt1jvmSA5sk2RaqM9pUSKFehHKcvMQ1dVX8tJrZmNxL8bQQumdB34
uLrK6gLtf+srHq4T5haCXU6mI/l9pmIyJIdhzCf4kZNWyO/ZOYJcT7QPTNWZ8oEEiKpRy8FqUP9f
WbR8OOg4gZPFxyIoRfLIqaABMojwoAh3GmuQd8VjS4In1AddCjmNumu4qppUUoYn9qHafFgayuTp
NvNo6LCmaGg/dtorgpvScLYvrMDN51MMQtD5aFlpsWxb047DtVNOZnzTVYbCSrVW8a5iNkkt7f04
H9TbDMkObDNoHMgwd1kqCvcrC3I2vCmLnqNLw9/hw7Wp2kzjsaF9CYejwcCvj2IOoNEdPQwnWu7p
/AVDxf0Z1BUs6+ZGjkU8l4QI5KNjYYdJyvTzOkiQcCfsMDpvPzMFuGg6HFJXOTfFeI2/2JxPKAa3
ahH0jH0/T/q9oOqUN3t+d4fm8oeN51+U7OW6Ufuhkh7SZPCEjRAooEMhI/98I5eObKmaSJD4GlCX
GB5QxTFY7VQco7hftjIPsstcRlQqzSnktKNin0yXAgYuzowBqmZnk7ZE5Nook+FKFTN8c3VPVcu8
cEZ5jhkAhgWmEOhWSJ/Fj1hZz35pRE3Nda1W7LNEEJSALHAXyLh8byUrhG/0quSFNsP5oQihDhQf
1DWudLkqW+Zne9xU2zX7wnzaYyqJyNMZib0bESInyP6r6EhRvL/NYhp9L9zo2bkPpRjdGptNcEAL
nM36+uc/NGyUTF0N+1Xv6wZD75BO+cNsZHutojY8/vz1n93i75eCcCDpMtnS9s96Q1Wp05pTBjFU
Ttq9qtCXh1TRI/euaVO8bXmC4npqgiZ9adg5z4fd7xdeyTkhWlIHTtDze7RpXJsaxf3eWQxdZaNP
UohdMAMZ9Kc3TgdCkIoINSB6rwX093T41IRkKy5zUL7wW87G1fe0YaBBQDmBsXgcrM5+ivEG8h01
BH5dyr2p5+6+DeVyLyZ7wiE/lL82rM6v993++8PrXSZF3cuDAI222n7w5wVf+ioSJYFyLq+V7uVB
mVlc/PxNv3CX7tkDbxs6M37qd/s+JBacvZ484J9yYfanBPMkRb3/fr3/Otz/N9pQPzz61VH83PL7
7+vR/q+6xt//4j+7xg7Ka4/pLAix4vq4vf/ziO+Fv0GXouTj4DVZbfEc4/95xHc443OuX/+Q4cqp
hLnhn11jx0XnTVg4f2SLddb6JYPvWvH5YV1wA0HdaeX++R7aF+be51/FLASnKNhUEDAIiSxiP7un
v9vT8kJ+HVMRf90a0hD4PcsL099a1vrTlVd2XsjChHFnnTp++D7o6+C+GS17b7kz9V6J5JAdA8eE
F777s7nv+x1S7aKO4QLIdM5XPjk0elYR9KWZIGEUUK5VwHJ1S3PkSFW9iSq8DKiD0zc/jIa/WHFZ
s57f4PrGwSGBCgXKiTrr/NHGTk9CWZ7jtwN6nB9z9J8O25VswLVYijh/HOtAoPVqWXmTqVGfXN1r
yNFou9sHqciNJZ1PSYRY+ahtQgVcHSAgbud9VJBhMIZsO9yihSLkJVbUHwIYOf0l3kq2PzQncs/e
jOEw3Sg2P5uhmMQ9mwCS2IYuQE1VubulIz8wBjDwLsuXNZu4EH5yBeSekGHNvpqKZAv5Fz1r+mBS
RHWtPVuf8gG/oKQx/07rnqQJvFzJRx318nXZc4+3VTNAu3V1K8la6f3bosNSPAZk/5aoxB7b0TyY
ZNiDLdkkQYZwfgadOHOGI3tP2nHqHHDC95eZP2YfVN9Fj3T8nMssGKs9rtfyGIwUwLfdwNFyN7lW
X15k6z+Pqsg0kNq20obYvrHt8TS3eJPQjNXR27g1cXxnt4iUaOlFcB7GoXzqpgQOwmCkBwg8RU77
keMPK08z5BPUVtPHJ+P34lXGcQoJqYe+qi0X9aEQdfvBLl3vtT00/j1bv5AIChAgtU9/AmsoNPKg
mjjylLnbXxWT0jvpTuTKN1F679CpQzzXsJ1EgnddattHSOR7F53bN+R6JuDzFHYBvZlyqhmbVoBN
myu4MvmsmtPUkXBo3EZe5MXgHP2FvlxulugLsrKauLyy/kaFyr9EEFdd1DZlr6axhi0yJL3zDN3Q
JqiLCyjn2WlAfkZubes4YGW02bWKZLB5LmtSUGy5p9s4OlvoqyH4QIPFCRXLTuP0ozQ1Wxvc7VBD
4EK96Z06P8WjyqmYJN11sNiazmCOUmMjGnKw8woNJB1jzrI2+gjScRoMqwP0LnC27LyoSkAkrpEB
5JspMCglU6sTT0Nb9SMnTaT2ZM218q63Oucmiwe8D87gEPjgL7fs4+dXdD0jGAMx3eoSvR1KQIoU
Hx0YhHjIZaJBUThoRopOMpJ69Zg7iX6AnyDQ19tAfnoZlhsoBPGOcWM9lQkJHErE44URFDE2qA71
5aBy86XLO+uVaCN9bzCHE6pYFsRhU6koozZ464wKw3ALvsOiZjNsJHLOq7WsenRE4x1GhA/kvrfh
dAwpjQDobvv3VZwgMpwb6e4s129OTjG7j35i1VfxiE5FdvBAMxkOW1oz+mpEiPkobNpUklDIi7br
lr0zmnyXNsq/mJRdXttw9m6q0g1OS6vqQ0CHhoTFKr5jmk/QftvlZx3Y4/Uw2t1FVRCImbS0PJ2g
nbYOxpj7aFn4dhKi60RSMoZdFNjboh3Cnd0P8bU9285tHZBj3C3pcppcG7LBgNxWMdffzYMSHxKj
wv1oFdOtbhEigboyBXloXnmpOiEvV+DA62J20m0yLvaHoBAAhgBRURpwJw+geQo3QC8Qye1soG6D
iS5svfbK9g3OIQkB+Bgs8XId9YG5mm1VH317MjjKCWrk1US4G7M5vNN+Be2kBDx81KSCXhjjNU/K
qlFAdKMsCchbyhtOthW25TVQulOwHTaIPOqP/Oz+k08VYTvVExQnprvOJX/USp80Ptur1XO3WRw9
H+D3kVvOM9kvYwg3QBgS8ax0uRlnnw8jk+nrXmVrolwb9gSSYjCvYp0dSwbjm6AnoGOAiog2RDlf
op6qTkrV9pDTs7uZENPc1m1b3Ec4KN/mzPj3jDX7qkTRizWPru08h8zSPlNWYaCkQ5moL8F11JfB
nJhpQ6E8uqYkCdrAyX0EAUwBYWhhduopWmdOL7ddu4Z51jJ54+qQoPlpzTORHYCulrSQJHHvc7sk
2yMfwssKFdWelmhJLIEMj+AH5tPcLhIVr6K8YNXGfdO3bb6bKD2SYZdMd2WVpddRNAUn6kvmmoY4
dTpauccsL+z3c5eUe7AmM7m7KeFbsxfbV1hfpiMWFndr8A0cXce0SKJmH6F5JlZ6kR8fUy3N0zA3
CAfmMTu0fos4wiGxK6pQtFbzpwI19QlbPObZQU0H00g72xZ9a10kdC8usqRxAPwMiJpt+LcprINd
wCn9Duq3eJ0BpDoW2NC2/SRIk0gnmsBUvD+jFyfPmgbBri5snAeNbX3xS0vdQuIb7yJAM4+uHLtT
QgTTkdMQH6hHbnNdi+g4l0NF8k7uvnekq6+HjOKFqprm1IuOKIuZUJsOOwk+bq8/eTZua4RvuK2V
hwEEglf/yonMmlk5QYfAQY0xrVFu8timuSHcj/6/ROYVFSeqcx0PmcoNa8MYbjpWCLzSjLUHK8ir
O3RK/vs2sKyL0O6i26ovxVtUV4rcYs+sQ2AhPIZ9TfOondKQUpL10YcSeTZxCY6Fx2hwyzf4DHDW
+B2+NATOjS8u8mRu6eZEjftNl6EDtoU2Dvnd7YTZ3io9t0KXt+KnIiPCbpuzCUCdISvCq+uA+uAG
n6L+OmaLY3YzOusn4Y20h5A0tvcigTjTLNq+r5p8pr4XU1/eVoNoP1p9nITHofD8djc0cpCHSA5k
IMUkch90unRf+lJ7X0W1cickcWKXS5B4b+DImku2GO5d0bWDu9WkCFI0zih1VJQFAdrbiDsSZsH+
VI0paSwdUDnK4Z5Xz1u/n2oaQZ1Jmd47K3gbJC2OtbSvu1d9FHuXneXbzUrDSd7MqY07KsJxR1be
zHS+Y19P0n09ksBHbEqjLkbHgeBEzy9jNmiHMge/r+cH2x+i25KdHA445EoL/ne+TPQDOnnj5bZF
xDYZ4CFZStTi96WdZq+SPC4htC1QqY1Luu4uy3PiFqopDih/eRG23xntFfw9UQPIb1JNjWxplMAl
5LPOHnIRVmQc9nG2GXp48luXnSiveJjqZA8j0X2v2MLgg0fzTO4eamzBPgkFymEJLewdImgR/rNl
JLQAL121maqyfqPz2IE71edkt/kduGuyfYOuh48QIelxSSdkf6msz67RzbxHJ0nmK4ETydbM+Yg6
imI0XT0PghmGGSpOVr8Eex/C/Glkoj/gFcpu7dGzLqNSFI9taSM9W1IGBNCj5XqCxIIvkmF6RSE7
uKPnoq+aeQ1xyDup9+1AIpxQmENg2yAdUbY2ZNdrD1WHIv0vS5bK20u0WMEq8i+YHLumng4a8vGt
40aU+CwpegQt/fSVdX25jh1FoqCjsfvdLCH6SYiOoycvelw+qw+Rx01wvKYR6nTjIUlCWBEz4Tjs
OWUHCL0HP/C+5LwQPTDb5US48unQs/IbBr/rh8BUgyYbmBfsYLgUwHWu/LSub1Gt2oCUeg9cUqH5
1nBJmXyTs3N4m7MbsqDalcnrErwZ0V9WbR0RSryqg7Y6Da7dfyj6SF3pdBREiiN9RfvjvUZb0uNA
yO3+qYj6+tOCkuNCy5BeyWwq8LlB+eTKzH1A2IU0adNJq0X8OE/EhYqoiQbUqElGqmRk7kqFQ2iT
0p7qGXu+rS+pHcu3QAFoC3h2goqFIdW/dyLM5AnYtycEiPmdVQkCH0fMqq2X9zeRLheweXxy8sKf
gp4JxM2HB1YVf9M6tPoY6R0hFxrnAoHVTfuAMCbc/C2g/WjHgET2QTUjwu2X8KRGz2zbmjCcnx//
zop74LwApGJ6QsC8qpi/4/B+PN0S6yMsp+ZcncwT+zIvvuGQSPtJu8Ph10swP8WpPcOw/V/xbGvJ
5/MPULc/SkD/P6Fr3/UGP9FX/Nt//B1P/N//8T/wx/+v//jfzyFr3//yP8sw0W+hkOTw4D2n0oE8
8j/LMIHz2/qJBvDqcc9TjOVN/lGGkbDUIj+gOOEL5DIrTf6PIoxA8B9QvaU+TWUHdX/0K8r955WQ
lai7VoYo9sBHZdiItab3w1jJGZMV7W1vm059/M4qkoTwvWHoXigCPx+SFKECVIcBDRiuAOvVPyu4
DEqOhi/UBRyMTGo3luH4vuVQagACdcsL7PTndaX1YtSvMCJQoeLOkJE8vyfAgRp8LQUPjZr0VaK8
W0QTxwlN8dS6M+BHRI3TMr3/la/u96v6oUAnyNfHa14fwQ9PErroEtYZ0fFZ4HSnQMf5iFDN61+n
aV19+vm1nlda/3kt+hXr0OArP2sb2GtXEF+kizQ91XfGy/WGgLf03gK2RQTnPLxQ2f3z6wOmGiES
8gk34Jpno8RuUGBOtMy3PvlN3TbFAOCA40BDsi+yufzy63dHbZCyBvtfzz2vIyfGLZEFtt7WK+DV
bRooPB+jOCweVARqDR1n8MLoXAuN/yoH/v44KWu6EkAvC3B09jjrIYhCY4O0QwnwCVPyLrQJ8GwW
2F+YjudNnpEbgU6KnS05kD+/2b96tLhLyIZYXTi2vVbyfhg2/YK7I08B9821NGx8cEa+VlOWXNK1
ML9UjlzvM4IXtE45Pq34YBVvPbtWR4mozaWzlSau0isU/QC0GtJ96G21JjQU7odYH/yxzD7+4l2C
GwVDL7x1CpT8judXlpSjVGvVwBYoATRbZiVSD/Hfya8ou19s463P7Nn7JEyNng9vM0IV5Z3f5xLP
CNlzZpu2z/Ur3NGYU6kXXKeRp09eDetY1IiFf/UWmcKZ2qBmrhc/n0nHOexTA29/G9B82+UAUTZe
BktMd/NLHdU/jRm8VgKlHTjkSLqo7Z4/TZ/Mh8ySfP6uKxPnKgee0xynvqVh3Xsx7fVfvbP1ci79
Kz5HfvfZ5ainUAAJGTZRX5WkT0ZNeIyxNo6PmfLI0/z51c5fXkRaAWlqIXBc6TF9n32MQy+9OQsa
sIh55+z6Abg1s0H1oGFrXqGZyV9T3BGPP7/o+YR6flH7+RNFfC2UMXa4zTFAHUpTggJwmRAi2AyH
EDX4/ufXO3+DXM/zHVZcpBNr1/nsS/SCgUl7YIRy0BkPeW3io1ZYcAfYF784wXy/1KqhJCbB9uX5
3N0A7g0qlL+UnKLgItQipswfmvswbbrD/8NdhRG6dpZemzCc509xcKf1Y1yD3+wyYx30m+yyiMdl
gSlgV6efX+wvXhlkoLW5wo8PWQSfX6zKIlAQjXC2VHkcrE0uQafKXtKdh+vsoxVCmfj5Bc+3SuuD
XKMriRBhVrHPabQdp5e2Uq6zJTDVbaGfWMG4C8I2lr8+OEIYh0gmwBaxNzx7jKJrJ6oolbP1fFN2
OAAi/77pvfmjS83qBTb9XwxEvlzg9A45biI8v6kYvngyGZ8cUpWFN2mdfqxkYPZe5csX8Pt/8V2H
Dhta1gDbD6nhP39fSwLYs8RGus15jEDBCCpF0ZJ8qGGQf1Bod6ONHfbhC89yFSs/Wwt4a/S/2JvQ
f4cm/D0d4Yf1tfZdpJCUpbeYIBbUmI71Ab2veKWYYA9OCBdn9ruVi2NDDDEqv8mYTi+KBWs3Vm07
2Px8EP3FqOXnBJIPku+eVf/5U8AeKDBRwvqugUvcjRaJPnFB4PNaxf3kUGl8IZDlL94vUygHiZBU
goCOxvPr8Q2yhjQCWu+0BP1OIO4jbL7NYrkj3S7PX/hG/nQ5FiW5+oEDRhXu2bN5zVTuYJt+8ODY
N9VT1kb9NfaP8UsQpNkLe9KzXT4TjIeIxSYG0SHYIgrPLxVryKttGWBrqovLPDRdk+zALBbmqSdg
OL4uSjPNJHNPaplOJivzX+vuskStYULs9QXRM+z+zgN+cOG0c4fKE6CUgqBSyC6Cz4+KPN9GSExe
NQzybJeFFmydn4+is8f8p3s/2055Q6glol5nu3iGAxvOx9ZgR03rC9074oVP6M8XQxDFtAced1XT
nH+4Hpje0m04TkGxEP6erlgv94Eax88IsOavP78zlAnrJ/Cv3RuP1XbR/KOL4lTsCc5yz4dsb1sL
sAZ72NI7n7Mb6ncsI0rNsdjMkXTeFvxjBjHpm+gQ1XE9XwDwIuJS5O10W/AFmcy3yMCza+c0F4Mg
+2hxyo9dr8d5I5Aiz5tFk6mxtquH4ORRnMu3FMI95056zSxuSLtNzalPvWq8N7Mf1iA7V4GdT3pT
eeoct6aF4hTgdZFjCvc1Ac0tFDYx1JCDQeyWOzRX84jz2Ym8lOBpt3YvFZpvUrM7sFuXdE7K8GiC
eWr3jj+56WbUCrOkbMv+c6UTvTMGxJKLbN09WEJrH/unpEdBddKRh6ZKXJLHrSEZtyEaJolYfqB3
BZkCkxhwOIqHU+xW9jGzMNNdoXuskiMa0DWdYxjqC4GX6ytholWGt2KM8h1EmdR6M7CAC4K9o3y5
5DlgfqN75D4WWQJ0jv6F290s3AV1R1F7tLvRR7dXyk4hUtHYEngTK6gsO1sE2t6kERX4hwgaaXbE
pSawNFl6GvvNMDVeBbWYsIod8FoRfi2VHaFQEjEHaEkae2vME+tBFZ1aPRSc3GmWrBlFedy/xQOe
jQ9Fid0z2y4zer6DG45QQ2rKYgCD+Vcwc9iohhnD5GQVh8KSYIhqrAXqoxgC9xHLMP99hPqRmHeE
o4+0VdkzL9Okp6uaMATYmJWPy6KO8iE+uoG1/vsY5DQEinoglxfasdqH9JPQOiiGyYVrbGaabjRW
eQ3gp+qurawZaCeNCOBPoe0nzm7JqUl/cGfC3GvYmkNh34F+EsEVn21X3CUN5dJLdxziuybDAbzX
HeGFV52dQy3F/UE09wiFPtknyzh90p0V3ibTUCHITTvn/TiXzvsqQgJqEatciC+aIMBHqB0L5/Qu
HL86mNFX5qeXip3yA9ld5Cqs6NIp2L0bKKsnjV3vusabG+B3cbt3GpDK8mrUY3hDwhPaaNfmqMh/
FnfjvnHmqTkQG1L0t0Ve5s7e7aSJtm6UTW8IW9H+EURwIC4j+KTZAYG/Mscw6/vpqkH2ABFHOuNX
NyfjZOuUJe8D613TfBO1VChIitDmNWKsNbDrVKqAh88ZjRGkRFWyBWcNZ35LE6evwl08MrrtC0Rm
2DIN/VxzaGltLQ9MPfW9W0BQpWT+PdAkv0tyfBu6wKNCcQh30QaH4fBYR135Vc5akNDcJMnVjCvB
PXaJXTnXMEpB+gW8x89FtBB4QV9MUComvPnGZ80JNm3Z2PeGujDaGHyrVMcX96apeVdAwoTSGzPm
uCIRwIAAnPqw+2aSJLCvU2gsZucqob1tLaR6JSY/aA8EWcOuNW0rnZNVEol0HdtWu3zqBzCTJxXk
ciB2T/MA6ilv/c2chGN6EHKqASd6g0HOkgHd2hBHCjO1lXw3O4mrB7pfN7rtcWaXJB60jvGr9Amf
6Q7m4xrmIaFAk+us2morx1Y9dllcRfuMNNR0jyNmeF/5jUNvxM5X7Gt7q63Mer9UdmkdLJ0sn5Nw
Jt6MtmcQIesw2IuLecn8C6tQ4YVbd9Az7QEs/7YkBdDd2GW9xqlabvnVF6ZVb3z+rOegDuOE0nw3
f6sLVxH0FWfWeMuJYvqQFlmIKNbTQIGTUOfjbuKaXrGXDdYi7DFLfu9VoCb5GWXgDZ8ogmPEkUMi
Pi/KFfeUcLCQs0bM7YPBK+C+bhe7rJBppE5w2ULhiC59B/X7cd0F42Ql/YEGfCwmjUIXoTy2I3d+
6jEbmGM3zbW1C9UERhTZlBuAONDzx1mVKfFOmaKoKifaZXXXVp9Tq7WjzdKGEbnfTm/fJwgpxlPz
f9g7kxzbkWy7TkVQnwJJY9m95K0Lr8sO4a9w1qWxbkmagSagMQiCBAiCoDGEZqTF+ImvcH+B58i+
gN9I/MgM3uvXaHbsnL3XNqFI+3a4cAZRrKgHkfRhuekEYGI8B0K7nhWnsjwRV1q/H6OhL3d2ZWTn
vnDDGdZjH+4hteGEwGQRMOTtxzR5KKEChj7rqjV8fPajsZ/tIVR2gzTrXQDxwVwZM75kXxuUvFuP
ORyHY97W0bSdk5iTKTK6w8Q8rAdxlKjJURCfpx+0GSDiqg4FZK6S4U/8pCH516+iQfZ3UlTlTxI6
UDHMTL6up94i9T7DbXYZ9aq9t2tEFe/MWfBdTG4vHkdYkChm+DDgS3SChplcOmbJdDLtsPaZZdyE
F0tv3fhKGyPbOOT0trJDx0CfkZBiI8fhl0FLczDDLtQ3VaC15UbmmjVccnQ41TlqOZ/XFXYS1ctz
Uki8erBZLRZtYe0SD2GSSw+SSilPIecTE1HFIZFhRcJmD+cK8Mlb2kzKFbcmB+JorDGRTPv4AelR
dhsbvXlTVUoDyrmNWAvmhkgHyGNTjoYBUtpYa9UxBiqmXJAkddNKhhDbDkoJRB2JWsOhjuKFLSgb
OiO8JqcP7iThWmU6beIwxRZkuCAL9yjXUu0GApMb7qswcoLbeJoscJKcG8+2ytCQawRsKB89/xDf
knpdXpJKqLc4/bqfoShVMiMYZRrDI/9oJE8e6d30alSF3r8TdgYqUk06vPxpyZaxG8xsgroKVp2k
ACCQ/JqIbGgeEH+K0yVjsQ/ob2KPrYlRNzdmWR8UMc/2Vo1ljzoOcK15KSboMSvFBXLuQQEjk5uA
FPUpZ9xcbcZAsFm5VLHlk2uWYj4papDr5WGIobVLuNAArSwvV0POb9WSDrRa8qexmet92JHimTur
cpS9eWlEnxNBYLmzew80c4izNSqXbZjFDIRRQY/1w9SBWc080lwIuiqsS8meBNRs+qlHerpSxjT1
O7ctoeZE15jRC58e36aPoOJVIzBfK8m8gDpoVWklLyZco5U0rUOSRQ+jZexLoQOUyMItCWG7MAcD
PAxYinTnFJnkOpo1O4or0e8gEGvWuZGtKxemjqrwZhJluOF2tNMdxpVZkRabUZdny+ofSI80VinQ
9FyFrppU43UNqRL9qLqzZHEplfCnTXrzGjdaRLTbdDuUVur1dv+K5wRCSoKzPUZHYvaLFzZUjlJS
PcqAg1t1LgBhCA6IcUP2KtA40zgbTr8x6/ow1i4ls3ZW5/pmsIvHeeqPulmZqE2aW7cP2x14xxOu
w0d3VMcl0uVMz/PBboPrghj2bSeCt7oPmbmDOBOj+WSqUwMFTtmrffPTNLNbAAtXVZi/dUm8hclH
NlRv/BiK8WUqOoTjGQQCwNMHUlm2ulVAlp9/0CPZGk0cb5hP+3GnB0yW4bBNAwEk1hjvzUG+zYr6
jSXS+mkWY7IvYrB0ETxhu+y7oxzyu1AWENKT8qcRlwd9SmesJ5G2bKDxKnY15ieR8tqW2puB0wY4
vuBsLN/Dxnm0K/dMt5P/Wqgj6HNlwKC8P8gMsPKMMDQyqc/65EGyklap2VDMO+pOC/K3rB93fThu
er3ZNMX4Chl3zc56Vux6n4ysDjbOCWAnzcYUfuQWF9T9EE7DU8C08E+9xoq2WexnVMmexTFyN6WK
AfpT/57Z7dWQh/YuZXztBbrYtFlwznR4JQHv+djuDFJuuA/4kwrKJslA0uWjyzxDJPitqEQeUFqG
kdcE4Pk8OMwQ3d2Jomyl59YEhrhN/aqLD4uvzPUssJNvlamlHOyUFpps6p1jKNfoa7FdYRVdg2Kh
vOQM4DLaSi+Kxj0t6hWYu70WyFNAWCdqN78T4ZqFd6kUHJCZss1Kc0s9sq0UNHBJ198PlnEt4vyG
+L9hBQ+ef5Oz0SH1j7V9yCtlu/jFAlu/kkVA8nCtEv6shnDuod6ayo/GmV8XkykSsW+qGr7TFPeM
JDvjFbuXSnFDd+DKYQ+sJ2hK8GEMLFlOnt4Mqfo+zs5pGgHpJ4KmttYiDA+jhGEMQX/oGY5ZSfQr
p1SoG5u61u/NsjkNCwSnVr4FPTTCAp/oHMQHrYYrQYoMegNYvcMIdpOeuQ/5aE3Y5Fqds82sRv2K
WwNKAk6GNqljItibrZ4Hz4067MXYbFs9Xbd2+dDLANkUKc9UWvpKJMVTrdW3WY8fOCDJRbHHI6nG
21hDlaJZZ8dud5WunXPTulNb49IozZEEmi1pTS9Z4p7lXO/6ttk26HCHQTuKXO5M6FqeriZXBOUc
TBtx1jxtQ6P3S2GvezlC1yTRsK72BQpGhpr5HgVOtEK2gkBrIoDBjj1CjhkcOXsdynhty40dxEcG
2V6Jd2ksdR+wUkqOVx36FldvvRnuCr14hPx+Rd7nU6QrXpRM/pgZL8okjxSdJPeqwZsA0B26mRch
wjLU7DSosR+iCe5afTcH4THFQOXrfXEDAldZ1dI4uNxtwmneMgPaExNw7CwoIU1DXUL3sWCfDg+q
Pf3MGuta7ztiyuehpVAzv1G5XlOqRl6ZI6tWtGRFkPylwZcFq6ZZ6SK8dSJaTG19ARjX3yDwgrpi
9LL18FyTHkP7cy1Nkk/6PDslA7RNLmEntZxeyzQ8aFkHVxFSwNCGm3bK4Iq1BaMwkChwpOLbHj3O
hobjaQwtD1PisDIHYW+asCLGHusOQD1lReG/r+1ir2CF3xaw6FejaATniTyrBezNIABxUxjqQwtC
CzRXJ73MVYxNaapoZtGnNqe8skhgJM67RY+abdnUDlx5i3TN3YFtDzL5t4k1yEoe75BH3YezPT+A
a6rOSYfqq4hfsjC+HbM597H41quCS92lma1i13M3vy8wWx26skDt6trTSevMbdfzG2VKm08t2nGa
+QjA6Zi81MUszW0mNcV5DlMlDq/svDTy28qIp+EQs4pH/rKy7h8Z26LVX2luM2bvEUKj8bujK2Vw
S692SL6jb2vQ+WFgE8chjwP3xXHK9oQbycFe5biB2Mk+DF9C0mX0lR0Cs9uGBFQQxqwyIeRe0pnW
WxJUqX4NPUCrTr2iByl5uAAErjX4b4kfml2erYbY6jX0jQWS7UIJ6hdLLfIzMnMwxq0I5hntXlE0
PrLXIr643PbBnFUz9WAeId+D2jNUxYrArylYuelsIHDOI5viXfQE7jJ9KB80LSPWRauX640B/WxC
YF+OyjfbwaHBBtqQZ6MGSGcpHOOpuG6Cabmg5dn8UMw5m03q0mAvPFctCEwtFUSHWjkmL0zrcyC0
Y6ioW4Ush1fHaI1dniR4QmZiDV6qqWfPzZsg2SyYJy+JxaIoVOgyEmAe+DkOMl5hh19yZQgtvYBh
pD4TeT4edc3VOj9yZqcCqgExVIvDhvgA9TlVe+25EDLjVk4igCPbbN8Nmv3Wu6N+xb9A7ioAEG9J
24YXO0jmO8pLbgQxo0E/iWaL1rxaPo7o8XcjvuVdYuRYv6umOcVlLt86LQsm6Em90awct4inVaOL
9E0vEWT6xUx17wsuZJFvQL+YoJtyEebDp57dvUyA9FH16c0qY9W6fhVFVkFjAEfOBpSa9hxpVgEe
sa22ZKGoXlcLawsfObuvqehfJQ755c9ESNV+RgsGdVZTqmMoUH732OM9e+ijF5Ybv3hKchmG1Uxs
LM2I37k/d14YW2RNMHm9CSabkCijd+v9OLXZjCMRGQJ9ZaIiukaWl6gQ4lEa9bNKskHm1TJKv/WE
O3harWt+YPX6idI5fohDpsDnDLBksBaNAUuIGn75k9mul8ocDJyRACTPcHucE1DcZBfgBd0YOYFg
Xq44UULwDDCFnYZRce+2nTi7gxrdBUGm3AaOGN+rTtcKZNSqutZ5mbd6azo+/hftobXa75PtUOqU
O0nLpkkJ6mKWdckGbV1TulZOvwOxcs1U/jElaw9lJw0aI7pdgM0CeXhhQIxPJw3kV7Fmmv0kLfe7
1pv6fibLvKMKGqPoFKfaRe/CPWJdshdmc82t4zvo5wdEAXcCCpcXxL3lwz48yXjiLAif1IgeC/lE
sJkV1e9jZRuq/VprqzVZELhMYkSg9IlodO5qtAobDhXyFQpiO4wwJAk+u8PT/xhUFm+BQ6BlbRYr
gGvrugJroWfCXoUAE1f2pCUoOEV1UYKQPdYqtCPdZfjs6rWBfF3NkPt37bsijYuhlDurSZ+szubq
ljRHszGX8FUNTb473tkScF8LLY6GSssPJswanbB8B562jvr8RxKOxzQhjSBIsFZxGM9Fp3tFVIV+
M5UbW88fnUDZ1TX67jkNyICsH4VFf2seT+grNzmgEUKDqx9znmZ40OOrzLbhwWDvX4UsuVXcVzfK
wFck2olW/XsYtvizifhVpgpb/Dii8kwfEqOg6WZp9Ws4l9nZnOdgVZG+BaHBNleQ+XzEEPitRnkD
pMWDIu0eYRbo20av+OwO3DTsCp3lkKs06vadBoC6zD2LKsrKE9qrwl2KV4B39GV3DGZTn9AxyG1d
RahYVp7jUTI3hLIN8owSto2sjRD1bR0ax9B1z2WSnRBcepImrdpND1M63vRqeVfG1QOj6p2tlj+W
lhAAk8CfwXXoSVasyIPYZSpIR8s4QP9/NN3g3tFAyvG2nNXSucKveGmn+ERsH+kqTUCjHZpDDUXI
nzuyLbUlG9pygzVpDUikSE/YLrE5HgPyAJE9aEid3zntO+As9q3OSyOt+Q1WkTeWzTYHbFo1yQlh
6kYzk0ssuYY7VXNGPOeu4szVaUEboGP76lVI+DeBNd00sAM5RsZtELTTimoL14BJ6acWr2HNKg0V
7RaHy88lFEIr9OtGze85154abhJlTgsf+8Mj28S2cMVdKghedKR57q3yws9730b998Ah12+AzxAF
RItIi9TDKoRnnhzrstmnEACR3idenU2PtBjyVR0TdZEUenuAWPMAr+nJaRYGZkQ4R4Oyd8XmPnuY
wPptwa1L+FgVuaWWNsTDynGwYNSsHWlRX4FFeShkte2ltnMya2Pa2nODQWcjUnXEjWReK4lLVjdU
mpVEz3RupfKgmMyQaGcrK8Cd6AO4Dmd8xizdZ1H9ouPd8EabsOOM0zmelQey3M5dFmMHCSjHaRr4
Q/jDGF9lTcyPbnsxo/8IioJtDPdZ5jwrM+MU1drN2AtV8mZmbl9KpJ8NRg+z/E43l5jFN517ETGc
+7nKt+xxN6MbHxf3AWo7j7j0h7ETXt84ZHfOq96ljp6hE5r01qlTwwHVhkWr1E59KOSnIsFukubn
XAb9aprECf/sbhwmb1arjSMe2gDGIsmWBkWgU9YPoyB5gOVOlnVKiq4bQVlKB/OKxmV1cS37Z+tw
R3ONeGcOJVYeY4tU8aY283XgdsQqkMhB2VxUb6AkfbR33E9SmoOwR6vvNY1t4PQ3qqIyhaOyZXmL
FDYLCmuf8DT0LHfzMGDCudEs3etGe9WZMbhfYuknssnN8T1L70ICy9XgCoPQ2R0DL3bVR8wTnsym
kz7UZ7Zwk2ACdUq4wSU7hdRfqOX0XgFggdK4L3Q63Mq4gtl3aopwqxTt9SCf7eHaGZ7qcToh5vaK
9KbJ5f0wkDUStEe7oBkVYfjnnL9XYhCx8S07KQN5Tm0RHcxhOKZqcAh7oo7SYIeiHwML8Tk9dZqY
oQojv8dF5qm9s3WL9I6IBjpLUYWD2eTCy0+n1fumu8N+ueF6TrgnCaMx7CI6Tbqd3EawEGjtHfSx
9DEZXZlldsnI9VVU5RlT4UGTLR2erVsPW1FtFbPeD1m4y2HVC/W7ghOtQ7Y/bgkMOLkxLXA5LRxb
kCF3qaT6UqLHKB29GUtJ4hZ7C9LyPL5Vc4L21trmgUGBNu3g2SC2xw7b1FcjM7ZJsS4MZDcUjccw
CM9guw5NUO/iBVCWhtuIKjEJCyLnuR8r5iUxNXZDExMJwYcdOQ9N4Peaw5E+HFAibBNsfqua5UKe
sUf+j3KyhnExDpB4FJFap5/yqbnP7DUHES1QTZk35theGabBmDW96aSyHfJaWwu9sj2jU/rNREPr
pofIf5BGcCCa8dnsSUdV6aYFeSe2WDZclUZ5Kuja6ozsOjtWt3nIJQKLVurbdaXvAd5cp4HxLEjP
gJiZCB0tIGcrdhsou+YmorX2kpuw47pUf1CzqdtwqcgPWZ+CArHHnNSFvFSJkMcrsJrR4W21EgaQ
J5GxHtIqa2YO82q4ttWRAi4ZS1ceSb0MMJmMteU3Y5y8arOuGj5TnrpkeqdNJYhOUR1idepvLBbT
Bo8drfea5hRcYhEFe0r3yVwLgCQTXc2SzPbMgQ7mCYv5iNP4SiyOpdkl33pTKe8ksqidowximZ1E
sy+Hat5z+JN+mDYK2CRmcUZBvQsPqKYnWl/NmXxw28C5arsyumkbRyFyZcxvw7lj6+SHoE6I4+ls
ugk5ra1w14ykmnNoc51HqESrtHJYblZYPiEp3VHBaOJCim0dHFrX1pUrXYOltY4nWqWP6gxN6hFi
UUU+y5wFegGNVkunOzZh8lfVISDA0VTz/GLPSpYL5teTxhswatx3bl0BDoXgZZUgbPr7TPGDLNv0
3CZWUWQj2jEY+V2lI9xnZgj8Q4YuprGNnT69nqGTbocmaG+jthTQo+mxMHfmCv+Dt187l42wvXyc
xctsyoBk4cklBxUa6RGm3vjCM/KXOlLns2lN3MhlyZXVom5riDyjGuzbet7ZeN964oxCZd/TdFjj
5CUhEVKafRJ1lF3NrIB7pqKZzwV2PpqV0v6QaVV/j6d5ZgQBXegusZfbbqS13V2DwHJHc5etJehC
M2bqaVM8Mgq+TkeTV6pKxvg1GwKWp1qR9mzrpoXjPi1+hJ1DR3223U2dJOSjzwMNN4sxydKUqvMD
A5Fqq9YAzEEiZVd5DTm7jkIyZpVi0Vz27yTBvLSjdu20HPSEWEPGA8TkR6Y1MFgkqWSUTkBUThAd
aB06J2eAdQs7uFyh6apxphJunbbadxEOjLfS0vTpSH4Lcl693O0iP3EI7bY63GsuKdCrbszp1Mju
OwKtZtdRRHl9WI+HKugIESf2aBupo+uZkb3PZG+zz5rPnZMWnuMMIUUNgoJAmpJ3Xil5IUN9recR
Wca8SVNHGHCJifPG4Pjudg5x2fE5TLgkwjZzRs8W2ZUYtRcAKXcRom/SzfOZpaMeCT0H+Ai5gct/
S54Lf15cfO8a0SIuXv1tmzeHqjc6b1LkBU74/RgxMqhGSqFYA+iEyZzOU3AX9W65ITzlEJMoHmEr
Z5EUa1NPYkQpQt1FMUZ9xu0cFHENVTAcXyzy5P1KzeuN0DsFL2gq10ERnhPJBM5qtR8NF3cfMTUM
cuyhXjQzIwnoL65ygbKFR08rm1BrNe25IlcSM5CwXww1mM5W2O6rXD4oUaUBFku6J0pGvF75wm+Q
1aninryyNapMM+BGZbnj6yhAfaERxo/r/jRC5ZSl3FacJZjc7FUEGi5ne42IYxXn7luRVMHRdWtj
zT0TIjp0BW6GluVFqBpI3T13fVBzTZgpTkzGd0lbvZMWf5ptrVuZJKivUH9+G3vgeSVX9cCBBGyw
pRNYPdyLipA50nRhVNclNlxLrJJZiTdqo29am75+WBMt22oHy+xfyVznF+iT7xQztupTlo7O1nEy
aqCG+bwVcpEYDbzcCrcRbixYbO9oKJ21XscYmiXcmeNxS/jdVQdS2kdM19JYoP+SdBP50zQbMNJ9
S6r6LqtEiK68DkhtWHWIl3pIoVj8U0tiN8VFh3MiDJ40BCSPcc1kophKrqNG/drRnLgqZOo+Z+PQ
b2ehVl4ydTaE7DzL+AFHrn01lnCyYmOKPKcc6UM37jMqQmvr4hL0VQbUjFaVkdYUuUnBnjlcutH7
Wlmb8ZTAv5769k70gbpGSNAR5jw4nhxac4eMh4O81507JnrNo2Pk1g3UPwFSkk2QwaH7ZjqThtHd
IqIKi2ry0OkD/soJ8wdOYIz5LjtgVHHBsXpubDkGXn4R22U7LlW3e1isogfHzYYneBmkC1APWDtW
A/I4jHMGpxwGuprygOiBVV2b1RE0TH5KaM2/RvpsGZssmhQyACpBL9KtkNNg6ydiErmdU9hH7M0t
YXpgU4+ZOde08ROSdmDfJ2/CVbS9bVTATZogfVToFVPGcohya3TQCRsB8WRMbeZ1b2bmTtFHezeD
Iv9B583dWYWRYVLNguDS0Mn3OzvkxKh64CENUdTM6ANadoUbx9EefGkMboCkvdFoiws793ydzi0i
obAaNbb2Jlc3HdaWg8zV5gSKLd1WTGFoehcBNIfcJmtOb5Uz4enZz4Q0qmNeDgGTiDw6qYzTrxSC
tN6gkdDLy40t7Md8WyE0QBRC8PwqYQUv6zETW7wPtQcsTuGVKZ1NKoz4NFT1RPpW0J/yenDPFUv4
bZoH+7kwZy5jwcC3VzMprpLCrH9ItheqVUv9wcU+pYjVm2BNihUXLKfvYg8xGZlgNAf8zgk1JucD
fspUz98dQAY/Rq0IjgSIThwYFJvcM2dux6buxTnxG241abcy1fVdPjI8I/eIKw2ToJflcEq9CnSv
pI5NwNjNCH4aOqhGdwx6Z9zbYsQVdadbCalhm0QA7KIXRQRZTaFqrSz+Svvc6drWC8ewnfypCgJc
O7Yy7Z3cIckzklFzV4PPQEw42yldDKR2F10Klp85p/mmhZFz0tPEwZ2fxa9uUMiQRoyr3ILWCF9l
0QP2b0bh3E+ikj9ChyVCy7UDhYM5yP2Zt+R+MbvlFdxUvHxcMvuku1MNIV+CwlZi30yBXfakYCkr
6DD0StKqCo9UVQlyvDozr1oKXGNLKlSbeCSu5uzpUNq/Fbojr5teG4hAKRnHr2O1AYxvlyjRN6R0
Slq/MG7N5SRk1IB5hAFqMZds30boMMA0cHdb9JRN+oZpEQdHyxr4n4p2nLJvQkma/LaGsmD+NEdD
ui8J6o4HUcqUwHlTlNVGyfSwuZ2dSLQ/3ckUw0FNS2y4at/H9THJeFGJyo1L7oolcP8rEEuTfK/U
nkm1UyVAWRUQeOMusscSRiQaWcMDoJvVx9YQCH5WrlPV1JFOzg6wUTt0WriWM4ekz5QBts/seEzv
slRtmjWlYYOuSTfn5AchhxwXDCqr6JBbMf6c/cIoHn1wwdH3SSkrzn5CPA0/rOc+2umVqu37IYp5
M9nG4mf0r9LB/W7bjLuJ9wxvxcgE/gBdSMy7SfZNtkErqhAIUzSG6kcyy+odAOsaFi1sRusw1w2l
Yi/dIbvodRQJycmBBGJHM0y0O7qwsIP7ONaIAa/ysGP27QKbbohD6aq1jNFJcKmjT9RcAmtwgy2a
QaJzykG3fqbhOAT7xKGA2ppNqbBgaCreZaoRq+csDmhgCivF+j53KjpGBm6Fh/6cj5AWlqa+9lWW
V/AzpGtd8cEi7QsjxkdfxCKDVvGV2bi7yJlS6eN81OtWLXHhgGwCr9bHSF7sIaD8qvukSb940EfF
9/KgRW+Nt4SL6BLn/MnxocwFTcsWCkYUDQ80V5+j0HiVNv58iebRM9oI07ljX/9ekbx8/A9yZJ4q
MD/i7EKPLD77kSTXdUg0EbrKEb6H1HW5F6EVb5UhLHxJZOG2zBTryrBy149ns/xCff3RNvEvX9rC
uafhaXMZ/4mPf91wyEojm4meUtupBCCYlemL2ViC+xCtJICq6Qj22VAn4+733/vXB+vYWPFpYBAA
FfkZv57laTxMg01h7UZsgYVCp2pdsm0lD+M4DdbadqQyeHHZutb97x/90SSxfOfl0fDSNBzDqqN9
+qGnOSuBL7uhX8NWvTEnMl82pYrAYhXTdb2EjVC/sEn8uoZ1zIkOPhGhLfbhT0+EZYWyyh0jv4Ih
TSd40giO6sWA7uuf/Wq4dRawHsy7JZD8kx9jAutcoqzOfMfoyQ0dKsVUKM1Fy61CVumTkgb1fPj9
M3/9JU0hLEyXhobr7BePjxPkRjrCH2HxTAS6RvKRF2hCp53AbglrDpLYKr545q/vqimMxciH62TZ
Ez65MwgzlWpaiMxHtmsjnREJKo453phZaK56wyS0SY2io4ti9Su4398/GosR2xFW7AV7+FeXa8Bu
ZXcaj9aGzLrBgEffCdWDnxFmuhFuMK9aibbDiKCe/f4P/dEpsaxbjC9IFoTJFNvGCfPxyXPTTEbk
GJmvUkRsWhrEawqmkqabFF9sC3/3KAfriWPhq19srh8fxa1E5+WIcl9jKssQHsDIPY0nGN6aIje/
/1p/AiM+boG4B5eAP3oHmsAF/vFhqHjBtmZx7qvJaJ0aq9aOCFlIiYFPdzABdd85CXa1btbJc5WV
9X2JkV9bNcjD33+SP/1Dnz6JgXNZqOyI2NDNz2dN3rmCsCHoUDVEsT0HRRNtIdcWlcedSxSoM4r+
Ra2TlOYbtSJttKJyI3cXUbqMq7bS8uEKCWqeeujVnHKD2Czq9zkXi1e9z+b5xzxUOaOTPiEkoQug
75z0ziq7TYi0uwBy3wnmHQUMJJ/+ivhi4/ubX9VwiBykcc7294vFEFp9GzdGlfuj687Iysid0rj+
5s4rsW7FF8fpLw8zSYfkYNHIOdQAhnx6RTUGJaJCP+m7Y5GCfSHTD8hTsQ1oaj/8/nf7ZXvlURCV
AfGysbMZfdr1mGXXRHNpuc/0P7+1rTx6U+sm/mKd/t0XctlvFm8dO534dFSqi6yvnhu+UGkPGE1s
6OZVSZ+RiGAgzr//Ssua/7AS2d/Aq/JeLMcyHNGP70SutQIv3FT5uh5PLdyyEVejaQ6pfdQjUrX3
qszzr7i+f9r1/vpU6mNjQWnA0WZLx+H+8almaMg+yip8pwYTg6giLyOtTLjqVqjzKuZuTSiDLJ+5
eVBHK1bjp5DG/d9/dX35Q374FCoaWBWPqrEcK3S2P36KFgWDIF4j9RkLbrEfXGHSW6wUQCHMvGC7
N6I74PsBSdbhjhb7FtTlnl7LnUy0kPEyfRt1wjlhF+WxH1W0jlr5GI3GM36WozmVzSoMBQ7sqq6+
2EA+LxHcp8tfjpIOdq0gNvXjJy84bVA8L+nnMYmZtHps9JmITksS3VA+t1/8pX55HKMtChiIIOAd
OHY+/aFiCwm1OoP9HINcQSSg187LrHHL3iZNNSn/3PrHTO4a3PQJctI1i/ri0/qHTy+RWAHoVGjV
ntuqC94G5iS3iT6PV79fAp9faNahjgnaWA6f5VX7/MXAhUkadZ3vkBGwG9JweIuaIPziPP38ji2r
nR+JfYPjlPvFp6dEvTbnREL0PvCPxJ8aszvmSN5C1Qz25E1/ZV795ZxbnmdSkxmC/2P/+PQ8pHDI
P5kUUPJmI4roXubXACen52gQ+bHWDfNdrWPzXQ7BdK0XZEsSh5DilykUqf38/V/484dZfs3lI7C5
UE+wRX9aql1cYR5AaIhcBak99rSaeYnC+BZhtcJds3cMHx6ZzaRPBt9HjE/3zazQG0jV+Ytf+/Nn
gTIBdw4IkYWHmvQJ41N5HHHVKTRuA/TvLdt3VJQixRRvI9pDbaVDSCjI77PiaxTip6i07mUvp3/+
VWINCFvjWs3P89lsC+hag12GJq6INPK7xZBsDKOsvbJouy8Oxr9Z3EwBKHiwMC/3n0/ftlMgSnay
5dtaKBhIFZ9ea/wj37/4gZfV9GEX1cgY4GK53HSwMn9+jIKk0W6SevArLLYMIyMi1wqX2D5dBZBJ
fUlvzYqCb8KMyxMf9VDa1TcaSPRdi/krxsenO8JSqVNyYMZ1lmPNWnhTfy2aZ7slxiozRh9KYXNK
Yd8dK3RvkOGCgqkp5LSaVb/+/Z9gQYn/9U/wj6dyt1apD3jlPq1xgqYQlAhz8YySn6L2m9oYLkWZ
3FpG+pbU06M9p++tq/lScTjyTGarhvQcEnjVaAJ2Erg/iiH3qyWvyEyuyZX45lC0rXC+XRHFE6/0
sXhThhFMnX7z+8++nLR/+fX+/OgClo4JxBzs0+diwwAFOgPwILlWQVZluIG9LiKwtaH9YNFu9xwL
0Wg+IQlPZaF8sTF+WqF/7g0WOxWECFVXNevTClW1Anz3gHDMpal+DvDD+RwN8Redj0/bL5cnSiku
Nbi/oTDBtvm4JtQgbRK0l7Pfh6n+1tDl3qJcif2KGc+mMFwMjv/c39RQObt4uWnbafxn99MBBlrQ
KKqMLQ82igYaMiefxKnMtVtOMXmN8Wthii0BdS+62X3xNn7+rsujQWnRZLF4MJ2mj981dKuiI27S
8Ul80V7KeQyZQgXE+rq0mn2HFO1/wWH8//CCf6tTCv8GnPefgOb9+z/+F/kF/+3//Ic//ucf/+OP
//5v/vjPcPT+I//v//3Hf/3jv/w1s3D5l/0DpGcZC/mOVhxLEmwF7bh/Benxj2DCQ4Ghu0E1wvr5
V5Ce0P8dxxcguAXTQKG+AEL+QdLjH1FXAOAxiEFU8dTo/wxJ78+X7v/tCJRbqk2UJkck5H2Nt/NT
9VB3OSLAsW02o5buI5PhDgFDA+1KA3mmjlDHROln+X06XUIn3Wm53Ea49tsZlVqknRM73aLWXrHr
EUvlabKm4whYPHW9vJW7QLIM8b2SV+S74ofRvro26Ug1s+wofKrS5qHrik1QWxtMKzutUT0sMRie
NsjP/daKPYWE0zAhXaGNnrhG+COXg7kkgRXdUxBnqFWZG43ilO4T4e4aC2+DYw2eGxNeRPANe2nx
f4k7sxzJsWy7zkX/LLBvgKf3YUbre3cPj+aHiJZ9z8tLcgoahcYhaRCakRY9q1DhFvXcUV8CKgMZ
FZFOM3b33HP2Xjt5YmP+KfD6B0L6NjCoVlA5D7a1MZgQdaTuQdlYaCQj/naDXP86hb8nh75+Nv88
sfevBcLpbFoo4Ajqcl8xc5X21RToLaAuvH2k1+/VP480//lvsBj2G2k0AP5fe/pV0T/32ju0nZei
7fU9AvVFhaQ1M4S4Ie8OAPmYHNpEYvQIT7GaLHP3cQJRoAVLZH5UcKFeLr1Kkh6QnqvoYBArlpIb
nyQXMlWWTZevjCpFmxjtWwU1Rf9RGK2vas8DN05UBou2C5g2ykWCoXH+WV09Hj2L9LMOpaZxU0Z1
IaibE7ilYN9XIP0B7eNQN8NVQ7zkpKTbokTDgdC/AMveBsu3T/ALbuePE8BSwjNCs5VYktdneF7L
AsT6GOLmuXsZb8jcC9WlJz6Kst+mWoGRiNpn4DvOPj+453qw5u37TuXx5y3FdfjtY9wtoNgqDXsM
uQ6JFyyw4GAIxdbmIAa09Hfuqdc1znxPvT7UXWVVVsj6o3DgtWBM/mzJD9CL4ll75xvNL8bfCpJ/
HIcqHWSowyo2//lv964XNVXWpZzZVn/Ca7Jj1ItDJMHpg4gw+th4R1ublh1TLVU8TMq5LPtVO33U
0ZxOJue6UhdlsAoCvGzvofFe10p/frS7xdVsxdCjU27WNFQAjTo0JRhOCZX4NXgWbb3pbQXfbvjw
9s32ry/yP8/I3QvZU4YxqHoucm3T+57jQvQE1We/zkgDf/tQf7445ov8z0PdvaIKK46rUHAo0MOL
tkHTkr8DNX3vCHdvjkg0auo1HEGOXxrnqRXvvJr+9ckiENjiW8Clmf/8t9sHbCQjWoeXrCDqYvwu
HO4OWvVe8P3tM/UvHweDDQ+7W5s19+5xIAEDFV3LcWpseV5P2AiCwMe3j/HXcOqP18wLQIiaDkzC
3fPdEh2MJJs7Lm9S3nByXY2sdDH2xEn1uxSNlRssXARtIpfr2D60lrqYQqRYDmAC9Odh5fzSrfgS
S7ASTYWaRxk+9GSHLuwYc4QGfWbhxiRTBP0WvvwxHz4kqbo1s4IYSGA0UXTB1uvnOOYykKFq9SPs
5FrFsym86dw539X6h2Ly3zvVXqnUvRade3Q7s8jJ6uTSxGlGdo/xozU/MDKeml1n4Y/F/YD9dofP
zi8cnm6kPYoCOTwu1uEUrOVMH5mqXTBgm6WKDuLOb6bnWtH2Rp/gaBBb6IJVpa7A9J/14qe6ZyD9
LW6cX5bZP9vW9OgGw0PnbDr9LOPhJjLnVyI8P2LO12sNdnMVGRsnLokOTH1B3DuHiU64CfY6FlA/
cpVBv+Pb8tpk8H7kF+S6C8U0NhZp8nhwFxWN9zRkRO6tuEWueZeeYYUf0/qHoIRAPXnr6u9YGwPW
xvkryAKwkoarTnkQ5dfC/h5OX4T5sUm9fV1+teL8GgxI4UY4KjPcSE7+VOG+w7fSed5qHOw1qcin
aXAPYtA3Mvog6xoJfbm3PVRAtCFFvVSn5ETYzFrvyuN8uyjxjzpm3XVTpvDKjcuDmD4BfR+QNmD5
YWkd4er/cMUAeih4lEOYLWOYR4tQS/Fs6CesBjb6PXk2evlY1QS5OO1mqB+DKMNjfcj11q/qeIWG
CtOt/dLSmuWFrr1Vc3SS8/IQc7WHBm2HtTR0i0FEA4NK4d74puR0wghyMZVlXP8Y+EvkWs4MAN/9
hllvZYdyhaF9V3fmzgkPJU+Z5US7BCUU0QokPa855wXy+b47mepfFUFmLxOFSHrAZU1aLXVYTTki
27zM4W8CVugvrYXL1va9sfVbyr5OfNOjFXk0C08/MxyR6lWFYgUqZ5m00UOZ97hwTB9Bmq8Y/Sei
31n9TJgNPGUp6ZZittIUmG16VK0e72P95EW9j9R+PavhG8f8CrfnS2xOlwIHSjnJh1a6WFeRuZnf
UZ7u6QctHIrQTnwXJoqzonk2lMwPnA99DdM2qpZh+a0bf0r4EyrxEuaQbBtYLnY3LpWmfcRpuQqF
ijuWHO+riKEjJD+0wFwYHeuhpq1iPr5DU6sLN6a0OQ/VRrOppL34PCjwKFIEZIQxTGiqNGVFnMux
Qvnc4BPPkXVHenUawuJLxU8Tug4s6gIumU+wSPAVuyGem1lYLxDG0Nujz7SOlcgfk+fMYu+A1VEo
4O07a51WX4KxugbM3iNkcCVz2yYkG6RLTuigpF4SNmERkexseqhBo6WvWqVZzMWkPg8FMqwP1k6S
lhyPxg4lySpuijVZMktLDZ4Ns9naSIJc7v6JDn4RrehYrMwaZ8HoXEDbUaKpC4uIhQUGAkyN7c6D
HaGM+Zaw1GVDuMT8DVO3e7TbYdPrX3oZ4vl5tID/cHEqeW5xVTM+3OEs+eKSXxR3zX5o5yQfDRKk
3AzKkbyKZY3+t52+JDpB0lwFi9d1RyB2b4E4C0ixYVLHgbSqwqsod2aQraG3bY1A7AayE9SpX5vC
w6seLtLSW7mgfmhUGjh3pD0tYkVH2ZpsQ8WfQnnEVLtysQMFzGqiJvzImGOjpN0x13+hL160hJVh
fxkx6SgAKsbwaMXhzdH7s1F/AWDz0Ihh1/cnAr99Y/RWSprNrt91kyG8LHaFXqE0TvFucPBkOCtJ
8twExTLRokNj9xfNyU9Tmm4FcrjAilHSZ7u4fWzC96DdLz27V4sgm1q6k4j0mIcRNHq3pLe8/3O8
w5QMqI4TnV3ALB3VgW+53kLVs3VesCXEszaMENxE6tMaWZGAewCadxqoleCuXbGTNIn9Tv/qj4Lw
7pPdLc9OSpI5BVmztgF44Wi+IElmfjQtrPY541p6LUK8LvPfLgv+KD3ujnpXemAX7RqM2s1aGeC/
mc+dSDYm4XZvH+WlS/XHaYezy4tZnwd1d22zyCGgQtVTvpxDprGwt5ZCtS26q1CbWUDjl4O30rBG
zQVAErWrUUeRP4lDX+OD51JkxqrS62U/ziblg04X1oJEPu/RoTQuEgQMpgDuVgNtNWcr9uRDYPBr
9YcV0U4Y7Z20n7uHLn7qNGMxeCHOX5gfYE2YxZXL3pVIUVHRpwu1BJ1lfqrwCiM/U5EUClTfus4F
MIxNa4/wdbqr6UyYy37GaXiNlPY6P3O21j9bYf5JIQvMmsJr1nqrDBVn0BdrL5TPka2tXE/e2kr/
UqAPd7UHewY/YSpZg2HFoYKIrhfbYgyekRJ9yrrwYWJrAvaHWBEdQpa3gHT2a6gpmITrhzn8pRIT
HAYBcIp4DHigI+OdIl6bq/Q3rtzLFuu3GphXYNCMajbflmeVdyJSUVNZz20cFzZIzzmensUeLhby
8cfAe6cynm/610dH0/fSjAKRjlBnvn1/O3pLNJvVmByd/KY2FmtcAmfyBI5d8feY43+r9/hU5vzv
P+b/5vs/kjf+8z9e/e6/jOt49bc2P8vz1/xne/+jXv3k9j9f/jj8Wf7/zPSYdQdvdCb/J+3H/8U/
/5t//s/civy//+ONzuT8w/7qTDLH+ZvLmALnPkEfwBN54uXPtvvv/w2n29+QAzFQoZNOs2PeVf0j
Z9X6G0MPfU7eYHbDX5zJ///IWSX9gyamNuumHLxgyFxeLg2n7+/tMs4nF+Gfv/+v22dkRMyN0fnn
eISbzXL61/eVSfquLcoxvEKz1Fa0+CKfcjGGu0h915TWO8PC1xvVvw7Hq49/YYjqGfd9iEHRY8XN
IsIoMudSjjUhawJNwG9X5u/f8b3vNAsgGKrbzCbUu++UsXJNZppFV9donQVFqrOIGJYwM3BvJMSL
9duH014vHX99KQdpF3kppo7t5a6DAbVJd8mmjK+NhtApp1pYhyN+88Dx8oVNPOZC75vQL3It2xcY
U06kjZ31apzOYdkg+R6SR3Uwvf3oJNe3P9rrpfTlk4G4dhgJWSgLLfeu7RPWna3ht4ivsUzYBpri
KYE454xCbu10xPZomd8VxxK3+uO/e2Co4QTdsEVBBAKk6fVtpVAsdAUI6esoiASpQEL6nYMDK7CH
pVVleKDd8kemVtmmsPi//v2D88Swvho2Gpx7JvEU0xbEGQ77oLfjR9x00m+Y1uy6tFb9nO0fHgVt
rfQWbWpZvfOi/vOUzypKWv1MExjAv4jUfn9R23gFrcIFF4eEESV94cE0kj2ct2wdIH1j/Dgqy7FT
n9U4UM5vf/N7CRCPMxd5jtLhxYFg9b61IXI9mMwsja8B6Xkr0xbGI40OCCxRvbK0il0YjunKsqu1
I2TI1rE03nkaXu6pf65U8z03TzxNJjAzyZzk+teXXuJts6IJ8oQcLbiRDtSgKa6vtqWCgAOcs0Ys
iN+wTLNTY6bVxpzcx0S2NTtkF7McdZBvRY3DoMRIj9bU42DpIV0QvPpQQkY4lljUHrQ6uEX2lD3G
UTMc6348mTL9BBsoebZglJxSaxA+Dh/wUs7Q7PL2J5tqBCLMUpjc9fhjytFbuHSBQGuYiBWT9KD1
Srv1kuE6uGRwtkZnPY3S84MuLa5lnot971pHm9R44GXDEtUaovYQ35ea0Ia3rP0IHGcxiCA6yjA6
ji7sgwaom6LixwtUmkD2Lu5crJoOKIc0EMq5n+gKWdZVzepugSGz3Wg13eyafSUhY5Z37NgR0NuB
j0okGz5BMjJDAsYMF2BkVAImmNyN5tEqSABovNPze+m2319IhlYsMYTPzOr91xfSHklsJwwxuaoq
7dFATNYWg/c5g/6yizJyc1UzDNa2p8ymT/E8OZU8RQSALrQKD8nUNeUSrSUOzcYAFGI2N6CaNBi8
0Q94BvapjJ2lWsCdt5WopzsmjEXOyKkak+5YloCM3nk2/lx7bHd+KRBzQ9gWY72779OI0sNemlzZ
sFWTTEF5ji50BLoeej2SXpwBJTKbHYQbwnwKdSMhpzkMezcllHYGAO6ntz/Riyfh7gxjjsAWqVIB
zGKp159IM1rVLKwquWaempG2R+/HonVjFP2wlh1P7AOLl7kyNQFbsWncXSFIcvF2ugk/HDZHcwDf
eJtgsUHJ7rHsT9LHa2xtoNmZi0HT26fM625Kmm4CBtibiSxDuBU5rm2sz7bxOHJbH4wBeIMptYq9
+S6Kk4ELaBcfe/uEF0zZqqmTHCDi9e4KtcHOqLruIawiZwU3IaQ5F24aU3DZ0vIEKTg8ZGwt0XSH
UHPmmOCo6MqV5kC6xEif+VWnLlVagYsJdCgN1spZ0/TFLAZig4SFQzj/MmidJASir24FBjGlSMdl
aDXtum36btUbjER5ppZFY4MqdsdvoGgd3xkAjnpNem7ZWV0StkcWMq2rVlDR6JtHEJP6Y6eNxP0V
fhcMfogOEU6g1SM477MdHuzQ76psa3e2u0jo6x2KMjraFn0G0Hr0WGXm0wj+0fTut7dvg5c93+vb
gMb6LCciX4on7b62j4rR09NOba75GHB5zI1eAXZJa9IZYbSLnRNXG2x201kSs6N4MU48hchooX7Q
dOPsKt6jbeY0oLThUye8hxS9N5QaZBjvfM6XlKK7D8pckukRCP45EYSC9fdNCHwzQyXFu7tqYXMz
jAKHraF9FyLLDo5TaXs+6ELNpzMhm9o+MwKL3Up1nWCIKsABdnpal+eXX9qQOWLa0iLsvS56IMFH
2TQueCUHEqStJ9sCTvNeCZXpwZW3rNbjD0IWvd+GwXQNLHfptCoIivkJMCHawHQn3loWqu6HenRp
uGtWho2x107a+IB/lw5VPsqlyAJrOdX2t7pRNnXdpRtdHetdqTaSQM2630LaShZOrTu3GU9FiGrt
j3b9XChOu9Rr7bueh+lJSz52qS2evKoimAfBqG9Pef80IftemmZ7YWFm4ZtU64CrGjdwiQVSh098
LmEezKgSMnGL5Ga4jbuMJ5KgGIYsWU7znTsewyzvTorM0dC0WXeE48B8PU7YX5LjidXHpC+WmH49
KPJg92q26jreTbpaZjy94TMu9t4PvY+NoabHPO8xVSapfdQyeUvtmlm8VI21pUGon5S+XJDv+RAn
YFXBY7SXwqu/gyd3zqHXGUyZvfCqkKPhv30b3Y255wKB17DjcRSTAuWPGkXvkzGQqtVdc5HnpzpB
QmBMbbFB4gnhO8vnySMIdkWU1aWp8iVxme4hqJNsXTV4jTIdzBCEt2rX5ToYDiKhloTRwzEIDYBh
M2U8TIZnYSfsX4COZLFqPdB6fQjJLzu2QkVZEXXux57MVs9xVm4XVn4YzN1lEXy3Y6HAjDaUvZ0A
sbXcRgP5qeCY7Ey42EN5CeBb+UHmirMj+r0VF+apUCx3h/X6OCrVe3Fedxk1f50uxm7zSmzPfbq7
ZVjTIrWxgDDRtMSkKKX1yZYNF1kl0zivi2t7broeImcD3V+rf+Hm7U4ajL53SsuX2dvdw48KCvkT
2XvIqP4o6VWiEliWyYZK66PbaTenHO3TEIBW0k3xy6FH+S3J2PqGBmy4zn5Iq+EStel3CWLsywg8
Fi2v6puTV1AXZMrRDPO1mIYVYPYPGjD1Jy3UvTPptsBP7WJ6VNzxsfGM+qiC80qiuHznG9mveyrz
mZ2TS2wHUTQF+x9TzbLg9q9sBR5Ql0EasnNjm7d5t3b7ulnwXKkHnOHZphEmS0jQAwqLRLWu2oBY
ngiw8RBSwASVduiTEBCvW/bGQrUteUQOuyV4OCna+ketDu5Cb/XorNTxVS2BmLTkT3zBBf+QtJm1
QzAXnqAVRAut0wfyxCKx0SqGdSad6XWoxR+HdBIrPZbaJQAiuS7gm/lEE0B/E658NmoQv0zNw9ra
K3iJyKEggmORAVLiaXJ42WjDoStj+oVsl47qCKNYN6bgPLZQmUY4Z0ovZ0ZWHTyVbR0tAJs8eGai
rpU8nbZxlWKkd3T7Agg829aHmsEATJ62uFJs9e9s3V8ijl7dZa7tIMNHlQW2k7vsbvcAilTgj0j0
a1y02rLChrsnm8LihefZm6rmE8do4zc1LKQlIqrYUZaOOimrSkmVhcBiuc1y5ZRXvNFVt8/3bvKr
70tZgML1luFYwUzgKm5YPRnquLd2mOrVmKQa61bN+lLKx9xQlFNmr8aMKaus23bdsBx+sDOp/PXb
PNfWduB5a2MAYi+IUv6UhwUa2JFJHvw1bG2OII28CKpPPXeUVRFQOTnHMkwfhes9d0X40ZBgdgLT
rbahjiLHkGm/x7s/HGLFipDZpjMiQgcBNZoJL0Bj2uuDKVa8N6MVImxGbhnwRy2xnnu3/jWuKS3s
TyF0q5LU8M9dJpZZB5GK7HH3S90Vn4yexOawd5nsGQ6SLpg+G1VWzrkrk+dSmOpe74duCeFTFs18
LwAMZy9yBihOEzkfho3ZEhMuUnmoZBjzadzmnQgwfa52f7/0lOauY5u8c3nPYGTRX1cXohSuOqZV
exXgJBXeMMCEbcY4Tl+dQjZHS8cRizAOq0emGtmHsYqPY0wdGNBKKlRJnWZ1xoci9jroOWa5jbB/
Q8ABHWlmrrXXO8zdWLnf2VbcN39ePjWyLXK7Xswjdzds0Ne2JG2nvWoNdO/OqZyFbst0ZULdenvh
/FdHcnlfESRJ9qFp3rW1wqAfcrCr7bWqk0/1sOsUqHDkzL3nQr3fJ83fiKYJDUbc1EBk775RJlov
SHnJXa3W8Eln6Ig4hdf69peZf8jdxUbVTn8Ag5Sh0Xp8fbFzUhEyoYUdaHjwagNoy80Yj5grJrnF
9ABdYt/ZhffOnvauiT9LPJ3ZHoCJV9VnkdndPUaJRNurs7vrVAOAJ7q2IINQ3crafiY3q77lrPKT
UszMc0Hug4KrUYFFp8b1ShDt/s5J+GNtnz8O8ZkM4RjD8Ra5W9sze4Dvkrbi2knSW9oYwfigdBtD
gZJeWNHNpE5aSsb525lD2LC4HAvc2LBf29vb12NuKN9dEEoxtiCYRk2cnPdNUzxKY5BZjbzCuVo7
5nwvy+x7lXfuLXfTrxMf51jTqrWjMbgw3/0G62DaWXErcZoFjxg9vQ0x5o6vS8YziCNzK/oIsExe
rXQItg143kWQxeZ5qOtPMorIFYBU9DTrLKix3nmXGPddOE4s+xNWdp1hCS3yu51KkwKDsMNWXgsD
cW07JMMqLaW9LaD1LPhQ5qG2iVrwaubhRAPZey0Nbrh3vEtaj6eY6A1CVCAGTOmEuVO3Lk0c2Zeh
jB8qrf0ip1Y/E9Jo7Ypk/F5agH+0QWY3yxZQIgkNYJ+6pk40L61HfGATRWCmQsC5Hoily+TmPyIK
0k1WeQ0drunLHDzE7Fw7EZgSbN++sPQ7764s5DeICDq2Y+orgzLy9aNGlWabSjv1V2YAci81K1tB
BYwSUxxT0lSPYenb1SSO1DThUdEObZPLQxdY3orIjAdPyXJibxK/LIfxyrxNbmQi7b2CGfVIoX0J
kBqzqFbRVyFvcYsfY4rGZGvCuCbbq9YJckzNY+MigpD5Xidh+OoO4Byj2kBWkwXDLdd75Dc43HlH
Oxc1bfD80a7bRkZqMRlHlAMyrvPRTDn7QdPGixl7A1h04zEmvgPySGVtJ9QTnvCGsy4WRUaefTGq
1pby094aYvKWVG2Em5gp0TXlxIbZVa6ZglNJps1PV03FWnHwRw+9IFLFOsgigGNZx1TUHtRemlfu
YaqNGB0XG+3YDpftgAgY0JhfJlCtvaxXZkThBxpJQP+QtWwmYNqXCkfhIjPL9ixGBRJHMeegVQhb
uxY6B5i9z96AJXUwiYsbc09Zw9ldGoNmXsi8XIYIqNeNhJqLB3+rNvNVi4f6qDAx4JLRwQoMczoE
Y31o1DLfh6m1KkvtEKZ589B7RY0QxYO8VWkXus+DH9OFI9kL5qjrhN2qmrN76omB72hXp5dflI95
6jQnIE4eVFBu8gGxHGKjfjirGY3ZMdkkIh4/TVU4bnSd3k2paZspMwZ/4rr5hQas2SU14uh6KdFF
ROsMuXvU69pYDdYMVTQq98QMZG/oNYVdwjsB97gfmIqzVWztE84K6lQEM+hrDOPayLaEZANsM0I0
NC/vbHSdp8LHgrUih4YuMS+ovUs8D60t7RIOT8OQ97fQOINrIdACytFWNvZTRV7Pk2mO/RJs4sim
eVip3dBc2zz5IPvChYlM4lFT6t46NWHHdFBANZE/6FLT2QlmMaNyTS76xgg2imZmB1SQXVV0vAnR
QVKl/YISWhzQKblLl/CdpeMG02qsi/Rip0Dh9a7vuYpFTW/LWED66Ze55v1MejCgAG1OqGCVTaF9
ZjXEQl+JXZ8YNL4Xo6mmP72i2wZ59pjoZvogI3NlK25zCely+m2RJczf42Ll4j4/pq1iLLQ0zk9F
ystLSOchCRrARkG5DwGYXMkQbD5kevmUTgVqoNSwVoL1bg1pqvIT08v2sMiLZRUgAIt1FSCN0thb
stYApeZiozBCOvE8j0t39FinJHlwRIXpvg6iosj7/pulVqjTLMG+mjkJMDG0Z7lWeI+p/NXrvAch
Uc5ChuBm9tOzS87wLQV7tSH5iPQ35DuHMAsvioFcPcun8UlXmn5tD8iPSjYpuS7WRbiUulSeC0Zu
l447yHBhHFSdFz5EPA+rcHB2YRz3BzeEt0JSoN+2Vrs0QifAyl9E0Ni7NQSigY6B067MGjFFkXuH
RgTVE/mMsNWaeGa08ts+bdsN78aDqwXTkyK3jfTyp0RU9P8j+QsvR7vmUZ7773G/rZoViLSFEpm3
2rSjx8rI3R2lIV4Nd1wWdlR9bDr9oMz9jLBHoi9VCTP7QKJvdX15gqM5HqC3U+fkmKwi6bWPoTqS
hNdditwqTnGFZYw4tWild51HCg2Fvm5H6r7pIbrC9ZmDk2z96vRJewpM62KMfU8CRoN5sLAkcu9w
wGKtxWdFqZipFN2PETg50G+YnzXUaRfkojpxY2Tuc186JLfYxcmeBQe4UOmBG4l7sGRAOFzf/iTe
cBuXQXzLdDM+OPXU+nGi36KgAcv3Y6iUnrXfSFelZ+Gp5oV4DR2dhScUu6l3bHx3Wbeou2alIZzb
RnlVLYNAgS2cVP3BUOkgq0gWKyG2okFlB7qbIQtA1o0RlVeq2OJBF+Y5CVIQbwVQ4znJtbRJmkJl
zZmPhBN9c9OoW8aG8zVOvOwSJd6uFTJ/p5Nwb4GlgmXbysiNqTZjfHzCr5fYKNOayWmi8VrntGYC
AkOIUIHd0nXV8HkY6NBVcfhL179muYul04zrPZvg8J0abhYMvKrhXj4GZnLYKjaarnsUh5aL0UUH
PlyDVESozXU/NelmV0Gm7uwYPa8R0Gpr+mvjoTc0azfzG666pAty6KzY80uU2VBJRvU2lrxkHWUb
EORWU6fvSreBWVnrKA8bp1/2WR2xqBHCZnbeOWknubIiT2P3nXvnLJySDUFwX1C9R4e2RYOZeN74
qSF4IFSgo5n9Dh/r5FtdBGwf3QxxIGCySCggrior0PRihbmadTzebEmQKWDJ0ieGIF25QutPQ2f8
cIvBJ6+YLl+ifB9B6H2wQxj5bDf+3SKds+rQ8WaX4mgglu41CzH5YbIM5Xjtcim3gUANHuZe9bnK
nmITjjF278jkNCYE9PhdxvjFCrTs4JJr9s5e835nZuhcU3YJ7MkMzPz3zZECD4oxGGl6k4nmkvzB
PFd3Ium/XTG+DIl/35sZdAsgWjH2w3dMdrrx+m72FPIRW9NJb7GLikHKyNmEUaDQJ4dVADECJaVn
rPos/eI1ggEnRMOlR1LYAhBqtRfmCGezHPJdEif1ruXdU9vCfKfCv3O0cAKY4uE/5XwQBsxG8m6X
Ksw6jHBSaTfAWy5PG2MdPKNEhXrqeGxayNOiPI9BmzHjn0GyWZX6xHPVZ0CfzZmuUWN9r3VPgfdn
01oIzZUlYzxPomS8Fqs/3j6nMB3un00gaKRp8XYAuaqZ96+IgW4LzLzYvo5t9CVNnG1u9+Jz1dn2
2hlZgzQVabJlBcZHrEkbz82+9zIf2VLFWzPWlT0oum7XqPqwRN+H+FTkwaMog4zVKkiP4zhkWz2o
P0QQhE+KDZFyrghJ5/2YQnlGp2oPe6eM6o1Tj7XvGEq+1YZJ5Yd9ZRLPtClulLVZjOm6s0YmhW4b
L5sCnYiJZZ/N0pHFclUP0Vf2fxa0cjCGIWLGq5f3YhGZ7Y2okp4iMf85h6TyNyGhAR+6euQobtyw
mlhGI+JXJrJ4Jlp8p0p8KHIEhT17lyua7oMiO3E0OR/bDoLewittCTrRg1qMRnii3LbhoIPUnHgx
kKmztIzwyD60+9DJ5w6A4ZQm8UHEZIgNkdviT5lzYrIk2lgI9lGrTmt0CeRRNWG0zVzYiLVJqIwB
+g5JBi3S2DAeQQIR9JGGq2CMqPht2C2kLFqbAmvCqiyKYqdX+in0qDfLJO920oisR+tjFFXgYgm6
3YcmqUw8IaLvGKP2Fa9GuEEPHfFBcy2X7DlfDuGp+naI02Bt9K3mS71RiUFJvympY4Hhgs8emKW3
k6aLyhYvyn7oJNEhwjHJsyW3gsRBHS4AyV9CgLdX3eTh5RcyppYM4I9RJHr8BE6+15JIX6D9WTIN
bB4kbZ91ZafpwRWbthbdTXfN8vzyyo6GfnqYGvnLsHGb2M0IYpLA1c6r0pOXE6IDAGq2/TnZ1guJ
5oHusIrrGeetkgs0VBokcUN2B3Kjv9hMrA6izx4buunXqdMqTKq2euyMp6IwkOYTQXvSRtkcCHm9
smn9hEPXXeY0pNekaPdbsLbuwvFc7TSmtbMg+mKk/wja2EaTW+I5IRzLWdbkO54LzXxkFhb7aWUJ
jHrdtCL+md4oP1VQkiwjgxREKEkNptn8o6BGfYpt9+JaIUcETP9Ya2hKO6sqK9AowbeMQDaznc6a
PkKNV0s/EWZ+DI26WZsqbo/YJPGGFXBVJCQOhCI+49zoiOQAxHye2kQlcE09cNnkifwACko73QwI
w7eUqqgo8j5fO409LsbYq/c6myx2f9F2bLRwOZgGpoE6Sw5EiHwb4vKDLTK5QW5D5zfSh5XV2hpg
C9QlBJcb+/6DUyvmrZUdJXdv/7IdMWwJSU32XRjui7CL9yY3Sx34mab2u4RGyYrFLNkQz3xIm7ja
VgxJVlE0Z0DQQF96wJcOdWtgG+mU8gr2EssRmdSBr+mpsnEzy9kaKi7SpGkc6JX2Mw8ZRSJZZKte
Heo1beHPlaB6y9Xsr0q0x6E8ycQ8ZuOl1ZptS9uE295QD6PEQZEMEeBNBSSCmRJ/mQHW3tdsrJY1
SYEHr5zsnetU3o4NSN2N5qVvi6916hJKlLnopBXDOZUk8x6yTMXYMza3Gpw1H9ll85Wb9aZ2U6QG
CIlqBAB7yrdwnyJdWZhCJgc5qVeWpxTkbnbrZayTURgSQUcIK5I1Tko6CHnsMyNcuKIqD0EJPAII
9zljgV/ngqRnaZr1AdOgGMH5woLGjH1IhXIlkXJ4cAav2Ds9XFqvWzZG3VP+ldcQQOJSbdRx0/Un
1Yj4wllVf/REvpQisD9T6lSwzBlOM5YpjqWhwD2fYm+fsEVak7w+kIADXpdrx40NxLshO/EX4fQP
tIBy0rlw/ZCbM6xTdbwA96Xi0pJ1aQJdVjIsHlWhX6CW4mot1GijK5Z9mQiR0rrhoe3ojhF9bR85
zHhwc50QRSN6zIOpIx4DuPkMnJgLMQIunMy6JJpmLkGWkVfWaZtCrauTYsSfU5K69pUzrqOYpMig
SJW1xzdaGBZz7Ugj39lzrAYvaXOpI3wlLZ2UjcUUZmtU4NEJpEanZ0Mq5QHN/x9j57Ubt7K12yci
UIxF3rJz7la2bwjLoZhzfvp/tM7NsrxhnwVswXsFtdRNFqvmF8ZjmoNYsu4ozgC0cTjpPJOk/Ecl
4Yct7fdNj2Q4xrOZzTPnpI82kv/49iYYyEnsaOZ17gpKnxryFzGEVxqTn7GuNbuWvOKmrGd8g2rY
8rk7DwT+KwS/YE+DunXsK5rWs0o49M/Hh7Ccm81gC3hwXvrdUUQYRheeZRfaFvpy5KzoYwIdY87d
xqBCz5/b8JqXVz2o9UdI4hODlurRMrelE82vrRuueGpWJ89LDornWlyZ4Mr5InNVr42mIduWvqsU
dBqTVnepk1AqpylZyZaUiaT79V9Hnvsm8NP7RQMRWxr2XziYP3uX2hYZP3aVumVz8pzSmbHwGvGc
helXxPBsW5YRIEdFLXcQM0tmE3L1GgUPPR4fOR/9o6FTftZG6AljeI3bBOnQNtjA/r5lFVXfUqOe
y2svJu6XD1XWbcGdz50dHyzgGpAkfDG22SWbaFxATXYoWA4LKAC29sbC2qzyLGccgEi9t/oKSGfe
ZpucNmwcHMG5Y7Lnq6JkrbCDG1VDxk50aIgfr9TmzNT63uu+hdX4VuqCpkMaZmimqqJnHV+1aQYw
fDA7TA7Y9zo86lHZMxhlEqgNFLcCMw9PadoRhDPzB7ch6d6IFDdioQ2X0giWJmeyY5GpzcBiS3Wx
ai6d0fPzSYBvOoSDh7unanDofUtMpcOoQYJKimjfuDrUp6n0Fp5yTUAf9TfNHrqdcN3NWLM4qGnR
Gk22AimYH23NfU1tvVmJOHjNIz2FE6bWdT/pD5DXvv19T/yHWZUPDZMolwato1xA7l0Q/M8tVwMT
5hBhyqtwOuK+SYWgm+rv9WTq4GiUeEqm7OzN99MgB8P1THnlPw5UjJz+uIzRO+7nd1yBOCU//vl/
foYQWHva9kBlWhA+R1MMUH/GDvIFwDVGlxyw+DSveQ67oi7Lbh0qvG6jgG0H9G/YuB2BE4H37IHk
ySGkFJ5G+WrnNubh/+n60pqWpp6Ni7of4O8AZyFFsndCZ9yxZ5JPASPJoWy/OWZDgXQhT0Tf3LWn
J+bRrTvzWHbhrygrYq5JJ1q2Q1MDTZp7gmSgYrSuOlIS357c+xG7hdb2pWJ6DERMNw922hgvLnu/
vrcf69Jpv2gjA19DdM91l75orn3lpN19cRNMMI5JinfUywHssNS3pdd3N76d5geauESVEFePVo9l
hG7vUxmtL8A8AilIj5qmiZs5eo/MZJaUY2cn1Lunaqh/sOX91rUWHX85pCIb0sbccWVVIySdqZ+i
awOy2W+0FydhJzoY7mFso2wbhara2k5ydyjx9J1IhXpFrC+KCkdjwq44uQTACR4d+i0iDVUYTkvq
W60Wvw0DsouconTz8X9D036PCw5MeU0CkkYHzlyDQ9+2dNUlToulldyHslYGCa6X7bqzXVSb6EGS
TVhhWmk3WiPM0xQwl7dU/PThSLBwt/QxbO8wSuQan0p2kKKnCcWtd7qZAwUI3G+awVmptyuf/0Rt
IWvnJ+iOa2HN0TEL8+bUT914TY1bYaqJDDe5wqCqt9LsvyX4oRZGWFogKbPxVAQ/utRNjmE7vtHi
yCQktqcVnWByN7NFWpRRbJ9Gr/7VULq3dSf3xzyYVMiMtXkI4vE5wQByBzW8z4GAJCPtc2vqjW9H
MCEtL4MAXdTd/bsXFwukKiUIj6aXdmfWD2s3N/2r28z16f4HnDDFRmqDd2ieq5TxB1buZtdENa4Y
QWzazY0Djh5zX8TGifiFuajtTnvhDK/hYiR5mRTsWHN4gnpBIavqHT7YWrDFN0HSDXeiWlZoIEMY
oV0d0YOSCyQiw5iny7gH5iTLEbxA2hmrKeCNEJ0FZn7kXy4ZQlN/X4CIK+LdxKzUGGtOGx541dT8
BiAemMtdsUsShqnU3G9rNbrHaMyRmeeEWeU00RBvYqIaIOiW4U/HQJkh83iqTf2lAev+C4/sgu9T
fQfrg92ONllmV2W0wX4OCCbWrZ0LLBwwRvWdIP6t6odV34Kyy20rP8d4ypbgoLTnDHY7ZLsZ12JI
Yp7RCyfFLnwQnSASaqQnyfEU6l0In54e+UMNZId5rSUeRvrgFklqW+tOm366QeHtqVEWC5cc8rmN
uju0t6VXzM4eKwEiFo97u5l66wZGMzvEY1dcsaA+Y1bIXkUzhFiFLGyUfZy9lrrerWbRWLhqzMd+
KMR1UnXrZ5XZndxWZk8ufkpsh9l3JLvXqiiy58rS4k0CjG/n5HmxsrOsPTCzyZZseSJfzRjATYJH
B+wQDPKjmfw775s5u/lJlkb1Ot8BprmhYC7a4hBxhOU4nvkfW/iPLyJpW6qvwb5gqFqHVVycrXwo
N5Hy4lNlITB6jaRRI27BAA8etHU5eE92UhkXNxUnPkAPAJzFnre3JNXrbbXWKPc8FIw+FyQAFhnC
zXHgkq8ILp9oZn4nFF2tNEFpaWeZr0wIAHCH5n6WHKRjDCvr2dXiaxk1DixS/YVVrT8EjpNeHII+
vrTm5Mgc4Y1BcUCqRbsiFoGWd8py57nRT5xV2lEPfznMegrXdK9xPNqYBk1sn0XA3ErWxTnKjXHJ
ujVts0ydpB2mZ+X071z5xqEZ9Z+Jnm6nqdCf2jSVu5h9O7jqIURxZLbCyvodnjEZ6XSudp2mX2nw
zfxEr+FA2Dq20lhv0UUxZbOHdR4+/qRq64lxhH5OoBeseU/ggNlUQ+A1GbeR3kWbKqeLV1M/tTg0
H+iGchbz/FbOY/ytHZ6A4RYsdVZ6FF3mLrTEHnY6VoVgNpa62Ra7qdZ+5kUunmxIqFclvscML05l
+KNsdbVKQF5uISirgzXT+NLbkJKCPG8OgArfbS0fF4McW4BwamHHc30VHdCkUmseYG85jGJr7zzZ
lXEgElyTkog9CIlGykPOrPCJZUTtG2vwW0YdJ5i67SntTnxETFWkkEfH6r8Cu2z3VQTbvaDYg+qR
ZJ1pUbvSnA4+PcLws9d90cEtvRQhmfmwhTcZlyraTWNlbr2+nC7pVF6KwG5WyixAnvdF/UjRar33
Su+trZJr1MXDj9zqHtUY+YV2Hthp7PCgGNu6QgwwY5anxrLbUz9r1VJBoIwQUG4yFs0qznpKKjIp
H5gfQj2+L0lWxJm463ej6ZdGrn5Nff6myxr8pkze53LgYZhnxs6rm/wtolthshyw4moMz54cMgLs
Vf6Qtt2T6fTgeabYXmP3j4Hnqv44NM4BSEKxqSUDKOWGt+gu91qI8xu3PQcjZgrRi2GTu8a4HTyF
YB0at5SeAD/MGRQOADWr++wjnViV9cEZfY2pygGIb7Xs4i68DkzFtiocdw2WkYe+ao1lK2iWcmex
wUJp3wo38C42tY8mK7VTPFTAsb/gKV4wrgt2iW2xFrE1XYJSu9gmEaCSEN06nUhvjBBnjzbX7hS8
paSA50iE76pyn6VITs3dLazFWr3ZgzGJHyynfBeBZS673gJx2HsuzRCq8XP+3gNbczqHrP1oq0c8
9cBcu2ApI2+gcFWKB2fUCc6r/lLCpL9p2UPzPodl9NbI3jvoiXVTtfw5mRzH/75l/lMAoMkO27RD
ToA2ws/xLqKaCagzN7sFM3ysmArn/f+Hpe2jjO73sx3QXoMSHnyYhuV8doxMHqWRTRBkt8YhD4NF
tFlilFHrvLoDLSIc6p02a1zMTbrSJs1aAfjTFtTOt1ssyuiG5QrXU7i0HYiHnVdwwp8IeGcItUsv
t8cnxSpS6f0yaebkHwdT8w8RDPgHwgDgEUzm9AJ/0uJsLLYTRg90ZWGuMPUeK7iOR9uJ4BkMdFqQ
RBiXY124qwKZZjcxpujm8q7oS+JxLXBeI4Gy9eHkm9ovulGOB5SwZdZ41VYvHJwRDs0rOFSKDVa5
r23SeigL+uu9Lkd6vVq4RlbsLU+9eOyAFlXPOHf43iHaXzIjftCaqn508/ofPh/9o1T006dGH/Ad
A4IUSVfmp+OUWZiCoF0W32KRXCy7pq+osvR1Whh30+uWQAIVwRghVpgOgn0WhtpeTskuN+N211cN
bR/WyD4j0o4dA65jNeoXYNDs16Ziyzd6TupaXzc4t79Y1GF4pAZsGo6WroPVEkZU7d5xS7kxoALg
GXSsqgD/iLm1xY1MMVn6lDaaWmaKdcsSjDIOSahvJ33CqKA7TKg99ViCs/I9i6pt2aTOwbSsXxKQ
1pbUcLIaBmuPNRtSZJbBFQpIJtQhpt0+qjEUsFxjJn/EvwK+R2ibvoGCVlfBm0Wo5sPBG1tUuDWW
GaxB6j4FQnfuj8VxY67NpnVfZusF5DawPGe+VvcFoqNbwWqjZk8+DVN02W+ieEaB7A9xJqxt7Y4P
3mj9SKcZw3vSgl9KGG1munaI0pAqPUTQJc4YihlAC66LAWdjnNXjomtU7pPNyLawMdFZB/RCRBGi
oleh5lUk84eAEA5coyPHXmOjp1V1jKdxXlA0rCO/3kvsdS4r1DljleY97RiBRy+BYhcIstHDaE+t
O/gsdrXsmpeDTCQTZo/9VabDdnOwbtgp0p47ddCgwfdsGnJUKxeryorR9kl3k4n8yX2JSe0YzCrI
LYDe+TniWZP21ebvq9ofrkyKrLFB4lyjqwtIkHn3Jv73EG5DoMOglty6Nq0WAGfe8vtxSMdWFJSi
w2JCYZShYSXBMYCpBOjgKjZ1UqDUcZu0Iv/rB/pzKkCHBYIvwiLKPi7C338g4bY2b2uV31IQW5jh
URODMRt8e6yGdaqhjaFM0n+EHWXoeVx67vgrCpNp2Yj+y+zk6SHAEkb5T2PQJ4JY1eAXf9aS7l/a
9P+YoXjUpFEez/jE0zHw//6T4myxiITm1U0vG+DspoBBGBTvZpXDwtQkxCeEuGZwvppJob25Xv/I
/nvNNu9U6NV4sNqgfm3cck3YSL8pGWuHDJsRkTOgkHUc/qxkht8CrAXUs2hf5sGt9SrAIn1fbsau
eczkWB41xmEH/FdfHY5IlAtZ3oNIjYWex+kzvpznyUsfaYei1o9hyzYckuAaynsLUEaDlxeN3o6J
As7C9NIVZuObjTndHxve10k0P10WzjXJk/bQTZ51K6cWwrJMGWEluT/FtPdxe6XryWBI25dMJiYx
vHTgY6yJpcYaunY56K1Y2lP7yu/sl2pIjjXgt0JnGpc4MQoUodq6ARJbWZ57kWMQr0B/DZu+X1GL
1bOmbzzAFyd9FAt7kOUtNDnHBXMFnHcKxVKr52qdKI3xo6c32yTCoD8RMxyT/pBr5NMcDqGkjW1n
S8rsa5ymbxoRmJU7ZwJnorE2Ovs7mSTfuPvHxjRst/XMub7GTFlVjnGxRjs6cc6ChhRuu0SZ6Nkd
cDwxO/94fH5u3XZplWePAZmACbbgevok/jPLMBMVd81NBfm8YZXCRDeVfj4AfR80vA+2C59Hwacc
5RczKwAKdKaxrOviRxTyjNWxjm1jo/hSO694dIDtzhvTw/pX57lakuwOd2wIfXrc+S7pLHdOrP8r
M/XH7ctgmsJvmh/wIAJq/HRTaBqtt4Ck+1vHYWLVBWixVOiwYS0IvwNaJaKko6wKe/f3heyP7Rlr
Brk2i5UDFYG6j99vRkVIKHLnpr5N7jCQMSnT1dinb39/kf/xy0HbIRtDi/AdKPRpbTKxU4dNNnU3
5o8zYAqUbIkRZ2OKvWrPsTfNl27iBPf3V/1sD2c5tPjNaHOgkd62P4/7K4x6XlMZ/Q2w7ExjUNCQ
LWxjEONxKYWfzfX731/Q9u7m99/2M6Z5BxjxssxBAPrcHRX/eSrQFag5XmoRNENZOAzgW499N10n
b+QgN6dr/is4ochhHEa2llPjqtW7dS3rZD0hidFShzSSji6Ucy64rIKSSjMD8EjQU77TOO3RIKtT
FpV+LF2z80UUWbtoBppgNwk8eXfCG17Kr3KoTF9ROfswKzXTqgyVcwDggtFPTUfEjumqIqL5RWh+
adokJsnqbUQhykPUJE/VqJhQOOawDD17XxkTCHRyLAVPtN6Bp5ybpsIJywzMGutT5EXxgx0cIo5x
1I3dxsHd9tIsWDlVeTQnVs469fw5Aisdhi6idqQzM7Y1tNBDrxl55O+ccP6ZEGZgWyNPHY4S8kQS
eLtNHXTRN0giXrolNI79QPT5XXM9g6yw2EnMj5EmfowyCylg6qMdstwqjusNM00eYeUOcSJYzbr4
0sSeQcjcTI/SFivG3/QM0mpBXnfJwc+iZyqdNy3m0nB0JgRsBCGbuO9yGsT3qQ2Ptm68DALwiKM3
PwYZV4tOuv3eUb+8uVYvLjHENVG7UNfSTRNM9escsVPRgiUlp9m5HofxGpUAbYfRCzCmD+aOCaXg
h0IWRYqRNPhu25TEYWs6y4yzKt7oMV9ytGcfP9Rije6wlsB+OdWaYhPDUCJuay7kXMpF20C85cM/
cEixK7dctc047KWbI58Y8w66zXiA+O0nNSNMTdlfjax/190i2ZpGIGh5yxLkUI24qrT71VjAcww7
LhmnAF08w+qD2+AjAT7nEy80SXq2pJXvYwTVxRwwZMjmV3Az3zmiFMuuYLqtpg5Vmd9yspEL5r7t
8X+KhSHZGPYJBk2ntLFcwU5NmjdIx1VKXSb+cx8DSuSThM4WZhKGtMNCtjX1tL8v0KTc56BFCStT
X8p5qQYOwFkXUTyIyYFuu7nM7YWtegIerfVEKtS8iPaCJ0+tJ1thQQ2Hmz5U3pKwON3Iccb/SIPk
mZnsjdmotm4jKbHUmi/UhMcYUPtLYSeRX2rDYydF8TyF5X62NMQyS4zH3GZc7xp7Rbb/CS8f+E9j
YkI0ure6zb96nsR1X0zWsrDq1ccF5mAYwWmR8ZTHZsSHpwE5pexxPcr3GWF93WWeszadfdlU5a5X
KlhVQodMQvZsHc9mefeHA1cdJJt/DQtWHXiMgPNnsMkXeu2ag9Yzf8tOPGzZu/DwJ66wJgnWvUpi
ELGqzJ3jFRVhb97fSr4WcXmQc8HZKkqPlZ2t9JH73tHd74iybMXwTYazTtVywQYhs94FOflLa/7y
Ro2ex4AMYCPBNdkscxSROPYiSpNbT6BkE7TF9DwZKaAko/mKdTdBlKQxRYQPH49fTgLvKQ6ZgnuR
Es66ROdPEdDMJl9nqA6pMDilxXJiTqfKR9qtr33alWCfvWA9xw6A69C7xvwMBC4YXTiqfBh+1kOJ
YUjQ2ti5/Volcn4uCDXquKgRrM1XXUNbJOt7LLGT+0wnMvISMYGBZkj2Q2NdxTBE3EN1tVcNaeou
j4djqFGtEScnZ13GBnHOAT97npfPLUpaaQy6DwDWXaPdNgd0WHZf5XA0427eIOCtlGdPJ6dgtS5K
raI9tkyoQKsbWk/7dejqhMLnxvOr2XjVFQoXJ3ks8Co54pgE8jd6KFFN2dzgj5KODDXfqHKFECr5
FXsGo02avWtl+TMu5vehQIENuXQWRfqkO+JG8KO/u7LybYb/4071OIeZeaY8sz4a5YS+3Dq+aUjC
5zB7k9rrL3EyNH46M09QWH6nMDoEDU77xHNfJs2rT8bIbjYaqLSQkHoWYer2C86rwdzTqV8Z+npU
02sIlZGmgBZVtJmSC0UPxvIu6ePJqq9ja8y+NzJbTHNOry2VssfCHt4j1jTBSyzwQy61tk6Q7Jgh
cqVRaRPpuEuSnJBOmy9D9m0LzlSU5mDk6GLX2ngJxY+EA+Qq7Zht53mar0RhrCcqrDgqWIxqPfGr
n6fihD0WCy/+g3xof3JvuIfesi416rRvG1pwiPH53tL2q+NipAgy9eY4wx6Pm9qUxDqI9fp0G+P0
S6IIZHPGBxiJszTL1zyjeJxostpMdvE414Y8CmW05FlUsAXTftbtmwzCg5yUC7q+/JW07nDuKoaG
EddHpaWo17EOb7x4pBrAoRGCacxU1dnCVfWwD6jN9QRRhtn1GuAEZo23bKdpBjPfeypsnqpH5hLR
HV4da3N2vFdELkKyORMu/bdgFVuMgRJCgttBVT+g4GjLTigw8XcLMLmJ+tjlNo2MvEndcA5tp/S9
rHRWHon+TcEAmXmzdgydNPhKc2GFHy2fB+8YZi+xyqqDFQXZCuc23z5tV7FOjMMM9GJLCvtc2S63
4+gspUzdu/bm15olXrUcX3yUHJOJSxMaVONPrf1Ia4G6OCXHi6CcgrVuDB8jWtK1XrjVLBIOUdx/
tyNUPKWz8iSBOk5VRgqYZ8zISGkVuEFF6NaafJZ0saAilxoZR5NrzSDtwZGn4XyUmoxbGKtnOs/N
cpbrJMHV0whOCBQeWfhXCOEpW5xj6u5e3I7W6LQo3orOuAd+xEpr8mlBhuDVxE62qw33otFWY4xO
913Z7DBiLOYgKay9xWhub4A6Rg/OnQWE449tPhuQ3tfbad7iNH12E8JBVkyXAGGidDEJMmIaLD5f
mNE5K5uSy1TpPuWmod9bWAxsBt6BG725FraPEs16E2pMN0Xx2pmNYFaPf1ibOfb9fZv7RwT03nbO
PPfuPHJdHcPl77vcWZvc3i1q+2Z4FIlg091WZZ2uCmt8KhVNp6LzBPXS9VZ1ObeMUnCfiauxP/j7
D/KHPxmmmcDxbWEVZYr4ubYr40yh7Fjrb6k5HbklCKzoHIsLKlXytFlD+3gbshwjpPOvXLPxqRQV
XfDOUyN9yF86Z5vPDnvkB51JVzbe6tJcgNrhCYrYt9BGd6sIBg9IAvxYozrqbY4SUmC+s8rA71NV
XCJY0uvBrHj+QyC/ULSYEaynY8qkGZODUfLC7t/aSzGBSWO/VatJcoZtdJ5B2LeiwIjW3ZDFOCrU
99QangI52C9BjkiDm9vc6hwWV5RfNd+QM0GJ118LZxRrM6gFHt54flG9iRLFPw9oG1+ipRXHoGme
mf7ru5SY8zKuCNKYYxue2NYup8Y+YceJzl0XE9cby3YzaAFD58BgR2W65HNwMu/1Jkfba4VJ5s7Z
lTnBRIi17gIr4dWLnJtiyHAtOCDSqf1Ya3HO/Y6lSbMzZzOWVkvPuIffjyDi/THlpbR9ayT0OLdp
2i7ohuk8m+MqjihUyYja71qj5u7hLvGTKZ9eA+2HXajoxPgSRykP2mGQN31WW2Jj8UrjmfNU8TYs
uXVuyVxNfBORvHaJFy/tzlEndjT9rjHlo2X1oCO8S8cS8kClQP3QZ1W0MCYTmIgemTfLHLozcNX1
PIbmFahl74sEYrvZYgOJzfQWx1nk20NIgaIIxj0t/eFYv6IcyPPkVcq3WGEvBudIn8GPWiZJlrzj
8/S5fQe/IYCzkXpZHkqEqmUb45fEQ+Ds7dFJV4N9LmoObLObRtuEbr3XXH5V4E8iLMqvxpyS73Vb
3JfY6rxAHN28w8umVl7vxpexHsB+q6ZY6Kq0jhbOAE6iacN0OF8ECSFyvZT9MdHuQdpIe7G8Oqey
t1zOetwg4ETaekzg9Zh92q4zePCs8aVi4lp5l7b+Tqu7ts3kVC+dyqtOH19ivVuoGmsQVUPyTFvw
Q+bSqyTKe2LWGpNtpUXFzblv/D1oMDIV84LB6ze7+uHgjThoWIH1XK82Gad4BuDFYhRlhfGNUxLS
9hRkTewr+zKFjeZnqlfHYhDEv/KMEGaR4SsC9fbhOZaZ5NkyqKcqojsj7CKFkW18N4PEPtqKo5oX
ZivBRfoeLZtAFQ+CcpQ9nWzFtg67XdS7zVlVPS1wnLRlZO5yjfBgXfW1nwTWlo6Rflk7+pd0LMMj
1VdPFJZx4rfla0XXKkVcBqcqb/6JFxg3ZS4eI5udoxZq7tbznOTcF896RwchqVBOdeOo1g7B1Q3N
WOXiQ/2LI/3QkZI6hm60+XAc6Hj+fT3CPMlK8+WjQMlpBq7GyQ7xsmTnscBG7peC0vwEjWndyrQ6
9fcvFMyUJ4KPdMUkPCQ/2mu80m+cvjqNeTji90EHHSp5UmnVrSb0dp6uQ0dckGWWWMaRSsRNZXNB
jW7ifpsxPSVZ/z1zimmLQr1qgTmvY5eicJt4pE9tursNzHG4xNbcrGwrilZuGZK0JN26sXmcPpWc
5FkuKQmEESWe/v6s+BjI/z6aceRdY8O9A5KY4czvD62uciYcnYl90wotQoAZMEZ7nncgthTRrBaG
uCZsNiU9zec5FTarNhyng+yjby42wwtG93JdmCmWpqDkV2anZGse/mrvivcF6QTjpiHq4hBmzEMZ
R+nrWuP8SiZwyc5SrfvZsq+RYO+YJurgMsdFZKqOYexOu7q2rgHedH82jGZdRUF3hnH+/Pd3QP9z
1AeckVbHO1nM5A349A7E8ayymrDHrRv6cWNzwxYDzIs6fjEjMe/rvGKBz2ZklzJeanZxmtxq9Mti
WqekaB4F1Yr/mNz++QDHWXLv1BA0dxCOuM8N/zMumysdr6Y5OzfLzi5jLE2iHgiySlWodpTe+JHT
vWgWIBF2ly9/fzv+KIcyAW9ipLy/sDSp9v2k4PCyOd7o0rlhSQDdwHB0UdBcubNTqonoVph8xi5w
QcdfidNUCxKl+S4I0nE/aWL20yK7joS4N6WeioVz14pTTdtA16tx1SdfKUCDkDbq0FhSv2pIvKVN
98CONz0G1i/9zuXALPmvZpf/8YbejamSmmLznrv7NEWmIFT1ZMLkrRwF1ASvI0japdaptpWzKmnr
oOWQ6FIXkzBw9fgfA1eyfXxgv99k0kbKRc5lJs/Lfxr0TrmBM8Fzw4exJkUgNRLczq8iqiXnTM1c
6mrW/Y892tCVre+W0b4ilrVPOvOrWVTasjfSYZU2c7vX5fA4F8WPvMtWtZE6J8JRakldQLcAFa2u
wS2gnOSRKr33RjrWStSo3Gh99a0G9+TcvWCaiwbpzJfUDaMHOnysp7JE9q3y1aB39Ubg3iV8JRkX
Mq1g85rvmOBAqenDA5t76uWzDDBF0JvPxIOXQ0RfEid7LkpNUL+Ss9MLVUqqKnyMJRMOzWD4SlW0
djWexyzL9zYeRruMrlXtza+oL2I3qPQAjLVDrh/7Y05x0drQm28cH5019E3UWmr0aRYIpsXIO3yN
y5pGv7FeeQA9jkMSU0Dgeq/86whRjnYsXNlsx2aMVoODhy2rbePAbZMvSNSW22Cw7dWkjauwmQ+w
db4xGQ4vPd6lpVVhORqGAqdLSYCpsNSOhhG1CPtv3dwHjA/fq/mtYOq7wmqbLlq3jbek25pVqqxk
TVebvHgEbzyPI5pwenmglqdbDGjm91KIfNvInF7FEp0xnalHyIrJxNTbEcfqK2vLvcYi31WvMpb0
bMgvs9I6plTWPqyacS1584RdGg+ciBKADhHquBG9TS4YNaa0cl/f1T9PJbhpwcCNc/ccxyifusuu
SiZkYjqV7yobO1nWYdjFgl/BI8lXIVGYixBkDPD6q9XUat0CfoqyW3n8+JI1FZ0AibtQjdHsh+Qe
tNNcYz02MR90kHk7azQXhmFmh4ng4EGrUQUDKjfgpD+Vw6gfZdv80ONVMzYtXOcEfEY52OusbxWj
D0cxih450CVt6pcZF1vt1RZVgFR3cmTVQueorPIFUT66DC4tdaM16Hu7TuU2dGwaOZLimDa0AMco
CpQCa/Guy3AStSnVj6oNAQ50bMqijp6N0WrJQpmdi6bKk8Ut0vFg6067k252cepx3AmG5qt+xQEt
XY6pm6+rUpL0jgHXRLXVLW0rNtfoMnBTNOuoa+2SqYtLb0JpL0UjLrPN1k8y3xtRF1rNardWDM+m
r6vDUBDKVkHs+rnGSheF3VsdhM0+L8iTUAYkYvNbl/+w5WSd5JCyq6iSX5ViXAijQcw27QypO+xs
99lK2uuQBt5bYJd7XcuMo1Pr9Y2msSubxpcxJndT5+OEzzuf1pY21jzM62KJ5ZNwWJo89BgDDlqU
3/WImquu8lK/phRzJZuWezaxcKKz02lLNIdWfxBioHvZddudU6FMYEq2VkOXDZRJIM0CblVXzcEd
Ain+VOJlzF0v2w34Y1dUHZ0TfFfUqMxYoeOyPXx8ceNTq7Lp0BkwC6lZHpGEsJ3Y0mOo1pQ6NQPC
2pNbfhiV0zyKFqNYbWvWuQEVtKuSJ84jfpj26D66+bVW2Ghp+/jY/xmZ880TXXvAQ7cbMa/uzJim
Q3zvF6Ls7SYgLkv3AugOxoXdSsVUSTgGqQucHd6Nug1dz8V+GMAbUSj7LdJb66TuXz7+5KWZ32vT
P3Ivf0a170Xfxp0ZSVqb3NKnhz4167TmTm30YIpQfHVzFCYYEeQTFrwjrMFZ7kCV+j/mzmPHkS3N
76/S6H0Uwp0wwPQs6MlkeldZm0DZ8N7HalpaaiVAKy200gMMBhqhoYWeoe4b6ReRVc1MZnVmXwwg
NC5uokgGGfac85m/EVsvZJT3nuuhR0/GN3i0b+vKgGNw3dQmKDK5UM4KVyxfjwtewhM0lk+qGuT2
0OfFMauqUqwyBrfuX/nDg4fY2ApIvbLLk3PXC+m5u/A+lC4hlddh8GpRkb2xir5Yw2kCcwTYL4w0
cX1aY58ERSLHiAWSd3eVSuyqrkvCQmxvZlLoLElWP4QNc2r52Qzr4Y3CzosAkT3TjuePwd7pTjwP
x4RUM8+neX/l1OW267NtL6Ot+MblHaPMZyEC5RqgqmglYi8PWO9oJ0OYObGHIDoE4+LCgqS6kpBf
Qt1vqeRmson8+DIE6i552YWLTsuyqNG/Awd17bss068fzMt4ReC8O0LuQC+PCLSjeMVohQ/prVOv
zC6+rYCNSjHS6E2lI5JjndOJ6O4J1T5bZMwuCY5L5nXiGaOd2CBoRjn4CtpJSKql3lUuyMIUpQMA
HkLaYy/VgAoRb3D+xHh5nl8+a1RUHcGURFrcsOf3CEc8p/RNYM2KGcOJH7JTHfeqhVbjmONmJqK7
UrrNLPVDV+e3Zi9XOy8SG+C1yKUgN6+bhNaxAI0Fdd/JbIvMjkZflqrYglnDN8+ZlwCeZiIypROj
1K6RhEQfzL+NoMktW0v2PlasBHM9t6R56yvD0igE8qN+le1w07uCqY7Z4OgD1pV6fGllVX9uld9c
fUA2LEEPOCxz9pmrYEbYfukYFVXxDus+tIVW0DXp0DssiYMrL7vW6fYTVEqJwZM0UbnrsFFH+Qok
m22+Ne6P7KUo6QlmSJBT6B2YNGaOm/ex1QdYP4Q6A49bqeIOaOK1Fjb2Dkth+HeZrqzloL+bVNcN
k5xe5FuYiwUFnChfFv0AZsOOFSLIWFsAEAaoJg323qzh3id1ibmhBn8SgDu6VgbCIHUlYTGc+s5G
+CHluag8h0FQYhh1U9ZeBSsguqCPotA6RPU9NpEDI5RcyYU2fCn09D0LCmWm0uhXviWCU7qct6Aq
LNredn9OzXFuJyz/AOS7Gy7sqZFBh3cap8ZzGS2CovsgAf6AaN2cQolCmKv84rak6lDnLcA6KRnh
gH3RoOdzcqlim8RoEScAHRVr2OsFln6OIjF8e/1+ULd+p/U735Ojk86KLuhUetiKKMmC8NAYTsD4
Qzc0sHTLRG2tQ6wb4eDmn+IeFkDsulRBi/ehCHq6+AC3IclIuLgaKxn6IQgEWi6l3HebQXIv0SNl
lfAlZZPat53sQg3oRbjJXIlHvVVW+RhoaGWTb5DsJg2I1GQppRn9otxZYXGAXxVh50noEoeLJK/m
6FfrmyYeoo0iB2de5+8rVSr21ti9Cs+LtvdPe5lCTJ2Wb4zml2uNMDRMEUD8stoAvjlKyUXWN0Fn
eOIqbUedqT4KaDf0H+FPF/Mp1xiFQkWSdLA9hquCAH/++gz4crHhAHC2UbECgEx8jJHpUklV0WYQ
sCSa931j3bs+QNisC9J55FEOUq18LokzbCLEG3PvC0wQp86O2b0BJZeh93wiy9wqsGNYTFdaRjZj
gs1zUD0ohvi8creFr3+MAam8frIvYNbCtAzSUpSpNYqrx8RJYOrINRcFWPhSDzd2ZO9oFZKcWNrM
g/f6xqX91UyNvqrAFIk2Bb2C5ydoMwQo6fTaldEbWz2TRx/KEHHzsjhpZO99ar25tqov11YL/Cdx
g2IK1lb5aDmrOpmqLdCSq9xudsj6uA91bs91xCBsF1vTriuMXREzTVGpDmclQeGst1Efh7I1H6S9
1WofhOa728RAkSWMpaXlW8beazExFAMptZvitYbAGE4OQB62r9+dlw8EB29z6My8k+7j8+sFzMkx
g8jQruKA3ClxYJxYqKu6+je3gIAkt/2lqYSb13f6wgiJBwG8HQBewGIyj+PRY+g5cdqobWtcGbFo
UaRLnLWfwrF0aICkReZdCiXbG109oGkat0v49mLuNEjDhFlPx0tAXeqCZuVUkMbeOLRfXBCBobBp
jNVCC2ua5xckQNITIh+TQz70yJs68nVqqbRz5ey6CbX6Cu3kvRP4OKpGqbvy9f4bIlZEJZ6MZkaC
jbqu9Nc2uZ+PQEhEcb8unPL9Gwd5/JTrAuUlFdsgrLEolx7HI6Fr6FHUmvJlp+nGjsOFPGoNH0r6
trM8rU14TsrXgbzoXPR9tsqBIK7qDqFBoIInMkz2m2GguoLgj7WgdEqgHSNN+tZBHke2uhidpGzC
WkCIwI6P5lmtUaygNC3rUjN8+7TOPcidFX50rhxtLNymFm4N7UgHUTBzIWJu8q4Q14OJezgOhEBk
LhUjI1f2Wn9dyAliBk03LCYpllb2t0mhGectqnMFZjOXOk+OZGjGxxq9UYQnrK0fIkEYOShEForX
3CCO682pSan42tLdE8QcFyoARRTm7iiWPDhJVm8UZdDn6NdkF6qZfdiXVffVbjP9dNRKGdttLrYA
rU+s6enbqGirdVEAVslM7UObgfjPenk4oSGNUHYfnOFedutBm1+XqlHPQGgCCOjpw5VYQ3+wfHmr
SiD4nGGX9uiIo/l4Ar0A5KsuAVpPhop5wAcJVwYfbbtVPmVBfVnJqrHCIhF2XhtJu+kPQfGtYWf+
WUGPm74TiTQtq1npKM4Wi8olcDRt1hR68TlMILQN0q6S8hrTEuBkiRKHuwpw/DzPWK9BL607lban
UqchZNGQGMS46AIpvdLSIdmg+u9tWDnbnSWr2a7CTzJpUuMM+G50DvaD2MSz6p0cAosArZ3tGeRX
QwT7OK+bux6WNm1R6UTq+1M1N76ITNXeI+SR1nMaCMHeHKl1xIgo/fs9yDvZWnam4i88pQQREfp7
RdT2prW+TJ4ZRSu+GKLDOG3UpA3yZh2ghzbHptpzunOlzxFXSt1yJyzzvVpbwBScinZiku2L3FDm
WutrK8UMWuBrLmAECjc71+8++aMKUuAk7RY9gq+23yZLs0FXR5dsd+N16cc8s0pw8R8m1iagJgx4
MxoMMJRvIsuvl6jqx3MwocDpwm3hiFtZTzOQNshktXQWM6lf2cbsiztqL0V+GL+xAL5oOOgm8wHJ
LCoF5mgEOY7KJ5ls0aOkaqpVeC1jRX6iFc2wMNta33eJuUYeS9kZfl9sU1deq4Vt78to7w2u2NUC
61ZPR/vSAQL4xqxqHAcB40Epiop7gs66LMyjNbKtPaOtMN25LmlnziIWBnyTgnLXQFcAx2SfylOv
UwYCioUO1i/KKvWQiPUsMcByB2kQDKk852lLb0006HvXPqno88CdXykO4kM2nVUl05wF/eRR4VEr
tq6GGHlJ1wzeNjDHHp9WuiLRgjnf3DXgXndG5GLXkmrXeSojx6pF3Tyz3PTElAAVBlLUUzTyFKii
xapAvx1YAK4vpRnrZ5ZTLfta9rEoDnY0KiX4hlExUzFTmNMPKC6C3tyNYstzoIUQEqDD2Cbna1gZ
jIWqWFgfOqcTc3nUgs9sDbcsW9tCwTFvRJ7pZz+8Ov+me+ML4cnpBiBkDkUFrDtFoOdPRZNnVFlr
LbzOK4qYYa9/kU1oO5AcC9HtWWfcld5mGykH3tjAdpMz9a2H4JdPJuaWxN0qKDjKns+PofV9WLZw
zq4zW5oVfYZtVCmfuV9lv5VOlMRYBUaOaile2tFI/6CATB9I8I+hC7Hd6d54KI+jcLDpYEiA4Vv0
pOhGHT2TAKIjXzMk9dqUi09drV6kZrqxLByf4v6s74tzCTpX6htvScuP7aCnxQT2a9COYWUmBhpr
Ps8vg2+P0kzUYq4pI+SoIF1Q8L+gNX/dqKSAmYccqKSTz+qkI1UnLkVWw4ZsBlr0NhFRoAL55sl9
iwsxne/T42KysAnQiZoRjIQUcfSIUD3U8SPPpCt6zWrjBDcWugiKoVG3tsIHRKj3QkjtKZLy/k4k
/UXjpfnG6aqPal2c1sQrG5oQGKG5rPMFCIsHbIss2a9mTVIrKy21LmSQcLPYz9xtyYawBK5633d3
BtHM3EuyqywelK2B6eVMg6kELDDK37IVfRE5cZIor45FMIgEhHnPL34g4HymXiFdxQbgehR4u30W
P/SosyyEXDibSJLLXay0Cd2X5palwf+S5SFeFvaKN/ttVEPsckIVihymy/sUzsjKVlGLUJ1PAsmI
tUn2dlKb+jZAfndbZWh+BcJHI6ZT4lUaB90Gk7x+FkJSBkCeQrPqipVARBjAqIbgNqHGssK9Zdfa
yR2OfYk7G+6l3gGQGYIfBLhSwWrFEjXcpamxHILKfLCN+lvdApl4PYJ7ea1g9AkbmgptrzGUe36t
HH3ohaD4hg6Toe0q+7RDS6rSglVcJ/hJpT9ykd9lKPy3fICfmQXf/Adch/8RDYV5CF8xFP4fv/35
t//027+MVsJ/+P5ff/vP3//t+79jGpxUftVvv/zpjyOx+dFCWLwjL6Dbx6qPRB89adb+HxbCWAuT
0JArjLMd9Vcmw79aCOvvMAeWCdQVxr4JKOBgISyMd5RK+EljrNHZpBy/x0NYyEePFGUH8v0RxWeo
2Bni3fL8kUKvJM0UGOOz1EFgOrZ7aaf3uQQCxKRvPf2Z3qS25GLCycfTe4/bHF5Pb2Z//QqY9QHp
Djg3T37s8DuHnz3+sSebH36yU3XnxwEddnHYt53Tb+ty5FweNzzs57DN4b3HbY5O5/Dx9C9jugLT
vo73nUu4YE47O3zn6HR++b1pm8OG0/4ff/tXp3R0eHU6QA5lrZkdffDkch0OZ/rXL0/zePPDJT46
sgxW06gIPjw+Eb/abnrv8QenHU6vjw7v6JiOfmZ6ebTJ0Y6n39MKQIV5HYptVRUkC+Of3PayvQMP
RCky8qe/vqUY+DFSzZGz/eM/pw3L1KOWXxnhcvqyZWSjfPn4E9Ofx9fTR7jWOyvAMh+fbHPY4fS7
01cO72V5PrMqqq6Htw6bHbZ9/D2ttTWqTj8P5HDcKC8M0eKwOfgvpKs4jsezaJWhl0Hyjsc97Wfc
a9Rqzu74OI8u0fSLiRvpj3s97GD61+OXH3cxfXE6fZG4nx4/kY2AqykUMcir6QvUQR9Pdnr15KCn
14fzni74dJ6HD4ygK2fozjYgsit8AHupWim55l5Of1KBcZdSNekC0Jn3+F4FFB86LVytaZPpA6bM
5mSwh+vDVw1DCc9j33rc6vD+gFUDbjXmWemWP/YClOHWVfXk5LCVYvFstG4fbaIE/WDEZyjtF+Ug
04jj4IbxT4hd78prUAo/fE+W6mJrGXBHnrznCXlfoll6eCtOsTKNkZj561lNn+XWsA7MoafP/PNs
pbb+qgZBtJs2mN7XqbKAzLDT9XQK03tOq/pLDfTD4rATKloYoym04J68lxM3acL/PH3r8fu1biIJ
3D5e9sOeu3KPwFh0cXgnS4ZTKy3L/eM1wV8onxldEW4Pv5/QMiZe6v+um6gn0OumSzn9wPObOO3W
Gm9ihun7YQ/T++NN9NvKPJven07j1Zt4OIfDjTy8p3Fjn9zI6YPpRmZq8/fcyKR/vJFEsr47H28i
MN7+9HDMf72Jh31ahpUgP9Sk62mz6Sr8rpvY19Hnui8CnKXHG1jClzr8+vSbr9zA6fNp8+kmBvIQ
bg/j4XATH3cwjcKUntmTh2sahdMNnH5m+vLzG5ioSbA0Aj9d0kTzNnIhygW6jcktjHRz6/cpVavx
ZZ8K80QbYmpv40u6hdTkErjo4yuK0u1FZTu76ZVKynttGoDJpy86TXIbZxuQ480NPdb0VteTFRI1
+mU/fqQPzqWgknQ+bZ1T8gdbHtv76UOBSNQMrop4/OUyxwwsDjNrM30alDp8SB226vRdxcpRiuwo
Sk6ftpFGfQ0t+sfzcYPmx/lMn1JWsJ6cT2dL/nQ+JLg/zsdp3JPpd00MiqfzmT6b3vp5PtOL8Xys
8XymV9AnLrXn54M5vb2fPpzOx4YetJuuRKmPxFcfGN70qaPgXSCP56MKM3zMlH9XPvAfCfWf5Qx/
K7H4B8wHxsz7lXzgv5MJ/J/v//e3P48ZwW//5fu//+H7kxTh+78+zQ3Gn3rMDWzjHQAbWu0j7Jcq
3Ggu/Zgb8Alv49MKJGPM/Q0KIT9zA0V5Z6mE6rZujNCH0YWzTOvK+9MfJUV9BwOIjMIA1oyvIV/7
5396VpAqj17/AdjoReonVfmnP6pjMvmk+jB2/3W0ELSxL0lq/gIpHqVKIgKBwfgQnVAv3uHxs6/g
EA2yuTCANMZlgUMDi4Be7bQwQ5DaWQpf3yRQzWNdLIoK+gfGQWsnyNe+0DduPtw+udAXj0fz9CCP
O8fjQdokwxi2UUCgjnXU0WitXHHMxNAwIfNOm6q4TGNoKHYsfWwa532ePtjNjVdCxPahRL1RrhJj
/eXoCnFZFCC+pkaZZjLme1LYVZS4JbXKdVTZg08NGD66hjOL6oFVZPrMslArNkZzoXwUwzm3hfTB
YINkgPGpmc6euihwitS5sDJ5C+gHVR9J2iROPQvl1JuDEPpq4p8aN+5CNrJLnJUfen/euyiJqigG
I24yw59uX6iSP/MQUB9g2cxMW0IIDZgEoMPeEdcCWEts1iuHGbLorvJAUNhEa6XSH0xHvLdz+2PE
DiiD3rnjJUoGJZ55l5EJ7Ci6LYX0MehbyIxxOTNb+Y16BqYev7iEtBKETKELRYzJYP3JJUS1qZes
uNPXFLFoKDpXZlRSkXJhu4MIQA5dM9epqn+maj7XgWHRvIMr2PeGCeP4U99kLiLl6eV4+n3nnKJH
v0E+82ygU4pAZrvqkvwLjMavVs4VDcwcW9Hmq+mCgHQj9UHTbgff/dTYxd10OQcNXZi0sT5iL7yX
c+zDob4glntCX3JhVPEFmjpQjsp1gWLXXNbuLNBHhundC8rWWVRsTTe9q/ryEkvlT4rKHa2zYDPE
1Vq3udc+6P2e/eEavy8QlwQgeNr68McHlHGr4a7QRqFrfeXVCkk4R2BsSymmZOUgif+14QqJoty5
qlj0m6r3v8oNIsvYTKKFN/qErQstXaufwgQBXigcUQ4tYxSmyeGVpOtxRyHAjnGUSp5YVHW6zpA/
0FG4x2N45pnNmZOU9+NXZa28U9M5ekO4dqSnnetfSho9e1hbc7/KL1n41kprnmRFymCTistpVP9/
W2b+AVcQg8LPKyvIf/v+v7//KxWlf/v+l9/+/HS5GL/3uFxICKS/o4CEqApTng2BkbH0uF5IFO/f
AZth+OCeSblIY6b6uWDI75jBEQTCIUFTgcuNTYCfKwaf0Q6WgTjamg7qRec3j5aI15YM5QhGABLP
QAds/C0QearKfPy8mhSa6PTgfYiOza5DQInZTss3kb6UlGsJIV35rtXfQwdosg+yd65rp2H6pYnP
NemyLS/c4iSN13UczMzyvHEIZ2BrlfvE/qi3t0r8oaCTG0iz1qfHKd04AIXacC2KNV3iJDrXhv3Q
ApHGs+rWI7b0L636HIJl1HzNo6sRMI5Hln+GeSnkrci8xN/BMtdRsvGKa9e+Q2Y6ide6s+mT23GD
ZIPAu9afDsEmy9ZYvXSQN7F0tO/tcGe01/ZpJZ25zfsIrb4WCb2q3lthNrdgL5Z5sHANHzmlM1O9
zLKLItq1YOTukGvGkFOJd221BIytW5uymdug47x1F22bcE0Ht0WCNN0k3QotUh017PGaME+cFhIy
BNcaugzmTRtvf/94O/VRJSnTb9U/PRs909PwOc36wne96p//vq3u/dDPvn7xPx7/1rOf5sn6MSMs
PlYfn71YTqXUy/pr0V99Leuo+vlQjlv+vR/+KMje9NnXP/3xM37A1fhrrp8mTweYyVB5ZWD+z+9/
+f6/GJx/Of7Oz0FpWu/QcwLHYMMCfwzVfhR4TfMdJVx60lR4fwzXn2OSSA3ArTwCfCAPwRQibPk5
JhX7naqOlsKCMu80zn/PkDwSBAXppRO80d+jVCxzjNrRiLQCVclyqdLvMr3vLgYDTwCBPFo7KB/S
8kOq+oC+bMlBp6P5lEY62uKFfmJGVXchudbCz1IXqQ6CQFWDzpEVGkouNDfwJVjkin2fBTFyylgZ
PrnIvwrrnlelp6MWqkmHStAFBDx2dNSZqyieS2R3V5p9shatjXy62jxA8LYWaeMv7QDkRJwJdW4F
br9sIpyCaygQOU2jNrD3gzcflV/oZt3iZlF9eP3wxpn2SeA3Hh74LI2pmMI9QH376PCCuqtj2Ved
u7YtwPc0IUJLbgobrqV8g0tfsZUq8wvyKlui/K+Sg3CZbOTnYEiuXM+zl21f6ouBJmI38r9azbX3
sYi+lTXU+U4NJJRvqg1yndo2ypQaNK3srsqy4n6UoxNEjBqIlNRXXj5vu16961sd3fDXz3Hq/R6C
2+kcgTSRdYMV4T8xXoMnkVmlNT42FYlzR1/+suF8zoJqwMov0M4aPNvQEfRkgtHemulque+q4aS1
oAN4fe6vZTWx9/DPRLqmch28QZ04kkt9PDQUzWibG7JJzH90aA6+4wGxk3NX5QBSjdrGBjPGiWMp
4Q6d6DRu4WOjqxXqM2zXAfsSVCIjA7647W+CuHTxD0mQrXCHT6pdFGt4BcrSkEbdaJFYi6LvNwE7
WaO5Ec21VGxS18Ak1fdwVwPaNOvBP1VZqcE0C/Rt7zqXmAyG+4COzVspxpi/PLsLGBfCVNVUiAgk
Ysfd0Rpaf5ThGnpfovd7CZPdxYh3cD/qHfQnB1FohI/tfabkCJUpzioXHRXTtkHVSMRYrinBVe7Y
1j4tKn8dqjAH9cDbTJct6MUZPlz5tYWGK2IKICh6a0HfE40cY7hOKZlvvRxvBFBJQzSeobvFzgL3
506UG7sOr6XRE9zq+i9mL7RtHGE4iH3mdSTZy8Jr5f0w9p01DHBOPUKGBXyTjeW7xhcn8B6s7qSQ
4/RL0d7iWPu+LQ3YdUGknAoLXMHlG8/yCBw4uopUIy2ZiRYVPHnKQp48y24lmQVgJ/d+umF1GOu0
EuJwzfNsRGIFpwbrZ60ZZrJb454cWHtEmowVuGn/jRv6IkIiPjNp4qLTAfbJeCHWEdRIz1WmZN8h
Ea1tLWR1ZrUEzCQQWEGPQzwQEH8S3WGwB2BSrUFs4CvdhIBCN23hxWAOXH3HtPDWgB8nraOLBPaf
+VbQE0RG5KgTiJRE6/gVxg+SE6k3WuuFq9bPjXlTBzHa83spMaS5kafDvE+laN4AIdz3iu/f+MVw
CR/2jiTdosAP1O312zeWO14cGVR1EPIGy9kLcKrZSK3aZIF9p1XwjDPnXHWLmRl2/WbIDQwsmofp
YGBLoUaAt8MCoIY1b0yl3xXqQO/ILYodEM3V0Ej+vBsvIqIlyWIoIG4MqbR0zWw4zcb5tnRrTKET
o99l45Ap5dZb1EnRravy2q+c9KG1an1eh7gPAHnWtgIt3kTuiVZ9dH2kprvoVCOc9zilNgPSObqJ
1YTrNFQBzOIyye1x2uluFXx5d0HSLY247y7hZS5z/EwkWfuA0tSiQnFvJisj1W0cvBGUcLQMEthu
CG9LKDfuJgMAW0GZHlzgSYBuwBsr8BEliDkWXVpVZlXHJQdg0PH078GHHzBD9+/1GvqVluP9NppM
owyymyaTOFs5mhEvaI8op9PlT3Lw0D0Cuq2ES0iQuytFweP58RRElS7axjp7fOp1a6UUUfgWjYBM
5ug5UXXwbKCmQbaT1IzP0ZNhXnXURTqtcu4oHVTwaCkihBIM3yCAj5sFmDVZaTyWXfYInzDSECuc
tQJfArDcF0zC6a5x5TfA9hOm9vmwoqzB0SArDMyLfOv5QVkZlAMBjOpejghe8O1hlQk0Ha91ptu6
z8mJYBc+rpuNlEYbmJo3ReN2yOnHmGf35RvLp/qLywTdAFFQTJxQDRpLiE8vU55i0xSgeXJfVkK5
KdIednxXf4zHlcTGMRhWVzyz/M7HYoZjtHDdmtcarsMi2oEF0vcDjmenaRn7wPc0/Oy7MNx4UUrH
LFAuqLs18ykAsOXCoH5gw0V3u8eU5Vm18lnhjzD96F4TQaNqOkLkYTIYR7OV2+EIb/lldN+ikTWX
MuXejImlaEHKq8ILU4RbhAXE0iMRG+1MShskKH7p8rJSoqspmErzxNupdn81BOGFabCoTxoir09e
R6q840ACVGFjs2YbMho45tHVdlws1S25a+6h9/QXoSopN7FTfQ7F4O6mG6AloHrhRPtzKnzWopIl
gVcpVbwiNv0VFOF+7Qx4O9veZ01xMBhMEmNdKw0GU/GVHA7KTTCocxetlnmbeNVeGbTkumxQZ3xj
Hj5iho2nQqtXH0WfkFVgCRvvyZPxRY6oWl2kpfey1X8W0LtAc2/NoY63OpZyFzbKmGvJ7tuVCqd6
JgemudGt+AxksXGGJEw9Q0COOdUO7b3PyjeTUg+KuVqov38iGLE1FvkDBsMWCJrnBwqU3MmdOAnu
XU98UWw/XoetwN6i80/0sDCvVW8Hx3sZhdIHZmtjPoUf0+KKySbMfcV4Q+FDpZZ/9LiCrxGCGjEQ
HCaEI5SbGlWZBd4sua+FEqxr3zNIaJBcmlYZlyeEuR1PuioW6gYROrwYq2qFwTo+RdgxzCRV+dwO
6r2XgkPrx0avoUS0rEpKy53smVjZY1Fa4uGUARRAW6JGUlRXul0WISWn+Z8Hk8UN5c6rMiyyN/CT
vzo3ak9C40GHTTQ1Ep48FknkpU2F4dv9lGJO81pa+6gyZMNj1hJ28bAy02DfOQSVr4+vXwRUhqqP
QdUorQyadjy6J3v3HUUbJCmMMVFh9CBLjkY6ApXjYo5uZSB37TYZZ7ZchEhPyvrSrPqH0gfcq41r
MzIIcOWoLb1+WC+wm7AnwWziPa6rcK2I3J8flsudCjNdqm6dvIbxOOgoA6uoJjoyvEODAHic/rs8
CJddFyiLGu2AGmuQtZ7r3YVHgrNsnFE2dQwJ9U5GzAg9xYXdu7REYUSjkuB/y5NO29LYYI0d3FOm
oMd5N9SKxcSi9JtBXSbw5maKq62jzC72gS3Hb0wLkyb3YYWbRhgwbdjMJMOodk90rCd3IKuzzCw9
E4maKHXohw4D8wJCnuiZ1kWFRLGZotJghueeTyU80VDHMofuNC+LRZWFrH+1789bFS+q0PUewF6d
g/eyr1Kgx4ZW+UtDiT9T9r9A0KjFtJg8e1SsWLvDoK1Ho8Qwb8xdy9VaDQBYA4SlNlUrh1sTL9UZ
rsVfzXqAChQlMuLxwRytTCAoY/hfViQyQYFVnZB3lOvtvZxVzjLDee31p+EF0HpE8QJpNnhM+Z8/
z58GGmmWl+e6fKfjMO2WJJJTrD+toRbcM2JBZLmcUsgr10uIBnLjNhkzsC7IEVVq+5nfNeKtiH+M
h57fOIhVtB9H2aFxhToKTWI58dFU78ijx+Ggh5LJCu5dQ0FTb9C3DU/l2tIWeGHJcygUCLoG6rlG
ML3Q3Ux+I+B8oYeA+PzI45bRUaQcrcpjJvzkKUJ6rSsdoTl3g91lD8ha5xszB47jok1s2iuUxEHJ
w0LbkGbr88JLlA2ctWiBf8fDENnY0jnkU437WfYqeW355ur1e6gd9UMBoIwZG+VtlYkG6sQYVj05
QO5h3+hR2N5Nc4uqQJHrArzyUPiiBNQQ2+nFbQ5bdklYzYKMEO9KpLGx8gsccD1Ty4lOcszqJSgy
cavNc27pui3xBCUYRaNftTz6mIV+J/U2qoKNZa6symvnRdn2q8eIVVxMlCykuzavn91xt5ezQ4MA
QSyBLgGuuMdBIebdchuZ4yAW+OrBZULqycnu7TinSp4Z2jxU0rXs0klE/5QaiSIZ89r1ihXGgGuB
fu02luo9CnD4PUaQSaZKSg0BbJtW6JgYMiCQ1w9ZH5+Ip48v4Z8sIwMgzLFTzgh7fkNs1dMVL85g
i0WJtjBC9TyjanRqWRlBq68ITAPyggDUjea6aJOTpNEh5jf4sUehtZSdKljEmFKtHSqos3pMZyOz
HjUH5XaBsO2VUEKJin6CKtKYC9aoOYwCh/ocK8ByX4gV3VpJ77qFHKKiVhfqMlOBj7tpW85Liy5s
a3snmVaFMxB26VYJa2PWGuIh7TTGdIFxti6oHsJRWoaaXL5xR6fR+/zygELSCJB1WLDjKH9+eXrN
L7s4Sih6qNWw1WOGbZGaly3OZQbdZkxZvwlZN+YuKqVCQtaN5qI6NyQ9XxRh3ywjWklYbtjyblqr
YhsLOjvXus/TrJV0hjVrUMlY032H3CbXysZXbQer0I9T5dJpLjp3KM5bHBanuE+Ns2Wt9+EZK+Pn
oO8Xgespe7iPF9NC7MDLOMkzv1sSRL3xqLyYXHhUTJlaocWtVF8yS6wgM5IcsuJdr5coLSNWtPDC
oiIzrC8VtLXJb8D9TBn9VGKNCnlYN5n6oCeRtPQKHSVoBul0HoGc4CwCyfiN6fioVE8WAxSEXfAk
G4A+oGE+v2EyE58U6JQ1Td9E3r5wIL6EqF6lufs+sH3tIkzMZJZkyDZaxNaXZBXWzPeqmP6tg+yF
GvnrxpK/0Xgw9nJT8yRH6kwqyssW4Z8TeOYdfOLsfZv31fL1sXiU5T4e+xhxk1CCYFKPK2w6lQ+l
1sbiUc00HGFTkCGWvHCk2Fm3DurLU6A7zQeJPMptlvZ7qYUHLumpetqqwxsHRCLI1Tp6/FUd3gyt
F/glKAs8v5pBKss0Ii3rrjUq46w2WyjMVNzcMyfsH8DsZ7upNiMF6KxL2+lYoq5jrGfodhoQ2DAE
0yGP9PvCNvJbw+vLWSNTVC0Nu7kok+CLWzTecvqO0y1Vta73PNlLKxx2gJLRPYNvOW8qLHCacRrU
hh5LHj3mUbO7NVA6PBJYqELWC6E33RyJ+XZlutityHbQr6ZsZCpVTTN/7CNsH0TOiVU5ewt7iNk0
KCVRo/ukf5aEhc4nZqy5hLa47zoLKVQNxjm0vWxQmvX05E7pLZOasaSMN+8D1vWe1HKTOuqdFkKE
mY6hy8qPjRmi1ix8BS2SXY51w4IZ7LqKensutfCFZk2tUrPKNITuyxAqeGqVX7Q4HnZBRm/ADmUU
5jpnT14IMzVvcQnqdtTiiQPbZNglGKuN0To2RNnMM6z6GkLu11QNvoGm6S4cVe/nLH/rlkLe+ySs
1NPejepFawlQIK7SLinxxifYwOqw/OL6xE2qmhJ2eyepXb+1U//iMaUap21f04OVjmjsfCp7VyKa
5wV2ojlP5Zcp1hhbL17ebcKW1KxPHXiYaVIvUpwKZqjJRttpPjNGE8guyo1VGagIidHHmSc5of3Y
Mijxp4a3XaJoIiPTmIzC/6JtDPDHPqrWYcxi6Wsh+v6oZspddhGgeowooHUS+u9N4uJ5DuH6ZBhQ
pYzISiy8z+dqmMgLJbPbU3JUcwZvNJqh/DG6GSLaTieevrJTN0izRdd+UMzrICmukOfb43gE8gQG
0xwldirz5rbz7QSBuWSW9Xm4YptwiadY3rXRNutNZUkqPbcKGb8uFa2bziXw9IsbChaY047nl9nJ
lUd9eOmIyFuodtLwBIxl4fFEp6WzlF2EB1s1QZg2DeHZIz6v/j/uzlxHc7S777eiCxAH3JfEAZd3
r7f2rROiqqub+74zdODEgW7AgBIFCgXBggAZuofRHelH1syn7prP3frsxHDSmKruqeJLPnyec85/
UywSPRYssUg0goMnTKwSMqzGBfBaN4QFRYNjQhYIQuU8sZNQMLZMJLFf82Ms+JVLGNbZfvIrjpil
FcItTtmHUvkcJBmSdNW6QdCm7ruy5swn2AnVsVMNM0WVnL2O0oh8GsUYdu3tVyx5yAJDYrhF324h
HKgVUp4h1YY73MKKfThXlwxXJSfTatmZ8hZhuuTfBaUMfiL798HiioieONjEAb496/XDuFH3RaPs
1HCU7hSdkDqRfM8ZVWqeiScrKjNXXoxp2TFbr4mxO1WbJc2oqtyq7b5a4r0lT59rSSSoL4UjXYg1
7godhLV2ym5WMI2knfthmaKFIlgWTt9EIhTaKcVrDfYdBKJaJt0NLtiQ3qpFQij5dL8WLO2YHpK5
HUhyhY4gtMzJakskTDafHqTJx/+xk2kuA8mgEc1jvLdnN6FBdNIF1tICP9wuPMQllHQk3riKvXnE
5FPOpMdE6IwTQVmOlVkWtn9MwpPCGjeCRZbIbKWI8assx0rf+rzeJ7HBXjCM+n1EoqGIzbSrBcRa
6CpCI4ZWuGlnGvkmch7u1IrgQtNPn1XyFuwGhS9EQuaUANRfZh3aXPogLqBdWAqfZl++a7EOPhR6
FzlR3hOTmEn9oSPx2lOt10EUrvtqMh/lBqMPK0N/jgvzNJ0SQsl2GhtuRhG4/niZM4ukWmXYNaKt
E3qJVITfGgYFp+0M+60m7IBhFb+irqbOqRB2eTgasSx4vH4SZ+4aGR7X7AvamELroAnFdV9Hm6TU
RJ0K5MaTxEt+DDd2Xcx6VH4q6h4TSyyQbAzvYrslMm1b9R3GVIJ5qnXjrm+z1k4izFjJCA/OSbNv
NN0uktQTI0HZYvaYU3gR2kxLtU+FoNnhiGAHVxyOyr6XyE+isTqitcFMLMm81kpPMTZXHsk+gydj
97f+1WjEL0MzX2ZdwtAmUb42BUm063lt5owX+36+rRgvDdpknoC6OXQIRYhCJNaiQqovDo9SbTQX
g6S95oTZOOacSPsJbBR+nFA+l0mh2nHesHW3Kc7CKXbR74wE6GNEsIhuU4zjVu6xbfYHJiZKgJEm
8CPV9TIVlfRe2a/AVFLO9TEDQcgG1bGWrWpFOH14MVbWX65n7QTFgX2rY9/iKtdvkc4uOYYplOjR
Z3PxYLhJh0Hdl5AaZRXz9Jbmx8sCI7Grzghvm9K814MYTVmq18021D4rFdIVHTcDqUp2ahMf62wk
RCpQn6zcEk+y8hOWwR+GBtSDMEHggDA/gmX6cWigNbUxaLkYgloKGine8q1UyK9jCt2ommc8Y80U
O3HZ9a3IdIGxwKrXiVanX7c1wVdVH/2sRgUK/GNZBYaBaHCBCSGVfWi6egCvqR8y7UGe837DdL/a
pm1+tOQWJqQmXa7NMaF5AZ4CbUzsj/8myne9XABhMa28ygbrqcff9TpeqAxET9uAtvORzI9jpivV
flaWQO1cu60M0SVmaR+DT52MhpxwwZznHfawtT0UomALPYfiujgqS3nAE330oinYWWGvXOG7OV5N
PSYjJNOfp6rxcUy12h1d6/XIsXBliKw/XbnkFCm90jfaTQdoYBv5gHdcJex+q644+qCRnqchxm+i
m5ZNRSMz0Y/dEddfJnEolePW3KuzhhnoHMn7OvQKw3pdJ/tqGbdeX6DXkLr01opAAAvydryumz+v
SPTcpQyfa3yFkhB/0M5gU64lTNN4yKceI85G0rc5Z1NMlXvqi7l9jTXxUlCXLaeRcPCsTOU8C7e1
mN5UDUZHYIU91nFBgvdR1mG7LtTe+p5J+MWBf4m8Y9frC4Or340UYXLbTHRyRduU3nozQynGv9lC
+ay2sj2a03TUR6m0OTyjJE84vBmYr2hJ3Ij+ZqjKwvGHciKgbMYaiZLzYMnlpwXy2mMYPuHzu53J
RNjqifk8tG17jsb0jmhwgJPoVS/TizpL6kM6Jp9ykiP383Cbm/rrIIOWKG3G5HNa4Pn1JU6JyrRl
fUw34Uxgd6y2DkEL8TaOi/S0nlq4vx6srOZ1XPZzYeKYYmCKy9n0eRY7AWQ4NdzBU5W2fJ6a5OvK
BZja6RHMQN8m2JC7qV8+YBx/2Zq5dJD1tt6shSOYCIcOVvdKTDtF1Sp3NyOijrUOWm/xuvQLlS5f
7ltla6ozUcn6DHCWai+F3hOxxIZ28vWNQdj9nX9NU/M21cz4u6GW3KISyov3n7bUrWltYRCnllj8
4mZTlWV6kjBc7U0BLR++nRcx7i5dKII4w4LZ6HFJeUoMFP1JQ4PjXzZ+fRNGsnY/1tVujIZPeqeL
F6S9yXaViZMzYZ28L0ekeMBs8MmncCPWDWKm5c5JkYHhq6LiQSMDRvcWSQd0W9NhjveL0btXj2qG
+n3WvVxu3vPJ17KOnIjbsDOPWR6qRLSpoFqVsW/S2njNucIBy/W4lTiZGOhvDR+LnuXDWsNyl+vm
csqgcHZF2h8CIX6epZl/nqu4htMnnUgoflz2mLGzAhhWOYaMhX4xtcsdZ9CMI0Ub3U16euy1ZuMT
b3CH9eqOBD2MfTuxOypF8f4sAc12XaUw6uwOfh2VnlVU5RU15rqukzNIJ4cyK2vPUiRkhKme3YeC
h0aSh6cReZolYrBjJUjHdNB2SZfcy3Wu3PvZtjUL1evncHgI9fa2yMkHtkyJfOBQurHy/LqzMkeD
NHjZBTV7VGPc10JiD02g35oZIqA2tE4aAxvS1YWZ4Gm1ikaHk3OGY8pkPTbTt9Jgypb03XSpNTn8
K6RlebcM3jpCmAxMA3dtJDwGgdwgpiyM+5QZRsF0PssOiUQUX6uLhLgnauwOYSFdWCx0jP2TbO/r
6fM88GFJpB0w569Jf6ZnDqMlXJlh0nbthMq4TqmSKhGf7HB2MNIpNknVWJtmAoFduwFVxPdKa7/U
uh954wxJjqkJXiaYXvpyTxpqjaAyyuaSsBe67KyrMB2v7HiIPgXMntyVkaMIT1quGDsjV19lhqOH
YFxinOJEsAOrVR6EuiCCtbsr0jm76QvraGTY/rSKlYIAgbCvIM9KTSjJoXEF2gIn6owXQdc6ciav
U6GsOOwh563tQ6HAiVfxI+dGjOatRXySO0fpl1IwTZvmZKTOVfV9TYzSNBqXGFuCZeaJ74omjHue
5rOWBV/TDuShwJpGqzEhG9TOOuthZ6/QriQNsV2pUb1fFz09rEpCVEVUkh4xahBDDE/8mLmO/BIS
vCKmI8tYLLfWqIs7umhyNWj+ln5Kr/x+A7bdeE0Vxm4vW1eqJOvHMhnOVa5B8UrSC4sHtZxo8qUh
Ed62EvMWuLhKtb1Cwu9BFadPMB7AkNrqIvdl6ndsaHKpv51kIaMSpxfXUR3klCLXRCWO73DUejaS
77LMwzQuCPjcyfVWdnLx97pV6+NN0PdXhHOyk+Evto/PeH3DIgxfQYIvRX2mXwaZwlWRMzaWF1dt
X0N50lX+Vhln4ilrc9MoGv5iQEeeRLpVX8PJW4eP63CkGcmGJO9zLzEc86DemuADtMFNiuJhzBgC
xzUcbaRXZ1P2a8fsCJlMlAaTy2XWm9Bz2fila/Yc9ktflViX6Gb0SMru9AhCzboVh2poesHAPy2C
cnS0DMdlfTLe5rrcgKcFl8TVg9swa0sLy0lpVjdpD3V83UhQS6hdJrsSe8yWib/b6a84u/vnvlkm
C2V1CgiHWvrLTKmcKZPTA+koMvKWyl0ZFMQgc2thYTrQo/alAb21WGi8QkWuse/H+zIurdMwGg68
++wcWNLXJvOfErVqPLnn9dCCSnO7Kq3cUnkMXKGIaCN8KsV1PQ7JAseL0os1JVfMC1oX1+e5t9fb
K1iK60+zSKCYftkkc3+MVOvK7xWqNv1CEjiJ8x61p17pmCchm/TUuku8aT7BnZVtHAy1Y1mqymGW
g6vB6J6bEE8BvE/ry1mi6waui6AD0OSntskGgDE45MIfjyW/R6aXqaRGPpeyyMMopMEmv58Bqlk3
ZljPWA+NUpfOpHLiSFnr6p0vb/0IbXUe9uLeanPFI/Vm/j+YwAMBo4lgYwAc/+grlAU1rEOjCx+V
XkwPcdX2NoPFqwgP4U0dTZqTtXKJI9mkuWnVqnsfJddwPytZ8hA0Mw+uj3z6Oot1h5ngrYE8KOpm
JmZmgsrWDD5jjRNt5Tq+sgiz3pEvXHnpwLYuGBUHa9vPWIthc6lGNNf5NHZ09oZ2BKM5T0yamAnV
x3YlikiYudltP4TO+iOxSt+NRmii9Sek98fP5AN5eh0VAzcupieIHHkoH8bcoy+ZaZz3/sNaIw9D
qG6CjOzMtRQL5p7popZr+nVMT8S+WcpOaLQKuo8hc3GKxchOx4yzEw59rUnHohLvxRJQZmiiYJPn
2E0HKkhhY9QnhSzS9513jiK7V0LtFoEzHkOTLQMZnmbuoSvL5WcxoJz88cf8gwkp3RsMJRHio0S6
Cxbm36+9mVAi+iQ9fhzaHvy0EWIvJbvatKK9JNJ6B6H8sO6kRQZMTUocL5KyHYeEQHTIxWhchnGr
zx2lHwfNf7yvQ1rfBM1IgJU6VwQsmneBQr7pj69e+yPYuWgaMIaDomoBA31o8zqmoNKoluljw9Tm
JlGtPSMRDBfXp6OR21qa0eRp8muPKc6NQhSizShy2pStZdpCFbb2WjQHUMOuiQdJQDKYPq6kYjH+
FGE8fSy16imZg+aSCEwH4wSq17CBRM6Ab/20fc/cetbqd+gTa+jXRlfxRJZDmV0mbDbEzQHhW8Qi
c5y4ZHolXjpGr2sXQ7TJfMIjSmLQdFg7A2YqhjIaj12xHyn8xU4TrrMwlH8C9X9g+qzLG8EHGDHM
Oga4HxvkLCFESYEW/9Ck1IWkjfokfciBNWxbn/KkymFCt6X0zqJszchyhbRV9j7kWxJIpNYepaT0
gjJH0lAl800TCrdDMyr4VZEjHbafyhnP2bqeA8IV2KwpwdQ9Hld3cEJtFk59zHk8K8nqx2viAyV0
+WQG+yksD+RnnJr6B0DRLPs5NmLRf9CVhJFrmG9CjALwaAvdFR2DWMjUeyEPVFpoeFNAGPVarahZ
JDtSaW7qIvu0Vv/rA15nYCu68T60KSbO/4im/sfX/WeAey4WVHshXssA3B/UGgaW9O2YxenjOhVF
iy3v0Vw2J9JHtFsqrx395VUsjMaGqeAj5mL+vmuiN7VmDEydadcdqPD6qvrEcwT8uP2QDpdF7Dtr
eTwOWJ83kkwnD7N4LDXUGU0kQEAOP0vy1N6m8oJ4ZYb1k7cUO+M/TGMWoTdBCBoGUiQeffhohJQQ
JpvHyeN6B0mBgCwwwsAdrXEflni3R7EdmeVuXE76MBI7Z5ZyPubLJGvlhoJY3QBYMA6p3pt/yFNa
WCrbNpNJJ2RAk0wm54ccE15aM7xGQXvRi7PppIKGGhWpLmgysu7XAHoDk8RZdAKT9nFthfOKrACN
2nanql0MFwhlXzfv+2VWLylGSlaJgQBaDs4rMEXqde3Oo3WxjifWFQIdtt0zxovg8jpy3UDejoDj
uZ0Ej8SE/BDdjLm8BEZa+ORP4iM/FBg8YnzS+frtQNrhpmqm7LDuCcJCrxFK/biuVkEbKctbHavJ
hWVX1khilWm/gjEiMTG7oh0dfzlg12K9zglvFyaKWHYOkTGzVjsiGgyhnfy7AX/5uC83K7sz0Sv5
XCvGe+/UJeMzDtgA69YkuUOdGxsSmgZowHdrKZuYYumqRS6Bm9wjhZZOcag+t4TFkc0bfiGOetjE
VvKln4aL9WUSuukuAHCs4kq2I7kxXcvwYRPqJvmjo//ckaN6YS14nB50X5VhEk/LIoiPknTfK1WJ
QBIcpZkUjH1y3TqvX6oTznVr07Z+WQaDeRLjU6JV4U4DM7czGh2vJarJ1isFD37NP6xVtNWqbu0P
4qGa5soJradR0smhHYQX35x9e0mon5ZSfIhivOszYqPw1kXlGBwjK1E3xJq/kZBQOGstkI3RWdF1
QkFVA9Td93UvXoppQQi+9DLlWm1GwyUwp2YmpxUbFYHWPHx03kkp5iIAwBYWP6gBA9o4CzYCS/DH
24m6kEe/B5ZJe+VgXJUcqv6RKRPOsO171WreCd1JB9ixtgoJAd8gkVrpSsScEb6T2mq1ryw1df0l
PI6Qanw6GMob03CnkT6jNsxGV8qvGT6YYS4APlKar5jaenNH0XysfUV9Rwum4MYPmOmBXsIoGQXr
Eurf66yDYOhBHblrSZND10P+L9WYlJdEFc/aDffMVo3kMxaWlVMuRKUf35APSrHlXCAGl1vCMIUy
myiY7yudvkpHVc/1/rElSOSYDDS/jQDlb9LF8l1rNI6Md62iQ38UBPRaJHjt12mRuXyvnYrsGPdV
7ypZy6u7DLHXS/xNPnr1/nTelcp/0qp++PK//O/sRr7zJPm/MTf5f1DcuogNfiBu/R+IW/9l9TH8
11//6dd/Rnv+N3/9V7/+Hf/9P3/9J77/D//2X/kX//jrv757mvw9X/Ktf/vv32phl1/xroWVdOUX
jiJcCcXFDwM3wd/16ZJi/sKpylASeshigghX4zcprPUL7FjaAQ1mHSpDauY/KWG1X2DOIno3ZRUG
N5Ymf6HT4fevrUjTSRUuocW1YFabH6uXpAsLzKrM+qKh6nWGoEc8SUA4mTCqsEnE5L4OjKu5jLVj
07NljrW/tSY1OSmFfC7U5lMZxcq9RlKrLuE0IlbnUajhhujdSW60AMmsMl8LQnUOgIMx8ghaT1D0
hsG6fyblUCZWM3wsRkm7nndSO+8wedmadINPgSGLr20dTjRy4rU1DtYWzwXtaFb1a8tGjNqysrb1
4tI81TR/JDTUOwnigpP7SXMe1eAxnV/axCiPxCvPP2E9fmROYciKZI4oArhTEMnElfz7DesxLqu6
7qqqvZzSnuw7/OzdkIAdjDlgnqBSKc4xnLqN6qP1DOeudvNQgd0xd0fZCpR7ZGuMrtIk51hrp21f
6THkJdi/3yzc397vb+UgH5vK5TLpsyEfQQY0FYiB3+9BwmxgeGJUzBYqeUl/bq6grT4MVmRtJ+KN
DUMLtowPFwA//br81VQZi/lzXzuVGLshVdSVFBBZaqkJXXo363YaS8sAbygdLIETN64AXaLBBNOt
deFIINLgHy2JyXkq+YCudZQdq3ECh6/1YpvoYXXz48+4DCu+OXcgxppM/iQojIaIMutjSJOlxr89
ibioku2gES60FgSxRTKuJeQP2HS8/fhXfow4X28r2kzmyRrLAPXd97fVsgpYBZPWXNZpWoKLj08r
GaCdq5e1QON9R84kj76rVvpRF8isnyKd5HZylH58KStf69uPrxFaqyyuF6COCvdB/v5SJKFTx7bO
YRXmyWzrvqYd+yLWj9qgO3JXb6SiSh+oVepNLgjNBgJ48KjFDVnkckJW5pA+APp7d0Yt1ddxpz2i
IwsObTY5JVriS71pvHaQhb1YTBCLp6clJxHfpeE18GIa+FddzD6jIbFshD6kAUBMUVKgZV1GrFOY
u7WNmdP2fmZK75GompxUs/8sTOFwbuH8QMATrpqU6k7q8oOaxB00IPVkDEscKDaHJ7Pk7Jz6+V6s
RX8f6495ksNm6FUZ9p54CvHUP2hzv6lGDGJ+fGs/ahVEfDvYnrm3SwgO++2HUYUwjxWVuBFdrzCW
lUYgdnpw2+LzJMSidqtI/eRC5Zquohaile4bt3FvlZdrMqhiglqpcfqgzwWIm2+pDGbYsUSSFGyZ
wXE4IXTvh6o6zpp+yvz6jmiD8RFqwMPSt0eC4eRo787vk6igDx9JKKbCVsloWD/oX1QG/OccLP5/
qwN4WX5QB/zdctZzyv83rIz/GRezf+GY/5u/+vVvsTP7XxQAfyoOvjv3+ZG/e2Ao6i/gzwppQosM
iCX/+8GPZ430C4sL4RMiduLaFn+n300wjF+wzLBg46Jtp4zmeP7T0S/Ixi/6ktyDqIfjjxHuX+ZL
832bzJwR9Tf2y5QTi9UUtmbf7x3q2GSzXnXTxVpuqyiwiZ6tinPJ1NfuGqDDYkzj22CW73GL8M/v
yIcUjN6ohfXOSjg4EsP81PwnVHXycjT9x8ZG7g40OFzvVWzWFsMF/QNRNZMwmwpzK7pe+YyyUuzN
cdH3JMU5hPFp95OYH7WG8QSYqyPibNZozV4I0AKnU4aBDM42XWfM2zEwIY+mTbNXZcb1jSXNTq/c
frM0/sxJ+6H94V7CJueAXaxEMF1TPp608thYg07SwoWIfnazop5pHt9hgkMcwyLdMAbDuK3nJDqr
gfaysn9iIwhie4ySeBNNIff9aNRJfsu2guRtivVTYUxy5yThxGAxmc1tXBY7AW/qKwM6UtelyYVu
FoiX0tYx5LF+8FXlqObkgE7BaU3lLgqt3wYT8h5tSJ9qcdJ2zVQ9zAaRM4EeyhvEeYdw/d2d8jOY
YVng3z1C7omJybeBIQhHFKv2+/U1j2UZJG01XkgqKE8gSInLxL+9qRmT7N/3tTRR74c4Ng58Bmxk
tYtmYFapNxAOZqvr93MTuaROtDt50iaXg8aTFkC5T/23UC/wsmC5Qllf9sWYDLqGrFjR/IkX/5/5
HDqib6jnnPWLAvzDe8IoyJrjSpIvIlXz7UgV4UExLMj97KWTOsZ5sGkmRywakRQ86BCjOefumAvz
vvMz/zgS5IdtG17xs4adKudHSY1t3qVJFwDEfZawanus0rtWHzE1aqR2r3WIGAtR+kk5uKrTv32n
0FiB/fBURJOcEyxMPjwQv0X93yfA5b2lnsTI2hNI/dan9VtFdMmT2YQ3w0jKETaeg79Ji8vK6JXH
mUrKI4q2wBQKJFtuCW82G8s865P0YMSS/U79uGHaqr/N1QDPQAmAj8zOkVYS3GjcZmkyn2BkvI6k
hlDvIiHxEZQ8N5J5KqfibfSr8pmpNsOBbtJujaL80ij5Pg5iWBTp7PjECPRRWLnxPEyfiji6jjNG
vXkx6MQGl41DRuFgK70Z7ghzgpNOT1P8ZK74YYa9vOPUbWiVCaAw2ZbMD2NFoZD0WSU76WKwUPD7
GYwBM7v320k5NiIpWqhOp3jI7lVxt/KYRnEOj4UFhxoP+SAhc7DIsvAYMfatJRnGJKwV7GP0yU5V
Urr9Qo9AoLDw8atiY4IH3Wi9nO8j1fSJki2by8Cam0szqJ5/vHnJ37PX1g/GYYB2C69IpjgfKXWj
JACaw4K6aB5MODeBjauJJyYK/mEVYPfAjE2cYyRosx1hdaRMdfa5aIEzpd9oP3KAE3KTyfL9TKnf
+H14IU4Y31aAEkP0YukhcZOTLh27lmAocoVDe6yG6Sd1+Z85M7h+7Ew4VQkIAKn5fn0bZaY1Q1hH
GPMgLeh1CyJA35SOjiYSqSC8eEFS+60UQlbQ+yl8XE80QSVjs8NK/DBbjDu7si/OltW4kxGYV7pO
Hac3ZOHM+jkL5fhnitjv52bLOUe24/KnRMSirKwHyzedJNLLsgT5Cq4JbiWOOVfKy6Hu841Iu7sF
nUx2lSg19wZUm9QELzBVZICaa9Vts0c0WD7HiV8dC1+1nJWX6sOydagfUvxbevmec+9oKuHWAmwm
daxMmtbDF2c+9CpZHFH0XBBpjZGl5i92UdNTkM73P15dH6XIfDaomuw2KP15gUDPvn8qPlIc8M6w
ulpfCmaquaOSMXq38qPH4cusSqhGkvGygIvBUAEkP6mJNC57ddhhL6S7QVp6Qtz+DM5b18O3+yHl
D8ueDgp0gwr/Y+/IyNLX5UaOr6GSqqEdTGUOva/T3cTC/XyNehJbudomU3glMt30ch0LhWJovyyX
u153mPeXRfQm+X59tVLp5sHUPWLXn8tC0d/MBFxreYfWDU6LJQIlmzrZhtQRNnyx3w4w/SmUE22b
1Ip40nXxUeJysI42AbZSgsXFuvR3P34qq2/N95+dYwB+BNUpMyZpHR18s+7MRW6nzop1tTiAYlFS
ufnnqLZ1w4XF375pw9kkuXeksACyYrRta3egCuInBPXTObqHD1/7zoTfi+go8SHMPKtHgbE3K1fQ
YajC/PEwyFBVxG2OaNqZual8BDGuSL8sOfXogH4ayOmCQxL/ZKNeh1Z/+GyQMXGg5aH+geCQJYyQ
ikmzrkhSD3sbBwFsFhNpa4GIyCo2Qp4GY0rf8ScISq04akaYnxfcEJ8rXQyJLb/x4XLDRiMxYnzT
2TGoruHUpYcVfl66MLmtx2rY65gWNPYsu2g7esnpA7sAyzS3obQNGuTWsHcuzc+DcJiSk4mDTbtp
r/m1CGBI8ILZWrptstyR6SdPV/9YetE8wLCAJw3xD8e4jxQPJEdhHUfsXxQXdxb2dlPnqtPBF270
yMn4IlaRO827TtzV3XYgP8nYoUzALrtqN5gcIX2xXsv5Km0PbfBSn/r53I3P6UMWpO4UhjsIdnvq
gCuoeJlr1rvsVH7FZjdKKK3tWgV9wmrX6eEqZ7jNdClqZTdvsp2B6nQYLDsNHbIDMXjcwtvUou0U
OkgNbWPeJe2hnzxL2kbM/NUKYOSTjIBI4BBNf1IPMeD6ePJR33KQajIwKE2a+rEiks2kBafTrSu5
vjFQvUidSjrm2a9Pk/UYSIdS2AQR5FsoUdu+deHgCeZFFu9ayw5R8gQsD0ch9tF8CHsvefULr41O
GsiQNeNeoB8H1B5wT9OrRnoiBVoxN6W2nQkkoMFqXRhi0HQFEZbA16B8DG7QBqLj14zrAheDHYcW
MONYA+JfD5otvww4N/i2xdNpNpp6oxLRVnosJVB0cbyMi0ucLIMy2CDAKxD6d06m28Ln0of3ASuJ
WG5Hku1h9iLziFgTSjTp8RI6yd7pVUednfwKErI99g6UGmF2uc4cr935mozkjjc/eNV4H7gAZDOI
h0hBYeKUe/wS4zMiYCXwiJfO2D3Me8aDLfjKbDeYFYP+vrUSEBl35TSWboMJdr9pSIHEsKPc8FOq
yGlLe7qfHpTS5sPCA2N4ZLoI5uoMXqE73hmFLeGq+1SgOfHtoFnuRALyae4H05Eab9A2SbHFCZpk
zJaJZTe6XC2fC0OJ/o2ADhw/Bn25E37NisNM2Ra/KBl5jWxSduoi0mOcKUhehLRHd2ApWqWbWZ76
wtWI10r1xBqt7+KFhmObumMKdo6gOXCXKHgJHHtjQhNivE1q7gW3UHjqT80DHjZTe8OeyYBovlrM
nM3bzF6+FpaXJU62CVKf1tbvl0eF2VthjyX2p6DIT2pt1zyuFK9ip+2cUnG60inqTekfAPv4FHiO
Qc7NKnZi6M12h1+OwaJx+KUQy8uGJHWSRJf/t4j3WgtbxinUTQMS1jldyI3C+QdihXbDBhZgl1Ha
devU2R1NinDjvwmv6gvPIH5DShvhhfeikn/K70DQhl6LiHbcNyrG7RiJ2V1ytch/78zBm0a7llhl
9pgty4rFxUIz4DzQJyFbQSMYOSjOdFtjojx7cronHJcvcTUQJGea7uDLOgqR4+yvMbS50hUwWBth
9romR4ZpK4JjaFsolllyFJBUmTonypaTNZY5mxaXWC13jKS2peTJLO2RzFXaAVv7VJEaEvL5nZZn
JNj0Mj3/u0E86YapMb8/zu0gYLnhgu0tlNfMGb7G0B6dFq28fJk0TvYSPkuDLT8OZMcV9qy68b34
GseeEWwNYdt80p6kwKsmckqddHDmztOIFQealR+a/kWQdQ/F0sidWNf8eOr7rQBbgG63IdscVpvL
zRYIfJNsbLIVHhivEzyKebmDSuu14TkjmfVaHBfHc0X2avOmzjd4AvujY76ET8tDfIt476pzOR1J
la9rt8CPTNtAB0cNVncHCsdQ9+iRQsYKrDXe6Z5LoFlzSANlE6pdntucOVjGgZy0bwQd8ginzJ1l
WKFeRdzyZI/jUYeAjtQ3hKrDfL+6ztA85LVmx1psK4o7s+ULb3XrWp3XK47hX7BuqC8KnXMVCcDy
BgfZI3wQhyvh9UxzTBI8niqDc83cqD0GMcygFAQ+ODTaJEyZHC3JRat9wgdKjhdGFTfrq6k5fXnI
kOVj4E78buIRIWPzYJV+g1P8hEyjYfOZ0m3aHePutqjvsc7Ak970KLlJlKcZ8aT+auC4EYQjiyvS
nXioDhSfbtSqtqTstOIwta7a7cUrEosnu3HTrxbOxnBGTSeRbSPzcFdtFNjmTHs9bfL0wk5x6XhQ
n/KXsrb9AMcWF2/S1iAkEV0bWw526yonL6o5tuFtmrn4cT7NB/kyTG1oS11kq0/jQb/t87MsflV6
dJ7b5imCptPZ4QsR08TPduoN2g0xpfrfaK3Bc9vGqQ1nRJovmInHXwmIrFixPQapHj7ummY3HRGv
rtyh1rWZkuF/2Vi2ltij5aIGGyli0ELI67+0iA+0awPXJGAsgGi7+BJv8tcQuIeyNHbhcwQH4WX+
Wp6ru/Al623j0AKC2IsqkNoPViZ7+YXwpczscmex52Lxs8fkoYEN9CLMtvAQPvJ31AOGBpHEYR+Q
XQjeAvsL29vd0HOnliIM+w08C6fOFsnBPCAkLFk2g2u2zjh6NEZ+9aSoGyk/+hIWdm4q7Xv5AjdD
lK/QBsUelYkT4r0qogCxzadBpsk9yiyC1zix4SYFIsXt4EMqcJOrAmHUrfDMWOlQ36Q8eVu6LR4B
tSLBRdJkVGj8bGwojS9hbWPNbfY2U8Uk8jQqFTQST0tynOAqVIhMrRKvra+M+TqSz+iHLOW6IEYc
JjWEIsNBsqeNB9PaMG5FxViX5yb2cNHgn8nNPk33SbIRGDVETgJ60LhR5dGqjILnD2TObVrpXmnO
rK+aqWB8J6H+8EkAO4jmsWz3SLO07KIsO1dQ7gU1tbtxnyhHvleYikPiLsqB4atpndrWiT//O3Pn
sRzJem3nV2Fwnoz0JuLyDtKVr0IBBRQakwx0A53e+xzdmabSi2gmBTXRMxy9kb7sQ4rnHMalmSkC
0QZAVWX++Zu911p7bYyhYuVgJh/ssFPHiNpiDE9ki98BLdm2Uqc+Ke26EZeWF4VumtsSqGrsJIoX
4YOvOylFT9KhKXdjBC3zKJdHufRXeXpCN3SvnJ4m/EZyd/aZoiIBTO1qIqWPeHpucumgR9/K0lmK
Pe2koVaMfIdnONW0yCYN6u6Nd6Pa9MNhytxeYufxFYTTpbuMR5pV65PfzB5rS1p2RvlAK/iB2ip5
Yo57oNkWMbyK/BrXL1atQLVtafMVzIARG+pW+8ijOKYWERV5PKMA6Kp2ag4oqvYxw3yLDGdKXVq7
dlT9LA7znBLmKtvGoh8RmcmOluIUdMwjrxN3EUYwuq2IlzGDCacmzhs4W0YvuaZPveAoCgpwZ5Y9
tGa8eBSZIW4uup3lCZjaJQ6KmCbzaoXg+UARmjE5CmKv7EaFvymxzp0w8eWv2KnEHUmqJ67oHEZp
NnNKdo2XJnV1dMOC2zNbMoc5gwQ0FdCV2bVvIgoKD1w55qrZ5Ha0iO4wXvaN+RF7jBZYq/CtxqGW
h7Jcp0udBS5KY/fyi84xZb/U0FcCTq7xkpl6Efb1Da6/XLwPukO9rbK15K+atrE4Yyt7wSc74hPx
Ago5AWz6wqoMnP7I3AkHV4y3Mo+EWvfjeAqSQ1rxPBhLR8w52bg53+DMHU9SfhUGn8/LepupGkl2
kL4sdD+MMVpp7ksJbkoE6Yqf8zkg+1B8tF/ox3uK+ySHMlbSVXF0aIhoGsdg+JKMA1V/OIxuZEaW
qCIIXDl50eRns7yqr0btLG/hl+o9Jwqp37IEbwRXod33HeOIRTvlA/sou6jEoSTYxmjTirsZHbS0
puBQsFOjOrXZzyLiHaS2hYu/6VTQ8WTTo+ml/RpKVKwt6GMd+Roq6MRNKk+VQJmKZ0XZJC1+M1tz
XC+8VxypfAFSIGMYB5rM+2sZBZ68muDlkt1cUW7nsk0pUSjYyV2F2BXtsHAHGrHuhsEn0g2+T7ea
VgG2+KCZDqrq/MYrQtnm/LGeewF00jH1B7p+ZOKGq84/MELBNBz3BeJCwjt2AMXhH2zPsJJy+Kid
ytcm8kfBlnuIfss1DASTh1nY0LFe6n1Ohan3KUgqaWCPkpdSZvwWyvUqRTqT1FTIuQY5kuhx94vh
yzdSZRpoI2+rLCexqOuAvHZU4iSugA0cC+JX3F6XxhFKmsF7Q07ZB7cbhxuZ+vTcW0uCzC07KhNe
/bEZK+Cr5Ay82Tgf4lvwjWO+k7bAkyGnEp08Quk+yw8KZelUn7PSKpWAxp8tPzRP65dxgSFH14BD
Yt/fFWmnPYevcsScZU64w1uN0U9NYxgMArbgaGbljVR1l9ucrXz0cu2ipTThDnxlcnraa7NFfFaP
NAbJb1aDAjCwc2Pxus+YXdnUNrT0noCcFjcw7Fz8GiaXPLtq6llNL62xl8rjTKNhkbmPONvLmflh
ibhiwzkwSbQi8scn0dhH1WON/4jsWbojFOw1ENUbuiMsw9YUEUM8Bsgbs+pdU+9CWGyNSHXDSLtH
hbIRQiKoClTwAd7JCD5qlgK27M1dr58yjclxz8VHvThFGREZlzIjSI5Y1rNMNcJwD6LLbN563BpO
SlPYvfClzy6D9oVXmMNIiexl7O5y+KxMp1n6moGiNUJoz+2T2t7V1RVz+izWJo68o6WMdpfg/y6v
dbO53QK2RPnX9cdcN12l7ZwjZ5SeO9UppR3Rbxn64rIVweXx1Na3VfNsGgp5lF9tiNACWAKapPtR
94xLMvkeCeujYrh5fslx+yiipySKeFBfGHNFOUvioSuvQk4J09MwHeZsX4bXnMPZlDmk8idz3o6B
IyeXQj+Xne5UxkMkbRMgWMEFdM5SXwkeeXZ9etEQocq3scF6ACUtVgmuSePuBLVuR+z9VIzeWHuF
CRiFwYRDIYAqbur5Ikmflf48EeJO2Zc+voeUcrTnIj60+Y5MP8EmJzuR+OcImdVNqZ2yYcc/qNf8
+xAh/VP+hoTV0K0hLUHXqWG79Vt/Tl3ppmiUZm5xeZgIA4qz0n0ZoueGHsvjIZOPVXDC8pzGPKLm
r7wn6WXukUUotCJJPmqWtuFIJFPqNgl3euXJ00VqaDF3j8SHcXinm72qH8hJFvWIRU84ufB548i0
5cikMQm6Y04SJLSpslfCzaB5nXJsly2tFUzNH2J3oJeAuB3FXSudlvQ5ygMnUY+5cV49dy4kc9iV
LAqFWI4aeMn4lFYPRbd+B1mlqtwyhZAHjyjjtZQ3o4BziBthSFJ4xmCrgkdezCt5AT8K5U2GngmU
gc/DiKHdzcoeNtpOCw8qAaOEk67763VqHjDAjNu7QhVNQRxwDKatMTg9KrjQb9rteo8kzvG7EOZ2
LC42NdBv5nIh3ywZAXXfZ54ZPunjTpQPWkWB55bLhc8aQ9+QXUZY0HdZ6OW5l+HkwjG98r8ujBLX
rB2T7J2hJIhp3db0CAFb3QevUQLwjy+qtJksIv0VkMi1TYnXx+KuFma9M2pnWfGV2OWpYEuHAXgy
2gR79bIh2JvqvWb54CiN6Hcx0XxLWclmkP2IbF329cCxjvp3hiVLfMY3kd3oYf1ILHXqTThuuXyJ
jtz04652HH5Ke+rhvnZisY6ySlWHRtE8WBrB0KW4F7NbEYDFnoSE/BwSd2AhZXiJaXdseoTAsg9I
E9UelnVhusYK1uJq1XZZ67730uKWyM4np9M3FF/G05euP/QNbpobcmhl2DRkFbKL2siw9lbozU5K
FTP2BOVhlPettEmpRJQ0L6NMGpMoepIO51C7i8mDIu9EA0O89RENFAPULviZqvkagrrVjJiCuU03
bE4RnX7aaxRgkO6uuns03YldrlaHXPoBmylJBG9x2SqL6CHHapKyHMVOwnPU7NrqfBJbAGVjn/Yb
sralPxeSnQ2AfC6BmGry/PeacJiXDdhX8a1QHFADXh9O78ri1+euOUXtrZHOgXzi6s1Vtf6CP8G8
pizZNS/p5AX1cJKnTRl+Stmp0/dddmLN8PY4+XQBG9JL0O/K6qgIrsjgmFvevzS9SjhEAQflHhdO
fp8VjiFKlB0tzauoaRo/kXXRd/5bmr5kynaWnjizQ8ztpms40xbvGqU3Sd+P7Fhh77TJV1V4WQdu
+MbMaMcvOJ86E41sqW7DV6pQcxJXwrS9LB6E5jx154qG9eGRjwWcVO5aR4hxTwhyFGOvDjvRetZK
XGM9wXzUpe26IkAQrW+LdJ4yvEjoaXFVQc6UjIPsqvcnAXWX9bBoB2W+FMvFkjeYeY7lKTf3nXmI
xM3QUMV/yCm5oiLSoFrjiyFuGFYN3Gs2n8P6ZgQPOoWpeFPq0YOlANF1GyW5xv2XfLhp3ZkPYuLg
p52YX3SRWXlIRBxo9jV+9fkJ71a+qck7XYLyBblyh2WLR4AkP8OsDPKOq0oa4PutFhw69RIJB56d
rNx16zGIz3Hidemp6s9MlkrySJMG60DY3C2Po3qmObI6gnZGfjc/GunJpDR43lAvVaU3xrtHExod
GaqFZTJu4deG5VIpK/5OLVUr7NvpIAhHzXwKStBZ1n12SmW/ShydytA8Jhvf1v220Q8Ab0NsbKr6
Litn6zFMvgUU1qZnMYT5f8lQ60qPMt622i0Vd3LmpSqeUng1qc6U3HrlzujU5UTktkNkF+Snfnpp
3sRuk4eeUnya/YZRwPSkp7BxvFXZlSkgqFvsjtYZqe7C3m3yK2NXLhQU+EDJmQny8xhUN1KbghL4
FHXFfll28bBn9PMG6udMRtHKPkaOefiugBumTxuMC2aOHrrZaQcxd1rNM+lrMmyLr51MiHT68dgO
ovY4pddE24UEfzJWn6d8+sJv9fAg4HnAMhp+bF6ofcjzuZgvBj6T3Z6vRtypzdbQyZ91RxfP7bDh
fZUcEsQPloNl+IPqN43Px/AY++HK6GC/XyebRrlAZ+UiM/FGo0l7Lr5kJY4vGC2weitPIcINPvLi
KE4AieoO/QchOJwN8cZDnLygV7YH/FYLLXbbaS93biiGjoj8yJKe5/iFZa1KB3yTA/FQrd5oXpu9
q+0XkzijrinBPeMHjUFwHTyuaz8BuT5JwwvZ1JKewvJo5Neh2q6rvHcn1EYFVstuS3CfE9S7+Rt5
D8VUnAHw2Cllj9BftOslMZY84jozWU+3qrfbzyrYielDU21J3UoAD1DG/oxEOuQ8KQ/yBSjOCJwa
DyPBaYQVugfCDqQtVANgiv4M7iFVO86xAc6RJhiGb4xEZCvcX5JBvcFswNjBJIyP+svwIJPLo2kG
v1OZ0Q6dOuYzBbUxgMuwAtTBi/ZV/sxZlXAel/a7+j14KT5aUhXVo53utFPIUnGxm0iLMKuz4U55
+SDjeutoEH4x4KuN2S2ETdaTn3gp6ANWm7EboYjKAcAdfoE7j0SgcUdNNx1xs+xxgg0VICi2Lrga
2eunMMc5MCqXGzPfmw+S6XB2GGKNrb/brQ1TJu4F9NrhfGQJ9FcZs5r6IIAtknGClGEv74a0+WmV
zZztZGnbYLHa8Aa+PG7TN5xaeWh5uKufC9LY2Ac9QeqTYyEH6s8JSw/ThmNyK4nn/Jz1e4alBioo
aA7upOKeIGFQXK3z1ogMiT9g4VTaxNYTSVTsh5Pdhls18aYZNs9mH+ROpG4P2t2+dCU2Vm4CX9h4
STvYil66698WO5t+EhncdDzFld8JroFuudm0AMEhQMBXfWTvMfal8aDLPxACfaNo27hg53/lMcKO
8KgKa1Np3B1WGuiyIfOQ4NqM1JyuIzqnh4gcQ3T1T5hGaJRBtnU077ENoJEF7jw6muRxiUYHhpj6
+AbQBcLiIUNBmQ4Iu0TVKYwX+XTjtpioxI7iN+NmDTnUfaR4cCNR740FrncOg8nrAN6H1iVQYr3y
Heu1fxcBxhYnKrBkcDMgNCoRFZ9RlGSPsQnY9VPQDJsZXPQ276gALfBkWzcgec5gdVGPIL0H4cK1
xqNoPYXPJ4pLaVPG+4JYr0cWIY+t6wcGBaaI28WFuAvPuFhzNQPleI7aRGTp5PNkZfk+73zmKJiN
ws21K1Wj4l8ODartuCKquhgJxpJ4WeALZBVjF1Ze5UCIMOnLR0qgMywT6NKjf2HCss5FcqnY0WEN
O0eKvNRyYFN5MMp0hPXrNG/pvKJ1x4m41GMN5vGWnzLoqKWgGSXJDg2ffSAEzc2oHD8LkTfLG16o
Zc9JhZWIHbBAC/pQrQxhBrfwxoOOVIr3sXxfkWvqLvMexIGH6AFDsYpS7Euo/xMd9GyWaCc9qoGV
v4bpM7SLEbh96kpET7CFNcmbx1c6bWWOHz7nrWfdzRu80+s1SYf4daQ705M3Kj7qd6xrc3unIKta
kSaX8WUX5Ku5Q0GNo7fs4IDK6jGq1o2RyK+ccClxUxrdKHTpejArP6ZxdbruqaHmIsSDIMkKO9gG
UCnQiXAyEljyduk2Ru2WgVfn6yNXoVtwAC+poXQKlBcFtlDrn4A080cF8D+9yiN5iI+eiDunrpeS
Q9F4SMcj6QScbKpziDiVcGFsMxIMugf9WEJl4zBA7Fc6O3jit8sGBaYR7DIcKoFQQtpIwbOcZ0Kz
9EIkTrnkErjljKsG0TjqASJYQBx8HWW/IG7HthXyhnutCWGJ6jeR6cP2aPo+Knb6cOWM4b88NA6k
0WF06b8UgxQTeYKA0pGM4Sh3OkxNo4KyYT664ZAxIPd0zD70k/zJtBue5GdxutJ1nsVcXtFASIIT
26ku2Sqlg0OAZyLous9ag1XkXYz52EbbPIWrdQz2p5YBdWTtHiQbvVx/bZU3ACjQewqE70dWiXQk
DHeqCt/mtNU1xGa22EFlwfuzeRGsKMY10U+08HXa/hIIWyqIg4nM04L3q20DAmup8DqjcJfIbZ/H
x1Y8MEJ6QsjEMQeseSxGereUrgLq1iCogbsGMQ2cBjj4bSHsAaFMT7wFet6WZd0BUWHuUHqj6pq9
B/uJ1QeEkMoOJm70+Fgtu2XeyoWvkCkWfmUQPVGMheqh9ACDdYrX2bUSzl1CAfPYplSW4r3vMBnZ
HoFrmVHC4PYfPwdM/bClPMbGIpwjB0aTDy6cxXKJyOYRt9IcqL6yhfRVz0KXoDfGJz3GPWqDhKbk
OSjCYXxma9bTA0uOJ4lfPF6k64G44G0GLkh8/jzhTz5cMZvKLJ9fIwxQP6vExyhN6g7UAcUjBiKo
cryaYCfeYPuHrLKCwSLeSF5nGS3qZrH89XWFK3AIyS6YVEz7ZNElb6G4VFC2gUJJraO/8lLe0uAx
hHgXuAkA/OrcwGK9NspWChxGhqAEpTe6wsn0A8PjQpnkmbaZJJoHOPEIZu/yD/5LmK7TwcrJ8cOi
7QL+vaNDcshK5Gp4XQm2jCRL3vJNZmiencfMo1KaCacnrgjVPLt67MnLQ2/uLImIa7RFtOHhKSsf
gsCHPxHbiwhrKn6lYRLcZmObOyG54YpjS9mr1T30ylOW3uSlYrZClmavY3ymjatc75gAsy57UXaq
k7OFlV41vfxMs1OjnOibafAjwq/k2OZ+rBMMYInmlIOzwMSFbsYZJOTMcpFAz7hl8YVZJoZwOwPi
i3J0i6F+n0SP4eV2cSWUDU9v9tzTtHK3DAQEOU4fwogFF25XbMCbsLiU6rdkfcjWZ0LTrTr8ULoH
BXzZ8IbpMYlvFgKatHqOtLfEuLbjtY4+yhhryPwkC4+N+GgFX7iNvr+wSYD1AqYn4qbIPxljsd8p
/Dmtj1sVNnxkyGMBfJB5rgfeK9SgdNWnRXlOlhcmBIYBEKq42UbVPpM8ImFmWJBAtiNlAxQBK3ZM
yY7WVuJ0zfWnTQVSQEQ778Vqn8z72Hiz0P+R7WrbKtt0tb+073O3S7Len+qzNaLPkmRAGoRpkFYD
XRG0YoMeaoHPghhi6PqtVHnd1+4rFLgBIB+50I6SxXnvxgOyA3es6Ze03olcu3KwV1s6o7nLNdju
BDb70aHQEmK9v0jjru8OVBtJqbdSTDJm0LSzoIk11AZOz06m2Xp2DIVLVZ0rwu9my6MP2v1EOajg
98VRAKJDRYaKQNpO9aHGS1Jk5FY/1rrZiSRE44FfTsApITICqMsD2wUMPY3ShN5ng8hNTi7K1TiQ
ofCP5uzzzqxXLpM1z2NnyaYJPQmxjKQzozvNDmI8LFE0pjZRGf9QtuzHWbOpicIROmmeLHiomQiO
Ro7T5IDDRDw9cdOJvFHB7Z4WuCjTWaiOazDr2DbZnklaCvu8hh9J1s8lvNT7nbV8ybJ9hikL9078
I18hMs3iuK6CbyBjA4xousEzvSp3qkGEuGdmFmSWP+Y39Bo79Cg8huMOMrQdTvWwXY0CjceKKtfq
IkZe0O7AHGqkvMlzNz6rgGlicYmbrTk/TBXpD1brB/Yt9jvmaQHwXIDOr/sPO89CoUe/Yy/o8Oau
KaB/W/nHZYuXtW5shujGPMjrE/m5qb1AjDA/umRH33RXjZ9ZZggKGDgiyRoMPHTZ/VBj8dYMQfsK
g8XF5WQIBHi4J8fkdXsyXMxGhXRfdXgIuMvb0K67Rjf4nOe1RDrgsjDZ51jSRXrSCEOavYoGnByP
oy10JhCyyYkbb/rkkOimc4fNNK7mmOjM0AuINraRfBySt3F2VPFRAPMUwe8eDP0cFe4oLE4Ggy3U
tqp+FagL0J7x5siISoP5MQKkp40YTShAPrPoks8+bLpQPsTiQypJdALIr033qGMhZ2wHeU9DHDJz
EzFWGHBPK2aAUUIeEauXjWsQH1H3mB8bRLE12PWpEjeQc/g9A6CE+deEBidxjd/kU4WuRZybYz8S
J7X6g1h+n5FZVCrs/LVP3qCn0S1w7CKh4CQvLL/Wz7HyaWBQrm+i+ohvIxiHJJ2U0J8gE6QtJUHA
Rsa2bl8NM73X+VspRm5vbefEr4vXHmhQPPbCtSHn0a+IDLrsq6CexcQ3i9MU7eIAahY1BN1Gd6q1
wRSbmg31JWjeYBZlctsiGMmC6XI838p524GYdUcVmTj085zdUlm0UyLhEJZnSm3KhpD9d9IJVUch
vpeE6PirjT7O5xLynvSARkEpVzB4aijKUV6H/AzFnbZsLBQ8+7m27dUtZnahea3oIdlfQhKZNiTa
NwGpMVOztoKJcb5kJ3yyML3LHbUDvV3PhlsZT7hvOT2tvlblC/W2I/4ogvya9G95nrkhJkzxM/Xm
JnQ2AYQMoaaOD5LwonZPyqrTUL5qCuYansw1hHtR3/cDjm0P0eCO5puQcWg+c7WS0fh1TtjDJgbR
L0VINRDcJfqDUB4rUsaaKD62EFcOAG7pbQIh5Whd2EmEtieTRWGQFZ7cgrWrZX0NFKxBQKz6nG/q
mxiuaBXp02MAmJ7eUyTjc2S5dMjEe653uucSI3VBh1qQm1NewUGYr8s7jTDdcZncHK0OHdiwbId6
T4huFDAYdNVqijg5vA3xK36CfmucKvoVmBCudCBeAsJXSMY0QksEHx8Z0iNtGhwFPxrcezBrHe3h
uWJw6RNBmVlpy/AnKY2x1gFPRcrC9WyTZsBGYDrTnODszzMxC1tEt2BKzyp+4DmILTZrtsnfSQR6
JL+WbPR1KTkK3btisSHjXJc/LsGGq8sN7nLrHDmbxDdmN24DgldFxgI/av00vg1lYS+9aW+p/0/6
FjaYhgLc8GBNEI5bmThhWl4FNBZyTA5SgHvlXqRFB0xavd4y3X6yHKpZ6MUN1zm2mLuZyGUwxGF7
WQRyr7JHnWg5eJ8iCZMcne4NWT2TiJt20DX+xCzDyt9epNcJXt8iTWnhW9sJFv5tAqoJpghyqLCf
LDJQFsv6PSvgBtJlE5qBk8HfU01sV6CA9CsIEOdMwdqNjCYAxWJHEJ/p8JGKt4hyn8dSq+ySmFu3
7lYPI40wZqTwD5kjnGAID4HDgiMBcvXz+5A+zu1HZ2HU1sSgk4gaGpZwj4cMCITA31ONJGsTz0c5
vejyuUa+jExhvmnQSm85S7mx8NDHXnHKaQV5H9T7XN/1ci8XDwPiI0FZrwMTKNW6LcY5NT8q5Qwz
U2kr5C7Ut1m6TcImQQMqJlesVWyDUVPKd5YILkCeMt5qVkZ7GZVbSWQ4xO80EytkpvwcIv+k8VjQ
UeK12FJx0xAB6dpbxCi2CBIrFG3Ru8xQ1NK1k49d8m5mOua779JyL5Z7OL4HtV+xA01+S6gs57C2
4rUabjnx3zpaCu9tyOvIaha57nQsVOwoPrhgXHIjRUdMSd1Pe1yCt0VDitC+JyjS5ruQvGSZp2jg
VxIBCJUnOqcByVNrwo2DfI/gLebRkj5Wd/dyCvfsVN6MJCuK3lHIr41B5f44y7e5f8c6mKQI2S6+
ah9V8S5M11Z5izvYGeWWpzvrG3Rcjncq/+UVWiTCixEZI0pI2886v+fLrZLQV84fwnKM8ue+jfBb
uCcNKmH5bJh+H8N1b2fz3Ix3I0ywoJ1ZMfjJbac1fIvfqdtSMeqieEFDqKkKdwtG1oxuc6q4SrNn
bCmfj4KryLYVwULEHrLpqb5p6kddfDILZeXaT++YPK13At2L05BdD2y649UkAjcXPJrXWfvWAUyW
yreA9zfKc9/tK/kaKxE1LpBGFwSgnfYQMnqm+jYNVwaQ5gguU7Obr2G9DZYPud6bLW6vwaaY3ibK
/xTjSUwHOyWyvBfKNdPPnX63oosksppxcE/vlI0J2R5X1qo7zovfEOlS52IP4/rLiXjjh1O6J0uo
kClU2S3Q7ghGcRgpDab/cq1ZxchvzbWV9PQhALKTByUsE+0j71a2E1feANFKEiPWxqDssxArmHky
m/GqJpey2UNo5921rq/ztB+6O6yWXl1FqnbmW4fCgDk98BKpyIgY/Xk6yv1HEX+EwXpA3Er9jdJF
WwfZ75APdW8hHxKooEFE4EbyyR0U3Ucanc1okw1Yod4i1OAiKWGRoa0+1uItMV6G9k0233LhJqCY
6Mk8ebwMsjUCY5Leoles3hnhonpXhMJhbArtLDXsXd1dZfvqQGXLYu32wbMRP6yR8QOWUmnNMipo
VdPXuLk3yMQNzs8REXYD1AtpL/nrOqiOWfoRoWCZkfUGWkTf+LvC/A8wYJrf2gbNdc1pxfYsofgZ
w8yOPGO6xZpCWfP1x7hEn+uFr/NKYztesK6YkbIzQfTmuK46fmCAe+f5DQHMiGplffH66z3BwrBf
32PszknxyGDz2OXs0iESiglM86858C2XH6IZAz2lD6o9G3jQhFQAfqCuSacPWl2sI2Dxktx66+vt
XN1E/RuTUbcA5j9D0247Z0iJYb0GhRk5MurEYhs0uIRukhW98qfi2GP6wkaYr4KB0jhMza4Zd+H8
scgHfiFYUzwfq8W48ynqgGPnTYRwC99uTJuaQuCTMl7pzhNWW2PeVINLuwdTecEmEYjrMCN3Ws1v
HD6UXrcmp1cIGL5KaM3z2L9k5aM0nCgP5WwMR99MfKZlQwM34mWC9sU3aYFkUol20ONLGl3qDkX+
uJ+EXY9KJT5U035WDw3mFRJEwdMQPtbSrY93qOTmh0z5LklHuTnI7cFIHgTjmDAMsPzTkS8Jvgg9
0F0wtCNv3s+rm97VCihfWYUiufQFRzmujKGbMBHSEVU5YMsqVNd8x/MH9YFafBubg7WGSgDcBrTI
jrdPWcfCSPxC5AWGuO+r9UMRyTDkdXIRuOTe50eoYASozfZBZuZr8lkbrvm4UdCbIRmddxyg/Lgm
gV4LTg/hcuQrSV/k8cUwvGLeF+1bjqEw17d0rlmsVT65ygs8Rryaz1mJNAL8bQXEs2oHJY/eBNkH
GhF+jUHVhA8+phi3eAnDEYvlriFKDPfGsONHYW7ZgXZS5yNtU3g66+EfRH7fHBLlA81MuDqm79Gs
lOFrU16YctxkH/lzAPh/ZI2F2A6Ox6w/WcF3TpCKndP6/mI0ohMEtKLezuU+i1/C+qkq/kET7N80
LNPwCForxzS6cmu4QtHO+Ne1ml1Os4awb9ZuBFTLJqURekKEgFkdwmzXILTqcf3ZRqNI8hsvSMas
6a1e3czrwhxPfYFi8e+LkFYrjF+ZCBirfZGs0YyTknURM6xfX5Fl1iIV50b2OK72KfOcE0vQfe5A
o98j3TeLh6nDgw/FALDt2PeHpspeqnFurpIYbZR0oCdFVuYnIRFe4rkKYXGFmKSw+v6j0PQfXOxv
y+4M6sOhVnF+U7ADlTXcQH7ZDNNo6HvW5ppwrRZqTgkxRwHJJ/r1eKDSe3nM8MywC6nB/ElKaE0V
T/nDRBqbR/hCiEIDxFOgEcqa4h91gZfXKttf1kTiuKtyRTgxGLohU/X260vLs9lIuy5XrgO1vodZ
W8TDUksfE34AlKd0pNQG/WORKaNJTSKjoPWm2lxFs39oecuTRqNgKl5E8ZCt/qDhGHwZwBAHzdIo
4yoGjyo65koZaQhtS95SMqd/4HX0N1OBDtsKXVYUzNI0ETuJ3xQSS1gWhXRs1tjXA/FrMBIKjnW5
UYeZDgp6P9H4ADnvD18iLVfBZOW8PLcZeshibXwSNiFPHvdLgrmu31PuR3OkBjmdMAulL86J8fiv
TQcLnwWRim5FxTFgNapap8svamy7VulNBeNqPOtp1hMtooimXGiQEBupb3SgIh3VwscA8/xNMobB
KciU6zTX3zs9UL+Z6OJABXc06Ah+9jb6lyx//gkzn3/KHPA/tQ76/9H5jynzdxx//hsef/8Lnx9c
/n5l6sOr/mLqY+h/wJVH/mHktxqFjJ9t98ffC9L6fVO3/mr38/8cfcQ/YEsm40OLE62G1Y6osoW1
mGRFf/y9+AccsC2M/iz6BuH3o2Ek9+//hvdi+Fk+/Lx6fzZs/Ov/f+n3pv96/1FpV4ydDz7LrHU8
36TfutCoXZWLeMYoj1p6DJZTYzyL2iEuvi/T02AAdlNi0vm4msMU72vE0vN1pO2a9tS2z+khGR/o
4UZ2BAyHdCBuCyIk/NnpOUSt776bv8IrxGTQI9CIKD911VPWP+fVSVU/RcoYE/HNokGkJfe2A4NI
n2oTCIdGOW11aaZnZNhhe9VAO8BLadMFukzZg4ApridQhEmR2GwIUPkZ1AbNCGMO0QKlllj/fKL8
S3P/P52zv7K9/Od+6x6ncfX5Eb//268m/L//+r88xj9fofvevf/qP17RxcS9/WczP362fdb9ZQas
v/nP/vB3nz/e5TZXn3/8/beyL7r13cK4LH41k5kwf2f+/63j1Z9++h+/++m///Q/f/qz2eWffvfT
f+Xfq+Plf2CSiRHm//kvLJfVHGv9Vb7B2uFHf+Jf/3v9+6c//fbzf15JBlZWWKjgj6UwYVVR56j8
eS1pLApDpGUqvhFYUihrTfZfzLEU4w+GqSJI1nmJhPcer/rzUhJU6w8YaWk0BFNlzgn8NP+VpfQb
0x889VSTcnAkz5Kmre6tv/ESaepAwW+txbVX/qJV1fw6VBD6Auj33OrovIhBsxTFadf32iE0hOBQ
Ng3FMeEo3JfA06HGy0GeHixEjlFUUQgXIt9MsdWkB6j0ospNStBXq7sOd5FkMvaBsiT3Xzy+P+8P
v9wP5DVc++uhb2qigo8oB+W6GTBYv72JLkwVQ65hUOdCeMPFCIM62JixRgQW69lLSJ+6ZrHOaon0
TF2d7DC3gi7Rq6O4qIcxJ4UcpNXhKAlFSlhCJbkMaxhWyLDecY8ku1OW/pbDJiWlZnlzBvM3iInm
TUEq4Rck7v7+Hal/c0fssKqiyKpIy3jxbzzLTMvIo9CUBj9Ti2IfmJCA2iXsQDl/eBXhL0AhT3xo
uiezhw8l1tooVWn5/5e5M0uOI0uz84q8zIfr02sAMY8IDAT44kaCxPV5vj69aglagXbQC5BpDaUd
6fNgdifJVmeqX2RdZYRlFRJEhIcP/3DOdwYyILFaZf66GFED1XqLPmIij+32/90QHVrmIpvNwk3Y
obHJ5MAeOFBf24k2zgoZtFkKN2KfVPJo6u3ejt3kYjvNLm6/jllcv/gpfiJlcCh6XzuUOsaqqJXY
eWP2C3lVBysiktqtz3mwaiLBWyCzi6X0XCnmg6lIXbTf/+ZwzSXRLyeALVwTJA7JSa6LwJ/r5ecK
pAaZlHd1PSCCLOfh5NVKsvwTg/KASa6Kvewy0hgR1DRBDPBp3A0/R/vbO5vR9ef1+2eppPrs9C0S
SUw8vWC/NQQnMnSME5uRW1KBp8Z+c4MdErG8MPNInTuYF3rOuTZixe9gV5sGfWTpdAetxnNYkkqx
bnphLVvD6djzMlDU9EydrZyJaXvjyTURKj4VNZ+jlJiivz4utz7m5+MidN0BiQr7BOyO6eu/gVFb
LR0mPSycDTGi+JhKdU3CATOXVm+r/ANCBfvA4HvZNPIQyVLcJ90occsHBeFrpb8mhoS3FtS08gAx
5z9/8/rmz+X31wdiQxj8h6Tm32My7Mqs60hMDpBYKke3KR87m8VpblvtCZhvj14xz5aEKUmsS553
7A03YEyfq/ghcOTfdIW/3wtt7rUwijmNgA8Cy5lpxD+fRWXXOK3e2/5mighAdoSP0bBFSJi6AwJa
myFl4oLxoA3Agxjmu7A6V1k6nRK3eSEb2t2SeDknPiBmMXVED3rAAMKhwZVN1+9oHcn1jryM9Cmc
E4MOGEQZ2MWUy1bxbw7s3C7+emANn/7W929vyfid5eY18OXwuwQQushUQwnIkJIYHvsZ4zhpnliK
6rZf92gg6NJwBzkIJP2WVCQafdYZgckqTfazMrQu2PhKE1FTEYM8oKP+GzTUb804GEGd10rnwMUL
dYyk9l8P+9AlvWUFIoC0CAJiohe4H0sqt9ZS2ZP8PlgpCykl911SgiPpDPAMnCV7I2GF0kGg/etD
9+8eJoIylkNHR2cJ4NO/n5ONL21fSge0W+ojfHZRSo+a+t404GO0eOgwNEKhiPVpL8s4Qtc7JbuR
nDSD1orjkyLHM5nSG6OHkiqsJA7h1nxWmfjjf1oBIXbcibFLRFSApSbNZZFj29OihPwocqUOgx1+
/Zt39St/az7I1OZERJimwcPN//2EyIFP/ji3h5mK3CY9w3QtTQj4I05zMTXlWzsxa3cH9AXZNZdh
feChgqShs5501Q1nvzZI8e1LVFCtSxhZjJC9nCFWpds83aKiTD/V7v76ZRu6/mutf3vhZPRRKTET
oXH4nd45ytHKp6DVNj+eIF5AdNmAVWoyh/QFwtew0sXQ37nAeOeoXePguz00OhphOxjLe9hfxiGI
wovDybe1Y/vFmUzjYDhRtKiHsCMJj8HtaLokxjkwZSqneLfM1F/HU7ibvBTZfMvovfQfsASOrw4p
cgrw9Z1ycaWLID2w94x2vdecWqt/F/Pz88adFhZL/FafLByAL0HbCiQw0JksRUZYE8LUcKagxHZB
lcHGztkao21sCx96+DjEX/V4vGrOED8anrYSE+EpZu6tGBzY+0FvPqDm+tsstZZg/mdppotwKkFp
JEySTB3kONaYcVL2EUsxyURV9IG5NBWiSm4G+CQD2iV//M6yCp8ASN92OlmW7uxvtZGm4k8Ehcer
Ac3nODoWS20NqbXf9ycCJxhn2zQ4xJ0uWolNg9kO4aeGndyrLIhBLrbwP3qQIXV0hUL13kioHbfb
uwrHFyYCEC0s73g7dVw79Fd1gBuH3ensym+cbW8gGtMKNL7mIJ3FLSu4YJ/KQFOz9mOTrvIeA9n8
AQ8pF4zUfXcbFMHmNppLjRB3tZW+iAHXapHUeILmR4sOynDTK+NLqbfsBG6nhy1RoZDavguC5KFO
LKZ7rhyPtpt+u+W95FUUrQFLIcQrcGFzzCbKnrWQiARDGxOu7FGOklWerlXaPN8KLqfBjBeMa1cD
hh30Bs9b9LZ5Rqq1tMMRhLjb37EGFGD3lLiMQ77T4M3kFQxFwlDwwpuOsaUmCRZhwPOvaGA3yNCL
9hIiNJ6UMDhogUTSl0QXf6ZGl8R9LUw7T1lP46Bo+NQAmKiPYCrTVTPG2SZEvlaGjy2ppC75gw9O
guE4tsqT3WCor5OXwe/6i9+xeridvzaA7KNDNBefPq+jtlE5Ua/c36qBP6u8MiaOooGEd7TTjpte
k+gRVAY57fJOnCuvwdJQIuDwEBtE0vhCoEl+MbN5ED7DunWHFZtWl85bKtfGYG84wNWJz3i8CwY7
qDH5QO325ulVK8vpbCThp6Hy4pMYGVdLp4GmlKJuzTv5JSNhFvsHti/Tr4gTzkf1MmVkaTsy5S7d
BVfNMwjpa7kpMAjcOD1uRHJ8m82N3NlLgfzCvtQ270CmLO1vP0yAFAAjF/lX1ZztfONYKnzU2xLq
kGusBHm1SzLwmlU3QJAxK6tZiDIN7uz5o5e5tZV5QwsxRi6PDSTqIwIrkbbmq4lJoO6/D372orTB
3qWFBSnVodbukJ4XJf+uXol+WWdDsCayFsSI5mxu922iNOJF4gtgN6hs7VGZn5TMQc3luba7XVK3
En+Y5WiT/AhlVuzqMdMfxwDGHXGkT3nTnjylmWfL5sCaU/FJm1OnAqzXkeqNdTPnsNb4PX194PqI
x3D8Utn9o6iyejsYbCLTwOGJUWetdtIy4S7yKHoJzWFS0Floi0SWx9timjV7bbpV/jBtpZjqQzah
ZJ4vRfQ7eeShVriVmDd0+u1BqLt1cbJY6rEjCpGgt4368Zboqw28lIW7lYTiWqXjHEwjdRZEUhrI
EtE6NSPkiUBn1tIxmV44jcIjNTBx8TKBtGz+3GWSxDuZaDhTQdrvkyLgy+DY+3zMhkXKp5qQ0YCX
Ga3bPOMP9f75Bv2/vcDMldPCHJU4yYCTxYPBIFuWA7dmrB54YmMy6xrTeu6E8amzQUIolavPLBP8
bjlNSkeIXXWPboxClLMBFf7UZ9gIvPrB66Z2H2qac2fXQCsDF4mUlcf3kWFnFx4uREDSX9cxdMLJ
Lk7I1xszQDYWpM2Zxzreh6bwoRunz7cHtrJZ+XVWk5Emx6dbRowj5nd8a1yapuI22AVz2GkyIogf
rGvon4LKrg8sO579CJrvENQN6DXQWUQdIAtXqbYZFY4HUXQJeWzoJ70C33qKTSlycKeUZDv1ckuS
MxsBpblro63CPdg8zbPsVVM38fZ2MZfBMC0JZm9WRu892dIGEND5pJCG9o9xNtHCzkryRDLFvIgL
HNgDM1y+scbipDceUdNthFy8Qb4YVG9uqn+/PUGDibiiUmPPSQ4TFtMKudbtc7sdkUEruhWkLQHQ
ltonoJcO9KnZetIM8LVnuz5ow6994q4Cwq9UjTt2DIK33gU/JMhaTEN1Nfsw+C60bqm4pCsvePCj
2Ngp1cQbghmpqXtp7z/LHi/XdPtkBxDe90FUYGG3/d0tQ9VXzSkqA2ufTcJb4+uChTHVi4qoaRzT
Oh12aWyJJOdeWtdUkAoxFNbqOgIblE3buPOti5NreGHm0JBYNMneM7vHvnRxN8qBrV3YPDulH+zT
YAr2yg3WZe6P214fvR+lRe2wsJ7Y+RI6Z7JVxOJI3hkiRLd80zRwWpEef8/t99JVxpNoXOOpabu9
2bNsLeO0X1r02OghYv9HINrtwmqiWtu1PCvvtAFxaqNjn7NCM9oNJZKo26WXGRGnTWF9CEwMejfk
4M2i4vGWCnV7FjBb+nq7/Bm4BHstoQFp0uJ4++JpkBt/tMqwPNNFlFUlOJuzeSlboe8bRKHkslgg
KlqMdr0cffTroGFKArDguRT9QRzNyw08Xtc93B4v36c5urNO5WKFWDsSsYtoT4Pigibsok2kIM8P
ew2tQe4KyU4oCdHrVxvNbPBNiGS8BCUmlqmxMihfQ3oktxqDx4BqmtNDmsVapwPYFnoJxaPK931Q
HMj2i+6TaohWjPxmeVuP+pcOkV/UstZJU+MYk1iJ54mJjWafKcu9ZZ7hFuklB7gIuuEh72MRLcpT
rQYyahIJ9mPU8kOhFGA8Mi+XWCY/bheELliICzPV7vssdAEzcgNIJ7c+ZZm0j5r7ubdC+3GcOryV
mfiSN0BfPc4AcDf4vSbbuFQTktrMx9bU5Sls1CTu2ASrT4Xp0sB6YYY+Mw0RC6HFNaJR7EzA4Mtb
bnt84707eXrxp/yqdX31FkyTvRw/lEzCndErtuCADFL+vUM9I8Zvp8mt+CTAFMW9TCB5Objv+65p
DsCUeg4YH2ZqXLy+RPybAZOGNAz/bt59VW44MPVv4N7pLdD0vHzUrRbRMD9klmN2SeOJMQ3uLpcH
6zGe68NKr/MHauMeMIKNA8S3H1HHre0xe3UbkruEMb6mtTK2gz29xmQ0HljPAnRUOe2n8I2tN8XE
QbfYaqKS7qizwwtCxWRp9lAaraYA42Gr8JjH4YvG5GRV+bGGOtKrEesgIUuqNGOj/vzjlKmT/spd
CBue9N5a3ceEygaW6WKbEpSNfjWVolkhafF3XcBrqQwAXWPq/QiFy43KO1aQEnSGLHtPPEjdksc4
JwVbaLNSx4rDnTehr9a6QL4hX6Ray3uAbJIE726a/HPYW97JxB6bhV38QEECVwQh+qRw6+LPqquP
iHvD9faFkBOGfegEEiEvE43woS7PMjOI16ubcpP3yLBtYW5sI30fwhgBlw7Q83ZSiBrCDsnde57O
0IC8ADwSkZnbUCEeFzUaG1H35cmszBw25XxxhBkKzjKY5PH2ZbCmWeeikBoErn0HOD17z5FnLYlT
09DZj/o198ZdkiTY6Ed2ETww9mid2oPIykfPwYrMkQWQq5uoQrHpdOshqhv6ChN3pGli4irGBZhk
F7V2E0XP9bjS8iAGj9Nlx6plMdx3I5UMqSacquamZubDddqEuyCZb2ytH71WWfum2SRbKw20w212
ePvCQ2Q4ZradvoymIba9bX/vlENW9lhR1RbgnipfGXdiwAPTmrLeaXbgUc1wHw40peOC5f0upsJF
TxJQ8eNvGmNmuWG0iAzoKFoGyiutrerBqkE/JK2NxDd2vtR6B9xttM511Nr3fdkAhdSzbE2p5gJK
oDpyk/IqbK0/Om57f3vkYs5AvT6jskUYc/dW4T70Cu6KafHMfQ8uYWjp6D0ACSb6rPAKul3iZuqQ
W9haLAHJI23r10HG7slK09Mg+89iJkSXygSHl4/WpckbEmwzqvkEl6xBoynj/KMKu+FCFPzBSNoF
Eaj4oGqaZJFzpfVJNFJbDss4yHZNP1NzyHh4ZMN8sDtAebl0wz2pg8vb9Fr2bXhXSmu2PIbirgv1
YUlZR7cUkSdeupAnlRUXh8pp6o0KfGQAaLznP9XsOizr8JFbl7DDCCKnEA9Nje2GIFNMJ8xNW62e
EJ9/G0i0pPoPp33o1hebrcCIbayeiY1EDIjccKkJqWF+/NJj6mgumb2pQaaQLJex8OUxnb9IH3tx
VQj/vrqdfTKeT2X1IXNEw+NERW/oUM2yxtKvqFEdAB1Qwhxl9htlMrfrdRvBr8o6sC15eQfy9JoW
EzrwoE2WTjv3h1UzX27YDbUeio8m8OC4InG3kQH14S3TuWacXoATGckcbxtTLkWm4cspAgxCkJPW
VuWJZ7JpIdwyRI8d9LJN2M7LFebEsQmAumuE/SPNKInOaYwHOo9n6vT80JR1vnM1vBNeZKllpPE5
Y4ecL20EBPCWR5XBOLp5w7GWoQ3Qr7eGIZ83GTcZSwC2ymEb9VqEU/Iyluj4SkC5BpfwRvh6sgm8
2l6g/JnuU79s7vw6Z6fjhpsi1OLVmDg7twi8tfCB+tSJe8jw7KmA7oIDUrxqBR6QWzqozv6FLW6O
tVNS0FH8/s1g3vr34zhY8OD7hW06rsV07teZZ8FpZBa1TKBVamprDv2S1+vTFcxCCFmcPBIYHu30
Ne7r4KHOi009NyVO7+5vi5yq8tt7HqQQcyYA1wOiZqmYyIxzgmpftEfN6oqjOYFvMvHnB1Mr763E
Vde86e+LWTYUZT6mn0nuh8yrEdT97VjXnqflv46ghTVnFJjIhJjdsaf8ZZqugCoRAaPSrdZJIkA1
1TJrxgmsygTjIjeNq5u6+9tesamR62cB+mk9GXABOQP/lGri/keTM1QA6epg1xo4Ivyxjnd1FsE+
LKkjwhSx5jyolMr7njgiOk19D68p2WRSs465B/5SaPW501R9MGOzWYdjj57d7sxDVcwJyhFMuYrH
NS2FtU/cwDp1iL0jH8PXoPBvZG1Rr/3QSe7+LEoDB3u5EsKBpMzmX++A0LaqhQwuJ4NVAXAMfle8
jJzxR0rLf2qt//8gafkPd/q/LO//a2zrzTnt7S/W9f/jn//yz//5z//1z3/5ecV++6F/U6sY/xA6
Z5rpsvJgx84M+d8EK+Y/uMp4nArOxfmbf27ZDesfQpBZqVMWMex35sXEv27ZDUFmJYEBPvtxdovs
5/8zW3Z71r78dDHYLn8J8hiLyx21Ibv+ecr9k0TKtdK40/XJeEJ3hhi4sXCQ20fTVzzPne5t1qpM
1ksqsCDGkocPZDXB1DFR7mmY2uNkQ7az3qtuelQJFNesst4brcVd9zmhuKqQcpZTs3ZwryoneW5K
fiypv3PEDizf4G0gtnOqk0uF3snt2Avw4IIvFjAGX7fg47rBJiwrXgEL775EmJlsijRFga9A06Oz
Bn/BT+yi2joYBSxIdYrw8MgEWjIS+NAUx9HtgHAEjbhvLRBbWXipeEqxbuWBq1lrD6+26vRHHSMe
B+pexlw8zBgrZKC4qwPXbxa93VR3coy+pmVyHsrXEneNY9sgz6wdOSx7GTGoBdA8VEDLlPmYjGpp
zkYcXommocFOwXxAZcoblPojKdZNlWBt5Tua6z052vgYB/WVHM7VfFQsCfGlgG1iI+XRBKBPUW7s
MViyMX0pU/Md7eXX8rHNMlgGxmMmnKfczjaToX9yIqyb3PRI9jMvbfCWYYDqO35P5mgf+Tw1HXzt
1cs5cIU44nYCK5QftUp/Jw3zgTSoo+oEXbP+bibi6seolOIH9BK7OK5eNM88tqzDHP9gVvlV35RZ
SrqnzpaBWCJLY9LtH4MLT5VTx2IyHDOUoBAGDDZoFdkD9EEBwRwGeEwHtnyhVqGorpwD26xNsMVk
s6rcBnCoQfVMSjoSZBMLM2hh5Ts00k7RsPuh8XPS+zqCVR4aRxfGSIlzRJ8HO1lwHifzfbD5RHgC
c35N8QM98JOsN2GG77AaKFn8L44zfli59zR5OFtwIvYD40ItTr7a5XtlEZEOJtXB71jl7Xc9gMKP
2OHOBkGTwhDUhXY/0BuylWTDUd1pvvGKbwuYAqig+U9Z1nwwlfehmVO7sHqFX9veFkP0wOfQlvWr
784n70zdk3jlEsbPrJPB9orwYT4VdGakHjz4XugzL5nFTdt1ezHBKCpanLPRzB+K4TZV0aexCPZx
RXJs4uDmCZNmNdrJa5m4H14QviF2JA/BfY6agRIpw7k7je9pULzIur7WNR+23T4y7l5FvvjQW0Tj
apMW5XtnC6g3+UtYWPei7k5OfMri5CHIHcar4s2e2R4GLii6PQgKwXJANN3J6b1sk63q3GU48mCy
1ZLufsk6fKHCr3R+u1ChywHO3Zf9O9uzPTeX744nywVj630ziB6Ln4knmHqhpNMoPJzCWfTARvKq
V0jJe0AVnHgLhLq72hKntIw3g7N2vGYtqhzcSYjMoVn3QMV6j8MhMv3itrQUKVaX16SAHZjZWzLM
N0ljHrRkes9VBH2iGva46OSiK/vP7uDtI8s6NwZ+GJPpAROhu0irDjrxGpVWUpsU68wk4C5Cgh9Z
O0MET+HY2vNOhxuI9O/1BvhCET7nA+YDywrf+pC+yOo2lNgfjLw+Yhl9FXWzYhHyWs/DPLfNF0Pu
vmXhAPcvdteuw80zz7kojJg7cTAGZ23iMiAm+xzl2UM0xm99pH+ai2wjNYGGhGtvGLA5hW+oiiGc
QZWtqM/NlI1e0hEE3JuHIYFZt8+YV9uR/ln1wcabqu+14tcIF9swhsuAVxO55g4PDnUfTBl5qWE5
j727pVl4kEBQAu7GraF99CYshyI5jrEA244LKbOr6xRHb3lWYzrI9j0sPk9Tz3ptb/2yXavC2nf4
RzAbd4LUBRZLYxSudBvKcMeuaGzoui2BNXeOm29CGuD2zil4F0NevBCAeO66bSXS2edYk7EkOCAZ
XM+OHWJaDne1tA6BZu2GjsPrBefM8p6KNnuiFyob/v7MTB/cp8bh0oqN4CkZ2rW0m1NSYgzOvG2o
eVvTAw2BDUR5kM74UXTVCqNe16C1EccqGJ4VwQqGN34eY4mrJH7TE/dk1sEGzdVOj7pzZD6Xnvo8
+VzU5VgvnWTCoOQciTQ75UQVu9NoL9iEx/fiYTKyF9+sr33FDZJJlV97Z/bNR08Zq5B9ZFNMDHBz
89EatE3j6hyUbDMOPAdQc2ilf8xa8up1AimCR49bhIbjhyb2sdIA7zpcpLFX7HTVHsv0pLfekxhN
hgHxm5s5p9eS+0mTCEAj0+cxtA6T0s5DS8UdkO2WaiAWADFVxLx+UIIWZfbhDtoHHf4TYq9tjF1a
R5aKpgD1NudHtlUzs4pbeSEbZq3WPrCqa2c0B343u384KoxgGz7LnpU2Q8s5IZJ3bOYvBXS8Jj07
KQdSMUEaraNqBJiV9J7F/9k3kJTjqPmpUrv8qPZ/VubdyKl/NgF/1D2ebSLZRW7i63Nd9FPdMxV9
GdN7MkjW451eu5AE3Q3a/ztEjwsbSoFiQ8ux2aF56GcQ4sFhPG2XKJb4AIbp7zKTftP4/HhBBtFv
SHxmOcTv6g49KxyOcGg8sbk7e6W9a5W27CDPM4n5pvl0DKHEKwshvQmvnvuleh+6cYWH85K1FCGQ
4qNQOyRDfc65bHrDey6KjsF4cGfkV4n1OkyKy18fRMebu8Ffj6KHYYUu0UDR4xv6bB756SgGVT+Y
TugMT9JLz1WZfjI7jHTpQUv7tzZos8XQFAc7lCDDHHPd8bos46rG6XtTcR8w83PAzyWFYNwCjYDU
jypX26awtnnSr6bAWFsBeBpzWEbIhJwSX1kul0xmj5MVPig5rqIqf5LNDlvIsmo/cU8l+nHpcsvk
mcjCAwS4Uy9LBe5sR8e1zHWM39+D1FwbKcb5eaQMiTw2x21F/tSQnNOZHufCL+MlxyE1C8hy5INL
r+XGcZoi76501CrFnhzNSkeF+SLGyC/5CS3elVW4a0N8ru2wTkrSUgv3YGjPIVKtQhGvoMkHX1dA
JgkCskmZSDC7x0i5KWPSkByR7D7UzaMda4cOOHHnWjtb+E9eaFNXpPexwdU6NFt9Sg8TakqDp5DI
iov0u1VcTpeq+h5SQki/3QOn6fLvTo+32Q0A2lADLbWc+kXqh0bml7FEZ2dGuLbihwa+YG8s3M5/
rAEu6zqvttfRVSQ2h9+8aDhkY5Pbatt/TZj5cTduvtik0QzBwdHQRaFb0HimmrQHXqLuzKTb0vh8
qpyL3Xw1vPZbHOVoP/vuxGh5IeNlFTULB5FI3BD4ZMG8F10NVQPGB4Nur0kfNFmdg4ipsMreqoCQ
88RC/UDagENgfU6mTS936dAtDZhngd6eqeIL9WTku9T3ntxQe6whFlqwC3LfOlt4qHKdCxpZLdsI
sUty+Somew4leIo857EL5aehk7ve964VxJUpJMc27VduBh4jEseokk/DJzNgfVmX7pORaAfDcp/c
cXy33HRDCtEtklMyNlnoIN9DgORNeU1MsffCFB4dzxr4neyZDnoWPKu4uyTta4SvPUURU/vqqz99
VW7/3PqcxTWHMXKDFz/KNj2VvWfXrDqBwI+PKfwZ5GrvAHDcyns21Zb1MAfG2JlUVQZeema3kb0i
8vWUzFa2wHsymJJ3XXYxDW3lxtklrLNLLMqVj3OyiW16q+fJtECSMa/171jmgNfxD5OhHbgdQWnW
lqkm54LuXMjkoZ9K5MUM5HX/6kfd0pHtdtZjaIKZZYHvKlDWzmEh74rPU9otWWhsWrLG646UMpxK
SYwYYQT2m+rWscxWLQv7EaA/WP/GSXcuUOvGZ9kxTWueA5tRa0Hk2XcyBEyf8vBAGtia3ksRkTge
NUvniSeZlju7OoJZ3q8dh4SS3L7zvOneLD1GvuUX9k/3nKKnIEjvYqY8RPR6/Yi2IWNTpTbW94rN
umM86j4YTI90DozVu2Twr+EEaCZJN/MfIyEyzNp4mbyPs2JYTJSUYzFsJmS2rk8OU6o9mBAzK5jH
Y2cz5Kz32VieSb/JSf/xks89mWAS2fT8VoyuP8VjtA+jFsbVeGKP9jDfAFSa3ofSfUYOft8o4+QM
NmEX/Lr5vUjLf2pD6xgZxCMFZ7tsjgZ0lNYQ3+a/syP/TUHj98WTHwM/msilsLMv1djuRzfzyMqC
85kKcid0QmhiinPl4MGK05VdVeeU4p1r/Wg75ZfR9Q6YoKVRnEP9nOjV3jVRLbC4AwUfQ2Z0+6/9
BLk4SFiSxV/zRYLxuNC+OCZyAdpzJur8penG7YsvnbXPvfxrYEbXzr9je/w988RG0V8mzXBqpuiK
hPPoFvScsJlMeBZWKXbkgJ55UiIoIU6Mu12iy49urCmyHg1kC42ZglWVqzAXO4OMobgIlxNJFOQe
PYzwb+ae0CvTe18Q3jmfwTIjqG04ZXwUpNM+oFf4gIa1wGHO4oVFAx1acraDcDdiQO1tsekaZKUA
9WuNI0sukOQ6jvRwl7vdil7+nAxEVVlnFlQvQ6rBwkVR7hdfBkccczM5xIbaB6k4hu5AGITmP8aT
vFoFm/1qNtrU2wzysymMlVODbwMf2CjvufL8R9vm2svVqkvuMeO/OrGzGzNthWfyCUHoUwFqY0yO
odQeTRmtheZ/si21j7mhhUi7OmvTD8MpreRVDRnBA8MmiHIAOuJYE7DiGQrJRrhU4EFMS91ZvTga
0TqL+n3gBCRIlfGFxPvF4BUO4JgYVyT37SEEFeebhNgAlAQvHhNFGHF31GLjXaUe2g4bEJLxLmrt
IBy685StTxfX/cJza1z87Zlhz2406mHRfU2Z1i/MOINvwbO1C+DLOzu/om4ZJzCfBWfneIywwK8l
fJwy1B5sazgB2Hji118l0q1g4LPngajHnMrMJnAjrCKTl5XQbPAXxWO2sdGWVZ/aINgn0LPnzyyd
IX+cd+O3DOF7F3V7J6CiAtfuTCNsFxIkyJMRTgBtSR7rjB7V7JZF8+gjRilZNgpLbGwLYMrc+bVi
WWrRsy+RwCmnO+aBvydkIWinfWZjwooCMObefjK1uyYLDh4rAeQYjoNyqi83ZYo8gl1iH0C6jNGL
l+jNxDExvI9QaB+G8L70Q/4qynbX+h/Ci8ixBAMJ7zrx0k9pCjy2tABs93tcK190EhYS8WgWrH8n
ercet2tnWZ9lk7FVk0ufcEcZV98IxnhofSVmcdNrLZlp8QBIy3SfpySuTRnKf0KBVWmhniTap5yc
fSctuvjqm5+HmFOMrRqoN3lWuNGLMpNPrTmiQgMAKpxNDa/L8lKKH2sdZjzVIX9rMbwer4zoYxzt
SR/PoYsZvWWxh87FNMq9X2ofiWZ/Ca1PduJ9dY343sThjDqLUtJjHMJOoeDtxEXzjc12+Td66t+i
J5l8zrUrSdLu/F9cub/WrqbZ2dI1+gEOhDwqZvcFrZc+due6TTZ/XSj/ZneguHdsjFR4EElFRnL6
e8hw2YxN22QwGCS3LW9gjJG3D11fr/JoQKw73iVmvKMW3Pd9tUePSPPerA0GZFJt9BGctKrPpdtf
//pl3dI1fynf55dlEbuJ0WuW5P/WBCkj73L2MMOTmT4OPGciMEPgOnpByM8D/THnyOekWpnrun5t
qs98F84NGIR222L7jQ5V/6BFlGMU57KZ7vvaWXS46Gv0eemasxDU0A9Dzf+3LcMv/sL/yF77X3AV
4ePD+otNxH//3/9t3kX8vIeYf+LHGoIVwz98qkAHWyo9mmFzpv/YQszfcfA4sGvwMXV7glXYH1Y/
dhAMsNknWi5aODxsfOuPHQTfYg7OasJnX8BygtPqXx2Tf3Tef+WZvbnG/zwJPYxAs6GB3nF2lunY
Dn+9Do2GWX1rMgFIqXwp+EyAxEi8CJ/ScfORIonnr/LTewQT0Jy7xbTvoXTK5pyUhxCZOOgztVLi
6olviMC4229iRPHRCKKxQxEpvrnjUqQrz9vyCIp1ZlZ7CB8/He7/yzjBdn7bm97eBcsaF8knEwUG
C7++C7RVfq4VTnoO/PaJJnXedJQw1fSPkOosRYiQF19C4LSS2Wg61AvX2zLbgj0EQJZ+Q4XgbEkX
Kj96Ukz0Y2w+OuhIoF+AlOoIM7ZR8CbGzouPvXUs+jeYJ0H0GKFbHcgL0VlmkOeS4QkCIRYabFD6
U99EQMPNjVNbYPaTO/v8f9g7s91Kti0tv8p5gdiKfkbcrt7Ly8vtctq+CaXT6ej7Pu4ouERCSFwg
hBBCqvsDHJCgqHqGPG/EN52587jZZbORQFCqq904nStWNDPGHOP/v78ZYMHiEnJApdvBV6ERSWap
7FMvtPwuQuVSWze9drCIKEqtO6s9ijVvlTflJk78A5KHuad7K2Ebx4Yhjlq7XPpVfutGO99T4W/p
BT5kQRSMuR0q76o7JeQY7Lo0XOLOG8CmlOSmDIxJqFBjWpS9rmyGSafTSeapcirnH3ZfUWb4R/KP
omxZjESluaYAExjfDg1TcTbCcaWfUEgcxZl+HGT0j1WbQtj+2gqXfAaavYV6VzMc0djsOXWFyr2j
0hJ7Rxk3oFcr9hy8ZOax6V2U3k0bNNhOhsuk8K7qqP0UFFf2aB/JyZFs7IFF9MMz4SHyJd1+1khw
H+OsaeYBz2zYO4+l2FPk33fs8A1N+zSgPJinwvgkol2cUid2eW7MUmQoQVUdWpVPtlTavC4Yu7z+
mvoO+OWEmdeUqmDRXajFwO7GjPSFobge4MAELc4z3doXqX6pdOrW+ALmYduByfSgnpepAfuLDTR4
TD1goDChOIIQp91ED3ngkDwXc0GpvtGx8cJ2iUEISGPUjPOwYSxnhel9rhclDd8IwjuxrXpWHIty
3A8eW/NhyHYxJDW9otkgtQhuegf0mKyUTyGbf6ViSz9FsbkagJKzk753DPQNfpzc5H10CJSaDMep
vhvaJl+WZKaN6P4YjjCAGn16slncOPOkix6UPjmjL6mAHJrXVVKvKlp0izISPLOFfeRZFTCpVs6r
uvBR091TdhmXeK6gmmF2Hck6KrFneZm1G/T0DhUIXYW4JJFOO6snGvOKyZlpFGgwPiBMxnwGoQOU
9ZTb5lyBeOaYy7AjfKzjAYPPzvQSixG8YT9cMmYQRrWwAsjikBozB+EQO2jQND1PF9pJkpjSud5L
PnK48GHwM73UCf2bwEtq4DZHiIw24uDcSyBndv6t4GbUun2OkQXn/rnhkfIJ7OraD5XTroYD3bTL
ejwzRITYGEZyj3tINfa64d93nX6c0GlPkfHKjrfDSMPJTw2XSWZUr9EdbMapmbdkErgB5luHzkU+
zxGVDSS6lNl9ER8qH4LRaexcx9WwjiDmpjbuVFDIqIP6ZiRdS52VBYR/YuDG7CAgBRZRzk+LZcu9
YHRk3vE4ouCrG8bB6J9AJLNnUaDp9nK16ACX5xeBie/sixeRSIDKJ8pumyqAIoymPATp1y9t8D0o
/iIiJhtfJRuYwGL/0WwfPMhnpXsOUleTdHowo91B1UuOhzlKeR/l8Lm3vnmHAHxhFP4MR+YsBbtf
R+D96Iri/yZjNgVnzMNDREJFVyi6HLyc9W1PK6+4DgIAnWj1gBCpHkDDtYbiA9uj9dC2qHAv7O5O
jMe9dZXSD4iCfTyex95lDwirQnXlgxSPqZe0jlxNaHKbEBAfVXpnflVYeifI/kpDiCBTxrxbWE28
ogkEFXeBmJfY5w7xYHxtV+ZWjri8SDsJazIrumPEuxcGgCztNGy9zWDYezkO0SJ1Vw0MTAmMxsuP
gzfZKCp7K1wgYc7gAysPSSSMNxEr6YRCGBYPLvaLTeAyRVe8jVwM3Z7hKHy93hgvK89+LOmatsFe
1WFHlhmQMj1oUTZG8Cfm4Cc+xeAjWHcj2wfu2j708bQxcjmlkeMeK2zWgVnvyGKNKpZPoqYDUwd6
qM1TVMQGcwimr66ewEXVVnFMH9YxT+RezegySNDqJ/nFDCMmVL6koZhyuxnblvG8ygCvDHmBRP1d
j5JwLBWkjA7s7uRTGRjHPgAnrD1HctCngmGumpJ3LVN3nnHHMo4H/1x3aPFUwe2IDVMLpiuNrome
WEdGzn7NZVpMVJkDhZWYnqjiwRvTdl0KQaAc0wtNHKlaScOcoZS6MQZqDiJYsGMu3EI/mVyFVjS9
zpx6BKLuENtHdl9eNM1dOGhfHEHoPBTWNvJvNYPFjo5uHEPKqsiBDsdPg8uBW4S5h+w1mfsH45mG
PaVOiGRjmlIQH+RDSo597bL2CeLg8gE2WPqmdxq3A+NUaPe5haayWlsRvLZ0oH38VMn8Y4F99T6Z
Q5P+zncq7H/353/y578CqPF33/7TH779taRsfPvTH76B43j2g29//MO3f0sd/t+//Yk/97f829/8
+Z9/+9PzqvzpY34QOIxfHMFcX3UcxxbY4H+KgwQFNgof5D2Cfp2LTu1nWa5YOrU8ZmSqcl2VtLCf
ZbliGb/A32B4JNANaewz7d9Vl781uOI0doVpm7YQ7A1fl7SN7zKsB2GxdZTdhPcIVh/vq6qkOyDK
8zpDmNDGREg7cgAQ6AR7mKGxiH31RPiI0kZlJKACQ9KAtRO0YEYRpDJoaKLdWJT00+o0JG6GVs0U
bT2XPszU9oSKosOYRXVCmmpuoqKxCpZnIif82F33IuyXyaRvdNnPUkBjIM6LMGE7KrsAK0d9zK8k
dmIvU4axNB7UHAEE+FsIZ81CWAlETas7dbMcWrJMKqA3Mw8hXi08ZM6zUrZ3kgxZu1VvR2W4jQFT
Fe14pegd2tQgmLu9e2Q6zNTzgNhp04WHZ6THaoomWjT2EZ6BbF6llOBl7+EWzXDqu263d1j6jjvj
KGSquoyQkMcj62uW0DrXfQOUdd+Bv1cv6iIgYmAwac1U00YvKzJ8RgoAcjr4ZrhPuuI0ApcAuz8j
ric9z6c6oKvExCYaSKExra3l9OiuNJIUa4NJs927JzkylmksyZUosju/qjEZ884Osn1WkhvglZ3J
GxTTva7d9oo/IsEnSsL2WZXhMSBlbtN27k71MnRTyha2Mg7aeL48YiKVvlde6J/BHllMhEGpdTBP
6ACo966LZKux+xulI1G6XaRevnK9qwjAR7scarRd2ZjQm61O8qCkwIp5t1iEzEz4gseuUSjZQA73
bn9lYupAzDggSDDtYG7yio0JxfGHXdswciHeCZ/JUBTXUdRsUm9aZxaSnBL9UBWqX9Bp5CGjGUTD
SU30V5gr379SIDA1Bsk8TBhKVAO4epHxIosQfBiAwGNCuCbY0QMVPIaFJKqW/aQs61q9jYmhUe3p
SG2YaVXKuiPmSU4xczkjGpv6wkL8C8QKBso+U8rFmLL9g3tLQK+WfHIkzTOsbOgdCdtRndgDEhb8
gt9Vi5Hyqo15pSXENTn21huowZjAdLAydCE2Fg5/GsTS/EE1sodcDXN9unEHrpGPghXhNrrROKVG
dYhKsPoTulznmQtyJmKAghzEIoyKkAsi5/uy2Zct3R71gl6Yvizi5EuikRmSeFS4yjp2DfQ+/qaG
6t9O9aoVzTGUEM6KshYiW0dRtHDtpVvfxhbxzzhxY5kOYAxHFPoYh1ZaJ3c/bG+wRQRw3UM7uiwz
/7huydPIe179GjGiY5aTyKWQ7hNO2n3DZRVVfbCI4Pbj6SROJzw3Hl7ttsY2rtAWRhVRFC5KLKk5
MCud8LFJktO3bIs2NYI5wpU7EmWih6zoecNGnz2VMm5oKF8wwRIbOZzzHetFSalAiZAu44zOOg5x
fY7zzhHqznBN6PLg+tiIwchSa9I3Y9a5whHTbJLeX6Xo1pY7PdZl/72Z8H/tFfz/YPtKU9/vX/01
PKt/+u1vwL/97ev35c821hPjDeYQ3KHvwKqf78vvP9FR2hqwKiF2aHRffvSx1F8cid6RhDeNdVzY
Nt2vH40s9ReQlrSxaGQBNKI9K9zf9caUPZ6/dLL4iyCvyFYZZR6QLN15LSxvKztUrd65oEk/V4c7
GvNze6vP3Xo6F313npj3duVuWJ+1qb7RSI3NBwJVy3btL/HUc8sfD/Xe1nT6AepM+DequWvoXgUE
dXdquGvd7HQQ1YkTD6uxQqpTDNgns/+NCvDvVWm/6J/+r/2p/5/4bMB+3q0C/yVln0Sr/REGm2Su
/fHP/+IP3/6DrAZ//OCJuSb/J1Xiv5Y3MwS2//b0R//u2/+gWJRwQ/nb3/7Li6pQfuyPqlD/hZvI
0aGFoQbCcvmzWSs02q5CcIvbsIAA2NOC/JXLZv1CvQeglZ+pFlsHWUv+uMkVgZgcobjrsJZST7q/
q1urvepzglQVjm64vGqsJ6Qmj+dzxU+ceCO0cGbqutzpwWgmADK6NSYA5NACJSZEDe4Nhcij5ObZ
qf6NHqshxUR/ebycNx/9alphtapCxzSqkXE388Cr1t4AmJswcIeZqOaVO7/J2DTHlIrGaqgyfEV3
DqpkNyCqETQc0AHc+tkR55y+JVh5hbgfs9w42iTfwAtfm5jXMdLrilVCONWooEpVDVJoYmJGN75M
7HL01RSEK8M0jwcirESCIpr0+CD8QFr1irX648vKO4EFTRNvAFStqL2EYpJwQjUn1w/gk9ouBaLA
MrgRBGrw7uwJMfUIfYzMlVMz4g2drQK9f2y3OS4mKApm1RJcW35Ao/rtW8AykCWZgvmRHCc8vwU6
3NyJkRX1otUlfX5cKxDn6+hh4JhGJZHEmwUCkpkd3zpA69+/C37z06GHCZuxBBjCJ0naM8lZir3d
MMOypsnm04y5iEbM+vRe0vFcNzT0oxREMfqiIJ0lpfLRp/McvbkHTdRLKixfAtmf7BQvPj3Op6Kt
ajAX1bxAhlIV4RpR1JUgwDC1MqJrJoK5mOgXIPWhmbUjMhQf8CAuI2yNH8wdXgFHn24TFx4qFwH/
hmM/TfieHQ/2bLxc8DwWqqVoKGgVc9adFgEYOKtxlFmj95+NlNw4U12bXZHOAqvk7eMZpJpG2JtD
F41leNZP9tewJMhTDNrMdmN4A+1DYnY03gp6yVGmbgYrPyWOhZjLGnK3n44HEfBfwYg8pyqPskj/
HFc+2rThCGfBzCd2umQP0qrWumxJ3ihH/WufQOb2lfExIdpaBvbEE9AIVP0TWndNUBGSfDaKa1E0
t8FErxeKSTDzRbuHmNQvhpgSsRluldr06eyxT0nIeohc5z4ZkRtoE4j3rkPrN9XdNlR0ZdYO00dM
MLm+vVqEqDFgc8tHk1MvFZHPTnjiF4WnRyPISP+z57M/ae6V6gRETyDonh+s4KoMHTbJX/wrXXzR
6oPpnIeXCq2o958DU/+tA5FljUF/wKYoeHkg8DJyp9NU7kQSzOPCtNhoql9Y15BGuJNs/2VzMDTr
qvVV9hXeF7VNb1K0vKn9Sa/Gh6HSPkPhuwxFiPkx3AUkU9nhl6F3T7OkHmcZDMKiQtvRO7vKsM98
47TX1F0P76y10wsDNl7SFXtROdDqmytIqLPC7Qnh7cxuHnraAl/NrWL0d3nTX5iOvn3/+8s35JsL
Yev0T5hoUti9XoXAFqApsQxySksx620XDcK4N312KlAxWT9AeYzrjk6bR+ZqjSo2J/XGZ9eISPT9
Q3mF9v7+EAoVRqkjAemq/uqewM1otNkARjR0vfmYTfPeb+872zhNm2SvCWSwWdOexGrNBKs9UzsY
GylE/nQ8wgCSzqucdWoq8Nirw3wWTcWiKUf2nMFFHRCPCrrm/eOVLrY3pw42qQCRDoPqjfIhSIRN
O5Vbp7GJaVABL4Lw2Ce6uVQLa6WE9hzj+qWZinu0fpexCx9dyS9R1yizyhvh8SEtr+GwzFxj8kCi
MKMJiJaNEYHkUkKtmtzuYyYYJ07n4WQfmJdKWNJ44tb0Umn7dJlxHKLwz3V/3bBUOEE9t8rirMz1
e7PuVlNV7O3UuUt01qxaqe9UNmrwGA+KGd4mOHggWF1iAyNtIeVWLf2zoU7WdRggWWSVgViHCSUd
F1WCVzvOG2AVIrhS0p2fZ999jxS6v8185mZ7czox8iGiMCXTkArglQiapn3HZr4j1ZNQn9BMQMAR
6Dq0NLZ9ltAkY4hdGexQRxBX2bVrKbwnJT0gNHGsnZQuccJ9q61bu991ZXXWGvEBs95lHoUPamIS
/0XFQauArHCj3OakI4o6vAvc4ovaEFckNFwd+ngX5f06lAFhxCHZXbbRqmo/WfYt1dHD0AzXDbGI
mM4/BXpz1a2FmaDU2ZbCOLaMYlHkfERsYdYe1k3v3RRacQW2BlyaX5/YBNIN1HPYy6nr5FtOiOQY
h/tpbxP9wxN/4jFeD6b+ONWKs9iMD42oPiEIeihC9TS9wGJ4YebGdaaBpLQD/A9MhnLTOsW4Om99
5QLp7EJGqQILutDq/lEpzmySZr3M+GoGqIWN0j/4rnXbjPHS7bSNcIfTOnL3MdSI8iiNjTN4Sjs/
UnDvKYsiMz93fNswJXeAmNI2sz945K3fuOYaYD4D5QTKmTevAdMHTJg49BTNljntRJ/DDfyzPIxT
5O9gr4zucnQvncF8sJT6qrTHT5FSCsgs2MOC/NGPzLVdTtjcg5RmTF1vKe53gV+ZR6LYQDlGpgW8
J6sS9A5xedsb+VHsKUuv9A7KUFw1+XitdhpyiQurtb2Zpua3UereY9jfhSKZ4+W/iHtiVEyLWNWa
+DVzLMv5mDJBTwp17wXJqd4Nm6IReJaYIC/SvDrnxqN7pcxBiaABYtj9/rpjvHQLsE6y/+DGdWwp
uMIx8Kpw9FpPQ3xaNgvazjddqHLb1UcUuvi+TEKDW3pbiRnddV4ULAJZY5UPJphKlwhfFIEoHmeN
5p2Yun8K59FVEAEM2Zrn4cZJyGjSvXadTd2xCMhZHcWXru0fTRg1hF2jLXHFRxX6mxfQ07eRDhJB
UwJP7ssXsKEYQ1WFVbMYaX6lDsyPfJxD2WDRIQsmXI0a7oyt45G9ZgwzLzQgmKLC7/rF+6f1zWrO
cZBvgPNf5UYEYv/yOFR7KHIPSNuiIqktZZrtDhRoBPEV3ZeqIikau6BHJM/7n/rKQPP9YsoxhG6z
sTTZDL782CwK+8Z0TDkSL85Uq9v3fLvOuTOBT/eOy4zfOyoVe2Ur06qvbnmVE0+LtEJTH1LlJsuc
9QcH9KY05zygSKIqtyW213x1QJYXlRocbWwdEWa9k56Wr04EZWBVi54QYifcgpxcJuhBPL9eiAY+
vny3KrukLj54w77S+z2dHIpy9u8ucx2UUq+Ks0iteqeD+bMofdJeNXPpBkzy0jWQP8JUy21fYGnJ
4PAToD6Q4mYq9mVV+ruy8C/d1F+m2VWrFB8sWrLT9fK9j/4LWqYmuGGRPb6+ZLGHEsIeXdLtsR8z
HEH94YoKA+RwntbIIQzHwkParwr3SQXsPI4YGK0+tXh7MvS1PZiVBjNocN40wR67geg1lXwAFYxC
o2EvUbqOdroWPCQpf5NqH4aS1PVOIwJeyZ19w8CCzHdfCSApVItggI0ZW/eYmr76kz5n+lLOTeYa
6cmkFIjmM6Jxq41s/Wb6uDAH56tl6gdPTMTY5SODcmg5LuKBIEVyUmnWiWaCpTI669HSmQUZPiMQ
9wQoczazHN/lJ0eFUkLXYe7qJiVBBxZk60TBRqHvP7gb355rB2WczfLA08k07tVTaaQGVUmDd81B
IJkW+ONUopgFkZ7YMY90A0AGgmoDPT8BvIkjlpXWL5TYPO/pJzNLOPrgeGRz5MW+xSblgigU6Ewg
59/E+DCwz8RYINLkXTXnNK10qpAhmU8OkekDjkJQPQqO2V0WbRJx5dQjozUmzNFd3dxoJZK5hw+O
SJ6Bt0fERkojUsC11ddnKEjGwcbsuxjEIfAOjAfcDlHp1vM3Tn4S4HqJ/ePKXUK/8XdZdvHBx799
RpEu2oylcP/RarNeg4cBByTc/DhFVHaKTtUdDSSlIoty8DMUc9NXe3LY7Jt4UM/sYTx4EOostGz2
NFwAeDwPax5fzwfKH0hy2vZUmpeSBCOY6q9HFRsslnxe4us+ZMxkIiMnxlyamiQ8P+jILqxbgJ0j
5ib8hWRAt7W78wi8jEN9EZQwDrvqtEnEoUxbaa48ByW5Vpr0HLzZY9IidbSUcFM2p1RsKKQeVK8+
tRs+GkChn+E/wxRQqtohpHjMjAzDanQ89TdAby8M8J2dhuLDGRekvF5b+tIWE75p9SSO8EKUV0Mv
rspePDRN8bloE/a0WF7K08ojNVbHhpzHqzwjCMpxya9zSlIPc6aUfeud93F8WbLmQwrFxh7S39Zr
ZnCK+klp81nZl9uA0IPJC8WsLJ2lnhNWXDRmwKRQm1W6dt37QY/zgOjCqJCxwoU6NxRKXjvnQSfc
fFF17emEzVCr24s8GdbW8JnpzbbSinl6Zo5gfP0PQ7De9lnkzUKmFDcrYiI6LtzMz7b9dhVTTmmB
urAM5tiVquQ8KxljV9LC9cHEOwFM3SfFVNa3yyYLHx1WoN4ZjqA1lfPW6gDHNHZDNwONJpsWdjLB
At3ZvHdbtNcdW2RlMeY15GhOVeGnsyuvc0LZTzp1FLENFGsjREUk68bQ6qt29BbDpH1yYoITI0mc
iEHQZc0ZQGeUpA6jvhb3+uCGhPTxHyZAddow+9wdqLYckhnzJuggvrnb0pToMwfqJFmDiede1h1X
yvAq5nFJuNDG4YZm66Kq+mNDYyeV0OtttWSHFeAkJSBWy+KFtM0ZaohhbcQY6YI5CzeToq+xEsa+
fdzkTFgdLd2XcP3cxn1wINWShTjsx6q7h7bD0kxMdn5F5u28HRuMYxbOGdeL76S3Q+k2bVotyyTe
xdkIg5mRiqAHPCrxulLGK8C07qwhDzy0MGjx0qrmvnPhGREyM6c8QYnztXWPZCES9LSlDKLtvWCh
5SdJd6m4bCJ9TCjxcKHHYoHSeOPbEAgUym0Ys2fg4ZZTZ2IkGo5DG+5z6J6JNib2VWN7FAKGr2JC
7YXBf9mBeYfOGtGgoClZj9ese8sWNxemrXXX8ZVb9bBHvrEBjnzbRcR0qVnIXHQEUtIrjNOx3bXF
zjJ87GW8ytBOZnsjzvG+Kku9KbCpePMw8m6NYeTjXPE1cqoTL3OvKtHNBWnhOLNvgtD83nv/XSPJ
f4DTHonYf0fz86++/Vep45HKH/nPFxMb+au/Un5sl+wpZo+YKJ6kPCwOv1J++JHFFUePQ40sEOz8
nNloNlE6mkGYCxsI9fuPfhXY8yNNN6QwyGBeSY/vd40lX24QTKaa1MSSU89UQrNtU7Y0n61dXlsO
irBD48os792g2ETTPoefULYRnutMRchG53XRp8MCbxdg+ibfwNNzc3xfw1Wv1ptU0Y8qmmjSvwNT
PjO2ERQ/P18Z5Vfd6xaIUGDt7p0Y4bPr4wjWlHUejHsN6iTJaq0bbTTNvvbBu6JxQN5TVx+0ZaVR
4Vkx8fY7vpoN4YRjj0Qf4EotV5Z9MVQtKAnKyZEKje4VPT8rIGbW3Ko+WVdVZ4olVm9jkXh0Nftd
dkT3m+BSCwBhOCE0dZoLXS0+D+5wWarLiD058cvZQwJlocv1i8J02N+zwqdELs7TBvvbDIH+rBmr
SwCvn/DH9sedk0CFLa1dif1v2bZwWAMXFGNpPeZT9aUj1uTZ7Xn2vXZ6ATV4ucH+cRYcAG7ciawi
T0OlZ1e6CJo4MP3EuErIZR+YM5uVN69Ze1v/XuT3E3qaivgEdNvvf7Dxcu/15oNfd0B78I1ejc7y
yotI2jnytjEIchQUahTSzdh007bedDD/hxXJDr67z8OTRt0X3pEVXaTWnPh52OkdIXzlF/uoV460
7Bgy66ow7mBqx8qMeQWsd5B3OoDx4Pc5wX4cvUsUFiowZG6vjz4a9bqg26NfRW25qqNY6slnGXEr
WPa+71L/Dyyk/wCXW5l+9M5y++8Zrf+zP3z7N4zM//bbf4ashhrkxZorf//nmqv/QqiEsEy6b9Z3
HeTPNZcfsf8Ecqei7niunrR/MUkmY8llpqpZ0qfzc0xu/0KypezjODYKSkNllfwdpibxckxOOqZO
g0tne0F3XR7e680NcnmKWS85ryf/vHVSHMDhOf4mLzXNmVCT2xJXeYq2sunE2u2DebTI/BG0a1AQ
8wkamJd7YtIeHOdMdHSWLkjo0SKNrbsqcsG8OsE5LihLVkdKuKqxDvk6UvoItk2SL/uOJ0YrgVmU
JlCdKEyOy1hkc1jzm/E41LpPbkWPvklCJpbR17AwAGH4q6jD16uPx3qrfakYog5GfrDSY6XaB7FG
GzFYOCj0yk5cqlN2iISz6KJyLkTNXs01FgEljA3qRTl1h03o3ephvQoz7TGc2ouwvPQk7GKyho1C
Lft0p/zjYyWTCT9SLktH3TuPFc+TFKd8+4+oVf7qZRygJn/11ydK5v7J0SYjLJM0TCkv+eESlEWM
jm1Q5YF5etp+FjHmL6QiEQWLhVtm4MhJ06+yEw30Ie1IJpTwdXgaGJX/jgfqFbSTBwo9MyREhNIG
5RQNg5dFTGFYae2QD3+WFfmNCBViAZsvo14sEswVbrXKbXtfZ6u+G45sapqxXInEPUY9dapYxcFp
kPrHt4D1zpzq0Pg58/FQWYWgDoPuUGWrphGbZADwbV6Q33PGSMqSLEIGe7TQPZgHtAnGcBtoxmWG
wwIBVoPYwEzPB3SQgEU2Rdcv01qfTSV/V7mu0AHHaJJ9RKj8s66HR34n1IoH/sDkhu3y2TX9rVe/
LHD+0k2R58fmxGDjpNDhGopXC47vGEHjZyTi6Tjy0uRITHRUVLza2HR2vTLO+Z6eN2EP9FHXThCJ
1Z1gbBE75TGBGjM7lezoj6QiT03XV4dlqRZiIZCr3FMm99vz2jNwhsp37Ck+q6YdxHmAi8NR0u98
dKKqPcLKmLAuPhr+tTb0R4nvLnuXizfVZ5b5WdUeuTJaRzJzcl0pw5yr2CbaFtvQJ37QcW35R0Ie
eNGcT6a4wM2xcEecHXqyNyqxTu3qzqo1eYvwqzDNjeA+yzIy3+l2aYrLUKtgZNY8wAg5xmvVzOoB
v/nYiD33Qp3nNO5okbJ115R2G+ZbvWdoF5wzauITc9qKxYjlX+DjqlaKgOnnnI1Jg73sS0gP3vXv
x3Cco70gqR4CUOfPpoR/2odWOwxg8WzwgNwOIvTmOmGvnJdcxlqE3XXm67Pe8q5DEYEeWvETO4fO
yTUC1D5X45Y8gepBQGzh901jWriDsc/GQwt5ucHbibYdMA722AP/swrUSxNcsrwfmTtzK5Hgom9p
v2xKC0cfIDMLMIq8G3iC8JWcN60M2wvkA1Wl5ecqb+7rrgFR4M5LtXvAE3aTOWe51V43IV8DsJLm
7eQDwUZ5W3n9KUdFmsahdu/YzS9Mq2GA6D6+f8vTpHt7z1uazoaGxjTqsKfB7LNyNxq7SiuTID5D
95svEimWHPylWqJ8KOIwguVgaJtaze/rPlwaUfWgF+rXmG6fMkT7ZuyJO6hWdQPSwCNNZ+ZFsr0F
YbuHVhJa4zwsBX2yAxdMzRl2xwF7ht3gHriXg5jBHMkncmQ/5sQ12eF29D87RIRwt3HqXXEw9XLl
2O11CJ5EnieQn2ak7/g5f6Oi7uSNgDUhHw/y+gZ4NpNrLkY0DOxGKESnXVqBmlSsVcvlbO3HsRzn
tOYX/HGTuBH5y1xem0vLHHUieAzkFb8Hec62N5m54wHiSNLRJK/A0ra5TloG5l+Pv4LEiCU+ss8T
X4xrp6bSWMlf4afn8q8dnEeBKEHn2dKtQ4pivk8OdvVZyTSZuMjI67Nc4VKTdgVtOWYHdYR1Ux3n
VjLOtVLH5aEj7hYrbqEcLN3oPnL7hdlBT0uex2HOh3IK2og2kr3m3/hvaSVtJ2UmrLNBEGxVrjj5
/Jaqjo/OwNHIY22y8+8rtnyoteoY0/G6hfLpYjvky+rDoTAL+k7FOiix0bbFZ/nM8XfBzNtmgGyK
Mr4nbGCZ+tMuZygkH5mWWzawi2t7IEAUbhfvCHn9WV1+/EM+eVpXnPAsVhAS24qgZP6OrFHusxgs
CLtO/nCUT5yTWj9l8eU/HXA0mnnAUTEPzXjPpeXX5dvEcUc6vysjxB3dExnULWHWb4OunVkFG1Af
2GeKPlExz7LsmsiXc1vPUaX78tYZ9AxgWYpxQI/Ka9U8TAR+cJIUJZf/aAdhf/Rqebm3pj9OzxM9
M3Nb+rnInl71D0Yo91SrcXvqaLSo7ABc6mecuEd8G9SLuPWCHczwOTSvmWrYKxVPBntxRrne7P0n
Xnv9knt9JPLnzx54M3ZIZ6iz9rTUxTKLudP4LCrhsFIX8l8zpTi2XOL/QOqkxiOX0TSAe9MWQ2yy
7WtuFd7zPrmI7x+Y/nolejow8r7ptDB5pCZ6eWDoYGKnJRfqNOJ25DJY2L5NA2+hrYdLLjy3QWhh
R/XlAz4VRLQAmbTibinvSJ7hHK8JlN6ncxjkxSLD0v/+IWovewM/rqLUSyJYYCjlvioQ4tEaoiEk
4lW+xCpHZ7mDBsmyp3I4eXiwC2ud8mB6k/O9OP/7FTK/cXZ0JmAAKNSn8eOry6YnvjWKzGlOO7Xa
yK8mX9s813xw41rnXVVuVCObh1ax4kF9/3u/bH49fW2ibRHt0GVDmqPJzsWzW6YreLxEqDen0JuX
rDOhEEuyKUZI/BovQ5vA08A6e/8z5QPxvOjhbnjxma++b5premjWZnM6IpXJpSHXCPe9Kzaud5d3
wQc3n/zb3n4aZA+NEHu2tvLsP/uGGrFRehLwaRSnWzsuWNux04b9qa6f8RZyOKvvfz1NFm3vfeKr
W6lwYkX4itWcFl60Z9y47EroUUx6A5RM3OoJ09qMzBhWxhu58hKwVpNk8f5R/OaFRQbPQNNkl/20
YXj2tStCLEbTNprTkp5lyPpj8R40eLvIl4x5yIk3ElX7wQpk/cZTxCdqoFH45Lf7elL/yPx0pwaq
oCb7elcu/jtPXPE1C/tQKNt+NAjAPEpDnu/0HMY/6SuySOO5lzUAr+SWiTsmfvmvvKNJQJ8BxkWu
O8L9vpZfxrbBPfTOsdsKTPnUV8Vu1B51z8FihYI3zIlBh6BkexsDjnSaflYD4F5evsbTdcxXly8S
Pq5PqaaTg3wB815+/+S/Hp7K8GaV6AQaG7RMQAi9fqymyqqtiBhJR81A7XlLWUikU32iMu0KuQ06
Kl5ebrwjeF0HpPlwHHJlY6Vpp+QS/NMHR/TypnTeHJEcyD+7H/AkFG7WtdpFE+ERpa9REluh5sOS
lzFHwdmWpV0wWKtEszH682q4e/8Q5Ajg2XPx4xAw7Mph9tOO9eUhEOTj22B3tQvA34uAWDJOwARU
krWudpACuWeha61M6GJEvX8W1q7hiErn7PsRyrNWmMpMlpRVPc05UyKownnXTO5M3somrWZNCsI+
WiNNebX+8kDLAyeCAJQPCB7VlXPOlwduZwps9s6pLgZstU+7I4dyqq2c48xqN6F1ZjTXLfeRcxbk
wGPcs6Z1yCtni+OyT6GAkle7C2xgCLKepdxz0lnKNfh++f0h3HJDBiKTpauGu1+3z0YI3CheFLte
cmswIaT2O5N7F6PVZ21Dvc2AmW0Wt8+YVRvRWKtBbT5YqV8tZb9+c9fmUZaG6qf7/Nld01pTFZdd
UF9kU7LNGOhSlOfKo2XtnkqLZqXUO73OsZxQxNUdIekfbZHpYf7Guf/LEbx6WfRe6BYi4ghyrr1K
rcruQk785Cl1yHGTZQEnL2OEECZAXLL/SdmZLTWONV37ihSheTjFAwZcYFxlqpoTBdXdaJ5nXf3/
pKC/F0wFxH/QTRlsS9pD7syVK1e2X/l37w+QlzFAv46iIs80VOfcv6P5E7pE9Bw9Gpa2xpNNzHKN
FDGuHncQnzDoqpteoMl5LRZMc1HvJxhNqyeZYXzuYg7v+y/pdbJfz9fk27s6G5cxwT8JLMbFnhqq
TvdeF9Cm80GNr2YWF1sqdRdzCt2CJgp0ZnSKlZ0Gt15IG4MvTrwlA3B+M5YQPXU8YaQpzs5YFH06
ywyC+kgnvgubsfEGPCUDfQmbZmU0e7Aoho41HcDoJLE7jZE39Iy6CAys8SkPr9rM26XZkyylr2fw
TxP49u5kib1ZxEVFKstH7AUF4a0Rl3RvQ8GcKM7C9Yj9vRMX///G1rHeXvHMYNTpWDVaF9XHXu1/
SBDgjNaxRGiXDS/YA873RE02lkrCxB55e4de0J+b2/cOwMuytcAcpQ6NPigL2+3NU7dlUsKDZk7c
uL8qgJ65tkTInHkCbbTOQdyRz6/5R3thO6YrNBC8gPP6n8ZVSqMsq/qo+wfTqYkGHSSlyI26OwvX
C+noSzmQkVNpiRFn71m2y+f38CdjbePLYqtp3kJq+f1sa12RK7bW0S5ErW9ezSpdw7/wKv+0/ZCM
I2tMWayjnhcWRWFh94pd1scEop017rP0LjI3MpOfP83iKZxvrbcXOgN2m7Ix8iKs62PrQfUHu5iB
K7C/HH/z6MKSPIWiBRBsfRIZfSgYngytZftfLGrji0de6MtvFpSeN2goKAWnIIYvdsNHFlTmt1e2
MHM82KyqjnjQlp6e0YVddRqkMVo3hJyCcE1Xo1/tcOBAy68L8yDAscwNK7BGsodinAvan6+sObto
bWUNcFxZ/tpLH3I7elLxoQjBBd/MbVDIyaAqxPNQAPt8rD/6J2Cw/5vTpffXmwek7WJuDB5z2s6H
QiMo9mgixU7FngbK/MUylWX4ybxK7u6dUSqhXUP3qY+p4uzaqr7MTe2LtfMnu/f2ecQlfPM8BYzZ
Lmh4HkTRteJEWCeaFVGryamkfVlydYY3vlicN9c7B7NpUYoQCWUVR47EmWRe2X43BlxvlgEd4bdK
eCdQF9NeZMUXo/nntelBqIa8i1yixCVvHrXyvMAp6waDS6jlN/t23kM6XPt29sWYnvUheH1IXco6
HQJK0grvr1T45eQnBlfyLJHbP9H4b6Nw2rE4BfLqcAF4QvFO8Ah7/DREqLHzbFcXhy3KrmoNZXXk
fF2bQMU5KVmJiJguC82cvK/ikD8ZQ6j3Qt9ExxSM6v3dNpPqUAmPMWTrZfm8H2ghiTuJdvPOJwyW
AHwghzqaBZzqFxwQF2vs9kRrn2+uPx1H1Fp6HIyQfT5UYjaQ8LuYRACba48QGz26S8qb7E1Z0Y65
fQIU0sfw/vNrnuFOy2RhGHBcPZtkM3m494/fI/uhRElfHTscZ1y33i1WfkY6gKkgr1Lk3k7CCvHX
WtIZCnllNNHp8+xuqNK97ZxySwwK9orLNNMSpv6yTOCjGaDSTGhO1OxSdeecLdzUU3sDyb/+iJ9N
VYR5bZi/nElQ9DE/DA6uUvaX7T5SSH3BlIidZE1dfTFMCwby3hgRR4M/ORRLUrx5btrjqPVIx5vd
sR1tjpT4L9SXtj3N/MS5HJp6S8BxxRgY5kmQIRfuo07zXPErJ3iRq7ZstoFr/UTMRVBmM+gvIqOl
KzXJtLje2dEVW0ASgwwlax7oHmRbjL94pd5cf2Nu5gZ8IooBoR9ZobRboWLlAHP1Qql+6cxbQDw/
GxfefJqqSM6Q0DsEqXWJANBPORNtxEhi5hWVpAWvb+gRicMXKbSGBmKeCakFjHf7cqU0PuTJJe3Z
U+JQVKoEXiRIOMhxoFsa7rJfeuUwcJ67ufvMPYtXnfXtrujsW/keCeNkz+PciGMriKFBOUBX4luO
T5LM0tPuH7RS1qZifpeqR5UHjLOSDg4eiiy0IeufCmx+Y9ffCPaG+FtHD+TIO8JZ3ah0yzA7+zKq
rgQ4kr0qwUXtkGstyVce/Eh5rGjgmzM1T3RbXedA40C9pcYyVsONmRCrxFdZra2Hsr9z3ZguPkOM
4vT4DxSPiy77rWQ8nEX4lq+tJr3plHuxUD6Vdcy0TB0/BJJgbjAIhBgh6aC2A1PpR2djVB5io9Sg
2e0hT3NkPf+aCyarQb1KW/PLJc9mHNLwCnsIhhsBu8iGi5WTNfoXqXJK8n3K/Bv8x/Djl5LPkGAB
L2YyvBWX58jSi5NEu8wMC0tyFWWASpVLMg4C6UqCHMnGaQ491QLr1qGfFbPCXUTjEcpnNP5sVbQB
4ICgXElBAQHGHJM8yEadUm7mUaAmUiJb28++aZlKQ/btRLaMgclQ/mYlGkV50+feqlT9+kIlmbuJ
Cm9DLfZ9VV83IE5OVW+rspS2ZdRukBzKSKoH26aPruXlYmsBVhGI1At3FzudTT0LHBUqd58TGpKk
+FBsDxtN75DHitqD2yY/+U2okGfpsxsvW95Aps7/4nygxAwLeLbzSVsgLkyJsQvT/+w486y6mGyO
TvxYtMco5kI6ca+TA7R8lNj9laGRNvDGf+s4+4uFUM/hBpUwxCXLn6C1wUBTIuo1/Bm5f2P4Mbc2
TQP9Q5mqd5QjXU5V/L3mUdt8qxrQ7hL0AErqUaiILTQvWJdatc5CyXjHnIZG7mzrOLrXAETFvHCA
Bvi29eTspg4kkOQTe0AloWOE0b28ngs6Hw7+hYXBaSUDjquhkzdXaEYmAIUkouR15ZY7OZKF+iDl
Xy29ppcksOQoBU2I8EeZ69wJaHtgnIZRu+Zmi/DKqtsNZ7eV6TmJimkld9Bn87GGwh8E0dqy23UT
/jJQ2YV4d2yH7hsfNALWhUtIp8ao6Xa+QneE5mHuqaDoqPpXchrex9/kgqO9betRcECHNHGvItU1
3IkTQ7a0Vdligvi00WMZ1D+xKxK21mr+K3TLG3k4eXhJl9F9RbJydfikUAebY6E3Iow6eN6FxuPR
eHDH1dogyleasKd8pfyV5MUN9oMSg+shbU6YZt4y0Bu+691VCJ5wYcXqmnVIYO7m9mbhJ5jOThJY
jUkzFIZjYFDNxt2EwE/R0CFlNUUYsHATheiiVx6ZuntHC25LJqCosnuV/GRc5n9VTJad1TsQvhst
iJ+Q10J/zKQLk0MlOKlLBoP9bklokd/Pip/QwgcaVaiW3oVa8EUVsqcJ+Vcqrm4F3q4zB7kPjBRn
kzG497BXr/FFLr2UjwVFdTCD6m9J9WZp9rMt8nEtYVInmU5z35fORg4ttXBp7azhoRnu+IOutxrs
LVtSk2pGJS/BR0nP2ZkeEENrCy4n4St/9SGZrbUOXRS4siBRS9qbKImVQ15aXmlsKf74+v6GbcSn
FXo2j6V+xDrOVnDPUGdjdurT6JcRJX+zJjpgNaaoIg+boyEs9lGvLg2yoSWJMa/XjxLRV2mzy+ne
R2/2b3yHjG1YP6nMe0w/znVE2e0XXvBHh8HVbKqQVXQYyRphPd47Vj6+QmFFYXrs3OJkOkO7merf
OYwg7raIDMgc4T9Kw/Mq7cEckwNHx05g9qg/lX6+7sh+0+P6oixQu3X7K4HUUpOosmbLsLwcq9jS
X/kiJ+/HapgtZS1t6RhAFrnsEEluSlLQAOVXNeWKy+bwfi/UCWk+JUoPsdV/b6zqm5xZEy1CMyP5
LTFkkdB0JimECCDenRxKnztTOJcfTSqAgOGCGEvls6u/HxtChtLtLa88wn1G6lS/CDukpDHqWwxo
iWPQqvaywF02DVXel5KWxRsdOOZYFHKkLVi3faqSeGExyKoBBJeHxlPgWWcBjzy4FMMeD8FuaArO
phZUjT/Gubujt+AxYieoMcYXW0Qntz1vlktYvjR73ReNRas0/LRkneZ4ITn17VtKZdGn63eok9NI
FkVkTku33fh5/MTti0WlVefK9xe6lNy+2CMgYW6OTwPllbG3wU91mupAcciPsXGoKUmv5djVwK2F
aCX2CDsXoGApZhuZzCONIGN4QNbRI4lfjHa8MpCam+nukuYZsn1UCmXX2PZNTeIa0bmjHNrMPFcO
QA06mDX4azyCr5ZrPYF/xhhWLA9JEc30tmrV4jLiKEHd+0IsKjEINxsOruxCj4VHSTdgBPmPpLoB
fCeuS6MnMC55px9zBg3PBAQbvJBQO2RO/NAV/VXrPcats0oJMq1M/SEeIbaE81NcUZVSd0m3ae2z
Eod7yV85KubKRr9gWJmUxEgBHJIsg9WtzSS7S6dmozOyavni7yHr8JAN+4TcUOjtCUOyBHkBTICO
k6xPMF/IfYlXQbNwxz5lwYNWUBuKwyxIm+dDucIwkYAwYtqAYYk0yD+B+wzpaAqqS/74aoxq6IFd
fwBT4taZ5hEPP4xJA9f9D94s+zHWh5QYPkDbz0fIVNWzn12fLKauZ6WJza3a6kHMqGRialJL4olB
giJ5rDXOppxOFSd7t7CFJNzKI3vnw5bprWbHgSnOraTI0CfXGQf0NVYObpy6z1PlJoc+xnviAKrs
aJFGrZQbXgshi2BoE3TYFhCFVm1u2j7/3ZnmLTstT68s4I5Y0ffcxJQ8leymoEYBhc92ZbFu6iVQ
KRN/q6sISIXVfd2mlwN/QllzlVKKf6Hov1ydxrKqRIDiE4spegGvCCmIUWzwrRwthbnzxFL1LEUn
jJCrEwoP8FGxZ2Uq9BWmGTn7X6f67kGyb0RSbc9ky/5s7K34H8xIN/2VQEDE3Z6ng4XFm6FPih+6
nJcMm6ofsGZrumuu4sm6NfuFtqaQYtLcW2wa0RFID/8Qm8D2IBclyHIDdkh4Myu72ebJsBWfGz3r
I3SGuJ+QYFUPtPkDjzGip4GVGnNxVIdTrF0iJU7/PVKtuCm4bjwZnrzghOMUXgcBxcv/xyByS05b
8dvQtaWecbB/ABDTMOkqrNQLs/h7xhmZGHQkTx4wMzGoSzUaYq94Sn2wdkRNuC7YTyYJLVihl6Qd
urDe9N1uBXdhu1KuhmiVMPwkR5To07UbxCMx4KOm0DyeT6LZiXxITrdUlp4SXlGo0XOkfj5MHzAQ
OTVh5+qqBToEHvH+ZCCDWA9gl+nRq+hVWT9RXHwoXOlOQe/pU6NjUnTlyxTeBxiQq+rUvJimgXAE
yej3VzVZJFEyB+lxZOtG85MFxUrWFuarGR/FJCv+o0tzJPqMyPkhGr1JaF86YgOIW9MCYq+hXgsj
tLYs2VtRVv5mQ0hSENe+0epHXjXsP35YcPgkUlAgzkLwo2RI3snZzyuLFC3hwesvTbrcArUKJZW3
6Fr6q1O67rqa3HtBFjwQohFO0n+wmoWf+XreZDTrVo2thINW/cTeFh4ARdKZyZkIGw+NJaquUL6R
E7PbGw6bFpbTZD7mY7HqADmINqGpEicKHBQZ9q7yA7ntAf4Wy1USzfwQX04t8UGX4JyxAcyLMMig
D7PZbJLRp3uct3K9EpXW+9xks9G/m5IwxBZuzKj4paXVT75HmH+YAjtNHnklRrkqaBLAv8cQkirf
Wvp4PtrzjI3mtw3izGVFa2bCZlAS8fCFt8WK59hyqvJ3GzOHWfkQ9flNBakyH5m+lP6DnO1gBXnN
OTgQqH+ZdhTn5SxefOfcSDz5BmjNtMpWc80pjyNaVgYrSZIBYWcjpEcHWJD7cS/mkZHEM9owrZ/v
IP2r65/Fq7i9ejAVXB9MKWV2GSzUd+WMiuhxiovDPAhYRvfNhRDJkInLJXjBTHU/JlGPoNzoB3EF
sAdikj+/xT/kwEB1/uf/eWewO71wp06b8P/MNvvFCND3bMX2xnd4OTi2PdIbIxIDsBMlpZ4Qw31+
C+eKWxAW3t/CmXteemWYNp24oBb9RWBbsICFWxE3w5Uue2TYo0VGL4iTnGmsu7TYvy75LCAqcvYM
Td4YWwlbcIYwkOIMfX6X5xJlL3dJUEeSkr5f1Ja9X0taOQxuK2spgaKYn0wLbhb8XpaPUFlln7lV
dDmXjjgrw0TDOd3ZlbTZ/uI+NFk0HxY1NRoW8Qz6D+e9hamAo6to45dHn3bpufLM+SbnPSc361jx
gexYPgwWw8B9Sqbdz4c7Ycaq08S/CeH/Ar/Hg8LE7/zWvuSj9FgRQivMXuRnFuygLK9sg7ANAEJ2
tfA9BAnjiyUvwpw49Qny5VVf9CsLkpNgDTQ5W7ZYG1uXfL+sldLaIWq0hcMs8SMeHbwT8fUB1gQS
E6c+hs4Z10SHkynHJOaqC67wpvgG+aLZKb959GUV/jTP1OV3M2IgYtu8vcB29pg9LOugPUlUzFMw
GixhozW3g8adc/devZDzNdxcGzkUrpIXMBfDTrAs3i6k5za4ijhERlTTzMa5lIMF9thOyP+p/+hH
T8EMWQKrIZ7UrO9lMWJEW2/essU3CkpRpQALoGhyYH0+7ed6qS/Lz7VskhE6+XH37Fy0/CLX9Uph
+VGSTnnsRsk0mgnfv3KaGVixD97zkjvQnisONHkaBixWihsMHWcIc2e2D7KPgnDDCMnAy1OwYHlf
m6rrWoNBSWShNk+xE99KkMBfhMiiKPAi4vlaKM996H6xqs9zHxJ+0jpMivX4P3V9Z49XaqNaI1Cg
HyOFPlWJfle60OP9ehcn7VaAvoygW84RiigE4RDKvOw7po9XPYmiOKD01Da3TpXJsRVCxftiCj6a
AFe1ECp1QBCWyqqz9Efs2FVh6PiNslOSdiP8EeJHRmjGKAm4C91ccdkkFphUOKAGgnKdJwt58Iob
sftMkplWMld8MMZosM5p+7LmsHdoxwvHIKGpgHxXgAMtdTz0jl33ogIXXdWxcV1l3n0IJi8HpwFC
KwGY0A6T5sFtDwI/6VKLIBQKCb1xNENglhf6e1nt+oCOfkTd1vhdPHpb3/HKdYobMQf8LaTOEQG/
e2WqhB+v2V0qi3zSObUrxEGBgVgpEMYkvJazQnaXbH2JoOAeiSVSu3pFCcYK700h2nTGcocGx8rS
FAF85haHWwPlquCUQnVPJsk4GhV+Wqwffafb8FI8pGp6ypTg0XD7u468RwOLjjHDSYj7+Bf3JENp
TNdLft03vW9WLmG/XqEBTLFYVs3o6d6RmqJzDO4GLptTngRciUzqYfT4vgpC4kKs20xrAA7eykLx
AsStBmSzwtvK7jaC8fJAMRA6zpcBt9/kawnrtnFLqEqs1EgMylsIH1h0MhBSfaHQ3R0N17W8Zrvx
Fv4oxRRIukpairiYAAcbKr4Sm5bBl33ceyciBd7Nbmba5JOEGhlSMYnqXzOxUrVSZe49JpK2eCuJ
KXOIe2bI8k9ZhYRLZrht9PInQWREMZhFbM/dTT4pDHxeHDX+wHr1NONWvLdkTp6EasuvupCglPul
/u1yqf5ZDCP1LCQPLnrPFk/a7RwQVNxiP36MKZ3iky71HThVQnMVI2oZNPbmmxQcVR6kiLTrUDdv
YWZfzeq0HtPyhkbVl7b5LAeSzH8gxRYMhcxQF//MzehvfoE7/W3BXlJ9XnhZfJl8QWT4P+MYWUKi
YocqpZHuDtM1t7ebveAxrGk5WKHnCmTzEnPNxUyZDF6yiQOuIT/XWxubrmviKnDpSSe35pxKmI6s
6zIh70/Cn7MjfS6pCJuG+pRUdbSR80Xzo79zr9Y2tguXEURTKSt9a1f5vypturvqqYtj2SAd3VaV
qpUAG89foYhXBqSoThy6/PnVavHEDbJuIeItiT2RDHtZOQTTbUKg5z1oU/7ARjZHTLUuEcvn1gye
wbkfIdbMIcoil0oRwXl8NzLJo00Pq2PmlKvSCfeS90hr0hbVTw9EW6J8g5C9HCgOG1Z5S0s4W7/p
CWILb9Gls0rzsiRhYiMJTIas7J+99sHH+1HAVdN6geBkQICkZPFTOXCJVxEDthPo8gfGmj3EZmBy
I2zYsojojXERUH1CTisCYGUrRHV3NbrTtRzmTJYsNyarqKiOS64sB7CAYKXcqzmZOftRbKfswaoT
VYg9K40LMJDsJo48O22fMW+NGd5aIeUu9YNlzNdcvxtwz8M7/sVdyfXF6RE4SzI3L5vVx7LzRSgb
buoa4Uv+LX5p47C5PFje6ZWGvRc3h/dzhxX2lxvh4HXGQylQeExtGfQghXcL2QIjJgBUH7b/sgGV
hPRP8CDbEZgUtcyj4ecPlHGKV9VZ+WMbpb/AQiMVuEH9JQe3GF8X/4RNXTAPUdqfxqRcSeBqt/a3
2f8G3bc3DhK7ChYRAiBjRsRrEsI68aKQ6yRnCLgQx9pRksOsW0loyPIdzVsNkC8KzS8Iaedhx4fz
Xn/vTc+uk8csbf2YKOFxMOvt4KS3Ug4nFi9IlCsnIOFR2urCYQVU154JQL7YAnKRN570h5s4i30U
Gs2Trw70owRbduxfDQhovqyfPWE6vnWf4/xxVgsplEX++fXPsffl+ohnIgoD2cXG83k/CKM2oNjp
okAinnBEPVao5Ddi431wn2FKXMTcJvGZpTRalpmsEmIORV0nTX0Ik/DxNUgTOpYE6p/f4OJ1nQ/Q
mxs853s0fZFWlZLpx64pkDaEOKAX6wyy2ZxWh7Lh9bKJZclzJGndYeag0bQfdAYXQpEQ3+UIZN8V
9m/aQEOhVa+nCWxgplT3mj3i248JEGpRlpcD388Z8/kjfISTVAcLZ6GPCLD0oSkyKJ3mD6GZHVPK
+S7y2eLewr1JLp+2qFM0/u5L+wt218eo30XQHvVgFxIPCZdzLbzJ1qcuw/M5VqiQjN50Mc7jPml2
jkX4Hx714e+h/WmAOSbQAyuTnlVkwujYMwQZHVIh0bgqeqO3vqtsnfjZqiwMafv0+bicVZBBNmJA
4PCg9enZru4s/cLeQiNmVk25radHIw03C9EDVyROOeqMZ0mj42cxPTMX//zCf5iQd9eV6PbNddNR
dyYv0NKj+H9i8uD3CH/Fo1kX8ry3U/TFBRft9DeL+PVJgRJV1gE1fWdXbAbTmelqlR6nGloLZWoq
2hni1wC9EYWycHWl3uFadoW2t6evBLrl6z+7/BlukDmOH6iJmh79Djlh9o8YY6xv6AZfGFUEqj6/
1nLkvxlchwixCIMZ2eXpIBkkqEsDyTd2KQQJQy3or0mDMe5B0QFPZ+HNJSVEEQ6i2FxK62OcRrKk
v6UWJEK0HONnd/QBkZ+wq/hh0LiRxoX6b/492IZ4DUPTHqRUSP7K0SN0LHvIHcFQCxDMgf4bF/KF
vO4V4xpMVYJLXlk4rnwIdLKUQhTqWoTIgDfMW8jHr1Qn0sh4ueY6His675hHg7SpuBRCI+KEDZcy
WnWOBLyjq4GcFqnpAFaWwa0/Vo+hTXoFwBrmApYT2C+W1qc5UWL/44X2OK4awCba0SJ1RUrSmfof
UbpwlbxqFIdtwfxx2tPIQn6Y42mhMfCTOi7+LK4S63egE3U+8ln8eMkb2JFyI1wJ3oQDJXioXI54
AXBLkGCdnaUGxUGKkXlgdyy2dGO5FgpUrhWXeK+VjznwngUvJtjIqyfNd1fgcsQqPKxAHYMRIR9g
wU45ka271AfJHCSXYRd8y2dlP4G7eEW1LvkcDdWeHXP+ZTs0rrUPDOeNh3KU3UW7OqaB8Bhc1kTY
1CNfdHEq2ZAXl2kuTuL7NiXR7nSYSQBNrbtkvGLOKyyEwCPlEP9cvF0/EhUNK13AX0lLwds3J2+V
gX0KsSImuVZ7gqDs4zqm6tzEAGa9rDLhbglepA20O+F5GSkScjwWVdfptxLhAhAf8Vi0qvtBCmU2
C4Cj4bYlbQ048iC5TamFl0OxMcxtmwyYzuE5bY1aUAJ2nLhcLAKBt2UtZPE9PxRiWH5I6MSYGwpl
5g3Ml5socpN13mfgrpD/RqNagezf85SCAHWecyk8iZmGyMIC12DtSEA8OM9l+Be2RXzaAnYSriTl
UiR9MDQQJzcSjCu7JnzCmWlGoG/qZ4FkwBVW4taainKj9bAHSdsWe/oTbEj7uYhEBBI/S2hFvCrp
9AhxjJFgdciLl8zSXu37VW6yQCyyr+iqKDc9pRv4k1V0SphByMGLbsGLt10o/pWQXqSKTs0AKwbI
wGZ+iYNB2kq4D62KNjnO7Sye7GuyXyxXlNESF73xDlFooi9aqK3o0n6FV8nD9hzho0HmnJGOk+hR
NQraR1InP+4le05UJa5n05tbdVTWEuuSDRDkQCYIPX+Qp8La6eQCCuMZfFF4geLftnn7Q2bPD+td
3X93aBP0+an0h2AIIinuAW0f6KWAeNj7Y8msrHFKjL5YiNJ0VNwV05M+OLvBN/YDLLrC37slsVAk
YT5BQjm1S50cK7ciI01Yg5WRTPoA21AnuGwtsDI9oWKx077L3BZMTtwjCOXSh0PLfTKuxU5CGvwl
dFGBkGMq6ghe5JwQiwbbY8OgCP8CwutVDGEPAPoC+xtdRQqTX5sI/3EDLqknuPL3aGFewziX1P34
YLjDF97gInP15iRDvlCjUFRqyxDmhn135rNbLZ1lSr0Y7nn+BJwmnKnzsxvdpqfB9GOOtX2tt5wN
fRKvOi34PbbxX/DfHkfH+K4WPHkcJvdjxH4Y4dYmtLFMqaMSYAYTSPJbakLidPyKL/wxjymezv+d
/+fsH4SSPTdTjPQoQgLi2oBAK+k9+8JBZdU7iIcqx4rulwJukU6dhkfBpUHPsYMCoIvVN4GT2f6S
05NVa9f5zQDRNxm9FTYeaykG7vNVuSRf3ow4rgtCTTDidfBG3LSl3ObNeR5niVbBBEuOQhF0Z3XN
rTNgAhhijWMUdvpwfuZsr5X0r6SPf5fWVG7E8C7MRTP5jdz7iodYYBD8dbFfJLZT2EpyYDkmxEA5
lyR9h1GVte2i9CfPK3R3tqVlwpAAMHw5NoUliFvwG5jCBf53n9ui9df1Hew49SK12LgchTRC3cy5
DLCQPxbGI0i+gko1rT61PFhxBIoC0MLvUfurfHps4vg+U4H/R+fWTB6BDMFJ0P+pTZOWzeE1R0HT
9D8En3IJ37mvJoMXgLkqUaZR/Y7kPT5G1RzqQu5kzLuV46eDbA9hzgnjQoJletUenB4CNcZbR1QI
w3upWPkXpTmLtTifN9Q1SBOhiK06501EktmqkjAcUznYFnQM+y745QAzV9hjoiCEZR85EShlXZnO
oxCcBEqhhdkNV7oSky2nB0CE2FU1exQzbWqT2B+jnH/IiFgvpT76pEk+Bn9O8DCglYXbC8/k89X4
p6cCnKdInLwT0snWmSM9pkNe9XS8PrJpmEK5L56DsnJBP2MSSFIMz1rBEtaYorkNriEkCb1Bjq2C
tLauQ58olZAKgXJLE2H46c69hLPQQGh+RsvWfI0D0SW5ZI+FIRhN2eWcdeZK6sbEl3UyELPPHwzZ
1A9+MyWAFsEQU2WRXBHCyJt9BgfQQObBxPp31i1PwIHNAwpTSzBH4WnZTbBZ0BPvmeNpI2AKJ61g
mGIMw2Ibw+o0AAZ1FTSZLHssFlrMuW7ARuL4nyPS4rCWtFxEmoQlviTL2UVwy2TDvbwEDtJOYpIE
/Vx+HYx37DXZMFyqUpoXVQZcpf/4wuI+MnBCzHPT9od8SDbdf5ucT8melx84Zv97BeR3z0fF2RUY
Wj4i15UtzsPL5eVl2PUwoReUWj7q4yPk7j1jZFX2lh/ycWWO6e9ch2uRx5BUWxBa26qa1ZUacLed
e4PdgYpFz+h6ELb5gKfOD8ENPPI9IctEi2YQhmpxmcrmB2hd1sAjBWaNCqKCDEefJY7HQBW1KBAw
RUmFZg6lB5XbVSvFhWQN/N9JTUe5tpxHmTJyTvZKMxDEQt1fbrf0gM2EKu6k0U+TBiRahqq56d0X
WEe8Vce3qTMgPUb/AuTVnvoyX8PH7RCoaX+I2cEKiZPEePOwKkbZ2bkD+HJG6YQV2yjuj3fsTX3o
tQ2I4ORSaA3dk+0tAJI30DXOC6VAIoNECg5I3dvBhxn8+ZI+P6vl5HCR1KQ1gE7vCnuR2H2zoskI
5EGWe/lxKsl2WE8yuy39nbLxFLsOztkioca0sJg1GxmC9EHIiRK9hGKs8KAlyQ1qG5CFIJGDE9hX
//LMX3leH7ceUsbwfVRUVlSEbt9vvbRXdLMN/PzIgDyCPWR+9U1qGD8fj6WV+lkYzoCAeIN369iw
c8nBnkaHqe5m5O7i9JZ8wU2c4QpMkb94IEn1RNH3fWrsyz58yKZHgVMr7CtA181SuI9nK8JEWG2m
P4cHK0cyWzVDf6JE30PQsFD7lenP1TDfAfzL3meNS9JI6mrELpRkUsLSFTKV0FxZjgyrFA1wTLB2
hZpO2DNyT8JkSsrwlnP2ddNyYaGrcqhKJj4wFQFNAju/bB0kPn9Q/uPZSBTlzWPj4+0zrVnY/u3P
aUy7zPEfyYy+pn8KKkuUh8g6OWQV536flg/GuEkY8wgzjTyolUjrHuNSAj/ff7Q0rEasXbP62zA9
kAReZ3pylSeUBoBGexKQiv/gQcryHLp5kTAmVIMlTu4FKZtT3CY7xe92or0X4LpIblJSnzZhnjj/
sN0gHtTfaKVm0OlZzmnaRN/R4GW3HJ4i1zUQGRBqzD7ZwmIpMPl8gYh//+bEZmlY4vcjCGDpLpjY
GQel6GLLrTkYjoLPy1Urx6cvyVdcl7OD5vUy5PBVYW98IJG0fTFTih66RzrQVSyAZ7Wvd01fHySd
+/kTnfFEFhFJC5VNh/J22V3e2c5SWrOLUDeJ4Ta3u4XFah4QpcOMDjF8OWALqQYNITWINxQwyhNt
WDG8wkay+/aLimza274b45cbIoDAJ0K9HHt7Fj8UQT2UkOnigywEvffubb+9FMM00wdL+pvjM7It
BNKuKR2PaQw5GXdYpsIxOTolN6pAeXGnahOScWPHGMqjjhI2xQY8FU4IJqubvY08G38tquZkuclO
LynHie/lPBSdOKmiKe3TYsyp1Ym3HvmpYOy21vjDh6KOMJ7zA8nI0gDdgCjiNPTRsduEVkR9IJRD
kWQKLFqavGpXSt0Dl4MJWlrE8Tgp4tnabX0jEQd33Ymt5zkRQOlNFjNIgdBqgG/2edeLWGM8bVqb
KNqB9TLZW+yKxMuvZ34T4zVVNrR70ku9Vl225Ulzd6mbiCdNRgzPXUoDJCMkOXw8KPQZ6c516bCV
Kp9EE6kpfHN2pttIQ0KOdQvkiUY+VMXIeMsjkIoSukiEgYJx1nGjBPWMEsZJ8sc5h6CJ/mYP4xi7
1tNwgUfiBlgxFZYJ3GDOkW4dqGIp0+hCqtBEhXCR86BrY6fSdQi20VZmXxzHFhBFyBKzfQib+pKm
fAstMSP/41L1qCIVfkrjci2A9IiCAPwlpDLVofgZZBGSn0N12VEUgRYHTcKux6LZFcNhplCc4chN
Knhe4h3F8280mmGMRva3bzwNMQxI0bU4zeR+5RtlDNqR4NpodrSDELon8KIUpDi4RULB8DVhTR4k
7BPpQmHEBUGxKZht2bdwDBgmCxMpfN3MxdLip9RSZ4B/VWeAiqW+rsdH1g5/gQOKOE7B0ljSdjtq
XS8aL723o8XrjfT5O2mhe72glFIkBPFCJKKy8vgWZQWhUGiWu5FszxCX6K9Hq9x64HgQGqVUPUX9
E+/53JiccfReBecMhwY7FqxghFPeH9MtTYsDvWq7OwCAtfBOxEaSgWekqD2QnDbVMStqSSQDLgjV
EkJmSJtCiRGRSVllUoMF9Cd+fVPcQ3lazYibfH6nZySdF404XSVcNhxThyZ3dqe+MzpklKz2TlhL
cghLci3P1EXM0mv2DT0tWb9WSQf29kI4C1JYqfnWF0Hge9jh432cJfco8PFyTUPSLJ1wU8kDLzNm
Lhk7tpRUbbPGv3j498fYh4uel0Y3mmNEkY1AHqAiklRl5NJRZy8HOQZSYkwHSt8cgqK+cKcIFtGU
GYlAPr+RZZT/d57+dyO0vLBIutEY5SxWjD06LLnp1N7VdbgR3UQ8osJ8JsMuho3n72HkRn58TcUJ
1CUrulLsR9GtYE/gOjBBII9QAKScQGw7NUWUY/yX8wZtAVL8/JbN8+NJhP502nT8d8tnE9b7NmC5
ghpcqz8LX7i2olupII3HA7t2pEmGRbcJWfe11mykiFv8OpF7E16sGNW2lSpJaugyllwUNTuCgMUq
y2+JpXCmkFpfScWh5N3ZpVJdI3XMkgwTAk7ew1GHZA6tAICn0eEBF0+9VV3yalLjPTQxkYoTSo5G
JeTnI3CWKfswaee+uKYGSNTT6O5ugn7laeHeAoFG9Pkm6FtIeVu5wxhUkkZQApYLnfSLO/jjHOge
cBeCRBYBwXsz49IoTE9Vlo3U1+mUpLx4xqwFPFqoC7641NyJxMwDvXasfBLseCJ/b44KCcSvbuhs
Q9GYXCh/yPMADGg0hjXe31DlBPZABO8fx+DJrtpDFVDlynEeSW0uJYOiC9UmiaStRNuLHwR/iFlD
AfnKdzwzKNyKKFHSHRzPUdTdZOzehnS+r+k9oP0RR8cGKZdwji5Vi0CfAGMGe8Qsv9oWeKV875ut
vFzXIJ0tiu2UXatn1/Wk/yENvMtjXMLRI1z33HBfufWNRmXrECf3TVb9ogL3JKUPKhkRc5z+mWMa
ognkQeW0vzYiGHup9o/4OEbp3wsqyTnhkGwlOKAImybccioLJIGLKj/aQFuEEWg7QHEOhzGexgJN
dHholIaIDILn57bgL69+kqAPvEKyy7noPLKUUdz+y2WEf/R6NTmJorDcSd4jhwV7adYAMCRX4jS5
92c8MOQD4Ccsc4nq4wARWIxOC/8BlLehHlwCdxGhrcD18b063bkdY9p64TYETbsjASmLM1aRg8X6
Ck9QOIOhMIqIH+mXjNBw9y1XkZhOnmDrSXWNUK1Ieb4KqIt7gpciBdVpO9+xppZcLliLa+ybwYYk
WS71Vil3yA1L2RXQBb29vgudKCSGR5iAxBrpI+TK5XfizQhJu1SN7y2sZ/w8eZvgkKGMJvr5N3yT
FOjxJ/Eims44igeVU4wtLKZo6Dci/yU11CkuFXkayd7ja41BuSpQCxtqZTUl9Z0UI4tKAMjKleiG
0aX5yvGPVeuY1CRTDK0fGKR4ri6lvEWq8XzTp0Raqm9wXPX/R9p5LkexZdv6iTIivfmrkkcCUZgN
/MmAzabSV6U3T3+/kaLvlgrd0o3uc7obJKRamcvMNc0YY97lHorkMOn4VrtH/UDVNVXaoMFvVq5I
El3oa+4FqS7jymVoe0M0oQ2N+3bM0gu5+3JACICuQbB8VkCgXHQS2BMNQ39J1Y1GkvSjWVU39uZO
WlDmfv+XxBXkwXQ5nXzjQIkuH3EqkXCUi0pGoLHdSsg99J6CAXnOJs2D6Iht3cH9u+ZxRKFU+Rpb
xceK9Mwfwu9AhKATtnXXG06MML4rEtxEImFDw6LP5tjRuIMSeRKVQsZWBYlDMT74e1eiviBcVv0d
vGt7XhVleS2UFqtV1vBRR293lwPX4vdPm+QjZLbH8XeRDSM6dnwvpAPE0fHfj2zdnNzKtkOkvimL
W2otF6nnXS7V+FEgZSuI1I8ABuREsjQBxCt6r862tYP3z29p8ysFzIaPh/DCC3+dfsYXTJSeMYzo
QqzSlH/0jI2/mGXSOuzY+TuOnbuj02m9/5JAIMnKeFU/OZSuCUXY+WfdaMVbT09OWMAasaDrSXAG
mHrosBDIsV7kNhK3vV9lEX1oA2aBJjwhldqWQ1kfPjkca8AjJXUSI+3QEMjExWJB2AG4MKUVASjA
JSegOf26a/nguUX2fIe7iDBaxLzjzlD13vCMZCCX5UTJrbhwVlD/tKfDufotDPRYbModUT3UwpL+
o4HVKVefH6jFoBKxdIhG7Jxbi52lNFI/em8pYV4/KtnoSOaeuxoNYzb7t3TcfQMp7+b1++zY3WBn
cY1xp1IpiWhgax1h/rs8G5Htd7pttEgclPQ/cyxpjTGrvurUSHZeUvq+13+Ci/KN6Pz0TB4p32pz
s6kZn3ABao8fHT1C5gRtU/sDBLGJapOPCvASXhpFswotcbqx+aLys+jEc4rkWpdkVzvdEA3frAF0
0rxy4Jw/71s1dUV5Fi1EEjirn/rknh+jwS3o3TZtCR6L0n9b9DGh+L75TIPVc6Vsct1VTuNtyPRJ
GOQTTYi/lLRh44EzwHRM9kUR5e+DjoJmTN+0tpnvcKHYs9gQ2SHI2GvCPYGFFpb1591++HtPd2Ng
yP5W6NRXppl003MnQrLzRI/41yy0TwnpKCozq7jGaz4076iyvLGi4ofjcOpkHQ0uFELWzku+pp3z
VsXL/QQKo/HGj7md55tD078Z+4l7Zd+epT18e2M/TxSCrDsnokXxPnuw6vYSvCETpgS2MrN5lMl2
C5zDH+PiXeE1dSnlTv4UIJzv/vYLQo8+rfoSpQYeSFAdvlLBkx+NmvQL3/QXo+GSG0nsLg/G4QO7
AStR941IEiGSnPp9WPkVOSYimqrs3rAoBYzv4Nqm0r3+lH/NH1xa/OxIV5l+B82fx/092Cp3j+wg
JjWCcEdND8yRUk0rwhmdL375t4fzuxi7Fo6QYskxt6TxVrJmISMEk4BJRYtIfyj01NPtwNgW4dXs
hDfoBjxk8UySIp+IFFHfd2kwg75Ah7C3TwN7IvvZ2vjj6s5A44h8dN/kzrh9/Q1Rh3rnX0n2hUaW
V/2UkA6BFdZ7KLMg2d9Vy6qQTH5aYGQqwSKRpMX4hRree8AxaNd/s++thnqQv/I/3QelJ6XgBV8l
dbjZGU6ZFkq9uEV9xnU91/Y744BuQYanEdE/rqMgZgKi0l3O1SQeS5RO36Jdu78w0+qHYTpXAO++
TD2CIv4uulYOmzkkxvlak79XXVLzEsZvbLv6HB/av1lVwbZ6iFD8YBLNLpNoaavkQ/uTfwUf/F61
so5knAK6qMT2928PZvnRS0j/9fWPiQ4P2gk2d8uS++/7Yq/+NoI3yn2taFzEl4fU+jBSLWUYORBQ
v+mriFhOCAKNf96ncQ+dYv/zUFPTT4cbgnjpg1h9RysYvKXUw8c1unD4oK+mzqrPaEnwj9U1V375
tvFsEc3TFBabUNRO/UYJ+hTa0NC2f40BeDCcXCgJilpXRpe5gvUV0bEEPBU3Ba6E4OAgdAv0AZSJ
EnNDOD7Pzd7UaYyIEgmw+BtodRpFXvS47YzRPrimpZtwiIvPZRZfBlQWDhnlDVhconMarn82jMG5
EfvvVedQjdtc7HPfnf/KaFs97AYxprwgAdkyf4yaby7frfK3TThelK36Lh42uUG/ZZ+spEm1f9ec
GSlphmZ/dliWNw2hYh6mbyuj3BRL9qsbr0jukwvygQhS6Zicjw0dXybnr9ohm1saNHW/Ltvla5t1
98VSb3ZIsCO8s5l3zee8n87sQ7MZY+/W2n8bduWF6c7nfQAm0rPPoUxvcph/S97exvRsm6OBelr4
sanTTTvgccT+TYMX2vUetZZrYMpIhjqbjlxfgSs5HYAkFBvlpER5UsKRpNBhaN708Qd9J0URJiuD
yx2xg3K8OTLFKt4RfuuvYpyzVBw1fo2j1RGDUm5UcknWIWind5RrL2qSjaSElwipvi8edVFSxKDE
uA0kn0GC6j5k1zT+22C8N8IDai30wCU1F8K7Suf2bHeY8YwewsNXb0/P++Fwdij3b3qCFD5CiYoM
wB3EMT8+/ATMMNuPkm48lu29aWxjExyWuxT8CqjFi6i+OcDd6FvO4PRTbjTqUULDAtFLR6RYkPaK
lbjuv9rd51WFTAiBLnwn269dVKL2NKHRRGZU2ST2mpx9MXJB/REMMJm0weu6W/lfSjF2nGg3+y7V
ROWnlY7xf4E5ICEvimNO+CWZC5gvG95m9e94gDSPtjaxBz8rlKZtH66F4ZPMEyJDgDL4nk8gK3Y7
hX3Y+YipkAGlv7Cwtr8LgMStVZnf5NFBxOAmL75BCOGQLSUV2R7c1xw9pu7JxVkH8xddxDd6wcB4
S5XiEYUpOrPBA0r+QPeTkiGujacJGY4jyiJAErtVPlr1tCYgYF0egCuQNObFjW+syQTSbKfceiVI
zt2U+YR47flujDB0B5CZ8HAfMT7AN1w8DwqA4vsO/J4ghBQB3G8LzNeCZkMKibU7rSa/RzjOgJXC
VXCmGuh+T2cDcmJyqj2sruXBJNrN38bgn9T5hItFg+twE6NBquhV2wfKsbUt5+AmQ/p5rThTkkpa
6qjmNWBCjOGKQNrb5XlIXkyAma64KCZ3gyyjjWgNZYqMi8BLy02Gk0ue0Au6CxxnvCXjLIfg3O2L
98ki7Zb4WiOomRMHpm4PFzGVbnKOxLEi4pPRZhHVhQcbKBav2LxSqQGIdSmtHn5A69o1j8ynCAiW
mkbQfkCJQTPvYGVS8R3yGLW/aSPAKkhOpRPlfQVot/GBmFQpsejFLH/3tiZzLgkWP6uvbDaOz1tK
i09pW2N05dYEcQS6U08ppUr2BU+pSmW43Jn5DhcoWhXB2GDjjqKNW17AhkDlPd600uFvrgywxYLH
8tm3AbL/VYulGYEqE7yH0YMILuHQfBZNbmxipP0+mT1qla4FnK+FnBPCg4JTRUOL2tttRdThEElS
CMOviEOpUAyRCl8isoBFyruIfudUe0kmNBPJUt4KACivoLuoAnxvNtadvFE2nJTp6fPG33hZWhUw
ccVZYdnvRIDxBhBEHDY9QRCGdKdYi3fNCkuVmq00WnS5qQ+Whuu66swjqT+P3Y1+kcmSOJxwnAE9
i7WlpbWrE6inEoVS0FNhsB2qVuH0RUvPDgCr6yvSJcEipCZbhm9K1pI/Bm94p7RbmtebqfsWDtxJ
3Ztl1yqHpFfk6KrTmPwkE/CtAEzUxdPpgTBGQZtU5ImIdXCEmcmH8Fr2P4Z/yQGVmCf4OjlGcugY
sA+rK3XtQujDXWHsukzzCI3yDJt8WDaRSde99TIgLwWx6AptKPUuEuIM46KH6Yfoypwfpl11EaHX
CUF8NED+MjzkB8pen3TNO3V2u+AfVAkMDYIBnXahAcUT03pJ6FVotNyBBC/4D/62lDylKMr4NuhX
SZ0KIssrCthj9+x2HxwJpUiErtqaQKZJbhNJimEzNKhST0O2dg+j64ny/UqtKj8uDJE0UNuKDbiD
FMDpVKZM21iI8f3sbWiLiNtkecX57/ICX0kpkd1EfFTuPQS1ljvxZJVM0jkURAnDrts3W/cTh0qT
vSDKQ2robIIssozf+ABl+32OI2slGyxQELscK4Px2hNJCE9u0fFv3tOMMniQPE1CLpGeUZMeqreI
FNHTwkTU5POhcVOmtMCbsqQtPqyXs3mZ4cZnNZk99wslaaQd30/ZvdtHeFSDcoMJeQzF4Op8JNOr
pKLohmw20bvBk4dAB1elFXwnrvgFk2jBneb+EeaWWGZMLmHaQdH9xjg8v3YkB513u0D3VFdSfyeq
KseFG1nGXNq12soMIvOLXphAatrNSsVPtnOlxRB7dvVVorvWRgAh+DBwf/nWgwpsna4zNJI4F4K/
iDIu9dne4mICTq7xQojvwsPoXCacTwq+2WMyhTSKwhceUplKOao8eYuzLzlqwc85DBgUfkH2mYuu
mfOLfLf/uGpYqczNVcIa2EyUXARsliyUbIK5y24PeKYcNSPNEE9e1q6MwFnUfVGJwcp3fulwZuMI
857nAl0wc9dEc/42dZsfnBayAGtBgqNLNLdRclfc+CaRRgFHGbV9bIaS9PAX+BsOEdtRiGJNjWpx
2kpkpNRKApfqvMJxE81URkPeAjnfCpH83Ttnmc5l5njbfc7CAumFx8n24UfkgKw/uSq6rTDCfwHq
Ojl6dd4Tiq4qsz6X42F03mYJHetAfigG6Kf30g7dTe6lm2JmEtqWzJViKnIo+iPrHia3uaEkz2OR
otfRwCzjKMgf0TqFyxYBoL0Zotj1jcPOFYDRkZ7sgPYBOwi1Lwkrcc4WwgxpGQgnyR1ugYHx7HL/
n7Kg7hGIRfxheeh7WpiC2d/qxpTLOw/+lSBCai4ormzEwaiACVR99ja3m8twQWbP33JwFUEy4zJV
Vg1LBA0MH0o8VlNToPyXWB/CaAxp+YOVX48p5wot4y2nE5DfGeaaF2bXATXRvl0AnnDW2JF8jycU
JkAoUFEdM04xv4Zfyf+qr0hLhhy2DaI2ysJXV25QXw3te70JPyF5TwEG+CuWIgJROk68XlZuHVzb
/FJFQAhL6r9Vgw8Zm2Gzc+MHqXEOTXAW3ug+b7z51s3Hd5OL16wDpBYGcYdSugxDdaC2UlV/6Rad
fQNWEMAYfyW8BFymWkqWAgrYm6a2b5PGp+1garsC32rGcrR4jIROilBeRJgfvfJcTQFxdTu2e+yR
+EUtxSrrb51UYyGlREi1Yj94fIwFHotP4wOtK58oW10b9q3k8vRweX+TDsF1MNZv6hBjTDQhnIM8
Ervf/7S8PtuY4/diN991h++YXcHe5VjL1gCoxZ3kDCjUUWWDrgHa+SKnjpF93nf+GrJySFWw0a90
RFULogws3LBArKb9DFzwMrjCMuedcQlEUP1Wa0fbuaIdhw4Gj55ia7IOKtkuD9Eorb6K0WSNeccl
SBQu6XVB04z6O6leesMQcuDQJMu73d7ZMti+QBWMTrf81Uod+kixa5pPejDgplV/IZyq3DngCkxL
lNw501kaGx4AXkl5y0NR5Id04Q9N2wJAtWyHD1X9qZ9w0BeXxAEjpsUdvTbbOf+xdv9FWTXn4l0w
+AysAyM+DWeVz+jr5HboWkUhbX4jbPw6AFytXa2gMAUDBohQsQRfVcvhGomAH5o7tMe+OJ3zs4Tp
JgiBX9U/Ot9QcVizQjwSe3RrICpiUoWLHciY6BO53QnZ12uiBO3Kt3T3dTl6iUiUOz3KrzyYsDqA
f960ruJIZPG4g0Bz0uy0nlDF4n+Uz8D/0x+YTdMbboLA+9SNml2zAHQuCaRvuZNTwwGvGAXpWWC9
1k7FOlLjweb5AXSY0KbxvB3o/5/XYvdOR/DkJ/sPKS4NzTzRXyzfl/v6235uVgwAzzdzc/k4dFaX
3BZp+R7NwVVmsM0AxU+XnjF0VxVN3rDlKmAG7ETVqXrvQzT7ykRWSEnzj4PjXTrWcp+10Y3nkPG1
WUWDoIPe8Rclr21HNK0j1iNIjHHFyil92+Gwx2V2oZhGKTYzaa5oWW33xEPT5YAOiMKgKTS3fClY
PdNnQLzAAzD7B2CSa0FEvYD1D5wLeaZLTE6VFxOIa0HEsPvV7+9reE4j7Zo9i8+kcQ6p8h3qN1JA
aSkXLk6EUnZ30QcPDoBxJSRj+BYqoecQAoah+oLe+cMOLBreGPezroiyoL44UZJYNVIQ0FE/2ipP
1AmXRBoSTko1SLvfX9Dy3e33gMyxzWV/fRj6W59b+dFAN3v/KgMuqwZYK2kH24fN0NYas/eiUEYV
u9CknshtSuEQK6N/FEuIF4+8+cPeie9nN34bAJYdcipzONbjuX1A2ZOfsNn0EIagMty/ljIXQuZ5
kYealrAHZMzRBziuae2qwi6sXQHlVYwIlNEobFVZ8+DFg4Qy3ZxUH/8lX9HT0C2rb8z8n6BYiPzv
1Ox6bxJWULNVOCF/RxrYWXnDtYj19v39FyVDQKejpo+SN22JzYakD5avqxDQqZp7Ln31xVJa+ncF
M6ArIS140Wr71Nft52g5KJWprEHF9hbOz+3bh4p0veBW8vBor33QIxNN2Q6wuvyromReJF6+pzBW
reSHBWZQqE8+qff6Gzn48lxFjbFJw3HIJR0iQSW9ldIUkAo30vI7BNYqWMPlmom8HKHiB9DIatFP
Irp1d8aGSEJoODCB3EaCPi5mcbm4H2BMeeVlXEG9R9EefB0hPeZCmq5ryrz9vu/x7Ih9yMzKMB8O
8drVG6+ZnNSIP702PacLtTYhr2fNyapoOhTOZZaMvxK0lvhEzSA+U+TPt+qh2RbNZ7mthNtkFboL
kU/3JI1b1327g5MmQtzvqq5hUH+ggi6zipBI7PT5GSVWkwbqfG4a5NkZ3ZJ/vLLrBGf5Y9NRFKNc
Y5l0ID2qhzVLmntF7SJyLHhf973koZnfxPYvXQLqFgGTmUhwsJAAUgQ9fQnGV1BIR/0L/1Nwho+q
0nMAVPq5bY1Cu+uGcnK2yVyTJCZVgpsRPQhSoNy7+kOzWQ6TAOTIR4VvrcMemS2v/0nwQNUCxdlg
AkaOt/Dbs+ZwTxY3JfLMqr6XU/umppE4HSlc8npcpPQivuC2Lb3lA3OtqVe8IdgDcx0scXImW8Gz
cMnLnA4E57pe+dfTC+AdnXpEGVA/48VtSu6ISARHOPQpBea55PP8btj396EJUM9clou5iy8P8fjR
NAjf+qu+T1oUgFF/Snfeu7R2/p6AFJct8lbTX8nwvUbCr80i5CKRKj40OLH9lQsoFpjatNCWl7pG
Qfa3/OnRCnAVki7Mm4lrxKZxbwCqo7CoQ7XLZYx+PRmvVbWUHHSOgFNpnxdTfF+EktM3QK5893iO
1uCMzJ8iF8APkAv+MTiA1SIXA6bgwqbPZerHr3BcfG3GJ5uVTnEmjYDRsBBxhNLi0WZ1oyUuS89u
3klYyLAH69xKJKmUxjxaccalsKNildZqJpAv1u2QktOb5JuS8f7JN7ljZV8wiWiocsLdNq+vyZz2
1fDdjB9yH9NU75pNgOarDZy6W4Z/WkCNm6w+xOepm773jYasdIAugAEsui+sv7sGXWuBrXNYDQJC
MGKTVSZQAeO9or06iIprHJTdRbsz2k1RkjniKbTvWuc6sdbuMyYXtY45tjWlVk++/GKYwP5Gr7Vz
PiI+q8QMSDaiKAtRCB7OMS8mzbIsciCxvONO6DeUbggV+wG7T8fZs6FIKK9wTM9qVK2lEpJb3rbC
gfMa55cZmMvZzJXDOQyiMj8r7R0+2wDoojFzlADav0Hj5iurbI+FVQjRu8XPLjU/GFn9yyB76bZl
tgnaLrvsB4KOBtRPWLyXDRy4X852cXcXhNXFobQLTUjpYyT5w4yXi6Q03mRg1pVNkn8/WRxzAzUC
HEpsFj9me/X3xS5eMVC2zuCzfacz6tjgoGkQRaX+CBPYluRYI2OYlVphM3WNvykO92Z8l9BLrl2+
cRcg6bImk1lYB+z7AVmFqXp/mC6nfUYNqzgPilkHpkH8FAX0dFO29O/J3p+2JkeIwUdjAqsd6ROX
9gfHOJEKdEFe9SYNXoIefzu6TjJzUx1u0rq+8lxam/jZz76OX+GJWi/aMM+3LTp0u8IMPTfgSD3u
o2yM53dcIHOa3PLa7fy1WfprK9mf7WOiVkDkxNtxH8mR1Ek8lF9Hm8YATfSKlfh/PA34jpD/cx9Z
KU/gFPsUOooTBrM86jQi0RhJORkH3GnjqwTEMSL3+8E5bydEs8j27ejdg8OLXtrFnpTc6RWxjvCk
j0vi/fs0R3OTNMPcmnM0vyuaEZpkwiawNlFtXE8G6irTZRx86rhchTrCH3ZQHcCR7szP7ObTT/Ln
wdcu/vdJjpvQlXFj+cbgsUqme8bmZayFS3/mJnG47Jb9PYaRb5I1YnzXhMzJXUgw6kzOeU1bDBTo
+TVvXjaDmWz4Kym41jY3mZ1s5uKzfygu2uQeeSFU9gjc+Ux9q9oH1wm+KX4T695U+YUujWyKLxt+
15405J5yqG8sGy7oiQIxOa8mID5G25V9HNCI6nBjRckrG2Xti/zHsX4yIUfXSWalrWnu/MelSUyk
NXmfhXpt9J2z61TfASyfs5cDssjEnf1IC3p/vnGr73mpjnCt9YkTXbjmZkCfgmswKO8bghaHqQsx
CbEFAbz4VBxS7p/hOq9vBLmyceFfW9sV5v/Hq/gwrEyiVNrJHe2yZZ+XbQ/F7l1TjySQSe3U7w9l
9Y/hjxcmoqX7A8HPZ6cdLjp7upCtgqx9FrHV9CdLqYBpZQ1Un0fKkzmZLbJe7AkiPpbNnag0VJ8P
c3hVekZxNhvdw+ntuRJK/niFJ47Q0Wr4U+waFPfnd5iOPEZOEzxFxluo0tUMUnvcaGLZLaoVuGZy
ZpfvZ6u5QhOwxO9gQcb48Bq5RKOeeirBnJ4YEzzNJaobC/eMLb9uae9O02Z3JOmr8aweBpha3wE+
nvM4p6fkj1WlMSBXKl3vAsf0wX8fJR38qan23s7PH+ySVCgESmhR3n4h6dYGOWpNxVV+2L2vo+Ju
DI3rcCZuCfafRapI5927LOk/H3JA0V1/xc62EwiZu/zCjMd7N8P8+f47ui2zxHxGY+02Udm+T9z0
JvPr12bx+QWK9hhAO9MHrGnByHW91bF7Moull3WJ4xbLtnKdW+VwpR+iWoPtN29IGnMgAtqUUZZ9
zAlApdkAiXvlwB/L7/3xGEeLmQRxCAI0W7Y5tUOpwmpzKfQX3FqwHCI3u2s/Z/ZjW+SM/Cabv1N2
v70zaX+YW3v7oubrNiZ1SLrj9Io/vywe58kyLSIBYjHfi/TvT+bJSCyCRnu/bEesIBlPIZDJuP9v
g+g2fzJIQhprzKfDsk2WXLAdpdYsGnSdHuWlJSeN5uFt0oXY946CunwAI13Eu2Vrj99VxxHE/PQI
L07WkxGODIYDwDBLU2NW5p9iB/cLTuDpIXTA/j39v9fjyRBHGyZ2hqjOrGTZCm/ziO22NRDZt1de
RnDIUyMduZhN4leWXzASTksD6kpQRVKBFISFQHn1xV6bO63ekz0Q9u3cUhCYt+ZERwcqRkR8uf/t
9Oz9KTnIsX+6B46282B2tjPXjLJKOlM6r8jnNbAceTOmk4kkayeS+ulxX1w1VyI6gQeRJzi6DKnZ
FpldRvOqLe009b3YFkuDytYh/Uu7/fRwL5oV69/xwqOt3hcHvyitcN4O7UVQtmir/e1VzapHq6bq
vKzoksozCZ2q1JMKSFTM1N5tl1pUqexbkcKkeq08xOnne3kZggD0uAhWaI8+X+zKi02LFlMcReC0
IOeoD36vkAD77im04junx3txKz8Z7mjVq5Gqe9gwHN3oAkAW3eVIhQX0AFWB18Z6cR8/GevIlhG8
JmNmVtgyE9kGqp4KwjOW+/QrvTbM0UVcVoZROSWvpMsC1J2qza86ca8NcoSY7prYWOqaQXa1JBz+
acZ+47dX/8WbQOmC40FAY/pHe7WwhxlQMBMmzRROnyqIXfCK2XweD/42m08GsZ9vuHko8sl3GaQt
+h+YZok9kVVSy7z/7W2Odnboz2V/cJkydZZRBlMVdqKH06O8uKHDwPd84kaaARxtsiqfMswYFyYi
42xoThFm7HFDA708PdaLm+DJWEebAEH9nICMsUhhCjzgrbSO02O8vDz/eR+k0p4vT7WvlrJMGaOl
NS3el8Bdmjif0vbpkV60xEiAMHHqb72SBJ5cM83ObBYvb9ZbjcSJNRjXwkHsJ0Ox1umxXlylJ2Md
3aDlDihenbTrWNSh1wKKcrh7Z+318+oV+tq7He29ZSBHaVjM4t5x7mTcBa+Ak6AUP+96+uVeXLIn
L6dt82QixxAtISepsXO9QadSUEU2zLzkctot/40L+mQkPcmTkXZTSYuAPUumIzWUax8E9Qo+/T4v
bXPytyQRHAdhweBosYKx3YFEGRiFTIHdgRMHoBk59SvWTmtw7FU9HeZojQ5DOzVR2y3bwvbW7szR
IX8lSJMzcWqIo5WRjFhvHhgip8+TMOfkxakXoBjR7qFa6gb836buaIHiPpx2+dgvW6ACbmVs5UvA
cd+eHuW1mdPuf7IN/NHNmq5ngQYoJNb4SUi90yO8tKWfrs2RpUsCWtdm+bhsPfeXk7vvpvHnIb9F
RviVBXrpnD4Z5w/vrAsa00CLb2vD9gvL+UYQMRB5KutUSf7Kxn5xNAs3K7Q9j8LOUVCSLV4cJZY3
b4H9oSMwW2C4obngXr/KZXvxDD0Zyn6+RNGuLozGt+etoldQZsJqg4U6vUqrxufx/qY7T+SjpxkF
lAyej9JWvZ2XBEFb2hSdI5Z9JQlmAT9hG+2BTe7hRODLywBi9QRaVDcqofykqDU63scyys/2dNzG
25g6+1Yda8BUnX7Ml7ar45J9DsiA4dgcHQq6rqWHIpqXbbCLtngcoZG9Is25khP/mIgnQxzt1w72
/WzVE/sofvjdNNygfyuJgd/IKrmdTIEELE6/3EsL/fTljuIZZGqmhYuNs+gd0jPYWH3t/fqvrph/
R7GOvQLEaCfPDxll7xZva7pJcZeBSH313jy9VGQ7nm+ouS3D2YpN7BeoSHaOQKn/y3xZx16HZ5L1
nwMsC/3Gx3q8R1WkaO13pwd5yd14Ol1HV8vecMqGtN2yNQCGdMuXlQ2AmlzylQYkwBBOj/aSsYT6
CzoERYYANYjnk7bzrflAhWp1bjRnDTnbTeC9stFejBSfDnNkUtx4nNtJa4OP67b/uczS8m5Mz0F2
Lx/2F6ff68Wt/eS9jqxLlhl96Ia8VzKe9Yf/r/vyxf32ZIijheLz7TiPGaLe3Qsj76Fqf/olXhwB
5VeSHbRpJUp4vjjw9Oo0o9HUdgRVE1Ln3cevWZ8X5+nJEPr3J9dxu/hx0/cgboWuxmX/3QPm9Hu8
uKWfDHJkRI0wGNMSE7BiQTj3Sn+iR4ihF3d+B1309HgvvxQEfnLcoRk5R5uanqJJPU87Uwk8Fp90
0Kv5gZdf6d8hjjZ0Hc5oq3gMwYbmwwdjw3/wz4gR/yvHzAWbQC9bIp3o2NGgj69f7INsfR2yxrzO
qzHOSzvt6RBHr9MWB7ftzNTcokDWtkic4T2fXpMjjv5j7P50iKPNHId+B8uTIaK9/FnAT0S6yhaB
Kmng3aLQoWP66kodaRz8Z2B0J4h+JXVw5HHunTZMF6cxt/uie6D7j9geu35/NdI+AaV1gF4rPQtg
LNtlB+gZmrKSZ/mOdsj27isgdKZcUntCav2mDuRhfhM6f5OrsUrUytDNRllP3I3Ts/ZSEOCa/z77
kW8w7dIubrva3C7RcAMyT+VuDtCakNrPd9IPCAC0nR70xc0AIiFyYdpHwSp18MQmxHMUT14zmQip
Zvdd69wTVZ8e4aVbx30ywtFr9fu5bNBnN7fqh1cB7DDDG79url/1CV6yBE8HOvJw8qbM89Aaza1x
WN5BgDi43vZVB+eV+TqGmRV9BKQn420InBRydjSEPj1fRxXl33vYthxTxRsXUaPnZtppxg6ZooUl
QT5GUinzZN1iCyT+aIzxe/7ak39epQ3nh/14uJZ+gJ3Mag3OT4ei9LNZ1avUQFEWqVnUpdAoFNtF
NDTQiz7IF9EimB9hJlmL4lB8k15NDkDv9AsdIV9+v5CrpuCIUPGfoyuhB7rstH7HnMFWiGrzVnhM
Rlb3NZA3AyhVnljVkZUpR7kCQCnf0fz6MWg0ZGPdBwCzS0afALp2z8jSus5rz3mE+fjPc4YYXtej
fuYfGcbKamx7jxTV1qRRKiRfQgCmyuCB+8Ob0juz7Tch1XkxhmUZGjo49FEBv4HQDKLg6Vl7YaPR
Xxn1LjYCj3KMFaeibu7dep63ogSR9RYW//QIL5yXZyMc7bPusKtTY1jmrTQJ2FTUEv6bM2k7KEmH
DpEsgLEj12wcUit2x3HGqwEJTmmZ3VmgsXX6TdZL/iisejbMkdlfDrFDAwKGUbWr+ZJD4Ja3MVef
loVCEeYc7KdIh1h9fdVnlpr+ieIozStRykSFTMsbh64SjyhwNmBOHkYURrGSKd3c2VNyaw/TL+Wg
jbS/Of0WL60HoMQAqTYU27y1TdMTUxz0eTd6Ay+hE0nmVkxg3U2nR3kht4DWkUJQ4OEOlfTn1qXp
wOVzTc5b3SsE/DqLOmtQyURgPj2YvXYtO14ZCkag0R2uY/tYWtJr/QP9C4t52zjGvd94EhNKx/Ay
tbyr0W2+CYLHohBdgXT8TZVVk1wztX8lyLGdeT5t32U4VPEXeyszAOobuXdlV9mdAiY+sUD0nb1r
FaBolvq+Q6eNegQtt4NHZX63QOudGlJHQdQFiV1E7xM42KRXsJNq3Yr6zLlJmyI9jojbHbj9A2KL
ZRmlZ5h6lWuyzy4i1mKjhp00ttF4zI39Wb+jdzbAFz4JktoEy1VcAAD28j3EvdSXvmGpKNtbqMmA
hWq6G1g/F+L4iH6SVdZtF90XBWjF0tvS+XolYkkpjU/t3PnD0s8bJ/PeLq5/PcemAnc+Tix5XQXi
5+mAab/KMkkqMqffo1l/DNLuPEN+PfbA5bo2dLr6lp4kqDGYmxpZsylCpN440KMJeiRSJa2fQsWG
5TDDjAS7fUimX8L6r+Vd2D3iRLbILIu+mk3VNf1c06D9x6uA0rRRdwGg7rqOrDsvPdANbFjlx9De
97GPDTxWMXMx7mouDdtMWmzxPr2VrEgAahkWyOA0lx3HrUqsM9OAjG39Ak+x8m3n5o2aeQdkhiJU
WDBXK0dv/PQI7ZYyC2oNiWd8lg4eJpML8I2DDLnk+7xppFctHXloMNr4u2/7Amb4UF+pK68UerRl
xDSFbugZH0GYX0J4TfmBvP2s9rvQeA/Z9AmhomsYTBdAci/UBVZW2U4cSHBwf6vkrZTqWBs1p6Ci
i68D761ze2+TAoGDvHX6eL10lgW/JQeOJSe39vwsD66fR1ZKFhcwqxokRF20MjaYVhGWTw9mr/f0
8Vl+OtyRlc1MNx3dA8OJxM6hVVVkzVjAlNibD2KDacv8buJbpe0nj91K9gdoAJTEZYD14lgXJj8n
4zPBpS5h97BSPPCcgv6OnNvf8p3NRL4lB+nXfJXGRuD3glg7j52VFbXwj+rcFoX1V86aVVbf7aL8
User8M7owhBr7A9h3uzOpzk4X7IfEhiQ+IHo1LUasQZV6Jyr5Is/d6Z+9KYNhn1/N5TNg0P/XFra
h2dzHH4gAht27bVN6m6Tt8WXxai+mMl13JoPCzA3n02wkuKtCc1mVLQ4s5oamHO4LQlvil7Nu12N
sk8I8XRezsEcXAhCoG4R2AwxBlUM3tmf6uWDC6KZupr0DQhF4MScjzZaJNaHskTEhX5lEh9WTCO9
ujxO30q8y4hh2dZ0w4QLKnmjuIAwDQ0XiiM6O8PkXQxCJqnLtpp6qZ0gC9DfPfpaTP+SmxsxsyVP
x05aZQcwPTzZ2lmWU77QcBEihwhAofcg5RCTOIWMxarM/+ixqWyVudlZXWeXWlA1y1FiE+VqJTbV
kU4/sipnoBGRvBfXF3VMEc460ViL/EHpFQlYHcZgg7NtbQxE0rHv7mG+c7iop7TfupXdb/TOosCn
4GHFYJdJwo3Bj4zT6kFyENKwLPBnZV8s0G/6WKGhZtO8RYNviPobedExl4lYsfuqVCMcaGtF/5EX
YkP9MNIQ5TCEn0uktuHjZ9XhDV+qSzbEkG/xsnLXBD8ZLMlrMJWsuxpwMXV8SwQlrqk1BSrLJdKS
lwEKRcAiid/LSzl9TFdlxWenFLF8qmG+YxL+Imp45G2nLQ2MCn+2tuNovCnillo2GFiT/nDRjsP0
2FooqblacZaE9it6udc6kXKNQOXLqOmyoiYE7ziA1qfQo3HoMZHeihfZRnADuXt0F4qavw6Az8UJ
DcNOQjlYh8duDlTsib0zwQ0hNYnannAthh4K7MWN7qwub67lgGbITmk1F46oFkO0XIJzKaFy/zKN
koa0zY79fCnyOIeM3PIQPPDs2lti/OM0EVMw62x0FmlcaMYCl4JrRZ1JeCyBPvmjoHlFR9maz6h2
9DCnNTPyFjZXHlIjGpyfkb5BgNLEkGW3JqTvw2H5kI3Tu2aEaLsLh1ecvz8rAzBOlbPw8M4sNfZ9
bssPjV0vxdA127JqrmhFv4EJP7IC8JUlAL0DfATzW0KmItie3jNH94g4qQ4+oecGoHvMPyJOI22W
zvCHZivSHH6U1A4eVRignNOh6fRof3ZxXocLIgalZ4b9hzSwQQ+asV0adYTiLDTV6ryJp81KsSb2
6F3DbRf1koUQh+r0Axw52r9f99/xjwKfcpyWHCBss1WGhZ2a0MbQfC3ZfpwGPx7lOLPiR0bp5chg
b6VXoF3ObsarXXktalrW5QjCsmlh/Vycfr+Xl/P/vt9xAsHIDksY7Xg/KVRBJGKad+WN1GLEbjs9
1or1eWJu/njNo6zLMHYQdEqr2U5QmViuEroYd34H/DBHZjc5AMqndQEv68DtQDfm7WDR9WX3rYM6
pfZfat+r0HN3eZvjLSP0jJ4FkLbwF/XOsHugK7okqiJ0SsRdo2WBzMVvj5tQLSAh0B2mn/TdXuyH
ET0xGrac7RYUe5xgo3yHTr1l76Hdxtdp5l/QqRZlzO9SZ9Yek8WRpsvuu06YbBBGUl1T1VD09Gy9
uDK0pLAgUdhk+hT0Pwnxwo6OVLXFyqjSiVsxG8nbytndynF7FTnpvLjPKXxEK2Ca++D5aHhTtV8U
XrPNII1mEA+xotFCI8JH2643xVZqNouyw92hgSsySwOVqN46Twtl0s3zGCkpEdJKVB3U08eNJ8jY
/jfduGgyZ5F5FeT+pVqbSbMRZqSkBzy7usIIp7Q36xEIPT2Lx7bycc95tJSgWhVaoD+ev1i2GDt3
iX1ebMJkI4pTedV9wQMqmB2X7K8ZfbpD379j8+Opvza8Pv6PLb+qGiNwLpL18+GtgxsxKzFbnqL8
/yHtzHLrWLPsPJXEfY909E2hMh9Ow8PDnhSphi8BSiKj7/uYRL0b8BwKhg0YMOwx3JqRvx1iushD
gTRcQCIlXYnR/PE3e6+99lqi9cJRJ3dmqyaxEzs3qdhzui6iqVp5FdjeB8H4gV8FVAzZQ188w0Es
nhv26CadwhCQxzpIUImkQEDPBnNXHBske2nxjMofsuhBEqC8RaIy/GirWZrBDseChhFUcEnwcek5
eI6hyLTUUJvmZlG6IjCiEMsSlWZZsbRhJ3hWH8Wsa22THcBQlDZ7mXwIskpI2qPsYbvJt/cnyQJk
vPNkh8hD4PlFn9dVc1PQhGgg/o0WC5u96DuhV7trG/tIx76D0nueILxPyrTwiQkfibxZKZK1SOfw
8xKRaIgfFz9CwjyxagAhFF0RyRqzZBRTHblIn92zdQmDh/WtoHUi+loLk4HAMixO/PA0zvu9JAhR
WiFelV/N7bW5afMTBKDG5sRDeNTs8QrCApj9NCD0qhBTarL2WAaNwWWVipgZx4oX0VFNvNI1hWi5
yzxAc/+CUocwgOVxaGt/9kUM8+JUmTkEIrTg+hxPsQ8RxUPn0WVWWmhMeyBYZIqH5lGGkeuOGxrN
jYgJoue7cYAOUhapRFAMm49ixRTMRMDlmm560FVhK6fAaSLCJSFdKQLtiFSQFEhKxHcw4upOpAj4
bV6kn1F3aK1pE7X5Z52gCOrKJy6M1uCEfKR8JMnzgsrfcqD4KcwzoSc2nuhdLktVexJAXCTVZPvL
rxz9eE4e6HTqTBTgJ11fz+iRi5Em15S4nm8gcT3zVMXKorvEivFcZxI5aKj9kga7QoKS3L4EOjB3
mn3VZ/2iQSKbvE5P768fp8uLV87d5omDYSfajIJ4id6gjlaJqaL8Zdwv0Q/RN+IxTZpJI0uBtPz7
K2OJPF6tDNeGwO0BGPD/9KQeQIDJ7GtW7kf6TeB2jyJGBRtkUaUuzmxUIqr2SiSNRK23nYITskRR
y5NX7d3iXLIs/AfefyRjYQC9fibAbrx3XJxfhM13UMZVSzpDQ9fubnDR1cp+pVVwvSfz04x8jG4n
X0a0EPkGc1V/E+dk0go5cYYku6WOsmWm0yMnRxezpEo8tMDPRR8MSy4EMenQ28gG4PbqRi3uoFaE
ddAI6jm1Clm594QR82zeL4dydqZC8qdpnyvFzVNi1OfRjB4EE4s+cFqK7BRxBrdZWjnmbhvMs4E+
IM1wlDge2SwqG2eEqR4xlk0TEhBE0yS/D45iu9z2lmg0ybagFEsy1maOsXZpZ96Klx0VS9HyEqa/
nMGieCUSZ2007D2OUp2knQuJFVmHWDBPyDzmNLdNZa/r1g1Bczd9G9oz0URlI2ZYDNQwHM78bvaQ
30cd2iklmcrLBA3Z+Jx/yM9bniEXy3EC0JvJQettfGLZfcaZ65hNiS1yGpu7YabsSSwngsQ4CtuI
hErsgCAxKS0Nba13iu/hFddjk5RfPL+8G63qyzDcLoKEjTyr/LQ6DhsEnFCaukb2GvFkZFZI0S4W
nzl2XVpu2ZtEIFC0yuSz8NYNpAXBU4gBGUI+ogjKSbehW8ZfBCqsAtSigDzLrH0UpKM0bqh7Sf6i
mxo6n3Tk47UcxtE3pfklUyQJuQBzOUoAmVb+NIs8Zb+vzwWYEclBiYfS/AeBqHw1hA0XYK99CNGv
yvAvzyP7WIoBrP6O8DeqW/Y3UCByni2pqVSF5JW9q1ArRdjDaZ3THmg5GnH4QcBYHkRyAVlcQbTn
dpJ2DsqV7M0TIjiCH4suEv+JIWC/xJfifAL0VmOwUfCvhLPLLA1pwaITFlnzbKxwOQV6lAazLsUz
sPW1ddiV40rrB9gxAWUFz8u/s+tgSGBdCSCN6OIjN3fq4tRTnE3BSwMiY6CKT3meoo+chBciaCWj
gHkjFvBq58fIeC3zW/5GgKjMNnE2q+VZwGwLpP9+rSF4kiJJIINiaMNeR+mUyJF/JSpcndLcMkbi
NUsWkGPGwjgVRXHsGne9DvCM1pxAuzCHwvpOjou59rcpwqRq0izot0Soz15V4rXLEuQKLIyMoeEm
XJV1IAV+dvI5czaVV9yIaxviLkRJEtvy94JPEq88z8A6IQvl+CIY4JVT85cOssgZYgSTnrFMBffk
KC7zEsumai1yhwnwd1KIgiF2CDt0N9eJNl6UHquF0wnCIhCMlhCUUshwEu9YHE1Yp/BjSHG4Fjez
wUWGaqbyiXlI+2AVzpFbbP1slkERGS7mdY4jvCipWPlZi4umJxD7+7uxKQHs680YDRFIkGQO+C++
6e+I2yAbQQv0G9EBlY1EDPekSCZFEznRRC6TCrvgLmJJFXQS7WFaKMVl78wcsBnE5KhFzTO/HKpL
rLqFbs5nZjRlbI15uJVhYDdBX3QvVYFFGYcVLbiZhIyynvh6vDc/w8c3J0BXinNUYgis0LRhVbXl
RzU4cPM37w4Gg4mC5WH4DE3u4CDyDS/LChPqiryzKNiKO0bRPegkhCJ/69f9vrVlP5DdmSfkrWQJ
C5YlPyIajOLLhV2awJ51+dDFJP0EF6qe75W6xCsTYSv+zESVrQ1G2XLwDHdy4gr66Ysc/+KRKrHM
AGmagNnskBSXHL7t0XWNixO9ru7V0Fnb6EQyFqw4yYkl7pN5CbIhwquiQsQiJLdkeeMlyHAaJXES
g0yUKkRmLI/5naKGcogqY33dIEas5agjMtdllkuMKzZsS4re+OOtoG9VwdN0qPdJoMvTWdWltxhY
bpkW0g6Ud8nWt35iXbPO83RR2kjRlMpC9PZE6JDxW956upKtW4pYcqI1dvNTrKN5ZC7KxObGtPMz
ysCxUL2POXc0Nb7guMHCby3TUzB1Wdiy5LkIm5mIi+Zl9sUGcS+Ibvquks2Ga8qTS7BJ58LDiNR7
2VoXusr2TdT5jDYRRnA1umZ/3XNpNLHjE4+ZzVPzH+3auR7BCYDrVh0/GxGEDvNX8WhHrXNoDGxV
0AmV3J66nzvilJvOl2JFVeCJJEMmv/LtuRznde8xXHcsfUqDaCbUg3daMcaJjouPb1QrRQuOzIzB
5tZBhHoiCGo5h9chhWHRg5KDztd3ck15/wb9nECXYEZ2YPOqQFtQ8dHyqolPqJowqjL4w5ksXS4p
7SbsTsSmMx4CEvmgayVxlGSx/PyIc0Bkket06HKbO5k3ogekzihm9dYFGC6jJfOWawlyzsU196Kt
v81i3qOePaOs5OGSIFPD2vrAr1Yls0DQKdG15mNqSLSLM7DsGpa5CHIRz4jEAc9gUVIbSBrTYTsU
+Q9uiK7qVmzD+EnuK0kavxDNSGwhEKbET7Ieaes7dcdzv29w6kKqJl9TIOSfllq29hLtq4DDyxcm
hZNO8RjNVnFgwFH8qDarYylhUGVY/PYkWBeNVe7JUyKXJlgayLSQajofOLv7yp8En0XJsx4pxcDj
pBEPd3qm4Ihksl9/N515IyedCNnBiFTBzLlYyNDIEYFPkJyNSkbyp5sXrFhWiZem9yJs46QEKqLx
XeXRPbmeXfW3EfMi9pqbLuwveWQ27QvJK+Q8bkH1VWI/RMdEt/dZwrE3gosWQMQs23QldelnxSB3
ir4ODIK0M2RIt1GUImmRGiLRv4CUjXffIeS3xi2uXNmFa29Hq/mZV/fAK9sySK51Jn1raMgI2keU
1Qm87Ib4C25/lVZ3k/VQYHrRkHNzQXkKMhvZmxzqH7WJzDNZDm/wfMRJtMD9/bA+piZ+n5T2CdYz
CNPn41HqxpsG9cDGRDhSSe5LF+Be5ACxVbeZeMxwkTP0MgMZ0AwR/S9tYLORI/A5hSD5GGTtxSZM
KZEeakoDCxB/O02Yxgtwya/MD2Hf8wtN89KqyXO9f76+xa9cUeZD5UbllNGNhcX4AgaEUzDrVliq
N+WQn4qovWPEFzVVmtlBv5y5/muzrZvPRULN/f27H6hQAh1xd5EGMJcSEaWG1/BVF9qlmtjQnMRK
N2qvfB9kSIpXCGQHN4XXbLxAv5T6mWzAxZnwnaisVA1i8qjxKPhzm4g+4WCx712ESAEoiF0T7CYo
yMjxrRnHBlIfsxacdFZ1mjjov86SNfb7xIxPBBSULDIHl5EVCHD7/hvq8gav45fXb6i/fkOtyhQ7
rHsIu8RwYj1CTUPX0wuhj4hag2yc6ihADhwO0BCWGeCP1FjgWRZOuSVLLNGqYauRCJ1t+v0H1N4g
swef4ADA7Op+HDOFB7QI/JGQK2FMJHF5XtW3QXxheLmEPhx5bA52CUZF9gMSAejzH3yOAzxa7S29
TWzYjBK9CRjNFiZ7PPHOwoaZf2VYcn+yLwSzF/KFjz9v/EEnxBtkXEZEw/gCphvCqEtI+mJJKH6C
7L4J6TFK9Sfu58QI/vR3ZCNbQtwPXlu+/5v58eJmB6BlM6Zo7diTepPF9c5LvK1gCSWdRtxYo2gh
c0LSIoHmReoYYOaDJ/hdlOngxkkQjXgaTrevZ2heYzdSdypc3x6101x8DMup/uxb8Uqv02NZSKYt
gv4yRUf8kZgk7z/CApK/HYR/PAK0zNePkCbF5DedziDU7XEREKOyOtSxOac1SUIGylXSOOzBJRJb
ieeAYekPq9kslniR2FVkgHB04FGXGBcpQKmr2Fh+R46Nh3MnFCvZRtlM2GUIS6Qq//67HMj+PG9p
sOVRD4OHZx+2AxXDULVu4EL7ppwrulHEVAIfiH0VfG1rJka0yM5QZkmaS6low30XFUd5FvY2+YWH
+w8+1cEIR4h+TJbrqzdOXX8WNq7kEBFMIYlStcDEydjCesU+FvMq0OSsAA2A4UQ0Ng73dLWg+U9H
utjDv/9kv01ynBfjdbD/tJaFCpFnybf3rl0IGng+9KG9lRpsik4f2TOfi/UnBhd1511bsf+179no
XUkEUh4UyCNCbI8jC+F3osOFOWd8KDT4u5VqwbelmglF/VB1AqnsKaFmqN3MAdar4UCkCm+l724/
GBCBPN8shhf3kQ37xfbDjGogWXEfKAzSJTDY3rEfXvcGMRERNwcE6YMsx/BcsiUvRKn/SEAtAaHi
0lsLI4BT5uPu98Neil/HtQUiKjaVKKweVKunMEhBcTPtZoQYtHAKKXRBgggypu4vzxAN/RUeDkAB
POf9kZGrvx2Yf7/7QXk3NQKo/TmdmzV5vmMXX2UvIHir0vrnrxX9/v1+PzX//XUP+alUkiudZlFu
6I6fpIwgqP0Ik0P4Hy2Gv7Jf992TacwbTkh3rreiykKwzLeR+FXjGOdLiPOsaMfHHjr+mIl06kc6
S29rcHJmvXjUg0DK8yOn1+dIu0HsbK8R6Qh5WJBLYleZJdGDJKdqlSOUImVs8SASXa33R0y+wOEX
8lQXr2kH0MIxD87wetSzydcGemtBHQS8F5ONZ9fhCJW1BFc86aJ9/65vi8u8/IvbHkoz5XSOBK5e
My27eBuKCHF4qjU71frhwLeLKPC4noX491ebRHkuu12jKOdeFRFjpognFse9j+UFvphietSyOQsj
U7IgBL3myiBHAxdLhdXINBPmlRw5HoXMqK6+T6F+D537zk6sj46S3+0E9OB5NlK6tF+5BxO+adKi
AIvSFvKErH+Zb0WHj7DIaJFcCshVEgsX/UfSYm+jQssUSRXHpKpt6UtjyItNaNT0MlOb3rmxQRyq
3lwKhGw97385CS1ezxcLgjli7CaqWsK/eb3VgdYnnl77zk07VRBU8W+hTtlCuqk/v3+jtwwY9/Wd
Dk4ZIzFc380C96bvjCvTqY84aWX0hNFDhBOp874PID6kH6mgvyWlcGf2Jcs0dVTjaHh9/Y66OlJh
xOjwRvOqH1WhniUY66QENVV8l7nJurKAVwS6WgxkgMzsVJyJyQXb/YJqVVG/FSaq1CBLa8aEMd8s
1WJE7Hu1vxXZ8sRUn4DpxEfJDcp2UyHImkZeJ0cDlM0nwXWy+VJwLWARuQPmKF8Fo+CPAnGKExLu
ZZfw8eFOQIMDHJIqsgjlQolv1Cd8lddh654CWa9DFOlBkYkUFzEvAI8svo5UI17PbrNt+vphSX2X
SiXYByk8VJMzQawFuhD/EnHcYTrJeyta9sMcCZCc6CjvpwfxBbK99taiuGUWVJ7s5pZ5gQTPWrEq
dWVO9pFk3VXVXXEJNyWPxj0lauzTIcvcldq0p3Z7JeHCMPViVlHa9XnvJxctry8fvMkqyc0ldOg1
+wJEV16XbpuN0frXBhxqZe6uCMKmOrlucwAVlLtZ+ljXCqrUsBwqdgsJLBmCkF09j2m/AmU3saBZ
plScEz37V4HpXPAAXvCdGCWsux/88gvQkwhV4pQiME/sbB90cF05s7kkfVKdTrsADuAQ8yVkFddy
L0yuRXJOJOVNFdMIL7goTSo53dmQgaC8v16W6vjBynTR26UOAvRua4dcisr3s2lMNOWG6qPa/pyH
T3mJNVUmoMfAXhrjao5//IlYRLjRoxpMpwNQCpGJyA4ySK6mX1igOoLYedhoCBIq0KpACn1Pi/kQ
lcauGPEcp0LsrGQWu8+8T4lJZ9P9rN0qzHHpKLOMZu+Obi8AcpohUlwMWFEEOK0gQds+idFWgMZh
HvhHXWRCpsy/M27ic8gvfeleJyp2bLOn7Bkv8W0J1ZN2+moM/QX+Kfm6p40aAwfcOhy4CNqJU5kT
IrJUZJ1o/tRhzSleN0wByx0u5QPzL9HeIDMRorOdPoR6cFPO6tPYapelYOdtcV0m8YmU/DiCc8ek
uCvy/lgWlF817WteYb8irJP3P9xvQjQZLoTvOYGhcC6BwouNWzPp47c8nSMYaYsFSpcaL0dvb65o
8IIuZa/myBA/bXiGMhQfPMBbwOP1AxyEr40euWY6aoTJ6DrwIacJKe6qPFb87/08r8zQFGqXDpI/
Azl+cPO3x9brm8uB8+LtU7e2O3NStRsCt/WgfyNxRDOhAvoLWO8YSOGbJnp9EipXaXPc58MubGMK
rOpHjyL7+usVxKMQV9jInPI9FpPsF4/iukWqqKn7Kxaawn7R5RSMBbiZ8BCewzPpTXAnqRl+HBgd
GBFILvr6GQ7Onj6ZW7h2tnaT0V3GViUeh0KKlDwCQElKOsKDkmYZKVIChDFGkoPJnoWaBYOWuOxs
VI1aS2B81klDGzgmh7wIAM1AfkugJGQAcaMyKjovnkue5GYGXRAWVQC0C08dtJAy8GWqoh1aKlii
TD57/keJ7qG8y5tXPghBR+RbNFtl2NkpJpoI6vypDfZS7x2ofsqLz9QdEiFpn4mhBYRm3qNScDKM
zyWjm917TpcNzHnh/so3en+Oem/TmNcVzYMFonuZXs+Yni5db3wFSShsJHxcKJ5imB0cEa0XLg3j
OLFy+EIMskbMOrGZXYwEnVuXvD2gFCrls7GAGzHc5/FQLfUnbQC+RRFRH90jmy2Ny8nXkVRg6mjL
ncylOOIr/aVst8JYLOzyYYyO4IoeSWFDLK9FCKcbH1qPppnZ3jVjfFSCRYp9Fugk+yCXfSYkSZGR
moqsqg7Q3ZrvTYU2B3itksVzEoiNrxCi5BEW/JbaNhfhAO6z/lHAei7WMQhzvJd/TvFO/GspXbBh
ciaKXyC4WwMPoKrSeDWi4WW08X2P200Hf1fKjFQ38TmbpysPx5HVoI5PZuTiw5dqZ11S7t7/gqaE
pYdL26V7DOMGESA/TIPJteMxK6gpEFUSQSxCfVKalFK0VL4SxFnEk4pC/sIkp8uAV5wANPJuvpya
kzbb5VFEz0110lhP1EgloGJ98sJjtPc7bSVNL1GLIZpa7KTKLb18HMXAMSywNHa3CkYaIW7NP1ln
0okzIYotllfvv6q22Nq/866ujMWLbayIpjrsksq4MajDSg4pIRfSxmltRUfStCoTLPEIQYf0p5B0
R0pHDfYLTBJpR6RBaT3NxtE8DPKj5jjdhZOxrsp1Vyo37Ai5z2zx7qimwkCQDlimPFukpSDXbj3K
pGFRyBwSciO9RusKMoxUTn0vuRdjaa4qRKVWD8Sna55qoRGxVxHWy1YmtZRfNQypyhXoXp9N3hO/
58GFISlrnkqrFAmJbKShJjXpyGoHuseqB6rZEUUF+uzk9Gc2on7/WUyiuYfwwXyksy38BgecWaXm
JPTwBN/2pYd1wBRorr9yyWemqQvXxodS2FvNsU8vtTwbUdSnWdHF+64+l6AV3MSj6i5ws2Jj3Il1
nfTsuKbUIMWQ+P1PbP7uwHZdizKQ7tq2tjTxvPjCDc5x2GAwm4PZXSWBdulPtKyWDzhT/Qq3FtYA
rapCfZHkQ43pi1Qx0QuWhn3GH+5EOHkX0u/J15OSJ4f/FJQPCn0sGfaHwmb3WqxJBNCPkBudRBVB
DgPBtrlCS95RWTSQxeWXPJw/lW2yCd3xx/vv6rzNqG1bp0kRlMqjt+TwXdWwKPw+q7ybMqTsikIB
B9A83PEATZLdU92NtOJItjIJXa0IJtvX1FiaC+GeTfkDKPWqjO7g3UibknflaIvs2pKOic8sIxd0
Z2yHnCkC5CrtXVFvUUprpNg0P4jlHUMAIkNQaCKTwDSSWrCFwRhsUn5QTsWxxSu2eexNCt3QBAAH
ttQ7mMRSAYOHEwX6kTjASiwtvCVuJltle4Spy5r0IZqZjOUDsm07QhRK1M72/XH8TdFIxhFolj4d
SRAOzjC7N5PcmBnHKJnok8jOrfDWqOO9HRV4TtxJwY4uJl6O800sKltEMoX9/mHpQP9N7eD1oxyA
JPHURQXVWW+x15SzgkWqVx4A9xVtS5VWwzhhuyqE08R3FtQScnzsf1dnm5yPToM5zfFjguFsBJHM
RSXt7vlFm9ITF4YzbbP8yYJdRQ/4jYAFlBnkkJT5b2sbxzclze7xkOYXoch48LhNU36R7iUGIoCf
SMzXNv1t4oy32WDdVIay5xQklFq4Jwt3UmDFmZJmyF7E/CBCIYjJAOvL4apvnWPGU4sBDiIhhOpF
hPwf/j8cOAB6YmImJlfSt8yJ3FNAEcaMa53N1NK0wTmmf06yFulPZ0cl/hxDjhE6dbGU4wWl8i+4
khRXQg3uIURFP7/L7Zp0ztnWyYin9HKQRfwL2ZBxpEITxMLVgJa6sKvpSsV4D91tTgV2dA1TVP6L
1Dy5vGz8Qdfd0q2IY1N/p5fjZaG44swqbqsFxE3hkhhmeR0q2jHVubWkjj5prtuPt7QCqjFACZzC
kxF2qgTMg+EfS1ucCj+XeJLeRuExMiRY24hXiijUUGGX45NUx7HO2PTJBoQ22j/ANeIZO5bYQPxA
4Xvrz+beGPV1BAGkzz77mnNmmvPpoGAlqJbniT6dSBc8x0CvwHblQ0gu3qi4mVOrpln8VOqjiTns
GdS4L6+ef+sC2glBg7k/uLNULjEZ6tex5l4KFiu0CsXAlTQ6T23nRMkenHLGNMVb4xO7mEszFZog
+4K754gUZ/vIWheuhOwg7A786R9Mxdi/7pTqth7ZBYib0LdiG65x11q3fZOs/IL+Ytt49D0PASwt
JeK0v+TWdJp4yeVsFN+Kwf6iFfE34cDV1r1R6jRDfGn04YMjx3hbYcWrCVMPx5XNAxW410FFNLSY
TJVa/KlXPcFHHDzNvNkB8jJQWuhvUbS8ZxAdOtglAJB5hwr3TlZKa5fiN5ln4qdZ30Uxh6aBHXCh
nrHxLLU+KKGSpjMwbW3d8L2qhikw+V68ngr4blwlwvRd1Fvc0T8WCojiqh9JuCz6Tq8jJ5e6lgp2
q1NYpY78+iX9SY9VXc+qxWEz0qElRhPcqYToGJ7ZDuIerCyLL4WhMfuDULME7jDn/kIN7Y1EjoxB
qbHaZKMfwuqrNIqoIc2utVJt6rRLNlDP+qUeWuBL62h9sC4j0BTh08Rlna4nIjPwLc3FAU6rANXY
NPTJPBNnQGENM/gTFG58A/dGAmfXjYmw7am/7dzGo9GUZZaMzx1D/+nH+E/BY3H1axCav/8zf/5R
UCtmNNuDP/79tsj43z/Lz/zff/P6J/6+eywuHrLH5vAfvfoZrvt8381D+/DqD9u8jdrpunusp5vH
pkvb5fo8ofzL/9e//MvjcpXbqXz82x8/yHtauRr0tvyP57/a//zbH5BYXpygcv3nv5QX+Nsff/6X
P//3n//1z3/9t3/5y5//+c9//fN//vnf//xv/Kf/9ef/+Ld/eXOdx4em5ZK2+1ea5VwRKYWhs1jg
DI+//sb4K4Yauop8JeoPyHj/8Ze8qNvwb38omvfXpekFzTGVGjQ9aX/8pSm65e90/a8sOn4OugFK
Dai7/PGPEXn1zf79G/4l77KrIsrb5m9/HLoEuExr1QMjpKkB3yD30MzF0wmy6AaIbuOgPxvrTFtP
atriSZCPm9arbjIxHO8t5TwpLJiIxexs8B1ToFK0lpSfy41hGZ/C0HoMfMvYtz1BQ0l8tlLtwNu1
qvUBFP8mbaMjwtbR7Sb9R8uKlfF6QbZVqtUTbf23k4NP56y5NDeFzYQHpAaWGFXNZtS2eRAZZ4Gv
7molGjaVqxLnayCEyuTW61A1btJiSE6qWtl1ocFvNLvAzNvbOBwb+zTL27Was/hUp/niU42aWg9G
ZeqvuyF1dkNVXbc7ZZymTRYTVzAHjHVo+OGur+odhsbZSa0AefdpDzqcQ3JrOsXb4a98atWmdzNi
nf1RhndYs2NUXKQ/8NZFEwtbHgmZX4T/OqkUT53lt6F3Vxfj8dS1XwYceKaeNpfarclY6k5Z87z8
rvKP6Lk0915b/NSTrtxbrb9RUv1E1friczTOn+t2CNetY3ofSJG92U55NmrvYNG2bVgk3QeJaFQ0
+LK2ZXGbzt5JpNb6hs6ek2z2jo2gOPPjiK7ezlNg/ZsnVei3GI5O+qZAtAw+wFUwXtsc27up4ry2
+uA87Lry22Ak66attH2WBOrKGQlNqEJ8Ncr+ybHR5amG49lUH1oD+M7Sp5/A4lBJexvTw9iy9q6Z
b90wC48AGPGWTD/3oxdvlHjaAfIgqZNnX7sUpbkwt3TMs8B+6XutmP1dPkmGGSofob+HoKMMEuUm
2zTpRHVN4wD/TCon5WNNxS0de8bxyG6wJvz29kPllNiabdMwTreDWx7RrffkOKWxGpvkqUaNBpJ7
G3yAgb6JzXkctjAbBjvaD5p7qPJqdAQoGnpHt+jzPxiM1A7Iw1mpEdGIMo3zSi8jc+8mfCdpsgqb
kHmWu7CL52YTzs2qdjIFvZ80peZRRJclFDj4v2a0wrcsgBAqPto2ndVueBEqvnVSe8FNHv9MMjir
VTffJdawi/yiITzDpy0aw2TL0Xk014P6UUokQ/vyuJd3ddgMVbSlyaoO1fg6P0v1LAvr22ZAJCYI
P3dh/BAEMcbORzlrho+eUcopt4Xjb73APs8pP00WgFvRlyYezLDLmu7pxTHzvGm/2qR/MyGgaWiO
TvHRMTX3gBcwmwPFHWWqb1XFNvAe7zYoh2+7Xj/VW5y+dDO56KvhDk/QnZL6xcqLL1On/qyOrJIW
7r3+NezyaBU4kbNuIkqA8Tg16zALzK2XJNsY4fvVYGkfDKakj6/HEjKqS0WRE0C3nUXF78We1EVV
V7o0KN0Ofch5QIi0i4Q4pUCI/GDJyKZ/eCuRKPGosCO2d7hidNPXy8CLuJXJcPjB/VAiqhEX7h1n
89VYmT8yj8r7+5/lMP4lb+bktE3D4wDH3vLgJNJ6ZwqLuHZuTSf62Q3etQ2PUcl+TlHu0rUyf3v/
dm+nJl0kJmAlAI9JwH2wxU+D1xeFN/KOda2uXBPNubO27ONVltsfbkGyDx8OqIV8CORJWuLfyG4r
vYmDid07t7FvgRfZVr1OqgpAQ413mqGHK88tAEPN+FiFlIbt6kViPtij88Fp/7t3pszlMtKWh1nb
wRAnaRV1GSpItxELYxUlw5mXaphVhtGnpFE/uJm2MFsO3xrlN6AYZisDfTDEip3bZptH3q2aDu7G
0bv2dEhbaxMX09deKZR1rNbRPuonc6V39bAJEfOhnjzd9qzLfZU0p3E56keqWpxHYWkCVG6tQmXv
Su5CJ0RHBqvwXPWyfZfOP7xyavazq55EqXbl2vQC2phvHtdow9ZZZxwl/RjtsN2kYUrHIXzQMF9L
raHahFFNU2sTE31E5sZQu2MnN7eNUZjSZEE/SlZtgv4+KNwjQ1FNRHENcLs8UjfxqO8jL6HXpLTn
y2oyrPVgnzqZoW9NbcJi1yiOjbD1CAaGW9OrjE1QJSkwr3taQoff2K197XrucNSKfk9QcwoXPs4f
E3m7oxz7aqRB55rv59m/7CK3ObbGCIDNzja3yMBF39Sg+OyFeYIhAD7YeQpLojC3ilucpi3HWUrT
uT/Vj0o0Dyu0C/ud6e6TzlAB+NJmPagoydXmbkyymTQ4omXgKsoT7ywKmicr8dRtFSXaKtby6Xgy
sFIdIhOfwV5BqsKJNqMVmkdaYq8gBhfbdoyaXQhc4ZvxZTMWJ8RA5ZGrVlcFbjsbo5xpmFaL9nhO
u8+luwkyH9m2oDzPvfikG/zi2m7qz1nQmce+6/Q7xVTuCDqry8iob0JbK1Yx9thHjUezY5yk6o7I
rdgGOHKt6yxENmNACywNFZDv4keqB1SUJ3dYhe6crj2/WitanB+/v4G8IbWiAOmooMMmYaLEigcs
5aCrdQuaAZ2xuleRH47RaqzjC9/ROYoj9djjyVaNBvBkTHW8dRJKgy6RPznqWpsDaxWZNNtnAcGR
5a0C0w3pqPau3n/KtxkJT8mGY7CRE+Kzt7I1vTg2wjibhqGGV4PFg4dsyvDdNuNdmmvDmjJZtG1n
my4P/xrXbbpTOYOPDAdtNKc2Vr6jaGtLUfZhVJ7o3oAJ91AROfrKz4DadReE/z9Dil6Iq4NE62xT
soG9eNikUsWZqYvvrCbcqNiaIlu4nufoypNKV2nQAmRUP70++wZBbFpH6XQUDMjSWeraD9PdQJFp
nXddfeTW1d2YfHACv+E+yhcnYtNJQC0UOg/HMkiLGR93O8bMN3qySw3l0aqraWKjcaKH2oiPxvdp
cGasff3TOvFu5iZ30FZEvciq6GLLAux8KCZGKnS1ULGodfjUGEM/WneuG21qNYdcoZkbvRniD47X
N02jECER92WaEnly6C3OwS/GFk3NImR/rO8MjahhpGy6xdBZlD2czWRM7SnW8NIJhfhBp596QVEf
Z+5AM4YCyNQN2cZUug0xzw/PqrN1GIbxqus6e9X09jcTO274Rhwp07hpXMzD54b+SkWb+pXjaagp
5NpF67fJWsd6YKOW0RMm1sSoFZ3lvrEvbO1B/5pPo7lOUardeGOJ8+tZnKZ007Xm3WD54HWTsk2M
4i7ute+u0UUfVDDRZHwbYjFENigCeYKBOtvB9JutzM0g5Nd3YYRy3OQeDwgklgPF104rPjdkgReW
UVyCLKtFiEJrb6ureEzDte6s9bDPtqORdkdz25f7vN+lQX1ewKwH+nROYLq7J35SfcEltaRjRStO
s+iYY8Tbxdjw7HR7ekT+M+3G+RoUr2+K8KTo4J93evkUtKBQwWgEZ0XlbINSp4V1RDth+RMso7ZV
ovUUNulxak18FsuKtl5hNytND4vt2LXaugh9kzrqNo9wpw/ImbdtZyuk1+oP343YuG1a5qCwwsih
xLEOdXc+pknORVTgNMjPjKmHFXTbT0awCZqkP2JqnPap5QMLZFe5pjh7ZdS/q52OJlgp9ohtvEt0
o6LZuDut2qDb1wjDrmujck4y0z/Rw3YzBNbpYNN5GRaVu3HdiWroyCmt5x1Oyw4V0a6c/K9ZEURr
J1KdHX8CvaOVWWtucNLsdqVePYzBmJxFpZet7UH/EtRTf9Z5pUtINVbU2Ov6bEZzHoUZHz5GPI6r
0ajDtRPnCrVMdxKZSYXefGgBpZPTR1H337VwTM6nqN3VCaQsO56rXds5NSeP/ZOMOz0qe+vTWJuw
36I2ogfO3CJSS89aZzw1rv4lCXXtUh07SFIBNUzfKsnnFGrEmvudfu5h1SU99fq+VNYGRUbcemFC
Kd10i8DcbrSnTaB048avGndTteo36TlIrM4/98cUgubcnuZl/zOwLDIqEedCVnwVJNQcAstNkUWx
r520wnLX6lHCG8ObzEbUy6cDddShpoM2Rbr70yOsN+K22nQA7TPbDRWlhnTf1SH6QWvQ9ZGeXDVW
KHy0J91MW2FltzTFF+6Fp2e3sav+9LXWPit9VJZKfYZekdJ+HnfDqe1N7WVjxRvNMROUbtPgBnmh
kLIzsLVRfA3VHwQa46qJ1JVSExuCBLsbsp4ztwOMjpWyPK7C2dp5VZVtg7D7yUn1fZitfpMF/4e9
M0eyG8vS9FbaWkc05guoD8Cbn7vTZ6cCc3eSuJjnUSrrlEvqBfQWUmmzsjZrqy1k7Kg+MDI6g8yo
YKVWQikUguH094A7nPOffyheq+jiJLte07O9Td2yqc3spZB5y2hmOSZTF3lxYnoNjVpAGnHe67EX
WW5xxD/zQacg3TUSDD0LP1uxi8XGkqjwI9PYVwbDQK0a90EyNzkQT5LtqpG/yKtZbMOZOylp0HnZ
YYIihwmAxW7ycOyId6mqf57SPochba7YSub6i9rWuz53MkwvbTdgA8FTLsrRX3pz8ExdifbK4hib
hPJhm2ZGvBsWcwWbBf6WbXhWq9VYJNV39oQAKBmwO6Lzf24sZzrO9udcqlkwsWe8pOeuo0zFSIjp
agHldjOTrZBR3hUSssucXdkRfpyVwu62ZlTXFcOVwwzIUWXjSQrmAFLk18ZYXaJhVk6DUSaHyUbl
WrVytyyNtq9M40LPy8ApXbT7UsHhM9U9PbX1wE1q7aqOFqx/snb0qzZcArXI7xytYjysOD0jWXGI
lSbZl2Fbe2FpDvspYw4VK65zNek4MwyfUS/O96C7b4VuzohHRVAMIeSaXHrVnMCLddDgDKsd51Bk
wRDnN7kUyo1ada+RLCYEUo2Fi6y1aZyFdkJIc5dXmrM1600yap/Lckp23CSFR+fvYJBaaoEyQvGq
Zqv1GwvykCLTd1nr1mWyYw9rSg7TpKkPqJVaqHDzGDTcGKcQ2UOQC+0RDnN0CEuh79xB1J4si5sS
gcz1Ejb+kiZY0av5tdaPr3FhvFiusg0bqiiYZ3tHZHfFZKsYFVcchsLyZTrkpxDXnc1YF9IbKvvD
aChfpj4zvAWXESoRZ5P3VeuPFdQxV+BygzFhnsgHiM3gWjjayB5DmGF2nt1RUy5jxiRIZfwo2/x9
THJ5zGz1Csrs2A7yoRwCQeD5IeNU28TO+ODMCrrm3jB9Rk4mmUCxibJahYBVCQb65T4ZLWs/a4P0
5rHZKJMtT6kh7Y06hkaQ6GN7TUHxuOhd66vW1K7W1dHNsl5Bw77Gp/c5txVa69BEOSnsaas7AOEy
GfXToPT87Jr/LuzKq2fbxh6F/Baz7eu9XjO4nHjpSOxw8RoMeQL8jQ6m2lyBHb7rU4OEuoFGuwiX
INqhSXZGYdSXSJ3AsE0MFfDuuZAPdePoE7YIMhYPKkLlzjqMhrTuCu22T0EF9cjszno8Pw0uDiZt
NUYHKCCmX0BASLrJ2Y19onpZKdVLIuxnt1QvmdpPj0ndYfKFnbVwwmTbqVx/7Lwnq20/TuXACVE1
17KTRxEjvZpwfuRL98seGy5970SL6+egflEqqf8rXm+bGrvYCfESbzBmaGumTLUL7GRHo71tQtrB
ZKUKh82yK8MxO0TWU1RhhaRo9aab9HqPzO5dItHg5Bw+Ac7NGAoSlFI1XbxLsjI+sEZhVjatG1ij
to10azMwseBdR8PebnJlm2pZ7o+cURxs0ej3rsHpXH5B5mTvYqVEdG7kLAJroxgWkW9lIzfqYBqe
2xu7KOUec5Th4YPJO/Qj5A30z7Mb1DgKYfwl6DB0swmYnUDHL5YzQD6kiERo3mBjTGK4iQ4Wp9wX
lWJ7wzAmfsNn8oZ+eOJwjnw0KAyL+94Nmg7UxJkYUQG96e6sncWIdXkvpm3tdGRBIOLYuVEVWOul
FavyLSWcQk3jOy1xbR50Zx2TuPaLwYx8ZC9lMIzKeZjqfDOG4Z07dliPp2xph/p+Tl5HvII2bSfu
yiodoW2EFSqrud6UFVt1oNdf7AI/AnXv0CNsLK24KEt4X5cXs5OvpoODqYYBJyuIXxAfWt26W5L0
JlfdnUpnThFSz17TFi/uUH2pOv120dIHt481ZkTqXRYPklJmmHdzVz9lsxo4SnpP0Oqln7TepyfJ
vDyzFd81lL17jx/8Eix9wmtVIorriKeNkfCLjAeIvmXu95EGjhFbw5FxCm2Uph/YVu1JOOXOzduP
zN5e6snBKcCQ16oy0hFo8q0MX2kBrMMsMz803XFTaUq9H83+QRn78aaI0ymg+zn0rRJ6hA34+aBG
SIfK1q8TqwpEzH+GCL0RMs49DI+tTdiGl6/H1MBAHR6DaRyqPGN9pZaXT7mOu6WGX8rCCdCMCZG8
UVFvOG6hFw6xu5HKQKEZenWhUDJHGnZ9Q9AXYOjhoiybhjoYfncCc1NgF271MAIjryyV0e905iBm
WcaBsEeub56vYQ/GIRtc/u0ugSiRkIiGqkGJMR0S6CNaWK+IqBZqpFxsMhc7YwJANqFpNIzo4mpT
uNqxFOkdBcj4y45VUSrtJaREzmRxE4W4oSdWUNbpJzh9rW/bce9rzcpC0PUGZw3nUo0dmXyKPGs9
mn0nU1dTN5OuyCncnchxaNZqK6CzsHy1WQ254VyeGqN7MhdXBaqt3vJ0pH/KtHbrsnRX8kdP5bJp
xzILulaZ8agIi8DNii8LcUL4Kj3Vjmix/OJDDXQeU9Tt8rpSjozb0dhzGxXmGGg1LmpDmtqPgKYb
Ywk9jKSREGOFsx0r/UZbjGSbURfeFN3ozxU1gLui907ZKyczHl/MuhYQLeaPTY3TGeZqzcYoU1yj
8a7c1Tlynoj63Or77jKmQt9iCT5vCBqQnjVRgVU5XWFmN9PZxALKXtuQqZ79MIuNIMpzm0nNuxVJ
lalH8pRH4nlSIeYJNsGhUnsOhimiLKt4XW2PV6MoUOXEFG9Zw4ISCYt6hhwpXRlYMl4PoxlmQHVd
AJ/A0yv1E990peYFTA3HY8ITTJes8qaCVrh22yCyaHfkirNxOuLieNAhVJRLh4Z4Ks9WZ0K37HQ/
iVt+ndJ+gUAst/m8eJNV3yUrGa1M3Uc7J8swa27rMoYLWzaeUXGFi2zNuzBgNOV4P1ByeaKTnwgr
rzeWy6XBgPB1Kl1uBPRGlr06XLXbJa0SrIm6ZWOLJkhqucvx2n8MkxTT/Xu7l/qWi0zurLLjGzR5
vhlUM/YdhKt9Xdh+3vBQlTzjPp9c2GEivZXAExj3pW9aLN9tDLUqNbpjRkjzGvX7lrCLjeEqVEiI
9fl0Ozx1sGrJqEOrsK83cVY6DHH7JojGOPUxkU8Mqo8eTmmVh6B3H5cimjZwYs+h09wvkXNvyeWU
L8R+2CLWETOFd3XR3o9uCT/N4e1JLZk3ddcSwIvS02fzngtZnacyzaFKt8LPNGX/yx4WaeXjSKt7
gMxvvazLA02pEbTIVcRiXWhPEl/vrnD/f4vT9E4xe8Iee5ydIvVDOoI1dcxkNkWr1oeui55lp91q
kd5sJrfFYzYrOL0yCOFF1Z7lTC5wPIfyujK2LYZmWYj/bD2qnqloT1lkWDs7ch5S4S4Bo32DMto6
Oe0k8XUb77i8PjXMQjwHm2J8mMt7PeERqbRCm3ooLk0bvkX418AHTwnoSPpHAOrbOWSQGhvEnaRO
rxLipNybodjnvfulnCkeG+nATO5sSmMpdjYQc5BjFnZ2StoKFcLYCXe+w1j1YL0QHLy6W1E/AGlF
oQr6CgbNTsvQwq0Dp3/LR1BNRZ0XWjqM7qIxr7azn81zec7j+SN2pz5jRS7EXLvDLEbxRKTXx0o8
UXAsO6W/j0b50bbCwaOb1Xammr7EBY3AUJo9dcqVMbesPqjraVSZm2buaI/BCDxA+O5Up7jZ6ZpX
pYp1tENxrprY2EpsU3ehPplow/WTXQ5vetZ9hN8ANw7xHUMX/cT3189VXuyZunLnQv+xtXm+brrF
8I00jnYwIcbA1ZTRMwdKEVNL38c+s/1EQ+hsVW54SlV8d5LkS4z7L9hoy4zA3piNQi+ucrykRWlv
axrOKuTiAkl/s8imMvNG9ZxmYFd7lhmb97JaPqt7pWr7m3kpgAIy99ls4jaonLHhVI3TQ2IrN0nU
WsdRd59mYQSaG6rU9V9sPS+vho4+GWNs95RrOEXWEJ2SuMnusfA8z4I+r2pBTeu2zA6VNRjB5Kr3
Zm0Ue9UZ7pqs/VQ6k9xlZv6pd30T74Vn21p6bF8iBoohzjty9AdBeBYk1dHLmxFcUlc+xnHiW00U
+WPiHELOUtxtaZ1U5UVDEojNLnfyFL01ufMcDxoKQuNdsdUL0RDtyelhJ2RzSkXTadsMe3V/Weaj
G089D4UKWC8bXPOEDf3ABmrCjnM7DWj9u1m3T+pysTFvbcrDlOKsl0qudlIsk5ua/IyipXiNhuVq
CSnSs1LbZ20zBN2KsjQZLMrQMimOtAErYfrxjvbwKqtHxAg14mt9SHsPMxyfB0unR1GU9zG6BUru
orcflWh1cYIhi37rKUrcm1bC/5jqRfGcFcN1mjIB+V1tyqSZ78eq8RUERL6lN912DqeXSS7ZLmI6
5BcK60A6YYvLhIMIW6KyzruCnj99aexJo1P21k7EFw5ldWFQQydgLBszx/JM08nuyGqbAruZN6bW
vQEHrRdesTJbB4T11EuYUWwnlXt9wR8G6iq0OKMjDciaZ1QxNtukBTyMYVDf2p2a7mTCwDssabRh
2p9ycbHXcihylWdtUvqjPlmpVwzJHciRubOac5tnA5T27GiWyX2TqEawiPCehG/pFwKJRtQbGXEe
aACNtj/MOVYVCnYjqobhpSXF/aTKiY5zgYKxaMaZiY30a+OK2RiMRLX1tT68KhmGEQep00aS61lv
8lIsXGWG8PW0oPqd96pqD5u5zF4qQJx5WHO41HS9S2KozO1N2PKpqyb6UBqDP7ju56yWKmug2c4Q
A7WkB7BtsLHPRZvus0kcbQ5eL6ndVzOfsh1CBJ/jlvY/4hX15qVddOAxHKsufdrfhPWOvFEyW2z4
dWzyRWanDDVlpaq7tKB5lq7+QekzX6vbx7Ap91Hu4KdGdgeXanwVWsKLXayXvh7CSvuimg4Q6xPY
SX4RynzT1woAg9lsR9OFgKDcFnPihRhOVs6zNBYDp3d4xr2ok13S+xZc3zSxeCTzFBhhgYYtxWi6
HIeTmaLowiqLw2BxPmhxRHRWk5iH1A5vkfBcO+FwxPtZ8aZWe1+MLEFBpMd+rc3HtB4Ed0BW+FH/
0XAGrnBF4l3aRB4ZAHWgizE9jwPDGe7dGDi7G24UJpwe28AfFUPdlf3AeHu9CAibTahRkuYKT5Mv
uT0AiNVZFyj6TO3CbRWAcq3CYPk5Z616mcTktTJUKtVGVZDWQrxNBv1SmPBT01lJaecMcJEElvSy
DpZVhQytUkMygw9ysltE0+xpBhjftnLrxFCasso2DqJFMDy79up3rcDboDLuWpdpdB8PPOsPzYQI
oZXXVqyPmMRaikd9HHpTbYxB3zk95O+5PNUiFIdKixAgqPlezxsDn3FK9jGLyNIeiUzovQSradC9
TO/jjxZ8lgXC+vrguWuGY6rml1mOzd6gIICLm99m9ujQpjhbWpGZ9do5UOTVwB6g37pkdR2SuZs2
dWshO9dNx+9Hfo2c6cTKiunXNDbmdYQ7b4sRjf8VOxkWjm8Gd1eA8/E9eAI4so0BSlWUKb1YWhxd
Oe8qt+G+6vUPcer6aWa+O1PyWcRDxhJYH/xCU9WmSOhKAskNjdqC4ZJxiP3FYngductxCqV5sJUJ
VQZis4FKUmQcxxE2CSc4jNNea8gsMJnGWoi8NtbIAjedHwy2jO8z7BhluQYMA9e0LXhwprvyfX4z
2WoAQNMqnvMH1wWitfLlJlO6HEI9vzYCTW0srOcgtXcuT7SFlrZo/T7pSK50kmHcWsD/qfyMqdQh
VXFTYv5pbN3hZqhDpgOz09MPndOxGcmJUifMlgJzbrlqsvh2QLA6K+Fh6lOsGmznLjXJiKtEL/0h
x4/VJpwmV3EzCpfY06slDSJD2PiPclhjURG3OopqDmJkfs6VuYhjHc8DnsEEY7TGU5LUdNRteYFO
jRJoLJWdKkcq+h6Y2KB1JDJ+GwoUACRWa1d4ueMG7Qx+1wq849xPXVchm2ivkoqmPHKaoO2u55qB
SN7XQFu0YLCfvUWvP2ux8olQJbwRQQMGfZeoGfCUzAM3pE9Vl7qhoCATmLivR2Y9it/gCag2rr3B
0m8OFDcFe7Nwlc3dxznGtbmcOU44svetm7zGU5HvjdS8rnKmpUIdIJW2bP7MLCYvD5/LVD9hn3qf
Fa7uGS6vLDYk5n9xdBawYdLWoLBCvwP+TVupGe02DaNyo6xapWKI7+OSS7YdoM+RbO3P4ZdmWIdc
Rvy5dMfEM3NYCrltvygdWADeJR0VFnMuUU5Bz2ckDKlOA9E4J26vU0S+D/cl944sBZurYpN08jNe
560HIe8KmIl2jJ0ZCmSzkQpmm6CNp1ttnbXhzWHp1R388zg65TUOHkWd3RuV0L2yeR5UPB1QYoid
LsD9uENTx+bwYBks69Mc3Ery4WADQn5CbzVUm+RWAyLwkZxchE4T25YOD0kqYP8mJ3aktNuECEyB
/PLgThYNfKiMAffHfeOC19uj1WLNb57mtH8Z42mTLkEc9p/duVQCh/w1CrZYsLJRhjo6bhpaEXUw
kVPTd9KEG8Psyq2Zjq1nwQYHg85wOYfANxSLy8NP3odqqi9iQOBTJe+oLM5hCr6dTT6eeYRSde1p
TG20/1OMO2Wh7ZktDAwgiyCcxjRYUo2aV2GN5ZbjY5DJFI7abWOt4XxJXb3ETnTSjflmXIwZL9Dm
xTLiO9PQb5zauFY1mnkQhF3K2MrT+5lWDMoKOaa1H5bTx7G15k1pcAHMSxk0xVss6nMOnY+ifWbW
GH5S5zuofjpG9L4VNpS9cFn7Lkw92254E5BiAwdjCak8TrYC1DBGrm/0w9GqROu1M9OxWTMupqCk
U8qSO3CMPUTuLo5I7ftclwwG4ugDtgZpIKc5QHIeH6nHEy8ia8dRTL7tMBHKyMygmglvWwYLAIur
bK6Tz6bB+6qtNQjOdvbFOqMwAbGjAmwY0jK4loaV0GTK29Fmm5YD29SSbZDQnxRmZfpl7rg4l7zC
aWBtVe5z1oIJiVpNvD7DejETa64k1jLgHsrAwQbc/dwN07tM8f78YyLK38nj1lMaBr6mk8gCG9f5
TvohjYTRnG0VD+SOv8rOmTHhD6+U8cuSN68FFtW+U/IGsmXYFwX1pGXeFaZccyj4ry4Dh0U22z/+
TCv35VuCmmu4uHZBOISXjzXEtxdHR8vpGpFdPuhluTAwrokLkJLLWK8PlY3xKQijPf/ADOJ3fqlp
aFj2Q3a0dfG9gVFVzkZiOgpK7iQirN4W7+5svXcC6uGQ7guz3Az4d/3xF/27GBgevok8AlYMbFz0
Rd9R8RI1jhJNG6oH3ayaYz9A+RKLewrtDFPLheazetCYnpF+wonVaTrUlAaOVyNeRImlWhM527TS
Xpmy4Qthp8suW7CFil31R86b6yP/7pVAUiE0yGSVqPr3FIwyapO57Of6QdUaZ1s4uA3oIT7v2UJN
zqsxCnZ0Hr3XUNgIxaWWcvD0tzRX+vnsig1r6IcL9+/5wi6yLMsQkIYt5BLfPTzLXMUKY9o/OHbC
NIAOMHTbPRTynVvwBPC6eQ6zhnPYhqmq9pHFlLW8jkYKNmF/HuryC+oO46zNTTDVvbuWHsfFBDk0
Wgo+aQyNj8jRdnCdGBxtuRo1s8aFmogDqGdkZ0UA35U7+41I3/XB8SEA01LlmbVX3NnZYfbzbA7A
tpmbKueEo4DIbgk/Ob0SapOjn+a8aZR17DmLnMhipQq0ZrwSVhodM4h5WZ0nB4iEgLdWdTPmoeLZ
M5wHBwWYX2nLC0BF/MEooWCFk7pJx3J8pDkfynjY90j8wjkN5rzCBWmOCBmIDS+XEIc1wYqWL2Gt
dQfR6xDxsnDadODWniZo7Q3EbAuckNIc833MNM13iusmCc8cI9hXN65A+98wsRgE2bTOnVyWE6Cz
4hVKbSGNgTgBvhVg709uB9dHYJCkcyhmxkROfonB1tsiCXQ3TTzrBUBoCOQ4HcaesRzZE6Gfmjj5
9NaWoYkG8K/f41PHGMhuNK44Wew5A9VNodb9Pm3pxBW3RESJAt9ti3Evuval03Dbd9wnLV0GAISC
I2Sl/4Q5QcZcHHUth60rPXUuI87kavKlGH07sl50FdKaLkevmsSriaI/XxWuw9AwTNSaD/jLBkPt
+qNVpbBEniobWXisVqckgfivOWCDDHuOQ1fdVK5sYZXSUylhjO9Cx/LH2dj2lES0PyJIfV9ou5wb
iFRsRyWZGqWz+R2XsK0iM1ItXP0MkzXp2BhwqcZg+2OXOhulUG5oBGUgW3fZMiDz9eJ1COUELhiH
p9XJa44nsN30sTV2UzYO20Fmm7We20lYTj4m118weoT0lwP719zb2FrPD+2UHuKMZOeyN57yuI13
nVR3o5SeOWbqHrcse2M5kbgssSCZEmCPSHP7NW8zX8DxGXqit9rOS0sGn9i907LajDKW+GM/a29I
IJS9MnyWsWUEfR3iyj+l2GnFCYk22PWFziFPwL9b2cL/H7bqND3nAPAuotXCCW0CvIrXuanMU2tY
dxhhGwd1hmSQjeqhCl3nHLoZJtnIFiEFJtzPSAVGBkcaq7UjSDMy1ABA8pNdJcwCplIDKrE8ZCP5
KaZW8MIq2Yc0VRx+V7EbziBD0M3G1EKcX9UQKqZHrUvZOWVRe0nyhokUwUi6eV5k/8bcHYxqLIxd
qjFHcbpsW65guZF51hqQNUIZ+4Ui+Q+pGP89ieI3qsZL/N6Ubfml+17I+M3/9fuCyP+UWkdEJP/j
V+Xg72kd/+XnP/38z9/KGvmRX2SNima7PyE9FBQiWPGsJoP//b/9omv8+lerMYMwUROiH7TRqv1/
YaPz01d+vUMVoSIZ/pusEcmjZlmrvAiRkapz/f8jskY+wTfXMqRbVCACcYbqmGvoyPdFyxjBeRKD
Uj0MTf4ZxxkvyvTbtofDFXUQQlKrvZHRrRoX52jJzyLu4CNkc9A2wAdDrwkvSvQj4FoHdUB8icXM
/VaT2yGNxyixN3KOn0qZvKcOMeWJqTEvoMHDyAYeGsPkTFgvuZwPkt4Z/uIx0m0fvt2mDZldRcsp
NoCFdXEYhQVhq7yDZ9Z33fUYk4qjqlt7Mo9qNl1XMtx1SbK3q+FiAV/G0reN9KofrW0VEmnKv9rn
Pf2mfZiL+WTKu36RNL1J9NnQQpraqnyMoNujCHxzG7SaSpow+cvOdXRUtAd9VeTjxSey4nmGkDE6
JkBOyQzWDZYuczxRpi9OY1wzgD3G5TVK0seuAjAcBYYHxU040m9FWXHTMUXD2lpsO8iFg4Ozm+yW
HPQzf6nSfBc5ovNCU+Uaoc+ss+KCNfaFadCmUcOWZsEsIeF0G2MoIKzBgmNsg4hpmHB90EFeXZVh
tSWS1DPwekpmQOHaRonPTLGpWs+tdA0xTEtae58eQ9ihvm0y6wQTfNdyK3CLCHzQ4HSfxKZeqZfZ
UUu1DxneaiKeAqHkXu70t62By0bUe512HtI1hVni0pifMygnvZyupMH8EgDgqiPpXkzUPoYtP8V1
dHJK85eb6x86lX7/KPnmtPmPnUn/3vH2n/FUcihV//BU+jOn0j/9/KdvzqX1h36VW9scMPi1odGA
L/OV8P6r3Jq/QU9AGjGKa84FqNK/nkrqTxTuNh2VjdJfJ8lO5cj6VW/NX+KqswoR0CSgy8Rx5h85
mf7OvAZB9Vd5ITWNDjD3vQgD7ZpRjrIIb7pnM6MFhk+pIRkytF2ZOcc+VLdYhcRTc0eqKxXxuJvk
o8jD0zTdafmw1RolGCbmk1SKMuFUyse9XRiXSkY7oacQSUELS+WgauXOabejo/sj6x+Xj0OZhcSM
61dag+fVwypkHQCBSlNeY9+zrak8FXujyXETKuZ2lg/jXDNfqyDmgBvB+VjM6qnRLLxJiaApiSpX
C0bK2k1uaDDgnIsxGlu1Ar6qyOM2uwMcvW38Xs/LbRjV771CFniY5zeoizRxsnrzeaK3/7oc/mvf
/Mi5wGE5/8G++d9YFPzPv/zfn//553/6y//7du/wg7/e6brz09e7kj1A420ZXPe/3umG+hMhkphg
WODV35oV6AYby8VIjc2FJQFCz79tHt36if2GAekqOyIbUtf/kb3zHSKzbj1+NY4FX3Wwlvh+74Qp
bBsK4eXqAtUrte9T0EDobYyzH0sJU/DWIfJktIKW07+xaP76rSi2v3lyN7909r8V436Vnfyt4f/1
Q/CVTRtPZSJzv8VgQrMcXcjpyxXE1EvqDsBnCEQy+7a1zBtg/f2YuLuUDhOHLaDWxxILk9RJz5S+
V3CQLuMS4tbwkSTvwEntKxjWxNYPH8YpvSpzdI1FS17H3oXRhZ/OVi3ii+MmO9VIA5Mpr6m6+1SF
/oQip80/w93GTMBqTi1Gw61UMb2e9m2p4kpLn522e9NNwOmnnRuCYaOedqoG3D15TMzsbCjjtWKN
PwjeMHjfv0FE/v4BcZj+drrBU1N6u+EBqWtOzi8e4vSu1jaa3H2LhproXxwGrwz7Hbgwjg6qcVLd
c+tQgax+sMUd5uSIMl5HQ9+UpKqocGgcVx7Iw9t0yT7J7trm3lE+RvImgqTrrNli0fwDFEX/Tlyz
fg8W7XpcgwOqa7n67fcY27HFGkPqV43hzzauM0E98T12GvwRdcPQEa8/SoiFZdecGyi8iIVC1Eew
72+keZ5IRmJ6ply104NrJCix0UXcohfE3jkjaorDr+8feyJJ9LNiwNL95HbbytzzowLAOd0V9THr
Ti4tefphqY/GPof0NNm7ElMz9CrLudDApE+Mrx+SR5EFy4zYceMysLcOVfqhNJ8sZI3oK3Cc7jZh
6msSGvFexR5IfataUOqTXuSw2jb4XbjtSTOu3Y9IszNzlyy4VHgVbmfOrlO8xvXbNLAgXiBqKn00
qCRjArnx2UpMjB1UoPulOJbz0ZT7BkMe4wqbP4zLEJyopJqlu0qH6XtgDQrQl/hsF1tbPQGIkbgY
T09yOlfFTiLJ6gkl8BO0NWD1PYxBhF5ebu0sdS/yGJ3QezgetfbMRwmb/VKehvCK3zE5PkOd/NkE
8B42wGtqR6z4RiUV1yI7dB/dRdYu77x8PvEnYclQhO2Ncl28G6/5e46qP/Slub7ebtm2GHmbt1I7
uf29pp1m47CMga0hIr0pzA1bqNb3ffo8GU+GeROrJCef4pQ/d63YQYxsb2GG4C1hd8+4CVJzp3Pg
jEGqXfTRn2CpD/kbA2mLwYKN7Ne3eizpjkmyK8VFN/dduktu9f7EXLiwvCraTcouTT5Uzi6x31T9
OFvXy3R0psfyRxlCX62MvjnYDEZ57E7XdTmynbVv++2+LWfGfaIoy6u5rwOjLHbmNJzs1rhMeX1V
D+S+lS0G5tmqEkTIsOxsK8J3F1oz4quH0YKpSm0OFAHZQ+Vh2dNZbbPnsEPoo1jiA0ryAE7alzh3
b5KermH6UhfgUJwMrZnuwKwOdpfcCmf8AHXnpItl19jDR8sI32Nj+WibynZuyGBL6nutna+NV2K6
broWFnCi3qUxsoF6+JC22n1SBsugwoAYxld90O6mOrzK8+5UMgxltuUU42tTZB9lWO1HFd9ezSpv
C6O8VxtxW5h+PazsCf26KNu91leBW6eXJlw+5mg45n55bMdw/19ly3/IcGmNX/nDsuXPf/nXn//0
lz8rv/Ve+l+YMP0Lrkv/5zvXpfUf+2sbYFkrzsDcBo8g6pj1aP9rG2CqP4EIMD6h9DbXv/tbG6D9
ZEDy5sBn2GMDna9i3l+7AE37CTsW5DDkHFhsDRy5f8VO/loz/GKN9fuuS+tO+ttOcwTTf1OnMMJ9
EYcX/tFvdxpaeFQATuGcJVy5ixrjnju3ibw12iHxtN7hz0TP3Os6syBvx84PXHi+F4KTeoNNxupm
TVop3+p7Za1oJN5sBj24yLLPDt38Bdakc1QTY9lmNd5KuIhUTLCVR1PLw02mc9iZYnxjeIzUVwCn
6o1N+gh/wOpYdmOjPEMhSw6/edu/U2ppvIxvn9PakwEHIZXSkVE7q/z1NzyJyWak0odhfWkLKLyb
ua0FNnlNch4nwS3DQLeNC3INo+7J7pdTPTXWXd44PxLafh//hhz73zg7ryW5kbTJPhHMAhq4Ta0z
q7IEizcwks2GCGgVAJ7+P8i+WLJ6/6btzkUaOTNtnQIIRPjnfnzGbZHupkhcsAX95NdoS4LcrtWK
s+kJggoyz2+MvMhsFDZbucjYRlMJpMDphjOb1u+go9RdZFChqDQ5kxZBVoi6wwS9Y0s/RfwUuPop
oWeQSr2D9DHblu5o/bOmcP7/v19jn0FZvGmkObR4Ew2c/zywPr9+eS2enIRk+FkH+BshuPZM2b12
HY6d/07sRN9S/iq2eTpVc1gVew1dyJdepVRpV9hu2EOGmbPXAd1USdScnIqcg+yS7ilu5jF9l77i
r4rPrZ9EuCpN2Bw2GQrHZlYw1PCnqM7C4TRUxXdE/3Mvxu5HThEdKOLrlOnFgZvEphp61Kpt4OLK
t645Ln/0X3xrERXtT2WtYvKXaf2P5vu/fjX6p/nY46uZhcv5LGMKW8zX3S9fjQswkBCEG5ytVMUr
0jAp/iJM4EMrSM1VGqyfzBQnlbdfIDLnN6EQ4poOzpSnvPDcWKGx/O9L/d+XGPnt+WwlrBnPQGj/
97ekUydNmDcIL5MCh1EGY4u39xrXRrVo7AY8G/GKF1NflfAkTEcyCk+im+WkAQ9c3wNCQabTnlrj
NW9S2AhxBDokX7jlV0EH96Vqhj99h/9aw+Y3jJbC96hjvrM/rWFTaEmjL5PowiEm3TqBbXMGMcOF
ZWOP9fXEXBe4gZfM3xiGFX1w9P3gZ1E1nM7ETDmsQGTgpcaBPjW0aeTQsomrbzrH9Y5arL/+9/f7
OBr+tuR6pgUxb5aFKXERD1nml5+8JUxnN2qILjlMg4F408nN6norJswx3MkDiT1LJZsheaIIvQRz
rJqziVM80nG+eaUZ8cG0jT71GyOf/oS5MeYv6/O7Qz3l8OzOQtTnC7KrIqeeGAVdBjrRVirtSV2E
RVSDeIFhYFcAav3Ept83pnGl1sOGI2PzXDpnS/T1mqjftDNU5+1E0K6sXo9BI4yEmZOB2YpI8eFP
rdyoMRV4kjFCZaCZKBkLv+hiMhaGn3s7k2K51X9/59Y8Zv78qXC2IMMj6Huw+n6/pkXZ1FbbOvGF
mOO04FRanOmo3LbAKg7uuClT01y4XqyvnFha+yy/GVqkHXVnes4HY00oazywamRry5jPDQNO6din
FsQ02XFrX5WswrNr1hZgbUyLpReCkRE4wPMxxg2HEh/KIAHjTsoJDwPmztzeJrXguIEut7dxhzHw
MvEZOcscZtQeDuMBoQMzYar/o+f+ryvOpzOxB5sPUyzfAZQQhy6ozxjRCOuM8gY7uJgFTHiZcVRj
ELq0kr/rRpAYd5kSJ62J460CKNY6JMKkGccHRtY0ordyXpumbt272mGy2zdcVPZshfwqcvVB+fDX
uvfYM1gFOFgP7ogjqkXamTsQ5Dc3ct7jHLsIsaWkfyt5LAncVn/4sR9dUr/82HxCFFdHCDYXLNxY
IX7/seHVwLk0vIAqbTfbVJjbZKgM6Lr2j1DXnyZjtA5a2o4kRABfVz1xWi0520VvHDseQ7rCOiZS
On29Urs6bED2tl4Q3zH8ZS0fk2KEjsnGKD3W08tk5PSeexX+gzZfa7K8W4n2M7OjrYabDNSqp7ZJ
qNpNnjMMDcJE/kEe+BedZKYtWnPzrXDgcbFo//55ZenZnTM58ooPmkomYzwnnnuFS+A9R1P9NpEQ
OpdxmS2bNDuUlEbzSDOX0tTjU9ZEchXC3zhkxPh0PzRfh7qey6aLVzOK91YfrFLh7imBYhEiCA6b
uCNt2XXDidsZB9XYUvSqw8GZoxVcr/O0RJOnKNT6FR57c6+lqCgwlXZROqa3RudGyIgCfamDt7T1
ird6/lq8FrawXgfHwp/Ml7wnN14nBN7/exkw52/i9yvDnWk+KIQ+uFFsRL9/UyT0PbCu+ORTUROo
sgdQ0kGRUjbxc4QydlNOtY5VBvMocerd0GPezeI6PkZOe7FC7z4F4fDqyf6AgfFbG+nmMU+G8Er/
xs0kIrLOvNC/tnWmILsMYA/aEdiBbhMGLKbX3p9bQuvvqna7G26Yt7TJvwfN9CFxj5Ijazr643z1
h6cjouS/PzQ7L5dHI2YtFxPC7x86Kp04tYpBXntTtFtXS3/ge7XfosRoDkPBMZa8g7x4pHYW7FBG
yNqYMDoh8dWniVqqcnYp5NwAlk2lcxT4Oaww/RLZQPcLIvUVhDtc29NA1iJsd3ELPR6Q1gE0i4uA
L9nJlX1x0d6jrG8Xo0wT0ICxdQFame5tFY2LXgucv0D7y7s+FzaAUyE81njx3jXfkiIgP4Qp+WjC
Yn0DloEtNaIwb8lgrbkqxnZXv8ZaGI5Qx8pY+xEOQ3IddT26OHOcXkzCfkrIs1ON9XcIgj5+/KHk
gOFqoU1VmzfcwqogMEasfWcCJGHNG75WP2FAl38br/680aLCO5btAXfkcVKBOg+5KBHVig/AGtq6
yrx6V9iDeGolpxeo5xiWg4Pt/RWlWrLxYJRs+gCBLRMxBSlWXzxHIkIymGCCm1Z3tboGIkKo1hpI
yp3RxAmIBZbPMZPlOUtuvd87b31ke9ekTd9CLVwkQeG8C9CvULeH4txjvtoPAa7PUEvxcwU9aYio
pRUrDy7KBjjEFrvZwwhprrYc7lms496xwmD5f36hNnfzvdeHL7iUJzyXjHtjarTWxKlAhXWqP1NX
+lMvRXDDirWxVGXuJXs6unw8sesGo3lGPLG8ET147LQn7yNvygjjG0li5slkRVMWRBfPL3Bqf9xl
lX4wPKm/pRaA3npwOL6NRvrOor7zpsnBfhoRAAN+eEdKI6R2r+djFfSQhcjLU5TK8QvrNGWlY+ui
2fFXlRTnwfKC5ziU7jW3YzImRC2XNW7IizvCJ4jdiGu3EO45gxe0fMTbVYyypWXtu5Za/bZOSrF1
/VVVFdHT4yU8O0nl3RgJUJ4e+NO+KWx59kIc6kGmmkWCH2tfGQHibFKa714G38OusQSGpW3QsuHQ
EuxtBugyH2VR0XmdoabR9hU9tU72bOPhLNoye8rkEFydlARZF+0U5OgLntPqbqkg2/A/aSt9EvXd
Gfri2NbWKbO6u6uV9V9JMj5h20repzJxSCP1zTFFx99nxH/Zu8U/R5eiAELZ5r3QdmYVpJvaSzPc
TuRdltzZ3cUsR/qt+H5edbM89YmX3ZJkivdlEuPo4rIwa7CoVpM3ACHC26C32qrNnXEdOWI4hS6G
WRMC5b5ym3giwMks21fWeIl0zWdM7rRXzSvzlRrKqy615DS4trXCK5ksgLmsiZlxlAEJepXBsEsm
rTwa40cxfantTnvTA1HzYbE3Sxl/x6dd7lt/dNk/olN2xXiGCzC3mxfqGgKR2/zyp4oZoFHjtnx8
AxizjsSwGVz02hcJvwOiAkjzyTKDszuV8WZS+hp7tbXoDXUvhfPF03IiP0lzbYeuucpwLlIZv9Xh
3WmCdl2zBziGFouaPT/8GhdjXW7PVI6aqaQcF7kdLB1TaZshCLgxIpGRsJsYoBb3rjZ3gUnnrxox
rSXRiDiLlF4JdQDJX6xkUaRfBFcEbuNya3e5trLT1j9ZEjIT5hGAEfMCghP0VhcqWVd9TVcQV/Tt
8TLZy8GI2otR9WLvQEfyZJhfTaYWsfJtfrAnm8D2zoFPgM9cajcbT+SOAo5sychrXFFJ4Wz7rGxe
ivhDAxKDcxGwl8wvoi/HY+72wbYTGknq7MdQNe3zFFNI0Fn1shpxJ6usHp7c3tyBlhoWLB/uVsgm
XDtRTMbXCPmheg+rFv8S6iGilxhO1QLLoPOj4MIGmNAfk5DMsBc55SH2i3jVCSP+oum5swzQi/YV
AQyeRNGNcL8OXa2Gy8nOCBKw0Xxl7d/YxI4jlesfRQBGqQqGcT9qQFjDiWOJeQVVT0S0MzifloMO
PsC+oXsMIB7xh1cSZyhCQXsMeqMDCe0YOxk67Xksy3ZjT9iakZ6/leh37B7j6ZBaU3IBzCyA7KPH
Y4J5Yg8w/cx9e4t0i7IeVi75HZJvrbdAcMN2ApiIghzMJW3kkOMziLjJycClZ00vo1//zZZRO7jK
Hd4mr6L5yRYfrafRfmFGM864JgZp9y9SuMlVF8YFKeOQOUZ6VsgvNyuRwbUIjohq3TYXSBmlb6Nn
C2mcWo8JXxAPqNxzJM0NzItbldalJBctE6ZMdHyQwZ0Fj4f08RBBKiPKl7L3x69hz5qaPoGTse+0
JyVXvzxphn3muUpsX0wrr/HAVemDdQyo99oXUYcRE+Dfui71Zs8kslgU3jjgImqfE7oJOtJkxzJO
zNf5v9FGMVzp6qky07vZBOPZHGQJINtyUVagoPS4dTgv6889B8Z7ZkPB8UMvhQMZl/tUUer+yF+M
7djBCKrsN0OzJuIoDfQDnwyVEQcnLaZUSZRB8zGW0WstQRQAcByoK48Tb0tOC7h2bPgr25UxmQ6n
/qsoy60Z+eZHwTWzAuKYnc2IVBapMwTSiskfymlZLlQrq+PjJQWbQgCVeIRd1YArm1bbtXX18vjb
ZI3B4Z9/Ni68dF0pAKRGoAFCTTT5LJPhHmR2+FF00T4sHHury/kwCYAnWWah4a7NKUmXiVk8u5wd
nzRsnLteqxKgWl31rAUAxKum32gkvRddMfhXNb/YMNJklqHb9HPMPNxZTRC96aKhOKZ387VNv9of
OLafj2J4OcF8InEj/zmCdNknuTLwmkqYbZ1cmiKcNrqfrXK0QOj0XBRthIs3640Rm3q5MAw1fYTk
bUdOMzumN/Ee3hhfqeD+pKgjBifQTHNGb2B06IR4QIvpitVq3M15jAvYDrgnqk1/pPbK1vEaqz4P
b8jyDaZ8WFuWh5sUb9nPLoQBXmijcwQwuJyaZLr84Zjxbw3FJdPrc9IWGBOF8WnHTYtbVFuhKy9q
LLslDTXBYuoci0h/+DR1w5fUKN1LmKl8bZLluqal4gQ5pPreTnJ4JVpJ8iSAEyvJhGzitn4Oy8E8
6NMotqnX9EuyWu2yNJoaRps7n6HNbK8iGzeL2NXzr5v0BYowxboEn/tnS29iYBkY54mo3zNlVzSo
yb+MkiSpOSvnffmnU8fn0ITL4I7jFSI0qRUskJ81OSUL3JmlGV+aKsuX3Bv5iwjjo1QC9I1rv3KU
5DhKuZflmLc8pV646OqXYGjPuQMUJvYw3yuQA6u2NXcWMRZQDeRq4EnZfxBEHvDvXw6Fj7eKoMK4
hSEN9Sqf5II2kwE5ZA1zQhAzqWXRXsCNcp4HLedJO04rEn7mNkletB51ioIn+rf6/NkinbTNpugH
BLHtFIwk76LJQS9F7KTr/q3I9OaWEzTbKDrdBDujE0TdEid/qf0p+TFLsr9/BDC1uou0hdOVz8C4
6FcVOZFJPrWjIy+mV1/BqNTcV+EXVjbtoPfEw2v9lfJmdanrufOb7kqwucGGCA/ohZHvPsyxeSZu
2BMpFJCpsjxb11ryh6PoJ9MMwya42agy6BSCEJM7e9t+fZuyjERPoFBedG/bmZOAtJXtPDb1axKK
PbijKniatyclcMfUyMMn9l/OwamrGwjCeDs2en3S6kL7g2D0bxHe11kB5imdwWkLh8Xv72uw8grX
eJDigJmYerV6fwka+q8QqF4Rsqyl71f5zrejkoxiCgSmaMA/Z0jgJYCxIcUI998ryGda7vxN4V8i
i09/nsD090mo8Km9h9jTZRcrSecOLvNAqysw5Diyj2KmxRIkdFAV5z2slV6LcITIGafITWI82n0a
r8sqDbdhHNeYTmu+O6eB3GbE/qamIZpoLtsmoa8l4cpDnQ/qD5rUv0VuGlEExAyGZuiMeB1//0qn
1gF1AQ7tIjzejGSPn/hyr8tTjTlrk7lgUKuMp3VfOzRi66xfjPzYJxzrifwnDEcoPCsF+4k5fdX9
QQdy5vvh9/vFYvrF3JXjvoGb8tP9kmVTatU2XQXpBG+3aW118APz2qTOz5KZJ+iJmlCGOWDOyIVc
DpNC9pUYOgDv3uJ46i6j7hZbq7MRgo18bbX+l86vYH12trcd4xQHFGF2YXbuuKgNWiw9iJhHM/HG
bRI0p75V4kBsUxwqWVw70AqHOLOeofqEq9YpDGauCVFYltBV3bjtMZmMg0cy/Fx01ZkKs7cgYyeK
eW46NtD64DzRtxp0+GcgGZZ7dt1qxb4T2kKoaWvHmakZjF93sW76TM+Ca9rjEsrgE9L5pL+p6h3P
RPk6OB7RHr0hmmHLZplbXfVVUQtmAMZl80KtaAwd978vdf3zqjBfJuQI0WqF62Fk+6xPdWnDHovH
/HVMmZssvFrJbUXSag7JgOcYqhzgM7piJcN9b7XT2avwwlRRspRlaZyb4K8oz6DdSaHtu25UKxWG
E9WuytlmpI2SgXNBUusrCD/9oeyDN/gh+XHSGQnCswi3Tot1pzZuWZz65L192q0qnTJVB2BuGbdU
ygnPeLXrF92O1Etd4jQqp/bOgb2ciKAMZtGc0Pd/wt9xv04Bofgp1Z90yEMvmpfsBnLxsCd9oDBi
ek35f+6TtO45EKkR5ptVn/ohKXciR/nyOmhpFsCEL48/Ca8ggq+LfpvkOkXikesuJxuMuBezE5CM
b2lC/Zn2XXzVUjzz8UJWh9aV01mFvbN2AGRnVOxAIIbnJJN6gIzjqI05C2cY+zs8v7DpNTPtNzhp
fSjzyblgJ/6XDZhKTvfe6pG/iLPt6PO4cHiP1oYey0vNSWVf6F28TDI1bAHpAjPqDPvIarKvhaxO
iUFzXRubRy3IL3aTaC+uTm6cVC5D6KK/uoXpb5kEQXIoaZOxUjD0giC0mcF2UYbXLEba+PaFR7Lt
v6+3R+Lwl3ufy41dmUGq0WO4yQzu03hzUi44t2YarhK4xFZl/nbsjWITx+AznPVj8pwiAUg29Mei
bnA02l84YgfLMCTWqUTPjDgxqjVhje+0zVg419RPOFF45SDWbv7f3y2rPx4Nhpvsox8r2S/DwsaI
Ei3BXX01AX6uMq+J71O98zW5yr1mX/bSfArBU9Ng4CwpX/evegQTRvR3szPETqVobY2kIdgC1ggr
eplMQPrCLo/g4Fbx/8e7dVhVWVJdj8jn5+FhnNll11tCv05EKmhOIseyMCochbLSXxg5AkkIEhvl
Td74POABEaK5XWogewFdg5nm88iCdq4a6AhaC2O0SL9C+P8aeDT6JRnNn//9/aIo/P4omC8Hh8is
SYU3HTu6Y//+oFLTmCV64IhrOqr3Lsj7OxnF4NDZcbXgc4Yry4mjdT7VzWksmpaNubCPjhz7TXwI
O8P8YkTxNchMBhZWWt01HQVxNM1+LyCToOG6O0XcZg/jl7EGMCt4E2O+w7UbQ6sZlr7ZHjK9K16a
KklOpnyRBg4JyLPdmzIJJIqsld89xz02pVh10tvnkV+dVELZQaGX20aT/dHtijXEbX9a6CkYvazv
45NfvddBlXz4DflG5sUKkbLONvEsiWRGcBjANOyymRNkTal2ZdTxgXOkf88nHL9xOIGMk8ElKCuE
TV1xZys6PAjDbge9woAqs/hohPX4xYpokqDIObNW9eD618dBvoX+mceuvimrYKaYVvHF8RiamrXq
v0fpvIjxeJJYV2JXPNOxpO162313QdtVbq/w3db+znL89swJ9kSxln8yPOa2kArCm2IjDw2Oi6PS
3X0OBthPyv4YBFp3DIqxP47wfcfe1jj96PHejDztzXe0XR3Yw3OX1UDFpQsCO471k0WQMU2vlBDP
A2v/GwlDZLuIHcfC86oYpAgPn0lAc8oNo2BFS+27ibRNFWvgLv2WIVJpVYB9I3O4ReSUs5rioz9c
ovNe7/cFi5QI3izbNeHWGe582vxlCQiCopvq2p2ujps+44cR536sVhyE9GUwYzNQ7VmETHFtOYMw
hX1lWBPsafb4OfoZKVxzUq///ZbmLMq/3hSZEfItnk3knCHrp4O9qmprcMrIvNaWeMHCc51RNc/T
/FJHcbFxItwCPfjJY9T1H9bYWRcxynA36GFynpXHmrBu2gzLCAbF98DiTojd+oll9DsCYrpw68RY
tnClv+vE5xY1GNutSPtvWqIouCBOXPVEMvUmexVuVu1dd1iZHY9YqGVlXbQrj/7ak8H2dukTk+4E
lcFlm7NgOgXJER3STW4uieLGG63v39J60I8wnWasun2k6y+5ZLZZHj1EpUzm9Z5MV79EuSo9Pbv0
9n6qp/C5c2+R5xFJnXJ1p8Tl76TpcGPLAs0yTxBcbPB3vmzEairiZyC4HeW/mCVSm4ZmhY1+9/ir
l2SYhSfK2xJP3xrzDJaLzTr4ZpYyWY8wN6OhMd8aSbMkfjVtA+aj7NOAswlzjL8HuvWTm/3Z4zER
tao6dEi6l7qkYqtNBcKHLmEv9eZ7FQbATtIV+4Fnww6bDalz90xQ2D0/diQMT49h6UZXJ+s+LLco
9qau+JtQ3a4Vw1/D4HF7pDIkRhPR9ZO8hm16AefRM71LLrblRwfPyGbmlG/eRO//sCp6qh9/6/V6
R+cqdlYrM9ax8VFlOiH2Zhy3NbfQTnEXr6JBETNUOmW0gQ5LjnAChrxVYmTtAdu+Djmp44cSE9M4
fzxqZXVtnbB4ta3SPLgJxWIZZKaTLoJ40XN0esOAc4OSiGY3QtIK2mU/KUj5JStaqkpCAZNDlJ6i
ci5WILanUqZwJQrWTHwq9BtVHun+1rd2UhsAZ44jsrMF24JooHhCgVqPnTM0FNAQ108icDhxb61j
F1SPAUf/Fsao40N3tb2EnP38hmAJq8PIlw94UHra3kLcJaNukKSq673VDdE7Is3aMiF4F8GobZsQ
eFLNvOzFTkCiZF2YQEIeAdFR+XXJGs7NeuVbJ56wR89JT27a0kWk+mCdDxi3Oje9ST86Kn8ui5sP
DLYNIqU2ZX3VbdAqEmjdMiehaZtVdiy0IjyIguoM/o3HnxzGE2zwIn3GunJ2ChtUJYSWFXqhvRnh
dkHxCZJzwKafHUiT/yVRatbDODOTgC3MgNgM1vsuh/nJu2OfAtgNLC8H/GPrhv4hHyVmyjyqt0WI
7ySOzf7G7XSQdT6uHhe3TZdmodax7wXfMgWXyi1reRuGjLRm1DWMoad2W0GJ3oTpIsz8iPU9HIpL
3VcfvTnc43IC+Rx0xtVPpHEN5j9lxvStoS6C+ooGKMA4Hh9TjY6LkaCOQxjWzIzD4CYI8x1cwtDX
5drvbc7SkYy3QanxLxkwhaeeSyodyTbuIK0BrkuOXbHMJpq2Q5eMemm4w1Fx0xwh57f8bo231Ngk
w9Kd9L+ikjGOZob10czDXZi046XVesql48jaVfNX3/Tjt1SQhytE+j3s8+T4eKn7ID7WKTb3hiaq
VSrbt8Y34mutLHWOhCBwOsIZynO2eV1Sq/XoVvSSeG51UHl1f4yeHy99JN67KPLBb0yXGnrIktNn
tzWagBWjGLLVY9A+deW4mbtU6LcJzyBnnLPflh94BewXzkf1uk44rUp8sWdbnbJ8KE/KdUGDZ0RB
kJfcp1wl+QH7gWT8z18lMqQ2EokSfPrXWHG5BZX5rum6vq1jyKi+CHeRPzXXZH55DPqbr/P56ltP
oChu6ubvXCQXIO0Wo/Esx4eSuNChQ9leK30Xszu9BFnDRqlLPKAO2ouW9A2l7Fb9FA0YO20YWWQL
+nsAOv5OWNBo6F9vLHNTPfmGCC6OxKkv3fHskcdeP9bpONLCQ6F0wLVY9J/qHicIoJ1aC0lzIBDQ
7sGKUdTDOc1NddbpU+rr0d+3FrkQs0RbpG40Wk+Zkx5DN9Vnz2G3IeobrPW0vXmZU53BzETHMa5f
7cqbLhmYZtMGWN/3HOe8CZqen4XZynQNMjLzS1vHYp9n1s4OXTIiQ1ktpjhgkWrG4D4W4BySeJ85
DamZ+bPbgfERgMc+0vXeHvw2/BbNy73qgv7MGHhhzct9a7bmstF7uF4PT4/ZP4eO1uw13WYSSac3
ItOMGZQODMQVjxB1qMrCpqzU/dprKrtioXtSKYfKx0ge/mmEHYihfWqw5ZtEUW8Kwe0i89jBYMBT
DE5x6i0G1Z7F6BAe79g6SreiMS2M9BOzQQChsQk0ymHtsVNAdbETNk9jz1xWqBcNKCUSdn/HfZ/u
dZP1rbMHnSLctKX4DlwjEyK5MClqeVz1CLP5jT4GcZHm+8js9DEbm1L5XGSApHB6v2aoCbvWKOiU
5/0u7MzTtt7cd44SeLBSR+6syZh2Ud0exwYg79KsGrmRs+sNbMdWpkF7CEOHB3ZZRTDvI/JJsRUU
F5254EpWZUtFTeZf87IFt5L3nNqnA5yZ9lsS5S5kIxoRdFVBee/UeHm8NBk1J66kLWOkhy8Yi3Ma
lcWZ1dxb1rGlMGgKQF2PwT6y/2XoQrwQ8wsgUHedYWNZePOgb9a81ioCihP4qNPUlyueNxR3D7Td
7QuVbidDGX9H88jNmxgqpxhwPL1f8smaj0pA4rG05DmORfJcNWu98MrFGE53Zff+rkdXeLfFBIt1
drvN0V6Tn2FTKzizYU2S6jHxRncJiCABTI57joL+353Br4+d7luSTRnmScMuFvjSol0bg87BctS5
IdTJPjOePJnGtOPCqqlSo7h0lj03Jqffs2TstxBWxDLUinEtVJyc3Ghcdk5Tbsws8CHxG/IQJcw/
+KXkrm3HEqQjhvLKZORSNsPXGmLQKyf8xy7MrfP+OhDkdxhuP4wivoPQFHo8rBPzDr4G6wcZyqVG
+/yO3iIosIPYJZHjbcBO0oyDNnuAS3FrsGe5i0n4dz1PsB1xeBE2e7gGmtQid5lrRVnlf6nTim/L
Io7FILcGz3yry8K9lUaiLyxWcFPP3aMvLfOYOtfQJ5YB3GVbUdl+l4kWbv85YHpu8m3qWijTyY/G
ESX8xX0+BOOXqcHkoScNyNT5gK0i+d6wL3gp9PmRPqJlSRwt2jx5NI243YZJKjYTCioAdreH792v
ysJ0/gLxFUPm7JGRWY6wytr7js0pQcEw4eHyHMrmY/C0drq57JiWj5vYmsTXBKgqDXi+fW88iBJj
Me51A6M1Kr+1VMF04UdvXygycA8QTDNhUPpI+8D3THtv3PRY2+lAJsQ9pPMer6ICGR0vvtkYCO71
bBIDSmy6jEyrfggucFt1sXTwDVxRXKs1HRMV5TJY6Gc086zgPEVBdtYrLb0A9v1mTd5wdHMH1kzK
diTJiL05UNYW8GRDpFJelK2stYyg8IJYJUWbD9HOimoT8ISpHQVO5i27sKesF8V+8rsOzGLHIxuR
IF03bQ+4snWbo53XDslEZ2PNZGcJS3dspbz5Zh69aEr/0eqNTpsYx83cVS3OaTrw7MGtt1M0UhnW
jGT2WDmGeaQbK3izMVtj3zk+fGwALfnZIYAQ8kxtKKNW0T61/RalIVklbWe/dzY3mlli0qCjJdm3
PJhWfj/kJ68JfroimOuDR3OnCcaoRu8kuzxFpyl1waptVdMLBueUPU/S/QzMe8DcaYV727iGIcl+
gMs/KVnZ02XC41XYLW1ikrSdSQ+2pcr08PhrWsn86HTynAXOB6bY6m0w6DzonAwCypAap4at93qi
yOYNQ+pbZjiUj43d8Bz4GhkXYb41qVtvkhpvCNvV7sYRLKGrbCFc5fP+2G97MfZmarJeorAMXzgy
jLOZNOvJeCaahd0a6jWaDP2tj63UY1Mlql1iS/PaZtpwg//R7F1pfI2sCdl7fplKYj1OXZweC5jF
rqqDdLmmnrM5j6K/VJPHVlz5xlMWW4uhiXmKyKa7uDHGABk7YkW0BN2BD520FuxlOlXCrml/wDqz
FyJhUSsE3XLQxdUqpNL9+fEnpjXUFT2CWIAT9VPaOCbgNv8nowX/zsAKE0Kv9n7YjWtI6+NXVbjr
lqHs29hzm1aF2x7qMWNf1QFcnY+lnqHdcIm0W320wh3H0/DIsCKB+64HW0PSiobGg1tPwecM9QLs
1xDlr8IOL7I16m+KaMeyscd2ldkjVkOMZOva6rWvojg5fdTcub/OVGwX/7xMZC+osJdzdUHDDqPI
+v00FvqLXXcfozHp59gOxFUpsRs62zyrTJ6xU5lwYflbP78Y3dyoUxZUcM5lTmnNINmMhAE4Amh6
3NBsJFKVXrzQe3qYwprOulIu0O0NT9FazgKx6HqeBEVRGXsuauOVwPy4ZEB9qrhSvEmq5cNa2IEF
IhOez9RiS5yqWnYrs6UZVUpbLAZzyp4kVLODLa1404PyeM6dglW86WnYsPR0S6EXnss2VjivaIQr
lHsZofrfVDFay7wZoVq4iqBpA9nF/x/Czmu5bW3btl+EKuTwygBmihIVLL+gLNsLaQKYyOHrbwN0
zrG3977btaqwmCSLJDDDGL23blTqyRXG8+Tmcmv0jeFXihE/sJSnbDB/n40bK4+GKo6ZgknJTT1n
hYLKXpu4MNCcsuEhf806JZmHEECf2hUxFauuNPSHqqjrx7ztvss8ZiucjNoA9lZjuZaiuaPJkfl2
2qXnkKK9iYarnlUDFfKtPOe6L0qmZi9x4iNADaLBoLe/T1X8NQ6IuQvDUXtyWUxwCXQfeemhriMw
4tI65oM2sssnBSdku8AaPwcwBg5vsCG2hT2hCKM4ShMWJ47E5AkNr1wFKrrGZbbtTf6hcjipDWNK
pIhubcTS/C6iValb8o64GZjOe5S38i0eh+hBt/KfPWzVKBPRG7tMlGGDHB8UVH4Hlmvk4Bq1/VRA
7MQp3XtQzwoyccpO2ZM2qZB7RJ3FsizMPsAR4YFXwzZDbnsOGghLTqjOQWaCwbmVcp2BPbkuB9kw
twSx5ZsdwkPVHm4NxbEzuh12r+y6n5SUDSvTgcvK4GdTg9ovHQRj5iKDwEW4n/PCfJTl49c4SbjA
4uE1zQUyIoe2boHa515a+eCHNXLmUdWOi3i6lkjspCOuQ2W0fAWF+mWab0WFPX1J0vAhDvpXjWSG
zwvDdnE+z6kthKfdi5YoLLIgGoB7tDCdIYUJrFEVouLV7nFnxlcaLrvUydAhh1Z2zebAeWAsxArQ
BKGvyBI07Di0VVtsPhcZTaSDCc5RcQyqmp+CpFRfw6B6z2IknkE2dOem1H5mgRGQlQIbA7WVclFU
zMvomNDvxkKVR0g3/CVVjnwc913Xpi8s03JCKBpI3amhXJafWg42yebkHepivtp+NLViPXtY5k5x
x+yw7ESnLBOc9/soTu8Iv6of+DEfC4OCSlHHzrYKourkZqpzzivYCSxRV23WV88OrJvHCAQuvZJ2
3qLHtzpULTIOhlWE7eGFcNljU3Opy6myn6xOOyyF8tkct7EK8j5tPf8JBaiRMJrML7JlnO0x+DyN
7llgRQDUhIKsTl9LYjc/OjKp0Pp7qLBrIsUM+dZOOQAwTZEUMFh9oIeqb8tjy8E+CLspfntgTKVB
gBBeguWVw/zyKPFWSkZrl/iUnWZRA596Y7wW5ejM2cOHX6NxTRtkExaMdx2yN8S3fUCY2BhiPUqj
k+EFMf4N1vunXAunzRQwbCCGd4BbWvU2x7q2WVaky9pUb5L6oEmwDstLloMc2VUlAJvR2aCzh2u8
98hpVklZCKJrn5TxBeg0KyzjnJOdOJSeClCCQz3SosgLVF/FLKMP3UJ7pGD0agTtSBonD4kcMror
i2+wCDENuK+qnPMKKjKA7NR9bW1k0Zqkcrc8OQ5S7KwQPbTe9d6Kk5sEc2wIn5MSG/SUKRNUZGse
ullaSsmc6UK4QOTnu1kQsdbtm3Wck+vWmVNxR9ECRxCnTOso6HfnQz1D1Ub2sofc2I+TNr52OvlW
o2005+UkYYxGD6lpz61FGddUoJhtXZMUX3zWckfnO34TU3N0qrD7wJJ58UziR0zJnMs6VryMPQEy
ptqzfhN4XG3Lrnyrgd25PCs6YtP0ln5eG6oHemraq9vBWRQCvXnEEvU1pXu44RXRvuPDbmPDfqId
Vh9HTS1XMuV0/jwUoKCHIsIcND+GDe4pVhVnrw6CFWZIYzQXEZnSXO27uOvQKYBJVXIoMapHvzci
XWxtcxXZCYNHYTNZo+iwjlpo+pOptK9ujfI1isZmK9AonZwG3akZyICYQP2tHaT+QJqlQSBiNQbb
zO6flNJ5JvVNZnQeOCngtyh1+hbGEqcuG9ojPp6MzOX5fk5MG5QMEtW6SA/2IkRDJCH8U0NszLQg
VKzX90LP1lR14JKOjpEfrfl3dJatshifbxZ1SymF2bHdUpH70LUsJ3QwyI4E1YMaX+5nvZZ9Pmgz
q4Fsn59fDr9e/us1y2OfPy1Iz9oOdk1vXilh182HHK84OBZuoYznly33s6wHBb/cpGHIo79e+tuD
y81kfnvLLZUQhI3ajMNKUH1P+Ra7/KjOb+Dz1vx2f7s7P4Fa8H+f/b+7y0uS5TfQxYQ4SCb85+9a
fk1EKO1orugmGXtY8evesrJjpLl8OL/dXN7+cn85wL3Nj30HeHflzR/W8iANVULoHV3b/PFGlrvL
O/7jY1qewKHb+kRpPFLolceuFuVxkANRVr/uB4My7lx12It5rYTAdj5XKLasaW+uB0/2+yob62lt
DF67nQr5Y5jsn0VDPEfuoXprz8zI3Uo3yncvcHc0T665N+abSJCTlITXNjMItDRy1g3mO5pHjeI2
LNO4YC2HUsnJCtrFon919GDY0EZ0mX7ZhLEgf3dGwrrJvlGkTlKT9q1zpydiju4l7cxt3qrvppxe
Rf8sHZwaRf1s6OEBpPywFnMEBJ4LY13C9K6aMqbMlFM0RRAV9fyxzbPu6HfSLNdTSLZB4YmP3JCv
edTVvluoG1XXXqWpQXRUKmed5XOfzPjmNfarKxqbSOYTwuK9UX0zpIZxMPshgjva1AFHoPPoRCH5
tPHd6tInI4DnKprvKcV21jOgKNHZnHObvbil+sIDqETeNm5h8ZGQtQ33BplnWdyMWr1m7zgNrnWq
wkSu8BEYCX8YdN/GNjQMZzXRkJVzSzCElaXinA2t3pfCacmoIwKtnoJ9V2nlWljZWcumXYskZJMH
1deUtMoiF+3ektFTlVFwqouzqcn3dp1P01dW+vgknOGpUYgmyXpn1wkCilnpH3B4XbvaXDuIsZjX
aTVV14GKvmnk23GgbUzm+M7VekJg0RhZcCr1NryFE0rEnLFJ/gyHnifjNoD3pN9rUOTH1n4Kk+6M
PA9OyyYTaBmiFzoAfCZmRl8v+gcfTY//pBDJQF1IO1djdItxViCI5jPNpHKfVzhRoz/btOhWkXO2
PYKpmuKnYeivLXneqr5zreaAfvRiWVW5cd+UHeHDoPkqtdjowykQ06NqJs9e12n88fheCwqQHhXe
rRzCr+iI2jWzbM0Kfld5HRIl9xEt9JHaeLmPxSPbHXKomvxranYfJOVsG9WJfFl/1NFwohh3Vr0i
8r1GkCYUErNY6psoIj+BKCeqWALMApFlJuFYa2eQuHU4rcs+Jv+JXCWhb5wpfge+a616FEVE2lGi
q/LdFIf03hpj2zv5GUHqnIpUbzyHGLpkfA7qBn19wkRMQnSN1RBVRurGuW/YwUnMzPnEPY+Nbvou
Uqu6rn9OVXgm1cRBQMqWLc/jB4aMjRk/oxTYNOimysYbUENXP9OEiN0g6R7MuCpXRiUemLwPTDZN
yLmchiZlIjv46TpjhTJIp2uY4p97W8YnIeNp2i5jk54QRrueI4VsGM87louMeMtYOBiDnVJWZBz8
vLk8+tsLlnERSVy8FYRXrCZdlsflgLKiPNZpQVhvTpjqPFMsU9oy8P+6u9xaHlue/U93i3EM/mcq
+fVzesSepjG6khjp//3Vv35YbfG/1oWxL+1OHmVrymM1H5a7ZprhVVgeXO4vhzaOyiOakFXW2glh
9siTiEhldh4rBCqrZc7+vJ8MhNAuk/Dy4K9nkGBiwy+shz8e//xly4Oj2XJh/PqRz6fa1rCpL8zB
J/O/+PngwMqewdku1m1fyeNEH/+3w/JY/X9PGDJJNi15H3XeTGtryqLv0VfZhdM3Gf0ITApLseeN
X2yZyi3hCiYVsaF6G4OuD3wMd9Eef9BwKcEHbEujQk3ptN96R3twTUGbqwOQYZujfmDxS8x73Qy7
2GmcC6RC06eQOievuFSIJg/rSKnoCPdHEpqLOtKJhBxdPJfysRo6z5+MwTwo6WDdbAl/CiMLXqF0
raXoHkyUbqdP0ctsz1wAByg2i0tuhSr8Al5nsGN7yAPvHzrh9l7LvJeBLHaCldjTV2pV7FDcjdeS
nhC+GfEqo/JODC6h0fMBBbEWVdatBpwtyKyfagFu5UvWVN9MN+1pOJevRAwQIhsozSm19QaPmDFs
4wyoRWXrrKYDKc5RpbTYZeLiKPUmYlZUxnNp23vZiK1pKvWFDUhyIxowvkm2f+RrwkKQU3smCSwZ
ky9KbZES31bHnKoS6s6MaG+V+NCOmNRDnLzVgmytZG5E6sKxtxAOps/6rdU4CXF2bJ2seTtDwUW7
9B7dvrm+nqYl/Du7eRlI/B24AJ9ir0TxajfOWjWh6gJcH78MIOyLyn3LvHfXmDczgZXvUe4R4cWI
fcob6+pQVNjWmiyBqEbT3Sj19Grh3iWXp3iC5k4aYzaxLCHeTy2s6mLHXu9H09jdogqtcY3BfjU2
cXe0a4ahIe1WS8FaiPBHGJXZ1SsI0kk8czppFu1MRXWf0uAeUGr6B1DY10mExZswOOFqPYDgXkYl
+BNhPyPH/4faRnCOIlU+osLaxgkmIR2RzCZkc/OQxy/oaXHkKd6w0USCXjyFBAU5eTp2WHQPvQLX
YgKg6rezdFkQdrK1xx4pISW8VepV9TGXtBQNLhmnn7RT6/ZXpRuUnZUQUy2JTvI7tQIokG2pYFdt
yYIdyZtfhtG4o4RHrPDU/MQvM/jOXcPQdIsm7UPXFWfbIiy7GOk07kkaZR1SF8RFSGb9NG1Gdt9s
miO1sNMLsuUyi3BmkbxaKc24x6G6FZA8f+S2C0BvbYUaeZA57L85nffBnqbykEkmP+ICN/roDDdU
uD9aFcmdNkBjo/3uUr0ujN2YjEQIR7Sworg/VkwtmDi1flfNhgsocYmb0jOdi2hB4T72hqM8RHOc
c6aoBJZW3WmoC+042Fm/M/sjtintUoS5fllu6fh01wblKjD92A/wo1zKug0uy6069dpzQriTk+CR
NLqaftl8cCwgtmqrhVsXw9B+GtvugF0It+5c2DIylhmFpSgrj8rUVhHSPJBUU26DOR3VGL63xJS/
Fk57V4spuailJJ7XotAQmXFxk8FTodj5w/JIauJka906xF5E3l8xsupzyGfwyzk23oyovte1NPa6
OdAsqAcSBaYoeyRWOw/4GtlrHiy0lec47MVN4jwk1qcOd7/uqiKmyOQ2DHqcpBuzlMRwSevqerG7
B1Gsn7PE1c+TW1Efq/LMX6R7lcoQ4zX6XuK2TROkrU0fsj7sQpUOYfum6LUbrAkHtTbV3K1p7WqO
3yAeIvXy7xYabT/XFAofltkeBD7bMtC985AR0Vw38tIRVheuYH7j4aJIJTAl7XVFfO1Y1h7HbKhW
xDleXb5fxkKVZi1iBz8wrGmrarUJZoahKSqio5mVc+hpSPelYjE9qToimxxhtuZOJMthAFmXNtbb
0SJUm1Lj1cjK/EanwsWp63jHjOypbReWpALmgR9FsA/xdvdgNz1eInFLkp3VesTSDpFP65vQArKZ
H22KfCS4afEuRs24Q6pJs24OXFlSV5ZDwDdkWTI46iDOcaNVED0boFOdNlh3gSPaGOjvoXjPWq17
rtPWxzGR4IesviXwe3ylMVGU1UJfsccLLzIjDB4zWbvXS/ZCdVR6x2Tou3s4jfnBU+tovdwd7crx
wyGhnN5oLu78MnxbbpHtE76h1eJz6y3G2maKtlnfc461kGO3mjfRVSkzQWuV7AwIEwbjZ24SkOpm
K0nfghmuctdap0fXIuIvEu5EThqdow+K9fpYZd9bC69dRxppJs0f5IzXuv1jCBMHAYJhP3ryxdJD
bf5hLJmUCzax3tcPs+hoMwB33LGMEDhDMX9OjEl3l33FBF93qktCNxVKx01m7MzM7PwKj8bOEt0s
98Wnt6mrrmFxgGrCkfY5xHyyY1aFP9Ra6Tn1IOgMIYhHEurykzfU9HRKIseBugzbQTOzjWbCPXVl
ZJ5sVvWjLbQzBMwKVEfZ3ArEW2MKqsKSzfNAQ+0kzXG4KWwuiMLKbkrSBt/zGknuSy2R5C+WX2wY
K6M0h1ttp9mbaDqT3EavecjKyKRHPL+3JM3vjRc8Q4MgapWZp6pMRrxWLx/sgp0wYiv5rof32gGW
0JoRyAACTAHulpu2TgA3yDl9RPKdhCN6ENVm+tFe6bc3+yYxva0tAK+WKkYWrQilryTDg5IwGOWt
B1IZH3ZFmK+fUfVmAUPcsTZfGWUV7czElpeETv9trBKYWYrS+0pG2oDhhPIt7CZ8gnhXUKiA3aBc
zIjTdxm8O7NF90Doi8Jkm0WxMvMVsEGn3tnqlX+mWc9UtYb+GFIZnI0LfCr0PgvhRPeoDJ0zlqKB
HNBR2eqp1LeQUWbXf0ETsBGIycrsqFkla6B5uaAYDL7APmzUiM7dQwUn6WFlq2QcM3hTtftVSr9q
VQRbswKW5tFwUr3OvVXN+9JtzlMkLF5iolPQneAQWOIbl+ZHMQMDSgU9qwhj8tCosa5irMEkIUyx
X854M4WGty86ix4w7FH0zB3qlxxTDSWvd48e/KLDplBPUmJHuBlUiUvMBv2gGtlznLs21XdHfaST
C/1uPiy3avQO66AADqDOHDcMlb3valRUGoUZypwbsDFaprUd0IzfdjXgEHVWu0oy0dT8SzU7vKcB
3fwU6G9KjD9cL6Mjo4j6lEpveBgqQbtfs8/Ax9pNqhf9ejGnzpsichL6k86l8LAc4obrAskWUX9Z
uZ/mCS9XtAvZuvgb+vGrAbtsVcWG8RCHtbZn5wj9byRs1TBj+ZYlFkXSSfVV+nSbRbDuzN4ZCHaP
y6fbBV716NniSNQ7wMe6J64GxAGfhFiPhHFe9MB+MKLMvDXSvFWGrp24yvtdOJchC9uOe7SdOZ+O
ov20Ou24/KuuiVZIV8slxVqyVbZAU3lp4C/PeqBpV7KfG2IaBWFD0APDb2i8YJOsV3niGB9wtXbT
osUxwpilyaw2yr83RgkmoRLaExr3hHoGGtgKducp6/GNK73G0lYrVbLLrUI8GE00bRXbuiiS7lId
dMZLrVr1yUlvCvq+SQrLWFUo5JA5KJE/SNYPUVO/MS1e+kAI38R/vdHm7h3oNPTAHuoz/orlU9cj
8TEULTWUxHyK5joxQDQ+qvwpNHJkXG77UOZuj4yixWczqUR95dlwaYNWkg9A4Z6PO77UJXnC6tzI
Lkr1e0tA2CNqgvYoekJpPS6X3tW/Ko2hPYsagUHsxC/W3MlM22I6fubVIxwhPjSDpYbg7qVUShdV
rIKBXPWajWx7b4MKcTgrTaMyXZgr0kyNtyLRzp8/jrqpPfdBeI7n6StKM2DAxUSvVdeIVOm91h9m
nkoyzCUBozyGzcTY2JTFITCpCwngAhk6YFgr0YZtCNs4xfiJxzg41bQh9mbTgyEY10PM8BnUEpk7
NvTagSxFoPVz7sVomuI2pUNDsJNG45pQWIr5CIN64jQt7VhXKmycQDUI/QI4njgeYg5SWOOI4EtF
p72wkBpSSsGNw6VvBU3xWEqrxlAJo2Ugm3InIrMBDR+jugvlt2mkkTEV/WM6STR5aS/fOtP4wegb
JcmjiGymWbfI1tMo+8cWF+EqI4wT6bP22uhBQHqvg57P88S+cFjKx8OEFZn0GAWR+Tz0xycgPG+a
VXkP2YzImvW0qJ7WqcJGoZm+GUH/DuuwuitudDc9rCJVPWZvRWr6lUF9Uu+adoM7+9aHbnhrg8ha
ZZ7QD05XVHeyxuLT6L5rcUHKY4fBJdBIhEqAQZyRF7+oC3Q0UML6pXG0j/myeu60fo6mzYr9LJsd
p+Zk1swTkgrEq5pRHwOxiXpySIeHtuudGyBDfEruBs8U3fcGv1KSM695TvMRPkEBSsTWVl3jjlUm
u0eK7kctlHMvYIg2a1k/DlW9lyRwHGxbh86uNRvkrWKXJVC4Sy+u9lD7k6Pnsr6aN99OJaY1m6rk
ohWzs6bIaLZmVrUuPGvy4a+Vjfqiz41TQyHz0ZhXrcukUU2FrzHzHwpnMLc9+5R7JwZ4XXxHqoJ4
oggYYZ0SDbZqv6aD4lylKYZjINvXbtYpLwez9ppdUAdP9WySaS0ytEoIXOtRFczm2QRaW4lUc6ug
9LxWWcW3EbAB2WSNQYhmeLGkZL/c4vKu6LAjmmZtOXUh6gKb0Sqmyufnau/sPeSmaz2Ovk2ZVJ4q
5Seoo8jPO4rwBJvewqTal2bUb90xJRWOAmTCzoLhcBAwyHP7WcxteXOsinWfCQWpcZr4tqGC6YJf
tyJXmrOHZRnDir5JqU5sx9DtD33nolpJXOtVtyHKJ61HdiRaJPOkjrr5QOYgpXVTl6BjSTIJZiXL
cihN6WellREXp7vHOKaCqkjoT1regSvTJvtTXuZBa7Hls56kzc2LCGjDacoMhl8b9uUwfqOPuMa9
7TvayKQ3jySt5NIaQdCLjiWEV7J0MZvEpZKcshyYo2op8Nq0H1CC6M1k1T5ijORIIzE645zhY6mL
iOFMv8JFEuvCaKCdtszvQArt94ZPy9hgf7f24MEwho99dDDTEkllIJI125BtH3TfsLA9WaVaX63E
3qQUS7cWPSjXnLx9qdiHINfyWz4aPzs329h2E8GASi6Ga/3T695uAQd6AwWVIiD5d+ShsOxQvddp
vWrr0jpTqnlEYzqgndCss5tPw8qtqw+jt7x7xjbc9YqeJKnYxXkQZg8Kxf9NmMpqE8y7lpp0Nt2C
SQr7JE7q6Yuo3vqAaHsS4Y4xA6FkeN3XyrFgK3EGsZNX46bvbAnTHh+/7pblvaiwnfBhZcIJjqS/
TgQpkyIe8W1Prr5nPWhuoFXXW6p5a7PPnW0aZNEWzjQGEZZJTmdpPpMMagmjAMaKulQddM9vHcn5
XxboiEkV2xgmG2CqhxRFEAXlTB/rUhgdq+sOGFCsVQQlKNGpmPUQuAO9VWKwnutG71iqSEm9Cscc
rYUJPRHE5gbL794c4wddUSyohMopxNu9G8uguvQ9PYpRMhj3891Y1/5i5/yTi4A3Eve+ajKfs5pz
/w0sKVKAFlS/4fwbKHj06S2glG0EO7ef0F0hPRNQVzgZyV9IwAOvOf1IxCUVRMfi+98tZ9riy/1X
GxwNdoPkRAOt7Pzfv9rgdFCmeuIh5o7K/IpsStnZCZ3jVG2eDLQmfvGk4VtYy0AlpxAEEe4CR/lJ
Mf7F1JMctEif3JzB3S/3Qqg1x9JM7dXiPIA8/RCMYoetFdFqDtcxsEfyo5mnvpmIYQxhD3u30Qak
jfnFUyf9Rx6z3g2yDQIM9ZX1eHDOAxo5I8zL18DQ3gwlD2eA0peo6axzltndXfUAbOBZODRZb95o
/VorY9mWkobUJnOEMNcrbh4yPAzFIv0Cf+m5nSxsMoxiTCM30+iiZ5Hk9SnK63/0nGXuBNDrFFmj
fVNGi7DFfog/KFy+EQSjW/W9RoJ0NHvKRGNk5V87ylvhYdm5AXIqDonS7F03zC7U5Xdhy1qcN4Ha
Z96SeOJKIb/4PASptW8rB7DIrIQtHGUlxip+bSUnqh7KO8szAL9e+gMD6XDsHEATWAFcH5o7FMAy
eDFFtJ19qBc0oObKSmOPFO4Qtvc8342l4n3X4h9JXm6lUJ90takenYGyuhphzNCP4JQqHCZUqZRI
R+fRu/VT2PfYAFub0qGo2kPoKXx4sya7NwblTr2gW2VaUl3k1FSX5ZYRucW+ceZIjEEptyTzepex
7PcNHn4C1RIzP+hzqpqSEyU5xt8DHB8UC+y9zoR7GvCGPf33s/o/cD7AfsPgd1Eu4l/7MxuwKRNV
ATwvrjY7DwpjyVs6xWjOBum3Hn9G+wKoCUqXAf4ExTsyH2WCMs/yTGYb8Ij4wWoY5gRVEsfegrDS
ixS4nk4BCqpYGxfZgUosuBA4gX8BN/zpnIZRQnVbNUkyY6AAcvSHBdTVo6xyikRcrVQNfOa2Q2vj
XukS5TBQ5ljFpVNezTJgC1877DjyQ2alzaGCvrF1DDPYAjt4dDfhQZQTmNj+60D94yV2vtsggLD+
50ep1o5P08eYC7zVSpv3Ov/9C/hPnBLHtsA8k7BD3MLyJn8z19IlbltP7QTwHw3gyKCy/RRgIshf
8LVQvNdqVV0DPtaNMvUI7EeLklzHNlSYG8jt/cbq0DkmIZwzgyTcqsn+5lBXZwf6bwPf8jm7cAo8
4hEcAB1/AAtgiNCwwSR6xcforQj8ywGe83+3U2oWXolB1o/+XY7Zk11Vp1aQ5oP5lZpNjl+QK4kW
SJp3m9Jw12UHPQvKeX2gp3pDtenrqBcfHFseHFbJ+5J21s4BzkWXIff2oUhpuKmm+IDp9pN1GcpV
15D7weO8Ypvu+ZGluK+sAIFFozKYNVFdUMl7FGOjHMxSP2LqDY6uwOQDbsU5uYr3NfUGeXDxFmz1
hHPbwjvyA6RcTtq6Q4JW5Bdl/IEhRVvZY9LvA7dQtkAjZvuDlR4HhVKylzwlrlBXJBc/O5lCK1jp
wz20z2BvWvIH1SpUADLz3mrZGhstD8UBaBvGTphxaUKJEQZffAqVrHsatfGgZi2tZzPEihj7KCn1
r1COv1DjI/yHl1ieVb1Qfl5ZCjN6ovSPUDTq1zF51iWxObUxDDt6KflTX0dUZFKYIJbi7b2+YolM
bDRaHIhMaOz7DdrldBem3QPZ6vlJ6Ci/Q63adCAp/mIb1//Noa2y+jJ0CGwQhOCr/EHgKbDlGKgx
EZU5mDCUAQ9YNCuX7DDKfWveEHYZ7Ao+scTcQTY1dlWjKisH6pVQQS/V1qYMlWDXxeNTHZLWZNNA
YGfbV0ctmjva+pPQnL84yzXvj6ANYDyc6WCDWG2oAOD/ZKc1BhWTMsd4JwabblgLLb3trfoqdBT0
3sBS1rOot9K8jz+yrn1utOSaZlVOGcjWVzWan+fYFdIfGFF9JPn1I3EmXwvqVmd2pWBi55ru1HcH
qicaWgLPwsJenfU2J34zyNAQlZq8mqhKo1ksL0PWh31O6z+ldHzWJAUVBC5mbEm+6rm6Fk9Io4aY
tKQ4G5Vz4MAymhmMTaBPF096n+2HxTFiizbasuQ3OdtD6joqrY+VXYJtSt0IKjwM6IfPQ6J3Wyy4
0W7MG8xEBMAdAwurLMhz+9pYs66kJIyqqw4KgupHzbJPU6FHcMgjZ00aB3VqB+qEY0dkI0VK5WdT
1wAcLWJ8E+IYT675oqHxXMm8+LIkJiwHmfYf3UCnk1MUF1YefQ+ymPgvrNG+6WDJxWEcgr6S086y
B0iRpK127ZRscqz0h/zOhWntwk41d7QzNC5YzTe6vrwZrVacARZ8cbMGLX6hfDdiE8JsOBAZkQQ3
R7HfYzxhZ6shul0WbrPzLPtlIak2VMfxbESXySMVQZR2DAORFqhNE2lx8gWjTuk5SXd0mS6R4bWH
QXPlySITdlVaeHn6AhxHU0+vk5toh3xewExBYBwnL6NO2b5QqowPi53abdkNSaUN6It7g3NSZzxP
GLRknAFK3/d54FwGskJWiPW6o2LzpQGBNa7Loaen4chXFujZqwYa4mC4JuR/BzuZuSg/214Lzs1c
j+4NFc9rl0Xo/XAtDbprHHVsrW/27VOX3nBd0gDxzoTrVUC0EaQkBStOXSWGLuo+kglCBwgW5SRa
Pb2hXwmfURb3UHjH5MQWyzoqSPNXbcO4GcZwKsrGza9tSPxa29vplj9oPLEcwkQ/39LK5Ih7EhM4
ZqrStKO72r1aqeP8ZVRagI+/TWZc3qYBsHmeczVwK39OZi7xJeCEqSl7tKi3cRvd2EzKLcXZyK80
gk/UuW6ECXhEvcsCaKq/FG3FLIA+ptdkge9sm2MG30vokRvGWZB1otG3FGALGo7jR6qSBFx62Y+8
GL7qOFmDL1NSKq8G6P5baTXUTkY/tV46pxwJwssyX9jd/4R//n9DFv6MC5rfJiw5VWN9ZLqMvn9s
Vrhqs6r3BvMSV3V2skKU3nHJV+q4Vzhz5YOgAoJX5hRPnUWbte1RpiJu+cvi5o+Vw/xXzA1kT2OG
st1/mwI4RyFQKIXJet2Bhh3mjw6N+w3jA4ZMBR9GI1BzVga0hKEDqZmk8FuRVtgbtbfRE0peTNl2
3BPg8JcTYeHq/OuJYHH5s+CCVkjKiDtPX78tvLgka1svAMdOeUMMSkx/Ka0DegHzIasN9hdgIKoa
+V2n6XhSzfqtxieM1yi8R4INttZh5LFDrE2uTV8lwu43xglz+Jh6JNc2PuPUNQ6b8uQ4OlR5L9tz
miMNGES5ESG5gVmtkYfYNBtY3UjwkuofD38phSLJrDwp18oaA+DtQLJH3fgWteitU09Oz0YfX013
ciCuKP+kFqlKTDstVJt0OvdGeQZAThRuBlw9rsKfHuL5E4LzfehYM1vHsY9GYp0KE1s5reXS7cWJ
PGgQf12arFrYFDsrGIgbcpxtQHXrGOlxuEFsMf0FG+nMK/R/+Q5AH0Fx4XuA1skJ8sdZWkd9ighM
ttfC6y4qfF3iffUA64cZUgsrcW0ULkVWzQ437ZwHYJuEoRhOBwMkCt7VztBOVUlmCF4X4NPz3bgu
Xgu2PC/hUN6xAebfiyK7F6GebNyOKqvFfmUbmWm0s/BivGRrF6moX9o0vwMn6u6NGMzH2Z+S6kB1
QypAXypaEt7CFB7wSMghSJ8/Tc7Slc+sLJFpsdNmYLPeR3vQ/dqqaFe2wYm+G9OzGsyd52xot55S
US8Lky1kk/y5i3sIc/hj3wPLfS1y2sMW70Ix+EsDT/tZJdNdgen8tRdU1WH/Da8skkBBdvqwTyc8
5kmJnl7JiFKP/h9h57UjN7Jl0S8iwCCD7jW9z6wsrxdCUpfovefXzyJ1Z6ZVupBeiGpBaGUlg8ET
5+y9dqc8sWg8BPu8xbPQuquNHz78+Wl2ZmbiL7fLmB5koUlpqpYEvfPrI2O7al/zpgQdW0+qqiCw
N3O14KRWT0ppCeqgIV7C8NbCZ3Zo5Ho20A3WIbWkwxt6/RIaa40ez1bzV50z84LQAIyLKi8bT4pm
jd4+x/lWErsVglSyqU/zRTmRK5Ixz9it7YZ0G+aKtV7W18b0umNa1T80tZFr6MrGYYzkCG4ksha6
NyTfHTJAUntPKq39VOIbvYwxszEFmcJFLXOoPg4gJk4bZFCmqv5MxaStm8i6CJez+6ySY3RinQ01
FkszbfxNTcV7gnSMn852HwAbuQ/uSNJT2Rl7vDjVVZ8uSXvyZP8Qgo9o9AFCO+5N5LaPgdUPmyla
EoVK0j5Jv7bvAR8j7bMvvDvtLZQDb5WOQb30C4ExrlZiBLNg+uSD0TRM2gejvhXTRXHBEQAlFpsS
JIyCE+mbP7zadoZHvRLJNa/VY5cnYuf3E1GKKTgvItwS67oVsEOzXHmxS3SomnSTx9Yug3UFofva
mY27qat2nHjdzaFos23G/+UyTIZ7C82qRXnMh6OrzHgPC5TjfYvryvw+hPUtdM3s9NOdlXuJBDEC
BdjoguwxTFJ8OI1oeI1Os0PF0Y5y5BjQJ5x5tD4ptxW3YsGvMVzzath75vgw10m1VbZAzUO50yZZ
CwNKWkwhozgNlJCELLq2zTDc+11XvMuMANRoNRbaa276+mae7s0Tv2rw6gUD+/gwCgmWC8bAvgwZ
vPVxvJJj6kzMF2uD1yA50RYvD3oNWcTz44VTAElSPCxyjPEuML5/zP8VFr51gJKeLfNpJK+YutzM
t2y+kORigxNWho1ftdmG1jWT0Nb13o1e2xr6KLGOYcuLCv1QJ0q2KsYq/VoW4x5revzSKmW4bxic
bfAQDSsOV2LPtBKSml9dyY8xXgidw2s+djfOwV9wJiQrg8y0d+wy0J8UPbo4WmQ9JhmbnHfqi+jU
DRMXpdOsG+Zv66aUNe1TI5HbtqraBWPP5KylWI8s6faHwBh1PgSa5b6y3ksNNM4k3B7p794IYW/W
/fRTOIufc1+7ZQkKocwDqFFD5drGohAnzQiiZQZTYuO2QXTv4JWcm8o966QaLd0GBr5f92+Ww01M
ag2MVAvUfwbhlLlH2x4M0tL0ExJjp7GlkTvuUUtGbwmkulrNvvVqzEYapBW5q62fMn3S3wOtCX8I
B+xO4atvJFqw+txoL4dEv3paOx7UBs5in6fqKcnHYWFF480Mg/S7omnRImwC5V73drB3M71c6T3L
vyNYRidSfmlkQ71n/S54hXYH3i+Fu4yltcqdXN87emais/FHzHtGtOe7RgumJfZLaOydBh8R+rJo
n5sY72gTjNucQ/OVVw5b9VgF2y6iOBgUzEBDTVOYI1C1VEpdeXG92kJYNOXNtB3KsGrYufO2OF3m
n1S1P7Km8l0wbReFk5pHch3c/9i1C9ssl1HhEMSh6xtnkCyEWn8xRxClSk2nI5x4KC7Bi4bduguF
0bnXiw8oePnZmfxe9gWViblFf+ciBgsNznTmk++W9S1o1S+g1tbsSu2+6stxiczz3a4HeayV8YnQ
Nu17nPdvLuiLS5sWzd6PocJINX9E0hA/N0WRb+TQ9qs2p58TWYa5iFqo2xUJdDrBWHGeru1p8lJ3
4dVywBPNv+J8wSkY4SfN7Qenj540owzQpYn8SDcAoVweh+eQV+YuC1hrmpu1T5Hfv1acdRfR6FVX
rSSj2MwLDtrASMyZSJIrJFBnlPuGoKq3urx4HxotxtHSiIXgGPXuJLa/iNzAO+ICsZZRF90aXTF3
1E36TQawtvw5M7ms9oQt3ezJlJFiwyZuC/Jc1n0zENuD58JN2E1zzvnS9vdKn5406XAkN8q0hMnj
fp9jdOidcuPNouk3s0SEBbyj6Qeg1gzbe5wMAi2XAE5h8syFSrlKERZs5liErC2erXy8RL4lnvuA
6i5E8zNEpAvF2qhsuYOwHFnzPulHJ1+3SR70vR85PKcaIt7o5PXFn1KJ6PSDlAgCbVHmZCXhn2ZW
iObI1FPOgSjkdsGgurSv0g+YU8aR/rJxNMzIPDR1j0nSVo7A8KAh1iJ7bawG3SsmqnVFf8/w8VBh
GGagJNiDhtwcYJCYH8XEuq09XT+7rv2RTgB2gpUecpw/Vz0RX9qy6Hd5FxAtrtdsOVUWHX12vs1P
RIEXVgNrxmNIP5owh9OIoRXqmyRXjU3Tmu1zKKL3UCVCBSJ1ukhkHj0GXvk91NXhLBUSAWtI5wfT
p8AfB8MAdhYGxmpIskUkcyo73UofyJgh/zMxyQ53CIOqUV9Jm1ZVbPv+JmJMs7VrJ3iDBvRuEpW8
TdQcyVZVYDHs6uqrVY/fegqeu2WXxdFQEs4SvnKvIqHeheeLe65qyyKp8lssB3+pVp13LFCVowcI
4muuRN4zr6RV2qvevjQIhDOtkcQzph8nW61+NJkT7H2j5aiXGfusILaWgZj9TUMjoXlFveRw5T+4
Q/BKqtN4z/zuvXOSl/mbN6O6WKh5EC/qqRlkMU7CkB6dMRHKr3hE0aI+VJLAOhVnBY1z82vCSEPB
17QZPYq1ehrYo5T2u8I4DuNFKLZxjTSt3lnUFntLj7EWpYl5lu5BKSPj4jhgRVaW0OrNUPAiSYfK
xc1uIbVt7H41DiNIIJhPB7/Sx5VGVM4ybYnOkxzyH4MI0kwvgSvavT1x5tQAaE8rQDv54D1SSh2V
ru9ZBPpTbkr7GOoNZM3KDf4x5bjCYo7nVrF0dntd3QXUNqtEe9WrBFNTZsHP8kKJKIOgjSDsPxwf
B9cMTK5GDI+RoddrA5LO3DFB4lVc2RkeFcdeDVTP1BAasvHpAtNg/bMukj7DKWDRZNERFpU2xFaR
WGetfHOfmXl/RrbTkskghk1fpl8gLfsnyymGWzwlRQjEDIdObdRrlIk3pIGoRH0M0mVubQYsV/sK
AYgOt4uaTR92cCuv8w7PNgtdtM7qPcMbzGm2OeG3o3uOs2ORmljAQt9JUSJxnA3EREvvmXKzDk8x
yuVTjJyRrttbN1j5O/QJe2kZOO5tuKiIR3MPxwOw+pYjqKavNRcxRips/xtdxXvX+psAgj4vTW8v
J+qQ3phMupP6zVKAjOD1+6qOmc3gVsidVQfvhkumDa9jSIZZ/NbakwE8iXO+6KzpHjBQTCdjVKCK
qY1bq9Tp8rtNeFN6mwPjWC+jKSyJ3l+CykhtmB1k5g1x4j9Sy9Tnn1tqXvbRdn4qPEanX3vtaWRu
yaNVvNM163ZjmhprPue24i/C+il5bcZjRPCC9h1BofPgW+oFEZh30vnYy8DAymfK2rko/GtHA+f9
2lZ4Shim7nOd5LKh8gvseibWL+Q5x/nC2sFTaIXI74xaf6aH8yPK7HZlK0axCFGzQGWyvScrLe11
IgcDq4oE/DdK92jasXu0wauNSrzVbX3c0eyq7mrF57A7ImZnRuV8UfywxFjmVStfN5ZwWpXzfDEa
n39B8cwvpee1bOI+ki9bRrQl2cXV+r2ckJy5kb/YwcAZwmnSU5NV65Lg1ocUSdhyQDH7bgbjY1p2
R9tDWDSgCTiaU6UmEHYDSlCP5iSvKyfJXaGLJ5eQD4jMvMB899KPzKr1KvU/dLElHIncK3Ib1jO4
br70vhpsSpX9Pxr86jHFgbrIApgeMbFkcxkwjq6B8GscGffbe+n8Y+rE9KThgzkdrkJUpQsNPMLB
r+9xrok7tvR8q7VqumwDfdUiUlmUnH7PdCSTaoxfBAjH2UGhSaSjbfmo2qm+LSZFFtbxAbU2JHq/
TLNnf/gy/xtKrFSPbXYLcWbdEWDwq41KynmB/Kom6s9BEvk3VpN3G2oj2A1Z2mKCj9q9NhqvSlc3
J7/nMk6y3LI00w3UNZR/gNg33IAE2Brfa9w4J4WmetEY2VNQwoGgibjjA+FQMRFoTFpRraSZH9WS
tKNJncuoZW3hHL+MUbvTpvVFPAikykDDUUWy2mzqMeMhvUWWOLaAQ1fTKybuGvMky/Y7uur0qVBw
xMsSRdh8phmmbxtTa8YZO931OLFXg5JWz6pC7lcHCeEbuj/QY4fUD4OBQ1U+PEjVK/cE86Djrzvn
QahHoaeT/Q75bpK7HuMPrR/XNXDdZVSbm1m3XNqtvWt6RNdWBxk0nBOhcj9J9gaZOoboxc3NS/8x
iyHDy+SuoRfY1ZlbbtsRJ87gJryKMK8de1sNd5ZPElkg9uVUVmDbHc5OBYe09JMN3wTTf3BkP7GM
atedfgYAGJGgbh5TJGpxfQfXRkRv1z1XXkP24uSSa/7vp5okvcVPSVTMq3eNvJeIGN37ElF0bIbQ
7/fC1bwnkFyvmkd6XCLAehChpd2GSGHK6ZINF6nx1Fmw0ufCZcTSOmPz4VWk44m0W3SgrnaojGoX
c3GK8k7p+qXObYQiwKVX+i5dFJMnpgrfPO7Bfv4PyZf7l/bPNK/7pfvDoJ0xNQN3ekCO+BxSotGv
ztNRKmd4OvqVZLuQ1NQKMU5tNqjy04/MMD98wiQnBuWHHaXJrvrCwAJSIevbEIJDe9G98X4ZQrfe
AZgslqnjf8ipJp5lf9lEK60961Ufy3BtlylKX715NCCyExTg7zQXjkqIL2CRI+0/44BcdJUuDl5a
bvzJwqunjbHR3MHbpMBdt3k7vldDQBxoUWUbw9CuwlTkpo5N92YI8CMgBjGYIt1eZlVtX8k0l2pM
Fpj5hpmSQhgXPpncg8JGUunnQkuIjh3MYmr3cJaLZLEc3cLY1Fn+4sD320MtOMdadyHt86Cr5gVj
LzEEfk+YiOGGpGj1JAeCvtDKYfhe0u0j1xgbiu/cdaEjz0ncc2l0YGTL5mYa4S7qq3AfS4wJkV9L
SDc7OoDk16slzn7yBdZjXu69rpZPxFb+5X7Pzddf77cjECSoli6kqZufu30yrAuPQWtwAQdKs9HF
HUo+4dZXyMiauyrzxepRO+VN0q5GxQU34FbrioBnyGIaErTMLfaariBbdKFxjqCf/DD6zr8b7vEy
IF+2xFKNR3nC9k5UpKboO69qq+VIIb4sxzHcpwbBdKJimJfKAnpIvu6CVrk4HjCt0F5HSKpx1gOs
ihwIBH9e8mKaAXz6ChCZSCFtCOS8RT8pTNIx5ijVxBkJEjQbIvI7NmYJd6znoFkKwNAGvbqdKTwg
83qE6RBAoDsMgkkqvJ2/fZjfkgIE8xzT1GzMtCqezk/dcvjdbH70iy6aX0TrqvcVwH9tvol19EXq
sAdRZG+zzH9T+hRrL5PHldymUq3pRsh0pZoVYRK0SLQ4wkGZENdGjIe/MFVUDTILaBKG/r1T1C8U
qYLKlhGhDb7tlmMqqEPnRLM+wirTw6YuSzxFBE9uBNILDZSeSU/qQKTjKVZ8JDU0FOh5B4z0Q+Ew
RDG01aDnBKWqPhneYaaBBTbI2BCdty3oLKFDC65kNjqv1BIp4GnjrgYIx3pMnZsR5eOyNWg2S4HP
iWYqSn9qnRGqS6sn4Mkb/1DoDm8AV3R3BwX2IURtEbjOh3Aa99UOFaTgwTWLTLGZEwgMSsiiMMvn
tK57NgsKe3Uqf7XpAqnKPEpgsYsgYXbaKCgq8dQq1/kSZEK58hanjW31xa6v71EbdntzbNRNDsrD
jVpjb4KQRzOiVJsWpUqGN2CJFHqEeBsYOwtHF7k+1RvEf2YwKJEpWzVQP1Hz5BbBPWxSwmamGSiu
uWydml7B4V4TaK8U+dpp9coqCyQAilMfWy+vDjHnrwVzeGtfyHhZe/KGW3b4GhU9OeLSH/ZthNAw
6MlkZOp2KE3/2nY+1O2qtv6WbvLbSAdGMkYcuh6Auybpx68zAhEYquFofXkRY781zXJ4xCkLqKoL
VNI39X3Fp4N5V6EOVIddqQ3JQ1sDBc/6lPZKe7fJDViDfeXJH8Z+owdEC3o+oIRML77Gnh09oMho
Nk6nBVvFCvZ/fsjkby85gdiU6TSJUdObbtZC/WsqqGVM+zunKy6xw0zbKaG9aBT0aeSmj/BROB/i
6t/YhsQ8Xo9f3AJKheV3OrKO5r2ANLV3FBrLQ5jrr9FAKBJe4GJLfJL+2tMTXfhxf/GcaoPAdoOT
p9hD8cp3tCjK0/B/P6WZz595Tb/QOpZ3aNrEkfrDUxq7EVLYCo59pSxp30ebgnZ2QsQ7MY3S2VF5
uX+5oeI3Pcz0jeimYLJh6FL7HLTQRAada2w8F97J/q1xhmNEH9Rtzpw024cyLO6BXxNdo4CKT5Xv
sm2sv9wU8VsABWuKCaHqqEztTfFZeVsC0a2w76ODy8v03CciPWe09ibYYJDgbcaF264FfSp2Cfq6
Jum0az2JC5RkA7jfKHxzwrz+ywBZ/v6pDJO+PhksJiI1lFK/rnSvJAmBxn166QfvfTYqpFWDUrSe
LDb3it3yW0/jnQFOY11qlyAh1GwAOLM6IzjDzZSTI6idZ3gYqJVu5xP5sJrhYW2tTF0yUpgHH9BY
obQ3DXoCydKMYYp67GiJ1O0iHc098/Tm4kWq8diTWd/2WcY4H70GSWHwPNFkruqshCRpeS8QUIv3
YOgou0zWF5vJBfpPP0lk5WUI4dkg09XXf36i/svNQ2yhwos1qPRJ3pvW17+eKFp5w8gOll86BStY
P2QHF0phN579AR+rG9W7pAzNzc+RaoNmDc53HO+7SGgXOzce25pY3L98pt/e63gcVAobQ2LFguz1
+dbZA2B8A3j/z7xZb8ClUg/22jOJmscvmAIFnHDNukHgay5Pnm2RHDKSfjqgHXz/86f5LwuJ/Jxp
W6RioM76vOeMIvYQuSr1BYpEsUnzjnmb6AiSdbJhValZD0gPRQHAcKYMsGZOZaZrp6FEE+Eqw8ug
dWHDOzZOVo2oq6tb/BMHbs3hlvyqTPYXIy8+Mt8L95xCyDOFiUmv2dMuLgaOLQpGd2WZiX9V8XDE
XeqdlL4YDk2ubYSvt+vEN8ETEZeawRA/TAkcy4Qx/INekcrlVdF+zHATkXuClqsFWDXoUG0ZZNp/
K8Z+e940lRXEbMQxDe6Z9enNMuSW7bSUYJdKOUnMpmdVHb4boasePdLnkHwvI4rOQxoeMpnGJzUU
r6REZMs4ya9BZsm/iBe03zZGPo9lahrCY1tnQU3l2r8WNqlXVmTRbbzwghsQliLfDZrG3qJ4WVZF
/hyxea9r97ucQMxh7cITb0kriupK7KXsaYM1yanIpn7Z2DS7RGMeHkXtsBtyl6QUwilabIt/+Rb1
aWn/UtJqPIt8iYg3HNumovz1U4+WJcK654zSNYnKQIEZSQ9gxCYUN8EVtCy0vFqD3ak1jeImwX6c
hLh5QpvBhtOgD+GMaR26zLkjO8Sj6wHomOJzOdxm94rxf6ip5sFInI2XRsg1OwU8R+991WPjPhE6
INgY2rovYubDTIXXzYBKbGB5eQVoDakdw6Hy/pKHK36rnLlL04NlOpYwVBRJv/7SfeE5Dmm/1qWr
sCf3QHJO5BReJbkEh0EpKdcq95LhwzrOiZbN93lq45T517oNrV3nU6LlCdJrOyn+pkj73eSimQRt
Cl2zyFeTlvZpM0K7Lm1SScdLBS4BIPQM0KeZR1LNYF1bZayf6bapu3HMXysPv8vsSp4vs105gHfy
l1Xy+6atmY6J3k43OfFjOpqexX+tbRqQNdF/vX6JVcvaoQWiA/8FPExFVQZZMWd2GdmGDTM1Fxut
UdtF7cU/9Gr08F6G42KM1Wr1523S+G3T1qUwaROYcwqV81mwpaOcqZj4iwsRYsouc7x6p4c5+YSB
+yIq13xoRFBeK6a7GW3VTiJLB5T03cZ4s2AwA2CvSeh50x+rmOliuvXHPWoUfrdM2DvYZ+EYx3eW
MebjPIIhMGFf0jqOTvj1ljmYhqXXTUmLtbX1/NY5ZYWL745EG065wHenJqqYWltpEbxh9FTHnUaB
sBCJ3W3ZmAkJsCKHvXaK7FYymhppkR0DtBgf5HqEo7fVUet+1JZ1zEEhvtMztDlE2dFfCpffT7Uk
bU6iPDYtB92b9UnPn4YuWdg8vaCBxhts3geD+K2Tiwmf3oUBCD86iEAANhHj95pdaQXqozkkNg3T
P99S+dtziRmNWEHVERoFnj0vw38tM033ZOHUhnExMU0dOqXH1aMbPVozZql5Y9oXOkEqtHSmxUx9
fWi7SgaEQxWbOFPCDaGe0dZRvPEEBx6YGELMY5YzGTWz2DgqidMspxqqoOM3NpO9b/TOEl05hhhu
k1GVDy7SyYU2ts8VUXQPaYryOpHVWSVTqdXQvw1FHR9VQCrXDpML8fLmonKaESGfc65yK32zRucE
RF1uAa4TkwlaauXEgbGXdGP/8nWZzue9mzaMqrOBTbJ0W4hPNw7QlVcR2NtdRw4MGwrbaPpEBsMw
ANs3hnFL26i6TemjQoDUom1k4KuHvHZhkckKFT3+nk1b7RS8299SudMjyNXCJ2ke9+pWdYm3Hyl5
bygv5C3t8B6hbzjbdsm8Sg/apyGQWC1V+N2VEa3dXDRPqe51AIbTd7Mq5FrzZWEvXdHeWuk6B9+o
iJU1p9Gv+qRaDkCF3E4f4PIlE4NH/WaKaEn3dA82EzqFiNzJMUSeWW9Eu2ASJ8gy7abSdOua3WME
oOW9V8mASqtYbvNy0HZGL4alNc3wy+bsF7Q5xhw3rEW64Nk20Fk6nKq2sKPp5umG9tAXXzkHZ3+r
Bf7LnbEsczrzqrxjtLlW+NdCzhrCUBtXNqRfhsVGh4O1GnnEcPF1jK6ayl7VUYkRU+tWrpYSgGiQ
Jpl3X2NlFBtaUMmm5ntaDQVTZ1q3+nOjNeDb1egiZSmo+rKdKgGUq40O30AJ6RoWIG/Ts8DX+sTx
59SUcbcmfPHPT+jnGHWbtjjSXN4FUjgMVz/HqI9eUCkZCaA3SHFYZUwTLqbbKlBmkgymDb3KljkG
4VnY2ecHSjPp5lhi66g5pK8CRVKejHB6lbcqiSMS+cxoOw8UKs/Qdn/+tLNb7ZfixrQIz6ZlqVFN
Y6f61CGDfODWo1Sta6Qm9YKDfjgp3xpWHBe0G5j+STi7mWDF6V232yYZ9DWSUX31862biYLV1Lhv
TsC00c/RHJgjzQvbONr5Fy2Oo3MtnFsclxAoMSwtVCvl4DU0DEVoYPkw9Emi5P33M5mgbb1nva/i
nYwR+zbEMK1KbPmLuhS0RHX3WiAE3U8C5ccy5Y/BCg1qUZ3wgy2wEGwIDJKLxiPpQI15sQJveLId
TT9khQ8pFWEULYxXJ+jrtd/3+Mamgy7uvIBJXWjoFHQRI8EK1ejJLTMc4Mt5MJt2YucNxjeXycJm
Ro20ApGNTMSyjL4h9ZI3cySLCOe8v3LycFiNjJDgpGvlUwmU6tDSoOLDut4+cpCLeBmDM8MrirX0
1XbFv+dvmhHJEC5/FAE9p79dKi0InYGNfVJR/vb04Qf+vDEyT6d/Nuncpw7BZ8/OCN4QrQVztopk
IdEMDdYHX6XVZ0AJkj4A4DwPdpZi5TtA6WyOQ3gOYn2AAZFMrMSV3SA8VwDkrme2V6pl+coiGnyV
m0HzoFTXUhXNXsR+vPQb+6wYtXhlOqMzpAiqo10kX/5TvBmWe8v0JljZsblXNUVZAbZpH7WaxhX2
kGUY5+G+KNVuMVOv2mqVlmUOm4xpuxIU50CW2qUK6mTt0vO0+4G4CBiMmC6fbHegiwnSdalVjrcy
/VzfgtoaoR71xEiE+rPTNv3h50oOEDkthZ+rz66lJjhTxmQ9Tv/ZO1aynYZ6MnCP0sbg7qNPJhnE
emN6sjVU1X3xUqPZCcQwGwAY3R5NNJ1mlFB4v7nokaTT7SARNRn0zZ+8JnFn7cR+tm2Zqt3yvPiB
tDu9l9DScLGDg+ibCWRkeDreGVd5Gcc43ID5dzZmMgwrYZbhVgticslM+7s2hzPwUl7SO8v2RW/D
NtLCf8YCQWZfKiEE/Skg0Qvw17RV/cBKvQGErY8iZErcZdWzB1SElJNjluXVssuN5N7F3cPQi4oC
j15oOSFy+rK+B7pnHyH6ofSHc2JGTf1QJ5r27AXeXtESfQGnT1k5KBmBIy0HUHdHXkOg7eLxpEZM
jf3hu8rpCQqFmW1C46vbOuYxN/ofce3H7BSVx+g+974Fwc6w45dpJH5A06aeWLKvEN7zdSi95MUL
hn9IsXA/3PEttAb/xkE86h+IuYnW9ZjbZ/qS36Fi0U90x/csgzSCFvM/P2VBkNyyUXttbA5YkP7y
Xa1qMOWxZMqsHh4Ux121XlguEaqCZ5ouuhs6ZMdbOtiUHKVEgRSi0HpCf9SeHMhaO8APtM5zEVxm
rdyL0Chxe9rqvsgy9zL2Tb3AjUo0DwEuaJSij7B33F3m1xcrN3vSJqN/oM+8z/72LEWbVsTIsiU0
wGhiJBWmvvQqa00euUM/woh3YanXj16V0N+Py28jflfOFylMqyyWUMkQePpFcXfbIb8rGuYANuv8
3LvjnXcCiae++9XT4g83huQ8X6qhv5QCq0TbFNaDM6BhheW1gwqIFtoZy6XpJOWOCpT4Jt7uCxWI
x2aWUvWJLZYoapC69DuRuupTAOD6XhTlWjWa98wLpuw1iUTS8cyVaLrhrQy/oy+Iz0lbnREeK/uf
D0bj/wD9bRCaBVCpUEboo54ffHEC7Zz6DEncTmAJnLR20J9wxao8Jn74oU46DMPDfuSE3mGceGtF
nT6YKSPtYNDLE2uECtnVl10RI5FRjZc+rNWFnOTnOaEKex77b3FiMFlErOVN1ZtiDi02Q/FEEhv3
DinWrRjd8NKOPF8NtVHqmcndcXHtyZUA7vRh+GEFmyKPVjVzx7PWv1Rtmz6nOAaXEj+04nq47D3U
vCk8o6NCkvMyc+kRzBw0YfnXAi8ziGeDSpJ51rZuScbtqgFqD+1JfAC+tvZg5670bkDqCdwWu56o
Sb2fdrMefrIusdgXZvqGQGvd9RYiesSJ8+RRV+Jm2TvRGxJSa6lNeTwm0LYQE8ZZ80wgjH4NJF68
k3pk7mczpV38x1pplO6zgO52NUtRPtgtKctkwy2B6BHD4SlLQ205JgaJimnJQV9DOJ5tJfU1V8dX
BcE/Nj9Ek92A+WL+q31VOhiM+4DVNXCGGHVJ5iU9XVOjPvXqlC5LSiTfz3vn0yoCQPaCAjsk+F7T
T2VExDOgBs6T5q1XyT0omDgAtTMQ6aWIzi21+tCVH43spqa3CLCj5uj+ZB9di67v4XJqNgwySPB+
lZUPJDbnG6NVJli6LlbIcYvX2kNxV6VvCtZD5KegFDKPLzbTvR9BTtqMYk2Jx0NCk3+00E/2vX/L
4uBWY384lhq0obAAez/JfGZBdtAEwD1Br835vbVRRVtLS5ni1Lc/l3W/dyMsDmS4tUxDs+mVfB7D
ugVeYF+g4vaT0Dl4MntW3N4GPihgVNSAJkOtw3qRQExyxtB4cBqLfBmyC6PipSNE7r3zy6e/fKbf
jYT21Du2VQu3mkOJ/qmnlCfN0I4pSm6k8jgop55SLpubozhyK6dX5HyJvbXrNcFF9XS5TXoyfDkB
DZeoIrQE/cccmJVmOx0ZzU8cIlLZD2c02A9MXHFj5KtkOilr2YHmbcuhOVutla1J8qOyK+GHcSo1
TvQzkNwO0X2oMdonVuueIw8+aauCCgy7D5aIfRYmtaHkZXQWYbEYcB2dzNoBJYlIpRR0//We5K5G
IZjGHEx50xrZHE3IFGxwz8mAaEtJscwM43CudK/ZN6r+NYzC4eKo/jZqNPchd53wVPvIxicC8uzf
kJDSHS3ca661b1sSra30hTrOxYMyeMXRtgnFAry31BpypOO8WGYKk19kunU6aGd3oAHKzBSe4kCr
bmy+Kr5f3rxevdPcz1dd1JK345nItNpx27dom9Fc+3tFZnclEyMaX4fwRijPi5HbsVWjhvgxO1rn
ReOTp4MApyyhK8XWeWYK2iGp0mKAGGKs/AbvV9b4+lYkYUsWniaeespYdwFB6EK9ac7T3KVay+Ct
BZW1MjPOqbRzBz3zH0EJtLxU4+SgFu7Wq/3DDPEuUL1FffLmEXVVJ7AVmfzFm1Edy/emVDAZJczz
ldzgJv5v6l/RVeIvTIf52PbLQcnG4MtZyeS0JFjBnxevHrl6XmXJzRpMA7W9cPZVHOlTnFf7aDht
h8G40miMlOGqVyQ5mYRj4f9+Se3461ynCMBTihemx8hgsqU3Kmd3WSV7tdWyK6T/t1zLwaGovlwX
0rGvypidHXyoZ8CauIRjzh5kQAPx1dl15tC0sau8U6c7yPwGshPSsd7BtsQAatAgzsh9yi3lPUR1
1FjdZt7uq9Kur5UbPpIss4pCNTiLkpPMfJEEE+xjz3kTOtpUespshZNKalZN/b9+av6zNszEX8Ze
v3UrabOj1TAw4TLS+f3gnBfS9SywaTfFRgkWBJ2koBirrVqBwqmY0+2EWA/4nd6QVhz0rmkfTTup
rr7JlNgsGdQwslGOMuMpkKm/9H3+xtjJ/2HuTJYjx7L0/CpluUcK82DWVQsH4DNnMsjIDYxkBDHP
M1bd0kYLPYNkeoMymbWZpDbTM0S+kT54RlWSHmy6unOjRWUlk8OFAxf3nnvO+b9f2OIujd9pQk/p
KBnxRjBsAS7W5eEfLeRKBFvFuWV4dtWOmTtUkrxtiuLiSyka5ZVhIeec4Toga7YEC9UVkvrhojL7
C+DWxfrQP5gX/toqBzASiWEg2W1axLBm8lwLxa4plVVdApBqsqjft6LW7QU/P1VclY7LFDK6ZYW0
gyjLhkoe+qjzRtPEVPazpL0k/pUOXmwzqEiBNKv0JbZJs5V5bZR2PZpEYtih2rFZXB0wYIpHJSyV
KnFtKafSIeJxewPXxUXNvBzZoGPt+KTpNa0Qm33dXyqGZ14YNSUxfu5ZSPzncS7OHv4RlC0eVECN
ENFF11IseK4e5UDVdHnIHBWunW6AVpTLwZbm1QOXUmsbtkCusqy6LbNGZ/sH1gFpyDxjWyxXgtje
AdSTnUODap5O+5DY+vZgc9T16kqJegJHAiF80w5vT5d6ONPVsuYejjlqSwRCd1q6kmYk6uEfUUbz
cgqeICtnIsDsRZbSU8SSKEAamL+kwlis5YaUXniGBGe4m6tgGyD2nQ1KSnn1JU2SJR8P4H6ksrZn
EQfcAJ8OWjpMYUlPtugKfiMts/Spt8rsKkwh1/CFkNPDseBf/JnJR90qWxWcq686ieAqqenCmRHG
vSZdibNf3IHsXpea6qBLOqRw6IBsNYomEoYbEhYSa78r62vDEF1cac4iDvIrbaiu9dlIurNasmsT
zlseroRgACE1KHoXOCN6DjQywqc+JjY3yXYsPBUcv9Gi5Po4btDnFNTrlZcJZMA0o7KiiaRyj9sp
kBbEVhrm46UFDnbIguFs1OXPfeX1jiXjCaKGxjmnp0MaAhqZRdMT6uID/48dJT/TqaE5Iu6omx4r
iGXg3x0Ed3qDfYXeNF/BX+WLLpj6C9gUdyEopsUBlJ2GvqtryU12UBlpJWz/tI6w+TO9y1nB6YLE
x+NHUGOwNF28O/xbE8X5SqAz4FItLGIBmIQdpKz1KMA1KEr8ZiF9PQV4mC6jlGd3UGwhaQrpcjfI
MacCc9MEQ0ECxpQf2woxd6vAKFP3Sgf7FOPs2yAcHnlOHPMa7Yx3FzgKxK3eDwakj0Jgh3Oiy/QL
Y3t4Ev/hDSOh/ss/8PUzOf+K81Zz9OVfzsLnKq/zl+Yf5l/7+4+9/aW/3OZYEKcf/si/+ofe/F2G
/355zmPz+OYLvOtCDuLt12q8/lq3SXO4Bv9rPv/k/+s3//T18Fdux+Lrn396ztusmf+aT8Xqp+/f
2nz58080db6as/Pf//7N88eU3/v237799du/fPvrr//ph1/6+lg3/L6i/kywQ0eqSrZNn+uV/de/
fYNCjsHGR3VJFXX5pz9ledUEf/7J/FmkdxiNv0H2lVqsRiWoztv5W/rPJmQ/4HkcRMAwiLr+098+
O8eL0c+z354a9+L713/KWtIZYdbU/Pab18sgmlGprGk6S6mhSlQL+f6rRHwFIp/DrdTv85ioOuzs
uvDPlDx1w6Y+tRm83Qt+HIuP+3oso9ap9mlyv9fK0i5E6SaDFVF7+ZID9kYuz8qpcw3cSwv5zI8a
R5HiS6B8JwIN+d1PLJPtnstoonjchqQK9JpRqRz34pTST184dHNt6omTqJq4li9cdOgp65zmZDXa
kQKgrTywh0FzBzpujQTt4I2qqOgpKxcg31kVO4NfEfQVFxFcCDK4OE7hfqsNu1ez6p0ndbTFf799
yjyN8PwDPjff3lePKpskyWtqZUQsnO5VJXVnH/W8sFbeSyZ+nbdIEF8l0leFWDDat4l8HsY0e3bG
8uMreVu8+X4hmmKoFk2+8wHz7YVUGMhnIqrYfSmaDu7ocebKoIYaLqmpPzGB1hx5Px7yKGM9j6lJ
Cr28pJuh7prKUYFdKWuPCB3QYp36SxWjMR0UIfkEmx68lYT7mIFrGtoqGzbUiY/7dgf6ceg59Hp1
30szzWo/8qq91N3PKBOQJjTXk8tL7bzST+x38vwS/L7f/TjaPH1fjdbWohF1ql7tgWTTDRLuRABL
HKxdwHyIAlqiW90pqcmCw3AHhUiJHnCBvP1oapt4iM4jX7cTT3B7qH2kdXexoJ2HUrGa+vBEh4Ey
Lw7H18phHi7l3PpAVufttUIihRns0YoJgBz2e408PltVQKpa617gFOLPBiild4Gx5F0r6edSYDkT
Ithhgm6nxeet1lJIojPTW+Y4zCGapQuL1yvU7KIhqaoSdRiwujuNjoRU/qRX93QG34xJ9xx0EE1P
zLH5QX70cY7KxRr+CXI/NtVe6eXHQa2XoMp7MXeHOF2qZUoYn6416P2Nli8CSb2hg2ytTNmakvey
5n8fX8482g9XQ7+UyGumAvo/url0TdN60XI1ojVuUxluVxbZUTagu1ZsaySy8aMTk+/HF1tjO/h9
yKMb0DUUUZOhrfbhmK0DCQV/ZZwLyJHaXr9BjWDnEgyx0C9OrcnvTiSqpkhlZuyRcbQz5HC60nzo
mUh6s+la5bGpI1stpC0I8eva5MRtdOs4cHETWVHLgea2CtZh9Kj308Yycdb1YjqEc9dD1hegwmrT
l48fhjyvLz88DS6OWgqpNU4zb6e61GFLkmo5iwBM+TZtLqvSOieovlGBhQzWc4XBil+VZxoyKDnM
zkX2M2z7FpXOwyN/Pj+selTszsBbN+B9mOCflbL0GNLuitdDdF2hBPz4ot9bNIHMzyu1oSMPsY7W
EtL4mPTIeNv6inGe+CvRPzNofWzl8VwWyEFk654CpEHQeGLgd5ZMBp7b5Ugr6ZJ+tFqbSi+aycjA
oybsGuLRKuku+1LYZsntb57kMFfgcONFIJ4ZyNQ85ZMgmTutmu4Rdd93oWYu8MY9Nc/e1j0Pi6vC
QYJ9S+f8gyjk7VMcvJqWcJo+93UXrrEfIaHVIB3QNXuA8CFLkwtHHM9x4yYNqzNtVO4E6vBeuey4
XDkNUfPXS91c5nK3CevuxHp6xDb92+XRraJr7KvK8WsQeFEmDI3Y7LU2s9W4WvmWsqLHZYUoz8ks
GSlv62gqngie5caJsZTiYilROuKUOQCFs6DxYtx44mke9tajua8oBhIFCI/ivEC8vWt4tpRJyTq8
z4roOjDu5sz1vBCFKNbYhpelZ51H6rTtS7gq0tqixVEVXsysXCHygUhiYdp4n5geOj7sGlu0pk14
XXX1ZadLd1khfyY3sGvb4nNRP4DqWHhV6j5YaD4mRZm7UPbmVJx9PEPf22YV+GroYWnRn9l2bz8T
3SN+Jg1yvR903W1Y2eLYpd13yfl6F0+YpA/Bzo++kv5ZGR6ogShfYCUpBin2FM4UJkui6btBku5M
45dgwLkaA1UEex9f5TtbAMHefOxV1Ln57CjQyiZ5wLNNr/fQrJxGxV2VltdaPkeGT0/EE9ztPzjg
0V1J8OVIzZQBDflZpkm1ki98gEMepZLwS5aeksy9u0C9/oBHqyo5mGnqBcbrISsWHtWlRYSLZzdc
iN5KE9aegWPM88c39V8ZlJSUTiQpij9ELZ0HYYws4x5nNCdqzrrmtsoye5BVigMEkULkCHh011Wx
+oMjH+2vOvQaUe8FnicBrJg8iwKahGSWN+In0oqU+j9NLV1PdGCdGHm+kcevsDqn4b5/5nnnfxVV
IoZvaQX0eIXpuMGDzlbh7tWd61mY27Zbjg3Iixca/1FGCCZW04ml7Z3Igpn89/GNo5mMd5oyAvyo
9ykdu6V8kfs36E1Fdu1yHesX2CqdWLSOmjZ/W0tfj3g0lQOa6nLSb/VeD0lyocCZRM+lx9AWiwp0
Z7NMVG+homjWqWGa1C9m7OeJu/7edvP6Go6mt1iblSDHfOoYEwofoW/f0C46tc7UqSuhhA7bNMsS
D/U8SU5sde/ecMBzIqubKMrmvEO/euBaaAmiDIJx36AuUDOPoDV2Cs6tkZEtTImPrj7pyqlR312w
Xo16NMHzqO2GJjLqfZcD/gx0W6sp5IL8tHihIEg6RtGeWLKO9FbfH/SrMY+mdoIqg1Z4PinR5aJq
5mYvKk6fmGQ6ysoCgTg8bCzqriVZODH2fBN/eKt+H/p4fY6qTqqsio+rASqYF8pB/zzRPtAWF0L9
+ePJNG+yH411NJ+lgio03bT1Pqy/TCBihFUvX7MqfzzKqU90NGPR2Y9WX3IzFQNYcLiehAuZ85w0
XbQA9z8eSz41mPJ2jhq0XwGF5hUtSvAlww5QKCYckRPAPctQt6p7bTD32mhs5imky97WoxEWomFc
dytoVa5U1ct8sBytlp1+Pgoj/qMTGPX5CI8lc4OSo/LQkK/Wlx9f+7uhGrHD396v44b/uJFVoVN4
HLi/Ht6vOcxBa4tii36UxIVkAPddcE3jMa2QPHZPIn6TDa7lFvCgfimWJ9f4OXj9aIbMx9tXr3yN
zzNW11pNbzfWOoNHeqoERUcDaoq8fOCe9o5MvUu1EltExzz0sWtKaGlj7cRqf6Qf+eGdPD54eENT
pnrI3TEJXJRgJ433IeVRSaHbTAMQVj4VA+yPNMNMaNh1SY/oqAOU3C66cCcXp5Ylec6k/nhvFGpQ
9EIaPza65shCBzLuTLWkTReh0LqhbBLHPUYo/4YWw9shcnPqsqPlxJxHEmhHvgWyXy0WQh+5M5p5
6rBxgXn5bNIEGyUda8o6075EuY75WL+Mu0eBDvAs+0TkAG0ADbIT+XLopNUnLx0u84FWOGqsihJd
SiQ5xftsNJ47OXtB/kvLkSddS9YWGtE9pYltpKdYJIowE5tLupGu+7A8F4rHrmx4U7QFrgWRqiM9
0JaTLADjwp5HQEelpe3Kr62FMRb7WocpRhtdgjW10+Y04k/hXmrasyIJbsACemkPN2CagTfDnab3
OwGub1njfoZpCKjSvvWvMkE9z/12UWj5pm8iLIp1Wgvixa2hZNus17FGpddFIvBXjf1Ugnsi25gq
8r2/1Sz10PH0yUCOrUYizi1dcTXPx9HLNrVR3IRy9pBqk01/9HModZvcc0roie3sat9Zw/1Qy5+n
MEePIN6VyS/hUK4ynyldaXY5VVsvl/YBKEDJS7cgCexeq10h97fkfm/KAG1eZJznIskw+bbSw+uM
Uzil4AUZ4Ru5bgDBVBspNM8rtZl9Lq6FgLYsnpHWjlv6VtfwlM6DWF2D2/ocNlR6DRqJOhrIRg/w
Zjzc62GzCbrQbmjgUct2nVn5FapXcPcKEk3/C41FtlFXnK/p6lfY/m7E9nPll4upvsgx3lRqbFQu
cIXDogVpFS2w6l7MhPUw2AJqAela9T8p09dym0SAX4qLfJl4e4DkRON0Vi9qk6ZnAaeRXVbAP814
ocdnGRpuS+NymrPDj74dF5+VwjXauftfvqKD6zL3rQ09Thh0OH2erdNs2mMkvR2mCrn/QqBVm+aB
UlxYKYL8L+IGh61lkqywKFv6dDfT8RSFdjtwxCN9MAy3xgjsLNEd5IZLhL2YuK8wZnNl8mKNBYOZ
s1HaSI9eJT8H+WNXp7ZB9yNgi44m2cZqF2n+OZWeM/+mlRYgeXd1qjldQHY7CaDQXUa6TWn2skdb
hbHfesbRV5D//UJYt6LJ1/p2Xlo+Xt7f3WwPOXbL0E0yUm+XUn+SvK7qy2aftfgAmwHgU6Km9n7+
oB+P9G6c9vtIB339q0V7KHHoi+nJ5cSlrVOokk2srdSBQ4BibljSF5WX2vOR5ONh3w3U6KWzDJPy
Ev2ebz9gC0+lwFuJg1fCC0c2m7YtG7naMtMRVaY0RWjq6uMh3w3UyMYrNCfIiMCVozRCjxVmoOo4
dyDvzhKW3AC0MLr83ggwFYLco1RQdJFpWKETBKe0U+8eCDSAzFRQ4KWYx1kM7uNUG17Z7mm73lSh
thBz3wFX7lpUdT3FX+UIvVHmbCiXb3o1pJVX3Xx8C9592FQB57ITF3LAe7962Dr6oV4c42ZfSYZD
XdmeI4VJw0hFpk+Dk18tghXVTtVr5o3/h8Dg1bBz4PBq2CTGuKPD3W6fq6zKn5HcUgE9cd46NcZR
8CH6XkK2Imr2bXgjwkFMtymz6o/dvqMJhD+vHmm63+w9FhedatNchsHl1K3783qQFubEUUd9+vcM
itSOPso5k3r0waROCyOBhO8+LSd3JFcL9Wkxv6CAfXORlFzW2Soh6sejvvuyYCH092GPPmuhWYIi
a0WzF+TM9jg+FtHKHC3Md+RFWVL2YvbkwehiQbeAC3lieXh/ov4++hy5v5oxMev7OPgZqxLpONW6
TuXWybpzf8RVT6U7+roSuxMTaC6DvzNLfx/z6OwoN4QfpsSYeTy5KuaMoUHQT2d1MNosxogziBgJ
5OvphsPQQpdpDwf9ri2JJNkkBEDMRUUQsADjEI12jEVjTNOnKZ5HbIofP55T92f+/qv7E8Aia40g
b0CbP3kKKyaTcURokqW7SMpXTMJRUdf/jjEp0VOCkCmHHsrDr8achCCh6Zzk0bx4VLW0kMULjDIW
sylJLsS4oYmLhAzmx6O+u1G8GvVoHmLXDTy4Cpt9bKZ2AyqZvCwHnHteuY7YCwjciXkw/8EfFqtX
Ax5NvV6eakGS5hzZkLq9KS2q4YnIfaHwyv2xj3Y04eoslfQ8CJp9X30ZiMdUXEZNQNa9uNBxnSNJ
9vF4707wV5/saNLUbU0umxLEnrYqzGE/I3wcsan8eJD3j16/jyIfZdrY72szqFgkEaFgq6nbftbb
aqIvhIfElxcgmg2ae0Np0WXr4jqhwdqMrtOaSPVU+utAKjl+lEBMRBVsiAT1QX77lvggEBJ5pNoy
mNMyT5MznfO4gkMzMFiEoSg746VZXBpSsBpwY+rVZGWCfrA8xW3l9jLtlceBjkaxBopIIwgSimKf
tMI+atIXhHXpolMe85UhWfZ8xLawh4HDn3gUaT3jZkoI7xt9Dho3c6Q+oUTSDG1FAhbuTuk0krgQ
MA9VhoKEw40UGJtUTC+FywaVVKoUZ70g3RViuvZ883wIgplTSBHNyM8oK9hKdE9LKrY1na1lF3kb
O0i1TgRM5nx/3t4/g8zdTDhAUkp/7NGrkI1WO6aDWO41VVgWg7nRKcd20r4LhnUFPxUE/6Zo17Fm
Xtye+Uq0lcmm0kW8ghTpTJLucLQtOcxI4rb0WjfJw5e0J8MNtnJVyUbsSL0X2pbcnotjuK6Cp6EI
sJ6cNTk++lvprJY9JGnaxh/0cxzad369hvPiIghD0BXFcB3jM0642wFSZWmMK73GUjgMXwJBow0y
fjSDhA5j8wEi1ENloD3WVlNjbOhvOs8DAy20eR3TnE8CgvBnwicKTzxEAc3K55eavvhqScZLOIQv
bVLJYB+r6yZJzvs8VxbDUD7AUad06gV4emDLIvftXjSpH4gXcz+IX0FoCbAg0G4+fsOMOdP29rFo
KJ9RUEpUgiXlmAiCm5lnGbne7ItBum9mPrF4r0TZqoT2UJXdJW4a1SKojMw2I/MyKHQXof5a7vV1
X5rLsoFSTSa0DK8azPQagl5BqZZJUFPyip7w9iTRYOz9SXezdrxtWmUP9Xpp5MVG0lFC21lcuUFc
rCix2lieTrFk95G3tRLR6Tzy+PhH0TXgqu1op9ZdPwE5i7HHtIguh3IbmK40wpCj17yhHXjI5GVT
aHft0HDEE2gnrze5nMDurTYNYFAFk2jRGzAc0Mb7vFHvQuQElSRtC9nclW0J74HTMeS3qgKMCsrr
xHKGYeJ7d5sDikT50cRl7mjVtIRG1McwbPdIhFcCBMk8MO2Ubot1RopSkehtSYmA+kWHImOIVQdn
h5UfaI7P/gG29LEpAtIc/bmMUJgi56LRMYOIF7mk7lQvWJu5fwt7d1OjqvJDYx2M2V0cfA45IOjF
Nt3pwNiGQVypCbRdMXD7WTTj1Q8hEBHqC5u8QKeJZFmjO0MWLpVMeUAcRUPpAoL1qi11tIHBQxS2
9jiyyaBo2Ysp0CJvGQzGeZu1axGfDpkZG6dfseyOsU6BsGg3XmEH1c4zekqmzYrmuY2VXcvYtzbY
LgiGU1af8hirMYKeLPoFj25HlCvMPIAo+4/I75ZBn+1p9riqy/bCo22lTr6W2X2fyXaAWm8+ffWd
uogD1RESvNVMc1+3vsP+uy+YHWXqu8HUXaiYmxs6LQ+1KwY3OialIgxOHw8m7Evps60XzHRzUWly
40Zgc7lr2jJONhlZqpGx1FZZhshvJTX5MieKRi/cAbe0K6lxFQyXh6zaTyZq7BHRC7AWzt5bLBOc
3soXchIuBV3dDNMMHJ229YDqO7Dj6gUiyVmqS7syS+yQ6kZIOXqinEGP0uPgr0JVWOWKvgnLCodZ
wDAZLjpN2LtVCGW27JxOEAYy9t1NjhA3C7LNQKEXcL5tod6Be5olV+RLjLlDw24LAVhgbMchW4QZ
7GotXKa5ejUa2hnWnLdTo1JBVna6vpOkYdVya8oh+TQHEAOK50D2AUnhghhI9qQHayFjKTaqJ2C8
bm+1blxlN5bad+RqOMMITQM7yPpc9Nx6RH16ClJ62GcaXVQVnfvG5GrJLz7G8EnSupMkfsqb5KWp
kydsiqVEcoQRh4y2csT4Bf/2JCVqU0fop4jefdVYJlJBBkbPsBTGJLk6r9E0AH5EO0zfhZ1K4xdh
rB8Mz8K0T0teOsG8zXzvNmuNFcZ25xmkX0+RWU7uKy92UlooB+Ei19UnT9PPMfB7ksPyoemwD6pJ
tcX0OVfFumrP4Tg68WTtPR1LdFL3tG1f4wzgjmqyjzP0ErgWmry91nTTtfWi7Iu1nkeXtWFgdD7R
qpFYl3otP7BbwrKrHBmQdBdfqrG4lJi1ZLQAnszzHQRP5i+bygQ4rySfTCIsVRfw1hH3SK7wPDVZ
EH1eEhSzibIJvD02LxsvUK6q/Knr0qXZfTUF/Vzu+C8SAITw3idB0IuT23MCQQ0NW5KFMX8UdPZS
WOVPVKBWUYpqPopevCpYR8A2+x7jM/wKFzT+P3liuaQ/+z7W8eoMOuFrkppbvc1cReZBiqpyNWVc
Wgj/M2o6J9byh9by3CTI9qPu5XYnqOBVRlQ8HmNsYlH5BQXg+fyLUN/qRSOIV35fP+gDZ4HYfwqE
8Ckbz3DRfvFIrERa+NTBtAN4t4lM9bJH4JMjY0rRXNFXx6dIBPXL2DzwdB+qtHugRHrZ4tAzKtpt
EvhLeZD3OEvskoif9abzlOi1SlNw9y3qojF4wuVgZ6TTNlZmZMPURAsBCelYxy9dqV6JrXZLB+V9
rLFgSPUD9i8rWpYXRD23k5YUYBT0z5q6nyIo+DCf8WJ1B9wYYgn9XJsFL2wuV1afrVtqmVJj3mqI
GA/nHgK9295PnvogeOGU8tLqEIen6lNVT/f88JPX+sBwZPPJai9AsS8qP1+3JZdX+6NDto3SA/Ok
AA8DVdgx5ejpcPGhkD+g1nwR/BKvdkW+MMR2h+/IA2a6lHPwZ1LE1FZi81YFny52+bbXWE94OTuI
8ul9IT8MrUFo5aOmm8LJWAhgd9Lmfuordyr1dYJEf2JZyTtjLeVMpTB0WqQupabdRADZLKfL1Ksq
uCE5uM95/6ziCaKi3WeWK9M8/XFEczgTHEc0iNsIMWmuRWNxFKjrcgDgk97i/QRfxi++diwOUlW4
2KUAWxc/J6Z0N5KIh99/3hXtmaTisDNEq7jydn5fnqVKtM4Kln5FvENj6XThy8dX+N4p1FBAsM8U
NonQ6+1JotDR+0mBT/tCHF3VXr1Na0x7fKyRY8+dSF1awqmk2bttIgaaKuQnsNDU4wp6STIIsJ9V
7Y2MpDSRJnGdY9b8/5ixt2cLTR5dvNrYt09mf36M/OdU0+9jH31e2ahh+IOe3VdYbfq0m2ohvluV
9ijE6l0cVVtNfaBXZ+WLyTJSqxtB+fzxDdffveOgQ8E6WrpIquntHY8KkPsYRlHarjY1uPk6MW/S
9LyWE9gfv8z1EdxPkchauyzggBVZz7FIEhPO4KLzxc8QxZ6zGCi3iaNf6RePXqg8VpVdRuZF0I73
qWI855r4ObOInDSKMGX+ksrVJpK0515XzwVZ2sayeDef3jRJfxHrfK7NPRdeOKM51+j+iZ1Hf61W
Isc3KjIiYZQz9zmGGv63+fgZPMBl1bfBQsMJFuqObKO4YYVqlzrqKqhVC5/6qMZ8pdu/cn2FvoGG
UtOiQtW1MOTkKU2bOxyAMbHKyrsqEiHPTJ8z3Tzx+r3T2D93tbPWK4jlSDMevX5VCyygsYKavOam
YzsGj+zoSrXBhMadxZBtRp8MDbHAjW3dE9ZxSN+dGF0DF7lD7vzxkz/CmM+1W0OkNc5AagWnxzp+
8klIHYsTVkG3X7JtEnMz7/9JEr7o0xoF4mUOs7knqMuldC+NylXaaldypIOHTm2Qn5v5hOd72maQ
O0LFbUlzt4rWLuo+dWxTQmHckqAHGKqV7vSpDTSc71llq6QElcivcVlXuKHvrFtViBExgHFvY0Kq
w6f8rha6/G1xO1IvHX35h2RKb9RPq6/5LAWqjxVP/x9qmWhffjUdftQy/fdv//ztf/36n/nnv/z6
X379p2//+9v//PbPf/r2X3/9p1//46//+O3/fPsf3/76WuZ0+Hu/yZw0/Wcga2whoIV0pvGcmfpN
56TyHbT/oom81zApwfCd7zonQfmZasjMBaAOxXGanuG/C50ESfx57oS1gOrzEzTtyv8WpdPbg6Qp
A2RmZ2OsmQRPaHSUTYmqcOpTkQgqQ8Vv16b6pGlya3c5aP2ilJdKUJ2Uv75NZv42Jnpm+IEynYak
bd+uoh7cKlXClGdRmY9qg5KBMzsUunAjib1wSVLmTExF01VQCy/wdVvg+0f4Jw3lAvzhl4nebTR9
mHpUqXcC8fk2GTlfGRs+azu97CAZSNG9vbIRCBZnt0QAl2UKLuAOxRE089OIx9/y1Qz6/qa9Vpi9
3UkOIzEG7asIONnVjtMlRlkGbTN3OEqRXiFiyF+AYJVrT8Z65Haqpd1QidGJTzcnBX4PaOYx4UtY
h5KXKfG4lbefLh9iCzyR4mP8oUwbNdqEAENuB1MfF7HhwZIKlxbY1hrXhBOVgQNT8HhokLsWVC1D
1NHnvR26kiYRLSp2C0oSo0oKaWktQmsPC4++k0bFfsL3f8l9hET+YLkQy6RNVJfXmJBPS/Z9DgxJ
u+4HSdiMFZUFoGM3oBpPdt6+TWId7hA95qoyc0tNiglHbwNBcFGVhQKnM+XMoIUBhKredLIInYIi
sAlFjXoOb5ZmVG3FdiG7EMtOIUpnIeXxc0LSxbyYN0CCu6PnxKGnjZI+DcHSeGt4s4IDrdBaoWCy
MEF2NBT2ji8rT6qYW7g9YmmjEWBElh+txLy4bicfjEeD5ZEcC1tl0DayFXA+KvDCJFGhT9Z1QdV5
Iath5mijlm2w69TLtKAhhByibPXqshWjGwRn2Ups+i91plZX4kzky/WQM3JZ9Bu1Ey8FbLI28tA8
6kq3NI0Qkw4DNxadZF1K94Vrxd51hJnlMuvjr2pBNchsBW1jRPdD6CUkXEfO1/BJSLbK0rURaF9M
VpxyxOYAXW8GGIieJ60zuO16dVWq0kOkcOTTo9SuOry2DOUy7tSanE8MUhtqUC0VpgOY2l/nQnCb
jIWCLGiTclDbeWlaOoUovohg7lk+DDvtaDPtw+CT6Mk7rZHSda9rZK9YEVGVyU9iNA7LpObwQjir
sYGXTgxtEGrkNAcgpb8KfBaonK7RfGqHE++q9rZL9jAVwRCyyNOYpRpoYd++MYNGu0ClMxWDFJtc
RUvoTpaTvV/Aoug605akziKy8MFoRsV6VDKQeSFda9N0mXTZbRtxGLRStYP9pD1Jk6OLuF5FloZN
lc5qT28o08GSHMMzZFuppJvEycKxO1ewsaDbu8xna8cYl7li6Us8el0TPNv0qKu2GDx2zJcL0ApQ
NEIatGToRGCHXaqS4TIO6n6haNp9MVKrjNWA47gpufS9fFFlcjCWmYoUPM70tFTWH6+q76xwOrUc
2rmJG7lnR2+O5uXYb+MdYtf6UNII+TmEZ+YYsje50/zcsUVWEEWVYVj928LV356XSRhmzNsywMuj
raPAX6PTfIbWqqLFOES9K3XayFsLQ9wQzzpwpOJ9U1jdRenBK9Erf+sF6gWtY7RD4iZJbD3cIvA5
1Urz40aDRAVON0sv29oPh8R6IntsdJgakH5R05sSj9QNrqe1I6NO3YwQC8Krjx/CjyHFHJSgwmYd
5VYcn5sJpAv6B0FB5SiGy7FZEgRMO0Js2ysr0yFr4/0mwn+jwX+9mR7zRWVg4KzY5KmBTB8e/duX
BXcP7CWIsrAQEzF5V7tfvGH6YgqtvKKzMluxyPRbDEKcPNDUpVlTFNanJlupAauPphmlm/kGFDaS
ooCR2t8sTYTOB2flK6f0KwdfgNeb4cxOh/YOXImjJKTdo/gHRd/QgNsmy4zkh20mlZehfFUMifbQ
hymz1KCncOoUmu7a5lKMpi+DVupbuG/jGW48RWpoa2hpjR99ovI94O5KAxYGEFg7WRAne7Wz3E5Y
hgbtCIYVN6sqrKqlXGJwmeAJk5tRv+tixDKhWK9qP7cH0xDOiQXUJZIIjMXUCSJiWp/lAIcWrYSg
OsprwLh9PBuk13AYUjk68wVlsGutH4DmTMUOwislFlXc4wB4EwSIrBdShC15Vxaik+mkmaVCWhl9
W9oNzU08E0PdTEoFYBmgH0ZpFz7AGrca4AcLWLS7olXu+zAfLkpKBh9P0aPDpcl+ouE/Ru2E90Kd
g/C3EybxYyymqp5eO99cNImfAHwLH9k6WnzJ0J/E1mDZWGSYNhDLpwovKjfG7WHRNmZv95AzbZwY
nwVshhYnruz4fUXZSkSsoG1CfkUj9VGkJAbKhO3mqBEck7NWlXJYdh3eSWIo4MvL2oxbewV6dLyN
4b7RdtoErjZQyGV5K1KhXhtaxXsXJDepBhc0T4MtUkPP/fgyD5Hw2znMpoTuTYQ2T8T8w3m4DpU4
5pVcwH7BYnz2v2trK1yYEDJXGs5PjmBG2tL3kxqzs+lM9XvVhVMZuTpcICfQus2Y9d2TQfdOO6LZ
q1Lrxkr7XdJRYPIjwIa+TF4zKI09pyZQ55WGQR/ViwnL612o7eseiHclFdZFJcMUR+NzWQ3eCAoq
q21W1YvRiJZYQzqw+cxVNmxQU1W7uJ372ES9xBN2PItFfGG5V5qTVJNwIug9PuYwx5hnrGvQ7xGa
Hhf6MZrFB7y0hIUyVtQ0jJa+Pil1avpuyP2cOlUdr7rzaP+XvfNYjhtb8/yr3BeABt5skT7JpEs6
aYMQKQn2wPtdz11OTMyqd70Z8wRjIrpn4r6D6o3mh6RUUiarxah9VUUwBCIJlzjnfOZvEISZZGF4
vZlVjt9oBCA1hOEDf9Y0UQSSPXcossurKIiehy66MBGAeWsQvT4lJyN5QcOIF4AJ7fiUhL9C11qf
JQ+zvF1mUTKqqh3stS+eR0hfdZ40x7gI4BFQVN8Yuq3WEGoadC3WRjjzosC8CAfQ4SFkwoUem29p
axx0lI7e0onf6xwmWbitLEnHV+j71qiZKa1OH5FYTIKVT6ia9nOLrGw73Df1iC9JYm7TsaWnkqhu
axqGy9QYuqhe6dfgAtw8IPsIUi95n8hPxOID73RhYTcXqksx5cxBb1hbs/cxo65BFYeVuR07s9pY
IwE8ci1LWeqvfj36DnHM8X2BBmDdRhSMYuIr7mmMpHcdj0hphwmKw6LpvX2QlHfo88pIWLLgeQ5Q
dowAfGyOSxpBHlY9CX7toz3NYTQlf31Br151Zq2DXApZPejZ00q0HBqZXcYZjwCJBlWgbFsh/LuA
oWouFc35kzrpKmGFgeQ/cQOTEE4O0+X8BPrine7iQgj0fTRmPdlHBrFoYOsZysi0YtQ+L9PkN0HW
knbhXd6Dkwg82vIY2aBsackQoFBbrLvxxsST2EXDTl4UCqJ8pjJB6JGnXnToX6pmhSOaSMOFXUvF
xrenINxu74PQoOrnR2dhLJtvPMpXgwqHI24PfDUeKgaCJsf3FtP4lFsM9WZy4fQzEKobUdV0xoXJ
jOrYq3rKmn797dk6xzx6nVQDLwdSXiyWbIbySUAi9DrBcVcLkbmhwGoJmqHeqBizREEsXkI9CyC0
IjYJnVgGKaiewSjP8zjWVo7ZkFpoOXwWjy5uNdbtWurOGqutVn1RbuVMjRcFfYFlGfbSUvLUqyBN
tkFvimsvwlcL3AYi1SmmtWltIavVkpwVWs+88F7R8/a81tundijzm1ELL3ragZljJp9JRXIpqXfQ
mPNF6bcks1lQIDfLEq3JgTc3UiXekoh2cB/SDYrIGBc6oOzDMXZWdQim38bJZTfI2nXoGyXQX0vA
d0gXNUzsdVR3j4GFiVM4DOUcDy5xXdqGWKN4kriU1Zszq5H7BQz5khZyZpxDXKBOW9flimLami8w
WNKDQQY8tYu7Vl0pGXo0FJzoqoZ3/uA4KGQoybyngDwfbKveIT268GnmzGMdttavv17j9ddrEcOi
7UOpj7rW6XCxyDpyxarjmRzIwzxCcs6tQMcCeGjLnSjzq1aoG00E41Uo2StfL33Mv9R5pF6NQS2B
nfKS2VCqyQW4WysE49v1400bJhvbYBxkaX2TVlKyrm16sbYXLDQpRr91qACHZXSlcKK9gBiWnwVA
Noj9xCI1snhbAZtSUF+JPK9bpVKgzeiotHMpZdLyKsgxSaQtdPzmCy27DFmdsbWttioICNjvRXKD
OO0NntbCLeTnykiiM9uTwqvWoY/Zj489fh4vz/Gv6vgbSl+gan964V5Xx38qg//t63/9+j9/+y+/
/Udq4v/2t6//jALY//n6j9/+01FxfDrcS3Fc0t9NLokId4K1x5AHMabv1XFJ0d8ZRBZ4y0wSd0hT
sOt7edx6B2vV1En3KJGxGiD29V0HTNLldyTJ30vqxKV/QgbskLT/mBgnoWCQmuhHUjklfwZvdTwZ
j73oQ5EFWxVeo5vJYi/MvBmAaHrqzp5+9I2KSqQjx7TJ2TzssGJktd3DdqmGt1UXmmuGH5NDbrT+
Ocr1LzuLQuNzKRXyl2OZcYM/TZ3ie+TIz5kVdjMmsPqKmlq8GNtU3GhDnM/D2gxvjcyAojgm4T3a
2zYCXCkC1nJeuBKCth/KYnwKim54KnzpqitN71OqDms8hivfzagD5n41CYSHMxWrnsil+JwYOj3B
TkgLVfWlz7Ic7YbM7p/bpnmwijpFU4ZkI8nq4H1e4sbRVJrtxqn5sQf/c22oSIsOFBXXpWHUEYLw
lPOsPj+P9dq6Dqcf5Ks6MiHXh89XhhXt9KHbHbYOH8LsxFxjDKK6RmlYLx8TldIsavii85fD4rId
zLrpNIc/SYzhjZkSf4+jlZDojvdQdww6NtRyIMWerISqRvYgmeHWVu0MO6HsXs9i/9738KYYjBg/
sySOrlIrzdG8rOJP3jV26fZzZAw4drRCv8zLaNjGMVZBlgSTzSqi28MHi1jeo6Pf3ndBhDSvo41b
rUzUSymrG6wvHON5+IL4ZPyJ4DibOcJOmIslsSV1GJYJwfxdL4z7wycSL7zuJUW6F1EYMN923rbq
gvySNtQ46+MufUbLtHfs6JOZkjfhOTlc4VbhbKQYnoBDinuXCVTwp+uve+MiN7v2AcKhsdC8Nj/z
Q8O66CfHyRKpvaey+H4DmHVZUe1fy4M3bHiXwlWPFextEltPh7N5rXbe5r30oEflsCiaUMaEe/K1
S3IJO5Mkfoqc2D3cwogioBsFXn3N6p9vMKwuVlA821u9lj4fPtEq2jattfZRD+lC09aVzpKwiS66
tkjmFcPiTtbSfFWb9pwcejz3q2g8B989nufTjx+bh38dPiKcz1CNmrPDp378+vCvqI/rxj18TFP7
qyRXivW33xnatOfw8/CX1agQDuFyszg5xh8dN8bWep4qKN/9+PDPxz381u6ceCllRf7tNC8fOLmP
YQA93KTO+R/d7o9TH/5l5UggN976x6+DQH8fKEC4bT0zt1qM2GBceBfW9MMeJOfisKkE4tIzonqr
5ImhuYcdpUQPrHaMdH7yYROV1TPgnd8+/PInGHHe+CBDtj8OeviznPYOhkOxjxTO91MeduhqreAE
669P/uCwmVf9XTtU4+bk1GmA/BgoOn122PHjkDWclnMCHcT3vp/lx07q0+9Hg/4F0Yu+/GnF+4Nu
HlPD8cRhKiQk9GxYjtAZnrRzjlcKuNdDbDtp7SaBBcZORRtorjZRDLLTQmM9bGFyRzGqPTCxiacP
/8zqmm2vXHg6ZNiMEZMBzI7h7gQeiDXLN88rdVTt5Y9PeyGljsSW7OXLKQ6HEJFnur3MdyH87rLW
6uGy7+TkzpblEJ62ZJ+HZprcAYaV3EBLuu1hbxKpiDSyFKzH6cMSefuCK+iWh001HvOV7ddI0017
sYPJN8JMxtlhc9Ds7sz3oVcfjuwxj19kg/z+sMVQsq6kMN8ctky5cvaVfZegct/NCnuiIzhif9in
YqGljEJcHbbsrvtUxKLdHbbaPtdd2W/9s8Om3ngWmNPKXB82Oz/OFmHa2agCd8HFiKn6eYmvt5rG
zi1Jv33b5gO4pCy4OfzK8fQPDvYvu8M+2W/iWYid0vawqQVJtIgc21kePhu1hbqiZoEuwHS0Pjad
be6xMsnTphTIxkXTWDeHPy1TPd+3ErqH6ThVWxXySEzgrw87TSE/oyZf7g7HwWUJF9EQt/GXa7Ba
igWKpS4Pm+2YeCsGG3Upq3NunaZMz5wcxXm96vU3UkyOfPK2EtRwFTIALlWG9XmaZNJWTdCOo5Gq
YLLiSi3dniJi/m3tVuARkzwdtmxfi28bkErTruzwQ9MehjrXdy+ftjIJ8jiUmcPOAEm6lfP7sSpf
CFyWyydjFO2tIxfxLUhR2ktePcu+Hwdtr72qVE+eLtpNkuaU5EGlo6Obfxm7Nv009ricqpL1KBc2
egM9qiKNOnY7a4IERHXZfvCx4zp8FNxp4QqnjfdpkYRrGRsamNg9qs22AAY9Hc1I4bIqY/WRNTQh
iusSgHu+eVaZaKx2MOW3RexH28IxfXcYMudZsYYzvc6Cx9o3lIWkl8WZAHZ/mQ7oDrdl2z1juOCU
hv2ctUE9SzJzvOxb3drKiSotDLxuHhK9uuimY+FI80zco9zSf65WkOVAWPiedw2gbHg5RhS3ZINq
80HrfHWuYsrm1qZ0FfrctWyA/LaqOr/LUw+Acofe97QVDHV3FRr5mRqb+Z3djcaNOY4zedpSnDG7
u24GW3YP091fmdBbmZBGifM/fE8oXmdC/4205/9OKKGvJ7rH1PN/z3kUS3kHAAIYGTU8C8QJS8UL
IkhitL/DKBW7e4JQfdI+/pHz2O9YW2TM6KaWGibP9A2qF+ljyXmnw8PlPwqYNCJVDO2+X+O3tetX
2scnvRGwpCrZFc0pJjy0Y18B76LYLONUL+T9SLUjcbJLuw2IIztxbiNRTBoUL1Lot5VE4AaO3DPa
+zoC9qwW+6jNyceb/uV9+3f7e4f64Y887NslafSMD7LPpnrSrhHgumM56eV9rcog9v2ymo1yvsor
2Bn1KLuiBydHJf6aMlfoFlmEDr4sA1JG/0GhH7XoSlQzPSZgx9gFaaYuEBxb9HreUeUoEVkznVsP
f6x5IPUPBfILnolCkjHa/rwvVHoudWS6nfzcdeIqAVBfev55Gi0d41HyzXHpQfkcC3VWVRIK6A4s
AcWRPub+ueOU86hIz6uSVSlF3syuk6e+14mMv/z0pv1BBKJqR1P69IgsXUcMmJTZpgo7ocl+rok2
zJSgO0gzuhjVfPwaYDc1xaPmS7hyjToLNcwERa4R2ujURZatnACEU+cvU0nsy8pAWwW9WQ+csteU
SHmMYl6PiYXWC5gQ5APOoyZ6Npu3JIP++Lp1HQ2CyU6WAXF83bXa5z3uiPI+7s1Vk0i3Xe9hI9Ci
euAHi2wwhq3St7eVYhWuIwNch9utuTELigGL2cVdsEC5Zt6pQM3byE5mhpXrc9PoJi/cmzaV7sOi
evz1wz7OEr8965+u+SRL9COpVo2SazYGezN6vHtOhLeAnb0lMnmCAvl2JqDGaHJTwqN6d/x0fD/S
lCb2xv1otJprdvQhWwNihlru5BEQsaNF4zIdxVWFirCLMPJTZCbR5DJNoCbNnBwAiK+l+2xAnqbv
29il/5XQmDXwdYDb2FBdVe3KlYt2F4jKRYz1LAyQU3bquRRJt8E43E8kq9SmtoADPLU1UdPMgTdj
587tAR3YdeanxtcuywQml1FWi9gZUfxxso8xpDJ5SPSlLBATHbB8F8VFofqfNKsMV3Abb3/9vZzo
A7w8LnptkyABRaBXMDPupA8qL5D3rM9XhbiqfeiTfZx+0B1IFI29UeF31bL03up61J+wgnljppq+
j6OJCjUl6kU2/3MBzmkjpEzbpA+isacdk+/lRNp6drnvfJ0ZQfAtNOLKdOI3wrlXb+N0TlzrKVqA
r4IJcPyOaKhN+6bW9XsKbbejGT9NfFHfst94uMeNCZ7tyWlOXnqbekQoGk5j0yehsw93swU9gG2G
V6ZXg4rdxa+/zT94lpN4uUxzQgUkcdqVoKHVqDXwgr0DMQvPkxmYJleRsN6lYF508aeuUK9/fUrj
D54lSrgomNnT86T2ePwsmyJpS0fI/d5yvH2TyemK3gPyj1lMSOyPlMxJ3mqEmBLn1ndgqnatCW29
guUhRdSs7ccwBYbVKYXAWXEjAmmLY4kziyf3mzDq77K82eiAK9xSwyZLwonBlfQdVqh7yUrPhwQp
IQeTlBmOG0u9CodFp3/kHQrmfpVeJRmq7imrr1Hgx5x8qWyUJwIzRopUX4VK1WKQUd/4KbayOILk
VfloZlMDrtjLLJ/QQlM6tEzneVaqQPyga9K9OTzBv0LDN0NDht0boeE/vv6vE5y4xh99K4XTn3/H
EJtqB0R/FJTY9XtYaLwjVWNNN0Hwsoeh970UrhjvDArTMBNo8PAPmzf2e1yoKu8mW3S6goDhDubo
fyYuPLhP/zy3wbnXYHbTnrRVgMunCDc5ybBsDAbjLidPXadqWzzIYFJl+0wKVaA6/GZlSg0asVV4
nqtN/oAIHB7qWnCl1Kp9LVMuyIcFw13ae7a5l/VmBCxUtfOOGuFV3Yf+GwiF0xmEkj0uSwTfIOAs
wObTlPZTn1jr0hReGAXP2vSKTZ3XLbau1LMKCqZ0m8qaujx+noGT+W+JjP/RqTE3oeU29TVeLQRp
Y3jVEAXtnaEk8VoMSTmRwqtlNBima0OdPuty9X0dqjdxS0gbRV5CCzWKr8pK190B36+55rfqwoun
5mYhvsRFhKJe8obi8wmSALCzrRAwIr5E7Khht8Jb9/MjEniBibqn0D2oYtxlpR1cWJmXrYtgRCeu
FstAyeQVS2hKvXNt04Ze1Jkeb7ukr2cGdqZvLGYnhbTpgiYgH4x3/offcKr2zUOjrh9rw71WZube
8FX1TE1zKFAkzdUUw6oJjwXVl8GV8+yilyL1Nh11nN4q2Gcj7YuzoB1wJbCedb8cHlunzUAjwKay
c+yjIoCAaaHlUC2l8M8/TJCPOmOE2INc5RR+KtVtybNR+nu9qFqUBBLFHZUgXsqpbi/E6M29tA1u
R02clc1YPQyRtrZbFYVyALGOjonyT1PMH+QEhxXyaMRS4wHuD0IHccfJHeX4yw1axRsjkTf3WdE4
2zbD2bUE+N2LpHxuc0rYhed9bFsLeyitTs8bO8cKtdQU4COqoII8LIzQrmeqGeX3QliaGxhaNssV
+5E2nH9uB9g/ZQVw70yqqhWtMP9GwrxxJpKsXURxmM/STrWufFYhatuSs7KsRtnEIHV4pZ12Mah2
uBlE9VAUsr4w4+i2yPWAWFbDqLeMHkU7XtVhP25Kp14VYwf/36jGKz+zrn0lKj8MZdzNFbxPzrRy
3DWNsgTHgDWEEb/1Wk75+lFgRy7MLMJUa1nAWqmcHT9K22tVdSoT3dvBWL/H22VUQhywtaBbRnkP
FEjRn8NQlKsKhAErNAiSykGuO5RCcOn52F8Gnm64dEuwM/SLcZmb+qWWwB5Tx2LXerBs0EoZ3yt2
87Fqlfg6q/pkZg3GAiP5fJ9jBjnvLCRLg0IxznrxFqbm1XzlyGivTdp34GqIXqf08qepEjZ9mESe
L0NHa8d5jOPcRYgR6bmELA0Gg151IWWENA2skV+/pHAnXz1aYjvAjhD98ETQT9eVroOtmEmjc4+M
GTyE+D6OI+dCL4xoXkr9LjHSs1ESZ42CV7GJlTNizZaYKTrSslJlpmfY1ZXzuET9Xe+0pZJr41XV
txZcf+Ty/EAAS1cnpSwjIqwayRUrnEtnxaB3bo6ZyHUXosDSqRjXyHXfXomSHMGm77SoaiuaJ/h7
UwxMUb5L0msoCR8HdajPulF5LynGhdYJxKYUKeN09hNODfLljd4O8YKuaz7L2gQbxjG6MUxQ545X
bL0iWAQ5Ln5BChQwrMN5iHuBneBhPjQgRkrmjcYvt2NP19PPbNfpfX2DsesmD3J71RrjRlFK1Q0C
RV/Gqb1NQpBeek5tIZd3fgkpP4l7ELpBeyvloO0hOF9iIzm6fqklK/R4kQmV2mQDDT9CBaK5Qayz
mgr/xiyMQ9MNRFOvge+lc0+v7bktyAzjMqvmTvReS6wOJ0rh2n4f3lkFUvQ1xYY8KZpNaCjezBuy
au0J2XdrO7TO2+mHJGLSdDHuydvKFXqzC+Ah9qYzfHkPEnDH+tO9N4IUX+7YWvmdmc+hnneuJ4/b
JImam9qBYdyo+QWNjL6VtLleJdW6NeuPSs8IK1RR3SH1PUPBcOE7Q7V+4wWdZsnjWZQFSVEZHCAN
dBg5x0OjbkNJdzCzu7dxArsZE7Sx8ta6xjfYW4jKpBgBT4X43M4+DkYgE5GH+WVoiGqO+rK+qUDO
bR2oAL++LO31iKWED0vQZMyY8PdOVm4nj1DJLCvnXjhw5J0ofiRuuwu7KNvQDfmYdPTHpN6/bCrD
3mptZ2/z2L5xakPGuyFqzsO+bs5NA5euJgeW3yDEHCQg97xsAoKlSLA0OZDBdvApBTQFijdOsozN
TLmrteuqSXrXDORw1eJRM7fE5AQWL1pf8t7XhYpu/Civ2jqW9pLdnym4u6GFwov862cwZWOvvhnW
WcBNLLn26frWpqD7Ui+L7+t2ItMOGtOpboXWPtAp5Rtlefnr872qL0wYOYJsTFIsgxdBP8GDNJFD
PDnq0f1Yq5+NxpK2qj6nr/noR51+U1SWsaDBaroY1Q/71DHfd2+nxSfQayIkLoLyBuxzAlvS45NE
HCuU6V3rIr54Lz3HA/raqYJLBHyiTd/ZzdZLu/7KHqOn0dDQhkIZUW6pkXlFfAlc11V7Odt6jdiY
3aCfxYJOb5Uhf5/KSoXCkR4sIrWqUGwYEZIZpKvIAoURUUcJu3ThtWYIJLZBAaFT/WUZAwWgqx9i
sfuA6yKiQCPasANRwFoJsf1ECWZYlfh0jU5f76QxiM+EorafB5xrQ0tK3ns+Ijuh7r9ARP9KQ99M
Qxkjv0pDf/v7V8jK8Jj/foTJmjCBL4kogPV3sI7NyUKRBsQE7P/my2iZ7+gygS/QcYaBw8KE8z0L
JT8lvZqQv0RIoGdMwofvWSjdCSxXoCtDmnfg0P8puvKBG/NjyDPEp/IaTB5bpUuCG+RJnJImuiUF
iGLt08TaxgXFX/RULqRWnGV6uisHbacG1qVtrpwcdWnYCw9lbWZvzb3T3Hp6Feg7TYRuxt+rxBI4
kDYkQ2Psa2HncyEAS+DjZgcPw1Dpi7wCMg7o/iPg1sgt1NafmXRy06ImoMH7jUWPx7uLB/k5BIac
EnvNZOHcIlO99pqhQkCgZT3ZtEqPjh6tSEALRjw4t2kQnikarCQvV2ZagMzMTy/D1csN/MyjOl5S
Dg+XvjBdKXmixWj0kY6CQPhVkR3Ksre3s6JDNmJqoYRZ7pq1eQuzuJhnYJxcCshviSLqxzM5Z4YR
RfBH1qRRwXxFvI4achXZH4vbsjAu0Ow8j7uPlkoJ1bFdrzcoouk0q6NlGIMEjpA665E0lRQYIrEa
XWeGhhqgNhcTWzMDeJSV+X2TmxgHt+ZklsTzlBQNtHzToalg3zIh3niZvuuz4mZU1HMPwTcrfbJK
9TbocA2EEroFE3ipaNI6g24eOTK8VPXBQyIpBJePoK5DyS9M3udNRTRgu0Njh7NffxuHYuPRWzbZ
HOkoRMoGiodUEY6/jqjKhRMEIr6lQU+NMYxg1Ilz6t+I59Ma1qKzJA82+VA89gg9VbJ41gd9h7LX
tmrGlYmvbmePb+l1Hkfr0zdl2ZQ1uKIJlYmM5fFF1RGg+MxotFvbybEMT0sq/WPiyjV+YNUAzS99
g+xwUnd6OaOK0x+L3kRfd6Z356fUpIxlvxtYDG8bvVlozk6u7Aezib5krMVzeuxIT8mQzXQp35Z+
RRPJrx9iUaqLUW2HWXrRy9KHRM1GJD0pgloiXrdjFsEdcAib6vyNb806DhdfLpfCD5Oh7FgAgU6X
Z8q3xWCWOpZuNLNopM5G9aoxaPKnkdmiLTjSRNHF+sBOpHuD1W02s0XbuEPZQ1+WgcvZTrv2m3Ad
O13pCotfZwM/Km/fFeJR9xsW1LCevCxQYe/78DFi7MJXt6sNHLZFWev+EsfMYab0PuYJAUx/dZ9i
ULoMNd+elxo9UykWZ3JnPw5Dc4OD9BOIQU5V3xdYACw1NEoR/nsAHwLZ2hCk2Y666SoxIDWVhrgR
2Hei++xHMeW+NMkXQY8cojRobh2w4idlcpXAOpwPifZ5rONga+Tejm/pzqoop8stdqQdqudugQSB
m1ghVvSjLFP6htIyScSRSCNxKCYm2e2vR9UhLj4eVfCjCOZpJeOpTtn1+HVqQw2ojT+ot10TPbHA
PWtFuJVQdAmMZA2s6F4NmUXCDNEVC+9Ooe2iQDmLMunWl5TzSlbO5Tw/l5Lgi1woZ0PuL7NMAdiD
vp54CLt1oIlVm6XXgjeutzJniSPDstLV59SOr/2GuHBUceUZ36sRfYSuSpdyI1WzUNHP+zsZ4183
pkqZP//6tqkic19H942KjkInBdUJ5ENe0dGEn3VqjCTYXQIU+6zq7rRK2/ai+zSOuBHoDei4pHns
NLFFQ/OhNBOcSgsKQoCg10OGmCECh4hhRfGMNhbdWd20sVwHhiMHn9S4Qf2u8+KFNs6VRHQLYsEL
26q2cYJ3IbYViAhFtxYiA64h1xNlv9jribFE58BENEsDPZzK8yRonGVdoMGqxZILNUtZtoikoCuV
4X7AgjjSqlS8Z09L8CYs2ROMZYampUZ4C6OOORSNpA5usxLAc0UXnU8VVN0ucj1yVr2MraGFqx78
03gOFyieN1CEZ4MYMYoX8FJRGO1ldaHGhgWASNYRPpRuq7SlidrGM7VokrnRJN5MTjVqUUPToN6q
rBH4WwQQ7OaGBQascVAEUDMHtSRFu7Cr0F9WPv6XCoJil7XU7lRP3Pki7oA11o91UwDASjFhCkbQ
ek1iejO90p+Fr+urQanGpXTpD4KqOXC4KOPeSnR7XbVGrz4XxjkGsAEkX+aRKqg/JZPqn1Up9tzq
dbwZJuBGXdeVO1jSQkkDbQE+GW1cAbmnb9B8smjoO6ATEGXLs3UmKzOllryNntfocsgROpFIXM2H
8A4s2OPg92cWHJsZKirdvLa1mdfTkA+sdtyIvkWiNaPtZeb9Npas8SbRbqkJABGkrLL1KyS7qLRs
RA3VD9qNM5JrRqK1FkQZemIBF4x73BbUjKaaDcF2QKsWPd2xo+/Xg4+N51ZdjPNKbdYVEhhuqA2X
oise3hgn06J6PEzgHNDjYIIglgVXczw96KjoW2rclnfxkHzwgnJmWTQnDuaHGhUTO8AgbaxU2e1j
o5hFAtEmp31K8qUnp2LRjAhmCvsJPL1YaNFzmg7Qj+x+fGOVOUkCWWUg/TlE55NrDyvjKd40qjMj
DSyjvPN7+gVCda7DIr+2W5zB+0jDHUSyL4ds3EfeoK6cUt61AopSHMrDordGt/NL8uU8flA944Zn
XMyR0koXYaCtUAvDji0WwUyKwBR0MguP5pd3XYqceqCPVOBzEz1DJxYA1dvSNa0SwvTYwAVGOXxL
me8BQe/PSaq3i0zpHlS9vOE1ug/rHI6P7rh5j75jKfeTNF5yb0YI7HpN91K2+SsDfCsDnJA/v8gA
/zsYtf/H///62z/97eu//u3r//jt74hY/f3rP05ak9Nhfm9Nmu8UlWQQFTTqLCRz33NCEGs2YDbY
mMQXoI5U+6ekUNHYhVjaJAQxSepMbmHfk0LYPRqrkU26YfA/PYo/05o8zluoiNCU5OQMBi5wsvU9
GbOWqPM8rau7spIWNXr882DZZchxa5Xx3umXYdm8JdJzHAa/nBKpDAqCRBHky9P+n4JSvbdBaoJt
vvMzfR1DdBasXyy8MzVNr2S7fPzpS/qDzGy6gx+z0uvTTU/gp9PlupPn5MbVndIba6De50ULvbaQ
FlBa34i3XzwTXp2MHBo8mQ7uyDwJ8eMA5RxWlPouCa2lSYu3gHBM9pW6faBfx0521VrBp8BCgDNF
JinJbKRkKDaa1gYX0blcVXdmY1yMZXo+1vtW0zci9ynR+meqbd7WOX+jl+FTVo7PDTivEv1MK8v2
lKt3VWovezk5n26TGuMHB/zCpJse18piRC9WEs3OD7XdqBS7kKIVTJkNoqjGrC616yypNJTO7Vuq
uKwtwL4ISW5hJG0NL5y3HY59olwXGjv9IPmgU3iv0HVNIEZK8qVjAiQmnZsn2OplWvng18gPq52x
0ZnpOnlShkePuq70dXuhEgO5kxqtPeyBJ3+E97rzmhRqkHLfmN6iARbu05AQChFAs4vt7DG1w09y
mZwXdiu7BfrKvTFxyrozZAIuM3DuULz2dWzSSvIx6ZB5EEa0aPHGLEX9KHT6mhYxzmjXOycTi6hN
rtrOAM/s39v1lzRqd5MobSXUqzh6n+qCZ+89B0gGQZncVD7H/PUreZznHF5J3KwnMCpj33mV56Rx
T/dNG6u73jHWqdffG2H49OtTvO5OawbSRybFCMpOryFANaZimdWZ9V1jSlv8CpHkz67C3JjR8/kQ
NfrKH6tHD2lmauwXXuxtU9V/MvP0wxvXcQoLYoKB1A47muIXQMXToCAKRmxYGkZENQqaptHT0CE8
rc37Wr2OpBLceZc9TpCril4dkFAq8OHMbkp30sttc/Nlbft38bAnOqTTs0dhB2guIiETLOQ0xyyj
Edpx2wX3phhRIMiqCfmuXJtR+qEbA3JKSvzU83OcTYHSazhkG7t+PQRx51IjieddEn3ognAZtPYi
tFTUyhty+HzM9mmLE4HPCBnxGQ97S7iGpJMWIUYJHxDinyp9UcTk1AdoQdIQsU4/VDw716TV0TrF
g4nSAE4J1CparDa0kaanESzr3gL9P9z7MWN8SJ68xHzKLkEBfsK+B1HtTl8R+J2BYrtHyuq86wjw
JDv4JEvlYzmA6kwwvc4pKActOAk7f6xNELl2kGFpExd4Fcr3Tcgt1CF5XFzDLmvfyhunvPB4VgRS
ClgCjCqybLJ+MitWFu6tPUis+zhCNdXyUWo3tRSdemUdZyPJwZiuNFEBndUwIlV9gL898GkqNVkO
41qr/C9JdNuZ6nOn6dtY91etM9yLlq8H0vfcSUfC+ipL3JJesCfpK23ic4ZIBLZ+8tDm+toCiEmt
8IuXlmsjvggibZWispCJz1nr3ahl/GRocCAmILaujvdg1RYF8+dhLPwVV70VVxEBUcr5RWT1L6iC
/m+iqf/89d+Oausvf/h7LGW9A5GEecnUtQNVwEr/O8yLXUykGg0tgNyHMOtbgV21300aV1MJneo6
SGkmqG+hFLumctykikzvHPnKP8V4PiDpf7zloMQor1soNMK9psHF7H4caCh66ARUtfz3PuefRbH/
zH1sRsSoACtsAu2mw7tBMTtt3lgwZHt9a2NDYPs3hTrs7UZZZHl+4Sny0kTpr8KOsLTbD2Qcz0re
LZ02XBapWLLMLlPF+2jUbb3QHfkNfZCTwunLTdhUDBmswK9gUhzfBCQYswqUlpvAmwIN5Oy+jaT/
z93VLCeSJOlXSatTt9mqRiABwmx7zARCQkKo1EKl2umLLIAoyCLJRPkDBWtrNk8w9z3vaQ572zeo
N9kn2c8jCVVGkgJJ4ValbbO2nkFSewaeHh7uHp9/3saY+pPRKLqaPHgAExx92Kvjlw+L2klcn18s
pkCVlxef9srlrjep3mGCcUpS9qKN03UHuCoPPsd5UlyDOfcTLtpncuiK/F/RswbBbBm6o3GMno71
s6kRxfjQAmw0Xv6eyHB5IxEmxbodhP7yub90pJKyY1vAI0LPdRyQaD4BcBGVpW2b5Ns/POkMpYN6
2Gwmwzjws1ulUJjeOPt1GDqs87G1//vGwa9wAY5sHXy4ZtsMyHJRi6VKLLJkFNLp0mq9cYhHF4E7
SuywdABegNXWaloH5Fu7ZnIDcDaWnmdGr6NAn7iEj0mmnTGa5WslOQXO99BfNvbGKP8sr8CUXl6c
LB/AVfnxAQVav0XtIZXWERiU7i88VFKCxmENkylawaRdG0wAmto/r1dvHh6uq/dXq/oZBrwdeu3a
6tNRcvmlNnTnQdNflkCgOsA8AdQP70e38/vzMUa21JrgrC9VhDvuHeF6LLmqzS4eymh0uw6OLg+/
XM+jDhrZ5529+87K/RB9PTs68jEkCqM6QgwfvgpBrVVbotkzvqohyEJ/4/6kX/Pb9/c3izoCvQ/B
ngRRTSM5vApR2I7quAWYn84wI+nL9eH8vIq63X2nErSq/i0GnkwOcDqinaANKvPxQgA42giBVynd
R03AO6bL3vjgdrWP/vRPpdUf88l5bdy9jzDD9Ly6BJH+WQg5i1OEFV+8swo4Y1FeW3l39cpJedLE
LN9g8uErhiy5p4eVD+P6ZWmBKcSdaNb+Or44WHSX8+sleKmQEY4vVvO/7WFcbOSjAH2KecNA/98f
tGvzdrj6N0yqamNYHv0TnK4OP42//p5MbmcL1Mm/dNDI6FcwErf3EPXuPdSD23sV+MYWxga5uDh/
QPXjJP5ytqxehHttTI8oT7qz0ml5dvYwThEIL3Ii6H7EP4y+IeNGNpzD4x4g13EduH58G7zuj/Tm
Khb0PG8DYqScd1FLUp5umwRPwCEmQ/nbu4Oj99TXVsctFkVzCKXfOQAuj/SvK7itph5u5DSKkzs9
8jMaekoH27/ephvelLPtC6S++Hz42ztQjViqoHzwHvfwoEcFgR/G3Fap0pNRQQWlmYMjtLMDf4vy
DO4L1PPekAoQgVuq4OB9lTI5NMCDEQkYceoDyaighPJUDRE+ojOE+6AyRcELgd8bUgHNXjZC0Zfu
gyo6TQGJB6YVmI59gnMYGtirV6Ei3MQDmkloo0O6fH5bKsCMOUsdHKI/oooKhgKsoHRJWJeMFdTA
QATWflwSAv5XR2nxzakAnI+WKii9J0wzHCICN+B/iaMyowE0T7xH/wgiKJo09xZdATE+Wu2DygFe
MpHio+tgH9VOyiUyGkB2BQQGQssyRk0ixaI679vaBmrnWqmgijp9uVICvgRkEOsRFRkVkBHUkF8e
oTEHuZRqTHpbKqBs2EoDB9X3yKsJpYb9flhWbbabGoCNoOxDnuDNBQXE9mqlAYwpQacIKKkx24jG
jVBdIKOBOmVRYFClO5YyahDUZfa2bAD3PpYqOEQhBSNQgK4lwtj00M+ooIriTAUD6tGkDtQhrOXN
hUV128CwUnqPwBjlKhwIuCLB/xhGQLk04MbEjFbB1dARza14W0ZQPrQ2ghKaMGEAMHGUv9LyXNYI
4CpruPQDdbiKFt7a17d1A4f192gpQESIqCDtNTUs4ADhArYHyt/UmYdrkDcXERGZipUjhAbQLAqO
FfwbDXyKkTJjAGi3PThAKIQZQbj0KlN//3Nt4BnZw2Oy3Ry73lCl2a6MMnW8nX+gs9BNAevsUqWQ
4J4pPRa71J9SlS8Vnmaa9PmvgyDxYyohjtzAV9lP5pf/ilpk5qPxt+nMr8xvdeqUfdZaH5srLfwO
+odtV4YiHIyXLVWdXH8rGjT227um8MVQZAuKlCZ9X8Zv74xVZixlm9SzUErfE/5QiyIV1pEu2Qru
yq/uINBySCqiL/2xsOz6aNnb1tsTKNI419BTKB0s2+m6D4mEDWvRygTo3sH2C3z03VgOnV4sYhlp
cUo6XY7ZSm9CQCg853gqQ3dgvNYyjmnEYE8+AYt5lqqaAjCDvhSGauD/aPAakssd8osM+LFIsGnW
Zgno5b9fL4f0C4QLWpP0lshuqi2bcmMDZ9e/3v/ZH7Vog2n3YzxL/0b/cJs1NsQ4hEFqZSorxyH9
pGqf++aWM2B2tBySWuHY6mIlYM6hO8tKRo+d/vj6XXke5qyMEk1bLZxHoZCelqN0SyAra7GheNBS
lFCC5NsKvQjCYU4FZQYVdJKFcGO9PLVa1cv09N3VszzDpewL33SZmFOgH/N6M/gwzemAwFW2qv0d
pflQi1EqqDNYQU8kQ9c5DkXfNZ0vkSbbLrmHO0xTKiXVtlLXBxKt2WlN3XDjXKLaue1DPskodhro
3dKiSOPIifXH1xvH3+RUGp4SmEl7qWcBghenLdWdsRZHa0b1l8Np3iZ+3zmPKEIyHDJug1XlVD/y
9Xo57idON4kMe1lLZzCaf79p9Vo3d62T/3Do1crQdzass1auoEIKxCpaqBUajTp/txtS0VH6Y6ID
AOW+E0C+NjjYEkj8pOj++PNoLHw3ik0PerDrReCbjCS6iZ/OG45XMuwLF/2YWhZtD4YNfRxiQ5t+
jsExw/eMPDGU0Ti7XCJW3G6RuxXRXQp/ah4lVPC2FdvAKFtTtwcMfhiYRF+6enX0xqgEaLvWppj2
A0BvtCTlKLflAs8MWHuh61zi0DAFM7gvbHDfFMpguBjaMnI69K/e8U1WFSXq97TV8bk/DHwZmUpG
Kx6L5LxUhm1xIWam+Sr6d1stdJbhaLnKuzN1q2kr+ioAoQbeXygNywAfmb2Ke0Q6XCSbwTA6yL8w
HTbnLFRp31YllyIwoxMqbtsK7YqBCDa2SIVBy13svcDL2TINdrJfsgdcmFmuUdMKGASLZX5PE1DD
VvCVnAkzxyXMjq3UaxGKgfQKA1dCvNjLn2yEKrhCYxCM0jCwky4cqBZGZxSubvXH1wfaPdcfCZB/
Si1KSSaQga06bsfCzddQwZvBIFh8AVo27zJAUckh2l2Yfr/MEWHcJuGEwsKNNXN4pI+rvixQB92L
2b7CO1diztNUC1KmweHqzuMkTGbrjZiVDi7UfYZ1dxJfRGM3LHoC7rAY4oPeDJUGb1nkS8CTyhHX
dN3hEMDplojirIbSOvDTbxYe4lnVrh6mMQc4dQtUpPqLOSpfXeGJpXA6Seh6//v3/4wm9OnGHY4M
Z4PCPjVd6y/5eleGqVRBuHdJCb0WRhZbK9cB4uB45xKx/CTR7/wvJ64IlkhzXOf3xB8K41qH5q6X
awwPPQkmw8D5i3MrJsj+3KkR3dVrQN9zFHQ6InFD1yhvARe1T6ysWpWvfy/XYg8zbgZjV4ASNNHy
6NWsn8Hw7ntIkAskM/iSSzGLx7loJFXNzvPm59WDDlC5rlrfFr3BglA4ojPNzH45vG0DkffcjL05
rioaoVi5RiRLcEvbY7mJeNBwcRzesxl4wTRX9+c461uDRAyDUH9r2vYcV96nofQHY+cscYEAyAon
JgBbBZ8Kb0Khq3b1WqI6TnaWgXcX3c4SVN2MVcMT6oe83tH2cNAiXDNMA7y+9oIpcxolYqklKd9N
pL22ir6WoXkgUAuVrdCPYZJfLPgL7eXeSV+uAKswXhzGqu2S/POOgRQ0oe/syW0MybpeiPrJrn/9
n2d/1OIBDUjPXRmWy3Fx1wyQciHkNLEkHEWVluf0hDfPuzbirre137MEl5hTxM5aFG23+k4z2+12
UOIdJqFAipAuUW1jDlTQFRSsPIQheSte55lpyjX8pBnzgnROP+UpT1lknT/mHg4Awtr+s+IuimLw
FjYQOmbMFQyAVNrxNwbA7add1OXxWmg0yr+m9Vd+5ps/9oFwGMS5rVtCcmopN1ewVFenuT37spW2
kjCYGa4L3WXUgG46gpcJTev5RUA4heS0kn2cRASzy4W7hIO3W3N6T1Cw5jQdsVrzB9oJ5orRxHSE
5g2MMiWCUlzVb0JgXqbza4BqRkH+KaBdO6rtE91UBTy1mBO1oaXkO2T2ueUX2IzIGSJm+IHOCfRY
GM+N6fPgHN8WYD33QY94R+dKxmMZbmA2gPlHKz/CmIMy+vrR8VbZVrVIH/vzHGy6s2wjGtPJvgkH
6gF8ljPv/GbMmNmzfSgyr9CII3YWLXaHEcp9mGstMZSJGtIbuYlZbN5woi/XQSOIoFiFim7LcCVH
wTxXP6AeUNNVv+IpSAty6FTqU7QWm3gjAJaNN0j98LZyTySBPox6Hwfu7DyEGkzUPPFY2a62FYE0
xFQCoixrsc2VpKKkFqSSewbdnrobrQNEkGKrhFMRBrKoIMGR4J+Gwh9IvUjSBA3WsF3ymdtHmJED
qnJciJ6B5saP5FIvUSVIG/Fm8v1Yfqa/PJMhwLqmWA49oJ3E1G6dYVc0wwAUF4b5lvYZ5LYT3AiH
hhIUG4KtNZzj7j3nHEolhm18HgvPXC0NyrZd7YUMcwaGcUAMYnHj1hVLE/Or+gptF3wpMJXItIZD
Bu1euvE4yYcmamag7YJ7mAgnJvklM+j40oVfj6WPe8BcFwp1jdsu+zL5KoEXTELzvonjur0beEPo
RK9RlWeI59F2yUAWiVzXWYVhi+B6NzYXy3Gz/kSagh5ce0UgqV7kqtgcRzO4w/KOjSYy2762a0D6
klHu6pGjC/EmwClnbrzyPoOvoB2dBz+jvGKvCdzuwmvicsO4Yy9zZB29Wa5VDVkww4LnAgldONSS
aCuDzVF/fKpwuTv36i3k0Dw8yhydWr2FGwMRnzdjDM2wX/LHCXUDGsElShwMctNW1A4AbMPATBs3
a4/Ji2PBOwRXA9gdho8Y0QWmztivHR4ZB5QchaZBc2Q1PTQ25PY28RbaOiN0+0gn+IxtaHRMgLaU
4548rXYCWysBEzdXT+ykDIdVBxycc0PbIK/EvJL6LtX8vFoXldD/jJWuEZq7jbiBIcU6Juy0IXTn
i93tbBtBHAEOaoglRjDbvdTAIWnsIg7oagOQSn/o6tXRicOBLm2OhXGKcXjuGzlL+p47IH+CmrTT
JOR7duGHDC5WCXV+Oblp/mqIZjA2NAzJMDBbhbfeCjyz/ABi9gBcwdnlVhhihkdWhc90Sec7Wv3G
cxgyo6aYSedOhkPjrK8whFMnXzAaIokN464yxJWt0XIWZ9XA0bzQesD9fQAX5xE6yTf7cYhT0dZ9
tEI3zrX5cJzwrXiMwY6mZ+ZAsN5ih5+hxc6UTHRitoo4E31zE3Kgh87QcWp4/N0hwu6TZNMQQDli
r4Dmt/+Jwa0NbPX5PHDNHo4Sx0nVkf7SUAb1GVu/t0u3nw8BMKWOQa6MgnhsnCQI8Rjkuv2cFogE
ytZ6uyAuGokIyBktSxV8OA4SVBiD2ETBg+lTP+b12ScB+heGFy6pmVG4Zo+XVmJzQhnOjC6O0kG+
6sVgvF0BlCUaJ0x3BvZABvUGK/KToG7SspRFcFyhXbmIug2pHK5dSc0pgujYbLdG6i73MEM8EokW
p3RBk2Btpd8gpjc5w8ocLc5r9IsKsvQiac0gkdUfX79FelQtMEuBoKtkkEucYcK5lOjO1tLUomku
k62ie6gz5lFGHBxIvWRoViEUT7Ptam8DMwnBxBYGFXz7r8ABdf+3fyoEwnX47b99TPg2dU0Tza1X
n6C90NyKmI/BIFf4q7yzAxOkveCPo41dyHFfhTR4AnyHcyoiIxAA9bv9msE56ObiWFDn2sttocwA
PKhxCGKSoL3gPzbibgxNZBDrTvuivzCtmIPWKvWhm/ub4/IHc7PQRbcw23GAGtyljp9XAFRg1z9h
BbAQ2VvZDUT/iW9CE0Tavo3sV6BoAK0Y2R+1KJK2JmA8DpO+mbXtsvHdGSzg2C66atQp1hBhH0ew
FqriBf3h9SEOSriJ65lFXA4eAlot2jQivUIVRzLkb1TXANUl2hMM0Rykdk2xxA1tEdiLA2bQzFkH
Rwp3EkxxfpltNhwnjZZbXLWkEdi2gRO4fvMUwhyX92jiGYKBNzFDPY70pQ3ySyNSwLQGezVcwI5z
7w+s8PZycW1PkU0+p+Woa9MlakTpi1HCBY+7/aqvATCMA2ocM4NIDlrYlKy548ZxpLzplZy7pgfh
oMBIn3KZDHI5Acdd6i2QGO5QDNXyb4M+mia0ytVZwAGoJsqUVD9N2GUQFTnDMkcxMlXUnQv8Kzi0
kZOoK6nUK2ww7nDU/RooH7nR2LnDHFe30MmDeVLr8/XH6cfe1icw5LYNwMpyRWeMzLFfeRO9MSDZ
0oKUSXFUq3rCjIrKNQb/Bv6k2GmhoQoJXGJuY45KWGqdCGHi8bd/enK6zGqlwlEBaqaM/3QXq75L
V+BhJsToYB+TkvSDX2+R6XdJDwTnlxRy/qsWS28ZUxZ2JwG7Q1U9cNQTzpWYiyiS4E9J/59YuxHc
C7vRLCEqe4GrNOdj73ivfXx+e26sByPIqxgEVa/sq3FgmBm686AtCua3hPiMBPHVgj61H5utFH33
zCALYzFGorNLC+sYL3UE1KVoiFqnUbCL76Hg/7s5FoUtmRzQSSCrPgfeZG332d1WBXQLQw/qVcy+
wfgntJXu3ONFb/gHWXdBr+ef0ArSuRdgoxbTwMivOTx9A90t+bSdIdDoEXFMUBjI0LjG75vydbNY
GkEyl3GB/e6u3O0+KpoBhZa/dCTYJ/zRr0VBJkfIp+CNxDJOIGbAC4qewwH0bwaB3ulGKMKB9r8Q
IfKUgvfAUfc9db8YKS0H3ecpkNI0DkBPq1HoVRrGvsFDvHXwyzOxW2s+IhojvimfIShugP+tiM/w
aGdIsnsXrNeuiu9kpZQEPdIvEIX10LAmDuIflEcMyPZm637yYsR2WwJxvzZQ9R26gxOkKJ7+mfEl
0Ehu75vawYIg8wWbosSRw+tMEeTZ8BqOokBwblHxcIEvMzIBTC+2/zYXwRg9U/Dkx3HgGaRlJQ7a
VgLqU1XzRsrPerEU0pU47lk7oC/sIwUzBTPsjeY4BG0rarxFL5mjFftaeNMlruA3lc4xUStFq+Qy
0xLH1eKVXDhN4RUA9jm6GK7cHAiGA+F4J3xAMxPDRjhqAFeABJlSOU4UUvAfEogrs6Eew8v1F3h9
Kn7txgPUbgqDNlCPMDxAzHBZRF+hAPrIQyrq5aFBDA4d8VkEss9ijvBN5qGXn1E9uRyMpedJ4zDC
gFV7lafllbb0cJ/xL85xhHpmhCGOaZGWnBh871A4zcQfG6kFyGbsH34bTNDdbWyCMkf0f4vWAHO1
HAMNbhP05+UWy2D0n2A5CJEpIjhNYnBQa72qygXHNdsnRIEFB1GZI8DfyDnLHMzCoLFGy+16zabR
436JITBuEjU+3dZoZ5ZVegUVxVoN/EaY3Qo6Y0y8f8s1jgICKNsaR7Zisy6UZX/UYsEbnMkAVxmG
tXPMU7hJojyijeOmk26WTOqQ8u44rkhpP6byVcTP9WOtoui7G3XdHX+wxrgMPORnf/0/AAAA//8=
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4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dk1">
            <a:lumMod val="50000"/>
            <a:lumOff val="50000"/>
          </a:schemeClr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image" Target="../media/image11.gif"/><Relationship Id="rId1" Type="http://schemas.openxmlformats.org/officeDocument/2006/relationships/image" Target="../media/image3.jpeg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9.emf"/></Relationships>
</file>

<file path=ppt/drawing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image" Target="../media/image11.gif"/><Relationship Id="rId1" Type="http://schemas.openxmlformats.org/officeDocument/2006/relationships/image" Target="../media/image3.jpeg"/><Relationship Id="rId6" Type="http://schemas.openxmlformats.org/officeDocument/2006/relationships/image" Target="../media/image6.jpe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0.88232</cdr:x>
      <cdr:y>0.85825</cdr:y>
    </cdr:from>
    <cdr:to>
      <cdr:x>0.98132</cdr:x>
      <cdr:y>0.96772</cdr:y>
    </cdr:to>
    <cdr:pic>
      <cdr:nvPicPr>
        <cdr:cNvPr id="2" name="Picture 6">
          <a:extLst xmlns:a="http://schemas.openxmlformats.org/drawingml/2006/main">
            <a:ext uri="{FF2B5EF4-FFF2-40B4-BE49-F238E27FC236}">
              <a16:creationId xmlns:a16="http://schemas.microsoft.com/office/drawing/2014/main" id="{C4BD24CB-1A8E-490F-BA6C-6D596920F9F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757229" y="5885852"/>
          <a:ext cx="1206973" cy="7507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outerShdw blurRad="50800" dist="50800" dir="5400000" algn="ctr" rotWithShape="0">
            <a:srgbClr val="000000">
              <a:alpha val="50000"/>
            </a:srgbClr>
          </a:outerShdw>
        </a:effectLst>
      </cdr:spPr>
    </cdr:pic>
  </cdr:relSizeAnchor>
  <cdr:relSizeAnchor xmlns:cdr="http://schemas.openxmlformats.org/drawingml/2006/chartDrawing">
    <cdr:from>
      <cdr:x>0.64039</cdr:x>
      <cdr:y>0.85493</cdr:y>
    </cdr:from>
    <cdr:to>
      <cdr:x>0.74211</cdr:x>
      <cdr:y>0.96912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a16="http://schemas.microsoft.com/office/drawing/2014/main" id="{958788A0-5C98-49EC-AC79-BBF776609597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07680" y="5863084"/>
          <a:ext cx="1240067" cy="7831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50800" dist="50800" dir="5400000" algn="ctr" rotWithShape="0">
            <a:srgbClr val="000000">
              <a:alpha val="50000"/>
            </a:srgbClr>
          </a:outerShdw>
        </a:effectLst>
      </cdr:spPr>
    </cdr:pic>
  </cdr:relSizeAnchor>
  <cdr:relSizeAnchor xmlns:cdr="http://schemas.openxmlformats.org/drawingml/2006/chartDrawing">
    <cdr:from>
      <cdr:x>0.04166</cdr:x>
      <cdr:y>0.85703</cdr:y>
    </cdr:from>
    <cdr:to>
      <cdr:x>0.13541</cdr:x>
      <cdr:y>0.97161</cdr:y>
    </cdr:to>
    <cdr:pic>
      <cdr:nvPicPr>
        <cdr:cNvPr id="4" name="Picture 5">
          <a:extLst xmlns:a="http://schemas.openxmlformats.org/drawingml/2006/main">
            <a:ext uri="{FF2B5EF4-FFF2-40B4-BE49-F238E27FC236}">
              <a16:creationId xmlns:a16="http://schemas.microsoft.com/office/drawing/2014/main" id="{E73E7571-5155-45BA-8B0F-1599F36AC624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7901" y="5877520"/>
          <a:ext cx="1143008" cy="7858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outerShdw blurRad="50800" dist="50800" dir="5400000" algn="ctr" rotWithShape="0">
            <a:srgbClr val="000000">
              <a:alpha val="50000"/>
            </a:srgbClr>
          </a:outerShdw>
        </a:effectLst>
      </cdr:spPr>
    </cdr:pic>
  </cdr:relSizeAnchor>
  <cdr:relSizeAnchor xmlns:cdr="http://schemas.openxmlformats.org/drawingml/2006/chartDrawing">
    <cdr:from>
      <cdr:x>0.52342</cdr:x>
      <cdr:y>0.85902</cdr:y>
    </cdr:from>
    <cdr:to>
      <cdr:x>0.62237</cdr:x>
      <cdr:y>0.96772</cdr:y>
    </cdr:to>
    <cdr:pic>
      <cdr:nvPicPr>
        <cdr:cNvPr id="5" name="Picture 5">
          <a:extLst xmlns:a="http://schemas.openxmlformats.org/drawingml/2006/main">
            <a:ext uri="{FF2B5EF4-FFF2-40B4-BE49-F238E27FC236}">
              <a16:creationId xmlns:a16="http://schemas.microsoft.com/office/drawing/2014/main" id="{01C56F12-3203-4385-9052-0559A4A27FA5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81551" y="5891181"/>
          <a:ext cx="1206366" cy="745439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50800" dir="5400000" algn="ctr" rotWithShape="0">
            <a:srgbClr val="000000">
              <a:alpha val="50000"/>
            </a:srgbClr>
          </a:outerShdw>
        </a:effectLst>
      </cdr:spPr>
    </cdr:pic>
  </cdr:relSizeAnchor>
  <cdr:relSizeAnchor xmlns:cdr="http://schemas.openxmlformats.org/drawingml/2006/chartDrawing">
    <cdr:from>
      <cdr:x>0.16171</cdr:x>
      <cdr:y>0.85843</cdr:y>
    </cdr:from>
    <cdr:to>
      <cdr:x>0.25838</cdr:x>
      <cdr:y>0.9695</cdr:y>
    </cdr:to>
    <cdr:pic>
      <cdr:nvPicPr>
        <cdr:cNvPr id="6" name="Picture 2" descr="Картинки по запросу флаг канады">
          <a:extLst xmlns:a="http://schemas.openxmlformats.org/drawingml/2006/main">
            <a:ext uri="{FF2B5EF4-FFF2-40B4-BE49-F238E27FC236}">
              <a16:creationId xmlns:a16="http://schemas.microsoft.com/office/drawing/2014/main" id="{03534C24-1BB1-4E02-B848-936B452AC7CF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971622" y="5887145"/>
          <a:ext cx="1178549" cy="761706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50800" dir="5400000" algn="ctr" rotWithShape="0">
            <a:srgbClr val="000000">
              <a:alpha val="50000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0.28184</cdr:x>
      <cdr:y>0.86124</cdr:y>
    </cdr:from>
    <cdr:to>
      <cdr:x>0.3785</cdr:x>
      <cdr:y>0.96991</cdr:y>
    </cdr:to>
    <cdr:pic>
      <cdr:nvPicPr>
        <cdr:cNvPr id="7" name="Рисунок 6">
          <a:extLst xmlns:a="http://schemas.openxmlformats.org/drawingml/2006/main">
            <a:ext uri="{FF2B5EF4-FFF2-40B4-BE49-F238E27FC236}">
              <a16:creationId xmlns:a16="http://schemas.microsoft.com/office/drawing/2014/main" id="{536419A0-3DC7-48DC-9E78-851D74322A61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6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436169" y="5906396"/>
          <a:ext cx="1178549" cy="7452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50800" dist="50800" dir="5400000" algn="ctr" rotWithShape="0">
            <a:srgbClr val="000000">
              <a:alpha val="50000"/>
            </a:srgbClr>
          </a:outerShdw>
        </a:effectLst>
      </cdr:spPr>
    </cdr:pic>
  </cdr:relSizeAnchor>
  <cdr:relSizeAnchor xmlns:cdr="http://schemas.openxmlformats.org/drawingml/2006/chartDrawing">
    <cdr:from>
      <cdr:x>0.40076</cdr:x>
      <cdr:y>0.86124</cdr:y>
    </cdr:from>
    <cdr:to>
      <cdr:x>0.50079</cdr:x>
      <cdr:y>0.96991</cdr:y>
    </cdr:to>
    <cdr:pic>
      <cdr:nvPicPr>
        <cdr:cNvPr id="8" name="Picture 4">
          <a:extLst xmlns:a="http://schemas.openxmlformats.org/drawingml/2006/main">
            <a:ext uri="{FF2B5EF4-FFF2-40B4-BE49-F238E27FC236}">
              <a16:creationId xmlns:a16="http://schemas.microsoft.com/office/drawing/2014/main" id="{B65B4061-6B8D-4FB7-8719-9C3D8E9AFB8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886113" y="5906396"/>
          <a:ext cx="1219513" cy="7452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outerShdw blurRad="50800" dist="50800" dir="5400000" algn="ctr" rotWithShape="0">
            <a:srgbClr val="000000">
              <a:alpha val="50000"/>
            </a:srgbClr>
          </a:outerShdw>
        </a:effectLst>
      </cdr:spPr>
    </cdr:pic>
  </cdr:relSizeAnchor>
  <cdr:relSizeAnchor xmlns:cdr="http://schemas.openxmlformats.org/drawingml/2006/chartDrawing">
    <cdr:from>
      <cdr:x>0.76245</cdr:x>
      <cdr:y>0.85583</cdr:y>
    </cdr:from>
    <cdr:to>
      <cdr:x>0.85998</cdr:x>
      <cdr:y>0.9669</cdr:y>
    </cdr:to>
    <cdr:pic>
      <cdr:nvPicPr>
        <cdr:cNvPr id="9" name="Рисунок 8" descr="Флаг">
          <a:extLst xmlns:a="http://schemas.openxmlformats.org/drawingml/2006/main">
            <a:ext uri="{FF2B5EF4-FFF2-40B4-BE49-F238E27FC236}">
              <a16:creationId xmlns:a16="http://schemas.microsoft.com/office/drawing/2014/main" id="{01DB5BEC-E600-455C-A4C8-61C2F69B20E6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295802" y="5869292"/>
          <a:ext cx="1189038" cy="7617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50800" dist="50800" dir="5400000" algn="ctr" rotWithShape="0">
            <a:srgbClr val="000000">
              <a:alpha val="50000"/>
            </a:srgbClr>
          </a:outerShdw>
        </a:effectLst>
      </cdr:spPr>
    </cdr:pic>
  </cdr:relSizeAnchor>
  <cdr:relSizeAnchor xmlns:cdr="http://schemas.openxmlformats.org/drawingml/2006/chartDrawing">
    <cdr:from>
      <cdr:x>0</cdr:x>
      <cdr:y>0.05193</cdr:y>
    </cdr:from>
    <cdr:to>
      <cdr:x>1</cdr:x>
      <cdr:y>0.15439</cdr:y>
    </cdr:to>
    <cdr:pic>
      <cdr:nvPicPr>
        <cdr:cNvPr id="10" name="chart">
          <a:extLst xmlns:a="http://schemas.openxmlformats.org/drawingml/2006/main">
            <a:ext uri="{FF2B5EF4-FFF2-40B4-BE49-F238E27FC236}">
              <a16:creationId xmlns:a16="http://schemas.microsoft.com/office/drawing/2014/main" id="{C9218FFC-751F-4336-B3CB-2C138F275F9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/>
        <a:stretch xmlns:a="http://schemas.openxmlformats.org/drawingml/2006/main">
          <a:fillRect/>
        </a:stretch>
      </cdr:blipFill>
      <cdr:spPr>
        <a:xfrm xmlns:a="http://schemas.openxmlformats.org/drawingml/2006/main">
          <a:off x="0" y="356136"/>
          <a:ext cx="12192000" cy="70264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0.82768</cdr:x>
      <cdr:y>0.85333</cdr:y>
    </cdr:from>
    <cdr:to>
      <cdr:x>0.89904</cdr:x>
      <cdr:y>0.93895</cdr:y>
    </cdr:to>
    <cdr:pic>
      <cdr:nvPicPr>
        <cdr:cNvPr id="2" name="Picture 6">
          <a:extLst xmlns:a="http://schemas.openxmlformats.org/drawingml/2006/main">
            <a:ext uri="{FF2B5EF4-FFF2-40B4-BE49-F238E27FC236}">
              <a16:creationId xmlns:a16="http://schemas.microsoft.com/office/drawing/2014/main" id="{27A3FE7F-C192-4A57-BB61-1F6AFC11E0E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091041" y="5852158"/>
          <a:ext cx="870033" cy="5871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outerShdw blurRad="50800" dist="50800" dir="5400000" algn="ctr" rotWithShape="0">
            <a:srgbClr val="000000">
              <a:alpha val="50000"/>
            </a:srgbClr>
          </a:outerShdw>
        </a:effectLst>
      </cdr:spPr>
    </cdr:pic>
  </cdr:relSizeAnchor>
  <cdr:relSizeAnchor xmlns:cdr="http://schemas.openxmlformats.org/drawingml/2006/chartDrawing">
    <cdr:from>
      <cdr:x>0.67447</cdr:x>
      <cdr:y>0.85403</cdr:y>
    </cdr:from>
    <cdr:to>
      <cdr:x>0.74763</cdr:x>
      <cdr:y>0.94386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a16="http://schemas.microsoft.com/office/drawing/2014/main" id="{E0A8DEC3-A37F-4D9F-A6E6-F7CCA13F8B83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223181" y="5856972"/>
          <a:ext cx="891943" cy="6160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50800" dist="50800" dir="5400000" algn="ctr" rotWithShape="0">
            <a:srgbClr val="000000">
              <a:alpha val="50000"/>
            </a:srgbClr>
          </a:outerShdw>
        </a:effectLst>
      </cdr:spPr>
    </cdr:pic>
  </cdr:relSizeAnchor>
  <cdr:relSizeAnchor xmlns:cdr="http://schemas.openxmlformats.org/drawingml/2006/chartDrawing">
    <cdr:from>
      <cdr:x>0.50947</cdr:x>
      <cdr:y>0.85053</cdr:y>
    </cdr:from>
    <cdr:to>
      <cdr:x>0.58895</cdr:x>
      <cdr:y>0.93965</cdr:y>
    </cdr:to>
    <cdr:pic>
      <cdr:nvPicPr>
        <cdr:cNvPr id="5" name="Picture 5">
          <a:extLst xmlns:a="http://schemas.openxmlformats.org/drawingml/2006/main">
            <a:ext uri="{FF2B5EF4-FFF2-40B4-BE49-F238E27FC236}">
              <a16:creationId xmlns:a16="http://schemas.microsoft.com/office/drawing/2014/main" id="{83930650-7A43-44C0-B104-579C9EE373C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211501" y="5832910"/>
          <a:ext cx="968945" cy="611206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50800" dir="5400000" algn="ctr" rotWithShape="0">
            <a:srgbClr val="000000">
              <a:alpha val="50000"/>
            </a:srgbClr>
          </a:outerShdw>
        </a:effectLst>
      </cdr:spPr>
    </cdr:pic>
  </cdr:relSizeAnchor>
  <cdr:relSizeAnchor xmlns:cdr="http://schemas.openxmlformats.org/drawingml/2006/chartDrawing">
    <cdr:from>
      <cdr:x>0.10712</cdr:x>
      <cdr:y>0.85048</cdr:y>
    </cdr:from>
    <cdr:to>
      <cdr:x>0.18395</cdr:x>
      <cdr:y>0.94456</cdr:y>
    </cdr:to>
    <cdr:pic>
      <cdr:nvPicPr>
        <cdr:cNvPr id="10" name="Picture 1">
          <a:extLst xmlns:a="http://schemas.openxmlformats.org/drawingml/2006/main">
            <a:ext uri="{FF2B5EF4-FFF2-40B4-BE49-F238E27FC236}">
              <a16:creationId xmlns:a16="http://schemas.microsoft.com/office/drawing/2014/main" id="{5110D075-1F45-43F0-A29E-52A9C97FACE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305999" y="5832607"/>
          <a:ext cx="936687" cy="645196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50800" dir="5400000" algn="ctr" rotWithShape="0">
            <a:srgbClr val="000000">
              <a:alpha val="50000"/>
            </a:srgbClr>
          </a:outerShdw>
        </a:effectLst>
      </cdr:spPr>
    </cdr:pic>
  </cdr:relSizeAnchor>
  <cdr:relSizeAnchor xmlns:cdr="http://schemas.openxmlformats.org/drawingml/2006/chartDrawing">
    <cdr:from>
      <cdr:x>0.34974</cdr:x>
      <cdr:y>0.84998</cdr:y>
    </cdr:from>
    <cdr:to>
      <cdr:x>0.42868</cdr:x>
      <cdr:y>0.94316</cdr:y>
    </cdr:to>
    <cdr:pic>
      <cdr:nvPicPr>
        <cdr:cNvPr id="11" name="Picture 2">
          <a:extLst xmlns:a="http://schemas.openxmlformats.org/drawingml/2006/main">
            <a:ext uri="{FF2B5EF4-FFF2-40B4-BE49-F238E27FC236}">
              <a16:creationId xmlns:a16="http://schemas.microsoft.com/office/drawing/2014/main" id="{E59B1192-D801-422E-ABE1-7EA98655D9AF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263992" y="5829137"/>
          <a:ext cx="962527" cy="639040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50800" dir="5400000" algn="ctr" rotWithShape="0">
            <a:srgbClr val="000000">
              <a:alpha val="50000"/>
            </a:srgbClr>
          </a:outerShdw>
        </a:effectLst>
      </cdr:spPr>
    </cdr:pic>
  </cdr:relSizeAnchor>
  <cdr:relSizeAnchor xmlns:cdr="http://schemas.openxmlformats.org/drawingml/2006/chartDrawing">
    <cdr:from>
      <cdr:x>0.59422</cdr:x>
      <cdr:y>0.85625</cdr:y>
    </cdr:from>
    <cdr:to>
      <cdr:x>0.66789</cdr:x>
      <cdr:y>0.94316</cdr:y>
    </cdr:to>
    <cdr:pic>
      <cdr:nvPicPr>
        <cdr:cNvPr id="12" name="Picture 7">
          <a:extLst xmlns:a="http://schemas.openxmlformats.org/drawingml/2006/main">
            <a:ext uri="{FF2B5EF4-FFF2-40B4-BE49-F238E27FC236}">
              <a16:creationId xmlns:a16="http://schemas.microsoft.com/office/drawing/2014/main" id="{3A3DC857-85AB-4C5F-958D-5970ED0895A7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44717" y="5872174"/>
          <a:ext cx="898256" cy="5960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outerShdw blurRad="50800" dist="50800" dir="5400000" algn="ctr" rotWithShape="0">
            <a:srgbClr val="000000">
              <a:alpha val="50000"/>
            </a:srgbClr>
          </a:outerShdw>
        </a:effectLst>
      </cdr:spPr>
    </cdr:pic>
  </cdr:relSizeAnchor>
  <cdr:relSizeAnchor xmlns:cdr="http://schemas.openxmlformats.org/drawingml/2006/chartDrawing">
    <cdr:from>
      <cdr:x>0.18699</cdr:x>
      <cdr:y>0.85093</cdr:y>
    </cdr:from>
    <cdr:to>
      <cdr:x>0.26526</cdr:x>
      <cdr:y>0.94316</cdr:y>
    </cdr:to>
    <cdr:pic>
      <cdr:nvPicPr>
        <cdr:cNvPr id="13" name="Picture 8">
          <a:extLst xmlns:a="http://schemas.openxmlformats.org/drawingml/2006/main">
            <a:ext uri="{FF2B5EF4-FFF2-40B4-BE49-F238E27FC236}">
              <a16:creationId xmlns:a16="http://schemas.microsoft.com/office/drawing/2014/main" id="{C3B4B523-877F-45DA-B9E4-B4B94048B573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279739" y="5835682"/>
          <a:ext cx="954349" cy="6324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outerShdw blurRad="50800" dist="50800" dir="5400000" algn="ctr" rotWithShape="0">
            <a:srgbClr val="000000">
              <a:alpha val="50000"/>
            </a:srgbClr>
          </a:outerShdw>
        </a:effectLst>
      </cdr:spPr>
    </cdr:pic>
  </cdr:relSizeAnchor>
  <cdr:relSizeAnchor xmlns:cdr="http://schemas.openxmlformats.org/drawingml/2006/chartDrawing">
    <cdr:from>
      <cdr:x>0.26869</cdr:x>
      <cdr:y>0.84491</cdr:y>
    </cdr:from>
    <cdr:to>
      <cdr:x>0.34658</cdr:x>
      <cdr:y>0.94175</cdr:y>
    </cdr:to>
    <cdr:pic>
      <cdr:nvPicPr>
        <cdr:cNvPr id="14" name="Рисунок 13">
          <a:extLst xmlns:a="http://schemas.openxmlformats.org/drawingml/2006/main">
            <a:ext uri="{FF2B5EF4-FFF2-40B4-BE49-F238E27FC236}">
              <a16:creationId xmlns:a16="http://schemas.microsoft.com/office/drawing/2014/main" id="{5254CF89-1CEC-4FEE-9EDD-F6BC88CF227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flipV="1">
          <a:off x="3275823" y="5794405"/>
          <a:ext cx="949668" cy="6641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50800" dist="50800" dir="5400000" algn="ctr" rotWithShape="0">
            <a:srgbClr val="000000">
              <a:alpha val="50000"/>
            </a:srgbClr>
          </a:outerShdw>
        </a:effectLst>
      </cdr:spPr>
    </cdr:pic>
  </cdr:relSizeAnchor>
  <cdr:relSizeAnchor xmlns:cdr="http://schemas.openxmlformats.org/drawingml/2006/chartDrawing">
    <cdr:from>
      <cdr:x>0.90632</cdr:x>
      <cdr:y>0.85474</cdr:y>
    </cdr:from>
    <cdr:to>
      <cdr:x>0.97682</cdr:x>
      <cdr:y>0.93754</cdr:y>
    </cdr:to>
    <cdr:pic>
      <cdr:nvPicPr>
        <cdr:cNvPr id="15" name="Рисунок 14" descr="Флаг">
          <a:extLst xmlns:a="http://schemas.openxmlformats.org/drawingml/2006/main">
            <a:ext uri="{FF2B5EF4-FFF2-40B4-BE49-F238E27FC236}">
              <a16:creationId xmlns:a16="http://schemas.microsoft.com/office/drawing/2014/main" id="{E0052A09-5717-47E2-8FDA-D4350CDD11C9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9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049800" y="5861786"/>
          <a:ext cx="859577" cy="5678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50800" dist="50800" dir="5400000" algn="ctr" rotWithShape="0">
            <a:srgbClr val="000000">
              <a:alpha val="50000"/>
            </a:srgbClr>
          </a:outerShdw>
        </a:effectLst>
      </cdr:spPr>
    </cdr:pic>
  </cdr:relSizeAnchor>
  <cdr:relSizeAnchor xmlns:cdr="http://schemas.openxmlformats.org/drawingml/2006/chartDrawing">
    <cdr:from>
      <cdr:x>0.75181</cdr:x>
      <cdr:y>0.85474</cdr:y>
    </cdr:from>
    <cdr:to>
      <cdr:x>0.82184</cdr:x>
      <cdr:y>0.94134</cdr:y>
    </cdr:to>
    <cdr:pic>
      <cdr:nvPicPr>
        <cdr:cNvPr id="16" name="Рисунок 15">
          <a:extLst xmlns:a="http://schemas.openxmlformats.org/drawingml/2006/main">
            <a:ext uri="{FF2B5EF4-FFF2-40B4-BE49-F238E27FC236}">
              <a16:creationId xmlns:a16="http://schemas.microsoft.com/office/drawing/2014/main" id="{18D4FAB1-F49E-4FC4-93E8-CFF08E2CD458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0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166040" y="5861786"/>
          <a:ext cx="853859" cy="5939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50800" dist="50800" dir="5400000" algn="ctr" rotWithShape="0">
            <a:srgbClr val="000000">
              <a:alpha val="50000"/>
            </a:srgbClr>
          </a:outerShdw>
        </a:effectLst>
      </cdr:spPr>
    </cdr:pic>
  </cdr:relSizeAnchor>
  <cdr:relSizeAnchor xmlns:cdr="http://schemas.openxmlformats.org/drawingml/2006/chartDrawing">
    <cdr:from>
      <cdr:x>0.43159</cdr:x>
      <cdr:y>0.85193</cdr:y>
    </cdr:from>
    <cdr:to>
      <cdr:x>0.50603</cdr:x>
      <cdr:y>0.94035</cdr:y>
    </cdr:to>
    <cdr:pic>
      <cdr:nvPicPr>
        <cdr:cNvPr id="17" name="Рисунок 16">
          <a:extLst xmlns:a="http://schemas.openxmlformats.org/drawingml/2006/main">
            <a:ext uri="{FF2B5EF4-FFF2-40B4-BE49-F238E27FC236}">
              <a16:creationId xmlns:a16="http://schemas.microsoft.com/office/drawing/2014/main" id="{9DA749AF-EB70-4CB5-A33F-7CC7EA43450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261913" y="5842535"/>
          <a:ext cx="907637" cy="6063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50800" dist="50800" dir="5400000" algn="ctr" rotWithShape="0">
            <a:srgbClr val="000000">
              <a:alpha val="50000"/>
            </a:srgbClr>
          </a:outerShdw>
        </a:effec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43FBD1-247E-484F-B4B8-664FAE8E0F08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17B18F-2138-49DB-9F2D-676248533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3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3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E70BD30-A99D-4DDF-BE4B-38253C77A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A2FD8-25D0-4307-84E2-53A4CA4B0A7E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70BD30-A99D-4DDF-BE4B-38253C77A2E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4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119888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850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1427164"/>
            <a:ext cx="107696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50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E0F1-E89C-47C7-80DA-4DCBFD300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AC445-CB6B-46F8-81FC-B0F8F0E8D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71C3F-9A3A-4B27-9459-A3F9E154B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61C356-8EF7-4267-AD7C-BB4A1BC1E4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76BE8-4F66-488E-87E9-3AD59962EF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pPr>
              <a:defRPr/>
            </a:pPr>
            <a:fld id="{4EB32D8A-BD95-4CBD-84B3-D5D1E1C0C1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pPr>
              <a:defRPr/>
            </a:pPr>
            <a:fld id="{C87E4A4C-EBA1-4B39-8E3B-EDC5E09A0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C433F4A-8FFE-4F95-AB07-9F2CFEAB65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58B39-D630-4D16-9E17-AAD50E1FED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pPr>
              <a:defRPr/>
            </a:pPr>
            <a:fld id="{37853492-7D6C-4E90-9BD0-EACFD79209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FC6BFCA-69FD-4208-ADB7-C8719D3106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07071-4349-48E7-9111-C25155ED4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83B2E30A-6916-4E22-90C5-2D416FCFBF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C6155-B959-4E95-9B31-0D6D01E18B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BC73E-DFF6-4253-A1E7-B43D0A6BCE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7B8E-8FCF-4B75-80E9-1627DB49E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34C1C7-7E80-4BC4-96A4-FE9756A6A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F10BD-2BDC-4060-841D-6AC72BF4F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9D8-DD95-4173-AE7B-7BB395F85E02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44BCC-2360-4DCC-B7E5-D9A2F3E7D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BBAD91-2B5D-47DB-94E3-428BD091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43A1-A650-40B8-BE6F-BCE998140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67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AE3BE-03D0-4D60-BE5E-2B5DE1BAB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9A1B44-A0DB-4019-B851-F0DCE07F8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CE2AA7-930A-456E-8E2F-58527836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9D8-DD95-4173-AE7B-7BB395F85E02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5AA79-21CE-4A04-919F-F14F4BB1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FD003C-617A-4681-BAA9-88B7E9DD4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43A1-A650-40B8-BE6F-BCE998140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35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40682-2EA5-422F-9CC6-0FB8203F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823FF9-EF01-49B8-A27C-8171FC631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F35AEA-3D3B-4FAF-BD02-AC4A42C3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9D8-DD95-4173-AE7B-7BB395F85E02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C4F33-91B1-4858-85E3-F04A2985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6D1184-D98F-4224-9184-C8F83C44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43A1-A650-40B8-BE6F-BCE998140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462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4D537-26EE-4BB4-AACD-1657FF6B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51F6D1-27C5-4B13-B65E-4B0222394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898794-1CD3-4679-9206-B724594C1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02EB6A-8114-4ADE-B8D2-2758C52B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9D8-DD95-4173-AE7B-7BB395F85E02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A25FE1-CB26-4215-9F45-D96A7794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48AEAA-DA70-4AF0-A959-57FA2FD8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43A1-A650-40B8-BE6F-BCE998140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12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863D1-D9C0-45B2-AF76-5A4E06D9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4619CC-A044-43D1-B58C-8938D072B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F6F80C-1F1B-4BC4-8A8C-A692813F7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B0319C-83DD-444D-914F-D2E0C8C37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0F1D13-2492-4179-B8C7-C60A79509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A1B63D-8449-416F-BC92-0A77C565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9D8-DD95-4173-AE7B-7BB395F85E02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C67B0D-C348-4D2B-88DF-D989E0B8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70F33D-F221-4FB0-81B8-573B6E9D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43A1-A650-40B8-BE6F-BCE998140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10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52C45-4938-4258-ADB4-5C3024CE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8F8CDF-FF0B-433C-B0D7-95A1336A0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9D8-DD95-4173-AE7B-7BB395F85E02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5584C1-D5F7-4D7C-A15B-952D5568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FF0267-1048-486C-9D2A-9C9CCAAD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43A1-A650-40B8-BE6F-BCE998140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59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BDC3FD-A3F3-4197-9D65-F80A9F2FC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9D8-DD95-4173-AE7B-7BB395F85E02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7C73B4-C051-47C9-97DF-914A4DB8B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E417D8-07D9-4D4F-9AEE-088C4416F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43A1-A650-40B8-BE6F-BCE998140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2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188D0-0A1D-422D-903F-FEAD957DD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FC87-193F-4660-88EB-73562308A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C50079-CD52-4997-B2F0-395F6AC2C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574D72-D2D3-4876-B46C-8E3903227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D6F81-03E5-4AB4-8598-B9FCC6C67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9D8-DD95-4173-AE7B-7BB395F85E02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D260B5-76FE-4566-A877-10CF9EB4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9C6C2-6933-4603-A160-BA8E8C43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43A1-A650-40B8-BE6F-BCE998140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1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AE925-E3C4-4C38-8FF6-3F793F65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EB0B62F-5890-48C8-BF37-C2EF25950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C6697B-2EB3-489F-8C4A-C2A2F0EDE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54AD2A-93EA-4054-BFB3-BD4A91724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9D8-DD95-4173-AE7B-7BB395F85E02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21C4A-E577-436C-94D8-E71C6A08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D574E7-D8A6-4AA6-AB72-03AE9111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43A1-A650-40B8-BE6F-BCE998140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37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864A76-9137-49B3-B346-F9F6AC670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3EE6E2-1FFF-4D90-8BCE-915EA44B8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AF45F8-1A78-4159-B3BB-4640683C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9D8-DD95-4173-AE7B-7BB395F85E02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3F8671-DBF2-4D60-B2E4-C6227CD9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EEECC-49F2-4152-83DA-B969C4A5E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43A1-A650-40B8-BE6F-BCE998140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196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BABA8C-F241-4EB0-AD6A-D77DD1466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66F116-FF7F-4813-A045-D0BAF043E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DF5EE5-7C02-4C5B-91F1-4E69B606B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19D8-DD95-4173-AE7B-7BB395F85E02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BDB16A-558B-4C2A-8A1C-FC771DB3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D9E43-CAA2-4541-ABB4-D5C36CCD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43A1-A650-40B8-BE6F-BCE998140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6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3746-5DDC-4FFE-8362-512B58D35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1C6F7-29A1-4D9A-9AA3-05D029E3E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9EE48-6F43-4B10-84CA-670E72C25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2CC70-FA12-4BB5-95FF-89C08A5D0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7F73F-8E8C-4C7C-BA14-0AB9A51E0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2BF7C-BBCB-498B-A9BD-98B765F62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38400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8400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8400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840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106870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840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840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40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40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B7DFF4F8-087A-494D-9313-0AB20815E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4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4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4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4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4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4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4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4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4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4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4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4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4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6" grpId="0"/>
      <p:bldP spid="38400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40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40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40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40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40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40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40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40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40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40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40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40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40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40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40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40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40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40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40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40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7DFF4F8-087A-494D-9313-0AB20815EE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79486-E4B2-49B2-AC40-5FD97C65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058E4D-E024-4646-8A02-426113C26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F956A-310B-4A62-8E1D-5B5291027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319D8-DD95-4173-AE7B-7BB395F85E02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3FDA2-A926-41EB-8187-62B57E8EE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37177E-0408-4BDB-A5FE-422C18371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843A1-A650-40B8-BE6F-BCE998140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ex.uz/ru/docs/529408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ex.uz/ru/docs/5294087#529696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microsoft.com/office/2014/relationships/chartEx" Target="../charts/chartEx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1624014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br>
              <a:rPr lang="ru-RU" sz="3600" b="1" dirty="0"/>
            </a:br>
            <a:endParaRPr lang="ru-RU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7850" y="1695451"/>
            <a:ext cx="8434388" cy="51089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МЕЖДУНАРОДНЫЙ КОММЕРЧЕСКИЙ АРБИТРАЖ В УЗБЕКИСТАНЕ: ЗАКОНОДАТЕЛЬНАЯ СТРУКТУРА, МАСШТАБЫ ПРИМЕНЕНИЯ, ИНСТИТУЦИОНАЛЬНЫЙ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АРБИТРАЖ </a:t>
            </a:r>
            <a:endParaRPr lang="uz-Cyrl-UZ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uz-Cyrl-UZ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uz-Cyrl-UZ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uz-Cyrl-UZ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Суд_бланк_утвержд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1450" y="220239"/>
            <a:ext cx="1511300" cy="14037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3035660" y="4569390"/>
            <a:ext cx="6120680" cy="22502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ОТАХОНОВ ФОЗИЛЖОН ХАЙДАРОВИЧ,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Института проблем законодательства и парламентских исследований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Мажлисе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Узбекистан, арбитр  МКАС при ТПП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арбитр МТС при ТПП КР,                                      доктор юридических наук, профессор</a:t>
            </a:r>
          </a:p>
        </p:txBody>
      </p:sp>
    </p:spTree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ВНЕСЕНИИ ИЗМЕНЕНИЙ И ДОПОЛНЕНИЙ В НЕКОТОРЫЕ ЗАКОНОДАТЕЛЬНЫЕ АКТЫ РЕСПУБЛИКИ УЗБЕКИСТАН В СВЯЗИ С ПРИНЯТИЕМ ЗАКОНА РЕСПУБЛИКИ УЗБЕКИСТАН «О МЕЖДУНАРОДНОМ КОММЕРЧЕСКОМ АРБИТРАЖЕ»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386" y="1358770"/>
            <a:ext cx="11022014" cy="488963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b="1" i="0" u="none" strike="noStrike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процессуальный кодекс Республики Узбекистан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b="1" dirty="0">
                <a:solidFill>
                  <a:srgbClr val="000080"/>
                </a:solidFill>
                <a:latin typeface="Montserrat-Bold"/>
              </a:rPr>
              <a:t>      </a:t>
            </a:r>
            <a:r>
              <a:rPr lang="ru-RU" sz="1050" b="1" i="0" u="none" strike="noStrike" dirty="0">
                <a:solidFill>
                  <a:srgbClr val="000080"/>
                </a:solidFill>
                <a:effectLst/>
                <a:latin typeface="Montserrat-Bold"/>
              </a:rPr>
              <a:t>Статья 25. Подведомственность дел</a:t>
            </a:r>
            <a:endParaRPr lang="ru-RU" sz="1050" b="1" i="0" dirty="0">
              <a:solidFill>
                <a:srgbClr val="000080"/>
              </a:solidFill>
              <a:effectLst/>
              <a:latin typeface="Montserrat-Bold"/>
            </a:endParaRPr>
          </a:p>
          <a:p>
            <a:pPr marL="0" indent="0" algn="just">
              <a:buNone/>
            </a:pPr>
            <a:r>
              <a:rPr lang="ru-RU" sz="105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          Экономическому суду подведомственны:</a:t>
            </a:r>
            <a:endParaRPr lang="ru-RU" sz="105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0" indent="360363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05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4</a:t>
            </a:r>
            <a:r>
              <a:rPr lang="ru-RU" sz="1050" b="0" i="0" u="none" strike="noStrike" baseline="3000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</a:t>
            </a:r>
            <a:r>
              <a:rPr lang="ru-RU" sz="105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) дела, связанные с арбитражным разбирательством;</a:t>
            </a:r>
            <a:endParaRPr lang="ru-RU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050" b="1" i="0" u="none" strike="noStrike" dirty="0">
                <a:solidFill>
                  <a:srgbClr val="000080"/>
                </a:solidFill>
                <a:effectLst/>
                <a:latin typeface="Montserrat-Bold"/>
              </a:rPr>
              <a:t>         Статья 28</a:t>
            </a:r>
            <a:r>
              <a:rPr lang="ru-RU" sz="1050" b="1" i="0" u="none" strike="noStrike" baseline="30000" dirty="0">
                <a:solidFill>
                  <a:srgbClr val="000080"/>
                </a:solidFill>
                <a:effectLst/>
                <a:latin typeface="Montserrat-Bold"/>
              </a:rPr>
              <a:t>1</a:t>
            </a:r>
            <a:r>
              <a:rPr lang="ru-RU" sz="1050" b="1" i="0" u="none" strike="noStrike" dirty="0">
                <a:solidFill>
                  <a:srgbClr val="000080"/>
                </a:solidFill>
                <a:effectLst/>
                <a:latin typeface="Montserrat-Bold"/>
              </a:rPr>
              <a:t>. Дела, связанные с арбитражным разбирательством</a:t>
            </a:r>
            <a:endParaRPr lang="ru-RU" sz="1050" b="1" i="0" dirty="0">
              <a:solidFill>
                <a:srgbClr val="000080"/>
              </a:solidFill>
              <a:effectLst/>
              <a:latin typeface="Montserrat-Bold"/>
            </a:endParaRPr>
          </a:p>
          <a:p>
            <a:pPr marL="0" indent="0" algn="just">
              <a:buNone/>
            </a:pPr>
            <a:r>
              <a:rPr lang="ru-RU" sz="105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         К делам, связанным с арбитражным разбирательством, предусмотренным </a:t>
            </a:r>
            <a:r>
              <a:rPr lang="ru-RU" sz="1050" b="0" i="0" u="none" strike="noStrike" dirty="0">
                <a:solidFill>
                  <a:srgbClr val="008080"/>
                </a:solidFill>
                <a:effectLst/>
                <a:latin typeface="Montserrat" panose="00000500000000000000" pitchFamily="2" charset="0"/>
                <a:hlinkClick r:id="rId2"/>
              </a:rPr>
              <a:t>Законом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Республики Узбекистан «О международном коммерческом арбитраже», относятся дела по заявлениям:</a:t>
            </a:r>
          </a:p>
          <a:p>
            <a:pPr algn="just"/>
            <a:r>
              <a:rPr lang="ru-RU" sz="105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1) о назначении арбитра;</a:t>
            </a:r>
            <a:endParaRPr lang="ru-RU" sz="105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just"/>
            <a:r>
              <a:rPr lang="ru-RU" sz="105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2) об удовлетворении отвода арбитра;</a:t>
            </a:r>
            <a:endParaRPr lang="ru-RU" sz="105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just"/>
            <a:r>
              <a:rPr lang="ru-RU" sz="105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3) о принятии решения относительно прекращения действия полномочий арбитра;</a:t>
            </a:r>
            <a:endParaRPr lang="ru-RU" sz="105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just"/>
            <a:r>
              <a:rPr lang="ru-RU" sz="105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4) о принятии решений по вопросу юрисдикции арбитражного суда;</a:t>
            </a:r>
            <a:endParaRPr lang="ru-RU" sz="105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just"/>
            <a:r>
              <a:rPr lang="ru-RU" sz="105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5) о признании и приведении в исполнение обеспечительных мер;</a:t>
            </a:r>
            <a:endParaRPr lang="ru-RU" sz="105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just"/>
            <a:r>
              <a:rPr lang="ru-RU" sz="105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6) о принятии обеспечительных мер;</a:t>
            </a:r>
            <a:endParaRPr lang="ru-RU" sz="105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just"/>
            <a:r>
              <a:rPr lang="ru-RU" sz="105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7) о содействии в получении доказательств;</a:t>
            </a:r>
            <a:endParaRPr lang="ru-RU" sz="105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just"/>
            <a:r>
              <a:rPr lang="ru-RU" sz="105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8) об отмене арбитражного решения;</a:t>
            </a:r>
            <a:endParaRPr lang="ru-RU" sz="105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just"/>
            <a:r>
              <a:rPr lang="ru-RU" sz="105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9) о признании и приведении в исполнение арбитражного решения.</a:t>
            </a:r>
            <a:endParaRPr lang="ru-RU" sz="105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ru-RU" sz="105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         Дела, перечисленные в части первой настоящей статьи, рассматриваются экономическими судами по общим правилам экономического судопроизводства с учетом особенностей, которые указаны в </a:t>
            </a:r>
            <a:r>
              <a:rPr lang="ru-RU" sz="1050" b="0" i="0" u="none" strike="noStrike" dirty="0">
                <a:solidFill>
                  <a:srgbClr val="008080"/>
                </a:solidFill>
                <a:effectLst/>
                <a:latin typeface="Montserrat" panose="00000500000000000000" pitchFamily="2" charset="0"/>
              </a:rPr>
              <a:t>главе 29</a:t>
            </a:r>
            <a:r>
              <a:rPr lang="ru-RU" sz="1050" b="0" i="0" u="none" strike="noStrike" baseline="30000" dirty="0">
                <a:solidFill>
                  <a:srgbClr val="008080"/>
                </a:solidFill>
                <a:effectLst/>
                <a:latin typeface="Montserrat" panose="00000500000000000000" pitchFamily="2" charset="0"/>
              </a:rPr>
              <a:t>1</a:t>
            </a:r>
            <a:r>
              <a:rPr lang="ru-RU" sz="1050" b="0" i="0" u="none" strike="noStrike" dirty="0">
                <a:solidFill>
                  <a:srgbClr val="008080"/>
                </a:solidFill>
                <a:effectLst/>
                <a:latin typeface="Montserrat" panose="00000500000000000000" pitchFamily="2" charset="0"/>
              </a:rPr>
              <a:t> 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настоящего Кодекса.</a:t>
            </a:r>
          </a:p>
          <a:p>
            <a:pPr marL="0" indent="0" algn="just">
              <a:buNone/>
            </a:pPr>
            <a:r>
              <a:rPr lang="ru-RU" sz="105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         Дела, перечисленные в </a:t>
            </a:r>
            <a:r>
              <a:rPr lang="ru-RU" sz="1050" b="0" i="0" u="none" strike="noStrike" dirty="0">
                <a:solidFill>
                  <a:srgbClr val="008080"/>
                </a:solidFill>
                <a:effectLst/>
                <a:latin typeface="Montserrat" panose="00000500000000000000" pitchFamily="2" charset="0"/>
              </a:rPr>
              <a:t>пунктах 1 — 4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 </a:t>
            </a:r>
            <a:r>
              <a:rPr lang="ru-RU" sz="1050" b="0" i="0" u="none" strike="noStrike" dirty="0">
                <a:solidFill>
                  <a:srgbClr val="008080"/>
                </a:solidFill>
                <a:effectLst/>
                <a:latin typeface="Montserrat" panose="00000500000000000000" pitchFamily="2" charset="0"/>
              </a:rPr>
              <a:t>7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и </a:t>
            </a:r>
            <a:r>
              <a:rPr lang="ru-RU" sz="1050" b="0" i="0" u="none" strike="noStrike" dirty="0">
                <a:solidFill>
                  <a:srgbClr val="008080"/>
                </a:solidFill>
                <a:effectLst/>
                <a:latin typeface="Montserrat" panose="00000500000000000000" pitchFamily="2" charset="0"/>
              </a:rPr>
              <a:t>8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части первой настоящей статьи, рассматриваются экономическими судами только в том случае, если место арбитража находится в Республике Узбекистан.</a:t>
            </a:r>
          </a:p>
          <a:p>
            <a:pPr algn="just"/>
            <a:endParaRPr lang="ru-RU" sz="16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10896"/>
      </p:ext>
    </p:extLst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ВНЕСЕНИИ ИЗМЕНЕНИЙ И ДОПОЛНЕНИЙ В НЕКОТОРЫЕ ЗАКОНОДАТЕЛЬНЫЕ АКТЫ РЕСПУБЛИКИ УЗБЕКИСТАН В СВЯЗИ С ПРИНЯТИЕМ ЗАКОНА РЕСПУБЛИКИ УЗБЕКИСТАН «О МЕЖДУНАРОДНОМ КОММЕРЧЕСКОМ АРБИТРАЖЕ»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415" y="1358770"/>
            <a:ext cx="10417020" cy="488963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1" i="0" u="none" strike="noStrike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Экономический процессуальный кодекс Республики Узбекистан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100" b="1" dirty="0">
                <a:solidFill>
                  <a:srgbClr val="000080"/>
                </a:solidFill>
                <a:latin typeface="Montserrat-Bold"/>
              </a:rPr>
              <a:t>         </a:t>
            </a:r>
            <a:r>
              <a:rPr lang="ru-RU" sz="1100" b="1" i="0" u="none" strike="noStrike" dirty="0">
                <a:solidFill>
                  <a:srgbClr val="000080"/>
                </a:solidFill>
                <a:effectLst/>
                <a:latin typeface="Montserrat-Bold"/>
              </a:rPr>
              <a:t>Статья 32. Подсудность дел</a:t>
            </a:r>
            <a:endParaRPr lang="ru-RU" sz="1100" b="1" i="0" dirty="0">
              <a:solidFill>
                <a:srgbClr val="000080"/>
              </a:solidFill>
              <a:effectLst/>
              <a:latin typeface="Montserrat-Bold"/>
            </a:endParaRPr>
          </a:p>
          <a:p>
            <a:pPr algn="just"/>
            <a:r>
              <a:rPr lang="ru-RU" sz="11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Дела, подведомственные суду, рассматриваются межрайонными, районными (городскими) экономическими судами, за исключением дел, подсудных Верховному суду Республики Узбекистан и Суду Республики Каракалпакстан, областным и Ташкентскому городскому судам.</a:t>
            </a:r>
          </a:p>
          <a:p>
            <a:pPr marL="0" indent="0" algn="just">
              <a:buNone/>
            </a:pPr>
            <a:endParaRPr lang="ru-RU" sz="11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just"/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Суд Республики Каракалпакстан, областные и Ташкентский городской суды рассматривают дела:</a:t>
            </a:r>
            <a:endParaRPr lang="ru-RU" sz="1100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1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         в которых одной из сторон является иностранное лицо — нерезидент Республики Узбекистан;</a:t>
            </a:r>
            <a:endParaRPr lang="ru-RU" sz="11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100" b="1" i="0" u="none" strike="noStrike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          связанные с арбитражным разбирательством;</a:t>
            </a:r>
            <a:endParaRPr lang="ru-RU" sz="1100" b="1" i="0" dirty="0">
              <a:solidFill>
                <a:srgbClr val="FF0000"/>
              </a:solidFill>
              <a:effectLst/>
              <a:latin typeface="Montserrat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1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         о признании и приведении в исполнение решений иностранных судов и арбитражей.</a:t>
            </a:r>
            <a:endParaRPr lang="ru-RU" sz="11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1800" b="1" i="0" u="none" strike="noStrike" dirty="0">
              <a:solidFill>
                <a:srgbClr val="000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363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050" b="1" i="0" u="none" strike="noStrike" dirty="0">
                <a:solidFill>
                  <a:srgbClr val="000080"/>
                </a:solidFill>
                <a:effectLst/>
                <a:latin typeface="Montserrat-Bold"/>
              </a:rPr>
              <a:t>Статья 37. Исключительная подсудность</a:t>
            </a:r>
            <a:endParaRPr lang="ru-RU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5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Заявление о назначении арбитра, удовлетворении отвода арбитра, принятии решения относительно прекращения действия полномочий арбитра, принятии решений по вопросу юрисдикции арбитражного суда, содействии в получении доказательств, а также об отмене арбитражного решения подается в экономический суд по месту арбитража.</a:t>
            </a:r>
          </a:p>
          <a:p>
            <a:pPr marL="0" indent="0" algn="just">
              <a:buNone/>
            </a:pPr>
            <a:endParaRPr lang="ru-RU" sz="105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just"/>
            <a:r>
              <a:rPr lang="ru-RU" sz="105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Заявление о признании и приведении в исполнение обеспечительных мер, принятии обеспечительных мер по иску, рассматриваемому в арбитражном суде, подается в экономический суд по месту арбитража или государственной регистрации должника либо, если место государственной регистрации должника неизвестно, по месту нахождения его имущества.</a:t>
            </a:r>
            <a:endParaRPr lang="ru-RU" sz="16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98342"/>
      </p:ext>
    </p:extLst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ВНЕСЕНИИ ИЗМЕНЕНИЙ И ДОПОЛНЕНИЙ В НЕКОТОРЫЕ ЗАКОНОДАТЕЛЬНЫЕ АКТЫ РЕСПУБЛИКИ УЗБЕКИСТАН В СВЯЗИ С ПРИНЯТИЕМ ЗАКОНА РЕСПУБЛИКИ УЗБЕКИСТАН «О МЕЖДУНАРОДНОМ КОММЕРЧЕСКОМ АРБИТРАЖЕ»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415" y="1358770"/>
            <a:ext cx="10417020" cy="488963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1" i="0" u="none" strike="noStrike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Экономический процессуальный кодекс Республики Узбекистан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100" b="1" i="0" u="none" strike="noStrike" dirty="0">
                <a:solidFill>
                  <a:srgbClr val="000080"/>
                </a:solidFill>
                <a:effectLst/>
                <a:latin typeface="Montserrat-Bold"/>
              </a:rPr>
              <a:t>Статья 232</a:t>
            </a:r>
            <a:r>
              <a:rPr lang="ru-RU" sz="1100" b="1" i="0" u="none" strike="noStrike" baseline="30000" dirty="0">
                <a:solidFill>
                  <a:srgbClr val="000080"/>
                </a:solidFill>
                <a:effectLst/>
                <a:latin typeface="Montserrat-Bold"/>
              </a:rPr>
              <a:t>5</a:t>
            </a:r>
            <a:r>
              <a:rPr lang="ru-RU" sz="1100" b="1" i="0" u="none" strike="noStrike" dirty="0">
                <a:solidFill>
                  <a:srgbClr val="000080"/>
                </a:solidFill>
                <a:effectLst/>
                <a:latin typeface="Montserrat-Bold"/>
              </a:rPr>
              <a:t>. Обжалование арбитражного решения</a:t>
            </a:r>
            <a:endParaRPr lang="ru-RU" sz="1100" b="1" i="0" dirty="0">
              <a:solidFill>
                <a:srgbClr val="000080"/>
              </a:solidFill>
              <a:effectLst/>
              <a:latin typeface="Montserrat-Bold"/>
            </a:endParaRPr>
          </a:p>
          <a:p>
            <a:pPr algn="just"/>
            <a:r>
              <a:rPr lang="ru-RU" sz="11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Арбитражное решение может быть обжаловано стороной арбитражного разбирательства путем подачи заявления об отмене арбитражного решения в экономический суд.</a:t>
            </a:r>
          </a:p>
          <a:p>
            <a:pPr marL="0" indent="0" algn="just">
              <a:buNone/>
            </a:pPr>
            <a:endParaRPr lang="ru-RU" sz="11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just"/>
            <a:r>
              <a:rPr lang="ru-RU" sz="11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Арбитражное решение может быть обжаловано также лицами, </a:t>
            </a:r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не привлеченными к участию в деле, о правах и обязанностях которых принято арбитражное решение.</a:t>
            </a:r>
          </a:p>
          <a:p>
            <a:pPr marL="0" indent="0" algn="just">
              <a:buNone/>
            </a:pPr>
            <a:endParaRPr lang="ru-RU" sz="1100" b="1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just"/>
            <a:r>
              <a:rPr lang="ru-RU" sz="11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Заявление об отмене арбитражного решения не может быть подано по истечении трех месяцев, считая с даты, когда сторона, подавшая заявление, получила арбитражное решение, а в случае, если была подана просьба в соответствии со </a:t>
            </a:r>
            <a:r>
              <a:rPr lang="ru-RU" sz="1100" b="0" i="0" u="none" strike="noStrike" dirty="0">
                <a:solidFill>
                  <a:srgbClr val="008080"/>
                </a:solidFill>
                <a:effectLst/>
                <a:latin typeface="Montserrat" panose="00000500000000000000" pitchFamily="2" charset="0"/>
                <a:hlinkClick r:id="rId2"/>
              </a:rPr>
              <a:t>статьей 49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Закона Республики Узбекистан «О международном коммерческом арбитраже» — с даты принятия арбитражным судом решения по этой просьбе, или если лицу, не привлеченному к участию в деле, о правах и обязанностях которого принято арбитражное решение, стало известно или должно было стать известно об обстоятельствах, являющихся основанием для подачи заявления об отмене арбитражного решения.</a:t>
            </a:r>
          </a:p>
          <a:p>
            <a:pPr marL="0" indent="0" algn="just">
              <a:buNone/>
            </a:pPr>
            <a:endParaRPr lang="ru-RU" sz="11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endParaRPr lang="ru-RU" sz="1050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43452"/>
      </p:ext>
    </p:extLst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119FEE-9314-4BF5-846D-D9667B77AF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000" dirty="0"/>
              <a:t> </a:t>
            </a:r>
            <a:r>
              <a:rPr lang="ru-RU" sz="3000" b="1" dirty="0"/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СТАТИСТИКА РАССМОТРЕННЫХ ДЕЛ  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МКАС  ПРИ                                                ТПП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РЕСПУБЛИКИ УЗБЕКИСТАН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0536" y="1358771"/>
            <a:ext cx="8227933" cy="471247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МКАС рассмотрено 120 дел (в т.ч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2018-2021 годы - 114 дел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на общую сумму  6 788 339 долларов США, 8 184 721 руб., 1 141 361 евро, 23 740 793 612 сум.</a:t>
            </a:r>
          </a:p>
          <a:p>
            <a:pPr marL="0" indent="0" algn="just" eaLnBrk="1" hangingPunct="1">
              <a:buNone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По рассмотренным делам в качестве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ИСТЦА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участвовали компании таких стран, как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                          1) Беларусь, 2) Казахстан, 3) Канада, 4) Кыргызстан, 5) Россия, 6) Сингапур, 7)Турция,                         8) Узбекистан,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в качестве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ОТВЕТЧИКА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компании таких стран, как: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1) Германия,                  2) Дания,  3) Китай, 4) Малайзия 5) ОАЭ, 6) Россия, 7) Сингапур; 8) Турция,                              9) Узбекистан, 10) Украина, 11) Чехия</a:t>
            </a:r>
          </a:p>
          <a:p>
            <a:pPr marL="0" indent="355600" algn="just" eaLnBrk="1" hangingPunct="1">
              <a:buNone/>
              <a:defRPr/>
            </a:pPr>
            <a:endParaRPr lang="ru-RU" sz="1800" dirty="0"/>
          </a:p>
        </p:txBody>
      </p:sp>
      <p:pic>
        <p:nvPicPr>
          <p:cNvPr id="5" name="Picture 6" descr="C:\Documents and Settings\navruz.hajiev\Рабочий стол\узбекист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188" y="4138242"/>
            <a:ext cx="1143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navruz.hajiev\Рабочий стол\belarus_0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3533" y="3247150"/>
            <a:ext cx="1219513" cy="74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navruz.hajiev\Рабочий стол\flag-kazahstana-kupit-kiev-max-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5640" y="3247150"/>
            <a:ext cx="114300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navruz.hajiev\Рабочий стол\кита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6258" y="4054895"/>
            <a:ext cx="112621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C:\Documents and Settings\navruz.hajiev\Рабочий стол\250px-Flag_of_Germany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5001" y="4092536"/>
            <a:ext cx="1143008" cy="831519"/>
          </a:xfrm>
          <a:prstGeom prst="rect">
            <a:avLst/>
          </a:prstGeom>
          <a:noFill/>
        </p:spPr>
      </p:pic>
      <p:pic>
        <p:nvPicPr>
          <p:cNvPr id="12" name="Picture 2" descr="C:\Documents and Settings\navruz.hajiev\Рабочий стол\ukrai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7232" y="5048228"/>
            <a:ext cx="1178549" cy="853140"/>
          </a:xfrm>
          <a:prstGeom prst="rect">
            <a:avLst/>
          </a:prstGeom>
          <a:noFill/>
        </p:spPr>
      </p:pic>
      <p:pic>
        <p:nvPicPr>
          <p:cNvPr id="13" name="Picture 5" descr="C:\Documents and Settings\navruz.hajiev\Рабочий стол\250px-Flag_of_Turkey.svg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3532" y="4108384"/>
            <a:ext cx="1143008" cy="769968"/>
          </a:xfrm>
          <a:prstGeom prst="rect">
            <a:avLst/>
          </a:prstGeom>
          <a:noFill/>
        </p:spPr>
      </p:pic>
      <p:pic>
        <p:nvPicPr>
          <p:cNvPr id="14" name="Picture 8" descr="C:\Documents and Settings\navruz.hajiev\Рабочий стол\Denmark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24502" y="4100460"/>
            <a:ext cx="1207561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r.shaimardonov\Desktop\flag.gif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32" y="3247149"/>
            <a:ext cx="1143009" cy="74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Flag of the United Arab Emirates.sv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116" y="5019818"/>
            <a:ext cx="1141425" cy="84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Флаг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699" y="3238921"/>
            <a:ext cx="1189038" cy="7617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AutoShape 8" descr="Картинки по запросу &quot;флаг кыргызстана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 descr="Flag of Kyrgyzstan.sv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76" y="3247150"/>
            <a:ext cx="1178549" cy="74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Картинки по запросу флаг канады">
            <a:extLst>
              <a:ext uri="{FF2B5EF4-FFF2-40B4-BE49-F238E27FC236}">
                <a16:creationId xmlns:a16="http://schemas.microsoft.com/office/drawing/2014/main" id="{03534C24-1BB1-4E02-B848-936B452AC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32" y="3247149"/>
            <a:ext cx="1178549" cy="76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254CF89-1CEC-4FEE-9EDD-F6BC88CF22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791634" y="4067563"/>
            <a:ext cx="1238250" cy="761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DA749AF-EB70-4CB5-A33F-7CC7EA43450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259" y="5017866"/>
            <a:ext cx="1126217" cy="86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486981"/>
      </p:ext>
    </p:extLst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C47B9B1-D42F-4888-8CAE-01D39A01C38E}"/>
              </a:ext>
            </a:extLst>
          </p:cNvPr>
          <p:cNvGraphicFramePr/>
          <p:nvPr/>
        </p:nvGraphicFramePr>
        <p:xfrm>
          <a:off x="0" y="1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408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4="http://schemas.microsoft.com/office/drawing/2016/5/10/chartex" xmlns="" Requires="cx4">
          <p:graphicFrame>
            <p:nvGraphicFramePr>
              <p:cNvPr id="8" name="Диаграмма 7">
                <a:extLst>
                  <a:ext uri="{FF2B5EF4-FFF2-40B4-BE49-F238E27FC236}">
                    <a16:creationId xmlns:a16="http://schemas.microsoft.com/office/drawing/2014/main" id="{0B107B73-F4DF-41E8-81FD-59B92211030D}"/>
                  </a:ext>
                </a:extLst>
              </p:cNvPr>
              <p:cNvGraphicFramePr/>
              <p:nvPr/>
            </p:nvGraphicFramePr>
            <p:xfrm>
              <a:off x="0" y="0"/>
              <a:ext cx="10233071" cy="685799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8" name="Диаграмма 7">
                <a:extLst>
                  <a:ext uri="{FF2B5EF4-FFF2-40B4-BE49-F238E27FC236}">
                    <a16:creationId xmlns:a16="http://schemas.microsoft.com/office/drawing/2014/main" id="{0B107B73-F4DF-41E8-81FD-59B9221103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0233071" cy="6857999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6B490FB-1751-4343-89E7-6E97C5C747B1}"/>
              </a:ext>
            </a:extLst>
          </p:cNvPr>
          <p:cNvSpPr txBox="1"/>
          <p:nvPr/>
        </p:nvSpPr>
        <p:spPr>
          <a:xfrm>
            <a:off x="9827395" y="801087"/>
            <a:ext cx="229722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Беларусь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Германия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 Дания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4. Казахстан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5. Канада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6. Китай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7. Кыргызстан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8. Малайзия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9. ОАЭ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10. Россия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11. Сингапур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12. Турция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13. Узбекистан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14. Украина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15. Чехия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402013-D7A3-4750-ADB3-0262964E3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69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B107B73-F4DF-41E8-81FD-59B92211030D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935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B107B73-F4DF-41E8-81FD-59B92211030D}"/>
              </a:ext>
            </a:extLst>
          </p:cNvPr>
          <p:cNvGraphicFramePr/>
          <p:nvPr/>
        </p:nvGraphicFramePr>
        <p:xfrm>
          <a:off x="0" y="0"/>
          <a:ext cx="12191999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9272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91A3D5F-4E63-4FE6-8B19-14D7417A6ED0}"/>
              </a:ext>
            </a:extLst>
          </p:cNvPr>
          <p:cNvGraphicFramePr/>
          <p:nvPr/>
        </p:nvGraphicFramePr>
        <p:xfrm>
          <a:off x="0" y="1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9527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Правовая пропаганда деятельности МКАС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z-Cyrl-UZ" sz="1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5" name="Содержимое 4" descr="ЛОНДОН - BOOK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551" y="1600201"/>
            <a:ext cx="2430270" cy="394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63870" y="1493785"/>
            <a:ext cx="5717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2017 году в издательстве </a:t>
            </a: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Wolters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Kluwer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вышла книга «</a:t>
            </a: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Law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Practice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International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Arbitration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CIS </a:t>
            </a: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Region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(«Правовое регулирование и практика международного арбитража в странах региона СНГ») на английском языке. Книга является единственным в своем роде изданием, которое специально посвящено указанной тематике и освещает ее всесторонне. </a:t>
            </a:r>
          </a:p>
          <a:p>
            <a:pPr indent="361950" algn="just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Первая глава включает общую характеристику и тенденции правового регулирования и практики международного коммерческого и инвестиционного арбитража в странах региона СНГ. Последующие главы посвящены каждой из стран СНГ в отдельности.  </a:t>
            </a:r>
          </a:p>
          <a:p>
            <a:pPr indent="361950" algn="just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Соавторами главы о международном арбитраже в Узбекистане являются Председатель МКАС при ТПП </a:t>
            </a: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РУз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доктор юридических наук, </a:t>
            </a: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и.о.проф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Фозилжон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Отахонов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 профессор </a:t>
            </a: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Нагойского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экономического университета, доктор юридических наук Алишер </a:t>
            </a:r>
            <a:r>
              <a:rPr lang="ru-RU" sz="1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Умирдинов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1100196"/>
      </p:ext>
    </p:extLst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C08A5-128B-4733-A636-3C6D0C28B5C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Правовые основы Международного коммерческого арбитража в Узбекистане        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920425" y="1403776"/>
            <a:ext cx="10026976" cy="4844625"/>
          </a:xfrm>
        </p:spPr>
        <p:txBody>
          <a:bodyPr/>
          <a:lstStyle/>
          <a:p>
            <a:pPr algn="just">
              <a:lnSpc>
                <a:spcPct val="80000"/>
              </a:lnSpc>
              <a:buClrTx/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 Республики Узбекистан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«О международном коммерческом арбитраже»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16 февраля 2021 года № ЗРУ-674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 algn="just">
              <a:lnSpc>
                <a:spcPct val="80000"/>
              </a:lnSpc>
              <a:buClrTx/>
              <a:buNone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Tx/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 Республики Узбекистан «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 внесении изменений и дополнений в некоторые законодательные акты Республики Узбекистан в связи с принятием Закона Республики Узбекистан «О международном коммерческом арбитраже»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16 мая 2022 г. № ЗРУ-769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Tx/>
              <a:buFont typeface="Wingdings" panose="05000000000000000000" pitchFamily="2" charset="2"/>
              <a:buChar char="v"/>
            </a:pPr>
            <a:endParaRPr lang="ru-RU" sz="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Tx/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Гражданский кодекс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Республики Узбекистан </a:t>
            </a: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(статья 10)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lnSpc>
                <a:spcPct val="80000"/>
              </a:lnSpc>
              <a:buClrTx/>
              <a:buFont typeface="Wingdings" panose="05000000000000000000" pitchFamily="2" charset="2"/>
              <a:buChar char="v"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Tx/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Узбекистан «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судебных актов и актов иных органов» 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 августа 2001 года № 258-II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5,7,27);</a:t>
            </a:r>
          </a:p>
          <a:p>
            <a:pPr algn="just">
              <a:lnSpc>
                <a:spcPct val="80000"/>
              </a:lnSpc>
              <a:buClrTx/>
              <a:buFont typeface="Wingdings" panose="05000000000000000000" pitchFamily="2" charset="2"/>
              <a:buChar char="v"/>
            </a:pPr>
            <a:endParaRPr lang="ru-RU" sz="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 Республики Узбекистан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«О договорно-правовой базе деятельности хозяйствующих субъектов»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29 августа 1998 года №670-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z-Cyrl-UZ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endParaRPr lang="uz-Cyrl-UZ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Узбекистан </a:t>
            </a:r>
            <a:r>
              <a:rPr lang="ru-RU" sz="1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Торгово-промышленной палате Республики Узбекистан»;</a:t>
            </a:r>
            <a:endParaRPr lang="uz-Cyrl-UZ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endParaRPr lang="uz-Cyrl-UZ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Нью-Йоркская конвенция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 признании и приведении в исполнение иностранных арбитражных решений 1958 года; 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Конвенция о порядке разрешения инвестиционных споров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между государствами и иностранными лицами (Вашингтон, 18  марта 1965 г.)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иные нормативно-правовые акты, регулирующие разрешение споров посредством арбитражного разбирательства, 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endParaRPr lang="uz-Cyrl-UZ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ClrTx/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Медународного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коммерческого арбитража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ClrTx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МКА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ClrTx/>
              <a:buNone/>
            </a:pPr>
            <a:endParaRPr lang="ru-RU" sz="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МКА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ClrTx/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55600" algn="just">
              <a:lnSpc>
                <a:spcPct val="80000"/>
              </a:lnSpc>
              <a:buFont typeface="Wingdings" pitchFamily="2" charset="2"/>
              <a:buChar char="q"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Правовая пропаганда деятельности МКАС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z-Cyrl-UZ" sz="1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63870" y="1493784"/>
            <a:ext cx="571759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defRPr/>
            </a:pP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Фозилжон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Отахонов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defRPr/>
            </a:pPr>
            <a:r>
              <a:rPr lang="ru-RU" b="1" dirty="0">
                <a:solidFill>
                  <a:srgbClr val="0000A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“Международный коммерческий арбитраж и </a:t>
            </a:r>
            <a:r>
              <a:rPr lang="ru-RU" b="1" dirty="0" err="1">
                <a:solidFill>
                  <a:srgbClr val="0000A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локалные</a:t>
            </a:r>
            <a:r>
              <a:rPr lang="ru-RU" b="1" dirty="0">
                <a:solidFill>
                  <a:srgbClr val="0000A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акты юридических лиц” –практическое пособие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defRPr/>
            </a:pPr>
            <a:r>
              <a:rPr lang="ru-RU" dirty="0">
                <a:solidFill>
                  <a:srgbClr val="0000A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(Т.: Институт Философии и права, 2011.–160 с.)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defRPr/>
            </a:pPr>
            <a:endParaRPr lang="uz-Cyrl-UZ" dirty="0">
              <a:solidFill>
                <a:srgbClr val="0000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defRPr/>
            </a:pPr>
            <a:r>
              <a:rPr lang="uz-Cyrl-UZ" dirty="0">
                <a:solidFill>
                  <a:srgbClr val="0000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***************************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defRPr/>
            </a:pPr>
            <a:r>
              <a:rPr lang="uz-Cyrl-UZ" b="1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Организационно-правовые меры по развития международного коммерческого арбитража в Узбекистане –CIS Arbitration Forum - Russia- and CIS-related International Dispute Resolution веб-сайтида. Россия) и в журнале  “Бизнес консультант” (2016. № 4.– С.24–25).</a:t>
            </a:r>
            <a:endParaRPr lang="ru-RU" b="1" dirty="0">
              <a:solidFill>
                <a:srgbClr val="00007B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endParaRPr lang="ru-RU" sz="16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4" descr="Китоб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537" y="1583795"/>
            <a:ext cx="2653334" cy="405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3151582"/>
      </p:ext>
    </p:extLst>
  </p:cSld>
  <p:clrMapOvr>
    <a:masterClrMapping/>
  </p:clrMapOvr>
  <p:transition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536" y="1358770"/>
            <a:ext cx="8300265" cy="4889630"/>
          </a:xfrm>
        </p:spPr>
        <p:txBody>
          <a:bodyPr/>
          <a:lstStyle/>
          <a:p>
            <a:pPr marL="0" indent="36195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целом, принятий закон и нормальное функционирование международного коммерческого арбитража позволит:</a:t>
            </a:r>
          </a:p>
          <a:p>
            <a:pPr marL="0" indent="361950" algn="just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развитию института арбитражного разбирательства в Узбекистане как одного из важнейших институтов гражданского общества, осуществляющего публично значимые функции и являющегося альтернативным способом разрешения споров;</a:t>
            </a:r>
          </a:p>
          <a:p>
            <a:pPr marL="0" indent="361950" algn="just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создать необходимые правовые условия для защиты прав и законных интересов субъектов предпринимательства в области внешнеэкономической деятельности и иностранных инвесторов;</a:t>
            </a:r>
          </a:p>
          <a:p>
            <a:pPr marL="0" indent="361950" algn="just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обеспечить сокращение сроков, издержек субъектов предпринимательства и  иностранных инвесторов при рассмотрении споров, вытекающих из внешнеэкономических сделок;</a:t>
            </a:r>
          </a:p>
          <a:p>
            <a:pPr marL="0" indent="361950" algn="just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обеспечит повышение репутации страны в регионе в рассмотрении спорных вопросов в международных сделках;</a:t>
            </a:r>
          </a:p>
          <a:p>
            <a:pPr marL="0" indent="361950" algn="just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пятое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гармоничному развитию торговых отношений, улучшению деловой среды и повышению инвестиционной привлекательности Узбекистана;</a:t>
            </a:r>
          </a:p>
          <a:p>
            <a:pPr marL="0" indent="361950" algn="just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шестое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наращиванию потенциала национальных талантливых молодых специалистов в сфере международного коммерческого арбитража для защиты прав и законных интересов Узбекистана на международной арене; </a:t>
            </a:r>
          </a:p>
          <a:p>
            <a:pPr marL="0" indent="361950" algn="just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становлению Международного коммерческого арбитражного суда при ТПП Узбекистана как регионального центра по вопросам разрешения споров с участием стран Центральной Азии</a:t>
            </a:r>
            <a:r>
              <a:rPr lang="ru-RU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1950" algn="just">
              <a:buNone/>
            </a:pPr>
            <a:endParaRPr lang="ru-RU" sz="15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783782"/>
      </p:ext>
    </p:extLst>
  </p:cSld>
  <p:clrMapOvr>
    <a:masterClrMapping/>
  </p:clrMapOvr>
  <p:transition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rgbClr val="FFFFFF"/>
            </a:gs>
            <a:gs pos="100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118E1-7A40-4178-B63F-0520061E75B6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18435" name="WordArt 6"/>
          <p:cNvSpPr>
            <a:spLocks noChangeArrowheads="1" noChangeShapeType="1" noTextEdit="1"/>
          </p:cNvSpPr>
          <p:nvPr/>
        </p:nvSpPr>
        <p:spPr bwMode="auto">
          <a:xfrm>
            <a:off x="2630488" y="2438400"/>
            <a:ext cx="67945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</a:t>
            </a:r>
            <a:r>
              <a:rPr lang="uz-Cyrl-UZ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ТАПЫ СОЗДАНИЯ МЕЖДУНАРОДНОГО КОММЕРЧЕСКОГО АРБИТРАЖА В УЗБЕКИСТАНЕ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536" y="1358770"/>
            <a:ext cx="8300265" cy="4889630"/>
          </a:xfrm>
        </p:spPr>
        <p:txBody>
          <a:bodyPr/>
          <a:lstStyle/>
          <a:p>
            <a:pPr marL="0" indent="361950" algn="just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шагом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любого государства для интеграции в глобальную арбитражную систему является соблюдение основных международных соглашений и членство в международных институтах, независимо от идеологических и политических предпочтений. В связи с этим в нашей стране проводится целенаправленная и поэтапная работа по присоединению к международным соглашениям в этой сфере. </a:t>
            </a:r>
          </a:p>
          <a:p>
            <a:pPr marL="0" indent="36195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частности, Узбекистан еще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мая 1993 года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стимулирования внешнеэкономической деятельности, обеспечения международно-признанных гарантий и защиты иностранных инвесторов присоединился 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Конвенции о порядке разрешения инвестиционных споров между государствами и иностранными лицами (Вашингтон, 1965),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                      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декабря 1995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Нью-Йоркской Конвенции о признании и приведении в исполнение иностранных арбитражных решений от 10 июня 1958 года.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589251"/>
      </p:ext>
    </p:extLst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СОЗДАНИЯ МЕЖДУНАРОДНОГО КОММЕРЧЕСКОГО АРБИТРАЖА В УЗБЕКИСТАНЕ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536" y="1358770"/>
            <a:ext cx="8300265" cy="4889630"/>
          </a:xfrm>
        </p:spPr>
        <p:txBody>
          <a:bodyPr/>
          <a:lstStyle/>
          <a:p>
            <a:pPr marL="0" indent="361950" algn="just">
              <a:buNone/>
            </a:pP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Нью-Йоркская конвенция пользуется большим признанием, в ней участвуют </a:t>
            </a:r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государств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Она применяется к арбитражным решениям, вынесенным арбитражами на территории государства, отличного от государства, где испрашивается признание и приведение в исполнение. Статья III Нью-Йоркской конвенции налагает на всех государств-участников обязательство признавать и приводить в исполнение арбитражные решения.</a:t>
            </a:r>
          </a:p>
          <a:p>
            <a:pPr marL="0" indent="361950" algn="just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Вторым шагом 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становления арбитражного (третейского) разбирательства в Узбекистане стало принятие в 2006 году Закона Республики Узбекистан </a:t>
            </a:r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третейских судах» 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создание </a:t>
            </a:r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 году Международного коммерческого арбитражного (третейского) суда 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Торгово-промышленной палате Республики Узбекистан (МКАС), который начал рассматривать и разрешать споры, возникающие из внешнеторговых контрактов.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086"/>
      </p:ext>
    </p:extLst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СОЗДАНИЯ МЕЖДУНАРОДНОГО КОММЕРЧЕСКОГО АРБИТРАЖА В УЗБЕКИСТАНЕ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536" y="1358770"/>
            <a:ext cx="8300265" cy="4889630"/>
          </a:xfrm>
        </p:spPr>
        <p:txBody>
          <a:bodyPr/>
          <a:lstStyle/>
          <a:p>
            <a:pPr marL="0" indent="361950" algn="ctr">
              <a:buNone/>
            </a:pPr>
            <a:r>
              <a:rPr lang="ru-RU" sz="1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Узбекистан </a:t>
            </a:r>
            <a:r>
              <a:rPr 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торгово-промышленной палате Республики Узбекистан» </a:t>
            </a:r>
            <a:r>
              <a:rPr lang="ru-RU" sz="1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(новая редакции от 9 июля 2018 г., № ЗРУ-483) </a:t>
            </a:r>
          </a:p>
          <a:p>
            <a:pPr marL="0" indent="361950" algn="just">
              <a:buNone/>
            </a:pPr>
            <a:endParaRPr lang="ru-RU" sz="1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16. Система Палаты</a:t>
            </a:r>
          </a:p>
          <a:p>
            <a:pPr marL="358775" indent="0" algn="just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систему Палаты входят:</a:t>
            </a:r>
          </a:p>
          <a:p>
            <a:pPr marL="0" indent="361950" algn="just">
              <a:buNone/>
            </a:pPr>
            <a:endParaRPr lang="ru-RU" sz="12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Статья 21. Права Палаты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Палата имеет право:</a:t>
            </a:r>
          </a:p>
          <a:p>
            <a:pPr marL="0" indent="361950" algn="just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разрешения экономических споров в соответствии с законодательством создавать третейские суды, а также международный коммерческий арбитражный суд;</a:t>
            </a:r>
            <a:endParaRPr lang="ru-RU" sz="1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</a:pPr>
            <a:endParaRPr lang="ru-RU" sz="1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27. Международный коммерческий арбитражный суд</a:t>
            </a:r>
          </a:p>
          <a:p>
            <a:pPr marL="0" indent="358775" algn="just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Палате создается Международный коммерческий арбитражный суд по обеспечению защиты прав и законных интересов иностранных инвесторов, а также национальных компаний и субъектов предпринимательства во взаимоотношениях с зарубежными партнерами.</a:t>
            </a:r>
          </a:p>
          <a:p>
            <a:pPr marL="0" indent="358775" algn="just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коммерческий арбитражный суд осуществляет свою деятельность в соответствии с законодательством.</a:t>
            </a:r>
          </a:p>
          <a:p>
            <a:pPr marL="0" indent="361950" algn="just">
              <a:buNone/>
            </a:pPr>
            <a:endParaRPr lang="ru-RU" sz="16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977642"/>
      </p:ext>
    </p:extLst>
  </p:cSld>
  <p:clrMapOvr>
    <a:masterClrMapping/>
  </p:clrMapOvr>
  <p:transition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СОЗДАНИЯ МЕЖДУНАРОДНОГО КОММЕРЧЕСКОГО АРБИТРАЖА В УЗБЕКИСТАНЕ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536" y="1358770"/>
            <a:ext cx="8300265" cy="4889630"/>
          </a:xfrm>
        </p:spPr>
        <p:txBody>
          <a:bodyPr/>
          <a:lstStyle/>
          <a:p>
            <a:pPr marL="0" indent="361950" algn="just">
              <a:buNone/>
            </a:pP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направлении является определение механизма признания и приведения в исполнение решений иностранных судов и арбитражей в Гражданском процессуальном кодексе и Экономическом процессуальном кодексе Республики Узбекистан </a:t>
            </a:r>
            <a:r>
              <a:rPr lang="ru-RU" sz="1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принятие ряд нормативно-правовых актов по созданию правовых основ международного арбитража.</a:t>
            </a:r>
          </a:p>
          <a:p>
            <a:pPr marL="0" indent="361950" algn="just">
              <a:buNone/>
            </a:pP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Третьим шагом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принятие 16 февраля 2021 года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Республики Узбекистан «О международном коммерческом арбитраже».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361950" algn="just">
              <a:buNone/>
            </a:pP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Торгово-промышленной палатой Узбекистана подготовлен проект Закона Республики Узбекистан «О международном коммерческом арбитраже» на основе Типового закона ЮНСИТРАЛ 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ООН по праву международной торговли) о международном торговом арбитраже (для сведения -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государств (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в.т.ч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Узбекистан) </a:t>
            </a:r>
            <a:r>
              <a:rPr lang="ru-RU" sz="14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 118 законов)  приняли свои законы именно руководствуясь данным Типовым законом</a:t>
            </a:r>
            <a:r>
              <a:rPr lang="ru-RU" sz="1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 учетом мировой практики в области арбитражного разбирательства.</a:t>
            </a:r>
          </a:p>
          <a:p>
            <a:pPr marL="0" indent="361950" algn="just">
              <a:buNone/>
            </a:pPr>
            <a:endParaRPr lang="ru-RU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26375"/>
      </p:ext>
    </p:extLst>
  </p:cSld>
  <p:clrMapOvr>
    <a:masterClrMapping/>
  </p:clrMapOvr>
  <p:transition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РЕСУПБЛИКИ УЗБЕКИСТАН                                                                                                                             «О МЕЖДУНАРОДНОМ КОММЕРЧЕСКОМ АРБИТРАЖЕ»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536" y="1358770"/>
            <a:ext cx="8300265" cy="4889630"/>
          </a:xfrm>
        </p:spPr>
        <p:txBody>
          <a:bodyPr/>
          <a:lstStyle/>
          <a:p>
            <a:pPr marL="0" indent="361950" algn="just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 состоит из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 глав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охватывающих 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56 статей: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361950" algn="just">
              <a:buNone/>
            </a:pPr>
            <a:r>
              <a:rPr lang="ru-RU" sz="2000" b="1" i="0" u="none" strike="noStrike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Общие положения </a:t>
            </a:r>
            <a:r>
              <a:rPr lang="ru-RU" sz="20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(статьи 1 – 11).</a:t>
            </a:r>
          </a:p>
          <a:p>
            <a:pPr marL="0" indent="361950" algn="just">
              <a:buNone/>
            </a:pPr>
            <a:r>
              <a:rPr lang="ru-RU" sz="2000" b="1" i="0" u="none" strike="noStrike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Арбитражное соглашение </a:t>
            </a:r>
            <a:r>
              <a:rPr lang="ru-RU" sz="20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(статьи 12 – 14).</a:t>
            </a:r>
            <a:endParaRPr lang="ru-RU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</a:pPr>
            <a:r>
              <a:rPr lang="ru-RU" sz="2000" b="1" i="0" u="none" strike="noStrike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Глава 3. Состав и юрисдикция арбитражного суда</a:t>
            </a:r>
            <a:r>
              <a:rPr lang="ru-RU" sz="20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(статьи 15 – 21).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</a:pPr>
            <a:r>
              <a:rPr lang="ru-RU" sz="2000" b="1" i="0" u="none" strike="noStrike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Глава 4. Обеспечительные меры и предварительные постанов-</a:t>
            </a:r>
            <a:r>
              <a:rPr lang="ru-RU" sz="2000" b="1" i="0" u="none" strike="noStrike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ления</a:t>
            </a:r>
            <a:r>
              <a:rPr lang="ru-RU" sz="2000" b="1" i="0" u="none" strike="noStrike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(статьи 22 – 32).</a:t>
            </a:r>
            <a:endParaRPr lang="ru-RU" sz="2000" b="1" i="0" u="none" strike="noStrike" dirty="0">
              <a:solidFill>
                <a:srgbClr val="000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</a:pPr>
            <a:r>
              <a:rPr lang="ru-RU" sz="2000" b="1" i="0" u="none" strike="noStrike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Глава 5. Ведение арбитражного разбирательства</a:t>
            </a:r>
            <a:r>
              <a:rPr lang="ru-RU" sz="20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(статьи 33 – 43).</a:t>
            </a:r>
            <a:endParaRPr lang="ru-RU" sz="2000" b="1" i="0" u="none" strike="noStrike" dirty="0">
              <a:solidFill>
                <a:srgbClr val="000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</a:pPr>
            <a:r>
              <a:rPr lang="ru-RU" sz="2000" b="1" i="0" u="none" strike="noStrike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Глава 6. Принятие арбитражного решения и прекращение разбирательства</a:t>
            </a:r>
            <a:r>
              <a:rPr lang="ru-RU" sz="20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(статьи 44 – 49).</a:t>
            </a:r>
            <a:endParaRPr lang="ru-RU" sz="2000" b="1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</a:pPr>
            <a:r>
              <a:rPr lang="ru-RU" sz="2000" b="1" i="0" u="none" strike="noStrike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Глава 7. Обжалование арбитражного решения</a:t>
            </a:r>
            <a:r>
              <a:rPr lang="ru-RU" sz="20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(статьи 50 – 52).</a:t>
            </a:r>
            <a:endParaRPr lang="ru-RU" sz="2000" b="1" i="0" u="none" strike="noStrike" dirty="0">
              <a:solidFill>
                <a:srgbClr val="000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</a:pPr>
            <a:r>
              <a:rPr lang="ru-RU" sz="2000" b="1" i="0" u="none" strike="noStrike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Глава 8. Заключительные положения</a:t>
            </a:r>
            <a:r>
              <a:rPr lang="ru-RU" sz="20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(статьи 53 – 56).</a:t>
            </a:r>
            <a:endParaRPr lang="ru-RU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28209"/>
      </p:ext>
    </p:extLst>
  </p:cSld>
  <p:clrMapOvr>
    <a:masterClrMapping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РЕСУПБЛИКИ УЗБЕКИСТАН                                                                                                                             «О МЕЖДУНАРОДНОМ КОММЕРЧЕСКОМ АРБИТРАЖЕ»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80" y="1358770"/>
            <a:ext cx="9531921" cy="488963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1400" b="1" i="0" u="none" strike="noStrike" dirty="0">
              <a:solidFill>
                <a:srgbClr val="000080"/>
              </a:solidFill>
              <a:effectLst/>
              <a:latin typeface="Montserrat-Bold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b="1" dirty="0">
                <a:solidFill>
                  <a:srgbClr val="000080"/>
                </a:solidFill>
                <a:latin typeface="Montserrat-Bold"/>
              </a:rPr>
              <a:t>       </a:t>
            </a:r>
            <a:r>
              <a:rPr lang="ru-RU" sz="2000" b="1" i="0" u="none" strike="noStrike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6. Иммунитет арбитров и других участников арбитражного разбирательства</a:t>
            </a:r>
            <a:endParaRPr lang="ru-RU" sz="2000" b="1" i="0" dirty="0">
              <a:solidFill>
                <a:srgbClr val="000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Арбитры, эксперты, назначенные составом арбитража, арбитражное учреждение и его сотрудники не несут ответственности перед сторонами или иными лицами за любые действия или бездействие в связи с арбитражным разбирательством, если не будет доказано, что такое действие либо бездействие было умышленным.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Лица, перечисленные в </a:t>
            </a:r>
            <a:r>
              <a:rPr lang="ru-RU" sz="2000" b="0" i="0" u="none" strike="noStrik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 первой 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настоящей статьи, не обязаны давать какие-либо объяснения по любому вопросу, касающемуся арбитражного разбирательства, или не могут привлекаться в качестве свидетелей в судебном или любом другом процессе, возникшем в результате арбитражного разбирательства.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0665"/>
      </p:ext>
    </p:extLst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РЕСУПБЛИКИ УЗБЕКИСТАН                                                                                                                             «О МЕЖДУНАРОДНОМ КОММЕРЧЕСКОМ АРБИТРАЖЕ»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80" y="1358770"/>
            <a:ext cx="9531921" cy="441049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1400" b="1" i="0" u="none" strike="noStrike" dirty="0">
              <a:solidFill>
                <a:srgbClr val="000080"/>
              </a:solidFill>
              <a:effectLst/>
              <a:latin typeface="Montserrat-Bold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b="1" dirty="0">
                <a:solidFill>
                  <a:srgbClr val="000080"/>
                </a:solidFill>
                <a:latin typeface="Montserrat-Bold"/>
              </a:rPr>
              <a:t>       </a:t>
            </a:r>
            <a:r>
              <a:rPr lang="ru-RU" sz="2000" b="1" i="0" u="none" strike="noStrike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53. Конфиденциальность арбитража</a:t>
            </a:r>
          </a:p>
          <a:p>
            <a:pPr marL="0" indent="360363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иное не согласовано сторонами, арбитражное разбирательство и все документы, подготовленные для и в процессе арбитражного разбирательства, носят конфиденциальный характер, за исключением случаев, когда раскрытие такой информации:</a:t>
            </a:r>
          </a:p>
          <a:p>
            <a:pPr marL="0" indent="360363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является обязанностью стороны согласно законодательству;</a:t>
            </a:r>
          </a:p>
          <a:p>
            <a:pPr marL="0" indent="360363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направлено на защиту или реализацию прав и законных интересов третьих лиц;</a:t>
            </a:r>
          </a:p>
          <a:p>
            <a:pPr marL="0" indent="360363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необходимо для исполнения или оспаривания арбитражного решения в суде.</a:t>
            </a:r>
            <a:endParaRPr lang="ru-RU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07071-4349-48E7-9111-C25155ED4C1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08770"/>
      </p:ext>
    </p:extLst>
  </p:cSld>
  <p:clrMapOvr>
    <a:masterClrMapping/>
  </p:clrMapOvr>
  <p:transition>
    <p:comb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кругленный">
  <a:themeElements>
    <a:clrScheme name="Другая 3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0067E4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4385</TotalTime>
  <Words>2264</Words>
  <Application>Microsoft Office PowerPoint</Application>
  <PresentationFormat>Широкоэкранный</PresentationFormat>
  <Paragraphs>189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Century Gothic</vt:lpstr>
      <vt:lpstr>Impact</vt:lpstr>
      <vt:lpstr>Montserrat</vt:lpstr>
      <vt:lpstr>Montserrat-Bold</vt:lpstr>
      <vt:lpstr>Times New Roman</vt:lpstr>
      <vt:lpstr>Verdana</vt:lpstr>
      <vt:lpstr>Wingdings</vt:lpstr>
      <vt:lpstr>Wingdings 2</vt:lpstr>
      <vt:lpstr>Скругленный</vt:lpstr>
      <vt:lpstr>Яркая</vt:lpstr>
      <vt:lpstr>Тема Office</vt:lpstr>
      <vt:lpstr> </vt:lpstr>
      <vt:lpstr> Правовые основы Международного коммерческого арбитража в Узбекистане          </vt:lpstr>
      <vt:lpstr>ЭТАПЫ СОЗДАНИЯ МЕЖДУНАРОДНОГО КОММЕРЧЕСКОГО АРБИТРАЖА В УЗБЕКИСТАНЕ</vt:lpstr>
      <vt:lpstr>ЭТАПЫ СОЗДАНИЯ МЕЖДУНАРОДНОГО КОММЕРЧЕСКОГО АРБИТРАЖА В УЗБЕКИСТАНЕ</vt:lpstr>
      <vt:lpstr>ЭТАПЫ СОЗДАНИЯ МЕЖДУНАРОДНОГО КОММЕРЧЕСКОГО АРБИТРАЖА В УЗБЕКИСТАНЕ</vt:lpstr>
      <vt:lpstr>ЭТАПЫ СОЗДАНИЯ МЕЖДУНАРОДНОГО КОММЕРЧЕСКОГО АРБИТРАЖА В УЗБЕКИСТАНЕ</vt:lpstr>
      <vt:lpstr>ЗАКОН РЕСУПБЛИКИ УЗБЕКИСТАН                                                                                                                             «О МЕЖДУНАРОДНОМ КОММЕРЧЕСКОМ АРБИТРАЖЕ»</vt:lpstr>
      <vt:lpstr>ЗАКОН РЕСУПБЛИКИ УЗБЕКИСТАН                                                                                                                             «О МЕЖДУНАРОДНОМ КОММЕРЧЕСКОМ АРБИТРАЖЕ»</vt:lpstr>
      <vt:lpstr>ЗАКОН РЕСУПБЛИКИ УЗБЕКИСТАН                                                                                                                             «О МЕЖДУНАРОДНОМ КОММЕРЧЕСКОМ АРБИТРАЖЕ»</vt:lpstr>
      <vt:lpstr>О ВНЕСЕНИИ ИЗМЕНЕНИЙ И ДОПОЛНЕНИЙ В НЕКОТОРЫЕ ЗАКОНОДАТЕЛЬНЫЕ АКТЫ РЕСПУБЛИКИ УЗБЕКИСТАН В СВЯЗИ С ПРИНЯТИЕМ ЗАКОНА РЕСПУБЛИКИ УЗБЕКИСТАН «О МЕЖДУНАРОДНОМ КОММЕРЧЕСКОМ АРБИТРАЖЕ»</vt:lpstr>
      <vt:lpstr>О ВНЕСЕНИИ ИЗМЕНЕНИЙ И ДОПОЛНЕНИЙ В НЕКОТОРЫЕ ЗАКОНОДАТЕЛЬНЫЕ АКТЫ РЕСПУБЛИКИ УЗБЕКИСТАН В СВЯЗИ С ПРИНЯТИЕМ ЗАКОНА РЕСПУБЛИКИ УЗБЕКИСТАН «О МЕЖДУНАРОДНОМ КОММЕРЧЕСКОМ АРБИТРАЖЕ»</vt:lpstr>
      <vt:lpstr>О ВНЕСЕНИИ ИЗМЕНЕНИЙ И ДОПОЛНЕНИЙ В НЕКОТОРЫЕ ЗАКОНОДАТЕЛЬНЫЕ АКТЫ РЕСПУБЛИКИ УЗБЕКИСТАН В СВЯЗИ С ПРИНЯТИЕМ ЗАКОНА РЕСПУБЛИКИ УЗБЕКИСТАН «О МЕЖДУНАРОДНОМ КОММЕРЧЕСКОМ АРБИТРАЖЕ»</vt:lpstr>
      <vt:lpstr>  СТАТИСТИКА РАССМОТРЕННЫХ ДЕЛ  МКАС  ПРИ                                                ТПП РЕСПУБЛИКИ УЗБЕКИСТАН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Правовая пропаганда деятельности МКАС</vt:lpstr>
      <vt:lpstr>Правовая пропаганда деятельности МКАС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ТАДБИРКОРЛИК СУБЪЕКТЛАРИНИ ҲУҚУҚИЙ ҲИМОЯ ҚИЛИШ: НИЗОЛАРНИ ҲАКАМЛИК СУДЛАРИДА ҲАЛ ҚИЛИШ ВА ТЕКШИРИШЛАРДА ШТИРОК ЭТИШ</dc:title>
  <dc:creator>d.tursunov</dc:creator>
  <cp:lastModifiedBy>F.Otaxonov</cp:lastModifiedBy>
  <cp:revision>202</cp:revision>
  <cp:lastPrinted>2020-05-26T07:02:01Z</cp:lastPrinted>
  <dcterms:created xsi:type="dcterms:W3CDTF">2010-05-20T07:58:03Z</dcterms:created>
  <dcterms:modified xsi:type="dcterms:W3CDTF">2022-09-28T13:51:55Z</dcterms:modified>
</cp:coreProperties>
</file>